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78" r:id="rId3"/>
    <p:sldId id="279" r:id="rId4"/>
    <p:sldId id="280" r:id="rId5"/>
    <p:sldId id="276" r:id="rId6"/>
    <p:sldId id="27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4"/>
    <a:srgbClr val="004B88"/>
    <a:srgbClr val="006EB6"/>
    <a:srgbClr val="007FC4"/>
    <a:srgbClr val="6A9DD3"/>
    <a:srgbClr val="00386B"/>
    <a:srgbClr val="0071BC"/>
    <a:srgbClr val="E94994"/>
    <a:srgbClr val="E6A025"/>
    <a:srgbClr val="FB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80"/>
  </p:normalViewPr>
  <p:slideViewPr>
    <p:cSldViewPr snapToGrid="0" snapToObjects="1">
      <p:cViewPr varScale="1">
        <p:scale>
          <a:sx n="116" d="100"/>
          <a:sy n="116" d="100"/>
        </p:scale>
        <p:origin x="102" y="366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Tabelle1!$A$2:$A$13</cx:f>
        <cx:lvl ptCount="12">
          <cx:pt idx="0">Polen</cx:pt>
          <cx:pt idx="1">China</cx:pt>
          <cx:pt idx="2">Finnland</cx:pt>
          <cx:pt idx="3">Norwegen</cx:pt>
          <cx:pt idx="4">United Kingdom</cx:pt>
          <cx:pt idx="5">Japan</cx:pt>
          <cx:pt idx="6">Türkei</cx:pt>
          <cx:pt idx="7">Deutschland</cx:pt>
          <cx:pt idx="8">Schweden</cx:pt>
          <cx:pt idx="9">Thailand</cx:pt>
          <cx:pt idx="10">Taiwan</cx:pt>
        </cx:lvl>
      </cx:strDim>
      <cx:numDim type="colorVal">
        <cx:f>Tabelle1!$B$2:$B$13</cx:f>
        <cx:lvl ptCount="12" formatCode="Standard">
          <cx:pt idx="0">16</cx:pt>
          <cx:pt idx="1">8</cx:pt>
          <cx:pt idx="2">4</cx:pt>
          <cx:pt idx="3">4</cx:pt>
          <cx:pt idx="4">4</cx:pt>
          <cx:pt idx="5">4</cx:pt>
          <cx:pt idx="6">4</cx:pt>
          <cx:pt idx="7">36</cx:pt>
          <cx:pt idx="8">4</cx:pt>
          <cx:pt idx="9">4</cx:pt>
          <cx:pt idx="10">8</cx:pt>
        </cx:lvl>
      </cx:numDim>
    </cx:data>
  </cx:chartData>
  <cx:chart>
    <cx:plotArea>
      <cx:plotAreaRegion>
        <cx:series layoutId="regionMap" uniqueId="{38AC70E3-BEAE-48AE-B97C-30EF43E632BC}">
          <cx:tx>
            <cx:txData>
              <cx:f>Tabelle1!$B$1</cx:f>
              <cx:v>Datenreihe1</cx:v>
            </cx:txData>
          </cx:tx>
          <cx:dataId val="0"/>
          <cx:layoutPr>
            <cx:geography cultureLanguage="de-DE" cultureRegion="DE" attribution="Unterstützt von Bing">
              <cx:geoCache provider="{E9337A44-BEBE-4D9F-B70C-5C5E7DAFC167}">
                <cx:binary>7HvJktzGsuWvyLR+oGIerr37FgByzhpYLJIiN7BisYQZCCAiMH1Yr3r3fqw9ixRZlaJIPWuZqRct
mSgmhkTA3eO4+zme/3k//eu+erjrf5rqqrH/up/+/XPmnPnXL7/Y++yhvrMv6vy+b237m3tx39a/
tL/9lt8//PKxvxvzJv2FIMx+uc/uevcw/fxf/wnflj60x/b+zuVt89I/9PPNg/WVs985981TP923
vnGn21P4pn//fN1WD83PPz00Lnfz7Wwe/v3zsyt+/umX8+/5wzN/qmBZzn+Eezl5gQkTQmGCKZVK
459/qtom/Xwa6xcMIUaEEkwQhgj9/dGXdzXc/sPVPK7l7uPH/sHanz7//8ttzxb+5Whu2+jTO0ft
aYnXx8d3+uW5Tf/rP88OwFueHXli9nOT/OjUudVfN7l7+PjTAVz9sa1/t8HfYH76QlOJpOBgYUQ5
Fs/MH5AXHCuEBdJaE62QhvOfXP/J/m8e+oe8yVP3YH86/Pf/gr/B5/vs94u+tcBve+RPv+jMR396
3bnXNuE/77Uoy5u779nif7ZXqHjBObgLa6YII1ipZ87CiL6QnFKmKWIY/EV+f/QnX/1wNd/2zOfb
zvzw+ei51aPLf97qt//9v/vyIf/95b8Vg/9Du6sXWmkElleIY8nlc7tT/oJRCg6RWiqOuTiz+19Y
z7ct/+XGM9t/OX5u/dubf97667xpqrvm499nfsEAhLSE0NZIEP4s5ol4QRSRgjHKFGaMn+WHv7Ka
bxv/651n1v964tz8690/b/7Lth8f0r8zQwvI0AxTTgWSWEpJ2TMP6BcC8gPRhEuCCGYKTj/NEH9l
Qd/2wNc7zzzw9cS5By6v/nkPxA/eQcn29+4Bjl8A/kClRJUWYGP6HIIwekEVIghSNWcMKw275KkT
/uKavu2HZzefueLZuXNvxKt/3hv7O3P3N5arkIIFZ5hzCc5AGEvA+qflKpUv9KmYOsHUUwf8cBnf
Nv3n286M/vnoubn31/+8uV/dZ+PDx78ZfhRVQmvKkCIIzP7c4uKFZBTCnigoe4Rg0D88NfxfWdC3
bf/1zjPzfz1x7oFX/w8E/G12l/+92IP5C0wxtGYEScYVO/UAT2MeATZhRaUmGDNIAwBNTz3wVxb0
bQ98vfPMA19PnHvgdvvP74Hbu3z8OzGHPE+40CifGfiHz/sT836+79y4nw//wbRv/3nT/mn39yng
/u9Lff7/++Hvshh/znB8IXniO3e3emSHnpAc3z/7GJ/AV53d+hlGvunVTw7fffz3z8AePQbmJ3rm
9BXP4Od171N/N/++Zb7c8XBn3b9/DsDhSEI6F1IRQk6Z++efxodPp9QLaKWhqaOIwEOQhn3YtL3L
4DaKXiDF2emkoATIK8j3tvWfzjGoASh0JVQQJBBc9YWQA7pqTtvmizU+f/6p8fV1mzfO/vtnQE/z
6arTUgWTCBEGBZ0SnJ+SnIbz93c3QATBxfg/ZoRymnclXclG2rhMRH5txsBtslSaTYKq/lXniYtg
PUv4xE7feDK83h+fDNUmVxwRLSi0Vk+f3Ao3MDYGZBWwWS8hNAnda+QX2kXff478xnM4ohRYC44E
FWdviIfWzkbndDUPReFCw4IyDwmr/Iazrr7VdRtc16zLbr//WMHPHnzyuAIfQRVHgVch56ZNqCtM
VhTLKugzXmwKyG006nw+VGFZoaR4PTYS5WHayXyfTq35wKyz6apWDetusLGJRSE22PdhMVpShZJZ
Gampm1e6HMRqVHO1Y2XXtCFPA+3WEtfI7XvLZlaHDSs4CUc1TBeGN2M4lBO6zkZubunQy33rahYv
vVerpJz9r3mxJH3oSiTSQ5Hmyt9ZpWS5KjvGIxP47MZnZXvZkTn4UAy0DbHtgl+tdW0btn2W3lnt
8KvKwTte1u1QJ1tmOxwb5sRl2auPwSh5EVbluLzuRn/j02G1VDhMZb5O5BwH2RyNw+xCTJKMrilj
bp+LMX9vXK9f5wml+1yO9cpjWW3k6FoR9UPHVDyxwFXb/PTnxpS51Vvb1da/bvqxcyxUXdfqODCN
fpN0PkmuSOd7H2OuWVSNQ/W2n9K+CwePeRCWWTcVd6xwsoraoZjS0HmX7Lxw6GWugD1eAXUDNqgW
875ETfeeVIy/IkMrrouRqnUA2+jQiAH8NfUL/03WE03DqmDuUE7GxphNTYxanV3TefbhmLV4FdCR
HytLxNEZwbc9c20dmrQxG+OVteFUZEEadmiB6K0dOhazaXdTn6rYsxZvi3KgG7G4bFX4RX9Mm6m5
TIOq+c2YWuwbPdXbhowoattgiCh3NuZ+zi5b2ZRb6lW+G3y55CHrKN12gfVxZ4ZsPc9Vc4SOHK9s
MY80YjNSaz37+dBB+xhb16mIpXMQWlt2myBA3a2jTbFLRlPEi077o1yIXcKsGEUQojaYr4q6nDe1
pCRaSDqY0I1t+7AMlMQco2JaZTkufNgMw1yEk/RpbLOgR2+HrnajiYJF5ReB6vCVC3p6kSfDeJjp
QMPRiOVS42x+2eVYR5lPeB1V9SynVTm56o4WlPtVilP7yvW0X+VljyGSnHld0NTecE7RSzwSsrMO
qyqkvU1iiJvgbZVKHxuUjFuPJtyFxlm7H0zhP/ZFH7xEnbbXnvbTJcmr8re5c/5Y6U6+oaNpY9GN
9U0wZHgI8VCpA7TdekNRy9ejWHAWgf2mjcIdi0vbuXd1korfkrnFLA6YaHe0nNlrkQbNIRlbF+Oe
5LscqyEahLKHcSmC14jYMsZ5Nm67vl9WdPRFnLVGbCdDqiMZWHFRV0zuls40axlU2aqq6+QKYD6N
MFxybyUZj8NI+m1dJtnHtOvyA5XdFNHE6Wu9LLB3UprvUVpBDDORjVHZDSombkiOZCb0spE5ifol
W3YTI9nLZRDZwQDWX82DQe9Tb9RqDMrp0nYEHNsqX4Zlyqu96RHeoylnr8qZZlE6LuS9LJG9zLtu
aACXJx7OKOuulF38JiP5EPeKyUvV8e5AhC8Ae2buNnJJlqN20h9mYpqNIJPfVdQGb8A1ugizfFZX
VtS8DqtK6I21qdp6z9u3Jmjw1vcjrqIqW6oLU9h6WyblZMPeUIC2UvvmDpbtPohOyGhqprEJAe56
FlYiyN5aoAkP9dCLcKF2XnctTlcCbLJaRpWtWuRlNAbZcjHOAjZGjrNXzuSuDKdOuWMSDNOqTmy+
qSAYb6XzPhqKhe4TbuhH7SzZZxnD68L09cXUO3/ZdF15rUvH3xSA+NcQa+RQGdhu87yYeJ4VoLQA
yCp9muypLJu9tmOzl3PqpzBptT6S1g3rkRZi5zOAAKWC5DfkKhPm1OGo7woTsQant8yqVxZP7Tal
uI8b0tWxTlN2XZDKrZZiUPsaGb3qe17d6QCrjQTc3s3dgo/emTkPg8azW9d1RTwtQXLESTpdVXWe
HbWe5I6ywh/bBrUhA31hkxcleTf3abWCsmemIctMH848IQeKl2nTdBmLPCLthlHfbTs1i6vK58iF
SyCSTWaxfzvMbb1L5jFfd6K7rhD1YatrdDHW84fSo36HurZZ4cFMa99ikkel64JtmrFxm6ctverV
EFxNhIp15mgRS8fEFccUvcpJwjZluZjITWiI6mwKIOwSdD+qJIncyOq4KYmIbEuCj6IKzKUt2/FK
Q9n6muGx36Vd226QJrBBOW7ipkF6M1dDHQZ5wd5RzOxxyMslMnXb7hzqqxWfszrq+VBHBeNuxwkd
1pZmo1sbvvBNsDj3kmpfZnE21ack2w9T2BqWvu6ywo9hX+cLjkajy11rqx6MXEywLSAmwx4yhAox
xNpNIIv6qkyceNfJINgq0uvL2lXoTd1MZogM96cQWGgRQl3Tvra08m0sc6ffV7hPw4DSoI+SgVW3
QQoFwVr0i8zCem4F2hbp3PkI65b9ZitFx9Wkel6sdDeJMg4qzupVN8/Ehdoj1UcFFAFZVOK6bsJG
igXAElH7MOYL9fGcB+ot4uPio1Gk3TVK23bfLpZc120xLxFP8jKP6gF1d4FLUrUZSi66eGjxgNca
Dw3UNahUa5st/UdXWf6AalXGPa402y8y5be27P0eSgx2VfbdwCKb0qwJ61wOcQ1asQxnknb7FFDQ
7eoxS2jYUyGK0HDezJFwU9NAvvAZwHsfyDcy7dAcZa7pXzqd8H0fCNKGlnTp7ZyRaol044MlZDPA
eQx1PV7LZlR5lFS0NduR0nQKNZE5oEE3VEU0MjvfEDHoywoqORpXfemXVQccbh95bdNbXpCgXA2G
lSrqG9SMq4pk+cu0SKodrZeWrzzTcxbnRWHLsJ4SmcLu0pMLZ9sxHMMtSGzazHZptLQGNZBeIM+u
C6Tqi165JA8HR3QdMahEwcXD1KSroFXsnYESpgZYHJsknHvRIKiTTG3WiwqaTYBkt0QeSkYRJbKd
6vA0j3Bri4TWoXdFyg+iNzmKSiJ7F7W9rtYz68wB6ksT3DNv23k1EEm2c1AHaeTnYryG6q7JIpxz
xMKlKKQPA7fIlchYsRsB6NdUt/klGXmw1xUqX3cVEb8OSwYBAT3RcpyCmfehhjA9TH0vrxRU0od2
LoYhLHpsV90gxAaZXEetGcwYGWL9vmktn8LcJHqTp0vNV7ifkFwht5QAjn3bTGvbKH0JeilfzQFG
LiqUmx4gry/HhJpxjqlV03yxKAtxw/nI8dYFTdutsgLMHdDORoGj/bhOUxXIaM4p+Mjhfgki54Lh
XQX9gr4BtCv6aIat0625aCH4mVDJGMo2HwAXiBz2yAXoILKmucT5RNKYOj6GY2lhrzUCUmZYQOXw
poBqKAhJW6WvKkm7KURBE2yY1i8b2dW7gRH3vnTaHGw2opAsc7XGZcVfadj/QTgXxL0ttWs+LCUu
tharNDSzr9ekldVbhnN2szTV4oawx0Hnd8E8NTZEutXDqvNpfiF77a8qUyooDKvROYg9Qey+rSb8
hmWUNCEnaW5OIeXeUV3QKJXJ+HapeHEV1Ki7DMY+jzpeuAttq2WMPWw5vBWTdAAgrBhuIKuIsKM2
yyDSe3yf2HZpIh+03U3mcxX+h5wXaDAaL1eynou1cYvamZH7qGs6GX+//YMG/Wl3KzWjmmosMUiL
GsM/Z90tDRIU0Ab66nSeoC7jyQU0iTiaLRvWj4/6zIV87qQ/9fT3rZn7PIU0/chpfPn4Xxe/D+88
0itfj58mdb5+ujIPDVS6Dw/u4s6cX3l63pdL4fs/P//EeDz78Afy5U/olU8DQX9y8q9xLxJa6i/j
Pn+gXr4qpV/ZmtMdn6gXil8AqYG1UkhIQcRJs/rEvMDQDweuH2gX0Lw4gqu+EC8SeBctEAPB97Mg
/IV34fqFwrDjlJCfhHjxP6Fd8PP4OLEuAnYvqG0QIkopceJlnvAuhSd4KhjLVnVfsF3H1TXjyxTh
EioNy+e3DhsV94xF0F69LgIobaBFMOsuHdIw97ZZJWzyoQ8E/aQaf6KvvkHL0D+uTAsOmivorlhw
RdHzlXWo9QtKoaesEtECA7FIaELqrrkmwwdUkrBgA7+EZqcPR90Pq6owXVzZuGpbt5W4AuohUJAz
J7eE0swyLtyAPpzGSsIxaUK/FPSVrNx0vbgZ2uM+o3GJKrte6kBtVE5e8hrFdTYAMzPU5dVSjSou
y2DZ8rlsNqMF4MJpgDZD7X7A2LDnjNTJJ/rkXGDXTv8BVfT8zdtSmZyIoliJSmbrKQED54XONsza
LnY6v86wJVEyJX6F9o3R7cvZ9VcN8fkqGOyRFll9XFCdrOzC+QHWq/dAcU1R2rd9WCNGw9rpFYUu
adWPgVkXVCURVouKZ9I2YdLV+sqm862qySun3IfZS6jRAiBKyozZrXL7ssXBijNUr4UsRQSCVbYz
ScLCQhdkK6Ce2VTEALbmbFVDcvkBZXcSw56gGlhIUNB/T6wlgpEIfqIln0ZtalzRcd+JuFRBcTMR
uRlQmW8gP9YRqlm/V4qI1bzwIZqR1FtD0K9igUJK07r+QaB+czEcxDnJMHCYUp7c+WQLIVn4Iuix
iIHymcOhb8torgu8hgbFQ282yMv85C86uGo1zkpuXV3q1VBlUCKbuv6Bbchzuu8UPVKARgiTDCBT
Yfj8fDl+qsqsn4IMKs9iz904vYTy/aoOriF8+phpyQ8TLdZAC77xXLfvscjjInFyF8DmR5kO9jSo
12M3XVQmzbdtlfwmB5RctNDUhX6aXDT2nd4gb1Vc296sCe2PSKZF2GbD9Em8/VMUwCf29SsvfPI0
gB2QljANIAEjT6LcU+NWiFcyD0oZ66CM7azva6fylRz1GOW+UFHqExz6pEpDQJPmVVGIMhxme1CB
uPwLqEROz3u+HgK4DG5mgEiEnnTYp+tJk6abPVANMUF9eRSkbi+zfLojpfJbp6Gn7szbDEZIPgST
0yFXRRCbXgxhxSv3qpboKg3sHAVkBEirqux9W6QXStJlzzo2Xb9LazcfUVK5uGW6vNVl8p7gztyg
lK2f5Khv4etzxv0xTiSmgmMwMDnNfD1/EzEFfuhRm6+UCfbYMn8cErWqOdA63CxvqYQVCptdLxaX
c9h3SQaNThW8qvPERQmuY9MOyaE//dFoev+Im4Fx8gqztH0pdH+TuKR/o5nr4iAx7TXzmxpBOzlk
9j4ojHg9zseGqSVWwdRtx2GsAT4M2QnVmlD5FIVdtmQr0BOaDTYmC6dyrn6wW/64eQkgLTnBPlcY
odNg1VN/5iZlzSB0seqTsd5m/Xwcc683De75odUWuD1U681EO34YpZ3CVAQvpcrzS+j5zQ9c8liM
PQuu02JgThWGAKQAWDtDEpW3uS/bolwZNk/Xj1uVp7y51nW/KqD5O7Cmni48j6YkY7sia/XGBZ78
QKhgJyXi2TIE7DoAWAhzqFtg1unMJohUs2q8jmnXkShL+gAoc7MS/Vze4H5styhIUUwNoeFQsGT/
+MeI2N2kc70xczvv+mxIL9hkmgg6Q7auZUPWsJF11Fj9NkmG8rDMmOy6Cqi+CbOrsVyGVVMbGqZL
kcf5sPhQMGvWg+rrsGMWyDsR9NussIeyAL4zsMlmRlhD0m5JmM17mrX2AuhcWBMrqjdMo4tGNsFF
HtTXYoSlLu1MV6wabvsx09cKNy7KgjxffX9bfQuwtFCgs1D4F8aUzgBiHCZOJ5jviDWaUhPlGaIx
yRIVFa7HIdbQfTGWNNEjdKJJm92S0GoFtJjbJnm3hKmnaPP9RZFzj8JgORRSWBNQ8TQHue+5R/sG
U2KrsVll86kbUimLQd0xsavFeM/7Yd52ptgzafINnvOjLbpLlmXudW3giO9Zu4NZ9pdmRuMVdDRx
22XmWM9pVKlRbTQQ0NuAvpySzryDigqHmqUAewa1u6pCR5wVeNObTu7+QrDi83RHMUYSNE0lCScE
pI/nr9aSSoCOkfYrMqaxStvx2GQ+Paj++Fj9aMjGEoSNj6xvwqoWNhR0aA+MoS5quzbZW8bfKS+H
sKEuWBlavPm+7fE5zp4WqAgUKwjsztmjb56UB0FDADD7rF8Fs54j1I3JLrOGrs0S4Kjy6RhOlN92
ynf7IunKqzwPlzQJk+C2c10kk9m8b+f8/Ww9bCOWXpQwH/cDFKTnRkREQbNBOIUtL+CXCGf1VMKz
iU5tV64eQyApDOTUJZsim2fVGg3jUQdo3tEOStIJlo7rYRuMza2R83U19OXNzKAMC4AZWQ/0I7Tf
+WZmOjngYPChrKZpU5lV2doaCKvchQmHilYM7n0mgjsnJxH3FSgHBoZjw1m1coOK/l7lzXIol+JG
Fk0TtzVaXrOEXPMCvfq+g05zJWdwB/q15JDQhZYwYXX28mNWzZiCCBG70vVhy1N3VUxAlcEPCZLI
J7p/WbR8WD3CiinYsdQD3wpS+RCBc4Bcc80utSAsZQEto3Jusgta2pjkQCd1jRovpN8yYOJ/kC3I
KUE/g2lwGjSI4C+AGyiOzmCaGqhTIHOC06zPQqD7xr1kzQ4Ndf2qB6uGvuHlm16Na1RPKgTmjW/H
lr6agEvee90DPZEBgZOMXl+efpcSESjZQ1nbI0lVcek63f8Ah04ztM+XDHQtUlBrIJhFgN9inJl6
rsdOi7wAUxdVFQs1ZZHp0u74mDiQJTi2EhWrwvn2GiQT0OKADm4v07KNVDKruB0nAQkpKPetxXuT
NPwQFB0NVUD3CxfjRZu1uy4vwyIFJAUu2+2JAcIXdFB+WECUWAUdKmM02CyaRoc3mZbXiec2Hl2T
QfTLmx8E1wlZnzkJBgok7K1TAQvjw+osHTR10XZ5j3g8nFpkJcdVq82wg4O/Zi1I5kMLdZW12AEg
g7DVygJKay0vOyXjKsnRLlDTG5ybLiQe+C7HUVSlHT/yKgtBUA6p8hoIwPllZkCa+/7i/wBd0GbB
HBwUAgx+dnUaAoGXewJdqbJmxmaRsWlmtQsySFZNWu1KngPpzdj8K4xjNHGV5f1e+PkdCGLiGt4s
7EsjQ43yCqSBoi3WMzC169r7/tdplBEMd0Bp+f2l/mEzALoSDLMNMLQKvxqhp4HVp0ttJkmYyzId
w2UmHKqujoB1A96/BrUDLwG57Fx9Y1INwqYaD3rmdOd0qY8aVDRnOtC7lwA0eVE3amN1STfQ/ORH
yHZbU/J5W07FxY+WLP4QG5C3MKwWdH4N7c3p/BPzBjXIKHUpEKhnIQg/yw0vsmFduqEIgzFgUYHK
5X1R0V+hOFpu0qqMHwkLYaHkC5Ysv5ySfiXhrS8C4Cwj3C1lDPXVfDWyTZNJEKH0dI2rIRS6are8
QfR14QcPbDT4y4gqAZAnsZ0a89ZM9bJzgvmwnJfqzWMNDDVT3hT6KinVh6aZ5t0gZRZBjcBWqVlA
jDYZKAnl2IHMROvbycD3JTSDCi4rL/HQgaanqroPLQ5gm6cjtEuJSjeJrnhIinFpo0HXQN5XAihl
oDEgY2f2/TKCRucJUAtzAjw3m5b8Frdd9aZsqCWhdm5napLsVJbboyos9H3jR+KC6Z0xoJrOMGW0
yWjfRoLVaNM0XbuZx+VtV3YwWKLn8eiUuF5auWtMkuJQ5BvSlReUVtVlILFbT16VO5AcqxLLiAFD
vJ6N1FHv0kO94GmLuwGmIjKg57M6QxeINxeuHCrAMV9tO80hD8pErj0cf2ScmsrXUQ1yzsQ8OiZl
cBUodtkNsNlVCvSzzcmBEfOW9PhNf8oWtBPhJ8P11gH39mjDTg3FKmNLf0yH3MJIA4VmCsuNzo3f
CTm8611QXwZ9qbe6seOu6ZcPdmBBDoQ/6yKWVPaqKIMJRhV0GfJyKI8wDaC3PKdJnJeyvl1SyePq
RMeX75t56Te6TAkUcVW/JVM9x4vw9d7bOd/Qblw3NmkO6UxBaQHJC4ZogB2jWNvQAzZ88P3yBpiJ
q/bUxogx69a5XuyVD6qtyqZl3VtbxJTl5u2UJ3Ez2w8jhMNb6FT1yuY5D4NuwvNh9PWt5wu6yv3y
urWZC2lO8CFzbQrzR4TvpXc+BD3kjXJ9f0G6od/Dr2v2ZPbskgBjv0uDPoeppfpBjO104wpXHvJT
OVElN2zMk70p7aq3KEpR1lxXWoiQjwmNxnJQB+FZGeGJvB7dmIFG7aGyZORTc28T+haludy0etHH
x7+5wf02MlknP0C2s/GtEwNCCFUUfnwiNCjSj+XLE5TgIFwpKAAx2HfisO9ZcqAm9bt54AFEeQWT
W7CBSZAFh8eT8wDDLuWo3mneb2dEq3eY33AQfWEn8g5tec31fjZ9PKDK3aRivkd+ruOaj3ZrDOAI
Kjt3+xi76WvGXBH2g2CHqRRqVcmZxTCKkm+bWZZrndRQzE5Dc4S56Sms+Vxl8YmaAvmupjedTYrQ
FxP7sNTzm2AGuRPIK7NVyfTKi0lF2s3oXaOTKOEzeZPWbQjzi+MhhYYkhOwcvKFk1rFjybqqE3Ks
fD+vjFzGH5j4GxUghUylQCeBn5Uw6CWeAzGM0uBe1AuPF4PCdkz8dvbFsWi4jpgq/KpJYAYqKRyJ
8rwxYTPWG7IEdDcjM8HMAVpgvAqpyJLgxrZ1ehGkDuYKWLZrFnLUia1XCkZU3v0fxq60SU5cy/4i
IlgFfGXNTDIra6+yvyjaXbYQCIEQi+DXz8nsiZj33DOvp8NRYVeEXSSge+/Zbv9D//j73Iqr9tA/
QoRX3b9RY4txZ3saFlz1bvN8J8LHbEF0yszUZ2wY92PjtDge7foA20m5Ej2cW+E/r1Gn0HIMns20
pjBKeW+KnHQNL5/rEJnK+XIfW7mG3+I/X3P0t3EITJ4NAd2B2xK8y+9Ao+tVg07j1TnUELtgW4yJ
bBnqgtgDOfb98pO0JtlCq32Hu2UrofYBP1Qk3Nsz7gQYCcxaiYgb+7qa6MPd9uhKDIwoW9ee7Qgt
pXUt51V34tPdRAe3WOyebKd1U1wUdAAUq4PXrCiLnAqoeJHcHrpd7JX0vRLhgDDx1t4vqcv2RwNe
I+oeG88cWR+JgyViEC8hHEjdQo9CzU1peT+FXoJqgaOnCg1v0nZn+iqglySTa29Fp8MllSuFT8iB
4cBH69BOTzIxkDWHIK4TJ9BP0+3n7L7nJC5uRuXsTSksuy3u5XNhlpXNLaT3jvm/rGWsYCvqYfH9
9EawnqhipQApeea9yFvcp1KsfoBO28PZF5kqvHHxcmvwke/jgN/v5uxbmv/DGfL+9jbiyYJmsB14
7zDZ279xV0rZM/OpzfJ4aVjiOVJiknEOdBsjEHfRmAWr1Z/R5ZNtm073ywopz+xtn65wI/Oy6fe+
3H0nJ8vInye3029j758bbb7PLlxCsQtfmACx/9TDIeEOtcztxRpSG3xOchtIfq0JES7sd5gAq3EO
vv/ndze4jZC/jfI+mELARD8IIUn9Ng23PBpMKyI/UzSOzrTf1TOxo5c7ZIYV8QbVjs1mRjRNot76
cHPndBAoE+Cj/qh1vJT3vxjNbgRtwKCnCLC6YdRPibVvQTJ0mucOeI6MmeXdY2N0vmE/+Kbq6Oxt
kQLUXNuC88nNN6rBWAygoMeGfq6higvlrEHFWPNIafNMmdKHjgfRme1jlC1zlDlksN6mfU8oafeM
u17Gdvpn6E26gs9BV1Q4PyOv0Yd9A+515wWMH4+6s7gJg//5Vt4i2v9+K10A1gDyHq7f9//2stRe
Z/qGjyxHFjY+ATHCSrGrreCTL9MQlbiS/RTlIVASG+s2ddFkCtp6+9mKRdnqsb6iZtfXtWkeYUcB
//LWuzJvOdQsG7pH1cLgVOlu+Yf69b9eeIg9AkhqeaDS4t/YJtvR1HTOUGMCDkM8JwChlsWPE5ma
K6xcVuZZmEbjvQHvmcb1lCnHTUgj2Zx0ll/u0BPftBs9i7E7Ru0OR0FNyvnG4UKcexEX40r2V/jz
/5ZQfiegMEDcaH4btRFKLzjJf+9uZGVu1BnhZWT1h/ze9Rer/gXbO4rCQOSxaYftOzM085dme3Tx
mdYtHL7BcFzYTNvHfV8x1kQMFXQTkX02y7Qm/x8Ud9d0fz9icN/agUvAf9t3tv5fZh09bTsDQiGZ
76hf2ijvtKyWSBvhwFTrkPPaxFCBLJsVMCwvWS+4yvUcf3aqeyEBxdQXBm8O3rqKx2GGXuMlmtxc
Qk37bu0BTeQUOlXfh2g9I0Yha7HLGacqQSleM241Z05BdsYDjhKcTUH1D+/97Vb/6+e7oVSQNvdZ
A6/+7xkA5lodm/sIB1JSt4i5EGWvzGOPapUtQfxm1BKneFxW7sG0cwiiKfeovRzuuM8KRRYwRz53
u2wKa6NbNggJrqN3P1ppSOVKk23t/tgMtDnAzd1fGlcTaNth/w/V/rYv4+8fBJYBqNNIica/w+3J
w7w+KhFn90LeYt9JMTX8D2+33ydl89L2ZbYu3nh1hXQvfdh9YcRWb2CCQWISuDiV9V6HFrSfGKX/
P99l/38ZMmJQNdi04oOHvy/7+DdcbULVcPA8eaBPbgPXXLp8TpH2AZs2kd85YiEJaNZ52V8GZ0xq
fWTbBNeTDsOcGvEKP+Fn43P6PNXhT+O69kHVm3VR+47WGv9copVdp9sXnx5640BRjV9k1ANFDV22
Cm8623IY4KOn0YOS2kKbBpclwfWUMM3lWxTMWcf0WK79dgYHcPDckZxDQqaTwUgUwQz717aW/7MK
3FnMf331bMzdqAMOidDAQse+SQT/crTUEAedt0c087g06dghamPzWWWY1Q4B/KRVN723PQ2qegmj
IopmxCrARbW7isDwXFaxXlcoYFk0yr3wV7OkCiD9SIb6cWqs/K61qnlBIXP0tavlzzvn9g9P9nf+
EOcH7xsOUYCEPm7Hb4M6sdbJqpcA5+fGpjG6lFPfkGpgbXvYvP5Jq1Ff69UvNjit4G23XuMbXur8
acjirouPs56/Wlm/Rmbm1Z1SdAzds/Cm4w5G5SLW9UXuoX829Vry3R/ShY2sAHMQXqboNuo1Xapu
XR3OXxgzmZWH49anFNp1IdiS+Z0iLxq+2WSbJE/mKMSNUvxpJdQqGUy/F+2v8cmJ4RLwDf+HCkMQ
vPr70fSgUXtwAfhIZd3dJf/yoPtWwFNq3xr+5pOCUDCf87rxo/JYV2d6BvVhqa4/qzCSf32RPXmx
xz4CSpfRqZ2aE0pGUN7/xG7fuv9uZc0Pb6fNaW/VQ2PW5WWx9VD5dF9OeM1tp9FPnPQPPjjeKpjn
6XHWw0c48e10/9Zd07QW8n3xLIQaptB+C1uzJDPe1sflZimofWFKf1OWTIwLjSxprQ3qyB1Uz2BJ
bw93tII9af1tLO9/dAiM0PZCSTnZcxExYj+D32nzGQmBampZe2rUmnDtYS7tdI6XCqGarbbPq29Y
CsGmeeAxV8m4ox74W9QcosEzVb9+B4sy0LRp54dIMvK6gyB0VOSUf8l63hhSjJ/DVlnOtlURpvr/
vtCIRhXzu+9W7OtyNaC0EWOAzZIH7hGWv9K9GZj/eharC9f1WG/rafDNYRoX70IbOzip1ikt3voP
lrs1mdYdBM5WjknQWd7jYoYp9+GifvX6vYiFaF9hk9oOZIXpG4h7PQzw6z/XDtzvdB+edmb1l0Bs
nwwF7nWC9bZYRe0cVqfXCTohK+0g/Kp9b/u+OHv035fW+k6fexZUkFqv+tj60OD9EEOOzVSpW8d+
9kL/hwV1GjmxFFNc9zq1kFA0kDRyTZOHNFPLP4JgelFWB/OmCt4Bz3IfTMa7Ow80c4duS+lUs4zB
gPC2RG2y6vp5M75zaTW1n01ESTYseobb44X7dv1i7bt57sIsRJRpidvuNI2qvygExc6AGWFhTb73
EcI2AJnvOUQcKfPaNSgYr5sijtmWdIpmwo/ZhcJhlTZdpwqPLHXWrehJtkMRUgmNnVkYj5623itq
s8H6YO0ywjyMKgCXsS6MaWOAMbLAPmZnI3G6q70weUWeKBNijTn0Rn+vBJcf0xwnC3eSxl31dSJi
Le8l51ahc8jiTnX/olarvB+OeVvc0rEdxKhiU44j6y51+DZNvn0OF0zHY+0ivXLTl5S/PiFraB9l
u9CcKVCMxiMV3xQvQm99j+TwbY1FZcfb9CRgyL1bdloBxzgMwidXOWNVK9HDzNwyK6HzG2hik660
cc4aBvHMr2FlQoTAnG34hFCP80bo6H2gE0vXxreKe6u4/6vRXedmMcjayVv4sXVdsNJEWggKguRc
yBCXzWTawnEK2lkm7Q1SKBjXnYPNCUvDcB1OntnDx3q0QAt2LM5Z2PvgrkKAEbo2Cau75gv0Nly2
++dyM2TETh4Fun+qSU9g0VYNRiS/LbzdDZMO7uMK7tUwZZ2uC78ePRhzrXwDD1wwp3YfrN7bCyRi
3IeVwMqzhg1HCMdlSeD34cW35qFcbge+3mqITxpEYdRa51UagCe4LnIYFv80sjaXbr/cVWbHssll
uUmFw9JA6YfTUNqDlXg0DnPO+K+OODybDaJu3LVB3jEp94cO7/lDz8bt1AG75TEAe27v4JecIIvj
gR98Mi5HxCo4ygfKAdi2T4LCC5K7M7lFZHCKKVtASujlVayIkw47Ro+NX/dR+Fdv876Hqx5Oeket
lh6gMpc0Y108fNvWy9Y34qEGy3ZRy9ltVf9gDT0wafQwTQJK2zY+mZXJ493NdKeiZRMtufH2MbkT
8pCu2Ul3AX0ydmDj2Uq0FxOZRE1rkIq2HOJl/6IR/BmGG//Zqpty4wPPddBpINXBB+0yBYmhkToM
YDkLUi+vkE2BLXZa3b8ILdrEn9qx9COO6NnQbnk3dTBsxltXIqCDnorZCxxYTcxr7yqZ2jbm67j9
Lmpp/4SN8qcf0iUBllvA3d9sAVNcRl5Nk3v1MIL2l3Yb2/QvitRGuSuR+Fq93XsEJEVG8Hb+hnAJ
k+gGC/6CTTv6faUieNJ2TV5WG1pE3/HDvbjojnhJGMKcMxIFwIWIAgoDxLs+crzMsiyGNCTcRKA7
bPxXIGpSHzGkMhPCLSmFOBqv0x9ze6y3OGn0yH9EtOPZqOUjDFj0MfDA5dos3irtkiknvYJ3xrLC
k1q3cobJhty0ESterKLfGQHtxRLj9PSnNbzdSaCe20thFF+PM4hlO118Wd4dO+OEONlmZgdMb5PP
pFO5x3q41xz87DtJvgsrOuzI3K2kbxPII3An3W4LReClDan3AF/NWLiW93q/RcLzf7V8dFLmNeKy
72GxecSq7u8PJ3SBvLmO14G4OY9ezQ5YQ6R69tgWvCD/mA5Odj9n3nrjlOKZHeFBOTR9Tc+rapE9
vAlDOqIFR6Rg790f44yQSOsKN71hVM2kdwKKQUrBre2DH9dtQpwBbyhnfuoiMAwiZT8LgQQE/G6n
kfGTCZchdQneD9JQjATDyZ3aMKFsQ0UWBR/nJMZoMgmVgPlJFuskyXFFoNHyj9DQJ3UZkKebo3QA
dR0Y0DrkWhMnV/XXvtRJtLzW5s/6BzBSj38Rh2EsLJVl0ODXAcrpLf4Z/SRPnvyGGgXzeBJBp0Nc
AWq+sTEfILfD7X1KfPN9iRCeDhX7QnOsrzaSsE0syCtBFjjjAR8Ky3XOTGxoRA3vELxlP7RqviH6
8AcCqIdVsmJQUelQ1BbmbsCPzqmmmdF5s7tOgZhmlO8Q+R43ox+QOlnzhU4NOLphSgNJh+Ma07Ds
BvRwEsomx3I56xTBjz2HDzuoR/T5o5kgacq4+fS1eFCctuW4jRLZra0MNIPfgzfIKUdbffERo0vH
FprxQnfoYqBXRLBfMVM/Cg7SFwGGD0k3rzTIsFlUgL7CfEBbTHfbu3Hqc1BjyB+g4OF6GgKPdifP
WxCk7WCDQWo9jVCktZaTaex343ZvlnbeJ7EUoU+SNlCg00gKJ6pVBhxRCVWjDeKpMxgn1uHBDLwv
xE6qBjbGjdePKMg6AXlW7I7ITatTx9mm1J/A7UEFrzs7H/Ti3JDkJdLhr4As59UejvjeL1vBZjF2
qdOMx8Edn+Czf+u0uyNuxh9ZYJ5id1MJCSD8D4hM9vH2pXaG7hSvS+GObuKEtTpZcffgwXG6D9vZ
22XOF2W/tpPXpfDwDglDtP7qrd6aMBFHGZ0CmRIORipG67NAGwDkFIB4L01PX/smfLu/KCDQIBdr
RDH5ZFNEiIfoFBMKIrOmKYuUONSsdPrm0Yr6QyP7YuxphZB5HKyvCFc+jexHMNNKOAgJ+f2VchdZ
9ymDgJgjWTdEvgu/iZUo3+1SuKPtHulB+FWaZHe1ueKx+41jF10bILwKEj5ZJW6L537F8Qw5uV6c
rBvjHy3ff0AnvvTb/Lza7lvoNjCajpCXHJXPdD5C33QuK7f7Spvt0Ig+YRrmvyABrvwMpnhKTL+x
PFARebKm2SqVA/J+aZBqc7Cctlxch/F0HPmH1do5CYYYaTcvb2wPDP81Jle//4XkcRLJH6QNTny2
oJ/U340SwBiuf4ldk4XzkGNyPHB3Ofjq5za0ib09+UEWWP55jDek9RcYgX9NEDpjKDei9KSsdhc2
eynaZ+Kh0UfTWhrtf8PtYsk8D01CJ5F07hAeA4TX9l1dZtpYh82NPhBhCPJxC7I6FttRBBOc3Tck
JUyFNATCcHv/FSNAEDkzvOjv7E1TcBkPDBaTDm4laOc0tFOEMBNnQRxk5hltUCAwl+N4Jn78ObVd
/M6crYitzrx1QP0VU4gS2V23fnMpTAwr22yMFDf9dpkevVq/NkM7fWuXcM+5BXWFCN2d5AibFGxf
53ZE/5xVMJ6GfZsLgNkno2Eb7uLp4HbhexBKXIefdoNfznCD0YCmS4DDysaEwrk0fipbZgEAuWe1
yUinZDHYRxGjQi6ZWAuVdtbLhmSzh6UPjpOtzQdMktiAMLlxvvsg0Rq2XmekJXSExuTW8hWD53Sk
4WBnVI0Z3FVpveImokPI0nDr2MCBcqQ6aJONhQ3OT3Sye7qkVPs8CZlIgumArQtP0zihwSCXdrJw
8ySJ3zntH+I68vIlEF/bGlyhvoL2UbjlqymC8EB7nrFNHkBmFBJSqK+QeI8Rm1UYiKYvsHxFsEPw
mWUWLiuc+PNt8Csi79UZvtlr971u3pyYiGeukIKYx/Niwz0dImbI/a+FIJmg5sOPRlpZgHWulE4F
o11TdvvoP3FnK7Ug9ltsrzozDsmd+I+2QzIg2lLZsfQmKgOIJgEGAaz52EZsIbAry2N7qezmp5oB
uffD0AevslX0MtdU4FPDa6rdJakXhYDjC14YkkV4kcMrdjGQwoBgP8qpX/AemwYZVylzn8uzIFB7
GtdHhJXuB6xiwcvGABZrbG4spujNgY/VGVBu+jCpCfQ4Fx6IaeHROejxdgSYaaF17Usaz95aknFM
Q9GpZN/cFt6L7kk03Y9paN2i7xlPEHy1nrx+PCNwVFdzHjTnUC03EIigUH2B1+YZkXPMBfK1mUnS
hBcwt7tfp2JCje7rxIP2c8sg4xXIJryDFmrcwOAp2FlmN3sKWIB48SlCXCKMTCaRNMX+Fwsz9Bom
yhEqhXDQpVu0j3nvzQ3sFnIpeN3h0aCtd5ZdgIpGSkdi/sVbm8dXENtjWu/6een5WxyKJxjj4cSY
x60QjqcPMYzdac/dtoJ8nWo4dr47ME/luLO3sETkJrfvy9snD2t24VDgW2Abzfj2Ls0yHi3Kfmrs
Mkhs0w4Zm9hcrPN+YQHKNRrQ81jniP1+2L+W9ZcTPXHUdmZ+iAbmga1J58CBjwIzOoU7Ayt19MWG
//B1a1Fd6yhV3Xs3/9lbOhXoBjieQS1OQNCJpxXsly1mQHgOZNhUU4ANOSx2E6kXVbTYXZHXE5FJ
SMcGhoQ5h6+lfQ97bJhh4EfoRWCNUCIWGJRMpNN9C/9YJULDBJxAowxUt2y1Lzu9NDGpvJvBvdfX
dQQl5MnDQnpxlo33FJgaCamBFQtUcscqb5cVGe+j3kB7fSBR2yIiNZiMg1p7wihQSlDblb1h6l8R
pSo6T0OEB5SRnm2lizFfZGx/2NECYDEhg+lihIx0C6uoTtxQ4TgqfPSHpv2UYOv90U4HKJoxCxJg
WMyrKqlj5Nietm1Jpxplb3mbwhfVvDfyq+k+vdoPMRG4PO/MOj82Vv2u9ilIN4hOp31Yl49lbS4S
yymwRsY8KNK4L+0AUyjOvD1h+kLPb6HBuZeoITPg5oDBGVs4P1Q9PfrWGSt/KrmbhETs+6jBa05x
/cZDLM3xl6Qla5j1vKtIC9dEjfwrkE/X4OXcD1qjQdy87TbvjpvI3G4KC5j0EkSSBey+t4BwjJ6Y
G+vUYkLp8nXNBjxKkxEEtkHqeRVHG8J1wE6htkRBsmdP6mZ1w3Bf6xBOztopXESNRYiQm4SPLHbl
kGOJ6PgGn2kPyDaHXxb5c8Cp/BX13itQIZCx+4HEeuJ38IEDdKZonKsBs3IicGY2lSAduAtcwfIT
i4FIl1OJCNfJeI+kO8bWMXReJi+Gxv1ii18M6XALxn6MLmAjbs69SloFquuKvUXrUDrmoRk/V/q4
eKBV0Lnc/cDc0qInWKu3+c3rX1mXcfWOvULCKjaT8zULWeagbzD7IGosawACkwuCyPpPb9nSBcuO
6PgzJAxXiCTOdYs+scAikcEfULKsuTBBiW0cWBiwhtXMPlm1w5kHZ5XIR1KiDep3Ck9FlOEEhuMH
iAk/SnlfDf03Ll5WlFyRENzu2LGuO6mz0J7yOEbxtz0Lg5OPdOVczB1rX9ue7cWMDpmzbU6xMCr6
HAJzkXzwcyfsSI6Qt86Fn/pzV7bhhOfVA3FJF6XGQXHUT83oOOVGIrCFsZ/1Tee++9P+Je0W6DmA
lr6zbkhaXdDY6n+K6Xb/sMoDGKk9TrWIj5h1/Mzb/PVqgFRKpdJYWLnj21sywMBuovhRg4oi5Gxw
oJYkllbagZ3c3R+wizXFNEwI1Ix+gZ1U/NxB9T2ZJQhKz9T+dTd6y/oWzOQ8v4wUO6g4dMVLbCMh
tFi4hBoFJ51X2j9TH5k63+ciNUNUIXWrUmsbLt7sHLE8pIBVoyKQWyekTuRM822GN7HH9qnQRXf6
NERA/gcpDd7Hw6aQudh5kI29k9BhA1Z4HRDapOLDRsYcV5yDF04F0M7YZaF37JYL7aCgbxL7Rebc
XewEfz3B2T60/nDoG1qoWlQYVgTKi26ekNUySa2ggE7IisJG99ibg2iCJDbnBgbqZxsOzR01QZdY
gpTgFUffG5ESVMDee+nivExBmOz+G+p61ITJ4gmgGcBsR51HGxwf4oB54HFd2LMAYB8A342InJP0
YTtqhxloQBZEBSltVI5nn9h7exljfZTeDicNEqYK1IOJcuXJHiQB+hc7zO4C3bcrEfXJBi1P6xJc
eGgOq/vSU+ximf1yo1bW3mBsU2czuvbtPkOPyPsWK54WvH+gp+DRPM+3ZxIPGUKvKaRCcMGskobm
YY9kDrxbPHWxWEDLt27FPoBnx8XqAxCCdizyxXNyiTI/0Q6AX5buuGbUA0owEP2xdMvFcjeJHRvw
LqVmxyGOzlMPKLnOmXSaRENFN/IJnG3u8uFsEq+vgQKnbBtVqQb/hE6Vs7VJYSACYX3BL95959tL
78KDVmOzidyzdbbBSLx0yFF0GmMl/MyQmmY7dZY1DUIGJ5CfRuuATSlIFc0zVAoHWiO2JNT8jKEB
5OGQDQ64hgPV30mDHg1wBI8UTqkuI2nDrfOO2R2dyC+Hpj1389XMgp1ajs0i3e2LluHHRCuY29yi
hRm0HkHUznJW6CdTNkQMLOkfoDpiuaDycAv+v/XAaLNfrLhxgNK2FJ7ENl1XerKDttLCSy25JdhV
lw5hhzAYQDs+kfBCuOvihIwDOG4bxAPDSxgesV3oIJcpI4GVubudd/GXlsUOJWhfWCZrULhrnEaA
dSaMsh2DWE3D1Au9YsY7UrNvHn9tEWgZsd/HQ36ikwgMyA6eAo0pNMQyEQSlkHhtNzuPiZcr6mND
0LWuv2n5HMQ8B3JPZWiyjrzeki2N3YND7lKstUIeOkh09wNFiZNHvAfhkTC/Llaz5QG3osy2grP0
Rlih6r3FRrXxUuMiL7dW32F8LmbH/ROr6qKLhYOTeqb1cwQmrBzLcuJkI930oPoZtp1BoHbiT2Le
HagMS6Qf+mANSgUmLcE6Ex8/bp1SQmLIAmFiL99aD+Jp4wwy08HsHtk4HuGVHy9dy8Ns3QUDCkP7
MKF3IRtjP6FOPW7hhgFWbBVFUoImynSw9fdqOmwSz3Zewhfetw849eWgSo8jqjjOKY3kw+LZZznW
pwjc2az5uQdFafYJFHQExnlpX+kIMNObWGedcoGkwmnAaQuHq1b6jWB71ZOrx8oof3uYt/kzdHrn
dYlfYRuiyWi/jB/BLK9WO1Xj7j+EbKqo9bXGdeF5XYmoTwk1t7Jmmtj1nx4H2oNlbO+j3EOYEZuQ
Ug9GLLk6BcN2QOTWzmD7UW9exobkcsa+L8xl4Kig4Fw39cUarH5xny0Gd7jEZL8+WXC4sx4l1dAT
UExu8AbQ5QlcDLDBsbPybs0YXmZw4X0y/2G3JTArxtFFZ/Fsynnf3WRmB3id+VVT+q5mxPM9gJk8
NjpOFPYwIIIqTsofPqOw0Ud/6eBh7ODncnWAWTranvjc/+hmy0acnPVXsjjy2oWqvzZ+x/LId9rs
/r2h9xFNHiNsLDLyiNiPf9J04g8DNDIG+bQy0zzaGOn0Y4x1Xhju/fFR91BnR4S30NrEBzJ/LCHY
y/Ks1TwfsD4co8BXpKLoSAft5HGNv2dpTQ6qGb/XEAyuC8SFd7d/FCYkb/ihXaUH8dhHOG1k0fwa
h7ud8kFXyOH5F7zDiMvvDzLCPjG59vJx7pcpF5vKmO+Kt2iLMQq1bwxUQ7XPUt+AM8uXbuKFdsM5
93anCBA9+jR99MbqA6/JkdXutwWU/YX6ugetQ50LXYUqe7eKgnrMXFdbz6LrZeEwJGqiGMsN6hie
eMi4pJKR+LVG7VYNbmiq++9goHPK2bYeyaPDYTgc0ft9ha2Y86JMJggBQIKFFbtdRNAGYE4DH/Tl
dbab4eKD/h4g7VUyHHbcAtcHNArAlqkSMQRbFkB1qu3/kA0WZWoeAOjdviDqUVJnXhIsYMKs1mIr
Ym3P8gwKFoCceMXWr2PuTE6NlAppUzbp6ckOrcfJE86H5U/zcbYOA3Sz59karYy2hOf+vrd4GTvs
dJhjDjdt80cNLyCEzdsqRwmOnHUI+SLbr0ufnOsBa0CsCW5a6CzAvabt0jCeE2yiwOAlwVTteBID
FjJS7DEa1ulgm+GxKQJwqnUNr6Jy989wfhDWhE88vq7AqRfTBkePzft1wPLQ897Gbzjg5oKIANZt
8Y/B6Z7IzGEKrxGu1x7gqIpqqPbaJinOs0i2GWmewcH0OBMECRVIE96Aq2q89oRW0yM4DUHI51GL
/T3qccHSqeUbdv78rIe9fagbFmdqYNtFzLWdrGCjztGN2jHEfydoxxlomgtzwoqs2x8c9BCmxn4q
yCTaE3HVF0JD9HTbc5lE3IDw21pIX00xzq4H9gMrDLE8tMcChbrQXJAc/6OpX2tDSb5souotEmE6
xXKufnXAEnHane6/+58vHg9HlI5mLsh/sXVmy40CWxb9IiKYh1eB5tHy7BeiXOViHhNI4Ot7odsd
1dHRD6WwZMl2SUDm2WfvddjJJKHTXJESB6sNEFU2lpaWF4yaiQECxPGeOA9Sn5ogDHpn/NbVjDhI
ZhYbcyg1ztSe8mE2861it8p7pFO5K93Oar1557Y0jFDorrFG3SM0QmgjORp8zzsZK/Zb7u4oEMUL
3Lk3tCJ9DfENGGfoaZeh17e5CmpiDs30Bm2zuxAJXZl0CW5T+x3FLhc+srW7aArvVQ43xbFcGiq5
Wh8eX9laSsxt9sLVwzDS2ODvirHOIVDK3C+TeZ9LA5jqpLmvUh2Fv4cNsMHJsbWAl+C0N+sKv6+9
8lwofdNXle9lCsTirVYsNk8wV/M1PrUAEuHaZrFPRz2oumYzc2ZsRJ72T9WYGKzZTrxnaYw+anoB
pju2X1wPp81ZayK5d/J4P3td/eRkHzQwYFMaL45Wehujbewz2uTMwBzCQXp3soeB5K5tV+vB9HLq
t77bZLnRnHAZwakS3rxudbfe2l55xIoyHAgl/Dgykj7LS7vpG4WrCe+nWykeDXojDtwse9NaYR6n
0rk4dVI8FQSo+D9TXNs04d9RkPEH128eksIxY70hh7RypY3B4l7kXvFStH21Qlv1trDz0EGF/W2m
Lv2kHK6iV837xNnMg5Ucx8I1NvhHq3U0XzGNLhLfq9S0r2gHtNBBTFX9ouEjRX6098NUz29NFW1k
4flhoj0VatxfQEbppPDps8Wl174lWn03I/VJN8c8GGGg7XKspX5jYMMZa4qQXEh07wRmnlSd6dmT
mn5Z9p1JVBz4DG9pmOSfXFq3fTigQnoYheMqpqqYdi47ic2Q40NDi1Pz+lI1YHFzVI/14KmtT6Ap
RQhcHuS3W3tvMK6dsHZ1m/+ehviS0+zTWwO9aHnx40aoOCREObAVMrGNdKfhd9kWb2XHSYs65Dfh
WoujD7MSX7WjiHWRvhRc+hemnNljLVibbLQGB5P27MKTNEpnXfdKuMJWh9lhaN6nyH0dc3K4lmzy
Dat4t4odrwp0bE1kwVe5Hq6MOKZxt0agVFcJmcSA/PQlLhqJDTb6mfIwEBHreB0+6+wGyb9v276J
toN9lXTVeCllfafHhzGNfpSm3RlZE+hQkVZRWvlz/oiV1tue3r8+kQ4jlzAriH92CUglD2eIiJmh
0b1EvIs1FcusacjArL0oUHrkI8uhxeed636WG+HVLlmj37jCrkWrqa8GG45aEKIOq/YpYT/eArzT
WnVbK5kV2HU8rJwxwzc9/gYxSz2lokI31jp0c0xGREDMNOEDLpU1db8flhW5wdS3upbAF2V4lVVP
2Bctn+qpAr7HH+zhRqid9AQHcUl6bcCEhLXyplbQBudiEGwVq8LPPBrxZo1IksJPAoGMwlEV2puR
FrWfzvFhMpyNHGgZ5cWl8JxbXSb6C0sOTdk+pCuZtCfbwtwypBUXG1F+0CfT6I3T7sPdRZY/ngNL
pwLAUbXL3CG81kP/OVKFG7nxtygL88lT5/U4AJVsR8zUzrqZCmXTKpH51jYtzWi6Jgof40zvnRKn
0tW1xkcQaR/hpLIk/TbpD9jGB9TFHZ7atTDMlT7VgW3enOyFaG4Q52eVWBriRjRwktIITwF1xzYN
cQWMlG7FB4vmRRsmP13F56LmyhucqeLYqWl0yZ7CBvkxkYsTofvqi+9knGFVcH7aYXxMr3ZCaM/V
QvvGheDq5W7+GpXDIZVu7OtlQllP5+dgpk619RrlNM2evUlMc0ZxnMlXC50qAljPvqhsB8RtE72D
ovK4VM3WvmkpnisLP1Zb1+VeKqkCLh/eLD6E4acU8ycSDyA+kxcChqa9aSLqhC5ll8F5od6K5l7a
hNjq74msolIYmyjls4fT2ZSoZG922AVq8tvhzYgza5Wq98kCIe08KsG5NLFcfIkIET8hkx0Ctxrp
VeRx/zTQmMqwwVmsAlCB8fvd4zpHm1HYGNdKsrQbuVJBTCtLP22UfWWJtZ7dCNsHPcdhn/sdGoLD
iWTn7xpFZWevmxZatEER9Uu4xm5wbb+cIyrC2s/NvZGX+SoZVOfWpqN3LraOyaLjxVH2q+WYcqPx
noxxccb0hQGk8rogs434VxS6+8F2vVcyMP0eOCLboM4JiipWvjS3X3UmfonYyogz42KIzZVCNRIT
E4Je6mcoOlFGo/MWZu/uVg53pdm60SH0rKC0ONCB3mqrYXprc+fFBKIZtAVUr8ZS/2ZcX1MjN1eN
DFor+sTgt2+iv+BjMDOANEwRjLVvDlhl+jPTqa6SlSzo0KH1DgkRHhbNog03VVibge6Nmk/rrNtj
C8CdGHXOtitGxZ/tRtyV8IWRouWTjuh7VrqarmqabpIjobWJEyokYa4+d2ryOhhljkRGjHqYB/Ft
zhCtW4Nuw8LRvEW4EFYDhAOQ6lp96ODdIRkl4+cwuT8x5uNb3TUg2jNaWI/HE4iWgaR3vWnyZ0U2
52FphAIHIqmiys8Oz8w2bXqMBMtdTv4DrtH+RRts49QaEwyP5fHJxkXSCy74Wu2dpiyabkUIaTp0
aUmEHrkXJTOesnh8WjhuQ+IRUicE9mRJItW9kg5ftDgEuNoJHbi9tF5Gk6Ompf9GnbxqWd+Q5k38
oh2dl4rgQ+xg/bfzTQb4F7cP5BML0HUKJ1clVQf1znejl8lmhxZ9eNObO706aeiDOF/F/Gs1qkAO
H1IhEacZUxt801QDPhK/VE+Wc9ZoFNdD6WuSHk36jvnAV13Qup5kr09xUMu1VbEzrDAUYs/yTi0d
OYV2sUYJMnRIE85AmQdeygvGdtwYMfa9JqjQ4Kw/S97S7OmbdSiN9USaEQGGJlmEKKTECVrcrYr+
GsYIs+NrUeB7V64jjKga7WiJSw8hifC778jZT34me/K1QvGrRZbpaU7k+aZJ1GC2rnEZ+c3M2aH0
qD/nzvnGqBU0U3QowyFweNKxZYvRJqypH1wlU+1Cb38F39tC93LZbgkS7BFvaEu3oW+fyZHzl4cr
0enI1n8rzpK0+eiqX72n0KQCNStPmkjxYbpEU64YlODOFv7MKhP2yzwIuPsGxljdXSX2f5bAwvFW
GqeTCOvVOGNA7bYGdTtuV464NOi5yC/9RpaJwKIxR0UaCMPiF73gYCnp32eiR4HHkK49KfD9uu4T
ZZeWdYXYtudEgKmOoj5C2kWINZskGK077KZVb75bNqSWveJwnGbFzovwlUTPjv0SZcNKqigizTPv
5KrhZ2l1C7uo9mdS+pHLUc9VUw1jBl184TfnI+xJqsBVndeVGyyN0yk7DBzbWn/QKsO3MSDIBlyM
ejeNzQJ0G/hPZqlHZ1T4FVs5O/sbdnZQKUBlOcowaAeO9yfmv66MSC7L+USjTv6yzS8j+p236xGQ
1Pjad7RZlYsLjxiHp3hsE/461Nb8HGFDGjOwpLY3HPMru/7VlAfLhTiL44jN6EpR50BnQ92636na
+KPKu1n/aUUeYMlYVdgPFO0HaBCeGaZAxK+D4hHRtlcwH+ADKLybxD4bfgmJUBGP2E7Ig3rfof3h
ulC9+S1ma5CHX8+G2Ng5R3wicZL9tNrfbKSFYRXBkFfsxPW1iu7DJmebhqZfkS2l+h5SmpyG4jv8
Bv5IqFlga2mYWRw8RslGIw489z7ZEjWTBl6FQ7eRKSI8DZUC99UmK9N4V7rQOazSu5RqJ151DT9J
Twx74ySh+xnWb3RpDczwdysscGY3A8WQ/qPP3n6m7fJCykC+zEkfjI3c44MfX/VZN2DLZ/Samhja
16h9hRyGt6Q32xfXgAhtpd/EcaKb0oTDoR1pLvZ2f25NczcwVmDPxfjSxV52V7PMpF0rjmozZve0
KdQnzwswNTfbzg5RdKEUZ9iduhq9wHG2kpjNHTNhcsewuNejCF9fXjZrUMjxvZ519aKo8VZLqvj+
uBnYgdkdPYwoE+rZFkl91G2lojU6ei8AkFmqWJR/2ACzx7TD72VWh8+5xy5UHfudhvCzs0bdvcWu
XvPRdfJbRDxjsCEeyF1bVdrBKo2/cwc81enbhGaZRVqAHN5ZBUoS6PROWoAHr00ywmeYwj+dnV5l
z4FKlz7fRlK1z/9umASBzTjekLFu/vPw45F/TzCXFB9YmdH/9w3WdtwuCOMowoZ5lsvNPOa7SNbz
4fFQKvqEI2f5xlgm6Lp69vF4Wk/QDE3/dyjbikZmpJ4Nx5ITVyL3Y5yacpdIfT4/vtHMjXpm9s93
E4eN32qywPoGpAAn70fFzJctI4DajWbFykfdJy+iNn4nY5QdNQuty3NDRCdNYm1q7fRTsaUVVE7m
+Bb9m5VTDvXnvEoLTjNdTbhod6I5TPHAwIvy02oU5728DuNPUYc/sNzrFQuoucuvyjTPN60Uf01H
dJ/dMG8xO4CFBcj1qbP6y7a9m735XU11uB4n2WxGV+HtndDZ9eapMMK7NLHWoqeJQ6ogUoDeqK+Z
jexpK9q2tJEvs1AzfwlbkGjWlNUQozjPqQcir1SyLZZA+aF7MrDK6iAq3BXpUNN4qcUVV7mzbZSZ
Pg4OE9XLml+paq5jNWaHOArjnCkklPRMu5VRONFr9iyk1G4H5e5nFP1wJ8Ru+AKe2y4SKaTvlps4
QlFfiXGIdvXO1eVdKQpkfxcfQKlbTPixq4PMdJQzw0vqw0BaZEuodqcpht/2dUZ/uNnmZUt9xTNT
2OZEeOLdKIFMLNiEw2wpxsV21m0Bg9cMcss4m/2g7LSaQQVdLdzz44bIFIqGDlhcYtl9yEGPGyVM
UGfc+YRWSpQqtATX3DazdmEH/FFfZCMyXQwJmLOyWIYTWfj/UZYeL7ZyVJCwNk6zl3OtfvysPOcX
DY4G9X15XhXP2D7LVNm2pWIjIpjOBmuYy1UjGYmy0W3Izk4jihuuYg62qtfZ9ipHs2q1J0czsbJR
3jrdcKvISQSi6LQ1vZ2K0T14FjT3z9jy3ulDqPlmzOSLbvhb2jTG284BwZM8ZamTbyDxdetkJAzo
KstiP5d/o+Xe46Gou3vdFs3QuDOyZXyx0/qnopV8ErLA8lg0445gTBKQHSt3eRIbL21eERrsUpIr
y107w2PbOrR4H3cTjsvr5GnHurYIDtWA22IU1We33cStyxov27cOsNRRtxD/3WQuPietAUwKPP+g
ud3REqK9pnA7fbWWF6XEpThRb3ZOgfMwIQnIFJv3qJgVgimrfEC8nnqBz2x0NvgzFepV1Tkbg97R
WjQhLZZpsp50ad5jbXB9oFoswMDXadjL4UOkJsJQ38+/7AqTccm0gK6JflLXDkizIjhVuXF2TBBG
bKVIQ7V2N+zdQb+I5d7ju0TyMEYMPUeeJ0t8zsTTg//1useXjxdzYN/MRpb7x0P/bh4/S3EM5YCR
efP/vnTQvGIdibr2//3ixxNbfbrWUR5vqy7agu//qjKcuUT/Y2ctFYEyQzOKXCREbN48GveyuS4W
r+sszEvLtevwuFc5/eJv0ZUdPQjtmFr1UxR79s0sT4kzW09VqOU7q0YWgGRk3O3epTXfTOmu76x7
SUD1a2ACQ9BwJVu1RsxOtpqLp0GTC47oZ8497xI3XoeNi9MfRgLTgkZx0HIUJWvuxKqpM/iD3pcw
lenQ92d7hFU/RwajZEwcGlzo8eA2+e/WZFNvqfrW0edLzw7woHUIb7UmlI2X9S2AP1QLXTcDbRE1
EDklEXcT41PEDK0hM3xDDX/baba4ArrmJJqkWHlzPaxbonqHXkF9saYmCiykno3bw6yzI+MDL6Wy
iWPnhEf3N/StcEtExCU9173qIZFpY7Ai32NnaIR9gAlL37ta1x2TuK13etucw6xtr8lC4lDndl5V
LezrqUXiH0frOppVfa6YOBRiC9tGzGQhKiQwq+u4durqo+MSvXE8+JZOvZ3pnH66Bj5GI0vjPbzh
sG6HE0kD82SKMvOxVeEqMUcWm0Rcorbw2Eukt7TibO4H7Pl1FRkUGlHLZscqziHE9KoKE0yLiyNB
dgxMEh07OAdvKwuYgvUnHrneQK1MXOo60bH5bd3fxog/xLIRv2lrHzBSeTntDk04eOAT75jPmEbL
UcHVUX1PttIgSipyHUpR7crc2Q8DRUaZN5hSo+cGZwQDLLy/emm8YPQtN+XIfh6b2Kok/xEXAOqc
2dimIHsYHNNoB8F0slAPh1Pcq/nFIpXQdHxYUJfYHhvJNtFmsRfQ6oa804LeSIFrEiNhmVGnkyhZ
GVMlJHq83LXHEBlg+apzOjb8/+4T1VUD+awX6RzE6mytVXN4lR52JHZaYiNmvDrKkP5qOn32uUq3
KzOqrSDVSw98UYLDpFbO9URcspXSvOq9ufYcgXxIOm+c7PJppMS+aILGUf00ePF4NZCnoOwpRxU4
+IpNmz6AU0J15zr/UoJVxBZE1CqNM3nWsvl77NRhWw20C0douCuM03CnJ/T4TIybXLGym6q0v2qa
+XtTY5jW1Jyy2uvOOgnC3oVS24RZfyoQLvY404jKli+6afHGjLS8RE7sQPYZRW3VX2fP2JqiYNaa
VD+aZb10jPgCPmAFvu0rrFm/RgXfgRzM6lhSE8PIQKFIrrkZP6uDl+9kEtGbLdPdaDcrDQ7IFfqN
wjg4lu+csLJCYW1aZFZs+WxGa92Oqnsd6hCxeqJruBR3+cIjbUdacAYXq02mhrfIhKkXM6Nt1bmE
XhohZizcznRKbVb8FS2RXTII5eLNyW4QADGssHtL2I2uJg/Xgc0St4qopnM6X6wE7dEdqSHa3NoV
1oCiJJtijX1ZoVyVXSuOnw0gNr9ROI/TumTGVJiSXtcQZ+2R0NNIHKVFRXc6568dMnMJe3xF913L
+h966AWdojlKlHUZMdhjmJWOIIP5p5BpfqB7sokzKB2AdY5Vj5HLzbUEwoVIAj2qGr+jGnLDnhRc
aLEeFYuJBC016U/lZN/DxnBXGRvEpU6t8JTFvjWQyxlL6GSwv7XNjPO4bzR9Ow6AGnFaeetSY0wO
/3slQpxRNWD63oLRbRqLunlONmQ2ILSX0R6Dzzl3VA6qgrkpuQHBKBEAixuvfx+kXGsNV/HYeS4m
fT+GXNZJPu67X+MwqWcxGXd2vOV7jodmVRWiuTzultqHU7nDRaQFOI3OWOcQk4vR656YUmadMxuT
1my8DJW03mRro7wklbL1Sv1Alw01jmRmkABk1UlK+sKLPjEQka12pw8j9dBeGUAZ6AOfuBrLje68
uvVsreI2P8O25YTWR9jnrUmwBC2jwyRXSw5mNfU6Kmb1VETltO6gFC89XCT6RNi+G2esI0VxK6xK
+N7ovpWSAptGq7mWSAVFzBQ75DS/50i3qAUDvRuREYHjEegheRnbL1nkFIgO8nuKylerrxkZUP4a
0pZ2OuIsM2A8P09agW0bNJGaRRw7cfjHKCAmmks3OnefYUWJwJn3vdVPQYytG/97iKJSUSOXl5Ex
lcdx8J4iT2x65VfDJfBU1hYzBkFIrkrwW1NpawRhx6stDPtWGs7aTQlYpSYqyCARXsZO0wMuDKMm
QJSoF40UUoVa6oBm8QEu7YnuX2Wi5VvZxs+aPX8nsYYZ1oOrhG8pTfVpx/m86xIx7vGx3bX2T8om
Ys8gCfDZLXJYYVKjS6bLqWOswwQh/1g12kpMzN7MKloXEDGZ6WOOjFtEsbhqrftOSN49sKKMB6HM
r4oXYcMldNwTqZ8tbyDLOl20piCDqZZ4p1v1I5ZztteVL7OYjKBH61CrT7v0nCPojRe9RTSYTPSi
pIGZUdX9X1Mv55sBVz2Hh6RlrTxkRVdvzJYeAVDOcMdkSDYWzsy54xlnfUqcJyXlgqqEx6poFmZl
6NyytHFvdTP+dZMm3CfLvcfjM2HgArtEOzQnx0tzrNlcmPMOMbJL//umXr6ySbcNZEpQitNKclFV
AbtNy00aR/9983jscdcGJb/XtZxG9FgcRKoyNElqk1944kVJtH496kymq3P3yaA88Ww7Z2AkjgrG
9O3B/PWBO9TDMdOYXkDhh6wutR18SsyeNmQ9zmw1ZVxprOZHvcA8SmOFL4sQNp1F8xOr/JIKSQBL
gM0byK0iRcSSjq4VN8W56k0yUDpvcsnl92BH0b0cYawUQ18dWwelTMh0ZNehiHPVaeL8+MptlrW1
41B0je6D4EH6znV/x9ALstYpeg62gSqQjD160zhrTM4ng+bvT8HfzyYg/B7I3XTjcXad6VikENUm
OIwlcPgxHwR22+VxAsfzf56herI9qCkVxbLC4LLPrra2mjWMWCiy+fXfw5XHRD3LFYf/8zhgGwtZ
D8LF49XT6ORg9yzsMb3+bi6mzbR9J/W4tDlRxx4P2wSWtyFgrU0earavKQyXoeJTD48bT4lJaYSq
igLLZ4pQ8Lh9PJyJkkhAk6EpzmF8+XdTzFmKdseaVHgeI8gGWCDqCuNStm9n+fx4YmgVfHSiZEhG
q53mvuWqu7zxLvDvY9EoweOhx01qNYBnMxxihFuYfWm7MBlZaGOU85QxivkIsrNW6m1Vgou3sILg
PDVfi7RWTr3NelwCLvuwZRb6kzFHTCdVx4/um5TueDY8mpXR9BKGinhj9yk2mhJ+6xlDTDHCVH4Z
adO7azKz1IY1CP6Wu7NNu4BkrHMJAY68SeJCUzlhQ5bGeXIxpP7nWYTl8FbR46n7m6vD6wJIN2Om
Z/ieVhPEMuRECqgBiAjJDX9N1fmDYtNamsJ8m86R9koClY05m2qTCiFiX3XNUvZ3Hp7uT4GPxB/t
grzRAN4ptqPN4/EZnWfreTbWcvJjn1rVrTMaNi9O9a6Stjq5Sfu/b7oOUkISW/g5UiDkj+9qk/o/
T2FsUB4Uhk4znmKJUpkXP34MI9auZkfEocMd2Xemg+SRuTcjtIhkO5UMMvaXJwYXbkkkYxUPy3g7
OcX0JJebEP0PJ322GWxrxsXeWU+eJDfi2OLJtujnM8NgL9Xy7rlLumgemB3ZjdU6bzy0cuS2wMom
wadpDr8j8Z4wPvhXWozXQebXvoErw4RLbJK5CNfFu7Db6jhVoQqaVcNG6qr1E0IIerGFY4NRwkWg
ePhIHjcUMe2WGZy8Ff3EB7zc/PtuhatZnVNJjPx/XvCfr/p4COKQi9i/b8AnHy5eHjhlEt+5DMT3
ucvvluLIU7/cQ+1ob0w/RLbn3uNZqcqq3WGLQnIZ3s0M21I+9M9WOFYoNoQrbG1q1l4P7ksRdRak
JBgDnInNPvb6zcNA9LhB+hLkQsfRV2pH3dPX9qWzAcLZXRmG/eo2VXq2EnZPTjr0OCxgJMyedeJ/
XaxHTe+2ds7+1W0Xmz8qhDIMzEgY9Hxnm1i4mxaEZ4p3iCEgDPFz6PzMnsvhLVOLpnopN7KdC6YI
42zKmXDoM2XubVb1xcN4UyCQxTLrTnrOqYuZ1DkP6W1Ufigs1S0ujdz3Mvmdd8ZXi96wUSCKMkJH
h+rllfbRw3JipRwD3UQ9CuvOKzP3IAVRyAbzkjt2BIKhI5wjEe3yKHcPZsZZxgTFp5SNGS5MNuw0
VA941586BaREZY+cIe24NMN6ItgmC13GZMhju4zTMjsOh0KiZrjUzyvIAsmBVO+nEYNtoaDfumAt
CbOhq9bdD13+bGcm1ywbiG1Qoq8b16mCmA/Xd1VhBRmi3Cny3iPJSM6Y/YS9lCToJ78gPjICUjei
AICyzkFjrXUj1O5DTLuib7I/iYiGF5eWUWrHLWF+AnPq1Oknk2zYsSQSpcfutKum78Zh2LPqtYd0
eG4YmXu0dSJgneawfc4zv0/FxlULzFKCwZyCYSJV7SKtQQ89aGnx7FATr/nA5Y76TWrW20ILpzIe
Cum7VfV3jAWt/FmjidJ07yqlbuJ6ixNbtfxuGCF41SENWaM0DwDcfPCE7hEYPOJGCTZCjmZ+1CIc
Bj3ofhagpfuAieXgsO7LsTk4wnK3U89VM5Jxt2WUo8evvnNxaLZRxequaL31Wpliz4TBbyA01Sqv
Ia6F7H7pJyls1vTsd2fYM4U9MXhbYmzL0ucMnvBBlwkOMK6QGOsIoU0TiQYxR5sw5UIBoDdfDY63
gTjBs0bMqAUX9IrexFaagEmrnK6hm+ymHBtWZ4THybaHHZjClm3U+IF3I6MXbqibWpPkD7Nph+5V
r+DSYYxupipgO0jtHYz4oJx0C2PQOleqCbiCCEiKojHhd9yA58esowrnCp8UOoqjpWtVY3axwwbO
xx9kXURMPqaHkrMmOdfeTIPpTiVx9o0FGIuULH8mSRfzMkm6UXjzVp0eZpuQucMzO3OViSTrelnR
Ugc1riwZXMSg4zWOxMbnb2l2hsxPlHi5PwyqsmFu1GZMoHoJ9iaoRJkBEysWrEiWXpb4UsMnJipY
IBua17mfSFLpMxNbZxyzU4f06ZwLxpDexJR9t7ms/F7gDymxq3KubbNxGX+dkzmjEtrFhuecbduO
1ohjVoDIoV+cjNrMcmhtKKTRlNqCdpl5clv27GsM/INKCjcEIQv/YJe7vtJ200XQEU+dWeGCAM6b
8ms3yxCjbCxwO6KC3+CGln6rd9WWIbHU75P2XNt0likvQuTHdBnggQk/gwc6mgZYIFU5W3Y2nryB
UiCRpI9xXt4UmHU4fDWmp2pcebD6wA6i44x342msxG+z8T6rbpbr+rXQMMdbJEBWNowI03uJa9J/
Wea557Ts3qsSOowTJ8U5cqJfMtE/TKYWb3WCE8woBblNjXR35JJVEjjWypaZq12ee0fUkmKfqvmp
sQSYLzXasjKuBHvgz0lNvkgbvVLCJmdzuanYa8NddX3NQkszdJAuM6JFW08WoSgCTfByNnoRd3t4
d8Xayg6wYWjslxHxDMlPBNi7A/8ORV+NiqsJeUDtYJV6kcM4CmkE5uT8sRr1J029iN5e4lte9q5Y
TXVzJWyPOGZI0fw+ujiOOh0OEgr+3Yt2RDDrAztJKnuXoQ4O5uudaJDBRKVUuFvnG93Y3xqMIEQh
9ZRM4B4mlexJPUe3eNKJm9mCv7wX6BGhUPZx8T06py7WmktkC/LFMIU8+TloDRZTwPtRSJ3Slimz
+LBjt1VK/OHd0acOW3W0OMowU1WRIOkYYpf1DH0Tz4W2Kzr3y5on+1BPu1KrRqrFpZ2PpGtaDENJ
F5JQ1bxkboZNHkeowBYm1eM8YJrpF38JM1v9Bo4LnydZBVVBcwDveVFhyuzUrAoam55fRN9r1ZoC
nqqsz8wSGyldOsPvPGLBZdwyTdhGel6YF0nOlj1saVQyqflAot871AYbYVXZjoipl5Dmt8kZf6nJ
UGnlaWxCfT9ZGELKKE4DRZr60R5+x4VRnxtVMHpHyCwwWcwC4kv6yo2dc8yMhUMXxvoOEHOMPb5Z
zz19Llct30O7xfo8TZ+9FCgyMbnXARAPCaka3z6YN6fPcCLkyR/8TMPGZOvNApEt082nYq1SnSJS
peOCJ4iZTNJta8ikGB/jv52ud/h/24rECangWIGnl7lilUzJ3yJK3U0djV9UBmK/aN5SW0iudk97
KleeKqJR274j8TQM3uBHQJ0CoSVPnaV+mQT8MI/VLznx8JOU5Rafyu9EHX/By9gqFUZfMIl60JJn
x2G9zydHbuNhqCm6UStAYcLXqPYiRxPVcJ+vy1iztmJmxJail5DDS3x99cj/ycOzSttR+aUosbFT
Ett6r1XnubZSsiyVAjhj0Lq9qdrzdlh62x3Opk0RueFVMxzizYIBC92kTTvRzW9AjW8a1uAhMrv1
KDOu81230EWhb9e4OlCgafcj6gZdzVSxIQ2SuF6PBJiemk4821LK/Y4KG2CDZIJeroEKc/i8WRG2
QKOyNdYGVR1+Nzn2/wgVm+LpxR9EZB6dXMDs09Zw75yLpbh/3GI2V3UHTLFppOJnqvsWMheb0IrC
AAk8zRKR5T6UwN+r+DOb5HAZSUMjz80+qRLtyO7O3eBHC2zmeSDytC8qYSDYKhOpxemmFWm7cWRB
dpuYpDu+e2XaBEWm0X4CHeLQ/lm1+vxLRtG0CsU7U6cZYJVlUC4q3rfB+ppIKG0Adba+KXWy/pkO
0Eca6znu7zNtOhpsds+036UhKw1jZXnN35SQ0X9xdmbLdSNZlv2VsnhuZDkcjqmsMh/uPHMUKeoF
JmrAPM/4+l4AszsjlGURbR0PMilEkfdeAO5+ztl77ZVuFT+KnGVANMiLq6+GweQcuXu9kyTJ0Nbj
NoxUc9HyqFsZVoFILgzso1Htat24y2IruDFdfEeSOG0bToJG3AYXL3KOciDmoUodrFwaB8HlF+Xb
yb3rix+FnKxTVdGwLYqXXBt+wNrQ1iqPhp1Ty70kLo31g454KzVUpXl48EyWZSMNGWZEHXYG8yXs
a94MBzDUxflu8n+EVtNeB5KOt6XgFZox1xRJ6z5BqyvTTjsnTFSgHoEmn1i8k++q9/Z5oXOMCrKv
qpNfOYWE2wiDOqOxrD93ObOZNnwj+L27q6gwyP70d0ojrtttwwtpUjriOE5Und/Dhc9v/TgEu7gy
u2danEyK/XFnm6O3zSBivIjERHdctz9l1MabVF2zquyumobannoBLCyp1tYUXjGtTxtUVBEWBQJZ
kYps9CR1UKOY3yK2B/pjMHwcPjujpO2jD9ZhkgU0miiDIdYcfRcUI1LQcSN8kLNaifxTy/EdZhWf
iE9Jjst249WYeNxSf6zcQG4ZyB/60vfIWYG5YETa1bPZ3oGgMcdicGWF726qTwzkOSTaJg1goJrY
pGrKBJb4le2UT+wFcBSnmcyc5k+6pwC+R6TPxjlzfR75nFoKjSqlqGCi6gCZy8Da1LmO2bP2dGaH
3YGCkeFBSj9Wsu5UFofauh/B9lvuayG7ZpdrUwLhyzgGLcYKhD+gjoN3L+ynjdWUczxoj1mtGZvH
XrqQw8du76ZkwKJMba+lm6IZBxpmw38+Lb8w1vxiycTc9xF36kyfYPkWT3GONDyYWKxiMHG55pSY
U2vW2rqKcR3Q34+HVK4rE/YeZg98s5NpQtlwyT20C2dvGnj1WvuReGTxtIDR6m7GbMcmk1vlZ7uA
c9Te6nX0dyNdbxXE3y3SU/a22x9zn4lvMqua817pJ6juj2NijJsFsyjJZ9p0ZW/sFKry2LDWHfEb
oEat8JpmWH/GToccgdK7dftoY0WDdmcn7JBxYSQvfvltID7kySfSCbcO8DrginCZDM7u2AasVZYa
1iYUrvPgJzRCupnHqlPn7hsbWZ/s6ztpYtzpgr2a+dVWxpBmMIP0rkqAuQIduWMHS2krZsE9mVRf
oPXdEe9jnnpq81l0thAu7UbkGwPzyh0BBT+ayu3YfOun0k8ynoW6flq+ygymYYe+iGBRTL+Vq1FO
xjFI66Hg3KVFdwv2bXS020IptAx50plHINvUquvyoS95NK6sEfDN4ES3zDUIS6QhZQHN6qwtXp2W
lEU3hOPiFd4Da2zPrMffZomBgsnWzlUch5ALGPiUBTNdqyhvTe1bV5rPczgTTjLglXdLQgOtmrXS
YESUppevS1mUa9BqqE9aBOHzCdTCnWry7tasnJTHc2BTZSok8aU6a0V45/fmdKqpPNuCVDTNiKIr
1Wp+9LBKRKqNdMIi7WRbDpo49IVNQqru4TUJa/Mj+MIg8EFVGuMoiOKrPPRe9LyYLhNqpT0Bn69V
1IynkNCGnR8rUgiKZvhgVPYueZ3YC+nEsetelt95Ae6PyirSh6Gxt760u2e+fLmJvLGfXXOc4pZf
WhaKLI9WJZSiO1k7j3Hm6ieX7sNq6ihmIU5H3MBBzVTSLjYeieJtoxF5wZnlQcdsxKDGEk+YQbCb
6QGBsinFZ0on/jw1+skWqE4nXKfHqXKBPmGbclhNsew8lq4hXtQ0Hgdckc2M3Qw1XprPhGDEirDy
PQ69kArHnWhQgaQS3XODcBcBdjBC/J1TrbSohegYz4Ate9R3g8JaX7p+ipGVXSUcyPz2BVJqP/r2
wfOUxkc+0xLSFMaujhR2bI4CDRG0bWwkSkUb33c0tneO3U4XvuHIvtMMDdkaz+B1/tPQRj6CaGa7
YzQCGEXOWA6V+VSPzrMLd/pWc07ExWmeC8xDDJmLTdvSKsEcO1AgjqifNMwdKoUSI3Q8sqj4N9wJ
yDfm3PJo4p+bRhS+FyGk88Lc6R5KmVSL7I8rHoSBSyFE8Ldgn3CjOLv5hSfeBz9hCUGot576AJyE
cn/+K95XS/N1OOpMSJMakWepw3scA7/bTTrhaZmfpxtAas7BwSzywomHNulgcD7JCiND3xqNe01k
0z4s+ue2Fify03ndBsrNoYfkHzG7vVIMVIdQlMembl8LJq4/QKmtPXe18Me9wCf5qI+dKyKqcSvF
wDk4GsuHj0zGrqH3Oke5LL8IYySKiKiy1eDCNkpEeOPMyuF69B/ZSaC3epPBhukmx4/Xr/nJi1CP
JaMRzpYItFxir034r5ugwSSLRoCrWJNinAZRchjIalAhujz01skOtkK1zfqRZaTSUNRVzcHKJu+h
B9aU4kE2J1f/yrrBUGAyxv3kmD/axtA+0dQHAjR/XlCZE5rG3MNSPrlhbj/EnXkIEv8oiYRbYSYr
kXfjZ3cDtTXCBKERM/sbc/37eQc/Nj5oLJKn7wxNYj73NJPja/GjdBXucm7j++XjtvOuPiyPO15h
ho5zK8dkJy+YD209ydgZaYRNvz/FS4d6tHCcT5P75I1tsNF7pybXCCjSR3QOHS9CmWrN3n/sbR4C
lnyNK/ue6jo4oOCdcKgqextnUu1iEydNwWCL2toqDxp/fUB2DLgEltW6LVA1x5O5dxN8kStdi75j
eSYs0KUdQSk+IaetnIReQltP+xRV8XMK5Pg49qq6gMgF1yXEpsPchCY/vRczD3TJbl52gI+Y7WWR
xoZlnHqn2KWeL28Lm96t8LENtjTXpDtbG730DkbVaBstrLvNhC36zq31H/x0aKt8DoImD8AFb/Ct
zTTm+jNgB7rJldE9xHl+8nv91aJh+qC1iEJyvf869EFwSuksNPbrByRZzWerKczca9+M5hlDrosH
GHmCpLOzA25s31cNIvZIS9FUagwmXUsj9hRDfG+pA5vMe4y4+nUa6WNj3SD+DyEVGNZ59a4kAk5C
Dj/lTEqamZU+4WZlpM7RGfczKQeGmXOSK8P8EkfT+M3RtFU7ygh58rsPBu0ua9H4tYNvX7x6QF3d
zpwwr77ENgHmyvBRZMKDgnML7QqNY+nwg6JPMocXwj8bxS7EPXLIA4bNPmW10dbDw7J24gtiyhBF
oAUNDSPPxDgW4MJ9Nm/JMoyaTRaa27hzxy9DCBAqyMzdx70mW1zXqVJfrJnMXLQGtJu0wYfSMAOd
zBGDmOb2hyGTX9qwj7YwL4jTSNsTnjoOGT5OLjEZ6hQY6D+K0cCPp9FZisLwOx+08SqUTnlGuLcO
Uaeg53PUpNkehMgw08cKrD3xiQHmxEx68iHLSOutZZU/dIdMkIynMZbY2pRjIfCZlTE19BgMM8OI
KLSD11Ep572GtGWOpypMoFZ1zXMxKNFtegM8iN1Va0QMw81yynPd7ZNBNndkHETrMgwd0NWclFL8
MsuntSyFNETFe6JktHHnlcHTUywIltme4mEmHUfptpi5FPRVOvStk/zmG8Ba+83CLuayc9dJN0DN
OwS3xpGQxzr8s8vHFuMq29rGgdC+4s4RVN+tb2yzqNYP9rJSVcQjlkysd6XEm+PMTNmusOEgmz75
AY57EGRDcEB/H5sw3KSR/rb8VF2a7l7pCU14OnIviH7bqyzlNvF4agtdr44EYRIKODrf/EY9G63T
Plodj0HoBcx4ETtzGh/qO7ypMzSjusluPMois/ZqMOP3sUbkGGYx/tS+0Ld+mxT3Y4bgKBSteWs7
702Dqfk+wCVGyyD6vc7NsOqrId0BvAcuMz88AyUTxgC8pFHpr4O8Tx7jgujoEZVWZtbVQ90xAdRT
69HRR6Cac2eYYKJN4WT+pUXfe4NG/q4Jtz0WAMpocoMAbwvIJqMdENBG6FZMBD0dNI7eRsem3XNY
3Eh7tuaQ03W/fDSMKFFgTf61mifxuRDtgdTk+OzHHIUiX2mHVEY5dgYOXC6lwFkz82tQQk8d6vou
A38NBIwXS1DMbGu4YmbYtHAd12ZklMdUB3laRXDskxnUPOHuxXcBLTMhL2UVpyhcFElyR19Cyuiy
BHfsnJRW6vZXQJH2U2OyKMgsmOeVINitWmdhgRZzKvPAwiBRKlR4hcs4G3bv6GYKyArSsSXwrK+t
aeU4ZXhpUtx6Uk9fzLEevi4rAMOr4jzg+N22JU/GqIpuIzoE0I1k+a+jgQQSjDh4/KzkVqRBx5Ga
tSvpK+TjhjGdACmxJksUe6QdDh3aCguRAgb1BPdxlqWXsAknGBsjSla/vy9mE1+GO22jOwXfwtWg
NvUluSsxfqQgr4Zr9LNhMbXiN7sa25sbZvY6i830AG4fgzTb6srFOvyozPLqIgggPFu/KfRf6wxf
z46XqB/oW6/Gst8GNmXt8olXgcqx9uN9X9JQ0WJYuykTnEqn3rrS28SwJ9AcOvRntkVVFce8Gr/T
tfHXud5V+2n4Dh0YLWNH2oAJ4qdyNHfr2eiumM6XGKUyrPx+zW7hkQGJuvNzU/ViPwxhh6eTBEIB
owuhATdU/ziRRvYoMJ3t8k4O9x+fVtYRybwUA0bZYpUBEoBQ6KOEBRx7tll8YYkfaP0PnAmgnRQq
O8BQ8M+xozgK6RWlJQvtpubovl32Y/xTfBOcleLQImfl0aO2NJFlN18DQZM2mI/jwmwwudYawtHC
wmI5EP08cms2ifkUlia6q9HktevoqOc1D+B3JW5h43XXqkRT7sICWCIJJkVpPREFe/CAiqzA/DB5
oVhQMr+jQ+ZuKhdTqcZXbA29D8BLz5Qu4V38wg7u8qY/qEZ7APMaMf3q4JOEiF9wDdFWBXBbaKl6
ighwxnRUEXkUpO16KTi7ILpzgra++HWJTA9B1nEpUvPaQLzqh0/9eLfc65mDa7fvC7g/0XBHl9Q+
LyUqUGqkYBZxkWXq3vGk6RuaxBUJFoD5e1tjQ5ydYkvCJ9NQtdUazAkuXpq7vA82zWA/GzxGj6oL
zStmgMdK6O2xM/QLvdpi3SK4O00Q4NAvavW5Nf2X0s+2hTli8c5adXGk+ZbbA3fEfIQyiKHCmK2f
oTVU55pMyBrHma/oRoIYofIRAbzTbjhltXNvAlMhKXeEI28EXK1Ou4BeDK+w/WgkIP5HL2didpF4
SMNKVzfE8B0q0Vg7Et6ixta8BElZbj46BAzBbDBot6jRX8IxBYrYJfUtY757rbw5H+mNfkrOluZq
d8GkMFMY04vs0K6j4ACxa7WIzUq/wUZ671cY9h1cCX4iN50DYwGFl3fuUaiiJk/mKxtpFMu8Y3Id
7pu8d7bYZhRCrH47gu0wq0S7T6TisjiWuw4Hs35dlvapaV6GND1OUazfDQj91qmOq7SY8mNjmsZj
0cKZsjyOPRMtnJPwtW9OLl6nUATvpsPIN2sB9aCueUYbUDbIbyxY2HeiLD9RWA0XlXbl3iPcAaof
baIxAuKii64/ylqtxhoX9phC7Pw44Gp5+KbxjL5mpTOtwri2rvRAQYeOxVspkv42VS2x23WAfN74
ZHedf23GNLjHqGhvZUJvrJ1s/748p5dl++gdSDkfi39sTd7emEdzTlMn1+V3dYvLtMORefCCTt1r
Vf7aChl+rtGQ2kN/Fyvkm6RNwS8EmM+L1vi5zmbMB5POH/z6nmp/x1fsTA6Ms9Y2POMvPNAbyg8t
nJ3zEGjBmeqHgAdULp1+HKYqfKQWiF6ILnSjUrzYqXUIwb4ZjtVMK0l31ScJaj3G+nDpzRF5w+AP
6Nea59rRIbX05ROGFOYIeE2hWfj9Cy0YLM5Vf4w8gDPLfSJ9bOzNsLHKOCNMIQEE3nlqFcf+t6WU
UmH1HmZvy09Cu6Q/ZYolsW+fgmiSLkvcEF3RWe9pLukbghWYGGgMHDIfMpjK0uFK22y4Lg0EJrtA
OLjZVinRlRfisn+WOqM4XzbRbQyLpeyh8HB0CHz2AOuR9e+pQ7q0TWKt2+nD1D1+LMyBtZYGzuLl
5tLgkyYo9vsSBz/6XsM/6g2nB0RN6TPWacUBt6caHd1JrjmS+Nes/cRsbeX3HrVton8JGtDn5lB8
t+bHMEbEtCeZwGCnbYMnGBiroai8CycsIFwdW3ZQHgcTV15amq+J72kvo8PBIuBqoj2I3Tuboyj8
OOl/m6IXSQzP96lhCRFNnD06Y0xZSl74YVkcBTlkr4RKv1j5kDwUgaU9ABx7qPO+/hyVjNmxgPk7
HavF59AZEJJpIgQn1VM3IiKb93B0ydcIENa4FGjzLzmAkxHNxnEpA4UkvyjJjP6qBSMoJ7d8cfCC
LNvMFMG7VqqttFWcE0PwEffhKEF4eAHrxWu2bhKiHxuTfGfWDIUoILdL6EXSVOYpH+on6S/+B6Hj
8cJw1xXl+V+/FCmJBYJB1xkl6B2qFEmfIogvJJfp+9jKWJxHgLNARDeOx+By2Rirkex6TuPVITVc
uU6Z5f0gvgtg2ViBG69JQ/YD2IkOY/WLyFXIYDmo9pHLJcMH05+kmOurGlVt7oZM9OlxUT6pfG1P
EaoIOtP2GTaYuzea5tQFoQaJkvQ+UmuhsIiMsVWBOSEURbzPFD2IPOfw781t1ag3c9pT7X3iWHLf
uXw3CxXdSlpFc097K78TVcvLG/zwSzZBJtM6dIg0mVlvjOYxqqpr1U/THbBuwLwJvvEQldSJaaZ6
Zt/xNq6B5Lh1TfoqczzYXPpYU3Pw5xx0S4z1wYJmQkMEq0juW8Oh7rF8FEnXnNvJCTaznRNT7QB5
OiMvAV3ce5Vr7bqzaJNyr8Wf2uTkLvFFWDmB9kQ2FKFCYbaBPOt32nQs8r742OG1DClsY9U4RaX+
Y7mZagsCXNTx/Jmiqx6yLvqWUKJuDJpwLAjGa+wFcI34aNlZN5Ehgs8jsKnAGD+znh0Cs4rWfizM
J8OfnhMwBCfad9UTGlLvtNx8qQXWqiySl1iaEro6Wj1dc819FSGzQincSvHdipMDTAgMjcN1bhV+
TCTwzMJ5zP3gWFdK33gdJ+EwnpobAa8PjpHHR93vbPZ4x78qB/wNoFvXBJvWkX+7tjBZAN4w6lUa
1elVeUh6IN9cwz73j8tlqDQE3+agX5igMZd2DE4HVQ9thq5dqCtvL/rUWy8RbUXIAY0WwjN8KHuP
AyJYW42J24vK0Va2OAh8IUHQpI/1xJwqzMWDb2XWd2FVt9YAldLQgNtw7lxTqcn72EHfleccciPq
XH+IteeCIf0qGxBXwE69xoVzXxodLcaQFtjSS4VxGGT3qh6C7Zh134FYzRjNhhimAEcUMqoeuTXR
bGnSPfQ5VTvwvxiZmZCfvMSLdrxJ0kjm7+GIdW9429rrjE/UIN/jlC4yEvgJ3AZ3pwg1Ortu61+W
eu6js1B+yUl0e6wUWUGzjV1L5XlpuhocgOfmp92bs9cn+0ljs0WFbrjXsSc/YLnJllPRsjpqygdv
JtFuLf8vtks6Lon1MJX26zB38lXil0cnxi4JAnhHMfDCMNrhQzTsG2048BgVlPDljzJ0iJ5JhZiZ
iG8xPMLXlqIUN+V4Qrp3xoCb3VtEx9zrbPbLz5sckLxhpMqNl4n+3hImwdItgQaAzUlNb0nhsaIx
fCQh/d6SAabC1OVq1bMqV9QbYYXN1h+7fI/6ol8RGvEZqTxuppF9fnmizdK8lgbZYdp00/XW+u55
6QPm65ZNnxDKwjoXdme85lP2iAUY1m1vd8xIwIFFcYOOPcrKozlG73GTp0cdnsyt8dA4sXsc8Z2C
thV0P4gX3Phm81PQkXt0cBsS/WroJNTQiVou4fKzzI7IAo/q4hLYorssv1MWrrqPjqeFnhu7DEnf
1og+S9L+LTP9GbaKd8052rEuMXJYvsJEghcncDMcn8o/JP8N0RVO0bCZ9lqHHh1oeXjzeXD3JACg
mJoXNCuJv07osJY4qYn4hbKOye5DIvzZRrc0Z3pQQ8qsPiwvOWUAdOitk1DhtPt4PP2Zg1/BXy3S
Ll4vyzuKpoIYab88J97cj0aCqUgN/1HZgfMm8BDvCoTykkgZ0ELxro9kdOrS4SmthxfFkXIpY7Jk
nG6dhrK82vltSQ0qBuMSdPlEGcPvU8m8NH5NwDJfEQW99waa049jSuEW8DbdsL/PBM+L1WSfCWtH
yxZSN2oRbMLl+Iqp1+VIYHe7JnkyNMIpyhnjtTxxGeUwvnja9GP10DEQOI9q/BZi2r7HxmTfp8kU
Hmulwz2Oh6+FSK6gVpgr6MRpcKvqdDj5xcRJfsvbgbrXXcnOkp8mR9x/7PbKkRcDlkxHsXurM1U9
WNwpa+kQpbE0zVWCdrxnowxT59xyyKFzA9uDWF7r/yO3WRk6UY6u6wqDWdgfE1ubzhN5qzOFtwih
WBvJ56xW/dmhqwf/xuw/P45O4JCpYxkPaezJjaFcWtwR2w3tRrLn0hSShRPrt9AjpqTAcXdzIvUX
ubL/HrZLuWKYaHds+leGlHMu/LevPOV+/fff9P/l1vlYjx5jeDkYNryjHL4Bdc/FD9vH0RgPMRPv
zVIjZ0iFNqjV5dVF6dxXMXCt5lqgLziSMGSvmSLYB7LltT1tgYTcHDN6RmPw3ReeT+9D46wJ2fTU
k8m7gmrp7GvTCp9aYe99E8YRlbyxiSqbGklTDFc0MqX44MotS+ZbNhrfmUaw2AOdrmakBDCVYFQH
mZcY5K2fpcJaYPd/lZP8axirsEiM17mMuiUQt6pfAmtRpxGWyCOy8QkhtCQpsymYx9ZFfwgB6ILV
A9E4mwZKC+1zXvNG3UKP9rXUwUFp7skxNG1njFDJ/zxJd7l5/hAHbBkW0AjFeMOGZWCIP162Mc+z
lsMX0tOwdffLIQWJsb8ZiQi5MPImzrhfIzoZnuuGTNg5GNhlWnlDyLVaKmDPSp68zBWYq0QAhQ4z
HJ+BfO76dOsA2ftsC/8kAotEXM1sL8sJzomc6BbolX9TiryvmnCUOHB3S3BiUOPL8VzJ3AyA+RlW
MVEUjJp1PfG2f/7m7fme/Lc3j8CXh0pXHDF+yULOkoy+X23y5udzJX3cbqtjHQsIHhxAKmKjWnma
H+zywM3pL9A99g1cwZXui70wi08s+22zwpkJbWHe9umyOTuUy8i8dMHMBxXg1tS9t0AifMjHqLs4
pUYk0bLumoiWIxFPX3ZxOueaMX2h5SMPqT48LZWJYkqJl6sDgZWVqD/68Q1k3jn3Zlh2PubHrCje
olmSQeSu2ECqi3YzQvOGIPBuaR/ntgaUIvE+k8OFeKkgpdUTpHKkPRR/OhNig99L3cQ4vKeduhPz
GNdroBaSm1yyxKjY4UDFxGRwy3BtOZa4yKxxXoIC5a9uXEzwLqfJrxA4KWfi3gYKJvvu9OeX6d9C
xnl4lCvZhmzDdJVhz2nQv1taVC7soPEkyNbUoK8y54rniD/ZzsLpnJFcuk7hRB/Bn9pPZeadzVBe
J7fcwPdx3v2GdoMbaOmunS0PHSaPv7iN9Pk2+eNtpCtrNkOZysTz58455L97fbLrpaoNwJaxbjHH
msgAtjMyFcE6HcOOKnau9iesJWyNjg4Ci3PqwS1xSYIxWS3jrohhfgt8Q5fpsBMSppHepM7xzz9I
Y15lfn2hDvIGROWIn3Tnl4ddZ9cWXT4ixltWv74ZSmTiTFDZdA592jwLRzsEbUMCjQYdMHeHV+Cq
xd4PsuHQqLvMase90yTBG0Cng63p9XOFvfQado3JRs7/VzLQ1k0XR3SI610WwBwdVG1ewsH6qkWW
ywZvfYrbkowLm6yIcKACqOgh76ppcFbe4MRPviZPGeyM9aKsyeLQ2v35x6D/mgsvLW5kkypZ58EX
uJL+eL260CipTXyxpb2HrcDvmi2qNX1D7DONmsLfWkH2nV6HPE92/snR5GewcHJdqo7GpYNi589f
j/z1svB6OCUT0a07jmu54petk/nOKAvRiG1IL3LV8xXbkFnW5N5JP+x3A0vLJjTLBGN6VpCtYY8f
TRjO8zhF9Oicd8N7KG3rgMZCHmVZzmaJMDim6HCGkRStshA5HuCQSjp7d5yWqJTOHB5ZTry9JXCv
OHSh/2Jrsedzye/vtvltsZUqKZQpbF39crcxYNdK0eDm7sf6NLTW7DkmM5Am6xCQK+jLeBOPBZqS
odY2jkHmDvOt4T52JST+duu1mvt1jACWLbtOO9JI4/koiVS2DFxV2S1LMaCc0jyGF05vG7QN6l6V
5Z98E8dhYZL9wpCpB3ZQ0XLmQK49dvhphJvD/kuBSmuC4T6dgN2yWtY2OKFxCsh3nkzjJvjYV5aT
swYj7f+QSjBS/bnseklZA+rU8I9kPSw4DzUrOpQtyQQA5eaxnB0gk5tJKbIjZ8+RPidkKgLsGUNy
Nu3iALGiP9eTetNxy62KMKIjG6M+sIbvehLmvLmMGB7SQRYRU874kOKZcZ1IMTri0G2oS6p8Jzlw
gmg3i79YdJfz2u+v3rzoCtN1OXZKS4klXv53ixrSFsOmklebWI0bswTryPzpfaqt7Fwk1D1U5Nnj
su56ZgO4jcHutsI+HsyqugSUBMIiRkBDNGvC/IOTJuFhIulvZ2I/pZYQzxDpv/75k/Q/7hS6kpyw
WN+UY9h/fLIzNQQ2hgO18Rh9jkgEHyctP6BBeglpLJBMBMChmIB9OspCkWz9VIUYZhDCuuA85qVI
0eJwmN9uePuLl/Y/nDUUBz9zPgACJVe/bGLmOKI64En5p4qzb0MuMct/pEn6bmG+0U1pHKFO9vvQ
zh6FQElsW9HDn7+M/+GyGsqx5uXG4jRqWL+8jLKl6+9MeG5Bs3H+UC/CHBSNniR60oanoAL3Ql9d
Rx4N0zJCbLcdsprwipwGnmiNk+7CZgldkjqxFrhASQhG7YjqftZzOoSp1X8DDxju/+JVy1+WEoFa
QvCfSQMR4a/+y3UdQA1FYRwhIKqw1BGhQ46kUgWn1AnUT0pmSUfq/EqP2ulTrWuET07aZ50R2hX8
0g9CQwkQj2L7EmiYiKRJ37q2uoI2HsBJl0MSrAf/FPb+AVzn+Lq8+P/8NvyX/wO+aDL6eVb/47/5
87e8gKsI2/yXP/7jGn4jLjT/2fz3/M/+75f98R/9Y/8jv31Nf9R/+kXPIMLy9Ncv+cO35af/89Vt
vjZf//CHbdaEzfjQ/qjGxx91mzTLS+B9zF/5//qX//Fj+S7PY/Hj7799y1uGNXw3P8yz3/75V8fv
1HyKDeE/f//9//mX83v8+2+XH3UOEOXf/sWPr3Xz99+k+zdlmbbJYcU2OPKxRfc/lr+w/ybkHGnP
vasLx3DZTLO8aoK//6ZJ528mdhTihW04SQ6/+e0/6rxd/s4Qf7Msx+UGsgxXCcrX//PK/nAF/3VF
/yNr03tAhc1cvur2vHn9a3nk7KR4kF2d50gosriM+Y793fIYVs3I6N0msAAUCgtwITfDxPkOL5+2
cgQKkrLJu03qmaC5kTj5ZvQWNb51LEw0ggBSUF3s6Nh9nXSa0JihtF0SBE/oYYpVgsZpFwf+oQoJ
/y5rceM0e3SkxIDrofjN0bGvBpB6oM/VpdZmHrkV3cGAtnZGEYK8VwJKc30MyPXYdqJ/FTFabRei
1HYcravMjRLXHsKisLKzHaxEtUHEyAOuwzTp2voeNRjwdleCGkBSuA6cRJ0gBBztbs65GlD+v/UC
c6bPU7lGBngSkgF3giWJHAr30c30pyaba/esA/7dNoyYyk9kPvrrItE7Csce9+k8CsMSWZO8w8B7
2EksCOj2S4ZTq8A5GjF7epOTkIknkb5hEbLPZvRYvLCLdmPaWZtUfBmLxroPHarqKk45HKF+BH0v
s52jpSd8od0lhEPgdjaZVVrzznZQ70f9IamJsG8jSNjW9GhlNAqjaK+ALiEB197oSZgbTzg0g+Qn
s2nTC/OCB1yCq3A2hwMJWckpQE6uv9pct5QpHX2ImhQDvT3gTn/FFFYkfPa0rKxVaWPj9GPsmlBs
cKRvTZrix0qQ62q6HT85rD5pLQqXnjpxo0EWVFXBrtUg0ExS1ycfqyWxq/hW1J23tRRKL+KunCeE
dLh2O+KZcy0+9Dn+nrqXxBqhn4SpsasDcENuZ221Ibc2JWfYjSX8jSwi7LZMy/Y22VPnlKMRkbMa
KWrJbWjZFLAW0uLaVFSe69FTX6UvtQ2+Km9ddtE7HdftYI7xCyd+PQ+uhJVrmsLLZGCfqvEqngq7
OoAmOEejc4EYiM4mMi+mIFWzq9g3cr/bRJPXXAlG5CDbThy67ULdI0j2ubIr6nWQjArBfCEbZHTt
Fh+5tlOkLa30USdfxqp/BM0IZQ+a7Lo1rQMBRTTew/rVwNfjTg1QNNde1wNUXdz5p7KzfsaJ62Gr
RAlei5+j7eJsgKYeF9hzMzJZbMm8qtJnP2jicyM45Anr/jfN6GOQ7wTHxZnmYkRvIceO7d7SCFl3
Ol9SiMKzrU/GyGBFBb6+V+gf9MyhlCNKmkY3vk+r1U6th8S71gyCD+BHbKDZvdmW+Zy2/S5q02A9
hpTZflHsYMgDpxpHFIpB61xr8A8Yf6Zd3KQEEse7PI7ealIwz3QNDsyFEDyFzV1ed0ejZ7Ou+u8m
1SiunOITWgWgJBKbbYtuDyGQgwzbGd5oLeOXTkaw0vHkrMo0+JL10+OkOI1gvCMmm9xgpwM2Iik1
0lon6ndy4EaoL8gfg5M2tieUhpD7Jz1BShYCjJJGb+0tQz3lxvjsF/UZG/vNikzw0PYw7hzzM00O
HTgRJKrAIv93xA1qKPWpKRN0/l3jEwXdfZNzZEFVHgeV8h5ss9hXpLp0AeRdYh6HTUH/b8MTMGxr
VbxSaAdGYx+Yv54q5RxwmROWOuZvjaX6fVXKJ0tcgzh9Gc0nOSEm5cE1GvymQzrNoe0Is5yAgyDu
zC7LC0DqrL6MvS+NM2dxNK+J01/t/83ceezIDmRH9Is4oDfbYrG86epqvyHa0rskmTRfr0NpIGAE
aSFoo8UsBvPmve4yyZtxI04wfQReQlGCcClBUFX9FAES2qUuBAKTzZrQWWWJOH1DDVEPaJEfZjXX
e9o6f2zN2VBBwa23O3Z4P5w6oxumAjNnHhH8Dw5kd+4Y3i9YT1XuPGFeagoOiAVzU0pI7brEitZh
DUgdMt1HX+NzmVrsxrXjnFQ+R1i6dNqGsdqP7ngr2uGVhRHyU1XQHMHFI4VFwlpeh/HufnmmAvEV
mNXJo/EGCiULLhPDsTUDUJcdbK4qBD8funRgGz+mQcuUZwFQ6AwPbIc5PITAQPBF0jzCvmydRNNO
LDkHt6bAnmfNQ99mA3FdSZqdpxWBEH2jWUnHmebgXSioGen6l6yEXtgCCs2ThPQXcO6ymn713r1N
dIVBiL4Zkjpbs8Fl2I5ezE1pIKqPSZ0kTb13eNfGNrlUpt36NtXNvtModKyd1cH4EUvkSVOImnDz
f6TkGYxWa1ebYaJVcu76reicgjzgPoLgVWeiYeGB56OZBjhia/KZ8tphJQ35UGC1JFGNh8zVtoko
v5RhCn3YbaTZi244RNk3C1wRtHg0ljfoPa+xqrcNpDW99T7ZzhKKicfCpxuxrkoP5AXkgU55g/Fe
xPWlcPgOWTVxTVcp1wmxbFzC6wYzJTQp5dw/Gy3avdI0AmxCFl0SmwjSUMc1q75v7EjZGhPqQdeI
JIxKE7jJ4oqbIUBVmHddxeCtn4nsL2IiifNVhU64mZWaAoulC6Sz6qAd7+ZUvaHTUCRleuGdb6Jv
ZpUdsMp/wxR3J5UI6z15UmvDDNyIrWc+cyy1+NqHCvWScE7H6tVMXzUbohWVeJg8ExQMLM2b/CsU
GuPREhhWB30buXtlZKtiWX3gFBIinJ3TJTSpL7GaP+Lg0ug8pJapHXmTO/IRGF6rIEvRB+qZByiN
MIDWXRZ1ptg7I03yhpHS41zne8+kTLzO7WpdOgwJEUxWLbJBAqTVsWrjE9bhnTuwKjPDPsT/Vf2a
HEora8zKjT7jShljhMGkO2q0d7qTTa90TqqtemFNdDR55Zc26p7ob/rRddPT8lXCIvbLGPZTARFZ
UUm7twYFpZVcpsPfvzId6gWavv2ss8Ygyu7gcHyvvWrv4ZQKjCl9d0YKVE2jWFuu2BshmTtHx8BQ
+mOe/mDIQuIsU9Mf7HnTRLb0SXw7nZbtwSghYFCzoTiDOBICD4zWCFrGEFP3NJy22p9raTQqOyov
lPajkZboZ1IzC7TGdgVtVWV3Mucc0Bsh+rUIOU1ggrqJebX0uOV1MKiXnvNPVa13FLvrK0c4F+F2
j2FH4F2kYDuKvrlbrfdupc2tjY18p7cTetXAs8pyw5NliuzaW996z1bDyQZOaac4ge3refxQPeWE
YHpyTDp24X1E0h0OLo1jlfpoFA45ZMKhalGSRVYgj9CVVpFaWFmy0k7JoD2HvUQtTKt1VtdXnBCk
tfvupdU6vymMXZ6GnDvDUywGSQIn/UylNQWuBd+fVkwSiqr6YHbmo5cPZ8PMKYWzJ2dtC/MlSqhv
J4QuU3PvbREAsIgWGrZw8WeM8hgrS317Ii95kz1PSzf2oNAV0SsVLNjC2cCQdEjuVW1yS2vT1yg5
XrVqba9AF+1VIQ6JJwpGMgvAeq/sceU81Q1uU6+wfULvXnpiWfZU44ijGGZBctcblqLWTuVlKSV1
m0V9o54Ov9OBd1EDbtlwt/UeeNq9hYLPg5MsyMuYUNLA2sCc9c9mysBxdOdO9NqqphFkjNU2IAio
UmgHITNcrHag6FUMPO2ZtJNJ6zRE/3z0jZ7xi4fBaW7DE4G2o+6SENe15lUpq1ttFB+WFVJeXbhe
MNXioY9pKBLVnz2+ijAcqfnIiAhUsLZFyusgBLv/Hgq4yn+jMo0wFSBJAh1k4nwLhKHPJuZFzcZv
V9UAFIfZn+zoiykk57xKMTXXQT47jfjBtOQeB1rbC5e04JjWFM5vYIR8xh2+TN2qv2c5/eTVVwNQ
xMdymV1sljUJpstV74Q4j2X34TgUuczAsA1p4jPmqbU1m+I3bA891J6Q8o9OEpQcxg/y8snGyNr3
0QU5ru66gm7t1pL0P6d8r8mOcuFLL6o20NFLHjeIizQKJu8xUswkqDCJr6HpkE0ZboBI5hXi+w9U
Ek4mmnN0GP0J7BreWuVdpCq1bvhKmglfOcpoHJvb2MXaUrbCb1WSvaEOA2K50qwB/PKY6ZuVh4OR
O5LxHqkNLzhUbSZXZ2U5pQhclXiFOj+IhkaNpAK+h0h6tzqIxMy/TxKwGJYXic+smx4kzWhBpYMK
qbQdFHuMkZijaV/JUxqtbOrcYWJgTUjZuRbz3WjVe9TTaxH3lfBhUCPKpAwY+VnX4CzgrruG4/CU
4CkZLA+5rSPVHbqvk06NOepdxXurfhHk4MGWBnnPvqPQyVOYUwGeFcTI1uDh4+cvxCq+w6pnEHJ5
VkuKvisn/XCs+Dwb8k+lS1WEigjeW4/H6Yjx0wCYytcZH21qPUdhS9MjRN/Ck3Kjlvql91hd1VX3
7RXJR6rhdsJYysZ65TK2+EIZLkNV381QqVepc3TVR01Gb8WE3cnq+3RDS9Z64krXc1kmy/iVpjnG
V5sRwcrDTTc7vF0Z5d1RhCHeszg9FO8XfAgnquaUgRm/Q4SogqKIrlVB3xt7zgMWPP2ckGJi+ETV
SlitUTR1dsdiAA+qcg70ysnmhIcmN5YAxBy6mmxisvHAs4Csc/ZU9vPJEWV/RHE/FW3zNYVOdTa1
YnqqOhhejmUEgBC8tVOp+7nAE5XM9qYeWhot+RoNhlzWOqgShqe9EI1WfFX+1nzo+MDOALD77pSU
4wizM572MozxXE1I+C0PMu6du2JIqkC0YXKt/Ubt5QMCW8MmRUIDPFtKDiqdvizFNfd2lzSUDRIT
SUUKHjN1wAd6QVd0n7hsC8gCsOLT8Zmd92FWrPSQSDD0zb5qyqd21HetEn0pkJKgAcFCZTohlYTv
KuofjSr9GbwZj6osL3Y8LqwfB3YMdpKMn38Ns4D0cpedVBPCZM6zctUwnQO/cd68X91JwbFi+5yk
tS0aqosJQRJHUVfr2Dsx732SbPgBrKytLKKhK1hf27C2b02s94FtJ0BgSfQZGlRvbIAAdwf8fWhX
JIvy5DxSUkYeiRqRngD5asJdhQ4CqplW+EeKv2a1/VEbriWDijaeOljdMrkLI/vYxSpdP0VGk1EW
H/K4weZAPqINGel0OsT6JP/NMjoGIQSSVQdOXR1ZP98iw30udXnpU6LlBe7xDlUeV6n13WlmzUdT
+SYYCrM9L7ijxu6pQJXnBu3hsO6ueFG4huM/koumm9ZPg11hd9PVgzOUnh8nYlOGQJQM1/SOKS7g
OzNz2a+jok1PpD6Ja1TT6xhFH0xY3+yT7QM31vXUAlNuSeDKko/HANvFB0d1F3YE/wbmeLF0DI/6
QNG9OjmnAW8CJWgmKo7NRsibv0nn8/dPw7PaD2TLpzJoPSVcn9WIA9OIyDoIG2xipKwTg/R3Mw5H
Va/bU1F5B2StLVGx/dzBDhiNi3RabYs6w7iY8oXO+05sJrXdd0bPTYGyWwN/H58slqVKT/FDOwn6
jbehijIk4Xyu7b7R1xEYeEInxWddF7tBM/lHjfpHByTtejVA+FiDimdE5n+s1v4p2v6LIPmfWvF/
lZT/ex34X9Tl/5vq/P9RUvbYqvzPkjIv3O+/StDLn/+noGz+g+UL4rBt2csewUIb/g9FWeN/0VkX
/fv63tTUZan0T0XZMv/B3tGz8K26LjAXF7H5n4Ky6f2Dm77KdswxXctgrfO/EZQdzfqvS2nTNXUs
q5ZqsZ8xYTn/q6DsaNg6UQIIl4Qdd7rumIl6k7rqUWh37OMFaAnD16GAlIAtQ7095IybmGhJapLP
oh2zFz9dCi3MyPZUu/iKBe6alq8QP7TdmzSkvqd0CI23PNknwGOIc3JEVr4KQYBKrxJ/2TR/ONqn
qVxCm2BBrvkTwBXTZnLKEwrnWCN3nzWTXtpTRDbpn8WbRuZigjGTESgazG+ur9TzhIFE5qIkMEZk
oVHphHDc8i8gJyjIPLJv1mnxMYL36rELk1Wqm9eyTx8/iogBmKjDeNa9e1JiRD8aEwMjXP1Eo9zM
vZXthRJFeJhcsrcK+B9NF9ipCMGKs1LfrGrnLP2kDse9hXXno8zPHu2mUUYrJhULJXJW5bzV/KV6
f5X2o8fEZKyT+rNi7jZTYvyA2ZI13Y2HpYuzxIXrwYMnwtDD6lCgCxwM6lSafN+quGWPaUZ2UFAp
tXAIqBk0aK8xD1L7c9pdV4KMqsdfudy5FOOxz6yDGZ9jhmFwWugSpx5nCkmAjKu7nMugJN0O5mMb
hUTrTN/SeNMseuw6m3me3xEtZ1sYr6WgK0p/1ym1cox9GG2mgeIAd9Ml7VGHLarLVWa+JsU3cAx8
qgcaK1nYIfhV865QBvrO9sm8cA+dVayzlfZguo1gE0MU06U+YKL/3YuDknbEnCfbrEIHEgx2+q2g
P6N2Kbhu10JFKzTVPWo/ry65xpjKPpcGlt1k3AeCxXbu7kUY+YK0kDlRbNnPB6NoCL6eXfs+OSFc
rBlymjx7vQLKCiMgGZgQNl5v+z3TPlIKg9CpNNdsAOhJ0Dx6XYFjQJM0njG6Psi4v83G1TNqH6Hb
pwzSV/vrKE5uKh8wJa1i/DQDEK65udb44S0zOxXzAnNV0BGw9Ivqhw4tx9mgUzvmSxrCv0fU2gix
V6jWcz+YeuGAHggrrBZyes5XZKCX1pXeo5bCJKOpfQKzBXuWsMGzm/GhQf9Kx5GsOVWEI1V+g/Ar
j1oJtOuyLBnDoQqlxCMNzxdNtOeGS5HpgwE2VIvnAI/EWi3UlTohTUefDmVY/Zp9BelGsu6N+5I2
yB81Ino/wpRg0VO9LNmtBs48iKt3NwovCwOXHCwfXr6vFelJrzjmibbN9U8x/xn6M0CN7TQ9DED1
QgiCTbM8B62jK4qtxSaYjg4wIkQpKaKbRYMCCXF9l8A0betm1w3D09D9GO0Ckhp3MnllMF/Tq0yn
Vka8QdAzX6wKaomkeoiJYSvjNYGt5UG9bp76duumVAXQrT4Ldibt8JGCRai/4/nLIRtFqwtzBx89
7ys3biTmHiWLHYrlIIDgkeD1tqtnUFUoLZPfjCYJvok2CueQRXd6jVZ9KTYwb4OYlAQVoSkfUXYY
ynXSzi67bN4CccgrakoK7pcIh5jmDHFQR6JZtDgatUX38FfrGH4s6W9CRx1NiYFvmR6eB1Me9Jj2
WP2Wqty8jCtD+IZ8JmjAOTCt/EB+kktwQxWSQb8Lwi+oTjMTcOiBfjCd6RH0GuAEqzFpd6GYv9Ki
X/fO2xzb1Um0A7isLv6URmCnRROksmRsw8wadI5H8BJ6EBptBvSY6OIKLydFggYtx0PIUNqyKjI8
ou9F3R5mzTlb3lAQRLafhrEG/hMSi7QqwBwiwzVIY4ApXenP8w9CkL7SJ3vcehbQpOrA7I9Q5Opv
apN8y4SyWwIDTF+jc9Ct5EXHWLZNUbKZ4Y/M1PlhVPRja4fPAC7EtuQWgppCi0dp6SuV5dak3KcM
6GzeejKgKWRd6lyjJPifvHaR8rlDBMRnfG1MG1zK/a8GSYstmTX4tZWNe2ihSUD7zj3j0dUkBMIL
QAZkTu23aspXns7Sr+zid6ehs8PA5szvmfxFqertONoBofUZV+TSah7MeafEJLMjj7bVPBz7PWSB
JKc4s698yRKEQJtVcRLT4KoAKlmZ4LS5W8Zi7RUV3HkoTA5tqRay0Dpukr+28Xsu4IGnWpSa51yt
Gjv9bQMYxWQ5awgYE7kGZdITbmlJs+o6nMqvXfg+4ktbuQhE/ZDTabasRMws3Hmj+JkCR9D7Dnf/
YV6Kc/LJK/Ydec84VVnDNs23nnS3YTK/YjMyb57FE1xghd9SKpiAvB77Q1+rv6PGU69pOBjDCWR7
sum61gmovduaYmPlxJv6xvnjcGtY4gl3TyEY51s8POYErx57kdNLzGGfIOjpeddfwT7KrdGeaUef
tgkOR05vFqjVFJJSm/tAjN5zNhKuyp3pI5XDlz5RL1PPeIc1afu11Ph9iydayHLIBPTy6NRe8Y3u
ipc2xHev4r6zGvcxFm/diLJiey2HmEGiXOVM7px42k2cJNZg8uUw49em6NaFTnBfznO3lal0n8mU
0d8Y8f3wyHI6mnGIY7U/pkneIhDpLxEkoDNBtxAeR8oB2H03lOgcdMQRwuioGlqZHnpg5xFpLBoo
XqyqyoEqaK+DxfJ8qf3Te63Y51B/d0PQTKjgYRSDR8GmuwbLYm7dMV+wgpeQrRCUitRaamJF53LV
LBiQvLH4tBq0XNetfqymVwNYpBxafEaBFvrC8uCOxdXJMMB4LpmboMuM4aoSNZ+izELOZJ+bkEkj
fcNqhM/U3svtuxmH2TYVqrtVG5Oecl/oKti+MK3VddeqFpIQXjQLcjzpby6PZj3sxrCN9v3I85g/
BidQJIRb0ujFdjIw5idXODRLUC2wmeVAsgBoluAP80R15SbtjCbgt2MGbCqkHS3lyvpDjPRu0lLp
m2nR+bbsTlQEdpvWG1g2VfIsq2avsvQpkumJMtdP0bsXHQiZIoyHvGsRrNNqo+mrVN+ZLfULgFEY
BWuAswMPI6wPzEJHK9+lgn5svBDRFmcZbemjnxMEYbQEEtRgZOyhWoBsZe9M3vVzroNBO9r9tQXE
aYCnKTgxLbbz9PpczZwb9UesfdvV0dB+De/qxVvB0JDzG8Tt3S3uSuJsuFFcRavzS16LaA/i3wM1
q2R/6H5ZxyJHFnxP4oCeedZA695+kKxFJla8dbynsrUG9ifde4gKPoCy4K7K3sT8ZP25Ipl8kIa1
Y3dK83S4mxBcCjq8OmKSXfEJGmtlFXx4M1B+REuUbkN0mZmi92vtVSTvU55taDlXJTzj+bgwE1Cd
fVnBYGgeGaHZELxWzK6dN28U+wP0LI7XS4PC2q508QBP/8nuZkJFDjGsg9Gw+ZHvrRSPQAxG1k1t
uLPzgqVpCbRnZh+trClJwe4VzBIfRh8/9L26sc1x3Q7xyYE2WiHezo8VAu/AOoPEw9FUj9gEnkyt
Q1LwvAfMVEFsEpvSLgu1p23evbpY4/bxU2ifZBpn0g4qnVpSTpcUhT3RTi0UpJkvNrNPta0XDrL1
JsnNj4wTICAE/EnwWkdZHvbM2qO7M8mdQgjzQbQwvCxLjnNMN2wxX0Mdqq01B5Gz1+OveHT4vM4r
UVDhNVAL11CS6euSVi71phL27XusEhI0rv291FL3YzDyXuVjxw3m7HrTGhRH1sKcyrhwzdhW+t8e
xWaauSSJHJ/E4NvOgH4Kkg8M9zGKPqXYjOGDijqQMHbmZ8mqyTWrs+MS/X1tt0ITjDY3imp7Vkp9
/wyIaFUC3JXpS2grcJypvZi7YEGzh1ScpTrE3iRduzql3cm1gW1eSQDiIrtM7GgL8FuOu4OOzb0K
J7DqRNeYTaysUbBMBy5KOr/0BKB4Lq9Tk0KnnBBfaMPYhZ5Z7ZspfkggIaQRPwWILC0GJQWUhtEl
0bAdocwal8h60KqHmrSNojyo0aNrPsCw4Kql7mPv0Azaifo8nWUovqiNisOwMCB6pjAhzbVU4YVm
ZKiHHzs5hY7tF+LmFlwAJP9q+JFB14HazcZ72CRNy9SLnWcuN4ZJnlsJqc6pH2U23e36Is3xYCBd
6bGzK+FbAijbq3DkFXDYtan7nXvuq/6VOs6tMR4N5ejE6QawIHPXG08vIFizn9oPGeL51F2wIC1i
LIb1Q64aB1U/82VMAZJmUqxJevpFke6S4m0qyabMe+47lXNL+nFN18TKiz7YO+ybAYBf+NmzveO2
Ke2rIUJ+Pmh3mvPc4LDsJGVz3L4aPTbhBeJkqngH3iwhn02TZ4MDG3a66tqwnnCcGHp8Let+DwPc
z4yDKE22N+eo4UI4MOfO2x59OnRhasgn3XkamXyMeAhY4q8w+Bt9ulOU5dLgAV8xySccphpdle7w
HAdHjh44l6PfOgk2kvreKSYdMSy/qbtrrIvODX7EWLOUaJGTHI8OP6qhvYScEmbccarRs1Y6XaDZ
O/A527HGNDQeCxVdUD5ObO2l8j23kLw75pqkDdcxN9jBa3aj6NclEkSY7Gqt3qapsxH2svLL42sE
WRtUysNo8rSNW6A817J4p+Roa0dYLPgONJF+pcftq0o42ulZCCa4ZU1ZHEfEw2KjpddIv8PDAKLc
b532RAPy2lo4RepzPU57RUTQwa2Tvhe22HrmfHBQUmc79FnDs5Yyucz0XCGrO8fCRmnaewmAVgVX
W7TFhivKiwqZ0rTFrebBTJfAqWjKdZS9LJu8kRYWDcR5RL3lo+U8WS3WHp1m1QT49TRlb14aHfNY
XMlZOobqU0O+pRgQ9CRP3Uq/OepJAw+h4jxQNVBvCU2jLL6OjnkVsXJ2OBs1tnalsqxNp+m82Iij
EfXaZIPppYGj+ollPYNl4MPaMU2iCUURondh/NBNtXJ63uL2Rce7ZJEHjUPlB5pqMHoluyL3Rgfp
zeUKSYAwUNz3lEC2JwKr+hntp3Z+E6lxSN2M+ffZDv/yBIGZTaGteZwbrV+nckPOomS/BiYtMY/a
9NdIi7ZYRAtuCRCMvusUXwFBprpjo9nHYmM7DLJ5oNNqghzcB/okzjSzraQm1jFl5a01vk7uSMB0
M0TEbhNkXiFQJOSbOxXXGX7gwEfPA2/Hwgw8km5FgSqdve3Z5CIfk2KnDiq7IT7u80XhwgSLG9km
D0LzkJfq+kUzp1uGfVAr31NPYSNcX6ykZvb9Hb3XKadRRzV8af51KEclC2hjgCQIb3vc2yPsP65s
pn4AtM5LFW+EcUJOWTfqOZy2GSQCmbtEO77UMgxyEZ8U03rXYu8SRgMeuOgWL0+ysQ0S41FtSAwA
OZqtneXw6KQWzcIF5ACXcSNnkab2VnlW//Ak+QlLiIExIypyXIPHhsxK3h9SnDtCxYAj8ITwKmRi
pZAfNGy+xTrWo3BpTB5PlePxJKL+sKWW5GZzAJrQzn5JoL1B3dbA62cV4IK4XqAS65TbWB0eW/hY
ZR3fYD0aMandlsPVuNJSf6xK/V4Bm7AejLm618qxI/lWtGu+FXzlHhMwKiO5DCm+vLh/MvXGN6hU
RpRnVPzrF7MPZpV4+pIVVv04XIcYapJogbjRjKPrMKCeeY6K9DX0vnrnK+4u7DILHQLZRPFaqR2K
fu8VxRZ5zW6wAr2Bn3pNUG3EzOIB7jVQhl1kVJtpxvizZJRw3YBJKaPdwrHz7q4N34iY1sbm9Y9T
3wtP5oPdXrF0cdEk4BYhj0Jm1uVBTPc8Q+5oh3LtYn+jhpyKumxXg4Oo4oEmy4vG5c7ph50p2KXR
S4K16UxOObAr/QDB2eJ+pfkoE13G4QG2rY6TF4lYlYQPRa+vbnMltkvSuK6fqPo4p3WzFlCWhuiu
6mx6+k2UvkEvpo5M37d4CWuj3TtJf+bbsDKmn8hjZDO1bc2Xcxb8h3NQZ6ullfsq5U1pOViicIP3
ickL+v9t1E0EZWZCGydEdiMHifGUJ7/qfWcQLSyiAFUNUs2CkqG+aiEUmmH6buI/YDSBbhy4Vgad
OKaCy20rNzmVpIM8jlhodBKkyS8oO+hQOUkvwW0d653HFh9Xa4FdLNIfxpaTB9IjmFgeEaav2O/w
09nBoQFwrBLQWndQ/5vpmkViN1nugnXjSCXqPKW3xzmP90nZ4rrEglNzBwLmWFogdGR/KCC5dNk1
NcgbAc7W2CmnfN2quLrB13q0W/4vXElBi14ibCvfXTdjulDBcpXtxhs2yCDczWmh5zjKXGwDvxVH
H4+ldrJo0tmgDTGztnvJH+81xZfUx3nJJuKu7KEA9DliqSUObb5Nhiyw5NaumXGwTIXl1QJQPztH
A+ZeEZ8JXPpuf8Vvdmizi+nxh701vBvpoeY1yCoQGQXyDw51RM3zhKu4YV+Y8gu3wxEc5NqrxE5i
9hymS90kqzhGhaTEAKfPBCGDpiMU6GZLN+NWLFNU/ZePr20879KYOi+pb3oU3jRnmqOUxF1MM4LM
xbTuFZovcPBxS5j5LIvpOwN8Y9ftDnR+BG+tjADV2sXOaXa6zbL5WmJvLLZGTiYQ64i1xVfCCEVd
HC/DWJ+HWUWEWzJUG9a2+B6685hek+nTSaRPreBqEX09+PDS5bzhVJdhwfSdcWs/lOa8cfOdZp0H
Ua2iiTz4aVbIyDlvGLtWqT2sq2jnUblo7xV2Geyo/XIkBV7Kdf9CbsVPJJ/+7lQwYjTVscYXnwM/
qXgEu1d1ajg5Dy6TdN2Fu9p8KQFPWt1Op1u5K59q66OGjZbzs8EVzhUkpmix/EtqSs/2fFWlFcDz
pQ+T5cm3mbzMw7R3jAFDUwhQlS9B278b3i2acaRGrMJZZ7jZNofWlUqx0p1Tmuwz9dLgSmWhM9MT
MebAb5EUyWPgMFH2xXmiMtZw6EOz79I61MizEVUUjXpslA9NgJri9CfrZDOJp9+iwFSSRj9G95t7
Ty3XqL54rIdpm2uf7JVn8TV4/XbIGIQ0IzCR1Vxp7KgNtL3Z7zooM8mxiSGYYehvq30GjFBLoFEq
ymkK9aAFPa3rrk/coeXs6RyUGvfeDQ0GKnpGDXhRslyir7R38ApYZ0MDv1rZNFb/UvGGFXjyJ+3T
wQxHl2NE7weBo8Fq1o0ut8kYPpOm2JROHUit+8DdSrMa5itzU6B+zvMdz3PQuzkbnu+SY9zoqEWi
XyVSYS1n5Rk4zvLmrzQruyeOdUi1Zg/CXsN2FjN3RdjtaILz5bDx4s9iqM72hIAT2AUNO1rNmmIG
kUO/yFm4NNMs5o6Bo2JOgZv+WOkUeG557Oicbp5GJhlj6oEWJ7w+Hwppj7w/GsAgEYYmRlQ5PbTG
wCIZjmMHK6zmDHOaV2ktN/d2LbURAGx9xlXl41o5WMV1cqdnh06vsGHlTmeaE1HlvGqgL5lefVjM
yx4m3Fh7j+OROe0eZ2dXi7CZJi8dnyWHwu28vNXaQ1k/meOXbOhycamTTaZ1owxs8mxfRMcSz4zS
/cFDBFZJNQvUO3afq0K/hUPBm5gG1GaulNYLNLBF8hXbnOXstLew/6ZYl5KowLbKrYyeq8q854CN
rguja1SpAKK9G74BH2f1oQaZqEFG1Mb5MJivNmh5gbVy7t3HiHoTHEVd5R4r0Z4kCmam5GuhdbSx
sYpUecVphq6Lp5meF20GKepO4n1U55c8Rh3D5jtZE8j9dtcgBkUeUI/pfa6ohqdnZOJRW+sKPlB8
TuPXzHXRTF+m4Qr3dNLs9aQXh4YmnBB3h9e8GliJejt/HxDmnNjzVYPsfjStOtnec0s7MqUfMGeh
UNE/pnfDWs8vVJwdItXZEFkG/ndSuqPnRi+Smd/iXDTDV8GVoB/FNmvgN5Upr77goR0Fo1OicytP
FlfvVDlMqQzK0Vtzq1yXRfpssomr6pTLoAndaPA7HdZM+ZBmT3RoYIFAqqOtJQon/IlQ2cKQYcd9
gp288lQ8ZCq8WmRvzct2nf1GQpIBMt4NjnsetIwq+RsYNm4qyJdc/lQRbmIMFKX7ZHshNu73vHnt
U/t5EuN3D67Fu5SaiXEFBI59NCqdBijmKHmou+NcOMjUpZ/rz05SB1n37B27Or72mJb15kGHJz7Z
R9kMq1hlvR3eK/2aaLFc5cZzOAM2tGTMt5KBDjFY/mVOe20pVIzneJtK+Rryr1utfRvwUTrswdS+
20+asZYY1Ormp6XoTLjkDrj7zCI9dvY6dhOaPtJjbLJOXo7/KzS0VWMBt6eS2JtOoFX2lgXHJY19
3UTLJpKD0I24ued9mCeQ0ILLiKT4OtlF2jsPwp385iSw28eoP6mw7OV19J4S8w7IkAeuJn94Eivx
NUteHEBPwiXj9ZrmNzd9mMhbdA9FpR8bezU81vDL4n3nbdpnzdxn8qyHu0zZptOq9TK/gRXron/Y
n00+f2cFxQQKk11s4pw3fK3DmSdpfY0XyxLupqIkE1xbPN9/C8082Emz06p2M/XpawqEDPvUms0d
kq5zG9yHDoGjsO9z0R+VodhGzWbgfO/m9FwuPoJ6ekwwEDRt+ulN+ooqM5xtFiZhShox90lFR3+8
zJSqLIuPas42I9WYKZv4Rtb7jGGDveGBPr+g4QmrL97VkWywey/5YETVEpo4JCZLXR7wpRi3ZKnX
hMN37ZjjhH5X5j8bZG4+U/fDxbnV4zfYRcEMTLhqWIriE2e2ykL7lAi8cmhyQ8XKcSQpDf7HVT4j
5046/NHUb9QWEeVZZ6y4YdReGnxErv1K9QkTAV3T88Y29Eenp5VmmraW86VrO8BAPN+1dRv+qtMb
0zzAP+eVBLEfaR9qhXWz/wRxceYsMFkmY033s+zSpdeSi4DOGeXwwZvDhQCh+U5L7ZfDNbYePurs
E8LROs77rUYTnfS6NQ0rW7ymeswlmG6l6F2a4IXBDGXFv3F1HsuRI1sS/SKYBTSwTS2ZyaTmBkYJ
rQMIAF8/B+xn0zNvk82qLsFKEXGF+3H08vV97D2VhES2yAPW/aSx2SImFbK+Mo7xuxuUl7ikYBHL
JJN3Zf5ZgrdRPsrK6EeruSzz4OqHSFXVp60d/M5eRcZz5CL8LYOt5L2tGT/Kxymrv1B9Iy8hl0SL
v92OwIjZ3sKSFmjNgn3yokHx11pypUeUE9pWcKGzT8UN4TwX7lOY/wIEXDbBJWcclprjJdH1xcgt
aQFUUZmziMjxnexb6Yy46rrF1O4b8MIEui/hqq5FNuFY/PKq9s5T8KSD6LG0xwPisr1vujvRnbwe
yXXI6IBZCrWd8l+c/NcueA4OHi5Gco+QGWyCAncDtyscc4nsz+eN15ioO6i1UasgvtQeUWJwAnBE
8rLQzin06k53LjuaWldfdRkUjAwZbgnh10kIX4hWRjfsoZ4fwmwOvowe2hIKg7r2UvsypL+usXFM
gkQ8R25JBThMVYn5jmkfi1aZN+vQW1vS3UDJe+yb5MeNJgYXyArGHNfNT9Zvo/otmaGAXn8RWCjb
6sdoWhw1gItYGUlruGhxQyn1bEPfCWHFZsECZeGiqOuz6UPJNO4119rECP/4jccqzVjJ8K946abH
uWFgJY8biucuHXeu4aOI9HqGXmT94bcrfymjYIlXT+QsbBJQZ7cOagmuoGpv+3gH5JKcK0wzLUqk
QzuYxM60T2nBtArxQdK9ZDNOrdR+XM3EruU/lEjfO5EsPd26xIEASbwrKTesYE7LgeuINnUrh34t
xvzE4P2o29qNzHrghFhyomwZklIvmQkQyrVtuq1o1V3pdnsVXcxveG8bJbIPQKQrnhanvBMNFbih
P5hhd0QRcKq75ncoNsBH4fuSXI3gNGqnTWUr3CfREROkZEkcRtU56o8Gx1mI369CBArmEeEB0chm
FyBnOZajtdCJwwtK7+APJD66nDR4NVdxh9q0ZRubT9qy5JTSG/ngDd2XGcgVtPFmT+Q27Pjb1HDB
ZAWTvPre5VobTUby6jOwWnab4JQZELJbuPkpgZFjESw8Mq4RfnR5d0MvAkghx2jmbkwT85QN15Uh
tWborwRrHhIuLTinj4h6F2WKWkcTHywEsBq7K6rPfYV2iO0kAVL3CtdfF1dXqRPY6qLLEvq+A6Jm
pm+eahniO+HKa0rgwsawzsZyh/8ARdKcj03DnZVr8MH3fddtMI9cNZQbwRV+0WKkYEai1D8AbXpr
IEdW3Om1etKxIUwF+qxOrWPksh3VCW/+EltNTOtYI0Vlr1ho1onE5fch1xCgPDUUm3Fi7sNFzRHQ
7TSbLfNsc+XDNP4M03enaXsqptWIwnrCEhwZ4KfTvvix0KI3INgKo923lGSwgilLVNM+F/MnDw/X
2Hb7yf31kC8VmBGacVqVKI+KtFg4Da4exEGZ6y6n3nhG5Ee2qrcaioyPp+9e9R6dPajvdKtoTYJS
vkuCzKJEXzmSVStptq3aJXguVPHmkbBWNgyjw1Db9YW27MrNwMwipxJgUaJ4cxQKHVONee9eyugM
jHQV8LxbFntfmmvE+T1Si8BxESAR3eDFJDrMISks4ULtmUOTZNarA2gfq9ombe5sazraqM5QXpAj
a93pOIjkSDwWOPy4u4TgDvWeAFz3aMTh2jbCnT47YlvsEozomYcsiEBfWMBgUYlT5HfLpiTj0ygu
QR6uGhgxzaJDGTivipi0IwsqX4vyWVPGJZPz5c5YIVb3c7qQQr/lu96toDcPUibNc/y8g/Hhvm4I
LCIyxG1Ardgaz3v1kMAobcuCAcKbZb3FE4WoSysiVq7iLTXFAKSOLBmeXYrfpneZzQGTttHn9o+V
LA6NHXwZFp/icqh2sdXfiKt5M1pKJZMciJYZDCzLdTPKgynTbd1pd8NIVVTkTLOmnYgxblMrLRTw
nzYxVpbOE2/QhTO/qI0N+EvGGrW6i71xYQ7mXgsZ5nhE+tFFJuRPelTiKTOE4DsOuk1OU5al4ZOW
+cvanVC/VKtr7RdbnIHEe02HZPpOEbANLfr/0nwNkn3Pfmu0XizthzTJ5wEFo1+8EiVBJCeb7vp7
NLemQXcQXST3Z4DJucIA3hiPGrD9scJeb8f3VWjtMJgtQOXFuIfKYF+H+P1Yexvo6GR+1nvYrVFC
XAbwbbRxVvhg2u9Tsc9Fv6k7/ptjdmg/K//BIIanmi3gBfhMeTeJW1jdjOFDFQyFrHXi03eQZzXy
zCodwZfZ3sPU/XFzBincDJSycuBDUnz85QL19kOUK8xSc15HcsZWvlZEz0G0ZB4ml6S1nkZokLFQ
b3oOyRwZt4V5bsTDrbEogVK2gq6raeehVLQDCEU4zKpJ3pO29Bw5nPquRZSc1E8KZ4Cv4KqXuGeV
G701jNax6XGYzApuDr9u7OkThvcp4FhoP0tyRpdtkZ5ZUKdmc8eBatsPQoPc3+rGchokGpUeVJoF
cJmPZn6HOJR3A+L5Khuv3VQ/kG9xtgdz2RJIGLXiOMsZPRK+pWSy/EWi6aKpDhPWOVJzkkUVWBKD
+TzvBiKMP49KrdTzU58a+VqbbOuF4e7VIV/ymEaEGE89zasziGflW9/ggMnyjd76NixfvHBYl5P7
XPiYgyqyhXciipjeStyjiTNug2ZkNlqQCIqQKrzZJM5jyKbw5UNMjbAoiaR6EIrNaBWtTVctC+Sg
vSnt905ZYmkDmT/rvNiYoptV5hCZkbIrZqqQvRVetnHL5Or35ENgGGRNzzE3VSHzuInp3cBaaotQ
I8s4DYKUJMHAdGmx5LfXIc1vSUS8BTHSJN9HxJoUvP1y67NMoeMlHWZMr9PblRe7v1zDzg7LPcqN
iM7H0o9wA5mtFlCjyHoh4zmrXiI+v2nLHNAeBVlJPuEb0BQpJyGHr4U+kdn7rJ30aAbbfPvGnfTJ
uI9ew4xo6uFI5bOe5RdGWgGaHNdZyySZ3Sn+lvWs4eEPRAlpLQURDtyXhDQTesfimzRfK8EcZaA9
S/Zt8CKHYeNE1V5Qz1bOHs8ljloUz+xGE8M8Yhp4CHoVYLxQ2aPlIUoxlHjOY5pFrOgWl02TJHf1
IKuVlbCvku5XD5Fo4QyWAp2EiYTFFuB9x18pzMF1EF2VUdEbEuQwzCdCKQ+gwnapL81t3yewCiJS
ULUId92AEpGwIZZcZdqseuJGMfmz3hlMjIbhSBc8tIwf0aCalJfs1J0Mgqv5UCNJrvUOeSOz8QHl
IwixQb9GImkOej18Jgyk8Po0zNOGfgBJDG9ZBx5bAgeY4gorvE7ssWEX5tp2Lq2OdqGKiscB5cuI
yYvV7UxOlP3XxMwtTwT7ftTO0Op17j+f+Vow4dMkf0YM57mwYli4JPvSH/ulA2Ki6dkKqnhFAhwd
+jxP5Pq2xNq1ucnwBDOMZTu+0vvfjD60KVD0WU9mKHdKcjNbqPpuLbMuP/ys0Tl4vFqJ/aHlGUMe
QpxL9BGwEGFdAVIt6YFMVr0OtWFoL8eO3x1ijkHMXsLYzrVh18aHwX7PC+JIy24f2F89mmzolsvK
f9ITFPbOYsD8hasaNwoXPxQDCKOc8ImzTdSG0edymPHz00Y3ab5xkGfQiyb2fDMPwLNeC/sjsdg9
yTsu2KZ6zKsXj6FRj0Fl1rFO5aEMLNZ392U0YD+ePXUZQmOKWNQucU8jGSzJ1zYN/jmiPcXuiXO7
YmmXm8kqFe9KjEwaXzBHL8wUSH+FfCV4dETDxua1J7RS53IE9bWSmJaGgQvdgsnBs9ayPY+Lo1H9
0kJoFAfxyOmuEB3oi8a5uFwXppvum4iN/oSTlUBRzITIcEZAMbZSy+yBiRMEDV2eRHxkhGEHF4dZ
vUjHDZDH7WBtFZ2+a7/3+q1yWzyeWMXHjcNqu5zWkWku6qCn/dxj/VlTxC99r9rmrb/UuB3xDy6i
b8aiy1ye0Dtw4DcQ8Y9p/B1hGTbYafRYAdL3vEIFUF6C+m5eIGksOJAf1/VHmWM8YHtBAjDY4LWJ
aVXXevZeyBHiejPw1BjdKWByCm1FwzrGCLeLXyuemsHm1/CqlIify3rT9fHKQ2Q7KzHdkSriZWIo
bet3VQuwD0aL08fItpkgVq9JuwccACrgkGD0YAhV6cQF/BjBtboG7G17LjtlnAdBHckKacQ+jaXC
PiqcApIevZpukIC48kkNbY5u8GggFnE570nD2g7ZY570h5QWPaoeIB1YzddUI6M3rnX0XceHFpET
OqNUnUf/J+iZrYYVbtaCbRKuf8xuyl6wp9jYqGzHnYN4Ej5s/uO3zbwD3md8iBs6c82ecxR+nWxG
DzDkHOyl7fwILOVwlOXEv4IWvi4Ikyb603oSwzbgOuui9hAk6yg4xslTAUgOTznAn01c/aIEXRQe
bdOutBDWZAyMNjr+uQCDcs7RrR9InFtEwXayUShb2n7gKOnEPTgEV0NNo1/ILlm03nZEmNa8ggQ4
quwrpJrtMLsF5fPsD3M23rgVcbue3zoTW/aEFkjUYuVUH6ApymZj4iWs84PPZDMM9QX6vrHY5MZr
k/5y0S4Mu9/ADaGGJYO64N2QQMuvKe10mHJAjB4n56ftd2H2biP4rL9LvGqlv0R/6uQWGOQns0JI
YteN2AHKnkhjKMYN44I2HrADlzcXV9pOb+lKSIv+GkkMWkH2cPb6aGd7LOf6qmRXW7sFzRad0MYO
sghrTKKtmlk9p8nyPmXRx5DlxxTWmzNpSJjHuGMtYQcPvn1RNEmuHlvPGpb3SjFrN2q8kqoevyM7
955bHI2rIKxfm441ZVyWLATwjHuKrTkUiJMNUWMYvDtW2/ZTJ9+NInHJzzXylSJeNvO0+9opwpuV
ffnED7BA46gC/YdTyQGJkRb9b16NL07G7Yk8jFeQMHuURbHz0AaNt406Z+OE7ZvOYvUzryPMr3QK
FussGsuKmVvHga9FQl9DTwo3EKU6hWrmEur1ZeyeBB97i2/EdGM2Ifd6zIcB+YTP38O6gsGtwUba
wxJF9mkqdkVxK9JT54/IPVkweb9esnXFdSxTwiMgeRXToTF+4cDzXZTbSf3O9Bn1WGsnjzhxLbmP
eXrRRLsU88+pQurqYHzq1h1QhRgpjXL6ldvJhWPdWoQkITYlMo/QG5+L4dnvrTvff9fw7Wj932Jx
vhzNTDFHttZppE4Ym1dWlBPyh/wEHbe6lgSkrQwaWRmLt6wx7qCLFAvZ0DNPEAtsu66QxpYc8y36
t9ZZOrP9VfP0b8atW4tkllMPXSKIpmsdQwzTKHlyN+F+dPJoE5Y22cLY7Lfc/C9kYrZZrS52ZyYL
b+LFCVtnl8Cn3lIph/iWsAmnd3HPeYeOiMtPV2ysUuchk5Rebm1DqhLDwqiqYQ88a4n+m37FqG30
C4BbVCLca6aBQmDNWY0cznwWiHNh1ripzXGZqXbYgON79qq+PBt/8UOpp4hNy04eXtrFxGr8Flh3
LLBucUa+lx62amXOiq0pR1NaAuqFmeZcmpxZeV4Df4pjB13hQS+MYaUAcC1n2XE7jNU5m5CfI4/e
RXX66RsIFCiIyXNRAEfcduKVAqGsPUZohb300oSASmy6snWiSTZM+buO85wm83O0xcD4NcVDak/b
Nq1ZZ6fZDyOcWY+DLJOPLQsVviGeDUw++nMJzIX30LVPvZhqzxsY+MebJuB+bxrEM06HgC/WykPO
2nMBMY7rzpyBUYm+DWaGRUu8OdvKXeUXcgHP2lv6gN6WU6v5INugBoFlY+TEOHl2fmmymrsTKsVQ
DO2Gjrpdu2mEAiPKHjBi7NBLUEcg/JxqpAllztXf6OVbIZM9zsBDaHHzhVF/HQfHPLlOxhNZrbUw
8XddQb5fCSkmZrJRuGikyedhXe/0eozcYahLKrcgPv792KqFxTgifRiHlO3g/JBmGq7wvy//fvLv
IbPd8QDPRrKWnL/8+0lZa6xSzJ48RN8/0Hwoe/n35YjcBrKWjoXRKRNy1WkRc/AtyHZEIQ7d/DC4
wfTPw9/P/fvDv//7Xz/393+lVP/3t1XFFB285lCavAWXzpwuP/YBYha9TZKVpjHXcE159fUQt0JM
wbeoiI48wsdN/vOlyF203b5o5N6rA4JxwuqI8hBU1N//0DleBW4FLxsPWqXwxtmiGw//PPS4wRPV
ow02sOk0o+Me/r6q/verf34Y2xU5dpQ7SZ8fgZ3/5wFwfUqyQajRW1rpEX5nymDWPrJRm7ZIo4Ni
lEdDIy7u78FO2PWZ88N//VxQa9ley3tm6bATFJ8/gjr4ij6eMRSZ1UuHeYZFX0MQU2EaG0qEkgyb
7k0FJjj5IpLyBHiEXBPQI5sSUN2OAeg16mzrSMxT3FC+xhDKU2UdtcT8fz+OhnA6Ri///oK/3/X3
SzuA/4tAdwpijAYy6Tr3Pw/dVDXHn85l0RSI5Pj3oHyTTujfH5s8B+xHOwYHFv6F7RCID2k0xtG2
C2w1HnSjf0Kjeu+lkhI9A32JYd1rRa7fBRHzDy1p7nrTXU9Q2u8tU8Zk+pTvBr4gVGJziGjhe1sl
aUDsZsjOocK02hn+YZI6CmU8Oms1oMjCkx+dnMT4QKBjb1pLtAsMFgxamWAe/x4weLZMgTSkDx15
UwPJFHypcYB2hS/XGtjJxiRsuP0kyEyijkYsg1aiDUptXYUhtAyrZgmX9keXBRcDK+p46P8EUjba
OmLCSFwuHj9R9ccGjOxdrYnb1DtiNyeG/pGA23Yo945LjeYjNK2AQqVGyjhOB8hVFubWdiYEYwK+
whASYJ0wqUwCq9zH6tGJPO05RO9d9HQVxmRHW8OgY0NrHuxdP0bom2jbnv3y2pz8ja4NK4z1Ym8V
oDMiDPkLqRmXMMXdJ4SAhRVp0QGwB0VdynIBfM1GzuD4Rsa3wmds1k4yO5VhTTWWt9fyPLlSo2hX
0Tq2mdLHOppGL2NMVhMgHGV4+fmr7TbA/BCQ4FJUeBFUPD0WI7bBkQxXhh79o6NhZ0Ga8vcLSXSJ
CRSQ/b4wULuYpXTghDBr7X0mOiOmJI9+Zt3XMVwEVcrNYAWIXRqfCGJmTffkRs/VfP7WiKRb611e
b6KcEjQxNWeXO4W4FhrFqVtP+Rb/z3T1yZXGZdszopfTm/Ande/ghHTRtKUgmnYG2rRoSn7LLERW
revptazEuZ8q84XXwliXeQUcbGI1aelVuKWk7VaGI5GMZeljSq4ZUs5ZaxqEv4UY7aOBVDjI9wyH
mP+npMwl5qghwB6e7bxJN23Wj+8x/hi3KpprKFOSSnLvpjMhqmLNZZfQuTdpmP3WYHBEXtcyGgzn
3vJr595FeUtvaOabf3+uTuaptGGjpOqG7tK1hDCFQl77if09vveStLOSxLH5oc2jGglCejNMEmML
240uzmScAmN2jZZ0rG3B09TOSQ555TenITbTjS4bxtqWDI85NLMjI/J8W5rtwDKeiY3LRSijU1Y5
4YkKW5jnPnUsFtOxP3epjNSMMdzavludUc5U5zqkiiiryl93WcNUhUJ708oBoNac/1FLr8ABZTdb
Zx6ptU1dnoOgRs3rdghibOwrIcPyVdV1w4mCP96bSXaW87sxJdv1MvWIP3QwjQnSWwlLqws/zZS5
Weh3+hHbJEbUwWA/W2jnXurtScMYPlidOHXS4sEgg0BlHaMZ7+xwpRwzPXavkc7WNEDst2uRqPsY
Cu/TLBLLCpbb+u/PqnPDW9mWdZU1qMZ6jsYxNOleoSvqvSZWqrPEXoKqeXXpndikunxcnuw57Nlr
Ayw8FIBO0rlX8JftLXWDlwwhOpsp1j38HcKTpA5qkXaMayKOo84zmKQShZx0sY6smDVvncApjcSx
b29tkzEnyn3vLsT5ehTSbY/pAGgJS22wHoWA11XW/d2gh/cOoDokmagy8jEK7sy09tYGFeHK03t9
paHc2XmkNWFRdOCn+M+VHH3uPtq6v2ygVql+bXl70XM2o0VXe3YkN3BD/s4Xzrn0pbEblCIivk4y
9EXjY48U/5SRQblOOnMdTfn0UXnAVAxM4EEiapKS8uTRbzDYMDLhZU+fqJXydUAVsTcEnCfdRIlS
a/m5YoF6LVihuuGj58cG1qyBFOsit7ddjXru75AKbIbmeZUgZYiMm1O31k56ihYY2V+HlxCvoduM
6ljnvNrd4KqjDeV9nwl3HUADXkDtAYQ1lpEOO5g3lxcRsknECfVqKK1DiiABCvc/7y8XF49mKKBL
0YACUw3RWWqn1g5LfkuMDnAI6upNTYm4mHBQgqJ/EKTWaUKy9Hdq91JHo3b+e0ORvICsoQSpYsdh
vKM836veT49cX+26rlznNUZLPwunql3LwXVpdF3bFl6Jchj+3QVSVnhxHsJS1y4hh9VGj1Wx1Kua
H84/51Fb7AwD64MfMC4ms8BG12O6d3J+iOwMgWw8iX8+0WNvnb3SmPayQ0RPnPffB25SrDGTnD/W
6yVGEK09VRqFXdj7ERICn1GPNUe06yon75k3J7ieGD+Q6MmTTY0LDYxxAVBANQDWfxHVoFIzKyaX
TMboS+Pkn69aSTJH1CGGZOy/DoeAbSkYHsjNWvpijq2OUoxsI2h2xj4FFRBGDaHFksTCvMekPgz9
69CF5Rn0WX7wmKKlJkgQ3DPxvGFJ7wbZE3pWeVszMVIGrvZwlaP320ZusnW8LDiCsuhFQvpLNf74
ETBovTU3QSDcpWPG+SqeII7mbmqthRZvarTIO1ZgV5M1JypCgbs9IGDLIvuTHhyLPYhDtO2+RzA8
wxXT6V6TatO7RfQrjBqFD2miT33ucaEw0R3xwdkySHb4tZNDZiNWblMbsxZXvw/sdR8gz926Vg/6
WV0GA8oWiYOIdyl0RvuKJepWd9OujYKl0g19A/qMQlL6tykOHzOYDsMWCiiD8+DdsnP/wdYdpEhN
Ru5SPeNdI2gkDZrGPAoOxFAtoxEPWmHFglNlukxNs+lTchHbrkoXBELf52UFb7ag80O7paxdYRek
rkdjuclZYRHFRoMxaC/5IM/0n91ZzGKS2sOoo1HzOyq4FDzTrjmLRfrTOHgGFFA4yonnXayKnlx4
MSFX/YiB7jKaIGbNWuzzIeUcbq4MgwGbSHzowAUIDGFL5s4RuQVlRvoFfiY8kkEcL9OuYFWWPwO9
YAiXrSs6Y8crYG+LFu5yE34YCdBu8oX4Y4jO8XvD2GnefO1Mn32Y7IVgIik0omk7U73oIeqzSp/O
eq3ePZduS7aSw8hCv+516G5FBThNWvW+FqwGLSS36YD5LbHtWxET/wIOWlvmrnsmeoKwpdgxDmNp
wY6sQoYN6cn3vQfNCFf+MP0YMaN3Zg2IvaIuXCbEG2+07GV0IJUgVmiWQrTWMRzNo8B80HJG3pul
umuttj2FFhEGhd88q6xHupHzTx+re9+bQLIJ176EknHeVJRM4VGOHTKEptzWIA7ZhQEYBw7gxMam
hQrAnDHaR1bTbVhzzGpaJ1p1tk+mE9iWMW1Ovh3VdwETdIQZBsHnHQOXQENk2dw3Saa9iTbeGp58
yCLjUjVNvcry9qBh+sOJbUwr4dt8uyq5UK4RQNsyuemEOhS6gHySg5VQ9vQ4ZKp4cPEynqjanjsz
uv8r//6KvkCX6UHzjE/PrJCfKIcCtiy2LCAGVELmtpuNBgKkKdzzMUYtgCbdjjsUqSXXnpewwMrL
84BskDWVXCZiXBtO321Yt0K/zT6FrJ+dCPBAAO2+oEFdD/19kLT9lSSkdWyAKu+yAWohDfg40YX2
woH3Mo4fIgrgq4jhE4kAvn/Hl8u+AomooAczrMadVgEYUnzf6Go7KngsNp5lm7t2/CLVVoI0ym88
4R1zfbZVlk8sN6l+d42VoAvHRkhYpvvplqRWieF78mwkWONBmka1xbj9povQWKVlZZ8F0eK2Nh67
RL3JQgtXok4QmI3GdhxKnm/Dwhirmh8NFsNqTLR46bWIHqP7yUbPFaNExS9SE9zF0AoMT/8wuCmx
jR2j5aS7YhQ2YN/nr9Fo/OqWCwg/ATKWGwy3coHwnngwMyhQ5k/s5jrUxR4n7sqXOjpy3n5HKCAm
K2ZpJi8tTcRaJqSgF0zev/3xWrTZV2mQ7eri5yp0XlQtt4nwsvVmTf5riVu90ZZIyImNasRq8sgU
0Rgmkj3PQrEGSOuk7wZZxRsrefNZqm5VR5C71dVnEvcQ5sgSDUJH89+SoJrOGfJJ9trZ3XNUhitC
+8Dm2sZDO+nsl9s101JI7vJVNMaPnqvsJDF7+wbXoKDwhCuScWdV2dauze44Ak7odNAgVrAGatis
ZU3Yd092tYk6hTjq+6kr3iKbJXpvIyhUIYtrj5k8PkoOQOgbyziND8Q23wzKUgCjoasF2yKpLaDo
YAb88MdMCRAdAVF4EeYopvi7qLPCdeVD5Rm98NdSxkC8HDZ4SyOvF3AiL/XwobvaU6EKxOAF+5qR
SsYxopMJnbb3lXUHZYGyoCy/rfbVApKItLz+rH2K92BGVGp68z4GlDp666ydrkQVhq6oMqmI+16g
zmAIFhCB6xjeSbIiLseoWCPxxos8BZtB78l+AbkEkvNRc+jQO8H+pWhfaXiw6ozcn655A7ERrO5t
ILZNVuP0DTMm/BzwpFa9htFsOuzcn7AczG2YMWlKcJ8Jukh4IPpNj7/S0HmUrrO1+ul5TFkq1W1u
MllgSajXLFOsveWm6Uo6vXZIkwjmosvaUhLn3pQfdhehzC+RvQ2efZmtRXoAKNwayIMLmvvEsBnV
JfU2juEACo8pqz+jI9piZINCskVTYaRX3fx9EYLmVthtvAz1wRCZz9bEYMyxh1XqfBHa4B78ee07
Vexlafc9YAaZaNZWWz8nVKNraBiwkMNjMAyrJg0IKuRkiE2UhABnSB2gu2MBbFdmtqGmYs/sMM51
R2x4Bh59PcXe2Kp6jpd/SAb3GCIc7L0JKkIgmb31/ompM8beUWxSbXyqakzyTZRx3yj+Qs+Z4D3A
znV9+pYsaL6sWc1pfEi9zzE1uu+piagHtqc91C5zWoYZFd9aHsSvQy8fR65OwC/OzotEDQPS3ZYc
W05OX4QjH3gN8OUiv6aOey6RxBY0/SK5dh7EH6/ktU6gOFLTh99Zw4ekcyusG+IE2XAJniM7EF+C
oD1wd4F+g0sjln3AjdaiorIYGFTFg2pQbGjFstMJWNajbyJAvnKmTgsrRtpO97ksCiTnHHNoWPX6
w2+RnOlVdj/l46EQYpsURfwYoxlVNGE8k/UyLlS2NIOc24VbCVRP/wzc1CcPujH5GLOcFTkaDthi
0Zw20i/BpxyZfZnLtIZBnGZPVtHsEKq+C3FTsnqoigJMgtlYS68zl+jK5ycGZWIzjoe+5PwJAmsn
6qjfdAH0SJU091YSvXmpLxY2l9SibYtj1pA3mccfY5E6kMGBs9jjAOMex4IR9KibAa1RjzZbN8l2
VFXMgbm/m1bUGznwJNWutRVk1AoBZ0nzcfe56UMBjhXchdyKrk/pXP2MSDULK6BzqyrUI17S/sTB
uOhmNyGWMTSK4GW7BLupbeoE8bb3io9AQF4tKvH6K0tGZ9NYHXSI4IEtC96w4ZwyF191HZuUWtVn
Rk73IHcjePE8f70L40YfaEQjPzkIHzur7jxGnn1KpYbOYeh+65yAdEfvYaYUX+ns+iNHsV4OGIgX
wrReDAOScjGSezRUxncnsyvSOclgEbbdGIV3KfDxRTklF7MS+TIK7Y0WOi98kxMbwuQ1G6McZBKa
m9GazoD9mJeRYbhs+QBsp0pfuQ0GVly/R9dnDwqbSzUx6s8kQhFqE9gEMamaKzwgPjUKFthTMSke
5EuYd6MD2cu0qB1KFx1OWQpmI0gSKi1DGaPQeqZ4T6GIvPR+NaxZHfBGbmp3z6W+zyrCS7SU3RXc
g4kU8oq3k2c6apcO3cnnkDIQxFmF+6oH3ZGj+diF/u/osJADiYjKDXrUaFgPTNoAHUYmN3f6Pk1d
sw1zeZc17kvqlqBbim1SfoZadeaz+l7/IXqYTZLDM/vz4M7blTh6oXHOku40hupaBETNRtR7bDZt
ykXMPPzL8R67LFFsFFS4ZTqQP1DdaXCc5eQq0EAVtysAhXdscIxHer24aKbzpdrqox+9hceGFG47
AurSurhJqA55vi9tDxNM8zKyXuUFdD4Sl5fcmKx2NXSkJ2rU10uNG4OaIDPvFDSZSenblNEETWBL
FM8MqgB0hdPJ6h+ntnpC45OvipbyP9JruPaTJw+QlcHBV+9oz4B2hBbQA8ZGR08O04In4BGVup8n
/jU3o1WpcLEpr4JpaLg3BMMISVBaLLR4fPGxOtsc9Jm8KMN8dkL+/TqlMfjmcTF1AAdTPuH0KSMq
Zg25FRIM1mm3sTVxTWhkbotKfLsne2o4gTMyUAn04gMER2c1ZVZ9pEh6aQaW8fBg1qVbPRX0imTd
VLs0q/2FArziZjGDXBPTWdoeJ834nDCMSSskmDBOcdREFP+TFXJQz1XvLdcazgIXSrxm1IixC0df
JgMpCY6XZGtALBGqu5TuCBjiaMEOAxu2m5R/0yMcBY7mTkvV2hF/GRPdUrYwzGqUou3/sHcePdIz
Z3f+K4bW5gcWiyySCy08nbune3py2BATmTOL6df7ogTD1saA99ZCgPS+8zzTgRXOfc51MMY1qNYp
2unKUvxw2/v7WgYAWwyudDqxQIF4r7m4H0Dl8zgwMTH9FO9u8+otFB+rD17aVn/oGosB/fUDFqZt
Krs9BUyPdPDM9zpLyTsJfnrqcszx9rgb206vnJskU9alidMTnHZcxt0UrZnDgGgWwWocTMwkTfYt
Bslq6oUb0Oqv7Bl8kUNfYMwc+TI26oREWW9sX91ZtT7L9sVJpYCs16/9ZMAX7+WUSsUfRL049ovy
IUBw2ATAnvXi9i3jsdlCO33sSjBJfiaxegao4lNr3rYAFANMMDs/pLBC5eIjmRnJS9c6AINnIl+J
Aw8hy0pirajp+KnoLGEXCIEmeizWXRvSIgSyskKxyjzCy4FqSJgFBu+w05NwcJqKgxp7tTdnD8zt
iAH5RKOMrHzSJUz7SaJHzhW0Kxl+58iCnCkhnTD/eKpH666UyNUmQWV7TsV2RkdH5at2noVGbCbd
RKKpb3assFvf8P2tgQPR1IT4qaIWpN6H9NwW+bn1mXyqNq/ukpGzldNiwvZicP8JClUWsrNHjSZc
ADRKxCR/JhmBoS/MfVAjy2smqrOtP5MyBVZ1X5OOg7bNqbGTJBhDKznl8bjl7peuh/CzMANMr2V0
U1rIr+UMxq4cQDv4VIVnLgPJIkWdETnjjzGHURHM2yYPXzLcCqCl8fwX+j5nkw6zdUWfSglvjAH7
KQ/8dNP2eFBFlD0VYKxbDKnYlIh1A2p0ZzoTBAGUwIXDaKri2qXGjwnqntyIO65Cr7qnjOu2G8SH
RkajbSCebhJfXP/1vyAF0uaxMLJDZgprl1HKTRsP2T5kyQyk2d14QPxx4hJ2BEzPkq54o4NhaynI
PBRUkm81k7+uHUDQwrVrcdTXcfQHehKrGzXuC/lxj9+mf9ZWdeRwV+yVj+EncYi3WRWeJmrI9NZU
OGfN4qpj7EyhiV9tSpLtTBxzZblQAXvhHcJlu4pNPjkdkpEqKD8p++4i4v6IJ/LQ00FPTcP4V3Mz
5VwgV64FJz5tyQ4EAe7syh1PU0pkzOkGfy2h02KKxBIUszEtXw/YLRVYm4WzU3Lck1n3Eetu3BrQ
ARp7FKsu7f/iuXjtAzvfSGPTcUPgMaWLXROHqyzO9YMNqNLOMHvQGRb4wZlREeMHL1482iQgWBb7
7tc0w5cc4tNtOxcfWZVOnJu6e29U6Uk1xW1AW/QO7B6XsiY/MyV7rc1yWDlRBEHIuAkkUirnFxw6
jaTcRPFuJLnxylFzuqWqi6HGzC3Ui2hKSXjkaIo6ZYNKrhwqxwx1eBoDwWmsGHcVaHeO0Sejg/hg
zKa5mlUXrfnDJOY+0qHOvhPRvkQOamHE8OyDZJrjcZfE/MGOnNeJdMndAiXvY2yWVW4DhAc8j1E3
p7HKoEelyo+96SLNRA4wbzgdzsRrUQASGg10MCCNlbuDjZdvwhpfS2jrs/ld8VxGphGx7PI6zKJ5
DLqaHa4ouSJh8IuqObqaGcmUmYh4iNGJXT5mVSU6kA+NxzY3bmcjHA5TDGdoHv8mJp43o269rWL+
cDKFcc0SJzzjswWSk7wOfiy3aSxjwA/kx+sQWhD5jprugqGxOWPX0AIZruEcA7iviXu0JGPWsY0H
3Y+i8bai05yMS/wQDTiPYHGksG751QdskxRpUf7Ucl9bFgzcOmmV8/MJYcM6vHIljPe2qp9UKSQz
sWhnjyzNenIvWR5e8wxDi824D4wHV9UazJYOkwyFpDw09UeVfJh158DxHNf+7NPnxo47lc6XHfA6
2gKiyxAtxEQn3UhbfIxO+tAWDvnOQj83ikT5XECJrYBY4B9i5UYRSTPsc77/6XmUMc3WRaXpN/77
FyNQ275MPibuFqvR8u6GoIQoMpIMnYqCR87EvdDWw3GyYCcKuv9koZ8yXa2SsmNQiFl9O7Wzfh7t
FpxzOR3IzJyx7GPo12VH/dusVl2BvRfl+SYVATsJuMGtFcAu4Xu/SkK1cjDNDy4aexwSq29pGZbL
5aontLDJ5hDHuu53NNOxNlE5yxWYOq1//xseGcs0fBC9ydaKE9RdJFuvOTGuGm8IDrKqp9gmrQ7a
Uyf+qibG55oFH3kc3c41GQMAnN/EFTCWwm819TsziDU2BWjHphabIVVfUzY+YughG1lv6xZLqzU9
Zszx165x7xvHViKRZgFib5EVeK7LigqNWIC+y2DltX1/yIPAOYWc04sgto8RCwrOrI7UAFbsOee+
LJpiNYVwH5wWNiSTGT8u3nMT0bSfOoMlqD/Og8dh33CGjbWLabNaBXXq7WsM+WZSJDvfTD7QiytI
EHBsO6f/cSuwGopQnzm0+Q4KeHDTQ9AYczhseYHZviZShJ2cl4SSj/+9jss/Nwt8GN7BvHOH9KXG
hDzkDRt1ATgJP84mptrO74AKDZ6P0Ntd05LI4OwwGVQlIouBdK0qko0WH7zhi/0gPBhuWOL4wCyT
jyRVKTHWlAsG7sPPmLgId9BrFtFKNTX2HU0jr32DmbOuLd4K16dMs6VXeo7nTdMKRV6qKLG4EjqY
cFZy7qIRZWKJitGlb1TgcNSrCBL2DvpQQFo4inCNWSEmGcNbYvGR+Mmy8rmGJVZYRnLSFmgBkj58
CnmLQ2Q8KdyMN7Y9vmdFSg7GTt+UXTcHuw0/zZhkpcFNWLebkha4m6ar+j2lq5dgcvdl0zwJC0ma
0SEAhfCsue4SMip+qiYcAWJ57zL3P8uU9oipujO95ElHuKBToy5AKNFiCXSglaC3BmgdjJWYyjts
qzz/PBomKSLClQw8h22vGtJDVDji40wwMKAGmdhhqtQguAuw13NBIoJCPtgd+eV+MDj1ccX2mRIT
VOtZ7xoJN2G8m1XpLPzve0rrKWnCKSxs+6XpKCidHTdbRdmXEfxmqcJt5AoCBKiUQAJJ/zamC8Kx
J7ES4cmie/DUTfIvVv1312M4jKpRr9ySzjUC7iL0dy3ETWXYH0wAP0OzD/jaQToHZpy72GJD4jFF
wFG0rb+MWB8NSmwO+HnuVNhUp6nj2FbI/t7oifF1BjJt+IsJ5JSMUOb8MP4iwvQyW/HSLGlgZ3ff
cZNx06T/JGflQFu1seYyZWlIhaxo7IGM1b/47/1g/yplsS/1HqcrBJFsVJ8BR/hVj78nnUHxkq6Q
+BeDXWrO0aoqGA0N2KaJfY1bu+XBrZoejcq1qVkc/7VuPef5QmA/ZDwEAb1F61mGZzw9Wz4IZ4f5
gMidObGAkXj4g5oBt1CPzBhz+ZgEDJJypH3XQ1gXjkeWtPkYM/Lyg2OKtYDMongJrSjJPibA3Ogi
2TvOX+FPkjZDsXJafcq4Pu7mKXjSnidOnd6P8A6PrVVtQUFFB6cbv8NGJQzVfBfhpaDIOeofcdXj
EhvS24yVefKTZlcP4i7VPhG8Cndmgzd3pdLhaIAu67pH3dBnNpJ5tG3HZ0yyggJ+k2AgwslyRUs6
UAoBSK+G/K3NdsmHwqyLs+HZb8gOdsbwkqH+wGPz72xl3qc23J0m8L5YldGC5YwxZmLzag2NYSmk
vDKo1l3L12YOoAxUyEgcHQnQ3QFInT4lXP11omtWghaufWHoYMXcvttz7EAXsOyIip7iq6j4A6Ls
pWZeykATi1ZM6682OpA5Qb2HnpiCLk9pzyHkmaKFybjGONHXvx0i8TCI38GAq1awivISmFu37Cft
hOPGaviOjzO0CSImauZS5sRqUzdI8g1RyYEp+iLuiRoY34hiVS7dnhmYTKppb0zY6humdLfVUh6q
1dngNd7IxicyF447Jy/LzZCPztripBX3GOeLmGKofjA/ckXr6QACgz62w1JLO6CnAICrvXUyertm
BqdTcsHYFInxMkwsWrOCg0H8BvIDmpuH1aLsQHwNc/46z7skLX+7wT1aIX9b5sjdBMqKvwj5lTYW
YCOMsgxKxJk4H2h2PdHV6kNf4gIbmupghtN9QUcouxj3B5orV6VZvHL2oPrWI4GEoyPHat/1c8Rs
3mOk6DB9b59pN3pssBMBrwDk1E0oZFo+cr/aaSmAwNf5wo8oTlw3EFWkszG4/SBrkIQaMV3BWLkN
5vmJlaalrIfugIQVvY2VyZBnuRinJBEslW0ng1XAaZxDzyGcVkMPfi0cnBvbKu+z4eROYLVVfGcm
hDn6+a2M3kfDOtg9LjnL5JZcFJqnz5bnGNWUAxYI/4I4i0P1giEZwVAqilueRKjPrIfnJvU2y5ej
IivDJCvHSTGO56h8N9khVzYTJ/b9+s1C3akUOcEymV5iGnVWo2ZlGewSTv8qjkDpJ+MPv8VtFru0
VRfvw9jeAuF+rrsQthMlcbHf7+fCIAmKpp3ZAJvncHh3G3+6wfI2FS65LMTainorsLbmtfHv+sgH
GhS3L5EHV9R/LKLhK4Wuv63e5oTTStUB5HUrdbGy6I1DZ7UqrUZstP3GCirwRA7XuTOuBuhQzC7I
zvWFh/Dkjs4eC7vGCKgI2fhM5oci+akEaWd8FuEiIxj1uI0EV+1ZYjkSPjqSZUFPdQH5CVN+MjJb
G1HMRDQu9nJhs6ZfI5rrrqVwGugZCbg+QjEt/EViGvaxriVwrR2XJihZlvJ2teOA8+1AFM9WQQ/b
MmnsjBdB2SjpGZSgsC2jg1E9Z9kImhxqr8WRiUMUlBHJUIYpzs5sYDwnMyuJ6dpogIKeS+aLU092
Sg7UTk81hbBh9hDmzl8+nyoyKT5f8hhlctVEvgcMCLK6GlBoI+QdTthk+2rV7rPcv21Fp09ES5eL
OsBFVPyT59mv5swjnhZ1v0nUt2GD8vOd+jIIQUIj1E+RRC+o+uIFAzzRpoA1ZkZtvWlyenAVmomL
HMkAYGAG5TKlGWBTw0f7tFPmS/gPvryQY5PjjU8Z0hFNaH0CuwBF3hGo+hyz0rV24dryYTf1laEE
RgLP/smVuPVGarnQeMhYNCSeW6ALlI+u59r5VCHZRCK4NEg6XJYYQk0pooQkChUXwJHGmuYxKGOs
vTP/v8GSfTPsDWP6jWTzmkQOnWDRw0hzSGUFZGPtK092j7cKhTTygLdFDjI48UEv0GsGOj3GVZ48
Ye1DhwfJRSwpgJqHcU4hVREYO+pKPNinFFbl/VWmVn01NDlHO2oOOTNOlbd6l4X9RdRdvKlLLsLD
EBw8WhBHRgTGxMiKwj5MwZrQY9bflQSzuLyP4AMKY835hVcqUnEwbfQeyDQHTo9ry0dxdlvrGzed
4k1iPaDCYNPOTNOBKRprikm/o9G4L8rsMbH71znANoAm/F36NNR3HMyqztnju/hOGsovsbJvMrJ2
lmy6NWGidu8rtbFGIF5V9EkrkAtvprh1wKiSoQs8rJAk1wUxR6j5001OFzMHKkDTPlZ+Blnn0Jzp
07aNZ0w5XxG0yk049G9TPDIDiJ5NwLcrnZPOEI/zhFDgYPKY0xwEdIckMCC3zaOLxJdlwP6wz6ZV
+hqkHNEbzLW0L4l3q5lQhIoP9nfX/SnG5lk2HNWNgMqSpL1Whj52KReQciw+Eg/eYi7evTFJeSQZ
8KdNJDe1Ez/08rU0s/1cx+ktpvyVDjaCCPQqJdDVtaDzjeGzl+K9aLo7O7VfWsFBkvpV+i+pJZPl
eiSCyr39k8j0o2hw+7Q9JeFMyjeyxDMrmCW4SnORFOaFMUG/ttBcNjFvrKltSo+94q5hyzXG4mXq
nOpIe9vLhDZ0FGq4i2v83zqEiz87wTVxiI+HAJWI8kHIFGP6qE2PWSrS5tg9Bz7SqXLxHvtZ+laX
dFckVc1BbOuT+4vIf1db3cDGId5CsmxamBKQgfssvlUxDnYyQCyQzQgVAg7J1rnzCprel3I8TrQW
sEm7fPNthI9peg0dUJxWGZ0AwtBfj7S/sfRVuTQc0d544xCzXtPyimAqBDf5KSSWq5cdFPFriEi2
t9bGn9QLrSlwc2NEo/wNy2O97U3+JlQR3Os4R3l+bMU/Vu34V0zpxc/9+sbKp0uPBWwdNwkirvjC
0JifLJ+gS4PsztcTVod0tlFK7D0o1J0ZZy/uI5qgvwdrCgE5wbxIdZRXDnfV2F3njLJrjyO5ZL/j
eDkT/Tecg8wZ69bJ3dAsh5spfOpluuv6Xl4cOE3KIoTtafZ4M8In58TNQdTJnyjTfdu+ZGn14UZd
BGVLX8uAXykf1rbvvleS5abGqrnOom4Rjis+YOnvA0v8BQMjIKtu1mJI0LZyKEjUJB8x1m2Vdh4B
0L9UGg4TmOh1obhcFbWx6WP9odIcQWUYb7suK7aF7qz13GFIdjciAYHheY639oV8q4Sx1hzV1pgM
nxMTldai/mltVJhddT9BgBtwb2H/JHbjFqSr85+EKf069lyLBtL0mC5WPBorf6hC4eDRjU86nnnv
EBFusHCeMovqXICuJJYXNJgLUmwyK3EDbV6J59jDB4e0ba6li/psTQwswSYs3UHGoYODjg1hQ7Du
K6RKKg7cd8eGpthTernqaZ5Fqt9VitFjCT3rSO65KFVFdTGvvSnbl6r06YMmlGaEOl67C90hw+FM
KhZ38uRDaDXqZ6eGWkKUU9swUHQSHPOIfdtMDHYl5bg3HoeRQOJaDWImvx2d1Im0vsJhQtmScAdr
QreAOFyw5+gG430cD/sh6RDAForXFNs1CfHqo65cPpCiphQjdX7DQX3MHl05pYoZ73F9jkTOFuGk
t+eSgfwq69gESul8T/57AvbCIkyzBqu1BMisJ3C9yWrEIbSWePjXo2HijnGXwJYFOS6n8ahjIjiC
R1tT6EDoLyKO5UXRq7ZdtWa7PLDrTWsZGoe58R8MicZLAMNv7B2cCYNuxfS2WnrNmG0Qpc9opcxI
cCb0S7OSG6jgQ01BCWeFVmeAEAGaMrDjOFm7vyNIePp66OoRROsYiTOneh6zgiNMAve/BdqJEtg5
9538cUr95/BBbPtceWtBN7uHoE9r0SrDSREHeB25GOqV38PsonDL7lXGolQQPyvNLXtIwLkWT6Un
Ri5LtqL8OGeg0BZUP4W4JfBhy22HD2xlhIWxnSTDS2mZO7NsBZQJ9zr3tbUTIXSFcparTo8rur2v
TvjmDu0ZNMpJAdRL6mcj+ENYvEorp4mXcQNDfoC4dO8mTvKsHWZ8TRX/kil5s6hNgpeoqVsQwgGp
AgDB7+ftFDEPiuPK2puGfKaarFQ5rb3kWCiHZ321Kjob+Dqn3cI7rT8Kzao94c/qFe45VwC3wpE+
h591iIWynVTBwC16LnS718uC4uUno9E/oTXBv+ZNpzme94WlzfnxKuNTVNLd9nHy5yRWtestE+OY
nYLHmLlzs3Wc80arCyLnwSEXeMQ4Sgg5MDn/24jPtSLQikRyZnDGIu1jGc8C4NnRu+0YbyM3iK3q
yxfsno+tb3YkxB580Tbb2dJ/1kgWtE5p5bALrCgVX7ZsAXPgB8H+ow6e63YHBigznxN/+fgw4vzJ
BX0C8BoZXIVyPKDB/GBt2hThF8sXGPEFg7OkJz/npetvcJeN+WFJu0TJ9DqLDCPPe2cPDEUhZZnV
IYacZOdqF4WYuir/hDEC82JYHTnn8+uUR03YklwLGFKgxPaKDoFZp1efhUTjY8xhSstlgSf2OQf7
Rqf73s/fa04F8Riepjl9FzNLkjFuS++9sbiWDwEUDBl9pQb70HddqFMV39fvThVehXgN5QdP3HFg
F8xgAMFnZDLoH7HUXDgYrZOq+VLAJFqaHYdXArMU+On+2e/HM2P6deUthgp+RbjJeije6pp3QXMd
cNrmBMohtbNVjuuATYbTqbkbO9zDYiMLf+vfMRvZOA5IiUzcc/D4aGi294JrgJRJlfi9A6mkkBwY
FleCGhlB6OAUZOCM4/yRBPfo6r9QMgbtfTndDDT4DL44qCTZayt6dSowDhxUNe8MN9L3Etf10oIu
tbWL3PEpbNNjkeLjrK/a6n8s8SyoO2I1uSnidJOkPJ5QR231MJkhd5TpJjK8iy4u08QV6F8do/+/
jPUJzP8///ENT7prpoffMC7/o1zV/b9Vsf6PJv8tWKioX8WC1k2Hn3/+gx/4/Wy7f/7DVv+lpGla
ruuavq9M3/5fXay2/C+bo4rrO9ibKaK3+ZmibLqIHxL/JU3hSde3hLAtx/3fXazSo6bVdCxTWb7n
0aJq/b90sVr8QZxCKB4q/vVbSkdYVHMrgmFIfp5pmfzz78+HuAjbf/5D/HfGnS0Oa06TaS32KSuH
J0CfmeX8U3W0AA0RK0ZF+d/94gPKHBIxs7frTHB26J3MOAy7WVequ3dKvPGI/5th4f6CRUSBS6d1
Y5a7VMA0oy5hOP/rv7J2WHopedqC1rr7P973679/7/9W6PxaYvbjF7QsjwLb/3xBNv9xlVSmcmwP
kt1/vqAImUWJRfyMS+ctLfM3VTFsCToWwuZNJ8swzmj8HelTYFYl2BhmMtjEsyNKCWxX467IqmHL
1bPdtHl7ggczboTAZ27Hj1PY/5h42cnJUJI2aozdQnKPn9tHbnhk83NDsE1DcbO0PvVz+uFP0y82
Y4aGOWZjIzTkybJL7AHhuS3ZsUMMC+sCESOy1MkS3b2uvXxfcs0a7EwhRvT0M5LNWWFfwxnRxeeh
XOa63S/52XwhFAD5HGCWN+GP6OPXJjRJ9Du+Xrtz/ex1Jr6to5o5YA3tFbn22WDYjTWApPmF0yX8
6QYrCixx3P/o4qYLfpKxq05eHKxuOT5KcFR3TmPSkZVcJVUnofgo2rWps7MTNt8UAdxb8fAmq/hQ
cTOOMhtHd3zfPjOo2qfoJkFGjWGYnAppP5Ba/Is75whfbD+bUsK/khxb++gDVzqAgeQR2h2TtsZ6
MEsyj1P0IM0Bfi22QjIh1TTj57ZPUzMhyI23PG+Xas9g5rZKG8wqLO65QZlv4xCdWcqOsJ8MmDqD
U5eaD3UxE8qLniAnpdHBkuHON6pTEIq7EUQk/p9L1IpDjjCw5M7pmXhS1mNWepcqqe/J16xdwNt+
xSGB5hETbcqaPzUkULNdMHbxOSZ+o5LutZ6zOwcMmx0fciLtKZ64um52U8RAAUfr5KIOhbhE0uqy
vBjLNQ5leFSk6On+3ZVBSPufgapc3gNFva3m6jxS+hIIzjtWXVPWRUSWLMLIqFGQd0PdpZFhAXFz
P4OR1slvI87eHWd+D/L+UZd8QUubLNZ06DhAMG25aNFDjLbPS2tNQggglP2eQa4XzTQSYJmuavkZ
OuLNZeq/6pzxh5M85RFEr5rqPvUM0PjynKJLkFt6pajv6rUput/o3QKHYGvm+58Gt630r1ZqfKVy
vCVasikj99OKgc5YHQynOUjWcRy814b7IaN9nufnPM72Bu1nADNOoZzoR4puHRaSLOdWw4WhS73D
GPbXHld+PnG6dD+TgvgCNe2QMBmE9W3zBVH4qaOgjYv8N3GsBmWPa0tPXqvPgQsSX70v++GWOdej
sF7w3F0yhvht85wM+doafVou9IoNfF9CALI99zvIkgvhAMKZ1lrJ8RLn7UvIIo6BRf6NMxeVSLjn
rR+N//4+dc55+Vc8i5PASKTDx0TapObZDMWD5eq3obDvk0A+++W+zp2PGu+2R5RBRfMnVoTPyHce
9blurSe7Z0gV9I9VKc5+419ID2CToPPDF7C6mltRY5ku8vp5Xsw1RPcpT/T3EXleZpH7gtl0K8uH
sAyWatDht5oqUlLDbT0wzR0AU3Z2P3JbpbOZVT8Im69Y67dKHX17Z+v2xzMZOSVRv9I+YjuHtGtT
SnOtA+fPUdUlMrtjPvFl6XKKRQSAQ/TbV4TKN+1brx1sIzSiO1iVv7o2r+3osdhaT5mfOXja6zev
4jDlFQzqp5PQRIHGfI/68DFWyVNWqNci6B4ju9gEDpFVQ9H7UV0m1hw4Qeu+Y7xi1/e4E674IO9p
HnlCioZ6EKZ78pjII+5G4yq6GaPpFnXsPjLm/fIWBlX+Yc0fHHnRDkzCp5G09pVjcOkuWA3jT58h
mZTOrTX3h1pS4hxGZ1LnF0pq7zujgO94pxqPURTI+cB7C43poQriXQEG052nxzbUtJmD3uSDcNL0
0eLHWQNeW+OhasmCGbw4J7mLqgoTF6DrGAx1IhbrTIPgigMpsckPwLefKH0JfLnLfetstu5TRlew
6VQKWCPCoUpeo9a4y8bolmzNnpIKD2MTDnXaFHKgCrZxyuEWoDrty5LVRxMbbBigimq6XRawbtA7
D0+OCYgn9v/sMfPXNJtemnoHdXtLtuXsdxS11HQdSutSOBhAPNZJLzD2gEOxhz/oxH4znPm196Yv
RXFQ26HRYCDR66i4jJjZEXJ83uTSuM/oEU/Sg8pCSgRpvQG+7yLB6sB4LGdjXzTxnq/F2kqDozsm
x1FAg4pvBafX4Fj0+t0o1b2gbCkIXuKe8gutr1LEz1i3++mRX+3cKHBgxFtBpj1z+9r7EL0oAX4x
HM7qtU1lV7qtBvdCqvvNokdBuZ/lrTeUb4ERHBIcboAtbnMYD3wFHJk9Nykc/CwlSPWUteUe3PCF
UfthdJEoCiaTwRjuGlJp+JDeWlW/eP+KtLtMf7tp2nWdVW/zsoFXCssCL/TgJSQMGdgP5cyVLSfO
FLt4YcfhVSFiIxVBGzX4aaaZL2Enj7GxtZrmIov0PUhoEVLRV2/qB2a5NaJJTylef4LBsF/u5X2q
75o6ekja/MNxq9dasWUU2Z/fR0+k6neR/Bgicuoy/SD8hVPfHg5lGoKjW5mpvfNVcs7L8a63XS6C
9kuZeadZmLhRgBQlV9SAY5hO30FVhhjkGbZJCGm8RZPBg8YfR2zjK49gC1QwB246s1t7Q/Ac1QCg
vCDaWMZ8jQoMly72rjmmwtzSz33h/vouV2M1Fy901+HjXdO0e2sL65rF0YOft49EYR4aCzODXb/+
4op47v/9y6fruPK2y+Mse4dZcnhMTWayotzl/CkOG/QiffEpzHm6016xKx3xpDSD2ZkOS4B2tDPp
B2Ub70Y2PzdWy97j7J+k2X7EnFVshv3lLkhwKJmNfASfcdVtu3fLmJ5fakLC8K4gRTJJMCCF+aEX
cuWIHIHJkvNHiegZOJC0QHKEV9NQ5Z0N7hR/a4CL7Nw5dXBPtyVxbl/9lm7E6Mw1LqEHq6UKjZlB
fX+M/OHRqOGfQaLklMfooxvuMQhF17EtAjBNzJIl8fSpoOyC9TWlAROCvzhM5Nq7ttm7Rni1Dd/a
mvbwIhnhzC7uMUulHU8gR1eTRvEdJhcY/v3PMJLlhaYGM5vBlizFITHjhD8DCIwZjc+poG5pbo2t
M3oheC0078ipHtNheua6w2lvHuUa3jlHyPQzDTOTybPcQ0GbiRdFH23nvxpTSMhABN9D2tbbwmYX
Iq70xp0b9uPsFxz2Brq5raXtcARtWaYwTzhSnfyQg65mVlaCP1jXS9SuLuOL39P0blkvTUA9gWcG
oCYizOhj9IBHC/k/7fpdYW8iLJhkx5heNbHzYA75HeLFfmZME1f1bdUnawA+xhk8W7oZ9fzH4YRQ
gDqWpMmBGvJ7JYpARQ5PWXbTW9Sc4ZUyTKmJGs2T+wkSKCJIDVnPqua1b+cvns9WoTu5fBs3bYaZ
mdGWtckhj8dMbNcKxibOicd2RPTuLQGrOCCQNAZ/cWZe8gjA3hwtlgE2vMgh7DAWXxxf5ZaXfjuP
oDJLo+j3nQXPu8agfrONTWDEqMneTQ5hvTJQdEWMYo1guM9mRHF6bwpuYas8SR6HgnhbmjBoNKkb
a8dRfjoRQZ2G3Jc5LB3EMatQfMVxOgFlhHZLcD/a5kX/TiGXETb2jcuqnjZMFwPJ+CWw/YdymEHc
E2Kzaua9ccMAJDJb4G2Ns5o7l5jNKLZtlI7HaOIrZbCV3XmjdO8Cj9Gml3pfLcM8agcwYxL5YgSp
7HgTuaJgmkINiB0h1cALP8sBjwDo3o2P92ajQewBdbWqS8p6iq0HwUkFaUEYckls1riIcUv9USdh
rjOQLZ1H7KAo5n1fRsB7GHMsvemCWVFyY4t5eB5s8nvF1FwrRXbXcMyftorOXcKIwZklAVkP7Wzx
qQM6sxg8Q3piqGf2O10FPMX6WPOseIF1Tx4tqPCLTu7BsCUatgmTrPKFWsXuCDVuasydTkhQ1lNf
ICOqJ8sJjox+MF7UNdMYLpGeg9OZZeYmaUdGQqzuN46LFZqJ6gNydwr4mIqVLhSvkz1t6+pSVMpc
kGyEnubxnNGxnI3tZ+Y6/SmD6ZpI8e0Y88PYeQ9hC7Sp46/OHGKecctcyhvwMBecFWiWc8zbxgpQ
rUjmbAFnbJcIz6tZ+veqJk0GN4MpTR/A8eA4HnQPuDbiXTiqEtYt0+SKqAbbHbvBIOhbnAkKV4W7
c6Gq9QZJaErTMiYrIM7Kh5RySys3oPfbHc5ngG1ejCtkFB6fyZUm8g53Ox+UZ2LZczrYWNxtxohi
18i69+hOtAjAFhVEqhK7Hs0NHdp5nV/imu9GWdLyVQ18FbjUNuNvhX+QLjtGd5iSWce97D7waCzu
/orZJwSR7rzQcY59a+YH4RePDp+5DKqr0xYfhuq/7P/J3pnsRo612/VVDI/vuWbfGIYH0ZDRRyjU
a0IoUxL7vjvks3nmF/Oi/nuN34YBw3MPKiuVVVJKESTP1+y9tvmuD4N6Yme+5iw0QJHj+jDRAK9c
nQO7GE/VKN5iTcNdKwsEnHbBFRegSgTxpfNUdfM7jAytGLWNmBgUspS9lHp9YwBKrIszIotsiTRI
C3RWg4oaMha0OSzDiBQzxrckPFdidKjcUOYC0IZRWn7ItAYZDJixYGlN4hJRvu2uYpPojmuhkjuY
1eJzopkYDTp4ss3qZ1b5i6FyEd3bDYtFm30Lm47IJTDaUFDQOo27MVn1ISlim99R2hdoW9DPYt+z
rP5omjsQPS/W9Aa9hYUCKn+vGQRSEKgImul8ZE13M4BUtQK7LM73KMMWw9PwGFuV2MJwQVAcu8lm
VrJjqf4kkWB7oKpPoTvfXekciyjvMNWq5FsFxlNnkRnYiFbd1NWEzFjnuzKk8RgGvf7UpO1rnuV+
QoeTp/FZzjl/MQtrdBDl+5hMd720v4i28FsBHWEVYJBhN9WdrCAERooYZZtxKDQRft45CbYybb+N
vnoVoeYhB/smTfglbhEHDeZHlg9fjhQ/Y7VUTYZJqp9wftBa6eu8pFwwKYxiVWgfeYN6siNlKKil
XGsGWU12f2sRxbdpZlyChlDWpUQWOMXCSonR3gL+ghvf0zBnh0Eq+q6wy5t0c7ZombYJxvEWNObN
6I3WI80HcznIAxT3ctrm9aKRt5IXnfQPVkTfkvWFDDv2XRQTHvBCzS/GnySxSG+0FNLiwBFGBdmW
8LlPU9Kc4yX+0XYBhgWT8TOqyjsqhocmRc/nQo2AItOu7eVwVQKUmrq6yULKsq5kGDWAxbdjWgO7
F5VXJ8ieEg7oKGtJWIfLEhQH7pV4nRl0GlHj95rY9lF6wzF6F7XOCZs312gwTH/qR9zAFbiQbupI
kDT05xDwcJiYJ9Xo4EYjDmsj1qcl9rvyJEdavKrRzsImFk15a1P1bLfD9wgOZlUpi2u3IeKD5TDC
bzhPq9LmzglZ01d1hx5ScL9AmhlhIdV3wzUPtYqSwaqoFEPCK5UsY9HqEJ8lF+EpMLkkN5ggOu0T
eOOrDW+B4SGAX+Ac4JpRvLQr9OYkfZbdaWquoMFKOv52XGnobkwoRCiqtHOjhATetcY+j+QeFxZq
lCkl0WF+GVhTcvEsj29cPkkyvIYa0jEB1iKGYIbeMOPxhm1QkEUs4/Wg/iqXWfSwPqKPMJbKO7rA
ETwnEaG0MeqdjruxQuTVOwNcVBvnv7EAg9BYTIp+rezxwcmI8cZBvZmjS478jdWa9mAokIl4RD7R
kProOb5InkJxVDD3Tp+Tkrg2CXC1MlATF7qe+Kk9/FU/EM2jDWIhtGqXsHP2whLzPl312Cm7Kij9
PmVeMqtL5TJwmaDURrdUinxTxxzdeovyJtLnp2zs0Ri7lNMiGPazVPstwoCfmm/Mxb0pg/grN/UI
o4f5R9p8M+NCkpLfqZo/q3Q8mNs2pXTtM7ukzTTK18iBCutMwU0NB9VrUo7SyAmf7Uq/d2awjQPz
rJKZtulzg+CARUKRPvcKvUsen2ibdraTHduihUqvzFf4bquigo5acc3jMbYxrFA2AO8azRoBdrwD
fHTA3XjRHfMu27z0TDXnKKCNCfr4sSSuqlS7R0P/7vGTkQBLedH/to013kSLW3NU8nTLkakdcCTc
O4V5YBM2WzvXB8AceJFMwAtINQPyyyjGcjvaJ2NNApFccrRa5XAqOGi3uqpjmNIqrK9l8M6JSGaJ
aa+NWpTe4rRe95BzW6PGJFZBKVnongplYjKxrUt+RRhUB3jOyNMNUb2Bq10sPRB8JYB8svdo9Ts1
P1CmlS+mruzlMGpbo0rhCN1JTyKBUMU1okU+WKF8LWLzEJC06eB28bQyeabpYCSmFTDOtexU9AFS
c8u+hcuyXNfQbKkKlVPLDxjrOY8f4W7ZETOjISzIH5FTz5apcOJHSOvJ9bV5l/0QaZ+T444sR8xz
9KbgSYuUbpDCye1qlMSWepACEMwYQ3iLg/yzc4kmrjr8qbFm+9Xcf4czWhC08K9J/6LAJ3et6kaQ
8FlNBeMHQahDA/wqVedsS0dBNS8IKDLdtyZT8LqVbrCpxmo9j9ZFhuUDAvtwBd7Q3i470iUNNPue
cp5vIdj3ljx6tZrf8LMSXDDTDOETutlZ+zfkKQARqF/kmw05msPXbGDsUTCvBI7NfVNQj7uIKWjQ
FgZT+Cbc8Z4PfIBWjCd/M3wB8Gk37GOadBQHzeaxTVO9VZJFUkdpPrIuJMlKA0fTp1SfaBe6AOE0
YZn9qirktdF4WBYa84YpTD9qvVmEx8gEbMIsx3a+GR04G1kZzTqcUWlbFvEgIyEVblpTrDX8+MnB
jlAFTzXfCN5jbW3n3VNtI+5VKgNNa7ju2jy/IIj7zmIVWZFNX0GqguZrJS2lS4aGVX3jKr5mmoZ7
5MtCnLjGRNehfzNfRfaC0+NRTeZv2h/cR8fB0vc4RZ7IRfsoaqgHhfZVxZokuG78ShVJFnHEBVd+
2CAECFVDN6sV1daWEF0UlziWCKx5LpyPPo2+7Tb4kl1t+N2Ef4UQelINvkAj8WN0gnavx/KmD/mp
GbO7SbRYSNZemalH1Ao+OxImRNJXm6CCDoRUIZmzJe8AZqKamXAG9YSdh9WsIgN1Mszc0zgQdI5V
5BQ2ikqbdTWtQ68HhyzPHquuJ4a5gZTXTPWPWrsPwWIMUFAeu725dR1csXHfVruOdPi4CFAHqOVZ
h85KTVgEsENB6ROhAWER1cxFaNkNebmXK8LZzBrro0j8zS1OeY3L18qwn0qDV9B3E7VesxMstvGS
sWP2XGtjDvWQ9yl3kHgMDJpEss5mHix673WtQpryHG6KAr8qNtZjNM4L+vunUAVS4YHMCsOiabZf
NG1kM09TxPOOTl2QU0gpVoF9flUEV5De5zlpVnHnZ+O5UQHzFIF7R8iBr9ywu1XYHq1O/TThu9vd
m1Mqr3Js3q1U/5nS8SMFZQrtEAzbMO6Y2riowFdRMpx7NO+gFJLwzQrlIde3VBgVO6ipV17HfgmO
YfffNe8jr6MCL2twaBMTQgvB4ZG2ZWJK6jQmiNBF9goJX/Ey7MyHPba0bdsAGk9VKBXrxnb+5HHS
M8Oz8M5mydZUeLCxqTP2VbqxFNUFg5Xt7Kre5vn4onA3rtBXXUSukUm5eJc5Nm2PatXHmvlZDPaP
3eTlppIQALgDNkpZrxRLTf0CjuGkVdg42uBCNjDTnYa6CiseoSYY/+KUcx810LgMRB35lUaqwy1p
4/pKkRFMEYBWDikF2h1Cqk0ZzAPeSyoYA9tJXsUwRIppGwrLl4P7bVuB4ulOtFVS94D5hl2YelBN
zdzkYf3cJ+lnaFA4UDUe7OW8t92fQI9hqgolYobfHiuDKWAjCcUN9De1ZOGlPZCRR55Mz/DWsJXP
HgXUxrpbD24dYZ5qOoyZFGPtIEY/asenSBOTb80EnY9G1G9ataJbCdG2FgJVVwL+cZM5pFgYmaOs
HBcSLgTCbd5gs3Q6BH2JS+M0KZfILWr05ayi1PGmk7oDktwm7WD87roJD7ycLD91h0cNXUpn5Q9h
HnoMCzzB2HIdwmzUFICIXIvaamwBnFhqYpI3Ju5RN1rrZgbLF1fuNQljVNkp+exkgr4Q7tqx0Rln
vNf1DjgwruoYYI5lPrTqTM7GYk5z9PpdjZW9ktoGC+SZCUWEeRs7VH1wwLZz7KnZ0a2UH2VEPaLD
ZuCiQJBzVB02akNtQLNCfWZN9kD4UvG3hcK5bTpubhErLEKaB0srWUEyfsxra3gCtIj9BhIUZAhk
Y33um8W0S3G3+PhaCJvtMGYTu7zJJuOtndhVzFWVboF1bCklXqZpZtXo7PswP8ctJvBh7ogOXxKw
HmemCGuYINuafhs6F+Wiw0M2Fuk2TBg6swR/K5IZL1/iMllC5IMpRtmUypMW2S+SZyxarZd2oRE6
HfNHV0OBHwDBk4mDzCrfY0u4jixuEe7H7rYUmEOSK68DcUCOvm1i3srByHIPGbYgk+lFRjY5HxV+
37JNtyIe6S2p78/REnjSzMVpprxksETmL2ZQw58dYEW5sI7WlD6ozLg8fn7ycVF47oIu8fuWHy5O
o3DTmprj0d3H5NEwDwzanlzU1rgnwyjf61FbCyOYzjie+avdS6uH09acRLIiJtdHQEhqDuJXciQY
6NmtMrO2IYIsRQHi4Zkq2GRbpi9qYk5+36Uq0R9GHu/WlefL7DudGTIMVD9d3cx8fv4UW2ExHpZJ
YcNFunOM4CfCcbA28wqSKVVuzFIyS3WmzJO6Q432wsHz1dTNsyYQGual60fg3zaiF9ZGc5QQ6EhO
VNdwQUES7CLVCyJ3uHYOFscS8WkvZfJXKphMKV7h3Fk/RGwSMdqXzsZoL4htNpqeKUfmvVT/ha74
+mxMBxhO76T0Blthg9oH2BRYZBhJAXVUey6ZhEdlem+IT5qkUe67qN06oxH7Tgtg1o4fkrZ7M/Fg
v0LcPBpIvbd4VA0ikgVDHKu/xUYFTkqKJaaRhUHZYswvnXsT1+UxLG+tmIJdTJXkVgszn2oNVbdZ
HWVh+gztmVqEeX6wQsB7lXgL6IAPcVLhWRmigrlqudE7bTwNinhsFa3ZqvOMtHvcN1bwLOKBTO45
sC+sbHVc8b0xmpuWRGNKwY3Bfh0TK4fgqIPUKDSLAWrA/kSZiYJ0oT61+pyvHVz60KN/Bub65ygn
KdDVhpPmFFiwQD2y5H9MpSCkEcoICFXUn6L64B1GZadTWJk/lQICvEDEe9IduE20X5OvAuTEiEHf
ApbrmHNjRmPdn6rqOQ0GfDiQKvdhgHBPrWP1KNUjBUO6shXs2eHY4GeZTUYqQ3Qjz5hqXYon3elN
8nbqP1Cw2ZJLC8Vkg6jcjLUnmdhr6rPSQLRpN+fFNLOS2rlSloClQexSIHQ1UUgs7WoGKJPWPlru
4t+fnavOQrKilgzChIBwTIW1Bnt4OuhMfmQ33Z2s2ydNtjMIIRqbXSWDi5PGD6rIro4Tv40E4IU9
eebpX2MeNnWZ34p4QA6AAp7QxhfdjjyrtM9ppn5aDXs4/KjhasTo2w7AZvVKW1s5pBTyVDFGpE82
e2sW2kMefhTq/IZY8RU3yTvXApuNp4gwaxdDNrKQm5TulxMEP8mg3up3oU3PINsyzp2A87sXJ9z5
uzxN572aR+dWZM/ZUHwNob4ldp4tiBs8473awU1l/ZvGKD/yB5yDf6AfINlXlAjTa/GlsPxZChE5
s9FE0xzw+lwNV8uPTiluU6r2HlyFO4Fc6UlFJ7X5F6hRAji8GmOP5TDX+3dDVmsYjyctCv7m8OpW
Ms9fVKN/bB3r0xYIW3ONbJaRKbv5/i+JknWVm7KekVb2msbCDxXSCxKze7CbxNhUisZ4jYDsrcU9
aMG+XrykWuS8phYJkmRRyBBrEXXpGMAyktPgrCBVVGtiVVazzmw2tIM/IsG8wwDyp6BiC+GFNHKM
DqA8oRhZrh8byEiJHqszNrh2/lC29XsShG//MvUNuOB2AAkSSrQHFmrcxamppkvm0yCSGy7jfAK/
25swTRPd2VlVO2DEau62HpMSqJ/YDB1CkWJ1ow/fBhNZ73IMLWKR6mqvsbcP2/GIXiugW7a6dV2m
4Ckdx/ZC1i4oUcdb7lhe6iTD5v+LLn+Fkv8X0aWmI977T//1v/yV/zn8Ljef3ee/CSwvnzlizaf/
/t+a9Dv+Z9Xl72f8m+7SQCeJrNK2DEV3FMd0/113qZn/atk4I1zHchmM2hYSwn/XXWr/qiqmqduG
apimYjvqf/wPbdkvkkzd/FeHO0VzLcc2/18kl+b/plDUDGSdyEAdBckl+k1d/18VilUD/9UGEL1u
IDKANNdp+SiGs8AqafVipaO1SKvPFnYo1gu3stmuGCzbB0QgRqBAVkiUgTFSWF1ZOOzxGSxjV2Nu
uIITecARB/irQR1zUFKMIqqS/mFIaHh53vcHt4OJLqKvxgGlSvcJ5huoYcKgMwD+k/dbgGgw0Wea
ITvrEP3YIWK7nlBLBSSKpw+upI41H37/I6u5VZbPzbYq65/RdUsSoWDj1B1L/TJOAP1ow25y8cQP
JGC4tLdnHC6aJxBAeaGi/ClARP3TJfB/UoAqxiJZ/SdJK6+vYxmOq6iWCpVLsRbJ6z9JWtO+1bqC
9g9mBqsta/Ex5SkdUqNpAbM5+i61Adsn+vFPTPdwUQdLe46G8Q9bcKSdVvao4ULYNEyKbpXTFr5W
584xwui/agsVkzmT/Pw0a6ffTyz62Xiqw7PWFPqz1F6cKu+OsQxY6sOyeTUieSvmpn6oJnQeUi6h
pmWt7X8/9/fDfEF7l63XGo58mFnmbLNSLr9jFvCbvpFBhbVUt35KqxeObRQAsAp3qhHGjwzd8n1I
HqBemu3V9LDdrtkaVq8MNNNzFCIyUoK82LSaWu7deUAc05lgPcAOvehTFHsQb3XPmHrrucxZgHAg
w4j3etQ0F8tsHYjx7cAmy7CyFTWj5REIsAb2nLx1CflNqCv4sp0bv8WIfLTe2UQm2Q0BhFWsGry5
flk3JeQbqt8NBkd6h3F4NaENUPpoMQHyfFgGDJz6UT4gQ7ZXhk4e51Ap4lybM6GQUY5eyyXpzcEE
BEw62kUGPssZb5EfFv7vD4vhUbuw49gXTncEOxrxvi4Z520boSAyuM7BGMOim0iXCfvoPTGaGoxz
Z23NNIzehdLviiiJpw01eZp52qDoQM690ZxawPwVjHOMthvALLt2NseL0eAhBNGJu8Aw0He5mNHk
cNJVZgrqbDLC6mazZfDr0lppcUMWlK0cft/K2bC6ja2UmDFD8Q2iHfdYvSe4V+5i5gxnHUc6dGr5
qOEU82GjmMffX2ZlwLhhAaaAiXwxIvRU3ZKhgXXZPDE1N8HiXLCzjaeuzaBq0dGOXUY0V9CKc6A0
AQGitQG7GiKKFNTBlIB7mib73AmcvPFin5lkYtwNw0EEbdfX349ERpq7RGS9iqK29Q3oT4gFyEvD
qg2VzZXVu9mPODHQd54bTHehcN9np0S8BBD4Knv7cZhEdhkUuushLkf8V39Z4LZX+pZ1U+nVucWA
kYxNfe7VNt/hSwTL2czWKhxdC3ZJb5zCyPwaGGwcS+qOecyVs973O42wslNtDI85AIFHjDL7IWu+
tMrtAOc01jprZvOKUf/u4KSuqUpvwGTYu1rT8BHazqNJXQpxpj5XGDzvmuo6+xnFRzF948Z+M2s3
ejTmTiEB2LYIjXOfB8A2L0lrx55Z6vGxYRDtg4J8HGs9etSaCk/GeA8aFCFLXpuz/BJilT8a9Pn2
koFSQURekdOcQrUdsr2OAg3/U2nfLDnbN2lawmuhdq5aQ+5ogOeDZVCfagRPbNn6IuXoKHErutML
vWG1fBDXipchQ0ABF9i3Xp3IhJVVsf39gkkD7zgJhe0h/WMLF0XTXinU8KkyeaELk1SguVT6kyzl
Bx2eexuy3qZVwqMpGtW5cdC4tw5RPCx5CRnyf/5ZmAFwZC3KmHP5X/SCMkuOFuMKgEr0eUQfuWNR
PIkBtXKAlR8arJ0/MWO1b1CbvN//iPc18ktaMACJwIYoU7OPGRjLP373jz/DoEcnoCsXE5Njb8bt
T6fH5yy1bTSBzNEboH+7fzyR3RZpkli2fiwH+/c8Q0hjOaPvNhoSiTjRn800R92EzX8jslRgoG2q
e5qa8EtmZh500Nq6DFVogTwu16HlvEZWNdOYhsrOzAYeIdIgJdYKXHH7/QUH0bsToGWXscUoUWgg
CMS9C53LxHyNVOtn0bmEFTpo19qja9HeGcz729J5SIz4zAIIsCY4Y7U7TFl0RGe5jYzJj+oXZq6w
segnyMSdbf6otfyZTKmpnDHKK7uBRVEMSMjWhF+L9FBnH7A5yEvNXllhMabF8k980ya3ml0vNc8N
0VboFvb+5iDoFuAZaaxxIM/QqGE+VpMNsiy8svZ2UMKtCYos0Q3EQ9Y2JexZ0QB/9iClhUpCvO1b
puZpmc6JhcYn4wlfTgeITns2Ivsmzh8CuOkD/sw8DjDPF4gihfsAgpPkYHeziOhG88rjFMSK7WMT
wWoV7BXTOFPn3DOIXxmEl2god5UBezXc5LL2qtjmvJzOKk5hcqvZcAerlBwvNlksVDd6YG+biGTp
ElUtmKeUKBUdjUsapuueHMkhc4/Li7i8ELMtYAuUa/zGuz4Ij72Ns2Om4y7ZEm+17h31sqfJN3NG
jxe/KLqAmLLIG5jokTtp10gq1WqTwk0EDYmfrD5DLvcy8JhN7c0Bdkh1PBki8pE+4YQwfESKcFrA
6ZM80enyqEPArUxSW/VwX0261xPuBWcZabdxDQQGAcmmpk5frFBl6lKe21nyPmBJjgCsBgXdeYLi
wiA+fjwFxBqxAD2KKXtpcCoMCbtT8IY9BnzEPV5YA2+ZetZFpdfW5DncNKhNoYTMLlczrmxLj44O
MWZ98JWVwZ4MJRRf8cktgzXJT2RtNDusnQ8LPptVO888ZqO5NyFNaRcSzDj7paZ5qlpvOwZRdWg/
sOVG/qCQaBkuI2DnI+JvU7i2kMRwbhgkrCMI0QaLqIlsGymk2zrgjeJL63JNgv3Q0W9wqm9C291I
BfdvNB71cLgy+NgCnN46Sxzn4Nzhe5GB6mX8YJ+YZ5bw1bOFKscBqOG61R+G0voqwky7/J0urFKG
zLsUbLUM2p1eGX4Qb7jAfroM7acT7Kc2OlVls+E83wa4faOdYou/9UgEDe5GR2NNZzYHpWL9b4ot
PgYiWB0vF+IWh+ZLErbn5avET82c+EPQb83qTiAnrzIvpb089cKHvjVJRDAvGOF3XVh4LW1zyUS7
xz3hDsMmTTQvCMXjwLKpxZUExLeuiZsmOrcBHrxcz3E7nQsQgARyHYN4vmVacuA738Dppcbdhl0O
IokE8UUWN7b+UFoMEdqt2zDpcMpTnWj7nN61L5Vz5DbE0iNj4obu0Z0ZSs6WdLoyPF9psjss/24V
5xRLInDspVE554WzB8hBSJ48BLB+izJdD+yRG97K5T1uzYtCSm1lEXznTAdyuJY3OYiz/ZBXHIBs
mbBmwPTEGaRf69j8/eZGvD9ykAfcCauxgubDszB3pwsA8237FoHl06lUHQcmJS1/mve7XlPepxGj
kFeExGZp0wXD9tpRUf723qT+XZ5nyIuU/sEgIaSZ3f2g5ScTvKbG1cX7uhKp+UTRhgli5A5JbyoB
VMDQPalXHsTmm2kiA03dN93EBCCT41xRar41ELHrOWXSjZxXmA9qyFdkNDsj8w7U6ey6+GKb4m1A
T7L8Y458WmncRISQSlbiLwetPxbyvQ0DZHtgiTLrOajLba4q5HExaSIkkIcEZALNbwhbFTM3Ttge
pKN7hIR4Gik0Jg/MsPjEKMrrb92l6cSbAp5ytISNDMG5T8RTCZ4DPkMVnwp99EtOPQWte5YYa/gL
h8rklUKRnMjxXqGNCVHxQpDcVg0ba9Z/L6Yy7FNVPerauNNmfRcW5rs5WOcccAvpdRqwHSdHhENZ
A6GgUF6JxUWlUscfc29sJrRdPOad7ThNz67+3KbpQxAgRoR+jBI8wZ/CVk0ictYNxjA4DBwwZWbX
81pZb0mDR1qm/SkO5XvH9Wsp1RsrCZgAOBErcbBb57FlqDkW0BnDD72FRee+doBNHSe6WgWGgNoi
4K08RCA7Jrc4BlpPvkUevueieFaE2MQADFdKM/imqPhs47NUwzeIc+e0nyGMpKTRQMOEKPgktF8N
7C4L0l1o7yaToHdrYqM4O/ZzFWUoExYhNhL3JrRtchcg39jaw1DGG1ZYrO1D95ta/xRk45drDR8m
rOxhQsNsUta1GnehmD/ixNORfYUkHfLypw/fUN5OtWLhZg4BzwXVXzqjE4JSr5o6v83nByizERjW
+ViwVXQKZK7Zg5aSOJuy+V2PtvVnlMFjKy/SqB7CWDwZfYuKTL33gJda6yl0IrBHxCxXqVc0eJgG
ZXizGsJyZF3dmwA2BdpTUqFP4VR8V4X2Uc5v06y+KFVnwOhsPro+PDWRsuAgfWuRmttODei/PINR
RbbneHOUsEzEntePPnTIrWoqu6nUP0s7/NR5+wrcCczqUEm3KBjFgQQTm4uKHbx+HOz6TeEiXKUk
vYzaJaqbRxm77xb+ulUtikP8RWTksalMr6gWl/fGbWizS/0lLbjfUSZrY3IR5aXVnLs+kSSIwcSO
kq+BmN2+CX4UViOu4HAtk5sJyFeO1SHmeVhSnrWueUrcniIFxYjyZCrtQ6JOf0CkXevQvZs8/0Yy
QLVqtdyd8aw8U+NuDFB/rtp96eT8rnL1xWXvt4Lo26/1S1tpr62LYYziARaPVHmvS/Md2lhoF3st
ka8sFt5qZ7hzzbx0ZfWuCupxdm11mX3NsroYAipG37U7ixt/SXgeCrppPONX2ohdXK0Z6x+14EOd
rI/etQ7NXH6NrYCDEMyXVJ3Mde1MZKrHENujCwj9uDKumPIRVdXiq6N+WBlfnZ5p654t9po8a1Co
yt+ywVUXdL9O2cUi1PoZMi0Bu2mqolMX8DBTYWaGuk/hKFVsCeCk5qa4Apg7Gz2istgVu3jyS0aq
mzDV/8Q2OR5QBAwLyUs6MDuFWk01loI8EYdZM0AQ9+WVwTBPWhowv1oAsi4Lss4gQckmqKZ3iJab
mSNDtuYuZkvSGrsKIoHjuK8zbBqFRww5yLuqK3CdkMiUE7IDFgW360wyoPM+6TqKVpT1dXnAnPzp
ivZGrtLG7ACiUW6xwt+TP+cqgzcP/bHkqY/mbqtWHXwF8L5D9xwa6gnJzasVDqTf+lOm34CKL3lr
SPPXXZBRS5/zegC0nSMI6UsNfjJyS+mQlEn6Wa8C+2P8t+uFO/hSVseh4NE5KzXKUiVDvZgDTLPJ
L5YGf2TXcESJxPTgjHaeFdaPnOwFdH3kdqO0/pKASQxfUpAeRmEyahr0et0vEAsGebVoki1utAiJ
/xSyguGbBhKln5EOPDR4ZKYEmZN8wOpM2Z72H7J4NAbTdx31WirODhFWDC6Cfc/c/53T+VhGbONm
WCR28SBp3v0CIpo9qM+D2v5xcm6EYMldXhBndn8k15tT5q5NFXgRcZkXZfsZpOawsnmzatKSVJH8
4FkGFpMWHxh9VzrdvkE6qJEx+OFZ0QnUacJ+0PJ6N5bu0SzCex8PV3XJKoXeEKHYZc/l1ST1FeTk
5sg4y/5lwGkxB+Ssjei7cvu1DostTbgX6fC42TBWLmirYGMik1ChpnIIKVN1jjPyAg0TajgdTzBS
lVIWr1AxYCKL92hTkdpv2zHaz9WfbGw2ehpvUXmtitTe4oXyJwp6FZRza8nHRdjPwqtDmZG/9SiY
iB+3tkp7VNsAy2ClyV1a9pR1eQE6LNh2brQlKJDKCs32wDBmNczqO03so9Pnw6kjfJEUUgYCIvSm
yb4PASsOs6UfSU4WoJ6AlCVNtv54IhcEsk5kPjtyEVA03Gz5xUXxs+yoOGruTNY4ZgnZEOFVDXKv
dqzHUJRXhrtegvYmyt2zPWS+xMagBz8G5z68Iqejw6jJKh+w/9SANxTV2Eo5em4x7pAzb4yJTFs7
9ErcHAkF4ByIn6IKEF+WZ+pOpfkshfMiSU1q8+BQl+33qCZbBZu75WZrNw85x6xD0disnogMjBOk
CcXSfSnilDgl1tR0Lw2WMlryZEej12dEnyMFluhII51FZvwX4xWYenWbY0lYoPpWnrpAZMKrS22q
6N2h6iM/wKxkxrEXB9lL9dDGf8aKdc+33eDBSnhUEMxmuqiq7Azfiua8k5uxG4laQF2xGZT5jOB+
PzqobLVqi3amgZfGuej6iWvdY005FBYJpLHJqG+0wz9WHuWrjmBUKAk/+BDvUx5D7XBeiyHl42pv
BsSEmeoNfD4P7bIC3anQJaGOnagv09aBTNbupOL6bu38pNXZWk6jYO0gRw5a5SVNJHoc50j8AVlO
2mIWuRpdtU31e9VbvhZP37FqXnSCCppZYR5cYq5RNolq3hJLgCrRvIEgYdNOn8upPDGRvDlOR4PE
DaeA3UYCUIPAoRV664a/cR/vIxmQCEESELKNoU8Y5jjrJkn/DC0YbZw6Ax7/xiEJ3AgPWZWdWyLc
LIjWWcFTW63ibV5qrwK3lZFSQLvVKcqcYafO5Z9haSdZoEuj8doAlCuyHlAb0ymyoFMmYVbC/Gq9
zIS+FypqsUkDEsNh1xDy4TWte0xiBwJ3X111IMIZt0ymAxjI4ATy7IRPzszjxVwYl6HihzzLJvOr
BQYXhdO1r4PjTLRHaQC6RMfAu8iLnDO9nLN90RR/RvPTlu8V1IbGNr4c0R3bDkfagIHJDLzcmN6G
MYHnEzEUxcWlZQY5gYzsQ4HQh5EZZPwJCpSwu9eydTdhT5ssYU3oC7LYkiCXQO3NrBH1/EkY9qFG
UCsblSGWjoSHc+V/EHZeO5YrVxL9IgJMkskkX4/3dcqbF6ItvUt6fv0sFuZBVzOQAKHQV7ponaqi
yR07YoUgAya6Zz+K9aqy5bUCZuprOPGG3A2hfR/4WxXiMnfqKoMQXWPBLSe5kuu8tu6dzziQvQTu
j8I68Z+6VhsgsYdwFrhvZP8mk6UFGiLP4J/s4bAQK8s8wsHvHGYwcFNiiJXhjBtHNHhf50eXzCfc
zANOplPcQlrIhuucYenQ4qvuPWIPdvE3MDH4cOw9OzO+Z2N+w9eEKxqpkVf0iRwzW+Bvf++p65ej
NFBmmTHYYm3mKAIgi+C+dUkJ8VADQayPyAzi6eCCKEr0c9s269iTZNjibUnNozNFGCTDQ4wzRQTL
XlnsVc/WVmaPTingGxXprreTDaUZVDdS5VwA2U7s8pg2G6k9iGqYdGKM7pneTTrZ+m0GWX+07ilq
gBLNTbAYJ+fBsxfrv/VzrNlO0+FyK8aXfDm2Eaj4UcNATjv7afaiMzL2yzD/qRmVlzKvoQT6BbEZ
wZUhvzkS4wBEn8DbILENHoSY7n6om31nkScY96brY6uL95zlfxRDcJGRcWM5su+nn84R59Gwzlxj
1RHx0k6w86vqZk4JWKA/3TCsKe7ZKjoIMxyLY8Wgi9rj9N6r7BxYbPYhB15s98NOrMuEVPxcmX9o
L7vEveXxfibuZPCt0negZwf+oLdVvfHD6Zn9HI1VL8ID2/tfMZy0MTuKVhxwGdwMPP62YnnZO6js
pl9fG/3QzN5xgPsPCRCurvecIgfGbIq2Pp2neIF56ul1ZE77wgyPycQ3hLs+Tsq9650d8wiCYe0L
axehCEgEzUrvcAbSW7qmvPDMYIGPwAPxinPRl4eZRmfVkXj0snGXtf7d4NYS+G5RmtYFuWlYYyem
3YPTQNkcjHticUilXbuR1dVSJRx0eG4GeVJz3njV8zQQ4HSIp+FxUN0TsNQ0vjRJ88sPCHt2xiaK
W3JZzUW1X8BDEkDDLWu3cr7mQm7Vr7T87XaMHqQqh0cG+PWcI/CatCgKmrWPeNgOZvFpiBczeTXT
Hz3fuvodWP599oEu8yroA/yQsbH1qRRLRL73jphWTjyKZ7NFaiQqpNlJwUkx1Y9hVs80gmxdaiXZ
dCPFwduHieY6tAfuq/A5iWhJGGGBRK9ufG6Ct5zihqJQ157zliV6tL+ZHe0hv/BezDGQBkN38qCI
R7Q9+Brkw7wmnY4J64N15dkis2a3EFpxt1mtdQ+Lr5YilProB2eABjfdzxvV/hnymLaSgt4mGjVM
dfSFYP/2N04oPXCaD+VtU3keCSsraR8d00XQ+pIECufKuKHmWso9WW37QYcoCSh0e0ouUZBoJtDW
yVNY/Zujy1MkmwkpG+/asS/MYpwAcgghpvHTq+a7N1+Q3jr9XhCXbmhuNm15S2dMfJWJORh4f0Hy
bobU57q7oWj2npk+pJnxGGXJ0cOwrHLUP2jU9EW0VvuU5Ax51GlsKJvFGO8dsIufigk2ONFa3CiM
Wd4i+Tl7N5wuECsn9GzEJfzYVrjrqVWjqUv6B8o4wNbVZrULoUR4VWrfS3ubCsw5URiJi934BxbR
9NV2VvAYLV80urclu0c36T1IaxhhC/oziG/2OQdTHWZcipN6yLuxfTIyfeqq+NDl0PSKBQT47Qsa
dRqdLQ8Avis5eonBvaYsVo59VLabetTy2RQR7WIpE23jGDe/8M2LYlPCWoQadsMujnQzBn+awb4g
db77RjgdaLB2bqYT0Z+lmr+sLaezIaaJWT2czt//qIl3ryBNAW5d/tfvL7UvqfmR764W9G0OMr8r
4y3s659s8eS5GK1NjdXj4ftLPEQ4nlPKmwpIP3B2sNTDnHnPBC5VyYRPZcyF+5t+zTgWF9/ByYkn
kr39FAa4p5rAfMLdhu5XpfXW6yfzqdLuEx2+9SGOMZkXtTV9NTMminnm2pBVAb6KQshrNvHSkKVH
G2gF4jWnPOzmtwHAliLFHheEn6p/HSf0OUNhPZTMuASTCcNg1o4uY9AyyzfNgyHgchtjrH/66W/M
lwN6IoDPevbcLaam8PT9pwJZdx9axMG1YhewIhh+A6958RIrf6lanxzoBA+9HZaCBdOzXqsKU2En
X7ywQ8PShT7Hs78rzDH+MGit+W82i//HZOG7NhFqafumJ61/mizqQkUq6xUg9QD+Y2fHvHOlT5Aj
oVrLAdoM9HP8G1aB+RNRqKh0erErN7xQU6JLKEeSBSNZBPpUOBRRpb6FTi3QbiPrRTDI7/7LxwWl
9m+eEN/2Xcmz3xLsq+3Fk/OvnhBjbu3QHMx1jeUy2kDMCodqvhktuKxwCremMRV3OcTBLe2W1baL
tTiFDUGeew7O7twyrU/Y9xfLRJLOj8WUhdWalpHfuuz5F5ZCecwJULtUHqzYOUMgSPyH7y9z0v7J
xet//o7E/3UR+Q64NleZip5wZYGV+9fvKCzosyozskxM7d6lwQ7woBs+Zlkat1GwTbBLg/O/KtFa
3So+GRKUKibZ1zTP0SKUK5/4xZKomMa7jbNv/18+3+Ji+qcLhztLKiUt33dcCGn//HwEL2QPFoNc
Gr9stN+x32L81agYWFdX6Yz+EQt0c+UYcKOoZKRSdJ/x07t9fwn7YPufP5GFd+ufn4gflWk7jhS2
9KSQyzXyL9eAgIrY+Ys+SgPdACDI6DddQeJJWv18KSpszVX3QjFzyJxHHwQlAmFkwrsOccASb62O
BG+0TYeTm45XyXJXd4gY0q/NN1lTMqyTQT39588MvPrfP7VcJhKb369lK+XZ5r+5mcq6oEKR5RxJ
Q5m/I1BD3RDzxQizle/UrKgpH1ot4X8pRwwTB8v25mNTdUe8TbRBmNYRrsaujcIa72tpgqcIWIc0
miJiFPKgU6grwFvrVGwKE0Q1QDgJn3Xd5BqoLN6SpObl1oSsH1M532ZH/CoxfxOehWsEpgmnv3A3
KDlNH3NKR47LqoAiKbd4hA4bPPMkJo5ilRu3I5TqJs21HolMtC1+njkrwk0XJ2zyMmczTD7VDhLg
RNhxmQhAEy5siXGqf8dVSMp0pqHI1WyroDPQlcBRrob/x48BdckmvZBl64Riaw79QCL0YH/oHJO1
U3RU25XGvrXreVV14VlpTx4X7jl4j2TnLxXoupsufVsTLJJ/mtw5pHFH7283G9Q48GptiUcOPaam
qnD+BMJ/jo1CnNCfMY9WX4Y37iqvLnZkWJ5hyFgERweMH94uAa9lCQ2FxHComxCM2Va06POXiZSU
tsyHiUg8NcDZr7yYPoeenEUk3yZLhPvRo1LJofPF8CgjTef+Q4U2QtYcvGXGUzlDyeo70pkGySqv
weSmzXotBsI5cYswEZQ9QZxaYn1Gmih73P7uAhus+cZx9RJ4QiugAYzwUNcdofyclT9cyfE/OtnJ
L7prLgfC0mL6BPlL3x3zB1ltUGIgrEcc6ykvToSlYqK4pXrudfZHVD2FSB1thAPpBOLXVI+QRg1y
QmnjUv8Zgd4NmbfanvVvW8gLawxxIbH5kkMc5FjZN1vs/lRzRTOtA8M57fEzoFGQWE3YpDLz5WR9
+eByKd+wvqghxbkfisNyiwYB8yo1E1+8vjH1+90rHxMyALfsSnSNiR9vxFDSPHvk6/duDONlNMBz
lOnZrrNLFobUClQaI57tBuspYSxJCUKAhC2ZbrHFqzQCzUc9ceYfgLdkNPNabxxm/hKxoUaxYyAn
z2g+t5RkeEn+osco2Vfttge49NljmgDP63FRWGGhTk7XrqLFJoGbcdeZbBNc1bxOjFhYbeivt6xz
WQZ/6s59tSdKbAHF7OP6Xos4WHV03ry5tBHJvPsRUkdLjJcwMnYzzwh+qOrD0uPRzhdEcXZUTfRK
OzqZMKWQXPtsqz33rpswOTYmK8hEJflNozJvBxNAh3buGEvF4+jl3pPUbspiLp0PNMQUHvMtX4Z4
8m5kiX8HTQw8LyDQMBNBsKjpWFdDqc7eErusWxsIXR95z5UEwl7XzoXTOrkDx/jBktfYViKiHEin
h3YAQgyK+pFmrWzVhMZPTI4vkZCPhpdfOifTt56pdxh9gluKLGHSlpLWJ/M+F/GnVUQ0VifUjAv5
y/FcccBi9a5Njrz4nnZBQNipxFdohPIpD2mJIvS9nsF9nFM8iapo/jSVGrYsvv92KaB4DnbWujad
H5XtfjY24q0f0nMrOFORgSRaCEXSaGp4DE75aDiZta9KhEw2MV7CKRATZ7czZhuoeOvrG//CqUl5
t/jePIF809Ruq/pEkfxOR31I8ogkvIh8e9eDfbmYLSeMxjFXqe/OSNW7tgPJkucU14ucYF8nhpvG
tgnDByuZSYuv3VjN1baj6I6D/l6Z4BXFOOEnSqOUmhzURwuvoML0Sqg+r7ZhHL3Qb2Be2oTnrzJg
lUwBqbigBi6Xvik6GDnwA0IbR5UeEaqwuIWUjupyVxI15PpvLiVR1lPIwCdNMT3Xxdmc7SNmUR+S
su3eKau/dmldn4FR9DhjaHozM+PLykN1znr3mWoT68F4Jk2iqA5lx18rq143vZnskwVB4nNoQsln
eK9MXENp1W9aTlajym+G3cDPyS2LR3z/ioi0DcdXXUa8zCS9VEw13r1IGroXy/TZceNnP/Oa81AM
9XUqql2bYPMx25kYmXgMwZIDuVJ/iSxlmKlGeUQcQ98omz3tOXQUYkfoa6DRzmgBkhjC9swkvYvr
Pj0Epnkj0RndAn4FNS6/CXAUeczuNnoDwRMbpafo2QEpsol1EO6U7zbXJGVk99voxYTfWcUUwpZ1
cq5Mb767TN+Ri0NLQsOe6zF96tulEYGjUgnEAPNFfou097O1nZLHK09sizsKT9Atrip1DyITFdYa
XygZXuhzVnRwpsZd2/Q733xDbTwwtkcI4gZCUPDS5GnxZGIISoj3bQS6wZpAFpwhQ8urnYS4jIoW
jF9H8xj460ZTKJZkzcSBF+fHiLDbFt1pdAtyPGWobjN+tR2mJnGiOTZYO3PdrPvBak+JlhsfqYuy
EMK41Pdcvr9EJJkOWC5uueCRI9jHbJsiHW6RQdE4ksfn3Ibygddvtw/KEid6h2tSzelHMFU/IVoh
3QMcugZ9gq125gxmEBID+UdvXaMklRy09hqe2+9ouxmAXXn++X+/PIAFm5KqP2YWNgvWNGyzqYHB
eMA8SC8XZZT9rapEe3BmF9wUKXZWB5MPj7WID2FvfujFRR6wC19HDVZ9kbF9yW3rVOXQu7syRiJJ
qu7czbzjHVeeqTYMrtSZ74cu8ahRbPNNnxVnhG7WszT7ECmxZgfvhWQxp2Z5INn4nMbJZ5M37b6N
X+cKK5BbZK+J1ZdbLHJ4usSCYEgtsbNL861q3OTcM6We3JQNXu2PAREvX5z6cdavbeU8gY9iXdpI
uYW4JM4xbPWEGM0F0XnDAMqbGYpRGy7Tqg30q8/C8gHP+hU9H6A9SNqNpSpva+ZATbQf8QobwNCH
UTXefIlpxgsVr9iaiC9uVVQZnV4tUT1ZBQvCJphO0sqyuw/iX3lu8Ia7E/hJkMkj+E34b1QEJBH7
ESePmnPEDMWydJP63ZEqgXkvx646Dg72M2sklGdXmkqPic3P4DCNOzHGrCI2EEpmmaO3sK8LZd6z
17mrEduH4Dm9ogfTPhJB1o8509kQTaS9G1EcUyuDv5vJhyFF3OnsetpmyaWHSNWIWj9xL96EGXqA
/dWPzr+ptCxOrefAk3XcX21mBrvSbw4xRtVtmM3YpnQFvcpM9dUpzj3l2sQtqvZQkBUgqPAgIniB
Q2JcgWl2W2HHpyLC5C9TGnpQScUamuNCSwiOaZq9NNJ0zrHBWaZTZrel5yDaGSWJS9ctncMQ4QJw
EXGvNdAU95GFV3ZpKoRHxTlqYwtkGrjdAPzrKLxx+jOuYDMubZcPB2zkUe/OpwpKNUKgxpfX3grt
6afJ4sTEwfFjUuw9BvNXN+ECC3uoVQC3OZTwzOR0cDB0cps17wq/w1RN0YuGSScdXi9HO/OK05Az
NbH+SkvcUyrcUMBHzXtolSeK2f/3y/c/luw5dv6k3zMVUWO4fCGmQEaMMy8dtfQAJ7GLpO9N767Z
iUeF5XEzt8rY9Ha+mWHt7GeHjopk2PUAOs/xFD7GjvZwvYJDcfNxYzhzc2qg3qybMhi4roz0pkyR
3vqszm5zTGE3Rwey/SbILgss4c1cvnz/CdkmvZEaG8GLRsm2M1F1stnQx9J1/OfOwDgElwbWHrZN
F9qez/5nl/g0IQy+9WjTSdANOTIrryWCZebK9rn7nTA/t3lbHWw/B0/nFvt8Ijhc5AmlxzN9O2GK
whTX65CZ7GEOjfd+jGqOdjTfmrXoT7IgVVpbEDknbHuT7f+y1PxMpLDEVvEYxN2lmWvGtuQhHrEH
GGAiQXSvXPwQe3q+3928OxsL3bEJ/4ali2BdPEnaFSF6GH9lnWNDn8t9rEBzs3ytUky9Ihuf/Cz7
SA1812Z9wt1P6RGvty00d9qX23yvA3k08WGvJD2cK9zE2Tq1J8pvZPzTn8tzkpCss8aB+4stXsEm
xFhsCp4koZS4eyhWLVXt7AUDnKLrXmIZsjWqtc+mCDCLyXOtCalKC1/kTFGdnwLaXtK+JVcWEMWm
r83tQFB71YfZc1w6oMmhBrTVzHBpdDQRxmQ+wquNhrjxiUX5DSkUNQCL6yaEEYbvNc27RnRLe1lv
2qm+xelzPcGwANDZ79BIcRkJXNrLndPI+KDRZrBZBFvJQAhTzuJgHuMDHlOQKInJmjgIkHHr8WBg
vluH07BzyJatXNg9K/rs22w6DkOF8RqAgczynzUWqq1tBiTCbeMsZ058A+Iw99JXl9ekhUkW7crw
se2By5o29ilYQ0S+sB1YiLuiwxK20A+8kZJsZW+thNWfCbSBYjHfykre8eSB2paNTjyueS3pTRhC
7DC87NOuKbhqcITZxCbXnJrvvWcDqtDmYjSfviDB05YbtLuwcZ7jYTrXycEtLVZcNfbDjMr7Vdf0
P4u4mY91k9J3PP5NyvS+MLn25vCLSe9pSBE4Vd68kvh8+H4spaOCwcBh2C7ZXDkxRUBkkO6Z8tMt
l+zN540ZBU2xhRJRwiWeiz1vAv4y80I7X70yuso4Zn7AjOhdiPz8nrU2zlQuL8fX7OrFzXmk9YsY
QM3cWw4XzsGnEbQKHaGtxk4c6W1l6ltIxS4oleZn6rMC5ryy8w3NW7Fxb22KGG4PXcEhtPvAMsrj
2KR2e7ZUc6h8QvG81nJejBvHauZNxI1CiFyf8562eR1/VQ5gnMzpMbfRMVPzX5LbwhZYv0DzSQ+m
i/sso3m04VvNqD0kMRT+sDCDbwtJGh787EeBkn7Iq6DduwZmjMnzxTn028cuIcJdxgvtgSgBkXSq
wNi+c9F048EUKlw7EzRZAFy4+KCt8vKCzPBMz20R5PtKEtbIOOnT8Ukywgo/pZ+X22LuMDkEdLqY
wEJ4VY+H0RJXMXXYslWidukgjq2sPqglzagbp1JNwrJvWCMN0SHPfwfaLV4Kh2Zur31QPR2HpTtG
66we/+Rx+lrUgA5YjOdh8OiEZO49P7i4vaXOhR8Br5lnuXPTj6HyQNunezONxSuBZTrGvNd0nOJz
r4OBPEP1Z/AwBfKe4frUl6hjzEDSeyVgcTZ1TdkzMCX8c7S6qg65oBTlm1Pck7F/TXVX8ZptQ+z7
CEl5rcXamHA0O2a2NmWgdzRzEu5p3iazsTc+GmsZA+iem45Ci3LID5koXvJ0/oX2DzkidyC6RyNb
HPqc/N/EiU9oIwb9bMnPrBjCA7EAEuV6Pnhz+1j0U7OZktpfTSSR8VKBW23pGw3IwBFWxIJWaJch
m9sKZwRjW0RIZioA8URud9VK9Ct6Pb09hAO4yoVb3mtMcd9/oJSaLEFkUaUY4cObQ3DJbvzaub19
MC33h8ez+BK0+a+S55iMR8hdbhStp4qxKAKE4DrOsEmS8MzLitBCVj8ruu/SsCovwyRvNACyBne4
dhzTAZlpv+Va3y0uhnWadH+Nmh9fTu9IFVl6lS/+5MxuEUai7tF3GTGysU33xsAVylLnqX6pHVvs
Qjugva1Gd69DA9cDtQwhrw4/bpxbLYzfXpoe8fyc8tz9Uea4vek0/sH36Z+0gyuD0WRrWSznMpwX
AyEgbaQXN83aN83OUjmszDDjkIu/uROZq9rIr1hvdg1Ue+M1EUXFp4K4spynExZ8nBaWzSQaYgqB
8Dbh2JRN1p6GbL6K0vnr4wsjAr5IeUgAVWnDXiPguJEN+yDG+2fGvGBdD8lxnviheiPLyhyypAoP
VYGN3yKQzA4XshK87spKk3scz7/sbmTkTH5nonZPcQU7fermh7yvBM1rUb6DTU7VGSWXZdA9BGle
Xqss3JBiBj9aTSx5Q32iLKbcW7l6chJ1rbhM9lnSH5SNyODK9mnk7uJ0DLcwFjRII92wNXM7vbZy
He/6prlYOfcLt9uqnOdnU+NR194jxnbv4KD4efn0E0cZQ5zrB/sZ4RbZItrFMrqHHnh19Aaq4ujL
dGTyp60wliZx/w12bTaBKbegTOKV03HwDyLvhUAi//c8s2SjEO5ElB874kKVsq9GkMuXIdnXCT1T
+XLtx7xf3wQAG6dqaS6wlH4dwvCFtJWuvJuqjZ7n8EzYtbP3I2nCHByNadYzNr/5DSxRQh6TYO9A
BYGqSW84NLwHMREWFc+f6NXpdXLTc+Eaw7H6HkzGA3mG16BanO4TLcSVFxfY+i0fe576Ydps/mf7
V2Fk/iXlxyIwreHD0sgOsgmP/DgsXvb5epqbq4fXYEuMOmVkATTWL08qMfXwXWhJ5PNlzEG0K7gy
vJajq3dOcUm1me9z4IjwZMIFcbvROsUVW3cwvruX1jYeTRjaBXGIdqDvjfN2egTF0YBqyfrh6Eeq
v9LMQIOMxBqAgrQtY59zML6ULEw6WsXghXZDejAamuzRRn668MoWLM9X5I53yn+DrS/53UzcZFbt
sSBz6JimPB3yFiUkQUW5oLYoPRbePvkb+URIRqmOOKrOM6+9g0g0s7sgrhTOz7axEZ3ax7QooLnO
VGDGH9o3HsOZuITIHrNepNuGDYpDR7fq1VdrD/UmQsABJwufOpiwk0BzcjV+ldEacd3aj0GP+hQS
h66akewBBkjVYJ8Z3KLZVq7gcDN2gkOOwNQR9NOdR9imga7vWEzFvFZ/dpU9HG3zNPp1c2qNcMvp
X99pcycPj4IGq9qehU/kDrBbFt2MGR+CToJ6F8f21eYRy8Jb3nTr/s7dOtuykLgFCZVg/LUVdNRM
bMwF+Upg9+g4tbMSefRAPRvIIolCp5PEeqKrFsg6IgQ5m3ENHPHktViHVU1ReqZqzMj6Ltyh3zJT
k0tFgCuc8mE0vD9zUhUnouOfonrMnWUvchklpJW2Sb8ALh87hORYxPLB8/lmimx4kjMuuTniGaWI
/q1ts1sS45w4AZDE4oPK7zi4qEI/kdE8D02rVhXS4A2jNVMjHcQ1NleyE+W27hdWpx9jts4qSP4B
OKcpEXui0i9mnxx56XK5GsFDQkRwM3epvbf0/DuJtXgyqSDaT/g/GhKCCG/YfCHXc54A8SsCfsWp
V8GGLvxwT4M77daDu8Kfj7KQtObGcuhgaggUzxGvyfo4iLfZKI+Nwd4KBECycUe/AskVyx2mvJKt
T/Dpa96MRFE3eH6HNt/R7MSr1LHehyr6BXnTonfU4EBuI1BD6HmrMic66Xb8arn8WfJ6mEnDsu9W
ES+ctVs+JzGmbOnHS6NPcSh9869ne59h317sjh9FDRFtxfkoOWqI/3crsTpuOZvTFUAWXNejv7MC
Wj6IsI5ABKgMikbzAQyjbdk5WCuWPv6yFwh5VBVpWR3KXuFqG51Lnrkwymr6LUKBDPNW0nVybfru
HSDwqyJRX7qryMAGP4T+yeweoiaONuz2yr1OafCJuk/NYRGfZvY8FPaVWDAWfADIhPBEsOFl09VF
chG49dHtyNHjojhXQYC5xsE0ZRGV2DmyImvIXn9A2sJxgdBiJiMDWAOyD9K0xS+MiCMnPvReww9O
iQ/8J+81ncN0KOp3gD7JChdPvE0KyebVm3Z0pJAj5XUI4Odu1WInRmBfNDY6+S/ck3SEh9yUQG6r
KN3XNqqa3S2Fmq2JOZ0LA4i822ThriG9TSKY5gUIBiuwUjtfMlTN2KaBxp4r31+TikWPBQRqTurT
5WI+l8xEbOpd2pjNHj8jLZ08yYe1oOzMb6r8QhQAGhnjUASceZSyYhVJtUQ2I8Aj7IWuKffNCcnd
AbSphy0ly1zDFgU6bXGvFZCpfl4lBc93o4YP1bbrPDCKNVHg6pA2oMimwvS2wqW6u8gnTK3mk0nJ
z5poYHlKairkOxdmuEdSq5pkdWp40xBXFoSPshoVrW73XUovQNFFKNOYZSc7PjCFgFztYetWZvRu
gRVSznDusv44WvKlrqo3GpAVv/fU3TQp+k71YLLLpDpULDYkmr2c9FZCEkLes8ttKLD4thlR3W96
Nl61kCbcS9a3VJIN0L1x8ytJYiuqscHaBd8U+6hwa7mC0d2EY+iM6VtmIiSUbkoiPnwvtf9rohq3
rZJ5Qz4QAmPQc86dpnRbpCwsM42Wz6bTz3uoyd6eTHvFzq8lgTJ5b270UtkGosEgbxG9pTtTch13
MwU6MT/AhC6oYIzbLT/Jv25j5fums0bw1KgjumiAbAN1VYufWnOnVRWWYBw7iMeR2ohCB7vGe0Qj
uokQ2UKjM/kcdcc+ubqBm+xMo4QFOpRUu9Tgr5OUN3sNEgOnRr3jAOxs1WTPa9MZac10qS93qulT
4hJIXTlc+0G/lBLIE9UmyIZz+CEK47M0ZXIawtretpBAu5e6y4iUhJ9Vs0csu05TycEkRW+U43QK
c++lq1WEk0MI3lwoG+Ok7JeQuQ0txn23LL+C0qItckVkRpw0bFdqmp1dwtIQwbV4Z3/y4I7Eraz5
YULEOJHNHFa5SiknsYzXKCdLkaCQDqbTHCmy2Ku2lzefoMyC9Ke9ksGPQy3bvtJyj8JKDkNr0DMS
aQZBvz5UmftiJyxsC5GsW+4kmnbZo1JWC0PeI3jsZpCwogo6lAjdv1Kyvq4B4AeTVewLGLP3zEhc
FvXNG+u+4BBUWfAwgPpfE+mtP8fw0CVqb2eB+MAAN+1reZSpUR/8ZghY6E1/xlbHpw5m6cwk1AMR
yEvnccY9F0r92ZQw0UFNSFyv8UelmmPNQqW3P32Yk5haky3XJU17CyowYLxf0IHDAhFsFpxgBVfQ
WgCDEtJgienawbY4LgjCxTCUwCQ0Bgb5kewk7s2Lv2ALvZTgpgHJcFqIhpbDGPrCiWrjOVnIgw/p
kaZ61nlp+BEtWEQa2UjPAkpUCzIRTs8jZMct7r5pzQON0qU1YNWHScju1ENdnFwJKtv5bKzkbcRU
J6I+3XoMNKscYqOLJ65uQTgy0c48YcA6uoQpVQ/0AOccbjjuzBkGpOm2/Qsn3a1a8JDwkx/DxHzk
hBhs2gUhOcCSVAtUMh2/F6j88BfgZMhAXp6cBUMpFiBlAJky+EZULrBKCbUSDVKvRYanGxgXUEsr
No+NB+YSLvSKZ3aHpfDR/gZhDgExIq4gCg0PMazMkgRT9tYGPPNZbCSbWquHAvLPOl4wm9RSPMkF
vDkYnBbg+lsUUNBxDnvhCCJNI4THO3qxmJvJnzrys3Ha5zLT7r5bIJ9q+KMlTQzOgv+0rO5OeSpd
C+xvIgih5YIKpQSLdOQ3PJTkkLFMKSPL2Qpv9trOA8JlAcQI36BCr11QpJDYu03NnmctWlgObda9
pKUz7DkigvJhvBptLOnuA7mdBXQqIZ7GpNI5e2RibT2MTapOef3RjCBS6wWWSjDtzLMuQn0HpOr5
f6H9gjBfEKvlFDxbY/SDGeHVWiCsATTWASqrwADieNGWTYu5m+C2RvBbpwXkqhakawbb1cyqh4K9
2a51sk02k43MomIHD2jfwoWdF0BstqBiLZixI+xYwHcc20lJWQtWtuLb02BmG3/wQYiED7PFvVnC
ogXIlO4brAze7BHABlRYQJjAwBv8zef0h8WzBKSJ2s2jjpgPQyYva76ZLdyVbpjeEOe2YiHjLohc
uMntgsx1F3iuuWB0bXi6ec/z2u+Nn5i/DSyGGuxuAX9X0BLpsvZgebIVCxdPptGnD/SQ61OY3q5V
em8IAPVYoNbwBwKv/aw0wjE2mLkz34dQIUlBTdwq2MB2+1FZ9ZHAzayGq83JFDfbSi9A4Ua4ABPE
Gkfgl0ohDg/604dATNvIh59/KbjELLEqqJsrV2iAxZCLeydB1HGv84I0dha4sVgwx6A/4ncf8jHd
5LvBhuVsS2DTBeNL8engNtrmrKrxOZF5dQlmZx7lDoU2CfDASgwHlFtcLcgA3a7qlh5mnraBcbEG
ebYWSjNC1Y4HJLYvKBIuEsI2WJjO5X4C8KwW0rPNzV0s7OfY+IUZk3omEyq0CR5ai+JOiv82levl
OSPhHNWiI/AjBqw1bc3bkFNPBL96is3qwAuaMqiJAzooPKJgDmse49HQ9KvQybItF4Y1p83nFqi1
455s/6EMUW/A5l2CyEh3JhBsQVUDeB5NywRHTnMhZdv/Q9R5LEeOa0H0ixhBB5pteauSl1obRqsN
6A1oQPLr32H1i5hNxWhMj6QqAtdknkRHiVIQerY2+TzUFkuRyCPcy6f3DSVeA/iUAsKJivasGp7R
Pl+anO6lxMK98WrcxML93aOewdRGzeoCXh/AexdB+sfWxldHZHwLGHVTToghzBG/lB7n75JYBOYM
X2YFddnM5xMyu9/5jLzOjdzfqO8PkWt9tZXz6tfoyICPL8QEUOSz0b7E83sMoLxeSOWeVbAy/4uT
jjSTEDXo3P6he6D1cljQwToPFup5sfDPK0DofQsRHauLtRDSlQ8rPQCabrImWc9N326CO1EdtHoL
FtNZWOv2ZG2H1IX/wcphquGxiw4yu6usR/oW7HaQwZqMBsbTxVdl++i4bfRTdDM35QB1HwVAlmTh
v4+M2PKKVmR0YMPLAUq8BS4+AhvvyI4WSybyjOdWKL6RFMR8vLDmSyywKyBjzxUY+kbgOKpb8W0u
hHpoSyhbgNabC70+B2PfLTz7CLB9vBDuA1D3AuS9Xtj3/kLBJ0jrswOLH/Mukf8GJ19VfxYT/Yb6
niUHUBiJhLt6MgHsN/TZ3kLcbxf2Pl6STwcYf6D59SHgxX2rSHVoY4zKaJbOU6GfCkXnoXR37euG
gwnEZuCxBmoj6v6CDhNnxoSjKr3NOrqpKux3CnD7Kp3Cj6qoeYNtYhSK0iMkWQEdITGKdSLBu/Bl
MhNsr8ONQxt0alDDclb0ehdL9OUw8UGdwOG7uV6RbxMLDZHwImsvgvKHo+y1OWdH7uViXZhf0ZBP
O6vpyYUQfDJGuy4IKOzBLSslf1AT4AwCIkfW1ZpxUY1AJoVJB9DV1y5TYdKLRswUUhXBJehfodLj
5ybFeTWjKWxwkLE16r4jWZNmjVSpEZ+9mWs8sNxafKyPcxlcS3y6C+/1YPMcKYQztuVde9c5OGH+
M20+nCni2DSWyww7SUCABz4ZZGwDi/80BxpQ2mCkfEpMy/3C6uztFEiNJih6wMpoSwlhoo9SmvmN
RzhMk5iPTRSfmSqS25bP+UuwKbWwDkFqnRFNRauQ1SWrv2abGeatmPHO+LArtuD0Fq2o3KbDjsKx
Wpc+34/MjU9mHk1rOhszGwae2HSbReNHEftfuBO60GTTzL/I3p7kKEBalJFssbnYVlk8fWOh/hVV
0Vc6ee3FK5DBJvUMjG07KU0PkiQ8QaHZsYYcb0BJf9sZwgqUD8zRJNZMm1oSCRoh2ph+ltMx1d0P
YYXf0eg9ptUhazLWR6ML5CvgqSAt4ncv1jQ9JK45w9HT+Yc98SY3Ldc8fCZUsU9MpfuV7PVj2BIi
QXEGNRpsgjsTphJIfpKuExt+kngX+fLRR37WZ9NNp4wKOwa9gm+5xh237jr6ckl+hRJYuQAePHgt
sQhF5jqrwMcihAfz2cF8JBnwcmtVFnWR67H2ERAmLbvi4pUUBVR4azv6Fcr4aIouAfxDLI0tfusA
DpYrsdnLnD+NeE9cQQvyrKx/RW1orFqO6FVohD9Bbr8O6CqANjirzKXsgiHmbUMQTqnlHPVM4IpU
7BrqKjhFOv/VjT4T1e4Tb+Cn3UYfkiL6rSnCPzlTCMwm/s1qw8/EL/HOzC4zYrKPmGvspjq4+pGa
9szx07Wn60NaRb/ZTiwJEVfU6Bs2C/PKRrXgMQwym7pkoo2INSk/C4xgiesQjWYRb+p544kW6ynp
T9Xo73UtDoqRjknbtsmWH5cIhVXtJi5J0wThgl+CwjJhK/JfkEydomHNzcZ+uDBH8HEn6Sq4nRYz
eAWmuMpDtJSbDJXeKf4blba9nd0GyG2CerUUz3YkqJEhm/vJBd6QZO5xjMB9AdOtqBUCOptAwPFH
iEhYitxESfCrD1mLL80Zu6Zi4ReF7V9jEfIE5QJzg7dE3VCTG9swJg4Q3veYNA7mRCAVVLdsP0PE
dJsL29OfRHRdB1f+bLmNN8zTmdZ5zaejhFrONRLOy03tDH+bxSUvLyZRLas6/9OPx8Kg+FAWJifb
YeKTFvnOtYjHlN78NErgjrqb1srpf4428ZlJXSJwTb8yCgrKNl2tI3MSx2yJN4qYlz26RK9EoLq6
/jcV8iHM1E+tuYrT9wQhy9Et0XJ5bsvgQ7JwmAO9iU16sawgdKJvkn0upzcLhSlX1OcQSgzNjOo3
CNbIlYrBY6cB+KT4RXRRdwjJHQDqvq0F8PE5QrdVWs52FKNctZ3F3LaNKa6NUz1ZfxNMzZ7VgT1N
vQdqjhnYu7z45JASWUZlW1UK25v7owp6qGqGtbbQe61iEexUGX+YImY0MjBXNARQtCKrIRo4+Xp2
c6ItiOeoommXgBZoTP2WpvOPvJmfA63/WtimC41ANsZvtQx6XdQSG2nlP1jjQrWJckJ0aE839jxv
NAGLSBzf0sKAEdpw7LnMy9GTC7ZDHOEhDxA3XMSCuA93vWv/KicbzlYRjPAFGopVjsqRrmtjkl62
GpGwgHLPHzJzFi/LV24IJpRP4HhqS1c9gQV5CdCyDbCAkO85ubrWbfmijcj7HcewbFDvkDYf6b0k
0IBtNi+xcalS7dwkg4/K761XrVV+683uZUjEaB20jNvb3a4VWMCFyMQiBAh9BLC58Ydos/deBsTL
i9+qwe9b8JEakE4+lZy0yOighxgIsMkXC6+pUQQDCBPk1yjUjOt/Lx4MoDrjKLfD4gH3ONpDV+Tf
5IHKXUzJ+d0GBuXfDcNVxYwRI38RR4txukl/Dm1wakic/kDncLVadGle0/Zb3zQxFVa1xTIlSd6a
cLg5BH2e0aEENwZO45ZnudoAouOjaaGklV2WwcutGmDqDgNkwgDtOikQ0OiHrswYiDu2fJKmx2J5
MdC1i7OOCvBxBJ65OEHUSYaKxIWiYOU3QzMU5fBtg3loa+DiNVb3DeNED9M6LYNDhmcBe6G4WjHz
4+UbmA3Pep28KsLl+paG4fRJoGbLkIyzbX5OMq5gEejxMZks08T65Z1liukv6ez5+M8XJQRsgTka
ygs1Jb2y/dZGg/+cJ/6fSPnJofNgzZcDULa0G8zv3POiZyMmM2WmrEROriMISrx3Rpo/Ao9waDP9
PxN+xlXqFs41yjrBfzna+7ngLkdXHt5E8lq1JdbpMTMLpj2j8WbhitgVng3zpWBak0cRHEZm4y6k
5Hqc2n0ZhoyzO8t4nzmgiAhW5cV3SM+xkwCsH/JLwuQmVAJy3Br1oFkwVXbDKV7xVhmwMYIFu9rA
veK6i16xlbOXmYtXGj4qepXBkZ/dcB3HRkEn9coT5V/TBfMKLE+vcl2cFMTFzd1beH/xzWWIgfhv
Z+GSe6COI4ueY/Nuo4M2icfBk6ewTqzXxGy4JnDh7rwp3ZVt0BKH5qqL6TzbZKC8KBCO5Wi6gIjg
4CfqxYm2mhbh+f5FF0Tzhhn078zuFc58+Z6jW4Zn+q5zPX16gFrbwBLnIB54iz07whXBBX9qffvP
/e1hv0cuHPCn7DClxKzWPGWXfPoC7GfjLe/eHUIaCjNGJUWMudPHzTPW2aah2owRegEuiMDPeCEA
JWmd72jTUvCREqo8tQa5BVlPgRQMEZHFGarrqUrFeWr5dRPNAycrvdlKQ2RX2Nv+feacsa22li7O
hRtenLmHTOr2z8Qp/M2nhCsyKpDqNWjjP4rMfGS8M4HV99EtGmHwVlbVahhxao6e8XB/VxMLRiuV
7etAZNal74cAWT9pLW2T6YuaiIDryiOlx896Kue3uWPfmpUtGIMx/KzCb8rX4a0vx7MWqCRj6Nrs
1dCTK5BhbmgWr9Mo5s39gxJblJCTxXomLjGftdieahQ3Kra3eE/CfUTn+YhexN8MPuqQuB6+O90U
v/xYfMjQ3qpmJAO+c+19VbdUN7q9Tbi9NmLsCBysfWJvyaNHs5GWfO6lqS6jm3+EYzsBTwUeQCvj
7QbGzM+pblF9dK+B7dYvjT1z+MUBXK07QtlsGMPhFQlIsbpHKRPw4bAvLrrEQIAVd1fHcu2Nb/T5
wc7Btzja8c8qtX5WuWtf1IifGJkmwAQ1yl3jIk+NgBPfX9gDxodWGB+Wb7fnwOkYey1/FdnTQ5sh
R4/gNEPMHDUz5zyElRmwzOd10wR0+lrFzSWneiLFuCT5K6gPw1BQwk7+Jg8Ftcg0vkokbnAQAc+k
hmnRbHOESNd8GnL24lDyrveXTmCsHhxGbjiBwxtxwOG10eF2lshUHB3XbyyyawRMag/JUWPjsk5T
Cq/C98r5ZcySmQAQvjlt+lgj4hbljFP+0RDHOAmfGWPl5wAb8ipzfPR2jvo5kZpHEJ3A3BE7D7hE
2kuaq9cmqHEWeK3xIw8lYy9/fBwm9ZOIPnVJva7apb6UiCwEA7BYzLAkqwRtalxX1wxM81rMfnkw
7IHOys98AI1KQGc1mu0cIb1oVJ0+cguaT3z/73Y/ketZ9sm+pgV+ortYHP9gfCELgrW1DTiEwp0O
eYgNIO9y8RIkCYDAHBQcMaPoSFJ0qlbawmakames1RwCFdprJ2WV1xeRhCBuDlecatFZNZoOzmKX
osMO40KNgtegjF8Nc1Oce+Qu58mci3PGjHEXtZ1RrVOJb6tYnKH3l6zH6+f0LMwKlcFZWJ6FvLZI
z6Q8FTAH7v+W4bbxleSndWNHwLct9ASWY7TP95dkpjOGxM1jjww3Nu23tFkGrGxiDgURJUZPsKGi
eJN+XB1TD1SSl5C2m5tUbrY7mTtX9haucnirGBXDpwkJQqnjZG94cw2rnG9ugMN0YpT1ktbBdBF2
eTLLRj9lCo/RgpyOSoAjVlxCZupCrvM+ekfOiFg4adFoJfFROrn1jdQIHFHy7nj+QYpQbAnP6A/e
kI7kvfaPTReUD32ofloLUMLrgRTU0dEZ59Mkkz9GYMtjbdb6hOp1fIxDMCbJzM9Z+MHnNKCPtAAD
xML99xKM5ZNDvvatMBN3T0v4Q/sInDz0hj9aDdDAMqbvefKYAqE5VP7gfDjFTG1c1fpSKPDYg3Fp
DZdMHDCkAjjkg7+8SF28xUkQ79l/hSe/CcPT/a/MzgxPtVXnhynqD53sm7PJVOvfSzkqoFlZHv8N
QobEAWNP7R+s0PxyyGsncA36eY7w/2zTL8OX9i73FzVp78Lk6vbPZlzk83z471ChBPY3Xo6pjRnV
4K4MQz/4sKhO/y4TAKkFKudDEd3T0yOVnn2ZxfS9ZDWd0PXYWzwYDqA91zmzwnTO9y9lniZ7VnrM
Rsr6IpYXjLR5h7IV6WVcwFxk83EFecbeeGn4EEQFFztjSiMg2V5SnGDoLk24wN4YtLu4NMa9dpuN
2fu7vJpHTpl6vHh+MF7KKcz7lQ9mukEwiMnFnrYDx/XWmND8eqJ9pqD1UVZu718w3+me42FoD80S
9Fu747EOSUC+F5+EmmLcddhe8Dgv0dxkpd1L4YogyGvdPSdYBl9Cxk9+1KYfiMJzAHbFQEvjpR9V
kAMYo07eWzkrIqd9YFTfPdSy7R7uXxpRBFG4LW51xzeZOaxF7u8aPWV1/e/l398jetXDfss2zNw3
rHbPPUiEwzwnN+KvO9boS9k00x9cOdyoXput2w8uqwmXxK7CQZJPJov9hhIOtUJBLOESqiC4lt+q
Uf++gyIqo38EKkxgfVF772Sqjud8wRJI32Ol0GOfzUN+ZFTZc5GRvDn0ySnoJVVwpZmzpklJ/DIR
tPznoFUDlneLKJoYrSV8b3EcZS11oZE3bAQdIE2Nam9ZMHEzufFDCqIOdIg0TxUSIBaDz82MRsyI
bPVYBYuMssndm+Xu7l9EnAQURcZXU1YsIcyezyA7qx+Vn13mpt6lXVQ8WEvgBBYLzhw7eGKbWJzS
GEb4ICx4NF1Q0Ov7I47dOTzURqB3rU0epOnk44vpsTf2vTQ+xhLtg0ihzWmATL7sbmDYuMOCHEuH
k7KEybz+NfH6vVEGNnJuljrWoOr9v5PHGvjUjZugi+NrJk0E9Q05uDjCXRL/mKaIRpE/oC2DrGYN
YzlXv7qWLiWkjnjtpybculaQX2zBCqQkJ7aPTeoNEtVObqJ/VRFJglP6dK84KyfP90x24L7btM8j
79z9xvYdBxbYgJ6OBGn8GR4/0gKxeWYStA0a3MdMBfS6EGDWNzZzwO3cRGF+NFspD5YQ5wSFNxuP
vDqMQL/T3Lcu5WJcT3NX7kqNU6devuTeQ7E2O2+RUmfd9+EhzO0AkCuJHCuEYuEmBrF3xllNOndo
2gtbuCi29jDCkU8BL6ytGQ4dG+OOVUOIHF8647fXLsryaUATu1T8Tjebx8jNf9ulI2+o77ldlzc+
NbtfpSluttsaZzOJqbG9jY+an0F5zCKlA0meIR51vYpfwTgFMEjvP7DoEAHcj1ZM9f8/Wm3iFwcz
csGDU+KzeRDnWbYkTQQBDOsYf5glH4ilmQm1px7wsYSgr6NhuPNUAlwnW4J1wpWHZXMib1bpnZEk
j2bdHyzHA/fZLjR4ehFEUn9ZAMoDsnXMbVbmktNbFLx7sVVdynbcTlXv7YlH+ftfLYhmzLh2Xf+e
EgZxKJkMXiIAQ31uN5jVOrvfVQjcVmrBbkSzG51twNWkmyt4eRjLO5QFGd+UpKWmw9q3fJxPoxsE
G+GWGz+D8bECCB6IjsV3ykYhdgcWlrqNVgM2q30CP4Yes3+0cjLQK6LCWNvE8upjniPSzDjFU/yl
lWZnXCSwavAQhWPVXxMu4E0/Bp9+4cM4a8cH1+LhG8u8+3KMZjME+Yka23odmGg+pXW/ZRTcRaF6
YrGGhU2q+ZjO05bgFu+HMVlyqzoByCj1jj0zlye0jGDOm1UQNQpfTgcKNsevH2TsyaxQOuBfFCq3
MAn31cJ7FYxjV0gSf7XMxkSCtGVVoWCBNGnzRNypHwYFd1oQ24YwuKG6tTADM/L0juwCz8F9bMEm
lUm1dS2wk/hwQ7qjG+geJXxsn90MK2Hf4Qgr6ganNaOe5fanZ4i7txn+oMDr+P//iqnE55iV5WPb
8M/w/CIyXveNVx6auDLX92/bCliry1642MxhTRC0c9WMLtf/2ju4Dcnh/sDPzigXgf0xaTlBhZt4
m38fe9zaG2caljS6UNJYQOzJ8pbmMy2O9zul4xezrYgkkC4aO5x0NSaTR5Ug8bKT4TMtWsGFFYUn
EpDmp8F+avMAvSuTQVrxEUHBEoiEH2lYe0vjDxxEbDo2STReabSVQKWOUDqBcLjoZeI2fvSdAC5b
lD+g0akeLDzoLsSxsD5NZTxePRyZwBuXElfN2Uci1du/x1nqRB+JGkGwV7uHKLL9t6GGSoOV698d
31sVWX2pOewN2xDkRqJFGiLf3VnMzMjFUO2JscnFE0F1IIoSHfNyOWJ9mHMNV3F44kZTTwndCMYO
VrJt3T5NhfvDSMP4UrqaZ0S14ppjhALyQ2i2dHnGZaKOvp7Zy1h4+CTxIvfMo8AeXoA+sSYY+CgF
VXbSPG/rzI+cB1pCpLtxa59kMrsfomRoHE7HusyLq13h2rR62ADoDs+Ce5RAJYZbU8d/zEyBoTNj
lIEYm/O9uTCK6PLvXvIiSnrCbrZjM/TPU222y449f2/d8WMaUgYWng6edEjI4HIv31/CwcMANZEg
Eeb++3/lhz257H9mEBMthOGLjDg9IlSD23+n+4wlbTOUMStkn5Mo9qzPOO6HFy/PHv+9dbbGr0XV
+l/9OrvYNZFEV+oiasambm9e+uUPv78ogklWfl2mWw+OzEX1PVUduAiWdDUerOXvRW7rHOIkf8w4
l29MPkCpdoo06WUU4fQByS0MHbjBI7650MS/6SLKwc1LrlThU38YtW/u3STROxA1N1Xi4LMrmT1L
hLEtvXJA5OC76VFexkXX4YoaKKa91j8yIDpD9f4ogfSdfLBWwcpwgu7oTyxsgNeCqiovxQRawh2l
PP8rslOka3LiI6uE8WoArzyZVZO/c+hDJlt850ZjsytRcFEiyY61nd0f0WCWOaStyFRrXWRHL+tZ
vDbdNW1YMOSTci5F7VvbkNXRAkJ7Rt7/TY5Nd9O2FcHWtYqvFuAawLCWdzmbXyuClFIRGtfWDb9K
AmVYgdIL3QeMFImkNUWNdQY4e7l39r0B1nApctiq6G3ienJvoQA6zMx21nxMOS+LzGBgI6m8PTE8
kCBV7kVlKPy3fGkuIQFDOj1I0Q8IU0jYUEnrPJA8SCJX2Yb7sarYrDmOOHdGejMSJieNrMJrGVj2
s2c2L7WNx0kJinfGP4hPhakf2sH6BR2CKHBdPieJmT7HRnglUdi5VOYAFCZq8agvm4K2seGrY7Qg
Rjz2VwkZR6veochXc8cEaFM1GtIKiBEqg7Q9xTWJcsuHkMqVfAEtTI4N6CwQi9lp8ODEwx9ZGy5+
ManZXyakYfrhiKWdFSChT1zns9cDQksXJNyCmkuoqvFsR972/rm0RYg9xstOKOyig4IFtq6KkZIl
Ij8XSsjeCBUinQCiuO9C17ZpgC/GVJAQ24Rs/VwC2yqXsqgUszzen2d3UhU4vYjSKs/zo0jVfgZO
cEq1Ni+YuBXUHeqgSqjs2PfYfNw6xgG8TKUtH9FdZbUwDfKRVbwbfxGomb/bEow1TkGbxTzcsvsl
ERFjaU9yQHQSmJcwThGFpXl4Ylkx73qH/TolH4HQ0u7XzKDHT0H9uC5tf6vBFGydqXcfDFn9spup
4SrgV2OhWJxL0exR3ai9RT9+fshc3JoMYziP5KNjiunZFTFbdAWBamBFjXskpey9H6Lk1ZJPrOH6
M6IeH0X7Kzac8kAaPZHjoMxWajDEqQK6YHTNdCOWA3/DPSPQMgnwQlCUXdOh+KKZL54Dw/yRZaOx
E4WvTrOiffDj6Op14ojotHgFUY0zun9hq/pcOk6z5kkNN44O2mfSC6CIxMZwjRU5oGyDnweIQPvu
/v8qIrPbsFEP9jAOHAzU43jQhIyuCh1RGM5pAV5+URPNy0CnX+Y7978K7JTSxPYe5ZhhuMuTBkM9
dBwEHzaE5BEnzRwQ40AbztKB+TT3Lkec7xQHuP3hhmiDYdMu7VWXjj/vYxJ7QsZJQWgsBeHc8SPl
9mXUNt7TZS7FrEKv7v+iyP38MSd4ZCqNL39QPDOa0ZBMEaD+u8BUzQOhG6YcbhUvcUReZTLyL+p1
0jdvnSOYWbrY/KvaJgamiW8MUUmpKZLpEe+Yg5WVkDSfOfOmdgHIG4G7iRZwYhrb5nZwGoF+i67D
rohtgJ/kIp4glXhnT4h6YjO0L8mEvVdZr+6SkyaEE+1tmZNga1xjSpm/eVB9Rx2FBQVnsB/JMSod
LM0d5ItDhH3lGJpethJ8e0umMRtHhqNb7YZqj/eRg9qUJ4uw6XMN8+AYOjBMtMtTk3L0oC8zch/8
7ZJCN+MrwmEeZmCGHPES2fCJkXFNgf87QAxIfYU1uOQh3pt+3J3YiCHalg1wvdBngbcUGGk0FReH
2On7h9rsIvMPaD6sbKV1HjhX6GQcxFpAB47G0L4bupgJgC3Uc1M5qC2Whgiplnlqw101iGWNLNIn
Z5GNGG4ZrieCuEizDn82kwZE0YzHgfHBrhgRlweMZzZU4hXxdb14zzOKeRXSB/puDSqEKf7WixD/
sWEZ9kHNwMFX5GZXQ9o8T0n0MowFvcDIvoIo3w2KMFgpMW6rsCkOBIuNj3no1Q99VA4vWjh7D4/s
wVpuPfTX/bH1xSklBPTCAM15rHXPIsim6sd2RS4yWTJW8jaoJtyX2l9Vyl1I7Pm0KsCHHB1uO9az
9sUN7GpdlUly8w2YxRXRcmIZ8CgfTwcXZHQM5E+OXgBTyx/VInc6+QnObkTd6RIFBQqw+rJn0GVm
xv+45MY+JbYTPLZJPYAr8j+Z9OZvis2KIcizx95Ht0BQD6XrDHgZG/d9FTL6KFniKu4JJZZnw1Tg
BpclL67jrSENcW5yu3qYvOK3VXrTwRkKPPPLrxT/fsNG3PuLwxaPEIcQbwlw9UT15i4WZXsNOxwH
bIcGTBtpfQ6r9odlMPkOGnMkzdTjPHXojes5OZa1x7xM2EenLEYewfyEMtQ5WiVaXmxt81s/IeiH
m3+OBMnolheC9AQsbaQtYGavAZG7fE9V2XloJugA6Dycq48DejMvt5uj2L6Mle9sECyDXC3KMyaS
+RyEst4StHBp0GVj6sLwS7X70VXtLy21OOUO8RMGaEtAKWq8TphhF7Yhqa19AZ8TdlqHrcWGeZwV
8pC6SKtijS/pvjOVnZPtO0mjaLeL8J0Yt2U6dp+J+ZHQB1O/ZN7wPPUxOP+B0el5+dJqn9O5ctD7
jiNqrb5HGq5qYDlDmx+9mmtF6P69YZy9CEhCpLE597JlgdIuBMJwPtOnpq1CyPlmdGwM5ixLa6NB
9F6HmdBUoyHygUfaxq/dsfMfgLAK8rRkZhtH145h8Nms8YAL8A9yyWHC4+445kNtkPR831LUFPuw
Far2BGL9iXqsWKNCiK6k2Aa4g4V7rWaw0/gLL17luLipuOnGihnF4HA8ONI+C5BoW1kX+SHryDas
+hnSm6z6W0t18W77HGydyNq118eEmiD1JfwQQKsZxC+wwjlndpB80t91g426EmO6p/bBPhS0+R6r
LXdXG5Sr2eEYtdTMgCAe+zW5qQXxA8ZpSIPicVhkKqXh/gLpRUtpzh+BbeQAXSJoiXkEsSIYs8MY
ZM9I/pEfBvxL1mKUTLuCFG77oLM6/2x6sUfPKQmsMt5Qfq+X1OhzjIz/wrnBJD3+bml5IWSNF8oH
5HxRf5rTCsk2SKVUmt15MmK9ka5yV1PnPPtVFOzLYt4jwsyv8MVIMDNuERMyBmbpS2kF8bcfrEvX
BEuQzcbVZkmCpPz3Ik/ZA6rPLhgyX6D6mycAhs9hgTvGrN7ACFSPBG+2B98ess1YLp4vCY0R3OsK
H+PIANUG6IoeAwB01DAHoyY2YDtlMXLStK5YGS9PWVON8cFbVhldMZ7KIjQpM8xpGzeCPkVg8Qvj
ysDpfrAGZziXLj13xwROjTw/0XO77HTayuIONe0LULBgMy1vU5qaf//jqjZ2d3AHdAyZan7gGMQS
rX1rPVsusyx7dHn3bWfflD39OiVagEH1OPYsmKfR+soD1OCMi6dPMcX9tgt8GGTLx6quS/MBtQTT
UH7UqfFf70hjpFanWSAJCoomYi9U1GdnWY4KP9UnimLWdv7DAFOBcGfNHG44DUMQX8yh/uHNcXFC
feYD92Aw2nWNt037ur3ei7sht7vHHhCfG8jopcrINh2pPHbJ1Lh4zrlS3Az+COHo6CZq+ye/om2D
TKBvRuvFwtp/1PSw2BiMcA0ootm2M0QKWFzpRXkj+Owom5mUojoPTOTiNCT5WuXDRKpulyIepfto
Df/QVwAtO9N7zJhNXB2NvOz+C8Ce578swenrQI67iPnbJ1yJJW3Y9yvrcO/0XCRGlzBXHZtT6htb
v7sR9D+vSOBcjwFjX+pqw5yCTYFsYN0ZXXuK2vYjFcR02mH7JQW7TA4ZIpVyJ7jKQvd7gQlcGPDV
1L3Sm2KcsoyhMEQz+WUu7v3bnueJyk/cgkvR/UfzjSmeaHx391+K1pqjVVWTPvV2/GTO8V6btvkw
+9FwTZPq/G9IMacbDDfGvl5YuLCr2x86lO/m9Eup9Ic1wrO49w4c5dGpyPv5wHAKucg8ib1j/Nbg
KB/GdGPOAcVPyeyf5hi/gdOlbFzy+knncN8CBAdsV/BPdouCIB1neY7nkQnuIgw0kjZ7dcv5IzZI
pkY/oQiy0LT92qa/uR+uPelyM5JgQdpo1DgfIbCR5RNqKrpG1r1nfP0m2s+DkUfFT0R8iEIHhule
9ROEz5bJrL8Km+amlnjoRR1i+aRO3t8/hcHfd2wypwnL3rvzMxwfTkcuaNpDjpCe7JsAINRjiwns
mQkgfywmuH0l8JqgCpvPmmnpPps1oFyCr7Z4zcSqzRN45jPiWWjQFPxL+2Va1O+Mnhlq5lHDLHR8
kR2MiXA5NAw3C0kCQU3g+ICbMMo5TAJmZ3Gcho++LFgNVYazGjr7xDKs2k5+VB9zMD9oAhUruKWu
zgLo/ulE4oHhROXJm39Jw8HDf58GNs0G+6/xGsMGXNsD/vXGH54LIAe3OPFOFTE82Sr9VmWgr9jB
ktWs0Iwx8KFKQxe9lvVU7OCEYofpA1hlNTUZtsbxsUFKNphW/GrbVHSIhq6xANKFgAsgfW6Gq6bh
fAncAsAmqk3gfuF4aeXwXbcoMFw2+Od0SI2zYx57Qvd2LLPM7f0kXaaAxtjljzFxJTIBpuL2m2SR
AQw97XgV63yfLJoPTdbJ3Kfjd+BhK5yC1wmYI/J2cUsidk+maahDrQfeV+YIm2Es4x1mO/zKy/OO
OOOAuDEnpDVbqEDoDkQf7L0ZhmCvzWkXBYWFGvTV7nPGx5kNzAprYcIQIPBgTtN0r+54eMY/eLHu
9b4MyGXzrCq8lT72c+0wt5J8umURsrJYlOsxzsuzVozCmNoyBbWkP+yEVO/EPswHQw+A9tnnAwCO
zknc71O3Og1Ih9zDImFsbT7jwzyHN3ME7dNnhAElAN+FBO0jLRTxIRabQ2VkS+wwuIXlaXHr4VFb
ejzDiB12Jh7HlSJX0IvTcdcyii7WH7LADCK6fHySXt4hlQMcnzfmCbbpt6VlfksEb5nBqmj5RPdN
lZBHxY5X1eVnhYrj4FfLb63V4dK4IpAZCQ8HhnEExKZfMXnIjWqHL58TYFNm43uZzMZ+snHs5h2s
TqP0QJcuH+X7RSbhqu4GOoj7ZZExBcRyy3Cq+x9jZ7bjOJJl219p5Dvrch4anQW0RM2SD/LZX4jw
GDjPNNLIr7+L9LwdkYG6hQYCAblEySW5RDt2zt5r1wIMsPs2TQN/EAOV2HPGKHguWtQetS3zBONT
w1K6yXQ29PGkVZP3XAUvDtKxbTOqwp8nmUuDjO7iy9JsnDxyFHNSGohJJdSLaVC1oSHEGbcn9hb7
rkpUOrzUNAXhW0WcaJehUJEibnIlqZUy8RKyLPCXJxEtaxz75dbG0byBDMhGOsfLE5bjuzcz+Lxm
u2xdlHHOU6ipO5e2DzsW59Z0nGvnQNqAfrxO1ObGQf9ywDfZnPGL+XIedNQDUNZCNZ7YLyLkW3ZB
HR9KbxDytPy5W0PP/JpP94PyLcksJLtFQlPaptdgxtHWUdtgr9sKzsjELV8ofdmfeW1y6HQS8LLY
s3aO1ZGqpwA8kJntB7rwTqrxboC3puMOsAjsX3H0QPoEpj5Sd7eAyhbEvDOGKZKxuR+hElbiJSjj
R2IkacDVuzpzgm2dxyC1mFIonsfm2om9S2gQjjLSCGSk0Rcn0hialQBBWYyF97lNtVxHv6OdocGO
pPiWEnAWS7SCIHHP4Fe5NB6SZfrHUm12KMrTuypuYLPAgT/wvRxJNgsfWP7quYiIT501fRmMMnqY
wFHejxJWoEFa0OGz7VGIxgYWPdQEoJTFloSm6tmYY8WxKK2Y+cZnE2f054AmNcniUIqBP5YrAYvD
Fagml66xZdQA9+r6oW20ecRaoddiv6rBg7hFQgRLhwzAcx+MP8qhEBtwEvUVUvOTlU/qy0Qqetoj
Rgd1zfk3C75YFHa9tPtLBTL3EqcGaBcNBYxiaTcZObpD/yhQd75OPQRDiVhrtYhf+Es8ehKZztBY
9JGkQeWhaU+uoOXAyA3Dl4e6L4kt4HzzVI4OxA2WYMSHKp22eQVmwrfzsmS4HVpsXe0og0eaByjY
B4zp7DbypfNnaeFxiIX3WUwwV/QuEAURFD0MfB/8IqhePzMClmLD0edS2Gi6K+zrFQme3joho30l
WsU6a7qX+PFkWOuebvs2NYHrZaPTHcsqa0j7YslEYQjSHKDAoVFVOGAl7Yqj3cTGCzspwWKRHnjR
SBjisJr2QyerG8v1nmNleEXIvEEVkN1DCXVPwXJUXdYmixwFzpTWD5E7PIVhQ5wUX2XYF9k6m3e2
UmQ2EINWHiTudaPvmZdTgCAuoXqSqOL2RauhfxIWTgj8+THBlodyIgyeXo56cLGerwnx3aHiTm+r
NokuGYE1IIM2jZTjddTqMyTS8GQJ1FtVN5B8O1fBBaa4CmnolocajlP5hWQUUlSIyFPjHFyccPsj
NUzGBvagoJke5091B3qpN7cEPXbXNtFvyNK1D7VJ58vGAs2gh1Wty2wQM+FNzIj2lvYTgul5pWjC
iDnLYGzmicZtgTfPR46MsU35kdmaAiNsam97vql1ZwfHPkOvY6jmR1lbBIV1KKaNRA1fq1zQoiBv
QbG859qMpmMAXIa4BdBOi3DSocb02VR+y1wEny3d4MfCUH4MDHmhF9jfPOdcZvetPpUvpSDtPWrb
p8aDL51OuvEiKhfdvuxw6hFlQ+AvK9JSNiznR8VjoDyVUb6xIld5TluDTr4ekWkx9zSNst4tEGo8
JfC0g5m7Pk92aoPizwux57PepnvXROK3bHVarcKclbsacnpeX6YHDZhMXFoxdjNypDaFcFJ/DFTO
+PPWT9PzLw2v4VCgECr4emppOvrkkdRvHnrZ1YWGTXlFVI4oySqHzWfZUGaKx8BggJCjdYemIT0z
HHrAyYG3nVxYKAWV2Xb5sDWNc++FPToxgN6Pg1bnK2zNtx0Aa0Q1rEM6LtntNE/Hy9j+trw7dkN7
OUMyczUH8IidRRG46GNp7UCFmztB9gxnQ/bo+Mv5uk1qnV3d3KgtvZjBhdUZT6jYAZETUEjLRbtp
Q8U5IMfraTDim8KTN+9ZUNmRZ1DG9KDcwduqxCWubD1Lz1IW5DS0UXGLHHjcqEgvT2l11yiRdU0j
puhO595oegeT0PnazOmHcGKidd5g3x1skqhib44jwQmr5919zNhhv0xiEawdmvreU+RdO+/wmrh+
1mRxpuKq3vSK9ENMI8i265ydGsDdxkqDJzyHjPdlcKR/iBNrcMSxHWHmxGMJux/nzh6eCQlDVv4a
4BlTSRbqPFQ4de9gk8BLifu4Gt8dgyQwBNREeMpVgj9wN0w9mKeE9mU5k3sskO9G4DL17KPtlIfK
WmiNeTc0PX69qmYURRUV3lePnh6ATmmgJvU2FJ2+nh0x1YMBU+urMcflIWyhGTTkVGFOnhyXj8Ik
4upkG4zmtUlmt5J2wUqW8bluW/Ovz/swRcqRjiTUnwBAsM1m/6+lGqVnvp74s9ZgdzD0LaUD63eO
HMZAA1QxUoZqyLfCdJg8eCPd8SGRRzUUyKrjCrinBUJq+YjQfCwPETjqLuorOOH2qz1l6bXyrOQq
PHk/99CJnSjPWVMHh86NeB8K7aFXjf4lVFfdmEd3QXKvhHl8KyYcfVk6OefY7PZTVRmAD5HTQKXu
H3CItAygcKhlQBRWy6f88/TGABgFM5IZFpHHieRg8sflYUjNhJzLZmNoQ3S7/BejqOwc6OVQ9EzQ
0DLaduhxt3LqyPtyqvIwEE7qe7iPEE2O52WfUdbBviiV+sK0jD2XCn/OykPzYDbMDfu2j540oE5E
qfAkSP1YKjZLVzwIZh2di7Eo/dgMsh1+R0NvutekJsgrGk0EBL3S73oF7TkR1bDoHIiuxTAbT/Io
zV+iorzzRJS+uEW7jTVU81WcGE9plYKdIE183Wroi7CqvuAiyP3aZIKTe+597DHgWTpKpucxsw1R
HKHMYmMAfdoIA/UwsjLziIRWFz2WT4pE8KvYLEtg+QWxtqYztfsiRhKzRkyaj09NH+pw7ywymtfq
It1HhHSjBGCrtda4SiQXe0avyX42vBMio5Ftr04bNgEdfH/FvYZZd+nAzSPxwlQJ2w9UwWjSwRFG
RCp8bnvPrR1uxGir+9apnmzP1S5WaRgzfsVxjkMq7zWRxTeNaD46hexGy43Kq9Rp83keIPKGaTId
mo8xllhonOm6nNlwRkWEbZMdPpodkP2BTlEUe6DnY6O6/LVtcxz9OLbus+cN4Qt5eBJ7vMuy2sIv
HedALK1r2WriqDrknLzZTiAgbjzGb8Bpk3rfIvY6aal2KQ1o6TXZ2GHQ93t4BT9owamnGDfCpsG5
4zfzFCFhN5U6eLks3aXhOYUGjf3+kTOmMqNWrf6selWzRkZDh90bY+C98sCXjspSRpnwzVwfz5/f
vUVGtO8yJgKeqCLYcggyC/aDa9rz0zmFokEbQlWvMgmiYyGKF9IcokNQJx+8mugBKVG36hNNP9W2
Uz079Js3UpHo2ntqAVV02UbVE/Ko3dF6sNu7bK74KumJo+JGW2to4qubTzBH7G9WrxJ4UbbtvRPl
zUbJ428ujtUrKz/TQUPNdpBJWFeLksjMGEJBoQ7MaawRBEafk5c3to6ftPV0Ql4Ia2OKgMNM+VfT
Kz/CmMgzwJ4ouUe1lyvZ5s1J1Kl5Tjr1pA0ky2Lqaz5cRr15lP0w0tp5AT3MXimxvzuj+jxPHLbS
ARyYx9U94UKg6C4IkXr2VbxRBUpzX2tYCXBaA8gAv7HW5pkg1pr0Av8Y2QSIIZqyHcpUNTO8x6DO
9T1sdgdtWGqfEG7Bz2gy9wWcGIJlM4zeVaHkR0+DDtQLLd+kvZj1SibomTIuL/TREz9XGeDzPUiu
0mse3Rms0je5tjGl3p8bTCJb2wyuTmPn9A+hWohcCc9D9l3tY7bE0UCb4fND7DrQb9GI4A0K+yeD
6fnJqPBBTFGBB7irL3Ef9LdZG0MkK5Tpr9KjUZCILiM7fE90SUVU7PCzQi6l03TIeJp7oaMHFaoe
v+qDSysqy9MLoczTC7wC2pxUzmzP/X52fwyhONtdZTE2xxqSpkzLEO08qA72kBIh6aPrqQUUU/pd
XR+aCFhK56YIcaTMP/V5XpyLFDcCW1PruURF6tsmU0ZwUPHemdAEgZ3+MF2HiKKl32JH5nnJ9dNj
xJygVdUsZcNSxA9qLNwHM8ToGrEnKpr0VbFSeYlmuL+Op8OImDSHBn1+Q4hyn0futGmKQAEywxdi
2T4lbRFigimJg8lJUpaqLi89ky9ASDnKkKUJEWRf0kVO2FkwNQYvO5kiN/Zl0oiT4e7UURDzMHcf
OT8bzIpBNM2FPfGlQ1MBRWkl5W0v9rEh1FvL9J4nRqgwoMhS0vAe4GEGW6EI8ZiiNloNZT29hKkH
goFjwd+wd5ShguKzRXzjhQWSzdbYMs3X3tKYdqzI1fMYdm/TrEMcDPhkoaUYR+m0/SMOli8d8swN
0GDM+JZQnuXgHEMG7tdeVGtk9tirmk6/Z6WHoV1mTNfzNgbU1R8DXFh8zgXJA02pbwIetLeFRLWT
H9Kl1Na82PHLpkyvuuMlt17e4HlJstf2G/02eckQZHz2YSCCYmvJS+tCcwAqY1cqB42BnA8lkdhL
9MZbb3b/RY5VwgPpWZHSRt+EURheWRg+KMcw8rekNxMlsc/S7CLoZZ6suQuX6OkP+K4mZ55B82U2
XpdB5dTF3k2WlW+MXoazMjgMy6cN7IPpQA1pwgLv7QM55vKAD12uimlPk4ChRMX0vOnzfre0kCHx
b3qhMgnMAK52nex3TubIdVmm0TqWRfl1iCt0NFH+HIj2tWJgu7J6Pb1LXCW+YH6z1zMLy/wIiRQp
WN5KZo3EltRGDcgra5+Tpr2L1BZd7vxTpkLwNWR2NEe93nBSzFikCWxUSvUhkKX2hByI8AzmeXDt
8i1zdefQaFG4pnFZPDnZMc2IricpGX2ccT+nGaCtZAYZNl+gAt6OCo4MMam8TdhZKnQpvAYMj55l
lQik6B80NLISDeqVqDOoIb11NendbGiOzOBbGAxz0m2Xu90OKxx4ZvTxSYQ6Jri3lCHzGa81ODQE
0SVNad9Mud6TniseNNJ2sH5AxlUa56X2oAA0BTFGE5to/LqsVQ74RhdiC0CB9BTLzj8tiXP/56v8
z/B7efeZ0Nf+87/4+WtZjU0cRt1vP/7zscz591/zff7nmL/f45+X+Cs7r/JH92+P2n0vb77k39vf
D/rbI/Pb/3p2/pfuy99+2BQEk4z34nszXr+3IuuWZ8HrmI/83974H9+XR3kcq+9//vG1FEU3P1oY
l8Uff910+PbnH94vwXzzo/910/z0//zjv4uwzL78dvh39HJ//qGb/2AMrmmu57qq4WgqDzR8n2/R
tH/YNg4Qz9NR6XzeUnCOiP78QzH/gX/Rgn9oW6qqm6ZGemNbwmLhNs39h2rqf7vf/3vZf/vz/fxz
/kch8rsSE2v75x/IoP74NfbQVV1T5Xc4rmqaJtG53m+xh2NhmgKP7taxZEbbymxhESHazpQSkKoA
UJ2YLpJZoIrckL1nhomimMFGUbEzsHJSfywB07CbrXkES+SnSiAdqxqNzQpXLf/JWeHlIOwsVwG5
Dr7COYS9FFSodmjTY2m00Ql633c5KMPGVUy+5PYUdKiCOSs40EH82n60ia44/vwvZ6/nFxCzV6ob
V0cTezVBh1YFZfPzcs+y8dfV4IAa2slSQ49tjMe6F+NxsEZ9o8TZ18Q0rCO5XNYxotQtIc5YCnCb
AfkAckmntlc6dWSUoBLoHarMpO/IylMjEEjNtItw5/BkjWlLNEUMDbC9dNjvgIzkt3YptS0NmBGa
geeMFEU46jk33I5qimrQ8O5GSSILGhZKoMz8QDdF7cWpsilKoC2JvHMj9csg8tt6sCFkiEvY6c9w
h/AZRzVTAwOgYBVF8BnK99QiDDEMiOMi/ErFvkNemIUjNhvKdy8xkIRSh67qjEQ+o1QgppjZTW/W
W5Skfpuor0Y/DpvQbX0Znju6621VF6uP0eFMVnnRE2cKdADSBXhABoyiFzdBBeE/lTDDx76YdtVo
fxRu369VvlrwAicVmUi4DlU4UqS++4prkBxhOWJdibQggyv8yHPKR73EJ5ZaKNFg2651SYd8CrIt
fanC77X6PgAE5Hc4zA61XRIQOW1UNkqbdDJuoqh4Uuz6SICesYa3syJ9cuto8Y8ekIgfqjBgkTXD
qYCRi2YwfzZbkHpDxK43f6qt/lUQDrgJPf46xqy3Vw/emNz1crzTbeLJkdUxKDbyjH1rdpuH+W2Q
p99hB35BRH0By3CWtvmsOiqzN16l7U3nMSgivxbI0yp57CPEyZ7eYLRUzo7EmqNk5bFsGiZ9XkGO
GkqBmkAXXAiX3sIuxw5ilRFYsm2AQ7CpMYhHpQW5DuaBDjAqi5yzMHdu9EaQ3JGFpCTE7/BI6E6b
NUIU1X23SUe5tzO/otLw6uGjtrN7xODeJitx8U6eg0IkY0Yxs/kGhrIQ86NJ582aJtLMeyQUjKBT
d3qdSCxNRw4owleBHWMXFaqz00trXhwZZEfmoQIiPKW2fOpVrEF88OwiSH2lUUm47UlGbYt2eqwg
8sCK3SvjMN0HCeAlvITgqE0ELjSnixx6Na/J+EhEcU5Ue7hxEb7icRfFKaz5Dy4pakpV3AeMivuR
Jk2UIYcmPtP0wz78sJNs2jpVDFp9rB/YawgIAj/iTHkOdLUF2Je3J1vbVgCqtpFNaCbWMFrprrq1
2HKsA4Z/zMcw24bqgxYmESghLI2j+27Fpv7gwcF1x8zykdDvVQOVTSJqdtm9+mKb4cdo1DFFAGF0
qOn7nSlp+7Qt+WMiizZGwucnbdJqJw17WEVe9aJn/G16Sy8BT8TBbn7uAHVM5HSDIJ/Go/ukqkR+
mUmP+Eq/MFnMblQteLBEksH6RfDZP2h4adDfhePKTZvmln1leka4s1UDMsj0IXvraG6QR5l9q0Ry
YN5iHL2GOfHk1HJbGMzTcUzrr4U3+l6cYQ3BqzwOzLb0InFRyij7lBLrabKY3BsFUR1W1FW7zpTN
1uWbGfMm8EGmgHGpWRxdf3JgubxG+Kdau9n3s2PUGjnhBsyLwH+CwCGddK2p8ocXgZ8LzIlor2is
7yaXL0qd9MdO3EX2VkSKvpdVMOdUWsENcGW2TDfZmCpAIEfjRvmhMAq8cewTRB9Q2ZpC+75yDh2J
5LNmRb1tY4zLWZls82CQaGLq5nGcc3Im1ATfPf3RIkj8K/B7HFiI2e+dAvJSYqVXpG94E1E6Hqoq
fCQ/R14D5ZSXefvFA+a/6VQ+7prE/UIANTtJSz9PRdu8t6Sj+akC16PR1ew5JtvaUJCr0rTC2TPY
AykYSKdKr2pvgqas2TPW9pcu6S/pmBvIB2SxYdZEho4p3ya8eqs+qrAr5lBWSqO4b9IOx5mhI/EM
cZSVerNPRZc8YKiMbzI9vSErAvS6ZgY+cWL5hb4mxFfBmggabdxoYkBrVnfKibYw5PHeuOgdk/la
q7Z67KAsjsCWaUOJUUsXN8J06r1TdTsUccF6ykEnipbsMbzKzbpi4UTiTPpl3wudhAR3LUILhRsB
2Fsz11g51fg9m3p9Y47Tm5USnTbK8QtiiMjiyZc6dMtfiqy/apm/1y6/lS4eVRXCFNP0qKvQr/wW
Mq6zJid2aty2QWT7YSXDA4CUNzXgqelt4jtugHHa/Rq1w62Y2ZpNYDCXmRtVZQX3JVFxoFbFs5e6
ySnIaDQPOoRnoU9fQdv3qyHQ+1VrNe8SkXXaJ8+97Xz1BO1CzrvfzW4Ul8EV4ZY5t9+CReAzjAuM
KmWFLXGd16Hnh2NIhkc1yV0PHWKd0zU99KTNrTpnGq+hoYzXwKTlizCNPHqrlkh/0fVpGlDcf/9m
2ao2R0H/jNx2NRUst6mBfOCtwmOm/VbpkcRegsftPxh4sJZMxSEPvfuWTjn4BUq8QOBUJbgMGWIX
QLCRyv1Ulo9hnt2RDfplauepvwmw1UCzXbPnGfV8rdcdKXtCA5ZQtb7w2hpUOrp4zK5AQ7YhowTN
0dJbLc7QP5aBn9fMRF14VApblV1iNV89rzsZFhAIK0MmQ2dfrPsYrmSmP/RdcqWhAaNY/cLJhjyT
unlKB0oEMcUPBm4mM7x4zmBQTI1fmfLHO0eKG1BQdzJlkeqE/BCMhdEx2DUhKZZDgOgQKduGk4Wj
R+Rl6dHFHYybya6NQ0Oms6o3W70zbMJP5Tf6E+pR1PUTtCEUPDV6udx0WrZvJ6ULqLvcmhFG/1L1
1BBBMnwf8dN4AeTnJlTvaBLtpjRrNuZsHwhEdEEeY6+0FmxpmVRvpfihGpg7eacxgKb0Yb2rW2C/
sZV1osmvgWV9Y8rpoCTRnuQAMx/59TUR8TlKja96CUgG+cnAYM0bTgZs4pvSbsm4FjRKezhxGu79
JL5B9I8qqYVglEeympGW4N2W/wahD0dUawdif7E7Ltd9HlNNBHcHRXZeHmEET0XpLPDmNAQO7mhw
ZXInZTL6OnZciIs1e+F6fly7RKaJw/djebDlSX0+ifnGDEjmJSluf3kenxftMLsbnXY8LPf6/HVV
DspnVLSeTwIv7fN3dBqnrrpBL7Yc+fOhl2PYf2P8I/ahXF7o8oQ+L3oSyqZqh5+vZ7mvnbFj7z3b
RZGQVTcG+R+dZiv7EjT/TR/K8ma5/vPHtnvIMEgflp+W65cjlh9z3bwjGUFlpeVxlqt+HtZ5sJ1g
sRx/Xj+FDhYiOlanUS+b4+Dob1BXzbXaaXRyawnop+7WdMEvATS/PWnoxHv38fdW6zE6aF7rZwgb
RmenPoToSTYaeBc76ErswohD+tQ+EBqosSzJ/ZT1G9XL+lWfkx+CCM6nd7jvCT5tqJjDSruShdHs
4Lho5NmOyZp8gtd8gJGoY9cHe+ArbUqRU7gbMHnVKjNm4FFDmJt2sszQBE1TEKIXdGhLWMrFxHik
0iTd655gh4x2SQoPLalNIlSVwCQGHsCGVvIAhXkAC0K4bNaW2wC7tEmmqW8R9Jj0T5aZZz4ZDPe0
qs56LX4AZ0UH/cIko9vCQUippTduG5KLEqOJrzrzOYOUip/sTih1tgtU4k4GFYZWxqTHVXS8bJG4
axFrx+xhVqXmzLGc4qNr2JFCi6c+uIPAcK8aZL+FNfEeag8g0DaVH3Z+HT3Q0V7hUpXOaN5M0+RG
j/MHaeeVXw3BtEHySNRdBEGqsdADkn5kREGOcXI+LeTKKlbyNwcDAeUFcE2j4xTikPRxh60FZBkp
S1b1GkexdprKYy56zJ69/jrnOHYVLOcWgFhTDE+KE88t7cY3VfM1zinYHRCnhEGTbq60PVOEMnxH
osFbjCqMKGqt9nUFTlbQGx/a5N3ofbg1BxRBk4zIJTQ+1Ei7ZdxaQ+OBNw+pIbGrjzqtyCvUZ8Bm
UpAX6T4gQdUe4vopIDzirU3km0lQcO2kJKe0kCXzAJik05BPVjooVkGYuFvYoVB9POVqh1XxZpeg
HGuYMxRAvenb4YJsBx5oYaA/VkEz+vmlm+azZIC2VQYQbPuGLEmEg8zIA1FdkD+86eaISoGYd7z/
Pya9QwgnAhp3ZBVgEtl3HbIQg7O2EZMo39jlY8VONJaErAzOk2bmaJXcjsDEtnuTZFakofLIeJPI
jQzJWN7B7Ta18XvVwhNKe0MyziJcUptA/1jWhQwrgoOItYP6NMR4Efmi0aR4qvtNUra9XxVDhy19
any1jt9Y6oxtK8PraGnWNh681ynQb0Nc82T80jEu6rTYaiNuTVD7MD5rJsJxSIeQlFcvV59i0lwF
ErxQGOkxkCylcTnc4cF/R5Za3Lq42ovCeQekW9WmidgRCrjeMCrNmE2Wt8xF04PhkDFGnb5JgXj7
JbK/LcAfU2eqMUE6Xg2tma+LgU5n6Or7sFqX5CSvaLN9sE0CSRqVeJcDcpWmhiSoNDLFFrnvSRUT
nPziWySCfCNJRvKbXHR+ojNrDi3CXxzZfwsHg5KsjBmzUIWvnD4+jpC6EdrOLPKk+sE8+DoO+0yM
uHUGMrdCxf1CxsMZZX6/l3R86VUgm0q9HsUF3prAJL2uaoNjNifIWg0e8+XS8l9r6cZBsfbkivbH
KCa1p3CN16y23+zIAMCdTsEuH9pjjP+Bpqwmy6M+d42UEk2UB0cGOXvFxc/bl4vLTcuRy6Xl8M8j
l59/HvN55XL7z8PT5Rf9fIzPu4fDRzPaYpMQxXdc/hOuhpmqbOPi+HkxHae/3bQcZSSgfNe/3OHf
XFsQLkuXef4Nv9ztf3ffX+6Q44c8oPlYaUTLH11Sp7Ft9zxLtI+ERc4/V1PBb1puH5Zrl4s/j/+8
/fdDfz7U///w5Zbl1/3+aP/y519++/Lo/+ruP6+TrbOVlUsELmbDYzT/FxO5NG2C+fX9clFriY9a
LddOQZVNBJcTuENWaKcNzVEqUXtcLonaao7t8p8Vg6tYLi5XLjdrmWlrm9/uQyHOkT8PWu5TLVcu
F38+8HLp95t/ecxffse//MXLlRj0Kd5MqVna5ufTXS79fuXnQ8tJQSSwlaN2EEX+IOhtr0n/enXG
ovUtbUQakTZXyfbJV80MilDZcabVz8IFF1uErnHJeuKePOUEdA6KY2lGawdXRNmh40PMsmq/ZhXN
GAcxFg5/8O2N+tFJuSmJr15pE9uhxBlBW4r3fNKeGJLc2HD8tmGHzawk0HZV58YOowZm4ASeESU0
BN+7tMzqI62At8Ft5LbTDX0mtjy6ibmboyxtI55BVhqToBa2owy6H1qrt0dBri8+gbXsRvYGHrNR
ch7AtQNwj0HBmkwXR8/C0gNOeCVCTpv93JDUgvI9cPAJBTmhPrXDFibWGUKPCaYzI92EjaRCV0i0
VOdmSxtl6joMkdh3PVOsEC6+qINN4n41VSRlqVPvoh5hn1k7P/reQC1uZPOm8BAPXwxbj9djiKar
ClDRqZ0X0yXGWWxm+6BGXe0BdEro5e4RY7yQ53biYQuj9+2UyJPw3gR8m/bDe8by7bcDemhpPDPa
1uiQNuQ4VYFcIbyvYTWJ21yHM+/h81qhsjiKklWqc7TvpYpIggDdyFa/lq3nbQPP+2544msXBXcG
TTs9Cs9GhCJPiWxro1qeDUmAva7ZcZVFCHSsqigJc4oebJybOk4clpX+3faQOcGFN48uYoKVpTLt
IiWd54JoVeDGXVul5tMmX3uqYx7UUr3rKJt2mBdzdgct5tvEhcYlkZEQUnBqwkbdpWw0dGw1J9Bp
sEFxGOiqvaOivOFYg/GjwT6lTdbmEBlrgEsocRwRHBt0Xaw8jbGhsTutp5QomaYCMt0aYbbTehv+
X8RwUuTVLuNt1JnpommhXZz3eHw9nLTVORb5OS+KcJW2kiBXN8Z2FdIxCeRIUWpniDdzPWHJTL+p
I6M7Hb0K7TlaOZSTKwz8TAJemLWTFUp4wDY1VMYgYB9Rnz3JsjeObRZsq6xl/DfJijaOC3xmhK+o
KD5BWfZmjAEamMPHFImTkih3DhK+c6EqvlsxGq3byd7GbXc/6SXrPJv2VaVXJOWo3Dh1WJ5LPvVJ
kOT3ENARWKqX7FsKxAm0KmYV8AXJOsy/laX1vWpsWCRteBva1lWmUBKIOlGYvuMJDnJ62GYa3WR2
YPlaEe0tBCy+zeiVfL9gnTgNTdS0W0PbR5Z0q2O+Jl+IlI0xhYw1OohQe1agHLUhPA5TzRwQLdNO
OkN5h0HjVgSJvtcU+xZ16nBb46Aiv9XFQL127VTdKxja5g/EW6+bO03YpzKkY8G3s/FlQgiJS8m9
QlLS0gE1zDWzVRpxVHsblGY4BzrBnjdSoRmnnt/XdGkoQXTfzNwPm5A3esATPnDrYIYB6XotQ3PP
KF+jDLe88SbYnfhs6MGUuxofDbYUk5NRioXDdjLj7qDVt0FtJb42jevBQqbgqhLEhGAkjJoX3njG
WdXLgABgI63KkSqer2iPatU2crD69QwcnWCmFYwndCYxetWYW6LE7XVK5Wt8eKIRBCvxKIASyEOL
+OS2MjlEnEAZ7iW8n+gzRIjYKgIjaTTmS9ZYTPPM+zxIghv4sKiIUdP66my1oXjrzxl/qK52j3ru
4Vaz6nFDWl2zacDXraqKfLIhNLY65NeMqAtm33G+HYcg28z2D5PSEJcPkUJtiaUGxsbos6juEpKv
96Md0f8icOOQRsP91NuoO0Ol2CamMH3BVHBlei0n4smUa+2I4Vjds5NlAR1OiPOTXQXydyWK+EUx
6IBgFQbcchUxnl5q7N5Hc4EJplNjxuI034Kxc44xCd4BsHE47yRW5cqeZexdjqG4c7P4jYAoSPGd
QmzcCBaTZtA6J9L1AeRkCB6rq/fJWDMiwg68c0IF4UOpB75asBMyLBhrHqIxxJLrErQVeIiovKUg
7I8WOl4Ml/wh3dB7UHVSp9Q7EWftNrWgkdmdcZzM12kyHzTVPsRUkT4eJNKfqjp/dcpviYqz1hqy
x04PrkAolJUV1soWWaqyIpgQtl6XJhcPRXc4VNsSlR0gHXVjroQtxaqUGRwqskzMbGoOQZ6vDGF9
GE7aQAzrlHUmYua4+tMU5sBVZRvu8goaQY+lA292vw6UkEmw9Hi7CDR3dLBeIcMaNFFtcspt91sQ
a+PedWHnijj07VppD4TxEDBS4lISZrEzc5IrzIzQ6/BJDUvzmI3hOdBB58j5hI8zGSOwae9tRFHM
35D4wa6Hj1+aJHhG0V5POGFViv4cW3QsZanAMmcN0xWGahBV4HZp5hWWzilNysbHC4yaDjUtWD2Y
jEmHz7MzqWoi44rrxjoUzBc0q5F48QlojHX1Vmm0h6mVxA2V4Y6N/1uUNcl5cla5osmjroLRzP8v
Uee13LiyJdEvQgR8Aa80oJVEivIviJaDdwVTAL5+FnRn5j4chbpPqw1FALtyZ64sQGAPrzTAQ0Yp
2vCGsHLHGhZsgwo/ddOETkPmfUjMlRZB2mzo61yLrABL5POXdrTsSiD9IXN+4lGAAciUt2oNB4uY
XTIohO4B0tM2FAj4ZRF+Zb0ZWDWhlL5hqVnZM/MVtPFV4wHIKV3DXBUHVLjmQbMHwGEDpBhJFAkB
Fuw+xTqHEUEVbh+s8wSwXxPvwp6Qde+mR03X+YcZJRUTmrHnJQ+DzAR1UDveKfe9W6H4E0vchwX3
wlWBSNSG7GJjzmaTL/EeNv43PMUVwa7qIi0j3lKnZ1MeudxlHe/gTN5ztFhTEAw5/48e7a8ONXqG
goI7VDT+0pyLVKkCFr3DjuVbsq7nlo4eIiqb3n1XrLPPVds8zVRsbXClfSFmvg8sc2TZlBurCS96
bXgstAXe57wwjqKkysNuw2KdA5NlUUynLAnLbT9exzQjRO/RNAOZf+J53lG713xneQ58iLWtnQzM
vN3cwJRBJegq91A4rJNDLcj94SWSMSyKZImkVuajoGmi7BtsXvOYnqqWLincSxrRDQKAg9nTH5eD
h6KNRZ/FCyQubNCdcg+8m597RQeaoaloQy72vjelINycnzK76jaixmse2wpUcKk/+cAUN0Zi4ZqF
+DEr5isDvoox81gZBsgpxtifnCxVG8sVzsowvTdD5xN8etOqz/Jxy1Tqr1Kl7WUDgAZdCA0c+SrG
jEH6Ka0g06B2xJOgwKdYTFX2Po3zG3EhLBj6h0d+HU9X0+4SEfQRaXCe1famKbdJbg2Y9TG28/RL
ozQKSK+zCw2TV127F7Gv7WNb+8qFh2c25KyziCScyiecfvAt1hQpJ2uo8vVuGq8A+pJ1W9PfrbuG
s7H8CJa9LDdlZ9x0TfQHQfhK4IFYFzLutmUAs6nIh4/KIisN5BaoSSQ32ZGkD0VjCHirsp1Y4ER0
B3e+ddfEmPmHmumHVL6J98G1T5FdaSuzH44SaYke1unC7bg59YuPoLTmejVI+mNHah3XxQdvv57v
VsqdRAGGtMZxCY4optlm/AbiQIvtRBOqa5Cibtm9bWlsOvrRBwT8m5UvTc6zd0zmHECOqQdu39Lm
Zj1TtoIjYtxFHDoD16SPiCzFCvke8jQYzBQlkd3/EiYy6gceOtUuhgqL84ZRg8PEKq+bk62aAe/8
8AYO5jJC3tuK5QaquvrBSc1rRlvACfDQTfPbczm54PvSmuOS2uFedtA65xWL0xICIC0wqRAkupJf
IjobuPtpkLnJxKhKyzp8UhRrHp063QrA6zjJkRxP+upfDi56NUFe3rr829b46R6lnTxMpnykh2VY
97jvjo3aFiZcc1nMeZBHmEzg2CwD4m/d2i+VYN9kvsBNs7dkfgh0SHetLPEaxsXn5FIP3tc3CYVv
q9X5v8gTl55uEhATYFGYi6bxne7kaGNSklbNwz2+03ElKJ4OhrzfuVE7b3N1H43Td2Oy7naE9pa5
xkvotK+M46XJ3DgKqCO6Rw1KwgZtQ04npfIMLRuNu7Oil8ovG97l1Ev7xAs97ar5phu0WJak8cpS
QiDoDdYGOf4u6ZgNp34Eow69ZWOcU0Yg3jvYXEYgTiAM7qp4jq6JIrhX9mNgi8pcPPABuZ3iqKbu
Wub9Wz+nA5y1pTEq/x5967GXiHjSmFgH+f6rz4qgpAnrF1fTapqKtUVxx6rs7A/LVq/C7bYUesGw
u3S5DUU3KeF7GPOdoZnjLh2GB52o9Uo1FlB8gqeZGJyVe6W6w2FOg3oCZjPHdLHNPEGpVPn31Xsl
PREkZnroARCux7IY9saEPSXTZBu4WAm2PgENkHMER6a9Qfa+iCH0+eoIQu0wqiFZG7bKt26lriWk
iLP2SaOsukuzAETbfISqYG+btv/isIof1NJ2ZmaQwov8S5rm7A3mCG63TkUE/qbYZo3R5Icq73/a
UTaB1DBDy6EfsVHz6InT+DSKNHCAiwS9v2BdS4dxwm2fux6xFNIv7Ccw86H+1sYjazuNNhWFQ4Qd
F+6rsGvv0hz13XSuU9GMG832Qh7PvNdxbi9em3pPoSBNi2jC+9gg3er1hmAsPUVh32wBEHBftELB
WY61J+DsMxsHwtPMw0vTbFBj7E4ae9p29A0AE0M9UK5r7pxuj9kfmaLNio0TG0+dDa0RVtd7SW33
Rjh7bdDu7Cj5xh706QgfPpxWPsJA4hY3jAFtDYaWVkCFAAuLiOmpBxsGyQMoHWO1A5fikLjzdxw3
u7bxi02i6UBVWEjCUMPPPdYY/4wO1w5Y461bC3anBdXuXkpdsd+/Il/zzia61t+Z2iJyY17d9ib5
rT42xmDq7LcqRWJGOvgtZmtfC42AstXhBU+GNc4TTtZdyAmaJ0s/D+mK1RGR1QTcepT31PzOZ4fU
RTr12mZIu1NmErPl2I8gVB4m6FcbpVgzJYvHOg5xD3WLz8+qAKVjmN3i2mW9X+nZto9Yti56RenN
75Geknl2jDUrGe7fJqzTrLyU1fxhusw1TTtxDvhFCJbnKUOrsp1lRW3QztLzjjUnXMstMW0zYQit
dCpCm8w6ELauN45eiN0SuidEpMK9lT/ZVQ7ODgXdEtJ/jPS3qHqUqYaVAxGHuc36Fji4ONojJYJp
h9Q2fCUFh5gJCAn3zJZUSX/PIOBxshs/ZG/lGxLPr1lU/xuzR/xp96Tvvmazx9QxCJoZyWyAeiFP
XoibbFxzKVTELJUM0PXxJnm4R7ZDRvaEP60Kx4P9MtbZG6U7xHUnNM952GXJRI+onbQborhXNneO
ocyNJYd5bXB+wTHRXQv2YEy8vI+s8B/7noxDn3kT7WEYxbVQ9QHMAEQZ/T7k6IjxM3rE9QFLGVfE
4My4X4oM2ihFRgl5EH4BkiTNmjxBxLCKh7e5c3nN5m7a2CXVHYSFiBZzBZYuxLbBEt+oGVtWFJwK
TecopLYfq/lSqO4r1YGPieYwGbhzMNMfY7rOWLjshuUu7vR+sisKGVhG+OCBJaM61vxij1+vp+p3
csE4DkN1hkbHToTlfZDmzR30aeqnjVVt1y+yTfB2EIPiwEvnzFvSGANqJou5jvZsnGhb3cPdr7PY
qK4inF/NiEO2RNNRSgPVRHB0HLZzae6k4TwpkqUru08QRM2KImNtVaYzQbGFv5Wo+aZHuPjljM2o
MQu+8teepwRQIBHyWauCaGy/+mR6hUJGVLBjogNSRktdCb0ZTH5RESBOpy4BAGA8V7MPUn75QArI
+M9nyHf6Me79m0FaMLAin3C2NxlqnxoMHqPmkaOOcWl2mdwjAuypOGiOccxmH1w1h9yKNRF3PX6S
1wa11VWC3URh+vuworLZYbO1h8R/8LgocMQVpEXISfIuixoQevk84rpoxK0ZZm9NGzxkLp5ANAEa
xz4pWco17o7/qqPls6CRJLzIjquJjZ6Guzb1lwXO3/9y2cwtfyXvJEMRQ5vR+hn4O6udcFnlFOR2
ZFbydZVjbEIXVq2MM76v1QgfhC27G4d10LaUTPHa7kvo0nYqI1JZJp3B/B0H1vEJaTrmrXiPv9cB
xRTEnU0CEMTLqlFmRUcNwPucYZcpAVJB0iR7DfEPt0mJJlSS6NWl2x70fnqO3H6+uPPSVHjuKBej
h2+K95MdHXXKvBHhEEUrssAN9iRCR8NaTqjE9qizbNbslppqoI4K69a6UvkY+JCXjw0tZ0ecwC6i
2tSsTL0/M9qy9Bs7pEOJ9qOlPEGNpH6P6LY4xobXLwCJrkRfEmTJQPfgaSCylrE3J1E+UWLSwYfs
dOBEeo5thzptTqJPuTe8JSmPmQgSoAdBcJOk8KHgbI8b9Nit4RnPM0FoUVID3xtvnmo2NNNuOr4F
O2eEyLP83n8fPG7Y//tn/f2YiUIeNUXXmwJ43S+7lb8PEShzZLv6OEbYJNz/bDA8A4misr85kd3/
/fzfL22XLzL9JNm5NZtaU8D34J2Hedfwt+WemjkWV8tGbPz/z/5+rjCcQzOaYufZNcpGksNe033+
Nk1LKyMow/989vdzsJot6j4dsUqsZMFT2LzDyfqko3WgbbskeGj/axPSg1wVK8OnwqsXDfXWSUMC
3aaQtus/myommAOs6xh1BgSazgl3tPUpNDrnfqhVeTd6PrfGHGtw2uo3Ek7kkHx8G2nFb+rIE88U
7vpjsVRuN0GvCghP5o8z1vFG1ic0Wuy0ZKI3XWZRtRl/8AI+t/F0i2L6rPUyQgcRP06ErQYY1ksk
qtu6irWbPd8X0rqAUkJjiV/gCTwY/nDrpHu29PIbBx9fnGDJ9Et8tpw94LVtDM9kRVjvRVTNaGzj
LTPLUywVflfedX41vvuz628HnVxOmhoPTdOf82TOuGBZOmstiGpfXuoouad2mZMr/rO5dx77KHmK
u3wzCo1ycPTgDjVhR5pmzUqCGDhIe0TMx1YfLqnDurcdTiqkN7fjZdtGKozX8b1UwPBR2yiqKZtf
o7fuvTY5wpeCiF3Ed5lBIDgB6LJKpuhbQUqKh7LczoZ8S1g1jfS56BBT/LFh209VEVUoTO4Njeji
ve1DLCtRq5Ps4kNMIvRg2cYjVcMP8b6Qi7s0dL8WHvN5MtVPVnvmOq7Mp1iLv5Tl3Er8H+su7Ywg
FpfIyb5n1muk3629Rr/MKirfjGE5SWnCXBk40NbN7N3FaRPzOPHWmpKbFgdepzU3KiQe5izWiDXi
2nbaEv26p5nYjZCpR4ckavHgmMNNU+bd8t9sZc/SNl8m+7dg77yvy3hX47lGaLZoBmk4dptTzNxi
c6DxLG5Lvbq2Gu9ZZVHROuL9gvGyMsNu2ECNLhGvHHqbUoYwfATcxPVtXCMFxZzO4P8HU9mdwA34
+3oS76hbIcVSB2r0NFBhprFjMmbvTjGyXsyTyuAvDlhME7AZ43gAhQBol+TaSmb2trJ5txTCPFvG
dPaHEvhPDGKC8rIanS1rm5awJc+TsT7Qt5kyDeaSP1DmGNxNMTAgDjYfyrI+/v3wPz+Hw07f/v1k
kqNjGo37EzUeMbD2poe5T1KBOVI0w6+tm/PWT7JjibVoN/bWOW2KXUPpRU/jbnLW98VURZDM05qk
B6npLjrOZX2pZN1tu5hhuinSf7NM+MRrXtIaL0rWzl7g5cbRlskNdsPjQll0XLoUCQ6QOYm/4tgT
aztaarvHTeygn2S5fklEDNzGWKmJISouh+8aHz8+Ux2CqQ6Lv0nvIuH/Or4kHmsnN8EDFHjYN758
/nKO/Qrob6PcoVpj+yML3IuNP+Mhmeco2XtGdnZoxFtnAE83s0eHA4FqxqCK8R83lTj3doPB1RMJ
1zWhg6TiyqA5Zl1UQidBMPubcpjeAQUPz1qEXxIhfZsXbLGmCbHlv48tryuSXUf+e8UyC5+uxcvW
cwZblzQ64yOmrCs2r4OQ2GZ95xnhkGIJ0Q1rNYyf+JfKIIxLn06bB+ye7EvwigZ1RZEr96mdleX3
bjENhwkuG+apKBh05DsWsAY3B+6aPmEKpk/HrShfMUgkhN0ltlPtoCzt4CxxelNQV4nhkusRBix9
UNa5pwoomT33mE5AvVD4NWadg5EBpyTtbtYAedGeoEXVpGaJJrpBaAxX9Hu4dYbxM3lwO0Xq1WRA
2cRFDqvRsk+RTKDGj7ox88jmTKbrOJbgZq/mmkmim6pplTveT117bD77fKsyFoTAPlKoG9Y7oJqg
oheKeHPhXePZ3kkLxB2dIvDulfPZ+fUzkOk9iyGmNstZe+rArHaGKbfVaT/ZTFP9bCTMC0msf49O
ybhKeeFNZuYF/81xrDkTzlz0ns4yAtrC20B8njJ1HCBrRn2uDEiqPYh+UWO7RlSgTzYW80/pqJt0
uWE3ITgaQ30Xw3tUhD+u0l5ia0Lsr1MEkIKMa3TwC8vfhnPxUWynWb/mkf9SQIPlvtQGdvnPLDL2
vwrNxiPtlCU/riWOOsShzocrGob3kOC1HShrqL3lOlwyR61bUDQ0nhsbgaRkQ7WSlXUmMXsAebiW
Db8fpgCT1UfRQqqOnPSz1MoH7hRVOt+0VNyxLFlNyXL0EZ82Bjg90nZp7J5Cvz/NLmn6oUDSkRGq
A8wVPPjkZuJvcp6fVaFvBkjCa42E7EombdD01LH3iXBZjQd1s0Aao+m1heKnheqW+uqtki4q0xCg
/3CE96/sY6ioSdStcrqHAaeExbVF3Yb/4tvEd/024Im69avwCs/7kQOURF9BXKKu0BQVsWWz400N
MmIqokfJXkUiVYAPl95H2IBypP7G5K9NrmSFNkVyz2SGlU5LCfhVsUWjmQUa1tBxrpWRRuzIBrFT
UavV7Ky5Oc5sw0kUlJ+pmz+7jX+G+ntjNcTLesd8+jDnzmkA0Wmz1OyAsBbu0qsiMF3YxXyzStqH
aXbC5deeyrEPEsf6V2TMLn3fAaz26KMcWWpDHsIJGzErNxy5ixoX3JLCakaWlh27ZpYbiR5klX/w
DTfIOqNb+/0ExVtGe8+d2XHaAxsCCsLcFAdw5lDIhxmfN6xTvinn1s7DR5Pwu1U0wzoFzBsrlZ8i
08W6raJtoWs/gwVvq8p5RxE2upRe9lntwuV37G1OAv5SSAI2ySndxcih2A1UD1M+X7jk0F0U+q50
+M733UeiUp6nCxIGRmqXuV/lWLpbq5k8UGtcS6NMEjKKqFq5iOkCsnZ52jU7p60ZpTJCBSp+JP7P
c83AeTF5X3XGgliRa8Ai+JHUOC/jkLMkTWpL3xTG1focYQsEDEYhFvvGNXU2SygJ000kfjOfg7Xe
Uxw2PCSoUE1rGceY5diCBGF268OdZo8fNjbaI0G/fTXapxLZFHBWk+7hovA0H8cvYgQPoSL7LW6T
KL97qj1Xele8dSPLIK7ulTR7EpC0IK9aommMWUBaZrmOaJWT3rwxKP7C7E4LH1NsPNd8dcqzXNfi
DRWvMyGoZ99EJJ0Gdx+ht62SEa8mz5OZq+490eXb8k2qpCoJ4bN+WEA1E9zY2TPP2IJCg+rnpR+O
aI9mvAjb+FKsaFVCqI8D2bgi9lGuvPxkFSBojFE1RyMEuLDcVmTK7r/LwldUwH6j6c1nVDo/s/mV
atEvz+5/rnNOfRRkY0ofeFdT5cfFnWfDo5df6FxDl81ajTUpGRxqed3I/NWdqzPiB5AyEuvw4s/i
MWXHiydGu+qAGNd+CUQ3a/aamV6KdnqwTXBJlsQSgbrTsKVip4HuhYsl3dYDBWWmEXRa8eTV2i5v
tX90AFI077Oc7d1HYvW8ft5qCukQxzhFD8P4Vs3Zx+TH3+zUkQj8c1uTOvokn9ut3ZdhOXDY69a9
n3yMOBwkGPRTppec4dMGD8vkyRJW21O5FW1HfbJhZIb3qcO7pbDZahE4Ig2LFh1QzBOjRzfwJEJ6
+DrqwiAEM9Xpe50eYc2iSiYL9R3JPr49DTceqNW3LC4eugQvGdsHSIkef75n4CeBdTlvPHDb7DxS
Y2MaFJMnBf1ZuXbOLAdB8gHeIDVZiJUjUbT6SVua1ueWGVB1025kUwLEE5Ju7UUBxMOn1NSPMpP3
TjdciWbsZO9ydjCOI9dIJMnq+LCd9oMqnmbF41kMxS86wovS0l9Gnp86Nnmb2OO/SaPno+A1TBjN
3NxiT5KxBBpjwIIzdwbacLhMPSY6Cp9P4fQxpe5H4jZvqpAfg2ph9k68QFlInCS2xD6V4bVB5YtT
8ZPHcRp0bMzRqz4snCXQvavnseX4PlBtwFY9QPXZxzQoceTAf6PuY9G8CpkHvcYGK0U+9b3umFd8
haX3zHjfCV3DgYAIU8v0sQOObI+UQVasqIaIZ2tf148AwzIkPoOjQhkIBYogDMtPu+x2jHjtFt7Z
pemZnkjbPVWcxxtH2NskzJ6VVu4NWp65RIc9Sapp0q+0CzXMdf6Xn7AuEz1Jl/k+t/gb12UX7oE7
BoubW8SY/VL4LfVD6dH/pdVr264wRNjEaAKCSnujVTgYDBQUJwy/IJVxQ/G+5BwSWSOF1yILUWJE
miMdf5M+fYZugWnLrB+mIvlk73ABzXykhOuNWOMWlRHpSFCzwI2OzbaiN9rl20TknCodHCE/JQUO
m/oUEzjdMLfZ1P3s/MlTKxPEmBybZxNCzarpp12PIXDjzJTysZzGJ0BlLLFmu/XfrDD+8KLi0zGM
B1Uzd8WknEdEoRlfOpjS3fJSGnK6TVHbbr3QP4wwcTt7WURM0bPt8/BkCK38cCcb/jUI3ScLExeK
2wvbdtphLOzYUfUMWZmdDW48vnNBi9JZ4dhrWOEaEeMK6XNrENfatY4dOEymjXUN4lXHGxCO3Rlu
0LC2veb2dxUOM+92M0X1183XDsNl1rcnOF/bzjHeGj/XHiSmyUZT3Onc6xzHz23qA/ti/yeHpVkE
OpvNSg7fbAeYgrBc05b51plZMkwOEE9ZnqYUKhgnO4773Ygti6D5uGDY9eZDto7F/heAhe7czyM2
k3bU3l17xJrlpOcxynRCY2JC8G+gZkfzdGwh9uOFNH7nEvwt5yZzPddWffr7kJQ9qkiPioWLKEYi
KNl20+a27kYPF37l2dB7KGNMmwWxLs17LKDlrlNtcnIHIznVQ5icmqIi10rbhC215sjMxZvn79M/
BYr01YpBmjSYazvrrk2PFiJjzmOwPORmo+9DJ4nOTudop8jlsyFlEjGi+sAQqe2caaSyQuc+5S/N
twycDlc3qsnShQN6LCLqJPCy/KlkHZc36y8+/P3QjDx2PipMtm6felgXXXEkcMMzWqUllFcs8qmT
8QGQNm67ma378nOmzNn+/33692vs1AIm5TDQMYOs9ZF6nBEcDmRL/NB/H+qCuMoqXJzgfz9OYInq
wB3ylJZUb3G6xB2HqFZQ2Tj4gEcg3FVkkfi0K/JHHs+kAR1c/Hh/MO//qXBRuAePVFzSkKCRZ3p3
zJNytDeTCcV9cgZqB0yaJsZY24ou+leI/yt4rrsxhFxAfVI4qRfow2s56rxUGMoIRNuPlmSd0fdQ
NnMI7kPPcCu9kr5Ufsg8eY7b3Dy0ndJOUos2FiTLe6qnFsLfRNUbze/n0XDxHzbyLGZ1qbvuc2I1
b3p9dSS7lN7iOg8aMyab0FI9j5s5wWshv4tef9FtTIP+P1ycAD5ZimOp7Hd6R5GxWL67ua490Ta/
KpROLMz+7st+eZdPwSzN8j21ih3WGwH9uDbXXud9Wd4Y444UiFJ2QY6/CpqhgWVEQKtm27YZYzPi
TCJeDGPWcQlyihdRiEwZd842KammEq2gsN5aN1HmbSeIakFf8/01x2Vnluv1Uc0+s9Dfp/QBLsCM
HIBVWOz/+0uM5dcJ/D0rxUDO1Tl/6X4XBWL8iMKCHFnrGRhX1L7ra+OuavEwxL20tn/f5nCu2fdU
3DStin5TwZvfTproMI1sfFMXc1gd4mSxsKysnPpSRDMlVCXKMVqYi1FxqzW8BoJoT6DaBud+Ipf5
KTtKK4lvJjwIUtJvzgBhu46zryhCa5skpbUe3g+iMcvRI+MZ2+bApWp1b0wP1h+RTA64GUTqHyPG
y0SFHJzT5JGM5zbO/WlHofe0FiVwr5j83IhIvHIsjlN6mf7OXrK3kqbcZ8K741sO9JoLJ65rfDhm
3gXmCNLbZ849kgIFo8+LAi52JbAjkn86oZUprDsc9JSeLJi4kNHRDc8qmrn0RS/vK1PnPeXBwBtM
NDWDO/gfoX5mHXYC1Qwvfm6PbTSdJYfmgxaZq6lgizLPriBJGr2KrApf1VS96SaLrKibOqJN2kwz
iddghCE/GQHh3ylvF+WVdcs6LGwFAwCYaHcveLWv4JXvDL1pLlo4vtfpqwKDf1SN41+JpH37bZ0d
KR/9qGoOmxh662GsrkaEFtDoMtrh3dSPDmqD7iLMFmPtbx0NoY9VrAzoQyS4Z7UPyMV3HnYD7uPj
XiqQW8LWMYqRyaBXPnkdk/Kaje7HEtKGZbSczkZs77n5yEiurUEoOIE+dsNO1e64MjCU+9HBKLLP
nrP5ZnR1YovdkrqvnfouoTWVW5Jd7+eILWEoOco1c/JhFePjDJbzru+Ud6CQkuukKMTJFkax6adv
EdvNa5/o8wFq6zbP8C5lkdc9c1YxT6aH1QQNrnv2eUCDa3iaPPNDLuALzIvdY+Hzq217fiqWD/jy
DqZbhYiFAKzaWE9f8Judq4rQZQTJyvKUdmTVDFu8lIpInZ88IPlcoLeEj757sfGPn0aNVHqu8iRw
IHhgicXkPHUu9RRRyq3Gmj5pdBlXNc17u9YmXanq8c1zQ5LmvGvw4dcQupblQO8h+YLU+2rnEVTM
Thax8QtE+g02El+hufqa4lDnjIqwHc2222szfky3xnJDwV7yVFj2PRAS78Chlf6KclXrlv3VpdbX
xKqHnMF4gdPfnrN+ujV55p96Tuy4acGFZeYL55BoTTea2tl+Ol3Jh7w22QBUZKoc7r0uEhaE9K0D
2Ax0hJc++oxIf4QCnpVvfkE2NXM5JYrWegpn7Vo1bIqjKeu4PbL0CTv7rMdYAfyWchn2id8mVl/e
J2QpEz8Ykki9U5R8Jh7X3o3JkY5IC+FTk6cGt7csnPAaasZ8aqnJDefhqfMWZji0blUX6Yk7xQos
NgBeF/7CqDftxXA5MzjStrdambC7pZz5pdLN7VzrkBXzmemUAsk15w9UmhmnH2Njco8ZYOWZlnXO
q8VCFMfHXg6PuLh++jaV58ojHaeVU7bSacsiIDt4Rbr1Sg9+jt2WpIEn7ZaU80MouLYmI37kbG3A
zwGXCkRSbnmWVitqh5ODvcQkvEaKs95ySVS0Wq+bive5GtwvZ3IBN5KwtMaJVjcixxevHTg2daTS
Zfih1aDY5ggzZUZhGEcJJILYxw/SIGZq05KbL7B54jVgv14N5ym1KBIB/VCaerPza3/Plj57MV3x
kUoOymPi3il2l/yde1Zug53BT/1OIzggQ/vFaSPaOtgRgzh6TSsJ+YgWgSOWuuypmdMTaXMUCiEo
3eTbs+d8qO/YdMw8/Ul3ZM5h9qrwpXRdnrERxl+7q93XqmdJDru6WuORJfTQZ+OjnURyywE43WiY
wVZ2qL1OPQoVfma2Y3TP5V2eEFHGph/zz9nUvY0tre7PI2ausujDALQToVmOVA9+5Z6LmPimZgqT
jNVonj1Jlr/ziK54MXn5zonsVS1x3mseCx1HsLoHlZqBgl2oOPl34gj9ZDq2FUjVf4MAS+5lNyb3
DoJITHFv2kTTPQ5HNxAcLQNkkWPBZY693BKoASMrEAAVC6J4m86U0Rb6XVZp0TFyIn9VG1Wxzxxq
HmtAF4PWeWcXy+JqKFWxrfXi3JKPQb62lhqh1N+KRbmT+Ico22U0thRg18Tpt+2gjIsqdxqV0Zu/
D3IyH3SdSiIdxzVtiRl3lY331de98epGJQclD6yI03+16XTMZ1aFXdvF26m8Ix1RHWajd79p370L
IZ0TjyjOf99fE6zrhqD+ijnARq9V6FwCYteEYr7hTc6l5Lxg6nmW0bsjvHhbkOlYF6n2WoCmpDc5
2SVA+jGt1vD1QqoWsbFlG2YQC4pj+Nm0TxGQmj2mY/5R8Hw2jWH/6ug4YOKbfIMJ15o+6tEKCPrd
tYMTn81movGmr7kM9XLfz+DLZI/zs80z5sba3zQOi1e8wBoOvnJvZyZUrZoFikQMUJYpbsRfbrQb
QgVyFO1+Ik258ZLd6M3htTQq81kglpMPsRU0Ivi3PEZs3+a5Z2sQ/ZySlPFo1Y8YoHAXysw56j3e
Tchz5lY1uhE4cW3Bb+xgKjooTFquXNiAE07cUj1lIWFxaSnnjY7qK017TpCqkkZNsP77RLIZTQl8
pI77jx1mv5WJt3EhUdSgzjcWh/+JGO5GVInc65hUS7+8mTkhlD513aeeKxcNH2dpYUzbZGYH5fcY
6EZr3mlMBKxwjQcfctpRy9RuWr59ZtrCIegndoGcbHt3lUAs+ce26FbC8ormfzablm3jp7R48Q9C
QI8fs7CbaETCdUWa2zraINzWXIHtMSt72M3cDGg/pnhHHz5UllyHzmvhOcjiPHdEzShhrUi0aPhC
WxC58CX1wApfu7QfSaZxwkwn/6JP4YHtdbMKsRLs7VBnUacMufcwyBIux8sK6ITYC4EkajIQxrLl
t1L48UdPHNkItrvWM09d79XYTQvAymNKtgebR6hsHN9SclAmTp52YfQ4zktTaEoRRe0hdKBO7H3C
/AkPG1wXTfROuTfrQHNl+tMEXwvhXXRI2qL1AROl9SFGV2O61vcGYuvGBOjBuybD4AQYagNGW9In
2Y0HdtbaNbMh9WigKFrjs6r1+tc06/csbF4xfGs31dhPMUaxH0sVQWFDoi6Q8+9slX35Yeq+ZDrB
faeY+vs8TUBC8aKtyI8bOwNN5xEkLMN6WyXfbn6Nmqz/GWaS+2p5Jret/6jR9hSoRnonPa3dQCJR
rfnqXy5aefaXVhPS7MTLR7Lic5XGh6xML6TFAqsX4mJ13ruLyES8kjLNERHg4rAXTvMp3EimpxMj
hHMHUkqBAmdL2jTKvljuJeWh9K6aMmPTjELJ9MpCwrdx2jI9DoZfs5HFVJtSMzvw4geD4rvAFGhf
/oe9M1mOHMmy7K+01LpRAsWo2No80Yw0Tk5uIHSSjhlQzMPX94FlSnpEZFWU1L4lRCw4k24GqOp7
795zbYa+zJFq8o9y49th+AfiH+EFlbO5bBQqHkNMh0ILX6cOdFhRNd6ubrKvjA45fAkSY0ozC5YR
TOclWoqBQ1QLl6L37R+6YL8JPGKaNLcYj5VUv4gfInjeBacmmf4xizLuQ9lsdLxdm3oE4HrbddVA
6K8Uv5y4YfWRB5oUbyh5EozkESqWhkzCIIQYYOSvWYA2R2EtW+RlBiV97O+rMXcPwgzdDcNJwTls
uMZYkla3Bdkp9IusbaJ4e2gUHSxEMPaccSLgomtVfE9ppa0K6FgzUb1rhu4w6ThyVNleyFo3iABi
swin+IWCCBKzh+0KIuwSCghxmVPzZCiIf6jl6OYkiHRoG6B4tZH+GgNxh3QLMLR2G9pmmF/zCOWd
hSxL912xt3XzREklX3zvPWkpKjjbhnuU+rTJuFbquomZirJNRF4abcHr5HfhVfaM6rDpVPvCe67t
zN/TRehJYCvE1Q/t6DjO0n4hjOKu+ch6ABh+7C1tm9Qz7BIAg+z+qc4IMRRaUT0XQKcl8GVksGiG
NTlYdKtEfh8sMwyjyOfZlSxv6yS9e+8X00UjJ/yhQE0SV236GI2dZPoZXiOvau5AFz3nQwfs0miv
zK5A4vtIZYJEm7a4wF5louX3PDNkjMyoSEKoFq5LbE1gMJ5gnLBva9tZD3KPBrzAp6ewfTVIi3zc
efMzSliOY59FQBA0u3Z8koI5VOOouVfhWI9OX8+WrmgbC/wMyvaGZRv6ziEpEh9ag6PtDfqUi26A
r9bXwduojT6W6+E4huacFWc9Jpg+ERqFYh/AHp6ssV17yqjfSvvqwyJ6IPALl9BQfbl9HhzrnOKM
5kBYsi8rw0CdICu1E3m/MVKdg2SbfFZJ7B/9KKSDE3NwzjNkhzWyvyXcN+g1bdbjCdV/lbGuX5OG
nOYOL52lyVNWjLwm+H5hSGSYf4vr1JbfccMVgYcj+85VQI9ShahaR5OLneZIlkzIz3WBcB2vIwFn
00EnhWBr6BWjnuJMwDm52/CZ1kY87GKak5A3H4uCuVrgVhHAbUQEtlBXacwa8ybD7M+kHnsyU606
Oeem+NWWk7P2za5bMfjAYZJzH6kBPVcXDjoh5fo3dsH2bvD6hx7lmV8rf2Nm4y4mj22WV9F1dgd3
pyMGXjiVqB4aiR65EGW+nIJJLUuDApL8RYiXuFaZh9UcN2OY8Bp8LirdA9Fp0RUC2KPSLbm2EpSY
UwcOZs74hhW5rRsL8hhJqKHP2LHHIwEVCMA2Iez6amyddEllR3rwRL8+c6OcJWJB9EZ8YcyA5xRx
Oprn6FiwpxIm+5CUSgB5dlFXFCV3ylR/pzTlVpYpmjV5Vh08epj3SbIuDUJdCXVcNAEJSQ4zsxIt
IbrUZaj3uNRZaIum2Jmk83QmPhecWSBWWuPTGwaFUnJ6Mcl/3NQeXUKybgT5ZUj+vd6yV4wH0XqH
BuS//J3kC245X9s7BWlnWW3Tt3K3SuwbuEskmKh1oCE9LqZTm03WQ1dXmzEJqf3dcQWbLzwFtv/Y
EJaw99r0PCRQTPsJ43/RSAjL0+x4wGG+aMmdu0wqIEFSRRC/WmReHMyWhQx/+X4boPFlcHN2HEus
lNYyDUv0E50DY91I4SysaDiorlUbck2mxehIYyNMUy5TleBA0+iDWFLQFxuyTVi9U82Ua2/Y9f14
6hU+1KyiNVUi7KcAyDgmHIa5jmPb7ms/PUFZ09cNCkjR1gIvofleDlpBjBOvpQnQd2+J/MOyi+4O
b3Z7l6jCXDLmwtOmWx2pfVF/GpLobA7VuLu95xXbHOHb0Xcp+GHG4XKioUUKMEkK5WFo6n0/xZJX
C0+6V/vjpknKav5Wf+06vlgEoANXo7LosHohvFLQradMRvcGAKqNJSfG7+BQzyZxsqswGKuZY38J
DflKlg2UcsM7Y1dSJwecGj0lYa0Nx6L6KtM7I/zouVkemt56RK9zISTqGeBafC7Al/lNPHdMXlQ2
JU95ooX3Wj6snTllR4X145QS49fNu2kSHpPxZimMQaI51LfD6K3r3LOuVtcfZYWWe4ynfZmDFvAZ
Ke8A41KIhNHarNkyE1xYWlPhS+nL90Lz3KNTuQ0MWtdi9fOIdYtd/Oql2MeJ6jaTCEEL6+lqMmWy
S8hUW7SNth5HqhNDOJ+VTu8bD1e8Mdmglz7jx01qovH0nNE8OqO4S/RBHs32lIcCDhhSmjDCcC5C
HRGaQ1GehvgBu5oqNBmRmanqm/knyOCidteii2rcliZTT9/eeKDy8b2CnWNSqciQPRrU/10JmkIp
DN9RL8VDqDFg5tUkzUBt8PaDBK2uadpvEx+KPkibzMzV1pmzcnMXtVAjoPi16XjKNCZ1qnfUZrDV
tSl7sTEcz1+3LMXoQPV9RMxoG0H+HJt4WsUyvbrFtA47rH927P8MJ70+m1UL5SAllLWjHouj4C4y
ix8B3Qp+L5k1nRn3MFcNfKngrCKbiMxkEjUgfnbYHNLlvW4V+p3mMhaZdLiyjHpIHyyaMN1AggIW
7/fjkSqdVBxSkVdex1QXinq+TnP3xNxZ32oJdmk3H/BRoVN+SHUcn4PfM00CLQYxkWEyoDLwyh9h
KbZm1pRH0+EAltiOtrI8DkKFNEFi4ZZbN8xEF4XZEElkS9JmU30rNKy4oV8HhI5huU+jWYRNgXIs
RnCsXWkfqh7lHombG9R5MQIkB+d81e4roFinMurG08Tpj9nWPIA3UC8bmUPUu8w2bG7Wj/gaVS0p
ixaFVtZ4FgBUzpXFSDEb0i1CLsXEIOdZP4x0QpKCtJEx9qij0ZJytsILWAuMmjWEyaVgW1pRET+r
REuXELS8TRQ/D7KpL7WAdm8HIIK7lsE59G6aozQ8qoSkcFSEToPvHO30qhpMJOR5Wq8n2+1xCuf6
dhrJy/StT/B4zGJx6EjBeCWzGVvrWXbKG1a7sBLmvkWAjHIoSh9avXqZRPOWmhQ9TEdknB2G2NnX
svffvN6WDByq6OyRbeWpQFwMlGCI7mzr3cnwGbsFnwCfkjEGGs0ZMH0JGURcLFT9MnKrB0P6ED2z
Mlrn1tiw2YhmOrrzQxKV8d42JKbv+i1hE9/JKdHPMCynM3FZM2vN30aopBTpLGwGJBuykEdaeHKy
7LnDvwdSlAQq0zPTY2c/MFUE0zs/MA+x/vEWM9EA/cLMquh1l7RUToyooHy4B7LdSZc9LyTKiUY4
WuWwdMnGSMsHLwv4lzXqlx504aqgxQrQAhBsSJzF0iS8a3VLlcDYvGJqWzzpihFKkf7KiIODrFtJ
3DAZlxnnR26gEuAWHFb0UARiRxXn1KEa9l5Si3sS1he3H+VnG9q+6ZF9/92Jys9qjIivrARHUp9I
L3tpGyRPdq0bwQ41yy3V+qrztfpAhCORvLUMtraYXkGkBKdsys8Z7cbdVGPGEPODi/R5xeSpWNah
HR9vD67uffVloDPb8HtSDdGtVzxDgeyGA3/GPh8nsqU41IUZqoFEvarIB/eoRVugTkR/D5EL1oQ5
WG9RepK56k3VNRkvcvCY8fj0mPwahEXQ4ktD5HxMI/xnwqm3Tlv8jPX4HVUIvQ+aeR1p56uh8Ak4
7eVqcuh8Rsywwrwsl+QlMxW3SW41q402AXiBHR1HeDfLQMO2i/JhMR/iHMv6CEFu9ikB4z1xJbpE
rWn1GNNLlE66g2d3aGz6dyw/kPRNDJBN35cb21r3U/sZ1xX2pWJbBvhF7TZ7ofmOaqRABpDBK19U
HgoqfUKoo5381AWDAT5wqYKtGsCkUFvsDOEycgycQx1yyCcLZxEU+mfqU53FPVlbLnFaoj25ISJQ
hQ+GpBx63Cgk/cF9rywIdram4TN90xI927a6sylNWbGGIGqLTK/g+jfOKuruat+EFJy+WCZh9ZPR
v5USd6yy8HcjU+EQG5Ni6dY/R4nMPUnpI/Cb+sB6K9GOL9C8qcXkiccKjQwUV/fQjOKNq8he8+dt
7UR+RzXpMZFTvvsd4l3WAbjS6ojER61T69MOomcSc4a1uy8cmuZZxwsSOk9WT7RzZgFn8m2Hw4e/
Kwr33fcsXMoqfNJc/Ym+ExbpGnpGgBKlLd2rBp+TXdzH2zMAsr5MiIwoV8CezPpPex3S00CidM5n
c1HjVrAmSlJeq54TJktclAIMslpJEZMz0NXCQxRhKAMYtSwR5kvfRq8EI8OXzB2zoD824X0CXrX1
XkcPA1OAjXjROpw6B+0aQ0O/WtS1y8nCxhJMCdgg98WbNMAQ0Qty9WlhjdY9ILN7LCRbYDc/vDE/
1gnSWD1tnkvlvoOkX5aNJpfSZVBtkvsZtehvBVbIGvduHGF0BkHCmA7HMcrqD6G1LANTv+qTckIE
g38+Eg+BXqHkAV41SB3FoReuY+MLwxhqwAgSEJOIE+vTJU19Lgm9X+YiqZaO1Wwty3iuMk6Z+XEy
Igt7nskOPwPcg2pbjuqBgBUO7pnaay1KKngEiwlmMMifBmYYnWejRmHPOecpd3YQNz4GMeDXaehU
y/KtLQSqIkTwZtv766JCr6Yb6VOj+a9Oql4NP3qr8vhK0qXO92hMJQNQAA0T1dhOVykwCuoSQAfa
jz41fs1qFJF+kuGsb/reXao4uCOoON81SNLNgeDasg7WZD3fGU5SECuFB68PPtPE/KgzzEFJEJ+0
Jj7nvfOIIRZFSta/IprZMTB+6YLxMYFPK/H8y4TzlKtcSqoSrocMn+UATKSvMPoZ8+zUgSoUvw2N
jFd1jT95oOwkn0lfDLOzjmL7tW7Iu4oLcSgT+ZwhgyAxeQGrsl5y2nGXIYJ3Uv3KN6bn16oYtkni
YSaUiPIC1yYsgIOsNcvTSRZc1gCRGGCjMS1/Var4GL1+65RUBKPQX106LGjL9KnZQZXydwHLYhqi
HQnJoGsm2EgZZB7L++U2MQ08AYq/HdBBDYwJorg+mWR32jaomsCS99jcgqXIYGI3cFP8sArQtCTP
SVXLZRUyPZnS+jTaVDmeaehIfC95bJBVx+A+iYydjMGfFQHiOiQa1toL8JNEGI0QE6r3xhl2ZW0M
qyKtLhlAOK+ImLvQIFv718Bpxl2moqccthOVP0pCrxx5IWApYcez6ai7CcgGt+pJarLRO2T0ndeN
XXy4oU0njQTRF+W6zC1iOFeTTfHnPsgMUWnaYn3OAJlQUVKd2fE6Vyj/AoNVVBu/+4GYEKfdQMLr
VplXZ1tZZqsuQnbXSYbWNAk4l3rroYjdByy566ExiIHokvRk+TOWbiqe6pRdYgi/61EbDlbNxq+H
eAPx1WKl58kIvIZ/aHoJ/ArbSsfaTAzBBiHsWmXZo2HK8qHWI3ohVbOWIUNzLf9o7Hu90PpXkpiO
qU2/Ebvhdwt7Lu7pVLTmfKT47kruhBIMrBkUrMDoWGqGwkA/S1bcbS3KcqGXDqpJk8CvwHhKhXeF
FsYLQmsQdJp98vVaboQa0xVPzABjmOj2/W1eKYR4iesQEx0zbAYGhgA56jSCtA1ffAN1ZwpdjPNI
eEHrdZKU48lTr6Od7iv5rOx7qaw32nX+Opt4LgPyZYuJoAIxJpfBxZI8avjjJwFzOqaRSNlaT1zx
SY6QR2eJFdYZCXPZDsOCneIzKXmd6JedkzwpKfTzGJzxuiO7dEU/4ln3OODHmf9SkO2BsLJ6kL5x
xTmDuNuBx2L3F8aRb0mVjnDiQYOVwVcX0HCUIxcrod5Z2X5P3qIqITJpNdmQNlNQgiXUUg9RWKsu
+4kUiZtiEA8xIS5Fp/bBhMOJdpl1qOeH21sTih8cndpbbLn22p0djfFst+TMWx2KMkHIdnsTECBv
/v7U7S15c0HeHjiFDWrWdcRwP/0Z/nl7K+/FP9+6fewv7/5XX/L7Y7cvRmORH35/218+RvoPDJ0p
F0t78vE0zOK13w9RYPzx3dsnbh9L/vyJ319HztvsGJ5/THZ78/en/v7H/uXX/+Xb/pc/9vbn/eF7
fv/hsWuH//z7fv/Gf3zwL7/y9/f8/sf+t1/yj59w+8L/9mv+8u///VNvn5CRXa/TsP7CnvY9eIO/
Hu1o3SMJ3VXZwDQwg/9OCsgyNqtXmVbFph3HatkYjkEG5fp2id0e7Ao4wTQ3/Mfsi57YsGuyekfC
fH9o0g9urwJ7JqgVI/GGg9/iPS4FUfSD+ZJSoR7yOjQ3fatdIXJ8KzmFm7rgkNROdI0G5uHLqEaG
6FU5i58Hxy9SxeH3Q5SSxzrJEMOBnmwVmq1dTXuG026B8BbySeul29RMN1KH3gL+kODe0D1XRvKo
Dea4sUndzqAROtu2qqxt+mOwXGtnh/oq7Ix0i3b/rova8tD3yYOHGx0EByo7a7ax63mW76IMUMAg
frAFZJs81pB81gEAy9ta58zNVBAgVcZAAyPmwcJ6tKcPROGKm12bH+zQbxlSOhkdWr85+NNDoIUm
IDf0efr77eaZbPufNyicJnouuoZvqQIuxVEB7+M0WyFRdhCSdXvTFFAMbFzQsm1+klSMRdjVUQ2G
HttQbHRkGWFzHEkrYpz/wjiYZmeC7AIci6cosSRh8GAlA6DawFyGt8hskDgl8cbP7WoR0b1SYh2W
2suEMWRJs/6+bWFvNQp3RBdv4drw6rXZTGXiKAuchS2xO2WiP4SsutQHhK9oU/xRoqyZq5BTRC23
FloCEf2ub9t226VNhrFnn+j+zifaaNFEk3Xqj46KsIR4AfVRduwBrh6S+ejnglxZoQJmbEJatsMe
nGdIVQGFMT4Nh6cmK9AOaka/JJLiTrz5XfBh40NGni8/3YCMe0vV0D+5gpVvy5UyiE+P8u7Cxdit
LHC5SdXbJ0u0L8EwmzzpU++lOfwacFPx5PySiJQZI8YH344pHrTwZ9pZz2KI32n5vuNjoehm0pD0
Dc14aKKLUS9ZceHOMGCIlkGDYqgW4t4ku0Q40U7p3dUR4+vkDF+hXrzGYD3jjs11PpaACH0poXQb
6bTLLImoM+9ekyw+xUl+Lqbyib67eQJicBe03QrVFRmrBtN9Pc5RKaEpBiADZITGVbyvj2kehGsH
t+oyJ6Mntj0GnLn9afTAuTpJaUwFd3TzDaquETzAwGzK7uWhJ9YddhLpmab0zj6gzEVZUHrFxquj
+ekqQRKy1MwBDXf3QGGBVcVQez0xnntNoFSp83sbX2QZut8+zcdEpeNC4Y9aR32/m2LosMgtwbdk
9mNFnsNWGawqvbZOneyh6jm7di1eJ0bwO9xuuDn9Zq1V5ocGXI+O29WJq4vou/Ax/iZI59XQYtyA
Xf0oLVCnfoKWBtNawhGgk8/2SPw3OJHvwoRyVT4j5jkkungtDM6/uE4+wLGSgFB2b7HO7e0g+AT3
gCjdwwxIDAxifMhfLogkukznmGPLPB9y1g7YiqUug5exMfR1rYfb2kYZC5LI4fQYboy6ZoiW8gcH
vnWgkXNKmuLL5LQR0uG1rZXBWQTPzKHRbbqULYszxtetTRSlgU11gja/jAiLK7oIgFtw7yQNoJnx
GKjPjAWI9LlRHRmuHbIBlXsQDWfig2d7EGhg+hgrqxpCmuRDRMPEJHkBTNg43cWKE7ULqkgN/CWB
WSxTXCBQUZK3kZdkmSK3kEI/C+WdVJVtCrJORo8KhZsi2BpajeYzudTO6Cypcc6enWtAFDoyRRHd
MaHpGbt0P3VppXvRua/JGD6E4YfjRBcaMIt6tmhBQe5J+BEk8UbOsC9aa+9HxgP5zYTvTvKS5qQN
hJW1HGp14bR18PBvU2rnz+U4vA9wcNF1W4cEET5kLSILRfQaaP7SamgA63V9bqp4XejNZxUyOWm4
QDj1AZKuRQptRjYncxxe6zJzDo0HzoQZbwowkc4r+CIsm5nxMU1+vstQBy6M2f1tpeJbz6Fmc96e
HorMe5vm425HKb8ihujkhSg4UiCsujxVxpdvea8KlN3F0NVdgnhkoYdi65EWx0ueLrGf7GChJvtp
DF+aCGDWoN6kjeuqJ5eLnSPbTHbyjq5RA/Qz3rFiZy0HVkxJx9Yz36JpmpagbuvuTQUEEbKNI0EK
PlsDxBzV1WsbOQhCtl1DrIEFRXshCXiN8vOYICEG08emaN27YfNRz/30asw+GaX8lIX5S3cU9t25
fxkm7gED5C7MndeyG1+82j45s7Ja1RgHCkN9ThMBOBVmATwKO1Hk7aYbS0gcqVikzrxckmnMmoMO
MCAoVzhuhv9hWiOAoMgr84eBQAV05sfMNl8dH6GesEom+eWrKBoyJvQSpI3vH2350sbWkzlaIdDB
9mozjAWe7Xx51gwLxsDr9QnVi4g/wItmOyZ6zPz1O/KMVkOJIltMlon/kcOBCg7IQU5Jzc3EtvkQ
Vd5xV3cqfwglNVYz0DHuJqY3eUqSyRRfcOAGmBncg9kF50Ym26CNVo1iql95YFGd8ZLpIWEQpRUh
4/mVhCE+Ly65IfchKMxBRbTJyswHgGTn6SyzugZ2YwCPoywxqvBQohPGWp1uq9oHy9pCdcRcDzOy
d4nXdr+LkEAIA6vKGFXjti4/64jiiM3yXEg3xQMcbsJseMaAD241BdER+7/awbJ3jCd3ZRUdrU7+
giord63o9pUfbkbmQcyLbt1oM1vc4qr+f87s09/nzBqG+EOu178lzT5+hv331/efomlv3/KvtFnh
6OTGCgFc3XE9Ir7+lTZL3CXqdZ3NWhik0f7H//ln2qzj/SdnKftfCbO2/Z+maVtCuvwYl//Z//G/
CJhlOvmn2DF+iGtaZLOZlpz/Y4bN5z8/rlEekEcr/q83JWWCqQfNmO+pw8glqo81Dh6ajlc9DOsj
eIYvRzBhxgmjbaRWTneMgIByhQaEXT2udp7OVZx5hXvxVCpWOf7d53R06Gj2fvUhk2qrW09taYaP
twdY9NTRBnKWGKX246gl9akex7ffX4FkiAOoqIJDr5Du5LCtkw53vAuMmg6Xpd4HX0dwZ6jrOMTi
7Fn+esqY72g5+ucmneyjsr/pAZVvhN9YmB2B7XUgod+Em71UYvQfWtMEQF978OLnj0uimVf4M+wD
VGSSOaBMGtcsSukOR3p5NpW+kZ1AmgYN6pxqAzEqsANjZXSMVXhIrEHbmWjkoqTpGC0mqwAhk8Ki
9WQlpdz0g4GZJ4nSi0mGG73HLPjwENAUWal9yWH66rkcnm1PEf1nt7jbSL8701gjriZMrLeEZBjT
cPyvrG9f7SHsXwD3mqSsuth6hrk9hChNufkPFJsQSzyGaoEerEMIOWcyHy4qolFrBcX3gNZgNm43
luPtIrdx70zNBJ0my/s2QOjQ4QYEWOlk37b3ZCNB2On0N/CcAAMww2DYdEV6RaKinwrLxd04vHbO
sdG77MN3On9NT5ZWj5MjQ6Or79CO+GjJZlta7WOOqfvYhXpytEL2ktvD7WPEC4BpcyZ6WjlCoDro
njqzip8aV/CbU9KDnDR6yXoGyYHlRHed5zNjIWtyE0Tm+NiFHDjtNmi+BvOJHt8i12Zm0DB8uN68
pQy6Qy6NkZ453IWUm7HASVS2M1wfKDXTOM54IRqdiPlTB+h82Q39oYRm+jq42bI2fRwbHtpllbbZ
g2YFbGooX3ceSYBHnBjHpNUgfNupvRssvXsirfUlTpz250Attyi1zHkYo5LmcqsNTJa5FGrlkSTg
RFzOiS1OkW9itAybM9yQfD8UpgDr1kXEkvli7k/bV5NZ9NKZCpqkDkOvOA1sfGJuqG3rtH20DIGF
x0RKivDvQlSVsVP1d28B2MxNgpvV/KA5ZMQvbu/rdP4RL8yfB/ITHnFz/vrDmvdfBT/OwY6/kwxd
XTcc25K2yXhcmg5JFH9eUsRQFhaCmXDdBHqOikcb7r0hRQxRyrscoDrqks9M2UzoDbM58xHhRd7q
dvvTBc6vDDon20MCKAuD8C+pnyS+azrYHTZ3P60vXY0MWONKzP0puAtre9oEDA9JrtLELmB+vosY
KC61Iu/JoD5CLzP3Bq8HOzkmt5GRGd7rGcXlulsiC2KskZ16KRBJIrBGbpXZO/ib3ePfPy+3pfRP
z4tjG9AchDGv37pnzQmQf1hqB3gPLgL3alVJ4SP/cIznxoCCg9cYhlXFXeN4DJBKEyo9Cb74m9x0
xSeJW5SVv0Iusah7ZT63yMeGBQNwENNxT+CabYptn2GwNDooJguSNfEpC3Rl2EAq1lo3Paph6l7I
vQ12BNr2LMhfvdWJO73O2h2TfWsPYmAgnWHQVn//r3b+usHo6PttfQ68NOetz2Er++O/mtUbgVgD
orXOBc85fEK1Kz0mbX3QjmcLVfPLNI6LbEiB+UJU2ApTq6/KrcuNNkI2wakOzIrbqMqq5YDWYhsM
VrgpCo5sAbiQ9zjRGODXCF0B6DEmLSGI+T28RcvNBg6bROjFxJVvbToxAHvy8WS55PHltTBPpt2Y
z1OI3+v2bkx9lvvuq04chdUY7p0xPyQ47dZAdNRSCMwhqPCLawFu4cnWbeM4FC5y9MbAQAYu9CHE
X3J7DwS4DufAXRvJPPb3I/2pqwuax00lju78bjj65irERr30BtgRyWSYr71RzVpdc7q7vVu/phbd
979/Scx/u0GdGXVtuo7NZeg6+l9ekrpOhg7DYb0Cfzhu+0iPeery6jTVtXnXVChcOPa6GzMEcsO8
zN3bve8uGRPYIOlUuYk0TLGRI7P7Sfo+eY4pW4fC2bizlXtOkuhgT43xbFQVcvNE2/vjLMIaG2Ir
DBjGg5PXj71VELGWsAHnkTEcrDgny6aqp1WXDd7/kK5q/Ns16HDCmdci27Y93XH0P1+DsdJdZeZ1
syJyPcFMnZon10zbzYgiZYGOqdz3gXqOQnKlcUnvk07K51KY+g60yzWd7fu8Gg1qrqY51WBvT1VU
GRBa5vdvD5FOs6fPHflaeuI7Zy5zjaLaOGhWqdaGggf49y/h7S/+81riWhwjLQOWkvHvx7a8kgPH
f4vzQZRy8Gi8M1BRYx/j+NyOpsHIhyYYoRgp1bKFfpWr9AJGdaVNln/8/aA6+R4rTTuWsrC2aoaH
2aiGoPHpNGNC+yjiMbwLh7q7SrK0DZjt99XEtBD8YLsIa2u8K6hS7mxOHJU7VezX7dUKiYFJSR4+
an6eb51O/Ui49e9y1yIPNj/8Y2kqmt48KzUu6GvJd4+g05WMUFH0BXDRMfDvmMMR7DiKfJ+jfXyp
6R7mDSabtijF3RjZ0Un2oNqToUS9HIHPg4v0ZXrDq/CH/+GOQePGFfLn51vibsXr5wrP49j9l7Vb
UwjREPNlq5LZNokMbkazGAngcuoID4C10e/1vBiuEbq/0u3MV9or2r7MjGTVtqb31FoiXTfEr+LR
a9JT4Vew1IZBH/ZB1r6OU6efBNToRyR91p5RrAB1roePUjOeLLt/VjJBswj8ELhFZT/2gb0mom8d
d56JhTns6Uw7/U5EhCYi/osOiaibhVWpcWfM+4qHl3cVKoGiQs4WYzHYj2gc+31NLx2kG/RIw3C2
pazi5ZCgmoTSWz0UJBQ4sePtIzt197pXR1hjOSn2cQtgIAX+3KT2I2GGw7om/GQi1BDnhHGQWmzu
Bzv9pJM97SGc06q1aYtLs9sZZqwB4i+8y+2hmybvwkVcqc1o5e17IWg5Fq1HzmIf/NTAgz+WPYTp
do72kIliS9Np+HW6JuUiS60fZp3dkVRlPoMGNlYocSCv6CWeMSDam2bqym0j3GR9210zrGPbwBPJ
ummEv1SeVQJmH6pfWl0/hrj+McD6pXqLbJ+hd2U/t7Hb7HsEzbhq5Be2OG1vESxy9pgUZk74wyfw
EC06jAMtzMeDieK8A5yCEjLKuorObb2R2WPdKuQLllecDdKaaah340UfM8hkk+1g8ZEFLTo277hA
PZOFmABM5DdIp5Rzz2biSDLCjHZuL8IQqQ+kJT4wp/YWBdyx1UhT61o46kcxyOw9nuhdBQpsV5A4
1lOl+iPGpwx9MrLqzhn7zQDdtN2GVULLkdpwyQbQHqTZqxeLPkS50BllLiCsQBOYPbUOx2BH9Uur
dmA4m2V9Rca9MvsRMmdYnLPS8Zb/vJ0Fw1Bb1Ue/9PX3KSLRPjJN4GbFUW8mXAldOb3aYfggUn63
oxzUSYOKVjFGAJMMDNM4sK9a1aZPunuj7KznibbbovKz+CkKkcVaHpDfxFR7NMfBmah4mmy2T/aa
Kxf0DZt1RvbyIZVpR6wzwS7GfL66vWtM936QcBSYb4X8X1/Q5mZ7sfXxaXJdbR3UKT75+c5tc2Nf
UXfIcczfLRsFSzJl0dLpmIwvUyjFxyQP00MTy8cYWSnQJLPj0IJHx076c8+pw4fzEKU/UistVioy
40sDSqRIZllL5LNs6XUDByZcjZabHJWLUaIvTJI8+sTalrns7wSFDaLaSWDty+uDR5b3PSJcHV2n
pWFu1uPPwmmCOw3Q250DkmwPdsTd3W41shZKLG0gZG4ryMBUvrDG4V6S4VRanrwAP/cuE0zeZcWK
+f/4Oq/dyJVl235RAvTmtbyXd/1CqLu1aJNJ777+DLLWxj4XFzgvhSqpjVRFZkZGzDnmTskKceb8
JyBn0Oj20rb6EWMbjBRVCGsWsscM9VietbGnNk7cGBuj0o//96Zm/X/btE2lyOelWY5tuu5St/yv
AjkaEs9VmY2UEpZ7Mf3tDD34QDlPlpyppTup8Kkgou9oNiBLjion+WiTozDK6D2L3oQ+jmfLDAEk
al0xop3qjDX1HaKxy+Brxq1tSwgy87NufiAUUcAxzzmOk256UEVNhLLyAGsZQXCNiqb5CKcbCLQC
e51jPASm+Qspu/MeUp2T0n7VJvNhNBVtDSP7Yo/8PUlOG4XjkoQeNs1b6jKkgsj3f79LzPfmcuV/
b0a645m26Ru2o6P8o9vM9//X+9QGTctoytDX7nJNRqmDDauv/L1WsnyWCY74bHLKK6bKEaFuRbiM
R7Yt8wmW+mCwAxyfzadGQhY1ePoPCKKNGsst5vHuCng/f4RZ+sKcAdg66iJzk857+YChgqO+b57J
WZli27qJOLUQzQUdKx3HpsCvnvRek1fgYaeRQ8mBmDlc3Y2gHWPlbxXG4ngXGnAh7ap5mNBTLT8K
Dg7uhlasJzyaL1lZCGwvqb2udL8kC5ldKrBnbEfeOZ8wFRgZGt3vKO4eS7/5y7zIQmWUFs9GI355
BSucm6Q3He/sqxWQ+wchKb10nJjF1BBCwuf2ZnCixk9s3PCnWzNObPys4XHVAeOpjgE3skn4xnnP
n3dILn6RyXTB1kgkqe83R6Xl2eG+WzSJ5nFzEmnexGQQTuNEZIDw/W1RKugSDB529BoSaL9QcGIZ
P6feaBxjQo5IoGkfnLhrL8v7HTA8JcgHz2ZXZ39HdvTrfTMh0HNdyFjOM/Hpl92RjuDj79pO0GRw
dJdqq9ouego7hhdSLxyEwB0ORztsHizXoJ+dJO8Go84HTwR/TDcscNrn4gCW/akYcbUePU89lcSa
H5aiJZE5gxwlkXzyGSZsb5uuMYxbZRJakztVdXTccZ34WnzALpS8jN7whzBJ87EmssIsde8o25pc
StbYBjqMb27uV5Eemp/LatRl3GSMGG4d3UAMhT1RnVw2zfJgMG6+/9p5ymaiGf1oM2BNPyKDRDc5
V494Pv01+RkIGiYnpfk2FxcDRAD2LM/f6k3Hf1xV4y9ywaxjDsyfb6hxTdaYTxfM9h/I0O7Oua4j
++zoJ5AVmGzTlLQLqGffyobLvAI0D5Yv7uNDyj8+10oV3i5M2B1tv7KwsPzzAKS02KIxYLUfizLe
ZQZl13yjLA+kdUHDWb6ryg6sacKMsqKA2yXkWm4DA7NTHhOLHWrdh0DySkRdk3/mMiEGu9MApXVV
eYCngMqrxlHhy0aDhzo+6KNnbkOjib4cVMtRMsk/kjq56r3L0rO9PxgoQFuFvx5n7U02Zgl0a4hu
hkEqH4ryNRh665/QNm9NwtY/lWQ5uhXTFUftXbe9uU7vnZeLeOBgcGkIb1bktKnWeI5sw31LI5Jq
6WRvoiZqkIC5zWPdDJCQrR9Nb/LvsvxbT65zLXT4t2HzG0Ju/SuM4mgXyCbbugMKWg4TWHZdQXJq
4nT1bzPqN6K34kMM4GWbuoF58yG3b41Qcfn3QBIiGlY7zsskuo7WteBzvXlwoDeqqblQhthkNCnp
5frVvEcu731PP9Kwud8qoC4HmM7VPgfLQZBa/u4nfXewx+I1y83+Kl1gw8xXjjOIwS84/vh6Rb6a
7ZnAjmLglWXjHsq5/1KN8VsyVn87GdPHsQKgykWWOBgr2/pBRk1/6Jm84wczNyQTms8Ur8N2rO0c
0aavDnZpiO3SnM4692ly8+eWrJ4Iu/F7l/onwijj30K0f9j0aXG0KdkCXv9bdF21wcf3u9JYZYr8
1yBr45iWaNS1KK4ectsWR9k0FtgO3eMNsGph8LwvwLfoVbcdiQjBb1p83W8xO6nHR3zP+4gh2Dcj
aBv19Oeyd0y16x8qYprW962k521H2hgSX+GB8Ou19mVZR2XKaUy6ZrTrSYRflkq9e5808OBDEnhP
dczpWhHgeitbrsABk+upbwxzO0Xb+wLaam54EcqI9sIJ+ZCEtdaGuPwa7egqCqG9TD7Ei6SwXpOu
03GautY7bFPOM4S6FKzgqH6rp7Z7VaP6tgzp/h0HbWXpVraTow8fhgTIVcsl81CbZf9sevajayn/
01eNvYs4OgMJd7zPMTSuTp+sK+nIVaHgsZgDMCsdn/lDB4BpmneNILQ1nLYuhYc/1Q+xyiWHBCt5
HUii5V7OjEtpt+JdaACnuqjaM03oNsT3ovZ2qi8cwdie/BEQbmBuwbz7+xgTJjUsHSgMgf5+nOhB
V5X9zNvaXhoDyAyn7dEy90xN/6RN2G8F6swPFdHbylgu1lEhkO20ufN8fzt7N40Rpxr9s0TADZTz
ldL0pR7y4oMhC6wQn0ObG03i2uot9WcjRbn3Jkp1JfHJF7WNAJMFwAv+eFndrFNpmFzQyFNyEW+J
jbb4wTvxS1MXxwuNJ042lKhAw94DfACP/lgxPyEewMfhiS/WQVs5FuacF1islEWfKzZFQrhYnEPd
cCSG0XRLpID2NUzKWMVl5wRnqYePy4HODKmuVPtpMxqJNnGNMJRJAT4Po68fLIKrgIM0P1Xl/qp1
RJoexrNHEF329r/P+hw7tu8wXnWK4WpYoT5La7tzFMX/9LCoX4XD7Ynaf4VfXrwajdkyTiYQablI
DK+JN6nZOSdDj/XP9M0Na/tF1bB2aMNuQ5u0+xxNxc0eR7Vyu6g8221Dh2Dp3xJeSD6AcCw8Szjm
vBFZdCFs9A2sb2QZhPIPlZZ31kP0CFLjEJi34ErowgY35uL/ltu6hIlM3gv4lmU3DN8V5rCBEwM+
1vRjeTZN7W6olA0Eo6B2iSfwjWYanomhyLf3HW1eNMtiBLpRZMI89oSNcVVaOTzhpPYxQaCPxmRZ
vXl29JcZBKEk80pBmPUThu05vCJAVVj0wtlYaA2Fb3dM2S3wPGWdrgkGsG7JxM2byNlWE/TFxo/f
TeZLr5qayMVrfP+AKQIiVSB+PEs0B2wMF8szx0/L6VZ2CQHIgL8TRE4GOXwkoAm3PGYFAPWed0ZY
d9LCZro1kV2/aNyoAsVDodmXzNTNEg+Wp5+XBxU/VXaHaymM9IvtRub2vtrVpLGhdMPp6bgTds+x
IAl2GJ69VO5gtCPSdkXOMqWpG41e5yQD8SyZKVxTk55PXPjtt8K3BSYpeJak8ayqElJUZ8Ti3Usw
azu4wh6dRE/3VUqxJ83EvXVl2m+GYqxOsBCqZ90BKRxu61HL3pjrRLeAxq6VQvZtoOHNwb/ytRFN
eCiQDweal65LhjQQAEv3E+OHUSf6ZZz4clNZ1dnRZh277eTvRf2wnBmR7XDad+wdiTryaYIDslqK
RmyK2IQ0WkGwSb68mATahpbnps5cDrwZxzl2CvdQ2BUGEGmJU9oh+6G0vDIFG44d1suhDdV1eSi8
m9mRR93MpoNOOtw8JRFUHCOhpsCpmXtWbmA0N8cSWHYLyepH2raNaRSzTF4c0QSlm2Y5xY52WGwd
tGK3xHZ+V0PPT2h6I8o3X97wldKroa14VSqH2R8MeLnazgO7Mf6Z4GBcpipR2yyheXCv+iRUPdir
ZYfypJ8fbJ8KmRN/CcGv0vsrRe8bacT+Q1mQrVIWbz2X8ZuXF9lz69vHNhp3VZWGt5BMwidwMMDb
yBsSbDXl3HOjHRGe2w7+qlDCYu4Wldf7rV6kevscALd4JTescFv91apd/RV/5aM2G1VUJR5jTNw7
ChVoKKDbiHWPqI29qj9wMIsvShftBha5+xDDbsSGh6BdZEDB6zKiL3f3EvqNdR0RWi57nufYb006
zdkq7IAWqt9LGqpTXBQtfWlv1PZVRZYrWIb4Wjj659I2DAt+cHv+rdQQPaDWAeMGq2B1b9EpGMAE
FqvTvW3nl+8W2VUv6WzagfZYP9e9g22tzhzCmYg1Xq6uqEZ5VpCkgmZAM6PpBaVSsMqHqT8Kv5le
ehhdJ/oneEMDXmZYKBEEQ67V6ZiQIJ3JQygujvMVFrXY9YSwnBMqOyaU81O8gjwdHNj5fSTVoUVF
Jkrf/IijLD9GAO+GoRzvszOL2mrvQ1WD1OTMfS5UBkUWiWIlZlEwagySZ2wAAqArgN/4hfvduK48
BrAtejX6+s5NPWu+GSibqtbOtxwfw5PhgBAwsf5el94gbCKSMJsuWZuN/dHrg3b2+wyXNikKxBe4
UHI5oaQKaJ9OTtEB0B65IAOfYRT4z57ycLSKVN0CHSedHBhQRQjfnqOJwSToe+9gdfbwrLlD+JQS
YzVwekFAWxCLa0V4UsuovKk6QUDo5+1b45oFdCMz/ttGEObqHtdOlLeXsrTkY1l2vzyffNEG2yms
n8h+oUBa173Cw7+8D0XGv501+jHPKYdAalofagjetLrPjkXvv2jCLNINzL4yru1rxsK5H+Y06jIz
1K3BUmKhqXi8FwFmSe5BKv2rXzvfNdSVX4ZCZ6DXdCl0y0o3gNm8F/KSrnGf618g9X1M5mhB2SIh
rEtpXkGCZqsKeMUVoxvnq0j8Dv3ooQ5F8coUQJ6DcHgYATTCeZQtilvd4cP0Y453NO1fKDSLTZy6
8tXpGDKUvkZF2wMm9bw02dIvTJ4thS2p8sqS7/ISwxRytQklvNCoAezYc1n4c4J8MloC7sDSWE2m
OpERBR/HCNKNFXbG1kaJsWsoaVyzt/7BD/jMv6g9pImJ/S6S1FYB7ZjQmrbFEIwb8mb7m0l7xS2t
NpphASHgSiAZVa+2cjmELn9kfplmjYUeAX9LMM9pHC8LziYV6hH+0bGpRXeMUZTt+kqob48F0Wum
bzHKV9pZ3yF9UK/IZrsSzyjS83cX/8sRdmKyndy6hqpnmzB9Ehz9VWdeUS3Dh8qL71Lv7bNN2s55
edaOfrYNJ40whn6snpY3uMlEsAMQhl24R8Mf5L52WR6U6x2CuJxOfhmddByyJLf1GFtta587Eart
eQWuPCEhhBRot3ONKbeBc/x+oMgtPAUNQPYqHQFsOoQB6K5Y4UNGoVcb9GpGLjLSNgdWjOZRY4j3
OATAi4zBpxmfMI0tgna4+fGknmVdvw1umXwtxcs4ucNnSSYnVKroPaUXfoHZj0vZ18QnZ7Ct45Sb
yCCPKIVpfsjzjLI6yOPLZJSS2CTl7lCDR1cXdP39IdXtc5Cp8CFOu18isYMftlwgR8H0eJ+fBEMI
xLnvyQMItT9DluXM4s3qnfEZQ397vsl8chyh6KozHS4uoeWp0TfP8GwgEq/MKEh+u25zIEIX2sDs
M2t8At4nAo/OQ520u3wam0MxOeO/ffeQFGUm4k/AKHHg8gRzEI29IXtKehWdNNs3scdFPiHndPDO
/vww3stApKaGm4drMYXZo2Ek2bm2CVqHuOadJj445CspSviaJJxl+SAwkN59uoXUxbx3EQ6F7/lH
MNnDYzuJbeHV0zWy0/FR66O/9yNJqJvv/nK1eJKKzGi7ldMzxWhGWnBdzwnFYINQ+MfcvJ92y8rh
Gt++CsWnk075YflyCuiAoIQOu7A52j55EMEtHpL2x9LlOdLd/guWntxUjiI9MxvcdSmA27LT3Uyr
tc71yEnfoxl5lKGu79M+Lp+zit0P8Wn4VxfPsYexrSUz8b8NHAJOtK0s9XQd9a57jaEXIecmWW95
qY/qkrR5s8JJQs3dZdG0ccRYb5DUQFPJqnOP8yWdu1OqcF7uXcV+ooePep+4jtKGBcE5hqzC9dDT
8Se60dtIXIQ7l0btFUyoOxeqTJLBLsqK5K25ePVCFwWjDk0oEdpqadAwGMuuSdu8MKNv17obKcZe
NPiX8ZrskMvfZ41mhOjayUpxlSnMhqX/UKOiX1ccdkFmhFUXbT077O7PmtQjoIwB50WmB+p+601m
0nz24mhvDPnw3lS5dmsIUhsCmsD0APXDMt5dHpzJB0Gu23IjYt/c54ZKV0t7wCzzDs2F/ukbo3jG
LKlV8gpEmf0MwdhHIcu3ZP5YEz6PuHeaw7LnFo2OpmLeNcfyUpBZ+OJ03hcVFCXqULXPID3WYWHo
r8pS/8+zYfBQKBK0FdSaecU9SEJFKs0QHRoZcfPXBCn0WHMJr237RxPc3ZEm54OqVfZgdDdRee1T
a4r2eG9j2qN7RtigbrFhrtSIuHmbBzneqxGhDnm8xcENJ8hI8+Ejnh9yof1x/Rok0bwvlTnxjlPV
GyAQExdxcIsn37KaYxUy+cMLWD1Jjfij+7AP2vDOHiWoWIq1YxlaNcVzLp5w2484n5yCpJ8+eEJ+
kFzviylcBlKMOfTplNYbeMgQP+YHzR2DA4JMKtdq7u35+aM+D8cs2d+ciNRV2U/1W4IyP/UC7WHp
7cyvRigwl/ul60Enc9ozbnR6DVFx6GmTk/XHYo62hyBkJ35avuQS6XiyU0KIl762n1mAx4ixcJtr
Im3cxQPiD1Z2JFgEa8RHCXZfs809gTTR49JqTX1i20Ir9Xdh4Nsv/shwomqic2wF6lZWwX/mjUvt
MVYRgF+z0i9Gjf3BbHF7hyYHyrQ+UfE6P1b6OtQRKymfxIOXmTa6b51u0zy5qA0n2uFtTteyTX50
EXbQoHpxzIcQ51AX6l+qUF+Fl5tnOi6fNd6US+63ZJ/rfvXdWPqlS/PhLczM8kg+XbxT+MwjR+6J
KS6OhH+mHxR9G8NIZywEYnZXFrBkAmgPlUFiwaKwTSN1nQKEe5wnt12PBBCKjA2hDLu1LWtnd3//
wSaM5L3RO155k08Wx9KOu6+IuS/G/ZgB86qYkl3wIM1Kddbp5SMAkI09bNTrTTlpnreyxOW+WSXC
4sIt+NJUeQ/SEZhqevqj3PNkcwU0FUYPaVySwlZVMdaywO3td9txooPd6tHWkGb6ok8efaTYv2Vz
h9+LxVm2Q/NMuiLlNILEamsqG5R4QhJWMc8YnSH8hnnp7e15skKbOnqgobNyxACRH+l8SM+lw523
8hPK8NGwhodAENO1zC5qD3msVNPLFNoMYJdT5P2dMLwxPywXLpV7thI9bkRLwuijzH6SI1wye1av
EqJ2ZEo8fmphjZDTy8dtNLCzMuMrCOWpY8iWIIqU7w+PcBkaGHRtduW8p+3BqduXCVxJaoPKSWY9
ix2gtSfJflpnXkpUn2goscU47I0CmjEE+R/cAM5fQYJVZg2vdUT3zUH50CPpZWosmZ9bZI6kqSr3
i0qy7JMf8oXdY9VWoGGryD/2yJrWHb3hi60NwOd8NkmWHGwkqbtOncZY/VdHIYdqlxekBqFL/g56
gzUs55Ks9LI/p8ILnhCX7axJXgTO+Z/5CfZR/SMM1UtQZyB+5we36P59NnzpJFkkSXyqVF0/jR6x
N06dpxgwa64LFRgAxbqjrBz7KIH2LVcf0Lif3q2m3fLKn7G7SzsMkcSwM4SpU9yflks/CnBlBaLX
j3TT7J1dt/nG7SvwEl3xB3HYp42O1/Sb/iVA7sKIXzH1y8UW4cTl38s/ioy7vCQwib0Grljs0C0B
NcXKsZNlUG6Xz6nF97mjGRFs0lwPgKbmCZCb/zyzEqChaWqi+i3el9P78hBLpF3IEsAPWCAcPAAl
UZ0YxAw42YvZc2dChXizFTjBrKys52Rq/skpBV+lTWYVQ+6t3WjDfU3zwfP6GNgtSFqncm7HZn15
pZmkPwhhXcMmInZh0Ce5toT3YReMXBxPI7ASd+T6PnLQPOMtlmCTSb0ON3YFvjyPXFrINFzI1kge
+tgiPyAiVApGC4fTWYoydZIVUNd2qjTGXyxmbuVEX6FRWCsMiP8khGaw6UHMc6VXvbTAM9QsqO2Y
Pa8N3UZQq8SpRyh9SkxZmtjxO7kPEdXQ2B3UrZpsc5cEvdi0eo2Ip2QSWURIOOKsqa/uWLtUDq08
wWp2II/AtKxaY79UJ4vuJ4LptmlK5Dk+esiNjibyWvhPjkI9V2q9s4aG9pJ7ApjSfFFCqVVXL5us
vaXDKRsMPTs5KTL4ug/Cl6Ir3+z5DqS/XT6oQQfK5G9hfPXXYJZPSB2nogFfBeuwERxGu1L7gQUP
pKkcroXQq20JZBUkzQTZYEhpK5Z+/ePn+jxU9WEzy254xuJszMmWoJgSQtLuzQLVNz8qNrJzOMTF
cXk26eX8rImh+ZufloxSpnoxKLMR+LyCq0WwEZDOHih34hvaqZmpMxL1TKO6UgJeRtpqlV9qtH5A
r9psVaB7adQI4Z06w2SLXyad97ZY3dPyCUhTnEqoYUNSmk+ZQXHrl8WDgfHZZabZFWN0DuSobVIt
dA8cQHOa6B6YUa9M9v7g03rWE2ImzKrZ9639U0xNda1LBaGinHC1LWeqLCC+etGp5V5RrqGImvtl
gEufiVCDeYHvo1m8Ne9t1lSInehHsU5b+3NpebYZ25rlwEKfK4alF42TdLxCPGHI2vs3x56oUhdx
0NJRaBw5U5koiuwckh2cBvfkJx7uPh1yj3AJKYqydPzshhFmOSMymFAkjmtWfLNSmoXz8q9HNoHO
DFFBEzHHUf3f3mvlq/7vC7+L5asxT2H4Dmnx8kAkGWvI3AUcWCZ2CqwnFaEPCYEpxbLJ9OY0nJeX
RU4zuO0gxiwn3ZRfW8NWmvf2X68JLvhC1AW3mjqXeMmnvpnepgndcTxMmJVHM/wyTNzMljm1cKVn
xkk0GGe3FjlRplSjTWblmyrqwqtW0oi839ZlV3snS8PZhoff6PGNKkzOs4yK0Up9uotClvooq6ZP
nGLF3O1wpix9riZrODaQ5FZBi6c+nIlGBM+KawNqZB2FcmeFfvpmY8xduZblbhOinpHThPaBCCGS
h1zTfLTixHq0MEM/kDkQXozCyDgg18Ae52fa/HB/5leY7zMSwtI6HBjkQFC2Eu27bTUCqd3B3dbE
Gu2tlEAYIkEc8kb1L+nqwLjnwyIeiW3ujkQ6LefHcdIuLnouPkVslL2Dv9QIcPxhfAy3TUVXaxEo
wdq49qXKyY0P/4lSDulqeJLVOCBQLAfCHUb9BRnHsEsHVCrmuLlfI4g9UI5P1TYa3YR0BBq+hj2u
dTW330p3OEUIAuDeQJ2HnXwInKj9ACZnrbsuOMxQm5Ne+uPaxz4dpmRhczoxXlT7EI6QiJZLw9by
f/6t0zsvAkFc/ObgDDJFZzy4MrXqqfCluefvbVM5yac6n6wXlBmr5ULtEuoAJRkpp+b7GGRYfUxN
J+tycDbA7uQFnyoBKpZInoeW2k9H2bNdXhYe/BRsadWVk3m7GfOgPVrWAEZIL1rmQ2DiGHTXdDwm
j6B4xj7+eTlsOk1JSZnl+bNdAL6Iptw5UYgM11xwYGtTci9iQQybaAHF2ElyjlPRPMbMVpEI5/UO
SO+I53Z+SdcaCXby1trxmqyS6i0zBGCpucwa4lHs9fmK6udrK4pHnYyQkaTZhm6TC9xwgxbKfhmi
4VgYY38SMr2SuMd25Aqwn4rLpne9T+TnlDr5MD7GcYuuCw/s3snG/DGP63AvMKb9p83NJ73scIzf
5FprM/4r5jirdNTibRNU0xnSvbsNectWxMUx38QFt9IzsmnHeTnxoqaEFolrVWnElYRRV/4Ke+Ia
1TgW92fL1+7f7akzVWGBMW+N4AmKKCtUqgMdiGPxVNtl8OR43mYANGSsykG1H73dMudVibrl7Uir
byr1B4Z04S5vyalDw+5uHFcUX/cJLuhueL3sxRJgBodRd9iIEJr8YEBZm61UMeOwVzFllzH4tyjI
jL+tTbKwuewgfZJAdSYk4GbbzUsEOOiVxRsSErpQkoVdSWQsjrVDar0tGsF7t7cqyIRuFM4lPszs
4FRksehO8k86xI/x0PoPiBNySBacyULpR/rKib3iGqYvS93g1Ma4nXCfDza0cZtxdG6h5hSZc4j1
TN/5qH+IFE+qVyvuTNKKCLzIEXo9Fy1FzSg6F3U7TZCy/62bzrCJIYOsNGUeC37RVWl0zU53/I+m
J3+gdogkjA0+UAvtrcaFw0LdoQQJdAw1wC4SY2C+grZFK4p15hRPBaOrjWgcJOzqMIIJ2rLMMM+W
6sWafPrhcV7SUy5f/EkHAgAkZO3keYgxmYRLk8TIQBIhgR/gd5TCpe/rlSAhbVUjfL7aTLFo6Qdb
ESeHGjc58BX9WcDtPPH7ACWcVqriKMHmT7ZfxWethzVRBmY0IjmUHmTA5mgXZc44uKDFMzgHz4SF
D0GhqH0G/LUC66BDfcgkoMjI3hSNF6wN0iQ3vlZNiKYm2utiBWWeEiP0zZ2qyo73/2omLb9b3f5D
oAqRuvOIzLMX+c24iwSnT5Dc3Stgen4wTi5NF/b4DmJwoy4I4za+2MKqzzoirR2jeprAU/fgtPEX
e+amKvIeiEhJfj3amW0f29/eVHxbEY2o0BX7KM3+BgRPTpgtCTPa0PQVZyy0q1RLwr1l845Umnsc
TUGMr9O0Vy38qW0CaDrCiUfsXesw/+CMK3euVP22LdHAtVY3y9Xpg8Q4C9DhY54yTAIGimEnLdSG
lqn9mFP13oGnz0Ziwwfb+GHKJB/p/oPBmx9Ew/jIHER2MCb/OA1mdBm0FH4czKcgnH4zL4xv3mg/
VOMOf7mLi2qOgTZkB5MbUvMEOae1YElWUGl3lknSSFx9681wKxU1hj3WP11A7weR6j997prUAEBw
BotOnqb7w7ZL++dhsrbp6HNi7o1k3SRUapPNehB39q9BlSs3TZ2tljBOEvXHEIbox5TxbVZsKqHm
HxA1yq1NqNCmFh/toB+6vI63kVVwFNS1x6jRgBQQQ8QCXr+ODrJLTWEVCLwdhkL9PKQanL+YkHh6
qLci+upzxGlDoJMbOGRg7AXQ/bKjmNG8d3JgBITC1gMTNMHNFN7fUE7ubdC36EnqfV+H1hlEiHiN
cNBW5IhvdK374/ckJktE+m6+9126ZUGm69uxT1/BGef7o0tL/Vg19QsCBvcp4STWJxuC8gygxWg0
Wa8IryyY/LUJ0YeqaXb8XWBnodVsDcK2yGJ5bJrpnStkPMSIm9aGidQ9D73gofUFf7KFb4OHbQL6
qjfHQAlzy47WbkvNfQk5+HNGjk2ctuI7oI/KQp0MWy2f6k0l654hbW2uqsaz94UboYlIRsaVhqGO
vcO607ebuOsKrkW33+emw3l3BnSSBUK4sNp2QbofpfZNI/BPT6YqPcaMvmH1GmoMcYcSzbGePvVD
A846AI5EZGW4AQ7j7+s8egbMq5GaU5mbAgplbJf1UYXDL8MtPBCvUGN7AWe5H06dVOm6l71ir3Gb
NffDP3ocsuG5LZwfYPZew++kF9QbDCIk3LuU0eJoahuX7jO3fPzXa7kWMtvVN5mOFjb05DqadHdj
dDCEzYjSTQzGtg5L7HOatVFRuSUVndDaIDIOcZilJz9yr0BLSXi2mCra3D2bSuPzjqVZXN3uD8Y+
48xonF/V1vU1gmPjaOQX1JYnuh9Qe8G64YlOb2EZ7LMOraLneCfgTScB1RVnLGc1swK67hiAEyJm
Ga3fQrpG2LMIY7dRX1xrq0Z+5jP8qJzA3OuoBgiULA+10m7oA8Hd459GzWbQ/3ageKDvMAinAQWb
YiU1TefRJZJ6Nggar+wFwQbPWbfVg9Rcg8tcw+UY2D0PMFEQDgXBL71p4XAZgbHrDGQXvdX+jAIA
nRuF8cYzWAaS8SNLWiKj4wQhT5vgyMt3HnmoPbEC56D/UgzXab0MG1IlS5zBl1j+1oJaHM0WOHJH
TOMuHsmHKqfwkUkRcb+KVJpKGZeBn5T/RP1Jlf7o1QgwmhKPl9f68aFIQSajABt2bTAUpyA8tEnw
3Bqdt4FfEGFF+VRtNdxqK9lPrq4eYQ5/iAz0pFVEbyCFf8AP/w05zmwGzyPHkgjNOeJGQZN5UBHE
bNBUzcETw5dmZ97GoR5YNQ3w5Cgn+a9ojrJPd5mFe7MuRvug1ZBujKndY2JOcbZmCKbq8QiIKYY4
wIMV12+TFv9q7LH7ymiFtlq4r+ya5Aktu6ATk8c2y/wzIbaEvdWJWsP8JdmtNp3nWU9jzicTyD0c
/GPjM3LDby+K5ZXNyQYl2HyQgudd44Vv6L+6QXF0CgSYua71T+Vb0UyQmkv/a1T1H1LXnoyYwzSG
NaJq2N57iaYgnDx7i6frMemhKRZ1pWP5dvtL4/jXTG+rs9J73qxa5hs9iR5D5PoHfTK4jziUdJEX
PNYGSNHJY96cVrl4rGg5bU1qYrjj4dHrs4BQy0nsGgyFYd2MN7fhXaJRWOxDonCI9mXrbkmqCDO/
34elPV0mAVy6Qcl48tLu7n5I09LeuI4TbmH/MtpiCo+VirzYIYtgkO+VBUa3qyny66xX62ZMf+cO
Nm03d69T84irytwPBmcfjRV101Tlm7JT9K4RxSwcs2tcx4hS3QivuwzUVTtmbVaeqgZvT6eJnU/Y
ztr6H9rOZLdxJu3St1KoPauDMwn03wtR8+RJdtreEHbayZkMzsPV90PmV39WFdCN3vSGkKjBskQy
It73nOf06dkCZrnv7A57V8tKhBmel9gRh41BUq1K62ceEa5Knx+ZO2NFmPFFFgEH+tiiN0tB2hBD
LraV1BisYC4wvRuqe+LqjA12GLwfVmFeQdA4+HaJIOtsFVoQzOO1Imr7Dho+kn0FFnbSIKXyJ8AJ
QruHzsFkyGERTz7GWs1TY6OWY7HOGLxQc/aSOngy7umUP1epLrZklMbbvO9AL6TVGTBTt291/zSl
QUba766LBAnyPeqzwBzGXd7rF32Q0yoEa7nubXer6nO9mhT3TTMF24mPh6JTKJ4+aS3lUcckda3F
G6U/2n0DSpI6/6qFXQ+1m+wnQwHONSZkp0iE0NjtC0pz5ScLjkOgteZzCD4GAJdZ7vrssagKRNQ9
OpIJjxO6ctPZoZ85OqrjsepPaNxo4tqZcyRipcLFJ33klAdwDGjrdJvMahyA9/xIOthKwKiA+ZmA
rVuKN17suHxRzDBRtf3Q6bGsoWTU2PCqXzZLPZ+wWysGjqqaL3OqSY7wqTNAn8UZ6tpYHKV0yBip
ayq4tbNzRQZCPq63Qwt4IsPCd7A1uqK6XpxC+aSwmj1WdnyQI7JxZ9wXgb0yOQhPFN21c6rRIUkA
SxHaTHDKQpQok68+HEKkVb766MzqbDRJ60nTA6qagJpZknzYnZvuI4pmYW+Jfd/9ALEpzyLJzXVk
55FXsU5YS0oK5IzOcVvRHQN4sg/K5rv30zu0R4ZX6ExYw6nY+Gb/1mhWdHR9JDP0tgO8SFq1qyl4
rVi+BifF6ME0Z0QsphUrZWkNzaZVZvKIVlHAA7FYxQqzJTXdlyJ/YPWO8SlInSP9rL1FrN3FHbjy
dCVLpqE2dn6eOPyW4R0sWbm1TfDL/hzRllsnGcJ8C4Qyw+lcQPeOeA+H5rOdx7fclmI3Kt99fF9H
JUCQNAYu0CfNOfBtFrqIGzBL9fn4ItMcfNpY5TtkMJzhU8vETeYUF5FjeVVtDTjTMhbHmG82VRUe
bA5P4H1aug/4yTcycSwyMllL2CnORVVrWNs1GGlhywK+gmgWdzhLo0RDsVDEF8M0n5sia0DAbtvC
JP7QFoc6HAavZuBDAlLJ47JR9WY7TbI8JClJOxgn6fi2LNVsFdmNoejuCgV1sc269slMAs7qrPtB
syf1fI3xk4xbeYwUyTm13NTnQOV4vmT9ubvcylDYpavl5r/cJ6OUvay8JRnx/ffvu5Q3kmMTOeJG
kV25JQg/y4RBI5zvZWX+yrkYX5fHYpLaV4oojKNTyuA5aSkWWHXg7pZHJYcabeBu2KT62D2mfomc
Smu3Vk1rTRI9yVHjcwo6Xj0FgD2bblzHTnhVkbpcgCjuCj2ZDk6RNMcJUyfkLGKQbhgExI8hJMYr
KwrjpbWYVwb1zcI1eiXLSCMNKSs9wukeDKzOl454pk2FwyGMZoJNRsNEdPBYMMuZxyxjcSxJtnGq
6OBQYd/4ILXWaGHwRlFcfa0s2IRFBm1r6Hem01icpWrK4FHcuWOn3sepCPZqGL7LFpJbWpO9GSOI
AIA1izReSqYL59IR7SNgl7WJcqIu2/KsO/l1UvzwYdm0o9DuUv8bic5IoE5P5c7Moh1JkDG6EZX/
XFeH6EgZ4lq2XXftZezTpjA71omRCxbCVX5oivXp+veBEWjP9M3UG2UVxSpe2mBkxRmL7imfJIv9
1l1RECt2LIHFgx+OhF1jBl7lc+zqSOH0MOVETRNdYG2MIYv3uUb5ekKhzGmZXX80UuuPMlOuITUW
spED46K2qbutDZeln5LNjqVcQ/YKEI4qxEHViT5f2a6jXpYHar8lbrafXYs87c/GjgbtsjxNGeh3
ob4ko3je9+cpy61ln9/htUrHVt38eXR5QIyEbK00RB8Ndc7jf7zBclclH/IoDZU8Az7A8hf/5aVN
ZpAtnqIq//PaPx9+2ZeDk+T3IGt6eQemTsOesKCHNhBEoVUOOQehjLgZGNI6LvchKDTwuueHfJ2d
Rkhg0UTC/O+nL09cHhiIDd7IBkA6vesiNCjf0hWglmP7SN4Fpg2aE84vNekzmGlILfFAhJTaplM+
4FN03eypGYOKz2etudw4Z6HNNVhpduXl983MMECfDom9sdymTHexMm46s3/3mdbRQv3nppN9fsl6
19+bRn1x2slY965NeGYoyUXk+l9BBzehKSKN9ilxms6h8LEXVK161ZojMfCJh4Ks/BxljWAaCQPD
ByZXs/2Wjppei7j6meqRufajIn6oRldD9lGXd71m6VsxdGQQhbmzq4Bfn80uSQ5QPcWxdyyk9For
D0kTuacAgdvewOx7iVXd2bZ9bHg5pYNDM1cmZcMlcED66c7FSitXddxzradRUTiOlfKryZzurpo3
U9fh6ipYli/7rBlFFHEo39HgJikjAXzagZcMkQRwSrEh+Wm4LnfDQXm0nEFdx5TgVxoKh+tg5PXV
+O9bffizb/r8YFD47dIyvBLFRwZADYjzalXta5oyAwh1zPxo44As9cUOV7x/m0tgsUY9Z8BqrsjA
3oY90gqgESQBhuM1nSTCHqli7RqwIdWO/xQlxZE1gUuRl43psugeNbXf/tlX18avHqAwoO7GRSET
vztGlp9K904xE/dxTo59VEIAqabtbyJsdvguohHJOZtJIXCCDqy6s4qKmV8GCyUb1OJu2cDEkXdm
CxHTbp4i0AJvhob0kShNFAhNmd2Y/x6X/Wibpy21v3GXOWnzZiypeYn/nEbAuDAbkok9YpMdC/en
YgPVMCmTdzGEz7iB/AycjTN4FwD3PhGZi7caZ0rooNgDeJqvnNH1nxMtpWpH9WylwjrnwLSzreIn
tFLlTdpFcO5tQ4L9JmJCd+MnBx39FAq512Mmi2nfuZvQt8mEMsY4h6muNXiGFbKeQyV6SzGtbEdf
aU7LRiHjtmZl/Aw7jriieCI4MdSbvdW3+j53G+teEFjrRbP5v2T5P+bBz0YP93Nc7GtLbuZWQbpz
bP3UgfMIohjUWvDTRok80NR9QfMT7AZLCQ9hXxRPiOvC3+9BIvWziKP0eaDaTy+kT/ZlZ2u3xpav
yx/RXedLEKF9iiH0r6Penk6ydhQmqPPNRNfCbeZmh1QOrVfbGYF/UaRujbTLH2olLR6iuiHgpCru
DCOdtrB46scybOtH1RdbgRfybtlFqVCeRNt/LfeUtp7omxB3DKyBQh6d7aNFTfGWYP3cqLGdYiie
OsbvFGaumQYwRruCxY9tvkvtDegEMdhdTshBIcjSDNQnvxo+JoWOfZ4E5r3l6gqRfwVLt8goPjIw
t8HAYr4SrbXGOoziVMsF1UE1+XD7bGWVafYm4R7MXX+ygjXXfY3UgUiA+I1OXgdfAdJor7nRo1Zb
5T5hkbyPCI3bV6rNXBHix8r3zehnUYtTNNpf7ZgoZxqjUDmIM0xD1dxHZnNqTbt9YlkPcoAl37bs
nEdKMuVTJIr2WDgkTix3ZamVT76VbuFsMd9PdfK2U/+JGCNrTVCTvqV27z7Nmacn+q50vVT105jM
0quQQu1jZ/ygdapfFVP/avCdrBVJtLfPV3ut5ER7rcHgobvu8/wr6y3RnIldvrZD95VGAVXJoHvG
EkMbOTP7Q4q3aCzAnyqIGO8hpxANSOo9vw5hvVNxX87rkyFWY7JouLvss4uiuA+t4rnkDASX7hf3
yy4rs4M9PzvD/PyMPy8YQA1ZxImclpcv+9Hic0AHjG5tQ3dstTwSyJC4C1osy+tpkhIjVnTJpmt6
cVw2IjPFcZw3f+4utySiSOby/6eHXeljLtQA/81vBQuSJy9vs7xi2blsjMz+mMB0nwAaXkQahecI
6IzPTzAQyB375kapCKVaNu6Y1oeaWfrKshKl3pCdqHRNej8Bl11RnzKOgRjGo2Ez8AJiNx5sTrFe
G/Q7AF90ahJffasqy/ZMoWicnqSgG0nsbEdIl16gWO2z7pZM0oYGBq9Z2ixyMzRmgSYSuO3O3HBO
L8tmCNS/bi131ZrwV+hCFMPr6IRu/q9N1fGzEPDK/SG1wpMt1fIAHuG9KchGFkNW3DIdmzgN4+WO
TdrTLTNwY7SEsp/713KYBiKzCv0RH5Z+59sVYgVHe1w2TlvxBTA73kwWka8l8T1bPebaS3YWammn
ru5tfUwvJMvp1OJl8zHJFGNa0D63pVIehsbGHjjvV+Fu1fkHyO58WyHVPiR9azzbhQkCb3JfYiPf
W25Gc6ZKxJ0fFD66TB2hUqVqP4J6BFtdWz/dhD/tZLoCfEi3dwIm3B6jhvvoGgjWl6fMb9RGvfta
OXTMKy7SND+pBI9JV10UUEWzb6J+BUF7ZTYSfNvBeKdUffQa2IiFQlOPL5EFdMoWhko6IGS6ytF/
LE+teOumd4N3l8bzGl3QcG1thluGj3FbCoalNm4c1qfMA/LGR7LAybrJHMw9cWQnuLvt8t5CXnU/
QCA8FdRNRpeyHbZeHsg0yhENEojlGctzg7bfA+myj4HxXiahfsZ9b10Q5FY41uabQIDkZhxoAVE7
gGXjgrvIiXWLAqTZBTTGlroTO8PCIuR7ucn335y73XLbxCu1zp1E8SiEri3WR+t47Kpr7aZfFYvM
z5BWCot57cskOMmBGYOHB4e+DCOCHON8k5SC+nref7RhPYWrrsM93FnpS9dkJ2qNyrmw878203x3
2ceybderlHSCOHY7RDH2vz7v98s08znAibXvx4wkHjqaXpt0AdKcBlHusgksIt+4fAfnadTNfaGb
dBdo9RXJ9BpMEQkBjR6dFUHl8mF5oO+JEzayTsHgxvNyUz7nXOl3+HUoZlUWDJehssdrjut+DJyC
iz/5XTu5KbROv7Ps555r+T3pdcq9jErlPiuHXWwqw+XP/qyYGRh8SWKcml01xkfcGPWDJsLswXlC
ozJtDVPQMtMq/TKV6B91Yo8+0dWwIKmad9u06K87vXlEeFU+OD04meUZdio5zyISmMbe2MUhicoj
2bU9ztrnzlIRSdfNZ9wBvR/7or8PwkKfQa/2XBlsPuHhKfSctbRAZFpgP+9UZyd0MjLyMqr2KgE3
qx6p5gsjFB2jTJ3NUGW7dnGVPxgVttlSsbaujNQbapds65eh2BSzl3AwZHJU+GWxrPGoHuEa1ep3
1vZPeSOL17wbzV2fIjhEr5O/4l7D7RW67bWxKu1OlS0U73KIHkLWMVtKenQPpOhhY3C4sfxmTl0n
1bahNbhjaRLSYSSeekB7+tSi8fHCeKheMgtxUehS7Cb7Yjxno3nVtVz55TQm3e24/ArCjLiusgG6
XTmI6EkU3kRt3N/bTFK2rHFQCCuZQkE4ay7RYDDcKTSs6FDrzGMYOznyjomDTaPmd7tOBElQ3nCa
mzJ0FDfBN5HAN16iEKr5Cm04cp8ogORZ3XoZTW8p6y6cl5RKQlERddwDOIpldlOiIj2R9tvP0kXx
riXqpa479ab2kcV3Stts2d/GwwnjY+6By+6BKqU7p7b0e4gYzQ15oEMKT5ofhdU3N3tq5BZvR7Mx
WDlQJOyGNQOVu1GYKO/azph+OFTsVgBIu5l2mIKm8wgvEj+0WpqXguwCFAz+tMNU0u5y19z5WmC/
YzWeqKaK+t7V6DSmJRABVU+US51RT0HR4+UiLj6FAka996eXpGuM3dQ0zFyNrH1h/nBenjDEKGxa
hM13ZlpHFxpbIR9P5J8JjS00ctmZQmfPwGlXW3VKm0MaxcUe3QGzH6198wuK1WqQEBTBv6AH0wNQ
/fGBdFzrWgp3/WcX7h+OAxI5lycs++PA7I+IaFgX8pplY9eDunJQzHjNQL8m5GdFZqUkyRlJ310/
puFDO29gb5h3ufr+Z09cWMFDLvy1jdTmuuy37Cg81VoWk7+qt1vStrsfKorW1Whb3RkBevejqufq
UGPcaETb92nNKTLvbnBhH3SnkuvlReQ6EnVPgeGwvIim6UvWTvV9X1nyWa9J7bYKZ40GZ8R5UGCx
HObVCqAYfKG6b3gE22GFmFc1yBW/TZvJaIWRdcuwOryP7X05WOYHsnsO4YRyLcaZ8TEzg1/L/j4k
esWZRPgQJVl0LpE5rev5BWVFPnyv6q9Yv6KdH6vVXnG78oWD6Gg6lfmhEHxMW0vXj4T1If31pfkM
IinDiRUFlyZ0jefOhXikdUV5MWGKP1NZ+KVWmfr7QdnNEM5iU40Y4+zW0LY03aNdM99Fx3Wz1Ki+
MK2LwBmbYOTccNi4dbMPCugnlmjxj497uMvk7LXVe2/DRJNqg7C1CFm4E7aXwviY/ed2nG0GKDth
Fn9mvf4eFi0troaSsYaFdL7srht1/DT8pl5V+iQg1sWbGDIYOuD6MmVhfqLiG7A4O7UBC3/sJNT0
KsRaSWh7rdFcxrrR9hr9MHjAxrQWuIgJX7P2k212h66jum+ULiYq5TSYU3hc7nV6GawFUcRrcszi
a6CyEQwEnu6O8WbmzB0Js3IeZwyPRoxNpkXtOjVUxeukCl4my98YaVlPoykHJn2TeehyasbF2cmG
12wETClR6De+QUcpGZ4ggG3sdvxkKmxqIx0mzb9i+wQK7cfaOtX7jWvqkHGUbGsW5btjxTDVKfZ4
kWKfKy6RP9QkeAhCJd6GI1XymW3xblod5hFMY6rjE82VZMfOCqy1rcXKM+SKU0T24YfWYom1ekM/
mH5wgY2d0gzKHu0IXWJNuoKeRvkurbUbgcmPcC09owmfrXi4GEp2QnZwjsb6poSKRwTk52SJX7g6
8fELAlIm8Ykx42LXiby4yL9Si6/eUZN6P3ezTYQ8p0oTsFmi4kBmAw4O39j3rUSa1yHQyAQ/eVMg
13LimHZ2T2WCfxf8RrYvC9qcS5qugCK7qh0SS9BhEh4fEFEL99krFBSUhXIFIuJuRtwdNP5yyA3k
wzasEKo2QRZSY/vWXAIqamy05KuSeW/6zkoolGIAdDpr4jpDTx9IvcmYCcIe0neiwmuCJGRisA6I
+EQqdSwsc40l0KL9KkmTz8x1qBaRV7dN7DlgBtbJ2H9Xbj9eWCz/zHw4Q43Z7fo5T5vhz4tCQ2wi
s7/FMBmfkym+5Y8+fYCjrzBk2AL4wtCQR0m7q9tR3vtBF0+7BDZFg5h/BmIjJP6BgaLSqHam6zHA
eGPHOki0RL8VaB5XMSckwYuTSUqKoM2nT/GhBMGxCj/awvKP6sikRxNwxM3yZ5+3BObqUe8VY466
JXtufMdC8cZZAeR4UxnY66xcoqHUHE/viJjPuCGKcOSdh4ObAqOgfgqU4THMdURUAclYGNVhhfRT
cdT6+FEnj1wX/ngY8qBZy4A+EliuNWNN24X0E4Q4i7DvziheYWQg/kMNcxzc5uZoaQi3VJt2FMCf
EmBdu0BvGbFmhJ/tWr+YbOWr3Oq+s/lfRqm+1sME5nnlhQOtQit0X+sy/mWYyl6E8Quu04T5Jp02
GSlbup0WsrvS2aTpE8HKtNFEfnNEGe7DEtuZZqQbaUv0FiSyOGX8Qy+TT+o6SI1JwcpAzEYBOQAe
q9Wf0AVPNTIwQlG1jSHI8U2n/tz163QEyaoDBcYdQ7ZQCrIgcrMXxrpmVdtW7ilKfxDSP8BcXoXA
25sm+hYTEeVT1z+LflJWVBnHDQBbsXVtMsI7fzhlrP69KbE9es7R1pHEe+ZJc6Vzsx6U8MlVScDs
Sv3iKgFd5ka8MbBzBdPux7F3oHwhx5AWSsFM0mqMCbqGhH01KJsbnZcX2hH9Aj4HX+DsE+smMj4b
lipemjXPURR7wZAMKA9SEnUosnGhP02tlCstADmvjcFPJZEP8z85ptGH5V9AgrIKGgli6Ssm21q+
L8iBVYlA3+FDPMs2lly04wTjIIm6ZI4NG8MkZIa1SVxnqN2q1dRblPkjlH91TgBnmzaer1gc4LFP
HFTL1eoonP5H1U9fhEozp5VQ0rHkWb37izAjf1WQ5OIBcGxXtcFJSlwOCVbqBxdWlICaER6UYMh3
XametDStiH6GOUCYUnmxjWtvEgm21ws+xxi6t6bozxaGcLSH+VNzTQ1AggVddo0Ivbly8bPUKQYl
FlS4jmswi755unAABLXXUdtikNqkMLeCOvtwbMTEQ2PAm8pTbCNh9kEgrXMjkO1qOhrBsuNDbcvL
lLb0gEolJFnG5itGW4qin5PKSPZSLeYkyfDF6LmyUNsnuD2yHy1Rfg2Ke+5DgQAq/WG52r5rarHK
SxwdaKlDH2+CzBOAL0QnFXyPUn/TgQoCHAQelo3kdU4GQhfd6oi6tL6VqQw9JaJ9hFPYS3r/VDbp
sMZw9kYQ5VFrkkOYjCC32rOFDXroeCtJuDbGlQNFw3M6ZXcT7eKG/q7RtPcjVUEPlItHdWUdWUS8
ykDBxAY5NcS4nRJeaReXMBkeLKPpHjnnyPBwBVjx7AvSZbzjAApQl3hZND7FCDUQ1xL3o3QWu8I8
WBuWfrSnies2VNxS8YftlMN5k1G6rUtQtSpQgtr1sSzWAgVb9YUKg3qoi+5yrOUu6ttrn5kvdss6
G0UwJykBAfose2j8D6bbJ8faIYbkh3mEoOWF1Xj0tUmFVYHrd+hgUaP3bKMhpSQ3ekSG3drWQG5U
sFYxlPKz12p8p1Z4C6vu5MfQX9zkMAiWW8B2guS+nNtCsv+2M+VSKeWHOj0GpXFnYoQwo36fRRox
tgEq+o9Jqy8gx75Nmd2JLvxIUfGmnUvQYgIaOvhGBO/i1ig5vw3/RaFEhpj5wEfrkfZW8IeLU6Vy
7QUOEeyQ5kfFWowAdBQdOXI9stbmd0Aj0mF0GZXQBnqHksMNEDrrfpqtJh39etpX0XbKSO5Fl6FS
/kGCZA45RnEqHZEYJtwy7WaqkjmgnYTEmlFwVWHbEkKu8PR/g60AzWKJcZW6hFYN4EmEUr11RN+t
XUX+kka6trtpzlwTleeKXVGWCC+oK21kRgWEmtoBiO1aMifb1zbdpJSrvOEon/XUoWZz83OSBWil
KfukcbfOqQWfIL4xke+y0TMgLd1ZIq/Wbk5Yt29kL2Fd1b+SviRIpGjffxtLW3u8p1UT4ilOvXGo
fI+fcM93oWz5bNlhchDbKBlUM312kBlZJtcWFl8crywzwSbtA8ehfzS7VfKeRXlkoEhTDId4tvlW
riniuHhZMkV/j1RtZ1mG/mvKm72GAOqDOdYqrAuajcJHXzsq5EIP1luvoReiAjvya6bf2uxb0kus
nHnGsaf0zmce6RU8P0rmDu0IU+nJvdbEoa7hVmhJfr9s+qDzNPXxN7o5kGZ711j+eCQ0UllXg13v
yaWeXgIHYBOU6Y+i6yBSPrt1QLjVaNqfw684iLOfvuLSRgbL9y4N/3VUHX0d6xZWspmm1QXZ42/z
pxbB5M0S6NtJ1hX8V/DSFjfBb/sw7Ib87Cr5Szz143tsmpffmOOqG6uzqebdzhgoFhvWNFzASxbb
uiocDhslu1cAKl+ymfU5Rz+jcBlfHa7RqxRHAhjSPnbXOYi/nVXZwL1rqseq2lpf0mCR53YvTmkz
mQEJ9WdTdQ+TDjrGSu3ilFtw47rxLaTbNPf2MdLJQfBTjklPX2vEIuEg5VSU/NQqGr3DhQYhG7A+
IyXrxje3UVuPbzmTTydVpw+0KQjR6EyuJbGoDw1tbEw0rXIB9PbhzovZIZb6D2xPDB4AyrCFRneZ
rJIzCyltW0v352KsNbKvAe+iUrPeAzw6nmkJW7ehnUgkLMktKPravCFIqrd23pmMigjrYzsiIW4G
u5sayitTZOvRySOoSExz73UTJA0I9nrLvA6uTl3Yl6oZbuR3ZM+VOb32QT7eD+WES6RuD5E+1i84
IaBkOhRm+2g6Cr+SJ93slVWKZ6UJLKCWMwQhFe7FzKkNNA741Sal84Eq7dDG+WPCP3NenlShJ13h
i1oXM3PGyBztKEW3Fba8VjNNiOmEQBhv1btxjJGgcpyWpm3f12EsHloDlLfX6cgOl9SMoURH1Bku
3QhAAxPKmO0A/WEvqoToyxbPoF5UDN0CwR64//eaZHIAfjPfG/TQyulC3Dzz5+iiwdxRdoCq11f9
BWzxSy2Iis/NmqQPBy/3wpn1e+0di217r7qygg4LdsK6gOIUZ/CbdJ/ilj9rssqMRuMRTrOJgYF4
6N5vws+pVnc2jU3Tf1y4YnUY6U8Y+5jMc+JTWKITQD1O1+p1EHcRjl8+IYuZnItKOB96v4qJ+k7F
RzYKZfoKxOMYGy952/SftPNflM54xZtXPYJbsDyoBSntVgM+aJ7IAdKRI/ZNKfsHjfJVXHftJiky
pFbLMZAEBvJKBclNng7NnU/zfzGjuf53rsv09ttP2X1Tv0AHwNq9nH1zbcnVLcjDQ9pYyiWwZnVi
1jqQWwlQEU78uGxoA4eHVrW/U8j5olf6p7G2NMDKsqEsFhXXAskcs5Pm2I22fJtC10JrmZYYURWg
qwulK0tc5WIE5gdiOX8FNERdW80vrRgdJBSmREQhkk3bK2e7tM1za/s57qis5FfZ94Qp3H5/EUGf
GTidcvMpI0N1Tc8z2inZ5I0NvtGFIo8S/81Om+HeIKZk8xueVSGvhleY0RwZbYCLcc93ig01OEp4
RjQ2xqdJnWMYWR2fYge+h93pP0h3yPbN5G5EP4xPZgX5wi9pfWjWRyaJuxVz9k1ZTZTbigmCaAdL
zY/lw9gQxK4Y7WtuWcMjcohwxdRlfNFJDqrlDOe08nGLoSC7AQnSj1j3rtCnnNsgox4Cr5McLFRQ
Gz8KXAqrAt7RTMVYyLddgSWmbWG5NhGmntbqlH04Fur59+gwYkj0i9xY1YnebMpmgLddU91c2Vpu
nMVyc7BskhltskiXkxWCJVWud7VUup3m2l4eDME+D9r4pCh7AC/uvSQsxMNrQ9Jy+pMIOodFZmwN
5C5yDExAMuFEWx+ybn3PNSvtWjvodXqIm5uy760XpTUfuwJWa8gR1jZR8+hw2cQte3U7dzbXoQNY
vkrIeS3ee4ZgoUakInPeP/WztM1BZ66EhnNsi1rdj8xKvRaT+bUsIc4bM9Q5yLLkEY9tjCIVhuWY
Jsaaf1x49hww1EyRtdfUHNJWP0kgqj2kJFE020zfC5xIhdc5Y7IpYOr+Nu068MD0oQwflHq0wEQ4
lNxbG4NpBjlCQHSkHEYvDa6ZJgz7dVJR7tXhZ0890nOcDotVOh5oqgcvnRiQfKeenHyFuGDSrnwL
kzVVJaixUFhuUmUyGGYdCuswYdBneAkovMACNqivLye/Re9rN/v3r6grkPi/4qR4jh1158DHPJqD
NWwlfY09IEM6+GPb3uAuqhsljiWxazMYPvbBSwcRAqSKHM8NJ01N0oxebNpgwN/t1IQtKb750mkM
JtAfsAMsg6wTGDf94HAc7Rei958NOBtzJ2LrI4xRtue6HnosW6It+ABonSRg/X9Ksdx9F9eP7Lv+
n3M85s8CgSvsnmYJXfxz7xL9hIJR/Gr+81n/9qL6fy0PB9/FnB35b3c2OYfp+NB+V+Pjd83C9p+p
jvMz/18f/Nv38i63/3uKpUnu5P/417f/62Xzf/lffz99yL+9fFdf33//a/fh67/+Pr/kd4ilomn/
sCzLNl3DFf+eYqloZFOarsNDlmXCAdeN/46xVO1/aILBVKiC3ALNJWayLtomJGPS+IcjCENjt2CC
qJJG9c/Pdv879IBvjW+eL+2v+3/L2+y+iPKGhEpN/fdwBNMWpmPrQhgG11jDUp3/CEfIDaWRscrF
zXHpmaUEsijob/oWlVO9CUPJBY5KdKq1r9CufqGvhTXTllB/inrdq6yGFOVB8yvXczpBkcRqXIxI
BGzAVaZEVXNe6++2TkqKBqX3SDYfNT/50A7Ji+GygGwE+ivWBvS1FOsq6sgbwT6oNmCfrGhXLOed
dU/C9aoGUrRqQOuIjxJ32lbBYEfRMv7qi1MPqIWLGJeH0uygmgeEXdoISCv3ZvqUbjTAaIYEOlDJ
Itw6BeEg9lvkFydXFw08EnfcOPj6EASSFm9A3TbyDnyff8NS9aWYXFKsgpq9wxo3mIzqUJlas6Hq
Ga8KunarJKNvqefOTU8zKJV8itr1ijz6ZFr5jCKcs3HU6xX9DUT+e6XlddLKD1UoEPxZNymcw6A4
t3DkMjw08qI5LjEjUl8BYdGpFcTwcz6ETFmjNzO+1bnFQplrNBfN7e5jF34dRhjavKOAuTsJD97Q
p83Xicus86jXEcxtCqReUJQojq0gINOPQ4SWtvqmsWwW+vzjsuJ9Ih/nVoRvzKf1SWfMPvSVip3b
4BfIXGejN0Tvtc37/BeWPzw/hc8cswh+dlN1kw/zp+GLX/6smtiHXNovA+FL9Zh+jnH4CQ4y8gpp
Hpa/2pZ88OXTlaV5Xf7qtfgqA32vzs8b+nDaUlvpPFTFLi2/Yq3RJaCbzSc2huDTri2mReHn/O5o
Rfn95q+6M7nll84lN5VnW7VvZpR8yv/N3Jksx60kWfSL0AYE5k0vkDMzmRwlitrAmJSIeZ7x9X0C
aqsSqVei9a7NqvhEiZlEAjF4uF8/F14IfsIn1yaJ1algPwHlm9FlMIyzQfiYy+zgjFkeedSvKW1G
KP2wVfCDL2FDR3UbXdIRr7UZZxpyj+46VHn2xdxTQFWiC63SXCRF0SSrTC8pja+4ruzkncAo/uCS
OqF4Q0sPeRZUPm60CojOPaQkWwUm5KTPx7nOnyEWPw5a13ziKvjRA4Vp7jg2q4ZGIyDmE5qDMe/v
HigYNQR9F+lvmKRblalQo+MGqoKsZc8TNF9dB69zUgaeIceM6JLLmE1rU+/vJqNipsspmOurGcYZ
Y9RpPGTt9KhIo+8YPDV330ntszWCMlJb3mEqaHaWUyiL4Z2V2XNiMJaXvyi4bVoaPrtKt5OTfrkU
ynMEf8whDSVpag13y3BMM+4RAJMvBSKWip5L+AE83oL6EHCHg2JkTBIe4bKKIGoiGEj29cjoWz6e
a5+pRkjMo/0E1s/7NVWa1lkvzyVNpBjPPrh+QxMzeTIanbwqjC4z9G78Mi6JX37vL1mw7U1w4bO2
lxdYDHRJqTXzxTxOBjdBodC9keNwGcbynUt5pXEAqJzitOoGl+Uv5IxcXoDgHZl9BHd8mS3L5+p9
40zx6tG4mZzw19RIImZw6m9ytJCenGeo9Q/VZJ5A+q3ptI49OWXkJS3DveqVjfwVLQzX2dYPZLpj
2gGJ3FfyXdI5usg3UYrqBUs+1gkTHid9k9a5UxkJ1G0x2MDiRvc3tlYx3eVMdgbtAdHJjRJ/NypU
+7F8inKQRgz55eeTkGcg38UteRFJ150RGafQ9h+LLLolsUHdzjorBbLs37bZf9i6zPf2R8uQdmwH
v1SDkjHWMx+GdFDpghRn+Yb4tj4EDp1FiAS8euDey6ubX62R/gP4nls1N18snd1GLrWzvHo60Fim
ERh1as6jYA9SSvvRssNLzvIKQ/ywLNnYQZ57ek5/LWsHwueXkQETJMFVBlc96bhhyxgFasd6VBtH
cjX3ROVnpBeMJZzsst48GNXY0yJr3zA/sAEc/JOSYTeow+Hyyux+os0iI4MqoZVHyjeCJwFnpu74
G58laLnPvtw25OD6+13UpHnlv82RlrvoarZhuzrrA7p5IpffF4a2QOVfGsGbT13Ei0NqHliL7hz5
XWQLttx4pjQjii29Xxco/dwp+cWoySaZUh0s7/c0sON9cmHyF7+/MFcDbStUW8N/E1nAhwubYQBo
nf2zxqwxF+Z5lnMtjf3HsYeqzqgPwEfgrMQ6M+X0dwwjG9VybXKYtwmzNEh+2Lm+Rxt2+eTi3D9v
m0vs5bgOQDnb4ErfX52CGQyKoPKn74bnIB6u1JhFW63Yai0nvoDrZ8/VZhQ42I1ZVH592hOXJbMa
6X5Xm3lls7MsK+QyMv0qvgi51SOBZL8tKV5WtSxnN2zF+iGnuchLHfPcpbzczJM9KgbPthgTtE0d
lsglr7ILE3fV19OJuu6tWw7mkfwAvy6l3qB1CuqGald13UsVpec0EluT4VhKQ7XaYjXqDb7Y/n3b
8V/DIKbz03gf1+a2RrCxUmPn7CvKi5xcHGO/66gL7NJuSJ5bh8iSU0EprlS9OfyKAsG/es2ArTeT
rlZ5S2uyDstIyRRAOVHqwYHiucmtxRHxJcFPFI0xWyPSqcCDkoAQjvW/YVbKVdkcYOzyXD2HdXu5
wyRsopUv153UnqI17akWbLXwUvgs8XKImBNNgvpoY13VPOkceqEY8I6xThE0EabXpj3/zg+igv3R
Oul1PjHflrArVEzK1N3D8l6NEm9IBv+oJnRGNY2F8jXoltgTy6chTh4juS7KXx0MPmsoMQRMqoZU
OstCOiD1oIyzBD7uEF+AUj+mTrfy2+ScyCBCfjq52uMCE61aNbrvYXSITPm6fLYltgtjHrX8BUsM
KNelUhmVTd8MWzeg16s0r2in4xnWpctRF8vy0r5efr2WMCiBAxWIUdVjGVfEpjK49JX8Ki3KF4id
QNW1dN0rcufP9COkLzQYlrLRh3brk/P0eiVx11M+nkuE7RT1wSlXCujepNcOigbAQo6JPi6e9Bmn
Yj8g5k6suaX+0LQbpcWKhKh0iXom7RL0xcMQwRadQnGbymhAxk9sqTEEBQB+Ca/GUaj/bEFR35uS
stTBMHexybNcx6EmsPz7bz5wmm/Twzw3r45TPiZgAYHin5WWyTnqjJehMB7dIH/tXLQTme6iionp
0rHE96Gkj9YxlC+ZPCJFLr1DOeQM10C9T1J1Vwh7uxwEahla2E2uIBpwN6zkVGugJ8t2iU3rYlIZ
s2rgGSlO/mSRDm6uqM8Hq8gGcZ7QBZKZ6RtA97cWFde6UNsMKZxN3rVB6lSSh3Uy2KiRUhCdms8T
y0IBhWOn4y+jgJb1/eHG9aUdLQi3vTBR97E+V6TcusxoVnVRcyUhlVccIb0yRmapltEbnUnrTlpi
xTpN5WNJdTYBEBNQNp+ggiDg5iY4lMAh0iPMTKno5SJ+s0H04bX4RbdLdAlF8UoykKgkTGj3weCD
5nqlmE8CmxW3jF/nlqLn8i5Tk7xZCZ088fAw2M+OT2+b6RfrPkfPZest6Ta38BGIia8jP5q7YJb1
aqCk0d/jdUNZPil3bVORsSnVWzLJ4LjMVN3TR+LlU9tfW6TkP1ns5Tn8/VbkasJVbdWil9vU9I9G
i1T0y6JXuwsmqSc7IollyE8NGR8TPpkso9XGPZGwvnaqHk17Fd4DkpiRfFxHhaOxWfUAT3r1WYnE
QwBvmyUpP4AGc9Y5G8yB3sCsfqUNk7g0h37KagvsBoWmyWE7MPACqSNDbCrfXJFtdNYpPVZeU/VX
VV5QBRW3maH1CH9OMz2UKnVBj8DE3YyDeySD9oU88VNgMkl5yg7mBPnz3BzLBGhCmWD4ViQO3chx
fNc79HbNWclUyLviCDyxh9kVnMuB0WjRueHS6S4m/woJtoLLDiJIm/1pNSuhdpg3Qx5Cc3hzs4p8
sJnzWdA5gdK9beSsmCEHS4kkQIku2jVJT0IUupPd2ynaJIZXMGCTHEzZFwXlB9l26cvOXy/jIuSj
bMypuwmpAozpQ9ilb3J0tI1+UdX7pnboWCuYJZxZEFnhrBYohb9dBlAKlMqiHD+pPzHXedOTCb/C
ov5aujjrugG+Nm6fc8qjdNBMzjW7ckozSPjmWCVStqJfj8QcXlYVnsXithrqEBMIRZyrqe4otjLD
DNe9neRtC5PoWTdDBmLNgRG1y70WcduDyadOJYLr8SeAAozB5WNo7XHwPhmnf8QkFI9s05QZIxOA
g/XBdLkfk7Simfg1lEfl3LmUek/+BS85TvzO47IZLEd1ofXuilPadVXiDwxFnlVloNcO6fjtJ5dE
nurjzCFnrLHSmaqukmN6HyZZ+ZwbQzy+IjTnMDFKxQCPf9KnfR+IHeDnNxnSmoRMQpADkkG4PI9G
5Df+fiXGP8xhl2OxEK5pWGTd5Obw2+LP7XYnrWpfl1iIM/hsqY++EcL2csaIoKh9bq3iW6YWUERV
+k0KFlK2xZWqIh+sEKXyZfxK+fw1SSf6RC062NxsLZdsxe1WdpTd4bl0P0Y4dUwif0Lqv/018ge6
t30lekuNsN7PMhTjaKVAWSO1Nct3T1OxshwGkM6QybXaoouSLUiudrEcK2aNEiBI5y/NJ2Gs8+eI
ERqdcqpqWrplqPqHKLamOhJjhnPxI0lmpPka+iTHmjoMNn0+RTsNyxhSAgj7tk7KHIQDtKP+amwa
G7yqZrj6QS9B1CsphnnyjtFR6BynLNrSoMN6Dp+GUw5lYBM18K4dc47NIb1FpL9UL5iaW7TTbB8A
fb1mhtLc92ecPJBB5jYg/tZ6k/dtCowEbwCgCq5b0R5u1J7qaDTnBzItE1EcHlSEudR2roLWTzG0
Ab/AAmZXibuJyvKhVuqEcgW+vTOJF8qtX/1JDznu86qqYOIXlOUbEByAXiialeT+ljYrWdiil5dQ
DnVc2eC/iqzSc1r1ekyUep2Vk4K5g0jgICBBxgxP2YhU+mH2j4Mx3i5TPOsoQi7PlCwtcgbWg3GE
J+NCJjCzwDjQOsDsk6Pm7wNes/8Md3Th8GAFywIEIuNDZjcyTbapyXnJZjKfjlxM8eVEVaj7snPF
3bR0IfBt9NYRaq6W66jix7SEB9hWKrfG53VDqQ6oywx06QiARKHdFQJ5tsNg6Ls4Q/nIMqnJL8sb
sGCSzVWiNdQWnosMnFQlfkqoPO3idTAOJS639P2iA4LV152SnufvzNXDZEU2wwuFgNmxp1dJsDGm
MDn4qv7atiaYwNZOAdPEN0JTOOCXRrefWhU0E0CQMh3Mk0v7WxcYmL8YtHOFXbVttWE/i6zc1r5f
wQ1nKtEirpN1SdjD9Hw3WWx9ZjUh6xKoU/LoEZxxvcY5mjksqTw1NIcYk+N15J5aSW5IUpbttMzq
PTnel9ASDS1sk9jYNlxNeT+wX/4xZy6phimCAMUPunGlnctkeBEoPxAPVuyMEwUzswq6VRVZoFcN
AGJyHNOdhdJjOA76CxYbxTqGbroC7dwCumb0VsDCVhw/dnTUuJxHEDOU9AEpiKbWAS69qKf4qV7G
r1qSP9TThEuK4XGsK45tR7zndAhB6v5Uqo08kfIplz22U+TnCcYnzZyJDMGlchQEdpEYZkfSmFFS
+uJrUF+rbXe1vGKUNy5VylNg+M8jciIoG086NdUdzbMnK+ZOxZ0CdA99mIz4kqoO10qk3inx9GNI
AY4uq9vyXnIzV2zCSmBwKj0qLHXAf1euKModVn63+QCGNac+i6gGs+YC3F78anY1EJ1KFu5MxkVe
1tfk4y0vipluNQfGQTeIFU16wsAxv8nMONEHNFI5DTQ8Wqg9a8+WwuCO0UhT6+O50k1WbGhULz/Z
mJfk6rtUhqubqqmRJSBPpeP5/H7vCTNKHZamvqB7b6khzC4qztTApjinkRPlpQvgKIEenCnRg/Ch
DBZuvG5c4kNG0EXgB7bO1EgID74PY5+cDfgYgipG5RybqJhFpq6CzHhapnSVslmVcc8yq/JgCyFO
4dw9D071HMhuKgiibEgj7eUNVjlZOkKp81/nKq/3peHe5EpRL/vV5IfGgeJIBt4ktT1frugyoF+2
uOXRLVsYArurohte55mmPVFD7JKrvBxE9MpwZ0F+kqPlEJnMDP3lXfqNQnsS8mrttV3OPSEfBkIZ
nBSFk4pGIHMMr+xQfzUDKUySQ9AIrEtHb9iqqlmtcoLivLHwhJfnCTrDiIzLrRIZ31iir5OAH1mW
U1lu/Hel7Ffl7F9Vyg/f/jcZS/73sWL5rsr5H+ua737qP5VI/x8WP13iqP9c/Fz/7NrmNcTw9sfv
5U/5ol/lT838L5XOf9uFWeI4S5ps+Nm0VEj/y7FMC/bFUnwkMOMleYEzCf/Ea8j48fOaIJKlPvqv
4qdBWdQ2bSqWpo7RO005/6fi5/sMsk1xVaDqM2T6zub3LOe+32LC2fZJhCBNkE0ycNZSGAW9ZRuE
oV2/bmayfwhVmnXaUWqb3W7eAdlD+wIJ+TbQ1IOe6dsqFk20dVPrWq/8aG8AqsPJTqs81S1RvMtv
bUBsu64efiRz0NzMlUHXy2CRF5n1w283//bXivJ7NXc5iP57oVk+EGkN2hc4AFikxMX7hcYemgSO
d0jKGLs+RXqiufKLWbprx6WCK+T2PNnJcRJKs3axZDjR1zyc/Bnea2/HPeDRaB+1eGJIDJgKVefG
r5pTG+aoKMHZ7+jtidYg7ZBbF6Fz0oPaORFZOqfqNSv3Fd36W80K8IeOigpeVLYL+3z+7FTxPrKR
H9PWTF23XE2TFWuTsfN7LN/62ki9OyhkNwyoypccoNM2KCMEuG7UeYVVq6c6B61lkIahyAnMy7AA
boNBcWo6K0jEQpszoxm4oL5feNnNkYab+vT358E5hyt590Bk4U1VdRRJpIVY/t9fKURnXGh01FFR
SiesUljabeGHx7hVQowrKDsA2NIesgyza0lM/Fan4c+hgQs606ZLo1YEXErkTrNSCogWVon7J/m6
6YxVVo5bR0BypDNBINTK1WKJMtfVdNtpV6HtNHtU0M1dKMH8HDU4pxboQhKlMNB3FRBv80tTD98W
F+4kbARNrEPFyZ3qQwdfZHC13Otbp1pnLbgIaJO7GZXTY6to1rZLQU6TI0o9Q9cazgCieMBbFK0Q
nGgLdPNJD9XiqLkptQO7DK6qaWbPwc7Sg43cni1YS1VtAlDlhR122OSjUvUAWItmuRKyYEmxHyh1
vs+kc+DktypNGd18GHvT8sDVD+QfU/eeY3u/Gegn9eYO0iGN/hiZOOISSZGqmVKkxy/tGnrNFbYr
/h4KoXk09dHdtkbwvTDCN2CsznZ0aCBvUldKBvEPzgXTZXHPQMOEl1zX04CnKNpZHTTtXHPKI4bK
yB5ipDDSrhV17o5alElj5Rzs/a6LzoPi3GJmiEuw62CRa1ZkP5PhMrVJMW0tYpEu1DvggIN2Wr6M
uQXA30WLmNrhMxd3FcLNosdg+OKj7FoPsERh8TOVq6L3EWe/WIk4CwhI+55AdWcppvtSarGLZEAn
hKPSvJ5BypeWC5rdFuql65ApGpJXV2gggdBZcF5qbgad4yg9lleIm8yjVs4021hNfguyZ7pNO+MC
pcgmoWgFQIKN+kSH8A99ove5RVa1RgKa3s3166SVNLlPsOHafL4WAqNat/Kbte4Y4FoLVFxZrz5F
ssuZXjRMDgBlUqhLyPEETbuLyqy6dqx+XakjFadGrx+XWGGWLKciM2hlS+rqWa2sVQIHaVFNYus3
rBKlUna15XoiVMUXq6ENcnLMaj2HNLyb+twcUmlj0sCW3ZQNXVBARqDJiB4KqeTtIjdQV0Uw4AOG
o/v275N/KVC9m/ty2hPuCWEQ+NGz8n7uF+h5jL6mFXApxFRlpcCwKrIfdUObVBS1/Sql7aEOGvoQ
M93YcRBB8SltNjraN29aBGm6lMq3Y7jXSnc6L+41QZedYnO+cXBwI7GrQE8FOUx+zgLbFI5AXWn5
YMn3sf6qqvrQOb6yViM1vJTmLjcwUvKDmx4jsX3C8DlKE3ImlEovRIDPKMCqNSf6fD+MwOMAtZ+b
M52iFJUGt7Ao8MRYLer0Hom2PzZpfiyHOqGHDOaj0RnWcfQ5YNPDHnxreovSVxNr2+XbMZ9SvCdT
8xySQD2iT8RUZ4aOpZfKIdGtpy5SWZ5E6+sHgoazMkWgOvHRXPmTkZzMpP/fL5HW7P7+oITMi318
UCSodN0VtuWSp3r/oFqjKZlkqHCpA2S/nJjSMuXXR30Kj3eP6YFNWTQW11BUyC/E8cyplqGdRLGO
9nN8wSjGpoZVIIicumDr9JMq1yYdWICFWwtFPEcW4yLZxB+kRXTIBQvo5JBVdKJGO9qJDvMIEM36
k48ma+AfPhq7rwGE1TIN3RIfAoJyKAHLI3tfpape7w2dfjxvtLLzQA1qF1aaebQhTOx+STgdnwIc
Ok48NEKdhn+YM6uyBARnGFSmyZJAwxZs6ZYjvmVTiIPxYOonpmxKO8L02d75D5duC82x0G+SzKTO
+v6p9GqRVtWk0LZKmk2hGfzQG3H6dSjYNfPBOZYtrdWuqcHBpFsND6JgRbtL8knViIjyjztoE4Ya
rjBU4LL2h1ijGYex7VR8IYcaiDgFQ7L/E85k2mB8idsgP/muyE6h/NOk5hWY8fIpjGRZ1LEfXPMu
VHoXJpPhXi1/Gs2QBLr8u8Cyu7XWWw7Vta4+aXVUgbHi+XTNMO+yvK0/+yj/dEeRGhI+mUQjui4/
6m/hbkOT7CRKLDo7pZw2Ld2ix1YHphJpV8s3nZzUy5/moqj3CDgn+K6MkX9/mWfWjCnmSFdFkbNd
ItoUcZcy1Ec41w6HsuSzaO8fLpsZT3SOTIHrNj8MhLJrsTlP9Gxl95wtFZArmaklUJLGZBP0Glys
IP6R1Zp7wIbe2FnGG5m9TyJrTa4BHyYSZxghF3LGAMXD9/dunNXOQuRBgqekS4Uq56vpJNpaIM7x
WOfVE6WEit4tcld+he4lrD6tX/65TBkkaknnOQ6rlPHHhKBvDtkkSuYkTU1sXFv9V5RCnzp6KpW+
u6K5WLEOIJ/+1mPU4DumD3dGRWIdp62HMQ/Ha8vE36IK+qM6sGOj6euS67+vOf9wqwzV1hGW2hYH
NISW728VqgzhiJL2vlDpGOFQkUALiPlKNHKMwCKt7N5d0+qITCh7qIlHrv5+BcudeP+wZLRtIqo1
ENE6Hxd0jG6SvMJRAN33frHfGsMSTr36dbFxtSDUg72gfa3omi+Tha0IgnBxMMl2KdJJiVayfJs4
WK740kqpdRrmPAC7jQoWd4M+B6CliUojbq17tanxSkFag/qrabcmnsWlW3yzewuCz1QC5pYbekZT
xhpH1ieRGLIfczbOosa4OaJEtVmW4dFqm+Pfb4P4c8zaBB+OKjRN1R2hfVi6EkcNiha2Fkz+KxAY
6FBVd1DphrbVs2631+4U9gezS6+6vmk2EwURrcZ+WtMmeNzShbTXCk9kQb9lE8BSqwWlEY1S25vC
c4pC95ON+B+OdaoOAZEV33Bt5MjvB848qUY4sj3+CphamYO2BhHg00l+x4ndb0NrrVxpbJvW/dvf
b9Z7tdFypFRZYTipss6jg5LX9tvaaGW+EcdGJ4+UhPO/2lNo3wwkOxnDcKEymVQK43//reLPtQ31
KQdYzgFschCa3/9aoLFBO5b8WgDs6mVA0xfA4aY3ivYCPYRBaYb3yZg1d7HS0iGnq9Tx6RLhSBIj
goW1hGDDbLdpNF9Kq0quxw4zgS7BBKfx/fZBnUfkmmH6yWX/w81CcmcIFAw2FYaPM7yiadzKfYvs
f6amdDVQ1rOi9LppKWzUIgt/Vbk+uVV/bMS0dZBIIpRhFRT88f2t6mBdxjO30EsqCmqJ9txRtLsC
tXbnhsEaM3qbPsoC7yTfWTmpdBuMMpzRKJ3pDoLm3ElvWzWmbSq4uEnTsmqHVLv9b3rCga7lINH5
MMtj6OOJT3O4YpqfDG+LscQ1vluYELSR/iUWMw0m5VKy+W2UQapAzVaHZMcNwrHJMe7qET0DRrDb
bsaXTcEBF0RFuANVK65R3awnaVHWb5E6czqdK7FujY2q4yZsmHO6thS6XmcfXHZfhmTHJ/8Uhqa1
CrUM2XSe3patDhPV4hQ/OH2+1YL6jlowNMje3XISdK8JVw892H54yspPs0SHoUUbxVIMqXM+Jm57
j/bOuW8Mh9soqB44Jh3ChyKmF1uLzEPjhx194ejhRYohwQybTsk2VT63UCqFdFJr8A+WDdFKfM78
CM+j7ltv4YfV06u7iXpXlomQElS61E1haI/Ywmvc4Ute08url+HPpsR2qRk0GvB7jjKBXW1apXvD
e9jY2XF+Q6O10SDhd13lOJTKKa++OH7TPNxxQgKVNpT5hrQQitcmtdZOoK3puc4OALkmqkc1KAr3
BYBi5LGLw1tHBEJrZrIPDTLZRU7prxmsb4L8zaZpGX0xaXothoXEr62TYDwas3Y7Qmt9AEx/Peh6
fGcD11kFut5QSWqedOwAVx3a/k1SK1v4G8DZo9sixnEhwi+PagR6cWo4qCK08oo2LSAr3V0D0BVe
EPybtPY7YPUaNjBC7TZ5DC4uKPGio/zMYawlme6OT3E2XfB863HW6Py1ghUrj5bFy36pJwh4Y4rT
JVl4VCIzyF6y8emIG2lDR3VSHYVQziNMvVXQj8gcUFNM0C42U668JsN48ttivAH9OF07GIaTYbo0
ucAWQgN3llIZsJFwdZIuwKHJa4EkAR1UcOrLX1qfeGhSIDaXWYdVlR8eGjp0O0e1UPER8BJqkWkl
WvCaGpdGCMNzrRpbxCmM6xAb6yiJV3b9DdLguG0U90dnVdnNSMuwp2dlsmP8dwDc4bBg+lAHGmDb
xAG9pv+kzf4+m0DnpAndxkeH1Is3JNNdUcN6DlzeoM3HO/oeCy/owQqWFKlHf7ia1Z+WOeVr+r4p
cSVhsqXzsvNw/HgCv216Nf48KyPHFImxdxhMkA8ZJd20XaMybrbmnNVeppvyDNjsTarHiOFIquic
kLO8fA1i7r3LTPYAaiAAdyzLi1U32Wrc7avI1FdtB+va6HibKEXHMY34QQDheM2minZ6lEGllomd
2XVXpWCWC8L9rTIjy6cIP+/8FqORCs8q6iTS2KPNIMx2dzAIjg117DUiiGzTbcwGk6GK3Es1a/MO
FNxDl81gMhBzr9NDJshRQyuxdh2d+2C6WhQJTr+PRgsCAnogULQ6CcDBJUVITwaYpMKbteFHZsea
h2YpDouNxpkaqbiNKxcjbRTh17TzHQ92Gbkp08yuWOyxSVPNkaM1uL94aIASIWKvseyVUKEHPccp
w4mxLZw1gaVImGp0mg6PofHqt640JPpBoUBbufgGYIAAgMkkzZlkCTZvCZnGSANCkPJk0Ps8JCww
Ozo+1YMz0904Wls9zi/YAawF8ucN9fORTKdYxbU/rRyD1kliuEesa0NgL+3aijTUrLWWbOD16EXo
n2Kl2rpkSFAP6tN2ULFUFkZcbiIDM5tM9cO1r7U/XA72ZQZyqcmBL1n5be0mV12UPgrQJ2HwnOnQ
M3IcqxlmIG2kP1WtKAXwwjVES+kYZjeb2IXNEtV0PcBE+eqDyMHVS/9W6/wB5SdRfH9SXSfaF0X7
2sqVomB6zkF7SMYa9Mc4YO5AzYCG6vJlojRI/XzoTkZrfUeOhcHFMH8Pw7cwTiqsnSPEnY2FiCzr
o9upUW6zeqD7QkUwViGaQrelPDsoMRx047dW2VWrOGUDQUE3nepQHEoxx1ecmUevlaZgIo3uG009
+bmDwXBtfmvjyb7h+bIOzuN6DKlJ2GbyTR0wj40hnEBVxeu2wHIxjNwt+WqvHiPUtY60PCGPOAsE
y0JLCcr7eeWb+MWl6b1ihT4YSgrrs5I8qG3drxw1/Z5FNPo61DKq8CZE8BP/zEiN34FpP2FeuW9M
INR2X4mN6FC0FPXMcErbkHZWUPhFXteoXDjiRSPZ2LSwxZqWF0FDCdVlpxXzujHSp968A0O0gwmc
rY3UOAyh3RxqutfIZaOOBgy3jhJy+LWZPMDWsFZ2RT9w7INEyrrgNdTrATxL1u0K+ztEhJUTNj3J
N0w+oByFArZRU+CiEsQ3qokNMalfkm3pD7z59DvSZuTq0D1PU/RSyqFRQbBkR8eirlPN5zDQaUMQ
0cHVulOHe+VWN4MzW+Wh9nEZJdW8MofgW6hheZjiULnJjfDGNGDxW1JTYTsvnALMddeBj6rG4QpG
gnVqTPXMMpXdA9wmWOW6sCxcaQJoUaY8gTd95Ax7KCmI8WP2VncxdkxovE3w00uiel7VxrBqE+C2
uj5aQKeIeYseQ+6yjA4k4q4xVYQPaIO0TRTrlHR+sUMW1QENsnd6oGIoldmeS7yGxWDrZZENbrOI
n9oJXRViwAjQTfqiFSpiEWwBw77Zhbg00mD1AmO9P7SF0q3Sas49jeIyZhxxXm6Sphk2PrZT2wzc
6MYA2LqmOWGr2WNzA76Uttx0EjuDLu2NYYnXqQN5O2AGt8Kqzt4LMrBMZPHFzPp+bzCVTlGKgRBk
lpWvTgK4U/EilLe0hQ2SNQ0b0wSbdlCw+hprLK574dwToF7Pms++2qL5GOHXuvIq087M7pSOYo9+
KiOhP7PjpZu8jwkjqh5fpJi5YFHlIhTEpjNTvA5vc48E2qbUh6sA9MeW04d9fBziDPgBAuycchcy
KuRIaWeTvK2qYBNcFWX6Lde1hyRBGFEUuyCAQLsKZn1f99bBFPFPhKh7M1VegubLqJrBNtT3Uylt
IydoAjRXb7I0gG/Dqu0JE29ZH00whR5Eqea6Ivu6CQOWeTU5WiqECiTjLHdgGgPaDjQVxI1BM8lk
tXts30GI5G54K6rkMY8Z/xVokw1gjF3bOK7XEZO4YVLQ7CimvagN2GaaZN1bOODG2T4Iqpsc1rg3
OfhKY/IXD5m+sZryWg+G577uNFI2kP5qqLI95jJZbcLAwfvCa9oB8yyLuLNdZ9X81MFxHEpL9bSx
feuMGaRfCHCPaNMckJENL36WJDuE3slmxEKRbczadPpwi++vcVIAmIylfeNWKmKrIXyoOxV/dhhs
MbTOzCzhhFWu/sQp8VFM2Op2o34sdStYT0i7hxkMSfqMJyzRVQ7TTRnia30Uu0y1O7CC/rMppwSC
4DOLab5LIhyESjPAAEu0t32X0XZZW/e5Gzj3iVN8MSJB6y5xhxDq7RDPzroznXVdO/lRLWfiJK+q
CbSHMsJhxFY28KCne02QAZgidVhPxW3mNO4hFjpnJwPeA0Y3CgZ1O/ww1tmktw/KmK+aSGn2QWoK
6uqgBykHPkN4VG8KbW91UqnSY7BrUZBDWMYqR3JvFavZW0dBd4T1wuTdF9U5btIe+LWkvGt28UAh
Z1cAk61vyaUKul6UYDNp7Xbg/6NaZ2tbmZHdGZdRU250VESWVkPi6g6+jqNZA7EKxRWmH037horK
UuOfeBkZanPOE5NjDfGg6IxdWmdeIdQTiv09p5JbAxJFWT1iqhd6FmJpKLE7MKuYc01HjFi+k2qS
EdqLqxmdl3zVe/tuSoh9+vxA5ZFO3LYkgtcVerzCa92iSKDWwAktCo6FNp9LWr9xnEcMbYAf93Pr
jkgnusOEyqMxTbtq/PaJQwkquWSrcJTywGcTcGBz0OvufOwz4DBuzHnNTWRAX+yGsPley/6spJvs
bQITkgzzI/Tm1Ex1+o+tbK03sfLY4DCLCopR5Tuwq/yZjhqutCjm4OAyp3sRrgdpYAkNkuv1i6eo
9rfWJO5DoZ3yeKfmyNsMoaH0we69VX+EhX4HG4J+UAcknqFRCs3hqXUkwtijn1FaGPTLUQDuzfDL
0K/p7i09IyhxY6psCXr6qSYmau6x9kLVp5Mw1kcQlgD13Pyakw9WG1h+yDbcO1CIp1iN+s1soG1u
8qcUNw9mRurllvoc2c7F6PCBE+KbwZ3NiMTCDJ164sdfrMCnONtGGzW6xRLXI61c7EM0yjtaWoLg
ibPlVFffu3l6Rjl617aYgXd1TWHTqAAug2nkYBQdkgy4VzR/TV3jCVATQmqkfbnATsKoTJSLANbq
SruefHxTZ0M7aCoH4BIscaZyJs5RQ7Nb3kSRzeaXKiE5w6jezVUCJC0v0Z+LziNQUK8UfDA9RdPI
Vihfodv9D1Pnsdw40yzRJ0IEvNkS9EaUKK8NYkbSwJuG6wae/h7wW/x3wyClMRIJdFdXZZ5sACTN
bXwAffwSkSpHQGIQunGJmNVM/kHwJKShnt8mfOGYRbKdbwa3xip3E1piPMsNCGLLP7LnbmFiM0Cu
mOC7GjS+iqLPredQH4OA9lvxR3TapzFHGcmT9m9GwGtpce2wzkW1/Z4HybdHmNSa/Zp8TUHhO5B4
rmKOHhFHAdxCYaHqhp8aIe0UII61nk3chHuO4M9Wnh2GEuSHmyyTcBAuIQhf8GVF00AqotApO/1A
dtYNbu2fdLywdbujrIHXRvGhqclrzSDMIn8UIUq5I84RMNrVGh/ClwZXep+YZOeR2KRx4OsH5int
obbdmyiJOi0o9Zt9YMP/5tTJm5fLvRefItCIYRMnWwL7vJD4TiMsqvTmkwNKEIL3PDGq3bspTX3y
Zlklu3SJ3GwA7pDDFuUqeccvl+xKAb57acVsICG2DEJnooyIfiFeXVuzauqclJyZf39lDSQrTFmJ
jkDk3HjR+AQiWe7NHHqlrNKKwg9GX+fP+WpyONMWFQQ5QgTZ6bXxETJJ4iT6WpUpmNlD6tnd0RpR
uXbjxsNwzhHYN0PNHA/daB81uraMYdMvYfa/UUu1ZEf6dZA2l2ny3gJr4zfC4cHgoVkFNtwfp/CI
ZiNn4TbTLN2h/8SlRldj8B19FYBFxea4YAcbiF6SOHBVDE95PR6h+g87AdZxEW3mDvhk2zWKky7K
NiTI2NpoGPBwaVrRfpjrf4XRKqQO7jr2OS6AVvQ2KrHJSmG4Ohu8z0X0Juhsh97ATiPzGq8YCRQG
F4ob29WaGm7f69ishrEYtn7Ve8doAuJFkNTBGuQlH7pvJa0wa0hjaxW2GWsw3R2hII92pFax5hmg
46ccw7D5nuZS32GrtgDtElLl/vitIB8dMx8OCUvjtJH1B8SH20nzkjOTug9NtcFaJ+eBULz45gvb
fxFNtY7w7jCT/zvBqkRUXGfAZoiE7joSGkaPzU0pjjMt4tVcO6B0VqeqlxfwPvQzSA0mqgXOb+tz
QIXTTcjtaGu3rtLXgpX9WEj0EIQ9rFTQ/oDDd0NATV/QX3ZjgRp5LNyfqkMKQAIhyZdZ/CRg4BQK
Y6FuL4uZYqMqvVzfIPz50kjONkzjMBGONCuNZSB6S+b+MpCH4I8eeRB0lewei1qTvzWVOPVlwacz
8BFaybtvMPBD3HKWX8xpOf46Vb1LtHoDgC1BR2JAcRaNGWK9gEoL77Pz/ANsp7/0DA5xT+os5CC1
RmTGJqoFBsWHlm9aQQQ7XLQLJM5hS0bzis/Wp95jUZxMNM+QdBA+o8Sf0emVVKdo6Yr8tZvLjZVz
EnYglU9iOTu0tEjNtCE6SvPCVM5HeNv4laRBj3cmVlpw5sD3hT6fBStRjUaUT0PhGyGDNhD4W3T/
CojTIIosNK1UpGMESnOOufZzp0VoMqgFnLTxKuO5CABQpqZbMZQcWnwjFHxqnN+kl/zrXfud/siu
d8yvwJQE9wZuv0I733NUI1sdDST7SflTxCNIIRp3RPLJUAq8RJ2kHWom3/Vg/7Kmkjox8aEh1TOv
OifWYgKVajkmRx7xNsj6qaoYg3J5BIGercp5sCkcnZuZ8pskHdbcaNyJxL6lVfQLQqVG4l4RBmrG
21YbCLYiSw0PLIVOTJWj07co8Mqu2lIh12i9eJP0dLuWz0PYA+NHhDVKDTdpiGQXGOIFV3J15KgX
n0YytdrGWbrp5I5M9nAaUWWtaWHnIcZZWhCphh/+kpoeTaSiLDdZRNb9UDXM1bQZuxcFjJy8gEuN
C7OXRHWDgl7JrkR/RZtHC26qmteEzd5wVTUHlX4SZJyc46rbuL3YmQQBsUCA/poN9F+59h7k7654
IfuQ/2+2nzxD0mTRV3Pt1IdSqnd0M1UYtVN9qMXCdbTA9hV8JW4/OFNmoTsmNZOC9lXgWE4l3qE8
6S9gpf5aXUwSn8w2c6+DC5UZrAniirCoAHMGlbMvPOT5XbKnJw5A2OpfBaexxpHd0avRkgXjCHkQ
t58APdmYgkTP8X0hCh0xxQZxDM7To/OXDfqh7AMOlQGB3rrbsPEiE/Cj7MI4BscMhs8Ql8EDAZPv
Vpv8mA5QEtfSHK4OC5N24awdJdMzkcC8K8mDVnYYnF1spsiGsvnVcupLYCLOKiJrfpjrToA0UclW
SmPrd/ZD5xlqY5UwZTOJ7MrxEALUbvNdTVOyxx2x9SIHwYaLCwaO7CjytUPKBY4buzoPilJPp69b
GXiMCodhQTWm20Kfu50xAsc1P5WNUG4y5n5V8QFti2q+9tXSkQy0755aQZSoceey9lflUMgQfCsF
k6jgVwYFe7EYP/RLVAD6cGLGKCU28UQnmRty3xBSy5zwAV17oobDRLIQcShnbh7oKyuzcSN1w03L
afU4Arx1BGA7KCtCfaEAMi7iNqdSAERdkFZuj6/0snBQtM4EpdXwMLKX31rCfyWq/gkJO4EuZsNJ
oizgAeS2HmpXbkXqpIn2OtcvMSr+zsUnsbE7gyD6v1M5/9R8AqEwSPUSZD6sybMJVrajDuYsd9D9
Xrxaox009gc7QmxYkEu2NuMoXs8mwjaCCzF5R9mu1v+YUTXTEzQibqfsRBuTGqliA0YguNYIhAsH
i34rkQO3uJm2ujTq/ZgrHwdXAM98NJD/J5Jbtit2eUE30ZNEfGRuD+aYQTa6lu5C24I4eV3+1YCc
7tJkPlom19TkESuoalvbGK7/w8GK1dq2Lm2RaQQZqB+mv+XztARuIz6ExJexBdgsTW3umG8uXd/R
BAMKxTrOI7Whm+sf0BbegATxZ4ri2Abus9N732widBLGZDp5ZvwTyPZ19H3nkJraEcHdil5ayVTp
1/U92pL1u+1TFyfRW9dmP52mfVlQCEItiuqt250mRbJIzK/BG4mYyMZsROIvKhP2OcHSzNG7qWj8
1Y6Ftd2g0RVPlHANgCiGjENc5dtaL5ioEQluzMCDTOVu0FUAleWUsNg+Xa44OUAqSLGYw7rm/p3K
h8FAXeM3IRv6zeUsQoQRfvr+Zc4wboMVPrKq7bQ0+RfL5FaIZTRdcQz0I5PwR7/7bTXj0kWx2ErN
ek1FfxSzTtQSHxBxyTL0URcBu/8pSD1vgdwbBRnAc2mQbqSTjuA279xI1APFL9xdsjNNELhlzMZH
fB956/4iddkWTtOHI2HOqzaY3LXR2q9EB1BlVkuy86btx+hSBdUvAXeQxyHFgv3ZRU22NEOJExry
x8ZqCYeD317NZMsbGU3H1qLd19fOuVFqq7dxcLbHKlgbeKdXlXofe8EAsU9iKETIrkpulZD84q0+
Qt2f+h9sR2/QlPd5kMUvroqP1lU3Dyr48UTD7xG90Np5RhFebyNp3KLB/hgiVmY0piu6jceJ69bh
88omCwJ4pZvhJMH6qS/Pqy0YBRrBQ0G0HsdNUDj85OpPxaDYgD9qBZpOdxW9qjF921PPeZjefePb
oLudBzOa3SODjEPE3QDNHP1gnu0J94jPaVuSYrOUqu3Mm+z2LBhld80T+c+3WKRqzejWkexvjrUp
tAq3cTa+g/Gp1y56E5lAwvbhskw8hpWxmKkn7I/S58jkZQRgzKyKpcLLw9oSrBmVthAe2ngddPpG
ubQ6/eQaQH0K+VRJGiag07ALDQ5BZ2Oo8p8bl6xRJ5CbxMPTnBlFsU7xQ2P78fS1jK2bPhETLtnP
moT9UkgyD50SP+TO7JKvztCw56eEx5n5KLdZSgJCF5XPgoCFtU27K5Sc9fD0RKHrNG8W0M2QSFS2
gFoj3UMDhZn/NduAoqhhsdEmBPrFoHYcFScCEUpBSAPDfARFXJ/usHUCBZiT3hUFTftYmV216S09
wnpavtNxtXemF9Mcdbx8Y3AAD6P6h1BLfd/RNF5JDmgrs2m2c8+QRRtWELDabVZz6fXaSMYkCaCT
R/MSUnrBsUHn8q/MPx4l3douWzZcQmlXLG6CZsj4QXwpgG1Pc9a6lv24M9MDp5GY85vyRC+IUrH1
2ZA5HM8x01LGcge3N09NyZyqAB+6MhdkRzyIE+Zcm3EjtkcV+MnGEPAvkE8f+dC/p644oP3GoJhx
FBoyfIJk5TngRZ0C2kg90yzuJdKLonpkGi1Cv3SYPi3Rq7ZpbkjF5W+B36yDw6Ak1MyErhWobRAC
4cCZdmUeSymrcBolf00WDDGwJ9qaRwocaHKzg1ica8c4auldTHiuiuyIJJzBr5VfWQ7WeeB4RF9g
U5s8rsoOaQB2cpdWwB5guemQzt062rvd9Rj3PFKxomBmxKl9xBxLSt9/G7To6lfRgLRI35aAIzeo
C6mosLZuhAKkVTQD86IAtUPt9djZyu9Ua+o958pTWtnk2nKtBFT4xMzh7G6ydToN34ppckUPS04/
BgCUsDU5OCjlLHgBsWkta5llX8wixuZKJk4oZvFRz8NblFkn0rn/Eb3z7k0TvTiTILJASEKBcyPU
RLUGNlSuxew8y6itcS7iYHBSLyR8+6CPWrBiGkmNAhovIljVxt1huvqRmw68y5hxu9QF4Oise6cF
/WSRO6boja90+RbZsSIL3BThAl9eCUWdUEbAD8YpIGULNq2qv10HeGplcKt73jlD3UPjadoNfv88
UnhWBbv4DNl+Q+Pj84/ua+HEqW/n52W90psRI4+evaR19DS54k/aVtSVUUVyIiYu1Eckz2m2+cTo
jpTCBFxBWinFM3CuwFM+ILRwVKr977HiMO7EI5aM4EeM/doxunfwesamSO0PkJLFhugDkuVFdBWR
uc44RsfGEykSWFQ5iGdGzfFwJD9iFafFO4lkzdGv/+EmRHoiXvRyRpGXVa/6KNDJ+c5ZN9wXI9A+
UJ8dm9EMyBNgYa66hRCuQM0TK/Q01d3FbHV3nw+06sZCXUoumVG8jIR3rxYQ5xaT93fJ2xkuESm5
/USTi5DsGD7JFC8UzLEl4pRcNxwrq9wffvtJImXIgpuZ0TWzivJgDCPhIWW/m2PucEkCS2a2v34c
62smBJvWs3cJkQkhictiSyYEB0ravcjI9kHntrtYOS4NyYwt2pxXwTw/eWT2rLhS3Y0p/zg5tHGd
7BAD78IqyKlP6yn7rPP+aYwwv3Z8VoQL4zup8eB20/1oE6+tOppYdmwYKq29jOIQDUzts6HfRF58
OXg7+6567cp8zakDdIGKThMy5DBoef/8lNqjrenqLDOp1YDX/NCU45vHTIBWUanYKAmPyjgOELFD
Koo/HjDBpS+1ru/0ckJdWD1FS9yiYYg/bkMjsa4QqDmkWDgp3JuqxggszfnbTH5GRh37nDEnhlVY
6s1z5o6bBki5V3IQiDgBaMatjbx9Rq+XSsOl7FOMC339PHLMcyZ2jUFLf/LKHFd0FdgW8pTm4EQi
avfUKE5ArgdBvXxEB4eqB8+13RKgoAbCCbxdkOhiM/SEX+nMSiYKripKP7Km48RI3yqwCXiCI1fB
kz9UwoN0yfkMPP4fB2tR1H77AZ2qxiDqusuJAJVKrTl1xqGR0c8utOk1bid9mzM4FGNwHiLcxHKR
khIW9ZAr72TF9XPWMc8PaDqQWZpfHNole9tNgQGlHBcaq9jWTG0zq0EM1e4yix+NRIE+7HKUPfx/
ZNCe7DEmy47+mtOJtzF1202isZ3pYT6zQTheRsjK6B275ie1p3VNhcXswnmjKkw2ladPIbkEB+zE
NBga3UdOx8+cQ3RyoiVIhpVmnY4jSo6u3QHKsrfgE59cW+krOtJbDXU7b/K1W7Dw7kDXrqv/TCQh
MvVhHSP66HUAi31kD87XLZ4Tg0baSOe77UrrMmncZw6dkabwkcv7L2b63eXGzZB1z9LSc8mZtD9r
Be0b/luSRFkIY/Gjr/isR/b2jvPk1q2yPzcs+ZRqnnUDxRC6kUUyYtV9gOp5BTCNDOIN2WZdBhwi
Rmws2lafi3RTd1W1GRqOw0N0NiN6ZhbTo9a390VA0kJjweYQHfxlHwNXil1pLoev0sKBNTGdWYm+
h/KFHAlZGJfrjzfSEmp7AnGw+q3SLgMjLWGpjzr7V+9skiJ9Iy7oTxwA5nE041fmOsN5aYKl9uN/
gBxnLCUI4rD0sYixnWbTFG09VZMQkf3qA6oYQlhxxVdoFIv2H70edyxuQs+OuaL+s6EOQaJxt7WP
SGEOKhosTD9XpJZ8Dl71ZBvj1h2zdDOAt0hzcsUqx442o/E6+4B9hDWcXOCyzoiiwohhmSDa4hbj
pG6WssCYYP4SUtV/5DMEt00XgROLNfs5nVh/0jpej87wNmTFh8gpH5gbvDT5rKFBQnis8MDSj6Fj
S3mRuF68c7JPy5uKre/mX55CUpLS0aPH8Kb7MMlYt3QAryybJTioLqvI/XCMln+DtkLNJJ5iq8jD
xiz2rZV+O9Xjb416c8hAqfcOUrjByt5Hq8ADuUEjrE5Rb6hVkHiEKgfiHZMbjsWoKtaaW6InREgA
72yRH1nrhmPUcov8a9Lmw8jxIoEseYxHuvRePu9yMT4rIY21skZYWTl3QKV1fI7dk64aogGXBUzL
i7VfD0ABSXN3EfQciGXb6WnHComUbG1O0ycktJNeeGefH+aCld7EdOh9DpbZ7IYGtL/v7Az149e2
c0Jl9FeAQwHwX4u1PlsPcUn+sBw9f6V11PVjW97MqaX6m74DXDT01PngRpqSyofnya689ajhQ5UI
O5RN1K5rN+hDNWhgTHQFMDdaJh7TH6m7JGEgr8RSF2zZN6cwM6mvcJHg2OvGx2l8qvUWVl7kRSvM
Dd9GL970AiKWItDFHQdWvAkJA6iKyWAuVdZo7DIkAzV+0HRJ7VgmeDTi0pPhRcUOows+XWHtSEdh
d3EISmOA7m4CqznEgflXIynx2On+/FiBinkcreSpNow3X/eT81TI6pmgwhcsjQUjMN1GtSmPZddq
ByNA8p/I7GoETkcnGIVOnDHmKcvuKFo6tiqyrkMin3M921nEYnzqSf9UF8luduZmbREWt1lMRJGT
iIc5b8+pyf49OgGkMmgDetogy+NQs20NKr2W5KcUdSrE3+Fg0n+ir4uy2PHokfrOwGRqFLtYrypa
4KV7VbblrVLjydDojdrxFDNoJ0yz5oPFzdfBcpggyzb5U1fHWwbWJ52x8ikJujZMgS8Sy/6uCVpm
egI0rp+QaEUufdlIzb+Q7dYq056TOj+PfUK97tPV9VPrqDsZoh4PGOAs4dKlSDByx7kVxAostsoV
sHqQb1PcHmavA/KVzmVI48Zl84ZN4dvqqrzpqxiMizLxAQ7Z/N7JQJx9RvmhjLNDn5p/iSdYN21k
7l1fIxGcDquVAVrBGfQH8DR3BsK2UMj4NtAUbjW54cJHDlidyXpPQxbQ5GTn3+PIAi+84uphf2EN
znQgJVO/bmn4mo8oP6MNDcLDbJE+0F4VJfHR8NP+6DQjvEHfv6LgX3quKbE6Dj1Oh98wYyWV0RVm
DDpwSLv0QQhNITgMOGJ/QemN3sUuV5UX7IjuqxHcE9KCqxdC2UX3q/w6zGLvSO+pH8jUkbmVH/WW
MNh+vrZaq5/SqRxWHh156sroWDbKW0cpc/VGbCzaXjQUXBYJpwyes+hLke11LPdl2x70NH4RfXCz
2JJWdR/QX2Xs0Q7zXswxaoHJeays8tSY/cFAfzVl09W3x20UETuF1U0cAo2+GTTM95LmP7FqNZo7
rcj38DoYO7D3lf6wKZvUejVMgUrFq5J/ebO13eGDtiVEdywJJ6ko1UZZ/pNBStpnhh/RRHeyskst
WVW9eGyVMPeGRsaph5o0leTDTZRW69LmxJfQo20wmTMvQ5gcABFR83wcpjJ5rBNFeDU4gP0w7Tze
2V+/NW5+S45QNHc3Y8ntGCzIsb5tWsf7S4s9HoAbUnF4gNrJJJ1ordcxH3WO6bIp4aLYnttdGj3Z
ya4xHofl4b+vW95j4w3TqbV83C42iaZT0AznrM72MUFztIZV8kysORGAvYaV0zXBG3mes6eCSgyi
Ocr6oak5+hjJFGyd5aWn9HirjXT/WIA0sks4YSo/yC+s29bD/aH3aBb5dkzbm0HQuRleK+ifcE2S
7qrSFLrwbDU3NOiNLfFKKD8+aZE/v+Hw+lObVfRwf1Ug3hujMn6SvU6ODW6THJAjG7j9kC4BJb5s
ctbtwd3dv5nacXXInAtpIgFFbes89+6Mid5mYMGLuGFrLokzybMU/Khp3ohhN27Q408kv9QPupEU
h6irVZiUnb2r0GcgVnXUY/tctkxDZTqtkt6jsp6S6pM2+MsohbcemijYDhpzS6atSWiy/B/Y92lv
3xEXyNWy7exMKTF6jTp1y0zz/pDLiemmgPaedWZ4Nzrqi4/8bia/v7w/lIN90b2ZkZc+0BvMqtAt
neAY9FiEV3dPlhAaY2gv+m6WoCHz03Wd/GmIgvbJARG9yyRuKvNzMvXr3NNKRc//oRpbY70Sw1FC
5vtIdSpHvx/RaXQJwD4/2vB7d1vXkcXJsZgXEl36V1Z2Tnazb752Rvt3WF550xyslRvAxJ0lp2Yv
eSuZK5zGeslxb333Cb328p37g+g6+1QUwzvq3B8dFdvLNNCkMXzXeiP1o1r3jP4gQ8lu53b6axQD
Rhh95HbgJ+qtTVNgaVq81X6MxgxvWqjUSN5Ru5HzDJyHhsKV7oF9ta+eQaASHrR+wyGoopehWydM
U9bJTVrrpCDa+olFC9mhceGZ4iWdkvrB8Nr6oRuIhAqG4FS2h76LUWcCRt0Ciutu94cur4+VauhR
60V/U12Eq8dPN2XUO1ijNPuzqHYY7Air9C1tW2ER/e/LOfWdh2LM0fSn1ijMx5RgWXIl5iocUUSv
54B7Cn1WH1rC5oJZwu+IzWtffaKCQy13+rcmTxAv5Mhl5jxEPR6fRVXmH0F09DFoHfRaFG9ZU7UH
aIfNTZtTgNmISedSY6DiqeYAO34rAie7aV7kbZPBUowIG6pHhqTsCUhp0ISCDkg6cFdV8I8+bSsx
MEm9ZAswvPG0lAUrzEMQhnJXXnMyHmlW2OvA7shQMCoNJQF3GvWWQ6Q84yBjePaysrkuwUDUz8YJ
jCFjvvvT+4OV23i8pwLTQ5YHOxW9a4lvPnPKT15N5eOe1qNrXRvVtuzluCl8TMFStpBBq2uSyB9b
mPHJH9Ww8bq+PDY1GEOdWU/eUR3i3rfM8zS8lIE7LB4VSnmvF1uzraejLZ3sbKp+R27MI5Gv+mOu
SPDl3yOsZpDDM8rAlZaY28IO4sv9IZ+q5L9nVS1/ah3bgQs7YeXlIv2LNwtdKWvrrbQy4zj2qqM4
t+LHgg4i0/E/Ev3Mj05SIEeJtHh2kSXuXEMfdxhNs/19HTY9vzzGuMZWrV7Y2wpP9YZI7oe4HZ0b
Jsr4EQX/r0K88iATgLAxgY0aAr6T17FC66C0OE+Q5M7QcqdNnN9SNaJ4rfVod18c5LIqzEtCLKP3
rYEix9FpsN9DyDwHFOCogg70MR2fKmvfTNjaD1NAQV+T3P0R6Um6FYmQO80d0w8v9T+doiZ0uiMG
xWmm7hSXTXeylmeJSLcRnoDHmOM+s+rm0/MSgoplbpNJi/awm0AI5T5zRPLFdPSKFrT35cHy7HcN
dezp/gofEbdznKwzlr7//gAuhpl0hO8uspiksms/aM1O9l53BXDVXd1U8/dRbv82ojpqJfjdJhkY
W6fpa5+oBS0w3lqyW1cmf+Wk4Wxf+22mqA5oDMH0g5tqM1HwCuPHiRHQV2mOiF1ALbTzZn4YJyYz
elB/OclE7mOhxo3I7H+FGRBoODJQDB1o6wCsCypdr4XLYaBvbBsyhyRDu23H/k4v13oA46xfquXB
zOlVQSTjqQ0qdotFj2yT5WVQDtWWuSYptgsgaZyJFiauuziOzmK68pobprQMDY6IdmAl87BqCau4
wzAUToxnEyH0yrcCxm92nD6Pk5me7n9kHLzinLqoVLgcaved3ul77Zvd39qvX2rjlDEEuLjWkDxb
tiDcwYOLFnjAWi2ERpvZoatzX+XQTKCnaLdBg465SW5mXxV7aKfuPm2DhYJg5Suve5RJMZ1olMue
tonszv89lWrc5oay8EQm6M+G3HgrvcnYz0mn1kZNTU7QmLapSjTFTeEYb4Xms9KybuYWJRaRbLug
I7dW8zJcYMwOq5J2aRd4zIoKRscpsdLUe+7zRJuGnIX5EhAsuGO9tgn2zYdHR2VHqbMjjL0Ek+zU
RNZpycbSP/WsHR4ee26MB5c9Z+037d+sN7WdNncqFL4/nBOJZw7k7MyAaDh4gXqzAlHt8wLfsmEW
rwhCNKk9Ztpkg4OeZlqx8F1LDpwbq8L9HHD7PQ6D8aZ1BMz5YHS46AYkMl0iiFDgBGRQEtfS/LXx
BG8S19JPqOH1U8G4ozPs8mHUFBHfM5VJnrUHU6G3czWXuK94SM/3B5M4SSII1S5jiWG4E3Xbacw+
DLIGwwotHN1b+v7Uj8apamis68wqyTIjEcOYQ5am3xZnzW6W6TVzcjYQx7nOlmD6bGqnZoR53BHs
vml11OkmoI8nUiB3li4v1KtqZ7lyk6FNvuSezUfHOmehzpWDkb22eb+XyOI/i9iRoaZ76PAY83oK
LaJM+2iDs7q54BEgu1c1S8BI0z2IUTaMdab8JZFLK60wnAd4TLCjNPVe0Rr5W9nmf0+Wr2g1TVBi
6Jwzxj5jO6MBJCcsD16KRN0G7GeI1dFK9rMsYI7gzPNGoou70jRfA5ffQeTRMyL57fTROk3z0aSV
ceo4TYdu0yx0I/0wYhdNUCHNmDp9eWkz732IaQ1wClAX6lu1m9MWdjCw1UNpLDdxXzjPylDskICc
nE675Z33ZmMb4wTpPVsuXM0hYxZRGqJ5xKb32WX0PtMxfulds782PT44rsLn+wNulSeZa/YJWJuP
vpCMVdImqCD/Vzzen92/hmQSTqH9K0ajecLNiRsxzctvwJ97N0/zbd8CtLcU51bXSd+SRVkcGLzL
bCLROe0Nz9omJiwHEq9q8lhVDZ6//2saNR/rQgK4P0QTc3Yy8kCfWvKqptbdZjaHoGASzqMG2GYT
1ObJMLzk1E7euI/drA0r+nrMl8qepB+WLEOrhgvrn4OB4Zjo/VmS+G6smKM9LPGelwCNTgSO5Sub
u33S8rFsmLl0+6KriMZEgP4lDOPgFnnwSgzPfKgG0lic+mJm7ML6OBpX09cYXic0MDLS4fDABrtJ
zYy/KlPfFO5ALLyfsgN6Ij7cK8tGS9Q1gyXAzbbEyg70AF308Y+wE/oHX3ZE/BlUgiWyo0Ov02o1
B0he7YzJZ2obSrCFMZRz/Y1GYu9LDeVsV+v1pW9FfXGE2Oq2mI73V0Y+HAO9yC+TeKZF4z1mgxk9
aZ72rBBvmykZiJpBoHHnZMZjW0IjDvLBXYvl5f1rwciWIcfFlDwtsL2iIaF8yHqeclz505hTtbMZ
aJ3vD7Xr1kfJT5Akvjh3/VVLBMUdaozTNPQGqifHQMvqq1PQMIAVgLbWfjRYBzRDXPtNpIhpGabq
nbeHeXg9faUZrHOnKKpDNJJk6LsMk6W7uMPc2kEE23svmSvPNR29Lw4+JnqKkd5KgVQI6h9YeD3P
4I32SXLxwA+WnUw/qxZ3hW5UiDX1ctcb0t+3pts9N7rJHZsTTU+oFfVy7ZfntLGPCs8dM0n/3BNV
RITmbCVEL5KB61SSRPGO6GzNeLME1u4lEbazMHfFjTsdEkfZT24TvKbYViEPzAFm5sF9eCewCtGE
4TB4nB1XXugZP0x9il0dMFuxzyPvF0VitR2s2DxhaIO1iaAJO0m2RcTGcXUkpMTpZiiudiQO3YBV
vPULnKyGZbrb0nkIhnj+tQuH6beK0wfelZ7xuND3WGAfK8+OL4aIqu0cGdUGMBq3I7nCJ4HDhFYN
lFQ0T9OX1TOtDyZruOZMpK7emN1sSahJ3UQPxpQ3X45BADQONPum7AKSRzFN5yqiNRH5jrkjSExw
xG30Hfw6tDsyGK73Z0BvxmsSzC/Y0OSxFrQ7PTeDCbCse91synPZfkRpbj8IWoB7xx3/xRmv7r2A
+9dHqTu7JCEniamxYCaHnEmvmUtzDQHQQOVDJsj/vqVJKMw6JBKc7Z55tBHi3YEj2rLC3J9ZqUUk
qG2/dU08nf73MI/N/3/Z5Q6HyAEozn9/JEUd1QSCeLGlV3H/0e4/KfxALUwSxDb3b4AEliCVp+wk
xUKWm8cvw2KdyjFYMeyBjh27c3KK2n46D27LiB83Dwqo6WkuIvVUzmJdiyG5Rv3YpCGx16IXT7HJ
95Xl8FZqZXj/g04iHa5gEzyKZ+ZHHwIl9LlHwaD+XC8PaeUhivvf6xIFYOAWVw0z/P8xdh47kjPn
tn0V4Z9TJ+jJgyMNMsn0Wd5014QoS++DQfP0d1HSNZIA4QLSoNXVpazKZMRn9l77HeY93oW26++l
z3RzUn2DMhcF1pIsISzOL6FbT0mK/VZxje5SYzx6lvUbnQxmfQttCnxGd5tZWOPNbMfHmVPat/MN
8OB0x/DgqDnmYzbd23F8PxiJeuq16S1lRSG7CJVgu4u50K4EPP5i3a7tkymUjWtdfSeL97CCvK1l
BAPr6m1j5doBnK7+NBsK3xsL5La0UMaRobEbm/pCf7OWYhltWV4tR33kN+9Z9dtYTeCY6DsOsZQI
yp1O30yxJMamGB+qbLC3eFuOwii8cFtqCKpR7kDYZgNwFjXVou8hhiaYNLqY4LouPvkHCjE52E/+
hJDqgOH2JXKRmsAPsYORKNZ0HJtT3sV3TY9VvNETLTCY+yXtsJwbjHXghndDi6hSTFAYACr3odV4
t62zAJGptY3vLq+ezTrQNtkPZt2JMduPKVhoWwT/bmwZvzRloXPmE+0tBzSUrswDM55aFv/dREvh
7CTkeQw4rhlAJtpK5nFbjK/GtkCL0+2obpCiJ3jLNRbaWXEqkrRmBIaZK6kgXurlOemZUpZG2YeN
ARg+zj/cob8rcUlDGbyNzfY1xSF8L/ryKn119ezW3SqHmRVXGH4IrT62DB8ACaBVGsgcmXHsI0tX
qLbE+DysKxSrRwZkUEcFIAubS7bYJ7anyyZGILg261vRzuMTjeNdDLBunZ4xURfjI9nSPjuCFDMP
sRkSZvLKEbjYGSomLKjeOV24sWyNUVoHpnLpLOR9Q2Fe8/S1q8uXdvGYSwjUaa2wwz4lGptUy4e2
ZbFbsb1hnHRmDn07RPgFat0bT17JdY5LBrTrbIUc3eunk5SfRKogcmR5oIsRYVvr3629d2ykZFMv
zUtdVkfQz6y0wUiFrmjuepJoFy2W16jvPus+fdewN26HeKwOdmJbNOCxh2B5govfOR9TlmJWUF0X
qnns8J9lRkAILQpgUOVR+Rkv/nloUhT96CJRQ0bYGgg73pJFsjUXwzt43o+j5m8ueEYGhv3dvLel
92tiSoYXitl7NzvXQoxpkEfIqDC/chtZC2atNqMldniV4nccQ8/AKXA3sDBBO1++wf2dUXiO4aST
hQT2ZNoiKIqOCFZCrR2+2kE09yxP+YbzfEb5saVM8jADtOyJ2qU/rZ+gSstOWtu5xxV3uiUY/tzx
+KO2jW1wC+Ncqk3tJXi3B9YlegtGN9dnNOOIQlan8rM3GvdTLuDMp+1v8hRIfNOBjlgyGgI0unUQ
DbvK8LwbkITsHgcHT5fhQ+0Un75kpMFqmP5qLEDq5gqOPC7eJSahu9NvEt7I8G8hch5QEdwW8BQG
u3/PWyh/yNjRvCyvnVHv+3L1Pr6oyi4O6Ax9REaNFfpD9WiPdn8ss/gmVy1EFdVMQW+xIndzVoHM
U4OmsDgX1aNuROZWG52gjqZflhzOvir3Y1cfVV9y/ctSRwOius2UYUyN0BBkPuov4Y0zPAJNu4+P
lkxKciMyDl01LTDIkp8Iu9QJyVQVDD2GYW+sQpUI85gL5B00bSEDOnMXjxKehMTWW5hPybRo7Eed
nVETkZEkxhA6k8L8KmjyU3vXWP5VKW3vTCWbOjmmDIaiu7bRo9X1YyN7Y2NCt3ozk/cVURU/QtrA
se73OP/8l3kcyk1c4fXyRmfr+MObL2jPev9sOZY8xKSZ6TU7cJ5sLvFUk+hEHaIH4uUEh/dYjEgL
dB3uxORSfkwdCRdFnaBQmlF42759Jp/rHdFMjnrXum/MZhuPsc+uSeJCMNjZ4SohmkZ6t0VHQjlR
snSu2AIG5FfzZCCTImPwUBgmkQUZByIqLwSA+JYzZAMcY5wYVJdOCq+65APh0pPwkMxrLGwsz1La
1xmC89UYiLeY9TA2hhflm8wDNX5aqwET0dY3UT5age7a086ojAq+U4rjcR3pq5rdENlzOL1HNrlO
IemQWdxtOS7weFBPoK3EKzegUHJi8hVU015Y3v2SszrPVaTtyBl+99jFtBVn3XonBjkjbg23KXvs
LkbiN9I8/y7z7J6UKvbY5EhQE3xIi4gE4nXqwG2Gj2hEeV3O1Zmt+X4e+0fTS08WMfWBsq12N8sT
TlMUpTOTZxgh/tnvhqe8dH/VcwKhUz01fZsgdbFREhUuayLZ3HvLAnBZYxulyuanIEIky7QozHVl
cNAFrTbjNuwwWjASOpQVxAGWxdR087ococ2pU/dWjq7CPdmKnZevOorMAepg6PqdjTx2Y2FUWdKR
pWk27VzbwMVgZXu/JrbJ4Fimude4lXB6xjHNQNWGRhsVZz39mk2UOBqODlVp3oPuGmzgsX3Ui+BP
zl3JyRuko05mGwhzJCKY+vFl7mZ7RghHwVz59DgdotZSslK1UNQjz+/MsHHi1yJBQxt7z+maVDcx
O+MxiaZjFfOmUI71E9vSOtHeuoJyMvNxBlu5+Z3azJ1ummSKrtmZUtfZiiRB/A1MluvvoW87OtoU
z0Rph8DDEIGBQCX9L2MRgN489VpClMpkCFO9Peb1GPMs6gzGCxA+2vha22332hvVE/Bhcp401tkK
bm6lmXhG49uk1Bdusvk8VCiY7YwdujfLa2WVzZV61MbH6PdHaMi4huw9Wt11WfphEkGE3golZ8xF
T8lffzRiae5bHYOezBTMjzhlBVAxyCyqMlRrf2xGEr6C44VSRx9vG9OHn+oPuZQ3yu71Y2xObx2g
8yH3zYOb6G/OowEW7c6dfFQPDiwjelJuHv1+QW4euK19r+UkOJSLzVoWREV6MZolP7Uxn6m+S0OT
0dm2iOzVUY+9MhnEHWyWQ/MunU675TLGfWnDAkiWDRs92oKmc/aozlG+3UFKNQJky5wU0UsjxzMR
3NYJSHxLjFD/yaP0pfJfuSe7kOwqZFojAAWA9zcFIk6sctssUgMPA7GUwmDYW9YdW+s8XHy3CHS0
zYHlDYKnkCgfk2HoOPo/RqW9lj3e/46skC3ROCv2iXWQIp0S7SNNxmAM2Gn6/pIO6RB0zkDalKl+
FKcB6WLIXUwFQECwfR9j9Oxaj8JqME+1NPZLJR5Hm2PKiSJvhQG5YYopHj8/9ZrpdXhv9K2ZIytD
mW3uNYR5vjOhSIYwhiKt2tV5ZZ0bK3vXNa5PsD3LTItiiV/SAHORWbdRlrzgiM52pPAEvbBIce7z
A0c/QjKHpZCFWU2zMXrNO6v0oTTW3okhpo4xcNxaRdztUjJrUEIlp9nnXpUYI7Y0v5/N4iG96Ngw
p57xjlxQJ8RsuBVzQq5VAULQAf9fjKGXsYvUBNrgST2MBU+mU876hurIg12Q+s++veWmaiiOEQUm
76qwkTJn6mWMikNV1tOxqNWb18ttByQ3ZqWzpb1qeSFozqPSOiL9IdhmAo6HTPx3M/yGFLkaJ/mZ
3SViIqKMc9XDJ+qMBmEa4k6waQvncG3uS7VER5Uuj+hfEN2l/q/M036ge9e7LPXAzwCTjjIEH03m
/Z6dnJarfHCiZFXRppi/8uLYmcWt8vsfhrvPCacnZsQo2rVnMti1S+uAniia3zCoD8peDr7y4XfY
g74tGyoPcrBUs8hdX9anIi1nTI/pHkSzTqYeshcFb2iTowdyE+c9RWUYFFHC4EM9DwvUzyYGfz5Q
N1G1JvZlQcQaEyfNO7cGds71e2Fi4Byx+48wUJoEMPXzgiy/mhEmztrJq45a6+l7y60NfCL16+zq
9y2eEYW28iyX/BfsPZ3Og0WmPy/dxmht3kq9xiOHd44p/RIYbwvkPu5CRMleznuUeNdeVbet5mBl
cZpnaphdpEk2b67HY8s7R8jwM+QsAloc7x2dgPFgpeoj1nDwChcZZWpygHNCHgvldAATAKyLtSY2
7Ma8dyvvt9eXKBP727SUjO9LGe1rzWWHUYg3Z/oSzJUz3XnNdOyvpu99dHUTQLP9G9vqaWyHVSsb
P3n6KI+4DVkejFjCFmd9FPqwV7SoWmkePTE/AlDYwJC9i7hrt9mqOhyluU2d+JGclwg5FyBBPUdE
TafSSCSKc1RmwWiO9q6maC5cqCdWjM61U91+KHgAlxm/A9JTPIUZThKJcUnFREwq6f7oi3eah+Jx
aAysLD0ZuKgLdKaKWKBjMHGwswHvOBfnzO9rN7Bt2mRcciAw6A41mxrfR+lr1APW+draKZ0mZsjr
NoztJsRL/qh5OOywl7F9R9HXMZulchPwCXQkTIYJtaQmd4abi2QjNQZeieQfw2/pQx3RIqys43TG
uhLw7v9Offgz05C9a0O7j2Logi6GNBYLzywFQ8Iatyi4UFA3ywcdrtxE0cK/74qTw6B3ICGribaE
QAkN962dvo8S30menpK+e5Mt/Yqr9YhSi/wTwg+gf4hzTZvc+PLCw713h/q3MeDcYot6l3rFu1/o
9IoSteyw7JYOkTu7ig/i505xPlx6i7itqVdXKBjUyEb7uGhWaGk12nFdvca4Uchjin7SZToQzksE
mMGHBZ8x0O6N6zavo29dI4OCPdEtDsrpMigr3lljv57Nn26Shqq5LNqj6BgVEfBHUY+ofMofmtG/
FGZ0WhSwTnuon3rbfSl7xD7LROm6vuq2kM8OQISScVL6yXjcQZpkQH0i/rSZaGta61kbJJ7DmnGJ
Ica97iuCbhe1Bx3CyiiWNQKYjZzYf3hG9ZDM8xhwP5yAb4etReo7JTfvbiAQMZAltrzoZVftBPck
3j2zvCeeludSD5tWlZt5PUAgw2SUCtbG7EQFuw8NQ4OzHqYdDDZRYK2r7GctwfnJCG3jS8IMWk7s
ywDW0qzgGrqCKm1umUyWqyeswNp5tTRJyF6DZVzGDYNnt7mbfLSobTu8N4n2ylSg3UX1JNi5ml+O
+4RiH+DAwLuE8UIP19Oigj0GkTvutgPeudVGVaHSTaz+wDj1Fj3R17oyiSFK7CrTBo2nIXF0VRxS
bxiIJzAydpPzsgzDE/oOgGlu9eTq5aVIotu45T5yxYeZ/JDWkAVDx/A8KZObnDUwEJJfbK/HbZnd
jMZwgWPxbApts4yTszVcHicMR+t8xv/UOkycWYffrcNdDLfWYEHpQZ9jJ0cEOB97Pb038QAxWxj3
3iw+LEc+TbgdCCDXMmbGmlU/JDHslDxJUO1WEDZEV354Wu8fxso2OAn1Dy1lNZOzVw7smZ/UH60v
xjAN8VW4iKKs2wwljaPLnoaPks+voR65b6hAK+0hqbgE0ejUoUk7sNH1BUJ2ihlRbUtJqF0zRr8M
gUMh7jDMNK4dRsitb6kbT0Wlrqq1DlpJ5E3hHz2X2Xkz/i47cWsgkwyQS96As7gzhzlgsvRk+Tjj
yOHgd0KUS2MrrI7EeAAXhQNokPS7UaBDtr3DktKpkGpJ09h9GbAYQ8+ECtMWKJeH2SbQW98axLai
B+puUgekmBuTjVdQvVNDzniZSYTW57cVMWM6zKadCSUjxePTEldfGFUYjmYK81mhU+Cw35cAuixY
XxRjxbe92O96IZ9o6mAxjFkAt/QSdT0G4zVszqH5w6vbQQjhU68xpt2UJY+ZALc095F9Q2y4qtlf
AFhrdJPfvqsxM3P3uPN8vB13hdB+luohh2C5Hy3Exd6YMk+VdHmNlt1nSAhmTzIkcNSmtWcr6Cvz
zm2qT5YFTWCr5DFGvhjD++YQSkO5JPHG92Lz2MNZyXr3tRvytwb93sxCMyhd46rPLJsHVDbjNcWy
O46AhOArEbtbg77xkCmJCT1wih0bxBxEyLmJqHiSp55k0a2oeBBr5VLNOA+GYSdhN0BpSLz0JY2q
/Cxru9n5KXxQMbpME9vb1I/IC4/LOcwXPpAFKRljhKNjBkBStdonG9CGb3/QCG2ufJlcW7vkLYm4
j9NoDKDpsbGZi601RuG08MxRMBwXP2afpHnsDPPhVZR1fEFNBcKK6gXSoL7yfuzJsDYtq/LO1e4c
lAcnZNYrmrLnFB9Sf2v6LykTqRCcSbWpV15P6/9OOmS3NA6Msif7GxX/snG5XQOe9h0Ko61YBEFr
TdNvnYVh5+JjLFdskwBOENXmdv67JVBHpPUdSPMWsziKaeC2EC2x74Wc8fByEJ0WUZnCQeOux4d1
IJH20OJC2uZuhMlaXBbPeKiAJmxix98naCp42S7JfbGpVso/CbtIEfEIJlvEPhx9jmdd7X58LU0K
+aFE844ZBFN2zixgThlttZ7/hegJLEzbnelGq1NZz08M/hpmosYF9O7vpppZb3fHRp/VXU2i0qhf
W56dovfsrVwEbLv1ce0HfzqJwQxtfeC+GZKXWJwiSz6PE5/+rmjXT+9NYpQvdgImTfZuhxxZwK7M
U++Kx0dtdJxJIcXXSy1HAYd23tnO8iu2DCYLTrRTg/3g6jHaPkIlVAkK1BPqtGjirHndDZmB9sYX
7I8zMu8HwZQ6HbFkzJTYM9Zm0rmSu9IRH5Gip+a4OvEIoAW1hqs+1A+GMOpLqeIDvXm5YQRwq7fZ
u222bMY0uWJx7rEnNOurlQw6T+SXy1D6seDD6gY1C7kb+McJ5mbto6uobXwvRIzkc+Gmm6nTAWPB
MrXn59H1JIlM0JFoKjJoMEFvUOQNRcxB7WRWYA/21cFdAFyzZo7sPHXPWlatfh5vAl5dXsSAEkgb
CDHGSxF2vs12dwJ5Hq/hs2VeHLJC7tb/dn1+k7Wecc0x6QdLnqM9RqaCud24RxzmIXSf3kgfsNk/
7kCAhVViTZSSPNuGzaJyYmjJyITzNLeLcJREgLoa5K62pzmJ8h292x497Z29aD9VVoe1AdKTyybD
f+euS4TkXHq/ZaWlx64H+QXKZ2NoMXRQF4W9mfiEiJoJi2XeaUaiO8PBJyGcCstnKfjNeaK6XyyV
bAkTW6hg8XM3CcMIN25pugf07BgqzJ0iXC1ayGXHJ2VXgiBJq3+tYcuHUbpKi7STlO7ZmKYw7vgh
hcCCkOnacmp7E32psfdcGd97Hu1im1JiZdz175Zt3k7xQJOr7sFRd8fE9M7aWvUCRl92Cov5RpPj
nT+lRbj01gEv0nCT8tHKWibrSkLyjkVy1C39ZyYgW+i22k6akNyqzSUWkiGRA03YZ9JgyG1ex19O
70Qw8ECmWDzvQS27D+QgDOcyFljL2bI8+zRgpfbi6k73zdcVKE1ukqVz65iWO23lTUK+HPm5bIQW
qR9Un7/0Xix+UQHGeDCiu84xhhva+PFSke0eFF3+wlJXXHNv8k7+ChCyxkfTbt7LEfvn1H1BqrGR
BvS3MITZdgiwl2mcxBdr+GUUunaxkvYKMJoU2z5hq9A0HN5GHoqcI9ifcWG4C5axPEU6k8Fdn3/V
iuVN0pN6lKHsDfSGLXtl1tfqQUiZHyvi3SQ7HTpbsEOoZpc9ObJ1KEjp41zZJjF5Nv0ElAGK57ku
um+zUhW2kjFZWUo4JiH6hZ7wn1JYJ31bcgcR/3oQHs4JVCWhP1LZKct6bFJrn1quv2vJufYZOzZz
bd8WkDoeebYAx/a/Og0lc8HAVA8NlJJ+/T1x7BuC0YWt62wCyXXDczkgjKwmzteINXIb22xCQQ2A
3P3Ih/alUf7VVB9uI256zM7x3Ja/HNBttGMj/atVE0hatcu7GTNZsNIdSKV5a0g1MQ5RJwOG8Dm3
XxLpZCc7rp1tC3ZlS9QpvhYmIuBdSYiFFRnMMKJmrDGSUZPX6GHad+E0c4yIOXYDPUnu7Sx7BEPu
7DsHoeeEIaKQDDTdGG9123WvzkjYM79O6s68OWvtqm1tzn2WWI9jDBdhddZYIgtJOPwhZe7o0NSF
xnLp2Q7ta8O9rTv/ZowZCOtqNs+pspYjQBPmw6BtoC7EoMpk9zRJi/pT5tl+vPUXszqquv49FiLU
9dEgzhZZiPgb6tKmtlPgWTAqBRxXoGDxNO2bHmdJXLZ3uT/UL1Aq3+JANwFn0gYhgGXIHDcLN8Pw
nLg+NkM+UfTZH04Md0quzXXCUZnohNQ4RnLVAZxvpTtujRMxUzQXM4gwBxOHZMePCi+9TQmK39qd
Hm+5vL9zx32L2uwu1+tqN7OMgKPaPulM3hA5FFu4B8dYsGOjBqDtMQ3wLn6oUbEzl5lOLEic7smN
VqjAjE0BAgB0mR5J/hzYcrZwrQO20Ix8N1ndk1N8e+1o3TJXG5BZpkvBPYgA8DoK7w7h7MU203bX
V1+N8O1dP6xSGo6SkjIPIx+nmV3XbFOKhjlwdJeN8m2K9efKdhhB0voWuXvR8KPFAE3bnn3pFDOq
ph4CEcmOgrMxsPs3JCs4xFHjB+OovgZgPqFRFi8IbSewPzxehsqfF8KVoOSRZIjLc2qKQ1uPCi8r
FXM8Fwc5FLeZ44mwa1apFbISEM9DzoFi9vyGUnQrVMfNTlTZcQQvVdp9hDvGeWrGIWC//0Yj8hkP
lLBL78idMAia71vQNxO8CZO9hSvtm6lPwUlMr9aqb+xb/zNy6m+C7GHOWdBrO2YgohOK0Q5sCuqf
n3rpHtVSYUxnvNIU8Kfh4RCc7P+g08cqOHjLRud2dIW2q9k4OpZ1RxJZLdp0b1uU6F7zVqKt2kJy
anho5rJ5Ryf/iWR1182gSAU/rOh0j6TKEY2k5j1Nlv67VNqX3lqn1LflVU37qokfXHc68NW3Gl1H
UEUZDDQjnUJ0utcG/jufGluDG8HiIta1J5Az/nbRpp3XYVIZFRFpjdhh0bmgQcHozIILjfuaqg6R
WaFEMGX1U47r2EciFfDMn0iZX0o8d/DmFMuPndOB9k563wqqEbN3p+lffo6AVnho81tzmYJiEeMx
Qwzgf2flA76Et9wsesY753pkSesVc3ZoMQoyRQIFNtEcWNR4k3CugG8VYte2W06QLARrHnI4qvxX
VDiMmjiyNwByfiYNCa9ZjvkWSfuTm4pfFqsXBA/WrVNkXN5sybMElCm2FCKzjXnag4TZkPiMfuY2
MfNt2/zU7gEudrrTu/yTsFZWyu2AlGJxu9CXdssCkAbbg6LPcDzZzr0JFD2nBx4AhWiOhb6imp9F
Ls4KDfPCYH6f+FjSDKAsMfJuRHXpF0uvM/ZQLPKa0LYEWn62xD4B0MRnFkv+F0pNsC+POpyOZoI+
1A3rSNdyd1k5Up8mr53jPRAPsVtmLzmSqn1boTBRfN3WjdiSxgALnLrlCcySN+79iQ/hgjyEHh0a
4MhhkAFG8/wXIML9JUo4wfVOj3aRb93pLUWG0amz4RPC4KXt7YJVZJeukZI+1npHawKhEo5fEmnM
wn0X9j2q1lPpTq9zipyvxnqxSVmtsDdvOxDZaD/2iUuOepwBHXSgUiCnBkaZQ/pbF2EDmanrEXAx
vOyM5VhW2Q/HqWIdHNqSz0A2jOY+sbCaVilwrb6gsTdxPw/JEtgj5OqIRgga/6qDUx894NoKhwzX
ePSWV3gsXDTCBglDJxUHtP9+KCUv0VFYYSLzpxAxWQDt/KIN/BJbpOMAhp59fcLfWncVO6Cab+jN
Bznmd25B2ahQnEzjjCQxZmmLojuIsaVc5qk4uMOh0f2c3YC56ZscvFI+iJBOj4x0Q/+NhhQLYSpl
kBdE6iZE8ZzryLpzUAqlI64gaZpfUcOECz/v1dQj7TAu+M9MtxSBO1fjPWMs2dVnDw2hkxlfOXvc
IY4PTG2mjcsE8jibkAvZ75z8WLe3ppvY9AU1P5P+GGXFzdCgmG147ZU+IyYazDfTau/nYTTCCk/p
3UKaHsyMY1KZy6lYbBFaM9Q53NdSF09NFA+U68m4m6f2vY378pAiL3RaPueU1R9mRE6BWLX6fXXL
yrY9LWn97gMyxp1e7b3E/8Y2/2sBd5pl5ucszPngzrCUdD4Ho8o9VgBLoDvzfWco0GGMCOrWzs+9
XR6jm14U3r0xLuexs+OrjbUrxOhaBF1TDOemsR/gQ/cP1gr5md2O63BRjMlHZ22ZERdQdF5q24f1
o1vWztMrIxS6qM5dTYSZhnGwqjhJ8B6U+9q27P1EmdKQdr7EaFgWcHC7Jlm98hRP+6nF8e174xKM
vbKDxtB8+un+bBuVu1e4mEONj/vG1NaKyTqtSDtyHYwzIF9gE5gdtzJFky9Fsweq728QHlc3Y48P
sD/xe/O3mmbw98zCthR1SOxNdSDK+JFTnw08Ow7b6sSxQr288Rwdeh44rzxiT1VX6ak1acEEgq+N
BQN0SIy3jhcZKsEQV9NT/axr6KyMJbdJPNZ2UdqoYKFu5D25SfI+Ojtp/pL10ykrcwZOJUhYwA5E
a6RPhcficMrKD0hmu0mpPdG0DymSdS/RDkQS15vBnupbr4Wu5Cfb0eHRhjGFk9of5x2QNbDAEzPs
yoLv4kw/fWFdsw7OtkI22EVVuo+i4n6sQdgJnoNAT71vPW4uo5WYMKmLo23W7zV48K3HpBp3Hstv
F/WDIfVPNzJGkFk54xC5S/XGRRqujHAaXPCNTfzj5dVjsbAl69alukmpY0/+i5+kH5FNFI6po67z
J56KSmTk+wwpShfOG+IbAJZlvJsQ19mJczTmmo6Bkl5FQ1+DkfBAYAGwKZXZHBTi2pscbRTbIF06
wVDaIdQJB+ZljOfH0UpxCSXvfoxmd8lLmJpJmBCYtHcp4InRdoII1a10dMT4s+ecxhzXeK9PV1G3
Z0iJqHPQpw6sjP9zCJj1bxFxJB+6rueYa74fIWD/kqfNVEZpf1uUV1RTTz6f49nyl/cZpfUGW/y5
JunoRmSOf2ZX1YX64rxTJqjDzMN/TxvyKBu9/iU1lEq54bGUXmVWJN+cLfgy3CaYUTTJ+F5rBE95
+mh3mngAS+twJnf11RQWQCqiRDD7V8hIS8bGc27dVTHz2qqGGAS95cXOzJpNDtLsBgHjJqmmW80a
qm0t9PbARqu/bdzw75GrqcQUFRsV6yprzu/HCEVc68/uNcIbGf7nX575b7FtrqDmdUF8m4blmP+a
Dm/ywUaNo6Gds4hS9jLNDaN68E+9x7Ie1A+4fwExZ+kCgpeRPDSmv6uQ0lJgzqcuB1FistBDCxfv
ci2hEyMrb2u06aHrcgIzYohGIrWOWUM4RzYxNDV7hGrboW6aoAWYdG8PLYZpfdr7pWWdzbogW3d0
2auWsf/kzVqApte7b4ep3XkAsv+ev/Zfn9N/x9/13d9z1vq//g9//qybueOolP/yx78+1SX/+Z/1
3/yfr/nnf/HXa/rZQRj7kf/xq/bf9c17+d3/6xf903fm//0fry54l+//9IcVVC/n++G7mx+++6GQ
f3sV/BzrV/7//uWfvv/2XZ7m5vsvf3zWQyXX7xandfXHP/7q+PWXPwyHIMX/+n+//z/+cv0B/vLH
Y1p+vH+M3//2T77fe/mXP0zzz3xqTOERvmqarucTYTh+r39j2H82TBdtojBI5XM8l8Q+Pqgy+csf
mm7/2WFYRVgfnHFfZ3/yx596Aq/XvzOMP+PPdFkxO1DisOEYf/zvF/dPb+L/fVP/VA3lXZ1Wsl9f
j/fPyYCebpqmobuO4QhqeASA/xIQSy6xZUYtk1RW4mv70gxHHILpjcgLMpvyA/Kz8jxV+RwkLvvy
flrX/NGQHTQSOlneAyklBS30OjncRoZbwDLBV2DUTb2bWCXeMoqP8AL3r1J17cFTCsIooFBiV3ZT
Mj+y44+Z169BKVnxyu6d/WBDPBbqJFhiMsOtT50ollsK0vTBU6Qi9OVSXAvW9mJZeftDnx3jdCR8
aj14SzzpJlteWVCVIW8bt8r+gkKWPcuc1Oypap2Nj1Tzgo0SgKGbNLccvxeLUlZDaLlpHHM5Dvqq
bjOaV7b//SOxsZ+DaTw3HGzHwRkIEEFLYVPu0CvpjI6ikomEqy8w2zoc59V5GaBADsMkriMWzzLi
ZtHaGJPPNP3O+vTZjd698scro3fkcdkbCF6nIUOvM0F5G7h88pkBRq8wgFWHWJ+6wwBZ7rB45XOU
a1SvVY4wbXJ/Rieu3wy9XV82g94SOiqdFqttoZhfmWoejri0QdgE5HLZj3bjdUGjdCwfXpuHctAQ
eeTK2hGXQN791LVnJqNhinR6Pxhjes19g9tvEN9URfNp0cvvuM4avrwcDrhZy8uaP3CQeNj3QuTP
bW1Z8OtdCU6PDaHr4skGNvFdG6Mg0mkBLDl62TFq+WSBKFKBC8bl0cdwEqQ6pY+5JBd68nKTOoP5
NLpogiLZuM/uJAHSdx/ElLWvc8FeUeM8C0VLspHHLqEsGbOm6ME2eZy8CWt+dYm43UxwqIKsQ87b
5U9pX/2idxUh8Qv2hlTvV1uABaWNYA5Qzzs3/R0j8YWvC2y+iamspLUgJVS5czQR0hJsdR9b3dmw
mEGpNc27bgkzZJAVZkP6VncMnfoKHTHSShjfLBPBFxBDQ4adTLI3Z4FUriLQIr7Hnq6dqHMK2lMD
WtBmGVjy1XBfonpmvWDQbLrpwGGPz2BHXJ1s0nKbmrxlk0/gfK/Z35MxU/U7/4ukM1uOFMmC6Bdh
BsES8JpJ7srUrpLqBdNW7BAswfb1c+h5mLKu6S51S8kS16/78bp+w0FCmWnk/FQLzfPwxLnbmBs1
y6GkLv0Hh9/hbCVj1fIMCBdrpSj0jX8fye5WlwlhpqK7cf9Q8FX3j8no/J3SrmYPNKLCLE586GcY
bp5WqFEWSyiZv2TLkh2D1DzzLZS3trivhuhPE1H81HgOYJXCycjJ9v25jHDRSyeSGzy4d5TkNsda
VUdob+YjoAVa2hJKMoz+EJjtGTaYe6fj7pmbDgJ1xIOBPDWI0Mq9C3R0iT2uRpf9MPzg/h/UpWTT
301WaZIs8N0rDbNbz0X9yOz2KUiT4ZA5Pqb6hryAYG9kMsbMRorvox6aPZmZzykmRO2kb4ZZ6j1e
jYXjIlU1DSf0yg1wsC1exVWfQG1GBlV9XV1ohsr+MD/clyijoaQ7i4w8TyosJ/Y2GjFbgR8iU5o7
H4PTXLCUHrBpOy9eX9winjHLiHo/KD8GZUo9UdPeCgebUhN9xVSdgLHvnvosejHLVN/GiFCtZ32z
bzW3bWnS/az5QZr+3bK2d9F80RzMmc2xtGm3iIMyPg4piOJBQ0ONCLoqvMLE2+oDVYFm3+Jcy1uw
79FLv/SsrBnEoFOTDTc5RtF4nh+kPGWZvvAnILmsCeOXGtvSvphleXBVft8FSBp94mcPVuZ2R3q0
rjkP8i3EErhrlFEM4rvxkDyz9pfg1HMmHwaEDlWx0c1nalywSwPs0c2/2WzTreAiD61Jr9BlCzO0
weTtl5D3MVPv00a9GvXwmC6EGaixsjdAnVBcydODPXMc7nXnaFnqgAUV9pkRP5vSZPqnDnQ1zAe5
fEw4LGVA1IylOgVr4CAfW5w065o9tuFzyTy6wThSW0ldnajpWMjZOEjI6PAj9fMQ02NkoxWdcXvu
pePUxGIWelvqjDaGm081xOK5t3jI63By6HYkwfVQj3M49t2OwPS0z0y2XEn6we6KWLqmNw57Na7L
qVWcEh0yaTncO856/ZB3hDWAXxpl5u1kQ9dpfdItd48T5XgIzF0t7QOqO7KE772qJntMg3lf8pV2
URSxqha0ybVMzXyT40cy558A2L2dRx42hbIdQjsZwU+QpidXmDMCWbKhq6MCcKoc785XngjLmKUq
SAtVpkw/3P5zgxixqPHXKifkdK99TgbmWRuzfxhFAzn49a8CWwNsoJ/HSoe3wWBExdy44Lb0cau2
t6xCKFa9OgoeVehpCHF+3mxSFwSPxgm9sZkhN1YaMYMRNkUkUz+D4aYbE0Mssh8CXko5bloO1tkb
+eLlZG3TecABaF0EO9K8oDUjH33egmZwa5FQWWCu3CJzKVmmMmbkfvaVoazjO4N0QDVaWf+6iHvN
QIsfKA4Ynj4bgXr8l2fq1Ry9Az8z9eEY5oOPrYouDvhy4Kd37HIghFUXqfuTbAZ7rf6j86WB2dzY
O79cRTN3Ac+LtUoPMXzHQBmhZE3JpQ46KV4hh6lXHrNOt/eqoc1T0zCNEwRz2GyD3PFp3Nrm3nCB
rGqGcz3fj+VAwqQW4KSsdt9/LREK2jinEmVb/koJCjH2WfJUPHx6ur6AeI4nmO97aagrHinvKL32
3UG0wCZKFtCm5a7LzibcljOF8pckbf1TEkAMH+qwb7qbW/oUu4wY0fmoZ8vbw0Tg7/b5Mcp+hhnv
X9kX73UNqCvQM5+kXX2giPFG6EbjSrXiNH8YGhcwDtDPCOPKbi0TdJKhYUUQMGH28qOSS4+wFB+S
4YbAlz/NeDdkkGCa74Pp0NGIi3LHTd7l/YNrND9oaRWsX7wiGYKF31/SnPMba/P5GFVQEMHsQ3QD
QLorPbYKlUb4zkQeNkE07ykaQDVmUcWk6DfsJFK3ydY9dhinvJsGu/rl06kzPGtO5fPASF/LMYmv
FUsmK+3odMJ336xvYxi6qwpDKTAdorB3S3ZmNktoA6iGhJO3SzXNbP2aljJ56i8mtw2ZoBN1t+kd
4oQy9bZcI+LYQr55FbNkUs9s25qdTJNPZMGnfiSsPOYIIi60hnR69FLn0aCtden66hA1v4zObYTc
WaCjsfcOWWTdMgqTUb6eWXEEZBGxCo0urwQ/+MyWFUcl1E4v6ocqz5/odc4cjt3utjKDZu8a0WPi
4ruOiy0BTvtafs4FPzZCOR5E+Jgp9VgvFsHAeFfpLr9UrLIxk3V77v9iNxCp3ImYZTw0VcVhK5QT
0KBIiRfRwTWzIhZ+VtbeX6tMbf02EDs0JJybBuoHbixMTyQGejDMyqjuDaqLeFP536WLMBy5X6qk
H7f00n7f+Hc5G1f2kKtJkqrRs8kfGrKYsg/fpdiaTZqLlmsBEdtyQQD6w3e0RlV5P0eH0S0ODVuB
zeT53i4qaO6Jhy0IR+QoSos2xL43bL2/cgMOoefYHyaf8bAwokdELYgS4V2ZB+T4Cd+HR1gw9qUH
y9FCwrNu6VIHob+4OFpws9krKq1Jy3LvGDSEsl0rc19sbBZXqzHkOaA/cYtm7+yA4G7YBLyypI2O
jsPKciGLvbOtByfJMY604/fCCh4fZHptRtfb8WBmz9xHx6K2H5THVt0y34za+BAFGTLgvhhiuvyj
Szn4W9G95/5hllj2UVnexymI3cia5CEW3oFoMuZPf+SW9O0nnTnFxRNrm7eJQY1dmlt3P5RKQ17O
MZvRBkIc2oOElfd7iA7GIXDNPwRm0k3pG/0+trudnscH0wXCVWVv03EWZF2VzZdMYm2vZpA98PhP
twt+08G4VZJdims8N4nBj7IkqOrzMt6C8L2xxwAuSuhyL2JF2MJbzcyGzXqwfcB082sDit9D8UGW
j/XNGDEm45BdDzrFq9s2ejdOpDcFh/mNobh44ff9pDWTwGixDl/WtwmAWpqwStRgRcmgMuyQa80l
0kl8q0j8Y9EbiHVJ/aRMPryeq/40yPJtJGITYlv+ogv8lA0aSdXgatACwm7q/ksoEt5XrsZfteiz
HmybsDCNgaj0z0Nb3ejnSgEd837FcEfXXfyuDU+eZErmBtoNME86XnK36x8HHX8W1mvL4m6IMMdH
GgT2UgZPDqPoZpLFuiHgWicD0YXMe8+BO86HxJXmJYBASddS4u6FaXGCk/XBq3kIccJJj5j9LdJ6
cPesrjBOBoU2aqE7zcZR86KH/k/TUFkAye+ssblsYhpQg5QUTTxzCdf2SNuG9Pd0hHdHT6rjZHn9
ezLAtoCW+A71bTryfmTDOZyx5pHAmt5wsXUkgBus4jOA6yyTn71MH+Ua0um1fa8GKp8Lxw2Hkp4s
e4o/6o7KRNyR5P8AC5Ok4Sco5OeonS/Hd77syT8uNtUXbpCMHJPH5ZQjhSfBk9ECZ9c4ITG2V+Sw
KT9DhSedyrEOIuczgO7j1NjzSeHapaFJxiGoegGyf07ZsM7+Lq57JkNvVdnslahKN3Qb1UypFNRv
/Lr7xrcGlZQjMLkayD8IIaSFyT92MMFBeqQuDSgACYe7aqRqDIQCUSDcz/i2sSfXx4amLtjXxJhi
m+C7FHwnK/9+YjVqxeYzTpdtYFXOqae8Qq+V2nR1nhwijhvbI5ATeeK7cmAtZQZUUId1LMY6dMM2
0ccogc8gqeI0I8Lm1Xid65huW9/uWOe+RtSuX6TVrZ8ANNms++D0Zx2RQT6Uj2ewcFiGUCayvPod
ViuVFt2B0wOHQVtfe2o997VV3Alv+rMM3XMlpmSHS0XsZw6J916UX/wYqxz+Q/dfO7nfbsQBOLWf
+1jLx4xAE3tfJtJZX9rSwRDgT9GNKlqO1INxX2WmeWdh0QVQMp2Vpb5lvSssyrV8PsiD+cGhvTvi
8qLXCKsAbgPnFjQYEebSPqKm+4fKE+KckfAqneYhjshatGTJzr0HWx5y3j7vfesckW40gzMSGO85
j1C8wU/4/P9fTBtEpqx/WyKkhgS2WvVRg5Wfm0XCEEjw5/n409BnkJXHjhRSMlGcariSWmMlk3vf
a9xtWrSn3J8BdvsZh5cuezbM4TsYaVjKZ+c3GlsCQ7SQcody9tjDuK2BmVKuMgdvg0PE1sK0aiPi
sqSuH9pCP8i4/MepjqbfjqoHvfAw09lLIggTlNqB6TrcltZaB6OJ1mqA40oTOhgKXpNIFwSLnqzg
ccU3hoqBcdOZwV3asCoRFdBfwfJ6UGfBRVVOcfYcMCym0H2cMqrDtIQsi6+l4PXH7GakHSb+3u1g
1ZfLTvXVX1pqcc4R1iXX22R35iy+IYsXsKenl55d1nY22UuiXxVKzpsoK7EsSuKeCn7qjpmd3ITF
rMrSuTn0LnlW7eE4SWoHgLpt3vB01WfCzRRgpODh9MoT7GkHrHP4wmXxRLbxzGnGCl2eUshdX7XK
FVYWyqNMwOobkzZ0XrinoOUVrvrhp0m9cGHJesj7pTqmzWvg6LdVGz3pSE67UfE6XJg/M9yOh2I1
eWM4ICk8296GXP5GJZl/8FkmctZbnK0YV65MmQzwlPJ2h836X1CWAELVfCr1yTBa0jpucrGd5Z+f
zHQOEPz2aCPAmTe5egFZhuOt4P7ZT+I+GKMJk3z11dFRpMhGZrQBedZaAkmLGVCM9yAbiZpN2S+j
+ExTQz0SJL34NUGLuor2AjvEwLnugjVk2o54PbFgUYItWaOxOhfbziSBJchb7SksP8+OhwtpZgIa
XZcyxGb5josq5pzOKrgnw8bwkvcAAd/6OIWC5CXlzu9mWP18RGzVQ4pvWHrQSt1bWIbTzv7B29Jf
sDMUzkLGnv2VFbEVz0bSTWWlzv/9AkR50w0TaeMc+JAY1FuM0rZSRZrzf7+0eCgLsFP8XgjFM3T9
83GjfJYrv703c8oA3kHYQHNDt82dgbX7gHW6P2tGkn0zcwjq8H+7yvtBdo5JxjfXjnDlWx7RrmqO
xYUGcHB0Db4q/INYEHkPuQvGeWOKdvQwPripTg5Vq6xQEWLDokYAkdmGyKR3HFo54aCpnxu/4BvW
4jXy0cAjVReAsRacMEFwq62E2QRVps0W2D0dqRuLJlfwv2yo3YZMnnbdg4OFCwa8dRqHZi3Gctqd
V78sVPCwcxZO6CU4l2JyIDvqP8zTWH5QBklfQTyB8yh5yWUB1oPKXe5aq4r3C5FDrJtk0ugHKENe
bpc0Cv7qdKjPSrIBF5l1nvv6Catb7dAe0Tr4tUYJmebOxV5BPwtn8sKrD6ZBkL90a73vN6YE49Rz
sXburA/tou4UxU2nCcNWjmPoUpXlaWlxicm1uQndd2tq880RqbiSe3HpegbtUNe82WtnBxra3xkJ
9NiGY/meQAtWDFVxBMkWrEgKcIYRefoAdMA14jNFg4duDDAmEllJFgQmFw2CT9a+U53/p8DeTVYn
FeiETgUuL7fOfVV/dyjb4WQgeMWRoKKaJgHeuSyn5RCqRk4HlxwPHZVY4qr5fkpMEqFJRIpqAK2+
nWbeziR0GFK20reOFEVisOg1BQH4omxPEVS0iT0ShQVjL4zXpdIvuK4RixE+t6q720gIkkSapvhG
/4sdDjoi/i56g0AK38foG1cCZOT+tbdPigo8RKl37oxYm8Lk3xnKiMPY8iiukPafBExFUYrmzXHE
hmIQrNjZ8pgTAqe/izZ3IxIXrpa3dKJJ3Uy86K+pg71d6Hu3mb37fjXxVxM5vJSJA2uZZ++XnEOo
Jnho175964f6g9OUs9WIl4aPd1JyWmos4yjQ+DftTK9U4HUP4EeI9sQ1Rvg5/8074yPJfUBVwJtJ
gnO0zrBk6d58k9n4Lgx2Lh4S/zBY3tEDG4TtmhqGUjH65kxeYDYe28Um2dxXD+nQ3evJoyTH6fxj
Qq2bUdMwwdHst0sxxJVF8pYRNsudjuZ0hgqdlJ/lLB+LNEh3Ge8fp7lXpY1Dx1z4BLMLlwakDBs3
TQXjKPWnX7akwSnxDQvn0hT6k2vypWp3gyMREdZTXPulaM8d6fnjMJp3tcVrVCRpFDpWf8uwF2KH
I15ORjVrqZ+wbcIaxZiCG/gBl2GHc558BD5NgKWHBq9JRlJ03ZOJfvNE1xxVNH+iTr9Q5hK2FUx2
XBQOr+gRykrjYxKS3Tf9HJgXDY/Il7unTCDZ6ULec2j2NlmvyHmJa1fjEBccDEJ6NSpQBIiyGMc3
aU7JSj7mBxLQYofRyNzcFttGsXZzeazmiEnOP3mxMd6UGQEUrKZDozOXeh3wZ2kDwta0sN/xdI5w
rZ6cOfpozavnkdUdK9u7BJOpWCZI+76t2M60HrcQwh2JRIKQWOvK7LF0WovaDuMvQxv3uyrzln1/
cPzvb6brP6GNtn0Q8vT/f+C//79v0hBLlbj997s2mTPqH+vHFVJZE21LVUljcZu6j//9EtRvHBiP
VmMl71GHK4TToPtUCyBTc4443sVedIZ+3hzyekofc9k524qOFjrsxxlgQvFjTsTpi0S+DjyLj/Xo
fgSzA5a0S41dEdxoAg14iIAqSfuMYSHJ3a1xFYFZvlSLSO5zEycLP/WXxGPtYprjzYmQvInG5wHE
Nn8MmL88zFllzHc6uEdLBuUlt3oNfSVHvxIHczH0wS2Apnh19+v+4wIcX2BWPNAVSIi/HdtTKdkW
TgO3h2FTRiMzt/9s8vREw8dv02L7j2f/FGdutVsmzpmxxSt+VGlzwG75PcCYuq8zkyLhUdxDGGE2
Gwj+ltKIrpWfJsTt0GeHZYYh6FKHQTPaPpmyUzlW+q5RybGCWriVLYMRKEqNzuhwSdEdf5WjxKeL
lS1sBaUNCc7/JaddqjRmjH8gqA9uosEOLX1xmIySSMXwnMyxIHtdlmDoWdCayzIezT3xYHnEcdi9
elUADEPKkOH9CbEbOxTifGch1evSfmcek1fDCb5iZ81eassihEXQmi976wVvgwGJ77t3sXIG419R
UF9gknVx3tmC9VuvoPWRb8J/yKOVxVXzL9d5mxwdlCiL7bElQOUWg7zhaCBSCXSeBQfINvrftpYC
RYmTc99Ks3mycXwKJ5pvHIdogzNjehR73lxumx4wtYBXmo170+XPtlb2VZjpuPeMYYEbXTi33uww
VBk2xqJ8HEKrAPfGdACEdyBvmKT/JVV+O4djnGqiH2L0HF+x1zx7xtIf6EPCTRzQ2csWk70n9zub
mnJXAVY7a9HeofiRUFzamYYamrCoGhq3nW/fL9GtWexHq6gAyboRetoixKmn44N90fLJsGVfjGne
B5biFcabIoF6Gj4MJMqvnaaIQba/BEzZmw2c3ckD/zVqgOILTYdNzXGcRVbP25D3omcPRC9yuphq
fPXgFPuzFy//TBhw6sRSfkdtKldAYZCK7/9lMRYrVeRwe1jTzLy9VAbfBmQHBKXxqZ5R1EnYMoOI
O9NV4iQVcmaUVZhyBbeGnbf0X8fGQ9tQuyRR+4Qy1NnmFerarIWmNCqgqld3IxSNbUIBFwk6SXZh
ZGauPgGegA8uctq/RloW6uiX/0Is3Cm+q4yrJqrQYmmRYG+jjG2Veo+ZSd7IdYlAVG5CzwdKoePv
1GJ81rJ7qlxlHFgpEcp03XNX0MBs9HFwyqk7bJRSO3MgX5YJ8XdOvv2cnmFzEN/kyB6YtI+0Bql7
Wgf+MWj68GL80CXauMcY8kAp8E+QUOSK7+lW+q/KJ6lvVLW3H6B6hKLH4Nf26aU1vbu8haTXx86H
nPUbNRLbMij/GD20V7oKXsSYDNteBFuiJxZDUM/LLYN5GGGShSvj5vjr8l28VP/AzzMrMswCCD5Z
nBSi1enqWs1vXBUERhk3utqZdlnqfOezKO9nbNYFBy0KggMkA0mYptPNuaPqR0Y2OQ9ayUbaZPal
8bfXWBxi+w7ijWTXgoQdozttqd+6gzUU+k5wGEhN02nR7HBC19smy4KwGEnVOjOTKEcwzibxzFcH
IaSoVrRnaAZFvusGg4xX8e32dbpz0vROs/2JRkscatQYCifnMFuwCrQA5SpnuSpWfKHpDmR8O72X
3T8KJJadtAl7DlycNsToppzmsGtzzczDLlXR6sEbDeTwP7PW+Ad99YYIBNSn9H/F8Edi1QmZ78Qm
5T0Y4BTXFL/+t9O3iOHLZnyyWXWDy0lo6sY1p1hopYo6USB2FGPjGxvYS1VknHhH2Ntl4bE20uHD
vqt0G0YIQ0NEMiC91JQ/b6jlOQm8vLNH6fZQkYxlHU7Gt0ZE7YK7OB3ohkLurNNMHGtMFJvBSq8S
XJzZUx6Xmml26EhO9/GcPFA7eNV+/l6N8ol/WcrxAktjR/ff6ECkorB9G/f2lzXn3Pr6USMG7xvo
LaPzOwUMLH7m0VU6G+5pmXc+fQK+3baHqgf5brtnl4lw01riKkZZ7q1G3rRTNvtMzKyskC1z5CCg
XmsZhsTpnlEsL4g7LtoV51Y8tql5Vyrx7HU0rwL+f8VsxHnWh/3kaAFq5I+ZGqzHG1bJMyKHn3Ro
IROrtyCPBh4Z2VE4ccMqE9YLdpNfnvMOP3LD5PHNaBNMnHFZpF3Nnhi3b3H4mHx1onaIbXyiTpMX
oww4T27g/vXzmKPuIcJxyFaX+q1ySKbLxMwgfWwPpSeQMYxjbXY/45Kiy9hksxCD3wo6cTHq6eC7
r0coCT2PzlFk2S4rWf4puhQN5fh7qldJq1J9QSimwiniAHMc7P5OZTXtiMNA9etcXIci+Ap6Xx6I
0fGfR55Gz/JdeewJsKCGvTM7fMuvvGcEXvyJN1+fDkfFC2tTBqvkG8PW9VvKkKUlnjQtmMUUrUFi
xPw+9pnMWCdLGkw2fvoymVX3QKJuSBrQA8lihk1PG+HgAmUorQhHbk45lhGTm5uGH57ix5QCs7fK
zd3dVMd/q0pSVAlFYru0SXFKrF4eGEnO5HD8zQRYMGpZuomxxuwEWgdZ27uUw8TSrN2y0k4/iCFm
x57kbhHJS9c5bxYg5Gyr+auRFATSFN2jRUarTiPAx80O6JF04Rnd5lP3DhqMCHNjJLRnMFo0PpD1
eSEA0FOxDEWlmx6Xcs7xX/F2iWjKKVZBrnVCoVzjwGgOsWglHKXEIuygZ83PXmwGaRBGBbwsz703
A9aJFV09B6ldZy9KjwN57RYnKh7qbbRoOxSFvqOevtrYU85CEZNOHtU7cp0TWZb5x53yGxc2yNPM
fNFR80mvAk845ufeTJB+u7XCbeGKmfNlOvSJ/WeyueKJghyi0gD8x3VRRx3r0vILoqsfNnn/rDWy
GMMK6XCkTrP09tr0o43jKSjmGRVcdotS5pvlYxmIiz1Arg5c6w1YAaKyE93RXVLvaJBWHFr0dHTz
Yh0ENU8ofEx0ocGnzL23XI7dmWt/JPtLB0m58FmOgIvZU1WYGFhATHB0kG3NLQi6f5D+WOBFRF0G
sQek+tWxODho18IOhlOcNFJ67LvgGvvGZ6PKcR+QYNyqgEx9x08sMuShk8/MRniuFup4OvbUy2vz
MGcT4ycKPW6P9m/nYfpjrcvaLK2KgyPsEJ3OPU5ljVNseEJVWSvSW7VRzfgomMV2pMyznSOWXVs4
BaFYEIhi6rxVFrjFEzWusYtyqM38uy6zI35UHSqlOSd45ZNh80CVGgRjFxBRywjkrBPbSylhJsMp
fTJ4ph2X4Ili2oufUoGLVIn6XD/ysuFNp+KX0qq9w+xUqDfzCMHfJXFYEA4fhddfJZS37bScx2Va
9sXIrdlO+UnkSbvByAYa2YDD/ZxEeCUSHwpf2YMLM21/ZHesD7ZZ51fmaGjhCxesIFkUoJ3u/OEh
mDtxT4ToMW3BjtL58Og1f+Ku+it7TixkMLmlwAkxX68kl3raeQhaW9v5s7b87CvE1G2j+/UJZSOg
tB2L5ym9tyYgMW1rUNRVGT9uQPp6TN85rDbPBaZ9XADdXqKhnQbjya/s+9j5YqOMzy4x37sK3xcH
rFAzdDG9Dje8afu1dcaMWvFm8hQ1ivYKOdfZYwesMEcBcSr/Ut+ao/imD9CCHuFrroxbXH9iLu49
PyHY1kUnzyNhCgudcwdnjihqbzjhTqM078zCe3SSgt2+DIzQ9qjuhaUp98ZMi6JHm9uWE/508Lem
9AGYs7DUHm2YY05CL+N1sbgpRCCrD0en+aMx04aDbeFr6ifvzJMHrqxPQsGFf1SzWAdz9Fv0bILK
Xh+IIa2ShXcyBvUeUFu2FYRCRxrvMaG/VDNh1DLKaEb1k68x8+gd1awhGl76ezfuD56gwNk3k61b
PECqS/cGAbGQz4suNV4di8m2YdKk9heTPF6KIwL3PRFTs8Vmlz6gXUk5s8jybr4X/CmIx0LtN2Bp
/GYrlqgDBJS4gDpK/eh2/iFfIIjRtRkuU4oljhMofDr2BMyw17mc3wBdykC1uDprHP/oJFmn7C1x
E1KPkbxRO9Sw5oBHB7sDsQlOVP5F7i9NzG9H9pJGwPFY1ZG9k6bp0uCBrF4bPTKSXFN90+9sQ7tU
VHSFYl74CVH5omfiaJOxHI2iOMuZCBU9Git4GK9JadP+MfQ+XuQYRCIlR9sJo3KUIex5/cZfuSYA
dWZkk3bYW/G/ShgfvWqv2uxtiMWwA4N1I9ejD3YKjoPVzZ9J058Qdjm5+Y4dpuZTrQL/OrrLR027
xlEaBu3vQEbZX4fTPLPCixwD6qeFHSvboW5jPhowbVgV3FGnHl/xyGDHLDIeg+wbbfrVBoruL4EL
uFiOXBCADaZxGi8MU+dBI7vbDhe3BfoJTnZ/iX29HzMwf5BL0tAVowNCqn2cjcglX+vshOEOB7NP
PjKJrB87Nfgme/hOKFjfT+k11nm0U7kAI1qehevKgz9Z10zpYpun6LzkhO76Jj7YsY0nytu11cfM
S+aUrrm3cjnN2NgwT3j6rGg437IqPHoi+hZ6xJxTVT9SLNhJA8gGhkUGz9Xxge68m7aEpvwNZolX
lO9NFbvADY1L5MZdaCEod3oYQa+14+4H+mSyM8z2g67SqznM831FxGdPqFluugW/0FKIkz8VF7ug
f9ZbzAQ4Sf4GRxHYr00/iZmwoqRSU3XdN5v1p9axt6aD9kbvF7MhXMtsAOPiiO6+hKJNKuqFl7s6
OcFLAHEQU26SHobMKrGLJLeZBcseBy7W4U6dU3mAF8BiIPqqFoAPSE2UDqWPeEWvViW5czP0cqjn
6YjXeoimZJtk8mjZ8q2kF2mDr68Bh3SyO3WDXzqEGu1jCxF1NhnLMgFXU1ePI2C4DQSwfaVKLJ9i
4vYqG9ZSGF8aL/+ZqSLCAGVvjFiSj6X2DUGl/lP0mBK5SP4oBSSLOQ+6iASQkrJi1EXyGZP9DzwS
q94CxsMe+FO2/QGU2Q/h7MitENkLcbt279mYeJb4u+XRCGslXvE+ZkirAYAwwE/mNKQHipAdSoSN
96SNQUNy4jZMp4XUoL4sY75aoPSY2aZNlw4OZ+2LHcgLmte0cVQxhOWEks/Z8HUwJ6KCc/1RBS2m
1DF1ucfNC1g6cerE8lGY7LcCv6FHNQsObVvWxzobX4PWPnED8oIbOKNDaw8w0HvoaDqft83cABnm
TOU52O+azObSmyf20DaGm3r2HpOeLGcWMC8NeGnCaZivPOZ3/Jy4wPW4rUs66jK166CKoaXIZwTi
btuK6lFP1KTxODjOqAnHsklf0uFBerM4GtWSnuUEEx008tMwcg6wR+No8TBjgcNyNe2CJ9HlzwaD
wn//A7x4D14pC22yaVl+S5gJQgd94eiI5CxSKziQ+As7q3nLDTs6duvZMhY7eLDB20Jy1cje8oWq
iJkTExdH/RR1j8yGFXWaxbuyjejICHcNEsjSTX5wG6bVQlTPXWy9wN7g7JJ29Acl3Yk9/ouw1r7o
MfvHof99Ufq59XkMd33zOq6I+nZ+zV3u+ooGsaDJaox6xjH1e5sjBgDnIcJroL3CD9e7kyMUOIMS
ACBAIZY8T5m5E1EcnEeiohyFJCabmQNUZXFppXgArUS81LKBWON3/xYHIb5pHN4cKUjJOYFulc/5
nhR5epGSOvk0Z9/c+PoHLvKtHSQsQ3HKPMHSKaNyM8LWteC8p6wPE+qYFiGlG8AfHj3WdMfW6UiQ
Z0i5DquaURm/RszGvaXsneP1FrGSkF9KRfJoyfIu89K3lm329j+aRmLVT30JEQKmJiYgkF8gmzbO
1A+vcV0+OFl7nL0EIFPdfTmT4DOLywflaIAv/YfMUzCLcfKWNBPN4HgA97nbH6PCYHcfzfeQzYh3
VjdQBM2hZBc9xjQVxHZi0Mww2jfIYMA6UZqpQ9mauYOoRFPdkH3g7QZ7E2/nUbw6LX9ziik5ZedF
hnNyD5SU/2q0Ij9H7Ekio9u5IH9sdn4HtoB75RkP+NZQ9OYfLYR1Gor6oeJIQb3zfMqow47oI0iG
59ZG/bKhY0t3fBumAaCJBTNLmwvRSicYr71BOUc39QCdDY0Rl2dTycs+ZJRcs+XYV3K7BvPiUqoa
O9imhuxfEXcGQH+kgaX8plih3nvMqLbaJxTRhl6vX6mGobnQhTmdeGU4Sp4bgXsHAxvCFtxWojff
TYAXeKpYJef5uMfeN2IPloi/+bkw4EAU0Z5t5E47OYQ9qCjwbgM4H5gYafqh67d+rURy0TY58oCj
/N5XURVGLnzAeD2XLuoPgY0Yff4FY1oHyjV7HO2yC0s8MhFZmLQA8diwcsp7RIkFWJDt8dHZmn4s
u0hO/2PvPJYjx7It+yttPW6UQQN36loL6uAERjIioNWFxtf3AiLeS1FtWfbmPUgk3ekM0uHAFefs
vTZ5BgfeI8EG/IIuOslCjdeWwlrHUCMHFWs9kjVm74gWpcKl2h95HiuIDYEdD3FFanJWbJ3eLw7Q
i7JVoFXsqf3xQl58umwpEKfYzU62Q91CB/3rJqQhCAprMaKWmjkM/oW6TpPyR+mEiDnc8gaC1zuL
x8pMjAf2yAcF1UxZCMrnU9IWznl1waW5sg3T24lRqxmeBH16IlC2lp6cWNX4iyZsboZJydXDn7Um
wJ1mvRb0lBruRpU2W5jnhM85yDe8ADyURzAFycnqpoVUO5IOnXdoejzqRL1aPwpC2QcToTF9CP7D
H5mjESRGhH5GPoZ7pzoIiWNWKxU2d/Y7tigU/I7z3AcR6dsjiZ4p13tk9d97V8l3HcvuRV5SOeyU
irkQuyYyRGMJdgT1FalPVQtkB18l89Or63K/JS5rehuJZtIegcwtx5a8Cq+Lv7cdScMdCGi9LQ+B
CaUNMshAh/ima5LmrUEjx600CC2U9xfzIU7Zc4wOf1QIdyDydaIPTNI3+ix9QUBBfbPXE3T2rGg6
UZBIN+0Q6a0cvAyaqsl6dJVqMlgaaB3xKnV8oeQnIQkATYQS09qktKjh0AqQVEp85YDwhyMsCAwN
KqvKGN6ux73NZqG4+DUBE0UHOKLR1nmLI9nNSwx6tCWj9luLIJYVNG13M1QvtZIfbNei6FgS3UqU
EuNQt6mbPDxiEjYqgkXzsXqDRbgCuUZIgd/tQPxIQODUcICeXrheH9OEm61SSMAJSR9g/6TNLG8M
FZs+a/ZI+JmQ2/7kDhWSSk3d5i1+d92DlxiS4oDzCcwenJ0SndciahxvR/IN9QjC7ffB0L146IvZ
qnK2WbRPvnqbs119S6u6oMZN4RcICdZtFWiI6i5pqA/LVkvSTUrwNA3PKe7YrI6DKZG/4u5o2GCY
ZjYuVFIdVYOitRs1V5yYJOCyxVvmwhN0MryztOIt8CLX6Jy1SC3UOg61KNfO+kPv0F+USX+k3XvC
uNWuK9CM68CM90SXv+gTw9dVO8neCUj26COVojgNB3Jk148cHRVLKZdVIq9BlOOl9x46Ba1uEynf
DUH9HX08rOfkwmqRtpIKhRMIyxkSA0mVlpSL3KpJBPOOHmo3N6Ed0Yl0o/jigpgECMoHktZ4j6cA
P4qEGFBNQOaUPIo+yTgJurM0Mf6wDTdRqEk2rY1DqHtxgkRMBXdo93WtfUovbk7cPIx98b0KKHtU
pDkDsDu3vvHWNeAC0efcglQWOz/YFJ2BG9AP32m3bLoOaoBN+majW8pSUEBcDiF3W1wk+J8Q2CXN
8EGZdNGNdcXerGMD6t/ixAkPQH5pvnvIqLSoeUjHh4ymrl8zeDgtiB6vybc+WkBDb680zLf6kKtb
1SYIWaYuyHz7g/UOBJKKjWpTOu+WJGI8Saie+AU2gqFK9Nt8gAr3MMhaWdYIExc2lDG8KUmNhwfh
aYacDDdVmpLA4pAf4u3QnifwlCD9FUG+KXMi6thXMu0KtJqGioAq8LCp59XG7Q0MH3Hh7LyOWjkL
4lUaURkoHIeehs1VT1rD7En+bY/+i+/36/+bt3/Mvu7JvI1Rej5RGNZ/m8P/Yt6+5LL74f/4i997
/pHf5m3tX6rtGjaubc0xDUb7/zJvm/9yANgIHIOGbmgoqfX/Nm872r80fkCFdarDCVAFP1T98m5b
zr+Eg73TMR1NELWju/8T6zZrp//9v1CSTYLl6b3Z1GM12zJUDAIMlZr9d+e2giLDzWAUQdaUwyFt
+voh6UW+D2yd1NDiR2lm6UPlscZNDXwQQdlOhpFUos1TYc47rTyqPjtYvF/n0KCJF1gVVro+D93L
OB2O1NScX1+aYB4oHCDVX1mR9dIjjtnqFt3J0mkRKmX9Ti/yb2rqd5e690vg5uhK8pKU61S/jwOR
Q3GEPqaMxpZ+pGFuDZgjRB6Ql2pY1BmoKWQ3uyl1OnVAqUSjTzJ6UAZ4pOoH6nvkCTpYWko7/yKC
w9yb0tWufZxtBV4TBMwEMHsKTLGwR0BtRYV1D63mZ2xDe6bqA2VjMDxz29F1kLZV35Im7u9dd4SI
7h2pcj6MWlTd2WGmlzjPqWnDBQb00KH+AXcILMzc46amMwvEcSVQQz/Pz5Ficg7KCchuGnCIp5y6
kLhXYt1tECwj7YPKZ2PVe2XxzXAvXQsgDkEHJH+s/9f54Grorjw1evDtmKp44oCdVCXrkohNewI5
Bb8kQYjAigtAVnQw6YOGjyRQz+m6QWtvrU7XdtBlWe4iCzn4CUGEwVheZSH6N0ob1F8KylNh9qJk
tf/gxc+S+Ugh47BykmtJvfkRI2L+P6ONYLA2TFVzVJs4LNtWDetvtBGs+nQHsdsvu67+4ur0Hk2T
OcGzHIedXKk80lSsH1Pc0p1KcbZrgXcBwKeayb92QITkbk2mtgXqjOruSE3iGGYj3qMhwhWQPsg8
1DY2aSErK8Ty7rmot7zQkXezYBadT3mCPHyl4gAvNKt61Sqq7FOAqFsG6Y7lE9qlOcQRd+bBwqRK
4hKSWJeG5QFzp71H/LIuEBqZVVHd7Z4pSyhZv/etiKJcKZCoUw6lcVwb32MZGrc/jUW/x+w/sxmm
8/Pn23s6f7prqtziqm5bqsr3vz4ewswH5KD9H53asZLaDnlSGk6I0UNNOrCbX5QpdeJUfP3zb2Pw
+X/8OqEKHfWlyrA2wWP+9OvssaOtqQdM9L3lSdRn+VeIuZg9gGlR1zLHa0fpbVDsJ0eE9zG2J/+E
TLa5rSmbakVJBsxlRSh31EbFKc7THy68zJ2c8h+dyn0au2r49Uj3cSe5ExwtMPrbmIbDTUIXXicl
CqN/flfaX5E3XIS2Q9leJeWRYZI39je6hQC9Z1lhDd1J9MU3yyHhVTYq+bQFdKIhybyXuiOjw0Mp
fYUBTYObqXrn9xWUK9wz4G2QUEnkf0s+LPAVSmntm6rUzhq787Vr7P7579X/SuP49ffiHANPpU5Q
kL//vTJiBB37DD5jVugIJHv7qolz1+vKZX7Qd6l9lUNd7GXGGa5LMAgQlo+4raewvJzuempsWaLG
e/KWyAiYDi4Gh0MArUJvbf3ZCnHE4pKwsTlmNubuMDpGKguq//BWQJv89frl1AtddZk8LdvBqvLX
C0p4RuEoELOWSWzcnQAuQRkYwxu9xg8r9q9uWBzwEE/MU9zrNCW6Z18DYgGGKf1q3D0DIf1Mv6Qm
2kypW7HQ9hHBdnT9BvtCiPU5LL34P/zR2r/dBpZKo5z+Avm2TO+O+NuoheKZOIe8YNspWqgNiaR/
u9VNFSpJ1aJ/NOW9lzK6oorATwrtyMGlsXGJ0DwFJdknPQI8Rhzj2R7YkNBwaY7adNbnh2PSV2vY
bOmh6AZ5h04ZU8rq2fuZ1m0OkBd2dqERCZjAAxQQBra7IVn1TY8r8zCmxhJCl3YKNKQrpqzHmzsR
wbusbCBzm/0NgpAAiZVEL0YzlQIyDLQe+100MdUxrtVo77YFQNsUbKiLKXnQK3WH7oE9WYoSAakR
k6DraYcozCErhQYoaVMNHlXW/zo700VTGsFj6OI0pmbkrTTTMwCTUaqR6Bq9tmjoIn0Uo0zPLkq4
U672/cqOPsMhyC9ZpLG+xSpDHBQJ0Y0YH3pJOWuRmqeusNRHM1VOrjZu5ml0PiiNfzCijj+PHCGa
DM8dvOxac0diULK83thm7pBOOTjn0bLMI1nnw3Sbm0G1LPHgXiQQ4rUfYFXLIpCH0+dgOr2zhwyH
Ikr0V5l38sJ+bsoCHX9mI5k0mpNTbpw+56iZGCoS+2MhIeWX2dkF6bdE+J+dM429RdI86Kz3diP4
zbWslHFVR1AhdF1XbmUeqJuoK/VT0zuYTHwwjnSz/P90wWrG324zVn9cr0yzpIToDnPFX28ziPKC
gnWArkPJrHNTUifx6qA6RunUAnAFNQp9oblm8e3XBx0gzd54+tifLUJZyEcxteN8GKtAP2qxrq8l
QIidGORLI53olKRhRBR0Zj5TJR/qH32IrWPRErRGTwL7RqSFwZm8bRvQSWKylHMp7YtWcZHhTB0C
GIneUfMSd1uRQ3ttv+CNaCSQ2wYhS/KuEaF8q/SuXHN2aGzJlmbE9DAnCxUyMDIk388bBF7S2yMg
ZZYJ/Ugc5gvEU4eROyUtvznpqJyKpMx3jXAlkmuJYrvFXx+PfnUlnFiD/4s8RghCXBvUdmttuktB
fwcuxgo3LrioZJyRsjh99rmo9Z3VsJVOARlT1QYTQOGw7tkc0nasTRXeNQdlLP1V0SbqFp39JY57
/6WX6BRi9ndbgm+CF+ZHEBFikzAJxVxcoBhc99DmxunXArFoMrLlBtrn/mADKYxIMeevwnln7ETg
x0+kWsLCrcJ1YQ79rZrvVhxY/lGDH/vkIVYt0+iB+w29Q0GNwUMv2BDHABMRa/XQW3vPVB//eXA3
/321YKgWRDR2QSzu5q3Rn1cLkUvoq+0yII1ZJOxDBT5gXoPHQxac56/mQ4ZJbxkpED50SMTANntI
r8Hvg+FReXfIZlsTrRifOkglKxZYuKFc/zz2U4iaEohtHfsADImKLiBt/R4OjLF+AODU44rOV2ll
OkTRoz3wQvNYDyhtMxF6u2BUtsTAu6u4teMX1VNJkSw6C5dSfNco6X+rA8ddoMYult3Iwic3dfPe
2Hp9saXYzI8GW0uv/3zqjH87dVRlWduZFnOiSuts2tb9aaHVYIEshsZEgxIZJhJXoAxD8BP2W7Mp
Coc8gDjyj3mK3VaOKJoE9pKrMdnOvQGXsN9KeKpuP7zZAZ8vU767mx/qwGMD5uK1VXfe0XD0cwAn
XIvL/IL6m7GQdEPX/69z4FNPfRqjJNxYtP0xmbtLx3DaYxAPG12W9S2g07Eu7Io9pa8SPowA7D9s
EPjd+jQ4/WWN67BBAHVm6bpAX+n+bXmmp4PdxY3PQhxrGuQaV41PSu8Px8YjrwLyG0PMGL4GdrRL
mf4umLl9hK49C7hEPEeItqw6hJ9QWtj9Q+VglsyHATF0u/nyiyZYzK8BiGHlm+ZCyJl+OK3FZ2Fl
0R3PvU8XuSqeUIy3Wy+nLFZZ0Q+19+pdTJ1z0zX5V0Y14Eo+yZeBuQsNOK17JYjulsR/GarBp5Oa
OOmICNFjJBUSOL1m+uFjvaqQ2G94Y8FdzxvkBwFIsTEGLZzYdba35DRmKhGTeUca7RLEgnNEOnas
7FTczBIEBt19ecnbj5hb8blI8u7WOojEHP+utXnxXEzanCjI6gPqODI3aThjObd+LVMs1yMWWaS4
o/T2WZ9Gu6GHpu1K1dqhBZgLBm3pmNe0g1If1KC+8ok7MdTuAxl9r4A/i0fKDje/bDB2hnnKpcG/
knduuGa3Rbff09bIFbOnlKDOYzkRuDwCgIEWwoyb4+aVKW0YOEy7scm9oXgYuIdM1+E9CorZw8Be
i3gCcVX7nNycFFE9in3rsXeUAOU0HeusTYlb5cTdXOkTJ6UEOB3iJGFmdoi6ET6tSoPGXRiK/N2z
3Uc6oNVPI7+OFe1O6XxqvDOsO0AovTYk6NrVqylZF4Zo5tAwHnT3JgLysCl93og8NV4zE+1FIVna
dfpUwCMwylu0kYueAjtNCMt7XcLHZF3mqNfeVXHTs4iZ6yBwuoipHm1M+uZXScyoS65A8GFOwDP2
XO2JbnOyww1FQnJ1ICoMtkzhXFAKoGE01OowLxXnh5xkYh6TBFs2p3x+qqu9lVMr4UHQGn3Mwuop
UuPx3aEYsyqqzDs6xGcsIw2/LQgWbafpM2lM1g8yQg4WJO4Pgd/jiH/19yEFEGLX7bHT22oH+s14
jhNuoNxpz0qmxWcnrHnXDmdBAH1czJ++XZjaOmPoXCVO6l3+OEC1fBryqEIaw0KMlE6qHwlgmpNQ
/UUp3QaHofTG/S92Zxa5VCmQYazNBFwfbtz6mMWSM1930YMziCNl4OI1VGw63FC7rsFoXpXANy5R
7KQE7SVQCOnFbPwKjYBul+argtoozHApmdhjV/MsYtWy3ZooS8++sJRPIejV/loGRbokscsV93lp
JBCQIKLMvFOcjICaU+tmKbl9bSvdeO5T4yZq70ikLkvpCe4RKD1F3SbX8dOFj15tGq9aT3fftIkp
nFbTNmb667zcARDO4trJB4xLkXLqm6CEXGvRHM6qaMcGzDF3HbWoaqjiq48HZVmNJqF6Tvdilw3l
fxbXZYoSC44HKLVpBeKano1BmnJETfj43Yj8GRGRv6RqAXU6Lr9FZUNDrVSqW27CMw4mkk/uDBiB
EoIFtyFm5lOElz1BpA+8xP2uxJHxCIDJMPyW/qA67NGfNl+WoXxXoH+9kXJLs5n93FHvC7rgeaRg
kibjmB1S/ACIzD8Oon4q8/b3laVTvDgmPXInaipU5dqGOfdbNbCgMmrc34tAgdAnFWDBGrc/KDJx
nb+KR2NvOZkBJFJC5dO5LOhp93RsYxpYwu/aC9Y9tMn0lAjeGN7lxG9iuu0XjV8aS2Y/5cXjm13l
CMTXApAElrETGzn1VHolTLIJ2xxhkdkncXwcpi3PkGAJwo6DpK5SwmPtpt/yKG4OZTNhxzCAPnd6
/WVIMpgSbMWbYNrPDD7L6qQ8s5npToOLU5Ll2lEp8F37RbXJ/Kx7UkyuSbpiysJw1G5FN97/LqK4
3KEaQIks4ASOSedSCPU1muZWtlJZhm/maheXQLOOVUIGOk/Ie8ytY3ZasTZk+t6ZioedqonOkp74
ta8Hj0S19OCQo/KkFuFPeBYUK/umAH5mADKyo44EHCjXkA2MV6/1Mjp8rnbyKH7ErPRoLKK+9pVn
Df8PFQ/CDb5aPSuPZIMxuBYWG+Jed7dp7F+iSvN3SofisXQsCS6SRa+LX9MkGHphg3g8+rlKn3xa
rlI183ehHmP0xDzB1K082y5CZKdMWSca8PCB7F10w8JCCOOgGJzqaJb1QPbfMHyBAaZyOf07HR/R
sfUc3Iei9i+qP4Yr4eFqrHT7u9u3r32EyX3MwZsjI7iHjXtkSKCa13AhHkCE+we/S1/nv4QUE0Tx
btMs531pkh9MThEuAZzncfo1gktR6cEvqJQ9asI3ng26rWnjXbNq7M7t6NZAxsRDy8Jp/vUhBkGl
REH968qGwXqZBx+0hf65N83lPMR0gfYTtcxIQ1dtiHyYPvYiQQjqpP2LpzbmUyR+Wgo8s3IqmSkY
FtcIcQcw2EOAo6MHDZCS8jsNrQClI4/Ij67c+A1V43LMlriNAW3kT5ldu0fXxTeCX1tFFLUBiPOV
RgVVOn28aAjRd16PO7YI2j0WOBrH0gFYBvyrgHCQIXNofZAqQgVdalU/m5j00VGRhK+Ui1hE5iK3
1YElKNJfKx5/jEQplaO5xaeJuKdWUehI1ApZ1awDMMyMOAG7zD47lVMbvdLIhBzSqeLTyZAYG0XS
6U1SlqZgvTu8nbi3mVv8FqmPH8NNs86yGrZF00U7ipdEO1cBlhPyZ7elZndgnPJjVMlLHfYkkZjK
3kO5hk7hZWxRn+Qt/4TyXcYIYOJWBEge20UVxB9Jml+zLv2hNM25kh++7d+yUN9qaN3hUx2QXl3V
8aFUyg87Vc4qCLwCqVLkxzeUbEcBREmm+4aykPC6I7CyJ1JBrDXdSiT4ICTTkYWWXidPaTZiKdMS
xDiYx7OyPytayo7FwCVA0yYRfKd8sGvOt43oAFGJH3wS0c0FamEkp7WRNaTQ573DdNBdem1E+iFR
16FUh2X13VNMlUqGR94Kib2xCxvV0cERKG21tcH0bwaHAmaWg/etLHCcKBScnho76lWEyWaA8p6w
6ACdMXw6+LVatDWN/Htf6ftWYP4rR6slh2K8a2N5LuzgFE5wt6zcswHdRnYMgrNvVwEXzQhYg9G3
uQWUgpRefenb/Irm/iRNMBwtTi4wplDCYAEOzSmMhyeDJCcfShGOwW+DUfbMXf7J82iFD1OZloUb
fC/xw7Th/5ouprWGuSkyKBJIsPhQRt9NwjL5NBUYFxVyLYSWC2/U8Q7BxOkItiNSsu2yV2z+sLHE
CSvn9wmjJFLoRlZnqlT3g5cSgMnGNOPd2HTV0sB/uRwyh48FhYaaIP+rneKs5MPddvXXyKgvJQyn
JwsbOi3feDXUWAbEhPgLqhR9MDglqYA78pZRou8qglJUPPWdb68Su8UfaxAU4djsJVw2ZEUiwGiY
8alAO1M8OuDxFw3TyRiIJzKf5GLfW7TlXfMSYdQ+pzVVXiNJ5Io75egHfbatdTOgUVH4hK9oHy7V
iNrsylWgE8hTsOGBKKQy3BI53qIZEDW8xrTT0AXq3yl5vSaTD/hBD0NiM4FgMYngTIvbkjhKwCdt
pph4GxAIVP3aKM5dm2KuMmS/1lTCtXS1iNdaSH+/8utToEDNyhX1vdVFtisE/QqyBBjNolNYXEoj
5lYqXqio3pss+tI1i4QtwIpkREPbJ7mGQSFYsi3tiapEs9a0z0UFlM7S7c8owq3lqUdbc3G1UAXI
CfNOe0JbvAtqSU5oWpBpaxdXx4SeNw6dC/QFi6VXP/hC/0YZBWFCZJ09zccjpFDDhGaCE+VSTd6n
SQm3UWPSBGwAOLBYjp4DD8DE974hPABeTTfilmm7Z23sIIbV4Y8wULaatBda4WFG7fe1Y0PVSOJ6
Mb1Jm3DBRYWJiyEMqXmhgfQk2LgYTl2vBsyuJcEUVXQKivI4XQsS2YgTXEi5zKCwFnJitZTxp1NG
ry3ef6IzcCS3HvaknFCpZAh2jV08GXHYkR7zqPF210ODfC0PlY1gsEN7a/CGA+rAlrKTZfTTCsSb
36cEYcqlHsQkW5BDiMx3gK7XQnVGcpKZ4icsFB04CJCaWCvFVkTFI/8fkf4Tp4IY+mmsjENihZgU
GXvHoGtPJvim1CL/rB2A9KH4TFixsIpATuQhEB/JmvKG5IEqYH5wc63Bp+RF69oV/cZPHtUO1qwu
gwM5AnsVJDIDOl7WKB1OLdWZ5YCHgHuyvFgWnluDeJfAoFRTBmSAj2QJphk2UrpSyJu/dJPAKCuk
5pimkXLQvkpZkOhuOSCnNctZNmzjFwbIlqVZ0toxpPWkqCAQQzZQmCSTVaYcUPmoW+mE6TZDgoZZ
JOUCDo3zaISv9hB1W1ag2a61Q3xLpQboUE2Cg3wi+RBNiJ4928rwRBQavXJir/Eb8AtrBPhM/HtL
i78q0Q3nZOh+CJubtG7qaBlqvLAFpWMGZNwUWmavIf3hBBIS9jAsC6duxyUNC5iBkbX12KqQ4kF5
np5DuHRgIq8461MCYIj6BUmsGmbQkzMwoiQyDPz+Ilr1vBkQDQwOlIKAkkZkP5VEjkXB1TTLnxTO
Jm5bAuykoZXHR0UYQe2gGW3Nw8CnAos13/WhAiuzA4UdRf20a8dNq9bVomoT2rINaRyjZ8Irpwac
FmFOFVfd2kGcHEOfxRqSafAYSbpDI49ALi7OXqSflVH9DNTxiBo+X1Iq+mlZ/tcIZHMwG2LV1ZOl
pEcnolhdB89D4izdrH9IK/3JJGl4S3TQ1g0jSNd6+mDjBd7bng+pwDT27M4QAnaJ/qGzE8EGqjxD
S7cBSOFzcL3sUOk+1hW7pVWeWe/hUKPQCZRoo8f+vcLn9xopDrUQoloFxqcNYUvvKX/MBqL1J8W5
NSpgRpreLKgQexdbH2hdBSe3GT6Dul4ncf/YeMAV2qIvoKaQbJf2b2wb81MJRYm63ZOgcA42PnNW
Q5p962hR0wnBXZeBRV4ZMZG/dfbWjZn70JI7cpAaUG1imfqlybu56NMhDopuNarcFYyO4iwKNzi0
ZXCaH410+Noo7PbNZDlQuWx9tt+rlIXl0s40HflRe64E51Q4DEDsd7ADd9leCcPk2DmbIQ2yo+tU
Z2CMBoCseE2MHnzAYrLcFNpnO7UPCB/bap2VIgZFttEgxQTm9VmL7ijUIl0D29jQZtfL/GuMgKoI
rYvhFJUE0Sj1+0gywqKP1d2AbhBCVIi/stmZAmJBDpdqBROe0ES1qs4yqJ6sohjehgTkQpYp+saY
Ho5jsRYZYB2vsJ7Z+mlnsyYATjMi+xlvWnmW7sQQmb4rUZCdLb8B32nr1jOuRofdnmEcfNful7Yr
rQ+cKwf4ceWLEmmQYBw/3PqU9d+wsy3pxFofNF4Z1uI0PAl8JveedQ/eYb6RWdiHknR4MGOEo6GZ
xev5+RGIG0bU9ypCb2g7yKNLjEyuVtfEGCs1NTLbXFrAJJZIhjFF0H1hQvQEjmg7h19KgbyXZAFl
zVjd7LJ6AVzdvtZhke1jQVQ0Wvj21cTYDkYY8hi8vvY1rcpH2SnOrS5r86mqEAtMT48OYEK0mbjb
ph9KQ6jNWLSjKWwwOPqiC+7tmIJrVpVVOyTB3SMt8z4/P0Yfij5SAv3vZ0KjvLpo7k5C92IqA67G
MFCkQD0pQWOs8Mf7fAB7/rM1gv5ACPfvp3S9vDo4K06/XjA9HxIb7Y6Jc/njKXD1hGjlR5gTxG3r
zbccmMWSTlS+00k43NuqAwtZRwsLJ4GodaktaVdkn7qNQslOKpCOrptdh8gKSY6J8s8MdkUCYfVF
rbEgJ21tbrPOG180pTjOL1DwiizrtFjrRgykqVTVnaeHxg7haHULWmVcKrrvvOeC2CiUetshT1V2
AexUm260zmM1qq81ZTxWga+lVrUXWrYIC0SivjoVTkyKPGLt2yogq0ILd4gsyCIfUZezi6nZPybZ
wcpSfFwyrp9EZRs3X022jad2Z67wDETTcAyEUN8ZDQ3qfdI+0GjTnnRBpX96Xs+pMIwRTqis09In
Ij6v/NMVm/S4RetaEUtWhOO3MZJPMOpDitBiEwXgSSESDtzkfvzh403DkOPWT2qYExChS+OSuF27
S+PWZ6GISifAN20o1G0ixkjKGGl9TpVU2ShODkHHSvxN1EQdTswwxkztTkhEvTrhbeW6Tsfye4WH
aNQN5adeOxcsKMOpVtGzoKw2WNF7ktoNqshEqwXxQXaz0kooLQX6t62DZWATSoWyJNnG+5I0132X
W9jXA3igueaGd4tookVjSx2yl2gu9NDg25pO9tYT+43YeQBsURf5W6OVj5ZevUtSNQqn0Z5GVVMW
STnEB7OazmlNDIYj4RXM3w1Td2NqTUl5ItbugcAp5baBeGSKn9jbYfFiqTVAJ6WQu2oYkcC7rru1
8WBvmrLYDF3uvbK7K536U1bkQDOEEnzKWvJmxBGgnOkbjmHQpdSsZ/Zr1go5/02niQQRo3Wf21je
+L4GnRi0tVKG8i4pUh8o6PTrTFr1e4aRan4FxTBnGVuace4U9LSUD8dN/AIxHFDgYFd3I0wOsUmh
K4BfiMYkWsS6799z9Fg3xSqGczoOW/qzyg3wNqAKSEdmbxvXejNEqQzYU0bFbjTlk96her804Bc3
pA8CLnZdZZtaDFV+E56MtIV41rka74SHnhqQkdvVRnhSkJtss3h8m7+RGRYWQsPaCStk7zsdzNpS
jvOh5qKbcvncaW2ZtitlqOETMXZ3aq+cMif7fVBY1JyUMBI0kDQ8HkQjbeeXDH993fxcU6dHpUV4
LxF3paR3BrQgP6okAXePFUbog0m1O1SXVZbTGxJquafHrH+vjeyhzdTy0x3z74prycvgROUq9oaV
NAuMwjZlDq7a9tRt2fDVp/nrMAcI9uvpIkr8CVg+RKgLDBW3G68FQEldmVTBFnvm2u9U+xxYBUGk
85cyDoxTYL5bZeEcggZtPaYoAgq78ubWZr/PdPmznJ4ahVWSThobD4OLc2V+xfzaOHTibcbegjxm
F1J3XrMt7crg0kbYcriQ9FWOPW/TaKZ+KJhRLz05cKsCt8E7Mq6dzmLlh5Hbr1RNuxfKKvQ+0oKR
VA3is9nqsO09Eb4pYrzOLyVm5JIVSf02oq1e2aElz3kM38kwenaTFtXCVAjxBgt8FzMhffUKZKZK
E+KB/Ua/i+vJ4t9H/lPh0yWbX9IBAEH3TV8GrcWavqB3CNNWvQ4o1wF9FzvH9L2XVthHtXLM5zaD
1oybLdvUkZN9FCfXMuqPxApCgOVYkKuOam4bZGektSSAQFxZGiPa+UEx5M2qqExHytSv6DkrrQyH
pWPW/TqWPaasKucET4eGQnCcCONqFKrxgBO13/kfnhq2J2/goskqJX+iNp0/1XClFGE9zg/6Ks1o
9cp3t9DK/ZDYwXEkGP1YEW2cL+Yv54NNRNCxKImP7skB6HwtOc+H2vV+fzU/REy5xW+Dp4nshm6S
BTKvGfQxIoc8087M2mc2EWKZw2LcKFmcYRbJDdYYODF8ltDfuG1wBA+wooCegxZUzDtdBXwbaj8c
GoonB5X8Yi7FOrk5AOrtmBukpp1KJzqp9n5Vabf5gP/YYoPbRyuolLoHcT0MTllJ3awlK8G0xMeY
WuphPtA5peIzHQyrh1U9P1lPofVW7T/+8ZL5q/l1809of7x4fvy3b88P50NDHXFd6AB72nLMb2yf
y/NkeYErnd+8ro8IW4oNMtx9fKzp9OT8nVLQudCs5jQ/mp+ff77RyEax9RBU0/TPRU1RIFOmaJWE
8nl+6o8fSCITeyn2hf38nGL0j2kh2hWzICdclbcxp/AML3Ctpla3l4JKkOK3z2lI8R8D3XcgGuWb
SfCPUIpNS4rfMyy9Y1Ww8iHtebj4pUpkRzEAt7SN77KtUJy4w0eFeHpnjRZcnNL87EZYXmkGGhLI
lffYd5WxyYl2Xc0SXNJmmNIra9GwlRF1KB/LUi8f2X38X7bOa8lRZduiX0QE3rzKICFbKtNlXoiq
6m48CST+6+9Avc/tfU/cF0IglUoGJZlrzTlmR7lspOWx7CZz+OihAfOrRqfUG5Y9/B3EASFNUPD/
2iYzgV41nXKaqvDnEOlHPRTpt0cTdFVaZEonM2JvmTsDYOqk2SOgTR8R2NBMYf38Ujr5e1JRqRyb
kGAKfd61YdjhKp6Ld9RFKw9M5GdrtepWTemyoK5h3Vbo8UsohotKV/rT0YH7oUVjsdc01gNmW8wx
4fwZCqk9ZVJ/bJuJ+Wo7JJs2+9DS2v5IQvCN5GoyWxUV5LJJ6Z+tMS581UBEeRemQ8gID41c3jJZ
KZuGhAW/V/P2Uc3nn0VlVsf7XqY2ydWi7G7blny8H4p6OftS1Ne6p2JAtUzcBkIhb5ACNd8dGjAI
htatoScGSPRiPzHIDyaidmkGLjeps8WIBogqQhf+s5vK6BtX7BteVv0ZFjYpbPgWdlqa5C9eMb/c
H+CqKDqhyoqnid9J4OVGtJsqRftB/u15HPXoO21sCUGeSNVIB6naN1PpRzFywg702P057Kzm9LZ8
sN81hDbLRt6kGyzRkT8oQyhucV9BSsvT7MWpzW0CGOB438TAt3ytzd/LcUSYPi6LmYYaX0kc0sKO
sAhGcGrK2CVep71Mpheua9mTl8tP9Onw98opOnX6M9qgYfl9ArRoSSsz4mXYz7gsybFWXqZ44Gwg
5ONnh7GQTIFmJ1ykBTFor6Lqixdg9b7pUSLLDE+jHsW60fC+UfFzmZJIE6VpH5N5DJkyFNvOmdv3
2I4R7hmI8xLPkO+ZphxmWy+eW7fKz8KeOXeX46xInzzUCLg3q2tRRv9sxiixV0k+eb6SVhqMK6Uj
DaKdrvdNHVGHkSk0Sa6xASha75H0Ou+xFg+SecARE+hHX1swuR1DP6iF8zvTW+9239Agx1nnMTv4
e8xWq0OWxM+oo+gACZs2vz12QejOF2lZLPAANmydrHSI34Fcro/FQ9x6nFGV8kxhYteosNoiA88a
q9JpbzUYbaUaX+JcIkiAEBRfjCI742wsgz7+5pIhKadO8nK/haFwyQWDFodtWCOSU3mMnHa8eG06
XuBbjJf7btJ3DeUKtIYmLkQk68PVoidwhe3TX22BnWnq+5zvg937MfRxvzXPLg6kvK2tUjOQAifK
Da+8dRYt8DgLs2FhNHZAZxV40RC6vlDc7iwMCp+Z2XhH6ehVEM1pf5jiDN7ayDVfIcrqpHYdPazZ
0ihVxyZ6Ktap8HeIiOvm9FaVwtoMZvvtZRGxZdP4Kyco5IXiGGugkijacK6/tGZh2TIbajrtQlbA
EzNtl2cXc0it3zLXRh01Wz2upnAzejSFyF4jNmLsznpPJCeyy/LcVcO/NxCFP/qYmqCmIZhXzNrZ
6p2rr+QUNeMqNywg1feb0xy6pybaVp3KHVVSPRWjYh158UdZKHxbvTU+EnNdHKE5/VZmAVcxc8ha
6vpm3pFnQ44VcCzRUuBrUaBudYpAByQ49kExKvtQdkwUTJrtm/sd92MtC1E+5eXu+wPbSK3gkS37
gEzqckXp4YYIZ9xXUQnFDdQkfUiyqO1k1M/3Yzbs239uLceGXHoYGE3ifCeFvPT7A/8+BoQlohZN
Pfx9gj/PsvwtCKDxoBU0Y/7+6f3e+yab8Kx6Pfbx//rbv09A4xZkx5h0/v0//n+P0wdv3RAyf/zz
V8uLV43ZwqbT2nNQiunPe0GThX19WeJZtfR8U9bmuW2X0QOMqgVN90DShoNhSBmMI6HsAkEfsZia
EdrbcuyGTW2YbdDoFPNpYyG+n+3sMEZSveVSCEzi5MrPCIJdwVgD26o7O1nzg0UVySPUN+eWxMn6
VqjeF8Fhr4Q3I2VIc+JAxioN/abr+4uDSctEyniYQy2EH0vCDG2cItnxY5hYRIPaL8JfuKz1KwF1
8e2+MRFGt3UHj6i2aO7Em0mP+kcacOUp1r0fjat2jx4MqLPhtWctHb6tMf1QVCfaI8DUHrKmvlYm
+EitAA3sdOaA9BVar5GeGOuSt66r3INemNgYJ3A7BAwnRI13mwIx1GCMMDKlaEhoIDND02VOuC9N
sSq2WJv0Dv+vvzUNaUui6fDQIzK9FHCKwnlcd51m/sjnxU7VtNqrk76klnvBuIA4KWsPlZEtwZ31
TpeToMtKidRUpw0JGcJHvUXMBvIpsyL6xUFxqpt6R1GkXhfG1D/aE/SCOqdOQq6x8uzIyEPcDdne
q6sIW4IwD+hqyBFb7q0akV4AjL4ly16TNeEt96Lt/b4OHNNzN1pLHYFQzZU05l+6YRB/ct/V79uM
kfdw3/xr37FcBvvlnj6BoPl313ZSZ17f7wlN2PlG13nrHirRo8Dc8ViZvCGRyIdi2ctxGJxY3v65
7/4oUhZnF5RWiN7tzwYyercJuxiI3f8eu98i1XE4lc3wr+MebMGLc98oC4JO6A0tiP88UzJGZLQU
lh2kOp3CsIrqW9SjPEmGUjtK3FvH8tXIZbi9n3mkxSeY7vJrVoxXNErhZyxfZ8Psv+2M8jlEMWtD
AmONZsgQEG7RSlTGZKOFrh4TqqLBRACC4XQ3mgr2LRws65aOkQqyIievDCN1JKfpRmtvom4Jxn9a
5NwFjEnpVuVJyfhNOgRhbAajdx+KKXHPVRX7ZtcURwy71zkJxclJGnHS0hHbiqGLDUSxNifnkYPq
pP5zt52nRFgpcWwFEj7C/d6/m/vToL1PSfl5VgWsumqe3l2ueNBuyWV2q3h+R3DAetShlmEX6hGf
govOg+NpStNXCQt5NcwEBaIpzFNqotGKtBfiXSkIKjbXMAGlT89Rxtd0f/VhgtJb5YNv9TQmvLKe
Dw5NvrXoHjq91LeTRiVbRNr0OlKMW83tYNCEKqfXPt15oM7wo2McmmyczPdHWRZiBFys47ZY/iiJ
IEFoWT8c+Ra/tEyXvgc25IcCWhYQpc8ibzzLr9FQx7eR9vbRGsCQFo5mv7W2gTAc7cnJM1TzxbQa
AF12u6diUu0Q53r70Ethv2OwiullESw0CAeFSUawkUL2BjMsjQbEsinqaCszIzqGjfLPIXfQtFNT
njyrqFSs4mEM8nh4alF9kJ04IXrIPa+k92+k4zpnbY1Ag8f83eQ1kLEs5cypLGiFTqiqBYqOZauO
hcb4vhy+LzjvG0tjipmFGo10I2pgsA2QsbJOf430ukKCWuSYd9LmlQ7X/XAYMYNsASpj6suvia2A
YSQSlckGu0g0sys5PPnVoltKG0I+/NfxsjDty/Tvh2coTiiXNocyzecjutz5eL8FrRMQRZejdZqK
Y1j95/iQGuNx9gnCUr4oR65mvo9fsA2+4oiTqy6yH6R5QGIGLrxN0zTkwgEv1e3SV5kPb6lUgR9U
c3tmHGzPEZ7RP7dUWwBUdoC35X0njsXYJgQrRDTmDOXQktiCagV6h0lazDkaGPhN5kfU+CYwPQk4
RTgqHItFjG6Zby6NVdKiClUHGbfcnFP7krBSZrjYT0w9KG0Kba/MsIhTjZG8r/qjajOIMdQHUoGj
iQM1v+qQr5nFu7dBzz+JbeuAusvncdCmteqadPcpix8Ku/CZ0GlBEkfjqVer8XS/dd/Auf/PMUGS
lRfOpNY0I0UhgbPnxNr+n40BCOCUG+jPvJTckb7GJZOXpwkkmR06iOdr98HBnxaIevydLnv342VR
z4FGFkyYcmklwhH6pnFWndnbdoDYMEyLcM/MlwT4gs6AmjXDIRuZOkhQoXo5P5RV9zuuNes4gueg
gz17QZJOz/VUuMc0bd6ZCpokfrPW/2wnJwtSS38bkjE/WVarUPOdOJ28PihQ19eqogZNnkDL118A
tYwHodnuoTLDV3VZ9JAdpW0TCTuGPEwBoKmjAe+12moEQKQhZV+NNAJLk2ZlA+WCYiK8XwVEURA7
P1MteoobdQyIB9xT4572jk6+YiI3aUzSq9XpX0OfPhERmu+iBDedVGCgEbZmVuqJ82LfCB3oNde2
4uLR40bSw6nYq2DQoTBC/bTxSWBOf5iN+VprirZJlfFCdioh2qGnrydb15DsfQnmge2o3NoSjEs5
kfbaD/6AQQKHOYzPjAlC6QZT1sjNKJ6HShnPsy0FM53oV9aINkjTWK4wqJPsB2zW1EcyxlKiBlO3
/PSamoDO6mXi95RGDrDE2H4GQO9su2jYdThtN7k+ZOhtQAENXLWVMo9hEK/sKaP2PNBEcUf3R24J
uVaL4gE2DqTLRNprI0mTjWR2RE5ZOW3DGYRU6rWAz1IuiYR8T0uAzaANpPjOfAACz7mXlGeZGiDQ
xA8SfAZf76NtUVJ8BTdWbuxKe2sz+Ftuk753iR2tay1/FOiUN2x4j5ZxGMceg8kE5i/tPetHmb24
6lIDR8V9LqKqu41Rd/Z6MB0G9nhXuD1pN2+ubMvXiq4jM7Uio7XPLiacxxZt/Dn+6SWuHqBNIriD
aKzCexo9uRqGYZvUXveaQmUuaHuuiwJRZOGoI/1i9Wx5ZRRULbMdbFf2TMFgXHILsAC0sEQcMjEI
KWCiue5SmumY8uF9E0BHYwGFa05pZiqhY3mOTrJHl6wbcKpr2Kk41kqkro7mPuYJ8JKU6j+kL1JP
Wda7ynDrWvliRIKwz2yE6p/RC6DjhZaVVgQeNnM9VSRyJzI/1LH501niL5iSwxqthcKart1BZ9Kz
7hcl8GAE9RiNKjip8LdKk2ZF+Ei6a+1xKzWqOiHXpKyiUUyULYDsfAHDovNTce5lULRqnAFEENBb
5OJEEMJeNadnOHXNkfIVHF8SJJjMrvhoyk1KrAeT4OFHE0MwHcN0j7NauZCDvYealtlrXB74maXE
a+FyQSa7CxVqrxDSrUa3xvUU31jSE+5XJJiJe6MlsIYAO7lF1iAeeR2J9yQmzwYl10+bPmE95Lho
wlK516O5uU42vL8ypTgYuYHWe/keS8wTZTJ6v6YPQHE99qY4LuFEa6WKcwhm7QeBZiCR04s929ZR
8RipEO2dytLaMZdBl1KhCAytcT8rlM5CqYQLXOmZ5S9J2lMawNXr4BTX0yHE9SoX4goJw/UJ68oK
V40XuGP3OSpZ/oBbyrdMRI5pwko/lywhRNiVfq46/c4yta+S5srZG3hDM6gWsmb6/JmZbaIi4/J8
SaMHeoZUjs6sXWYG42tCGxCil9dRTW2VXNwANZRXuoDESFjbkkbENYd+gZtxVs4EjK7KqsXgN3bW
xm2Z4TWtPpOtmn7SLmzPVj1K31RIDsni6aW1qeoYBYS68cngtFgEm9OJRLb5NKYxQT5/9++3+jlT
Nhll1z93DAr65dZIaxiPrbaBnw51e5aBZgBpbJp5g/bDXrUSsjXC2wvhVcPJ9WoGpVk7KJ2NRcoz
dxolnKBALIDudlWMGYEcCu1QPdKeJ3TKVeeCcYpAO9WEB/Um+tHcCcJMpT3PtX47cTFaaV79RQCZ
sgJ444vEWxo0NmIljAvS8d1+8A6mXfl3RwH44e9aYpG0E5fwPPhXNvLGTV6FCmNAGK5bMSHCGJb6
WAYlRDRJis9VbJsyLUk2aZoHT88NUqmBdysLAEgk+YNA5IScQkpgv/O1SRpryd4GQ6Yo5kl31R65
LWXeJg5kwhio2l7yzvC+M+YGG4/GT92o33oQ3z59KoTpHZ0ydNykd7V7eOLVmfSQa6JkKkYtZFly
SeGqF5Mr9OnmGqbyPPGofbZoO4o8gWECt75i3J+pgyNNl8Cm8WaRxukxREYMvigjc9M9qRpybbuz
3iTaQbQ1nfC9HplPRwfhT61mnPt+25Ayy4W8rU8WpoKTrobfmKbQSYDlo9NkPsdWPu5oJaEA5WpK
Xw/EnWAMyZBvK8yDZkRAbXFQRg3vKuMncWfrQim/NcNWfQOI6HaK0IFSJ0fo252zyJgOwvuoaDX6
VCj4yHIdnS3LpUOnVD/DsCDaofZaultEoc0WpEFtyaKcixvVekSciJtWnWdomyIc84+2tR5dcO44
bV2+GqMxHhnUGnhXWr6Pndm6GazbIs9+SKwKSHOjYQzUlX0JGwCpXE69XU2swyQxhy57djPU13ZM
HCQj/AqaKENio0h04bGDeolYjzV0ng8oKCyH8nhX69O1E7lxvm+apjfOSlNV607zii3WoX/usGm1
0RNYHkhekB86zHLvD/77t/dbRk0hNTXmh//3T2OIMQjXS7I9O8s442dCHfv3Hzu9fqntFrbW8n//
9S/59euHxLU3so5+JWU5bJkwbKOumz/B0mQrHYHGW+sJam44YheIgrse9cF8xOCYbLXYLB70Xm/9
blapr0SYYnGML7Is+YIkfjyqBK/lHMXn8zokBLxKp6CmM6mrsKTXh0/igh6IyYcWgyPjZ9CCBDjU
JrAtNc+L94JIjbWFBvGo1ykFrN6hYeBrVjw/kV1DdaYdrENdqUdccN61GlT9mSatilC2UeAgsFvB
xdjggIx3993aXujhDa42tAPjXl0EnxHm0ZPdFL/ozw/PVOH1R6vYifhxytz8eVg2lZ39dqXSn+6H
pKG2W6gSue9Y0a1unXNhS6iQbf/biNOgcyxtnddRvqran05Y01KD27Vxk1LbMj9UN0rXPsh6cA74
7teGaLSbkuJoEh12tJILmF3L4iE9p3NXblwPPriuZO4tjnDh1qXCJbfEIhWTXAqL8CsasCEQLd+D
tmNy1je7IaLdX+sfg0YCLGFXkP9a85JXrZ87fXxQcd6Si1zB8/Q18iRdaX+62AVXthP9IHNhAy//
ipwxpD2NVhJYPlkAjvUO+GMdN+7e0OPumkft8GIBM+0cmpjo++NdDpdu7jLM72LQN3WFeaAZmPqH
THpfaxiGpmIVZ01Hhi7OpVmA3oyvRdfsxrlm3dzv067epDiURDYfYEm+2jL80DRmQIRCB0J460EO
l0zZailIYh36H4FQ5q4whI+r9yFtkoBO8K027ZfaI+Q0epwpnkriBtdzTqqDk2D6FvLqRvmNUNeO
n7OcnN9QewK+vq+OCXLREAckPMYSSdSCAweJClA+GJgbHrDt+mqlHPJmDuL5USvnDd2owAk3eIZ9
tRhxn000x7MQpVTc31COMB+gVN/yJc76SYE0Bb+XxccKuLW9kkN+MiaWBuo5KchiEG61T3X7s25p
i/fqkxgq8p8dTBdub+/qtPQNV7uMsn8gg+Hg5fNH1Ian+bsYKlYL1rtlPNpjubcTUEc1zP/F/rOw
4M0RHZFDouxgAxzovW91PiNXD+occEjSvXYJdD3MLb4oEM91+XtkmQ9aPx5ob/8wGTCXxQkin1OS
LH07sg3bkpQm7+oq8gEfvS3lqvIeB4JjuvJUKc4N/MmDoysBtZQF5kt90rqqvRf0FRBthDJ04ez2
is/DHatbObmf3jA+JSYlCnXCmxcyla9BxygPA0O/qe6oS+ONdGacC/lhSKqXgTkXds/tkUTQXwoo
fH7kh14Jt4PXXdWULlUsVirOJxrVSfEmmDgjrnrq85opF4mbK1fjUjOogZtRCgC4/VGbtBZMohbR
im1GIAfz0q5cpM8x5TKnJn2wpGXcLsXA5fOiCiRJ6UOYJVTzJ4bnWu0+y6JE91IierMZfWgsb5WS
BcLYoshnmju0cljlifycVC8otGRrMQMc4A/ri0h1PcJ1LZjZpIyJmS0PFVbbgnV7lGs7htJt6ukP
gz5tLWcKhlArV22G+yQKD+4HUZ4BTQDFnh9nr/iS5vhjjKwAFdw6g6o4TuYZwyKxUsV71NH6ItmT
L3PjWd0O+a6fTDadCZO+T7MRw7QvJhzMg3oW6XhTHarrQ0zJxMDG3T1zEQGYH57d4YMO7Uz2K6vW
RNeANM97t0+/sABuM1NcHMm9DoDQEiaGheWJ4XzeiBjMe5df+ZmD7WLgymmnJWC5yvRMtBkorgkt
iLcZO/cKdfetJ2KmS1i+luJh35EJYDTBaPSnrjYDjShJEvpOjntm9RRYA4lTToYWaGo/S7swjpr+
s1I+LJSC+0pjbGzgdIBPgQH+3eraV+1mrJ3wVs65j0L00bIkvNUJ02UPltXO3+lWILI0IoT78Xm0
1Wfm2T5Eql0toTkOGor/RBnf5w5vl47WiKLxG8IjoJl9+YUcPahsfrR1g/bSoTduIIgmKXoRGmIC
XTnWD0dHqRHFJWfB/Ny54gtlmIZHZWZGUGTt+2RNhwZLmPDE0frGRuRH1XDRuDDh/CryGCcFv8tR
aVEenUQ50lJQNmYr5pWeDW9TPaMJFTuDIDx8NA8WGTicrYvkJN0Rp3FEzuK7xXyIIp+s84sdmglW
sowvIj6UrXVSa9wITsRFAuxBAvG3H58tEo2miG7l4H7Hc/xqROll9qi8jr9LZkpz6Kzb5hVZRXcs
IwKRwtDPRkD3NghXrx4vVu93TcnDbbQRnG8tpY2+7jAI1GeT5StBmhj5i+18qXpU4TYqCeTBpzLn
p2JRoLCyFgt15B61fvhkyYLQRGu37UyudBunD6ZQDoPRBaMr9svVRs3CN01pN26BNcZRf0wmjiOH
yp2dG2LFtWVn062NdEJ4hdK89eSBTc4zcq2bOmqeXxvXrLe+jJYzrweW0HLGVnGG74PIgDy8pTZT
CEQcW0MS3uwh+p91dExmIT8SV7lUKOLw9edbHY+0wtUOaN6KwkFARjYZJ59AwX/aQ4OdklQwQcFF
G1HeEan0pufjBKIDqi/J1Gt4Hw+jObwjBqBaSOks1uXjZGpvVnliEeySeMG1xgiLvTFzNvUURRKa
3fBgLqZtPSCM2IpyOCJcw74Ov9aj0qsLCoMy67/SHWyFXcPMlnlV9aEQ1nUDzFKuLUVj2YX80OlV
cyNNLlyum39m+DuplV2wp/5oyvL3HCYPbpJTTpopP3WGDRccm3PZwYyRZrNy4DmUySVR6Rr2rBMb
UiKacdT2woOf7qXOzgLfwzIl3MDFueggFseQgAJTy36VsXwhoRs6R0ylhgkVTpqLmhiwfrN5Z9vq
p1pF2zLXt6gNASDHB4vJeES3gtAWW9HJbcU2+m6l+cpCoQgkf6tnSKMhLEx9vdW03O+Hfo0hwYjU
bZhVBLOoWznGO5lIv0tptmKMypyIVLrMRzps5n7G06Y80azMW6OJCWLNt50Oa6tJg8wKN4VJSXxa
yxg1v0YznExDSds9sxw6Hs1OygIVeIuUpdxRrc5mEmlMLrCy2qD+28ak22Hh3RkmOWh5u+8cYyv7
gm/qkM5kfMaur4lwFztfhKeuEjTQNrLoUQyBXqqn1pj9OHnhf58yyYtOe19Vpu00RjdGxsMkeN8i
pzhg70LN2LUUXRwKWnKYiIxHbJs4EM2FTyDjtmp3ps7lTLobQ0xbYk8DPXf2Oc7dnjJGkWq3jv+u
GaYfow/AyUZYH+71RtnDcvc1+VxSy524fIRo0ykKB1FGUhgkdadVjzAkfGE42yFjwTsme3oJW1WY
CEaTbVRderogIJqDVvX8cdaCcCk04B2IcG+wzPNBTyGjGNBbqGjA+QJpN0Y8g2vttCIJSkDSiZ4E
FfC6wSbjQPY7zWk3ZkpYOpmYJSyRuMyg/DrBRCGqoWrg1FeP3wFx5T6Vwi32Jn9Ce0ECoz9RApbS
oSjs+E1lb8dm3IPP8BsdQYVwdwKUsRK6W8j9lTUHnoZF07aBIDwZTnpJCrmdAaUIAtyUydkrBMM5
pDYtWdiuPREVbvmUpzE0z1tTZQGWZ7soSpirJ9teDug91Ce3KfzlfuEom0clEQR9rbHmBLmC4Tmf
NpWSn7PQCVjAwUyEemnNz9ESL7hNNeOotsZ+MeEuqql+s7weJ073NBX3JnK/uDN3WSUCE6hJRlZj
O1v7yDM3LNAPvUNEEnQoEllKQ9+3xOGKXrBikMfILE5Zbx5FlewjnCtRaXwL1lYaJ2+sTkTOWDs7
Jwxtr5CLBkPAd6S7zYjGS6L4IqnVQncIlFTdu+Q41UpQQElXre8smzZZVfuWYh0yvJ5j4gb8fjeD
updKc0hKfml8Ou7ItM5dZcZPOG/bKu/8klmnGOxNhlFXt8SrFPKEuzmqP0YIzSXfm6FqW0heWyTo
OKaUDawHvlOvIciHZUTxMFuSL73D560uhNr7BhclodHAtuce3WyuGHACizgg5y47uUUc7ehxfdD3
MFeNUqlbSDEO6+uFHEcP9dwiyXOROgGWDxETpw5c7+lxkP07TSMcNguzKi+N4c+m0aw/GLBWmeNT
jlNEFln1Ngz7pqPKT4rU1Nn0RVo6NUcyysSuq3JnS8RidoxxVOEPIMEJIoXCWhcEoIlFbZWEhEY2
RjlfRpLai090e/9gx/opzEhQnL/usFeK9crVjT2x0VQgCEq0+E2oAQRFrLDQaYcvARQjjUYIad4l
JlPpnC4bQkWcM14TrK8LHs8TBAG4paeeVAADJ7OPXuuhMl4sytoIld2NRs6qjxVLPd1BZ+3CHLzv
mkgZl4nidysJ06bDNL7l2vRsmXND2ypXS99uz7RC5XG4fwpl1fAVjNPsM2H8WdDgIGGKoFXV8hJ0
TwxrGBqKk5nE6kEzZ4/LRUdFpoh3TDZHX2GU2tyxNMDI4j0D1PaOOSzLMjqAdGACLhKCsAGkrqQG
vcAMc1YCcEoo7dtknSJY4pJjPoTLm1XcQuMNyTXU280fqo+MoaEjds12LMGvlcL6BjcCWQWC5KQ7
QC+kZP/nuXI9NYFC1mCBsRuU7Rgyd2CD4xgddk8znqE6B2QD2auiWn3+uymHbsJSnI/Zaz6wiBdt
cTdnZ09RAUNm6vZt1NVH0+jz5WInaVYD1twoJOWtCaxgsrK8r6F15LVUuer/eUFTz1Q8bg+hNv2K
i8q6pBgvewKNybbqiBghCPIPJC9b4Mh/oYpt3WLBsSUxRjrw1NXQz9VRzZtA95ru+ueDGRv3l+W8
uF1mBpOppMxk2Jg3VvX9Wc+jPTSS8HjfjFMdHksn+RyT2fJbbaEfJcu9+kWlmHexbMQn901rMkzQ
eznc9+pFwFSRPWbiOd3feTHKAiaq0HXuQhl9trleG5vbH/JFPGnvtecIrtfQBrVZhRrvEj15fwnN
/Z/+fUl/9l3y+lYKAhH/fs/9NRHXcwOhmlDPoM3z0E/MOqJKun6cthPcveRX7zqEtgxEy05gco+G
IS0Ukp6qbO2FWnnHh9V1/tiMcR/c9+zI/I7resDR144YBo160yxMrN40Xxo+nH2STN6pt+ufhT6V
BNywd99YWktc2/0mlvJ6owoSRtwJa0BaGa+T2Z9mMgN3rhX1N1O/Dc2oXzyLViswov6ESp8FhV7V
OC2jVRhRxr8f57UHaohVcKRsrU3pdI37Bgnq/yHzcG6yitURIuJuwMZr640/hZ5t4nc3URAtm8GM
6FG0qYXSCxkMruGQSPtaJyppxLVw39QDVgUddemCsIfYphmMAWFNLbyY23RDGDoQ0KmxmM7I5FFk
0XNWxs9KG/sE3On7nlr4Dvkt/stqYfosg0+TIb5yeupwqqrwQ1VGc788NwqdPgi9nsaPN+4pMSQv
DYGTDB7ywUYBFBJRMjdYdygPdXw4EDjV1Dchf62a5c0nIVp6Fxbp8k3PWjJdQtCOFwzbu0poxWM5
Ixqo+kjB3SDkxgg1WGHEoHVLOVYfU/NM98Y4m+r4c3HgUzcbnuMWI6rNVH3fDXAEGt2hsFzdz8oX
XpHu0yCihA/PbpLGsKuULmwDgyvF4qNyDyL+Ecami/A9fdT0/tBp83RIjILTvi4L9PNgLsM+uyYs
2CEmY/gFKp9ehjpimZ3W+ryyYlFsco36sLnMbDy1hFUgcH2PM//EyGJs6svo3VKzPQ2FSbcfMZE0
4qO+gG3ckmgCMx53mtexeCOHCUmdc/xDyLL1HJpk07HmaMgmJ+8+fJadTXqKNpEI2iSw3xb0ajcR
VdMmxauHQFldeHgGuNp1b6b5DyN2L1SYGntOztik63PJSX6W2K7A0SJNkUIVZ2ouxsakoLoqvOpU
x+DyLKVUd4uO7lR1PiE0OqUVJKdOzE/VNIi9Xnk6sXD4DTzsFXnBV47872DXirus8etvuekM9A/O
nQEE3JMxsTF/1xP4FJKN02tKRvfabmbnmnckfAwFH9tOLc3yWMnKe+nc6mRrhvfssESKDLXf6Y4B
KhcB5GbwgEWRApZtmj6H0zva7k7VCMUpR7yqadurX3g3Hvi4UmpvKIOV7CGBcLhwSD1T3iLV6g5I
tnqkRCZ6uWW35BJ91imROcyA1OphGhZKLa+Y1LF4IvoFkbC71Wt4vuTKPnG5QW0niWeh50T6j7sR
unCCLkPSlixXfEMxKHgzN0MR7eJ1z9vokEHlGUBdkElCX53l0VLZ4izJ3U/XEb8gkMrd/fvo8lzs
e3hZlDbTOACx2O1TyVegI2+RIcrk+7cYaw1NmKU4NaVf2tAyj1+eLkqBIRpV3J85G9tVY4rqoKu4
PRA85Kc/XxbR4uWhDqMqmMPBH4fsEAGJDSypgdi3K7XfTkAhVva49K7nGrkzJt/j/Zb0WtqCNBx1
vV9yexRFBdta1AfRGof7dOW+qZY2XVQkr2a3nNle4u30vn0S/8PVeS23rWxb9ItQhdQIr8w5SZZk
vaAs2Rs5Z3z9GWjuc133vLBI2pYlgehevdacYyIxw7mf0QAlE+AepvCLRdo2uwzJl8dcBsZfNu5t
lSmiLFfMxMWNyUgjoRhcSoKw1mkmI9Vxayc2gSEzUF4jhQ/DJJDKwrb+RLgUsbSB0xJMEOcaobc8
52D2Ppiw8eEV2vs4gJBWC3UDzDqYP2GuoIc72hyRup0EXjm5rX2q9EEvhqGXn5liE6HS0EmqyvjQ
tmSkE5Her7H0omB0dNg/gRc+GpO6khkF+m3cdVO808xZ/Jre5AN6yOw2Sxbmz6irh9+JpqElIPlv
i/VzvJSJk+7lIvxcUNXYBbCUoBeR6+kArE8hqhmpXUWew/x57oWbbuuM6OlA7+vrs/4qyz9Kg2OK
uB3j7M4PCBCzk90p3a3XEJnJpeHJYSsshGWoTYwb4b/8OEB/V6Wemzf5HpE0+j4mvXMOqZLYgxr5
EiyjeRlUCtGdNWunEtN+0SoBizbEspQmifVwTRtIQUgaQhUN1sPzEAewxt0CJmwrDKXJTiMH6OJj
ncJPC/TRH9uA6fZHyc3x0gGSSN242iQJUn/BvIcoZOAc5DgRJI2Mb0uQ3s/BzNu9hNDGzKV3wzIb
3S80Yf6LmvXh3SIUj9xv3KAOgJo2bQyI2kpAvhXO3OPYozGZmQ12T4sS8QAg1khxz/I9F8jgeYgS
Y5cH4lWWb0EFjcMAjtYDKthFLCPAxseLvGxVmKBFt2gLcqzPq0Ma197FMgz7gl1vxp0Gjv6ROqqx
kyWMD6JHJcJuL2hRXVXKyg1BdYizza4P1mLKSGIvGFB0Ga3yf9+s6PDo27CLAYDIlUvM71SKYAvC
2HHXDKUmuIchpQiQZjESRLpCKtjqWXmPCJgGz9GOtvUqlyD50IaWuxxKBmDhCOJ6CTFh31i6fagU
LbjGdUUzDhj31k4rpCN4Nl8r8Y2jp1l306zOgDx8heinnrs4XoqQGhtibLwwpp7gv9kYtZf/jfyT
FAoCcsZDq2PLgi3n4CI1Su+ghYzehiKONq6ivqhFlx/1MDJvdqP9CUJGCLveBHO54IhxQ0OMQx/m
8Mxno7QBx+h49VY0+qMn9nhrjgjqk7n0hdPU7jlqWAQGp5HK/DA39/SF7rL4CAVWqk500zooxcHH
F/cZ50rL9KvP7ikNj800oqpUJ09Q2xlMJeblq+n7auOjDcLzV7bIluDzTCNCHsf1R/KEknKVUgDR
eiqTt3bAOVwWuX3TBVozfSAnjja6BewEHovjrWDSBjBbxBPN3jBa2GMTvSIEDi9yeTCL4FtevKCi
9dsEpr+hEHVvSvxRxTmDT4tiuEmaI1P5N2A2nCD88iZ0xbzp+j/hBEhlxq2PtORF0rFBy2840xPt
WAIMARFIH87qM7pc3Zuk7NmRdhz1PsHDFVYkfnqvxvzbBu67JIbiYoW+drOm4svntHmyVDfZGAHK
XT4cEHPmfU0+5A3B2E0dhfsmttrXODTuU1C0W7M0hxtMHxLItJsd4aR9Xp+hQiCdWvAVC2hPQgtg
vSptdQpCgHg6WffLzDb9c8cuQlWevOUtjqG+nKZFrHRvleVFr0QX8NfVYan32AgyKNa4SZS7H3wH
87daMug4BFFxxAGhXswpUVZaoHlnVJZgIVO4Sk/ibY6zSvPPeVdHjDuE8+bH/R0Fy/QIIrFKfTf8
xaLR5uqLPAQHRuTQ5UlVclXRKKI2Gj8tVUtozIXZsW7V5WCY8co2++TNN0d0+m9Ut9pPAwMVJhUm
ZUq1c61Y0Mt3qtNgVT9Uw80vE+DFHY6wd6NM343QXRFJb7wrCDAXEanrR89npl7P9aTcaJ1SY/c0
6ns4r21ygcONUa0buglLDQ3p2c9cfTf0A01vhZi7lFIYpGe6qTj31hp3ATEKwQoN+YEtT/QYRbrP
CR3CTte06AreFaWfl2M84lXWVsHBwHqbwCC4OFFDq0zYt8FtbLY4Dwt/7qlfaWDi/uhTEO2N+dK8
dsngA5Mps5tdRMu4gVSjvwytn4P+K4kr61iC5T+sUxuu67wsplYA0EHnUpTBpF680kZA6HRo9CA/
kLqq/FTUDmqJ/xGoGhdcw5eTguMBOh4SNl54RNORBMdPG3hwvXggcoDCaUz8ArSAjWrfi1/STIgH
6hnrUecpWKcBbEQ2718oWg+eYzEjcMrvvAzDH44bO7ciMneIosMfkdbPVR0lGpsgs71AvIHnnIfl
4qd8lTmFAQ3UqZfypdCscFkW9NpcM8P9gujIL3Ew/V1pVYzwGJWHfTyVzsqtpq8WtFdi/EmC9pG3
qI6G4tuc+dfUHTB0GKacugl6DUdXrGGYuXfFCNiYPh19fKrmYMRGps5rwMQ4yCWxpAx7HWlhG61E
18yBoIHycLlbZb3T+NWnO7rGowaMsXbnAEX5koTaGu4pUz6ATu42dNN3Qn1uZVqOZ+4L8TpM7lc0
xtW5jYtgPUKe3lqVw8XDSXEcUQvvzCbKll7nGwfRja9ISlKm1pyM8L7OGKGQAbifnOpwqNeWn2GX
mbp8W3U/qiEhaDC2j/Bkqm085ymM4pslgb0nwfGU+kpyCeew2EHpLpXm7oRItR27N0M/QfNdhMGr
F4n0HifGh+gLDyWv7e9VxR7fHVLFS4eps6eP1VLM7UjPbPQTPTJwq0q3MyNDX0zeiBpOjPwjonT0
Zs1MBp1+sO37jqzZqf7DN+zcMVCm2zKI83UokLzKBdy3dfWLCa1NPpcFHZquMFJgFXR3oqflngtD
k3FM49OETWhrRESVJnUBYFHT841O/22X6kpOf7quUYugmgUIHB5YDEtAEWl4oBQaaBlcIxGlnM6w
pZJLtbKq0IAthIFQFoqdE1rXqkYHzNjlT150u6RuuttEct4ibpmncKyyl5WSlHu9j5jsJMalDYKj
MVFjy8+FZoEl9ubWHZDbdTUJ+P20sxE6Bw+foHor0re56mVbnV8e/j3wNBCqw2Wqi3/qfMyPxZRV
u2mG/+vZ+GY2RnLPwMRsyN3ECVOQGuJ3HbUbVY+vsz0QJbpsvRR1i2HejcKO0UNBtwsN8xeFRXXK
pqo+yWeKFXUMGlR9aQd8bKIEY6M728oR3eKHVq/820mjSg480LdBMU0XszmZyjuUvbUzFfpZFsKW
3WHBo0Orz4c2Yz6OOkMcQQKmH6Ta2fSj1inPnkuHKdRF50OfY3bivzt0ERaZrzNLS9U/smFp1eWu
xd9LP7lk3tg0zrWnwml6hC6eRe1eC2XbD3Ahqn6KVkUICGiIlJxEFaN2Dlh42sQt34G2Ggf4XDej
AW4uwd/9DAlPNZ2YTH0gEDXD5ekgIbr0gNTXnZp6y0zUoGnytl9rTdASWGy49abXe3UjTxVGbueb
qRURSso+OiptFnHcZrJIZxSlMMvuEBOVyT3ypx3db0mCN2ogY6lKITnZF9P13nLHhIuv2tG2woYW
gvpeq65G6Mk4BEeEJv8+hHOPii75V5bFkCqhvd0y/Cp4EboYdiT1QZjSw84YGK1EicpW1sYcYug3
FKDwYdHv4h4Xo6vVMNGijh2OmLgwsEAHg9iX++2QVr+R6nfkM2hopGvT27Y+hHdRtWirK9gFUQt0
O/Uo6FYkwAcsrLmz1DOjuiagQRhkXJLYcU8IUNnndBIo67WTo1wIHaOmgmHBruq82/ntcGoUcWKE
QNltdA+/tF8rROPw8ZxTh/8yWHE8Fsg5rZ1ZfsemDSSTnLpFz6qpIYcfUK+knGVVS8Ah6PQBpMc9
6AfmdFV3p/Z7lz0DC9/tzuy7FwcxUM/VvRmF0z9icvomEpPeKOLrVZP0nFndFgTp/IBRlvg1zcJy
6xhbM4m0V0F36kD84HCusnxnmW6+LifMG5oevujU7PtyjufBptQ87wE+PaztqmEt5Vc0YkJpnFH/
82wX6EP+kYQEuBpDNgD2nTKAishs9Mbq37IyuBUMdg96Tm4ohrhh7UUqk4wixFs45cfETn519gy4
LNN5ktl6+1DUQLP06hE1TXjzK8xP8xG0IFZ019BhWCh9BZvWwQ5cKgpTVIuDuKf44YF+g3bXGpX3
iursWtiYYc0tZaHX5U6zt6D8VwORenh7UWwS7j602ZypUX+5GfkBZEf9rDu1X0aAKxigFv25Nhza
Q7YpdtA6GTcQcsdsxPsEYvkVUPloGiMS18/fOWz+SdhqF+M0GYcxHIyLHxk3swnrQ6xFzro0ORnA
eEOcO5e7U9meaBUbP0pPsS5Rckdx3C7SJlFuyUS/plIQ4moFVh6ZSaW3g3KxYn/lWOJHI1OWCPB7
0VI9XgV2F36QC28sAQY6B6fB6TuCAA3sIl8+m0lBihZcODSr9IqseS93ITYnkb93XebZQdfOLg5c
GVOvfTNcTV81RcnPrS+cLdlK/V5kiETiKYE/E2Tk3ORIRUJc042Ga9pkX/VQ7Tla/qlnafh4/p8I
8dZq7sJBhe97DGBNXKm/4x8zKlHPs7OslLU4ARc5ZPGqS1bhnA+pqFg55ekmz6pmrRiqw/SGXqYd
KqjxOJat5Mu6Na9xG/+2UkCdjq1Y52aqmztSyn/cfblSuoY4H5j8b7pk2kMowt5gvgOWBoUwPwEF
TeDEdGpiQzlrueFOyCOYDTWBBXmOE6P/Zc9jBXk7+GmZwF+YG3NGnmGziF37R5aqn9hhrd/oX6BE
CefVHmuxQTY5Xp6nyYh+dgUGG6ak3S9SAbsPuUKrv0+ZGiwnkBWPNBlIoKI6E17/IT+dWhAzZcqc
YSvX7LipK0rbsXi+lGGYfgEeOx/4gQoMO/x2Xo3IW5stJvXY6d/5mtEhol+y8VgvD0EY/SKbolkS
dqFtgvlsrsate6XwbxbCJVwe3uZUX0wz5ExNOoKbBeeKM+m1NEI6aNbwOyp0cUQaGrzEbtETXQfD
VlEeYRtU37DDHkrXV98jT/ooJBw5BHCSFSSlQfdl7Gk1G5eQ6C4bpoUhGuMHg1v0cpbKe0ozAG7q
V1rLuQxJlmxXiIaT34Tvfun0k3bUTPoT8hm/QlJbwuyrZBWgA4Ii5O/MuI+zAgsWBCC1FMNqFCmW
/4qIjsCXaL/gNgolJ2MDpHwVo8TKYhyycwtOdt+iAVXOojanAdtL2mEmJy7FyWprp4B5PY6NmoG5
FzSfRzrnuWK+tGB01xV2VESuSknDq3/48w1SiJIgIETlu2gssFhqKliE2DaOpjekuxG7ACR1ZrMW
x3d5axZFlc1aFRcfnehOMKPgkbEF96cCMjj5ssfa0LGuqdrx76dLDkqmmiKucEJQkTnRkChs+JjD
Gl/iAwtXYVEQ7RFGw5/eYuWRp2dqRYJWy7zctrGWbVQsPqvAfQGoZXyHrwiWxG8Hs1RIioHQI2vr
xMJ8seB7HPWigRs9n4ihEOcbVOQuHjfM3Ng1kKrKGRw4pr0WFX+wflavqqotmSU5d/mK7WYC2gAc
T76catp6AKzUNSI48r0Mmj/AiOo71hGxExZt6WeaJ+RVCyJMSxh3ahEW8t+9TT5jxo4dQC6IA7H2
sjMlT05UlM2p7YvnW/L9GBHVsmk78hgsxT7+fbDiAoV8Xb5TVgf8wLySf9iqv8T0UxYuauaDR3eV
CKeQ6R3kCRV/dHisUILKoypIPDyy1OkrHQrzKfPSchN3cfZS5B3NeD4I5t7Qwm4pR15/H8K4XiUB
4H+hUq9B4V20qh5+FCXIg1rFlB43unkdal3gXwi/8fppO2ptUFGGsfUap/M2CgZDTibztQbaHMD2
CPR1YKnXGJzju9o79R6A4gq59ohu2oF21QzVLQqG5tqFt7/vyLenHqtUPrAx0tnvVkbIHI3AQDiT
HC86tjhzZ/WtujEL19y5aLNWsWhARNgIAgx8PCs4P1Ae8wiiXNuT0aXdmaXWfC+U29X8rLLL9Gq9
xJlpnzMkgT1QjVWG8RjFC8pjmmTmOSBxDpy4NX3mFvWxL2rvYCgkYcqtQSokyJuJ2RKStKR/Yzfl
TuPkvXNDm/TGpM82Q+pHKz5qiFgiv9lOiUNfpPWpGwIPrNL8sa7ywFxZgWVs6BKKl9rkM1Oa/pf7
Q94qJlEk2oZF3Een3gUXJUvzuyOKZS4gossds3GY8OY2eDliRvBl9tFZ6d3mril5+cZqP8LpXAw1
nQBTGOKlEHTzgPQA+bJU4o31fCgYH3bOSY9TBxgjmTx/X4YF9FjiArQl7CVCdeQt3pBVs5fd/JKf
+gBD6gLKrDrV0VCcEPlPfbTNIxCSOfEwNE96LnoQJBr91La+yoObTSzhLztXKeUb9zIYLc7webFp
58WntVDDdnXB+MyzQK6WFl5VkduMMEX0wMMFQbTJ0azzyio9cJ7+US5VtfwS80NCCxAvG5xJ+Qcj
kxPMs2rwZzBYnugtNKsmzyK+7LwhZpgiWbXJ7e0cD8O7yLCPOc2bo7dzxC22rSo3HjCBaQRFE3rw
yovXQw0k1praUyxo+iQ207mJrhWlBQNLreOYX9dtdMmZXeLuxBsMG4iyC9BEcNU98rRpzEHBRvf5
tw2ehNPPvPlZmvwGZTauOhafqJSGYxKJ5uy1Hm24GCkZzQGytSqVQmJs3vyAVpLfXaIhT19VXUUI
EUIq57QH919o1zBUo0eJUsRNx3sbjcmO8CfG36GOqo1j1zm36+ig+Va5dv1av5p69x70EY6XtCvO
bRq/WLYxoQF8RPMghz5iec2uiKNdfmR6ACi8j0/N1Fwm5XCvT5P9s9ERc4mGzKdARPxuhVH+snG8
V4Fu0Z1V9R9DhDze0Guc5kX+Y24n5rY/vDIe7JZjrX2hEEEvIheqAYnQgGid8D/u3eBcti/UV7Aa
J3Mfdd6fePTC5wnTI0wHiB2qfJ/NRSq+fKLsZsKOeZ6aDvBbzDhBGR1MZExDMwv5gtNE4dacSp9v
xXz5t+BibpbWM6Jj/mtst80mq5ieg+Aczs8FP9Ps+D5EU7HXcxoyXpIne3NmGMiedYHJmqjeOFzK
9/T5Rx4nxp69JpyN7OArBJ0vA2Wkhp6N+y5LbNVY6jaq2mcYnTx4Uuun2KYKZe2qiON69P4Pzacp
AY4FYocN2r3U068kVyDktzS7PHSi3ZwLNE0+NMM0bNZ/UzzlsyRpyXsPM3VVMl05dbQtQqPZNZrF
ldJEqO06pNFZUly9eT4jeyz8TYcpfEQoFTRQj1m5Hl/SvHiRnzsdMDthnH27SOboLw6WO+6EnhMW
r7ygJdqjAIIqRSC+5+TbOJzeVLvKL6pR4+7JiXxv7DgBRxYz0NAYW0RgYBee1LPY2DHls8LAL+wZ
7pbkEAt3aWHunEylauzEJS/t6YEmYV3o4xmycbiEk1K8V/j7N56ZIpb3UsAJdjYSyIdcQz6ElqZB
t5uM1d/3ApzItjmu5JQi3qs2S6w6wZPXPDU6wjFOV/Wk0OHwqoggNjKS5R/Il65Hk4SaSCr4XMjF
rAN4ODpxwNEJe2h+cBglPZ/Jl5aR/gSh4G7/vu8FVryMJiXZjg0mdhzL3pbq7kAt7h1MgFJHuM+c
AkgnOGtdUixHEX8S9txc5J01vxIE5h1tgk7l1GmclVhW4bLiKwBslSGI4cITSY8dyt9Bg3xtRpEF
Ky9AsDzhTgk7dPkWg7ITY5ryKJftmoiZpQaKEC/MvAZ2ek8Dtyt2PkNUpJf8j9sem/1GCg/rkjt9
C+qlXJdzbOqgHWpCOInSJLPJi5k++3WMANH2r/ZAxAjXMxyT9g1TQHF0MmcnTx+282JGXUH8nniB
OmwchZ34N6tpgxOSZ3NRFGYHTciL8K8RWFYYCA/qqoVRE8e/uwiEMoAbAQMWxvM8Bgl9LCrAO/p9
S1v9WGj4XwPY5otRlP0OWmZGB5KHLHe1Q0c7PXWGh1xGANE8IjTPIbzO8zPS3DdiyA1h7m9sVc2I
xnJCIoR01KwFp5eGrlrzGsZueJJFqz+CUYhcbSnz5xUXH0zB52JEkXoujG5LGLEDxvns65X7KnOh
zFj9p51v5IaklL1XdYi1zazZRZYZb4UeOo/G7s34PJmUssNQFGfdhLBI9KL9ORT+O1zoq/wQK417
RTIUL4b+7AXx+OFkmb6PJkygvW+rP/mu3tDv/K5CB4f7/5MEPj8lkdXjvzCJVgtoJLfh+DGGyR95
Ka0yp6+amPVODT3rqgg1gflXOgfQ32JJ42A8MoPBjbgCQZHfs7yaOUQaXsq+JQqNuobIjvJL96bs
V9e/0h3UvjDJc3iOrZgeUTRdRBoAoeU4diFbxdvJe0s1sA44NUlY8qWYK3fIYvfR04HIkIiyMLU+
uA4pCZyLjhSZY8KWXSqVvQ1giS8gZLFjJsXv+UkNYuLGahIu7DYud/VAbgDZQhMOPKL38jDc16qv
/HG+HWLro7pX/szvCZQ3C8sU4Qta5l3MHnE3AWnO+exzrAEpDTJpWF7K1iCmITLNf6jwMnAtf3ww
QYvs5gX0xpdJOFCSgDZY5VbwPdip+OllGXsciADIGd32GR9Wi/RaWhru5YbftFO0zI+ceBOWMTwY
A0eVFrDm98ykwRljiFL6s+7NEiS/hyXIpOaAji8E6jHQsEkDlPRKLg5Rb7eHwi1xLwGWcXW+yVJE
hMKX5ZunN4gU8JIyC4nPNffdVRSex1jc+MO60O7C3MbiNY8BE12zsYQH3E5mtOck5Vww06krocTZ
o8PF2M56A7m5yr5GAcForYEf4vIr1X4y+7tC5k/7PM1AdCqTSP30dEO51opxVbTYXetOxUyOk1mS
j92vIh0znX5Ik/3qUzFn/qgif7A+6M8q3AYacdIsQYac99svojcfZ8ohMOgRUoI1d2SI2XzzT7/I
SMoWqcnoLQy9f4I519wbaIgzCQFCPst4OFdIgfSED+6sKgMWvJrssxG1Hy1v4z133HHdW7DqpllH
Tb2MB4TdxxT5kmQJ69Wj6317HpfMLhpvDnNmHwnUaC7gk1rbyWc06wSGsSYTjEUo9xAc5TAWGw27
rF8wQlI04p7baUmqsoq6YeoXvdON713jF1tIq3jjm0Ffym2IRNWIWf5/H+QmZSMjU4P6rJS0aJU2
6DfPlGnd8d3jcwmHMRQ+hcHwhPHNjWD049I/j0NIVpxPsoxsVwAQQzRuYCWZmxdyaoYY9NONC7F9
qoytNN+7ChBgLQDLwgQw3lphGKBZMH93Y9scUhJOFy5gvIJxDHkjZig2Xk5RQ9O6vcEdwmrKoOzy
/DiDMAi3U4yyKYsc8Vb1aO1sNRh38tCTsuoviAH38Zbg6CSN9g0HRrwMwti4xwo5OUhwSQgiF0ub
K46yAeZmofaeM285kUJxWmVlpC0jp273HBusheuoELMzF0unf38eE/iWyNej439D3+Lfgl9yZY2q
uDjQUEGAiMLkRli0t0pmslmXTvYB+RoLn4JSwOrwo1VS0VWmwJ2nDOec6tKyty1RP/CROlePxA0D
zVQ3x4QyBp1Ity2YETgARmAoRcYPUhBuAadd+BE2ySZpP+On7Dm8Mw7oOMnLgdHZ3OaElDyl4F3Z
rRU1bzbVVKuPaP5xmWunFfpk5qCxfdLLVengPMWecRRNGZ9UCFgAW72d0IzvZgpKLHkD3m46AN1J
DTijPZwgvhWhVhE2EWCKJSnHKHLnFI1tcvbCRuUMHhefIYkZiZORRRr0n/LHnI38VxJ0NnFTjsvn
tWUcYhYTMuugoxU8t6+akbO3U5BW4YXOh9uY6UekZjvbJC+q9Fp19fwNPdXfppuAH3MUjIpmi8xP
oRc1SF2OnlVLOUzS54mSfPY/L92G75zA0k8AkaB+HBHhX9aNbC1neElAfpJt0q36q5BWZhk6WZN7
v+vL88CxkTw/vQTe4Sh8DLimShiIq24R6zwX/OSWMwN2R6wumVesU6AbKzGnmtrzQxG173VZYg83
CLfGr5AdGNIsaSPiE8DH8SzR/mdDHgpAFeu2UauNrSXttstCsX/+Rp67xFBTS8y/R2qFeyuq5IgX
/awoQ/zqj+ED2PX43vfFd8o02A26l3weSZS9N7tzCZsxseBJeRBYdfvmTfiXIdV4C/meb3o+RtLk
pxR4/HV/MMWOtyVxbFnUVs9qcZodWr1hIRwyblJSrCI/gd+DCad3k3ZZTMJEa/yQB+DILXe2gJ0B
e+Iag7m/mo1wlxkRBowhyrvuRdGJ/D1ikcMiJ44GYENtYlGRZZ9mkFgL8B5glJ4HBhNmDMmFU33p
c8a5qbVM5ky3XuVTPFGMtTYfL8VBWVHt+ylJt53AwWU7YIgTHZnxPIDSLQSmlkH1GuWGgusNiA5o
YsLBcvMBJbm5jC29gZraLSMiLopTjMJqDGR3Xv+frfrCd9ZC7ajfCO07jaImM6L4pRRe+vBMVZz6
mU3eM8/9t3cWVgyB2mICgVKGROCydi2lRttMPXvLumTsh4HLNtmZeMHW4a7SxOg3S8UZyHAeRPod
kY1dgS5t8lq9GDjKQcr5dMyUqmxWsi8Ju2DtsSsxrEb0vZCNyW46O6gD4jNdRlRTpYtOv084vs/K
TwZxSzrl66xj/9XK4pGXhn4ureQnsTbFT+ZoKHos1H91jX40Tihebad5cPxVP93pjNZ9lm0BvpX7
qBW19YNFLk7679zDt+tnbfGeDjV3tZa5uzjTvONz5UKw+BHG081SKL1od4CV0pVj08KUBn6QX5oh
3Q4UmtbB6MkO4ZwqbTxdhxlnGPV02cWs4JvaYMJu5qpOZCqeAQa3/9hKe3ZFM95JHCXUbwx+BP2o
HdC3x+dMmX0fWgVqc26xl51lcr4YfprZgP/czWnDpeiWFxNEc/RpAmS2FdfrHkvU0ppvasUaxu1E
dwXTNC/jOj0BRsaFDp7mNGCYX5rMKhksM420QG3eVA+CAJHdfM355NHOe+qHXU3EotoOjJuSoMx2
Cr+ZUQIQ+b+3QDUde/iaqNyqlHwQr6d/VRKZSu7W/nn+CCAJRR1T4MTWz8+ZQjShQWDSlpm01ovO
RRDHALiGQJKB2cP4VyiVc6qD8B+XBf518shUqzBQ5KjdX/M4IZPX9w/y7o/6mRrSESmgVfZrjbb4
8LxBEPWgtOfYBQbwMOWJ/SobIjApCGYLX/qAtVIj2YVIu5ruuVBh4A9hv50aM7wptupdn1PrwYzE
TlokJmo+IIamSRCPylwyU/2NpVTRsz3gzD2C/2kUcAy5P/uVgWE7e2QIV3Pqvbt84O/b25IQKDDD
PfY0OVfr+NwvpKWPeydcpIBvDm76jxwk1x3bc4U9vOz4vPRZcwACz3Rp6Kt1OS+fcai9BGoe75wo
yuCOEkubNeNelhsmngQ4uygxvYiYnMxlHcg4ZidUUeDl+uq5JcuWvnzgk1aSH01RKMsNQcoZNyWT
tmdne1D6W+dD7cKSLPrZiKCiUsehP6yl7W7ZcfRj/NJ+EQ79ppL4PJlxd0qGtCZ/tN9CVlw8pT9W
xk7c4dEfC0IwoRi8MaXD6zSPDfGqGQDJciY78zzRn+xmUat4vnCBfWSB1Z37EtmtkpM6bNYKJQhg
bYADwzggGw+DtTpfM/lQx9Sa9NIh48yfd08xwhtw2oBOGFMrAFGMnTwjWiTzyVPrlOKkeHuWKPuA
EdQ+yGfywdWGf19qrgKTfP5T+V6RE+hrF7W7yqogwfIOw/rw7FXZHWhfU81IyZpvLGRkmLszPM3E
c1qHqAiOU2Hi9+iZd0YNgh1jtLVtrTkR5GwUVs8ZkEgTpPW2BmUnUr/xHj4PCUqSlJcsaU5ybUvs
FWI4klN0klGzhvKv86APhjG65efTJuJQ0cCaWXWBshMtIKG/D9BpOKCrWFOMtCvZXmz8iZxEBsP5
hMfPcuBr4ScCk3ZfNwnRvp7QVnB1hnyb2Xuhv7p6N36xOkZ+xE5AR44jl0ZKnKvGm9xuorNNMsmK
4nX8MvqVVQ+/fLbWnVRU/B1rTTbSkNBF7u81gJtVl/sarVb3XhOpMaFbe9SUnS9VkBIwG7m7Z/1p
kTOEab4jT3zWxBp5/ZL77Onx7MlLATA8DxgEHeE6mEW0rm8r67KFu9Hr7b3Se/xxKicaN0cR69Es
XEydEW0LYPZyJNuZXJE2JrVryiNas/Ss15Ou+8fQxLwlnw3zy5F26i5wjZ18H++/R1wnmz8Z5Ya2
RSnV0wSB/lLken2SJXye0sO2snr1rG2jfCoJ1cEYz7+w8eC5/7UEz+1tLd0rabcunDRGykk/TbbX
MpOBQzRh7+PqULtDZwVDgr4xyq3P592RuNhJyUmQN5e8zSLTIMM5CRmV8CvfUaTT3KaTs8zi3jhR
IZ/T0KqYkg504sjxE2cr+tCQcGDeRjvsw4N1AET/PYPpoCATT3T7cKz+YG4YN9Jki9UBsMNcPHRG
Hi3l/L0IhXsNyfNgmK3HS7UQLxDmQxy1aE1lbEkDbedEzvyFHlfrA7wBu404VdmpHJvXcYc8SCcH
HNMeZxA6ieTIgWuSPTvLSb6wWxV7kznIlninYPk8QtU2wYWGNyyGpB8/WJPfXYeJZqJMZMElpNio
XWqtJjvgp9ZmddRzH0A//SJLTbnt4A2l6KYgsQySd+WEUc4bvVF0hGtUPWN1WOhWpVX3ItTfMJLH
+3oq9X0/YFjz/Tq7ypYMQrGS6n08G+DkPg0TlZWSOcFLxxRxE1WiA4EwazvSAaOrXXevqQsY3jU5
BXZ1efMFUZVcm/rsOQEJOXEJQym28zWKoHoplC4nwhwwJ4GwCPSwnEDVa51h/IjI55yvzILlmVFh
6xCcWQeEe2rdvk668dPXg283ctOTkcXPtvHfzrBoOppqllcSxYpniwP3BPv7FWHYrhy64AzDCtk/
E9xlNWTFOxBPwJW4fraDDakXRxSqLtXEBwKfyakn0tTjiP0+d/a+Uha32BzgY2d48t2qmVD74Lf6
9/hLI2CjqFq3nQQaOKoPJoNOtcjSqHnNUn2lRVpxwOeR3vKE4/mzhhvTiYvIaDMz3HJrjWax8ur4
V07gLRxAJb2ZlsFVCxsKRUchX7imGrdBCzwEPAkKEloV8kYyo7xcDUZGTBoGiNcmrQlIZzADxsNH
cFb2v0sDHITsBRaq9VFGnIJQCEzZBt3gf7g6r+U2kmWLflFHtDev8CBA0IsiXzokUar23n/9XVWt
c3TjPAwCgGZGJNBdVZm599pbDXrBtTWQ8QqzHw6Oi9JDvSw7w0YMlWy6mKO9GsouWek9yTx6VYej
88EsaRo3tc8vKRxnhqboFqjcDYIiMqmT7aJ82rHqQhxDOkJ4xHDo6h6SQ+2QSN2K5GpLPV9ut/3J
WBjp7QyxU6K6sXZ6/AKldW3nCWGAbI7HZkUUUPGpBVp5quWqA2PQu1dC4EguR1oPAxF/5w/1fnCF
N9TAuEU36GIZkK5/aoFsW/jOnZWjTFIfKEliLR7l5mQjx/l7wp7FiylAY0cZfs46mrX7Oe4QInWk
hd573uTBZWqpHODt7yuS1a5qfq7G6XU5d1uPWgPMJp6X1gc6jZRxOJuVjQHRyRwwXQZILvmjq/Gg
WklTr33XC+/VjeL2qud9xHCjxGgeTN2hdN3puZz1ilwxUX1MjvX32freZEeHyDQdQLvLfCk4VHlJ
gMMMwQgTpU9uerEDeuldxgnxjNDF9/VgN5VFK7Pfpl3EVnElC2HYxxHzh1aOJXwyWo4Ji912gvxJ
t81f6KkEubVVHQt/EAuHmkigwgvfyYnK3gY0+Z6d+9+x2QBgccAgj01r3Tuk/m2MOhcvUg4NTa76
Ac8nemBMon8T+IbRQppIHKf61U8TPOoVUBgajJcuYEwHKHsTloR7BRJIMERNeMf3d9Ro0t9rNCEA
Y3QgWipEi/99qGL/70uBPueA5MHc6fSVCVEjEmnwYOCpDQXr5LSnYVhsA+xn+zqFlIXffPFOnkAr
qQwzPiBOFgEP3G7jPuOXbXL9Rc0tEoHpHvXIrjcgw8psxfu27D19R49bhpHbGL2sPnpZTBFsVlN8
a6KhnGaaa4kFoDb3XxD+jnRdYw5UeYCtcWy8/h5q+eQl1lHLSF3LikGOAmD4HWs8QtvZSNqnsQ6C
ldtRNs0LhnvC1qqaIlsyB6g90ud8QmyExCFYRrCctLbUQyvNw7PpYheQblz6tTVu3E7s19YQZ9g7
sOYchKfEwbFiIbNVL32nnU/frBilppKrI0nb1DaojrWW8KKxOfqUrXxLY3mp++IzqN17tQUPQ/AT
8bhz7iiLsHamBz5XdIVTNKI2IOZIHYzUeUg983L29XHyh43VdpvO/PDp7H8GtLL2s9Y7517PyXOJ
QQuSuNIcuGno9ZDwtVvwOSLYhXgyj+9qw1UXshd5+Z4MmXiTEiLJTNO0f1Q+RWmyPI2WeaHayF+r
efGujpf/cpsuumcmHu1r34EZaXUDAOhsy+hIEBI5sCiVEmUTEkbboJByGCTL+7yo2p+a5tOykq8a
v0YRnyX9oQfliZ0/pHCR7nHWsn1ZOWelfGBeEn+zaFZthQa3u/XRVVJBXBYSYtbOUMYr7LYmLL/T
CguhA+gq5z4nH5JYZNs1dX3/1vW/VY9QPZSOuE9IXENTWOXnUo+rSzIsDYiM4Yc6NAau1V6q0fkV
chNu1yMo6y9DapwpWwKZ3Rvt/z3JiNJHKkqwFdxg6tm/BxO7OMlIWJu0YrYeO+hhWzIB/UMshcGt
wcAeB+5Es+s/x0pn6cw3a6EKnv6MYTE/aXBjTrGvk7rUFu/6MMAOpT6+Wg4AmCU3yksXe29jM5h3
WU50e2hS3SD9/cB0RJWpG19RREc8bhlTWASRnT2i458F0W6apHNi3yaFo45pwQFh2Ih04QuR0xah
04JVrh3XA7HGtEB/HuayfPQDe6te5XSarqFhVie17rgFbXC7BqiEL/nGB35c6so8qybUZDV/aQHq
ZX+3XhsGGjdlF60JWNh1Mx2oaeZW3g9Bn+2E72AcjaOaDGat+iDcwd4F7IznISeSWASYd9Z9BjX8
t3+1PhE/Zb2J7fprQGp2bCwMabkpftfS2aoeomTS79QAEqs90iQImkmjvU3ZEB16Exhs50z70Wj9
Jx1RMF2RKvsrXC51baMFbvBR2TGtnrgKP0ZPPxtlCw6vja8NtPi3fvqxTu90RAjl4nZ/WuDjekDb
Wqsq7Z5IHuTKxuw+tPE3dZCDNB6dPDKZNvXoBjj201NjI1itaV3BsIDlludb1blj9aRBJUO1qdGD
kbW510kSLHIBSiFhF8v7bK+PaCilYdSRVYYiqSwT3MDFBnvQpWgNhZ0iSVB3W+3vbSP4iNOxgtM7
GvtpaqbjiPbsXoR5cE/UNJNKcE9ebdYYbhpxyRCCUJSjRxFmPp6VW4NFk4wTi8aDxREkGPPvzVhZ
b15dnTVhuu+x511FaDlf2JmvRduTy2R6u0EkzW7K36FO72x8ZPe6/JkiD8SKk/oMneTLVB+k5mmn
hpJB1yHlw1559bWlgzuRzWf6707tlm+NxYSvHftHk0QyfGOuvzZluhTVUWzQVUO2CkUH7YJ6UN1x
NaSiJ7yPIv1MLFcFStwAI6AF1XGtIVyTKy0mXf1Um6aF+k3asil5NvEclUQVQO+M4TId8ghh/N/B
BG0L/HNp8TjYQbOPHLI210u+LJcjylE4PlKEFjtWcXMb5tJzQMyibP+yB/PrlpiWxuYBgiAoHeLg
bpledSdPKorzi7A8+MpSWOymGjtojFEmlOoQh2x5UktmOtrZ6Jt7YKQcORsT/e1QM79ZLAisUQDk
joSleqAchm4wASi2zca9Gk13Z9B+Oim58j/1clrr9GV8O2aTtBLBZx36u/Wj0cYRkbWXkCkfjf0l
qDrjsB6D3BlMClOp7FQ6MiBpmgtcdEGnvXCUabf/b5ZLcjZpfDRZ0BWLizkZ9oN6qJ0ZxbcBs129
HPB25a5bXWdFIuGUR55G4r2HS4XduUM8eirsx0o37eO/hoR6VmGR2xgzmjLV6VUzA50KqJ74+5Qc
c6K22a8nPs3Vk+2/fy9LYV2EXn5W10qU8qO3BhEwDRidNkT2bVtp+lpr7q6LOWO2bPLQ7miO63Ti
3tWztBsaPIUEGI3SED7rBkpHz7Ie1YM1gGrNijB0vsdGJnZa5mZMD6t3fOqgbmwjia5D3EXXMbX/
ZCCxjF2f6c1Fx9ewDThvPZFhab2qsYdfo89hKbnUflYeSqcwL0knIxrox9EqMd+dKOre0jSmZJli
8zVtp9deahBpQw37VIyUMYTQR1tfA8ZXtqK++HUU+Ns89SGQ+whvjUo8Sz/4jfFf/poUz0ULer0w
w+H7aKEUnSFvrc/Ue3Rqh80o31uf6eluNMAXw3ZNSI+9rlNURK1EbdIho4hOQsoQcyD4Pg7vm8Gx
N+SWkWGuif7aTv5rC+nn3JmRAWn8P05b9cwhqJVjJWpBk/QlEfXDS0s46qMT1+sr1yrqLZXSPCNz
Ya9D/JGCJ1Wdw6bFNj6bSHBUCVR33DeMUMKduk7tueTYKf+da2lMhZYhU9duQVKDw+xQCCEc/613
XvGtRVVNjdTPTEPn30ZRw92SFvI+hMnRLZzs6wHjIzyPhFbQUu2qdHlfAvTsCOSqZz1CHhElxJR6
dDuYuqKUZiosDs2Eus2zBPMzuUR4rfXZqcuDXR9c3AKpeBN3osWJwKmtIYXAahkIKglgIhAsqX28
tezirgDdD5l3KfMTxjustGzBNoCcs2XnrrdiUbB8wUaxzO/d6FTMziWdux04DtgzxxmWpJPpT9bd
+rGInkkBJ+D5kNewCY2uNg+LsGt/kzi2c2uqX/iBYiYxbfxYyWdtQLCEm28cYZgHNcKZgcRspA7u
ahmhtesSBBd/6mZA/ujUxKfKwha9I2E0SiplLLCuE284Zjn5sW0Mkv8fVa7RJg+/BU5D8jaZeojz
IHOGmzlJLwWyVRrHPT9Vu/xk7kpHqYmm7ynRCNGUnNcVYCUzmDjIOdRCPTOweR/iHgAmU743trB5
V1addhsmwzmmnr9nm5S8LZSy6iFP8Iu0cNzPdvO9Lan4bNns8oVLfrAqETnnUJlEFSHc5fwpOXwN
kYTbbPbznfnfSUOURuV2SSPvWNUmxtjasSF31xOTm/4tsowPLfGmR3d0v1jDNvzx9EJZyHAuIhSm
JbpFaGJ60cVi3xFO8VzRt7gM3vCkhrG1zJNSz9L6yGwAZxR288HXEflF2kXNquPZibYJaUVrN4Mc
1lOZjA48FGBMY9Fy4BgXeOppDTWMmbFUZ5lW392rVwHZgmijG2SEmD6t7RgUBWwwj+OrrPiKzie8
QswH5rKP4+xVH7EtXLKTCE5ybNZJpXkWxgATiZi5NE9JL1HDFt8Lgqtp+VdgMOWnq9tk8wjQ07Vt
glunv3kWEo7p6s276WKjXimLifapOnctPX2wVtpWHbTN2Ukey55+w9jfij5qvyqzvekM2L4bPgJd
P9mqSWWlp9WpZqrHPks/eEqMaRdKtX7ixfbGKKz72hK0Zmw7qQDRmu2DlfunyXco+UTytSpPwHDB
HEjau1VuH9S/etI3b1NzjjUtuv5jrYHFGa/cQsExWKYXzrkt0XyEqpdOyXCpNfDZmUJwOIVUMxse
eeO89e/91LzOcVAfaBZNe8ck4lajbb7zkVB+VZ2enpnwjicjyd5LsbjPMUlDe7PPkH5xfgi53Tja
tmbof9Bzhbs7xP4HPl7kXw3H0zl5adNxORodcF2T4TaQGf9cLigOjES/MMwHNd9P3bPqBCdwwJg/
bWPmO/eLD0og9jj8ai5fQpVxNvQMCY/3pm9FBPlGIlF6oxqY58IBxeAgcJ91y8vAl/wYGe6e0Ibl
JQp5q5IiILFgPvdqJpd60cRXwXp++p9n40SKwFhJ0lgX6Ywb8VT1mNEvSURYcebSaGv1wbvKI3pb
u/0fpr1HWomkwGE1PNiTh6cSlN+7biK9qfFA/BoD/2AlsfbpFckMEYerOZjpJ/clRdXcA2ZxDde+
G7EybVA61Q+9ozvbeixJX1dj5UW3MSJKpU5n0AGKwtQ5qZZBNHmvFeq97WA2/Xlx3PHeAyQ3dv5P
q6Cvx31niyDcpTCzL1EDh7bScODVIQp7Pf9G0sL3dvRu/jD9UvVDX5JvnRezlBNy6EVkIRncDcNV
br9bNsMj/++y1btcXKRV1FvfIBmjS8LqpW2Gdpto6Nc15Opq8Ic/Ij+P3k8HWy2RJaZ9J2q6wJ5Z
OMA/XQvcDCgKNbzM2eUZuFwwkD/7HLhWSQqULAfNdjcctQjmVBVU+k6MY/1hc2ZhKPGm+1lzUUsm
GqWEWDV/2Ec/Ag8dt2ripyBU9lWEGBafEbMSW7snDD5MtzPNgcOQdPXOQsD/bNhWd1na0ngr5h6p
ONJj+HGVMEkPTyb7wW5oWheDk27SMcN0QP8ZgwZNrCZ74ZJwzniD28d5R8JMALwBnHWG2595aXAE
Fr5yG4WAq8Cd+r2ZUwuTdow1iW0Vmd3wbbQW69HvLWgaZYp9h/9mPfWSMkdKIb+aetn79XCH5Oyi
2XGIEd79UMunaltYMiWpro8LkG8MeNA6w5o6wbLN6tARObixbfeczhVBFEZAD1C2/9SB1vGoDnua
SWpelhvG1xSUzqEP/ZtSEMfl/B2jh/cUxXhzJVxhmDvqj2he5/OwZhHZ5N1bnwrZ344l4hQ2y9AY
fw+h8QDfWOTTe3lV1wUg9YfK94qdhy371dSa50gMv9PEkRBJzmIchjowD/kvWsH99LnkI0jgP/kY
Hjq391jLy1sTkRBEh2cTtCk4ht6oIcHLRbUP3JfRLJ8cdQ6DsECMUiRXfdgvcRHemM7GeAosjDKx
lx4zWzv5L4uXaoDZp/ZrqkcsLZ3BzLZMrRRklPbmDP1rnJnh2e96YGBOAjNbnTPslJqaWiO8UJFt
UQUb9+rB6NuQLnBGeGgqlq+K/9+9nXnjOerF19zPDgl2lN+WmPNfoM+dJifuIGaCYuDIAEYqECD7
eXFqLPM3Yqb+9u999RJz71uhpcBEpHRKPdjp8m0ubW19K3Q7a1t15FOJschItC6ygy06uuSj5sRH
YACo/ul4Rl4JxJ0DhxqxRT+Ivb/LY59eljr5cap3rnbq0CiFzCjK7xYJYEfZbxtdpwNlbkuuHM9G
cBBnDp+YrTGfEYiBRqbpBlytMWSKov9p5imXTWmIkznP39e6V23apW2VOyHm99L06p9kPKpDj1HZ
xEcsMwx0WdS3EXANtwXoRXaIeeDy61aT/r/iLUm88NC2xX29TNXFLbwLBvXz0AOBNDSaRPACmKIN
GtGLI8s8ljt6HE2dlbugip5R9zf3umy822i2jJTGyeALi2XGJB+gcL+6dPpg78AuE8DWVTed7sTL
vUGuCxRmNHDKDwstK0WTx1cvte8B4KY0+NMyfpNTne45gHyCIj06WX6iyZCZ5FWr40c9aiZsbS3S
AV2brwOpnRt14hgGtLeg4uhQ9Zx68YflZ8Zt5ZZut3EoTEPfuQHtJ3A5yVafNeeYePl8RYq1c+Em
3FCQfKPSRCwrZFAmxS/CKWwdJ0ht9VZ3ORb3rfNh1+Mol3kiJTyd9rlyMOqj2d1KHRN7Z5AezsL2
gkCcsViV06WUWAUf6/OG8v47alGM+MPDTPYTcWRgZMHh+XsCdKaXcgjWwRpGhXNCQOcZ73m8g2rn
SkVLCV0EpexiaxiuZyYiTiBuA63Ds1U37K2jZ5zwlYvTKvelaXXqZ3L11BYVL1SBBlDWUwZLF2Zq
mj33xfJk9SZGvwxTX1KYDybd8QujYnwpDoliqeH+bGMzxkHHzqUGcWOom5fOzi5jY+9XRdNY0cEZ
Yme6FUbj7kIXdWxFPIc64MWNv63dqfsWZtmdGVXeMRireacO6NSf29HCgs719eUb031RWMsXbd/y
ZyusPx2Dt4uaYiDpsO6qyS03GtFgmzYefwW9ZNyY1VNNu/5eCQ5DsM3IKbrpMTFIclcDgKkATGQg
mNzZFmzVqCtPIVegMr/4GD/uYBNA77DcETx3Yh2EfFbo3MNKMp6hsd32gRecJieLnwqXTpYsmlB2
vypWUsP4onCK7AJeztnoaWwT7ORk57ixq1NWecT+NESprg0ajhnb0rAJwCn1/KDW/TlBsY2Hx4YQ
IHQWpMTd6S3eUz9GOCByYJmEVz+y90T4s/XhTvmxUDmiM4uhyNu+d4RjHP0cEn1B9T62xzkcWPw9
s//NmgBdu0QsFhXFPtcgcf5bBJCeIntZlnBXYubZ+yRjnGILUjyWhPlzpvdmO3iO0GaY+5Sr9b4I
mmrjDLS8uU6Tsz5Y3SZE3HYysRcxU5IY3BFxec3hmbN5RFUBYEjJ50pXtJdVCDujme87wsdoHtnP
LSUIFWL3ucysCVs9RHreQPg/crVS02gRjQ+UO9dMBgBG5MZd3TpjgjGR1SVfWSGsKtcj3R4z0WNp
tdHPuRv8DVay7i4ol/vVmS7yT0AX+GnJNPorzW5S8yFvyCKcvPnOTAmBs5RgShun+kVLLBM1XtM/
rmhd1bswEJU3eJmP1pD3NPWN7AU791NZGGQvNeZLb3cchqR1YgSynEieDfWKzp1b8ruol/JBPevB
VO1jDY1dVBjpk1ZY/obfIPnKu59mW0cXNg8EFRLHPmdhevWavsG+IRVdxON8c9AL72NLF+vHaxVi
u366dRBONxHe6oHxRFJWI+BwhCrGMKFWLJO3ItLBZUC8McSApkSOIxRxEs0hh09BFpE07DcR4+e4
mrxVC8ksuLwbiu67+i4No5Zh0AgfNx73/0mwO+N5kHRDf3HHXYLgm8sNJzT74nZ9z0aP2CBFeXCB
aChAfHamzRoehqqKXsfMyjdzmPwmIy9+HXqd7rOOcH9fi+hzLf+I8A33/L9Odpka+I+YEQ9ixNGj
qivNvWJtAbE5EsvjDdzp20Svj1VH2l7rmPAdSV19BbpKtHqIBbGIk2vUk2FmYt1lmFLPF2IYHtBT
LUyhwGH/dVX3RLQuVWDd0a7AY2zT3ve79K+OODXSYytnmwKn2s4h/mur2mVrzww6FwAQxsgmHsJe
E/mma5KOoEEetCQPr4j4Tq7Umqm3lmT5AopgIM1KH9R2xrQ1eVSvMkiy69gNlc+4zjUrIRg8ywgM
ZfSoS6ahRTaX3AZYB52ebmrShvqzGifprvhtRVp8asLSvWW5MDF88Yvm7vASeIjNzeGbn1rBTWlj
WRKCh2wY36sKty0m32Cz6tnoHjnXVruGYbWsguq/Lflg6S8lagl6lEv2q6uMI6Ov7F6bwv46DM7z
RLrKbxtKTtgNr9zhyCTq4QNyUXFcRghdUVoctWZiU+Db3ZijmT7NlTuTpeWe1PaqHsY4QVFT4fpM
yx9zZzQbdYxAcITqUumpE64yJUrVM+zw5O3647bp0N4puQPfIfNTjn6bKDagiMkmp3pQX6Jh0AOs
dKMmLw4/9RAbAGcURyHr0cQpoK56MKcAO3pSfox2CnNVSms8RBS3CAOUh2h2p+k5VqckhvuvxfFh
KugOKcMulDpyTlQp7ulJvaNHF6fz3Tppo0VMXAwy6xIi0CoEiboM7zCgeaoqid6WWHL14BFvBcWc
duBQdX+EJP0kUaKR0DbPh0CSfsql+xVZO6d0WpwdiPcdgMZ7j70Q5Jof7f2ajlDegfOAmcgP2gTe
NXbInuuqglJepPHPpV3e6qNI2+xH2be/GEJUP5awuvXBb6UtGbs4u9h5LEGDgXFNPEE9owWYiFeB
TzUXOwuPykVouXOvvSmJgnpQkhYCTxG3ekTfleB1d8ks/Cea9ViNyfnGEsbejir6hajKhZ1i5nYv
g0s5ZTEp1/qVbBX7W52JX6MrHqzY7646bexzvExfSm6u6rWIuLSNiZbhrEQjrVW6mGr6YdfAqlf6
JQQL4TEBqrSJPZH8FATNIumVEBs4Y3WGNMLpd6lLkqWlLdcxSa1HMegLRpz8F0pF51KK/F65Opb8
WTWQU8Z6evjO4jofW1nXGR67YmXlxdrHNEKSalKHnrjqDwRoZpAPSJfqVICiYu1tIf3s1GnfSiv9
WB5p588vpumBQ4u95z4fTn0ViGejNsK7sY9yaEhlvLeCueHiIgIkH6nixDz+QOwPZkarf0ypuCRj
DVpBTuzL2TGIg+SErw5NBd3aDSr6DvEUcVGrrsys/Gc1l7FtjDcQghjOOtXGQO19Ff2S4QWXipwW
Z0WR2va1olNy9JMap4oapAi9u5jdQI8XTAYZUVl8Ksba3dIyMogrm5y7aSGPDLMDsIGcZaueEd6j
oJNBQHPytDBkw+ndeudWBm3UAeb2jXoqZNBMPth0cnLiiTZ6nvxkY6HXQ2xRE5IqxNKgfbPtntJ9
pLeoXsY+n7BHlKIrz+KcGNCOX9UviNDpKwvnZD+g9lqtd7aky60dUbKrh90oY648fX4IQ1v+RlES
EoYMdEydLTIDOPVco+2DQiaxh0JrQUCakXVAw5vu1Xm0Iyo1BF20CWivn9TlWE40W9a/ZfEaY++T
lys71ImWhk/GggTadd1fORkST5G2tNK6EexI2gv2Q5sufO4Wer+6epizEquMvZxixF+nNtBLsH4E
XgkTxVkw4CJUDz662PXZv/c8+afpiCmjgiS1+/cH4KtO5DReumku8Qq4z6PSDsQZ5wD5Uq3HQDHx
9GQuiyPW+RvQvtLHT85S3/jWj8EqtGcDbtSmMHSGjU7+CFkKBGjOWUVzHc6qE/7jUmb+FImOECOu
3xZZvyJW0iV+FKG+fGlQLDR+0tDNrWc6yoTuQA/dip40BXOpfnEcHw8ib9NvKOVSoIgp0IHS1Bhs
gRSfD+PJnZv6K5UaFwMdzQb95gFSnPO9MOEnqqaO1+fNYckQqVSzjaKWk8Up6rrlLcNN+2voOlop
YYC1FaNTEhnt8zLEDJVBo9+ZKOO3kclYPSADAUOWiyKSw9V9Pd2pTiFwavNa5u431c4M2/arDD1P
plExPauG8LH02cqGhsrCnhrvnM85IUb07yJfAHlYnOkRMmR918ZpttEsKPS0Yp7SnI8X/M3Z6MwN
Q7Xhw9FBZodzM6CcBXCnVhAOjNY1RCv01MNT3DR951NIMwZVS1NXMqrK0uj534ynGtlyRi2dDsJN
p3snQvEzmOkqaJIJKg86FFK7m3pky8F0XHrvrfa1/rja/vC43w8IeB9Gu7pkVRO+qAfwOs9Ij6Ob
eqXBEgA3CQipCxLtpQa38lfV6SZJvzE6z3uqsL5rWVB95Hhs/t6LJdjQlriumm1KjGgfuXQ08pLk
vtMwgEx8UFwGwLxdhrfvc6pBNnaEWue9d/gf3ELTIcRcxWNgFT4T8F6vJkHAra3Pf1elnJTXf3oG
9YxOQF0GV8chZkVPINeLPm5eWgPGXjMjymlqs35JAqzIVaC96r7tP+ewJKUerq7JcLQx0axtYQSf
7WHgdLojgEwSZTvjuMTJaWnN4FNoYBEpt4tNZTYjwE/p6GzieDk0NZoE4gqxV+u1h5FbN055UfRU
TGHBQLuIjkEfTDefBiXq75hzlvSKLYWM2iIHK7PHbtnE3Isbq2mzYxEhuM05GyMQknYjWncjWoto
3oCGrh6QsnCmBG6sgMeTxxS4b3F8oTQti+38y66a+TkLp2eCa15WIVtPGnBVj88AHIhIGxlRk8j8
7NLoetI6eldrbz61O1KmQ6e76KL4Zmo+nRXHK7b5iN7Ny4W9j6gXn2AjC0hkGiGsfpeTocXfd428
5oczN8VRvdIDnQ5OntGBVa8HghN3PbTMLT26+ar+2MZW7khZ/Hz1Fs85xsw2kzw/VbF9GpYzEZHg
pY3A9A9L2KQ7dWzuW20XFc4BtDdcLXMWuwi87DkNiHqarQdvYOxBxZvVlx7Pm6qO1bT734N6b4SO
AJq7eVbvl3JS0FaLdme21F1Zz4il9od039pMAjZR72LrD6Cdrq/zZPw1temfsCCtbT0R8VO+ul5v
3kWl29wVdR1dSfagnukrG4e4Fe9aq//Gcme+OG762eA/2+TY5q5KkG9ZKOuT/xAHnYgulrsAsJWW
WNPxv0pzIaGbIcYuCi0IuxwSX9fD6VBxlS6he9TdHOA3ruw7K7TaW4Y5ZAeUKCKeSe/JWBTObkHW
eon7jODdlCzUtfEhtIaC3UzdDVv5rz4YPuY6S/eOFQYAa7ubIMrrxVti/zjqZAwQAnwnDMN9J8jj
nNi5dT+CY/lnZNE1uNJT/jxKCMDCSI9/qhsjR3wo6kwRJlhZfQxTjjR6BhooUtNAjqF0RYIwuim2
tnZWEYjhe+9smdrKFPynz0F8zDbRLzkyBnnXeD1pK7aA7+p69Rc0OI4/traYWwUsWv+dDqQhZrJq
P9YgsRkoWO+WF+GzEN6h8y3rIauvUB82MNwTDsckq3Wbwar66/pUh0m5Mc7Cp+JaFQCmm4d8r3LS
q+MGV/PWcNC8O9oxIGJpIHqWFhwCn06OCkkJoOmd2jR215euzEyBZYvjG6vu3suTj6xDG3m0IPGc
FDQSQSs9dZXj4tTWi6/N2nWC1vAM/+Fno4wPMtUcO8PZm4btKkIlJ2Eh3hcRHmMG1E8EulWHRKce
YrTKKaWboq0ymZmWwDOkniaVtusJ97rNA+hx8OZATJW4OPxcG1ZNQ5QIzJ+HcBoA6NiifEbaVt7o
GZ7Vq0W+lQiuNhGWl9IZfkfswZ1Ny09WdpVXZZvamEx+HJdpZUUWSj5EDpQt/BqEmqiH0Mc6ToyV
s//3Hj3plHQKvCGD75S7HoHYqaVHsF/rsFowVRwdpJq1AXqqTD+Vo2+sM3fbeuC7C4RC90W+4GhA
UvxWIP5I3OhxMh7WXRSdyDE10+m2TD1T9zrPbmkCcJ6P6c6YO/9QLEt+56D2O1skPisfLbII8hkB
zEM7kWvznGjxkYBsJqV24D8EFgLMKBBcmNLPWmTwRwIntO/sxWGZ1luaAFLvGglt2TkpAXBcGV92
SBaJuoqQ/lyyvnX3ZTiRQys9w0YpM7jdrMftnCL7LczgzjQo0OwmaMlsTfW9xKPSGjPQJcln5WJf
k7wy9lkFNYPetPmI+BcsIbDGzcxs9iMu8sfcm47qvirj2USJLNV1ekilgMyD7RIuTKKNr5ab60+x
oPfEpbwY6SeBlN4uml0w9NaXElQj4jr0NSa8yhIWfDRJWJjs8THxsJwoIHcQYNRNtGvW4nxe71G+
jH6jTvohMdQXdyYLu55ykrPpxQ5OHP9Mpg4VaHogl+JBAAE5rvL8JsNUVoy3yW+Cewb55Q1Q7Q3w
Z/mo0fDe/3umjR0CehuC1SprCUzmtEFfEwJeWfpxcskWVaKu2kTHuy5QWSYz6N3Iufq9B+cysNy7
marp0UGXxkTGeU6CsnukJdw9hoBCzhlr3cbjsKcUHR7wrhN6G29flN20HvZoaIIRXoKYmBediF7H
+QIfx44z9uFjb5WvWlI7FPT5fCr15Ttgg/pQI9QiQbcQez9kSdEMIBQKvxe2OcK4AHJKlRcHkeGI
J7PvFizJuxhj7Qljc36MKn2+WQa0YSwEPz1srxsEzlysODXwS7KcDViY5+hRr9MvNiqECs7svIJc
H7c0fzMY2przOm6sH25ZvKmhvKP73ZG1Mjx2dctKCV/8lDNFOqwdHmTozG6y4ARvc/owYvuldasq
JVcVfUod0xhE/54WC3lKxqTtoRxOF6DVcH2W9iEXnzRjmqOaKATmC34x6GgmdYdq73okxnT2wFSt
Gaz7hvMKOa7cnhcTOUD9t7QRnvhT+Hn+UGL0c0eDgEMMXnim7TFeTSI+t2jQiEPeB859BxrhqbKh
TcIA/rYuJ7Eg4UTaKNRFPdaIBhha1afaJ6AQxarFfx6NF2JL8m0qMwxGyiuylOfnytKYlcgJpMFk
/K7jMyRMhmqcIUR2DNw2xQ8TdJd4rJE3DB6t9AVGExdAchyhPaIDJVY5koH2FFaRRh503zyKWPvw
peKmYDB28BZRndIkp7Iel+GiSrD6ZwWGbBvIlZh1x3nRUmQrRmMH5J7UZDkvJvNKt2+2ZoZhpi2X
HrNvhufY78b2nlFzC6WooHVgndUL9TbVoHGoByB/nux7qJG9YWjIb7EJq7diq36aFgxOE+kR5y6E
EuE6l6KAPelWKGdHqQD892ACKtswesuPti3lPFArzqpll4c54856tLaCUIkN0jDyy8IqfOBY1l+j
Lj8wFjfIJjWdnROSGKrLBlgq8yc6cKoIV0EJDAshpyRiHVa1sW0ggpr9T92Nx9O6W5Pbgzk3fHAi
HdIhdfJO/e3E5KA1UHeVahFpDqo3hTEoTIJ96m42YIGWr2Vfj4LPl8Rm5Qv9a4xoErE13MXmuC+A
uAZEjFJj4NAaLN39D5bGBgOBA8bEzO68FuX/EXZmzW0kWZb+K2X1PGETu0eMTfcD9oUEQJCiRL2E
acmMfd/j18/nDvVkZXZbllkVDCCVlAhEuF+/95zvsMyqi4vWliQLI2wkNmles0pnL/bk3elWaG+y
tqQkXVWSYUOcaEU/ld9dG6bqqp7VC8Ije9x3qdE8vD3K4NNB7oCtXX95YF8pyhOK/mr+YqZoymh5
7EAMGrcQwsWK/3L+EWHEfPTp+VDqKXqtll7bkYS5whq+aBb3LzOd1zAcKKenJ8wP00sXGgHW6oVr
vpSh2cQhqbfM98i8UzAOZtJkOsJFgfM5hPtJekEFnpYjqwLl0hzkK8mbOOkU70PWapdHtTHRXpzw
WQwdQZ9KjKceDPj0O3hYuGFa3T31mgEKYHajj7qpEAPU/i+Red5GzTXP9HkDWk5saRUf0QzD6OuB
HwAHyDi6aASeyC8JP+6ZN8hhnDZZw63MuTlQ4MZHkEPQR2izVxHJyfSxnlXnPXKAHzwur1hzZwkq
LjbLpLuksEIxoFUFZsGntf1MqrMM8KLIb06uO/z+6IUZmu3vsidoNfoK5Cmc16BPfnOKxlx1nWdf
cEHaFyuoiG2biEVUJkdhZ99To0vQfY4BR//xuwEZ+F4QkRKusOLMSGTpHxc1WQxGvMC4KRHcGz1+
JOVis7ThlyGYERr8K8v/xZ8KBrYXIFBr1b0lGJVqDGntXjHhZtf1ac8VJb1YVmzwwTFCs6HYq1k5
9RZQS3XHaNRNj5+QyrinoWZo4+FR5uxiejdDA7+o1DuKfwvj8VMku/c6OSgPdkreIA2cPELWmmF+
qy0hCYmpRyqcOidIje68WKii1FR/pm1/SRbKtxECcFl6VzU/cRskp7GbIISQM5VYDPeCw9fZ6Dxz
X/u2ueLL8SahXE93CRm/69w33qzaCZ47q8/fCFcEPO6P9wFeGm4TZvhKxrVwzCI1aLm1SUdx2ebT
IdDn5BKm9l0th6aHq4IuCbgbWeP0mk5mKXm7m4AD+jOpgT333Au1n9hFlWucMxw6Z7oEmFXUu4dH
6WDKGCWfQwMLhAEFtTLPnlZXKySDjYy2Y9Jfjt+mlkB4bpebahG3gIFxZQKgqbVtOjklVoOmPsXG
QF1NPAMBSQOoQK+17lOYjUi/hmcR4fQNbBNT9ZhjYHmoTP1yuhIVoIWGuJkBwomeUPdTnJTQwofs
ogv4PY1pLcygp3Kjab9rCL+IgXO+P1aMDkqS/NTTXddX4RPnzcMc2uFxdBiEqRQNUsWHh4IrlSoV
3mH7Eb8caD96ZvufmkY8I3vuX0Jv0T/V/ntAH+n4+PyJ+g72j7buMGYHte4agDrPRCNHm0YId6PW
XhXwPVTjWTWCXHyrq2H8KM0s2vmx254WPYRDAq5vrdH0v0M+AoWSF2KjXvoT6eyMzGveywSAtfws
1bERLsm8zymKnrN1hX/2A71wfKzQ4GydwMpf9WUBo+ObBHg43kYNGjACH1FQYzeuCrhNkOHXrnRm
N4s9HRXjzFh0QD5p89ZPLlSNiSFe7DWfl9qwnmeqIKSgFwcdyB6S8rRSL9WDZgPfSxBDmNk8HwW4
q31Ue/MODC8IjXrOV2VlJD9djoPh3I0fOulHTDGuxUyM9CQL1UE+CDeZTmY1fI5lAbsUUfA04N9w
/r9hSvmnbBEzq0TUGFdF9sLw4ptq9xlLJ8Ht/hNNQvdQ6KM4xIwJd0VJ7ncz4yyJxXIXVsU+A5ZE
OYzcSlxjgzPu4nMMVr113Z6I7lT7XpfS43RnuJ9dzS4B5WMVftBn9d2VG+mxzF+B9Yey8nM+gSur
IWfvzBhBPqGgoe3al5J+xq6lYy2VzNU6brSnkv74z74vX6fIBzJWxdD/bSJuchMOVYznIA6K6tJF
IS0ty3OffNMM7hAw7yRH5T+Mpfwcbx6zfEJjcGSWHz7S+ReUe9bFjN15Vcnct0V3hjWYnK9JONcb
NaX3NOzznRXeu5YLLzOWb5gKq80UeQS1Tpm5eWzJphEHWzWZTAcSKvoYXZecU/qzNV2hx64aknjW
tXTUkQ+eHzv1Mpw+WxFd4lmuTxkAZCywvbYP7WTEPNYclfU3xee7qnN/uWhLtSUD+SMvcYmSFvR1
Qfkcd/Fd74crwBoTmR+Fh8vYVoZQhc95y7SRxO12p4IVBisllTzMgU35wPuZlRjnqE+qg7DL8+CG
5tGu8cFK6ledAXkilcU8OfOycl3b+j1NmhelkYUTAteyEP6xEC4or8zUrxizyZnDRpqy1h5U1EvR
ADzvokLfIS82VhaBqCtDaQdIbq/2pQjJRKxqtvt52Tbt4O7G2NqoOrm2aVCDLHdQL9EpA4f7yYe2
sXK1vGa601OZhEiwAFbBFQudmay8lNa/w9cduphuYzQvYwtJp3USCDrgszdkXXVHi0o9SVO0ITnN
4NKh1e5r+YtvaaR2WR6jXz0ipVGQdWdKbfU0DMS+y5dzEKQEgFHs0HpommOTlOXGiV0E8t5bE2d0
EQ00eTK5Ves9dBNVEDEwEdF3l0CPKgAG3Hd0zJVb2CFKaF3i/ZdOUMsOyjs5oGjnQwCXBiFsnzOK
6YMe0D9CCBZ+diMqScnoDFu4o8VMZtbkgimFG5scUtvBzwMxUlsPZW+wT3FmruLuKK/+MkmZ+syW
ccm0hrC6EGN8Eo7+DpJyt5u16udo2JdgIPkIngZWoADy5coQZMMUAlNCPkyUXj2Utua1aTtv85g1
PoCLOKwy5NxTcQJhM+9sUd210Y75Fy0JveeoW6czeR8u/+CNjTFkO9TTwl2IasQnVHbz2G6EUVSf
vCZ4KhzmRW62QKWQwFbM5tHKXlLtI8rLXbLY4g240HQMJkRwvc01YHgmMbuJbEMmr00vrCP+rX0r
9b2eHYCyLK1oU+ucD2jgkA+FqOc5wrt7CsP8i8INTQV/ohEFWahSFlLPDt2AiYWMZehJbyCIDBQd
DxpyJrp0V/g+CZmujnxv/BQ4tpy19fUVy0n+NQV/oUa0kZ3MO0Uy1BmIATNDlu/6Fa14M8ZdYlT9
2nf5+ZKLg9VttZCF4hfQydR8uq2b4ZRntjzATM2pHKpkV9QLvf0yR8KLTtpF7nWjnZ09ccr6pohL
6EbtlRs31KKFNRInOX6Pkny/LIn33ACKOQ8ll9Csj/3drmEeQQMMDm1MXuWQhcFK3WVOFFrrzomr
lV66n/EFuj8p5Y6atnxjUo/agoDyY1Nb3raQAGktTTdOszxXjk5YkDeZxwiR8roW+W+DPZifEJ9g
V2mYiA4hMXJuk1E8SoF6XrDEY8j/+lAyDj0HKbIjrm03PT+GnmhE+20w+Zs2D6JTEc/9GjHFTq2e
eWZ+F0t0KcfWeYOpVuw7gM0b9TLpR7C24IdWncf8xU883g+JJVEjT/ybIXBzm8OcEyd7c2KAWDah
DQwm6s40FEkHItH1JbTyczFqSEnkq7jqSn5hUipB11mmLuMFJcbFC8aLWwqEX77zOluh/qJsaanG
aTdOlvyHhvR7AOhB8vuziqQFt7s8MzvHVs6t4WV9+0k9ayd7uUULa5ct5n6lFZ22jt0fibWEe9ed
K1Ky5Mx+Lkh4V4UsM3UVXdWB8DkAbyP8DbX91kxb0pRtk0ZKK8ZtmHbi4BvJ8opA9m5F43QZzQyP
Sm6fBMPx50r3DAojOcubcNwfHjHNzDficsXViuKN1LyNOUGUD7hU9hF9nDGJCJOSFy7yyYoWGwGw
moMRQc5ZipZguHDo0zNaApzepvMkdP8aYmy5hclSM2GzYHY70EXUVZqQdbHlLP+pJk/glGVohMkh
bp+Fbr1xTzI26cbvJPwZ9ypC649c1iUuGQwAfMeYz2BqdP0TiIN+q7QL8EvCndUV4yYuK+85oH6G
gDQkZ0G+VtIyCFf7QqUFJ2cB+hqOmKgFgWPrIrNuFjz0L70469EIdwKYyimI6++5pCSOqC2d4cRc
boDCd/HEyDnXMk2u7kXbCNq0u4dksWlaNsYhOaYtZGz5JNRLxibzeKOOs6mgbRIUe3FJJ3jbXe1f
SlyFGy2aKLYrRnxnnHYMGDgQrFpFLdK8mpblMm3KjMwe5UKCPtYBvvGeAJLK2GO8SkojWDfMGFT/
TzPy/GS7erQSmr58MtqMUEjtWe+vnjuUp5oux6Wckd4DyVgnZjF+Us9QnCGRmQASpYYRP43N9PLQ
yWiJnj8VeYTBRveSq6YV+7CzBtbXIr3KOY++SJLPLNx6l2ECWg9ajqqy2jROMf7wyojgj0Cy0NuJ
G86bXpIF81Jghe6aNl26j+s5eAUOsH2MKgMU58PwnNZG/8FSqu0Z42Swf70Lqyyq7rGoDpA3GFuG
4VGVsK1Ooyhgr9/Hs38G+2syMWRMZRU0BikcNcraBofASNi78qFOwE2pX8wHMwwq9utgdlL/bNzM
lAJe5sHpEDPRqfhDx7EdwF/Vk2Tai/iVxmG6tUtMVX1XvRLjbf2u0fvi/wURahkDZi21bxop4yvT
s6uPKhLZ1oNdfFRNfjYfSCYOBBzRUYraTv3iEjG8ydVkhiVg4sgb3gI3fJ8kHQxKcrNuwMOOYGWO
rUsGkVabxqpCQqUQZrOMELNst0U7YG7auQk21VAgb+/F/VGxlIDlNHJCUqTIz5730Sf8yKGZYziV
dCWXHjADG2q8inNOVwLn4OtMHUlJt3yjM+TgKSLRQzZdnwJfxKtWy+dTLS3/siY46e38zalc3HOk
W6jWwNiJ9pq1HHiG1oY6LythLymLC4ziDUQwetFObJ41sVQIMlFjJyQwci8ur51rN9eCkdiGINxl
Ww900Mrqw3HQLuWmYW/irstuTvuGUROsR93OuMEYSvhm80lj7LZvSMJJvQEJ+FA8iVkPThEpaCvT
9hquDCDjyrBReFn7eJks94RMk9sDXVGE/rYPEoRFrbHtJfxeLgvRUFLEzt5HPHstolpj3GhDHqL3
bs50JrTnrOi7eylQ0rlD+IT/RN8Py/yTloqeYRmQU6GHaUIWfGlX5KcptYLr2DQnz1oza8rTFQLP
tu/Mb3Vcv/eSgFUP47l1DPFaBxVqZfcwzhXDeDmmz4xsH+AoXLfWUD+lXlOdmZh6O+IN9G0HjQd5
wtQ+Bf3YrQdpRzXgQoPr2hhzkXw2XOPdZ/z0o598JBzgA4vMeYplFyeUD95MYqNWmJsyQkNbea19
bSL+1iUNv0IlcveP1Q6zfbevR8gFtCEySWFM7hQAed/qhxx9Ap5ymrsij61PdkD3A8X40yDpe6Ki
0aiuPGF9XkTxEnhZDflc9jEwW9JRzysIBtIhFja6c4qFdkmNT7QxxE2BJkYdi0qbUw9NWtPu6SYi
p1Njcj2Hej0UazJa0n0qNSnJbwKn+G4asAQ//go3JlJrWgpaqDJReCjs/pAGzRcFGBtoCENjLaZt
NVo1Is0BKJlbIX2TjLo6jnS4StYBfWDzosGm3WpVO6MBArr74FWVGTL1Ojtjre8PYQOQxLebz8jR
kdRhvAe52dNpqEc2LdtOD63jv4d9/puynRmmRTKDVzo0oHxa/CEi0si81wHRykJDoc6kqgcqig7O
c0jTCKq0eM4M77Opud+VurLJvV2N+q9GDHesmYTQanb8q1onUMt2GxRqOZOVgvYxmhHW0uLNskmi
TmqG0/LwuCDOeHAVMzes6LfBi+o03BfoR5QVdhxl5FyOoKjpum+w+kj+I+3+gTtCdcLIAQtrbk1M
IeURVD4YWrR2uRffA1ussuewNcQ3obGD9mmDDBBP+8rEkWqtspCFSzfhwdaRNX9pOuPzwr+u0DCi
GTtcNMvzoxUtHC+8c4nkvxjnzMs9icmxv+vITTnMSEOq2Yp1SMThs9nUTHKt/kmPjX2N06dDmmjG
jLlafx1RLU7zF8OZrNU///G///P//pj+T/hbCb1vDsviH0UPyC8uuvY//ukZ//xH9fjy8ed//BOZ
tkdUkQWgyPJ8bLKux/d/fLvHRcifNv5XCNCMwaW0AC8O2cqpGA7BYJiHjlzGtp/fpjHyAb1STuXv
1Du0Cqm2XhZhHrzK1W9RCkA1A+9j8eG/2/oSHm3Noznnl+1eb9xx2+PTWneCgY4vBKGH0Tjea4Io
4mDwbuoVy1Z+HHTQ1Fb0Tr/ZwoBW2s/qGedQfT2lPSrwyKufRsrTjgQaTg3mTvm+WwOVZBrN3mYa
mXK7BF+D8VDNtCFu8rOPZyqtovJecKmU1WTeWnhBjheP29GyzGcLrM0xJPt9aPAqUPTUTKrGo2pG
TB1y6GowzmqMLGbPXS9+981fzPYuuq8D44TNBIz/EuJSphVQkJkwMeXFLrwcvRSGACq5a1/p7+rH
OVbWrWY+5pAo1SOCrfqmE2D3/vefqGn6f/lIHUN3PVPgxHLRL9mW+PNHWpReoYmyQFiR2j+UKcL1
eE9cPHa7sNIdRsQA0ul+JTii0qtqI8zIyVaP2oyMDlx08ohqido78Lc8dVKzrL6UxqW9z30rWzmF
zr6MyMAz9Dd1gXA4B3Et/F0haudl6OLujlQ+po0iZ/KWRV9PJe6h+3WIGnc+GyXmLouZ+L5OONAA
9oME21b4jMvu7gJ4AQTrRU9lQ/8pn5PlWYTuqsu51dFhjPiPa4IHMe/fcBjcsQj6DHj8lwFU6qcs
bxx8YLK4ERXZRmlaZysFO+rSKH7G0DmLaVnXtDefljAw7sHiXhJSx0O6Zj8ibURAVI10QOQ/nTKd
cmC2t4/WgupgTW1dUZ7+jqPJf18mpqqP0lBDhMhAsW9O8+hEJw5uuwpaqaovWhdLiPBZ/NCdvj8K
n5mom0NTDsGZ7MeAg0CH4NCpzINdmTq0zeRKpau/YNq8KQMoAWyXh/xqceIQ0Agr8EzZf7YoE2Ky
P+4gNg7q9KQe6pyoJHU6kz9L/Qgt1rB9uQ3E36a4DF7102Wt3gbWIi6P+WHCJGiv2ws93UHooOY5
9HWu8ZbCR6JObKCNKlkrAV2ryUFVMLMc5hxW9mqJ7yO0+4WRn8gBJhfg4YP1w3MNOXiHFjXbGCz+
V20eyrMRv+NhdEBvtdb2gQKJ5sWDfoi3Wm1amedsUkOYp0TyibM+NVf0qB3gSLhsXLuGwLTMIx3T
aYwl2HMfpYH701g4mI0m4KOh/xKZchqpz+atIpBll8ZBtX94JVMnfMvBcHFjarR1ApPTDP3O9irY
uwAKXBqQvCupBny0WGxXtgL8+t2hv6z0e0WTTAAlxpfHfTRyfoqTEa09B1E6BELsoO4Haw6RYu9U
1nJ6LPzqIgpxfu37h2IdLCpHThJrNYSYaq8l6xQb0rylgzDQEa/YEoSLD1tjvnWwjbrZEU40gkTH
xRdxt23VkdXQnRkDPKZ/i97XIyqMivvzUIHQVSWNNRvvPavZhX6j9Qnq03tKw4d/q8QHFkZXrBX3
Sj0wcyMevJnL/d+vUrZchP5132GREh6BzC66JJ+9x/zzImWbJIY29hRs3NzoNghRyh2lcLJTK4lW
oKNVL9WbKsz60mfpoURa+6RNI8rdqf4WeFDEV+prE++OpPZauAaXNH4iIwpjfauTPCktAkOIrqlr
FmwtWoasVb50yb5cZ12tbUL3e11kaMsCZpal2Ero9td+Ws552ljXuY6wmDYdnilwolXasSqCmm7a
0V8jAdHJTZ5BAWgiN0Gzw1SMvYhWq6BbHlAXbP/+bXP+ul07hgkV1OdDNIQrPMP6y9umMWerWydl
ZYhPk5ZS3gmOGRSg9BpZ7NrGL85o7r4vujed59CKnp0WCDyDkYsp4R0Y2v4QMDOSX9tD7j15eEf2
3kQdY8skLvWAKTfi17eSHb4KTvYKUjRH+blaKiy3fH75uQzMdA+Lw4TFICU+rmUOEBGhW83csOqd
rKLR30Qi6MlcMcJtU9oMvulkrQkfYRXXt6rEVXRcWIDDU4RMgaBh++KjbqZjNAsAOJyM/v6NtGVd
8+frzzQsl2XD5yArdOH++Y3smN47elhm27kL7trAhlBjcgYqwLO47X/LjJBtSX5JfdPxyURm/kvD
YlyM8x8PLVDRY+oEUALk6RWw2FF1ofsouCiupXpw8m7r6XG27hGAn7CbaM+Qq619azAJNxwiBp1q
1wZBBl6/aGw2V38+pYAGjl5vBGvlVumD0NnWbdZuOUkfoV/rL4hpvI3bJf5LWhX2hls3vxc92r5R
dMN9hPy/MRYGG3//3v33mtExPHZ1C+WCwX1s239+79wq97uIO27tgeN6rfIAiU8bFeRdJdo5EcZ3
0mS1HSlxeLl6jnxLuZzteI4P0yC+NFZXncUsyrNZwSAQ1mQe6lY6NAnz6JaivfkyUsmbwXjJIsQJ
OypD7+rWXn6taqvZlxnj6TKIuAEYixyoB/NnBAHDLhpj1t06vUUzp0r6b/mPDiHmiJD3K412OBEh
eAU/JSPRA3rKkRCbXFCeMiEOi2XENL1G883E6klMS3awurJ6cYP0lTiGfovJJ3ogYszJORblYH+D
DfC1GOfuKvKKFmWejy6MStdZs18m56Eq3bVXgkcxgsJCA2tP51L3v0MuQWiSpGSE+vjZxjoILxWn
r4t6ZpJYvjUdvV8r/4xZB7fZHprTMvjDJhlmoNicf3FVv/79h+r89YbwHYNi0dZNlmVXp4L884dq
tb6gxCp538xFwEmQJ5DZzhAwjDaSOagxplvbn+elg0hl2Nhwo3Y4O1pHokY5U2AZ8W20IvrOGTRy
xLfDWu/A4SQZ0NfG6bX3aABLhX6Ozl/kae+9N354sBOv6ptteKJsSN4Te8EJFC3BIdKYSaZEgjAA
Y15kEXQf6V+y/Dc1/es7Kbpte12OG5OV7xN814DLRqAPXqq0oxnnmQbyq7QALgjN3tj+JL44Oenw
JVNjyuZrTPLAsHiX0sIkQ7aj9bUYGNNOSf9bKZa3CpjNv9n2hNzW/nXZQbGp8z+bbdNiBzT/cuss
5D4sbW4Fa+Cj9klJoIkcm8/qmYd0cuM6YLNV1e5lG5PN88ZbWW69KWo2kCUD3ogWsHtUdThBeFka
hGHmGTTx/ynShkWUSLWq1prtPNFP+CN7Z7LN39H7tmctKxq8kIW9hoqP41ozfEIqOBLjoyJX3dKO
D0mFVe4N2dEaNevcTM0CZsz95CC/lQMuyDaan63sEJuIGrarhzT89qigff8z+SDZGhB5sheKKjfW
MROcqT6w/yJOSPW92oW18keUolVoHK3eqeqD4QpbggfFfm2k5I0rw18v93BG+/VZvVTP5vb29/eE
KXfTP31ajmmYrjB0zlGebbjOn+8J3QwtyXdu1im6d5QBcNCbtik4WGGpLX2JjyOTczcDCzjGbTrg
/G+4d/Te2DszZUBOqJPOROkwklK5jT3rPBF/fIpnvVmRSpFjwFo2iAuGq2+MyOCIJr78/a/g2P/D
aRBuNr+AxdXm2q78/r8c8L3InQqHMQ9J0y0tK80Sz3Gt6VsxddE6cp36OWwIO+AzBNdqfrgFcKw8
bSEKN96GSSXJp/IyGzwIwUgRks1jaQjKzl2NLYZMbeqc40BisA4ciIayH/z2y2yvFforwu6UK8I2
XsMyBq0399Zh0UscY6V/y+38CX2OeRuRQmljVLDuCDxaiFbKuMPFGIVoFo223QxBildeas5skFGn
0Krw9siuhBFGZ11bgpuqFOUru0XwbS5HfGnpzaH5dcYmf08G37qpB6MSPxMp60+ETSfNmPUPVYwz
f7r1vuc9T+Xg7pXoZ+JQtVG/vnpH1ENE8lgeR2ije0D0lFrL1979wvSFTpSLS1u9w4Z8mzX4Fqex
8c606b7UzL5e3Cpj+8oz5+AzJ39d0LOX0Y03W7+rB0if0zpIcmgzZc2ZlIOj3jfxNfPnF/wf5nny
eo7uc0v8ESdKh4S2MuAwbH/vK2awsLhgX5UWRpFcp34onLfAccpX38uqV8seChTlWXhWX2PkEp+Y
sS3kJ/LdHpoeVF101ASnvzMwbjCIcVY66RWYnYeCPa4hqWqG9hGGSBZVf1FPuw5gl0TxGZEByZq2
KL2qhrqtqa9q6OMu1YmL66KUX0Md91cLIYHuE24lCHJJSUc+okVHhbvU2k1hVB59CHTRSAdpzm4g
nca3Hu/owV/K61iZzboflhclQQQ7OVzVzDvO6TZVM9uCJzRGHJEV3fw4+vWQBsaprpf4yZmltSVJ
p0M6kbJUlxO+N4szpVRTgIbr4R575UFdXIsXfWs07XlMcv+u43NGaw9/S0pk2t7Bqe8Pzqrqrf6s
TaEE2iD3JJ8jv2nGO3+8femIAFuXsHO3XZm4Z5e3njn3fz1TX+vozu9gD3x+fLO1oEfaxUYnDRYZ
Ons9G1N/1OaJz4d99545P9SwRw+ajNF78iOL/IDGaIIAh7u2cr976ACxjsbhNXLLFvpKmwwnJ2zy
3dKOycbxrXw3twTwaQb5Gh1Ic4BwsQyZTsu9cqfO1ueKhudYv5fLgBeMG/KWeOFrkkRipY7XTNQy
20AK4vwUVSeObHogKrEecfzxds6Q96fcAQH1sCmhTP5WVXTqE4loVpklQh9/6xdUaMjHDz24wrc2
07fsgNZLnJW3ROYWi6AmqsYTy0YKBC4NYTuXIJxPvjtSRLsOX5Jft+3M2THeSM6dOzoHakjs3hxG
Rqc1b9005UeB02xTOWRz0cHI38YaG7HewMkvASH/wpC2VQRrymmbl3now91gAHPMWsd5q/yMMAea
Tn3X+A/1TmT6/UaI4UW13C0x5NR4WCySVE9OKXlUKyXEVc8o1M2TWXArA3ChE4UdjMrIS5gkLPLg
1DRNul30BaN7SQm2bvIs/OSF2ktV/lDypz/YPGZlLqeedvcfRgGQJYbJ8JY1AOlTBCBeF+2ONObr
ZFf5T/mkDCrkTip/NCFJYFMXQb+dSpQsU9djtnTKF2vBYl7YU7w3CvTwY+kFLxwktZeuAq7Hf9PE
uvkUxONyZg5S70ISc5isE2855/HMqtmYT6nmHpNF6A+ne+zaycFLnLsqOBYxRCtYzvXK1vPlNPoj
Zyb+aQEezXXaNhHRe//1EDlQUF2tanbqa0Nq7FHXPFmT1R5cF1gcoZHzF9hXkmjbJtfGqN1X052O
A13ly+xOwbp3e6BRH6MF+2jI4hQPjVOf/KY29ihjg5vjfU/iDxp18bqsl/798cyF9zCn+ZvtLMF2
rpNu5zdde+ywYa1Vm0099GLZQ0BBDtkWD4SWizX9l39HBWYKiZpylsyiz2q5N8fhXZKjXj9amv1i
kUKMpLk6dkAGwQtjhslckd4EEdaIXHL7wtwWv1Yc7tBCmNeUBXerdZiwdLd6ScbBvmMc0Gcj59ah
qs2b6hEbj5P/V8IV0Q7IWhRxAVAbu7bQigszrgORmOG59ZiitsKZ0TBGVB8TAWjlkL6WiUZMjiPg
/8UG+3gAfoqVtClXS4VZypl98am2+vCpp9fEadcdtsw5/B3W0IojrzTDxs64K6aaSkDK0HNrfO1U
5jkUDuvUFca+Wxr7RSUDeWETH2P4PSe7HN+Uec0s6GI+WpV+r/XbJJoJAasGe5v3nnGryHMBEuZF
B1JnXlSsllM7zyII3/5IC8T//jKH7fCksL7D0OdrzIbDrvHHbZQweXjIn5x+4seYiXg25UY91h0B
ATFIYOFO14eCHdSAswPkCKW2/P7Qgbt65f4SoCOBT3/llyo58IMJk9u6f+rkodUImYFgJB1X1aP7
CSNH0yBJ1rZ3VsPWqq9/j77RxdN++UTIfwvYfO1uG1fGK/Tx8uRijl470qtqheisvbjY0Osrn8u5
cdZl6jcHUUQDIwq/oeUVJEz0AA6E+YwM+bu2WOGzepBiFaVyqiIEespDYxvwNQObXNM+/Rr7cfgR
d6NgWySxlHLYPSR+WrxYcfNFAzx7dwkgP6MuytnLYn3z9yWqpf+1yrYswzB0XTc9x7N8W37/XyrU
cLAW7MuNvWaoU24ip3cOaJTztUuYDeGhwW3AV8Q4gVCqVGsJ8hQo+eTo1bfHXdD53Utj4jNOukH/
ntIlIc2ejopeZ8WTEZRkfuWmfUnb/GLF+SnOEuvJxW26tgbfvWjFTk2VPb97ov/lHesJsOPf/4Lu
X3udHNJI07R1wzQtpm2qn/IvvyCaEIdh4zL8qpSiqic2BHflam7s4a4etMnQVg34ioN6CbV4uRXm
+7gcY5kriNOVRou05YE2e+7TqVgVrbfqWj26qIfRb2w4dnq+sZnEPZUTXj8vF/52DG2XiDz5wCmA
Lh4qrilvgpeHFwDUxPJYxph95+smrfud0Xb+tjXt8eymUbZKY4huZZ3EKwwuzddUr5+JbTgXpd1e
4NNUjHEuQl/yd3e5kfJOEV3I309mNS31iBTE6MtzIa/RSQ5uTZTZG60xm41iVLVhRNtwacA9Swcr
uKFdhCLvaU7bFhpWylLatwejK4//5kORZ7c/ne0sk4kTEDhfsEI7f73qcMTVTipGD+zIMfHEQDrl
z0ciZU3mCzpoCKXUGO19atJhO+V2sZ1iuk1qbGs7zSaA9nGz3Ok3VFTzbTCd6mR7rb+1dPycc9C/
5kZBmIFTlNdunI8+7bz1oNuYLaWtPU+769hnwTFS098Bx4lb0n8f+4UMFelqeJycq1lHxCPHb/LB
7FLCDGbSoqgdP0Yp8wvronwybPvzwLlhbTXE0A/NJNAA8NA2pbfHKQwR2yAWw+zAvNbYRY2CYMCA
xXnNcGG5ZMu0XGJMbWrFWeL63ngExz3iz7Le7J9J1LIuuHiDnYu2+N81FGXX40+fhYNtX+i2KXyP
e8T+yzAgRW6Jf6zq1o/K3wWhs85rLX0KooS5u6zMaxttdkSk3soZovpmt3OA3ZgcqSUrTsT+vcRS
dZIue7Zan1A15Bwfji3GQ9kYDO48QuLmgOyuuPbiq7lY/bOjCQYClEFR1oTvLP/5GosNkib5LDEZ
NUZFiwFYetNsaMuT9IcQ/n4DDsBppdL9vcnJtMuqGAsgJcGQATHk/FHvoj6Id21SbcOZXS/tUJ+7
+csQC/3eYtENTMO9jLmzyTS4Kf+PsPPakRvZtu0XEZc+SODiPCTTm/KlkvRCyLTovefXn8Ggevfu
0oH0kqgs2WKSESvWmnPMwH+KEqO8NU6IvsutDi3JVPswDnbt4GYvU5nTUGyRrC3yDhoWOPbsXtlW
y7iQ0AZEdhzCnaK6Sfaw7ytf6cCNp6TiRCcPRsqQdaDvM3ZeHNikB/tHuR3UQ85EyLGLe7gWQvM/
R1Xg3LHKOH9Y4X/pQbiWrlr2QuHWTQtB5bvPV5ksIYywrL31TMkAsbqBTvCP/twQdvVFWtDkSxR3
oMKhwBRuUPf4WMV5juroHJIQu0lTZbx3lk5JC15lZ2h9ehxmJIFKQ4+RQymPigVXJwXkcqcQmYhL
nqxrf7yhYW7u27bIUFe7J3aRcTf6tvrq1hRWscZoDvGNQ4dG4fyNPJfNbv4guEvu/GK6KzU+mpzy
nc9h+tSG87w1UMVsVG6oXRiES5P6rZmL4AGxQ/z4+4XKMN53Zi3d5IbAaGwyLkM18q6D09AfHJ0W
HwGxEwdJA7O0hS2oFvFWakcUs2cmQAJOPxFRxp7yKDX8YdUHnppnqoeLINr1jd8+FkkW7RLxce4s
it/OzA+jWcx7ysrp1jAiWh41nq/yoYyWXPXYRqwQs14sjT89yv+qqhjxZYXs3Or6T+tiKOcdGCqB
qVYw3p2a4FV6Uea+TKb+HnLIU2Qa2nb9zUY8/lRuMB8Y7qBEH7rJBetlVkTXLayCWhz7WpRHshXa
rT+W39oGuvs6XbdL2KZ4YxuGtHN/TKz5aqTZUQNhAPOoh8MVY5RZDtz3eWtmjywL6HRkf2LIhuJj
WaJsnJZD8eq00YLM9ujyMQIK7B/NUGXfVI6Bio9PE0LtFBXGaxlr6R4FTUiCO3Q6Je5ZZyJofvmo
75ossK+j61xV5NZX3Fe3uI6jZ5GPyS6lGb0kFk3UzrtwwCj4j44iV7NHQXYecrfiCMieXibKpjJf
0ECmA/0O8ZZsrqz6VtxnYLH7YNcvestQh66lMJoKGptSvC3DG+lcXtlnGiAk9HWkMyZeweR6r2mN
tRNZOzA4jyKyZSdSgJ0+P5MxSsMCG+kWg5L+IF+IjttkpHTc/fOtEDjBxsGVc2zb0Fh/mxOP/d6s
4O7HbJDbtOn/kkQLpzIJEBrzcZOo/Xxn4sUWThjuzRIbMNaSS10Y/gs6yeaoWG7HXzFtlWiOnjU6
vB5wmO5kip3sxYVYek6hlrgbaZXkybUeoxXiKztEOhXXz7qZHkkCXTFgfIJnq10WSYcp5LauJ2M3
pk59dEcdTWUz0+CmM79Dyu2eEVB29D/IOVQSTHkxFCLHGOh1TsAG6yFB6xCJh7FM7SMpKwS2Dsgl
/CL6S2TjeFMnGofzMkLKCXTyF6lC1Mf9vhEZB6xR/MgDCy0wXuqdZEwB2GyOvRlfsR9Fl9n8LBmV
0lk5tdMXfFIO+qawO0ghiHwxpjo56nwymjU8qiA/Tl3r819GH3LIo5RGH860ekOO6YJW1IOvSjy+
crqMSClzNq6qTp9Qgd+UXNEQmM02aGd8nPLflS86eP+SJesns2/oyZSnM3UilBbrQ1Rmd5hC8N2k
JXTlfqg+2WlI7HJAilXQKwFWfJAehU0yePJatSh77V6F+SL0Ob8YuoLwQIwfBbRhqaXVTdc4IRk9
F4wGLcabhF4mXY4ytqnOgT6W18b1g1OoNETO2cBgIz19XX6i3hd01d3gizTf13F/U8JyOHNlvyII
s/flQopT3Am8tuW6awi7OpP9W6U8StYA09Ac41uWGfM1TxEf89CG57XUao3UXk1ohIeom5/WKatt
yAJDLCmSUpzbTuODM8M32tQOaX0kTU1l9rJKOUcL3o6F615T6+nctOSKYfSLNn7ddyc2LGEetQFI
oHQmNy3DnZCQAtIy89rTTFy7YOr/BuGU1teIByZJynKvBjre3rHIXhBLDldj9vd5mQ8fSDkYd+r8
RMJE5f1zfF3Vab0LE8mMzxy0PmrNov+OyWzBffxEuT8993lnb5Ssbo6wEPI/TNMNaxmX/3cFx1AK
GaHNlIGBCUTadzt80YZFAS4y260VHM65z6v7HA0Finod17dREp9pAsfYxLGrMvEarpUVBBsiD5Kt
OSjdubNzarMEn36bbmgzpDs/sJnDOmr5No7MpgZQOedZ6RZ86niTL1JDpmgEv4B12zjksGxkJkCb
RWe7dOy3GKvhrhjiAw1q/F0q6X1cWuNx3Y4CRYnerHk29raLoU04VfFpbJ8ytvZPBlMl/pvLUAN4
JPdp25EPlOcPKqrivnLca1Ilr3ba+Ah7/g7+Y6sD4Fil5CGHXusEF4MUDGNrE4je59ZFzpCyOCwu
PiF3SigGC2ybWe26ZLa9zjDEnXyZDbovCJeBEdNYY8gyk706tg5C6A4dnPpFTugk+yoVwavS+fdK
mjWXAvbnSxI3D75CTrb0WsyaJrBPZLuCTTXFuRMiV/gLQeirlsbqnVMKFgc1h9wzt/2rbZigNxI/
3uQDpEzPHSc+hq79tm6YiIRqT9qLpricr/1o0FByss+jA5DCAfO01/xWI0IZ6IOZAde3uHGZCaHh
H+MXhP/DnTWY3wl1Uo4zRLK9qyD6GVVf3XTNqHwlvmmbRUp2BxJm3NLI+2KYtfMIn3e+t4WYNwaO
9mOn2eTPagVxtgpg04PqK/uxEK/DYNg/dXVaqk/PSx9gtQ+FnXZSdEvbIG7WTy0np11gkdTLdOxe
avNWhSaa5grcLnRDPV9RSbK1oIwwVYI0utdMrFYUuekBvc9DRBcK5Ubjo8QesAfJllvlNhSkwIqu
del+1+Mxe0mDotgF3GCbImvnO/6TH9NKSy+2NaQX+Q/4UZ8fReYUsG3G5FJCC3Qqtdi0JZFxqRnA
5y2XaAnTR1/UGBcnij+QXmzcpQaT1eXqynd8CB9LFJoXJKowoJSZgHBWULJcm/IMX5o5QhxhOTLd
pf0ZfRbwno1lFm/j+N9P+hjuwT8oHzgYmN4UVB+aDONrKVJ8p3NjXnIfs7TZqcSH0OSKcr6NjNA5
jEXknyoVNzp1pfqJ5eMjIdPwKNENQdpur1oH8cV8yGqmDsUMafYnFtMcv6/H3K6bP5GN0H8Vw6az
4S81pDnvWrOiJYh1HISK0/v7soZ/MQqy/AqtXgijdB3lW8csYq9HOnGo6fFIJ3Yyhm9Co7triNLe
TciGwULhct84o7hKN7OaOKBKG4K11jItsT3UP17ILPMiw/iU7u+v5PdETJTSz1l4xuDHjspwB522
2UN9757WX7HIXDnKiiCbQ/24dlkgG8ZPTtLnZBiQvg5TJXLFGhIuhU9NO8PqlU8rRuRL4nTgeahF
dfo0LXrw2recswIF25K1b74A4DMRwkhdvuLIjycvUYlBV3Vrp3dzc5DedZ+5DTxCg4khrx5Beuy9
Ik9u64VoLeupHC0UZGz8G81Y3LoE0WyMz4FP1EMX1mfDKgXJLN1QoXzmLksixdkyMVAP0o+JfJhw
riFUD46OQWV1y6JrqjaupptHPxvXisYs8Tdv4Jh8c7glrazPdrINKZUcFJf5Yd185wkuXgu39zJ0
+ROg//FWZd2t8XXz7OqOdieSKWBFnOgO4BpGcaqeCMdGN1QmDvGrEzdkFQWcD6PAOcu13hhIEVhq
a9spgSWY5ONIA3YxjB9lKfn705psG73bCA0TCQ3VhiXwlb4TeCQjkfdRT/hm6tuw+nu3erQCY9i4
lWu8JW53GuOJzNeKDAQ5xovAF0z6EF/yuW6u5m0og7cBAtnXZvY/Ciuu9hQY7Wl5x8k390j5Qe8K
mIfqvU2p7YAfbfASs8l2xPDqHYfCsit96ocOoY2O/EP1x+dw8XnPU/pkhGzIhJR/VHqnPQ/A2jZp
bfvXgPP2WTjFH06vvwoW6XeK5dAvHGo87f3hFRhzo+dV0APWwy+sdja540tmTwAsData9UnRQnVn
qviVTfo+exfD5i5uacijeBn2GsSoe8wK6T1i9PSeFZDdCLwgiVe8ld/TyqDbyckLIFRzKzdGBywM
g676kgEFYDHeOE2Is9oKp208RmADwqjfBVqFyWIhzfitxVFOdvaGqO+8dtbTbe+68b4GLr5fH+Ks
yUpySRh5ZA3HiEgJ8t0wWBYJGiSq1FrhhVMRIJ9ixEnSX7aeZP5we73vlFm6relLOwVdP3XW+9sr
TZeYXt8ZeGZN+I/1QgdrE65s17nADhz7q4AccnG6CZBgh+K+RpNWuwUDIbKATmHOPEe1zOHoTlGE
MGH6yyodlHCRc18XFtQQOqE7N4nDccNEuzsOpf08TNQiqR23L/YwwBJDkMVPTRZTfxFRtmKpkAGZ
HKNy4I9+66PiFJwv4NuqCJUj6wxtrdtwbnQOtjqbiPjHkpyNKTvkPPjXVLfEH1qKmvV/XCkKJwJ4
LM20uPHe6dlsSytsxVTllIoQ11jhn826L0FKgBCEIPNevsAHsO5p2n8ESg1VRP0U9lqBmCERNnSD
6JlgV7p+zfLIOln7GLtkiuoqbL08zD/FjjntaTKGeB4FYrSyewy19hlBbvQ1yQkq7FLzuA7PfdPe
R3mJfyhvCXE1B8+1eqCcyN7vaxTgF1spHtF2lp5viOZRT10HHbtrgneZtRto1fBOVwiHtxuE9hWA
MIkKImuAYSdB4fAuMKbl9Vn2ookrs7Z9xpBcvjShZZ5BA332rWo6ZU05ekqlAqhEMH0wUOJK3biL
AhI21pBva8X9Nqj1cKcPdflQl3G1Cezv6wqNOM5Ljb57qjncFBXTgoAz9rmgCKviJiZg/rSgEa8k
uGjbuQRRfmdFTuLJ7rUsHYJEvaAdhmA0oTub2oibwAVZMCCY9Wf0Xf+oZpOMCx0vQItCtOIqYxnW
ezNqhre2TaCTq3a3p32fvDoAlxyfQ4KvRO5Nz/XsYqt5cnFcOqmusDIO+BZjV8k/qFPQAPISBrRE
o1axrxpYxiMuXXUzKjpao8yonqteTY52bVfHMnSSY27gOAydgWBnnaAoX/fRvnXs91npB7CL2be3
UVNESJkOYURL9x9pc974XlJq+h0/q+XRUp/3sp+rZoDnuviJtYYsFGwGZxf59EEJCHbOB8TH7DUf
Q6QmTk1D2uEvpFPERizfVmb5/ffri1SD/Xv7sg3Lci1VaK7Js/NOFj1V09RPPdNSoYJG6kTXXm2R
ExVJ7JO5wFjolee7Pszg3C5vQ4Sh3mgQpIyhfTnglWAjmmmgKaZCZZnBMhAc0cFZqw3MNQJSuZME
WGo0+G1WWRCjqZae7UKbL6ZcPY7LpHxI7JAeVMhuVmIPzKITSQmetUBYWkg8QLHnVzep7ZtUczQ1
J30kXqmPF4V4tqXxYLTVeFT8Xa7yF8vbuye/cqs4OgJaQbilW843OYcdhH2prKkjcEGvEYVkH/wo
IfYLMSOhDsarPo/2ool0rsmoOG/aOeo5TukxwzefgJiiXnCvs1p+qrCZb1qlDL2pnx9aHNt/WNKM
XyZWjqMzrWJBwdqlme+1/6lSTVoIJGPrMsBfpHABESkUD3hTZKmjpvN3vU/MU9ZaZyv3zaMbKfMB
qRTp79XYb4Tp53eRFX9dHwJu1XTjlEQi4LcKkQn5+J+wdSa3dSscs9kbMjKo0gbWuIw1oOj8kvTO
BzxM02kK5yXT7u9kbZzH9QNScCJafn9T/jog5gcXtousnROa67xvLqAs5lzcw2mJ7fov+aNasf6c
Fc58rVKSuGpLbQ+i9IeLVb/QQmy1JN3bxpjtCxtLQ5+o86VfvleXiKD0cEwfs6AadvEQ7ImBG7C2
hcc8BFzjapF9FpAxYR0k4kMfjY+mD32nDA46XLpwawBp/4MmGOH8L80TF6m3MBYfDBCe91tVO+EC
pGDB6SOSFmU7oAppLUqWfC21ieYdhr0lPHUBVrmGX23pyefkFU0IY6UVIciQbkUsSFfb54wW2g1x
BnWEQpDoMXG1O5xiIbCOOrdiasmccKyOc2BkvqRZpq5RKoprzQcUGfaGJy3aJnS2gSgy9kuisGJc
wkDNKWbnoqsz6YB+85Y4xdmNrascGqRT+wy24Y6DPxEXSDmQB3fmgzyddQNAzZlgP2HNoN7wVzca
3fCuQmdlyvDeyU5h0I5LjvjiwaMJhrRRMU48yz1qW7Qrfpjy0YmKaTU/tSePD407P0nXiyoIRM3i
ewY1KXtk9fiPBLkeKw2BzFtlk+kkB6bQIYuz0lydrKAfPof2Kzs+PnahGxvc5ES86XR/hesTMqaO
ylVphcIiqLpA3zRD3wkfNFRnV0+Kz8G0a9PkJcJItdGxVH2x0+SUqS3m+faoitl8iYq6YmYQj0+g
kBC5Ll/ljr7//SPivF8bLAOFnW4bPB1M2qgOucX+S2Ig2A/qTKH/v7ZpmqiCRL9gYn3tkfSK+AMj
RuuE4I6BFQFjj60DW35yabCbTjgcRphDq8tzzlR4KdSKrOp8Dyh5zUSMa2+lbEcgInpalwW43LIJ
t2VdJZciNtyvulrjihZav+ekp2yRGHbHTImRPg1ZdiW8xAstIlqoWVne26y5t0f1kCMiutLFoUTo
/hvZKuGtyjzQ/+hKcVKo608rJbcPP6IqxP8gqwLu3292hjN9qaLIH2juFTTL9KST+wkdjYTAxDVh
X7Kyd5j6HrKkG577Dk5V3V748aOLxlDnMMX1zokgGDN+9B/FhAA5n8eWz7Tpbjg2L7Lvh/2s5I7J
gP/X7QniWoZuzagfmnnaz6xSWwJXOFGQi+Yp6dw+qnnuHNoWAO/vP+1fHb4GH7JQHY7zBscq+92n
7Qa2P7emjT5rYiqeRpvELK1uh4b/uZ9I80VXkNyiMTdPlta597h/f2SKb1zj2upfcjwIW78kQ69C
yIshOb7LZxqSat9FTEtx5dxalVxZp7Z3IoKsZZRfMi1UPoI9vmm6QjuP2/11slxzV3T65z/8bL90
kg3NtOGl2NrSI9D1d3W7QIYWJpUAMb0kKg5iRg20dHunsLlA6kIT+tccPdlmYf6wzOzDiGA0jMuD
1ZToq2NjuFrO+GAYJ40W4xMnA+uZpNqjXSXDfWyL8dza89dpSVelBhx2NaLADWV5/ofN2nmv+Vli
d3kmmZa5Fvof552oydQ5ammlHu51sysOawAPK4/NqjdP2PCareOoECWnLGVqklmgMjdN1ZPVURLz
CBQpPcu5Kt0cG62t4b7gdfKGKimfME24L7EvPoI79m/y1/JwuvOT6ZCq2smN5vZzQ5fBm6oiu4yi
g9zRAkyVmtpOKMcAq++umGsORBrRT8OIMe0fVVWsNA3yJEfdjQlJAeeiMu3nTs+uztSHZ0i+pLxI
xmZo+yEpFyVLXwMSUEpQJxXDFRnGj06udpefdYRsu5l9j4V3ZnJMsL1+E4JCxdWUzLNK6+JrUX/K
43ggtVJFgWmfh7n8rg2mezGcAsAn4ZxWBKX2oQ3C6KgX6gWZprq3kJl+6tCwQoBpmGO+Zs9SQoft
un8AldZuY5pR0mCsaWF+KM0Cybka/Pj9TSve2zLZT4SKn0csvnvHfL/8JtYIg2tQ4v3qKhZpot7T
+QUZO1I4N31QMMD++8WHkIms7UupDf7V6k3xojFCqGvIF9tMi8VHE/EhHEIDqwyCA+KzVTB/QGFV
RWkuA3ANxJl8PH1MK1wBgnwsnXxiWu/Ex1ykGIGWfJeBa3qe6pqjZejeklkbj7Oj3MnnpFzGy5XW
bHFoaCc9NIH9lWSibf2MxzuIEnHSS8eDEnQ0MUne90k/4G5t5gNRyAzk9XoGXmzjvIg6/VynW3d5
E3eO63GMMheB2S1IE/cqhaADyYAbvI32VgwihtgnruvwhYwjc6+qcKSFrn/TMSihS3ciUEK+CY0A
5Mwf3DDa//FYUmqxR7J6Csehl/LvfdIx+pbpmV3u1xZojI1oH6rfjBIKlkvc2E7r7Ec3NeLVghWM
jCgEyIstgs6GnbR0zJNRC3UP26jzgNTqO7k6OVXDfU+I8FaNKL2kc7FyKh4/efNXyhDtQtE53LZg
nlzFR8WJbVMiLKTffEJ1UKi51xZueac2+nQrWwV9DF7wLtuoEfdSNUbVvvmPFkyepuW5uvSbYyNI
o22w/BOWwZGYGcXI9uxQMJZpOmDRCu1VNKk6RX2X618cWNh70B8jVt2mf0m6OcCaQMO4r915n6Wa
vl3NQhy9b8UcmZesjDjePq196kBhi8kd0T0wiifXwaKt6GYzWRuLWXoUfJZqOjLCGZdCY5W2RU6x
5kzo1bZi6neTYSXdXB9lFVcQLvWwGgasmSO41FsjQMTWhwMLzQ5DYtX5aR/jgE/1NqjRxiYS25MD
CXkxIiu7aci7M3CLj77CHc957q3SsoOtJaCXtb1vxkyPKmiuRalv/KFRDmO+4NaHJdW6bLS/1vKC
ZHgGDtC8kCOFA8SuQbbH6zipD2tjvK0jT7oe6kVSMSkIqxa2IT3F8cSI+kc61dWt9H/QpcOAPukq
4Ek3uKGKMDxrAS2RVttQ6c7a0SIxxQtyY63CFKWEpAfvZeMEU+SFLjcWekmGLvJF6khkfYYxs9+t
Oj2BQ+hcIjJWnQgussVcvKnvCsw9craludgpK7DBxyyLt2MQizvpdii1VPUYvDr76FQdEYxzDWbQ
PXs0/l+wtrfesAji6njIToH0o1TKl5CwjP3aVu9Bv3H+Xz79QtmN6J29gL7+boqSQ0Ae1pX+nH7Q
5gbc+59OhrLQ+e92hRC6pi7HYtNAOoyg893jnNWQK7Al7VbEbdVNZ6nX681XiFnoTKvcPjc0TD2f
UvJ1SIvQw+sg3nI1v3dJGIT3ol3i5aWLWw1nxVOmzwph7bHxipDT9uJsxSrEySQulLAdGcr25HrB
dcQAc1GdHjtRH9KUR4BtHLplvgyJh1W0FtHPjbIL9AYdFTxbpYRlAEKIjtioaildFhffTTrpR1lT
NaN9TxCduy1LF76eM9l3E+mVzjb2UcS16hJZG/OgyV/xMyZkgUuwnxnNH9oeebyT4w881rOB8Edp
/pJgI0nNkF8ZBYlFeipIDXe6r7/fAbVfFADLR2EYPICLudXU1GWL/K8TiBENTqHqpr9LBkffuEUf
Am21wjtneRFGcJ/ntn6S3w8NgOpp0uA8CHAgIWQnuQ984Gki4uViWH5ylJFMqLN+0PAAuRyMpN+p
YCTlYltPLluGnbC752kSsOIF6m6Cee4TCbGxMwIY5OmxMT+vMy/MTFheMg1wRMFUi5amtVez4Uff
qtnFYSW/MwLmIG6SbomRnQ9hXzsf9BBMNvLmTpuybWANLudS5SLbuTMuN8eaxB1RLbuGecQ2UQy0
4/OkHFbmDNsywYcf+7oLPCwnPuaIsjiblEkhokW37XrtmNv2diavUe2/99YwXV2gxkaX9gCKedzX
Hk3WfsohiG9Jm1+Wcsv+S/4iIs1hja+T+qJ4zLNV8tplU3LtLaIpXLtdmpoJPIayJng+yZByK+Od
iYDjkoWoVlY+jJ3ZpIr7BZkE2EZyU7P3aNOTbcPxZpfLxqYY6C5wjHF3Wus3ZHCZmH+brMIMpLOr
GElMlYvAZ84YsTWl3QGU5diRcTSmlTTtIpyE9+EEyrhC2XcsyC7dacWwbxp18GQXDihxvV9XXdfp
jy5IcTDjMBfzHssCxKZDXw/pg2PjqGSYV35KWZ2uEmShuEGCVmHqOLUy21YCRfu4lhfNrDOQHqdx
lxEDcz8JMZzjqtHJJILwoY+IhKQysJnEE1KwFHIVOmI7TCBBR43yLS1Gj/gp2NcL/ySsNAutaj3s
med9Xx2RKjbG3e8fJF3imf61pjm2YwoWNF11BMvXuzWt61OI/EU77UO/JzQSiXdmEGzqF3N4ykPj
I5YV++SncwiLDKiZEsVeDjH0QbZh4AvuNQuellX2MXOsaLz1Bg8agyL7i/7Dz5Kty1TpB8jSW01I
3OeZW3Qz98nFKpb0dpGjKNdw34S9MJkxQ4Un9QXVMEKVg3yrNIDyCptgYhmSSSDAcF7vVQZ243GS
e2RJ4pOX1JbLeCSLD0WUpltpgurgcJ5WM1oTOkRFutO8LzpCC7IG5aYfBNqTVbag57RcvWiGMC8E
VwIMbMNLHyyIESexcY8a2xB3C6O2U9dEzYMGplK0an+wGyam5eIQMwdCK9KkfVDdmsHrjN93mcyp
o0VL31Jf7DnrX+jvxKT8zQZDNLt7qTpUnrGad3dhEeHKS/BE41Glj9EdtEUaq/RAfcB+mnvZD+sT
jLj/lB5qbq02V4Xk97PsSuDrD84L+uGhrIFjZaWZQx7Ed6rPk/MAfGJXZmZB2Y7fng5CeJNfgaUp
920oJjYi1Hzrg9F2iIEWy3Od1s0GOhQq25HeitCSZ6ys8caZzR8uQ82DNaiQRqquIJ1PvFHJKwh7
a/0Buccu1sd0G7q5ffOjLw0YgZecI34nxoG7afirWbLd/DJuvSnXo408gvYB56iuLlweX6D+8VIE
SP9NVCLnWD97u6dbEg2ps+9HV2zkL6su0Wvr/92y4/La+d2DpnA0MZewIjPOHzAAX+NIyxhdwWhc
a48mMRy8IPm92jdEuUBlIKM+ZlxiYKiXV0cbYpOIRMTrzGHxK6UFu70EdZlk23uD3+angbA3dKCt
uUECEn+PWTw5Ve5IV9xg4yTug00i3vQiMI8x+MnzWtQC+iDU2bDJnDfLr3pZ5hv7FmQu9PIsKBGW
L6zoESmD7xDpKxFVumbW276aSHBbZKDMNXpSuaIT5oJDFHQ32YRiS1duXc2YkHRoKVFNo8m8klF1
w7WEpGbRpVhRfbJa9WBOIU9tbPQPaJjaQ9xjn2Ep/flCey0sN7NDbit7qb/nLm7ISsNzXDXYZmIE
fr5kczVG+KjifYO1Ep0ySFMXC27wtrLHp3XZM0f9Hs5eepbejiwszOvvl7JfZP/EJWiOBXiAw5Yt
jPdtKo3TXuFrMYclaxAn6W9e5XTjbBabpoTct5qe48naxkDmvXVZI2zQ1YhlY5zvX3QlVC7UWGqG
/11+hyQp9RIkJ5V68Fk1w2CLcmjfmS6XZML4srwkSsfvGaciZnXBzB6207RZizVHreITHb5jMzoD
ss9hSO6KUs03aILLg9rF1s41Q6LNGMG/DUB/AZpa3W0FAhDqpWVagN3X7L76qN1zDQfdaMzUAXk1
/GE0YL5v6zIMMOjxLawnWsva+yuI2yOH14qNda47dUs3QJzli/Wfr+RbE61ejiWIQCuC+x783h8W
q+H4gLR9iXaFVqG6o/+C5vBlnZQVDildpNadwlhJuVBReZopiRuNNBOpypEv9XyLBho660Mc+rn6
1Gdp6pk0vHbrNwvdKI991bv7sSErt2YfZskHvrNktTea+ZoH52wRqS0pCWGqGXdzJd4kFvP3d5um
vSddwFZhOsQExQV3IdYK9b8qUKahrpp0sc8/Pg2XeTBrvNGCzv7iJorLD70CF641jbNACgd4YJp7
In1U4bGxFHfSWMHFiTyjchXooMNjLVPkYpfUtEVsYUWfjQlA6gaAjLiy1Gzszn8q+zE9rgg5Nh8Y
z3pJ8IdMXzRHj3SuhI2yb44jNAhkKJHabSaNlu1sI47QJ7giampNPOZ/8ymGcq4Rvuq4NugSylaN
wUjey1KUdqkxv9ijyO5lPmszjC+RSLK9Y9SI7dVhOFQGeZty65HHZxW24Q5pUban37ZE3ndUdt2o
XhN3oONhRNBITP9ltd0qSf9SE6vD5hIkx6EVrPN9SlyJjA3KByIYANYagFYZf3b9ZByi5S2xKtZP
t1ptt9/zhQ45g+O9yd0qXd4mmnGPC9k+handvCJ53MoxbaMFLWse+i05lceYQBSDquh4vJzpXCZU
fAEB7vI8JUc6PUFoW7n1aqLDIYDrH/eyhl1FS4t92Fs3KPUfpHui8wtjLw/Z6/KKZNQ49bhqXZnX
3nAzHzQ//BqJ9K2bJ6JllyZjbLz9/rYUvzzCJpg7tGmWSsfJZpL973NRUDQOhF6HnKtUK45Qs7Aa
zf0ryYVEdQeqh7442Ro63ntJjIjreTj1woZWGXoct7IXBAf+o2L7GzFr3qBo8f1MFs7Nr80tQ832
nAG5Pcuv5ItJ3Pah7+KMRCzimwJaSDf5Utruz68iG58t4BLtJYgPcRqe4lSUV6stzFPQu2wvY1Y9
aFnXnWwRmkcoprgd3Mgh0N5RvQYP71beXK0a3pQ2A12NDHHf6pxZAzP8YC3BfXJAR/J6x4wu6JGf
ur3DXZOPLAcNSEox+wfNjb4kJYv0waEPf1irdvI/l6zWOSY2JRo9HmB1r5J94aVN7O4mvVC8zmnQ
uzkTae7d9Ih43z1HflL+oYX/i3TNBfth6i4nHgeJNMvwvz+5pCIs0zeJnQelwAB0GUKgE1OpOk6B
CMt7BIX5vsmN8n6wiKOP4/p1iJeQv3hJhC8G91uZJghsR6K0Hck8ygF7wdqgIxYF/VnyvEurHrcQ
weI9FwivgCm0owrg8SNmwSM+iXkXwyE8NKllXJFpmdd5edFKMh+hjMJ3M9CoZu20lobzmKZsSeYz
2mP0jT7xoSzNa69pvbxhS2I149beC1QDobJJfms6PGtJyG9TsZrLivP3z8AvsD3YYuxh9GlUhlUY
2N49A2HrT0ihIorFIs49RqLgGWabwYe8qK7SWAecAN9CK+68aV5CLJ0FfacTnZH34S6ui5K0Pod8
aWIgzwytapHAjBTi1WIiiT7UxfeeDsrryFzokiSO+IQtc1vEegSQBHgwPMH9EBTTZxH2xGMghz01
TBJQ+SzHiFJj5p3YAlAwLt9iGrs1gE7HbO/plDjU55w+u7T+Phqw4vWBiW7lv9D9bq/6pCDkX95i
Ldf/VAC89/4t+5lFnxrjn6EyYnh35aI55HIMWUs0wazcgjAdH5navcpkRccylP2MUzQESVFqyRtX
/9iVRv9o5+nTunnp2cXs4a+13fxcKnqEILJKvUqvP8kyicslYB6WzsU1MGQv5qk0Ml/QREIGR5Yr
LaXk0EVnA0eJoeJJWivtATnNRkpCdJ7SG17dZ6mmhd3RF2381nYBB7JyfnNr/1al4bNsQowcYolZ
xo2NsDDT9oqJdEfea//vX0TrRhKuvxXlBMUmbN+9/Z8XnDFF9v+XP/Of3/PvP/E/t+hbXTTFj/b9
7/rXH+Iv/vkPb7+0X/71Zpf/L3fXsSW3jmR/ZU7v+Q4N6Ba9YXpXTiq5DY8svQUJmq+fi2CpkMqW
3pveTi1wiHAgi5lJAoi4t0u66bH/3k5P33mfdz9Bt6Xl/1X5P98pCmp4v//7X1+rvuxktCipyn+9
qCRIt1zVfMX0luFfdHefC7gFVS++dxqIg77nt17fP/Pu3/+y/0IFKTMAJshshm+fh+1izOSgMf7y
bAfpXr58z3SQWIRXqrICCMy//6XZ7C8Uo2MFA0kNeIU3dOh41S865y8LeUgANQBiOHCn8Cr28/If
lqWM5Zb8HoMcyWX4JVVLHp6FWkPXtiwUEGG/12Cu1F+9uQGYGuQjgL8ECQdYTwpQAR/Z1GjAq3Jd
DQWhaEgIDr4IS6BQk2yxUX0S1q8uulnN62QGG/ZVMBVHhb0NdmWuQqKIMHw5ITWEGhsEnPN6bJBq
vBiqcZSNki02N5ej1HTk0H+Axrodu9H8aRlM+dxczm/9yEYZ0vhL7N9d0s3p9RU2risfnOo3iqt/
lzodOvrtZd6aq3/xzZlhdQEcGykqWSjY7+xItgRUNjend3NON2FuxiTjm4EpntUiY6npM/vQdW19
bmXT4F3pHFrYq21r0G29igzHzACe6ev1eTkkQw42jMDunGxDzh7A4ADNKENQs/RJhfTJcAssmc9X
NmpAiksuSlY3QEjsInwvXk9CmSnbJZ41+BLr/eeJqPMWQL3M18rc6GKNzmO5isGYJ6z60XnTOHLU
fLDC4+153vyLKCJy+EGpKEdVA9DR4rwMQY50+WB2+rJodCfFf9M25H4/OUiMbrpY6l2dNPXVddM/
XI1ICtQS8aDJM7FvGwCZ1pMGEnGshzxSU9m5gzVugFtFWItbZJ2mtdhSAXkumZACP5moSwIXjHJ1
sLsIXEBvsVLyGUy4cczcOx7xl1GGTH+OTFaelBUABlgwRFOODcQkQxEBPhvAmJ6BbipPbpZNlsx4
2Auksyk/XcOqkudM5dWwemzrZ25lZ2VWoDYTmbaoePh5VaRrPCT8ufN0UXJt6L+bKZJPyIDkrJXb
0pOPLBZ5CSQLBxMFS3xCTtzrP69vw34H6Kjs6vz6RucoIkq+ktfi3zO8chQo7ZCeamSQwXDAyz8o
SQ0yMq8CDMzyP0FldoPyuDY7qDFLCZba8en/dBNZiSpD+ldSgF9vIg2LF7Hsvubu1X+T5PImAiPe
vSNHuoy/vYnqGtSNVDILN/bqRpKCbmRtAqJRXdyfbiTKpsnH9vUkWsmbiBkQUrNe78TrTVRjYs8B
tUP4ZO/IjP4L/9VNxAv8136StOORvIGoPN2q6BTzb24g6cmcbmKqowpMfR/UTVwGoG8hEIzABfR6
SfQtpBtIYcj51xtYmpKqDRvOm9wQ8V5vbb5GWUj5LAbLPSTIsV1Rd6ps92TNBSZmUpvlyH/LS/cj
9YCLPDx0fniknimM/A3WHRZLcHaXz0W950Cze5t0dfXMwNrjgGL3kVRsDgHPMpX35IvirDRgwI08
k9Ju8NOAbDl7icyb2V0VWY0ptYyacoZKQqblO/I1PNRVxGNiSp7wErvWVrwfp/DleqJUvFwPabEX
6l1dzwj0bLoeYHiXz3Q9oOs8UVy8kC/XQzoS/bwe6sjr8eT1UE8bvUfr1+tx5PWQkq7Hn5BoTv8J
zmoXORijtydtaEzxRpfXY9puthSb/1dv+H98ff/llf//2zwAb+B/ngecPpefv33+ZQYA+2UGoNnm
X+CCQY4aFqHkooZcO12mABoKCV5f+j3rL+AOeB5SyLDswXQH082Xd35m/OVIoCwkngLJDIn4/80b
P17wf3njR9GK7QHMxpCAxBZwvW6zPLEeBqQf/NI+O4ALtgvgOh10rGueGnBaxesSFE8BZuWgu0S5
2akdKrAeSjXwea1ue2WJ1duww2ov82MktJMCEJDuS58cKcSix4qNuQEnFhJhaBxSJQ5o7Q5qjDxj
Pyavr7dzo5vxWp1BOwGMdxlDWeuxZR5bA1BLtehalOElyWGqnN2EFNxza+ko1KUaXXl0Iwu1CfzT
bTVvSEF2pUCO1yx0LBWDsPMEBsKXxhQce4LUx3JcArYw2Cg1HTENuSvI2qv1k1tjITfQ8mFAhQAd
x0CIiu0Q5L8k9IFEsYQn+3iYgToZemsXmKOXfKy9wC5S8bEtCmBVVK1+Bleq9bYzk8NYlv3HOdXt
bW7lPVKn0E0Bbz0AlOW5jYEOXrbJuTGGhxGocCckoT8Ag73a9ZJAopOsEdqAZVwsnudoSVpNYH5Z
uYBoeRFc6ciAS1+7xlaEHbna2kTGSLqlWDQGsKkRSvXVUHRENqSl7lVEXnorO0Q9xN/bKbebMUhB
suUSaCQSRnXmokaS/6DeoqXD5dKuBIuBG4I6VyC7KAUCce907udU1Fj1AqI4wCxt/YGZSOMbhed+
ZuH82azN8s1UlM2ROwCqBWhLcW4i0J9qY/bF6QvvQCgvGqbWDxqA9A8JAKICBf9Cij4vv6Rx6C62
lAvsuVF1yHU3vsKLIYWM6+PJjCQuVB/mQOF+nACR84jLOUTAiL5QL03r7gGEBqj6x+7FCulZAlgF
/geyT6WT7ycjskgdviIHUiDnb1g72OTYqLiWKLugB0vwQYiiuzewbmjVZn7xOp5fjK7H3oMxf0KG
dX5Rcj2Piqtuo1tAiQB0ykbZkfGAPN4BcwiESrNGlrS2J1IoO1JieTnbiGHyB0Dg/siSZALLHhLt
J2wZ38ce956ankd7AJRheZ+0SdQ+lH46XEB84z1NSMM7mL0P5DppTA32S8HI7IH9hLrhPNqnWXRf
yQGoZ96TiVXOAKu8/EAWWNfR5HbwRcXg4BFYdRmQATQXcbGXzB8sFzUWr6OwMkIqagdsDWTNgT7K
OBdA/zvmgI888gRf3ED16Ug1/2BDarJe4qj+TQjVpaM/2hlW/sHIQav0OzNkTbyc9awlX7TWZdtK
09iZGs2o7fPIIhBYUn/Uuvd9jG2pGxPUemQiiFEVe+azxg+pSAFE9DOKCnUj0zPA7LAJG69KQUOq
rvJlzYfBbNmJRlHiZWjq4/sLCLfWejlZZYi9akmlUlW7UuMgpNGyeuHRShiwV6jbsB75Ok4zBUUa
5qgYnvN7AH26Z6RlrKlH8qbJ7ePVS8TLYt3/XBEEGje7+HhUO6hJc7EWiAVox3JvKxlQkccwVa6n
57JKvYPGsvu2AFGAi7NZiaKsHsOmEDu94KBcQn3nhcU6ctNRNP7Wy4AWVU+j9TW2ulUNeKIfLGcr
PfoK8nAsTFtrmwOCKUyKAplVojgB3QHMQnRIQjK76Wqix289CUmtvEkGeDaKXKMMYsX7SAD0S8N7
hWxEhlSONXCdvFOt2TFqlz1j3jb9+AXrn0MbkEaZLzZKOLH5scoFiCpksBl4uEh+QQ6DVrVvYjDD
H6kEiXbGaANWys3WLI4kooaq3V7tlYiOXuUUR+3h/hpnoVObuu5NKsckT7IlLylHSQlwblOBzTNH
swM8+MsTNRpIwpejG1madACnyXIN7VQAHirGGyKwYrFNuAgzYBBBVQPci1x/319syYCikD12P/0D
w5vOdfjXUyKTZUgp84u6lrTqmAaDLuI0xFq8NMAKQ/oy9YHC8vNQ6Uu//NyJIdsqUZeY8ekmDGlv
ZL0cJE1QUPkP3xyfOHPUuja+OqiixsI6WFqQVanjxfvXde2iBU9ODBzmZyRZ9lP4dkJa+6oEYlS/
5pVeAaMVFHZCiOc+nOq9ZiCbdUeyrMNWftX6X2feNC/GIaEyhNb4DHB0TENlgNgF2j5D/nIAdEdU
TuaWEa+Ql1xvUZkQ3hFhRS2PaiPJ93EMWCde1TAkIaldgEcIpOFdqHcbhuwWF99GokMHuuvAYGN2
bJDikEqyzpDr1sXQS6yza9ZX8ABN5ysRmXjzLJAr0MeBYvZUviSLsPgTpDV+IpViCUr9ovxWefF0
XkRVP2vYPHScl6h4B0UReVjUp9B3/J2nh8DbZTy+HzRQwHdNPn8Yw/ChGYfwuzEgQbBh0+dSBwiB
GXbtYwsY1d3cmtPByZMXJ7na9sEMvYfOMr5muZUdLLN1zhnbhYaOiqTecM4kGayxb7CBD6WH5IN1
gQTUFXXJZtBiB5x1E2rjhefhHa8Ej4/wxrEOWD3xU4jE8pdDU/ZJCJa6lyMlCyvgEUd6CT5xKGck
Z4C5B0dLLOr/x+GNKcV2++aOW5O+u3IhBQ3VTEBkGyPRoJQMTJOgsKrv0t7HimTp4QkdihpMMABG
XXdxY0qaERR8eiw3gA0Nc9Lj2iQXHxIaROQ+YlG6PQxDlyFVynWiOzOynbUPmkkwEoOxcQfIVf0Q
Zs390o2SPL7jDrJFC+TbU29xxn73lDaAxXIzZ1gPPfNWI7YrsVEL7iyQqjflPk6ipok2SIs/lMRU
7mM5eTO14KZc+tFYtpvUCZ2XLXrVHwzssXs6x+68GD+lY94+JVpvnlGIY6xamRM5dPwTSgvaJ1Hn
IDswcJMpjRhkClf2mJ1c2etz832MtLjt1jpKdByrwauJ7X7MTZaAf7R/acqwaoaA+oM2uJukwpYH
dW8MVdfEUs4aTERA6ZJhlAIYEzU2ZuUAY5fj7ReIp5tFeDUM6fURlUi96AD89XoqKpCS+Xl/54/s
GeAcxbZEpsZDpJkt3vKz6oDCeHCigBdpkZEWub53IMNgp96Zez/gOVB9WgnlQXaa7gOnb3YPqKTS
7xeTTibeT5PEZpCRwxBNpzfYmQfZQoSKOJkIAQiavsaKPUC/Pvnc+oCcLf0pLCxxTqzMXkXMWuSa
7iHjpIRc2buwj5FitNj3+J6uIvPY1EAwL5FZ867K9oTPhIRffMISpPU1rrDeF46ot/hUpTuiPgO+
Kp5LetK9OpGVAyqKxam0O2uPXfZub7sp0utYimk8s+9rK/E+zjrj4JP1w8esmZ2trrcTHncRiuKt
zNz2qVY8Abq1Bkl56H0Mm/FA1GpV5SAhu4o+Dfj1OJMoL7AEkoETd+Nqnf0GuznlPdDZT3nsaGun
q71dqVftpTBDQEJ3lgCRJmuDIdESUAVIIUClYqQ9NsbeRP7T7AH1vkBhmxfQ5C+Vkz81UVymkZj8
kZ0CESVbgOVf25JWTirZ6wR0cUf+ugTWlxCDmI+q4K+TVfwGYnzt1U7oGvqv8WiSStPQm3hkAQQ6
QDbVRQlg4wI/0bKJDCfH0aGVUCQkYU6F3+A5S/FrzUOglmj4X62VR0n4Jar/pwgUESgL4Q7/ebxq
YapbfA2t4XnSovFEKRSUs6dEhgQrlF3sgQ8nJLm8dAfpoLrkr1Ft2p98DaQ+BxYK1lGMUlXeHrlr
4jLoBiZBWvqUJHr6ZBRzuYtj31hRlxSAJslWzJlRViNNqEmRql2MQDpZRD8DKac/BhprcMR3qfXd
jV39WMWZe4fUXSyU+an3KYnGjY4aym8+736U/RA9Wz5IfxM3NRZTFOdfmWopUjKlKbfTa9N86rFj
lmrRum9QzfNLVDINJ2vc0gkkSdLu8QwYgGuJV3+aDsxFDDY1rhsbmiKACMt2AZ0L9dXs4Wqy8ftD
ilfV+NiqUMu0hKYpFK9QhxyFCIFV44fONvF/RarLhao3FrTMrnvXYy/rknU5Cjo8J90CrLfeLPUd
pQNw/di4sp/T9p1fJ/ySHjygIkf1+6xNn3VLB8oeMpKeE/belFKHudld6FVFQEYeBxp257Jsg9TI
+n0LKL01gLq9wzjM1XvPKZ9zHSs0sV15z3P+gXzmYXwJ0YOqAdAcYbvrInPnWgP7AXYNsHbq4+cY
VdOg787ZE6/EtDWLzjrVKDA9GTEKafSy0p5QNw5A/d61P7dw93+6A099unW3vBn4Rj3ybDWsX2TR
EB4No/GRH8hRI9qG4FEjxIVF+GpDee7IGysfyI63qCYHLwWoEAkDs8Sn9250jQ/UK3QLWJs1+0Cp
sqSTvcWScDh/9iyzqs8RGKlzBzjUErKboKFQZYdkX8CgFWepINmMxeM7ZWIiPfbs4V2gAVHJlZws
SKnr1ipxLXZBzQqTZWuAj19x1PBYEbDZmAH6yo/eKOp3Pd4zHTsKv+ctMMj99Fte4TlUj6J9I8CY
sMU/IT71TKsuYIMrN/PsXfnU3Ze84dm3VPr0ouL7uul1/DgNSTw/tMAtljnt5ZYytoC6UYDzxnjv
ZTZ7QyKsgZ71uPPvCCElKcMcYBLVi30XAo5U2gNPJlwP4WwiE2yYHrQmezvIz5XumWDvbGqQ4MpP
HfAlyg2q4xJUdECL9LYS2FgM6WtS2w/f7KY0n19DkNTGVP2IN41wRT5G64LTeuTJHp+sN2L0NHDE
2RYmTMK6lKXprIcsnVc9drsmLKFDSGpjTNmFo4TJLYW7JzmJSElNYYTesRHG9kaubBNzcNYdmLVR
7vtzxGUc6svotowu2KTvAYPUvNW5h/LkDFBV8ihqwel3c6Tp+ossxuRh0epAXnvbD/0nyzX5Cfmn
HJWIHT8hoR8TAuovhyQdhAYpHWrgpQcCp3GgHjUqxO9dyIjQA/Ikr7dNU4B2U5bx4GL5feP0/q4C
oFaAtHx+LzC1uKcjpSA78lAKUVQvHipUCSLfHSmU8c0YyliFosHVuJYBplIzZfwE3D0qHMh7N30e
rjtCbKhkFtVXpDEkKlrB+vQZPgSRVskOfJRG+hQp0uORdjrjjbsbrCNxy+azDbpuMJEDjw50ZrWo
7pScjkbhfyt5LQ4ZVZxSMS81lqjTaM3ApbSpal4GN5RtVzbLoQRNU95T3z6xyjBY/BXIx+khbroZ
NYo/m2nM5qM98CPKgUdwIQ2AtyMt2S19E3y9iwtZK/VNGLL7fYiRzcAYUO5kSt0MhI3A1uz7nW+D
/anFJtQudzPtkRd2+OiZVDmTXqgXjwZ/4IDWIYNSWtl18y3K5jr/jExcoPuZHKuw+MRReRjVkSFF
Fxh6yWjtSaFqy5RigYwnFzdkL9ZLrb4S1kCM2FNXxbay5AEZtfjRQ3K55TmofqakV6oSQsFvcQid
+ZFSYEnu5QLJbdSvdScL9DprdqqkaFFzXyx+5FJ3P2yvHD6hHHprp7X/oTAGGyDjvXVEzan5oLcZ
wC4llK/nmNuiBpifsrAT8BP+rQXFsPLKCYjMugUqRl7P8TH1S+/I7AEYt4BfXY7mPgQrlOqTmgxv
ZCGKZUtUw8GbGvP1KELhRAl0H2iWQ9IDuIutwD8CUhw1bJzMADdR/dfTuJKRDYW4GvLqNK+GU2dD
R3TGIH9stnlev19ENyMqu6uIervROs6CrO8rAFkMWXPpwGUwAnDDEcfGd7ckCwEAckF5Q3PBWoCL
KsByWg3uZFyA5GNcahu1sUWfrhqR+yeS91IJhHpATiQDCMbwPnmMs9SaUJEN4+UwKjx7g4otN7iJ
RV1qigpFlBV2KECoLSPKhiLQwFaprRpdQ+3u3IPFyct750gNylMkA1UWB0ZsObjnhWArOlQ2wOWx
jT0JLWl01a88D4WMXg0MixU5LPFFgrkhENnb/NFtUa9K+D1NKXkkiwmoDahxIhGhRHT+fO673j1T
j+TSiv+niBwVQaW0Uo6v4RdRCnQvUaFk0clM/S4LTQGyyVls6jky7nQg25kgXW6NuzoFQrCd380s
182glFoP+N7baMpSVGdIIblQGK8tngAjxw7kukSZjWI4GD5/S75LGDJGuZ8WGOAX314N17PQufR4
ZaMzIBcK3/eg6ertUl81qCo9i8qy9xaWHo+dJt+1OmBvYX/UFfVRl83StwT7eUgq6pMXdalBrkQB
UvVhWtG9c+n+t+kEmt3MAqaxC/jy5d5PwHlDFjKprs2ujykGNQNZLz46vgPLx0npSXY1JPVH1F6u
LaSFrMAnB9ZT2QBTrTy7Fmp4ZS/SmioMmNM/moWH15YmRPlqmaJCoJAFLj7VuhiTVZx9uCx036M1
5meR43VNrwAvmseuBjj4InrsM0DPO9nQgd4dMmqYcBJkIKY/qFdJMw0/npccy43kpExNYDy4DbtX
ll0ZPVl2YaJoFH4kb7QIQC9eCf6D13F1fB/WdC4UnxRzXGh/PJc2ERLKpp2X8+BmHkXLOeMcmBGN
57DwrL2edmUZ1F7kHMHrU7EVi5h9dGSDkj+o6BBlMjVbdbmwj1cOpFr6JfiyQC5SvCcZOIDhuWhu
Qy06kqrmaigafzkVOisyuhqUTqIFC+1qdLP3PIzLtQGkoY8dQPGCED8295Fe4Ynf+c8kz1EFvuln
30ImHHBPy/LH2KDQI2pa5+hHZQnIBXgL6W077Ys3cOOeyXzgYOEw4ydjCpFV6mhJI1ndhlNLh3po
yhUS9OsMiyOFZH0MJilUGj8Hnkwx6XdXLl2igT1T2dx6L4FyP/6Ox2++JTUNsyhU35mSFr8FckQ1
7OuIV2faAI8OvBjA8gcAGvYdepRhTQIfscBsMJkH6+eOZCWPoHg1oa5qlEndNPBV/RubJvVHoC6k
WMqWAanx9R41qEtLIyiVimOnubFJQbIIgDHRIwG9ALR3XJrNrvB5rIGgeQ7XowVe90UPqs703vGT
Aey9KJCKYyzgrwcsfV5MvACa4Ga8d+oou+epg+L6Ukz72cQr7eKc1znWCBLrAAY68AaxwsVOHRNG
cmoKu187Gko7F6GXajAQHkqDtsh1xvHisrSo9yvAG0Xu3cCTk54N36zC9DbZiJVOapYIi81/ei0R
FjlFEM46E6ggux7+2nk5ieWE6IwzTC/Wswa4lQ47SMDK8md7fJg1t7wkIPL1klF+AHj2UaRhfyQl
NQAFZZuxbdO1R3X4bVGVl9Hlu3iaksXDHTqg/9d54+gbPZM8kx1ghiJUnwWzrFqmxsOq+tmRTUMw
XnS4aKS11iKdfik7Vj50hPx18KAt7tIy5rD8fSAZnXyW4LqfL2dRGZW1AW620N4kFaBNF/ZHrJff
ubKhbjy4SH4tGRLz5hcRyU0T9OI98MZWypYUZAd0mC1m/uyUZuy776EIlDCyFR+G40hARm+sgByC
2jRSmPTubjYgfjLT+IC1SrynE3HGckg+E7gutyRsJADA6BX7RksG7Q0f0/TSGuneEADPmHXHeERV
NrYUdOtZjKnxaDZAFJToHmBhMR4ZerrsIc920Sm/V8tXP6+wgYuWgwOgTrAZExf2kRrb61+OxsJn
V7I61gHaTEKy6d3M2HBsUq1M1+rHQAes16UMB2D445mF3In2QqJ27l6OlAy/ee89sI3vNRHzC1nc
mPVlY66LvgGQjfS/GmKuqw9AKsXPcdB27ImlcQR2kdZ/mwCiA4tNoOlmLfPvRsvT8JyytE+WXi9L
u8o2b4sZOxn+tNiWBsjDC/dUJII/NF2qHUXd65swLAEdPFhgYJ6Lr64NaKS/tUBlrw/UOufPMZRF
0gE1puaD1XwZUsCNpL5m4j+XYAcHq1LP1I2A7hAIJsznPq/BnfOrttOxZKaMW9lVxqRVXfJth9p6
dnTTPCnf7NvsF+aWPujq025zxvHoL5ZvjP3rF8hOAMGaNFW5u/kG8STujhbAD1NvTMG6eHBkQXVU
pF+srOj2+qxn+k52C7fr9rHj5/rOnqIvhtQuWAZzDsRuadL02Hi8kZGbTUgGQwHgMqdEEQwRSU5Y
ndxa4WwEsZG09rGfnHir14MBkHrU7KZgNBw97r/BeqS3rsYM5HhynwzZQ2990/UeeJpGb1MbhDhS
3KZxjMx0pAlR909OoxbZGyyEgUWVifINCPaAyIPFnMZMyzc8muTWSW0HFUAoA+Bgx6vBAfJtyhLt
UkwM1aWo3J2Dyhi7vaEPH0lGjTJB7bF2GSdAjQk7Oy0Oys6ufWSBNsW8VjLlqxdTeNDBGbS4zZaW
H3jhI8s/jc9J7USA5OtiZMWju8jAPLXpmM4DPEqvFaRVxr/zRS7JY6WVbPdHV/JSg1G40HbBwWT1
D78NKU+CzH7nmtkultDxywPWcVzKzSlqIPZbO3rFd8DNYmsA4zg7ArRh9sjWfQ98ccJ4IC11CSVJ
dUmrjP8rX1T9OMdCy7+Xlpvx7yVqR0H023oF0prBfsoBDHwl44CNQHojHgVgHegr6yiA2cE6ZNvA
DeBrEeh/Qfac5wDB+zhhnWBO0ksYuea4Bst6HRTIVN+WutAvqYPktWCYcv1CfS/rjyXDqguJAGE6
L3LqFn6ONQZ7Me/9dHzxJOUMjpSDVTmX33lSoDZB6VLcAGo88XLgPKJabe2Gtv2CK2jLQ2RSXzdK
VvMpPjRGv5uBIdEGyk6ZLIg38Tiah7LBqoM5zhc9KrH/jlTjdcbb+D51R7BPJPGxnAewG5JsziJn
5TtRvWlBzwOQa9hRUwnb2Xm5htc1Za1Z+JfEAiuI4DyKAHEpnqK+BVTwqxtF8bgL1nqzqIGUI4y1
wEIKkp3d4m09uW+wF5bcUa+xQWkfN0hlpm7lAJUCX7poxa0eqFGj1T0WArgHXu8ia5JjA/xX13oS
7Y5sRR9duxpR2pMrKV9HnlotvvOGsnyLda9+feOu42G3jGxJ9xbQAGpkv2/cbaYVn4SXTUjEQcMk
krnqVqY73srIxBjNr/bM6q2yvXGNwlqmdb1GVuHbMGn+IVfNlVgWV5lqeEswdVM3ACjiAlQcEHC/
Zqo14KMbGAgOnpZnaQlfYEsaP+p2ZJ/kgacl7FNqsR9VEttvM32c1qDoKw8cEENP8cjAmCKXObu2
vY+AA/du7pwG8LLtrmnqekW4XdS0IBUeAiIupL6TtNhuifMaMIk/4c+UtZIpuzCaqo3h8HwlfPx4
YV7qbQmtiNEjjQ5dloCgxBAvml4C/CwK+ShNWq0PEgDk0meNPgmZEPbZGe2v2M4u3i6fvOZ965v+
E3VM0L4GZtS4R+oWA/hrq9bNN5KIDs+mKtrnEku7qV2OwgTAgaWU0kCgMnU7bMDl1F2a0Gsvf59l
6PyKL8Nw5/DGRDX8QF1yADh+c+cSt0pFq4lHrTK986DlwGoYQCJatJb7vi60A9FtWRkfA3wIQNCr
A2f3gicGcDW4+7TkH5QhcmJRGfeEtDZkJ5hz5J2EzR/jzIwe/JjHD3QE3Odp5ZZ6tg2TOH7wZEMK
O1/XQCG9X0BewhzjDG6LikPp73RTBu7URhJtTtVx6VpOrB2xwfRIkdwe8MnVjCc8zaF0zQehhxAa
UDa1Mgxq7PTfp+KwTLBYNj1ENhq9At8LH5Nuv5iRGx9wQ9IMANtg2eMOYIcWN+VrSje7bLo9VukQ
vQXm8j9gxxg3sD/Mwy68bjo69hccHQSl5g3+uz/qRQ8u0Pgxn0EZ1fO+cwKelenR1tlznaXIfSIZ
lv7i3dhUbjAhZRdIh3EGoC8ge69LIxkOXhbbTbpNWD6tbI0nD0UPjNgE5DRlaJQbXyBhUtNGe1GS
RaVZyQNYTU4gAwcnnnSiBrwhwCfGKl1A3TlOGk8yXPCgmJJmrwzburBQ1m7tsKyHMRx8uoMqM1cA
5slWYVqV7yJAhAOQ0qveAZIRZR56075DzkmCFaSRvxun7JsPOBFKgyGQm1EU9dqOJm2zYN5I+HGS
AYhT2yw5L2xu6zUzJa0jfQYH4NwtPhTHlvj+SnYTJ2qZBhJOhM2rwl4Jp2iwgV0AmKRy/FUP0oAF
0YXY3pYGBIASqHlYTGLTbtZMepCMfEFAkWF3uTNeIviUeqhCUOxBxr5yJBbkVgYPOR5amm8UPNk1
ReveAcIFJEqgBw0GqyrvyyQs7jWQsaAZ/T3jzTeSU0PyuK4mEC7ph9zUPAZ2qzI5Axbte4z9Qkk1
lO6ZXDcXZqvfVVUMLtcqsZBROoOq6Rc5dUOGS/S0VqzJgRogub/4R6axaTgQhvUBwIgVKDgDt4/D
OWjiSbuUSBjZxgA5RxJnia5sCteAmkv1IqXDK1UrE0G7xHW3JBxSbJ9UQ5itNLwdP/EG21W9zUdM
dQbjSXgivxNTfxI8m7HT2Bn2mvtNsl36Tg7CMBaJB/IdxsreN9OsBU2TGU95brb/UPZwW6CI76+p
AwbU8l3mOaZn3wDv8EbH7Kss7Ad7mkZuAiPOY+d2bO03ftjxtSnZBKJaY29AbmyfBgc71qQlmWDR
FpOq7DgiKxHOIEw/GGPLD5TDRklrnQWOiqwbv1JGm8pt67wSYFs6COhNMAJbcTAN8ndUYHkRkGHl
tkmHL5EhF/5IJvCSBjhWuSbojYBMpCNqsmj+qVFCssGqWHHETv/WSLT0gfbKE+Ckm0mTPdDMC6TI
d6SjHXbNie9N5I0tOtnjjNk7z0UCBoBOffxGacNe56115xRtumkdNr4tSxeQrph2fK7s5jz3ICkO
7PQBkF7ihxuO763S8j+EOlb9uybrAb8bZtt5rDUgFrfp/u8fkbcVLPJeOgD7Bzu1/HPdm3sZ8anp
KrASPpYOmJ5QETGG90isMTahl/YXZucuADJ9oDyUZXuPJYJ5bdhF/g4ctXng+xxEFEgwFAy7KYE1
lMdqTJDQhMzMwGxHB3C5BpIMJv2L69qgrvZSsRl8IGwsqYaULoivD2/WWRnjUwEWiCUVkVINF6Mc
1GmbCBWi4AnwP1cJ2+RZXn2Mekvf5GkXgvxU4w+gZfODWAOofp2BkWAErPIQtLGIwBU8j+cm3i6i
Bezbfff3/0Wc9X8U7TIDhTCGw2wLyD8oJP71VaMAGlNdMi96r2liCBIb380keaalM7O96vzU0MIZ
OhmqEp5pTa2dXszGDISbLlA2UbpZPXQFvuxmUlSgfujydciydFc0Y/ym65yStNSzAfDxBmuT1xYZ
F4sFKclssKYcgNlmssSgEarCwsdxWzuo3BnF5J3qEGkNW49qgegwbqIdeMaKQ1G4Yxt4oAlegehe
P0wCTGrCn71ApGC4XVUhkJVtMbX7jvpCu0tB+vyY+wOqCO3KWruNXuMBjWSnoQ793YR1tQ0R8iYR
yuSNyM6PpM25/TRpibEp09ZeAenMe+NWPoD74gpFlYArf1M3UXHwe46qEakd3CR80npA0kJHEr/C
jloN/qrjwDrvDYC8fdTc44lVdG5+D47uLcoqm2OP9Zuj1jYcgLzUN9zfHJKqRSXUkY6mxG7BviD7
yyEQ1NqjT1HokKKCeBcVlBIKRAxasdebGQh5ZsUeGtlMmT6gisBaKXzLAsR+KMBAdWxeAcM7yf2D
HXnxocqT6uJXE96frTB9NDKjwhSjHJ+xX2igFLTqPw1t/7YeY/+75xarrAMMsluzaGf04j5xIo59
bKN95ACHOOvteE89oIDxR/wYtSSKXq0sv+ZnC443oldHZgJ5GIjuHZIBS7HReVOc8YadXiZm+Gs+
D+IDoF8vDjedb5mjPaXdWGAl7KdpI02BrOdjLhuKD5GV4KmZu99aOaMovezOMucHbKvwizNgUmDa
hbNr8+4z9ZScV2Un1rUWDM6cLKagXxtG7LzAlexYPv4YS7/djQNSbQMB3qP1KPpsK7D9CGYHLOI6
9ZCgLtZP/5e1L2uSU1e6/UVEIEAMrzXP1ZPbdr8Q7u29QUxCzPDrv0XSNuWyz9knbtwXBcpMpart
KkA5rLVCSr15r4DgXYqiesNJwEClno0AR5qKJy9CUUeI6rZ3pM6/aEC/e0nQVrpzZe1srKryPgOm
a0sGs+8mtvHBcutffKMGGY/7RGSbAbhsmypy0Eprpcm1duPhhJNkjXilxt7tdgnIguQ99XAuHKLW
O7qp7YH4t/UXNRhZL5nf9+uCo34/HXID/W8Y6IpkNDS94uBN+YNNB0DG/VC0Vzf1DfCVoZgvAfn3
RbX8sS0D+5lEZcUeiyYVFw1d7s86YJjXlbCAHDBOlZ2F6IdwcDbCTObtcABc02VCdsXL4VL1iYH2
UjAzTIwdCOGzkyPAwrgY1WkKwIBpSlweLDFre/NTQ7JJPfloM0RwNbANvzOJhBQ+2xuAX/ASV7Hq
DDDc4VTgZXgV16z9mjOA9BSa+K75bbrgsqufo4QDiFoPhx1eO+qn2gVzJ5n86k0vtepcgmz2FMSx
vwpq3nwtvXyLDs723CMXvU2AYTvA0TvqvHtAcHJQT+HqYnMjRyVrJ94jFKiix6t7FXmhbYeUd1vw
0J/symPn0qyqU2/qF5VWeC1uioGdY1/s0NUkHyNXzx6rIQ2uVsqWDis+RJGZlQ84rJIexzzcz+p2
F6UccNAEx58Dx/w4AfOP6PwaDiLLLgijVT+yDc4KmoJa8y8jFGg5cioARNdpBvoIM10xxK/ORHWT
hwkSSzQ/D0bknMmSVLMRLQTXFoiPY+GepzVkyLPsWKrqc8/5IrOa/D3isl8ikeFew8Tl+3bkp9d6
3XoWGtpcAzuzvyegWyTbAGeNG1ths3JToy0qA1khoWTSMIXhccDqFyiARyEStCQjLQFrhqQF1Xxw
6Nt0WiuIZQy02VG/II3f5ZMGoOMHS28N8Kf16qBCRx18lL8MS7pMNGBjrklFgx5rKllMpsBEnexn
9Y35ZBlonlqXNfKaOLZWT0TdqadgdHB4AsxaPameYrDfPggbOLjjjIYiKbOtqxCCrEFEucS3T0Nd
jLCvRonnagIwEXRQ4eUTpe/VyQXR8kuTVKidT+OvJtLaAJlc406LMEiSlZ8iJwf4jWa/WTjrrfyw
BYEu+ESfjUo9k5yhCGmZyLo9VUETPVVK/4uP9nquZUu03gMoH4y/DxJUIMC57ey3thUgihzS7NpF
bnRNcYdFmbbzlGdy7zYKlF5akO/13jhGZuCf/FHkSN0/zVO6Ihn6CQHLW05WtJrsaZitlN2jSF4v
diT3ZGEe7XRYexoQpqOyEO++1uxUUcvPAnTQyKN0Poi2vf7VCYHvnBbbNjC3NjgZ07+iz77y/GOd
2VGHpw7YDBq8vmqazTeB59Zvhtx0Hk++GXoXbyIBzGi8xaWvsSr2RinTb7YbPmuVOjtx+xeqffFB
KmY9da1MTl7XfG2KkD9V4xD0OLL1eR1uAI63QiUoYPMJy50w3GkIQg9Cugy1MlqnSIgjAATQ99nm
xlCQOdrOi21iqb/AaAUwUQNdLe4ErhszA79t18Y78lifpDL0CTRoYx6T22uyrkGw+mE9NKmx1Vjg
LGQe5v7CvPKpfh8fwgNVM17j5jL/qROg1tvfNNQPQJ0Bhd8LvCEWV1rrICms4/3zF18TmwotyRu8
o5HlJMRtHwxKbeft/bLa2I2T/KVroGPkXT88NAXjhzTTzLUJVJivuCtuKNhKFr7D0TjvyxMRb+UN
UmUojQj2RKOt80oDJznoyjkoIfBUqHepasWSlH9a0I8LIrbEI0I/dwhLpHZXnTIQi52GwURizzMj
NGlgSgoa0AlYT9NZkYwmLAGaup05Jt7Gf3ghxTxtXduskHyBmnF5ZEx4u9nfbEfLKqNet02fnwuu
PwDLpz1OtWXImIRrUwbmisrTXKfnCx2IfUh6o5jQjqNo5wGK5DOIhb6EMgSxgpaKl8BtNz5QUz+n
VqwjKlnaS2e0chVH7AqsZnvSIhl79MPYeiqGwHjUvOHBKk39dSRZOc6JFkq+AAHoOwMk96aWkT3l
baYEDNllGcA6NmRIKZ7WUt9DpwOcEXhuUqNW2xBEFzUyOsj3DANI3TZeKD9M3JFmCswUzS5SwzHo
x35ix3zLBQowwrEXGTjBmbdB/Mw+DajyXnVtWONZmAKBIQTbUyTwMCctCvHQAdfmbxLtJ9Payd2k
pRW1dK9aDv5Bq+7aAxNGACYrsaQZDS1QXMBmBCVIZtvp6k+ycNSSyYCzS7oocQ9aMaNqFySU+NWD
AF0oqKbrWDoHVRc2WDmc4WRFiX5yWfhqG4G1pdksN0blnQwk6WhtRBkHmuKhJePGqj+u7mR2D9B8
dGoa6zvFvMfsQMZgigFFMF+R8d3mfYVObPRkgrMHZW9pnURvCOGoJTeGBLXEuv7UMu8T0g3xW6/s
ZhXzxjmkAIF8APkbGomdZG8m1jsr8f6E19KPKbjUQMZWKBDbGj9kQINuOSg0jfLKrWFa9icZ4UIQ
JEScAJ1Gw9F9Y6PcYx1LQEvS76QvVI9TGv6d9FAcpirOKtW6hzJvXxxg6RzJjAZaCkipj6Uk8wEe
furwFkKLJEBCtnHYDEuJQ+k6Qs3ONh/LAAarE7jJWu7FRVnaa11+KUaxqyHKLIBKvLALYX6eF9EU
0bm7RVhneIodbuJaLstCcKwp63uXo1BhCotRsOsuFoYwI0qgvKpb3Slm42mxNpbxUWBtiplZXr6u
0qhZmhy91rkV851sS/6SMSY3XpXpqGnh/AU0Cv0e6eZ8SdNchObZCdyvZMvQQ/5UgJ2eZpNBz9d+
KtrHyVmrg7PTwj8HTf9/bFWby8Ct2BSopejrFMal4C2Y2WTsWfsb0c+grqmpctWwKlrRqnkgYx7j
fRNNCcdZzilITHORR5PjWUtXtPSvNERhR56lI03xSPFgArPqEgzSOzlgUSwGbl7q1AePIF2iva1b
tjKo12Q3LQGwu3cC39eSZGRHQ4BisouNhN4yTst6fadoQBc370G2PighL3f7kAJMR2+BUUUXxIXB
x5vz7jR9WUGdpcfiVVNhdHUaL5i+tIUOCivLN501WeFh8qdFAWK2exm0fxcd3mRFGTQvrLess2N1
n1Fl07ygOrB5ccxFDZDhaVK05XudmslYONi8gCJYriLEYLY0NRAU25GvSYuyTvJFM3IIX0lkRS+0
Vxo3740L3prQ8Lb+kCt+YPjY4BNvDxOaAl8l6Eh8qR0LN4qwLfcg4Io/tXUYrJk2JNvUDONPjVXY
G87Rs5qELPoEUDlt17SgFqOp7tbNEZUmYKMetVro5Jc6qz/TUmUZzSOiihuauQFafbsN2dFGCMpu
uryQADgSh8FpgwerLtGdpbPH0JXsMXI0++TJ+AI8K/ZIcr/OwgMaYMGS8dMMNwN961quXJIs5rIF
y4B/kL0EDRwyiOt8pCYlStoexVtARvDOJKor9H+iPOCVdDTQIldIZ01TJELKpxDwTiJ23XNft95Z
AOoP8djIlcOyyRjO9HYglrmIUFU4TvFJwtupG4tlOVIU+xH7F1pbxLN/Td8D2d0BQDKAFC2LgQvz
PsJdxBW3k6gtXoE/1q8t5Dfx+K+/gDm128msKzZSGf1bjrO/Yzr1F1+z2x1nqthEoAF5s2Ff/7Sf
5b/aq9EPSIz7twrP7zt78v9zX/LvWeaH/ejfyUHZgERpt5dpkZ1CFOshTRfIL3kWD6s28bp9jNb1
Lx3Pt1HnJi+pLbpr4QHlkOQ+i/sNqDCAKjKuMob8m9Ma6qHJbfkcVt2hG8Um0nE7q8cXl6Ya15xF
1+Yejomy/owQPy0Owx4pm6ADq+y4JRCqihVafXXU2zP3gBcvDaStGFQu7WNcIrf9U6TpBZJeNG/7
+C1sI7TajtobhYH/CPDXVfmyjs0PV6gfYEue4UwQ6DpeVvmQ74bGTD9zHZEaICeLC4Jx2WccdnEC
GrpPKH+0HxqWP5HYaKLy0CNcgYxLn31O0QW2Fm4woPQHPhD+Bd9oGsZn0hZxvIqt73HRsONNTcRU
I7FwNJleGNUQohp8nBBVizBTZa6shUBX5gUw4Kgf/NOCfKwnVIX1T1Y2lbbAAxHIfa1erQWad5GO
M3Eck75lLBImnAeUwzp4UfeDs1FUexJFtQs7pGSAX5cyYMuM076WaFUecaadkRCp9yrngazJf97Y
1XqWzXuQe7IL/C48i0aBWhA7kogWjPuIoWWX6eNN+wBQZvosZOw4db8EMcMlQhAqyb3iFCAVfcrG
q4nlkeYJEXCi70bsQET6ONvMS0g2Gf90U4cxyon1fFpw42+2y5BrOrgNKD5CObhLowQYoo6eu4UN
8JZjoFtgtmmGID/SkFn9x1XTAEAYwaOf89FmMqeVZA4oqPzYZfoGkDvW7k5OFgOOIKt/SRXdEb5Y
gHd18FPheB0eCSZ+I3wRPAQbUNf5n0rwS6Dr3ZXROx/A/UlpAMoMiF7T1zmQI1ZzasDLmQca5e51
FtFVbvzt4RuEEhDQTdGAGj20l5BH7iGU9ZGbjYay3loyzlaUh0Xls/sgPA/8L21SLIUNnARUATZg
4Tb585+MUUy0ssg48Ypb4yzbWzVS8QggIn0xVhrQIJQRH/DM/JBRWUJhIfMLxpBwQWggdzKakoLW
kh25+pNsXkt7tDJUa44yrVWNHnhAL6DkfIxTSgpcRmNck+YoKsmW4McF+tGoHvrEAjmFV05LbqwT
q0VXLJl7SH6uEU1D9jMcHf26A/meFt7tMLkgIVANPtbBzZKWNL7+Zvj1uxlplrOqwPdYNSGi9o5v
TkXRVPssB1vbOB76KUkBLAWQm9Jl3alphd2jynVl1TLYRjbqM/GjFu52dJjmyjhw8g+czmA7+5mc
FW19ESXa69BnmCgPhzKzDp9pkLo6oSq7uNCMLAzN+rBQlh0+Nwis3Fmkdfn8L78X0LHcP8AdG2kj
y0HRgcWBFXdXfxeCDK7EO2/1yhp0vbZNDExvm38G1mGwDRNgIPsG4hXvPevsbSBQelUC+B5tWcVa
WHr4jLRWfHGa7kyzzpT45KCMXProWdmRzB0tgJY0WTArEM8OCIcBuhv2Ox9FYcePn2q/7JLIvfjK
+acc6Y8rqzJ3aYnyX5qisQOEqFat9jjBA1IkbgGNFbMri13+qtwlSW2jci+9wSYPMeoOd46DimFS
kgd3SNU+yfFiXAJoZyovb3x03KgodZZT9TnNU9Y4S4pu1wbQONo6MFFhgFxKOZYbRiIBo5HWfjYF
INPdsHb2ZhQ5j8DP+7BIGbAlTUM8mqV+qMfTrdUP5t7I1T9GHkUl+FdBshfglV/zx6gh70Mw73kj
CvN4PO7GIc8Kc59H1f0KAywGH/9qQ+WprZYx7dp4Wn7S43RfFJp/pYHkFSJSiD9r+opkfa60SeuH
HG0tMjjNchft8ocsq77oo1XdNMbSjdIUeJUq2TYctOSZ4agnM47Vkx5zcJs2Ot+jNV09KdEvDF+y
S59o6QPA1RwEp6N662cse2Cpyh7wK9WOKOMAHDUsZnkVd84iMBWobkezpO5MZAFAmloBDWMVlQbe
lmWenLIqzJC79ewvBR6kjedG33vEWBf9UIkXpBeHbWWNZwMReY+dMtFNMZrEXrQMfLv8Rt6MtPTO
ttEnJ9wmMzCQwVsObzFOnt/N0sPtVIbiJeEaAv6p+g5+37dGy5IriOHYq8BXJBWp9ixBUv0yMGsp
65S9Bt7JKLv1gODpqhc9voHj0I5D1o4BUoH7Ic26zL1og/thERtxhPxynewmLZC5zEUQoCEhF8iu
kwPSCC18Qe+4e6BHkIHGOr1DCmh+KuWiQUldXJjIQtiBtkDQFfiiHLV7IOIe5xqXpz71T9P0pxuv
tJzzJPOTAtyKNjdvGCGLkbgCoKNbA6mRx8AHShjau/VvIs42DngE/x7C6DFrVP+lbCO1Uk0VXCvP
HPaVH3vj7fJ+EfhA/L/tMHmsrB5IbAVonrZRn/1T5maxp1RN0ODIpnnnOSvTOXi160rcVMB6hmCy
g+/cIkYFKL6QycbLEuuK/yDrWmZZcvSt4YLXYOuqStuc5B2SfOAIDKrlrCAtzknoHk587cYJKaqK
73q834Jo94dzdPTzExolN2QwO2oVok1a04F4/qctmTBpMYSgO2d9p/BZ9eTidIuf3o+PiftZd+Hu
tzvfeojbVyQAnRnkFfIFpA6LulvhRX2EEvyxnv78Qbl/F2aR7O/kerRDn2R0ncW5JkCzUqavs4g8
qMRu14Hjejf/UKRobKDiN5ayt/OK6Y90m5VIWnWe/0akYI2jjIAROf57zHKzCHQALwXJjXPygYAu
eOEkmElmY1IMqX5085QdZ3mK6s4zMOZWZEAfBnmDaKMSN14CTdU4u773Ta/jYJcWoQX061EWtgyX
xRdA1LRnkrRhaZwnC14A0hTIpF9Iht5aA0cGN+1XQw4eEIM3YjWtp4Wk/48bzS78T7QZCabPQB9k
HGhDlEh/mR12ed2CFjbEbc8DM7MSeMkEmeJrCFpZcDRBZALrRWz7BnHX3K7OMdr2qlUkgvicNiEY
tA3uF2sGvrXFjYr0NDj4nS+KmOtrjuPvx8pZDTbqI4Cxuv20M7MqHOtIbbLUxFOsnGaJ7y3RN/a3
7VnJlm769CAYOnfN0E52rcfnQNZIeUQRTjGoQ67yr1GsVQ+RJz8GnQ8PmZtX6MP8Ie8aMwYUpIM3
NzIbFYmnmdcUSYdR0gZAH+vHwc9RkeQJNO7PCtpJ8uLrvAktGHeqgwE7/dw88DwA9Y47kTdShIWD
6LkETzfeZZETlcNTIrz+CZgL3dr0A5T8c/1DFoTd3ut4eyGLzO6HA0gd0gVNaQAjbYrXo1rtaJVr
+O1j7oDbEB5pQP96sAX6f7CaZegQ/MxqIU8k0grgf6YyfqEZfaAcLDIrF/BTm3lR5GaLPhuBC0bf
DefGDjgsAAYYp7SqVcBJ8rIwPZAs9p3g2hntdvYx/43z3+00/V4kze3fmGpA6ZlX+VxPwRDL1I5W
aah9e8RNe944Z0aw1eIwvPkbu0i/+RuN0DJOqtmjhEM59bGQf3Hn2TbQYu2PWVhAOHBwbUqUkdPc
dhMfRpgWcTeIVSpfGOr4jyj9Rh53sibDGv52hllyNBqw4aVEg19fNPlDGNbNc4XfGWLAwMmhqWcP
+jXRxC4F3OazD4LOZzwN0axg8vxAUy90+D6pbGuBJlsvX+qps2Z5nD9oAdzpKAoBNKiBiPq4lty5
ebwjJe1A7urm4wOVLVqYKDsS2MgTOmESbClPMgFri5/Ctm/APcqC5sNoysbENVcLOYGrsaYH/vel
da1wYqZ3stbbV3q1m/tbqJdlbmOhKZmB2Wp3J08cK0DI/segEPDb473yxgwVJKj5pGW0RVyf0TSp
9S3C6aJeZK4bHagMWYJjaWfZebOkaZO57AlfSDoVkyRp0Nfto8r5gBAozsKe85u9yJ7IlAZh5UCN
Hv3/yd5XKOGGPZ2rJ/8hKi7p87h2GJ3cKHqqI8s/cJUwvrStHKBwAJ91gIdxc41+bv9AQzsax7zu
F0rUw+rW6PfrLEQzCS271c3Opo1C3cGmEY04cb7jMQiYQccGoLWujCOPgWNglKExDfrPK5KRluzu
pqYn1SIyGbDFxhV/siPFf98DzDJPvYqrLW1b8t5SC1r2P3wMsstLAAInubGf/4w/7fgnGW1R6YBZ
qKLD//BHzCZFnuDXMP3JkTnsEk/u/+MOtIyGIJAbQ6/Ufhipetg4lCPFTzAedNFdfah8s9+RiJR3
ZqQoiYxnXit8V20BHPwyaX+6m73QFW0xm8zu/cirFllhlOtJS+7/+2LyZelAt9DT6/xJ7j7tvAVd
WV7NUJ5WuhvBwi2vXGCzj2kJACaro8Hy7zc5CKMBVC3YjTazzKyCbRxk2p8WSZVqS41HziKxczAs
j4PFtfYsKwS+mYVKr3EGIFhU/rSD1a5Mq9y1xvAJ+OzRQ6TL6AFcPnnaqkdEHdVj7GX6gwCkzTgh
cd63yaM6Fj9NSFq1S0+a3gPZmfmgNrzBs8lCYeO6Di3wd473NBri8SowVFau/qRW1B1INe1OZEYb
9DAg1WYLd+OWafd5CMs9cyR7r6LeRwfM4F6HPtKOZSj5qiqz/B1c8mTQ6ghMZ55bocDYLK5AMQDA
gsb1997Ot5Kp9EuO5yVYlHi171I/fQaQ4z+0UsTpe2L4/NlFfmlPe2ea1dLetmn+tnfWCb4C/Oe8
N3ijPvZGYru4li7etllViqvjAFQpKJCbzZX5TVMMaAlF1VwTdLEcLJYBibvM5IvdGvEiiIGMy1pj
sgXGtInYuPiw1RxeoGDOf6L+ar8BZdYgYmdH0wT41isZlEDNHiqkm0btPO3LUNwYz2tRNNFcqk7z
UTAjJXpvsuCt0wGT75oGotd2cilZ4i5IDpI3vigzvbi4rts8Nlr6lxrtcTtHbT6SsEec+9NPIAxA
UAJy5VXuuolCvkssTX5NGwB1QGyhbnobW3aHunxAhoJvQi2jweIXDyjjK0viiOWKml/KrM1MdC9G
xVmi8WWakiYZrdFlh2pwTdfQWDwakgbddUhTe+xADslu0voWSKZ8ZrItKnhyF6UQjrtDbOnb5KvI
kC3s7eJFVcawtwMc+7qcBcd86TKEXGqwQj+xSvAdOO29BU1pACuAv2iC2Nh5urJWaeQYq8oLjX3Z
hB/k7BJJsn09TqkPfp7S/xNNqyC9Ne58ZMHpP3XWzsbkirTFuNH/sLYMklXbhNajIVWxa7kbbRFS
Kr80nb9KUTr3DUWl8YqHnX4aQonwEVI0C1JoPP/sdLb33PHE2ueglFgbiXTeRA+0DyyUrSnWftIG
R8fL0qeoM9dSBBfwiPRvOke1vt6XJjiijPjRyUqUdoww7jKLM3RSiA+FkTQfiioIsmmFGyAKZQJt
DTWEZm6GSGTqJio1fRRLjFc0GFWBnphKlstZkejqN7vJOO7+EYp5kycy+5PPydY7Cq8LT2TllxJt
wySfBzAXaFsUxb1YwqtQDILuDQvd9g6QJluEpn22yyrgFyz0uPauQvbpmrfocywE9640xPihXwfN
fGyH3DnM8tJX7NjozYlEtJyukkzHt4s1xkIgmlAVLW5sjlL6QgtDuTfszIuXvD4rcO8gChplKLAN
UaFuADh8mo4yG51FKzsavPUsa/EW6LSqPvG4yZ54noorILk2s0GgCYBCR029bBPF9zUvgiVaCrsj
Pr2PAo7I+FrZIWp7A9Trl9KoH+yyEgC0YeyryFmKftAqOkaM5a+Zr61Irg9WtO3DPNvm4/oCB3A0
ubWvqci0Q9KYIDca5Q7w59Bfjto7pFmta6F0dKRGaMAyC5QFJAM46mTayyurM+8YMCdYIwxjvnEU
Yht9kf71/2bBRh/mLz6q7rFSfTWVlse8AOxCgsamcCo4t4LhK7q1+UYfy891N/nnX/IE9q9E6Zar
40xvOjq4ZEzTdnRKI9wQpeepZYKHg8fPdWluUsAiLI0u615tLbA2YSLDDWd69yrLvFv5yPnsSNtY
yIIXCcPL6aj1ffVFgoXkSko5GCu/D9pnObT+i50Gi0nclji2R/kDLRnwOD1lWocOBlRdPrk49yz5
2IwVKwuR5o4dqPGKBmWpZunnPEalKTq4PEsYANMdJgta5AC/YanhTrPrA69DtVGO9oVfm/9rBri7
Ls36zaygAw8C5bJczeqCXhjozNQOQboeAhxrdC9Wxyqo1bEZB5rmXo52yKbnD5bJ8u1sQlezHS0j
WVvbYqf1xmG2vTMryCep3d58wIPkw/Fs97Ht+DEsR21cp3Z24PsC4My8EX3mWLfFJjfQQx8jJXcN
GZ6FSEDJja2LOlqHmvwbKcwIt16YzHZDByx2q+hPRuKDgbXV/TWaDgocBTWWnnokG4a65RsFqoIT
DVboPuHgMya2Ar4UI4Irzs7uQfO4vjXjDCgAtWah3g0gsIg4pT4y+7BpCV2WpBlDImhxb9AHaLHb
kZQWdIiul01qPxdmKc6RHn3LgF70YikrefFQJtTpQf5EIlnjJ2ZabnpogEX6EigX1XCA6jdbN3xg
44D2/wqh46Jatl0XPtAQtJl40IT7KAeB/siEZS66Cprw4FjF1zszIIJoyMXW1//+czTv+Z1cHTSp
nmt7nm54xu8NkYPIDS6AGPhpUKG3GnrH3IeBj3x72J1pYJJ9XNE0yJB6Gi2mhozZjno4SAv4rePU
qHHX19E4ytyP/DZDI1sAx9Uh4EHIw425GGGaPICRrkd+juXsggxJSzKFd9K1GSGYf6eYfM0e7v+A
0T8tIROAC354+NNOZDJvQssqog0IgDfVS+OxqXofILPm2Yt049EZBxN4D3uGJptFXpcvQtljMUoM
ahQO4gpUEEoUMF1pJplXn9CB8YzWPPBb1CFHNo4n6WpekGA7tB2b/o5WkOI/OCEDVWjuDmhI7RZU
TM22K/HA5yPaoTGiItKggsQ9ArFq6/wqJzN0NaPREcQ1s73wVXzNUNm2GCKr2M0KWoDqyWwVWrmz
mt2RYt7fzFF4HFky35CC7ByGg/L4IRpAZljo5xqRHVMA0CXj5mQ3bzRvjjJYoQG3C51PtOdsQ1e2
NTRbIHzXKNbC34za+egwAGNyi/b4EkeVoDYOrZROuphwl8Y5iBGMA007xnvvCPxi49C5Q7ZHfcii
AkQGqptoJKPZnCFquwx7tPv1vfKPONLybaGzB5qlwJoENvGoEBleNBZ0SQOKM8wdmiv3N4oIGJbH
2STKQv9IspgWt8I39j1aBNrR4WyX+AHCljS/XxLVrXWIANxBSyY3k+G4VdLiJvOx8OfWRWs4R+dm
jyzIehy1jKBbibIHvm8cofC+6RF06swsAFbcD7IapDOkh+Kzvt330bAPtaqJnlFvXi+CKgw2TZyg
tJ/MqZscpYwAM0YlndnZZn7p0KTrulpwHEy0HjgJiomROtBKoKa42Ukz0fu1ostJyrTmUtZ2vgNz
eYZkZIMj280lDgbVBpDZvzgpRk9kRI7oapaBcPliojB0dyOa3VpmEFSL+bPR4tRWD+5gB3svRN/M
QitBIZcJHdFPfrwRCeKXw2H5jDxjukmCnC2yLjD6Fa2goTXsZNGrJNn6oyHDeXIdVOgmcoraRPNA
bJ4iwHxNV2hwfPIRRt/NotgHqdkqz7LqpNyvrmuudS120UrMnce2R0VqypJ0QdNhaF1ERsDD3A9e
tiIZDV5rd0sfEe7tLHOz8k3FYXFEfBYN4z3ONrrblw9kYSfoK8sR1p7t64ojeDYgizTLeFsZwO/M
rdX8mRorj5dFHAY7sgvsNj75gXVS6Lg5poNW7yLb3dFMjiLedWYO3IK4Ri4Qr66kocEkDV32dmTl
yGzCnoxcaYKzAzjja1o4K+bpvQua03CzLb4V1W5E2r/Zy8mz8F/gq5h1B03gMoMD3sFxTc/1HMDu
3NXPIBmE0n1DGc81ul3WQHh8aJre/w5Uwp1QASA1mgFIzChJE+DD3AcGXkgWXX1BDkqKRayyFeAh
/H/sSN+nbmF8zzPjEV3a7btZNO/MMvILeg3+lm2VXXS06ACRCTAmpdEEW+mjZs8dj0xgGEDA3M+H
haeU2ut6Kp9IUXfbEGV6j9MEAZCDgSTSYl5ku4AVE3kiNzH6dxa8zs1dXBv+Y2Gpbwl386OBPqlo
iXxqgHeOx0ln2OUp0vonhnsAep0FWlqxhDV6u5UyrZe5PTjRErkTbdn4lbGpuPIfgc6rPapUfrOd
RB3bosg2epsXKzGu/d0/8Lqfpr0RDfvwaxvPyhicB1oyu6fdaY/xU2etK5BLtRnAizI/4nh38fkI
422b6MzTrQZlfk74SdZWuSpF5W9DJgElEfTZpjCBo0/TOOnqXesCC6VXTHxCMQkajH3bADoljIMa
wG36oH3R9HHWJc2j3gPfatTR4F4qQDO90LWvnitLpoe6y/Hy1XZbtChah2ocuJLoSB0StCXzAv+Z
dYp7P2lkMfjmEkje0MdtU+g70iG+hood1A25QGuCg+kyHppvIC701pO/yfLHbvO6my2BGiUygK6O
25PYqVXyb78M4zdkNwOVZczmzAT0CcrL7vDBhgLNg+2g2mfH/uSIxIlWvjE+J0CjushjV5xoQGgH
aAr3lzZKwU7IHclj7z1YNOlQHgL87D+sM4P8uZeAJq20Opq8/tFu2sqKFM6Q8L0kI3Le2kC4Xk16
Q0PbE0IWKAeP7e4VYXB/1zKEfahMUqv14lTx/kqVk1Ql6f0QTYhmNC3d9krAUWRGIsAjXMkFiX71
Q6aupybXvJAWuk0IvwkguJcqxm8YzEXuAQiF7zSzh7J/jEQW7lWvgVC8iNDK0vG43HqiQjSKVshO
7ouyRfNbrFuAhWEcRWpa+mxbADzYSuTd6gitjF0JPrlV4CXBCtgdGrBIQ/8SaWW/1+0Ij2g30K+h
WehXZaJqLQuDYJLNCml06TI3k2ZDMiH6Dl/rfnxzwzMi6dPbYZbJKvkWNHjDmEWz7SxDA0t8KoH3
VS5qAzdUtGnVm9kQzRHp8b+frxBz/bUqEnd1D9B2Nr60Fres3+7qMTKgeFNQ+XNOCL94uTyGfWmd
cHawTnSFlvPbKSnAuv6trtElPM1GWxENAASc10oN3ZuIYt2I7txF6FUGUgKz07Xe2qjqGt3oQQMo
1EBaePlO/HOosi9VqfGXWvs/xr5ryXGcafaJEEEP8pbyrtVu7A1jLL0FLZ7+JIo9TY129/vPDQJl
UFTPSCRYqMo0vGc7HnwNmIiv2ELbr6CH3jqxKJ9I5VnIv8V6PZ5JBKEoXzVgt9yTCOjPdovq4mEj
WOO8asVoHcIaqUSK1NtmvG0DbWT5hhsxDq9roEzHaqAZDUgpWEcQldrHZlIA0zRdLDQjHTku6ygM
boxZ4S8hlnV3YdCRXG8AyR3P8ZdYBkWgdXrL0ROVj+LiqfP4rABe64i91CxNrrZ2os7YktgOaf5g
1tWVpJCqA6w2AcBrNJ4yVQ/Q4pYOYmTgOpDVq2oUtjpIzCumFr03v4kc0IvjxFBa5IZ9Nq3TT0aB
zh9yoKEKC+OCzTgqkPSh3FuCfSb91DZYpNFoDUW5jgs8s5Z1NKN1NAP87/91b/5HOg/3ZCQ2DAsY
GbZtzVXBN+m8JO3QKu+Y4mWyJfedBAV3bVUFl2LI5KnoTTSeaKiTfNfTjAZtNPCG7NrFbtEtfl4V
dTuN4WR7sVLgReSRtpF51pzu9HRFicyWOnLHbUddewlMs8DoJA5sjdm4rF8+bAX8LD91pv/x6UbA
iNz8xctauoT6dE7VNafl+suH6GNZrZndvX06Wrp8CpR/y5Mc9TWpxpphb4MdXxZ53w7gQuDfOM5F
N+DJq/HyytOXvuy/SyBCfdOyHGkzAEQBPNGKz64FSBouRb92eDNuOA/bcQtmdWsN9h8UeFllGf/w
JPrVGUq2BnouesYUn2fPWj0iuyra1GHID45m6dkn0rFYDD7gNsWGD14d/5hidM9wMCf7ICRp2BOg
0JqNNlUOXmrsei/C5vuounREKfOHTg0kThFeALErelpUpG9HL39A3Sc/CmHvSQVkY+Aq0NTLvOKs
B/2KpLuQQuD9KRQbsi1hF69w+BQBPxJNc9zaFk0zbENhTRev7qZLgB/TJa4Y8FP6OtvWJeAcd2QZ
w/aXNtpyF7ChngA8lCM7nRrT1W1BC0suWRtLMDtXxbjOumnDBjC3ozq9+uNt4cwW1F8XlHs36BEw
Cr75vx41ahv0FwAufojAKeeWhvcHPG7usM0ATArePoAJvVSJ1Z1Rzb7XkLk8eHgvwOtVOZwd4GN3
Psk8KTAtLXTxRhaoKhcnmuF/ZjjPPq5aOS83nT3upuJA0qJf1s4XoKhtgHf/+6tS2MWdZu+fsxpA
PRPa4MKLXPc3LwPvNdP0aZvbtTwCF9V9MFGBvEavXfBVZGgiUbBVCVwtbQTmf+1OW7xCvLlqrMQm
xEyDr3reALIzd34iBxXbuaYqF/h6YfFN+yB59DYzK+87t29hJ9bsuYAbZj1KDN48e2L3XbwC5j28
lTH1wNPZsCKpAPuCJgYabCO6lGgYeCDJsWUPzhGnnD0i1f5QM3a+8yhZUCoMXmDK/YuVroAStLRE
i/4/otPa0gLnCZ78KUipP1joSk1XIXoQj54Z4k2eReEz19rwOc1DvkkaU/qRB1ZO3EhOmRwUQG6B
lJ8SCWOuHEPZzPLNFMd6cbxu2mQFUIHySO4juIX1J5rOQzyKlZeCMYTEzv/f33zT4P/YZdkeqiAN
jxt4i9bRQoqfxs1TaMjcUqS5V71YeukeA7u0wFk36es0agtkZlPjSkOnl/JceM42wuPsOrvpFQt2
ZS5b30z6Mt2MPBnWvY18Ji0Jgu5tMZgBCn/gotsvAcmqLoTM2D8uFKao+XhfTovoYuiMa30SG+d7
0jX9mfLKlH/G7bY8pXgwkYqGm0S7XlgFWZdcNeDagaRE8rv1ZoUpE7RNmQbg/hR9kwmUG7yvqSny
586xVAPNXMcGmxNZcm3Sdlrk3lglkTeBCss5tsQIRQtnLS2fiBdqiZnKEuwjwNpHt0sJZlMM0+ip
fjer3QZaxJLZgg1/iPZmb08uHTmPHC8iJFda+GuwSiABsX43xHaG0zDAYLdqmBkhFBa2MrZJnOO8
DHqgJqMqqAXz61CA5YkHntxR24+Z4UxpGIW4kJi7yQqlX97r2Hrlk4nCIbT2olcIBy/HfADgDHlR
DDYIbY6RiPQ2hpQpMPxM77XiIGcIWdSgBXIEJEdjot6aBgDKp+cqi5oNQOdQO64MpMurJj07dTuh
T1z5kExm3Q6sVRAIMMIDFH8z1XhgjJ2DtxYyV++x74KRSEsSdam7qBZdinxuhsYC0BQaXIAq2Rzo
L66m4EvcZ+Y1tJnxEbdK+mcBkY79EDYiBFg1OqqkhrIATVj2GkX6gABuI8DkMvdrKPviix1kgLqv
qvZVQ3slipqG9DFKGNtqPBFn5EntQ6S76WEAceQlw5notmra8Mnsy3qdyaL9YFWdgXOhtPma6vy1
BRLNr7BFB2aGynZ/9AKQyHbxbw+pMiQezjG4vU7U8ZEnIQpSG6SM5v6OPge/E35gyYF6QGxeu09d
viGBFsQ9EOFQ3JDcQHcV3PmBShwTmG0jL3d9OU1ranqPLDfGIYyY1tQhXxntrVgYDd8aXpzv+mAQ
r0FVfGtRh/UjKNzPOOK3Xu2yDnb66Kb7vx2G6gsIks1TQ1TNGgc5MzZn8cVMvt+ogPBXPowT6Lmt
DslbO/nehyESFZNWAM5x+k72xMB2wzWBcUT3A9wXPFGX82EXHZzNwGp0V/ljvMVV+7MK1PJvq0iz
3IpQu2wdwG587I2UyW2MChvUl5tI1IO1uDgDia08O6A7q1FEfEzJkCofshaaFm6AyONgs4FGDNTo
5OO6kMgX0TrZ9q52oanbAgEh0Kwtt9AdGDFH+1Dgn9bPS7f4vfEckf/uxypBo1shPyS9iVyCmeeX
zK5cYMAkbKvnFpKK+Af3pTDB+9CIemsqXCGjQcrT7s+hVFBDYQfUIdI3uCGtG722V/qIqs51Xw0b
PQ/LA06uANhmcFAbL4Nk7E1EnZz0Y5E569oc5Zvjv665sd9MKabTNb+FyQe/5tlvHB7K0q+ZlZ60
TABWwmRRdmJBD9IXpaSBdCJqG76iaU3TdoqurqUDKq3zQElWd7+pA3xiXmxsCyAcg1ILCCDntlix
UrQ5tlJKNztFAlMxViES8K2P4xxlIfu83nVjdsjxFjE5wHq7tXhlheqcArRpCr05IczmjMZ/zoV0
UTcQKihorzGPTDdigJlxpHEJBNrNMuB6kjlLip1I4v7oAk8L3+rSzVFhoadrZMLNi6tOW9AxxfHo
U7LWAWVAiyPU6omx2RWl2Z+ysFtnQ+dOOAvEW8E8jSpuohwAbz+znJAD3slxgAu0PD9w9MJH0UcE
gJZouHbIel1pptmp5ksb5c0keng0Ocg3FL9DF2k98gOTDwNsoj09AllXP84u5I1DiS0ohMfzEo/0
DKB83TQ9LOo2xyOsrn7EjtHfXN1o8NKD9rVd7Yyhr7dp7VOJepJF1YMVl49UtU6l8V2Uv+hJ41zm
mvdBdzaFFgFvVNXIlxwc701UP5IrLXr3J1VmcmcTTHwEAof55q/iz93nZla+TCx8i52+xyZfFB6X
2GlbTv3dYImxmnRQSEQeG1FchpNvGoawP0pUQV1mqWqqB6fBYahyoKNtVhbOjlVDjQamP4v+K1Bd
5t6FViH9PwfCdtZZmyj02HRBuNfH0cZxnGieaFCqoC3sC1G4EgGsUlW1Z13YZP3EzQ6fTk/EU6Kx
nas8yel98RLPnOpNZ+KdkVDPsyrF/jZDESi9LNAAIPocPWT1rCK8dNIrKqKVAGnAlvWSu75eBvkF
OMHbBT+d/ChmrfzyCT0LONhCPJQwblvHZOXGVWHokss6clGhKMD8hrJ8tDs/FUoG4YehtB68pOpP
PO02dVeAGbqc+pObGW7l233pgdERx40nMwmqALsSTGctLSJZrRxHcErPhptFb1F096ChPeZkK8gv
fDXRaBNk7m6w+gEMHu+yZgzoZhFIml9THXtFdHjy3ayM7O485pY8BVX6ITPs7jiptuK81dCfPAEk
ZHABIqu6lYHp89aynLnYyOP3zOZu5cWQ6M0+FHp/XlSuDcZHs+PfKIY1oTgBKWKjXXnMrbd0GaNQ
nCEVuHY7DU+QFl0sZ5p1jhjw4YBo6PZa6pPBNga8XpN5nlolbmxWgjQoKUU3XNLW0YDXjjBLLJrd
6SarFdtAhY7BD4raxWQAR5gFkrGNibOQk1t4+SPnOj4YKG5/xEO6yf72cMqg3cupjs4aGHp908j5
zyp8CZJA/DBTs1iFRWLiTlThkDPMLTCTuvy5SezBL0vTeXfFyWiBUt5t66F4HjDubc3Xwt4mk2i/
jzUX66DVw4sXZ/GDV5Xuilhb/nKwgR1/MRz9+tZ9BGw6A3eLVH5GiT1QS5roZ4lKkm1lstH8VEXp
z8qL+da1Ucu5Nrkp1hPwDlbkHAQWOCLf15EjSblCLgH8zh9rv0xVxDzj03ZINjLhE9jGcvlIszz8
Cbro6koCDSjbBeMWbwRIEuA1u3p9uh+iBI8CtVx2o3ycHE882s9LKHLX425AH6AE4vC7pxvzdFcg
s4UXjwwcGlpcBChkAHOWukDd9Q3qr5FI8gGN0B/6GHw9Jkr4NlwhoNCA1MrbTHpuVvmL5c7cS/1R
7dR3d3oS79cuUZd4pAs8ZKONtNRXrOAX3F9wlIY9GYiTDV1bRUMNLuMWPZS+Pkq+8+zC8WcZJyHR
A5rZ8Dat3Edumo8iwm1fhSCJhiXMHBZMom9hOpM5gGwALZmmiPR6cOg1ikzPUFL7l+SipMpRtHtm
pBkfkLKdPUlS63gvXkbR9/tIZfrw+cD0pWaByvklTVbhx4VmPTKQjqw0MJURTHGat27bulstAe78
ihCMLdbIh/WydgnQu9Ujk8UnJxU4hAkKYy/sMn+2By1/Rp/7CmUB2SOpkh7kjkkHRvXI9qvE2WSG
5V4bFFG+qMaUXS6R1XIU9kdjxtEL9rsbB5j5V1ItHrSAdO8xFo9iaN9ivHtQjH+7Cnn8z6tUHcrT
jHKoUOumlQ/gW/lioSNzT1KP8n5wcyoDqsRmQ6Nz/eB2hrstZaetALykr29eS+bXEdFm2qoNbH09
F/PZSe+XbpwAz1w2ibsLo3YXGSg+AjQYUNtRqhxsWG6HX1Dfv00BMPsBJMh4/BYWUz+y6AuALM3V
WATjqZ+c4lOZJD4OrqMvQ5hUB5aFybxclxLnQs3gXUFZ7jxxt/tAYfMhS7d21gU7WvV+FW5Y2QVl
m8wnt94EaKH86yqkp6vg5XljeN4BTQlfZN6lz0Efp2B598AWhFfYNYmzQUYom9JG7UA6QEw8WkPk
nVv3hwGkjUfSjl1qnFSsCK2TyOu9x5nlMcw6P6or7eAMrbNhHjpEUnBg5Yzrr0XbxUfHBY4h7q7F
t0QfcSMJwi/TqPUooA3krgtM6zMqZ31y0Nqh3oB8qjgCZLp7tb38yU6C/BuoweUq76rqwkJ9xHcc
mHdkmFhf+9LVLCAXgbnW6lNg2yLLUEtRfPv7Y4DFAfsOpVcfw9VN65wPw7AFR8cxyQZ55fhve7G9
oV0XKCHczeKgRcCxs0GeoKwulwH2pS8RT+xn0jSADgQyWt0eSBToi9wjxTOsSKzS2HrCG+MskWoC
iKqvaRwdQrZvDwPIDdRAM9b9nDzAYJOA/e2bGgeG6QMbQSY9DdZh0ZMbDaLXQP3tDMmOfO/WMxDo
AUqx99aLYfFjOfbsE854V0tkNOiP6JLQO2/HHeP3cqHFheH3eJwEsBvo00XOpM1/Dsvq6CHeLZ4x
OB0uIjjOW9ypEAfw09c+iOi7aAXc6TfZsn4UQdmiBrisGHZrLOP6tmddg+2Wi1Z3ux+jla431pqU
NFiJcPWth3futEwAd5yi1x3b1o8sDDZg3Zi+BtzCi6TS87/0oQs9+QsT6fpxQmZHLQIF8PSVO9OI
wwoxHtyinYORfln0fpEC726nzJ7qXaw69i2zOgjb0c+96vwn1RiIeoM3xnYdK5AA0g1RXT+MIe7z
iQTBL+niatLRogHYyVlUzjwfsEue4tQHkqIOdG4VVV0jSkf9vPiJuKg36CfDNdSnoMFrtPoBzN4o
W4fKDqXE1wedfxFO6D+bUf8LZY/FY2T33lPnOC8gsXI+VxGXW7Pi1Y5JeOVlByAKS0eXAxgIwClw
8dIxfaD7t8jzcd+NRbnSJx3nBiiFvMQtTx/oTn5vjYBDfWftUTKywnmKKor+E7kW3hnEitnZG7p2
owM2ft0nbg5ilALo5GoWF1/aIIyuXTy+qeseR4KLK3mF2RRuMsn5qvNabfCzKc4uJrBJBh/3+icL
26q904rs4rW5jHejjmSEayEnqPxunHksv7RAf99m2C+cdI7cTBnyEa0RyCuAiEVf20U7VciEteJ0
M+1Z8rMf8c1EQqk/RxyDVpf6VnO6EDtd5OHJME5tACY/JbtB3hbr1LE+Jnk97WjJGINxPDxUvAOY
V279QH32AOJqYL8SpKvOJ3Easgx3C6P0U+G5e+zFhsdWDSO+YbtIc8IViWTAUVaBzaW/aGjmIePr
62lk7BYDwg57T8fTwcHNdYfaHECKjNlaLziP/CJOfPyaROJH6bqN3Sj1AfOgS5FBgx5ntM+grrZB
/tIth0xhUvJd47TGryatzqPnlT+zynqqe+Z+B1PAZ6vQxm/gh/xlgb3rq6OjYaLtwXiFc3nkt8NJ
rAKWBtvBa5NXF7W2lBQlSaLTSaAr88O7jfKni/RuU57/f+sakLk5ogBCdReDKFtG6AsRSEmh2D7/
gUPJ6WuEF61VnTvhRRZmQPq09970KAaP/lPvTs3sT3Fsi93HIb0eer0P0vQds+IrtSzaE3gfIju+
Ui8kV9LfttALr8QmTJ5KWtalenqlPkhjAqmYsmXjYJ4Ba9utJKrIVxPT009NOhQ+4M2a77hdnwCD
nQKRL9p0BVitfQkgtb7M9R+5B9wjS9af8dSrVozZwwuO6JEay8SjOcTPpt66n9Nm9FYMsJuPptUU
e7OYpkObud3DgKO1ddIm8mMZFL8cPHd+AyApiPrfdpv/xpt697EPPL42mix/CJ/wdcfma7TNRw2F
mKu8NJxPwpm+qZv1bzHh4RPhlAAkNU/S7swvfLDrFWdx/Sz7pt8mlpefGzQMYv9h3saxrYR/8orh
PY7ej4hTIxujcxTbyLiV+6hDc7RsOf8SDkPmj2qWKF04Vu6XxbrM/rffnfU/45EfGmMBJNY7gBi0
XDBOl16GfiTwqIeBfisu1kbxtzeN/WYlcbGyegLWE7inAO+ZZO4BefvmWDeodKe3X7QXb5w2xdce
x/67zGqB/aIGJPw/oEeYnUia0pg/OaDTGlOGG7ISHKO78FaeZknVgOc1iw8iRqnQzRpwvm3ChuGU
W60iQ6nxbEWXc9QyMvR99qFDgflNuJif6XK0pnHCHi36qHVSH671HPugo4TSN0fdumpfQnzPrq5e
W1dSuE7WH5rB/t6AKJTPTl2B7x8O86d1HgmWAhS2/A1exPQwtk2Qbt5icJmAS+J9/ey6LB0YukEd
2R7wF6UnGiyVOHconR4ypM9JXswydJBoD8YSt8jS3JNh8Sta4R4FkLxVuNn1zmOJRLMlOgW50/WD
1SA90vaPTlSvKQGDL3XsJ004vsYDt7den9TH0HKLK85WwOYix/ZbxOo1ZWDy1kaJN5fDa5nGAHhK
ihXVMuJ4rEzRGf+nNrIuQpwcAuV6NlNpI1nbzk7PNAOPsKK0fJejWD8WOOIABpv+uahRP0Sz0Kze
ZrGaDeWof6bZYp2U7s5viVLE1XHo3Z8cVNurPDcMbMcZnr2UnQEnOBI6Vggs8W5gxpzQmbM8ODxB
Y2yIA1eul951AkeoX+ZoO7KVSDqrspyHOP5AmhrdbbNaqxsUgMosWpFhwKl8beviQms88BOCRYK9
xaFVoxNzFYeEuC9eUQkwvrInxw4DdCryzAdRQfghrpmz6dGBcM6Tlp20XI/QxmFNr1Wh2jE9Xf/F
nqpxuF3TjBnfAJdQHItBgucIdSBV00ufxw4/kCjxED5LF/fsSRV4NH9b0byA0lvQ31FdsJn3r3ie
6yecV4HauGvxnVEi1f/SUGjyRkWLBLx0zdJOS/Ww8qrb/lb1dywuUtQ9RbqOGqbkgVgRZRbWjzWy
OSRhwz1LxIvoFs0s2YVmfvjb810i27snTnzcdWKU4YNoqkdNdvErb+3mFAXAsPSiXH5V+raM41ev
iD9GbpTtRnRyPIBb422YOhxKIxsLJvYhZJpi3XizOLYDIEbP6FeLblkMFmGgHdpJPlvJACQLD29U
FfKymUg9f/HGPeEtKjovh+3k/XWlMk3EAZCGLznK3h4KQxereEzszSy2Y/BAMyse7H0Qih93ehIr
PI8j5L3OoR1WQGjwxr3COn1MrBZ7+Ji1Pom4AU2PNMtikFMDaYo0kWKPnkx8HcSEzNDiOrFs3KNJ
DrlR5XJjwA41TLON5pkW8IyrNvuQGIO4jsMwAh9Krx5Ku/COkdJJ0tnQNW6AQhCWITNvgXD1+q5z
mtwFoiio3AzUV8bheOKOLZ5paD0PaIVDj57Ad51plR/drCiRNAdL1t+LSGXoICGgRQLfg5MoHJQs
rEscRq+KClUC+M9B/fI85QkDzmpeoApwUaKN1dyA1RwbH1VhHb8PTKZPBpi09uSs8/jNeCfqes8O
YeVtSU/L56vdhVsuHlOFNXnefA66AI5rnjy8LW6zyh7R6xpqrosGctteM9NRLDdJ8VrqWnmsQKGJ
fCpEQ7fT59Rz8YcWXKxq0XzumNdd9GQoXgG3bq8nLm+XTgGAvWhp2nXyMe3Ez95CV8HERf8KCiFj
nY5ZviOx03rUA1oAEyfRBF7uQxsZTyTRoBXfAhbELyhx6l9N7GsB1PgnWAH+gzlYorgf/i2YDior
fWQMr3cSBTnoEUCVAr4ZWhehsqxWVcAkZxZOMG030HeeVSMj/G6gWck8tp1q3PRvFkt0huDeCRbi
mIfeaY5I9k5Hsc3A23wb8CZEiqf6ZE2T0B8qO3ZXGStyFPG5wBZDYyiwD90SU0tNrdh6jo142IsB
NTgoFIauVfiIeFBbIEWqgX4BKRx0swexEhoKeWTUfoVO+Qs5V1HexDtLM5DSTcDxMV9mvgJaVeQA
RHhr24ygG5V5avTHBr0Bhy60D8u15mtjK5Rv4k4P/ETxJOqNfTUq1Q4PNKPO1z1tOtt69DaQRVNm
nv/scMR96psCD2hSkZF8FxGlHJEfNnjNrSXKkf0lVMflc1jy8giMinyXDGDotEKOXKMaknDIHoPO
PVeaY58WFcNZ5G5A46tPHsuCQLjPqHv3jouqTHttn4D/wu+jPL+Jy93wa5VkMRicHdMFkApgcwdj
+m2oK4e50jVTF/mW7RaHvhgs18+w5T12gBOm8BSPPoAbhiC6HVFPSSIZcmALgDl+epJpilCkc1uO
PA7OqXdLgDwU7OQl9gkUvfEKCOP9jo56q6HBnRatyHMuLACS8bXDAxm3G9xuyapE8qXjYvSqzAtm
DxInz5o9yI1iLCHfY9jD9JoagfZxMJE77YUVfeR9Chg0ED49imJkW6S7w3MJqoJjrPXF3gZU6wOa
n4rNIFz+grN45BI0Zn2xwUjCNG/4muZp6TuuGMGNnViPgzp6iSoQr+jhhENNOo/pShzBg69009SR
2aI7pLpwPuXn2aq7hVxRBDQJ4/SGlVhdsQq4VAHeusxpNLc4eBXXmwEY7fjCZwEY+CSOb6fxs+PW
AxDLox4VQkil4LN0ZxJpRrrG8S4lGuYAugaqH5T3wG+ekuOoFvdlHIGRt3helt245OB5OpWoDxE4
p0WiCPVlmtDKRy1tdR9Q2tF3rbFfE3SFv3aplx+Spu22fVv3X/QwWgGDZV3XsffU11HxCrKYM3dx
+Gyh6/81zi0HKTC93JMxnwAhPrUAPkrGEhgQUxQ9mjkCkqQWvC8nf7OVzsqr02ofIfWOJDyKcOuE
n1zgPTzjhMB9TBLzoyF10Lm1ib5ruoRtSIwN1NKlRV089AbYB8Az5VvKrUQVx8nkyFrTdh0gIoBR
NCJcwQSKy5lbzqnHnfaxb+oedU+pewmZE55JV6Ix+RH9tshECmT9SSTDxHB/Aij511x5jOAGOjQg
/mKq0JOKOcMKfNm+TWWjhpycI27/jbWiSlDyCjOwGNQMubBCVqDSISWZ50UTakG8zRyGIi4ONKOh
pqD/fpViMpG3CIGzcRmpuInZ+HWrIQnH+DS8i1nPgU5uFD1uTTAkLE5OdVLWpT97x86faYqs864Z
q0/cTdw9CBVRKKyQ4I3Q6dYdGKYPsRJxkvOtlaK7VqUXfio+MkeUn8I+AgqanvyiFSDX5jcBiop1
a6ECkHXS+BwgtMBjEACxcyUVrkuCriN3xUYj20mPPwHDsT4JNZCVhjvdvIIs+ALhtWPxnJUqVoOC
7kU/L+GpdQRmgruLTDQdrVzcDEvfm8boZJvIespq1Dezsi5xboZuuD57c7hdMc9p3ezhjgBN1UAG
sENf7OlNtwQn8612jo5KzehEUWaZqw+yfBrRmshJKJ+b9WQmmSzzQlLS6oAuOv8JnaOBATFHIixK
kP3sFVQ+0by5E6gmpmB8mMkWSRfYwLAFnvMbAaOYAH8SA2t+TVRwtPa/lg2FsE7kQb4j4y7ysA6f
Oekouucy54SOkQeSaCBfdVVaDpwX7ZRW0XxPpFsfpZzpztcCCNLUGDq51S1x0ZORktQ0I4Nd2XJr
8ziaU9aLgdYu4rI2QXMhEoXpThYFECPvrrGET3EnO6C8GTVRf+7i8wq67t2y1OlcnIIiObkEWD74
nc4CmN6pc/Z3ny4QILi7+TPoEg0HnVuFE8L5YRJU41agnOrcqoMHGYJhyXX28/kC6oWAoOMF3RpF
wOmmkthzA9nYHPA0BwV9CSudWSwutA7E32xlC9ta0cMrAhyVn7vpuCORBnrSBdzs/NRLkZJXT7+S
2/zUFzX3dWe4Ol4ogSLi5NdlcFmCEo1IC3aLjmaTI0ZUb03mZjEMfVZcdZkUmzFOA4AtQCQrGSoQ
Ke88xRpytyJD1QrKqYsPd3qpWfZZFtN6icEGPN/RsPZkgWbngcLK+GRWQ3a1wqq5gHhqnQVdcM3B
jH2lWdC10wYHhWw1aYPMNznTXvAXy+PiVwmweTa1d47MT1bWypEfa4EsoBO10egHQNu/LIPe2YCq
1TOGU3rsznZkAQiOuw9RJBHk9ptzVNohDqWr/k0Glv/bOlrhyu5HNYBXRNfRee9rpbmpIvSoAYCq
Ove4jdsHy+nLM8kO6LpX4MPRV6jvLc+LodMZFi8ymT1htEfL1FZVKNGeh5qoYm07FRpZew85xEBM
ONVBMdapk0Dv2dOUBi82tUMicByoHFsWwJGmiwvNUJ/2J4TZpzVfLfbF3RoYLEms4TWksQ7kMnvf
LCetxHMDEHfqE9Hy2WtUn4GUk9Qep8jBk4Ycl0swlJN6e5LnvyrElkZHvdwu59ioMK0e8PI6Os6J
BqYl7jEzPpERfdMNWoHwowR4nHIRRvhnOtsyLSi3oWn8JrPdTxIQ3spTutZmKPAfZCYpmGvUoF5M
5qHDltGNqwFcOH/pa9Rk37jNC5RuRBmtHzpuR28357uYjptdui4AXzLPrZMA2CIYAHS820XSA+sz
2k9H5ESPZKBh8SMxR71ajYJErLszW1mJZqapqVdkoHhz6DvHZTH5LGKD73OGpAkQDP/6VDdRaAXZ
aVmOgoG11LOzFaLYus+G6XNsAGwgLkAdF3fx9NmoPwlWZp8SUDucvazJ0AcBNdJTb14cP9uzBBTs
SrjYL9uNiL6EaQXmNRPIqUHOmxde4kxW6a0OYK6At4x35JbnYBHi1fSShkP9kCEp5YcDakayKSvX
KUjojjzqtM+pMasBQxUfezsY1+QF4K/Gj12wi45BX690zxbnaRo+yKBAZ02fALhGDaSnIYvaW5F0
WoAduXofX9z+09ep0X/ZtALvz7gUDXQFuta/6fpiTPYgL376z5B3H6kcNX2DpGEPusg/n1WzkmKd
Z9j+yhdQxjlHgBIkJxqaPsC9thuSE83QXG7unQyMr8oDXJBvbiR2Qd2WKIOH8m4Z6f5tyeIHFinx
tngEctDeruL5InfxFjGZUNjK+mkP0knvCFYy70gz0FS+zRrcFcERoOR5emenNbz2bldrSCP5iQ5G
vjsDORsmduroXP9zQfK5E+dL/bf7jZ2PANXV0Ca/QX0/wJNwDOwT/S3IErFbBpMNRsDr1CfSLvS4
s/1f5UJFamsTwDu0fGbtDfUOl6IFFM8rAVgwOPuMcWSwOTqaOwEIc0fYwIeuAhleWnfAm9q7ZXYk
i1F6AFwwgJdFa0hHg0aGrAjSHSAwEj9pgZEY4qnqo/MSnGE6Kw81Wo9PrdebaGa1gn+YeZ09t1GA
OqZ0Qm9mI/ptrF7Nlz0Nqgni1ZS44/zOvhgKbQhXaLPVZkPWCiR/Y8sNcKetzW0ZlgJN7eBkSKLw
Mxq8gyfku1CvkuV4oNdMX5FIBo4iFiBpOu7WTpk3++EJ8DWoZXMiN9KL8Ry0dfxEQpJO1tmog+vY
MHRmySJhu6ySoHZRVyEXTTPbtRF4yRw27qsSFd1TAZA57RoARRdgXuhewH9CvxlSx92AJ95+AVgJ
YHpN74WVzHoh1bt/qRxswW79kcQG4MLEXyjYuz+Pg+aBJPI3TPxnZ8N8iZKPBl1iSisgunJvuCb2
JJBp7QJ0lLRg5htTE1VWg9RPNADx0zghETusWpaDvv3dcOMoGjMJ12S60S6LNPSFn8zeQ/dSPIEO
pKnA+aSj6erSNr156UG35VsZ2NOHzga82LuBRJzyOuegeiGB/BcvmgX/j7Ir264UV5ZfxFrMw+ue
R89ll+uFVUM3EkiAmOHrbyhxG5dPn759XrSUqZTYtrcBKTMi2MB2+J5AUMqJf07VZOwofbgQp8yU
KksakhhXgng4lZHhHpYs5By3zCs0xUMwBofWbgBAUAZydD6Kj1AMM2Td+UN3cAa1YVlkrPB61p1N
PgrvQrPMchrWOPjPcOIKTme8Tmk6O6+M4jMOAKDwQV2L3QUZhNZo0BUG/Esc9YBdiufhvyaUNX5t
TZ7JHU5Yh2KvQKZ1zczyRuZVDd5/CXp2nCkBnzk2295xICtm+83BKNqPPd7wdvYl771PcePvc3ur
xZYi776ryQRJhHRivIGbOHmMWrC8mX30m135+uBI5Cjao3jeOWsg7oiNpAxwxFohi0iWoQZkuVIm
t7MZeDgdnCDhA8ZeVI3wBNWehWiPxFKSQ2Do1PpJs5pJSzQPCqSCTsLBbiHWoiXcwHsnLUcRvdnO
yxHnSTEN4CoM8NtRdWocUVT0tQKqO1ixPI2g7lNFaymUuR01p7SpGxoYlLkDbsUH47335nqfTwGL
f1mDBpoJbx5vtKLRoLrTAqcVeTKBF6qQz6z3qj2BXz9hY8mkgWUa+fSs0Uzq/Sf/BzguxQWBee1Q
ZHWgRaJAPduVZu/RwN45lrrLKjbkXjeyHnDo/wEwJ4Sta3uSI0HgqPkAqiM7/IyWm5Fzyxj19EJ5
rpLjjKibYwKNz4MqLs68k854/GcQvmV/xuC7Ac4YXXxrfDOyIsc0P2HwDc9PirhNnoKy2gKg+9SG
Dr+3ZN48JqZzEL0RvLSgiDvZLerWauw/XhLU9ENRE5odNMpDfuTVqFCun4t7s5geKaqaUPozxiLd
PrVl1d7VziSRNAW3iclN9sMJJl0h4L4GRaJ2oqrr45Cw4gk1R88UUJhyWjl41N55+PZvICrp70qQ
xJua3o4o72qhuQgLE6WP776QDekahYI4X9WseDQwggUxci1xZwPQjXLA2sJ7OPgR+579pIBC5OO+
jAprFTGUCUahAvQSSKlhZztCC6xywCp91b/0wO9AMi70X1U/bKnADFs4E+xI+A/0qjF89s1p9ued
O23DqGmh8uCJk2JDuZmGUzbZzss4FYD/Rqm1IjNAtdkuGkvkzNPSeVFJDYYd3+9ucEf2n+Pi5EE1
HgLNvnG28cPGQ/YjiLD33zLHZavYKIoj9+OffZTlDyyv77jVON+8KXZXZZmZT/VkhBsAoqvbqokB
02NBdGonPp0T1EHtA+gZ3lmZcU5svKMnlUov/bghuBNBpKi3QJ3IF/YREtWAgVjrCACMTRTE+3/+
XuLI8RMtCqR8QXnp+qEWJjUDGv/ADVEPohnBJsieksCQ51x49hUHOQdw7uCeSuaY9tAPjXELjQGE
ugJ2cpCDrO+zvDFuofSyThLe3RUyBOkOODXukgx/M+qR78No7eOtqOpAjW3L6FEUzdYNkvKFxf54
mZBCAJIYJiDIbF/zKt3RaFuP5VoFXQGIMUYh23KW0pUPeOfBHm10vX0srVPNbWsu8hVZnx3Kou1Q
qwUoCKvyEUQC4Y9Y5SsB1ZIvcVv598JKLj4qXp7xyGKXDCf0KzKFV7d7W+E7RWblgDGK1Rx8VDoY
2sB/KIiF3JClV0xRhH4K00BMzz2SnsM9zrjj5ljE9R4MvNCt0t9DaEVm69CbwrNP37C+Xvd+Lr/0
Iw/A8O9DmQJRoDCA9LSe5FngU8UDvznWQe9mV3CIPOauZa6S2JD3eGNVpxG56J2w7OKrhX9/ZwQH
fmHaCcSPIRkWgmnnazGBStoE2n5nhp0EtwTKis7K6r2z1YE4YVVPRbmxzFqsYyuSbLOMF7n1006B
IK+sqAN/FGiI3TAa1pn+qwPyUN0HWfjdkoF3oi8CueLB+y555p98v+rxzTHs2aRJFPbuGgc3BAoT
uufXMQ9R8F1CCq3Ei/NqCZ7ArXuMRn0cry9YuK63a5GJxdtGsaqh8PwrMlC1O9ZZ8gXoSWRtLFFd
WzxsT8oDH2fdivy+inVGyuXha9aKG4iBWH/i0GKD6qD8ZyYh8x5II37ERsXYuijpwHnJIM45btO7
qZ4AQQqUXHN8f7+DSO6YpW7wwvz8hL+ye2WN8K5tGaCnzcHMIa2a8WhLPqj1qk2C8/MzAN1bf3Ks
r/6QQnHWSp1jGvX9w/BnGQ8CSieG92sMkAp0ev97pTx7XXrucAvBE/DSGpDMzPJMPFFsDmomgOCB
CQeiorqYuikJZUCwAqQHvlVgPd2TNYdMAaqt8yQb7uMQO6EIhM67QTrtZsFA2Q2kOyqoaAd+oO4b
+r5BpmDaJnReDNWcbTyJ7kpnwXQ+bDhRtXMl79dU0K7Gm7T3HK0DlLwwJa/0ZXQzC/pWkVE8tKoc
jkYNIRaw0xT5PkxUtZuv43ncPCKju+mJraHp7GmTKDE9SPUKHRn11EGx74twX8tQLoZUk3pSungU
YTSCvWh98aXU/zA8Cr5FxsPYa43ZGlxDcpjUn66bXFxADX9GQf7sybb97lUoMIyzVLyK+BlCgEtK
0o/TYTPIKt5ZCjF9q2t/AVjcFNB1vu2nMT1YyLedsE/iVztrwy0H/epjWwCzqGzJv0OmaK+/XWUn
snsq4GZCnhYL/H0ngLPNld9PeDroiiJbQjgkBEhgw7Xp6FqiZWAKBdvgedJ7q64JPkZTIE0RRn/k
qQJAhPuoWSyYexx1L1FdBY1NVEYXGvlJBYYEBKVmripszbOfYaM1u4Sdr/EDQoyvxy29a/vk2CeB
+fpnFPbT62D2/Ggr2W8NVlqvmVD3Eyh2H1Fubl4zDfaiYFEhg+yhCPJqsVI84sZwF+l4nPEM2xC4
61WQJR4K6eLpjtmsXE+TXfysh2fDy/1fUAftVhaI1R7BymTvwfRbHH0Q+OWF2ZyNFKqYY50E1yQd
3nrk67WPax/1yMfBoHc0kuL+X8T+85pGrz5ekdYzUuNZSgZtGg3H98E7e8uxZ5gtzWrvMmUfwC4O
jWYdQU2mBRstFTm7xTe4xh2OItwLBOAnIBZ4ebSb/Fs0uMNTXAh+aBwjOdiZMz3JJnolaez/N0Dw
AqRgIOHL7fQXEJpHIN78r56V5VvLCrILQFDx1UzAjTymafPdwEkIhJ7SX6CdBoIXb1n34Fk0Dj6U
QvaDLFBzKD38TznMvQVbpbeyKgBQM8s1TlzmxRcwljq4XboZ8sMwTRxob3AQ3O25lZRfpIhT3LxF
sqNR0H5OezC52Bsa9eOyPAI+gGI23kPNSvpA0Rp4FJZ4p8b/3DCu63oofrR4TneargxHBsXKjDOA
gFgj99Ae9o8UiwQUQK0T/xwL6jn/EUwgYKDRsVGkgt0/v0v9B9mjGzmOB0gTKLZCH2oan4h428bi
ZsRa+3F+tknL3JdpFuwAaGKoLIWkTWwH2R9j+lOlffVzcqGY3eVucT9k8XAAR0CPUo5B3acKfGFB
GzQ/w+rbPGXKAdjB4c6jJ5twZw9efXLw6LhxkSfa8KZKv4Xg6qFYY8xvR/zT/hh4x8BYG1aP1mB5
0N41oDNpHV0n42sTbG3f0yl76iwrBx0Pi44Rz8GMrv02trWQ2/jetyPDkzDvjm0UXKBVys59PLjb
PFEaywFyJOohc4ykBcSD7vLMdbej7iXxa2E75YE3dorqLX36niE9WAVgoggMz32CPviO/Lx3jDls
Ymb7/7zeRtFvb7eeFbmBC+ia6YM4HPn2z2+3YPzhYRwUw53lsKOrKzQgHu6fqAfd+bfe4mvwEZJK
5oe/i13Clvn/k6/EdmIPohMcfOOsdd7a0g6WbNqAtql4GgGC333yU8R/7HYXQphlnJaZt7R6sS4z
4x35KGSmnpn3um3yw4vSpkE9TG6COlAK+1T+3mR4YzihlsqaB5p6Au/nEkMjjnJ8oBG+LO5Ps2iA
fNRjondBHqpXXqYsMcvVlpAQNGfzMS9BybIwq7epnKb1fODrK/D8Bjm75pW8/PM/tW1/0oDxsC/C
wZgfOBb2SJYPquLfd+7uMNlh4VbBXW452Q3EHvLOk79QjZjgnT5R98oW3gGF0hBPB2feAwgc7FVn
QNyvwc1NKvlrnLqzZ7tXqMON3xLIcwHYgAI2ibEbIIkYcIgYACVjvipE+jYgQJE7DzAc3K8YBI7v
WOtMdblKZWYe2YB3zDPqws2NKovgzgPHwJ0LweMDq8p6tfhU1RhXPk7bAWTrUKjXcSOUVFxbOFey
qAkEaojtUVkH5cfBHc0XbsW2gFuHGwoBhxOoU1sjmC9BPorrgu4+wdkFyKitXWZY4WMC8MJdVLEn
YQ/OSwckxkHnbDdkpgab1nkwxMiYYvQ/J408Bb2SCH8W/Vjdu3VZ34M6fwwy706kjbgUQfdVGABT
gmqUr4yuV6/AMtgb5absBCr04Gum1hA0Uq+jBfFjDgXHrTlw9erE6icHzPwOtDLyzkDpHtTL4KfZ
Y48/nAs+300VqfFaeGDXghJ9+sXBC+dK+kb9q59wD0td98+wiu4BP0pfJwtaSpW03LugMdx9pyQo
6MPkbTrkCd+mT0H1kGbyyvK2fDGj6t4Cc8P9wAOUmWcoxtNu3nTjtRuNajVvfB0UFqop77Y0WgVA
r8jerk40ChTmvaPX6P5aw/ajVcz7yGErz8+gWNuaG0g+gs5A0wDiXQxsA1IFxU2vSnxpXJUgdR94
+/m8y7BytRJAlUOG5InpZhCAQQ6j01xqp5VPTmTU24yJfEchosjlWeJWtSJT5qJ5xGE/GRSvkiJZ
NXYFnD4dqNVu2O/adMj29CsPuvZgRbX35CsRXGwjhx6g/lMEHsQ0UfhqXFAlPD3hJznSH7jCLW0v
QE67Zz3+3nq6a3buDSuG08J4WKVgDk6TERxlCaiiaICBqfNq8xf6NVCAo5DeJZOaREb41YAO4W1q
Xw0GMKR1dzS8bACtEBrbZflJTfLY+u2bi/y9NjMGtHPqNziZd6H9N6ls2tMvwspld2wYUs30K6kq
g9277bAliyLceLg3w6G5IYumSzB6zdMlKCLALI9nfxR2W5CDnWRbdI9RWze3qI1IV6hPHb+WBki7
pn4USGaWI2DS7JyXYftYOKy5ZQr6lpELDhnpW/89LFGoCKPpIC13tthuiDGO8U1ioLzZgc6yOHut
UuEaPEfF2UIKrFwJ3f1s1y5ngCTpCXMXrxZfsnZEYmzx0cys7EoUoetFPkwi288hEu0Haz56/nXy
R7XKUZ+/CwAvvHq6oZ5dCv/qN0V4QiZ3v/hby62nTTMmzVrWcbqlOJALQbeD5qUlxLsca0WrDwGH
n0LIdlHptGkLSBcEqP2dgH9nxWlohmEfx/IX0Wkp/SavOI6IkgqymmTOPFutCXa02s5Oc4iOq4e9
IyFcQZ46jpHN/i/rtMmvZoqrl8CGkAkqiaxzFpbVcw1xjKAv1Ws99skhiwa587SJc+ZboOH5Ywrx
ipseVQyQMgrK12V6iLfER8ip7ZM2/0Nm4PVpNa6t1Hg4bDezi+HaoNdcbOpRjJ5R+mwCuxbiyJ9Z
vr8C8eu46aFavs6MOH6kXgOeqLlXvffAJMSOE6plDlC/zA8pGAb3eP1wXvDF2df9wH/4ETBvflyZ
16Gcwpt2QgaTjqM95V5Q7Z09R3UIFR89c4pxOsayp2HI5k/76edYTPqkNjR9DkM0XcVU2qfaS+xT
xFsIdxVVjhcPkRl4UKHeAGdzGJ+d4BTFEMVahmOdZvttwvsyoZNygBaaX5SGznX6umLIytnpUO+W
/HTmRsn1k9my9M4N/J1Erd9u0ESu1NSVZqB8N1uQxB2DEcwTv/s/xbpxVUDlxjR3DU7lP8xHfbZ7
8FTX3PWoxFpnXu9cPJnFT04d7+k22rSx3IdVG+/obhvlSMaPfvtUmU16ldDinO/Cy3QeQDUyto09
i79DY354IFAvuIsmlLx/qTXC9y+DELwwMtsWX/4Kc9zmK+DHWyf3TLF2w2cQTMl7C6yYDzgGGI8t
dK5WZFKD3CyoTBsR75FDhhCvjsOkwcfxBkgP2Tbp3XjdlXz8lqfsuTB7hlxbkV04+cGAjMpBpL8B
fJAoFK8LdqmkK2rcAyHzmsVJuUnsBAk9bZojN/Z9Ht6WFEI+inNrgSmLLe2XGBvgM3lo0Xk5vfwn
33w1AQ70TTZG2WoqfOOAPMl4pqYCA7laLbYNUZWPtmGNb5EjkNs77k9/UPDin1eIQH6NY+nvaeVq
6EXbgCuJNw9jgF0mQBuArWizNQOQH/JiTRY12Wiq/adZjl9/y9jUgz6lx4N8k1oZz/bAf4KGBMoO
ICwFm8yN5fQ7bgz9yQDgZzzZg7GFnFJ5n/p5+ChbhfOA3Pnybtmdb8+WAxAKkQDQmLaWsf9tXtEq
kCKB7XzdQlrnawBiItRevwAiAH5TFtgrctcTCg5KFFwcah3lTdFD6LftPTZc3YOfNVeKwksrIF9e
YyAJg6gmT/hacxQDgTcv7Zpl9wKEx9vSwZiLR9sYhzM4PpubXjftALEj1FemgLwq08KbuX6Sd2F9
U1jxk7JAkZqDKszeRw3SW6DevVLEHByDhAiyO9EOlKa2u5nnKjCFoV4BbK42+Lr2okCm2LYAAhbt
ZOECem26fo561PnS8xXeL0ghsofMlFSOAYkUPACSxMcBneT3ivWPnjCcl8gKI5BlxEDNWbX70jsd
ajq7CSA8/UqOctF5UgmFu/u8s7c1ICvYFxysJjgAtGzqvyiozztsvOcG/zHQUs4nkKCTE1qX6KLQ
7BIlbvE2Zwn/vMZs5zGL1i4fhjVF0prUc1A9wzfL9GXk/VPNF1xCqDcvS915vOqggGbmOy8SN1Hs
GvtJK/lyZb01ljY/+Wj0k+99PmTR/Q/zE548JGE6nIjBLRxKyIq3UbIn09aQoyLxCyRHm2xNPmqs
dMyvUcQPMz8c+ZLQPtq2DEEIp2FGKD54W4pWUZYYz2Pi3ntR4exaNkzrLmEpsDooFEo5TjtqHlar
1rL4fa2bSPou6pLCOYL8ZgQJV1fgl60nUUN+zn+qKfFuF3fHjYvbR8NlcZUmao7LNHeOtDwNjC2o
daKUlfvlumapvM0ErdJtFEKobe3oz+tNFj7v+1Xp8+K/Dhivd1/WA3qWcv9++bG6IqiOecNOftq8
xCjMfrVb6Wxt5iBBqU2/Ldcm66dnq4SCT1PhYRBqf9k0IUTXhuHqYZ/xVGIJ8mdTk+1VpGIwVyKM
AS0V12XwmMRlgI2Y70LGA36Qc/prN3H7YwnsEHSN+1sDx4m3rGPVmoUK8MoeOlTLQAPBXq2SYexp
INSj1Ct754uX5+y0xJKf+8iL2KqCmONfi5NfDvvCH6KbxQ15uPbauqOWV35blD4LbinJOVLNjT2A
4MJ2olXgoRgWbKEfG/IFIX/zhc6mBX7w/Hehxd/MDMcSxXig/FyWXcLMAuXmn6/aIx8C5M2Ebd1v
n+aTOdJcWlUiJbbJHPBgkzlMYJpgtrsaXFkdmehSMLyYb8AVwoyAOXiNMvrxA5bErHpAn1U94R8D
sYRFyZD2/Txfusj0AIUMtdQWXNeMaK+LMUt2vQWCuGQcS5yJaGZs970ZEqlQuams42C1/ZEGaPYc
Pdudyg9J0/8gLgMDNcwPOKcgg9Qs6sqrAGfzUOGjuQ/AK+0+CGhcaoOavJ2qrWEbJhi9oH7h4p78
AHiWcMLksTQbHxv1DFAQQtKHqODmQ4gaNrMSuJ8ZfKWsGm+/GntPjdRxKClEAr8HOzr5ah+cTNin
YXKiJ7dk4zQV8omRjV3+qga/jBtLXdX/V2O/9xZfRNzbtf8V6gT1jvzkWiIsVCKeP/lo9L8uRzOW
BWgua6DcF7TyFiSZ+RvYNHah4dtCuhRa5ZqXrTOgbwsNhXzGlhJ3W/Pum6ncNN8x+ZpqB0mOQ8WD
6wQ595OlmyJ2wJxAXWqgYR7kK+6oGOIQursMzaF5kPjY9I3h2wIfosapRT0Vlqc5uIvbh9asIdji
io2BZyq+tZ5zEQTep27JuV9uFGib8B5eHmagfOgmSIVpUD7FENjeR6L0lIKdzesERgEiLnd2j+MH
kkmnpmHhzRgCOVKhCL6fB0hpHVQBEGENoLXzHkJ+cgWgJthb3H+IDIZN0DhZyKYrkHVrk3qFNqn3
d+a/mOYM0pKrOO9f2rh47HLHOjTYrN2EYQ8qYsssvziOi/tIGxU/bafCUwM1yasulfupHIcfRojS
+tHrrKfeC4qt1brpTdTK8oiw8DAauTmvNEZ5+SXkYb2SAgRyXoeHi2/n7qVshrfGlZO95TVI0slH
o0GUQxiLbOAG3EsDKCvQ1sLbmQZgXis/BSNFi3KScjO0KKJEmna2aICWGOoSSnT+74vPTuDnwK2s
egWyx8qyTShYJeaFyaQ7G/Wfee727Ypc1Jha2mFXsR2AOOLCwfRwIf8cl2k7jjJMYcigR5CfOZHP
qxuXnygS4j0nMFVlxwwUsFV74g3D3heA9v6EzTjYvEH/1hzqBCgPVKfEDsQDwI+xorH/8JKjndrA
OlPAsswS33duC2kQvWCEz7YeQ2S0WzdHiS+QOnPT9fZNMzXJ6ZOfTKFp2ULOrks8+T0P+IfQbdef
/GTyqEGKijsPs1WDS7roXBFPILcN8yszpmbwjwkquY6GZu9OS/8WZZT9Pk5LcHnrhnpOJfBmiKKL
9qNN42Pl3tZtOew9k2uibz2HAmnBBPnOeL0sRCNAWKFU931iRJThFDN3aSZFQraq2eWBgLCAfgLE
DfasoYP3fG1NLasOk99XH9SQQMJ2riH7vO5jr95SvWlSorzcGJVCkRiKUUF8Pz2M+H5qib3ZI/CK
yN1aHsiMeZxexsT/RdZcxQrpvR78R9fZKiBCQwuSibP/4dzXxtcu7sQKZUxsrvj1conDNN1QATA1
fTJBsFqHDFQGPI8U/XClkSHD+/DYF/hHphFaYpm4rL2MLhdYVhggFvK2AgVSzKgvvayQmdbXoXGs
/eBU1iUceHwY8JaFeiprbur3HvmaxjVRBYRYNqg5dnEtEdSjMBp9jyU/LZnh3+70doTqt2l/LHj9
hGOe8Rv2WAyFOHF0HlzUlQdB+UQ8nYu/sMbyUccHtjd88wfGgVJEQh6EXOumdPcV9BLOWKo5U8/V
ws9padgl2AsxQjb1Zudi0xwypxFV9mAHKrfLYjTgk2I0OUu9GPVm52KTk8Iz0JYdQsOeP9Pi//xx
6MrzMp4uYDdnkh3gXyz0gfnuNL670Q2Z1KCODjInyjwuLuolqYZ4L846ddTZdcBuMjvJXoZpVVpf
L1i3vb82zK+Qk2TP0RhtpZl7yCbEzk4ZEug+bXJX435dB3gxmZy8RkQb8o+2eJ7wHvoAnm5QNAXY
VZA/z4sEVH+GBYk7y35gRfJke6n/GoQokKj1s6K3rJuQVWBemRLrhjfmr9LLO4g9NwlY4nlunRzB
UZCIiNnXgnV6HWH7jd2/b0Lv532FdG3FbHoLc3MbKo9QJ1rT6jg6RA6Luk1jXyqQBkOtCedxK7ou
qu3Gg2+1PyekZW5aswnLAXmy4NJpmgCQFHHw2NklkJnvNjlz4gmgLjU0PEeSjR2FAhwTQrRk/qs1
loWcBCdrjrmDuJG4Fu0EdEaGU7EtCt/AtGglcQX6ldi5+r79CiGV4hDXkDfJssgBV2fKzDMv+YYi
1FS4V+pRCPW6Ub4tRSY1eXnP7WfOzfSh6eqbko0C7AkG6nNqm902g7elMWoUnl6HfByS9eKrx9Zf
N4wx4I+wBjW/L2ThpQvU1z6ojfMHo8+QutIY1F4DT33CtVK3JbQrdWk8bCvw6UUonfNGGW1G6Zk4
yOs/Nv+TDwmJt7k0rTmNY4xn//uK/2KxEvgAibIzfAhazQyx/67y7toEIAspGA+OfRb7903ctitA
SuRPVWfgcPD6F1nk7c6PTXutYgvnX3ZurByIh524ZkkCa2IOjSEc1fHKg1kk/Iy91bCiUbPHgV0U
paDIB98SNbxxj8g6pHcUb1oVSs1s7KVp0MNrwrwaiMqaYyJjibonzXMbaJ7byYAmEfUWEwUE7Qpa
f3xLPhIbgsB2fc7bJ5Epfq1HT9xQA5nsAjn0hzJskJsjV5WKFXatAGOQr8uq41DazgnoRrzdhbmx
rgKLn7MRZQlCJwSoaQdj34kyOZEf0vJvfhpkeegC9RBZa27gH1zzs9TZyNYsqfPbUAzqmqdWAKlA
xX8IoO9AeyO+tnmO57SfdQc/xPEry8YbCgg4NkQ0E6ocYGs21bUUkLcpOnD91734TlpaJIwFFQdw
0zvFeHxLBaP6xzNWTduCVnHyfUDI8de44NUf+E2mmWoAzo/2k5s9kmVwuDTl8G+B/RiW68SZus2H
obgZ1CEt0odCJ6KpSRMUag4goN5TcnoZoF5nVX+EYZUdZksndedZpihvnBoMIkbWzoOpdnkKdCUg
7qy2YF0d8dAE51LuBfUTRJYDaLzGPhBJXf0EVZIYaSEGxgA9KszQv8etZj1ClKJZowbzJizt9DbO
i+bJ9dWwdgZwxFOs6YEKSaHmeIOkJM5cQAORoCwXlO41s88uyNRR8f+7zapAHHHwv6PRJW7yGjyI
yTk3UWnvfD9jl7gwMzxXm654sjOlESM5Wws7VtelkWZRzWaLw1Ygtvkcsfg/x0JOuesySJi4+Dr8
Xdi/uJbbICPJ2WSuC/DxgX1H8a1DP3TU4id/b8jX+wV+MeT8FEOm0ivYegUKMUr6tclq86aGzc3q
JUM6owMPQRBd6rqLL3nuIeNfy+1QQSJn1U0ivszdQXfJzixjbRo8OkUh3pw3NPktPJz+cFF+up9N
WnEe1pOpZ4XMWatEFRtaMIitEkzYhz6y+2IF5A7oC7DtAouUvlnboGwAcBlOSzcjBZGThoU3/WEV
WaARP7j9/+0SH1abuxTLQdy+KULNOGm3zwSBUcyOIPOn5IU1uYGHVf1MHM6dBFfi3/j/Jp7WKd7X
Ec5UHZWPw9ixGjY64/AFUCMPuaR+M2ktkXfL0pYcp3nMxvd2tn6fh8qJT6ss8/SY2BtVMi2rLlfU
o0usvv5ivY/Rp4HKjtnZOQTqWQmy2MwAf3CtgvhQT0qCdwKN5eVpumtGJs+DOUH5UvfCVniADrwH
Bfkw7pHjvvo0ENQTasyWcEgcNuvQHopN2PT1FZJp7S5DTQGqumV9JR/1htqvr9Srx6Q6GxU2gnqC
rxvqBUqMwzzNBBmIU9TWcfYtq1CvSrwUJ1vQCfs0sFyDPkYgI6Tt9cdYBmgGXfP9Y1RRo7CXB1Nc
DLqTk1V7ygSHJroOdSOtKB+Lpnzz0pDfGRzVZl7lngIxoFSNut5kVuF2AKcEGCVDkLPoqWFleGCI
0915QTO0IPAk8M6bmAzc92EmDxL6U6CyBy/e7PQL/iADQ/Ma2fKO4nA7fosjkxoaZVX2kIZgKlj8
tGYUQhRIWHU+z6dRHSuRZTvHWqSYXNgf/nV9HRuToNh73DLfLyNxsDyrA/MTPtMy8B67+Jc1M9yw
t7afeXhS2pkNFWUiBbW8Bl+APCi3nWV0bCtjfTLwwR512mQQ8QbVIVv8OOPZ5e14pt5sDlNmrJcR
w+qhg6Zq3I7a0DtlSvgnrhsy/85HIb07fgFHUrNbYj9NJZPmU0gGeq89YK5Rmx6zMhErY2gY9l4+
hGIqhpIb9rH54Ouj5MiccI5wU3CTlp63xr0Z/52kkicL845P04wBJ2h4aIMDu+K5fSZT9V25RwWl
2pBpMLM+QsAGHGuG3EyOWV2RWLSv0AhgG1tDnbJHFPvGP5bxsnRwnooPC+rWMQZtd8/y4javSwjU
D6D7CO20OvKsio9hZzhnK23cPSQgOrDIsXBbREV/b3c2agNyGTwxHibI6/Td18IFw3gu0/YH5Dhu
mrG3/2wM/L2DYUDdYf/sGyJMVmYiT1ZvDj+VMfwww6B/5QkO13PFvS8uD8Bji8/wwEoNhH7/WKj6
ay/dEKj5Y1kuMla1K94+Vg1hVBQf2sAwTeDSlVnlP7jWxG/y3r4U2mq44z8o8C9sIH8l9kLitg2W
Q/tepk80RlEpjka24BtkWwqgAVcNG3CPpHcUkdStOBgu9PLoIuRjXv/FrgGKoXi8y4anKUAtA61B
ES0Qcit/sO0jmU1b8huO09XlKl4eJpu44GJPEaNV2feR/Yhk+Ai4gWbXN3E4+GKPMfbhqXnPBk/+
NBnUGLoYiXY882OUjNZy/x7htp1YA3kW7XrSLEu0KJooAWqhXjFAMMZwlbEmE/l5CFGQbtp7XAtY
3vqf64Mt1JOj/ncRlkd9cICif1QJOy4GfRQuYfwjgtKMvNDEBuGu8tLDaNbpsx2KHsSaQnz3k+hu
GlEw6qt0VUxpyFAnOG3sSPI/4sD82ilhviLbCAXDqHWeAvBcb9rJre6kCgMUyAOUlrERuaYhLo52
uM5Uyg5UAIk61VVaCv4S8FSeBfOTDfmrykS+AKIcN2PFugfBxSNV+phFHGyt2m4OHIdJ0pf+xp3k
+BoBwNnguPBHWwH2b6CgGv/vY3ELvma+rvSAtMGWL7PpObcNB3sl82QJ5qxQSOIjldrkt4Hh3KZG
7j+Fg2qeOrkGs6z/RJ7OZRcc58a3RR14TxGvH1owfveaUNI3E3EjClAraKvVjQ1OXuR2q3vcC0AZ
mXFUZPjMPlZOkz9NQjR7M7OaDU0IsmqEuF7FocbuFaDccXrUFHvy/0j7tu06cSXaL2IMECDgdd2v
tuPYcTovjO50B4G4X8Tl689U4TYrayf77HHOQzSkqpJYjpdBlGrOueXY/NubwJDFQ1T4/TrVRjub
/tTyuI10BEjcM19ryY0K+ldtbR4Y1Sa5xwpQ2OdS1x05oc0PSVX6K1NXIFFD8W4+mYfWFKhlqs4l
RGSeswlJlRFHgG4G6ZY0T1BqLJGGK6F0Qg0NIynxLorqCbyL1gzdXI0/uqID8lAHTtpB3rt5vx3O
S9E0Wg8iHz8C85/OQrYwar01cwsPVEAGv2kWG87M+WkZLnF3tv8h7n8I8Yug3eMF9vI/xNJHobhm
wmMbDEX4Ef77p6r6i9UO9smz2vasQqOFGiB61EjO2jPkYtsz9chWjk4AQvMManiwL7HL1MVxN5WC
8bhHsnVZ2Y0iGwzhf6s4EZtQMxAkjgRpu26o9/9jq8tgY1tedqy89j+Wc7OUbxuZQI7ZM/t13Yng
m1LY9UAc9J+Oi4ciqIs/wNuF2pmhGx6dwYI2U56Wh9SM+VM+dg9Z31ykq3a1B/FASC2i8rkyvHgF
XtlgMngChgt83zttgW+OssN+V1a2+GGn/JyLPv+7GNznNBLqr8od/xxxw/sW5CJdoc5QPmPXMuwW
kjvqeZq7zpdRfB3+WFxkXYbU6wwoJPS4jW18osyjmJkA733+TKUHbql2LdvG4jiY6AXf1jHQ5gDc
mzP7l8qfOV4Y3lLlVBcT+9OZ/YuioDryAztcPmPRLC/y16ENJIXUwDWAlcONwm987zZt+WoMIBGQ
ThZscWpZvFqeZ+0727bmuU3B33FsNLfPZYKMduKsaK4VIKsUOlAjork292LcGPm3fMqD747lPhoT
bujSFeluAuLyhGwX1BsM8IKNqJ7/bo27Mcrl904NDgjqITlfNuZ4bjoeb5DrWuPBOeCxWstVYOK5
g8Rp8ITzwewBOgHbxRSCX+RJm2qwtzxQFDlDswMrqF5jsRkdygGDFJuINLeDJ4rLKjyVOeMQRtVX
oOUURHbOQcFflql+wksI2+9d6X8HYyfuSEi34LVlmK4qcBxs+Ka+2WJ/lKDwDEZqOiPvh01bufa6
KULsFKoMtzFf9djwe2m3u490jPZF8MA6zIGAR2xqYHLOFOf03nRlpekclOtynVpv+wLC6hsBpPZX
J1H48rK2gxJrPX7NmO2u07iTZxrybBPwQnw1beGdx6LsUG1ZFpB54N4qjZU8NT0AwnieF8BnhhLc
T4CtOvjYUTvaf+aVcNbcDbrHJbYqu/dY6NBab42wjjPJAkBcyQYcSeCm0FB3hmr404ACZHk1xxJS
rf2fscRmWOoGcmnvjYqM2yF5KY5CfjUkB4VwQ7rHGBjcG/IVxfGi7OdfiIRlJoVZ+FiIniXNh33e
oEx48MC1U60MP0g+idBLNkHvQ9lWN1xORbOxbLOERKFC/VkzttG+rGR4FKrxUVFVZC7KJsFf1LJW
nQEIrELQQaDrE8HR4prHUMplW9PDZyXPbKT4mzHA2d3KTyYcklmsVoBFSO/SCeDD7AxIjxtjABme
C7kNxdoTCL4Z3/teyI4WCz5TtTHVHVcekE912Fnbjp71qMS/dkDfXikkCvrxoifYtHFYgskLRfhd
n0PifKkD72WFRK9UAyjfinC71IZTj+IYkZqVSTGsQMUHohafg6wJ4IhS4yaWhmyMABi/cgPf9x4d
ep0NGaYJ4GS9whKM045zj+31/s5+v2imr34zLTazXQrZx6e8jVHNXzg/SnSM3rF/OKAdwG9+7ogB
lo8Y7eo9br1lhoq8CirQ4KufKypV/SORTrFL3Rp8FEsN5l1J5V3l5cfcSJNo0oiKNm9WweE+yu/w
ymE9OJNRnZAYGM7UlLaEFlNivw/HAkVhoBne3tlpSBMo9m64rFRndgbZA72oi7L0QWlSYn0xnEG8
X4KGv7ItIbwc1xHjBRSVTHlJOgtYRw8l8zTMy1peRhXXckPjuTtU1g8GsZod2cyBHfwGcg1CAVc6
8/GhaqY605h6xMb3WxsDp83Ze/1V5DIRYjBQMudui9sG8AsLREFGzbBtFUTB7xwLsIGCQcSzbZLI
Rubip/mGTMCFG+tVKsCP5lWWuTgyqg+Dn7XQCfE1US1K2ZoLaMlBklmGbGeH4T9kWpqOhQ0YURG2
NK6e0GiVTsAFUNP+4SXHMrybO6FaY41nCsByegG67BK8zF0cEd6kVoORdppjytgk3eSdauBKj1Yv
1Y6JSmETUp9d5aXf6wxvI1CO8T91ecCPoR90O7wIqjfmleemr6DepyNQWN8f3v+ALKiPrj8KhqlU
eK4a/m3B8KwefVd3TFXEVIbcSFFvBWoLz6GKgnOAfNiZhh5gcTVUuv/1hMj/HXuwNS0hNIMaFDTn
+yJw7BXStXzNIGr2AMEL7LtHSKkBk+O+4Ue52g6L/26C4a82D4MXAXDK3rHz/jjiDRoyaynqdHWE
Y/zToQjxL6QewjVvkaiJe6ixskipTZGL7HUsPePAAstZ0zCxLXluEhcsZ72ZvjIZD9exjP4mZz32
UJD2cYKlZwZgmvvc2XxlBG32SqYivBqpDRYBo22gZxm+QNTZv8YaBOmUA3YhPXRiWg2C9LPAOApL
Qv9Ue/sMVEJ8Ums8BqdDpSsTS7zX7hSOqTez3EWvuvdxrksPSREjZv63sDRikPIFPoq/CD2Gw8Th
MOIgEKkAAMfIZjSAOhhe6O3IRg0fnEeUjoQXGsUiqx4L37iBod0tRGGyAGn2slCP3Z/rKGgjQ+IN
tZ5BkU+rmMn8yQQTIl56efjYq6QGh70eIosUos6yeo+pmUI6V8dA67hA7TT9JLVSb6Om3e2B+0ed
afpS1Kb7MMkBVVDa3hRmszXGZjr0ejj+Gya80n0Q3fAN2Wx1LrUeNo6hiofYCfFenyX2KR3cI9kd
IWMLPDvBW9Mk6bnjubxUUD6b8bOJ67FdplQ7E0dBSBQqx57LZuKoOpHHEiRtz8Egq8+5le0JR6sA
EQT5FJipaUhriJi1u6Gfijc7kMk6CRxxsgA+wy63yDYLhQq3mn6f192XMHQUFKV0oqkVLiSAqWuV
4LMZUV8v0iZek9QUNRCgnR6HFhQKcoRCJhoyO27VrowW2YSbUKAp9wDwxMhs/RvHcAb96DjzJDK7
rgtVv6B/8MqpuzQQSTTisT25ekQm/Erw7ffxJ5D4AW7gNEZGYtqbbQ51FXjv4hYbOWgpaah4nbcu
sqt6hhMNOPEl99xd5gSdnD/Cf8Qsl6HLG0n6hdaePxd9xGUZ4b2AELESWnC2zE1ItkAL1qzkNeuG
9rlNRnEdQdOoTEhmURNGkOIuYmiJ05Brea1MlE+uE71PYqh3uwrO5kkQF0o3PFDBqteZeGpcnY6n
Xok879kyPIhdG1By0PYInKtgw6eQwS6qeZ4Ae8lP3Y9Jy4qh34jV2IfY/ellb6ZQzBLY07p0CSk5
qowye39jm7sUDoAuPswys8NBOk78Qxzay/aI13mgsWxpry28fM7DsSntNXltfdZHw8VLwf+Pc0Fg
5AHrVhwYSnW2A52FJJrKCNCGCefpMN7IpKVNA/wHoGvbHhmsR5JOo4YcFC305P/uKDWSoplAihbj
qK4GAq1HIeaWYKTZlQHsAuIu3mxrQ5ont8vVs43UIUCscfxXBPUBsMcHSE80eD67tfiYOKSW92dc
RO08sQBY/Mlu/BfT2CdF012dAhCMPvGifkNjNYr92GbjaTIjHGcDituholx3WSP+jnlkAmOobWlg
qI3QSyRDBiwkRBW3c+Bs/FjcmhhSDo1Xr+lay1WXuBzVrEDu48cpJhOX0jmePe+DfzpIB5ypsYMQ
1f6JVOVWJjgxrLk0cbAUjNPZJRd1mQD3zq41in3chsFhHtJ8AI4mKFB+rMd7E299ZlGWW45y3BV5
ZuMSpFBDe75ZJIhjTEJOal8gGXSgwJvrUjgZzSpRu36Yvg0Cp4NM14RRr4Piz9wjG5TggCZikD/V
YXexNFQfjt+G/K9xH1cs3O4/rpiVUYEDY30116njdeeKZAscqXnl2R810BUP1JDsNfUsMJusuyaI
tncOmhQ4X5dQnpsGW4UCuokm3guUaMHkkDhHou+jhtj6vA9Kv8V2F0JDQFw2DNTf8/wOZeUzEeAS
K0u326SOCg5AfL/EypqeaxwYXE0TD8bUNtgfTdRATHFIx6tfTcZz08XPZJ8yt9rKvq6PYxYZX6dk
T2bIW6mD14LuKUOtwB8gYTvHeAl4kZGnLvgmIi9Pq9Zdv0JGLXr0kSP6NCU2KptwNSRXgczhHrQO
wjp+A+hpjveHsN03BQt2hV7WBE8dTr+SL3IKQV/sN+lmKvDnbLgl6B9lne3GMjY2/ujln0OnRoW4
Mw8GKy8+O63oN7VROTsKENgiPgKidoBYdPGZTJKlcp13hn+goZXI/gLe8z9oRE0OVbeVD7jOmZac
Jts/Fi4YR8lbDH31VBbYQabBH7lfTqeJSFgE5BvXVuqWu3nsxQCiZUyLy0OhCaVXJXYtSD19Io6V
tnbAjOiJRyJbiWxUOoBkdaFp0Ytzc5xO5Ce7lJD60YXEO7LNDC/6IgxVP+vFRhfC7XGTIlnqalro
he6Zhq018RpgBd2Sa/bzQG6N2pzAGfHvnLuJNGR2O+5NN3pRrdak0Y3b9FB89lGuAjqNZsvt4l9b
5CQcCnzkt3XRdme0bzTRFIEDOBb5bTsaVwEkojZN1qMIAU+WuZmA7j9leBfJwV2GLnkoJihAmzkb
b/w33bgwkblblvJLYPrA4PMmwB2+4QJlqXX26EC2FjWdXgqpdDTUW4YmrgnCO9QuUVypuA0xRT1F
gOnMN8PsNDuMEJppLDwuyy2LUA+FfsbB6OSjmaTZfJnY/8yiIL/cRd5dk+KXZamXgGF3yGu8Ovm8
nVZNMHqoGumdA859X2nkOoV37V3TwcljNvwIOfY6Xqq692By++DfpBlzcC3HK3aBoGlon1FKAsJ/
fXibmu61q1L/Sy5cZ2eKrjtSRBl1JSg78S77EeHko7PzCnYbQe/D2A5ck8Tx7tcwDZyfusOeKMNS
j/GNV6NIgIalZBvLmZrXKkpcZCA7c0V2aCFxYPB9EB7r9w0zte7DSCUkgCD0b8McvRpNp9V+vmg/
RO18UXADvl90+Wy0uL4ohdUGDhVsH298skkh/GMV46dktASIXEv8kbqV9+a5wbGNZYZsOZKAQxoM
NxE8BXdTlUX+hgqVa5aDiYIjuUfFx9QMDFnyop3AA/lRlRzaYDjKoXtHs8ZhcM+9mXxdAjL8V/1f
FoJ4GrDhLaj/XOZPx8w0NTdfCwEB3XRyLZTXfCaLGrJ8bRhgiMwLDsWAj3gFxdQ5xCrmeNVaZxGl
00FOXXsBFZO9afAT/KmKP+m7wlFJso5LwR5+E2Bkxghp7Po9gOOFuwAPTFD1KBzAkcCz7YI4pwU9
6/fCn068qY03P5qMrXQL62TmRf00ZQ70IXVE46brEULuz4UZP6V2klxKG+xH9EPRjwLd7b3CBvmJ
TKjAHTcJKnx2ImTpKsL5/9aTQNKGWkpHdAY4DpYxGamx3T4EA3JnrRYb9YxWT6Hur+Y1g3Cxm3Sn
FIQCZpGhAoX9CIamPkgvtB+oMfnkPASZkRwz3n8lE+p99UG9DvEs9wfeFOoDhbV2iP1FVOaSglmq
pU874F7prp1BmwV8wR939ptxUYscqOwHcKW/PypYA12c/3hA9Cy8dm4fnErLXoN5XDwsZV18lJAI
9zwbJA7Gv3VhOg4cWRFQCdpWFxYHcc++wtN/3eFJaT40YdajeKKPd1YtSlBoe5285gH0OXrVnGZb
0gJ531jA70pwLcw21GOnOwOvwigZs5/+e/UHzkA1+9tP1R+B7VtQ1PAgd2GawT2vuyNaEFgNbfSo
FAoTc89QK1mgJixjPNu2Ou+f2ZFh7DjYTPHgCNjaM8ZyY/MugiTDwIzL3CW/6zgogxSuWs/GgGHb
Phh+Xuw0LHlPZQJUErDUCvy2dKDr3XiDs1y5XmbcLTCXItytFdRGc3R8cY2A3ceTesr+uOs5tsr/
EA1S3zkX+b23qfLPQ5ynO8g/G2djckKUj5S12lWFCs9khFwqDvVltCLvYqchNY41PDZVxp7YuE1M
OX3rq0DsnZbbe9cI/D88Z4vsj7saRYPXMKcElllrlFD9mMifQepiPZPF5tgKghQY6TkdkPl+cpIi
s1dUm9bj6XV2uu4fd4RILSRaS9DeDqa3NnAAvCVjBSXjR3B+xo84PrSgFAlaC7LN0dCRiq9m063J
NgQBklGpBB0QqmgeqAGm2oFOSwssQ9WWbIV0/7sHOEmkTL3uPJGDos2gGY+yqD/PNvzqxgeagRxa
uAYQzNvcL+ODFiGVEpUwopIrYZTNIZJm9KCC8r2p8WIXdg0OXmGJI7yS4gQaXf1eCtHbatqUpThC
QeSUY2P8mrRVfwIlhr/BWfj4zYFondmYxSt4zfpT3IMPMMU7HNlVgB1yg+P/fa3/e30HYGNkUM0T
zkLdz7FZgBWxB6EVecuoDj8VrF+Zbmg8MwA2zLxnx7D1xo0XmfGal0Ah7JIYhCEcGyA6HRNWCRkg
O69tEGa0AOcuqkFlHLorIzKaQzp12dpIM/coEtd9Gbq4By9E0+5oOFrRdGAefq1F37gvzBz7C7DA
qMjSQ9Ap5p8Gw5xjjRjz07FbNTjXfaaAniVfVWmGV1qMLpWVrbOqTe9axYn9Ss0IicNk0+HAl7sb
CfwtxM8glwupvvbRZzhxAscKxNRgMlkPySADLIHnMutmmysYaJ91UyTVeMZRw4lMeYc73NDG2SEM
zLXQ+JpMosTKHFPrsYwspKSKCaKIGoID+Xi+455jriyoF2kmDvMtVPZ04ZoI38tBYj7lYJG3UPlY
rH17uPG62ktzoTCDuRxe/HdPF2IKX+b6PbR4hOOwlWHlqdwDZQviMQVBezdkOMVpNXEVNUj3Ftei
GAtUHiN7Rt6odOJ9zF3QZiRi2nt5DFoqIzG/QNvw5Glciwkw31qwqn8wwwEYu7ge1oSEGRvrwIcx
f+taiPyiAHDaze8msVa0oecWNbN8TeP6/dZu9e2TXl1se3yAUibIsXCQdkSZ4XUB5oyc4cyaEDhm
hCQx9rKzd4HnlL2U/YpCoJk7rCaBL0/XgYihASz80dY3D+qVVSwvKlI7z01zZ/aSowMCOfRR6bXE
kj20ahDBcOCOabg0osgdELbhEjrrfBQFePzCSbWsWBsM5GVNnvSXTjd9Ye7AW8SPCqCWizJdNdtL
q+5zEHwgJPMytXUzY1otMQGJSyxj1L1NB4cZLVQfLNxkrMGFtFOMVDMzwXWBETWO2/7VNP50QaUw
toAh5FXzuP5bdNmrFys8ZXkTm3jBo5awsLAZNs7jzEaC4w26eRffwDcgsfPh1QKMC1kFc3jFudJ7
b9K2FkWrp1Yyf7cA4xacHKQBJ9BhaEjd4lZ2B07qwcDvUjtusHUu6VLO4ctMgN3xVXDYdoIu1AMo
R8eHKRZqm+Q+sg1TUzHg2bRRu6tJfgMXJj+QSTo2buRAU6cXETqbJYx6IVACVoLP9wH7arL6c9kX
9SHRpo4kz8i7fAs/Qubv2vLdo7geeJe6U2Bxzj12gmQHO2W613UGz1ZkbJYu+VshbZw7tr/wT/Hg
gQhPr3LTnde6WXZZpsjyxyjmBhQPcdGbK91Mp2hwe58UFjqEfmZdQshrXsCo8N54utd54yvK7Pme
7GRaImgCTZ290EC8ixUjaEBckU270gAVMQrck4dmyMu3RH5rQBD0yvq+e8L/2QtZcaAaHPE2H4Fe
ixdv1eSk29iv0gN5gfbLVn2/qZDNRWl5EDwzKBysBLYLeL/FazG9IM8vw2Aufxq8BAoD+hWavEsc
cye8eQCUAr2iXG5FUkPCJ6PcbPiY5wpSKtXPwwRaHcjcho8sASJyrYNbj6erwOKuvJYJqqR5GBf+
McJ9ACdLPN3OXP0RZC7EpBna1v0YyB3xdhCpB9F4MLf3ES6aLYMGerMh9zsHCBgVZxcZqVmoPxab
qZforbzZjjFuHhBRAGMIBc5jQI5v15mN5Mc+FxA3FyffoysjVFyMxqn2PAMFGOiRrU7iN6N0WtQb
wo7zuPeIgTkhNBR/Mc0ZKyNH4SEib7rL2ssaqq0Fbgpp1cT6uQTklN5woohum1hjf8zz1kSFs96P
Ls1sZJI/m5Gs97bompUtxnK7UPTd8e8tjoWT71chfTOAgBC5xRjidqox3BfDUvllkGO2avUwS0Tw
VMbevoQKlFqn6h9U0JefTXdEpbQTfYlr8PdTZDM6Mc65jehE60B4p9qCrHjCM6PmL5B1bQ6uAw28
NJnGR8nFMR5GcCOgZK+/xqaEVHAclzsgUcHAoBtUbyUjDirQrSUeZ+SmaGo4ZEABG7deI2CiIQCO
NCrI9axXKDz/6TUMnBFuvzcGN/nGkqbcoNC+fAgKJAIqv30jFXuAYDnQG5D4XJobmz0G61660dqN
HFcjZn8T97EAuGNvQ351jZGH+PNbLvermOVKXs+/v8NF6gJ4Xfx/RCt6z8AJf7lO+q6/Zn6bfYpP
s7ZOGYECYBLfwo6V2wEML2dVtO6jY41ybds1EJGGLNeL8h+gKuwwNtmZdP9I8o961Ex+MjarZUzT
mOWijPHfGb+admcrk+hJgm/qMcr6/Fy1vFszXjlv4DmKtqGXmwcDIhNv9Zh9sXtpIa1hFC9uNOLj
N+Kxg3zAXjYgsPRTD8yYukdNg7vVZrCZmjkyZypMortcmC6XebO7M/Zs8FDD97HUDaOmmfIYORHg
ZEQ/PvnxuUPJ6KdSU3v/a6GBq3m+W5zD6hiy9DpwfJ9FAzIHmbfE/LROkPivgXLqiOm3DjzZtXYe
bmIBqhmm8jx644OlTYtd2jnbhHnpbDq8ZQM9EAXXgkUtZHMmDqZ7xz4G2C2jhByEinRoSsMACAe8
QQIF2Y5mPnvpwJW8PJXv3gQ4rzIAbU3GQIY5lOmRW8Jfzy8MqHA5Vs0IkjrSjzJA4L0BIYT7yAbL
mRuHiU9AGkO24MMemIN/dUqxpqjFPrR5sJcjFHfvHEknXGhANva28XN+YIXxtQ1tJnZeWCdnPyvc
7HXgrF6DShGfhcZlmubr0QtzKQ8QB6gAdjW70+A7XrqyYpAa9mlYbIeIo2zMDaMV6LdAWjwY4hjW
LgqOXVCKhXIQb32rjIMd2Wrj6yHDrWZb5AyQIy8Rb0kJ+iK/ENmVhsaAWzXKvT7bVQNciBh3NSQs
YutFWMD8gwZOsU2RoKyzzgA/VsqD6qPO/9eDFUyHVp8H6JQ4diB14m+piw/G7TmK/HMouRLK+lPX
ibAf8h0n3o56fodcmL+lpcktwFaDiq4y2Ya8x8auggjhWUBVhq/vuz4FBKkXneduhcKuo4ez/19H
Msd4C8bYK+xnIxpy8D4IlC7lEZKfkwlheWzFC7lpPWavAdW0z6X5PDYCjFiTzR85lLy+9dhSI3dZ
TUh6mNUOeizthUGp5ATs8LQP8T76ZGaQFMyiqX8zpPpuosDrH6zDswolrt6mjSFdFUNO0NIVA3rU
o3hyGY1MAv4GihJTQ2FinNoc8BlBFKyHhJaB0oizAhYtPpLNQfXUJz/YyKa0Hifkn1LsCHE6LvAc
LxrbOFEzj8l1M+4cVKCvZp/DOFsriW8bRbXIoJ2X+MVG0xdHETn50ZfQm0x2eQjWy9S0dg3wMd+Y
n3RbW9jsOBmu+vILex+q8NGLZLWXVJQqNDHoqDlBwQ7nnml446HxlO/aDBQ0FBaH+efRiYBU+ogn
+y9n/ju9Q2Lk5gKu1T83kD/n3jEXwlyB+ZtfIrugP2DISgWmW4KXAkbXnfZQzQmObEgcKJNJHp0s
I98RCrosVbcfK/uBW/47MBpEd9mZmmIqebGiOHKTkYbUI5sYbCCmaUy4aOpR4ytXrL2hysWmHnIw
B6+Cekw2yZDEZ2qqvnnv3dnCgYszpONwdF4VJdq7cPKnzARvmxuCXF2vcxM4zwzq5GsBRKwWHxj9
ABoOGXb0gMfRrZ4aYC+DR0sO6U74Qz87llt/XyY/4mSAnqN+NlBslk3WVa+RGd2pTWrsgDTbArLt
9bVpwnpARhdjEOFtnAYPtBsbxZDX7v1iPcUq2rbF2CAb0leYSH5l+OnBs9M3ChxZBFabuvtzKa+d
VbinLh9ADvJ0L6RNpbnU+Mi9zzrdd7Z5Cv5edm2bxUdwE9/VJ5FhLjyqy9A/DcF9xRPVErHQ+wvk
Ot8BefXP1KS8fe/d22LDBXUDEONLHGhAboN/P5eWN9UJd3AA6PToLtYdg3QbhUU33zXoL3y+M8x3
Cfq7z/QNxaJ7CwXUu95QwWm5HVAAhd7eW+b+3S3Fi6BHVac4JwUDLHLfBMKeu9xhwCLmzpFsgcwS
IBx0GZii/1VfoRwn5+w7tEHHvZ9BfXIR90pMs1pbSHrs+QRNMHKIlB9s6OE9kElMPLjmYX1C1kHJ
NS0CsdR1aUOLzdaylwBAV9tI+uG+13WJYJzXp64Wv5IX3GeQjmnVq29AZzizjedIC4pYDrQIRukD
l+hXybZI7CjqHg0XwiCUiFSi/15VSHlR4jGAJAuUzJv2xkZhlIjU9rZB8mwxUe/DTlFkokavvcQv
k3KGBFlcn2yu3B2dZ98datOxdTF6E1Sa93cn7eRbjrkr3ood3u1AIP/zsfwSR44AGOcVXTCy4vjo
NN4X/LNeElk4W2wl4h3XwwjQbVDE9uWavI1wmgdrBF+w11kvCrKFLyOkWXQkWQbOnyDmGjzQ5Kwb
oRcPWc6j8FvzqbGgIVUJPIE6s98SgDVBefDFTyJICuKdtVm3DfgWQ/MzwVmbLsEpWlVBr1EjYZEc
g3p7Vp8SXprbuaZ01u/j4IVfZcIdQWgIcDs+n3tdKlKF088OKkANKrc8pqatz/NDiLSJyti2aQ9Y
jt+GGzIK0wN/KXW7xAlB+oDICsJwc2/CkaGxXTw3C5FxcL3h2Nf+rMuwCEgsuhF3tgII/U3pg5Ke
HHkEMQrqUWPSi9EyJmUHFGHcTiGv16V840+ev/GSOvePTtih1C1i4NvXspi5Lu4vY5a5V5zSljts
BuSqIq1M8nOXI7WiuuLdZYLgDEwDempfjIG1o1mFMcrVPOZar9iJcNwwShT14j0nOnu01QNFG7Z6
y5gFSNusZh+ZKWCA6N/Z/IayO36KaOO4zON68jyNJkDS7R8UYcS7KKxwM6cbznyXiZNPVuY64NbU
hZ83DscMy3VdetkuCWx1Fm0EOuChqz9TE8j4NXVVdqVRM/r+vqlDe01DpsMUslGWPXmfyAQBZLFt
KqAQjTbGQRQUnh8hwLAj52Rx5DJRW7jqBCuPZKOLmkgTMzXuImQckfEVznAZw4A7O1dx4E0dZOVa
6TtIVcOTi9zIN1GbQObBBK2Xtt04qq4DWNgS4yUvww7CHaLekK1OI5yWJf7KQ9n6V2jUPgXATT23
Q60+ZY76DOxL8RXPE75vDfA9yWzKsVOw8acVqurBGFrztRA9ti6YXVTBCOlekG3QEG94eFEQkzjP
QwFIUuyXX2Q6utdwAHaLVoucEWf9UZQfaKg/AirloZXrjdMucjhQhrrJyx7gIwWoPTTf+OwwkDzA
uUkKIHTDcZanQxLu2Gw1R9tJuSkKKJ93fgLjss7UWCvXHMTVy1I2L03OLMrVDjJU3qprvcTbALRu
PXRG9nmcegv3Bz2ipdymyY9TEb/RhchBSzHobo6seyycbluFcXK1S/yuLd2EgJyehtT4RKYe0uLQ
sPRR4tjiWbJZ4qjndMVfqrbGYwym1ccOOeRH0HirB4YaCgpY7EYbTPteNKiX0bHLQgmEO9d+KKzd
Ekzejw8nwuFhABL4YIesPoN+8b1BDl9XGH2MqbfEWAOSfz6EBRbTEks2HE7drncXR947Gy0QVT5+
dYAAQjv53wV+Fee4rjoWNdQVraT5ZDSuu5VKl2RS6ncZz4liECC6UByXEOnNHaRI9BzoZP2HjeJa
7LY2RqKaTxRMay1zx4/rLbb/vl6Cmsg1TjAB84I2NGc3MlokqMVduzxDGXhHwllE2DYLi5EjcYzd
HKYVxxYFLgXN32XWMpV6PztpScuPDkMdlKflNLHIewiH5SbS5D+fMGLHVHXgI4MeW2mxw+KdTxxp
DED47WRWKsCOyKPnof6IHXCsV3cbsvHI+wFF26YCWWESXPvYqyBQpkLw+GhagUSTBlAvLk0fDFLj
BaTft3ZyUpP5CZgC7qYtblqKJpMtBIBpFYYtSos+rrEEc33xZWgTCQGNf3t5wJSMHkdhS9TNrGWp
u4/xq4u3/hAAOc1QaP7zx1iCvWmwoE348ye/Gy6f1Ark0ySLbr+sR7HL/wY5yFbQ/+Jv3VL/Ghz8
GmjGBAYMvLo1K0eBfrHV7492PIA8n8YGax1Qd2orNTdji6LmWKPuzHU22s2aOTj0A0A9fJ8wj7le
O0wMUKXO08jgDbwUO+ouF8e2rhq00KieMq8+TxmdCu+l4+BtwwxfXi+fHqpkUi+25Y9rEA16+E5i
OEoA0xiroG6ohzJlzQUaLTHIqgz14sRB8hmJePJRoxerVQsxq5kNqR81bUNX2J+omXj4ZqLo+LyY
Eq267UbJozEa9qeeV9VTwn4sfg/7IOxb06fFVLdGfZzaAISPkfm+MgP37A6vXQCs6XUoGFxgapP1
foDDS3wCcji+zwFoBGEl2SB+UEHakTKNARRJR0BkKuT8YmjN+XhUz+Muj52zHTpIgIFhrVotYzLG
TNnnQAwGPOmmLMrmfGOiEGosvQL15mAKmsbI2b/ni6wgsFdR8cWtpwAbvAL7DtRTQINlcAcUVxa9
teLQZtvi9d2/OJIX5ckHL8YOlBoRUFXMyj6n1jzbnMB/aUDoYgO6OpDKjxD5uQg8VS9+y/xt1mlO
A8N4ty3evM8StaLAKJrA5eDZKIlB2ZRaUVCC2oZy4wSquKBynVaYvTVg8SvbGfi2oz2s8vGzmJGC
sLjevf4f0r6rOW5c6/YXsYo5vLKTOkhqWWN7PC+sGdtDgjkH/Pq7sCE16B7N+c6p+4LCTiC71SIR
9l6LZrcAQGhEjqxrhShULHZGj3I5OWcme9Sz5IiZxlOdV9HV6HHq2NaFlOyBR9elwyO40U0U5AkP
aiwDmTVGgHm20mWBiTrRxjY2FOZ7fnD1tDk7mVP6k1Tka4/42TumtpGSuAL14j7buWNhvv+Kwbvk
h+o9V8zA4x16TGTptUfvOW824o2h4Vmg3pvOTccWEC6MWeDgWNVxQFzZuSDkYqg7J9liBrqzo+G4
WkwwSCTLKKoltNa0wgA5hHs3X8rrCOZWlFH13h5HuMhWtOsRMP77MjWNb441NRuXGd0ndzK6PV+q
7hI4g3Wq61o/6G2nH5GBu2zcWT9QXo5MzmkKZ8MLS0c1LHJ1wDjZPRsVX3kw7IBvZuFBATePuHOz
Tc+BZK1SOVxzipHXJTI/KB0k0COGrJ9s2pPPW+aHSBRZeaZWBGBYe3lS42AVM4NamyqvARxhbgxQ
U539ib81zpwBvlTJi2cOZyRqk5t1811FWTht1xhxlM7I1t0NAnC9Z4Bj7x2Qa+rFfCIVNSAyQL6A
aDTbQ0YW+dUgFDzWxnha6WQXWJ7FYaqRzvuCRduftAIuKpCdFfFy9PA7dh5J96shzmPWf5oFWphw
BqoHOC4H/M06HcVpzpTsQCIAglav7Y8UKRfjBrI3xwCMIat6TyTnYBXJemSAeuADkdWiQwC+z7II
ZtQbcw1Fop4+XgLUOJ4nI/lFF1fThaxRH414SKChHgdFJaqL7GlLIuge8cdVjk3yeana6lLPXj1s
A8yOwpSBh1cDKc5jjsUkKI4mEJEZsf4YlY6YLNX6HqhqLqioDfZkepaHd52ff6/bA/432r9QBt2D
A3NxDpXZMwwEuO0a080FdEgNkLeN+pAilwqZgEDlJmtcAcg6XFAS/ACeqU+MRHyDb2byQV22AYSu
2N6SIQABxsNbIgOWLEg3FjBYHlIsjtSd/BlbXNiYmsPEBBa2lMmUIWmzwJq+BwFcN+zjsUzP1ET4
yQN62u6qkORhaCIXZyOFfhx0NyRzFOU4+mrFC112VeTyHDmAB6EEw7Lxpkse7XrK1SGV2zklEiqE
Ycnw4PWKbp2M+G4gXwnpMUd5B/zCxjokyFBx/Tw6GwBQ2ZtxkYZJEiDLmpStyFO4lyOORAWyZDE2
gyiGRGVQwXc6OdZk2cs2ccy25q8ouRIsMm31GiTm3vGy4sTYElwco29aFBGga0iIXUE1UJvmbmUB
SYs5hoPh8p2u9ya4FC3WyPjYwnRr6FA9KIagpsBGdOh5Q7WjzXy5ey837mmzX3b/YdOMKDrg2zn9
w0nM1ox8XnDaJrq8tU4in/hBZXEE4rtSIpai9gZcJOaGDJjk45umxGOnbtAlT5JlhoiIrphrg3WO
m5s7g3IuPCAjOG8JbsT1ADDIv+wMiwvNNJD0tk6AI3ums+9zBrThtZ0sJWh9sZeEY0d6Qnsejoys
xfhdPpDlU/suQY+e543TfcUKejqop7R6zt/pgszYTN6Iw7AcJ8idOQGboTHq7dTGbRmSkpr/VdYF
JJsK/7/GMATWHDnRLWRT/YD9PyxNIm04KxaUO04Vsv4XuqHolk2dpYYkZSGCFRVGvf9Jh/f323iS
m0UwvRR5gX3f3jnS9qfaLF0iwFXWvtPvlAHIVu8bqh9untLe6r3FnhvQTrXDsvfLMT8GWe2fPdE0
ruatmo90jCE3ELUawA36N+f/PN7os/3Yeh2AoN8vNoOYZC7M5q+pzD41ggipEg31PBM4n9SrAxPk
4rbpbZQOJeVgP7pz1HNkf45RfCQ9NTSeQZxKJIPmpDmCxfCkhqJeDiz6fTvkAwrMAdXemVsmjmRL
R0AGrZCBfLx/pjZLdzlZyEl2CRwoK7CZvvYXg7BbkBpoNbCMQYo8qi8T5HK5jOd4LQKHvQOcyS+s
YEwQhNV5wN+4w0gmUrCx+lrOBeAjBLuYjFt1P4wjOwU7vFycjSIXA0bUcALDEgrYly0LkMVPoOME
N94HApO8pZYU1EyEOI6UxbEKZZ/UFAbINm03ze53UhHoOOmlt/KTI6N8MGF7pf3HmG6ePvkVjpzV
PdGYKmQWL92rJk6AsUTD2S9148Yq37okU4P8AhCSkCUCeu2Z5HjWtV05s+93fmVlAnFGKQtgjR7e
UEkMy756QAh5HnrmP3VgPxVCYwcA1qOeX0T7acTSgQxG4OpemOY4/PNyEC+RsojABWT03Onwf+La
NVDfK+D6xPW4pZtLay9O9vIjBS2y8EO6XXVD6iNRb/WJ5Uck96yYTaSPYlByKpC2+Db19gpsIGtj
dh7BsQDEGNahatkG4nyOKmxp0edu7i+kJU9bS/LzwoC6uiElCGuQSA52Od6i4Bn0yNO5sKMFrMmY
wgVJi/8emqS5cTQcqhzE71Kppng09WuK2QX8XRrs7gNJbvw/+67iF63Kmw1HieOWoc7rPIuz3cx3
Ruyo32TqUWMNLbh3AgAhC6NqKIyL2DudEkt3LncgCEW55M0PXNw44fJ6pPa6+jju8lR3C6T5Nkg6
9XL/KwAjyvFKE0AUEvXIQ6gFSQ/W5VSWnza2DUI4cGtjzgZcT1L6LMrOWWoCQGZwsM/OMsDr4uBC
OqbkSEpsGwKJZbHeHAfQau+iBQSFPgBiH8CgfF2Vr0yiOkyBxP3qovQUoRM8HGqAu0OabXnTF994
OZ6qynJ/IDfzi1ka05fRyJzdaLvmGSDm+mMyLvp2CQBwjVrSUq61KpwhVyiYWrBH1hZHtf6a7UG/
GNha0fOyvSSxaW5tVM19yZP8bxMJJH/XDbDpgeyG7/GPTpvGr8VQttts6Mfnfi4NTPyBLdryIgHR
UbWN5xGsex+QgwGQenpscH69GRNDEPNhMYzqnncCMUkGZrqTNN8bRDDp6kKbNnQRGvDDK4mLqPuQ
F74NQCKNQvdBoiQlk7cgHEtxEWWWIwgeMzWWug+6LRVLLne3qqx3n4suxMRXpgz3V7t9J2pkNZ50
vn1gEpWVBgW8v3HkLhaKt0+lLib/DA19ttuFVn8bNZa61dW3pQZS3weQoUFj1Aqw0xsiR4zcElSi
IYNWqDKFoCHBNAhvQ3alTfZH4FG/IW1QHLlRj8BBgNSCEz0XGXKATXnkIyhNkf2NokNRo9qMZjPu
SXZyDQjXv/r8w0yeceA/GmIcGUI61H+ihJHG/NUH2XTR2QOhEShMAlkeIutBJtQc5cun2cTCW1WI
cKHuoto8FO6AIoy7OpO8LQCAl3nYOaJ4CzzRur4Aw8JqghmgAXWOKQ4wtOX9rD4Ydakhp6ZAGgvd
W5ym+NzUJfNQZJ908NfsIwOFfY7AiTbFjJ56dzotdXokJQofAMsOh97pkXQGSfmRiESxt6FI/P/R
2aDk3LbYecIyc37LSQY0rXZKlr9II1OONWFUHi1AVLpVRJwjcybrQCkQx22BRPxbfjPO2JPLagwr
BUPFVON7tQT5U8va5hDMyYs/RoJWRbBHyS6ZV9oJ+Gk13pORtgsAVRyycWcj7fs5qQHVEcdFYYde
VX+rUW9+JB1ZqYkis9q6KDbd3hlS3s8PBfakQuVMPc0SNUpvVzAAb5z6blMnL3PB+I7wULUYdG5h
XgXfdexm7Uk3d95wHgTaKvXudAB6RoSM82tQIc+LjSOJYMH+ezsh02hBKviOZM+xogPvxiHZ8RyM
Pvf2e3nshnLPOzP+HPEu2nnG0DzYU918A4IwKEQWgERUen0uURi2KUer+QaGkAl1TJb+1IJk+hNg
Uj/hYNF/8vxmnpa9NlU5/4JdQO9Q5nZxTp1gq2Oj/EhSCewgZNoIw1KgQH1yTK8KpUkoJ6EkC+lw
2BFhXuTq88MQDwcpkkUrm/Ksmdl7NAWuRtcAFeuhPg5jcrsGr3njAfDpbvRcwxYPXU2OTHZG15Su
dHe8wuORd3GxkxcRY66Gl6HqnslJ3pn8iOKi6hOK7yPF9Pooh0gshvP1DhMUbeyRPyxBRAcXq5hc
4IkGWcCQ0p1Ue7JQQwYQ28Gn8BLg6gkwUmXuCpeFNfiw9tKHLG0a/d60lrdXe8DUox1fJJnjMRV1
eHbddozVVvBq77hiC35SykTuKvrOoC7w0bAR+MrCWo/nrR6AV1KRPwLb/2djWdqO9PccksqPzHex
SqQekUlSTwzKxQPgTq+YLJUv6XCoDe5KZVZxpAv09LWdqvjiZ479CoaDBqkFbX2YqPyycIyzVZSA
Qm6zvBW5Kjv8mwanMTJeDGSLP+pJs0OFvFbtugEIS0GcYMVCeAoub6Q5Ecw81BSCFEf5aUSPg1zl
EZRi7cZYEm60f2bAnwwA0nWSz4LU568rEURSr+CowGGWxq6EFDzaACwEUNA7brHEFAYhMbT3+MJS
Br/Q0S+D8kFBHFPPLqo/RlS4oS4P9agDKgzel2yASYu2zE+n7d1azrH1a25y7aT0QAOxzlGCeYAI
b1jT7s0R2TRxgSNCg3abLbHxbBbTfGrTV9LrRKiA0nU3BdwpsquLGJwWUyRqpsxM2+Zg49lQpVRS
tfMj9WRJVdIKwFdhpmKrVZ2VLL76NZoKsCiarImXF5u3ZavWjvVes8Av2vD5CQAF/dUVjalV9Xas
l2Fn2Ch6CGMT1HsAukKmRNpfqSHniAELsDPG7qgMmTfaSEvPbXFIiFhyjJkPiAcdyDMuNkRoV0Q0
s20DDT0FSh/ptHnpsAK2/gqY0Zx8IEg/JA1ypZGUtCBBrQc/aV3wEPsf8zVy++rK+jAWwJa+o5UR
QFhSPRwBiwVKAXjk0QjIy2E2Dyiex4JW6ObYiHeWjiRyC4lbj8zrvUcfPAQ7T2ArLMBF5eD9cIBK
1OLP16VpfamTHKLeu9VmAk7Io5Zm4QIUcBaiEP+tJ3QTuMKu+FunWCQC5rgnzs14KnIsTCGrJpjd
1gOIM5Rk5ihyCc3YL7ZK96G3z/A4BaRse1pyU9siC3Q6mMDs/UwiZm/TwRhd4C0KK8pW55VIVmvh
7ef6uxo8ExXMdBOFFxUb3pW+vLEEXyXmwuIeyefuzgoqb6bADz/n1INYFdQXs1xyqWk9rRgmH29U
ADxfP1o/kK6MwA4F9vPrx+zL7/Fy5eABB4hPwXEoeu9ptCzvySaMPFArbHohko6sgZ+2j8i3CEmv
AkgMgDQmdt21PRlipxstwNUUxoPjsB93zjTmFONQIpuAECsuvVTY+gmA9X0YF9bgOQTiN7tAiiS2
q5InnO3mehiJrh6gOruuviQsT54cK7AnJCAjO7Lm2ZF0Aeoe3gIwL7Y3drM4W1J6Ae+NrRq6wPRs
g9lNuaHvmBZI8luZ4hroFmPw9e7Ll8spsvqw0tet1lXK2eiSCnDYmvQgt1qABie1eQFLkHcGRw6o
2nRAJidIwYtFQ73R6PV9aTL8swqr0dfTk/LTgZizyfs6QE4ADBShrEFSnSxMOU+kVwMPWcf3RlqM
KI+yUFwMMsReHNgSObY8IhGixAQg+ea30q26Mvp9LBom5RWqMSi4a94uUmUTTqiWZe7MTV962UNb
a8DnTf3i2ouGeoDn+hbFaX4iCZXd5dVGxvWD2TCQ3N/cyDDNzTdtwYtuYHNxJVUdMEBMC19u1L9F
ixsf5VNcldDOLXIvu8qzdupNQA90auj5Ti5Gn9iCQWOSLwsylPKFMsWovuLlm/lNKa5A7uoCJNJV
8FZ/5rX/nGkaJlimDxD+aAqqUMoJ6DAes9oyeVhp4ISqK/ec6i08weEECBNh9s0mAUyd1W9JJIMM
sYYpOztlv18PRtdhFo6rl6Tlh9VoizeibiH4m9V/0ExmNa2qaaZD0x+buLlX8x/yJTn2Ivywxu8r
FyfFJlSDPFDUJ+W9jp3cuXbDzMfeb0VP/FS8GxLRTDM4MNK+OoBUD7hxNz31SKdb8bOO43IdyaH+
JUh7c8MEsGwsmmEEzkxmtwWgryFaOK1dGVoPy3PSUTMKoNrWm6oHZaBRKFYZSg35wjLubnzyBiTj
71OUgUAWsPDxtp9aG5loaMBNbwOX1SrPnf4P4wB4vnMnGvLF6hHZySSTRcdZQAi0m2xPZuWoRK/y
EKJk6lGjee2w43bcyQGVQTnL4DhYfoALx9lNXsRP1OC7n7C1KmQAfo8FIHFAOD15JroWM7n447w7
vJngautNF44tijlXZhk0yKFFPI2qgmg4Ja4uTxYZfn/5O/+BboxCqfGiPeDN61MkOCw9yXyJRJxT
IEgyV7Jj5vMB9H1nqfPv3CmcYqhHZuopg52BJA2n0RgXkxpgTFBXalUQ8txRqWibv6mktrQK4k1Z
IRt4ocS4f09jk3ZKjJu4057KZsLvGnlxFKIS5j5MoJto8MrxBoCL5mcAT3xdarwwkaMyXnTB/kxM
z9QQ3TP1yBABVubUNsvmTv+RLw03Jqa/BQWOFv7rmHext9sBKUR5QRVprw1A6Mt8dsHO9jTvqWvP
eXrpCusC1qT+wWXlxEStK9voHV+2HIUnYE0VMYsxdTjOE+4ezhLS7WTEOQC7ghTAVBbXXtRwToDf
M3hEQlYYjXG0J8sIkeYaAdtlwv4akvisrVejcEDKd4+gxPgtNy3vsnpu0VOJwlCmZm3Ug4t6INjz
HmUv+bwKVW4U2umFhTQF+MrL0sNQXvvtiupGpAdOHrFRgReHhofppkkW7bH0ynUzTal9cnn7oPTO
kEQ8JLl1phesEurjR6FtrxnblnEX6T2/jEnOQDSx1MD5zWNhyGMILU9/0VCic1Sh8rK9GJQ1w3rQ
S4v6B2xEmsC0yV3TPKHizjzNBgoFUTuIrjQV8QCMHMfqvN2CpcaD1xQ703c6C/BpcCIz9VYx/jzo
wVmZpD8qaMO46ZKgAQO1YaHOIgYBeYwF07lxxh3gYypkL6Jper98IvFmJFelpx4Zgei1u9PTGGTE
i0Qa78I1sJmFsz+0yDL1wswK2DXp/fhTCfb5i+sszzqrkk9Sxav+sGgdeAeEBzUamzkWEEBUxKHg
mx9zjeuSGBbYpOHWZVl9DYwpVEGZsUTHKc2woLfaLNsAp63emd1SABjmfRBzwNsaZT7OkeLIYCRe
6JlVeh3HUcezJCunEbTdIukRKZSXUZAHaNjLeij18oWkpctra09Wi1gFGrvrNlOSdti3fg9xtHH0
Hy1/3lsoVDxKRxnT+6zcLq3T7LsoBktF4XhXAzX816pHOQ0otLod6aShmYoHzcE8WOkq20wBqpAe
lWoOeg/4Gg4KOWf+RHpSmYBoDX18I8dYXMYD4pUxAWdP/DL0ac7xUOjnQ1yAPCVUpQ6msOCwbD6Q
48rsLPovMbrGY5T73LS9GPiuqoKsajS6jBySLEaBJeaq/EKMQD5q1HfvCndJd+0Y+gxWt1/rNkTg
esS6D30t7pCpdAM8wxYNSL3xTCboMmUA8rX1WJrYhfgVIY1EFFW/ovAoOpJU8Ql75YCwQx4iEPx3
pMy0kj90MofdzAcHMLAx5r129RT0rn+yBVQeMugnkE3zRupKB0QhIfLZpJ/dpMGJoqj5QE+q27jk
Tyo1LumkSFcEXCJQlM7YHavO4F3Un6kJkE3+POypb0T9m9YCB9bZD+Yn5UhGc0yGA/C2sY1xG4GL
KHcaON4mhrm9M3SoVMNzKF0OanSK0LDpVwN49IwT7uax7f3tYlXJK9dq5LtVw3QisdMB+1uM04/E
1pNXUgGNEmlwmrn2yAv+g4wg/IlfOxMJMzQGRSVt5ZxvHuTWVsm1R7VoDRCQERhwRyfHs4iaJjLf
ekrHxjYBZgdSdEjX3VzunKsmKvc1q4BAextPDcp7WxB1MyBae8jtpFg1lPJTsTgqX90en+evb7n+
OYuHI4Dm8a6gF4ZoUtGAEQLQYqQEDzbeNVGNJEfwykuJDA7S2PDWvwWqcSrxjiID6VaDdWpcnCM2
1ubOlYJWTvJChffMWlDKgZrXOukoozgl9XtP6QxAjGxbYwAvj3BRhtYdgkIqyXJn/p90alQKy8Y4
+q+GNsAkMGkJkohrgHAw5EMnLPpiF25/rEZd3xVO99TXTX0Bb8qFsHE8f5qvNwlgjlIiGJ0kxnM6
L5AnZ7Kpqo6yDha4QWd3NNkxAMkcqVbls3Vn/ZmBIrLJzgwrYySZ4TkX6wCfqrXqSJJ6I9PL2LBH
B6noDVLW3t/s6kV/M5LqLvxfh9UjfsT/qdYfozjoDjZfUBUkGmNEfRAXDYlpPP+ck9zYkaRji0Hq
SSQ3CiDxv9DFdt4AUUUM/3YhCzIFqnHU1U0H0xMOZCAQPM3I3QFlSJDnEXB9bCPZLkLX6xb4kXBO
4Z2pWdyhOgRd8VmpkM9oJls5AnWVKStRkMTjYdkq3cp9ahej39N1kLa+bSwfe9M6IN4zhsQcCVtC
GCQKu2SFU3IHdaJ8VAj1xiB6KC2veiAPUt2Fko5gT5o7qBQV8qHPbWiy3t1BO7io2LXsPwm+xbNG
TCypS00J7ClvYRcSqtqvR1TPuu5FdgerbbdzieowFUG9+2EYaCorrHOU272HMYOn4KOh6HKNw18r
QbrXBXX2uAwjDl15/K1GsQ47WDbPAH+IxkyWZGuOerytsKHzGOTGDGRfvwKpGAUW3vytNZGKR94q
joxK9zsrMfci5WockiM+LGDwwkxiU3l2c5paprlfc9DpVlnALyzBs2Nx+uEzt3A4iYPi6CdQ/7AS
yX/mzO9CJwny32ruV/sOAM7IsNf7QzwzDuxELUcJD8ChdrEDioZYL0zAHvXgGgcG7p9uZQMKDOny
YHSIW28nZeEdOSnydO0q3RZZFz0hTz56oh7TUhRbIYFtT7quqh2wb9aYh5UVIAWVo7QMALoq2uGp
FQNIFY2g4TxmL2UadpkwY6QRpFKNw5YdmPXA3yzugy7EFoClb+s2OLh6xy6gSutAYY5iNQOII5eZ
fb1fhtIKMkNpIU6dZhsIuBOWtGoJOphLiTVjsoReG6OMQswsaC4wVN0hwyTmmVTYzOKHTPecjZpe
JEC3ycsO9LdiKkEeagyKEmOkwoOk1i+BBiyuYliCX5DjBO0uAS4dmHEygWJCekqdo8Q4apTvr27K
AyvmDGBIKOAYghHYWmB13iN1Y0C1M3M4Kntnf69rVgOwKmeeHnLghhzK2nlwF26cqOlmHsxS1q0a
2YV95xsAYGUMSAo3L+VP5pWn7JKdTMqTeoE11f5ZKa0G7xVgJMXeITbdBwqxuO2GbgNUX3X24y/l
0l+UrA62AGiE9E+yyFOjbqmzXW4gvUMeE40FeK7HNtoCRBA7Gl4RPammxlHCY7r8TpqlLFH/u8zI
gzf7RjuQsnNBchQOKSgrgR4XhVFcPA1ReXIFqCM1OMh1V+Kdrs/xiv3PLhSxpD2QHdWod8OQaN+u
OUZ5e9RqTwb86/B5jMKidq7AMiR2/MAnY59acUMkmpiZlaGyUI/M5EgiNUwEK5GsSGpBsHK8i9NH
7GSPjv6H8rgbql107BCqu3G6Px0LW3CUoauqqlzDDPMF2Ryy+koWXXVz4x5Mr/lB+bpSJ+1diyTn
lg9gTKJarh6wCaAIwnlyTcAooza02OqrEsAMVdhimFD4uSWlneKXvsf5FFjEBXVqquWgOPREUan0
oijg1Hnhyl+ONzTLPjMxnZ5q4D4AkbpAmRhOn/KqGZ8ScTZFomHqoM7GHHFHOrIqP0vvP7HO5GAJ
fQ+l3lIA1GQwYjmkMtIY6oJD68bIRKyKA5hA3cuY5WWwb1PPByPrcuBZOjRbVOK4F9l164yHzcKs
nTG7Vv00CYA1HeTXUbLMyM/Asyo0etBSUwwN2bIeJejL+Gn1pxtSbvg79Ude/aZWJidg31zOkb3U
4L22oT+6HOTuR7GKkT+wygEEtREvwbYVaCl2XgJ2xV3an47venspksV1s/lCvUjArJCYxwVeZlUO
IpKbjlzaAssvOWLMACXTsD/IwwCeLnhoxZVURNOjzqqP9Fkr8DrTy6MuEHQSPHX6VOtP8ndCvwPA
YaM0MoWlQxLaafUzWUQIyRluZ5eAaDsCbyMKGfU+3iAXhh2WJeo2OAOGrOE44QjMI7CPk2yy1hAn
+J8mI+jizWhMw1MZOdvYstIXq+3SlylO0pc2xUeqjevE2iEGGqR+ABi6/kg2ctX96fdo1qOT9BhG
fcE7W18eaAxqkNSOA9+gm/fyWi3WELsWyRLyYhr+Ek9REoRmbYIhCrUO2Dn1WqTLxeAiFDqv72AQ
IvVIVzfY+Fis5XznRkZdRPW5PR+mTP/rX8cgQzbxKGS6/uSkxYDvQUPmnjWzaqtlM7gE7+Qlz374
bOCX2W2Ga8frR1NgmXIhzW2LqR3YIbvIkDa3TfRLhm8U1JXGcMhy/DsPAX6wB8/nbfCcdwZS2WKQ
BWgLAL97Zl+QMO4/YJ4L7PdIoH5TgzQf/cKjNN9HE3iCQQnRhlZTWw8BZYkAGjo/WICz2WgkA7a7
fy6srx6bAWftutj7HBP7t6Ly252iw52bGTVI8/hMKsdk7iXHxiZJxKFbmrO9t4YeawnBq0uN6zge
ngguMghMA5OOJa/3A/Lqrr1ImWKT3mOODZF0SIyKr8XovRbJhBe+0JNqsMH5GLvGb+QqVcJYIV9h
Y2kjXotdkPkh953oOduQwzjPyVXTWP6YsnbXW2Z18ob6Ua/xu7WCfN1EadzuR4DChncGQ/gZAQB6
GbC8dspKBhJBf/PVsszogQb2Z69fjd7bj62j64/3anEzoH55tFxQOOYoPl8y5oGTufdegJK0H1H7
+0SSXnD+HIHXFqg0fbphUYxT2EH7Qf5u63gvgzHGByz0xLkIwsnQ9yCFrbNp2JfY+k/xrw3mpCXX
0xOFgC8B6wbXc3ZROuL9aVuNc6Jm9hNgv3LuAH8WPdK1tf83srzmnancUKcE7Hbhp8Kodxd7J5KL
GkbF/utQvp77WMMXGcBxgwZQi1Rio5ppGjcgTRiOLKtQP02GoHTs4IHKclzsbKJSS1Tw2NStOiRj
m0P5JZ6Qr1x2DMVMonhbVmtTl5oWW4xphPMtquImFZaI1SMW+M12QBVK2KD4KFgOVozCZby9WPPN
G2YgQenAIe64Xn8LivonEGGMK8eT8joV0d+kNnTH3cbD5B6dysq/jbvA14sjslmQOwFSmW3VloKm
xba+Apj+0Rl59iloFuOT1VfnPmqsr1nWMlCsAmbW8armcwBSRO7mxmXJff2Cikpd9kjnZeZ01oPv
ymZGbbMLAsMARVNXXs36K9KiwbcjchUjjsa0nG43czzOSEcN1jc/LT45hxpgXMdkGcFyYceP1DQg
f52Qxvouz+UkXcBLBEN2M3zgolTUSw2WPLYJIPBJpJEmlJnzGiAmAFjoRTMILAWHUBdIll13av9u
W0EvSZW8g6DnIE8VQ7oSZ5WC8/kqY2MATyOlpNpZZgvcV25jttIFKG8w8R8DjPfFrZ+yAHgFQGAm
F0P4uTh/2WGlaO40kbMIsIzCeC2bXh93RXWiCTtgYWZsqvLiUPTzeq6fgGjwwCd9DuVEfzW9py65
j3UZ6sH8ogGhAtyUwP7VvAD8xOZ0IBBgUjFUje/rlHdbEsnQ5dn3ARtfu6Vbkt1oVd1+yErjKzDu
TubSghZwGnG8xj3rpUjS6Ph/ewBkptrYusEPdmYbZ2p4l5iy9591A2evOPRvVqFGpH23NV8HHC57
q5r6tcAKy/gv5jjOX5YxsnfgkrbOsW/8lCWyQeSw09SIKmQTQIVYS7kX1aDsC3/DZcFWzoyqggvv
QHUO1Z0HkLPXOmtiyNeJu/IwJPoMvBFtvi6AQzl0seOGvRDJALqN8gp0ChJirakiZGDgVLVMgvQB
aOO/4VTw1byhiY9O5SLVQ0ON+01HvWSycfBnag5g3N+hx6k3lP2mApXTI8idAAztNQFwJHN2HUnk
URJaLRLXGU+qywwI4kvp9BVOBJJtJlSkRxpSmW9XXSyzvFAHKeU26AOYyDWtMw2gTa7Rgq1hRCJg
AqDDQUB6y5549K9EYWjyKNl6ne1L56rlADUkb6epUmQJ/DpEK0TS+boJyNpBDDm6dgAiOtFdaRsa
SgXoBVA13kCK3AjYnbS3J/cd/xU+We0T3m0tqj1BrcIEOtOiZvOR89SaG3/Im9+7FCcTQWd8DXLb
nbYVY8m+iKMJyEL1cr6joWgzjurVEpTFqBlyglDK5MkbVILvcfbDwa2rLyfTzX8ExRK9IgG/f9AX
2zh0flJ8HqPqSxqnxXfU1f9gc/TvDigxANpw7hzKaDyMzoAaHNtIk0s3miiyEb049jOkFt1kUuot
+Fwzzxp2d4aZ9QngYdGQ30wjkjxmWF8gc/gwdt3wMCb+yZ907M01YEqWR/pSpoN9eXpPp/lao/fW
hro4LADeAnVldoDsihOgXhc5BTJs7JHfMRl6hCnKLUB2B6M3HoYiwvQnHsZX4CEClwOk9CCVB/Zk
x0eQnGf2jozu3FjPgeUcyBgn8C8zG9y1+M2fSFcGhnesOt/C1gmsLqZcZp3sVmvqKMVKnLvIOLng
gWuA+MZPPifjnpgHSBiqPfEOvFt0geH+LpDF5cBaKBk4F72yR8ESsvvQ1p5hASYcpzBxADAVKnOi
AqccW8fpcRy7bFdxKwoN1ACBCA4kvnXIvdeR4xzMQdlM6Ah8bhIXgSo+LAnO2YSVmv7WUwbyC4Yc
oOL/OYTGZ3ZybMtqRIZnvPye+hk2ZNvqieHo9anzkbgAmJLSPgsDQEJxZN6A7lKaJywqzzkMGZgd
DnUQZ6EHpNmzlf+kMldV9SqRgxTa0LvbClyIjBRG+EMkYnNgFKNZ3qbG1OnxPllj4Mujthw/Oh7S
hK3xVodOKjjG+dijl57ozAnkgN95nwIwVeBkKEiLMu13jm4VR6VSKBdBboqSrmoZwXvzSxjp2sDR
N3pg2UELLJU5EYgK7QsXMJHWUP85Dcjw9bDPnWzcuFuLKR/+NBbugnVKkBndnJsSEJUgHGlVfG1m
7CXKUeXFzOMYAFx56YfqD9P6mQxe8tfCwTZtssY7D0h4uQ46cocrq0v+mqL4WwLMhVcbe/XH4KVp
xwGZWeAdK/o0vZrYMM7xpHkllcaNv52qyy6k6lGWtZ9wWICEQnhoAFNW/uTBBnvl32l6tHciZIX5
4FE6T83S7bw5/jqNXnvpMkP/xL2uvLAi+71ygqXYDFbtbCIkpRyMODE+JcBf+IQzCbJNNgNslKi0
p0hqAIn+1XKDeVP5zYMnqp9AJG2cqadEfYlRNWgbzu7OoETlPLG8OiVgcKJMcOyDLDgp/S01PRBj
vEttWc8VUk/Ev0VcbwhLk1I6VF5HGtuhawFcW2WUKLe4tcKxy3VBNrCA5AEI3pwHz6NoTAApAPpY
O7kCNoH0M/Z/z5GpnUml9E2sR+BgG6Yt6YLF1Q8cRKHzS6YH5gn1Yt6OGbl+8oHHdp3NyA577hbf
Izc5tHrVPfoDHtmSZgE8x/02csECS2QJxKXwEbUCWZXLUhp802fIHlOoQDHBAJHc2/hLY3NdwC79
P86+bDluXdnyV06c52Y0ZwIdffuhWHOpSrMl+4Uh23tzBCdw/vpeSMqiXNdnR0e/wEBmAqRcVSSQ
w1qm5q1baYJf94OudEEFWmQzctAyZon7Pm8BCKIeMHJVHmGnH5zaSe5C3mynRO8e4RrvHifAMSlk
5uAwKJnLkHHupO60mrVKFg/NzgaR7C2JhIlEd+yHhg0Ns6Z28Biuy30TwUEtA/2Bmo7XzRaccf26
iQpd+LlRXUpUOJ67ojIeWtsCwrRdx59mVNwUvgFEqz0tgINUdK/WHJ3J8CXTv4asN9deZGmnOOjT
O2cQ7qpHmcR3LYgQrrPlF00k2DBMZbwHJL3xnBTNHRmABnBaRXpl3+U2b08ym8JNrrPou0ShrVqB
lh6HmK8H2U74f/quZXF8Nz9bQv72H0cxf6uyJr4b2wjPKMwzrOY7A1rDVpZg0wSEawFPlNoU0Zga
dwwGdgNQlcskHGtHsqptKIWz3sjAzl+y/ok4vkMrmo6Ra8UAV+Hjq+d5md/mnrwZwCj/YrNPVrHD
YNXG46sZoTpssWrKZxIj63Y8lnaUzFZTnr5bCQ72Ik8X28GYOlAgxyhXr4boMTAt81K241H3wixa
VwrZHkfP+dRJx9ZOF+NOb7M3klFzfdAlkyksPpnQ2RVk2tjfaeFNpAgvEJ+BDyO7pUFJTBkliFoR
YgU+nTJYFHopUWUGX8cu9TLDWwVJtUpQ9jgWSJ0xus2SG3yV/juhjhcl7sPXqxRimpCiShOXSlC8
RmNPCA5AyiEEujQQjVdXa30y16bIh5PNPdK8ZW0EYvI1iuGwHc3KfuWEbXwHMDGG8HVb+aNrJ2+g
O3qRkygfAwGWrdxwDaQzQJ6OxS7pmPOFIdVibwKTZ5uBGfttan02dfo3IO8520b3yj1oiKwXeEnW
pAcjYLzR4CQ+dnmdPvWseaD17FAAPLYT4pzXtnun9Rr2O+pCpi5R4xw68R2KZ4+56ADyNCFw7ZTl
+Coa6W6AOBrvuZ1Or16ln8wpKB+rxh5uUReN+HZkvZuNdR/vafi7mZ4593Yt1tgDbOGUdJ7aISov
cBi0M4d9HCB+GvZ5eKCvqA0z0IoaSMLtirUdW9qjm9dfonxy3koP5MrczqzbXvbiPHI8SknhRNm+
qZvkhVUT3wlgmu9G7vKXcLA3ZJCUcYoayHK6AbCKvLMLBJDHMXXekOX7FqPA+tG0EnmULsLpJHdR
iojknLdQaO6mdErv0NiV9ugMzZcAgfYox9t8ABPdQ2NPg18ypKXHHwT3Y5qe9B4cCCRq8qi9lHgg
JYkJHo28RjC8w+frp6A/ThG4xwICBMafFoCX7P9lAVo+aBp5ie1sKxUGddxgXy3YeEJWenFulYjk
NKQmqVAO2nhD4S8y6i1245TVN4MO7t56zYKgPy6bTFCte8Wa9pvUfJh4xK3qEtvqsjv9sIEfbzgW
dvR3mLpw235sxGlLHhOnD+3JaQ9O6mVIvdlm2cGHWRD7nTdE68WQ5tluANqtOf5jaoA08HLUC4dM
VptIVdTYqqImUT1HKTwNjFOkIBlpF0WvCmxItiiQxPE+I4w9leqZpDiVSbtA4h8VCJlW6vkJ6A6P
qVazu1qmqG5VPiVzgIen14zXtIj45k8WkVvvShTCvlqaiwrmWKvXQWCbO3DAHHqZTiAZ7gJtnbLI
20TA0RTYE5dr4bHorq5S46Er8vgwygp5I2SNVMgKuTxtcQxbW38ItWS4qLXCMUccq8zlliln7eLO
nX26iWltjQGe6+BD60UNEI0Ww9HJL26LfDcSMbtP/HyAQ9S1EaKPFVkp9Wx8eRpEjBYxiBuQ0SGF
GNctdtv+gAqiCdGSX9MwAxV0iDEpSlNQKqOclpTdUL/PqJWG1KRwxfT6fnzAvt1Y4/OwL4SQhJwb
ax05WrrG8fgXbBJBIiH6UsfAECazGVMpVcbMSbM1CT/NgPHoBNlsbPRxcnkviBbVoZFmu8MJHBu3
ZLpjwuZ/N/2bx0JHJRl3G1RbDz+B9vTmMEN7rVH47IumD59CbPNAL+5Ot04W4xDRlg7qvVN51EHl
sJ/MEmUQomabLi26rVMJBE9TA/QhikMEQFbsUGrBZhGRnJrB9oZm9WncdBNeouK8iAh5meZGOsrC
kPE2oKQcWfZhpscX3Hn23Gop2KKc/nXQEnnw7Npdt0Pdv+pAewYMdDKddfAOPbMBoVZlJjwHLEQJ
A02EJobXgnGUIGp2Df8dKt0OgVsEfgHUhXNSIElWj/Gwa6UBVCrk/rIsTw+BXqOsg0yo0ZIQzv8q
tXzpSrvb0Tzga6qHu6uvo968FDb/UkV43rMWb01T1TJnE56tNDRUpfMyJG2hjANlrCvjq7mkjdJ0
DcwWRHJLD/APcxsh6+VXv3eLj74Ae4erm8iF4a1xosZSrt9luMg+zyPpx+T5Gv9NT0ZJjSPPGKWn
KA+tszF08B/qYbTjBgBQsCuCkBqmIHAzJEc2xixYpJRykZYgNckQvAeV7x9mNr0H3ycqzfGy/LUk
pXQIHL5HZNeDtt0B5BldZjFBNXG8CW2U/fROUPge0PMQVQBzR1ZG3W2imr5FNJ+HwDAmBTWo+Olu
8xQo4lHJ2v3VjHhMXhO89g9XE0KExlmOg/GyBvW0vt4G8djf0EgmCGyuYi9duXAJXBbb3DSQIYQM
nCZWqPmqgY8MEL3Yz85DkgWZUDi9SkjqT9bYwDUe6Og/2LJCnecgkETskMizSNGa/LHtovqGRKi+
TtY8DoFPU7vexrIRTAIoT3FGXAQPU+oujdHqOyPTiuMiop6nnsGzLNE/r0IKrrRpvo/hw3ngQYff
vlYjIqwOdji/dAchsJcBnSbIeDjv1gbKOe/o7KfDeb9xIw/sACBxfbSNML8VEz9EXQu22aul9LLq
Dl1h8lUz4OchUtPdCRnskQMUPYJkMXq0GxduHPD17CrbRbq/FPFtprHZYgy/ohLOzYA9FQQA8ivB
GQbymwC4TbqL1PlCD25onGf4/FoedhsammBI1bakHrEJXsO1W/k0ZHmEiZ6auMz2iuGHbWv1fklJ
pGRGbpr49NKi2OFliuQU0ejJrvdQlTMWkTanK8oQrFlFn73GTYZ3RZdZ9gVnPvvicPE3EsrknkaL
XHRDfMCv4atuSPtiqiYAL+w5rDzxpfDaLymCXkgDWg3EjVkw67nGzuA1aLTJN814vAdwBscfF0yn
NnF6cAXk2rbGzHuUGeO8OxbWaz7IL0MUVWqdrh7cr5NmPpJLAfkIL5XdB1saLc3C7EiykufuTBF5
ZVI1/Hq+i+zUFpCqdIpzEXjqV/Nxr060VV4jtYQ0yxEQTjrPD0AEo2g45K1pIx3SgV9sYVZDcapx
A2rinTABWaHVgu1mWogR9fEhWFrXgFjvntwxNc6JGF/1Ig4aH2+QzM2fiE0C2R1AfCnKM83jk/Xn
ZTqmuKRqnh28VPb72IimHWJP9bPZ1uAPTRE30JK/jNR2H2cDt8NrxIWLT7eSncHrH8Tz7lF6yJ8Y
4D/siAVeIjlsPYnawdugKqoIlBuJfWepJjfGv2wA8Bx6z7LuSB60BVuX8aStF9lY4JXJLXyycB5o
wUoXgX7HUMeMSb1nQ2I3xqeFmAOczQE7CDBDm5O3aaaYH3vTYUfq1X8YLiZkBwjK9xnLtCKRqzqy
9MNi6/X1C+K21RbHcR3Jtr9fYrGjKy5D6l3dBc29shtAALeyurrwXQWw2EhEsUTO3K2thuBN6+eG
tCRbTPCZAe+mVoiAi2E8Ai+TVqApspnkAR8syEgGNu1HrRwPeu0gv4Q33UZyHUR2NnYxlpVF373E
3LdeCOpamyPfjhnOD1Ang7dp8KznCne65hnXLrQSoEPHQ9YloKrgebcxkfx24VEm9vTkdwOeIPl7
eqYnPzWFPZZbpwjq9cyg6KlUZtCUIyXNifrUHyJrZWlxcUfWlszTZQEjAdyaBpxhRwPAlduA/g5/
dJSP/XlN8BrUfAI8CUvvm9lm3iXVQuMB1O1tZUWP1JQ4Bm6cxDY3CdKZHrEHlbdl/lbkmYvdKPY9
6yYAqvw8Hh2Asg+AazqCNxR6YCeuxtQNblkca/ejh7tgzYS6/yq4T1ozuGcFuHdzC1EZGpKCT2Ja
Z9LhG5pl115yixpJHSl5iLtGNwH3shOOwzdW4chbObTvTcGcbMNFug3bwrjxKjauO56wt6G/l30l
fnAAveOO8/bC7QA0DCbuXUTIDTS8rNoOHsNj3uU4oAZe7fpL+hrgxRBLppw0anIkZvBprA/V1Fvv
CnDbijkTzuxHY4uP44temdhHmN4J9R4q0StrvJOLm+oOuQtUahrb4B5Zj60h/UIiE7nrUNbpBd9K
K4XPY1J5hETTR70aNKsH4Jidwyz5CWLl+rnqgnqrTSODu7wEll5fZWvXC/tvedZttSRwfypTx3ar
2TTuigk5YolzRGSru/QJMAlcAL++lIOe7ng65ttsMq2XicODMk1FciYtPk2Rc/fLMinVneJumsoI
hcgKcA+4c7xctWbTneAHuhFA1ETG/oesUXB98/iz/dwfgGBwigQ48SxWOzc9fmN+nEziR5U+eyMz
38wJW/YizoebPjGGSwZMLL8CTP1WTyPAFauYEFeQ5k5X4CZoHKhoEfVALwoC8MEY/EXBKKK0jKl3
vURZhePWmKof+F+JUJQOGJ2lIRlXILihzNga7+B3LSkSPb6PuibaGywZEfZvHQR1gEhy044lKKcq
ZB2QDPumdwX1JrKmbjHirSKcFIzjXQygsCpH/FIxxyNGUt+rTNRZZit++UWGrXFyaAwX4azFhtQF
E9rFyUNkNQXDIzCbxm3ZBwhspmly1ipWgbFJi78kbvJXrWpONPOpszX5s0QN2gq5WOMjCHnGrTnk
+SlNEVdGbv+zqfXyPCLwt9xaFuWzaLkzEpUuO3Bs2y7//tf//D//+8fwv8K/irsiG8Mi/1feijt8
vI38r38bOvv3v8pZfvj5X/9GKiN4eWzuMfxrgQLcVvofbw9xHirz/xFldZ3nTWFdBDJfdwS1Q7A6
hpVtdQM1jouIkHeW4Yy+E4OnBc/yrZc28QzIQxZXYD8d5wB4NWwT2X1BeuO4wDmIEVn08TpNb+Bj
xsdMXZA4pMgLgw0NqQHVReq3qX4fj7btF4hXvoGj3Md/v/tzBH/QSpRa+aQhBrXVpZMdTTE2t5ad
4plgAv6NqH80B959nPXC/cyoR2OcLMN9RtHLZTwz8GEnE6xCN472RI43BpuJr+f3XxKmybbUdB2c
ESUSEmlcq/HoCqdfI1lau0nxcEPR5X3OmHkfR6BCr0fvlkaWiIfbrml9L0TAwO8A6XZC2fjTYm/1
qbMHzyJKvslEyEhshRsUa1qAGnAMJWtzGORWflxHB6H5yoy88DAvHef2A0DOshtaWjfs+NLzGAhV
PHqk+EJXFZcMO9kzjZJSN8D2g9CFF/SF/8/fNE//b180ZJcy5Au43PYM03J//6LVmROOacini+6Z
4Yl4lNx6KKOZfGlmVypQ3RfHcK/MajDPnICkm7fzOOqMIlr/bqNPZSC3qMnE040gDHW8Xg/N2ISr
YDTFHSEakiJthh+ADrMOCBeArmmMjc2IL9VWC1ciGb3vuXqRmY1dniNQ15+5YeFekHiJ9EZnO2N8
O1EbX9zqUAwoydqFFpDpQsnsdQP08K0FXCNUe1VgYaVoE1BBkZJOoaXazsAoOopbN0OYZR4BT3ja
1WFW3YA4tLo0JpIF6TCnTm+FlVc+SEab+fj2YaGPhij8LJLQ2vG7NnS+/fNHhZ/+9WcFgh88DCwk
fHAgj3pK/+mh0HXaUAibDRekZQb+MLEbj5vao1lJdjMxu/TLLjS+4hBqrVC6W15aKy0fXFN7JnkQ
aclmKqzpAC+h+RppR7tvja8o6ev3Y2wGG7Jycfx0q8zbhK1s9nZWytsceScbFWj1aZjwSd5GqmlT
67OiRGXeuZ0QQa6NxE/UGzcA890mD8twPyal9dLHwCXkSLbJpVs+6y2wGpXVWA8auGIwKWinVyOU
DUqDU6RP6XjurDWr5j5teQvO4IGNuFhLg90Eht5/bVst8KXXW7cxq6MDGOfw34/T7J1hVKgdq6bp
WxHFh1I9/IvcubHHfJNoEfQ9kw/cjdJVwRrjSEODj/btIDo4RpGP7tdMhDsUswSgdCq1g5Z48JjH
5utYBsl31QEeb/o9RqdXEtUhyYcq16fFBqqdkWfViU6LS0PnRngivDWYewqfFBYeNdt//vbYnn39
7bFcFxkKoFGwTLxV6JXz6dszmqmXhpGTXDRk3PmVy+yzY474SXFwLzeW8XNQBUkkIiXJaZgnujhZ
kb65ktOQmqjvmrXXFtq87p/sGiM9DDoqSgp15WUqXWEcQBLkpcbLlZzuwctZd0zKcOe0CTtaqtEF
YmOo/HG946AN6JJq7pKUxtQDxgQ7LrJrG1puUVMPxYb7ENW9+6yPHvFzMrfv1/uPS326iWWtq6Wv
r0yGdHfz6mS+3LcAwKxQ117kn+yWqyzLLLJBi5/drpHbAB/dkacpCOGoS00C7qQjjnf6cZFR70qG
6PoARAW1BDWfxrTEPPaqGAhNDdxQf1rjTzK6DJIBsUu/UkcAqVtVWp1vDY78BqMI/kLOHcKRfPrS
ZDXwKOyyP7vD5B2RjglOP0+LHxEGAE4iMgZ+KOqUrLGDv4zSeANu6vTFBSfY+yS1SanKods2pXfG
Hj4DFqmR5b6Xywn1L3DYabkWXdLeORv0PB+VtmjTd63oypi0iBRHjzRhaqPP88kixnwdAbltz9J4
OyCt4sYzrcwvOkBn1zHe4oOZgn7LaM2ntrWQclRWX7E/jHephZrtfvTKr2bu7t3BMJ5o+siQ2+Ao
s2U6x99M0xHFikCyjHPdnGhnaDpfg1Qcf+tHjt2cc0caZpjbysvbdWcX2asuu4snTfcnAq33hpb2
LzaAeTZ9bjfAlM7ZjbCsaCOkmb3yoVlMqwSUFU3EnllV2hcuPQDyNMD9VKPMCywALU1wFrqjoftI
iq82ZEcaalA+hpp0zLiST+Aa9/WxnjZmj1x8bQybOcq1RM6WAFfvOtiRCmxKVJBsjp+RXWchE68N
kve5NOMqOKbm4g0DAg4t2hFVYCo0FE5St0N4rVkZTriRTZwcSVaUHKVvpCi9STvgveGCm2XiJRJv
VEVx5VTGkXqOGlJvUbSq/rij+mPqkrVNZcNkhFJqVBAvM9sqK1cjl0iw5lO39UTzw1G7rsro35up
i8GqRGMdPr561Sryy0U/FBkyGwTyY3JVQUGNVKURNdVb0HhAytrKDHR3k6r0lcUQFYTaIYTjff6L
6Y+PGTY3Lh4cM1eiUP8h83+akbxr6H8K+SiGnzQqK6xri1PeZO9NFXAgSy9jUo+mSlYlIY1B7mJu
sBGMV7Pm/2eNeTVX1ttE0630zESZwW0MIFqNc34HX2l/NLA/3YwGkjmQqbGjBGqyqPBbuTMZ4HjI
QgeA5qqsc7FGZoBzA8jVQ8+79kAjariSL0MUE7bHKqyR54pKwdIOC9SH6MNmtNqqWhHWiRu342ke
UzeqnLzcUpcagTi3XhXWFuCxbXEgGa1GvTgoVcq4Wt0BuC/crG5zk0scyhOJXJl70izXoTlwU9dI
8Ou1xK97ozhQmuUICIFD5YFDnLI0SdZvpRPoj9R3dJzuyJwpgHPUQH02D2UnfTfISh+w0dw1V23X
/ZwMC1fCfn1HJYrxBPgxGhoq09mSttg0SjupIWnNJCt2VME4ikAAm9z8h7mLMc1ljnkswoytapT5
nlL1PbPhkQd7NKL4qPhRUr2ccoTGUIfo0zhDdSXquZSKmsQU3aYPHQQJlSXJ+jwO0y2NadHFep4S
9N36n7dmXOe/bc1sZjDu2kzXdc487jim2rp92pqxctK1wuvDRyT8d/tYIUp7QI4/efg/A2UbdVWz
aBBPwDEoBSLO73Ia2rwYitUyLQtcjF2Szv1FN1+iMKbUTywk0i+X+DyL7B11qT+vAldgFm/JoAxs
d4cUjfkvqErdPsD/dRRgc7mV8Mzdp3H3liLs+rXte6D91VZ5oGHU7aagGl97K8yRM6aNaxKXZpWi
ADXSbkMc0ZbZSWWKja5m116jnQIe9sew5HDwRSHfjaGOFEfVoBY5P4CTOFklHGmPi0KhD/A2N24W
eWHhZVU0XK5JRo1WT/WFtdKvDAEodpLN1wGJzG6xy4YiP4jJwXVSrblbFLkuD8xBPe0ir9R1SmHL
Nd0i3VNnBhVdJ2EM1yEZ0naN1djl79dpKuwIcSoNDaSyTN3I3mLTe4y0sX9iaSoPIFYp4B1i4ptM
fpC+cYLUN4LxvnXwvVKYYqFqJHyuvsmA2EuyNDSzW2Vh2GH8SKJKWeAr+26h6aG4NZp2P0youE8d
1iEHcAIMtdX+hUuMd43yfPPeCc/Anr3Y5CRn2ajtHJSI+lx5yVPlFweYd7WWuVZsYzUkWaOZfycg
Ij/SiOS/lp0lOMOjCHe4LMvkiADMS88XVusvSy/r/L40yRHjTgzgiTJKyppTs+YagkygmKWJD5TX
NYtm9ZLYJR3UyfTVTMZVoqZ2pXnC3Hgszm76vlxFcekde+UYnUWqB28SlH+QBSLjJy5XpCOrZRLJ
bBS3v6tpPNZlc0T2oa/1Jgf6a69/q4fhGAdj/a1sgZWC6jPrLqtisZfwnB2YHoPeZookYH9ibPeK
6MkYS2+nI1N72w5Wtut78FBEmu4+T7JwtwKel41AGtXzqJkoYbXhYCOtdKxk24BEByUOMDZBNrSp
SxvMa2puoKGwa3T6Ye3AkWKqkAE2NEhWSmwEGKhLQiDCMV+2mVhbUYVS+w/Dao5EqHGLGLjtGOlR
V6PFZO6pab1XNnsL1QeLkpZr5qiFmiY5E75V++0PMGl3Gxw9rVs9kYG7ClHNWEw5dnB9ZwHGD006
IjkjLVazAdm2uT4cJsALWdLkwHFRZmBjyDaij/L1J2HTgsBOi2S6Jxuszs+Zla+7VMB9nocDyjnz
/NnqtCOIncdvYgwZIlWQF4ioPQvOjxbqDU6iagqQLcsJqICCn4oocO9kCiZf2Q/xdzAFvMKj5j1q
ra4f7MhOtlPXim+8QzqVMqCZE/7qeaY2Ot2qceL4e50MrwwAS/PMyBiSbYyQM80kA5pZtkm7tTXr
nlEVvJDa3zhvlAcqoKfGKnMNkMriVMtM5hvLQnjHLjqkuqsy+qXJ22gVWoZxwYMV9fRSRvlulKhq
4tWEVzUZgk7oew1qogNV2JMoq7L+1LjBmUTzXWSJ4/gowPI2ix3K19Nb3tl1aO7dwjJ29eRqmu82
QHmtjQz1pR4oPVaGHPRqVSoBSUnvlgAkMvv2sIhm6+vxPJuktESWZw9tlTY7Ek1WGG4y1xrA0QwO
KirEqtyS+XBhVP4iozItav4k0zVNnpqEn+rQC3ZztRfZ0Yxl0cnrqpnYimT/vN5ySTK+Wo+GaTK9
png13ZSo/G1Rr/ar8DsCp8ARqd0bKvUm+VILTjJU0r+XhrdGkh5T2AbOsEJ9I8u88FTmY3ga0jSa
eyRzlYJ6Jg9icGH8rv7TlCsZaO2TYlU6OHzEo2H4pKYVaa3J05O1U4Ln1U7K5kQNB8jSKUR1arla
xpoSLsPFGvWuqe8CNGFN8xzXsAB05Dnf4IL9YUVR/yitAL8EY5q2IFQRr3Ua7UDhXZ8qriDJsgxg
zfHoPrjYIe+SKc0Ouh5YdzaDjy0p+u7HoMEX2aqQJUybFJzri6nnlfZsmmbRtamJYkwbIAK+gP9g
JawgxlPdiG4X4FYU7yYb+IQ1/0oxMuy63Mp7ItsZtJVMTP4yuDw4z6Ix7i9u1E7HwXY/X4FMqaEr
ACX3/QqLgq6QjfxpES33hauYqPw5k84DXIS9uvobEDoJ4ZFqbbkFqgjA8DV2RqFvBOY41Azqqnpw
VA31gsyblYtoMat/zSTTRU62vy9LylK5Raj3oayZKlFcpn4suYioR1PVrGkMwmOn5/xoVI64wUuv
PHnw764LVAV+623v1m1k+iS9uDox28PrV8lzk9+WQzOcRxA7oLQPnFefSBiux3/kYGCBp2/sGpw5
V2RVNJtkM5kDc9v0AIoPAER1pv5M8+raTFagV0/ig21F38MuGoCuh1w+pKc2ighE0YqGhuZnEglL
fyyrnNPZGeezzbyFkmryskLKGm1ndSVb2R0QWgbl98+R9LFiYVydY4rD49BlTMkLcsbxWZSKJUdZ
sRg+3j9NIq1u/HFSoCaZ6koTEH/WLev7OR+LHOnShPMSEbrNjCZBssBQ2HKkAWY8Stjh+0h51YY7
LzRapBA7+0wit0TESXukHjUy1fAzXMbUS5RhbTfQhMm0K3ji7WjeLPvUJfOrJYU5NMfrdefx3M6r
LFOlZEBiuZ6x6NMIkcsxypHLp7AGa8u80+BZOnYyAP4byXrUz+ORiXwxGi5NnzmgWSqG4yIa5FED
9zCyrxGm9SeV0FCU4ARdNWUW+aJNyrWL2tdTRULSU9ZDhuBfgBx8qIwod9bmGHUXS/S7PCqicGUa
JQ5ZWoAcrxKlfzIFAZbdge0nML0Y9FR3YKX1ErjDVlFquaBtD12AmsaBOE6O87n5k0zKOD/mvfFu
R8NlGimuZBy7H39EMaV/paBpV9dYTOZrFOZNgEjtllWyPiZmUh+tcALDJI3nroy86lhgA5GtyGAx
peEi87Qm1X1S6xFcT3N3XoSsrhf5ZGV2HJWtmnNqFQRSoQFst4mQLNUqFCOSUZPCN7qSld7vatq4
KWOmldVFjwGBTnu2RimEQnHJGyA+0ALRMCRs1U/TMYzs+CbMtGHlMVbdJmOJ7FjT+OrUJmglLE3c
N83Q7YD+Pxz1Mc3OhRZMG5Uk9pR4KG5iee78CBVBMeKbX229fzS78G+ZWmw/qKqStPWQfC8a58eE
pLLDPCSNcLu3JB+rz7LErr/WTj4cEg4ijZkbhjP5wurCPtAsonyJcbK7bTL5PDm19j6fZPDlPcp4
FEeypYbIYzLshWvhNbO8qPLjP3t8bPP3/A54fLhrGUBU5bbF0TdVWP6TxydxRe/EvKkfwPQGfAWu
pZcBu+CL9DS5thF9XHdq6AxlYyK1JkcmxwD6Idu1Jx0VYlCRvnKScg9Shu+0gl0BVGbNhWEfUcR7
QD2Moc9rw6UvV4bgMU82AGL/yx5b+6Kb9p0n6wjQLhhpiimb5E0BLNSMAXyyowIR0pBNabp3Josj
OIFV5QjJkFwNNPoJv1/k6IJx+2PptvjSxhZPxNmowQjnGunXkZfupqhrsJCwOLkv0lFfTSD++RHC
0e4hgPpSp6LfhnZgoLzCrR7CEPyeZFGM4R0eQMWX2rVyJCxnCQ5jZoPsdfswejgvBlU7npdGq20U
9pcpGjP2k2FwT6QkOQOVDPJ/cmCy842NOrwBSbiwJ4su4aj/9rbuBIQtlBECTtMdnGDFRomk9gUF
1ku4tut4KFZLXvXy7OTxN9ll7pkklG5NPVopF1O7XUypV01puKfV5kvO1vrXZRHbLp51I3hagiYg
rwU0ADtT4GURZ90E1pYCMGqfZCosQ3ajnCct4RjDncCRzgBJj7rgcE0K20pfmzHPDqQkESYiKYmd
aVCCwvaYxsVpXkZdMayLcE3mrRVoALxUl6yt66vRPdHVVD7UfDUyJcWvW4yioN+/A3exED5QVWBA
gHBpzr6LtiuwAQdGHAcQw70w5gFJ+rANj8lQAWLrA0SubDjC68YET81/WCcuvOK2BmoVL3fa5LFz
GGfdxTFcFCnCt32pgGF4MBvvsdUtoPiQlhqjLnMA3eaTT3Z4Af9SGzrH8y5yot2yVtRIeCgZy8CI
VrJTCiDeqb5peFKvjRCZUTQcKM5EERYaG2WKcz4YEz7Hpz5FpOa4i1rIzfLPlp8WMvRuODCgIizG
dAFau2sBlRhaZrZjjfWN9oE4Uoke9Y7Lvm6pdrwC5kCZ+2JK9suOcOawR8UwEDiiKQGEA8AmGv3G
y9KNpXJLkHkkb2PVTKPn3CRZvOkDc0BBawkMNWaJ1CeFxO+9q8o+AjRV9RNghvqJaOEqPc+RUeC9
0oi3hccAwmd+LaoXuG5e7KoenjQ2tU8Z8qvQN1UDSpQXIxvZ2XCD/imQwvEdmY37vEr3JU6cYKsA
tqWeCEBTeKi9BzMukmfT1N46ojceZMKMhxGpwGbP7kky6mDIjFIQt9CwUgaZbXw1uyy+IZFp5PLG
FNGLFyFX3y9R/ux35tQC3RIrDrFhbKxpYr5giEhayI6c62CojoUqWqjUZa6QQZnGfaHlzj4qnBAv
4qUSRlXRLCtcKT6tYOvZvRGHzj7n8ZvFIhM/ZT4+eD3KDw3U9W5piGjq+FA7o98LEM4MYhgf2g4M
2TwdrBUpSSYqe1o1CcrlNDjWUC4HsJIMWEhHavq4fe85EkFJHJZ/jReb5MN6mdIacYntttJcqReb
ZQXmsPI4DYm5GT07P7AiyLDDATZkCP9zBEAKoKZ9Gstail2b9Y0f2Eq/jCmrlJI8lzUoDVQCcHqr
cyC3aVm3n1oXOe0gKT6WHZvWE6AJvsWTeKjsrHkUmVHf2KIFy72S47b+1jK3vA9znlz+L2VftiSn
znT7REQAYryteezqeboh7LbNJBCDAMHT/4ukd1e5tre/c24IlEqJcpsqUGoNlQ8OA8Wlg+IoR9no
xExXO7llA1waVAHfAScfGa1+d9S5o92VZvjNirr88Pd3EAOF/6ttJxMbTo6DTSdPh5CIZV1tOxnQ
p+5Chzf3qqpRz3VdbVeMB2VaAVSNqd2E/caAbnQG2smOQlZfwkPmuj2Nmfqm895Ow/05jc5462Hs
1E+XagxLnee/GjLNRhel0ddt6qEx/746zd6VzTfYZEv480K3NwwqsAc8sBKDgriLdJrlRXikKB2g
VwdqlWU9x5WJUiIp1MFEIg+PdAoLW3Bboizx10MGKNU4BS+asLqbRhfYD+lhHKDInbstt17G1F6C
15t9/NMi9CxW8u92E2en1s2MpfR9sWFh1b+qptoVldAfpMPEqY3wJaA4pVVfaTCN2pkpPJ7xOnSZ
xswUcns6ahT0K5paIVg8sOu4Qu5B6QAQG8S10qg3ZpDr8wlPnUbZjnluOJvg1mJs9xaWatMX5dym
dPpmGGbxOeaMl6ZYHNlgkHxBua/GUgd0Y5dR3/00zR6EXqwqHyD7K+7SoZ21zAGoMuqkvrDjul1l
o/JGOvYaGeRHzRi9ydhLY0MXZd+0lHtQj8IHxtJ40yvZzakZmGaIbbJ6L6SDh/qYofqoAfbGLObU
STG3jW+gO6IdKeRXlr1JPZFMc7DOmqvE3RuZkc8huaBeYkuZQElCWCUsDPXi8hY1NJ40NxawB/e4
eaDKFW5ZrqevUSb4ykwU1MSqGEB3qLLifxW3xP9bBg+daNNDCumQY/cvhV7Ea6Jl0dIsWh9uf159
6FpeLTWvbF9iod9ZZub+8LiYUmPY0C5zxS9T8Zs9pRaCOZTatOkGqISXSmPGynGqDnL7eQ+Z66t2
pEQ9S6Nip4V4NkNUyrwz+9CB8r07bEPg6k+NyLIFT/L0DRWyYwGXhp+t2W5LsynfgTe05oUt4ttE
Y/6mqe1mY8Q2u9VDr53XTGTfuOetqkqCQATuCV4qM3GITDuSMz+H95wDZhHFgFUXBzpj4xk1QTkc
3azHIXRw2vA762HIQykUUtj1mg12226s0pIoO2jJthkZCHBnr+5UoP8TI7bBuU3dlEgxV4GdLaGK
BfvrBqveJVTi9bXsgvEWkPzkpSV7YK6zNcfvdJi45UZoBUzg4VD2it2tbKa6+CLNGtOC+Lc0yDDC
uaAHmRgPzg0k0+15DD2mJ9cS9sYxsTYfdOE9QQJ5/JMotTDGptS4sQY4J1hA9dV70qWWrJtCwFVt
HKungFbbdQttyTE5D6t0FbR44FNvJvAaUkMnf0VjbQevthAMKdbUaw0gn/dd7U7Nyofck6OXcsP9
tlhCdksDO0Oi/m9BTHeGK0V70Bz+OS2GjIuZP+4ICNgF1jzQNpROidOY6+HUBuXd3iaynqEG71Sz
JBiCPf86xIzlKxT+YHjbl58drM4gGXVuU3YlRyNJe2hxl8Mdg+XdqjVtYzK1gIpisy67xp+nSgEY
OPbKr15YNTdrA9YcF8YaIm5XpUrNi/FszEBBBL9LX7NP/lxgQ1+M//365MQRWzHA7OIASxZ9HdVR
8xK14NsBrKuhiD7Il5If7TCon+Ex358ypX2jqLQ6e2MmjrWgJtO1ZFGwxNlOY+LhHnCk4HYA2vrR
Cvs5zZz6LtwGw1qk28we1uXI9AC56fMg6gTlYNdM5ucOrANVPaO21kqRLihdmXBkoExwt1LgBf+Z
h5qUco6FpR0uMo5Xor6y3kjSBthWtUoy4IGo6XnNvWiq4I7ZnX07ZrW861/9UL/Mipx6yuojz77N
XWeai7K8BIUBUoP6yvqaizSj6IqURc1/Z9Hg3ItOqu/WDigOFzca3U5/irUZ2FowXYQl99ddSTfp
dL9SsKZb99zv+W6zAP01mdO0U2bMwdfpkxTaXbrbP+ThcM8zhx1FpA8PrsRfK4oyZ0GdcnDt2zYf
FlFTgHVQAKw3i308h6m3iwA5wXILYibRuCvJ0nLGM+7d0VR26haLYXCyNSWXqW0fMqd7m6YaL1sX
KbDhTv7fl506x4wG1cSLSwOrXW+B+temfwRdYbx8C3ltqCelzY6G/ukztMXwRvnuOO/XP9/rgLsV
obltRradqt1mT2f12Px7rIsaVL0slS9p2P/X2D9do6jxPSjS0ffw94s7xBakIaWngADSpLMHLBav
TS400FAni+5RBHgAecN5HWC8jHrxUKyV8KC4UuYAopY+W6UufkLJHJQOAce7HMjjyQYwVOxS1mW0
Yz08wQvwqO+ryPduLA2a5WOLQoDfYk2YQqOPxvO41TYOL+KFD3pV4sCV1G5HqZ3E/Sha+VNEjnzt
oeyAuq3XP2g+PkfO8/LEpK3W0VAN+86QaqcGR24kNnBvPAcPjobL7L62sWZussp9TpQOcqIRJt8H
5R+qgHshpC3+fj0RiOEhzmKoqcRltYhBr1/2435YUA/42aNT7iUftgUDAt9xiz0dKE5nDEDhz7xz
N525X9nTXDUw7MvCCQ+g21lzEJX4rWNG9ibUB2MD+mtx2+TMnDelqN+5bmzxtPN/ihKKWJWl3hy3
0uaRCs0T/oXpVh86sFr1KFxXXb6CUIZ/ooORNpBetDX4jDTSxXvTbx3wsHoHd9bdnuMVPJwPv88R
jEXIyJfFovuylCcPe4/DjaVorB/YwrG6BcUoJfKhqg0fqx+c7Ompg6zn6wI1EbsOtzR0zKC+poUt
5ew8uw+wD01Mg85xSDSBHHmePWfd5HCfuwZ4dF+fh0bkdO3zDF/D0qCCgC2WvT1AdrjQ+DH8vivs
3dcE03ypDrpphTcMqFF1/k53rJdCptqtntjBrdt2xSmEcSu1KI67FhBdu1v5RugcTc13tRlWLDHA
Jqa5pTw6OPhdmzMdYk6yzpHD86xcYcHgzs85cdcPWzVoyawfr0YdplLm0Q9AWhxD0/ymm8+MRMkT
XZw+RsmjFzsZwv2U5tX9xtL9CmY89mDNWhfKSETzKznukfDyoKl823jNsL+KeykYx0XC8H41Dsjt
RocAqFvwhQBPE2jPf2YxXEwKuIGzqsLYmZ07mljr1jILrONgAL435FZyw3WrO0YCRLdEpuy7bv3w
rSp4h6GGWLoVqLIa+OG3XpqAA9oZ5ndgyQ5J3drPXLFsHYBmvGlELh511r5F4wxCqyLgMTnMwlTS
bfVAdCtLtvw14ZCX78tfWJTck+QDLKGtWzBF1HyAI9AqHJsUU8ro13xAIaRV9qc+hGaULcQs0jUN
ZTYQZUbH8qXDR99SkX0eesg05zNqU4/11U1Ns+pB2eqt26thQKL9xyxDnGFCmubidJos1y1IC/0+
lHoUDaLTTIV3CfBdK8rTmfjpDVwtw6Bvd77utjt3PHQix9KATjmKK9gtHvsTOqUsalM/nZ2HTznn
7nP2Rc8058WVzlemkdcXOk9HZw4bfvoygFz6HaRdoOw38r7pIMGf6eC2x62ZLcx+6sm/uk3hQw0l
HUnk55yLYGQUf+0/X4jOaA72dZ1zrzGAnAF0N1gtEmjgosfdB5HUaMuFkawZ6GnPru/dEo7/rxm9
NvAPyuiL6snCI2hTpr5YpH3dvhuuf296bfuQhDLY+6EfLrBn2b6zoX6uLd27D0sstV27sucUL1L+
3tdJec9a4R1qR1Nzmmdw6h/CdtldGpTVMTeyaoobAvJnTZbzu94Y3qCbA7q5plc7OrhfZ3+KubnV
4P4Zc2D+/fE/KoHGSPI9s80tz9QtxzMtbEvqnolPdkUsTWoIvAZ949/hbUAefJgxHd3xQGehij/P
IJp0zxkQ6hT/zzRTfMDsTNtTAtcZpDS9DMaRNJHgVb2TJfYbxmnP8avZIErJ16I2fk1pRSW7GaWc
hxlOoi9y8MbnVx3nJp0Z492bRYO+vPgs8O/I50BrFAtPwWqdlaAVT6QwqH4uEzU+0E2p7jlMc0rD
3tPBCLVum2nF0hiCzxC3K/BwqBeC2ODhDF9dIg7lPjYWjGG/e2Icc5l3uFNGAVw6gOERrXNDe7wS
wi0Dax3ZYPlDqbJWwH7Z5VFqugYIG0RdxhYdlAa6wKLAW90x1aufeMrDrdpIqqm3bvRKwaYFbSbj
YQnjWHc2TahEWq2TJGgOQV989DIrTi3PxMuGuWHxkuJxd0oC86ODWPCLJSFC6sR1v6DOkplqkbV5
tKVmxR7+fjNa7r/uRVdHMdqxbNcBI0K/KkqL0hnASM88OBm5fHhupQcha/Mfs/NKw2sFlmFifY5N
BumdJT57Jr1sSOse08Yzj7UwDRTW2/4dxU7ozVrwBFB6xk9/6igYrzZJVRVYNP0mWkfNSY/OHnuu
us0QK/jSMl/P8ZJBJLesiwgygq24acZDga0UUAiUvqZm5xvV/+D52uzffz9mm4bvu65v2VDpRv8F
ssAuOifurMG6c0L/jnQ7Kh96/07VYJMLItKLs9xHYwD3FqdQgK9SFi8NzzKeO7f5polQ+xngbcQz
QusDDDQ2i6wiglp74K1gI+vsWjtWR9DSsJdpadbmAsc24c8IimYxhv8SArKd4WqEVHOhm7mJc7a5
zhssMwS+msGhlAkF+BowAEGYgMQTFclRFBoke0yePOdN/DMemZ5a8QRt4vqHzMp+hppj/wBGyLDy
Eiwu/n5jYkFw/Zc1wLz3x1vTZ57uOVeaHDyKc6g9DsOdUz63SZLe4PWg3MWRiwJZgZJvWvUBDFgL
77vW9pBQxR+Rh8FzXRbNi6dQ83OhRlMNQB3M4PTmHaxYR507yMt+ndr8nWJ0uMiZTkv9rYHTbwDi
BfbXIv9bBFnyONeMZ9A0oo1wnHqNjSTvpWkzQMNBDNEVVi54LQkOIHO6J881LSjgsl+1ysU6hc6u
OU9st9954dDvmCj73RAXZrtxxjYF6YCFq7fCSy92KVj+OUTEUN4Emg+JkAOt8Gs5TuTWdWHCry/k
S9x+bOY1Tb3PK3lTMkc7GX4SAv4twUeEsGW7BMIWfK8qM7BFFjhHF3XYk4t6723jd2LjFUU9m1K6
vuxmkKzRUKjCPJRjlHCEhlwcLi9ZPwu1yDzqQdsui6SP54bHjCMdqGPKEbrfzawSmhTn7nMOnVVl
iE/uif1VnJq+ktmugukWzUkhOvAqArJRd0J9WZRKm/1pLMXwUjPMQL0R0weo2s7Yyg7Wfq5uLbJO
goGfVOGeDVKtsIkvHqMwELNEJc3Pytq6cdb8SAAznNlaVO2FoXKNw9kG8EVsJ8IMqhnF+ULReUsX
qIt2EdXArgRlIY8FbakPEmKVxSCPYcr0bO3jL7GBW+FT0EGHdqeBHHmIjN3UGlLxA7Y1b6Ufp2Dy
mB22PZP+VBeODvlBFd/FeukufKbp95GqU9Sx7OIx9u12zo0gfLbgYj+LKn84anbrrHotkOsmN9mh
Yka/UdjW3QvIUG+hyOpvCy6yPdR5xkUG/xmabTNzhwBOe18H7O8Xuy7KlA7sxj89uP0TsTm36QwE
FmzA0ykNuuo+xywNvqLTdXILHocwOMI1zukXE12kXpxejJpO//v6F598Oj1f6+Iy52tfXOXiNKF/
Lw29uOBFwsUpzXW+Sgqhuc8/1Tl4cemLkRf/rD9+oPPMILh527//vDLTvv55NaFZwfDsd228AejX
u9F+qMKhqqz4rgYrdFFDGeHUuOo+EBngk3YoT37XqNGi4KN3wId2LPZrFFC2foks+ZBemLwUAeoT
gVWnp67U/Y2T6cFGeXVy0r0C1pNNAN8QDDU83KGuU7JNoHsfmm02bxAVcRZSRv62rFzztfVXjSOa
Nw4j3a3fls2SslKunmRncrwVmuC9m3ibyJSjbkIrwoaH0GFy1sbFIveLHN6XgYS+eQOJNj97ZInK
HktPX0qlhXfUgnUjRzWcNdtmzPC1Gr7aKH8taIA2iOYGViV3NBkNcO0RSAljhkbyfsJd6baobjJQ
IIhvTygqAmAZUZEvOuHpF/Aq6tAakAwxAHIDfR+2t3DXTO/6OEnvUq4vVNaom9rwVDgv0/Q24cB6
UidvmvQuC814ppsoZGEtixTNT4KZCerLOhm7KcdxWxCDAj+FUtzQhyjpDNh5CjxjMXWPlzO9AXhZ
nzXzaR4o97ubIBIt0B6Yhy7Y6xBETnTndfo00SCLY51VoAw16tZQmubCLjv1NlZRYk+oGt1BGrMK
N4Yd3BRji0Lnw59i09ivYSB1BHvH48GewZx1JaBlN0u46T/FAh6Ro+6/qTy21aHRu5C9q17jHsgn
eHdVR0orom5O8SjT2VY54LvomdoRIIqwUwSbmgBRlounMGTGvlGvrTrprFxIcIOnWrzAjOcHXo0h
UtXAmMCwRDMn7tgYZ4Ap/imeQfHhT/HANb2F0VYwW/tyotMZDAq6MD25up4Hs9RB/S1pISjrlUEW
zPq08jdD5AlgmMc2OIXqVssASLKM9DTF3CiCekYED3uQ1H4IPI1e844dcmgi/9S04QbOllC/Trix
SG0JxGDtRVgJ2XKVx6X+GEIBY6a0Eqtq03xv4s59gk8qeNlB6390MOuYpGHLOtraIXxE4MvCZkPW
p48cFdtlFQjzKPVa32ZtoDa+78WnBIjdhYfXcwgJVq9ZDrRnNUq8Jsr5PKOYF0JxtOx0hifrPx1O
ZhYo241DplPKpPbFPH3J507vFIuLxKoEahWAn3lCKz9Skq3qAOvBs6iszBUguMIBZ0yv8miU6n3R
NV2u4tH9VDWevYtL7uyomYoU9unndqIZaLdj0pT5NSaiHgqeu6kpbYlaZf1WG7m/McblXDDYH5Bd
zE+0YPsR8yB7iVFXPEFc54NiZseibR3XakErPpZCYRIvG9q0HPQw3jXc7HM8/DFyVD5VcQpEio2E
o+V0BWuxRovFvArBUKWDpdsGnqxl+NlOR65DXggEqb+4yjyPvOo+d9AU1DxPO4ig/x+SaFglXT+J
mAfIFZy5fAOlEfN6CeVbfQSIQNLeRXFY4rWwhKayxXn5nZvGohylpBTLH2Xm+i9DmcLKarC1rSth
SDBUIQi3OFhe+S7kkG5dbn6GKG7X4EPAiDNfXHVA6z7cobJ2fxX3rDA6VUG6UH5twWIUc8tYX7LI
3AAlpANtAZR/kAfFK6xEmlUHoNiamqmrXnyj9m8tljT3uavfRH5VvrYRoBUDz4YlNcuokjMPrwg3
ZhO2T6PIF8XrvATwB+afi6y3y9cSwoHztCggmjxOYkMBlfnui4S5zyFi0bpNcAPni9hTd0mcJGtl
9imUfOJM3ydQ5Ey0prjNIEU5HRoGDXzHaLpN6QjuzzKj87dwEv5OKVMscq13ryri3dRM4Wy/AQ1B
zvg413lCbjdHt4QljuHpj3HrAMsWafexY1VHmUL4I+m4+6bFKG8XLpjp2BDo79LE/sbMyHsLQblY
uOB57LoBP0dQilhCMcx94ww+Ml4gV8DodPNzpUGGStxQeQEKcdAYhS3QmprnDkqm3hbbZWvquJoA
60h4GyYxavVYcW9jc7j5kzgjCTnKtnAA4dfF8k8Kj5RCB8WV2piWeK6XaWTk910ylPda54stZFew
Sm/6Cj5vDeyOKx3mpFPbztq5N3q2UDaQwe1GZLcN0D98AfCyOFguA/AGXlN7I6zszdRspSUOlZei
h5KoTWd+wLH680oYhkMV6rN7yoyMZtiURQSpX2ZoyyDi3auyXfgfAwWVDoYJz5w2uivLpN1Bhx2y
sj6kDfBygf/BRHNvzMgwUNZKzTkL0/i7p/g64uALYHO4WtdAHG18lfNnGIseKGFoobQU9/rlyFgP
kwcwUxI4+4TQT2DRL6OuX/OWB68Bb6s5NoHYfeXCYwTIjhZVM6/a6l7Ityi+WkcrGxjsH/T4oXX7
fG53ZfkWq/q5bOP2F/Mfu8Hs1yJKPEhMlgu7GfLXKgQqaCiqfg3OU/2aYn/X9vTmW4sF30IXRrbX
o8oAVgxF6Sprvin4OM50oGrnmR62cE7J8J42QtskfAPMhWep5Mavim4H0Pkubrmf71F8kFWnjtQX
12VoLmBDdOt6wHvbEQjjs6TSfGz1xBk2+7TTEJUQ1Mr8fN4xs4EncIBXvgyQZJQJzG+u1t/m8Il7
5KB5bdtB5Cvou+jvbnLQ7Nr8lnjAyUCKPAeWElpb+F7tk/Hgtkm4rEx4ikag+ze31MOhRqjenaBK
9mlUI7/NIWzFBgMLdTx+550Mdp1twKlPgQ+O6rZb73qoftc/9MixZ1prQ3nPSCU49A13Hqjf8bC9
MoNH8S38oSARie1jR8XYXU9s+1HPhx8F9/gRZQLnEehIeBCFXrqdOrEdvqzTDurLonceDeZl27yu
urk/JtuxJo6DMvCkQ8u1qvTeASmYRlIIIJq/X8nz8WtPc+n/dSWaLQ6L4r+uNCVw4Kq+/k1D10Hp
uJ5x5ugrs+jrvTUeNIDnp7MgSWESSm06TO1z0gBa1UW66OdNX8cXERp1kZWAmhvpwkmPSWU/OgCe
LkVp9u9Y2my8MA2fJfRZd7/Hecy0J4U3tj/FaycBcqGI8qVRhR+4RbVZ5JTWXPMCzBpor0JinefX
sTokYzwduv49qOM3KKr0f4rDQVzd14DFTfkNli8GdpaBQdQjK5xneCefxXBQWDWTRZkZ8pVhGfAR
prbRNc2h6XI83Og0HM3NUHjhYMCJYkUxlqf8s5uTA5pdxda+ji/HTR2UTocKOmxLGFSCHjLOSLEp
BwL4/1wxG6JvLA3S9fRZKBOiawkuFkpvndfB/YSnwpOpDkHOqgh9RTE68BGrdW5exHi8Djut3mZl
fq+V4B+JpMJaza9fPVgODlgkgjtUWjf45RMzilsyY0vPLJNNplfy1a9GfyLwEWCe1d4CrvAN2wry
Ff4WbBUYVrCiQWU7vHLVO7coGBb3Ru+ciqaOQZKQ+UokfNjTwUu6HmaD6ZZaUYn97rTJAHFXEOUZ
fWMQoCj0SdD2OvY5kIJ56UM1poVH0TSIgh6rW21O8+EpXqxtVA37bpZ7/N0YjOJk152BGqvI1iD4
snDZtgVUWfU8g941us8HLOF8rNXqYlmVENZdwnbIWCSygPCnrKH71qGaOxdFBpupcfMW2vGY0ssP
HsA81tKv0m7HtDKCezBt8Go1OGDadbTlRfhICTTAU64GcOggl4H07bXu1u2d7lq/DLynvXMeVnOY
/skjMcWbvBKLDvChhRN51alX7ntpN9ozYI7xzqtrZ05NCQ7tEpgMEEYiT3tuGMi/gbDAxx2T7YGf
Wj/P7np4IDxZ8ckek2jCHNq01KIJbT13Rrti7dkE4mGakJrwCMCfX8HvapyUQuOkArSiO6Va/ym3
bujKv3/KzsdbG0169SmpWTkhZF6/PqXOwLYBNnSa0EK5uCzCl98/JfwDgnkaw32WludJLj+6lA8r
WrHTGp/idPY/Yqq8Hnoej99cC44+trbUfNGD+Q34f2OUgIM2CuylPoRR8YhBP/dqvINieZAl2gIC
tW3x1rmOtS3rwF2UaVW+JU3xC5ghPI3jvr9NCmxXcL94KxruQ5xYQfN4bG7w0/g5tA0SrE/HoVgO
/IKjtrqFiEy3jcOg2OAPYOzOhwHA7B38Z2xnSUF8JaEhSKeR1EX1eE414JuwCqR6YXobwzuqrue+
BvWrOoZcj5fPhKFBp6NX0T6t8TWAYrOI9pXSjXAVcnB2yt7P1yp3qxNol/kmVDAfDaLR5Y3834oy
KzcdBzM9Mrv6pAaOHqFsuen6Cn5GFKTRo8lckYDZhx/jBJqdYyJNoTp3AAEY9hRph+JWkZqw2SvK
lw7OtLR1FzuGs0x0i2+93ryIJwMgacC48K0zxgesYbHo7d/5GKf8xonLHfBC3oxUDiVA5LGpsS2p
IZ6FD3v83AHKMIoBfKWQIiJLpTwwLvHmMAO1KYDsYw3P2jVg987CSwwQH4NK3sqIyVtwRevjKG4V
+DFMgajDkzUqVJmhbzirIewVG7xauDVkyiHRfJCZyEYTTZy2hYSqhJMsp5jV5+iGiidfXGRGQX9A
IX/YULcYHFA4xsHX2a3Hm7nliHwR5tinm1H/xSkNouGGwNZQb363NGkDlNf3c2vomw01B7cfC+O2
PqNmLhz7IfTeHdeW91f5eJu2H/TW/cxHwT6egxFR1jEMhZtwy/1+OIWppe04i06C+cOJQnTwLCCR
PZBkZucYpQymA+QTk9i1HMefh+HXEYbnWuivzrFsnFTlxlPTesnuPJNUQj+ZIJ/3mhHenCeqYsc7
xEW7PIfoLHQZ30rOfpynprjtoK45GJWcU3OIAYeErjt+jntl99Ms1EMXZO2I75BWs6EYzUWfsOjj
rZua4eE8vafDxiDC6uvrz0KZcPvxd7HVX/ylaGotKEDQFtkAOj2IrXoV+rsk40BwgYXxzRmMbdvF
CkucDka2dTj8iAsthqkK9gsNVysXLlBSt5EH1kZXa5Coaq3uUJuyXEVmChS215VzUcbDm96w+7Lu
O9gs6dCcDGMoNjjYc0wK5xU0zh5bSoZ91ybCXDmdq0FusY32virkWgN251ZVKeRHsdQyCkutszYs
biwTXhczOq1Vtnagwru/iKVjTu9D12/0i6e0atRroTjK3sVK75I9VqbD3Pci9QydyX6WFbX2ZnD7
PVDS+BhgWCogqhrOUIhA/am04lkS/pLY+ILyRBvtArgBfARt/u5j4fYuoYkFqkBk3lQgaOojE9rV
4EQvavhTSOIxUzAdycy6od9o6VDu3BJKt/Z4aIRu/w9xANe4Lj9ZoONZloGvkWmyf22EOHYE0VwY
N9x5pfZEHiPkQFKPNiR0xuMwmYVwKcR2woiJBi9+f877U+w8Fpa11T7IgNwXPyqggZ6UVwXHr1Y7
trQ0+1GiqDf1ja2sqvuZZUlcttCsBxPQxEXvtWxVqcp+8HO9OQDK9zGkeGkaCbsb0RjsZCV9OpdG
pi8nZ+cQphrLevzwF5iYMxpmCsZGqM9To9CWMHpp5irQ0mPUufbdYIkfud4ZdyKHkx3edopDjxrL
UrIuempNPH5kjUds9N6kmv6zyJoC9sfQndDhpr2qEzOAnUPm/Y9ioXMt3YlNK+xXGT7KmbZvQLoc
/5mXcIvYjxOtbou7GlxLH29xua4/1K3xHiXwekk8/W1oOuPRxr9j3eVtsjGyqHv8WwLWCslNr7Py
kHeAfWPPvMEXEw/WZDzQ45JZEtyr1JOrc6zEVvK2KJvbzAGFIM8EGPJxwp5yLOVmGQRBwUI0zal5
7oX4jjPDxuxYjpO3mgYVINj3koUuLDLgyxPZBbi+enJPHYE1OAtdd9nyHNM68Z3JstxTKJBVCDjp
HFsEKIT7OVSLOxU7ezoL9AHB5qt97q5qeR/lEWgXkZT7v28tWuxfyA14qUD93nahtuQb//pGRdJK
EnjetLepjiot4PgWWP0AAwSihDRdo6cetqjjTSQZvkhlA7v4c3fABzhSybiGocpgLOyk81ZA9XQL
NVrAR53D73vjDTWrdvKNl/hLzu0qbTfkNmgYCh6mtQ8pltF8kEwFocoJlcbIP9KoVBTeCoraz9ho
SmYUEnmW3Zv2KzXoOj3soC5mjfBoXXADkg0Rx40ipIQfeI2F1QGQnepAZ8nYA9uo+8ROgzW1pjwa
Qm3Kc7sCHglthV/Z0T6HQ8eMnCBMZgEuxusX7CY2uzrTe+x7ecZbqPUftlHxO1ZG5akfUJwgI4lE
dWxe2bW2B4mZP0HOfEPz0LQ6wOvwNnxy811nptqwSoZIHPrEyg+ahr2wirfbGuJAxpFidMixwMOT
YGRJj8nTOOqhwblgWj0bR+ep32yn7iLJ3c3gFnjYc/UG0H78vRcSVkNVpt1qVWPvRYj/Rerwsu/h
ANy/GdfRiuU22/pWwh7+MLA2mL23e4nqf8G6d7/78GN/ZpdDfEOg/nI0ZgfSwd/AMzQGIvsfAgB1
QOYTIn4c39arjt8noU7Hb4LrSSpmp3vhpe8MCzUFft9LM4DagZdpFLRGXNsYb8d4N8a93+LnfICS
LvLNztJfigGbPJrLtSVv/Wmecz7N72RWhI+dYV/dtotsEVr5Gr8JPdSF8Ku4IhUK76snsrp+SwoT
qWyhi9kwlNLDgxV5xUuton6lODO3eVRE91nI6lms7OzjK8N3wXGijACFnPvcGD4zILp0QFXxL3MI
Bs8XOOok8FDb0k/k2aM6U/kzoO3utjO0FnL2aPIxTXUddCYo+SpGP6pfw4TGIUnkYSW+/HQ4tu0o
XUCz2fPwAjYUsFB3y2WoAmhPcK3MTqV1T3IUPbbzbhuYKNwGY1o0pnGp7CM0ikLMmPjwV/Jkf9ML
X2oPZe6EGxCEYX0QwOBz5/1+sDz3CIhUvT7HrRwQIKhKhSDug4S7c0oOPcB6F1WgH89Ir5Icc4OR
pu6QNiYF/4+xK+uSE2eWv4hzALG+Uvve++IXHXs8w76DQPz6G0p6XNU9843vC4dMpVRtdxdImZER
ZNOdV54GKZzTmGw5M9JZzTnBXk+xpYfW0jWbdJZ+vtF/hsqOLZr0fNWUJvlompAxsRV9jE//VYan
M7khmY3CKHAWTTDfkzu3tRxMMYO7+u8zvKzActgIdH5HRqbaU2TTLyemOyhdx1B7IrvWhLPAW0sL
gMMGw6vXnNA5LcZg8jRvZabQN5xtGhJSNie6w7OwP3j+uIgpmgZAYfwxSiaaZx4ahwOHCJWpOFZf
fHUpmFDtb3zQQaNu8iU5mVPGZ1H5uCTBgG0inv+gGI8TbL0WQFWBlA/Zs1rtnIzJKtCyWXYbMvW2
Hg8mvoJBxCNAX9iJ8wwq2qBDcw/XC5Lz9bLgdroItV/DndLhg+gNTpsUSfZ8N1lqjSJ/0kTYbHyw
ru0lwCtGiRy7e0hB5XTUZWdivxE31ZJukcwrl2VtQJO163B0uhlvSmYeawC0IcEo9NXNOBBwf88v
s/jBjWSxvRmmiTc2qpDBAErjAzSoVIuP+hHQj27OPwyZyeT3+9C3UHX9tfT8Uwrwl27cwXn/MoPM
iv4hKGiGK7NowoVs63jNmOKpN7lxoQvTe44MtxV0Y2XOLvKn0MHa1TnOOteBRoU4XVtCPwk9tp4+
WQ56YOCEJiogtFIA46ZWRmtNHfz37sX9ByDa8SDUzizbhH6PbnwF50MgODVbIInuwP4gA4nHzoXZ
ZbsdbG/AQdJpznUBFbTUapOX3Ae4IwPE9M/QPWhA/P8lRf+Ko0b4Zhphthx6PAFDFqWLLEVpyJJd
dkoUJePIwCfd+i/66HXnfnTxpVRue7AS9NPIchZQpEnxnx/Uke2uVgcI6dbQis7cu0YdGX5ZNBYJ
0NyqsdIzojU2VYDDo3JxoYvfmu/YFohdzEpnz7t8PCDdDFJq8BigZtODKt4B7VxqdMnPsvwTjSHV
D2O0fEi2VFCFnHyJFiomV73LtVf8PR+F7yU/tbD5I9I156ln8kk6UTHeKwXMnW1IsD7GXr/gXm4A
+D7pRxKt/WKCrGza/vev0Px6SLAcKPmhNMUc4G0sk9jgbg4J3BiVzFo2Po3oBAZ7snGMhqF+x15i
XPc+FLP0Ma7f9Y6twkI3np1eZkcGApiFJhDmKihSBszZSfo6aAUw3a4miFDkZv1DDxvsZUc0jbkj
g6yLMJ9z6wjq0fYdGAeoZsfVsz/Gwz4rHG9pTYb3m79P8Mh8Oq8Ca67o7EwTf57YXGOf/eUI5OqR
5kBU0TyFYZ6AdfxdT96YWy/cYQKRmrqA4vrj7n/6voRA2V5Dh0G9iExojnS8A2eOuEAZszwJPese
Gun5x9Qf7gFZ6x7I1ZtVubL7tl+RSQP/MqkAGz4F0KVVk1w16brQr0mDYqWE3Fg2i9ZVFpgIygz0
Y0Zb3OWywvsf5RyQV2pRvSOnYUKyJhkFdlMbEDGFKw8QJX9BzMwDttdVAK0cHyXS/WzRQGGUXrKj
W7NBiskFPTHkeNCfwlPvp1W50DMq5WsZ4vRqNlZ5zwwAa1PwnB3b0QCACEj4TTIxGy0roIHgSJU+
h6PE6QuA4B+9M2wmSOAiDSO8wB82PvTR1HGsRgu6IowimqgsSf2lBdTHIvpCKjXbHXooaGIsjN90
LBCc5tp9RH8/DvqPdEc3XE//x7cj4WVXQ3hEQDpgdA8hm/B/WE+ApIdltkBSACZ2VeWxdlGDAZtw
ae/6vAoXdpbjxaCcdNGgK6JD/mDiQJ3VLYoMBlu5NgMmuHCx0yNEadLj7NoX04R2agBMAaNpURjB
haKvAwQ4pZDrAMXRjOtSkdop6ZVdoGAJBKNvJNHjEGv6xvLiehc7znjXSwmWGV3tdPO3ftKqrQ18
2OJLC/m131zXzHTjaOXj/6Nf/SYk4+ZaDGIKEgkUvMR57VhBdOSlZX86Cr2YYee1L1zojRNKkaKa
aNCPXpT7L3bxJ2Eca4n8WWiDHpaigI6KF7pai6KwFrmvUTSJ1jKKKP4dRdUXJBb+NCB0D8ptw7Vc
wPY940sziwlYbx+BaPtkTa23mNR+mi5RAhDJ4CT2jY8Gcjku9Jwl54i24xRnjOVtHPTj8jukQBWt
W3LuvTjcDSCiDsoqy8HddXNO93qor8Qg2NjQ2R0UJ2CuE8m30s55tQAbyavWMO04n+kNRZqJX/+S
Ypuirh+L4xw5QJFk0TcNm9fpQcJ6RKHl3UuB2VrIOH/z3Mab19F7E6QcJhi3I8ttlqW02l2bddUK
LwYfTJda+gKVyA1V5Ic+uvVXmT37gT++9av4RE+nbzyT74BxPHa2dR70rsMhbOB3nlG+xhC7fHNa
t9xY+DKskVmo31honT4OPAlSAbwKfwKKzU+mcMxnZU1hyMHtWTCyaMyeunmMLP3vyM/z8k+rfJ6n
NTo/0SpFmMyfkKcRmjxC4YG2K/z5vyZnCP/8MZ9/PLJ+/eiff7zJaxcjpAuOIgMqMApqs8LuqfS0
C96/+bKo7eoxhCYcerC76rHQnQ/fdfR6R3GaaNlvvgv+V6FWcOWYnu26Bh6VTIe60edEI5KIAnXm
ITtVLmR6jE5ApGwaoKQ9i2p36C0yrW7akY/UtZlfP3exPR61qYF+8lDLBUFfNC1MT/hm/UlwE0t6
/L5zxiXBXAjAwkK+yBKZz6ga363/ABS7PlG4PwJDJvoONIAKKQPhdm+VR6gUkmmYqVyZ1vAed14W
VKAyve+Lnt03LQj3oOEDQI7y0aWLauxaG7dfXX3Ap6cgsHbdjW3bH3GJUf00e9/e98yFTG7b1JuM
o05As/IWFe4SfOLqU8gzNUZ94pFxuK7ARBburz9RivP70p6gMgTZJXzv29a+y/k0HKH0mkDLt5i+
y77dZC3PXv0kjreNiMsNlIzMt4zrCwoww9xcjrbfI/su4wf0i0UAImAmLel6Cw2NOiOkzUBe/5tO
CeSWvmy4TMNEa6SJPKeF7DNg2p//FFC3CMcEwJkjCNZAzKMO2ppCr9tVc7Sjot2SdfWbWqTNEV98
NqoMSw+tXIsu81CpzcPpBs94hS1GZQwsL3Cx8+h1gOCNZq59zL0OMFkCdkgjdgxAU+q0dx2aT9GN
qZcnnibRGNCtVRYx+PZCGdAwcM1ZCkQbInuIg3MzDPf42cRe97EfyEGi9VaZDV+gCQ1ok16cSzy6
f4Z28+VGDYE2vv05Td2XoRGeSQ19ioGiM5j27LHeNisHzHiXdArbi0c7h3pJntkgf7MyIDL2Mfzh
4bFMVA4WHbpI5yyKbuTn3M0/LsXkQGkKGbTOmcDFDtwdmuRw1vxRl5q7vYlT01wTXCLCiPrF5KFE
bjQNyO9Bk3ZgcifVd15ofYPSZdV3gRvF7WyTky5mFa2moVqLmkWPvGqiR3vojsAe1+fZGsNuy6FS
iW9yjxqm58XrLAOx1pBI5Gfoli6FctIdcHdFECU9qu3KdzMg5G9agJ3PLawoehkuHnC2wxzIOTP7
q86x005AZ7tc0d2V6EAMRv95KK23KjGddvEguJE9xambP/XorQ9MO7EPHevzpxR1yVWU1CiLKVPX
SueAloA8SAzHXne9r3U7rloQk0z3A+y/6g1JUNOljJ30GNXJgfbxJFJNfr0qd0MRpuO9niV8Y8e9
1lXBKBmEkX6OgPLs8fT7PtOMxlXu3Jg0CrnB790viXvUx+aImV6RIqCScQ9QIPIfSkUamQvAdTUI
YuNpFD16DAJlg5+9jqRYKlhvBJUuPkaTbjSOPUZrXwt/88IxvlRN1K8BSnUW2pgM1EzAV65YA25O
rY3DbA9nBeg8itSa2KK0DGymoSgBtrUy1eukDkJ7/KOWOmhNIQgIQaZ8hVJtd1eXSfuoVRHDUawX
0I6usXWJcfQt/dB7SNB7HwBOwvZAfHoPaaWJI9IYr1PliGIx+XWCA5Nvbim40CFkANjVVqT1CKIY
IfNlBfjpegK26qHKmL3ujc7Vv09xAebDSXRrnVX9doIq1htIlubO7yiqujXrR+j6NmAVa+GnjDf5
r/FZdOv/HE+Z9qJPfw4etw6F3Tb3qBvZG3Q7RQu7tvpocbVpuMgBtrGh67bkMSAaIXomjrZCdVQK
tlElIBMoy2xDLhq8hpkZHpoBxZkxUtde76EEMNj6mS6MJ4YqPT+BKVTshiwBGK4AsSEPwwlEiZne
Hj26HbsM9H+y+T6bucvvy6kO1zJrdWDWoIe4R+5I3+O4gDvLh5Psm9ub0Pn2JmCepha4LjVPpZGo
7bt1WvcvaVUbKA/270JGDEwpHbLTJtAYdUAjY4TX9Y09h6s5dNcwARU0PLhWs0nT50VslV3Aa/a/
8zXO1xesY5iW7UFcGeka29K/svNbvisMO/PdUzMW0TQECZqSIhdql+FoWM/gJfi4K2X0j7v/GVei
fh74MRf3BX/CuSF7nxT/iB8Lc02QV69+Rgtr9m4od+xCqleLWH0SaZGhhSjkAZrhcNqorO7FEsB1
9zE4IwUggQYOCVAs9NGi1ng/vNg201Om1/JiA8kTLULuDUBXh8iG5zkwKUbP7rhVJWcB1gLotANt
6wPtGGSlZd71Jb8doBm8Tz5mSAsM3jSDZ1gqFBiYQnz/aSmwBQF5lSRYCuLM//078X31uLlNEzgm
wwMJVWwHtXbH+9p+39m6GJBalyeZZd7SHEUKlc8YDdt0gdZEddDVJQOdOp6m6lYa/WpEVWVHIRog
AQenBHxlnndjz9FqCkVezZajC8TiWhTkMb7NMVTpVyX6TS7JaJQXuuvcVFtCsQ08TZ8HpjBH5b7C
CZoGUrVjoLsSSuwQGPdyZOr/XipT60WSx/uEjY/X1SkCqMTyWLBpfbOGmung8Hzu8801nJahOaAX
W+RNGaEulhqHpBjHc13lMTSzS1C7Ovl4zpQvM1sAh3BqgWCa59TPuQER7TKX7OdoxwEod6y/4qp4
1AfhvFU2dxdGbYx34zD5m7ZJupURomFySFu2bJryWzIA9Qt5o0zf/ItZV5bc2rQzzB2+0GQ0nqK8
Mjajb+rYXzq6CxxC6SPVDiQvfq5p0zMzhzBsADl27zJHoJnQ2PQov6H5liOWJvyaNYFZa9Pp1XCe
fGYBkMHYHy5JPfIQWR9XGgUafS0dhHA+smhzk42yr8PkM1ATctYaTmV9wPp+WnCBpq0SiLNy6bUx
vLQK95D9riDt/t7mwl+YlsZPrpkmJ+hnN0sRT+MPSHJ0cZr/0asAXQXkENXZGWBEONSFN5zanrtr
f3TwUhw91LbIOV9KdHZEE3PBzo9C33XgJvA6zIp8PFGMPkBaI0isjAMkkOSLQqk1h2H0qkWommRk
Kb2AUF16khuYQ1ywygMtf/FH5j5kTRHfV+mI7GeBF/Mos3o11sO0kkPiPVCIOb0yvL6D2La2zGb2
I/csbdmWQw92VNS3Iki1HwGnBocS1AQWhYBwexH3y6RG/0es8CykwzLgP38/OsCcK1dEYi5VDv0V
yzfu8eibULZ1zRJM8P7DdRbdyR5YP5GlT1/8fSv5DoXc55slWSntndN5L/ShFdV1GwWb6bPijXzz
IuqHGAYudnpqvQONJaMVQNf1zjLq7wLtFJdrWAYgLXQV+A+/9sNNhr46EMxAj7z1pXuq1SXWwBVU
aYBYf/ZTBPnSGO1EwnebFTik+48FohivH2GAekjNpeCb0Xmy033Mo2BaC8p/7oKZZbEXRbx3kKj+
wUK7D/y815871EKXlRVqlwF91JtRJPkBpef+AOhrvUHvBVj+wxH6Mx14HGoP0pZtURk/MsfchnyI
QV5VJ0EK0POffsHe0iH239Cc0CycNK/P5ghJW6WOUnKzgXQke70qnFwFUgDuW0NLNjnS4KxL1bS+
udCKrlnh0aCdr9MgjdPsXG6/3uhX0ahapejFxyp2uq7qjaO2yzreQAvwHPHZdG3PP09S7GjQUhFa
7dxGOE3Bz2EKVUjLiR4p7BpBvs9rNCyOHtH38NPOgY5x+/SQmxxp+L5FcYIp6SJIW5CPlXZ7ccUI
FQC/g3IPWFnKpaaqTmi8WnHOsr2mClF+l0GJcR7mhT8Pg+LXXGQQINVdtIC3oo9WaW7GB5Yg/wMl
EHxOoy2Rq3WOBHQoucaCAZ1Y2I4CY31FQEA3ygqiEP3+E8EdPoBkfztnbINZyGUDztK9kZR1vrye
Iwedv7JWNpuq8XDUpAE0YoKMjU6hfuG9AsLRbG7mJVoGXIjERENNnKMzaI4GY8yjhSPQrNWBLHeo
o+KpVxe3Nl6jxBxPDNvPp85CUl/TwU/fsK54Akgh3+tGB1JcFdtlYFKtu3hBgzTh83QtZqjHh81y
Modsxa0QJOPeKN80iHdk/ag/8V5vz3gLdAH5DRXmqbBBhbWNvY79VH9KakhUsWyAjoPsAtQT5Rty
ANkKrTP+NgICgVZM1IqVwz9WJD99MIVpufkmswGMzkYonpI4WkYFQCyGBpXkFNmCwFLt2SZQ4hu3
B1ydTLdmYsGTyd2T6aX+yUha857WKPNwSW4JHeJTrtYwf60Rlzj+NpqzRMuChg4hZB4oB9GXHb30
Z9fVj0QcgzZ0XuPZitg5LzHmbbez7ex1NqfIQffz0B4hy5RdKrbLuS3ORePq2jIJx7OXTuY+BE7Y
CjTHyS6yw9+y0wLua7bupC2zckiWboE6PPYV0UJEfbvuhRte6GK6XrQFehcdBnlU8qWXS/xPmlvh
DR8RfpunIC5Kne8N5J13s0lzjaE1ln6a4iWrogG2juZFE60fdgIPeQq7+smcur/QSWydDOmDb2Do
pk1q2UhUhaCw3vFWexKKpQuQU2COacAHMwKEWjzAn9F2Rb1XsndAA2yH1oKDWH1/46NeLCK9nmNo
iCb+iibLbOtD43Fv76+YzKr560qgI/p6fnjJMYOUILVaDiBCjVXPBX3hnSVgEBDFju1nUHlry6Zz
wlMWDqmMgri1+kUN/s6tZ8T9SRaqIqqhWEkJDXSDi4UDAq41+gbhLIx2jrkmPqwwnTZIwIDsWFE9
zvyOaf3BCUk+gMQPnsub3ZWkke5mwkjH34/1eI/WM/kEmLr/kPRpQJbobfk02MmJZ+lwIZfTmeEC
fFVoflCD3Bz4Cls1Z0WjUwKgD9AoPytbUcnbqYAklsRe29bBJF/2/gskaRadLcV7Umr+BkI0zZrC
Ei884pkcPqVOn52GIgaWVoVp6DRcjGisxumOO49p4RydAn/Ale66+xQCDuB5NJ4FKEjwXG+6Bx0J
qhO4NY8ZHjoPhbpoda2vSpCgra4+02wfzBBc2hSReUa7KFp08lrFYTB1+3l09e4J8EkyRJ1xKFJ0
AVkQ14YOnVMtGnzfnuPI4A8u2k3nSK8VD3gi4ZvNnSecAut0CEpA2z9KM15ZCGziQUVDZ8gUBC0B
SDPSS+dq00XmaJDjJfOecap4JrYRusw0JMRIMrjpeOTgmI4BKyAmEpzL2QZtv1MguHWHmnvxkiie
TWLcrKWtPdhdBxq7MEHrNnfuiH8TzBofEcTOSRyb/88I9SkcTHYHM9WrlWwAt83sXN/ESdt7geh4
dIrGYW2nY1iucrzElyggyZWIxuTOghTLXRt5yV2/G9tOg2IKvHQpC5+tdBOb7o+F1IhMxKaOa+d4
E5dwe6OBjifo8e0pVzJx3qEsFO1p2TnOScr9YDivc0QVZ1DTHDQQ9sQxiur0Iw4N+k1pgcquPn7E
2db2ZR9rl+tywC2wFfqrUBSkCZrTbUr1Q5ng1VmGwq03Wim+uQZeVZXCcCtLr+sbK4WcCfq2Aei2
7HEea7lgz6XV/tu8X2NdVJZAomk7SPXhb64bfiS+wBlAWSYKTFuP52xB5miXLzkafk+NXBUciTqp
MM4CzfbLBOTOG6HwzBI6ZidoGj35VMtsoulHCqKeY6cGkzD7WHAeHaxV7FtYqNKHRWE6GUj28RxJ
HXnXR/p4d+WoAWkTNs5VfCT2GfLXLGPomdej1TV2Etl40JzhjsKu/l/ToTLhrK28GtbeOKSBhfL7
O/r0P+6uvi931RSF3yY5/R3XYCeXA8k0VdZpQJ/dS2Zqm8zVxocyw5m5hPoL+lRe1Kv/ror0x17F
oNeYHTLN8QLHSYpTFhntyjJl81Ca49HwM+sV/TnuTkYhTqS8Zq/a5GVLg1f+jkxYRycZ+4e8ERfT
Mh3wx8UVB2tphZ4P/Mv5cyg6QAsijwNejFJy0KBteSvd8kWlqIB51rsTuBzMl0H3QeHpRA+OVWnP
Sb8hbxI19l3Tahey2mxowOWRQQdUTcl0oW8rPJCXZHYhVIrwnw/eTTVa2BUqHHGl71278baag0Om
VWsmSOiYxIYCgp6LUVQo8LX6NB5r0G/NZoMWuXNk+n/GqT9u8cyrADuR0x7Kh/IwNO0AeetouCRh
G24qHYqXvfJdByR+hSt0JlqLq4/usnpoAesOveWXAU8fwOzgddmaBq6jQJ7hoekimUAfSQP0aajc
/fDTvt6RH1Q50wnN/dPKlu+8y0r8bbvFke5aYsGg27DHSOSjsAJIMZRxDMDTluSkYbqA+BPDdCty
G4m5QmhLppfpCbr0d61X21uywkGmp6JRz26y2ej6hxAtTeArT080mtlAsf93hs10P8PUgC9kPk67
nm7bvu0bs2jpTcLf9XwAuNGedtKbcgxmFNUAeWhs8Ir1FTPVld7WqfXhTJApOQ3s0Ons2zUg/x+T
ACVyIPWNbC6oOPIloK1iFepRcUcX5EpQ+Yr+uHpm969QLiDMGFCYH/3hthUoLPOlKc3oEnZu+FR5
NjDBY1lufAgEPKFWpe9DRwI8oEYny+ePAH2oIXLEHWqQXGutPYXrXpvhmQb5Expt4s4/151zIotm
aX1yEv6UAcXBjGAIk/B5QtIysIeC7xtDhM9tkoIhKhvibafMokjqtWcN5oqCjcQD/UUhbfB5YS6E
E9xDrPaSFFy1Zn2ZCpCxqEGjBX4kH5BJ1ZxwWKBjWOUe2wf6mMnIn22ND2cKFQa+s3jtpwdax4mc
oO21HLCdiW9NBc/AKzVcys8mjQJHBvymGtUa9za46Zpb89/m1qUMRCrKbcN1bO1ToT+GQ20f/Nht
7pEQa++Vy0azwCHFqeKe/JVuzi4fLZ1FlYIX2QS31NwxMYTmIvbU7lzpKUzqEsVlvjNG7y9qjrj6
cVYTC7Pk+dxSMS/ya/41OGp1dzVOer+EKpP9aHuA2aRD8i1RFrnQYLrXQE4CySbbeoS2VoieCjCV
XeMBl/hGVt0kxj16UYNGZe0coUNOwVI5N0dduDD0RQYl+eVE2TcKKjrDXwucfRZ9GeUXu6/UH04p
v7XAjOO/r5fo0W/yS5fFRlAolo0OSdF5gGbEDn651xkxRzcoGBEd5OAifWP6IX67YgdSdP+JRbr5
3BU3xt8jFFZDb0mF/T1nbOMHYAz8NY4Cy0naA3s1Elnu6xQJIDrj40BQbk3W2mACmfQ3ev3TzmBo
/bXm6PxCVpG704ouZNKAiqAtAG0SCg1HrKbVoRustgV050z4h31sC/5ejj6hicTHchQc4w/94nE8
N2x8k4HPx7cyMrxd3zmQ9JST9+Qm9QRqoPE7WUzk6R1qOlMwVS5IcjUZPwlN6NhgKQCPMq0UfNcR
NhdF1QMnmE7xKWNufGGoxzxpoVktZZ4PG1Fr8dPU6Mk+SdFRR1MZxF+OUo5LMJiWhzACZKhWoqRM
SyoyJTeRnNGKIt/899PZoKr3p/qH66DPEFVxyzDASfa1KMWqpDKQvcBLOtQqiI/i6OJV2k+fa2tt
QPt1MEG5sQfuMOh6O7AbC8RgE6sPOQ7Ef+Dx8N1Cg8Y3y8LfF2pb9kurJ8g0FJr9KIU2LQvgrO7B
JxCuK6/tz8nIp03eOQle3nW/C+sp3Bu+JQ5twpOtGHULp8+iB7+rVt4BABuuWBN1CzMXQBZgu7lw
m1G8eqDUAi4GwG07C09o/pBhUPYPelfFREK4qv08/pM5w6vF1JbL4FCVjt32GSVvsPJzWd7LTkBr
pa7AJwvhMHCAGWAJaocJSuejsbHCRDtDpKBDewd23VnHQFZu2+Yhka0fGLwxX6zRjbcu6zTsrWCO
ukSVuh/tDZlFiYqWQNLsQKbvsxcQQ5oXskB3FEAT2XpyGpE+NlGyJnfImuo8AdI9f8BQGnsrd6z6
h21bNrQSO7Ow0epSYUPWp2CsVqC43k9AiuBM9YFAaO0vc4iQdkWS8ZHz/L4H99NrNg71auinDrjW
2DuaZRivgMhM31AcOBtG7/xEgusesIfhleNUsBIgSDyKxHaPTgzKRabgn0MzbEwQwdzJVM/vGCtQ
azDkUTCg1KEfruV3mp+j87NKhw2ZFPwrLmF1v9E1jmYCmYwrrUA9z7Q79kym1Y4u5CPx7LmOAnzL
nj29Eag0xumR3juRBQ7qEMThZPXYpl4tsLwvKxspTS/VLaA406CDJNUfEKwcFjgAe+fWg+Tp2DJn
OY558V03/t8RSQUtQZlX/r+tkaB34zdICWZ8xeY5PvAIKBkzB7zr2EN9QUroXM+EVmPhhg3ujhqw
HagJVGg3Qc92nBrpKvGSfjapF9udFaPU8BxJkwwD/HTraz83zcQJH8Um1eg9R/oZj9FVrRVLzkL9
4KkLDpTTgUxgwABap1ty0nAKPMHSKRyQQKtA7AMRQ7fXiV/WuU72La0OUK4GG41AOofa3ghrC3V3
YMxjdLqSOSp07phKBg4o+VRTnJNJ1QGHuAEZ5O3spBjD1J9mjG4MUayFN6gjApd/EVB1ZCDgQcNK
BwXcDMibdJj9Mka1gfwTpIgg1yj/IiCs0Rm3fhUPBO23CBvxLUQMjZPWjMaJ7tCwo5+ifuWPMr9x
G8KdkEyNfbGL8uZMoSGoq48pc+8AL7sHoevoAivYeZcc1VI0xtnWkky6gAIJKoyaPFhmUjyhlDUt
kZzKkBkfYJqo9yXQFAIxKAMZMA579x2wy46KpQnA+D0jBeqcrtPT2gPHnYqXWaRBdsL5mG5ESH54
nsh3fSPYaextdkLbqZLXaw86OgIkiuPYRcUNGFiQ2HqlMDH6mgy01OAyYDiFYiPcpiuaTJebIGxT
58XIR2td42hVrzZfyW/obrvTQuuoi9KoAlODyOr1whI0d11Nm0x9rJE0NJdXP91R7ByhFvkylUK+
fgbFRG3orewCCumiMCFFdp3Ykd1qCby0MA3JOMKmJi7ucHrtH8AhzNDSAUZ+kDP3D626TIB8LXR3
Srdk0gA4eMF5jZ5UNSkPe3NbMRs6zmYoZt/EIwuoB/BdUbxmJ+293c5jXg1keOKyM8NuNACSvf2e
mmzPbQt6xJ6Os2Lh9z9DHQjMXhfVS2jaYLExY3GJa78EFy/Qp/ixt6GDIwlwWgoaXmrfdFmsJvU2
KCv+l29y7ylv8mldYA+LYw9CB+ZpC6d2+LdpKlf04vBiCBqhYEqtWnmlybPeeG/UNeSk+nTGPuLt
Ojb69hu1cWlmNV0j/2WeisTr2b8Do9QmdC0Uc8B5dEqYbNY9rwYk2OG7DthqlEy0v8oV2DU46v8j
jhTk7EP0a9ZNA01bI/fWwMS5+7qoh5PZNclKL/n00nbGd+J76GMIZaYWdCqsGE2rdRk/cuZcCjE8
R14MskCp9dgxqEtksHYfjyhko4v08y2Na9Cq2UMBFOPzJMVe+2X6TQzdxh3/DfrI/vo2AeW/5Zho
ifEdw0XP35d+KiEdu3ETSA11EDBnphftC6OPAyjd4JxFdjmNf9t1jm11pcYl6kT3urqwLB63bmsG
jcnCLRU1PU26Z9G4O2PIwGhlSahy5TX60rV48LF31KBWuOgse309GdkA6QZpqml4ReNolPMk3kCg
a5iPUoAOlHfeiKoazsgMRHPUS3SjMT/3Fo2hXMucoe8JhZWTF9GZ+1fX0TwntsABELe7NrH031A/
/COl4SI7D+ABA5mK7hsuKR/dpDTMrK6NHmmC45Q3NpS7oRFtBvM7zAvx1Sv8nK8No/Y9dFYiA+4J
+fGWolcX6it7UNvsG+vixKn1yr2IH1O80Ob2yNBM07WsWmTF1GjrszTIcQQEh42YXv45KQfnt9Lk
LLekJ8zNGMA2LSx3FZiyZgli8CfgZal8tlLOpoGQfYojGeKrr6vMZoV6YNkU6P8Dy4AL5l/XD/MH
YDvDc1GPEA3B/897XqTAkDGIFjO/qx+Genohf59nNprTWyUaCBEgv68WQ8+dd5CjKpmdAR2ZytT1
CadYO371Ix2yJ8CELWm6+jg9N7IHkUbR/HEU32Tlx8flHPjb3xyH9M9tsbbp6o6NbZdn2AwNLMz6
osaSitqxXHuoIFc1BJNvLaArgu+HlpjxZYTZFBYQmurr4P8PFwffm5nkULqmCLUGfYdoJr45yUVF
kAWu122D3/MB2+lyr/E+XZtAfL0lAqkwnIP+QCf6BHq6sL5PxgYRZQscR1O8OZF+D8rV9h5EteIx
hlgL9dX6lanjWzvhE5OKvfYgFFuiRJ3uyEwS82YStDW3oLrQglYCTvlF//irvGw7TvnW7obTv8Vd
fbVeAHbUWc43FKEGNDBH5TmBosIWrcRvZIF4rDzTneE25TlSg9hzvU3KItc1jGZOGJz9nN2PAImA
dPhMe3pvgu6vLTQwjGQJWs0rNi7rpAp/TOkc0ALuvIicujlHLhpn/ivAgajJblJyiGiNgPD1f/9V
/QNj6DLD9Jht2EBDWxazv2zkC+RvFMfJ/1F2XtuN61gafiKuxRxulWVZtiw5lOuGq8I5zDnz6ecD
5FOqcvd0z9xwCRsAZUsiCez9h/AwRQb1tMUQ9XdZl2ivreks3Fjtnp0E71I/1ldhaaivwzR5D3qV
f/fjSn1t69EDrJAXSznHy2CBuk5Sr+XYqcr8Fe+A2KY8I+bO1DPn8SDnio2n6vvq46+3U5ERNMZ2
Ro6PFKk8RMU4rzwFrd1bLPV0+9FTlzJyw62nqv77UNkhhzbDUlZ6YRYXYJUgpXL5lD5VdrOqVn2J
dbAUhUeJ9b3tuYfFA/8/hTkZVXLFfAh6ctGDMAcDyq3tZow4r+Zg6Z+nKB3teopOG+UppB59ZKof
p5BnVBtHvZ4iEOiI21+RuPXfs+oHewlskhAnahwn3bUBBUmg1A1CFXp6ysPJzBYSc3Xr0MPkvyRi
3M84VIfnsgsaHnV4W1eBCv8Ji7cR/rTncm7uyDfBAxEp1E5s+AvPZXMv8q3Nn03wqB+9Vq4avw1u
avO7p2ouvBAzX7eqmm4C30NPS/EhypjJWyLSlCMKQheL3LNjtc6DDKmx/zFeduJgWB7jNnqTrV/j
c5YZD9cTVugcF+60xHnX7rRlbfrRTtJW9FQBrDUaX1tBh63FQcYN5NBkXLYGKy0fvD5aIomdb5xB
Ty7VzHYG11C4UiA2ACX7f2dTtRnUov/u95a+MLPEuehK4q4TtILv7c5R7yjQdttMGyNxO9SXvj3F
70Y2nfOq8P9u0q9hEWd/jdyEF5aBmkEKfxbhP28GZ4KdbWg7yimvzS9tqThf1MqPN2qkOtuiH50v
KYw0JR+T5yC2lf/ylRufCSmuBgPVdIQEg+79Kx48GQdTm3MqVG7vkgaalCPCoBh+h626nnC9OMrY
7eB3LNdVM/p5C8lXCin/FXK7FeYs0+swztZfvecvDI/C/8Irm1Ub2/7Pqda++kEbvusjKxTwy+Zl
jtxk3XQ429SKa217FEkPYVvGhyk0MpL/QCaL/3IvJK34CXAN3dZQHX6A2PHB7P9Mw0ksoyclWtQH
E8Hse6gazq4D1bpvgyJ4GF1LrM619lnxyOQmuh5/V1ttV+F2JhT/UMnwZuVHnkEb0hvwhDqGUSsV
u/DH3C7r3TS57p51bnWEU2eCbujmy8gdEwVTnVTlTL5Knins2DwMRfDXXGThwm4t93UKrHJl8BGf
VH1wtnqPZjzJOB3uW5Rt7Kazzr4wtfMBxH51He0Rs+oW8T/l1Lt++LeXZt/DULXephkQsjwFAkd1
/ciVKMR+R1TcYTsvK7GAaMRB0bFo+19jcogcLMeVUQbgVtBDoPm7y6oOgRGPQ30Go2jNtf7kIwNz
xh5m3KNGNi5kXzhO7kM6kgXjqyxfQyodi8ye+m98Bo9VD+5roXkvvhY5/E4myuiN2/+cCusbcqTh
O9vpaOlSJ3qYay9ehln09bZ4xDEIAIKefJVLSbl2/DOUJ2DPCt8utkGI7HGl8lv881VsJNAbx6KC
/KPx6rfeNfs2sDB6PTRnuY0UrTx1f2vJPrmpzIt5bYqRclP5a14jVEREn5wn+0pa/7d5v87ya548
C1QGD+NpY1zXyJccHE0ZD2Wupou5K/VrLIAMe7gd5LhbU76SMWT2IShayHINSoGukThfkaIWbk69
vr6Om6qfrupMe9UZ87MD8WwbhWFDFoFmP3v5OcF6fBm6c7uTsVbEuAQWnp6VJxkiP1QeIrP5IVtd
EMMEUDV1m+sx6ZBgJn9H5koedJmski8bSozbjjwxGyyR50pn9YgKK7ks2cbhEbg6eu+r3+bcThQk
sONcB+FwE9rZntQ66USwwEcbktMBGx7rzsLtWTL+ij4JkP3qSnWDy7O2TDzDEfb25X4yivCSBOju
d3l5CXG5u6SGG1xuI2QsEyMAFF/keHngvvNvzxE7xQNZr5fOiqLvhtGsnHg0v/iBY20GtGJ3Za0l
L6WfP8kBYWw7i1EjaZ/Hjns/K220miM1/F5p7Qqamvkli3TsBjqt2LP4gBEZdP6GlFvBKpKmZgbR
JQN74dYZEHQR4q74MUJ2ytifI+Q5JtMqVoDP64datS9gRlHX0CJSiHFbn2LwNEtzNNzvpRmSovDt
ny62fAt4OuWFLMTH2HIKrfsRU5YorcflhP3kVzNtd9KDszRNkKJ+9d56bbgacwsbPrgpe6qA1U73
SvOUiEmDmNRCbrP0rD3bAJ75YpLkuVAy/Kps60tvpz4ek2O4qUkyfgmV+es0K87JiOzyyVXMNxmG
GqeAaTQoT2fqo5cOSxQEnSc9VuynFkNjbLitn/UAuAbxihq8vqItfBe/ixAG2ntycnFSetczc95r
GujkNE3QtKnxh0pL46SUfUO+oCfjJYYhv2OtjKpx9zALIybnc9K//efVvGZ+zqS4iNJYXJueY+lI
06if9oi+hVAu7q/xofV6A2kHbZjiL3GYrlUpiELZao2MrPvDRpB/UZuN/qq2EP4DLRlPhhfCqjPM
5uDPqBgBiyq3NUD5U2umO64zymx61ryYHQXCRtPzJSST5sXpZxL+eYzpk2hWDlDc2hpilDCD9qVV
u/GBdfebnOrmbY4wUnCUMxXTUp7QhodBycRODd1LPvzE4BKTrTBEkXI0CpgmHLo5KA99NJD4urX1
LILXdGsrVoucbTLUCFqEvbbsheqF1KJrbT3bwgRQFjJ2O+hJfWfgNEItibHy8NtYC9HMKlXeg0zx
8BSJoPhkrR5uEETzF1Qt1Yll5aSsRv77YeGOqnGouN9Szg2OmWMGx1hoa8tXt8NMZeWgQC6/heSE
T2PlMCtIFitrTFVl4deae5o0Aza5Vty7rB0UtF4rZwEdwUU7RbRtIAZr7hvTxxzH75RdpSSI0HX8
nbhlltqRnPxGnuw6h83hEvXn6cFTA+8kO6oqx/Uuyg1AWWezhU+gSnTCQAa3tYdz4qTgF2Qsh02z
srIhJp/5K9gNA5RgWyFzIPAMQhkS6P517i0k47g+15TeHf2/aNTKHcnvlWOXdRwLWARbdUrI/yLQ
NMCIC4x2wqYly+BAVySTSSFn7FMR8Ay9PDp3giheKFG4yXIMEEJvXl1Jz7ac8Z+vS/PzDgpmpeY4
uoqgo6NCwvq0g4ojBCNJkKFc5Kjp/QTEgZ8qB/nq1syKCnzIVJJiE73cabqN52LWpuSTcULRUX2o
nQbmCK3bwbW7pywKp8MtFENZXdYx5dsoM8g0D4pd7nI4R4uo94xTUnkUcNMe9+66HfWdl0DULCFq
biSZyhLoDvnqRrAyTfWfIYKiJXt/O4jYEBrn//y5iQ/n05IcU2d0kshoaq7FcvTzJ9c0/gjPqK3u
cpv1L6qUmbX2bRUOmYCJsjsJFrIppX6NWgkWhk3avBXQ0FylYJ3ABV3VMOwXThuGxyJuKdQb2cHN
6/AoQxTgxPUr2namnNVkdJ/C0ve2k97n61pYS+ho862SUQn3sqnga7xIzAkWuOhNC21Zem79jEru
fPYze4edg0I2VIXbUnBnlE03+qEGo7kzQ4yp4gaChB2X6mMBLGPCG+MZ75n+mYtsGYWd8iQHBH3Z
LKai6g+yExpwvo7R00Q8l+mzlmgwtDJ0JXJlAUGxeIOX529qivsbSZpwfDtfdjE3c9nL3uEuKtP6
HCS5eTFzZy25FNzOOlJQJETaODYOIQTJJXoVivkDvc+fMT4z7NesZj1JQn79Fqe1fZY5dgMRkXXv
Gxut6oyV3aahwBG/Brahg4XKw1NYDCymJiN4L3K4JBPItj3AxPBdgf6v91n81vSRdihrXVvK6WQO
wmWR1RELsi59AYO6QXdRbAyVYNcPPpfrACDFHNDInZXM32GmmC6UmXzRVZ5Ma5J3dyqzuyvWf+5w
WIhtN17UilduIadMgArMJyGRfVZRjz8p7fhVhs1p7DdmlMILEzzjPrOfjCiIWLQyKuzGr4OY7GRm
v5Hn6sJp65N0Zo8l2FdNir9P0CGQHHLQ25Vp8mOSjX6K0pU59PVWNhXcFI7AXF8S1fZKPMqUb8Ng
tPe+E/aXTlPXlh1p63mK2R0LWYeqxKwOx+Cz7nZc/b6rrHrKtU+JUIRQvULuf+a9N+TQhZqy306D
iqmiOz0oloLfJc4H5l1hD6/4Io4neVDMZDoVib3LMtu9vw7LECVcjW2Irv84k2MwIgtJyDqqXh32
u8IJJ1+NIi0+1NFfhYcFEU4zygMmfePCRJbr3VRj9ksmjO3WSNuLGzWnUGThI19DnKn2uz0WCf2X
qXyRp4niwtsqhlDAFWcNDD597AlfWsBkh8RBJhSnnYksn50uSB54GpngytsMXv7j2gzaMlxmEdIx
BZ7rrbbXuhBGXorqbpho2rPR9d4u8v15iZyj9uw2oXrUC+9dtszRay9h+aLEjJQRLrv73Fb0RznZ
MlNrkeYVwqFisplZNaqw+KJSZF2r6DCfS0GVQGfyWNcKWxARwhZ7vEd+/Jl0GF63daIFaznBsyuc
dhzzNZisfkHWgHcJ8uix1GdqVimKxrLDKQLjcYLu+6g2xu8dupih4En6ecatoxanSoSocROXa92r
w25fUMkIE8fdBGVcPBSF+i+v4l+9o532fNjCBWsCdr1kCU+O329eYR5ka7vSkUNKMOwmZ08JDA4W
X3CisVMqw5+O8hdkbpToqQv0ffIxxygg4FOZC1jE1eam8Bvm4Aa38BvzNidpkx/91Ph3g096uHUp
58Cqd/aKW9twwFBibYYq+9FiqKpTw3u7jTDLwH5SI//ziNqa+zX4+L/rsQqEGQuy9JbptJuuISni
aNMFxJ72mEB6OXZ2rSymzlLfcdfiztOVw3FiV3QxsHNQ+lx7z/18WtsjstEYTWrv3krNy/EdPxUE
DDXgvHIym68nrzKCy4B17AASY5M2RgffyLMvgcZXXjmW8dNOj/JjShuAaqwVrJfMC/u1P4zs4UK1
PVCMWk3jtKv59bC/Iwvai0PTZ+vWrKyTDHldVayA4TZbmekEhDYdJgctDGvAzM1z4rUJenBx5R8X
xm60IYFexXY10h0Oucndlarso7OBxMDO8lADBKiPMhR8qvt0ypL7a7sLRoHW7awEYFIKo8kY0k3b
YnHcmlgo4p/EbkHCpBT/rPn+8KwLTGZuYJgwfTSi+uIPtX+PdC7qnWUzGNV31H3T+TXCfOw1z+Dv
WJ0RHmHWGW91gYRcYL72uTU+2D0qwjLsoLSCCFaSbQYkRPmrwxCfAG5xdjlND1mu6cjBxvFKNrGC
++iQzdacTkPieXs1jaiFyljoZv5dHUR311gN121vwRHeab4FtljspaNQf26pFTx3ypBRIfC6jdrG
kK5sBALFgCbXcBaBHX1fwJY54d+4HMeYp7FSdZchG7o1PDU2yh2evZruRELdcbiHfKJu7KItnqpG
UZZT6duvVYoYxVSABpsFQS9u8hApsWThmln8d5Aqr5ibNe9YEaXLLC1YfU2jD2iKRUOUlGim5oqy
i8TyQW3gvQ5KYq1kL3qR+T1102QhexOl8s5I2S5kZy/mh45x6gMqHGhEDZhXk8XtuG0dk9Q6YBCZ
nCfhjmAqEFurBjUB2bx2uHp2nSBj8qDP6GVRA3qQrTFtsFTWhmhB3bJa9AAYSOYH1XOqmegQQTD1
y1nf4QxdrSWR1NTavwoL9X3Lv7i57a1R4NfuSUT5d2wckm1Sa9YTeMt6aRao2Md5d+8ZA45i8GS6
Ogt/DID0F4oZmHdaZP+whL+P871giXuRr71gSJdA/rM9LqhcW9GI0VRboKspmuWgdku1U0aUZVj/
Do7eL8uSfehtESwXvGbdDbsIdftFgGI0Cxlo4nmVf7yKiA1ATgEYxMBq5avbuD97IxMxZhPF4K2D
K9uuTZXH1PRgNf46JFPOklVQElEzNPa1Y+2CbHbWUV2D4RxrOGOJkf3R7v0GyxGD9/acjTl7Rxeq
6dEb2HVD1w6OdoIDwCpCgWZf284xCbwfmh/Xb6M1PxvYaF0KPu9DwsJtdRUM4leiDtzu51ZDGSvT
sHRW+ng/AENYAmoJPH4GRfjV7CDMvoyV/m3GGK+94EiDX6zXoXgtxKCwPW13c+kai9CKqVp3Blit
aEISTCZor6naW0yzBfJDzJFj5CncqJz2gdmZmyq2geILVLlXUYU2wDk8Gq4V7uyUTFjtZ+Yha1eZ
uI+V4o7WiRvYp6bsuMXKERhrruHJMCnBnTMNyosHGFxqIFmNn63xEQvuBjBlt7g/mb/H3TDfyY/s
Nt6zkEJpuDWjMXmVXg18hDPcCnVmEZKyqlJgVcRHCrB7GdIRQ9qoIqeEclhM8qENTnWu4/po6d/6
eKreAXek6xoXvX0is07NZkjV+Qtr4uzOVdQZsw5GsUnGdQzWT11fKpYwWkm6W0tOXRp/IxOGkGvN
5kKVwNaxNRZYtfQHiZeXvbLJl2K83JqyNxWDJzHXEPd72RwwBVv6fB/41LMwjZsGMdokpBommjP1
loNcmMpmoYI8t/dXgTOEY1Oh1u4d0oBkXI257TqqEIJA2dY6zOIgm/JQ5lW5aCdvXqfADbC9FAPl
QQ6UU9KAR26cFdiBLYxSrdlzqWiBWCB/joqnLBzQoCs7Y8kosQkwPI8mJs7QYAPjbNsUwwVGoY+a
+E6AgFZXZXAxqYyr01ji9fV0XSolqjthtjjnx5I0+Rruov4MgAsnYAVr9y7EQ52n2d8osT/i6zG+
t50yL8fGip8ou49baCvd3TQW32a9tEiUm+YSAFn2w5vubXWKvlfRNKyoVlj3zhiVD7cBTXkfxUP8
HS+SPwboyXmcbe4qHk65eVzkz2HSP8pfpWrk3erfxLUeeRJ+N8UBUkkmx8tfvaY03Sp0edIUvjs3
OpQyN7oflOFA9jk8yoKPrASJkJEWpLokHuVXcxZQlMRqvIerEl2Xdflx9DO2MNRSv085iyCB5oOY
jCO32hWXTlGGLUzybu+VQb6bgsyGPW/VtsICSDOtu9LNf3+y6+mwyRtVP8hn+u3Zn7ABQp66eJUh
IzD+eexDpcVPmf3MWp4pd9KKG7A5LeT9x517lnfNVKxvlaNPMXkjsn+Nk005+HOMJSa6MvCdC8BP
+7lSvrEQbR6vmhSZiE2G+29jg9BbuYlaxFWhbn3j0uf8cnrXi7+3LFTButk/rQmrymqcvUtgt8nW
TASR0tbNRx9sDr7L5d7qLeOUgeNZ5VPVnoLE5SlqJ0isoHV7B4RHYUs6JY/4OgbrAm7IMyJADsrj
U/u1LfSnOhJLaM36WJPkTXDozD7+3uHcCd5/cF6wNHwdfRNxrjHtthIiH7ZGuG5qv93KlaFsyl65
Nrw1JYC+ib2Pwf+vubczyze6zQ3//DPk+/IRug/XhWdD0hDwX4Naj5CqAVrRzgtTH/Mj1LFPSIor
5GIks7MEhT2uJCrDA/tymMx21zSKRQqGlFnVlU+zNVnPjY1aTI6txn0nOmNsdJd9O6s72US2m5v0
WI5rOdjrAxPjlhL9PzFXGzLvmLbcwUWrjXP3nPrjQs6Ub5WgMIS7LNkUlFSoCzvPntjOBxY7efnK
Te1vZW+md05fsuu31FpZJ5XiLX2ZBbCNZDpmCsZgPQZu4JYsbIMxjwyEtEfmGDak3bw4KnYTvQ78
Vb2LOggpOXufJvbq+unxsH/CHc+GAxRwMzQcx74Lfd4h0ef4khdtsBxcJ1rj71T2JDIZmXpH00ZW
oQzGbaUNyQnL4GalItr6SpUOV97Ern6g9rwZAKFAJOmilQMI9WfhjWguYs/3FldKsLIwLjiNTh9u
RdHiMGhGdJDndHulWDaK59znfgLH2ibrNLqdvsfHVMjmqvMFMkKFRAcXjGbgpqIXaOh7GKxaLRL9
SHU8mJUHY0MvcRx1yH1Jz1N50Ex82wQbTAnL6sVL7H3dB/mTZKEPKiKFMKyeJNN80MxrHwLa1SZq
4XSgVBmsU9vKDnNg6k+2beQLWaSrPfcn/CX/bDQB5pHOQDXZbctvirZpRPlPbSDooKrzhEuKdr2k
UJRgHSqa8ocvm9Ok0hSP31tTXlIoILorNcTdsIi9RSGAlr1YglWR/eQbyGbKlozzbIKBM4X3svUr
pMEsgvTLHDlUjJITSRmWj7UWvXQKBD/brkES6pgub9mT/dGOuEtgtUL1TIlxeJ7Iv+XTx4tfkd9f
KIXqxSyZkQEwZxa7o7oMdJBgiho8yL9B/jUyRB74IZBrSF9jhGje/ke0/Eh4ubhk1tjHo/eKPjCZ
TGfl9xHGeQHC9POgYeejp/OKlIw1XCebAnraxPV6Dvrh+o7ypCJUw0m/jvoVkhNvH1AYVWsZCsXX
VCkqaNdqXLLdMt54RHgrkR3cySYiVS9k8eyTn7QRBN50I8PYTUSHVQpl5hE7NfHXJucZYNx54t66
AwzkLmRMHlKEXZcd7JzNLQbk/hSFuQPsl1l5GBeP2kgaRNr5InGuLEcKCdtM+Pl6kwWATglEmgyK
hcz5dEX6BMOaH/xcNrtM8FclibVzxo/YjeYK+Jnk1FUosmGpYyjmRplJ0FLiqN/b+CTTUPWYWddw
Nqb1O3xvGZajSea5MgWgQmeONO1nI3jOXYlJlFo3ByVQsm/QZzxSZdOIxFrDd8cu/Fh6XnjnFVG2
MyN7fqwctV+ZqMO+NgJC1SuW/aCryd/wscyHCVE+EmK+s5XNPsP1ZxEoirrXB/diTlT3ZIc8zL6J
vVyiPruFNz/hX71EwR7zIuFKCRu18u6uO0ht8La9ZbnXLSOyk8HqmglhP7ORwFnsrT3I4kApZVMe
7HT+iN0g62Fef8QkZJecNxr3SRfuatW0wCdS9K88Kz7Lg6/GK8QB1cdrS0E0qwnNJ9ly5jQ5twMp
2nFAtfMWM3L0YyouA/x0hk0UY7slD9DXP171kO6DyDpGJsgdRDIYoUOa27peIDQzaMqxqRfR3ZcU
AnJxKsuMx2U6pGIl6yPtnOcpxvRQhEqhhjY1xuCtsqb8FptVsJfyZU1RMi4Lc3XtRCDzZDDBFGrT
W5W285wo3pklixZtVuuL2xf1BQcX1u5o6qRsly5GxBbMJ1m3lp2V46NsouLiJjrlJADI0dJqjGgv
R2iVZqCFLFYvv06Zuf6rjqHxvS3eQBFvytdzX1Q5nGA9UhcOYgGrKmxrZ1mRIj84TdBhhayE6cHF
m8+jmkpUHmRQTjKKEvKd4+dJsgNJou5T9OIzWJBptKmjrF1HmA494uW5DBPL/6vMrDfLVEGSWqO9
Uso4eGgDFSWy3iHD5Sr92c1CgIYt+Qx7KLGzxeLTnJw3HYOqt6qCHign5ebOJjk6GbCysIFPT/FI
LUIe1I7rrlBR7CQi+0x2lessRY/NJWnw21BtLFHLqbWH2ynCNPDWIUZTSznWDyxA0lqGkxRg5kvR
I4gpEKBjOv7W+tUn4aCTbv5kGcSqvuPyaZJef4bLPCMzPsXH0QAJPisFUmmmMjxZRdQttazOv2aa
fl+ogfa3CkoBYqb1XYUNtoB3DFAuStPNXMUFdhR9dwi6wdjglzSdx9oFzY6j7rfGKne+Y88vONK8
OT22R0XN2ovcs3Uxizi+Q7XX4LZFUx7a5Mn1FP0sG7fxV7tXMT7SyE7I3tnwLo2uZkfQ1Ou5SfxH
UyjrWQWACS0Nw5WshknxvIr6zVD1/qMM+SkgsybOQmoZQuv63/RWohfqJBwVcfZm7qnkF823lLTt
psae/DWrpy9eNus/8dq5K8lmvxcAWwActNnCQBBnVzs92oN5/ZJkvnEKlCp5rgN/XYpw49rxQfH7
YWnXkfHmhra/Itdn8TiA60ytqWKpAgT5DWIBWQWtHrjT5u5umJzy3Uq/FOXgvNVKrt1xMYHiFOFq
yMtF1rqoxRee+QQG+s22yi9FOL9htjt/KWwICfiNnDucpk7Qsn9WocH/gMnWRglgWfdF2CzSzGg3
c/+Q6aF9lndXir1orJi1vpPNzAlCDAtmczEYoXUphBc34/NhQ027OiY6a9i7pk+zVdI08UJPweDK
f1ItYSsoAMG28iMoSYguqi5XHyxrwHR0fpBhqpg++kNMgp2zcXiADtPGm+/ZUZ8qvYc1jDBdfjLN
CmgZ26BdCvMG0owL8V2MEZyIJYYq1lVAPVJiGzKWOmxvkHQ+DPfQhR+A9kAfy/21MFPbNb8IcBYo
akXf5xiz6ilQinPpUarDgLJaywxzsFD8PPiOxWK9Rn9cvyOVWZ/lxECn3ujkebRvarc+n8noU40S
RSiANMYOej4oW1mFMit83FvWVTvbmq0nK9xYkmdjliTT/P54zceVNAtzGo5yN4uBuYnf4zzB+syK
B1BWBTJ1HNgsJ8vIiIz1LVYBkf6t13IKEj9i8K1DDpZzHdErO+SBAsPHuFvv7cyqHe6NniRKVAxf
XL3jCvLjYV4EJjCquI6jS+NXw31Smkuz1rqFkpn1FZCezaa5QGyR6oTApzu1i16f6JX3Ltm89crB
/4e5yG+CL7tVUUNu7l0KYs2VO64Q5ZLlAEx6I8urclznusp+aMcfsoVrUnIozebp6jdZ5hlqzbM7
LosxYE3qqqiKJNh8SefJvKDsk3YKjlBN5uBR4ONC0GiY8CzGjhKfW1D5V0bLH/dj4dTQdoqeLM0Y
J68SydRkc7vNLDCLsomHOL/esnUPGvqyV8RTo2fxEkDBtNO1Gt3ttnwv9RxvGPyNFrarlWdZVEZi
3liA1YEqKFJ56OHbG29gqSt7uWz2UUMpRUp9OoberXJsY5ZS61PGfCHyKQ+ueBXZZrxrHONpmiqf
1I2HnnJpP3Z+5rFh45+8xater/qNDPrqWGwSX0vm11EvHru88pFixqDACLg/lr52r7MVuLj1BHMN
MtgC9fHpC9Kv6AdGfnSUbBFYndnWEWApyQi5MUjKproT1+e95VT5znT7aPEpQSxzyDJWuO4Xqlvx
9pZbvo0dWwtIITnJFdju/nEInY+Et89y/LHm27hebw5LJGtjx51DTgBxf6vEsaou1ZcpKbuntlbL
p2ZoX2W4JKG9gguxi7sJuTy1NbJL4wb9ySvSjS11huMQ7epicmxRa+V5x11xW9tRu9I6domIxDqW
s/+SIRD0Uhcxaxzux1HmjXslzgy0vGm2GbfCEYb5UaPsgbIten5JUUXHUi2WpTZC91XLLHj0dEd5
KP3pxQXOs7+FEEIMHn3H6VdcqMNKDpO9ssMYZhbe2vBiAtkBaSIGyyEDqkbybeRYkBsBmVIObBqs
RWenFnRDmtdpjWgXoue34K8/Up4056fXAVCzk9I9lBgJHmbhE/okX96CsvnvYp+GmJatc1Gi7nXr
cH+d+hb7dD5W6OOOXf191Dv+AmVh80Pq+JpxSlUzOziVt5Y5pWvsmm6S48PIMK9d16Bk98g51OvX
H8Qgkbm6Zaxu70Oqe9og4K0umn7UWMUMwRbCgX3mFgkrp6y7H6DVyCyxrrSRIFGrGc80H+3StsiN
I7bfGdhJ1oV1VQZvUMN2ijZbwP7K9DnT45WEPM1Z6h9NbkEL2awnw9vFGblo2RyrNllXvcdmRuCj
8j6bSPTE9n1Sh85d0NvzOkAr7SAProqgeOBkCeL6dAx2gIyIDF5fXgelKWl/+dIZp+qAmMHH9Gs3
dr8bfSyCFQ9fk4/ln42T03bJCqLQvJHbJNnR6c0Z7/rxXobCJDCB/tr41P4zqR1YAMkTzWb4FAFF
uZdPxSAmiYFqWrZUTFHDurU7Wa+S7TItKIhhdvPA5mUlE8Rh3U1bGb/li+VY1CezpTz1p/PLmphb
x+TAKddvycxq7B6qehNC9ybBkVjafla8v8e6mk7XWOMgpRcqKer4YBDkYbLmhzDNxKOyRAohlUfL
GpNlknntehA6CtcgNzckFcRBz9plSAr6IFvXideBehvues39JltBBCjEyPpg2eakR47NjPZHHbjW
OrOdKFxHvT3a1spUUST+E1ggwQQ5T/C7Qa2Rj/qFNZDYg1xXil1haX8Dc5622JL525qb9isqJHdB
54TfVYRalqFeDQ+qPwYPxtSPSy+pou/UxXfQ//O3Iiticjbeydb8kDUQClDYuHgnQ4mosAzeswxN
/a4tvORZRpwkewAgMD3KLsDg3aIfMvUgOy2VXXWW4GIoexvLrjcYHcxr2as12OVU6CAuZW/FDepe
MyGtXE9s7IFMlL7zNI+jsh7trLmH5YKydGCeyr4cD4i2oG8EjvZ+dFMMzmS7rzhdLQqXPA63iZIA
W8lK8Mey7arsaq3CKA3kgMndGSj9LGpS+/vJ7azXHG3yhcKPHCALzbjvdnmgjmeFL+aFL4sVLOE6
iqdHZyy+kCy0XhOv8e66GDSa7AzDLN2WVWutZTPqunIVRGqyd0Ok5JI4ZruoJpsE95i1xKS0aIM8
oKcNvgW8SiAofX44vdZtJyw4qu5gRg1+kf94b15Z8KLJLnEJkLI+SLa8jNvhL8p8lYXJegZ5zTr7
n7lZb5V7Qx0PPchwqjdRN3287N0Ef9xqbHfAyPay1cJULvbXMaxSD9c0tjF34yawg+bJd5N425Y9
G/gmIJl5a4OOMB58z1gqonIuy+fykBlpfGdE4/ZWVpfxLrX8ZdkH/mom4fDYgmk2B/ZeywjX0rvA
xOsgwTD5SR5w7DbWRVOaq+hXLExJwfdNre7kENnRVuFd3M9U6cWwOC7sXZe1f6FZtQ46Uz3LgxKw
s25RfgFE4c7ZclL87UjZ7kH2+pXl7R0t6Re3GS2e9EL/AC3jKtHOwwQJdyi6dRzo8SGKtRe5JpOr
rt8Wnbc296V7J4ub3adxVme5/8PYeS3HjSzr+okQAW9u27IdnSiR0g1CZg2893j68yGbw+bMXnvH
uUGgqrJAUupGVWX+Zgveo1qphUf6RnfHalMrqb4WpeRkgTUAwGOk0523K9C6wOz0UJme++AsjhZ1
FHLOn81hbS1N6ZNR1w3/giKISMBHP4k7+D+xt5YAFlvKG+p4j5KZxjk1L+9zpUmPQ622HMHb5BlX
6WA9lt38S53CTV6M/n+8bPrqabn1MPSTsZaDm2wMdaBlm9jsUQlYqMi3gQO269njVHlnDcAJCSrP
ujPbwbzHdc3bTG7ef00pOK9GdNt+a+ikAdxF8wT9xD1V9uZXp+jziv3R+KJ0UQ0qEmKhGVsNZoXh
jIYi264Y5UJJB1gl/5roYV1TCehZIPmPbNv63YwalPlw0P1SzY+uanRrV2Pr1aHFnB+xsGKtHSiM
q+ObNEJWqPPQRM6qykjloF6pt4DMcZ/Nyx6v9DT3u3XWxgCSls6xgmG5UW+39VA4J7lIJzyLO7+K
lDvpuj5Nbq8Tr7cBCTE9mi82QpP16tPDrAx70m4M642+ZGERcOvXASvZVlKx0id3UYZtqD6O61Zy
t9eUbZ3+1mMdrWirG7bO2Ezf3S5AITfMf7M+BOsyddNFHTc5/ZeI0UmDtZ6M6eNCujz5+myv9arN
70cEFx7rOlVY1IwA9BRNuagjGkNaYjzruNlfu6R/7v0VdmLkmz/6SbqPKxgS3Z1EVEVyryeLXdoi
Nj8mF0sdkqtAvfTIxU1ne1Uptbaz+Sx6GwRkjT2lm3I15/nobbAI/3E99MSIhMOKKdlhmdxJAUQJ
/kvb7id/e92QdBzhNknrf51YDq5Liw8TIdtcV5nMQ9l47P6EalqcegQPVprK/hKo0YGvrnFkf1Qb
Gzmn8047qEufpsyBtrplBXSCeXMZx9thf5aQZYY8JTKyyrjmET6efDv2//NJ1x9hKLBIdX50UWYH
WfV1kDko7YXpvTHgfIh8UXNd9eE4HdWqt76F+Kvs1b7T916fRq+9kxy6yUUdSq+eDN/W76Mke7sm
J/tBv4+N+FMrZx2cqOrdGV7Qw/Gt0CKPzbDZqph9rmrdhh+QlEZ1nvKHK+5hdKy1H81sK8UHLeV9
cW1jP4UBVfcxfsVEWJb+Hi+ICQhPxaOv37uGOeMeIFc5H8tx2Qxzb4+U94t0dV09bymP5PyTIL0a
ATpFswKOrvwitz5pCuRC+vCNQAtrIeXKT7Ra21hJnzRvc52mQ2tNnAJnHK6OLQ5y+ySNhp2cEUHG
/8hmFwA8f9hzUHpP2ZSCUb4iMwqdY3YN9ED4CBVpzzuIgAunD9CYNmv6Pajip2FpSdek/AlcX3mW
Bi95sElzUV7pD2mYmJuwzpK9suiy1Fp/dueY9D26mZ8WCEQWrUuM57GsA7eFI/DQkbMH3mL/Gmib
5xhJ1YF157kwU/tpdM3H0OmjN1q44/kTqZTWi97swmIBzhv3vCjhvmZY1UXRW6U02jlqdepky5w+
aqExRIF6J6OU9Fk5ebJfvlzraK0zmMnFad6wlFX2OC9rL5bRfwfKlv3ma/JjACjyMkNxvcPIbMZx
o/uZLzswzU+L1dhy+pYNWUcVJnE08xkQmPPSTST6l12b5cPaTiL3u8xBn804Ds7cXHdtehWGe6P1
3Ouujcwa8p+lXh54/QZs/zq4Vqj/8qEGYdAN7AvGgBRmu2AVsihP7tHv/tYvLT9F/FFPUrSplHzZ
G1X7yCzCJxlMkYZdFUVdn6WZkA5fD9is3smDDEcZFvswmGh5gf1uCipEXoc62+1VMDp4X328XCGv
qTvFpZp0e4saVYjRJ//7ILLMx1u/U7jUWBvrIl3ylm56w9mwxhc4RlU/szg39uAOigvboCThzIvX
xqibrxLhLwO+eMCPHBQ37KqcddinP30OB/vrgATKpU849gax84pULOqh1yfI5CAsfoZO2pASzoAz
Bxlkf92c8kOFAy9wMzm0+Wb+NECTxK52OSeOZvpUg9xhO09J3fUoSnuVe0LlPAAtvDi/Xm8BDJRb
ZRyZ0QUFOndcumX4U8ykY8XsRKxdbp+ealedH/CJ8fZelmV3RZPWL54z/UTuLvsdGvNbPbX2C9BI
Ct4WjNuPAJGpqcrxzU/T/HnwsmSbL5RFHHiCi9xNwmpMFgojjMJ4yvoz5KoA94E/1A/IROfjm5Yr
1db1wYuaGp+fwimTjaKl+k8PZkBZavEfnNlBeHql9kRyIDnYhYoUe66UZBKUv3Sv8x8jHxii5wTf
ApRMvwA5Ts9Wi+i7GuuoEHNqTbDDbJDM5P01WOORQuC99CE7hdPsx8XphnPUVZiNfnRJWOspzcYr
EPWWAQOZHsgUe9vsKkym8uR3Gv3scZr4o1XLt2z04y+KRo0iwFbjoFH+eFQibGMVF5x1ZfcXXLbK
LzDuD97y0sgxeDnoKAhspEnavUbZ0ddP0qz6n3HcT99yNA4uPrdw0JgEyQDHE8xy9hKFFNyrbfTa
Y5jYbCCc+dVfBO8VX+lQyuGOikN/vUP44XVQXWMn/Zao499CPJHEV4qpP2XhkJy6CO/DICvvKhGs
Rr3NWsEQ/0c7J62wiXqgx91gQvPvPW0lmM7QCOeTZS1o+AUeemsKAFSCZbTKAoN9TvRV+O0xxggx
2zWOtJDKk2HqD35B7l0G5RL+HSEtEzW2A1Ta94gwbbu7ZIyBHwXzLzephpNjW82zEvbmvRpZ+05N
22fpAgpQ76rSbje3vmVS2dmbvnnVF7uB3uy+k8JJHyH22y9Zk2NVj+1AquQIiGKIs1Za03g1Yc5t
9XCEIRlqzj4uxmbHN7NASaYNd5qK3t3Vwi+AroHXyNK7ZCZAIBMkhtByF8MzsKc02NfxbPEu15Rv
yP/Mexx9h600i+WVXGVWe5CmXYF3QMVtur8Gu9MqJBv+Aushep465aj5ffBacwI58/qyVp4/32lV
/9s3EgVPD/iP3eSpG6Xw/L0QHnslQlVLmtQFv0pznDVjNesqTnCnskqfbxsuuUPQHNeTwZp3soEz
xavwNhKROqA2TjEnrcN81xW5dsIwa56D4aft++OWt0p7LGIUSLw0+ks2a6aBBLIaBe4TZrXRCTOw
eJv3bNRrHEdcsg5qrH7rrEy7VzB5pWbmGa82Jfn94ObU7QQ0UyYIzk2Df5Ymk+y+dHeR30AVWE5k
+Hsb9zHqR9K6HdLE7biw2DJd+5bCWqyNsEaoIPrIKR/swGItF3DHkGxMzBuu5ADbU/K1bgfhoat+
lujF7UvskS6KWvszrkDcki9v133dp9suMZSL9OmFgWtMSd3vDo2B1/fmEn2LUZxka2fdcMIyM9i5
TtBDV+swRPJKMp1yq5LCAobNpV9G/lvf0FFxSM3p+V+xpTxFOv3sXFa1CzQfv3CMJiiLTCrZ9SxO
zraOc2GsH7EohgFpVfo26x3rHOtJ/ljmw6rKh+leWql0KYW+ta0y2Ehf601LFqlnKezI2xZNUJ1G
SdTe2tKZBDN/k9xeg6LaWPN2aYHBMyfQoPysQBa+P0M6q2RXZdP4UHaOsiqLJvtUQdX1pDpTkjnK
sVzO4STSBsTYHW8liz2mnzlekefb4i3dt2YXdPkmQKtqfRu4rvchwkt/g5s9M4+2XaWO/waURx/4
crm7gs6vKHPBnyd1yQdimQjW18ypm/VhvE05YDvFCveqCam+JNp+3rDKrrVPwEHWqRttpXm7OGiQ
KA4O9yqKA84qS3LrqJbx8xwm9cWs391gOOGOj57W/tEmxz3cfGRaBd+P1EFrt1sMZsDoT49JYzrY
orzPnAe7P5jAvLy9VrjJ98AuSBjOUbFNArYxjh++5pmr7YEQ2Ht/cMxvip8eBbmYsQFbA3rAiMce
k/tpxFhLBEnUJDmw8Z23Shgnezfu21NnzOq6nZzxLWzY6ELKG06DovdvmDVYSvGCJ8e+1KPh0Rvh
vy7U2kQhs5oP4IaFjzt72uNQ5MXz4svFUp3OvA8Rff2meO0vBMnaPaoH9V6sAs6m3Q0/7KVTr5p6
L8YC36UzG7HeqXz4tdpgtRcY0QpMObAOSCM1bH4B+IRjW3+1W3V3BT0gBr8f1Mi4Nqu8ODldHX+B
f3OtIWScetDcMo9SMYjtyn9y7m/lhbEx+yNbjBjcNKvwGuYBfq6FW28lvjHMEU96NhWoEFIBwszC
Ps4kfG8FUrm7nQelkCrNaknxhGiaCkbs9iN1PnIbwEUqqGaKGDKw4MP8BSgmXaT5tQcrCDe3SQIx
kwf1OCtsdAG6Ji5noiocmuQb1trBMwyQ69odztMuBi/4IMt2XRnd3gkCb31d05fFPv5fImQnUI1F
embTcL7CjXP8uUtveuwmPX2ekuxJum0qSPsWk7rdUKB5sbDXNyLgMS1C21BdjA5rHKlmS8+8CJso
DV4X0pexeOeupl6SYPwWLGRN14+ibV5l+kEFuvnW9Ze5g+pZK2F3V6JFvJNmYfXnKsmjF33CzMzL
LFjMy+wONDCMGLW+79hFPS9PLcPved1mWKLzit6VSl3etYHD/hK23178GjunVxE3RZ5KmuZYlE96
i0dP6cDdBmb07GLicS9ujq3VngYhk6AXamDpgoeJ7bnjoYg5JFo6S2+qT+m2Wproc0wnvYvrlYxq
lRo/lxzOZFAudYysDif3B2nxQQBPi3CWPhvauWvT6ZQ6vnHvViUpt7CCWVXEf0mXpc9AI20ZsLLv
uJ+GhwnjHvwdlJcgiIrqKzzuau3vy66cfgC+rvZDZ3Z7IzG6H/4+YBX9QS2r2s8qcnfSS0Ir6P8z
I2xtl47X7Io2cp5g8yIG69fBY5wW5Z0VFcAKVf75OxRUzig7sYUfk2DXNCp8wWWgt5vhLHcADuAc
SPt6W9n1MXX0+GDrQ4DS/DL7NgdVCyNbHAqGMHae1M74I4gaJ/HzlesGiJK5dX7iPRtsBYNjuTvD
HYqfgKe1bWwZxbEBQHrsLXS20Q1HzncBkCMBu2qjqv41tvoIUSn1HyZzNA8+1h97WDPGF4ktu3u/
w0PSVy3cDJLMPWuZjUVnNqyx7hjPFroVZ2O52DPazrvG9dsV0D6gOa0VNveph/ubFrK96a1+7NGw
gJimenjWKXOqn9mz20guKCABnObEBh+jLhkwyqk5WcvFr41jRH5yH/lkv9auX8enQpk1F7szbi0/
bNHCrJP6rulRaMVH9USOGnEbubW8tGPxmuv2QCn0U/be0JwOj3F9dU3jJ0tGP9RKMvpy+zF880ik
Jk/yTNopnMUsmJEg88zwDjjEW2ZYFUYmf1846jbjStqTR9k27anYWP3nEMyd6+uMqp2ytRuzt/w0
7fYsOFjZLqOO0Dkp+m0xgGBE4ACCGxWGpGZSHARk00lmOfWy/E4CpdNf4MNXiM4SrapufjCWTLWM
ymUYuvyuRj5mJQN6aB1qgN7HSVX7+2G5uIERk1EvvW2KgMf9bUDu/LA4Jg2nVRkMQwVLwyWsVRX7
ZCloMCwt6Zd4aXYaa9QcIEIlTRlwq5CvZQjNrwbx9gDH/xv+EijtNXX4IBfpzy3I0SX+QWDl/jmg
qsWdlZTYHC8DEix3Rlxm91Z+n+PZZl4Hpd+Z8jv4npgTpsbdv/K4coRIO/UtpSJxJy253M4cXTC9
YYPn7seSDMKL6UXZ+ppJwR/2yW2cZBPMVnSvJGVwTly/3JISm9/4mh/dxo/+aB1HJsCixQtFVIwN
4ybGFGDSnzpv1FcSgggoWRht/ilPIxFbr9vZL/ZF4Ggb1JeUr9oc4zzedPGfKrTWUKOp0LTAqPC7
NX6aGSD4yjaUL2hOYDtQ1BMJEdU4KKPH0lga2UOqFvMCXzwEIfu9ONfck1BC2kmggtHnZufWwFCW
s5oEQ+P73JxrbVxVqdUfkcbS1oEFTwzbuLWwVQAecr6xuvDF9oNoHwCDOfJ6iI56QHVxGjPKQV13
smwMao3lIneu1mendOaQnyfDfdX17/0yWHdGuqtVahfSvI3K/EBDN6ChFr27jd6e8vEDa46bHfvy
L7aNxUzjtN0BD4zge12jYpEMrxnL+MnvGnst3RbvCvYQXn2BEWy9ADfZW4sEjDfiSAMQHFTXMttN
oxelVcPnpkLrwnTwT3WWMKtALMGdwgfJh0hy45YZ+f/ok5Bcn5WDU9ooGpNKueZJhu4pnGMNrg00
EqvhA12MRyo67LntmD0je4B0969ksl646yTttMutP08R2Vuqk7KDDyxlR/GuOs5J3FUbN6mduyJ0
L32SAjKHjwovql54UXmHnqKVluPuGqlbNhp2IxIYqGVOj5XdPqH9256E2iWXPM+TrY537+bG+aKG
nJ1NTDtk0pXoVTDVXKZK322qhrnDJk54B3A+e58mo7e45ae2anlXIjlzEk5d6YdI08ZJeZFm/dEU
4lHiJe+j0vw0unCGxU3nNleC1cwuLsJSugUnWtltZ3Xir1u8gV22xEofbr3FANjafGqEe3ybMAZ3
Y0p0JB44viemdrpd5ibUPzf5LUAIfMRkBSkj7N9/zzKgzn20yZvKgU6nUqN4CvXRP5owmDfogEw/
4mC4qB1C001c13s5qv7r5CqH33BBMsmoXOwmS7dt66G69jHQy1H51pZAmdzWBhIxoG1X9iI6UC8+
a9jW+XccIp6kJf1iuibNW0RvtE/TCOZhdRuQOGXW/bveGp8+GbZJSDVh2BqmzoFs0Iug1e0Fxs5y
xxejSVoScTTJ2GI/61Qv0pIL0oyURmaMsmVWW7ThZXnGLUKegS7I+zMkYnnG7afcnnH7KcszIKc4
p6k0/6PmWvDipe5XGxDEBVe48CWqINhP/VztZDACK3vCJgRfpGVU+hSQmgW1jWfp8jjlruc0mg/9
ElGjfkfGDFiujFZh0TxWi+nhx3S4IfvGgh64sLTTautbefgXMhHUnbAw/6bGmkmRulXvC2UqOXZ5
EyCjcn7gy0gl1su013iev3ukDI8mUiDVryaAZJhS7TacV7cwSW+5/vSjMqjiz1OCyzqap+0coyY2
D0j10O8oPv1pU55UZEH4SKMZoBl+vhNMWBrD+zQ0DedcwZiRB/tHW8Zde/DWgi0z8+A5NJ14A5pl
tFZ+lY3HqQyeTL/gi9NHPa+40n/kb1C/Dk7KSbm2jXXa1NEv27N47/f2q4KV6j4duuIui63wGyfZ
iwS0gPvXnISxH8NyB+Oe4OC0MFRc/psuXYhBGeJYzjZ1vfqbG8+vw9Q6fzrDPsRm0Xx3lG7a+Euo
Zmfzaer8T6GiFfrPUJbM6NiR+yj4UJ7doi23ql9qbwMkiERr4z+uYwSwjrv8BfG5Ye/6c3SAZWRi
BhKjhLSElIm7SkNn/JnPVsr2Zwjv2QiG5IreGjPP19RxAOtZffFDaULvhFj3+JypbnkJK+XBYuV/
li4FO4ZN6djR7u8J+RYInvogoyAXkZYpgJ8XvZpzghstZUX11biTYdOwc84fP69TFU8LQVZhUyOD
QYumSkONeofKfnTXzXoGqkCLH5q6552QpL16bhsUtJc+zB968zqsevhAVl6OjXETKbwL+QiHRm/u
e0RF32OiTFXZ7VV8pG4T5ccoPdIcCkY7IcJ0Z1dVoQuTYTrYU4Js+aBxLl+yS0lrlpsqt4et4i+o
w1xlv+oCL/erIH/wSwwEY69oH1F8Cvm6eB2OTzQn2EyPiOToe1RdAV9L82MgwetagUuDk+cStvQH
aoQubQbzJHZdCIkqH6Bz7lhHedI1rm9ANza5C7i+77x0V02uf9TU2T92qELBgl/a6KZfhrRu2J18
9EVG9R4o0RL3abiicqhsZeh2KXxDtdZek+TLFyiFkxOxsy8TR8X5Wrfcox3ofXIOYZL5fMj3vOyx
nieFQSKChX496THUcsVwLnIXabaPCtP85dafmgPo3ZA3xqXFpXiVpdm4t5PcmDfx0qlp03WKtD4N
DIobrizPH/YyIk8cOk5CdkEdm+QZDp2wz4qxw/89HC/XnjQ3hmsbiEfudBdkZcZLKtEyJpceCCNj
Mu/W685dyXnR27ZuiuCpYlFkxSr+uVWqAGGgnVHASAI4h3ywHygRLOWlraj9l7Ie7cVeRn1WURg6
FaPzswkR/lhz0JjAjTbtPh42ksmR/A1+oe7ewJVpJUmfUvzUUAR5mNquPUlIG0MosrrW3Wd5qH6S
c5WnLLFtmb7HQmI/8bd4l7FNGhzA7OQov4xuDdo9lZxD3Pjqs3QNFowzVh0TdiG/7oBGyrOJJVVi
l/6DdAUOgBIXSOvqNosy7O/G/JO3MwUcPfWf6iZ889pJ/U5yw99Yg42K2dQVb1n8tegD7XvfaLxT
G8hJmE5q30lyILaYVi/5WM5nLTLatcz2jYI6CVy5+zztHkYXNYZhdUXLkavlgxk47pEjtLLSFm4L
NMr3pvgs3poyegsWU0YnwgMxrWfImOVs7LO0VSlNdyC+4Y79VMxmy0ro/0eJJ8TN5/ytDAJEQ4aU
6lvSW4cRlZR1MQOUmDmrHPvRqi9RAs846C3nxU6LZpXoXvwHyYCVYxbmX3GsPTqDUn3PNU9bV9hc
Qahy1L3joY3vWA18fCfojqx8yiFIzfbfdwl4vWNfB8rh/45ju1TsBmSmcOvW6idUkGH3/RoF1Nn6
6dIIy3JEkjcx2PEHjWUgXoVSMZiv47Xodb02rXvusDz+hGeyPthPWuKfy2XG7UB7xUMtAykrzs5L
veV/yy/Dr/AWd6EeWH+lIYaqVLh/WmgTr3urq57bIrJ3amg1J8iy+TmvlGynkdv6MvuutVJNMkzL
dAfs85aKU75TbUgff3BVf7bxoyhmzzrYuT9B6KOZInC5SikE3LO7q5HVXvDFS5XsdtGG7kvQOoDv
l/4yNf1d5pnu2glAeVhA+a6b8ltTtvvSrJIwuojswK35aZQi9EV2/zLaF+pf71zYxlGodzuZ529z
1/SOTgqN5U5u06U9TCMaFHLrZ7H7HhWgm3NMSg5LsTE/DZiR5JC26Rus0D8C2rB3xTB8cYYZ8Ybl
Yo4Jm3y5VU33vfM2LH2DYnzXy1bHyOPvaa0dwdI3A8wWa3YlR9gU+JZ6c3sak9Z+qJQUCvhoZb8j
h0OCWpn3nqP/AoarPbimggSkC+nMhpxoA2alcxg4ugWJ7e7qsdQfpE8u1hzcuzZncqsq+d7Uo6Lf
2/aTRLUfoSgRQxw25x+32TLYWg7lxcp+LrqaBOnfsK+kxUMlT9rzFW4mzSUiw9a5LRC/gacFAnS5
yGnzevD005xCWh/vpO8WkpdUxla3NtLQ8L1g8mwlsEIEmxLx5CEJ5oOLdNPCPOoqTEM3L7LtkPg1
svJJvL25VYMd8R76eT7mZa6c0BWCkBPj2HdnaoEJzZLX738yiGyDYLhDvyyr1bDAt+Xyqf3pVoac
Qi+O4yL7NALb8YZhU5h+/GvxkegVoCmWC54S64MKVmrSHDBEzvejpiPg2fd/JMJxYAQhFv+Wg0jZ
5mWhk/nMu3tH05S1prPVVywFYJqT5ms4buUZcnv9aieLwxMMLWPQjouD1kaa/zMqgkbwhlTqe1S0
SMlKFHW56gzmWJ4l3f5gaUfcRkIE9Xn0LarqHlNobIckGuJnBYAV1gZa+MvNAeDYVNfZo0bzEQWR
dtsnrfWz/qoGSfTLMBLkgXXDPZrzpo447UO/hRbnxB18vYV5J5dIaSFmp4q3vfWRY4Oht0RLHxK9
4BIlMO5Tf+sXibMfC//r/6ptnvcqUG8f/uFN11zuEHINLleF9KhCM0Zi4gVV1A1BfTKQTUfcKTUG
YELkp8Ods+SnwZqTnzYlSy0doaSxoxIcO0aTzgYDWjTuJWOdLMnr6wRH16DUxroOjLrK9TMignul
79Q7rdYnILVLutyUHHkH6gytpBqNxtqy72CXsb8ZpzcWovgwoy65DVQECr0qoUrX5uk9erDj/dh4
5CiMfh8OyN+LZohIgtz6blolreW/x0mIBN/ipE+CpW/ikED2bwGL3WJuz789Kx6wMSyzVqeYiH6R
EMOEQzYnWrxpcyja0pSBK3ms0lX1Ev26hZqVn61GK8h23cRxF9pXbJ9cjDhWvmK1WxuI8En65E4u
Kn5ZzU5ujUjj63cLD/S8qFcypHlh2i2Sav9hm1LtwqVyLpdEKuVyiwgd06dF0w3E5wuLRoXnK4Gf
YurGJ+Y2Xe5kitx9zLtO4RDw/mOcbPxdjCwdnAL5/MpHGVEs57jgD+QjLl3XUeeKul0++DAonGMG
8en6ub+O88VqyMLjV+MYbXPqexIAn29H23gqIy/f62gGnSTGCLNCP8utFtrZMRijmc3G5NQe/yph
1qzqXg/PQ9SirvNx57IPVqDSHf7VH8uMW9xtbuzxua2GJZX48ZRbnBKQc0SO5R9iFfmMFMgiXqGm
TRftYsXxdnqjPBcfghaftC7QiyKcg+C47mWFDPlGbP7N0OkwiDqR+75yc4SgkwjwstPwyxgAvG6l
08WOYvuu3g51vVw3CjSDNujzOylUolZo7UMDbxJpDsWUXkhE/rLmrH8JSj9+4UwoQ3JRKu3VG2bz
Ii15VuQrL6qrGduuj5VXuyrWMUjzH7Cm4904Wfh3gsfEiELfQza1VtFy6AzjGUxvzGmUl5Z6L339
ciRVQEJscEQetpGcRuflNJpxGk0Q7MWlfDnslp3WAZ4lWuZNH4/2WMGxJLAO+qiZD3LhD7BXZd/z
QVn6HK0yH+Y2sB4839yaXoUGwUdsiszGqTXH061L7oyUFJjTd1g+L7FAZEqMs6x+AwsPiCSIL32N
Dty0QZNnvMiljQPrnJdaz4lYj1YiB0+Vur8zACaTEQjK1z7Tsk1sj9NBmrHpvY5dFjxGTtx8U4pj
uLjT1W7WgbxzquiH7UbkGjO0maeEYm5v9GDavY6dmtk6rLdcpjr+a4hS4ygt6S8nb53kLqe4ZRJq
gM49GYdtY1ktfmI67JVQK5A1W6bLBGrG4y7SkV2UGW7bU7RMQoujf9qH1aHO0Qdb4feMWfpyubYN
+OSWAoMcSGWebmTkepvMYcEOuzJ3VhX+STCW5JCy9EUE7cwy11m10JYABLBkX0XtNdCtatPEiKfd
+m5uB6IPKyHVEjLbGZ8xd3wOyZ4dYxcWqkh6g0v8Ck4l/RIUc3jOMDFEyhF97o/+1EFm67/0o7IV
nsM2uS/HAFU1B7Ju5+pbEYO9acM2UlmVtun5Gm5qrHsKCPhgf4uU2T6b8A3kAZdckMpZWjiZHrhJ
vV2bOd8bZoKxFY0e2AZULFLzl/SJTk8vIj+1D7bXnPSzXVf6Ji4n84iNwO8i8MqfoVVeb+K/bz6G
lhu8wKqf0qNb+Q/L+VH6w6VdEIppXbePS0vQjPk/Wh9jGfTMtc+/0+EKVDDy8S8FdXx8SBdlryJG
jXaKzTfBMkSujcdmfidqi7GO5CLQmq5eGOR+Clj/Q1zx726JkWgJIN0v0eMwkD/9nw+QyGYEn+AU
+V91MrNzNaEgumaZ3ql9iQuHNk0nuTONgNFrDO4SqbKW7iZPzLtiUKCrEK4zmUxJitsqdnvvD/w0
UYJul9vTpQ+CHWKk2dvkt/UxQg10I8W0NtIBGVZIaHd4NH7R1fIi/eGYKWCEkpCPCDU303DOjY8Q
Pqf//r62R+r4S38S9PXGmKv2iFCy8vZHOo2Q35gi9x5l+BjiIhtb9tJYWVicQxZQy2uhf5XufIIS
kkB/vv698ote/zC5vf6z3P6Q6z+NhnA/Cjj8QRLUo8y01aomX2VDNLSreTDrsxE3rrYzvOqrMtXq
3g2j5pyWnE5slPPZ5+9QQbG+4I5sfVENz1mBnrEOuHSbX6Yagnru2OVaRtsIgkNXbkno2169RpAK
AfDzhMD4WbN8c+37jbWuDRXV4I+BWzPNg7lZ4awy3zmBdgzwLrbXZT4Fp//r1kU0HzTzEBcrcP7z
ce620mUv/XInj5C7Skf4FI1OpIFmNLnf+S9NtANBp5yl0igVyMjo7QNa4j9Mc+CIJQO94SI7GZTG
9tpZJPGjWbYY2oLGrTYo9K7yeJNn+DTNSGGYqxDh5od4Hn/xpweHZkzTh2q5WHyVHjS1Rk/BWizn
l6bTWmC1C3xMtglgPgoVDjXgKTZwBTb93/+aTFnBBpOD3mMCgH8lo/KYavTW8htIFymbA3oW6tnw
9PBkFPZiY6E99mOh+SvXNzed4of3rTTTfE7XZVKm+yLz1UcTEcRHJKQssIyc/PplnkxOc9e/R07n
vUvmlmX7M3WG8ihhcnHJf2zhkWibWx/11OtvAUpm4Ux538amRqvXM/J9vFRtanQT0vKH9GK48tFr
2HrxI1HR9ZXeroyW2FnvlSeszOtVUyDw0oyD/qPs60vrBGAZCoT7cZPN/tNHoBBAofrf8k4vN3Hs
Kg+R3Xt43XX1MaxV5+zoNbgLnAe+yJPMhh1l2qdVE4GYBUkdLiWTBJuanam46QvHm3SxhrH+tMW8
zrvZ+jko7BS8LB4fmkV0N4r7X+3IQbG2dRRRTRsUnxGVT2nRIX4UoXC1FARxXUHabYmQ5keEtGTS
kBjqpsmjxwZTlOuroVT8b2Y7Z098/YanKAmvrwa9xRuhjlRrJwflsbS/mVmVP0XAQ/8VhXKVhfsR
7gtZnLIbW97lYRY8a0neoNVCS7qM5bVO8eS56/36U3/Wo4DVDJgNDIup4DQF9rAZ7G68oC88XrwM
Ddc8skl4oji5xWVoDDHYc566wCiu55PbAeTTgSTOLFyT5DByvc2SxayFsvbKwzl+NcF9f6xd8nYq
BLqtyIiaSQ9Xm7V20Rk16y5BJCGc97iqjtvc0Ky7YdHqjsef2jgar5E7G0e71woAUPjJhTZriJu0
JQVEzXmKTAA+i59cm1igBAblxbDBVxjkiZ4SfVHycUkBalngP6n8yVfd0xSFIn/+g+jCe2Tspe+R
KAsBXzXJOgrmBIcKt1X/NPNGJ91wufIerhQH7dtgN/kFLzWYEcKEuPIftG+hH+W4oOCQh+jeRTAF
qvkjLpzqweUs4a9Kt2KdYL+1v0IUlC6wwFsteburVm0cK3vkPv8fZWey3LayrelXOXHGhSj0zY26
NWBPSaSo3vYEYcs2+r5L4OnrQ8Lb1Had2hE1gZErM0FaJIHMtf4GFIZnp3eSvQQeH3cqkhePkZlq
x8weph2MsuyNZM2dXVrsOaVTF6oG5AWL4i2DUHwHoUN95ItQ3PWF8xZIQjxmLNYaeYRmL3ttS50e
v8tTeSBhW4GgSpx13ySULhK1eiNNAxOyVu5iE8DFKhmmfI1rz7T1lKQ4917nrAe1n4U1qPXmJHIu
sB3Ds2aY0Vqu/ZJ2+tWhU+04D6yd12ZtRpjCznqyRYX6fu5rT1RqyhUy1M73diDpX6TtNwUG3bqP
MiqQQWgeC20q9hFrvQ2szGmj5cNwa6qi3Mjbi5lUD3pgOE8y3rK/IelDwfl3HIzlCWWx+t010/yt
LHolP7YORSpHbfMTYGmE02Y5PzJx+UnU4MBk2aAfVxbCMWeAIv6twvJW4rj+hHvNnYEL63wmwlyR
XtHglTcoSmSrMt8OM7dKbSjJGrlXYoSaxwdRpvahMRp4wUjPoSFDreep9kvkvQahnR3Xtk+lQWlU
aZH8wIhxb3VF94adRb+v0UCavzvNq2MAaS2m/ALuYFj1Y1ps4LabQNVt7U2r3ptJRavOa6xDFoiR
Kh5NA00lEsbuQzGLSNV+X600EQEGn2c3EcJEFlSYX6TdCBIKFJXusGRZVSv/1V5Iv9y+f7U/jNcN
tTvo2WCsRVuOCELGYDGApG96He05pyuCXeLU9m7EcPPViDXKEDyJj7KXHEOCcntunWSvE5sHo0/K
x2xwbIS2D3IQpCvnolXVvWwZdjSCqQ6p+s3XxxuDHGuK9m4OL6KznA7bBi97Ut8BqPZP/Xwwc+Qt
dXSq9rLZ1+4EMrv4IltyittEb46pBrioMR4IU7+PkVncRIVnHHD/ogo61+Eqo4A+kYTVWtbrZEzW
4QbPBrKARvw1riihtptToIstoxwre/ME4O08Voby1AdzW41s/vmbr0HOv1S5GDFmBc+Ax3C8NO0I
TygqBwJEfu6frbJ5lSUIKpT+2VXKV1mucEPPk32yWmHNIx1GSvTRf5g3X0WO9AuIqxb1sV2kZnu5
fJSLRl9Bsd6xw/hOLjNDPwz2Xi7ERvayKk0vk/E26FgKz5rL8lAia33ytWF/TfjZ6PHJ0JLvwwvC
w8q83/u1h4JNUqSHVC/e/JmZlobmcOhbEYOChLdmhUDIm1CryXzShCC7NZuof87NqL9YWEpU0WcW
P/4Pd/iRAN34nim4LYWTVT5hh2fsInDst2yAUHoLrNm5Im1efbt89+Jx2riB3ayRBS+Ar+LeGuua
vXek6Az48b+1ZX8693epzk+4gi7yF/11qvtiJQl5Vdg1j3iocPcpx5MM1UqBvGKsP0kCnzyAl4OW
Mlrows48v+Xw/zmpDCk2CsnGVcN7r5h4O1nsbOOmc4+u1DvQO7fd/GLo9oC4d07ssbsr2grgyqi8
WHCoZf7Xdm3ziKrOuGlG1iyYMUTTax2CDkxJDG2kBoqUp1uE9/pxQ40Wt2XbsPYw6Z9ss3BOUeTB
t5nP4E1xqLj5h2U7bv/okEMG6iz4Nzkb2cozXOpSgUhIOpr2NkSebSsJFNJf2DN3CI40IHzgW2il
dmgoF95oGKaNqytETOT+0QvK6EaCvibZK08llIw0AOB+8bfe5Qpzj5wnLzU4sbo1sX1lte/wkFIV
sPxO1Wf6ndG/Cx7uiMiT+WRlwWLekKdzorTVCqQA2WQ0gDa1VRNAD8/6Ud8sXybZFp6hbwoA3Or+
2r98mYakPy+CF5nw4J5oCHkEfavcxpOm7rrEDB5VvEfh4hrN58FwH2OpGs3fLyks9afv9J9VpIk/
pWEOv7uOgocU+7y9GJzhICz9fRLdUyuRVI3dYC5Cc/kdWrFu3Xb68BSVynpq9UVHYMGDCv5eKz5L
7q1yn+UqcXTGuXbZcC2xNMGyhdVOjcC4AfgyaJ4HIdS3bsP903ijWKfjmZF3QEo84w0TXHUXGY2x
k721i82WGVrARqwOjLZZoqnQeRHKcSZ2A7PdtKmN4a3d4hwrP30Z6+s4Xhk2MHnZNFTn1xDZlAd5
lT1Q4uGgTWqi7uvQ/jJ5oviFeuV/opH/StZVkolNlSJkhUZ1G+wlCVwerj3XmDwbJEVcnmodBgmI
HUNjirQbfXCOcQgXy3GNH7qi3iWVHXzPEyAwMDhBmiXf+lTRv9hVjsZAnyef6wAq/NSCGtMaoEYw
xuLXwEfKT5DYfh5K3VvbXQpVU2e5kabsqKaQ22JWirPmWdmZAhjl1zowv6a9u0+zGc2HelrU1erX
3mNdrmeN/QhwSewq3vBtMXKPt2tKwlJ2rFW65Kjo4iD1yGRIHrLZPUieXTukgJlsDqaRHfs0OVxD
lTK+hoPbQ53p+qcRqmyXYDvtzdaOEJ6SrR/6oATmJozy+D4N+xufMgLCW6CmKSUr5E4zu39Cz68+
+tpcVJ6vVJIFYZ9ozC4fQF6130DXK+Q1qBy9WsVg8Hamm3++wl7l2YdxCd+rFvGN6ZWMiTHv8LzQ
AUSqhA9yS5f0yOXBV+PrMO8IZUxHuFJ3p/BBhviiIjGY8eiTnSOC6ncQbF+RVM2fIyefSDvBm+8j
nleujpvtyJpF8qFynFnWYCSqo+Gp2XME/nUvJiPbKOqg7PTKLtaFEngFvK9Iu0Nid4f5VXCzxPy0
fsr7wbh3VqVhFgj/ZBYWGjblwHkNZxvaz7wqBtCNxnQZLOuHDFMt87hLO/rRyIvwua+q/R82xFak
wbQJJji8c91aHpDD6c8iTLDFtX6FZDwrA33X1Ua65sPvgajNFjUOOaM7KQO2uGu5ao3DDGm2tVQJ
C6yIu7id56sOcQfq5zDry6I+dZMTXLgLhpd6PphF5K1NC3CB7JAx2RuBrVdndMc8Xl7CDlRuEAY4
/j+ukRTqN1F42lFOlJ2GPrwgyWcctB4mTuHi4CfrMsshs5DFmCU05CGxGwdgiXO8huTZtfYjm4Ol
/6z9RyjD+WHZ4WlhMu3zQLirBWGuiTG65ObGxmis2aIRgwDkPLp3mv0vy06DDQy469x6GprAforC
T23jD48ykuaDAF3RDAfZF5RjfqOULonwAITlsocC+zztrpCPPBr5+l/bEurxARzSNvkrRadgfx2i
C+yWsb5Jj9IQDx1ICyj6E2K26NUERYAlX6jeyb7cd8RmLKdmL3sjF9X6KByR2wU4/qxYanUeI22Z
Wo9avcqaGQstAnONjkRO8Wb2ZLHJaRwzN/kRoovRbEnlAMiPldPyN8Q4c5tOaJvWhWZTfwaok4J5
vJRBWZ9jWOtXOI+Mq/xP4KAx1kMV5MNYMiEfxvqzOe517FiKn0C8gR8jMWUUZ7jYYq+MSsHykJSu
5mfvTSCqS23G3SM4ynsZjur41yiJe9Cn8uMoQ7+X4ZAqhY/o3SasGgNZH+Hd6D4epCxvDfATZbMm
411+CRrzLksw7mv7YWPoSvweFu7EjyMKn7Okc7d4ERbrekRdEjXb9tFGtfEYdl4zW000j/IgeLiy
6ujVPZwRvFZjF2IkyteXeEazd7ZtLvU2O2YjHpvTdJBFN1k/kzW4DuCqQL/rGp5MP8AfuX+Tg67x
InLSrYZ51eba0WPB/VdRs2p8CHFl4W58UBVrFJAwQBzwWFjOtGg84xD7mFrI5V7jslNnH3Lr8zUP
zdmBQcbkIXbhjHaO/pO9bXefOyAVSxtWF3mmN6H20y3pmWSNB0f5Vgl0QW0lwmzDboo3GHLuyknN
7E72BpO587QxfuhSNDmtTVr4yVamaKYh/G6FlX+U/A/JKZlgX+4sx7PWyzfSDRT7BG9jmSCHpALn
ZQXZYsyOMZPKbd85ybNIKdzTEGjoN8WTexrnMxIP7sfe2Hwl3xSsMak3P6FEspF+Nz5r1U1QC/dO
aJV+7/pk7iXdXCj1Q1lrycvg4obhN621C4Bor+2+dY7g6Mx1oDT+3g94QPJYaO8GrJTls1U+M6No
ekGJLj/JljH7L2sCXqF8vhqzOzPvQPbJg4vhFfCsPOSXMSSk32sr3Pd5Zzy088F2vRyDbNU+BhNP
0HWTmXcNcN/T0vSUI2VA/yLHWgUPD98adnJ6AbTzYSrD4NbSxLdfw6PZz5q05VrrWrYH5KTGrVYj
G+2P89VTxVfX8h3I2XbVv42GjgHFXKLMSJCtnbYMttfqpKxJXpvXIa6TkPiUPUBtqATIeqerNdpm
nCp9TrL1RvUWpsMDawQy0vV4g4l2+XPS2q9tKdBAqkx/nbOKQASsnLEK+HFGdpVRfoVQkudG+QjF
t1qXnQNKyivutGmocRokzWuzqLL20+j8WdEehyLaJAE3Qfmbuh7grjyzTaxuZEj+Up2Av6bhf5cR
CjyIGAY1pn765BUrGawdZTN4PmJYhoB1lU++d+jT+mTMOojIuVb9ajldug1MKXu+D6iCzMNhkFOl
i1HMDkonvDemsF4pSqnvDQQc7wd0+szVNKJoFRsK7nFzcBk4nxlUf28UPX/4MFieNhZCj1PSnq5j
HVexDo3rvEhIk4QwxVngrgdqzutcQp4Q+IpvZbc8LLAmiXC6zvkAi7oOX4LymnJ41iDfzX/sKw7C
3225j4/I+qLgK76r8y4/RuMSkSZyDWeBfYjsWMYlf41zqyk6GKr4PvyWB275spw0CucnJTK+m0Aa
97IzltrC8nSM9PSubdXVdewf850QyyurzHEL+33hMQ6PGjp7d43TK/c4mMh71JWf1oWVWJWWXx6u
HQ2ri30JbmElY53jTfdVcpLf9QI2CXZe46NPhda6MWqFptY91rg3F3s7zLW7f//rf/7v//Uu/iv4
UVyKlAd+/q+8yy4F4vXNf//btv79r3IJH7//978t3XPZzjiWrqOm5ZqmrtL//vURhRxGa/8DULQo
oiBPb8B2Z1srSqDQufzI59yozKDLzLkBQ5d0tf4kcHpp9FQ86zy9j7iGuVts1qev8kC50t2SotCO
cV6Pz55VI68zU1o1LUXhvxzPmg8+vB4E0rhmrH5F/fRRiE4/6Mlkw2cboDXcoJ9n3iBod1s65PWw
L7eMc45P+Apren9n56qiY/WXB3eoQ+4oaVNGwh13ydAFwscuoIIBruVRD1ZibkYpcksqThFOYcVr
UhExjhUckhF9dGBl6R64Q7LEojE62QrffzmiqCb7LHA+vk4CQZod5IXSFOf5f/40XP3vn4ahqh7S
7GRrLNcyND6Pv38aaWKQdgF3cZMm4HxGK6gvqVvXFAy1ZoPbbrmVMXnAP0I7lU28hNCRg7XVAb/W
zSbeUHFF3yWthnv4NP1ywJAjByta8NwFWI24SxoOoJQ7bT9GQxNt26b6jm7v5pfMR+k27llpRbAO
VbLLiGJBb7y2KTRQwZqC5r6ez2SHXpEfkDE3dwAidC3eejK4zC6tVkcxYJ9ahg8VmQ3jssXMUcyY
il8bTqXlWZ9qxq8NJ3KBMaij+kYOlZNGs2HTGXbGjXwEwqlojtdLLjEumdaefZEtecmuEPFONtHz
i+9RLFr2rPK68pJgpY3lZeQlPV3x0Xhj06vzAzr880dtqMYfn7XmOQ4/OdLEhgVyXP3jl6coroHZ
WB4eolLVbkTqkrdvcIfQUzSAcTBwN204gufxC9J1sj12qQ035kkfY+vcmSWGeQ3+uWskrert0vYi
pbnzEHZzou6vMXXDpyBi9HKNvHTOIejvQ61lA5n0xHseveQLNnnTuzFlz5goeS8jImU7Q+n641QF
9gP3eu5hbqe+B20LNyBsPvshlcKJjOQtVjo+wg8Nxp3TML0jN9cOY/Ru+7a3zuouP+u+wGmc7zsU
G6uGUgjJz+TVkqCxV541KJcpyVNE6ZH2ML30CWnU4MaADHcvD2pNuiHMkwZx0smFQwt9S8Zkr9Cj
btd1RrCu+76dbQ+ZFxZkI/C1Oy2xXMzMy17Xj8Eg+k0yJBFP/xSNa19vyUPx1YefjhqOPOjkFBqb
ba1sTc4gTrYlbq+C1xbSefgrc/deLiJcyswNi4jt9SJWgQYGEIR4uXBaVdWRHFiGm2CskRzE6YDb
u0YZKdbKc5biSzQkeontSVWeyznWwkbnMefaP8I2ig/LaNljtvGb73TAQuTceYacJpswcu+VASCf
DC0Xkada4Ry1vjUgqhhcWMbkVTzdeC3saG/1cXzbTwAWxO+DbhdIGqAoD5aYMvofHbIZBi0smgpY
sWzKGddxpq0Yxwzd2j/i12aH0pnj4Wb2n6YP9ghrLAMAKSc4nT5twhDJ2ivNS62djauE2W2AHC2F
ckkQm2ljc4c/d1xDC6nMOmUuW0j1i1Jk4msXVdaqaUpxr5mpeaort1/LjimbzojT5y+ONVXHuE0T
9OTK7CvCmbIfg/hupZXGQUV05EwSsj07wuEA+H1rgspfW3PTBRBhIkJPSVsFOLGzApDlGzlHrfJ7
A6/so+m6uraSw62IHTkop/lyMrD0+VVtH027vSyD5DXwIsh3sDndlRzdw98+sDEm+09GN34q+4Oj
Y7xXdvpdQ44ZJX/XfEgMBIS0aGnEZO1PRpceZVc3D7J7fnwU+jLcz2jKmMn+i9IibGTZlB3mrOiM
l0ZKaptxMqaT/cDFfsiX68mLllrAMm2G7MyvLscOMUi1oH2ojckCiWxMpzJAeMoGAjKStQwVHTWH
DqodfrMTFrZxZdz3vmrcy7MqM6eVrbvjPkKWzgYKQrenFrtmdMy7JeYocXuXsoCXnUtsaChQQLoF
NiRfQHY1ltAhEeP+IJsfXiUlOSKS+kbMLyzj2TTAG+1nXzYPwM4cL4uRfGAffl9iwDtP//yI0F3v
j0eErrquh1+bY3mcmta8XPiwOON+rzsksYw9xh8z4iu1tXQnGrMrP/nHWFTDDTJc/sVUECNthyp7
N1V1X2Ft9Kk2eZRUxfRxBKke8anMMDHLa83jfkABveoFGuxuAxd4ZuVNYdutZa8UnZa9UwdT2MpV
48Ngz0HRl5/WxZ2UdtdEQ8STyIUCnozlfI910Y+phP4QzwdhAIiK8eo+yFgY1a/RUOu3wrW/JdA5
b5A01h+Wg6rscWCPz7Ilh8szeR0taelgBII79oVVbnmrzVrvhhd29WqK0YquFG1+JqL63owqweV0
bgcpDJr/2INKozfpHwfM4+WVp/nycpJsyjMZk82OtefW9wMsa36/AkoZPGc/vNj/61qWPjxQQlD3
1+st726e8PHNX/8fRZg3h9bQbq9va5lyHSLfV5rFRz0D4hd7tn9im2SshOZkn1286NawbYZbEInO
6+iBJGdhj7rMKHbaTE2RKksftJcW1SXucCgEz1u86wFZP2M9Wm7Fnh8ii+y4XkJ4qFPs/uix+gb/
zS5w1h38/ovdG++oWvjHUS9xfYMEU2OUpatrR5ld4CYzJR+VtStk//qidT+REykPY6yKHYpVCHf1
P5JOcZawOyT5xq5sf59pg9GvpizByTcUincXDVWx62fyh2zGc0yeLSPtsvTvWo16YWfX5q18sjRO
hbh8qO2X54zkG1udDow80vUf/qiKXz3zg0aOiSyjWdedhWQf66690Tr4rRpx+ma7zr4bC/Or7Tnu
GtvD4ISVbnCpYrLCJS6kX31YpgPqN0+tJbBEwCpvK+P8SoNuqL9amGBtwyq3jqlhJs+JkuGXOAXb
qaY8xDZ4JqYnWOWpQdeA0UAqbQm6/LJuezRvZAxndfPcGj5bpzFSvRW3wgZ2JkHZXcUeGBMPWP7K
XP4RUZfsy1rxb12jiW+SqiA30as1lb683gExTR644ZcbcB/NS9FlBvYQevLFzqpXMEuYfYh0g82f
uBUh/qidomhnO9epl4uCpZyn6ucllrElXUVDf4y5+9+2XfWro57PzBwTeciNfPvkOBmU86gkvQcR
riNVFwbnOL6TDrUBSuKqb4VnPYbrBmZW2ckmMEYoSnUR7Sfu12fpXBvypD76cdArT0tiXvPMFkhP
c5FgSZEo9SaJ8+bWYMrzHJfIJRmPm+Lyz7d6zfXmrd2HjThpMM1WHUB9msVmwLL/2PqpQ5GySe/1
negoFPvA/Y5a2wRUhEAU2RStvyJktWn6OP1hW/GPxGy7l9gMYWVXGYJ8RaqdXNDyG8Udh09Tmp95
In6fJpYj6Am2m5Fyzhu+HNEWddXsIJumwz4qpLhB3pNeIzQ3Oc5/T6U2aI8miHoZDhuzujMH20TG
jk+1FNl0bMYvgdbZL5or+ksXGYh1q+UbJq3+0RiQiYjnjG+olLgtpWpykL1lH73pylOHYNyTdEHU
lPtWDOGjjLRViWqx4JuNgFxeUEZZOlVRZYcwAOPt6WkCmPSvgyjFW8UPe+8mqBoEpRsvnQbabfx2
frdlt5yG6wjCtUbgbCursFam5k3n3GvMdeOGxcswZtk6myz3lZyCjnZyOmFCAi6kxHLni9IO7ypA
wm9Fpj51mKl+58ZxG6p+9BP02k5XRYweggMYjnVZvIoB5Ak1e23VtF7h1zG8uUjQQUntHgOnUB4R
tDrKMJYKIeBl5VW1mru+74dib9kTKgd+ph3nWD71JEJ1BKBWVlIk7Hb2Sqn57+iXk39Np/gBYpl3
iFFwPqguqSK3MlR0LTqkwTXkwLP/a6grsnhlayY493k87IQ/xjshdHl5aR0y0UEP21+X/ttQ1Iys
56Bz36OpVu/CrBu3KgC3FyU3fhZeZf+whlccL/LvRUfGLk7V9AnKVL8qp+hFhAbZL0f3jiwFk+fC
QpUxmgzgZmaaPvd40ZxBjN+rJiZc2IWGh0YJyksJnG6tg7zbN6KDFKEMd3Pq6la2HC0crVVZ9nd2
1hp7apuf01RRXwGnfrVw5v5hY/Xl1qH5ntcFG+26i57MuHJ3nZo5N2GBG5hlA03K50nYXn115klA
C1elGH5NGoLe3qQtesISpJAgi4kMfH5aWrDqjl444bU6Ax/+PkJPMLaKlOoyGorG4rQ/LeC7380F
mxe2JUwVcL4qwt7gz0td6c9FpJUPJsUobd8pfQYfqHL4baj2vY907G3vZHcylBp9TQkibcYtGBFv
HXWKTZaDgxycO3xD0yxFJHNIG2c1KHVwo3cwqCF8P8gN7uAWN6oVUDyZQ4oCQTzk5nPd/JoBOm6N
S0n4OkkbPXNbB52xkTG1TTeJMJBwb7qTavrWvT4f5Fmltza/vcZYk6fSDkKDISHvBFEbsIkWDg7Q
ZR0+uXpYPRgR6pjzvUIeUjvVNp5HhlVOCNyqfPARr7mOkNfIisLa9hlsNk97dtGuu6mEjeWNbLZt
dt+L5r7hK9qtvXDbVVbyLPtMO3np0JY5y5ZTI52PE9ix9bXqgmupv1WDStvkQ4syLjpDPCjItB+X
dpt/tqbEvYymEoPrMafbuLc+L33XubI3xSjg8TpfxgBojffo+6xUSDzjyJp4KHjLMTzjxzaJqn2L
idvNNBmzCw+16Ryr0repsl7lFxQl9bX6e1JmqNWjn4K+RxPsvtKz7GyXCurcvvkoD5kbF5tJyVme
W1191ro0eQ1dtmRYEDw1ogpfwV53Y/KahYr6NGjtmg1i8poHY/swYX4nJ6jgBO5tnhMQ+BAYRkQL
r/sSScEJkSPZLMk139Zl8l22xDxisIoMFZIquI0t6mZ4Ke9aF5SpQDX+gaxjvMZQ0Xm34qO8d4kc
1XWjtvrHfNKVvRxqd3a4DC2K0n33pkPXwqA3feepmaUKYe2HUOPdbi9ZWjnQI0D4WreIzsveazND
O+nj4Hku+lKnlL36bd2zYc+om3w2DD9ZcwvG8y0q6yf2zBcZVzQxbGs3h44NVvczxq3opcZbtSiQ
5ERtal2NYf1VFMqhVEz9Z4UtIG4Q1tcmqZRVLirnUXj1uLNErN86M1CsE/j/RUF6iHwrPcjtlun6
/YZqTXaQmzEIRsNG1OOv3pRa9CanJACrXE82Y45vI+xa40XkWXJQRP+x6c3NWnX1l8Jqf/Vem3Ju
ia/MU1HycBxCl1VPRsXEDmEIYkzxOeqrfVAN43fw6T9GP3WefS+0d1FRUDioa7AtHRXODLGEb/Hw
Q47UU2Qlp4J6QY4y0d5rWP3XZlndkLTDUryL2nU5N2UsAI+7nP1zrKQsPgVsWVll2Pivg8BV0YsN
9tN86lp2tR5ygbV8I0IKqGl0kmfykAHb2Tpjq2/UYZaB0FG0UPPi01BhkohXaL9tS6345IA1WcUV
JeAsq6NXw0BjeB4WoIt2kza9u+7H5DM7l1Z5GqpS21loy7N9scSXNqLaoIAJOuulWqD4Q4cU+lbB
QaJVp/zqgAJQraTYt+y4zpAdnkVOZzKzh5AE/CME0iOLM/csWz5co4Mf9PFaNuVBadpXlo6vI7f5
VR1mP6UkMjdI8yy5hfIwuCGg8i46XuNNlFwKBwSFqpjKVlEd/RmlqmKVqjZpx82oFf4Py/KzVdSb
7rOq9GJrRDszK+yL13smUkih8gk/nketG5yfnvheYa323bbddFXzt3pRhIPDmUsOuDAscdSxsYNu
2N1YWZ6doiB0WZNm0ye4cXcL2n4oQZcVyRsOVdVai+wbIywRkSjK/H3qi0M7gsrhCXYqzQGUi5kM
l7FM/S+9pqkrHzvdlwIH5M3IeuSSCRgOequ/Nej5XOSh7is8IdKqXl9j8mzCUGHKgDNf48LqtG0O
XHVT/Z4ve83oFoeZ4R6T69hbwZ7wZh75itW+vtaUEkUiz0u/Zepg3KIFOj36EbRwxSTjZtjTowyp
AuVvSw/6nWzKjirSVx1efhdtHlbHjX2wTJImjRH2yAVzH8o6IIdlrF5U9me3ng/cMgay9i18Dq28
/xaJyNoohuvchqIqL4OJmuwAheubOtgn4dvqTZ021c6MfTxqpLbocgq/LT7UI1JZf5iySHuWq2Lp
0i1lTBcZUiMNkkOg5LcdMpDbHCjeSQkrZz2maDFMSTmXin63QZ8CG3LA/FdAPFaZR42iK+z4DW1l
7ElT7zH3RvWpwd6BZ1/8hlpmcHJ6LIxk00k06rVN2mzzMU/e8BWnCA+dF3csBuuG8QXDzP5edjoW
NXKhsLqJw4cchtdKxQj1JW9UAQ9YKS4Ji7P9KPQEa28tvUGMQz2kfYnzRWxbW00d28dsClXcGTPx
1qsgVdWxKd8VMz/EwiEhnaaUiMphllrM7vVRK7/aWSpWIozMl6hRis1Q9M5lsjyYA8Og3k0TKrxD
4IZHPrnuFBcs4qHC2w9xaDtrYXjHqqsa5NHD5i7IVIol89n14PhOtUOzsVo1Xo+7HAZvLdWdON/0
7LfUfc96d2mXnVoAYZwHyWCVFvmmnoPsGNq7pk6fA7Xkb+OrzqMaevZjj7hZlA1sZCj3P06O0d8m
VvJTtuShbWoLlhbARzk+zqP27BvpMl5RCudxwFgVmp2I9pC20aJwS3HTxNW4USu1uMlVs/9kNYdk
5oQ1ll4cPdHm214yx4roKxKU+YMTZ8W6Fda48/FjWrF3KD5rgvVeZ8MMFLAuP0U4V83hCSF8/GLR
KVuaavsz6P3+0k+KwV2p/k6Oq/xsdxnVzSbuj0HbFJ97awsoW/2UGzXy1bCQNjJc+222MntHo26v
jg9FMnxKOhX3cOEOdy4C2dsp7LVDxlb8k+/jhUMR/oWfF4adCTlgu5qsT4PjZhvdQYIXgQX704ho
gxsUn6peLW5diGwIlBFufJhLnQljJUqgF4lcSbc+Jhuvgof9a4m+2IM9VbiQEyK1Ht/p7K1WsulO
fnzIwyJYJkRNhPI7j/6D7JXjbKpDe3JWLRjt6VMUhuI2Fjrfr/mQVPkqD7riQtnLebA7TCND9NWv
A8oaVJJTwh68xnxymLvR7bNNmlDFWmtwjxDyBIUoryIHwm7/WaD8eCNbMh6a9SbX8WtrTTPdGKE9
5Bs/KAZ4bzZS93CZte2YpsPKtHWRYz3l93daTtZhh4ryQbMmgTsVsUnzR2U5lXP8GKKU7JFXk2cD
oNM4YwcTuaK7BBn05FEJhy+GlZGErvLwHAyaf8k1E+fgucOJ+JI5mgKpown7B7JKPw0kub64Wdmt
dV9JTrVbKg91pH9bLjRL6KrZEy6daehO5z6H2ODEeB1kk6A2BOJOX8nTuGxfZ4Dw8UMsUDLrRncD
1GKYi16NsDd4QIcby9HNjZwWGL2782q4jVICVcPYTWuy8F7qp/4OqZYT3FtN2TzIuEr2VI6Soclq
NMrrEJ0QvylYjjfaSm8m+BBuWj7VqpXeGjqCza6jxQCbrOJVUyzUH+Vgh2QyLP527YRdUiI1qyNV
mfUX2ZuVToBGYpVsQ6MtnrIwTh9N83EZCl7+WzQOb2gTlssrZ0bdnc0IG4r5heUV6qL89WaWC2pR
trwZ2ZSHIq4/vKE6DZoDhAyMvOeXlFf6+5vqnO4uaIPTFHrJBSn69BKrJosH0llgv6Ex/Y53jUYh
OvPL3bXDpZh+jgqKf/MwGU9TNYYv7854Em6Jla5j1QAHmU0MTdA52Yms92MBWwngRM2yk3xQdJC9
MM38e6xnoau3t0U+1DfUcbGswot0a6EtZh6zqhbbMA7JAINl3fhFGO2kFpo8CKpnmwo7jA+x1NPw
D8AvdFeENpBCTDRqU9S71qibV7vVnyoniL6bkQbON8rJruDmkbHcufHcOLoAlmZdPY8Y+A+Vhfqu
NWSkLb3t7j2dJAfl3GgX2bryWsTGpY4HhOkt980iK/nSY/2z+z+Unddy40a0rp8IVcjhFmCmSIlK
I80NajweIzZyfvr9oSWPbJ9du+rcoNABkESB6F5r/cEWTbPTE+OhRioZEmyFfzZ+PG9FYj2gQhv+
aoxmpxTd9GO04c/pbCluWl6H+zkX81FelIaYbuf6srzlXCTdioeu2sHemv9xkTCScD+uFxVoat2P
iQp1fL3o909yZlQDNt1s5u9IQGlbXcnQ4tP5rtfQZ3CzyMTPMULe8/+cMTMDSbL//R7ww/OfSPh+
3AP++Waxo/wS1u9TrogHedBheT/UEIU3JTTlrdAy12XN6ON7pqVLz35fzhOx8AIHgakspXLbT+7G
LLv8VclF4heKpv1K85MoTOMvS3O/dVYZfrMWFb0XE6SyBkjvoCn1cJRXO7+v9tarVTXXf1/tudDp
ZtIevP7wXe5tx5e82aJKwG4vRv6gRdZylQMyjV1NKs8sriYSSqf0qbWNHUqwnaTA6Y9tgqJmpu9i
q80OqtZl7677IkOWZmIDUxYrTWR2snf7n93/mi3jGDk7HTXbH9v6vY86yzzyPi3uuvVglqtQqeew
J23LlebtETBFvD7Y32X5o5a2xp7qh7Wv1wh10cqfjsobfDAH/QVRyX+0dFoZfEAwZES660zZipt+
+lkoTx6hCLgRrXrxUB1aiCG+RVGmY+Y2lx/NfsyzLcWC6SBH0ZGiXj6CPEKz+Unvi/2ge/a3xNDm
E2Js1LzzlLzlZGvBuP6+ksAvufvyoHZJd+g0Axk/bRV/rwybCt3a/mL661XRotHD7tWK+pT0YW6R
4PJSiO4lSvuW+SS77Hku/aYU1RmwgfWkigHDgX9fAPtxM0qneitukMxrs01dIvtuxupyF4XxAJMb
uVL5XHfiaTRy6wfg2WXTYY+LllA7XHkAWDFi8Y7D1wrfhpBH2gLaoOFNO5my1NFZuOHC5KdzxYr5
NeqqerK1IX/tNco/RFL9tO87o3qr+/EZWFtzm4Sq3FwnfJjMqnoDc0wRTFGsrZylEx75A6y7a2tm
8ATRkjiPs7GRg3ZhKUfVcUE7rXfMcoUCAIWesxx1bh43O9XaOp0s4amiRvpxqNk8Ff5XWyvtz5EG
5rgPz1NsCf6d09d1RRu7ZISmq14gOIqysn1EIbx5HIiAbp54DNH9eZQ9OWyiQ+GUaSCbcmCJI4QB
ikQ/yD55KModZHyMaTL458Lt52AUdRkFCyqnRwxRKh9UeXKTh9FFrGUs6vvUjaqILFE73us6my/Z
RI263AH9KwPVbK2NkVholeiJOflp5XUXeajLor8saxESrNafsiuslu7yj3lOmCbnsgZovc6VU3Jy
OccUcnRaau6JSHFBJToL3ZM8uL/P/jsip8f2nAeojCKctU6UffLsY/ac9MY+Qt3XiMrkDCUuOcuz
/635/9XnpQPSFI6Vbr7uB0McqinEAkXM40UeSEmMl3KFmFdgKnnPutuvQe/3NNk3q9iM5oBZ5Hx5
Jewa5KflqTrW6Z1AGFDOlZeOVvQbX09N3dhORqMBFDbVu8hYwg1QFYyzE2hfdpuove8kAyJ+iq5x
LieQH4w+Jpg1pelPQasi7C4ENuIxUZXsZraPESriGVJ+qjiGqq36uomqecq6X2ECuE/m1ti6vRO/
IVZNrbrxUMYmkfoNE9uWL+ZbE2npXamvycq4St6GEmygCkDjKJthP93lChoTPZDQ25hpT5boxGtr
gvybgIgW1GXsBqCVbFpY4Np+2CtvqHFqR9nnjO54D1eMyUZ1VChznGVL9kM4E1cDH1Bpe5kkdXxe
JsSyZbNvXHdTqa51YKNqUIJUnz0gyQ8lHgelo260OXev/VAipYnxUYjARPvY4FhCeghqzSZB/FVf
FXL/QYoStqGeb1kzfOsHxYJFOkaPixpCBeiAxbvRY5Hk0SP2njES4OJPOT6uk+o+y3eDC6tazpAD
cXr1tFuVOi9kLKsHVx+j13J6kpwVHavda6uWOdldCpqz2pWHGVucrWx6ayICHIT1QXBZb+HYKtwC
iD9bbBfLjdmb2puSTR+7J/QegFXOw4+pNerASpbyFk6RQpm9m46JbiT32e+L8LL+uKgEmyEvMkjr
FOy81gVArhgCdUPdi8VNtowcDE4HSY16KGuK5UKvVc0cZOF6gewrmuQfF8xgizvcD7NLb4qXLkp/
ilV+sMnCIbBBRl4is7dupLL+rGp9/o70NTaiCuobQ2uqtz42fsn5eqc1QWRQ3lpw2rzVLubnciBW
MfGspna6aElVrSZqMfyY0LzEhevtNGkvth6KKUKkuKfOuDqLffXLZmuV44BIRtFt8CLDcPvfcxIQ
umhDjbC6beGi5Mv9BA6Vx0+q2ORqf8xL96pOpnjrR3vNG7FTrjUUzd1hVI8iUcQ1cmKCPC0NX0QP
ddJd3PZXp7JBNs2//n2105jxx9Wxbf7z6qGLGp+oY97IJAw2Q+U1wb3iCqtODxTMIjdDP0Asl+mY
uovtLUCenx06hMFch8498jnQtAV0bzZMlNSNmHVab6tnb7KuM+Z6oLpIxy7NXR572nuzXrh0C4VA
x/m8MO7n4cFLCVsn1yvPJT7SQSPZ7PEc85sgtTOSgj5+7P0km2Lt69e+j/0hn/BHUw7iN+wdIzMd
t3axBY7sPNh2A6wixfvzq9W7G2Dl7kM2ifaGplt7o2c2+m/tmFT3QHHTe2IL4RtRM7+RmkPRxB4J
9NZmH2I6SOb9SU4LS6qGpWkiRIybSBAhiCkhapbgs42NebyTZRDj3005ij/SeDdlRbTVjZ4VQJiv
s1plL9R72VmCFj9kRRo/V4XxU1qIi2l5NWr9c4Ku2JD3EmOrWFF7q6llPczdk92gyP7VM8RPH3Ie
cpyWHGq1Ptwb46z4buIw3SYxlAxxccjXT8JSh8++KqmKg2yGv+fJPj1RyV7VV4S43cekz09jRfFb
tjDJUQ7NlLAEdsitB9bovi+hEHdyVHfaCpksnXSuPcxwZtg5D+qsHWVTbqRlM3YY/WrK0cLefWBe
DEN/sGIdHD8/5uw0IJtXLL/skmex1yhnEXUHMrXdKs9S86pO40PFInNI7HB69rTyex/HSCrm7nvR
ecuznKCOcYKCDCwQwryPCbkWvtfu+DlB3iEe9cxfXQjv/t9Zk1LHB6LOz9s4/BwDddafv2/zNUH+
Iq1ovuuGqJ6IrOxd0ypWQ652Cc94MxCZ6RZ4DZvt11l2ZpO+qwqrPv6nXw7Kvo/LZDt09f1SoJC6
74Wm3TQBuByiteIbU+u8Vx7ULqHjLOsNGIGxtXwbScn/3wAhXfXc/1B1TMfzNAeGjmFBElFt3f03
GhTcVmHbWmUdWeuWQ4w5wxJ4mihOLdHH/HGa82+gZrL2kjgdjhWsGk3vo52JucNWm2rvuY3DtTay
gBBQbZPkHn1xV5R37VQVPhUp71ngjkjG0Dr1DpYYgfDBdrnPcmayJGdHw9hUXye2nVugtAFtUw4i
rmdRmXLNg2xSO1G2JKWUrZycTFi7uJH77qDpG0BrsJ8teyZ06ciyy6ZhUfaC87Srh4YS4zpD45ft
yjjHBptWUmSveESVV9nCHj0OEt1MT30/w0kkVX4yI286TiS2NjFyuod+BKXkpWW94SNCS6NDk0g0
rNvlknofo3rk2bD++uooJy+VEWgupmslemXHvlu6lwHR9Y2dVIKCM01PxRqb3yuHxCu6F/AZ0S4e
e4Sp11E978NdKcaauIemYijhfoqyaZNqagIjD81Msn7pxVkP7JXTy2Kr3mn2+o1sIZP22S+nffUR
HALzywgnXKf81ZdqeZEHOymrj7OvPk3TH6bEcQ5fXSSc8DBbD7IPqUg4PbyDSGD8a0COKnOYoGyR
NCfSGNbxoy9EfNSLgLcuVvaUwPG+FHkUAvqGSbwzUqDxsvMfI1/tEaK859gRbDau+zp83MEQq/iz
2T9ok/45upQuckYRriP6ItTHGR2l2iwfZSPjZbefY3MOZFNdJ+R2/VPD/OMsu2TdrbSym7U6o8iu
AqWKDSRJiu5rX9fF8UM5VJuKB4xs570NXeIuisfxkXQUoHgBn0Q25SEzddBFjZMcUQ8dH22bgE4I
HJXXC+QBWS1kl1jL0X+iD/LP+Jgk1S9rWnAQX7t0bKGvNa6JsiXvMyH8sHWctNzKPsRlSBFXlrcT
5XJxEDi6iKTqH+PGau4Qj3iRrcpVgXlhjw0/FmEu2ScPiEUdB2QArrLVQc49e1nzh5wvu7AzAbff
OK9GNlI0Ut32+2D+qYy98TYp0YLnH4BbAbuap12H51y76kvuTMZm0vR407viu9WUygkv2WLvlNkU
FKKvEKCL+0BbtIdkZKegGAvZsq5R3wctuWiu8J4SPK9w91l+gAFv9w0MOH7IuGxRMhkO09TGCDcU
2D9O3YkcAs43U3pQi8i+RFaY7ic21XgsDc618YyXskGLwe0IMTx+CU9r82OLd9XWG2EMjo3Y17bZ
3inFBdcSsYZb3oDpgcZvNNoHLU93mVFlh7S2UmDkOWoc0exX8wINpYjtmxriem2oynQq4oSKpKu9
1s7U/UCimfdLZarXSqktQDUR+yC3ivam02jbbsrNe1C5QTXr0aM8IJKgHhdADtz87z6Qltm2qawG
CObffaOHs3ys5OERJ/f449qoNUgx5PmDnKYCZbujun3/dZFaKyPvnrBHB/nvizLIl4GmOele9s2o
jt2FsXceTDAavtHO9YmSKOY3sl2uyAvZlgdbASobzbhuoyiX+x9HHbO4k4YExClTBk3dyrY+mNVJ
nkE5Z+qyjrfyKtn7ealaTX4oqP/IlUguUlEaoi2/HmTfV/Or7z/zUrmWyeGP06/xr1vwZXU+F7yP
UyEGhOkg1OCeepra7vOQRFhwZOshdaw492VbDstOefbV9zWQJQ3iRV/D/73F19WfM9E739cw+4Kw
TvwxstybgnzoU5IPR1Qi/gQ+uNyrA/4w5hDpmxaQD/B0ET4tuah8hSzOL8v8VUUToIcRm1ne4vGN
96B5qLy2ggkWm7dhFLhhJl32Z+EeUkNLf9ViGtC6CsWT0lXtvtRy82gouQ5BE60+F6Dvj3R2NouK
fZrlAVGPEDTYWGhDno2lyl9wFzpauEu8x/mQ7NyoAfU3YqHGBdSLozR60Xq+mX2b/tFRB3zRB7F1
TGFQ7sy792zJtlNvKi9ju9SHRLH8bnLGs40PyxkR/vzcmFtddPPRy4u15ErGg0RlsTHsxjtYenFM
ltQ49hFCD2DI6nNlG28r6EG+2NM17+gSCG7CF1bPeS/sDuU0RUve04aCHR/oY5pUhxjlsStpU0xQ
zBxHpmXeF9WY7l2xbGala7e1WAvjVYe4EeCyvRFFKgUwENM8N9lxVhDkcaDFImrg5nihp49Ko/UH
c2aHE6Yk+sFg238gtn9IS4rx8RSPd30GFJN1JRAKlmDa7PxaovRmeopJDSENzDF7yRGs+EGItU0j
t/VJS+fXsorGa4isZIB2nvKjdJVzmPTFq4228KFAx2+/OITwA0A2r6Gu7ib9zwpMgj+5zXCDquke
8zmddmmoKa8gDq7g/+s7SNnFRoSFGeBY0pwBwOdv6rzlLagFi+CBQTfO21gxBN9aL/dtPRXn3KWY
7dTlPbEiVsxdlAetbpgbjVLS/aCZ3mZCg9Szq83Y2sa+T0zvauvqG7g/NCg6JBVrzEqOKeWyII70
Px17yk4IjEFBM59cXmNOVhanIQVPrVTqiqmLqmNpGC5aoElNiqlSD7YiTuZYa0FrV76X5N3G04t6
UyKZfHXsJD/ZbOigffhKV/ueaoMbm9zwW18j+tkJz3lKjwn7SmTCyPM3HpsTS5DuTYB+qq6xn9P5
xejr4qk4WmNyGzobg21kbfAWAJ8Tk3fa2VnDVn5R3G0j2IXN+j0GxcopNFqqO2IC2rcS/wTiSamX
kv5Um7s+nW66ncKkvim4YvmzmBNe91l/B4ElCtNj+KtPZ23X4iZ6kofaa/LNjH3eXLqpjzhOd6or
NN5r4SHfVWQHSzF3jZnr9tbO6j6oBvtdZYKjYwU0xk/shLpdrU/lSR50L6k+zmRTqezy5K0H2Yxw
uOU1/nv2f4ZzMnTU/EffIKY8NatPIKHdXHy026L8I7b+cGqL5yB2Avzp9FMpcv20mLFFiM7+Nodm
2FWhD2D5O25SWL3zFgEUjIUwZCJvCeQpqOcXW4+rXVxNxmlMbePkzNA0IY1M4N+OYZZ4fhkPZEhG
DMBSoewTixK777ncoWyqIE17Vv0GDHHtIkSNA8fsIJvjIQsd8I4HaMTr3UgpU0/iZo8qz7fqq/qc
HZvGLrRgysWrIxwszdbfAFaa7anVce5e6qqYTl40TidlPXjqJq9jdBfLoTiF60GuNfIMFZwYEg8p
TN+OFG0zjqifqenYn0gCYQK3ng3W8LNqymccOGy/VjM+gXpdYsnKWfuZFQHjuIbHfAx3S5JdkS5X
Ts1q/igPYYKsiJKbpP0z1P3a+Wgl/GHy/6eZ9asFmnfbkWY5jfNSnNgA9Uo+nFq9MI+mBcDD1gQx
mkM1bzD6YmuqPWooyIqeSk98N8rW2hZqOlPMKDtcVOriNdK85sS3FJ4dH6w5KWc7xcizn6ELec5e
/mExymRBUQnwH4m+nJK6W05Wh2IU6XO0w9zqRL6iPrGXd/dOmrAhKdRTtvrIiabqPz6mzxvxMcmz
vKiHj7MMvedjZxD3hch4AMfXRRCVLhhStVl2rW3djFKgmRd5iOgrcXuSB1et21OfQc3CsgNsJSQN
vypLH2J6exJJ+B23p1tTgwesoroLUl3bgEI7u03vq6F71qzpFCXiMa1BoRngQI5D1JzqgrS85ljv
ja2El3QalqBLi1uZiglXE+0PVOMRO2/Hs6Bcixp8hCymXbiwPRCXtYEkZGr3WGdttLFtdkRNlbe7
BFnpAJ4uldfaREwL3CTgxddZD8UOiZd0gzhAs40sPCmUZIyI/GAJKxVfODPfFaH7I1NIgFt29zSX
1bSZqsjlEi8MGl2PfXvp8l1MZA+Ba3yKHaqr0zyAQl8TYGtxNbNsDNMdxKXA1eGD6qy8/dTx51Uf
orP0rYZ1wg65HNBWhFUbvlRwAd3GOoBFVnet17E5sNxmG3sxi4S4AfrEI1MdYUdHk3WAgHTvRRul
qSLYLXwntLCY9ugNGfzoSUc1jr8njRfynZPmR7zxMQ7W+St79jJkmUT4kGcR8qy5p+yjJH+YUqs7
uHZ3Z4eKfc7i6piyZp2SMNn3Iu34KAcHmQMsVHOsxHzsuMS2WcplC00ErzMlumaJqIKsadQt71Z7
iy01MC8nf8UXUt3aKeSiVKlxNZpQNEjifDt6Oob1SC5uMzd6FSbsuZHCT+R005XF7p7vUHMuYqyn
neFuXVZ9SPfvKkp4m4SSTlC4BtgRdt0bV3WoVmra98GFKt91TXwCuB1YjT1ji9yiUTMk2dbpu37j
RfW1iZNjERsgBDzzHoNYyEKlZ8KyyfXAbYGS93m75/uJPnFb3vSygqHQtFv+WcvBdoW1z+1hO416
CwvGbHyKSDzUwj5bccL/VUnTx8XgkdON40LycEcwcV13/3dtgkJUPk/lUTMGQoNBpVbJbjxbZqD7
PQs9lY1grJA2tFDLOudq8lc69wKs/qqcNKBQTV4WU0ETZzUV+SCgunieZix+3ngfZbPjW8qCUgTo
97u8f2gXrL3Uir+/m7M/raoutpqrGBfFwvWXDMxfnpminZU3LwRT56XV0e62IC2PrnqfpoglVN6y
1xXvYuZxGWRa550sDch7paEjk6XuLkPV/Np5lynSInSk4+TJKaaQ8Ce3Dq4yOBtySBaUn+4hNV00
/YjPdNvzTlqC2nm8JrK9MLxAqcaIgxTZta4b5X6x8MsC2quX9XxS8n7ZQ67+Xpaa7rtsix/G8aXM
c7wcRtym2fBpW/ZRY9A01p2dx9YBQXtUXrXm5zSzXUGMIzyzGl3T3KoP83SPbJ7lW1C1943lpGc7
VymPxxfHG9pNQWW4GSr3Pp5wnTCaLt13I4gkgxy8n4aZc6kXlbf+0tswrE0Nmy92VOMg3E3kCT3o
eqPyNQBwu6nyfDTSnEcYRxoo+XIzeMJZF24LEr9TB/WA/1JUY2RJaguJWzB7EK+QG+2t9ZdKr/FQ
PFBwQWcwClskSVB8zTyeE2FTmlSyJKLU59jbfjmhlcafD7F4qd04UBb4+QhFFr7ukpbTzGGzVN7r
nOks0QjA7aOl2mGP+V2H7rUJF8q1iQYqtKyS/L6cwBqChw4ider4eQUw/8KqgjEGjoD0ZxaMpG6C
eXSm0yi0Bz3qm51geb4XXgGrwoIxxCIQP0RR+YKp5R1yd9ee9PIV5dgZczEKfdW4C93Bu5nWsM9n
1p9a1MbWVlWkROtE3M/KbPje1K9/D1vRorbnXaOWTwD/261r1P2mVPofWSG6ne1WOD4JEBdGhLdf
FiMRZ5gTqEAiJ/4RBPvhoo5glUo076pkhCYO1zBzX5bSVJ69VHkAJ33WUZW/kPoYdrqaEgDZ7XjV
4m7nZpV2jtdW3yXj1RbGeFWVyDrZuLDAd2ZGEoN25g0R5DA+F6FAUPL0axIv+lXAXtu0yA0FsslL
+zTNaYvpSDuBW1/qt8gEX91VdftWVePo90bfv00w+X3PNoY3croDwMloeotYs314jLAhiUj8BCGY
N62Ye+AOFDe9JesBtA7GW9vbkLV5oN9MTOmQDGmcN+BSrY+AoPvG9oPoB2bzZuo0BNBNcjMVaP83
4h2eqKbTvqXtAujVMONvq42Ab4RieK3iGM1/9ARemkQB2In5adPXLzbM4qBTO+s57gsDqY2oek4E
b+XZpm7meGFxmNoWBSC0UB6hwBEBmmYEAuMCMzhBsQ6EtqUBK1saR7/37LHeRTpsUNiIGPIkzXzx
0sTcp3k335VOMx5M7KHPZNnrY+e02qkHlo+yJ9bCLuAB+FVueFDmHH88O80P81gbpw4w5VYIO6hT
yznCI3Q2+CzwK8E+RqekzbddohLGJv0tn9V9GbXiAYR2c+iQhFv5HxbaS8Vzk2HqmC7VtxK68waQ
kBqUJr5jhXm2E/MOZzGNKEj7ObTGK6jdvwpbIfHC5l/V62PG/gEQsNhMNWyKiUC8j/mCL/H4eRgy
5VTwu/jG7HobKqd3lhdP+8aZX1EsHDdWaK/vvcncJSNCL1Uu6jPRiZ8W0Cs0R5sOBQJjwYQOoO8a
+hTM2P4GzhpKpJYxHs1RPJreu+uo+kuhzL/igcjc5HmNlUOvROl9kxcEE57zFkJP9CvL6l/cCOYX
rHjAQ029SyNSukqjAztXDILxtrsOyejuIq/QfceesU0lfzvod1Dr0SBaxRhSN3vTwI9vak8cLY/c
ujHwQk1EHO8E0qFIciaPM+V2X8vj18ppIR74xriAt+lPVaJoh1hJbixcm9FMp0CbUQnS1eYvpJc1
uynBhnR/kZAdWc07UG5qkvhWZFonsWjDdin6Ag/25hzrTrYvQ+2N3gdY4y3SWd2TpSh3uZPvrAr8
pMIm8KNqM65RY16+kAAgpEQSkoSgSwq02DVDnux1810vhbHj/fhcD0UR6CIdLz0PPGVHI9ogVL53
+iY7CwOg6liNsCTt8WXKa3sfhWGHdc3wXW1LUgqm2C52zLtvCodLQmrADlsU92C9bqnSvwurgw9k
9C9ROCcgPPx8gefXN6g0KAkrk1JV27LTnG3usPDXPRoMMb4wEHa2EDri59bd1TnmkaU6eNjbIOzk
mdel6qnrovCSxt7yULKTttPhp6IjQaa5GcqUIVI6tvMk9D8mh6QZtXB2nFP/fnPi3P3Tg5OWYmIA
khXiRBGdwlbLIDpNeHqPi3dD09E+dfr8q5kLY5+N6weSuM397KD2F7QJSU90fe8jL9F3Y7G0pxav
QkBzyN2Oa65A1O1IqogUhWiCLrOn5l7VVR7wxCPuqGZCjqLCFRxAdX9kIzzsZzksRxpIT/i2tinz
ZcfHDf4xJu+iC/VkJmLe285fWR02x6FXqJs0bqBCQzkZONvjzgM1TatU+4BBTlDBTg8qpF21OLX3
xrzNKGI9onlzzdEQDZKuB8ZVoE07UX58gbqKR84AZ6nItmMHNVzJCl6WoIXI3+yVwnZ+Rim1fyxK
WQjKZWMvJTn8EKeNBJlnlSSUn7UGcX41nqu42/RD/0B5rfIxtYSDqgEwtY3+1i/CAB5SmRDJum0c
HeMInRwjxzV2zswaGYrVH1JkYjuDCUJGLX4sc9YrNM0UvIFnz+6QILIM9PiacBOG8XMvUJ/VnVM3
DNpLnz+roHJQXoiaa1+Ov0xqvvthqdNDrcaUzzTWtwVoE/5mW6iaRlBOwBwUZb6GHhI/VdO+JGFD
ZS78KxyL4lkNhx/Edz0C5O1ujsJV0ZrvYlVlVxsrlyMmuVHg2fYWSZ934nC0r0W/bHsnJNht3e+4
heaHRcHbxkgHSkdGuPiidiIf6x2eq+Y1M+2I+Kn91YzYTznp8mxV2S4r3uoyNn+EdXexmxo7C3Rv
xfwtEqL00RzH2nIuH3HM6ndO4jwaU/6tLHCBT9r3bNJewr77VeTsU/voh5rMf7lJU7Cj8HoqB1FE
XS5Rz66G8pGVHNu636t2v/yoE3TZQgx+9XzAAbX2y45UilJo9U6rjW6bWgU8/OTPDpc1CldldxkH
1CmFmqeABWu0PL1xqyVtu1H0E3UEkeHULKzwr3bFZlkORAJkn9WHoSfzxpObOJgh52BQUf2Fg8zu
YwCy4S2OQ2wdfle70dhU1uz6vVi+53ww2M0Tj/QPZW14u0lU8UM4mRaIuWvp2ZuEwPnNaaejZY+h
b0Kc26N//KK4IrlfaaT7NFRYojrvQDra27Pw/lAQtSlVIzoWYVg+Rk32E73HyXc1vO51Qzn/4fCC
YPvglKeIUp+PND92yt6QB+7EC/7Arjs7Zpl5HV12XiUptaDEspKUQgE4VjX4SmASURtVsUnQQeP1
T0CVgL/ZLaRcNqpuIuFWmtNVnhkd6VYHRpo6lvBKwmaAwtMkN/zLj1FbOQfbtpWgTCvlapT8qQ5+
Mxa2NDzCuXGtk9m6UJYqfDZIyqs3A5iz8mxZ90vKq7Go0NUjOz/oVhs/KGmZQjSNbWSKvVy7Bxbd
klfxSGtH6dJs7bnjJ2FV3j2BJEDLO+/vuiikxpMtHdIWJUikTxsskQFtH+KLOvAWNpc8v3NTGwoP
VNagdJbwAmd/09kxmrf1mP5SIYqxW4/J/WlIj+J0lpgQCmvcD+KZghT5CwXPidTyJViniURznjPY
TJLRXHpufe5xtvIlskdNSVR/TZajssmGMrBS7N9yErlrYXjAeihqxCZR43EnptC7t7Xy8zCG6B2A
Wvnq1g0N08cF5Fi3LNLR/XNqo2B8n87QVlBMR5e71ykVkinkBQkfHb7D/NYix09pzb2fG3iJzYws
xNotZ9kuWwj80T5muYRZ90truY+6NVxkN0JSV8ej8pfBkcMKsrlJrZl+RN81z7Izu0/iTqdR8dIC
JSsHpXKN7FpnkC7CQUg213sYmX6Esh+zVFvOgzzo4leNKdk9iuOsISr/ExADyelrgnDQWFwIu7Zs
uQCpmLk77eNJixByWC+hsIrPGCIT8pKiWqqNnWYUkuz0jV3V/FR1c3NSSbt8SLtq4aVB1fy7E8/t
rkZn+KhZ0YxH7HDh2Vt+xLM6khZSzUuhtd29042OLwcgkby5VXvpJwAds4erRN5m1CcBOO8VL/02
DF68X1KVItEEYjIs4uLVSJo3af6XJqD4FnN4L3W2WjCI+7s8/MaLDz4OqgKBbfcwMlN9yCgHdLs8
N52rHI3KvrlYeXvJ9LDPIBOF2V7zVJytVn0GE8n/Kyie50G1NwrwzMd6RU6VSFjLluQVrK25yfRH
yUD4PfMTY2VvTDebN2ln3KMujRrX6mrxYWOxWB3ucAKJrlnXisNn5zr+H+uLdLKT4+onKB3IQeva
5w+HcvzM2j0p9Cc5AP+wJMcIW+r8YVheLgl08A+D7np0nbsPnWzNKYK4bYzzp2zw3030qvHYsZ1d
2xwcx/UeQhwKdoa+aIG3NuUBmlp2mkvx66srSpDphTceoMRhKii1MBdn363TVAKw5t9XTq0a+27R
W0cq6eGDSub/YXHJ1OEvXe3kPDmAsp9LLEwa5kdqQAKpYjHdMpHol3EZuo0gg7rR4ya91zQtvZdn
U2Ighe/Otf+fgdleirvMyneyf1yywfyY0hKD1//D2XltOY5ja/qJuBa9uZW3IYXLiMgbrjSV9N7z
6ecDFJ3Kqu5zpmcuikVsAApJKZLA3r/JgRPJF2nrvjMXfj8juqkGEek1Xv5+UGy1XZXwRxZdN/4l
FejzcbbWpds3yC8KufpJHxcVDJyz7K1Cf2k7Sv9SzI366HbxQyRGJeT7D0FfA4wBscsuzpvWBfz8
TTUgby/Nzdqc1GlkKaz5hNcZRhE41ptWdJZNvp+T3qndo2xNPB7t4YuW9tpjBWxEBpu2Ls5xg5aA
9FdjQzTsjSYMVt0Yq1/CKe9J8lFhM137h+5hT5I1fcU/KPgVhKaylyScMvAzqIHrJWZZQ2i8FwV4
XTlWdWeySV3kbuRYy8g+p/bCFEVOZWv5ObXvrdvUeCyyF6e1bErIjrO5jSVrAhG+pggpisaV02kv
WBMkF88dL4VoeWWkvczZGsX56NbIcvWVW1T6ILs4NEsE9Oq9nKx3QKqmoVXXsjfKw+QAp1FZhB1M
vIAU4cUxmoehGtL3LNNC4L+tywURtCfgjPV6msf+reSX5iLp8fPvQ21X/xzaq271j6HD1D2gwVol
uygsgc91QXUFR2cDFyp+qsKzxZqnYM0eeNoPHUSw7hdicsFH2SN/lbOmWclBcrKPifQVjqt9tcz0
j8nwTKe9HFazD7XwSrnPlq+pwwBfyNlWTcaurxJl6Y+A1BpUTXda5HtXN1S65eBTX65mfWuT6f5r
1I0Hby6ijxp1B8GtaS4qZnsLvOOpowjXErUfSI7Mg76UzSlToicLG1DZ4j5iPffJMGKANcPjDhRK
uLGTzl+S9ALlrEEq0ah2ZqCmsFZ1FJ5lEJoJrC4sMxYGbhm3gVNtYt02tDzDITkugi6PTvXgZS/K
kKrrNm6VtWzmjQZfOQAFo8dj9oIYjfvsQn8QDTnALMnSUe87TXnTHCwVJx5YN/N7G7DwbmpTP8gH
tA3FuWnbN54kFUC8Vr+q7O5zbVYeAOwbr3Eff+FppcDcpSX6MK1VHiJ8LfcVhuGrILEW/Of/Vc3z
hz5qPkt7wye735s8wVL1MDVzuMWbznyyJsw6UqVrfhjcZLS8uZaNtGyNx6vprALuuski11fhQGmS
QjPp2ux2oqAKiDkPpZB/G6NiXbYpWw9HJ2dQd31D6r0RLDfMIdWdWpXZavLy8nj7U6YtdBHxszFI
EkmPotkMvsOaC84ylKOKuyZdAsZPXMi6LSWm7RkWNhMEgekJtR7MSEMhGt5+jTRBi8+a/OQlbXBF
TRbnpCJsvo+di5BKmH4prM7dUmC3tnbrlV/yLD+T02y+Nw4wgNxU3EuT1tWpZYO8qkyvO+Y9VABJ
lMFCq981WvrUdxkZcqf8NVj5rtDr6pdKvuzvJ2KMjIycDA50cSVABs/BoXaVISC+R/JwQndkWlUl
EnitSk0hASK2kD+DqY/tVTyE3V42/z4M+tnnsLF51yPvbWitIVyrY4JBlTKjCjYO5EoUdsBCNUGi
+OWZ0wbOytRUJGeQdFhRPaj3CMd7mJvm+uM/znh7nzEjH8qj64XpNVCCzcy+66nJdP1VtBpDLZ6g
lujQy3W8VTsANiHrHAWzZtN5YdFjIU8OwqYQ7Iuwnk5ZCO7G4Pd6bl1f2UkzHU3H5zpCAHLDow6M
SgfZ9kxKaCNNdyIVRd1EUY3knKshVjkIPE6LFn7Ztpm476D8APMpL9sIkAWYPuAarbpThpGtTuhS
YkeVOTshHBUvKEvb5TShIelOwN84kwf2NePGLlEbMX/H7r1jA6dRZUu2lbESV+TbCxhjb5+N6ISF
tY4yyYAqRBRET9lcTsfW3plVS7a4HihWg3fuF1yeuGLruo8jQW4dgNfA8iAkD32DjCbwkvihNufp
cB8rz9R5HleTeNrLJlAmb9c5BVYDhes/5kaz0QY2gJ1oRVS8H7BcpBBISx4grJR7wyYRdo+BrcqR
NeQgZ8kOl5TNQs2zCk0S5iL9kF6cPl+7Q0GOqzcuvF31aUZma9+i50v2qlCzZdN17LnqQUHhtNKe
UhOZHwR5dq3sDWGIrzNdwc+QbWy2FK+X6GF/SYBvp4qDFFbnnMDUXpRxduAt5M5jqinwgpMIEIJo
yo4Ri1om+vHaSrs2Xiqh7+HaB9s+wCacIqbpI1dijic52hOvZT+mbHBvLxnlkbGENZFsoIgqRes8
DGbPVWMl/3OLtQ/gBXIp8tkRKVN0Kgrc+7aJ4oSrpkA0o2FNuHJGlBpWDiI11BWxFst0v7odxqxd
8pTtj/f4QAWgX5WlsKX0jIKvhsFtMVHQuM/zzdrZlpn+9R6SZ7eXide2uQnrOri2+l/3/ZmMYGZ+
2551TRBcs+xXKlVD5xw7C8sOMHkGvaG0a11D68cKB2UlnTFQT9yTc/R3mPrN5O11HE6Ttto05oSQ
t2gmkY8FT6RVD6WmB2+Tu8EKw3gzYM2cEPSut1OLqIeU7uKB/XK7EdxspQNrbNGHd1+zQrdPN187
y5r2fTqidSyszkEccO2TrVppZhA9z6SuV3EwZNtIcHuj2oyuOHmsI0nmtYVWC6ykz16jiuOrzy9U
jk1TVG96z+j+YDgCt+o3WgBJQzIcG0FzlGfyIO/tdfaRBZOzVsh1H0bN0M9t6irwrBDSzLLwq+Qt
tWB1WKf1P5KhJzMQ+fZTTN5si0TcsW1ifxVwd382EYrcjwFQtURQoEdBXGuNZQ5M8FlGyOPnS5vd
7x4F3ENUBMYXEnpDMI3fY2NEHJXPd25yxHxqivWU5QRdhHWhE0x/DOjbWTmbAdUitZ7apwbdiWVu
meRNg6BP9tlDBx35Mrsmm0dQCD8SEspwP8KvqCqWa3JO/REyRbhSRox6fcSCWJ1o9XPIon7nzTal
3UmzX6fOeirnMTm5LXvwWB+ai+50vVAWU7emcH+Xh//UIWOZhcoiFXJ74+Ye+pqG2i5CdRLbZJoy
Js/kQZlm9ZQGpgrQPOduTzHrSyzw6I79L3vaRNWWShlFV+lpO/Zde4gc0FxyhIw5mD0sLQErVxz/
IzCN6avfpw91Ew4vSpBFR1hr4wrC4fwVPeJb3BUAkaRRPuMu41sx3hbxTMRj1FP3mdMiZeEF8QIQ
mPNQIq77xUzfIM0Yb+EQWSgEIMjqpAr8UL3Haxp1vq0lmuroPaplkM9fyHnYK+y5oaNJ80e9Cp6x
SvRStINqMudtB0NxD5rGAxijjG1AVde1T5DiZrJ6JYK1lv6twEP8qW4y5494m6m3eKQyf+jBpdu5
jaGJ5y3xhlI/XAXrdrG61ocWrGMwfM2MCnEYvRiuZqf2u8mulR2G9piOORZ/3UAlJrHj5gLCyz5k
rvWAyvGAQ96IbKmB8IGMUXhjAW00JUoXaoIFg1kqPw1+We2LY7TWkz6wSOu69sYuBZihHidViZdy
e5pmfr2p587ku2IfSukP5bk8zU6y6WTuRrNq74xV/LPGtXhqSi9eSV9yJB1YOVGSzRNKSggoUmgq
huBVLZxHN6mi76o+CreC0bpoaRF9MsVgeE27QG+NNZsgTHkcPMSWamqWCzRhlL2muvGTPNTeyVIN
4FN1kTx1nl8eba3/LrtkyHJaUeqAciKts0Md4RycTkPuMGN2lTHpxg2p5rumVS7cEyRXvAQh3mic
yGagsjKcXUoRpYqz7S02F3AFwig6FCq85yDRrMf72ZyV7iocS+sxYAm7wlZgPsRT9hBpVoZoiofg
tu7EK8jZ+TXWk8+DByWgVAL7QcaFJO1S92ofwS5WpFGcaI9Tj2hBmBrVxjc9480TwHhxx7mPSIPx
c4RR1OZbUhS3ETpFlkXRqMc+y0FbS8a4/ceRnfSw0bwsAcrcqSdMfxpHJWvl49w+G1OwD7r+o54t
4wFlTfMhzks6cHr+C+mYbldFLTYPbv8X+jD9ucGesbUNpVinitIvXXZRqBXoyFgKk8ZWw5BEy9A+
jGsYY45hXPHnNq+6OEw+5olxyWO5jXDCQa8I4Eyn1zAyGCcPUVv5m9w1EYMRM2TMV0YT5np+SE0f
GCRyFGwvfVK9W1doEpJ94t0qjrLIJtU/yZiUKJSyhWUztmtS09NSxnR8VszMNqvvSd9+cyNc9ZSI
7yPF4iBAOwyBr8xfyaZCxZpklMm93QoRqJ2V4tDomJ3XCMMtITjgZNlgl3OJfPzQpcEnBQuKAlXv
7m7d9YjEO1J8GfxsuNS6t5ZrBCXum8d77J61LcS4phewUpm2xeXis31fW8h5fVnj5qNq7lXeuzRP
ebCm2Tmb4k5WeIMJl7LkepJ3s8kKL7JXjg3D0ty1fovuLDAF8CkUYEuvPoUmXGB5yEQzAYG3RAhz
WN07RjtrbkO0fpzXfYc6wKAPHdJY07rzvfoxTBRKCLdbZlhF1I4b1tIGpk4H4On5y1wY9gYOpbMy
xH6cskJ1nurmoxMb+UYcsmpeWE1TouDH+FDDawBU0jbWOwX2Drj/EGGC6zynn2cyFovYKGLxYBWb
EQjij6oBE9x4Y3iwKi98xka0OgFA/8iqMXx2rPZhsFQcroeBeyaOxNNZpdDQD0rAT80HAQqreFOJ
rb3muDZSKyE+AX9vSlFYKP7Oehqpa3otfIteSRZUJ/rHTigNs5tCbAmRnZVsxnDFn5EMoNKRIrAm
qPKfzuomqAuvTecOR18uKgvM24pCFda/4kEsH8n40dBN3f8vlp7Ogjzbt0ib3UulhMkrAKebOIJl
l5gMTtijecJfu6Pwt7YUjWqn0ErA/+I2qdW6/6dJU5Brx74WH7BC8EWuLQOgRHvZlMKv+Jt8NmVv
OP2tmWCEcxuc6ArIqCD+ktVmtSpdNBPR4p/e7aJZpFE9f1EVy4GfBO5EGaNsY2pzsM8UdpdeadRP
xUiCRvNQXjVxRP5esMXkEYP/ZgknVDGRzbOKJ29iZeCJDg/yqoInjnyLM3rPD/gwvMt3WPSz+uDM
kMihKLyiB/7PvomRYT3ihxg5FDOthupLCSnRLHOo+nIxP4QBIPe5V/dSg0uO6XHc/o8xVxRy5JCw
t9ttP4BzDFdzpKHGnFUXchzuxRJVKHmWRCSx8xhs3j86cFg/d4iTHO/xAqTZ0ZziXYZmhsylygyq
ZTQHFHcpK4i0bZyALEPle9jJRG2su90OHI+xlBMmpdMu2WQc5jwpDyh6D0stTZBHt4Nwbymt9Zz7
urZn34K+HAXn56KwrWeUTks1q5AGIsJz+3sMcC9Al+B7ZGPchYFMOCAQqka5d6bAnZ7TeKhWTk4d
pZW//1bnOxZrWbusojOVTWS7aMmlrIy3iXqLy9AoL9e/x+QwOev3a8ixA8iq2wsho7MGh3MFXQty
N8p/DGzDF6PV1hQ+h+DIb3NeZybGGWJE7xqXW06s1to1rLTxLA9RUY/nQBxkk9z3NraAn49gQBcm
IHJEEA9lk4FIGab6sRf3Qx+UXDhMV1MI7skwETdzpmsruv8VMSp3izgDaWJoTqyQMDRa3vIvalka
Owda5kKmZ2QWRh5Gy4eqE3cHf/LetGEKj6VJQi+PvJsdhawC6k668imOP8jHhzxE0KRSq/kMyUfP
74m37apoNnpzaPUaYFqmjNexrqar3hTQA8FUbGTMHrTpCu0A+k3Ssp0T425lWwdkjYEE3INefx8n
vCOikAV7pWr4jETFgX1VtJY5KBHXuvwznjhptIZhPX/9+3gZz1jlX8HIxYskVE9tGprPY9BrZ2UC
Ny+z3rZiotDnOekJATj9VWVheUua19SwEbsZNzILPlfkvRQs7tocOGVboXi26psDYK3w4dayWpEX
tNEUV8RayK3Sp9utulHbV1SP1UckM/FZvZ+RCUfYvFqPuFKSkZyG5Txq6nuU5h9arMe/7P5D7VIB
8QAml6ex8W3QQXCko2W/NF2hrApsVR4UBazeOHuxQBoY1FODCmx6D5DEhen6iw+TsF8r7OTczDNQ
tV6zvoRe7G+wsYAUL5u4qKy8zm32stccHLSWM1c/V2VhfRHY9zKrvafeDfWXHuNEOQmkanbJAuur
nAP/aT6oZd8tLXgbD16IVqOT+Q9sZatVP+CW2+g+gHkZVFsU3OOkvsiWPKDlRxpNzHCN8VjFvXK4
x80x0ylIg5OowcpbwMY3kXCaryLLu8izAPeZaGLTd49breHs8AaNFzIGPNS7aOIgX6Rya2oZQXQl
PT1VLAMF9kRJ091dajhTj8nkqsfR1aotev7vde0i1DUNZn2KlRRKRa909akLvFt3MlCUXMmYGUPY
3QSgOVbT1JfIh6wGXTUPneKTiIx7NTneTlNxOvRecpRn8mANQJqXt3YwzlzBYtAtijuB5tTmwZ9t
3u7sHStR25fPEGBwmClFj/8euT1yyl99NMWPE3aV4ZLBsiWfKv+X6QrF+l2UtBg0NHV48VIEaeOZ
yq1s1ooWklSkAxJNeYhNcDnmbAU7yiKLOUPIPp8HHIBvc4ukATSkz9v7NNmRquhS2mG2xE51BIiu
jld5MEKyzwMKUa24T9zjVhfsKX44p0ARiI8gQCHyPlUOllOdOPkiZ03iViTPfk91qOAgoZagEymn
uq027QuuOJZ1nkFKXHGoGsTx/tZUtOLi49wjW1armU+8cwSlPDWgyFqaT4U44JrQlazS5SgX6BwO
CKG+lH1yFAi+ZygC7km2VDToj6reAWEUs+WsxJp+ZTAkST2Y+0HK7NUO3LwWGSMpn0RKMn1GP0r2
yQhmFdCA/n/Gp/3gw7CNxp0DYGdtD4O10YUfm+27E6SW8s/mvVcOlr2qGOyKwffe+1xNeLkprg4e
qTKsjTW3+us/5t6b978bBiClK93ZxiJbXaUqe8BWWzQyHe1MTr5pW6iWxWBOGdB8/9R4jXt2hZyC
GVvWAWuxZGHIZHXpVfES+Z1pN6C++2g63w0jz3eaS0VKKkZq01c0jpT3Lgn+DEfhtw6zwff7aKlG
GYTf/jFahsf+G8wL/zbaDF1jjYYhv2ih8xy7xRscnaeq9IQ6UVS9BvADZNjuEv2M7Gu1aLuyfAMb
7mwn32uwHuqKNyUL7eXtNbKvTo3Ds4moVYyUBr/21oRpYbVm/IBdB44Rg2a9mjOrVsTui7+s9Fmq
fOaa/toHYf1eRQn57nJIrgoZ2F1NQnjv/J6t/Z5tl2P+lzs+52lh/hKzY8TI3uOANONcOsk1g7a2
G3rnc3agQXP02/JZswb8cvwQDKPjjx+OhgmTqat/NbD2uNWilz9iGjVrtfeTO9lXBd3Q93bE6GhQ
AfoMFkWMhkTXg2bmyhYVdO/QmmCynNiYt6FptBeVbdaqaZP0JZnePGBmi1hr45+oCCwAvSrfnEgJ
ViLr+ZD3unnExLBbJ2VYvJtue3QbH7ghZlVoVI0vSNqU2wovbNjL2InEoAmAQibx3gZmTc2uDI9x
gh2JQDqlWuRcwQTr1/EQ4T+HBpLXEtbLl9CZi+Mthixvv5wbLhbZe5tpomtSDIiHJHJeNcIusgP0
LJWzq0Tm18DTfskT/NRuJ2BSfmmqanwVJ//1GDF9FrP+9jr/Pv33GHXK1r0RBk+W7/Soq4XvWjyw
Z0aj8qVhl4WEd/wkW3YCSyh27Pxg6nH+QgaZZQN0sZXrj/0ZwHmyMhIsmoQnY+H23bPvQNIUd4SY
st3z7z6Kzbc+icWTfRrzZOv3POQ3wKeMUXG0sirZ5j4pJNAU5qs9Nw9yUzaXfrgscZa4JJRXzgUy
ZcsALcLvKuoj5GaaL0iWLWbBPkyLEbxFQfI1FmegZz/PZEz2ynHIHvwvvfdXIakDeSmc2v0EaRxN
Du2j9xwSpnpU78xo0D4a47GK1fY9DBVz70/8ZTmqmro3vNoj8hJ6/xCk0BBlnMJNg4plrZ90HLNf
WvhZg+dFKEXV2pM3YLptF11ztfRaQXYwV7E2UMuPoNRQBcHfqSl6ZY1M77z2urLeyRoz9Y79UJNo
7XEVuFR9ld1K0SHQutswWbEWw1hmG8+zjX1OjeDJbdjsIQ6duNlSVUJDwDCLbYHW8/989r+Pc1NN
PZq+v3Qao9iSy/jvX6lRsW8PESlCNrC5NPiKLBvU1jZF22CtlcJQXDQTfhYSYhGEWb+Vn18P26vS
K9VTOqTdFXHF767mtiejos5pqI12gqv7XRZ4ZBEnUO19qBlQBkXNpxTMVgOEyUaWexBv7BYhYKst
VAWgmqaab2SZTaJV5Rno6+IBmo+NH0b3Z690q5fjtMZcTz3qwsJKy9MsssaKlYxn2XYUcgAqPLFN
6hQkRPGv2mHnHJzlofDn4EyqZKkGHoo0v+MDCe6dZtRUNqLmNIvFaCXXpUW86xXNPsqQPGht37dY
n6vByimwc3QcoKaYtNXPpsZ3RhoDvb1KL69aF7bQS2rnuwL5pVd8+2c/Peu5/iS/V9jD5Ma8eLp9
zZGlXdjOdU9FD6QIssCPStfnRW53ggYGXtrb3GvwTawLHyLtlyy8y6K9CutfX/hqnSwruwAzW/6r
iH8fg6kwHtWFd5Kleoz8mpWvJvbW8vtXvXOML3Nd62swjvipltyKhqgxKKzryjswtCPOltk3zUU6
tIS5g8xjtrQKq7m4Q+RML+2LVQ2oooQ+C2HTVoNtg+ToUkoGSvFAGUurfFz2U7iB5t+d1GkurHPS
V5BIZXkHVQQob+wIdsac1SzpPeMqD4Nfd5fZ/JGNcPRvcXRRv+T66MKjL8zbKFWsOo0CSNk91rSx
uysodhfVL6l5p+oDP3cjscJdGDYlTEoE8gxxkN2yIxJwchWO1bJEKnMrfb2aTtd2ugH8fRJIUxkr
vZ7HY6RRppFQVfDH18zxrJMcEmHZdhkcpEPEBByFgJ5LIBHqdO3ltr2f5hrIhjnE85cq2tdt4jUb
fGOn/dzka1yGeiQbZzYqrXbKIEWcasSZT1MKl1TrvBccs4YtbMaxWciYHGJLeEVW+9Fu7JznSSZp
dMXRD64xIfshlKw9KzEOlj1cepGWqXSscGItQSZmOTpeuJTfhPjGfIRmb6KBMiS/KxH3KsTH7qHf
4/8Zj0Av2qSDl3hi8K37fTM/JL6g2vEmfrfEexhHJV7gAzSgBgUUR7vKjE0cUZ8dsWvXbCw+/9Wi
CtCso0Jk51myXGwbPQKly/CFEs0sS9sjwJLj7ZOr/gThIvT3UrMbc7TrDbaQ6f1Z5mA6DU5ASCps
dzMS9Xw8S7PW6XefgAHR32pgnGR+hn8qpPT7OhTWQMXZDluIlvJ0jOdk5Ro9SD7R45R9cZZn94OM
ATxWPdJoYpAK53nzeZE3ofchg7fXRFEFdWsXDwMZ/MfLyaYn/oTamcuQhOnxPmzqqnofQX+Itprw
hI019TDY+qjvhUHFOi90Kt3XHO0r8rG//z/wIBDt6fP/v/td9N8Qx+H96DtS1e4Nqd5noCSjLPdW
NyA6SQFn1wdaQ5aDNZ4ciOy+d/Zac32DsweiIwCCM1H2OMdyBefNppBS1jC+Ql13iQumvQJSow/f
bD39GunOsOn0tj+2Y9IfYWtWPlJxWQk9qMQ1Zpg1dHDRD5Zn94PiU1i1nWl3D/2nYTIGAKgHFzbF
NySSRBLphc+tHYDsUjbvhzyfWp4N0foektAllBv8h7QpoMLUMVJQ4Je6wLT3SFqAcvD5V4hNz1qa
FYQ6e/ItZ6W31O9a79fN0Dec63DtZoq6yroRkyKk61RjtC+9mrZPs1GoBzWfk4XslDEvMSGvuG64
lc1qUt/xsHKpT89eN9wwqnrgry0fmo1lqDmmQ+gWyDRcFwImy1AJP+cGzoCBW57CYahIjClglA3c
7Pxg8heW7Vhb+UAOUITeVXPydn9Q35/Hf++8x6uh3vgUvg495MwbQ8RAtO2s45XxyR8hpXaWvdKe
nDT3n72daN7nyl40jJ7noGy/6VhkQJ+Ecy6XX6y+SZsF09OoIF4ZRPHPeMKotu6H8RiMbB1O/RAn
DxZugktWinuvwP5TbXyIpdH40Qn4ras7Br6HECCCxm93atzOV8y3ZtKnofpVTPKH/qhpZKBlfnXw
nfk8hgosY5EF+Z2aDd30++ijlCRD8hDEYimdzZjaGOXwkHjDKirxV6VC+UlLGSirWBZ+I3JtMOoK
JhCNWzwYTnMbJj9lMMQBUsHzvw1TylF7qATg0keX0hkf5SMnHhNhaOb/lC15SEi5rrtSKCILs0oZ
q3FZXTiqnh0+HS/NdWliH+NDUb+lkuWHiMP8LYsz/RDK7FCGwNJ6dklg3z9nHBnKqTBR/RNfiVlP
3spXHHcln+Ew4C5AJDAf5JK/PbBzD3qRS/51I0fIp3ZhRuEOFI5xe8zL2KCxKKwReLyvCPTWLdFG
1HSqz7WWzNseuZIH8BnUs4SBuB8Dy0qm3tumlfuXfDB0/bSrKbMfZeu2Dmjj8Y+YXAbA/qyXg8mm
4rGGWAgBYmGYtYun0GDvJ5snGs/a/s0tMI8WgID/NAIPu/4N4sofI5pG6IhaLUpdYlkTxYp7KjR1
b0QJSxr5MfM53jUpGtz3j1lm4JS8DkjnPQY3Jtxajo8djFj6JDzr9rMbwxtW2u/DkNev+kSGHaY5
5ZCuqS/UbsH4Yf1AFm1awM8af06Nyy/MbmE3YeBK+s21d3yl42PLP9htiHDMVHPvh3zpQddF0cGF
m2DYwaJIovdMR9ARL7v2UHNBHuwqaDYODqJI82X9Sx/24zHDk2tRxXP/UqO9/TQHWKAWkd8u/bQ9
NVo7XRor8SDnq9PKNvm1BbGZPtZw3A6dBjglj9UKpmW7k3UiZOg/R7RiRPPfjUi6rELHoPvjNby5
bNcqTnFLMBfJ1tXidJnbcFwAy/r1RYk/usmBEZdM0GL9MDZ3t94ONvXKrJJNphek8VrTeFNQCl3G
gR2ddC8130yKT9lUdK8T0PQL2bQfclQRlN7WMjom8RH4aNMRh0SWdEWAj4A8tXuFnz02T3BchLcA
2hmbPhLcdCE2rhaKt+qCEuEX0bzjl6UKeapZHgJXibm8d9QdEGeLpNnKd7xs5Q0whNPU2DvW4AHo
BkUC2TkPWDdihgNJWQiCYIaD5SKSg7n5amhdv0cjA5V7JyjfhhzkTTGl0y7Mu/JNjcHFaZGhPsje
0IK+OQ9f4C26l9603zs3wqcG84OFWuETaiuh983y9YNpZXipZsPH5KXpr0ab3zGZs97nNupYeZrt
U8gGZgOQNjy7uWbv3VxVd1E/DFBIjHSlwjKI8bncSLcsaZKlpzl3VRFD+4A1Yh40n+1B1PTkQBmz
sZu4zZMx3x7Qk9D1biOhEm0KJkVvLRbSjuuf5mj2T1OlByvotMoSoQi7Z7ebKSfZnemoiSM9upxU
9ytKcM7lfqitOlnZAxYuMuZ27KzAL4QnjOG1430cKubzMY9bxOaYn6Z2uCh8d270pR+jShKofXzu
7HJdkZW5IHpkXeTZMNTJll2sK0TmPmNeqfeHOrZ+TpG11JGQfiWbgYvIHJnoVXnjezchkWr2lro3
hTC7h4ogwl/Pn+AdUSmW9WNZWDZifculEFxly9IidYVXjLeRReV6BDGeKfEvWZLGwvEb1THnrImD
PFNb9d3PvHYXkv9rt+zQw53aeN8jp/0c0arVtEGqi72n1wy7hC0kC8YBkoVdTFSzB20bgck835po
y5O3LYp6JcfkpdNc7brFWSfDOjv3HZ7ACNSNoZ195FNmIXgwj8c6Gewv5YiKZtJkH5Bop908IOZj
6hhqUH4aF9B1mt1sMHVqAkibyJDWtzaZSn5Gvm48m772MZmW/mXM51en0bFc7+MjF2DwkSS+vkoA
h5ytMXWOs5/rVG9Q2VI9w/TwILUrBSzZ2FWrMcSSuWiNQ5fXBiAsaL0nbhPJOugMyt5yjKnX9gnm
zLDlVjhDE1CRQ9LNCKJ38cK68TN7cc9XkHJO0PcDLH3y1ZfJQjnMidcobPV7O+U62s6OGoGUSLCt
MQvnfAtCh8BUnDGbBIrQosTa5yxNPAYuUdOo34AdRA9JR+ZchksV4pjWO/1GNuWkUGvqpdWP7lJu
nnKnUlxvMfJvsiHb1u3nVHtOucU/pzVfTGEihyIAul/tyniecIf8I96I5/Tfx8/shFdp793iE2pF
cb7VEx9yv9zlpmIPnP8+oP4ttr7yCHMDwgtmGxv4acjt2v1rB2Xl4KM5tpJ/Smv9/eDMwysKldUf
cTE+pCYisNPNOa/ZtBu++Wg5bvhcmtNe3tlb04M61zmARqnhv6Ef3bPnZJdhl2ny+AmyQiseFJFm
pXCzcJBpIwDViumgppM2FLQGwLI3zJ/slgc7zS2A8pleffdLx99XaB+snCwbtp4QOJhDfMqn2gIX
mjjwp0o3fUzwl2yNDuqfCKVaRZGMtY8cr6LVrNflISVRcPrnM0a2EWbTSADVqG36SrxR9UZZDlGt
P6AfiuSiFpOWtgwAJko37KDTYus81tZzarXjk+9yVdGYIc4fElX/kTtmcI66ollONQ6Dsnk/JBT/
z7KJvy2aHmAbtyg7DRAFXL4Ji635pqKStKcm8+aMUcqFUsVbW8DmciXMr6rnsJERGOBC0b93dqei
iw/kQ4JE74c6bUFs1M63e0ieYZAzntHeGM+2kaJiaJq3ESiBPIemjZ9bme1brZk+RlhxK6DF7rnp
eraZGmr6Ua5mX3xTfcdEzv5JxYrCRnjSleZNM5TmqRrrltJi8KsI4vQoQwWWbpd2zDezGCBDtuWr
mzhRslUedgaSdUOzDsYywVXCCpYSD1vOKq5z8WTv8ahqThEiB+7CyH8qiIVrteY8svVw9lXkdJt5
bPBlTMujRK4DJ+sWtigOIOHGHTYIH5K8gSQaGK+1qiOaR8ugYn9rIe/0wwiR6hn9CcEtCfhp2M0u
RjU+hqGuP00RMF831wWuGLQaapj7GgEtgMU0o7GLVlrqRgd5AYhJ1mShVmG66A0PIcC92bOLIxuq
080hmKzX/2HtvJYj15E0/ESMoDe35Utl5N25YbTa0HvPp9+PoFql1vTO7ETsDYMAEmRJKpFA5m/4
pL5/RJYnuW5Ehq9TNkhFTrp2/PbEb0i13GGpOVK/vfxajbwHomyPN6ILsR/vyouQOxyqsCB1C2on
xXkE5LRRrLvByl+lanx1JK2+9UtFvbZ4EyxEP9qJ6IO7fn1Vh2b6UrUnq8uLV8t+aFU8rv04Gl5i
jY8uQRI5Qfd1H5HHmvuNqND31BjQaAitVZ/J5Tntwcc+iceKhziFQD9IQWaxTUP+AhSE6BHIiFBR
nM04hP7yy0Cao7DUlnK5EwOq43o713D1KxV9td4rHkX9xoiX/kBD7IsZQe+yeESScjwrCnCXKfNt
6reKZ+NTxb9etu00XEoqpVBuqqKIJzXd5GeJ1UPi6b9kqXs0+ea99OitIDupxjcOWk27WtO1PR4B
4bmLsX3BpEO67lM0qQyUMU4UVqtj3hWPbA8RZZV0312NVWmsW2zx7sRBIatgRqF5StIGkUzb9Xd2
YKjRCSSHstUT+xa6hnwtvpFhbN7y9ZPJtfIdnMZEC8ibczcq49rrkk1p8OQfLAnL4Z61pRKl5lWK
OtRG1f30EdLSj85NzB9TaKdXyTLzI7N4w+An2rekws6ZEj4ZRe7NLVxfs7Po76dBo/SfXOqFe9Ef
ASNWFmb0o9T059IZLFIxHDTeobAop9MO0OLgyfyeeYGKQTtumxGAk1ysVDxTVxlaNZsZjjTT8Kyo
fMJNvVgFDksg8Ye06uFz8zIqCnoadnzLtveOahrx4/7xDUKlW1sB3kU16M+BVM3PreOVh0t/ldrl
YbqGM5TZphgxtWsbQzv10yEpcwll05CCRQyH5FPfHFNZyc4bpFcxIA6RmCFOkYVIl2lo5eumbN8v
GGwxJwcV5GvG+GY1hr5zJ4Ujv61QmJz+HQPfwhzKkWGtVLb/KPvDVvSTvqdohYfXRjRR6roK06h8
wIMgPonppeU9zQICTu6d5E71rdfBd+4dIEo53suHyM2zA1t0D+kiWwbo2zZAEVipB6BXGa9JH+QL
cfqpPU/4NObYsrrQtDzbIalpX1tSfSO+l5Hf2NdA3m4UTBiPfdgliPchZpckeX6q+pSdUFku7cIw
HnDWrG5za0QhHIrGUHjylUlKbanZcv7sogi8rrF42IpJzS+1AVwwHgSGOVQd46aIIEO6LSXeZjBu
PsY8NzPnFldgR6L45y6HOlqXUnSFfLpG4kG5AgVuoHPbe3dhkpxjwUMrrHGvuUCVnWasbuwCZQd9
xNPuRULztEJR8OyORn8TmknLI9x/lfRouBFdc3/UbCu2hCefgtrcz48arnjakw9CAOQ012j8Lr1S
WneHsZf0YoxRvA7TMDs6CKKeUKjPVzrF5m+GjkCunwAlqOHNORqflN2IveN1qGw1Q8I1IrFRVtPV
4IdtSztWV+5+XgbVluasWcy5V3Xq39cD6n9rtUV9SdPrfPdpqxqQm+31w1izMbrKexUmqJEaRy1E
jFqRw7N4RFGjC49yNjyLR5ToymQFEhS51vlJpphhceqa6liG6o4Em/Zaj0FD4qryznbmlAdmY7AD
4fEJ88NXsRH4CC1Az6KiHryHVq7rbXot8p/Qmr+EOm1hHUct+ilWRBhUe/OyyNKlMyx8a3dZKYnl
0mAq0FOGCHb9B2Mllx4Kz42uBYdFsFZKSyvX1uBkoHThteSpcpak2t6VrgpkzvIKpJoxZFr7lQVu
Lu+k9grpo3+Gjr+q7zft/eCq4b0NfDAxW0AGfns/vVuX8RjYW9F0IhlnwcH7JlpiTpVVT0M4hCcx
yUncGrG5JFxRzpSxjxnlNXlp71SPcFzIWuDeOZVcxUEMiDPSdv7RTBIYXYMzLFwjVH+0a29aZ+lh
gehfq9m3uQ6H1XYAUY0ylnRxzLJI79J4HZWg1HEVeoAh5H3/4wQzD1/0sNOYT+y8sJ6NONnmDd7s
PG2M28iugQfitb7u3Np/K+HxNjUOCgZ1f4MlxZVqIK7a6P1PMS4mmuhjLfNKja8R6t1brA3vLK9r
7pVJOlX8/4+8C3NsYRaSWWXPzThBvhrECsRoFiNvatYJD4A+CB4zWV/XKXgkSHgwz/xt2eKRq3W1
86r6c7eMDOtWjuL3bqJHycWozVU6ZNAeq+nJwV6heaAhFBBEI9BR0oQl0YaqGBF89N8Nzy2RpsSr
6HbmmRtNBpDOhJCDTeo/dozgQsQO52ypPMoAAALSRWvzwa7qXwgkD98MxSUD0z9XmCntRqqHp6wD
rb4d6Gt4HUUkzx8GsEkwJv3sJFBqooluc3YSKLWxRFxMjLI3VTdNGCUr3cC+qVPl5mDhKXufhNJN
wT2lh6Bs5qYSWf0/Iixz3uQRDMyYozE7JV/5U71S4VUegqDFalFtwp1fyog3unW/M3Wlv+3gA4kd
hTjETmSs1MLIN+XEr0U4eiDL+x5R6iYbjykiNYccpUb2Ib5VPKD3nN5qOtoklRZUJ9Zb4YNpIzU8
iYXgsKJvqiaut9UIlsQ3jY3NqgeiStscw6REvq41K7SGpoRypipnMGz+faSzB3Bd5LlmI96hklZe
iSmMGA2mUU9iVHj4xprt3Y+Vtx4LM7oZzCrdRy457ycq9dHOjxGL0WTcCmZIaobYHzUL2pagLYk2
8qm/22Orr5oRlWa44DYASLi4Xi6hdZqg7CSaAgJpYHeEz8C96EmcHEHLKT6c4g0FW4hLvAix67/G
a0kaLQIfO9BysnBtLU1dSWk1krBwhnYzY6izqAtIi041XiWQjmOcDkfcAsX+NpWdeJdT2VoG03ZX
q60UXoZ1FDtgsee10hFXkiK+EfEGZoEsWHRzZyJte6Cg/IrA0oQhlouHsMDL1slA0CLRWOHBOETl
OpWVcWlWrOXmj6Am5ggNg1WKyDCi4wRjDgEAnngrjy38LaZA5a2NCMm5ja0J2sbnltxgbopBESYi
pMRYlTClt6VWwt2fFpZ9iSGFk+jaOggccjMf60txxn9RenAdHS476855yTlPG6q9Go0mFb4qQH6M
32Y9eNCGx6rf6CiiU86m79Mh61ABS51qDrkMDD0KVwu+/9pRj/U3N6HWLWoimeHVMwyiCRTE+6cB
UfO3UgijcDjptNygm6NFtUQMO1PxVAw4CiZbPzM7LnA6xvLmGgUQfdsZUB/EH6zGXvccZsENfBcL
dUsr36AkaMx/Oglk5zLxh3zfRb13M/iYiHTD8MOXJWTWpzV8gKK/tlLTBLHm5yAEK/UGJnGAacEm
3+cLsgplishf8gAzi1QMV9QU5+FLckBEF8koL21kxubtweBL5aHltSlu+2nHgCsLK4IA8RvxUWx9
gXVKiK08osB2Wkgb3URYDl3VaYtt9d/BPbHZxdxTMeAoe4X5hOKMt+7jKtx3iBCuw0l3R0Cy4tj2
TmBuV12Ro8AgmpJUrkREDNjftpNJOzbQz+LQFe2vlPTF7tIlg406e4Mf7qFWvoj+NFHgEJjlZOjr
newi8U/iDHGvca0nCEdd+sSArhrBMs/zYROnXnJQg/bl8p2uEmTrEIJ7CaZ/hACdckiqgpMNYYb/
Xqm1DyhbRtTTM4pALtq7Pbv5nybi4lnv/gwMKHlyZ0ePnZYaazXTqqOsABWtdGfEZh1NAEUbELSw
zXDGjDnIRp3GsHwSgDIBI3NxT0tS1DwgyvaLuMnNTXqPAL4P1jdrrpMueNP1YFqq+/EepYx2JZo1
SJ1V6uX2TjQtV/ph2UNwLVrp/egYeBGKtMjYIgxVmwjzJJqK+dmkmzRmmYa+3I2mdVG5LCbtpERp
gyuhrEQZMV02vrqRJ+iYYCsIRoM4mw+FgYu2FDyI/kuYpLrlWkuLEoJXVp3xtF/PhYwvzdgrd53u
JMs2qbx7HijhkpLB8A/Seaeh8itIr52/sIBN/Ry1/lfMv8YzxukZRFcpoMBTW1vETesrLXJ0/NNw
SlNzKdmYXfkzblIn3psJqdPIKL+16tB330aA8ShEwY6c0BUsI98Pl2YWDCSKRTt1B1xF2GH8LU70
qc0aBQXvJJ5T5vSwgnKu8gDM7YV4MF0eYGJUND3HU9eYQbyHXAYqA/UQRb/2iiFbu1BlVyjRpjPn
WZyFwbUUWPn1pZvH0OdQaST+d2hjxMWn0DoObsCAnjFFHW6jVpI3nW2kR2nshitfrl3e21giNHWm
rijxto9t2zWLkRXZW80jfiYXuYay0Mw0R+G2/27jL/dcdoW+bEobtwCSgng6FObSB1/wJiHMEXck
IUvAhxs3aN29mqn6HZti9tRTBHym76jkd/eRkzd7xx0RgFYb7aXRqY1MAUMI4xSPjvyMDp56skye
ZcDJpaPNQ/MkTUCjy6GpX5tqSI6XHnH2KRRW1wrfsX556SNLtbKoCd4EZZVvGgewimGm432Lt+ON
g0YncObxvpOt4T6vjJadp9JfiaaZS/5eZW0DKtCvi6XWPilqV96JQX3ai/Qx2W7RZNXGA2403uZQ
t0anU4J/JAZLizVZnXgHAL2YV5LwOiPhhbBzENboA+NfDTeVpPfUGpWAwxQSjl2zG6Poh+ifD2IW
hjnZchwjnVWVnF5lYKYWZsYW0Fad5rrhP3IFw6Z9RswaFJJn/IqjpSHJ6S9UyBGPcccnx9FVEkGl
fgamh697KLfrOf01ko5M3VU0OVk5XWEjzA7aNnSc4YWCPKLxOHMewiYYXuxwnUxRg4Xl+hw1detk
Sv6MkoJC+nytj6ixRcpbXOv3HcvAX7kJPEdpWNkJ0rljH+p3TRaGW/SSoRxMzRGw0F0LUx1H2PEU
tC0ta8BYTTHzBZ41sMUlPMzxwFXVvTcN+17XnpW2vhLz5xlZhYkPHLtNjJIlM4ZV1+KBM/Oo+wzU
S95imhP1PTn8kHzPJP2eYekulsBA99GnQYlbDMfTsO/678NkfGBRTrPtAaObUC1uW6xcFYTuamiV
HSXJL7UA8L4H06yN/ZdX+6UWgM3IIU9VYy/WCyKsCKXuqkdR529li0jRbsbWlHclbmDdQoQAe8FF
QWzYP4bFgBpmGTYfU0VEjCJUOU8eSAj/noHvKkrs7MzRqo0Oo4dO93wq2vnUKc6aV1wnpStxrkt+
PPeaUkr8JUoMf4kRTU9qIbfF0WuSOOX8o3Vt+lMLUQWnPviefvjbjzxlKeS4TedJ4ge55CvEhC5J
0YG2BpQgc29yZ5JtUAletm8C1T8AiHo/YM/BKLIPnr+59JZ2oeBbO4XOAWJoUoxJLAw/tdzYVhMQ
atmM6ZOsZyYo7dq6HaKAg4vaOIvFuRHwvQ1t42oOd3sv3SNTjab9FB9OB7nSSF3VgboSM8SA50np
0ppu0xZSu3NzaTLOAbcwOR6o1cFKayxi7NZFGtrWajA+U29iRh5OLZKz/jpiiHhIFtSAupUbVfl1
HWkFmJAw+V5S+k/DXP2nA3K1HsPEho5A6dQBWrzPNHVRyE54i6WpBsgIe6nN+/pe6r4hXxA9u1Gb
79vJwkRI3Mj4zFtenywKyhybtLNcMDVlYu3UIb4a85ZaqGIb6yGIcJ/rsTXLS+ztMtPkC2uJhV/d
8E3sbGQfeKFri8lEZEoksHCNMImElk3uIHRVVmfFWuQOxAiNy8jvsN9z4ACSAolSjfJVO3FD634h
sLuCTl0M8EW7ACFyV5/gGf1HjBgWTGxTTf9lHhIkWIdr1b1LSu/B9KwXdSiT786QofdeVA9JS/0C
DJWzzarMWxgZiD3qXsEVGD3s4OrBfh5Sg/cOOYIUfYyFbRrd7X+OaIzksSrDGovLprqeNXx6+Ett
CyrEVnxAzEL6Z+pDVFc6fomTp74Uo/atL1ds7kHvb1Il946+1GdHFtXWuo1K6UHT4JFgf+7+NHDy
VrSfWm+j0qkU8kM8zRn80TuixZMd3U63gEq77gNsifc5zfHLHHEfp8NzMrSDJ4UH/AmMqrJGvwOD
z6kI0PQORQB0czVynbTHLv3p9xF7s6nlIjAyLMQ8NvPpccgwj/mIFf1ziO52Z1RA947d7hSlMX9E
qvGaIQSE5qbib6pCLg6N1vl4A4DSoFarv06hRTqOCzdOflGZcyqcl6223qLsOqx5W2M3oaCkw1Ox
vA9L41uq2P5bjrv8ouuV/Bar3e7goc64Eum4QLmhNGD8E1baaxC2OrglZdjJLsIywfRSxPUsJ42B
kwISTeFD6pA/lMJq78mWDiWV8htvLKTgK8UqVqZfsBQ1B/2pbsBCg/xGmTDz0FWMhwRxRXCH0SpS
yZqPgYT+LwN1Y0THybFtOdq5cfAV/b7S3OCug+53TRof9xZU/F87H8Oewh2avWia+aurkifzihRN
9BipSZ4o/qvfkdS0Da06BaGtPeCTsxX9aNTxHIwcNtHTxaab2KCgFoimm7sya92DOJh27CIKrb83
iyGE4dOomGt9hJSgNoKV3feLjk++HnK3ua94dFzVPU5yoqmOastCDq8YL5LOYFbaeyXLEyzoMNMR
g9gFkZQzzKUYFJOiVvWwFJOyvas37GD0ouerNGKQZ7XWnVR00R56hb/1i6h6Mku2IEVaPba22l1V
k3vdpF+YTwfbdIMrHhgxrwrbvBUDqSyBEXfQs1BctQqX/iRSiOiLv53bia38iLLGunKFnOE0D/Hm
pV6H8rW4Copn6rkLs00nNdmmhSZ7hZvUjzqIku84Djz5bpY+6m2hbGuTJ0cYju59qWV/Cyj6pNml
LZlJxYo2sY4tLDS/n4Hrgp90wELqrQuTP9begg7se+MF6mNXYcPqJXwhQt5b27xOVaQ/+vCIvDpc
Ea2rbkfI5oDVVPUZnZQfiBV053yq+Ijnsd82ay10mllP1Bg61BO65jbsH9HUD7D6UTOQ1bH93Jrm
XvxQMFHYCcfIIbcpziKsztKjPKEQbNhJmexrN6KVFoaztwMTcfxpEDBHfYdAQ7/sc1/eXvowC/w6
y9DUaiEmiDCjN/EDYv3yv85qU0o6EIKrCU5KAfkyY25P9yiH5sDTwj0CjvTvu8wZN4YDY0buYhaM
eF7xz2Tx1WM/ACIklDc+uRQWsBMkpGeUTJ53WynrjoTks9Gy7/DlDqekxjn6NqJW7aQkNcYyRTEt
jnC05AGhEabFfv8pTPSLsCZB8oHq7fBSAJAVYZ4SvV+t/7iaNV1NNKewHLz5YgRefHJ19vCxqEDy
wng2KRhtegsRLfB4bAUkf7Lhtb1rBfuCR1eNl6LfiNrqMCAotIx8Vvl1PSgrdcizvRjt+WEK1Crv
zKHXb023BxbDxdSQuiukL28tmvlIPVyyS/cgml77C8/aAvwKH8j1jBUiaOaiDFFjHr0kfEFNDWkH
vXwaEFY7I8pdIxVYBC9lj3ht2mbDFjmJ4EW1o1dF0tsbK7WpF+XRXnTXSjHskx4nFzGp8Hq4hLnb
H8Ton9eWw4wl+3TPKjE+XxuZ/dfGqtubqM66v11bnT5BO048xY9rN+mL3JFj07TjaGk+Ci0cZLl+
P9NyniOWJgkRM/+c9CmejSIQEQx3FWsRwn5TNAKrjIjZvR1X+6BpbmHeBmddqRtlJabACVpIna8f
O70wdgi5PgWofiLzKcWUD5FLauXSwFuoztOdlOXs/t1aWYkYwzHsk3psMGJPDppiv+KZhdzDNF0c
oo8zfTTjFZmXNNH7TTpJL/k2a5fW8m8tvVNu9Vi6Z/eMLpJfIZOQ45IkIJ3U1r5EickiSkbdHh1U
S1/GPLOu7KL8kXZG+G06yX+f6KQKRI84Gf3mhzhRfp9Mwf9VzH+6hbgg6NITv1OWiBJaWFKXDzsW
AP1Llva7OK2DhyaZKlBKkC9EvwhzNYQGTBZPL7xcdr4bhw/g1P4lzJmuJsLktvkUVrQSmyYfWenL
1T5uOgyo1fd/Xs125HotbmpQ5lrlEvbFfoARWTTAbxCFLNE09Fo6ijJXzONlHhVyC5dRIeQwSOb/
61zxMcSNxJWpi0vHy30vH/JyXzHafXyMIajbLbxCaxkZNpgJxzkZYadfy5KpX4uzsMILxY30HqOW
aaBtAmtROKq8SMe634pAVXRWZbGKzbI6XSb/Xy863c3LYv36cuE6jTCyFff8uPDc999cVMyPAdbN
n/bTRRWQxLLlf/60vobigKdJ869gjv3643/8XsRFbVPut+KDX37mf3fhT/dPXTNZa81KCOC3fvTc
5KGMbSHye5KNhy7ZTn8rmpDhAHwkJc6V3STHl9fubR5QH5mU+EREpvqfpmP3+S/T7SL9PL0ys6W4
2Md0HEjGRR5W8slrSGKaE8g50r4l4xB8p0rKNhZFajQjbeiEGDhuc7eN7j3Kzn8JjczqPbQ34eOI
0EEpfkZdt9StIH7UMl1fxyPUD7xY7QPAP+CnuNU9jFPurSyHjh3JouZh/zNDD4qeJNnWLI8WylTW
GKeDlrfuUu10zMWmOohRtmgUoQao4/R6L8JEv+UZ2OxIKiXTFruWBlXWgzi7HDQ8EKg52u8hl4Ev
waLp2lq+TCywgFSBu1PkljAePOcNheEKYZTfzRA4dwZ+1cLvr5XGdUZFAQ2RGMRQkA6THWR3xeLR
uHdREgMqhwO3Pom5ISAZ35GUh4z8C43E8AEKcP1QSk9i2y0aufQkNuQZKrV/jkTDp7CvcwQagO/f
v84RC01d16oHuXoWlzZTz944koXu/fD030z862fCH0xd+j1OnrLcZEvxdsKwQFoi669fiXcYYp4s
yNpnYGjJ0bEHvp0TW8HP9c9RinKCU9s+s315j5LH8i2uxxQUnBwgYNkre0d2jfuwc18oKPlvjQxk
a9Q6G6VTyOzDiHifEL8Ns5+9bGf/9NNE+JjKvkL84N727RcxDpLl88TQK9DDma7Ypr/ExA4U7CbQ
nqrRaK+qyMXMHG0lcDMKxCqDV2bvPolvsBQ4P+rci54oERRr1e6iE7slLDr/Mqfon4Q1xcecdppT
+2l06ossOVi1Nm7UbFfpkrph0VHgJmQbhzZp9Uk+ATn3kv8xn6raaywj5QIFxVs45SLPM3f6Pr3k
6Am8YDOvL1u5SW61MYy2Y4QPspZM4qtgef17TD6d9ahPvpB9H11XVq9QBO/C77m+F0guKYjDZRD2
ww3LfmffoCu7SbB3ejRz50VEKIZ6nWkgNfPmm5QO2k00Md3GHEM2rAAo3tIS/ZmfYUww8lrN5Zpl
uoTP5EaPFXcphsXBlDWq94l0W4qQMHzuTYy9AUWEJ63KzH3RevKOUsdwNhw9XttWWD1UA7Y4Pqi9
bwgPnbJy2p9F7ON1Xf6VZ8OT1Ubh6zAo5TIG2X/nafw168TGrKRpy4343xaH1Mx7hGb5V7eyNyNI
62OOAtteZgGx8EhK1PfDgOq/cy21pPLekCfNUKmHo7kQurZh2GwDxR4PlmD6ooaXb6wmlPDBHPUz
ZWUFpdbAO4Ql4MihqR9LD4hkZKn9LkTR7F6zlZ8IZGQ3XhQNy0xtl1BbKe/9eZbpAwpAXtTgGTud
/TnKcpE+NpHvo3/GZXLF48nGL3Wa9TXWZ1Yo5v95za93/N/ivPyYWJ5cvAGwjiG66PIdb3NE9qqu
R92YpmkkzXWf4XMfYwe6dIuxXQesqdddFdHGK21bsQm8FsFd4aHZJZNYLItIuUOoK9lqCK2uc2os
CCN+I7nnrLNIa/d+4ueP6micYNhU3ww7QmAe2aqTCR/xBr+nZiEG4oSH7dCbzW2KL+oxN7E+F1eS
rHwPCrxCjzw3dnWht5sqtrR/dH1VF4D40Iwptr3JOwcS3yMZWCQU4uKHgMSnvmJts8QY14IxYlae
P+3v4qPAz0+TKhBTmU9VD9mokdXYfOblJfzokL5e9HlgWT+NRlZF3cZWwNmp/Vou7QrID7h1HAn2
4+ia94ZBERs2MoozlVvc402GMU7xMzUj87viSaeiqHjCFzr/Yq0GSmEA4hrGDksJT8ZTKjz0Wg4K
xDWdJX6Q5dkYPTD7JLDWjakVr7nub9MktL6PqgRlwsrHO2tEtZh9lLINlbJ4wMv7pzGG7o3lJ8gc
h7A6VNV4q7ySvLNT2g+up8brrqjysyp78V61JW/fmX3DztQM1kaqBo9GrmEjy6/kuzS62HV2VLSn
K1VxOr6LvwcYcKCqVkVLVWtNElW9f878AR1MvTe/GWx9bR6ZT1TJm50x9tghepX14lOO0ndOchLQ
267PtQfHPAm1YNEAxiZGRgTVppFPYclJAHT795E/5qiQMWGI8USMerRRcqNZU2pRX0mrrwQ7oysL
f1lg4XnznyPGIEsPIOtLv0Y4aoE/LGYhKYbRHlaZHb8TBDE2Npd+GeBCbKIOXpOS6jVQxqSfI+Ki
O8iFnz8XmNlvSLE1rNh65U7SpPg9IjNv6zS3H7Efb7ZRTdZUKXX33vbS7/NNmvG19sfuQaGYu6sA
KW4RRreWxsQeBOR3k2iWf+dZcXVba90Dtdv8RVaQEiM5wdt0airw9RZdGjnnxPaNh5IEr+jP1MLa
d5JSwyAx8hdUCyghsUY7ilHnJUPP76VRAIMUMi7xvu1kL40h5Orqfi/mQCfbqJ1UPLBNzK8lG01h
bK2Tx0zpdUiTGbLZt7xF1xkelvifcjaqHWd+an7qC6MKO/YcqbhLoQ7f63yVZAOPio/SmCh8iabZ
Z/6xaR4UqEnHQh1J4qXJQ9PnEFamLsDMNXWX6fQScmmKM1vCybqB17b6MhDLWYe2OibbGN3CC0mL
vD8gYt0fqsjrD4YN23DuDMpkWSiqvRcDlxAxY44TI5aYchm/hIMctZF08LrVp2uLUyeOnAWKi8Mq
KBTjwEPFOIizy+HSF/nhI4lb6ohGmZaLv4Vc+qrK/R1TG948b+j7HzX8zZcSS64CX8N/sjiRr3P9
NpR68DW5pu9TpDBnmNbYJBjQRwn+YEC8LqVccSb6pggT1NVR1HNFvzi8ewf8Hr0MfC0bOzfvrE3D
1eI9OSFtVrrH5RJLntqWV5e+Bv4QpHfpm/ohiC8GK2Xj9FI0K+uLHvhCEQ/kqt6P7SQgTOZ2U9mo
WEOTauMtJa1iMbeDwc/OilVm5/5jRPTBRvcUXArV7CzmhDr2k3OnD8t3HTZorOMuc+1Wjf9iW124
lmukLvqm6XBjiyAPg2F6NlzjRqDW4fteI6D0HlpHHc4cPgltC47oX0JLRTKX7HXhzU6GJqHaVdeG
bxhLK8Qt/iL0POs7k/IiV8DAJfjLgLhAnIXjsmqHCPF90IoC59MBDVuOHbhbuIEgE0XnBa5oqFW/
NL0CIOVfAI6i73KFy1UFXKizhv7AHnGl53GzTXuAp4ptpnfwfNK7CNot/m2Sybssye7sqE3vyvGt
Mj3nRjSKzjGuigRLC8tQkddXKa4DnfftdZc3UrSkkn9vJlp3FJcLAHeeocNtREtc4HLXGLj7umgh
nV8U/IW0/6XpZBPGz9HD5UXaX4xWqFAmidtc+U7pwLYVjPWyNb7jvRHva08zF04aKxuh7dtg7zJr
/hpepW+RVcoXF9FfcTbHNSdD7qI59NKtg21dUJ4SL7sekOoyGhSMtCdjM9F0yrrai5ek3o3vo5dm
MAVXqWzsLXVa+rklFih+/xPc01us1dFLkFjKchgT/dZR6gm3SjrALe36SnXxAvaxGkSTytTxRWvy
R1wOu8U49NnbUGKwqcAkXuQlZYM4wM9HQNlbYAFW1T7EY96s1SZBSqTyWkDrFB+g6VOjmkYVeHA3
jVTyr8vgPIGkeONWwzxdKbyOAiVMzsT3kxtVgktTpAVKzmYPjS/D2bJM3R24nHEpmsDjlJNqKK+i
1WD1fV/bZDKI9CJFeci0Fj1jWb2eoyPgs6nbDlfBNKg2frEuq15fB1QEhISCgUvCMrfq8ko0sYS4
1WTHu8UoKHkMrZH3GLoLRRuOpyajctJ3Y/ac4ii9dUa/Xbe8P45aV/5KfSBU4qBldr3vE7aNLSoD
l/74I0L0iVGES7HVlF13XY4Fz6WPGWLgS/MyDRAdyXkY/asvcSLkciPLBHmzSHrl1YUKsL18lsvN
LxcVl5qbFeiStEKme/rI//4WxvTTNjDZkDRt8LMDDVJJpfmQDKm5bLRB2bWVZJBYkcuNiv3NWoa9
+uAFkrpPeRYsRROuvn2SVPNFtHBnNO+iVl6ImfU0XfZA0Xt2cSsCJNcFsaSbwzEYDfQDc34bhTSU
JyDrawz7MFocEv+mmQ4RgKvVqPvKSjTFgAhRx3aj22D1LhN8Beo1pVbIbdNF5kOPDFpZpzUmKGG6
E33iStnvG6qWv25nF4M+qo+ITAXLuVzq2JixUVXq13M7d3gLsa52dpf6aSUrRxDhCJpN1VQyC8kt
MgJzfCqhN1eE6r0ozooAr0I/jzQ9MqWGKp2hGC3ZG5dHAWxFN3mS9Cb7cVUX9izeLUbVukU7UZzO
MeL0I1BAY0sxeR6YwLRehL+GNXr6qu31MN+AOkC5ofauNM3DNLfKveHQ6GOQb8Qp0N3h4EsKJHrE
x0ioIUi6geq5zWwbetcg8UxAccUwsZjPEDIpwkUGrTZAqAQIe1ujj3np6xFuvIxezv4vce1f5k7X
6zwQGMIi2YtU1FbZtnl5prx+OcuqSH3tZT1ZjIX6L6P91DdOo/8+ToySsHiP+3KPy32/xgVosGUI
8U+5SqED0hv1CluDgDo7+Uq816MVrG60K6dmlVawfxoLc3u/ScrlFGylqn8rVEUuweJyUJTfg8Wo
Wv/Dgqu5yRV9r+Lr/RSWXX+GufE9t4fqKcD77iCbA5pE02CAC95eVuwYsiejsRlZlOQVay1GU8fA
ti8xEQOYgpt+nDABfn7FkrJ8SkMJhKfcezy2p9GwvtPR5L0Rra5KoXgb/b3vWPUjeB3Rm6W1eeui
mtMMtgOPFikbSSuDjZQGzZECbXLA2AyHJAqVd3KQsafRau0fdHYOltbpv7SmXado075BosfaibzT
vW40wbry7iaxPCzMvfSYKmiQTC1VQkQFfAH8Y9EOB7WmojuE67k5KaiIs67/H8rOY0luZFnTTwQz
aLFNLUuyWCQ3MDbJhtYaT38/ePIw2Tw9d2Y2MESEB7IEEohw/4XinJrI2N+yS4EyTJt2GhCMGzSY
e2hH46nXPZjRjEznjK5jtHZD49VzEhuEmlaFO9IHLENlreUr89+Zqnkn1jrtin1mchYHEkstil09
zPVWmkGr9FiFDn/POG1AabLOWuaXr+JdMk+PNgTtr7bH0iGqSvstzoxx03iG9RiWrQnfU7NOStEF
FysEq9/qZgEtq3LXbeGM71Xq/xiQz/3eBMXa9RZrBs0Z9n7Z2h+GgSW1607wbqbiKHkUL9WfELAd
n1EuLV/nXD+EHfIEs+sO0ByAzUouRiblOBMnNbDbeh1WKc7tZQPDu9WdazcF7vXeLNxq5Sd2e5kr
xZzBNRJXxUGwTSxjWNdhPmyTQnVXGJbVFz9QvxtRgHPfOGN677MfvthyOtl6iXFyWm1Th5+jHp0r
AB8+bTkr6qCflz8w7xovaKBT02mrKS+csIFW7nHjIp7grH3X/mK31XgKm9l/LqicPAyNCdqqUp6l
K+w95zBDnViZgeI/y4CTdt5GDxr220ufHMrKrlaJDwxupK4TL4aJm6yK68cA6e11pnKX1xOJzKD8
0eBRu+rs3n7TEqy2q6pNHgy0Io9xY7GBC8nPbkJ3rj65pfNmuW7+d18Dfj8qMZRNVAZn9CvUkXwq
WmKlhV2eZsXhc+PHWFKRTUB6CmAxaLF7qJMGCl/TWDlkSR/iRfqfUK5qKG76ITLnaZUU/rCLCvyY
+rHOVCh20RolklcbizYMTNR6q1fadG2psSB11ll7QLMGb93EWvs+qV5Ir8/wqMy/FYSH/Uhpv6cL
JSXJy2rfVFq3wZ+sYh+PK61TuzUkWCzvJX2TafaL6vDb3iMCZFZ+i7BM96Xln/WWDzpLN3xB9r/x
hKgKwPdgl4juI74NpIXfc80xkCCqlE0bpnhCjZn1oesjvleLxiMyqcaV2+OSLfqP0tUYirZBQn0d
al6whRI5vhhFPb2EikLawbGu0gW6sju7RvudG7HI0LRC3cl2vWYvsRKCCrvW8lqXRhBP1cHQ0fiX
phwUcKsoNGIsL5O8vo4fHWwZ7hF5DWfVrOLw9nPonfseLwAJYKU9aGA7fbA0pXpoYCeueyuK/gp8
5aiiDfERGoS9L3pL3/PqC95TF0jrEiAzBx9wcKuOK49v/P+qmopukbWebb/aSJwcfhNfJa1qXPRy
77e2sgO3iTNxHv3mNFriZYNQYNGdRKa6QaDrAAFSXQujqMFP5yWGb5EFFIB6YHwoOSGjgrQLAH2c
yff60ixxJ936PE94pCGrch8V7QAZRcWGdO2vYGkmWVPsSYZiyesWV1ed9e/LSQ7aVk6CIAte88Qm
97aK2HDY1qboZvejYdrU1jF7uM5uVF9A6cTbPmrizw14iEGBXT/GuKc7GrXPVveNPSgU+1DWefJi
95jdSQi7UjzaZ+dDrrO2MQzd3UTUHt4NzzE2U2BNB2lOLWSeDiLmVZqe2W557qqvha5Xr57Z8F/S
lI8z3o/XGN/3lTR9s28Ocsna4M/7U8c2MtzhYkNYAAuods92mrXnbHBxbuxQlVd0sLC68sVCZmQb
D0pEJrPKX03D+6tEkOFTil8D2tbdpxhXe0pNavs0LIfOqpFgdMvzvd/M65y1c6xDrSBWDv0YuY9J
sbv3yNmYxsglVnA87wMpJZGTPpef8k6fNvyx27UeaM6cr9Jaw/6kDoDz49GOlUdoRvsCKe9h2oFL
tVaiBIxQynQOnOJNWpMWN8//7KoXGxllmG9R0vrnRD0mzb7+NUlZnAinclQfsvinozWyei/5pPtH
EZm9a8663uxvqgyJIBloihJnv9QGTpc64Z/BZWbrD9n8NQ5JuBvq+SYIIC8zAHJ1tmFJmiBVs0vc
4W881eyz7nrWuV7OmhrE6uq3UxmKhsE++1QHD4XZXKUrUICMWgOrmTBRsfeNuuyIOgDCMTHNwOZV
o34kq2+/SsfcdgGalNjSDWPGwgPvtjHcmHVZrExsVs8Jm3dUIf5xhrX1zz4ANv81ep8R+CmSjeoE
Ovdf4obyqa/NiNIjAf97qHzgPe6PH0c+MDCsTwgbjKfCb5SrHCoP+SJNaSfsV4GV3AduzXBkxZgU
ACx/zfgjjtcpHpf69d6N0bizrnE64wlR1bECvKCsKNRO1VnO4mAu8Txc2rfT+zhmCO3aiC3jNkcG
3JQE8UpO5TDpkXuICu3QzrP3WPZm/QCTYRXC0cy2Ka6Huyka8GZe7PAkRM7CEbFPJFiNw32gSbrb
3H650r1fLlI6db7+YyDra7BRy0VkQK5e9SlZCxStnVn9XDlYJcZZUx6SOiy3YqQ4J0qxbuJIPYsw
nWdlm1BJ7Q+GCYP+XyZJlO8Af+Hb+3+cFFi1+Vza7g/qKNgUuB7qJVRzRizIv8SwKzae7VRXXR2N
S42uDd+8UPtsjN5Onbv4e1jz4OgjfAA0xMEPieogKA6f46U0EpCkmtOgE5LNx27AsmVYHpF1k5mP
OTruq1GfFxmj/toFdvpR1UsfGLin7622nz5ann2WgDbIwnWaRd1jFU72RdWLjEV2Uv2FXNEq50O/
UGZXthMUl6M2jMErj8sfMtNaqIRWNasvbV/g3Dq2FvrVSf/FRLZHIkh21WhdMgjTG52gIvwQj9bN
ASPXovGg6Vi/VAuIbtZx29JdOFj2oIYfusQ8SL+ETQY+VtYC1VNdDdRdh/uMbzuBXO2PMJE01par
/TNMT7NPLE4xhWb38phMCMup1dhvcBKDfiFJ5XunJJUlF30fMAC0I+ZHzvqepPZiTKSzCjK8qaJ6
y1dl2hdWbeyrNLTfo87Yku6fvyo+6k0dhK2LqijlsxVmxSpsJvUrVSAECQoUcjvdRMMYRNxGZkwd
7u58Jz9RnKxQtzlFjuWjYGLrb5AqvFtTZLzuzZsylMGuy7M8/6aFPTZxc+qH1wZ3r1UXu9mTnU75
05ygZw2m+y1J6+l07zdwSTxILP9W9OPGf8Td+jrd+BkzZNUEhcyItv5ogbtXoeIUvHsu92aM6Z40
vcjhTbsckjFrnrm512ZaZ48QqZ1nFuzWsZygSFlpB0srJXO8s7y82gRt2sXruQAyiPNDub+1lUr/
qgz4YSIe4Tyz4HKeMyx4xyoMn+SCsM2rB2ST9jKm8STaFkHl7wut3atFOf+9nIypdTvp/3Py30PS
o/bGdh6H6Df39SwciyP7uq9yQ8zihvCrT+4eDEVx7+YzfouT4KF1uIW84v+hH2gKkA/PqW/FC6k9
RLq/vIq1J6lJ3LbfUtpIIVYcfX1+sntK3Kt60WmYlXHYBX2hrfshm1aqg6FRaoXpWxiXKLMBYxdD
5Bq5mJshsq2r2zH0T/ZJ9isVVpWb3nbUq99p7RVDEramURd+q4/I37Wrny+PAhbCIQbAU6y8KMvO
QH+WymTUokOydAZJn53lgKXzzzNp/jb82/R7uK2F885sgMSFk3JFoZqXGHaQynX2SLsEeansZMS1
sTTYOIsIbJDBWZCYW7iMF76hXamcS+PWY7irAEGUJx+FKiR1nAchIIQAUc+21X27cxJq1Js3/K26
nUTMwVie3C570Es0ktDLR7diKWOggvaf5kJ+y6L5Z1PQdvemIOR+C/41N18Mp9TczFE7jVIynVCH
0gpGY1nMU7rRIr/AIoDv4A4vPH2VVJR+WjBp9tGc8vJCITgBEj8H3g4Ji79uTX0ZQd8ptY/ovqE5
4Od7x62cXRRE1psz+1SAwGBkevfW167zFnuhvQNNZBzhfqfPEf+9VbzgOXL4jR4ogq9B26CD02rZ
VYO+iCLTOG4CdI2/tGOzpsf+Vk4trvW+lj9XQ6YfXWN0dnNpjcehhRJSdfkXm8TBd7stDoPt259r
BXEKB7ITWqNqeW46UmEIZ3pvv0IBOt1CO9P891DDL29XDa2foc0S2g3qz6uW9vjbVVNSVexBQDoU
83hxEPM5sAJ4QVTVyzfR0icDchjVcryg2jpeMtvYas0IU2bp0oMEeuWfp1OyuF5G2biRyf92rdtE
l13rATucNep22M73q8kN0sVo0HhL8Tdhy9gll35xLb6PisGxjJadkVzYRPwMHv0y3vQOanfLF00B
+QhwLDWzs798G6UzN4dx5ZRsAu99iXw5ZVgOMvLHvN9iwMv3K/zsw+7olrqxLxfYVAKBZu9mNYvH
zlRfbgcTsJ7dzhdp4QWhnBsj+XIDZU09EMBO16a9jKKcX7wgMikXk540zxAyrTJljXiHmoFATN/q
f16t4mo3SNf9anKBspsgpsfrWPBfBRvrXes+u8lQ7+uiap/SGu2KKHLHj5MBN9cLK+NbXLXbVoqA
dmhvbKsKvms+Rqx1qVsf1bBIEWdX1ac8d7K9laj9uTS88kyZoN63jg3zYywwMGSr8SiHKp0cnGf7
fHvvC0onfCw8xd3bMeLJfwxwN+k8X9lG/7qITJCm5qWvoW37R2lJfzuFhwJIzSlL7OcQWkqz7qrg
oEeAe8YKMZC5TU12QV51gI0cffB0JT7Ojl2uZbTznepZn1s27HX8IVKm6IM/KZ+yyC4AhhIfT/zw
GJ3VOxnsLHc86yU/d9KZDUZoIQDNrn+9DYJehuPjq/BNmdqZerDXbSrO0nR6FIRR6HuWVh1Gn5NF
uD2iYrXz03R+nsg7bBDHRVuclPHKRiThC2vlD2jwzD8czVsDU4JTlIXRSksH/++0qx/LMtO/zpVZ
rQoEcT7imKaDP/enF9ae49ZTa+MBCw4bOXNU9mp3nk8D6+zD4PnONVg+OTbgOPVJyP5Qochp9KXz
gGS6ua8Ms8PQjpSv2QOaNFvLvGaFGe+wfe+f+zBON27TaW9tkqC373bVF6eY34Jm7n74ZY4Mb8DP
2o7fE0+JgpWimg+TVtpf0UdlYaMn4XsM7mFdxpr+Ip9cZCBeFS3TNx25MWNTsjJHwoMXpNp057r1
wierp3isDIlPwdwIPptRYZOZgaOel20PfH8+WDglf86UQkUHpkBrZQnLkQZTVat66eu8e4QezCJz
6Qej5WwyPVaPzjJrtLirNfu9XUhthhaCV0o7Yy28talA8GrSBv1chHb+ycZleKG5OV5fnLW+NNZC
gpOoHiIidKS8+GRh4PsripqZsRY22z1KruVmNwYd2MIC/DxR6FGq+7AbU+5J4CB5pVrrIrb43yzL
bTn0y6rJnsjW3QckOFhm3AcmWYpJZ/kvl4lhB5/h8z/JbsK2Emc1OHhjACVMPhbIiUi/39nOsbH9
AdVwLEMQdWwx7A36D6bHftUzshcYxf2HIQshu6qqdpZBRwc8GriWthMoAEpt/RGtSyQqlqm1mbWP
pp1fZTAoFOWAQo62Znnn3PJeuel3e7925q2kwcaUh3rqa9NRmrWi/6j6xHqQlpEWK6UJMxZyqvM8
Q9iVBNtQdeGlDE0k1wqb6n7lWCy/8jas3rT4zaf6FqyGcHpsUaz7ouEdvW6bWnvRIA7sGrMcLhpS
gCeUedU9v2D7ZLRzvKlZHrwbffDdybL8k0N6C4ccMklouK9J5sxNv3J1td30MYwoO5iilVJ4HSp4
UbajvFRcHASAziRsnV2NF8XLjPsOFbRSQZS3PHm6af7t6DGShm77Fxe1Vl5XKltntlW40aW7y0rS
2rJjoSiBzcRYZIeqic2L7E5kQOIcFHducYVsXqY5P4S6Badv2cXIvqceMf7OQ/fY9hiSiMqYIyJk
NS+F3b92dnXsrm5BEn+PHGpuEE/J21MOIfCxQ7Pwn7YXeoF4A+KpZHcXKwwDSblTHA+fI+xTD27P
1q6rDOQC6zh6nefp0kde+SBdtWb8jAjNRRgjqtRLY04/R43QCw69bptnJ4ws3JsS7WPWFf2htgxS
+6WhfsynSt1GuNXsZbQLyac7htmfZDSLyr9Rh2gfZLDE8yaIjeDVSJDVjZQftysUTcYeo3i9tTRe
4mhJ8Gkq9TinxqIdOZD+pHhZupY09r0paWxH49NkVNLYvzUlyf0vc7OY758kuX8LDlWW1sulkmVU
PijHxnsf8qM4WWifc4XyhFTnMlwEtuB3k4OU9LQ4+5o0jveoqlX05tSsOhaNfdcr2fqFcbADVGS+
97FzBhA7UHQZyxd1XLybRuPdj0pctgI331jUft4d10kQ5jf9Y1tHJ2xNoRqqxtGxreYFVnj7kuZh
vPPnRIO7Sp8cbDP4rEaqd5aWatkILDMpzfkS5kX3pLj+9OVDq6fjl1AZEDo0jHo/Zel5tgv803EM
Qd2qtT7YeAGtKmv0fvA2Qu1sSod8ZZWB8yGCY7dN8jm9oG6dXBY1Q3eaH6fU6bZZCURlEEs8aZch
EkG3TWkZ++k+ScNybdv5M07k3YOIHA4FRshTy7NYmlbstcfcU9K1iOzl2Ho++7a+LWPe8Cgtls+J
t1CPTUw33V8Ol3evy3kBWmgCzghmQ9u6loOi1b1TTsljkSqW05yV4S3ofg1HxUfAxEAb8c5iO8al
8a7zYFz7hTqfpRmlxQZJIevDUKJArvblZytKzHdXNcqDF3iHaXJfqUqe4oUnItZGchbN0z6Mu/p6
789UgCeeUde/uSKVpurv/FqBs7bMlwOMCvPSx8XJzbBiC+MlhbPoV1LRMTdOaBs7EZUzO6Q6m8n7
lrkuXC2057ACgZYopaF7rExVZwp2S6wMSleIolzg2sajZ1TT0w3bkUytd5Ekgpl59n6em2Z1+xeH
tvazLcOdAYQPVabvohoPzSzdUp2pbprfqQOBd1Xb8WvN6//U6A7NMEuji4atmsyoIst7rIsawl1j
1of+U+3lCgyfwX+mwKKdefN8GgrXfwY15j/3yGvu4L5aa+mTWMBBqHEWdr6XPjmgt/cWeG2IYAEX
mkLVePa/hAHiuzfJdTRlknXYVfxTam1gQcBZMbnDPl7OUKf5eSZ991GwPDFilIlz9ls2Xs1ct1sy
/s5TjY3Bk4NLBHXtXmdBTx81dQYqNboGVXGULkRAWoUXFx7dna4+3CKWWKOEaedac3O895VmPWIW
ztMYYz+cVSFDx/U1M6wKkwe1Ri5haVM80089G9nf+iSmkpgqiD+4OoqX0ldXRTOubpFB4Zqb+3Ut
A9ftCikktWNrbCqp8uiN7Bjbocq++RjyJZ1qfS7zDOepf4lQBuxEhsi+RTQqd0DIovO56+LPXqQr
HysbzzYvzpHhhtV0mvQAOLzeFa+VAc3VKzCM8JAXySbnR1Xp7NOG40orTfdmSSBK8UbN0lOpXXg4
cl9Jp6fG2sqyrBlCGPLzck/JwG327Za7z5RxibzPbnS3R3jIrz/qQbapkFV6TzU3OjY+hsOdFy/y
UCJbyjamhK4XImrTAljdTLGZX8BXkzFGI3LV5BVyptL527jEYzdFSqUK9qatD0cJuUU3FpD4xApB
UzrtWQ7mCJ9lNduxWa6kI1MRVbaNxcRaOm0JuIXdzoNias/mkHTn38dkcsQ2pCz04Ph7fFR0qJyB
EmnPQ83Gd1E52ghkOwGWg0I60l4OeG4BdUu/gLibXt1nQFrOf/RLhGaiGbTMlMH79HbEGkOxvO+B
12lnI8FESs7+rSl9SulQypXTMvG8TRxyg8g8JR1wGJr8J968/XnkbXJugeTdzqSvWQbuo//Wp+kO
VhvFuPsjVkXnRCeHNVY2GWK1PSQzqGrWlvljZw7GQWfVeLHc3r2gTlj4u7IFsZTh8rW2WitE+dIe
piOOmxaZgHyKfmSuGiO+p38SOiXvujVWdtk3a16wYHyZXgB0w2I05+FU17N7hYvmbrC1yPkemfmm
9Kz4ZW6xH/LnSt3NDSvydVkEL0pjzPwIKeaHGJw8ViVc0yVWDlow2AfwytZKmjgwu5uwB9yPwiXP
4LF+BIlhvFXW8MrmvH7Ul0XPMiYtGYNh+Vvr15hELvPMyrn2/ZgCwDSG652zcOc3IArzI5jVEV4N
EXK469VJc4loa3j4JBX9XaK7wTF1mgceP/pbraoY5wT1Q70knaK5zJ9+jZWJE1+wB4B2QZLW0nEk
7lSnoLrXor4qnbmTK1e9Tsr9SN4SlgzN+4AleV0VFzarydGwZ/DWJadNFLCjPop+06Bvyshqv3bz
OG1D26lPHtYdL8qg/pBxL1sEnoPcfg5gbp7xJIy25QDZBxcLc+2gQngeXRdN8bh5lAPWkc2j9LM9
Od+UuWTgV59E3CdUCpwsJE4wSEGwNcf49FOlocvjVXbLDUrTcexjEqnA2IJMeyrR3RhCjA1bNdD3
Tjx6KEMThdr3sm3quMX0GGK0+oVMGsIkeauf5dI28tyHbuzmjbUUSIveOAMCMc+V6eEssXR56Hed
XN1HyIYuOXRLfbQO1B7PI4VS/q9YMsjq2mSbvQLFWmzjQAGCGUWLJVlrfZ4z40OWWtPfdfWRDR3l
u2q2DqxTrb+GMKOm207tx3EIllSY6z4ZJq+JoeizS9GE9al0gP5QhNUe5NplH0XryQ7z8Xl0wvYR
mU3/EGAwsx14In4hY76mqqq9c4/4h1Jx2Orp1vhFoT8u6uSKNNunrsXoqlkOciYHp1dWXeoqJzHA
kq7R7FQUR6mMTbWa7uS3DxEi91jFXeWXl79d6VfDMYqGb9KFn5CK6oSVausyiZStdMrBtKZxZUfZ
mwEU8LFugo3rpOk1WrSUpQurBIBok39AodJ0Nr01PEH8ZEPA1tMBGhwNe0UD9UfKtsZdcReNg4VJ
sUqWJmuHzx61KvwlP6ELEp0a00dzOlP6z40RftfGQXlS1RrVirpjdb+Eo5SZbpwpiM4ospsfbXta
o509fCZ/Y+5n9Jt2Mr0Im5Neq90Hs1KMCySqai3TkbHlmYb917XolOhV9zGeXS4rP5SSuzPa6bbO
LYY12KK1vMYVDW+uRcFJDjBLZ+wjX8RUaYxz5ZBECS4KvwL+bdLs3CZJlB8rOHq4+c9JciHHmSk3
96zodS9+V3B0PDdxX72wiPuRFlnztescHM07TX3EscO9etz064ad0dc46V9Stak+wBFPTmUV9VuZ
YM3fFB/gMhCwYB/1WnYAPN+85126k3lWGI0bFZ2Jc9jCNZ/RcDyIKyUa1jYlgtii9PUPu8pq5aDL
8jTFTXW5lYzx48TXcXn5qsshdvyzBxD2JK1AdZ1LgyJWmMesdbzc2U5DgA/U0qxldZ2l9tfOU7Wj
9PEI8x5dXU+vZtpupWtalklsZ9lkzwaOXgoCUPJDykHSB3Y3vTiJopzkp739BkFQHBJEAw2EAtLQ
fBPKTBH4weOvVj0X4WNU2W9CtpEW3gK31pDNoUTOoD/wi6tyNF71RqHyW+gTeiKF+UnSVV1dgWCn
wHSRXJYfe9rGM5H9lFGLGu6hxcL8lukqsXV4sEvgyAtJRg7kHtvMSV6zbg7OdhH2qxZUEKk3hV1U
X6DQV5JWkgFpAoSoXhOnu5rGxEt8VutXe6xDaqGwQmRQwpJ9iVA2InZcwQ6KdjN7+GNJuFPE04PX
jJf79eQji5jynYLe7BCF2ZORkOUecnNGLDvxPmiJlR/jGHc6aS5y3Bd0rMnML6PmWLlPjV4epCUH
z9w7Fp550qBW+oAs9fwoLct2WgyzalZXy2RLn6KN33aAJJemfPA07i3zU+/myHTPaqLu+wLfjAX3
DoiyjtW9A7V8a45xvcb612S5VdgI4jTKia821QuISQUCaBmON12DfEMLS0ypGpipfZVhDOIV52HB
1/ECf/JVx31ytDb/WMP5TgvlYzFZ8CNH65O0+mwuTobV62tpdl24OKaSfbvFLheMxvqCrF7/0Idz
+ZAr2GIi7tVsWzsG4hjnWAqGxojAPgevDLudhZUVcmvR9GS10XTVKfJRP2KlAwGA3AbgFR4CNKH/
/WxKqqirlf9qmpH2M/iPuRIso30eWxi6mfWWrW12RU83vTa+lV7dujYvk7qRbum5j3VLgPRx3yc7
DdP2lYz+cY17HAC3DL3hXt/9ETeoDWh8ZdhnoeL0rJXteIbCNzX7VqNIImX/W/7l3vkb+EQP7WZP
hX9eHqBdyJYY2QJhdJSd4+Mdsh0sP7wOc9ZiVPezlY9qLa1K9RKENcZtiXTrFUKXu3Eca/405PPF
Wsqtaa69dlUTveeuN2zdWosvhZJNm8Y1f/SL9Zqrm8MWe3M4RktTjI3iuH5pcse6SJcB1e0ahMaD
jHluiB2QuO00RffeKGBdO3zQZsdTPxZQ+a8UnNNVpw/qx7LKyJwpmrmW0a4xrOW+Cnd2UGsfK9XA
0LRxlIOMluHMW3h258u4XGrWksfAy7wnGcySg5f27tuvj+thFfJIP2WuF6CLOJTv3Q9PH5SP6eT3
j2SUvpqLaP9sYcoYq223kaYymRqs6RLEe6sV7043/HAsxTlSzla25ZjaG6cYKD3OZo4gdKfZLPem
sl+FyNuy6cSPEGdFsrFBYG/07miQ1wPqn0EkGjDBOFtRB10oiEf2Jsup47WYrrRk0jxPo0BW6u9i
znozbwXTWm9hu9skMZbPk6ERKXcWiEqJ/6q9qGN31mUvuQV3wu3RLtJg/Vv2QE7lMJE9OLPyXknL
UNG72MtpolR/TaALb1eRrt+yExS3gPHcdIttHj6bFg/dZ3V0zecuwww501V9V6YNuHG7ycnze4lz
vLUzJz117axdJbrvygZGwTqoQTmvnXJCzKxwrrfQvAUOU7bUkSVWDkheFTvPygtMOfk0O3P/Qr3k
6+i1JGpCfNFR7rnGXtqx/At5LapBph+0LnGfJCRwjWAb8SPi5Ws5T8FyWAgth6E28UVdriIDnTv7
iwXl9t4l/VrIwnTrU5l6b6e42sEZCPl1qvkZh85hpQVo/YZ5epKILK6qHd/H4ATAYX5OVAxcyK3n
/z8RYQY7IcrYcFuuxr2rOpvU0QC23I6TGUVHS9Fef0O73E75JuyL3AjON7SLwFhSu0dCyoRPphQ7
HvvpB9sAjWYh/fSjjUhxF/6PtrBQSG/y7o21KfAen9w9YmXaua6tYhcUcfaBZ/bPSTbisK3p//Bq
2GtlpmI6zu5qG1TmfBlK7eckXbGyswWT5MbUR06r3GUkqO8c/T95/NpC/xe+P/6aWb1KkOfnG6hc
eKrVGz8srY9dDyXaNJTgh45UMn9k8uQAKC5VWbtfXE9RVpMXlK95z9sCEA7qdKmPxL47BAdsUJ1H
uRJ8ILxHglY9xQCUT2WofS2HqX4WdnO6dCGocusSK2+JWrqkJaHSpXdYUzXcytI1Zflf+Yj7JAyR
nSSqckl29Zaib3Pub+pOLOBunXMSfYnT1jnec19DyW/a5uku8OpTYfv6AADQjoB83rQ58FZLDpgZ
77W0n7/y3o1wXu/nS5SZ+pMzQHOVgSiJQoj+fvLiNhG5pVo1kL5gRurjdA6x9FM2oG6WQ2Q+1JMd
vbfsFDQ0qFZtU8SYnxv9Uz33R2Gd9gv1tMCZhzT2q/TYVfWaUsp7EB7qlKATAp26PslgNSAEUGWm
s5OJUedEB/zWAYsuhFievu7ZzFBck7nIceRbx4uxVYvdb02kRMdb2voX5T9trd/6b+/BxtBvfTc8
ncAseWJ8a6f5Q65AZHLaMLzKIYqUT1VVWPt7F8uo8DolGoIneQFyBj0AMBVq4aFTfreLKwxlZ3Vt
dkoWQznp753ih+3zOBtmV93OheZtUFiJX+SQtTzskiSOT86S3ZG+1DhYTdA+S2MKtPQcDta3+5zJ
HN4c6B3h3wkqCatBTLqUUnvXIBq+RnpKhQB6DYJoJQs40yoBPHY8pkw1fIWHamBmm3Rk/pbRdKog
kxg2ahKUPVuxu2UtlwG5LFxUVkbUaZ3e+p4al2oxBBqrPli1Vme+qU40bEEJOBfVhcujF0G3y8IW
sGXkP6AZp2/SuJ52+tjBP+rq5NGegZItLTkUaWKsuo4KhzQdI/ZOMBzLlTRllmbrT0qTOFfp6q2w
27uVC95+uYjSRjW2a8fJ7+aXWbPrV1etSN+U+rYL9GkvrpO5az35mTI8p3NSUWmcD+I66bfJeNJa
ClbSrFK4evUiXft/neSmcPWmpUx0n5RTdeZVpWvrCp19XHLBP4j7NApo0XHQ0xwQfI03tdc0r5C2
7RklnD9jh6aPjjMqiesAp4TXLrQkNo5N0kCezZMQ8VZlo4Laq/InIIruNkZ/cQeboufhi1dK4mIY
sncW75TUwEs8re3jn3wjaVN/zHYKNM+VHbZUGv8M4qc+FQ35UD+z/nPZ+2epNWadhjuqSratFWAC
Dvv0ww3vbmRv/RzaT+WAPKlvJDvpttwiPmd+OK4FBp9Osb+xG8gOvyaptY6ZaI5BnTbHf06SKDdF
NUsmRWalrVO1H8+hA4BeGxF8xfaEVH6ZvNYLPy/LM+NgUGp97mEcs6YiBNmFlUZh8y9PHYx1g5nw
Y6FHPL/1It8ZMKw+9r33NihB8513M7m7bnr3Rgx+k7rRz2VkYFIL/mkT41f0dflgqnLdwSl5oTtZ
AofJK7Otpanjx6lPMB6oAGrrY45Eno3FS9ao/UlG5x4FIDMK/KuMVmpwajzdfZZBe19OY4vMd528
sBY/SohZNclDGKO15SyXn7NGO+U+WzaZIh8edur/MHZezW0j3br+RahCDrdMIkVRwZblcIPyzHyD
nDN+/X6woDH0+cw+tctVKHT36qZkkUT3Wm/Q95WZn003NX6UPnLqiymla3X/SSgsfyncHBUX3zHu
OwX/qRjC7eFX6DC1zl8+oQ5Zk38NdXL1w6q/QuOhe19V6YdFJ8/+sGqO9q+uJ+UnjCyKk97myh1Z
STysQa3qYVS+gaUyrtiqGxgNDtX3LOnI6oZh+ogmTvaZN/GTxG/Tw4Ew1Oj/dXptj+/TDdNKZbos
63sOXKsESnhTHPJ2fNcYEeEQz+hcjDzTz9JqdN80QLIQElUGrI1uuMpAa8+QlMaixYN64hPYS/s9
EEc+VBM+f5gsc36t8NtL6riSHgLQcOvPYmZQ/2Yq/rt4nKmmR2aLut7vt8lYDDusaM2DjGeaElzl
btb197ut78NsGfZcNAXen1fgZg+Vm0+PiR942DBrR2ltFwuI/CNs3PKY2sbENxSxYIX5DMmtU8Ge
tKbwwvtpevwwLfYR9nAHMs1ApeQ57I9o1HgoTZykKQOCWseQ/uPA+lzOG84mXgrD6MN5VTrdyPRP
27KyhLus/X8YkOCIb7nRy5RrpvvVTUnZIZWhfi8tueRqQXl1GZRLMwU9NmmqefhtIDfV6iZ9CQuf
kVT+jEwU9di2gGmzk8l9gdXK5MaoLS5Vr+2y1b8Gu6DMtbW3GJinSEuHcb1OVuqqOcHURjpmsaKV
3QTySYuJz7KxyHL+SrURkvCQDYh05oqTwdepG2yvtdRfZ/Z+kdybQ3+CbNtQpsMXRsxhVgsYH2pW
qGbhvVP1mf4gw6uZzDpel9FjB8Ua97BUD4H65zEHzwjTDIPM5hWglmfv/Y5eGaqQKClj3B66rvKB
gyzhEqiTq7wUY72zxqG1T5JdN5UGtU+kDk6ScQcdPXU7p4lUYM9L4n0LSnuboDB3Chx7659ppSTI
1BiYlcUep+G51b9sTZG2lmbmQWLUF07LNirS1ltz9XeNQlDrOXkUJDWL3P0EtTV9cz/Z9tC8aZnT
fYrb6q404+aNPHyMdbb3bR1T7eUHMVV+DQZn9BMuKTURElfMbAIDdMI4sktaRsuRjIuiD/2djJaJ
y3efM7F1WEZzAxOgMPS7BxmFTfKGfGKPwBiDiwS9/GCxUXiXuVaGd1EuqcFGXYPcZuQnx7W5CHO9
a3QtI05pvo+UkQYKlN/0vfN3Ia9tRAq/stq/LiQjM1nO/eqZpcQw73G1NvWfnuq+TLYNFKZ2y4Mx
oSspTThJ5nPWWO45RolmZyxNGVBTtYPb/6c0tlCsUN+Arzr30jXOFuaJNh4zFhm+M9Be/2oPrn/V
rRIBRSMegEeQBIOYPmKEvPSh+nlRrfIv1F/2AuRRlVy5crhD/GUB8KQz4p1Oz+EOiR7ja26Pf5SW
Zjy1alt+WSYNVdvs7bEtP1ulevDdsfhZgVXeawi7LZsHYHlUiE86Z9JXNXbDHbY97qLAQchkd+RM
cXPB/7f5BFOHUyWilBHM8mNRDf25nzCcbxBI6sIy/Vr3SnyNYzs8SL9MT2DQ5E6sI97cLIrL4Rgg
Q20ht4btLWJmTjq/+Z5tP/aVfh+rhcYNYD9/0JKzFiXQ2yV9+2vUB1X2Ga3e5DwvoxIcWGPD1mOk
xQM5jGMoTm9KPcD/52btYShslp6PMQNA6WOfKjiRZMr4TLImpQTia8CjIY9wrof1lczxty5Ux2e3
8jN/V4NOjw09vkmfVVG6AP5y7cnLHR3fUNnA/FNlXItlJiqfbG4vW3/MN8YNoiRGwJQht37H7w4T
WKIZS/agQ64rS8zk1Aac3tN8rFB/Uedds0Ba/iVisVF88fGx2CI0EyVwPQ01hH2z6tbXaB/8IoYK
4TPxC/+ItpG+sks3dqgVB3+qUTtdhEQq/VTuJ2AxefgYm8VfUa/PPzm4QqAqq+LZCHrlIYgVZ08d
a/7pD8NlTMoR/WUMXgwj9U615dTfXX3cSYASYmddRnV4JdWiftKC+KmTMxtIGxDaVdV91vzqp0gV
QGZv2OIr2UsZUwbzTbTo2kXDYFA+JU6o/9DNwDuW/ehdkDK/W33sU4P6OWWnYY/kRPo964DwizIz
2UKzNL2/rTr71mdm861pEZDIyO68ILGRgGmzYLnrnX2NVexiOs+zV4XnckzQeC1mtBcpOX/OR70+
KFZin8LlPGoiLfZcqaLaXN3SeGiPnWWd4TB34d4b/fnmICMCRRHuH3Sbf226rX4aeMx8SQCLIkjs
z3cAYJIfOVJSCSbcpEdTttZofko3b8aQus+P36KX9ygV1s8KBNT9kNVPqhXifz76nQe0gy/1tW2a
nMUww+rPGwAjDoqjjhPck3Q1oxXclgUyNVZ2iaKrd96kZ8/B4vYJZO3V7fjIplqTr12J3vdnd0Ah
zh9zKpJ8OhOgE6jqLA/6mBQgTjTKUZrbgDQjFODQyPK001A24VPM5maHbRHUY51CgZEBZZKmW+GS
rST69IAXhfE1M/+ayTa8ebl2tO3AahADijTk3qFPjlMC5AR7nTtpWmr/3pcvff4SEjXqUSfXdxgW
59t2UHy4V+gLuIllfpY+ZEVrpXE/SU89uHyRFpwSrSJ81vo+fIALVt/bwM2QjCinH5Yd37fxEN41
JlW+t2ZAQUJX8X0FxDDdIWQboQGrq/vZiPvvYZ08p1lg/j3G0V4PPf9Pf+zQ52pC87VSyvHo2zBN
DMeM9nnT4tFplo+xauMyRmki2QW+0Vw9J+w/B61pnYdKLfZ+CTJ6PwAfHUDbv6SZ3X+G+mkcPMuB
8RfCRhlCdEKWpXy8xHeDDxdyIw9EduAecaMZ9kIMkIGVaTDZzjFwRj5NPMNvmTfuUVLnsdVkkC4h
vvvXD+1a9Skr2Mmd9MnFKj28shLeIHrpP3mzxddpZ5X3oTX/CKxkenb6ki9cd9BOIWmnm0SsYTUn
ljjNXaxmiRvsSL+LTRXPYj3or06PSvXyfpS3obw9Y5N9TKInDgn8f96aYM66a9bkTxKx9buxpu5i
kL3rO1sGBtNKrpN+9iLtnrx6cKv0xX4yW9RpRxB4lGP1briQ57+XPrkky+i/hQzUCh9ApLNVjCnX
q8XjymHRkI96AKe367vwDwg62qmM9HJRxAm+IDvv4W9EgjZGrPm1nxZ2UG6/hUuLamT6yYWWJGMS
r49/mmhhf27CQXl1pvQpR9f/SYacBqmDXEedWcJVk3q7PeQegH/WUjVorPYiyiejk52FZzdzyoMy
kol8FxSZpzpEOSnHsEHBi+UQq31wqKAa31D8N9YLgin42ylu9ogPxXSRAb9RjdsW54aAZo1KvV9j
t7lBW9y1uXWVAqpaqqSBHJ8vnqUi64zxXZ21oDJUx+Er1wR2TfcYtfpt7vtiJ80ZbeZz1GEzIM10
BKypjHkOSCPTHi0bbI1ftcVO9vdsc5GnSckDTjbE57W5bfA/tD+cD9ZbuEG4BuvWFcuo5EEuZhpN
zc4dKwpBbYvgmbRlaOaJRKWzd81jFTvmnaelkOVw/buK3VYYwVgC7RPvpDk48AARLXcu/b07jzPG
3on5GOdlYOwKHFUAKvG8kc4gZqTmNP8ItKK4rabZI6kdzkCl72Di5ryEi5TwtNQS5C6WWoK011vp
rUUfGNz+eLfM0SnVHd6ZynEYgrDg+y7H5POtRjnkzvFL75guTVyY04M/ZdVl4kP8hkF8vtSp5ps0
+wYvOtBSn0oXUQivwRN0mTTZdfUUROEPCYJmjxb68gIhonCXAqTzyQMOhO1Ild/0BuXYfdTUFkyA
7qsg65TBKg995HfnHtYZqi/+e3MbLWq9OwMODfZ5UvEwmLzaPsvGLtIf0FTRn9Zt3TBowZ4PYH0n
e7j3jZzTn62663YyoV+2gzLA1NhKDD5Oy+4PHECwL+ekhkVWFcjUsPs++yRyd47sGF2+lZ6m6Zrb
NV9kfUM1FvdynAK7g5VNyZ2YmZv64JIfAY9giJ059Q/8F4rg6KhpwNQ+Oi/8ZQxCl5eQnyL/u4ZC
+7y+iFGQLXcsLM3lx5QfeJu1/qAYg/Jl+Sefy3L9PSQq6G2LAmxorr+5TKc0Fp09q3lJze4SQ0Ti
gb3I4Ikinkje4cewS6C8PRTw7P/Rx1sCOdwrh0hxh70BluUcOZ1BNrVUEAWL0gAKmqGUl2bBRW5N
+XPlnWOuo4KT3JoyugXbPEK/ur77o/MqB42O5uRbJvYahpWcymH2/wDHyH4OGBFEcvhDtW02jyjT
Rhe9cuNL0Q3Vox66eBXEpvcatA5QadzrLrqfgoW2YY6biRvfBDrq22rCN1ya3AQtKqPSnBfsReAw
ugVbgfoCcRLb78Z6QrC9fuGY+ENOPS2ZCkAbQXaxh7L6Ptj31PF4tqEAOhykq8R7c2fYsX3RldQ9
ap3TF3fwuzDBzSh7c2ifmOPDHZxqfGvkjSXvgnQ4IFkbv78NcLZxKTzl84e3sQIKmEMZ07Q6OIZq
Afcc9H0WHqzKSc7JBBaex7iOrBb7F6TD5oEvzUoHTYNaEoJ43UNt6jfQDu0pAqG/nmbUKAUKSC4d
iqlf+ee1Hedd9AhWnIQuKMu1TybCTbpG089sEbAQKYvJ6L5OHaBSaQGpbl6yoPqaj3F1XeUwnBok
2tL0FS29IA6nAthBaAZwd+seMqVUd4IY+B08APIIPR63M+ajO6BCGtXVuQ0LUOF+jS1JpivqsUfB
7lPS+OonB8Ku5vZ4hyytoeQbTDF0lPwK4CL7Nqy7Hd/UyiWgCPIpyk3ncVkvx4r+4AwDjh4HvBMA
uCWO+szhAM6Y1r/KBQrsqY9V71lajmnpOyV21XtpBpNqHc228o/SzOuqu5+Nmc+wFw6vetM0p3ho
zHsdU7gn9r/BfgzJdAMNS8A40ycXAIv6sYjUYa9pWvzUxDZuK2wzh0sfdV+lbwsOFKV7zGqe5pbN
M31InoBVj/frJPID2kOC7Z2givpxNO8LSwlW1pjAg6S5gowa++No89/NbmmWaCbvc8MpHxJfS+Y3
6pnaEYU7nvWKT24F3Z1Fzch3TuWiubRdukWgKQFjcwJQ1vPsYlRRa0r8cmsOqn2zHj/0SLfMkjXV
Cb6ONlDcgMwMHihL/FsU2t4NiyodB5OKuriMSGeqKATVCVIYkMKuRjm3Kh8nwtsoHA5AiBRgN713
29aRUVNl68oTGR0yYj8sJbeV31a70CFDLE2ZO5XN2VaM5s6cPBh1ToMsJHUE22yzS2PZ/qFejJb8
AfzOgMLCvW62nNmmMVq/69cv8LTt9vyhukf55MtFTbyBj0U5ntbnWOQFHV+vVG+jMP/6LqPPMci6
laaW7cHk5uduASnJBVIlyZ/5Jc279lNSOQVi+zr87CUgoWL3UHW9S0l0Di/VZCmfrLZNllxQ9meg
6M8z+L43q8jjuwLh7DT33DslaptbzDn4OKW2CQ7DshfllP6n3XT36/e0HuOJnIXNXw1OLLB3WSNs
1cWn3mieupQP15Co1B5sBdt7B1WsKomxKlaxDk69Dnyo5UIhq1P3PqMgcdcNvvoCF6/Fu9XLfgxG
dJMTVIuGRWGSF7F0cGFgBr+rQ9sclSTgd3Oy6ebq3nAOzLl+mIHnzF19mtrMYE8MWnwpmKx30pSB
3/pK31bQvuIPtA1USu3zl19WkHkUlWlvy25rDyUv65vpeRuUZTR1UO+d5u8ywNg4WxyPu8XdeO69
9i6bBnRw/6u/D0b2kxJS+NkiN5i9OnEQ3cw+7S8zGWq2hJRYpE8uBefBm9ylsWdgOTh8l9aHuC1E
GaimJmqFNspvy2xrWYHnHGy9L8jb8cLbwG9NbWqNfeco5WEbUIMh2ptJZh6oSvggASJ01PERQvNC
R7VA98x7GZCLCksBIXy5Soe1BMod3zDFtUIu253sPTztfm+pHKAL7McBCiwqOptGh9z970IdMozs
37v0xzZvm0LqO9qXIZhUuyr3ZsF7PWjQDF3ofAHJ3xfTucRKgubrDFUvssz8qsX+T2lJf6ir6klH
3u8gfXKZs7TdAxOZALKyjvRl8AZlaSz5gp3jAlKYTpblu/ewCOqrX1IK1mcOAxzrzEfxufIA82Ap
kgwnS0ZI20cPs64CWL12FnYnVfxolqQAVnxxrv49jh272YVln+r6AAPab1dksuY78znTMWGRUUq5
xaPuKevMeOHwR/1Niyzj0JeFe8Cvq3+0bat/RO1yeDRj8z+Oa+Vn6TKX/nVwCUvLY2lrwRq5TezZ
4JzVsfwmK2g+/3Yyyaf0d7CzOTlsayjdG9Yp7OiXM9R+UkoEQgwsi3MLvZC88c/apIEBKdSG9Kvh
7g3jRTaSfWHuOQAnn+XI4POmlJbfK+7O1AKT/+JRb6t9gOYwZJdh9NZb6vhobEnvetvEun5UvRpF
4y2KMmNzZes5nY3eKPYbDL3L9f6UY6uwNzJADtuAnmOuFJbVrQ27z70G307KikPrQLOZ4Kyqob5K
p239WmV4D0qkrf1SDJRC4q9+6WrrEYXXEkjbVqrt2fc6UHVwA8v8x61/6qmmANUZj1ufhOho1ADu
Ub5v/Z5LggjnEo3P1YKPRWdeRzYtT77bHj7JWe2Ot1JzzKs5K8bRT8cZldL0zSSL+NcSuoB9PoQO
fmJdgWi+h6JB9lYWhi2hAcjqE5+Msn/DcC+utOJBsGaCSINPczc6lX377y5TYYsgyDPpt1Rvjdq6
fk3cQGpLl0ycU+xUwrovj9MIHHU3KWN1GVX1cbNAAWg83kRBTPq8xK4unTXxbqZOvM6SW7lUVVRf
Rn94rBdNsa0/wR7jCg/woNR6qu78og8fZ05dh9You4+d7jLiKmZ4jvr0rzUaoZ3FRXkR5vJb+NxE
eECIHsMoRVBUJiyX1ku/aWyDz1t/7Gf9qVyyAmMXFLe5LUE3KcV+akivH6TPS+LF9BOowr6xqghV
AALXzqzmgbMrJkRNVSYFep4mdzIulyEA6Q7xBj11eLm3beB9tll553zwod4E+yQKkhv55uRW9uFI
5fdXO3YxGYMgUexar0xuMjBaIQwFue27fJHTgqG1TqyXoClP8vagL58ipAsufgonaF3SlVulWX7P
/3pZdB/qrKjvewrR10mds2s3hdlVmnInfWxR0IP6txi8M8ifGy24ZxaIRoM4ud1W0F3NRd7dzCl2
2QiWz4N2VfumeyxSOI5DliZ/NMBL3caP/rJyz0bDRy1fqJM0FxK5+Z2tF/pr5KR/SYSd+9dSz5Jv
SJGjRMMeSHIe46JXhSwOPl2cqfX/bqpLExTG+6hnuO/Bhl33F5RCdT7DkavHRw3U+b2LGNZdmZcD
8LyUKltkBD/UwblZFinpqFX2Nnpjf7aJNuIfnpevFYblx6lLvQd9qgAKrOs1Rl3uexWgqpsup6kY
DV2R2pU+DlQVOg7LSXNcYpSK9qrLuwQ2NSgB6cslRuaQPsIqfRVbtShP7lOvCZUDNUl9ByJQOenL
6SfyK85Gy92E/uEx8SP3PdBAbvSs6tOfbPLfQyROLRr9FvUZMECrN3fSJ5eY02rW9vlVWtGsQz9t
UvvYttDqRjBVD10Usd8o2gt2MJi6/OqSCBnEmCSjLP4pY89zyjzLPMwjeYa92aH8aWrjS7mwbsam
WwwTwFRCHf8B/UjfR05QPVctXpqDivCB3zXYlkSRsw/SyP1OChWRvcD/D2i9Q5BMD/ms1Dh1Q0wN
i3q8dX2FgqGwWGO0uqIyb5YP3T99EigXZdDfZO7GeF3nrstkCKEsK6tzybsNdtlecBiC2BiS6h3/
KX2cGBx27/DnQHNskI6tKXfqx6gPyI4tDO27bR15jShBJjUa9PnoSdFsBM9/4cRic9rgF+7UcJ+Q
BLxKa/s9QNnO93Ca/4zMh0jXi7em6qNnM2++ZrFbfE3Il18CADMHELbFV7sZFZC4OQTppdlZTbzT
OZc8StMJb2yOYsprjrJDkxUpPCuy7kSrSZssLCNq+xPf4cqTX2Z/S3cPm/E0/opCluhDlDbEH6Ls
lixw5HnTNx6ANzDJ72t1RvC36D+ta+mjeioNH7OiysheC4xZD2YWxnetV2UokPnhfZQVLoByRvuu
cl48TBhlMFi6Urd9cx1yOGX1nxaYxV2R5MNdBxP8tTHnYNcvyuXTGKI5E2vfIKuXx3muwodCCyIg
Yy3/UfY4/YS2sIYiFYBiaJKbL1NvAgPtGp+N2rIZc+M+3VVL3Qu2JmDqEPHcKcWn1c1RCi7+DtBZ
xFm1fymSMDyOg/d+N/+620a3OySKhpcRVPvx/xBXTKAgeAzf+ZlZ6l/dMd5TFZrAMoL9VpGA2Mfo
GX3vtezTipP3qrvZGfu/86H5USuYsemh74KrCNznEr13fLOhkWINEKFbyDqFolY7M1tselvMOXZ1
D4z3qbM/r0XmnhOyZXYtqqFJ89B5XfMFeaETO3uMOwezu+vNWj+5wOO+L6CltvKC1wht6ptd+xS7
ln41nXmqT1UFnLYYLga2KS/zlD/oRWW9GW6kPqDIvggMG+Tdp2I4o2sKOnhpYvMJ60UpjDsJnqqB
Kq2NY4uMBuX4Ke/D7lkGTf3U8Yd/a/oCuyo3fEVWWn0w+8kt2An0l7F3eBDlnvpgG+bcUSIH7TvX
tVK1hwLy0vRXkIz1MVDVc1Hn+qk1YPOlHpZaEMC0XZQ42autWeOnKs92MijSONBgfloBGVbp0jxw
h/UccAI3g1NfNtW3jKObW/fTD3C4bCV83bqSG2memnHiuOX6wcmAaHJcCThjSpKZZOrnTUtE6Dml
1VNy/6UvQmLslCOEeP9RMEQCrT4b9kmfGtjnWCDllovM81OfPQyFVYtTOjamh2JorFfD1pTrYKUl
phSW9ZrXzfyMXOBZWkpEF+bTRdTNn6VHzeJXFSdQQOMM6RpiKY4dFveyltaTjqzxDTxJU16pDSPo
TljZUVGMc1s9TpSLN5OmBE/PjAMX2LkiS+cTdLf6ARiVi3Daog6Ed+5SL17GR7dGJXzplKBYgSNz
Upe2dOpd/B6zztki89Qm0TMnd3jrJde01/uWije3c8D7EVCgdtH7Mj6bSk5TRuTi5ZbpnTVTd84q
xfmw6uYrHA8MxuUWSjLMPq3HRzvO6svvwx8i19shchQej9O0W9v+YMxXtBomZS+3foX9BSZel9z6
ZXtpDHkRHoq0BuzW6CjqLSUvqqxluBppSlsua6Tc1j3ENbOZ450QbaQPzVO3OSFd8A8hIoDFvWLQ
OiWez+6U/BCk2G/CIXqjTjK4Ysu20V8DG/xsGwwzdzqncf5jtZKUhSXOU3RMXbKW9wFqVuCD2Par
Hfqf5M+U5Og2KZ+dprsZo2Y+qW1gPcFUy0k+lY9rhO4kwQnL92m/hbhaZT5tS6F2sAdmcbDmjCP9
qEf3JjmGnTcp/aszOOlzXMwXGZSubiyOrmc3L1U8969eYCMT40GsksFpyMZjgX7BqRvV4bHXIZ6Z
9iIf5iXhUUrd+KcWj0BfSSYsd1b6EIwRtJ99MObOk7is9B6wmKGcPITC0AcT+5XAK9FZ1D39vIbI
wM7LuuH+3QZickLt0mNmLKpjcUJCvQgSdy9Nw07GQ1wE9Tqq9umzbw/aSxEp+otZLtwb5x99Zz9E
5GGRYjT7EJmjRd9Zmv3cThjxQQwdIPujs40UdJgfRQp6DZ2gvwDEn765IVKdhmb55CIJ+23FJQwP
pOnbJixdaogAGbHN5w2V9WxQqptpGdZnbL0SSNZUj4Rm0XcIY6ISsw4GC5vCdoe3sivrmwRIPBhA
ALQLLQMJA/PRm4cbkszWZ+nSJhInnhbumoKlwwVnwWd7eoZKaKKph4qOvyAx5GKqmnPpkug/W5fc
oXd0aMzOv0lL1ih5pb3lLOyLZTUZwH3PuViN8pd0Sdiv6cZEYn59YUSRC62sVxgzwk82+oVwQgWQ
vOKQNzSzWibVw6R//YBM3gDOyQJ1RtAGBX2/zu7WuRvWOckowJa8MYBIkfVN8odIm7VrUXookqRL
WljzrsnSJePiBeoVMzh4aTOoutXJqv/gkaFd12KZ79avvzU7AxLpOloN+WtnOMklHQ39pelg4ZQL
GF5qi2XFu6txov9q1vB2pNQowTIqpcZ6CZa5qBH6n1QNC2TAbQAsKKih2hBFP5YUCsyL2LypzahN
h8luc3bHQcUJnhEFsftpt87JGn+PCq4maZd1TsbOah9mNSLAlzIqPksGKek7CDppEp9WXvXWllyU
xMhdbk/1nlNX9B4obZkow1vmCho1gDdJHdkp2dnSpRi0yg+JHJGvWu6Dr7n5PWJRp0QEiwZP/bRQ
es+GyBKZFu5q6zy02C4A9+4ltSPJnLRpDfiRZXfe0j1VPL73hVbMsVOzl3dXF3ZnxVzaza/xTrNp
b2v83l55jhkiYnboGafSYoNUtu6b3+EzK5eQbPijorjO46SHT42p1fdY06GDmgF/e5wwWjm6Gvlp
CZY+uWsKkqvReLdNl7t13QbxFo6K9SmpSCqCWOHF5KVRJ3vrve4pG1RzCA9NWRoY1VlBScIvLa78
tYqr3G2XyvfC9+HfYmq7ZiToteS+X0QWlxW2ECPCJE1v0gd5Nm0PqK51PqtqUFw+OCPL6DJgkMS5
vIOsF+D2rwGc4f6ZsS2lAIqQGfJcRHegONc6wMGh0HxcyZMI3+Uu/TJXaESRR3t0OrT451TVP2FF
t9f6UMMYLr8sGdpXiawa8oPJnL1ICyTO12ws63UehiLohCMjc5VBDKAGlHXQbJRVOyt0Dm6PqICM
KhUC9t6Ci5KmbqIOnZgo7hbyA0UVgld6zelwacqPW8+oLofujOZTlD/AdwJphBxbfO18A6pB5s//
dLjN+IcPrfD0IUjz1fi6ttdIz+eJu8cKLSbHpVZ7R8/Nh6odzQczxZgvoohTLC1N0fi1wE//cysx
Ovh7dKPb6CjNbfLUlFG/2zq9uNoDNgiu0rWObtGKCtRP8TTe/nfORJLSw37tIXTUHvE4v1/vtj6z
qeEzOSlG0XGO19v/GiiTzf5KgQ8Ho2WlAaGRy6Q0E2r9HcJSlnUJSfJPyEIk+DJY9rBefo36Go8x
alQMxBIIEvQKI/2BLwijOSEW2sBqKcLPrv2HXsTai8BzS63LTyrMzYOMycUr/1SXAGmgDfseIPGB
1n+xQ7K97WHhiO+237rFi+Vgdhm+cMt/ByhbRI+3/woJdJffTO5m3d3p6Bvcb/3rjK2tDcGhDrLk
02C72nT2pr66tPn80isL981oHtOpzr6lGc6AkRZ4D44TtA9uW9THYsbLskSIrEcbZ2/gO34rXcv6
1E/2ZwScne+UWgMwMbN7GeD7f8WgatfMs/M9K7rxLqNSAu6AMBtcnZdjdtNlmnYPRxqT+iUsKrQf
hYX6JHq3JDJ1lI4kHipnjNJiMtywzzlMFhjw3o+uK7Xmw203euG+VBDLkc4VWge+Of4YuvayARqP
yaAqZ8PESHCAh3AylqK5orZ/u6ruP2lh7XwiR3Rzva5+aRzUTm+BG/kwaTL7Yc5ANwD3giE/jfHn
JsrdneGpxRFjxDm/V/EWPq3ohN6fqH6NxldV300QK7/GThKjVISbLQlX46vRVu6pA6lK6ppmMBjD
ztZwBxpii5IaD/fjFBsL756Ubti5WE/FCIFhL+di5B7skpL/r8kjvYCg166p6pqXM4Nj3xnxk+ek
wTmmdHOvha51Bb+X3PlgxReWSX1AfNP5gkBHi+KyrcANy60DxGiLvUhP9rTSyH4h4YIjmNzKJW70
ijOSHx22PpkTOZ6xqyq32/sYRT8PiaY/9nwTbWhZuRtUPzwMeEhytv8HRttrlf44IFItXRtkVpni
6EMs2sDmpQJ/cBb9uaDAMdkLp4dNsG6KFmU7s8NlZ0JqHtf63lYPMh5VPpDI0Pn7N407aaZznB2z
qcaBdYODCPjDQ1FvD8a7O0pTLmvM1IXFAg382dqN2ZPIAUwS2vreX+AbaQVYOuYMLQKlcsm/prmv
Pm8dFtCVqeoVMhrIoYriKQIP8z701WmdZy6aqAAd7ZMe9h2cGprSl5lpdU0c5bN0yVT4hj8yM0aW
KAtAjYeu8jYgQ3+ap645SbPTwVlXPQoM0nQb7YuR+dGztLxPCC6bb4lfdc+Z1n2urU55i5vRu5f1
EEtBrSxEVD8ZXuamV/9cbooiWG/G/6fn/xMTDE37LSKHNrsBGvxx9WYDADwa0OUfUmvIH9wkAh8G
GOtL44Z/Dh4y/gbcZZTAqz+6nLL4bPgBtkY9dMJg1s9+06EAXCjN3kSb+WfJOzusku4/Ue3/qN28
ezQ6UNeTyyE8dvXspw/jG3Mnw3pSbE5RauQAGsEI8Kca2F988PMoXPXoUbiL+U6d5j+nyDyMQMm+
2lQXzxYY2bsKtYfvpvUsC9aK6hzNOR8uqHWPX+IQctvyQqVqBKif1B0eiNX4YntAsj0kol6TYLy0
tmGfw9BudlM6cpRtOtA+nWIe5c8p7wn563LoPuVxZ97Wv/XyXrGioUMob9TPW18dJsHRnKjCq7Jc
/Wt5a54p9PjRZfUf2mqN8QDLy521O6kcbv1rmXEZHSYSrTIadOYTsKvi0ARqeZvScDzGaWG+OgV2
fqoeB39lZBj5QjL/npv0OSi97ruhm+o+Z/P0Qq0C5DMfkfvONpN9Ymj6k2n52S7sTfc1AN1zjL05
e8iqLHpA7EY5uqqjvxZuRRW4qpz/BAdkjLIvqJ08ekvS0F+yiXOLblVEcvHotik5RN/NtHUERXXa
jkR2ixjKErRNJE/Uw6WszLtF1mcrzU2enVzaUYW1RNltq7WVc0kpa4uTkS1GmhjA/lPM2yp8MpJT
kNsBePg+jG2wF/CFwDAyPkKHyc1DPqMW7Lq8KPELR3nuXmIEzVElKhhNO3mWrjFqmttEUg7HPAcz
FZ43Zx4/AX4QZXKnmFr1mBdq3v+lxIr+w8j0/oilYggbazKe5VLC27zpWX5XIyG3dkl/6kz3FTu8
h2hR05Yu28RIGe8JpMuW6TJQeUl7J0vyVYZ5CDy0YPQdd1e6w5GMeHtD4Cp7nhZd/2H6H9K+q0lO
XWv7F1EFSCC47ZzTJI9vqBkHEElEEX79+0jtbew59qn9feeGQtJC3dM9DdJaTwjqlUSudd7yPrtM
A7/H6kGTABwYwJxlrsMsmYOuaCTjASKLijPifhVKPaczaAFROUOu80jKLan78pJ4SLqnUB68mcx6
kF3l7yq/tvMZK32QGuqeBUuzMf851QH3Xh1wj22QDEWBNJYL3amDyiConDmswMU2hexLEyWA71ml
ExwK7wG8Kv8IdzT/2Ifwyl0QJa46WHjo56yAW0TVl91mJOUnHeijOA0Ihpqgr7x9WDUcxnsqLh06
vnQIPiQdM4JIiedX3u8MJzdXFSitapHSveaSQxs0zr70kMOCJnieXRj0IOBHGuplzD1Cg+dcZv0a
UQATPCOAwUdM8k+c0VYpavtHWPd2z54PTQZ040EP7XAL+nZe4/NPgXSGRen37VaPOjbZ4n+rfGjT
1ry0NP4kBOef4NJlrQvmgbrtwIjxhyCjxfcdq8NzVdrJwat6b0GxE36TwNppQSYDVDfsiiPwPHH/
WGpvvKrlgOvG7IQ/Gr5KcfjSdsDCWoqBbDrJh7HGaNjpv10Hb45uZWEtDgdAJk4RDc9NyD3k73px
cu1MnHS/Pvt9MMz8CLAgFaIGIJvjbRt11XRpV2fWpu/TV5ZDiaazCsi5Ax3hK0xERGLYWqkziKaC
mVdH/uLDgA7mnWjXsEJKZtMV0yzq7zsk2bepB/8Q0kKSOb2NVVNsoaAmFkUViC2cGyGSmSTjOapz
ez3WRbwvBtnsE7No1z18waF5CBFcE3/JkxnDYtsbZPdWxPkRNiRKTva5hLlGOKuc5FzkZvgGYzp7
5gIB/ygp+C3AJmNPXM2kHVjn+6E27TN85YaFYbd08WEgAQIclArkU7jhExfkMhXtxUvSAb937wtl
QA4eVFihcGqfmTnCpiAxKr7Rr6Q7B5J9AR6nmAM8DQiawZP2FOB9NTk93bvSwIMgR50Wi5iHI+xY
0IQg/ACxaOjAYXmcDoCHKTCNZQdfAAW3ca9XrU5gNzc98GAl8YUkwDLpLn3B9CCMafrihUm51mn7
iNjfuQWzYd1CAhDrYn06HT6Ka8V5/aNyx5pbpWSAHFhPipS7b5lrIuthON2Vep6zHqCuunXHlp0A
gK2xB/SqT11jXOEOFcAqO6DbEGCovO7kFwPa2WoDVD7aPgwQJUyoDqYv7R3spcAwSYPmiiQ71Bgg
mvgaZjlkASn5HsMFAOLbt7Tq7WOn7Sckt2YfmnUZ5WvftDNkFCCoHiM9v2nULV3fl2NlSllb9Enf
4Kfb+hSrB6ZYqD096dbUr2MTDh9Jj8N76WgFkE+COgB8abJonLMSNCrdZNbIDzULv+nWABbYA9jr
tyY2h6MMcvlAnCxeM9DDoSyPQenm/S0O72MeuFDzEZDPtZES9wxjsMWkjxvUDhiTg+vPUeM3U/BC
lKNflZi7sq+a2yifBydqTskYQmyYBnyDtC18iiMboDnVNw24WPDMqrL60deoszInfBPB8Xs2BeNh
4QVJf9DQpVY4Llx8ws93xNMHOJMGNtVjiG8uCu74p0Hjp5CAWGI9mc901d1wEwNszDGZDSJnUOJ9
LABMeHBQ13sMO9iY+mNs7nVoTxMfZAXDUnQfewmrWGepvxTXlM/MHeVOt/QBABhrE7j4q6aveDBW
fj2EUBBw8PTY/gJIBA4VLFoLYK47ajFKoJw1IwqmqLGMFutZvEWGksGIoxt3Jc3MuQcxyDV0IeAd
xKAonFlVfwGju7mZBeW7hoX4VSUmmv5Az0UANQzeAHA1AeP0L3XUv2OnqcsVqhsd7Et+/q7vy1c9
pK90LEhWJw6ogqpobI7t995puoOuEEO2tlrGHhX3AnOViGQPei1IWareXAmIX1nBXqRuckUJaNHC
DQ2oIJYGiyyPAFn6iY2dULLpcOuF7Rw1ZBaJpWgttc4YlrLEApkrVZYkmuybHeygGR90h5Gaybz1
asjcqvGAc6xvVLgNdSdQ3lUhWj2WmDqUjZdD43KZJr1zpIPAM0t36UMKD2fVrxshfJzv0IHKx6+p
CIf9dBhlAeJYTPq9qFpRgjqItttVEO0uxE7H6a7pCn3m9yYqScWpqwnftywqgQOF+HgLxBQsYfLo
U5RnnwEO6/A5/6BPUVbdepp1r5GnGHhBmNz6ahhW0oogLt+0fN/4ctOUlM5gcg6xIXVIQZo5GZIF
q4oX1n1A9+lR4XjDqYXzEIcn80J3Nb6DzBgq8WtB/XwDahAstpy6uoqAwum4Q936XjrR7aQq/mnH
VZfvdJuVQFDNMxWv27ViKZVUwmmkDsvVYKKEQh0ZvNZeATFP6DHGqdz5qCB87mulSwK57EsvRgs+
djBUNujIL79f1CvlR3VRhpze51Fd5P/hoh7q3LBKiBsokyIDXtmGfUKmbl4W8D8x7Rxp+xibSIgw
hEcQl7AnVIfWTwHYdsNkM/WFgCdCsKjqFrpPT+CAorWVDljdpdpP6j4rVxajDEWEGhYKINLioM/0
IcwILBvdEk8My/wxYPWhCTjDP03kFJXycKecXnCtHtAh0yyFk6WzhgLYOfV9mKWoOwiLFA14/v9M
PE3Cws4DjfYw9eh5pvdaVkay5WS8fOhPOmz+xyKOt6X6RqmrQCnguty/by/of20SbGa6rmpPOra1
vw2kS68AJcpdAQLs7O6XGbjQrONUMnAn4bfp2n11IUY/v/tfduAUrjpas8VkoAkq1w5CicUJm2nz
hr3MlojU2d4hEho8cUdglAsBKaI7sqLqKqQKfGszWhwaU5lvzWKrsWEl2wyn6TB2ZDgJtix9wU86
VI/p7hFYoXVcgiwyxXNYH9oAnGM67mfAx6jrp2E9Qx+t9HRTtz4TVvXrdB9ebJoSqPwLfhPx7l5Z
ij2fbQ1Obh+qU7oWBTDoLdUBqro1lafahBrLMPKz+VTOmkbv1aqprUtjXEWTNjCW+oX0KKvmEP0O
LoYbvLtpZ+3utTYlP4oS+BfdpUt6+qC6mhoGTPcKHQQ07s0J0A3asMGsSxbm4Xk0WPREO+xOUeln
e24J/pRUMHYmYMhs9SiLx3IZxhVd6Sac2VH76S1noYOtEYVsg1Virkc7EMgAwcK/a6imklVnAHfh
oJyMVhml1kPhfNZD98ngqOKPeOboVknrm35XqQU0OxKULz3+u0DiKaOvlHQm0BqqCQ9bfrifwp4J
p1AuPOgzaFHyA8RAGuSxAZgUzrsVEXcHOvGPA1FNZ2zLHABcdJq+4ULq1St+tLsqrP7zVIfer9IT
/LE9vZKOsQBNmUP2WSIJ8c9bYPqFdZuxwYQVZDVrjCA8JDVq1j7to8PU5KqvGIcEZEC7v0ir89Yf
QlB0TOvZPUZPoa9hPYnhxgJrEDW1vkQPfpha900DOg6ZoveEeGQ19RdI1tb3d1lkclx5VgYNUSBp
djGMEHf67E/N/6Xvw8z/farob28jraMgmU1v8L9Pk2Qdnid/ivnru/HtAqzTYbjoq+4vd58GNIDf
XvrXsT9N9/Gt/hr/y5i+9P4Kv/TqV7+/IlzEwOzVHf/xnv796/766noafWmdtPAzmOaeRqa+j+/q
15n+h9fPUoAePn5Bv7R/edlfTvXb+nO7skfcr1hQYkvK812hDvqsc5zsY/NPITpO4cl2+uyv104h
U9yHV/vrVP/i2g9TTe90erW/Tv/h2n/xav/vU/31c2kN4wqBboieq4/+r+92Gvif360BN5UETIXf
vul/8Uf/9TOFux8yYP/2M5mmmT6TP137//l5/HWqv77aHz+P6V1On/xfp/5ryDTw4eOepnKhScaT
EKIuLWzvvNmABcRpwO557nQ1vEeBK7cAO0RnpNAxsgXdPhGZv9SBum8a7WQMroManQbuMwDJihHi
AHGrpoFY848JdTOEUs8cUntwkxgLOFbU1aIkvXk0wrw/JCI0ID/BhlcPBe4m5/aTD4NhwOdMcpbq
4HPXO8Qpg/I9WvrAQWPHpj8b1nkYK1Wl2nDvV4QDwGwJba17tA7UlyAHgaqkKHbTBK7RhWdIOX+Y
1ycjFNRS+IAGvR8+17XlzvJubPdlR6JnlIBL1JNz9xD3ZfTsesMXqDXDU0i18hhiDqAdnnULOHgo
B4JQpFsFGZGBgmaQnjVMH8zO5zMBfYJVUZXKaApiWLtfTmkQVva8B3zoR6+cTnUs0h81xORiCMZw
4AoBDneg0wyViYXnBsY6+BR6LXnOYOaMulDxIM0kfOkbz9tFUQwf+IpAyCjA9pr0WbPSo3XRyzlP
DGunR+2eP/UoqF3cwAX+AkVNS5VDBSReZxnQ7W8gtn2B+JJ1i8wYKuoRV14IeffG8n6O0gRfZxU8
sALSd2cGBdszTBh2XOZ075uFzZfEgLQApGZOU0QBYZhTbb3pHhcBLuScpb9vGhiiqnkKqXSEkere
wNLDPyIx+RwABgFXKbN7DCAMZAj+yJB5gMndAckGtqIwPT+7PgV2r4GO3oiEDIuE+wSjMxtijV0G
g0A0XRfpaMhEAVSkmmXkBWvAzu0FpOWdJ9eBTSYMWoIfo9CVXI9hkoMUhGDSQ0c3Awp3qYPzAVwZ
SCg5P0aHsVzFsucrHZyPoA9YUGhZ6WBKKVlCxcC+jwKG2i4tX4aQhDUxs2mlyxQSIGsdLETpL+hg
Wmv9JxAkteCnZIQbPXNq+/UC2+Z6o6+lBNhsIR2ycQ24djllhIw/3i58m2R+KJBPePFduLZ42GaO
eWI8+IYDi0TVHdHiGNMeNdtxjF9IV/ONk5TpUo9GJqzmDajPb/UoJPS+gm0TnKgouqPfBCdT9vGC
eVYAA3CjemxB1tx4pIPwjmoK0linPPMuRj9Uj6St6kc5ZPMwFsktroxnCqjZHjS1cU1FIuayoT2c
6DrYksu82yW+m8NyLPsCLcDk1gAmvs4UeD61C7D2+NDFK2D8obPiO9aLTKCNNNpZddDNllDYNuCR
SJWHTjCIRwEuacEA8C5qQzw6ZgLFUIgg7NIEzCz8XoJVKXoX0D9yGtKKQovIplcCjO9WuhBX0n0R
KMZXZoZyVYbQ6NZ9+iAy6FE1iY+EkLpWx9klsvIojqcQssVUesCu/HMtpXngfhwph7PbSDpIW1hg
XSRsZ7cc/86B2yO57AscGdT+9/qghzh+uvdmY2ZvQw1bsgjAJD7CPNGJy+gBEG3s/ljdPqe9QOkD
ppefRSteIbMEoZ7BgQNPLZplE9JhhcpCCdbMbjrYSV3Dv1p1NkH9YyRAnnqWtNCP64moTqH82kYy
OcLV/bWv/GztVlBOG3lAgQC1FxFkeCzPPsDwcbzETr/grZtu0qGu1kw04RVbf2duGwW9iNQ85eCd
LiLgstcydXcVrUGzBU5iTpJ63LSe2KW0YVe3ctjVSABntkfkfXWfJSikMHHLmdXREF8ti61j6Awe
M3zAfZcGW2hIGpDDw6GiYbk2WJjNoKJgHJnjylUft/UMqKumgd42OCr3UyFQZS6kTJYNlEEOrWK7
6DMd4yFHvGzMPJnLCPkkC6CHvKPnLOfmRfcgxaAMTSIGNBwC9EDlmz1ECKEurfsosxKU53KYV6iK
eE+/5LCFPE22924DXzEOzMtC9+lDnvv5hbAn+KonZw9lrEtO5jlMwh+9hD7GkEM4lWlTPXUKBuqA
kHY06rB6gpYemN7gAEEyCJvzQITi6luVuGLbsR5iwz16kDQAFgByivjR3ZQA5K1go71ghWksIlUN
HIs+3yYhMBg04q2S+50BSlgtg8pz514YdnuviXdp2XvX1vN7sCUiexnUPH2VRvKpKY3uGg0VPkoI
l6IKWmUzyzBQMcrJAEXK4Y12Qbt2AJa5oQYcUXMhw9H95hnuBfY9kN/IVMWwIpCxt2m/TT2kIGgT
5w+6D9iuo7RLqCEWeAamicg3hJfjwRwMukZZJPYjYDkyh1zaSogFtBH5M6u7eganuhrInfooWUdm
lWd3KIQM7KAPZg2PwKmpz6hg2QZZ6Ye8bCGDrvukowp/LukXKXHYaoAr2RyE6uEwePD6Dn0bjpDM
Sj/Bk2nuJ0Y+h6At2ySlaz3BeyxedASCGiE1nGuQGnOYRI076apPqIIb3LI00mxmtPHTEKksNcq7
dtX3352heSNua7+I0Aferkn5BrIt+coFYNjtz7BC7c8R1l9b2jQ9DNUjayGKhMxdqNcfSVYFu6GG
YP1oHyDkCzEUr3jgJl1KowZuYXA/U0nSgzMiUxmEsB1iosiPPUiKy05244vRwM7BWuNJYhuzPCf+
hS0Sp3cv+hysWP9SOtZFGL0LHC1aYVAhJqb+DIhiup76hooVy9CqrYW+Sg9Y8WhuegvqllMfFPKK
BWiPr4WJnXIBYNZTkKbfUt5a3xy/mo2irVH+7PwZqCj5reUQOe19E17vNjJxQhqg8CU+nFTz/DWH
eWfhx/QiUQ25eCn7NnhW/tq0Vri0qey2tJKoHhQNbmeBAKFX5reGOfSxaj1gq4B+Y9JrTg2WFRDd
BprO6Tj45kkjFno0D+BmHo2lvTa6Jj3aZe/MJKCbNYXEpit3ltXUlxQCQo+jAGvT5U4PbBLzNlFX
hksPiJBFbzbuuYeO5NocYwGXYt+FSxtIRk1fb6yuFmtWiuwagVoIMbc8/JKF7q7MZfuSpBVyeRnt
tmaeDTevw+1RR5h8uDph5z+ZUQPTF5CKNtwqwkdIA7+nPmT1WCaHEyzn42Vat/Hecmr32ngMq02I
2L1ndffNpx27SXjCYDUJEfLKdMu3vFgxOKTNLDgZPpJuOIZ+Z32ynNxaDCNxjvivF3tIJ+UrL+cA
zkeQzAsFrK4K0c+zmiXvOSg9Slmhvngx1DhYX+2LtBFI5sftqpBWfXMjUkBsqmGvQ+RexjoCUSBz
j5abxd9Hp34H88t+GZkXLjqUfi6xDf95VhvmGoptENDg0GmMUHwx2gRkdmIBfkaqE1TLi++SKHl6
ExJqgwOVqiJ7sMzK/eYkzpIxYr0JvyvncIzKrqYbxxvTYeW2EHa6bIs2mTcB/lHt1qEbxUC68Kol
88bKa1hJ9QBHAJyGJR8UatPqFd8lX/DQb+CBXVXbVmI2YA1BEqicEj/6awKJsUewHxnkDzgE4cpG
LC1oQZxtMQRQ8xfeIczBc8zwze1yEONxwy2BMu3CC7SrAVe3sFuK4W59LhNnWPkc8vFh4FbrMqjC
I7OLbAODd3/viyTeulHk7cqCf3ddyMaYvXFQWFeoKdgQfi/KrW7pfn3oVMQU1kbuW5IQuZ66prAo
lO3ST3o8ZGvmPGZ2Pi/HrLvlqgXvyTcS2cOxc1oYWUV2NSeAgW110xvMPcp576NNsxO83YoLPFDC
eSvqbK2bqdEWl9QGvtWlSLGrCN2lB1HRB2bQaAOAEtISGGMIEuU8lIty6JpZUhPv0HHZPUn60Ldx
/R0EvDkeSACT8FdLeFqFC/IRqOBdxrh5zzsL2CiffG2hns2yBlrXsXPO6uEiusjfhd3JATF/bsbu
TXghzAVRF/TmEubyCvYGvHKmeu+neFQM8ywcixW8TtutQwAvEL1XPtvMh+4FATJXN/0+l8u+xp45
slk/Y1hVXG2QLK4eiHUzaTnDduoTY/Le9oztxiHorro/odHVcSsBdgYe0vOuZ5sUCoNHPQjv3a+Q
680Arc0hPN/V8jmFMMiuh9LhHA7HNXbw8VMnU7i0B8NTwES+8KL6s4ZGQuHMgliTARsJ3dYHANTQ
WUThuogITOkRovs11hK2jd7W8ttjabbRnhhAaxsB7r1Y1fQzx5bdiRW5cQsG94zfdPYqWij/wu4G
cBfV9Ft/GWBVKujBcDOO1VTcD9uRhzdYWeSHyP8msjjey5jmh96pLlZc1Mc8tBg8Ti1w1S3zyaz8
9NyK6rFwIRnSecVl7IpPkg3WUTjCOoL86ixjw6jmbRjF1yAht6I0rX2nWvoQDyn+Pk/uNNzKg50Z
rLgVjqtI251j2TCkdQR4CynD9wlLYubgF98k3aWCbf27VXh8FsL445wH7aeWE3c15G2P/4GUvgxp
DT/Fwd8HDs+XZRnsKE36TYKdw144DlvXDQzk+gS5AIb6UZF5bBHKbOM3/jUWwv8OiI80HVAOww6c
C5Arv/Qewc4aMKAXF0zAuUSNae3idYAMgSauFdD2nebui1FBogtS+7O8EJDKDeEXYlvt+MYC81zj
Bnnz/ADSUg6esDOo+wLiOZThXIoR3F2BpKJSmlganlsDojHAiY6Y1T4UAcqivPQ/jQSOuPYqF1x+
N2S3zLH/DGeGeKPpGTxtZ68PXc/dPXyqcSOKy2vfQcJ8bLpoboNd8iXJyCIJBvs1dIujC5157L0g
dA/Of7AeU899AQwGBGxZvbkFw07dgmVu2Q7kNpTVO4ijwQZrOWsTiXqWBpJ/hcNFN5O8CFfc5vg8
21I+9H31OeUVQKRAWj4Eo21AfwrWv7jXbMGJCTbwmhInGLEWS+BiICFWxxdiltAHsKPhhWSAKPqk
9l/bsvraAPfznsXyykcGHlOZ2SeTw77GL7lxkm6TQYot/SqSxnklnFfYbAf+LoGPwIVF0aMHTWI4
9FnPVeRaZ8D7nnWr7Moai4+0mRW2UBXF6jxhibgJMVRe5/FqyLBqNge4U2WR+VjQ3puZ3G/2Lcw7
Fk0eOHCpEcEqr0HhEDCyW0Dxq1+pMu1WqBKn/7WHdfIVqpeBQ9hJhK4/S5DLWvk5w6IFt+r6PHU6
qhlErbtAWbSYuZD0g/0YVPRAnIL7dAvpXgn4mll2n4Ecdd+AubifqJ6fQ4KNzu8xZtK7bwzB0KPp
5/BsyE+93Ucz/N4EsCMuu2Ql/dK1QflqmnG0DO2632orK5D03QpKZjMqI7rAn4AMDwE6CkbXMthG
sCY4Vz0IQhDvi94j7ArFUPpPru+WoL3TbF1yz3/JfDDu64q/I4FG5/DVkscKzI2qWmjFYS1DrM+0
CrFBOveQi+cP3VMoFk9zaKRB4l7ymR8pPw87RIpGDvWyV6blXsY4/jXTdDskZnaxszK/JNyB225S
vukI7HAV9T3ygFYEPTFfhSQEPwPGQZegtC0kL8dyHeX+8BCUFazrlWxZD1dBOxvEOxaaIIkie96N
4mXwkeDyGUfejYXFS2Jn8SIIC7rVo9Rsn426wfaTp/Fz2l11b2CX5SnxoDEctAK4D0huNFu/AWoN
LNp8ITMCcorS0AQNg34BqhMLQXylg4EHlxEY6RpvVNz0oSJ0PcjYOulWbvN6BQvpTRrBDsx3XPwr
wnzvsx1uDCNq3kbHBvyMWNbWiQL/sUjkGWLnzRvQa/0c5Jbu6A0hO4xDxheh1ySvTIQrDWy2LXCs
LACF4OJHGH5dkKf9PWJ08C/aceHsQD58sg1u78GdJAtB6ug9NV5ACOg+E8qNJQio7hbyjvmy4q0z
q0CfxGYtd+YSNtYPAjKI1wGysNRonIeWNVjSk/qNCAeAQLsql5mRg+SMv3I2EBB9itQssBbwoNel
Sb51Uq/KOtpZUEg4jb5fPxdutAckpb9iq948Z/Sch3n5xJDkfMAvDKQK9Lp2EpzHYHgocnwKoZvK
hR32JUznzayYNZYh1tIrnT28mXPwP2EBBTbKTR8sH1IVdQyZLKwNZTL3QNVchGWfrtwR5pg6puw8
4BpN6Hypy7rBai9qkkjCvh0elrBg+MnHckwAIkevDfERgaOlD0DVxbsg8V/vlhytezZELEBHjvCR
Gw5/4UkAqwwItr7ovtyGp/WHMz2aC/fXOEOA5yO8fGYPxieuXRtJRfeG38VnwDEd5C6TeBmBSbEi
SrRg7OLoqGKB0Ijnhd0lK0ezPaY1iyaHsBQLMF5Tb64HDNNGqgBLOaNfAJ0nb/qMIbN7P/N/nv1p
FIrJR6Z/IjI0sXRkMxfahF+zHEk7M0jcB+h2Z+uhwAaucCkcb0eIYrCRi3cVC8Y5xb5QOXQYoMCQ
lgJjTggQ1607niE/3OG+ClWjzoGMFVUD1e8D+gqbm+dYxs8RawAq4jF54tAOW+tmndn2E/Y79roU
qKaDL7gY4V69M4ChvRhNVMxFYcVf029OQegXB+wJuMlj29GM3N5xIPNWHiPmc5CMNyOEXBMJuqd8
xO2ibqiErktbL4PMe+KlyQowJCNYmhsmSY55Hkcnkhb1Gd9NuzWq8LM0A7R0lzqE2Cpsucc/664s
KotNROEugP9L/DDD4gvsCvgxsTjd27lokau8dG7bH7mm2oKS1h/heYM20CM7CPm6GX5s6wjGWRBy
Qy69AqN2bjXYIK5w8xh3A9CSUhFGuA0RaFr45QOzuFzbIRyCMpD3L7EC1XkD6EWdMeQQLcDNGzRB
+6mwJVt0ObXW2gltgGTxwmTw5dZeZ3q0V8GmCq5UcF0DIm8nPT/7IqgvdWhvelZD6EQpnmZ9AC/Y
NL3yCnKm+I9VnlUl2+lBoJ4Bx61ROdCjTefnu7EuoLKlLvUlqjhQqJ3XgSRPmTTSVZPWKRw78K1D
eDFbjWFVLIWTzuCSifuV3zp7cC3hkKma+h5mGuEKWtzdRXdloawXSeThn5Qp7RkBapBpxfXVlHSB
h519mpT0VFcYpuRUML+7JGEyN10wS5GqyR97rNWuMYH1rUYdkzR4NhrPPFKFO6b4B1wUNYnWutm7
PNnpS40eynM52LWzCAwiZIvH5GASCnXhqZ2RZlwAjwP5AzU8DXCSFSCMQEbbZPDqqON42DtIoD05
Fm7C0ERG7oJkMEBFwbNgRfR1DL9bTBjfUpAHSW7AIq5pgIklYXUkAw/3KQMSy6mj4iETCYqkoxt+
rbvvTV1A9+6fa2g2Zkt4eldHsxJky5OrDPzqim1dMYcvTL2+3+l12/KBiGvUsE9Zj2XJ2C9IPWQL
k7p8pRGo+oCiHeSVavNHn8aW6rgOqKvVqL4OHRcIbC1tUjv4gaF2OjcMYEHzoBGPIQX+VJ/xn2fT
qNGhKkFjE6lVcOmarvXOhSN8rJ5C+Z5ShmRCbT/HDfhTY8sFltBu9dRWAVLuCOgZjPSgERhe+6QT
yAzBF29wOMFjb6UDaGAPUIbLjR1lj4Oy1QYLHAUOsoWXYXZv6G7UJuINERRFJhU1hTaUerOYF+la
D0AnH659KXwxC8JgHmLc9HpVf9D4Or09kaClqs9V9+suXrPb/aPXTQcRepAqS3A/aNg+AKshIeyg
10Lcp9Eu8C1/rps2q8WyhpDBRi+CSA8PaTqAA6pHvfZ7RkPrySr98TK0zkOWGnKb+xzM77SD6hhY
BQLZdngGBz/PssZE4aUie92vD1OYbmZxAgGkOi/n0wAkIdM14WM600K4YRvIIwqcs7shqu7Tmrh4
VnLUvyF1rPumAS9Css0FYn4+9SFpa267OH4T0PW0/JnZeGfaILuioegaoa4B6xxEvR38Ik+6Sw/q
fn3WgVoB+R7QQH6Rf/55hQ7JbBGR2RRdqmg9F5H5qlL0Na272AdpuSOQi54kHXV/ov25oL0G/DfY
bMB9AiiL5O5X6AuM6x4ereuWhv0Lbcf1PS0JyPk85IlzzNuKnhhpgWovLPgYsfAwAkX2bEZjvPFH
EAOp9FdYIJl73gpvkw+duTdk+B9n2EJ7mz/FhU54aPSzeoDUVH/F4huaPeJgCOgh6QUJU3WJwBmC
rV6QuLygmzCw6rke7QwG9Tm/P8N8y4OWGZ4VWE6CFK+a+tEBCmGLPSaa+sHS57Gc1zVsFkgacUVB
AfzfgO0ytNzig34Jh5vGKvVxb9GjxC/TCzezNS1CenZQDLsroA70GDW1dfghgIqmAYzDQQ/aKSTA
B2isrZEpqG+t34BclfoR1NTQhIJTcxPJFYW96qp7kqZRz3Oo2+sxI8sgVOu7kJpL4Qqc0tcaNXyx
lLbahHhZuNWk/9wdjZXF8xaMVBRIWBJASbyh5EXwCCpoXD6WJgHB3JEvTVCSF9YpgcGUxMuwRVRV
NS0yih0p3++PdKTWTUgc8Da43rtzQs5ZaQ+fS2xTF0Hml/uxhf11VMYXUzj78oeOa6r0C5zRz09W
0Brrkg3uKkYR+LMHH8gOHtNuX5BVNhzu7oaxhDtMC2GzuMqcgw+G6kLEsf8kKFSPWrwBOIQ/amEl
OEWhFkLje0uN6ZbtNOTpZ6QWWZpa/4zZlkNhEQMRIe3ARAa3n/cZjDRL6sKAshXs1FYQtVJK4/rQ
YbX6IwIMTlhUQv+nrek9Ql80zaEvYAbke37OMSSUXHob1UMLdAEQhpKdEVvWY8XrcRkYfb5CAsSC
WsRQbgENqed61C365CRl8BQliDXhj/hosaUe0uFNVZxNydLzPdqCNg2BVvPODOZhpHSJ4Lc4a1if
bpjOL5QOqLFWa9YrRxHwiDqUSs26i7x+jwXVXLdKJWF9P1ODOgx5vH4PEv2PCNWflLyd8RxWuAMv
vHkZlVCjN2G1JxkAA4NXvUFWbjw6YW5uhs5/bIfUPOouBrZCv3Ci2IfUXuzgfjOAulJKlTAornCH
GUBVLEwzO+ofwDiI/2PsvJYsRbKs/Spldf3TgxZj03MBHBkRJ3RmVd5gWSnQWvP0/4eTnScqJnts
zMLccMfhEOBy773Wkm5ZYT2K9i+KYHyDu1TF73PtNL+4CLfI1odELQfJy10gT91OLTDNev/bBVGw
tE/XX7n+8s+LrLQcjm3NADTkRXXWQYKeW3OoziKrySqS00XcergTdMSaJxaI7VzsTFqeb6Cetqsi
mEQw1Hol8Mp8N9IDXavVhqM6TaqFMTJeLpLzbctp+pzf2uNwkjHC7UM15/HXGV3M3mLyN2Ild+u8
4WX/PDGNY38ZGDBEDT2DQCk2nWTf49t6mKYp3NPYFG+R8Wo0cx49iBOzZjyg0hrfKLMTX8ocv/sw
xw92m0gnR4YQMdZYHk9rWYs3X3Fyxxtg4PFqtS3tM9wK+N7ystuHMnyyfqIF8l2+QkjiMrmxWERA
5aAVrhGyV/czudZuWxnaX9BqwYAY3/hnydB0qwM+9s0ww39cQeCDD8HCgpvWF5FICFBuR12nHqwQ
jKE625MHEru5zIWBRSUKgMjEFUSRFts5H/BWc+lCNHMAI0FiPUiLH01N/ay2NTLPgVy9SqqWeKGu
Nx9Lg50gC93uLs3iyIs6hBkSwt4I/ehpyPqM5LsNvSeGI5xJwacZwSB/1JXqg1ShplC3XwIjWB60
TpcPNkQZe0LabNde9P4udazn1ARA3E5VdSgwEflFm3pRWM5gJknSXJn2cozouShDeGp6yoPpJSsT
GZ8UMqs1QNxYSog1lLumvWdtX4WJVeyQf+h3sS2lfi1p7DaDONmSqHH2kzUEt3OA9rnhoM8lw6J+
FklGADF8nXl5F4L78+U+n2DiMZwPNaYQV0mb/E4Ni+BDouQHiFZDkI0MwYET+aJWqGNZGUA7ulqJ
+GOoTOVpKOdyO6sD2EGFKZlYPnCPJlVs1xqn2s3VTPUsJS/OIWT1Z/imfhxdy8SJpFzB2eK0pRJK
RwwT1UUial4vvJZdq4gjqPULQhKtederw6dZm0xMbTF3KWvz74d4oXgUOya6dlmjp0VeVBVHokya
O4C+r0COu4PqxNXZqafhZHbVixY46v76+HEaTV4zw0vVlQQhTtKNrq4SX4QvnMc10F9bQ8HNxfha
KmZF8EZkuI4RSh6DRbeOGN25bm2MfNd80ppQUhRFfhoJdcDMi4JgI+PDFvAAcdNxUZP2D2W9NZ44
vMYdMSjnSpkvLR59wkvrXaNHPaRrfXK0EtZ1SUnsh2csBZgBM6xA/iItUGxfRLw68YpFslUKOpVP
sh2LYlH/WpV9oXmcJFTD0qHIj+0apzwrRp4fxQssGVo7YJV8gLHH6Yuo6fra4YgoULUqtPph1u7G
uMdHsJZfX7/4mKJs+0TX09cz1zJxdE3Ed7lm39XrY5lv3kVmcNShZUDDAnc+H/haTRKtQuR7oorm
7aEzIj9nD89ODStNNhDDyhNfk+uzi7Kw7+0fF4q8eDPX2uLo3SXvsm/+8et1ytDw8MgRsnNNp5dE
1+xlJ1pAZ6nZ4g3g+n1oNbBCdcaU7cTnwthdnK8f+poVZdcves1KUkVA2vWDizPvr3Nsxy8qIFNx
qJbE1ciVjIu1K6H/IGnw0dGec6ldPFHASNT9ONRzQptRZnmZB8yCU3k2GLvPDe57Gud6KBKUZ+u3
+TyGErrvoCMV3+f6ut508+1we7tFY+4GJ9hZ6pfZZrE/hMzaa5Ks70Nbf+dX2V+ViSvECXHZNSvK
sIj9uJU84hyWpfH7kDq3W08VfVIk/ToQiCNLgHZEXnTkX9X5VRlUEnyW65n3vyDOiNtuvzDnxAY2
deIRaYcVaP23r99UdGLxYd+VXbPi6N1lvyr7t7e63v7dZZFj1ZhswsGN1zEyltGc/HG45oe1BYkx
882Zik11BrcFp+Y851BcKvLbTcSdfl4+E26BmtvPQnGkDvVyaPvsKG5ewxjqL9pOgu5y68+im4qh
6zopvCu79uRrvV+VlcqK3BBNUVS83kaUXbPX24gmfc2Ko63HXwvf/dT1Nr/6pUFRYQwMXzOtg415
nU230e/9obj2TeE2E78vFRXe1BKH10pRXA/LNpCPYox981ui1vu7svIqTkPw5TpoGGtQ2DWbrgOL
GF1EmciKo/9rPXGtuCzVM39J1Pa4DavXR9+GdfF8/+NQfI9YjOTiMCTUiQCez9cXIaYa0bZ7BeUf
bQD8LochjVkMYRkOte5GDBIinxO2uAZQ/hziapRG+u71OrSKe/1yuF0n6mtHE1Xe1bv2MXEiCR0J
//Ysb5P8u3787togl7Biyeft4c3iy1zJ5WldvC8e5CEw2o04LtQl2+sYWjhGxf5fi7U3y4NILDDE
g1wT8dRWmKAqru1MnBt78TKuI7/IvitTxVskek0sztookneizxbi0CY8+qhj/TpIk/5pJrB98cRq
CxUhCbjf2utF9cDpX8YIVtW4td+sQbenF9+xHRTpx1IzEwvQ7ZuKBag43Brz9Uu3yPJKQW8eRaOB
rC/zpaWYIQ/9+UbEf7x9SlH4Jv/zMxLPpzXLdLo2pq2N/VzzituLn722VnEkysTZX2VF2a9ulamt
Dm2Kr697e/FwomqXln+ERMOyZ6j9bbjVanZ4EAs4RPGyhUuH2YU+5Vu/ru7ESCSOUI14my2jPN+Z
ufI91NT6nPZYIYnMq88BjJrHIMbScDfUNuw7ET4YRVrgTBjq45spjVUxs9t1lhRT41Qm6eKNZQnI
FT+CS/TBl+uLEUciaQ2i/7Wi27fqfZ+A3r/O0RKBzHsiFS+iojQZio9uL/sg4NTcep2VM6IKjy1Q
Jxi5iDVGKCGOzae6dYCST/VBjDlLk7GUKUGQ7wZemWi9omc7Rs9ktJgm+/w+/FOCtQ4Jzip3+7Y1
fFFFaeH2hwaRCXhL9Ibf7ybFF29SJKyF4M6wTuIpxZfZhqoZgVxY8+xnUVYnseNiYnkwjflrBKrm
xHXvPkw2Sjk+8a+ii2dltFOSoeNBHE+e1LPoJo3TH9MeE9GyTDcslHKscirqm+VfzBjpDnMjbPLr
574+n0Tc8w6Si8/oIb0S3CHtWiQjFq9DhuKUyJjr0ATLXKhs/5wcR9sZ7VyfWejpOxrAH+Lh3+zq
toX1m9Ktq4nl9rV9j61dr6ESWBZ+rtmub1GxUjwjXXcU3Wt7ZeveUrRtcZN3Y9DWv0Xhu0sqCbdt
VEGPyF58RuwJyRuxMA2KfanDDo06Fr5DxKUY5EF/uflo9/t5qh71QccORJQosP2jMeaPOM5cBS6b
PAxuzST18qV7NPOHMnasnfjVFErP1ePoQpe+Dyv23bQgGsvauaCVcg2jQrhPPUply/Yk00961Gjb
JnXbxW4rC9ERRT+/Lg7elWlityDqbIfvzovsv19gbNeIZoD7di+nZXBo43EPiszatkv/dvVhag28
20V72AZajdeY/dF0kXG4ttXC1D1ihsajKMKjznwixpTtUJSKvDgSiRlKVApRsGD9OO51dYF8Az0f
vTV214FjWwaL1vtzya2WZnNKm6lEnxbrx087hGgmU2KGbo+0N6iZ7E0HvI6iolNu6xlnkZMjYwrm
RcNz8mg6ihZJAMwM1ED1IJoIDoqS7UX3E18cT5urDrF9FE2vW4atgvjtDKObX5TNsi0VxZO9+91f
lUW9s7pm49tuYGb2qsmU90Rx3W/DWTMOe7grH8Rji7uZbVge8u6HOUXc0ZpaGRNS9EmNCmXZWdKC
Nz87LPAki/NvZnjx3NtEufUeMatt3Un8h4bSxufl2Wx0v2uk8ni1fOSDpvr9ohTumwWxrKKAWel6
sTXrN03wzaF4eD0tSj/stN50W1jgjmVuMUkQc7DPElqhmOPF/rdVsalJeLPDKt6Du+xOyfBcL7F5
yFp9rxUWa1PRmqw2iwDedFCnd38FzapBUtcqbPPrzlr0CPHDyFQuOH4Ixrs2P9Gw3jfRduyf8jLw
kac9Lk20Iu/+ZbV68wa3N7pO/uJIvEWZQG+3nTr0c38OW3pfzn5Zxwx7P1cKRCOdBz3/yEiPLQiG
tXVJZBRmfJwIKEA/klFY7EG3Q7HQm/TIxN2w3uPN4RJUGAnqIEbILz7qMFr6orZowVFY82pFvoNE
fkW9bUsc8XtvBp1rr29Y7vn5FKrbSxKvpo3izq8KFXprsas3MCTMdXoaQMstnp6o017FgS26q5Z3
z4aeEAizzf0jJgS0KT69WXLNhK/t0h72L2zOs+k5OIIx9aotL8NEEWz9D3+8qv5ztzQw5Io1qGiW
4jXzVOcI7v1VUcDpD9f37yg4kpJ1vruWbWvZbv2/IEdUNxtIodRfDfi8dxl2tlOR34smIVqD5MwL
3Xr0xgWQ0BH9FqKBGJHEL5uTFe8iC6bHN71GHG5JabiZWlvHfG0xWOScXY36zamCvnhdwEqNfNAU
wEDTjNkd2Xl92/sbVg6aMpJZla2DnPgc4khtYGWEsP7nSLo9lDi3NRollZedOBSFIhFfTRxp+LK9
4Jvd5dZj1Zc+HvA/UUlSt02dHesF4WpSNRIUqgeob43/stlZfScdWqvqVW+EilK8mW1lJ8YjvSZw
/SgON0Ol+Pjb4WS34dnQ/+qCbDxd93ooHrAQ083afbcJnLsAUtYlg0VTWZ7Bf+a7MJvdzMwJu8Ok
FMnf9ehlwuF5nA/G+h2h9iGIQLQTMWxtn9giDtdNb3p9NT+INeBqR83WpFiTBRK8XRxmH0SRSPT6
ZkAN4CSqF9GD4/DI2boKntYeaXYNYhP5q7x8HqLbqblXgYD6SbEfKv1+6DQiWyTcqpZFbESrTJ5i
AnNhsRBm9VEnHhzazcjVGxqPiaNvx2ard6VGQTuTaMJ7zTbT+37RtBM8qw/hqsQVJ8VyCKT4K8Fs
pl9Ig+Q7NWzAIYFJGPOtFld7WL7AnWp4nd78yFYVziy4iDQvDg0fXH52Tno7OmqaJh3MIM6B1+Ko
KBdbe+yrpmK+jHGgrlmUdj7GqtHs1SV2EQkNHpb5ZdHQyiuI+3vIM8KdZCe3UOPB/TZIMzckMM/Z
x0AWn9P5e0vc9EM1VOaD0dFWpKzpgW7HMDXbsfOhBcLqE3UrM8JJ7qYHWocBTWoGhyqFQDG7+Rad
6puCzUMrQ66iwgIQS7JOnIJxsZPF4UH92Jmi3dJrRylskk+V/nHRIvmA7K/pp6P0pKQhHHESuBmt
9Yui0j6a0Z8DyKF2XQ+joIRUwOrURNYWx//3dswP0F+C9R6a7xqycpKXKCxtibT0CfhcfCjNQq/O
ktpf5r2SqstZtpMPcT8BasqRRILPXXabpBz3pq4nt4OCcvWq6VNIJn21NC9FGLrVzODYmzZk/kbS
HRSkEf0sqTSEi8PiVCzKC8+jnSfCCs5OgOuR/lcGAwjMXKSEwkngggwHgbWG3xNgRJGMGYHJ9aIO
nrneQdzGErXt7utSgFRAsj17dcrPUwUwZ3ZG6zVu6w+G2oEf7ZL8vhsnIiSjxb6Y41x4emy0u+sE
v22jIMFP/QX0g9dDrmr1VXGBy80bQ14Cyr836vpJtZWwIrSizBfzdq8Hjpeb2uyZvTNdskgJvAC6
SN9es7ImP4BOqAjxUU9SjhY8qoe4u2J13iHyo3ptCiwL6EJPNHGl7NUCDskF2Yb6UDiZm9m9gl5m
2h/zaoCCPp5SP+xT07eWBpipHLso+IaXa9KDvTo7RU6QGl+31vGZsT9dMWd3c2AoyPDA5TZIzSNC
EOD4mklDpsyDvTv2VMeI3M42H52+SG7wrgQuYblEUksDeASrTbFtPwadkoDumBLoEC/dSLTtlsy6
iVps+ZBkqoHSVvyhGzKEs7vKcGs7P6VWighAaKGLikIJYfVSdLGrsHtc9KZ7bJNmNwyQ0omcVkzK
bT5qp7xq0tt0TTILWvxmflhK4Dy6MxGLG34jNqR4XJb02JTWdJ5SZffNgFOUgDL7lKiDdgMhfn2E
bN+dprr0gARHCDAbzEF4bvazTYOyIcfw9aCaXKlejIvRDAfTyttTM5YElTHx3Yija1IFMUghLd2Z
Pdqp4zS5NmSVDwG5LpB1v7GMEj5e+6VELIhIhuziGGXjNTbsusaSOkelllsfCkKgjUYeniNt8MLK
lr6kpXO2UR6doezo5C74AsF9SghCA2amnDv9kCTJQStLULpGb/+RpPGzUqKhKS3hgGpdi1PPgmtg
RMICguVKdrs6gkp8JcGXiso4osGHqwomP68rixBn3QwBYVyhVmlK4TnrQ68olk9NpwRulgEuiEao
S2v9WTea6gU8LKB0BxBqxWfMezPcWUGguVXffxqCEjWjLP0kNclONqcaCo4Ys0Dax/zbzm2V9J/1
uIxhzAhQlgloS6aJzz0uzNNUQyxMEy1Paa62yBQ5T1He3c/93B17QH7eiMTBLSi3p3rACS1Jjpvg
57+Yiiy5eU9ULKjelRaAcRqriewZCMF2qWR5qUlxrOH4bEDkdt86JfcUNnyg0wgXSwL70K3rgBYq
YVwLK0SCIIijXQOBc4h3gRUPMU+9QxIylTW/CiPXSaD8VHoL0NDaGIkD7V0V0l6P0HvHXerwqVb7
+eDkXeOaJbEsKlq4aWEZOMV5fUqRvxJTn0Mtj/Kd4Xd52qEKNT1iap10y7xr9QCmwhZAD5zasauq
xuQZOsFnbX5naUn1IZK6LwpwtpuAvP7K8pdnRYOv5t+tAwazppPgnm2lkShxsFKhGga7tHBxC7iF
pBs7oQW9aP/SiB5AKvbqBINC03pDqrMLTCu/HwcMpnnJkJ2WltdLwL4lAAFDVquuLivGgxKaHx1H
N85SWxsPqI1/H+Sk3Vumjq5h6ml1rB+bHGtCEn8dYWRGHiP/aNZjczTmh1y3lb2OAomH+4tuSsSz
C+JIO1fqonqd/JBVVecxHNq3Wa/8FQ8zbBB9QvBa0Ga7simTV3MJ2G/g/seOoeAQU7TqVjHRr84U
+0QYKzYLbQ7PFmisW1mRaiTkYTpWBuBKC7CWHLOQqjzNK51N3zeXqayVp2IKmzOhud9TCCJKw5uA
Xx16U7oo+ee6MeVXiHXnU5SXtW8q0nhIFYyPRjeYd9aaFHr/2PT1TRlE6qltIlAdqToT0yf/VVWh
BYxH0XZ9gbMd0k5XblIc5QTJ3RgtNBCGlBC62cRejea9l2kQtWpl4Xj0ZRC5hvk5Msy/yiDM9qlT
KDtHsce9lnTHxaxKzxj0CCzeOBHs0dW+nU/OKW+qQ9uwKmsA8bETO0rQut+yWA28RJ0fMnPqUMRO
e/TCFWcnJzCkALPubi164rGWzNduqOtHM5IwC02qnwGz2Ukj6l5Lp35MEW9lZpuJndSJdNOatN3R
Dprz2JnpMSy0nYplVAoNdedk6nM5DcuNiiiUmxmT/JiF+FmDUr0tGgQejEUaaWGI3mXVGJ0t9St0
xNKlM7KAfaMM90YqT8wCw0dgs2B6Y/tMaDkaCD+TxK6WhqUnhbMDZxL3AVS+vBTxh2CcB1drE3mf
B6F2a8yosrbzmHt2eidHrfOwDI+VTkxuC8yB4FqsNohO+EPNF1omrd+zpMiKuYPQXkMjDW3hPdAr
fHYGqlNDZD/brF1LCYNo3EIvo2qv2YBgez+M9mmVvfSJJ5BoxNmp1OSL1FiNn9VS5Roo5fB1wmMs
e1NDt1sQQPOVSrsx5MjYEdbjge9H9rOx4kOJ16tvywlogvJ9dEZ9n/W9dEYcavaV2IZKtF2H2UTN
3dz5RICE1+oFnhL07v18QD9YrhkRp7I5oRUCugmNLlZHxxQlMS8zymelTWY/xzJrOfVfiaJDIwRI
xXWq4U5CL6zRArDCZv0x02Wc0EV221StfYfknY2yVdrtoxZuHHS7CKeUx4q4p10dEuY2h/mdPTUA
rBt9rM7zqL0aTTTwJPoE1N+sLgsxxqdotgihN/L2WVHM5jll3SvnanIvigbWa9BzI38sTg5VOj4F
BiQ/0QBTg5NIXtjaEyYqrjTyebmTlOZJn/rmmdgnbefMISsqB5BGqBTpvqwkNE2QoainPjgxovHD
RMqv8fjSTT9O8qVNAoL67Rp6Kj6fLyqLMk3xzUlzCAYFhQZR8qPWSc3JNiq8vl3GKzfaDgKOOon8
Lmz+mswCfu3JyS9mPViyO8khUhhl8vSmTBxaWbactag8i5y4jE6ORpM53yKrhetiGIcDQAf5yZS7
6cnyxbFIjLCFR3fEdHctqxXzjz4MkluHGK6nOpYn6EfH12uFcehCP2sg4LqWmf3+K1LpBI8PxMDb
shycVSf9BhFD+EQgVPjUo4q9T8Fj+9cyrakBr7UE7hVqFhMJ1tiHMbDbi7hiKbXlwlrrIHIi6doR
q/Ks6rRXO3wybdtXrSJ+GBroOFRTS08qGJenMsi0u96c70VOJK0Bt20N6uAosnKRzJdp4SHX+qpa
h89dD2gBBWbrIMpAE/T3QBgOrOLXGlSba5SUwOCWW41ayZuHVkfBbLsHNQjA7n19ROtblGWFVPtF
LgW7uv9eSb31BCDUenL6YdrZedwi9o7eDBH5E/o6UvQoqsQ5zLwFE7Yndyox5sTf3rYFy1yTSLcn
tR1x5qB/5orKWzKOK4l4ERyrEMx12WvPo4reMouAwbPW7GTl8XOVHOTR1J5T1jPP8tKEHlIY/UlU
GNlEnZJFQrx7rS+qwJ6SBg4b3nDST7mpxk9S5RRnZYb+IEub+ClZk2oNLW30vMRSRVYkdsQOtSas
8oxFrEqRlYFKA8D9IOulR0Ch/lIh3uLlmsqKsSm0FxZz485QUAAVZ3lBznGF1nuls2gvYWqWd+VU
fRF1kTianoI62s6l41eZ1zIvUY2kt5neFl3yPYWxAYB0E52bwGrvcXGpz1MS5bsIIGuG8ImXzFX/
3Bpjei9ZbPjXnEicclXNDKpxKwtCXQPAyt4jUNEjs9ekU8s92O/kYbsKcaQdA/S8EydlZHkfanTe
r7fsncJ0iSdVTqIMVa/5HK3s/uICURYMAPwjEFxbDRv3QIFM5U5kJz2uHqcAtNv6lAXSmfe5FB/V
3kk8E/q8U6/o8nPVERIva2zMGjtVnjF5Kc+TQ9satO5RFJmxidD6YuYHcUEwmcPtoE1/sShSnkVR
ljh3ekXHEDlbtUwCmKRhJ7KxycuS62FXl8mxVhvlztHb8UkfJ5g+KvVPJsfxSSSLnaAMY3TKOmH+
KKsc21tKJX7YasyljV+BOHsNX8AhsSCgi3okqhUliL5pw51gTCln+S+A2doHXoDtS3qRXvTagOIv
UpQDMOzuUepQmSs71fk019FJX5bqO8rV56mQ4rvRSb4EKxezwzL71loTs7YCtwZVfK9p+E3qumyf
+yr5c64kXluoLbTyAiqO2vQlJ478AmjyJXWFiSBqYPGYlLzey5LeuLqRS0e78YpJvdSDAplcEztH
67nv850jfSJOUb9HbrHBQQvQfDKV8kOrOyf6Zri3Aql2LYgdhkJ5smwIKrovbYak0whLF+TQFuaP
yH4sBshfdEeroIYOnaP8sWgJHA5lf0Y0+Zl/fd8oZvxQMj4uqfpEgOfsA7512Do6052x1MounQ2Y
QpbEsyMt/TSko7kfmwRzQ1ngfjWsHarKCiKO2Fy7KdJvNLCiWhN/G3tVPoeV9cVu05uldOKduiwg
aNQ6+xiaB9lWWdshllViBfacpJY/yJkl7aMktvD55ul9F0tfQTzCJlPHMP1ZxFhGX+gb6ocymB70
vn7VlXx+KdtMQkux/quacvmUriIQ7CdR2URF8qRYHZRlUKOxGO1VN0nT5KEAMkbMthx8dsZzYJpQ
PQxZviUKwsG1NMErFleLK5bTmdYUyGPgLoyn5WXU4TW0EH9NpyK5oLmTsEI0i53SKe3+CMlo/NWC
3MOTq9i8LyDJWB3AJsu26qs2R9OHdraeUsMIvyp58qEwbOSlcvi/gJbgedDr6Eapp+BsDU12bPSp
ukDVXuJBgYaTdWj4rORG4cUEAP/pWNKrNVTLdwXiGWtVPiqCDLcz3ASou8/umFTZq13Pur/EUXuE
SUBxDbYGCLLWbXOGepClWSgjSpJWaApGwfDQD3330gVm9zKvEDEzH55ELlMLtqSRvNyI7KQq1a5S
q34vsiPiYacMhIDbd0X/kprrhAZ+9Hq3upD2qWoZD6K+ElsmErVGBVcfP2Xoab6PxmTaiawDfvQG
fQ32juvZqGHqN4wZ7iJyIkFn7GLrIya0tYj6HRgBCOpF1uxGIHnEtPsiixTOchtiwf9xNyvX1xlM
nBPPZ1TWx8Us1Dvx7MFoJv6A832rMecNu3Bnxkqx/lTJfHHJjOJV5LphDv1ITzM3nIPofkBZ7Z6g
hdTNk67A6kCZSJIhUHxlDgn5aEzJn0HTo2soh/eIA8O5D4PqvSRLxdmq9Yd35SIbgUQ1hmW+HTqM
BK4oC4eOlQqB7Xtx/Yjvhxh7J9n1Q+1c5qmWD82E3bHVLBq0KBQJ2nLuINOxr0UYCJ1LSUC9102J
td1AnBUnNIDxpywb/kCV/iI31cDGSi01POiReemi+WW25eX0pmwGo7RnRwvhwFqlUBvzorQRl1gE
N1isu2+3LLsTlIryMTqu0w9OoNbwCOuo2X2t12htOVyw54uMSCD/4SSUJAjMzR0OF5EXp9R5zm9i
EElqrpoXfU22WxFcnLujqlgHUdjDzwc+vR32SZ0tF5hu1TNoNSROyYkitVGP4WAsD1M0n4BY1vDs
jPorkH3WQb285ZDzO7DqCx67yNFfUyPZ14tZPomajZLvlmxatlw8134bL86Wq4jERa2qfBY1UQJ3
m6WZn+OgMl57lY2j3jvbuaz5qgZsThfHsG+gA6peq1zZW9GkPGajXb5KYLH7NGnvxTkoSOEoQzv7
rsmqfK+nuBt0u3kq0fodDDdWiVPUTJvYTiltcQPgoM5Cy4+H6jlZULVro0V7IqadHUMir6bPuTlC
VVF48P3T/ml6GZu7ozpgV5kHJXQ1G6EjrSrrk9PPTIGabD6AQFJujam901b8dDrb4Xmc4O4UWaUs
VWhlTBZrBmEeCeKCE0Q1HsyKth8ROnpIoTE7SPOnJmniLyHrPw+esvbBgVnQBc+fQkJoVQc60Ae7
hVOwlJJiVylL7xX5Cm4pipsKvDhsS3CDJM+10htfaB8nNlXG66BjUwjBx0ZZKn0kwB+cH1qly9QX
MTbl2U0utmrroTugENnYqvwtlaQ7J9CaL7mT/FELGrIZ3aw2R64Pw6p2RBjrC+IlT0aoxrAO1ykx
Akp6H2qBdudUNOy1KFkTcWTLiXYACJK4AUgvWJWCZxBcrjS1zgE16+VlKruHwanLzwm+RBAxueJq
kCt5ViZ1sOkp3a2qNpa/aBakxVY9EzUoxVjnm4+W6dznwcHM04aIGJIYUSmwSX5ZSBKiW1rhRUP+
nM2AXcoK+fFM7/e9Yle7nLHPC4dxPMpFaHmVmagQh5TNvpkQrR2LIHothlQ5mirwfXMeUsQy6kOW
9/HO1E5VNTYvEEsxx/SQVkKx+ihynRN86KWpu5iWmb3OMbRQoJEAbK/ZVIp6T1em+TTNWCC7kNFz
zOSPQTpoh2LJ+1cVMo9dq5kGsZGj+ZxCqYuxY90xN8SoD495rGYv6hTGh9Aasp2Ztfvff/uP//6v
L9N/ht9KuFnnsCx+K/o1Nqjo2n/+rum//1Ztxaev//zdYBWvg0S1NMQlLUW21PX8l89PcRFSW/l/
+JnBWiRRfOyt+WMmm2dBZVovss0bVKfAZXIpEc1d81MYFbdrHTUu/wyNhXmtqpXHkIHfL/NF3o5E
WannAWEUnI3Q2+NLojoq6kFWCCcwWOeNbWdeOXYq+G/Zmhn5UfDriITFA4uOvH0SNVrbdMU//h9/
+89b8Sa+lNXMnAeC9u/Z/z58Ky+f82/tf61X/az1rtJLmfP3v1a5i780ZVt+797X+tt9+fUfT+d/
7j7/LQN9VdzNj/23Zn76Rv/v/vUF15r/15O/fRN3eZmrb//8/Qum9269WxiXxe8/Tq1fXDHVNy1k
vf+Pk+ub+Ofvd5/75lv3uYi//c+rvn1uu3/+Lun/WHcxliw7Flsj2dK54fhNnFKsf8imaRCVbmuG
6Wia+ftvxB110T9/V61/qI4tm44sy6quK7ry+28tkFlOKfo/LMUwdEc3bWzX66l//f8/WvD24X7d
oteff9uiLeympqlohmw5FpYBXf57iw5ZKxVWJP/R4V7zyjQzHhtNf8rV/LZVrejSpf1wX9SKDuVG
0HwmjPNrmCjhMZfjFYM5Ju2NJBnBBUFR5zYFbmLBSQz5RvAsIOGMIpdoQdfXngNpj65yutcb6Lrk
D7EdqGcg8W6S9wE8deNylxiZikKnWp1rzPNRrPxZjdKM4yuAuwPPKpvPHM9TPH82HZT/AuO+wBPi
teg++W++4i/6ua6p9vv3YuIhUBRbk+FwNbX1A7zt6aUqQb2eYxIpqgcQo19Vbd6npm6cDKl/naJw
9ibNhP2vJpBNA+iWs807GPZw32tI3Yr4NqhNbgxoblwEKyFnCps/Qoj98HXHl8IeXs3aYdcuKV9K
2zyllT2dO5VB3R6/QqdRu2rysVY1dASbgGDMFtSiUZQXNWgfV2qvB2J/S7dOwU9O+RLdmQWip3Wp
wmRWrZqzChQiWoJSswke2G0mPBVFBXecJd1DwPECFFa+i6bxRikyIi0jLLmWqe//P2Vn2tuo0nbr
X4RUUIxfsfGcsbuTdL6gHpnnqeDXnwuyz5NXW+8jnbOljTB2HDfBVNV9r3UteE+n3nabu0WExxjN
x3UKK8aIYqQRBZfPj6D0HZZ6eB+k80rqQgPsMfnJzBilZUijtV0dWEm2Ryz+Q8X5C5kChh8+UgCg
FhPBlrZ70Fy6GZQx+IU5hLJOaxczCOMnnlzfUb8X230pkvrZWLyn0S1pLZqtG4yDM/p9SiY6cxWQ
n0De6pkWRKwueunwLjRnGBj3Rlr3x8iIkcTI6aQnHsEN+kyW4QTkUuUKIZuuzuXYHSetu/RJox8a
SVrkYMcood1oIIhQMu60pCBWS7Ls5tH4mw/JcnLn+F2E7sCqNlSHbuC81G5YHLPZ8+jh+WU7tA8z
suaH3nOZY82hziyc0l0V3lH6f9U7kQfpOLH2Mbq7JW2bXSYSYDfknSYmCneWzehiiBlm1tz71bT8
zNLoVC7JJfLc7ljp2B1AjMEvtK3TwDhNFCSTxJrMsPwg4zoK+DYAvjbp+3ERPHeyOEYPLj38u3ow
JzrL94YzIBCl6+VHQGT9fK7TU27fBqESXxcezOlk+dlO7rNw7RPDZ71r7Jy6sCyk741HjE0geZSz
ZtuRdYksYDbBUiVQ2gSF+11WwirsdOObMbYoqgTjoWfJ96Gf45MmIfbTW6zs6jqobjk0fZv40prc
C7jfnCjD8N4doxbxgoNEgfKWrr9QhVrOwnad3RhzOtHLU7F3CD4z1ayOudJoebCk3xsjTFErWUUI
cgx3NqytPdwUIIzEv+3q2bglrKe+ERSLJnKmSIf7+DiG8S9vSm4yu68mQ7zNWc0SRxR/aXn3QVd3
hzSL6xMx4OVtWGgQiC55H4o8hoYH3xNZpLtvJGthh6atV4PlYdXuPHCTOtqGHPZRaUd3bicNcn2L
gW5Ad6haG+CNCeo88n60shl/ZMI2fY/A7/s0I6Wv6i6LF1+nnMCBop0iyifRJSKx/DxM+llofXvp
YAIAZ3vqqQYZKx/ZHtL82GmD3A/O4Jyxr893aYYannT0a++aRdDT+MYnrD2PmXulWJjTQt5E297V
YlFvGMWaIvcYxe7sZ8Uw+7M2QOmoeUeArlSxnJdZ1Phqq/FAP6Xc12GvcS/QRtQ7/B7pWru0Hf0q
N9eLOjaO8PCeqsR660CCfdVbRhZzCGYVpsGcpNX66/G4argclt49jypkmVXgie64I42ldWviDrnT
TN6zUUTf6lg8hIKcDzOCeFeWEwy60p8LEKEASp8bCnh0jrNrU2Z70SNRqT2oGP3SkZdpLpeiBs0p
XeRL1OB6qHu3qp1N6vDJAS1xMBBeSMmueVfU2a05/kuLJWKdCUAg8ki61OyHzkLMpNcPChgImqXD
0CakLsiCD+Gt1BnWxzqlR6qYUe9Trn8rYglZoyNQlpYWYlnnGMmmDCgroi+f3plHJ0eB7j1sWWFF
tR40Joo5O5L9Poc8eOB22bO+o7H2Ky2mB7Ae6Tlu7tok5iY/0ZauewD8UeO+xqLRTgzwT5qjyAoA
C7F6HDwO78ZCLfspe6spHF2WXLjgQbprsoRMRMl8p6Ly29DGfifXhTuxNXuoD/mIEieR75UXEgIf
o5dTYEe5s47Jeantey+V0w2KknaS40o3LR9mz/2L8U8cSmlSTUC1D76ggo5Onn2SfWlGhAajSZ3d
9dDeZ85wb1kaFU3H3ct07u6TLtePbpjfkVbMna/pLiW5gZcURX6TNsClFzFcDPWQxEsbmCCzUF4P
uFpFWgXKbemI0cdtCu1CzwaApsjMoO/TmbBjnS5o2D5q9BbPWQJaNK0V+t0Ju8FsNOie5ng/iYI+
SU2V1UTkOpXWfCK/5Idl2uWxUsI5dYyMxMX4iGwEy2j6DUaBq5tFbYCq8evSfJ2cBhC8M/01AOD7
aQ02oFtvpDnODHp3l6WwxEUnk5SWhsjT09BUx66R9lkm7zNfCX+ECeDjzX33ZhVfKZqDUBTKPkAT
+2po1jrZSQ5VkWMkGcPpWED48qd+/mmEsCi3TeiY+r1pzcGiFWg+VIlDuUmNexwQ7q2DBgGUee7E
fYKwi4RiqqoLt4fGZdWqeaxX0G7k1FeM7Gq09Z9Ctu6PkQlKGa4ht9F4azR6OCNBtxH6rLxllR5L
UOqdHGDkSO13rDz4qsgz0DeSThHTo4+cAPVIu5u5udwbVVveVw0N5EbzNMIOzexqJXTLDE8wnGXh
HjCqPLvpSHb3KgXtN2v1pngDM/zSMTE+GJoDB84QzneiL/ijaPJrvg4+/9dUvHn8ij57LebaDSjx
QJBAJ31O2utcJQPDfHzXWPLgac3AZzfUcll+54JTrlJ3RpHSYKj5j3d1XE2vDYEGJI4Ppw8n0vbs
5kxCyj0gpj9vD0RWfM3N6M8kBfgF6nnNmnogvWq5kA3lrneFiOFcvtY4tA5y/fdt777tiUF/KzuE
r6Y8LtaTh+Y0INUAz4Qn32LNomnhhEHuNLQnMmjT/9LmoktjVHHUS+laAFFVtadk9SQTLa9OCRaS
U7tArT9N2QjOH0nKzmxhbKGZO4vJeFFZ3B826fC2mVhi52kCtoc1uW/ay83WQnVkDBgv26ar5bco
t/ODRw2PhNmXsmzGy7YJCe29hNJTQew6Pw1EnhdntZY248wXQToxEuIcngnFJb8mCPnstLpf5nSj
OVIFptYixSutu+2kfAgcP4wVq7Fpbuy3zz/N5xncjhnZaO3btoLD4ljYQCkmrn+7KLZRR0ASYjpA
nduncczjqLtvV8FDk9gSyRvadAMdlEqIaFh/CHEwvpHCIvE6d/FqbGfbsGbeaChIhVjdsTlM82Mn
q+sM3zoHi8QpANn15uajF8xT/M8J0Q2pAq8t/8RkzR/a3P1T2OpljkjG1HTlXNwBXwF8bwhfmzd9
+wugIlz21YAVbDLF2eNSkkgZI8B7H5u8KbqPPcPsbywSv3le+2QQJbHTKfdfjNUaFcn3sLetfSGx
cjllSZaMg7xy3RBzX5yqhNnN9shI20sh4475wLbNhc6nIxZFM1G1cPXxNcpS3xkicWR+d6sJBLq0
Jsg1vrOEUHGbgq/GBlOHh4ciYzy3nsRRK+YRZYoWcx+nEojWArZxr0/tZVjlN9ueWp/tdA3xR4hy
xVBZf03s7nvaM/eb02m42IVl5oiCWGMQCfJhcNn+4h9fHO4L+IFCNDL2Xb0OGYQ2fMMB1XDSquv2
y8tfoL4bH03RmzHN30wtdyjRpwVaw5qkdfyu+47BeV+FLvFIkesZfimt/n5Bb0jTwTeAfZ2K9clt
IwFz3zuEQjW6m+7yQhzLvmx9hx5MOlfG/bbJ4uWfvToJKIiWH4fDPJr2Ss7tnoHMuI81NWLtg0a7
PfQW755og+xiFnK6R0g43eerTFEM1mlZAyH87QkvNcw7K799vmp7qb7E6j4FuX2k+Fx8vHR7wh1C
5bcib5mUd85Ro1d5iPSEO06f/c7NrH60oqV6Xtz8aTvcmNBdLSQZH68Stf1C86t5MmPiOWDNvW6v
auNqPlSTXR0rjyQYGaf7+tDAvL21MLNuE9FoN6cP6//xcDs2r09se8yYfksqbYftB7bXbsf/9fPb
Mbjyv5VeUuAGKh2Ck4Olafc75oTAx/uzZBJ0sicrP9q9CaQ7hLEvKCrG9DTT/Le3aGdjSG+pjE6p
46JY3N6U8SrxC7EUh0zW+m4qXsa+mXagWsUNQUV0kpn7QK6ynyPZuEC9VBo9zaSIfpCF/tg4NcNq
kQR0Ep9nfLCB5oXgPxSBN6n2jRZnHBisUpdsQJaRaJc0ae+KEMEUoXxndPhVgKZN9xEGpweTODlY
LuEzjNHwGKZpcSt1/safm2bRXlKbro2eSkDAloeURQV6WJCH0gFQnde2Um1Gg69cN2LJU424WVDM
9r8tW1tT3qoHGrPc7tCFFWgHVMkqYoj2UjFm92N/Z4jkNk/To2GBLUCCmiUgPMwji7w/fYFR1bTe
B9hPQd1ebGr3vjua5IrHNzIXsguzlj2WGrLEFPOUOaZy1KvFO4c0buADJ7s4jb5EpoJT5/pGifcK
Wk29SwbvFKbmjxxdRVAKpPRFEU8BGmOrVb8pOGT+HJGF01aEtnHpnGTZXOtUDrd23XDqUeGZCk2w
t+yJFdC4/aNOgZSHERleMLekr0rL6wCdLYDc9fJccOne0nEub+Sz7OMwmi9UauklLriS6J1TVXXA
9FXe2UyTtwKo9a5vsB5243LvxKYkfXnxmes4uwlK7a5skyesRuqEpgVVapf1wPTi7rZtarBEt6Tm
guCIlBVZ75EZhLN6lnCDSIAAFaQv5BU0SN2DpbKiS7uo/TQZX0tjcY9ZTEoXoZDNbSmW9BCaGMUK
B8mcl1wNRg6lm1+JIqHHXqJ+qTxj32mOd/74ygxZfRXFr1LXfokYkVtbg69Ksvqs2+HZzW3Xz0o+
G2uCi5zTmZUAfGfbjkjZsCTiB351Osv2hk6su7kALSh8IdzNzEcowl/W/7Nujk7Oou6nwetO1jDl
1I9CKMO193VE4bk9aNfzupTtH+DGczKCperwUGhLB/a8Glng2G2xa1V/5+TyUmos05wViWv3TXZL
uWEGH+8y2DvQTuMNF4NOdSYLtJzpiePwJ1elXiKkeEcgHx0EX3RiVos0KGsTX4lBZUNfN5Ca9zia
gdysd6VMq7sgD2n25UnJ7H3ET123JE0t9M6pD/uhlv4d3YKF+pwErjciOdXn3+gijl2VtIc6xXti
julVxpkAGWYYFzvl7CRPS0iZdEGfG7gZBTzmkhRdJO03Qg27VtpBuZ5nMc0/Xds5LCh6iR2oXqNW
shocxr9etgu70L7aiNkujY5cKR2/kQ7+e70cPRpnljHZfiqY3leAIHcyFV+xJ02gAuw9vot87zED
ZNWBqAHM5ii9Dt0sG9HFGSKz5CWzrSc7z7l7INZOIWYds/XOI5ISZon09h3pnl7Dl62mgBZL7TVe
FxS0WL4Ykf3AfCfQi/h3h4rEj7TlZ/hi9ISb0Rb1VEXbs6rqfZoiTw01ctJtddKbSZ2qwf2uhfKh
w8KGhrEvdlo5fqtVbR8Ld/JurKW829Bn4cde5C44AWfU/9sTVsXqOirzH249/9J7b7x9bqCeTTfX
Xv45tqwz5ZI81M9XUN64GnGSnbH5dccocV/NtvD2zAa63fROPmQfSPLnSITTkWL3rwWuBZ9JEtmA
bRiMjaQOYpfCp+VzXGZ6WYmZvhQZclJalKTPWUDc7DmlACl/FuZI4Tdv7nu3ezPGuDkZ9XxddGfe
DXXTUVkJnzUtym51i8Ldkz1p6S5GSVeTBEXW+3GIUNbQ5d7VJncAC+VNaGTpjVmntYvDMt0byJlG
e0DIAcyeYizg6d2i23I/rydCpylGxBsxkwtvrRY6jemofQFJiGffnm6pnaqbhdLlkpVF4Krq2sah
vY+4J00t4m5Zd23AbcES2k15bUV7Sb53yVAfWiSH1YifaZhoxGcZMmA/XJKSIJZsOBjmKC78zzvh
Fu16WrdIpAH+1NEX03lNyUW8biM7LBbQa3wcg7zEvS3Ap3aiAjrbJEFpLi+oTAM1jupiRyXSo9Bs
fM+eEIDH5V9IefJgQ2i7yamm/mdhTaEBrfyu5HLe7s5Ongp0p8lvgugRxpb9LcxFdyu6TB40mwF/
5s4uBvVgmj0oBclKTYQThW0LumAdnSculDN0AxsZuc4IhAHG8Hw9EibT1qr252ZyyGqJrf24YEHK
CyoGvXKnHZ/t1jaC+CfT+RMxnOtZ/wVuAX8sarFBQ86H70XvvU25XNEGbMMpP8FTPsexVLekNQts
hxG72+OsYJYCgxWWclpeC1cnupLyOLIG3EDr4KUzl7vMQpAVKt5zJ/coCTnctkI4taWe/CgJWjNp
0+4mPV4CY/17lEP+pdDprng9dXJQGMs+1cegGIEAW04S3wxLd4PIbGbEtdRlmvSsRrzpHTUqO8nn
3TJz0qXHt70cZAJvN+EyS/mTUGQa/JjMkwDWHnBZ4iYI6KUKlqB61tdJFfqLywCY08d90Ozscvgx
5qN2IPy42adU9XYDoX637d+vdCRxNRo+FIbJO4prZjF5fE+fWu1qRysCQ6hnVm6nQjH8oK28r7Ph
byx7jAp2hfjWXZUwkrsZnkFcX5HzNRGUJnQnPiKxbP1yQOwR2eMJpeKd5vHFrgf+lJPWfFEIO3Cc
9XHQk4DE9YB+npomLbGelJGlaANXmldWJ4/ZoEF4JH6LxIVmn1NbxcDUDgHLJIIgp/DVXZi8jFRP
TS97TnCVnsJGVTu3/1rH2qGshYVv0bplpvJOEc6zxgx/j5ITPKEWzgHed7gB90lO5K1cyCVljeQ1
YGetdcBBQvwWOwPkvzZ7igEk+KGZT7s2Tu/yxYrO1DF2UdGal1FFxTEuGtL0aB3Z7wbfDKolBncG
wJsm4aFcGpSsiYk8F2H4zaiVCppwvOYx4ueavKDgYDYat5zeWy2hmoduTYZcD3jEvIy8EhbIk8aE
HHjNsqfks3eE1WG/BfxEo26Pet/exw5irTCJAgMz6KXqKSpYVKQuORoDRRryPKj2qHV20OsapT16
qXsbIDrpPL69nsa2FgxA8ufYxD88uXb9ejoeo5c8Qyo1TiAzgSMtLCW4un6VTfomotkKmjzck8hN
+TOOL3h7vzeUZvhmLzeDQF4k0a9LaFIO48QZrl4SThUu13QCERNHxp+JDgOJoy6jgoOP0p3VrqOk
swcC+MuUXcjiZ5oPs13/3a5a0Nth4A0RzEh++a2f2xK4SB1dvIW7Srx+ZafQoYewbraHThkVh5r5
jL8dgxmmH1Mj/pZoMrzVzKgOSyH420gNr0hSe6D8WXM6HhGX3OJpnOpBXDO5+Ljtr2Pix/x/G/c+
drenVFycMlFP5+3nyjRnjfAxNq7vg+WT/omXD5BjFm4L22jakY+6j1IPVbeuqWuYrjaS2TmlRNn2
hHgqNCmwJA+f5ZjPWta/jn2u1beXfD77rwLOf33d9sRWBPz82f/t2Ofbb++8veT//9j/9s7/9dh/
/Uf/v36C7Z3/64nAV2H7pA0u9OkwlaGHLn1udZAnxMvQUlMsCVMOsoKeJuwQ2cJbmKKqvbRrjaXQ
je9qwkyJ5SKdcQnW8hkr4nynUXr8gh7sUYND+j1Cbx/01FhOPf6Db6UGTGnZ4zNR35UbjRT4EdXE
jSWuiJ6snQzDO+gZ5fPUZXdZVzNNdSBRprrtfLdzBaTY0uU1tWizUUc8x/Y80Scp2l28YG4ijpsb
ZL3oh3kgt2H9IQpnuwT17Gta6VCPDM3c43exv2vCfUlFUz/P80hggejwxK7HixkDxuBkC/xc74vn
AWl2MHdcmHH5JqqK71HSdadUdKy5NVxy8eukoXPz0BhRanBeMrNmnGvHAQei7b7ZwH5AXzaAn0Wm
v4SQukTCqJ51zdsgIy/oYA4lEM4pqvTaG9CznV5FxYthqI7RXlvJNRzHpTXsikRPbz2g7ReXejZB
JNobNGnuxTa2p2RNHO4RGX3XKvebSrPyGa79dD9hMsPiqVpMH9HzQqxvMDs98BNTdTtXI4HIHXGx
247xqhICdzrsU3AT+33jWeZXhmJvvTjaWyZyZuZ6/lyGOA/5lyHYqi/xYuLsXx8uWha02fw0L+6D
u4Ti2HnaubfQ4KM2/mINKsgM+iVtnDCVl/hDpZG7uxqroj/mKSY+IsHjYdK+ZXb3HFkYMACmtI9G
4/7KpGW8zUQpBm1B2Dzx5tSsJ7hOGh6QCSHsPZqFxofjvIDhTLt9Pf4Zek5YbRNXkeB4Oom2TWH4
2jTw6LNhSD0RapujV71aCs/sSFYgGTxwwiwSyL6XOexuOxIrbNh5pGd1ciwjeUs9SOxeSQeFKcaR
j/iuXIfp2JgWb9LMf8SOXT+2S95/cT3r3Az1crAzoltr9AGQvun2JlCsT+EyGOc6zF1WhmiYmQHP
KblBxGBW2F8TeYvqGYGGWXlv6eQAWI6L6Vp1pnh1nKftXBOq5p7zpRN7J+3dt7Fh8Btpc92PuSW+
4Ce4zlY28a9DaqkEwPCBUn/QxMl3HKDSx1R0weo9fgd3b2JAw5EzjxOsL0amXe/Yf2iQHzHmiMtU
a87bGnIzmW9an1oXYVKG247OsFr9yhrx3nSYgoVY5EvqfbdkWLzpcdFdhVTYddeHi93le2UpdZRJ
e3LXXGcoY/u6ad2vCLyRLK/R2Gjh8rfJRdHNBZMdexw9EML4bqpi/IlbPXlsY8/+YrXRiYl1+raU
hXFWPR3wVTdx9mxj2lul1e9saldBNPN1aBfCGyHcU0gR1TeZV+pBT+3fqcA/yYpqKCaxLonosVFe
ewW6hEwoq5CQrg+z6essuvHFMFlX56yj9l7EUMp0SvjC6exbm1jVyW5xt/D1Tl97/mMubWbnbpDj
IyX+L6KkDSGmWL9fIiK9+vGP6TjKn7MES9pQ1DD/5d/tl9W1WoDf0NzvsEhQRdHMV2oQ3J1H07jJ
WZmvWfpixmH30qsJoXGqzsNqk01RD77C2GmPJf2qA4J7GkAlxl7bbuVtXh9G1Q/XmPw2GYuvbqLy
h9Z0/w7For8mEB+OumWIYHtYxXW6m035I9FponpWI14zZA4trAC/n/roVhIyQaKl+OUWrfuKkob4
C9LcVjrmEfCC8xq5NDaScorubO7Yr2IMrCIsXhfw6ne2axBQFEesqkhOuq6Y9IOVGfZhOwGp0dSs
5/vyvm0hkBvjeSbflfKLqe3lMmBrz/mmhbp2aryK5d0su0uLYPGwNFgxYiUv0qGopGHTvowxKD18
L9G+NltBnlHnCTq9Cm1Cm52Ew7yw2EjZatUngEkMjwZGpRQxHDNBglhWS8m6vz2/vX7b+98ezuu7
/eslxQZZ/vyRz5/bXv0/niZHyjzaenkMm7UhTkblZdvrqchxK2Mz/mcvjMmr3G0Ho2ZqaVlkgBXw
BD9q6z8j3ODrG+mJ9eqdN9LaZZVPs2ndZCtlb9vbjnmNS/yqwWBE3AqAZuo5F9QVzp7YCpJ010ZQ
qAkGeooJJ0laVSR0ZvHcwVvQLGwo/vyzB37jrcVrGCTrcXtFbPRr18dRLOQrnYodGPDm4no5MVhM
Uv15fYhml5KEhCf5+TDpMmjij3ZtjwfDBVRUOsZFJDj+CFE0H9y4cA7GFM8XN0posY0s5+1omS+y
ajimIEB5IWQ+j784bqo6SNffYa7gqKyLfm6/8fPXfj7cPh6r8ZIm+Xn7/C2u7wuDZJNj1mW3bRIK
sqSU7sM0bi7W2v363GzHujFXh35Rjyh1ihyx4dklie1sdSuXbvsg+BgDkpeT0+c/eIAr71aJdjS2
ptq6cQggx+s/DGQJtAtk1LXD6a1s4xZG2rw2DzH7w0le9/K1TygoB3Hzp5Y+b42wMb5LRhBy3qpx
2DZzQaStnyJZYpkrwIQmODKNNfRCTa4oTlZfSVB9KbQDVVxmC+LRtve50VbOO2PvS7myDrcrLV7J
VsRjQprX61rfRyv4siCAG8sT39Rx5Vdtm/4/exVuobPs/HCjfG/vjlUOmPo8xNzI+iUkmBbKo719
Nz9/y6DT4pTwKbeLeNuUCzGG/udjF8BSrc35uV6v5O2a9ixh+IjN471yBvXPRa1NUESW8bG2ijWL
EwbqhZr/Pxstrqrzqo+Po7UtWJcDYvOw/9hzNBANvh3fqhUU5eKDknAKBMx/hUPMtsdSQIHSq0tR
NkrX9nlvpOeOMi/t6f7jfVzmiB972zHq/igAt4P/eo27/mpVU9vVGa73nszHy7aZh+Gfve2h2yX9
TilW4lVKdxhPy3ipDJgTH3vbMTcVR2G6jLpZpwcft5lOYZpI/8o8b+jaFo59oetsIx6hozN1xmnB
c9qqA05YCm7C6C91DgFvFXWFNtioYW5fywTiBIYwmBYyhRzjFY+wYcgG/s+m8dLMF9pCK9AbdLK+
6Zh4xIXpVhZdlWFEV7l0T5UemSgFu/omCh1ZS6Xp++JtNPrxum3q2ghrWo3VG4nHLl5Szb52K4lm
WUk02962QdkmAnf9dLJqqbto6RWqqXNNcscBjsBm29uelEl+17jCOHYCs73eJwGVMt0n1iooorW0
+lTJP/pcgRtahHxiTv2Y9NHvqYcXlQgr32PInOBMCRDjRQxoruqzm5WI8JQkHV24MbIQlXkzH+W3
Ipr1RmfFPSfjYB2zMdIesZa7fFN2mE4h6dapFphE3ZVa9DPShb0nY3i6shRrn8h2pbyvTzQlkb+e
0g4VbjUm2d3UuLBYAIccmvlqTw1WGXQ/e5Wo9otZFL9LoSc3CnEjEjUDFxqlqIfExAgTOco9bA+3
zWwN9wtwGNRuaFXaPm1PxJWND9tGr7TlHgkpKmqG0MVkrDFz8hntokKpW6+83zndK4+gXjR6FMNs
fUW/D9W3YY6nE9bfB0lJ/2STltT4Uz0rStiqDrYoQvzX2W3bNGaR33St+4UImwLqelyEKfqnGpjj
Gm+4HaIcQ6JqBFET6kZ309aK67bXdRFMH0rqRGd2N7NTX5AkT0eLpRyiQzauWTpXqZjHOC11Yxym
dlDoOj3XVmDAcfuBnNyySfZi7orbx8EQFdLV0HDkU7PM1+olNV+5y2ip7chmPWgDfc6koaNYOA+R
50Xnxkt2JER/93IUb9RZLsZaVHE6w72asaDOlVAHHZaYExlDnhjRTFEHTPKRrxnxvx29Hz2+4WeI
bwmA367X3T2q4VO+di5GTG9BrJPIY+uIm9Iqeq+y5rvVDkA8tk0ODbOg24FiO0T8UmjOvp+Vh+GQ
WtA66t6iPsF6XbwJN2fEzDz1scG3ROBZeoHdtOwl0nvybRhexsU9UAQdfIHRblesgA3dnIxjDaaI
1MzhYyP6JAKaoURJmR+vr6X139HRcX7XiBO6x8zT1j0XugkpmPFxm1iYrYnUl6rUfptiaIKb8OeM
Yzs2GatDSfZw/NZJhbZ6RT+nHdvD1CDd1MusX4CYmLJsU46PXactW1inoLnWsdsbzHDBXc60hE4s
aqL4sV6Pb+N3lDGcb+P3trdt4pX0mrULhqQCBSueiu+txS3WK92v29uY63spvX90BksdYqBOerD9
ZGH2pW+uOR05pbaFdSHzhG1oH5d2p49LcZZIbPcUNJFL1HHiL4CygJ+jedVBekEmgVY0Z+0111ss
u7ZO6JNdvasSJU3kdH9IclKXdH1u2yv7ifZNshC3uhJOxTpwf+x2OCBOFsjWZcvJ2YbvamU6Rt4a
i0OUqRuFFrxBRtttIPfWGeS2tx2byuGEWmw65iA8ueTXZ7d5I82Z9zgfCKRZJ5UIzlgQhRsl20iV
gRVcQGVMO/wZ20C8zSsNRP67fogpfCybU7UBox2tm238MNbRnQCRH4ZqOV3rRl/PyPZk1tjZPoyr
VWqRq2Mm43O/SnvGdZOUq/xnm/Uwg7HPiX3a5jtinQdVq1Rn29uObQ/1nCR5KJcnI7Tj9lSO/XMX
Y/4mJIYAR9MwBM12dqWDbXVU2YE2B7L3eB0B1+O5ZCjf9rZjTaEPOyzaFZcqT2wbgsGHS7Nutoda
SJQKsgKg0z1dvsBUORivmqhbOOmHMmoe/jUxJ97YyBLobrrxXHpC7XBE1o96Le5nuilUAQz8Zazu
oigd7+1Fvk2e0q/G6HJzQs3Tae7zQNN9Zw4dpCpDgyxql47YhwYEhVybv9bu6IdSht91g6Jxyp1n
olV2hhtDqyzqXZpScX63bcgEA4DUwClySwUxs5GPdd1S+GPJEa9gzWLVGG57wuPX6Y406BN25v3U
oN1yO3QgOGdSGg/TaZHmm+NIvrMyGaGKFfEdymqy1p381A1LdUtFSJmaEEMXtcaweMEUTrcwbSri
Llv3kiEs9aVJRNiYNBP98vmkIdpmHms595HKpO+2TJ1dfVqhPn9LezqNCdVn9NTxIxzdbIdyBWYf
g6U/6WEgXO2tYPF+ctOGSCyhdz7yz+RhnPrsuTKzb1nOLRZBmBGM+fxFd0NMd0Pm4qWVg3trteyf
jSGLd9Ougoi2m6+SiSKkWGBBDvNTxijTIax+HcKBGxg0tr1XGl/bwmrfWlANfmV77U6ZU7sTnUb5
cpjC+ZioafyiOu/HHKfDbXuUTUN47At6bW4U7exscd6Mzkv2ue6YF9nkztuOi3F6MrzJ3gtyT600
4dZX6+JkTGS+OciDc4yEUai9lPWg6KqHzm17iBnhiHPbeeZCS7+mRb035aS9mN2y9zStpVViwr01
+vKYDLN66j0aQWNfnxrXiXYV985dZLruXVHq+lMWaz+12HqPBPTfvIEWlcII+WZZ8EqY+Dh3+WDD
8RTPTDfrhw9rVyFo1Fd2re54n6cFzxFLuWRXko5Z71RuoVWY9VOah+k1n4sM8l2P5zt5zte5dpYj
+PZMoQ6qFOrByWnUTnUyv6fCoL8+Ly9ZRgvLAlXwknv5rYj14gmLWPMSgaRbYmP4qtzkPLbWcEfg
UXSAL0AQvdYbj7qZGI/G0Ke3eRZ3lfa11U0q1naeBiQJ6EgxM5whNdlcc/51C5Ie0WIxO7LFLjep
/NUY+q+QFt2rxxVzyOBcAzR6+T/MnVd34zi4ZX8R72ICCb4q2pYtObuqXrgqmTln/vrZdN/g5rWk
NZqXealuu7oZARD4cM4+RT/Em7FtnFeuVQAfuR+gY4miVO4+/nBHRLkhEAY8ue1ySHRcvcIZmSNL
FyFrgztDxmjPGYUfW89/RIWNkbMvycAgynJvgpmXFI+uCxzUK+SS/TfS5tjfzJN65eatw5plSncE
rHyf63cBe2tJ1T5G7cjdTBxB3DTddR+bGuRnH9Qufj37TrKkuQNyEROZbJG2B5Ej2sD3TXZCKRJ2
R1GkJ3m2ybQw/uUQgR6OyW+W4MisEzXdkw1r3fau2q5qve6eyVR7khIRm21SlHZ678XTxHPrqMP+
4yc+oSiXzArp6/SXdZIGq6pBvW3UyRMF9xwdW+3e6ppJYX/YNojJlmY7aNu2FXhXjH2o69njP81r
xL209kpS6tVCil1XjzWz+4fWir1ljgvjrh/uI0qFd7HpeP/84YzeXysynZsi/IlBQlm0gRZcu3np
P5VxHF7DB9mmPorHFKzvL63y3jorfXSNWn0xB+tJBmH5JK1K2ZnUwVZsj2LEQEpfDl26MtRmWBpI
sfpF7PBFqXS8cvhTXlOXC2sHiey+6/d2xKa+4nryW2cH2mosYVfoMPaExVs3GlVZqVFO6LPiPE0B
qrVf9y96xZaIwNjBTPkFnmX/0rZraTfJsxoe8qTVr/nvw9u0w7jWpENw0K0hXSauvw1iqTx8/BGO
LHAoyDWDuBeD1r3YYFXrBjiOVQX9i5amV2yPNA8ff5dE2m3VdM1OSYfdB3niAzWh9xY7I3bG9vAH
fkKMwT8MCrBQJmt79e7j91SC8Xs0GM7awUjuPv4obU+ZhFxTbymngraGW4nJvBuyaQ17KHnsyxf0
HPWTOf1Rj3xvfHvEYtXZ1VNW9wJpQ/vt4yfKeBBjeyScvtmM8Pytxr0JAa2kGCeAlkt238nI5XfV
gOsm6u/sIeuylTltfptmN972hO/uTFA4XtTtFGPsWUFM/5oldbf7+DfVttqd1unvBuy+te/acU7l
J0cUN4b2dZWZ//zEPka++/i9L/pgFVnqsAzDBhHEIKvhDsjCeNeXxmsc+vUV66nhzsv6P3VtQJ1E
uXFvBXW6yuqCoWb6cUyC4d5vM/3GdIO3j1/FmpW6C7xPV1aYKLeUXvnx43/rAX//87/pVtuvtEz3
NmBSAKoOgY9bqK6fdNXx9jEuV1fnp49fmZMf0kYsufv4nUYXvKYFecuPv/34HWpR5lLwWsbBr59G
nRmCn9ZUGKaDtJSx7iPdXH/8ZRt4r57PFCYwfTRiLNEJD7lTTcd+qsJ4XFW2omxGzzAhOYSTx6VS
d0ZByerjP8lKXT7V7KCP8IUePn6VO0Lng+dmV45PfIoeo1mtPIvyNPGcVujcsfNQoDFIkUsqJKQs
IpB+pgbTG/tgywY8ZPC2NxZqGwxLJ4ryCWOY3Pc4mDZ+UGKp6zGmpbptX7Ohr7+oirtQNHvcGGpX
4Oyz5N4OO7lnzc+SOkvatZ5gO/TsFNyl6d30tuHv3XwFBG6R9SxgWlAhjsDggW/CYP2V9om+zo3h
j+1moMeZaeSLm+C9DVs4FnzHvsWaRq0TGshKq9LX0DYeRD98A1ksF2mLBL7GUtPEf0Mm6QCJxkcn
tqvVKMJHXIBmPOyYCyq4W6KbsROvTmgSFKcgMATcHC4GnmXmj8+WHu9bF+Wqm6AlMhQEU7ZaIvcy
LW3nPSbh+BuJolgGWkHOw42M7NeuKExwnB3FeKda5OYfkeibPEH7rjZN8BTl5rIidW1IaZxjav+G
lTRelbIHhS7732YP/AlVSrUa4mwrO9EeDDAlmIwwigbsxLpoCJGK7YZOaygFWtmqznvwjChqUFm6
m9zEEqowtyF9NG6wIUYbGZgQ9CYfnsJ6nVG32WmuNYlms3IloSNUSb5vUQ2iG03IL+3gyObyj5ba
4yI2jXzptONDpONnrsYEHCxY2tCCNaY2b0ZKcQQ+4hJB1kZY/rVSucEyakOXmMbujr2130PBV8BR
7CtPsbZCxpDQhbMNSnHIA58i9nhFFc9FVGe+dEaOirzQ10rW/fZD/alVWpIyvJhtJWcatlM2zgfJ
vk2GtDwQ2EYKhL3um2hFiHfP2OUjehecOkapjldtmf5S6iC/RtmUrSxM2Q0Pe9tEyu9u53s1IT+a
sk1Ef206XbkhXDy4qkJDLKQ2aS6wXtTDe1Z419POm9YlxQE128/eNtn71bTfow0p1nCZAdUhpVmn
NfZmLQ6Zi12PqnzJes6UZLrY7SoHItePaPZyfNneUL0HbVYvDA+al5sKYBGQwPsxZHhkt6GjrmBZ
uCKJkQOMqesHAcSePOoxxSvzHMROvu2a4mcf2JTZhNURlwP8y82I4U6SfWrF0cL2zMdeslLuff+Q
pPVrZzfBHZ5Hc9fbA8b+HCxr3IIIyMMHFC3oLQ8tt7rN4vxX7sntB9YdQdn2wwzSAl4bUgMsWUog
cAwCpIrucOU0i7IKmXjk8rljq3uRojy6AgfzkFvqc5g1wabW/bUMLVSIlLBDdd8Z8bYPU7iiIlza
uvrLLVg+hqqWrWDEP4ZdcWeVoGTEINsbpbJXbotROM3oJ7aJU7tAk8T713twQShCV+xo7uPS+5aA
Drg2eqYEjenslLiHkRO0FCyrYpuJCAM++DNBCkEwhnS7lDvo9Y2v+AjIZfSG67faOK63a1QS6nr/
kILJWjs5y4RGLt0+9p6AOL2EozW5sJl+6we1Yq+2ERaenJoiUB92+J2qFGCbq23xFF91oqHZ9Jih
CgUJMwPkPtff2zw3HjxTHxd6HqfbWrBhotWv0h6CJewxejF5BKuGCa5dKh77BmDosQmuCu97kHY4
VGuKynhaywVOcQQOtUQoRXlqGfnfOiJmzfFZRmspaPpMPhbpoP3NY/uHl8nfCsI2ai/hS9lhPayw
aNgxeoSxfg/gtEAsKL+lSe1dlQGOHLUddllr4XUm8LgbYSKOJUhrUcYOQLnH2ICtCDt9V6Ff1Pea
kmrLlpkrtcL6BbRVRvQpsxM1u4/b4Cez9FaOfD3dYGfypiijduwitgxJJjtUnPAwJOTOaxETKLuP
Fn+YocETavuBj5VCsqssomXJ5xX0PBIwgBwro3IeC7/+nmB0v4UF8DOrxEGvjfdRgaHcK+lDLsvf
LvNJgv2yAsVcbtVkeA1JgOR/fLMtrovll58oxkpXkngfYtt2AgjORSNBcwcqiEzjPiHyrGlAt+uZ
hXMKnlcSj8S7U9pv1SXR0+6fsWb8ksoKPj4b+WNPNkh4ZwzZxivMbSEqVHPmKpAyWwkresx7+0Ua
bMYM1nWiMb8sK5OhCWRxh6SLneGKD6J1p2fRT4/oiFUQhb9sD6aNL95kQoaGo5s/yjJ9Vl2cvkNs
wi3NplWQt0VugdxTH3+aqSmXTLDRpejrShNvKZOqoc1uC3cEfpYAHs9pPJWOeLqKDzGBQjrfttyC
S1s0trKILA12u0uEKmRybREr9rWrs2yPaeWtqiqTTG3jBQm92ytRhIRUffUgfijD20QF7Z1LY2m5
VCgchT2/cKWFDX1e33WopaGE0KCdhK3DkUIeFXN0i6G9S6MOrZJ+RTniTRAjvU0G86002ApAGPju
4AnAm4VQtQqoE/Au4rHN1r5nverdbWeX2zjW+JgM7KyZuMsrC310XZfs/sQq9Q5bza78xv2eTBBj
r7S7peFfBX3wbNg67hkk4q7SPjuwlbE2m/Rqzd7rqosHh9ocM26yAxqyFWxjZfvFQHXfqVH9js7t
a6Ex4USay6IlI5pGJ9VkVAeJhxsySVUwpFeIDleUhbwFAtI9daANnOFd4HusfSJJaJKTYHPvvd9R
ixcSWQYfMeOROlu3dDtYoLbp7yg5PCG6RPMXF+RnW+MvzxHPntcE6K6vg85rn73yKdBlsHTy4DbK
+BY5ykIwE1HGrEQIjbS9IVMYIvKfUPwyi/ZgwzheUGcyF8OIhaOCnyhRHTWdgGXukpYe8HCWimrC
9EdaKzvjnY3GbDGk1rjtzZyRO8vfKcluRtlF10GGth9+wQg00Rn2YtQx5JhoKSKlXFHbLe97A22C
Iii/V8gPnJIZEjiAjYGWhsmIuaE0C4qkacm7EnQXr25/D3UZAtOjYM6CE9gWWmKDORukc1QVpG8X
27yRO5bg4xqGxq50VohdKOP6xfRBCqt+2+nWHyVOrmKNsIlKZSjTrOFvHZDK1bminTglS1mVv9re
1G77hK3pNJs2Q2W0C9G7w3vF9pJGXskmdXCtOsDxI4CDQEJoB6mRvrpm8EP1GbYkFTWXiuUyRvRa
4g9byTH/PaD6wph4IOo+XMjYvzfH/oXkj1czt5ZxmohFVTvvhu7/GCOu2ZNViNWSlle7RQvSoEOC
ThZK76avg2BAq/zkLsX3gEU62HdtR8xOY95kQj8A8WyuW/xK61i1//C5v68K90/gOdqyzPD3qlWt
LP2MooBnTZvhqGMWMtXlUrg/dZ+VXYWHZhlJ0sImgIPh6NoGoOhDYWhbsp5g1wfRQxGJlacjXi40
K2Fq36m4z1FdlJHxaljhr9KqXseB8iN7wUQIYTUKg/oBqny66FtzMmHwRRRqDabHIA2L/43CLylU
KsGAgEf9JUq5VZcVf8si3Ymw+42SCcpaFq78yCk2TsC0NlOKgU95TcJe0KEEqq/QF5bLxlWYvSlQ
LQqkwtskgScZKum6HPyfgYnvY2TntKGLUVkf77yaU3t5euioC26Flr0hJoJIXmySrCHJzbzCAsaW
VYzGIEoPTdHat4Vl3BT5FHsRa9gHNUIHogpBWE98fWr639ne2DQKomM9VG+HIOoPhRhW/eB+78ig
ziq2qzvUQlr4Dv+TomGIcidsf4CmVay2QS0J61OMWv+gPCtMttai7XAQkYqzrDL6Qerx3Uk0/Ait
RXRl7W4IqHqRQuNGUKuxMvJ2JV3nxoxYiFY9VkzFqtaumR4UM3pMADZ9Mzyqh2DcUIW5S3YqiRSx
THxr0ARXGVPshX6FSSlhVpenq7ZlJ7WR3cIYsWewtnjpCcy7Cey/RYkJwg4ztK8mnSEONHPFfg2x
GZBi2ESV4Z2CenlhmTBXFflQTCBmCNfvsmmxonU/Xbt7jkfvTdXgwrS18Vtx+hoOTjreoxywtpap
4Gi00Ok0RVKvaREpFxkFy8ZPnwP3WmttZHrk0a7iyHsbbevW6dQOnkP9Q/NY4oXYNaISW4EsDp5F
XaXs73r/3cVE8KRO7TJ3YtjO08ynh8sgRjXZa6L4zvZ5SG5lSaJJR+E5sF55osvRr7VrL0WBNk5E
vDH0cS0E7r7p1bs2JcHFsLbuKF5D6j8+poBFz0ZXlgdsRTqEIzF6akEw3OXVcEidYSO7ploywStW
iGSvC1qPMVCTsvpJmu5u1YR8s8C1XxpSp65Z1eeUaIRgw8faOarxw0eykU8V9YjpU2tl4S4oKzJV
oIijhyoUY4dbs2oRB6rGowGmaZWPAQN5Ym0alSKpiEO040BzMmQUCyVrkHoG2OPB/DU9Ni24zaA2
pokk3jTirbZsNjB0CXsRRK7LpsmU+5MRI+ir+TL2OE4hJFOq+KYwJbxtYOaTMjGIfscNLGi+TsHW
8atxbXatuVIlMv82SItNn5n+uoqfQz5RKAxA5oaV/6AngboOPdhVTvWoVQ4vH9EDm2a2s4pC5uSd
gw5ikNdGyNyKwelaYU2euP27SR7LMzOojd3JX2pv2ldQVMJtBvFRyZKlJdQ/cGdNXCgM3WU1fNNa
f92X6BU+fh30vymFjFR1IwXeYffTq1ICr4Qeg/4yh2tHp8dUFh/sgQywKL/h697hskh/oVDKWTIS
eR7IYZP2vXnFgvl3465gE9XbSAd0O/q8ByaPhC/lA94uKbZMx7KtqjrbULrfbS2aCATxUzdad0M3
FVVLqJutwa4KO1OEfNXLmI0+gjbh7TO4sKqPC2/t9HwMHSXlI5W5+zFwjY1kgLtG2oy1gSAyJtks
FxyG1raDRW+rNv73ONXvpPnDV/uYqBnnZ1RVDpv81tocBGUr1aKF3TXAWu77wEPNoGERE3l4k2VF
i68W36/NcgJtxy8st/XjACYr54pa18yfYscn5FVho6Qq0nKjlfJX7vcDpl3GLAe8cWfYG+IvzBWD
HJ/rrlvZvaVtxlIqh5y4I9uwiPILAF3qTfU0iKF8gBG0hJfsLfrEu29VM12phnFnpyDseoI0cFHe
ea4mEfQyAXSn/XY9bmqmVmm6HKwivgr1eq20xffGZg/MGw0wK8Vbq1nPELC6N0Ted1U6bpLI6t/Q
4TW7LmxylmQYaR391wfT7j8hif9C//03nHGOcPx/oTP+C/p4jAX5/yHC0RQfz+kf0uX/IjjyQtOf
n4mP03/+D7pRMybSokP/1C0JS8Ny/ovcaBv/IWwSRgS+KVS4hgkG9D/BjYK/Aqdo0g501dB0jvZf
3Eb5H5pwcOlY0hb/V8jGf5EJFbZPbNM0dcv4N5GQENtEWtLx7ouyUqapgoIRqR4Wn27/C/QhF/iJ
B/k/R584kZ/Iphp4BazYincPyYV8Imx+K7tUmcOFZXyGovpviOr/nGKGVITT0hOdp8kDKg7WF0AB
2Vg286vTNwA088sbmIMsbR13c+6Yh9xlk7uGz58Z4RVly3fP1K4vOoegRXx+SD4m4txWe3EQWf3u
WhW6Hpxrrf467eKePsWRhyQmLuWn9yDD0goKUzdZR3mgWobbLtLO0C2PPCFh//vQY2l08KgN86Co
6rNwXZY4UJ6h1L5prntz2eVP5/50+R075yG8efPQY2jUlmktIVxlqWQNffoER9qpmH7/6QSkEVka
0gLzoEKbMVCaLFzS7sdW/336+Mee//T7T8dHDplXbs/zh5vdgP1CnIekOjrTy44dfdaH2ekjrJ4v
0aGrCot5B8rdmKXd6Uv/N7r0v/uXmHVhmxqU7HH5HsRg/fbJw04qdL0N9HjgJZR5rvO6254+1bH7
mHXlWitt23ZT/ZD5iCQCv/iWd7p+Zpw49opnPTlrRm8IiCc7TBv+ELV8c9mqY3Yz9qm3vOD6DUeb
XT8+zawtepPJtyz/EgbcHLo0DO4uO/js+tmDL+zCFtG+De0bGCn4k8LuzDv+8tkYjjobgQafXSQ9
N6N9YFRrhgmYW953FijfL7p0dTb6wI/U6wKp597UbIkCqSNlLFbL1WVHnw1AgP+oXbECJmgS2PDk
v14T556feafHHs1s6HEJhvN1IHZ7RSleER09ESr7rYrt+8sufjbwEPcWUsIdo71uBdUyYg9hVSOP
O/Nev+xQvNfp95+GHS1LqC6yAbrvdKN+GkZMZZrexZe1SHU27DgiTYlkzNioiYlLsxLZPHhddnbu
cOziZwOPFpvA6tn128OQ3UujvisIdTzzYI691VlPTWWkk83Dgyka9ZsHXsBKxbNKbsvpt3rs8LO+
2mm6HyW2F+6pPSWLEAIGJOCfVuSfGcu+fjQAu//9XkvEOMwPynCflwr7vzlqW4RHedc1Z1r9sRPM
eqw0lF6vwj7Z+6ZFMnw5iKUXsuN3yeORzqzHkh9PwQKx1741QYVgLDWuWsf9o1bl+2UnmHXapHDi
ZBB9BDRl3FSkai/YUKOCqJ5p+V+/X+yd/37+DTaePBhVem1famtTMwzsrpm5onwyXPItNKQz67qW
VwrBNnS8t2JKiUBjA/E3HQh6ufANzzqvkjqG5QdttC8H+EIhHRc0bHHmBU8v8n+CDf5zzsDFz7pu
Cr2sNMuABMDIe9DG/KlAvp0l/VVeBE+JEz+cfs3a1J++Os+sG7cdOTuUi6K9XxPTFRMkUtq/yDHa
KK4DFVopd7B42XKC+NXbytXpsx57+bPO3WYSxFTQJHsorhoKIpAcpYb1J4DBdeblTO30i/uSs/7d
tWOuB0lJ/s0UiKlXu7BK1orOIi0dz9zFsVPMerjdtNQqPCjVpe6JRwS2UDzVwNvCthDI9IS6uehp
yVlfz8wBFA3Slr0W443TyMRcVsSEAzfUba8/096OvBI56+/CGrQqMXO0iXr56qvluzckWOGdt9P3
cGQ0lLPubjM/CoqAGDen6ppVMSWONtK89OJnPT0k4ZwvGy+7xz915aqNelM3uQFNLDs39z32smed
3ah1nPlxHe8LLSBdyvouI+UQpNZ9Jtgcvewhzfq8R66Dx5OJ9l4I2REt3Gh/l4r0n04ffmqXX3WJ
WVdHqRsXrSiTfeE1r4RcKMtW18NdRV40dYWxXTDFxMEgOudMBznWpmbdXAxUzUKjjZHim979SP3w
Ac1wtNId8Iin7+nIa7Fn3bzE+hjHCXFuECdQM/l3wm5WVajc11F72V3Ys27ejuTfALIM90xhqe8K
M7kWmuOvrGlL5PRdHOkd9qyHG2UnQN4Y4d6t7Wxp4y1DHwMy8vTRj7wGe9a1HbPsiqRn/GjZJF0m
YvjZAmtfKkbz7fQJjl3+rHOnyRA70h15CbINl4rFvqKRow04ffRjr3jWudWirqPEqsO979k1uwdA
5U3XffXdQF55mnFmPnLke2vP+ndpKcJMke3sS2dS4wLDhLOYRqR+N4kDMju7Pn03x57VrI+TwSw7
3VaBwwDz2lWBmS8Htos3p4+uTY3yiz5uz/p4GLP+L4UdEw7no9cHBIX2LCCc3Hr0cVgp+a+whQIJ
uqgnhkNtnsfQXNb+W55FwLu6ZVjU28H8cfpqjt3rrP9TpqSGzxb5HvacfYOTKj5UPhCl00c/0i6m
KvDnldnQDn5eqVa0l54kXdi5lnq/E1F9pWbZ6vQpjtyANev6SOEtMsDCGMxwVgrUXnjAl6NZskN4
0QnmdUuvbOFN5Dkd38xXtgW+yUjuTx/6SIO2ZmNKMPajqlh9vPfxebIDM8SqHpCEY0mtZxtDbyF+
6iQUruPRqD33wic2vaxPy2WfSD1MJ3wmPc26Dn3tdvJEnb6hI03bmo0ynQAhQj53vG9ckuUA0aGD
M0LQtbFWrJ16oqSWPiaFxnC2p8947PVPv/90M7pRlWTf8Po77IMLF8fMrh+le9lIMN82UNAV2RBO
o33eVeS1CS9dEyUfnHn9x659Ns4khSvbggXoHpPudeKwz2bnpX1Zs7VmowzyvRp2d0PHjgbjSnpo
g/uaGOjLHvts2PCJCchYHkZ7RKDX5M5dNXAaLzr0vIgvFNsOjYILL43oT6Xj1NXOTkKPjEfzKj5E
W0qXScZlW97ViH8ts4Kt1Yd3YRhf9iUXs96lQouOhIiivRXibPdSv126+lhfO1Ou9mVPaNbLMJcJ
I08p1kWV5b2O6DrIdqjKelxddvxZn7I0F5dv4Ab7BOQqPMihxKaoClf1zzyjI+OemH3IpZEQEznR
16Tv3mbCv1dwqedEA4REM42YHS+7j1n/AifBl7V2Q7xTNrRyFxml347+mac0Pe0vPuNi1sHSRo1U
lhvThDCjcmEGN44dvQdpvz999ceOP+9iRLUIz7aDve/WKx3sQud5U3KPuTl9fG162l/cgDn7OAd+
1/HNpw9LpMym6DsyNJlXVe1+dNwfQhTrRonf1J5o3dG+zTUdA672nujxy+kLONIZzdmX2zbG0YnL
ItpjAJA/0VK48UpiEjiEI9Rj18qa8LJh3Jx9ZzszkR7HDPejju5kyGrn1spr+3D6PqZu8dVznPX4
FjOs4vhI+zwdnM8SNW75gz1N7Aqnj3/kORmzhiB0pxzDPg72ro0GGHnyn9DUDjLzf3mWfebDfeQe
9FlbsFsDT1/jBHtBrOyVsHTtVjGSP6dv4EhLnlQCn7/RXq+5/SiccN9X9RMuPgTyYh/Expnnf+T5
TIKCz4dPrTzra10P9hUfz4FUI80y7xN4/7V5rhJ97A5mA5aOpUWYkko39O5N31J160Pzt3TLq8ue
0GykEg1BBk6jh3slccQqMrTHrGePpGrtb6dP8LE591UjnY1WGCG6voYgs88dEgR1oWp7ICMjZi0L
oEqj+FvH9oDTuoVERGN0+rLWi3wfD3GwOX0JR5qYOWvGetOS5IapeMq0fFN097HU48v6tzFrvakx
yNqyWJuTajcFpGFNlqw01qcvfDrKF4/OmI1TcVGEUVzwcrCghItML/54afArDpAuovBH+3ULaPfH
EMevp893pLEZs9HK79qBwE8WHOQNucaqz2ExwthMTGtdtFVnXXIadjtnD02Fhe6ZdagfHGIVfS94
jnTSKnH3nb6LL183h589tXzIyjjNZXLvjTBesPIAg+zTc4KVY0efPSNhxJZaG0p8r8RCI/6CbVZR
JOJcZf/Y4aeh5tOqQhg4zW2cD/deU2gQATJrHeegty57NLPxUGnwkNll7N3DdiEZnhYUk2LXCa1e
nT7BdJn/q8Xy7Kfb+nT5RNObU75jcXC1SUuJfrhgt0DtC7F1ouTCk8zGxIYY5sISfnEgzvNn3PSb
INKnlEF1kTnROdnTlzNF7mQ2MHo6GTthnUvKuOONE6GoLsmS9Tx4iNaw6X1td/qJHXvhs+GRgOMa
TL3MDwGFnxeC3pcgAN2X0wf/skNzE7ORrxkDTShJnx9UYkFhVsbl97ZDyh6FUX2uxRpHTjIfAwuj
Q3OXgN+s1Y2ZliuiGvaqA3rfRilQNnetOfxIk++CuCs3jMhntQk1/WvhznX9bhGRbqQmzT5LN731
bChbzbwx8gG6w3PT+BuzNVZFuknSF7veyNDd8Y+OvV6FCKewf7bsx04/M5Z//aUy9flw6xAvBs3D
zQ5d4T+qrQ84DcwrhvigV0dSH8WN2TgrD6XvikRyZ5GnOG0velHzkdfoehhRuH0O+J/tpT04Bq4y
v9pRkD+3ajjS0KbY6s9d08Ah4pNkIw/SIkrX635KVz6fvvpjh54NK0YHMDUvTOsAkMTfispxto2a
nZtDH2tf01k/jSnZANfS0HqdQE39znLBm4Fs9nR3fdnFz0aT1LIdmEphdrBsn3S7saudt9LNi+1l
h5+NI7IDC1iCgZ+sI+sQjbSunasRHXsws6EDL1EKx2mwD4WEhpl4fv/qh8S/RcUY/bns6mcDiKXI
3DXKSh48XJbudQsod/ijangGz0z/j9zDfPqv2oQHFwpwOwIXhmWC+n3FPlS6QTdSXta3PjLDP7Wf
LgvavNBH/VD69ib0yusWkFHU6g+nH9GRT54+mxC0+JR9TymcQ6rX34Zy+OlIBTBSfmNJ68wdHOlf
+qzrxinstGHMnEODZRBigjqZc7uLxGlguaZX8+n5JANupLDn6IDxrpwsvCLX+ok86ss+cPqs+7oN
jbP2hH1I8worO/w+iPBmoJVPlz3/Wf81sI8kHtylQ1gJdyfyICWuqHOWJPEE910+Vmc68rGWOu/I
ptYKcsWcg1nlb6Fhr8jm2tntRWIv3sKsM2toOiI/Lp1DaWjKDxh12ns62RdPP6RjLWjWjxPdZb5t
8H2REaYfPfuR6/6Z93vkuWiz2TzhiLAOvEQeypKQZtmT3wH1tX3TNFxqF139x37WpxZKnncj09GQ
h1ASLEhqh3TVa43ZbL257ASzPiyw8JNzrwr0zz6xUTEp635rnVliH3n22qz3lrEYch2P2cHtDmmF
QU4S0XvZyKDN+i7pzdJw2fo45PGU75viifVb58zS/diFz3ouSZOREdSqdqikTw1/AkgGWAsvfKmz
fjtqsKc7tdUOcZzLO8UH4Fd5wZlB+VijnHVWo9VyFvqBfrC6slvENliBHIPyosIBtbyszcw6bOr3
wCihoxy8KK4JvM6UZWxV6f3pox+7gVmHDb3GjFiEWwfDbR8tHPvkHWpXWlme2dE+8tWaK5JVYbKd
HaI6L/L63sjkPsugCQ1yaRryov0UU5/LkuGHmU4GmvLQpFVpbWByyd9ultvn3sCRZ6TOeq2Mmr4H
fsS+sVc2O1F1+sa10vQ+aE3rsumJOuu7KM6JLMni5BDbxKQYsEQQM0C5ad5Pv+YjXUydbu3TyKYV
EQQZ04oPYOXCjZ+mBKW6VXumiX58PL5Yjs/1yfg2fUWR7KwXw3VuCAiC7UIaYg2Or1uEYbdi8YSt
d8E/VLHPcISn6r7nBxx4tYK/nhI8vOIrOyoXXhBcJ9U5xdT0jr66slnv10KNHSSKBYfIUMlPjNaR
emjwlOZkA7fxuD79eI+1kNkwoFi5wFPJWUCrRJkNyXuBNezMN/XYwWcDgCb1JPGEFh/sutjFhlyP
wUgE1Himhx5rGrMRIBmTpKpJw5q+SS/NWGkLs7fC1ekH8/XBtbnAOZJlqJaDHh96MzUWuIuGrd1r
2kVfJc2ZVeCqWEaxYUj34Pa5u9Lh2VzZCbFpp6/966ajzdXNIBa0AYf0eEhsSeYOZPll2To/HB8s
cJOXwTqTIF1Pn2u64v/dTLEV/rt/qr6l6oWrMrmBcbi0HCkIC+8a4Ec6TG4lCqkI5cmVX3n2mbs7
9mZmI0KXa63Z27Y8WICybt1oJC28Eunf0/dz7OjT7z+NN47MFIThScRiBaK64tbgDKszV/51fyDT
5N/HJm5c2BSq5UHtamuXRWLY2RBD9l5Hbs7py9emjvvV+5h1aL9tyLGEc3LIQ2jhXfVSx8Ufxe02
DFqN9VY2f+H6ZpuwuM5cKpvNhY9t1tXHqtOsMG/cg2BEyVeSFBZrrZpJ7q9P39iXlX5Tc2adXRVj
1xjuEB10KEr7HKvJDuc80cRZQFSuTcksHIjbIwBnE6VDeWYE+3oSoM1l0A5xrTme1fBQN0oAJaDY
ANb55sGuBe97rgsdaXJy6lqfmpyiyagzjSY6DF4Of7/2BxAOoj/T6I4dfTYHUH0TDlum2Iexksl3
kKv4C2Fkkkl9+sUcO/5sAChdwlxdUwsPSQ0MqomuDKc8s81+7NBTP/r0YKKiUAu1rwEOYPYH6P23
d6u3y656OuWnQ8MGLbxOq8aDGRfKogn0ZdOA7jl98K9dAaYmZx3dH4lV05IqpDe8MnP4P5xdyZLk
qBL8Isy0IYlrrrWlspZequcim+7p0Q5oAS1f/zz7VMMrUmZ5zDyAgIgAAg93spTPC6LIlAJXK08g
+H2s1a/VtKxtmgyX9waBkiro2CWLU0Dgo4fMJSgk1pJDttYNz56iSUvsgVCycpYL1TWwB2BTzlas
0+LWseHWxbLwCYnQ8oxdlj4ztwInCIkD5N/1wY26N8CTw4PuWtA2zHRcCZKW/dFEPceoZ5Az6pHP
s0StsAd6CjAhIT7KsAUjib/iGJZsOQoL/2tj4E+s2iwOirOKlwJStGp8oWCp/qm02+xbCtEOOSZp
Hh4vO0zni5MLaZ7rFmhZNGpMq+uoSul+JsmUtacJWni1DG86kLsm2DpadA1i7Mw7F5MUF6k5DX3a
dq3syxJwTbC125VVni3g1l7k/J5lI+hVJDu2jO39afhyfXIu4eOTLRKsBf/xfYjVgteDZOijj/u9
54OLyUWQ30ImL1uJAJcl/qyLy7p8CC+5hLEuruueJc3VvdRZul9QsbOfUZRwwDNGue28dNplSjg3
JZlcE4DNCJ1ByuQsZ8gyPnqhfHe99szmG0NxZMaYgLvakXo4d948fEtTsQPrW7+yILbZMkIMq0MU
s0TtcBbK7fe+JJB9z0J1GHXpHptRt5BK494GTxDi63UTsPhHZPhHNwkP5XlRf86BlLwrwO4ESZgx
X7kTW1o3odV5pnsSQTYGlA2Zgh5UG4c/lJSrqCNL+yY8IEMpLTS/B5JQiSqHeCFPXV1+u2lmTMx2
iACfgl+sOwc4k0DzLeIglfFHPDCtuIbF+0xgNWPQT2/nPk6gpHCgIIILQeJDoJ132/cbxxG/DEPg
9qf2PLmzs4UcgLNrqV6DB1h2DhNEXVZjXGaNGyeMfIUGJKX1XrhvRL+OxbQSui0RMLws+ofQATpe
dwTXZZyAvFRtl/SZyWE3hbmCyvfKO67F30zodAHaCmAtOZbAgeJG7b1QjKjPAdYYICWvI2gqTmmw
AgGzGGtoRI4A0EEqfZ8khEJNCpVLgq8Rf9iaNuIGSHQnMmL/TsDrBBLs+RXlG/vbzMgIEIVKs0kg
6Z1ckj8C936WlSsLbHEAs2iBQAt8VN1CkqYv9k5YHMCz9Vu64nDTl5sYbacMdQ5ZCUwKof4W9Glk
A2z5GpbB4gAmSrv2/CLsKkqSvlhOXinulsXZlQVKN0eQ6qppJYJanMBEalPFwiDqFUnAZwc9cGjm
oHr26OGRD/UK4cox0GI+JuWKhto6NEEDkggyfiVOsc2gFHfbIhhO7GVlivoarHEbC1yD6X3Z8B/X
m7aZj3G3CFUPtv0YX93PoN5SX0B43DtrCHnb8hrOChUZ0MbHl3Mjqw8+JA/BuAZO5gMSn7JfA83a
5t1wWx3Tbl5S+JY3BC+6C3dxNKwdvCyzY0LbKGtnsMtjaxQBhdD9OD1zhJzAiVZCp2WCTLhyPc2o
NOyxsOCJeYVM7EOdxvdgR30e+vGYoUJwZZe0zFFgbGMhhf5kCHw3Ki1GsGpD9w72f5MBmZDfMO06
aJsxlkx69jbgDnfAGuj+aGl7E5w0wNn5v1tY1fhtq4oRViQmVOaAJ1+5t/lsYFh/X3U+1GacNBki
UJGCUJAzbyXbYFtaw/Y9cF33lOGrLyF/5v/UOKVjc5fNw0Lrlbm3Lath+mM1ZqpLNUnmUlAQbsI0
Y2+NhMmWdjDBbOAppQPESBh2luklndwddCRyf4DYsr6jdHrJIpVAghFs4eNKfswyZ/+HbMuAIxBN
2Z593n8RXL+7yv8aRHG+7eZgx/K1mibLfmACz3J41xDRpTujyt7dln4OHlgF4fWsyfhpGFZCq+Vc
ZGLMUKbTMzk13RnC6o/Mq3/3rg9WeOehmfoLO+4rqjJWzhe2rgz/ptjvXVAoS/AzkaSAMkNYdNta
Qou9H+5YmCdl0K3sRba5u4TKDwdKWozuogsIYFVV8Jzx+oU1ccIzCDpDmWOlD5sdGB4vQGQ6Vd4s
z4xmYrfEzVc3nCGgWY8gbsfxRjkQfr8eviwu5BsRAGWY/ggZVJicO6mXocraEkxmgtz48PPHuT5M
V6vBfde2rDuTrv21zHhpA2nxrf5ixBgpIoi+BK08B9nIocmWdDX0LseRBg8EpKJPYRgiJlyfKJuJ
GbEmxSPhDOUBefZFAcLuSkGVL53UqfTBRD+X4XCggwRzNNSeblwa49DcyIpkC8gKz30zTv2+IB3q
S2s/grLa9SFZ1t7EwoEOVqOCh2B3p9n3gkJTC3wYa0cHW+OXefyw8EVUtmOctvwMXWL6UEbUfZJc
p8/XP/0PFO2TlJCJgotKCk2nJYW3s+8Tf2EVyPmRmIumadeEP/E007pvwPFmhOLBuf0LZ/YduHv3
KnijVboJ9N+X897UgyoX7JUeva9z8iWcIezgEGcb5uHD6vXQNhFGbJISRZLpkGXnYnEZAlI8vi5u
ufZqawkVJpjOCyEKmLJFnwfoMNROeoa04bFX4GP3oxPtyq/X59sS9UxQXYYChAb1Uv0ZkmeQJ3Jf
yTK+aVY99mHx1/UubPNkRKKRDyU0W7v+TJ3WA60wzWHs/OdtjRuRYui8MWjLpj87mfqVOhAIrOsb
v9sIDEohAQPgdn9G7V3xAuKdeY/ljnbXP9y2vkYQEL3GRJBYI/nVdxvfASvOphiXeu+lTQxSSzFs
WxBXf7/em2UNTGydkG4NdhS8TsiYgEE5KCBykq7WJFtuEyasznUJuKbndj4DL/ylC6oX1ULZKlT/
XP94i426lyn8EHFIzjo6DtiNBS+P0dCAKxxy4HF/cvORrSyHa5shw5tp2+ZQxC7yc52eGau3iBvQ
RvpVNPcl93dL5W5JAalI8l4M/jbl4+7C5B+uXrJtYzROH0PjMa0hrXouA/UckWEvi/DZy+P3sK9u
u5P9GfmHaZwgsgJqOMKS1psPYzdB+ag5BkX5MNSoD4hvTTf9Kdb90M9QLKpQErUbOQjKN/OASo6C
1TfmRf886H9offLnsh86PpyXMH5yffkSaJBUujcm8P88Un1onmfam7hPxDnvphr855JtdJOuXcss
jmKC5fyA4pAJMiGA8dpnBdlRtvj3uCm/3OQoJk5OYOYrt8TW7Izhb8ndDCVA2Df7XvZHEa1mdy2u
YsLlKJtomM6En5vUdyBYkeXbhmTZSk7L1rrhiNwNR5QypeU5hBD0HQPrv24afrw+Q7bGDTcra90D
iSfLcxWF/rEgEHZrcroGXLG1fvn/g/E00CQpR52XZycQ8aFjuj56Un+9/uk22zG20UaIOOcCUshO
1p4JpH4XrU+xs6xEB9u3GxuppDQGEM0pAACu76ci+LGQdq0w4A+K+JNDnWNspajpqrtFx8V5mMMt
6oM30ARHzd+OxMWO5uVukdNuqf09E9+GJoTWXnnXtPeT+4687/769P15Tv7sG4wN16tcgA8jjdfs
HtIh7X05Hfz0mY/enx864e393B784nkQpzkbQYE73nHgtzVZNjxlW0jnquWiOHWCRh9kwyD7Fr1l
wxsf8oPXRhu/+F1XelNVB9UNx6H8sQTv4/ijS1+mBjpqb3FU7dA0ep7d9wXXc/QGoZRt7i571DVv
R9xwGEDdc/VlhoIdQGiHrktf/ardIjnxsIBagPqHEiIiU3sYpmoDId8zBjEzKKB5Dyn5d9Ln2XuC
xsq29fKdDoD6yrv7ajqo+X4m8pRV0Yl00xFAiK8FZHDw0R3UUq7P75/d+P/n1zGRgKwpGqg2wYCC
vDumGEgD7cvah8Ln8n0Am9Ys/ia5h1q7AxZ/qaFFOMuN5/6C9u9GpArShGtJwc89xTFRg1FfVMQv
RHEWLcS8e+UMYNXpgekD2fbKaD8/vTkmdLD3JerpfCdHKdD0mKUAYZSQacljH9Lo0cnN1sARtqEY
wVCFQwTO/zY7V3OLZye/7jY0mu67SDYrI7H1cPn/Q8xyeugN6H7JzjqALVS6eIunLIcLsm/XDePz
wOKY/KhAzXolpxhCATaTu6xoyx3kJIPd9dZtn29ExVbkiizAPySawZwWsNbsNM2zHSSS1t4/Pj+a
OSZHatQQMZOmx3lGQH2xgv4VJU91NZ6i0NtfH4WtCyM+kqxfalEKloSpc8eBGnIj/ZA3zV7q/vV6
F7aJMsKfRrGxln0RJ7Ofdns/f0TMce/IRWHvpg5MDGAQFBB/nEWUQNnpoHqo3lfzGx/XGO0s32+i
/6Tq8zb1siipGjDgtpOOL+9diGXRStLk8zyQY/KfAuvCAigApgl0v6Hh0iy/KnC4aheEj7F64H3w
MxsgGnt9sixOYfKgyoADJNlXYRJEU/yXKnrw6MWwM7ayGJYctxNfpvGDWwsJiasxL4NkaNkBOJS/
qzZ+dCrv32YR9xxPS4A6p6dgBuF1xf69PiiLFceXwX7oM83BiAk9SQi9V+PXoiD3ESga8Ux218tg
5XDI0NQnm4yJGATBMh5uRwiwejUDtWT491AuG7nM923GDz1ZoBcQxd/jsetu88zY+++YVO+U8JFq
TMae/XLYfIxDAZa7uHspWn/N/W22bbg/WOVTR8SXM8cYP3YT4O5h+Obg1eb6utiaN1y/ZSUPdOaO
CZ0ddo5mqGvtCp4zuamzIXJXZspmciZccG6hNgqI65BoH9Ju1XKQc3oEs9R9LtRjk46P1STfhhxV
ldH4dn1kFjcyoYOo13TqpfUH8C/hUOf7y282O7dZswnga6t0QPWBNyR1kUOjGdAA6DS/gAQWpID6
cNv3Xzzpg8e0JUiLICM0JGMzgMyNvKpUrcR7ywnFRO9R0mZy4tOQzEJs6cD+QnCD5JcH1dXgGdi+
L9dHYLGtyPD53Ae9csfqIck4P4QNewepxktYrFFjWoKyCdcrej1MacT6BJx0r7qs//HC+sCq+S6X
NdTOcJFgzcqE2UZieDpzfbVUWdQngx98VaK7d+p8G+lmJZtoiVwmZWqFkCQbkfZJw93pEFTVZROb
2XaE7uB+zNVvbAnp4xRGdMtdUa3ES8ugTIa3ts40c5xlSPhSP9AFqk5ZOLbbvqh/3LT+JoJ2dghU
7DxXJnjxvycMCnw1XgRRY1jfNgITxEfGcu5wL5WJTD3+w1vUCN6trniIaMFXPN0WRYz4CC6FEODq
uE8uFUGbiPoFlGvnaHN9hiwLb6IcF8DnR13QPukiXHLdbpdBELcL6bKJBH9ic1Vvteohw0lXArFl
OCY00Y11VTZRJRI3T9lmuui/x0O1xv5hG46RjA1ovyDsliJp57sUaeRZ1TtWFbiU3vnuKYZSbzev
FK5ZjDc0omMZ50NHQdifFMLbSfV3hNWZo9te4RwTo6hY09BhQOsQwM02KakEVmXKViK7JXCZ8ERG
vaAdyolD8MCn/wR9rf7x4nE+NTpbfrmQA7zLfSLf+3aBAOl1Q7Otu//fzUQxlSu9ePxyivBQVZSJ
Qe4zrv01hm9LByZoSPpLXBXB2CURX8poIwT31CkcSRi/3zYCIwQvce/MfuvzZOjzRzhFwmPnJnil
Y3LJ4jm01zSkPOlw3f1XBRoapE7hDN9v+3IjhHhT5tcE9F2JlhWU0f1u4v+6TuS/3tS8iYV0F5Wi
CnIUCa21+EZkGiIt1XgrqASLrZpQSL9pe5a7WZPQzDsUgXOYp/aUoTw57rxjnkLeOB5WormtKyN6
LG0dQYe0VIgef4Et7FvJnhGtNunyEufxlpfebUdeExi5gMGD1BX6QVia+v5QRPmGz85tnmYiIifu
KLDdFyoB0UkLDWZnCzaYtf3CEvXoxfs+nAnLMMpGj6c4d5Iq+lWG9fQ8d26Cy+mX68Zk68CIE3EG
EhXPgSsUKDzeeKTdKZecwoXe39a+4cXhEGcFHhc5yCwhuE7GXm+G0HHvee5EK3iqyw7wyTXQhBem
jfbBFrx0yZSn/oaVKt44A8qjNoAKkX0Xd/I2EKZjAgxnH9UPYzbKhHbiX0r7H1NzG89yAHjrf1da
qHyOo3LpE+qVh7nvv2atvCvScsXXbOHaMKS4oY0qlwbN6/IL092R0tuwUo4JL6S1WPAwXiFAlyTa
6km/ZyTeTenYgP+7urvJjkzivLwcdMu9ooWuh/NUhNXriLDUQbFvxYttF9bAvHarbMmJn7XYbrJ+
U13YkEQ6fhshrs4zF7RmkDIIpvY3jaC97q1q+NnWxdgrgM8bQGREZFIEWTZvqpAF2baecfu4beJM
TEcTMVKO4BJAqsxJuBBvQIm/STKu+Lfl+z0jfvi+bpZ8rrskoAxyadVjLfg/Ny25Z4SOiECWlPai
RaYij596iCQ/uGmcn3w/XXNoyw5kQjGXfmrTom3apInabOcQKBFWjAow1sriHfJs6ndWsvGhHJ18
jcXAchU3UZldqWMnAMoj8ZrJZd+dHEKsKF0eWoef6twb3W9CdB6p9zP1I0FWTqCWMG+iNJUXiVlO
nkxSiFaUQ32gjXvXTf2360tlsQKTBRCcf9rPiWwTF6Wp8n7QxQyF9aHpINe3sonbujCswQtdTi/8
kgl0/5o3x8vHe2/Rt3GhOX9YKD/uszEf0y5e2qQsM5ft23gi8VEJHGdXri+WTcq/DOtDB9AHcWVf
+W3ioXyynpqj2zspCmRiBMnmJsXOi+z0fztpidcoaCS2iVMQ8l1B3B7qmtlautW2AkaEDCMAknyG
OO/Pqdg4Wb8H/7JYWV6bgRpxcIxR8zsot4VOqnhwJu/V4+2xjshKwsXy7SYIcoEI/eINcwsC6JLt
Ioi+b/y6X2N1tbV+CS8fFzekKm/51EIjgfYbKLPdR0SsXCYsE2NCIMFG1uhUpy3uvbm3SyMwrMUX
jp059ZzjTd5rEgF6dR04IKtsk7xFKchxymLOHqImHtby5rYxXP7/MD8hYFqV40MTFBmBRIbNYx3X
86YjOl3ZvW0LYJrmAs1UkcJ9Z2c5FZo9EdX/uG1yDMOsphB0yYq1CcHl+SEKUndDonJ+u6l1E4rX
jWoCNDtDVsOfik0zDPm2FNGK6VhmxUTipSoHS0CFpAbjoto2M8u3BVkNmZZFNYF4OZ2GDkCfLsEz
z/yj5j125bZb/F/DuPAv16fHkl8ySe44k77by0tAq7MnILL51hniv0gLsXV/fFTttAtT8VI7N+5j
JvFdn1WT36MUMKnS7uCG2V8i1z+vD8W2GJf/P/hAJvJY95ArT5aq38VMHIBXvO2IZ2LssgykboJ2
MmnbArUXke9tKXhPk2ZabnQwE2jXRjGIJSYpAYQhD309HbtuWbmZWM5gJsjOzxsumYM5nxZkD113
lPuxieojaH/ined5alumGEfUqjV1AstebFYrBFTkeVXDLyBhi2QfLGiYR7rJRLmD8Nv++npbhmWi
++quKqaR4PTKpvqAcq9sE5fF2+hA97DW7sZ1+X1MxvfrnVl80cT6IdcXFHnaIMvbRf+gTKLcgDhw
2dHQWTExi/WaKL9RZOnsoGwkyaGyd8gj8TuHiMDK3m9r/LJOH1wDdXWk9Solkt4FTJ9rrz2IflXo
0DY3l/8/tL44Ta3GHhlwP532uAzdSV7+7Gt9Wy7x/8jwcG5h1QTByUYX/RNO7uE2GoNhJRtn+3jj
RJfJdBpRqSpwbqG7PqifJBUvhK8B5i2e4BiH6iUXtAziS/O9OKiw/qssnHMdx+5WldWNE2Tsze04
tKmqpEi8vthxNjxBF3Il82MzHGNv9oUTkbFA4BNDXwFDSJ7jVIyH6z71aeM+MyFsfTemrPEdngiX
d/sIKqJgaEQpyW2tX8LGB6vMSldKWiHvNsX8XxwC7nh7E9cbPvxy8/zQdENLXU/TLJOILe7BSX3g
FGO5lm371CLRuuGsBRlDNkyXhwVFNqzOLilP+VT43dfrE3P5yv/L5qF9w13ntoIoKQq9EhF2SPDk
CfP4YUZBby3c10mGK4WrtmFcVv3DJAGSG/dxiF3H0fxXN4gjBwY+9oOVeGlr3vDbPu/A7sWQKSz9
eaOnvyr6rcvWksKfei2myPBa6H8vkA5FtFd99E3r6REF+V/l6N7J2zZldGE4bVXAiFyuL2mp4ejI
+gsLhoewGSvoZev7JlRHytdoI2wrbnhxKseMy6KAzLECCNiL7jpoCG5YUf4CBcaTr8pbthmfmZi0
ePAqL+MhT6QGMcWmLHSJt12Vrt2+LeMwQWlsikBV2EEHFVKCHLu9+kni8gyw6W/W+skw6pWoZ7Et
E5uGlzc2MhbUCa/7IwnS+1HlTyz3V+KebRiGg3f5wmfPubwYO3I/ZOKZl8MBRSg/fCYfWObtrvu5
xYhNTFo3ZGzIoKqD7F5f3us0V4ACdfl94FRvqbzt4IpFN/y8FI6a2jEVuKUUy1Mxyg41kOXw+/og
Ps8ao3nDzwWy0Q1SwyLpquxEPd3ueizEVJf3Xdu8aX85TlN41wr/wAa9ErpsC2S4vzsTF3eJDGJW
HGrEgfsNWOu7yJlepTvvJctXxmYzMyMEKJQYZqQq8mSM5u89LY+44r0NQLxenzpb84bXKx5Sjaow
mTBwf4+L/yMMmpfeJSu3CkvzJv6sGDRE5ToE4LlO30Fc+DXCMV9CffOmrzexZn3lRRGda5nEtfo2
Lt7fmd9sfSdYOfZZzh4m3MzXsT+ITshEyfy1JMuj7ts1aK6tbcO/fQlBz0Y2MuFpxn56k0++Qmm8
v81q/g9pppem6KMYaR5+AQHFAlp5B1pOIerjqrJfUxq2DMIkxFrKegzG1KkvDEx/ZaT5yZt0Jf7Z
mjbmZw68lqUKIsZjCDo1PyiqYxwAkXvdcGytX+z1w7mjiAY31X2UJZXwxH3jMnqA0tHaNd0SGkyg
SRgRDWUY0SSd6txjBbb3I2TYy2MVBWTnLBSI2NBv9teH8ueG/slRzaTEIoJXuUZSOCl4VD3jtTV9
KuqZ7/0siHdKAWqCZHe0pXzsDoA3NTsvbNRTLuabNBB8ZuINY6qygDj8gjcTzoYzTbfTeBttE1o3
YjuTRdYVIZywJKTdyKlG8Yp/4BR1oJCTnAeyMo8WkzBpAjXEUYQDrZFkBEB+U8qJbOZL6cL1VbLs
sybUsC45RI2iiiezCr+mc3S4CKGKhu9SCCSuRENbH0YsF0JD7aiAy3ix902M3WbEYWdqgP5f6NqF
yWbalxThB8eJSndUIqMgfnbb95y7J+0sCUuL7RROr3krV/YNy2KYeDntpNSdh7lJpqiqNhVuOxu1
vhgXL//MY4ytW+VRIx3JebIM9YPOiwzM9NFDDV6h64tt+3pjz57nKBzSBrfKdKn1UTqzcwziQt0Y
u4xlnlOINIPeHUKOTucjb9b8zOjaO7JlZkxQ07LUHgr28yqZyRJBTUBtsnz4GxxULzfNjAlrCgO/
G+oGmY4IfDSb3hf1tklXmacsDkAvRvvBOMHrRvwpRxpftmD8Qj7o747Ie9BcNRvu6VvesHxmwph6
wDc8L894EulqCHbIvxcLxO5Us5JEtBiPCWQqokrNQe02gAwWbxlEmiXgqCumY5ugS58fJqhSS1iN
3tAkYHndD7x8ntnyzMDQuHHmNcy2rQ8jXkObhc9N5DUJm9khZ2xHy/hYduGpcJfbrvXU8N8wKi8X
vKBJ6rB5LnLhXTRTw2X+IkCzkn6/zVQNJw706CoHqK+kUINLN3kTu+JljMJ6LaloWWgTS1Nz8OwF
IqySZojjXTc0D3ouipW94JLA+iTEmTga8IEBnTPpJpEDXroJwQYgaj6dsoHHG2jGx9s6I2LL6oCs
2JZtOEZYKgofW5koGzB4hfTHmAfzQ0YWvQJwsYzHxLQzLysa3ZImGfDqobz0Xcv6Xs9kp6BoWw7l
oyzam2iafGbC2wdnCYMywB5XO9S/0E9v2MLCw01m9X+AXQ255EH0wGrHOj86XlDvNFSgV5bdtghG
BGw7L/QVl8hnsmrcuawsd3ru1yhkLbuDCbyDepA/0BLZup45z3lWn0MIAG3a2t9dn5tP3xkx8Zd+
P4Qnjig6h5GDc7MH8E8K83T1l37uD6286Jvy41RlTw74Ja53ZxvOZRI/dIfZQeqjQe6ja+i3RmUo
wArKDZgdVw4xtvaNSOho2ZFQcLwqR6LaQ/Khe2gk97cd9DN/XR+CxS1M5BRg8l3jDGGd5GX90Hn8
OwBMJ8fRP1wf+ch8/Nrka5Jetq4u/3+YrRH4sonzsUnILN6zpbmHLMqmDJqn0J3egp5v8cx2vD4q
ixWbMKl8CnQXpw055YRNECpSvAMnBMrkV+zMNpTL1vVhKHWDtAHU1JoEuot7QCaPY+s8p7rb5zV5
9Cnd48K0AjiyDcUw6Vl2jDopFqjK0neWsSfGh7UHO4t9mWCmJmUeMjZxnSxN96ssq/ss7V5LDOG2
VTDMV2u8zlLeonlelGSzZD3bAPg331Qb4TPf3MUxK3iVYnXiRN6l6GoMnA0mvmtXYqFteowNnDil
U44hpqdr219tjGLE+HJPqdZoumztGxvexFUx+xUSwEHUHNgcbhZQUW14F/x9ff4tBykTLMVmrxVi
Qfuhp98kD548OX1rB+/+otN326Ztyqe27jIVeVFUCVcMD2tOXe3i8bZSSp+ZoCnkFgXqtgscN6Fb
uCVKKohwdGtgQcv8m3ipGAyBXdPF5Z/kE4LPwQk1GCyKG++gJtubcsu8EllWJWUswCbP3XSDx7C1
45Lt643Np9WxR9wBMQgCy7scagebsMSlZQpX+TAsocfEBNM8b8dwwtoyB6okIRfvfUZXbri2rzd8
V2sxyrqdq0RWbo76lKrZknGZcNjwipVNwNaF6b7Mc/2oRBKNDO70PGA/2Ms61K9qcscV67d1YXiw
BM/+3AQjVtjvp723iHifeWN/34Mcb2WrsSyCiSzzFpDZ9C7HhbpqA72tPRmBJKFuQK5yPUpcTnaf
HPRNdFnNRN7iBFYmeqTLLgrCeT9RTl+mETxs1Ov6La9xFL+tM+N46UdRtuhI4coi01PoQGYwa7Yt
rx/pVL+ipGEl8tkmzdifJeWqjyddJK0rvyAT8W83uCsjsDV9MYUPW/+lwh55965KclVokDDkHggo
+7VCTItBmXRuIy8ECTVsdpDst/a6fRGwh9pRN4ZrE2IGMWcGARvcTLxAPPpgfd5AB2btYdZmSYZP
O0iIexKCkAktkKGGUvE9MmOPqkqPCwR+VNTd5BKxiVIfPel1RM1lUqfifakQUSXJbsKn4z5irG+T
+TRHPWcBGBv7KvsZgmHU61d87fPlBQzhv8YTzSwYy2YoEwat6AP0beWW8fDX2IZre9rne35sQsdj
t5OIE3jd61G75qruxenYporZa4rs5I2jMNbZTf1JxZQUiZhiAMh5dwjj7Dw4zsv1IGGbJSNwqzHA
oUKkaL+gD+Ck+g0GlzsaVTcd62LzyAIU9uT1YLZK1DJGxwsz7c5T0AOEck11uD4CyyqY5xaHumOE
YsUiQdL2MEm990v/Bw9RkJe6K7vb53EItb+GKS0g65PzkiVUBQdfBEeyvN/28YYH+CnK2HMfNNzL
hX4fdUCboqbHcRo3gArd2IfhCHiEaYa6ACoIiPJl1w9DtA3VlG0KkrXbtKJr3NyfX9Ri8wgT92NL
ojolpzlAHcJUXaBrPm0PNATFRBTTASyWyGctS3Dbw2BsVjthu6Y9PJCcahq+oSzkWbD29frC2Jbc
8Iuq4h4Pg4mctC7zXdtCnEgUYiUrbTNZ4ygTd5Ad8TKYKELpe9PnEidJ8Qwirm9cxiuObRmAeZbx
JWoiW78jJ/A/pJu089xN00Nf5qbpMQ8yeeRUUzdzcorawD3UfOj3mrN+Bf5oCUomTJ52UOCkesoT
n3uHptV608f6y9KuSUl+vnnGJkS+WvywavMuT2jePXQ++P0qcWwC8jYx95vyppXIZFsCw7mDpvXB
hjrmiTc6IMLqHbWLaTytTJKt9cv/Hw5HommXxnExiEHIequcTu4yf6QrgdvWupFPCJaull6NBY6X
ufhe4e6zQ1xMVw52tgU2drWya12n1CUBo2JBdzCkZ1nJeadmZ8V9LR5mAuSz6CL1MkTpqcrkM+Hq
ETn1fRACwqadtRdcmxUZXpwveL1ieU5Oyq2+g/LvKR7lnZB8HwzxK5Fr+vCWbkxQ/KQWL5y0yBMS
enfSr78H/fyYcWiHcAiU7/K4+HaTT5uA+FhmJReFBD3fOC575fv9HWeus2JQtmFc/v9grsxvYhqM
aD1rfw70n7n46bknd4h3Q/rvbd9/sYUPPRBXFXnn4jSZ9s1TIP07SIiufLwFthGb6vBSR40buiTH
Q0Aa7T2vYHvXwZ0EsiD5Q0W6YZMxp33uaqa3fsTLfRjBH5Vuu+Mtg4tMcCnNeBuCdwAYmNat79My
pndu3tHd9dY/98fIFD0Go0EVOzUjp6kpQpCagUAdF69xJ71C3F3vwhJQTMz/4Gd+ns9Znswy7zEz
0F31J8Aqrrdu8XfHCFdzCE4oyDJnSVjHD9BlUrt88k5uKR6zeFiZJNsIjKBFXJgv9PLyJHYKuZ11
021TiVKb6yP4fAlik+E35NAwyUiABa7zjdCvMlDbAIqF11u3fbsRq5gao2l03QyU4rzZZIP33c/b
lZeTz899kQn6d1qU+pEKbU+0vBvp+EMiBkpVAJcTjd8GSh6jeOAr0/T5QkcmNa0aw7wKYvU/zq6k
SW6Uif4iRWhfrqqtl1J7H3t8IezPNkJCC0IL4td/r+bUwzSlCB27D5RIMpMEXr5HX2gGYZkJafa4
8kocnWoenpds0DvjzUhXYHZ3VB0O9CVZvekQAb0EBSX3y57VSMx+gLqOOfWnlr6gZz3OnV7qwzT6
W1Xx256UmN0A0BIAt66Cicax/eyu01cf+9EcRhvHCdvwNxd7lWZplzUi5NwpJIGaQOj1zXNGy+zK
5lRsvB/bfsKI5hTNI0vjzvSlzUAbHbCXmY1XXMFuFAc2hzUCuUNl6fduitq+0X9ap3sfVN4vHkXn
Ri/vSm/4EOhlI2dYZmLi5wGeyZba851iBHtdPtcUnI7dsyrVX/c9yTIVEz8PxtMsHjmnL0GkjpUb
PhI9o5EtYJ8S0T7Uor3Qpdwo2t7OIaig/r3w/uStFeF+VpQxWMuq+SH1so2otg1tbN11QPuq0y4O
RIP6pluSnEc0hO16GsNB89/f3bB0XupyzYqk9dpDX2H7mRtONzKrbYWNcEhGBpmldXKKG0lBWidf
ScrPlav33SImJlq+AQnw4PaLU0CkL4EWrA7fg/TcWTc+35JPTXrWlS1Jqj2HFF1G9QFMh+4pS6fu
6EKNBIzqW+/RtgU2jtMpyLAap0c9vsbN8BhUHcN50dlClttGN3a3SSeU8QlR1gzg+TrgtKXOXcY3
L1staxwb45eN5w6ay6xo8LiX4F1STKoQeote1hLEJo5vjgN/CLsxQ/WVPvRszhW0onsHst18PjCZ
PsyZv5FZb7H63weI5D+QvsqXgfTwU9Jfn6pZ5XPpFmMvoT9BLpPj/NqVlkxsn3BlNcg1SPHs0NPD
kKRPYs2gR+GvufSmMyvdi3a3Vt/iwmbbwqJW6mSlJkUJD6gZ+0RY2eSe3z0RtXXVa7Gb2bsQo6ca
HZ5OWgBrdEBMxjlY2S/B2p5LUr6PFWjl71vONhkjyQKk3zI1raRIJnFuaXXshP6WsrRo53jfpWyS
GNm2a8WYVW6QFaRPrl4lz/5CLqLVX+5PwRItZjvD2Dql08RVBmbD2hvyiutAHkRWsjKf5iDccDFL
zJs49ixbqqH0vaxA4+Z46JLhd9otW+ch2+BGARLgMt+bkjktiF/G8dErA0Xyvu27v/aZyKhAvCGU
ZbdgS6prilPEQMmDbiBT7nqSb+x6No81Mq6P8w8bxjgrep69ZJSduGjbXITk/a0yYDLYdc+YmAr3
a8T0OvOJFFJ44PEjbUjXE8Qiui2JY4s7mfSvVdYDl0VUVugxFmDLqN2zWnGlqegcX+4vh2W5TQB7
4pOJh4AvFXRSHwfH/baG0UbRZIlns+lm0XO9VrrPiqlnDyQJf3YpedSuRGvBzngzWV7BJ9QQOg9Z
wcAgHXhC5ugxyRfki42cZDPPbWVeVfwQE/S7oO+wAuXQHIae06KPvGDjHtO2vrdffTV6wJe2nqsK
6du9tQ8AD9dVOWeNrvMgEXLZKDFtm6yR9EomZDejTb9IvT4+6DB5zIIVu5D/BEKWs87kQzxt7Ui2
KRnpg8QeiJD7ALePQVUHz7NwU4hPRz0pn8I68aKdljOyiHKg40qnFIm27t/fMkruNN57wfXHfWFh
pBDUbE4SJnAsiro29xhocOS8KeJpSVAmdD4MSKM6XNTCSM2hUsk3X9NPtyJLV8tL2eyipwkSkw00
HZg3lYNAKXLb93JQtcZ+DuK15PN9I9n8yljrJgQrSryg1Jld/osM8eF2RZGnHr/WYvkZddVF9Fvi
W5ZryMTE0pOq0S4fmrTwFXsn0JU2g6HY6cvj6oVfvGE86qopKvBrMlSOeDXeyI+WJGaSoEuldZTJ
Gjacu58V8eM8KrGhrMNZuc77+3a0JBkTMx5n2Sj7NE2KdJAxsJ36EoWDPN4f3DIBEySegYA0cNce
viZiqKn7n3o18dyLpTgOUfhp34/cPORVIgshfKcAaUiLJCuj81h1CxSaIBOlBuZfZOv6G/dtFkuZ
3K3ohvJ9GU43J5hwqSCEmH9pJxR/35+GbXgjUYLuHtTbtE8KyNCwvG3/Ulm/8e5pyYsmZDwFjtcv
nSEp2qrp8yUQ71fqX0Xd7/NTUw8+zlIXKpdeUixl9ATmgmcHKb7tko9ZIzf2c5t1jHCPk3LEK5Kf
FhMgpd+DbvLeM7KW5/u2tyQTs8sk9sNMK+isFSyTH2o3u/QN+eP33cdbTLtd9MIWtXMiRnLX1ez3
hOCnYoadlpTNM62gqXZ/HraFNg7MSxCWfgki5kJEIe/xUAXyuhxQg+iTFBGUy+7/imUtTDw9Z7ip
WMmUFDVAUB808bwDd3DW3De6Ec6p5gLikvMtIaUNug1UPtG+PN0f3LL5maB5XYupIWkVFxmKHij4
eZfK73417XhGE9NJzlv9XZaFMOFbVVcOQ5z0MXQOwdHPYzBpuWiYzXAE2DeR2w+/SnoRK+caHZr4
gcr9lIwt9PtS+nNdy8OSBJcu0nrnYt+c4NUP1ROY/sMpjooanS1FVo/VR1e03Qby32YnI6wjd/L9
se6SQjZVNeYQaYDkYOZ2v5woHLudU/D/PYUpdaVCD0BUhNyhxxsG54z2SnfDpSy8GklgRDTkdkqV
LiIpZpo8Q5b2TzmlB7Auf+i8+GOigkLXwZd4mn8J1f+6v/pv9wAlgRHn09z5dNVJVPQC7Hxk6sK8
ZHI66iTUByhohc9eveBBnIb81PKl3HA6S5o0wfbcLwfwASeIHlUln6YBGon1quWYq3RyH11S/+ql
p04a7ze7xC6CxISkdKR2KzQwRkXM20qCUhE4xZiE0RY/kcUBTaBc6RLtR3h3LtpATx/L0Xd+Qt4a
GpVtuiX8a7PaLRe9iiBGPRfOHcYFniDGE/BZD9nYvFvD5ByIpDuEZHzkPNm3A/wHMjdSb531GBVz
i0YqFR1wRnlHp/DzfcezpH4T7s9dRoU3+lHhynU6Rf4aPMpo6Y/3R7eUiyb/d13rcXKrFYv9ha5M
olmqBCAvbT5E2b7e7cQEy82QXhN1E0YFT9iYR2kiz3oV3qFOASi4PwubjYx0Q4e2H2YPLrWoZjz7
nu+dM5A/bCQzm8Ma2YbNLPSdKkM+dpzPpPMLuvqXjrg7P97MLJnmtC6R7mVcu3lfcpE73N1SpLR8
vAmOG8RY9nOno4JKxz2Wfhg8ZsvSHMeAzBsBYLG+iZCLhOpWFqsIGBdcWzlSqENPV3fDQy31g4lg
g2BUFimXR4UAmvPG+ua2Tgt5U8jJ4BYDCMuNW8R/BnzjwcBkd13beei8usUPBe7BK3n9oGX7hdKS
IjVVnx3KL6xf0SU5xdCOkJcImFIg6c7Q33yeh/IjZD9BdrevDycxIftUR3gKayO/KFXpXBynax55
Oke5aKT6cD9qbK5hVAKJX7PRJ75frGP/GxLL78jcvVNiFzUy9hEjKCs5xr2Xar9wQ7b8vSRcflXN
PP+8//E2pzOCEnh0NEeC56xQtHcODbC9+bwIvdPpjJgEy5jrRY0TFvGoRwDek49jV/5Oh6bNiTv8
L1m3kHWWaZiQt2DQaeMuIiwCBuIJ9NY9xa1+v8tEJsrN8fGQ50RlVIxOU57Rc8gfsqHe0iO0eI/J
+QoAGvHQdI1tHIvAZ1z11sufqW2/7/t442w+RRHcJ+6igrjO76Gq/q796NP9oW1ffvv/q+qAlNQL
Bo4v99Pui7+Ckc9Dg97s7byH+w/+S5Oy7UvmF6oNvUNZluy5zdotmWebxxhRy0m5JFXY+wUowKa8
HsIxr33++75p/gnON5KgSfnqqxYEQIx4BTDb8zHt8CLE6qP0+WM4Bkcl/ENN4rOeu6/rnED8iYP2
kW9VnpZixASGzbOvgbXuQjxt8g8DuJZBG/Sra8M8A6Bu32buGpHdTziaQ7oDiLkwW3IQei+HOGIs
X/pg60rg7RXCdd6//StKxx6yz3NYJHJsL8HQuqcAmWNjt33be3HR8+/RtUjoILMlBDbF+xUwfnUS
/T/ct3+87wG24Y3SeWBdmuH62yvQcbX87fpYBT9h6fc2TLcYCm32MUJ78NN4QMXjF8x1j3FbuweO
GNkwz9s+FJuQsG5cmEtoGxSDbh/beMqrwcM9MTqKHJfveo2A5s6/lwAdPZ0H1K1XuICo4C76uXSd
LzrbelOx2ceIcH9eKkLFAswwTi6ncWqXC51GvoGLsI1ubMutyFi2hjBKClb1vFHtj6rqNwxjG9vY
lDugA2o8y3m4uYh+Ayr3senC832/tA1txG3rL0mPRgYfF/MrO3jM+d1PW01PFp83oWvpMMwsWFa/
CJZWHBmT8jiEQ3Bhpdj3sBib6DWnAaesqGlQZEH7vhLx97napScYxCZYrQ8GpOpx8YtOKo5HRYFG
XuVOG3a3xJOpPr6iGW/IUu4XUUqbL31Dk9PqRNM1RA/vGQ+Yf3Ytr4lcu4n9rVU3+YBaDuljKwMv
79PNQ5DFeUyaVyUWyRvtIamNHJRGa3BwsrHasJBtcCNcwwA6lJUQ2JBxrXbKprk/q7jd2JBtgxvR
urpDN1MXg0vagewpnB5ntf61z+ZGtJY9a8A3OSJaMxaeSObKPKLZvlvMODUCFudkGrLpdlqeA8hC
rtGfdu62TkcWrzSBUPOYNbGufLdYE5E+jkH3PUqz6dSugh1ctvWWZskLJhSKSspo6fVuEbWAQ7Hg
HE7hqS3rjYO/bXhjqy0hF9j7LXeLaUjrg3LUkDvMfRmq8LhrgU300zL4QqiIaFyDlU2cL92qnsdJ
kc/7hr/N61Ud3YwhScPFhXmmPqxOUshgygHmyvblBBP3BEDxzFtNXVxdlJk89kkVrQ+sj9W+NofY
pPAEiUkZTBlZC3ABAxg4uoLxC+1a0lx2WSg2orcN43ShXquLOeL/m4Lyh1DJvm3cFKkdgbaGIpnU
RSNF8AQesvk0gWVww3Nsrml8uAANbVmrTBdV2/KTP8b+IUCOfihbPW38RAgv+e9JIzaZR6FgDjCm
hHNCF5Lh3jGIEbmb55hb8n1rdCP7tHOWrYnyIPeEVixsKpV36Lq1Paollg+p66qDjiMPIlOpOC6k
hwr5UMfP0+QPuO2pEzToRQEufva5gXEgcBsaUuYnugA4GBQ541LOT1XTtDtdwTgR9HoWDOoxuqi9
tPIellqG4SEGJcAWJNSyVCamAG9R1NWdUkUVzkhUuD58hjjhLg3yIDZxY9QfSjlzZFmODmrhh99F
ny4blrecZ2MTMUY9hZ7RGjkE6rt4M6WqYGFyumFGXF4eSjeUOYT3npaEfKI1mjQrUCc4Ow+CsZEg
F8dL+gQs78VYxvN87DOq3Jcq7v35dN+xLGFqEjoDfQrBvRUx5Hj1dSTVAw/Ri+TvPWuaFM7ZqseS
ZZ0ueK3/NLF/Yir8I9Po/b7PN4KUu5qjd7vE59NMnJXfDefKZ/qTD9DuxnHQYiETcD6Rue17CAYU
4Sz1Oexlf5647wBNtP6+PwlLcJg4c2hO+p0Q+AUiRn6qHcA9arRKbjiw7fuNGsFt6j4TYaPBc+KM
5yobwjwc2vnQoI97w0SWWsokjl3mpvMlr1Xh+JM6Ks0h4ORHh6mbgM3YOmLZrHSb36taYQ1K1nRl
o4payfogA+Y9jHh63qikbKPf/v9qdNcZGuIqjk4FvysEQv6oQjlu2Mc2+G2LeTU494G5lzpdCt8p
6YdxyboL3lS2rnNsoxs7rdO6wNTweC3EoJyfOmjJ11jKrTrZNrpR4ndRGja+k65FQJPggEUeDpkQ
W+h62+hG/DoVD7vWE3OB7k3v7DQ8BnOEt+WXFtc3GUkp6NT9thyxqFwM6WkABeeHAGDvv2WcQoR3
V/SaCDOSBks/45xS8DCReXdD8cei2YBaWOxj8pLSsZSdknQqusrv33eRKgsE8xa1g210I6SCcOEx
5InHIoX+2hn86urBa9QWxsJm/duvvvL6BWohALzEshBx8Fi3+grSkaOz1humsSQdUxVcgpVv1F0o
C1mTXwvrP0dt+BiEEmKUWw2Dtp8wIitsVDITnLGKqcKrShl+WIYVXQHOeVzcjROK7SeM8HJmjf4S
f5SF28/PXbK+ML869GP8WIvNfua3sQxxaATZ2g5VhIZETGPm61mKuj35cek/zl4aXtNaRLlbMe/v
ym32kXnE7m22r5begUIkFDk0L4KqL8/lOKYX3bMtPSeLzf4DZZs9HKpL2CzQqZfXfYWoLoFnEHxM
T2DdajZ2ztsO+cYJwFTS5tnYKz0GQ+F3VfqANsUoB8GquKxBPOS3za2lW3ATS6yYELc17ijrQHZa
QPDiN3RHCo6hu3jcqO9tFjPWI2hrT3ZJKIpVhZ8I8WneSYkW26z+3iXtaVciNAnKxnrOIOmFgIT6
S5+z2amhPAKKqfuj2yxkZJMOdFjEcWYsBm5pnJE+c6rTPFNsq7nTkgxNgjIvWHmSNvj8BGJ2L0Hm
oY6n4bpxjr8d1N7yJSOVBLJ2FB2XoQB66EvNl+eurd6hhePC4uoMGOt56jpwDY4f7lvLNhkjrSQB
73QGPYWiTev/AdkCFGPS79y0TSBbIocplnMsCgDKnAdUqvQSNnj/3PXpJl4tcDxKYp+Jwq/cH3Kl
a66Q6HcObhx0VY8bxdtVa9GPhF3BrB9XeVKH4sf9b7c4qUmvtpYKXaSLEkUgfRBVlTSu67OfpZA5
CFKozG7UkxZnMvFikDYIV51mfdGlcNBhzdxDAgTGkTljW9R6yM4+T/XRpYkEdC1Lj/tmd5v1q6yO
buGuTnEUKtQyNse1Dv8otOcEIP+8P74lS5lIMneZKrT0jX2h2z6HMMo5WftfAeFXCMxsFA2WuDCR
ZEkXQXypDTv8RHjyIahOmvLr/a+3rb0R4SsUMUHsUfeFu6SfgPf6CI63n0wkG+Ai25cbET2AXXWF
KFVfLLT/W6VM5KETbjXS2r7dqBD6QDqQA1F9MTmLfyr7WuUxoAdnsDTvK5Mj81V1ZO4ssiVoCkCe
ozxaAVQTSbD14GmZgIlRq6OO/HOWKLQTu+dG8vd1Q6OTEuvfu1bXRKjVleITd7wOHbQBBFhkf/I6
F61LYufuaWJm+35N/YiBjrSLWPYwjkHzSKP0876vN/Z/FC0S1FdRU2SZc1ZSH52Jf2xcuqvJJjZx
bz4EwSqS6Lao4vQ7mrxoLhb28f6nW5KCiWKr44YAV7N2RZj6nyMeP7OQPU/+Oh5IVW9szpYC2SSf
7QAnxpOPQrnqgjUXQmLuVzxahsckQQMfqKzaHKDf6S++etW+VGoi2zI1hS73Y17EFN25zlL6uTOS
KFfuurVL2yZlJIwy7VbS+llb4Jr8gQbqY6L135FDP69MnEfBjjj9fbm/RpbcZOqd+5WPfvU04IVk
0jtB0sDDbNYtaR9LbJsAN0p8VUm+8sIR9dXt0IWW0MfAoxtbgsVOJsZNVzolw4ThFe4LDglRupCy
8c/oOx4OLC5Brh9H8QsZdl62m7A3MDKtATThcc0UOp+HxK/yIHM2rrFstrr9/9UW7UI416MebQsA
P+scjxZPSSOeNGi6Nwoo2w/cXODVD0S4h1ZgAcI2FMfygyOlfBTEja6xrLbwxhZvMunJqrTSlKSs
K4JsYEeZTcEjU67et4+a8LSeznpJx6otGj1/oqP31wh+/V1hYILPys7VuBiom0L5DSvWbianSgVq
w/KWftbYxJ1V9aig1i77glX8KySnrpMs/0d09y5s6x/17cEGb8uVAICgjkDhuPx1f1Zvr3hkYtFS
FiTOCvAw7llY97SOMvs5g5PhnQS8a2Nqb694ZALSFtDpuHNE0I0L7NjXLJ7huxyllL9RWL59kI9M
wXJ3oD4Qb2lXLB2eyR1WfqLN8MT8GuyT3pXPotz4obc3q8jkKnM4SMz9Bj80KyDMEz6cV9c/Air6
FxTYt0LQZi0jBNPEBedXlHXFwIiT4y6C5bPcalGzzSD4d3zXw9xLH7dpRb2SIYc82Ap9sBBdie3U
H+U0R7tKhsiUGB/9JJDMEbzQUIsSzxxSov05cBux16eM7W8A/G1e+5YXnLuXZITOyEy+3I8Im42M
anmRqV8H3dIWAiSg+bBGLzzSUJCpy3djutVGblllE1HWLbMr+w57auS3izw4nodXD2epxs/3J2Eb
3zgJNxOv0QOKCkTJZT5M9SqBMx63REFto98i8dU2AbdBM83q86Kee3HpqrF7SOQmgaVt9NvCvBo9
ZE6UNaNsi5IIpkAWUTXnuYOy4EYYW1KeCSWLZOcuWsxtkaVjlsejDE8BwJoPHme/91n/NrPXM6CR
x9GB2BRex3/GgefkfkS3xMxs5jFieAxvyhwEg7dr5zxG0Ho9ht5YbSA0bcbx//3pcMZMjdAYLRRr
+xPqMX4BPeNwpaRdN+xvCbDUiN0GUrnNIr2miPrx0QNqTYXkp1TZMVTN5/sLYJuFEcNjtqzMwTmx
mGP6u5nWo6fnB+mIjSrDsuOY6DJZ9VB7Ag9uQZzpiE6TaxejDzKajmxY/kfG+MOuWZjwMm+kMaWq
bwBVxiOXyB5uWz+oTjaW2uJIpkr4JByp6bo0Bbime7znNuta5xnvtsgZLFYywQelpDyOas0KB42J
F3QU65M3QfUgUW75uZuc+imL0Ep+31aWyZivBhCSZg6aKCieSbMoD5zmibBsH/FgZOLk5mYmA555
24KCS/554l15yUi4s6wwScLmtNUxXiKQqyGjznz0og7e97QSh2xuNl4ILNYxkXJixhluWnsk7Gxp
j9Gtmm/biJ522d6EyamWowWyxgQ4LtePWdwnpxoUKRu1hCWWTX3riWUCTJsTtkpVvQSzOtV++SMb
xh/7Pt7IRpSKcqTtwouueW5WUPQ1eGzayHSWCDAJwVir3aQjfV10LDw4ZXAsq+RczhRbDZ4HoGW6
awomLdi0ThXKRq8qWlHKnItO5Z4cz/cHt2RrkxDM8bNwqpOlKroe5ESRFFfO1TFanS/U07vOtZGJ
8Er0osZJe6yYeP8YReEF9IKXEZiH+1OweL+J8cLVC+tlsrCiYcnU537MZn6s0rDdwonabHRz3Vf7
fQZa45asEysob45tA3XrtnPZQc9he9Rrsg8mGJloq4hUK2WQbS48qOocuMfi44Bn3cs+Kxk7/0h4
Cqphyoo2Wh8BHxpObp2EOwc3omyVi+plE9MiIvO7PpoeiNRiX+o3KUk94H1JyAMKLCrU+lpwYxz6
VWxhpC3pxwSI1ckctzP6OQsS8ItyvAfl97ijKj/tsrqJDksmPiU+AIhA0EVfiBxemqD9dn9o25ff
stIrryRgLsKBBQx1fEkfhjV8TIL5yefO/+4PbyHZiExc2BBrKG9RQYvZW7/Xrcx1TPNI/ujXL44I
cgA2DlMJdnj89/4v2iZkhFkfKNGTznGuaBU+Lo18DKL+QNd2o6qzpAmTHs13FlfNKYbvVF/lEtqP
eeW4W72LttGDf6+GqADDjSuGCChb91O7LsMDGdhWTW0b3QhePJ1PHfMz5xq57XsWqoJM6em+1S2b
mMl4Rlt0llDlO1cn8uihT2V2burqc+SUKvezRR7pRDYKXtssjLLdnxbajH1JiyZ0ybsxaToA11m7
Ue9asrSJUl6dZPHWLqIFS/C+5rXqW9gnvyoxH70p3qUvGZmYtJIh5BoAwwsvbqsOb9tp+GmEQpDO
S63Fvv3MxKQB0Tun3rQ4V7roaTmW2AnIMQ3HZMNQlmUwYWmeA/0i2AjORBMA39MG/HAT/XzfnSxB
bBKfeWr2qJKTc60rer4FsSzp+2SaNipdi7eavGcl6SLgU7DIsuum3IUASZ45/NukyclNCOAAIBXZ
l45MiFoYyHjEbTn2nWQa3kHupLwsTDvnaJ62pHRtK2GEdUwmyC6P0rm2ypN5WkkFQNQWh4FtJYw9
uQyzmTmlcK66LiHKOD7xerh0rthX1Jm4NJKNQdXMVXa9adCrmLxrlupFV+u+bG3Ct9xlVfHcYuMM
3fUpSOI/TTZsIUstmcLEa/m+kiwWpXNd0REC6PwTJOPKPBTj85i2G7nOYn2TjmxC/+gS0YVc67p5
rGl8iUp9XtErfD/MLJ5jwrVkmQTjTANsZnrCQzYa1R6coNuCa9lGv/3/VWkBqcpG4FIiu4qBDkdF
siEXUbk1+j/P7v+FU0UmWCvk8EofVNBAZqZnaGsc47k+8eyBTG4+dCKfyQcvrfO113k2f0+D6SkL
6ZEk7/z0w1r/iMmZgc99nyGNEAyyXuBWp82uKVm/jiV5HwTx9/tD21zACMBwHBlRbkSuVdmNT2mT
jSBTKMeHsS23joY2TzZ2VA7SwZjWiHEvWlwcDvugJ+E7J2659wkgGQh9VDf9+F3zMbFdfVhKTwQB
uXLVPjqL86grWaRq6x3fYi6TF4yKgFS6ychVJ/wsS35Io+ZvQPv/3P/6t2FXkYnu6hM0bkLpi1zb
GHQ3VcOmhwlbbb4uUXZOgNw84UKxOjRt6h7wUrd1NfMP/ukNZzchEHMUyrSNJLmqkIGT9+OwfiMz
O5JgOTuzc4TexaGMoFWt+qNCKd2Alyzil1qdG3CiDWvhlt+DGER3+pmS6azHjxKMnFN5XML5eN8y
lmg3AWlS9UMkwphcPeFeoOnxaUElvhFeFgc12ctYzMEyNA/pNdbr5yCjQ64cYMrD5Wt1u468PwGb
5xjpijdprBnR5Apmj49zlb60o3utly3A3tsYg8iEnZEZdyQ8k+l1rAcwGszPlZLvKBjZ5gqdzWUQ
nCBc+/P+VGxrYaSjtEs613Om7EoqQh7LSutvy0zVxl2bbTWMjBQ3s5waUSLEoHsiWoqDXH1lTfCN
KLWxMdl+wshIiwaMuHbi9Nql0+OSls+CNdGZtvHTAunafZnIBIxFLi4M61KnV7B+nmgv1iOnLj96
KdnifLOsg4kYox0bnRJk9tfZBQdENWQsH1X08f4i247WJlws0iOYxtyRXFPqfvNKt72WDvkDvbvh
4PYZOQJ5Kh6YCFu0pYTD00izLTiOxZf/w6aGOxqV9C65zv78xfPfR8snKBWi87Z97wD9IwZ3IyZt
BrzF6qsSAr354VAypNt1zORBkXI4rAFuju9b0BLxJuYLXTu+AM0ilqcF0mtJwW3v67h8ADHLFpL5
n33nrcRthGLUqBj8CCiCxraC0uGQL1od/KWo3QsN23xJ6lNWFiq55WqWfQqCn4BNHUgwH/rmXSjK
fNDZAWVm7gv3CeTYnsDCNuLIgw/O8m4I0mPX/i29Ld27f5znre81glv2yQRqqAgFefd5FXhSfbl9
5hzz0yTQMrDwBy8CrX35dV3lx2SIL7hXw3GDvlRgSrx9X7bl3jcLvfUlRg6glccgW+Fk1yCtH/Ep
CemOof7AkZHD8Cu6Gc7Y0Tyqj1GT5ImzJYP+jxjyG79rYs2mUg312mDFanBIoxsH2AFPi2ON+XF1
TkovH9HdKCaSa3bKaHD0hhpad/FZdgUT6oW10aHBroQ/s9U51d5Ht964rPtnu3/r224B+SoeegpR
Qkd72XXhn9a1O3gDulAQeZ3WRx53Ofb8qj63rXe5VQZRcBZQ2lyzjdOIJRpN1FriDO0ULreCvg2a
fAqyOi+TaivWba5ndgyltadbUekMQLIf3fqjdL2DV/8g8hIH5zHqr6L/2M4kn9vfY1rwsj72K2r/
9gCvgwDnxt3MP+y/b5nYSDmOJ2gAUZZbKY/nBdfL8QEZ+Eza5Xbd97Xz2FNSvzQN2B2H8dRoMESr
8xB9y0D+DvOv5IrTBtbeq7+hEyDX5JcSZzTYHfWcXm7lxM2JWg3R0PDmItuOa1ud2/9f+QZbA6nQ
FJOAyqt7yPpaHqq03EKH2wY3LiZlWoHKktH4SiL2blrns0+nfVnYROOpksVdHJXxVY39kmdN8uJN
skB3ycb4tk83MlrvlR70GKr4Wsu/gIt4V0Ms9P7+YRvZyFCNBH1rUrH4ytk055kfP7ph+/7+2G9v
saEJuWsy7Xvp2sfXYLyoNMnjMjkI9PeS7yKYca/tnPf9jpFRFPGa1vVg/WjMvruTmI7ghnrhnBeu
65M8XuIndHT3+f1fe9tioYnC4w10BYe1ia8xqxwEUAJeuBE0CvtGv1WTryJgariCwEuEgg4k+vzE
at1CO60epn6XK4VmAwPxZQM6nCC5ViOUdxyCx9kshe7s/c9/u+gNTUK4pW/BYO2t8dX7P2fX1iQ3
yiz/0FEEAgTSq/o6rfaMr2N7XxS2d1d3obuQfv3J3qcxn2lF9JM3JjZoUVAFVGVlNvMvHYN8Tjdf
GQ64Jok3Vttmf8ONaxW0wqWBd3V43h5Hzv19nwq2vz+BW4j839DJTUBfkeaqd5PEu7YT/1T69ScC
DjQAtTYeBbbhDUeG1rxKC0E9vDWCneMMZzfml0CvG4erzTaGNzsjirCew/H1Smf7tIU4l1/4j7UW
chPLFwSJqPw+w8dP4p/JD5KQs8e0rrlJC7eWhdsuE3CZGW+c0A/aHNmhYeuZZNmWJjNcSVmnygl7
JnOStn8CT7mf7MGHuKAHBtCc57khciuPZllikyeOQc5TzEHpXbUb4pW/diEoF+9vTsvymoA+kYzK
y0sMTYSYQzINSCIs5WM736SGi/t2Ik4Q02vZqOuaTS9uWZ0Sb0sx2mYWw22zjKqhW0Z+7UexX4Lx
U4WfceOt9gebaW438Ddx08+WUdSNz65kqr3Qqet3bMjFg6YxvBbWzshYM3ptsnFP+/EQr/zIu2pj
eNu3G147NF7Te81Cr9MqDmvHn1Jw59/fMRar/w+Aj2eoqwQpu3oNmr1zVvm7am2qwwqm3MP9n7B8
vQnea1G3LAfu0GvVNk+r21+2g4Lt643CvspnoD4guol9MkQAQX8M6BryOT3d//I/l9C4iXZzcYgH
elrca78sr4WXRjXnh9Jtz7OfHJySb1zHbQa6ze7N1iRe1jSN6y5X3ix8pzOS7gpK3I3j0DaJ26++
Gd1hDXW4SMl1idWHGhDNeMnfIYmy99bxqVaP3XC5CX3r25aVfFxXuO+0Rg6UKyH33iX7Rjhb4ENL
Zwg3AXBeqdd0bOh6dZdll6Xu3k/l03+qXd1Q7IRTv29o87GLh5Pg8SfPkRv3VNsCGe7ddV2dJX67
XlM3zz5DoWehYVyB0mV/f5/Zxjf8e0XuF/ewRV+XPPiE9tpTK4aNvWVZfRMRF9MKwNbZm6+qbw+1
4k9FXL8GJM5CJ1FqJ8dHjzUTHkcCVIeAYZ6vAZP7we9x9WrE30AsbnGEWZzdxMYNclkLEArDSmM1
o/EueAma5QV5gI2Xjm38293gjaOsJZBeUKXVV2DkgKYhqriORdOfWUrL80MLbdKcgdphDFB216gf
DBzP5m7a6zLdYvCybCMTZuwQp6TNQuarULL44mru1aGA9tVDYAtugu5Ac9hCjKafr0Pg9E8EZM+R
aNljzHncJIAM1pGn3GtgGojWi9w53TSw7lvdtrCG+0IxUJXKg9WZoyBe14qdWtyfTI6P3dlN2F1b
qhwaf6W+iiR4WVzn/dCvu2rQWxdGy7qawLucjm0HaTB9nSZ6K+hCmGAReLw+ZB0Td1eRwPWbwp+u
wq/3Xda91EUMosd8A4Zi+/hbYHrjVVPLgripxumaEuRU0U2EFpBk7DeuL5Z7u4m8E/XYD7wh3VV7
/TF1yTt31Ch1LC9p2j5Um0Yh+PcJUO6JqVx1f83HIdnphpwTmdEwid2NUpPNQre//2YhPmi6ON2V
OyrZ8cT/4OTperi/urbBjVt1K3kFETbVX4tx/Om4PEGXL7Jmjw1u3KmdYCI88TB4W08/FB2q0AFf
5/2xLU5rgu3KoilahMb+WhfIBOctDqxhReivt6oAf65yc1NbtOQLOp/ipIdXSbLjudyJnn904+B9
RtSVy+qYA8gRls5jotj8f1B3uq6SbsKMglVmR5dVzhkNm1vUR5aFNvF2ulBgq4Gu1rUn/XvB3V+u
P324vxSWNJ2JsltRXVs0OkuvcTXtA92cR4/vSdufGJyNEfQjdFt9AhZ/NgF3SM3hlPer7kq6/Fon
3nEEPdFUj98hWff1/mxshjL8Gdn3rgCvS3elMn3n5NNLC0LH+0Nb9qwJuRu9OG0A08TXpxrcFhr8
8p3DIaRZcLJxm7d9veHPJUTI2wYaz9fc9cpPtMnK861g8phDm1KjOheq9BKnuY6L+zGp9Xlw5u/3
bWP7cPMQJlAkL1XSXAFtGA9Z2oMJAn6w8eE2y5s36LVpUclC/aTv0r80dEZDl+jPgUo3XMCyL82m
KhkHQb0umboGMgFO7diN+iB0fMad6/CQfUwUH2JNgZKsrq8cNY5r4xZ9RNzqMf5YbuL4mnm9NR7P
zTX1gziUzXIoW+cvNm3RxlhW18TwFWnhgUCd19eS6OIwpis/JXIqHrS+4bLxXILaX9P2OjdDmDH0
bXlXuWTR2j7mVew2rTdHcD1xmqM8UyPrmqLdYxFVL86eK5KtpLql4sZNIJ8sAqgEuwN+ARQopY/2
gPi4gFd5WL5NAQt5cfGcV9L/amsKwpfu5EJxRGWnJvN2YFoIfVIfyh4QZP3UpfMOO5AxEoox2eF/
4lW6H/QP/JeT5EDPfYRd+FY51uJZzDjjqVetOROyvMrOwdfJKhRwgQYKfBuua3mh/mexN7aPl7V0
VyeorsB0HFUbH7mjj9Rrn9xV7UCr+1jm2yRzu/Fyt9mgKlQOR3Yee29fxmuwsX8s4cHE+3lLFtB4
GCoEftywRiWe8ln+tYj4u0+KrRhnMZSJ+kNo9hs15pjBWP3D3Pz94qw5hNCyqBQMRBIA128siYUL
nJsIwEk3UEGQfX119DMh3kU2NNTzf5ut8l55oA9z/YEJhQrpFCLV/KAZb+Z9sxWArvODXBf1dUkq
lHfdPBFHyG7mwz+tdufmF/gDt9pELCtmonvyIEY9EPT1IBCZPss6/hAo+dy5oF3kwYOFQJMuSkLz
qEm9RETDAOa6rgetep5Afe/+gWFxTBMtOVQZiNrFuESATyPXMit+6JU4g6L/sWetiRzqPDCN9dJl
0ezJ742ALEC8XL16eCypZlJD5WRsUpD3sMhxxIFr8iKmbKs/ynIc/ZdAfLOR3DXxhah9GnVd2x60
vxbHANt1w/IWRzRpoCbWI2JBgDCCrhKamNqfXebsQINz6Efy2jH986EFNjE6eS3imilBo6yJFzTX
z5HkfbvP2Vbe4r/N/odapgk5JSNkCdsMx94qsvB2aABZI9OwAO01a/0deNRm9kpZfpq4e8pIEuZL
HnY4oUq1hGRLXMeykU06xJTKfHGhpXztHecQ58E3L+/205r+esiMJia14qtu3TxYoqK6lC372On1
wCa1BRqxbIb/EFZvtlrG/InFhbNEfedfCl6pQzaih0GU7hcPTTfowkzdx3K51LhCB5CNnEY3X6OB
HIulvELv7DgsTriQn27C/3nMXMZNeuRxi1pZsUaimcSJ1RCEgEBfeUyoKh70/NuL/I3JiALNxbJU
awRRk3any7k89ZLnG5dFm+/fXrFvRhdz7OCOOyyRlzQ8mkuw9C0pHTfSErbRb9vgzeioNvl+U3kg
nkK6+xIUjRuW2brs7xvf8tI2Odp8X+LJ0vY08ge0bagMjBEBOzGn/UF7es5V+S5PHmvV5ibQbYVU
azwusY7KXA5fpQjI+36i+muqGxDM9EvV0dP9WVlsZmLeqLPOVVp2FJF+/lkk5aVn6+tjQ99iypvl
SOZO5Wvp0Eh1cxcqd2bHNScPYm1MedJgWjhU5BiNWpaCJJS0kMGk1VY93XIFMfnf/JkVoC4cdJTM
ehcv/i+66r9HpzsRHowbR5Ultpq4szpbxTomkkZDPF8AaH/Xz+5uyPjGpdo2vBGRqpFJb40DGiWa
n0Ft9i5bqnfJuoX5sFnIiEXB0krQtgsRlWPweR7iI1bgwIMcvJv+FiDpz5uTmRi0qWokREhmGbkp
e49O7k/eIjdixZ+tw0y6t4bVZZfXgYY31/JlJdrBLRCyLYDReQsvNy7rtl8xIpJwFxcYMw7v8trv
4G/9mHrDF8enx/seZhv+tjZvPEzpwgcLbyyitZcvzZCNIRpL97xOzvfH//MaMxNu5kCYwWUgLYhQ
NvwwseDUrfE36olzXLUPnQjMxJylUjkNVyuNCuVSQBjpv2n5GJ0DC9jv5oHUKxRJ6kZHZL5F7LSX
+w7n9MbaWtofIPXw+/CkrBORxbjIgnH5x+C3Opza6XM2Ouc2kTstmnMGEciJsbMb0IcuTCCA//03
wW0LjCHULCMP/CBHrhxyqWK/h6KRHjcW3bapDMfOG8pYrTQCa1d/mnvyF/G877KUD+UamYlDS0oI
Jjj9SKNRT5E7zOdlXTfOMst2NWFo7eqJJVgmGoGqF5DsmanndKgkQD863RGNfXvfLSwWMgFpwaAB
dHaxCM0CrE9ciB7y0dQ9+pI5Gz9hm4rh2S1kePtC1DoCKQyYf73c2fu43RxI16h93fvTxhlkibAm
KM3tswocZ+0SDanLQyAp5rAmYIp/zFC3X30Tn8BwmlOVZjqqxJxHqaDdmUEe9Ub3xze80LYWho8P
XA7lnCoWEZI+j/N0aTTdB7H4+NgMDB8POqLoIpw58iYSXIJ0mc7Uq/PI7eMt6iLbDAyXriZoQULN
co7QNupdyq5P9xCWCi6Sd97+/iz+XE5jpoipG/CGByJnkShP1dTtREwO0s93BflVBM5O9ickLe//
lGVD/Q9mbZbgxu4rvOjqaQz5JDN0dAfdRtrDNrr/+4ZCWkW0/YKJZAmkyohsnV3h+NXGt1ucThqn
NWs9XF84VoKMk9r3smvR6Tx2UaACvVdk2Lq6WlbchK7JaU5ZiWQT4kcyHEuR81fwoq8f2TJ2G/HD
ZqjbT7/xPDJ0JbowPDcqxoXnYQtazb9WKvTGa/e/NNn/ZieYSdUWtHQt21m6Ea2fK7c4z8Ar0fLr
otSh7IZdUtFDRV6nuj10aFtpfQpaiCZMsiAs5NYjyTZHw/VL9B33bc3daEEJ9BOYdIMdF9nW5cE6
RcP1J8rTjmUYPmYfiP5VVyDs4x+rxN1Najj46btO4tmx7BK/DDFXuXi3BqzmQc5jZiqLdpnXgD9u
1lFasfIjWdHsA/bj6WmWLHY3ArTNhMZZL5eRSLQUzFHlNMunGiCKf6o0rV4figUmvm2BoPFSdBzB
05s+OrnzQwbZY9d3E9DWinT2mhonSz37Ozbx01pPEWLC1sl1Cyh/2N8mni0PZt5CuW2K/EC990hV
h8MIeC+hL7jw/RjZmIXoeXyoNA3t0N+d1ZMozGkgHiLgQWhYeULt0Xbo7EXTtY8dkya4zeW8GUG2
NEVDd6NoEenPuatPvc++3F9qm71uG+xNvGGljNlAqjkK0vI08uOqZIR/OjGEvqtYmGzJoVl2rAl0
82jcaKd1pygYwW+piy7eA3C9RaliG93w+ZxIQABJMkaeiIuoQY1oJLN+7Kljah13GqI8Ja4/UZ71
6smH1u1XjoN/CzNjQeAyE+qm+xK0Tg1knXrqVM8udOOuLl65O1zwIOeG7rAvTVuWIUrN+Y4kc52E
qztUkSNEsOGVFvOZYDhncJbYE9gFzuif9aqSMGAP0iMwEwvXAzxZ1LWYoinrvRB0Q+hwzdSTC+7f
+3vYcvx7xvHfKK+UTjZPUUbHA6vIC3HQall6Fz3qhzirmAmJm+CBVTG3YxRIXR4qRUqA1vTWoW+5
V5houGpUZUWmcY5qIgFDDPL8xHq3fJKpfgzGykz2OQiGzBAgb2fERdofnGqEoLlfxxtRyhJFPONE
V/GUD8MwTlFFyudGDh8A9I0qlkEfgT3nWfAUxNmWHqpttQ1XH/sxUCUUAqOydGe0WQc5pAm5fDdo
4e+1HvyNJbctinG9B+o+BfVF0kfQBn9GG8q/TbGcKzf4en/T2lzOOMFrN8lFW8ArlJTpsenUuJu3
1Qcto5uwuAFkP/EQo3/D4Yt6pk09nYvBk49dUk1YXBAAdirLFffgWoGXUafzfh10fnjIMiYyLtUq
Bt0BYvmCbZyGoLmFgrXb9lvx9hYW/nBFMOFwt9uHiId8igRXP6tKV2En3FMF+WoRu38nrPj12Dxu
G+vN0erzggpQhcwRnifuru+8ee/F3r+PDX5b+DeDEwWooztjCYKcU+hW1mLHPSY2Iqpt+xj+7BYT
ddoA58EU9/VT4FQk6tt5C25n8SwTEDePzJX9VMy4oB+pFOsxW6GW0/r9j/u2sY1veG5QBAWywhlc
C8w1oFUDD2DyLFfy4O43PBeONdZFDtMrKJ0fejrxXcFj5zHTm6A4XmcgsiNsiKQ/l7tpakI0m2w1
plnW1cTDVd5YOCAbGyOOelSE5vll78RqfswwJh7O4zzNkiEbohyZjGOPIsApK70tt7WcMSYark5q
otvVH6JW1/Uhi6dq163ZC0/jbFcDnRh2vRS71WFbP2jLE5skd+vE8BqXREfZJFd2wh0QzMuZyj+k
neucBHor97lTD1doo0/dPkXxb9/NbEs727KLTficHFXdAHI8RDQfzh2bntpOvSzyMfAlM7Fz41Lx
8qY5FCkXhNKdLM9L5X/sMvrieM2DG8I4qjPwthOPpriYIf3zjGqr/q7HqfnykJubGDd0KNJmRfdy
xMuJ7CBlo/f4Wxs6Pos3ntm2NTBcnc4eVNso6aIKNVCHDxft+e9ZXj+WUjcRbhnIBigZkE7PxMqO
uTuXRw5I1uG+fSzObkLbiI+6eilRRVFBPf079rT61dXBFhufbfTb6frmAPKDYURzAh7yaBoff819
sz7Rqt1qcLFc8kxOuICAKdnvoGqduNkub7qfuew/ZUv+Fwght/zbNoPbor+ZQQr4sYPiAi54dYsu
XapfUmd5bOeb8BuVc+QKBxxBLYAfKhSsnsJxkO7P+0trucKY8JtCoE+zCeQcDTWXIbTSIYpZeirs
S/pVSr6cvUltZG4tLmBCceocaNkx7vvIW46xo6FLVfY/ujImj92STPyNTIN0qkYkmitHfa1F8K7N
PG/DfW0rbLgvgwBJRf1FRWO29GGfeE9tQTcyqZbj6HcOOPp/rFpo1wihoqkp3JCBSokStNH8Xzrc
GqhbT4Ev0R12roBeiFduQQ8sMzJ54eJaEK8AEWZUFxIavQptwFUfb+lMW7aVyQsXkKACT/wyorzH
WIh6rn+ql8I9yKojZ+k71Uf9KGMDM8GibAkm5UJkKFp6N34pM6c704GDWLItttgfbdYyPFwTPk5O
4I5InnVjEXosG3+imtJueKFt+Nvf3wQQ7vX+XFWkj6Zh9oGTcSD+EC/17r6PW0KgiRQVonKmQq1d
RINgEaGj8i4q4tE5MT9FfUNwsXEK2Vad/j4NRzn1uPrJHLlZ0SDhxOf5lE4T263BrPZOoNav7a1I
fn9aNqMZl3PoYjRYlN691Gqm+3QkbNeo6a/7g9umYjh8h17OVq+Te6HyGcLW+1KylxsFHpvEXz5K
Nvd/xRISTQzpXHJURD38yjToMJbFX6D+VJ6/8bKzpQNNvJromIBeGIZv+E30IA115Z2yeUQ1ZgpZ
OVzbG0/OOU2mJ6Qj70/Jsiombq1e1mlSkiI7u87ZEDLQs0dtIbeIP23D3/b4G09Zskwkkos24nVT
Vbu286kGL1o8bqy7xVeI4eiFQxuiK2T9VZUckTD9eyQ0hFr3uazVh8csZDh7WnVuzZMe7lgFznoM
dK7HXZyAWfIxxzCRa7Ioq3HGMkTQ833Jy+FVxFvK8jbzGB5eUKTF6qWfIsfV7wqt1l29dt9YApRC
kXy6bx+bU5h+3a7QXuUDCi+ze/CW5lp5wQ4Y18cy1KZ+6eyBLaIOUGrxPOcDrp0fSr1Vm/5z0EA0
/X1zVnUao4euQz6Ixn836fAuKxFfPf2U6CrKy+xw30B/9gFqAtcmlybCgyxNVAfqU68/ZGm8EcBt
I98m9sa7ynJGAdBP3UsVVC9JrJEDDx6KCzQwHDd2mS7rJXEvYNdDtbT3zquoNlq0Le9rkIf9/t1F
0K8pjzF4Hpca0nDp53nEG65hYeDP4dhnR8dpkDjTx6JMNq6zNlsZbizcbiGQyCqikegy7Fs/OOa0
0vv7a/xnR6MmcG1NZM5cld1GJwcIxu17EvyzZuS9T+PH2jCoiV5jI3GaWAbkAsm1TwF3vsix2LjT
3nb8/2ZGqQlSy5SYa9B/gS42b+LnlCGpWNXtj7rO2v3SVtl+LmuN+JrLUzmOy8av2pbEOLRRfqzV
KmNyKfv8DCKJPcj5v9xfD8vQJmatL3qRQ+fQvcSu+DywMhoZFLPvj/3ngEdN0Fru6MUToP69sFz/
FENwVVX9buniLUUfy2KYYDUnbkRSJzBLNbgfVNe8gALxmVTTDs6yLyqI4BX6lKRKbuxdy72DmhRq
CCFjXVNMaIAc20qq93HTJaFDgtOKxDKvva9zKd/zqtilqz5RLh+LMSaUrYOced7GHrlo7vxIh+U0
LsHp/hrZ1v/29zeRMYCQWeUXGJrnvEM/qAtB32Xj4Wpbf/b72KrjEy5onFwKdBCsHvtIM+eriJsN
bIHlVPLNM5s1UNXwGblMPD92ukNgT859mp1UrN5B9fj9fQvZZmEc29lMwdzWYRYNKFS9NIn8fEQm
1duYhW0BDN/uJuZIEImTS7Cme56SJ1VsMXz8+QFOTcAaoB10Kl0YqCav6Psd0yVUy5dc5WHcpFCu
21hmywxMojWIQjgtrvvYQl3x6rj+v+08/3jI9iZsjS4gC+4yGCdFHeEGPU5Jv5sLcbg/vO3LjbM7
WcbU401XRcPkQB+SCvewpn2+f2z024Z641oriN3mscjppWpIGsokSHelm4wbo1u2pQlTS1M6M4Jk
9CUY4++CFh+ZHk5K6o3bpCW2mrxqo9/Omk3YO4N6J6vnafgECMQujb/iJZdmv3ghNwKQxYtNcrVK
pUE/zdg9ohVPTeBdlmC4jGXwgxD3k++Xj3mxCTkLnKYggRhVRL1gQn+3UxyGdg4OxHG36BJt7mZ4
colmFOJULmZSnm4wVDdpI5hO5VkIQRzdjFsJAsvSm+Az31+zXBVrEQXgqEdjpP/dn/pzM+vHjhsT
gZZnVMROUuF5HUOJFYSqP1iOws59r7B9/G0fvPGKOgcsyJ+cPKJ96MbfANnS/ff7Q1vulibYTFIF
cRqNoeemvzC08XtoyWqdGXQGG5vVEjBMrJnnC7QktON66cF8vHd7lT8Vq882jgKbaW6/+sY02qFF
7LlBHk1j/q6n5b8rCLZDggrCffvYvt44jwe+FjKL8zrqaFWl4VImZR8mIKB7fWx840Au0YsyF6Qv
o6bsnXPBoMctpmRLPMC2usY5rJOiD7y+UFGeN38B3fKF5d57dFE9a6kfqklQE2ZWOmBXrHS9omEX
pGELnUhIM354yDomgmxt1YRnQbVeZLweWp1/8EGct+FUliBqAshavyIdsPx15Lvxl9IjUTU4NSbg
P3ep95mU1WNR1MSRkd73FWT96AU8m/JnzYv+4nW5pCHJkQ19zE7GoQzpJUQ1tyujrgaRIHTF9LGR
wZbmnsUHTCCZLh3SuYmED1Tqqqj6t6r6b499uOG+6CfqQVUYqMiDegGItrTc0X7ewFrZvtvwXR8U
wtxfWQ1IBf+b18WZZuTBoQ237aB+Ert6rKN5bcCyWJTzCbQ6WwStFrc1CdXk4OVa41Uc1bpXfwXq
BpRxRtS9wzIQDpQtIXURPOhixgnM0hH0nDDTBeW4fQmq8RAi8VulMkt0NgFjC8sWj89g4/VHKFYM
4KWAPEeBf+/vHtvwt1vFm+Cfrxw6PK5CJY4jeobgceQ5ZD9bVBOzsEWUlhvb1PZDxgEsoZk01k2v
IkDWy7PfBek+jb3le06HrYf/7Zv/kCUx8WNxnxV528NUovo7AJc52gkmclSAaib9FPJxi7zTEvZM
KdNsmKYhSPA7rKqf8CNdfRTzN1E679Lk7/vLYvE7k1stgEDSujho8RJz897z0g++421FbdtKGD6t
Cs8FqNgpIpRFzzR1d5mg39bgwePeBJEV0qElIP1pNHj1BFL/XBygLKaO9w1j8WtuHMcV1bJuIAWB
Pv6sf9fradgLsBmGwlv/7eNsK19os5Hp0j7xgjgNshvG57uERJIcxKlZH6OSpCaWLCaaVSX44KKi
mf+dcVauLn/stmUiyZoJgtNOlmUR1uG9dEgRykpvpTgt1jeBZFWeKR43Yxa5i/5HTd2TT8cTzojn
BlRc9xfYsvNNNFnKc1c61excmjxD4mPM3L3b6K12BMu6msixZKicJVkHjO5VX5q6O0g2Hni51elr
s89tUm+iaVamvEgU3t4pTZKXqcmPmReHQzOkV7Y0Gy5gs5Dhv72zlCL1pzRKJvY61i0Adt2wddzY
BjdO5THWHpe8SaKapnrv1Ok7mrTrxn3RZh7DeUGvwhMBkOnFkd1HOtNqRwbZh3Gd7dLZ34Ji2NbY
8N2azQIt8CKJVp2VSJNC/VnR2A/RYPfpoT1qwsPWofFXDTe7dEMG6J8Xu2fwhzzWEUBNeNiigC8d
U9e/gOa/epev8Xh2oBaxv//tljUwyc6qdOFtjtfjpeN6wmXCY2HeNGsohx6yomV/uP8zlkUwcWK1
6txiBrnpxZ2712b1vvbuutdgB9rYSrbxb39/42lLIntXisXHk1hDMM1zljDA6zhsiy3+IUsqykSK
9R14dCBZ7l9I6R/9Ce2YABZ9K5mzQrVw+VwASbarBJY/Vls0bbZJGZ7tD27Z+gSMHJR3Ty3tv0C+
ptqX3vqYcBY1MWM+eGlA+h6Ly9ATdhrKFbRNjG3px9s+33DvtnGdQqdEXHIIoyGpvxRH9DeUnydQ
oX69v60s4Ykavs3WtWUkLeVFeV7ivU4uWhzei6JytzosLXP4r3f1zb5SBOqbNaS6Li1oGvmu7NL4
14AKG9t1BLDfx3YvMSyV89YtEkAFL71a/06LkodqmpdwatSv+3ayTMOsyjutAuUU7+gFLnfI1/GS
if6kVLlRIbYsw+8YO/f/wANLaycW3oXP8bfWUZ+Qk9q4v1i+3ATSuY4EnSiuXxed+AmAZ91pBcZp
l4hgC79l+wXjJVL7gZay1d4Ffe7lYZHglAzHKalf5wyZi4fsb2LoBuplOtOjd6m9pbhAiwePEqfz
z0tcxBuG+vMauCY6gjlJkYsSd40pW9kFgarGFg3W3WMTuP3qGz8AF7jLp7bwLm3P/A+0H8r3mRq8
Q1533Yf7P/HnCVATR4caMEgB1ta7zIEf7Lt+al/aVaot2I7lNWgyLhJ3LYZ8hr4w8+dJfkLHvD9+
EaihqyEugr87KSA0X7Om++zFaMj6/NikDM+uh6IuszZeL7Or/T2F5h/S2fG6seb/3QH+8MQ1yRhZ
N3UZyGgxqdwZQ9r4F7/OfsZFd5mYqEMe+8OuXn4k5ZqEpIi/ALzZ7ojKf0D4/XmZkzj0WX/g1RBq
DJIgKMR+/kUOw+sggq9pEv8A/XARJhVTF5l2w1m3Yx7illPjjI23wp9l5U2cXrr0eVsHjbj0Oq7m
p3KBxskT76R8TGKG/g9Sr09acEBL9wJWPDTC1d44HnOfJhuoNtv3GxEECAs3yUaXY2mrCvhilTVZ
yGXZ/7y/iSwRyqSQ68i0iKlo+UVXkBhWU19H+TL0B4+TdOMnbFO4/fQb/3bTdknXoeIXPNZdiNvO
4uyAc3oj/NlGv/39zeiLEowsuFlc6hU9QWGnoHiczD79ct8+LgKB5XpmovJWqNaUGbKRF9Kl/WkF
JTfASPwXFuRACu4fsbH+JWR6UoHE/b9vweRcJK+lYt9Wt/oQFMW3Xno/Uzf+7nQ634u0vay1eMri
oNx5IDALpoE888C/diQfdsHoJruGAUGnmvQ9J9l3DQzuDpC6f3IpErTowKUgMdSEGUrGbq7/6Vxv
X/QNtJzrb0ovn4SLS3ZL+KtsoHuhYv1uLoHi4Q4ihf86pvGHumsS4JSbL3UPXrBSHeqy/wJm7A8k
8bPDbRzJ5KmJyT5bi33qjh+apfnheLLZVZ78UYE5oyDNxUdagcfuCR0I57bvPqcDv4zSa8OAjMcu
Q8uSipGRSfeF15ykSHc1eqbRohhxToKwEhkLb9+deut6ZDNA8mPnyjAhYE0CgcN1zkD/lEGzlxYv
4yguGVpLiji/FtR7iduFh05Qn7KCXcfSC+N8vUzCP8TeevDn5CkV3SXtloui5AldvK+oXYZlNz7f
cnO5w7/oSfyo4v555NnzzJv3yJnHuzVZ35MiOWf1nO6CrPoFQNrxZt68dssDb/0vkDHOw5UW+cFD
V1tf6ZcA3rNLMvqdg1116dejLv6fo+vYkhRXol/EORKeLSZdZbks110bna7pagEyIBAS8PXv1tvM
YronJ40IRdy4Jr7LXfx7hG10kvubCt0v8GjvbZ5kpecEAetsd/Wgxj8/37Tr/VMXzZgnZPc6x8ML
kVMDy7lTDMN0OCm7cvYCyRA5OwyDeVSEPPTT9rfI8/tWxEvjpvCvG+U5ggGyzIp3ZwxMzboDKPQN
4u4rBCP/zTt+GHgAmjX+pWLBHd1H7CYlK/ni2nLfBDxyuukl0hDt7Tt9CHr6hjYoLSFb/WtaH5ZD
Hv52WaseSWavlM6ItYnCN1L0QUMzTNZ8gWFq36bpwXXRs9HdE906VYc8TE5OhUEDJbWr+5F2IC6F
4xP4a3EZDQRSvWnM+BE3QFdlo7evUS/PatLTrZ1hQgB51yNio5+MGeVFWi2OOdYQjWU7w2+sf+dd
lh4D+OxWOg6QyrTJkqj+M5E2P8hc1nq1h3UJ65SqF96vW9mbMayGMfpbqL4pNvLUp+wm2fAdw/67
ykM/lxviwQVuCDBkj4Ho7ZFtQVQuXJ/I7odyE9i6TgO5i5xDiJWqAPN3VVwE+hOD/1s7IZmCFuy4
Bdk7JPEfISICjlmvjt4vcFVAhBQJlvdZmqPP464Mt/7WQ9NU71NhK5zb6xKGn9uP30cmrlHXV7SY
GyF30nQQK1WmICcGf9FyFN3RgJxXyxi5WlsqrsomADp4kJQhpWud5GP7OLf0Nir2xfH0lktqLzDV
ExXvuSqpTS94b78A8ihThp7gbSqHBLgfR+JePxFrH8K9D+s1G/+OpHuB4pWVXR950IO6R7FEQ9lZ
L/Cye1pmW8gupl9l3c8E1iGjOBLIbaw1X5vZtypM8q3aJHK/13kLzwqVEkCJ//dz8Fy+vkBvcGPc
X4aFo5716St0qkG9LwiDMNk/zVoLRg8p9ZzEZZKHF2g9fyWG3a2qeM8A/fZseAsG0cAIokbpkKVY
x7kWoEqNiUYIk79BfPXDJnB/8de/u8QXFTF8hNmcmT4Q1pSVmLZVqTOLUrHnBSI+l2dJ2rvRrnmT
DMmJQuMGXyxQIeNefabINKitGI8DMuzKKEgPUxAdPGJro4yhWkAS5NUJuafnjU2y5DOM7fZtWsoR
3INqa8GZAYInTtOe3Hu6Ibcj7ftLG0VhZbPlUtgCJsc5XEtpNY16Lvt4rINdP+t9+MzU9oJAlBOJ
JsBNCHbXkAnkYWU4utrcpnBBseykc/VrYe0py+wN0IssMZJXUcynUnR7cipC801mu5cQr6wN/yn5
mb84BGJxtdRG87XMubP3CfI/8labx70r7iJkD6aJ+6G2Yv1X0Hu2RkVtwngptSB/wmj/dDliuqRH
pLkuFJ5g+gtK3fWIRlKcILaHVWTexoiKdo82HQkqQ/Gcrd39XJhLvJDT2ssWMYBLw6W5dVI8D7Iv
jmrO8iptd1mpLj9KiFWnQMKAyzcphfHnlj1GDPhbKmdX5bn4k0XzUC1CIhUiWpI6GPe/mIRVabf1
kg/7OelTPP8aSgck8CzVpIOwXtLWnsU28ZtiSH1IFO6EbvQNN6yhbjvnsIZ/SueontMtvsViLycK
LxC+u/5jYfDQ76hG5jt+OJJFD7zI3mBQ8YDsT36YGe2biNu96qWh54El//mA9GU7C+yObOLKPLHv
3bazkpi1qMcIiRBDqrBFdMsvYpawbFvUsU2MUxWtO1ZmsfgOAzHXCaHbKY5jfpbRmla0n8Eky8Up
AlmnQdAMrWfkTtcbZN7HDWErFQh5j7mFbzAaBDx6exWG0f028zpZ5rTasCDoC2NqMIy/QDI948m7
BMAMhMvS/8iyxo1XO3tS1rVHOrrhFHoqH7SLzIdLnblybYYGyk2c1p4EpZjI+MZIOtZ5mnVIGN76
vRQakHgJA+wdWxUxFpUnGbwSQwbnpKFfHuBizUsnYtQslXRJPePlRROOflYQxPf8cYJO4jBa5HbQ
Ppp1JYVy7x7PU82mnEqUCTUYtON92/iiN29tnqEDRWBnHXWhhVWvHZol6NUlic3+4TfZH0IMU1Xb
gtnB4z5ISxEplLVhFIMq/RrH3z3jablnOqnHIdsQRUHEM+vn5VkVIdXNEnH9Eu+IJNJjYZ9G6aAp
DZBI+Deeaf+RjqnYIKuR23nrFgifSEtiVhetJh7XZ9c9r8N6tFFmT8iF0lVCPfyL+1iAqEHjtZFb
O71zDXZLInt/YmPIvgMYrn93DF50EGW2w8Nu1mUo2y7Oaj7zPULunHGsFINJt59Vqz36JDLXIg/6
Zi56W86Bs03bpcmhHTU9WHSsFzjw9022M3YvEIbUUIwfR/jf6j+xi4NHX8TzQzHK/oG0SdRAP7s3
bUZvSObNy5G30e9Y5uETBjkkrDiGNhVP27PcQl+U3hD56tGfVpQt7Y+zZPguJzQf04A1c5JHe5Oy
PYd8O/TXzfTd11K0cyVd94e68Xniw5+4o/jdWwQDYKhAx7ZuX5A++IOUaXTkXrzksCAoAdXKDwiM
5IHs3VaN+STqXrmWI5N+oo8evjfH+GdjhfIHYCbeUixuGX+JMuOrbotacSdDHfFqWzNS7o5siCIv
Hns+dHUkN/TE65IekGIdnwPaqtK1W/jeSZteNex8q3Ay39EenpeQtU9TnCDVbs5elm38Sse1uAP1
MKzQzG/o0tf0H4zcVMnRjiHPyrelgedA2XuGQ6chwcRvRe6jbQjK0XTmYNks3yO6TpcJmu67sYhC
DOfmMQhjWw7xtpzBfApLw3zh64izBI+vGi6Qx8t/LdsNPNu39mBgDo84gu6M98XKaXPqPWJb8SSd
zisUxriCnag6wi4ouodFjfuQ1FLedBloheXysyJAYmJ2yHDuqz3v0hLrlr5MZo0rJmddPbOJVxBW
4CGS84LQgwJlNlzs5zxBXgjD/RW2e62qeTaoT1Fk/+VztlZ+2EBnyyOc/T2Oz+m2Pm7blrzGOF/w
3Jp7SOMHecTW5XkU9pW01pZkD/k7rERwKXHxhRMJe6MwkZdQBA+Z3lljXTbVMRdIWglbFcN2zMag
bs30FMXzVkk2dZdZJzAeHZKoMniTILHOpErJqu9k4npMXMLW0pis3qyc6sTAZUDSOKsEglnhYxX3
VRihT1/XPD2Fyn3FUPQfKZuethmYqJBD2IxkeUXj5T62vk+QU5RlB5vJhyVBbz92U18nSuoGHsT8
nKfhm2ijO/SlI+rOyCqdefNH6eSL9LOAaSaEmHzMf+MjBg9umrajmdcb5t+5bAmBosWFz0MciocY
CNrRitZ/W+gtG7PEn27Hdc8d8a/5asY6HWHACZBE1lG7+hvdWVSHGdxk1c/hF1GblftoI6h+UlfN
OlyrNZ+A/uDeH645UpVZrUhXPDBYGBxJO38yLU0p51hUVo0xRjs6mjLp4Y+CxnCoApx8EKrCtl6Y
ib8zNo3HvUNPvfZozcyk7EEHvjvRgPUHBSPjelZFcojXPkehDOMGWZHgvGzhV5AOcH4avL3Kburq
tU0TfDPie8HWvjSItBI7ntwsXF567EoxY1h+8kLIs1fO1/GY/Eq0mvC0UYJcGoORUNf4k/lKoUQ6
hVy+cTZA6x5Sl2XHxO3Jl8VYfx03NzwvKfbctBDpIWyj4Jx0GnZ5Qds26OK+ifpZExV8r5chbs+b
p//1wUgbFaS2Vr1LLsM6/9Jg2mDlTx8czsKdwoqsHNQgDnCv6HGSsqn0yf5n3HJasw5FSbKuO6QY
oOvUQ2EXYgHyLJPpJ1yRJQ3uG14pRgCAeBccoXROr4kNi5Ltwf6kcSXWIuzdv14I89jjyD7MAbw+
y5EZekXWAkp1knyoeRjg+BphBtdrdKTr+Guxs72D9Kq9SjotnyryEyC7obgFFq9p0+kr9YOpliHL
S4I6XOrcr7/zlLFfKcmGyoAc3PiovQ1tqGpM/O/DuI7lOgAZGMS2yadllvwXbfM4OswciQMa0wZT
vCttYh390+qoM/BcQfMcTE1oHQqGKVaV/guKfVLAHHIf/Ic/67vnYVR+mksyzelyio0qyHXfNhT9
xCVFM7o0LS2Pll9bME73CxRH90CB0aHqXmTXELuLRwrt9n0kISFtiiUdLxR5XI9ZCrPwgywsRTVD
V2vBdIQwmqaVy5CCExEX/BudFg8Lxq+X1S5kOhXBKthxJ/22lJ76uFyjDv2rtzuG9SSeDt20sEek
LMRxmWctZgXcsAEWi5MjzcDC/HeSMDNdCyLDb+gB/IF22/olixWv5X9iTClhMAaK1LCM5T5F9rAI
79HdLvJs8VFZNYcL4kzogLzNPE/rbvUALcBWq+Ygx+OJHWbTbvtQY2bWqN8QGiOHCAB86GG3ge3U
cW3z8bRvPbsE06RuaUoLgyrZIiAN8cRelaxLp7e2SLdPpGc5WBKOBLgCyfoJYoBsvTewsa0ghkur
cQlEUhPbBS04Cr14wLNMM2SsWfhADmz/JpgLT5Rz9RsCCOg3shzxMqdAWlsLndsmRusoazciVxKD
ySoflCvGCw97kpcijQN7xwsk4tZJG0/fpBv+I9HMD3Gx/dsQpHDugmG75e2YusOUzcHfJZtCNF1b
zwFtd/v6X0zT/NFAnziVuRm6j33L43LZF/neYwq/1/3EROk7XFnrXrRny3hXzd4lZdfBgS4G06Bm
MAS+z2Y/HPFswVBMZBxyNgLC0KrY/ZoOKzx2wqVACBdaXw7wphYcIwQnG+anLFjCasWXWUFlFdcW
9lhtneJHuuyQyj85GsHYKNNtrUNNKwQrLEe0czPeRDQcvQWm2I8O6jwvezTahYEbMSZAecUmEZBI
IAZXWS7oZzG18twTkKYUYpDyKkCffBtcUdzyhOqjDP1wQOgBdANdMR7jIaUlyfX2o4cQd3FGu08h
pqKCmwIGec+ku21yy0ssOro7TPHoKsBZaGiRIRRoG9e/iLaOboVg7n7bdPBQADi4R6GIgBpt412q
2VCN3ehOC+phuYD2/9wGs7wYkgeHZWuFrv3ERfQID0w4nXD1EM3t9peEgW4sz8OjMnR9Lkicn/Ih
/DXOra4637tjunbzRUQOaAMHRjW1Y3dZw85f/cDkBZ3Q/DzDprdOw4CXU+uGt3Bw8sZNpM/zDtmm
9MoepyKIHjER+Jpk0/CpRjRB47zA52ZanpINAFkn4qlaZkX/U1EeVXTH9Y4we10OENM9pApOnWyK
gwYplwsQ27Yof0wSD2bf/cElE64MhdB1KYHUdWkX1JS6verQaQP12SfgEFnXCJr5pu+WDwTrisdo
n+ZjyOeg1mn0d3YFbo7AYxvTBjI52K4NrzopUlMCjv05Gja8tmH3z6+WlFDC7VWwBu15DNccyB9a
m4eeIXBOtdw3OmG/iUICXuwCWqbp1j/S2A93CF74DxPrUEZpmzXkR2cFtck7/OzFJ0U0E5aNfHhB
vZifu65tn5wNxwvL9uBDpjb+zmlGnzisX7GpR+kL59n/kp1ESUaPc8AuRmG+Y8VDscuhFqvBIFoE
Q0V2mKksMvYvSZ8nTeQtTMn5On2SvW0/uN+Cq9yS7S7MgU+2m05KU0yocdgBlGqJv4fJ6CNZMPTE
s0HgQq5CGJvG5Gj2IISp6uC/MPYBZDaWRbTM6NCejJ0AVXYxO4HyFBxnMriaodE8dDj6QC7pe9qt
xf22RM9qbBETmMBv4nFBPHwZMK4xskpZoYUhJQmTHVV2RaJvz9YK5CB3xgRuKh3SX7NVSJk04kPs
PYboSbW/0WDaSo2LuTOwsr2bQN1ucDYhgrbxfMeDFjF0QdLiQYl39AaePI1FSg+7CJeD5m2HG3ww
uP8ByF9Dty8NrvnkbQv6Anf9Gp45UhMP2hOHv4J5ew/VaxSv5sip6eu4C+YK1j7kSgaNYEW4O64P
c7QmuCv7uF5jm/6cwgSQKBqSEcaDpVuGoiTcrAe1AnpOrVkQ4sp8E7K+ewpgIa/Lfg/a384tuIzS
pW32iBfAmvQI6F6m8QGu375KhwQwypDNNeUqVcASw/ZzHEX7H0YQJNJkruAVpkXfuB7jeBi1uOU0
kkBCQzv0jV37d2LB8hR12IvM27ocwGNuHyMHSivapfSGRUz+TTiO94hfDKlSyXBBFpf7gwYgPepM
rpcui9IZmxe9foVEjS+bnfy78RGHbcioyDnrNbYeHsj3CBHU6zj5uIYbQXYojBK3cEEMHqo4mt4B
DfoJn6htGNCo+5Hr4Ztgw1Zu6Gk+dLyYtz6n+ZNPNUAQuTpZM5fA+7Pt5WlhO/mddR4fy4mNYptQ
wEGqSYtOIyhyVI/RgtJRUr77t4BJ8c/1sJSKu8K+CN6C3BZPyCsFzldakoWvbrbdfYQ044+p5XMz
5+v/r+i5Z4cfYs5rkVh57bBGPmlehOj5JuQFItEPX8QOzYkJEl2P1nNRJ0FcXLzFVWAzlX24XmxH
HqXmSAyLnkYVpWff56JHYFre3hWiA3rRLpRpSOp6p+suSugrnmZ/XPMo0LVJ+2U7xFmOG35LltPP
C2ItoXBMmJ1uVLSoFJ7TI9YM3ZNK2uEyLUrVC4LQQdoU566I7J1P9/UATnny3c+GPIwUQY39tvp/
KgbvrxsC50Eyx9bh3NEAONrC0vhaDJOrMqP9OZYTyDBqllNaRfmQ3Ybsv42u24NkSV7lAkXWzAu8
6YXu60yF8IOY4ztlisdIzTOWY5BRaniWI1zquNr4bkbiogzkS7e0thQAuAEEP0Qxe1VMHOyQXbIl
HgBgTq+m2IYSyBgupRjQMK6oRay8Sjj/DNGQo8ncK5onv0VGDm0Wv8KOqdIu+CjwmKPz6s4+DS4x
ujBg/BBHYpc1ZwcoSi77uJCfybBSBWZu1A9OsBK1jtWyW67TzO5TXLcI6ra1kTxuJNYBVcxgk7JQ
PIdTzc34LhFSCCtijNMYRPre/TdF0a9JppAvwn+akGoT9sP25jyY6T6jovKuP+C81bFcz0sevHQD
NF0RFcc9JGicaLP1mFc7dyk0dmhpfv6BildhvoJR+zIS0++gYKdZi2Yy6yXT6mnd24N25sx8/zjH
QVqFesbiOPgFSvDVZemFqfHWF/1j6IUBfAhy80o+AIj9Y516zOPgH582NFYtWqFpBgwPLkalqc3P
S+bvM5iU3KVDGDUmW/4orBXmRcElN9kf84Gd0RifY5T+xatbsQfXveCNmtW7ifLLUmQvakkLnCX5
pw+wHs2jdxaIKk3kg2Mpr4uo3Y8AsKE9S3Ql9iSrwFCTZYsKW9I0uB+gTC6pSo8El+uUxG+e8fPs
+b841qWeXEMSLMKiAIucZFqPXZEc/ZRdpRjb4+C7a57nf8LOfmV4Ek9o0KcSwRMPEQyO0MtXytiz
SfcNSHOK/hUWGuCGIFqyjXy9cAQ6IEfiLzehxvYVEyeca3qsSfa3cefjCS0dq+ce/+E8Bleb6ud2
bA/FlH8hW0B9T7v6k+Efx2AdvrJ8rl0SfU7DdP05BDMEQTmEEHaHZ7kbHgKD3VDRDf90FJ9Qtf4L
1h+xCqzkh4I0+F82Fg8Ra9FBQQiSYxGSHwYwENpiPene17Ttb9tSND7UTZyM9UJJ/ZNbrBGXGgpa
ix1jDUXPhFUVLK0lFqtxjOeUY9scWHYX+fmzjfqHOePRE2y7NVa06P0IKqfEmLAUiH2GrRla+vy/
eaIniS+hExhk9/a8LGNtugheJ300NDQnxQHxPRsI1mYEeVW9Dyl/SgV2XB5eCRhNPTsOdvgNeSPD
V7e+4lpDZp5BlgbJkqUis34Zxzk4JqEfa5JvFjWczufFSoJ1uLwhATJt8HCfqVzYIY3nriki3Fw8
GV8ARHeVyFKE4yxJCAwH5whfmL7gCVvKzAxRxbptqxdHnvD1/gjI8z+bW5+zeT2sQ3jlHUG7ngZY
3yMTkkc1gS9hCRLguW9j0swJg4dq9DLk8Tfcxu5ht9LhHI6wBvdw1WSnjGXtGT8YwVoP8CHvgOHz
kA2lmwl24cOQHG3Cn4Y+v4RR/DJz+5QnIUIi1w+y02vc5fWMphaQXrvAx4oAaVV58gecb1PvuA2+
8ImuXbjer35rwmw8zrt92NgMTIiHQRVM3XecYbpJ9TedzZ8OXx9AeqqO4FPN1QAcrhzb4VhgV9il
45fT7EZYnmIJFt5rNz/SLW1Pypt/41aEdb8O2LgqgmI63Ug+nWeVXvHQ2moE7sUBfBTjfSqW9pqv
w3MvFgAFi7Zn6uBIuM/sCDTWHJdggfcGDjEAh/c9gvuboneUICshyoHqWqxMN7Txk7HfeoX55kb/
yChsiMpxGVKuKzdjYTfm4NDRjty1emiUmK+OcvHqVzfXHnXK/xByM/OS4hgzLr9sTkDeDMN7oVP0
Qv4GJsqBhsFzHMu7Qpvfyyjvc83PSDtJj+GUA3pnYqyRboWYoHi8tIu+wuZIPe4Z8tGjvILmaqxd
EJLS9eS8MkTz4MrpACL6kmEXWSbTWEWJmhs+oqkC8Ks3aGAkVq4KJGjElW+bPYpF/+pC9pUOgAQn
pKklBlZlAIYh90Jmt46julPbe4sVBnCoJlnpgo0RhlI/oQ4RVI87toxvYt/RyQ+kzrXsS5/7pxGB
uMu83ivCzj6an7Cwxf2/5yir+MLkAL3DsHrXYNn7mHP1Ykf5ZAb50vq9hfOXTcs1bDGk9up7sG6r
0T/eZfMcN2mnaLka9bILFZQeNopHNKDZk8xiLPNm3azICC5jiR1QD5Ja2Y3tVKGy3THbNVi9wbgs
Dd3vCfq7E5bBsH5uG+VAu8DUXXqbyKrr9hfa7Vhp8GfEU//2ZAsqJAIfckXveeHPcKQ7geAIP4z5
2P68VVnQT3Q0aCW6l61DOzClgPTWIL72RXhIhDMXv3GQGzqs/kSCm7Pfk+d8NPXExt8qzuBtiF/L
gINU8aQX1ST5k8pie56K6THbEcANmk01yPSH509gh4fKic/y81XPd1G2PRsuP5BbtZSwiXiDL3CA
h5VhCRsgsdiA4lsB4lfn0IkcsWl5ep+12p5IEe3lWoQcVpG9rnIOd6gNfv9J8e0CdoBONGmQo/3e
Le41GIeDZjstu8ChtZDub9Bmv7ICcOk0dICEVQJ8CaLqZom3Ao2/+Y9A+lzh13iX6ZoDHsGC16/p
X5bxigt7iCT2NHHRYMq652Z6DjqFrloNr6zAbUMz8V+WgR9eFPFQ7kuAcbe7Fju6KLTGshJK/0eL
7WY4CoTevsYifl5o8CkceAxRfss3JFvH/fbQqm7CUsBibQ4XUbTtwwlEwqPlfK2hF4bqTO7/itb+
wHNn8CaPqVseWrdlVREu5wzPRCJhPjqSfq9k6/8GEk5+WkSfsVK6ynq3PqWr+ReogMOddChOPpqC
0qEF7LV6BsIzlUCFf2TVb6kbH2IcfFZ40/Q5gfNCYD/WDSuj2EZvi8AjInGGSuYoORW45GtKsued
BNi8kxcsxY/F2L+LHrpU0bYPYUYwNqfJnwSNmZjCGyLYvgpB3yTqVuTyt3R1L5JMF5RSXH458DgX
jwfEAP+1HblvB3eLWAIkDTSiyWePoQF4jsQaTEIDmlxh0FiNgX7bJAn/GJsgQ2oLw6aYzFta0J+h
mWYvVk0/VgYmrPJN8Sey8K3eEahaS3gdfW0E47AgHEQxzbGoB0j8soMT1qxFTs6qzftLsiaHHN6u
ZaCjqaJBGta+FQh7spI1s8meInCYK0h1sGcz8YcCafA+AvZYpoCLMR0I4OTooHL04kvtVryQEiky
r/CuKTywYoQRY55ry9b57BZTxDfiLgjhcYdVyavIwVzbs3R6xgQFTmySFLUwOvq9t2ClFJ0ff68g
Br+C1yIi4HXBivWphgSmHffxL4hl6gPAFmsyONA1PB1eBct/73h31U5i/wiIQtTrbMaLCFGp506B
lWUWiN8HDprARkAl8biIO7reKMCfJx3gQwysf0uUe3AmD57SCZ3bgOOLlchcgYDODkhVzE+O07ZB
Wo6sQS7KLgI3TnxwMfLTJFi9FagtwY1wwI3IbynwzBRDSZwfD8BVxkoCnEBeOWIB0cGmL1yZ6bLA
jeeYTtl2mbTyN6Sa6wqNz1Yh38K/IkFsv2b9sL+jxX0cOQCDSC0o6QUW8rBuCI4DprzXNIj5k9Hi
qZDkfTCGXw1ifbBnsuIR1lo5BERLhuWbR4y24iOGrSn+8na9DSpGonqGro6aeKmgaRUIRGQtuNH0
X9RNGtsIB8SEjHDMbdEHZAkBv8PJL+LNde92jxnMAd+SwXge0LHfJwwRFD3m8pNOMyA3RlowcBB8
jW1ScKTwnUdNCm7MYPEFbONqWPwMmevfad3W56krzKF1ljyTfcH8AaJBo6NEH3qCXZVK0BPBRoI/
TWBxnxEWzz5z3+tXSjQYZcnAj1LP5jRYRKoSCzUT2qal6WYoQ+A+GR/zPYULV08X0LiwH9L9YI4S
NuhlkmHZ2s09mDzUupvW8Y7lz2yxGImT/onrNBSl8vtygOEWAShZGPy4PVl/sWi3+Gaw/Ye+2TQw
bnefuEZiXGPyPVGwVJcbJkuMVS8MAXtlv/YGwiTVX7GSejA6JHcGbpJXPc/4kUwEG0Jg0sF9oBi7
SBb7GmJUAO5ZSw8UgUqHWW/RSRTt2yDtX24NrbsRRACzhw4sGjYdANaKUlphMcuYDlMUmk9bgHHm
MoxLbA7/yzMRlWESvcbEAnVIwv405yapwfRnZzbzGfAyUMWiCGW9ajrWoK+Jm3DBVGr9P47ObLtR
JYmiX8RaTMnwKoRmy7Itu2y/sDxdIJnnhK/vTT91375V1S4JMiNO7HNiaQJjHrKgGZhSMqieHzK3
K261xdBKzpAReeKv65f4WDprTIO5YD5Yqfy5imIoL1XPByMy5ck2B5uLCBlvo+CIkqBLe0iqtm01
gr+jFvqm5384ml3pP+HnfpyiaH6U67O8NMWVDh3YUBmMtu3pTZvaV99I2cW82M7RSfxzJuujLJey
OPKoqG/PlPz0NYm9n1XciE897Wt/67rKnoNGMArfMMsXXVg1zOyIWEVEI/G43pSOrcN4m65wtzAw
UALarOcS0XGu+PFLB/4ewtKR20IUuNHA4sBgJ3a+53tUMyEC3i0pHjVcs3AEYl4JTi9yn+yS+x9o
ov/JHKgkPjD2q2y5I7oeYn3puk1uGwO7uMshjvHYpo63WfI8SYK6dfgM5rZNPxsxNB0D26y3jkw2
zJNFpaNC39YHFivURYNwbUpG79JWrgWWRbYCbaJPXDRhnca7tYz555Bb3QBLkfQus9jOVoeU/Y9v
SnXrpU/wrDygfpraxRM2vB+/Jdf4+1f0a0Yeu9+MNkUwtsJnz5rNxxL6pBbET6ahqPmyNAM46Ic6
obrSrME+uJmLlsEpwWiSr4z2UNhOZh2RmuKn2dC1W+1VLcV92zp12OVjfnKsDAPhyGDh1eXDVBd2
L+TexvN4fjcDzXex0ZJy0LeDZRnJA/SRdxUluxk2w6DHz23iG+dJZKj/Yp6rNIikyN/jPC/fdAgb
Z2PUfcWvVXVd30yckN9CG7g1DVyvSFJRMdu0JRBjQVYOkvXupqf5XIoeKITVaN1JG9CNAy1OWh8R
YW7yPUkoCR47d3JqrqxsbgKrnkDuGHfQZdrOyEzKaOJH3e5b6MjJKV5z1+huhMFCak6pbP9JhdZ9
SjQNnq7To4ztX+WSWGixfEhb0U3ib87ipd76rTn/lhVDqE2ZGM1LN7cuOJ9dsvtsLOnIaL+5qI2+
lHpQJxaSb6pGL9kS5lTYFDKkNwQOagiHu2668kLxjRJlO1P3Ebs5xzyzoQXSZOY13iWmxi0rLZHQ
ThPP+VYsRotWJeWsnTTssiVNZqIlgYPDtAiqwXYK9BAnJ+yqGIEmbB8izrKR+x9aJ7F4WRodCRvA
2ei2g23yeQCqU9/a/ex1B8IKZLxrKd6bzeQMNvsAcnc1jbQmoyPP12gG5CiFsfWLCaihmtyNLqbd
5Bv+gObEnCwcPA8RPRI0D4FgH+cUtm7cyUDIafxoxsL67EHh/dNqSmoCm+f7e2ZOm1CTSt1/tkVh
vpVDLn9RPoHr0tlnVpHCN1PUeSuXWukT3ZFVTiVSSS7tQxnldrGlh4XcsdO+uM8EmVnM/kZjoPVp
c52JkGIe4lRLv6cUFd1mXcHH2qZkWX5YUCyt0B0c9x2JV/RhYyU8PfYknb3LOGcNhtDZHoWcMC07
ntL0tfA8CyOEJ8cXv8JDBxGKwM3w1NP2GeO7x4o1vjIgUtqdtzk339diSDsJkoavKPRyLfM59mpx
rVs1zEeaWj6+Ml8h8UgN8tTxdydCRbZDzjjYgOAAmVnunYlAv59JBmO2qzeqCKTfHYiW0POD4TYm
41tj4WBinUD5IVnclWwNRrDNIelJxN049jS4gbBq46UwI5Ncq2ZkpM9pbXnbQXUOeI7d4RpAXWDo
lNkjQrE/zOWPiZkfdt2qLAqTycq+kWuTrwzdF0IM9d/cFgU8JSyn1canqBsmEaBut5hGc3vAFRS1
/XCBFGoMLFmDuA9dWdkbf23ddi1kT/vIDLIGMXWpPzb+WHuCrF1NLxn02H5B04FBw640zm4j6dB5
BUABspPSizZMe8vMQEh1ywh6LVErvmvpyFr8Cc+VN3jmZkkHjndKmOgxGhsOF9Mp6nvkWN3R8Com
YhOf7ZfflvO1ybT6a/GFbIN5tpUZ5EMmWCkRj4hL3swIBlkiArHVKttYNlVmNeXWqgWBpzWAerIZ
rbqMb1GhG85VGK0JupI7WvwUlT1AC4kI9h4tEKIl1q3aP4+zAebY1MQW3cRYRBtp9XCgw8AHQCCQ
3T6Uwj31cwGquQqYPvDSWlYlyIvtOVmmL3fJf7OB26JfqX0CtJjMWs4Nrh3iQeY/lTa/aJKaakw5
0rzGZCo1Lp90xjeu+UCN/mVIy3LL5GyXs5A6LAswn255oBG9MHk6LoZ5ZjS/t3XHQSuTv26pP0y9
cSzi6YAlaB8x/oU8NOhBs29PI4HBz+2D6kxel/4LkB5eooC8UEzeXXOeGIH2YGBsJRAyfajT8d4Q
5zpZ5Qfl7c3zJ3PnT7wSWWa7uw78COIT2Dm7MlS+650Vaoghhuiv1WBdHSoORngNHQ+QneJZivHk
6FZzslAMAoZi3W6cnLPOsRkwZLy2aQSvk/RgygVJuHVavUB4XNveuE/JsJfJ1G8ZqNHTzl5/wNI0
b8xuOVlJ8tFL90Mv86vXlAdPq66lNjsbvvsPVKJDZOR0FBHyWjS8cqPILUyACrwh27b1sKWpg6ZW
7H1OSQMzU3bHQ9mejG4ejyZoeya7Q+8BK3v1ccr8O/o+6qXv7+xeHpK2ejbYCB+4OmuROY+wKsXP
y+hWm9jP2iAx6bQzidbaDFpoWUtB4ZZSUnDpWKJ/sqLx1MWuFbZD/VdYxpEn/C8W47/RaSCgU0CR
xowYRscXCoI3k8926I3/TMGQowBMq7NjCQlqz/rb+jjCvvQhn+XL5PJDNgRfBhYjl23cQgTFUONt
ZrysDpU2898t+spdL6vvlMcD/CLbzQO/dhmaYw6IHbdM66Yl300J0URVlP4m9ry3l+IBmyUEl/aa
pPMPKaonj2+QltfnpKUW2ySuc8aBcR1pSdnXWxykq/83d3OxkaOxV7R0wdxo7XbSVi5MvwuottjS
mXf3w3UBVa1zz9osdvcpXSZPLLjcuRkENF3TyVYTJTEPqIOYUA/W92Q4aIV18QrY8g/suNo3mvbS
d/gmVt9U0EnaBSbnoHr9eIlS6ESz0obASad/g5S3NPfQdQ1IJrMdD83EtoQKwcJzVwg3Di24zVXS
UYYpmOcLpzjo+IA8+D0DJVZmY/ZHfQ0cAfLdfbCnjwrEhIJRszikrXheVH6KPPdWuuLNZwFZy33D
iL9+zLWkoRhdXnKvePIscbZHGJ6I5RDw5NOJb+0t6Rm6G7M8dwV0Og6AOe0/4kHMG9ddfWaifl4f
CGrEe2/QH8VDt3cybWDeGaHG1UMHKJ/dqzKudpHdnfuBFzAfXbVBlA0pU5NNYVj7qFcvDvOGIyfF
nWyVxzwjE2NOyk2mjf+tHwuoOZou13tIA8325XHHpPqKivVi68mzOY3vLoENFYOfaq4+2qF5sL2c
/BquCVCDrTYu/zGzOGaW/TTV/RAmeXaahknfp+WIrRFFamYE1hnZZ9mbf70m+cGxTSZ5fDAG65bZ
/jfxGVtGrhBK6Ye1GG+DPV1aNPJtXY8PRHm8WwJiWchdn3c/CQTn+rFGaXxUuacFsFwJtHP/MVrF
s8t0bQOMv2HwDvLm0bp2xX+5YFxhTvGrvoqgRjJeRZbsHEednYEaKyp3bjr+mGNEUabFcdgUiNAj
oX+sdeuPsneOg5rXWct1XgUO6o/7UKaPqey2Oo12aK0hycsSPwyqTEPTXq4xQmrX4aGM248SQyAL
zf+l4/KUCVlwE6yqAAxxZh60VD6zZVeuhFk4qOSQFO6ZUnnNE9FZsD75v4PUzqxafAAZa0MkpiPm
AGa7OL2//TyiSZ1V98f63/pgyDg/+okqtvroW6FtcYFR+L6C9QZ2Lc+Vp169dXJQEURKZF9idl9u
Iv9rEjO0GzNcfyAfpTYX2gFcd9nYZkWFK6557pL4XhxU4z9ozMvEDKJo5OWHDrpTT8lLMToPdeOE
rYhfKqO4RwoQz0uPtjHtiG6/+Nlatkr/xpKJXSoFHu88OyjcTmM1ouZicNiYTvMhMwluIy/mmh1c
0zpzbrx5lYkSSFA3/qTTXBl/dsSLJOpdl+kXUVbbsUoghvoj0hzVXEyf3nRfaT5iEhDxppjrfcvf
UMyI5yY1O4uzj/yQ7M4xqsNgjZfZ95/qBmzT99kk1rf/MQR7rrkGcFa/5i3j1q53bIRbsXUrHkt6
Irq18pIkbhHmCAMb8EM76GIkMMeP/mHv2ioclewGpp/pI3w0vA99e8KDlO68pSQVy2xOBCSj6OaC
IMnYx6xjsPKoukX0TomWvuO/uIAKMXhT3s2ZZ2OLYEvYG4PqIsYT4Y5H6atQy6ZbnKlbWgsYo/4k
fecCl4hWEsf/1QUjAL7xV3P2f2Jh7paGOgEHRFWLh7TOOb5xUdY25A9SYomfYPaqJzbNvA2z+COG
+kV6lPUFX//6/k2Ftbd5c9xxOhUNG5pM+o01d06r96yWPUdTh+Wvb5AxnTwP+XOKTTECkZqJeEwN
/raimoot3p/20GfyndB9Rbg4s7K4s6ewU9XeILhiZwkbX9TYvNDMHgyt5bRyS6RTuPloesqjYm+M
w4E12MCBw7WdyyuOmo988I6qal78mZt4sNCX/eG9c/z/NJZ2hJhWn3M7OnqifDA8TonIRxLV5uSJ
oiygzArzenyhSd/atlZtWRstX9qGKUmF13Il/NcTo473JNTu3SYL138miv8aG0X0mSROdYh54BzH
I/4v3XMEXZRRMxmpXuVE9ckn5Qlm7Un7WFX6cbC8F9vEYe9a+zm1t5Y333IxPIqaMwcVbZL9E63P
u98X3x17IlK7e2hanKsuMfuqb3fVND9LHjONp8X31r6Kb5OS61dlyaHTcCLZWUFwkCPVCTjxbwSj
wIy2rycWHXhNIz8NU73WyJXbBrsEeDGVUuXGj5qK7jXFSp07flBlZboz/GKLfJx/lJBZlpj/XL3w
AzdN/qrEu/C8XwY0kGtc2t55tk35qVhGZbjjc9+ON1LscCzr9VuT129KalFYJnicR4K9qJ4Lfz6j
v6KV1ZfMqXFBetkFViOUPfaUHlkzkVjsYRc0j8rKc2fe3kLb60WxLzDkFoNExC632lTTmI0+mpCi
Bij2SQnHzTeVD8VO2fGF7Wi8ISRmdelTRV2ECSzZ+6ONd1q5p9pu5kDru32mptBOgaVo6a6DTuae
QwRWPP6nU4HRfE7JRtNyqK8M64X6sIu6CK3G7cKeRAN8N+4PSN5DkXvfeeTuE385GG0WjFWzM5mT
beh7OIsVMHq/7VfKe6GnKRL9cxHtvEsMZvKFdbPoQSLP+Fh6Qv47bVdo/fMira0cJFWJbh/LyHiS
DgdSHsnfdEScKLQnv1joUarkkRHsYeyHk1mLD5fvNugsEdhuvNNSJ1x/dR0z5a3kNQEhA0OUDHqj
7dQXMBZz6BRZOI0F+x1iN0zwMU5Fu0XDgUykQsxH9TBA6Q92QRju+NrYrUQAjG4zslbZv3tx/hnN
/Y0iXq7Uw14w7oCkQmJcE9Tl9OexKmbicBfzdNHBicBf+/IklefD7om9runPDZcpgP/jvDQ7xyvQ
z1w88mX53BnxPx3cCstwKyCheRbdoGX1wfrmLa220yoebuzDWxlne99A3uy7eo/X4ynym0CoNAB4
D63eA4n2nhC2P5dUe3Hp0EZ6XX6S0J4jTO8IDdWY7SD6QqsllEB/WxIzSBliIl/o+0pqgN3lYVrr
Xp9z1+pzsBv/GStG4CrIRjFadijS7GHOa5iIBqIQadrM+IdqeZdRs828Zj+TD7E0uJsWwjXbmtcT
/8ivz3OYUwEXg5HDOKI8l9D/mMeypP3HAFEL6NgBO2s6LBC5MVnJKV+7+ao5j1UZTIIGpXKXt0LD
91XaV4/K3Em7Pf75F6XHu8hs+J4X/y/StLs0gSZAkOwSmc9RL31W7S2htqjSWy03w8nQ963rhY0u
t6RFBWqAaqUC38ZjeiDD49KZetDE0UWT1bWtu30cocym1YkK+9pYBbCOf1ofWkgcRPjxyaaarNt+
b6WE1TYq7HpzZuof78duep3leID0byC/hkDN+RlP8MoS4HWegEStUCXpoRX13cfTPS/Oidt76zs0
PziQMCgkR2XamFW9kpEwb7xQz41hBjHfkegrToEkdAHJa+THyR3SzcTRkHKrNzXyo6g6J5hyPMdS
Y+VnvRfK0zfKqrfrjaMGa5t33UurL3svMu9ikXdUILmzDAv9mcgUtKj0NAt9C2Du458rr34+ki3Q
mf9W82uk3DuZSQeijfbtwlwz5YzkAjNCSC8CDyxahdVg1U9GgGojN/6kiDKbH40xOqftdI/6+AHx
YAr0JPsgeumjYw7uOvWtEs5blXUKg99oBDza48achqPpxmeXQaLgLmKed8ni4ZF76V+d+1fZOuGU
lDvfcN+RqC+Lbp6QUb/1IjtMol1Wmna/UMhGrfXnyQgVc+ge02TcRdCn3eB1IRhCE7QFhnK0YZYS
gyPCp6+HZ9PxSE4jtjFk0BIjc2Su1UgerH+gMmXNq0gpiyT3SkWxckd9MJXFJfJHQHgfPWFAwbO3
kiozqJU8mn2O+mjD3OruNV3qsGwEbCTvs8nradLwGE4OTX1vOWE3FFRD4KvbKhi4PnbwYnmO2Vjo
JU/rR4GzdgJM0B7NMd7hChkARvAbiP6zioi8w1wgdM55061+O1Ed04ZFsI2zcy2HUnjZeMZ4jzzG
HlbNIMPAbm33hw5Nh9AFiLc4xDP0xmHnSuM+93iczP7oNfrZrxwMaZaz1c3ogB6+phzjLewSp6cG
5Dqco52nLfBRzmWmZ2cDBXPwjEyl6cKM4UBuxQCmNX04VvTa+NUe3wOxDnJvpuMXtABcSxtoWbwv
smpjpM53Za5JSz9rNSGkwHviJSePo44H8yaKG/I8g+K+BVLpD4yN0TQ5vPj3az5fsf4m/pnSXtto
uBoFgMn6wUfzcqttz9tM8Jz1KlDqk9q6WfFf7bah6hYAwNzZmtpbCjl/ScfiZyxIXFG+G2odltf+
34ySWtijPMXCyihZnQPtUxxYy5PNh+JVSRt22QT/U00YXZEEpQ1kX/mB0Wn6ppXZazNjaNfeKjAi
dB8XwBDxB7jwGZp5l9Xqq3ATunjwkk0sfEQL6T4kFo9kWZ16qzlj+ds0dvxk85figT+VLQjX6Lco
RXmY8RTDB/6xOO0kUK5sYJWxtd/bgdeq1OtQxOV54Wjis37U8wRxN/+iOH4jb9KHjTW/dAqiNg81
vCt1rOEK1s9cv/uEV7n2YS7rgvWv1oRMDofFl2VX7KEicD8zhlvSyl23iNDT7HB92yy9Jz+mvZRO
+ejH5afe4p5af6PstYkm95cP5jsS7mXhhdf87pF0D6Z+ZhiTIRGLlvqwDvFbBObonTU4lXgyz3WZ
n9Lliwdh7bE+1ruvTJxDW+rPel69uKa9SZnDr+EXeo4C05jEe43btFmI6Gwlj4aSb6oej80KrCcg
v6ACJyzcfSDrmRMfbWz13OcerJrz/yt0PUFzVTeBi7BWFFyb7D5R9KxBO6XFJtXrL5U357ywiD9i
6Lqx+N4qr/zOSve/wsOYLBkAATc7mzFKGCZD68L7LDrJzlatxNmCd96X1Qw87EDlKbwR3KvWi17N
D23eQaN4hRXmjV6+ac70TBHTbfEj7SaBvsWmLsmUdOn2HTAMttf5YC5av636mnaaHMZ5NOjrNR1S
cwEhYQqJSOXYRyP2v1ZgW0hVH/JalXtUordWdh8QbHvIYAogfeMNcaCnNDkFG1NHXCVWAXBWMPcI
Sn9ew0MgyzqwqjRtHjoWNgeNRVzJpMhHyYdHm4JmmsaXPu0QdRTlxuLf57J5zUw07646YEL8saJp
VwixY4ZNgBP7RcYh+S6SZdfmlJi5fhnxNgYkP2PSSKcHAQHrmdpzgekpUKV9Vxz8M818k1d0bwx5
MBKVPN/VwdNRmgtDbORMp+prTfvDn0+cDQcHBTsWCj9TRx+XkKJ/2EgKG/wlz8SSfikMVhQ21pUB
urZJR4KJ5uR3tNCdjfR7zMt/s9sT5mB2h9RonwoifwlwuRsW8fVTHB+glikLS3QY08wv1dwBWbfL
o4A4XBbnxbTFk8JjstFrD4yipy7E/gW/ywOI0ZS3rM/P0qv/ZZUmjqU2vDcFzvZ+otXB6HAxOCcw
NMlLSw3jLcNeadVO6727yofnRhZXczDfSzd+jbCXMcBziOPJsNM2o/yTjvo0eRp9kfxpoxOufQrX
N2pAsqVXf6y6haIPp7Xp3pCHU2wQPZgSFRmCcVZ27qazPfrZwfwu8C3kZn2erBTCnTvUgj0qk+EC
WbgvPOejc3J8khVQ62Bj0zdpaWTNf/JDT/WhqckvZm5LKpG5nvzLC0rpuEU0/Kf7c7dzO2bn7Eoc
G9N4qBYcw1aLOc+JI2abM6hM1ZWXYZTDMapyf7OeTHUJl2x1d8dBlsni0t0IPNtbaMeI/8vokd4D
ujSj1NIou4giBgHS9S0KigwXV3uIuHlZDrl1lqQOpVhgzvhYeqezQWiUPNsatJqegYfZ/iLPzQCg
NjsTNlHd/qBDQHjS0l89z894z8+xTD915e0YtV8MdppzNTaH1LNBK+N/9gB162seTufMfMQGvccm
5jPmct/Z43608gVaJlU0+PNj2aFxYzjxe+duq4KcNO1H5wVjTHuwxvFVcKIojvpYWRj0jCUsqjQc
Wr0BR6+Prlmc6gnfe0K+EIrknpV4N7evXiC232obTR53ykMU939emp1mhazKr3i1cutikvVSUsfQ
B8Xkt/hMcSJ1ttEDZndBviW/ZyRiQCY5kqnvbpfesoMp7reryihm7xa1OjV9X7UhaNiv046UrCUQ
KtzzzV3Ku+z7L7GIEVAHJ8HYIvBUwx89555EibCXxmEtQ3o3+uZpCRMhzkrTAlNNxDSuz5Uv/C/p
cT8V8UuBnmH6+TF3sqNfRafJxGtH2hqk8ckYnGOWW9e5wemL/Z3kE6YUsxWTR5wHcqjv7TIRweVe
CC2LAyfzBirJqQs0t7gVSQPjK/s7/mVE0Kncx7XUgGV72CJYR9p7+bM2f07tPvdILkmu7s7En8/5
BCHw50oQSQcok+E+nTIpPbzgJ7KDIHF85x7XTCQX60HY07mc7UdVu0+GmT923nCfYv89Iq6fZqy9
pA2l0/rxmivLMlJvJ15xJYvzuP705FXEm9Qk4GoNhkI3tIZm2zFFMyl6E6gug2+0UstLn9RXYyBZ
jqimiH5EeemOWVMRLpN/pNJ7qtLqQ/e9h9iAMdRa/f/FJREQQdo3j6XXHNb+aKZKt5l9i6i+6zVw
qaiLa2TNB5K/TpNbXewGoZNqvPPNC+98eTUtBLu2XpK93sKOdwZvc0SaW2jbQ81Up8m2RtuWjx5s
9KFNR0J7RN+HoJnmo4qHeF/pMrmoSLrPJolKsLnG8iZbKmQMY/pxVHi6d56hxT8kEGCsY4V1tm3U
5P1LcJ7wsMRDeS0Vh42a66MYKtKUxlknqslfu53qKoCcx9p4dzjhN84oroNlkqy2EpWm+ksqkJ6a
S2GVAdhLA4FIbbKQkcJbz/Tb5ATTY/XnezMycvfr9NEp8jX3AfM+EzGAma2MMCsNangh4nYt9Kwv
O4pepoLwsKpJOKjy2T7laZ/+1/gT7AclQ7CO0xxdj0DZmY0sE93DhlJ1OiioD6Y2yTcA7ni2yEzd
lDT/i12cG58MorSL99pMotZAk73+m7jr3/kLMxDPvVOeRT+IHe/+ZB8qlFbi7mptU00URkUUP/g6
mQdV/iGnFKOcV0cbk5ylcai/fNc+px3PML4QoNRkfmtUP+5mbf7sVX4gCe/MUOLRhWVPbO9v9OqP
vJoeSez7W6Vu9rm94ZenUqyJKRi7V/iO+EB1R9HZMw9NVPIPU/4b4CDJdnYBq5wReDZ1PxEXndUx
colF94Mhkskgcl1pvODDP06tc8UmBJnW7jDdXyCEhv9f6eQS3ZM0epgq8lnbdFIX364P7kRWHfTM
U+yri44mm9XDpz6oL44qb+d06Q3o4BJBQiXWag6Yt1UzPzAYLFkSZHybo3wWvQvAMZsdWTxuCFbw
FGn6sEdI/ZgW60wOCSZGHEDbzprSLXlGYb9w0eNo/BSFfOjBKoLRShn0Df4Nkv4ploKJ/ZSVZCSO
JyeZoRJIGthKbfxQEaY26fm/pYomZvvNioBTtPlu+5L3fsm7kBsggTTWtdsRJtg3eGg5tjcODHpo
V2kBHFKjeDjN8ExhZuw1r3+yBZVAZJBTSeQB36hFqMdoi9s86gwEqHgBTU91nv9TWkyS4BL7R+nm
7aWqMO5Ys7na09lvyla+/6K6++wW03uaZPGAy9U7OfPa0MH+Bl3TpSRfVYwwGSlvWMmuKG+mjvbT
PbatTahGXbwUWfs9gq1BtF4hFR+Q9nNcriB19sL8MAGV3sZLUR+1KRt+TH3R984Se/uh1I3fIW4L
f5NEEJ26qZAyvJZRQw4SWzV+cUudQt/7ZfVeVaTbIfhS9bJudlOR57oprKzYcBuRzxPF25E9L3s3
M98Mut83feYx1LCgJI5xH4z+r0DU5cwr42vVYQCpSu3VGi39Pzeeix8LkgDShLB78tLmKmipTA+u
riiAPOc5URyX02AT4ZEY83EkhGjDv8PJpXVk/2TRk1VIgn1UdjeZhVEyltNWMOpK5pGZzWwhD2t8
V8NSDJcUjeY+OJ7aeaXjXfQc43NszQ3lrzgtdk73NPTEinpMbx+yxntqRoNYBwnFbVY5pmWRRkRT
lkYETNU8pBmF8jLYJOUtVXTlZckYPs8v5UytHrfqF5mH2clU+S/4w5lNtT62h2yqnD/i8N/6sb1h
eLzVwA/kO+XwECNJUrpi1OH36WvUxKSE9NQaXW8XoU8sOWFHKAjkAU/7Pi1dOkr/JdWB0Tt3jB+q
sfrMO+s/y/OIaR1qUHudFYSFWzcvlhw+FJCGY8eHwVgKTg8KerryczYu5maq0sepwnI/TpjL8cwW
u96OydNyOmYZmdMGk1JmTVoYv6MyOmiyWBxRhW9TLGwQ6vJu5eYS+AWtPfajGpw/yR4Yw1vnbjKt
d9+FPkrM+gM8xQ5jpX6djPy2lPojm5nOqbnMPuZhfjXN4ea6xEg5bVa/t4WsLo0Fr135MSO2kjlm
1pxNUPkjStrN7D25j2rrPCZVF3GW49NoBrgcoxQZFCvQhjDnnAzcpTnpZQ/grTWXwZWCKZP4UnRV
V6HLq+aBW2txvq/B2TZYOP/rh+bPGLs96R410Wb5zcxT2j+DHFn1u3A00ItMtJ6kjHEvbQRTuXiQ
L3HePXateVM5l4gYUDWwOFaB75SfVkKba/f9U9L0xLiVf32s/wFveiEKDrlwQvst2uVJy+VDnZMa
sv6XIi2pBSnnSBJ6ou6BCXYt7BIc1I5YMwzMjjfDKVcOiHQ16o1Pv+gRFyO+DDfvly1JN83ZSlKx
9fBZNXI+9DE0FwmLeFGinuLvUMXVXletW4BW+M8p62iPaEzJqsnmget7xpfvLdpTB8F2cmcvcbck
VC590ChOKvppkDtSZtqtDgl+LjSMPDPrjAIPsuJcljnTAWU7PRbTkS0WKf6iztGsixWTi7tfprh+
mhqZf+atbjBxA+BkGqy7esafN2O58g0NPzwTr/Jd15z8JM1K/RG3hVu3R9F3aX7JSnu2tbq5W2zG
9pYGGLr1jew2dfXYcPL7xMiavY6zLRqYpjmpc2otV38bx3kEisdJz9eshhOwd7nv50g/Z5aXPo5x
TB5KL5bnPv2N+NvkMD+5+SVGrf8RqmWe45lxCRcw6E2HP8EEAhaObv6Po/Najhy5gugXIQJAoWBe
23t205MvCHJmFt6jCubrdaAXraR1NNVl8mae5Hlq8R9+lj/jIkywFms9QPIDyPORL0FQ8kqgBW8o
IbyZrEHLI6pAto3shuVbgO3hXK+S8kaG/U3qjrh2pnP8Z6UR7TQFV/MWH/zwUSG9lTjy1zoP2F9g
T7n/jbXp3+KxJ9CI58v/zwQxVa3hV+arlG0ECnAyUGaV9wpSSGhGMG8QRYwCw6zbBvWPbtDnrIhX
tQes6d7jMMAhJs2PajLGCF3Pod0u1PmbmbaMamI5hcxMB1xvpC9DcAq0P3zUU2Ie45E4ZDXruSYd
bgaHlAKBI/QEfZDA4ZF0bQtzkhUGG8KN/gkQ9Ai0pTUvkZ7IuvWx908Nnb3YoSfH49wz7P/crmF7
TrKKZNvAo64HQp3ZyfjM3JVwQU34d5oIfBk4oBhrEWB4jnPkiMkIkAmk9B54HLmb+lbsAOwkztZ2
8cxV3qowpntVYGOMMv9BUSSDwcRPolnVnEyCLMDZQQFMeawT7hw6r3/KGLpXla53ZYE5pB7m6aRB
oa74qQbP8xxibGVfPhBu976HegyfVDBUxwLtax2GHce7UPV4soc5Opmk6n6dIUIpEOV4mM3CW3uz
Jg6d+OHzlLrJlcTrfLLJg51FOSXA5vopXmd2jEqNrfKT2C7Ybcv+29f4NDctXU2HPAgVAQUPnnJq
GBjGpixc0GjdJzlF9EDBK3Lde3SLB/WQXWNW0ZXAYMgTy6+cnVfgudTE0lHMg2K6SuECJ/K4uJ+E
Q5j8MecTsP64Vg1UXuH86rkzjtXUBM95rvWOHwZVSFnvyqOvJkwyYWUlJymZR9Jfb7YgwYshx3ea
5emPNsqJaBJQwPU41PF2ktpkCGUgAQT2rPAlYEnbxXjfbtIrOB8SBMm3hLckdEwT5KbvZP2vrxue
84XpcccZJw+dVJdG8V6HseGvuGrRkzCltn7ylU7CoypwI+Esw9/UwjQiEo9V9tiXST7eVJOEEkql
O8bkRp2AIVOJ1TQx/MWBJBerfzuFaJqoDikxrNmwKIphd+RBn/qoYnRJa7dOmf6PgthxToKUabi+
yNlBKMuAH66NOXC3YRPM421G23gOse2ubXMysVRESbVTiTfWe5Mtc1NHHYJzyNZU61o/S6nd98I3
yufSN7LXQCDLYKQo9+WonW+zycWqTtN031IedZOgnreRRpMqJbNdEY3cW1iU7ucAau+1mGHZ6TmE
FaMb76fC/hytStXVEiTHLPp9z8EITMHy000qmnYrfV6oYZ024ZMnu+KizRjOSEct5dptvGmN52Gp
QAhSMisk63usY2xo44xuU/my/rCFW7zmPHwI25dEz7RFDoRowGU0AhOXItyYtpnKra1IW5Dgc0Gk
aBqzsbHDAjPVH4g1/r/KdMoHMFtoHkI7VxGQ5ssbla0Yd4lt7fnmWidVs3Ibq9mLODTfCaVMe36Y
C/+DC35bYJBZh9DdV+RKkRNSr2NTCv61YQDIFD11pYw2u/Ytec+nitfrvXJdPW3TADSYhqC+E5F0
73ZNIyN3kPwRWFDTSTDrlwqHH/Ngj6xrXGHj2JFZyZOth41yDzPL+o7Ye65RSTrRlVWLkgq96NvB
Q7QRjPFPgwM1vTPR8GP0WS7RtX83PJ1e7c43iMJbxdmSiftoMw01iWjkXgyYNNCbIF5wKWiPWWI4
L/FInarZmfnOYb70XudZgus9UcW+SlB2HMNoLwaRumwVlKTmBrLx/1zPCP5TqoJsQnoquFSygsBP
AHqjPfqoBF/41oKtdrfg36ADjjG9uBN4zi7LN72Ti7+eMo1nsgzg3FNXbRITqdRF6fAOflSTlJay
aFiPROKcmaeNVFw2djiu7Q0QPQzMTSMO8Yh5szHhpDgNEU0bQWFnk+7dxLMFr8Cs9X7wovxPwqG0
o6AXFQfO1dr1KnBlHsEHgyApoNGyNYJNZzPZIr4iNo2PiyyMM2YotoOwsYxg3LFSYF0G2ZLli7tP
EajqbnZerA6+W0/3KZ7qQ6ZxZhz8FKIeUHrGiJaGmzAPITFOd6i6PRi1YVslUfIUJq39DwQHQdI0
cZ59c44eoAEaIpl1vpeDZ6Acq7E/6KkFXhfyesbV0WuD7gR37n+F6LNi1/AodnA3Ku+ED7G8zF6H
6lu7UNHThilcM/WnXiY83QTDuEQ6v1M29EeoXFzHJcNGKmfkwXF65sM1QNUsnfO9MUA9dRli3vOJ
3Nuag33JK47BS1MF3yme3MVzYr6kaCqgMMqZGYMe5SbpDPfWpAT5+SUDelGzvRFp6OGT1f8cFeQn
bVjmBT+u+ZlOHihInqDc+8qUV8EqIcy9o7K02diyCDZJtMz7h8h9m0JXvTrD/CYKM7u2xtAz5fLy
bSdTH6UI+Ogmbv3uNUh95j1+peINlMDhqRwNojvWebmrIIsOn33AkNYesDBYvEbSFlAdPQKTsQBw
iGeN5nOZvAvT37aQ74OyhgYegvhz/jRVy4vLx7lH6zk36WXCncbvjpEiSApM7ilrjYMrqsydOyvi
+57iOVtu0B+J9kROs2Fd7bBKMvoLBP8qNGOnU582w32WKnzGLvtJo/Fb0fYwycFaydlcGdwSqOTC
sUVkU5tyPQvwW8o1Nzpu73GUXCSTJ+zRnDEv5EfApllrPm9r2/MOQdacPKN79G3IjwsGyWTwGmx3
Wdf81kF0p/2RLF5Hlsxf5331JxGkrer4O3R8Shf0vInJZ7BV8XgKqTFwgaGQ0dx0vE2LCo50Ptov
U8doPBwtImrRC5O2w5wFJScjXRTNeKzojVBWjOF93poUV0QsylxSejztdJSczXE6U7m+SwGtk0O8
t/51TKhO0L8lfOt5jO+W1eDCaS+m+lDFB0+Uc54EmzRhBlp4p1lgKkwLpHggfVh2EYIbNS1W4uHV
GCceGlVj76a0I8kCtXU1t7I9ttJ3nngU5ICQI+Wvp0rUl3GmGCRj2qa5ROKJVVHsP81lgzATFU6+
i2zD2nWWOW/QooC1dZ71V0qnuqcWt1qzWq6lBEdXOoKs0Jd9es67nF4H+K3EgOFZgL8iJ90mzXQH
XZcefOl3xHvS8Ll2zYZXWYK1KavBWAg1YRXlk72qu7r7LCSNDT233aNd9NM1H6r+x3WQi3ORzY/Z
NSqo09KhBMBEWpkMs7lFsqgvmnKlxwi6Cldbj1LTlxi0hVtlb1jfAWm58/wWO5XCdzU2T5F20z3B
unBnGEZz6IFgrPISImG7ECBqKWzssGX6LynyfofuOq39jvq5tIfpHoqBI0yQPJ1xPjiQYpW3Yqb2
bXqaTRZgd7Yzuhmnhw4785RR9rEF9CZ21FIt3QGiOvq16glEttYePKyBaEcaKXZg6cVg38+uD1zI
9Qp5aqMyMomSgytPpRcc4jwvdqVA9FZDUD/LwR35dKSR/IZsQF+IXeTONzq7tQFHFjGQBXE3O86/
epD6AKjEX6N/E/YoXPw2QTlwbvfVZoBBCfXEcxFVRiKBeFWxYXrxrksjBpMVk7i9BL+64loFqcQp
+5XhqS9tozsZJN62flKR/AZnwhWflQWn07DWzH7jnSpSQJL0va7SEg00N9QAc4JMWxW22dEXLYyM
3I242CTJOGNaHwkz9NE8b4XpdUeC0t6Vmir3M1VF/lOy/ndFzxQ0wdD9PviIW3zH82cI8ZsMdDUA
tU6meqtn47dq84ydo/tjQRvYpOS0Yb/buKHy7l6UvrWtWwyxQWU129pgpiyU9YtK2K1xCXfbWXjF
0c9dDCpt7W58zK43YLjpwRlNakXMxCTuXJQfRK7Eo68HtFF22WOfCzDRBtOrIojDs8mx+KNSs1nn
E5YFnMlA0v1U1niBgQRHeG5WnezMc+hw1TOSHPvUVNePSuf2e9tzXNghdjuRmH/Nui6fJdw1qmFy
j0oPHa8r1zGR2k39yhShO5oMiqkP4PGpZVbtbNMxeDcAVvKiGgNkINVOTYPemMTsLoIc4yZShAw1
J8mZrD92vJ5opWWBamliZ7iymnOmMxmVFkSQhlMn4uIPxLziPmjRrO0xcrm4yHCfxWp8npMMEMoQ
xZuxKrFSCvxThV+X69HhZibittyGlUdo1mzNl2qsU+L5qtFnEpYYzWi6XcPM03vVURbUK0dsdcTM
1lbWxJ9gvj5P7ny3s8z4G3R5tx+Spr909MLsmFGatzDN8W/zOjgDOMChI5keBCpQN95zzquNAXgb
xy2OxpxfRmvp6NsoyvJ97CN9A+RoPVc1p4InBHFam/jErZ+0syFvazyXYeNvHBHj2gtA5JExIfUh
W643tTEdBVruxmrm8TTlSQXKFXuOjvrPLOgbCdGXyUviYzjkNxk6WyvLNJE6Q1erbBLZze774pqH
XbnsktW+rZPFhWK16yCkOKfwB+55xJqqZ8Gv9TpMsfrXmpK1jg28eHdN5N9e9wBisF2sSZLYIDbn
toVbZdpvTLjFLlLiR3CJO/WAfc/E/EkGGcAJjBLyIQi0fFsaNWEkSRInSXyuDsWhakKeKfh9uVaS
ktiGut2hKBEofo36cedG9jnzp5/J5dsSPhfZ0vmT+urd4QcVVmrtAKqBJLidmW1T7LVvwgLuj9wv
/z3wEz6M7iFxv6vWo1e1/kJ4QeLFbjI15ht+j00RBuuuuo6V3taAB7Dxe1kCFqchVaZR/KarMRfQ
C4INYRtEGHEe0YfABKwmjj7XR6fPRz4Y+mn5o5jwBCf4pFNbqD2gUpypojiZUfKmm/yaRxiubNv8
iqgJUqFzSThhKshAc4tGKnH2GuY278ZNBud2FYn2UrNlq0C/QPLYiaDE6Rwd5jh/mfgbskydLIfb
a9UFw6ojcN4kCe4AiUBgtHf8bPMIm2qQmILCM4ySNQLLmuv0LTHsL9Nmz8fr66YtURSysdx02Tgp
Imv+ZI1ApqO/aDS3qZXvQhCXG8OsXhirMLKG5qAcaETXRqi1nVyb3t+DRkT1C15CobA3Z0c7gZHf
4aMBG951FPNVpPmWJZQQbLWK5NeAULkJcItH4fwn0TD7A2c9QjtGMcC8oTJiYvPGklC2ZtCJffc+
zHcXRhPzzQ+j4HAobqk1bC0nfLc1k5g5OxiOeWjM6GQkwaEZyVFQ/81hoV8o6dFH/ig99ZnzOy74
akON1T5LAOEt6y7i7pdKE9ZRQCrIOzvTtOMagGH1Tx/+1vZHNY8b8Lj4qRZ/dPqfG96xLF3wFFLs
YQKPxJPi2faKVZRLoL7t0JxnE11tAa8COiTWBAsMKsYqcPgmopTohN7OBDSXZZiY3suYjrtMPOdw
OxNWuG91R39Kf/zChKXNnXVgQ/yYqh8jalej9ZmhUJr8cmmZubgUDYArxDwbIfaw90gjOveMeydd
QIFl58adJpK7Zm2Mpbjwb/L4s70xr4IGN/Ogye/aVCngCx0wZXvBFpT01gX34Mbp1SdPjloCCVmG
JsqhWmKJ9S5QmCTSqnvzVf7CEbetlN42JHTmqLoFusFj0bA4luS9n91IVHFZz9ZM/vv0KzSszdRM
JghPnhIDvLH+PgzJezwomhnEX4KKR6geH36d2uwzJqvf25h4iCos4HxgB18cvFw9Fv9bPGBQncHQ
5dUuNca9FQk8ArTPjGJBJhnrIfa/sqH5rhrjVVhTvx2U+76sSIRHEp78pZOwngQwXBjr+8BNT6by
5bHBDNXm04vyXrr4w4QisYrJLVtN/2EtDZwjXLcI59iTbhYES1e8UYtLSUBC7Wa0MAcJIQab2cVm
N3iw5aeavZaozGhiTSXB4e1GPsbE4qdzMpBhpVmFC1oQPqCaGmens2noEcFTB0XId1KWVJpSqe28
dVl0mzTuHU6BXZkWmG6LW72sz8YIL7zDrE3psMeOYiQ0RgipTeUxUNR/dw32Vcl7ZVkI9uw+5fP4
SQXgwVkMPbkAxGD0zWIVyhegB84fYpvLakjTYS81VCRQn/msro308NKMTEZrHO+bqorxX7YFY6NC
Vd+qDewH1+fpENtuSbww6S5mpAtubzzNrIBXReRCDQ/Cl557Uj0jzy/wUjgbJGAwm4uh5oR1rPeY
6hn6SJUxbXM7ApoH3JxiQOz7lavewPBcoHmf7DmCJdru1QSMRIsT9i2uaH6P4paPNP2RokYQRnbk
lcOC109Fkn9ATwMzn3TlrkjZB4vY4P7cPIKJzH0BBGIjCMusXebG+zqS17Zb7u0x3gR+4q+RIi9A
RRf3ln6dVNWf2Brpj0AAZO3pIdjxsyGYrNXe6/EG2oX7oD+Zdx2EbCpkMNnHUXoi+vNCjcGKwr+X
KqKLijYA3Bj/LAP/fNJkV84VAov2pXWBbgMKsRlQuLgreSlTfoD27PdY8GaXiQEPVCVTY+2SLKda
Z/xiIv/retQmhiAwaL6r+rW/nI4VrsUVFTX/FJ9+IZHpAmOJS1k4sIOtMTZsFHo3RgN2Iu2in8Tv
EAiM9VikLOj2K0TzBwF0qibMmQqIXst+oDLvTOHBPnPiS2SGTyg7zzw0kc58u9qoLLpGo7vzm+5j
TvmJ6anHCjNU24YdozLLdEuk+Q8MkQvzis3Mr7Cl6gR955SPHdqnfba4SkMf+hQZ147CPA8BJXy0
h6GFESWiBwKnbZlc3UF/BLNJm1IvWEIUBqYFrnUDaTFVTA8W1Isc4Q+wq40WRQRj10Xrzg9ebGDI
bUqPZhB00bZi14DjEXCi1yMtThbC9BS9LN8ESP7F0TT8mYR55mnOUswhGnC1HY+8FsEBVP7e1uoR
6vFS8OWXLYVJuKU3kT+8JL3xDFom2TjhBLdh4B5rRPaqcADjGeQ6gwp/finRV9jzIqDOPJJJ3Jco
aEFI60SLIYOGInDzKTHadTc7JOL1q/JQUUs2H62BaAXuk8yYMwEd5JNdaSBzEa+Oun2ta7Ctc2S8
+g2GMolTQkcDdSyZ/pO4TPpNK9jSo0d1iguxNiyaK8ooaNEJQ20TJnvHsB5UBL7FC/eK424f15iD
C6tZQ7HsmUSpq8DG7po8iJp22I2gvoRhfDpqwnree/ucIzTmbdNqdAxb4KluIkIcXXY30WIKdriU
tnfaN/coqBSPVm+Mjg6OKv/4vjp7vMO1FSxXPbYA3u9iLTsvw/fonFm1BV1/5b3AzbEe5qG5+u1g
b3VDyr2zrRZlUExbf/Ea+kH0qY3pNpU+Y6n5X23zIBznubg1uAYd7ocZqUhaD+/UtsMyaQl3cXzU
bvpDs0L3rXB7n6Nq+mopV72jsHukJq2b7fb3tGjdkyOa4KtIhvDVLh0wTUGEdTPCtwMonO8o5ILk
2DE0gBB3rvJ7vI7xPZzAdismc75D8MXAGsRw2VIJBtXAf54iKrlmgjxbz1fWqqF8DHoyL/IYCnh7
lYXb7Ji4VADc+TsoZT3lTgrKyaF8UjR8MOdzbgGibnCqrYKYVFPhMA4tCdv4/kK84/qGeNzY+AJB
JC6nB9M8DDGAd7Tdr8N5AI3sF8A1TPumGZNtQ34jdHauMdRseRDGK5pQGW24pdg5WfAflktvHTmi
ZCQwXdAn3qLZpM9oLvmOJJkQyBGfFemBthfvLQiEJOoUDvPib5gMv2xI8V3G9rPbBO9UwT6jQx9c
1xa7OQCOrWPxEocWaABr0wTikUNmYaRxcJoAXCnu3QlTYR+Fxiqn1GgPAt64lrYayWHhubYIBbA6
dZPcUTfUph1LfBIMG2yQ+NSwIBEH0X7mxy4CPPQpbq21lP43/vlXX3aPYnI/FvE3oqGxgBJPNBuG
Z1pk1wLxvEnmU8LXJsXwqhNtriCBUMZiJgt/wrpPzoL+CvqPMgsixDasVP3AgZeii4os3YMdQoUv
4SRosjQ+RviySk4iFNzF4zc0BZdc7GRue9P3YCiVz/YkgVEY8Cl6UzHgALzEL7Z4gTtewrQaGU1X
fFrb+BCOzrHuEp4N/rQ1e6fconk/Eqt54Ef2j4EegL00YEuAoPA7Sv4kc/hdBvK78XGLN811qMu7
M+pL5OLwc3R+iGbrxfNt9SMS5xWS3nbxkUq/7o8ohbwK/Jsupuehpc3Wot5OTMZvG3b6EQg/2gxG
dquz9uHlHsh9g1cT7Sup8Uhzc1glzGCDLOf9SZvlfgb77xjDLZNmfehsxlzJ//+iicZOGaXtka2b
J0FycHWCNVlh0BJzV22Kxk8Po1pg3Dlz0joat1Q5IB6pjgHpSPyJrmCl3r046QAkemDXy3drCD4w
Ym2nKnyrGiyD7Ovvriju2ABOXRwdVTpe8a2fpzm4MSn4ERUfDqWd3VxMHxhbfk3kjR3T+Rui3oZo
t2RWlULDwZTnZ9Y2A3E7O/IU86rt8NYmJZcYFHHGumsnEFDXeJUmdLvIRdqwhPXadty3GspRg3lT
ZjJY+q73xPDLzeSm9J/Rc2TLCP+YySwmmr1XQoz/eYK7vAjXrLiTl2PCh0J3N1KXp7ABLXBknIUK
H4McMJmtul3GJN75pOXpZI5Mt2c/2wUxb+lAXdHorkEWH3175nmPAThSE/QxhzaoSP9FlYG0kLw4
TnbGWPIdE13aVG352Yzwn3gFFEUFC8VumOYJcLUcEWAw/jMr+q9WQe5O69HEu19LsPJu4ZmHaOop
SJh7eeidpdHetaDeUCCF+SovERQ02n0eMGuqKmNnk7/YMY7EWMQV9lYZpQngJIRM54aLLiXMCfcD
s+BkMBswsaXNU7nhx15iGzq6/3+mpp7PAI7x1aedAcCNQM7hyAgG9cAGVtyYskdEptqi3Xlu1B10
5qVkoWDwrYcwMX9bWREdU7Hh3jndy8+yzDzMF7jiFKXkmGkWQFNVUYOcOrJbj1ng7AhHAlKlxmXk
98KxUM8OzPkwVGs82bgmRYa+JeFyu5an8nWMy2WbBWZ8i7vRQvnr7ecmaY19rBKY4u7oHaUGIF9M
3A9j7XunIexxDFVmfjHh/xzYbsQ2dAO8Tnqu9ng7ii1GVnmZSwNGiSO4LA3LJMIA1E/bq7ebyxgA
u9O23YZ/fE19r0+CUdrJmaqcYUOHB/JEN0pCH3H1WfcNex/Ibe7SyjjJdKJsuadNY6lq3ss2Avfs
+YCGXFW4zCxnvTdcxr0AzHEcMpnexWU836ueT54yIhyhgTQevWBPQrppWU9Wvw1gqW2LhsmYttDQ
mULEW1toijkFG7UYQItYae4SL3MaUC9t+jQ0+q8NtoDVlboHNzJCZ9NBuHxxF4JCA/VgZaDcbdWU
63Pt2P6lMAaMF7lfPo1zuWzjDqJGPPs1kHNQqyueKenn6Hb+nr2m309pMG8Vlk3Y+Uz6rJSz1GvD
fB+ZwT/JebQkdks+lh5sDvzgE/yQ+MdhNrGqW3ExQwEAjVkWn6aKIcQYbrNl3NUHPIDlsUAxM9ju
IEheC7/70/MiwhMQ/CeiGv6q2x7cwP3qh/TUD9kpETSbI4ruBDpaULRQOePujmtiKwdcuvArqHu0
iNSEdvJZtL2zKsNu64NozAz77qjm72y3ZJxJNKyGJZxYh0tIBuIey5jMCGA/05TnDGwO9t2Ernb1
JfAKL4GuTZvMzsnUHnc6pd4mpUYcyLTVGPGl8paOm5pRFz8LLKubfCLVvwQyKri9uO9P8MU3rXQ+
xiZdD9b8ktgVxIF4b1No0SimtbJ9he78T0m8UXHDE7RfbiVFdHGn4JLRFWrVxnVIFxmxuAgrPHZ1
9Rt3Q4N3sjhNSXofU1TR1n2G1fQ0KOurm8dnpV3i/TxKM4qV+sQdVrIzfpZgijclLzZqUCyqp2x2
nrxa4pXJvnqSeb3h752uudlodg3YGbqi4ssEcYmzkbhgAgI8bh7SFbdaW2TX7eyzyxgcAYCCYXhB
C3w14QJ7g+2t7Dzez3I4DRkMAXOuGC4a7TFqxbNd2jtvzq7L/5YJ70kb9H02RChJ0zXyKU7BXf2b
q24XecNTYJpXt25ZBvVXszBO+mJ89wt9qYIuWOqPTCDrZbBnGoIm1pORVPMJn9sJUwnDZv1NUmRX
5sURi82tcc29wG68C0TB+Ll4wtb9ZCNvuZiK8IrBz6mi9OEk7r1r5rv1/+DLcKO8sz13qQp46BoX
rqNkixt0uP+zPJIGG1GLjd/J3ddZ0vvBB4/ZEz2EzJzw04VN/xJNmfeN+MIsKs7y64BPy1dg3cLG
/bIq62iXE3goi9vKioSU/+oSy+GLg7A9F+6tYzxH40gE5y3l3LPK6v8/WoVh0LFzYCMwowaKKOOE
O04xTEzGvBlIQQ+3TXDt5mrdM3dFMrdyRrGREzxsFDSKWukZ91I6w2HASqMkQkqo1i1G7C4GV5SI
1h4Ml+qM7wABqB++IZm8gMqk1dsN2Y4XI0ttip3F/QNK/GZIqAYL8uJTV97a9vU+hyiy0LN8srey
/h3wy8F8hpgb9etFac46375o24TqT1fuIiy0kZmtpTON+34ETUEINkHZ1M60LaFSttxrCG9SqYGU
C4Qc6uuJEcNXMBpwqkgi19mWA2aXCuDXIXaaUJwsOtuZq596g/KRyRErhciTM/o6N5G1bXX8QZ30
egJzwJnAkaB49VlLq/ibqmef0DazWUtm/0ZWc8hG3FtgyPICaaYSr4UFnraYysMShyhGF+t+vPSe
NAmchoFmoEJzfeAWxUPAWG6bZvllF+ldMiomgMn0SmIsbDPGZKFXXKuYbNDcnzR8G27VM9DcHKKG
cAgZhfWlJTYzj8kfWRXnRSOZJ/tKWOTx/0EyuNyt6LwnM6CPOyKWEug22WO63s0hZ2eDqtna88YM
8Xr3CS9/pCFZgzgAGLMOLcIJjh2+BPm0lfX81BYaDmc+QkNcTMrzrRLRBlfh94z3ReRk1QsCA5qL
Ql68lzo/LV9XHMbgf94Rr68cIRs/z95CzPrRCLnL8bnFgfLn/08ldwPTuWfFUviL0u8He7/ob5ku
b5Ht8+YFHGGkR7NaXqvTlhNt2zjEWRGs/s+lsbJNb3rc1OnOxeATmpfM6qHvGFFGYUe7SYlCNCKg
J5fZbxonG3sOMUb6hyjzDpKnUoQVnH7XxY/uPnxtnprMf9TS2hEowu1qC2IRTv+obarrU+vcUSA6
9/ExD21mbnQZAl4envC0wIrI/bVT8EqMg+kjTUdkXumfPRxgq6l23ktyP6upIDYpprVFfHtZoeQN
1oqvfwBZaFYkbVjZ4TBv8+i94qDTttzafGx56GIILt5zhzhphhvGanOI8f7etXzn4PcxGECnxZRA
8CXm+mXW4ggU6h4Dgh06/0vjBuJ9+0pB1FJ5z5ZMifzofoAwfnKL+i8UPILFLPflo1LYLsl1GrJD
cja0MOmimp/MZNnH/HlXtEbxl1SbwV9LDixN8MHWCPPuSLMk3M6M24NwNk2P7Ed/CdJMEfxtzY4p
e/KvpFESFc9dk8c/FiaoX2b74cqqQdjWEm3WFw/ldM9WK84tmUNkE7ztbcYEf74Ebe3sEhZF21ev
SGY7J+CmNFeEOxzsQgDR1kOffPgOaSxPyxOOKTDcOCl4aNS8Ioa30OGtyn3RYesBxtK3RyZxO3Mo
PzBBAPBKKUEewvRn9BKWU0/PGQNJNnec+k2evMBIOBRUuwIX89/CuLlYlIlkXuFCie9/PKUJM0N1
3wor4rscy39dMEn6d4Z4U4qMdDjB9N0QDI+mRGHherQcsXyKmx/oexe7mN4y0737EtkWPTiHec7P
XFrVW9CHl2EuvpQ0x9WSAR6jmJYQ5ylAoOp967nrXDrlA/dY9+VCZRrpbcdOZug7IJvnqu3+Vgij
BqfnirLql2opnjT8W5F6+2rmJK1z+yGb/imo488RDfbgYpu/o1BIPL7QNQNBhNxD9hzZ8YqGgUMx
3YxhxqsRegI1GSdYWf1EXrrPGwaN0G8xg5OfRBGuSusYNMDU/TJ46zFtr1xv6UbqzPph+0l4iwwy
krz6x6uueUD1hdzYGIgGbC+suJJrpRduuESsGVgfKifCiYKlQyNhAMNIRufgLdfAoS0j3JYeMzba
mC5o4/Y+H+L4mdnPzHXfl9kTqCqJmgx4qfTE9MnDlsaOuI+GF3uwkWF1Ae2krlPoHXB4mbkaA02C
srua7fzVuDhWxzETUAY4w6ikOrIogBjVn1zybaYftrEbBzRYgwmbH2T72Ju+VFNjgx2GV+Ybb4YX
R6BfoKFqnnv14PFcjAx8QO4tpzF1ZfTlr+14G20KRIjuSQcJk1QyFoJnNTLOLamba93RlOCqW4C4
suIaeLCVfuDArdaKCIPXDuWmxVLBleRv1pFZ5YaHE+q5L4qTAeqfeFHsvvSOwY+6sCfxPOMpOGPd
mhbalPNWRxDCW/SXg+J7/edUkrGWSgNG7bgp8ftLTFe8M1Po0YXck1Yvv30qET7cghsL0jzprY+q
0ARpuhghM6fqlOCN+7eJoucS1gDIyd//sXQey3EjSxT9IkTAm217b9gkm9QGQZESvPf4+ndS81aa
kchumKqsNNfYKIFlNpPeaLwBMBJFqfGMP+g79N4XTEdfahQCAh+3Qa1wr3ajaXgCdJT1iLle6U1q
t27CiSgqBN0GBrcaepedNQHb4MPA5u+7Wdlh0UkLD5/tKm42Wo3avwGqBqwGUy6voD/R7Nx5OFck
4ApVFmVgT83KcBdfco6gvEetwmj3JqlKo9ff0DIwtSl3gZKcBsp9CvyTKwoiBZiorCW/CTpUZQZA
WKehShqmLeRKcITGneVr/osPmYnaAm8fuzgW+uxspzLeuD2AvNQz4pWO92BYWoc2a8Jvc8ZPXp+q
h47jdFRLO4R+ckvxsiqYsQKod4tvYsg7Ew/ARZoxH6caqM+Up/0G0WBfI1MqD1EzIbqUI5BYp/vC
8jyIDHkJZrZWkncRnmAOBmKyZ12ocYROCuQ1dIlBTZuIcpPoRT3eM+T/6CmujWn6NK3iRHjbefh/
o8m1d+b41qfRJu66K8yplRPq/QHZ7Ap1V/SDotRax/jNr1BFURa0JEKOe+YlVPU6JQdZxE4bGfda
43RrAnpOcQpAm/EKM5jGDGB19+AwztF4HswieQ3zmNmV3X/PgHx29KOkY1xcVb/d6239EzTRw63I
SoDFbFJA/gnf7Jn1vneyOwPd/ZSBJhj6pPnl4qNH7ogq3cBot9dXMBqujSnWcBFdOfdUmPFHpxRn
a4h4nvbGT40PK2sek+j/+IR6JA9WyTBezUDZIedwRJZu6zT9sRmTHc3e1zYAqYeaU4q2mihkD42A
RiMS5oI4LW26In6jOofr5S7nDHmOFvc7jaQ8K8V3gFla3yEW1J7moljXNg26pH7DVWWlxc5fzbCA
fs8npYFrFSVM0+IkB4uBkQVsRmxGcMvIQowxGk57Q2URmKse2HlhiP5ObsJ3hcoJQtb6U2ntIO6z
GC4Bc1pA3BsoWF1hOJYOJlXVLeIKdRt8rwNWdxxpqub1sHAQIp51ZGkjhFU9D414vxu+q6q8gpOy
VzME5LoZtlg9kBJJa6uMg7XtksMOA09FGbbIKz8FJzNOzaU022xZ2e16NMEEhTDEF8ao72rsNhIl
2akzrcxKIAzzrtdhMFqiYRJU8CZyBOdKxrlNpDDjMMxTxaIUzeyVq6IG5sGTYLK/nND8zhjnGUNw
ZJK21UQOPoUttYXBgXdDicAFIsoYsEiEsGvAqmSeoGCaK+rYeKI5o7uOMSKEYbkwuh6fosj9C7SH
HH0KYdZW86k3aMHWRsVcO9VuIzVTPDcDNFkkRRJL2YdOLQ/e+KhaVFg0bi/s1oOJkhGi8bGFaoE+
kyz5H5M+XAwLjpFck82tziW8/FBBP0m/sYq7BSAtxIwyD+Jm1iCHQPdc8evXGVPOrR74aOEEDXOq
jMcWjH8rOI11bW3rDoc6KHooUe/AFa9D1fsNh+hJ4AZH13NalgCiSheBj6B/Mxzt6tTjW8nkyhrH
jyLh6Mq9pwvxDK34R1pTQw4mOaxeQZlq4mp+CUekbKahBdYzV923igj2Z5YZ3iHt9WCjTd6Xkzff
Bcg/CiJCWt8l+9ksjnj48DDiDWxaeLDOVePOEn2+TUjnxYpKT7b/lruJmYbmzQyXPD+nVbgvnISj
aA5ukVqPaNR3R3mVE2itfP5nDs7q1c9lNm89NqOnOtCEmheEA5lxKZtElWGZ4eNaF+xnX6yRFNVE
crV9olj/gaDYiTYQvhTZuAs661hjx6Rn0doylffAiLeyIQYPQA5RDzTC2c7nD1R+2UWdvvVGD7yL
dplkbbHqUlBwLnlG1hTPUaqLqnA5M3D+VKJ5xyAOZK27qlt0VB8VErBRBmjz7EL8HwoMHXLjF4Jq
R703b3m379g62R48J0AULGLraAlBf1lpj3HgUqO9LGJTA5ytTpeCEYb5Ny4fTRwdEzqgMXVogiSL
65esKBBdfLdvIJ9h6SQfgG1hMfLlXEMOCa6/RP5OgO0uGRn8SkbmzgXc/jIHRZbQdonYNHZLhGMG
awFYIJUmzCV3LrPOGdJCw2s3mpLtzWZal9VnAnB8AGDgaO+D/WzMb75PK8vNNNAa5lrZtnSrUXwA
CUPvxT7hQrA2Y8yDwULwGxaS2k6MmgzdaceIlr2lgoHol5GaoW/34IJt/9IgNAGXpaQTaeEgiD2K
HSy5HS4URl5H5db2P0HxTJDh448CHR9+cR41QJDw4mwUdZ2XKf/h0lOAWsyuUbFxBYOztLRxMXOz
E4WxS0e0yjed0/xBNl6H/5jvNQhQssA7rACNIDiHUvU5+zyPtwbCyVGFf6Z1Cz1a99G3CXMMBhnB
uuj2OXFMPlFRIGnV9lfg7zzor6O+jwKHiikEBEVhqz14CiOM8xAnrD45OySJ/HbAqs2I0PwDTxQV
TdjtH0M+ruquxJn0z8y4xM2cxYTUmj18esx4x4mA9N8LY9GombmVl9JxZLEkgdy+zGQllf2FTafL
g8j2EoT4hYrcX0ENTF59EL/l+vyHv9Ur/WIwDejMZDeDWdOFt4V9unsamh9RnbIRsrE4721qtAmt
YdfASFJasdNBnowsJq98agDIEPCU72E3sHozJLTBHyx6R1+MCToLE7M1phg8BTzDtm4xwXR4DON3
mKOIm9sr1qDSv9QZrRNZgPjpqJu4gCDSbiooGHiNrLhdXzdBPWa0kN8M680Cl2bXXy5KaxrpR698
xAFDQn1XzW8D2pSg6PYhSiJtgbiMfnKQLzZT0itM8f5/of24icPfrPqJAI3+heJ5otJCQ4CKyUY+
As06w35nDCy/YXYGMwrQnRihoFB54JpnJ341XX8H4wrxir2lRMcZT3USAjmPqtDYasB/+VKBrULx
wSMDe6UgfPBldevSekJ0jVEsv9s2YEnJv/UQZoFWrMz6K2ZWxJrm+uSt09aCrZvtNQIFs/dTDfsE
57Gd4oyHvMJksaGkEFxOhwCOPv32bESFA0jw3g97qs2nXw2N8CR+8miTudlVWrzSukmuMBjVfaK9
hKwNxy3XDEXWslXb3juY6TNuLqxOrgJ1szMXINtNFu/wgsvTkb9g3L4s2V4j4cBVQ9p4rwUSsfxG
hGpSPzzJdqlG3XXY2QsWFg9OJ9/NkQIoMOGYb5i1wIMup8Vsv4LB6WeMiB2E2UBlz+aGXZ4SLokN
lfktX94L+Eg0NfjeMf9pUOgBJYDArnpMUbWs9eaa8kAYFz95G2Bo1gbEMxZ59NWCRikcJL60q5c9
uPYQSg4GpuvZ9vdOlDcXdGS2zKmrBc+FUp3mXmtfizj5wlePsVJAhYmPxzs4tf0Ehk6iMYy+A/Un
5/H8ORn2jkeZGOopl/oyozHto0luBP4HA5M66i4lGN5QmVdWZu15FzytKdIOAXBHn3gddemKFjB0
+I7C+Z2bn3i0g/uBL81ipDhljLUBWr2a/HuNB2vfh7uAk0SlqTigazuN5IBsubz8RnJvgX/w2tM5
QXhv0IdNhDVbnlWXnDvjU95C32YHV8fmmcQtasJbWOAzlyvMarg5tTxKcG9rABTgodtKRWXX2CqW
vjfH/BpMhgRGpWvfGf0DoYtoWEOWCpJ1ZxUrFgmyFWvd2mP7iBNH9sWb/ydt1u2HqHVAGKNxyC7q
Cfjhq65arzZ/w6U6pTjqZR/cRMT18DNejZwpKFbHblA5so8j9VEIfHegJiow3HTaTYJOcTQm68h7
BhHm0x1GRDPdDZAEWzrRNMt8tC4RWg2QV5RUVvZDgZgQC7XSi1vvIhoKmEqOFZi4S7PdcOIkHihF
GwigzvS23ZRMrkqOj7F/MA44RU26UJonlkQSJ7K97VprhzTCCC89Cho1CNXc8MS66Mi/yoLBX36B
vhE7dGXa7ykJfCvwYkidaVx8K8x5ahrQjtZtWRvAd9zsMUEUIZCFobZFtW/l+w6pb7XCkmtlKN73
HJj4V9GwyckOojTbaVV5lx8oumpBxLXVZJsA4/avCUw2F5Ir5eOeSfKuqxHq1IqzSWXAyTlCX5Zz
givVKB5c9Dp6AVzjIzV0TBYSe/6LLtMxSnNkCG1lQ6zOIu1N99unVahH5MpfCz15Tsb0wqPSfG05
1v6nbI1uIplmq41MuYK8unaa/Yr20rItr13FlmJaK3kMTzZTwY7w28iwMMUid1Vjsvz2gT76haN9
dqCgKIwhEUWt9D0NR1Rns2U6iwf1H6yssMhj1qqcsEPYRRzQow3979K787qPT/10qHqk42ptU3V7
tdTuskg61K1AUyKhx6ndLLBx2fEI5IweqLSU8i47Z64+aDwhH4B+cg8GIU6snYZzUUFPMU30veLP
Kx32hdnhP+0SX6ZpOnRz/dcEC70M6/obU69dnbovWmtd9GY6Bp6yQj8ds1VUUJyh+WIMdUnG8nfp
I4hc4Gxa6eoNSb2eagKmElnpiJ+6GcPM9qeBH0Hxq48mUFbWSdcxIsWB6aBMyYfqBXvVtw5Fr78l
tn4NfcdaGAkSK2a2H+zpiN73fm6LvZdFTzwTt3j47GD83yJkOnIv+aZjy7vSjI8sb44IhG9r398b
RAB6ZtsQsY8FrKfl6CZXzcy4KVrBlof0Sy5oOxZHYyLvZ03j70Fl55jmJuhnPDXCrWPOrGVf36CS
t6q17uBUwYgeEgoXHIfpWGlUT5hXDp4yLpyw/Mmc7Ggp9euYYQ3kmtXvgUcRR+raaPHWjpprVWW0
G/qzOsb9UtHbLY3MvYprul1p20DYkrB9XpIcXGI+ubs50x4pKs2SXA5g4Bj07KAwbw3Wb9bBqKVA
tvPhYtVfCi7RkX5jb6v62VffauImW1bCcUjQglTe+kzN37XqQ2XXFCp94o3RVmcHEBEuTGA0iapn
rQBPdiZVlpym6X/UZF5zCPYsLZc4z8CD6PMGjGarYlZgftPDWeQAHnOaHFV7dv2fsH1y8nH+yY6Z
GCSpyMC3yR1rUsZw4kAHOcT7ZTCxF68/ZwxfCJwZqSkRmM4cs4FLZnyVqMakdQhj69okdzljWPBy
dChF92sOXxO+mE8lEstSC+meglDazP1HkMxS5Uh3sOGoHIdPqDMMvRhKxt0y0OztgB2ANn5wofJ0
CIWOg4I+qnmSWXPhSvva0OGpQOkUHyaU7Bg0eIpEL/Dr5dwwx9f35Bi4FJDZq2p6tGpSyex9RFDG
MMkdw/lsk1mMdBWIzoUOza1qmMCoO4m2GI2ttPY9ByEzWT8E7crhMtmk8mQinJhplJ4Uhg68NzpS
dJQ4Z0no+OSeE1WmHjPIf2UGwavCSgEWQOJg6gf5/gHiYj8SWb1nTpmkG6Ak+Awuw2f4ozd3L2mR
d3hns668YN7y/HKsNtq/WEsBApPyqnc/LJJ7P0PjBbMfSTPTBklvAmtm/5ZjjYKBxcOPAjVe5FkA
DYiHUvmrQL/xTjhCwUxD9eDkvzrUG1EcouTz/d9nS94mvzcDmS5G8PCURrr9ztPkp730uwsBJ5F6
dbwlRHSXcffNwjBiJpL6PkswqrWZMV5YAhDZZW9J9Nf1He39Iy+m1Z4yTKooIKuIU4s7cZHI65SP
xEo2bnbTsr8emTmfGYaPmZk8kIAFXTJ8XbWdzqrMULZlFbj9TDA59ZxbPkk45PNtF5/ZElTNlYq+
kE4jMXxlm8QNsv6oAoOl3TG/Wrmong6YgQ0JPOUcCgXaGT1Elfim0MXmGiUtpN25i9L2IFlplseX
cYjXjv9TqIig4RwB1CkYynOHnSxrYId75aVqRcIfL1ZwBhwVxfySxCw2+6mrAay6aVxJmDDgqsi4
bBWG1o6b1GxmoGyALmoO4gMPsPlIzesnF6lfkEBcojW1TqyrY3ufUhyOGfoFSijO4JAIXgfnyewJ
cYXsiY1kus0KY9m6/84/2VcqGryqqyxCB8RvPoGu5triKX6XiAH6fxk7v83OvVDkMr6Gu1JeY4JA
JkudgDCmXwEq9nWQHRI5FOvsidgPeDxmcazE+Ezp4bX62bP1TczdKpUPZ4aUafCXrHiv9YD1IU2h
DXBOksXo76Lw9yDv2n0XS2dE8lk7gbOUkjB083UedQsvseFsZQ+NLhu6NDfG64C5CE7Juqr+PQOP
x+8jkqi5ZCH7mknAQgp+nWIGLsacmfeus+9yTGjteHbScAeI4BByJzQYJJ+1HAehEQbW5I5i2G2N
RxNJThB5lzEGMR/pG1pgK4eriqs9b5R9SNCSoprIIuHd7/2l/O9ATpNQUHjdYUR2lavgp9E1W8m3
JaO9pPbgHiFe/1uHSOOtWq9cR6QvEb0HCfwSdbuk2f8TE1Y3hfmt5c1y5hgL8RIgymTq/1eyLD0W
FIvcq9U1YZk3LRt69FcVZa7Jn+zTEHlfHSBEwxSkN6yL10rLyOMpyA+VdK5nggR/xd6YSdg4y1FC
ABpL9trQCbSTduf3L1IDuOxEJDhu5Ep8D++7iMARZg8JvjlrpNaeCbsrYvvIYk/UK7GHByULlZ+2
DR2YhFBCPtvuj0VXRTavqmNwhFVHEYn0waakxSUlp2TqNEflERIObf+HtTj1T6N/k5OtRiw8JIkm
sPnw4bmgqGHuTKL+ry2Sfk4DSYYowGsP6RRiTouax3sRDNBF0NBL67eZWVZLix0EsrQCNGpjOQNd
dDO4ZFm+sYy5AT1x6QQzrpo3h3UCb2lc1zUI7yg6y1uqU2cnf6Z5skosmBsfGkRAaa7I++XEp0Kj
zVF/Idu89EpUB2l42EAku700OVIinYpbgARBw9obhbEBJb8O+1+z7SC4Bt+LIoJjIepeUUMGCeLs
xgF3bgRnYxp4cuaVHOogWKkUUiQK7rbbblPehDwQbqQyPzsdugQx2ksuYfIh/yUVCvrkpLgXeSS+
/TJySMuBwc3K0T2R4rIm/g3ucmvJyrPzBzW+YZ9Hh3/q/jAl2mpFc9HIhJQklGXJGSurQS63Jjcf
9Yg5aLzmPRFJlYFmGpu1JzGOWz4IzS7kbiVw0G0LAPobZ5PdxKaiQemg/ulP9waheu6D9VCEXzNa
OoOprjROSlIBZijAwDcU6kmykctnBeZhejGtt8zxFrzHnDZdFQMclrOvTtbSoZH3J2tUTgJpstEI
5CeliSeLmJUNyWRNs/HfiSRwXd6VTfnchcpReoVcikFJ2hfpin4UEwlyUmOpKwba+OwXzoJIx+bh
6YXvfPT/E7DOy6UT1eAxZPHCSNDBeu0iEJMOYGyyG8knqOJNPsZHYaaJn3IYMG0Am3OrC2SeiFR6
mkOm+nZxNUs4pjlTXdQwJcnA2mrHc7Mo7qhdWraNdJtKWmbd3uyJ28FWRBWQ+b95us3QDw4bqTVL
C8dRaVDJwUqcPXHc0CRNGrxXsnVpg7/i0+VchaeyYLAOtQNpZJ6/nE+Gr02vEht5gXCItRUO03j3
pManm5Lp2H6F33mWng19nEH25/lrg+YE8i4ewNN+rRr60gu6mzHoV7eBzS84a8vl1PCawkW4hXwc
EkiB7cMi7iJYpKCu3BJ8VOsgJeHCTrFSFJ38KHztKSmcNL8NXtIDpnTjx2Tb07ur9znmiE5xwU20
2dl1dSU5pAkUtfcuCwi9EelCNW1QoF7HSXaeatoqQpZAXo+plPXI0mg/gNhZ9DmTGUngZEGNVnOY
kXgkktiz8mlTBTd6+5aUDg9CTOP0bUl3qK8zMh9AcNEw0cBA3NLXh5Vj4rWGy1QR0BgM55dUzeEs
oP9jBe1NGvMD8wNtVLYEt1uHDJndN2fZbVI4gr//q1GEyJDxv5+fDlqcXFVleIXAhIBRV797nvfZ
uzCabLr8Yf0thZai+Uc7jg4A82kkGNuxTU5B5bzl6GIsVeuiNtoJpfz9SFdztDFgGKu9RdMB7OEl
cIrP0hyeXhMegrhfSeovRUtKouU6za2e0ENoR+WA0MRW/nIqNdyCbO0RRjSDaru5hcxeJBqRDh9t
wrON3fYLw+e7otJjISwAxUNYNSwqoCtjvNBU5CuSpM6WU4pIPHQYqIBhhDgxlQ3fYCOaNoOuxa1n
O7qMAfNhRCs+sF6Hqrq2Hua1c3pHdu0gr7UYZrClpqgM9udSyy6MbS54cmMj1O+Nfoy2fqDCgqhI
Zi1T2JBWbJ45gsZVa9f6Pcmya180CFJkFM1T0rv3RNHK7wANbFj2Cl1OenJIHyYUsiHd9hQpNxS+
UZVKNWU9hIhYKWkBedB8b6L4MZB7qACooMrA34xGTDZpUkBmuGQNiZs0Hcc6B/RAs2WigGtdfVem
uHMmvEk5KwtHB6fkly//yjRtlLWy9BukncixXuTQ63qPJllPhQM2Azr1MCHcauaBxjKbmnWRQGup
KCZ1W53XOBjdDaV/4pMKfjpFMU4jEUNPCUp7nZ24uH43tCYdjwA8R1fhKpymiNAE8NYVEHta6q2R
qkZMiuo0nn6bAPcZlWHEhVTGvTWD6DFBiplK5dRkoAo1Grc3w/PXnlJspy60byXjyqWaVRYodNvD
WMhlyIhJYz/guV4M9swQRr2obv/SD92bjPP73Lp3DYTqEU1gklpmeNjNIJn7qPVOyCfdjHWRjjKm
77I8SFYGo/3xIj2DigC+3Xii0EYQxcManUuJmZ2LEHKTrTywaz60IDmUpN045PeBKjuaBhxohSjf
vRZk3WjxQpcBjtmDozBIhfXug0415z4Puv+KAMIyz4aKygwjh4FtPPkBTa+31HSRhRcb4uasGoUm
LijRNfkbsV7T0B0VQzYDwa5iLWc0+Q3JyDokNexhy5AQmbEMfGC5ggaaG6wjCMh1PoI711e6Vb5R
1OcValCjqryr3bgqvG+5MDV4L8n6OEmH8FW6AQiJYEbR/Omp4/LcgnQWYscHlmlqYlaIsS84QPF+
BmnS4NIIARPkaIv3HSlw6t46YD8I1lLAFQs1tFlFG0bN4J+Q6EQJMpmzl1yk5HPOEPlol2XZYorD
bcoICArQoWIe5TdPB8URkwJZGo3SE+MnJE8ymRXIF2Ayfhp5GSXCCfLP5CHk2G33VvAMHbSa0j6E
fBNijdEsq3yik8Br8PFnox9XcMsh3bcmJiPNfwb/riMTUDHVXdZU85yBiRDPQAbJrNgmW60T5YVE
wFYVFO/uE1TeOi6xMaxxRPMWFu0fEpTefsonkzv0gEcx0+J0xdalAAhGKSV/Sne+xFNRhruksCF2
CWP4SkNSIc2Sfwy6VzlQZOmpLT5wr2QPcm7HcibD9utV+G95sst8cPiOtqNhcLBQj3Hs9gg29p3D
fayCMx/aMouTtZG40waNQmb0OLnH0ztCwyu+UG7KzpBVIROV8insMjJ86Uc8hLM9+rfBGr8CCzAs
4lERC62xpi1Tx8RUb6bKOelUGxNsNnpJ244DOqVHwWeMdDCMFvZCRvPNE2Xu8Q8Oxp9pqZ27OnlT
vP6dSmhM8crBGI+1zGd6cEM7NDPopNPv7NbcBa8bvOISpcN3naUtZYJcshr3W/AnIAc5cnunxYKc
Gqx9OqjqB5yoJcoVkEuePgMNknfZstJ4ztPx3wKgOeIBJuDR0jQ3++JN0p3M+RhV/wzR5ZQW5R5N
kJU8f0tp1lmCOD0Pkk7KWp6UV+b7AI6m1GUNJMkMypbVo0evwNd+QLhdeMVfGzXARWul15nk3GZi
atHCRIJCQ5A+mQEEh6+wiMCluP0vEjb5rgihvmWBmYHJlzgIEUhlwJYNWKRV5ezgUe5kAhFwzNWw
df0OtCNET0kBCqREYF0tVSIvFoX2SrTjc0+BNZCf6uzQe8UJiPVlDJN/9SSgiXXDEq1pdgbOCawA
qe1IX6wG9zrx+mSbyXqTEVvE+SyTUAlAFXrNXddgOU/jz6rMravDf02778QZH/JEJGRJpFOB12jk
ybTJEs3Zks7Lr/dlc2j89kRjSfakXSZsaHMjw+6yfDKm8Jz8re5RborDh5PPgETwEK/7Rj5HFkoT
/a5H5UzEnMuJnXJPnIbuMh3ZdO0UPDcmvbzZgD5BSb8iYIHyr4oeX5lRe3YGTAlZZgeTZpog3Pac
/6CZwPn13rN+fZplMpxLNMQE8DiG25JvVP5R8urUHdBVoaMWG1AP0DphXOERdQiatY8AcAjNvMmc
68ThHFXIBeTVIUUR0NZSWlrwjsmOZDOw8SibCLq4MZHx0Q4KneYBMlnEwNGGmBag3+gs/8x4l9vF
AWkJ8P3wgAhPherv2RjygNEswp4YReOyjHYxgncZkbownN2gWb/zFLnciugE05rwGddgt2b7p6ow
BejDLU2sjcsOn4oCMb/6Eev2Gp13gD1eZa3xCGd8b/yqQgsvCmVXuvUvxa4f2oBUFxincrLeFX3+
KzI8oda/O0O41ohdcanfK4zfUaDAWSOcEkR0jW5v+fhJVytpp+Z2t5lSFehuCXMthWWjFRs1Ue+a
OVNoWCcGLbigl/uUAK2TajVG9EG55PjqWlG1XVy1yJxJoJmCrZy5cGW2FTJ4BPSd05vfoUqlwSos
iA6M5/4dbwLQGhvF3Lg843UZenuXnezF0QjODXEvzuBI/C5dezOY1UGxUUeWMkYCpUyl5WiWrVCR
VjXFgBGLsasmsPoDH5zbvxyR/hq9+EdWTtGjJjMUlYOF5bBwB+sBzCBSYuPeBL/o2K4bNFBoK+wM
BP9OkT98dm5+8gOQ5RWqNU3dnbPGXcpLavJ4R0CRbESaMpi7bVg3GF1KUKAoDCBZ2al5xCdjK+dr
gVkp4HXlSytzerJ5SXvYA/Gm0dFT6AQ3XvJm53CDOXSkYmUdgalBIByckeGu1ADkKP9dm9WmYYvR
1YQoFy3lzERP7VNm6pJiysBC9m5POwLliU3Of5fed2zqCCLhs9jfpY3HS7ccH3s+Jqgs1sgyrnIT
bXx2UDgtK+OilBcz4eNBGtBbiEO9XY22dY+UHPnQ4q4xtbC1flwN0igHe0jL0AcOJneq6f0xm+C+
6cZedcgUTaQwY5eBvMGBOEA15EkAIWY/msGvqMcpcjKMDYE/mnJgFR9yWVMCi4UCIWlVoC+lQJpy
6rQWDTFEihc1fW2JHrQTJYeWcObzJny7wqeDuGjNJ8YuE81nyVWsjqkwDRkxl3Cjr75HYTH3E5RX
VO/V1kEaBLm7KbvuL8arCOvWOPlqNnhj7Aky6LpoOpV0Yhnmr3vVWZesxaSIKKchB/4ai9h86UC3
tPSUoPsCpZ6xe0I1kJeXxkzvcZQMg+lgxlwv8ium2p0nnQOoxA9lmwt6teg0YRwHOM/5zUdSYgBt
Odo2TJqLA5BnBLHhNNMpxdVxJiPnBD8MVgqFxmb6aUcmFDWwjERDPAQ2HHX2wYjSn9z1ujUK+i3S
EbAtG4AgXmdu7S7KHqHqoHwLFjxlHnzUJ0UDAQL+UOkeSBst1R7qSdshcF5H7U/FscP58KKa6Z8q
GcEF44TQGFBqjfJRG+ZTydKLr1o8KKDmeD5r3Qb+acLryaO72TS7rsEayaufRoQ5SF0bGLjN6spG
/xGpYYxwfDMAgaF5VwNZdDlSawqObZV37c0k3k2+lSxn5KEX1Yg1I2y+IujxL/WuGrWLyiFuCjZD
L7yzzrq2ieOW2R8iD8KQq79aeXmia8UJ4tOqVONBIyzP9iItvX5VGMCGlbnZ51rzgfD5Xk5yQ+2v
JCnHwB639JCWjZnd/4F7kbedA/vIyBuRsZkUu+tWxD38tzow2hMuH6ax7Y2MCIv2Coux618UrfvM
YTZaA93mLNq45M0YTB1ZrRvNYXaJuJPv5Tur6z7BE8I2mY+9G/01Q9qFcJrYPfScuYrCFK+IKSYN
a/VfQJyBI4DktwZgB7JeCtWlF1J94sIAwTAHvRf/KYrhYZDWwGNZyRsIUXs2xuCrygDgWtU9Dk0Q
VsOznzwHNBwsU51Lci0WQahBGGSe1pfBDI0Hw1iYw5DTT3PjfE2OfuyS9JboPD16HQvyiJ/Og4CV
lg9kiT+lBKhjjQpqRkmRvR+J/4zjHGRzevhjmn7+TsaE2BN1f4zpQo+NQJmM/5a+lpoPlt26UPxH
YIQ3A3+iqkb1XCZbLV7d+NDsM747IGMIeuM7GYEoZzUhElFjZnf1qrNwXKskYU71nWcWiMLU81Kt
hs1Mtuunw3pUyy3If+TGGGTMYFPgbT+lZAljSlEr2gUQrWwWksu2qhVKvXx+cytnhZ6mv4jc9DsG
T+OX/k+OTFiBlK1GRjv29WtVBTcFyW6a6eQ7xJ72XzIzk1JY4bsVAf1Rx5tTRmT5m6YZaB23a3jo
94yWv47ZfY1Du9+saPLBI6fDUq91G+Z0+gdtcsx/1FXiISKT5HQNmn7hA2lEhYw3ihCOAt5aABDw
axDbi5e69pH31clklOO0KnhkbzoPYw6dStu3kYMoRFgg8lgYF70a/rD4ePOIpjkT5D76GsE6TMKb
w5CyqyqmLIALqGbQf/cXttIz7KH2Qed8rfKKzd74CwSbHWzCeJkY/xW2sS1sPC8j3kwwCOHKRcrF
Q0BjivxPLVGgRuifTjXskFteorJwq+Bx2D2KGJ5PZtkBXm1Ia2u3o+8aWhQA08eMmVPvdN62kqkX
TQL0+v9Q4kYIE1dPmsUrH6MhHrvfT6tmpJ1E+m9zZOrANmxnJ4rXjMTQWLMBmTRHH8GK2nYXFdWW
b20HZikZOGL5Xu4X5+iVptqLsfslDmZLU62fgY01ogf6SH7W8S8R28hQ2ys5AKTh48jfVhxj6KSu
ujpEmaZCq9nNYPEDEU7d3Wj668B508aR5mD3k1Gi+5X6ksb2Sx/QrsR1NKyMdVXrqNUFXx5qMFg2
+Iuyo21CG52Wb9wjUYPO/nLCutBx0IIJzIUJuSPiMItgWSaGhXMJ5XFhoyM8YaySJOtwQuu8oLPO
mqQ4q+kC+EOCWTGtaaqgmgq2rk9J1247xfrAhhKgxoEnqYzmX3jMYI77Uxx020apD4ND/19mQBw6
gCj4Q4oR/uhp15MDuYaLIoS7RHsFycAA3ah5PQtI2IpXSMEhbZSsPMTjJE8hPlY0CpAbJaviJONB
ctQgg4NFFElVWOYdXTkkFShOdOZAsk17zOwlOSiaCB2ytHPOSdnTKHfRQrLyE0QLHqT2WraoLFJK
mDp5rv+jIRysxNZHSQKuAkrKzaElmE8bfRqPtLc3th3jytmg5UDuPQ43r2xubs3guvbdlcb52yKc
j/SJdtVEhqQbGzrR6dpgYlfSCkmz9tQi+9kqlLT1VO0rr9kNLlp0g0brD1Aqk3mu2f2JgHdpanTn
UclEISunz7lXdg06ohy709LDFTaO65sLbX3Bg8Py4HNmslB98nSCGK1qA+4XoE8yPCa1G5OzjkdH
EvtaUOiOI0oVuVqly8rB6KDK3vQpOkmIgqf7EhHj/NheJHNwksPAHc2TmYaH2DQO4Me2aW0k2x6L
hU5xYSuy0drR2020z5Ds3BldCgaLIzUWnJzqjpyRFCS1c28BBSDnddNAkVnK+BIzWU867dtq5rXX
DBeHw7l1SQ2jau/TVQjqmLk6hZTbnSYejB3UqF5ANo6j9uTb4CLAz2qI0sRkP2NXrP/H0XksR44D
QfSLEEHQgby2d1JLLa8LY+ToPWi/fh/3tG52Rt0kgEJV5ksxDjkLHo1ofYSzj4EFQEx3VOMAsIzK
tejOjhNs+oxQvC4kUkaeatt85TR99zlxPc+9tJ061uopMsEMZbQpUCqdvIRTtIooNwPj3TJxZfnZ
hYe8d02SA/CGbeqpuTO412rpMDcbyMpC9k+Tia+TvTNBG8Kijgv/c6Spw2s6SHkx+NJ1DiiMigDi
3Zq2wL+8qldLub0UEUYnjxamLTBUnDDia+yQqWDeIdoD1Vk0rtAenMhZ2E8LMjd8bcdp38+YKyoW
qtHnby3MXfwTm4z3qkcxpiWeAKaanW53OdFnqm4/qhLGkok4ByE5Ty2XWzj9S2PuOwcW2/b9vzn7
tPDLLruAE/Qf6Ww9hp71HurkmYUjuTIUDoGvU5W94B1NNm71Zrvc9EzbfMZzt7ZlvBuoOHgOtAIA
stDapPOmwvTcT2CloJRhYVDB+MZD43WHvbE1+BTLvcDn+oA398wvoHHnsDUHdESLwN0ajQWfwL4r
wulR0jd5KPlg0+Shw1LvaTmdy67qvqMayQGpa3ubbuXSYhGWE1MWA4nnKNzMblRefK7263zA+eG+
wm+hrEKVa8j3yhANHhawM0wJlguPcMonQXXN7D6svno9FTvXckCdqII4TDE94eDhZBu/ZCdLchbT
zxoJaIQ4oONy2PQ/y7IC2b9L2e+Q9k+27y7ErI86rQ81+0dnL/0FMx9vhOoR9VzphXnLG2bP3a8Y
5Maz1N6u1blhC8lZ4KsciQOhHux5pi71/4UtyXi4/Uf3mtbil5icL0sV/5Ih+x659pmNvU7Rz8wW
HRI/g6DII1Qd3IdQgBCh6cdlagwUPbvMpkaLpmNOJXerrHa6Nb25VYO0d1OYXAUkKsjLI45jc+v3
1mUJSE/VF9mH/0xAmJuM2/eGWHDjQMqePvQeJhETtf9nH8v407S75DjPiYAR6TJqUER+874NYr6m
Nieu/l+si4TBwyXlDWgJw5mgxBASGVKyAWJFNyysr4TkZYe9e3n3jTQ8gqykL0xIq6nuQhf3XfAQ
CPCWYFRKv/moRsjqtVv02zF4hNiHVJthB4zMN6DY30ZbnwtVnet6eBw9ChrJLX2LVfvbhvjdjMzG
pDXwUcABCIHo1LOdYUc+01eMnBoy8SXq/ehK1bXHV/XtNE6y77oCzACd60B1xRqG9Rlj0RHQHD0G
XoUWkeouFMWWbWekR9YcyaAhSUp7vLPgE1YasaOJpikcM844eRmm7Egg2aM5cDw5Q6OoX+wFmsoS
XioeZXtQ5ERxn/QdqRRZ9lkroN7GfOs0JIVC0WHoiqQiDG+8HyvvVM1mz6DKsNaZUzynPjxEFzvp
rc45kY3WfR4xomSmfioc5yvuq34XBAGzhBhutb4t3znOjyXzsumIgRLvpO1R/ATA4EmQIX7GKBCE
m9TN2NfDsJEb0bZq42YFZzXUXEgf6K7ZwBpLf45uhSSBPdcdkB17TBkyTL+6qHc5XjQkIkAvjOqr
cWvw1qzUsc7Q91ewz2mWfRb2+JCCp40Gxn9tz0IP9HJwxGI/0666d2DgowLH6sv6M8cRkfw00FXz
XwLPH9dB5IG4aYR/DEGnb+t+iIHk0D6a/O7BdLzTnKV30u5oQMLVjBkVY6ryt4MHUBqYRTVdqo7t
Ewz6i4hYrAZ5u6PGJKEd8jI8773K5sc4izdjl36oMrmZAyriov4NPb2p8vJS2DDvptE98AwSWvrg
TyHDn2FnbtJxqb9MGJt4vJjyRSup+ujVnxJ+xJBZB0+vrLklljsXejyKIxQrARArbuHhq6G6PecA
0u/k4tTuLsGI59BI78bp5KU+3Y355Db53rDSz2wAu2842QFz6xZGxK5MnDdo7UzU5+w5LQqS1YpH
2Pr7Ofb+BYY+zOX0HQp5yp10W40SDxRiPdt7iSfsO5RLdWWU68EL210wFU+zopXm1OFvFivYjUIi
nCjb18DEoFi6Z2Y95sF2Osz8pcuBr6mt59ikEh7a5o7B3FPmjNivnO5hIpMAYTAvpyTar/YGNvkq
3ZXN/OOPi4aMUQzcTDvZcPc9J6JlLgwz02wtdq8JYmBLuzh1xmtndm9RUOFYyp6zuixONCy5wNKy
GQysfGiu+40VjFh36l3gENdGwxFrIR3jdajtY7f8IobNm8rmejBWdLBSmcK5KsuPbkwKsLzGYYnL
Ohkocj8VX4mvWlxv5H+QGsbiA9hrt/2TIBRBwddaKbi1rjG94K2/mtJ5IJub6xtfyC60OgbK4fCr
JvCLVsOXg4lwbwVcgFrL/cxm+25OeEeblBEpqKdzSGLefY8KCbUzO7Qa50s8savFUpybwXqaVPqt
ConoO0RcNjbAaHtMayCZsUP2aX9IAlfufIwa32Gr0d/bsiVefab/6o3qjwnbs0nS7ZHrdcXFk425
D3wwPiXNLIJoNuQeGitdqGET9eCtnfF90oXcN6XNkJoViwcfEbdnVZpX0zu2kNXiuHpA7pjsnGJa
4tRtApaxj8p5wo5FYhtRaqXCaimYFsJUu9M9MZsNMTqpVr9ZEvypzjx6dvtjZIwwOfVUENO/SMP+
sQfqKMiUWRk4PeOwj7ZkQN50YewdtPcbnaO2TNF84pnnVMTZ09EmHEo/OZG7EV8qg2I5JJxwEyn/
LwXg5dRUoBNeetgqeEkJxH2QVX3vGs6T3cZ8cSUmxsx1aY6XdnRoJxZMZZEAzKWQHTTwjYOOSkYW
ATnYeoT7VrGWyWZFyR8GwVl5+asKwZw1DgDdwbtVtfljeq7/MPuxdd9m3TLz0Pd1ZT0441zu6F09
lDCYV6FP953dJ7BoS3YqdIn98lB2wyXD6V+RIaR+xmh4XgQIWFWKdR/aVOsT5O55VP87Jd1KQhGf
jdegmPGSUJxz92aSQ60btlWxQH/XrZ781SwgJWeG+VCVS7US58PKVvbDaEUfydjtA7+d1m2hbxWh
Mmcn6zm4vWpYaX+CCNl6eDrqm/DtX6GaR8u1rqXDtasE7LOy9NiuqBMu1uAe5gQh3liF+7EqEYtb
E7x+z4ezopy95rCogEz+r4oCQiq02Nd6ukCYu7gaUFKhcRXbw5qIk+OMENL2oLU1bM1YTtdtGwOs
KSELEabHgL4Zviav30VByPgzPhUYsm0HZptM7A1Rh1c/MnZ9n30sU0ZBzZs5dkv7a9x4pfugDK5O
UrXOt4rEc5obHA8AuAwGLbbv8/5A/i0CssSdXyMZf1NB5y0mLCpST3BcbrRUqq1QSXKPGAwuas1t
08ZW2KZEhuR79DZHy2FzCjQh2+V68uPsNJYOKwVj/NHrKfatki2NVyN6J4ak5IbEbNu3enmgcAy4
26cfsU3LT6nkyGh8paz+yc+rczDjaE8tkj1z/T4ELo1Lk5D5TIf/MrJJu9wika28cUTwY/X5eWCK
sCra9AofkdteJs++ICvX97+LGPx1TAdILKVNC5ouzwUNd3/+MCzQkXghFq0kM9VmwVEgSnHNt9wr
SU3uNwjCOPmqs8yLsy6Lh8Z0MDx6QgPF9uUpq4o7yejaJgN36xF2QxnaXhqLgY/LHNlqkofZJCqb
VxQLcf2XD+MdyYrPEkRllgimuCHFn5eJ5FnGJg2KnFVanmmceJomg0UYRYvCA30TZak+B+liCi0f
mUQCUhu5Ew+XpnL+VNgrTpb6KbaKmaQfNt0O3vrUOGcKF443ZL4lEZ8r5WGMTIm5qlS6zSR3BGmQ
q1A3KTArm7sF0BADpSY8aa0B4xlZ+Env4cxB9VdamktyfopE/bj87hmJFu7g3od2e4ojyi+LLpM9
Ggg/8mMKsDqYJ/wgjKIL0Tza1fRUL59n+V+1lQq90KMJeTBRxQqOjNp0nscYogcTl0d2nldMZeh6
Bhyn4yErnY0T+iczZX/SCI+qhNlR2/4tKZBbk3SdJvyuEPmknEGrUdUPOPXQcg3ZPg7JGlt2ERJi
V2UevQxtfi2U+a9MG9LMm+2IHZ+kngyXV/8NoQBdhT8f+3S6LNaS5dO3rndSuXhzCMP8/7EmnKtl
qLo11lkODEmZ7hQbYU50k9o7LZyLVXp38wDAq3CHjVU51Q/zTvPFjTXAjWx09sDTqhOtK1SKicYX
UCf9Lukt79IlPYSuKWeGGbSjkdFmJn5uEwfa3KcuKGtwCeD4pOKKJSG/tXTUCXb1iCJO0r8C/z45
bbV96QoywKXdwEwaxacx08dKpW9vfNlAmUh6xoLmjPA6sgkNsADgdpF+CXs/gPFIF7Ixht988NLT
GNs4JwottmaR9ms5y2YDCqn/CtPCg5+UDeLkIWTyVhnGin3eDyR3mnZJ+wGVl0Gq8aOfqOQWqxhK
CSjg/qSGQr1ULQ3SIWiwZ0dVMKHd76rwAKqy3FkuU4bMjuITlzKM0UMvH8TEUBq8Ivfvxp1ezNwx
D23MPooQQD+bjGTKhkrVyDUtO+Lco+rqBL8AkjBSNSfiJjqbtQo035IrAdRybO8G8ziO0VYkCcE0
i8YPh4azKoV4Lu0PPZbvRf6x/Afopcflv2RRBJhIuC+lD7IOQRFTygWnkBX54oIET/2vYsIfAwhO
+cdyeK3td6ci9a0Pvrxl9l8g4rQ3IzqW4uQnzW9IwLjk6WElX3aRyDr5zXnx0Cz/VKHGsNDcuajB
/ADJpLvLixcNraMV/g45lMBrV1R3eGYGKuE5OqZQWopA7nBNTcPLCEbJ1X8ExXI3ee/A3Sh04wMN
A1vepImA2H0aO7HPoj9XkkRsfTqoBkzZ4jA7enW9dduAbgjapsbEs1LTs6DfP6jn5Qfkw8ms+YqK
5ozoRJMBkiDyjTLwY16wKu13NO2SHz6nGeYRLo46JdbQWloq4JJ0Cf4UEs3W5Ek+DRmJuy0WdiP7
MNDW8XRSzpI8ip7zjk60h14geJz4iLDQeOVZ43gMLTBF+acPORbzELiyFB3sIsHCVP5hSZIEi5PJ
l8gXpzz7xu9pNgBjJ5CyHowxq97zC/pB7tPJXzRwyw/FXzobOnN3YlPCrXk0U3f5DYxq8ZU5jEOa
k2rLB5PKskkRGoIb3rY1/6L/GonRWb6+goSDOv9FOW5O9C8ZgZE7xdkIIaOi672IEYY3b1FaRUsP
mQfKI+KfMaBRGlI4z194Ig9cLtaLH2bxWlGX30fFLXGLG7e1I4xQTprq1Nf6OOn+gOHga4yjw1jY
O55qKy6m/1yOwASKU9kW+IIYu7rPOgLldT8PGNPVjp+QD7ucOIR67aTFtAeIlUm/ApwO0mut1rB8
1xVfMga4ycrXy0JxzB9vsJ/4RgoOXRpF68joroP14xUCnUy9HQxIy8XJGB5yBh/8Ok5r4hQqbogd
JkQa7nZqog71y32vfIPp+NGihVbyx5Sx5sb+6AvgUFTvJLolT7aA717GDFyuLSeVSVuS14hFFzfI
8AMAUtx/jY8Cs5OQv7n34KT5OqBz00sJXKWoD73WOW4jvK+FWw9rL6Tx6VcxXr1Pk8+4LG6jszeS
6GPSVVdAmNZN/rt8OkmUXI2QPAPpedJtvtP+Z5dXGxNHvk0oQ5mn+4rMrY58AF4Wno/XiPvQeFl+
z+UvEBPs1t2TsQx2GPUtY4Ko4yHKZXW1BTwF+VtTUi0/x7K5gPT7YH/Qy09cV+bLHME7rdWjMTJx
n58wskqbvi8KAa+aji3/Z9qU++WP4Tkvmwu/iK52PDV7GqdkujbLa83TIAwS9phxSCwYMpozcPnE
bQkAt3rrq2CvrOjCbzEXAZ5BolSa164KaPrslhfWkzPCwBM2I3rvv8t6iGU0Ar4Kbks83mGG2d+m
GAHgZpZiG6c2d7QqfF+EZ1Fq7A2YesZY4tTh3bL6aj/O1a9M5tc47r6mCCmwRb4MFGXnU5DSCc70
0HbzVhTZNZ6Uv8c5bJNTafr4SfDSRC44b9Ijjdo/F1XtnhiKbRcEjUN8hlHOr5QerOqO3xZNCmG9
6PMDmptd/RLnBjog0jM8ixlCYb63AZ6ulKZfYKAmtQY04vocc9KjrYA/YP1MIzrDyjtGCct+Mr8S
q3tIgV7naYIDgumj7K4EZqwss6PNDedrknAxq7/eQe8ihga4GsbiUbncMPPg3Ei9Ieh9N6AhcVX3
D5lLdO7chIMndbEq8PUTfMoVYj9aCbMyp3yhQmbaXs/0Pcjz0nXOhbe7OC33kXhOtjJSENFq7ezn
3mPAnG0szK15bciTKKFUiPHLBhPP0fQaEd0Y6AJZE2wln4wn4gyitRyxNEOtPJHofTIInZzplRoW
lKQJWpkAjlyxmKr50mnxzHkM64Uyc+iP1RQehibcdhWeyHq8SMGgXrSHqidf2Vfj3p4rdR6oY9rY
Nh4LRidTIjifUOIF9WMrop9OU/osB2lJwxkR2imL2I7SjhkJo4vEnc9zGe/nMTspPT9ZM1ApJ3hY
QtcL8L61iCGJ0Mjz0JiLGfwuu7vNFzPQWzrIVkLTAvCHZ7X4cPihZ7gmvuOv46k7z3O6nQw4iJ5u
nizboX3STf/wlHybkcf4R68hAh9Hp7k2TnqvQvlS9c3WYFLMKMHEwsRJ4RXPnt8/23l/TpCwG4JR
BaamVRsYj6Ecjj2PEiThuogJ/zXAPBlt8mvJ4qzCmgBLVI9lUAy7WnxoiKLonJy3umYXMDKjw9/T
8bdzRU1GU9smexcQOX1h8LTpbuD66xIg7U+kUXbMGfqAIxB033MC/Hf0nUcuWH+DShaXnt9w/UrO
dfTmBgGy1ia7BV1z1Gl338r40DTmxuisI48dOw5upTE4i765aIWwDuvnIUjpGAwYI3hqu7Ba5OTJ
q5LReRahh204Li5+V2Ug4kjIapZ3WeR5ffBN50vb3l0YEqMRt8gkEyaE1kRlqDU2H+Fwd8l5jKYz
PJYaRZ5THnhcL3DrQd6OzaZV1R7LwKqnaq1DlFf10JyLlD08LOgO4yQ3UK/ILYXH1rYSrhvaAS2i
n+UwEusz/FWW8SygZNmz3KNj0euI1J0GMuo6kxN26Ck/z+NwxQsNnU5k0bs/lUAc9D6YFvFGDeUO
A8iAvM0iotd5VVb7aBELe6pgzKrerQ8pcUXY/yGimLDoGet5sPWs/J2G9U7H1bc9BGBNWfQBgwGQ
lQ25I7mD4CdH5Ut2sBObCHGjO4+hV5qYFfZjHHY1kj3CfugKYN1IAjJKrMm7OXHb7JGa8e66pM8j
D0vxVs7RVXpUjpMDvanf1v54c6vqIeNNkd1b15bv6TgdQgdYJHUabBrvmAzDs0Iqi2fi2icOVxQ6
W7O76aoRbjngY9hCI/9eW87JN4dTk8aXvlvk+h7Z9khT3cE7OE6/6SStWSsWp0DapHOK8pT75n5y
re/J6UBUJskXd2PUnF1/nULnx3eJYOoHAHeeafGamMGDm9tvnWZwD1xwywjj0JbOLTXHfRx5T3Y0
nMeA8ZhhPEdNsCNZ+w7sIJ0DeokVqr/eZKi/vENhXv8OksjoOtsYGtaxGaBChUXXoE4NJxwu5VE3
9cVyp0ffVXez3T3qyH/1aRFnpX/q2bWHOHkRiEsMqh3CfqmbJKrYCPvdDNjQrbtXlGenmu6224Vr
AjmYvVnnmS1ybaeWt+P5iJUkowPfCgFSTofGfUz/8ryiYyGiL8YMn6oyu0PFNbW3gErwW3kEZLJx
Ip8WmySUFyJ+GZSk9H666hu3jb5XEXMdgrle/EX1D36xfI4B2K8MA2SNldoAhCouiEE1HBvRnssG
xeEU10wqHNXiPl8SoHTw7UwBZSCzdRw6eJDrJblkVll/N41JtQma/E/Ww88YVxesoySsjD1sXdeb
KML+z1DY2qY1/NiO7Wx42CGm1Nl5KpRA5Wo3zJ8t3ZK22dDmq6d5R7PTBezY19u+RntcD4ohTkJG
qyGU3nYErG/hEszXMBNMFLsqosLv+rcsq8Q5rDhD2tY/6io4t22996qWxDNnVwRsrkgh3wsNZkbT
JbNY6GRLHAiGOeEFO1eZi+BgSPaJzZ5g2nW992H2gcYRhHfkDnrO2H3OmDBoVXyEDXbKwpaPc5Xi
VjQhFts2XBoatNICN2cWsIYnj2t+lPq3Ji1RFZUl3NG2vMZmYSO+m3FWZZ/z1LGyvMDcy7ast2Hq
3ghKA9xhNCtRJv9MaAggnDooR1PT0hppmGUDRLdMDVl4ab+P+pzn9tVsjZ8cZkDo5XdhAu2YIcGw
rjQZQQ3jCqOh+Mincx00ZwyPyN/QrTX7gRz3baM7zK+Be2Flo6Uj9KjU777ybyWSCp3mV/QDd3OR
Mh1v6whhlSd+5nZ8VyxC7LpbNyuJIe0wudREnqp84ZG373blOQzH2wfu4Qv/4Y5OwaNoCPRmS8Tj
8aAFxvh5/qD5fd8aEItK0ozW82BihYzanclPrCcQryQ0nESHudSCJKZCRWYv3gc0IN+54qzwkFPx
sv+rIvtf1DPRzarusSEDL+6H31aK+1LXHa+vHdKIB63oMaxkRFBkuCCJRnIB/KW6ufdrOjwWhJTO
2OD/3i64dnfO1yG+00CrT5LCT7XJwCsKPF5FSOygWfdEx58nKG/L9cf2qtcka+GTECjU9/SWs3RH
o6jdj0MlUD5AaXSFdRRtTSgExQfFBMUHbrXK9rY5A6A4zRl70cyU6YtFmUn62D0F7/xG8vPH0AYf
ys3zQzeXDFdHJtoZ7TBXeRws/mswFt8Jwkq/6OlwJM+jaLlDq0OmoYWXgrghuhuV5ZA4TEYNEx91
axZ6VZfZl2Dosr3FXg2fQ3yClO52VkzfYTJp8QI0fq5Ta6dc2sJOnhLO2+y7gchVyz+mxrTxpu65
USPjg+IWSWIc8pbs9rlJXjLBdjlA1QD7z6JWZIS2JbJ4F2CKjWix90i7tEzX3jM6uglD75ykD/cB
NR+6rWmjhXFr62bpB/SH0Jrv4qh8IMngmXyJhzhrrypIbyZBtl2J0WSmCSqmjj/fgCzk8ezIkYQr
OJwsB7fiEjkAuH0LsJs6OJ9xWXZoddEI0inrk/ECvvPT5zto7eyjnNuraWTfBhRokMbw9WTEyQyN
VDAuGxgwMuUQ+L0c1RwN4oa/FJZeFuKAYl429yY/pBGRK7toSFR0C1nuLUvFYsepnPaQUqMGhsS6
EeMBtNPysESQxr68KXs8xaG/E0xYjwb3dPyjL5rNySVcp0/JORsdQhSlj/TZPnTO/GcjPubVpS9t
u8j+FsSElZ2LOPpxHPwMpZNOyMMsGnr4rrTJrtn3dLMdDw8NcRYIQhEP8fMYU3iXu+nRiGj5g0qS
vObyQGeafv3IdIg8j1XbBliEBnwpKgAfmhHBifnhdRSYfsphP5UsCRbYFDdY0MynTFACzR3AJzmr
dZ4nNPmsnnyocmD+iQCgNtecDZtcAt/1Qn1QorO3touUG00YgTutu5gj1RuXBYY6g3sacDMWQ8bI
J8NPScl7EP344Rma0asyEJgPdzrSW8b/O2mTIN63jGERO6XGa5cjs4mX/LnZ+dCpLtDKIZkS5ANP
yUMI+ztc6kg/EePG9uLnKPeu2DMec7vkE3k2lM+Rm/FU0FkHW6jXPpWXPdfxegoNzkZRGxtVA4Av
wW0fonwB+VrIRjgNXYfYWFG7wcGQY/bFdQn/GCmc7Lq2ANwR4pg05LFtrV3OegVpSOw0SLYOq3YU
TxdhNde8MJ7qiUbJHBzHSB0ilR1QCjyh8eTGYZEMTDLrruVWhYS+3TqAjr3S2+kaVWY7kMgb9Xdp
OD9HfFCri85Vs+hQMKNFNi2OCW3pLF94G9dxk286qyUjcRze8plFQgpE0loH3+q2koqim8Mr4PD6
qUfNgFUIBvLC5QpD3CgtMIKkLs/V4s6ygmw7NUzInNR6yIQ8xk6AzEgdxyRYWf60qwxDMCm0MYPi
UaHsZ5SVxPF+mjD3J6U14uhJ7peXs0xdUn9oRU0oNpMMkeLyNxNicYOHiDjsbA2MXvLQ21lN623a
fj7U3XSPCleT+mX3yEaaMzOJH0/FH1mO9KYYxSGhisNha9GJp6UXxmlLyK0H+aMR8TYM0ZOGScvA
HrrpVg5ZwiW/ejLYEW3SEpK0HunvL/jlSlv21g8V84qCzomRzxPf5/iUxNOTH4eMoIeXpvCerbk/
j3AnOaSss0kdXAv71yWNHjgTtV4i61WruY+1EfuS7/zLJMKVzjTuM1tuFW18yOsrH+1Wm+N/1Rxn
VX9jYg771b94vocOSO7iXu7HgFw0t6xhcLpiQHIeZmc1CIZYDZOTfHa5NObta1sYAGQ9JOFjUH4m
xOENY/LYc6FZsnmulk1uMPkhwP7rSP3SyPuLlkaPx5+aFuGP6DAtttbVZy0m3vxieKV5XyR0+Bls
FIv0gkTnDAVgyqixitRfPNFTLRfrqlO+MnQA/qg0HSAAbPCqd7OR71TWPJSuwwQKkgTXI3Q3bn+D
j/0G2Z/oGuPVblm/NYjjfKTSm8ObVY0nu0zMTRqkzkflUpeFzXxn2ugYSzM6jzp71SS2rcOeLaD2
cMXLuvCPgaqq85z6tNeYgqxaRdyYHJcwC7GirQCo3FTYVsv8j1L4ZlHd4RXgw/kFg1q8aUsaGZ78
InTyc0U0D8tzBFQhsVURy9qTJ560Dng3g41hZizWdUwaOpMY1AjyuKBiAYHMzsDl4JqJ3j1xBft0
rUECvpB0mceaTVNXqGxhIrmz9VJzT3HDce9qex+iGMYtxb45+yW3feuYVHQmtJOeU55jVofvjCXp
HlYznduhhR3EaWCxZW7bpHm3R6J12YcyaKR5vHebqSELV2OxlgrI7YyZJvMPg5scqkS9ajjhQUZ3
3gTLv+kX1LQZji+mOZPBIsNmuGXsltz0+22ARNjpe8IZJXTvMv7lUdywAVlnwzaOCGuQPACIvlVl
RmXShMdQBgHYNxJXqzo1DkPq/Xa+VIzOZnrhRAajtnWPYSGvjdeedIXCNKgIWfX75uz3KHiTNJvJ
n0Goag5HSQMsqGO6u8Hwl3uDv09Z57OfQvlzb4HJqAR5AtOVFv2MEovdlwsyQP8zGUVHx1CEiqDH
QYEEdYpQy6DTTx6XShJJO5SuxonjfdeFqN1ENK3TCEZ0b8ffCkXeqsVZPC7Eiib16XkKUDxgcjIy
qlaZ2z64mbGn44IzzzH+GvI5zcTB8ee+oPE6MiP3eLu44KexxQBozk7CJxkomOOrBLXBr0WLRkys
w9ZKi6I4dj2OLTNn5WjvLYjyhynIduh/zmYY7eK0vMwKjWY+23CGGySYndU/OxEy9qCR7obJdQbE
iu1C8Z385WKqOKa4MceLXbrJ9bFzCGjvLfKfS3kfZjFR9AanD/LZjCpi7zITPTZGhYG6Ge8MO4SB
tVwbk8h5JlR3X5r+tQ6z+448AJgjNAB6F7RYwWBsL1gomzrvPTKpWjIDXbKh29g5ZnH9MHb2X474
PKrvLSIZkcXQ1LC5+3Mc+siZ+y7YEOSxXpK64qp6qkqfU3NxbnoxqcXS/3C6d50zl3UG5qBYw8MX
QU3SNMAFRrUnLOgcz9Y6T0ZayuELqsnN4DVvY5Kf89FL9kNDeGP3m/ccHMs2bv5OVHJuyGCjMlku
RXnp6JcqBhZznqziGA5F7Tf/nMA4NEa69f38QD47MBDZkeOUW1ALiAgvFB1egTRLIHsDXUWNTIgP
2BF5hzmoXmUl/7oslsQFd/qrS9T2bZ7cz3Sp/FR8eg6E0wX3zduxNfNl0BZcwzB8oFJ/KgT9BtrG
+HFl9iIZaJK69Ngs75GFGZpMwjQt1ySaftVYzV9plb7IiAWvXJgspvzGanXusIPNztK6p2AJPUAi
SPyERnyMusVFkkAkiQurq5lo/1uosWHpAw7swAzbjBq8ud2AUHms7XZfqfzihvNfhrWMqaZgEOFR
TxNz5qXOKzu4qtPtwETYn6L75buMKv8yRuF20i91SOYW2kogY4/ZTE5LFz0U8wRuRULfW+qTLJdA
AgamBmhJMU/2D/5Ujbs2Kv/SIGcVErvbMRUlGKpLvu1FoMkuGTRAYJIPpKnnMrS3ikJ/udTLSGws
yZiKyBWSxffGov3HoRlmNLTR7NX63E3iDZXIVjWYjmtkRRYJl2Kma9O3JyJOdxgNX+GKHKQRoEzA
24hLs9SAPtG8QlO375cXciowilOT5cLYD4P/m1Ytc2A6CpF1y31UDzEofr6aKPL3rTbRE+MoSrEL
DpM6j8m4Y4X9FH3I8c/NJic82FUG4XkI7lagHtAt8aL0ucQStji06Va2omWOMNlPkYhuwqvB89R+
z41dMmQtFdCjwKBl4jNtiKYajSrwKFRmmw4LGot7P1nFZ2Gwd7mVuKJuee3gLmzyqYkvELtjDPr1
flY+Ch1vnjdhLm9TVdwP4F0Hsk0c4JcmnsM1jVFoBSY8HwRYMosB6irBhogCb22Tm74hstU59DZp
741EQYhy8lNOwZ02IlrfZWE8RoBVkFaRGVIA/6dyv4KuJUvCKIKNrZqXAiyWAVNYv/Q0oRU/LZYs
3EvDXZv666Ac4g8kDEhWUSpEqCNWjuly92fDdpatQYOqq+ynsUD2PCqowMWbS1gDccvcb4BrIAdi
aL6hA884zGKYUobX1HgeA3IpxmFL5ttDQt+JZYJdI71GIVKu/zg6k+04kSiIfhHnQEKSsK25VCWp
NMvecCTZTmZIZvj6vvSqF91uS1WQQ7yIGxXioci/65a+95xsvZ2npzStvvLZedY4ILDMMwdfRfBG
rbLF+KILBncsjm9e00P3VNfan9HaMDKwFqVzeOADO2bib8NRvnPLT9IJ6Mw0DfO/P5lQXJfpBzLg
prRfQ6sDjPRvSdrd7EVvhiIXLtoPThJxOGkQKPU7i8iRLAPxfXnvBhBkUaEYf8Sbam5ooVf7gpFs
xhPZuFzlo6tLkH+9egU1kEH8Il4wrmGG93GSl6qE2qiH8RC1L9CioPTq+KGMzQ1HJHP/ClcyQZBp
cF/DJmR6753WTwTn3F3OWyahfsplObRsfYwfuFTydY4JvpsJrE6MjWsr8GNv09pfKeGoBqgZh1xZ
76Q0H3t8UNzPyTXLa5RaKzuBlclS/KhICghSio/bbXFIlL/bpP3jBEQ8awskIpjnuxDKxyUIKuaX
2j+aiL52QSMuZvQisA5o4/cmtu+ilrqEgVLlqnkjUouAEJwAI0Ellk9q8q+yBO1YLElxdJfmd2b7
5m0xtH37NpkzTtA5cBa0ZpGAczGt2LHonUrB/L5p1LBlN/8BYvy7YWJNItZ9zKSgNoUGvTbVF0zo
j16Zv5vObzcinVHbu97sa2ndp8QWDXAo1FzE60lFW6tz0f8ilkndpkf2012V14fO9+2jiFhkScm5
fVMfZFRzaOUL8yu3Blve/Aq08wUmdT/pkKKj8CmNxoBI+rxp8+Eoy/GIQ3wL54aBHYk6Mby5ZFoS
IHptWt/cHmOIxTU5ugZ006rYuSvL6dzCO+RRYFI1cpnNlnum6ltDy23L/yPHadqK4ROV+FjXNOMI
pV/jfLqX3AKCll6cNe0eXcsoOvXrRmXh/DPWJVbj2RBg5JFM4b55YfYllg/bYHEbBDer6oCTaKMp
t4gNYqP+rb3sTzml/wg8bCh7pmC2ytaFsP4I8vXto6OTZFT62GCG9ZMWlox9lxUMGAbvy09WWGRs
yKTlxAwhoxb7qo4IYbeEFNhy90ueP7b2zLieEvIWNb/PoFBAx3HOFDdOdP0MCoMdEBs7/WoFKEmL
M/9cxheyB5dW6h8trUNvcJFnBLC6kUrqsuNYPV+7enqsI/ssycEaCATbnDk8i++VOxZdA53cZ5x/
pyK/OSxAcZ+9j7wdm0ClD3oQX5RjRZuO5bBo4JWlMx562oUyPprmuwe0teYruOhw6c09u1irUV5Z
7/mSQxPDCgFX2LNtY207DYBoJH9dM8jb+ugjyT4RqqEHHE8GhWbbsnbeXMp1llmj04IfYBbuJPa4
d1VCbUnT7ntXvDmFe1qWnjWLChG7pH2jNPNXLRba/IYniVdv1YGR/ubtwIOw8ddhJWLoc9ql/2q+
tB3xYWcTBPmrbsnjAfZAA+BnUbKlNo35z6Znsmwa999Y8ABVJWZRRN3XVGJpH1Z632C4uuJU9KkE
idUFfzm5doRwzjuB6XElkO1gYJNvLaah8+B8ZYRgVz6pzs2/LqCklQGW7FwA1hSnqJ4Eb3CYlvAu
Yeo8MVmO/IRpSli/OeQjoUB6yv7sLH/fa/HP9eJ/knrDM1TKq5pIrlcGRXZd4AHMEy8fdybo71Nq
UKxmOhHmpflnbI9l3txRYi/2IOp6e+3zkt+FIqVR4ntWsYcmz/vk9ByRRwPqBePy+mXMzhPzPuYe
oO9TcE/hwsGF0W9KQ0CwyD9JDqlwvU5wUzsCuDrTd8fbKn6UNf4K6+DYrLX3RQOUjoOdSX8NabfP
GM90OtqLyHuY8vndkeEO6/bdqpqGpIrsvuNKEfEBdzY9U9z9Sy9kv8w4AbS8ItYxTENYLyWLsPbw
sRsZ3ptCPy3CfwPVdow7lL3JKz+IpfClySXnFlp+zOT/kH+vTMUvEUfHAN4xGWYQKrSE2wV21LHn
YJN0n2r08oPoS5xr7FLjmOOySW1rJ2L5NZsZGFQ0wmTOHoO5fIyY944dLZ8270pQ2O1rFeQcXIR/
SvvxyNxSMhTFp+XSf2Nm+9VQu5vzhR6UR/wOb+ueBsEQCB//XQ/fBGYsWlrUvCX85R3E5UJ14zFu
q+XoIWmQEGn5MseRoxAMv9lcU09gLpHLz3psRO56CNi4wqkG7Nw+YeW4UZP4I61wGyTFj7DMI5dF
t81/KOr48GSwr+LizZg+OphpbM9W3N9SE9/mmQmLGelfLCGgW+Fd0NKS3E5Axbmlfw6SVFMKMmps
Vjfn9Eii4qSIuW1kb31TDsRlS6KJLAY34MCkHzJHV3o70bUvkH5oWxHTyeT61+iDy0xqalqsvyI0
J7evz05TSPCPSwSHMDlEK32irYe1/pxOV9hXMHMo6uzK+isxWb7p5plds/92ouCpZR6yiUp6aDP4
pTieaI8ymJ9Vrl/pCOi2E5FJq0OAdoYOM2pkPfsMbdbjI2Kq94to8T5yDItZAJu4xKFejvqXXAlQ
WTCRRo/Bf1oXx24ftDu9rK997KW/TCRvUeDtRz9hFyFNJ0NAKZkJkZW+rQzoYUKit4nKX7Y/f40J
dwQ3eXLIVuFQYpjsUC99Ug6AxRm9QoTub9jsP2sb7Pp6NTG9YSOXByc7rhep9QJTcSU+tJH8ZdEx
U7kkM+OAV5T71HEMeS2biA4NDAMP0ahA6LF3QMae33TLskOZbIBlBlpsU19cjNkkupIbIZtLyL7r
Fh1yIQ8YBrYAVD1VnA52f3x1G2/AhMk/MxvBTQ4Zl5L6HHTBv2hGzel5OCQtdb107qOkfJ3s5pdV
+EevL3isJTtmMB3taKI6rnvP3fzMsLrZ+m7pXifsf1CEyZHPEA642qPvNwVowbrHHRlk1i7z22en
7N+4Hz03kPjsApBJshrweU18JhnZ/6Jxsh/KAuSNZ01w/xiwNTzC1E8HGKUMteyNdWfJ4EJlXX+y
TXPLfZ0/+gj/sYtVkpLKrdAEJyABEogVzSaDrbXWDccDOI82dq/kjxUwop6wMX2t23WZLAimKbqp
k2x4QIZ+rXKKL8OSd8EJwiPW1yMQ10vtOF/2pB5su0Kt69BRGpcM8GRefD5VTdp6Ne54FF51H1z6
WaR7B/5aiqcUfe8mKO3BxQKiNq6+IlVe/C7m/l5Vzx0SYbBoGPQdWyfeqVj87ZX4ux49Gy96EBZu
wKiB7OboO7sa/jgtKP8KsX70NEVm5iSKSp2trOHpyf+ojnrqOCdyWQhemWYHE+rHNe6vMLEVjI7x
Blrmj/CKLycC18/biMEGdd5yGQhyqxxHHwtGuOkUG826qOOx+geZkEQwxFFoGeJtPVpNhX8vVwsR
aC+SMnJfGX+nIq7yFQmL3k3vizA86Lk+I+aPG8pwaGrMQPams8NUXYg7dELgyGu9GEXe2PM2vov1
cjKc5LuOCaHIutdBYl70hjc7ah/p5T2tD3AfCqRRjpJyZJGihNQV0uzSkNekHWbwEXawC9r2c+yb
H+3mf8aeIILtQ6my+2u4+oCsKUmuudtdATCSLKM3BoEUAxz33njgvF4J+cexOR+nJvkGRMWP1gQf
hc9Q254NbpUAHDgf3ICOwoBfAzREGalYSrcuHbMbb16YqoQvjl+8qD7A1qz9p97Gjju0E+wkTJ4h
Fvitx0JcjrQhV/NNAT+MZY6ZL75z5/zCegz7242ePfh3W+l1FStY+NKjiBUUkOwiKz367YLjJH0I
q/G2xFylI6E/em+kUoWZEgiT5h1H7SsRpseini7pgJfG92aka7zIjccCF81nqzEaDy4WsTzmvOLF
1nsLNWiT+N1vfPlg8EcPA+l4FGvDShdca04ZEVSE9dxoMdytUnKwefeLZwUXDgWBzAKWDB5MafdE
0twb+vlHFhIDnGVDXXSUPU6Dot4du2FuvWQYYb3SBgjhUGbab+fCfRqwQOnYmfZlq6B62PyxaiDd
RCs6I74ad97IhGCNR7r7jBv9LlHiDRtIBH2NE200hP2F4sn+FIj54oTye4aXOfpIvD2hq4aXc+px
Lqbdm8wYaI5dBghVT0+I4x/VQJWGk+MSm/KWAb/wjmVUfRrATrGPtBHA+YfmswVnvp3HmDEFczoU
jXt3VF/hUj1i6QJcpNzX9bdqcZhuMmnwP0e0WbgM1dL7LghRD/PV13Gn+Bw2I/bPjTfOpzl2zlhc
6k1iwGks9SO294AGtXCXLNmtdeKH1RonVPzQtijRHBSI2Vy07VBcJef81ACZwEHAqb1cfcH8SBfT
NK82gCGWTuoTqHMo+f4cW/zwXp3zybqtI4oWTobBSBDOjC4tiKFNysG4S4ObWPeB4XdYTs92vzz6
8xxC8oOCkJbvNiFjaBaPTh3eT3NMBQWLQymylRpLepvzA2Oo8IU9/kQ0nIb2/LfC+mUn4wHh9UYE
FfNPcrWnAB4MBV0MTiZ6DVZZbr3YIoZc+ra4lYiNJWv0ulZHDeE9MX6Pg77z8JwRr9rPq7Nxzn/c
IN0P4bKLs/JmKfJ7BRR+pMTfYZxjONDqLUuRwM36lZDgezELkR+VIVBEEGhCY530Up9d2R4UR4pC
2eexK4DmFYQnWSoFO1ctJKtffStr+Sq74LOvzb91jeyRBFeVlRHvtcPE5DYdzRSM3JQLoiXmRhxq
8RCE8dNk5GmsMeXrCW+UUM+2jL6jsXppWv1tC5fpO8+TW4Wnwhu9rQqLDHgEaIehGejHGgLGB/CD
UlOATRIPPL4ITqTj3YGOrY6gBWmMm4/Mz0wWrOJ6Shhr0zKZ7vpDVRTn2ubwlPbAAEwb3a/XTi+J
qr029tXuGYGvHVTCCXApkZcl18wuk1HilMAZgCDwZCvzlOdcFLVz4V1jQUn0LnFhdLauOBBjJMaC
ThCX/l9vghK6/psgzQ6RFfxdEq7RUo/n0ASPMd9wNbFXYJd58bvgroji95pwfdm7uL6ghUz2PZLG
3exlZ5EzlSNBYDPhQss4rf/OY2I1zNhGfH0MR6LH7XIu8Q8rt38LvPB9YsHgjP06VByEc46EkeG+
Glrvw6pJDNW3Xr6sksiP0gxhzGPdp48p040l83/oxebP3YsqjGi9IRau7efZnw8JEhmwDn4bzPeh
PVF2Rt4SJwih6ZitHahdydxNj8N14aCUxYwcMMO0PB4LcqRTknhDwrJDn1N1c2mT6sk06kH6C+Be
97z2w66vI0LIMevdh7y3gWWum6Lk18oe8AaBMS2cK9Tca0aNF1jydF/zQuEdJ3jXp+7DMOYvFcnD
DeBR6j4781KK6H69CQXTcDA+BQW23DHS+V2CC5tYGdii3stIbeyaieaYmVtA026cRB+wQ2jziJ47
NTwF/A9Akr9MzZp0g+W5MeuDFMeaJCktAVGYPMQgWdbbSNlMP0s5fXece9X6mDf9G4I0LQoAYuqu
4mCdXmtOTogQP17qkLhSxdH388+kZi4Tu5d2HOkGk7ehwypn+lsDJQbn7t6iPGEg21jl/T5IzcVS
/I5xWB0MRTV4rfw90yACkXZwF81NiBG3ec5c9kKba4PvQAqQ1E/Dlh8w0S8NpeAIU19t574joiGz
s9jPY/fiEFsFxZE8V0hVrKk8FCXAi7p+xrcHKtYCnY1cY6vLeoAuG/tu7qZr09KSIAywEuKxmxm6
ft5Or0k+frUptnFfOuWdTIL/jxV/Z5KKyqVbJONtkWK89iQgOSfwWVTOvV1zEx97M9/VucPNlp8r
ZOvVHtA4R1xna7zYXf8emvEYJNBM2QHoSuG7lpk8l/zQ64Psdvo5X1L2yuXP4OaHUGjsPKb/WH/Y
hNdP9naBisuogIQuqQH3FNTRlzFEqyLshUFZcNeAlrgh93X4P3epu5w4tKc/3UQ/TNr89I67z732
Qzj0WFtNW90nOou5nJTjuQj977k1yAIjhcWyv4xY1Iw13HPevGsbDjByqd4xVBzbFadWdo+scaQi
RtLqaLxQlof6PpTJg7QMlpsW+KxFaGkPmmLioNaNnHeSH2xfbF/dQyjV55JYYHKaarso/bfPFNO1
DsiTmk+d4Dq13n6T0tqWbnAnPHESMVNRUx2EmV7aJGSRnrhTzqtrwrHCa2uCvduTP1tqwYWX6m3m
bs2tLAgNlvhtpK5elim+a/vqszL9Z9m01maKeyB/jisYRnflQ7fEGYhtj/Fir58Sp3phAIeGMH76
0r5lAS5AyPT38VQ8Jp167QGwcEkXOC94lwZpXtpSr01n7b889I5pQD4uwr0ZekodS8C4Kb2ZO5ts
7CHq7CebQlqx4DjGcIOMb1W3VnK+ATiHnbwqoNt3J5p1kt3iedyICxnshI8oWufpRHoUhJwTJeSQ
JzoNYLeNi3vs2/LE2ZTCQQ4zTf044JWiwqW9nzO69CZ7R5AJkJ/7W8z5NXZBtHg1PoOpQzlSqBtL
ML7idZRPbu0KRj81599uuUtwJBN90xfhMyA1lniMcIXm8Df7kHGxxhG/OEm+BQv8rbBu9n30STwU
3wgTmcor7wdbXiVbz8SgNggzvsvlUbaMDeuK4smBsxieOXj78XPDgtAu6pUy07NqMO/PrLTMDylh
9O4GWxyZPv+O8I1Rn3G0R7bRbOSYSrEe9iu329Ezee2zbj8suJlD1pAeaBY0AnBCQNZK/Co2yHUb
fIDnEaUd7a44uDXrUrk0j93CTSaYkn/GWK91kF2Na5eoWxgBmD1E9kSjZA5wUMCcIhk2lh5MI47o
E+8MtrvG2aQqht9iiaONZjEWzCA0pQn0Hca4FLOOJumYiACLJmtxsZDem79KD++cla5mDn6kjeNA
ZILzZbXiNvI2U7PwFjixvk+sRm2U6B80fCciTLI/KGhBMhVQj+kBZxCQe96zZFfSMiLnkL8rX/0p
Q67HHGmHLK1he/Dt1JMCbD/eqrR/lLLEJNDMF1eYQ9/PlCvj9ZPxPu00XW0VzA53aEltusw7rSWO
ryS8H/J5BWP1jC4Tg+ct/P8UMrosWLUnXqome1HjiNYvUdg8QyKkLxZaK6Gj/r+AuoV9HV37w4w4
9LyJdWtoZXlBq7u3Mv0jOi7FiUa8EzbA9gSNLQ+dQyuo6mlG4qQZwK2tHxPU0rOZVo9AfGMxGHe+
23LFij/spHz0vfiuKdxvvAwYKXoCwp6t9d1omu5IlHRnhwrNHHrqQ0pBOf3RHVAlSImkj4vOP+qS
2kwU92pfggq7TbYbPHiEBxDAcGEdq7xdgRhxcRhKrheEcF5clr1Wijevs78YnBAkyZx677osGsxR
X5JcBKQ4HYb0E7xUjEynroI3v4BhCNHeKhLuTbiPBdW10P73Jq7fksZ/zKvmRhZS8v7hE53T7s4r
/OeW32Cwa9bQ+eTzqmSUQ/QK7xFNRMEMY0OLvTuJ3RjmiIb2eZ0cdp444ji4D0le63F6hF73BEx4
dbRWxBOIiRSUlmuix6kDhJQSogpnLp4KVxNCwk5IPgIeEsY4Ks/L954td1chLPiWOtih3FmJeeG0
8oMo+I2wyJtfrjG5HMF7nsIPmxDt1gcgDbQfHGTTB4fCSr61Xa7FERXDaf2F6f8SA2IhbOnfj6m3
r8nkFh3aRty5Fxc7exGlVy/LCflN74GpzpIbMRFW6kFsZgkN7TouL8Rgq5/FqQvGFuF3aKqPyBX3
/rh8FvwFhedke3pWqZ4LwPlyWoun8N5DN5wYO7WZd4MidqwjD8y1hTtpvuJUYzaP+bPqYGwrYRri
55xHoY1UvHp1HnDs94Rk4jNdGJJtk7x/5fe5FEv+POTtOz2ud6qZKb5hLQ6d4geKNzuxf+c2+lIP
zQ2aCCDboDinTFyelIdbpplDyREd7p3g97bbOkT5Z1xIMKvgPciOWMxPjV9e5n7hCtvWiNRIngiE
3oE9+9PFWJkV1vuyAB+dprUxqkymS7hkn6KLur07xC9xkJxbf3qKfO+pd+dL1JPAskKU0MpQgThZ
VF2ENoaTYHwoZXau+4Ey0ZHa66ki62YLoeFrh7iFVpfgDGaJoLVFgSNupPVLL3e5Z+JzmvpX1+sP
dVI+tQF5dDHYf6JlOoW1/O2GTKPrjns8hoeXZEo/BJW5jWCAVo/dqxxDZNDC+xpt+2xRje5O6q9T
9Q9Wp35GuzhmsrnOVUf1C9N8BgQ3Ay5q64F5uw/qwOY41jxKxv08uDQCFVlMhFjb56lVB1E24lAN
M1PyYsqvI37owfgvOu2vi+EWOlfF/crP1LI+L1Vx8rMEyqyb7lZ0qZWKF9+izMIZfMrFWb91JBF/
MUnj/nsVRfdDnqjexo7/U4UYGSqgIoB7Dn4kH2uatUKF+hS7Puye6MfLx7+V4NbRhuNbwZErLGx1
hDGT7vOQe3CSJn9qNbLED89+TS1LhoOxh0SE4zo4dYN3LWNOy6W3Ygj111jFJI8ZLlXDE9Len9qN
rG1m6q9ywm7p0COkfZ29NWPNDY0JIbWYfFJSo6nVYj8WKoOdgqguh1X3DKqPxPPPUjJ8Cjx9wlIe
rRPK55EP0Yjh5Ln9XRNG1o6qJawjLqDJuvkkG/Y2kEoB9VdDtLOXk4C0sKYmd8YmU7gNAVyUHdtm
2KUfZe7d523igkiooQpZ5UXycROEvPiNTyZtDr7DpTu6NUQnPXNRjQFtNk7zJDms4snJsJK3LGY6
/KiSQL8kov7TR/Jejd3vrvYeRYHiVABoOlT9/P8HIzXOkm5OPpfO/HTkmiw1nMdw+E3Z4dlp5wc2
gh3LyTHjE+yKHEADPveHCmqSB/D50y3VrRhz8ohFDxhM/EQJXXPBeKkSRkyFefQKKKm1fFik98ex
YOxGSXfx15rYovqD/Z+UU12d+oIjNI1eF8dRTM+q5l27dGJT9HQQBEemUv34YgGgZOTv0Ea0hol0
GCuKO4CR3tz1PwlxWs7Z35bwDnlY4IVmjMd93ozvS7g6/5vpDj/p1pmGt1R15wVTelxU+EmmbZNS
cYKlgxNQwVI6qGXcizl9AWnobhqUVjRTpNIYd7kK1VoCHmznBgSTzcs9IJfX1dM09s/rfwBs6xUv
FzUEOC4ZR+5KFtcoMPs+9U/x0L8sob5TYbxnJhPt4g5yaRo7nKESOvywXTG0MdaHm82gXiFMYxnw
4nXgSa4C39xR49zyyhYak8QATsASzWzQr+wVYBI9rfBrJTitsRW6zsHzy8rbm8CyMwrx5jraW3KG
0Z861KbJ3EmOmiSU9UFjQip/YUEqCoy6WZGBo4GbbXl7Fs+kenU61UWPRAW5tw5RrErK4/JU10hB
dpg+9spedQN86El8Aem4XnupsNV/MqwzLp9nlEoLhtzo1y9tlXjFVWFhwSWpk8XYvGD0vZHMb2q6
xxipK+LcXtaGMRubp5hwDFk37cjuIGOx8JsMD80isp1Na1xONlxX9X00irDaNS0X2Z1lFfhPjCKn
u4uGKe3vTOLbyZcRda5WLIdkcJDpuQufo5wP8U+vfSjKpDvW2HIUlRaV8VmtV/NQWCLa7PJ8TLsH
PQf4V72E+xqjdy9V1yiYzBusXc/78WInk1/Sjuv5IiIZkd2vh1LRAqRh/FGz5q5WRtNm09bBqomd
d5xEBtokG0nRjMwvX6n2kuwdzoCBSY+hUncA8JVFMZ5vB6dU6MFBwW8KPc/AaXt+uzSxJ8wD8MOn
U+lUPNFcx4P2KYqMG/0KygbaF2pQj6G2Zkjd0KWL9Q0/D5NInhCqYnLkh6ZmZSqzkmxqaQ2G/RT0
TraBUUEre1ZacKn2ykcY/FvFZTjtfN/1nMOga07YIZFH76UjsFwibrchYb8mB3N6nJ0koM+40iUi
JRaH7GfQVoGnIRQ9BkSgEsqED1lm8RH5eWxbqMiwxWCQtTJA+sy77k3ZrRwfmtqawisT0oRHezCZ
s2xlwG+5onE7K/rV6pYn42sOGJ6arTE01/8kHEA2I29i3Ghl0n2XdC1smoDvYqhJWbQWS0iW52vX
bpFZZJ9nCWLhVuekyH5qKPSMk/XsrF6oUNqLQ3jO1yU7woQfpstWmGBh/xVRhI1jq7P1YTuqAFAZ
XCTGlKQRpnbSoCssyV+ZgF9v6BTYzhYSI2O3YvStH+EOjrw2mEDq8QXepZrrdbLsEpL1BMXub0tf
SkEoYlb28Dn0rO8fXev5BKPazKJktdV8QETdJnu0xC53PGp4tqblbEeARVSLza+akou3eGqqWrz6
s9O1z0swhM2EpdCf2geysJZ+sysgNyfe4QkYsoZIE+GYZOI4yV3h8lGD4yocDvAcoWK1qI07Ngsu
TTJaJQt0UAFFGemCMXX4OyGIvBCyjsfokYR42bx3ReXgOeicZjbPSoci+PK6vuk4SVIGh81nsZ10
pbvFdtX+Thtkh+9p6VuqFgQ753iQouzFzGgZ+9mPJtIWvDtxXaSfHOid8YZ13UTRHQd1MqU6Vi3D
sbETucUfmTCwtpteRjqEFtd5zDenJGvK8KCS0B5eZukKrs6sVrPX7KMgKiZ8GujlMZUPuDMyhN+E
pvFzP0Iu7bmyGKLzKMj88R54ot1mcNUaHVXM+acyHN76aPK6p6xEO3M5bdGDSJNfNwkvJFlTeTQt
JtZAdm2TxkuB3t4NyGIZrY92JuhccwVQkR3OjXhNYrLWaAjDEv/fsMsxLIM5M1lcEAdsmfC+Y3V0
x6dRzHLlKmOmC1DMHctFG4auVVqfweT00TGixX79xsfSnbK71OJ3of2krgZIVSwhK5MGxFZryVun
Ql3jh8NdC6lOtG37Edvg3EjugsVUP4X27ZGggpYu/VnaTtvkwJ2OlZ923HIE6mKbOUK+CAtwHphC
BqcZqaFJ3cSxzm3uEBPZB72BUQ5JD9XohF4Rt+06ze4MYmMaKOzWciYQ28We1/502RiVt84eFI4y
YXsTFtpCkpoOtyw6Xflap3Iun6m7ymZzrtraID7PK2Vq9uwWGUaHZflYouAAFpxMr/xLR4iWkG8Q
OAGhpyj0GK5unNZf/IayhcDr4HpWNtRI/HspQojl9fBPD42Xxeu91EnWXmruiDU5B7cRflQQpQZp
SZkMg/jZ2XsOYrtiPUhBxQM5HLojIzxm7747RBHzYAuleFWi00k9kbeyoapMeaxpEzRdNg/Hlusp
2+NiV14nN/DCXc64hm1lnTymijT5xmmEJUFe1nEbFLtOO7aN08vM8F1ONdW4cj5kc6Rk/TAqnXO5
Hgopdb2denuuzc7gbBjno5WMYf93ItKg0OuJl6Xziz1NOHEu7uADo75ZcdXk5hK5SlfNoc0RgO6z
xiaec2xpppL/YIvZ0rngIRsTQNOBJb3i3jgykBTDTACLDp0oksDZL45flsjzMcSZtRlX6FybmzHR
DAf8EBIvKwd8az48fxySY48mx+Fg6fiZOQLW3KX6wIUpBOE0tb8tgMbqgWD6FDxPVo3TFXwORwgm
J9bYR+7RkV7MjVpgrx2Sp4G2HN65ZY2PDg7x0WLQkYu7LlWtlfVHwdquEQHDNODwDuEKa+2GkXec
EiDAuDxXu0G0Tfwv9kYdI4C0SY2cVWhCV8hopSmE2hJg1VaPAjMkLRO4pnIZCjXtBJhvz/Qz07e2
z0ucnpWw6zHf+caqSonfMecRzyzaVyDbDyPtq7goCti2IQcC71hUlPokVIgau34AOpUke7jlLZcE
umaBhqeh405fUxc3/XcGR3RtS/E5f8EDSJYORL6a47T9LFSll7+koaK1d6mNJys4YgxgrA40ipBk
zSiafOQ/WwRteVbjTFR55/pQPypWsLK2PqaqpEEGtSSvYNCHNbGr0AJb7Rzylhz23aAX2RC+sOA6
L0Zr+eOElOTswTgEALs8+kImP9BQHHi+6zK5JbYs7A/SCjMhSCb2i3iORenO6txGKcQMgmpO31At
PBG8no4WecX62PRdRb08B76OpVgOlaoesVXG0W8WEhA+FCnmbfjtMh8kNKTm5G/TWUNHwJNXXC4X
n+lHE/whhhAxEoPIStcMTuM8gnGVq7CO35O674Eplb4fjHQp+toe8WNYXtrGxHXnluCa6fMmeTJR
nCzfnW+8YDkSOnI8RcjLIU2+g7EcM6YQUe16j/jUk3zYc4KrsKSCNBfUzsbx2KMQtIAaqQevI6IM
vWwxRjeIXN3J1ky/rHM0FRV2jngwXfQvwTCgxGZgMQT+hkLmxmjiQTQeatN3bnLWTS3VcOI84Fr2
1oNc3t2XCVOUXWdgIOVnwrGtuglovMMvYxtFn22W6PHdsmHS0SQsxiEu9m6rFI750AzBW1QCMf2d
Jp5mRyI9p6n/rQsFWghZvKrYuMH29MFPODo6w2gYIqly9oKGysyYdBArGe2oxkNeLqL/o0B+lari
URKzrD7SxukcD/1i1X23yewoStcUx4sYPNaS9RZHD1IhOtzyD4bPWArngAUCx5hFTVg4MibkbtPb
9vQywQtl9a+jMkpfKHqaVM3Qeu5bTLiONKraV0oWwx+OWzr5LJy0XL57okIY+ioV8pyhtOn/SDqP
HcmRK4p+EQHaILlNx/SZ5c2GKDe0Qe+/XidaC0GCMNNdlUlGPHPvuVZ7BuEdhxaxnanm6rDbPHRR
hzkPCehMPTI1WRwz6CJ52CQcbP7Q8BWaApgky3LG/0vqRBJcKdwf5MhOIfu7QTfnIqDTY9v8omQ1
5X9hA+QKJjkv+oSkOtJD7Gs9RkYWkyxmOwRbI99JZgUUnPbwlw5oggaG2nxSH4tVtzsL0Sjoc2Ie
jQ+HnUVDT1b7PluUCce6/aoZLh3f2gidDAF1DDIF5k+PxdDj9PKzCqtqDpcBEmxfVjK88l3Xeb4m
4TtkWSWmWRZ/KdNG4BOUEsyIBlO3kP4uyWRWDFVm36C3nJBl8lbMfJZoJnEEewk5v425yOMsF687
ehZQrrsN5wQfUiQRAV1jbQYrM1qLjiU9pUufO7q7snLqg4GyHv6jbVKc4XvVzME89qKulEd9shmM
g4ORBaSduCuk8hKJGZuEmXc8Nhs+iVF8cb9EhArrs7T7S74IG7tRWGTqW07tcE4GAE4pdDRUC3Qj
LXi5HAxeEkbVn2i1EHttb6jUPVsWZcSGDI8cfqTEm5UFMUn8sl5VSVvkBgUZZYw4TaB16vRkZjyR
iNctNqH4rwvUU9+RB/uHLCQ7FvU3H+844GVghpod4yhaQNrY+CrhIrA578Kep9SkM9jx2/Aa8MoT
giu2/Gh6ds3rrLK8fTngMH3xsJ1j4Kw7z7A+50zo1GStmxoQPKfUjJm7FCOHu1Fhm12nbTjfIpg6
cQs6rUHQTTgjSiWS72Mi4TzPZ/Cxlw3o83rloYRQeeYmyOSXkUZzoW+HZOeXMKfmSHNIdSDUjPFL
i2B4Phcl2VwwItoQUSTq76LoHgCFeOREGMz5ecKZk0b+yRZpGgdza3vzX+W5ivbAm5b6+yypUg/1
cTSlWXkUoS70i2gbIE9rZotjCmSMza4MV7KVg/aL5VrnACzj1CY8h26lBL0SEhGBYztN0SivhjIe
LWTWFn89Jgfoi1fQ55SAIqZHvafREBYPMYOq6QtnvGptwlHoRCW6SbnMlPYkjnrfBEoM3QP7j6om
blXOMt9ETYI2ccUXkaUTu6q88H8HU/ZYpViqmBJu8cCY515xlViumq700V811on9Pg2gJ2as6cM4
f6A7Db2XzFk6F0VCpQsp+NijWtxI/J3cj7lI2hmIC1V+Y39wYoZwBujJLNEzfJJR6wNw9FmKONYA
mnblEtg4/WQioz29EMizVMh5Z9cf/zh7CEmDIphGP/kYJhRUnhNmbvVE2ENs/w6hXeckaGgDDbkX
ebp+81vXGzTIkF5EXnuh21WjM9VHgg//KHMGpUkB/aLs22D/GfMsqIJciqgeREGnW0tLsaG1XJ4o
xUjCXrlOrqcM9BwxyXjdGbPkzo5dvUaoluvRWD+l9KwZH+eO/Rg5IJ5PFHqIuDiyGHi/NGafjMDT
HSD575rNgn/EDJ53dRSUmpGXNztM0+qhafK5DmI9bqGxlAM8Kio0uwSFPbP7v8iqabGSTMifcfNl
eBPrn5rLNr1ix650qsCyNua7bYqU5QFTvbYhbZO0DRQyOaoVwl7Nyo4e2JwI5z8t6vrEJcfJo69C
31WMY70tDVtM1SbqcIAw2Go1SVY462rW3Ru94qbAATnmiLlln+vxqYtiM8bAG+PWJPNvfBYZHe0a
DWVWBJAVyV9ZFrf311NSUmcycaqSs+W7lnVwihh/KoFCWr9OScegOGCMAuF/YlSDDyBPfvMGKmVF
OINFnHKRXwxTWseZtfAFIzw8bJFRj1uZyM9Ug+JeJ3j3jbCJ1dfqlEw7u0ZcXLsDS724xMuurKkp
7r2EwVpFtAh4ZXDl1V6OgwSXG8CLzs6nXWJMZAnWznyz7cJSA0GGg60NtUUXYXto1b2+iRl03Ooq
JqHCNSe+hu7YhfgI6JiWTVaWROBWdmeRosyhcohyM/8vdpJ4Z/mwYpuw665iDHnbaAPqn5aZfTDQ
2H/lLUttWLIuKyITC3q+1WvPv+b/LFyFFA+DMKajrKX4bkf63jJiq0B7Em+A2qAv7xP93AAMvXhG
2XyZGAuY/OTDEPIymLj52AUzMx6ZWvhxCQi1SdqPkenW88I0bws2KD/QlNYQ3fu02yAtzB9sxGsw
NfHvBDLNX8pmDneOM3UHC8w1rCWJipVF+y1uaTyJBIr3yIHY+urY28jJ1s82hwsDrdzaUVhP2yRd
ukuVthhuZ4+9Vly3r0CtrLtdo94JByNdI6DCmTRoFQm0dgOzCtaLmgn/aYuUwbwMEyJRSUyCO0Xa
I/+azbxAhSBklzhDdKDb74lEteKO8IJQ2R1aHwwm7nCPMAlzSM91V+Lr9lk0cXAQ6bqoRM4IqROI
fVbH2D+tf47Lniq0dMwNCNWtXbr0liW2sw/UxKd4ibFTudNn7HiPQ0OrEdv0saCC3eSUWHIfgkNk
sYrTrnwuAR8oufWgNxdMwx9lTpBX7hUHtQ/t65wgYQceIaS3iRI8JL4zCbN9yNiwT0GP4MEAWsHX
y5okK6qbSwR0bwh6Sa+joZ/PScSCUhvgiTckIQIJCOeHxMERBorVi/kdqjawh0WVfIyOwgXonyF+
jXrBz8dyGNBgbwsscNpG9vPFxqKyJOQUcwcj6Q1oUR71GdZD42uBM9uAfcZNGtb/NQXmwJDUDSI/
cNdly7Od+IFKbjdTgsJsEvEcJjZdPCISphOJs3MXm9suq/ac6k8G+xV4IMQodWy3x62rmVvy2FTU
9Xgx9PKeNdMm4yWZ9b9k+YolAjOwH+RLb2Kj2Jp19lKw/0LFPJN1bMK1tPaOXwQh3ywDul1p/kYh
ekxD35glW/ccdGSFlnH54DzeyKS5uj3KiBqod0liijJ46Ya3pyml7XX7GQc7PrrqbVQlMEHsmF4Q
AEzN3dbxLSHF27hdvp9B0gN/UpA403qCIkX84ZK+aYQH04CtuXwDkg2CxmBlXytxUPVdmp9j7GzT
xjtkZDTpJjFQ06LzUvrT7+C6ct21zoWH8ZKIkUBU82zoRA8tS8A5eLYm/2RqxlVpNKOcmwQ6zMnt
8M+YJJ93Hj6pYhFvZN5+NC3JymAlwhnnvvVWzsnenrqggxst+zRA7Uql4TxbYPjL0Xw1ouKF8xeU
cE3wyvyO0fsQ+vp2sFyUjzzKjMRQmSFv1mBAwRoY4V4Z0bhemH31tvle9tmz9L1n9Q8qea4nXWg+
Fkb4bBNP9p6JMpOfL+I3NpX8IptzrwE/llBGInaL6PhBHydbYemrykew4PaPS/aVauYRLmVQyemX
geIegt9DX74snr7t5HiKi+QQsnImXDv0nI0I59PENmoS1ruv1JpG4a6GiEArX1DhDxqj++ZDn/0L
1tZTYlQ/TTUi8nNUuMVZVPwygn94ik2S7WI2U8u+WEjpJGc61yU5PzDuRr4zY/wVKP8rYodySfGI
atXKsFJ35Fs4JH5ikMbZnuylIxE9Tl/lnHPgDeumngIUX/cEz6kFlIGnsSKLx2jeB/WpcwCBiAOd
XzIvMFgJZ+GxS4hCzNLXAtmB0043hnyPuu5cfelt21rbOjOR3AgYmbmsu7QK1NLfAtShi/6GjOyL
cBiS+9yg4l2bkPfFTNXyghNNuueEl0ohGGCVo2f1Lx5TYtv6VmAg2/I3aJ83fpOyvWyuEebbxCoh
8yNxLH71cdn5mfNgQIMXiYfstdsMfGpp+U2s+ynq8VewaWCydxZNvm5gCdXufIzSJIhJtFBSTaiM
F+aQq15ogeWAvCvhmKNdqxIvUAfGxPFdZ/9ZbYuj2OZQQZvOs8Jggo1EnT03Zn1xyNDRdGfPIGuj
juaaRG3mm3PX32a4qVYidvpgAIwuNrypx7Iu/z1fCYwQtlnv6nfvkcMpoAkASrKlORs5HcxQrJsy
eTZAlesT5yTmQkM5X3lL1WeeTvWZWhyeq39wE+eRvvtgcSzQLyCRnC+FIRSRcYPOnl7J2CJr2eD3
OTDn3TeR9jlG/iatMCtx9oE3fw6dFOuJvu7J4zXM6mjQLfksnEBa9d+oBk9eYrwt2EX5IRWpiS97
pi8vD5yX25z8IKx5Rz7vnatlBPKCUvecgD0e8noXnNvE3oEVq6Q34qsCF/woJgudgbGP3Ai0LZ4G
/ryOQ47MvpOjm4AOCRtld6i+kxlkhPp6axawpkIYp+wm7B+2ugfhfS9YWGqsLhUjf/6EZ5EMD3Yf
P9W6dy4iGPes5CkfVoM3sloOg0XjtJnYugJhwXl00Ed/o/63N6RHnYOkFdUO93nL1GKKrXVm0/6j
pvAmOER41xCOoE0o1pb2Cp/g6tZeoM40dWZllQfpCiUrVzjFAH+7/+a647ah28i8RRFgPmTYbXLk
gjnvp9mDneT4ULeVVn6r+iHroG+NRXOMDGtf47VUn7VlgXJMIReOZvlouA0GlFQPDGabq97GCV1z
qUU1YhkzqVBrjs6zzFnU9OIytPPOXSBG12mPp9awN0MScvvNVbyvu/4l5Zfx8nnrSL4tTXv0yFBf
LBnYvnmR4LEd4Pame2VItCmoLRJo2I6HzhXtbg9eQ0tlYBAKrOoOKZM140tAnmYwzsWpaJ21euFm
bcbeGDOjS+OIhmQWLhN2/2pXVqAUBEXWXrwxxF2F75tbeRrmwziUR3SYr5r5HVI3t43BhYo1qWSQ
g11QDPNRwQjKEb9vnbPo5LS2eGiaSZLJjpSKv5sKmUMYYeiY+18OAQirgS+WfJgLKx9WMxdBwerH
w64S9kndLl3Sq/U+fifG/B26dPSAhSYe5tlGj5Qc7Nl+L5voIcdPutBNJIM8Li41CkaBk47UPW0Q
m6u/Ogqjd5adewNlJuOo9CPX/UDdKhNmATNtz12pTvJ668SfWp5eTF5yReNmarpRfiP1u6nnnqy8
wEuf2PDsBA9n4fTP6hNm13Kx7OVGvR+0hfaZdmTYShj5rVc+xpH/qEzD6tFlhbRqyUEwfHL53Gqn
TtOSEx429dUFmqF+s3jxknWds4CqjUNO4IadTZ/Ig3hdOi41ZjEjwCwJ2tTgSCr0V0xkN1J/d1mL
sRENuw7lUSsgPlvzU9fNOIaKS11BSAwzY5dhV9F7LAZY7Fhz9NscuI/VkiNORJry3U0OQlGqSAd8
zugO2xYJlpv7h9IbHoD67MaIKA4PXmflbGpUiKqiDW2x12N6csxLxlJvlH/IiXEw6tV5SQlJLvPj
zMevCSbClAsjkzgEEaQRY3Qik8BLYh/eW3f2RgbF6nuJu4HukE9d/XEGypp5wNzrxP5RVsNT6xHN
QRmlOYAqw/K7otBtWvchSZIndTqoS9Ox/HvDp1Yh+mAKc28Ha9ONw9Gn4hhYezADRMDhHYlepoDK
XoBrH4hMhqa+bJze2k1mCNIPBhQhBtNknqTimiChZ/2/m/HFOzR0SFQ5+pptwvddhfmRb+GeKqi+
+auuYFAQe+VAJA7zX60918W5HuAocOKyyVrlE8xFVW5jegu51hfZfdhcT02fXHqJPIlHCsogbElF
isgCV/ag7tNDKrOThvy+pmJzrG/y2CF6imuDiCnNy0tVfPRdiKnCpe8lYYdY9J2Ml4/aC3cz56Yv
263OKEeVO+rcrFKF3QZGwLVO3hyEDHTug3cdMspk31rXyxz4sfbUZOlFLAmBRCRpNW4KJI+AbyxQ
OedSOFmnmStswheojBRulB5JdDpa3nhMRjXIidhfMv5FdXDNVX1HNKEqf2y/O6kvWRkWk2wKIKSt
I2a56qDMZf3QJON7uPhblPpHrhyyJ82vAYJB7w3XMrQO6l7u8vwNcYCiPrAleVJ1CdSP/xpmqP1I
oTm30B2LF52639Zec4/PJIa47tiwgIdXdZBVIFyGjt0DfyKYKvUFi84/q5OFVemR0cyfjpYN7cFO
3aXYhYg7IcmaDgeJ5lnGw9cgzDFwwaD0ef6hKWIMTym71YNqMTxZ7qasQ2bsIhYEdmwVE9tbZDE0
nMTd75oMowpAJ6IdCUSByVZGYO8qliHggOjTvbA4ViX+V926dJQErBNhcye/9mBQQbVMIpeAsyCi
iITbtHN769j0Sh2P1Bt83oM6/PuSdFX+W7WWfbScSrSUEID/vS4JYc8gU0/qtWY7fGCniWbIxJjY
2E8h13vTzYTp+FtVsc/AkQxOGfW+M5W6G7iAV63PrWZJzD9hu4vqbjfggGR2uelb7zx4l4ZuSvkk
o4aRNvlqokZSn2XfHpRN2y0DA9qn4ZIgMV1z4TxNizjUvL9SJzxkkTtvsLaxcHaq4bPnaW3Spcku
OzVskTx6O1aGh2nAiIRpzy4QPecF8+do5yf1TQNOoG60Dnhxzy/syqsqA1Oe0xTFnqBizHu6VsJa
N1zL64oj38iS/1hm7tTFq54WN4VkyLfaoWtUz2jSvjqy20qHFjN24ZRbG/XnmfQRgi6prnFn8o6i
RD9nU3hBrM37Xex9d2BIZu8F9kEWcGeXTCQ/f66hPqlHgUXHmzouMt5+V38o1bAt7HaQ11X1MzTD
TjMMXM5EryD2ImSm8y4VySxl3f4QTUpR4wQJEJu4X068MUHLPLRG2O2GjE44PqgJdkU8XRX8oKDk
yrV8rzsOmnJrq/45wnc3EXp+XaAelDf1SvCX6J15NGVNKQ4cgZcL7/QtizXo5OlasHQusMaqoFgQ
KySGlRoPjuAuW16ov418vENCpsUrNlaVskeMN4LgN2ZnxAorkIziUcVKyGFP7os612Ti73mWeRC8
0Phsi/EuO+fipCheyosqc9U1ymIUOy74SvVJUx0uMOEwPTGAOZXZzG/hWjyT4fyNneXoxXiYJJ8l
D4f6dbnHD87oXRnVAcw0CThU33T+NzJ4yQ1O7OaxLMatthhn3X8wiiSgIuTxI3QIjOO/IqWdBDm1
PxYlv9Zc1dnZd+JxMdKtqvo1jsSKJ7BqxteGLoKgsD2pm0Fs+s+EvfBTm7ybXIV8yOpcNmk8CLBQ
TY1o5w/VZGpyflJ/lHrpVGUUUrIUzNZUOUUFmCVAzmrXZCHRXmlSdk06slwNWWzk0VEy8mk8eWNd
imnK3ejZF8L3IxdTQtOrufYJgcdFtUe+ScyukBtLwV4REi+L8WfTxaMw/rG1ds2n4ufFXh2vxtJc
yNvhaPSbAxf0MeGuhXrPErYJPLKBZKu/21iifU5BH1xLzI555TBOcwBOVYXP/mgxf4S/PKbocNyG
xUd5iU3tHsNHTJz6UXLZshw6qO+BdehnFjok68THyUw/XBgaORJBFshBSJWonOE8deLCKbSdI/mu
Zg40z7Hhn/Q0PKsDQR3Buuswe6zuTpiSicKRV6uqI1x2TBJy+IJqwMAyIsDpsgftdEij+d0ipI2V
0Y116KNqwKqcnpXvhSJhZ5o1g6nsZvsF8iaPXmFajXJ+60z04Iw0JrncYjl8k9QbdCMivdiVJ9sv
qcOcY2Fpp5r71q/rTbwkb6qaQrACeqeT/7pjdLGqcxfYFVZlMgR9KR+IA37k/xd8Xkyj/WE4j/xM
PX8f2p1Hy693HhMRngnQgvssh2qIPQBQHjCFJfxJlRWcF7RtKEopuBuZZeyPHfngsh+pHUM/x46/
R2rDoiu+6El06bvim3nUXtT/H1OEHJLKvKVmgu3i/Qk6ikrvqKLzG4X6nzmFR8NjIZ5Q4vtte6+q
2oBr7h6zZrlLczA26rwtvf7HiJILypSjBacg9N0nUfbHNkSvBD41SJlBMFvcWFK7qdGiKgDzQe7Z
2oDSmBirhSH8Z7OOroRw/3ghq3skuByq7Wsds8vpWtaS+mTd1KTGaJ2NKqcwwZKIYnEVyv1ilOju
MAJbvoWZoAZHnp5CZpkrRujbmcNjLk3ixbJPFkBHz+sfWS2tPN16qH2NW739V7D10IUbN3pVZ6Gp
N29+iS+bydNIExjDn1EFSGw5tz6sflUbPnJfsqq5m11/hXJH0hrvuczLLUEtG/ShxzZj6e9phcUq
qXtT5bGVmzcEi2cOj8s0pr+FFt8gYpz56wImRR8sLzeCEQJQoV+X7ss2x8/CiQm91e3/5rR98HiP
C8vs9pg/ySokMhZ/y7nT5Vsx4tN03H2dzTennrlNSN32HZ7DMP/3oSHOOxmVc/DJKdWTk+O6D20q
Tlo2vCDGvLCR/RpB5f7ruUcMY4SQcV2oYuDfRQ3Hkzj5u95VJwBK846EpxdIgq8CveC6N5dHpoyb
TLOwvmUnoyESk8m8SQ/dIS1U4w/LikngzPcDDa1Ct2aU3H0H1F1TQyhuqjgdf4yOvDg1z+P8B3OQ
+czyKgfl+Kyf/AhnjYscZmU5Ds7b8DGp8LN21D9pjchVA14rnZ1hRNu2QrLi8e8gwb237fxMgBlP
DYWqO5Xpg+bjv4F4cWl6hStx7J9Es/dtH+Kb9LUVlsFzWRTncErfxwFiUcdOwfb4Y8uYbCfrRIl/
wOLz7zAR2OTVSyjq5EV1VPloPkY8LbImj4I99b3rx2dgvgJxf3tVMyXsU8wIaE1Vb4SUlb2K/ggO
jrdFLszXuQIcAaHP416u+uKPBuJba4hIKovPYU73kPGg5tYsL32AeljRT6Owzg2HWW+27qrC9glE
swqibvjTRPuS+N05FNbVYRQ0ev5upqdzc+sBJ12A/nOrnpzSBdJst+7F0md3O5bGbymyhzRpNp0v
TZJOl5vFGHGMIzZz9U71NpDYPxJnIP6bxtW2s69i6jcuo85x8OkJ7WNsVYgfJRATA6411YiN2tBQ
oeOGieMRKgiMKuLJ5+RtEqZBjnbxVqdIhRAgfKPdOrUtX6+XpeQDDfLdy7UTnprXMSLpS2iQmZx2
DFSQAgQi6zFEI2Q0ycuElm8VjUxJSBHBhdN36bqO8ULKsg3pFX2igY30b/Hzt7wYP6Qj1EwDqGzL
dhn4cUJ3ZP95NqF92kRwTlL+Fg66dhQNL4JMFBQweJLQd6wSJAM43LBFFO25nVm2oW8DvViXH7No
kUrL11I0CIlGlpiFbiIVrclhW+KcWEyP7bw6413hvwinSfd1smCWRh3EykPoqnN2/D+3whkSexhr
2vnLoqdCnOyw3dC37rDszNl+dI32Xc3DVFFsI6Kloh/ONohXrRg2yN2OMwllrp8FE5cZK2eGRbTD
asQ81QVHG4+FS6S0YR8gWsN57vhTXcQ2uQkQrYjeYPUGkaPPm8SR702fv4qBdFzSCbDBI1wRDWQU
zk/CKQL+857GftA0gCszrkSNnUIE7MvD0oIFhl16hvaQZbDXAvVmQEQfxs9OAqd8Lg0rmF3v2R+Y
PPt4XA0JV8U1Hyy45Ggy92TkMLmUfOwtfUsRY2vLIQG6hMzlS4cnqj+iEQk3ZlEjeMs6WoY4IMqc
nCASbtjwy2fEM4HBVcEwgb833ngs3/qCMqpMz7Nb3U3ydjoCBLLBgYaEu3lhwE4PU1qs9kLuYjM/
q+s+GccbUSTuCgX6YeBf8C2r2GolenLGxRLr2E7dq1EIwyjt/HGnyiw1EcNLcUC/cI40LZhKJoqT
L0G7xofRG3grsr2eT3uL0lr9jTx9RFs52b2lnC61GSuff+yZcYRR8ZNb4hLZ0952hle7t74mCUnf
lwiEKUF6P7pEOJmVnzVeRQtebanTYwuXE14tncB4kQS+lySXhSNSN8VhGrC3rFuHbasyqvP0vJEc
c5/TId6UogrUv2hI8yMFl3UodO/oQ55gEp/eIiru0KNs9QQUAoZTqaC1YZRNFmK9HiplM+Q0gm5T
r73WaM6QjF/7xu+DAlAZbu/4RBxFviLT6D0xQskFyGa2xcPHLAFgeL1L275ADJZWZ2Nuoj0iyvqR
xiANZBJTpfXxpbeqY6sn/3EuCTVBbh+9RGzbwRj2cS7do2G3rx2wZ+gh2tHNCWIz3eRaRMmfMYin
RdfAPuDtViRF4m4+irDKIRbW50Ezwb+3LmmLvMkXpo+72K2vWhs/KERI4+UfcP73ST0+5iAzCAW8
1Xb4VZp0xIRSoXgO9dfMs57nnOC/fnJpwwxSQNR7mJolsJhlTzwmohwXahDm/fWkQzilnnkmTp0Q
BNpbvVseRse/U0gwEbbt36VWTv++eGyS/q+Nx6BfgBEnjmdtcn8Z72qX3ETMsx2mCD1fCab9ZhBf
fJ8feQ9sNgPsRcNLRrv2RWO880RLKiKl/86ew3u9xOc0qR84lA5G1d57Nl1qfuuyD4r1vAiIDLhq
5sJK0MwJFk9v3KmAZCcosx0TRMN8mLvuB6cCoBLrT6/jc5uCUbQSiy2vlW9Q6aG48Thq4sXcE3nO
9cHqhmSNJ8ZuwBTJQcqwGk8eGEsGFHuN+Om5nY/YN9aqJVNPyjDMuzBqKF9IrDVyHOszjcIc60+V
BmbAodtTaxH0PcWKwKIHyWocd8XLHGHQ5rJPR3aJMsvrfavA9X2BPs8co50c4ktmZlvZ9B9Fkf/w
kz01gjKEDJKr6eigfrtN29X/pSlJSEwOjCk7wLu+ZYNF4lRFnZEZSPXmwrWCWkOTrJUHfZ4e8fGj
1+dXdcjtDeujw39PKq2oMQNsMrSiw35aGLPxEtsjuLZ41sCLZme3iClPup9qZJ3bJrGhtDOICCC8
scwrOu8eFvqlsboX2bOWQK7/rjnUwhNrcoM7GzdFMBQ4Ge1uX/jIquYePwPCMOtmCCMGJB8dPIqW
0QSZ1no+kaj9IVU1hvrR4jZifqbyEWC07UMSj9Z1lKkBn/9IsOMuLoFyuHQXMiW8K5OAXcaUcw8H
xraI7QfOVlaRrorjwiAAz6hNSDlodZrYwv1CFomvxv/OGAXNsQhXU6GehhFQqxgm4jTsvDoIfmdz
rXuyPoSItl6RRxA0P8ZH087wa+vvyZz+apnNUCMz/oY0R3qmOeSa1LO5SiomzJrkNlNveGbGd8u0
9mbFmMLwJiZxekZ4BdjXmEG5YT1WqfjqpvqbBex7MjAFR3d5SyJXrLDvOufBKJgwqskSAYNk3tSv
ZYNzxPB6DgMbPUEHXEzU3ediWvEKadBRI9KwMOMHkngfGVKEGFsSBwiLVtOEp3/qAiVsTrIOyZmi
VZUMujnfOa0zsFMdXwSUk3XmpPU6FPCADRfrNmqg38L23lsq6bCXFxacH8jmsNqL+koJ/NDAOGSa
oHWKSYQ4TNWwSzN/RoZY1Jz6YaDTjAeKTUeM42bo+2tn9jezHCDC4TrFlfbMp3wwk/plyl0mOgMh
Zb7OtJgBY64bb3aLiLhjneG7MEDRGLqUQ8Vb6jZPdOqBwAE7MOsOk5C9gJa/NmbyGGvpoU/8x5mt
1hxr21aj/2s0m7MdhilbPSgxFS6w1HYONhnKESdEUetPeYfWLBzch7x3LiBu74XfHDUtPrBMvSzE
LCnpxxVS8yvOJYA/YXkJwWqSHSbW5r+UtGRr9kyiEN+9p62zR3d9LQoXVlj5tXD+90L/GB2PyZ9+
5iL9c0T/nLBVWCUYDAZTzOwrxDXMk2BKWTO7NQQO1mVpDjCsbF+axv7v37Pm5fW2M0sXLLh+nyzr
6A+sFlDBDmsxtIQapiHGv+Iz7dOjzLVz6RrIEBZ8HX0umUDE5RbOerGitb1JYkJQPk/PBqnpK32M
fuuJaFery9dYzviVde1VZEW6yWfrKyHK+eIxKIT9sI+w7k9FiV4EQ3rQuP2wG7B3lxGKWWGaxCsW
xaktvf+KgsGdzAadqa+OYws+ZomCxU/H57GypqA3rFeZ57+VCdK5c9yCB9tj+9XEW3xggk/dRWs8
eSD9h/6dVcA5c83DPKd3ip74jqy3xx3cfxjh9NtN1c5odbKfiwPH6lEbwS4hVwGoVk1cUEVLXtPo
otgkkHR67SFkrGJp2N+VO+W3Io4wT48Lb7anQT70UAHciQnwjrED5nBRoHeR5YwgvTEjvihvCOla
amdHOkPzNVaz9V8KO+bUJHX+nEOWONf4ubKNDaIOZXLIMd0aPV+pk7H1II4mXZ4Lsua2XR8RRgJp
6KdJVJpklTjzh5eVFVIY9DcOARyQ7iPybzwHGZgbhk+c+6NKgtBuHIjjB9E6LLB5m99tyy6Pc71E
z5oLPsCsNRD7MVxMKDgpq9AaPDVKXb987cqmWxn9oL3PrXACEgSjwOEnWcW+OPBlXFtfwiwVaE3Q
6eMzhPnALpsKz17mn9gf2ecbMFjfmKQGjp986nX4N3kTyCZaMozU2xjPpWH0p4hTGnvja8lyIR3b
G8TRmtM8nbk9GzgYCevHcd/hxYV2sBN1ditsXd9Hov3Cyv6TMiLHkHonCfiV2d+np00PlAn7wdC+
NN987iV2uqr1nJO5dPJRYsi78tMlT0M7PBLiBZ4xJ7ogBxjmC3zrlTG88ILIfUPFgH2A0pSBEdF4
oUmOhZ+AuGQS61Ofr3Qb1iuUyQffwkteVpYV8D9Y5GX+V0dM8SYf+zeUZwiixHL17OYj5Unphuxt
ZlqG/+3VHPD6mjKovSLIHfHpeZyJQqGpGMcDMkLjmbNoYGM9LKi4uRDI6BUmUQFsmz1nPrspnaYl
9O1UpdfJhJdVjfiH0sG7dQ7RyKQGZTHtbO1IcSxMnQ5bFBBlRHGOkqYmTdVV8zurhtnKaDYCRZ2Q
oIy859fofW509z7mNcEF9kUPI2x26FIgohgr0eqPPCeY6jNn6y40fZCkmICm9F2u5QYJG4kwXY5N
K56SqjgPer3xQHnFHseR3gxPoBYDTqVD7lTPUhSf89Q9+rH50eGDgltiHL22vTCrfCDe+xDyWY0e
QJNB5tPdIfuJKrqwVxMz8703GhuHjRczEycAPMKussFXokvt0vnle4Fqo8NAEJIOvNTIpyqHHwev
fKd5RKnxj8PTX7uAPK3cOrtl+Armdl8lCWdKPt/yTLy4UXzr+ZBWADkWaDQEkGHoRp6sPeu98yxi
wKe0OS/OoHs7odUEWvMvVP5zWfdAY6qaLfm88zqLxRAjjiy/TO3/ODuv5bixNFu/SkddH/TAb+DE
9FxkJtLSJJNWvEGIFAW34Tfs058P1T0TLU5JdaJuKkqimAbAdv+/1rf0W4zcO6P0rmhoUv339O+p
q+1HlGGIJHmEUd5R/GVPTBmy6pyTL0Mfs0QcYBW89bTyo9Ds+Sp1im6TKcohnjoAGtg5ogfmhiub
XkiNBy9sXoRmv9jT8O4rmu1GATi7WbjvihK9p29SqKMYq5fEtfJBL+K9Oc17SEB3BkLwNXFI51lB
NaHlVKxQQLM79OoK3qODzTBP7iYb5WIctdRep2utduB6as036SJnHPK9dDERUnlD4aSHX+xm2FGz
fWEqvY21HuFayIXTzHsNUPZEul1JSiJA+dNk04Jfusy2keocBtMDzw3dERXSFkJ5WAzwOCxKqeAZ
Jf0OpGQuVajCpMNIQHYaPSYjnd6ka65AgV933ozZWmGHbUvaMEnzCsVpXhej98U03fuKaMsV5oHz
gvepJh0vbh4MHi4CUVHknVziP/wdlYLHJIcDhqCb6ACNfpbHhU0ySKel94oTmkyMqv0CMOSUZf1D
kSQoS+OTV5tv3ti+FLp44BF+7nPaWHYoUM5qzAyTuP3nBTW5BcVcLOySh2YaxB6zntgIA+7raDev
YVsgBUgHHcFeRUMFqyQTo/Y8NZZGZgC4HS8Exvnb3/7jv/7zffy/0Ud5LuUECvlvRZefy6RQ7T9+
c377G3Fsy98evv3jN83Efmfblqmb/P371wseTv6R8X9UNOhzTqL90WmuY7e69mm+1sr4+utXt//w
1Q3f+/HVqUi7HLJr89hivSYaju0Wxr3VX3tx8eOLzz41wmGqTFpI6ZfKVZeudE9/7aXdH186aW1Q
K5IYSh+bzT4urWJvYVEPfv3qywf839ccYvGPr64ZOUTsrIF1LQGO9JzT9awNRtdFkRvST8Tg9Os3
+tnlX/7+325upIV6mDaZeYza7jYf7Ou0Kf/iFbJ+fGmwip05VrF5tCVbxzbUDpokVunXn3u5zH90
gT49lC7YptQ0PeNY5uFbZXZBTN2Aqste4AT5k/f42bUxfvwCmcZQ8y3RHaHWShC9RJkynf/68//x
oDJ8/cfXtixgKia2mQXy/kHEiLWZJwnHnJlt9+t38P/4CnnL3//bne11uhZFVxpHGXvXljEfKnu4
skRIMb2kNhXvl1kPO+Lh12/3kyfW+zSO6S5wNk6cpewFDn6C0MoxvtFqdOo5sUXx/a/f5if3xPs0
ohsDG6ieiupo6aWjb2DDFogZ5Sw2f+31Pw1rWzh0X8qmOrpG9l0WoO2IHfyTz24sD+cfPLTep1E9
Zp1HHYN4ZycdT16uUHW1oPCHq6KW69pMUXf1O9aOo9RQ8Ib0I/KMheSvfbPPI722qFiLbDqihLkF
tw0rumr/5Jv97OZ/Gup+pkrXtpIJHS2IjabYNArXk8yCmnw65/zXvsCnIa/3nNEtK5qOgvFOcEWT
bJVH5POvX/0nA9L7NNgFTLDabLXxKKIp2SnHSta9NVuHyVfdnzxbP3uLz2Ne1YJ6XDccOyZFTMog
NSbzEStu9ie3+CdvID4Nee7wXDe637O5V5QfSRVtYU4LdfPrS/STsSc+DXHPCrNWGW1POBoa1tEf
yaybCVH59av/7MN/GtlJb8AVsWs+vNKia6GccptMcb1rWjaof+0tPg3uzEtV7Vhtd0wriJ6qN/Yu
LYy8yo6/fv2fXaDlq/3blJv6Y94MjdEdXWfC2tdLDSIa7Mpfv7rxk1EmPo3gBjAXYSuzOsY5jc1w
uwh70hzl77ApiznAcYj2C8lStq1EutbUvOZ5wJ0GgzZB6mpudFSKv/4sP/umnwa8h5uQ/BY3h7Km
XywdaLZd/rUNofg0zLWo9bI+auojnZ4x4DhFYJc1/dkw/8mqKD4Nc1DHTti7mKVVGKJQTmjfRRFo
MUx10ILQ5JXDq2aRqW5mnv8nN+5nF+vTuCcbazadrKuORJuKVelAcPUGSLR/6Va4nwa9Zwi0roI1
PSpmb2UrZHV5kfvrX7/6zx4699OgL1q7Tw3IGUeDuNpy+uqx++/Yb3GUOnjxndmq2zC+Lqd5UyeA
K8QBMsQmRxndRtW+teyDTd/v15/lJzOE+2mG6EA75l3P2pzO9XXmyUMfGpdqIcT++vXtnzwc7qf5
wTN13ZpSpzwuBk4diGfRTWoNnq/xbv3JqQgBsV0QA5SYo4yEYszy0CtniSH+AKUG/nTRZ1QGyDH7
MAG9YDmpv7vImCjq+ZF0inCbeaFFtyvp/PRBzaw6h2mYx/YR1L5O7Q6oVA7m3KdtSNvRrHzeZSp6
H6a3M6fjDjuzXe8QoDtoMUfrDcRS4p7LqqIpPFZltYPnl9ASGUDs9vg0dFMQ/QZPjJRMFY9LXVJG
WMUy8iFQEj+jfEsSZL8DEYYRSQg4xqL1rHeFeh0LM0XgOs+DHeJxjUFsESk81f3XvAYwQYRZgQ7p
9yv/Hz+cMdvfz5zvZTU1SRSrT3/8r91HefM1/2j/c/mt//lXP/7Ofz2UdODzz//kh9/gdf/1vpuv
6usPf6AJlajprvtopssH0CD136fg5V/+//7wbx+/v8rDVH3847f3kkuyvFqUlMVv//rRcmxenq3/
OWQvL/+vny1f8R+/nfhv0/2vX/j42iqO1u7fDd80OPz5nuXRDGcmHD6Wn3h/t33dNXSDgoSnu67N
LFZQg435JevvuvB0YqZ91xY8ZIzXtux+/9HfXcd06IPxHAudxCX/t//+3ud/7k7/eSv+uBrgGv6P
65CwDMMUlG0txD++Cyzj0yKgx64caWnBMvSuNcLZc9RUAdS1DGcMMIKwGAkX3ZIx1UHr7B5CiiNM
J4EszYDmWLwOY/vNiLw3oy5PUFE3oZrDdR+hErUrOvVxJg81XWObxzWQ8xKMa9kf8HweujKBf13H
dKh9wsRoFa3sJtGowVKIq3ryMIQ/H1XbEMxhJbshrl904MxrYq4Q1Uf3WLglvlSYE7ld3ViU+ta4
iSl7snKq6EvdR8U6EeHVwmSPK/tAp/NigDNYl3Y+UqP66LQSYUia7ceSk7lOB4D0NuwNEmdQMr1i
BvkSURZYTRl0YZqgG7trVSC8GRYT9UUU9Xs6jC8Yr/dJWmJqrkwS5WsP9S1e/dxCwKYVxd4D1oN8
ijgdLJcrrLZHmfvb3j40HSDM0CFQsC2pZJXGfJWIly6bgQVVtrlNfAFbBtcdPQdiA8qj9AzQmA78
s1rS7iXTCmx8uY4jYo9k22drLW9mtLCeCuAPrQ0VEehH6HBCFy5CSbs2HLjR1CC5e+p+FvnZbrHW
dURNoaXLTqIB8Ygab0znj6Go0FvJcNs8WnX5ACUqZnVy8/nNr8jOkmX6IBPxDq72YfDGS9SoJ81m
z+1Xs1qDW9sRAg0yYTg1wARexsE+gDDW0et0MKqlg9oSqhe0y10cm89CjlVg2DroGOgV22qcd8Ls
H6RZJIgYYeka/bs9WcDtM4e46mJBgPrR2Y8RUCcJ+bVmexf5i6MaMO1o99+iGc2TRqkcW9zX3AdI
DxzNuuJK0WJFGlqjAXCTLyr5/Y5ob50tnpMc24nWWLgWW/3GoX5tTSQyTe13jay0oaTZWc8ba8Tk
O1pYopOsClfzxkMEeoR7+BwXtPLkwNdPJ4B19CWxAqojW0dv3XUVIc5x0I8hckknxl5ej0iFoFGV
Y4kFHjtAYNIbJcLRC7CrpPiQFGVjI8Jq8wA3BAtKL67nKfuWIpf1UJDymQjLlBhY/fziVdG2z4uv
FZ2wIdJOLnBDYEN2S5JbPKx9ApDnaF4E4+wn3eatUuqUd+VBWXJPl+NiN5C/sO0tz3vPPmQTw7Yl
BRSvCdqbzHbXTpJaQdiSGRc2AHKhzVgZgI0EEW1WU9oS294BdzeGYGcTuQWVmEKBIxM1gi+ElrHj
mrTmHrwV8S1aejfRWmPAF/tWxM0WF5yxrkQv1/mMuKrJtbfSTh/dMDogBVUASKEzFRG2gZB5IrTP
5hxdWnLqpLCJj4KHOjl6tQIPaRCjdpNM6h4UJAUr5MOKgjpdWodT+mrmviN+wOfcw9+jGUYwU5b4
2zDOj7biT3E7+KioNlRzHgpP3QnCSy6OkPs0t9ytMgcHFB9diyZrN4wg82CyU9fAtI1ls6TdgB+K
dujhZzzGMWJF8xTXCnxUbx2gRzMhmR+VNQNuTGe4DfWIncj3mUD5jihJBb2cfk/8rQnDZ92Ek9oP
ZBd4wxevLc/GIK5RsuqX1tT0rTVk73XYn026H5sc9NaxBwJE4y0ZjiinwM8941PBsqUGtLVoWiAj
Xy8CPKCXt5o5dd+Nqd+4jOKjX/ETBzxXDspMNvk1oB8zsCcd33zslEGfcDOHPMo2ELWITkU1vRIx
LAcMgea9YeERbDRNfVX2cESGWYJrrtoA+/WYPRi1cF5Uy3UjPoApiLTVwPPEqc2A9GB1uNMzPBFE
TlP8HnFYN6do9iBKEWQdOPSCj67fXnQrnrZlaTgLvwb5XAXxP++zfaKR82soRBOjDlxTILXaDxnQ
qzJvi20kpx4z0/0Y++D2Skaw5yfOwdGzBQ8w4ISZ5a0RMooAANMbnZT1Kmf5lPXoRvPQvHJsS7/R
pvcwfY+zMvtiNfWjE6fGZhj0bEM67y50W0Y27ZRVU9VvSAGzuzDrEAMtCV+ZHmVnmfpPNT5bJ9+2
Q+zujcF7zIX7BD7y1WUtC1y9OVkzYkspJPhKW+XnvgNeXUOZ3hceHD0vsoxb3Si+aVr3RPPW2+he
AQF9quaVmO9Sujr0zeif18uT09bEK+j1iwU/qjPmmcVYR0HeXgzv1kVMQO/BtyHKMccUw3jdmER0
ElaO7sRuGygdO9n5DxHIWK21L9loGYzS5STauM91fJ03j7JjBu289qmnIaoi8YFHGZBjuCXUlNY9
2+SIUAxPWxY5skXb0SJj0hz2jokw0HfwsqQJa1geXQqcNE5qfKMjt/zCd7syLthZ4l2p3O9TnF9S
0EOBm4+PpE4f/Cn5rjxkVWNSgatr5quBIRe2yAjygrK0QBE+c7DJk/7ek8yJdWutEfnvrd/7qxmi
Ku29xO1Egn3+CArum/JfYyt+TGY/xm08Xnmx+z2LvI0b7fXmW0YzqdGSF8IPVHgI8/oCMnlPVQAL
EX6+nE7jAdiyXx77sdw5eQDPnlF0Bb2WxpbQLqZGy7xK6GZpvfaWVcrYatjBIH2V+Ck4DRABQrAd
F8Ofi1t4Q1QASOdic3SB4X2RkXyP7X6DSHRrh43cGo64HvPoxhVn4dHHyiQqqiQ1DvUli6pjGA9v
qmg4G9j9UQPyg715K7Xh3slNZm13fKFZvE7S/lwIgpCIxLhuW2j57Xxs7e4FRX8wZe276/WsrCUk
g6FHjUPrPq656Ia04DUOCsdsSPwbMzMm4+i7pRJkY0vCEbNFuM5ke+wXJHlpc48sf7iP646WZ7wY
HKimNNZtPxW3mcUjaMXqVPskn2flV6N0rM3UoPOqpyHQPCPfkHX/XusziVrhOG8MXR1NJQE/lng4
G/aRZLO23BiTaBF7uI7wMaxki5Wj8ocZctVcAMHCKecY2Vu6RQHznuFxhmT+ZqWMPFU9emVXEpcT
sV01LgX5cXpZabv6bih0bTdJv1j5es5Ta6Zb/EVHOcaPPcC2HYm5a2onT7gzwDXG1sB/jtkcIu8e
4LJM7UuuxeEqMaY98Ltr10MQ43iI1JRAr9Z1bTDNzmtPhLzPPsNB1zlHG9sKI2YNzAl8Hr/p4YXV
tEYRZu9SHB+rZppelFejpWFWcHR7XWjDeFN0LWa/dBOnROxNXfk868lLU7O2R2RFOA15mbAsH8kV
FK5nHgzP/Yov76C7ZRtAf0Xb5mjIFKNnF+X5kNf8x3BfJ8BVhL40O0j8KI7KzWTdOeX4wtAMzFwq
mCtUv4e62BjK6UHaIQOenGSbR/ltVrBwxan3Org3Rv8SWeFV5bOHHbiWW5EWj5nmv+l6tS4TMR1H
Eox8h03FCjV4xs0w3lStvdsEUINYcNkHuF6gV2JGHjitImjTw1cdnOB6RpC2Hj0IG/JZQ1zXpaCR
RaW/YTs/Z3pDzt8gi62Lgt6tgSjqM/BSsWnyNoJLOF7gfoW7QlTYvTTt3KQhMBPaEGyD5y+dXR2z
CWeKEtO5YZldR2gkPEue0Luypaj0+1lCNzEgHXWivnURAq6GiIca5FpBpN+6smvO5lYynBBtYhr0
2DLaFZHSSHTWde6de8A7lQ/0I3Yq8tdxxBqgFdvIfoeIh+R6sD5GRz+O6N0P8yJYbau3yoDXoEbr
bugMIiy5eaTfsYYb6GpX5JruOst5kSyBKPnYezf13hCZBt2sgAxAuKk2VsUuMbN0pxds4tFbzB6p
KfX42HW4R9WcHNMQGZkh09WUTCEoCo4NY36QBiU8ANt030kl0GI2UoNeUNUbht1cstGAgbbVOP1u
mgair2x0Wv0l++BElWPgD4wfzRcfWarbJ0vVaxN6y76xPZ6hDEiAEvp7L0J1q81XgCbHLUhC5FQq
OYD725bkJ6xSITt0J/VZRhZglnHYoEi2V1plBDWRxgEMxGKdRgPu/UEgHRe3iQNkO1GjxzQXZicJ
4moSMWHmCXNzLiN8RenMVcOXUarbqV8E/eEkQEYwtCiSEXlFnLeTy4+51a5ifBDIgrDZpaHe7kyU
CJvIeAkXpYZvE9JEicnk6MOvTNF6ImrrNGNRIgBpD2uOGM+muhkf+ibqd0ObYMukj4qllplu7vst
DTe8xSPRftgXNpmEc1yiVKaPoTZKL19NjQmkWLwn2q1So/Yc9+l15Xd3LtrmqZmeZpMbBH0/32q3
0hUs4E5/qjMoDm7oXtUOa3BqiotTLUHWVbXCXP5CdvOrM3r2ZmqveuqaZ9hxOpUvVr8qhoCD/24f
5dEWl9yhxlBwAaBbXDqTvCGH882aoPj9SFjpEYQ+8JtJFJuI7Fqv5mCgyqo48xqhG78mWo7HjfAt
RJfN2SIZMmu4WaS9AxcQaHnwVqqEJlBf7TsWGwzsJmSAAvtlVYQrnsXUrDdNutAnVQW8DnWg1Nv4
ibA2n/i1PtoKHHe6h8qCbx3mnPqnUiygw6Lbsn+4B1LJQ1YULpUBbHRl6GnBjJPrPuzpG/iJvEKf
flXKIX8U+AKpK5AH2KX5Y0cyb4+WUpoufkSrzbCXNN1hbsAywOC8aj2sBN1s4sdqefwGjmJGax58
Y3hQVkQGqJPc09n0Qff4EvItkvPemAP2YK+OHSGbNBKezj4KapNlCwztmemaUtuiBW6m7aBFbuDZ
7qZCh3moTGcz9JckqS9I6dV1I4cL6vUnYxw5FKW8HBZiwnXyp7onqL1wqBWmVgkrocEhUUzwQJNG
PoPFI7gSjmBQDdO6RIx5mOZkWXWnPRKrgxzbW2IgCKNSmIbw/14BTXGICjM5npZnkkweK8XilHsj
k04aXRfZmCFlC790YJqMPnyijgpDrZMU/Y1zGaXxXq9KMt+skHx3+Uoo422MeCgzceaW2o2iBLZv
ZysYdeIWHS/UcI/10BMRqBMFA26qvaeUEu6LKJ03dHlc9snuKmEvsNOY9GzkqKxxG8LZ/U3nytuh
wuYKIg+KKU+CKM7s0IGaL4QVy7Zu2wmFlT29mI28Dpv2uvacciMc6wRiVT9hH9uPqdp6RCBEWbGd
4O1u8hjzcMIFcgn981tyA9CM+IduqrPj0Fs8ugyaunkfa6XdpFn0zbc+WnfaDKjMR9FW+3AkkxI+
6rGPupMFIS7wLFFsx5fB15qgbJzqpJzsKqvEd4RO3QaWNDETZEYD3GrOWW6cuw44eH0E6gJfiH3h
Ztm9aqAwKAU9QVVYVWlzF7nLh7XT8tTk22bZKLdmf5qm4SrugWSTraHWfVZv9PHLYNe3BIwSH42B
xLTGW0LTTu4AkJ80UESjHsYMr2FDMwKVHZyXZmq/AhJ0WHfLV4hlcL1Kv1hHimSKbOx2sHwU9LDx
hBaNnHHdfusrvLozTMc6/VZp6UX1WJ+LWD9mKtu2hNTQQulG1o/iq4kMGFVViympG/t9hlWMGLNm
h0vY3DJS+bnuZDvEpLqVfIjRaJGfvjYDz3yXZYqzcvPShB70GLaihEY9tlpNxLYPlM0Z2S7oZyU4
dMouNjahBR1IHQ3o6UcJmu92sko3sICoMZFHW/Ae8IdSlsRpZCuH8hQ1bocQ1sOnNUS7Bjn0wXTl
vC/9CjIdNropIgQiE49yBuEE25v6iyav+kTl15mTmHd9YRl3s/04zwQssNisu6R+lTabG9U0AUiI
Em9K8VHV5jmRwIUpeDpB171btpsGEYYiQEAZrkUPmX4xYL4r9bsogvIW1kjr9MUw1juKvQn+/n0K
VG7WAIbPs38KmwQTbpJ2e4/Mqg06Kkg1jTYH80DA00hDiKTl8muVl2rFDQhhSbEhpmB8kGWSYQh1
9yathHVadXesnc4Rnnt442Z1eGPU860UajMKLd4yjx4aMzeIUmu+1h2IDs1won1SAVBwTA5kzlxg
lJx38WDL84QST8+d8obVK8PL4nFZHI7PdUSOVO4Am5qGDRpBYq5sF40itc18SN5cZ34ZBYdobCKn
qnOR0Inku9f41wi2ttiBCN2rkxc/n/GkkCazN+F557YQu9kHx63VbCQL6QA2Cj+q3i4Dw8Fgwf6Z
KA5Sd0VY2qt0rGm40+/t0LqustyELGNVBytKSMkbw0sssFzWEdSayTPfcqMtKJWC4qBMWIaYZKLR
2o/0BSP262k+caKG7E0g/CmXSB1zfYQGV9WvpXuWVbvF8ya2UdjeYlXx1oNqcxBr+A9DUxyHOCZF
K5qDqRsJKuhcyq8txt2CjCvStmw2KrDJ2TR795wOryNjSLD4cCkh/kGvGJIbN5S3IZrsaCYa1U/r
QzuQS18QJ8y5piALw7Gqb41e7A2qR2k9r/OswnI6vhCtfKiTnFN/x62tIb3XgkNNoHGI0CKgMCQx
uo15UDTylnpKR3qS8exPdRDW8ptkL3skUXAVEUnFOZvTuO4AR1ZiDy5XB81m3Dvso8zIGxjRdXIE
akLtoCQkfkgUEmp34qO0d9OMWUnYo32n4oL9S7e2iSW6zTUOhDJk3867zVdq0JDnS21HOKMOQ5i4
GK5UXN9NFbU8Ly5BFORHayIl080wKRlOxRgo40dI+uGXwoEb19kc17ADemEX732bQsTcJ68oXstt
ag3XNuxOMDOKKgzFGx1zz3ocr8jLvh8AcW9aPX3E0KoFBbbbOzWoE3Pcig1iv0+i+pYYMRwTtUKF
iwFviPjTMLlPk2OwPaC3SAlgWrkivm9V++Z0+XerVi1UiSthFC/cpK61QyA4vbsrk+jgW8O+d53z
QrZI69LdadZySOsGDCNsTtiaHrCJAneXDwn46C0oW8ln2ZBehPEOxy7pBJgIiCavdeeE9Qog+Az2
bcdCgncty9CaaNoh9RuWXqnz3KZ0hDn4E0JXEWZo9zvdSJy1QxJf8Y3SFGcEW2ynhbJaLRQ3TPpw
/jjjxzYchdAnBEHmxWtS88F1wX5DMaRiIloDB1n9ptfE6+jjn3ZBwVMsGPW1UOYYVBZu5TbvyTaI
c20d9fmWKwsPacbmV/XXTlR/6SbAWJpfvRVLxg4ZkK8VCUcrvBhdgF8hgKo34SEGXlYQjDSkzGMd
Nd7K1Jp33yS4XasvINRBaBeK7o9vs2Mc8XI42jfORiTjzFBDetZQ4NL+Nu7PqcnOX6MzfC9iEPyu
S0uWo4lqyu6hI6WOhJlv6ZCnW64ZlT6zR9S4T3s28o6HRHxoI/fezSEiK3ntxlIenHxh+IQyXtu6
CQOttmEvor1euSj7V6RpYNDRnsVgjGzw6xORCt+i/o3r35w6WZ1MTnLo/HG5kFPdw/YKm6e8lzda
1eonafEU9iMlA3cxjDmCFD1r8pb0vjtC04qDNxl3nszA8cxsIkh7Cqqm1uAYts88OtTQG7IRwOla
KKHTBUSeiSCqWFZDSozaXlYO4YUzh5yGxhHbdQ6tKhs/+jCacMjrj2rcth35B5WXHukAwRAcFYhO
f7gxxOPE1JiJ4c4rWn1ljdKA0pGzQGUUc1s/goowLtWL2dxGRT3tANYEvi76Y9PrD4NJ6GuyELBC
P78POyvaxnw2tgrW1o3hTNVlJa6mmHxtjWd8jOIbRVKxndjJFT65J46TOPNrEm0dfWCphxqbJYXJ
dviO8jSIwXgSm67wxhO+7wO3p8c1xoLqM9pXLVy/laOolfYLJbTUvzWQZbZ91dO41z0ysZoOuqN2
xT71W26Tv+uY/kfqhSeXu1mHZJyzKFLsiWYyPexoCsakuZaq7QLREe81TXRee4GikIE7AM7pHHKa
TcwEDTp5OqeJsYOH4GOZAgtkE68Nz4G8PJgpOey9dTaPj+HE7DBqPSl/advv66lvOWxLAMRP0kzV
CggAnjVhPxP6grElHaBXmJbcfTcH3Qwk+CtM5RkxGXszE5TDDWdTze7ZavR1QrVo3fQ1lZfZfkVO
UlPDI1CbQAjq0HjyPAGDSseriKGyPbn+9IU0KAKpiGD2mM3G0ibsmSlAh7yuk+rUUz7fN9o7KU4t
h98s3ktwMgF0fYOvTmi3oJk7a52/tXrqVIVpCRLnObTrDrZfb66u0UTsYjf/MgKTmUlIWmIfmIew
jkwO/4527xdrUaIbopbbWuv5MlQpdSX7O2FSbSwqqq6ZdKKVdNBTaGn5PIZVuSnB2feGVx46/0xI
kLl3p+QUivkmTgyWkUzkW8l2ZJ2VQ7EpNA40iw4YzweUg9rtyeQU2lXkMGEVnV9txi1Ot+5eAOfr
i+TZCkcZ2A1XxImKYLC7QEF6wEOVFyfkbbu+DKlCJOm1J/ya6qLKA6En2gZlP9Fh5vhcIKw74PuP
N21p3yWInEyixSGKS2q8dJLiaIlE0sJtTqRYoA1wUsbmO4yg1zjNuBqDqMjkJBk3ErWzSUz854Cn
2rxgTm1ghdsetGQ9OyuFclWr8HcRVH2KcEaBMu12taPdT7mPx3Ppujc8yXtOQztJJGLrFjo2CErd
zgCagaMvrlYL+unosxnA5HKc59G7cm6oUdxJMberuNeuXDfvduQrGkGJW6XVm0PexdFy/D5EPvYZ
TbR7TntwxkLtBbf6TZTSqJyB8yx4WYndkcqkLThlZ8OS0IevaMjdh2Iw7uOZc5TG5p1rjD8kzvZe
UT5SzJVrFVI/qrsR8uEB4nxDZw9j1ZzlT6wygvcC7+Z1FDf1sfhWes6whf1xotEAQYGc+nVVu+Uh
BKCVOaCwC3vroe4IDOpZBH7oKxpq9R57ErvYAfpb0XnQiZoeUvqXdDC2pP3211pOylSX7KrEnQJv
wXrDmIB3Ay6mjeMAhZ67Cq3s3LfEsepVRyPAiA/1YOxHD7oBm+mGAKvpKdUTDP7KhulQqmojWtpG
tM+PteVogTf482bo+r0Lyhht0L43lx13d+qdVG6adswI/u1eerykFd+oTwDAYHpdxV3j7JrYf+ob
+eHmhbY17EqAniqOOtXMQVc6M3d5yhqWamqHL2l3n5ezs68m/H4iKjiG4AaO6uoQVzn9Xdr9Uj87
BGLA7iX4xtWckk0v5UOJOwuNiOvtdCpz3Nk4DHqTRgNtry9DZeR7yqWwljUkI/Fw1pyBWxc3HCte
Q1vcT3YMtCI5JP1tabBLKZJtVXUbwA7HrjWPVNI3mneUgp5cwctP/cAzwVYxr87kGL7aDQdaApnz
I701UQ4T2nfEGOai26DzSdlnE1vaSxYaS1lhfjEL7w2YxsFzqwt95xi6zvBozvYLqRQKVFtF5J57
XU8Oa0r3ng/zW8l+jUqW/dDVTRRYUf59zIn7sM2rpcradgKiLvA9L+FsNBx9n64LpZ5nqptrIt7p
37tM2oARyHbwaFTOJ3ovjHd2GrJ/6XUYqr28W25My9xD7f8ru5o7dCOHblT7pW2Z5AD87XxCtuyf
KcavkcKBXExZtKQg9WE6Wzka6TCdjoyIJ8O4NKgY3CeUGTWN7hKSZwxvfLx2YoKno/IxUeKqSIaL
5cHWBXHpl+2FzV4Qx1271v3qwrL1PRkUhHNl3ofqrSTAKtY/oumBSgTO+5jA4jaxb7L6BJrlhhAe
7McIQHZ0teBM0gPlIBA/UJ/p1maUQd4HtCN7yhMyvE8j/gcLHgmCIZ2VXO/eOAj1V0r6AQ2Cc1GZ
h3ZM35zcQumYOAU9i/tyUjtDUlgWo5auh5AdSHY/1cxjmhN2VN3Z88QUErSmJqqYFL6lD/nqWQl1
aXFsajooVswJFCQJ1BzUdBhK4GsmG/yNmnDeh8m5NFLDro2Fl26s622bct8nDhM+GAfT5TFL3fxs
TfF6JuwCUKv/EufzExTGfWyOmN+MYwsXhE0M4EvDoo82DXC2sszZ1olHMkJTB3qjH9jPcjc7+coL
v5agjdFesLNWN5ZQZ52YJnYX8mbCGKibyZsRnyaru+2tftqYAhkxoeN2NJAp0sKa7mi8dfa694dD
14cvWq6dR54xPZ6Ykak2ht/bWEMJ2jenevJuYze5mDaXpckndoOMiBhwg5hjtl5e9j2x9UMjL7HN
vjPq8leFdET2MUBZedtE1rrv3K2hxc06XRDw2hyz0LGfduBhUzeWAcvYuqA2SUOEv0XPoCz2wVXj
wPP5fxyd13KsSBZFv4gIEpJMeC1v5f0LIV218N4k8PWzal5udMT0qK+qIPOYvddm8xXV3sXxsSR2
0pDYSWBpcLMj8olI/TE5+XdXwJACLLVtlaNX0QiDYUSK0MOmpYG7NjbmOysvHnNOeLZyNjeB86uo
OQp+XqRcgj2BezIhSLFchqxX6ceosbYOk7y13Qbt1gq4SMRIPEU3zK9dHr+IihE42S0sV4Gw+7jf
ygWYdMDUw0mDB+GSe9fPww0c/Q7xZQ/qAVPIAsqwoy9FB8gJQ8wOmX4p+Rqfcbe8jgzq2Lu2HFX1
HxSOI2fdOYnBNxi7Jd4tfMg84JKpRzWSR1yHuuTHW/+aK1GAu7YvGuYvmu0f79LKaXqDQKO8r2Yh
tt3QXXBCfjleD1Ri8X/DqN/btoVZFj/ooluXX4zZ3eIhEqj+iK++j2R2FM1wP1hTtSUJ+A01q2Q2
AmPATdiocRdtehcPKWTiu+Cm+lRld58785Fcl/5zAdlHgtwDXwmrj6KhaLkNIbyZubMar0QWVrdt
51k1LThstzmAVkLpWgZvXLqKAcpzNBimhxUhO8NdqRLnQi/PViSg9x9Z/3fLdA25RaIw/Ch1xUVs
7O/AzHcQZ8ivyEjDtSqSOesJOy6aH1JQB0DuJjq3N+qjzv2bcX1pWVzuiBJU8L/4IslGvK8H9IHd
tWiw4AofCUfuH/zbbH1qfpmujpvOzLyubfLjEHWMWybdFqZ7yPn7AjZi6D6J/gMbyrseEEflTowa
6Rs4wwUizwBZMfHX2s1I4qAJ7rk7lMtUpZrIbLIpoPv5JwjhegSO/Q+sIWhgNUe7UKuXooUfGw8C
WVjwNcdOs6Zy7lYvo5PqHWkCjVyOJRMb38ueyyWJj1ZTX1HrVDvX+T8nB1I2XWBAtjP2+XzXld69
LryFTu92T6j+2+0oc2LNR3f7WWjX2gaZJoFP1ypquj0zXTYTjBAHS+4omxWqjMTfiq6i15uvHoPi
NQGFDmSz/sJgJ/Q5KSDRP0YGTRh8IRbklvOvjisS0ldl6vMXsUdeJ6KXZOJ8N0JgSSemIbGrpzGD
cyey9sVzarJHsq82IfWrWIJvn/daxCC4x877A5a0slTzblf2q4rC01QipYQ7ml/QE1ChkfIcpNWz
LMladW/vv5TpzPYSLHYUPXDHvbq0Mly2cU91MELy4ltP8A7ugj7dcLLfREcRmwr3PEC5bVrvgWwP
3kaOSgfaQzBbCLx8bOspKlBynHiIgYOOXsxeWIIAvE2XrBhztRc+mkqvM66WKBzaneiZf2ETW9/S
MAdSsLZo4ZigILhybWvVLKTjRol9XGz7hw3iT7JIukVhR2diod5KlYtjq7BXeCwU4Hs04tqJDsJr
/yPmbtkvvunXXr8chL2kb5oZN+vydY6mbvLDAAHt8JraVcxNMybWkVdjbvl37Lb5rMH6odmqwMHa
3Oa0SHUeIpDx7Ke8jOEXBc4v0BPnVPSzc6qtWAAijH9TKyUKHYu1fwuAK0y7sovhz07UnbsQGwYn
GYUgiLM8chCVIqRBO5Sei7rkazYbyIX+lU1wscltWW3qAPyxC3y4YHDEZLndEEX4EGGPX/3/jwpY
wXroZkQx6qVnPlQxQdnlcuYGnJvimA4SunvIPrpp27XdKKw30RHR/fsifKSHGX7Wlg44HWuHyCLn
QwEUO7ASino/ui7+7F5FDczbA+KFpkLcQ/zVDSspSDDBtK4NvAzEPfMmDfx/bFZeRUQR5tebJLZ8
gnjq4Dq3SwDnCzxrQvgNUSAsttASEX1lnazePg4o/bf5eENRdA2L41wceKDtlcy7v9ZfCCs9Rwys
dFu/Nsys14VDXm37OvrZo+66/AAE8YvAVMjbGopF43awGs2P07szzw75GyGuLB7N/qKduyzSH14S
PODs3TCeP+HGWxddf01KF0h2f0artJpcuGxJ9m+J1QefwqWx1Q9iwpNL301z+ON3YChzp9+pBRwW
1IS/2VfN5hZhbiYkhpGBwt6JnDDjnp1mHW0cBa9J8kdseX+BLX6tBMhjJquQh63+zFKgpqmvfuqA
WYup2Y5UIblP4QF05jFSLDj8ShNZTB7qlrjwYzbX7xE1DxAkZLU5gqdu70/5OUbvsImr1NsB8FQa
Ssqg3Ovj6KYkEsifaCAWJ8bjgV6OkqKGeJ3fpBAItXej6l7acHkUKXlULMO4Zy2qknx8aaLxd7Fu
jNwwItDbYQLnOeQupM+DRiqkGDMP6dFiOAoqwftLAnP1fLjzGhxQHASnqNF3gqQRCGrBdJaaYl4Q
V9VHebSKWpSvMIrRNfh37Qi1pxzzbS4TjaCc3t0NN1kEvdR5ySjPVqkIbyOFD9T0SByPiyLTr49n
GKhsCN+acnmN1W3I2rE+rUXwVOvuKUUcNrjJHULN+2HxYdO44SMGkg/71qbWyyjWpIGuk5ANLLH3
5zBo3yPfuk5B/xqCs0Qs7zqMocJHRw2vsT8M2xLMg+pT8m+z5mSsn9CQEYabd+2jADt0AQnjefuV
jNNOsl+dUVBHCYdfSpEJupDXhwbCagSxBuGzp7qPMMkPmgKCMMuPPHS2bU2aWFBcQmKfiR5RORSH
gZJmWcM3WQGW6LZS09gPCPSA1PUbEBdcv4iRteBN17n4aKbzSIk1tOlHcpNnV8s2Gh6dwNgbZbPj
b1gLFvWxSM194lcoXZxHL7JemUupExiMu8xEa7eHjLRA7dzCxtBZhVqZCwL+zz/fsOjUFg+0pJDP
pVWu7TEIcW0FfxJiRV8Hvwj/06sNKishogtmMZPYkjNezb9xDkvcjrtD0rYn9zQkgg6i4zDJa4JI
k1yu7MG8qmwxoA7HL9tiNe6eXCf8gPrwF6GoQTJwrtToM993D12tRlhW7amL/fpgzRVqp8j6TLqX
YXAe+sC/6dHJR7l5m3qPuas9c8jQv1F2wFL96bmrtrp0j/g21NZiTgjGmKSyzBGsdrPzOOdXVwfx
Hg3wXQ+nYs3BAoTiEi7UcE4XJVsZ05pELQQYmZ/tsCKjvNA8h2XsEXtUhQRoucHeI+qMOSi6woqV
eILY/lQqWmekt4ehYC8UlkfpB++tSP+y8Gu2nXlTKonHwbP/vPjPgVOa9qNc2ynau1B3XzAP6Yzr
lkifvr9fCFBK0rx7qH5TFlCXsb1rogEYvzd/BHYK7mWSPzBTbaI6CNzI5JM31k9BU7+X5AWfTUEa
LNsWXgq2VhAb5mBnkkYjwdA8uEVBN17IYOM6TP1Csmx4VQHaNbS/I5b2FZeM2c6pU278xCNqYO7/
KPkQpmXDsoP+OHKj64fE9Q553uhjNzAIMZW7niIes0jAntThu10gGcDfqtCNTLtiCf1VCyWMAQXs
lttYxu75q0MVdvyBrhSjJY97SpBdASuqKvXOHyzrHLcxeV5lf4lhk95Ch72N28Yvbo1AyYXpswpQ
kO2HmamtU8Fn9kINlwq+KG/llx95e+WFDEppW6MC4X+CjYxYquy9TflPjYn580dBQIIgnKimApZ4
cnn3l1W29BWGALSPUxC9LYXtY2BoHkzRMTTrUaDFZbXBvAF0cmibfSGTU8nYf6S9WCddAHg5S4+2
P+ongw4wYMdPyu1txBpb4Jq38RSB2GM8FqdDda8mh11kbjZ9YQ0ozZpDHj1ifyj2i+5/R5M2m34Q
X5E0PyYhODuYeyQsDpM/hi6u1f+gpr/v6+iicvc7G8iXnJAArW1UflNiq1Na+LvZST+isf0tlPvh
62pDWIhE99giNvce5pH0KfLZ10B7V45T4pxa3kfgFbsa6cXQ+h8libkcYPTVJnvzpIcusAZh6cGX
C7DCdEz4Tm5bPhdtR95JA7BuiD/5fGFR+ZVNk8S/mCqUpFG+n/ybTagFjFyj4g9pm4d4wyjrQNZb
t1rm5WT7yxM9ujOSf+ZTpF0G34FHYYs7pMgFn3t7NG1Qn6zGPxcaPmCk5q80G5H33eCr+LTyBi94
jQ5v1Zb+OXW6ae+9IpIekA996oyJcT01O3MJrKyDzFaji6tbIo7h8KxEHNwIS9Y27uQ/0ilgZ+UG
DDuPRWMRILvEwftUhkQ4Ag/vQ+JVTd/vW2Coc+a9yqGHwhoTZY7zDZpyHF0cZVFHW/S4iecxP2sC
ekiUh0kRsuPwrC/I4/XGZTa/HtzmDFn7KUva5FJF8X8IR76ryv0YAsWMb4UTIyIMJX+ZsrLfMfZW
3M7NZQqg0BU8ICvFmcpF1EaDBmwZ4hPyN6Ri/pgShaOu53dcaBhAvLDa1sS4CRFj60lu4MYEVxap
ttvKR91ljx5dtSSdBdkksTv9+LCE+VMrFmb1OQYx8smtdTcgazCNrFbYTeqti7JNkS8MH3zkL8v8
oeWH5ojINtgXVzRc8wVV5dpYyXJo+QRF1M6HXiO3J3/1pr8yRPTY6dNQM8L6VNVYXGTBDp9YMcaq
nvMtnflDJAy1/V5sSmem09SslZj9sZoKbkowDgIkSkzB0pxk3V6vBh2BX5Qaw4DX++so6zgo+42V
pebszjloXUhYiO7+S7vo5LQ6IwfmM8a9Bqy1usNXeue0xtsHBf0mRQDpun9RJa4o2nl+bSMem4h8
mxtNOwadBJuSi90lX/dgRIz4fLrtP9sshfgHKhIUglvVj/6Qo1yp+qeF8L9BmRPvSAV5NiCJjJ1+
fyXXfN+O1pvbuW/J0vRrK/K3Vjxua3+BgK0IX5yWBGgrFGFU6e0DrrRwY43+uSysaRujBMyfUG3D
ntr5pVWg9hX08AxmWqxUCSpElb6MScfdOK/zcnqtpNvvuDfe57Oni18NM2vFprzcBLYiMDGUIHuj
ZKOGIkZBR18ZqQR5T1iujEegZxjKJ6WubVVf6hLzI0c3/cHAwwJX3VuRw4ttkJ9WuD7ONvbsiLZC
EpcgWSmFhSC2m5lBYeOuK4aSNYcj4ggG3LyxaPHv21DPxzLIn0in3nKZftmDWI3jyC4vYeVG6s91
qcwD2Uo/rqfeVDp8eUzpWZoPoLOI9KVwlMxXJ43xUkyExw6EuUX6xicM801Rxj9aNgfEkRrcuULc
PPofbjZRVJbPQjYTngv/uSlzXJpgC7om43cq4686qIDi5vLJxFAbR2Doxn9uA5LMhXeyrEQRjMSr
OyNBSyNm7lZ/NgbqX2Ax0gDssglKzmlcqnwtKZBp76YatG8dVL1LcGpjuOBrMN1xJtOIvqIkYMoM
9aYpwrOlJnFUbPVXsZQPKe5OLib9kmkEQi16t8rwjZfM/m1AokAPPYJDMJIwmEHwVU4SZdm3oizF
FECwXpPnmzjjoiGh5L9GeCB3teKp0uNOusiP88S6c+qQaSIqp3XEmg5MYnVcIv95TEOKyrz/VROD
NC91Nn6B7Bqri0fYZ/HSufE+appX1prjdmS6WPaCeGhGPETzYRDiuCt2slafllkStuB/wtR/2pHL
zjwPvqdhlS7Fquj9gxjRAo8iVmtdpff9AqYvZHuV3ifGkBgcTFfjym3WzAy9YhNvwQzvsh6pC3ij
C3J44scQPJqm/VaF/13HIfroMH11eDcKnmXmsxTefZGjYFJ3tgvr1a8dVBUcPmHApUjTmCWO2ToI
etvwPzkUdzp1afQGvsHOujfIDgLy8LIgnO+YBuLdRHO8LYNshyD7iM8xY4PETj+Yfb2r2BwvJB0d
LK9+UlpX29vaalNX8hlSXoRETv6QShPt5rq4G1o0S2Kxv2a05psR4YeHQJK+96tk2z/OFbRakv62
4yRPySC+fSZR1wqVpHGjiVWhtQljJj7oX4IbZ6Kc7WkTN/kVYRwk1SGf19kMcDC+KZdTf1hbzlQR
JxFtyR77EHVPcAVJ8RHrb5DpxGnkd/U4888qRp3dcQEsdd+v24w8JZn694XA8A/Yrd6LGd2Gw0DO
v70AXZnvSxe19iIZODFXxxQCbdvH2ChwmrmzUGvjk+9I6YWEmu21hzheEve3Rj3rPFjR8i8EGX7L
AGn2WTJvZWd+JMo2tr6MHOKuOqQ1yYNkHMyb2NjmltX4klg2VYy9nkwTkyIUk8PZkB7vRc6TeEwb
zhGk4z9lOGwHAgJijbgcNQaim5gUL7qQ0kQU7EO/X8cx79C8TN+y8j+MCP2tsR5pd0E3V8Zn29mX
pNTIbUcwHZ8qzm4gimegxiXoS+CQ4jaM77Lyjnngx2xGmyaWJHAfN9dCUbyGPI4jtz3NKCIxYjW0
KKn9nCVEeQJPGAQRCumsmTggiiPeNPoPfMhl8lti1yhJdjQbrGcf6zJ/kH6HuUMRmXVL1kC7ixiA
PktDLAxmSA7GPi+eMTtTOe26mMJ563qzhU0VdHDKCxck8FFNkW+9oZnva+iG6SGMtLVukgkYqbMM
d2jtr15j10cb8PjVj1t3Vw3Of0szq1M0skkJbaE2S6MPbNO3+PfsfUPw/C3WAJmt/nBrzz/7aHzW
gOSIISsCCpJo2hhmXmh/XEoDrJ3QMDmxcNhSdyf7fnBQF6fv0Kc7UkEnPjcmtGHyoUxWrRfuGaZm
Tz0m62JieA04kPjYBSu+y6aPPt33j8IDMKm5ltKwOxWB/u47/UYvTqaDKv8aTBJ4ruW6kLJFayGv
4dD/qbJJz4NJ9qWyjxXmEiavUu5F2266iadkzgwoTUwrczY+jNbiAXC2xKEYMZGIYbgvVegyEKY/
5jaxNthmybQMxKbvyTGwRLOFQklgt3OXgqNdLYY3J3MWb1V1/nH0mP8CCMIqLWl7opnvEiwGvhAz
8qYUKC4QCpRjmq6SRnA6qJ7pRnQiK/SSsqtrQzKRS4Zu2zhvCkZL/OGZ6RgKLz7q1PtvjGsUyoir
iEZbDoZU9zPNLfdJYWvozu5blaXssRW3yhJ1vMGLglrvmQ0G+edQln+KUTJiyuKldj/hkw/rqbFJ
upes9osGRlMjqAxnQNUyINe7EPkvMZI7MkDwVPSwn8WCgmrRutjKRuo9GjN+11vqmB3yZmdgZjGy
hT28TqfbZPO0syPzNsiYv52TZ8eKuHlMLh1KgN57UKOad2Ma/LNwhW8tgTBijlMPNWz+U7c42ixd
MWgKxS7uq+Y8G2Ry0pc2MU9gyBQ4mahJrQ2+8/E5juvTXzGW3OH8WyBY6Ucy56eR9dZvXhw9BCtb
0kDS239lZv5D9s4ALsdnZdHj3qmZ+FLbr3nwiM1ZS+F9RkP+u8SY7yH8fjUVybfwwRkQc+uCrMl6
tDp1uhCGIe5t+VQi8txUt3zOiIymOUq8LQkboRT7xqYKC2X87bvNT2aRv2NaVOmLItPIvZ8ifCkI
vLwtmnGy07ybm4twmTLXBx7yc0W+ycmT80EQqIPT0hm3mQHz0hdutx18BC+99xbAwtiqilAegxAi
XVLiOCsDFT4M74PEOhEhoyDsDh9+yg4ms5Aw16g/3nt4bnvLs/DtL7xtnb4EPYposSBMVEnxq6Lu
iWkwepSM780w/YjsGonVJYsAIWTaOddW9oLq9WNM4DqbNsLHXzEgrOhWYGo7NCyQ0Dvrmhosw3za
NN4QLJTbjPvYZUHjaRfmMP9Nk9Qf9sjVPuX17vZB9Rw2NN+v3jSeywiwB/+njIRJodeLR0pVHRMK
goHgpR0caB8dxTaOaUjxeDgEvGxyS6AuU0eTPdSvK98xayweas17PuynPvhXBc2vFmjyGrcIOXTG
TemFT2WoAlr88KXUZXExy3npb8mR0fDUiPwNZQHzUuEdS2fqTymKEp0J66yd5LmUxXrm5hpEMdIj
+2e4A2vWRyfVECcfDRKmsFbXMDiKgaY1mqNNF1XnxqdeDEtk9FZWftlR8NulKF6LfhyQAqGlmqPl
mcxqbLNh4UM0IJOFWLYF39PKZF9RjdAy5xbM2vQ1kMVZNwhx5gGl7+KzjkVTQeE19ZgHbUgcNCWb
pS2uNq3PhBpMtPW5zFB1xT7y+AB1S1swM/a7cY2SfG+sel/9PwZBQX2cbnGAuvkF3e1uJqxNnGQZ
aTeefdBJdcPth906tXhek3kpAUi6lOfLPKyZaOXnhe17j3bRr9xlF5nr6IPiLpgeSjF5pPxVz04+
HsKhvK28mEyYCAYSlt7O4QstBvUG3J2+fWpRcoQWe7eceAvE2biUY7EbTGrtQp5wac0PChNOZjGy
n9QbhSu2Mu9NB7WknWX+OLLrj1GrsFH19boRjbwbGvz3anYPAK3XDLudXVEu6T6yHX5HTIWrIWTu
GggPL6E5+rV6S+P8kVCykCcHJPYl1ydOEMy99SlilvQc9S1+ywwzxjA19/qWHhoWFz6zXdugErCT
lDnguKU/RmxvxfFK3DZ10Tx+leNysEOZ8xEhOHKyVxeVNCqzvRkN/uBkYWOeuxxThX0/9Eqjkg5e
eXOTZ9krCwXEgv8MM1I0xzWCaPFSsJ0DDRX/dAIlT/EaZRhNbLJETYQLdMz1dQy8nyBmApJttJ4e
Cpn/oI4iarL5i4oYZYeankUdnEwH/wbNJGU4lIcKD/x6yjhsCxdLdQjrukkS1NGowUwPfMEnfLTA
wohS3RycBO5+ixodcT17MeI2U8dRa6nmtz5M/rxSvsGhubhp5bP7Xgi8ChXR4lSGMhrPVp+RiYKN
eO6/GWeY+65exKGkoLf5BR5iik4oAAPaaLIF84osZR3YB2IblQOA3c/sv2nSh3axFjJLiFltU/PR
dEF9sPv2kXmBjwAyuarZzg+JG2wav6crs2dS6qtjFdoRgGH25p1PromYxB6/Ii0A98ZKFHlwx3UZ
bKwinNZVIe91yklYMfBfT9W5tuOvqBt3mZrao0UAXhqLZNcWrruRYrn3WxSdXUe3k1G2JkgxGlQs
IDO4CMhYZvk9cXJyzvWYrNaSqfUhunEynS52zpX3U0r0L5AfdhpVwqkjty8OvfaURFtwKc5+ngDd
M0ItiOHYZ3Mrz8i2zEwACzOJTp1Zw2hu7JU0qBuiOoqesRgjG7JF9hkzJaptcQ3SlOEhwkopHca6
pn6oA/8tFyMFfXycFvPMEK8jHKw7ZdabttzXJi8wAfwlDql7t8a/zJsjsU4bUan7sNLEZS5bq3Me
+Kq/56xnHg9MpRmh1zRBjsi/CUB9SGKVgvRnJht9XSJnoOag1ws6DIrC+DurnpBRNzo9o/vhfxxY
QgpijgOGdr3FK5DwA4LFsTaqC2KE6TnYlcmADpmKbSMZuqOpTI9EIuCj7HsqevD8cSbnX8IVm75+
nvD0P4EGchnHQ4ooIKumYLMwgczdzhiJKdW2P7w2f8hbWsGS6n1nW2NHm1okG6loRCuyQ7e4upKt
wGwC+O5SsMBfFwGjJe1MIUo55Cjt9JLGbNwXb397+fopIXwOngoWIYQEhyWI9nMvdxkpihH1Pu/x
7IPo9xs2VAIQkOmWh2ym0+wMYxMc0mblFB0HvzWc8yF6XQqqisAGLNnGnHmlP7JSsG9rK3uMd9tn
407IhnkxwMJPiM47a23PPPG6pqK0ZfdVR8mHy8ilzMSutw+306Fc4qdB8s3khXwPAipCmDW/2D5B
R6S4cFLPbWGRKHLUMYpeLQTSUceAlaKbb+pQhRkrXDGHZ68YdgWliU3VQ+0fPxXw/z2bx18Y80wZ
SxRtgTlyWLeCMHUANyVLYMBY8fyvC5O99jXJI87NFr9kL9EQ1yhf2w9f6A3G1zsH/s2UZyQHElcz
gh/B5brwsSKmBWSCx3rfx/JFT/xnRpz0k+x3Q4ihhvAaLmJrMxcKN8pQHmLD+t9zDQ9m8qvH6jWV
6q+drP/S27R8ogA+V7bNcdik3aVainZFggkqpcpHnWsjqs2Ipx7oYznR0PwAbWhKgjUG2W2N94aB
4thGSNgGm6/Bd38B99MKKhz5TKvJ7IHBNcCvir236LPU8y5p6o8lqPY827cdh2tt/LGrH1LRq62T
Bwi0gmRXtaJ7dOtlL2on3WqPY7e1QjLbuvtFxPSQCxvYgWZ/hfyWEeay9RzwrCMvQmOi6mDT+Xn0
7CtPnaX8dnT9OdWEEMG3vpps3DdB/F6kSJtcUiVZf7+NY4GomTpxChB1a3Ium680EsQnuW8p38KU
SBo8xpFrWj/e8OYtZXHIEAIHf0F9ZyLacjOQ7Ini+AXb7pbsEEkpPTZ77aKVm2ZER3YtNlnz2A32
abDscDf6zB9IxO3vAySfcSg48ZANGWaCR0XIbzfkvECWRoZhx9eFpKbVqAdJWUXzKLrB3wuXwWKi
THrK8pYXj0F9z/FK/AFvTtYxdNdSrMFJJQ9+myARoAIZmYaQek4jWqBs3viN7z9UneswyMKvoena
dd3QM3ptBZzKXldSf7tY2/5DvrjjK27QvfLsz9n0TaRDtXcSaG6u2+zlmGLEv205NPufvWkyeXIK
8zQJC5tV1c2rasBaG47zJU9b5ht4hOgQFayjBP24xs7/48zJk5wbxtMDqLuewSIH667pWCum7HiD
7P5WVyNq/W+KEYAorlGRYjFrCrKxb8nqqLT8m1Sxf00i+eVZCXSD/FSY7BDPCb64XrNscTHjcsmC
svu0WYezn2dZIXPAlCHiAYHpZKB/oUxAy9+wqGIAHD7XDlV5QdIMKYA5eWE2MycbQ1dYjqdMoa4g
kAgd0O0fciM3t40AoILpdWrJL7Fr+lXcv4/2bSHEl3jjCLO6yOPhVCfT1gkIeXVryiSVRM2po+jT
Ktm3M+XxXW7rt9JKqjOYsXJ96gcK2iyz5NZO3fu+TBZyaBLczfKn0dY/FTb8vMp7g+uFTD1FVYZZ
qhDKvxMz26khuu/iOUP127wAIuFMU/yagV8yeE/DdF/N82ODMGGTKYjQMu3xRVZxi/qRaGtkyW0F
EM6r2LlYnv6rJe2fX+OvX8p3NTrHNokZcfj9uE/G9CEKWamZAjek9Nw7GllYPGjBkJQiVEZx/lH7
NT1kYBXs7qcSeQvSG+545FDpsZjZk5XVn6MpVWfX5+Mn7t4mhnstsMnDVyDTsp4eBvnPjmnstJF7
Nq7sjsL+lFeUZKN9i/aqgJqwK2eM6Y3pvVUzECQ6RIbTc9azVZmK9NJLmW8r8VAvmMabgFPV9uw3
y7eT3dShUZvMaxCN28mK76ZJXRYXCjerILRo6bM/xwgs8bBsVYO8Iakk0/aBy4yZeramh0gThGpW
y2COIKly9WoLlCR4S+x17bvfN2AoH0+KsywY5WYCVn+jD3AVFW3A2QxRhQDHdYm3bBsuwlrNDkKY
GUF+stTZhmEMyg6WbEtIFKs9mZWIWBLKaU5XrhfiGyrlwcOtsl8cfTca2gJdieSIndWcWlc++hay
ryF0rwES2mevld6Gkeq0qZMWpZ4Z613X31b7umZrrEJmvBk7e0sm973qvHODTDJxEOnIEAqcmxfd
4+JW23SJUqxU/UzVCQGTEQszNl3+dN0i4S3V/iXluHiMKwOOYiK/qJ0+Rh8TnrDAtQ2clCgInHPo
F+IyLzHy/BCxRrww1gbtwsTNAt6oDDnVcgxZCCRduddzi/QWue5nqCtkDW3VIWyK1CHWgWLHRNBj
0DVHAbqo2Ogh/iPHNsPag4iTTCVcS7W41Enqvs5jDkANgzxDLfe49PN4IcvZW4cJPJB86e7cavIf
m9p9is08vAmbcFPVyHfXVScVqeJKhtS3leL4oJaDTdn6BHypEBGcSft1WY34e0Xxl9jmYFUYY4d5
YPeHqWa1yIkGu5uSdJ8zO5y0zjcoMJxXbxZvpsnFtC5VT1UIDOc5hThwZMzMpLI/BO44bSOL0bYK
iSJLo5aaM4q3nrbqzzjkG1vc6MruQR7kOD60Zsj4h/jTghSCOBaZs9WGYPlJCc+6rvmpKLspbkUf
2vcSKsTjpBR0DtMRykY5zrJBZuOuwZ0BfcTiKxEVtZK2GEFzZLCHZwqyEozkVgB2yofSOBzoRKud
x8U9O3OmDmlPHJTI5EPtV/6TLcPuLknl1iFNi8Uq4aipW3anOkYqbLDSEAxSfffIrR5LtBA4PJt7
BLD/RE6RTH1IH+47zX3C/bNGQjVuAK9hk3KXLTPU6IgRL9j0CAiO3qh/BktHDzFAwY3dlPauQ5FI
yKPcQu8VDIj446bsndv0rDFBrenjg7vs/79WDqiYrhJ0MLxB56pG198GBZDrAjo8y8/Je846YspI
dUZUDGpMzs/KMf8QZaMzbZK3sB2suzqpwEgugGgIT7szAUY45RTVnWNzi87Vk6/gGPUjpUaSHDBd
4CyqiI6Urbxzb2AgmdTvttsX+zwcJEmgJRrYvn4XrffcV5RNrtU9LVEMbc9hvuknIt/naJ/enc59
nOb+YjVpe5hyq3hYSNkiOejOiSeXBSnfVG0wHCypr/fKx5Ljhf8xefivnzPrdZJwz2uUsttJ4bnP
w2Z5Qrv3RL02v0rASeCbYhGdXD/wbrGQnA42MomeFfHJg43LVIgBjuz89r7QCwtcUMz/I+7MulRF
9jb/iTiLWbjsYBZx1jS9ceXIoIgiiPDp++c+dbqr8tRbe/VVX1Quc1fKEAQR/+EZ3tO6nmXn1NXA
YLwUKSyVY18MWyPn9Tngr7nKD4gGUTGxZ+dWNvy7Xk8tNKnjkXUmKh3V9V62m/BuD+1Xb9TByBgx
Lc+naVPe72tgsoZjSlIX6mQdOGnas0PXjRY2BRipvy5+/dJq4PDQI55VdrnObsf7igX/vrppkNPQ
24o6ZGOs6tgDq/zPD6UgLilOY6yOOiS/suMsBZETwkp70ElCqAg/o8TgqqNM5r379fIZeu5rZ12P
QQVrU8lGO/jf78ptdI3OrAGQGk10fPpiNEo6mVZamfdzNa0ek0s2BDpEztRtaDjAuj+Bg/Yu0OsQ
uHvyCM7GZSIhUHd6oOXDZlnaaLD9+EgNOS6qm8n1XigtWLiY0n2xZet1wPhFFNqDzbAgTh6Zp3bZ
1pejqFb3u4SmpTlEp6IEJNqeZ6kFoLYEKGvluorjVDcvbsjylU9O+2j4sIlLVaCVCgmFGBnmFXwm
/WGMOIQ0UPHTregw0DDAxG0NgH56otaN0q+rna0FVoYUubhFIHkl2PaiVAI5J267d/wbUkbPQszN
484aUZyvTXgZngWoI+qoqX4AADp670BCMjNRXdFSaFQNEoGZjEDcGakH+gWstadwOKMfYeig1sHR
ZD59ZnIDmLinwlzTNGUBOeZPXNdbZixVMnE87KVNa0Fm30Lj8J/i5LLUvIxSgn5Ebe3LVLZRbLHO
B53s6Ls75OkL1o6g2jWPqVGGh1sGHLp51hfrQ77RH0+8LbhddaTeYjZVZOvSMqSeynuCrIjVdnRu
2z749Q0rhc35JNmdx79+P+lI/lbGMURp7ZlA6HUlNKU7YGw8GGOYD6CmRgjd4O/ZDccKEEoDNcfA
AeB+ayqWUYsCp26ybxjKA1Px//yPX5/+/eMXvv102JsoQ0QDNr5jvaraCP1MmfqDcesJUXFhHv/6
pPQSS8flztyEZTtur5RxJFASJ/HrI4sR1cM9lP98WpcpIpN0eDosUAOzrwMi50t0v7ffrmXopISZ
pZ3HRBLnsUrzJCiuatA9Rm04oHh3MeidYNu3f0jQ+49EVj2ZFoCTsNXa1ckkSnxQImQwjs7heImr
tGxBvWOogderezpCkqC1KySDFhi0/WsLhQf9y4MPHirQngIKxyhN76ujjkDP83tUp4PyKbpYXIZX
RcXm+UiH6XED6pPK5E/ZaYvSFx0GAM6jk372r/cekbRexZCgBHOgqWBJq0s4utnUaKuCqlj5eW7T
1V2xvnSQDccDYCoc/pi+BfaadXFMaCAp0a0w97XZLk63msogE/lMokv5C0EWaJxSC2+LTPXtfHqM
4XJDg18d2BCB8zaxLt8B1A7Nd/kYkq7GpRjhghRhR7cZNDi9l14w18CMHJr50aLfgGsGoKlh26tE
edmg+2pLyFodl3jbE5CYOvggXAQxFZZxN31cTYIv0rtRaex/cXZMlB7POeuyFRyzCynkkM0UqolB
h9UvKd8UpGr7aGv3qDaGL+eDX6svlH87gYh0YlUKuDt5m2nNF8T7WXe6+dAjAAhmyh5ZWZYmurvG
6D5HZXOlmE8iZ1qNi9PoA43MaJTBDlCwkjqcYO3SdxUDmHsN0cHKmGi7Gl2L+633gLO0AqSvjqb2
/fUqPZa0N3dGVsPsLTBSTKFdEKGnyXmEALRi5RVVRo6alRlazsCPrCJS27mhoI5lASMXJcgXiBpk
gmPLOi3pmy9In6lWHY29bsLDSX05a/3RUxvHkGt0qIYXRj0ZlShqoc+Y2468rNhwQda0l9tupF8C
chHiBgnR6TNyuxJSrblNAaCi352e5kf0tBWA02VPCnEoLvFuOFLg7gr4fR0qBpaGoyBEpwkEOOhf
xQMhRvML2MFcupPb52X0ZJs7oLsM5RlOVDs7BQTUB0i0YcrYg2/RRt6N1s4ZhzwWYbpgaDqzwMlg
lzrQvJ3RzXGrWSOvinrB4fL+MLUmOJkUKs9FfOsRjs7tWnONXJodDhP5lB5cSB0ldPh7S5MVmKQs
0dnDAZB+5Zn9QL7a393lQuWm2Fw7au55jWhzRT8MLe9Pm4Wp6lCHvRE6VhUwTjWVJ7AVHxbddFQ8
RtY9OMhwbqTBHrNj0yRRbzT3P+90b2dk9e/9UN0DoP8VUl8w6ll1yDBVygaX6/RsgMI1z3cYdlKH
IGFTL6Goo6bfP1oSKgzEi6KlFpVfSLkUi2DF0BJDsqctfAM6xVTrr1eMM9Ic49AKM+u0bckmQNhY
Vgs5wapZh1eI86EBc61oIten6GAt7iMFo1YI1BlVAGFR/cVWOgW5rT/C+t7e3a4Ct58Nc+t+Cvu+
hgd8yHxQm5J7LBCVoZ8wG1X5BvUq2F2fwwDSK7uwAaL1tU2rj+vJejHuj0cI1uXm6idL92/PDUtK
TxNUETvZTmTzuLmcuL4D0noiw8qcK6DFObK+DoqNjkLjX1sJg90raBvDQFMfvk7e2YGNVYc7snPq
zc+ACiksqgaYh/LGc6T3k2W9qUo5o5m/MLv2s46QViGSPs4w0QCv2IVg7240pIw3gjSW88M1Mo79
TmdBtYbWHfqcy0GaTj72r03vZ1d58FAgtOGeMMtNje6EIiE4cZVfLzVHNLFuDa5GfFEzpufD+MDo
Nrk/ZZgMuDBns0ZZN9339yOVg6YbPzQQKXW5v14tt++fEhC9Gd47ZXu4l7PnEigNcEgrdfmgOznC
6mMEnoJG4WVXaliwpMBNO0CrN0KfbsBe9xjbhrnGde5FuWEJCga2HRGFKf0+O53hm17aVVsCKz7C
SKAiPaDBPFLAHzVWouUkQWbzdWzMpIFqj27RADagLpq5UtH8Pp/vk9S8J2YLi6E0Php4bLdamZ7B
ocplhY1tZfsYpQej6xHBdy1dwn8JhjbfPN0K5FZDgicq0ZjpcryQbnOjvIS8FZPr7bbrnlozBT7b
55T2pv7REvU9MWlng24lUajqXGSA81A/5LwiXR2hJtL3t5VmSV9aR8DeqtvD8Cqn5+jQnJHKl71j
06EA26BocDIhlNCnESRFc2ndGXeVd5cZA/QFngdw8Op+CW6X0Ydq2OshZwIeLWTybgz0zZ4V2XVM
//3T1AZcWVJ0AKR7s7Azmc7FU1fxPCifhU5/x6IbwnKiKWNdLo9RDzQhzzJXLo5VVBdWTRA0gvVp
aSkYN7Oc3grpEVTUpTy1O1Gk0dTr+AH06d8/0uevWX9f0sdYQeB/FvvPjfuQiBrlFkLf1QLr05xR
xv0VID2egRQwINbqXx8NOGcP+tr+EWTGKHvc3bRoEF5EG4Z+kp1fxvrzR36AbH7XYD6lGtDC6zXu
aBLxXkNL0BUu6yy3pA8AVse/fpxU4CgNz4q2HqHhMT8QtNwQkOutwximJKgnHcwUQpwOH67jXz9k
FZzY8WbfARoZs/IiTTsYJbxKhVcfq119u2viSaW4XrF8zqqxrZofl+Ghho1cow9YG7pb3ymBo7ns
ypUGVlFFWKaRFs2zz5UesnWr6GTbJalgdt1ZMphBgjtEkA3tY4AoS5S508pmZWtEBbhNSEs6M0ds
oSmtHfo287K7rSEGVzzxcHCKVBhbO+nEcnpLAfeio6+OfDQJXqDCU1tkNXoakN8oXVGDzMZFMxDL
mN3yggQXwSxysJeJ1eGHCB2S7VnbqG1eLWQLavSZvb2Ai29LAzVufTsMVAeLR5c5o1EemSf7FQC6
pBbZ5HA+wtJhAUsB6figZQDjordBdDfodu2y8/AdlM9ltYxMW5s8BsrVOjkzS2386KzEuNnrw5OF
dUP8ou8KogerjYuD9HVLVcwCPhWQxcjzR5l+h57vZFD2zjY6zZWRB1mjJ2bXfyiasqWg+2kQHY3a
DmjKVQ8gLAeSFNY5tk9S3a6Gs0bqphXhQ816KkyIDqOK6+jMdXhniL1R5Mwete1Lj2bXk1zxqFkJ
2YQ8/QQZsn7kEVQw26tVWCHcC3ZBrI/pNcyy88bO6BeWtwftvzpAV5n+1INJeZAozbGy4qjM3fSa
PLlU5hRVf0AiLWRYnLq/b8r5ZVSRcbGloPNt31ImGIsLni+PB6G42XbHBLmmtdkvjRFPRCYaaC3E
iZXblQbdVh+uNwgYOiqGssahCOhHZ+lByt99mCfARg+9AD89uk0ulmG593sVSUWWj6E4nKmlEwpK
99BoDQo5XQcUGQUp1IvpZ7vto151zaSw83JTPx7BVdG2KLZCa6crmCedcaaXywn0Y/re9qSDiFm1
CDICS1Xy0r1DiGFrBzDWnT0jHTBQPtlA2gEPKeByqotFPxDaGnUoR7uCimnqO071Jw20wn1VnXRC
TLo3Q1qb0+NdQr6PaN1A1L+HrQS2x6KkRIcW9JnsSTXttxhO+BNUAXZGofR1leBhXHOEqSs5nVwK
fWrcPvEoWw6aDKT91Ly1NfmDdOVNv8u2p2jGMtW1jVFwOqp4xxEmq3qjT2xjtGpgkwTNGdJg03zS
g16bQKlcVeWS0lqiP6S993pKacKcHgaCH4DXqXWkAaPTcNNRYL6+XSkdCVjh+0dJXnY4LRDtDczh
7B4N/vDSIsjSGaftgDQilH2c22tmokGklvUAfHUl7ab3XkfNGirO6XGlOldVwVkhMYJ2Px4k6eyO
LiXJeidH2k33Dwe7X/eY6fqWdMB6rVvBDF8WJVKC1/qzkZQjbGwCguHONbdoLiJvBN2i3SGeAZjB
Vr/ae0YZUaKPqag8Mbpbt0A5H6dnLe3GUletD3n28uhGhVcY9zllgzo0kFm7GVfYn5KGmMEDoxfK
M1M9m9XNkThNvbJdXs57kNX73qILoxlcwuWKDGD7DNafpSysfrC+UwlAiqG/QSGhvnljoIf2gidF
mSMZd2R8NEWDOUmYW9PMAxEhBVWJT4dqPDqQ8dI0t2rXHGC3gLjSY723JP+eY0sgZWzSo2uIDAUV
2EuDiIRh3Blm6+zJR9rBektVAxiCXL2hhba7D6TqtdLBn9VOCQsvBgV5ScTaHbQxournB0ljRgCi
XSFFFRrZqW7or5Z0i5DyBH58p9ltySoShsjzuoWMTxIFtplUbrv7zaZeR6p6BBBuNI8F0sR4Dqg5
ckI5LbfuOvqqerQsgGh9NXUbE7Ff/+3Z94er2V88uz7+Jze19d8apf3FWS3JP6j9V9/NTzu1v/zV
/2TL9ryaP5/9j6tz/z96rikYpf3Pnmv/C6ut+u2Uf/3Fdu35nf/Yro3+hUearCksMqqCfuN/bNfw
O/vX05ANGzFNUQxV4//8Ybsm2f9SQO2MbCimLCcjXeV4f/iuSbr2rxHlSJmehaZyXNX4fzFeU5+2
av/XPdg0FCpw6MZYhiFbzDfzaTP5J5fR/vFQ08sBLbi723tomy9oesc3J3ORkHCQGuxewSo7UEOD
OgGJ3Li+5VB1+NOY/TG1/mwGrzyNMv/rKmyGSJNlUzZHP8zfmsvoYh+kMn9h1WDDTEhNsXEJLN+a
wqUsfmMKqz5v6p9O9+OmodO3d7viph/+Y/JwKe0mSIh6BH7uyZWm5dfBLd5RQ3BhxItT2K4Qb3Hu
r7+56b8aQ/4x9H+66R8Gr2nWXg92yU2fJ3Jw8etwCMzPKiH7mabjg3/2LkmfCmt6Sp6R1G+ciZ9T
6B/H4Ic9ZaEec5C4Wf5SRLszusmuGdgfaQgrz68CpMUpr3nZVnbbmfFN7Pryff73gsIb/Peef8rf
Tr0/3f8PB86nOCBqDUX+km+zV/nrMOepS1/pBIk88NL607dIdL8zrFb+6jP436P+w4LUpBIp6TWj
3kwO48un7qXjBqFyoe1vE/SHwlOSvuczNb6F//y4tb8bcF5nTVetkaHy869v2qm/mA8L0NOLsbpy
w8ft9V2emgvZKZflPluhBHCI7OnS9rTpOTQSZYHInosJr3Oco6R0DC5fI7I+6zfvAinH30wEW9Vg
4dKqHRnKD0NZGtYp7x7XdRQ3T/uoqhj5pmnmgP2DhszLWPijWHfqyJ51tX/YQzogB6JsIlCDcnCK
9dAAVWIjtP0j0vQIfeBGBybEySjuPs3cuqAMb8uzr8QDiiGJvUQD3s8czW89Y5YuB/d5JsiPDgTS
Mbcs7Gnmn9wuIEYIspURD5PRDg3SheK2b+d5Mx8aR3faN/lbDTQhO5qbxogL54I00m0+jFnhmEsg
EC6mSAElXAGSyL1NO+/mGW4RNK4yH2aK33v5EoZeO9V84ojvmkNun2eCOOK1Se5lPt6GzjEZOSPv
MDdddMmpCX7JHizQ4B5V09OazkolOq/1alcCde48P6hTbW6+pD4uAE7t3n2Qa7Brp1BUX9pERdDD
sXflsvMOi5tXxQcHbp2vLuvxPTnOigUGDNi4uapvswI6Uozc3Sxflp42k+LWub4YcMHFZSyH9ddp
g2GMLozo6aQwu0T99oZ4aWxF1bKdnuYM1OwRjSI09VGmgrSOswbqv8j7iPB6c3S/ygS8bq/wWNyA
9Xrqe74C5PqiROWL/iJP7IU0Hr2eFiiGzwtP+uwW9grWw4c2g6F2dqu3bE3evKS6pSYI0Em2uEzK
t3JZT4hYuHTotug9aDNDEfLUWqKYmtw/yAb33Rbfy1vSv8Ha26hzbUqHcSwR3oUH357mY2n6GB8T
ZtArdCu/DNu32kWeam67qgAy77Zh4RymZ8ZNmujJyKVphdbTlvk0vfjn1XVTbR4v5pyNBG00SK7T
x3NtWx3fqpiSSJF078UeRzFhr1rvtu0Tlhu6B9Oe1gnvJZWtfNl8kpxf1hDZ2ivv5xCVAerjTXjc
AIZPPfW1/VCjgqVS9mQP95TnbOs87tolcHRHLtomFvgIh9Rdnj5mx+3DP04V/lpxAcQHVSB5D2z/
WoGc4NnJnjhQQSnuQ5LH6ozqmTzDcdS7obLWuscljWP/MkMO9SGOwLf8c4xclO3or7npyHP9VU4O
izOM6dVt+4isyd1pRm4aGVOU111z3hTOKdYW6Rr0srlTJ+cpHOYEl1F1Zi8sWMwOdmHTu4OFmUB2
33lFy0O0rvlpL4+6aD3NB6UeDG4dDT7Tinc39STnHBMc3D1EayeHWeterhwFVZTBU76Rnj642vIU
m5OLZ06Ah7CmLc6gZFf2nvMogpQwfR0l5nqgOjk/zK9fhZ/NrPloCRB9DPNOeSlm1yCFFIUW9ctp
kkVA+6F1IhmOs2CAPaMxY+92Td7QrhV3kJXBldEZr3Ex12bVN/2cwc8ia8Fs3VvJBQ+K3EHBc5nu
z7HaOFkZgA2m1bJAD/2wQshxep6W82pubN+AYsZScppZk5stwAq+GEtlma918H9O8W2t8rlduv1k
xA9aMot0Aul2CTt9zdqxOEXdVnuvFscFsflSniN/I8+tdboBVEP3VJ/fRR3mgTVBt867g8gQspvP
G+8Up8FhzQqTL6qvfKNMzQ8rpHBEeX6WheWanKFcD9tmWo9xVlv0a2mMo8kEIaxiWUbqLJ3IczOq
NudZt6wSVs132TuvL2uog85pVQbY7iw1ykJckroyFqbiFlPZfSTnBXp+q/adhsJxpiz6T51ZcUFr
q/c+QEEfJo+xubuuHgR/rBzH1Vu9ZYa6h1dt+WQVQ0zmhzk7ruWJGVMVyMbXFU8XHYO4mqFL/6LM
aUYsjxIvsL4EP0qxeQVpP3Xgur7Sh/F5pSOqHMaidVFzUem9AzpCz9Qtlt2u9rTx4F197Ut2rdV1
QgtNcNTwFiJKgeT2+OiPvgzUzI5x6VarywKlIArdX+kKbQ77Im5MfqwMvHNiu4clSrAqb2g9PW9P
20diok2+PNUOI7yh5z+TfGN+9A8xnrU4/My0eTfWF9UbBl3zY9is02UqwwF6rhuOOq1CZQ7zRpmD
4raWTaJP9Piyv2zOm4KF+fBS8X1OHtaJFBHIRbcodRrC6Cw0Pzp3eFP4rXRTOIXi4fHa0GpYPqBk
iCLWYzW23jvV0UNsceuvDqIY3gWJNKl9jVKvX8X2J7ZIs8vXHcokJRG0FclFhZLUAfeEYiNtKkjC
4InUm0PnBHyQc/pd/Pa3AY06kjGTHsmGZT/j2z+lDhCpC9SHbvnL4Qsdn35wOuzhkKEBxPMBQyeF
HMBe3v0mV9D+Llew/89pbflHvCKDAYKqwGnRQQnKJX4+rN0s5GTpp3U1zWNK0Ptyc0FaYpKjcrQr
sesS9bhY3BMpKNfStxoeV7lvLv85wBv9ypV+phU2AFhFNjQSK+1HFnMxYd9ccfZ72UUz+thit0re
t34+BQ7gheh0OY+4Eu9R8j4SMR7uQiHm8VThreYX0Yv5ksjDmcFjcoywFPE52uPnEZTBWigi85fe
0QknkjND+43jRS8CBWT3LmalcGx3VYrZIcKPx4nJ0oh5NJHQMhU3kcSJ7sVVsF8cxQzLaL7t095h
FZXFAuLi5OEnM0ouHqGB6+ginGvOx5c/f11+sE2wZBn+4OfCfeeyhOpUIkYrdDzjoHuURwl6ABVx
r8k24azrLeUp8VG7vTPj/GZEsFGJ9Un48e5AsLbzD9ExeMTvpdgpvskNzOAOc9hBfM32BJtiUbnb
cNyLz2Q/cAtunLte5Iu3CVVbYh3X/xxviblEwu18v/XhOPxMfdY1JvhFhBsUGdztjv/2jxCuhTOH
ou+nbrilEe/MBGjVxTMGfRc3JxW4tQpIOY4kIkMskpV7d5OoEeugdPZ2uI+dz4er8U/7B/cjE3M2
7h5VbK5aCWd7RVguQ+z4pRNUjuLf40YsRx5ovakZ5TxK3Y0ejs/xG+HdGVnp+WHuGZ4XWMJ5jF8L
sfLGU1Mcg+jDf4jXcHNwVpoTXN3oJuY5D/juBS/TVdyJqZhPYAGISTi22fMunjOejL3lxBJj291d
RRy2YlV7keFN+CPHiNhtvdT5frPczFnmDrUkEQBeEDdXrD4It0NLbM5O0orpWXghPhM8WXiZznSl
itDbfA6+wXBq44/MDRqvn2hjluY3Md3AvVo+xJ7w3jcZN+8rMMVFrFIeWyG2NlEr7S6HdoQIvkaO
N74EQ+KNFYfr8r4qx2eKSgyHlEwn07FwoCE6CU/I+/ZCJ/ia0070vc9EE2MgsWIzPXiEPUt2gABo
lmP5Vy9px4veSZA89e6u4neOexRhchSx6qjjbWI5+JiLhCl7dwm+e0LyzTbh0y4cMV9R0wwaf0qm
MBLbJF5cxDjz3EJ4lOtEJuLWm22PLuHwtyZWu0WSCy9zmJnkwF642TrenMl5cqbB6yZ1S/Edh7tO
MLxsV9O3CSB5MX5Nndfef/BolaR3gU2wz0vBiRspYpZ3RotnwU4kTkHIYFthJlJ3jGUUx6PV7WIt
7nNBG2/D1TXe+OSsFrv3TmxVahTAvMUzd0I0JZrF8EodMyA4dheEfCuEMsLLtGAJGP8ufdX/Llv/
8+L2o2aiS5aZ69h0vZS88zs12Q3ue3JyK0bx4vK2LjPHVVwuUQzifc2cKaOPSetfoxdLTJDmINxh
G2d+/2Y/MP6umEMVQdfJYAE/mj/2g76uFelxyPOXbTrVx9lr7mHm7prRY3kXa+Asbjq23CNRihXX
rKG8qmIUK6IZ35LMT5PH4vz+Mv6QV8iD+DS8HJKX1ru+AP61XfbRNq5eRutR1Mkin3Vx+5vLV/6u
CmSblgZ42jBNYMx/3UXlHvAZ6MHsxQ6LST9WWLO396gNrAjiKKlAoQR5pIzraTbWl9IEaZR/3rbM
v83//3QBP8ow2fUCAKpm/ErRPydTL0g5qqX+Br6YQrVruV/0g68b6zUfE9cn5qv1iXPhuxUNeiIr
fh0rU3Ulu+RNbv9CmOhRHyQIY+A8ayNPtYgG/eEL5+ZXoCoUtHr3qHghwJ11+1ksEfgSXdwLSHoi
nb9RA//NDWrPOtp/bct/usEfhZdzdsW0N5Oyl+eDJXV324RJygJxRdacjKxbQldS4nRhsvhfe38g
CFNdvH6+HsRO2Z7OrIMg9gYwOVOi/c3lPWvD/3151F1sWZeBT/2qG/0pjLooGR71aAG+pNs7saCM
sKAgnhX1W7Yv3wun+k0hSn/e73+Nh6XKpkqUYkOG++uMa5ARMZurkr3gz/CRBbcwizAix3NxMvi8
OqqjTQCTHQkylBDfEMqBGE4wMq7sqx8WXdsx6Cvi8rOnur1fbHvf3F2WsE3xwBZdiGpAQNE2AKh+
RRIw+ufpqvztdP3T1f94mrpU1kaqD9mLGXQ4O4PP9Gvy49Ir/NobBc22eXvCmVx78s8nVn8WDqlN
2yaKsAhE6pZCu/ivw9amB6vrT6q+QY3J6Yg4RoJ5dJ+v18so+PDEBLfWMRvf98pdbP/53P8V8/48
93MO/WmOaKN72hxSzh3HbH3qWHYGd7+fXR1ybfcwD5YByucE+aKK2GZkEX7b7Izis4z/+ULUn8G3
qSkyDGxU+FTTNA3tR8x/yfVzrgL435TCZQ9ShB8tg3ngTDcbbjv8zX0b1s+n/eN8+o/FXb5kKPKg
Jre5eaVIsjlcP2tsDU62awNJcfLFOhezPNzv2TsLZ2FHT/9dFJCADLl4XM4XrOYxcSXFqnvmqaWr
j+sJToVEN6a3XUhRH2dsvXY0css43UIXjobXrfl8xuNSpNNemjeuSawphZ8c/7sOxvgAkD2EsU2Q
jngEz+JiR2RvzlX4p9ms9JLe2++unqtFXE8rimArhc0OTWTgAt4Nm8kDslV3Nkr9Spwp4iSmpBXG
bP5eT8nw8xOFS6Ki05dRuO3792UDPDv5/KQ8O1YDDjOB+7Ikp3jWWZsmApiB92u/X1d7FKM2aBw6
Mzm5CtnbI3AX7eLTDiENAISsLM6WUUwsy32vOAKacBXHEpeZxuYmkDd9N7/2h7FEGbFarMF6rXHm
JNZbd87CnG414Sb+xfeJepeFv0ZLzd2r3yNRu/GiE2FNvPm5iHe7fEkYePOxf9W3xuD3IIvjFITi
F9w0H6Ubia477BSnv/g4d7Wb02xpdew0FcrY4n6LbyRqFIOPzhcY0u8hCJYyUHMnWw2x4s7Ub6Bm
Yubfgnycuc27RKhtyM4V/WGBRa+JmK+YXwuxJExNxdpF4cU5TfazVJRfS2Nws3o16IT468jw90kS
j8jDxU51/PfnnzjLAM+iRgR3vgy2rwk/OBZWRqLYThRn5drz7h2lCPHWu3dPX+W2WB7O/u21mxsm
WBaPev26c19RRBVXfxx+WwSJizFbyuRV0f2iJPYF9OpOLewv+OSdSm8C7drAKGbauXiDq6r7hirI
2HyHub1ild2Adp+3uGkHrxSM/Fs07VfNvnHeYGiOG/Q12Hhh1GD3scm8lZJoMFWdbgZ4v/OuM32y
0X2Pb77W3yhFBK+4eeNX6hxXgJac8ZT41JlUOzIJb8prgw+LP7V2r09AwbR1acM14vQy97zjfJrF
x50qzuPVdxd+brNolyD8SC67jT/tqFislKtYYWQivg1o29ibi+KLyQ/i2QlPznf9pdt+OVPDwx1R
cA8zLQRcU0cWZjiddHNEBM1JMGFkppXr9GQUq0/w+guOtaoXAD0djRg9zLxzsCA2451YsMH4uPnA
FY36HWxDzMymbfTWLIioswU5JKAKQg7KVuLw9s8LoaYq1s999Lk2mZZp0s8x5ZGl/VibtOupQTAS
UJSexLuH65/dNSUYVANEn0SZCzEgkCmcOwd+WR/Hw6+w8z6agX7RYiWsMO1yblIIrEusD27k3xxw
Rc8g41ZS9zc9u/VgiXin3Y4oe8bKspjNijkvfrwu+PP3q8DtRuwyQnAyG7x3cyGP0d1A4YgfyYVC
AyqElBBSIZo4FdE1mJXhjNXJdPppn1yPYj3ES3EXzHBsQrxHCHpC+PvLZIdK8w4TcTYUsSsmfLTF
LCm99WWFUNPNXQM1IVZhirHaZP7wzvuM4rpoN2tuVpziu1hGke+rDpybSvjvJtVXd6a8ozegRxX5
8mnFyn0Te3dPNvGsEC7aMI6H2W5njunHGGEUpd7y+R5/BQd3eUsKd/Si8A2+U8JFF6VHYBIt8TZB
YMmJZrOKE4GRbxisSiSz08deZXn9SHaAc1nWFy4zAgtd4HmAbt3P8Bt9QeGGSaI6s/cugUTOvZXj
deU8QnYZSXzdRU6NloGJKmft+/vOS3YGm/6JjFMuSJp7p3zbjXa+MrmKdf+VI4n1+lgbkzWUUTGE
3EBgkvdGInqf7dH9ttnCnNlMiyN6YyThBRRClhy0gzjbQ6x93al6NiewSCfKGIns7CWhuWtmTzSI
JVg2ntPyEEXZ7jKLBllEufCpczahNpllVCMCyQmiMnnuAS0lwJa98bkI+jOJjDgmaeNJEipFEetc
ZvlfvcTpHyI6eup4t5X3n/nFKxzwoh8xlaGROPMMz+5yqXYUhzKX0wEkF6i5CIZ79LFPZvImF/tq
OlPEGkdGWiIAxQY3yvxgWf9vks5rSXFliaJfRATC81pV8khCBiH0QkCD8N4I+Pqzak6cO3e6e7ob
VCbNzp07sZ4iWXOmlkdaRAV+g50cyoTKiZttZUAHMgCR/g+yTP71ijJYgnosM3eYrO/O398MVJ6z
6xEQu/voAjzQUWDlU7vpjvWCHQc8nFh3VrzIdiCyjDsRFH3xO8++MvcHH4G/Y+RbQXQAB7FQ3Iko
yt7ThBUCn9paAFDWJyWIQdhtaNKxFaLiPSauUj/t/MqStn8rWmZz5thZsOHEdx11IApsnKJg0o0C
xSqDM49zkcmdNx4N/eWQc0FHkuWvILs7qVOL1zIemBR79nLVV5QinqJa4TCbFz4528wGUSnfNF3F
AxJ6gN4+JaQcU5B3/3f7AbjhJgnAA7P29GBql7xiehrUBcMi0gCXK4vge1IFMMhL+rAGVk5Dxb4K
gpoK6E+4dmKECZfklJTLrXQNbvqFBcAiUMMlCGGQDJdmSXsfKJBhBQHbQajxCenf/kPFrqJFBpiB
J8ufFq1ENuFILfNd+FRBmbkNKXQglm1VotOXJOOk3LyS2mA0xARhKgRxoj06uML+SzBF2bOhhtay
fI4IjM78KTSetl7OvYvo8YcNy7tKkX9NnLP099IvAs7YjoyeghCvdXDKW7gc+rwkOBx7FHxUbhgi
UJaVIcUvXCSbOa7TTczj9/Rh00e8Nzk+SeEQFpOY7DZbuy+WX8TREFc0u9Tm5AEgdFk0JccozzGk
09gP7lmgAn++bgtfX3oNBnKVo+USw5C4Q+6csKzOw4o68h5ZZblFykUUxdvacP64coDBC22Yj0UO
iIlGriiubM9ZxrExdgYbvNlLYPM1qFI2DjLKuksYgybVSi61Xr+WuQzeBH79IXem6c2DvJvmPerZ
q7g7A25DW07U0+oQVc4QUVpJ1BFvD6DK8Wvq+MiBrCARI5owgk3LE9wLVuFudbXvJnTr8d1xK1D/
Nr1N0Uv005xKGsUlWXM7caA/cGYOiTJGg7b1cTsM08AIY6ECrLcfx+khSo92DD5SBAanqGlabA7L
k/wS270EHIjaJjIueGU/sIK2wpH4cL55yKTLw4KTZlEZsGjYIch+VL5TPyijNtQ4UXZZRV1MDi6O
ioeq2lkaMyBotFeri5nfTPq8/tnL6At1gTqlXvQiGEx83o3eKc46Nppp0tyey8nrAj53Rz2Z0TV3
tJpovwgr2dhrfTbbTkZsbkYlD6duJshq141v3Nmz7DR4VUh/rZ96tywuLcpXNrMBjLZYxV8/3YqW
fw8qzmuAG8bElejIiuiDTypatj+QKqbzfUKZy5+8QPX5rxq6cSdk879xASbJSDQ02v7w3zrKZfwi
1Ivya6oAXq9GJwd20baK7RXcvGwNFF6ApUsGmEVC1Gv197A+CQ7HWi4hSECGVbdwQzHaLgCW+uyg
FT24GiFTvVM36bj4VkvflKMhIEUeiaik9U6z7ARUewsw0ku9xTndt9jS18vS6czcrFArfcjqOFmt
/IuTc6RowitOX464KjdOUJv0IJCnmmX7rkiL/veqfpKMWxmsMnl3kgSzsCcpERgPQgVuTVQEb8oE
z9kBCIhxxfBbV9vAr2MsGmWTFvkP61G+8ogfzfpOFAX6JwB236okrrlntR1x4qKoaS6zh42dHjKp
ag2pjSkP+n9MBeAgi4QhR/jExKXYLKJlRGn+/yAh/4x90gHKi7H/GbPcKEWcRM8uzg+wY+SrOGQv
yTyV8ydkv9BvmcuV43ydilQ7hoT9E/GKQmrf7UBB7pKOqj79HWL+U+gA4K5kvJdEIo7jpXIWLjxn
Z8V8iSsGyRZ0Bdi7QVvQQV/MZpkPTCc9qVSbcn77wwPqLn5WUT7Y2QChOv0hxSWIBwNtjwwRuQOV
EKicwjlDX9oUY85MvpFdGK5eyZXVwzD0GnKX2rIEvRh0BKEB2SoBDzx29lDsKtaT3/YISzB2vjPy
S5AOfOHc1ph50fD94GeRYO74Zi615tfg9ZffoCShYqKgG5XvEd4EA+474IEXlabOb+8Pkqraqfea
ERFYRuvxU9VGreZ0yhVklto+tjNsyaPyfb/qOGl6JA/+auLZqjvGccaOZw5tUzpXmQ7HFZLDEk5M
3m5Yw5cY9DHqR/dm2Ee3L0poI9E1zVCsGj7JFYtdzoJBtaLYQnKKAgZKaztHh1b7hsz6Ty7RiUI0
fgrXRc2dAOD0kdk2zSIGmrIsT54I/j+PSsHsh3M4oFspd3mzi6E/M8vv75vPvY6M3IyJeQQCwS7U
P9GLEX24W1/9eJyhh3V0FXr3YA8PZ2/7VEO2Y20otIW6TDIr6luRzliD/G4obOXlhtctti560l/v
YZ5dFv4GZ4rQvCh4XxfTJyfCzju8oeLicLgekSPjTxQ7Hc6mWK3w2IGaxxjloRXRC6JOawvgxvID
TNseI19gj90z0S+5+ZJaYMCNwyuQhNGmsfda/BZAlfNESjkaUUAyTW9vpoAs1P7t2veddubEX75L
5de/HEs9FIQqA0pQG7k8W1mbtXsrAA56FfF7lOgcssSB7x0dw5SM6hT3wPuVGykJlvyjHGYO/Cm3
oi1Zyk8oY2cfONJBvliAr4EyL50YPajVUToIeuM1i4iwGlIRV54gHTOaAj2Tdr60h0CQmptn7EV8
taujObmMP3ZKEac5Tb2tD5viLlP6Pp/BVnj9njUZcPLOQUN5XD3y6S3NZZhpIpF4Y0nHa4mUruWz
aQT0so8W57eatKE9ECvJ9Gym+ITbNPZ4HS/seqG8WI8IaQGv46f4hztp7CSkkAaTqXAah/FBSSSR
HK5J/PCKu+JgtVlAZUQO8FHVIkbgdVXeuhASomSekDuKTgDi0hfgb0Fwyzc/1CdRM5wWBelPUXRf
uC1HVuYd7jvpr/JujBOlrEbvw07xpIcOy+v471muSQFHbhe8NkHxKF21wav0l+ZhFTedisYDCrhf
TJicGOaEguF3+gwqdr7WyAOL2HCr95pnJlnvbYA+r3ET6QOSet0Ax1d3KmbliUZZ/rgDb4uvMiUt
5kL7hCUcCavIT77DM1YxZnc/yr8ceJyUlRwC1+IeHZKyDkk3Hnmh2uJFYOg4TeFRUptIYmuQs7sV
FPM4yH0MzV7AF5Ha7PAYAGtSx7GnhSIy3mPjZIsHAi3xnuH2JCa7wrvCbYV1V6G4+RKfoMnDXoOd
qqc8d8vx2mY4bHmzSXiiI4yiJLCKcw04NZxW85kjOXQXrFMtLlOdWZ4DfdgOy4EZD5G4lDBE4NkR
EtROvLerhnK8vQjFaPhWNqyl0ewB+PMzJ9uWc1EIuV0hKnDhrnbKFqQtv6p6iQOcsX8r52C1pk4V
xzne4Sv1MaFH7l+kZWVkQrqw9Z0sMe4GFhzq2jkrX6Glg/lWTIGXuAJJ2Qq7nVzEoMa038QX9wF9
ZLTP8LDNh1g2pvOccCs4ELg27bwol20GOOvA+x8OWJaDNQBCgOFRil24pQeL0u/GWt2WG8U90jEN
9r3JJXHSuM+uNx2OPgAV4CC9o2v+HMy02lgsyAAAVcScntvbqo5rFryik5B0KK0dCC+oWlpD/Tmi
pNrW43Ltl+fHrX+fUy7m8iCBs/qZixsF09jxDZAyRuiJuuWy3VQj7e8XqL4t+qMT9Nbvx/R5rymr
y+vio3OHZ6S2VcFy6Ns3swgui4Lk/iVirsXXLl4GpwefSwRWUm0oECshnbyrnwVfj3EsjOyUhe/r
BIaI7T4CnsZ08y86O2aePGEwIpjmDbB3kJN3EQ9jqgwEExKEKd42TTd9nO2ytkEtLXebrtfMgUH9
XpCrlYSAbeINfvWdO10+V1EGd9YePsJ1kjA52H7VYAcAZ5pURnS1jbJ7Ci/wbNEdBhHhQHxDzEOr
3T9cswfnjERapxPfcpm5lOJmmbFM+GD8Pv3DSwkPm2aU6XD8aZjdPb++pnsfhHW3fjP7x1vrf8oS
tKHsRrhGa7Gzzcnov/A0JcMldDx/jMjOTF7Z31sgupBxusBDjFJm1rsVHRA0ZcSWN0RiC3Vl8Rva
nbNdIy5vX87mxik7H45ao+jkJUN+IM0Q6zwYood7do4t8WCr+uLGGGKg4QfLDrJ9sgnJ8j380zOT
pqTOtImpU9T5gHtqQTC+l6fp3GzPSMgDP88V5ro94c5vOFgv4Tccn1Cn/FdHIPi2Al9fOaAHANEW
PVoaXaWVVlRUNTUcj7nCeg4d6gdkhBcHUKj4pb4OMgooSLAl48lEDnxM6lVDstq1DJU2C23830s+
rcJvwBD6/CGcAk0oGHjldfxgmjkUnQ5RWxPaARksgAqBxFbunCXQG6vJfibrdmgDw7lZcn1IK2uI
6EXkh70sddqlsx8d8NKUTkEk/QgLK8qnL9AbwuY+PiNLmGy0+vsawk4wGvb60JXJeuAmZNUP6bpJ
AoBuz47hyLSvju2CVlFJv9UAcRpiasjk7MAxeXuIyYfJGOBkFxgJaMwVkXPe9gXiDhgU2wjTlXe/
LLk/VmS5dpNzSuDv8h6W1zalI3s+0rE/j319An5SI9D5zBakh5E+DEBFhFIAUY2ve2RK6bUUZG0R
t4J7Bw0OJgcxqV7wE+1cfJEcH4Io6GaWfYT9C9fjg5242Qk0gApvNs8za91HX6Zv1k+1JuYbQcPo
osUgplfTdgnQMbSgVD0qvrw7l0i2aRJIvjRSsgYd0NSCH1PQVAJem7TGieYYdNzx39kZ2yBU21Ss
6Yj9ib8rMD/tyeAu5PBW9uOZ9ZZm1CSSdQ9EjRv+bHAxf87bZ0PQImJ2xUuMzVFjS25Qu4uwXYUN
dhTBOag+s8dWzUL0u8OmNWAwss1sloE7eJhwLDatkTE3u8GnY0HYLUZb2pIhN1EeY7R9cXHf5mj2
llCQsr/TO94EO2DCHwHFkDEGkImYsvcyrH74u5rDsHOxEs2VQjEiA4frCzbE3R1MvogpGWDK6CkF
ur5aHz+72acg20cgY+Zlk96k+32pDOhx8rANnxnGrzUsnHPwjM7qhrXZpn0fDYvRYR9cd+bhrJpo
2aVnKJR04TG/SnSxW6LdIn7kL/wbPoAxstCyGkdK92Swh7MZ7GfMSei/UuYm4b00dFWQmvHd6Izd
VRkcNVwNQAN8bfY0rYlPEc/fl3ndFUQXjZRbd9c4xIuQSvQfYOY3Yhw0v21eZ//mZT9krUCqga5u
zUl/6JXvO0SWGl9vxZigOT3M1lV97dWXGLxPlE3BO9pY/2clef5UNZUQkKKiZMKj0FW/oeh4QfGx
+mkxiEmPgjOh+HdyA0DNAvCl3RSJFv0TPbssfyP8+JvLJMqD04DrEwAo0DXepfzXQNeknjQIiQiN
fmyxpjEcs9o8NEl9hthwFps33ZRvlA5b5In1XbP2zi0uyld2CAbwXvqZCjINAoLglpT/wG1uFd1A
+JyiIPUF6v6X5+mCoKEBWM4ssAivi4IxVUxPNzPQ2gEvWjzZfaBY2MXC5Z7wHujsHvI6TU+vXlDW
gT4/ZVSTVt71En+rwdfUe9THLt2COZD0zj5Acfuu7OTtr2smWMO00xCYu6yT88qgJ403zPSrh6UT
U6ZjArtjHXENAs+6+TCrQsxnbkbfSKLZ6mz8q4LezTSuf3yvodDlE0oRzLDbbwCgMl0bWQ8ybmP0
LbsNTi54Ir+FTnZqudnBfNmPeNnE8BBFHcQmJ+x+aiyWCMpb3nE0VmNKGeSMqiZDx5X2e5dA4wou
zQ3ex12WHwJLUIZ31D3Ia221n/8MgfU+QdL+ncT4dJQ2Wftgpk3WhoaAXyimPTEbTQ6k/hWzkggg
pcdM86MFWe18hjPcnXhP+7Pem5PTX3g7WQ27d1e1gu36QOhANAKYEAHiKxs1fUuYGu2BhLRnXrLJ
aTa5wncmhLf7DUGmMxyf1wfVdKD91Sn6/s0uBvJpXnUx7So6TBQUI/tn/9ktl9LatgWJEJ3lDf+2
+FSzKUzunkCg+WT9eprIk3ppiymua+Kr48Wqcb+146SkkcwQhhPoD/OJGfIkb5ORgaMHdLe7GkH8
rhWSDqgdUhmdzYtwcgAmS6DkD+3+c9T5WrP64Qz7qu1RAUVqSZiUeZH6bmDwEB6rgVCHhE09gOjk
ZO8tF18BqovJxlzrKZqEmM6VhhBqzhO6PebjZK0X/28nR/a3mI7/WqvNemcb7/zpvD7eMLxQEIrY
94HHBl6ouycM0Do/0T9m0KKMdv7y5gEdJM0ZerRXJmvSQPaJd5K68Y7gK9n8CsphG+eycVpwDRME
ByHuqcS4QKJi3MClM00+fn1ZfDsqY+Zlsm7QvYO8otis27jurt0B/OMR1zscIdPCzP4cvVWx8TZo
UcmDR4sSh/+XLfdj7EpzDrIKAzoYAmuDZ2HXRPkhmwS3R7oNjDl43hUBFPav794BT8mysHZAEgJt
D7LOB+SDraujI/ZOpxhlI6K8i3PNOx3ri1gTatjyAblHt1YMKYLETEAuikGgCmZGP7iWAuxPIz+3
HA4ARkkGAztYapDFcNyun/HO9xIPeIdD225KYseyozj8Y8pF+tGwMlx2MFgzO1tWdxM2za7VpYgI
dtWR4IoBeM8LUG10IP9BudKi6Qtz/7EIAAbh3u1GrxPI++Dsd+zeFpfB0zL5F7ooI1NoxPpjWFrc
j/Jd5b+B7GAMwCfVoTuGcheW2OOjAhoprR8DuO1nS/1QXEKJymNIxBfsWwVAaeiRYdHU+1/wecF3
mFudFXz5swtB0SiO6compGWOxyYWwMoHTub4rxs0rXDOBClxcqenixhRcX+5Id75aY6hL3TU0GQc
4xBhcMF05w/18PFAnZeDq0ggRmBT5hiJI76baR20yFi38mpR5ETz5O7Ctzj2zE8bx0VbIzHRbaHj
ovPodqetD5jpQ4BLFImtvGEyP22TRICC3F6D4tQKH7Z7I8x/O2KsG1FNwqLRaEr3yhjibW/P/yXG
XhI0IUNsvsD9CCbRLQhHupFF1pOI4SHYZvw2UWgRtGzI+biuB6yPhyDYaytjbjfE4IYf5EYNieby
J5Xbptt9MKPM/P2d5wCcQBtW2z3K9owhDOJNkP59AjP1ZzQ8IFihq1tvA4J7Pm9beZvY/Wv7t7Zb
i6q55NuI1/HF5/XLP2Fw2JCniEkTIRBgAdCZgku8A9HROAaj2qe1aI/7qEAQVzjDpiI/hJxi3eZg
Yu0eH991+xZ3oQgY9Mqq/Xwr8l9wH/BDvYqzELVH2SUmVP/5hw7VTT4h9MQRBdSlL1T+iZ6eAyLA
n3j7VLDRJlGMBiRV70Z9qqKtjcx+DiLTcMWzrZU9apPuKB/kMkueTFQy5GmC0fhX9+1BBnYGRKlg
ctHOu2iC3k1SENxTLX/IJiWVDP+FuGpG4xRsg+mj7HTg4KEKwKe/qe4eG3eTv1/T/Ft/Xha+j5e8
SUZSZTrs5y6OftUUvRbC0NnsmtDYIuaROTqSEDAF2CbURwvqYjXkHTrg+ucQOlBJ8woyjKeYvqzx
OnuVWiKH4N8bWs0eu2zxHshPJo91wzDdVketG+Zrbw4Z9U0lAKUU3td2S4WyrZObjW4mzQ7xMSKf
eMh1N6Rw+WiLIcqFtKKFCL9dfQ7jwXEjHDRkJDK3otB1NvKCEpuoi8ykqiIjKoFi42NY3sTYb79P
lWTQsOEGrnhwAgsa6qi3o5xaId7V+Ds1nV292IXB9Q+09nN3esMp+mxGev0DOpDGS6f+VidYbZ5i
dZse5iquwCev8h4cIN/XfrU3Qep7CThh2tJJ46cEQtzQB6gbcPDi4BkpkCuxbF/CJnPq6Zc88zPB
C3OChxl0sRhYjB5Asv3ariFG6VTKzi4fwRKjyDFdu4mrq5tZQ3y4bC9Nh8MCMC5XIa+/vIX7MXQG
zfL4wGf4+e8pefmK3rO7c9Tuj8Z22tIgTpACiKY7ha9OYgEGRb+5g+wLL7JFioOmXlKeib75nGbm
57FBbE9yXO7o3nAPpHgEbTEVwq9qDc0+pIATeq0sfrLdM9OLlopn9lOnECJYTEBL9x4WmfkJ+Hnk
OYdhGyvQlreLz+QQ8v4mogII/8C6ZSQmfd9OOWQwL2ZWk/XUo2nXBN4B4HfUmrQS36fPV0PKoDLz
nHiUCVfPUcmMAZhrDs3KawLn+NlUCNYBCuiASz/EwWOdOIp8EVfrwBrNGEPcdN9EJmQPEB5gdcKc
wtN14uGDwPWDUNrA3QJNTJv0GadzKvNfhE+4F31v0VKT+TJ9IQUivRZFLYE25aLHmdOR0zNcXOhV
2yBB498/onr58VxSsdVN1mAXHwsQKdVnYahgfHRVH9DjspwTARpwB2ge+PTEAgJ2Nh0GtTJpFTmk
DIrbwPQT+3JHG2yX+G1ndXwN775BGMJ3Tkl2a5rMnzOgerU5xLV6Y8e9odezOiNwSFhjRHa6y6zH
e4PXJi+gam+5K94l2CinkW65e2BMvDbf8zkK02NxPPh6bxHSolxfVXsDenIFuoV7cVU7dQalt2tD
Vm+00rn6CtLvLkWXf6iuk/RaArXAFwBeT69go0bDiTHssDPhqzreczGBhEaK0hEnmjB+N+vLlVR1
hFBs44VEjNu5UgTYfzRF4kmfx1fcO3RLEBVfu2M9fU5de4w/cx3G1Q4G1mo7OWp5Cqa2IWbWc4wb
ZW7RohiGWx716bjuWgNdAB80CWNe5j7rbxfvEUJNTUluOeRGmY30qW5fs+mdFvOYSubR+pCZ0tCB
ayXQKPZP5G+iQVwb9nn05gThGRiao7YtElXiAK9r0PEanCnaIwO4lVRq+ohAmtvuqpEW1HFooh4Z
X+sFIeX6cD5Wl7SPMAQ5zYZ9eDGV1AICHPWu9stv783H8rHcRODnDkS/o9kDDjhZ37a5RxdpJ5kI
MTlZw417P/ppBWr5Erkmo2GXAVXUxZl/8TqiP7l1pUEzIh2+3Zoln/vQ5RaLzlYt7ogxBv31/WOC
2sdbszGDFSsYMEULzxbVTGGYJ+VtmUCMTg7Xl/1ADph+jjjsP6zDbO+05lZr1Oy5x/uope1ZzWDp
q7MxxLlMGzNUL2HRm5NnfOIUU6kCCgMY/cJw8bv8Df1rAYLW2JKc08dL2jmklnUyzK39ru33Vez7
5hE5yab5/Qb3vtuW9580hzdpmgj7T6FcMmm8e7MAUFAuRsZwK3uiMxQtQ5mPrTnrRPtwdv6Zo82J
kOZU2LNtUpNpTHuGmIL/sBBytCMc24dGRfupbKIaJyT9K62/R4urPPffpfkYLcx3/AxfYwhnYm9y
6oM9nTqKGpjcTVdUNo/xJ2gBHc6ZdmBS56dG5lDzdN6246wMrbIBWph2HH4gvkyVs4/3AYhirctC
Yfi1QBt71DYhGKxpvO3YTrr5kx8eM/0E3kTvA4eAE78yVivn1hTDsUPxDC5y/pndnBfFFTZ2mHsp
bMvuSiObqa6TjEZAQiMNHS0mPaB4q+KuUFdweBQge2RQ/9UnRNywaBxKP1R5yAA0eepnCFhzpG5N
QW90l3vfBNjXXNaQMtYe/qV8jR0vbu5lJRn3G05Sbr1MGXKlEf6XE6e6Tjj2Loqsc29iSTqR+W/J
MUjevSe8ty1nn8r0er4Xwl1nTuhXhLez5Zn7kBt9ovEijW8vK6bQszcHzuS0mlRfWn9Vd5Y+pZNu
7fgqK8eYDXe6cqg2Edzsm9NVEw8NqZOS4XWxCO/EPz3xHT3cLs0M35cg3LYPwWDUyIEAn2aPz2RP
/Y3xhBBhm2oir0GKmSelnk36i5CUU1z+YKeO6MqbHhhGx6mZeKw0xfyFJCCenXnD/B1Kj+PCw4Qe
ylYRZaKmNa1nhFbyepPhw/W8nqPUA8g6dtIQShQt4JYuK8rLMob3OjvmfXs292kNo+4Ze3W2FZTH
XhBQWEAazczp2TexzCgbtkQMhQDqk4ZzFJUIWopl1Z3Fh9SjC4AiTJw+7dSBctOIqLf5TpO2bOzI
BiSB4Jqy4B/1qK+y/yB8JNPRyIM9PPE0v13TkV458FmexyDld/uUPnuS8+vJkWHjoILJjHl1cG77
Ob/qboN225QX8Q0wOXVEpvAn6ccOvZs7ekNor1i/efRhWY2cUcwbOXuNTIqIJyudbOQruwuIApQR
43pZPfjRIZRNG+lO6k1HHQx0harOE0IorEilCzR36TtUoPT1efCbLlZ4/skZN8ibXKKOQ31OejhW
LzRry0ZYH0g0lFy/03TFQjDEUN2ZKO2e2/bXRWt3Sz3LmzzcT8MMB1Yav8glpJz17QEKB9se26Qn
xvBQsjHuU+uTTf8DzsAH+5uIyTgqx7tTWly0KfPWqy+ur8cEatWjxf/vaRvBkxmFNGlrL8klo3J5
ZuQa5VFq3VxCe8ArCC06YIfhhNfA05u/YIKrJqTQnYNY1428JlSP022cTjzvqwT2+2NzIe6mbuXf
0sR2D87lgxK1l5LniOGMcq7ZJb0EvlCYhQau9+h1QJE1SjyQMyzg7L5oIv9wAJ3FdIu949Uj/vqB
A0FWgorteANfMtRG9c/2v3eCOzIkFcAGC8DzWO81ddNJb4rvTRBv5osmzZAWb+A0tDyjI1iZPQxI
sYCNDjZt2Pd8qF9YILSIEIGNnDZbfkFVHLs15LfqudT21etfJI+9WBCOmJS5xXHxNJGemI3MhWYO
tBwqpdrWnZZtODjT9EzlD4jBPsaTX8Ap6m5p8DxdFQNhbeYOETIcZHWJKM/vxuBpLeHp00375M1p
ovVPef36DXHzQCJtMn0AVacB47G6Yic5YGH/iyHm1j/81WYKp4H26bKtMb776JgdUY+1e4ihQsAz
9wAuzGu/YfaZHds2UkpUQAUbhrWfzFPOeHR0jswSILFOlq+J+4Y42aRvQdfrrOXbLQeozhKkXLhK
nz//lz5nxtk6dbkHx7vz6lhv63p3ik/0IglpOUz/pvYecDXqKfz829KYGeMdzous23wNMMd67zVN
Y7B0nD4VUmZYyTZsNrgzWxcMvUOLd9bejo3tmEHNJyQbyy+tL8zRvNWjZ99EeRIOjjSk+fuKftzH
CEwg6fBrR/GFPtsLB9btp4DLTu5vrGtHl81UOpEmvCnrVExNj+hvI1bV2U5TwqWFN9AUFcpp/RHR
6h88M/0e0886hRaLIiJme0z3s+638Ewu78ShVceRM7P5N7q5c4FnwX5I55+5eaPXpwCDtJd1wnDw
Z0pZKW31ikakmp7v5xVN1wm7rn2kvbXhh/Bu4iNt0Nz1/qwiSfvyentaauF+MiYJGwxkcwxDoo5Y
xoxl8ePN9CV3c7PVUzVvfHUwsCj5UBP3oWzEh4PkCML2wtLWlqGj5ddVdaaIVHzI/G/mq+NqBfFU
35/UM/H7vP+uupgXTRuG4dAXP6ZrTlcpDTWpA5OHLHS+Xu3phm/MqvjinP+Im7Re02ujqZdc0Isy
u1UIteAZEHisvn0BG7HCe8TNt4L3YK6gD2FNnlyzvVkxWFNiZ40ZJN74qg6VVj6279vkTTvx3bqS
9dFPMLDvI0Lfsmm2yDhvtjtnlN1Ul5Q1z+anYDUuDJK7W5+yxPXFxL3RhYTjb3BUXVhEdzIyKwJd
AhygrmipwSnsNb16MO2VNxMm1X7UQTlg2SXwG3yibts8UuABscM8FflxdKBWcy9enk6SsLl3aSxw
iHLFD9F/xyuCGwUP7+JvAwjVGDoXMU3UWeEf1C3z95HXD9M2sNH3G2bO1JzLdOuHO8Q9aJNrDtxw
60ywpFeJBA5cWXjGxkW+A0x6ytFtkIsPSAX9stBNBxZ4C5A+7FGLAwLFYYrVI9a4zdEV6Rhm7XPS
BwTYoNc9Z8Iv2cY7jI6+Hu1xTsYfKyKpxdZ53YMZuT+eK6xH2HncwBdPd5ZOS2d870qHCXR9M4Bc
enuHqGI21YXT+xSicUhIh6ENOFWh2fujJ5WGGPmMvUqTIiAw1pqfCJ3OkZMG/Co+5ta0Jw5xHqXw
Fvc0dqRnzsVrJD3yhd9VcDIqp/82t+UZM/KZ0JHjG2TISFVKhrMU22RPJ9AHJTKpKY3aamiDtMFK
PsycV5r7tNDN6ZFP4XQt+kRU3z+CWelUKu7AaeRSp911etLtTHvDNS/u7H4X04HgakEjStNq5TdR
h/BRcyCpvksof6h8VsQ7dDkhU0MZAH8G1iG2i9khC8O3DW/nAOmDOGs27ZajrzUXG5wJc+TO4I06
1rturEULpLGapFVfVS0xmeHwTHzGHaIK7+WV6tC/i36B/bejyjwavU00E8JGjFzR9OkhpY9g+pgS
x7R5IXTgbPfE4ySJDYg7TTgpJjT9T4T279c53PFBOeUOCMKbpjqWZ7tSjZGCunrJIXa9MJ23dHLv
y29GHjQ5x3gqzofTpUziG5oTM6QuDQpEVRGjX0QHHydo1vl2HO0LiIX+YFKz8Kq0+hSjCv/h5eqo
sf/8TPq012hvfiH9cI7m4vgTx53kdGvu1nwuW29ExQhShqqTQJeC8DdEJgXWJui2VVJQB8KvsT7/
qOiPDQcobteSoBM49G61YlU88lfTBfLuwTfE3XzsFlHCJ4QBpgYhNFUL+g1e06ACW6CzRvbZGAGM
pMSYd0E60J85cVx/kwHKYL518KKetKj+8UC4OAGSHKBfvkW1P+Eyk0zBvgsbNmwukhGtMNIz0RgD
iUUGjc83liZn1XOLIJeFxvHziyg2yjqHIP8WJfQRxozCkKxZpYqjci892GUyL04hNNWNw7e5lHpP
Yd0jsqROmqFaVvUxLaDG0y4XlFPrkJ7tuTcVx+UcOAA4kCXnMcVL8z36vSF6aBQq8Kt3cPZ6hG+i
M31EHC8YbuzPCS4JhZfyuKKavFXl/Cd7i+V5hZtlJf8HnHqTBhzgeho/LzwpACCR2lA9ljoJWw2R
q6tZnLzPlFPo2VDt22RF5uNm8/5Y9CM5KUA260PvzhulNvagKx4cwQUtAm+DjdRtNVb0hmBNT8MN
/KlnxsAnO+CY4/pKWcGqcqInQcvDkCimS/lwyrwcgv/PH1CJZpjGT3qMwJau5oNF0elXRfKO09W0
dVwnpGb0LXhzx5Hxp5tieePU72z4WeEFfRuoMNAtNZ1wlTP0eOEXhsvcxrkEwiJCSFPQpq+6QjJM
NUGuJcJDB6tFaAmMs1h0qyNamNzokBgUliJ9DgD/zA/HOs9jnvOo4z+d8PqtJXiDxeTdFQnjgFYm
9kvXukF1sTA5MsNyBTEw2JACrfv0OcmXX50ibgmZkKpqoa7KHwRAMeo/ks6sSVEsiMK/yAgVBX1l
XwURl/KFUMtCUFzYRH/9fLcnJmKmp7u6Si735s08ec7JS9Tjgq3eIsZIFlEBe/o3g8bAJMvNnNNC
soEHmQeRF4Sl3DY/vNDTZqYhKf57am5G1ncYUrl1AZWKTdsiqBBNzBoT30H6WPJ6+fu285CEAzxB
0Zgnw/xryVDOcCtBY9/mXGa8H3kPd1K1BxPQkDK7NCIqHVzKCp6m5L1gK9N0u0TI/4yXUUB4pBQU
gUBQ2C5cQWuYTynuIDzZ6qq7wpeLBw3Zy7+feIdgcFw4V5RvTJMAaG30nFTzTcp3PQ6YpYLFFi8S
T0w301QM3zRm2nSab+BcRdWbQ6C68RiwNz3UH3/8vLc6vNtgnHj4CFhhpR3GQGcuFmuXDa4BPnNb
padG4NdwCRiA50OiemuFA2WqMrPFW4MkZVPWu+BO/QFayu86o9+sIgIANKPJBcMnXfaC3iF26/sg
IeGoNQb2wmpFnJV7xLLUInen/QgX+RfCJ3PwVrxUewWpR3tEa1E8ku/b6FKJs2Bw30yHOsQJNSEq
dboSKqDezh10ffxH7hPU2MRQraPn0tPFcrfDKwFk2Lx+7QbzmVsK1sCYj5HTll5O84q1J0GAUpvp
G8rXXcq5G+KVCTQ4fGrlRt9NE5LzORPJYMMq+sNDSIB+xh79K6L/5b9/xMDX9ve9pfo0rPrHMA4A
cFzxra3lztusNj/pisvKAD8B0LlyG9mEjn/LJBQRw79gVEINHQkKjaRuOBsNyXhurm50ZkTZPz93
OMgwEVhDhcDuWPLxpjjNY27GL1IzO8rCZ0pkwMz/aMnfjQ1ILKxaXMCNeQQeiW+cfjUnNolZ4N5m
+mK6oZ6buheSl5lt+J+b2CrkpCRW/0pukegVzkfLZIKmaJiSu/7BH2W/Eyu4oG64WWIB62iyJwN+
0UtZPGFIGtNoVBAScVPTNuOgoulfxbzgnfBBEEOnQvYXc87U3XT3MczPAlEq0tZpZ9ZrQbpqY6GU
Fc5AF1zg4CSHb/vvtzz+ztlU2m9NS4a6T+iZaSIJjR2CQqH+duhkDqHYQc/iIMIHC/a64MXKVmBe
NLMwe3zm1eu50F9WIlg+olrcbcYd0s1Rxn3qLe+W7Q59m6gpLziRPn9b3FJwdGq12A3wdwN9igIh
LoBLhMoDdgiy6SfX26DROVGfFBGMVWi1y/7bcdnzF7H5KoBjIYbgj2jCcRD03HB/JR8TL5E8inwf
9de/DOVFaVGZestltGuNifs60GaNWRT4DXRFMioR0aFMalo2Fb0jwauhhvIufgt+rclrei07SIqi
QcJOIl18AmAX/vWxkKAZy1MTopaIGryaG710Bh1DIdrv6f0ehchynmoz+IXYe4qWklkvwyHzMrft
vpk67RmmmdXZOY2mZ+opxmmC4e2wdl96o57+MVihHBY6jaUvxIdBTKcJRmpqW6/awFpSj3oV8RB/
XIQxI2L11LSYgqdWL+C63ImiyjtPje3nFN2gh9yOc41ffJkZqxnq9sxYPRqQ6NtdhcbiS+81X9SG
5c9iYRkQao/TxSk1DZ8E3F18A5yfrBhpR5zv+fdze446TfUnO59PMhyp7Bfqd1yH2CmjbRxHJ99y
DaTtC1qjVjbB7F1TPnqN0HfmQxhBTMSSQsGkbwx16BcrzwH/lEEzxA/sNjKywpg48WUlKLSvJcKe
Tm0EH5J5Nm97PFCnjLtfOOHbovvcqVE2oEULpeVM89lKnd6OhcLNhML4jwwp+2LlKg9DUNIsE5bK
cGX5/vSjCsMwwL+JLvjCDPKUf+bGm9kbtJk7ir3RMXNzTOw15DEPRnswaMaQf0SPG+dBmn7Mc4Q7
kMNKSZ1z+dbOMZtKUAzoTaO+QUVL93MLuJik8DLfYBtLOKfXzh4YI9oieu5XoAPoeZkPoyqZWr/2
UI23TijpIY0ZilDlRPjcQSCFSLFVglMUx8gDFPvIg59rdMZOcgwbwnW7oYXbw8+A0y4+z78Wrwmr
h/WNIIW9mRxlYeKGGrQLKz73I7iuU70emWfY1oIaBjWbLhL79Ot97RljhnTnU3jSg4YytB7R4H/d
Y/StPKdMBQ1WM2HthysuRQ1vMsO34H7ebV+9H3x6YuqW2kKq8Fwrd3PtCSeUXb0e02rvt4rQoPXb
+IS703ain2j8sbOZFRGd5+RTnJ1/HySZOUqs8Fp5+yrhcWlhQ4pVIOtJ217igkawzSgwZmSo/UN/
bgeCtc0ecszreaA9vfkBWSCBXhWafAgpPb4DSUI+iEodSk5ScvbOE9JEST2dppTO0JON7eAc5ZaF
lJ8+L14dF21sVP/oG+eC4JppNPgnmZ3AC4U5JySVyPzTP8Rfgrks6LJ4+CKRFy/Uuj0hN80VNYYq
q98J4tsG9RTUGEAuhEcUCjAvCE8dHoQmHgMoQpcPi2Y9+5W/XmrOcaCa89N+L/izc6SLFseS6UAb
w4+i1B87Z3gkbLgRBfrthN0pPJ4Yw0ToCoRTmL4Uz0j0L2QKNLFlB8vST8HLL2awddmDOOWm/MFw
QjSlP0zSnJowHv0wkbz2H3mBvjL1Qiq09kJkJ0d8qC/P6cQNLukWwTPJmMzOxkeUGOiPP9wYaUvq
OfgGJ5/Oh04chLH/0OQOYnN5zkTxxTYOEfM9EJseTbgeiZlCDCWNsl5ah2HDWWawlpqII5YbBFP2
NX9SM/2PgF+z0qUt2DaTKTlle6ckafyqthsfbqZVL8Y5PXWqsQtkIG41Tt8j4xTCPU4TxcCCIYHf
ltmCR5odOF8cVV6HN8YgmxyycfYshdfbZ/jNYOeaHPr8LXgVvfOKFRMdpoBFBDsY+3Qvxr6CNYLA
u/8crv+eC80DPOElZMgl0izovxyXme7Iupx0sEmFxyHNWEuBYMscU1ELMoE2+Opt/FjC6/jq4zuw
0+V00fiEz6lBZve3fxzIzqx+d/+S9DInlyubytsLdqwNVt7PqPLp4F5JJpFJawxB3t/ZT1R7ueJB
NJYySx4v5/ClYBcIrlLWI5MZ4/7MxcTOtvLlbVXorTX3BAeZVDLY0QiDKCawYJFNTf7o52K2zSiW
gTtWdHF1MzISMi2fcse4Dv7THnCKuG4wG3ODFw+BUdbffi9IEtI2ET5B/wTBspUd+t3NuW4oKaHu
pdDU7j6MtvyDU3nw+SsXysUYQriG+EE4Vr3XpucPigQPA/iu8hudPaqcf0UoFOevw8gyaBU57OX7
l+I6HQs8egQLVnCBHyLbByN+lQzagcpjfYzZH832h8F2z2D2xPXhFtWHQnRa3jLLOev12cMq7oLM
4cw+vG15s28PA3VygPYhPDgmNyrtQ4DAGFcSe0+rHEZG8UMSjmzxxud8uCHeEHwiISPhrcOohde8
I5FoybrGe5KS4BYhN+K1SiacD/SYEPDDI0UNrgtwdLZcaMIaRRg8/f8mTij+EJKbrQUhGU8IHKAj
FcuQJpKg71E4QJPCsiNkBbJDEFY/sIIW142iDmoDXSgrqh6PX8EVYcvHBFU/1xw4o/kyvJtC9E15
cdEo8XbhrdP2Ya31xwIDF0MoDyAafmm0/cvEiBnn2a8qjlFA2rN7ySjNb3oiSI6IcCF0oJnPLxrW
BcJliU+bxLK4WfkFx5aETRIKTprhu92AtLvS0VShTVpD8ccb1P5LEa7kKaizQAdB9+4kl0tqlflp
h0QTkdIgsn+fgD8QD+YIer96bgtLgjl3AXnCVYuEosARy/nhJHCQoOgjif7l8rYSpBkmYqUGexmT
0JoLkiBAFXtl7AoWP5kM8nIg3Mei03Vy15amhYI9hL5jkCc5M8XaeMHDwfZ2rsT8JDkGu83obU0T
4BwhzSXXJbAD6+IQNEIiDw2woSRf/raUSC/wFA9R2woFtFA1Di14N9AGBeawI9tFIAtqaVA8q1OK
dtvWhqoGjiZJxp0d9Dtb6CIrHltCEaSc2OYzaK/iPKJoFqeMlXDQ9GA3k0yMaccr+Kz5H0dZ8Oa4
SzqbR0Qiw0sU+YlAukVtAroDUVskv4AKtLH//gFmI4xq2AE1qazmxLnrxM8hq4zhB7txU52gMswx
r6kBWJ69OeDK532CqVA6Ncwm9PZha2V7h6QMyi7QG+RyG2IrUvkdzgBCvfLaeJiG2RBd1ojeTAnI
0zdWS7Jtj/NBTYtpFcs05sbcNaTotAn4KnZiUZrlnF2LyF9+gokIOKv9agLAATATYSusogSDgyC1
kCJgzyxQnt5h3ypQ84U8hlMDZY4Px1b+5+nESn752y9jqYvefG4CjSxfxj/ld2Z/daikuNAgz2Rw
GCHtdsIXXr+v0LANkGUAllCUJ9QXQgcEb7QksYXaFwpVG3sOFNPT7TGoEHSQ5cajrA9f6wQwIzSD
bCH0xzpdmSXA1nFp32EkCK7mywN+C/hk7FYcwwqxP8U1TbpmJ9iwzE/BiCvakBMrhsZPejhHGEqY
Cah/iwntc+s2wfjnsl/9Kg6ELBp6UJkw7H97v59uA29vCRwNveFlUhiKH8gZ20wC1Bw7bpAc0GHn
Cd4vLw4pNQMrX/FRDwpnsxFdRco3zfN4oXxM8AZ5OxRMAnpNgE3GuordFU4BBQJPutz6r9hVXLOC
e42Qf7fv/T0WIzyg8Nngtz/aePl07gnHm3eYxfta+EMLbRc+PNEpAkXf4n8Uh9UIxm8bs6mwv+dS
NWnJlBiVvAhTgt4Zxw3iPja9E0yQHjoJ0gR8NkSrSfEvFoAgH5dTSsNWQEeN2cpsXkyfygOMSgIm
igN1ZPdkT8mcW37f0kfPuVG6mh3MDiLdgFeEK5BOQH0OkMATadAmv8QlMvIR8U0+6n4vb746OdT4
xv4LqWgIQqTAGBiG8hsPqZ4iLl/K0XXt4JcvzLthybllASNjeNFxSe60Cvuy+mKMXGPxBOQ/GP6p
OEbqD/S1g2FQ/0yNiCoOGP/wDzs8/EDT6Ax63LCtrVwjnQTDclgBXBud67rUGluhrLurMnxe7Pj0
rQGAIfpoQLgW5mg+NV+/JY58BNe2m1HYFGZpPRtKAbyhGlL7+6ajmpQCmI9mYnZJiMG1BZUWT/w0
VK724QJZQx0n1LMyRG42q2il8UVZQEFhW1+NGpL83HHqpZP09oQ0iRc2ilFnQsmog/DDeiWpQ65u
8Mlhcs6S04nF+YCvuHxQiCqGP+5NWiQ0tnz4c7TL8DUEf8MQk25FTxT9oXsqrFYF3rgaHmnK+vRv
t9ISAYVjOTCGndN59FUtfltzISmpflXCCr0+g3KZoEJQOdDfBgpxqUXvFnsvTBMeL+IodwpPpUYi
EcanysL4D96gP/rzTxmcDaNj0YmVZ6tRLxvxyE8b4ZwXE5pD5zw/xOcyEJodGuFcmSgN2UuSwKyF
bZojxLOxMFM7ZjZbvBCeYgGGBnOVq5bss2SJIGLcKTxpNRKNEYKHiVMcRwtu9vnSVy1RFHWqhMq1
RMRIKBLBiC/16OdBzOe6RnpzgWxMncidUTz1BKMS52yadQ2kmCBtdSbJgLJpgOPiMek9Ito0PkeR
FDyNbYybCaWc5+Bv9PJ9S9HIksVHhwl6EZfQnHLIUBZpkgn0QBtWRvfRIpUt5ByvnslXQEquTUZk
qP2dovwp2GndBh4SMoAbisOUFRBWa7PDfvYnJogcp3RvMiFXFD/pqo3mACa5v3VIRhzHSe0zFN/4
E/E+24btrcGQ+TASe64t4HNT/Meq2ZEYCFEg7h2OIyhw0dRQJIQ+j8r5OUBJc2UmNYhzyM5Nf0sG
5+Bkdop+Wp19f9nyzJl6vGgJGb3gJD9YRcwSGzfCkUmBtya8uwBowDdK7fPD0kPNs6LBJvJLhzOq
1bvB3v/56IvCls0fGndwTd4wPQajoIch8nN1YExtWIvFSFtLhvtKaMFd2NEsk4s2d40jN24UP182
tjtaa3lNC+Ef9PPeQbZ6MHFhMfF58B0HI14ImoswC+wPh+xrjk38a1V4JFyy7vdBNwufxTJa3DEF
mGoHqGipR3eyGFtQfS+aj8c5GG5p1KcSXFgyrm9vKll+L6aevMQfT1S4kHOqQcQc/d92i7Z0buQZ
c1JtoK3pJ75aBdyTs6C7Kw+dynpLVH1ZtMZLSsTOwO/Zk1JtBCt+XQ/+RN1Hqf7BvHqiZwY5zL9W
HUkt8vMdHnL61Atx3xyKUIt/GfW/I0x7Ev43824/iLjdErVBOKDYCZJszx7n4NVzleGw86t6ytcT
ms3qGGB6PeBd4p/L3xZQYrvsHNJT2ZUVTGaFUZN05I7He0nInMndmx1NcQbCPFEagCkInHRmcTOE
piz8qhwQgSMXFzgg7bGxSjuFskWhNn7izaORqQrZ5vGDX4fI1KK7Q6V00fLDxKomxs0v/BTuIb4r
SC0FV7dw5H2JtHXItYaSmBhJGkHSla43JFhPEK7MME2T3DUQN9DxyFR38imw0JAPIKhj+HI1TxVM
RarJAoEdWjopONtR8uHLp14SLrz0jK/NELcc4o/rcGZj54gb19S+5Ob9+A+rydYcWBvBRrMlWiNp
EfEolDfH5BEk7fKImyLciDYmdAFVRlHjWo5qvtyQfBOX3I9pnCKiv9aSwPAVRASkToidrihA+AqY
BD+VVxGtUh1JhBaxwUYfdiiQD60KAYreRq4vQwuqzAZgEo0YvBqsMwE1ui3Ok70ostlBotwesQi1
Ub/hZswsMPxeT2nCaR30/ovRoRRUSxEECbakqKJcc2qjPzX6HAb8cqqXjJN9WlP906whPtBzxesG
U0hp9TJ6KMsjn383Zlq4GXyo1afTr0rSqj2iWoaRk37GkLTXn4K58uovjI4Wn/v4F9H228XMB04O
RHu0U1OJTgwKeXqd/B4o/MUh3el5a8Kf9+H93qkdgoDsZ2jsID11OEPyaisAHxXvHcxmx1fIM9RZ
imoCbBskUy1aMWHtI5zsXqIcphIbb2inHx1FDDYUuFDsBPSB9wyBELoq2OVugpRnsgmPCFnV2+8/
nIGuWmmka+CpFg1pbTSnYEfFBlFlFwTP6BLtAinU9+AWGpvffGlHdjflc/CA+yRxj7UHtOi3u3ac
q6Pa+UdhDIQ7EY/6ILX8/deQF7RBt6nVNfOoobMB1mkuPT/hlPGeOrA9nIu6HtqYr8SZ5q6K/cpd
XCPoIe6f/Ut63NqbOZQGk28IDxdfguVs4ZGqNyfUE1TeJmPITJiSQxoQ+lKwNGs4JBT1P8vfjnWH
LEbfbupsgs4RWaFoHaYcq4Hq/WXhciOmi4kOGbgOpY7uZRe+42Wky0iWw7KklMX/k0U8Ap/AStJC
K8Z9Q8j8nP3YMBMBE9OSCgKTEprg8HmLVEcgcWnE//JyiCtvBC9cawFkN44nadqEq09seFBR4iSx
T1hOijqFACBilKNGzJOA2lvYZF9cZy8GV16XrVXoMRQLkz8FsV3zA8Kv3y7DqwtkjLNpMnNTS0yW
AIRx1DQBTTfwTonPwzB2JuuSq5sxStZkrDED0qEgAQeDhyfC4D4E+Qmg+wW0gpDERv61Uw0LDwPS
JzJvJoKAYFCOgdEjKDcafbCi0ROCdJF7Rqhc+WKAxw/lN/jAk64nbRPBeBfeNgBeqpOfhYVgusFJ
thfPbkoIYqk5v/SRw5rNlBON9PQPQkh+M4YBwOhHJpbmyOw0rBRl9Ap8s3904AN1imgFQY7klWok
+P5OOgUCBUgEdhgCHJmbb0h/B0CN6jamKBAdLN5yuqbMMkUMRy7OuzOfUbiHXk84RRAbXg3GuKRA
LWhrYsC8TuGij2+CfB/xpNVWXDw1KWO64QVM3rRESis3MJabe8eJLOpzPJvuIx2AgDVVTrwOmbyu
XcBrEbaj/OZOVLu1rO8qgbwBpAUFYEzlB0QCSb/r0+3x2DNGhEM+v7HuA1Wk3mcpjqK7Wj/UbaMC
sjpV6ACyd4DyW8KvrFsmQ9gU0b5zRke2FVVwa33OlMJYisCFARFKHRp+4yeZohWnPkloB2Y6Xah8
K6GbUrQpI1wA1W1LKTFcrUVOL7w05V9Sd/GT2Lk7MHqka5E/U61+KVmI7U582RTzTgHAzvwtsADb
gXsOfxQhWBtwxYN2128m26s0rEQwdxxAes7JT0j0uoehCR4p+siPg0ClgGxcBHAifMXnS+nAHiWa
pbwP6pU9MWenz/YKQ/lIlUG2xDeiekiTN4pO1/evyZTcZqZuU3uS674FS936/OK00anARaASMp6i
7AukgRIn2kIPAQdDF+2i+Jy3tItKjabFv1YE/rKUipPNMed64wa0sOaNGcd0JP0LzpwUOmukf3NN
nXHuSVyJl/RaUnX/xAqADYehcXy+b+lbURxxhUv/E9ohS6rNgBNCp1G4iuFN0y6dOdMabFofPFFh
dvwMGkNTI/fH4XZSG9yJ7ALuQwrKVVVZNTWKew8/b+pYrMA4KYc57ofo5lgh6qxWlNcCGAlEQfAh
+ptf7OlYVb7Tdiu51C3/epcj9JYk9ZYah3vJJOV6jgxqPiJfaA7C4qLrXgeZbgjQ9gPDYwM2BjI3
IjPpV4hlt6I+8H9cuuEAAgZq2wf3dGxZP0/VaDRhGEB5DjAUx5ah1r4ancdwWKIsENvgou2FuPZ9
CI+4+hJzVzFJtuVPLVFhlB86cPTktpnAPYPdeFkClIRHJ5Z//g1CzHkdbK8kPAZkASIIfLFmFvnL
mH30gN2OJY2S/AJEgk3vm4jXNPvhu8Vki516Fpps4tMc8HBT/Yg6kL2a8/P7P1/FxAUbkMBECi7A
puAoElJ6PedZhH6TPR7TIGmt1gL95jhQHlkcgQIAXRRe55EFTkDdNDWsxqNuAjPeX2WSFl4JDjex
k5rbbelgDS5RSXCKhHlt9tGSUtzdbLdLtAcrprVGqwsjT5QcAM0TzWzXyJT5LjCuGie377ne+1R0
9IE49i0fk/RA1JwNJ2ReG3Kl7qAUMWAb/vISfia4ozoKuxMx0MKPyMRgDFZRHgpLNo9hi1yr2gwR
PKr3iTY+tAvcbAFAbR1m4QqdDlwF0UghnnmQbcTSAJTPx4RafP95NzN6nkb7ViOCk9rcsNTBAQOQ
3MF5sMMHgnOssMUoGY0fw009Y+Fz25iycz4jqOekAamJ6030h9qZ8ZzRrxSvjTstEO3Cx+mxI5hQ
3oteGklPaYBCfplm9C/flH+czJ+s2EAQChsu1xv28MATohwWKtA801K61QS1cwfYoI9ANI+paGQ9
tEm9H4/NOkhec+NzO029mimsF61kNCEx0PlHrys1ejHZMrevtmS/ggFjPou7rZDmlsFopI2OFd7/
spZ14YPx8Q//Hs50BROH3mMEouQ9ZK1YZfJixn9PI1PwGi5WY8rW1X4TbRVt++R9l+vS/TqTzTsY
5XDtVjn69kFu1lAZGUX6OIjagyv2HkkjjBAgN2hlbotiVaFyIzgbA3IS5s7yc2cRKuEtcyTX38q6
m2MjtTpU/ih/9btJB3LyBzyKN3jO2KBaqxzIMlzWr70YejR2cQ11Z4ucEu8LQ/ZhYNXrSX616i/q
44OVgACPRISf6bIP9mPkrrgqYJbYV2vi9N4NqjgxR6bTijebpD/cpLRux2yPcQOdD5woFYTeOChB
WL3FA2u6VJhYdbh5l1SvRmuymJZ4RzTVRlZGswyGMpthxKPur8sZTIiKQyM6urAU5ourxSBIKErG
uweqfQLY5S72GT5FBjqSr1YZE/1qyWSGsC/SuH+4V+go4Qx+5sV+UN3PxKAaZdFhJ8qizFxGPoTU
cJ/KfG1usBskmlDjm96HM2hydThiEiOdgEF45SFJH39G5scdeFdSRxoJ6jepc/cqY2rJ+D5S56k3
Nh7YZ85DzDMXTKURAk4G59LzKbj7EdVYj4/6/tgKEA7vmQomGBq0pbyZ9aZv8BTUOXjXznf3iEkv
78/k6Ryd6ZUVHmtv4/YK8sdi+DGkjzkZGDi7McgFUQpX98w5V6vOJtaQuArxKEmdSUe+3s+cifOO
gLQ+5K1kk1Smm8uA0D/30rcq9+7kZ8wgTpl1UjwGF+vTuDhiDMqtBf4J/zPP1Dk6dPn37n2t2epp
nKsQscBclxaZcfwC6A+tCpGPhVWzwbxgqjqktAP1KdDAPsUKAMoRXcM+MGebofElBZPBr71BXHNn
Xu02ptjJmricb+XmODQ62h4fdKWwUCWfgb340oiu8tzATuBWuNWHqI95a/RasBZoBBgBTF3wgptY
yevmJO1Ad9GET4f/0nZ0sXfM7uA5aYrxbzNhx8sordyA0cXW6uzUVQiugJsFzQMSMlK4Zi4IQRM3
rIMzphwrhS/9BJ13te9OY34Rl2ORyBEdGFWEFUWLkzVvd+jeGosZrsaQ5NZ7fAGxmXLzhutTYdHD
lF0jfFOqfyH/SSMBr2UsV270ZF+QTVa9eqr13rgx5zYmlygi5rqTk0CYojqWWMw54Es6EiSYp52P
GOx8zOKOTnTYX3CIR4XeRdl+rlW89ZEp9vcIw7/R6noNHjzsF2/ZS4MfiPAir7zMkZCukDKWa5mI
9/gbhFOT/ig2CFg7AQshQ2R6qH+p9AHDHSfrDwwA3GUROMcZ7GoKfGp0mFQqk1XNod7FvVVIZrec
DpBL6I/wg44elj+xgFWFtaBfzxw7efWFn57n2OqsL/0eisdj+Bc97W09wEkHyT9bjeRPadU7trDz
TUHlwRIWTL65BddrBJhXSTZ4TaUIYlUFJgol5etN7w6lB+v8hvLPhXJ72Nfron47r4v7ppod6BKy
tos1XkOVaN/OjBdIInNFtmFmklnvp/5LlFp3sCC6a4x4aRVobNjHdnSD3Cy3H7PoW1uvIb06uAFw
GcYP6zIHTnmFCjljjYDcudSBLCXfzpqDIH9MrIwbxuOyTq3WFev88CA6PDf116HBrYiXxjXX+M+Z
cyX2or89jLXmt8V9QJG055gEEr4m9QneamqaQ9hEhHQJWvu2nk3CcmohhnoaJJqDqdYPEODwmWFd
w5KeN/ozs70b9MOndYG+AjeCLvTjj55+uyENHGemNDkWzDW+8HTQyRiyUSIG0DJSkwXOXJ0/Mi+p
qmN+gM2vMmD80JNOC7TYES0e+bEZTpCSfqN0aA2IamJ8ut2672U2VCWGjA/FFHD/0ZoNBtBMVkPd
JDstl2HI8/DII8THi3bTRCQzAfliB+uBoJiLqhD2w+2Htd329vjAZVvBjNBmfvOX4oeReZUgN0N+
cL+UXxv2LEj7JOrt0n4m7VwbYLNEXkFZ9Kcwn0ZXIrSdhFU6Z5oSPn/EoHR+IJMothkElhmkDHyP
Z/pT3DQiVbNYPuxdP9bcru7aHW1JvBHDa7kttSdoCfI6LGNS61ma18ycirbt1Obyx/3wc8juLjQe
WHypX+/J87dPnqI0GDDvzkPIf6eLBcExNUCq3suPO3/8KF7mPsM7vFSDMDj5Bs+awaLIHKHuMgHk
ZsOhyBeYAOntyr5g9nmJsBPbjf+ekeTJA/W+kgrzfdWFIX2DEwg3AbCGx1jbLnoFw5+vPUBbotcW
XhivNcksJvPTXU9cmZpFwp3d4v2g9VPjmVqpVS5GsDpQRuFed7rmDiLCoXk/tYWtnG7JcMZXv3E2
CthZcrMuW/Oeb5TWSafuTPkZSYt5wuAXR9gSeJfx+XXRsvkChd7QengPM90xONgELwthl4xdOPcQ
1uGo/OQMWe/BwCD/9thLPGZmyxmX7EswirJtvrmNYQhUjt5uOEiDMYF5YCvQQ73aGP71Oj6MuM9r
o21h3qfWk8aRh+1TDrdAx5KfTbfKD1mhHTuIwI9tEUgPvz1KIBpEJsbCcWM8UWn6I/3l1tpnLUzU
LieEYKbMhWnTZvyaTa6T/eJKLt7RB8mn1gjX4k/cS8Qjf1rZ3BezPYXUpTOYnaRN/Gs4cIYLNim+
b8+Z/fWfHSHHYIuTktAqQjhVu7dkOta5ZhGgsQLj0nqXuGxZFDufv1GYAbZVelEte/Y8mvJd441X
JXwAUo9Fb38d6oPWH25I2MLHuslpRuZuaeOc5TXwtMGx3WyfRoAY66s10B6BuGzSqBsZIOcFpjDn
joEArBddwd544XYmRqNBE2XGkfOFT1Kxuc0uV9mMTNn7ncSKDtMZ16OpNrhrNewJ8x7MGiSIAHGg
H6x1grl8eiBmPEoM0p/4QtkkUDfEmvoswPzKw/EW0S8Xw3lmzJ7W5GYMEpSsnNIrpjOpUW5zxjWR
ACsfE8h3OjUq5zW053j5nxWPGRnQRFJn9vMGNIhqth9XzOXtDSqXW/uDJyv9Wvq3CYZTkl8eeAH4
iOEVVjJEbb76Ih3rhfF6viiS12HmlljcHl77rwd16rrHmVg+DHuN6ru8WmMaGU//M9hIL0OGFObl
X0OYfiZPrEvGBh03fI0wpBw788UQYfV2nEwyXZxB2vCZXRO2K4YK5tbTe0KPDUrri0eSvAGOoteN
FhXdBvuf4O5cMHqCCyYvMBDF5oKW8Ypwiaxw9EtmPiqsnE4Zb+GDDiUHYdKm24sJT+/rDRZzxG2k
JNAVYEbYsBqSijmIgQzQdSqSzBO3mtRwC4saOe2NngEsd2ea4EVOzj8Ohq6gXY38saxScBC8bla2
HCweVrMilxHLiqaD2U/zmjSgpou+Y8Dcn2IeZ9EnHMvHnMFhr9Z9/MjehznALzrgjdvZZD/hxbwO
hF57fVvMQtRtIXXjeEol9nmY+UOb6b03Deh2V8Z3UeIaL8Xftz9xnt4XaHzxKKyqjVhhOu3DbtnP
TKqAS/hlvOPUa6RoRhwmD6FTu5kg0pk7F0OghvfTcImnccC1TVwUlTJVinn1bujboL/D68OLJZga
n91Hx1Fg1ZwzEzUA03BzTY5g/wpvKnbZpzDEU3TRQLAbKQEYIkIYXl/3M6hl8Il/qb1srkTIAHT7
YZDAnQF2HzMwdjVZXsnQN2DqrGh5nsYN+d4a3s5MnSsBP0TZvqz0B1xG6qlaMxccZaqDUPRbvvtw
qlECT5e9USeKRSEMk1nB1Q1jspk1w7rkrdNMgNEi7JCT2c/LktQvspmc4FIxCWSwgMpsP0ip7DuA
p0ImpJbB8bUZKOsbHbnMyuNKiLTJMmZ/dMSm2J3+TlyZPBEg7sBFXzOcYWAW3wXGe1ynEuXIb3pT
ualqmndjrfczEgUuitemHFvzwU0dEId6b1ga73+XFMRYbWg1giFFITTDcOqiv+kPvSixppSNVgV5
EMJnNrQAV6H2sHP1cgkY8DZe7uNuvQ5fGntAChODtTUkqioqMfvKrv1XcPxxQU5GTnOhttDzm52X
YsRiF+WGBIo2YUTqM8rnAMwwKgPMi+4OJxiLqLExmBPv7yXzQiV9LAzJHqjYcPKyLj/iaFPdmJOX
B2JrplPz/nNdMvcKFTFWhp91kbz/yq8GoP2FRFDq04lR360M6gkgi/35qsM1HNmv7BYztePUu7eM
1BBzPEilVQcCNmL8IWlPrwk4Ck43IuDzK3MGkDO6UOq0hmm1JMq+tPyM1Sx5o2d9uL1NnfG18yVT
qvJb1JRBeTUqnM7oDFMbzY1sLfyxQBP6Y00/teRVLu+mUqGHd/sivF651Zr3+UWt2Yajzkyfaz7d
ZKJ/JXv6st4T6gk6vWNSbkQavTbHioBEBPmtEn3Wcxn7bp2ynLlMbOBj70Aexd30gj84JK6idSVI
eXKJf7s37PVil637bY29ufCMfK4GjApbf50HfmVsvjCjyg0ma+lr1lBy4Qg87cHh8jEK8g5Dy5yi
UqcCchD16xoZBqApuJsEXtqow1CystQG2MkgAWc/7xZss9oSXyFBYEWIJ1DljSV9lgB4rNrFbQIO
37Xay72Y1BI3BYWFUsJCOkhaiSqETUQZBE8ci7ipmdv9dmqcxqjCNV4SQHGF7yjJvCtzC/5H0pkt
KaplYfiJiAAEkVuZccA51RsizcpEQBCZ4en74/RFn44T0V2VqbD3Wv8YKKdwvWDUGt3pK1u27Gs8
XNfBV4icfX+zYrD/knk5rTuM4vAobLbwkPdfxerZS0bvTlif6E+q4c1c8vg/xPsSJ5U9pHZIDKsW
WVqx12G7/4UXaZXTxcZjmt5ZL/9NGPvcFTbJqrXmgILYp9c75JLO80/1X2gAb/V3dlKCeK3pxjsH
lFMPgPENbX2Hnh+nN+tjtOTOQDDBB+wntkg+4KTV4hddgb5NNoV6CEZftL85ozlRDPna2TXJC2Tl
/2sHkrOgdXvNmNGTTVuCJ+fEvg4/rPPqwFE+8SaZod2F754jurO4+ImU/y55I50DEKcR/6N7EhFB
56QWyclOKE35JMUlAUq9KqB9uoUggHMX5gVkTgSOIm4CU9FVvAmXJHXVgRCrVWdmxL5eR3/4xz1R
u8S4F4+I6wTspAA58OP9LufJHxzeqxqVNqD5xxrDfZnbnQ4+Es+cUmepflo1JSTlNNLN5m420TUK
5syzXp90d67ZoATVYC7QCbN8IWldkJCwfnpvOqP/WGjmdw5cZV+W5jyngNjs3r/6uH2P7vxMVA+p
j25pY88CySMQo7b9aoUbNvc0vtUaDI01i4fCrhlJ7OcpLIw5vmlSoHRCZo0FGT1GQfzDwlGvPMTv
w9ugx8iMjUe2RY/GECKbnN+nDw2NzBvwEjYxzI7MUPuvM+JDHgjbaPNm0dKXkYeyeHSf1/7YQKAz
5dniX7mmuTm3E3k5++lR/fS8DKGNDYOY2yM25IgZ7m96bDgjbzlc1dg5PSwmFpJnwDqkbCC+tRpq
ePQaICrBlJBjjof5MmPN4Au/zGQzBfRucC1w1dAmO6FEuIshEcCTCuChaJ1fZuQGhe4pA/0yK1LN
QprDubUyh9GBhWAq23KnEJ3BJ1zRrld0o6vGRUNl0j/iDdD++rWSfyS83dvQfguodfLDOyAwbAKd
kXfCRI7gMR9HN5rrcwQG8l67YmI+iMI9Lk6Sk2ZGwUMejN+3GGeVesh+Y19iXlXYMgJ1W12xWy0R
i7FPQ0FyInEcqevsEj1e6PR+FAdtYYQA+DBnreKqEsufcZ1xTPw8v1thV5mRQzXXnx4wVOeVp/2E
PrSv0d2kfXNF4cRvjL42sph7nJYDUN+UnD9kXypLgJYfftO1tmK45zfSNiwAGtOxM5Qm6quVYpbv
3SL0yRnQSJdYqg5/4PxKmt4AwjARTmDO6IvSdYW+l1CPZbEwcEtn1nxpvQXnOVoa+JYMc82IO73U
itWVro5aA6kF4spVTdz5MmNPYfMgztgRHEYkS3wuNQjC6srK9d3O7dfb6l9ut/6cWhLpUFeAqpri
T7aO1hw4h5AnbDgzihwSkwvYig1CpUlettlXHRXx3bbhUZVRAsrL5Px3G4LYGwD36XhYKoxJc9FG
1bdmScLSnjgZWU7Jk67XrLIas926WNmXqcdpnXzR7nADm480LEZJQaKmzxE281FW7Z7W/p9A841R
MFzf4UQdYd9yNzTfDxrj1zPnJuyHjJjnH6e5Az/fkE0SvPnUzBfUjp04Uofay+z0jfOkJ4fnfxOD
DS5+n6Z41DckRP3Ol2uubFI/GyYJI6Rd1iCFZsoi1Zgvkx/BYE3jQnxR4tgfKt35eAMBkh5Ov1UF
tt+sJahmpikJNY8tV6yrjjQsszdpPMvZvsTUJC31cx57LYEMOy1z5eaUgxmzP+du0vDToLYW/s2k
85vyKh6Ifi130DK5ZKiF9VKC+otujR6zASCL+FjUQVcHICB4JgTQFRsyQV6xUEAxpFtHGA+yQPct
7jk1NDDViVfkk+F09y45Y8n0zV/7moWq6C85LRHpTu3/6aozA4C7U4jwO0Ckt4qrkfUkXYUP76kw
VWq8Abdw/Mz9xlJ/iBvEoD56rPccXE90DvPvOZpLh9RmvnEyD/9LrZa5D9pbxOoR3afMX5xKLKiS
jVKf5hgnWnEB8KC7kzsHxyfSc5+Y0TMKowls5W4G/OAsNXN4WXEj/vJTy35hL3b8Lk+BP5AL6MAS
FbAAc0U7WcGhNSH4/PCccB2wEcLxz3aKcrHsBSpHTrzHTIdJmWJ4oVPyG1DkgV7Trd4vKzCh3dTI
2TkcpUsGpPdFdj4HtulHzOcZIe5oP2ZM90W0n8muoE9osdIgbIS5ot2WPzcAFWs4hQtcoQzTMm9F
fIu8aAb3M13zwjJhjyztprJGyanWFWUC5DRnXmXGRBRjnfy8J0izfUSRh+QlOVa/KFDRgDEKTD/J
XFjPKJaUzYgJolwO5CxPNEF7Amfr/hDtySSdfs+BJKxE8KP5Sg990nD8EkCRGliPNsZ/idMgJkLt
wV0RmYoP/aN4GvKiHpZzEVA2Qz6wOfHUH4dr+vWgHpfbGmJC/07P0gobqZetb+MfsPMy2geK81rn
6EyKypz/vf71/0LvJ0jeJhYuR1RMBXK5UsmH9T7bYTJ7q3QLdgb1d0dxTTooBvWDtIsfb8IF1COJ
QMq3gE/YYt6N/IGG5+VM4ZKb7zSrcBF4ChclRcY6Sn4cOdt2sIpiJ4PQ/DF/h3D0GKc4NyuTlq0i
Q/SJj3CHGbe+LJrp6qhMJQsUDKHaUQiv/PkdrtNN9pvDhQq88PiwkBtu7UeJfqh3+cp4Zf3OGTqu
MAXDooazmMITUKAlbKQNpuxxIOMX/Pk4mHSvsie2HlK5pUZ4E5MDdeLoGhFgMCUMy/5fEiAI+n2F
9mdz+HnvZv4QcHqFnugtWCCQFIleDHlBczIC7yGQUHjyM5myZrZHCjkkA+oavRq8nCG4n291DYD5
KOhM6NH0yeRmz/zsH8Ik1OIjEQeIXFU6l5/ApNp1JOd3+JhIp1NvOrvGyv60TumLaLX8z21AZTMa
HwJdbMhSmqBOzHfPtxd6RWePCzt/cCXlbTIxGslE1TJHSs9gp7U/zXzN5KInvn4eshuS4BRNAnrq
Ev98G0QW8/rrm3GeT/A3QvPQE5jaGKkHIUEGVID6tYDK9JsYKT3FAKMr8pDaC2R2mMvIqt1kjLLd
aY732xF2+duOzDcn022xzY7ZT23UI8Gfts5XxCku7UgKUOV9knr6fubzZi+Cd7wss785V0Aj2PPa
GLEJasgjZaYcRvVfVpi6+cu/IKx043eiX9/OVEdUPGA44JoqYUqVKC0up8gj71bymYOCt5fu4t3i
WnFDMBQwIkKvqL70N/vjmSu+59d4h/25vES78S/EEggi7aNCzk6E/fSWBB2W2YUTmyL5hOWm3ciI
82YkbJbEX+Ajdt82qTKb7Pj0xa80oOMHTd7iq/DfQUxYYmoPXzNQZZC91OYg9jRzbtF0siI/Yat5
+k7fvTaLA31oCSEQuEfIIzsTgdMwH1EgGZOsF0+UhPS2C9kuUrNaAJDaL2WVwzBq2Iq3EuHedm/x
qRIxZs/QJ/sDNy5ZgR8wGbQd25QrX7HmDdyK3RLAiBX51twkzO7RWj4+/6T9bM8liLPCKi3h3voI
g1+r0uXerW4Il12Ztwo56km+vSpDvgmloR3mXvmlbZWbsiveZguYA0y+nq8piJD/VaSXwIJqhhjI
gRKka+2uUmiLGEE49/7kzdedYltsWTdp9lmH6I8yT7zq+2r935iDRntGWiRxWqenq8CGjdawHi2W
KCILBU/1iNmAqSRa2HlaVVA7GQTZ03rb5T661vsmKO/KSlnVmzSIgmIjruSv7JjvS19Zt1vpO7sZ
5QHQ1hf88bs6jZcSwve6uBbzZZ+ZfGTpCQZ6V758+crnCR6Hmo6Bflgm38NVBhb9eV5ixjDdCNds
HhvtAMJQMD3LOwHIKz1zQ0RMTL/yjsPmSFIIU3X+pQFD7ODbFe/1lTyej5Z/R+vQ+uMe9zsa95Hn
imfN5kdetoRRvk3RFHwOTNmO/2Wn56FZz6+LAGIMFuuyICN+81rNzXKSU5xmW9mbajjwdnpze2E/
V/V2buvMafo++VZRe0mEnvItjPsUdToD8eV9ijnenttkSyInrpAa9/pgzozEPQto4YmJc8pN8avv
kt+Qd+ws/Hs5AqHn6j99LXmvq3R8XeO//FpcRWdxBp4truFZdOYb8OHq78nB8JNeYtyK0UU6ovNl
wVFBuppleW1/Cv5vr+vHHW/av/djQHFI1OTmeZbZ9HF6kZKudlNHdnR8/UbHXJnC9OJgeETkij0E
JI8r/RZPQW85YNOj+XqdtZ3msa+ppkwhbLaKKEdWg8GngoMBdZ1+C0F+mv/JH1Qb9MLQ6lDBQL33
U1NRbBX0scOOVRtCQ6pzsWCezY8o9RCNYZVDLKSQo4Dc4wRbpfj1Wr2y8E2Sg4WTe90fLRW8Vn+J
F1+iy7B/XXOcmuJBqabJSQEOLZYyX/fhjdA/NDviqqYEkihIHPX2+dJNlVwNSKuEO+6/tB3Bi00y
QLIgC1AEZ0dxJQAvtxpdz4mjezGHyeA2j+mP4MgAqPZI99yJSE5X8kGAps6v5ZXtV+ZI/GmqdZxz
YriZ6quCJ5EFyjmtvE0l9/g4NcjOwlLF1afaLoxRs7QYtwkyQqdjhGKuHZZhZjHdKRlhN7BLC926
1mxFDuF8+8nASZQw5X2LZstjwjfJgaXna8GOH4vMFfiBKvefiBS/mholyZ8ZOZ5grR9E3oQWigNH
uNXEUTcmn44euo2IjZmUHSGx4K1Zw4wMrBHBEbmjICZvI9+TLp5C0xG57eHy5vNcGLPzvGYSWQ4d
wNDHfuoroTdbdd+06P2CVHl8SPXg5bBffOpg+RJAOQsL0Iew/wCoAaM0DB/ly+QmSr30aQrzleBU
HvuDZPUfu/IaU76+sOVW6yxkIWu8CtzGqrddbNKCQVge3A2LMsfIaLGiNOb4B5e/nhEA8rxXHJ09
SqHWJnI3MgjR1RdWOfjN2xsWy65wdaj235q0K8Ii0eNY1MWfX+cye8CuKV+krDdRRHgw6BuQrs0/
hyUhu226YjmL74CkPL7D05UkI+6sSKXZct8jHO8d8EgCXtoHjTdJUHXu+Hgi2afHZfOqViGMCQxP
txndaE9BHFqFFg4Glzeh7i6Vwug/4BwO/CWTn4CTDSkYzQ0DOCKKSSCir5A2JTGoCzaCRPPRTorQ
PZvsDbjA5r+fN9QiGZ+XFac7VhqepBB42vtNN1iocq9t7dcRQUv19KEDpGb7DAgfoSLVms6r8CdF
DX6a7QmdGnY94rMVxI9Rr8TWLdmJni6JJPyCev9Di1kYXUSS38vlh3NA28eam1xS7vHBzUhHRT/B
YuAMU74MEsGsvqnbhGcSgv2MtKGfb3QlgAMm/iSOt229lSWbY7ySaIPezsrjk0f8JolLZyRwQ7aw
ETSb/jjwdXv0LEw9d2CvbHVFvUTFFUcWSqM568iD6UTLVuyb2RowIc+tQdzKZuEXjdmQd3kg/RPS
hlzh3szEr0VIBOsyFVbFObHI4Ua5yonJhZAFn/7Sn+tDgaZl4ekgHpv+7Qowc65KnRDWMIJrByPT
3Mb8Unn5r0JrvhCugPYEhRuun1+ggkZMqr/bIqFxung7e9ostZNOflxSN5Q6eb0VNQtEBqSVeZvI
uyPfGgyeKlnv1svm6+kz8ybd2CQbsQuMiCEk+Z2xtwh6pE2Lf4onsLjL9uffGzIqPfIWmnHjKM0y
E5xWcTRYP64bkHZD2EIfwbYjCznnb8Y+IDLJ4irV/z6qoQBHq6goCJj+aw0m456hWV21yNuEl9MP
3mf2o52FxGfoLzPwTqlwsvYIGDaV5CzeNp1JkzDoaS5al+c1aAvLZn1vWd7R07Hfkr7rsB4exJ8n
6x04/8xQoLXKC/Mt31daWR/81Z1ZiC6X5NPkpaa9YvnLwsKKqU4LUKkt4WFiAK99jxoUNmVYzl/G
IJnlAP5siMCybFWcxEAd1yZBrjsPsrW24eZ3RG9+Ck/KTvEW/+a7+Q2yHVJt9iifZD+B64N4s9yh
2X7UuPBuMjEvJnAw8klMi8NuQGo/if3AmZghqD2CJo7x5NrSpWJyhD7BMhgZ1b+yNyvZlMpl/hd5
40HDE3gDaJZP8xLR9EiUrGQKG21fM0myEHvqXeVGwUZOO5QOZcA/TemQ/CkBIW771m8BxyyEnKyf
5SreNC1gO8yKCQUjbHl6Mk5zPiuMIu5HWSYCIOc4nVTv34oGawDrE0vSYM0dhQI3+CsuY9VNfXTf
LkzcOdyhMyTI9kvXJgadZ/F9ltCPxlzX/L/vTcGpEUFCLAD+ShR7P+M+Wtd+zjxUWOwaV74S/Rud
3nIhGy/EaQIGWM5mE1xsGoUdYVNb+n30cQkklxf3ni9Qq7cgLcTRHPIKF7QoTCk4n/Uz5x+vDDKF
UgHlR3NkYkbL72i3AB3kpL5wluD5/KybdWR849OBRGX503fqLgHb2WooFM7P85x51hW88pwFTJZg
SlN8JnOXbAPaI+090o87ZaQ9nfgLrIutlwhW3Bs3zeMKZIvg/tR2M80Kt9XX4vB5VKvkNzmrt+T3
teGEA3FhSLrrbxsxgczIMtEI+46h+1TQKTA3BZLhPlAB6lJGF0d118safKRTJGI8TxlaBJI+NVgc
XiJEtvOD3noVOz4nAA/3snwf0Nro7SbW7vn7wC311vxibtRc4C/ZKM+Kbkvs4EB8AStYgJrqoZ80
U+aKIiWO2Nd2cBaSAdyYmgqkXGq1hHq7EZbQg2yDnCIY8maghDiU8WYylFfA/ijNzgu2GJZBoqRi
cy5bNTDu0021Db+gQqWhw0e5KHwu36H+6svvFM3Bcxm991N7RcutfJVt9tbuB1aI5K/zYsmDrwSC
uMHuIIxuHxvDUXTzX5Ugv97Xd297qt1sPDkmIVfYSwyBqt01DisCNEv7EPya1kqiJ83O7gFf4Ftg
UmbvVXxaIIOxcnU1bqMzx4uqeA33oWynAFA8JrA8EL6JI+O6t/TvRY0c61s7K95AIcteyxyNzEE2
IyLpncRBK7N/+trgi293TJ0p+I9Qxe5B4PxZ53mFx475XaxRxCQryqgd+Xf13EZ8iabuKczCHO2/
C/7bU+5K5gClO8KKzIyEB+ZNJ0DtoKy5dbWVbxcIVNai7nzn2/SfuGb/yS3OPWVNUnS9D8GJcQFs
2EOe5stKfvk+O1QXgXarFtQXE+9gVTCxv41oFr81kXo/EcKz0uzBVKBr5IVRaStNZpGCQBzNVHZ6
/sjWIF5mUgN7yNLanUy6WGQMm8JDDfTqvtBsVH7fTe1fUxjiFJTYB7ob4gBCTwrtIS+fMw410oIk
PBaLOzZE8aA3J01cleEBvQM8p3xsHvm5ZwKab8s5eV3gDzyFPNfAVNZNflGKUzypTtny18xmy0W8
R30EzoV2lgmx4ZbEIoAZBjuCrC6fkRVW26I2mfBR24iEZfFCOcgAkO0NsPUQF+Q/32umyIOGp610
JCu8vr7ZGvkzPPS1tIS53fyeI7JP9m+W/vkWRBrYnLdsPxyzXYRN7wShNoGktkw4oEF6rgKn+DrU
7Vqxo8afg6jODK6TW/gPMT5edE5KEB/5pG1miy3DBqeKD3fAZMH78uLe733q2hh9Z+3hU7udx+tO
QZrzj4lpIxk1qpN1qloyMOtJ2CVGpJl85qLb9sTRzCkyIzC0Wv1fqgtRl1Z2D4EwRc5QnCX+zRBY
zAhEc+6tJ7VYKqgZ5OtgbufjSt529cWAn/j15zCDGEE+hf6Cg4WP3JuD2H3c18JJFfu1boYg6Y4a
miLZ/3yMGvUXfIPmDX/V5b0duR2+K8XmmwhTX0M/NZPMjkDJ0KIlCrPZPow9JKC15i32rC1IPiW/
uggkqFWQ/l6pGEQYf/hKc0viuSzt3Hvuhsu4Hp9bXuKGkccSSm/wgYqLq7JvUlfkVm/OLLVoNu+t
bIrSnmNzdq0XHv9Wj3aTmf21tRPaE5EW9jbnLcHsXkEgl8m+wHG6FP5lH2pKaOFJF0uh92uV2Gd+
+pIsFryf2oVK+P3LEVeSbkSp3aMNXINH5QgOCT9gY/2Qh6kUFu/Aju6sA+d6A4O65YHNfzBMV1a4
meHdJap7wKQrAr5AhU6n18LgNuPmKi+kZswjJ/snbfRuGR7CWTAQnNX9COuFVX0hHkPGxPOarlSw
dHKM2ZGVpdY7Oaf85hPwgV3eUIicu899Mvjk1y8+Tu4wnk7dfNWKY4Agn214jCJ+caATkCURlCSX
XZV2KDKRV7/TyMTpwE8f+TMEf4kxY9Z/s3OS6PqVMpEBeqFYmIN9T8kSkQ+DQP4YCQ2Q4xgamEk0
2KanqZd2PLtwTQNuAcpEz+mWxichn0bmL0q6EEN7AM8fKmXRHMyz+0x0Jei57+yodcv3I1os/7bF
gVAB/rUicHPwkpf1OnftZRb5YboXQME/EA8YhBccRyD4X8VvGrTn9CrM/PGuMKCxhHcsvYcPlNOa
EFG7+YmZ8VXSHsPD69HldgirMQaZl/NtENkWA9IIXtHY2kHJDXU7N5VTGnJ9U1dlyDkNC6dJBq3u
lRO3xOTZmSnOAvUBAFtkzbBay5fmR9Q8CJ3jYtw9RRe+j+7Xa2vB0WqeNAQvwfqg1lMuDY2VKP60
FWVH/FQfZopdzEgOzm0wCH19TFnYx+soZiBqTIDlbLRnwldOStgL7R5W7gkMnK+j1huCGqMTfV3k
5kmr2SF2ut00cBrM3bMtAonuh/l2QJrs8D/UUWVcJx0NMHfs9YdEhsqGw6gUjI+smflDAe5R7KHY
9IWBpm9uTji/g91IdTX1jDYGegKlO01IlAYWbzeug0xcwULWKza2lghaPh9Od7fCpXOsfggDhcpd
wDzt+FUZx7zxMhyV0vk0lt+kxrtzlMd7WKey1apb+Svvmce9mXjNN1pixpr/Lvz5i+K+V2o35Uqw
iXPm+xenr7/iOgXTnHlRbLfKlsTYQQ1EKhPQCX4Mef367UJz+GpTKw3mD54+BhI3/ErNzP6I6xAG
SHYbdHehUcX260z9A7XGNnPRGPsi1ds0VlmoNfVdKLslvxzMgRZwkaBjVzU3p8qFsVzwZymP3Fpk
VPncSgbwNPXq1z3c63QbB5TVMYXZKdownAkI9N6oEYcnWtvdZzV2lK4uubOzBjcQ9UDNF3/PiymV
qY0fJ/9lKEuDBtXYYAwLn+z6KZPa7RnuKJkMgFNZfmsgwRReqt6LUHSXuZ1slUAnfZwHA0Z7OV7S
K2onxHuk0U5NAosHMDX9FfQCHBCzA1iQxI7cEXEH53dpogkHTEDCQIB47orossj9fG1C9orPnZj4
d7+Oq5Wq7OSDUjhhCKfabMISyAazO7Nqn9rac1vWzuyF6SKMNqgQUjIhEVccM8VJE39+lrfitZHM
GVXpjGzw7uIPO14P0cBsHi5F9ijVIhOliI1415lsgVXlJlsZXfpnw9T/aUgxaSiDwfo/4Ds4Rnmg
33FrwJn7UO7VupxW3cabnXMfGoRkhF8AYJvEUINjSQmqqwbpKn212b9wZhWISSUcRbx4mxE5+jb/
lq8s6KlqDMqOc6OmHxHIuNBO4k4vV0XuSVR+ASls+VTuPOKw+jX3DbxR5SGjki41bb8cLDjLCl+H
WdZNBkd1EWSjm17aH8Hlif2n3zpqgWgG+x3n9Pgua9rYUpMiPmBX3aMNyC7A/H2FFixOwrtAUxBR
IAH9CsckdUawnyug818Hh7Rvrei15meQI3S8J0aNCk4EXj6YQUxuSr851WKg5eQzUXQlOOHP+JfA
njFv5HZv3EoD1KjzuYN4ooThxE+y7FbajuTyKnEryYeAVjCu5GtQxFf/XwWNYnd+/pNxwTxGbhpz
xmp/Y/VQFZNWrDJZfR5yYjzPBU2dojPSxoCogZkFpAbp9uDwAlRAngcCyTkirASHnUtoPsLp2a5z
uYTBUsUl0wjzCthRbEoEwHRYcRFfMBhx0SOESO/lGEh/HeOhxh0yGhWdt5520b7pXyTe67fiRqYy
IwakQ1ySM7eb6SMVHbROzbgZPybBdyGQMCpPOGigNNRF/3UUSqZSrnLkYxM0sWznLhfGasGodqIS
8C8GuVr3gbwVTjpwA0RP2fkvVFqfa8u+yLBjRli83rtu8TJFgAb1s6nCrRJteC+qEsdL/3ETLwyt
ojEQeaYYOQaGuojUfqbqwSyBm6Gaen9IAqpMCsHNQ/ixS9lhBJNUQ1YcPTuoEFmd23Ygoob8WCDB
+k+jKMOLeE9P3MsfWzX1dUNw7Y3J8XnP1DMIZbhVVaKZvOqrT9CMm73gZfWWZWbFsNF98c1MLZGg
zTpyslmQxYGSbig4CN88ypY+s2bPLSkB8tSL87ZWPAOq/m8yHjBP6jd3KrLSYMHPiEpwu+CNSHyi
SYIO96qXraiEu/GZbd7AmLBvBHJYDOlZaaMKrP4gICRrcJT7ZLcD0pYW588fdU3xVh1BupfaY0oH
nipu+R/s+xuJT7R3cb1F5syj4IcAdCaArwwr3RWFfn2rBYQ+FtwG8XtTwxOCNFB4TcNp0mZBOm6Y
ERHNc5iek/UIbzK3EMOdID7PeCSZRx28jsuVCa9BlPv7q8Z6ZD4RaDYckhYKM3ldUkI0O3xCOrhZ
knYLJG1z7H5sWegyzCzxPxQekhG31AIwGqb5pxHeZax4HTEFJp46JdsN+bby5XufHWhNYIXJf3rV
ALYXRUtqj8Ni+6m/FUCTyuYldKfvikKjirUJZGRqpGEubFjSyrUwGuP3/OdrNjcXoJTIwXILDJg4
GX1ZM9o0VgQt9zW//epWx+WDZlTeASDGG+UfCbzTvHctEfX2d5XqIdTIrCCGiI1WNRAfgb5VtuwJ
hnRQN7PMIVYKcIvl2NUNhWSYK00saxGXM2fobD8/Vh8TQoae03WsmK+HRt1UYrayl8RMdktkP60l
sPOzKgPedKs3KTgDHpTJEqo8t++rtgG0Uwejk0xsuWgZxkNb70RIB15XEhdeFCTdxsSV8FYsvDwz
nf5P4bD6mVdWfJKM7NRf4n/xqRl36h26vdupeMBAw53++Nlm2zlB2Vhk8FbzkSJEBhTug5Jh92OO
Pq3Ln9e9+IsUwkndbK0jH/kPqmaBI2maGWwZfsyu32IGlZL9NAxu1IbvdW6K3WoMLX6X2cus+GuH
HRbeNxaKFYpA5k0+xsrSzxnwUnrVZo52eKEBpnwPJUSWXKqWOipTRw2UwB0Y+cBKfWBZlZF+HJmr
58o/wBJWh5is/9hq0gPXZ9Kb3Vom9Y+QMoket2/Bz5gJFSOtGf6nafO74m61K+K45sc39Xk2YhLY
kBHcJKxQCJsNU7nOyDaYLJ3RTtEefXGJ+xVg/WzPFE2oNbV2ud/YUDIgqgU6t38fezqtJwJMXqFv
A0CLdkCSSBMRDyjXEbamWg6lH7N1LcyQJcsAwXK40Opzvw1nRn0Yljr8IQut8DaAnEP0C8mZE1kw
q5O0oYUnPLCKfI7zbf7LDs5XLmzpEaKIrjxAD8egGta34tIjR3y3/eThWdUOKCtWRwruSBZB3KZe
kgJTm1uSzjxaSFuyzCYJcPP8Ux2jdmL0qg+cUyyD4mNarbRLjrbyFBmR0bT4H+llBWTq0bao7guR
x6rYTsKFkXULSz0xvMxV6KFeq44uOWwsFe/xuIPKItIDsSJH2O3lvs33kXn3SOXXXja/v2fG61u4
Exol7XmcCxxexDnYqLlSJzMkYGxiGPnP47VCTo/A4fk8IgklBqonH+7dI7eZIy/kPy7W7vw256vs
zV65EAT58kISdUZbP7YhBhjAnfBPDYEduUWXNflZqQHGrz4Ae4hAIr2iKNwCkMvsqRXze/D45FRF
9PyZrySAZBmII7fb1k+Qu6H/PyWqRfUHo1/Wm+PiUQLMvnmrMHfE+4glJMD3Q01tNyW3gJT36HPa
U+c0kIGxOdyhxBTZJgiEHB5Vdd6/b3wfy9mBraoSPCXechiJoYsBiv0mnhwitwxKjEwZ1NwLxPBM
YkjXCDsFz4NIQwZeHvF34SCYWPzHe98ibxQeb18LvUzDF2y8yPwBui9Hc9CsXwWNV7cWYlcj3aAw
6hd+ff+JWgPduz/zuaSXi9T47OQprIG/qiJguTjXzCRTpBHY2Ax9zNPKB5v7FgHzoNzUK44SEQc8
kPh3ygWwwL9EBLoP8I7mCFpOBWbGFA0ku5FW3YHUrxZk5okWnJmB3Q5UFBVOSyIkrBHL6AED22+D
W6dbR+QxgugvTEc5NTipWYC/GQTWKF+cCcR+Wr7+C0bLLB0eAUA/JBb9fNbCe8c5xWzaI8dIbd4z
UUA1SbIb/V8ulhoH6p6LhmI/ehTFk6IYgoCcCDVCrPwisW2gS6OA2+hN+QmRnOh2RK+n+m/LIC5C
5rWjV4AKXXIE+J8tUpGcfSsApUdUxilKbOtRNC34MvJ3YBBB99l3iLOkv5iKLZAkCyENJTD8Ir96
cYD/FmYm2hv7lZoi2QLzjRC50dvTbs1j0dg96UatZFegVFuqAcnMJibFehY2y5yEVzhfAyQ+4YeX
cxjma6dt5rEtF748c5PJAWjo8TFBoFNuc83I7+VZB0/h3X/f3q1D4fa0MDCNxrKlfHWBxAdlxbw2
xB1hT5udNExgb6T+o5/SjoRIcomGiTMOzVLfmyhWOq848Ot46H9sZWkpLWVtN4nuDP08oT+aD+A3
daF9DODCNjMFYDtrOp2h0juUhLuhNhPFkerdb7hLp6Xb8Ag2Iv0LtfcS8dUncgn4Rx0HnQvjuEu+
o/WH9Fdj9Fi1dOg1AggEZ2J6J1dkt4PcEyGmZj9DwBX+Ep22NNYFSoK5hY4or1YAPlzvIIDkFXiw
hjOMZIg0cRIhhT++0PlxYCsouHnJFCr4sBPZ+MekKdkkVMyOE3lKFBqCbV/bZ0v3P+sYj3J00OIv
hC0gBkHaG6htkJn/5dihyK0z6+0CPYoF4H8Wg8VJOfV70PcQdI0AvYgjEYWYCMQPU8htec2olWOu
Hb3umk2zA3+323gKGy+gyGetGom6bL+nfhHyhrqpDJ66WB11149+1+6RtP78kCkgnxpWne0HDp61
EnE3VLiRjPYwWj1istNbDurgfySd15LquBaGn4gqMvjWkmzjBMZgMDcUNBgwOTnw9PNpT51Qe2Z3
N25ZWlrhD5fLuLwo8P60HcAOor84HIHxZwRfl2a1vUaQd/WoriZzm10Lh+msTmwGqkKfzeveLZim
iDcq5Ezd7v7IeyH7Y/hTrW208/uoicA39BoPt8NUGeUL8LcP9xkQL29W0ZDrBDnhHyBnxvJaswM1
0MmFISNAcrDcl2ZQgk1dHkiyf6LzbzzGQSyhzVFagHkBCThYPQ38gWxGsyFw0hkMqgG7BSELUJFU
vLWjUUrgEOu0AeIDTQ08SQbuGUYLEB+4Ypfx8wfDUYOoHM3JAX38BXPPtqX3fXiMBmVwJwZv13Rx
OrIBQoF1HFIAnsdniyw7Bf+KV1zXAj66hiJznPqdrgXEu09ytR0WdJoYpZFX0nZdUE0XiwbgC4sy
rTFl3n8OGtMO6AzcN+fcUQakLw+GOz5nCCqxzyvfGACvykkQ5v1xIyLz6Xy37++SKQkN3P6MFKdu
bC+OAeYOLR26cYLQidSSOkVdDPzQEJk2gvtRdRkuA2Po9oGNXYP2HDpjOX3zWViKrG6wTEkuogrP
Ec4bDWdJv7Qew7d3ib4/RdPAsBnTDLHxMf4ehT+EO9a2rn/9DxSJIJ+mp5nJAAwKLCPcY4KDdIvj
j9ijOCMXzPu+TVRD3z10JaBpAFnowJx9ZqTbAL0PrH7LJkh5hmqnhfdqq9bd+QYEwJkBm62tgDcA
lt1iPNQWTXpz5Ce0YUJw5Frh4EHMcAcvcFWv+Ime+BM1yL7uFTaLgDtFz2CD4WSIjeyeGwbIS0XR
S3gJYJwO2Hvgi7jxqRvRZ9VYld4LJS11ewMdhfEnq0HwjLqMW982FXJ8R+Hp53YovORt3CwVFz1G
SA8aSS2nQBu+hVJbWariMWr15pBhfiDEjt7pMurv0eMdMDQDtPwZ9S+jE4NbogxCTIh9OGRVXbij
9KPGjWH4hYkO/O7vtlnDRJ6R/F0eYYVd5MN7U1XQ5YugjTR8nH3RQ5j1Q5CqFq2GSXic0nzuCL8G
eEIfbuDQKmIkTkKBTRWdAxhXTHCWII/gzGKY3AVnjU2ZBVQNCldY32Z34HzcvJSpcvH2P3T9HhmQ
afDvs6PHlmsFRfQi3YP7KX5JSwCaAd2aO8a+LWt59n/sGi2oS82HRjwjXJAvzBYiCKBs5HZ8ywYI
F/em5oSxMdiUj91fW9Q6A5qU3u2MZxMcsuP2iTMBZTislll/lN9G/Q6wEBTKYnAlC4i6g47T7kqy
IJy2+l1oa1qSqmV+SutgThuqjwzoXBu/dBaQxu4cL+9L1cakA5zeefIN6hUuCWuUl0e4rv21Xcp8
yLbrsEb5g94zygtDDbE/xnlvBYLjXM4GgBeQTSXhrVxYijb8SadgkCH2R6vTG7+H6jZ+22/B1II+
zuyDlUfPY6fy0B06LPZnh7kxUII+rUcIcyTrhDW3jarD6rxCxmSgDpicVN59jjAvxkeIM9zFp2XK
ceM9uvWyswb806cc4WE1bFudxc8BJtNxBhYCs1gl9Jz8g0B4Lt/7H9YpOPDAHenEjIMJBNsT12Pb
+pwFFx51HQJ6IPZJ9vbt5HBms6rT0HulLZ3KQic97/sNJzegoaJxdZbfisJescsRRUFjCwGas9sA
cOdcwdpWYD/ozr39ttUaLhlXXN+jGoUngs4SINvkPVrXlsHvam4AfOYw1ya9DO+qdEFXsfmx4Ysy
JEV1ibYeUecwCTG9gmF3lab646UjZKg2Qwuf+KFZZQTaQg+IKeXYxKDPKtlDbSEE3sRItcllBj9Q
sZ2g2YgjvEIBEqAO3AP4Ya7TM9CHHBzqgq23aMeFQNq9lCg2+ykzWaCL6u2vu8BUGfYcLhYTajNH
bQWUj+QElW9Fz/R1WnRNGz9aXCXrRe3QF+MMTcAm17kNrcHWujsSxZJx/t3w2yGH8kas+TQijewZ
C3ZXIxliBOyUjRFj/DXowJb8K9v+yUUGrpBM/2h8tejhvBUd2gwyR88EFI+MwIgTr30n4C6WIJTf
0/WKiYD71F7BzHDkGhcLcmpmdLAm0KJ5q27Tbo2bd1WKZBi8ZP0QKEGQC+DSh0Ty2UycWs+5o4H0
vGaECU61pB/F/z401n08VKwRGnp1ethPPubipYBhWcr2u3JiqH21GM0oOaB71HL7GLcgf38mP9kp
7HNLj1Gq2f+b03iMm+rzYQEUvc0jHQ0Fn37d1o5H4MnOwGBnoAVdkjqNn9JHvfonaj6tJ5NBz90z
AjBNHxg9RQhw8w/chf3LoZJsibUsFpx9Uc7fAvIdtihsynTyuysb6ThAZiDD+KH2Hfl1tLNQ4J9C
FMLAbErxDxzo7P3Q53sViMByIyAEE8tlJcfMR01rhiLnaATykGt1PgWRayxgmJ1Xs3Gem1t08CCk
bGcoMcHft21g6FoFij+P0Ei1DLpkeMKqHJSnMuJBzP4hIZSMCuiKtpbPhCJhQgIvtrMeVQc34X2+
7onReocAp56+SZiCXKwk2AWCaigX7hk/QnLClY7LvXJm1Q/vKRCMgAC5hIY8prGYdfxxw+QixJoC
EjrJgGotZn0xvkyQATtOSlWLZfBUzZW2sl4iRX3TVCWHx37aaIwegmlrCrquDVRN3TacOYXwpsvM
CX2izYZrIuWDZj5obmALcFEWP5dY1lULf/H9y7OCU2cT2w16QtIvsgXxASFZ6V8SfJzM3kUiX6rA
QpKbaWlPZMbQ7WnBiDGmRofN9imTwgMDCZMal0ENBSSEaeYX/XFmstwKXZnCdLiZ874DUsZfj32/
a07e6YQ4FHTHVOt3BCTO2SFBK7lWXGX8Zza+2zN+IutnaceBD93AMz/zvpqBwNsh9jgC6IoOw6xA
Zdsc9Rk3KNwaGnd56wc/egiI/ZEnPfnzeIxabG+5rJa8U/GEq8UnFpWHfBUjCVi1YAP4Wqzz6i6S
E2Q8l7hbY9Vl+PxLl81VvKIKvY8RABWYcoglj94hhbPP0E/U+zOfVCMgSXW9/XQFqt7FBF0l8wM0
Wx2RKq7VYTq027UilQn4TCb2O7CzBjfk1SUPd8b3aVPVqvEHtnMdv+DorX5wICGwoSui16f1h8DS
stLBhHjknRa5iHaDSellH8pCtHPMDAi8eBSKaUJE30Qy5EMhe0k7Ap7EUWL4s0VDYtWHDMfy9hpy
PBt8TCapOANwz7CqUFxBBXNfij5oUv30/drmnwBFNVUDQcXJ9SZrMGGCw3KkFIAriCD62S9eKJlq
DfHPbGXgN6Tdl5SW2Ub5iu64CcuaXjODm6Q3em8BdWffBUPGcRYBf8d+JBgsV/Cy22+LugL+maUZ
hh9aiNOD0x+K44elQSbr9+aVR5/m5Jm8M8YeTxg5FhiHiNfZHDWcwzhBBNbNRQOw92M1mGBXxSyR
thgIPXClNgxxoPPxFR0ard+rAZR0QEbbcvNImxk5XkgeCL2Rq1yr8zZCu+Bih0BHEmM9XwJdWLDS
ehvSLxoNccRC4egpEKR92qsxqijl6vlTRpvZDrJFRHgE+DhCL7l2j5PfuLGDB4WO+bJJwxxhYO33
dM46uW95YANQsnsnh740tucVPdyJFlHVHDVaYaC2icK0CiCCnyJQqbn1ghx+jO1rcHaPUgNrAUyj
DA2++QhCj2FF6wFYXTwuVucrtkveTwfXU6oCLMkU0bAadazrhkEoD8igCqqh28yauDhA6AIUhGoy
sMrZYPkg80TM4a8pkMACIw1ax6AJhN6Jtt44hUxDEBfTt99fh13d1QSAAvfSHGtkxawN1MPRZlgG
5KjHKAG0zw9Apw3irKwlJq/126+zOy4L8B7bYpg9wXa2nDNzAmLHFquODnfhQVE6tmCu7LG2PM91
oxth/ymFif9gFXpahqAywX9oFSUgqwP72oFkkPS6HnkoHTyuKJLOA4JD6xEVu8+rL4ggxRbe7Yys
c8yaPtrKoPM+LlDQ5YbgLsLv8Nv2QHbZn1kz+93H6LW34WtO+snzR8xoZneiFegHfMwDVj+ESDgZ
xPmsKOziPcJq74faPsAazAqWAXRbwj8INMNC4e7u0qHszqsR13vr5RymQKSWn1ELebCiIzpLjHC4
v0Bq9RTl3o8ZLdvyZaK8YISMCkZUIg0xXo9GZKKNuwOfsP+w1hgQ6h3DBr+RfLZK6/J1NOj8DOKC
XU2yiR8CAk57zMvWaYl7zBBfkhqcCizVgWX8ASZ+IUBysJ7uYAGAHYXUH6WHRIOPhgOIQbCYdLAt
ps8peOir2YyZmjOfwaiUjiRNtiv9DCNojxtd1xys1iCwxIt7Dq5YrY4IAEU06ZsGmIXRHSmcji5x
hoZdIPW2pN1MpVdZ9WnVQS0B0LhHw/ka4IVIeEZYSLW2x+3Jp1PDTzjAsRFgeDSc44950o8pmv0I
bii0iMuqIR+oM0dd5GCetBHbi1wJAXUbiMd3UiTHvnkGwHlDfoHqbKNpDrDitWcmiSRPeDhOKYg4
W62IW+prHRuMZ47zc+m2j6FxhSgQrC005xzyB1A0wtgaLbKigxqmPe9ulyW9cgpzRjjTftxIcD3c
MuWYIBpVIl6076OjjqZkC6Rdseh/9NXPdrTYvvl4sChDVMpvJAbP8HiQzUr2XYkn2zNBezUllLfJ
H15kYXT86KAigTfc0/1HLEqukUubdd0fzmxgpY8Aq7kZP22EaZCQxPr2A6gVRVPrPK+QiEDvlTdj
svMsoKjmlDd/Vvh85n818T9CZ+ak0JUdl0+0rM5Orsu3b4DYCt8L9cKYAnOloGr5b8RgwecyWBqY
tNpfDdGvTOy13nbnZZ9Y0P2Mf22BpadogiZiDf9uDk3DYoF5IqLHHCqnB+vL+Tll15xtEeMNx9NO
0PHIIKi6r0Q+WARjCrgXQOrLRlHsDuiKI65OgvVY1GP6bTn5M0zbAQejO0GI9IT/uWhPUFU1EAx/
tAQEfGuEuJB4gPvVmrQNmJBHC7MqAEungHMxJ6OdWGQUBi/ZbLB4ujdB/5YoRluMt0olVtA9J3O8
zruTYR8wVQtFg1pOaR6hWc6N6j8RFrDBuryU3dx1pgOUFNFEGF+5PcwpjXwHdjhB6TqnvY5yI1GB
XqUgVbEJejeLRka57w30BcQvApG/ujkwfmzuJHgtg7m50GhN+lYtVzPOh0cPrkmNkAHHsVPL/tdp
7AGnUGa9sKXzL9kvLBtY+5EUYzyFRI9gRJRBXO0QvYIGWgoPrKV5pxx1OqbucPK2fkIddowcm7g2
0AjojoEk303/mAxfMjW/y55bZT+xQFX0oSUcGytBn2JYaTenASi9iJscUCWNCKo4RmynNwO4IjkA
C4zgVLNLAAAx412+sv4fR+/GxQNu7ip6AIYO9OR3678qbPrdl9wAHw/phjKbajCqhJ65Bh+5edTz
66TJ0bdwfnHiGgCWlvIfXdx7XLYF+KTT3+sunkAqRz2kX8vRl4xDZzrmw+WiBtrtt32q31cEJCPA
E9dcA4a0k/68yk2jY4LJB9XVKpzvx0x6A/8EMp3WyXyYC/6Y7/UfBP0Yt1Oo+aA03TWc5nmc712+
c36xmc9ZAkVUAbtU1tvSa4Ppanug4cFkHizBREFAVzzFbWxhbaT0GmiJkWk5UIQZW7qi7AeC0TJK
CSer6XWR0sGVF0Cl+O7gGYkjET5hAPj5gUM1139531xgmURj9AXy9+2C/2l+xf3lUNGGp7YcRGvu
7Nx/QgxB06ZzUVheNf/o9dOuomsI4PVgV0m5a6KncXQ09JOhNGu2aMI7plfLRNusFw/97+4KYzuv
k9bUIJ3RIftSxl7s6+JgAQfTjMt+iCxcdNkzJAMb9LDBQABnlloO3Ug9DNozLzIYLHHc7QJ9Qodg
XXsCOIjn8O3tAW2urwPmmTfGwkARZ0TUgWCqp6iLo3uJQDfB3j38ncb0fC/RaZwNBzT11CVXAH32
vIOvGX8d4HuMbsv4epDEZzKXk3xQUtutPVZ+k086kDSeiDwM+fZgTtDfAG6DsQ80wgcqLOIkgWfa
XwcwTDMCzny/Yp3yXrRAY3wVwrCd0kSnVbMZcwijjDhSQuAAPs2IpjiMkcOkbV7QNDSsc1w8pqe1
1Tk5c5dXmcOJ0U/SZlxcB2eEVlB8MeSQybjhNGXrgK7sFOSQQZ/PbEojO9OfZhYylBASH89w4HYe
GTcnqE0XGc+rfIT9s2Ycfuh/rJEZcyj7XrODsa0ubifr/MaDxy4PizaDpIv77T/pWvJpaoAVLLkL
k3MN/ITciKLF9djEGe98sD8KAEPHvrXShm6iMOsgBvYUyuJM8pDW+ix0pa1TC8Ia2xqBG4ZBEv73
EIEwnDEo3Opv1AuHcvppKeTHp/T2r5VNozDcv6hIK5Cs0VXs22nfoBPA3zKZZfhLCUCtcWEwAft2
dt9TpBe0rzCqYoYTYapCY8FclBJXAwUpDclDlJ2miPXkD/75KoyQSItGt2rx5VyFHfPTtLaDBZky
XuVbXfi37vIBgZQRxh5QAz3Pyn7n9LTpaDT4Veyhv6BWZvL+DMrjtAkQxy3be1Ic22Yca4gncq04
1HURZTKBxjL9YaigW/eXX3AaMQ8EafBFcJHOKaXzZCj7/GLYxETbER0N1odH7YSUCRg159iNaJEC
wj4fP9OyNM2O/DtuIWtCbOD6wElj8gsHHN2qiTeE32piX89Jpnl8Z4Dr95ojhBagNHIrIhr2ocnX
mP90UT/EjLkv/b+KAma84N449j2gtWwr2P9rM+Xd38zFgVbzQTXmcB6PXjXdF7w8ORloAE3j6lTT
dlxpvC5MpvP/TWlrfUDiARUK4PAN+mVNWhcQN2R1jukP1ubii9J2GwTxmbUg8q//vn4eDknWfKXu
/qUd8U3/2I6vKR0H/R+aFMCNu2Z6HyGYxEC2p7AixFJJ087Z2nyZwvrhryHoHvD+hYhvAmqxI8TD
BGgM+bQWi3C4hDjlZvjANvzdkYCwBcFGwxr8zuch/pT/MN157BhYGvzRzvisxR564MSvcUVkvpf+
VEh6X5tpGM7bnnsDQWGCu2XnT6KTBCfiuqyu9sD7+3Azm/bitimQZmOmwgS5D4+oLsxw6MXOSV72
jquE35j7vkb4h+ohnJiASuJI6ngSNi26FFMP1216wlSDgEWYpRvdm9eKDGpxTOz0PlO4TO6606h0
Mp4ld3hAf9HKHR5De9P5/BQ/ZdoL9opubHESKYNhPg50xhV48VmuweuZqd0c43jTcVMuEKIKMl68
DmSPzYtzlS6qRWz3tcnqxfQSTjLq0JfBDGjkXc2ESMfnflgZsSEWrZcudXxpejQi4nDD1agN8zbh
/DtmaSU+vXTevZfIPZcxpj2/EbJjABtmhjJ8z/T+GXdpB9wXnQru4LYZ3kLQL8/ZhkfJgLVdRBqi
t0eeoUrKRnWb4nXrxlljprGATRkibzL2oVa7QL14K1p/A4+q6PDh/xoyclXKCe4wvRgEfsinH6TX
mXhuG6wPOKxQuE6pQQZgI+elyWtKaRmrQj1H1MC+qw5tmUIyQwES4I+ioAjicPgXbh5ufOMbYKsX
qeO4YcUBUWrzMt34IaJHri7CEaFSjQFtclPR3A5Zk7jZZNddGA+3fc4oz4tft1OR8WuIMf8EOwII
eG3GKNN6joOb7HDeMYOWFWArdRu9KJvQ/7maV8+Lsmr+z7NT0fn+Wj6/SnyyHDEPnyPhug0JvDUX
u6zEFPnFuxRekvQwtwMCJ3t0j2BVDUdk7sgAXMTdcjto6zwt16F1DXrCPpuCOyr8ZafJT6TnyRDX
6xlFESaTrQAKXHYJeLyG5dH7RggaLyntc/uQieM47FNcI0OwSK4CQgt+OjKiockM3HA34qJiJ9JO
uRU0cBMz44G8A2P0hNvaaLObJFlKKFWgIm+q93c1l7o1EQzYsrMc6hG9RnFukcyZWW06rNYxOj3A
JJPOt+hLsKoG2/Mn4LZCuMdqkREa6c8TeVxa+WtFbQcIm7KTbIiZwmlGYPq4PvgWPcPw01RPQFKN
0Lr+zWG4obShm5Yxu+CIhHKOs7Z2F/4O8XlujDJ2OdqkIDBjweo9R+GNX+8ELAbWzJVsT3i7t5uw
MnCfWHm94JEDumyuhgZUTtLMxFU+1F+/lC2hgVQmPazdQEI8RbidFY5itpRgIfGqncJz//XMRVrK
zUfEEZ/uoDn2Ep3J7tkSF8GR+5KRjEozgrkisvlFhaHvrx3fVuyQLD/r84oPHOMDJwZBVu7mDsll
TOYcP63Nexcqw04H2qkS3Uj74D8Ap0Ccvf9pITWfqYsOYR2UmTRIUoWbwnYzPMi7WwSI8cy0F4vF
vQ+5xQY8Ex7E/CzjaB3yWUOL954HyBAvYkcpPD3TTkQwJxJViQ7umwHjyOcuJDn7oDoBWnRebVzm
Vk+Zm5vfTzSeKNdI9+jBpeOq9+LPHNdduEf0ANE74L2Q1HsfZpSqMTlx1IGhGumgqxEAtAmoTvW2
0V+FuoN7+JrueRxHMiGyoWYEhhLnSMYrDceLol0U3zF1Zq9QVRJcmVqZoRsLZ4dHWt+++Uv2ekKs
YcfGIeG3R4jGH8Jk7MXRZ/0jvhKZDOzvqvEb5f5Q3x705lmiTW1qV0KEPMwhsMAcwddgQN/cQJov
fSTKDWOkMgzp3YmN+agU//7QmXzZPcirszscJli/oO03Z69pbrI5fJx5F+nbh7IP/XKDPi0F12jI
BOaIjiEtAi7jxZGWfg92Q1rR/gfO3f7nfSxwk4qRGLlE+l45Wxn7+4P1H1IdOBqNirRd+p2YcTnr
h0tRbeYg2IcOMa3RskPVZpSmsf+w18FK4b2a6lFc9BMidIfO/D3ivr9w9rkZVXqcipA2tTGJXe4Q
DF97yEMtB3aqjt4mVQuCOdobs5S5ua0VCthx/fFCYLSaAqWx76OUmM9zkQdcUFH8d16+pGemO7Rc
PhftXq7f8LR7YF/JQvDSBhv098foqgSw0hTlIio+ZtcqfiY/iKszmLAZZ2ERntINt9dXpsgT2wui
Rti5ypJZ/mLY4jk+CUFcXz61KTl02H+WZjyfM3xU+jkcLhKWZoW6PLDsL8bexRJIdVKKnQdbj/fl
hFrqQ81zk00HVpt4yezvqrcfk0KTu87JyS2yozkPQ+o5LMBdLsGJ4/Xk+1/gOCrHFeGXJUIBSJAa
sKraqLmXkT7UlnnJFukxFOrG12FCKpzkjoYfFwkRWYUQWvJpCMyV3/sB5aJrbb5jduoDlp6+VZWv
UbZg/ZS+/7lkk/Z0F/FuBa65SMwHN2fSnzFGVakK+YlO7URkB5jQP6EyjnOcJEgRgFCac6LHW4Zz
5EmckJucyszlNBFZQoXZdMwdbHqrw7QtLLmUtS0jrNRv4lGZMSmA8he9KOVbXcGaEgj7Ksq63gaO
I2kqrojqIHDs0dea+loKUSiMgAEpE1aGUyd2VZh2bOXzt1T4QqSbueM0JqLrhDrjbdkLBctrMkew
0uVjRSbchxu+/dAtbJFWTJVDwrJDkpLlc4IvxtZ9cm0uBfyv1WFEKOAHuE5EdCEJOUPOdAikZKlu
6rP0MaXu/Lhy+p6rJ13+Q7H4nJs4JmX030ultF84q0p60pmUSPySqnhJZ6wv3R4ZBshOqxl32Zuc
MMp6Buy/jKx+dJ9sDjsqc/WYhhdF7evzc8wGmBF2w/coSejKMS2Ks5TCq21GKshcE9UG5G/e10UO
ebRzPoErwLalLpsriijqI8cpbM5kTR7DS5JSJxcniDZEdmUCykef9DTymeWHvPW7JOaixRO9RKxo
fKXVxRR8X9xckBJkTfY5s3V33pR69zpnS2KvFCV4ipJ18CANtXyrhARNZoKc6ggN1HHY+pRN3i57
zLNIkxqQiTTg/Als8TxiHdgLENf8GHlKyN9TL+IZXFJUnukSqhS5Ck5wF62FtjlnU0Zew9FJK9rQ
/KCxTphMw0kSmGFDBXOHk5vvubUuIi7m83JMerdJH7rIfvpgBEpHxFDwkBu8TjZsc5PfrMEjvMQc
HFX/IePiog68SPIGsgM35srhsF2tDzoNhBD8sMgkFld2TdPisV7TDSmq8AVxkzpG7nZNtEcW/TCK
1mtura8jY+cfV9ast87uIfk1tYccLJyXr4cm5rIz9uDjW7ng0WlM9Cavu9Xll5JIOpmOMcm4E4wm
074KJodepCRBlT+uvZsdJd7RXzK6LnwDL0M9ssHkZmWYjOm67vID08lHPZ+Q/vJp0UR6WIc7gsB0
thlq/k8L41cgoGsSKBcGePlQGCPALjLkuclgZ6haSBT4b0NCzpnpK5Zj0WwpGjHl0+ZL1vV012cA
uIatAebpts+OX7mLai4U5CdE7DjrKS0XgLtDMuziHCIKaLcojw3Jnc7vR1CgXx/NQ96zvqt0muxg
tyeAPOCnslwiNDXwKU4uwe5kffYEoIp4fhAugnyBbrXJXW933+7K7WPPtd6a9637JLT99ogw/0nw
7Q7nHNu8GuXKIZ8DBco88WOwbUBeMcKxln2VoHJJmlHzK0ROkucKCa3ovc3OY3JsxG29/srZDVLn
NG7I+qmyR6DZasTVhj3nzjjTFTO7Wx2W40hb4b5NRsJLLxkw1Ruh1DVpEEkgBvYt1aIlRakGTmaD
kJ2IKWOnUbtpOpRS5k25l+l7Nl97cOEWrA72T2wS02k9LBbbc8OwhZiUclG2mLcAFnM7PlMAh+HD
5emdUBDBwoYtaIGeiZY9KkHdY3Jpvc6/E2abMoMBSiIQe3dSoV7Ki7aaqKwZo91Q5fj89sbr+fI2
wrdyW0z00LucWsEd/9BqzNGMYTrtSNv+eLaMm8+5AQ4L+qoza+HEYzi7t8Pe6mBskkS7Su+W74Ka
DY6s2Q53mCjxBu6KxB83Pp2NfYnEcZu6QtKg9aROjZPlx2ci//oiHoAf9xdMGnPuaowgm/Om8gTv
OTRrTm5JP5IcLYGjS5E50L5FWCFpuM07ocXHZkfLQqzPTjez2slqCTJYDyc5LX2yxA1jlMcBhdVu
dn/zUWCh2xQrNd/KyA6hGzTIIU7pGeZjTcQ56gNkX74iqYnlFy51za7XGi1fPQIl6gTIuvAO6exy
0YU9glh/m9H9zYp5nGURzjpegKuTiUmgXOrKWxbSS3pS0ntwCB+b56QpN6xEIdd2JQMuUta8Ndnt
1uEFCiIlwGBCFCYib0gCta4lUduZD6k5uSxc11sim9+OgASQflRjHRlPmOcuCTIl8wO/1iZO/IrZ
CwyWrBEdAX+Qv2Txxs+tvofrVdIP+ivjKdv2mSOM97fhP3krkz5IQqSlRHWf1yhbYZFBWP0GT+8A
xTdHcu5XOK0G4uoPurdYq9GZgUx64R4+fLzhXdZvcaURg4M4+P+H00Q+mXUiRdRArCtuyDcEKp8j
GhRIfoNMQ9YivdADqS282Uz+vkjUS9+Le2qG3pwBR5oCiOdSdMt4E9KcCEVbfidnPKVEdJp6zIDM
TW/jcE+sltLj0pg4kbeuyMl3tRdD8BfRkjB5eJljKXXwjaIeJkMNRORKD7vyVRx/7E14oJ1C7wVn
A0HGwhbFfyP7t76JjGh35Bw/pKt45CZgAX3shIxqeydJty9q8x6RPc7jkzxIriiPTyyTc1iR/Jvs
pAGy9c9NPgHkxLblRVQWkIq3tY6WZ8rKfAScgG0GEqI9pR/h0ah/bjlRQFLAikJ59BzCL7sj8qI7
HZMDi2s64kUKkju6nXYgAbrRHMC2lTOCQsZxRFUfNXyMwmH66mdTvQzqFK0SSiqaPUX6dHbQG7KX
7bZQOd2cUqBtO2LIXMu3updQCErgmCKLMcGYvbdpW/rXJhKq+dAj9ugES9YRzQKSVfJ+elQRGdVO
BiA7+QSLM17hHOjsTgsnnlOHDcdAVF0qSAQ2pp538YPqZAaBpoY3nIjQLNz3iJwG4ySB6QHkv4WP
Zjmhfc5ZcCJtaF3IqlosJeUUOY+goFCcv0ieFglmYwN5XhA54jhG7pMjSvCKQKa0Ri9AEJbH9L6D
bMlfvwRGwQVp0TTc014ec1YDLLEff0mggRIwtS3AgMWFzyMgMOgUXtAUgaTWAy0zI8VjnkKwQvOG
IIQSsFxHZwh/mOWMuJSPE40J/PY8b1kqSa6kr6BvwnZK7oAJx5zagu7tFVl/gigTlJEDHzei7/OP
rEJvioTE2XlLUqihGyRdlkiHOJBPvN4eWCNTG2VTfpBPObkbS8djpz0sMnHEvrPCSo761fPuuWdL
cwn3wFoGQ2yhHlpJRzxSCyAQu3TIj/mgXSZqNQKSQVd7Nca1SLBMt4nBhw7MYIn46pyl6ZmJDm2O
k4Ub3dqLa64TJqnbSBeUTfPD5FbQTtE9Ws/LSXr6XMAUWRsdoED5YshmsoKsqB1lDIDovOxorLDw
nYb1VUcYGVA25YFZWMcP2llTNBNcZHzUeAo/OG1Y5T2XhWK96gWhsg06qNZCugkFOODE9xjRPXBh
w0Li+2WYuxpkijwa3DTrvkxo4dAhDICtI7TqGdDAo+oHClZU2AlVZozIbpQxv4r1lQ8PkBmjrTEH
4hQzDSPJ/btxejh4dEo7u+tit+OGdWIWgUbDeUGuehTJICZD1oTf3weK8TcjcT9IXiMpDpfS32+c
YF6XDUYyom2mW0nQwknsgd544Ey5+tQD4QG5BL4T/HAulEiiEON3yKyZ9+n22BNbpImglgL+/mKC
LvpRMIhpvf4dWzJB0kv/zFzjKTtcdDDF2We7IEhqilRzHSy9w8LTkcThXQZr2CdcGx/p4XPJYaYH
v0ukDMpwBVmDW/AlOzPI7KC9DhYlbfwd35qKNnBINKfc38QiYwPf3rqfmekGDCRouGwwDNiutASf
YnklCgbjK05QZ7jhIyblCwZMjHOcGSokcmx1rH9KQvrwdBOmfTSZT1ptqJ2t+m8g1gdmk+A1eVB9
91/s+KjitUfnFcLMDIppsdl8kqYFDoTxxL8O4IZ0y9XvjPyBXn+JpiyvK+rPk+oieLSEI+Cep7cJ
yKQTEiiEgkbMs7a4ITt+btjVUbvD4nmkFxM3LOvt9iRtOnFxSUp11RxFqM5q2rV5++vsavyjnmq5
rJVlAXkE0UojqvEFyGyem7MOUHIubNgn+IsBGZdXIi1uijmCP8IgKor+dEf7nDH6Shfh5jDA900f
vgCocIHcMX9Ynfiojrkijb1rGF4NGKkE2gt2pDrKN4wx2CLcNL/wQ4cAf8dh1C7ll9bTtUcrwkT3
BECpDisX6nT6hA7Xd/ONPLfFSThTcZLaemRaY4c2ZEal6xwIfzLOsaMy7zHcReKpc2acwHCXsku8
d3PuDuLqlHbnnSuyNAcHPW4uzeO8Ib9Nc0c9eHOGaBjpjmGRE+wG8LZoBTy4g8RwhU7lizouSs7b
CuKU7u1Ba57sWjGzin/xA3Sn7A4FdH736tVtmkWukeiDeQZSzzG9ghCg9/E+kh8DEXrZ5dhVXz9d
FML/64QoxgqaDfwFYxyrFczZEzczY6jcSEHvtlX9kFCFcKxyGadeLWTMX26NLpq5XgyPkB8L6idm
gVz/749Dy4XOHy0JqmVu0V9KxGaFqHyofbvX0VpL+B2wdVUCVb746D6EW63c/lOd4S6C66Rs2LG6
jZHOapFYKi3X4EpmR+tVozgQhf4DVMhBwQ1PzU2oqdEnpGG2+Uz7JxOAU8XlIA47uttHXCQE/31a
60XOhKa1P7GKoKYKNLCRIudD8j2VXISFKKZA9g09BhSYJD+8Bkrlfmw4VEg4Iu6fj2dNTpk8RFNE
QoeybEAFZQZO3BbmA4I4ukUoyDfwS6rMc9ecdhsmauwmuuxnGCbIlfRn8NL/I+zMlhbXsiT9KmV5
3ViDEBrauvpC8wxihhuMURKDEGKQ4On723/edFaXVVmeYycyIn4GaWvvtdx9uVfMxsr+eNztkMbl
jd1HYwoO93KEFsYGSvwwE1Ybq2M+G5ODV2Rj1xN03LejCKAloSu4r7MUwdXPkj5+zaieQWLWw51W
k58xfcdPRFK7dQdTCzMHNUH09MYg/0EEkJybT/v+twlJQcxAnjFtZlN/fIurheLv94rQl1UnJn0o
Xu2KcT44bu953t1vY9SJchEeceM0dIzQApzmwVl6uEP3dyXSO3KehYyW5RaUIsZLDBvd409PeGBq
bC8GE5M3BNXpsG+d/wTqjEmybVWz8VlzEAePGex/4xNmd7uObB0HyZFBFtx5fVe1Udc3S4WS21Qm
dW1ckN0NR18dEK95xPVp00yuPMjLshe8gDwNeGKp9l72Bjc7d/Pwz1/EUopxnS9eX8olnK8wsVmN
ot6dSTzTvaKAsxY1urRgUeGJQDqVbUI7BDbgGvoCQO/mkTIpkcIFaCYttOjmbQAWuxgtKnslto3N
ErMBaBXZMc0Z5WiKJtQUteYScWy2wCIcCqdjnaSFCctyNpLLaAWwidwIBKys4VVXARO+jkLFRskp
OMJmMqFmAUEEjABUePws73Qfnqgk0luoDnvOugiH6yWu1svwSxd38VQD09INH9n+OC/NlQc4/BvE
UnKsAiKoE2RUaB6cmoPifuKvuh9azG4ymIYbEyPtVLzZg/URfsfzFFJOlMF5erIOBWrM0SFNYXpI
XW52kuyXFcPM9AhIUgKB6UCM0LZVUAS2uEAg66cJOvjK7Vi6bFFi0h3DZ53jkse8hi3JcP3Bo0Te
8aCZOkzO/LbgxM1yM6dOWz6+YDu9yZzSRXBM55imhF5xGaM5p96yOeeEkl6VqAjmNBBPfmew56Cu
lvMnDbB3yI/UMm9cs8FmDppJqrrxdn8OO6opatT59wYg2SWwxlTvzkkQJkXtch5uCDe9sHvmNlYt
Dx2+Nm/9t+DeJtk7lBWc/wojl7wZDoqsNetauRL2AowGuiXQ2ZkEP4gqgmcDqRpu3x8X36QOdoIS
VcplWm1bKWB47emoDeiH0h11kKahPyRKUTIeqMv3t2p67mFJ3za0cINwUfgvYDUGPJl7+FnTAtKO
uXZUKYZGOJTMjoDEgjFWsCXyerLv6IM+kKQlnF17TmuUXYPhjJyvMWTayphmxmCBkHszR41riIT0
Mw5YSDHus/EFafHN5bGzcJKkD0XJhxaxhwzwJievkGkynZAUY0qV0uL/4eFh22Ua+ZhhXove1qgZ
OsHPE1UKkhPVaZGEmBlOHdkMcQVubrjSPm/D6L3keSVrAUWsRSiKHrcYmYAA1/YT6xDjdqVWNUcX
JmYiVV5+yex0920XwYxNAiq52ua3mH9UY6TOFgUGiwy1LpAMX4Cgz8x3lKi6+c3nUjaErqQz43dK
HEk2Q049uNl4Ud1DGa6Iea0IM5Dg3Is12v+fc81jyuF/Okn9Tk+cs2Qe2s82YzLIxMH86VOzMCoq
GYN587R6oKOwd19cKFerHlO3/hZpWalZJewQKhrnh3sLqmjIizb4MRIpvvS9Z+FnJTa0jxg++diA
7BKQM+5Z/blYEa2NLoPXlGFqGRf7zfGoaJAJfsyABPMuaqSnRWG3LUZkZa30dPWy4dJYEMzCVPw+
eY0dW3wo6MsT64MvXBorEve+1pnjhAkkh3nul4joQu3EnPzDknE7RzMiH4huQLFZRuhHiAZVLMhQ
9r0Y0SISZNIRZLQWbIerBeMztg3L8ictmPDwXI9i9yDnxxDlfXhI34sTzWh/Ok/Td9ghQsxkEEId
pajhoZYBCicWNeeVPfIBoqTNdIopmlwq8JSH+A5vjgQE7paGwhOIBLueahWawyCIaLrBiK6e2Ggp
rxB+rkwQ8U8sjv6Z96GGeVTsXYDCl8UhPYOUouh4G7cdOhUthLbGM9rQhNJF9O42Mi+XsmmSDSEH
ZpJlAhYioaYE8K68EYjtGjyHbUSUX+cj2AB9Jzj/18Ubk9ohCdnsl8sqimmzDnA5AtoXrSz0uwBZ
qXhIRWngGyorbPcycFw+BQEAlmq4Yt31/Pl2PK4PMOSTVoYaiIaTaWv4f5wXHIu1g0wLiMW8e6cf
6XDJARyFZW2eZ5wM4CuoQAOui/I0g18cYGfEJFwb9GNhnyYePHmiryMG1GvIbaCIt7BZpkzvlxZl
KW0q0LcAcTyUN0AoTPZqMLsc9IDJhldQEF6Gv4fRDGfEBQFjSJGgSK0D0eXUbA18BzQPhW1mQfOw
HCYfzuqdkMBQTHpEkRgZ3jCHBBIcb7SnrWDgQJkY2YtPAKj5RkJIoh9n9MNcqGi+uljaoGsAuKKY
ZQ6R+d8tSCILfYW/vc+LU64nNnfdRAvgIpJ3X+zsHiVC5vcgbWicwUQCVKkmgBRFvUlbLfiWEKDC
MwM1EPbSiCtUIHqkJ4D6b8OKH/wKgWcceu2RXOkawbYAX0JQBGnBYUcgM+PY9smEUUthWDS7xviA
iFXrQEmKwKQKTuBBGukqJy2k4T9me7xMOSTLlCrZmm2AG90VF6GXRvC51FvGbMaYI5Ap2A6Yd+5F
FcoiGgmSb+bA/VYcq/u1FdIGhYxKwH9Acpnzs/tKJ97VPZkvoGeV1c4yYGWmA1/gHeIelGDUVze9
DT2OX+BVTlO414uV2L9g9YHdhMxN7wKuuFOinw4AQ5aXc3H4OQyAgkRZoqWYnLyzFwBmJBTZCtIs
NA5cdouVDlgiDlUzRHwaYIaAtwL0bBQN1otFJxb3+O7bJx4lGOtVhOQu4hdJ0ia8ps2kJrPg1OsY
eyB7WqHzToIZMZiQcnwgW0LGgpWJ8QvUdUHvEC2e+wXZd8+Iq4fKiUZjxcPZc132uHq+EAxefVoh
TQHTEcXbPRIE5wdlsZWsTPOAzZzQgtAhbcnhG43u+wUvL550zbuvggBaNg9wimaAH6Zs+/YZJtRT
3o/J3WgrRS8W1ApfDN3F4MT6qVYkD1c2ezfLdDVS44X8Mhd4Xwik72ttEcXBZFyMw+EEhQu9w10G
n/MOD693sLiDYSDIdkBEtjNGXMUMm0AFLUt2etwacJ745CEYU+zQ9LayEyR1miRI04X+ShJtqpmy
Q7H/tfPncBZMEMyhmBDs653dOdhAwnxpyliW3PZJbcLfb820ZHvgNhu8NuiYYNHmIfIaBDTUuxxu
PJSC9ZUZ3CebFwGe7Z1CoTPzDpPS5vSweZY8NqNQY/vCxZfVMsABxgi+fuMPdMrfSZi+VeNEOA4P
1WUn5BxQZzWDvpvtvBNlQldYckYJHckV8kfHlYZNlxQIDjeTPrjnEJw39v4wX5Yn5HTfpp90ROEM
o+N5YbWvrXnOgw+c/PchZzYBRWbCK6cnqEAe3XKvcW788fTmFrViTNaEU885980Tm55YlPbMnDQU
v+A3oTph2z4VE/xOnwtQrph0Apf1k0KrswfC9mxNVITkY7DycDdJEHiAcliC3ROFqHEVs4uIHPRa
cL8qyX9LUEzkMxaUh3hkIFLRRdhtkiS36RYlHxXzly0T2GRODc6DK7wa4UIAOWnJuYcnFgygEwww
IjnxKbqIQt2PcVRNnh57K5DqE1cZbKTnl8s55fHPWvJIGvguHojImZzYdncDpq+xLfwBXkEviU+C
poQHxXggMhANv1MxFOufhN/ih0rAkn7GXAAya9II1zCt4LBy0NnrRtzdMtIGoqKA1S3ziP7hxP6D
D5KJkFVUC4DR+VjA6Hw9JGTsbSWryDq0L+vvMkKlcmzRyocNnDxeig8LIRxph/HNY/ulq+kwA+OA
iDGUAmvI9QX/jJc9sB7rC7k/hyeDg4Yln1trJ54W9nC4++PGBO6zhLERULLwpRah6i3sHcCYQA8b
YinQGJHcITDP21ccsies0Cjwkbd5Fk6KnA+kA5NKC6T0cr7d9B38c/6U5fzwXh96BQT9nOZe7W4W
r/SFD64hDIYKc4sQ9U6MC0Fa74PySqnVfg+nygyuL5yrdwXfKSlEKPTZFx4o0XRHXmCWEjCVOr6M
kAMJnUskZ9T6BZaIAfvOk4Exo2FjZLtGkn2PFomQ/SSBeTr0D+GfDKFrlBioA7/0bJgwnJI65Mfd
/F4gIyrtOvj7MWjmJ3IUCNnerMRoFzyoNSezu4P1tiW2PbYTGY9aMR5AHRWgAFkFMnseJej2ehMC
ohw0xkDK/kbNqIFjdOYjZBtQtOwkUMW8ojm5sulQSAlNXLKF6kH+I3iYk5A1sLeMSi8ypH3kPh2X
gi1bbWFqoV+DXslfMGUxb8FhiQwBv2I2LSByujRcG1HbXFnUAPlQMWzuaElurAE64clJfJltEkCr
2DZizKcfEfzq+m04xrclokQ1t32b56xEBJFKCeRq8BzBxfOUc+b1ZtBHVJZnhlJOGCWgqfnTBi0W
D9GIoBTC1+g54cltTQT4Kxv9zYxSFMzJWmaA9tRzniU446v7pGSFTTI5X/HCUzw0nu6JmhVzpDPG
CH3j40BsYFkFIsr3QpNinILJ+cMuYBdOZ3VOcxDOu0nkHQUG+Nvpeg7f4SNfveF6sehX2RR/Z3pW
yHgOeGCEIOH7YR3hJCtlTz0OC4+97BYu3qtjKOm0h/JVwKWIS/iWaR6nUOtBD5BzRumQcngvQ82N
HR49CJ6QFgsuBLnBfB1XG5CjjvFOQIDc6bmypgzqw4Yw4mksBVLOycZXyFMOiMmX0sVMQ92zoMtj
vIsYQweyyhpMDGR7jRmOBLjbm8JlC8gdursnGJqYyc/4HjCZB6sOKG63e+jwfKScuvaGCV0GClxQ
LhE20MFFR1DR/S85Tybo7rLH3LPOlUQA9EFeGlGtmjIuncbbI6YDKcsBP/0uegzz3HJOoE2DezRh
9pExUVEu7dnHnRCyBfnnNkLFneZM1GLez0+QoEHtRnOncDtZPHijHTGixEaFccu2/TtUUHH8iS0P
B/lnHATrvaF5EVLwTgRoUaMh4ug6yLBfu8MBchhJS8O/gxEgKFJTRsiAazZrdVJe/9w0SrxPP0SE
CcMMWOpUWwt1XfE0D7x6H1s6k3GWPn9IQZDyBKDOkJ+8CR0ICtU/gxIdnAabJ78hEWH29RNc5BKh
IwFaLZzui41XH9FcsNivnNKM3exIvjj8RnO9ZoH2hze8GoQZRAc7RupvhmwxkLJwppSi1ikYDqgB
EgY2roa0N3MKaqpJEzAZDUrGbsAxBWm8QEDJ03Y4SFTOt9Mck8KB4M9ID+CWQ/ACQrIqCbVfxrQz
qWkiykaqR7mIh0C0igYXJITAuPRjFLRnrEXgqu6CEAAPsTRkQsCZ6zU6hta6JEt1qE9+RIXythFO
WuBH0ecDXXMIGw9lB2sciLwTCNXeJm5XQoQVngoLMZPkMQPDDlwbZvkzXgwpg5CZCLmJNdsvCrLt
DKVnUQb+TfVhp0dahkOyPTES7ZXaYEbhiodRYUnRRrL0a/C4RltYgDYeXOeYZlLInt5wSSzRECXt
48/ppDXSw/mY5ikEgBBoufOMBbGYhx0spNzeikKqM8rTpnZxy3Sv2FYFV2wPmGpgvI4huX4jBEO0
hdbhS4ZtF3qMq61bZMNlzl/cn0xw+ttm+8yjuRBj90FOnQKSCc90yfxF1ajLSfuaOt2+u3vlbtfO
CG+BHSrEJH9nQvvNoCGDPzaJWxaqa4SJbB+3BdXleQa2x1kIx+s9vgZ/3qQv5tXO9oEKNuRSSyeq
HnpjaEl06GxcfaPuhowK9H0xunad0WmeTU/3ROsL3Qx9GmchjyoTWVsJUxLEWl+TwpQ7j5DtN3qb
37Q4UTAjrGL0ilRmEzRPSmi7uHwm6kWKHCbvTAyLGIXB1psixu+0bnp9oz3YWDgJZs7GBNanUa0C
0cDnMhRHC8UhJhZz0qTMSuSz/rVQg8o4nGMdXwQT9l+cRI87wp4/mTVHD3u4UezQo7zh/zpepc7K
hqpPYlOb90bEymQGfTuujgCG2bB0gTol4hJwBQrLI500t28E1zavPxwYvxXb0/F0En/J0EICL04U
7OI9QRRqBwCFCfWYix3ND8o47axEAfFZQ24ZE+RKvzEyuQfGkYXgHm+WFs5eLZLvK4T/R6F5bmP9
SG0meZPLfiLtwEGE7unF0gRohc1C4ggnKUIERXFIdaOyqR3YT/mSc5p5FeftEeGbFBbWdS20kpVO
Kcv1MB5UvU7hnKFY0E2xyahb0zKJX5xMgLpP/BbKdbAL8QBSV6Eo4tjghHNEd97Ys9/PQIzGVNOR
n9VdHvs4ogdBr8HrQmBy43Cp5lkKgoHrLjYO3PdqtLHqhSAOpvVwurGOG6wba8T56+SvWWV0JkYX
vIp0s2ReyE3uU+RlwBYB/nHW5Do7PcMnHyjM/YHRLmHg/2lMwV6K5t0u5zzrJt2BxZUgEjItEfyH
+nGGIRk2vjbbAEqSBGqAEZSJuNJXZGalQVE+rr1j6bk0UJRq1XZ79QJKKxbB1e2vaAA5l5OAE9te
dQYMW5n8eiIzDcs3FOc44rToSTLXmdZgBGObmbLQ1G03b9Evs9X8hQiADztdi3yFLzOSAO3cFCG0
YTpVNHi0NNSINMPZKBCfEetIruWWGQakxp0ZrQeXAkSAkhxaSz1t5ShR/gpMK4qQyvKtWAOHAywf
OywMcDm9Tu8Qs5o592DCPEb1je29BzCQdHML/T9Hy/qkVFxaVKsziqfo6XwProHdlqC/QdGSiE4D
QoA+tYzTt0Gj0v1yAzAX9fpQfizdDs8rmBV9AaUcm+Ih7PktqjkT0aTqg3wR4uG/PhAEbNsXa4bi
n1oYI8bIZpAE+IdjDObUOFile04vnJHp6S1860/pFWlCfEZV3jEhIamthLZ1gl63Le37k32RjT3g
snkDIcvkTwOh0kVSvGx1ziokSLKNvASdmv52iWm9mTisRh1KJbq8v9PMGUTrP3kjj4vyV7Ux0wxX
QPe+sT1gI9FhQwLVORJIoUWZibIeNALtrgA7EQF84P6zWghVcQFe74Y5dtgGH5VZFPITpzfbGYrs
nTcAsWq9GKJANjogmeIy7C6eCx1OanRd4om64ODdmdGYhBGgNNXNyTN6uWUK36KO8rg32hwZgYpP
FaumgnDRbPYWOBRmjqKn8cDpiGSVEKOj8cb6MZCquHg9LghvH+HljsIVnRKstJUttKSMux7blMrw
yZstZNuPM38TvsxrKtBSzFFNmmp2zznNQgen0teQnDRB757TJ0g80u4HmxUjqWxj1JAH5DDmsjHz
jSgYDJRp8ycF+hOgVpjiIjCZZEsWtkZjfHf+Wg26Yeo9JhEytpQH08wjVgANdEahIK7tP/7tf/6f
/71v/1d2vI/u1292L/+tfN9G96J8Pf/9H3LvH/9W/fO3/cO//0MZKP1eV+sqmqZq8qCr9rr8+X47
puLhb/f+h9T+rkqvwryf5Yvxni8kZCrKoCHqVl0zhhjX+Woylv19RfsjD1n01cNkCmRbGeZMDDvR
Bsfie3Jg1c5/8+kG/9mn66k9faAqykDryf/66cq8UZSXnA9mnS6qnmsUkvC0XceObBN4iclTAOXz
2kHJ4AcCQcRYK+ic8EHsMgQq2AGbRwps8sZjyhjdI6Qi7Bv/9Yfsiw/x/13CvtxXuZh8zsF/+JCP
TqF/7zc+5B3tDukoKX5BTK/5y6GzewsW+jju+iN5Up4iTDuZ++qZs4cDqoyd+Oy//iyy9J9+FlXr
9ZSurnQl8ef/z+1UOu9KkX+qPBOFitDLAWwM664zvVpQWxhoyFP7ExTsXa6N7h8UWqhCQMnFTNUr
pioAdlEt5KBS8l9/tP/8MsmyovUHA1VSVf1fP9qjqa5v7dmXZ9acsYZ1br5Thc4JW13+N82dsWjD
V5vhxgDBxqoO7T7my0JUSQcjeub/7sZJmqL9h8vVk3RN1zS9L0u6rgy6yr9+pm9Wn29dVc8XYUal
sa0z94ITJborPE5/I5CVa5V+9npv8iKMM7hOH/208wZGIv1AGP4g2Dd+1OGZ+cYtDr3J1b6EOSNh
7pdBCbQlVPgN8NQHCITsPiE5Fro/GG1G1Vi5Z6tqjN7kC1HCPwQk5SZQGxZDl/EZYAI5m90jQ7ei
r9LxBPpYkvkV7TbSBzLbchKDgZBCIgoong/UrIjo8FDC+NtqoPNCKloOntIWyIPsCf0KcjOAU1TC
0/OSWtkkyQN0jBBJi22WgwltI01s5nX5BF3zmXSWCAmgwKFTOM4pkdYkMGMoww+8Q9TzKNPZLNg6
1n2SZbgwFePnQszE+7eIk5DxCtitBtjQp03wWUJn0KqRlYkWDw4G/Y1okBrmpHkq+KfaQuMwOgoP
wqRQiwJ29KT9JCFBI3cHITcqn451jh+eDk2GayZ+Yh2uasymrPpKTeA2vmFXX1/KJrb6xit8kAqY
tNjLYGUrYZkXPG0x5QDcgAMmGtVRdwwrRQKnYPiECiZ3iHvHYJ1arDHPxHT59T3oUQbTiuN43XAd
D5c5bZpqqIp9bQCmQlWAgJTI1zE8njQmpyhvzHYlJ3ibk0L2YWLhDFWYCxy+i4XugsM71qfZTvf6
wzJq8Fjk3rY+HkJuZ3ELu2QS4DMWPpihm3UXNHRUVGieXq4WPkbtVnercDNVMdOH9BT5D9mUCMMV
H1vIcX7wQhrIOCcKBw36Hxg20kZGBGbM79iaLfXR2yODb4D2rMXIiPGKypYpYJkWP93LBOUBf0Yn
j9Vd0zW12rk3lBTOhu3kaWMKpnzt4kd4iIld3+tl0vYOnnZTit/80S1+8e/l70/uGGHa3W2Zu4Pc
6iyx8e9RxuLFRy4bsZDFGPmOolqy0H0CStXAMi+L8WYl7qMrR8QwQKOOYIK8I8FhiYEahD7q/uy/
ij8NbGtdfclVhy/0ug8iUhp2XZLnvXPHOKv2jQYNPer5bD094QOCkSqH9lQVc5A/UXOJAZg8BuxY
IsAlVP3HECrkj+qrAiu6C9kkEwac3PzvgMp0IT7mYCm7XeJwHjSBWG+Am6AqpXGji+BvFsR+CJs4
fOBQ275QKJkgzwO/dgYkthBQP4AZ7bo6heJgVVg8vG7rPDjMxjxNBHXyOGNoAE8DMNbxXohd+aTl
/hu0fhF8FugsurG+uDIinXyin7NBLCiv9T6COvSAkT58Bio3PHOqeENL/sGfGZWf2RnWMzG/hR0s
zeSFT3oDOUGLxaOQWXL4HuKjwjbLdx8KC8DrqEN6hNV33pRP499IiRskhT/myMbvrWximmmj0gqr
sDDruXCS7CR3Vw2JxuYEZG+TwCOxy0t/Vi/iX0cd5lN+mg7dwhLdusR12Kw65tUh35LXuhDlRZkG
vMHWgPCCbpnH0KrCa2089wic9gTZxcUMW5LMruC14SpHVzaSybvxr3qKjXZHGG/jmfvIzBc9V8gB
mKGgwfXeu4zv5DcPGGXCVxHt53nKSpOCCp9DedzPrP7k87CKM7yuI8fljJRFHGU2ZuYUQ93qM5ud
ZBRrYkhQTu52kWRQWhpC48yRE4GH0awOX0z9gBdjWkNyu62c0EpYGG2pZDrjIWndCfpBL04egf+K
X/TotiyYlw6vozO51QjswsqRYbMDoB2XY8HbYPxELg3iGoYdChYa6L6tD8/ub9KejZQb35yQUdL7
A9Uy50FFVOMrGOKlz/9525gis6uQjYSNJkLa1lfc+4nUUjz0Zu+An0zRJVtZ2NhZ0vGedAP4WmJf
hR1nZ5zFWJfvX0F3pSeFPfB0B7s8MwtZ/s4r4vlz2C6yHVlyQplOTJgjFtojgYhwwDAyY9Kxum7l
P/ALb2LUguMHN7hNX4sfawZrGp98axJzsK6YNjgj7J5HRv/DjduPsPjOjR3iHZ5tBicSnJrdvlV4
uCBOnn+ivybJvBdzOoxKmF+sD7KE8R7kPbV3d0H55Nkv6nIROBX4gcK7ML7Cz9ERSNYn4qVw2AUH
tLTFfSKnUiCbzfGO9SemuM4tvQd9XBF5lAjT+OFFqAO6f52KExDF17BxB7s7IYXXId8JHXMfSW/O
4fjBmZyrj0sNn411PPqeVOMbNLhY9lYAt5rdWvPLWL5aaF6ZKUbqruGFQlTD4b3uezhDIotGYnke
YiKGPOmJ0zvV/zoL88IGc27WzZHVT5LmE1zPR7pqS3O2QnK0d00so2RxHul5f0WohOveAgvF4DF7
eTUCWe4ajri2DP9p92iHfgi6nLuO6WLnbnBlrn42LiXuUBVpbpEwO4QRciy5BfPCw0siVvLDuAfq
9IOnPkDtxx0QDaKaijapn/5ZjX/oZp6EfJr3q4eH4bmzlFVPK9P3EF+xfNeQVB91MJrPX4a04iDW
6f44TjHZixEpKziOFNiJ8xUx8SziC0r3/S0CKLj8+SncQSag+Gi3MucW4cc/flsq4irA8L180Mdd
fG0nLNFQTXJLH/dZ0a3TjkjisiWbHBv8fNmkmPNsETrdhw+H8NsAC3O0wYpPaZFFR3miDK/44LMN
TQpMpI3fDvUYC5YGA6Pg0Q/5HeMXb0f92/U6SbeDGzCHJnmpiTTi0OXraITGvMIC75rwNbmb3NHH
cbO6Wi/Qduz/lVEW94D1jAEKaAoeERKR5Dvd/o6QZ9a7T/jr8hqPPVAJ+Rb56YwjArbUmSEhBYbs
Y8J89WFa7TCuUc+I61jj8XPgfZ57zDKRxz2Is7GxJkTnxPdCeKkQZu5Jky41l4p+z3gCVYMkhzUL
aUEVu79SXoW/tNsaBELJxO6az5VaBlQ++BQhcNUw9P77ckrrfvgeD/f5JVbMxCK1hxMnqddSkQCr
vYw7pQiNL6BEFWToPht8moweOzSXgScSW7CHkPKyd8ugViz1FssWC3dzlj3vsiFj89hAnWDIjIVw
SxiGre/6ZHxz9D/RuLNGnJoydEnob7O+6GIuxCw8JSBpbv7yC8o2lfj2Jw5o4ytYPxfrsedSd+8O
Gdxl+EQiR0BVMdtjG2VU3Dse7i6jLr09q3/DqcCj6z4wOvQkdt2RBlZHHZVgCEU9+o2Yvpy9Kfo9
ZSSNWNYgGO7bvU4xAzUyr0Fo/zUpvinuPxFWz3YbSdhJ8l5eJUIGNiilBP6OOVfCvBs6X5JrZLM/
v9qbUA5vo15QAas4sp/v3Gqhj9kdkSPz6M+uOFut8OvETdXm9M8Pn4/5mlbT57YeYabh7xEYOMht
kJqk0rD0aq8luYjzlMOvOmxOfXQ49Cn7csillvyWsmD1uxG1bnxoDSDI7QcxSZhAUi38rBsKRBYP
sVpgf31Td2VrRxbcDHm1qWybFtdDqj9rgUzFzcePaY/m+mvcMTNBteSXO5ATm68xErEm+QRnV+p7
dmVCrecNjzOh1Lz4RFz+HU61HTsfMfgpUamzHggHwU0bXU01fzIWrxmXg2LsBwm1r68ddHTWxm39
8XAh87srNZF9MCs6/wofEt39Mbv3Zir27VxDjcANdYw8XeGe4HG6mfKI4gJ5mWWBrhp9bM0QbjK7
4NU7igpzw8f1+4vLjJSlhMdNQXDEdeA7rH68QTGwilaUJ9ZzxhbPLEsR6Dvh6as7PWMQPmZsBET7
jvY9ziGWBs9vZePmjbn2K6w040bKBwvb/07V4xWCkrlvgfR8w9Zt7ca6+EV0Pkm6sZeGlffyCrcO
P8ZiQ9uiz9Q4Q5IZt6hZz0OugZrUWOjQzLCT2H13zx4BHHzKd5mfwVWMX0EHR+oI6W1Lxnw/eVrd
1fGzO0+0ADRHak3xFFkPjEN5XjOGbogXhRoxiUr3a1unihhffH198yVipLm5NLROvWX2oDd7TMQ7
aUthPH6JyrC/7rm98dM5DvChtjcsJaT1b6yabZR52Ot3/drr+rJxvO4qgqzHvYwbya2Pq3DArNCR
5wMXx0kvvNiN218QDYNQl8E5PIVMzh7mLG78912SmGuScISOPpux02k+0XSu5pMjMt5rfk9zfovN
6Ob+FuriaaoOKptxaTVjZc7Ab/VzqpvTndPH2JUzhfTlAG9c/NQI9jrim4alW8+t3p6kWfWhWkmz
weLubgDcaACBSdkpZVflvRWrPKFqhULPO/Z1e56z4epJs3rvSXZlqz71cDSTKmNfLnIRZr1XfHYd
gH2+dXbsjYuYHQmMAA/9jM3pyqpnAGpb2i2eoMZdd5hxh68A84QIEtAfZ45B0wwaeNq8qD5UJKSG
gg4SABjgaPbwNSNHjEv1iwgQIS7TRPM+xzNDoYTEGV/AekBtOk774ehBNT+PsdABCtBIROTxzkMV
tvy1fSCnYPeZo7jmBBGX/cR/slWxx+0xn/FpkML4fXsjqJGLpXlIUb0LPnzJALnjFJEJqhvZk8J8
gMePBVbqflzCy+kpyuAcXPAF9TLOkYKpQpt4ZNTIfs/+oAdWXfgAU3aEBpKluexRZ/VFyG4//SXH
74HltNAhdnmoV5xU1xNC6Ea2ebpQo3W2Ek3P6APchmPuAM9QUiqqBDxiwWWEOgSXyLowWUZ/QnsF
Ac0X4YChXyPek0PtsGHx8UUlV4qRvo9h9KbkyL5hBN84Wn7DDwUlk/wP54M4ruv0gaRI/Ib90mwl
rh090qDFgPIzD37tKzvdSyBvRsUvvrzG/SGFVASiTRP+3T0XZLfgtT1mR+bybwQis2HMf3DUwq1+
VHhtuG+TOyxKfUWkdsDW1olkVfC35Aynxf7vlnnEoyDD4WXAQe5OcUBh9vaJJnfuvrbsWppxH6nB
2WsiSIx2/vYL5m8Kg0WrUSXfzAe234dzuBkD09AK96dfxVJpH+LavQ8VdNaCUdH2A1fmBGAtjYTy
pgT5iOqU4i9iEsjmvaZV8omfkzJR9m+r6xRT9i5tuRny5fgFiCKKCUFwcPFRtNMfsSdAZ/paLMci
hbrLKr4hBeQJmJ3tNytG4QS7R1gGiTr7pCQkbtCnSl4zvK9agOb7QVk+/QeRXBQlBrsROnBtmI+l
PZm8FAaUdAO7Iny+iLTJm04XVBPRFpPDcqj6/YMwtihdfiUbD7beo5aIXh/zeG6HhCKTU2pGmgjg
GMQUVp+I32ueDgANq0B7yMUTCuDOqo7rVMQky562kIBy3kyeefUabJnTyvmkYkKfjDYTvVI1LsfU
P8ezTfSuc588OtaWQFjvAct+GUl4o00vA/s2ZTVs6+2PR+M96ttypDifLYaOIgfuy/BNMR2IgFWN
Vmz5XdYePpDsA8WS7VkNOicwM1iSOVlyrcFIRzGUdsx6WNWMUbShmD65WJRiOVoGCMfZRoyU12hw
9Iv9Dc8BNz4uzVf8Nw4CIoAMWsLtE81UVNqPyVbzfnPeB2N4tx9Q7Oak//WDmk/9wfPCzEbCY6+0
67gzvSzqfXetR7+JBroF3I61RaGh8+yhxnvNf8jy8kV/fSG4jjJUBE4+CW3vwYmKtaIk3fETPOUb
1A6wTwNQP/CF1q8yt23MHcEH4dQVXjnmlV3Jo2IcXkZdC87QuK5Rf3T8TQKrjPL6dD/0t9myPX49
HEkUyua+17cfw8rti/e6unICuiO531RytZkEsHyZ9C8uIt/jJ5Y4nghLvg0J8bvsX0kTDVCW3Ucg
CsHAfG2rrbxHNFv73eXFb+e4i/vMqAwZmMEgG0SUHDnk3I3ViVmzQumNBlc8HCh9NVBNzXj6i565
50jPIj0mCtLVCJW7npBVY3qibuyvLHLtOy3mrkY1rzl1sRYkAO1LmcxS5dteXHFMTN/mZ98gZaCP
dCnxyqdVj+5jGleS7J/IswjjAXfmqUMCWMXa+I7gLPOutHKyLRIvMjg6AWKAqCXtsO/nkTBENkum
vaEvQLgQXkgLJmD8MxV2LoFR7J6Y0oAa0uLn4FkPMDyAQYCsjqcJ+zqGkjKT8YMze2QGWqIRodgO
qz31yv7OHX3siPMe3Xf9wkV26QJYg1J8HCF/SXsH/QCI/V3Ux5fbAyf5CgE505i7DnD36muCHuUj
ePk81VcDsDtQZ0x30M1EvZFAvBgKB1AhaN3+w1ORxMhxMQdxqWFk8uiL5rE/epJKqdGqmmdGK348
5JxGmDfMvsg/GDNwQdJERv2AeWexT72OhXOb4AiEQ8KZvbeZlsxyli6LKl8DNU1kuFC2gNxWOGky
9mXIP/ZFwJ0tvED8WnfwS6BZGGEQT8sCnD5/LL9O76SfmFe57PvH+0R5kcZkvF+GfuhPmGkD/yfD
uSlDBEH/l7Mz3W0dSbb1EwngPPzlTGqeZf0RLMkmRYqaRYp8+vvRB7jlLftYwAG6q9Co3UUqmRkZ
EWvFWvgx37yL1xqcEPkTOuA1jVqY3hWXdSMWTISSnN3m2CcTgx31Ln+AJx6mvJ56AluwtCVSx4kE
HglllRQPfPHgq2/X4H9w8ti7TYFPYUXk65Iw7kGN/RvyEZ/BxS94xTQlRZKkL0TqX3hFSNLdXbuI
yfwEfNCp21n3vNHG184+urZbL7BC8Rkr5GGmIEga4JepCoL4hOXsEuOw19NbMhc3cH0g1R6XYCFz
He+DESWb2U3BWd0rGdj2xc98BgCfn6z/+zMvslmbe61M5peFuDGZwXwjj20qZ2ruSTl4TLP1dU34
efHYZ6zv+bENuPUN66uNcp/rcpHM6aHEJNfvZEtUu4QOHtxkEFwILYb1XjxX+uWrms2XFUxJ0kDN
5H+fu1Ivxv2xr5L5PdL8i+RQk1+H0KymV6x24dHi30U2R/Px/TqQ2g3ZK33YL357AxZ+x1yb3/79
HZ4wV028CLmu8w77ThZgJDXJg7qzg5C4PIyzrhhJVLI4Q6wM8qc0ivt/P17+ba99f3zzz78t/el6
rYSD/EjmrSDv4frRjK5ZWbCKqroZF5YIs6EcqRGtprA1OnZOUb5lktLwsvAUnLvwo0Kua/gbQhtn
cnIUc5C9eEfxt+3x/R2fzsPjcbkmccquLCNsiyLTk4MYJw99dp5ogAx/r8jX6frxQVRBkQBRTdP4
2jTfVuS8v8nqXT0nc2NZm9ZlwOBd70znwym51gfk7/kESmHF1VuDVb54+C8wril+e3izFN8eLu3v
1UoyeXg11JblUBihq1FP9A2jwCQAC4MYPWstla2wfbwTal88XfixGQ1REBRV1hVDk3VdfkK26yre
l6KSidPa68OV/mwFh7C2wH5cjOI2txBSqSN90ovGBGwmYsN9oOMgolmuezeHrTszPd05hODDCHio
HoZg4GB48VgYCnMh+3Qa0AOBR8wfr+wlDXdPG9J45s9AZCT5PQCYMuawjMZwZC8lzqHiTFjQdboe
+mAC9D+ZRqOYvnbyjkiei27SCBIdV+ztwpCVQmfUiz1pjV5KkPrtBEzquL67yzRqBlzEF3tF/vG5
/l0v5YlzUhera2nuWa9mSHCHuns6KJz9IB9qbrrF/yaCCxlgcSZ2sJmzmfBz3pCpn8H77zDwE0yH
43soUBnvu1Kwcv/+mtKPYM7LSaYmCYKpyob29c+/7aVLSyrV0+okTikQd7MbbTvvODp4526mWKut
Tmo0OJhOwfwc69y9dpiwwu3cU1Ku0Szx9N2rFzLVV6/0dJLjqj6Ip4pXuiweonVA5gFRAsBqUiA6
uGTln3LTzyX2G9sLaVo3oY0wLbYrNEwWwvt+fJngWzI6TqXPVY5MAvPz9nEozS61l6yshzp6OBgk
mDODwvWw9aroqrItgUuqc094r9o8BSpEa1wHe2UE8EO6P269daqOuhWG0ictW+G9nK26UlS1+VOL
1cEtgUuBVBbXBKf1Bls2t1doCDYaepfFbsbTPyCghYfJtXcbGDg0BLJXttwSZHixx/MeOympDgp6
su+G6umt95sKSGrYu3dUECe3TpxH5bsa98h9tQj1lnxG7hSXTtwzol3bXKeL4/AEQLuycr2NjdIh
3HdUx2CsQUEW49q+4W/j1WNhVAMeA1QuTmgQndb1GqBpC00D48Br1BDiAJc798/d+3GGpVN47JUz
wj36aqN7D6GnvkalmFhHMC4mdGii4dcUk+lbMFuumCFxCQJ3k8szxfMJ4gNwXs1ySHC9yw5Sxg0R
sBMycDV6xC1PtdZf0haeUfBzt/f3ZtggHaRGkF0t+CCygvyil8BZ2OKiRPJbk8tdHG24vYP1Xjr7
gRZJQImKawzXZ1vz04Ey0wOVCT3QXvA/Zi0ihEuQTfXN7YLlGHUNYs6FmWQJgZwzdFdSxIj+0hgh
h4/MuzN9WfloMXf2SwMqiT5oaihIwg40xjRzHeon2MOtMNp30amlkkbgyYHVHCz2ncWRiQxlBHrT
QxHORo6ggDbSAPlSr0f+F3hyqAwfSFKBlOLAig3Fo332wXUHRl8Cz4ALi4EY5S5yKFjN7vvN/y7C
3OW8WcvUw+gEURG1m3i4UCEgRBsemI1tgBOFikNccKF1hLVwcCKuOPWB7YddtvPB6L7f2XUfwaCB
kh7Btasp1vXkXXv7UA5XXd0rnLVveo9gBahJDKY/jWgADoa4LFJhEHN7xrbqr/pnhNPxuICvBwsB
8VzcP9HSRQiis8yXWngLaV7hco2jWIx7xX7MVrWP3Ud4wfsSm9nqaJe92jl16g3U/yvqN+McriGN
N7Sjqc16NXJc58xuvUEBPCxqyKDdqIpW7qpL8bYHaRCQFwVRA6uUN3DAffSzGvre2ZemBgig4H5Q
PnLvAFj1pVWgoQUeD8up7AAHSsiZAKBGijuib2oXMP1iPybcW0UIJEdSaY4l7OsfA4MOhkod5hyD
Pd0N2OvTxNfZUrU3wVDeZ0bqfcdIXhVsSxvTYFdD2PAeQXwAH6fiw8jaG0MXpeXdjOvBw/AUxslh
RiGcdG4zXnyaooULS70MIUYiOKGGTCgig80EPfmbTacFhiZDM1SeAOXu1eX/3b6P0zvjbrvZPXc4
wJzxx6J2iNj9g8OP7pR4jTRubfyYFc2Ffadm2kLEqVgFQ8Q4xRWA5VsbyAQQ7mcXRqQpsFZWvWih
fo5oKkVb3/TiNqHfXksD5YQlQ2Ljd2ay/x4doXL5j7yQ0JIkTiHLdbXvUeWuk7EY7RtHEgkTbLAp
+K98xk9J9aAFml46yCJtQNCUORX84bybYlv1Ngf+7BIijt3E3vlJD1/PRrS9g4aRC2bmnieFLThj
2lwP9NPNqILxkyLJQ9OdTlHCaA0+T/APKuQOcDBunAbOmEYwzqiA8CtAUVcbmgg9Bj5dDTsBazzQ
GkADpzXuJ/1ibrb1DQQEOCNyYEDnkIP7VGayS0Zg2jeQvdyzo+mzhkjaBRotAsadmrGm3WgGnr4A
HYStdvTpm7oXsIldZ42Uy5jRxYjYfBqI/cv4Bsac8vkgIaDF8ZUC8deLk43OtsqgC+0X3rv0V0PT
O/FSSFjhU3YJj9Oafy8gsROzPLUHRtt+WHPSbrIanTHoHc2+AvQHGwlxhJ0O3AqErULFST/3Mxra
Ut/EUqR3+5zqSMw5uL/BJjeINAQZhSlG/tbIWUBiswt7fR0pQiBROLZVn8PDM5Da8fSe9Sa2D22G
Sobz1dspZA3HjHSygocx4ma+TEYHsVnm4rJve2t6pZx3lbDhrZVB5ZF1gf8oBDTAH1+GpbOf0Scd
6i6Nb3fwgTw+5Bhrk4cqnURXtxNawMxaujefLqFdoEUNP2hADKWYlYfp/HByG8Y2vc0BbumDVZS9
Z4EUtQCLiPgjsD25Jzp1gC7R+DhaSGj2iB0msthfKwCVw0AOcnYKDtBRvFSHvb3H/YU2AaY4NvAa
PRuS1RCZUMNfp84IPXU87G79MJ9hdcHxzXupd/UeRAyoV1C9Eg8pKCv2D8ijtdsVQbFy8bv26JZR
B4kOEHOQDQE5G8B+lC9oySOCyOahOY8wLKa9fTC9YLDvK4PUk3vq8BKEit1cjMTv3ql/w2G7oUGe
wqKdOncPj/XFw5Z7O9QL0UrBsG204ugx6hpR7LTLCBKGqzZUM2gkzSWUu5gTtcWv1teVCFj2JIxb
deIgBnGE+js7WMfksZv6BKysz4AAWnrOdQiTgOaRAF1Lh5UuRQTkfUjbqa/xX1ppfhZ7Ii1Pmpbu
GQmru1e34076dWPcxuJ8P99Nr/YGAvoZ9Kq3gSIXQDhBvckI6c/Tm0cdpO48nKLP2tsjiLHtBpK6
s4R3xGlg9QRx9+HHoJ1SaPThoXcPb1m0est8pPmD1hAONGsC3ASXCDJE4dI2bWT9bzaeRaTYDplj
/wG2ZqCtrnbDMxnKCCCMQwcgSo2xd3h+UHBD8qJxlHEXE0X5cOoIUzLVrzNbxQ4DqYhpHt0/pKZr
G1Xvd5ecVN8o/jFo9bPRhZZVRQHzgPJ1WiRh1ovpH/flcRWZffgnLtd3ULfPts69K15tmftqScPg
gACf3Voyfb7zGUZm6GmE/pffQq695XOAZb8MryFjDxnnSOsr/Hn7No3tw+cZqmgP/T4UfTQr9S4B
zBcaZU2A07tcYsszEOZn0oMgzufRtrf+g6U1KYVrZOMG5QdWnOBQYfqeMTMWqMMVSLWGGTFWo5z8
D/Mdcrln2qfBblhNz1Ml3E0IPHQPSUYewfw0X22vcAxqi2fT4YK5VgBlAgDCEol9DAubd+NoMQrG
Fycn2WSuxsLvCPwaleBqAlfgRnjOfW37KGgAavYdm2gTKRtMayFITE+7xt/wjL8LnQWyFj4/1eHd
OY2Ti4uxp1q14XNtxGa2Q+zHnwqxWV9ZJe3/2t9vOPWsRs1IkOR+YI3rArgT5E+DQ2Pu2IE84ZGC
+2/NyLPOpEgS0L9klBTsCbkn/yOflg+b+iwHy09w6Ybxd8NiNHgA8KJvxC9RmB2nM5/1udfihysB
5XIrTs+RuGnq3hwlJ9VLHIUrqBmRbOyxCeJ71B+5SlFD0wO6llzNYmdyRZEV5SYK4RSdUrG9aKhj
pwGTdPCVbd1KFrEY6PvOA70KZldovxxguUmcw2N0CivkkdBW24frGiYErLQuU3KInl6x5zD5nLvB
KaAAX6vDLpRFfiNUtCAZE5h8TBsJm7otti/BG3mAXS20ieivMA6I/RyTgtgt7CpEeAhggx1G52vI
2XTyYRzdLLyjSNT72L8FxxC8ofFlujH02RBOrg6z6vzd9Bm/bKSHQBSts5MB1E5rS4Y70PBXSFA7
WJ5FJQYOra7uam+AzCtlDnHm1rJPJJdoaKok6/sBgHegMU547p5gpeTDPWNAw3L0xSTLMp8jcV4W
jKjRn+tnDXMAF2RaAfBo+AX2EbVRlmTl3IK6d/AUKHCP9Z1gXq9gAEnuCaAgnmqwxE9cF3X7wHAz
pPQLcS7aBXifQ/Remu9SX+iS5yH0WkPkRLmO+J28kR1SzPDJVnDqYmaLjoQw0jWKkoRmhOReWH/D
YaxmwhYDIX+ACDOziadvZstRSqW9epODpQQhEUzOgayJEHVI7GrnuDoBDFYOtBwwlIRUx1dtpPDo
Yk/R2HFqWCpklUc749+GT1vnzAoPzOgwUznOpS297RpaOTEtn8yVBQy20YOvhhCJ2ZiboCRkuviP
mlCWsW57gHySs6YsZ6QgiVhaCT13JMMglglOuvJ2qiVyyIjTfM+WqxKleF6fasAmOSDzxE54R47O
MXFTD1/wXgX5Zyt3+JNmU6eo3s5dURO0SHO4lV04MPZR9laZe+DL8WVvQQVsNBSQcP+iDdGluUIy
NYYV2/o+pTG0aDO6FEJKXMa9piokcQ+J56wjcLsttz8wMg1re9N5v0CYOFkfRXSyBgdr0Dk6R+DK
ANUvSXV3eWP92QJfK6YX3dk0t6neVbmflIHsi/zrysEF8bOSK54hg7DpKpF/WqvxbSgCXyMTaGlw
honDUWuZl3MIIErpC4zTkj034mtnXMsafxzEvj9u1ocwuIBRdiG4ecKAcdV38h3KObuIyIOMGyiH
ab9hXch7wEshamZ2X2csrnGCVSYFAYSWEEcKwnyB4s6+DWINtWrfhlLOaUOzPVTdFA1QqJUR+mDv
e9Ct9onaEV5O+7wAKnRv7qgjctPcPaiXBaLyg0cE+GTo4Q6FHliXdy5mdNx6rdGFGiW1jcGlrUF0
aXmK7ELB03vp2UXMkUi5zuAFvEnUxnwBxj1CA5s84HhSUfgbErclNpjMTFZEA1rDVBFGp57j6PuA
iUbtGdsqvxWVRCfp61eLWENz6c2wDLz3umW/8uLw1MZCmbyGo9SyxDmzJ5frWIdfEuXLS3vVNxau
OdTGWVhju9wjE8iWcWTcA40moyv1qwm9D6edn5wKcFXzTxf7LJJRMlKb9zFlxdTMgRp43pRey0+Y
AAkHOq9sZQxQ+Pse4UySGkXAVHB5zTnGpnXmx80YAUSiAOwYIkuSgYMWMOq5ncDGJ0JnN4jfitGK
g95lyJ5hyHYz+iCNHqjAD9SGGi91L5UH8aIAD764j9K/bCSMVGbqhlYouZDh1xu666vZg+kXSt53
HRG5GZq96H+BlZLswk2Uayf7iD9qfnR336+mOywLOrnYbYRx+X1ZcKi8RA8qlXFtK50Cdt+5wI72
pbuj/BCYZSVlIQ+bazQZaut8G8CRuK+RxKqwa+9Wk2YkDw7IUqCdgQst8HZDA3gv1w8qf1eyWoPV
qBiahPfK2l78z/M4HwO1T6etEFQC8uRuW9z7TP5V/GddfHCQ23SYsBqvIEZfYCYfDw7yx2cq7H1H
wAEar8U6wKtca7krqiNmhGfM9YDYMp4hpN09pTTl/8NP0jZ8F21lw2w5IPoApPx2I6rKnI4C6SAi
NOVZO/fuA5MbqyI7QU/PdBrZgbu7liFwFx40WxAjpZONywkzpcZcn2XMQCreKcgmmkc6ZWV96o4h
s79HSv7+yUEXwtV66DpBI2f0kvGGMYybVniITpS7K3htmleBpjPs6DFoQJhAAymEPjyWqEJbEdgs
m0UbpdYbJFUa5pkt9IG6YTdp8ESU4XWOEvdAiCQGo3L/TGYzSNPm516OneL4nmlkdpOKNBApi7qT
39pXAQJ70Tuu3gRasdbxOq+Tj1W+SB7Qd09UaiUpMWKtHo3vpH3uK+vdmKHK87WdQ2dqBeW9t1cx
SlJJsgCms00NgKwdA/0xVJPgeifkTDaP6P1zilTVlEFR52ankMPcFAKHRlc9Bq1NCSsRei8TA4Ea
1Y7iEG1gS75wvoRFHr7vJpVzmEneGXsjFHM2OCJy31NORBk0K1ghIVrF8HxAMLp4Zjr0j/xsQh47
1Nq9fSB5NAMgCsHD8bhsxlCshzjDAuszvsDQiU5mx0gL7moSZFOGyeyhtu6YNOjOnoK3ABEb+h7x
muIYTJthqwBqxpfzzbn9KVn4EliQakKtTT+hhFaxD2nlOmLl38/uKQnQN73AzwXHCQgnDDKPmXM+
eTiXGJJ7x2V8qz+QHXBbiA/xL1CDYnTfuQm0y/fD6CTDWVHfizwAn8vIkqFnB5c6uu0ZWva1ws5v
tjB5xJPzG2QMRAG5naEnotwxu3fE0rn0VuvzYLUR4KvvnPPOMWdYy63W+6F2ikiUcBMCf6Q+3jnq
Vrval6FG1kZR70sDSuhInWmq29pHGFXDMLib/vHRBlU/GgFUOdSAbss7g0rLDAiXkh9ZN/+Oca7q
3dNpDVf3wMKWc3un+Vlm6yl29Pgbot91DdVGSAqOtVeTRWzKTtJGgLwVSYtVzGhWvhtBwMru5CL6
ZzG8XiKJHVjHtqw6ONnXeMDrkSHa+RucOoWJISSNc3dXedQ9F2mI1Ek2WFHnM+xUz5UCr+VoL3Wx
P2OFDeZlIATV7ZTzAQnoYu82MWO5lBsthxjcAtNJwpR06+i0oH1BtgESgwSh9E6aXXxgnQQKk/hS
7cU7h4UtGHSHNvZ2hH2zRPDv8CGMhOj8rvgnFCJDmfbX+LBgApJZknNrYHRbnfvFvxgu7Awxc4is
l5hh9jQ6+AY+QGlwep/XuSOBUTErPIpfwW+/okmyouuKoGqiAnjzL/hXi6WxS1aKMOWdCPT5+61z
JBOmnWZCOqO7Nae26R43OIdg8dy/Lpjqt2GkrryWgiG3A+Emp8asIWe71XpFzXz0ahktF+d+9xod
mr8BJrmBx/9BSgGYZFUUmRSWVUnRn+Dz4piv0kKuAWg2kD3iGV5P7V1Q4yucf9SR2bthqqyOVgEM
etnP/FZE4UoH1YE24acjKEzTDPW+t8ebuBUHf7+b8QPXbt6NVTQURdV0TX9CMluFehbr5t00Gpg0
ZC8erjE5Y2M7Oy0xvfZ2SSRhPx09WL+mbXmjnw9rzDXY983kVRzpDbhiS+71/YohB6SszkKnErrh
Q2Od4MlQfuD4uopku9XF+KwVjeILqU0NuqnPF1Q599rCWvqY8Xm8R+kgI/XAoApEKnPFsrsw6Idn
XoaBdnt3ceNTINL3kNrSBU381Be7GAuWk/May3b1DdP4DyEwJyQbCN7rb0yu/L1gcrO5fnzM/xbM
eIIy08o8H29VJUxbgTasZqsZ88wX8An0X+gxR4JpJ7kHZDDUMN7jOCejEn3SxY7MmfvXyRrJ7kqy
ZUoWCFoXylmYv+f0xWtKr16zoXR8AzWNoiWeDwbfVd7s3oXSAWKr7B2p47A1YuAGnZx8uPMZM9jR
IYb56e25vZHswyXAdP5eMvHX/f9tyZ7O6868F7pwZ8mMafYOEIm5AsoIomfSt6ZvSk+P+Vxckv9+
rNSApH99qadjpx9jRTjfBWEaz7Q0YM7xU0L5fgtUKlLSrjqiH9Ou6ewKeguu6B+p901mhCjz2wI3
0VSdIIb19zspvxEHvh03owF+v32WR5KUd0Uthel5dgAKpNvRf9ASOUxk7+HFtCtCwa+iE30bIaKl
uZHb1+n1LW0zruOp7Zx5hpg+RN7Bp36mOFfyDJiaNgFdSWhD5A5KU4fleVD0tBeraTx/RE1GXsCQ
ZUlRoD4oX3SQb29+vIrFKkk1ZTpTifcu0lTtxXJZh5NU88M1omaLJUUI1FML9WroZ13ToFGc9u/c
dTZzDPRB5XHLPaxN3Rs0lt9Wi8E3ew5nAWbpW2NWIQFGQmHiaHxSJ4wbaY/T0EYbiFHv4TawYaNf
puhH7bnhXESZTafEm366bYQCrpVD0uCQj27//mQ/ttHzD3/ieu2r0168iPxwNHQttOoZyLW79DVC
vx4NyEAaHxIZ3S88RLevmFfKM/PqS6zjPwmF52hTZEVyKgqJVUe4THHbt9iZNXhf4SxXPtUX9Ont
MrswBcHAhkWT/KMaDNJZuYAh/yCnFOoetuhMHUztMrPHrRfEDun5+vh6P02EBaNImqKJT9eHtivq
o2JUCmIiba+YKMwQ79yQ4ngQ+3MfP1mhw8KQcpfWzAz+/jJQm55O+NPTpadYfEco5HAUalaHsY2w
752HfW836nYPGzRYYLModrVcL5cAm0drLaMDPwGwmXjX4QQZwMnkIlrrifWgISmPPuhErs/AIGqQ
qHZNG9Y+d6ktac/Yo49j6vh+x1ggbOTMac41vMwreqPwj3PTT3sIctJA8U3mnjqI+YAz9d6R4Q3G
kO2R2XKHiHWNx2bqM/j+gfCytm5shsqGfLyfDrkmEY7ZGqNtqSNNy1Txl4rncHiN/l6x/2XBDF1u
qEuibD7tZQOGXbbfs2CNzyjuGgoQhdqe0MplO6uuACyGQMg0cavg8/bRWBk40BVevMTve+a/l3hi
MV71XMpPZ14CkdJufzlpxuZodDKSNRq48K9700YQOAXet15o30jPPKT/2TD/Pfppuwr6Pb/uEqHZ
rs5C3ywlmxrR7e+9ycDoWIybdN4wJUUMd3zw0U7ivP/923+kW/++AJH03/ivXPPckJrfTmN3mVsL
4bPpjS8vJ2vdsurCWk7UeXOSH3SzrQf3MdH0cbP5H8cyzJqtymbNrcZgpDPAqD5NQyxL/d4Bw+ac
QIR44Ztxt0E3bVwlkUciHDs0KdTBcAz/cNxo3+Fh+iUtxKiG0XSDHAPP+S0EawbhmkCrveIz/frB
TUk3kPURTFN+ykWO5aoQTOGgTAXfQVSve7UniTMarJjcozOBnDmKWkM9JHoaL9IgvVnP7znA13p/
e/RT6lGfc96q4NHohXfh6tlX+pJ2CArkj+CVTDLOuA8CMO+Av0PJpoFf944L0/ZHFmpHTFWgrmgO
ykaUawbTQ1gukAS1lg7a1OxSdMk+GxXM2Nty/fy9V75Ytc/vbgpcu5QOkCzlZlm/3bjx/dHSZHWn
TBcOnITlotGBRi+ywm8qsUWLIxNbH7vuaFKiaQrh0fug1zoY3FzQrMppOH8w2X26LkAYaNI2AnnY
g5R85s/GzPPvt9V+5gciH/G/t32irIknUTTFKleQnWhszW6LttDbzbmYo33s3u4Bh10a3haLBVdn
P+3z+TvcDx1YinPCpX/hO9TRoJMx/Cxbm1GDXKLQ6fFpqLA7UBh7OMMi708obb+44pUm6/q50lRn
osBNJhtPu+QulK378bCSp4D0EDGxMuwCq9tLGOWMxAP3QxVZKu4kPHZHYbLeiMN5x0WfFJvOHAW5
Gjk6e8wV18jQ/r2s4m8RyxRlhZXlL4TsfzeBqYmxEGuaTMBAnseOl9UUlNDy9QghwPE9QFJ7++pi
1X/LOr499JmuqVZxXGdsvik9saJRz9w0skQQneGnwFBjDpeRT+ZYcPuh5QRQ2HikMNuLnoXmoyfw
2DAqBwcK7DLxNA47Ni8YJu18k1lh2hdQEQo0tRNUOsDj1DfYRMmIUtLbMoOBCwmMsrY6ObeF9b5L
ugmZ60VckH+LC9AuSVt0eJ+q3OyIb2eLRDc/7Q3OFpkDicsA3KYvc6dby7xR6O2rnckcyGGQougu
A3Na5zESiBht//15pV93nmoIOhxq2TCfWxmnIotvq/u+uZBhMfUnVvgx8K25i6oexovt4auEUmq2
8o+tzs/TDU1UFUF6ygAEIz+u5N3XfmoUwpfdvvTBU4XQpwsxiyKsIKBGvfiVv+6nbw99uvFJRS73
e6XK/EoOFpcZ6cYN5UPSpBsHh5Gs7YtzozS/4+l3QtHWRF2RJV0Tvhi23z7wXd2vWnIhyV9ZO/0v
yFi4WcOeAV7zcOpNFlz6dRtySI+Be1RJAO6vHmhxyDzkHTnw2C6WafCYXWbI5NMo6u3eJGs8hmou
9V687Ndu+/GymqIaqmFIBlHo391Yr66pml7u8jTpqIe+fnb0Dbg+GWlgOEjEjjO/6p/RgnlXR/Gw
PnRhuiZYO1kPJq1iq4Q9NWYc3nkk0eHUieuODmEMn8aPVyX1b9FIFCC9s1cFBQG8pytJqAvhJq8O
8pQYeZ4RjlymtWFC0MbvNLpiOLXPnWr04pSIv5ySfx77dLeUkhYfTfnIyKZ3h4nUPUeMhDOe6DMc
yozT6kV0+NGwIGvgeYYsmTqzRYbQ3HXfNs9uFaeVtONnouL9lYKtQu6hyqHDzm989bRf0qN/ntb8
+m9Puxwfe0WTeFrdb2efpXtw+iNxqcBnPIbTz1c/7reQwzXXzC0wtqGZXynTt8fdrolUafFFRhOI
YP1WI5Bz8GAhEJJX/ZIjkNtYYyES7zKUCLn3uj4zbvn2d0gQfz2f397iKSess8vucDmf5akQxUzd
Qiy5tWMQ4IZWwxgNU5UQRGPv1czYbxXAP7/+6aovi/x+uug8F4vdd6BEG7drXw0qF2Sxnw2Z1YdM
YLpwMaCDKAyDM60DxCd+PJAPASVES+nvlfjKfn8c/m8r8bTZ5PJSapp+kumOoWMDsUyIBP8xUGiZ
YH/Yu0dpuKy6Z6h4uFw7IsPVzPqDOvtZ4VbbwwwUn2i1oF46pP7f7yb+ujW/vdvT1oxzqS7iPau1
kDvJyouHybxoxrwYj7RMhKqnZZAgrfr3U7/K9ucVaYZ7DFWSDF1Vn77RqSVX5crgQDTC/IVDk6Ng
pjHApA9WygRtoXelT0t6hhLJ2kQpHLbWizP58hWePop5MI17qvEKN0/EUaA+OmcRQgRc2wND0vFY
pU+nMJDhoingoCl7nB/dv1fh11j7fRWe1v5eFfs4V3iFB+7ZwEb2wqNxa2tbCOYknKs+xcervOjX
3y1JVBySxqSfqT89VHnE0mlf7KVpnPt35OD3FrYGu/YFo5mBsB2IVJpWdvdbQ/yoUJc4W/+HHy2R
DxhCo92pa09h4XS+pkaZkZ4IPnJyPux90cowtVXQ1EAYBgLLbciAtEZ/dsgJMSd/P1/9Jd0WJSAR
dp6sqHRJ/o3FslSkUsusZbr7sxn9ffByGD6HcHny+sui8XGhCJvxN8O/hH3R6YcjadAYmx4pJEcP
a5SRDDOd1VCNca9w72MMNFaMZETISFMx2mNkqZ2/X/q3JuE/L/2UXu3SrFXEZ4FbGZGt2cIYLiCB
0+BZdJGrCUM4GxaGqyOj08FdEEcn0q7GX23cVLABaP727/f5gc811+f3RXyqWYqkdTumD3Kvxjiu
zJ1FvdEb+jfCtOR+OEGLkxC2mDOCjd6x5jiy1BDeQYeTgJq1tt4D50UG+ms6SLuLaMJnZWb46buu
jFI2zdiU2FftNsn+cqJlTn83nHyYfDVgAHivrJI9gumfuhsf9y7kYVFZt+MjVi23KbL8n+M9xTSk
4C3uBS82/m/FftOP+/8v+PQN472SP5S9Kk2dbveyPVN45r2ll9j9Lz3m/lp6n8CbtD5Q85qjiOHC
80XMgZe05Wnj5uR3Vii2uzgGjlGD5KPeX7zh1xI9R2VFIB2SJU1TxecuTqs0d7dD/ZCmJ2fhdC+d
7rKeeDD4cIzsbgrcJ+1o1UZjyR83+fzfW0pq4u1fD3+6EnQpK487mYdLdM26XS/08rM1GkFE7XRw
aXKRiA+cofwiHPxAbpudrEgiDSSxaXILT9smux/U8hEX0rRs3GQa/wk8O4YPR0cKvOkoh/7HWbYG
WWfQgT+6v1qExzl+zJzy9vDFHv5Krn+swbeXedoiunQ76oJ6l7gWlSYQWXHvaHn9yQiiL3JXTEYd
RPtD7m1Qxcom7tt90rPH2O5eG+kEs3h1RTa//cfryMRJVQAW0oynpLwlltWqykqJU451h+WtFZvR
l4xjlDC3ldubpn92HsvTMc3tFxXTF0724+G6QFdENxGXfq7fk4d0v2WpLDUo7HUUI56gY0nfkt2b
h9YqVifTpAhuaAIKEEqPM1NyWn2jW29rhl2wb6PXAAovfCpRF1nHdkUrLRIhMGlO2U29/O7k3bi7
g3a+IylFX6suO7syulWwZxr/07uTvJdGKCEGpDnq2UtouDHyc3UbjZSrc4biikTF+IJCL4K89fIC
Cx/x4inTdciEMBW3eEiWOhbDKxOtXGRYKgd/H5ivvtCPBaJykWm66qT7TyWl2VrF18TkwFw8xa8X
XOT6IpGtxf2dscGONmohQ5zQafYObwfaMfMzY69L+MqoUI3gYLbe4cMUx/ZuEF3scn3rGgb0t8P0
VT/i1yxH+faeTxf+LT7JRgrCNW2UMBDVhDjl3Oa4cnWycNVXo2sI+plCJLsHjxfz8r9HtG/Pfgoq
x1OVFUbFs+V+OUO1tZFdXCFKBo3cx/p3EHeuiBzdO7I9LroJsZ/mqdSI9mZYoRxffLFfKyJVgofR
nCgdZYun1KN1vCRlmRNfgQHujQCcp7ph3ZZos73te0dPOjpbvfP3PvnaB8/7hL4nZgAgu7STn4OK
EF8zNUuk6RHBLQ0HgALc5WyzX9Q7TrZnxc+rQEUFL3ZV2RbQRBntNf9c+SfVF+eG6DHHkSR2jowW
xj1DEHWpf2PCCmcdVGIOHRmnmDUcgytcagRelRDtyCLx6pObYCwzL9EtqWybzab6K9MSHKUDAowZ
HfwJ5JUQNWZMCzrqVtZgGNoFdF3Y+HZwQ6029Y44tZYoPTuHyi+OWDYUqPH1P1FuwiWwfqvHfy+W
+Fv3TFRVU9Y0UVRl+bldl6rGSZZlReQcCAy/3RiU7V95d+jQELzNKc5eN6j1KKM+woPkyoa3aVTu
xiLiFERtGCorZ+8Ys8OW5s32XvT3sPZCqjnt7QTLpWWb8xRyIIvejU8eQI8MK9fPpsyeHcOW4cUf
eu8g4s7NUNGtr6PNxmDw/2PsvJYU17Ju/USKQF7cyktIgHACbgi8FUYgEHr6/1vZ56J3dsWuE91R
UTuzMpFZZq4xhzlj0nb2+FN6dfea3dRJpTsPHM0eiJLa6RdLCtLFj55FhuDBe8NBeYaA1xf0YFe3
WB+aTIb3eXfLAxbrcaOIsp4jjWX6ZyNW8Q22/Cq3BosuwTzm9oTV3kYmb6qjNUkJAkw1/nRej/Hj
6Mt4ms0gmbVoYbahM/YXpoMS/FQMDiiwCFOU0EigYunXn79UJz8Hg/8Zx3iTQApjL9Jav3YjuVJv
+8f3zZtRHLn3np5ecYmrP2wkjo5Hp8ENHY58gxBwxltDRI7I/LqpR7w3OPnhYa3iNjVDgYh5rLRV
50/32//Orp0vBNUCGQSKNxVmj6ufokp29cBaS4eU9u8XQpfqAhGXg+LpEgLfvQ4gTcfSjKcIz2/f
O77+kqsgi3Xp970aiqzIqqFpavvnPPBfCM7haH2rll7L408mZHlvNH2ai3qBkA4Pc+h/H/Q/686v
T1M4g6sGf0L7+I2kvurTYlEYB3msD09opa/JeXkiTEdafybW7tmtEz1Btg5aiU955xw/xyfqagwV
y1zpY1BwHp+3xzFaxc1xK2wpkXgGZyQhEhKrY3BMLyv21/YAW/n4NpUz2FFXMNd6t1hjOra89Zsl
dJYBcayj++CTsBdk5yF26VK/Wj1yDLigGK7uY+H8haVYQ5BNp8GBPzJH0L71u/3M9b4aXfGj+vfH
8ifMFuchjsmyoRKk8rsCOdd39Xm/lvIYhvbUn5+mvfvw1IuiLRqjvNxhWgcsQzaScDvb+23sppTu
Jsy+nb+UQn+qURWzrbDFm4o4Omv/3Dfq631xsc4vmQ6RYIYw6oH1TSQ3foQah108fvri7B54GLMh
rXGWhJBvCXNUBn+pUOU/tbc5+KkaHkEGwSg/6+d/jcxb+W7vLwUP5RClHy81wx4ke1q+bXuxgwOO
2/SU7Lj5ozu/R//pPljnDhSEUE60mMr+oHlKME1bzrTlsa448DTQ0bF1sCjivgltDJkZ0pKWNFAk
cdjepy2+695v4Qi5MDSjpkMRKv20GAa4HEd7zOcdhaFwc7eiS6WM1rmeiXQ+bbq4+Msu2VVDqb+L
YwdP226AuS6B4dikQHI+ON6YXKnle7J0VOo+RLkoLsZD5OPk+BqrMNT7k9JnlSa3A5E7tgw5xPwL
tmuOgOMwb6C//sDmUg2J0Px0pD4yiawd4Sw4MqCs4G2HW1+VZxPXpSK82XSYEZxm4T0dkolH3Sz9
bbSYf2ruKZYiVkkOcVQbvyouSb1ZL0kqxHhBYIZgzn860ajJG6gGqzZOI6TkHjtH24S6SbIaCl6M
KzBbID2clwfJCj0jGW4EFLVkETSx2fCVjnveGeNwcyGro1pdHD0y3bcUFM/uJ5tYnFag6NpoP8J7
74RMHkccEmCEkomcUbgHIogCSUGwM27urtxe072Pkx1eAD9BI7aVpiAxyzSlyiidyXWNUQtOJ+7X
eUz81XsI/QyPnClJBLZy89A5ND4/kV6HoxpPQq+GUvGY96qMWj988JjPHJymryk6VQ6TpBSAcqUi
82FT8jYIozwFGzGVRNLzlP/g7P+xRYba3YUj/MQ1km/iq8IHYuIQT3TMK4nSfb09DO1EKhWpDgSI
yfEMepZNIy9zJx9AXfJC7rzT+40Nctjmh7B8qxg5pn1P4IK0SXi01WnaqXsiZu5mz+dPZy7TMT+i
ak5HuAQJr4ZXryJ/wy3X+/xsp76azOcfLahs3e1MGx/XvwkbE4NSiVFYn0mD2123WaZvcGQJ28Mq
nnxOTqcZhgQYivviKrL2Ae4JlABCM23kmsiNMOM/NwiLee7PrzNFLi1GSspvJ2M9xXWE//7P8yto
p91Zat4nB9UoQhqg6ufZ7i0CM9mos2xnkd785EUWXM4UugqAaafjVGhlbfGgzNnH5lTWgQl1c5wh
RAWPCBRWTmeHot/WwV0OCqOhs4F5IeWEhNoMg92iq+3tTVsMoOzoo2K9Eu6eZXU/y85+NjljKnu3
s2o1DB+CAkNWR4C57uZDbGk7EmlyFC2Mt2wi3kg2vJFIbtgiiIbwUd+bvTDa7GLrx89iYbLoEjfb
ISHleXcmYojji9iK0+NgvsJxGDvae6i/7JF18yMMwlvdzQXNf4Uj4tuAWw69hWzSDZsRrqQpUZal
L+Iip2R0RLLiPlshRjKcIJ1m3cIDdU64w8fWtABT4BNA06XNkXE/UTJ42Yw7EaqhTQ6z3gp74+d4
EY3wOthW4zYq5fjwcjjTHeweiRKUy8a4842nc8Q5ELYf4IGTTkhY52V8CRivpDiHmV7HL3QNTPM+
Ti6MZjEPmKo9dZ1CEDt3fNbhmIYp2W2flI8agwVHJBm1WExHJppHdH5Nzhee9PUPxBjyneMWS4hO
8IqD2cGwE3tbmV5tL2bEYt0RDdr2+u30vVhxPRbtAlnuOzdOHkt0tQ+1PoEH0gQWXeXmKChYbZIk
b6DYzc6FkxeAGxjjIMHxPOSgQSR5Ww25LqW30790SO0mu+PrBNjWLosT05CQSn9mlraXv+KcwOk8
1xHaJRCoIKIuOGyi+l7wSEfbwUCsSoiRwQdPhSPQN2709rBHF7862yKi8ctenooNXj44OYS5YGsg
E3UHCzNh74FDWDJvAo7RjT3gGdzG50xFo6+ubtujHeHFYIZRjTP8z56GIwe65F4DbRO8gMd5GEZ4
7RuaDXG2TU4LamlCJiwReWaC9thRr3cHaemtem1ar2yFKKddBhQkd8Zj151CyAUxvPQiiBZvG6H2
0bsKxgZnhOzg09vavokmdAE5qXDhrk4qRClI99xk9pgm9PuqqJvMXjq5alYEoARJN1BGSBJQVIPA
C0Es+lj6g0MkwSkpDADf6mrRH8ngUAxTwlfsOZgz3Mq7P6dvM8eotIc80qEOeCn23OBivvck0jwf
/mraG0ULV6DncDcbf25H9xDrgmgQfcZy58YZU/HIDFzRFeMl6GHPF7evTLhHcfcLN7q6K5asb5ZO
exFfwYjD7g/gtNv34Sdt+6kPnKE4JJpigOKnq9emHPYky+6Zir169bFp2Q+mtd8xXyzFHjvBfAV/
+bI282ZF+y1Cn4uuzm5MG/YKbm20nqlqmL8Yp3JKFWQ2vMLsXkEaxQoPIQKov2l1cAyRxGYF8xQ/
eqGRGKnu/OvhHr1fsSox2eST+BMhNZvwlM6jqJBMPh5PCpbO3jsRH5LBHL1h44t/jo7Y7nryCAIW
rEHycHF2wzwEQ56VUdu9z5HTzdGw3YaGPJZzFF37wLC4XlWxew9sf1ThRMD8OvEq9S6HcZ0o7Je7
rW9wH/aGM9gjPxfTR+uhovm4Xm5HZ2+kJ+iVBef83Fk9uhrp9MyIPTMuqkthRMPJo6W5KgikmlZt
O+cp6U/eMfXauyM5AcnqT3fWDrqHzh1v41M36AtqXR3+p6yoBsqE1EFRYej3mBM0HVYG9muFY8b6
2+tfsNFtvnZex/Ug2HKGELZR/Gwdchml7PCuT1z129FkO8AGACch9MhJctJ8aWzY2AUEsyXNyrjo
DfHykJ3hjYhn4K2CnbtFrGrfsGf4x6RaSGR8DH2CTOkdUVAW7HN/bxFqHs9ofYU5cyNZn3Ke1XbQ
BEGOpvlt90kAyHPkBPDuj1PCyE9drXRnL/SAs8rlILhcWh2yhuzdNyfx+Itb8DuIr11+ZblwW1SB
YpIHsP7tQM8SJIbsAn6SrAkPlByO8ujEu6IzgTqMVbbSYTCr7mpeDOZqC4dgv5WumMDifzIRBUdC
yvk7jwf9E1IdljImXvQ9uWDlB582moivgfR4slCRT6dyBNlNgjTPYd+kuqGUnaTwocPIx4XK5cVw
Gr74LDfabs4aSPyNfVpXgRoya63+PmZuRjes9VHQeSxF1AGRGB/a7OBGUMHTZigKlHc/GoAIvVl8
mEvRiC3TnS7GNKdW0ah1w4fiMowIA7ww5eAA93rz62jOh0XRZ8ZgsZE0eoyZqFkJns4+BXDaShOY
Ws3B8+sRy8uTkuNgces4L82xKBKH4tUXJITfVxwc/Iap5bpCn1DRUUeBIuiTbFcE3eyxngiKsYRZ
A/BvVvZ7I/Nl09irk9UzY00T85ujCf4UH4cY0RY6/3nhPdNRb64z/Qv7MprPo6vPT1E+3ygstS/T
WcxChFRHCdcLlX+Gn5jNlVZUcR+ErwV+2GyTdtl7zypnsu9OaTD4E71f5dB1qUg6nel3NwWTE5O5
p4c+r9f+jlf7dqc3/0xu9mKflpgoyPYtQ/d2y0Sc0jdt3HrEIsVy0punx84PgRGjMQxxeoD05RPH
skVWYJFM2Z0sHBkPmLG2tzOLBge8UgoaC42f/eqP9M4RmTpbjDh9uQ8zUWowUSJzHHOsDfuMMmkv
tpIjJgzFh0Pmmo2NUbp3RoYzT0UpPvkSeK2LgpKVjQKC7JW3vZLRvkc/A1+rg8KhpU/j9OwEl440
ly/uZxoEfbZOlt9+1DNYwtrTtm0osczywAni7q9u2aAgMWOrjG4SUR/MFPAqZxH25aztrO+hMSLK
w04lmZIasjF8xZM/MCLIUvg79FtDUjeaOLF97NhtPR/t/9/YVdhkGorsmtBhbpx2qXrz+vRORz95
SHTjWBAPLrijvX6sgw+A/xQTLozk/D4DjWRH9sOII+o5LUBvYRlL+Qjji71wJbGL8WD9Ip4T55RC
RJG0F2Cm7vHj0RoYb3UvX/SS5NsLthbZ9QuOuBKhBttRMVe2V3/EI8Ikx37O9JSZizs8r5jyhK+/
KL0K2ZccsbsXYC/s0v3ocfIiJv8x1Dw8q6KgHhzx3LeTS+PM1gNpcA76/T6LGCSqiGvnLNaitlND
LIcYlWbn4g4GZukMRudJGa1qtxg0P/k2eHWQ4YY1XtibP5Zzapc9pBRsuFf0nQJ9niOtFB+iHKCn
KxvOaLHFcVqxcxKAnJdp961oMBqtfB8NzTfmFsWsiAjfOfjB2eGVBtR31+UsSQbUL2yYvAlKj6hX
bs6sSzdnJFJMeGgfbMLsGpeoC42nMRudb31t32c21yRjIAoejIp4YJNr0Guc4yjIt3zE4OiwOiP7
/LKxkFdSOcUTqwybAQcBqSFFyZNhFrj66srBV6xZrwU68mB7XzFStzrSH1JT+wHR1Hg9GFMCcd+Z
5/XrwaA1o66lMrQpMZft2Ev6VL84MvR5xHymslaDoNq7/XwGQGorFf8QYN/NPfTH9OO7ei28h/As
8bsiyVap7L6Gg8/gZyAwBss+qcMdZTYwEoAczKS8pPSSr989hN7LHqgtLpfBqdGQTbwqOfc9PnjA
emlju1aHa8Ik+cQ2tITr0oEryMnmPBwXblfdSZkeL+zl8+jGODuMX+kZhTc+0myEhY9yOWRBK4M9
hN9eGMfjQ4gy28FfVtoil0DW/Bbpk7fHrKvGSaGhxlbjrrxczq5LXiWueiiRiuC+y7+kquFt0sZT
zYHmC2Pd3gEv7772nRY8tHTo05sb2QwlKY7iMPZFq8fCTETYeA+ib+PVU2yFKqdHiSXWxbLAaIkz
/iUH5jmtUPvyi+hJx1WAuQrZjPbp5TyZwovZQPIC5j7EjPvTT3LNxVXE6h95SEl+WfI+gG4HnEhi
6r9Ma9nPHrlNu8ptHJMj8KejHZP2xYWxmsQ3N7ZyOY0NxUVqcenyw008g8x8HXxI3wEELifvSE0K
oin955KD8iKlukQwi96E9gCWpy2vZ/ojDC3FXH/Q0cgrI9FUuzh1DDaME/4wjPqFy+J7chezqMQn
TrCfWCqoxbZgWntRZQ05ZlHMBHvLG7EWSAPmOgeSLTvtt58HXzwVbB1lDd7Clb9Wn/ZL868Iot01
NPs6O0MmoutAxg1OrMKoCl6Dc8IdzFeAuwngdQkPzCA3TT/95us2B/+A0xJ1fPWdHqVQ3s/kc/Yf
bM2q4xG+RyvylkRNw7LHElcni5EiRbfrUml1Crwht/rNO2hpJQ+N/YTEpNprvYcPF0n2DXEw8ZOF
x8N8e1RC78nX/RSO2opoqJ4QI19CdPIFEXFN9wT9J9mP2lndJu5IeQVPvFUIZjJcULui1X/t0+s1
yNH8P59hWbjvXc4agMsWhnR78Wla6X1INWAl+KgOOG0THUtXl5IPngpY+QFi30fVl2n49ijvbpjg
uK3vcCkrwZOWCw6gR2cJ3t+Xl4TeLuG2Y0/DwEIVtjzfe/uXJxou/SpSCmE3tZbkEKsB8npKutFE
Rj/tkl9wxQcKR2Zk0seY3JC5kn9BKeF1PCw8eiIB/+nCU+iKa2qbTGTRgDx5hxJI6QVZ80iADFJ+
wbcQdav5QWbnjVvuspLSN9fVMD6ELNSuWr4kR23yNyr7Oax6Y/oV7S0SJ6RA2bsin7yTHVFeXjH6
KNPhLszOsrMYZPX2lCEUUqkkaVOBngBp4jkC0r4o7FBZkXPPZFHyEF+EQuq8PrMDVdJDC/f042rA
zUfLDiFClEEosBfLmwDMQaaiynXAAwmSmDzD3eHsSRFZDiI7hBqZKxGt3opMmJP4DzCiLN59OiFz
g5DRDjaD1COWV4UHNt5O/Y6am0/xqvhomchqt/TgLOEHFWJ6g2HcPq7A2BSgVhAXWo3vqLI1eWkY
2ROPSk5WVmFvToHuEgiMPnGCXSKJbwSmWhy0SKY9uGcT8xx7sW36PD3Zo5kjExVaugCAKZYBnQXv
U7LVGU0yMCpQvDrB83XZ+FPycX/UOngL8/nJx5ExGGw2Tw6Tste8I4mcnSepaySUDBeDoxuqb29z
JjZM1GcXAEHMC4Xp8xnMDFTaeUMJt8uH+65GIqFWPMQr+aPLvQkK2fhSGeKFUKp8mSPvlxjbIkS0
ZGLz0u3UhOJSPzrP3dfBWQULV4wudJ/6CCuIr41r3+QyRUYLZM2SBAr0cS6qwx18ILw8m9AUH3U/
2vslUST2owWK+gQe5LT/eFA46oSYYKrB5LOnPudqZcdNk9+h8JELKBphWGYaBjqSu+tYDiIAge4/
WKU5yYNOcaQF9w4/dnbufVe7jDPyQeKyN7e3X2rdU9rgSYTZ6GpnYMqk+iruSYoXtvu47lzSDNEw
AzGzBsPhNxoX/sHbGXePSBLUK9uw7XL0O21xusD7L4+ZgpdYXM3QoU08JPJo0SkdMjziGDPkjeXt
TkLuEbZIFaN5ZJWcvLMhgwsQuDhiarvdUTwThNpZOAwnCnVBfmFZw53SZrpcNdq3UCXOCm3q3Sk4
N4MHQ7DBWBcvPlGKt7raYFOun95CGGDqF19/xXfdK0FGAWhJZakAGQXw97i4k6kR0w4JJsSpAKPu
faZ5xo4BnFrFHUQDdBeo5w/JRkpUO2QctOEGTYAHptQqBOB45c3HDQhCDMAPvR/Wh2JNyswEjWNJ
o0FjKo/jrsXWPKk4Ppccnx1OzMPhdbwrHfS706vNyizDBZ32iXkzHYkGcJ9bBEXL9XgpGTYEvoIC
gqntop5fWkfMgacFE5m4Yxx9LsGuzZxZOBNONYd+2pmo0UafTTbYpmFqFNyh6TiWyR1zADVHF+fx
mTzxSspZQkTgCrjw7sxVuKfxRsVmErT6deOuSb6BHUx/tz0UULRuX6Z02XaYZDnd1xIDYjyVsTW8
eA7WupR8UFx0cmglzFMwQzjaXcKlDHupo45mmZkTkwf4q6YvYjF9s4Xjkj0wOZqLYoczKDFV9wDx
+fnunjQ75DNIY7PJH2OwMK7xOwqqEzd5GVMOv73M2iMixRuOppCTsvKdB5zILGTJTmfXBgHvMPl6
l5Pdo5x/7Kb+nSMvDYvvWA0Z6oCQH+Dej+FOKsB/4qMN8POeyalXHOxr5zOmuLnaoC0/qlAQOM4a
IDwH/wJmjRFsdYyxcFQ7IwEH94j567/dxRxYqXRRWQmJMaOCVT9r8YhD8x3uMG2i+nf5I7vlZIEb
Xzerb/6btYCxkB7sWDjHQWE9DkP35k0eu3bodsLDHH8sAWdlDJhuQuA6RzyRINVlw8I3sK9AThvd
ZC/bfek8eudhxkd87FBbDbN2nxxtAqtNW5WAbu1PHg+7VLDg8C3/bsfEeTC6ZsmboLWIUMmCMUrc
CXUYNSunYCrQwzJBC1dFcby7ppna34Br2zFvHf4ttEBB4iSuu1P3D8ywOZ1RbjJ7OD1/OoXXMsXQ
m/n7tFPwkMne5QG5aKImoOWi58ExFgLD5IBZRcLGYzj121MYt12aGfsJyx08yPtIOfJPi276ZiU2
KUSorW260KbuWFQxSKmFllkAeYdgv2K6Rj+MOdlN8cTe++yrX8K7eMS7vVuVw92eFG7cH4GHvKw9
OgRFG9Jal0WQ+kz+C81c+wPF/x/twF8kKKW8HvXWlaiByYHncHE7qQqQUYQcJI9ZEXzfnkwmlRHj
8DIL3o6YNRQ9ATGCznI8XHQXXpU7Q4VZQEFBzLg1MrF8/0tn+a9X+YuP/zroZ/114yqn00YAASI9
QHN6n+2oEqjXjRofqf6AOQuQAEG2jIQO/9ox3FYk5PgO1m3MC/YC2kXWSFGjzv9Hb/V/eRn/eJS/
OvEXQ70dPje638cS2710qq9ZvufVAN8BQQ8HFQv663th52ZKVJjiUzmK7Qo/r53oCXf+0us1/sDQ
hEWPctiQTVWFp/CLGQC1zVh8MBvBnGFqwb82dliF3RU0xJ4PqkDBno9G5/Bm+qQsgg5yhiiAIyHz
kmjG2fAWke1DjyBPmowCF2PbfvfRo585Zc7smfwssMP7nA4bQWB3mnf42Iud69+pFn9yLfjHffx6
rtaprS2eBvfxYm6yLs5XrJUCnro54qUjl2SxYUM7+yJoUGC4nb+xPf74KIV83ZKVVttq/6K0f83L
4rMv69Y4nXw8mhkjIL5ABJf49GqiLdiGbSW0mbdxTnuKLkQZWPnJCW8+DPKhyb70l2ci3t1vVs6P
nv7ngojB+ue7vTwbIkI0PHU66erdGwnrWww6A16cE3Mk+NJrpNk52fz7x+p//ljYLlqrrVkwBv/5
seVbahWvj9xC5U3rnFfRIukmvbqj6A0gznGcEYTftL2lUPNyFWGiGQDliBNhY48GXgAjZvftYIsB
zcHd5xOtSz1ze6JM/8voV//AkoIUQwyZ8ZNR1Po1+l/nog2zkSfEq3KwtU1MAYw+l1zyE7cqbMt5
S5T2mPotF2sEt2MlFHo3/GYMb/fvz00TQ/R/Xtd/XcyvIVxai8PtXTN+XPT7MF8eDcgmkHAP+FFA
bszGwYAO5Nnxci9/uokaz5BnsDZg4oCzMDvEgSi6u5Nl/35lfxJrKIxnta23ZdngEv/5Rg+t4+He
SAvxRinMAf39j4Bka3DFtjM4Y6UJGBmwf0FtpzB0RDJmRAm62khuGD6Y7yfnb9qnP3GaUGarsFR0
TUHB+2t0S2br8dT0RmgNrrAs7hoJAq24rTpKK6xdHMsdQEgSjdPKN0wSt89z00GF3z0AjzWgTqEC
gnDE78q9k1bS/EW8+NfL+0WhOdXHPTZJX2U81RyiClZ1T4nJ28Ii+g5VhgrDgOVJD+yer+8cFOlX
p8r6RZMhKFERui34+ZZdYb7BcnUYHy3/7v77WzX+sKv/4wH+eqvfUlY/l4oHeKm7+vRYOs3o7GGP
7pwMe5HgddynVfuWlrCOsMB0izGW1MmbAIIdsBMHBuAQrGpq9+Mq2IoH9fCGxb1GNIjd2rDqxjgA
dF4kIpE72dWSG9wl5r5z79KoPLrnKSHAwTslazBoZoVu3+luDjkNU9/jLnaR/b/c7R9mF3eLCwLC
NXRrPxvhf9HO9o9a+yxuLyJQxqek3bb3pk2KTnQkvhlNhpG1dqk2AVCn8+l/MFeBY67sitAHygdT
pJVEhAn29439PAb79IY1/KcPo/lJI792qpUibDFxecQf5vbEjF87AZGJ7RAPVeIhx1d0siA5bi7t
HcFZ2e+aTdH62y74h6X3Hzf5i6nN1N1/iw83yXN028NWALRKxIaMrxmPN8TWHZAUehag2rTlO0uL
1Ef9L+NK1/7knICXIbxTIc7U0MX8c72Qb2f92jIsmbiZItVmRobzdK89aEKO+sQGLVLDM6OiYw6P
9ItvMU+2K432XSV9dh4dYkQDObrxk4g2IIsCGM4PQ+hYIofq5LVH5vC8WyD6nOn9en3cXaa4M5pE
yrSJFlCyA2vmbj9s+udV23/5l1jIY61MI2B3Ig+f8GUCBehMi69JO9Q4N2uZ2TNSJSu6uGv7FnYK
uPkORWRIdCSDrUFZeSC9RiKVT/VaYTO8BNZcIdPH7JWAKAEHbLI4x6Bb08eyTgj98PewnwzvQCKV
Gb0x+nsu4aHTGsM0uFN3CK6PDpE+khIteOBLjC9XdzGu+0pq9tQQd2vWCejD3jU0HBHHIwJUdP8S
fYJb90zkVLUDSGmIZxULSjGQp3xh8Jm0ssvo1lUyfcovjtFvpNjTAXlzfrqSOWHhK45Xa0R4T1QD
Oj8Gn6zC5LzpXcZG54XERAp1onAU5KN8biBFj1xKcOWysjaNgaimgItUQgqshGiEMXZQeTNrj15r
LX537igQLvkiUWKpo6Xn1R0mnxW3iDJgIUjlLmkjvjWWI524I57Eq2fEnf01ODLLyMYrOgYBRmhO
Ip10RlC/wRvC581yFIK4rqJRuYgfnhmSdPf1IfXhHoJHprIzsJckNmVjTkvapqvFAMbkWA+blWg7
+qek7h875tN7c2ZRMqa8lrWAU8JTgl19+hkf+sVSWrcgcU5vOA23+mBV7zeaBkAbWhBDjJbJFtN2
xk4R9t+uZIYL3Hk3BnADZIbDkiwywoFMzPChih8g3BH9I8J3pTUfaRAPplrEwgYl2D/rzZeMtVcl
VBNvBQofRqncmgq/Y37ctUffrJw+S3FrfIOs1+OEdDBu67kjZK2FoytG7Wt+gBXSLHGBtT+aD50S
gG3OVzW8nMmD0Xy+zW8Lv9lrpgyMwSeUALIusdLRnTfR3xClR6R0jxAp5t8O53EFw+PWyiDq1b5u
ofVrq8eQs7gy2E8Wu3ZHn34nbaivh9pp5dJG9c8ZiYQkvJmJPtw3rkr+E8jmifZB14gPqTyzukb3
kkkR6b3D4wRvZkBNKzVSgXCS37CpUizUsioF5JXWTaQnVBKP8XN8zMjk6pvw7wRSKvXPmEZvrtvX
TJ5hUPvaWjSvqHTmLdOuZxonuWG5fdLuGeOV1pNnjIrbktg1kwTZYmUQC/EenkZycmbu8nNAQ/Ds
teQ90Je3IfdtDK5j7e5Y8+u46NG2ukz1yv4AehHc9Jzf4kd86jeuNJDh9vjADgjZuYyidx0sYCZr
GaipHN0j6ogWlB0u+9havaTQHN4mZKB5fI/A+8X6vLFAAZ9fSkppqtF7PcdS7zAEZVqEbRIoHT3n
xjX3w/h/DO7DVgHBgNH73DbMJuQedU5ze6Ph8/jIrAlgjkE30wXOWbCFsCJSgDW2NPmQfb2BTy+P
1PxJooHbygnn8tjOGj7gzf6VqavT6DmR8vP2QTpWzOVEZvzwrQ7G0/i7FHNSyeCA4L2zcOifVuPH
XIzy4SN/AWwXK30GBUQanaJ2/u7og3a3zi9DEifGp+FxXPYgKKF+/FIUzo50xvK6x5uS+9JIm38n
3/Gztll6Bs3yu3p6j/ixWwDAWDHGCjGEVe74M66C45bH/Ro165uHbT5fW7XvwOe87SOtYV/u0xbK
L9tT2uqS1o6zsWqzt0EseIi05Fe3YohadfLN+Jr+Dm+QFyDOctYjaj5ddF4TIzQQxpDWs6nAzaDU
gm0PHpNzzqbB/xeEANz89qicFqSK3JbWTgQnnTIrNMkMTp5Lk3m+NdKiV2+viK1ajKfW3VWwrQxv
SzKG1u06KLkYmHc9jLixe6fdcLuki+Wb8bMhUz0mhNz0yDbTUn2N32rlPWH5EB9f9Z55ewPRlfSO
QwJrut2j7nr75oY+RW8PEaRDcvVKYv2+pE2PvSx55zfiU1rBnnNlphLHNQapVUeL7Q32MYvGzrw4
CI/a01fyqfzTqBjo4Su5rxE1dk8ZmhyYY1Bnm48NE7akyJu8iT2sJtd+m0DNTbkBFbwgrZ8rmyaq
4VUtnHb4WldLSAxQMsM6aa8haRQ0ML8saKx91e6ULLpXNvfz0shO6atLiFrfHPKu8OltwLBWzVb/
IPq5TIEYOOHxJGjvNqb3otm4fvVu4DQrIGmmKHgwhOCBigPcM7iPHqG83odW2h4eApRdvCujq7Eo
0z/IDjO1U8T65vl0pKQVPCbKgABeFFGiCkNhQAHQpRoCDoalSSoNrIl2Q9M5KIfyqswvvSY59Qlb
aFZq/urJ0GpQPMJxo6UB2X3aqO5lc03uigNuKgRAUvfkSn6LmKh6SE5gXI6QeMWEGIyhIaOZvP4A
rhCxw2v/JSwcTYz7Th26TpLuMKZphdGaUtLHQM7vwxLGszwk8w481l+Mn105J1GI10OWhXsm0SPW
V83C5bKJd0wX4LzXBEZpfCVjcD+uc5aCIxtr0hCe0Hmv3u9dTdmZFyt+Vo3k1f3pvG8Yf9sljm8M
eny5Cvc00LssD+aqSahkRhBh2FLPgxPDgC0Nu9ikwNskW6RkvW/bo/OOt80bW7iNTp+JiD0JKjAH
eBRcvUcXiPPSl9fWgJoJC37nmLVox4wNGEtt90pFfR/CVFg4GuxplD/wUGCcfQMimlu2mZxXR1JK
mvOohXxiVgoCa/dO3tcxrHasXdf+c0mpzN+UrpHBijsQRZC2To421uZQnietgTork/PkPsJQ+k5r
T+fAYo3q1UeGXyPnOENUXTVndVNgi2Actr1ooSWFZ9KnBh88gq4Rf30+xlCLaaAjWGzNjsmi/2pI
8eFarx0ptjokb6StdM9JxcPIvY9MgUub0VuH0PygHBqUuM0zQuG7yM5+8JryELeHRA1vjNa4zg0M
lxJu+/OO7vQQWYjY0sDtTUGwExO8dMDm9+9eu56YULHJUHjFNdknnASXALsybVLqEjilw1ttV9jn
UqbRUZqXmkPjjo4qrTltzkKgdEs6NzlZx4nWcj4AKz1yogzOXVvS1s+uUWGkwFrtwCNixVWtn7ID
ysu8yg+zO5R0yanVEAUhY46eE8gLDA5U7Rf7ABeApfYacWJTMvjUop178c7jz/aciawnHa7f07vg
ybfYlLkeHsdIBG/OFTUcG2O3CNSA5/FaNcFhUMdW8pnuoUR+SI+JC+Y84puaVE+eTuG9Qcxwy1am
xzmqvPDumWR7eK/eAZEFzRgCZCq3hQUSTQ09uPly0B5DiBClF0A6WAiC3Wd6YNKyFnp19Ibujybb
6uG1fdHgLNdEhNLHHN+Cs/imIFOtdYJZjol0ih9sR2+M833OSjpF1XmsvpLrMzGFB5Lx7N1EpXiZ
7j+hVcdvK7u+OuY3kc1YqzO1Zhs0U+U7I5zE+FLo7SdvRCHseo/t/RXyHC+NxPrDXbDqVBMDfsJL
xeq/FS4+EORFH4qgFPhLZ87irStKhFpz/4+wM1tSHMvW9Lv0dWOGZumib9AsxDw53MgAdyQQoAGh
gac/n9La7ERFhWVUlmVFRYQ7cmlr77X+9Q9V+iIc9Lvj5ZDM+GGhh7kx4WWec3MbtvLIkzsLx/P0
M0GD0HUWLyd7Xn1OsadzPq1zG4yeg1HN/iPYCDzi04eUJPjm9VjfSGsmwpyHlEGPLf+LKJ5jE40C
u3YztApsImFxnVhlwopyR/levHC5yEE2nq5K2Mcb9oUDBiMOXWY1kJGrymrRg8wfY0q9R2+8nzKR
uiSb7iRnVll75c3OgNaoBUuf70g6qM/oHYbK24wm90VR0Z/nDueSQm0aDsLSh0QmUzI5pT9cUPs/
56JmloLzAlRg6SxgWCy6fuJqF5mlb6o+tcD8rLRv/UCHSCehmCUiYwVKhXfdlmtxwUgp3ZITbPRT
Hn2nLz5+seyCBErGGpGkpAKFmKQ6cHpHU+OboQfQwfoxzQIptgUMUr/S6Wd8Pbxzm5y+l9nmtuQI
K6ZhvIrpTpoZM4KLiZBtv6hEev3hiakzc0t5Vx7TdR7kP82O47s9cwb8REwpIaPqTlG41FolbPqh
JfIjHFsiaRzkBhpbLVKlCeUsnAiqnFtYU4G/GVaOGloBMpIwG96Sz/CaUfgfbhA7RsIxD9KVfHpB
/14li+wkTgUA5wsp5IUlsYKt7KhAf+VhneEAxCcNzsL+drgt4csOV+0lTSx1Fs+ZhuZb9atiObMH
HvUvqRyJq9vudnmDNUwSqJMX88npX5NTNgjkcRYK057nN3tuk+Mw7FLz3vNoTNXRsEPugILD5xJK
ByDXE4LvT3x+jyNy4aagKdN0K80IHz6BE4Ad7tLZZw/tSyc+LkAsaFPVwa2w8tNwfnh3VvRjUPbd
/DuFNbz6SbG5raV5xsAcaUbGFmSE1EbqATrhNIbGn6xVbPxiDlRC0XBND9lRX/jd3/x6X7nDcYGu
bf/EJYeNm5vginRSmQPHZfIP74UjvHSS+ZuRO+zV+cMxtiIbh/3Yt9vCubmqk7vqzlh/NsW4PSux
hQPFkjS6IJ/VxCfTrEQEaaKwhrFvccBECce54LHlBBFrx2n9nNg6eN0/z1M1HoxzaCrf95AwbNyO
Kvp+5n3jyhmEj2N2obx6jTqoIG4eDr6G4BoCrfvtpxgTfy0iqnu7jx9e8UkxJWZ2JYyNpTxPJwNT
I16ZrHhi6d9BehLmSYjLw5SU4EuCc9UzBANw8BnQjBG52biNcRsI8exzldv1c4+JN0GR9ZCZJpmX
E/KK7nPG3n2JJoXFhGHoqpum09x6BcU4D8FxWIpWujGm0E6WPYdlXPvDzWPcoxicHbDy1iU1fh+E
a4xgUQWlk0GcaMfAP+R9EiNOe7Zq+zrZV66WHCRzHrdqsy3jbnZmBIt+jRYFMtappd6a0459Jz/D
wh3WTi2SX+I0u9eOiK4ffACExq43ypy2y+btyheILln0/ySViM4zQJnODw+G/ZFHYCDZOCHLWw4l
O4lN/hazV3lCjRotyXhyNW6NytCLc2WSL3RyjTJynGSwHIRhJH+SZiztVQ2+G6yMG1nFqPQW9Zrz
jgxWcLD7hm9ZdsG1dl52QtoDTCP27ufZwEPsaRu+BJKX+O2ejK3Fg1ScMcjXzQLLYodlWyfJmLXP
d2dmPgiV2QcBzDFHFAVn+OoLC3xHWg/97C5bNHb/rJOQVVGOSJfqhSLKWnYlS923ngZInm2IErti
bRKtiabcP3b0Bw+CpxeJm415wxz0XGQM0C2h82PPcat1uxvYPRImIGyDQc7fQejFMT5nZsPvWm3v
iAf0QpD3VLzQVfLyCePruA7fE3w8iKnFWoI8wGLCyaiIFkBB4V2xgSAQO2EGg7XdgBfypLPoEnfQ
81hmcEh/4sN1QcF+0jT8ryn0n+sogLUVGGv+DnAgp/5MDjjXBe7lg2CtJ9DYYM7LET6d+4zKea7u
tSWEZaIIdTP5Jtt7Hl24fQ8apc597HBeoU4HIuwBKsHhrUWmkf1Tf18DAjpg7vGWIX8hMaNxOxin
pMMzuE+nbIme5N9Il86IOH27GnGbz+8YR5WMdkRc0tEqFp4lFB2TwbSZCN5w2jrVOF9fF8Y4W+Y4
5d8osYmsTU/oqJI+y8n7hIgGXHkaLTm6hFlxQKsKB3YxIAdo/l7eV6CFU4W0m9Tro6yTCeFArKdm
DH7nqOlIPgAltcjMg2L6oO8F1sDqhv2D828YqAdppU/55buxGs2SHOLt69FtPVzEO/FCnzxtV8oK
5klq50B9KRAGyfPILZ5WxP65UF2iyWBhxzRa/psMQxb37rUhEfwNo4kfle7t/Ji+guuO1KDyS55e
p2VIi3rdilO4S2U/8VOg34mTh3PzbmNxnM60PWfY2xt4qDl7el927CaJRVzptrORBe3Ioz3RKPCW
8coIc0g+iVmuaR8AG9+UKDLULbAQIr6x4tuhZt6WFi8rjb247AsZnw1DW9MyyKb09cY/msLKGaxz
ixRf9x7U7nCHEkueyKT/Djxx22/hKCBnPMozvs822F9LfjWySA+02eyJdsXxfeH58333OlFVmEfo
85ebLtLNdfMWmUv3bb01WA+wrkTgCW/bGGNcyDMpgnZ83Tzp2xBz3KFYzuX9xyXk7Sfyo/ndUrHh
NPhA70UaazvOmUsOHbZSS5qmvhEkTONvy3KqBZoJ8E6C24c0L9ig7NUC+nlSEe3bxzr1mfSqDZt8
8nJq5NaCi5cmEZEa5PccrbQ+q+1yN1gWk4f3XBnIcU9D/saWCPbcjM769/2Ue5FD9CAPuvKkKbUm
ckKiIPld/ESmuh+FKtVbusnX8GZ423ILzIB0V92kitI80GSY+8mqWsULmi4aiCqoqKSgNUcZXybP
FZJHb3RI7puIbYnUVzIQSUG62x9bCKhFzglteO4N8eKgKfm4x9cs7wu+XixCS9eGJaPlJlS4e+UY
nAztsbgmSZBDnybwEG8U6Gb+28UxYJmwQVnN/hM0SKUWmY/BGxsS2edTbflyWu8R9LdfJTk+xo2C
gpViNHEqj0RJUiQVIq7T0LA/QUaBTRQ4bRs4MNFMXEg1/ozv1AZhtkBCZyx5uqd405CtZr9APsnO
Uu2XJy5YkFiqatUIrspjwgiBg9dOA2RYKXAgVzy9Y6KpBpqXzCp46OwH/SVxSmCFpCzTEEeNn4bu
0kztaC94yQ/QjrAvdpA1dVfw5GbEIxzYPOG7k7pDUNl9GrCXl6EeaLCOGD3wTatdeojmGLEAndjs
8MpSWrLbb0qbzdfRD00gWeQi07YPtFFzTGbqnBxYuq6xOq89ZmU618WfMi+ho3tZbMsuZilEfnCi
84NVY2GJljbU54ZNLPiURhtp78Pmu+mNqe6zSWHfJuSDWuUu39EFQyEYuryOPq4gSB4IInKiebrJ
NvW4tTRfnGYTDUbjXkMCYAALBzlpoPxwa6rdbWu9zIIwwsyDWQl/JV1kP2Bz4LeiS1FiSdbLFfld
bRzh+9XDiRZKzMGutuANAnFhV9YRhzYYqwr35Moy5Ei6xJfMq90ria5IQU4N4bcMJ/A6gIbr3VZ8
Sjri9mFSke2u0w89Hviz123v85JHVGsLUbMx34n9a2q3QRkMFlc/XVw3elh6Pw9CgtPw8SVMWcdM
tJfNpD5xP+uVMUWIrLKtdkt1IdvcbsoP1m+64bm+zGEgzbS1OmFyEHvK9GM349QXkTB63USiCTzl
K0TXyAduO6ZJX8RBL2+ZlQb6vprJmyigeg4J4p6IAdOwvb5mLdDoCzXLRGYGBLz+80C0D8LK1Gf2
mopHRtj9glOW2YbP86/LB8pdwdbG8hIAL16SzrvCsghgg8stmL2BRoBiv5b0c9GBK50JAEIfcFYQ
ChnZe6ju1e/45zW5fUsM1xiN9KcKyT45SnS8FdqZtM/nBDrvwOa6zJGdyGlPAoc/Bki1HX0PGDDk
JM5H6/s378pU62eKNqYFkwwBg6tN+0mbsFJdjeBQpo6DUOenRgfCZ2ZQiPu5FQHnmyeYCJizbKXj
oa19G4DeHxjtm7dd+QSw+yLnZwJt2mZMyD16jOLGrDoLXU2vg/15HmVMPwZoc3rI7oc7+aJTO2lu
HGJ0A7+2seObmaAJvY74Qgt0jYXCe7WhSa79dv6mZaasviHAW4nT1xBAJyFSj5Oa0cusRUpZWvFW
85/UpI9pExAO6qCRCKJ5ebrPpF3k0/syTVzfZIujdEwfhWH94lO6DBDYiT9+GTLimESw1wemkI8a
zvJ8RaYUBx2DyLbCTEsmDHp7818j9vL+xQAx78FmnG6BXAJ13hJTy9a2I+3WKsfJJRKAnAD8Prb2
86SOSgqbBRF9K4fBQUO2sSm3rN7Jh/EnabTo5qj0RiJl5FafC4FKWxMfeJd3oFpUclSFg6eXsSWE
WjoRmcGj86stegsfirnic+Daid/Zj/FgpvgIMGUyf+FhAo7qQaebLxXu+GfMsyE9l1i/zwIlM9pc
2bpuTkUAcHWrHWlaXuSz8rBRPo8/mBPVhPa65SldgMFSMkEgHNdwBMTgRf0GDoegFcv3EFw9vppv
FXyXcX/Oxg8KyCv+MY2pAOMr/yaWwC04nQR3OIkYtmZTKUx+qpBxZbeVt69pmuMbyEvLYa5RLT0J
DU5DeR4zLvU/l4ic4BeJuzgItIsr3dBeXACEDGw2WNWFjP8a43xrDxxyKEq/RYH6NrNpYxPiy/LH
38gsx3zbAQlbAuu52dyR2vZUuI70YXxI8t59ox5/FsnyZbUIAHUAfOCSdeTpqzfbIc8x+yk9fSYt
UppinZKv7zV4t/cIAMP3QvLoKEMJZMbLty+INMErsbK3lS6fjv40X5uUaW2Ctg8E/O6g1WHZdfYn
NJyu6ZO+xHkdRNv3IhvXjvFFL3ylDQdFdJPvJ/Xm41hMs4O+V3DSm9+wKgErrQIObpYuOaQtgNB9
f2OOLdvPcR3I1seNvGQbh9FMmvCTSy+CxsHKWc+ckmmoeg0m+bS3juFA+Jg2x5TBAuJoblbHEUjO
GjvPFWdI6L84WsD+AsSymNZ7ZFfDItWR0Y6zCenhwcCWKDkRd9Ou2x/U7fVInsMzWtwcqAPm08EZ
w++PYX4veDPx79+TtwPyubuOH/127CtMNDglwPWuB6orbuqy2j09bTI4KBQcj5CXaIJYmMCZt9NY
Go12QgG1yXepS8ThRFjqc3kuWrS6k8qLffGszjhKxoobLwxObNov2dICCW4CVHyPmkfia7QlUi5g
+dv06cnWc0dhydaY88H9KZx7H0yg2MM2w70wzXe6D0/JK3dstHEx0kDBT8lp+H2/vPBSRa7/cGWf
02ElnpNl5eLlRvGnTI3pc5zAk8DUZnU/xhxpt5Mxad2itLpZDAWhOmN3wiozsHwbXxO7OXffBh9Z
nt7E1frMNqcDouZ7KndmCfbrPMBqRtm9Yg4abZn68FWoVEfCkleZ0gTDc/6a+5hAQZokKKj/SXYl
VW5CSCyn4/3dy40rBHDMcKc6vOuHnX5XV1ML2iCnpqzMIhRXbTlSUdbqEuZ7NoGMKjLiwzu2b6TF
wamjy16+Wkd/28TMDwtvbtSWCigrWdqm7vw3Egt2l6t/N/AtMofUhkpITcnxm7FzoWf0Oc0jbtjV
7xPQ/cEEt/jgjRSRd+81zfiTOKTcByXvq8OnlW2qcUQxmVl5HmiFe1fcn64NwO9zu6ZG3HOGqoBQ
BAIbzhvqP0AUw5jaiVoWll1h1Pd9G1gfVntsqq0ZAdWyia9v88eCOR1bKGUjVYGvfzc4xHOWCkyO
eg88dpmHU38PpsYk3lQoDE39q/i+T0vEr20Ye2/mLQOyv/C0oRzbS9NHKOfA4y6vKyrkGMERWyK2
eQywsFMl2szNsRLowQ+rZAcNJaB9iMGTciyubxdABhqIrOGPKcpzbG0YOhAwRmZf3isbOYpfbQA4
9G5NDi/jjvmbQwaA/eG1GY7VtTRp2c2+wO31cxPbYP3i1+1pt51niL7x4rm7hopAbdeVHrb0BsTz
cW6YamIX36VuaQ+rkcKreu5evoy6bFz9DPDC/nrMNaQp1VddoqJhXHkUdLBN0YNlIrvM7ozKGlya
VQx0YCDTUdaYSUboSFrzydFSmqrhX/G1ceTYvWFcjVkmksSljHldIrhF59yp+1NHr8fME149aYyf
Inr7Q4Y331x7xpBc8/PnuBCsnOnDutYhznVvgqxHKkQ62WTXLdZDggAAVVBlN5ZyeT0csk+voi2B
HCPTYWCTOG+EDRknolP0GnhPIX3bB8lPcvMRuWnTjAafQ0Vrn9ii07pdPnpeIs3VsGBBkDSFH3/7
mG9OICZgyPoPn+2wRrc0qt1+zpTYZRUmaaAABF6MgZ2Sc85owqxTW8vGOsgPLMIxAEy6UBZ3tpAg
aUdimLjg1uFrKy9RQtVsRQBq3/xJJpD9bFYH7WlnXxwq7QRCC65arsKrMJGolGumXxtmECJBIt8D
1QbzUk/YrvXk4Nbs/ELGYtQZllbTjglpFqVtxDBxLuP+n2CHgGsJYpZEGZlabOIKmH+CCEw/ELb5
VDwL6JY2RCwjK/WHX7fgMTbWhCcrm5SAZuHygOIn24ONAP7F0DlEYjQInwAEZATTNyJnSbAgROt8
TyY0ymYaJk87fnkJVM6y476y5SUNQdI6exJJnMnkIW0JKODbfjGRa77yY5lPGydKrOfxI7iEQ0cD
530eroov9qchGWxzeBeHqgrTlx+nmw6C5d2Oy6D+uQPeUIJAwOgFbOLATDb6TtlGhNhfR4Xhajc/
F4NKHXe6qynjKHVkqmtQ5zVV7vsc80C7XjNjbO6756kg3JD3+MRred8lu9QvfBUTYpibCxp8r/Oq
CX/DxRN0IVr41R3yQETSTmytD8wT1PtoWU+uX+1RAed7WNk6OidTmmsHzfO2detjvv3wcUcOJbcf
Fqgzw71vOxCw4SIJbz/yqdq8Zh8+UFq8wut3dFb4sttBXhanisNEPQNzoGdlRuJ14uj42VbTelId
q0VKuOTx5tUbMBAoUuCguntFoElPcA1VWJ3LyFfnHCZl7yLRbgdB+t34w1OyAUO+HuPjdat8Fyfk
fTdmoYPvHAgWcGhgsg3QqV26L3X9mVawwKavFencY0ToEwRq/Qw7Pz8uMaMaeBT8a7io2PqRyzF/
oIAn8h7m5aygHrXzLx0S1xk2Wo+JQQfJ+bwmDwb52y8yX2o83gKZng+Tjdh8QSKF7nPS4JWsU7ba
PTTa9sKKiQXrhWni3WRfa7fVT3Z6M2zX7Hr/+QZK6/lXrws8XbdugMQFGnLeAY3J0SjTR1KqjUQG
543/AEVS3TfuibHZ0ID0ry+Dv/Gt8/NhoGNV/XTSN2+6U9SmOJhllZeydXyzTpXmGMvbR76XMA8f
TrT6GBWL6yCIBKvBhi9mE9+qqscOpi3z030LrMjJI7rSy3kzzYIpl+7uL0fQ2ITNK09LgMt0Zwmv
tQPj4SOKwU73C93/gEZ2dpsG3cC5d9hEsD4bDBtJSGyduB0/xbWWrpJ6c4eSlyxLpiSJaRzLxKll
F6vcqHHfe1TrA8OWDgUEnAa/gRHtGaAU7N7n2GByOEMRpEDQUsZdwwR6PaBzuyvjZjjm0M78Lixm
z7eFYOs9NFWGPWQD6+a7M/WhPSAm+el3uX2Xp522YPoH+kfjRu55VDFXZ47K1tOBPUAExYUGEDDB
EQ7zZGRAyIOvu0oCo75r9qsNs1N0JJUaM6S9sqY7u+5iPF6WtH+AxpnkGQY98efEjIo9j+fWsJEt
Pkc5ZOjnv06owSSzRZRNybQSzspKnORfKBt8cdG/XlpYcaMhmdn8f1wbLvH2cy7DZF7CN/wq+CRC
5iHOO597H+xmtM7wYcu6yZBXvbzZUiDagZBn28Equ4An02VzjaBMCgXGnsHLP7aVr9NrpyLZHSvf
fOQMZmPlMGeY9tLhyoI5yKAW/s5UPBir3h32dq5nr2OOD/ud9+fzMO975QzmHGhfEDEPj+M9ZMrh
DGc0AsmwR2mq1ZC9+dRt3ot8X87Vy7MeCWcuHi4k+CpCZcFSgWf7H0k/pJfBOG2sxwOexhNYfXw7
v5YdMoGZkmOradf8d5bPFZbnN6DL4UW8cmQZJxiKX6k66i5QovJiAjETa3/A9sSCYTUQwmT9eXkx
fn60NENT+o4MU+rjQKxC9MqBqzRu+/YVycro4pjFP06lZheSNvpOGWHVqLsbNhcSmEafJz9Vg78b
N7jJ3+6zu1EOTvPO1aGLEnaiPyb3bp0cEA3nTHHwWmE2dA3KG5rLZzMbcOPU3MsBu4hV/rhq5d9E
/zk05YfTPnbZPUwrr0vY1gfTVlrUwwPOCQZq7MGsugdxueCkuqWeOnCUh/v5eI0xE9LVM5s3kEOf
M12fCYxdHuOYXg9AvVmARqVsXW/n/vSegB9WjAocEtqpOtHS0IMxDK9B/4vDw5NTS6QkkH2KVIYH
9Q6YZpDZmEUYYJ7UBXR3sJJymwr7MzSTU/aFgbI0icPuC7esB2UFlROGfzgdfd13OAF7UfhZiisI
+LnGfYObS6f8HEvL1w3TCuMoHfgjmTzCxornCD1ExAoXMcynwvY1f/vR151DDI5F1h8zlCbms+0r
CN5N9t6Gfx9QKLNBZRHFspkl1lAidcTU4QYzruDghS1zHHx8zrF6W+iezN1bvr9qJuN9HaAD/z8s
CoP3rHKb2TDMj3wRZVsXNrN7UKwGmfleIYRW5BH0sOHuuTDY7ZetzV+TbHFcTmoYi6TWc6J1LDa8
waNRAZ76RGFBNWZFA8odQwXxHqX76Avbw4GrzpTJM2HgTu2e2O+vT0SZbFNIDRa92CJbv0M6nCHv
Cbbxev8LTs8nJUfmJBibQWu0b8yRfU4ZaCeVbnJ0Vp2tr9TV+0zdssoflkh9F42iczuwNWpSTIug
XC2fS0KwdHwz60kT9kcJNiSpWcKow6VpJe+UvoM0FV5YPFuWbQEPbpSF6ldcmxreYnPqNgqFq+FS
h/LUbpiZXdK5jAsSSF9tfiZl0B6Fj1lNMSLkaHk21q2x9ApLxieYBKD7lq8pEqvmCr8GB2CLdbzv
wgwb77tVXQpsxWyNZYJXgW5CAIr3n2O+1HiHaedfTsqMtbE4sMrIFrUjgL18tYzWjt9419mfjso3
u+O1bt+GvlxMeD/KCzWdfAbo13vVzg0zWn1UTnrTvkl9s7V9yrg5x6/SedcOx0Y/g04tAsIUadHe
d53hZu8gEvsHWsyVCwRTA+ALYxidqt2+l1vORRHuutJPAu5P+0nf/80Tk8fRUhVM3JOBGhbSUYpx
LelvU9t498ajxr0v8mX7UyINF813airbYg17J2N7SS0jtSJssFCqo8H7fqzLre69afTrCQCniO4I
ePR5bve3n0qxYoihhqcYJr4gj5BS5A2XShk9sVedV8uEHX/DZbdwOqZU/emaRth5HtVxuckBUDjF
Gbrsb8zP3js2s3+X8yh/UO5JmkACFMEeCEx+T6jLyieCnhpJWmGz7zA2fpsp9Zt+uLvUPokrMKl8
wY1oYRPmX7WTXQoqAvi4NuAxICzDBDDebi7CPIImM+jLCaPsBf2wXZdZmEG1Zw6cYUQEYUCMsEWp
fiJmC57EWqYgm37/+08k9oKw3+R/JG6SfMw/mKhrv4lmsjp/vIqrNNwYtEvVbjAtNjiXWAw0XyP/
Wvu0xTj9R446LsCmYu8Ddpw5iv+Xy/iDivU/LqP/8/NxeX3Gr//3f4T/e8uLx5tAl+GG6nEEcHIi
sdV8BS2uxyC2JvYlL8QVn6cXo3JvXFn1XcnuxjBC+4mnQgLKX/M//visf7kzv6manlJS10bOJVXO
rIsJAXx+LBFPrmhsUl5X0l+886U/3gLyfGSDuGJRGf4mjGuT+Fq+XuKQUOXWerugD3gmCaNi+cTW
lDwXWgVvsCs2LV5biB8LAKgrfsvbIc4TBBgINCYgY+N2U+kI4x1R3OAIUOy6aKz9JZrjT0orMja5
RtkQWTf6b5d6K+MqFUv9Q4SpMppgSjubvSePBbLt5XJ0du14no8KfxpUJn4M6hInn39fLtIfZHWy
TAqaTlS8Lir/6LJ/XS7PrKsHavvZfB1mmXmaUWPjBKONTvy/dnSeg0GiKcRLzt2BV+GfSZZ4PKM0
9cmQ/cu19G/Ib2/Qr9fyz8365Vq0tK5uitR9NqirVsOgdYxRgW62hYms+0w23bOBa7BiA5/ZZwip
+NqaZJCMYAXqNvbsI8yeDbj8sM9Gf7m0Pyzh/7i039SgRVYPu8ft89lsSYnmXcYV54SjXuaOGIe6
u5GNhwXOYlTyZvDBPb4Z/UXqLP9hUf/HFfy2Uh5CbAwymZsjrIQZ2ihHmyExxvhweZZH960xkWfy
6HzuBdq9SSbcYvvhJaaP3SY2gFPYQpPetqwG2k1GK3CjsCDX8S9X+Y+S+N8e4W+CbF0rhVdhsJws
mofR6YW98Q3aDQf7yO1NnREq4JUOE8OPIVv8+0P6k4fAf9yifq3/sn6SR6XEzyu3aIsJG6o9bOGu
PelmDCsIq2PXDjDDS53SLaEbAy/wj4qDz8D6i976j3dB4T+SIg0544TfnAQeDyNTn63SbcZOv0zY
dXrHaM/AtjaEF4xNCL5D8AcxSvrLLfjTOv3lk38XVb8V/f9/cgmL25qcno7ABARLRdfdk33who52
WXz/7WPlfgf//bGTBSEoAqpRpPi/HTrx41XJN13u8IEaugoL08BehNmMsIOci4ASUd8aZ9bY7CNO
M/MHp0UTWsGPsHTnIdBTi/duzhqF8DwaXp3HrHTzQ+1uLg0eB/Rdf4vOEvQ/7Xu/XvFvZ1KUfbKm
LqVuk4T/QD7F0YB4pDEMaoG/VWayTJeCWEV0CDca1pVhzOgecQurSj9XlkxgSdni18OAPCC4Sc1F
+arwHLIzJucgp9aTuePN7wK+2i1sZWZJM5JVABpxbz9HE5jQPc+PdXp3anBzIkbt2q9nt9kdY9qr
95zR4e+Zk5j/MChnL/gXxgO7T9jlMAQcHR6VMuZsU/ePH0Z2qn/r8bRkB/CbwgOfvCwKfub6qD4O
7x6OzWEKh8aixjY9T/3q+PKH0UgAe3K7UKIO/rrO47U427UXuiIpMaWAB2LnLnBz9t2C4MnefSFM
qNB3zH08hkbeCyOIr46B13ClTYyFTGe9lApTvKLBLZz37LN5r+BjtebDiVX3ils+PAGXWqTAtwnh
PtZ5DOZHIsjisTRLXkX8Zf7yTmh/KMxkhQg5rDQETdeF3wqzuMpUteuG3Qa6et0yYhnl2OrBKF/p
mwwokDQaJLqq94C2zxNm1omH4KFyUPxPMviWzQLmuYYYg0AMC9IJLlS0R8HDRcvXD2uqEQ2zvr+t
MsixSMuZHeJzxDAyEGeDgzx7O5H3mV5N8MvImOApC/7YnaUFPqrlpepAsuzn1uhM+Sx+0UE5sfXv
m4Ig/Pn1/N878NvrWegE2Qgpi53uIKxYmWQMT9tlHELaClIiTOBojPB9ZIh6cw0aExRp+2R2WyEP
Y7CTbbBSHqEpsCH6LcCexkiVMq9z413lELLHGH90baw7Q+zRkoHJ5dUrPBj9y9/y/voTzQt0bnff
mMVTsKvrEVYztnEIwVC9MGI2RuV58OzvvXoA7InJEmkdB18ucfaKbbo44Ds9ocZ3ehgdk1XCV2nS
QfzRQZE9wISjnwzxPpmDBel892Of7Y6I0bshSe11gdgx4fuL/TFyHTy6swDqLwz0vmeiZRj+xW5J
7A+5/94N//d2/7a33MW7fqs+QkdRN2RU0gRwp2ysTOH7QjoBLlhRYAa9C/t+ernDXP3L81Z664z/
ugCd6DJpaAh0V/0F/nIQGldx8CEnq8MpIcpNeaGsPiu8sXpU+8a/XDSdMKhklOQChPsFnCT05lT+
564zm0BbXY/FBThRmUmzjzObv53uzB2HITLEyQuKnftyNFux8SkE/a+ZuuAgZD0YbZ1jHz9dLzXP
DLL891fxlWwLS2d2H1mI56lKrmPRbtdKP8eHNkishJdhBF+RgAG/4OkjZHhGbMS6xdBzFa8HC4GB
PW508EUUyplTFX6caJFOb6IFuqnN4mO6jQ6vCzJbuwdOXj0KkIUxnfmdmQy4tDqrLsYhwTfkuQRt
yeaFIzLbfdF9wRt/2ph8CaNNZCuEJQ2cl0fyq4FKRPpLY/bHAk755aH8Vp0It0TMI4mHUkGQPRhe
ToNuDRcavB1tpc2igwhv/oC9ECsffs0CqqZiD33VkrEWt5WFNCnOKnVU3JMW3NyrAmNiTLTJxxxS
yAARevHp7wmgf1pKKmG6Q9FQh8ZQ7E1IfllKepMVyjX9dJiHV84NG0Sm+c6EcmKuTVqzL8KP+DL+
Lertj6/Qrx/72559Lbvk3tz5WNEFdS3MoTlZx5gwKZN5SCw2Qax2aa7MxV+2SuNPO+Wvn/vbTqnK
L0mKEj53+zXRnGLUG8eVYWfG2878OmAtNJoRJ2xHVh/MYZ74nQbqfOXzC5nNCaMK/HX6ggtz8eXP
uX9PlksmFLdZ66U8SOoLXhBcnHCAgG8I8+OFpBU62Pq6HjoAc/BOSxMPM0YENtawLh6JY83vY1yY
/jRjlFocmWYDCbLPnxh/LwAy/nZiEkr8XxuIiF0Q5RxeQUPV+L0t7So9quvuSuM7ux7fWzSzdDa5
VeSOgQokxVr/MGlx93+SbtI3aBEclz4UZmAury6hCZEzYh4tmQCgx3xkjxzUDm5emdUKh9Kf9ACJ
dzS/78gLwPXcec76hAvIfxbOGj85oTIjO6SW4CuDgCGTdWH7viywqrSZOOFUVm3z0bGdYqlrLlb1
ZoXJdDxb9TuphG/KleQeZbQgwT2fYA06HI5WvTHprUVbyOzbRH2FZXAIf1n+AQAJBuuGYV1qIXB6
rJ44CiSTf9+Q//tuSsOhLBtDGgJNImz4P9+h66DI26jBM46pRobs1FIQ/ODnsuis4m8N2H+3iXyW
qhuKJpATp/1TCvzyvj6GVSUPc6xbEtxlZ+KRRTo0zPX7oOxcG6GdbjXrxx4zlXlwNLk7sMn873//
caX/Lri4Bk2UWEHEvg71317eYd4ar2uDpaB+kNB8P5vtFaZ1FtwUV8ngaN9Hy4GIf/3o8Zwx/1Ob
MbSId1hPs9X1Y2XqQissdWgbSShU5pA6AIwacDNmPPe3jUYQ/vuw7i9W0UVDEGkTlN96tVIepJ+o
iP6Hs/NaTh1p1/AVqUo5nCqLHI3xCWUbmyCSCAJx9ftp1g4gKGvXP6mm1ppxq6UOX3gDppLu8RvN
jnf6UFA+hevTgDLM+oeBM3e/9XvbKAwxXMclFeg03hmIe0TQ3RHVR6tqkAgNLaTRbADtiMA3zuH4
0PBa0MlclEo/cYaL5y4ipZfeN/qZQvhyx29gaT2dvtd3CcYyaGD5b1NfqIDVNjPqCYekNczCOEav
EgsZnmvtvkPqitEi7Sspvu5I2f796XRxCT1GDg9vwyyJcumzuWSedryNApb4pPneLNbkcgru0/SR
3fTKAWi/0Vn50r6AL497UBuS7zU2TqKuUDPeToNl4Zshgtdkc6cORxaxW1zrz/zfqnLRiztCPKuj
on7oGM+qZldNy69F6ogv975o4e4WF8PkZ9DYZd7Yqw37kEem06q1/ZxgM6hjUmfgH7Zpihd4t792
+THV5/ZFoW6NOB7eE18skrwO8AfuMq+Dsws3HFHq4OhT/T6Hl+Wf3KOBLug+/PtradazBBhBnoJZ
O8aQOPxapadZyMeNtTzu1OGb8EMF+9hMqEqdeiEspMzbtT9YsHi+FZHfDNsh7IG29S14okLP+OPQ
w1JPL8A8EiJzH6F56wm5hNy/ftvd9/ZgUaN4FB7cr9On5H7QyXVhHw9gPWA/xmooPj/sCF0YGn5T
6VL/MHf10IE/4K1OMak/hY9MWGTkfZ3OQzOHTpIkgscO154uYn0groHJ2U0KHWoxx7/1BeusnwbI
5MoHN++gAUr5QPhDLTipKWhznp34f5fYoUtU9RFJ8JQRHpgDY3RLUELW5xeqpnyGXRCN6Cli85G7
44MT0fpzBHeVdqKXcXkE4yIswkClLTAUOSjdtyvcGT7booPjgpBJlsMWVlmr1gR3mkbLJFB26dFf
Dq7KfJL51W0N849WMKKPhJJtY8N/OPQ2H5jbHTq1dIBXACL2QtkWDVtU3IdYw0Utha5grQX9JWhh
XLb58OJh3luMP+NZ+NvPcSFs9mdHj0cyFt4B3RwvRtfzEja76KRffnYRtJsjSbMQhY9924s9rzZ5
97zuCb8dzACB23r1DY57+6h2arfOjZoWDDl3fk+jmd9fh4ihcBG6rUvgNhZJhwuBVwAOihcwPCdI
4gslZf1LruO9N4NmRQ8bdBzHDsUM7/z5/gYABuh7hDwuJOkp1N439LB/1ZH4CX2aS3mP8l5cscxf
7TmVDF7cnoZCXvW457Kd5Kjy+awMHVo/Liqn+GzRF8U9CFhmwmJqUmCkDoticJ5RkODoQSYc0Xfv
Oq5sZjxHiJqsa6Ypm5qlWyhkPj5MrqwOi51tyBjzCkT9pn0+dyEuyFOgwt6uht0eqva10xHBELHr
K16FJu7O8gFNiY0am6bbhm6WYonDVVqc1bklD1cN1FPO8+aAK0v22Lppb3vFpjvCazA/BmlLCCnU
tibA9k24H8uf+ERlUeKEs3l3XtTxqKBMhS5BbNvBJjzDAdz3d+P5+JqchntW3pwsTMjrXJEtn6K9
BDOgTi8Fi7LQio+LYAl9KrlgveFdvhZ8A8y6YW5lbihhNxYhVkGHDvbPEJbshNYwyt3TfLr0+Tl7
EmFEPvAzgBaVOI43GSyCxc8aiSukaQ/NRfBlgexGpnJWo3YcKitE1iAwxyCBJ2dvR+2hlnmLQApM
3S9+sNP2f5BgwtdDae6jOXFiMJpFsK+7sNOCXIuBXeuu9nX5svTIgN4bO02brTUGAkyUeYbn9+EF
6wHHQzGFmW+GDrSeyxtGaVgtdkyNc+FEBAIybLq7BpN4BmidziJoOYTmVi1EkbAjJKLSggPKP2Sd
cnhqnBK7jlG0u0TMh5KLu+mdsJum6YoEoeWN5HAJVV4UxPW4m0fOb5Ec6ksXN3o5PAyimv09eweB
WnirmM1e2zRPCK0c3hY9HFEj2lIYaFDu+yi+UI7gUwkL4mjX1L+244NwyXB/f/fDSerNu7SVayj2
nF3+M7WO80qM6+wpVpuQ12Egs4Z2wYnSD/cW0WnbptnT3gRabVgM1m31SxlKnX1zAz0Lcwp6iHMX
vbzrGDrx3re7yjcR2ol9YDYIJbcNgJ4SUNq2AMQx9Ru8CVia8YMAP+HAkZY3JwWSVEPkrpfuqgkD
F3o2GLnjB84WZoxlORmNHUzO7Sw+WsG1//cGwsH91QYysFFGNdayuD4f96+d7tlvV4SGOSw52N6m
QrKySUQHk6de/2iyndptOIOQpbx2u1n3N1G3W+dk85sYIlAFaw/mIe5G3LYyAuOgFqK2QtuOS5F8
0RSsA3EmCclXYaeWZOwZNGSaPfweg7XXk1qIwAw6nZXbWVAFR4zFHXHXCMui1mefomjcHyLhX+OL
rsGDydwMp9GmufPkGNk5XHhw0SbWaomG07Dfrb+JVCdujcdLfglPkKHsUjVfeVOuBxi0blVv41WC
QbueVqFB1IXw7uP7K8xsudH1XB7OPudjw10OpXba3cX5VBtdgNldIMBMxnkymcqQ7VsOZc/W1nL1
HlCG46eeUTiefP79TV+dyPdPJNKRu5DMVnPZyFbo7kLHgctLMRacI45+FWfvqyzufpjSwrHOq/N1
cWAYC+c8UGdK7+IxvdWwKghXxBVSPuMtVqdD8i0kvUv3nXyZSGnB3TO0u0gaHolthqgB9aAxWJFE
EQHcbw/s9Mz9+z2qL+4WFFYNR9NQfpZtW2yduxc5X2/15XaWnock0FobhA9LWpiNggOJSctxLGyM
xbK7Nvu4/b79PbrxYtYPo5cu1r10zGdrfYnpwS8SCBZSliiU3IzlRLG4jar5heA26+LPNnNdc0pO
ImPL5SHGt6Wt1opaJkVhpEne5q0Rpm3RNsEhgCzABdeAL4EQETy7b2vi4b+fXJFf7ImHRy8VyXLn
ctg6Ko9eV8LmO1YgyngKybjdFuaDc2pFeucHZXgCWCpIb02MCPxL+B5qVE96sx/8FbG7MoTlbpD8
TOit9zCa494bEEJTJ1GTqJEOTJdyWzOIAhw4+r+bqHCHlEDjePODe/WySUqojzB5OGPyK/RphVTF
yety77i4rRGgtrz+8uayM60MiR5rhDYtFQczeGRkSVA0W9NLG1DfrVNNXksUFtwvqDJRAx8NJOQq
XvOt1Ph/2+J/huHMdizVMi2l9JadzaHY5kdzOZjTWQOW4aUtqw2M84w8+Yby8i5eJEdgc2ky/9Rq
ToT4DnEwveaKtOvWMHp6EJNmkmHJ1Mjk0v60laWVZwUPIoy9dY+cRurlo6M7pqLRFvL0KMzCgq5Y
ZY8X17/p077SZBOhf910SrvzMj/LO+lszVoZauHLoYIKL1KIu6ym2eugGG/RCd3h6IPSun/YRxWD
Pyaa/z04ysuWjewvPV6xA+6OBvOabkjDDaqOJszDA9eh/GPJy3CjUg5EvBS5zEmHLmQ6WY802/Bk
M9mfmyscn/9+kFJr4/lBSu++yJRjbhxX68FhHWS/JAR7glS6yh3p6wjX/uLZMHuAjadNgKgSkpGg
ezAvQqxbjvY776iHB8XHNG0lOInRwY7ESlmHu+b6C5WePWwV6LRUZhGn2IdAsHnZ8Mp3Sx/8PUYp
u7M3V3znZr60NzyEXpj931PUn7aTysVqqkJ5WVZMpwyNE71KZW4oaUs/IA66S2ffG8hrFwOd/clk
pJ9+lucsdIi2VWMeO+d1tErXEKKdLFwYnrSQpvp2BXFuQssLeOPJ2bTmsA0ytOoM5+Qr2aQhgaE/
NZbq9u26Abc6ucjInpE5oSqXnfAzPiMcCkh+ZyPbskgn746+6i9T2V8viC0VAvvl+lSxu0tAJD4s
s3Y4RNCCtyxWeenDzvWVtjNWlxkc+AmE811bqyuQMuG/NrNmDuFRa2pdJZqEoD0bl9o2uQbH5q65
aM/6h/qkZfb0FgamaEVv47+/RwnNwZNxsNm6aVm6ZlNpsktPdl0sdzQFtsWg/t5sNrHB5vpJJiE6
wOA54pi1BAbJrFjoJTDLbVST8IoFoDocqYa4rO923DxTN9ZZ3SkD9aP+vkuaJGhf1zhxdgFQFoSB
Gi5ELVS69jAgXOhJRI5+xZWsqA+BCM+g24rGCnRsU+Pcua3Uu2cwZisjTXX9PKABEh96W+pBVFJO
CJ/to6q4Uszn4VBlLIBoGjYXBon1LfG9G2s50YrVKrfPA6FEywqjroQIB5r2TniIFJnialpDO6IP
j4ra+To5elJifxUAOYvezpPGVV3UUqZ9m7yqqbx4jQPLNuXSrbY9L892oc3OSMkIJJrCRW77UrN3
Gs6guyNb4wq79AX9830AXAXiPM4Nq4RAA+6C+7vt76KlR2+vEtDw4rOAalQdIHvcuo5ThhdZprPZ
rVU+C0Zj9J5gpQTfJ38eq/5v1VtQxCwfP8vDWGVAkTVTVf2Sc7fvw1PtQ0fRhjMCbvLRm/69zZSn
+w0I5N2sbvjauwVQZNfTembzvoEfhvLPLIjOfi3rrEBoscEqDtlbsPA0L9OiiKOZFt3N0tc954Wk
nJeGWNoQk4QOR3fiH2MdObBteBnOaxM0pf6e4XMAI2Z4N6bYbnczlNeFdnA2mTLAbapZv2WLCeKX
YALcaB+4ONzQDujqraqz9Qa/Kk3WwNDGJnKgG8Pmehx4Nd8dpEtqXQY+3jphm4r1pAMGK2oAXKzh
91G4/TgmVVQrYpZSH5E9ZGiWzDpVdM0xLWxsHgc2duZKSlX9NKj7i+A97I0wMKYXqCfN9x73DRlw
vHFBQ4wx5RI+GdF44wV9K7HR1alsKj+v5dvTWAZuSZZs8iken+ayySUpXyobvnneIJn3OlTHBgSr
la2Jp8OsNFIpXFo51/Vkb66VQR0dXhAWVNvJo/CdRtswEQ7CQesw+MxCfNb82K9YZo+J1L+XLqIH
sZvIIY1SnHydKEdtomzFMhOKGrSsmh9t9weBjO/cG8thrf/LmYTQ+t/jKk9xC5NWsYwgPAdQ7JQB
8PnWyuy8mF0Q+wFAFSB07m4HsEvQ1vp7pOdYgZE04m6bFS1zX5Q+5JxKsXa4sqxYVc2VT6kld2sz
t8lm6mDwt/G/FY/CThBsIsufeO9mQJ2F6tXbW8WDPJ1ZpQcpfedsJ18O6z3feR/iA7p1m+3mINk2
kbXA/zzoHcW+jqjLDPWGR9dONOzqFc+gvFzWWH+BITcU6llG6SFW10xPT/YK7XiEyc7eu4UDXlv4
RbmzLlIG8xDECG7fg0X8xXUBJVBohbR347aD/2WKhhCy4pMuCiGrPqwSrMudgHqqG1y9gA4WLbyU
A6Lm/HiXq4f5S83r/k7r1+nUj8k3h6o73I5b9Fe+Z2tvLO1Fzx4Chwsy+wxOsP85B9jnbn1QKr+8
gbNrGN4URNZvn87BpIfEOSdP1QYsgW3EHiAh13EUIzW1VFMpvZPFViLWWG2UgZ+HlMch5eHJhPzI
tF5nL3IERkjLkHbTv6WAh7BBkkTk2ZQ33Fr/OKzRDAlgbJELJF6Mguff6+b5rjMo3hNQ6qZtyzbx
7uNJtN1k63S3UcVdJwfr2soHSehdqDMj6RQu+lUbRn0+Eh7Gs0tFu2wyX8tOZl44h+lZSm6YDCad
hF0zisZ4XffBg0MWqvwMz5HKwzztcrH1XExkaZFexC2r0gikKBqhpuGuYoSS8Qj4+60+Fuhu35zv
bagcfA733I0Wcne96mu7WBlzAogCfMqs1lFolG0q0XXPtzhzuh+m9O3UbXGcn49SPpC9awOCaoy0
t595dP478N3G0ScmAV4RI9YWTb7O8GZXlOYrNn2pVPdvrlRCOGs1gfUoh2UT+SKvCp0TEOiQO0Wi
ZuInaNoHo7jf49TrOq4PcqZB331c+/stk5CxOB+iCV4ApQCHprNKmdApLaZjdj5okkb4eUbRaT5V
awi80Wj9XUruAYXH6H0RO+EiBtjxcQ0vDZSzU+jzy5l7bhVBLJiRM2R6sp4R7gjuFaQM6SU301oH
DmpNq28Qm6Tr6+lUOgPNl95Xmnv+yNi8MBoQa7NrWsOIyQlHToDWrGn4x84ZqlN/j1BX84rVDkzj
Dm3aIK0fME3OEyN2vmbBD2IG5C6Uz4nkMa3YonhoD3ajC2ejPNy0F6CUPQfhHRtxfn8fH2Ncb+qL
tbsaQ3mNAX2FsB2jU7Ie4xgFvrmRIsi4hW2x+s4+ODHTBF5fULyroVQDkopqXvZzwVacxq9nUOfD
791DQwL3skipUcdvgaCuWR27d/rakcuZ/I4WiQGuyGcvSB+yvhwbKF4MkWPzDo00OfiLCHo9wr9g
XWUf0ZvvDLgJpm0LX4OfPkJKex5AOh04+xAltYEQGzrSuBZAbmeMszfVKbrHfY51IWYSwEusyf6q
pQWoJgNCu9Yu1PK1ljiK+LWfFSnMpJmjc6mjoEwfKEDjBLkSYJ86kotI7GOE8nMBw/ltt210cReQ
hQ5+AfRrjS3bOXYGG+H2gMjDLpiBiRF7suASsHuIwv1Ivt6SknW7iNe8s8m7OP02SM6eu6wluaWN
D1/YewvZAyR4Z225XtRn4TzSptv6JJj05lFmIS0qhLScmEYWeh+bJgZ/ZAx0y1ywrUoont3sWZ2C
pjZKBjiei5+g4s+MjzPXXVgVbGvPMcHj9igBinYHzVpu0lv4dQjq9JOabeq413hgj3/2daQPWp1z
2GgsWyAAlu5w4f/605w+dTW26dWp7xgGhAwAnOBkxO/fHYiKdlhKG21yHijhEaS/2yt4MRsP8KTs
wveDa3oAhfr38fDyaqMaDNbewR9PuyEs7wadHUxbPx04HTgKvHxw5VjqRejaU4w9tXdVKZWI9B7P
IoMCiXmrT+ikxKV7frJ2nHx1ID1tOvUsmiSzJQx3j6b8kGNki8cCCqm7TxAYhuCGo1GD7wgsgwMA
YBj/aH8ii1rxBlRxAfz1TKULwt4bF/N4ci7EY03h8F4gquyHETwxEI5bz/2JAhp4qv/pE5LGFaGF
/vKNcDQ7VAZkTXNKia103V4UXZrkA6Wdfl64mBwX8Eawjn4+9g0UR+ijL/2PHP03xGgJb7Ta2R+s
gy3H1Uh7w+rOw9A8pFsLU8lBSpc2pH8JrtH4Nx9XLJXni4RlQnCmO6KszF32uD7lrby9LOX1eXBA
I0x6R3HNNQKShmQVrxBV/Xu0F1+F6jloVl0GFf8UJV/Ua6rLezaDWsOCpf49Pg22FV++BHwUt7IB
A1iF0OwQhpBkPk7ompqGsVvy5X1iTiDBbQFGcuHlQKjorOrRLGm0gj6dXTq0hkbvXUdAwn2rLG48
R0LiOQxAYewN1SqTOhcGzcXD0iDca2J93TbQ3gCQi6B4Ax90iKQVa+7FcOT4uqkRa1MuK58zWrZJ
jd2RV0tbYCARUVMaDTAtCP/+greaTGljOSZfEPNHXrJRriZsc0vJ9rbOtJBT9N/f6bkPkt4PwNb8
N6h5fsWKudXRnsaj16FQ/QNhpJe20j5dLortitdIaiTQtB+J+7Pa1kw/OPf7b1ZD7k3P3Yo5vtgT
AlioGLrgCrCGHpeQVSyOm7m5EMEVgPICDl2GaP+2OfE7Ct3OeOEpNeQd3EU/C/fNVaUt63NhjNT9
/gFKp9ci32/n1zWpiYoeuoDgcF4Azzi63xrojXUfRQYoW//BOc6lAVXbhDJJOFuqWch2aqbZSlEH
ftOOZvi/fmH/mrg9g4bnMQhAdMEPq22iaWXb+blqwXzvRhbn6d19pemTo7Q6MF+8LaM8seJt6zqQ
UVQPcxUs4yw4AiY6vFtNA8cbFrabDdHJRQQwF+laqNZn+Ot94vriOh1cGOlFw18J6MIFOE5hnucQ
05z6R2rUVZEGZHae7WGBcuCo8NpohwoA842WeffsqiSpp0163bb38khGYJm4yZq450ugIpKZ2+i5
2P51Rno9R1Izbex36HEjYjKx35Ulv5q1zVl7BQ9hsQA5puGDRwyyQDZhmQ4Uo3k2Cu8oAeo6fBzp
mkufW4R85qjHotWT/UhZx9k1zE1NQive7mx3nXTTWhlBuq5fz6OzFZ7UQAZstYrzbGARcIE83bYt
1CcmBMFnaHb73U8KaeiSTVX86/aBsg8uZqw4cIRlbyHhKxIfNl5+TLbzeAKLKK+hhnJ2En4Ry6Mr
WzKt72BJnOD1t5xdHdaZNcdIbWhO6rjnGMs3HSXheajsaiscBbW+Y4+0/fdSoT9v1ze7xv74oaFw
ZHYsQiH7WNsq9WXe5ijwFABMs0s7n2w8VW9XbPGnFSe+GiJPZKkESPott7v7akUup4CIZXVQtyjQ
hR/tMOl1ImgtGC/ju/73aCWFAe4kRqOBhW2uptioUpQOsYuxzHHIZmftfP+j+SUdWR/uwE2iKGo0
7O8GJef5R3/dFzyLuFt1NTxXHhierp6jAFek9F2uAOzN/dqSVjTPNLdO94xsLFHiXs8KRq5SY1t7
0DSmpyq2/PNVcRvW0nRHN2W6N6XQ1zTUIiuyPT07O/qgZ/fV4yhZeCMCr8DrOwn4qLe/X/Rzm1AM
acgWpSfxXW+ogbvPujOLfDOZbAqOsG3tZvmdw/NpBJ8zvuoJpo5REW48F1xvI+oA2XTZVimvPx5d
xcUsNo69hE6HOeOB4BKhTG+4p1r399Se74TSQOLSupuavrHzwyV3cj6i7FkL5DNWvuRBMHb1xjEY
04qjyvr3mDccbflsY+X87+RKN4KazjR7Jl1VzuX2auHL4F/8DAychy4p4HDYGav20ifid3sdOXFd
GOStmQcVCCsWr19rjV2Ke0Z8wJkD4pjLHbIJuEUaoPNbHjIWMeXH7ei3WwvAQv9EWNKRXHc6DXfc
gn5Bf0sFxkLp8kP5EZXL6apZRTZ7uTWJGEmWkN5Q5DL1ZOYs0P9QmaLf9MMQe3hFhjU2i9xGq9Wn
eiqKcvGQ1kzXn1aWBMX7e3q/JneKpnHja5a4W+6+6Xm15JBb7AqCG8gBYbu3aAoeF3ijRtBq1f71
tScYv1eOLJbl88gWty7nEvFcKUrenrXzbiVzJJxqdeZ98JKe6Xe+G0CVal6Ntk8VQOkWND2NaLFL
FJWiq1kWFjlunMlGskQHf/H2Dk4e3Cc+fCCaQ8Sik8GP2fm2gs7I7uO24OceBftg6MUE6SCromll
gvjyBdw9TmnfGjN7dbGWHMlUYz+a4LIHSL1EtWBY69Oa+XsflVgy/85/0qz/nXtp75Ipro1dzmAp
qLM23WKwqgAYOJpICD4Dw/OwV6kc9SnbEicGMTMMNAJnGISPqyvPnPXZyBj1GNJ90nxqcoDP52Ev
QoWW9teGY9gTgGRespN0u39P+jkRKw1fWtwzRdsecm0iEiAlbDsUwMZGPQ2SpOeShkej8SF3OS1W
cU2NZQEM7J/r3UlQcSXcugzldWcye7SIZJKIch5mzPLN6mCn4krAzaXNA0QcU3A2FmFVsvLyor0b
q7zGi52ydk4Xrh/R9XP6zSbw5UTsZwwPxceml7HstUAMd52KPOm5vczbvh+6tJ5Xhra42orY0Li7
ccuHIKCTWUSHeV/vdToBB27clxIuwOnf3/nl4uYY4X43dSpdduk709uXDtsFI98OMdPjNrjUKbre
bt7G+Nz49Pp+F+7g3+OWBBX+baq7ccsl8GJi6hNnf3vZ4ggDESS1YH5xcg+7dq9iGb0MZu5HK71f
OZMme0NnNM6L9jlKeo4XuZ+1eAMovyperJxa6by4HA2AliaDFRF4p/ZgGYJQEHeSl0eVp5MhHr28
Q9gb9BJUW6NzU7oL9Oshuy41QhhBK5exOHBnn8Y33M8wjWeENGMEASY1dPv8/dcVH6Pg7A8plrfJ
QomXL7iwCDmTLNTja4B6Rk1vXNHz2tWBf7tDEdJanYXwyMYN7kyf8e9loL26Q6n1wHK9tZ3Kyy9f
7Nf0YEQk39S+m/OknvsfHwALWl/hKmQtRu61FzXyYDybIr6jBZC2+huvW6mc9XLz3z1IeT3K50Ux
OQHaH/j1JmwEAB5Jr9cg6EGxi73nM/XKa1wshMdPBzKKFqYo3hF+3s7guwBibx63lyxVWZV7H1aW
XNu6oeKTs+v+aATrkwPHU92Ks+bFK38ctbQ87auDlslejIpILK5KnDaIXCUDfJ1QePpuNAqfgO5K
mzGgaSKa7khxoc5dccM8N91Fyflu9qILcDf7c7Gb2EdzL8oGsveFu7MbjPf/DyRJ1VsuJTKLuZqq
xoz5QnIFYNDGRqXN5KKgoXjEsf2+XxEw6M+L+nFmpcB7cTgvs+3l34hEhlBYOFSxyRA0lluw3cHT
wdy5P6OR16oFLsYeo4A0kiv0dxkhwwZ+y1eSpWdtKvbbi2X++GilWo09X1qStKC2LQrGSHnQsPtw
2lpohSsadpPGeJRh8bij5oIeqGd4i7AKWPDiu/PRDVW2LIDfNO5Lb8coDidgqoBclDYGoq1Tc1Mf
ZYkKqgKuzd/Hiy7W0OMOE2PZVPJFMdCyS98+1bKVYUo3YAcR60caY1Ueml64/oFKAHUg6aSEUkGj
5v0u2nFt+IkwAtFF/xcVvLiS5vDc+LYfH6c0dfksqebyBKbi7NURWPtwQgiErIjv70iEkrUL90Ph
1ivV1J7viMdxS19dmujr03FLVf2NZtoX5KxB9B0guOcRo8f1io19Q0f99dJLBdjFPr1sTE1INTf8
9w+Fmknxi2vtm+OG+w6tfprM7gdOsx1SB6EGkpAwId3cbqBB1Fj1KGlcCOWxm4DtG1zo8Xm4TBQu
Oj9xVcnhRV7z+GZKUfbleFRz02GBvHFVf+Adxl2dNQf7NqRo+GY/HMWdETgeSMhwI8mNBc14Pnzr
VjHRn/EIpbVRCsS2O3M3WcusDToO8m+bmlYWDdACIq1qHODlXgNAEZRBYlSj/t4lVcuyfPc5xbwo
9tZevkVHujdQYhhCbg8JEoTliLXB4375XeRlK7bnc3vgcc7lTtvENo1jWjBn4TrE5RduvZ7b6bjj
Rqtfq1qXL4LAh2/tiIvi7sJZZsVelXJGe6uHzS+o9EmEniAlQw5et6oqromf9scuKJNNUvOUIQXB
Sz0JPFkTuSYFoZcVWw/5ihH1kosbMXjtCNd85/2umpWh/ctdj2qbqBIAQr9xru7ma2sXbX0oVtpg
jvCYZ7h1ON5cQk3UlOvfI7Z/UOvH04pO1osiHm/5btTSjjpsJ4tCMhl1j9MRAjeDJKFxJ/ypGi4M
qm63ag+/uFC402hMItYi6JRlrS5JP12X85Q7DalaONogyj2OtmNv71WcbC/mZlJtdoD/6pTV1DLC
fp+Z2vG8S0XIYtZm8fLdST2tjmGLeyUTviDltE7IlEkq9NaeJ1hXK3SKG+txWfEIGn+Ts9Gevl3w
dx9VvkqnbLlb8lEbhBZf7WTehgEH2JByQM3rT3rdhex2Kz7qq1eMrguFdjB3qs3Aj1tnmx8day6b
2wFW2xE2GiCAJOxoPukjVJ0J4i4qTfBuKLgMj0MtHOU4K05kTz7kvzDRCdR27jA2kqo5PccGJgNZ
FqBPqCnQFB4H2svSHmaAlYMg/Fr6bfTlI9HPJ+bxpUFV1POinvI4WukKPu4NOZvppGl7PETNSAv1
N3yeF/FeOC5YEDQkkH17WOO7Vv656W2TNMFSFl3HrU9e5qb9ZR1R9IoS8YsD+PGpSle1jC5Zhihu
MWi+h18DIhFBUOVAJMWqegMvLjhqDCR6tg4XByWn0vs+bGfXU3akXDp7y7+BVH/AxxHYfbiZ40m7
hSxVRM3wt1tVJH4V8z4MXHr1l3NxNDYXPnThnZAaQzQA+NpkbM3AX2FsAaJqItrB/iy0fItELOXf
J0HVwr4l4uWFfT//0ruWNtImnW1v5WIRhoUfg5DKEuVySOvUp/++0190NmApyFTGYVgK1mEp8j3n
81xTj9qWSSOOz6GISin5/sJ/qxhIbP3ytO4HKn3W1WWbrq/5v9KKEBRBu4z6dxDURMr8HxR+H6dV
+pZb2dCvmShXvSH2TfwYCi7At0Lvb+h5fneHAFTF/F6uW4szwkB2TLFkoxQ2LPaLDXxChpTiukCl
gJnA3z38qF/b9Xczgq3crXf7KSwEGnTvyNMW3lv6K6QRKI43223CDCFZFyWkHDdRg3V3cCEP/DnD
s6SyiFrbRUAXzXjUCMYa3URxK5+8t+YOyIQUow3BzzoiYAU21Ay6UyRrPoFZEzOTN46u3mj73pDD
oJVHntvSyGtbtYW/CLtxt/LQfBFDCZIqoGsHEi0yTqXb/Vo458y+8rWXDnmKWMbc7z2sJ9V+NA7o
eVS8/mcOGTEgLRZkooBU6GCdHk/pbGcfDP3MgMBNkXe/cQd7vYXXo2aoR374FSLkCDAo4JD0fulC
C0i9P63cvWKc0jJ/eI7S7r1s5dV5L4llfvze/iIBilJrO3R7mxgTSW/UyPyIiKo1jPv9iovqVdSB
KjRsDRg3qmqWy0Qn6bowcoehfYrgTUTTri7qkWwxuh2/VQfHq2PqYbTScl8b9llxNowmVJcFbTLp
JUdXaI/DFA4aw7gqO31xgLC16NZDDqW/Xaai5Ef1kqLAdSEJmLWoe08goc9wka/Yx2JlPn1And4V
HTOZjnYphLluskWhZlkx2LwbiIwkqM1F5FZ8tDFfrWpSL8qyrFtYuGLNGjBLSuvlaJprZ7lfXAbb
QAl3C79YeGgx7AyU79ZXjwv/B5/q+h69MJSDCsju4byN53Qd4bvrBGXvrHEZXrDqyECabrE75u2r
bSuiEDsCt2SDMHHXNuiZIcY4+N/h7+ylfh1zs1VU8eLEkz69uLuZlLb8Md/IszRlQbAc3uF9sOij
zA/EQVW10p8zFnIVlrgjYEwYm5TuklTLdanI6fZwtKDxQC5O8tAhT4Gn63Wr6zGvpnY/XulwIaTd
FUexs5AIg+HVFroYg8wb9L5dVkXNP8dxf83BXrEWX0UkpkwKQcdFo8NXjnHPl//ZY3VRkaRASD8x
HfYio9XpQNUURgyI/BRu5eZ+3mskZ4j28BdEMzAPfOu77GGjYJJFqqRSCEJ+LoNPoC38A73MqzfG
7LYxRs6sZgwpc2woelN7jqd/r6YXhxlPALvNhlQk07YoVX33m83R2qTLK2UOTjJB+gBXmwooTdCq
9bvnOm4i9ap19fydHwfVH6dt2tLquNkzKMuq/TW4xst2QnHH8m7HaA1VN6hW9bh7ctdVQ78sA9zN
t7SkD+dVlq5UMd/3m9qruC7lPqd3rdalbSuIzv/JG0Y3VKTClkVb6HGyymqba7PN+ioWdSjiDyE+
Q7GBucIgQ9Jx41VN8jmV4v3elXRLQ5r6It0eT9Q66MbbeIG29nxbUV3pBHiJQmZTLtgGEeVWTfZF
f/hx5NJyyqXFTkFaYNNO5Q/CNDwY0ULHqe6C/dpKX+ACaAaqmUhCoyG13Zn8NjnucRG8+gto/xJ2
A/Yxq+D3vK6n3ZVASlfNslhIk+N6rbHGfVir4QDtqqiYTuJOMKLqgl2d/1ufzquUPV4EZ7yM/xv3
lhPc7e7TnhKijQoE5WWgCk1AOz3izgiGGoXDbvetYqE9h0SPw4nT/G447YhD33rGNAsUpt+vof8R
SuIkcxOoP25n3aCTSFQWx2arasE9XxSPQ5cW3NHMT5r07w2LLuHauxApX5kr+0qkkIelN129V8z3
eVCB0aZPCXUWXPGNtXA3380uny+3F1a5AOJ9QAEk+QDJTP/gkzYZ8nAV4z2fWrYFEk6hb0HN5amu
pe1sfKgOqTZ4R0J7Eom2qJCBpimKpHmEQD+VcqFFufF2/48y/jMJgzoP0BMuKaFOxLJ6/LzS1bIl
CXCKKGDa6NgK/Yz2YFbrURimfdYqgMp9gkDh0K4sOOnPCM/HwUs383qu5vOjs+LY9MOmKNUChfjp
DXrUKOjLRpQKaqAQ+eO3C/nH8t+qiMkvLqrHJxBf5+5rG3OnSKXjgicg7whRmOpF35EosjHktKpq
+qJRRS2PaMBQwSJzdpcuZiMFDLEtGI0yLUrtAtK0CAY2soOuUh98Hdw9imwBXiSE/kTjJIr7T+yS
FnRoiwSqMDTFuI7GN0DQysKN+NAPASDYAiTUwOBowgrsJlFw9yZmVrGZnYz0Onh7D32IWEj78RXI
889jNPjcLsM69IiXxC1V+/wpXmFoCzIYeFA4vs4T9DaVNmB9dcEOZw/sGxg5sgmgLCQMPDK6QtCL
TnkeBCT/h5noU1c9gjhKyrNH8EDwCTClgzbxuA60DdUjaXuDmiHW22xfB8kA+90okKLh0RMCBFW5
wzM5X8z6bsjSpXZBBeKaamJIoZB4AwP10IW/oHuZRMLBORT9Mv7ktKODN7USqXFy9cN/EEuUnqQU
ODn7q1zoe57Ef0e7se0OesjEsvp43zFNuW634sh7CiQwelXR5lLQqrUt2ypt+yswpSXcIIHnpLiD
WcWsjlZPpzNq1GD9zHz4nkG/YtBnvI4YFMUckk+0auA+l77w0UKh6cacaOdig2GS0ODi8qlmzMKK
Q/3WjCgtJxhFhN9gyhFgKwPazvP/4uxcm1RFtjT8i4gAVMCvydX7tSytL0ZVqYCoeAX118+T9sR0
FTrFzIk+p7uj996VkGSuXLnWe8lTq1qRm4mE8IMjhC7jsIEs0VXIvyRLdilLaJr/vvTNrqQ7gmwH
gzLghEFvtHUKLIw2Il9qU1qc8xcREAhJnQeLshP+9cww3ZrUaKPbUPj895t+zEzzsfOpxjeWQwBa
7U+eJXVLPvzT2Sq/gQmTn8YGR51RSJmMuKLcFfhK4xaQfgIuh7rf+JaFRK6ZARLOJeM9na2/xzPl
8/yIaUduBOH+zpu1YMt0KtyBGtINk1TiTVaXhN/MPt6C4PS1OLQmZSFFTltxDaCGBJEODgMxtRBS
TiyP9flWIao5dJ1RU+BSPaSMJVEpXMSaSNgcyvqRz8khb8yA2j9MT+oSv9+YHXA+wU5hhtFnpXiW
2qE7JIhS7rfzYFVWuHuuI8nxpM4g93lDktp+j6eFc+uq3i+MJ7uf/4BgOEPfu2QMHFYl++r5Ss1g
kDOgaEBr425d+KDataKEaCjSPm91qs3pl/4pIVywId/dzO1uZ03UvUhUSnLgZzBVYdjCp6zlx01N
m3PZQuYWXaDGtZX6sssaUdr1aaYQoiWeZBRLAMNgdcE0cFJ6QD8l4oWHKEy1od017EYeNz7whg0M
CzNqND7ZCoNz65L5WcmLv/y8P+e7sJzi+vmiWNmOKzVGbR98XorbJCacSBKvMWqVfN9XZ+Kv71sI
0scazRNrI8cjE5UUBrlter0xuQDpYLtN1dttghVBjF8WTsrW13NCyhxjhoo6jIHmCLi138s5qkb1
806T45MIY1mwc2jnuzJi/BO4/SVXHuab6v1qb4/4H7jsYLJC2720TPYiIavXqSvyKLhTwQb//Szb
PMu368o/z+Jx08bnjroVBqMuMvhvkvPA0K1FSch8PptxGyZJRTcdgUE4wL9HzU/1tZEkJ3qFDuid
Xo+8lKOLwk23u6H7cnvUT0rGfD4WGFNet+CsUgAvJl/6JeG4PNekMM/UuYPaAC0k23Ycii7C/KPY
KS2RyR37Ozj/HrLwmplJf32zY0hpBYDKFqvMQ9imimlOW1aKB2U6hS+WNlR/TcfelySXonHh7NtH
1dNVU0hyO62o3wGkFtGjlLgwede59VHduDbbLO876FeaHIm0NqJ05LRuw5Lpfj4VeZKaNL95iP48
YOo/TkV9c6yeo9Dg3SlLfqz7HejXEIMok4PMOskdtnXe8FFoLUoPZHnBKU47nDJSP4g0MMAL8ftQ
nwMaoQnyKMUaPj5eptfrica32qh0qA2+gUKSbWmCWamF7/Ndry4NtLl/SVFzxi5887N52GoX9ShZ
BnSUuOE0hrsW5D63O6Ja5ixOJRWiZ9hZYcDCDlbi7Lw7hxriSo7l46mscrnDtZLSM/n10uByVXUw
hWmDfO66n1HLBfR8aq1Cb/e2Ko3lz3jVwtMUYuu8djM3u5Sz895D4+l8BLEn555HqXUROyAnpsWn
UZs+Oe0utY5RvY8DrUCBBXOewF4t/pNNCKcLzrgGU0AlRfodaw6Wekhq8tIVNXIuQB3yI6p1LvUd
Qd3hjZSwbAEWxLMZBrk1AzVIEhaJSi0mEJZUJDokTAI52UdPd8MDbLIWm7A5xGuhb9p+3EAJGtER
hXPGbVIEmGKlgLNZa4/0HsXyZhdA8Rv2H9CZCf6n0md8tU5/PWMh27jd1jctz+8ayiBb4XgfXsPr
G40+mSMnTxDgB1AW9F8EYDQwdERMob6CeipUQeZmlh71u8TnOxx66KER8es2imzU2aRGfikl85mQ
Qqnp54iFSsj8hF7m3uId4Zl99WQLyB++o7KIqiFtiaAUI/xYS4XIw4AGdS6tVuMtC3fOa1arXpX4
KnsiD8aPgfaa0+hDqBNdjM9W9cYqWFSHg5JY+1zakO/577CFmc0Sgzh0P3PVdWTZVLrAoRRAKTPx
hzuksGOb/A2urSpl9w5fKLDDiC9fUi8/MBRf4IGkzXT0f+80IPjZhc0vT/UefKeDPWxIOQjE9va0
RAalucuLLKIuzVcMvWKxuYuzfTyl93pkbFQ+7wchHnAEZDaWb7dLpdgelB4sjx9Y/Lw/ByzM8/EE
ELOa8oIyUY3dFPqc4bRt2No7v+6UIeUeF9Wn4aQPvNSPQdqrcJRYh8M+rV94PwwAcNLr7NAdnjd7
DcDmYGoPdoM6VgrEqPL4i6uRZF88GALWzKqI5ZxCANEfmhuNaWnPh5pTsDlAe/lk21V7YuZ2P6U6
4LnDcZCLyP//Z/Ym9bZ/36BwNoX1SpLX6geVFSEvxjwcJf2h737KNG8UUGL7eye8Ogx/DVgI9jtr
DgN/YwE/7nQ+QMmyFQYNCg2uDbkdfBbX1J1kXLabzSNiYLQJRxsgNmbJc7wMBFwcDb4b8iiwDX9v
hSiPtto+jyRilyRfd/FdDz+GZJt9Ghl2U7LC+Rq4wdilGciL6wWT/mPswiq9b+pQInb0FrCIxC1q
/jG9uBkLljzIsDdOY7z1h+osk+o+LbxP/HdyUd0J1s0rh+HOfziklT7VMy2RWCzbtKjgkJqqj/Po
Rz64qxqJqmYnWaySl/gGYJ/hUHDdct+ZEDsgPJTVRp4K/3W5cVCN5pIFVsMofIQkvUUUolh9Eo+/
c4gPF+8Krqkb2ItFadnpOQj/Hq1w2GRhZGbzmKyzxXwD7LoMG+gONGCQ++IdKJV7FFCgmtFgBLfV
ssu2mnyZ38GC4Smt006iU0tE/L3i0qM2N+JLlfntyO6wBybF7C751L4xlthwjliJaBpoZcf6cxSW
AyPrCfxTw9q7sNyqyvlonKLLI+H9IuIYjXOwlN+V5G7jrxaTRSm/4fmg+T1k4V21+cY6s6DUsTce
o38feYgE+kNGHEUQycV6SZVCaQd/x5YXZSEK94CWAT1AjcR44fcMX0LVOlRrIDwmB1e2sDzgHWII
08nzZzP7E3Jbq/RC9yKF+T1oIU0zzsmxsjmwbVjDEv+3VLrDJTI8kHjRrSJ+lOli/4MYKaykX+9Z
OHbSzLKu9yvbBktFi9sTilU0C/dEzXrs3WUaeyWMy1BupZT+lrG/NNqYorSl0Sz4C6yVNqgX7M8k
IMu+vPm8keCfO4mD9uDqlAbybF4c12KyWDVd6dTX1B2URziBbqxQXPeodFxaq5EUD0YBluCwWlx3
djUUYBwUb4HDgN0qe+8XRU1mmno69AaZvz+ENn8EqPv1jGdsnAEYkuBAyETkp5ShTGRKKElgzlr+
cV+s419DFo5HPbwe45OiygP+5k9JmmiKgOOVlHypjCIZDv/JGv7xkoWQeDtcojA9mYTE1lQCOsbh
YGhJwL90QHx78DM5D0sGfRGHNaC24HR0agK0vn5vHCR3r+c7fjGSLMO8EvfDDgUmisXQn0rve3LS
isv352iFV9xlWwVPg736aHU/GJMNLl2JPW+3aXAzp2ZjMKk5Je8o3+FpVKnzBvFXymYVcl8t0ePz
6cymocONTRKcoHEDK/V52yf20m7hzBd018qGlcH1aViWLIrTxF8Keb+nlmvoXTkcZala9dG83jX4
qDvHQzrkSqKlNt5pArifWweu86WMBPWAOf41eCE23WtxZh4yZrrVkXVbotMVlVa6XlW7k7V7HLne
eIcdnicVhrgHIHbu4rF7Q5Fr1DSCbhfksdacsbtGEPJkKjSQbOwaOMe/v86LlIjbwY9pKoS00/F+
v++0VG40AnfFMezxAafgw4BsGWnwZej3AVLBke6+vVFvxb6P6pDtRB30Xu38LEblmerLBfPjkQp7
H6WwSLlnlQsoBN0edxJI9Uln2bO6HbXTG8qGyvLgdIfdgb1/u8DeWCCCM7eRUG+Uifs8Dq6/vmNh
f27Ck3Y0Y+SLz2SJGyd0E/u9xn1B3gj+/hAvjzMWKqYYaKDQnysOZR7udXXzIC5whH58NWQW+C1r
AHOubLRVSnLAh+ja87v9O2AhGhxVM6nnCUYmefOyqh6FdnR2W08bn3zUiz/0g6i0rdV1YbaQ4lTF
pUbJqn1U2uejON+C+kd6bmZNTXW1gXURd8uOWkffmtvV4dX0NzFannURNfbO0XTnUlUZlrVtaG5Y
8+9Zx3TKiqrPHBv6Fj+nr5BrbeZcEi97gMcTD46NAO8vXJi35LOyfVvyreT2/WvqCllWNCdbj8Pa
ZWz5X5kY98DMSrWnikNnsw1MykamuIIB3W5QNnTpexaiaX41dC6OjyIq21QKmNAS8QVJz/+ljvDy
xADcqAJW595kFYKoFl+2cVLLKRNJdoSDBhJUOM+HxUWhziZsdSUyYvtVsjb/l7f8d9xC/My4oyVZ
eKVMOPVu7gf1ceiq8IN1SvNQXkqO4Wf6g1w8FKer0qsBvGxh71Ws0xXwCUcU7A/pIoyH35fUSpcx
cGs3LjP8W9eiL5VTZm1ab7K1uqovyMcGi3u/ZHG9nHMTLDveHxi9PwLFj2xrvk5T5bQh5iAo1kNl
VqDakAouTFWu5UF3b09bc3wCJ82yEsGzYLqcBmBoZHOSzWQUvnZe3d2te8ysw8CRrQnOyzG2DPSf
rmt8jWiUjM2WN4TM33YP466deqNV2FtEnTmXdg7RQavseHo0/J522o9HKiyEMNcUKngZj4Q/Quaw
FjzwcXwUWnHjr/1i5+RsA0+eCQgXY1diNmlijJDiljbVtsukmUA7hlZ/CaCHjEM2xvVWgM7QPNAG
cEm580JMbg2uuX8tUVB8HWJ/PH3hcK0l2qkS124Sy1i5wFhKNxi5StYS2MaaMIXlU5SUXaj9aChJ
2Wg00AJyre+2q24w7Tq12/8wM6W3t5BCOs5/kvZi7sBWoy+jPZm43c3LWtufSbRPD7Uxv/chS0N8
aqFDGTS5nFdAIXH8lORnL2oCrLV/xy2stU2sGLiSoE+BTZ9zx1Eysw+Nmm02/t5NL6ADck3/O05h
Ae2j6LZNcxnBpKxjFZgw4u8icbE/8YdDrSv890cFDClpUE84fwxO0ATLwvbL0539TJHHgltEk/t3
Nrqv7+PD7n6+ARp2MPH1EL9piO++f4Eb6dtdB/iuu/j71V8GUWn8za2NjjID/x7T2B/3YX5lzGln
LGEaVFt2bIARqOiy93tGiEvYAMuH3gX0PaSGfo81t8JNVZc6ltzFvTVO7axmn/I2VYedXYbjfHkh
BZ5HiCJWA9ErjIbC5P5Qq/BmzhQlH0Lj0LfatM6kHuFAk6r6pQRFGvAvDn3gkSaCqJrcLoVBb3r9
jrcuhz7aT3RHt/ydIjK1sw+THXNlO0e42mzszrrXQ7NxMY1delYYSIgzLJDIq3fb57nTWbSm2DC3
VDpXH6BXvN7cmQbT0GudhOy6ttYQY8bpW2+xavWG/a3tJj66At5FTM0GfUtvUSf5xljOHbZDfras
HF8DEvXOOaDiMFR9svZpb7KoMC8cHr2zY6IMGAEeP7jR28Lk0Xf2pNVYfi0TW8bSGsx2QIApWsBa
g7mzlSB3142bX7XRJEW15o7JaxJ8sYK49yMgA+7FwHniijNFxpsNalJTpqk2vbMTIrhJ7fIy62Vk
Qd9aMCE1wgncptPb11AQD8VkSudzWfVxJZnWptKF+kpY/1LxQul0po0lmMSvkz2ucR/eimBaZ2Js
ptf5QkNnfHEvUGzdQevDUUULkwWqsYroBMHcbg+oPe2lAKXGfzWaJzFEldqJxTn4kI7XKv5pqmvY
08hW3dBV7dznNoYnHcMMpsMvrANZtcjLu/ieO1p/Bwx2cnUqbZWSJCh/WA+C2KiI8Xudv3/E4tvw
JVJ23LrjkLt2IixrnDpUBHdRtSO73R3eyQcR5xxuHKTeUvvKb+rxQ3DZMp1WZ2X5B/leCA07auNq
9y3Rv9tVdyAndY5mKeA8770Lg4aAwYy/wwc7QZ3X/JPTpXNF7wqt73Z7OHxfdiRYPobkcxEfvv+R
iEVKM6Ez+EDcfS0G0i2cPLiDOTsv1ellzsldt6vkqEaz9TV3e95EtkfWvtFpaciS5rbVVKgwAb0J
PN5dYW7WtuWmfJDWl99ArZBfq9pMNscXf/ZjDHPR7/LIzHTA+ranB9i2U5IWO2wuiT6ghns9Vv8G
m2ZXsZFebw6XMRepDldk4UwOtDnnbNxeZOfuBeB5JVh2Imc6vmMbghkBa44s6ArbV/Z2aPSYLH4o
173GNKRongnaxldGi925k3th39tKXa1hd+wOurbhvbmr/si3lznddvG1xD7JEe0vWi4zzbnzbxhG
jlWv5rMSIQEcQJYtHX/oCUBmrYHntKjeMpWRzR1+wVddqO7McxszVLwM0W4MO/z55jAL9qKh8GWq
4g7Wsed8sHSDxQQ/6FbFGe6FQPSLXutjRR9Y8Mv+0BBahy7/WyP/AAFAWk2xdi/wOvGhOij9dsq6
Wo8y8bluglARncMgApfzMWb+ZomTO7pASAb7F7dN3ygXeBHesS6ZjZoTZL/31ECv3kreTqiHKjze
++fKYv/HUPA34jMPzEa3j9+L30fSzvbf7ojzJrZmr767VB2j5jD1EUtiDSKKIOvHXSa6H4n35gAR
Dq97JwytR9qwKr7e4UgwWVkLdTEsEYkUw/7FOaLfKbopch3o3RIIFKd9YyVxNbSn0lVkje9Z6i7g
W8tzohsE0wFUa3ZNt4ZfjEHZATtssWJt+DXX4Ic1PiNRQ8T3DGbFxFzm6tYd057lwj1B2lBYVjj8
2AQ8fErabxPbnrAB8Na6iFnLxp0FhYtk4uaCktNsjw4bH6xzF+9BF5s/c/gteeInvu/J2/ERN2J0
QhDSrg03YlXlFVZBxif6ztxPUuEDTRNndCBsYuFCCKwx9OdkkksVo5uYwSQVq7eFt5K2LyvLbX7P
hid7OSM8G7iUsQO7IyKP+3a3h/1xHTGVzzkvdBDvmcty/H47ErLtz53P0bBKKeqyJBi83eyuLvwu
ea6MMHJeutwDHGy1Q6c7w/pX9OlfsQLeVdFo75fGTNp6v8E8lBdVxO6C7o0JtLqzVUX06o2PFmy1
hht774e3e7ftv38OyZAnXOW7H9JpKxWtulgoYooVjn1oIqvjzZlHxTm00LeawLKi/kO5IpjGgpB8
aAXHAHJsItyVdPOeC9FdElUbN/5l0Bwg40ptSfhVSD0Y+kxbs89Vk7fq8sTtGa7jqDjaR3DBR5Zn
d9Ocs4i3nKoXFqCYrdArgkjJkTImvjld6AiUxnkYyuOCTzrgcZYRQQg+1pY/+YYAZXcwbM/Gn8Jd
fGJpJMYJHi/HN97YcSljN2lHddpyNdutgEJLxR41Pj35Z/EtXyB1bjNdA9mTVION73+2xpGYYmIk
G5RBM3I+26slg2aBPA6XTcWe8U1HGJu/e2ODyQvF+0fkvMMLjJz2zubz0GtN7CbYpx1fpe0Nl7AU
P9u5WEwbHB979AZ42UgMKva4DyP8Sp29KjqoemWQIU5OxR9dxEqqJKL7QCnuPWMrTAHRMfTMbs+C
3P603HsPg9WcJhMfPCEnYae9BxPoDKDaJcIhYLuhxzJY1MQAAyXRmn2HDNRN+K0K2y53+qrLn/0c
j5cfXj61v99p2/m7yVm0SVSPHpCNy9eBT9+i+H/0q10YMReby1YTBsFZjGtiLNG5MQs6ZLG5lpNi
WcV1muDWAn/9fnR7+0avbtMSeV8x5tGl+CmtB5A1RrEbbIhUiWEJ2eyxyOdIEp2Q0DRU7H2Q2Grj
m/Pgc7R8cweYidvsfYccKliO2Bwbf9SKPQyyDs6yP5p8VgiKwyOGT4SJ6Y7V+4mFlDOaA/pIz2g9
LD676MFZVDbnODJVxAfkAM6U2zAwkCdrBkcbfEpfqljJXUa9fNYgfX8PBXHSYZmMXBjNrj7rUx3k
aP40qaU3iTur7sBi5dSdz2Bgt/vNAdvddKYbuaZt7tMyWvGDOdxkx0j1ZGRrt1ffTeTqmDvfnc/t
Gs9FqTVi6WZkmd/ILvSvnFdDvz2CYRqRh+2/XMIS3UX2G7N9sTH1aq5RQd0T5u338de3u2wOJk35
E6KeQmS5BiJvOceOxfNQcSaedwfTiO0y9j1WqSu1nb5SHpJFO4sEOePKtf1gT0BafcoH5iEJmjN7
bU/Zj87FabYhnTqBPJMT8VWjqJ4ToRaOKZgHUjZ7skCN4+ODk64+k/Zb/KpkYDWko6BzO/OWZ19p
HKUZnC9CTx8udM6JfelF7EE5KBYUfmbxhSt5XKuGl0tOcXn6MR2RzxgumPLG5Cv4+JqND8Qw+2Pj
zKroThzsj6toDe1rQEbhAFUTZAqJ3c2pKKxoQ9l+xb21Nh0WFpawNPRwoBRo2jgEpOVMFUuMiQZ/
X+mMV6VxeFoABiowtuim/L5m7fTKfJ1dqNDQ0Zg+hFnW9LMlx/wDhZRshr7plAIJRcHNmc/dQBV3
12PmWc8gDBtrVfTPdLRM/+5+UjUHeDUaVHI2F+v/ZLMLAFLTa5iUXEVfX9h+PHeh1nzZ4R2uWHQZ
9M4U1McXUMdKV6rhc+azEcsoNaXjFarBdJvi86HCrZ956kAOhg/OV2uD6oH2QfwrqVc+szi5/kpg
G3ZKoAyeanbZCeX8GvjisRS1djo3V6rbkjOP1k6l+2hJJ72RDQMeTE1ZJeUFsuf34LKg+KNgqCS3
63Z3ZnCJdpLtd6kxRfN/PL4AtePfxbk1PBPfIdEisNhcsd/AZX2MSE1KyYQva6k/p6KwRNeaGVX2
dZ6Gvu2DdUPrNhlwdVS6jbp7xbiVRq77LetcNJWaNWy73gYUmDTTLQPTyxcv7nWYP7DAoFXVYNf+
nhg9U2N6SVRSp43u3xtRf/mjoZBpUv6J2nFhznP9XkOtbQfADpx+r+ruOIHIeL/ddu1RgJQ294O0
DGcht8nTC/0YtTC3p71auV13isqydnr7vRhT+GwgIuxDeCcb0sUWi1REVWXLsCT0vGCpscp+jF3Y
wqF+2Oe3/I7BOq2wEzDhSrdCzSHpWM73J2CL7o7ygcFn9v6e6meJR7m3fgxc+IrpZXvbKRmxYyJp
N9g/DDmfBjLHE220S7kVP0A8K8m/qcfO36O/3tkgN6GB4NLLx/69hrZn4MDJfC5bA9OHjAhS42Mp
V59gxQHK0Z3NwHBQQg5W5SiIV+EeDsr/DF7oM1UVHJPTNd9bdmYB9DiUbGjIvgOYghlKYe0UTCK/
LJi9XNs/Ri3UKvPwsK+mdbDBDjdtummAg6n5SwQpTWAbD5WBsy41un/oKz2tbWBpEBPxhsb+/fdE
H4xT7bytRbdxlYqAjkj3P5BNVJi2XJAM5/3CnawmsRH4ANtk463F5O9vXZFn/1+PUPjWuZlal8uZ
R4DdJk+NBkyBpOXhTgBZFGi6y9BcQGQWOAp0PsFgVTb3coi/HqHwxVEAsjDBiuh3KAFnF2QcaYLc
uwrOL+Qg33NnxkVH2seMgpKl/nBe+Gvswnc3wwgkSgw6soX/0nVUx28WRJMYin3wDqMwHrcND8SR
+j5QwIev/Um9JL5psoT6xxMUJXLvinW5VxPknLYiHIbgqWpcKc4bbvSho5aE8FcHla5WgK39dxQv
BNNqHs+Ro2dzIQVMVU53v3bOjupM5IBeQx5eWqLvxAwXUpynmW9COmpvsuVX9tFfbPNfT1JY+tur
EZ/N/VriBC1Kij1FVF2wqFTs4RwAEjt4Wy4HXEQXpaTGF0VtfE9gYxj8BVa8cI4p+hWzUvUk9/ra
aRBkSBpdhpTQMgYsxZJpLxa4NFrRiGnA8rHU/L3NN1p6SYD/Pra5MxZZS/CRyQNGQWkS+AJc9XOo
mvz1H3lRvL1auyw8s5c6FGixu1/CLwM4Rz+LGAacpuw7vprMCmaypqGBb64XWecpPkn5eh5KDfyT
y02i8/VIO7k0t2m8gEX4D2zL6jga6OCoaUhA637kKT/e8XTK97f7heMpdblPIQMuxZ2NNkcEzjU0
QoMBGV6ZHlBVLsjCPkU/QINJB7uaQ7FwiaoltJb2Z4klpyc7bUVtkk4K4VyPqgSMlKInCIx0+j4c
RiPZByJoQ8xVGit4O7B0exSTQCyWxe8HUPqvxyosZmuHsEHtxGNNnYxbBkk/hyVpbxvV/yZk1TLZ
qVfNRVYx2p9w6vGIMgvzcIUqW9nWmP2JFOcBOMD+/WCtjWtUBygZS9inkKLmKg5CI1dKrYMeQEPk
74NLf/k9fjxH4cXr9Tw7VvPHSp/2Oj31Td53JHsTzdXmm0phheiFNtHfw746L1HpkT04E+0tHDZ+
b7AM56TM3OBe5BBASRWuC4Qjh9/3LrWqao9CrgT021BzucnThXDW3O5LtwAon8JqZOEjLEGir8KD
B59bOLZre/V2DUMNMeiDs823Ikra23AKhFTEGCmH6VLfIMm6b53NYH4PtPnY4vNEY3Xt76JM3LKv
7DCuaTd8uA+CX4r1Vlrr75POYf+ZVFvKbbRVumFiiOphUjs0qko72TT259a1HmTn5jEdz7etSuXd
PHfm6qAy/7zfRseDf4snWeWztvb00/fl7G32U0VrX/Av3rjn3LvH7k711kf3oIiD2jqvbR1LCgiZ
B09LWwf9KrSadzmjeXlVB6dLUNk2+D1zLNdvbtqu7ZwEn3S7vcVdPsVUvmHU/Xg/qFqNLOpU1Iau
dm+Ks7v7x7wzzydGtjSqvTp+t6lrJs307BppQ60Fme7XYmYpbG2ixllv3bLmfOsliaeEzTt+5rkf
7ntXtXPRhGWNL7owLqq/N2eh/n5TvSSUj5tGfR410ZbzLIic3bmlKaFjpB0jfuNn6ZTHq401p9rG
0Q9+VfU1vcNgx3Vf0d4tO7s0lNu0ng+UrGNsemE6MFOfP5Ekg7vVvqf2bTs4aMPtvjm3ZvzHqtmx
NoO8ElQN9NaHf6/np4a5XEhob1uVGnxvkEDF5AstpnijnqxWfqx4yq3qxpXY2axZI3rzEhmeaZ1d
PV0D9dp96NthtX73z4dJVcVKITk16jqrLTV2w+qpc76WcFkf2JufsY1nA8RKqGeRIy5RDPT55X7f
5BwDrbSqOvscEPluH1xznOlZDXPfrJhOZuoiZJ1H4dXe56iX3HWM56POvmZjfxpvVnt915gnN6Gz
ArX5IN8u61Uch1Q2aoxHrK4JXWvr1/f03je1RKgjteIeM+xYJ+bG3yjd7BbcKsvj1g2NNohecakn
foyHuV4f7pJmHvbP+xTgSuZX1mfbWh/8xBpuDxfnnlY6ajWx88hPbxrKcbTFrMSzDqqw+Na3W6Pk
Q76ICEjnSlnQGkhKPufvwLQ+H+rXUI/N9on+FAXl292LN5FtXW7iXHnbnezTZjgPP3WroV3ftHiw
RRoUKVFfyctCpFwyhc8GzdtCdqVaQ4zyEUJ/nM/q6Whkuh6pbS1W3e367mbsbVUNkvXVXStzkeWe
qb6H106Y9GX4of+e+5HpzPVQmEOLYn1iifk5d+rrsLc39LUI68s8M5vzCGjY7taO16nIL8JU+tkF
nMFNaa8Svdqtna3e5gq6JN59nDVvZ9bK5riYtKLxx10N0ge0Dxl4C5tFOc8vEcorSRcwor0+dfLT
1VaM0Nsk42TPpu1b2tIK/YPKQtoNNkbqKXnzrIi/P7X59KmlWgIQF/JJLDgrRbTcGeEcI69Vk7FW
sXPDq3/XeqkqMs/YYiObit1c1ME+BGbS7pwmzrRR++4oo3RS663rPcL39rOVVZfzm9iGomctr9VP
bh+N2/4TluBwh0jO2UHXMA4qWlOvLY5K/2o3r/YR+xo1EyejkSh2NfMOFP4jGlU3S8RTdRzuxa5b
vzfqG5EcXDXAiqVn1ILL0b2GNuHjnJfMwvMRqKmSPYD/jvyHWjRYTs6Ehvvllo91X29W0AmRZKOD
PW+e2+uxMtLtjRe72JE6x2kuxdntC/ma5Ue2FlxbSVMBHXGmqLP26q7RNjs37/NGL49I4emeKjaU
ik3+v3YB+XZpQg3CcTy+k0lnk1Hawn6UDIOG7VeZQbz+tMge70WxG+kGaQdRWGSH+G5uwHetSW/P
7QRkxsZDoAw8iRkc7Gsrp9Par/asXt1XHTVYd659oMeLg+wb/b3OtGJujyoJ8smGjssH2txacZ2Z
18sx0jIL7WRA4KanpoaI1uKUN8xKr7p7u4eD9e7mZQdh7t/+HvqBDfsVQ+TQEuYkx4WBU8gyo7qy
Ox73NW2gjLafx1hURiZNu9w+fuuWvb5794ttmfZN9bODs8ntw9yuV5xYFfN56wq6JhYpsNbOdbGf
6p3tWaim/MOQXRPN3q3dw1HMN0796l2OeFV718hVIicf5h9pgkayo1w8FNQ3czd+xBkVyEjmXu/O
8eDuWO2pfcmIa049c8gP0r2oBvvQVt+xqjyMK8OrZiupY1QdlY7pJagdvFPVrSreKXJqkb05iaR/
/dR3Yp+4SCszhGKKOlaub0Y7w1X+ezM84uYtwovQj372sR4cvEqVhlKZOogm5/BpjrnIsHUgTJvF
OB3Po9rxulGk58iX1JFPca+yqXl4F/qsf3/Pp7RZLiUKXAQuNqz0Yf59OtWVuXkysmra07dObIi4
NjauxI+bqIAf2gwS0z2yjS3/7KpX76Q07rEHGjRjXu43f3PzTRSF18ExaxjcOe7BnJPE34VBTfdO
GCvc2qHuKhdxrJY8NxJPLyYJKWXpIYhKTMWUe+THYXbfXqr5OjPS3ny7UDAr3RiLZD+J1if7eprt
2A5cEkS+BdEJtUWv27Vw7eThKM1699q1ncZb93iiwbqtiZTgUq8KHcXtfR1QUhp3TFJaYz+M9Yp7
j3dOejiSVSZdrbaxw2ju1K4083XObDLS+EjqMTzF31oGY6aKFBEZqm7R5k4X6nHnW6AOD0os6jfT
tk6W2NSCfTpNNU0Y24odm3Whn2o0Nzd152jMlBOoK6OXZCtt3c3nfqZenFStc3nomhkk8R1QPcNV
4v72qou6v7ucRf0arC9HPkdPs9xw616j0fqY2vnGM6yTX7/TXbm0kN6zq/e1cyFzr2y5FFe3drpe
28d1ZBtskqy6b9Q2bqwtLqTmubU4Hce3Km1hUuDbLRZRtDht1t7G2r0p0TI2LnYcYzNxiLvhYR4c
6xcvqti6lor6eW+fVYBE0fJYea8a0yxcKo6Rn4ShRv4e8sZaoZtax+MkSlFJb16ytbiebnak0U1H
yTcd7e6RrUSxqGmjbWVTsnCe7uVywaN7QKVC5Wx6UuPbzu96rllQW1qQ3S/+WOoRfEvBcfqPsppc
knQ91ZgK4xUtZmuJtc/qEeNVsBJWXU80Yttvo/hml9WYHtzhYtzg7s9G5nQiv5MVzR9bQtmeTvvw
WIl7kRHsaghjqX597Wm39rbWyrXOlZz62L9QHcicjMPqc15p3sLm7uLPVTc9dENklnZeRRea2dgj
ShHH4nR/m0cLS39P47ft7ta9phzDlXZ2WItE6ezCMR/wnFREqJWecTItfnoZHYIn5Tmyu2JZZ3PS
Um2Hgdf44Ep1FjS0T7AeIFuuTjRNS8rNz7ctuSLqdM+k1RM5cqFosa8pVTM9YWBHsV2qUFKyQDJC
lh5jhJsnfwfdp/YVLUnpQ1QhQ6ziGWAUioHZfnsKY2WTj4/fycTwvxDz8nfBwbEc1+xog7sNSQn8
xWFbsvgfFdTfk4qeKUIPMkdGY1gtrBD9vskMa13NsR9tVKogbkPxnTTedS+0tTcqIiW1oJcvipgr
bggaSrfYOf9ekbXzbn8mWQ7H1q570Zony1avg3V9VteDfFar+JWKHx+dueZUAXxenASK1rq/XY/X
WfD3lD+vJl6ckXAhwsYEcZDfD7KvYWiwXofwy2y8rY3GxZlTwy6rYD+V8eWH/TlMYX7jw9ZQDzvj
StEPSUJgSrAswfT6Vn8rAUfKUCrbUIX7TKTBFeTF7TvNi05rUnauv0gReRLKYai3WXSbH8fnj1iQ
hrW7ibBOPp6oIJjSTtJJQPVRfsuDWv/vuX0wkp5W1X9xdqa7yTPpuj4iJPCAzV+PmDkzyR8ryZt4
Bg9gY45+X5Vvb61gUKy119e91FKrU9iueuoZ7uHXWp2el6TXZXEYslZhl2hZHAhzwttigqkwnjX5
/RCIcc+S4kVeLYlFDHoyHNv/2nC/Hk85FsNCaVmyErBqMLwaqK0GqM8OXurfa/1k0521dGo68BR0
bFHs6GxiP+HGCk4KnUUo56AphLy7QTcM7T1mBTP693091KvpFxGIFiICcTJcYSQuO9s1bgd7fXJm
EoL+smQ/RgBbYx0UKzIGDP4EPZpWiXUcMQATSFAxbf77oW8ERFFRS4yZZXkixKAuD0yrZelkglMj
0y/8s5kd3BOhhDgGrB+4/X+vdoVgQHwOtT+hQMOoV0cN+HI1Od6FTVOy2nZbLrDl8BwYP2jB0rO1
Z1zLsOz6TsjPAOTis/7YCxGaZGE1dMXJHh/8FGQOOlfWVt5qn6QenvNRueK4ahp4M9jGoMjfJWug
GA8FMzdobn3PfbWNCf8yNA4JoUmmJsNO9j0+n9rdMEMRSmVII+bbmJ+4mL/DBjeJDj33jiS2TeeR
2cDEYTT30JHUOuEprXztFFdCgEoylw4KxKgcukAr7ZnQk3+eLPqoONdnR8hMUaQiJsaQRpqIjsmv
c3rel7tQyluhKA82RTAgALoKLjGzr1U8Rbm/F/Qj/eBdLh6Tvju4J0qnIQqx6g8g69ei8SRUpCbh
llN2n/vSeG5VIyfBliznaAffkptLxgFdna2sTSeGNlW3TWkk7zuPAkdz9NryaZHLZjVy/TfS0OAl
UpY0Ks/UnO9FZmlr+fNkFfe73AjHdnU2JkSF7/Uz9Y6v0p19pRBO/50fc9qO79nsPB/c57GpeNVh
TVMtH5jkvjnMiXu0wIz0bB0Oq9NL+il/hGbxTo/3OHLC9O6087KnbNa+F7PkyT1+hesai+j7MDTy
ddiQZjPbGr2dV8GTPEfaQw+NE1h3yoz32gwhZOzNJDFUp6xJ+e4L63RH6QsMq4ncw2GTfRVm9RZQ
iTujkTtej9y4NOL1h+/KwAon5tFRcczwpHX1OrDrxIydgdnIUGxyCtHT3QsFgXxHgSwdmKXcxR8F
VfjQKKcxXkRGmzryXbGdvGs81zEAsjgBIlskjnRkkGAkngy924wmbvme3o+ei83q5GKWBOoqp0yk
X0ZP4F/mMCWh8h04O90MDrZCf0W181n0ck7NcDEO101pnoptdrqvWkv9p23AkSXrOEArs3BOtvqk
nu29lYBJpWtEo+uteZEHRshMwRyd7cP9+GV1oG/91Zytc2OMvr5DV36kDBk/7aLNuJrHCf/LMsU3
xC7wd6OZjW/I1KdJPD3tbH2erZVp4BuScYydyDqoVrYepN7oqWC4NZxYwcjU78e5ncEAWMuvOZVX
7ka9kgA/Kf3VVgfqJ6PtgxuL2jnRUigf2zJQT+St8zYFLWzgLfmGhddWUIa2mcB9I2q6AL5RLt7Q
HavYN5E9MqD85c4jmg/up2sfHyUM4O3IWyz23gJFCtwXtCm5C5bIxy+EuQy7tWbMqlegoF8W4O5B
BQtkpzBNyo331bswSkbXZ2XLLSTW2QOiN1z6d4g0UFcBSv2k5Gkdpo+rkmE+WHFAG1Vm9II2rrsC
AkOhonIkMaJAwv8y3tT+2d9HddWAkGpw4dIhp41BN0sezj8Dt/Vi++7vq+vGRSlW/JHKYtoHQOpy
xWhXNsVOLxsiHPHjOazNYD58KiCljzFwbjzJYQd51T9oPz1LX4dzof+DSQM3NN1IVNQvl079Ot6V
kXZ6fINSuYwdD9wddeU3w20MCv9+zp+g2d1p6FYxWEY+RZioXi6W1XmrjHOyoMSw8EC00BN/vAf3
xt6ovFmvYRatYv7gHwvqnQykSgolO9UTtjZMjA3IIwt9NBoMhrw3ZLS7qu8IAPt2MDGCHXfn8vg+
4nZBQnY0L9ePBhxsQcIybFo1AD73oKfsRwJw7MD4wLlPQGmekJVbzsgx3LFRBfbCXa3MofHP5DA0
nyh/whVwbIgO9qKEjWG/Ng6g3cBc2UOa+Ua0CcxwKqFNav07mvP5+XM7Oppv58UbaMuPqWWudjtr
tcKrIpnSxxZz/++70P3XV07eaEyDU/ufT9Pt4e33WnOqxrpAKqGE/r1fOY8CAIqiGXpPdnwv6NoP
wcO0J3vpomcodsAw6EIeBCoxwu+XO2KvBcqkOPqiz1+sFLuAf6Y7f++6G61Q1hD/woSZyf6okz+o
fqoOmiQ7PaZoAKQP4XqHqsfR3sxejh8xDtOq+feC0s2H0qGfawzKRAJ++VBlUp+Tic82f54TRgVl
lWFkYMgA1n2SM3sxuHudMfUE3uo83ME17SnRrwDU4q1Sm0OTFkjT0c+M6VfyEtC2moQpER0EhyUA
FB9rgZtneTbuAoKfiTzdAzJ8+ylEbTOemqClet7Cj/dM9+xxytHEFRNLgMWXb0E+qfU5T/gRIFcU
8622xu645SpZnrzKSIFKeV8kyuBO7UdqWjQPHtFl2FRQ/txXuFJmtS4e2G/7lzuU0adP9qqKhIrl
gV+OgmAi1MGmjfHQsyFHV/kt706ggETViw3uT8D89e7SceGfCjTqqQoFJQ0iW2mPQPv0YY5ubUvK
I1ptZNM6S3W2ZbIf5ZGeFA1NPfjW1sEj7NQA2leSI9s9rYsbO/Jirc4xq2U5LOVWChFGVp1gNnLD
6aRvfiq+Z+d7swYy3EM05oG9dp4nmLRZEEWU04JWukMBVJ4jgmB85sbBPTzlUHV7jtmNe3pCN4bb
CwlaLutOgTuZ6LsU/INolGhQ9iAoPLrq/QbZcSJWaVDeTuWNcMrrW/lGPxb1uF8rdzKE8yQalU3G
1l6Pv4SvDyw4sP+m/fQ0HQ57HvPmPhHa+eMRJsLMKDrnqBhO8nOt4EOtQq5OX1VY8dCLjHDaWpkT
z/pGrzfqaB5OJiGQichDrDEuz+1wj78J8x7uzMx4o9yCvO5Qb0EXA3jWWu+qOUNXrefYXSG+CFkX
q3Z2TxvUvghmp8flWzA/eB8e3lkmRiMox7XGA92KCcwKLsm/9xCttRu79vfTdvKfSZxrahGwa0sn
9mQn/5fZOQIBJ6edSW9a5LZuawru8/4JuMjIHsH1vU++WooM4PIK3FcdYtjYzL78jW8psT1Y+ahv
vmq28qCsc3uyCtEYyjcnRubLELLx2cwDx2CUobzvZzEkSwWiXPTv9RFsEqelsFR37JSzYCNZylya
T7zQjc2QMmS10TfgpX3jYKZvklV5Izt7HO+NkU2aTF2VMiKeWDX0tqPVbnVDWhRO82CPAsNf5LbO
SDtx0r1ZTUdebR0WEwrR2spoYJZ3FDbTo6mti+dspRrfsAhfz2/xLIRWLBvDmX5XWsr9nmGWqT9h
Mgsh1Rnb4zcfiQir/OorSG5liaBLOM80VLhCu1SUQy0d26ri+sTELbNJQ5iuEBhppKPNFC/76EbK
jYh/sV5361X6QPYjkSQenPl5W9iNyb2JXNDHWxSZy21lLxFrfKEsTbzXDDRxbofPY+P0jXM1L+nB
+ntP3krFsNWRcWEnh4AW12nolDs/T4YiS35WjedM4BCXQn7U06AMg+HGp1vYBt5Z/2tZzJ8zqCHm
QmMfzFjXTW6/A6QT6Jz8vY2uLNyUry+Q8kJrlT5SXzGgSLdOHt8X6zo8SWhfXcYZuqWcu4q4drRl
ZzTdve6caJZQaJEG3p3gxNZm5SSeeof6ATEgsEqY9QNrP/0u7yS4zYsNuUDk+DZ7FFqpbw5h+PcC
Nm5uDnGb0VMcg+7uXDKnSXCW/AP1kTDqoa9nKrQzXKz0TBO6CriFvu14qxikWfo/K3Yvl4LLbpKK
7YiLCAoRREIA7I1F6EWa7O+9dqv2ZzGSHfprCCSr4iP9ynZGsVZH+wl7bTsXGmGK+UhvjWjPzPsn
HXOJG4fVuz8nFZv+i12KlL9/we3T/usXiAD96xeou8Ow2Ym7dMvYrDCCOf1TzKLhGNoyiuU4kPYs
KO6vbp5Cvx/DRMTrach3jlcwzKVKP4mbZqu7648ECRXPeC0WC8SxTfoKy7s+2t6NeTGX268lOxEm
OI6SkXImUwG4XxlUktkTlMGFbzxxlElms5eeSvuKePJzlJnhDinuadOOO4eL8ZySSQe/Bv7hz0bG
/Sd8uhHE6L4s/+ajUbzRtMBAC7Wkzv1Z+4PD7qSIR+N8oB2MxOwGwVcqemGD9z3v2y83jwezd6Tk
sPsby2onlR03fnbEr7Z+VMDgIo2jOYU5QbCCZPNg+E7+8jKWjALxq4HX+hC6/949N1M/pF8FmHYk
MzjqLH8GnzCOxPIqWp6hmWDjNJ/AKOMFy5j/ZU7uTjbtR+8o+1Yc+r1u5z0ffSkKihPREq01CNF7
oa6jOzQ8/36+K3qg2DgCNEwriPMB4vTyOGp5rWcH9CAfa6t5n4ezoyHSzsyOZs3yWBg1rNuTrUso
KrQO2BhHeMkeEUJJ6FGmZi+MSZz+y8Mq0PikomQDSPl2pw07EB2Tga42j5PpwYqmKGHMJ/bL4lOm
xxLavv3309/YXHD1mKgzwRcft2teOwkDMHHycE82OL7beQoInM0ZySREZGjvjGa1PXaCf4dnyard
3qrier58uXgnSkiM8A7J/ixMU/ZcacxxvpRH1ybpgeswb92/n/V6rAJmQOL8YF4DCg9vss6Xrs7K
uWmZXSGO6ExQcKNhi66Hbby+c+F/991rNwK94EHyZjGrHel808v1BnHjA+j8mZUhO/WYWijekNUx
iSSJsnrnVNfV4eVyncfLskjR8MYVj+egbQVK52z4G9h/nzhCSOzaxHkg1vebi98IiZcrd47QqfVb
KQ3Fi6XriKb6kr6Lhb7F7odt+g3+ru/QXgcHVsTih0qYIzL5KSF/3aFKlMUipZAIDsv6gbZ8+PDI
4FHQO6fSy5CB9nffLXqdvbGkRpLIzFEBDt75mjrMibEci4cU6vhAMk1o+bVQF8f3wDDJT3txhjdq
RLEmRDREAGmWdxPjAFx0EUviky6XqpOtfHdNdRDgB6BYmOgd3mf4SiEof4cazN+H5adZ1Y1Dv5bu
zgROTS6PivFo/ziY1gw+j6vKrKeHaW63zthRpuEs7jmeN1rXwOvHYnTPUFu96m4MD1pTj3YknrSF
t8mKLiICXKhezOlB79/Yx/BcnlSE+oXYFY6nKYMRtLZRzd25zbz5+C6XFIYK0l70ynrehkhBu28D
PWtsz+ipchl3ssaolf394Mi84nmwzh9HCy81FKeBvC717exb22wM1o4hBakMMKfLoFHopyY91Wwz
tNaFvTWBg7AoghTgF3RrMZbpeTYRF7rPRtuSiS8MeVbsxI1DqY7K476WHrc4iCMXVr8or6BthERS
YGmb8KlnvVtR//d6nWixH2bRWNozT8fYd4n4o+BFs5lNPHMQUfp7sZsxmNtdIwyDviZaXL7OQ9Pu
quGBxZ4FE34dk0egpIImqvnE+NSYWn1h4sbbBCMGeVQ0BeHjdhZMBv/v6ayttmaQVr0LGB7mhPPT
3af9uqKnAypCaMNRW/z9sLcuczJfAWMkNl4zjEbDNKqUiC8pHnZo+i70VSpoweJbCcp5z865daFe
rNcpLKRcbcfHVljXbp01Fft9OTSEu6YgtwfrHd2Zf/9fgeli0c4BSaNTLu0no/Rx7Oqz80K2ZFhr
kRmBThvZewcscV+ecisMXyzZ+aZ4uo+0wZHnTAwuOMwAIhGMQouGGHAbPOapotIlUg49L/hGx4C2
PJh2dpLgDyidZ9WOB/k4zvAibkxqY3gTj+PU+Bgj4wbC4u70gnrfU2BsJvBERwzumEOvytVslFLD
BuYUQX0rgfth+hrNhH64063DdfHzOu8lTYtGbgtxuLaa8YbvOeIeyBwszFfq2Kfp37u7d7VO3Bju
jvvjKRc4HEuQwbGe/GAoCSIGr1HArdlLX9T/6ad3IiPPx0wL4XSJfLwT9YtDHiKdTizOoUhzG3mI
5yFRvaALhurSc8/zid//12qdBKNWTnhqjTi9eGuu8wchCgsaxbfQEBDVpb2agtYAG/AdPHzHJON9
N891/siVg5OUJoyWkFToNH4aNS5SRQXNC+Yak6WBgUwKipJfSKa/ML+dRg7m1z0h68bk8Ee9Ab69
KKmvHEWPuXQ4ngOA3qyIpQZ3wdBEqvwrMhe0/IWlFBAyIDAbDfXTc270vPQraZoOZlDphLBDnKc7
pQQzSHXrLp12ta6eELUip8PMYwXIy1gEuHhBxG8F6zt46fno14nFBWax6xs5OaVSnuZg+ODfI9aO
KipHiI8NAEToRTzM+07R9e17uWDnFMlFGwRyzAPPkSZ5ezstJPMjmzpAlO5Ve8PTbmAs8o/uPExB
RPDW/37iH1TixTZnciVYM/QXaXdL3elOOKKvkmvktLKg2wNS/3i8H2+YhMYP/PsFYI08E51vsjkY
R1hDD1fp9u/fcH2wMewBpylsbPkdzK0vs4LdLiuLOuVgT6bbNwUNWipBlzF1+bziluxr/F7fHywn
qBP4WFLSXkmHD+so8A8i40mMZxiediuAIN791+cmMlX7E8V4BC0g9/cFsGtktViYfBUYAGBR5neX
zxnkUqqlBSEF6SNG0p6QlsC68tFLvvbm3vXu0Rcwn04/eSWnTDfvvjnlPbfYdZogfoVKM4O0iOq7
22XXcEr2h/KJwI0S6dJJBJ0Dz5yxMRbnDBmku/nI+99/YUo0ciGGpUzRftrAvwrEaKeEirbj5hTW
QUthMOAZ3sE4OpwtqrVe3/PrQAKEXbC7R4z/gV6MO1sqkUijw0ITUiVDpAfnFRMF50cH+zxFWFQY
EjJP4Y5mbBoi3YZS37QX0yLygcuzxY8Q4RvBeP6vS++aNOFhr0SBTFmMxBcEUZTbhP8FTh+HGV4K
s9kMIQkygbveF34VyMTz/1q6c3vpfnJU84oXLlQ0kF40cEhikEV6hDUzvNPpw7++UHZVKnWWVC53
9/kUN+PDeED62ZpLpBQ9VL28DawkOpPIZiCX0d9Dumo8dNbsnChkfsp0J9a0sIVacp6IG64JSkl4
7vYGjpur6RocbXF8lG7PYaJnUbBr+J7z7TqZChAwmiDk16g4TcVErK94ER/pav/8Wq/zRsP2oJ33
KZsY+hCqn/YSTSU2ENAvGlfhdBbQJ+utmG7sHG044oxqMgUog5nLz6hiWdLoeSgTHo42clk4pThI
zrzQPhrxGfuqlmuaADPWIeA/zAdgm19h8kj3jlIwZD2mjaFH5rrE0Nfx8rmPOq3HId3YQ8dm+I4J
4fTuX6/B442XfLF+5wYOTkd6WufJfxcgrTIEgqe6B4CYaEgbMjW/UeLtL2LEt+t824tlRWLwKyLW
8VA+p9VYaExmwDy3BWK0UBTN+3aDrDCv2kbYhsbr9xwIak80Fo/0x9p65xOThJXnAHdCUUChwo9K
dDBd47qIQRY0Qnvvvdr+Vmgd0crquX2u2VSXn7vbyJKHYTNKDqxNq3BorvECFzYyzHhJsb5Vq+dJ
e96y3ikZwHMko4F4UoEqfFPsD6Be9xAGSCRHYkUzQDoJ8ST7X8/CN0IFTUIAzdh3IDQyFj/s1+cd
5xX6mQHxd4k+gCNkqyLmyciPM0O9e+6bCl2PUQVQgWYYWllM+ihOL5dTyn151AtgjA2X3fFOsndY
QAyfs9L8Qv57lVfGBikb4x0I+ENpLBB4f4qchr5sZiUIN/ckldfErc7P6RTK5RgpqyCUGWNY4Mmd
IaJBPD+4EGvynCIJ3fOyb4UsMcb/0QMB0ta57HXtfPBDSdw8S1421CZipMvE2pZB71i9edz1jIrH
o3uFdoyY0lCbXb7tuN4V6nhHvjoXeqwsCC0udlxPXbkvLxCqZuKCHXhCXa7Pv+mqXhBLQxlj3CkA
pV1FHTmX8zYqGP9lECMa12ss2dz17d5rDGJnlU5waoblMThN2v0jDcGdRcmJZ9HO1HpO53VT+3KZ
LrYhldMg1orTnubq0dZnmGiAbxgjWD6EOfFwcPvinjgF3bj36+V1DWfGRVa1O2UiXt7e8Atz53y9
VAu3+vG4UMgGK+/zZL7n6BLKm4kV24g42z17VezFv35DJyIVk4gJm+iAtu6SS3399oiiMNZJno5S
YIPkOft2lZNPHI1aNXvq6+vRUOeNd3Zusd+nhV+NRNNmjZQxUAvbuF/836HJA3Y5fVKMyq1ACAIZ
WCb1DiGxs5XUJhtEB9h5VPRoKKD1eiL/9v8BQRAMNWYIS4G/hyoGxqf6AAxcOPYrgvKMcOZI7U0w
Juj7BLd+EuBkJCNUcrjhz/H+FZsnoZbs/dPPCH1gtPhkIPoruMu+V04PxnuC54zw8Wg+JJosfRvg
5tn68XT+sTwCIX0ZPMpSUsJdre65fFNv50k45Gz89XHRt9lvFB//eUf/33U6L770o+F5PGSay9zi
rVlxBTGzIQqL1lXlCZtBpIWQkf97f183vdlhvx7v5/F/vdxGDU9SeviJjcyp6FkJqQBTeLF+z3ty
iZ9coXuWFInMET4rhMBJ5yxFSVnrjcqtN5hHz2Nb9ShoR+Ac64ehjTDXW+hBvXKhL2EUMJ4lkM2c
yi7Aax3t/SrdELfv4ofKRVwjR1LfwluiArqxCe+zR/k5fw/fK2yNvMSlqztTc/s01VYhWvvIEJ7t
+L3wtNR4Qmd7M1ngc+AmTrzMPmI3d/fW0JJnkWQI35LxCo2manrqscK77r/+vOj/efjOUY6jNqU0
EC967nAF/UisglIUlERjykC7z9PxZ9T119vupDThBPv1VBPR2vbd/T1COGBH94vhelE5Npyy+/F9
b/52K1P9/YU7eU0xLpU6LhRxQwAkchFQenj274LpDu9YzclmoeOTLbtfL9pMc4Vo0s493KXgRnt2
tXi2v569k9BIcnSuBzE7bd7Y8qKYHYHVApb1JCOxyrt89vD3erc6YgCfOUf8P6HE2FkPBbdslChI
dFvWMqDXLbQcbPv0n715/wD/ZsIGdB6/TnlE26Db9zzEspz7I0Li2yE0ztMxvRkBbrRyN33qM+a9
xoaxc38v1omA2q4MWkCGe67h0Y8HMK5vZm5IxsDrm2Lf6vVdrNWJgtmeLDxCtw+CdGsK7WfRXiRd
o6kM508y3ulOwBxmZNHzBW/tmP+amgwr4A53YlO9o3KXq4heAfgEsC3I1YAT4HwKMjhyNmZvZSX+
YmePwmOip0dvESBcd8/4++Mgblu+oQbBP7VQW9KBc6M7FmNL1vN0N65QaP2AdviUOrd75+kOFCJh
lHGrzx3rQ+iZc4mBlccp9Juhf0+cv7VhIEJC9ZZJe/mn8xGVs58M2gnYMw3M234lbKnQjXQkRuJ9
Oemt3P7XWlciG8O0KvEY5S1uQ9laF2ej3iSzcD3eqPe5/VqSGg7+DaxVqSKdXnj1ajyFAvGSLgO8
n2Sv5zVfJ6z6UAP4qwD3Q4113Al/9aAdlZOIhFWkxnzSJz8mQ66ngSvXzsDO5wtlimwkKLl5sEZv
1ZSMdjpeVewAt+enXH/xy5/SiUhpIDcoLYgv/va4hly7wQXWfAeTe9fXkblRFpCywH1FF4Ojg+zz
ZYZ0akZplmdhQ3wYspExdiqnG1TySgOCc1+n9EZDgtU4OGxlmnqIdl+upuR1KNU+BIyhqSHI+qy8
B/OR8fmyW+3/7TeZNZwjw7Zp+0ZdNzba5bqd+/uQBEMIahStsHxNAXf/wKDci5bu14YgQXCiPYEF
At5cPV/yulrmQ5GOC1EBoTDQ+ZKqsjtysFsREp0PRsSCYXmwWVN0TPv2zY2zK7YF0G7YQ5TLWvfs
yvtg6Bf56fEADyV2/A3+SlMbgSx3tPn7wW40QcRUB97Qz4ieOvnyS+bHYx0GB0KuaKnRg3YK4rxw
lgjoraE/n08hH9qxscKAavqgecJ14e+fIB7mMgTzC2jBjKEUaDL79/IXjPZpjIwZD9veFc9IIaDo
orn6Z092cCMTYxkduhKgSeB2XdB8SEA+yjExah5N97NkhqESLR383KQfV7VwpnlFTwy+cZHqqIIi
GYmbN1atQ7GrfuX1u+MgGpe7WKalIyx5NHqWYig9sgyw8vJSMRZHy6YjbRIh5z21zDXoWblcvPNl
myrO4zQd13zZAf+gs2RBgvAtgQbO8WJLLP8+sPpuuRulGsuKI8I7Bsc+FjHx1zM3p4GWJoKbpYIb
gijKK5Z5RGGH+/e+uZHMM/6kmQTeC9rgVQdrd5a0rNR2P0o1W1jp+CV49xqzBQaCAe4YfSSEH0Rm
d6fCKRHgOQV9nG4btghz6djo3CyJIc1qNEBH+K/kL9C7qjXOln8/3s2IzuknV6AhSgzoBAFVTbUI
WpEArTd2jaPnaJrPxxhrjswa/3Xf7hOSv/lCQe2JFhnS0/95D//6dIEfBcN0f2zBimAP7Cw9UF9E
OvvlxDAfpv/fD3gjXweJ/2u5TjDXB+PDYHRC6C1huola7A93EJuC1dOTaU2tPvPkGzNc1hM2G1hx
Ewq6khktWUG8byvhfv0h2WtEUUBOC6wX0DKWZM9UL2mvTfSNMkEsy9QY0DYQnC5YwN81da5VZO65
pUIZRmbF/mws8wl3pJ4XeiPzAe46FNqYqBsxyrw8eoFCG2HAI3Lit1T1b9kULMY9gjMuekok7ECn
mdj+6ytyb+8bwioqzBxI8OKX66ZyckB1DCPs52dGI+D2BFzwixJT9OXs1f8elE5k0xjxof4J+AI6
yeV6fpsGul9j8z0H70K31aHdwKcUqlGAtmYPd3d9UY0Lib/ZPftCcQzNUTpzV3or1A4jvfG1fD2Y
owogfSeYpN4rhRlQj4WGPE9lQw0tSbMmql1G9hEtwW30pYEIURekonBIt+Pl8VnFg7ag76176sFQ
Fydv4pSe8jx8qiFwfo3xmRlamWrV+F8GXkOW6hzd3TqDQag7spu5p5dgVsz8mTTDK/vufCAoVLqN
tCOclv3JLHQ7OVjZBgneyswUo1CtET6VhSG/qGh+zoO77Gk/0x/k5wAL7WVbWrv74VZeIUukMahc
hN/+oj4Yxax5lgpz+ByMwcKfX3aP+9VoaPAHE2k+5C6RzaQ292NbzmaTwYNcbIbVNG4t1NU1nFDP
bvsQPQbe4O38Hr1qzyeMuhDUwe/2/vStwg+MrHhstQ0q3W52XEn72Sm297E5+lS38Y9E0+FoJhiA
fg/v8sgoF7svITxUGs325Gbr8UpZIrCsLOVX5WMQG/4Toq+Tj3otb3eoHkkIpRrpZuTpT0prZ+/R
NPTQGR44g/loM5j6ojeAqJLpO/W8WqYPVCmrbLr7rBtDjS30CacDGdViU/ZOr1XthAgQL30HA9Og
MYefamadnjEfP1sqdqeVocMWuI99o1m2gVXgSlaY7cE8n81B7OUJ3sLJKt0v5MHJKJqvMPoXJH2n
XoTJq52JDyNnD8wbjIHL06DUp/EhHxHWZMFb2AuTu3vStgXJsGhXUjQLY8VpT61+jetEAISBNwee
HvUQZt7lslqejIqBUDAT8qZCUAjpciY7R1vFU5PeoUCQoKjpkOkM3ptNMzJcY9Wip2JNC/vO2i2/
w6fY/Pd3CLxVmFz8qk4yKSe7UVVnVL2tydx/Mq8w0BQpj2KcQBBT26/FoKKa98beG19BljDFpENO
iCebvXwdUQvENYl1sDMOlrJvazBwItFCSbQERhpYvXohtxKtixU7H6A5B6dDLUhfKGk7CZb3X7nR
eHsQ4X+/01v39MVCnXcaHodZFqZ86a01Iumh/PHokbxoAiT9PZ331QO3LkwwDbxM0CJUtN3rRC/K
SRuLTL01h3ZiH6ZfE5LIMfZTeL/3bOPexTrfDShM3o5z3mJmSM/I73su9Hwfxr+O2VXfatp/SJDO
ab14uM5XK336XqGPxPfRpHae5t5wFrwr7gA6aWMm7wgpN88D/Iz8ZQ24ccc7UOkdqxPOtuogjP6R
2dI7AU5vjdo7e/oMpa/WDubRvYJy+uf+O8Cg3fHvFDTsUg/FpB3yzmZd2ePSQXL6dF4NSk9PpoPU
GZxXw+zhBAz7bO7f5cDVY6/eng7u+fO8VWYa76FyUJg/FuYxsyoQ2akTP0aVcVwR7Z4Om3RsH3w3
nXwWBPjQqt6JvaMteuIVQTA1JLTwa5c/o2uW9F0jqz7iFhx+Z/dcmsf3ZuiNUCDezxEuK/ZunBvR
0EQvOzobw9SgiXRYnPbGWLPCRxkD5u+4tKTS0D6V75bfNDFzKlYOs2b4s/E3vzFb7RST/3rkHp+T
ab2ZoIk3cbmitdCudMK1OUFV/jN9TOr76h7dvXnzVe+MBMl8o3kqZhWqcK/MNFr04Euz5sqLkXPI
LNlR3odL7ePkxZtDbaT/jiuGH1UC5R2x79GiQfuifY7QnqqeUOLPZv6z9lKAiGE0+qW+jLBg/8of
iuVpiob3ed6E0xIzDXFpPzaJ1SZWepzrjZ1JWzkB2JjPg0U1MVEHHtrNqsVCAeHyBG1wszrjXGEV
xSLd8XP4j1JgBtHUV60y95qToYcPHzIMfPRBT15QOMezm5xdJZyeciuT56pkq6o3PJkT9LbPz02z
Lkr+pjF8xphIwZPEKqaVPVgnGCpEfMe2sVC12p/RmPDfsmQ6eRiskVbQv4+6pehW85y9j89Imhv7
9+R+L7Qxxl/7u2pZPem6fdoZ7Vu4Q9ofcxXAFfrYTD8Tvu9HNE8Iyty46kJGs6OA/3CCAYHpg8m0
yMjsM1GmIjVPXD7dFO0UyQqmmT35iHA2rxk8Knb87+Tt39Q5u0X6Suzhsv6323AoTiGq7UbGDt3Z
g+3kaEI1iLiKlsclzjBuMFe+SxR7ZO59tG5wFxguE2yzldgQ+orV2NwlZpE7pf+oYFE+tCLUOALz
fJzHn4lqDJ+QOvjaraXCKEdGGFjZyea1qy8YD+DHza91BltOnPZZrVIZr5T7cPA0YAt/s5/JAPmv
OBVDhmuRWTwfv/23wbSYItftmw3pyR4B/YjO2cRLuEX9GZMbevsoGC5DF68iyzeF53w7Cx99V6c7
zdO52Wq/KhfPOHTznu1ye8QAY0zkOK1LR3F18LAxEj4nZ8xfIJkkNceTxPaXwxlu9uZuUSJSstpt
xu73zk1N1chA2Uw2A8+3Q2//rH1qg1m2UvDnCBCjlOekWPMCywbY9yP+vnSXeulj/Ko5AVVNDSCK
Rzx4+9KUyWoFxQN5MJSfkbSeGBgYQf0Oht4JF2tkye398+Qz/NfiFR+iaL8uvQMHTDGRV5merahy
MCU4hLZKnDK0OVJLi3JTL6LV4IGkbkpoLK2jbuoh575aRauatOe8ct/qbftNms0GXowW50W4aWk8
DDbxcmwHz0ezdsrFfoWSXe0Kk3Umm8+4bJuRO34sXxAZezi+DUaCII7zxNuRrGF+mGtmgKCFgtns
aYqp0kOgGspXMh8Yu3/powylpXrHe2qGZZQlecVSnuvg0iJb0q1Wt+rFZB172nr4rW4VF5XkaYVB
Se0MZ6wO0b763nnlorCVZb4l292yISgTB2vFDSMDgQz7aJfMu0GckcZGq/xRxNqt6qhTUUT4/+R7
OYNfTYtwwZiVXrelbxL7FFk4IxSrnXfgJklWBTxoEtU1E0H34ESrVPyZ00MB+0d6GPDO1TlVTJgz
8SVGf+Kd5WbvjYna6WwvfgUjQswMQDbmfNZ0/XG0Y4+zNcJxPqL0WpYWrrvL6ltnV9WO+Jhj3qqE
clq8TmyEc3z2gLN/Lr3KHM3xnrHkx+gl9JrWHm3RVxVvA8Ucb7JWt+ylBI0a7D54Xepaau3dwr8b
mgKfFTqRKa3vqWe2CgeO4TKzZnWpP/hWtiQrn1Vb39EhyE2c+HVnnadnY7fZPRCmIATKH/HDwDg7
vqgexu6ZJmdiUoXhFgzL+PG8wvXghf8pc5L4XQYwKq/GmwNAl7e4cWKMZ/jXyMDDyE9sLNVkIoZm
NhO7PU1lPkdpcyMlrRUigBm63F+T6q5YEexQJ2yIQ6vYq2bSfTzg5KbirZaNsbc5RTPVyV+r+/yR
sKvMMGiyK1d+ye5Oc77OJnMLglRkDDKzule+q/d6sYPJ3xpYwMkPJRk3CcQ/tID4PtIsWcm4vBnV
XUWpqNkJCPmUPa0/a/T/Nvrd+bN0pNVpU7RmxXNPg9W4NBT3ON1PY1SLZMx5JFubFwHBrHJHZPG7
RexBATQF0CPWuGSM3XdiMlNJnqTX9OW80mydgjZEcImnlPkPe1e3dtPqs56lH9Hy/xB2Zkuqa9l6
fpUT59qEEajDYftCvYQkekjyhoBsJFCDWgQ8vb+5ymEfb+84O1ZUraqVCdKcc8wx/vGPLl1ktEz6
kklKzZE0/F3dUPFwSy5R6aROeZjF1Aj1TzMnOu7fjs/t7aNNzGrziqWTka2riYUhvhXm5PcdFl7m
Kamt08bWrvz8m172qjZvW3o46y+TDWwAEOfRAjMg7lsanrDTLn7RzByZl/uVJkG5j41bn9Cd9PwN
hKY4YSGmHu1q4xP3d8BDbtfNNt+ColJT+QJ13M+orzdxV1K7HIBCEowZXjF/H4pAChtmkGyBKj0I
yUdKHeXyvMzWMrLmTQ+l8zxk7smX5gpjXR8kk1yYWjOlje/TKBd3t+N//Yh64GJX/ygXjIvm9Pu3
dQ+0efMt090pi5PzIzdv/m379J8+6jgsnZxJT245f1Nc/KJ08PVBE6q48RL/9tulZtMYajhtTEW8
BT3gV8p8YkNJ3Ix7MGq5mrWLYOeVdUWtmUqUhFc3tfqIlgmmvJls5K0Sc8g+rz7Y7U+ZGsoFwkKa
ORqz9Bjh9yWpdjO1lIc73F1l5ifczTxs3zZwVF91TnKg5vpjtMkfxmlVhmk4iEiRKfWYmNTvSSFN
ZaM9WWo8wZvP9nzrp7IQ0ivbbXQ69j/1Z7uuz3s5HoNHp44gQLP92wE5kPFc+q89Py6tfn/l4uju
KaArc52ICUO+GJ9LWphFb2KD85lXTvrxtBRCKalzSc10cw1E/5GM1l4XheszA4trZBGnzu2iHpPV
PXhsByCiEsrI2JgUu6cvkt/A3+i7kp4lN2eZxstZAqXex8/CFAXV6Di4Pe0j83rujeSAq4sYgPLw
Tzmi87R0AB1DWsKKFMRqyTRFIgIAVk/ytmjn+Q+Ngw1M6ylo3dvxHgC61yqGZNtG+o8yx0YZy6/8
mKPcvt5YYy3OEnPq9THg8G1Ed7e0JnvtQw2uXv20q+UzFCpe5p6IeKAMXyQZ9X44v/bjM37HJvN0
V7IUbK3uPvx+hW/hqVZnaOjzZlGvu85bAXGMd1j2BA/47vl07r6cde2u6WxqL6+2cK1Vk+VlAtPJ
v6cAy1dRoMy8JKZkafNs5aYxuMDW2ZqWSzCQZiRXzvSSrPqfsWreFif/VDFFEM07jji/ZP6AFAO+
0sZxfQoY8rfm4FaF3W3xi76qk0hDsge2sQ7Y+D8oxBQJEU+COu2ajQPu/RTgVSOl2lEKu8WssmrC
he7Vy3tWc4/H52ko7x/L5/a5aY5yYs6wPycXeLFNv5tw+K38cqkh03T/NE7uPrFe5svO5rTxNr8e
5swmD88ul2+/j2o32s+MEqtwaYGYCfN0/tSdlcZPtssXtXu1r96ysZlTZq5z50Shb3Iz2xWzsBq6
ZjG3PgmwiNvxrt+9/Tp+QhPcaCeMI/Wy5as5jvCvts+Qq+vIHI0WcDrZqqYf9418z9qYMXWB5BM/
vbqjk6vMX+ep5Sp0XlOJ+cRXrHkzdprlfa3DWxVmfnx8N4v705hW7Jl2qYOKxb1JCxrOksX4UO8d
Rjp2n0OVeC48iegkMwHw8WYP621xJTY3CMkLXTYTWoFWzgxDIYZVqUZz/iqwyqpuZefEG59797qq
g0+FbcSs7IHaGw60MK7zxENfJiP7uq8sPCFv5GR7/RMX80XHu3jy+wpQF6gCNfjQeYNLu7NU+2Wi
Amj4q1EShKo6qj/FIlnwxYVmYomRPe5aoOmGhhRzMW5LLOGemW3k1BUeUJRiboFpcu4xrdtlmgRe
sE1XxvTSiu9wiu8XBYQMOl0U8RjpfhJwqU3G1tEgHlUWDgL3et1hi5RbGubfhlYE605MZibymgtE
I0psEIPBbKM5bm0kzSXn7S9S8/LeAq3Z7PuayXesoObWzjDQ1Mg6HerhzRF/PUAkD6rrxHC5CT/C
zaACSfwysgyYaeZoHFrdqSglev2YA08VrS0yb3BLKnluVvqH7DoR4bv+eZHaVBzR9LsA6VBqvULW
UQQC91xB4c1mdhCZ2Jo32T0WF9GmMmMkFQ4SfMOIEeBTL0NA/8WhCf3GzoNFwV6fL+yJ+KCESUHj
UYPZ2/X6gsNL43nelqelzmTgwdoar9F47vF60co9r0jNeUf60lfjnaxugUVlgTdeP7EvE9Yt4A7j
i7zW6Bb1qnc1NmiKGL7nqTM94K7fGCeQ0LXxCi80E6qcv5/Atqf9RDnyOdiA6IEfSQskFDsgkD3U
Puj9xPcI4uXtX9hScfHNdHtdQ8FzsBz4kcie2bst//2wRN4TBze4NXQy4bf/82dMSlSHwmeOrnBX
HNxaNkbitUSWTco21ZhY+AazQ374GnfAMqG1cMGYgTjiqTi5KET+YwupSJwTXgrMudGvh3hiY6fH
58uMD2d2u1IO/B1MGeUtJIf33jGfyThRvDUyLuKZgF9Ti0+g42IF6UGw984aAaMkSWToEyTKfB9a
ENHbYRf/yBP7YmWkEXdQoyyXfRKAmkl7iCTT+Zy3qX5chTO3zsGml5P19Vp8QY+bpxUCicrt/BYH
vdjpPFa3kqhDAYjYpP4xWKTmgkmE4mf6AjqvdwWwSC01aFEUTOfeyjx+2LGl21dUeK+oRij5w9G1
9sOZ0u1S3BEs+fy2eGN5W7NbNJs+Kn7o1QmwwtgyqGp3slp75onbIobdjHicEo9s0hdsxJLVPEzw
TTRYMqVJ/JScZcaRcSIV4Ua89jg/iBSAlikJMxYw2gPysNWDrePRCE9GwVN5Wo/t+IzCxctPfOa4
CjFNsZTwI6ScCKlOAUs3pBik4Ay2bF66DZcfCaDZljWE5Zvr+ESuODfS5nkEMYNrJF5UCAyD3rYv
Hz7PVagV67g2dXRfCYX/sMUTHhGRD0oWpnZF60TNP5mpOyONawdtY0y2pfdk2xnjQHOk60Kz3kfd
Fq2SXvPUALky70ii71aSGvmuxZeVjS/J3KkW0F204zIqt3Byd0KyLwOzxa0UVHnFJys6mM6snAEh
J0fs0Yu2YYwRwrPk2cy+IxL94N1P/CrFt4lFxpzf099rBFOB1AVMLTTKaOb3nvAKBxN9ayh71av4
RuAf3R0yi9xTVnGasZBrqK24v/uKKx2Jp2HfvrJvsoEtcX414TZx1VNnvGxwjDJxnilKDDLrknHV
iKnS7sVlZjbvf2I3xKW6RTNrRFUCYbk/K2nOEq/MUcX0rUSGdO6ObtEc1mxRTAPvk/70xsxi1iHH
Si5y8FypHB7rHrgVhxN7QMRpcmCR66s1svQ4tRvC/wx7XUnm0xQyIZAn1wrhU3nEHclOeQxe0bI5
aIicuAES2wzA5u6M+BeZuzNxZIeNoWsurZ+ixDrZJxNeBz+xIuVGX9fegJN8v4jO44zy42oLWXs7
Db24xmyq6jV8kgUY8mYWQQqLtnbmCUhFbgLE0o69Jjk1cVKbsZgjNoTOOOLcTnHu3nYv40SkQghz
YzTmhNlG7AK/8udBOOM3U1mWnJh2nFnKkuGexBleLFZIHqM2efSOcaBsRZiYk7kQD1G/OmahvZUs
2/C5p2c+r8e0EOPcIICH60bjGxs+P7ny4CHsKbN9Bogg+3WPRusR8yus90UfjMdhxCRnoznM2OIT
lbHnBE1PrJchI1EeIGXWaKvxts1P+ZM4t51m4p9xJ7lfYoQJtsLO3I4Pjjgz8s4RbcTzMkIwOv5g
Ri1xp9DC8xG8g1CdN5e9E9+bQRnImDwNxmcwrxeCiNuE0USJQ7WLS5zQSDmu2ZIBJmwmUX1GpJu3
nRCilHvbWirnraxaVGodttZpm9GVecYyUjtxhJCe7FtUkoitoz+FRbuyyNqqQ4CbcWY+AbdP4gtH
lsja2d3DK2/N/zHFBkvMYKjY7Bp9K0yPUN7vQDamMS6lOeEb7taO+e0IZe+fe4T8+b9FXfzdGV/T
eITDfrKec2pL1qewoY7zBs1HYSXi+7afce2MSIxQjtmBHXZ2ND7236ua4x2c1sp5a5mKj+nA2arz
8+G5auiomLH0l6PzvpVL5xZEJ1KWL8YMxrgUTkWtAC2V7RmaPXogAJk1zAursJp14TCpxeQ3JV+m
hzLdQm5Rdnit7/PEecrGaS57qvO2R59s1O+DX6NlTO8LpSP5nTP9ys07TAiUqtHY5f7MJg3maKs2
9KI9Mqs68e/hyIU+MX5nVByktgbpkfpTI6B/O3rpNa/njHExTmjqpYwYP+z+47Qpz9Ue2b6HaH8b
QYQyep/Mrp0TO7bVDbZlzT/p/HgaDM540aETumh8IRESNQwNohF8lJ3a6p2YN4WTo0qKM4UWpq37
+IOB3Oj+t0AzdvYDhzdafzG7gSE208TbSeYXSNkd7dUtcRF6BCEcX1P3ZhA3sBVrw7hbTBf0k3Fa
c9LgcPM4a1kv1+MFyXi/jPx+c/NQfOdr7rw+isYaT+mQP417RyO2rdhd8HJG7rBoPhFDik+EWi8s
u7berv79MI+qVZElAymDgrLzees8RTcmxc0glJkQI5KK052GMd7f0cE6a+vQEK2luS/rqNhZqH0K
RDAy8e39ZKVbeJoiGdnI3d+Jo/Kjkraqby6GZkPj2/fvziw2aBFHAMa3e3VRmcHIpcKE68XoN3gA
yYGS9E4xyQdGyW5kW7ISrO/OUr4KUsXrxXOX04FDn7/85Z8pi19ME3KqABDqdMaWQb/mM3h9ZNts
Web+hAnGVz6PTx5ABhSGmPRDRdP3r7CyEueBTcD6P+12Ow3GzjR47E934+iTDdKvIE/BJkG5GcX6
Uly27DiEjW4x5eh7xqF993T+viLl76XoU63OmfYE9z8JJMhSKK7vkdUEefDcdS5ZBPNvSLZ94U/Z
xXTVGHVY+y9HQn8K5UI7JHE+3lhgjxSxexhPbrYUqFw49+Z03sSXVlIwhuPOFiN/uizdMhjPx+zr
8MF1w6sB7fxqZsZvN6WhV2BtoToqIxTm8JB6V27QovZr574of+zKO3HgP9egoMFIzdzjzCxgkpyV
ZgjuZf+bg0zYcbCsdzLUhW4AU5bT479cr9yaRBJhtUAunGQwxvDtzg0KzSpOdKgxtMzIwnvYhpTZ
UgwUTzZThOblP916Ofhv80T8gr4TsNxfE8hF6o0YoVjG2XKqm61f2k0wCdW57tTfKR2lAxWfJBBD
we+buqYDOz3UqVNLndkaWvUnWWW7qjVVRBy9sS2cznz8JIv4bU7pWH36KnwtSohh2JJ9/IHroZ+P
G47oUPiI0LJOb8kO3AcZqgKPMdjKEI8TU785mZ62qyAxhk64Lb/XL0v+geTS+ROxuzsvr/dm21XK
OdwiE4gzIxPIvPv9dszYKnLkrTRKn+4oZMaVUZRM23o5s6AjhX39dCmv818ETb3D/eu1RM1Q8ddF
j6hbnyUXNRjuEmjdyedz6elGC61TmdqqwvzOrPeUQqqgd277bMK7MnE4oJvW7uU2vyBjakY1l0gB
qKAwvpnitSRSY76oyAoaW5jj4y8oztwn8QcDUXX05ZuxXcFr8XZ72tnfRB04oQHSLYEhWMHwueyI
NkFuW2+n8xHkSdiZ5ImDTprfpy0SQdOISS60ZX/ak7ByIbJA1T6J+m4S0UvGzTnb3M4wjZqFojJH
HGcaX5ejgLIhs4tzzB0ps8ynQF+W2PTnjvg1PUkKASdxsT5vn/kuV7HlOr4qFJrzMr+7OLM6d2AS
5lLEsmQaju1OseLnbmEhj5+b5cnPdlB6wwBwKI0l3E2AX2MTwGBtm5H9ZQOz4nSeWcnmRekWjocO
oOLWeWMLW4h6b7DpudtzSRkAEE28m2LkXhqjAXKvW6M8rd9RoDuZs4cMND0UDvFnaAblkgSqf0jX
vT9y3yjyFtNKYYI1mSdmvuYgsf2TxcNm4LapEycJ+oWyf3FSg1mF0O7Fw5wwmGarfii/DWR4oAUy
Jrg3xq78Mq/73k5hP8I0ujIVxesypJI6TQLUh3xHRtLrwSizq8VOjnmscHHu7tND6aKlBY7kbs97
oVRPBjrYLoMp48Uw8vVhbGTH8MTbPqlW/BXUFdqNUrK4541fhna8GYeabzmXtBl+uQnCT9bP7Kgm
FGAcR5GYHMT8BZwt/ZMx8hHcXqBYVXSzM1KE9Pi6yVdjGtMp1sxLCJzVtNlRqU9kFPZ85BBBGTwu
2K5GOw6OhJ1IncrrHSk45mZ2UOPGIYz2PfgAV+uOcR9z5Chyr5ZA9adNOuDFBLpNClnIY7HRXGxs
zVbCiWdgx0K4TqUp+ePPeTz5SsCPKqHR1s7wg+6ODlpUSZu/IGrxbHl11Pl4fs0AtfV3i/e1wwoG
E2OCgExNmcYUrXe12qXqpfPcBh3F+RpUbOuJmLbyiT7fNPt6y2w9d6AiBUgOxL6xm4oVHDU3MdU3
3sxKvTQrFHQLLNU9BTdoGsgf/dXI988U+98MllaZNfPPav/rheKlCucxfxxUhTDn9M+U4YnVuDO6
gQmzCRDbP+1ZUJ3H9OrfzgIIGnAIMU486GwleY8DJoEZ38CuChrj+73T9hgGqwqwLw7Sc1uVmaEe
7ovCqq+2FqRx+3Hbd0CPO5sMeMQ7mWCrpqkpf1RXWiugQ41ZLFsHvMwondfQh2eCa5/jOb4MrANk
ctj7xcNoX851K39kfm394A7olmbe9mn8FKX16JK7P7bMPJAPlWpqR3Ut+e/NKLxF47l+uH7cv4tl
dR41Dnruq8UuFlFdG0WkgWt0Y4QRhwTbdSjt8y3IwH8v5JgQSqRuZSBkSvuUh41j6laXK2D5tHjN
jCScugClkHxEhSefUEACrj/3aClz/YZDAH8ppoLvHr+hfTu01QTgmBsVbrpwoSsz30082Wtqfq8N
q33OOEwZsKGYY46l2RXOuQQXd7Zo/VBYMomctKu9gk80q0gt/OMvMWL3xXkUzDIDgVsaTJgoxJ/a
OEN41SA9Dkd2RqsG3eDrH2Xc0bRiKy9Gn+qCc24tejkdnnS0SFcK2/g0ZdwUlck0V4chhx+nrynu
HQzE1WWq0xRMVn8l/huUfD/KzoMNTCh/IVWVlu1T1DBcntDnkl1R5wDmSOhcryFcOj4xdvx4+mj2
pi7Sj7wC5mlfeuWBxu9GbncRR70dwskHhn74eipGSSpK0N/4Tjw9fIljC65B4eTxdfuS7bHusgv3
+0LBN4b3R7b+jJdU9HiqGAmidLI72XkzcDJ37rmTpNaMCH6Y34I3DBrhagq9OkumeelmfV8l82ZJ
7g/qrkESiO8rRBinHkN3r8EVinUnwYkR/azJEbpHHZMHpowdzlwlHipDiqlnC1Pv7ii5ARpk7J81
iwR0Zh8mVu2PP8ZfOtq7JDehsU8bSA6bJ2sIyS4nY5dr1IaMmRy9ACDFhwZzOJiz+J7Z5UKB+kpg
Lu/RhPmVrTmKa6Z0JsGTJCKm2FjDxxoW8Pe5nexKKPmuZbKNgNWa2/v9UhAMEzRKmEXFrvNkJB6I
bE0uiBgFGXfrvpntGWJHVtbvqLBmpFIwAmqdfJ8Wk693at5edo+9JLKRGfd02REhgHgunRse7iHZ
ZYgGtfg3p99pIvd5WkLWpYDH2iomqI615rRnvoV/UZijRx4WnDiXSbOJZ7sTGCbUtUcmMUT76KLA
p+EiuSK7B0bElv3OI784/Fq/w5tsnphJ6lUO/Cym/+gS2IE/zdHRV7v4wzs+7Z7ExwJ+AVhRgCV7
P4EAXxZ4qqP9uPcrzZCXbHzxc9tcGVwCZy2NrDGHCkMPXejW8HD0qf/WvLFujROzWd6sB4zwzBmi
6iioP3zyUAuWg9uvr0Q05mQjkXtQLk6WsuadSZgi3nCczomVqhDLD2fiCoI2dwiNVb6GLUaPExec
fZAPo32A6zZTi6j8IyRk/YJ/fRx6wjrKQd0rc0LD1M+hOdaveExEGtSbvw0ZrYm/2zBmpQS+F650
wR2F4Sg3T+9haKuGAvyMljW5Du0uc4FFvSf2x2kR0oerXnSnWCbLjiLIyqutNFaC9/4RPz5Tbxqg
Ku5EcRZFb75XfWUkkiPFmJEBUu+ixAlZGydrZpeexNWna3Soz4cwvwol/DV6WFgafvk9drmOJwlT
poYzEWiG5hTJAPqm8FvA7sOerhIfVQCXAztu5Xv56xlU3sMjtXwUy9QJ3cT8IynGNXDHcB9JVB26
wqgQ7HGIdYI4c8FpQtR0oYQ/s0VnlvEA4zoxHjQogc7OdxkJOGHjMmomRoc67QOFr3ryQXfegk7J
8C1UCkAi1XuTRWdmW/zjTf70ryRvQ06DkZ9HMsGJNGyyxQR3ePnE6ScP/2SdICCXY4tJs8HEUjIr
ZiZI52IDX6CASUy+1gpRlHqr+8SNIeVggr9Cnr0z/ii2z7PsNDUAPviW3Xo/V8T7touZaoLKUL6Q
HhRO7RVj5ut4ilOHUJlDes1y5pMaRpxpDhwyhYNotxueeV0kDgQheVgN0KQ+XA9yBKGF9tYJS4tE
l4hsj/loWbnTmpRMo4m41oIx8buf6Y7vWJXg1ZG3vy6GC8n1l2FstMA0EyuBQ0cpe2bBydi1CFTA
Rdwnxu08dtrljeYCxAcHk6T7krjsHjmebV6uAgPw8rRlTvhhPni3z858WZk/e5lF+GQUAw4kDhO2
KV+zdFQl4ZUda/q9s1KRM3GZ4lQRUCMZzusSU/pJ52cGbvkFiDw/KBARTPh15Evu3QEj9w2wy34F
NzxReTXG52Kflk+G0ljfD4ssINLpEue+YVn0OXBbiPYSFS0ol7FDfv7TyLGV9+VRCaq9FqmW7o+X
s3jG9FAyNxktPD6AYd9r9BWd+d871UuIcAEannTcGQUt3Zq4cy+r/U6wQ8Akkkbp545f4SCc6yfe
PxGhYLIQvs0LHIhVgBfpt9PfsuCzOSWzWnCLuTOPIHFVqiS80sPELk/ekd1yup+bFxPqpv7CBDA9
MNn5T4kDbXKFemuEHzTNjGr93CuadSJ9gmJDKGZiaxJhXixfZash9/kJDR43ralIJskjMsIAAiEj
1RsJ99o8HV5AABGDE+WBBLIj5qCdxY1ClBC7V5gsXx+zSLSMyAPQSxrUixEdJKbum/bcxxcusA6r
WhlKMIXruO3GnmJK+xTGPFACCj/w+0t8OPnSU8gqshqrwVCJSokmJIQMHJwdJ41GyymuNrEL0AHT
bzo3d+/z6+UW3UjSIIujYPDUbZucax4IZffxXA4EJB725GZOXmBOCaIaV1m5utoWbA4q3xTOlHZ4
MCjk5HHHEgtPw3/ZIjuQ2HAkwatGr0O2SD4AuHdcYfy3sGQiHPHOe4CrInMp/edCgS043g+3aOQ/
dlO7i+GI8OvvF7rMM2QYnwVK39S2vTf2SlsxuwhJS3APZjfR6MQjyFMinfyTDG0svE710i6w1mwt
uBmRACYSeXXVmUCNMpwMKHAaSr/oS3UxfAHMe5xM6ecRjWE4BQlPDkp03TQ/IC44VnPwBW9FiKL5
meGam92HYsFz+9Ds6zLArwIAg3RP+JI86e7fiKtYbBVZXK0FXar5zwHKcPAmXu3k69HqHkorLMAs
4gNg15lVEPsYEQ7oyMuW3QoqM7XJNfbv/uAwTS/fLMkHWT6ZsZATtsKfokm9hvZRrI6AUO7WXoL9
gzDEfSeVB6sIb0SKO08Ujk5F5Q88B05qxOGD9WviKJwu3lZFMKmleKQlI/JpYVHN+sD4betbIZsv
D98bLVR8wS9nCc6syPsabLLPZXvqyebbmW7ei1FIjAAf9oZbwkfJ17r/STakwVskz992th1bPYmQ
8xlTYyDLoCQzVpZ6LZkGvVfQEhUNg5xXbvLx2NXY+vl1KbyYntgLNwN0PlidiICsZe93/5GJTmrR
nhImn+YD3vVMSuN2/JldpscBj8xtMusBqlloqCEIdEcLpvf5OHHfkDPqZuxr9snvxoa6JJVud4Uz
zwA8z+DqzuyHKQVTlKS2VBHZ0VIajHSFG4NjqRpfaIDBoEMuXpOWALu+wC/+LBjBDgfFUoQitKAO
hxD2MHPo2mSU69pRD+wxhZev4Hp+L06mUM2RBmODRXSLuyW/OO6C9SUEoRIUtuLju6YBuSUEphfN
bnZscbqfi1uYnIv9U7JuYTEnw39Lf4XDqBTEUpDbZ/lDb+BybvhP8gdwGTc783eVG6d7xSV8FlMO
RlwvsCgXEjF9JXo5fUgwFW51Yj0jRbeemC54H0IUv/W37jWkL3dQTiRNPwgifEMb9WaKZIhufQNZ
UMvNt3Iug1/EIrCE1AkrO+wHQnQu3kA0jjW4oGxTkwDn6U7r7ybUfzh559TL0sYArmXYMU5IdHcZ
e/CiUQuf8GIZw4WAky/elLAr2XGMtD//iWosEnOp0W0dbvuJt3nzOpfp8sf7xxP7T+xyoa/TxCO7
3DYh0jt6SMLwrDNflYBuzAhFP8KkEIeEpJhgaaG9HtGw7UA1ImUGQ0vYTjC/MsP2dKJZylL7VrYk
kG/kObEhMbuayAfjFytr4iYxyXeWFLV0b/xW3VW/EVZeX+3HRHBYFfeuCiufDJX5iHzSdNUzwh4L
pjv6wUzgNEHTEKpYV6shXUe1IaMBQIOlLrKp+Q5EQKX5GR1bj1vM8HkajQ+ULq9q6JuB8kNjNkVF
3ezbPEcRlSSRdwb6eFQbYK77QggiBUxbadfF3Tld38PeIYYqu2SMAyCqQD+QaGc3ngxlgetP0QZu
suhpsiDoNU/cHOw8vRQ/hUsI/Sx+5/Y5ObwxX149v/2U0ZN8s8+3aiqQ+C9ncF6WYlafwr7NATwp
DXV2pf3eX1vr7p+IoQoCXg5Zs48Xf91KqTn6VFYCxjZr+lilsM0SNAT3N/eg1p3Sm7pCU1X08Z8t
x4eOG9eC7VFRHfNBkyVmufV1R4puHt9pVy8D16/ZJ8f+ytzQ/LPdQDX7sCYibpfaolpXst+2xO8V
5jgkFEf6xbyLE0zneiCi0JMGv1bZuO8JxACMyMN9t06hexIwuJoPo+hKQK2ay2ASsjHGjkQimUbe
pTMm8xUHkYAateTxfavRyrr5HXrzumx9Ec4B1oTUXs5FXK8y3g3xgPuyIanvPDCFaUGKgXvz0TjG
/T2vqF94f9MNej9B2/1iXr7wapczd0rhPzye+9yNfCIeKNbgFBM4d3YtUTKqda/ObAlpa3S/eG5E
osd0Xr6oa2p+jB1+gf3yJ3CrfhtOURVYRCJzBzDsbKn45MOH8J+I6MThaIjI2Iz0WTHo9BZpPoHD
fq74PYQVFlK2lG919ybv6ULSNH7w2KjJV4m1beM8qDX40+OsYl7qAIMpOVNicRJRZIpAO2jkkl0q
SI33kKXb6jWnPHQD2Qr5XVFEQNUVrhbJ4+YuWWDaYVUnl8LB+Yhy+FoFQzKK8Mc4YWWvBaMVbZsI
xQ1UV4l8apEKkBqbgRVni11nk/EMP0xQ8Y2cIgMmgnW8WnkUS+5RmFJf276/yw8qCBgS2IQvzJEc
K8sb2vEA3pETQ9m2JEF+FuhnZrRcTuYkzs2XYRIREmOPaI9+XeR2fKhspoqDUVeCnptYngDIynLC
7FnIV7zCMxu/mVwANeWqCe5LLWDMLW8qUk2qmkDzeoqftn6Q3MXltqRjAhiaopLVLcLNBMqJU5HA
wsW+EqJEqo3GJQ1FA0JdL4qPd+WjmqQlaMzFy+Kcy1WxIOhHKKjYQHnH7bKLrgt+eumcHIIWQJZH
xeKx0/Fs7z5UUrXni29iyvgsAh21Hx0XZiJMMbAYuQ0EVShQl6V/ka9Cbg3KAu+191++jHDPwu8z
YBzW+2ZQgkCFBbN0rfuC3A6Kl1zZm+1l3chXCF0VDZ5uS0CQjLDYyMceAMlpB0jJjYuhNO+ZuTm3
oQQcQq4BIL1dbvfY0NlSjccNuTsjHy0eiJW0l6k/3cLHE4FCd6DZ8VUXQM16XkC9RiNCYTpd3glO
ULV/WivLPzbLaoPX+oEc45iRxfTR5KYMjPNI5lgovmrrsQbqi5PLjOH18/KrmL+PCIWKWN+dWt/y
z9LThe8+k/DzHkyBQrqfu7BFJ3vkdE5BvuSMQOWMaBQffJPtkQZc3GzRqMv2wgvqax182Jo4Rih2
TTFntFfSjUqxQEPS7rYagehwT0VKEYkSi/JTMTUdloCOuawqnIWj7zLa1dsGMl30ehXbwW3M3tSz
GSVUV9RzeYlIgC3X6Y/2fb+cCpG/NL7crdtaAXwoIFB8SDIsyJDxZ2QX4J/aVUgG/isYzWff7WHK
biibGxBxxM1rVvdNo9uQumtQzGXweARTaTkEyjGkZX2hQBzT3E/s8bxnMUSO23+oNJ38TQuh/6fy
8y9ltMool97SlA5NGuqmpFanw74G+p/+mcAafFGsIiEPnXAILvo/NhT5u+ZJvIBKrx+6Nkn/X2Os
pjvpo7KljnevM6njs6X/rtXujHXiuk86XEp2cPdNDmV1sr39P3Xf+JsuP/QYUqaMp1RFmbror/B1
Xl/LpP0f/y79l2l1e+hVQp0tiXprmQjT4X4cG/9Q/j39uz1mdJU2o/0X8yI0UaX9H54ybjJlNBnT
AYOAxMPSd7j+uTGnnFa2HZ8mYJD1xYdoTPH8BU7OMuMrJHBomp717//2X//nf/96/rfk5778Vz3v
v5V9sbxfy44F/O1h/8cX+cty5Vrv5V6mt0lj7aN0+UmbcGMZuse7b5/pU/ufP036u81lGgkzgVUq
tXXlL0XF3WuoXsqLhhj4WNSjieFO2/XJ40xNGpIPxj/0NfrbKntZNM2j9F+mpd1fWg5Uj0waPyRW
x5g7jfiqcymCr5CouRnbuw1TZv7z9U0V8YX/t2qavikME9UleuAwXHzM5JW/9DK669Ohuo4f492T
bPvWejduBcVI3GEBwbN9l5SHaPhFNzMJcqsBF0w3JPuSqGfONiJ3jULKYNdaWP7emN6wcqVEwlcV
tUH2tptlvshe7vinpBmdhms4f0X6Xg0Ur911hXmj8FC76BCXpGrhPp81awxFYt3P+fK9nVDdSsmO
/r8IO7MlVbG1XV+REUorp/So2HfpiaGZJqBIIz1Xvx/q3zv2X3NVrFrrpKrmzBSBMcbXvO/z2YHT
xTTYtPnLEW4CgW9DcwnFgWqVd2oVlONQ7k5oRauhXpJ+7ChTRvPcD6lzIB7wyfLKVebll5QjzdJE
S/0WcTXQElBqVKvT61rji+NrC/V231P3BiVjBsduKWdmxUm7iza9tIpIlugzoDzZp5I+RT3moJrz
336L9yq3tImBkCLJXIrgLRE9pU/aCaLbj4wxxw1aLmv69j7cOFhcnz2es5oepN88prGXE+fmM/zW
nxc/5QeI7vHGhhjTdCwcJPvRYST7yQpvVuWPHm9rlOjU9Z+VnSuGSDX3an4wuj/GGl9mVhFqZvuI
xBmtaWZUlTtB0t5858nijdzvPX+j1aVhlCxH7UpNLa5KsksrSSzlO91z3r9/uuFYSrbBuXgZk8Z4
TXRKjuXYEtFezycT/T2xgpX64GyRG1qXhlaaYwzHhZHV1BdCd3TQnGfrNsh8iU8oAb0d4ZSKVDgp
GCfUJlpPowMuzKXuO3zOKUtR1uz0LPLftvZFLPocDMNmI9xmL8y451i2y+XzgjDkcCXA/1zEjjNL
2kbf6OOGGNrKCMJ/aQd60fk9Mq6J2ZCqOOIKzTP5tE1Tcag9Y/YavkkQfMUQR9zPEZFP/SK7woZq
BCOzOTUERS8qc3YYW61gy4cu8VA+TCUnQTvGwRhuRWpx2SygyUbNgEQLJ+BYl+ngU6buzIo61Wuq
lweqW1bSG+UhR2eMVHUVKRdCSAwvWypK5eJ6kbYsiX9Zz/+4nAHpMaJr+N/kD4CP9gxfeV+k44Ov
wgpiXnphXVaxZ997gEyLG13N5eIEmm3JKNR/owdNhs3wP/aS//XhfxAftLgMs7jiwxnXdY9RiNLo
tw5M62V447+dR//2Rf/YmKtqmOszfo8PaHcsmUpX4lVWC1IgGTyVWBpwspqr7eI0qKlpdX6LVPdo
TnAW//73e/7HGfF/t9D/9bX/CD+ySaVFjcylnC8qk5R8IIZr6raF+YX1AIXPf/844e8sqv/8uD/o
Za9Grao25y4PAmJgrtDa7TuDQLeg0xcUjAJOJuAh//1TJ8Oz+y/PVvjjYPqUQV4m4l/3+9Lge4DX
wEA/p4OqwSfC+fpXyLHyjx8pM5NZg4gJr+SPo6ntpOilVNf+gGPgt8GiQcXRwQmNiSTHNBjzoDPP
thmAp3u+vBqGZn1TdLff+jE2jhSqIXQMrU1XWV8X5Xxrn0v7kuvbEU4n23G+LEiMd+/hcXLYiIX2
5BUpnvnpJkO4fN+nfoTqBTXsXDss6Lq/7dkXfX2DBb47fDG5yCAVi4+asVgyjIZMbc4RYBzw5h6n
u0GP8CG7G7uvv0Z6DOOzGDFi1/rWZ8xJa//SztH9wQS2sWC+WL+/lKWG374Z3IsYz01zjjT+X/aH
v4cz//PuMM9cgys6kVTG+f09iisiIRkHadIfkkVZcUdfKBDbjqry0/qX9+Xv8eL/+yRNZb6WAqnx
z7hCHNVSIU/e/aGZZd7kxOmZXmjY1z788+rfSE2Tf/g0gJ6A5xhPOAD2/vheVdREinr9CAdOi8FB
eMErZ46/w5twRur737+a9A8L8G8f9sfWM420VFUDPkzoDOrrVLbsgmzyNasac/Rc0LETbr2EJp6u
VLzsLtOXk9AQRX7/xAIc9sbnVo3nMR2Vp56j50lu1EBofdW04iSvP4ShXyNNx0QOuROxCzZ/cirv
ip8UJNqXmvzLFxKHhfTH2v7bF/pjA2vlvNWY/iMcGuoVki3NXvNs12y1s/xNyuch7aMwSTGis5Tj
a6aKrrAfkfm3CL/edoEJY5aN9JYuPYmBQQSHHCr8t/dpCOv/4xoZNEKeMxHH4z/BrXLZdgzK4xqn
9MFv0V1hJCMxgjFZto05LY2PgsLpeWg+/wIBmzBl8h8f+P//7D85YKNP9pI7IRUOUbKeIEBAR7UX
axv0CfX/XVHb/XMp7uqPmU31bildhEJ/7mUsDArjZu/EGC8ztcTviPophVoCQUV/Cka/UL0ReDkc
4DQ7nBxKUXXU9jJDLs1XNCsa9+0+KbXXFHyvyM6uVEh4EfrHiKrtiRCqmCfUfBclQhNq/j8jVHXw
Yl68WQ+ElcUlXmO6nA4JfzUyGrdcpI6CbDMtjPFG+uChnh7lU1sYXcNRWZ7BT2TWFHdhYWIXxsN4
UbfE4DKFUvAksALeyplYOXwTnmE+A4giGBJh4YjapyWKL0dEMCqYk3RVL+rIamu9o11tJZon9W6F
dzCZPzVntCuVez8xr50RYljt23k7xYhbRQPX6FXExjvejVo7BwiAVyvWy++CEvV4HiKZrTe55IjR
PL5SaSuXXWVo1LT2b0q+h9HLHJ/kdYOfGfva2PjsXlS1BvxG5rXfGpwPio0Ua2ibS8v8WBM0oOf1
P90i3eRP7x3Y+VFAAjrTUpzXOUU42BKXHmsupS10Fz5rTxtQfqI59WskMLdA1tPl4JkuUBC54lgH
SNNAikGJSJ8ItRNpQnslbwqN7lcLASsNlKXBEThkVLTPsBMioJ31mIeWqmTIslds68Yo7dTvqbnQ
fMc7PXACBbPzZZ7ubGDzWZOThmLDUipdXcIe8crMfcUWanMggnJqRptEdsehmyDky0wtm1WR+6Gg
k97byHqSEn11OLhFM8UxdKhRbyleorm8cyUFvkUsWG1pSIdSOsR4P6tlRO1mJNja9avPZ0rjj0UU
Wftpt4kn3/l0/Y42r2YhxshVnJIaKi0XTEWUc6+CI/SGVjlKuQhFhArIAUq0DLFXhIhKxrx4iHGB
B0wBEfEzQrcJejLFSNUj2B2/NJzDygnyZV/N0sSc3hQkVtKgLfqMDiICzdBvlK+MfCE0wYBc0cJM
t3FiTHkPkKSio9+OB6t+WA3MpU+6aiBudQes8I0FL4kSGVgJkgPym3ke68+fIjFf7B4QhARlXkzc
BF8nBjZe8466v9GhsKaHjHGY6UA3UmBDDHVs73fEYSSRqn1BogNuhSdsBfBIUoCIJBJokzSTsiK7
1Wb4F4qUnRHc8CA/wQBRx3OPwZ31H06d9A2y5PxOh6LKiBxLp2ZIwRKj1E9Hl2W6pZePOnZkx4OQ
vF9NVvHifAbH0RPxbFyB2ttPhuEqJxxO8MQab/oourjCiIsREEcBA1WFS7NRc2yd9TeikSNxkII4
K4C6hALMtgv94iszlU3tvHpb+37u1fNHgJdVS61afzxazB1EXrSg+EKi/kkMyf8wypxBOpXjAczQ
t9/jnxoF0ZZtg7YPCYBqAIK2cbDdEswAON9bT0CayzgH/bljBuQ2OW0D3Y746JTASEXz3s0GKMTU
8UUzNFgr+J3NhzbG9Rno+/3Fvwz98Ysy03SSNTv5KukJ4ojrLYRU62Jw7jJxK7NO0T5k2sv64e3J
8mfJaHXX7P2U0apXd7pz1tvtfk+OcJ3JCwZSkkFKaBcMeQd3jzLCz4fb+jqG+9Gq1A7oGRaXAXvA
xrgNTW/sraOFjku/1/cKpmdEG1+CkXlcGmUb8nBU93pMfehsuhWR34eQMv9l8x1YJpeLvZ+43gdb
m66HCL0N2hWxrraWjKNBl6hWW1QwmfxSMFEr1pG8IrIbgdALLLswLpRnbG5YeiCtLObo0bAPGjJE
P2N4VvU8S8HTkhehVXAfwDSjw3arTaxne0S+xk0H1siPsr/5DTyge/1xcnocyPl17S6OzPvgUQsI
hg01NVsK+0873r1m++ry+Qoxi2JcXqs00k0ZFbInFYws8s7K2+HdV9A1OgLWsZrvyfMBEAc9RJUW
tffBmGCxERXDEQkAtV6kA1G0NocXszMUjFCiMfnmaKGUMdGvyfIT0AEcDlZbyz22vg8yysJlyfbN
3H/TZNb0WDLin5xNtaYw17OhG/E334ObsOAZOCh7mbPx3GvstWxJM841xJ/sFsf7ODLYc+vCjETf
59jiAUZWtr98FrxnvIerIwexDrQAOsnHDKnobHn8LUQIFNzORK8CY19nJppEhGwM4v6ij0gQxB/H
5n0lDWZwgFgXqL3sILSHdQbvXdo9l1nS2QMJM6XBRhUnNu7JrjigW0OHiadiZNWL0TnXJTxdw85P
nY2fRABrt3b/3SAS0EfyInXdX2OZLG+otF1sjjQH536MlEOXNp2jLTYjc9c/BiRx54B24WCCwIjH
R7Iym3XKJNTPXANiw0C+EfXbyyD60AJ+PFryK3Lj8py66VLT0+1dMhJ4JHqNxQV+FXdzEXW6cqBJ
DcZpTW9jTw/hmrgjYResjN2s2Q+9FdcUEfdzQ9D6WD+zDwrs53xHO5PO0OY4cn2zXUwdBmg4w7Eq
nxXwbdakMIXjkNq9liaCzh0SHOp37i8pw24OBZjkOly/lsN+Fy8E3CDv0FYXhQWi/D3b54fYZHow
sddTv9B5hIFn8x4Wv/An+bt4mubToQP3A1uRdAxOiNmEPGuaBpXxEcxLc6NhjX15vx3IKdwmz6aA
wjr66GdsbB3pW6GvvOuX5/OWdogAbdXe2wCb6jl/W6WVon+PCQ2MB5/z9ViPvd65uo8r86PHFmMt
IXPYgFsHl7q3fp6crRfuPHgJCrAYGAdEYCOC2rHRjD2iD5ZTazeT2V+fVVN75RcsBgIV9tGxV8Qu
j4dW8U80NaNtZz1r4xWA/XtyJA4ghne25ii9cfmAo8/ENSyL4dDL9WQ/FUjKxoQlsKqso+bSbX4Q
Uu3y1QvvSeZvNHPDbuzn2w8CAm4tWl7E5YZfLqhxLkLvWKAGHC1+MJ3dkRISUOibzc9wL+P9Re7m
F+CGLJzVi1MC1RamcMnME3dMxxgbnnugdUtRZgiZDLR91WrnulejX28wcaAu6K3b6Hc2LejcYhzF
7AIu5+dn4Eukw5GmToDy8JawwtFY8Q9PVKQOQQBX3BlzOnnzjfx1HDsm33lha0Rj/DW2ikvj7Ad+
hASr2MxOcoVzodVfOcv29TLlOxQPV+Jdb/FG+c1sI5tz1oW/jzZMiLaVzV8ofGcPy3SPQX4vHe6C
cUlveOyhZ1KbiBf191HUMwglqjnYY3/Un1Fi45pFV4ImhB6ejn61QykX46rg3UbEwTEKRZRXmv3h
MszxJebecxXbyA3cq8P+Nb/ehuG3HHii7XMqwiKcQh5CMfYbDlKPQNt0rF431N3qhHbvIPA3SYac
Arc0m4/XIvszhlL4jBrlh12ZlqBxloDh7f7aM7RzgI5r/9r0un2HMqZLsq1BqLjwDWMz2QX6G9En
VBr9RQjQogf32TOUGZj+68wXOf8Fw6YPBCNlJ0Dvgt81nEyEFFcPAfcQYBSPYZ5suVqVXvzUoXzE
68t5NJ9X7jx15ziTOAI0BEP0zqbH+37EobgZVOnBAakeN4SN289vUDmQh+vBhlb8aR8aNUIQ9g2l
0226jGd4FvsR+nvZJHemAQqeJDZX94s0O8/Lr3mF/I4aNbdGTBa89Ud5dc6PF+XXh0DJp/ucAaAk
6N09UHix99j3bgn0zGI1e4hWHxBeD852IKJDfxcH6JHoRnqC8pGj7X4ZG2ez20yNOXuwkXi+Lx1W
fmuTpRAJKmOehXAZQpsLw695WVEYwzlhZ526ZD8k9xjXFAep73At0xkEoaLlQMOJEBFtXkjfEKs4
wNl494+Kc1HPkXuZ7FE0EU6dRfPtTsyUGGzPDTE87BnAqkv9FN5Ogve4mnubeyTNiKtr8/LxLvUO
R9Gd86s68B3MlMgDECDMHlbUW1+F9OkxQkF3GmBLK/si0WnWV4kK2irf9iY7IxhJn5cIgwWdMfa1
QnTyWT3lGZlQuy7EWpVPcWCqs1igRsVQ0ACMAocERYlC2YSWquFClz2Kl1RruTyFW5BE+lk8D+d1
aKxie/+BFOFGG29FS4cVHmyJAjxlGPpxTtAY2qK535anLXJsw0Y+NdTOwjVvIyudDLB1+QXmnlOM
EI+aYa0PkS3hjbV9vIEegdDhxbbfLihHllpusd4vl8JYedjQ30aSwu3Zo+VlGdgfTn1/zCmN4E/G
IREar3kHlO0IW5YWjjd9gqSIKvApTW1B+eLNyds9/zXapEZZ80D4v7WfBu6rJbia6BfeOcHpgIPq
wx0ckDrg/mxxaifZjLvin8dQ+FfoAE3pK3iwEvJhJTTE7KQWd2pqGjodiRjt7Xu8qLOUdx4dQWOU
SAJdgnq0SwAeOOZHgf1xU978basauEEif6tt279eXK7jonJnB5hfa15WwyoK9DWGF/2EF+UvkfOa
uwSQ0qqc+2p1OZ+DmzAbG9E21++1u30m7nSfzdkbPILhC9r63fUwJUSzV3se/1aFhIB+F86OqH+r
B8z56271eGx7/bNbiSbr0ycDhzbvE5fsImhPHLi8Bv5FvOrwP/eqqu9j234Ew9frT+zGHheRWug5
EbwOlVXqEKaGe5/D/vpgn957NM9YpfugYmCsewUCaChfW+x6gfW5d7QrDblHWjHjqObWkfgMJ0oH
/IllS2icHpSv0diiYlcQPMr69N77sSswsxgZGdK86wrZEiGpng5YD8WutwSCVjDRy40IokBAkXN7
7XGO4fzzvp4tns0Y5dzkF9nYFKHiInzTlwDPgg1xmy3fPzAM3sYi0gah0u7Te0U1CPBGttitJGkr
f2zZ0d7WJ1vj2GJ3xrr+JgDs9dlHMYVFDY3+rd803Cf6DKm1u+MvDEGOkdCHGewty4IadoyXCr4H
0yanRiT8FogLZR2n5hSTYrJUY6v70ciA5+IwoHmiL6aiocq2CGkJzU/Cm0eWZWIANpvVDa36Fhpe
gc9ZmwGqKTdvYhcEXbjzbogZdYoAuenU3B38SXT+aMC8vAD38nSpP4uF7Dv4nibQwbQfyUtVq7m6
DRPUssFqOtZVmpviKUjtqEFo/0mPhb3GHaKUmIea1pGuIRRQrAuRoeEh/xjrKa3qod4yeevrZu1U
toLTR/3oS5SA0X6q97clvtSV1aFWJzmMa4TLo11tTrD72Wo8dAZynfebpek/sA6z6Dx7db4e5ueV
z9wm2H3uMKoAouCag3XDPkoDOrU/rO9yDdUk97BlBPpPXLtP8J8U7zfFTN6xDEhzhm5coe/3eJ/0
gqvqKUrwNdR2kYhu81yqA+U/NR7XaJ1V6yk9ACMbiAGRdPpQoeMzHttEYhp8ChiKJcfVFKwF2pcu
bnq2geGfbQgQuielC7zVgHsS4KFC7f+VaLwdfvbxSvleT5vEnBGOe4+1mTp5rk9qyilcT37IUOjs
8GadtBN1jQOALwzkpNcy2RWvI1VuYFYyoyZ1nzooQTqp0tNg0iZGGIrbgod32BVX52F3QIbHQA2E
ZMBw9wTJyhf39LXJAPqgIvhLPP1+4rfTlgrKAGu4tjv8S5vzNprB7xYHdBb8Uk4UJtgQgxxaXWZ3
+/KS3b7F1x2vwh3d77cPTZC4IDdWyg3z8WrAuQUXiRXHO3IP0Cih8KpWLWCZ0UATt8eqTgAlf+M4
ozWEWo7y6KGoVm+aFK07PQd7bZmsOJswdCgcXoU0KL3xAK4SmBgRh0G+4bQSv/uf+mmKL+uprp+0
ib5KkzoEhbUWy0C8KqD6CetnPSevAQTe4x7pV+3HDDilA6iSNSgynlNz6PGG3yOcUSzXlQBbHqEj
vjE0A8Es21VQmzmqAbVedWrMzcem9iqM96lqtt1JZafBG6ei7j7wCePOiPeML7maFNLi5sgong61
AkblVrVTENvFViExPzc3qT9Q3xLkPcoLgSjqZUmjbZHZyBaAOgagz1dB77ZIQzHqX3/qQM+4572H
awqSawZRP6yRrz9EUqHbFTLHy5F6J8eFsm4UV5uTJT775XXW6grG7uCmfEiuCHrq4ZTpDtzTbGTC
RW6vNj5g8lqGuFLrFh7dV3tn6+3ga+CPG89FjfI0yRXA86LB9zj5HncQbjPJk4gRbA63vHWabaph
LSxzq4vntFqCRyHYLUUCAv/vhuEvqyixmLFbOa95I5sx9S6oU6nBrX7BDDpp9aMBPH0KnrMg9jLR
/KBVnngkqeNLPp1fUwoN7Ddx6JQyQg5cnW7PXBX5uZ2M/FcC4eez6aptiBRgYtcFZNKTRBaHjmMc
UnKMjKi9UR1s6E/LD7lCIg/yRFSMbOoGbygM+APfJVky36KOtuEHRUT7YiFwtGPlStVzE2zgTH9a
qp1XBq5Al+2UWs+kkBNo9759XouWZSSRd/XPQ42So8ZtyZZd8gDLRfdyn2/4jvxYxX/MU7K58jwl
6wmVEpv7byiPjL6Wl9fi3nSXNF3X6aqiIJkuz01P24FqhIgSFJrkuzSr7hK8zXOGnwvfwqfUbLl7
GdNk/u5kC7i9lAKGRQce8LiSr7rkYAyg30xmOUXd/OrU0nd6PTUfUe8i71qn1rhD9CxQ8dRoQNBL
0IOBCjzZIWIXPYjOcckchvRQKFQGFF8gD8Gf+EVVObi9YpdWkBKbIZRd5M5sJavSzuzpOlv3Y90e
s+GtnxUTGNycLA2nDVpTyosxTj5LtcP9U7JGINYEkxkMsdm9rQz2Nna0Mcpk+jT42soemvRruovL
mYQ/ipg/naG4nzSbcW0ngSGNtzXpB2QNKACD5Ve+fVpdQICSIyCpaKd8LGmsc5NjNP5dv00aN2Vk
FXhAzDSUxQZEQPWxnsGpg4lxrl/rNyRh2CXST+S9V5jO4et47H1Adh4TuIiwBXZAlCsbUAO9F6gt
uDLolRwGpwopnj3INTflgkqOmn11v9oOMaifooShnLQeLxvqz4TJ7KlYS3kBnSo0kpZfKQEVBOB5
/QFY+AubFy4INVx81iWNCvpZ944+QeO1uK4gnH9mV/99GzNiugZa03uj6wxQ/RJAubBRz5+3nd+e
X/18ijsFtA0Mlw4Tk6zp4dVnftDHC7+pcyIh275dcgnNDh6TzCFjGM3KhThXxnP10GHsMBl3kf9C
rK8OUxDEDWV4jcrse9lQkJMtnt82xI4l4LKFGHRIFK/DfhzNlE1A+Xkl/Yb1DrytCCovMmDkTm+M
50aJ41CkbayE4T5UGmjMXdHxG7kCJ8EAki8yGKAf2ln8gTNacoZoaLKRgR9erUl2FODjuuR0vQC7
Z06fMQc1PHdHlO5WBXGbL8+DWBTYTfdYJq8WkzausHMuwUa9R5dkHnK5TkYPM4IrSPGiGkCd8qV2
3zMCUMK3pTbv0F5dmOAgD9X8LZ3m7kFhq/ilIomfmcIVM5eqsREL+tCAXg5tW1opHeTgH3FOLfW7
QkdVGBUyOsps7IfDUC1yHC8HyHTEfK9wk9jG2T/WtHUrn/4Gt5bi0YydZ/pgo193bEEtWEcRcC51
S8CEZKQ4Y/fEqPHgyW5PgOIvCEECUN8j0Zgq0EOciBvMcaoY48aIKZhibrfJXJuWyI40dKzYqUMN
tSZMQkXNH5bAUn44ZgPqFk5KYP37vqW49i/hqgO3PlPMQqITyVnZPF5YTVyKdzyY6SC4o2Wg2Ncv
9aRtAc6njoregCOCKZ/YTGeSuHvWdvPFKTgnJACWux/DCdhMf3lEFBwp+uCHdLdjXixar4ERpYxA
8RKTwS6ATmcgSp+2uny/nE4xxXO8rlcdiQjuDUZTEHvQmXvS+v1SEXyUejGivPrEK/uFhX9JB5ND
tKPaKX6/tl2MkYrfJbgh7FCikGTddmvqix1YaVjH/Qlt4xu3uy1ejUhdlNTu2akZFNKYsi9UX5yf
Vzs8Ms9sw+EoLwq/vmulzZspeNKqY5+h6uaw2iCP4KeB4vBJ5yU4B1KtCW8P6erTJroXeFqMA2N8
h7AgKdMIX0FglKay/mRupxlPyiRAi6tvzSIooW1JO5iPbnRaDTTxRqRW84yu6NeYgQZfkM+WFAoF
iJzL4NLgEhV16kAqGuUbYSpNh4I9fjMZYPyHFqP0PD+XtJgfAVQwMuuJTh+Cpjiv2PNMxAHPmpa0
WyzfdBBtsvSZNNLpUivGC1UNeDwiH8nIpMXAUgacTAQ7ujMHQSIfIc/ITS2cM0VhRlRSHJLeVBpH
W7Z7LbBYVKreUmtec1HRoCstkWNYqFTVxXjEcnTJiu8B2IhttqIInE+tfKPMJNVg2Jgp7F/WCEmX
5pVMNisiGrAgCJjFIs7fdMT82h37kEyE9YfXzYm7ebwAcz9idM+J+ZKrgWDc7p70QyiuRQcUo3Fv
4hqGkb7iaU6OA/pIDqyup94TUwG71AvSDQU3OEfrnO61DLovA/pjVkRj3hAk3DIOS7Ios549Sb5I
OEGDfFW+cqTQw4QPsbBCh9Np8tTLL9CvkC4arF1QM8h3MbE8L3SmETgKGya8KL3Rnpv5mFMXFACt
NzBp65LAwHtyuylWDseqZkQeRSBn6sEax0z182Ff5T3FnsmSn9U7qs9k+qHbOcUdl0Bi1vPqQGO6
/p1g3R0GaIQ/CCcmrgKK6y5/xyCOTnDKgfvNCRupFW4iqFy5FY+/pdLs1gxTWiNQWLCZBMv3/HXs
yAJ8BoNg7bia4x2E3MieZJZI+56Ub9kNcNs3hHOa9nBJMkrG5QlRb8fzNDJEoltlS9t9Qew9+hgq
1wjkPvSmy4qMi1YSLfbFC9EN7yCGfdViMQC/3lWZVahD9duoXwYPgMcEYbkwVFx+E5v36TOkpQa9
BZRqzvSHm8+Ejie7w7rDKzmiyCY46rewLLB8ObTlysomPE2AZOC5B1DxPE0gAXxo15pIkaepEbIl
+ty5ciUgf6Mch1y5AyFf4WS/QypfU5NT+3WiHkTBkEUaxRXLSnkIg06YHUSiobAcZadB0kAFihBk
zgJieIsb+ZQCZEslEOLkfiFf9Rq8L6MfGcxpqeP6ylXVzNtZrlqt6DXSWlEZEkJf29AujahHmysF
B7PCmL7Q3p5SWRn4MPa78YT2wvgL4kVhf8h8wZX1nrLPn85Y+y0k9FEIWpbSg/Q714x418Z+76YO
MysSbSaW1psy8VYmPrjgwikH5L8VhcQow0v2y3hhJ6NRVeqlm3QkwjIx1mr8A2MPJ21ocgf48Xm0
jHimt0lkEcqMb11lqqfyfN2E36wy4gdwasQM9NHw3K6ZmULnESyXAYx/gpD3tWmeJoUISt7pZswL
QxKKMsUKoDYRlyhXaNNE2cLI0hh31JFqzq47xF7z13tOCCJAl+e/3Ygukz1zN8a/bQMHk3ORSC29
SUM4SirUFvxxs2wOsuywz5Dr0VGljo3apFsWDx7M6Kas35uscHp1ds22H8lLCifJzQyemBU8XrMa
JcqMMsJEODagmVCEXDKjP44oV9qTL6zfIJclJo7wBoJVwIeGGucXp55oR76wK4ZBIWwhRnB4Y8JG
L4TIA7wCM7Rgt9KZYUPJzYQwZpYNQYDLbpNuSVU+aI3ol6Fy6KypsEKJdChyiyik+817i+lhVEtT
cAcoaGSDOi0tYcK0jLzW1c6D+BrNFguRGlLqMB6KRan8VKaGRn9G96vTBUa5FrMxqwxcJjbY2MlW
7V0xtc31iyD4Ml1xqqHPqaluTLYiAfKItg1yokxYABQHqEaatCZFLKlQ0H7I3JK5ZU4HE5rBLVxW
65EUi9v4NxiGipGgUrQnpchwMyyYkINAZWho8V4Ot6pwmiXbrTEE+IbQmsmCr8AlsRSI2ZJ8JcOj
o9fphkYxS7Vl7/F29vcri763yEb77H8UlopJL501P4G+Tz/yVp/C3777jhryJRcFTzj6Gq/DnXaf
CHq+GTHzA7Ey3bNz+f0+MqRrxm4U2vGcO1Ytvtm5ph75HPs9Z6Jxr9iX+y21PACHE3AzBPbnVzBg
hoIF8QWeiPwUfhxZ8iaKf238kiKV3r+ANYvzEJPD0yqZoaIkDrfteuC474GvttQEHKCO8x4tFr8R
iPopXyJU+6WssEeVM1f80L9uxEVEw8WnQMB4FNVo54mtHMUzIgg8chSueBINLTpmkQHTocUPjRJm
yTwnn0WYpL+vbsl922RMKXUoqfbbKbDukYugaaTtieQ5xdk1mkO7AzB2JdyUOdGpiVDsQHmwU2E3
Xc0qNZpL+K1B83Cn6xJGe8akuFl7SkbzBEW+U+6e+7KZF+ViEpJ6GSTaYgH62OqR8G9StHQeQ1mJ
0CwcIAScsN8RSFntqeIpQLOFjDoxaRpL24ADkYxmI4FVTIjb6jtVX9x/+PySDTwG5DtJCQdC86ll
JRa/hr82pqfoM6UHGBfjNBhbe38yQolOYTz2lHBbFRYFTd7k6fuWj1yFJ853+1j5lJBy0AsyHc0l
u0FHWs6vLry3t0CwNhYZzFTRTNuFvGevoaoW2/02pUyJx+McklSxSZtFsipDu6vdqHEbMgn2upGR
41+HYmspPvInkT43raN5xCFjZHsUnt7klybDuDIVr92Uc1E4vF7OZ1eya028hA4OcUc/SN6kWfSb
z/iL1yMzQ7aTXWs2zufOXBk7vfGw2aEod6DiuSKHcz8WeA2uyG+WUYJpRP+M9phmMLskb8KGHov/
egh5VwI5geyOpmwdMx4Bc/Agt08W8ra4iEQQq6QmwUK3dRIacLnqwOaL6Nfo09EsKJDe0RZ32mIb
EC3S/dR+aZN0tZ8a8tQeP7/b93lyj9+bkEOP6GBijPD8liYbL3UYJsdcHX43YklRL+88iTdgBACB
JH+PCeommMFMYAGQQLDJQT21AnjVZFF07inlcFgp1vOLsEY+p1Nm2w7Tm6SNung+nvvrUOTrluz0
xRFXjNbA7KSm8/xJ9hTa0dm+Vz9H4OPgWMjkIGQB1gf7QeJMVsG5PUNHeXlv04TSJZVV5nOEAp4h
603dCAe8z4Y7JjkjMTlKt2wR+q9bukw3CYVMI2B57j7MCrRkl9Mtw5Ralib4DHjwhId73m7l0hmT
M9N0ZirN02EYSgRgT2KwRGGcW/QpH1PbxR6zRtCDKZ60BzFqob+xKEp6lGUM1c+s5quG4cWmQURo
EELVkT3uHFHbj2srSAG5tovrxBYE9gLNLLtvlsWV925bujyqwqf5chTt96MCSu1JP2+fEk5FJohP
jHApkHaNuqjAl4enKcA4xR2n+wRY1y4DVtPfCYBGLB3yxYrChaHOPhf8xq+r8SOuOXpov5eOHLlU
x7ApwSxK9x/Sq5f7oksA8lOZv6gEQYDiHWNM8r6UUQWeMyQbCKrGgi5DDFj0s4kx+0Fpx4NBQAHj
+vA5QiLcjtA1ZMfr6rmEC3CiAzhKGP/3dMNtnJG5u+8v7TlkI2IN8ZTS3QQ4fWgmVzoTeTlrs2Um
gQ4YwHG3cvbO/XpqZNmyBMqJFJIDONCc9relwNQNSYyG8wL+uzoB7AFDILxN2GrJI2/9xGmV84gI
qXJGELo0f8z4yfQnyH018oQdEdA1MbI7ucJ1bIK2FLFTaX4Cfkw+U7yNnpaCRf6ktP+Ho/NaTh3L
wvATqUo53IISOR7AvlEZjJVRAqWn709dU9U13eOegwHtvdYfXcbDQZjVHP8NmtP358JwVAVHS19+
EOSCIUVuDkTDZX98jeeBPBUoCXRn3fKjLckcKBPn1fo9dYw4ijXvM64ldfY6BBj1TzXPC+DYufvc
wmE1fhT0LKCEtvIdfPDukpIGr8PSL9/0lZnMy34e+QCb2VpB52IyMuyavU5NtTcs8HWREkWc17bf
1ODdfAnceiNtLG94iGudOBV+VSJu5+M/dnH2bQZDmXysuUoM30H5EWOc1UfeVtC7GpXfc/AzfV/+
i0jFJJLE5ccGN6m2jea0dMpZp3SvJj+pQgCTBH1G/RbS/z8NUOvPuKgNJBSBnyp+wauGoWQuv2bV
nvAm2WutuXmyPOmi/PH5T1FqyJKtRcB5bJdsu14bbBVGyMeb+TFdRs20ngc8B9wFgitDXsaLga/N
G+9dPvYzBVW45hq1261H/IxvR5siVAquj7mGF/qzEBuqspwmWfbWs8FdUMzNVftt3ojO6i/SRmcq
+BfV86KyVf7lv+6slG7DWL1RM9bKs0Zc66+Z3YiSMhYxE+9CrtymeLyRrahOijhHXFqpW789pfMK
KsgrW/wD9Mi6VS8/P0S/wWrHqF77j0P4Q/8V60D+6JrAy27BsNNfK53wJlpGiv1IC2/It3CqLhlI
8O92wZHGEiSTjDluuODrJp9Zi9/4JPH0jTuwPdAfG8OeQIYRb8aTsBzCIisih7hlCE/LbUH+eouV
Y5YbLZpHW/6hMkKRzfLfhhDL5Gj8vNhrYr9ZZN0/MFS+yp/hVF7EnbmfigXEiLQ72c/8DuLmq2W0
N7z8i9OCLKkrHaKmP9jAJ6krqHYdLgxC29UpukeUiJ0DMPr+ILyUXe2LIYj3tSSVgnPMoAB4Nhli
h6UGYcY1E/gflRAoGVGB/CWblLTfwiOXTbp6nQp5la6mot33QvgsRSKwQtvk24ZSgBLHmRakJMD8
lXRIInOgSoVknWLS349ky+R2xLBTeKwmE/KPWEyl44CIFzpRRXQBBMOQGUsCom8Cep+MnUW3nJh7
jCaB+C+gEHMvcf4vS+AuIvNO1TU3Zrl4fn/8ujjLR4Bw8OnpbYWCv9TH0ZzXh4SVi3QSphHUnn72
1En/BjuiacFLu70KsfZT7Zsdm10OCHGIQZIQmxMYROpS4JFpwMdHAl+1aKd+n1Y54vBUBEoe8c9S
Rvg2FuUt2ryeMl1S2EEIAOdxCFOf3xahI/DVsLJUyjFdnSxcHj/MeM2sE52GhkdkcspSVM9Bd2fq
YDk0IX5/WGakx4SJoHiJ/DdgFodjoZ1J1NL/h0YmvbdtrLSjCXToxcpyyOF91/yd8uiA8pl0OnkD
cZTt85+M9Cs3jux4L21Gcw18jQc0W3bDqgRVTDi9UKs7Sf0tu+la/MqQHSHN4Lv1nFb+jveBOFwV
qc/PwEyTnyrOxWwuE6Y5BR7C+/SU/NIZsAFt5oTKjzVBnIcelbrh6/UiJXqcKoC78cN5JclL1W9W
Arhp7U7kTGajNx/Zdp5yeyG8IjLJCucoIcn2h4T5R0CNiUJIHh9Dp14yZKMij8+CD2n82G0IFzyf
LkIS8W4mQtt/5EfIJBklbr4j1iXtlqbgtqSMKPAV8lq9vS8pBimCHCk/YXzFLfzFaRLxpXomh/57
vIT7kBYqKmoS3Nl4isjXpZM3tMdhEhw0tHPurWFZrcJgXlzLQ3l8XwrD53pTf3kOP2sxPapM6Llj
spSyS7+uORWNQMhD60i4vEcgSBKc1pDYVLdCBwR0Eswbk93jZWvSvsaLa4pL87sjr89cgE+HR4wD
5Ed+VjmOh8QrgqfA9uWWjJJHNEBEzAjH7JqCSpabN88TccgcdM5Q+y1Cr3ezjkLMK/NXsE/G3ZvV
88RQW75Bp32yl4XvMHF6TNfcN4QEaisr8yS+x5LN/qaeEHuw1hqJr1PTdiM0iVMty+wWKJAYrlup
nKtwL5ARInuZKMz0/joFKKEQrVel9KN8q0g4P257Z1rSWJz2yaXtF1m+iqJFiUEF7fepzX0O1WZc
M9nkxMguBuwquPixi5NI2F3eKM9AXqOlAQ1gsTDb+VeP84N3Y2EEgD7kNYEPkV7nbXkzPjXwwIOB
jBzCyhEIKyaubpp+cIyABMzMjy3SPUj1JhK0xOuluUEoy0Ewz1GxyPAngTKlmw96CK4xUBbycjih
Rg8ZIFWghS0wVKYPWTkJ1SkEnc3uCdt4Ry6Mo9wzxSlhISCeIuafRWBu3zRgAT/9Qt2nS+mhIvD/
/CvjLxXiF408viDuoMGOEl9mvNXI8kX6XC/k3Yuh0ZAXvHS+xm+0P2SHsvusB9HXAhrh0UXq0YZy
domweiSAyiVH+kVCdHeqaAtY4L1hm4Q8TuafbilxNlBHUtv9608f6AMhKVoTeCu45qY1Xhi+SwPw
D9yNKHEwKSD5TF6iyjF5pHAWwZRrt0D3e5oxeR8CR6xsuUHFbo8fdE4NJ58rWzPduIsoPqDsQDwM
Fo7VR/CYSZLglP6muiPm0/+SFNt+cDq+oVy26hEFDvicBH3L/xPLItvSAYQbrc7VXMcoPOhiwH0S
I4oKbQWgGyeavKyRlyJ9JyZilp+5NfonGUbKRb9Fhp3WvsbALez1VbfSlJleOB+CfKR/8RXnTNzZ
VoOmF/GFLUtLXHyqbsOntJ2XWBsoEE7SHkdzdcJEn9dH2YB2mGOHsqTVOCBkhRrWqMwoknNFEiSY
INpJKjuEOdQzFxvf7CrhfHMLJqVgIUyJgyo1iu9lTVYju1U0NxuyMvPfkonlGdNt9s2l8WrPlGUE
xH3SBoX8m4S0r/qhqt4yuNepI20k0x6A8W/Rlnc0MolbWEtgTVxRO61Y9scPwJ626uBRkbUBpOgy
tACvXV8wUdcGSL3Dh/Mmz0py0n7JkilEHWDKDP+nkntmvWAWFRhw9SOHdUbXQeYiMEt/mwbh6yWR
NpXwg7kxR0gWehKJTlz4HmcB54hBjNK4raozKwGj5LtyaeWh5/RoQmXp5GW8FhVhjmSqlQwCi/yO
JhkX1Tr7AScnTZvQPZJ+H3xe1+YUmj7BiGjM3y6J0lPS2Y/1DLYCwdiaa/4Z1jRqpMKpRn8rcULP
oGCqn4YQ1m17R4Txvk7Zpw7Qn0D1j+HHF2hezBtgP/NCm1HuM1VItJsIAvN9Y+BORhKTZnHgMpMy
SEXcoYDUOLCohRyJ87PfAlYEtzG38D3md/gHc4xWMiSprjhzvNhivhKkp0hwa4TuhSXFgRtqabHX
DoXoJaBIrc0+vPrQWgCeS7CTao+hX9wTNppu3j/kib2Er4Ghg+Umm+0LuAkhjOWSf6oRAMWhi315
uOkkT0noKGbNWSIahUE7XZNch8WJHPPTpI+jjYpz+ruldZfC3dYdykX6ond5ETVPjQrFAmFeU29S
/a+jQFdZf6x7wWXyYiBEXYVnYFzI6akvDy1tJa91mx2leN1RI2kbqByUnUbOqugZoZ2Z/+qbnPsK
PLnhQ97wRiBa4IHQzB8gqnEH7guWHFUHnqgcol/0Xms+urI8i9CXMoDFgf/yfs0FEKoJhdtRhJ78
M8FdSffMTiLiEHEZTTod4iMat4wckVUW9tkk9hDAoxWWfCJoQXjfC8kLUO4wKiTXtj+BmkSsAtSk
VAsmSJMBE1g9ItQqm1DfgufFQA9kI0Yfb9oDfYKAr/SHuzMFExQeSjxxEcfm2r1udKmh1u6Zhp4F
9GfjYPljljU9Cqs1YoAp0FiaR3HdQrrhj3Lro6nOGS94X9PflpFc3fG9L/7wQHTUJywmzaPqtH/i
WSNzG/74NAS792f6IGPDf5kQcaDuQL7RJahsLdwIGrI4m1dDodhgNyShMj+L23b74QVwAIJ9Fbs3
2BxfHhYhLP+sghHeyoWU+3rqatRIs488ApS3JPARwBWeLLrN6JRg92B0yWIqlRi9GW4NboAEfejz
RSGfcbJ6l6CVgvKvw4vml2aW5gg2YXU5Wsxdmq4TXspJOEsYK3nRJG39dNeI54XQTw4yvl8QEDDr
NqtY+SB2jI+krc7mt1g4mrDAAlykhyD3Wc8TY6GSn8EEUS/N15OH9/3aocsSy3meHorY7e7MBOnw
4MfjvwFmBbQMbqaff6K1eG+TPQt3C8TSzPEDyv9/GdjZyNrZ8O2MmdlQ1wdXHVc0tN3L56lOCrCw
gsNJQk6JKMguH8FUNGsLPMyS4SMykEgH4uXyVny4QiklIuLHvGGrEuEfQePoOL+047VP1y9zgXkI
vwwXcsG7bPr5EVIUzRrKRbLey3mRn3ImLxe4E5Nnj1L8kK1XWqVRHv8UBLtN7gZ+ZRqlaQkyMDii
Szvg3RAeUrzld3o/sHYsWtTF3H6hlxB/8QG39FmfAHel35Dw9rWigI7MucdeSA5G30Cz23n4N98L
HgLWl/rW/aXy8s3SiQHUJAazMxfyjSWC9SvZl33o5blFNAL77LB8I0SoNVtqvpvdNJ+dOzhZbav0
s4ECx3yTw7jUXhstY/luDV6pbAL8Z+DNtZ2fTcurYqbz6osPiacoBp7A3HrKKheMIAqvNakIKg2s
BMj+tmy6UzvGZ9//ZFTy7iwv5jjap9E0GTC+oaNUDiQWNLbiRMf07dG/fk4ugtezoF2Vcz7MTJmk
uEaioMfstoXICUGkvc64/ea5JVJgz9/2oIPfMTHluavyHdqVyPWIaODkdYDl+EepG6yGcNt6b3lD
Mc82f/BWENscvx2Dv07xAyc95ZgCgF/y7DEFZcNxQBorGRzJdrwpERhDh/Fn8vPyXH/51bDmUpf6
RY20jpkG2rBdJ/B9fCQXvKEveZkw/lxHJ/vprVPJFTIihzSn4ramWxqG+yadVHKk7BDBP3GCieWP
ggDs+1UuIE561TfCdfXPSndxtqI+t2ClKw56d1K5Q43qUTL9/70Aqd/L5BjIMEA2vOpbXgJCwJHW
wprZb6xXiGS4B6HQgwlhNA4cVFlybRCGacsUazCMzyHjAoOOL+wsdrXxqOKserE2gWXU2+CKq4W7
vlr1G2VZbwdI5Xvd85IZB7flM+2eCscPnaco3zmMx2Vzl7s1YJ2M13nGMjEAIvBNawMIlUdL0jLC
FjxJ+9el+Ur0ZUKkfu8leNIh7MwCDTiuJuNscKNMPMKv8MPJFJwk+dCYvhz8pF/clrG2mfA/wruu
3SROQM3syuL8w/w2NWu+/5nHVHIKkiOxgcS/leoXLN7RmhM8fGBsqui3ep8ky1GtBWfvG+UO+gYi
mcFPBxyH7MzkDnaLWAebRZlHdzPUNPEEI9nlRrd6ifu2PPPnc7DLWBy6i4kzKt1rcHgJkTAN+ANN
DWLAJrOsqh3r7qtgFMxcQ/E+gsuUpCE5l0+a4hUk+vXLrvh35J8SGMV9+3UYSDkk+jbzAHFUpKc8
mGjgjb++3rPua4inp+Thb1WcfYi4v0pElFocVcfgUH/QCjggZ0n5LYjui+DpmBpG+51cDOFPTc9t
h7KLG9TEFv9rpL+Z0Nglx55U/5kkGY+NNwwr2bqX9a8g5k7EYCZ7PLscZCn4E2K7/FRIil0RX0DO
VW+Ho1srZ4JF4hbhmyuRRjEWqyb+4XqLwccVw9YgHQxuOsvTYOY5517GTcy+S8ZrXfkbBNNRPsfE
WA2Z+0KNspbZiJUvCfQj1Y8VX3+dBtlJrsqpn/P4t072cgQA8WojDlBl+k1Go9r1V2tc9FYz74LR
K4krCyWulOZuYnvqVupbmunl4U1LKy5TOgHy/0VGPM/hBYdCYkwSl/oOAwRndKqek0tMcM6NxxeW
k0kk2MErL/WFfqP1i0Ry1FE/3Z4NTzgYFPnJswPE4RGWnIrU07/Vr74ZPOQ6MBtkxzgarZWG/bd0
GKBteeKWSwcODAJmymblTyQ0v/NrTquUjMzpP7QF07pEx8my9YOvftUSN2T+hv+mCmh1tiVMwc9P
iVPP17i4pdXw/L8T0FUJd64vXMkMwjBv2xFOns12BOfGFp7aGB1gJtn3YAVp+tGWDYmt0KM0qGAN
NsplynQX3EYQQsLLrUX8835UPrIUDYtdFeJT571CSHUphK3lcr6AgjTjTeYbqW5hPqunGZIj74kw
KZU38nsIKGzxSkJ2xoxtrJXeuDC7hRK7TQ2risbmdQJ41O7FsOxivzqaP4h0Prw7JPwJFzWcvyOv
n/TM8G3rnhlYRcqJvtHt70gB+Z2icT3QNFh7CLILSB0uEPJhMSEcmwMCoK48WrhA7+o/2qz/mh/0
4LdkB+FQ/EPA8Ztvc0daccNy14+RE5JyDkMWMTdPJ2+t+krnSvr0zweAvwMjZmpi1JoAQ8ZGmMrx
HFHuWpPXgd7MT03oXB8jZPXXh+wSTti4cGqZRnr0KqiRS0p3xBlysQ7wIqi+iJpRw7UN4sBbGZH4
q1yLfx9k8zTvqFxCbqyjLoVq9ywCpNoZgxjxLeExzxb8NHhRs0JfUn3jgCNkAvNgw8aTThVEADX5
c2Q/pN6KJoXBk8rFW2TvdKKX20tHnICz6ohkRoObKmcWnwx2qhD7i36dDgJMHAWhy4giEzch1OmF
NQzHjcdWw20mqQveaZ14vx81WuJr6NyEcwG7ySH+V/TbPnAywYECK1+eANwpz6gcEHZGdVEa10A+
eGzp8MXTNHEk9gd9KDfpAoXdUlHtlHz9+fhj/j+R1r0fUddAoR65uU9xLdZcxVedvpV8nvO+Q/5s
jL9UXScEbdu6ndDcEf+yBBl7GcdP6JfdF1B377apY/AWsX9IdALy3GG6p4O5vzaGn/cr7SD+RhqW
dLf8BqAa1nU1j+ivAPZh9uDFcqcna2kiYmrm7QtcmdS47eaFKNQEsoOwOdZHwNn3GorQYnYnObr+
GWJnWGtcfSnf7xnR9vx8sFIwauU2Y36Rz99/MXQf5Uu93XD/maBG9uvvU9ngjfw69xwWnEsV/MLm
nRTQh8/YDAXwWDn+jpN18jOxSZmbq05fPnjc33/8XjUdaOm3FjgGWxrPxC/BSjk2MHLs6oXOXxuf
1zhWe/gmBdXIjHR0qpP7n1zjj53r7EQlLhQWD6/7jcZz+RQjt8GX3ewl7GuQbq4lnKx8CbwXqDuS
ypOJdYhCIC6An5mMGeKbEOdkwUfMOzjcSwSw1mW4AvUafwwsOA66Yc+nnwf/0Kfr87x1Wdk/LDux
rymuMc4HUhVQOD9AJmrNFUQP5OjFGEAEGmvyF1C/gZlQZAF3IZqqdiWOK+Y6rqfJn8U7gQ70x2hc
+aaQlUKDkmm/CmSVcyDpdoW0hc2qBXQYfVGfojtFA5Gw/8Lg4mTvNTCqiR5WBrOV/QZw5YpcOFl9
ml1rrcJ2If6qyATM7sZ73rFJJmv91BsMLk6Vzethh5CCa/M9fisizq2ryDDEN57YpCttXfp7rh3q
91E1dwF2eEIvmn3xmSNLyU4Mq2Amr2wpSJuycc31GwfaAR7znS3TFgWCax3ywaUXrML4Vx8+7RJq
2aovr2jR0+OV8xk7WPn02Kley3GrBgsFZeR2VOfyz4TT76NnhocFZOSJoU4Hup7F0baN50k9z9AB
aXBEg77ALB+CGL79gsRoQ15+Qg+4CDI1uMcyiOyKCG3r+So8YpCM1MmQBIOdJna9iZbgRmwV3TWN
nJJsvLOFImp09cYXDrxdbJ5c2u1VOob8zkBAez2fF2flQkfd3lqGn6V2kL5j1S4eSuKXow8Wxr+W
3yZK43sCytBRBQ4Ucq8t47WELHPYd9akOSas1OBdHk4Tt7ZgQ7C+JyKWKRtPf2cXiBP+OFHbPz4B
iecdfdIa9v1QXnVUPIRPfefk+pCJpKFKQ7/hNJjTlK9PAL7m5epFSK+dCpDm8BLgtDWoA91yh/uk
Stqpqxf2DMtp9proBzh2sEcecqSF+TF77/TSGbjwqDkxnQwrReQbBXV4qwRzNr2O7R3fZ4Ik4JUu
RvS5O1jtECSJZiIgwj8QFEaPoPE/vzQfENFPGIYeLyb38msd5t6AArW7C4icnpJC8bZJJHuHDWVZ
fbaddI+eoG7d9GKYsoSzvEUfjHjTlR6ddcV4slD52ow2oBbzL206zNbb+I71KIqW7RObx7tzIuZd
k7B3hdmFvkyGjg2jBv1AfLMjv6P1/YhvhAUg+U5vjIThIyldneu3gxNzQ9Kk5GlL24BNcWDU1bb8
kT8MvtWVyHMdDTdfSp/vufWXOOhx1VVLHBbw+uQqieSD/OADN03kAugQXVOiiiI8oi6SX+sUJiuY
rJRxedCCmzB+seeAkYqAMxBhyIzB5u6MFqZyyrB4995YXbO7RVHcYIdwJImTYzPZqLWXPiANAREn
CPgfZCCKQzAFTiaOURNfeTFv7m9uEHLTg0VV0gSNY5Y2mOk0J08EOFKlIgUypB7OqBNKblDU5upu
Ymk38VcC1llh90L4NSMRXzjw0YuobHJXEOjI5IqiAWKIPJ3Z8TyBl+C+bP88RtY2iI4dKDmtNRqO
diWfHLAfDSTNUanRaedNsKF1MgRDheLSLpq44BIu5DUpuVH210gXAnxlVmlSjiNmpUTZocMwrQu6
8CzdROa5zRcdknj8sO1vnnj5v9dOzBjhhviCrDx/IorrKwd/21C6uegEEHeqH+LY+CIOqvnR+Po7
loqthPlRUJ34TtPZnmDmyQRL0g/OJCAmrNxk06VsWzayuVH7S38EjDA7AyFK5lpkCp90aVdmh4HH
i6G/B4sl1cuxiBTSbcb6+ipcXhcoEXnPeERyDjpiIufyZFJTyV+JNK+IHmJlCJchnBO3H3MJsQ98
x5b55fUQaRbbTyLrAJUTAjFziTsop8U0JmDCI1x5RCpFVMOVE7GZml4mp0PpBdS/vo7pkznJOlY3
EfLiqkyrNDjNAks4TsTje9e+Z9Ix/gdu/eHMob/IsrWDtgw4UWgpIoMTCTXCa3ZXZtYq3ZupI+vX
HJWtOlf/DNNrc7KRN/nFWvPAyN8GWxdjHSw/3PH1/YhQv61zWPA9CjAsVhgGxYNIwzPwWObXzRn5
WYTPe8crQouIb3Qxw7iCK3Bt8QCyjCPN9D4bVikX2W/zxP9YbLL3qYt4YBC75e9FmUJX3SmKeXtl
7fZofNEGkB42umhicopktkZvf5nkT8nLwlxo5A93J7imjpZa0k0BbGvivalsP/DNSqbpgvsMNlhC
FNy5AzXpPMeTb2fFDKJK+4hXiQxneOjGLJFWCNgMhh7o+mNQLzLuctUNruCLLWaVYipCHklWsZyo
npchhOJisA4KmfzXQvVVGMZwXlF7QDoNJBU/CTbDNmRwsCbVKpMmeDYw74N2pIZZIiSDVc9uy38B
yjSPkTFm6mkoBRZvWrr9JII9GvvUXBKaGd6sp8ZB/bnDuKNFAAaCS2q1uWqQFMBKVYTrpsE2Bvnd
c3XwoHppTf7WLK+/Co1m8p4rm9AlOnBT8E1t8CKU4JFJyLC17Wj9+CVEAFl7crf+8SwzmpTxos49
0F+i+BWat9GQ0Hf2sl+Zj5yhrhjCHLCWggI3y9EtX8d1HbhGdGt7sFl3kr6+15wGiYgTd2k8xZKF
34Z3iHq/+bXy08T/c7Eki2tQ3aq1FM77LRep/oBmqizv/Qezl1V3Y8v1xvgzHNhXAp+5A3ro7Y3B
pdtZTEuUazJD1F8dlTbR1CebRf6INpNqHIQ05PTcy8fI3j+x4yYqCxRgCHhA/3MvoJ14sIsEex1O
hXj1RtSIkHCjTU6vnTB6lHajr1y9MgdQQIlpa0v+hXfL7kevE13QnRTCCUyKyonAfUsLTuGocIR4
3lo0yPnJsRZQ5nuAhrCQjx7kbWAM9NWvYC0dBQIU9zncyExj0gINP/ZbdSXHbtujvOXwlkIfIVCI
WplNwu/0HbB90ByoFBFmSngqLHSOBOd1MOvYPDBRSm5gHMwP6zH36IPV0uCBQaTxi6345bOMhtZa
7idkGSmNht4JCgHNkldsX4rdrtnwUiwRgBEfD584fBHw7OV1xkqpnWSiXDw0F6ukX6oB1XQavufc
Dkh512yx9AXdlZ4hCWI8yCyOK4HwusGbes86tyl5H5fVrx45auMJ+lWAai92hnEl6zLiLqWNGoGp
E63lgm+383oSC1uj92aH9hXOamwiGVptlN/DZ06UBLeK8W9stiMJUtfxMDnAMHu9XPM3qU/iC/O2
G1fUUk2sxATOoELSj0wFgJHAlAUuIWRcWNfCw7QEjPs42H2SdZk/Be02Jn6fwvPZAjsii+4SvSLi
jBekC2jBt7AB14y/0lsGKwd/NHs9SVqv7pONgONROoFdVEujmzHO4CuFmOO3Q0ATAwCxr9WrN6dM
4QaSY9Gu0u57yri/mxi9NAV+TpMTXV83R+Dq8udFY/xd+LLYzSGEN82boQv+BTbbEj3kXwW3lmGr
r6+c+XzccaBJqEdkRH8Bi5dvkVDTzWIkCrSY4GAzfHB6itCU+SD/jRfw7uTl1PAPlAblW2Yw6ZRX
DyubCysDJSCsLkC25b6e4ohmXEVl4Hy0DVBnv0dv1rASkPx+YhSs+7k+rNOTXnl550b/lN8RJYXE
zymo/DmCKNsDBYVT/kXR9xKdrvoKMhcJUNUwui/3DJcpuI3FEUkpgQWNjC52nvkV55oNQylzvoeM
rkyP7Y8gHT58CLSx939qTmPwa29iI6DVOabiAB0cpL8xPduLkHGOT75BZOBkxSMw/zKTE/CGmiOa
K9cYPC9gssheM5CllnXjCB8MXjRAZev3UCeklZtH9kTUct+kDX6YW6AfNoHL1P9i01JjpBQQAQ32
QlD79F0ALILnEPLBvyFetHEPddTL+8aYYzmaWLhZtTFVKGXe36d2/4TXOLnl+vWTOR1Qgfe6dl8N
B/he/1WuWj7DXSifUQeDV8s3VlCwwgrfzzH4srjHFkw3pAQKga2YjCnU3RI4W69QeJPVWvooL4zM
UyLX4i3HoTVPJnWB/QHlId6x2/DVwN3R4Mz2ZbpkAq9As2C5re4QNCvx3nfMt3MG1fcdb1rERQQB
Rdgl3mGs6PWwFhMaKFyShRQE4w8zcNrz+6Qhh5sgeRulJw6pHp3O1ACdfushnQKOiL2lwAZMDMZg
IoOZGauOkAVEtZWXULrwbDZgACHjEb5qW0LrFfkiHAZTXevq/TyhT0OYBhwCNBm+LMaaAkHH7LUr
9wV7BLdIgOUkaKE+kBjMO6A62MjRIXL1R7gb7+m9YQO0LJt/t3iO9+owEOPwmpKdTNqvMRvMeigJ
fMb8aWCQ9GJ2i+GJkDP7EHLAF/hXuxoAC3q51izkvnZozIX+Urd7IE4Vwi3ZluNaT/YpfBVDAIMN
5pPSFf+ly3gZOj1tju9JzcUIyR835RvFrgw19ctG8SkIZFoi6w+7DS9DT7zAcESm5mbOuwgZg7mR
l0MNwHuG+ZMXrdz5Yppsp2SQGK7wlPMvpC48Np9hxf6JjO6NKgtAcBLibGVx1YtExi0GGRGwssWS
KCvboC9nz7JZtcZMo6E5dNKG1NViPyEXiQ8InaBSZc7lUlKxh+LqQw7G94v7rRRObL3CRvsGNjQj
PDLoqRBhflb1ozYvRrsQWgdcLaRSfWZxkDacuzMduHwltGe2NPYWNo3C8svwhrooo8Z6T+0RUOuO
tylYJ6jDpUMdzfHKpZLLVMtfPwSrLgBpsDQoyN6rHezBCq8y7jkOxjWFu9xDR+vQg5Zu+U1D2TaW
po/EMJm/D+UPGiHYx/weIObH4MXnBiktncdbdwCfqL/zBbrFlGzr/3/Nwrb2Bmtn/C/NbXkr35Ht
XZQNk7a8hygfNyoAAM2t0okZbLjqrn5CRocMXfYnceejuXaL1qCydF3YHT4ZOt2ZbKdheeKY/fdP
iYFiIHUJtG9C8uIF47q0DB9UUm05keO//Jr9qw98qPx67CZYI1jmCMBzGBuDO0mr3/qjP6gEHiae
dCJtSjlzB2H8MhC6/qPwDz7UmBur9xUdBlQ9CGzgBsc3YqhHsu93ERJxFB5TjlG/MOlPHvbhGViu
/VNX5jG8l5wle+yxuYOsL96L+5SK7oBRiJHpTKJp4hnr9kYKtEauzlJmzKL9sjxAxtQH4yvyoz/E
i08CJiKPkfOceBOJ9NvsxNg1t6/bGwejSz3xkh7iYZGyaGC8W3CemhSovhENUKjjUNe3i34Z4Mo1
RxQWzwX34XDX9mgLLKrQsqfpaiBBS+XSeuk1dhE1fLGqQtVsPktWF5jXebRP1t3c1qfYANzwOAEo
qORDZRjmyfKER7MSSBW5Uvjz84ZAbJbZrSCG0oE1sr6U/etDOZmMJHCDEJ8n6Nb8ThsSDWlMG5Tl
vv5gwfcqjeKTRr9bv0KnuKPSehZusR6xCNwKF/cyKINbagQ4oZt6zz8rZbKc2sE/9aA8si9keNk+
3DKePQQW+zObWHgE5xd24dW4WeSxOsVfiGyekuhyboJ6pLb0g4O72AGhBM771n69yCU5jFSMC67B
VP1tHgDxeyR1J9Orb+RAJEBR62BT0Gf8Cdf6kRzmagUaEvwjYXVr6sCbfuQQzpFyxRD8Ek+dy76x
GzyomK15/VzDv0lDdXjt5dZGPUDJ6Qohrg59LiyqqzhtNc0e+Ao7gIVxJEb5aFNRin6I8/CzTXyA
LCQp9bE+MBleKY6bBEiYfXapSb8ZKkRWrnHNKCIRmXDVvsBdgK6qBdoR64I9pDpxw2auukk8s3IA
iBReGQCK6ua38rtOPSH0sasgE5xBIRMgDYTO/XFJ1nSbnvnB7Amci44LWc7kUbdR3BB2QKUdBiB1
Dm5wlkmYuEQb6daskAyLd2WP00whiGOl7CourUn2joLpH6gIBO5rIZBL7sEZvKuZUE6I2wslK8EQ
h9FBGtVzZaR29s2PNqsA2ZIyD5sFDg5c0f8MpEA2RfP8d+6te8O3+QtwBfj3ol7VkmFvmIFrOAnG
wmRdnavfD8OeRJ8q/cioIWg61fbUvnsjgalIoacMOTC6rbwkFsarVmOLdIpveftgvkuWnN0IKmKg
Myf+Sch0wilaQB2hrv4sUcuc34gV7dQnCiH4h1I9nmTxKeZAHUjHeRHGH05n59S3jVb+puaOdq6G
I15bhi5yfSAnfYODip6F+oxpovl7bXhtZ1RsWzp3yYuqOtvQ1hIqFTTJltfR30z0xSJftMAW4hVb
Ym7Tb57Np0Klfjs1FxYkK52EVUSemIDJAQF5umeB/iG9hKCFRXBnF2MPAtV5cS53B5W79ps4OVVg
cd0z8Crpkksx/OL+rv8hOkenSNBt7hHLkyxNFycTeB6q2hMCO/Ue0R8PKkhyToR8S3tE36CMQ7PF
Q74eor12oEYd/Jvg8BXp3H69AW98KXNhDSgJSl3tAdGt/zg70x7VtW09/5Wj8zko7psoyQf3Npi+
/4KgqjAYDBhjG/Pr83hFSmpzSqukq3u1z95aVcvGTM85xjveJnrOhEtIAOT85bK3tFNtYtIXlFe1
x2cfMuJnkKd5ly3OfJcg+arQx2F1w/vxUU47bUj5pujlXfoh0hWMQL6RfE4MvFOhHDZ8Hf7mWEKy
HRJtXfqHEIED0o3k46qEehJCXOA0NgZ03rTbdaizAKC1wQzsQupQsXhk0UOXGkkeUCIsLByIpT04
N0Wte/qUeeXGj3VVr5Rd6zTxSbg4s6DaeTFZsrFhxNMv7AyLbgJJjyINVIN9NqWtm7cnsRHcx/rw
Ej3Gt7zFUumZlF1BxpXRNo1PZK4DDWKoVa+uX1nau35KgdLXe/pmTCeKCmpxgFOPKKZYVvOcLE3D
K50OtJC9NMinkP/4L7v+ohTyzfnD11cCz6iBqGs/wUaCF0zzL97MRhm80LQJIeI4Ey1Dh/1Gxw2X
rDVEDuhHfTG+3Icq4jTc4vYbhkgGg6CId80WS3+zF4s4v7gSA5sNL5S4KqKnp+w3schAvXR4bngG
yQgKAKMpRgOcxBOx/SctNWxGbH43Z27KU9vt5MI9t7ENbNYaZqohax4wGrSd0ivEoTUQIoC6RTlp
A+jhTyKGd+uPM1HXFVVvx4NSB9o2R1HA2OWLNhR7FDow0lsDXCo8EUR1ywhBjp6Zz6m9YjhinoPX
ngqzJqHZjAASJvpOd+VROeC8RGOg96H6LeqgYGpl2sScDqTlY/FC6mvzhdECswI/xK0BN2+/AdGG
i7p8fiWFTTNoq+PrEmU2A2/8Tpg9yD1Ov/jsayNNmhKNgYKY9wN33il4lbCxseZTKDzAsilhGnbS
8NrmnSlfxzWTbITyK76xlI2xT/kFqaT1bDpQs7MRYBBiclpSt++EcghsluXR60zw24iToRwqbAET
0BlMeUBD4vvDE8NyeB6Vi0qm8LUPkCO9ziDF0qJ0ruxI7SgIRXZcj1H8IWzyAJbxse3XT8y3/Aex
DLSCsBHD01yaaXMRxx70U7gBgoFx+oh+e0jchxcmY7ik1k5KAzhGU+YnAV1P8fVk08g9cOMLSkLY
L7T+xNziDMiWCjV6038m3U7hpvJcRgd+hwUL9rgoXnQMJ9hetmrGWkv48zsgF1U1eQGxoMyXoUg8
I0dGOa2j/uSy3oO4phkD7tZz5cqE02a18ll9k/fboNbjaeqf7YOcZosTgbe2eLaZOiBqwISw3cCk
gLf7jC9SeOIVe63Y8NG0bSmBsx48/hiOYH6nejs5BR5jFrYgypiBm9Br5SA78/PWx6B9p66MxsJL
IFQCxGfNjhMr+ahvEYymzR+0pA7aiOdzq99SkhiF/0KLaeBrHIIL1+RRT068s73047ileN24hVsg
QCG0IJFdTIeODvLkY5/gEycbSfDFOs5mz0smNTaVt8GBXqNyphlIHLhiZ+ZGeB3ivhKydh599vLA
vDvpDBo2HrSB7qBN9zVMMUIaVKaCaJCj46BamdBDcCeHo85I2H8ur7t2XbJrYf1Gvf3wynxSGl4j
tmx9/n7VLwxGLPw6jcQSEGUlouKO/rBaj4aneS1mFR4w1MQtqSY38rAFwbQhJgwS44/GdFXCwo7u
o3oH+N7PIwVBG44dC6C3m4thjUmRs2HjuOGnz2fpdB8cJNPk7j0An0ByMLociB/mp/Qc5GAGgMi8
gecQEijWHOi5K8SbhBZfKDU73YJ+MECszl9I5a86L81mowUnb7v+Z5fnmmPmJvs06LRUQPi3QYZ3
Z798upu9MruF5kCeEKT48I5bKid5UMGI6mD04woa3sPlzPQgp9zCis/8oeMW6h37xhaVfQNqdJ8q
p4g3XxxgiqFhWruGC9cebROtf+hhnHYjdmmMVuNlE0e/5owSsPx1zpIlzDT4tNPbRFppX6AkjFzq
Ga4prfqb0IG1NK/ainIzPN+QjQGDeQY4MIAoRmlAeG3bSFmCPZEHYQj3AbHbSfhGEOd0T9jZ7KS0
e6DlSRiXsi1w7hnUSCynAmcGRDjW8/P+qZp+dgo1KWLIw0xP5jh4YY8b4RJkPtzy1meuxM8ILJyC
9t24DrNqi3bLJHZ8Ukd8CjT1p61MLDzV2m39QPDEx2hbUJuCGRtBvj0oSsFdDzHf5G1qT0HKgrvT
UCZhHXPNOPQdqHOwGHvC2MRBivLhuKpGqSv1ky2OvPfZ8wOzLwwCX8NkQp8gbLW4cnLf6GlfTMVe
bT7PJnMF19zxrdywddHsY3DjBOrYBeMAbMSSO9p1Zctg54LJ4DRW89FhWoU8Fq92BbqsYe0CooIL
2aYRlsoUn8mOwaeziZzwT5s+ukVIcpeq+8y8TB5VK8BAJa5k+8LjcU9xzUnWvedu69pWgpEnjPXh
AuM8AHOYjb4TnCNUO8wM7zFFnTAmMv7RA8enbxFRA62ydRU+PxIOEFiSTS9H1AC40/Qukpd3BSie
c1zyrpfJ+bAr0e7gNNdJegKhQshFue6Z597uyZsAYnAOQZVQzkgcC5CAbr2OOtDM3lFelkbrmtfa
ymduRj8GjQf3Tg75vMB9SpzWXxiepF4+awDfZGQ5zEfxpG+dHsgtqnCboZ3Ba/B+p0J3Wbq8AUlX
h3Hfia/33uE+wCUIWx6Ft+xSLhlAlsXH6ezIxajDOaUe3YodBwM644QCGWFsO687b8JCiNQivl/W
Sb4X7zEGDNmmZZVf0EGjXsOs6YTYrM3oKgAEwerFXvVw9OPQPO4Sw64od7VmfWImcIQpxX+kUUOV
AmTKVpqqY7JetBl6aCQaZQ2s1rD9xcIrbmg3syBDWp+Hj9t6cxwJOh+QsVWkn7w8g9hjRqfdrQqv
ik/4uNAgTrROqJk1xac5lOLitqgZfB+8I2C84V8+zJ5Bk0k/AcB9CLIioCBNqO85wdCwoNfEIzsW
dgxlzM9DD6ceOr3g+fRbDs6WTu8RMIWuxJBpmoqRI+RFuQ0qQirAt1WjDfIrLDdLG+XsqyRzIOU9
PS2uqlc13oPPC2WD/otiu7FJ1SHfQFnpcLwQhwBDTE3d14WwFvBdxuKqj+Tz9WQEcwPRVfwSao1z
wT+dRyqp/mMGSJCbYfbBBO5UDatZWvdua6FlRWYwRRmWJ13oS8lHtmKcBiSFmQYesWDhlIofElkk
Ui+HbHXCkxP3gIkp+62w6lFuT4yJYbnqTqF/XMiVZVJLMyZhDCBODwRz8AI9XXHjImarkCyL8Rm+
rOQcpNXR2FVmP0UWctYLm5pOz0ka0cMSI98mwDDhQLEgbu8VyHDtV/X6xlHUKTQ8nvDlJdu+nuNP
SPifSW21y5+A5uFJfOHWl61ZPozxNbUHTqgXYwXzT+pAECIgJijuB7YEMRSBz2nBS1ReXaPxNqX/
BGdpOfATqfLTZqZqXgMfdkclTeyDWUIUsIVLtDmYdn2di3n46iCoPcxMNvyE4q9AZido1jMPMnn9
Qkl0WEj3ykn1uXhHX9y2n2ChCX7FBzQSRqLh+dXPoZAvYdK3rVwTpkEdirJP93OeZbvnMACtLB26
q3KXgquBOMIJxi0z3dbbUzV+FUGuenzJnFfpZXvAkbLTxSE1QqtPUXyQ+6zIgSn3kaYcyaPzN2yD
iL/Tye1PguP946pb3MT1MXxBEOySqSdgFeo0mza2F5ZAx8ly59lOj/GyXp+aXomkV1YWt5vqbZre
k1ydM70qOtYydxXSechXvoV1igPbZfcEWHgxPUD3AEtU/bpcokzwTuSgJEO2qQeo3Iu8HN/FHDDJ
B0/cvko7ZTNDUq93IU8/8e16BSeVceUCrt+LI4cp2AYzT2zuYO3G2csnmxCgWoa0f8ONO0Kfe2kc
oZwqqLuYCkmzBuu0xT3MLvBsFVROyRgJp8DMPYRPcj4vSsYVm7jjv9Z36Coe3hp4U8xPK+y5Pjmk
difmNyTEJLxBbq0EjN7oQIuF1FehgBr2c9gZHqdFj/XtIxf2QV5ehUdeI+MGCwTsHpfTdFxnHsN2
SIY0PdBcOxa0NRyl5whFqMg6++ceiSrGFEcUsp/nWBcnanjnudoljmsce7RCoxRFH9hJbEY0FUCy
CM5BJ+kvbwxyres24+lA8GOwk4c0+tjrat5pfv5kR7niJ0aPTeMMDxJbC6DtDI9ZlyFS+mgzBoFh
DPyD4GQrtbNBXsr2D/HGZyFwxrUWHyf2PMPJ1eCA2GvQBFeRJYJ6kdbT1RbsL6gaD/2bODUG+hyX
bqMreVKYwF4kCMYRlnrEPigsEiV4xgzbTrYWnvD2Ak96femqnUa3PugZMOsFMU8Oue8sBdKEkbsQ
mGFS4W127G7GRFn3kqla99qZZwq2D4wKxeLQ106EeVuXmPatsm4+OMyBIIsdTus2q4I9CQqg7nPC
XnwoRge3QhlHzgSG7uw5AfxSDBy+XnG5U4KyxzfJ3kOFfrBSnHiQ+/HjnRJXwTJKK7fmaGea4jHq
PMNNuk7odB+Gs8kwUsPg4TgQiHBa82aRnD2Ad2qhNT0pCGW4MfzbDT9jIutiiklywagOH5IPwWRD
ovUdC1NX8qj1eAWu0+fVp8pAnnb/ajsbHN/s7GInFYsHNYbQOPTWKCPozVyiQOlN4ex/MGKBsRiL
w/bmQcS65rodXrgV+3xAOvwKF1yXCUAxZRGk4L5dCa/AqB6A4ecTTqmGbrPLwLyqmI4yvncOz1bV
kSjxkT3uRrTVxhLxFII2MXwtIc9deoSSdz5xQBI4qF4f1E+2NMYCgZZ6fQDJPT6dc8/81Ea0M7qN
XQotHvJOlOAjqa/gn4zpWKj+sSzjdLvzjq6LLUbVvDwJH/AJThweMUzEsUQggUjF5JhskQzfdBtb
DDHtZiQMPcAsxy1sOcYfquqpH9JIIJ5yyQpnckrLQyhjm/GEgeYF4Y1VBEBN2IlESuLooxz4d9ty
QKJi8WByyC5tlXtxQlOEPJmQLvyPe2A48IAFQgtkD1zrZHpPWFZDslw2X5LZp4uF+xMgpoRloHpQ
TfqbWbHjV1B6nV2lr6HQ4+rEEMGTgoYCWjHGmSKEJtAZpYyPBrxUL9inOBpEzG9Zd1JMKiFEf4zP
H2BYTsevly/VQwp90cH+O6jHj5ggIBhhkVnoBrFPmBEchGiT8BEtYPAiWQDbMOHqz8cZvyF3U06Y
shRJz+g2TnuT+AJgeSDi6eecxpQkeAJwwh4+z8xJ53VEmcfRwU2wh+dddEE1LcQnVZBSYtgQYt8E
/Vr+guLHJlA8gtNSCtIYP5H8ukiA1eU9w3AoubA+2aZqfCXDJ7JZINQ0frJJbbraLEtDlW9nSC1J
Ns1WGimPvV74DJdiaLpN5R3TAU14NmEfquzLiJjGNCgiWkT9q+6CPRN5Z8EYZt5+7sI1l3Ft4r4C
GCpHMNONhyrv63W29wX5aH5ns4VbEuQTyOPSQhlfVBsgvrOQ/Jx1jitoVB7YWOUvhR2HRK2joyDq
YZylDhm84wZxGXQ447v81fioAQZ5+rBhz7kvS3hV7Vbj8WohRJbWZAkwTMuSGPjmsXplRG+wA0Hq
YahGF5XbdZyumujSaoBcNOPkhm56sIQYLZQBf1uuo56IqAN5K6grWUi3+atgwMNKUPfCx5VTAi0A
5CxYOgz6Suh9LYJEk3Pv8ZJh2LpV2S7Y/OQunPiNrfVTWESDC3rBxbH+YiJwYcQPyqYPcW5KBhk6
xJatyXhA8ZjRpuA8hdPCp+g/Ym1vvFAIsrRQV0cMv5mtAUXMGJQyHzl+Vl/CqDPQXljvIb4bGjeX
8oXGH3OqduyEa8M435syZRsbz9WTPMywGoZzjMLObouM0D2DBYRmE17DlhYfbQLee0bjp5kiY5Ic
aB+3PkAan3jTNw7ojIQcsYQP+RYRL6yzf//rv//v//nx/B/J13X4f4OP/3Ups+H1eHkU/+vfovzv
f/0tD9loE7E/tjgqJ+1P/7eDUR1T7XKRZlcXA7isi9hGWVVRMjWAr6HjjW5feBH9/aLyjzHb34KQ
2yDpbxcVpc1ZfEokX7NqOpwtoU7MSw/ogOypxSNk+8A4/QZ3Z3vzzoNmQDO1xrtqqNxivisoKbCm
YQLqZF0Cjyzz3fHxy3ORfsyy/naL7XP7dosb4/pSzSe3iJfMZYCq1sR4BSRyoYV8Hzj4T2SEAB8H
lAZUcydqEuvpizm0MGD09Le7+S05uk21/nY35UMRH897Ls3OIcl9iKmPWICkvKrgtyLE7RH210rp
ZIpF07kUI3GODaQ2AFd7AoQ78gs0Vxz+/VsUfwiBF0VJl2RdFFVTUN/C0s8nvbi8GlVsR3B0fJur
T2iaNqwZnK6VD2wZykk26DwZg+MRe2xnvL1m8cs9/LR8v9/DW4a6fn3V8lPnHggbz6ISSYrkPsmy
sFGmDrUe5pbI7Z/hL1cVeNzvIeLfr/oWdH54FFmpXrlqcgT7tJFpF5hpCE5JbS3ZR+eXy/30uhBW
rumyYJi6Ir59+0kui89yI4iztM26DBSlv/kUSPJAl8FxikvoLxf88f2UJM0wBFnVRV16+3zpPU87
WqcjzEpMAHBqn52ndUIkVzUESEe01rEVynDyxcQxEgV5L87JirrHBraTAO8opW6zZtoAuWGcY3oF
s5zaMoNfnkp7E+9fwvebbJfnt3fiuGnEs9gk4iybC3tIil93gD2MjeaIlrzXHvoxJFjgCfxIhnpP
Xf1y+Z9eyW+Xl9s18u3yplGJTZ1x+dzsnxlC9F9BEhdA+g8P4UEnpsi9rCEFwEXs9H659k8LQpIF
WdRkWRQE823TPl7Ng5A/bnz0hk6m2daY1pQ2Alkq/zEHX/+X6/20GX6/Xvvn3z7rK1UEMxO53n2J
AbWuunDo1f4Bd7c5XgAcclCxvF+u+ePzlWVd5cKKoahvX29HN4X78XYRZ4XqPVESYxXr6VA17eNU
ns1u22JiyPZpov+y9sWfP+v/u6729r2KB83UBO0qzgSft5s8Ew0JUBuLgA2pc1sb+E/efjkPfzyE
223UMCTd0PjHP5/vTXqprwdPeHY0bMYD5wH6fFwBuvhjtVs5vFNA3F8uKv/8Qf//Rd9e8s5Lqy5n
MRVnGJCOIU3g2NsmGp4dXJxsCujxDfv7zhhxXHcheAKV7sOf0Z8GB4YlAq6hCJnr317qH791RVdM
TRIE0ZTezpSLZty041kTZuaAQQHeOfoH84hsq3t6X1YQF7tsK3TVwg7q9d9XnNyuqPcNhVdKElVN
10zp/a066Nnh1RG5Nt63toRIRMeI/kR6ajrcRASlEqmI9XF88AhZdiTyYuTuJtQcsB0aImUndR9x
SivJ/+UhM/LeZncdjP5+j1q7Ev52j29vonJLTUVp7/HutHHVr+DiQZXlXiT38nkMMIEgxgGPry4G
fjZxtThWYzRMbw3ZdE08mF06WFLgUg9HIk4isracu2v6wMC+OcQqkzHqzYUdH29CgCkfgQG/3UA4
OHn6Kp0B3WdY96/qBQInDNt/+/qFnxalIkntSaephma+HXUH5XYrn3kpwBCBHG1nc6asl6uXmvRo
Xj2/D2Gpdoh+8WAQixunQ3d+3t4HsF6ZxB1kF8KnVk/RBz3rITMkiJo13PVrT1NtHAmeIAeFDeWZ
KCEGbIcGGhmqWbwKJ4dLtxnyU9LQAA0nt+qMxBvrnNZPG1wVwPg+p8nTWZW0gxTzly91VWXjXIZg
2FLIWkEIHCxG4zh2MsMl7Lu1bDkuntgBg4d1ENUAkTiYaV02AR6d4PfPEk4JnDdQengvXbrEuiW3
HweXEQa/KT7RRPSCa+Eym3kXeHh59sui138qoBRV1lRFY58VhLcX7nw7SGndGC8WPTmGwTKNu59t
HN+aIXUvJ8sSfXIM2Oq3S2uYWPF8Yzuxd3Zgai3NLgTYEJ4ybISjncTH2Lf67iOe4XZQJdbQr9yH
5TYOc21XsVar1q0jdUeHeO+gCIPYVP/yccSf9g9VpnSRBMnQFLP9828nVV2/xLTBtmCGICk/BYoQ
3AyymFPvODP0YJUS3IRquAiYjYZ/fzV/2j2+X/n9QZq5eb6VB2rCvohxTpS1OByomArB8+9XEn8q
P79f6u24SK+qlF81PiTSDRC/jOYy0NNWA/uKWLz+3y+n/1RtfL/c20EhHF91+rzyyWQ9BJjC8CAZ
09kz0VO28pI2RDPgFFgJY6Xeo4yEbQ7hnHtZJXvAAkBw6OGN6kizzqt/0ceMh3Pdu30qM3UsggEn
rppGrBakmwxFDFgVHD/P8BhXIvxTpzN77Mv7iNdU7fTPpnvRnM7q0MEU0r6tX0/ffPrErF3QDFGo
krAyxs9hrD6tO3otUIfgOskP7uGXw/PXr+CtOjkZ9Uk4NDyT14Rx+6C+Ej/ZDJ42bTqAwN+/AOnv
i1oV3koSqZabvFNxUh/7Eps3CdAwhRGjE4NMapFLZp1XdQ+Yg2HY04O8aAu9+5jDufvLffx0+Kis
BFM3dFHTjLf7yM6H8qFJbM5oLRxgGBofnBo8jQTUSw9a8BjRptnXYyXE9XhwHcALzQck1XVvMR4h
vyzLdtW9n4Tfb+atBn49Nql5r7gZzYdacB/CJ6iXGvFsv7zXPxZnqq7L1CSGgfT/7ULSq8nz6/XB
pzahmeYF/6ica+Sf7HSLM+Sh+9snk+T2lHv/bBqtlyZKCpWo+L6X5JdnKr9yYVaP5k2kWxt0Wo5p
si1feo09v+Aag96fXGcGRgjJrWws2QNm7bgkf73ajNM7UlNEs1R0tgB1BvdTvBEdhqHBei17ZId8
pIw7wmJPwaknLgyq5S2U7GdvrfYG+frsXOM2RJWgj6N7PUagMB+DWNmT/GhhN1S4L+8wBehc5iDS
TgGga53GlykGEvNNtG44HgYtscES4vVm344Gi5BRP9uFZFfYDLgYQUZrTNiIfSb4RrxYu+kxytF/
mOMx5/XLt3pFD1nVrXWnZIMDYpecVdNqs7Z1Zueh6V9RVB0u/rXXO58jprKMmnC8tlYQT/CQ6EFb
w2l9tbFmlX9orW/oioJiIgXgETSlziSou5/PFOsCi9a0Y+1PE1TwtR0oY4DpPGD4wP/ukSTkksug
ELqtJfUAIsMbKF9kwH7ta+gurdlpeN8qS2UJwE7xXDmJyZTKLqd4CGTo26yVYUL6tEEVB22ScH92
iyZwiIiStfQVWq/d5y9vqfTTfg1WoKqaqaqmqr1BV9qzuUgXPRFmwsxbx45sdfMFogiru8z6+hIJ
mQVvoCvFn023GxAEa+dwpjjpD9N8m0NZiUVPt2CaEEVmnazPIkCi9nl35ogC/HgwYA7TFlttpzAe
J7HO6X/qDb+04ckOM/9pDSRy46eJNd70QmsAgXu9Ptje+Dnyw6m4CMfEwzHa/PA7tgbaG7S/fabI
LI/Wop05wO5zHoKfO2Ll6Mj4A3G8gHODscbeGIiNtUpB4GdKNx9EfdZCP0otvrrSkoem053P9TZR
OAmwYC0sbz3vBsHk4U9Ggj9yItGeHbp2FFz8YPRaQe1fzCsvs2JC1gbxOTR5BuuB2tt5S92a687I
Lnf7rua+JsKoCwNzklnL493qjjrD2vrUxqNJPjhYAYN34EeOwb9/j3L7kv/HJvDta3wrhU318Oic
H53XrIahNy9dPtkgzqM1zPflWrQGFlLXyTFEEWD1miWwu7VqnO3M3tfWKA+Oi7/fjqT/tPvrqiZI
giwBDJlvu3+jFzfheZReM5ZGvmcaQ+q21772TyddKfMXb+rq9ml6WAUIX7XPf5/GyXhJegQrCZM5
TNj413PY2DxM9YFRlj5I5hkbnOYvH053XbvrW8/xCiu+WtSHcQzDgQZc7QI8hc0fb0a8HPdJ4jVE
Lz4dZd7M2Y7rWAwQYh2Wdas2t7St2NOiy5TXEE3AwPDJqerfOaMP+P+sGvcxOdgwSgp0Lj1K67ih
DcLNMTh2r/0Obk1I6JhDWK/uuOM+24SwV19d6wT2DHAj6cQluBeMHRcdJ5KHI3Rru7OG352Fbr+t
Lj/cHus4gmTY64n9SyANh70F4mBrBY3XY27T72sf+khi1tRDvNQZyb7uX7YA2skUejhbGGUj/kCk
M1gF1IQzyYaE81RMSFzVB3OG3H1/BQ0JZAy9LBQMpZf1kNtj58mWWGWOsSRF/T5C0Bqzz1wnuFD6
OIE46WhfdFWGj3h572j2nKJ7nm3cjsNYxnmtmWlm1gg3MqfsmkOGV6PKh/E0OkTXAWQbfqsIksHZ
73TRWofzIuDd6T5XxsuaQzBDzNIqNHBfgnLcz7ubF/xN1LPFTg3R0tNFlAssPH8pw2Thx0WpaaxI
iWJfee8X5YN6FrKi4CWx5QFe0S5WUTQy4rLcwy8CdSYluNf5gCXIAjJ8HIwm7G122zvTOTudZYId
SEa3j5kF0hyyvNGrM/v5Y8eN15fIN1uwbtaNm+MLaqlLPLdkb9NxpfnlU/ZuIUXYPYTM24Ohjh1W
VI7LNWGjcDjAD9aXUFyCT/Iru8ew7JsWW8vdWcaeF2IMV1njKdlvtXt0D85plE7oZ/MR2sxihOjR
S0Zw9OykSx9BZhZESBwtzpPCb2Yb5rjEQlF5OXmfAFsXCP4ctqIg/E33OTa6bunWtuIDgvJRiYs/
cDF8MkMIJcEJ8nzXtF8MA2enGWrNWESfhh9ysOnp9s1FfkkydSyP7i5T04/CRFFus/r1uPmANOdV
+7QveHqUDUX86O6+saDNss+uhJ0FLpt7raJfZR6AmQNaFK/oKTSwGN+t0HaPBEbYmf20s17pQdTw
T1PUhIC17XB1OrOrWeY0odA7fd7HpNmEkAs8iJerZ5x2tW7uMW+1UeCEFAYUAVPRFXoU+/yy0HrQ
b5bYBnYiahu3HNShShAPwp7nTAoiyAmu3gaDQapm0aPDDG7+LcZXx6eiwbr6Ekeoy6AKYGb1CccB
DSEClFEaMSsNgzrYjHXepE9epc9DrA7RX7PtB83YDPAhDfh3Rqap/fddV/6p9DcYrpgsblmkGOSQ
+NbPvqSrdn+knWZ2+8BX0xITxxFgGMSDXXh2sBVbtd8rpe+X4iB7sjWrd5320c5Eo44zKoLP2y+9
yI+o4fcbemsG9bw6VbmxacAL1Lai2Lb7uzxZxnFhT/leuUXri+Qm23I3FqUWz9mK7uPAHv0XnowJ
XCqa4ISG/p+dfn6Vpfwg8GQevezpYNYPg10izlOMG5Hqsk0LoD0R3Qo3m1ZVjQO6r4+KCncx+CF3
CBCbMMO7xDuh44aXvXiMT2bYoNbdAXL9crs/FWWmArQIrqgyN2iBr29f5PF+P25uFTjLgxUst84v
l2ka0jPfJEsTwstQhJ7dvX7pOtJW6ekhDcYgdQoXKCo2PrnpFTXkXiOXjqE3fgUSdj5YnP9XoAUQ
RNM0DMMUgIT+eZtFuTmZSU3tiFrPOqNt7p5ieLV9es/JL0+k/ave6htJ1AwgfnBvRdXe+qpE7eiJ
XkrNTIqpKJiya7gLjlQRnjBcdnkEHoCqPrc134D17Omt7NmYHrmhjfeMbnuJY/SMzy8jJ+2XgYf0
QwP2j3t7+7byU9G5SBX3JrCDorZxHsQk+e15fiJritLWu7vP+QOmRofjbXRcEAA9/m3M81MbKIkM
BBRVZAPQ9HZz+LZmRP2SNIohNjMKT28KbZRyOi6tbtejSArDcOwfbdfi2LHNyI6wRsenwfv7t/Tz
k/h2D2+t6OPR0TbqjSdBjm8yrwBz+ofPVviAU+nJwS8ZIbwOE7MA/ru5eQ8Txah6tjwHNGaoqvGy
gCrzy039uHS+3dTbrthI6aNi8Nw+GJkDNT73PA7U8csnNQ2Sum1PnF9ejD8jmP9Yrd8u+bbvbdSy
NM0jz6Hrre8rTmfcRJ/B19Mybf9h+a7rRpPGOpA2MJsgHLXnv3zkH+BFyQCDEDVm7obwjgFpWqFm
99sfnBbZgg0CYUlMaQaEUdm7cDz+eFgfC0xIQzGS7Ycdwa9pAxN+KbjM9mO+P4bvt/H20mqb4n4v
zyaiPoeSitA6Cg0C5pXthRmJ5GKDsCQfsyd7ZLRQNl37j+kuhEeFsD118hnuhHbt611k1g62YO6X
4Zy7KN/HWMWFpdM2MTT2LsMm+EiCB/N8nc6zsKdRdyDB9106+nrAaIXDX7Ql6F0PP7txmKfxKJjA
Vrf2e9OBxbWAQ+fii+Zc7AD6WpuzLA+Jb/vlONTbjeBvz+Nto7gVSnI9n/la5u238uBDI+Pf7Bkb
enqA1saagpIR7Tu9+uxbAHWvgM+s2xWDGJIeEf34fuLTALvWy5WsCbWGg+0YFugjEifibukikLLo
RWcaSkSei3WJZoHpMDZIfdMhGtz+/PtKU356uUyZVSbLhvCfJ5WsNYpeKJfX7AoNKse7xDNLpMVt
TASv/2XVYQBE4nU7B/WuX3CTceE4unq/wLfBh5j+ClJIaEjXmQpgonJzrz2oTtc2Gkp7/aHmpmvc
iO5rwELnOfz73f8EfkimKuqyKUkyPcEb+KEczPtVrpPX7OkZW9i5FQHSQ7/Xt+3aojOOHv7Frjyt
u/nlyBClH5/btyu3Z8q33fospMZBVQ8shcItLdZDY8dxba/XpneDL4fTMREi9tzkPDkTwTkeJjZp
7uHVHqTOYD14Wb618L0BQz3LS6xB7lvDryloy454HCtEy8EEkp8+/pnRDt0ZZhYLkI9WmHyz7/Yk
QozkjOzR/pM2gIUi8kfQS4FntrINDBZF/NDD7mF+HnTnwQTNseMEFIloAH+pdv6Mad9fC+BSk+LM
BML8A59/exZKBpJ6fvAt1HbpVg6gjjVt8T3PCv0Pahm79lb9fnTy+ErIOPrl8uoPVbMsqYooKKYk
UMi8HVpm0xwOGV5rnA9e06cw3e2EeJCBnRPpHp7c3cWbtrmiKK0DXK66g+nFAh+cgAseIB9HuVf5
lT/BvoN/jTInujoT/h9HaKsBCvyN4PPDpvqP2307zp6SdJCOObeLYM5VqTRo24e4T/46Xf/D5nv7
Xv5xpbdTTCkb8fUsuVLbTMSxEYmIyugU3cPw5ax37dqbjkPLx2mITpI13EURAiwsoIilbd6RlWQJ
7sBjQ5vy0wUY2yAd7AYe+543DX3dHrNYU9bv2G9o35yz1dM+O6jOlJv1kS19/tQPFcvq2L4/TEIh
BDQc78KwzXkHuPX6/dSye/5XuIAI+nC1QQ/Zv9d+O060etous3ZW8c0OoqifjmXbfdlu/+psG6e/
lSzDY40fPXSus+JhfTY+eU/+nxQOlK9loN9grGPhYgv9+cb97C7pYMD5unveCKIDXRVZagtV/H1L
Ev/A9e9PXWYrFQyVMavwTu94HM7PJClvzWwZh1OjTbWNs1nHrXbTO0b8j2k+Fm5DQgA3x0UhjGLF
9m4G+VNIw+X+RY1TBGWjg2CNgaNknaZgeMBpRHR5wMKxW2fjj3uCXQ9WZSpccMtLV95YCysE/fL4
uIlxHsY5GJNjWbezpr8qoZRWtnb397gBd2DlykjH4xbCNEip0ZEueHhHjJBWSpajrQn4cW6zEeqE
UTKxaeM5iHs0+6NPHHIXo2QH6S1Ag1/kkyvKyNb8lMCia4/2BEq+dAk2fXKcvvDvG/xyUv007JW/
P9e31axdz+YdsLuZcey2MG41/D+cnVdz6tiahn8RVcrhVlkCkZO5oQwmg0AiSfz6eZbP1IzNpszU
VFef7tN7b0ta8Qtv6G8WMA9AssOAeJsUvNqmqmyrZCuAdSzt6VTJ8qNiFOWRpKCjctkrKUVNDvkH
rbBZP8a8xUWZOi58FKZZt58Mw9TvvFtNrwJRVVVEvUu1TUP5rhj8OFpP99XtIq9ZTCjLhWorrVvu
kHISKUkYl3WK6t4tmQbzD6DbtFIp171ZzS9H4cfzn0ZBOyu7c7li0AEL1Focp3A/FovtqN3WnIY1
Qrds672JstQXzwQTpKPlphsGQNOnA3JbSkaxz/b3wboxHN+AH+QuTa5d2rX6j8Ltlk5/16H3cKkr
7VAcFQTiPsX5KFoFdQqUx5P/pb7Z1Xzxv6Hfr5cSv/5jIrT9Wik17XAfQMmHMT+5+mnAdf2oY4Xo
IgvWDadc10fTB4BDqQZLGO6bmRpMxGLNvv+HloPKNXSznBmSHd2WuOqhrSJe5ue5cxz0Swo7H6jz
ODABu4v97Ob0g/OkvyXZ2YSh0ZhbgnM18kNRS7xFC0DjQRv20XDTiBcrA5zPLgUBxIUrzX0O59Mo
rC0INl3dHWAdmTvcbMl57SR+o3Fx2uDx725bTf3GZxLVPrgOrcBFQJCgAbR/fO9zzn74c8rbi9NI
RVqgDybeRY3BgakSJqghurdUo4tDCmS3OxBcpCa60py7BST/u1MEaCePx9bNq1+8fIjOQmtYr6Ll
JSUOSaCMDKkux1A9ZiZqoc4Sgcfe8kqAIn/oMaRIdAvgvHvTypfcMbGU7tnecju5R0TBuekQDIsK
NDI3/4fpfjPbTw3/tXbPpduWJfhooUdwddOW6gWxDo0+Ysj9RuX5A29pem/yvm+Y49Pd8XOVmSLq
/LHKclO39zd7d2e7g/Jeku1KS8WtOYQwFIScNWlUnvaLXr87bzSaKlkoDPieAmmtGH6E6JkBgZgf
3AXMwFCJwyt36apthw3XjWhqLQVc3arevfWr+E/jcNJAK6sAOJ+Lc+dplm9si7dWUpgZRA4Y0PdF
qXIT4qGSOaNGc+pEEYKhjqd+1c/13ZvtCeTt1YT9eIWnc2p6le5mcWTCVAew1TSVElNmn8Il2jnj
cRZPYLHnzqTOf+XumKRUyfOUCsvYGnxtQwqnXnr8nBC692P0eR0y/ZUTswDtNcUY2wnikt4QxU7Y
Ut3QaBvxnQZojmTgF3GN0do77CN8W7bNj4Y5aFA1/6wl/9mntOOJs/a04zHVAETVQ1bFodnFgrL9
Nk7pZLodauWS94mB7ecnQT6hZ+a7vV6P0nO29aPOsgxdp3GHO0H7FMx1o+E2eyd0c1ceIUxOguh0
kG8aeF9XNHrfDK4ikqh/FqWh26oK8FeyzKdUR75Y0uO+24qxHRegxGoOo/Fw1CggVffChhIkZdhb
J0RVf98+b5/8VBLbSNPHdquxsHCMob0x9miBMDE0Az7bIUiBuOlTal5iefYGBvLq3mVJ/+83P62n
lbq/qfmab9ZI6nDDpB87mRgueVu86J6iEfL94mBNmC07ZgW9OQheJba/nv90B8qP01XWxZiLC7Al
MhnuvXA/aqiUuwiIa+1O5115Q3v71KdLTlaro3QyxVM5sJdU+c2gRaPKy8ltV13Ulj6pCCLhNmEH
wxQg7/1+EVG7OH4qLrnvbDaptVgiGyf1ECwbdSLXbWrjZnJtQUmFBcbBH9fLAB4Qfa+kbjU79apb
/+q5dPabIy6jkeX41LNy2HZkutwGtYiC6KYpuegWIQPmtCal4k3OZBLWB8oSGCQSjiY02e5h/7x4
RHsvIEGBxJjW78Mxp02dRFxsuhr4YufsH3jyFS01CSKiA3YT0ROUqaJkALGwyQ259pMqps2eOc5+
KbAKieSI6K5rxuTOvtSlu+lsB192ZKX1TXOq04tLweW2uCW71CD62dZdxPEs1RKhDWcidDQJFD/e
zrpdgczZOHGrlV48tD688VgOJprf79bctn52wm588GMUujwsOmikC8XXmtvt33ocp4tN2DUao/Bj
3fWTwUfCax1ajzuFYCRygnBkusjWF24ofTWcD/pZMOFWjKpflM5gsI44mRoNqxF2qcQ5p7XTJ4sA
X1s6x/Dgguq0Gpws5F/lJ5S55d3DVBbfbZ9iFfUrx+lzOMZ3snsUjhx73sqTPkQY+P/OjnDI66pN
fvAq6YaLfX0++hYNpVtI3WFxj6KINM8f1XDwdHxwi+7nJwUmv1PrR1Gz6Y/EvWWsyR81IosrWlJG
0ETawG+SCp2dhK6Je42+pK7W/Yrcz8JpRtFVrI3o3a57UUn4teuerv3NbVo7q2LX1SLdIc0wErrE
k2DnH92F3gwbo7sHxueTKIqiHOv77+PuFcXq5+OfEXeX4nxcH048HvEces+tTT3ozkeFL2acIi/h
7ZtQ+7sy88fR/swHNO5adT/teWLuZ7CNoPmm08hobUHx/f1tr+Pn/z1QLeV3ZHOwpqdTYfOkKqwf
l2I7BpNWsO+tgBR3F+i9OFZvZIdN2U+WHTZ9483c2uIBf33q04mu56fjrazxAl6quCKBc4IZ8Dcy
i0tktfs4mXOiPJrtrmhrCjhcnh7RYnDiuVi2jVoHofKMy7rtxOipDSjx9jcwW/2Dq1G+2HY/kbvq
9faTSsQ59W24tnwFKZMABzKUEzroqrJTI5rMzXPMsYZ01hF7XKejEAsPiZbflcXeXWHW0xWi2VeA
jBmXpx2Nx6UIPyDtuwFffqmvAXPpfujbCc4Bzr3Xo47eeTflb3aT9XSbTLXL5Xa4MeLDR6ueFg0w
hX4Q8+j2ozvyax1fFNpQB3sXNrwitP3aR0/b+FirVqpx5MF0Eq9OeidVmykDbrK+Xo+Dhu63SxeU
2TEmLIVP/nB6K7Dp9Xf36bsZeMZQ6WfoDdcTM+ClKR7wZLEdDnr696tFexVSpobtDEcf7Z/Rsk75
xGi+WwTqm9jtmeUi6ffsuLmKOci5+IAUBJNJjpoVwmucbCD3tkyHEjc2Mac/sgAU5CSBsOtgWOi8
OW1edRd/zsv3Fv2R3ZibSjtexILwxne/dQpaudvn1gjbDkrSWbPpcqqS3B2jN2ePWOl/bP3nLsG0
Zh6yasc8ZOO6OQdE7VJ3Z+Ovg9LBQbk90lpXj5yXIgr3FUWcd+iFdy/wFEHfz/m12MG8GOA4CsSL
oceNGjH1BgoL7MsdRYRbHfC8P2qPrtgGNf0m12QjPzojAfjDDjLqCRjj3+PyCm7yaz6ewuu8ptrG
TSwOkh/ghjjtjPYt4oJrCqoji/ZOKPhAfpKgG9dJEkz6ws8eSZyo4q9mb15GbMq/JunpfC7P6ypX
vhfH0QG9dd0D5hJTVX5h4BhxamSjXYj7YrwwAd01kKSi/ht9Y2t7YP3qKiqZl/Q0AAnztvrzOrv8
n2zAfjpK95Z9LW2xgHIf+2dfhMXf+XVDZCCFm3SidxtXF0viaTh0ydAsQ5WBu5nPSdf5es2u10vt
NhgTrzbzIRIPFuqSiLcpd1SMhK4cWJJ1X55L3zJKObCz66WB3cgDPK/ttESBPtw1VN3ZDiWUqcEj
46+xhr+2a+BsdKJB04Ykszacq0Bayy5uxhCQ2IRvtr3278zqcI1sWnQKHGPFfjqOtZWVl7lKF7kK
iYZtJz21Dffaaemz/roHBLxGoLsb3Jy4ixuBaKBmRAXdLmiHxjluUtwA0719hIgE93pVfYNcqx3j
hOCCOjT8d3P9AvL0823V59Z7drV2dr6aip63lqDTU0dNFzJqHq4o7flOd7Eo2Rm2/0AQGqXtOPK3
9FfG+BzE51EV/r0rXsBweRtZVXVLMWTLlJ7GDu7v6WqfeBu5Z6VjCQlNUKSc3Eenfozqy2ywpHOM
GKc7aR06YANu/TJuxWo93iF/ir2xd3BtdzENRqNjrAT+2QuJb2xRk2g/wtGHjCRFIwyzWUhsc/ca
7sCIyOTBxa1iOu1Le+t8aW9vJe3fxf3rq77D0h8XwfZi7B5mxlcNtfDAisimzgSrqla+ooPe4WpK
RaULQ3BSfb3bnt8oIVnOQEFjIBFydfSAEpgmCIh4a9IDE2Ex5x34wRQHzu8d+Psln8AP1+lto57u
NPsRdHHM77LNA2Qjc++cHdmL+5vSXfn4r4A1XDux3aydKXhBRZp6khxgzFpO3bv+35yMtNiSRSGx
N6PfdvKJPfzmHbgjBAVcxdFXcQbJ4WtaT8AELCta5V9G5X0hq4rWcYqu7Nc+hIK727lLu71OgTps
+oc38drbWXkK0avHvqhdL8wKGqV3126BO/f6u6QPTtrZ92FvaAPrs0YNGElP6u+Ledm9B/8JGxD0
SvD+OLiHL3Qy6ltneRqgTyNAGPYbOrz2byAv5sUwbfoyuinJT5dpbq012TwCBaRhmaYtGWxUze+u
/D6vGFxu1Af6/TgOEe4Ip72G7H48hsmgh/sO/lOi8zd8t1JeYPd5I1XSVUum+c2ZzUr6sZwfxVk/
HlX9MRjv/CFVE1pTFBLFMo5Dm6y8TZdSC3p3r62HLpQCyrp7RPuhg3h72JZ/HxkvoizeBh0Hw7Zk
DozvotqPt9kaumGt1NuD6PfqV+7R2QApvp08SgjcCA2/uXI/5fQxOblLZOzeHfb/hjq/n/40O7vj
xtpYF55OsVByA+ghLXTxgvHs2oGgmeCFU+/3AdehLexMicFgrcRdUxz1jf3D/3CTUzJAGggaLipN
I3YCRI+p+w6y8CIu1iXuVxn0yHeXVsTNPwbprJvb06VQOYEereHYCCelpwYtzW/FNV5MbwJbCK9e
4yOPmwD5I0TCI/oNb3Yca+PFGfPzNZ5GSzlkGZVGWBbKpH72x+Pj53g4pHXt1ZVQ6IlTt0IoVO8h
/GDTfLzSLDpT3ELXv/TWH+g4I63m7ep5c8IvKS4Wus7l5LToJBFMthtVMNLTtu2LazUPY+Tf29At
CTRpExQYdnsnMtv2cR76CM3jMQOC5HPb3T78nOqREO6CgfM5/WYxHVvcC71y0Yss01nSa0wwRf1e
Qsvhu9l5AUpidgTOV9V0yZK+g6Mfs3OUq3JvZeD8EelSW8iqIid+ayhDVo/zUMEnTFSPzD2J27o/
yjiRU3wYddNFFuPmnxsk40XTxaJB8K6oIKKvHNEwerPPXoU1tCdNUzFBayrPsBOj3K4zszhUBIUH
xxtTXWTnT/rUxmO0aNpG7+PjA4Jur0dKw8Hz99NfDtHPpz+FpMY+y+3DrqjI7uHUwHCx3Ctqe3ev
qnDS0PRgEnMydvezEGPLczBX6YrkLOgVKW/w6Yv6ILqp0WE+EDcOyIk3xaxv7PDz9fnzBZ+y/8os
70qe8YJDi64QwsqkGGTBrTg8RfMFhBvgrCLmOMHiU5wBNVZaVG8G6dX24oawQVAaoLGfVUXy3LjW
ZGsFjHNYT3VRBGm1BPmQSqXT1r66cQxFDUBn+wOBtMpDNtClFNCRKa73elniUhl+dzy/SLp0yWRJ
08NSTYLip8sCtp4+VeRaiQcNxdSoxv2ArwK25EQVij83WiZv0kRRwMkJ63Kn217gJMkGRRfdR2+d
htYDw+q3J7f+6l41ZWJ007Zouj9DDc7WyTxlZ70c2OSnaS6ueWfl9a509B5e5ZZBBa/l4SBZzqvM
DWcCjcat+bZ7cjCYp4G7ENHmHvcDPawCPDd4W1QAObam/CXq/RwcNKj+nuPvIsrzOvv52k/jmd9X
uxoJWjkQnQWsLXzk0psoGqKSIQcoJwab6J6aIz3a+RBWmhqq2Mj0Qdg/hpgm9I1wHUoAo6ahwUzg
xElX7hzIIc4OfIWeKBiLaMHKZcn4oz58eH+TIErslUkV5DG/I6zmeogvV5jHQjvDCGC+tY5Ayo7I
pir1U1jVvzpZuA8xz2niy4rSnh0Vwd+jgBzVi5vk5zA8nQcXeW9mxnVaDk4Yi9iekayDHWi8zCta
UGixHALAmyih5t6iKsFcjM6EQCaWYBXOfNrVIw8cMASdq/CEu0VnZgtxKy4OcqBocvSlBG+kT6R2
fW6iwWNmQFm6zRhEGiiAU9zDwOr3bSiiqxgtZ1fw18R43PBgwl4MshpGJlBy9smeWnZVZ02wdKRA
6JCsiI++ebhUTX2k7VlEWiT7FuijQ3D1TgmOObHgJODD5WEjpLcNH6kSAE7ogMd3dz2QWWvFWwTd
CyQKe/XHlng6wzJ5e6QowaBifeAuxxOUwmkGgMkkA5yC6gRccXJ7B4YJ7cSUfcFeAMlcd08uC71+
h9L89YmVxRv0qS6e+8+a1wxD4/LRJNV6Chu0Q358FBdQQXWiuzM01l3U39e81Z72GJoooJBvs26/
fxt1W3E5AzPg5hOImn0gpd12u+m7cnqbHAFbnJLlEeVTmA09deeQ923B6d7RyHcSsNT1N5eW/nKR
/njvp4LT7XSXr6YJpgp+8ThVlkdnWHXoHTqCM9zft0j714GlC4wPENhYxIcw5uKD64Q0Wwe57PQk
AN7kQEteselmzc8B+AeO7DelMfmbavXXED8dK5VWO07LPBe3+7jOivevhrOS3I0ctZSSmt3MWJJu
9OWoxIzG2SQPp2UHmJxwjMRxW0C+R90w3iR9QJMp1dZxayKl15AIcwtABywCbEXRHkzTS4wIVP+c
Agnumr7hdeMgWNUh56tev0/3rxF+NOW0lnyi2xpkHZqTSVN2R5el30x64MGiDrDVbfRJ4AyM4GSg
k+s0Hz5AVtYmmroEIPfZMtIIUzxUM2D5HMP8Egsmdefr72PIEKPyz6jpKrGbQQZCzYdf/xG4VfLu
nu+VvRi1HYmWuEi+g+otFwdoqVZ6a0xa/b5c77f0iOkmQwpqXYiRjy4qAPcAjuwGOJXTRNDdgeGX
RMnepXcyTNGZB8AJCmjrRggBgzjqW+6bWX896f/z+mit/X59Q87k1TojpCNcSGm/oZ7wAPAQCzBz
vEopVH8koIJ7A94vacJdXItQGHz138Oovqw9ILvBVQysWTK/D4Af43hfr6xTkSniLt6D/Nn595C1
xaNp9kJxPhPrTznLcxrjtE/UQHNlbyxxBz+ASGRBFiBiH+2SiYl7MFUI4uC1D6FI9gR6A6EoRyDJ
N0LZeIa3YB0/TBIKTOH458V7eEXv7EL7dm5epLp4fwWQKvzcv3hXztkB3oH82BrtJMWlfI86BIFA
7i7QS+Y2WCV7Z974Tk1AYIuew96l/OhSnxQKVbiT+BBtA5XSrsIFBOUAuxC0m6DxY0kToFvhE/CI
v+6BSgH6AXoNQI4Mg5dWG3oPRsJlw+1UOqM9WPP7t0CFQDY/AoDLaBXlISDFhB8bGN4VIQmgNbqw
WCJIcfszKLMuBqG++F2rRDy6xmVFiMUpKTBLIyFwdPORPHBDSOqlxychLxEJplHptg8shY/lyQnB
Q3tzyO+ePxphUANRdQUTZ8W73kKVh4FP5k9Q15HoqOAZ4oWoVzl4+sJgSj2OBUCAel0MwI7CInLD
gLgsZ9uE1S8+eMf5SxXo5HUqZ+gmDypzML9godKMFDC8s/dROCMgwOhjf1JDUjyW44kZnPJzBp/4
yAUS188NDIDOe+Flzt8D8edBtPNLgnpie7yc5/KaidsRUd/FY3ttoIhvKU3AlARTWqPUahFQgKCu
eT7lwCUHsHg16CtfqkNTAMFp7+/1r7xKrUybYgolFdWWtadgRj0oj12RP/4Tit6dsQIsfYjqqjcr
yRniCeVtANDkq0Rf3iDy987gzUn2Op768QpPV/9xvzvu5JVEWOmkFYUjsR1EFCDoGeAsQQSwGj28
qJzBZ8JmonOVuW9e4gWqjfTXQhRRMXRZ1b6rGD+OgaN9lzlmS8IteoQGXHc8lwjqLtPPYNe8X7uV
n29cZfiIZ/sA19eau6W1fdVYsDWu0K3M0j5N3Uf3DCrOsSejVdHhcqDqj6pihRVGM8HSEIdQuFSJ
wa4cFvSCB9nklN6dM5Qflxb1l+Xvx3/P7/f8PV8TaJta1MyQG9Wf+ynb26rKC5tztl51cOZNM4HK
geo8xi6LUocDz35ichzEJNPcDouVKeDvWGsgf9BoPJABuXSSJm+cqChlr9zofe5o/Ns5Zex/vOPT
AjjsjALqBO9YBAeH2jtJrBANGQv8C+83m8HBb80A3eIoeAu5t5CDSIrGY4ytJxCpjUMZgHE/r7xN
A0fKZHTzrw3fV6ZB0kQg+tAm8YXW/sFWLdwLYZf7Ba3tTQas/tu5+v0VTxdyoR8U87znKzYIqYCE
nAgtgn6sAwIahI/uvHQFRvQ/6eWniPk623er+EUr6+c7GM+36m2ab7XpQcz2pvJrMPh7G0q3pdfq
XqJFP5gYlYgT6sMOEUmN25RLHt2adIarQ3J0aREtcFJCpABjQJ8Tb3TTg4/jwaWS2oveRKjfmITn
lQnGUSamtjXV+M4Ifuy4fVnVTlpGdo6FAleXCNzQBOdlN110lM4+3XOURm49hNNdNE+Qge61+tc0
dqihnZwmmLGR/TmiyqoFLv2Kz6aZlD7nr9vxhvXxrolASuFdAg8CFyBsyud+s1lwTk+52Dm6P2rL
/OJ/fnK4Eve8CW/MfwEZOuqxukQdUlMk7TmqUFbV8S4bO8Kba5KaCLtTHE4Z6ilK455dYNQ7obPZ
h89DqbgroK6g/KfkbMvaZGRPUYqA6gtMi4rhoojCfT08Q+IkWkt6pwGg1d6SYpuQlQSFOqtfiNeU
9EomFHlLcZUI/K/WfVcsNEQf5p8p+/FVT0scfsQFzWQMbs4JRSY52Zn4MxyHj2By8AMHyUZn0Y1b
s8mkNgc1uOFwPIoEo4g4WPb1dimF5TZpbIeg3bAuYhqMMQYUSQQUvYOGpK/GX53TYBVQLMe/7t3r
y/KrpOjHrHxfAj+WnLnZlCg1MitFoDs3Bg1bq8AYgJfXQpyUTYxartgDrF3cmy+erPlnZG3gA4s4
StpF8rig6jkmPr400J4ithPcLToM8XC3HKaAsS/xBONglEIqt9Zi2XpkItaRm0wdgd4bHLglrE2z
a2fe/eqrqdQKDYPnWTDTmHLzRsRRuni10Iw6IeiBryQevBH+oyBG0Mwg3pBQ4IBD1uoNikTFWs6x
OJqh02mj5ar3ZaLhjhUYpSCti2kUtp62d9Fd9FsyuriYUv0fWFgvr5ifoypWzY9RXa/KtXKZMqr8
cFyGzaiSKX/siqBKxjcRhOHsAaMfyRjDQxZtr7r309wsgwvfN36c/XRHhcsMZtXe7x867AjiZTFU
oK7DuUqk6lxthgXJIMNDf8xOQTStkWggVNSAg1/nRHvR/IHz3Z3sBuwg2LFPH8GV6qvdCH09+RjQ
uVz1eoSMPgHMozPiT41H4ak+l3ptGx2GLccJRinO/EK18kFYje5PRtRZ+LvGFKwmIkNLixCIxn5K
WNzLKh4+OsO/bRKoadFjgS0l0hekyCvICipeKPQRB1GPm+D0JmTTXl2XP8dbVBd/jPfmvipq5pFD
XnRL8eBYmpD1Qdw/YpqlEaASxDk8cPAkfQ79Hh0DCadmBu25I9DybrNIakImze0gy7ZGhwxg7rs+
3Tdx6J+TQhG6yyo3u/zcdt7ll/O1FOVgKdyQTh6HK6B55XeTJRmuaamPcaCTyKzoR98OLlWV1t6L
YyR2UbR0F9+QGMVidjEHck4HtIAvvrXyaE2XB++D3XDkY+ipNwX31us8voa1PhYm9G47u+BtdRtV
iH9PPsgWNkoBgAM40p/GHAbiJitr1RXXAkIUHbBhDvsihFkjoTdiBkBE8JHwKiwjoztGa7lndNBL
I1KEncTcnBrkNv6M6vy8JGiZUhClpU0HbA046xJfk0eguBAmXChNt0TzFuROXBbbK2cIWkVY8MIG
miPp50lkpu2ZFWvx9YpGwm1k+ouj+x2vEbEPT6juzO2lGSotzhS7oyaI+rSnioc9hz7EcETYXq84
fNUOFVXUh2tetXL2k1WgtvmXv6NPVXlx4sKmg0toCvFnRBZ+r9Vpod8lsvwrfGX9+91b2yAjLYLs
SorrmpBQw22siLAk8w7hg0TyY0sxRmgpslyUEE+dFp5StOWk8MJlt3aOEf8t2AggF5XBNczeCive
yKRWuPLyg4effaG5MMRmeIFSUsID1LmNpl6FkfWojIQENx3IueJe2jZxhwQsYmiTYc/ysI+JJBwR
cp/6SUId2C37j+A6zEmY8TmrrwMVz82BGqF4RmqS9ilKTQF1w2Ip/GnhzdWioTdrXVsCZ4aMp2OE
d1dKOOkzxxytg+vHtJ1FNNFw7eaYD2ruZbSeYzp+aylX79o1MbzAZvbk7fwVYjVV64OQu8Ipmoou
4HADRBYmAdP2DbEU088pjGefWVRRaMpide/nJS919kstOG8GlY2ZlIAcgW57uNpYQundbspId5EL
4+83xz8OqXH0IJJbuO+oi22qcOAGd+oDsXIacRvqrsyPTldeFWFsRg4DlFzoIggxFCm0JqLw9KV/
1FA3rrJmqfnaGok3H1GDw9KiVhdKzQtrHbN0UvE7f+wu9JxK2bFKOCbHOtkO2rJOYbrE9aWHw1BB
vvxZ+PeASH1FLmx1BUeN37us1aXudMGPcDT6aSzgPMYOe1SGvtabEtVPuxtPQTBU/8pSLDBv1Bku
SDPCljm5WNNjbDdt4Y7XAXTZkbp7HLq8Ry+nfwemrPKq4FMknrQMsBm5zcHJ8PfXHrHJyonehSGv
YE9YTXyjjBRFQ6jn9564KfeLWhXWRZzeX3adwJZ6UIXenI+hOIcAcg4edRGELCBodw99IWOHsJHL
5TJEdhs481Bu/71RzRd3yq930n6/0/VgZ5t1aVwEjrd1T/Q5h/Jk+NUzRgccCEwCioLjGlAUvFS0
ADFNvIbAK9FqPQdbwVtArp0mlrmhxXEm3rkktYGBusXkgKSoneiIhjZuvk5anVSe7JOUeUtduIGd
/XpEyYz1TnlMKJ/k3RLlTIHgrrjwmfA3FT/9RWhOR5Bc3zQQ5wbo9ftT5VtNUtalegGKaVCKMzl6
JkhvCloJzZpg1qJj5VpxP1XCdDaNF2cqWzcwaMi+QsNUqMaIet6qtfLchihgXUR1HIKY5R/qlK9T
gvC/J+dVrVRTbIUEHk8YZGqe8uPzplqb5+PhAtBjj0DxNMS7OPsq48wTNa2pYP811kPRSNukp+hE
h2nXVryjd++txlsfcXSfRMhTkqU2E9XFdzg+RSyOp8seTA7wSQPgnM0L/h5RRbqp271tnwe1eo07
7+GYGukO0XTBCXhMcNcMpbZfLMnBTxUlMJgHZXM3vhJ3Df4eqhfcB+TcfrzK0z0Nk1SiXz89D9SW
0bliEeUqS6FKqPlrVmVRRxUhq6/6dwWyJiFfa9q4Ut+ml3SP0Ye38Wp4VxZ4kTMBU1LQ/kL1RVek
pxuwnK6n57J2OMM02cZ0NYb47sKqwlF0sGGiwtL2srocPhCgtNz1aIo9NZmfnmiRZAXaIV6hxCP7
KOQu383bK2SOTktLxvFDwxbCfErnTL12k3arezHYjy2SVIVhQjL0jEM8Bflz2j2GmczGvuHuFW6I
IpGUxV4UN67GeSd0BJNTeh3RaaXS/XV9YLH+ZjJfrKuf7/dM0lndVf2W2edicE2OXNHEU2aQTx6Y
Q1he9aX1TqibTdTQZnxwVA6uda1r9nXDf/MaLwo7v17jaXkf7/nZ2K8vxQCG6mPla8AFmqqXtYyP
RxNBAHOC9QO+e7pLpQTu0DulMLG7n3bXr8c/Lend9qAcLjhmkbRiuYRVCxKol/Dvb3wFHP71kKc7
Sb1cEETUWAq3PB7f+g/CrHB9cVC7qK/2Tc3X59mXGdgjzbXBkLYRl1ajPDwODumFExB1hNvW5dbd
WOER36I13ea7Z1uuPJQwn41vnWKy6ZEWbbdoF6ErHxTUTPGc9afuWz6p2FB/jdfTVXa7bbNdVWO6
TigV7T0j3EV7Iq32NkZU6+SmJfXbQ4KT+4K+cvM+R2h2g+vhwb1im9Aq0s7fQ/uq6ABOz+IQoFNn
SubT6W3J0rZU9IJVvMz9Gr4itWYNf0nJkZsjEF9H79xbBcZBMPn/fvJ3UvI8ErRbLYEGNzXjH10N
CzrGSTJyEnM4UfgLicvZYcoicwr+glRjRafk9Fk1VH8XZKnWfRdXvPx4lNV4PJUw0PXiMv6Rq1bW
raqdzTtu4h1UrhPBxTYv+LAflWA9M0Mjqmou0RjSBnSW//7879zin8//8eynk9fc1pTsJp5dy5zr
8BC1dr6keWgNUjXR3QF+soua9+6yfj3oP5761FDZGrWdUkzlfHBBTfnR144u5fV0e4zwaO0azrR1
anK01+j92LHVpFwjt4Ebv8OEyeJU+Ovjn1ZdlR22l23Fxxsh5YFGSaaJO30VSA0FWe21U7b+H6MN
lBA4rAb1AFGe3zOdV8dcylabnEwP6Za110L/ydlNjFijcPm4e5/HgDviXTAtv4jm9P9u2uCoZj0H
06VZnqrjXjuxxoV9g4SCA4IDQtzeBFWKMHnm/v2hryDIv574dL5cy+lqc6qppwHJqXf4XDWvdC6/
lSMEhn7OIeguYOdqLfCRng13fgBvoNNh2VGvEMXZ6XsxyRflCVOh4qxhrAgWwHha6op03GBodstI
KeCwHAhqiTOctB/fopq/Stv7emMXN+F4WMQ9zSRZwjgz36DFX9W8eQmEYy0qJMBlnu6QQqqhH2cc
swGPT2UPuLgKB3sdxBg5T2Nl2y5GAEkp8Gje2ivQitv6uukctvUjTObb4rD+2oJ+oze9SrZabJbz
W1RIO2fB718sTlE7LPwGxTwavoP7DINYKzgdG8X6yygbGy1WHjO1DA/71IDtZQ/POdCR2d7VjuQv
29oCKlUdBe2zG1kExs67W+dVjP7r459WRW7rlrXbXDPWIWVPAecXED1q3/TCoSFmGvxtnEWqsXz0
Sj3F1w6OgSvF4cihK+F2ZLlOGdW9EYRlt3gNuWTL5Wg33u1T/UVFxkQZViEW/e69PJ1P69zY6ep2
lw3UHlBWMISYgzqGlBwe8Rqn9BV1mUKkC3gI4zrsgp2ROcgm0uesSvtCEqJCONJ9HL3rXXQ8ZcyL
jmhFwp+jFj2vvKvcnrL37lb8cb85zZKM2wDonVI7iJZ2vKTG//eGfNX0sgmvhbeZpdPBfjrqoCgY
jxWc58HJdlAqPiAYKYhct4YKpWWHADn1kKja+QemBoNaTlwcWPmXwlVBaJ9dNOinXzpVIRw9vw6o
vtKxQ8qrsc+caWTju1zj3nCtiyMpPlW0AmdlY3Yf4wez9W5HFy9GZXTTKMR7RhZdR+XFu8+KmoNl
7t8fary4W8ChAWlloyvA6bWnL72Xhl7sYWQMZDyvhAxz1r8udnAyWDxxFpTBuS5/8GsRNkAEPgax
KPLyV2wjLvGjj4kMHvcl3QCgilg6zmhtWH4V0RH2K3+92DWL/i7CdSeWAI8scIn3L3HRsvBIOTp2
Y9PT+/fk1lgdw9vZy+UICXdbc08f53SVGnM0zneesQPvuYtq8/0cwTS1zlwogGhpWEwM1ckX23O4
b1Hfr6zGhaZXAy08OUIy/eickJDLfCk1ClE7W4v//9i6GYU2yduVvnIKUGs7dm64eKO8GGukSfUb
s4L1B7ydaXx/uFeEY2T3DIol2qV05Le9w0TCkI1k68JvcfZoaMfTVG3wG7kPV4J9eRxk/fVc8y6f
j1n1RXRNq7k3jcyubDvbL+DLA+wzLkuKcQvoSNOPEiraLj7VpQSEM15MiuFijO2pY7LezaSo23xt
zn9CUN4wEJqy649I6hT92hwVrWSPq0yMlr3xLYlPFODkY81dF52av10WLZxwL73dYI3k2I3DLboO
NHqA6bXCJC9r7BfFzjv6j8YlLjnzqME4p9H1vwg7ryZV2TYL/yKqBAT01EBOZu0TSjuQJBuQXz8X
e76ag5mDqXe/tt0mhOe547rXCud/D6M9qiEFyx7Si4+KQNMiOkphf6UDMk7/3SE+NFordqLDS6+M
zyUKlD/V6g7z7eycWuJXqc+MfESiaht1H4UoUMgOEeL0J0YcYf+iRKcYb1J4+ab4hcd5U+vFI3jZ
CUghei8/siuv+HjORe9g1h430UBOMgfl4OdfkwtSzldxm28giFy21FDWtMRnXO56cXrq9SlGYxf/
kFIxvHa6NF9EOt4CIrh4TbWgRIn8uXlw7TnfOkDn/eQkA2yVvhX/Piyls0DXCVCVoV6Yv5wS4ksk
z4CK7ksertGdp4A1Nwpl/TLe2gJoaziVl1G6mKElDfk+y6LThy/xLwpy2DgIkSS3mhvC392WIOoG
7qq0i4SwYjMN0nPro0JTt8sKEOowQvxm4K4QjnI6mJoP6GOrNApdzUJXKCaNXr9Rg2mZex+V2xcx
sfaZHHJip0QKfJ2rfNFgtv17UoWeLNqPUbUo8I1zbzJsI2OlUwyzL4oS2ooZ3ecH7hXkvd+nB0d0
hY9f9LQn3mVJxj6WD20hzH45kAl+AxTWP8mImIbUmbz0M0LLSCCRGdJjjhHybZPtL+gVtvmrv+aI
guff0Y0h34pRAfttTtzOVDcUcUkFaT364vXlyRSXF7MB8JOjuYWu6kzJ1R+ju03NxsVydt0qLvR6
+4BbN5QBkRCOfL9qXfhrPTIc8MRDTlGXoi8K0wPVTnZsOWrYxiTU0cecM+QH9yIq5wgp5AtxLZlU
BjviR1SQpUVrCHa7+VjPF+wrC0jlrfQC1Vrx/cHWHPJA2sZB/SUc5HW56cNs3xx7j+0b0RLVm130
q37NNsN3iSITp1Pym2vNdHiIy1DO0PDeD0gkIHVOZgL+aCnFi+L02X1M9cY16QIYb/3OIWoZkOvM
/NevhtCHiQAXvML+3YsnK5R11pkBeyFEN9NVTk4MeTnq6DMUPjRbprrSrN8uJ6Gz7r5gc+RcTclJ
HGmUOMjwQv8PeJkizv/JAnAYMrTzmiTKo+/4X0F5HL8qFaqhQ/T7WZNr0HFNXoviq9jkvsxwpZ15
903kf4BdjJRDOXpFEOLcKOGrX+8JKH/F4v7jcr9E0BRMQJcbr7AzUx/7Q0N34sz0zJ5u6v1728+x
rlT4ZRaug6SQWcwIuQoKpfU3/lii/XcpmVFTcL5fJTbFhf/4otQLIfj4YtBOV7Xbvyg7TI+9gyTH
xGC8ZnwzmyHct0nBQDCra262jA54nwCFASxWqNq4AZJIcPKPhE2/0D56TFxDTq/qL2kxPyl+KIW1
IwjLYjvsOwaUDm8jwRI5fao/kbiRp0Fuy+5LZzUSpdFa6hdPHyclEut8Jzt0uP5AhgLRXNMKLry3
H29lNwnEFbjQY62/KlNbp+58jfl+mbShFcWo/D4cULXRszMNQOtBpROZ3ecSgYJ3sVKvfRXQKZnh
LDiJvozy+LHyiq2imazhMwmx+N1SzY0XmpMEMkI6rfXZaMHs2puxxRns0Fgw5MkiHsb4rXdLlm9Y
u6k/lABKenNyYeqvK5dFs+B8deqSmkO5mjSUzVoIxHvKNXpKPwln8VpOkQL4LCIBw28ngj0VjddH
z1VnOGexMWUUJXPVicFwHH3PLFn3d31O02pTYi5v8T9t9Jmkqx9DkNZzkM+m8FpI9VYcVuXUkrfK
hBNjhm/IWeniU4GtlnVQYnXosnifH40oDHalMNlOv2cJ2LNVdEu8l/eZLtvZSpmY09ydRUFf+7Pe
KQb9HaEusbi3x7tsi/GmL3Z3zUk7q+DAclN+rxLKPa0+sdSw1CXaSMKi+FXwKBAwUnx6dMt2N0W+
0Jn9PFHPrFZMlFiqjpd4f3/c+PzaYHikE2sB+XVYEHbiujgJpvwtWuPcRLds8uXwpf29rZm0eDRL
WhTqSQhL/DHYjmwzQM47NT7gmd4ElEtMnXTimt4QK33fhrcpSJgi4bmqJqtUREvLEB96FrOZls+f
zm30yS0KhuPbpWMCwgFX1ZRLamj1L5365uf5A/nsa5FshNmqSVcjuC1aPACQUm43HuhYSKv5ZyEF
SbSiQYiwDGMgSb5OzA4s+vKjGOI1sed2893bxuwb2/reoYqkfL1xCc5kXxvapcFAP77ycyYZL/o9
HEa66kHOglUNCIaV6+ykXapVoRgtBJRwYnnpX1qtGJxuYb01+f588wlTJBFt1+3/V4zFaqn/N4PB
ktE/mwIrmBH5/69Kw1z+vMUqkSr0uxjmWkn+x56j0/jUn2A+irVsSoj2PsD9I/Zh0dU2Iq8yp0ap
x0Zr1i59ZLiXAHIjYFTrvdusVVszH84w02dhe3qZ0lL1EmO6ZZLRrEx6uEYdgAt1CD31fJOQvPan
3GRz9pboDm52eYMXpsx5bK5Telacz++YjUWIoYy3/FPm4+37jz9UD5e7/UeXv0t03P/k70xayN/v
P36Tv5Xv7MWPuP6ppM3jYau5HQ/LCbMG7uuuP3Nz3poi9SSNoryF/76TSDPze8ZxptdhRCbl1w97
YM+99IoA4b+bDOg1rfOrxEzVdUKT9SqMjyCfRG8YFSWeTHN+vpvvuNfDm8h7QoFBHAjE8syH8bye
5/FjvhPGJ+UMQjp3t//Oj/jQ4ft1xgzF1+gLddh4toSENYKGUVtRhRisofYkdLlWaOxIm0ReTjbv
cdD29T3ZiMH0S/p32wJc5259ljaqV587e0p8YzUOlAjmKDNqX9yUua8PXePWKlFdvhtERctkPfLc
Ves3s16xGRlv5zFeXhpe8ao3KPExDTYKdlX479LonMIRrMTOx0HRdIsSn55tNGtitl5CyCOuNXrP
U2TsOpOYqlo7yAjDvwqifGR+l0M8lnXf4P5t0R6Mxzq6qbzovh4J64gXT5IjOc0OzWpuJScNnrfK
eTPMlYTNNd+mZh1q6DfEKA5TkzBzkrTimoW9pbiFLZ8KpKdm4cASzY9Z2BmdBxWpryHpmIV3a2Io
wcPKzXyrkoSRhuE0Fav0SnSWgBBP6HE3eu9JTuvV8fJuV7vS606NI+iJC8EpIRZCosvMhGja+BiF
X/mV3TvkY6EQ1G7B0U1tbad6783cnfriZerLoXxh/stvbh2s/trl42SIn5VrvjFiwzN9pIGpvXFQ
bMYk3n3NGWAyLAORk+uV3qJ7XWBdy6O4fhgfbCz6PAyZIbEZPAzhkgb065FCy8zEEQygDHCsyuvM
IQmEubbimk0ItIrguUst9MnXL09k4jjjkQwK+dkYfEK3qtik46EQxruOK1/sBaO1S3pnd2BA7bI3
JOjVSqSmJs7LSzbJVxwws0hvCx1v/e4RrZ04Xo9egfd0Yv9Nr4DLW27S3d17Y9a1sMMbJV5nK6tW
j7eSrYTzMNoK+8TLLMTv9If7ZB1lh86h/eRrdIElUPvoXBqZG31FnrB7/iVhapLgrDsjRgsv3T6v
jT+yh7yNeZD6HavvYeT6c8ytzdyX7NhUnHxdWgkLvbaZRFrXdmanQUITpTzUv2hoOSzo4Ok8b+Vh
HnYnhLds9oml7X4qgstUV9eiJUCaMg857FViClbki2HCZCSqYmt6yAwrsI4NbHXDguv81Jzrmk64
ZdYgvUt2Q+NIW9Gamyp8YpreOzNjZiBMYWDXCHMTSwSOUtAAejlqOKKcRs7C1s0s5DntyCDGNvJ1
RP9IBaz99EooXtJr6iNdiIA6fAwsBKBKzLpSLjE7eCpTU0NQWmaeMtaJzNgerVG6D5Y6LFqIfuRY
9dhkNpLn9auCtY7mta2adzY/AzPuPSj16ZVRVCYEdNksbKZHndzMIF3juHNnrhc2vYfGK36FrcrU
DGdcMuKVaqZ8XjO+/1LdREbuK+bLTNCJyNeKqS3xoHps1sSKUGKaTz8yUv/h1pa6edulW1xl/QGv
u8bZ00C7PBhGna3TY8oZHazx++Q24/7WBwa2Sq+NkVloYqMP4M5v6RZqeu5pjM3OGaN9WPHqbreA
Vua/jQ4wNGBHG1XwdionCZOwuw5u7Lx9zoZT7+b602gDGUknZTxvbmHmpuLiIvSP13i5WW1f1rit
a773E3KMZsXAjxmz8GNz7gNYC2WTfN1oyd7zDb/r6fbF1BJd1m/07Uyu5BrYqv1wKEksE6s6UhFi
LfTuE9OhmDSCe8pD3SpalTsmf/3cpBBLvUM0K9rI4yzw23gaxYZQ3XpR/mbid5UESTAq1iTMOptz
8ABsjRvhmd3uGzBhb+Nxepzuu1dwD8t9BAckm2WUwiQnvu+7o/SXbrNQ/atYR9LfzE65lUe3VxyT
vTR6s+Hs/fNbxRE3O5zF81jAPCd7Mr7qKOzwmTmOb4rQI8wuWwLc5hihgc1T0ep9aytlZvBg/xyd
bpebyZ7X/3N51VE849ubYza+V7aPNpO/GB1Ofun4G3BG4ft/fm+OvCzbJ6HE5o+3kEjc95O/7vhK
+EbN9c4j3fXlZiFPS/bJXv7WAiFItyPJFJWn5x/QpOiLVRWAUg6y0SG473EmJQZPfn8Yg7jgH+WC
6IC4VysvZDhqKkfbs5+HixjW76UYTrfDZe4KrvajhBrcQvivf7fDZbqd+hH6xm5xk0PSPVdzp+1S
c+X9TDamngodfHySfBisKYXuks39NyLFFS5I9m0I7VYqafLEUR2EerG0yPmZIxaA/w5z63HAJ3nF
jq25rnzwKkzIWKXx8iqcwsRhqpid0K41JimpIMDmNV8VrHA4WswKV0In3cBpMRKF2iX6GaJToMco
4ewTr2DXJwar0G781iWbsqYIT07Mjzlbk5ji8qcGATrApIzeU7QaAXMNUM2MwSokCRkGAGxotFiY
GtYYKndwXWQWckYhQgrEhVM7shXEK0l2jBzU23vDCR9VIGnrP4wneh7/eDsBDMUme2udOtN1qXee
uirWGvuMzIP3ldmPBSXVAd1nUmWd+TRHYsfHzpPtoJjj43OHvNESv4egIdrIEEHMLJIMXbiNNoYx
YSPdydQqX9b4fq/TyyE/by2NKfsH9Vmm+Yz5meKNo/KW1SE30Khc9zAc7DU+JbVfp0yX7NSvrVpa
SGx/bR1ziOMBtIyDVvYcM9Cb2Q4UVzjFsMqBbCWeyIkAP3dQOJgeGFjsz+zSKi1MmTM1ZKtyBtro
MoeU2j3S5KTGhmzedQq9jAZmdrSukc3Mx8/B/PGTW6IO3kMInqD0YFVgxrH2NKuD0fe/RytFphAx
vOOgoBHpc7QXJIzPOLkBHzPDX5AI3AGDyrCoUF4xH2uyVZpKwlo1Xjp4S+xm6kg8rwGONoGpzh8A
3ZYrCU4CmfB+HCMvMFfTdY6xw6Rxgafr0QyOF0E230RPqX63UyKz8aKCdQATm+vDb8b4p6KXF4rg
Fk0Rq+CyyqueM81HU8a9cwZfLKZST8ehUaNbS7bKYCbf+R+HGZMsDFYh7UKwzVdkLLfEZA+nLJj7
AIntLFC2pVOamvckOtJA1A2OCAMC2NyVvIIHbdma9FXc2Or0aaAY8zW+i5YS19JL4UZIEbiahq3J
rXV3YFJg2v+90jyUSJ1PyHO8x2045Rtkd2VsakRCelKc6iveNN7cKaDmYHIVnwgCUVoSdm+EoN2r
rNRik3qS1UMwIJsTrzCrTQYp/zhy9XKrbeN3fnIptp0/o7SK5tZ5fpboIx3lUcUVaNP7+D7SG3iT
D7Vc7WT96h3KMpg60qLPXyWste/yhVVuRhvd6ogqj5FG5VS3px1j6QSqpk+b/bWpDMHvERfrTM39
GOlR9cZ7bzvy7pR+NJYpMYEfoaMe49mQdOUCTOyOyfCERSv4TKUarA8KVm+ncVRPsgfzcUKDfTXd
yla2r/HZCpHBXC93ojND54PYxICHO8h2Y8I3nGFiGI8SQ6y/Vq37L1kiCSKmSsiYtB2F1/yYjylU
fyYropl2JFWCVQHbUf3Nd/9xRvmRv41PvENgcHx9SxsGs/4w6dWftJlu1C850HYKBoxiOGZ+TIUg
LflWdhLaBBOeTIGSkYkmWb6+nwwm2o7Ik4Zg/lhOPcGpz0MAgc/Uk7zyLHkSj2iuikhAHz4uRaJL
22FEdxfYIjAe8o8YFmOfar7PgXSdqhMlWOEHMPZ4n5pb8ju/AErA8B8Az05NzZCZMcnsmUlG5Umr
fl17GbhhWrd4AGaVzNx4kkaV9ljvUy6SU9rjHH0atttso5pNWPpRIMKtj6KEMXeVcEb1hxRjzpFo
7uwAmciVmpkrnOv98zjjLF7nO/VL9ZRd9ycE4jeLc6fg3JtjvgU9Ype7AhP8z6Ui+IGId7fWdoJJ
/YEA/2PIj2XijppDnCGkUt2RFOQvM1bdWtBhDLbHdKGF+V8yADOTVFbUAO7ESSKqVZkrGaKVbYjK
vXhXukKgnaWxiKcLIaVkOOLQt5047W95aG7pZCGEEn56upkHgjnnq7eedIt3gtsSasvWPZRsaQOA
zZnvOC6rB5c4pnFzkrmZTW5X0uKdmyzlsOQDCRE9Fe6S1qh2E1IKDTXdpxPB5oOgOrVWkEKealND
cAkifVINXluShkxxgLi1Paon5muU6Q7nukIaUQZjNHbDBK4JTvz5bvZF23YlIDAthwl9dOpJ4yV1
+FjnSepQ7TFGDg0NqwoRBXayrw8pkupMrdS783EFQJJNtM1+W29+ESwmjvLbzEt559aNvCmBARyN
JzkUd+AvOdxRjTi2Yutly16P5y/tuSUHgiWZwl7knFZcEf5zBIotSsD4EGOdidcHMw/Pe5Xwr5Kv
hQrvlyHMW9maXzrqj4JtErc1vq50RXGRYRzkABJ4M/lFQtgia2WYkW7tunbLFR0tr4HDsafcU+tl
8HAlZOtFSyIi56ogV41GeeelG4aP/MFKN4r58RQnst9/Sjj1h2+cCB678+RTT8jWn592CztERlVp
CBt0VXK/1Os1nTH/7irWWJoYL6m0eVnwVPiKnljP24cOXL1j6D6INxVzYuRVJNmV0zGEBuGW4mKC
wsEVR+ot/3nUvql2m59NtHm5ZSg/ieqeNp3P+z4LhW+FRVRtxx3QXHsXZW1hF3lkV8QfEwJOvmhI
hskLHxbu1Ck9rCEGf/x/tPhjRtD8io5GvkAooI82XsPSV/bosHGCX/fgHlQwR5FGrWN7SjeJk1Jt
Cm8KlIF0veNE0mVlOtvub7VTO59L7WjbaB+Z99N8K2y1rXSJx2c/TspWofpwkMKJFe1n1uQi+1L4
oJU4c4dNZIqjegrmAz1rWOBCdTVdZf4DDPOHv4jLaxHe/cGOrUiPXcED9m+nVhQkhAMdTOESCywx
YbOj/An5jcgbSpYCUj18X1RX9icoZYV1tYr2HwzZZXqpQZod4sPnsVK2PBgfZtPV6yRsCwOJg/FR
9dKe+CHDhAfRpHp53F6PBdpiN0TC+hsw2Pgr/eJ+8dvfZu+FOl2lUCXgaKm19ycS4sPrxt0oWw0P
OCjTsdfRHbrD6H5v/Q245PhjLq67fD2chhuNBerxMPsPJ+6mX//5IZ4aZZV+gUFIv3h5gwsXTyAY
ugPvh7M68SfxJI8/8k3+9fwtdzwEMp1n/3vav1cW43sMp7JZAwKEvZQGnEMhotwpxEJvDO5AMleY
sfn+S/azjXxGDph12JPkaWeEFY2cSANEk8GyMXGjpsaSkFcEDaSTsvnB6hBsmimURQJmt3ThnTCy
VQ0Y4U7NfaR9KFcf+26p9jy4r8fMQVmREY3vhduVKbvSml/G5siYzpKCJbohfqKnw2tfduU27v2Y
sjzmNAjvVo87LvXXjXaPEZPeNhRLaoqwyCtZT3dY3GTCvoZyLfEK1ZCPQRGV2kWzEWmjKFs0138S
Fhy9YEtBx5EodkohoyB6E1Eg51z5TB9gnJG/iJ3BBSnwW+8r/3NEB3595+Ma/zPmvo58KzZ8CpUG
PwZZJRM+yKMJORByhLVGp1rdyXbtMEroU80nP5hgUQQ/PkSEo5opO/lGNCHavZY+y9fDGuryrqI4
V+zFAzk/J2pqqubM0exZ8PmWN7Erf02CSYAA9z45ib7qvi+TUPSTm7iVtwN97hO9+OlFYIKKXXfT
NFYoTSwWJ7/Pma8A9LSVEHIjwu6Oo59ofmkMZUHlRWTyt2LKq9TLv706svCmJD7PY48JG1fecGI9
jT/m8IFsJyUbnzqGwYT+94vFUlPErOz3oYYaVztBAnargzZovtpMb4N6vBN0Xx/v7XVf1aYNIoYl
vcmBOoUtnO7iQjh9POkw8UhevoBzPL9y5+Ml57nDf7c2EE5tUG0YsIu/Ys747OcOn9Y/f6Ps6JR/
J3uq+Ft5deNCI3yyaSjN7+WxFrEf3+i14303DNrY/Q48htXvZHfuqEdgC64Ko8P98vRBSO6KzWOG
dG7DFk6hiQ3It3Z3V9j1Oun9vgxf+9Tp+Z9eYTh3YBLfv3EXT1ZM6jzIqtgV+m30EONYyVi3eh4r
v95/1rcpiJWKeT67t157kWob4XFDEP30B/eDwi8pJrftfvZXh9V2wv0xOKCrOsbRCR26OziMYhv9
tXumxcaxYAA6EGLt2z0/3seUeRBe3k6XCgE1z2yZl7/iRaA8v9LmHn+r99lFdqdHTLzzCt+c+uem
txq7xhYUJotdz8LqWu6FMw6Av45bac5+K3zRbYyZlXs9mwjzYmCOPJ4RDCzo8iRZmp/sRAqcErmI
GgoQCEiBaglg4+dj2EE4zpyQPVAmfJHtRDuGHaiCUFBD3SmmuCaNbHEk+snutcqs3K48YStu3u7H
eviy8eZzJ/SjF/5TT63JubEE6swUTHeS2ej5Lg7gLaU2/bT6PwY7YOkKKSlvnrqwiS+1n4eP42zR
HrUPpNv5C0gCrZNFcsyOjC2pu+5MhvU8C1/J+Fv2p+4+54gQLtvQb9PCNKCcQUH5Kisilq7w2pPm
3/FdtC2lUNlmN9l/06ALS0f2Ffza7Cc+aFsQZPHh307CInxW2haHUp/AMban9iTTGzypF6DIGsC7
S3uTGV+4qdDJXPpTNToRjDvmnBAXGMUGc49LGK1+cxBPAuAb+tlgeFw+iAGyU35g++LBgLxxLtvT
/Ra5kTvdczzb8WkMl2ymMOuBObJTd7Kj8+mOR8mBgFYDionSOE1RxHjIf6sVOH6MRcZoPtVC736a
WCUCKX78K8EesnoLcC7zzaUwOd0d2cv+FA9Q03wzOmzp+4Rt9bQDg+2cCHlbRkt5O5qoEv1A5Kuy
02AMdrYt6VR0ewQxznmYhiNCg7NOH1LdqbuUUtxG3Chfw7//I/hoghndBSeO13fn7jD0+glGUwhj
//04Ob+/Fe9hn6Y7zdO8x33xOhZ02rfKX+J8LNFj/s9ut6WvBsKB+MN8h7HbnRP/5UiXF6ZVZJW2
5iToXDoK51lQH5/nh51dy+P9yBdTNorH2jBVfTBiq3Kls2ROzEKf6JqXe4/1FHWcxpStgppvvCM4
WY8AsfEsNKt0uUQgUPMiHNksmOjT3cPOXYUzMNux6BjY2tz/NE/w7teCq1RQuho96tsWdqlPhEcD
7UpJkzT5WsClCFiOnUEij6WZO2OJqaE0wmCrNWLqxl3WHIhzPbrpScAyeVOZkU+DgxCH6GQj6K44
AD0h+0zCVlrdoSoEjUaRkzR9LCWzaj3ZEzgq8AZYnXF/iJvUVbb0ZsxJ2OlEAcA/+UqokUOOHsAy
RfG4PydE35/tzCOC+Jr63allILQ+T72pN2MibOqJu6lXMXtgj39UPW2vhfWh/U138U68wMBg3l1Y
JP4GyD/IUL6pYmNOBzffvgKkrgVxKZ6ev/1pXOY3YMOPk+DnRvEI7ky+vY/lQM1Wn8q7Z/atSQet
MZK5njOnON93ki69adgWxS2R1h0k4ANd859C0gcnpicu6bW0fk3N4r2uy3OhhWILH8PyMd98ciRi
wcAZAC1erxG9SHr72kSyfyfXUkJF8ZiDAa9bkqqihP1eMF3MtYFb7p2tYQTCA9W2UpwBOkyaw6w5
1OL2WbsCljRbP2NTrNdDc5JoZSmGylBIesnKc69YY3zZ2zk9n8qMuVSU+llLovPKlzlKWgBaDuWV
eWPcMC19Znmf6Ee+PPDup2cM6yP5NTXa92kc2b2biamwlpWNhM2V7ksuqzQi64iPZ267JkQBMYfl
XVJ4wnQ4knVntmm+uL9XlDyE3b2D6EvUFdRSJG+y6b+jqU6DV9kNwWcLmcTMn4eMOsNlRWXUm+96
EVlb1fjQSiBVe67SX4xmtnp8tiAuGmFbPYInnaunR0AuaPs8Np+vNdZvKK15tn+jBFWvVaZEZXPE
8z95odtEx/i9zpiKnm0Kvk60mkbHN6CT3Khoyc034n0vK0Hz2avMgffLjGI+WpkQvYrbGdCMezh7
BY/S698QU3gfqq61yehPcbjftE1zZhSduObO5N9XklvFzBLz3dTKr7V2ewlj632OMjyzMrdHt6ZH
pi3lqZlpHlqi77vfDbYsLLXG7ihly4aQGPdviZQoP6qiMzx8oiRl6jXTlTjby7TitkNjDPVaWKfC
VqZyLQdium9ee6xuJJ9SSe9fulzbWqp3sfVo1jF9C/F2B1LzMfLE7Psjt3XE8KJe0e8mJWoOr2jP
N+UwJGrApfcGbUas2tq5unqndjVf38GUa94cwkzgKe91TnH09BLXr2KUqHgNy09rVozawipfWDLo
EJBP02D69LTSHA+TcmClK6U1A1zAWe/30dTHlLC/imqrVvoA/wQ0tb+K6uW995DWpFOP6FI361Q8
F69AowyBDk/jqrIer2P6DEwkaPs53d/e6C5Koke7kq5TZT3hIX17D9mZwM7T2CkNIvj1ekutV10E
24IxpzXFaGS7bLtFPV8CCQSBI1/bchVrQYdpQsgTRPIH3oAVRLE89Qi0UzvKf2VuSsx8fQ/XLD5H
8Trq/VYy4z0hcavp6SSE9aPqguinOvbNCLXs7sRvlNB+0ivoQPWrfKxkiAsytrzX6MnLJA2hcLTN
qfuHqlfcaMn/xNc5M9uGMCwmu6hbTxrr9dRbAu/5FjvxREaExifO/wPclvmb2S5GeJXQvWUCK55Z
HzAX3401yZf3h57US7hwA0hXX1+FZqTf4H20v0nmTpyCr9maTbJuvjWbHQ3GEsKYbEbPQBmWic8W
ntEj4rC/J9bsDGy2u6g/rD/SK6+zYvCWv/VkKfar8qoWuny35979uYURfqD7lVqFYLxFvTC4RB0g
y2z1U9G4hjvZa9Yb1X+A9HAyq/Dkzu83A8VWUMSC9aLk1HIgLuAxyajLNV4dj54+l8Jv0wUFpDCa
AbaCQoYfuZyF3BtH22fB1H0dnoFIcEyQ+vMAi/nX/kW6RI5PaOBO9o9hRH+K6RJ47oN5624BBAw0
EvhXQKR8zMfVvrIjUd6JitV+2LR2+tNSOyeW6zB43/AtJM4EQYvXQsUXoMxF/+a1jOF6AF2FcS+W
/jvB3i+x5Mi1SFAKgjUFpkdBdb4oktUHzC8AEKQN6R7Syvt7hw+Uhc7THe8dzpfZiouenUbetBvQ
6M8Fs0JGhlmJfwE6Y6vBL6cJBh1wOa55GmrMIp+iC5V5ukbG85KckhPLkBF7NdzmHtUTYTGDlmWK
6+kO1gT00eNEuUIcCxqzUMMNO7P9zJU3BLMclWTJXxwSn5sfut94cz9BQ2KMfl+zO0s6zzfS+X6U
gupcuNMgOVLdd3o78eOwvv6LwKbBJ5gFrz8QZOee3uNO2cRcEE7FHNH6z2IqcvIWuDVixX31O9/m
0CjuJkElj/wyCgQMPy0aawBC/qDOUT5LcYyou3blarChMAhajMA0bbZkKLSYW0qxQoGVfwmkeslK
g0u9XWXqgnPPfsCtEcdzvXghZ/gEj54IzU/7x+UA3j0i3JJVBOSNcK9ZloT1S0laaPBbdosGbDAA
fJpEoDHhiUPYkV1BajYs7/NlFy2m0kqEpJfwh2CtWfKPgykh9vmaMbseLVToJhgHhUEH0otOZ1mo
g9+vVYBAlDuQzGpXH1bCa9Eny89zkQ1LzhfL5sP70g9hxApczMRipYNMV+N1A0RLXeTy4qWO7y21
Kw5b4FxoK5aZygLjmMjausVnspCFRa+59dc4bHKDnqdnGbDSRv1VeRv9jBj5ku4W4H16ODPr+Yv3
ii6in90yIKZ4vV19SXDw6QI42SAvyQN7lEK6xUAbsIDYcJExwAJCg10EruzDeNJCE8kgKUtF9SL7
LMDNF26zwkIBPBSOWrfImJABZgouHRJvLEKxUGp2l2jAGvqWudD8OlxFGiC8nT/5YcVLu3e9yH8t
am6NRiOpgNoUPvXHkimbCbsEbCrYQQgjPuPOeWcr+fQ+VNXy+dvlcCkumAf5+EzmSGeFGBXACc1D
wFrvRSXw7AW5TvLNM5VTnwAgh1tFdqkOFBseY/+JFENgCz28t3eCo6/3Adzn7Ee4PpRFLI27BcM7
vzbY0R90ZDChvHEPW8Fvy3t8kf1gnrh8L5tqy5bNG+35BuF/8XRmS4pq3Rp9IiIEEeFW7EB6UdQb
QjNTaUQQ7PDp/7Fqnzixa2dlVZk2sNZcs/vGlFyi0HqHCkX77fY1PNfh5DueMHlmyKSl8eQlm/c/
OmHY9wmfewzr5A+8NylQ8ofyYNJF1Pxqs4K9Q0c9RXt9gnc75tWj3sPNpHHPHjk93bF7GonJFnzj
Zv/5Vc8oYT7rUYJfT9ZxlNDh23v3DZ/8dSI8ezI5NTvVtnQYgTCxXi4dm9fclGjHe5mPr8m6RePA
4YKkCd3A7TTY0Veq1BMWPl//+2YMUwj8K8uXGYUaLcVTuRc4ghTDh0JnPIW3lUEtb6cSkntkUuBR
KWfVk6HH9f6ErBblt/dbDjdQY1SqDlw/LrS0ZZD5Qtref5jnrf+2J247PbncIG5Jz9wG+lbxTT3W
lEY0zUXFmLyD4sTtuJ2QkgzwqgllIPdgS1HSMtkH9X8DWw6zqDMtBz+blh6VRsgJbdH1hpScfjFb
aVrsuijbcUf5NU6uz4kcp9uWtomYpMiYiQxr4zROhRqM/aJtWSkPCuHpVt9+nfyYhs/NeNV56vay
0vejpUTgdIsrb5yQTCv88u8T6evh+RsSLuOy9xum8Ba+smcNJX3AJxfRnRLwKYtT96M5o0MeFweM
zpCADgPXA72aja/TFtJfY6J/0TjQGLMFViDlTFqqvCd+7d9ReSDKVzYP/xN3B+jVaG7qA7nky4E1
jsB2RScNC0z5K6SpuAiRwoFTiqtWUtPbkv57/4m08MX8JEOPBvbBLw9vTqhvWlpilAlm2jhyF8ll
t/dZvbvqSDomLYEAJotMwAnW2RDcGWoel/7fHjMMZSqsScJNOj6Ucb79PcK9Sud0xowZDpicth73
fjKaSZ6geVFYFWF67P7pP+7+HUTvX0HpzNinHkIRtBsyXx+YhEWHMPtqvUhIk1MhoZQuHrcplDtO
f77pqCEBwadwPZygyMEZeJMae3FQmPiDuAR8/wUirE0+Qi4y7dMJX///j7gNKQ5js+pw09KFAVRJ
NfmeJ9GoRsOEwkDjJqhmLtAkzWFkf+x2K5sPTycpwZ6i7YeiIaPQ/j0Ki833eY57Cpo43w/gFTeT
DM8UWRLX1TDHCHE5RHg/slvRLQqYiqFOS/1p8guHy/j6gDT02jee5FikIFfPEnnV1n23rny1OaAG
kq13s1rcTY5LMqMgv/BNt+35hZ9LWeVARkZhcTP39Btw69I+kBgz8DY1yRIBYm/SdY/752CHFLqr
enFgyV8zH05SCj8QmVH+ZMv8Pde7FUfVo16+u8OwXWSSqfrt/oE+I0HycbVaemQrszM8FaHoaPYE
4VxMOnXSwMUZTUoG2HQr2s6fn8VwlR6R8bVBu/tabMgPQmD2Jp041vU1a9nVbDoxWoDfR790oZ46
CslAtsYMzBPbHBnwCJzETahMcaIwAp96iljOGJgk23La44RowHwU5rifctzUfxQ2+g3ytM4kc4Vr
YpCkek/QmZEtZv5Cwh6VE1JoZYjlHTlMHS5MFdvCaAQin6hccMjhvGCHeiBs6E0wX4bYRwXeC6yL
70SJxZF1yM5ZUsEy84ae7ClWtat239A4tOerd41yRj5Is9f28mvYnFpV0MWvq90x30I3P1+/1k94
4xyBGqgyjodi8RnMPhHfsksfHCK3KR+JG0oKgWOmH3GFTcJxhsncwQSXc0xFLU+/12kHg0MHb4jH
SZiBpUgxFjeRxOOAzBKcB8syZuIUov8PKeKXQ6uYXg6kULAFBgUD7sfillyCSz4jzVVSnKR8+afu
cgtu07qd/YFqREPr5sLqT7ozItCWhBvENZQnlGw2z0N1uG+wudKJ6/oZTLDGOBFkYxDjGF7pEvJn
bO2E7j664Rx596Q3szpQAcHSSyE46ecEc3RjpjeH579DN/O/1EipCoT3iEOyPFA+KzHqHxKudTFF
p8t1j0ra54lx1mNUgPff8vexvZ1Jy5IyVqzXlj5ZR/lV4/4Xp+F15sFk39acf+3232HD2a6RAcJQ
3bYTkll4BMzrkf4wWjUxGuD23qwpFeKl0CiPaIO7npoPH/PIUhEqx6cIBnBRX9cpXk4DCxBziY2O
FWiS2FYqL+R88Wt4y9yOzwlf/jlCPzwdklstyEyYPOoDC6Ccfk6Fr73NVyokqmPQdCJ9QJDAKq0O
bxgpO/2v9/QzYlOGMpnPbUedLh1NICiyq1672y8CIoNDdPs81rjJYPu96x5SdX18H7vje6+ujUgj
wzcmnL2EfILRYbQlXXtiHRT+YKv62MfXIcU4b6QNH5mQ6WOruPi32FgNE+nwCZ/IhH8+IZeS5dsk
TYCWNvstQ5xBrhqeuiDq/hAkcCGLMwIortnDHkb5zPqE9Y7gmo3EMQOzcQBTbdf/KDu8kYwZmJM3
IrSf4sTfvwNxVQqTiJntdjuL7Ktd/1x+7+sb5AwGqFOlQoeQAaZjTmWxYRneE3RAPK6d1HHhEW9W
4OhxfM/cEt4uVlHaFGfCtLG4oU+J0Ez9LZIPDdsIa3/YPjgrKBYArv7Why9uyYkHjVgidNTXJq4D
tRb6ltDv4hLS1tTED/+2bkg3az/3XXsmWCFfGo5dJDdbuTFJq2BDODlZFoPf9+76lxPikSDxu3jw
08LFIQBmdIlwAUyuh5jA8MPbfJ2J4XmyFEd3+0U2csZL0H6yjj+2RwQd0Y1cFP2tuvk4D/w+YC3X
u5R7iEJ2q/m4YuNqQfqLohBcWkN4zGr8OIsjHs+EGhHc4z07E6N3hzZywnMtEqI8YJH3dgqw56at
ZNrbRqglp1xS3iqGzsCte5z0YBgWnuHyTDfaPLtpsaYYFD73F4cshXQQfuBXXF1RRUdsrO9xxvNV
S2PAKDQWhBXEabgGqGWJD9fqlp7nVbUTnZ7vqWmObGo1MJTo7r+du32GSCvhwKMNY0VQEKb7u9u7
1zW1cJ+fp4ZK7qBbNIwR5zzz85CPNkJhwfASzF2zujgZ/QKvmUfHs8P79ST36aNOtSQy8U/+pwt/
UUSQWOaGKzIHlxiiLLktS12XzsWpMQw3Kkly1O36QLZlj89tHPS1WPzHOr7EI/fyS1GX6/o1qSgR
ChrhQETN2JJCN1+suiNnc/53t1Nn8PN2dJ4yiwhbyatu8awfhLuGWMm39/TaTzptyQYRdoV1yQ40
RExC5oQw5cbYJzxi/omoC8NAqRzl7p6PfJEmWsxgLUIeXouziaVnsG/ACaEqL0Sl5v02xamPg4BY
nkzC378uwD3+5FizOQ8waeQlVLIXJN4hKmomxzlhxkhm+h0hg3mdXwfTAQhirB7JtwTmgPQv5KKM
Ku0Mv11T412kv5LHRKK17ospraoDQ/DM8qt/5Gh00GPZa1kKw/CxvQdkMAnASC1vbsnLVixjkzva
zwuZLmXw6L2TwrtFSpRucZ2pTiqdHZPnCidyK62K5ZMG1XwNQ/00QDFAB1cyjmtBtbeRqCSS1Wz0
U7qq9l2gOATUZaz4HTWdod075RqJrmHisV72PWmNWN09jpd9/otHzkPHZ/y1dKf9fBFbsFHZ89sX
e0DQZ9/zbEuDCx246pyoPkAvH17dq/vwPt9J5Q+SAar5l63F2v6alFY3Hc1KGkzX0mHAkUqB8282
dAm80nUeGwdRisuTbKb6ik9Q/NgilPWlAzmyXbcb/BRe7dBqsmqsbH2hO+ZxLmN9lUZlUGzZ8zNU
K1GKDqpy2nCwKlaVo1hN0i5FR0zqv9EgpZPLr7prthfntTLCe6zttPlzPdxeo3vQO4+tSBVuSfwf
qNGhbqidKr4eDTffq8lzJc/q+D5PMc9kiv71bBn4NlIo2ekKJfYCobD1jElf6DvCgc4x3MuCWGKp
8Z0gDn5JWSp0KJTWYA56c/adqYiEBF6zp7dH8CyxePsBEPzD93izM5cSTZJGeNjAkXSfDg4UZ+fm
+D2zSdQdSTzmJRsZZY8puZkxlIqhSdZaSmfPp5ln01E6Ey4vJDZ046MJu2l0ner36QPj1c+wgiSv
ussM99TAJ75Mh90EjwptrHf1h6dPgmOZ4V4CS//nYdJVcOvYMlPCK/bG91QvhomxosJekcEd0WdI
J7Z15dSkhWW8Ri1hXY5NQDcsPYKpXR0pp3sfKwsGMz3MPTQMPkMh1iRqgm6PimL53eURR+o2o2rc
7ehrSleD+aJZ/pV8wenAI6L8iRXhQGv6GV4KSak1B+snyv9gDNNZ/V1qFnW2GK6Tg2XAKm1SS16k
/m1F/F/Fr60G3oHzlSGfKgTZ25IDnQz4kbswlc/qTsGmk8QioMFrwfMLXriuCkPp9QC982CNC4MJ
2hlcs/Atcqe4RIM1x4wSc3Zp6/EGO0R0yC/yo7xdjLsmHsI8sr/rSQ14ryGts3OF0m7qq6i3Pmd2
t9eRXCUFcZTOeaysx2FzTpf9jqqiy0mNVJXa7edIsdoj0UegFelJdmTUkhR0AeLYEcDvbkYGiV95
B2zZLLjJ3MxfzlI+CpFdwfHdmMMSMBCwdpOqguwyfBUW6W1K+q1naxJJalhJkwCOJOGQWUOoiZF6
0LjMGAmSwziB5EtYpbhUVzMBpctVLfc1D+NvYFpkU4oJ2o86n/UBr4xHzk37Ijt9iyOW6IQoAgNM
C1hI6+W/Mu37rzyMBhO85OcfvduvE2uLw1IPcue9u5sNgzW/NjvTUXfVb3bEdPZ7EipYg6jZvt2b
z6V+nDluiMLZQNzhJdeKHZLuyJ6SAFfiB/sbuyaoDji65CX3IvpZNuv6h/QrThrvmxRqunQusb7T
l2XA52Wd4UBQroGtTvYZxMu5OGp8mpXm4GIN2zlbr6HzQTgmJAok1Agvu8VaSC6ijjwYnqtKJNPL
37cyuUbG+anghw12eECcaiyNd9BsSd9/tvkvMXKxJAM6WlzisV3yPxxS+18FckzR4m5V8dMZ2pIL
0WkrvsvjEZnrln/52HJYOsqPEV7iz7nwxovaIvk17+3U5LCatVw+8V9HKjrkcBHrd9qQ/QfTfpbD
3r/vBv51pcTXVZGQMqd/Y0yHYh0iKUOjVLr6lmYxtImMFLJFxxudiUGNqqLaDBEW0OHjXv0PxdHU
f6y06ce+Oyrm7DobzUZ0e5Gt90rGv+KYuA28q+dM5S2/56XbLqFAmPiTvrTqaZ5v5mlQLm7063/o
nwPiOFEtA1YMi2Z5mdLRNn24FaxdonOeU/b+peo9aXFbMP2Kbl95Bi5llcOAfFDXHdks+ZmGJEWl
o5qkihiQN7Lk4IpKIp1Qmww5t5aGK6wwnbyT2kKbZr3nzZYWSlrqxvhBzay27vQk0KPrimUoeOFc
4cw0wtIacc48aXwYz9Sp7n9hx39tRtmCLJeQyXbOED2uwMxSoOfabWzvY9Zo5gqsPeH69HM0xRgn
yONQ3+g5Q9AoTb/g+EXz78O9zmgAoe/igpVot3cnD1CVegTO06s3CuWFSukCf8DB9Z0NlrDU9lRu
lzi5YAtpgEJngZfLPEmIHOZjdbFYBot8r9BzlM7FsU2Qg7DmYQ5tobMtFoYFVxupeC00KNORTceg
lQdjiiDanJNzCSAFHSulANSqJaIi6iy+JvYe7h7yimZJ20wM5CjWrDapXPFJMfWE40skU77oDsoj
LaRHcS70LrktcfzRJgJnIl9oPkubz5KjT2X7LBA/0cf6dBow1rlVOpTN2BN3i4HAHq4qu4Pc02xW
WVlU849lLNvj0KBF6uo/5zL/2M/xRuiUlTANpg7ZGpi4Sy3d/NrcH+4NBwjeJn2783oJ0hmK7D95
sN0spT8ydBb6ZdZPz+cl3cdaJtGC7hbR1ZQ8gH2jODSCJ9AwSIR1friy6cbcbcYGrC9IKHKXvhHQ
4T0g7tS70BhvWPelhNZZWdzp8E9p6mbe/UKhVQa9KZz5Roi3rOtWcr926dIxarEwbd0SdsobsQ4N
t7IEXbmYNYtLMETJgzswy2j1Gto05TiGna1o2aABrLOy5dtiOOv2zrAsCRxTbdEAMq9oAdURwdz5
u4I4BSnuk9fnQs1Rwi4v9NBo7tDXw9bJYjXEdVzqQC8R9MZ3oabAraPy7twtoAroZ/vF1c3QuqFw
9lIxTdS+0aY54Dm0kJdeIgZAUZfjpxJihEy8YIvl88sc5XooLbeix57mQbq8C7edo2dZjaxsM0Sx
UuP/jRifSt/QXo9QDyRFWIT96UH7v3q6hnrS0HEmuw1yixeFhyLCIS2i/LfxBrt0mTrfhSTuDZdG
QYP3tt5WF/RWthqdmXTkyecqvuz13UOgV4soi+RzDV3jwv/IsNHKocMLCu+5g9+0rXAJhbq44QYL
ddXdMkK64dx2m/oX3PUnLdfd7kJ7kharwSV8e7SiJJqlWFIEUWoJps9msKgn21xzQDIX/2s3M0bq
dKsuGUwNyPIMzMCQUyGe6X6OU6nCM364GvfkYWNZ5rwk2aK7gwjDb9GHpB6fa5ph/dL5pKRNpV2A
IrJ6uq/ongozXAnFT8GgMKkI3pUUpfNvQlPivI6Hs5pGtwf9Thlxgj4h2jSFAHyIIKCnWZDripa7
2SCssFT+liYE1MOdPbAfVgPPxad1/kf2+/ByUiLtMkmjkRWWmamgiGSUrKN4o18jHsdfylrJPWFi
1z2hPHfdFPbHFVNos03N5W3sNEI4MlNWxB0uSpFNT3uvtMb2II6QaH5C3Dvvrc+CAawB5te+B0/r
zflfO5rzwQCTSsQyXSOAkZrVOxgMUAYVa7t3brN+JQUj64lQfsidE5+P7hhLqCDBzaBaR9+yyZBg
9klmt4urNwRWgEk11fnbUWiU7i3EJVZJwqRzyNgTFSyEdj+HXoRKnA4iPbotxnCe6Hqr+JkPaXB9
nVEDLThrOVHCOhBiIISCjKRrAUrJAEYyFCPZsrfEqw9WF79PlKVMazuftHMqvFFxiKekTSQXKjfG
q7OGrIuHB0okJdPDgggrbJ2EYSIP4XwJCfIAEx4ySw8n4xLUdAzShQUjhdAQ6SmGGmoDi4nLr/Lq
PEMAsGMOztrOiBY5pHkZCdwBRZa5waIq2Zx3JDXgU6wvHzlbcLNpThcAGKF5v1vDmXxUYPh1q9G+
cCVWSYGbAhhkNhL+Mwado3jxNJkTwEFNC4j4E13bBSAlBJSOPhtPoX8hvn9x6GQOtYSlsRaPvq/a
xciCL4UCdTTZpuYLvOKVs/8Fto/xgTATpCmKzhkBjQdlwq1l9K0FglptfonpQuI+P1cPsxZe0oJ3
ZSlhi3GtUJACcVoMGIdM4RmFUcsTVh6dTtOBh0DUHWCSP35nV6s3mrTxWt8IKXBJvAf1lyt82yCz
8hVXtmQslIShrLaiI+9BY98H/IOQdXWIi79ozZXZYJN7w7Xs6wfZl/3qiDoKBbrQqT7dEi2J/tf6
1CY/vyViFKEERXSCipTREG/dLOIPPjQ942VukqQsu3kVlYhmOlux6XEE2iVhGFs0rtXWWEMcQo9/
yJwCiZQwu8/zyM8cGClxIQAnvL29/u+vs9hg0FnG89yToTX2+3MRf4l0IYA9z9I64/csqIX2rrMN
R/QqvnbiQz/PIBeipy0QMY+ceSvX+IUIAGmBg8IYhb+xHKLARnnjf34KZ8gPSFBSvj9CsSf7g8V3
zRNydQ0gJANPQscrB09bX9x8+jNscW2oHyLhqblOmt1tJV9onBT7vuyYDV16NY3VKi7kEKlsBZDs
EjVIDEkiIn9VF7qbosRG1IecT9gghmB4j/0AmhCKMyc9foNvMPpVoztplwhBH22BsSyQWnUy/k/L
R+1tuP9nqYaMo59+qbQXMwpzd85k0kQikd8lo8c0jRQYEg9Gf6DCXP4iieYxaMI4Au3nyaAP+sYu
O/+mE2Gou9WQndaCIFm9ONo+gKD2V3fgGc6bM/pmF8srbYgSi1iaXy0Ey3B40BWyvoY0alfzNGKf
IHgTAGQ1MvgOKzoicEqeicF8mrW0h5Im7et8XiKlyV/BmIbIvz6pKF8mzQaoUrO5MllpoySPv4ZJ
1tX6sXn91euadG5YMvSalu/DxwX/tq59ffVct3ZjPwPI4wSCGN7GvuzK6TpbIDvbFnvZucV0w4IX
O4KzuRxfu17gbKrzkNbVliNBWk5XosNRJdjc1cc2m6Xdahx+znlQip5zgh4YPVvjQF2AfGoW6T+U
zP+xxR8QKj3tx3Bp9bJx4R36jfSfS0CRnTyFyrGa27AYBWdBI9VZbx6r0azZtrPZ331qcDBeAvWH
+MfS6Uy8lxMKCyJAyV3cSnj0xBPXFU8O1Un4tGSKMMwXH8MH5puhq/OYQ9YX2JRbCArXvNBOT/Mz
qbEvwuMhNZQaN0mYnIc59kgtoV8zLIrcHo6TI6AtKj87WL4B2WUuCAF6nXOyYAQ9fznTJmgRxoGl
WDjJ+AnIi/YTeaiC00XTj3AKp7gW8G6IBBjnTcs0Th34kOeq5QHjQIj+ByEEn9WQraTjn10dIaS8
WZ09FAIenCfGLCHOz8ChUPddiEOtQ+OIomKLWn2mrQrXcF4y5sBw2vkdPWM9VziJbnRncyI6GZ4W
Kk6alHW33elYODptfW2jUbwFciAHCr387mM/xso89hIS9wt/XZ5kdld+Ujwlaqid0d2R6GNGgJs6
MyWhXhV2nbzZyArsH2I3T2CTfroRiMeclC6EitqjiRZZNQZMRdAo1PoDbNwI0yl6o7XNGOzC8FeG
zdDxxKcBr8TrRUpUntQITa7wMuqkEptUZehU1CXgHZPnqbhPnid25RsJLRwdUgXJbXMVG4bv++Sd
sD9wA07/9pC0fzyn7YZOwmqtnWgPsdMEcMNK3uic2c+A2rvsFquBQ2LOyVbytnfwGzNvHBZH3f/Y
zx1Z8pB+yhA3DveTgRVMqRKSqQzX+oqDTG5zKuReDeHb1asCoZv90ib5tJro7VzJGfYoCTpoWxWN
5KKHvsCHy1DhAhUS2IpE3GoDuITm6V7P82hOsyxdISf5LkpUqMbfkNvMYcHAPMRWfE+h07q40ELn
+lL4r68IccPiRaCKqmo5wCNhCLHLUHM7DZg4PH0sjZnkNgC58STnpSWv5H/y/Wa2mBh4V1KIftOm
OuzSBUzYhLAf2kBjC68K8gT+ycMUal6ox8t+YsPGQo+m278U6dcPstIVoCdO3t3b1kMwitu3DVqU
pmnDka1xLD4XB1NAwRdmDaOq1inBL69gvnDk4dewVgnPLMae4zUwG2oxQsh/5/pmgKzkKUNM8P4Q
Hc+Fs3jDyxV+CftwzYDsxi2J3cjhsVXhMOEaNTg8OLozEoo84X12RV/UWh2IGgFKoEECIkMBDann
gxJy8NQpoIiLdyPTAIgTgdpw2S3EESSgGpBAF9hDQofBKmNik+RkxNISY5FG0w8QH+AWS+QE3Iah
qYP4YD7RGrcTGtaAA2SEUufKZSSQY6nUvEOV93ldtiauvzavgRT1kEQf6CYAHCyg6uHXgc8iqBEB
qYSB0GHf0sw+K1yU3TbsoZnu3VBZ1Uc9zOJSx6EwdteYYCtOoxctrniVizvOEmA43m2XXOFNKGFv
Q7lA3t06ecSVQBue2ZLAFdmajT0yFRiLwJhwCg3Ip3AvCd4UwHBixLe8Qi+HWBgjEj7NFS180/sa
Lxz9KHQUJanmC306sC7kUcaslAeeYzWXsK2kEcInl4fiEowhLgUQlRxyE06I3SC+LMFS1HZPaqTz
yCbjAbR4Xs9/c59Bp9i3WEW5fnXp7Z2moWKjxv/ODWAMtLJxehlTdZXBtrqCZsqJbw2r9K9uj3BQ
WnyRLLIOUJLT12De/Yerw2khWIiQHoei2+yJM4qTY9eRvDJ2RVBFQoXGG4lp1LCwjBZOLcJiaM7B
NdZd+F8gZgeLK47QGyIYhwHxM1wp2JSpq7v3raB94G5ZuB2FLVIpTHkiszWhS5DbJqJjhXi6IKxv
kSXTZEK2ZyRSiCDJVl88DMPCnxa1BmzDI3xbOZ5DDuZttCfj52qMPuLLeOpdfuUjY+ymYHqJWgXu
6sp4aupCpCge2JhJkEDeJ3QsbGKUn5pCY78iD4Rk+2njRi3aecZh0dvFZMC7quGWtCjFAVbxiPdS
WRkW4B1T3ExiUTioMPAAT30xSw+r22as/4qRhrB8gNHof1/IKymUFUE8AUp0BOCA9kUgLTQwE7on
UajibPvRwVpQtFqKjINBvkTCgeej2wXrSnJSLwtx6128UU+LCgdPDRQXjbMO7LnZxX9tkKfMihgK
BQtFI4ygQ2uDYUBvi9xwyv33hbK2CAg34OH1i0FYOLr7YLqP5l4Aa+CkRponOTiDrBNiUStfi4nz
yFDm0EMjNIfzj9VYaih+YrguHHG14BIvoSGu3qvSFzeVyRXT54RqJDPSR1OQnCg+8O3tO2wV3jW3
ciDmNRIYIQ7AgNLuu0+j1Lufwk58dBEMY0S0mbEsgG8+xOomnYEtXGSwQMZo6uvlEOnlzVER6heL
0hd5C0QW2IbWJOkrMcUqgzzXLQFj8YBOZOtMOKxWwZ9EnZX+MXuMBRMKTu7TtJg8edkXFg3QDqCl
0Zx/D57YJHDPUxoiJxXpGuT/wtLZ960KlwHngfv8JJ/FRkQXfffEKm+FiOk6E964tBJfuT2JTo/Q
XsMBlveZSxUOUrASZZvxnsaKMQUlarMBC51LiM87z4inRnvqlqEA671PTW0a/Fy9KhONFEp2qIiZ
S+5haq5JalsCx09P3FIhCQVaD5MsLixT92A1IT2GgtNa9QKlmQVTC1k1sQuC1eHuQYIyP14wYSWk
IpHs/q4QiK0IeeDWvkFzyRAUEGwi2Gli1aYZMl+KwvpnNYrGHgf94rYWTLxbMJ4LWo88Lz1cYBpQ
hj94X/8Qjl+fTpQcSSWDgGsvo00KS6XCuipicLRzPaxBFNSeRNQm7xQqCVtp/cY9ukcpZMT3uaAT
+yziUqIzY01m7awChLwTaN3P4E50QUIBCAnlZDjLnHSjut/1g4L4jtd8PSfbzv4EcIydO+Pk1tJK
/PFpA3dwicbsfEuvyBxw7kEs/nRzpSBIIFwm2DaygAR7p7Ejvcwe0inx0MmwzAvGHYA2pHXuPqgZ
9tk/Vd5oLWB4kjQ1qIQavIaw1g1LZhD2C/FKAw4Q+pc4Wpr4EhFOghhAa11gSdDGOfLaWBpLAYzA
0Qv5UIcPQR3hnCeCOOFmjn9x/i4TKdaj7K9b6fgPIsbO6Bkj4G5/hutBWJ4FMlP4y4xZYEbeeApa
nLWJwHwmQ+MUV0+AY2RGZmoHcTn6qOLc0qI74b+xlK0vnGDo9Q6R+bI86qxocYnvoGpKuotEsNz8
Fwnfoc2ldkk2DbQAwCMxHOBlPYEkMq8UaJqglvFgtNdFMKBPVpDsHhgiEZ/DWzszYD4FiTFe423w
itqiiKU10GjhAtdn8hC8bOp+d+CkpjLr82XdAp03JjBq15jrV5CxOSLJ+THWxPEA4FJBURVgHSI0
5k+DfBPxuORDuSOJMObg4VCj0ELigUS/MK+NmPTBVV+Puf03qKLfdUZAcOkngs/xBXfIaSgWBipF
XyyfsZMnAj+kbwbem7hEDka4qOKn01m9RAc0ir9DSNYGwUaVqCDSqpPqwWBXvfoEuFyleyngYoNo
TiS6z0/ZJmdI6eaZDBm+TF8j0JWPsTVewO+s0S364qGm5lidEvdeN8b+suab2+b/futPNIWus3Iq
BQJdScQckB3nlov5J29+4LJ+JzdQLGhSMWIUgZjjJOLhnrhLTCgkGwcffd2f8vlt05+gwfc0Xp+k
Pepm2C8gmheDepmvB6csLA6qUKnw6rnf/pV+6Q9Olf+hIf3DfNgiVJOr/XA5cAB31uvKL8nVq0np
f2lq928HuKju468Ir6F6SsFjzPE5BImzfMI4F/GANr8eSfZScLk7hBrEaQ0AGwqCLjUNzLm+4U/2
mPQgIqQ482iGiLv5xybjT3Goi0WiG7gnkt4aJJbuPFYtEWyO997SLqLOde9FqFgR+2kRBz8RoBSA
zvHIsJOCfS2AgVIfeFrtlrnC2wv9QKLzYeyq6y/gMTLKlOUIn5cMU8D8anQYBNqPjpLdoEBBRAug
FPDoYDGwp28CeWRShCKkG83tk20tnOoB6NqayjRnrgDkPoxJRR2UZBowm+0LdQn2AkRY+Jle4L1B
4w/B09BtbvillwUoWyGMklPnMwie5X0rA2Goj4L8yFq3CtBrV2i0Bb7OjbTyv3w2GFY+H0cWvEOw
PzoIgs+/30ESAIqrQ0R3Myw8mSZIddsHgI4PlFHUWmxJQXRU7BoeZeoyCeYKcO6CVf8v5SVhK8Dx
WLCQmQ2rzZ5nAKBhBqJSmbZTLjUURyY0WEQIswejBYQ3NAaBd1nyPHieEmcFQ36tinNktBgtaMeb
C26RqMIobPMhnsN3l4aXCAIjdqIIBKoDmtksPYP5nAkQqsqBN8CrSfFvU87g4XS4AqEzl2G1DacE
a0icUE3zvOVMhiT2nTNNw0TUA8qrCo0fZmVQIY7u7sNvmPyIWuAFD218utvK9uaXG5Wa8Djq/r7J
J3kAwmDy8tpwR66CtKre0ch1Ow9Dfd2cFZ+uUjH1+74bwVe70pAKgugPzB5ajo0aaLERVRu0Aei7
og9yDEAhJCjjO+9pDUYxIinNgr8Dbr1tsj9seIgPQlNANuk2oxNUNntIVTrfiNp0ui9Jem204Eqf
iOxJW82pduTjETLQ9XFdZUlNv0rEl36vfZcZvEgg7T70Zg6HzGl2Q76iuY1UzLq04nDhew6WEZnA
bEPZKcAfPWmREdx9ndLwB4Iu4Sm9dc6/xzEZgfMZhjTHsup99jDPjsXvZQUvZdubmWWswY1hFxW8
1A5zQkZOOVVgjz8bNZu8/Z6xDL1D6T5gW5IQlX0lhD/dtNM3qpIfvi2P+XFAZ/XP8OeqkCz57CBG
I5Fk5tAFoBSxbzVj91wBNY18sYFw1nxlIU524ZS2u3YHXXfTksQVIvMOWz+MZesT4N6io4pwx8Tb
E29efM0hXJZ0izGdQHCNSb0SyUrzChZNSV20Ia1V/6v3ncnnuwVY4HY+4q8UFp/iVVQDRKWOC0Rh
ZfOhEZkk24OhH0x+mJDHhF2FsyeAgOSYGnwdwbCFJukSMFAMFtwtUZnn2QD4pSxpxhQzxIrSPYVC
XPKJCaIMGO3L6Wdj0sS5xxwzm35jwsL7gsEYYeVxsFYcpw0Zhi85+cyViBM56J2L/eZsHvvl8cEr
32LoYiTQcMO2hMV+vSXzbbWoMJfCfxHRHEdlrM5gG7HDck/epW6PX0B/8Pq/E21o4buSp2JHOkS8
K/iihM9MNADBCk/VJzoKi1iZcehzM0YAMtOwmbfWx3khkYNxK81VysB4BvzUIBJXniUASrpKxIFp
/FYn7sPYemKmAW/GAnR3qYAEiWOXwzoeLLsESiAOA4n5qOMKIUC1CZIISrMYRy/D09cpzcmW6rJu
6N/B4W+gdiJWX90IXrpzCROwIvwniJ8PInxBZ4hjg+hj8jymWDzp5+49fGPeeW9y8tWxBfozZghN
FVLFCBEX0YMuQJmAFgDG8PGCy+oa0IVdcGFBcYKVpR/IzhCfnKlEDH3I5zgqI6Rra+x1DMQPyt+O
uS85zL80xJvhBtFm5KesaM2Ulxe3RxBdQwe7e1Uk6gMkoNPGxEECN4tIElfOWKeH78/lKKogl63Y
1aAUOGMe7HCozDtjKVyTARdQhCWi/PEJajiHnwBvyP/usPGhcGlwUFiHpVA1UUEZ83kFDa7miCq9
jj5A0OIM5qbH0qE+xR3TSBtQYCaDJcw5IVEo7owgtQ3Zgalr7HROmjfkZzAiy8vmgfksoUZWdi3G
cZBSeMoLWZpVJNxxCih5amT6upW0Fzx+w+pOfZJTIh4GH9xfeI48/9gRO/YDEY2cIHuVaiuoEzav
8UuR/JdoLxqjZ/hnuu4n3YPEhxPkF3+GBWyP8O6EKUJVAg+bsu/fZf0vIYq3I+1LPChYhiS8ThTy
/3If+gTE7WKCk0Qyj2KnRX2PisbQUiNKAuTseL9TwjmqNHqEd8/seeqEgm+30BbntQIz2gzxwkgV
4I+BoMHBohW01CfZIQtxnBJcqQcDSCf0ufyPsDNbchXL0vSrpOV1Yw0CJGjrqgsmgRBC83Qjk9xd
AxKTkMTw9P1tj4tOiwqLsMryc+L4JNBm77X+9Q+4j4uqiOJphazztWp4kfzXB+SNEgj3XLzaqZRy
R9XB2rWCR6jFk2Akqi30pTYe2di2Z65AOvsh3xYu0I3iMc/x4RazD+Z9L4qyZ6SRRRQDRsXZDFte
wA+RSM3hM8FGcAq9n7mnGEdfuWJpLDH1PMxrOlIJMIDackd1iTW9FNCNginGpDmcb/EdJjc1JkOi
nfBCf5/qE74dTFlKUa6KkU1fJB9dV0xwjMnt4xlz3pnD/LF69G3uNCaJCUYQi+u+DQU0PQhKl3Ns
BNeH+0HpmMyEF0ixIkcjjR/7X6f+2kv2acxMl+NpAD/hMz+EBUwwwUk1oD4HGXwhNHQNJvzGGHkN
FWQ5rqFuEOK0hOMEPowCcHmdakN2A3YWwBWbslmn3iVKxk7m6ghuLB788jhBBA1szVi1mBQwrOA8
MWRPwamIlQBaKr0nd0P277wgyNUUoRm1XxkcMRskUIBnhm26Y64H/DAVN473CBN6gQJ+ALiuP4MY
viUHIaNwDpl6fNmZwYF3tBP0lPUvzLAS+7kCgNDtBM/gQSVc+ZcjPqeMJ7KhKt7Lic4uSsePBh+v
ctyRIRvwpP9CSkw4AGJZqRxpTGkkwFCa1yUNiIahORgnmBJHGugIc2UHa0qahDcbRc4UhikoeDaj
bcyVgd+Yit4mb4BplgvoGZNoVwK4FgkLFQ9IhS082zmVYSmQHbDk0tVof68kL8gA66ZgcIAQgX9x
auF3QVsoqkZsX9hcJLLQdBq2al0dmQUjNRljBUU4d8nkWFjy3gmiA5CKuykgmZ8S93NnGs2pHwtQ
bRDjCc7uh+8qlqB4faKGo0qVMSK7r9UtAMMXJTVyDUi0x0HMH5wEhk3SRTY07ham3inlLW73677Y
MbmHOOiHb59JFxMw3JJ3GPD6JX/Da2tW0g6naya/IotLBfcUFXE2rofk0OCA83EYsAMCHPbvUW9e
shjUbUZV3G2lmGE49RNbOoOASoA9gfgqwB86AWPUjTHPD+4U4/mkRk+Lv2jFzBkOC3PjbJEsPrjD
teTU3XwFf/n2TBO97ZhIfxhTqluSN3KX5pvvbhFW3Y/KFzh3+CJfnHk9lTxlG6DfGMsV1odYpR3E
FqBBpJigeOJ1guL82rfh3kC+xBP0kbvIHKsQcNwYA3ysSn8RBowjazDEPvNyVhLXwAYO7ecVqNs+
jXYGzGTMXlvx3b/o4qwMWUF0/KX75i09DFPwmYNoMPjqlkOGGnAk0oiFxxED+SWvf9Ij0YNiBTfA
NwAVhyU/t1r38EOm5qTieHo4qpB+REP0ZVB7dIHs0jfgXgjaOW+2zZaArnakUE3qjP7hF2zl82OZ
EwS4vU5rCiEIB0dBAsA0fK0xDyF7Crt1sKdlDVAlMbgYksgsIAVQ3XkFYHWbm8AQHNZbgX/lcxZi
2FBYCcDsNpfPWFPzll2nYFiYCwN2bPuwgVHhQBG4Lll55tdtXlM4i8QxBQnm7EnX1OeZaCkHGtYp
Dp5MnNcpL0w2bJHxIbJk9W1OrVeCzte0dFBceR5BowT1wpZtCkWZeciDuVaJr7H5RYV3TKblRD6n
xL+U59taiTNuWT9StsJXvtvKOIk/mBnhT8WQBwiGC6/OvCIeI788STyVKo8TRdEadEs4juLj9CHe
QPhQ9UbJcsD7whUP+1ATxAKUYmPU8j5huRwKV7c7x77qvDFpJ/eR8qY9i0eHp5DaltojwYdZ4DPQ
7qBGUu1ioS3QI3Ff+r/VPe3yXpSngolzm1MHerQVwKcD/P7WBtExTsbJK3pXFa9BRh9gRfn8BnEk
B9IGSw6pfif6F7/yMvmId5xnTqUS80nNOQxFScz6myHr9kt2IlHps6lQ+Cj+I/6c8qg7VaticffL
UbLA+o9h4GdE4D3V2uS+ykG7HvEdG7oebmzg+xXg6g3nyAGW3tIiWRL2cwQNTYlywSITLGSGOCkW
LoHigdW3WNns8eVq7AGV0a+xK86FjOTwKWWax1RVw0SdQhzs4m2dO/ZjCl4xdKTPuh0VZEDME6WY
peXdVu20w/+2mxQDYTEZQ98b9ZGZlBEDTeHqjrd5DDovpkICpjHZuVlTtFDinW1+Ea56JjNc1hCd
YqCHsf01rPFRVSGY1pyFadDAS74BweC8eSSSK06OyRE2LjZnNGJXhyq1Pv/x/pJs8ia/yKCq5AH4
khbKVzF+BAKTo4otz3wAuTvn58OeEn+AhQ4d5YU/+jOWGcyW9IA/IBMntHjsWYf9bf00STR4bpsv
FfyymTaxKEhreEGilL+SbybwgD6G14IXoODke5nTK7F5S2OG9YzthZF4EzdTIg0g6snYXr9Dc1dD
Ycl+pF27Eeh6TRlzmJu7PnwIkK8bh2GylzcCAbvuGXEsno2dLtI42Sf8J8Ab5c4PNRLOG7SAlJYU
ohQ5fBSVKUNACVgwwTQbVvxjJe0EAe0BuMW9mzCZXTGchxwDRg3xqh0OFuJgV/Dn7mIBHZtLmnXS
pjRiYPLwxUNMHwH+jck4e4kac06IfuPGtmTyXL/YiHU4SPn6t1P4jbnI16Q0CcB8TZ8Bv0BwmUya
7oL+WPkSW3TJPiTaOZSGGEi33EIeDTZ3FpnfznFBpgZ/i4lkfA3EkXKFmtBxE2u2KTato7DAxzqq
IKqkwDf/l9r0lXJ2EDICpvPbnYi+C7R/LqYOeD9NBuxNIs1A4RU/WMalzfLpwMIfNcMWc0xOBXy4
fGOKNnNJf0xLR0myMWCtKfQBpv8i+0JaqF80wMfPmIRbXEYblMR0bBNyUIamV2NeK6yTyTxZJzgJ
LpshEWrjz/D+lcDuvZJPKGAyeLshlImw3JjTe6zsDJALkFpjzngOyxAIFwLPFXhvPWqIh8THDJgN
d0mkgXDJgyICN6GIVnfqtNpgCGY65QZOhr4zdwMEwkydcPy9CKWngG9/JBQeACwVRx0DMWI1YInB
HiVXY8gQFAhHDrp5BrvhBmcVf+bZM2J1ifVJp8L6W0FuShekI/28Vo8ZpCbiAgFYH7MMHPa+oCi/
80XaifRhUuc+9yH/S2kccGmqvY7M19LFS+sAgxCrMCI6IU5LdstNIrpg84morU+/Lck+52+U3bM+
7GMaiNOn8NI4jQnj/v1EMnv9QK2Kst+6vL/pMP3ZY6kx1OgyqM8XfYzeu8ggpeYKH1UEPJGbQXnC
Auy8jGrnuRXYuYBhyCNB9k+nwK2i5QDy4HK5WyLSiP8qfp50AFwAlgRTAqwQvFvfimcwJpScjSQk
BjQ6gkzLYJEISF60uBlp3IL10nI1on8QLytnTsrFMAX8rKAtWRFaIHjSG5HKJT4DaZSAymz0WWmh
gLPpyQSHg+nyJqcfNPikgpXc3Ya9ipjoQsbtHs/Q6Antktg+8hVyKCIFDANwzmGFPypLnEEEzN8T
k1EixO6oIq7+Y6avBgE78B5DeABzjbF2w61KRi2gudhooOHGOvK466iAeYGzFyTUNrjYkwn+fezg
Kvbo1JVLMW0WlBGCFJhUc9zR8banDNqJmA/Q0p2IVdmQceXTBcK5F3u/HGqbiw1hdygUAkKDIeaw
Cb8F5i1kegQagiYFlquNtTHLDdJGSQcHsc3tE5bARJVmkV1zJSi2fajAty1M3bjHkP0Dfxc6QwwF
BfbJJT7M2WODLILcxjxWMA7gPxNOJdp0QbbG8i/+QAVeiFgAetMQ1gwNbxk3w2yE9HPUpw1+L36N
VpkWgCOS1cY/2iLjiV8tXJB/3nw19iDFqA34g36wsB8i3Q3hOnJthsNd1AaHsAHmFx//+PsDa2W+
xlcYP4h/E3pq+uo8FpSIzsXbAnGCsDu6rsUlZUxXYVtApLuhvKBLg/tKENmENj267rmEjBkHnbqI
gxUcQm3c5yVUcR/O45srgie76PvPGYtr+Nlf7BvMIaFjaJBXtCcaSTGZEXQZnnhxF8TVsT0Rgray
G/cDNY7jl+ayGhfu04dF5zAtdt8c0ge7hiCMiQAYDAxKgbUOFfz4IWwRqSEExoxL2i1Ep7AjE+02
VSGHsxNCWhb8HIjai4pYGXiv48eygHwiJogOMS9LmH/MlgrAiPsvU0qoNp/WEXUfyChFDVltD+jV
kHI8kW978w68kA8hzmj5uBzxuBuuib6k5tmo+R5StusNbAyf6DEKMFiv8PBSrl2EQyATCYX8p0fX
ReYCbRO7JI0lEKJoJCcSTeqbxY+1L3e4N058hGJg5IxnXrwawMVAh0+B86MIfsFTnJgxZnQVM3pI
/nSvtRhkzdhUoaYJGDcN/6AbCKJBnwwjWCCs2YxnuUfC3IvW+j4FBwBikP1iBTNlUjvcr9kthvIq
Dv24Pg2mIiwEqUmkMmzi5yMiUICHsXB07pZfiCIqagnRObDh3Mk2ONAykzcEqgZ5jwumMtPhZWiz
p1f5WQQbhhNJ4il+0w+ZQWuRdsQvQiuSoaBms4Cz3psT7MDd6yOd+k0tR8Mg6DvgzZ7AASDZIP0i
GyeA+83X8gKXV35nvnkTGMEbzOXDNYNBQ3oC7aYMBggNm0l/zXb4oBhpkU5lK5rSabLiQBQ4Ny1H
Rh7SY9VerH//63//9//9av7P5Sef5o/2kmf/yt7pNL9lr+q//q3/VWin0VMNtaerqiYbf0oirqSi
Z5bZG7kqhKiKtn4AhvAi70DwamQ6LmKAiY1bqj5W0wEWkIx3PjasfqdCp98N3QY+U9/pB8xfoBFq
gYyUrfWwrllcIF09iXdKhMAN1U8BSvHxFLrZyv+HqzD+/a/ij4sLvv/r3329r/YJHv3/V/Gn6NG7
YqTy5/nKV1SgkHfBpqEk7OmmUJTxrE8Ay+lRgUZvIxDQCcp8BlAKVXlldxapZ8QWEdyK8O4DnfGy
LMf2wCYSIj0S7ukJBw1Md1pvVwWNQAdPQmbR214YSspQ3szgH65G+59Xo2s9g6sye0bfkPt8/utI
/PaFd1D5XzdSVrtUvWer6uDql3l/ldW2Cg3C13SrJMH0yfydyzzM6oFDDnB+xgJGhpLBPz29wdOp
MqeMPIIQfPwC0ty+YklCfOxUGWJt0fvGFw2hmeReIQ2h+umCkg47te/BGOOj18CREHT3rOziNehy
Oxv9rnx6Sf+w8My/WHi6por/GYM+f/7pLdNJkb1IHy5yUDoMQvRti4y2tduBYHzIA6KP7TvpKsH1
hD0GkU6bp2xh19JtVFyITWLSHIQoGu5wGLjcYOENXD213sJvZ/xEHYmbIzzdKNGD/vqFXwixAtjp
dPbl+2a3ffvgqBjwc4J1P1itKa0wLbr/SCcMXhjyvaw7ojXS1+F5ArejMFftoguw4zANR/1RVjJh
pKskupxS+MeFo/w8iWzBFzADM6VwMdnwFa8eeMqC0YF+9xII9wNC2nkKktwiBe76T/dT0RT9L5aN
3FMVxZQVnfhd8fn/WDaXurj0S0POV2uvQDBtpdY2224dBYhiX7v8F5n2yLX5TG6d4vdweV0sl8Fh
2oihZnCNg+VSspKvZYW1DXZFuwvmnzXTYAl8vXUxA3p4A9P6OHm9UuHruP3CjrCPXn8cg3Eq2KTT
VC4E/WfrVS4jw3LgGFDPMcjwrk/fZATZuOoyx+HEpi5ZLB77hQnFrfTfWIdYnc5peo2+wQPjxxYP
ImZRt3hhTh+2LxO2ahcKu/Qg4P8Sa1H75+toMbiyy+eFsxBR9D/3Lf6H0flt6R8XBg4bZvN2w4GD
iHcBtuw3dH1Pe3G522dw3iH+qdwTdcuqseCtCTFOP4q2Sm5tQQu9/c0/ibywxLt6QfCiM4dfPcyH
sNNZSiqBjHuTsZNsb3tDKus6tdZM5CzE2KSc2FxksJZCckH8taq6a8YrzhrG3paIq71kdUGseNG6
cL5nhG2mlr9YvMPvB8XrHXxkG5pWRHTQ6TYiOKhnp/NYs7vAI1nEc7aqFX4zhJzPvrsYFyai1a0w
tFMHg6uDNZGtkek4usNlDb626oIibMTE9jtWSSzBqt5TrFhgYoeWVQBnk1VyDQ4/aEW+aUL5LkiL
cT2MI9mOnHaeDdySAGcb0IbMAstbNr5ieaAezpbLnaWb2WCKYtx6p9Y3dxnCS23NPoRaW1K4JTDX
KhzuDFcV8c2ElHoRlxauoWbMXoyNCivcRoq1TIcpglxsajor4PkLTtE2rFtQbL737fI9J/PAy1fD
cpjbSy9mXsiCjE8YhmO95+FkVLjYjuNYGTDvjfbbwVeE+8rTqt29FwfzoBD+zvN8GHgO5H4cNMff
kNVeGBhuIyZtkRPWlrPQic0eztZPZ+tF8MQWnXWfLU9El/C2jmMQSocNFfcoDg04C3gK8vO4n2SS
Wj37JFzYc74vdZdLZi3BZTW/OoGClSxbLCETRM2Zw8bp0wEBOQ7f5w43YqgL6xehZUyYTQbwjOss
NiNHhu/iNLirphQqELYmuEI08Ma1D7TQS3zGog2vQWcGpXuGid+aCXpisb4uEOt4KOP4ZgX4NgX4
etp7sGzc05i/363bC3roxWOjWvh0Aw4mhwsOan9GJvoD2dwZULK1/MwOwR2ikCVOSEZpL6U5BCqf
RjGee6d9pBLC3JPtEj6xXSb2uhcxyQu2XAHLabzeevvUfa+AFawGCf9Pfyq5pNotebQiHbssfSSX
HvfdBo9na3K2M2eRegucEllT7/AcFo4IG2Nhr/uuc56FYtPqHGW5nGdhQIJtPP85jHlJnZ8TvBfg
kDEd2OOPS2bRvLEus2BpAP+4N/RMGGrPl3jmOEGOGa4VcEkfB/kVz448oZ56204UB+lPEEd79gMl
WA/EqiEGxds3DmwRtGFWyB1Z5I7vU1imFuROs2d14/g9q6y9GDhzYcwO3tZ2wF+m2EzuTuyvLNWA
8AhLWP1beEQKGHDvocaOolNleXPwjAjmceSBkFq5/VNwbbFk3ef7vh0vP9w5vCNUa471XmoruAqS
XsSHtnZ5X4tdzDN1mW9bWycEL7W857JxmNSwYcUfKNHlcMkaLgjf+Vinvh0EcwnXUeuDNQMGAmyY
ZxfzKuwmj7s0wIJvuRt1+4k1xsyo+zib9zazOP/xseKP91bD7G77eQJCdqkwV22olqyfq/fDjSYS
MYqvNne2d8Z2wveCjqUSfKxp5o8tDCuu6+tZDqQjjkxPW05c3rlkgcVG3HE5Q/yfnW4ydF+u6+Kw
YlhHfQUBnRGgdUUMQLNMJS87E5T5ZFEIl7faw5gEN5Lr5B68nh5ueZYaPcLPwJofgrnHPSTfMZgT
AIDnnW1inOk8yGC1KpRbx9vw6eM2h1hG3KDUDYbmaoq9iLtrHX6RvSusDa41G6q91ctGTtBi1ITj
uZ3w+DCJXfh16C9mquT7I/8wsEYMm6NzsbffGBw9KCdNu1l/ZN+EcvlYlNcjtpNf+HSoyqga+MRj
mEx58/W9m6bwP1bldlqpFrklwCGsFWT+1sMpUbzcIooY/FJCGGAYzmyQpazsRR0uwN/tXWbtOkq+
xnvSi0FccWuuC7nu9314WeG3CUHlYs2N3dxwqpdwa1QSTlD7gfUDv6OzqmipyA5bb6AFU/OIR1kl
jCw3Y5p4fj6KIbIS39Z4zJblTmwVG4nLdHdHLt6NDpJXOSjqkuepG0J3+nmGnI4/fe4wojocDkaT
52hUO2PC7u1ugrETPMxA5hHFVbCCrRBhqnO3Zd3+utlT2tp6kVg6M2e6/4v9XlZSrAqbBtX+HHVU
KiiEjheEvU/L3WCug4rKmaSwHB/uaDLOjuNx5Xw1TxujmtFUfbgbjZft0iqPbPaT86rhFAaWkxzQ
PwB806HsA7FgL3R7W5pz63pmA9HdqbXDGGJkM5VZXKFa+LODLaEcoo3GSfoE3AdFAOkOJHYEjwLp
eaDbW8zyjZ6Nscxj67K+jQHFiYUQrbTOyCpOmX1+Rtmwt+ESkWrvGIs/rLFh7Y7HPlGH55v37VNc
zy7O3Zn5o4NsrTL3qD6sCeWrx3t9HgSzxzZ0zp/haDFz1hKPKlzk+z/U4z3zH6rHPzUdr8/11lz0
lhbKd7ayzfO8nH+QlU3fO95W7D15TsVTyr2n/qItpmwqtWj9972PKvrNP3Vyukwn2uub6kDTf1/m
fxSxiaHcu4ta5qsu5uhrLY4SkD5vmQLZcpC/rI3lGhareC1wIpLkVxxfs/DvX4XSE1f7Ny/j92X+
x8to2yQ3koS22Ghc2OJ6SGVkDKN9tzw9iuD0mlbW52DFAwJLEvvEyXGU7W6b0Eh1/haQfW+GsUqi
bBPe3Dnmkvoh5DhWfOo5otg4lJPlPqKuZNldW6sDc5E9vOSQ87WSt+nsPCiOkwveiH0eD+NmrTAd
RVM2HF1ZGBOcukatYmkLqEkLxh/DSb5bFSDA8nIkjfQzmydaLkmzWD+vH9Yjhc3l5p3PlJqHiTag
BmAfwZh0iOtoMMtVn/qBB//497dR/8uWRNP0gaYOzIHR1/60qOpn867U7JKtmDAl4ywjmcas3A/U
4xGT0/UbxFH3HmUkYQ4GabVnNXBzmSgShUPNGWPxSMAHvDZEb29LfVvXHs7YEyMJeucnuc1rjVqK
UVv5VQGkkjpwxJx7OSAm2HogQILSewP9JpGAUHFTcer7qNdFF2VUJqO7PGygUkDMPuW4sOJL+znX
N2wWD+GAWDTwXzNsqIgmGtHCrZMgzGbEocUmZtg11rAmhUX3WvSy08CcVddF1oFh9k7Xe+m0Py9O
emB/rHSYV2Q2jtZpdEOxTbuanZ49mh0SaYi1azAlHA6wd7NzfaMZ4zvjjj4VFGGVxVgl/adPnIan
Q09XfYxJVez8MZeeyLWVADkrFyY3wtm4hy1/RvG7NvORRi1vLM1DWKKzqO3b7etW7vvXtc75h9Dv
4leHxjI/cH0Uu7dKZ3eoHUALifV0D4t3z7lhIxneeLQLB1ccpMCESx2sBwoUiuYhwPs99aSzRhk5
SlnLpHeCLzOPoQ+TrAtkM8SfW+2KCY0KzfArR1mEfHKLIc4Ad3/MlrePqMcPrKzex3riiU4aAc3q
9M3iheuT6Tg5MHxzZDxKmP2TO+FmG4yuLnj4Ypchk1O+6dNVW8+TvqFawKEUdzpqgop4p+sc29kz
vhV9XIN2UM9GtxjP6YTT3rAy00Z8PPvMm0ac5gY1pQuTz63JR3BJWIvQ5cEgK3awZDfprpgwFDpC
RdlIPmQiD714H57hz83B1BrLIJy5IZlJGH400xqXYmyESaew5Jd718bvJb/t9Znf0TV01iAbtle3
yE07V8cXc6XhmIvGvCGh7jKrG5swMHKN0x/cgpuTeTIR1A4o4JJTbtdROvworrZMYsN5np+oOYFJ
sKEcU+Z9txNtigURTT0V5PC66Oe2dLpHNbXNwcKri+F0F+BpLUV66hxuwn7tClfGxWJxoZfwM5/4
Zfn9rUK6Ou6ByEgZkshLrq3aEGIPP1Nz4QYTG7nkCOPy5hrg3t3uM405dT+A/M9179TsddP+RC0S
7LmO4wNsv+JHg9lp2Bo4C0PZyjJVnJFdQCzdBlDbMwj/QRqeDfzLur9ihIyH/MeVxgX+a7lTYhZk
Oq+7B2kYiRp2YtT+0/qc7XglILP4WEHifGsYauSP0ROkA2wGR6nX8PBxTNWBZ3V361wMf99EGmw4
qPevxrrD/aOE83A3pJFp2AlxYJxi/rfRaOo9OIkH5EY02Rdbxjd43N9+hrfWgqvKakOa/rzCJD6s
6G7frXV9OXCE+m+PX8LcL0GfQnRXdiALB0d6eUSbU9NlH/nStLThHyeOgqPn8lEL8LmQCKpxqkf0
Ble+ethW0jLzE8thy07MlyC0Q9SFY9nHBTBhpNkR9PG0/35/1v4KaNR72mAAZtRXFOVP4G+nl5Vy
vXa4hK6Qjz3eaCjY8xqG2rSmbxxP8PKDB87TRyDijSMvxD94L6PbP7hYFevWDaurlj7VJtOXoXJv
qsw+fs3oliYLOy8cFe727YsHTj8WWKkSFrA4aMO/vwrwwr84rHVV6WuqwkFj/PmUyaSnemnlV7oi
Jn14WGG0wZtBg9BN+gRFiQwCFHTv1Om+Xl/iHMHc5YvrNc7Q/G8/1co8qeN03gLypw5GQ8xRLk7V
dwYq4UxWcRm1nTM4FsQntx92YrcCMULujX9rQoEJ9dAkv8GtIdI8I4U0n9ruoM9Ki7cgTB1gIft9
3RGBja/pa1F3eLUmW3INZLJNCqeaAXL2rBqsDedYm/sOTxk8JbroDi7qMiaS9VaLb+STkcbRJJ6G
tcSuf+ZofEBvNL/kCQqPsELFMn9NxaxDh9Y4eoQl+OZPErcqIRgeQClGJ7SLvAk7oO9eZmMNTlah
ZimA9rldrQSf6h0146dh5Ub43B329I0DwppR+4dsVad21SwHmxuxP4yYwnsgzczo8wukYz6H9Noe
zI1m9IG2cdtJHGIAiG/H1PcaoGJ/pOEwL/QR2qKAmZzeXX3eDU03iQviD5I1OmDaBJqkfKoepnjm
HTxjiUV+QnLOHhndCmYNGKVX7nFp7BXWR7dq8JuLdYHtnAsMmAAeMFyyhSPlatMFqPPr4uWTmTfG
A7+bFeRSIkXBA7xw7/t6rvhmZRk9O+fwWVb4TmZhpd2s98OWCaOYYFEvr9QT/TYOsryhA+t5F/Fo
RqAicyU8igOTWe3Bl+YdqW1LuqvbjOYK31K6Nmw85bjDTX2w4qzueAevvoHgOta+4S6R9qcBiv46
hgDZEyOrIODOHEqJeSLZTVBWcM1vvwTuEg8uzcnWuIUO9tQhxGiJxKA3w6b9G8d+KOub3jGPsnW3
J5iHFE2NgBz29TMv+Z7wKwcFpbv2JaXOHUe/T2tr35ehilRWnJtv/Pr8z6ojInjWYAjSo8c5ystk
Ji0TIiWBio5shdL5ysxanJrWe6pEGlFYpYVLBnSHDbVjH9HV8tag6E952r/pfH30gzutc9i6uzWD
5qvHCdkucHd6xSXlA0YBww4f1hm0bM1K+OGQ25FLj94VbavHILmncTq1m3ahS25DiYAPwEJziN/o
8bLCbJ2SF5k/PIUhHNLV3XPeP0lLtcAIW/YfK5pDX++Lvdwg82KGyA5w67WFfkgUOAPPSYJHsIM9
Oj8aRpBjMEQRCr01KcQ7/EoWBrGOBlEI3hMlwfH6rfNjsKA3LOMSpeRGmKIYVb7SY73+vIVV6GkQ
pjfOKftB3LWQWU5IYl2+ABhzOTDRPRHOQqVLwsRjeCOaRhoeGGcmQ00bfi4+iPa7cxJubwikhjKd
1XTi+IAjK9mvH6aFmwSL/5mECjBAX6u+oyfTS1SzWTu6XMayZMMSKHs2l1vieoXBgdVEkNIYF+fM
gw/z7As3ITIxxKCSdzQZ8o4+IjB5I3WNeYcUIJ92BEkQ2+BIu9L/0HrYgy/CdUs4FyMdYA+ekO6y
ZwbNxWFxcIq1B6zCgd5N4LWZsit+WoH+kXleOyhH8tK+k14s3MYgYuWnTzN61bO0HTe5h/aa4fLP
YPf3R4Gq/NVJoOmqMZBVU1EVMSf8j7atud6TS6+p05V+ccyFaelY5ZcrlWU5IptLOb3xh8QzHINr
fY+nIRa5HmbwxFEZWDS1c3nM8ZxvSnYJP/n5+9fWV9W/arGVntmnu5U1w1D+NPLSzMH98umnpOEE
xhAmnX+ZoVPrk1ud4UmMcQ5S98fivpLm/HMZXUUmWT18Q1fEs4YwekiqUWWzPY2lbTqXvjRiu74Q
4KJ5ydew9apzB0VNXXRThEJUOggEIJUxPDZ9SqyhPk1DzKHC6xTyk61SMT+mEEBhAEk+lS4eA0KM
+IKLi8hxSHryBE7w+jY5iEzvMfvvULDfhMWWQZQwepfPFyOg5gspDS8EmXIiFNF8EH9n9d6R2Jjk
ra5zZvezmwioJKUSg+Y1fweoXqRn8fEq3HhQ3u3lGZI5wXc7MMZFl4b26ONUrtDI9DG3SOGEJ4jC
rjhXoemcQFvnohBsME/H9AICNFSdBZIAMUWH7v6AmNOiPYI0JMjAfh/tDI8CpQpuaPyZueRWeC2k
TmidGD9gUABJQbAcoAkKG+8ohYmJXx/JshmsEug2YQ9vC9TXQ4KBYAMw7AhT3A+SoEYy8rSFG0Lj
FVPm+98ELfps8Xj6Va4QVQ6QEgrDEvh6fm9lxiXX1QSaO8CKLSF4Xbwq3OGcQ/RcppCaITb7N4i8
gkot1N2CGntn23z/cvILFNnp6Bk/MWBK/ZePEcr4E9TDEiIEfjmQATt+T4VFbEUUbI5zX4aTYhbk
PgxDMhQpk1CQYzVPoUF/i3klrjwjIqbRJ0Er9quVEnqFJ/jEWqCGkPlCHYVmTrUTlcgyyf5gypk7
5HFr08OYZC0cpe8iwXdtLJJJcWzW6fIxIcnw67lOJi9sK3uxMeZnTYzlhfji7NSbmq2jTYtTQXTz
85SuqE2aTdc5zan8uc2U0yPm/xeEkmLzg9xLXl2JOluVI2qoiJ24HD3pUkdaY6l4kExFeHaHzv89
Fx/769QnOvw3FLxZKuOHaon/7EgEx7QsrKP3DCvDQHyL+NYb+eHZtFgm3y1REmRLiIhv45zPUb6f
7/Pnkrjvet0/t+vHlIjvx/Rg2O/jW1C8j71z73zjYSzn9eTOkGXyhgMJ25IM8OqYC4WAMLyrASeR
PRzv/EimSdos4SjY52fMzNYyfHc+ifDysqaZ+RVgEhNHqAsCOAwwRGhPBpYtRiIQ13G+FUNKyNri
bwVpfEy7mCOhzTvyT/mRf8qP+ZGvyY/mF7AIZPl18k0PN+2fUSqIBqUQl5Qt32sVOvVWB7FSvJZY
JCPgR5RHNIX1H3fivda3vAj9Sz4DthBYsuU7Blvhun6HD0+UekbFir+aW4kXZH7x2/Xti0cPMt7H
4uPvC9a3BKIYhs2LWGrnep3Or7vHtFrzIhGITDXmBhr2HlxGvn6vy3m1vh3ZQhph+PZGh6pqLvcF
mwqkfbcjHzgPIQzAiP2If2LwzKf52j8+o4r7wV/Ft6TuH1+SrvmTnRKi9P3IKJubWgrJ4O0olCCw
99jZDJhLULuinpvh2FKhloBHh4b6YVdYDaZraRE5pdvH2VlDMdDAIu+jK8FQYy5tJaJfUFb2RlV0
E8qjMS64sOx7SAXQlo9UX2ESj1YQbq+00AT85T7GqAIQXpvjFyxz7CKY774ggZlw7hF1R4ISr8HA
6iHXFnZHGCJhmCRhjCM5QrVKZJUtYXLGDB2+UTVsMAi5u4yKGdpHwkNCjdOzuC7uQwJ9h7UGOdmI
iAke0gwLz53Etu/WIeJAog95orDDfGcIuxfSTj6hRsa0+YAj18PLHGXc+IWrA/DQpmyhCPkFmW8H
p7Gy8DDtTmVURfqmiIu4mikcM4SEIGmV16aXfA+22ZK3Gta9WNFidV46MBdWVH6sJHfwxSIZfJlf
LPP2PPiq+Rd1G6lbAq0ABWEti8TtFDo1bV3KsSJ8KuCr4/WIadvMXFTnhNfOwuBAQ2sCXVgTEhk0
vpyoS3ZgTxgoMbIifZY9oGPD1FFKADMuRVxJsQABXVJ7+sZMvIVEzA01Fy/iSY55xmFkcjBnY7Hp
osjAS5bbjokJEo553CDMkWJSlIZJrCMteCzbsxCo9SbcfnSLL1w4hQOJ+YVAY4aiCFGAvM6mj2k5
R9ow++AfoBMhfpgyKRzl0XMhXDtvdDVsa/con9XDbtwipPuE5apgsKZPXuHnRA9Hdv3Tf25uOFVn
2GCn6AIOcUHu5iSblFCYTLJg5KCdZuGQjlyfMw8qNk9Ajh3RLcgEF49F9ZOvQI12dFwkGb4jPaQo
nwrbEDVsTiIvgHliRcjpe5iu+PSv4MbYXRePmBgSlX10zw7sKmE5M1BjVDOxlX5gg9/CF8rcATse
xcpniZz3WCzvc+0s2w2Zbt4Tiq7iZVAlaleQfDT7FaAMnjfjZiwMaJ78jIJ71EcvJJ/L9S+Dnrd2
WywPI/FuiS/+BKkvmO7S9jJHG8PKEN5+8Z3HuEIOgjwI2yCEcKE8M7n3iFKp6pP4wUrmMY/bdYZH
yiWUI9OTtmjDmqCNShiBg1BI0V6omRLnPlNDcZ05AyJcwaCQIUTSodgn05vfBTqGh+91f51jSIYi
d6y5IgK+HuYzPoKzQoS/+0KknOOFZowu4WeMzmhUTDH54TqEDR7WPyuhRMkj1CkzeKIbBdmuOUmj
90rltXw4yG/hgBP4/xF2X8uNHFuUhp8IEbAF4BYF7w1Bd4Oga3jv8fTzJXUxGo1CJxSnT0vNJgtV
WZnbrX9dRpve2vUdzGdk2iqJraP+aevwtHfmyBqHj3b6ea9Sc53Hh6dtN+vm2XWt/+fZt3v6dID0
6aYZKW48YeWHkxNh9nbsbvppG3LyGerV+eCvkMyEQ4cMbO59zLySCqwruS8n0owy61cflXl1ZHmp
lUT7dvub2pgH+5oLhRXTDP72HCMGtVNBya/roDyyDdGKBdhQ5ssvNhGEMc4Jr3mh4PIZV/bxFeTa
v0/HUz9SqNxevfbGiu4Vv+P4ESLH31By/kxjHlBHkcDxQV2FRNT6DSADTfz0mhhROn6giAquFEAs
SMEB7yIV6p8QVhwHyzo50HGYas9b9+6mtx3nvQIibzZfzb+igjvumjbDmK1SK29rezSybvDqm0xo
GP0pnuNwltpYdDLcxPvHdrge/kYPfjnzcZVgW2RJf2faWrzJ5YeO4X44is/h5Ns9rcN/EGvcu9dO
XojjeroX8c3vdcwH93FIDZbvC08+tYz3zcto39w3d1x83pXumWFef3a9vOQz/JEiaPs43JGdzXnq
iFw2/QxnwLA4nhYZzk8RL1GFrrD9+DFPN+/PdpDgYVIcnl6UbBZcS/jVhg1iejMrJBf59ecbcXt7
vGj0S37bSrcGqfd9ZMp+4n3ezjFryvZUPPL3ePEx7Ue96GnZZu72tKmfmunRxCzovgoZ/SfXKbSN
zcyN69719pmdPwNQVyMM1VS32LWDsAuATO1kG5v6vTepXprXvjPmjStMK9/d1YvdjAt4YF9O6pnh
lJvNVctA9aGZaUKsPmkfVGatSS83OL9mmhGRiS72RyCTR+2DAewF5gxNBQa1wLSX7V2/8p1TkxUq
vvX5leqjkX2dN/hPGVSeP03qirvNMd0IjjwnCZeCkB1+YC0a+eG9pd8nmlsd3Xz3WD1oMiCyFxj+
LNQRtqHY0nx0p401aXKuSa7ST+Oz474z3AlcRWZA/eKAQ+HzZJT94uBBP/aoJfXJs40IXVruMUCR
YciS7Ln+F9t+K8XEnBMgyHpti0R+oIsO1t6b5rxarwTVR/fwsRge8Xh8xsrtmZgb8/PcmNUv3RVu
99XnK3ayODppAWYdCLSxA+3LD+btFAxuGtLHRy9/f+fLm4AKfbq2d11+Ik+nj2Wf3dArh5BB8mtT
51cw4ObVTPaZ6Ixv9VwlzQIhW1J05EKUriqydfKVPPVhAhrHHLrx0o1KhFn/zqyWzgk+rp/YoQ1O
FyQQh6bhiCq6KSNTMhZsWYZzRBaozO308PDL8N4DWMKlbgm5H4WywVT20qfu5YN95+omyiz7jTZT
phBrtmThgrNsKEuzYZrC82N2K6cK8cq4vOH3R6yDshimjNE/bdNlPrqZa9nU69m+Ra27qRxJOqjA
+OuxSRJqz8LXMPxMFLvM2Oe4xrNyxteLJg/cpSuzjylwyWDbzscrk5Ky4x5ru0k98a762Jk8KQF1
Dn+WmTgzyE7LiXycWpWT0/KeP186vnNmegxS7/feo3t+u/ZT3WDK1ndnv4tDBUgHUH36Ph8kupvP
Ql+R+zMxBKP5no+1IKfm0N9mYrRzJ9l5NEQjcp58Pfw+nAe0n3Yigdm1k2uv6+vm43PSZxigMPZ2
ezn+UGiJSDajwNyAUPxcwMpxR2vkupNvnslKJhZdxtBVshHYOsn+St6myu807E6e/F9mmLPux4SU
flqxevrMDZdEm+uOP8u+zcchSHk5vRyz5UPw13m8bEAyo3jT24+37/n61dZIxxnoYZhzH+vhpnf/
AUd6z5ycbMlxsaWu9m7lN5V3J0+7sEtN3g5hFvjyyXL79nKpX+pEoY1JG6vLDE3UX/8E2WXgNQt3
WijeP0q2qReV5HnwI93pyZ9pTDXU3rjJxL60C9XXug2m0FW7F051g9Vo4v5nTYw5C2MTNYNba9pZ
PBf6xWF2lO5p3imk5jrFsT2hPhvxoGlnOYOtFMqjHmcF+8W1ymNllBo8zKQVu+K1aduYUnaUq6Rs
ZdBWfBQyNfh8r7oNKjYdbw6qwBLPu23K9UqyEDEVyXf4+M2f7tVAiJ5IxvkA2SPSBu0Vdzt5IqBZ
d1JPdeed4vDgxVQYbaftjJqOMAHrBoJW+4bJxclDiLgnII1GAQhQ5CyBytk61c/lNnNp3jlmvPzx
WsvQ4k01D6bew78WB1PGJNl6oJGYRASMCNDJQ/fX3MxOW0S5t6tVU4N850qammlWVs8Z98CWDIdb
YFMxqRdGqPo2uCyl1slwGn6OXUKoCpFQ7BDdwtQX+sk39x/wt9AvcGXJNKF2sTcPSjy2CjtHojqv
Fqr39h1WYvq97Gf+aEMMLs/hEhmOlI3YHMU/+pJe2k1oT77CgO+ed9yUO/MGW6vaqZWTCShFDEz7
sICZOnf6pTw7DJ+gNmV+Ugi2L+aiiPSAiFSA0HBxLGDF5D8dIhEPLIWXtlTpYTzoyLvFLz+Fcjgi
0qM58e8ZcmHr7+c7EQKkXQOBdlfNs8IxNVVOO9+i3uwjIC00HxqLbmqw5qJhpGPvCEnyjvOiN5fj
aWfenvFmMS/ZO/LCWXUN8Gd7mUGuExBZSihm+uZCQgFC/eF7uN5Rtn7myhT5XnI9jhxJjKzta2Cr
BdeyX7/EyWgymoceBYdrpK1xspfs8QTkssiu3LNYvUz9umDeWuwm4qPO0I5ngDC5u1Zimju0b6Wb
W1Y0d7Yo56gnco5gR2l92tm0llawJjTV3Bxngsl2nIsXrRP92Q2oLRy+eQvl3vfVgHKZWgHFA4jj
azLKDFwzM4reyvk8Z0sxYcI3OdVyg2xvxqyodyOAKNMxpHvFcaaT979gHjXn5DarsnDaqPJwq+5M
38VNo/lgb2tTQmvqTImzZ1pPm3rhSVdosPV47l+R9zOgxHKDJKM2TbFtQjK7afFn4yu1eCk07pW5
T+XwxhfLeN+n7f1rZpDu5e3s4Tk5rklGkw37h3zp+JMif503LzGymlW+BK9mIeuOAVQziQgeQEr1
4HqkdUH7xrYjw4dxVw/fadrIdzb1EHaIc9v7dniDinadLV8rDk+uwt3J9k5/8i6Yt7F46PaSYzyY
tObynTOL75MPm64sm7w0m9OBHR0g+eJlK/TDD7mpgWaqWW+Br+PMkod4gJXw+6uIQAhTOTfMAVBP
+PRrY5JpWO9HzbDRg9eI/aPB44Qq2zIktFzUU5WoGpERkl8Nl/iAjESqGcYyjybf6GqIeOauJjEM
u/Dd84x6xea9nLH9JdlJIkt3Vy+2wX7UXqJ/Xyrt+OXlFh8Cc3o4qVv4H+ZWahmuoIF7Ho2Orj3Z
2/qUO2XJyFuaqVwg7ELEhp7jPV10k5j88/ZtEB6jGJFpWEhvw0ex5brN6cbVuzB9cqzfX9nWPLOQ
anm24dUOYd9o1sxjOxozqcyGwrgqGG5DahMBc6xfwkNbDIvNxTBLl+gLUPVtUo0DpSG1GWnzrpNv
ZuytnINa2t7DXT1fSQ3cfTvHtHmrb6RHQ85ZrYA/R2Vhn5PoJPUH9zpjxzYWdGsDFBN0bofxGTqH
tKuafAEzGi1t22ZgngVv5TUlYbK149RSqG4xpClWPaRVS+GgngGvzla8BRgEc1K9RyeoQaldqUr3
rHXYQAwTqDq359lwzYmSPdOXF22wJo8d7j7Eib08KfZqrOwI6hM1dsjvlyZTS7aFzNP6k8ayVivG
WlP1fDfncWUGO/957vZH7UghSq7ayoLcuC95tlrLhre5wQS2LjC0pbPiHGcbLrer19wu4Dx6lVST
vAr1RXVrzazVFLJlwgN8bjZKmuA5+cGNqxCwRSBacTh4DHde6RCgbK1zc3S8PQ72xJ1gNMNPNt2f
wBYq9FQmjfkg62grhJiaE0+an1LUy4OtLWs/l/qkse3M/Otcz2MD/kWA3qdn6wZHLZf1AUDZyldk
M/VCXzujxtLOU5PN+Ool2uLDi5UhFGXLU944JE8VBgxGaeDnHSCHzsEP2rODTFfvcKCHzlnb4P5C
pVlncUsZN+/lGnlGHSHgzzKtSTdCqD9x8B4dEFbi0DRqhwyzxhgH/j5Rx0avEAoCmCcd81CClM+O
EqZP9zYbKXvNme44XY1cFwvBwHpHu9LYGAQzIMpb6sqEnw+ryZDrZske20kyBkDKYY6ScmW9nD2g
iZdYElRJ9tis9U8vFoKAwGBRP20C2GSuXSxD9Li3EgFD/cmiHrVWnWvLVBgt891JYN61JdWjtV5o
q8zoX8H5QpsiQKGkRhAo5MTMeEfT2tR6zbKtSA0cW0pXBdZWEtL5YP0zp9n63rfPjb0Gj0X5dHqZ
jlcv/PpKeSve5jZj2XdqRA60yA0ssG+ENu9RXZJq3elcuRE10m85I1PRU6ab62bsSwVaAsNWlSU/
qyOwd5JUNsGNwMFmHnrCJo4jX9h+K8oz8kyuRvbNIDfNMrTDOO3k43152XiRE/b2DVdjXD1juDKJ
uxS+fFvddYsEyI+fY4P9IZ+6/q0VKqUnUkmBtKNt5wUqyl+DW2jO706dW8WR8cRRCP5DFsfuLKoW
SH2LzSN4CLH/Wh9l3jm0jm1TePIh0bUNTvue1avlbvWioFj+LpWx7abCLVmumO9mefhZddXLkAOd
WXfo7h6eVms3DkDWoBo/a4HNe+YYB6txdqh91bkIc2ZDk/ch0MqODjbLnE9+ItW11AjP85XD54GS
GDuut/qhhjawF/Xn4w24A8OTFzL6SuQAJAFWkU3jo96QYRODqLr5WGkXSYfObQpmKXjwJLt9Tn2y
tdpjvqtnK9V8povt5E2gwXaoNEeNxfNRmOpNby29PMeqzKnpNW73S8HhZCIhZ7s3tJxq2f4RPms+
SsDKg0FUshTMgTO354MLA4IwxXdDb6eVrAeHgkwlAgsjGRxqKjqBRV6S540iAt5sL/k1tU0t7ReH
lp0ZxYIvcWP1LO6x2YgtWgoU9aXDiWFbFZnAPyFMDBaas64k3nE469E31/DbnC+2IcfnhrdkYhD+
raiUQehQP2qtAf3A3tcz5Q23HhE37Hi+sQJlWjRS/WkPvKRy1u0Ezi/PpRC0uIMcg7LcgMaxeW0f
yXGZL+oDnmRHEyUCZyU3v4QeZtIdCBCxayuqoPpz3so0UDPg7mZqpL/9T+BRz7O1GBxqDqAnDqE1
x5NEZe89EcDz25INlM+l5iMG9v113SStj0302M/WgTGAS7M217YY8GFuFHc462H0AAHY54C9hogP
n4s/GjyZYQ39jOkQNNsalzLYesLqmokW1ioEige2VvN8jSzpcNjgZjxJ0jokE7QlRMr4jqJ0Cap2
rJ5LLV+G/xLpKBJX9rVPYvQNTsq260/riHN6nxc8ARuxjnK4lgyx3o3O7tLLAwg96ohGOsSsABp3
d4XXCGelBApw6AWna7ofDrufDhEawyjsB8NNNQ2c318DvmxZPbu1mtZYNHx52NHdfSv8NZrEFFXi
DLd/ZqthqWEl7L2PATmHHmGz4jZWywAU3HlVpmsacsB0XC8BEfwJRMymkSsX4NtzZR2I4OtojynC
b04VnTWcoBEO5bSzn1Vbme/BL3Y4XVsBnATIVDiv8tWjq1v7SAtrjnh9wOSilarmqkYlYTrPHs2+
Ykhb4/wMYVrAUmZbp2AfdU/IFaCqmk0ntyPbPfmamU+M9NtaxhoonHutQBY0Tk4cgCCI18oaBHeg
1VjrWj7gV7AFjXPuGGaSesSxKOxTEKy9B7QAqUEQgH7coLGRVbYwN7CSDsir80KsvyPAztQ3PSWN
WoK2ji1Xrgy6DGKReAvM2ITPUND0Du4/wZ/IEnuxfUBcTrvaPwCu1FrJeIpoVawDxQAwwY75iAGP
Bh8AtgWW1XTIDvZQfMpAkk8IEyy6zFuineyaFCDa4n/S5cKG3pN/Cg91x4FmBefg8Zc3jto9FFKm
ke9vXxbBlTfdmn9hDHecy/4zxYhxhQJ685q3LNgCO4UtdhrDuE4SKanY3iIj5YEFveCj4JcaLHum
fZkKC707T9U0qxkgSniXmeLZRQXw0Lw2ZFcvLsDkcvB1mT9FvLsrvAm726e8zSVNDp+2cR2flprz
q2Fe5p6uqvMPTQntg9Evax1jzqW0XITBZNjzE4PJV3CpPH0kz3H0xS+ao6VXkNazyAlxXzXC7/e7
zgFkYTua9zS90JTcnkAtFAZnxZvBR/HeTj3zweku+Js8YuZUNhagyJCnSbnRnZvLXv2OTz7no0Be
zbtwNRQQywADDXzKe6iXqheeD4rB08HcaGOqvnynvyglhuuf2UjTqRnmU3/rsUJDlQa1Z5TwYVZ1
5gaXn+ieuHQneF2drVfcjHCsV3n47Asc4wOMfNlLG+EbHODSD53FsgzMiTUB1Akjuuyd/DlW+5Ip
hEkUpYhDA66vZaqjPGmuLPlCoKhxNCQS29eNmOBwP6rRL53bIEo/YalEgA7bz8JwMYYlCkF98tOy
YIkbmT7DMRcvBx/Z1fDsYV5YVmCNgtf8VhHQKm2plQsFV3MYKdZENt5tQ8BplsXwQAhgmeQuBFlg
Yeqqq8rZWKaHatql6GXbxdmydFw4yoMT7fhizh7vvH0klw57jvGVe2s+OsUXlVtLozxnx0g0oHCR
Isgrxiw9wzJq3R0BGpJ5kJycQE7eVz5SeopkStSighBLRwnFnnjnl7vGqrzrlsIGl954xLteS1m4
rHheDZM2PkFr0Vv01Dbr8AuuNLxxGZ/XaeUxBTdQFFHpslpNJdjapuUGoXcwddpZdmWVVSHmzj9w
tLYN5xqixiymouibJ29ErxOjRab41w6uqDzpHxVoHJxBj+8beFvU3kJsf4Po3/LQzcfB5ro48IOE
MWs7ddSbOGaX5psz1hJKgUhvrhDk5vOmcT5wSGmrZNuw9+Xge3qVGTIzrk6qbplAWbDspVzLc68w
RCrZs2auj1VkyKlARhZ8okK8TqVACpZhPpXk63JsTfFQ9uQUi8G1lf49tKZIUOJssZtv16Nb6OTN
ReZLOa1O0adXOl82xuaIm9uladjKt3JrYcJRXlfTKI5np9JGImy8gug616XQ81kjgdteIr7hNZwU
QCy9ndNO9CTpNvSjuSlpWniXpXKKy+CBtSPxZKo+kTEhzjMInwKhGG+oZQOep7F7XkrrtDiaW8HE
sR1sPMWrz3M/adujve9dhBFv3GkBRA7iXprUl4mYbmObWPBOdTz6yO6oczpdBhCDaMeu6Syf1g25
nE6GiKc+l/+vnyCRbIWT4aEmXm8E063IBllwyK5+g180H+8rCmszbyE6FLB2Z53ty1ZvXo+4iluj
If067d7/5Kq3sokJnQOGPpP43IAr0XkIBJxIKTgY1KRNSNyb4rFx4L0kpHmXTi4gSCEWJ2BlISGS
QQ8xd7sb+wuNAtScSY3WxPIK4HyedI7tqGuxIRyvPEJTaHD9k/g7BD4Rmz4cLVaot868J8JqO62b
pvn4c1/GiwGg2IQwhYFRNc8Oa+u1vdZPjvAHobHjr3Lg+BgGGVYOFybk5vr/QvobTK0vFF0ZhUn9
pqOcPH/a25qaK/bDtg0xMpwYHQl8N/emLtdwcvUKwf6gmR8ZP1GfuDMoXTirIrvBqnv1SmZimsDw
zLLC6Evloh4pgWaA5ZkxPOPOqlnFYQLkaqs2b/P1bYxiCASKwhySDk6XC2YcxBR8nxlB5sXi1/ap
VlDK5ZibU2EGI0MkG21+kHoau0aOscTUAOdQ0NQ1tNAIqCtcX1Thg+Wpw9BJDE+mUnK/Hp7cHFBA
+nthbcJlZUIYXUWfE2dlYR61mexPYq5KwbDh+kjFHDy+MtVjmGDQ1xVPzVUGts0jWjGAsxIyn3r5
Ct9sBdgjTuq1dtBXNpvQAPn9nPU3KKRZlrkhqEzVdVjOiqdg/Spzu4r8rzIJP3hu4in1CszGpueZ
SA3dJTHSLGc3GnrmxVEw3ClwJP+DWn77Mn452DKTYQbBfyX8+1+OLQXTmDNA2AwjFWC3HnRCKxAE
g7EM+Gs7Z6TcfFRgl96bUedYDxmbrQ51a0PtI/zp8yFwX7afAVS8U61NIcpGsc8WLnqwUuedi2E9
znqwGJlV5iZ/vR1TmuSrdzOg0ZLWoe1SdXAmuFHu6N2tANRuOQtHlM40TlAYrYQAR5TxcPYsnnZl
EJpnKB3hQ/Bg2owLxEw3oV80vFrJRV643qHBlqVdrs9+yVHNQQT+aYGYaLKxHJjZhW4I8W6vS/YU
bAy6iV4YY700ckZ51p3LS6G2ehJY/pbFnFS2OXbpg3lzUaW9gssJMSWZR5nZl1CMQtt7LmQGFw5B
blgeyZohMFYcmddpnZlFmN9UHARfdvoKVE1d7RkxGYhkyHSurcQBjgefIi+8llRa41ecEAF2bdKY
xbKJH+4x8pmDAhK+TXkzRominpbynQzEbMqL0az6vGAaOH+JmNyEwbOUWVOjhwy+Es5IZXUV2/mv
K0nSfaAeojQqlgqNeWXikJvXPmn5DZ5l5QaPKm9OZ/y0F4xogknCA7UuqSI96x0lNcXqXFzPzsTc
S7468YZFnjQYs+0uDIgdDLQt3ASjTTW0zF5US9cCodZclLUixIBoB4cuD3IMlvKOzUwP66LmTpQV
3LFhwVmHsieeAWcGhLNw6P42BVaDRJ+fIGi8kqdYe2GnhNcbONakSwWIEu9bujszj2xAyNkY1dUw
B0WmO/uwVvuhWqFqYZYdbnQt2A8gqlPzNlCV6Cj9N0Ipga055r1KQklN0OHjd0on8/KkNX09jQ88
KhVTqbpxmPdspWeqUmEh4NzrO+UbooTfdBundHCvB8P2sPB/1X9yMb93V+HmvQjT0cImFBjdgSR2
r18tjpCm5gWKllidOMOCCu8VL41GihnAvTnrHywLgaQLvuERW2x8o3QEK2HAL1mPTqVAWLy6b7tf
Qh08PWziXlFXhDgOLL6/yH2qMfGqp4FWy7QuSommkit5rfdTpegRzXvKbcoNO0dxyGzvrVzwIa8E
GeOJQp/2r76E1tnx0rqEj78qbdo3I9gmoUCEggVH9Otd6Ch7wRfknxIOQezyetYhHWzm+Ql2pl+T
buK7wFcu51ChbcjzGUgIfZ2Bzt+tgooDTg9RujkOWMRgXnhXhzDxXV+Mj0xPofbhYdUoxE1/0ow/
3HPeKv1HopR/Eg7ohClpVFwsI4F6Nm6kPkkmqvdSoeIVFBvRchJd853iUllzCaexcf/m1L0N9pAe
CSUfoIKARqFW279iH86XjZByyDuWw4Go6wiFk1LkUPRXSjz7SRySkSerB8j6rSnMkwRiXRbqo//R
vMRYWU70Yj0l9Uy05va18KdpsbZVTYo6rybMX49TzcUHJarTfdcpVBiDCOplbLW5YNrB0Jw2DmJK
CDivRBbheeU14JjHZUeOX8vV952IicbtOyNmmdVs81bTjc0Ei4a3UKJAU9UxvTc8fAZMFA4CD2hQ
VWJ/RmZb1y0vLXubGrw170oz55XlZy5O+jTNOB6NYzTO2SAUP7SLsJg3BtMnAp+QzZEAMalqEsNp
2qkX2eHkMM4SwEE3/+x5/cZFjggWlCErdsZjeIwTWtoCPxC/eV/EZiwitCfyNVciUbz7XqDDIpdc
WY0pngFiSsjsrMfWvGqVVwKwEi7WGXKDuZ+BbJrnU2heeDTBQwEq0IKQAP/+La5QNcm0UkpULfo1
AVKUUnk6xAe7i5A+FE/syksWq36uLu9C1Tcj81CosGeHTneQx5M5ejekfJNAkle596FrPEhtUCEx
obOp7h2B3oyKQ9Zfh/Tm34ga3DxW8j5ysS0UtIPY+qG0823wwEoYNlJsbgbaccD70RirGKa8WdPn
AKSd/YT0J+F53vX8bmq3aTOeO+cx/9M3BJ9oSDEVCkZaU0VmPgJE2w4zIx3+tMb5o7XmxaXb5i5e
dVDSrGcvlBL4AXeHmMoIz81838i2ZemqP/J2+R0ibAq+XyXmNcGBYPGzDwYxvwGZhth/i2Ey/6Y8
TUXJXC5fjIrZ1K8y9W9CnWMmE+2OqcdmHEapc2ZjTThjI6zKUWPdnsdTWW6hDMdXT74V42t1F4e3
0tjzHbz8VhGsYoHxOPc2//eFRUGD80/ww98v7B8Qtd1pXkhPovRm/EDJv9ZWG7wfa8GL5kiWUu0V
sc6xzeBYv72lyonKJ3eE337UPj6WTly+VMHEGwE3O23b7YwrQB7rQJ2kjeZNm4eXrOmLk+MjFxN3
toNJsMmmY8xIFzN2qnr4358p/W9Mjb9/pn9QGApRfja73Hwm26zO4P2nunAms/+o3ZrGVCqJBll/
NV2aicTTw//+4ano37B06WyEApFJYUymM/+vJquYXx2z6+iEZmh8HYK8/GgVfsNDujupVUiaDLY7
E6+G4nOqi9v3W/1ROvB9Pdpa992N4aZ5kxDENNPV+PTkTWTUOx0lrzQjWRysurHZrql7Icyy86hP
yk/KA7L1Ajt0/ToGzas/ujNNIh4oHWjSbE1N195vvh5Kf15dDQtV0GYbhDgmFYeWpyPy25Bed1/V
VxPV8ea+Sa7nMWBo5UGqe+SdfYTqSnEo0uYrXQAKFl3dhHV1xon342Rz4OL+chUgOaYgqOMdeE5e
o1ghQyoe9hJV4poqOUFIonfhKrXozUuvxOdNldRKAvCCMY8q8WtWoLnqXKoAEQ38XjXc/35M2X8h
aFKC/9+nFF7Yv72Q01tmeTrPzpvxPshQTtxTlsag5gPxMQAeKH950ds6Zz5DSOX+VPZ6l1nUZPY0
DW9iKYRreUlH1Ck23vYNU0GDB6QT3pNWgKCypHAInfzfl53O/dvaThezuShZzBaT2dw/rnsWHWfz
xyS3Hs+EihuMtjVjEqaqteP4uCyRAsla1O/o61eN4ov+gcqt1ywV11/PlQvg/7x+facJEXs7q53t
NppNVJq8VlbDlAwm01gbFzS3HmwS7OfqYOv+gqCAO4VQLXDduUsd40trPV58XAx37JIlo7JmbQ8N
WV32TxbpYWsQvtjiFFa/fZ52ZdKIToKeav6TaRX+kIif4LhaZsSWnfVPyqhYFFMT1K8fHDg1XiMO
1kUd7Ww/333oCWkyUXYVynh2+lHVqxDjaqQ06/vyrju1vlalpJIYU/WxOlY8e9fpAzDeioDgy6o8
ZwBcF2yIpmiss4omBRlcnrGS0Y56ppYtVSbQWsh/hgnmjcRgbvopi56plMPXHXjaI3bzFOpDOIV+
YOSoB+BBTbs0bsb976XwZphEqXHKSmE3TNQSe5dEbNDbPk22pfCSlGfvuky6V2IHNTJyseFhsOte
3re/Xa2r43TywXlJVPJAvylU0OEqmX72fVvZfk4GoC2WFQYnB8R4Aca76DwqwVX0vxdYIfrXF6OY
Lzqn0ulCIf0P0ebiMU3NzsXsejzp7B88XQkrz7aloFSiqpEOZb727iosVTuEAasaWfCf9D6O4tO3
yYCGSfjHl9H2O7bMqgInhHtx1GoBZuxw834vtm8IEuYZ96XL0PRNmA2ZmOsnHCJS/iD4r5Bq8AEa
WR8rXs4vEY7IIc6piZk8VqA8BnrA7Cvvjmzj6c+GSryI9Fa+a7QrJXOzP8ZL4k72xrgjSr9I8a38
w3hGiuLfhGlOqIyP0qOs25du32GGKe03jbSkVA4isZRU3yv7W2mLjsH2g51AJ/Xk6ivr9+VPGKo5
NTP5OPGxEJw8IeZsc3GiGOePZkBzhjrucoBiOTWJqfUL1X2qlbzUKehTqcrBReRqJ8MNFZI3PSjs
LPSReZxKYx+V8DRmj6oXmkEIgDAftRnQ/72i7D/eSFXpSb31u9Lj08f9mZT3P2aKytGfqKkm/7ao
5o4xoxBWaek4V0X/VSw0HGIGffCUj5u3WrJnTqe9Jq7LBN3/7Fy9G1JtZWv5VkREggp4euEmPIqa
y8r8VloYt1rrTt/PAR1grvEzLW8ECTUnwGyFAXs1O84rqkA6gYHWGAA0MwYjk5kK2kBiVr0vyplt
uThM9nmanuOrjwrt6y/QM07j2av3WqpHnINx5lXPPrlL1w8VrK3go/DnJq09VA4tAqr3eef6Rhyj
2Kbg8Gf7ng2e8WzTG9chPWeqrHJ2fc10dVKPaDtxxrAnrm4fdyA1zA3x2iYwI5aE4y1Lwl6/0Rq/
RshCnwYmDfA/C7eqqWcH5rmhPPORryXKl7eTJu3hVWX5y/TIOp4S+3UWBDyFMsOUavZz+Z20+bL+
Q5OqrtOl6Qp7onKLymtJ6ik2lXimLDdxMRvOWWhHZSCH7Mhw0Tm+Z7AQUrXiR5bibl5OPmWr91cd
cfRBM8zKJFfkM9hvvmGmwFuXn2JTIjMyHbsVTxWqxrUzxgO/mB+NnNDd5Ov0KdtWX9H1MlgTlr2Z
x6uR1M0SDSt8ca55r2JInP6ACDwkirdDSS3qz+H9WH8seETjunQm42O+dEcB1ueerUqpXbzTwZkZ
IK8dSsYHUVJK0NydE9DBoVhaD+6oQuf6KV5lKfnXf2Y1P0gfu+dO7j4SlcynH5aoQSwpeZdRUfaB
in6tw8tpGF86wYeA59M5PowKf0C4VXzsNUp3aE50nr5p9faU+Dr0qStnb7cnUq5TgwA76UYSHM/L
zJDz3zAWu0qade1QDsF/9djkKFBN8v81ptbM9E9fd+jeDUhyvGozILuVjq3DT1JL9JzEwihxrXJu
UWmOl3eGl/s35JxZ49jNVhZkIDqE93jjTUmIpjQiCETirN2Qu0SmhIC3eC8+H869JaepfGmKyf2u
2/meWSoUH0Md917T/QL1OX/iN1SPL7fG4w1oT4krJ1faPxv9f4ZTOLdwphLyfj/pWyO9ul9U76Ps
C8DQaVz8wbswnkHghMidNhdbRfuLxrv4+gR78KmB2FHy2/FeNut3xJc1pBr25/0LMS4latPhTU60
6F87hZ14bvV0qy5qmSuEAXWrOQi69LIrQfGpHd42T0tTp+uKGTPkwrfsD0jH/veu3/WAc73Hzqc6
NUwicQoqIA6m4u0xRg4SW+RfGVEgcetFUJ7dioFzfeTV3ri8I2aEmqILhVavTaLy5ku2mfpe/lmw
LN2LZtLvkECKHxKETec4Kz36Egan/rHiDtkBF5Lbo+V22qvGPsZTjAo1bDvYqzIouUiTNqq2fVuH
1p1eHauF3E9eP/ZKcxzvbNpvh+ZuXzJkWDepoOK80INqYHscjWqSf70kBxm0D4Ygn9ZFWTVUXSnZ
+Do9hxk3re1TjY6+5GIKL8n24YOFADfFzvn79J76yRXDm9uZvOf5EQuJgi1AznYyq1tPiUZm/KBC
e1++iSrUjdkLLVzIdDQzreBl2L0jtQ6nn5riraRh7nkMdZXtzckNjLIoZl90J46m43+MEr+dqBQv
9SO0bvUBlqii8rSUfG1HR4uTAiCwMZ+22jj5UV5/7TbWemlYh/nm5VlP3JMC27yhYszGLmM+OvwY
xPnvaCKV/rdkKKCWMsVCPpP5/1BFqXlydz8kU4arGGjRPRS9UBKvp9xoOkyUlTsHGkHCKHLxnnt+
s/3MP2idb7bAj8eMU0S6c2O1LO583SrJWHWbSu41QaGcq4bxhntpo0rwNcmRTQP4gBslY6OYe7Nt
qdI1W0bevLUy8pdPdb9WVlXvQ6W/cvY9IzIDo5bP0deGpSzkFClj2sC4LY7/xsfhOfl6/wpFJZO5
A14Ab0VTdguyh8Uw15l9wqQb6Czv6lfGptq7pH9XniTZ4ar7MDE9/04rBG10fepAqrsHMCGbh8bx
M6WBVOzrm/ckEM3NVGbtxhT+Rx6azvwrJSqHCpIsZrLZfPEfsKv5Ixddlsn5enx6XbiR1/IyXXNH
58eqm0a6LlBTlX25lZPNUzvnBhOZ94+FmH5/Nymdvu8dgnMC8mNlp/yeKWeVqUQQ5+r1bIRFdwNb
SXMZWuzYK7IGYYzQnuNC3UtXQKIvjwjbRceKp5YJweeT6OwrL+GdN1doMde60D1gjrlum5Z6udkl
/9DWXy/l80+mnH7O1/OfgT107k9yfZigKD5MSlmbpImAZby9QRLV1qpuvStb+BE8w7wjgb0HocqB
Y+s35cxZTKLHsTZEfu2Z+ZyVi50k8YogY1pLH5vTczyJwuAg9OhgtozvHZCombUUJ23r+OftBeTX
zrG5el5/3+Lk95zGHsavuf4uIjyVpibVZuWb12sW37/S+AxfJupT5tl2FXsJvP74dCrZbZMGEx35
+6ccuCb/T0p+5dJC6WRL62YCtnX9thxl/hweZIKBMBOVwhu7HjkK1lhM48SffVuoFpWzrydu9en3
acr0EqhN7vkQ6vhbhLqkI/oYCIDj1Eysl/twmhQs36JmTKHDc7S5/85O/LUz05UTPneX/5p5OtsF
js04wci09vgpfOWfM+NFfSltf3dO7uJZqXuLhCKOWhWD/7FD/Fu6ERXShXSuWExHqWQg3PwtDy8U
jodctrhZj3VYhvOPyLzWrmeA3wdlVddVFmtlmlOlyX39f/zkf3s//v6T/5noZBKLy2G+W4+v8a16
auzeip/myJZl3MHKvXzp7prTU2yGGFvzf3Do/qoB/bPq9vef/Y8a0Xma2qbWKZ/6GuMo7Ax7UfA/
AAhFBErwVw+lvlQSWTWjRQNXLTin4Zwt2I6i8C1nTkxZlMHW8SaetcWSdVCp0MrLknyf+rTOlNt/
EPXq7Pg6CTU82jNNbZFAjqgqNTy+LT6FduLZQ2VaowiYltY4J5eWjGY5lpKvegt7pSnh4WxeuXZz
9d33cnh+397ih9JGnHyet3Y09Agg5724qSCR+y5Wk53lcFfdFAzHLMOsBDrX1TSNlpSuqr9YlBzt
KovnxDNwnsJLO2OWSTqJO/smTbn3b8Nl20Xty9mnZC/5rWJu3mkMyvBkyOQcz55vwzN6dKcwuvdP
lR151+x586yCVU3cYrpY5S6t60JMEiU7X3Sz5tzTb2G+6+E778s5gPhGorKqFsor4eydRGU6hmkz
lHv/PjWxzTJF0LPHS5bQsCIjOz7buVsLLQEglRdVzRcT1WfCpkxNgHuLi10avN6ZCQmxOQA8V+Fs
9/9wdl49qmNZG/5FlpzDrRM5U4S6QVAUBgdwTr/+e3zmpnXUmpE+abrn9KmAMdt7r/WuN8RTHqYk
teNvAPo7Ok0RwKj+DsdMpRhru2wnEDqwQnWYqB9fA2+Eyp7j3UQgTniTeCNL6FFAbB8KnxUxZLBr
bWPz3DZ7VKsD1YOdEWsWiB14zxQ2ZJkJwjF8Qf0+8vPQppwXL45u4Nnq0n1rfAkvui1OtK/bQI8w
R2SJLhGqC2OCLM58L/UX38HAICSbj1pY3uQnzuYZBeIw7tJJSYLMh8YPa1ec6KBDFo5xlgwvVokY
yB4496fkfeBdfta/IAwQhr55zrHEHEhH//3Rlf8NTf/n4/MXCFZLsRpo6SehpLl8E1KurYIeLX18
f/sDhRpLSYqpmXxGmMoAbRs5TNjP2rVm0O3W9f/aSP6txsF/S1UlU9F0+e+Dtkiki/RuouSrxit0
JDF6RuyBqzlrcRQz02EUzp1FjnmEktH+zyCUYa/4ey/558v/tYMqsWIZjcnLX/DZwlCE7l2wG4Gk
DL89vHxOEHg7/6O6kP7N2uufL/rX5pnHYRzHzxgnTeChh4VymBRKgBJiUSv/+aClFsfit3JWh06I
9ReOtLO6/H8sA0NVdUPRZEnXzb92UT3v1eStFPFXs4nnLFnShf3E+Y3mVHDFCZWU14/x7ZBmARS0
gfuPK25zzI7G/L9fyL/ejH9cx1/LUdXMVGmSMv4yjFFcec8Icwhl3JLL/PItMnQ/0//+esq/2b6Z
hFeZomFaoqX/NeAI4tYsP1nF3R8Jp8VTdXCGPjQRakBAbNP++UXCu+/WGajUliy0cTaHTnbP9vz7
KLMyofyC5DvF/3gScLr+l7VoGgDroiYbqq4PZ+4/TnOpDGM9zUzuxA4HtKs8fe/NBdQSSguL+Anj
zvJnHzGc2hpa5/eJ2l/+bgJK55G0o/Vsf3o6hMHtqfeVeTovJxjLfFk7KuQObkdFtU/tbhuC32BO
0NkYskGI2ES9U1YjAY+3aUL7ZMzzwKOnMLplr1DMD/5riK1JEIWJi8Gi7C6Mn+LBVBX8jlwMzRYf
FeFuf/pbeWHlniC6FU1r7JL00bsKJpMrIkqyg7rt78nT+dxiyVUKb0gMfePYYXZedcABgyvCxQkD
WcjQe0wExdrFI5153xDrOTX2BTHjjIG88qf/YT68TH8EtJPACZPy1K95VNmIP6ln1RP91kyk8/tL
B/zGS3Lwc7WpEGL6/tzh7A9/M9xCyqebaH5B9h5ueOy1D/kKLFp9hSfMTwE3m9aN77TiAb41JXZQ
DP0xYGOsFI21fBKUc6saslIwKhFIVqAxU53u2i2RSG7qwA5RhTPPPrc3fql0U4PxWxuBv4CavRCO
dk5DRUrr+GVAq3l8cLkGXXkkHSxkef/kVls2Vrmx4GhElH5f0GYoS9I24lswFeiZUbNxlvNNg/AW
ad46TdwAZ1LDoU0TvrozP1bB+P3K4WItAVdNVB7mnhq9nVmgP1B7DBy4FhaU7ddenJfRGNb38rJD
D7KT5xd5qN2tjTk3GTHmy5CIBZTJ9VcOQZOpIMVFivNJ0mLsE0rOED7B+9pk34CPYGcJxiPkfpi7
nAwHHHQlB2BRWmbtSEk9zCO2wlJaMp/IecYy0llC/JJtU6eVoUi4hTcDBYz2pzNgDmfQGWBMSqzi
jOajwP6S/IMYokpHMzCNbxKdyvSNi1zDTKlaIcYCuVrV1Oypg0k39p0WqdbRuBU8qQc0zLG0xTn3
Kmgk1DQDIysZAs0+cKGAWM/FCcfQ3K1Qw237zquhef0AUpqr9iEjON53SNaHmXIwL34sXD6eY2MT
/CYLjenviD96WeyzhUMi39PxoMp9QE2CtgpmJ+yxMqfg6XzKGhAVyTljJIq/K7OIwUybyFxz0cD0
MOam193yL3YaODjIGsiQKCDn4QmanrR7/CvessZ/SXZLKfZyMtKZnuQgayPkyKxqcon/+6bJYWwN
p9LfR6Vpmpapqsw2pL/tMrWnGVtN18dfhOTxAHNcToiPh/KCTsZP57S/S8wtXPNOpzj7/HH+bd3a
z38qMolLDLH6SRc4L3jlV5BPW16C40+jLZ1zz2goAMqGOobyZvDY2VorNXaNFTMxmVwQQot5/mCg
WVDroAAAYAxedNIJVE7CywPf7ZPyHCzkiMk2XDHxeux2INHzjXjKNS45Ai8GjABq5qLb4BQeEMZp
nA19Htdehv+IsQnDWZN6Isv9+PIJFj2gmdhAgoYgDlo+b4gFqe7tV/pbkAWZPbgJxo54jeE20K1K
lA5v3xLQ0ZDZe8BCeqAGs0H0PkHKP2ynXOpzLZxyGPn7aMuWE23Le+orM9ETfgYuqYjtbDd+ASt2
o8/j2fkoVtihxU3+g8W03Hotu2Nk2MbLfX1cVXQiMiLI9loShb2DJP2GI/7cwLK6v27CYA6KjOm9
7n2wM2Lontg7AKaFtvoNHqSzA8BfAl9YDp5OOvv7cw+cJ2OORBKd3tva3biHX++FOY6oaRcR/BkO
vkWwfG0R8LikIE94d8JKfRh4A/DzDY79pI6iD4AE9YWyygfMDPcdvQ7OW8w22WTxzgigP9Cn+3j2
cbRielUTUuACp9DH4ZWrOpeH+oiubTh/YvpKrF/mEEhPkErAiHQI/ewm8dai++GRfbpPcQKkp8aE
cVYoL43AKe4CilP1B5B2mQeuQW6uiAk3F+sFlxnHg3EPMOBHuRBO2yXu7eVCgDqwuwJNZHfrgF8x
BDp9rB1C+8EhhkWaDLgCyItr1WXTDrFVscy+74LV8CXetmAR5mDHFxt/K/ntpTXeS61rYKz48Wjt
GhK2zfcoad0MuQx3aSuwCU/itbXiAFcyl1XE2VwiW4Oy+pm9jsVUIcgLAtgaXtwYdJUD+YPVDf0N
Zv6vwUiKA5OFDRQFyjQJT9kWMzSUUPKCPgRGHiyHhliA1zjdY6rYYmrDlR5AEHEapjXFrVi95qrz
rB0j9vNgpDeubA5jtP5CdNYFj0qWBzl+Ifz/u7iQEKZAa8OtlzNT2AUo4NJF1LhcF06sJPVAfEL9
DTAD0i+MQozQGWp7PGesUVLhCCCTiFdfM013orPM/Jx1DasKl4YRfl06jIb8xPhieWltaaWtWhIN
Trjon3DQI/oYbA1kXnXw5pppvoqpzsuJtoBqGMKZYEK8KDC0NP/g4IvaaVufiaZfMENlgIovI04d
d67H2D/DkQxB50hqLteaqaMPbm9JZ7Or8qkOrpXEo0cFN7fWthpDPoog3HyGgirZVku8dZgwiDzZ
5bw9wbJu8TrDKujESlB+uKbPVfvRYeu6aMN8c/rynjthKSP0tRY5QGnZ2bS6GElQNmxEnCGOl7HF
ZBXWf+ilvfv+jPPmtyBjI+Kw9T+B06BWA073WX2EDRBqMY+Y+uykp32B20rLz5zwpMMbxN+odZ+F
20AkuNitbPNpxgh8T73kwgyfSD5VSj7BjTrcP1mYD2t1STwuuRw2iUk4/4+ZKO6kmm8dDR8bRsjF
THy8ZPvC0rTxCOHLZuD5DiuO/dCl/iR3N3BLNy3GCSa4wOs0EUSgMtIir/DjWFBsQr+dQQhZYic3
b6AiI8i8MSj8Ca66ju6y5NE6VFdOr0dzVa/+89zLtvAzuBRDo9cPA0cnHefJ4OCeP4IRo+EBa4Fi
zq5BFaQy29ntMyBPg9MAR/NzhwsOZpPIBnbNFq+14fFj5vpbfWVf2BkyeMUxpp5Vv8GGZrcmCRwX
1oasAowWGVdDqS3tJ5yMCdYC30Fra0f5F09Y1Smg/MdTLk8KRjzqCpYYjO2nHFASlq5UR+XUIvdz
kjnQMjH4wHmgc+JfE9/g2o2Hm465aFiMMakcfPKywdoQLgd3k1/1ufLXQjgXyRho211NMtCV8wP/
Q56tzg2KFT05SC+ZXCH1LIF6DSb8MXglBLdzWdndJnmwQzChQoyBugkYDFB1Exz/E5cce/2BG7sG
0sighw8GoM0BPgunaTJYGUOmfyQPYUes9L5Zdl86UolrvRJxLGeWgNCFUV97brDDxMS2ddN1epdq
B8HCgw2C3AeZNcH6AqrB1q0gVuDFbjUY9pWWHaNt47PmrWY+Lfxg4ihOld3li2bEyL0Eqo1i2USv
3fJ1WTsAZjVTUCjVlH8nzAEZZn4ely95m81Iu3lDbOxX+Ym0XmFFEQ5junhUU0S8nNQkIcBuBbju
Q1ZwPeemG4GHfaDhsjYB2B/M0tR6iAfiBKVxwkUVzzDNhm0/Tm4B0T5LlbA817Bb9zMVIXCIG/Gb
5oEvwRxOnXflcJu7KU0WTPzMhdVBC1QQYw4JFA/9W6QwHh0FN7O12zPe6TTxSzI5lDsxriSbMJoj
ZETcoo4csQzSOZb5m+DRPOHWdBthh+20T5Slojmz4Cid+3VyrPGYL8nt66HdMFPjbJjQpbHL/yCb
phQhpM/F75ASKmLsy6ILluE85fl8jmiJFPj1wRJ7U6qkzW3BxZ8GfkO97jwWZQIriUHMhJLKjuzG
YUdddE7llS67DjElOGofgV5cBv0wWzsS1zgUAeo9MCsvnOgLTliXLSDc83ye8h9lz/7mtPMT9/gk
fvMrYU9w2nqvJRbU4xptwRD0wgjZweWRkuOkbtRvqRxwMzpaIl1CNw5dax/dqtRj3Pz8QuqzoAZ+
GAi6Ifl4jHMZ8uIRh7oSzShxtE+OE8F9wqkBbGZCvgucZH9N8LMYj2clGWhIGacOe5m9BIQfBbCP
yWzxKRB809ZtLyVEza7czkcWGXtOZ0MurmxCYM9ULL7tPCDFw4Ox6VXcL23EtCqDj02phb6EBSes
0gSaH+QrV3FPscN7Bzaz8ZmbWPZwG2fVlpXBqrpDSnJm5D06i8b5llyOM7uyF9+Lt3OyMKa4nS5g
Ta8j/WpyhMI0f+K0oK0ftAmDXfiDoDVyZBOuj5SFob/9jTDvSB3Jmw50p4e78BeafaftYp/tjjm0
UXGeuOPT92I8dlQfesBOtpc9yLTDbjAhLo6d1b1zKi4epMXJzqlkUhy49+dmbN1Z11MO5dN3sdT8
b8ve+xPG0raLYShuu3w34DtOv+UEqcicuSFDJi5vUbDjDf/FDbGx24DuofmGfbCI0aTodxIUJuZj
WHS0YBNtVfrUxoSY4nvNzGcGG4IOp5oehDk8Z3znY6eyN7L92HBAo1YrWOk6/P8PFGqQAL/23ccH
my/C9A4hAbDNtHTvCFWZSs9mp3wCfgJ3YkyFMHyR36ZwFQu8QP3XFgIChm04qT0d/9SQSFy6/ndv
+9/p5FvmI9WnFdsTxqGULrZlY5XkyYh2Ptd80nAZMGIetX+4ILswUei8DtKqmG5Ee3zApx4Kxcbc
kL/BUUnb4tKO8PII4l2i6RgqD+U5hPhszIiKVUHJ7Ix5CA8QCgYpOgpBBFPIoLjaIYF5OG/hVCw0
nF+ezJwvDozzYQpfL+kqJygPnUExxK7rPA6FB4N/k7pjUhWdAL0oH6XhFtMLst2raU/HM4UjfAhN
TvwdPlPu7sy83N7M+BhcmPlj6vrxBrtB3hUk0t0Fe+NsVIz2rIEQx5MbFffG4q4Ncaqalzj7DJfs
dMIejoo29lH3snVXXsu7TilLqZGIvPWiWT8BFyAdFy0URKbJ4TIy/NjlvxblXkKSjBx4mdkrQl5h
JHBC9OQyYJjC7p/ipN9ABqjPCbphwb7ry/78uX1ukmAzlYNYYMH6A2MvbhAKUMM3zlsnj9FpsD4m
r4J/IP1/IVO2HwTkfvGYTK8etmQ2fhH2ZILH2vy6C3HUyJ1mDI3KndKNHXTYCqJjseYxvo4nPtU3
sWW8SxTMi/sdsn51HD4YVEfVjGhr0SHL2pdQdanTBYs+ps7FdcQdpHIXZ9NQMCg/FZQfi7d7SInj
kSbRUbhD/nh+aSFVDGGfPpsagl9mUiRGsssgT/hG2jzTMLqm3tnQnqicoyRviv7gy/KgOWRnzpei
uwtcmgXSKt/2dAdheJw76WKH/sTbcER5g/eevXtMS8gt1934Hjrjx8ZgeWX2qRtt4LRiOzRlmw62
l1FHiPacSS6TMfYQ90RTMUT5Vjze+pa9eLphZDJQZAvve8tjRMzzcAhVHFTovmpH/jbmb2f6thGY
mB7PF+UBe5uDzzfrv18lGidkNWt6d1BX5ar9ZmA6icR5XrsKd+BHeBHBVqyZOzxnOuXTXLzYJmST
txdKE/Ay8mhfdxXYDf9aOspDsf5wrkO2O7a/iubG2ZwEM+5YAFTEda/zbcs0SvTK3JEOBjFbTMTn
bIWXBHn2ZxePnl85ebqDcqf++SReAYnxkZ50nt7ORj23xFAttpY4eILftMgslC1rkZ0UXtxR2Cez
SCWc6W7UhFE7JToOwY86W9bdVzjQnzj9nx8/IjPJ8HKy9pSJTscP8/9CcN0qF6luxjUyx8CrxFFu
LSrCB43UTqRN2hxL2k3u6meTgaeRJEZBJY16dUu9rUrTmNnbT9a4OhRrZmnQADggskmRjFrKH2uh
Q+V/OpG1q7ulmIwa5C35+IOd0KqIpnr7rcJj65YMtUlWpJmC01NydHTE+V2HfY3CVaWW5fNlh+Fe
r+WLVxdehiM5wO82SzwDUq44igy3tq4WsDFStM+aelaPpuRqqcGixPYGf3T0Q/OXcHx9fj9Y11OC
ZPumJPduJUdTybiZ0qaSRmn0nT5dPRkJ4XeXPC4q4YBg3ISm0UTrp4IAjc4z3zMIVaHygC0diZMs
3oniguAYY2hHAmXaYp+ke2ZP5APl5UbuR0Y2rdiuEFn8RiSxEvTRjA1tJTcLSxtZ4Uqp11HrSLWf
4IpT+2CnIfxZqLb5CExTIlZRxjIUIpGlrSQUeiLIt1ub02pzwSAVb0xa5Ghmvc7xZZ8ogaOo10Z3
xGhZfJyUWa0xrTR3bxSORdWZTuN8BD+3Sa8fGnVSICAdYBIAz0JflxrO7J6mkwK5y4P5Ox2/2okk
OGLrvF7jIY0R8xYSF19jK/NabBjBxY11KUM1sZVbgGAVuSbBI5Wbyk5JUGLo95jRp3CqsJAFqPfe
ja/XqzpemZADCIUM3Priv7Al7Uf1ziiP1M9pOuHulSipaV9y7w2gA0IDAx3LO2Oqyz4vHOsjDKWx
DI+XLXI8xJa6o2Qel5rvLlD/9MhrtYlUHAtjnaTbTuPzWSft5KMfuYMK5zh4TbyWhQNZhBJ7+VmO
XKypBccoZ23klPqqa53nxe+sucbv5eVKB2JcRBQYj3o2N+OfJ/pZXtgkjnEWtAs+hcaaJ+2Cl4mx
jnhNVayHnruw+7X0BdcsyXBak42FqBxhsugW7eTJZly7b8F9J3uG9hHFXDY1BKfhStuxrNoXPhx4
Hr8CQrnIhVVZZ1MFg0quEMAvcLjZz5Kp+a/CZ4BZC8Bm5QqFk6DZT33xNyQgAGXna8onGLG78dkw
YVDfNxQo4W+QLHU+PgVEgqyyin+0avaEJtOdXy9GF9CwkVVTHWWWl69SIEVo3u2kEEmQogn137kX
8gFqY9Oady3A2MGQvRezE8UTv+TA0X+TzJfei95Y8JZfuhsZLCW7xbtbtV/MIbap9KeZhs5GDnpt
l4gUrwppL4HTDdLTdnJ5YGlfYvVBvLfpcV/Dk5Bgduzp7Tj8SSA0a3a9AjiJ7O6bQDq5dcru1n6O
F+OA05u+M6h6VL/CQKxzhNqF/IOfvHVqn17GIYum+oUeRsrtJ5SerdJ7RIhKDAx4TnHtCZwaQvqu
pdaneoLhvaX0u2yFswlVPfSlzFZYJeBAyE8Qrb3cfMNfwNELFFvTh6TQzKnlRUMTf5danhu3UJ3k
LOqedBXn0qI/oDL9EzHKadJaTsK8vwcMLO61bmuHepME7vUIUQpDfaz4xx0v6OZ788EadsNzuXr+
YCbafMOt54tfyu0zhaO1zWWAaSAb9qvpiSA/T2NZ2PFB/ckIa9m/tySbdoqXkwX8HUQ+Zx4nVVF5
Cl0FxfMixfIIQe6vRljXqkbvkG8EHtcNhOPhpgyk8XpTs5qZ7TznBgeo7nalAwYagjgRVA3PkiQu
xSv5WM1mbaV+Q92ATFNzc9zTf/ivD2IPsjC/Ir6RSRa1JEGzP+1zUu342VAnDnyIu/rwgpsMGtnL
j4BrK/dy48fqzL/MngY2PcwchIdFPNo2HExni586dXKS3zv3o487DOghn2TOh8Q+zVcexoM40eCM
riMXlrkyJfT0dbHxx4ZRbeF13cwYysSYhc013W2TEXGxGSp2aTTcPiBPKNCw5ZkhEK77dvD3JNqc
hflyq8yFtyjBHywgH5q4j+GBgZcBBDEmppu+A6uAqefWWO/JE12fhKAv/HKLvPNdqs2C9yr9HEzi
hXGEzf2g8EokhDA8vxlv7oij9XuM5PVVeC0ArhCXD5ADaB9chZ0OTP8+MQPDyRb33d7TOz+8Ytb3
Za6w/oRSsbycMAwvAGE33IxgEttnKGNenjnDu4dsPvCdGYaAL2qIBjMH1I/8IPHw/byDfpPHA0EJ
4AHl2yS7HSwiuQCoVCefRwdzITq3EA9C3m7385lfVi3IIOxIFxu+E47HjyfcHei60Pu3cJVNflrz
OtnlPMsJkAZMZ2QMW18eiH5Q3BNP6ByR7yKJg9N8J+B4o/BkONxJoVkxemyg+DUD18/g/gfpl1Qu
Y042OkpljEjBRGnbb3WNqGQvasa4gyMA+MpDh9qEyWd6RHBS43rm5mD8sCQxZBRHKTPpiupmDKjP
HbEalzpPY3aCaoXKj4BhLvc9sjZYqssn/ZS/vVc3SxDP5a7U2SIKXsIRLLjxrsxgja6NIFeBdFGb
hcKlVnR5YzqXufbno+scBZsNvJNnGGXfLmecpSjozigPbiwc6Et42ETOb2/Xe/WKN8EKhRO67Y/f
cuIDILztGFaKX5rcOltYxpSy+DVT6fZuotpdtHyxWQoz7gYjUmML2kiE1cVRhcmbSGTJ6Yx5KTml
OknwP4uWAnkBQ4JlCxPe9OB0qiTqfEZEhyuaB0uEUYMsLjprp2t2sLVOGfM2yAHaD14r9PMw3GBI
wWLovbD3Te4UEzGijXX7iWoqHhOrIw9r9XkH538h+hEnKnAaKnuFE2ypIqyPjky4GfPrEKhLssHF
NcuwpmtI3LoYG5hR8jVIrvpWfwSmm+FtQxOtUtKwekcvVEpsmPWIbAtWscyQFoHA+MLwtfMpy8x+
rL9/KfJS+aAYkxfshRRs6HvFDR7vieCAMLDBomZPhjeGuxtpTf+E0k7CIBlZzIRBOaQMaSmvtNEX
3hGKfdAX3dZpWFRwhNhvMJ6RPLKB35VbR14Ee5voUKq0lmoXWinaZ9jE3Y0J4UjCyLrDJ8VidkTW
EAD7QZu/Mp+EdkPJbQHFLqKiA/MonkkKSHY1BrAHHSkIUObK2LywtB0i8PK13jt8QNxUGcpMsAEO
dRbaCVaFtYoeRuwYhN7kk64fW+UIAPHyBQrhIJl7/+r8dTVimgUH3bsGLnD/lLRiV2OCbDpt5xv5
2AyPguDr2klk948xPu++FWLHELO3xxhX2ZJCobIjRWV1u8CdJWIZpCKdX/TjPJ8IgUuHkMtzuYcZ
W47a98pCwH6ZUuWnkkuD8ASGBsXnDYaTwlpazaziW4UBOLV+ijcbgW8Ssl6CdIG/iIv3HKgNC61g
bWB2XPiVMJVjOp+pPOC/vjZKMKMN7u8rkaGfOUZN15SxAzoY0r1HKCvpkbnpGr776JNe26ewiCGv
l+btpOozyZwIWEhgCUKCmpAvBOwToCoSpfdygN2Dz2gYohGOCSzDhCYp5xH+Oy0yIsRAO2Z8pOF1
XB/6XsXusc36aUvHxEpbGdB2+EVUVMbTg22i9qsXRvamMzDjGejB6J9a3D46Kv2UCR5T449EPKw3
MKdROgbw30dy75lsyfDlmOYCP1JSYMbJ32RLCzfmq1zYq+7Ks4rCoW4hoZjUQjY1G8TrqnYvh/An
AGqt3az1JD4POtp4ol1G/EFX/I8IecU26qnKMKSCam05b4zTaiew3BSN1MthwGxc7E/qFK3n8zv4
Dp2IX9JicWfp9wIGCZbbv1ypILPT7SxPQH9CzcTACAimdTTETIzeAsfgMPkt8IqzhvZADRwKROpL
qn5FIPACmhPCwXcxunSQGFxqaOpBmegx8kIrpp3O25xSi2fxjAq4bHwGivl7kaLa3KTmNJd+aLUo
cYtN8/X8acjBa50w9zJ9ZwVz6l1xeIHnPKvdPp3ECrucw3fI/bQFyFQ8pYELaBPWZ9L3AO8iDmu9
HlIRF5h7Ujr5MErgen5NIMfv+m4dgxm/MeO8q10+glp2clhIiFsC/41DAGE1QMZIdUlFuw63M6SL
cJ9ohYKDyAhNdfhe/fqsxjXt+7TF5JO/4rGX10ox4qaGlaeVY6SDFn6hFK+GXwW+fkjP7wqRptvu
ZZ75YquJbtdTdzl8Q9Fs+Z43qdC6VxZ0Axs1mRaBr+G1NxzFcDZoogHctWJvWZPwnBcw3hbMwJFJ
lYyTJp83sSF+uia36ZLSWCasm3mf+FrvhwhJ61FEXJjllBfOt2Uez/kFZbGvQLUpHbDpLdywcNmf
q2sdzMJsFWLa54ls2YRAS2O5dzR02LUTF2QAO8ylEzIi9zGyfubCL0+zJiou/ZdRiJOVumG4ZpGR
8AQPxRuICaLproxiImaspG0lj4SnW/VepPstaTV7bfaalkcqhMtzbeLhiay4WMaW+w53UjfhrC+M
L5MpdpGPn0yes4FObFnrPnVKDIBy+/gxxi3elAQmgT2sqh+zZIEuL0h00KUYk4s0718TkaL5vbQi
20L+T+7Oa/yS3L5jS7VHH76mbTKKgNhNLliSP49VMzJrp5OXqF1j8pnVxafEX74n6o2pzNtJGDwY
/rPbGrlTwzZrnKxxrNzJiJ/tToPfPzJMZBPIOBglhZzLjmXsYTnFoq3Uhx44FfNDfvzpdwaZMl/8
/VOfXu78P7nnH8nn659w9IYOxm7zmdcSXniXQb3kDOq5dM6EexBicJbhLtLjR8czsWtOMnATDJfF
i0MxIsTeeSJhvsuY3sNW0xwLSxF83+pxnI3i5q6g8VJHF7z9JO+pjQp8P5o7xYaKnxOXBds8tSPm
Zpct77Ar3YQAuXpCGfMKZ8VrXUB/paQtXRKru2JVXbblhyoRa2udsSNkmeiGOrchWJlC5u2Y95A+
JLk8gnDNL5banxyDut41DU/4TCF7Ne/tCzJvVi+4MFWgzKdG/c6VMf8rMYyBB03WKYwsntByXbTT
sr81oau/HY20Y5wDwqVsgNU4CXTDsFo3tcfP8Is+1GMKxoLGkkjRmYCjOwIED5YJ1mpv4uo+2CjF
O2u7jUgR2aKEJ1OjtX/f5NaWs/dRnCijxu0m2IUh9JhBMnLet2AUHjRv8JUcEssLTB5xniaZCddo
P8BJsHOZndglreC3Oh+MbNqv/PcN+o3rZJ6RJ41b+lBeWxsKWNQqdTjRQMzCY9pPGsmNL+tA9UxC
Aj8LHefidqnQqii2hNPeZdxbroh/Ex3NcKNGPD0f6PfFqkGNBU9Q2WXB+GPMW2O4V8hssMt3Bv9G
tLt/Qsk1vCuor5tqImP90yB3VDbmj77SiL0gvP2PXSbxUauCUCwiPmpYvv0TakKNMlZ1dZInIo7B
RT/i4+o31Tk7GQZtPOCpEx64bnmvut0PNtnaQPdrSNK5Dkyw+cB6gboh4iJmOPrODDwNJ+UTpdAY
8kZAjBjkOYpLbvG4xLiTZdJOjU1VsRMtFOI5Xnb90Bq3qFEoDdVVQwoMdK8CVh9Ncd6OhwxxwmRv
73ZawLKpfH7FwJmWBqEBQNwznXS/tN4wPM86kWuIVF948n1wZ04WFsQK0675dzc33pN3Ou2P2Qhg
jCIQMgiUABRMFxguZ/0coqoCkeW5AIQpbGXZhg5j9z71ambD4ai/xUywvEL0oLEBXlmcJxyvyrGG
Kj6ub2B3xHxu2Bgkvzk+EAhmb5sWvZEdmm2hck2wZghwM7S11jDLAmDXsao+w0XRhAnM1Mqw35KP
mL+4OKXk94290WmYyN8EowC9QdOMOsGi7xSnBMQWww5eLTntV2RqzAi9BQHC8LJwIyfBP1lhPNdi
z6HNMKSZZA9MqM6KYAfY47wZOsUT6hQ4LzyWS8oRM/V1GsKo8XAoSHdQQIrKJctNsH16Oledvg7C
mF9wjj5jtLq8CcRTMWMsLEmvAICgzj4RpC64z5aZC+f/UQPRmkU7nKSuBGi/x5E+HkxkZLcGlUaL
Y1dA55ByKeA1ff6mOxsrcKGCYexf+9GxbhypsU0G6fzbG2bdFeGQNG62se6OmE4F9h3ib+iEqv25
KdCEuPMBbgkaw1dPJnAAq7nvYoe0eS4ykJkkSwr1ywM7xs3r2zKQg7JJQiphh3xjg1e6QrclzOo9
fsJc7m+ycuTPSTizlMlbctjGMpIeCHqESxZMdUzpUTNqo04Yo+RXWLPsvbl8LUlPhjS3kKWZ2ZJg
tm7iW1ut+bP4uSryl6auzHBtIVg3N71yTSpXhgOCYuYSLt8q0ny3Fm9YyNKuWKGjq8sXkuN0WgkP
05h/VI3u+0eQr5rkWcambQ4qodzmXKnWfb/VslEERAlPCbfK9/aJDK/uSNr1MQpRilmjYjsDgZim
uAJgq+qzXC/EeoHqjj69VievaqWwJ17gtOqMcAmDIBFdW7bWPoE1lYAehvoihR1clk8nFLc9vnBQ
cKXkdMHhosBmZ9a//I++Bj/vWfZP5UvnigPWSo9vEZA1X/3NcBR6TrEV4CeeMgZss0rdxR/ssw44
ULwwwPGQwNvyuMJuz/TUm3mMTulWRpmsLcR1nww74h9iM74I2tbaPlecExwqHR84/F8OCAG/hIFr
PYBDOJtSTs4rbHhHzRk0oP5M0497aQw/wL0CdXk3jSJPx/gZiEAlMrBzL5exrDkVCp2OnRl40TPv
/Z/DkFeXUcvAhKWS8LvcYYjzpoI4ojqCYih3LihtNWHxx+Go5MSqPZ5iMRvRnkoQwVU7x7TFOWHg
udPmT+pKeLMw0DtyMNuKQnissLsLftGBgXr50C3B82jXCvNGQXUT3B1Bl6uZAX9Uhcs6iNkZcGKp
GM4VBrffBSwOdvQ7pIp+lTGi/s5xATLW4jFbMRJ7Ys4IUIRNDXeeW30TI6/BpiRAMa6t3gjUtVGr
TtKMyQIea59tRVJa9FOkgt2xJhra+zxnYzRM+HLP3zbeROm1Y7f/LOLLWVKuGaBlfgEqTKeRhnbW
f0Vu1ohORc9mQCkqB9OC5RuMveLvFx0v3EFeemO420BKISwzLmd18/th/+ndmCc6Yvkk1arOj5cQ
u4FhqMcoI4QMGWPFcQEqp4cEfKvWyUIWtrqyY7+X8p0ZuqqwhVeXd3M5ZNt8U0JBXXC7+qw3m7Ja
8m+jpIjnmejmr2gm6d8RVd27ZWDH6k0WTGVeHUTsPLf5oZd4kjXJNnSefirz/hTpa7VhD2OVkfNa
rYJmkoarQN2l/0fSmS2pimVh+ImIQEHAW2YUEAecbgw1FRAVBAf06evbp6Irqqu78mSasIe1/vUP
zUofRA2m1erqe7vNtSqsFVz83lEH353NfpPXWnbaXRJ0uvlgwkioecXF14P3D1rczFUsNCr/zb0l
H7LdA0wtyXiO7fYnjd/SmO3Gd2CSpam80m6ZdTR37vsVs+PE43pCya+gNTnsYTbl4HPKgYuqljnr
MnNuH/Q80IlbI/w8Up1BwKBcfNSP+Th9xKu4RSXB8t30BVHtIsGHKG1eFnfDb/zpj5tbJEkf96Lu
f7uNxhT1N+BwVlJ5t9SIBiqYiXNwIJKvymPN63tzVly75Z1j46LTyivp43a480/D6mHVv2MBwz7r
pu/bmsMgQ/Sl+NogMZ4MDMIqO+Wv+Mm7JLeDElaZK/Clm21eLji3dp3XSueSE5SqWfEfmHVwTF54
wgPdHDKY4Bg0Puze4+4++0qUrD8KEBgjF9UevM/3ZsVr05t51XffzIFfk6JbVOkNTLW72r8G9ABL
BZkn8qrZwuXRYKRyb7yq43cCNWSCpxJ8yrszyBsC/GBxfZa7CkGIw9cwI2I0NmBQ0Vl3eFMM/vQt
z/GKMTxQ1U2UMS0sIVoIRgjpCzcXgws4GkJqEE6zVBdc6pf7+m1wworAX976b6UcBgfl8Dhxml7Z
s++EOZNIBdbQ7EeEl11cfn8I86rZg2tc0SqNq9L7PID4z43BJIOTWPFbzo7S6xhJElh1WlTMenKD
SPJuzG2IR9Wp7UNjZGwwI1QSRMgkVHqint5MB+/mgNuQzDsoCgiRKKMqzk22kHCD4spHr8CAYImS
VPIwr3Rk/5pWQnUN89pNd6aw9O+ch/uAm15ZLWRsoi7xxYT7InI3bIJUsXrRckSi6FMxveerrngv
CjoLrrU4w1jY7G3hY72EEMPV5oBwuGdL+FMy+w9VrE3hPcDQyNy9QXFfRK+XSaepzQfTr91tmVg7
CmYpdsf1sRjYO4vJAnSwByC6vOnBYPojrIr0VYZSUHSqSbN9bylEB4xXwJUxXVfcXvSaP3omQ5cH
BJ63/Zlf4cFNX3Aw0tKOn3x4Uidh6OzGyumFh/ZSnUpwkSAQ2z7z4zGQrTWcwxU+Q9y9/AHw5n/q
zW73yro9N4plg5HaGoysxkLTHqmicN7eqG1vFpEMrZmC6r/35c58AJNbpKxBU9ltZXxzoQY84MXd
8HERoYyqu1tBkDFPPfOCDWEOzo6KRaTBNk58cfTlZyKHakicGLygen3nDkmHWvDILS0qG1eHdAUJ
LtWcwZ+MlIoCS3DUvjOsoycPR551H6iT4mMSFEUolILjGEA3beMby1y8mIPh/nJmZz4MgFdmH/15
H+/xf2YDJN1OWgYAy+ey+DNcLo4+wM2qf5Bl8wLOHldOd0SDH/fxj81TOFAQqig3SEgQFCYloAeH
eaSYXxpSBPqtpVENntR7oKs2pjIP1SfYiegWFcdZ6ugwxD6JAJCmM7+SVWNpW9pDFi8o2ckGL5ay
4AsDNOfiCvTB6iPPvk9TUVc7PtsF9VnruMPZLe0dwOxP+VoDyQE+XTIXy0+FC9/lOgbJcfErYgQ3
GlKcHmgCdlDbqDAuLueyhp173+Xb/zi0qG5QhdfuBaUYSYggbrivNh7X+q32sW5/vuwXptf4RRsg
g/DmmOET28IUGYNtbFtoryDaZYi3o2JKTOZIwh+TAUH182Fl9LD2maIy7W9b7HhYRV+74fyAeaja
KjdQ9Tk3FUZL1oO81Mwqwdh4+E9gUVgV4atvySggOzDlgEJOR+yV9ksrp7Jg4IrvomrKNQppl1k4
rF7A+LGmo7KjgOGAowKyJficaQ8vInvawKrVrNuoN0bc7iLdpxycGM7rQBvREMe4beg50u+BO0Pm
RJJMFjDiPRECRNMR1ov3YresSHo6EY+0JosVuI8ItokgPfg/Gx4IRONRiwt4udwyUN4WjpAZweWk
QcSxqLab0q4kyo1Yryw6shc+vj/6BX+AjH3IgPMZ4Rd1GFKNISEbM8SfSq60gGyZb3kkz212rHbB
c/uDBQk+HuDR/cbckHYYGd+lnXNlUaK/2zHFP/UD8FDNqd6O1YunUoRQPeK/wt8LgWFkFyAgHfUe
6ycj70NQzrMTOVSc9/DLclHLiLuWzMUSsBfS/2tKoPtW5N1949fdNpbyEr+fM6Y+WBnQJQ3NAZax
148F7QZvoWeCafkKv7XDCzobni7DGaI9yGofy1jw3zKJebjniJipgYwWwiwwLZs+2RH87MlAQtdX
MkOcGQkRWUxzYlHucb6ciszq+APRdSKf+mnNUK01K2sX6AyCKZ6l+HHq911usZqxfp/XSA6jgnOI
ET598Jwhk3+4a/DXVROWy+P03tn8IGbqQL6lf9mowshEGASB5z9dZdOuen9YiAmOG1qcOLP897qI
Pw2vu53qK+Sa81uaMf1GM4+sSHeytyPd7atuYoi2oPxX//joQ/oFD9NNZ3TRLFw+YM6Cc/fBx50f
wRZwLLirUw1TkbfdxYb/Rdk15vaJjXVHagHsbixlFz1sWxefCRmJ215KF38go4eEgAvW02xVCMlQ
5CvGmfM+T8hgUOp3PC1QAGnxxteeWvff4s4wQSvJ8vm3zWEtMM/vRVwdlEP1rMw9vY4ZdHbna+lr
a00BObAafEwOA9RLM3qXMnqcpBhQ6H5QgAnAEpCbznsHyl58LUbkBtgZVppkgjWWgps3dMVXCP4y
XGfYipIziCEJow+GLABzosh9pYObSTHCsaYG0JLowChWXqdPOnSzsVCIMT54kOhCbT7muo7UdDh+
xIBtw7X4ZjMQXc+AJNmJ/OgttCeLuisYbjLWU+lwCPIx7Qe9FAch1aRVVaK8oWBi2hY/aNR6bse9
YqosspjXiJ3Fj4wSXloqsEGh+gQMB0V0jE0+uRcuIlg+MbcnX4gRlWSxcfj7J1VPSsjE9Ak95UFx
ad4X3KrMm8TnLzhRSrM7aGCiE0quGhIV+42zjgB7kCYKYhH63HI/Gc4n6h4O7KJd7TJ60PYUyK/p
5QitCY1UD3o5U//cqckNL9OWWbGGSAXU3NMg4QKWo2kZDSa7mnV8STSL4GdeI0GCYHpCyzGw+CQA
LNKsW2logbjr3Jo8CXBV0E3MH6gGX4JqhLmfxH3GDcJcuWAQwpwclhf/Bwy1T3SFFh22sx0FwH3T
R0D3ti6b75VBq0PdXs1aPJb+GB0wV+LfKoSg1ybkLKo22qUFqP5jhpBQQolZYDpScc92U2q61wnW
mX6otkMW1wr+CNjac04FXsYIdTly22k9gad1WddYj3YLzEtOlx7p4x+4c/wY5KiRfC72TQjdM4F7
vUQgahejluADok+c94Ic7fAeYs4IPVwFFz1XPvbRv0TGjQAOjNsC0WkMQweT9xHZIc5f8EPWz7Ua
7fYUgEyJhZkZts7FEqGX/rBrrPqPg3WzeJIPhlhjm52hRLIqvKHdTUTyCjFtEgfXxc7n4EyUdsoZ
7x9L96mwhZcHxZaoZWil3ZeDUZi5s5UZ5zJIpjN01KTyoMgsoerCVurIuNVCFeCU+dLiy3QaTBS2
CrZplwOwvcv5NMZX1fsmHE1mH1bIZQv92yMYsTGLRcV3FxWQUHA/ZWHAadxdUkQjQwsZO7AP6hVu
MgBTqJVZ6sQFb6+T3Ob/e48zrgEWlNvfDAG2P3EJPMbDfa/oBTgB2C4CHknpIbJ06LxXrffayumb
Zl9ZQV925IBPyuPmNynBSMWYFseaOR6cKWwanE8CaQbCTmgkZnLj50GfNT6lOBE9eL2gb2d2ZoM1
j2ExcB9wS0CKRZVVjA5v9ze/IghQCa7e2f0/bUMqNPFSKHBHRLya/U29AtD6SiZIW3+zC78SaHwW
kWO8xul+RqSwgxsBxOz3CgNYF0F6yPiknxh/2JpD/8MbR5qJAUByJ6sQOaMIcHY4O5QZqXLcIIBu
1HBoBTBsExWBB9MfHR5JsARV6Njhd/5HF7dQESkzhQBqmUC/ykYahhMNnvCIO7hpiLMyROQvfHHW
TwCyScYcdetuvi+wviVPw/wtc/wwOAFMeT0ggVCKvrZwV4+rkJGWWUJAhgwUH9ntZB2OpOkjLALI
xTj7MKBgFPFNfiae4TZnFxOKKuTI16mcsWmNCXYO78B4EIKuMagD1QbG9sBh8lFhIEFXNZhezo81
hCkWkvhxBSICSmGKS/yA/HZFGh2fGeULw3PSaHfuYKodbwRMGSFA2G9EN0mc2ZvQJzj2CyDlVkSG
TPXJEotgDDNzCZqhOcDBz5gKpPw3Hyz+2V+I5gyThhDJOVf8jJPA/RylzlQ8uuqooE7PnT59FNZx
jBFwFfqSYcVHtz5miXm9IKh/j+KLcyh8uUNQmxG2NmAivQqZty79V0gxQlJm2aBzNn9ibfWJMv55
hItbMywhk3pPBYED3ua2LsiC7pbdkskr+HCOlI2bl/x53WM0QYAuIQaH2rvT1jXO182FoT6+cbQ/
MVkB2JoY5v+sMEGJxzEouC2IyUU+4QAOeD2rd6IxRQkZMSKYE/+8/43yVRaJpGZ6HIYvQzJMiRni
p6EnmrC1OdhpUuXZMOwl/2IBLJ4LVs6Xg1FwPJDyJV6YIMDB7a/mxC2YFA8HQHlw7nwUoulmMceM
+JjB8DxU5EpDW8J2M3NJZYZ6QrrjvOfwQAmIojYOiayNeHoJxnrec4RfK21rZvWJJXixrIczuDmw
18QO/BFbUBDr1g+oHWiF4aQ1M821cPCTttf4xR1CStnVatZIvfk9Lv59NvQ668gmdog8Rv7A1IlO
wUdpaiPlndCgEftKl8u1c8ghS1tfYeT6Rvlt5lOd38jZkGXKn1C8DMHjRATcwgybQvBbDlPe7yep
nRpSEilcl/Ftst+81ru3NUxvpKAWKK4nRXKJWedwcnaTGwyQ5Ba8iR9BVUrqTWcehxGWgVaSRb1Z
L2b7EOmlR/Jfywbum8SCjGRTH/2WwMZYUtfxE5rYmsVLxOkZhyGMC2k9JaISSfMNtCP08GRHBLGx
7hnWDTLGtBt9EnEiJ4oYFoDM+gfKiPhnSwesQBC+1y4jJGyvgM44Mek4QuoWQmnDhoN18Yw1NP2M
9uKWYACmyYFMgrbEgfEktoAzdMXQkZlLkO87B1gJnrHPLpqVE9qnNwzc3Hxs8rEalpgWh/D3Pshc
O/uC8yBnz34De2/A8JyJgOqocxp7hUsERenVuq6I4CYmW4nhQkzhL46IT/el7ZuMejUgljcQx01+
5mumzNfzVU0W8p3Q+yzF+mkymOb+xWdgsRoy8fklT8ZFuMF0RKf1YUaFzZJl03xNjD1Xu7+nfz1Q
zBGnPeXh4h6meGgJkozVszuq62zxIWCI41tNshALDdqCVS4Wp4p5F1Uts0NqMP5nogaLlh47BwFV
CXX+JpsRgWI2qXMGewym1D++ZuPICeQ0dwVA6yBeIjO4JikM16KIzgFuJsPxmOPSJBGO5d/jY7QB
dFuXtpoQaGod0tWztMa+g6E+uZHYU2Kh70CiQtQObXI05Jifc7rZsD8c5DgV7mSAXi0/6+2ANPHG
diZMLtzQvau1V0b18mf1ZuLqT94+v7U48jhImB6OiHH/uDLaVXw+CsSHcMUBuGpPOMhzbsAAhSpV
/LUhizNHHhk9aV5s+Tik5HS78/N+0geoaZMS3xCKrIJ+ygj12e6PMkGfPbxmIuEvzaWZY7uWOXSk
4sn/kH/1GfVBLnHILyOFC7CLOf5ghvWag9k+nxClHO4QVytdDfcckn8XxC6gO+jEGM9YqwYjY6xJ
QEnMTLUq/O4eWPfaZRvU0HO5zXAOMEVsyseWW+fX83TKfqqxm8MQXJGcWD9DmJOEs4AHCftDTAaL
owyUPOrdbNiwGaVBgwHCGMObe+kX4J81wpb7eACmA+E0Y4IjFcELi+abkymhBMbZiXaWk6NjgtEz
DcJVMpj73pPkZXnT4biMDAe9JCfC28dvB80++SpmG5XT7q9wTtj9cPINLcofuvQi/Y0f6fvAD8bA
j1WYQetjCW2q6JF2B5FBC3hMMSR/rCxKcjObczVwI6CEheuIOR9DDgoWSEHTbEoLpQX4BZufIDQW
YnXXOO8Xae3Lc5T+vxmcSQI/mMwCp+4prXDv35ZbpNpL2DDSpAsfo4q5JD/yag/dHm0K3udsAsFV
2Jke6rtVb7wbVaPr5DFj6kucomRi/RBoKkNcxqKEMy8p6H2SsCZgyRRqApPVuQFJIBCMResXkHUX
6/DtcYb3WHohmSTI4vXx9/SKv/tf0M1/gbQSmlUCNZDigRb50CbQLaJ+NkEc2SpM2EKN+CPWPAcu
DE12HdIJq0yLVCJVqjNw+7i6tDEiu/znRzKWCLp74ZxxhW1i6V0wbjL7ac+9B0yZpqenUy4otod4
zIKZE91NYLqTgUljf3+6eQAQkCCo2WCwOdgh2kBMDHLUAINEpiJA0w1vC2D78AXVHtHvo5SXXm6Z
Ii2xf+HLg0nri2JsTCdG7BVi/yoqeR5CimrdPg5OS2gZqykyg5CMdMrgxeJpC0Hjc8w72Ohx6dwc
bpwqxNvWFRunuSAcJ9Yax0UbuhV3YfWj5mJPULtRY4oJZsv9nzbk1eYxY0TMBtlaicFO/IQwv7w2
rGNlCWV3nwUKAvEbBVVv+nnhry5jOvrDLwiwd2aYpsfisUWlyXf1oY8vexZ4OA5IP5BrvwiYbwbH
F4Bv7iPxXcoQqcMrc1ybi9LtkZYJquZeCSYtSaTbeWi7aX6e40kLxbVggcSqr2AVSkg5NVIn/PMt
mUMg83gcXLfYKFPRb2CKsJSgaOmkEhbRvbWuY9QBYqbGcxbgMkAxByflHW495FShUXzjkTLNggvh
8L9RArcsxAOTlDDQTTYRjozCUWkEd4zaRLLK6d3+LBViUTOH9KchlyZzcj5LKXzRrQ0/uGdRkBRU
xwxrx+riiaJRDIYpqK80Ns+xQan9dkj53OsRZlGc2jovDlIe6V7WME6oF6R4aLFQEiLfLey+CfTb
EZzxHgHJclBn8z1CWeYCOErl3t3atPZrgzUijUgwweE7ALClosStRNiv8Etn3gdvfJF3fiL/EBsm
TswU0IYZ6I+ahNdCOvf+bDi/OUNUSmvq5FGKAyY7hnt3sQOrIhZ13dD+MLm3kE2QG0GM3fzhA1HQ
fOQOlB+MAQUILvEhec8xaVWenr5HjTgkNkqkb/Xp3Yd0G2BeAuYCzxGK0n1LWvuo9a9Y+GNnCKJO
fOiQEB8cWkkCodpyBJkKS+yL/U20cLWjkidTyi69lcEdms1vdo+XSs1u/jGugLiPTVWDoW0Toacg
56OATs87P4ogZc0Uo5zF6u5riwEFJ9dMVFcUuyH7nuVIYTg/UqlaIvlO+gO115w580ZynlX3E/y2
DRY/qkizCqo51qyk/pDlGYPGOWf0vF8slQGuxjmEIGDrA/J/UWaipRhxXDBJE1qQpzPSZpS/GLyi
Ft1eGYy8iFWlkHCBbrH1xTBAPB3MyTFB9jS8JTCq8/lXi3ZDW8MsiLJrrMDOwcgpoL59cOaLamLF
wR+1q8Imf5aDXqQCjUGNMe66RtRZkMioOvGu3hLeyj4RV4Nhv1yKNLYWbQT/oVrHpMKX4RoBCSUA
OMiZae8o2qE222WaQHuAyPvvg92YPWywz6mYFcGFGA/tOXjCGCDALTwPJMGlBCdsltlGQTMDGYh9
oDv/9ihpgENEGgZOEDohi0AhMLeRuU7RURAMIDs6C6vyleQHI2iSb6/EHng/3jIS8z6nLvUZRj6k
vJD6guc+3B5c5pGSEoZeLkmQ0wGCLNgk8T0t5ru4L9w5CFtkaQ0Ww78HvznOPkog/X3+GbFSZ3hX
wIKEYcYL5GAC6opDMOFwT2Y+fjl5AXKt+uM2AGFNmzTfvg7aTLir89l2s0Ei842xtThptbOjkZ1B
qcBcAtd8uEg0aeVE899eH9SFdGRBcSI0FP6UIA7FOLezYNjX9iUasLsMOKwYrpg0XoiIyJfNsBuE
H9GcoKIPnzZf35xemkdO+UE8YL7ooANgxDRbRO4+GT7uaTwd6gFbmBtdSHUsjzzqeiuCwocjxUuz
yXBDKG4Ky2/5mTM3RNhVrh9QAC2VOKk7+VA0yfm+DZr4Ff7OtWEVDEkI4YkI2CBCmXWQM3y404km
F/umExQKW8UMv8KdL/tDkkC5pUcFqTlDepsPOXHF34VR/BYh1+MPDt1n3p2q+Wtes/TRR1Q+qUQb
4X8k+ZjvhJ89uiJ+AkwuVrxhNdwvf7ShzELB6bIxIwpHTCtl1EU4tJ2ZudkD1KyRcHxTCWOQ1vIS
AeFy/Jx1WIQR48nu7InBFLmVYHQ2Y98IdwP/zkDdqrc8hII3AlRKWAyUC7h+ILTLjFuf+wNRoM6B
IULKb+6oIdTQkMbZXIyNC1duKewQ81h3xu/AolsxZYXtHb6CaoHqLOTksXu4ozmIVTlAlRNDHJiO
WUiPQvwJmyNntww2ddS361gNVRzb4uxmvULwA7aNDuOWizS+kgpIrc4Zwv1LvM5VeEbhCTBVSaZ/
LK6x9nU/IVLyx4J2lNkrZWyDigAHsJ+FiA3AhTL8LwNnfM7xoQF/Qdg4oxZyBeZIHh1nhDTCqAHH
W3P35p83GhHpVJOc8SxPEIEXUeoYRbPWrv5n8WQqjbtx63xfFqCIfLXgltBv4cWcQmmCsUFhQI+B
su3rjmrNSqn46Kgg8VXRkKtJXFPksfu1P0wRwz2dlHhE800PoFgF82vEDx2Tw/XjgAZ2K8zbUHcv
8SDziVgmjBBU6x4NNxwFTPchseBkMWTWO1x+eM0cwBAACW/8jmQ0R9wKEtGDw/DqkVW/NXCokLyv
e/cBx72cI3LnUhywbSS2smOMcZcjNm1R/WlrfUrjHgziAbgf+5XbGhMsbsgHMOqQSwpdHh8Y7xKf
a2IPfM8lMqRwITkP7I7KqTq+ucsp/ixapCn3SUUoB2gDJq/gER3MEUvFY++IibS0FQzdqXxswyES
Ko86B+Yr+fBuEwN4wHHyUCVRx4krXZkBisMn/NAOwhkOEcpCnHUKurAVGAnw1ACrJj4ypxrsix9p
qvwWs3/AL2sObyGXwKwZ7WD6cLEpWDyXA4ZRjQ8waDl4VzLgKR9mdUL4TD3ao2bL4DXsJqfMxEjF
/XGH9P/oSzPwEibL3E6My0yaYevn5Tl/qEeFQT4SLjEcRWQD02AiMHGkCB4t2dlPJ7No9hKs8DEB
pOuZIyTlmhMAFVoQKvj3klmO1QBGaCa+Y/OcUHYkSnzGFxk3bXjC1vPInNUfUvp3Z/rbsPCO9VJU
vlkQ76w+CkV6gB5yX37UYEOre09FkifXIZUKfTRVaRWUCWSUNd1Q1Oj2cei0jECXGP+H+IGLODBO
FxJrOJYYmYzLCMA5o13C0j6AqIo8j9TiFEFCRLYONVIzXTEmwqyK13v3SPF0kKSu1RDa3AbLQIKq
rOteH+HzPX0l9RSlBLvxOXoNyRsS3UvutwkclvCxBoShch8L4jeLhHeKMGKMHoUFLxYQ+CT4EXx9
fz9wXna7IGeIS/0eQ2adYhvuqCHsTHswBTLSJjR9C1CtM00qYIgSQahGHRfm+/5aBKvhUXEf7VcN
+w9extgYM9Px9C8iMKo5S+KHfU1KzUjCP4P3tpS8BxVW6xfYOlKMApS2C9LQqQBRO4/TN8pyWk54
KhBFsNEEqHWwmqH1YJrJu9g5/1MzIMBiYwSw8Ut4PgAUV8qfUBB27lMZ6w+xkgWjnAD2Befze6ks
IfWFEDgAIEv7F5Uuyha7/VcWzagTDMBCOhBmytys+gY+jXDDXO+iZ7g7D8JP1KYE0437DuUyhnmy
py+qg8BLfsn6bjPBmyHeJtYRqm+zjpgAcdYSLxLdcf58MCAwH0k+Ng65yFDDCNt5HT6+uJyuItyZ
1VbY8yfPxwPs5O3rtgA5yC7d3rdkFRMmTMQvWaYNxTzbhSCwFbkyVBMMcJxYeOTfV60dKsRjg5PT
x+ETwNH1HRsz7DwANcWz0yllvjMleeGnhItrgq0PEz3Cgz9zBaiHpV0FvT1q9TYpUfOSuPM8wf5e
XKM6qtwduxWV7aZmyfQBqDfpuXExT/lQSA5ETwH0RmP/r+FwNUpeI/53SkQGplsTHQREgEYi8Qko
cTBC42lrsGogs/1scmqetDQP84J1PDGZ6Iaw5Oej8To7+3WDX+FpwsU2HApjZoeILo4zupLHREOH
/cONzAdKvOkzoY4nC6aXNPy5n6txLl5HBqgMRSPx6APMUamJhvEXUu6gXtZko1XwGdaP4AZUfomw
CVoj2YN8qiQtsNlsmMCWxI70HWGyNhmekHIs8CpzvlxsrFrUgub2ETN7xkcTK9fGPjdYzFSYXnDP
InUnZA2EEbWR+0xgmrZeFYGv8uZw1kN/6lrfuRz2XU6MFtujVFqiM6fng0RP6QYZBGB2+h5z2cJI
xO55eucE5BVs+iDW3Fwk1DH75IQZhJfcxaMZOIlQgpwlJnkNnsYFK5rZDd4UUd4zy+lvxQS2OhnJ
h85t/Dl9QQhGBoqJnfvhaBPCS+u+MkJZ3LJMt0pC5EAzbx7kEBPnUbKHUKiAnzMS7sHpQ5NAk3xd
Ar+yxC4ifIjter56KVYnHD7/8Dbdqlc7F3x21gbKHkKx/RZdbmHmsyc34c3qkeR1oZQEgQk7vgEy
1Y4D+PkT5xPNAR7ezmt6G+WkNcgYHCU92n1GfFAIiGygz2S5ePUYxDaCUfbC9JhOm3t5YGtbwzoT
vfjvsJC3O2uOM/vywjCVoE4W7LEIe9itau57iju4u8EJ0Gwnz5KkE0umoc5jFNJe5yG+SjEgMvmJ
9H0gqH1hWrVCiR1SoEI0mhsuwvjvjirnX+sFZI+w76SoqKuJZJm0xzugbuffybZnju2Q/MBFLSh5
WOCChw3IfmjGBS6VGEL6CW+VagAk1SvT3+rD1pgAz/UcdQPONcJdidoDdPJ+voF8wzyFOmzTn1dH
xGi8lut8zIqHEPGIgG6elIA9Jiklk0whHOpGwOon/CP9JrknoEIT3YwwVTcBEwbWqAygunqgS3TY
c5iSu6T3NKsR+dtpt2Lq+nGu9ncJv49S7bqk9kjwovFvlIKGOXsn4oITt486oY31KCoFVge7eHl1
T8c8vuwbpzqiIELQB9y0wrdstAtEUGLLGHHYWACP/NWMyVZk1qf1AeLB3aD6wFgTqwFJEhQdgjk+
Vn/T+A3YCGEVKfUT36603qtmXKOhus65dm30IHSiDGLTaoL2lbViiMlW7vftx1y2N2gR3uZKduWQ
+QBVXe0Acubk1XcAQniB9IGwjJBp444w0jc9sAT8XnNpy7h8W5h2y8eTwAC1yQkzy+3FPYnbvBm9
JgJiLyKV0THax1C8BCQzLAYyt5lsrjiG+ALyyUHSgL+mqv30M9U8scpOyJUPHp/VH0A1obCCPjqu
QKg7gFnKC/4NBQ9wv872VKIX57JO/lRrM4hyCB4VH7895ZMkriZEpkFvM0NQHcDAzlpgrwgBipaT
YZExaen78MW3r1vZ3CgxUzQYeVRFyowagKxMMfIAvLp5ooZDGhLugASY0XDHzofB8uM8F7q55Ai7
QGPEQenfDfYAz3uOKWgb4lJh7VgJ7/PNGiSu+6AeMvflp4bI3uz8BNEwT4SJr99F1yktr81NgDO7
V7JYTXBvFMEcKHDGJWuP/4mJ+kZK8hNMYA8sO05bXh+BK97TDMXlgisVRTQW0kZszBiYzrsIvhsW
AJeRAsgIpy1G4QDgyZRCmjJ+E7a4VnOz+et5lrY1E+qeLU8GcekVmLhRw1E1Djwx4hDa/W40wDPM
bnBWdbUAx2YbGB5/BLfHTYx5nWO4si3xa6DLhoZhAK/1LZ+nyiiyAl/RVq8J7ey6RIxP/T9w6weU
lVEfVHrgakOz7CPTu3NRfmwaMbldPx7QJ8gjzrycd9iNhd/6Z1xTZuoHldVfL/vY+a11mjAunDGy
Ky5aHXEmiMcf3td4CJH2iyjcsB4H+n1JyLg+vhrLM4y8lASpxeg+qi08wPoEnna+DtJ/oSBn/Vdp
zyegF0436L2tMnEnRm/G0Hf1weDSgvgDayJzYE3sgt0fMb0T9stPSFCNkHtJR7t+vlXmcGs82DsV
PX83Nv7eh96KrsY57RWK6OTqXl0OGbgQFowqZg64wM93G1GbG4mOg0WEcKj2NjQGI9B4F7oITUqg
THAD5tFPYPRPxMiepzn+v0jkSftzUIXIKaj2Nk8z4TSY8JbEZB78Z3bz8JX3JCd5Oz+nY5aefoAi
eSzr98C85FbvFkBtuiFCy8aCF/sL3vPL+ptCKedm4rRTxslRZGEfBfUgBHKdDA7fiFBZD8BUqJzE
iXsZY/AU9MGYgflNqGccmL1ZhtnCLRQt8g6DQzwrLPyFqMD5wvjiKvj8m5DMuBjqeH8TL0Rcb5zK
jNc4e64O7IbgidyNDGDz4qscK8LBk2kmReRGtOMKBXN2YJIoeiZ+f+axmG6ILPAeL1VHfeLg1+QV
fjXNRoR8vzkz4ZuP2G367GIfKJPgncqOaBrDr32E5hHfUoVf/YQOz2J3XhguUHOZpJHz8GNB197I
oDpCb0Q5wTyE6wX3/D6J9njLcK72GNf3OZ6gE8yXY/jm4ISydX5O85Ee9GMcZLllLCLZdWdz4cPm
IPKwoHxmPXHCS6f17fjW+opEaS4ph6mKGqzyccLoxqFZ4yxTIsSuDE01cy9zA1/N1SPtJxr/cPw5
+CSiLD1jMMrT7KyEeswH26VnZ2u+/MEGFxMW1W/GoQDbJiCNmGI83Qxoa+5xcMADhZHP4X2jgUWD
7R35Os5RZtIUy9fR09NHQ+8oLgj4IYWlLwF0qG9n6Svs0/iInGaMse189hKtGnd8B7MaDhlDziZ5
zG4WLCZslJBfQDCZMQiwSG1hwLLBnkOwSmxIBdirlgeM9hyeZzKIQ2oBHwdndAQ3MsbFkYfFC0fQ
DaPNF3aE4PJzceO97swWuHHcBaRYbwWGbIrBdGfTpFs1RTuUBDFM4wT9WQLwzNzceRKFRgdyo+zn
8uHBwP7fh+BEJmKMIcBdPW6cK63qrGJGtGMmET7tOczBzW+2kUbtZEMpxxIsJgrS80OdMr+l/ucZ
IJMsJkJS0PqyR4/AXKBzySebC0iZUWptnnsWJEI+Ws8jlxsmwZUVvYsHNpZHhMLBxd78FRPNgTJH
6vqDLG9IhMAC8DTYLTtXsCWIbHNJpUheKzjT8DfP/wQXOtMmSn8z5gZTPObzoJFIPJwW41ks8pZ9
ol2oZF7pzk5iQQ99sJHhA30ntxAlRYDqU7ArjInskjDGgY/u1cdC2YaKOKJp+YJUbkBQx0cCnOMV
1wLmFQDr4nLD142OFKaE1dFEYKA8A28e59MLc/WGDXmQAvzX5vqpi3GKfJlYf30WfW7NWb9vsx4l
rzfKl8bk5/WDI2QrkIQs9YwVISrN+CjuSOpRp+/XTLOs43AmTqCHS5fMpSzjU813JCgl34ZaKM5K
fUnD53+DhpHELxE9sTTareEyOcero40/THiKBQVmfw3wpI/A7AgVYWBqk2zO8I7UayKu508fgk/L
rlUDpN9UpGiAbPmvm/6m1yXWBdKJf0tOsYqNaM/EfCjH917MHcWjIeKRZ0KTIGbgx5Jqi+KM1p+p
jXhPvRHw17S0NpULagH/q+So84nJpZkFDgPjVvgwLVLvf1gWvKuxBpoF8R+iFOIProvGTOlbgKEg
TOgptju2hlRYh9Fk6dMBRDUt6W2Hae2M4D5DubZU70+B1XKn6905IxDdzWUlcqJRvdDbfA9P5AB2
lbwCstbOKCMwNEAwem7X+paHg/0DwFkRiqJeOtXcK8DajNLWlxV2SS3uBntuVbOYYSUcX1ZwAzhE
wbvBeUKZsxLwIwT8Zn5rKdEwwqZz9HCvHrj/vBnhwyUaPaiKzp2ZIBgvvwGYGzl6PU+JV9jL2W9A
PX+0UhccM5wGD3cAjoMY3S3A0Jr9KwSYucdi2CYYE5ItqH/0DBRDFFkUxO41fkBLMFRoIRSv5p2R
O64HLqgwQRQ8Nr/PdBOYy+BBv7EGE8hRveTU48WSAH4+HGm/BDuLOqAb1RRdoEl4FlsGR2NBsSRY
XBoFDcD2gMwcfLGPCKiBpQaAAt6bOX2qBQNGQozvdpt+QvxE0A8FMQ2qE6jgnVTL2w8nLcHNEzWi
tBFip0/AHOzcN+vOpIefIS+1h4UJ2MPsZQpVhaOsmmQAlzLDYs3ij0DPEuhIjoFvbv62kn1bDNiP
ur3EumZZ+C0n76iPS+9jdfXeHqriFfMubzerVl+vvlo/gE3U3JYU8th5eiUoHmHWk6tV2zkO0jpn
8MevCTvL5iX2HQy3gcQgDmKfw5033DTe7tC3YXOd3/Hu0Dngg/Z7e/Wf3ivpYMCx47h6qgLrT1pu
KDrAuAtKCSyI8FmzrsTL0mszS1aocl6g3qX/xof5QhfeeFPkKaNfiF0DyXyX2X1muH04r1CxCPez
8b48L8FBWmD5w4dqMXk/Ma9h9AYGJr58z3k2MFfq5m3FwGtAPKCS/wqzszHnmXOF1hw33DAPX/LL
Jb8dwE+3b9gkO6s+XaLHfySdWZOiyBqGfxERgshyK/sm4K43hkspiIg74q+fJ3ti+szpqe6qshAy
v3xXyijwWXkNMB5Sekw+5B27BXIoMvrhDdW3+9xx6IgMCqGy0w4rJ0eV7LJDIzXA0/BcNIsbGdZc
To+XKQCoM8WsYrZVFyyXzUSNm9VtxPSvoSNcIoKZ6Um9rJBM0T0kQizcDtkzKRdwI5vovqIPGVED
qtz0at1f/EQc3KEXCdG7+m2LsqOFHliyerhFvqHn/O6I8l+UUq3oTJTR9K+kA+J/yM7okXS84kW3
0oIyQdIrpBEMXDPxNF39biXnOP0c9tJVs9OJkb8ERUbKqrt8Qz+ew4vXD5Sk3pm+iSvDvWSEzseo
pAgdj95sH7hu7RdRXhNUl4vGuSwZ1Ll4rNRHnnJsPBgL426MWnK3GT2Q84zVXIPBMt015aFj6SBn
5a6PCvtfhyNbuQI5Sm9j72Y1qCX+3jXfA4xrMQiwYU/uRz29LvupioiffWmLPnP6W+k33LWWGTBz
8oLBFJlgXjN28DGMlAdRRVIGSC4N6VHDLSSU2pZ5EC//8JuImHr84iz+HNnslyfjohCNmA4OKf+T
XJwTDLRPZzCrhOCwKYDOju+g5xKfnrGNePVUsHjU9NCTpIy1Bx4mWn4sXBE30ZQwelPseTTRj00q
WgsS+QB5ghwnB7JziD0AZ3t6yKVSMy28pTp7O0oOcZw1vpbcd7A5IjkQCSDPKoORkI7hynG/SFLD
i39hQeJtYnaBssqbm13bHJS4Bzns8/hi5XC/QbumKpYFhZ805IYCDGLBhLxY8Pn858N98zUKjynd
8sGw7O0R65/bMsZhdaSqjhht3oZBZmZmXO704DLDFR/oVJyDZ9kgl17uyFZccGdpw1mu5S0BGxgi
KbkznM+SJyF6W4eHdfi5vVyH4bOJLjlP6zldQ0lDnAlA9JWSN1vyqcVsB8NyUZMScHaUwuWBPjHY
3ebIdmkCPzuay/q6uAKpYS7KqKkYfiSeb3IukBX7XTg48N/d2WI428xAsPlumBWHiheayZY0HwBn
eaKnLUpHfnB/ds+YeTijvFATKogrytHXJtxs6B86/HHJc/IZ6eyuaCVB6c7hO7r8ffDVrfrZaVGQ
AIOmb3kLlqwQf7w3qK7hNGNy4nvjO4XHpl8EgOPWqmLHhHQOC3S/tIKwe4KtuPeMW8zjVk0oH7Tr
yYDSK9omKLoADRtealJ6h0uWThKW2QtKa/zFTUM+K++YvqqGa1wERH83/t1/Ui0SPcjkYDXnZuQ0
dbgEIutfY5q6xaIF5k7gNVCcacvEKfJY4EO+c1AfQwgOZNp9yGvwr8xxstPHWEUh4Zt4ZOzmJ7/k
3xRRSGOqmze/8XPgSdwNJ/8NdQPCTl5I2lC0jHaJA4ppb3/WDRHo8WZvEm4C7kl91VuAWVgnITDg
LMIOHhEyDa5DafyXcyUq0hW4f377u3gkbTviJsUBzholWM6NM4M1ceqUbBK2eAFp/tN+DUe87xzH
ihCf2PRtm1841pYrW3CF7zFTNvRiDnztsysFYsrveNzFI4VS0IW8ZE55x3e3g4lH93MnsT1q0oLM
NPgzPUMmgrH1kUCWuufGYgNYtIiDznzoNHlzpv2ga3iil3nSDpww64HpESb4jh4UXIsdmmyV4LQj
fp1WBfEXehRW3yOiIoZwHT6lTEl/xZ4WLoSwWwz3Ej5Xc8JhAeie0Al1RMIi7pmBPRgu6VZzBynL
qV9wz4AnecW0z0alhMAz4SUjZRHL+CuQ0ufRWKtrBTGug26+imXB01g1nmwWKGKveth4Noka1iMC
J1Jc23xfSBgEBKLP5LbvB6KAjAIvJHJoY1KOlxbiVBQjw3LCXOKJJ5yAlFhL3sBO2KKHgxUBSKGe
6izs8/7qRv+cqLgQdhTJGmsg+ndrVzu36S9OvtRWnBXRX1kvRNWJbFf+ZXXlHabchAx8/2rLCyND
8ep0CbmLM8xLFD+UcPnMefWY8J3653xEV7J7+qWvNwliwZcWEC4cO553Ce5bUa10hoD6Z8c4zXWU
cuVwQx81fUXkG2K6HK4PbNYRC5Wj8BSpXpeXlyGlVAZzEoHm87f/gvrgZFYPd5+FYSfPEPX68OJO
++s6mcoRDdAYq4ZXBD1SWgqPvvsjHm1ILve85tV31hsUqIzvrN48ngBISOnBNdElkuKK3je5xORt
3igMZdkjtlLF9U1O//Gx/2dgGKKjQxhkUJBBzB1XBv8OxOIrgaJiJZb8W7zxdqRsseyuignRlV43
N/fm5LYUF0KKXvsOjgL6Ad1Aac9Jysvl4RgPFVpSIo723Ad+tegHTcTuzolg+Av6LmVKVEpRIYfE
RRbXo+ZrPueDvUFqJ/91vO6bCEdJotFvSdqKELz2aWPmvHXsDw8vQlH76Ws5hxK1Udx1XkltByqH
ROTY74lU+ab5M57lz8cQMvyWQGtOn2HnfdCjqtYr1Xckt6CTQPa6JFiJIWWBAykoGUlEdpSQEjVO
Pcdl7r4m6PGp2FJA7BEToolohvYu+DLg9mjZ+dfaRn4EXHTSeU9H3395jig34apw+O5W3FR0IaRi
zUenzGW+xgd9RQzo3cKtFpA6SebUF96U3QGo+8KEqHPpLhPMCLaKANicsGP54ceDkOMaE1sPNwvd
+LG2N4urYJccIHXfTNEw23D/NiKS8MEzSz8BXbDRPXouWhQ/OlztDXAR1MiZ9l0trOdq8iO3kSrR
wuUXeteSICx+g4uTL7tomOngwBgLurEx60LuNaceUWaDMJtNTB3h6Svien4anch/xoE5JhqM3IW7
ryanLe4en4Ywu8ZNcaWziNzF9BbXI51j1ArIfXyxP9PTE+ujTSjtc07ELYbKVyw6yar5HUriAa0I
GmvpKTXevG5iSkanLaVn2jM2OMSmpMhOSlDzDHk61xOlq0PiXvxsbfolT7UjM/L1vQ/wKCILDLMN
K1+54wemjeFm97jZxU0TXoMiUAmOpo8BzTUbMj+/hf+GdFDsYay9/vYzB2y0DfEKCZseomZyKHal
6st7sF5iT9fIhoh/kCMjaUITfX4Doh/xrN+WBUZ1LiUjJ1IjivJUIAEQupmw0Xu+ng1sXr3rYmgV
cY7zV6zm11heck8VsYZAmN51hulvyNvzQgolUy7BEsWusSv6Ai6Z9ZEW/WFOvqE/pQvjUYTax6Uk
AEy7TrCcNHVeviYDxdW+cxWZTuXROS0jxkX0yvbKNvfv5NJiJAMyP1ul0M/lakei4LAi/6+RncEB
PSAx5JNeyMruqA48ByAG5jFt/UGeJLlXmCXERj2SvN07qhKqKBMWiaBYIfeQgVZEQSRocCSR0Dis
UdlDGKTP2Sv98vM//VvymLURRRs7JmY9NqfoYIMPzP7k4gsFHbREryEOAx2xQ8p2/CWpj9QjU+R/
/yCBtaDGrTQe4JXeXaEB0SM8OcWD36Cw+G05F1lt+lo/Eh86ROLwco4kxOV9/43IECsBGjQTfIh5
mJHEyNtdJxP0GZqqXVI6X02b3lh5j5pPphj5Q5hvX1HznNTwOD3ise4VQeSb0+iLpp7y11sfdcqT
oOvrssdPK+OleQFqf63H1+pMAndxIcffhugv38SXBCmsWV+CqpCpK9GH2c4g9Fb86ituT/V/VaQb
sbJTdg/UEICN4GJsfq2jqj5pEjo0xz0k4KEPzgwmyrmYdJYR2N7Zaf0ngB1DhDr8tY6x6CqrU2c/
zD/hnZOmhvi9zjesK5qHVqyFLETD+UmrjcuX2dzDAgob0a2xNjHWP71z3yVeYUAw65kqQFj2ihp5
ESN/JZ4WSI3h/+vz6l+VfUP/WZGzRFCFV+sJgo/iYz/WlzKU//qcRCq74BS15v+Nm3+mj4n0lW9y
Bfpp3TtH+CsWNg5garXaaJ6JKYswfR3juvuj95JzGzcRDTUfTzqSD3SoAGaxqrxpNRHGrkH+dC+L
0pPmZXyeg8ZlRgywBab7/MMXALZpCM46RiyKvg42Gi5h/NmBM4fSrO/h1YKK4Cgt3JmkVbGrJ2K3
nHXxC+KLcg90QAMMGeEdOWODjQ8/q5EJ/FRhwHc56nJEvC8GmZyx//HUDIiqKFNiO63XHIDY+5DL
wjzEUvmm1+mEuLLnP9NqD3XOr4ZcvWlrv+ONOST7xgPsC1cFZxfOMSLc768Gvz7P+2EbU7wBKF2E
LMWvK2jDOa//vSFq/BPKxCbQ3JfH8RyQQchcnnCBe5p0BuDCA5/fmGVY8CjV/unq9hHNPxOTEzx5
d973Qg9PUL98Y4klVcYSfYpx3+F2wpCKmAupFM7Dn/Vn2Au0tin0ijXIf3DvxIKkTfJBgYAL2/rO
AH1DjoJPgnUEtvZmg2V2cJ9xlZW42U7By6mnwh4AmwhvzA8ezDq3DHgTPBUNwn3HZN7bYbZiEldJ
3KGzgHmz7/wS5hT3bN2dSQHrQq4MuJCwngpItHTZzSoXJe78bFqDYz98CJ2NPK84iI9Bk2AqkTog
Ig1wliHxQ9onPLnF6DIiomFeLb9/rBUtYe5QPAma+yXmRwWXGb/2Rhs9aeI7tpS3LqH2SPYkpq5J
6IpogA0mEtO66d7/jAAoc/IGHws/uFCFol8NzBEulZInDV5Dz0WyNj6KMkX2XwABU3I66ecAjoBU
H4+UGbKTbrTHReKOlMKrI8wD/3dBodQA/p1r3py3H5x3NUBxdDSsIj4ipceBlb2hRch3RXpyOpg5
9rYQkSSOr3/6NQ2vGrpLnmNb2N+FiuQX1bnwZjNXoIn0BAn5xIfEkIQPovH0MeZzHJ9Auc+gYahH
A4/wosZ/M4joVdldIEMw7oBjY8gDbMLBTS0waaE4oKz+eHFOOVTDwZJLCyGGNCBEvQQ0ooBgEVUU
XLwJ6gQPGg/uujyAOGcfrhzxXWB7G6e1NI+jyvDQuDlyIw2m46DborHhAeH1A4wmgwVdAR2A/+Bc
GLaMoSpnBwXmVWM6XiLyPzihiwq/j61POMwz4BRwKryIJRBZlfFeMAazhTF6CCaeomhk4pwRs8fI
xIzMvUNuWdbZrdtCxjH4UOPrbELRmUbwKouQ95tfGR5uaDDQ9xG86pHIxM0tEOwOIlNwHEdE1yMR
sKTmE0OIvREZt/EDNh7NFcN5Txy7p0ITmNSTR0765GdrUB2hDPn+H7gCVMNLftvjY4iU2eYkAs6G
p+U5ktHRcPkN/4t/G1EKpaZMF/TVkakEvIeC9Ufvy4DGs3uS4fNEcvCcIuZh2sFN6JzHXM+fbqvk
OXUppR34ElU9oMjhClBYEzlHTfMZIwIcBVkCKIbR38KYIfjjSxvYiZAncdsY081qemUALiC3kQg4
eCBRvzYQTQ1AMWOUaW8CeVGF95mE4Y0Nm7q4HlpVV2FqT5Ft8O1gTlPFo0WYqA065JDECgGXml12
7PjlmvBTSPlioo8QjPCE1dNxOdTm91zm1sWjy7eGlGaHynu+EbFndLGEGOXKaV7of8rwwflHgUYv
c0JvE21KBwaaUQST39FYxj61MlhsRdYXXStWjPDai0OkKhkI9aEB7to4cvD2q0nP38aMH00C9wTJ
i5mjjjZsGaQ6jWH5WMcodkNLRbgCwsGwgGsCEuCJ1flvNF+BGdbZa1v43AzW9BVcEcr0RxuvHP4Z
qTzm86yZGfAs/EJtwpmPjUiyAUIInEb1PX44PR5J2AXyFBAKwF6wUHBFdGszLf8U7E+4vAQICAz4
W5KIK+hj67ncuOcdzsgcJtejueR7xCaQiCWYnhGcQmr0ysnQqSb0OTttjYSMNDRuNU4jN4859mb9
nDpgD0XtwGd6WIcR3iByIfotA/NEoCqveJzCywwMBR4K+BPOD93bZXSayjTa77sU7Qs0FdYAVP7C
V6lMhUV8Mxk/E7TR0+cedAUSb+CdMhUEWt3VaWOTqsjWOQiueyB8eCMjrfmaA6qnCdANLkuIfl7k
ZsnYKIdqStWgh6pCaJgkdheSlV0sKjLr7TdkXxKOUnM8IHeRcN2+J+Mua+F/Cl+AsG/3GtEbhq/4
MeEkMSWh1DMTM7/ieeuHCICLoxJwY/NqhcwcPYgmXgyc8OKH0EVYktBQJ/TFsZyIaAJx39B/CWpX
2fC5fMpSKO9Loa+cCt1tG3yTh7U1UgzU7OLcj6/RNexxm7GW3dmOCgwMglBHFm0NUl4/2CI9qThy
BthDfAQE45Z1zgJqTmRWVJTHT/c34qqmgkBCvyfUSNfZYMXuE2r5OTY4rY7FUYRAmWa4xCyQkLUG
FwSt1WPuuXmHjiTocmwCJ4D6teElUI4/jv73P0ZHp79XGYIR2j4dI++JU1cTbUZl+ppd8i4SRigs
Rdkn+HFEj0+AbGS5AMieY5rSt3eOi3rKUV8CawPi2xN1ZU5bcgUVgt9GD1fef9/A1w0P2zfjWMSr
lQMpJicY4Zq431oAonkvLEekX41gVbbNSJ0vW4psObdwnmjpF4m4KCDGBh3GvMyFMupPr3Gfo72+
L7e//YAvyWkPKHdJZgxYiEZujumSrkhj4pcZSBTa4kGky51sXBQUBHU9hz1AIpO0C50AaqKps+LD
mvwawchdwC9fdoVMunEH0vH9PRhEnDckxE6KKnqShtl552p0J9Oz8/rmXC4OL8h1nbGRWQjZx8nH
TwV0+SSkcAKH5H8zFLV/tKsgBOdyArY4gL8euNmbMOWgKHzsVzeCPQyIb2yIQ4PGxOFMVOgicrr9
ndCQ8aMz2W3f2+e8QmpFnWlvzaH3dA1w65mHwYpCQviktMGvxwpAdIAwVSOocME4Yo3YNAYI2Iu7
i8ePbfUfbxqw4gE+62tMDLQ4VUHLbPBg5BT49G+lJMRcssv0/2Dcc05YvHCEoRlgI03y7AUpcS5o
dviM4Ys9QDu+4je5lBfoDZe2BoFS00TNuThtImVMOFC9k2I+M+Qd4bSN92q3cZTFeaaNb7NnRLSb
/1ii/MZGoMBtJCa/RXM2RszODK5Aa0G9+J9VtWG4Ig8jkRkEwIYomBVpkQyVw2pqpHC0CS1L0MpM
TsC9zP4Jucb4YUAm+P6XYJO3IUFnEZB4ypPIxzf576A50kTo3DrgfwGs3XPi0r0N5SDs23zsCa5z
zz8pwU29uXLsiAUwGfwtCd0vtbGU8xJRVEVfW8D+m3CwAZEkkcvp/a0xdw7XKX9190xK0ZRXRQUi
HvS8tWVAN4DDQXRgJ6K0Qli1hGXrw+P6iMuxbKd69ApaxNlZt9XTH3UttfPZt7kyVkc6Eh0SsXSr
GxCT629mOMbAgcwN9dV6IFJnHi5t0iFlFK5KsybQDXItlohYiqFDpLcj0b1AWhrXPxZhn9VOAZiT
lx3uj3FvK08/AaLZCJ1ECLpRITlmguM2AtWjj2tuwOZsjZ5TYwL4evAf0DKkLorD8pBF3voduE2b
hUb/wW0BWmH2olfjkkZasNuiWII2MhBr4ikElwyM0d2XA9oTvI5G4Y/779ZNuTz40kff7JeKVvFz
8ssIEg/Bqc/Bwy0SXKe1bLVsC5yQ2cF3hgO8AkrfEM6scmrZ3f6gZQKoKik+CvZKRMJcErpiAcf6
rhHS74PrDhT2l2qzx7KFpUv0KUTgouTsxS9bz3heuYR5F9IXNGIGIj3kJxa1AYoXTHUWSOcehcFB
IW0anWTl4I97/UkEuaO7Uhz5PsQs+7UNccfmINDpLdnsSKwj4FPi9aQ/DBY7TqkibHXFJi1NWZmZ
qm6UwqNKsQrvm0Ec4zXo7SYN240oLoYh52Hj9uHbD2jambBDsGgQCdmLpIwLg8dS43UMbJk4Alyi
g61e+KTgfUiDVNF5gG8ADihUWQoA4HDpuy3HJ807m07vHgIAaOqsX/492NlEPM5m1IfsKwEkdk8f
0IcwxvGZY6lM2rCty8tK4ehokoTKvFSlZGoKTgezldQmtxyvE140ZXdi9wENwX7IXC2jaSryE17A
GT6QNuJrY/WEhuUMp4H9oU8gLxxLAtHBsKcHbq2eoBzJcoJ5QlE7KVg7nkClwuBEHmhvdwmBHr7M
V4SKFLF6s8FuuCgbhl3qE4zsY2RNLy51ryHbU7L4ywaKHVgkIor00Yc2y5N9wTF1ia6AtX2XP+oh
nJJIk/0S3rWWkK/oI6XgsDas9hsYoxQg5IvGJTEGfptWnKPpw3zNYLPaAWJFq3+1+TeHALBY1Oa4
VDX7Q9UOYApiGGxt+ugLYatYgyK4XJg0vkDNGPNQ30t5zxgbtXWu/TvPJz4niCyO6ZwNjpQzXA17
c3E3eyl/g8fBU8canjZ8XmS3BDVgxonHh3aIoIGkX7eM4Xt11y2AIjVhnjZtVCZuPWoVr77aV7pv
UO4y7s1rzI8crjk7kxE419gvoPLNobwH9x+cAKul/RX3yp4lEKBfOjn6pA1PCyJE6yPFVZ+3RfTb
iSgRHC7WaXRm1OuIwsPrM+wd4RBOYyWENICnj5gnXrHivEfS0nxjXa235bjd8hkgzL/OvT1hI60N
3m0RrQpjQE0gUtXr4UEF2/AtIdy1WazAn3uQBLTcEATGGdz/EAWN5redGSfLQEA4LpZnTocr+qv6
CGBjwOextLjYU5ItDlp2Cq8TQlL+HiucMpwI3zZenfMFlMsqCdY7XrZEwbSbUCNxjsE/7v8LQKof
9u3I9vnGkbU9eQpyA+Ckz/RjkGYdVWBus/v6PZN5EJGOkGdBxjBGQXX4XMvTx4r6DSgvzbqmkmyp
A1uZqXMAZVF89po0YcuVYA8iUDZ4j76xxk4RdPNmW20BnJ1f/Ik1RkhugnL4wHeDCxWpGxc1YVcg
fsj5HsDt2/n37WnoZj3eiWI6WEJ0EW1S+veRRMIppuM7oaWP+LO8z1VPCTdeUYvy92p7yWTsmiE+
fXuwL8kL5DKfRprHmsnGLxF/JcW9cX0EaPbLeeP0M47fZO/EXQhrhUu+iRpHmLs8xkA56K9kAhu8
lvq4lelvPmziz+jEQY7nQ4FBrXBCY3wNW+IurjBR3KIIk/84KCEnQku+0qBGS5KVbO5l1hX+Qt8g
jNUeVNnm47aktl0TFiBFE0+12rOJkqKg7YZusHSaw++LNblyzQxtTPRZa+5vzuFQILxirVA5Liac
QjI96MZKAs/s6FN6MFD1ShPKz9bjfSvOJGOWnRRKC+qAvjNl3Z+ekFNAP1EtONbyfqrHVIWc6Ev4
ETBLDZ9/5mrIjtLO31KEWZox7Y1lGhOEtOIRPH/9GrSGIp1E5gfsZwo16hy6rozSvpI/QwW+qWDi
wMFMs/dg2uxOtxC3/AYn18d9VQh2hFRCht6BatZpRtrB+YsuOQZz0BZjLbPHg1zNy0UbMpMfeMH6
lFHcNn0Ios6C/+zCzZ/OgS8epCrU32b23W+2D3tduLteSJhjgSwwrglVQJqPIXxnALKQF4vB8rEo
vkPj456vOyphjecErQebK5QUywuwXjc8sv6neCY42PR2PZIj2LdIUENwytTOei+Iu8kJEc6N1f94
vHotDnPUxny3C5RehwZSqDDyZakKh0xo+Cj80GF/kxkWNXsAakj9zbpmdh38baJHqMbniFA50GHs
DhaOAjKvvWuIQJX/J9fcAa6fqQt1J16YsrvhiuYfAhHYxfMzf4/U7vAcVhzzXjim6rQiTZnoNefm
gY+Tvw5yW4R8mv9IhJlR+DzEH/YifDB/sJuo/AqMmEhfyXbQkbUhNiEinSRL/vew54aFkJq5GwaH
rc05AOgS423z0N6WLxc2FGbL49C21TzITPb4LtQZT85TE0UgvFwmc/4h8ni0ng4zBviFbK2wjR9I
2SPsbYWq8YcuBe342BPxQkNv73FGH5fxfuMq0+K4yERmj2H/jbkLh0HqJonhLZcDjmpITCZLmp2G
y5+r7xUrDQimBEO0ptM1kRBWBUdsA+0PaRFjWnJpPOaf+3At2+s1ic0BHzUIsmFPgTtymuOcLfs9
jIRUnif+YQsOUlv/UkGe03SFSsj0c38SnqyQGSpnwRDKnHtUoA+BLYj0qUyHVfYVggmT4x8nrPsO
Pu25Y7bltOYxOUhCSWmuWkYJDN7elYVqRyABoxuuodvNLdYQag9mGMAy8T6fQ2VRSvaL4kuL5QNf
pChLJ1FcrCrq7j65rpXdC8t2ETI58MeX/PsHepFOGNlIAySj54/FB/JGaoMP6g3BTnG3cLfDmAJ/
R8oCAQdk0Ix4HM68jdUnbkUbQY1hj+WbtAYyRiWSKeKwybSA8mHGhFN3Eb6cHXXB1yJ5nJoMi5R7
jw9CNPFxvya/lKSFXN19ZjBNvGhjAfXEMIsHwIDCQNCI0greyDPXzuqeXrxjb3g8HMTFhmx23vxT
Dw+HlhfMeWl9sy48IJLh0MPp3FPudyjzPxOTJBWdQy3S/IYzY7jiSOk4vh3VwyjituYGxzD95djb
EAyBlZuzLnrmhNcYIZfilX5P//5A1xDjg5gNwIbX+HNxKK03aDdDwYtrO1gOS2PdXvbOYJ5DDgYT
1UcomT8VntqOn6XNqofTAlMRfH4LrqhYTceA8brQs+1vOOpWuKmWpei1eqPDQ80mwzCNBgGwl+kz
0W/+wFbkVW+MEDGodwLNo1zVqW2CWG6J0PxZ51TEeKjWmMSbvKRqCnVHLM3I5BNa5W4AGPfD84AM
OTDnv60EQ0LiyMeTScaiThp2q01LMiDf/uYEyXTKSFColhqRWLjEl2i61poRVigiuKJMt+LVOzRD
s+VAwsGPSQSdMp7ihb/atRnCYYBXQZ5MmQzLt3MhjPZD+a5TrYyX/xj/1pRRY3Curi4skLYZyn1P
koOGZR6jCGIIWNPSNsC7Qethr+Hhew7oMkPk4GtDNvdPLh98Y6R9wyY5587S/xriH4inY/esxIGA
AhvuRzDE25pDSpUadf7GfXnH8vc0hqdeXBSBSUMNrg7VZxO9Eg5D6OPb7vqzTzVnW7oMRmUTkDZ/
BVEnAYOdqSUAiUWdYkJT8lsTaIhBdkMA+WdVqLitPui18P/3txLo3ik895YlwaBAsGDGGy08lwf9
snuS4FY5m3oJaEIDF8eF4+NG4xlsVrlSUTpS+0F972fUYpEwGbMKohtwv1UpDysM6E88uhdKq/75
XW+UK8PTBzxVVA/woJawKyQsIQ8mvqESDwGAI38qHlBeMBrhk3gsuaWf/3oyatSbxAeyblQwmRHM
e08hhqNPOjGOx9PQUImhcE3qTnuWCds2L3CG69EX1/RDiKJZ3I4K8xVxJVQ+Xlzl6X+e7rWH1szu
qriGaGmi153ybaeuiWMSfRuao3D4lOLvSjzM6BRQ/QIRvRecvdFGW0hpPsjEBJ3jE7qOpxiJ3I2d
iFwcDlbE55tXlkIJuYj3MFztRcQNGOsjEmzaZzfQh0D4+BCgZEjX/BBSomUFJX24JwjiK3bSX4/W
H9aZFyQAAyZg5CP48cD1z9hZo3KTaBMoC4PDBkItgkPqZbeaYm+0vhBID5/4rRy7jtPt1ckpaMEP
5/JYH38Wp3U7I82N9AbrT470XRlWCbWDKu/t32VywxRpE0IGBs7X4GR8wkeskSYvDWm2ZF7i5wIF
Fn3dPbhDn+xh4Z3FtDY7hRV8xnN7H9PVWjIQjoplOzu7Lx8SzdLJt+CEcMMUJfydavz1O2AaI3sn
wDMgvPwRTZRWD6MUnBXpBoNwUKDpP62uQ6Il9/egP6djmT0OnBRCFz3DGM8U0kGUqPx1EW71jHAR
6CgbBAl3PHsHEdl7NS0BGfedLxaxFyfhF8lETXb2X+Mrin9tPKJtCfsxwXQZvv2wm75TY3EOpew1
2yA3pASC5W8TsYMRQU+mBUdqmHxoLM6U+ct74qZFSr66u298w3CUrFrXkId/o1rvVGEv+wptIdph
wWwLYJv7yp1d56JKnY6rA7ADBrn5wHtiz2M7HFcTTOM4LJB0YChQmcToMAWRR2jM4FO7tLoFYkDa
MMj3HZkTv2GBExxI/MylBJsue4OCnanxH7ioe3s8y3aFmB0XFS1mAMLMD2m/w3IoeWCAhHlWw4kI
jtOYIAHSvX9Y+QeVq+2ft0QO4OAw0mr6g+c5Q9kUJObxesimgC/0hD0HS9EImzJvwAnl8nMKDe8R
KoH2FOrMprKQv7lhwJw94CGODGv8PGgrfMZxfiakQwD+ArREO1k7aPHe/B2IAIdOqRww3jOW5rGN
xbm7R0ws8q6bUCi5qHtHbEpGXgQC0sRlwnFh4BSoJR1i2twJJChkItpkUactom9CVsO+Y0RF1MLS
4iVAi+0awLiwLNg+6IyzlXk9zNlQYWTOoZBzf8HBW89E2O4JmodFjmI2DhMOnBVBGogMcgFBnxai
KQbw7/iCqkQaZhkIw84Im2mITaloQRiFRCyudgIvpOUhfgUfYEdQlSEpS8VaD2hGUzCAwnJV/gkp
B0PtI9aOJSwxAx9+I1CcIgRZmLwBe1+ITzsOk+x7/pelkwBDMKod57Ck2HdzxMuEYTJbRT2PBEu/
hcyotuCfucrpUpirTCL3IiqZ+j5wBEXPvNxLfHlboI93Tt682QShsdyZUf9wVe0bxl6UDQSD6E6f
pAOAUerhtFB9Z9fW74Gv02TFfkWyeQvDBfb0HARyl1M2QQHJl5QEjMAkLeJe+SYDjpQDbCws9Ywg
hj/yuvRt11lHbtcze0/r6Xlr5mXWn2tMk8Iw0dm3Ofpt1lvBZn/ymyecfs+wBWobMk01LqmTUMyD
f8FQp8/wRRI3mtLM4AZ+zM8+SJHYp4lqEz7Lcg5IywAkSop4Qq85XhFKrUV0to8QbsaYvzcRDQgV
syECAXyEFvDxxF9zY3akTzPXOQDsgz0F4lM4RUjNnrdJjiL8QVlSTjpFayIGvMuap5bDxdWigAPF
e4SBalKl+soA4jv/SS5Uj6h2Otkh64qQILTIQxhhgdl464CVyddyjzyhOeE3eJIovMvJAgx/s87X
ybhDG4MivSZv2Zye47K158RarI2UeGceb54V4A4UL5DsjMLiGNw4rz1/MIf5J22rdHlaUTPTpZN2
Nol8bs2kPqTxnBaDR/w8KusbOAjIksGDPVURxfKj+oBg2PB7u6/H/Uj0lRD0gGpDuVPtO4gIH2WR
YA6kZMAcAq1/31Z/OcDZdES2f44hgRG+HOD+WDRQ6YBh9+CwsfLoaQ3SIcV9+tZh3Ki0p11eEFac
1EfsvyRKWSQzDrMHn9stBqtmISSx9T9UCxR/VEUkIg7V8XlWONoCjHgzwqRSMmThACm3xbQeXbPp
PSSOZftbnomG0olI8oBKuZzEFBEQSVcNTG3h0Y8wr+cSUS+bmRnjbOiIW/17LwDTcS6NB7iqUgMq
d18ftfzFVbrziDHnkZ0j3hdhL942BkEhFJ30QEDR8lFCOH2HXfiIobXsA5RRfBlj6SWLSnDgSgZZ
DiF7Zt7P6Rb/ikCoVYtumcVdBIFVk67vD9qpTPdwO0ff2G9cQwdfFYD4ifQH5I5U1rEdTu4cGKgk
JEzni3JfyEmE5EXElmEjwotRTRi4EHSl7bSZfuaFL6IBgH7biMUku46wKdF/heAz/8yAcBmiPzOs
kUshrkFw5WuzciG2r5rCcsQd7Pt2f1U4txzgip+e0CvOioX3cO/OoeSdNcKeYXcEXUugHHpG+hBY
EEAq9QOd28UL0/lamF9R8guz8NOXMzOYdCh1CCjjaR1kG+eCUGXDSvhDbC+7OHhiQdsBwLmnxTV5
+pREQdl6pvNeti5+dXBP3j/cQXMF4b1KYghcGarq1Fj3wXNmetwjcJ40IawuR2pU6dDwBnsE6Z4y
fkbXhD0g0mlxobYuk1S7IOGA5eZQC9X2gacGfisA+cdlTEcXuA0L7iDh35sRGBLxYJ1p3wlhOifU
ZIoVB7yVMImfkNXgEbxz55bgK2euPAgN1uYXpj2AF5JDWlyMYGmwbirY4uvlGGELSXb3m52M/QX1
uPC/9PcfGnVt8E33dXhMW4/MRIdF/YYwvhwZNQ/ly55v1r9DubhJQ6S+3xUPHmrUr5CbjdobxfPW
ewFZ1PvHGPlw0ohrmJfpqTLGD7IlcTfxbb9cfREaiSHYR8aYMONKUyiCivP0jMTOzq8nUONUDLQR
3u3LH88IS0t+m50mZvybPBmmGKXc80jcxdi6XBHkCbZQ4XEgpoR0fD1U4l+i+EDnb95NyIYvpjqy
aHHSoIJ5I9GAJbTrOXctMg/ERq4anaNPAuiEWYXCPKxYM8VH1TIfHOupSYgHooq5zupzwRX2I6pX
RO/eM9T9/MkjVCLCXYbdgpNw0KStaNblh0HjfMFi3nmcNQEbHTOrd4MD0uXbEqJo314FZVlCErM7
jK7TNw5AGs6xbRhgT8IBAdV9WSlEDa8lMKTv0kg4GEeKV3G20AB2sGBV2+ZoJNLkKUKwZVD7nnU6
uf242AM+seqNWJ1YuC/YwCe7bltyYsBqEIrvumVDeBM8JoM48jpqG5S/1zGpIjCntZGEBMhCtO3v
YwMVZT9HeBP+I+08luNWt/Z8K6fO2CgjB5d/D9hA58BuNuMExYicM67eD3TK3lKLZg8821sSifx9
a603wQy6r2+xvX6yDuEKMHVbvnrP5SnlFohv2SHcKA/eB5P49gsWXM3SysAGu4QjLYZL2Qy264Rf
w0f4Rk4g1nkCiqgp8UCHUc08d6G/iONOmdgMQrFsi5ULpoNZ2VvFdCnYa5y6Px9IlM7mRTHNp/mg
JAridDtKc1B9zzqDK+H8dvfLtmUyMuvhT5VTYeveZ0uQQXmHfg1XxPcp8exs3BxcRCEio9wGeRjW
BY9gokRZQuTuVhCZ1e5DkzZKv86COd6plnLXYRtD/CbK4k8IvaA39KU4NR5ryixeFPa2ozm3FrRb
Ezt0vMfuBImwthL3sAx3SAkfYpWy7gMA/zgpVSryg9gW5zwlCqqR4aH0PqHU7n4UfsX6wFT40Dl5
yK7GFK+zVndQP2YKch0BdgLDKkpYIgt2ht0OsAd0XKK0OSkpNuNg3kL8BM+ApHfRg/4C6kO3ydL8
yOu6dd+Dc7SamIaIQjZ3kAzgywrb8eA9eF/9HFUGGo1JXAB1gI6WdK1h0nB5oAH//td//1//873/
H95ndpvFg5el/0qb5DYL0rr6r39LovLvf+X/+fPVx3/9W9d0RdcsVbF0URRVWRR1/v799RSk3vTP
/5s/tLqhFWN8n3x5r+G6cmAsUD1KYGa2US4F+kj8qMiUgCgqrlC3mItiP5ARfSPh57agMLA8DEGs
48jD3kUmQM2wmzjroGtHHRt15S1/q4Ej4SjB4SLcd2m8jYT8fIZExyQLJkk+XqfILmBS3opnYiJo
jDP2U2bYqGro9TwXpy/+EIog4QIQzzoWDgshxUt4bpmUzGMZyjFz812JqYIMX/pduL0fVgqo0G3/
qT+JW6pD8GLrTn3RMGoiQpkG+V1+CbfeW7j7+ZYqhvHdLdVEU5EsTTINfbrlv93StMzcItLV+B4S
Bz4m73zRyG7fVfITduOddZAd9aV9StlokVkNa1gGUIcYNe01jNbYNg4lAvd4rrxH8qL8kBECbKIl
FtT5HdvDbbspfZL14lttazy6zwQJhx+l75g43n7pVM97hTy7R6q9Aq54MvMhD3pEfdOXOSCWRbqw
jGURroZyzvKnY6qQLmD6ADoq7wHc6m15jnhaWHO8SptmsvV/zjrHgjzw6b+bD3HgwJMChDTeSVF7
Kc8qv9O0y3P8bD54LGJkznizuYyXGfH0yiNasRxwH1f+VffUn7QToqQMwBtmMUJjfLFGBlq4ANLe
zat5Cx1nZzIdQh9ih3fic04CEmb4AR2veUd00on/1D+8lR9Aq8NNa5++AijiO0vNftuv4wdmEeQT
85+s1HcMi0lFUXbDBwU9NeF4377SbbR47izSY/cWPFaMb707wLat/6k/qsgZ3YYIPvfcvAe38juB
ESlRmU/yE/12A5CpzZuz+qSxSuaYdOcP3VPxxD+3sKWEhzqgrv1IH0CeCHs+KNRUOHlApV9FDwoT
A+x5vDNmx8wP6icwO+9We0lftS/94J/8Tca8f5XjPJvvO7bSXfpoTCY+/t7cqu94VN9ML/4wh7OO
pVSzFSBUP1B2Mp1YhnuS0BfGTnjJ7r0tEwfIAHtGDCAcr3RS5RdGD5XKplpYN+0X4Sswxo1dB3h7
BKayoI/jN3CbnCsGdHjDwiwMUcreUXmTtY7sXn5k1VXWqEC6ERQhxBBmlu6CPamOJ+02OFgf+RMv
ORO1prl1703Ik6XtnwWW3XhXAh/cCecgwqmFtblCzYdVP7Mg+CEIczTCvp/0Xf00wJ0uiS1gBwa7
fxpO0dJogOUnFVXzpcg3UI+eWqb3reMqK0vaDPm6y1bFLbtYdUbUuaIcePSeucUHYIZzdPj5u5bE
Pz5r0xQtVdd1g7VSM1RZltU/P+us9dO20YL0nIPdTOZA9c0jLQGa8p8PpErfHMgQJcOyFEnWLPHi
QJI/FP5otvJOQCOv33nRo5ScUkjc1BWFMR+oTjwGC9KuiqyZYdyXSrVQqifN/AhpJFqsEaEeRdlr
gvAmsoj3o28ajp2yVnNMW62XrGWeJq7d+Dlmuub5D2WJjK+UVwqYq9XBHE0SR8wADsGMXdojI3r4
+RJl7dtL1GRFk01dla3p739bIo1eU72wHJWdCYxhmZ9DiDGels9ksAUvvatltiA4AyrItF7CgBHZ
XFR0WMq7O5JlrForqxPgD+7DkFPVoQx2e4u3i7vkdhZdXnnz8xlrvzbCfzbK/zx+Q/znlC82yqGM
RkUoffWY0AEJjiotUpp7yc5Y1onnAWMAw4HjQpnq2zJ0PLy11ZkF4/zsrgeSwJ3//AMRrwQGBJDe
2P+ym6G/aT4hmruYC6CQimDE8S9aGBiqE+BQiK2n6BSnBlgC1yYYH/uOn0B+0CMkOYyw6NiCcUmo
ldkDVhHYtQG0I3Yo7jWmCunqFOa2AKUClIl2ClGYsjTplfob9ugIbuKBWjajbDx7mWMWiG3tko90
cHTIxenmMGDkvhHQijD0FU4WHodM/wmGMJyBzrXchBjFaZumsAdp7iEiZ5QMAxzHcLK45fsYFAtY
7i551RMnFG0Tr7gEEe8s7NCfQfHZxPparu16IqScBacmnx49Dr467ZxfJQa3g4G6XcNAmUYPI8D2
PDL+yu7HvJykKfwcpxHiEeg9C8ohCfc6UoGw2mTtFKmX38ekmrcrMtRHFx0koSPbmKSqfF4WTgrI
BAcBwioRHYB/OFozS/NZu89E6/nDtoicHACQHKxsbWg7hWjMYhF0q1rfadArs+WI3GMKHPWwsEND
xlRbPxjgpXRetMbazuwXumpbw5YnwcVnEFkxsYLc8KzQz5crUb01yg2hsw0tjWaP9Q3X4z4XRO+u
SsZEDIzhj5crOFHTXIwRBFhVGt72cOHeyvQUo2/GWJxIRXcG0WHUZ/wTsupV1IPGjB8S0K2OUFhm
peWMjHvRrcULIEmCwHG0r2QHHAcSSAETFdNATCzwJ0sIPLLhihWFk8hT3HAfzBR+w8jibIfGjW/8
0vwBb75KkEBBuLV5Jd6i8LGw0U7m6JfokJiX9XtsAQPfUSYYj65maVE2uxvSbUoG1KxA8MMHB51R
VyzNABAE39t5WZ2iaOudLW0OQQUiGCMQX1pB2ZsMJeD2I4DJ7bSbQgOha9x1GNgUM9Nz9GYBvgX4
ZLq2hGUDaSy+jbWWRLoHSU8j+6atwFb4jHFWGWC8OSwaOj5Dn4B1YzbLoJ18wvvjHpVMJNaqC2Nq
x7RIzdYi7tfpqlXtEbcFac4MAc953FjSFdwVVVkO46mAC44SkGgU/2Nk3A4ZO4CwtEmhN5nzHqNe
4gWDFfxVWsi0XvcEN/dzC0PHXVgvDAiveHL6B4Mpum6n+AihkDYXesISTB3HcGimYE8/TH8ulauK
2V3JIKBGr4vFkbpQcAro1zLqH0wA8ZRJwYGQsuwbbJCYpaNOVfZDtq6JWm6XMrrM3s6E9YRz0uk0
OwymS96HNURpUHRuKLN2wZ8BpRvEvGPt4x9k3Z4MRRpO7sZDjaVtOGlDcXKPoxHaky7HbDvg1kQE
HybnfE+fwIfBB26bFuAeEj+gMd0BVdOPdBNUuBnKfox7YF4KU5/1ArO9m37cfAOILQ4A99Os0Jyr
RGAJy6ragHfCIkCtSiY5/MBMhhM15waj6K0pdgaip20tsCN/rou8EvCDVpxKkF3ZnqXvt+d/NoKp
/P9t72rdrHLdNErP06zgMOFe74yqMXEfruw55rebpKkbkqyLsq5eHMhQTUMZ66zbFal3VKCp1hID
74SKTZm7CGQTq9v/vMt9W+NYkqRYiiHptIYXm1yixW7m+kax5/vSjRlbAdhCxrAfPAwOTmKDt185
5He309JkXdZULtLQp7vw2+2Um0FLe6POzv5Z/XoD3yF5yD9No8vmyqF+VWiXW7ily5aiKLIqmdZF
YdXqbjSOIoeSF+M8Pg+v4gOChzmoaERegzjXvvDfY1p585BuJxu9ZjWZ7ZnOlSv+rpD8/TQuih/N
D8xakjmN0pbhVePFscEcbRrKXjmQ/M0LZBnTtcqqplu69eet9ZvCF6raJ00a6EqdQTMkGut5coDB
5ebawaab99fNNUVeHokbbIrTyfz2HCs/16q+LgBOHOFdetqIeO1AFgBuHr/wNrz5uHJx397F3453
8TBHLfOTsBmyM6Qshi7+fFKHKc407Pz/PNLF86qs1GpDLc/O4kydrTycceCwQvGJrryfkvrNA6Pw
V1WDd1QyFPPiSHpRRr1Ua9HWUDEIpSLP8SxWiHlzrSn3RxOc0KAgHI5hq8+TGqmViiw53vUhBiYF
AWzxtq2xDOijnaola1HETaJm885iO1JZu3V46Dk0YVTF8XrM4S1XBEebxcyo1xFZjWL1qbh8AtWx
HnD8qfEwiMBmlPIoCAAHXuHEZXkjG52dMb3pjPoQsybU5rDSxnrfN+JuyLAdsDZlfRzgoXba0VXp
R1KYBRbkRTYPURqcPVf+pHoYRw6U988RTIEuA1NsbQWSQT/9IOKzsLnvyQkxwV9aCf+Cl6FH0R3X
t0Vyr3ko9ttslsq4TgSYEUGClY8ZpbGFib0souyAShIzlFV5/9odv97FtVHizI0xW0Te4Pj9TqKw
iZVJ6hSu4uy1bw3HYjdKsPsTXdz6I6B7dteogQRY8as9WNWIAjrKjHCADSGRcuKGtifgQzIC/dl1
zQARCluZ8BM5M9sqW2oMP0ITyz4fP/4QLahS38UDFjfQdNIcMoYYH3JZxpMH4kiAn12fLTrx2Kxr
WaP2L2d+ZR4NnvWVt/qb73VqZ2SdBoyWVrp41+paNZo29NJzCxBNHuMmJXP6c4oHNicKzVy58nYr
1w54sbdEYVZVQsNq5GPigkEQzjHsLyCKypzh18KYMdspbMsR9vXNM0kWi1fsZ+zsHvr6rHsvYSmI
pGLuJz2gtbxyM5S/F68/bsbFVqtWbmFlNTdD3/XMbxmNL127XIId47I1aRqvHO+7D10SRcWQZcNg
o73Y9Kyu0cpYSLMztOpF9gqL/aadvFKpuxawSK7ceuna4S42gjQUvbQuSnac+a5zBgceJQjV5J87
aWR+vjb1u3v527Wp08L920ZgDYmbx75c7cQG43SAKYF5bLcO6m3V+AtFTleNBUFQohEMTmlCs27N
osSaNcLdmGybSSEZ+U5UEakeN1BU8QzuQOLfG4XmMkMXrthhWDtNFNpa561ikcQzbFw6lChNKyMY
o2NpInFeROQM0w0xbmxJ7xlwnzdxtxy2P1/vdzWT8fv1TgXOb9fLTEguhoSb29rM2OzPFiN8CBnz
K6N65ZsN74/jTA/5t+MEzO4Vt4KREYVLxsNYHLnpJhw2srgT6mVqviP39qxNjEVNNovgIyAJ0NdD
t1DcR5O5Pq0aHddLVju69RYUkBIm6xbEmEF47NTFlbvyqzq9qAc4XUNWmZVpFFwXr7ihd51cAjkc
U2krE074YL6G79IjLS6zhOyRdori3vgAZWqf8qeU8QcWPbjnGjf49tSAzYCMqGTOzWcEzWRGe63B
ziSW4D6HiALIj9TQ5C3YCzGC3kU1EEO9H41134IdzcQAZpfTQBjEBxBqKAgoqjY4CmDAcz20w/Hd
rQ+avu7ye5rwVFklwkJB0TTMKtzboyXbZigtGCdje9FNnMaZSegJMvmMH3cyfTZi7MJX9GiUNyqP
mxBxJAjtTMY2aDk+IvRPJfiQNj65BkRrJE2IWTWnwBkDHwbRDuE217YENx8VKNS5eNbh//paI+Ql
oMO6KdQ5nSM6CHr0Gu8ExhOxg31JWGDrSFtvt8qNIW4C2ZlkDgDV5gwuz8KAyNjfRJA4Ub2ZWArN
USOEKtk6N/Ax5FOCrxP6N7xFIEGGNk0c4PnPj15RptXyr0cviTrVmWVJxq8O6rc3Vcx0qSh1bTha
JdSRddssRNx6mTjmM3AOFQi1fG+fmgY1cL2Qx6WKQhmyjr6JmHwJBxGfFmWrsP6Osw4PYWGj6k4a
zKlV5PtOf+7IJYFBoK8tfEuZYLCX3hOmqzzKjQ3O81CDldkC9jg4TxQAWYeMMAEew26LJQt6PuAf
rB8YQywTNAvIKnm1smVMmkg1C8PnpsVl0yV3lAl8ePLx7BVA6UAZ2aDlaq64hwr2sVhtC3MfAQxu
427H3A1clCY6VG/TaRyuHYCYi5P5WedMgE6sU/2kd7JNAzehVdVCvXSG/qgovF3J0lVgSzJCWwh3
cbnM5RtTcCp53W9lcgHuxnLBbKjDOQX2OgP4dG0AxoYbZnpDfOsG6xCcQHaCAoQL003QcbBdHdJM
SEViLVSNRdNHfN5ZdiuCpsH+QW2nqOWyD+4Fd+1lH55hwxxTK2DjgoSZU6nsLcb8n8NSJQAp9pZK
Ojdk4ACbduJGh1pPQIW/GzFumYRVlEc40fcP/p3CE+rOg7SpXYKi7z35IyBIi3QEayfg6ThvIPJw
8St/XGGjo98X7gLArpuPrZ01YAJI+rLoAEG4JHcFK7kWnLE+RQSZNa8FhlpPYgXpOlxLAfpF1nU7
Sd80GJ39SnqL641WbUQ8IMJNbM0b0t/CQ4U4F3cVODbpnHmzumrrG3xovJ0irgJlS8hU1OLCz2Dy
GGK9+ZqYS2VwEAyWxxq3gs5JkGvrM/kRllkSLFwyIPpVr2BCG6FF1Z6TYVP7R9WLF+gNjQxzQOXY
y7sCkTS16ENrbuF9Q69gN+r9x5ZnlFVH0+NdeQ15occIR+vI5l/GqCKbVdOQ4AS/Bx0NxA4CbT3Y
HAar9GxM9iYEVKRuSWCXDIrdp4rnHOrUo58sVVYPkXsmu68jZE5tnikPsrlyoE/M6CMEeSFFjsZc
FouL6q7LXmqK5jcmakG+xPnCrFfxSwEfFdun4q7P7wXlUY/OMgmvAT7IgIarKjxnzfznpeL7wkQy
NE2WVN1UzYu9syqlMexGV9op7dMYbruHrnqXxMcAVBRUX4VEJKxr5tVNnVwpU74bBrAy/XPoi+3U
kgex1iq6cOnQPv0y0nQY5kMLw7GG9WMKbdIP5jZ7eoQy/LKlDocAc+Xypxr774Xyn3OYSqnfFspe
SYPUjeR2N2i828h5q5p86gRPLZTjWnsvdZiSJnsd8DwKKuaoWPNqqPbGe2wNfj6X7yCZP+7HRT+Q
9fLQhSr3o1sTo+ugpERLSqDqzfu7x/CAUePNp7cysYfAGh5mJWlGzsSG+/k0rr4RF12CJzaRITD1
ojLGWvQpXZ3fA/zkQR8hIV851rcV1VSgqGB7QPVTx/Lb7a+1OhakgZEFqvMn4+YMIrDu7JzJz5UD
6d/uiKB50CxUmcnT9Pe/HakamkARmX8d9R0KURAbH8oCub5bDz8r+ItYuQF3HAHiE6YmyOih7NSz
DLa7aA/Qq+qZns+HaCHTebYzE/j2kbqklp34mZFvp84HY4a/orni/xTUgXR05dInKCW4GckTxF+I
mphAuXPCBPGLvC8gof+gEvoXM1kVXIhh67F6COBIw73EioV0z8gp34Bh3Of8jl+UP6FRpaCW3pG4
gUsJj1W/avoZ5ZwIMZbEdOg7nzGRrv5k0wSxHtIxIhB9Bh0SBkiAkuWRCS7sMHDIZFIQefc543Pi
nmHePUvDjE2is7sPxgRqN4cQAnqOARPu9TsXX+4Nv8E/xSBaG3yKK7vGZFSdEAusogbrRjzIT8Ed
k31QTNlkt3Y6a2HKExCgIPSPpwQmTs2CzlgvinfQeLBHijGL5R5cHALEpwfOgDsRbhpQ3JV7XdjE
mg3jmQoO0oDWOqAi+X3Rzlu84MIrKxKF0d/LgcnMQVR0BdaIoV10Tq0iVa1aSiZ7OP03K2CWPiju
rrRQx03rYZLuzag/5pG5yoDw83DCr0BbMsFRxr3FtMMI71UxOfgRGQujNCsY4xoDMidqR19hGK69
qB5YQrfONdSRtqXvY1SIWnO0GIP4zHd8xj9GgxSg2lbVqc93cg5/nQBHtfqK5GSRxDs5NfcilboF
26wWH0Rtl4E7qeKiTO4F4yUY79PyqEkPAjsouSFqf5NR9agdqkVLXCoZYsBsdAI93mdDPg+IV5ay
lwyeCi/e4GORmBPsDqO4DFAgSLEtD+DCHl61Cuti+9Lq2awzglWBO2lREaeUBIegZa7Tw0U2v1RY
LU1kvUqde6w00HLv003nsXLoQ+JD6/iQZFCmTchcKTMXZbwZcQbxgmOt3HcDkfSgsnoA/Dnkd5Kq
rOoM44uSWMVRRjFs4t2Ov0aGhhLUMDO9uVehsC0FypOjIAFaMksrdX+ZjF/3SY7uEqMBBlI+phF5
aDpt8Ska/GCC9xguAgF2J0LxZQaYgETq0uOHPUUEsO9svRGOXfJSuAicepy7+AkLUCyt2o3CIX1D
vldJj6usQzN60GgCxMNVCTSjOKFAIRIO+xxiRxAdpwdsBnQz+AMIAsSa7lPijsZEHLRILUSScNwS
1i4PXR6ubvDfLHx/vNIXG7zsK3LSlUOxT5ijRC8Bsz21d7dVED/mNOxy8JWo3c0gfxZZehuCKAoG
YkLojnGFUUl3Y5TptcX4u69MNi1ZsmhMJUu62HTNWtdlJoTFviJzPBhZv2ZSvGtROMj1uvLwAFhY
WT8LEC7+vA1oU8v753avKaalG7IJ3mFq6kVL3AhpEmRjqWMj9RSdpO1o3uifrLgKrqKzbicTc/9E
AC1usj2hbjwbwxGf002BIR9dJgObZ62Yy6sYMrMjk/2S4J8lJFBio+3zffCOPfwOpTzv2eSm69p5
68R02UzGVVs9KR8giLciCDMUX/kacCRNe+XltVmyoTNR5Jaa4sW1WXGshm3dJ/uqRo4ceDIWCqxZ
XQWZMYweRTaKtIFLqcG2br+q+LWktzEU7aDjI5JncJLUF4PhspAcp5/TAnMVZRZOBch+tE8aDbeD
ZfkYkRbUfOHuU0g7j2HzkFuYbigYKaWOSQwfVMBe2YUDJiu6sMibduOWlm2gS5JF/5AIhO4YKFsS
mhJLfNWZw46U0n7AtyFli9xHfiayFoizSDVuo4BEATZbaRSfpLS18/Fl+mwUCRcM/6WmfM/4oNI0
3/cF91T8MsmKQkPaawG2Trg1e/2mjFdroTvWLeMCfl3pTo7589QL6Ea+ygClxpjS1zcQCuhMy3Up
PhTxMKObVFUEvLOmeJjG99O8vRJwsExeLYbGVl8fikxfx6zB+r4R4PUgjtG9epn46aoOGSO31kps
rYNKPqAUZxvQhlmIM6zkX5lLSd9MejTFAk2zLFMWVdW8qKRFPx69pjWr3VCdlBCItnLtgseVsW2k
3m2m3VVRc+qMjW8tBYU4UYWkpK46SLmwyhW8frDYNdryvm3kVSrg7DkU87QbeIWzoyogbHWfwuy1
It9lUIyb0FqELsLBppvLWos7THbScmE5wvz14qOgmSdmCUkjfkpolw0S1Ya5zi5v0vcVWVnbg4qe
Q0fTKdx6+Hm5xnx8LP3iqMs+GDYMdf1Rz1I77rZhm7/GbbVPPf9WhK2thJItpCslSB2rwwdG7LdJ
TjK8slJTApoqwhWYPFmi9tRX4cowoqMJuxCrEDF6wb02EI5VCSafn3oJN94Em7AWj3cfBYZQIIT2
TyaC2YYBSAl1JvfVpdbru1YRn4qBSqd0F7U/U4UX2Uy3LUGXcS4dq5w0Rz8C7A71eV3Uy17JnokC
Dun7eTeQsyZLMQyOXvCclScT8k4ZxRvZfOkiqqJJ48oZFw1Zt0jpilCfWcHtmNcHNyM03UeF7rUv
VZ6uO0o/o0A3mCd0pi8ZeWXtWTSRYSxSCd9hdUKGsOVExzZSTAMWVQVcBnJ+5X7YBsQ9ezqtt3Fl
9vrdgmpZgGWaYamyYV0s5U0qi3pgDnRIyZ4Fwe3Qpq9D5NRgTfn659V7mpH/tcBZlGUSGLUEtZe/
/62Eb8a4UgtfUXdFMpwCRllKsbDGXcCoQOYWTMiVWFzphvRvVlV6E5oT0TKVaVf686Bh6etdUoTG
ziox/wEM7GiG3WY3XWPL8oPxHErDkYTaJliXAV7a9JLAZBFVkFBM6xNDkiC0ZfkouchgGiZfE18s
XahQ/6wOJv2aIrPAg9ErZyPmHX2+FghthrhcJzsFZXdHddLwwcUjKbQVmrcKHo9JAfPUqA8lo9Qg
foHjA5TEkE1w3ACJm2Cr7nNUDE4Sgs52OMlS0pTxqQ2y2dfYndnV4dAZOMB0swAmrGIVV/ba7/Yj
YG/dUkzDUCxJvXhcrqG2mqYn0Ym95OCy6MxQOm+Y/XZEjfT6jTcrYIJdK+H/bug1VQLVgSlqaapy
WVuUmurnedkqu0bQMLF5hLsq853fNH25MTGazVKUqrhSi6KtauuyQffoQ7EqtWuXf+1Ephfrt7e1
ivxOMDVN3fnkZxnibERpYaD7ZwtqY6qD/i4gOC2iRFWEx7RflcJKB2tMXd/5+bORvvlG/7glFw/C
U6XWU3shPBHPwUyzRvWw11HB9A5uuve64tCqEEq6D+sT+e2YVdC7QOP5+Sx+Pe6Lr1eVVEbSMk9G
Ni45tXmc6OrAF3FqrXX9LuRHLQB5Io3loVvQRlc32P/TCmP6Dyczv8WvcFnYsNtwtm7Oo7RA7xA3
8754TLutCmUVFlT11BBYROGgoUDWl/6+OsBNKzDH6XYhVnLkrKUYVyyKa9jKL3Twp4u5mJEomdcz
OgLWjhjMaZ8JTxAvokBgMOs5MIQF/AmUHG9o6b1MoReGX2WP7S1zbU8QZ0KmOpEKzM2OGNWYC8F/
GbMnJRJ5V99H47N1KSNSXDi2sYm7PDkhMp2KlnkPboJEFuHYgC5HhL3fIRW4OomS5Klg+On6Lqcl
eZpqRp5MGjUEMDiD1fngmJmxjHIE2d1XV79nMoYTuHeEyaJEQ2D2twnLUw3AU3x6OXy+oLU7SVnl
ws6KDq1wFNy0Ag0YKKuegM5E8xFmBKUKDgxmdFRAGlXtaYTsnqYMQ0ZtWbnUCQpCliTZqkO71fLx
oVcQdkfnopDWhfVpeJbta6R1NyqkZWyQ8nY5CP573X4llflevmWiN+utZD561U7pgo2ZlpsOHxcJ
zmRbe87AOxgz8LEsvDBkeWmpxrM1IF1k2pG23jY3grngHVLpqPHNCAszJvUPkxFB+OzzfZndtR20
AoxMvDfZum8T3j7DmuU9pu+dt8jauWccB/G5DDGo6IgDstwdsu8RFqLbfCblycNyMtBuPOUQiQXW
ZdFK72Ro/G9mqy7GcfIKh4eceMfEzw5SSBpo+NAq+4p2EemqzkwnJpshNBExNLSw3uSi90VpS+Ny
tWubtvK/3wlVkia6ArjixTuRjpGR154h76ii5zLi8AhBeCzdmZq4CGAyiu05rU4GuShNWC1jhEI+
D+/nVUT+e2DI8q4yr1V1iQVeu1hVxyIyVGOcyMBDstTiHoyZzxsqyZsorGFAq/4Xq+uNnMm2OfAp
InCnHk70T9V6icatrjDI9ZCBx1fqBOmb4uSPE7tYEbK21crWd/Udm3ksfzVE2CbVzFDEhw6DvlIp
wR/gLq9behZNG5Y5c7a6qbceIpV03KX4QUZXFn5tOubfT+yfm3XxxKJAL4pArM3dIEhrpp/OICh4
NH4o5JhEveJUFCMD0p3heXRfK6m5STpe+2FvyvhF9w+Y0bUMgvpVm5Mf4gOU+shGNUcaFbuDzduK
lDf5uO8+jbG2vWDPSMTtMAHXCShBLdXF1SwS8V/yXbaU2hHGQ0rx1Pmds2Yr/vR60BMyyt6Tvl/I
RKyp9xbfa6LjQ1DQWXsVYBWlbUnrWd3+/CJduzUXzXKjZIXhJ5oOgEY76W90TL5FH7PL08/HUaYX
8qdncEH80JQuFX2hM3dKfm6SDwNnzMrcy5jXNDSUjDiRUcbyhzsiDjNgfFcJw1omucNp8FjmqRDg
05cMlYM8tYfhWGTsKlm3ENmko/fCV+dVfWdoZ6NjKQY0QU7EHCkx11J4ZcLwDf3hj29Pv+gyFaV2
paZQcQBoXq0QL91oUsnzFknOSICwy/BTB6cdG2wkoIjn5EQnmAH5J8FHYZuchOjVJPZFxa/Yfx4n
w7Dec1xY0Ciym8cyIqCQEVDkHnr4I9U1Zu3/Y8/+v1/DpSjQKtosqwq+UAN5UxA9QYcxKtJJkAUq
7NuB03p8BMMGmY6JFkGVEGmwpscPvYGB+cIjPBb/AAhwOl8C2iNtoROrV4n+Uks/ItCDVHjyRdhD
Ym1XzbrKz7Kxy+T30sI8EBp3hmJiCMblzy/YL5bYXy+YBoSCkpRF8bKuSkylSUojjbeiuMutnYuP
AwRDj2GvyRhS0o5tew+RD94J83h8RFod9wn1iuTyF0z491kYJiRi+iwGEXwGv1W7WpzHRpe02S7x
ZMAE6N8qJiDC6DseGhyjx5QpWTYCiH1gG94H66FThMSgh6cOLQ78Stl4KND3dSKSzfJFMoOlHO7F
SLclW5P7edavQuSbqZjvUvLGfcMWpMrWWYFAkWXzoc2wcQ9OdYLdClWFm74pmD+mij2E7ovk3nXe
VmS+EzC5bUjAyI9pheY/2rN/WwGMiNsc5ZulM9Ho463FoLpWIa90CIXlgjwnYI/0ttexVofhjgOt
i7lK8uihDqmDpxyftN7cmqm88D0kfeh4wsjatVG/qoJ+H4wITIrHIkU8r6VX9p3vRj+qpP2fG6+J
F4hFXzARypU4Oo134xwV0pjgd+8txGCmvrag/dnJKhburYYMPLcwc/OWJZ7F4d7C0cc4HuBwtJID
x+U2Rc4r7vxkbcZb3O/A3dudoNvdwR/YWImP01LIMBsNcZO6C6OHHl62OjFoFMKx8lf3yub1bdOi
g9eZGuWpaVws0OUoS1neeOk0WNAbBujweZQKJkkVLaaBukJ/feVLmtavv97hfw5pXtzK1svcaqib
CfhsnBqT9QrEFZfBVbHCXOJKP8Qc5LvDQfIXKacY14oXu3M+Fpko9KNxDEYWzDmCDBQUIYG62k0J
tlceaogh44zqNEjXFlKybAmStxofBcrC7Zv4gkTN8sFoyZ40KlvDdBehyBvO1/BDKgZFS/kNvxra
yswWxRn2KTNqeG+e3mqHDjspTJdaz3aHKWBVJ3Le2OCdbLkrce0/x/7G8m16CzozU1q6LMtEOGHx
2f5vws5suW0r2rZfhCr0zSsJgH0niZLIF5Ra9H2Prz8DPlU3PopvnMSpSmzLFLmx99przTkmchpn
5GpiHmJjE00brd6PmSujxSbse9wqnNWD3V4mppvqDAwO+JnyrMNftXFQTSsfKikGJtKHq6cJ8mGG
3GGBMQlaN6qx2VROJnuTHHxysiFTCVuu8VFqn5vUycWz+Jnfzc0XvqYeAtGnxmxnZYFUgQ8GE7WC
aLHoHgTNNYuNIh0aXHVHEGBshe8BweN6tcen9ZJd8BihrAEswnEFFfyzXcsFgltoCXQNFzt95ZOT
OMNDGQ77xH3CzULTR2ognQIGmU8Q0OWdxdwPWBNPEkx/K3rl9ieR3fNE+ik0BEdAjPjaXX273elY
6ZYoarAww4gp3YpG8E6ul/67EMOPNVFfHjHA8e6v+91Ibg/ho5n736tb/2Pl/Nty+/FAoVro2ONa
/TLll+x1pEPFMLbaqNF6cq16I4K6nj0KzJFBKv8y5+EVbIa9BwYj3oUonTRKsyUzzHzVvFfv3mcL
OvZbN1fBi4klNJ8iO6a6e00eRGsT36avqT+0/bn23LB0dH8PQrneFaC4TynN1n6xlaSZs4jTGUi6
7WsnDlwxWpp/87f8QQ5L3fLbd/7jbLJkzxdSq0Ne9FQpcFAawZVeO29hnVjwxqOEWO3WSbOHNOR5
f/Nwl5HeQwEbY3R0jRQ5Eq08xvig7QaI8+vuG829NK5DcneEVfjKRCKMDwoX+myx5Xw7139T9P26
XP1rb/rne/glgf3tfFXNwhNzLzEOCarHKhWcKhH5UWPZAptNY973Abx4HfozgSfjIRllJ5uexVBz
2u5eAnWzaAsq1VNGFeI12kMctHYQWluZmXVluDkchOoomWQmfHTiU8twOvIZ5BNWJPvbZqpcRSPW
DAnlWBwl7pheRNorftvR30zS3Qg+FPlZq8lFG57n2t/nKBLQig7kmLT+oWg1Otkb2d91NEhyJeKc
tVyxkpYZDol+JnlLPIQlKrVrQ1vX6HCgBUcp6JdAP6fkxkBnYXVPlbwv9ZBNa3Ca8qEUhGX7NzXx
n6+YjP5nUQoiAO1HS9vwp5Q5O6IfOrMJfI3uUqIN8+Hz5o6GWlPLVy3XmNmHwX2uLD1wbRrv+5eG
wUMTvrIZdNmSCYI577+fYe3fg9N5Jf/z0n7cfv08lVvDNLVDYGwGrpeiCrDUfxh7RiLsMBVm7MUo
XQJlP7W7KDtIuaOCfchuuSC7o4TalI+skEpQHwaj++xmauyxmrETzWAXmgBCZ5oTDarpjZJRyb51
/16wXwXUuS0bpWHsyiHYCOGXoau7TDKwr6Ar2OHdbPWDLdSgUNsSKIB3ioGOjh2i3rz5S2dV/eOV
6rd34Wc/02x7FKy9fgn28FnV1DFHlAu79Bh0BD1finEX7+ItzXVHfEykba48TLrN3gcqdEYnmcTF
aOR37ZdZ6gRvDHAR/KMJSC4BPhF61MN2QmtFI4sQaqBDs6P7L1OT/8+W9M8HOdcGvz3OoWU2XZaY
UBeYvlk4M6v03ijfVvDQS08WLyrqnAFlqifUy7lsK8UXLV0ZE55ZdKqXmJsXMnqdj177xFQzbnRy
4iJtr0Wvvr+TEByjP5rhJzsp/syCTdG8CQqSkEd0+JWxMQFuFmCpm9e+weH0l2Vq/PmoMVV6PSbN
GvnHdzdqrZxreqkTvv4mlNuOaqNhTGZZ0/IQyDqOI5KosCbIreQWtqaTVtmQ2caYWJLBwliZ243Z
S4UdgV9BGwyffOMdc3RGCnmfGhIWnD2eNiw7emeCPDgJQ448NV6sUt3oJvBPpeC+Bt+cbk+dX1Lk
qPOwJiliWwEtVuKOrsWj5qPzTr774DkTM3xWd0kaMN6yt0bBRZBvDJuzRlpF+Liy8WQk5VNtfg65
sqoHhfX+nNT3KpkIH/HsNtpq8PS7qNqaNKQ9BpReqf+lQP3fOe6/T4F/3tgfJWOT6KqglpJyCHxn
HuVmJ6YsuwTATH7woUQw/euYOTJC1CE3dqiTosBwO5hcng4RGdRnO94Yk+WBaschHE/yaIzsVVWY
gMrvKlibUHiuLbREgfcR0P+ZJolQ5oewOk5x74ga0XHlV2GgngvdHF0UsUw1NmNpU8m6U0iMWPuZ
BAGwsjZtqeTLFoQZ1t2yxDdiSfcpPg8qbR3xSU0iN40u4UuL8UT1jp3VLFU9wXZ/ZXMTu7cwDplK
UXAVGylyfahWJZca5FmLPqVA9x8mBcTaceiDZQDioCjoqZuvffKcYXbP0fuKxjlRrmH4nEDtkOrG
GX1lE4wDROO7VL9VwksIAWcysTljkamwHlRYHFr1qPbw5LSDzGzIGAlHbCZb8YqNXnXrvpTclHxN
MV1n9Ga6grI8ttAFPMywDEXZt8Wq7Pe+eaHo9Tiv2ueBDrF1jygNDMS+FQaYBBFpmrxIH1ILPq72
nBrVYTe9ytmrj7TKnLGNQ4pAEQ5IVSwF5DkDKLQoAG1PExGFli2QEK15bllsNCAyhdW6UvCt9dec
0UDWw04bz6QrmUiTyxBMvy8eDWTrEE174WP+vnKl2U9jtQ1Fi75Xi4wbPBayr2WrDKcgaZ05szhK
nnX5Y/LZYKMnJgL2hEqwC+mQtN+dN1B++Ic4P8pNsGiiNwhsBhAGkdSafgpdz4vdcijOmQ5LCmlk
ZjfU5CQFpZeh5RRxJN2JsRAaHOt2QjxFgs3S8dVlrjnNM5Dp2FoN4zIj7Rz8ujXzFNJuKUBDbFzP
WOvNyoKoBpgkW4sgjmi9onkRTR7TV+gxsKaSZVZsteS17Q7Ro6TVCmjH/Gua43qyZG2ibMlQ2/uW
aSPAH9sPi6uETOc8lkRYASpTiqOK0r0UgDTXIh5PVO+0OSVSJDsZnZz6MpTtvi8zu0uIogxG2gTF
IWJZSyFgAa4KPlk4zHyPY5OtERY+FdO+aZ+Z6KYEds+dVEScGiGqef/FSrQHDcyCCR93vCgaGZaY
pQ+SLxwkA2Rjd/H9dUfzRCqqt1jtHb0nBj2AUYmYVKrsiedbVfRlCs5dKp7nRlrIaSyFrBUQylV9
1ufq+hyWd6n5bqihhLxaSG0MWR0ZKzenOtkjJIDso5zEjIJWnPAroElNzZ4A7uRTyBlo+Omxy8GW
ayXisdHORzgWQ7OdguG50piL5wkVMXSMEcJfXeXbDlR5SMp6eyx8Dz1csDOH7zhi3Ee9opA0og8s
Hk+0g5bKZWL0USHIUIEuCnD2ZXrTQHCCOYio6i8kEeWWvs2G+qAxD0zG4wiep2b6DgZezQFRIHYd
LBOLi//STTKJRIqt47ZKx56YkfTJgBfjWcEyAnYW+yiOIq8rGKSoOHiETQaSZayxxtGsLPKtPGbH
CsNDNBHTxU/VIPrziF3UP5omzjkBBBYNKdaQWL/JVEBiAenaik5COGuIbwqRPwaXucoZpEOVfugl
EoX2HhfZ0lD9VZxYjqd3dtpio2g+rPijEncGg3pfEl9NdqyoxaCR3FPpqYSOYaKR8xEZoCWi6sV3
ReSh0h0zMO9qhx0FlXKW5o4eAcgQ10byonv3cTqGRnnoaG2OQDe09h5NuZMPOy2XuNaAjgy5+xuP
pvVudNgcjlPk79OGKGqCFWKYMMRTi+GjQAVXkkrjreqEKJYj/fhlDe/VonKPQcBU3mspK3YXrq3c
/PAVEv8QBQ9pwzhOWkoTUsrmYlE1FyiSCsCWI6smbtR9XWxiDmgpRlYDCkS+KuJfDfh/HFoZ/5yY
P+5+4SSFuRbK2oHjQanRcadgs2GoVpZblxtRQV5vor7mszVAnw2Qm5vib9QDZf5D/uPY/tVY/63a
S6WslqXS9y9TgT9pbwzuVBwsESDJdAvGc6stbFLSH9hHkRzCZjH8YuGjfV5JzLnC01S8yByOg1ul
K5lCNZoOCVeTt9G2IN9/0xmZYLMjFBGpcm6+RoZF95ea+9f98l/fAnJN/kJ8w7//b8EK5lDxg46C
NUT3BNEAXYuDTc5TL2iS5AnWEAleMK7/+8KD9vDPV57/9wEqP/Q3dS8YKb1a6SJfZgxZ6+YOTtMD
vQmqG59iwJijlIHjbVFSMLUN16MOTxQNP6nc/QLUH5ez6smDiLgSbv6JW3oRnYPDgK3NbrSN6nQg
a+sFDSqySujcryR7jrahH0Orw7NPZ22NGCJ9iy0b1P8qP1i9OwjLaU1jGueKYqOkwLVz6DaobeYs
Tzj3W16etG6CXS0DkjQIljpFtxSO4709+LFDxwGiR7ksztNsOeswmTnmKvkoB0K0iE4sQqIVdX0n
aB84x3IOH+j4YPiwUHXrttxAcIweofdw7IM7Hs+C5yDVV3B1x5BfH1ogheopXYHIQvdfoIuEyZuz
rw4gyHaho7wjHODdyq19myHnm/aY45ochB4g8bNG0Yin0Uiv1blmrhQ9aPq3Sa9xjvUZxY1Ij7nZ
puoteoVnlb2DpbLFat2M9pRtBm2VEhvJpq+8CjEbMBXMevzmRLUDdYX0oXkZ1spLfSiRrK8Eipy5
LCEjGf56rttmvJFQUSb9ML/5unoGt3Ci6YmBOMKOQMC3tW4z2+/Yoly4KNYoMHDP1nrZu8ojsyg5
meGHLUYu31/gUvSTXWo6mbIGaqWJVyV+sqybOF9nvX2X0nC8Bp9oHX2Cv9QlkW1fhrqOy11kbBuC
AaCwP9LLSLpP/anc6+3LkKy5q3nycx9fm+fj6OZ72pMkOz6lDDpo/fNfufWg1Mck3ECParxlhOIv
0retckyaRTgabiG/ddYNUdgLfsSGBDhJgrp1D/0vA7TwgrwHkG8bGgywrqSadOCMRcUEgS6svBNe
4nFTTotUhE9MtQpUP3O94cI5bvBl3sFlhdfSZ+nbrbGRelu4w6Ii08GRhg9qrcD2h5k+RjgFxlrZ
x6FyUswLEnurcVRriaVFJ06VRZ3g6Vhw4OCIvGsXIFpgl5vdUC9J+cO7uhSO5LUT2LYYP/RfuMhO
3uAHR7pBsGBNLbcQHjpefbwyn/Rz89LseCZwLmLr15Yy/9507420jK/QM/O1dQy3fbQzz4DCQjLo
Y2fYdTvRwlsr7eRsWgz5OqAVLaD1wfCJeooJ6T7v10X9WJOgfhKOARZcTLfItpekdy/iS3hJTi3v
UsA4wxWoI0CBfVlOAFzhIHaOQlQyrhiABp0TuCy45DDla0jp3TGiKKFhRaVKXTpcQsWNBneEto9e
7V4kF+2dQbhU2HXvFJ2LczXXSIpckeVRHyIXLkUMowLWqnZkAk6Uo4h3hQKcirlCrZAvB1jUFrkz
ReVowk3BaSHtaNiTSqdf2T54HroAlKXdPOoh9N1XRgOyY2EhUncBliV/F2lrMkJEgQJmiQ2zsFwS
/SbtEBpO6n/KnVMRGCF8TsZT9a5pq4lOQq8u/C39W5PYhTNRQgW/8gumxbREkf1U4fkW2EyBNsU0
zKvHRK/ovC3hyI2JsmCVJL0bwU6bIPtCNq0K3cl5jDJCY7BwLCXSUzTmip85fOgnCfJMu2Y41pFR
RhLr4OqqY4FERZ1VEObSksbbLepNVB47xNpZS4H6DEQyQxSpfPbqwziHwGRXBOlScywIM6nwY63L
rRZdytcKi26fLCPmIqQNvEryKfe2LZ1shVKIFBKD+3d5SXAIV9+zDZM1j6ZooT6G4P8Q2Lz61iom
3UBzBfOxJjD+OAZ4oN2kXhjyU6l+FhiyI7iOl9aaA4/wRTPCXkHo7HsXHGKh46za1PICz5e9H/fV
YmZ4n9L38qUVF9YeTtZeUhbtO9kRFIpYJ9ecT9GX77LjnZnPY64avnI7vSGChKuAreiaLVNM5gKB
IdRHPXfXHUN0Jspk3WWb8A0lhHkJj8GTLB6UV+8KorhALLw2o4PuEMkWqRDLHQ0wPqq3jXIO32V5
Uya2AjxMuaK5w1eBghW3x0ej4cx9pI8LQgXBnM3xfUs3xjeB7PzJG89cGdknH4rs36s301zFkzsm
1yIka5dDQ915Ixhhz1WJggSN2t7QlEZfcMUgg8R8vwwVDALNTLyD1mPPsqLA9m1zRwZlsuYdIPZC
ouacUwMdRCiqG/HKrJO1UGTimhwrusf+YehX0hk6vwYQYNHdUi4q0sJSANOt8/GEDnyUebshFHR4
n8v4UsAkkWG+qHaEv3Zc4VIiCYFeHzy6zK3Go3WCez3VdzHnorYaFUd7zoQzYeU+wngUMYsBhs6c
ytR32+pookrl15DGSh5S0J+GwsXtT/0gs8VUgqs9pbldRXhUXKF460PIZytcNfKWs7TgorphgHqo
XgNc5tIV5Cp5a/iJCUxJmTQ8KIjObOXaDQtcU24q7OocbDe233YXW64kkVvN0bUjy5tY7fklJYdI
2WVQfTY93icnf+ezNx8M8Brl4xybWi/qR7+w59QB3mqR2qxq1wGhL8m2vJWs3kft1tDlVCx22mu0
wjlHlzOpcFvtkUhaoaNtGOzOa3Sl3DKMLZwkw4rVSzAapnsZPvkXNywCE9+tOSnHUWHsPOOcfLaI
x/TCU3cw+R7BSuALYznH+TYNTgyxCN948UvH4KpKXPKXYT4X9+zowJvXpYUIx1thE1lOimPY9Zo/
zzrT6iO8zkEsBfgLs2FuN71Dyh1PTLITXwTCNjrcSRE0+LF8Ua1ddGgO1rf+CpXWIcDLYhLXbrTC
JdIhIpvbQvz5wvfAf6W7+hPLl0LnftwOZ7om/qpB+AHJVnR1Qv4wdjLfXKPYywtHlNed8GkBTSGm
HXMd6SyWChZ4zacVo6Ov7xq5Kfa3YWCPf/ZRHUQuC1x8Ed1UXSZHbI71eATuMfKIo3usP4HwdYeW
QChjW4PVbTkZ2qNIg4olkz9zK83YVzh4Gdj4V041BWrBSuXc75eFcVaUR/CGBA0I5+Ayek8laAsU
WOycAgHu4fKL7gzLBmCrhO6V3UdjDLqbW92EG5El9R7sXhLaX8SscPsYKQmKbcCRAE1Zu2NuJHbS
yfFj5gvz0fQfLFJfehIzAKRiB73pdsq5zwnEkDfCxDOee5fuRdPbvEw+HMJfLnRC8WiSLKNCWUJX
RiADG4qtf3pPdMn8rUF4hijcjNtADev4xwGkMgc7CXnWrRIAIewkNgdr9tz7J+wkueKo7wafnLec
oxWKNfwtjVmkDSngGhMNCVea1buvvrKL/oAxvhZX3+rrVYnWMDvlJQ6sElgr79PJk66d9xCs4VSv
Ju67hHocj2jCOadau2+YCIwsBArjwebgVjonZT68TlhRzLAIRXOm7N1HPWJtIME/9S4jwGG5ao21
v5cscs0X8VnaztjtBeRNiTHwJ9SrbUOKBlAVcZt/N3esQKIjjw6zOZCOa75syW6xbVZ8CLBZ1IPn
6Fzg7r6wbWWyloZoA2Q6RVW5Y22SYkHDnv7GDp9RteJsJkn0yLQVf5noMBJYSehKF+plerRszHw7
orDresVDd+VEr7SzuWDkjoXbYIxpkMY6EQq4kO3mmlJsOsS/cNV5oK9gFltSNCB1k+u2INezJCfF
IXikuxE4vQnP0D8r4QOrlU+TiHkKyI4WbN9Ii3YxRAhboUkfVeNSMBmC55k7xcJzJ866s1ZeMXOy
nulJmu9xgT7KybSl9Flj/0HavRK6NYHhG+GtdhvsNIgFpDcua8OVwWDTL6J4B4LmTSTtguh0Zuy0
rzhKKobHCrUCUn8apbPhjgTNZEXTs+QBI6WR696qKffJna6UjHeCIY/tv/PccDDF5cekfpLp1Rhr
mleEsh14yCJ/XcvryuArLXj6K+E5zdeif0u+OD5EVmuprOGU1eOmNugjrAqcGRvEa8ZCqw5Jc9Av
wpN5REEguV271d9kEst5XIGsg/6IdkTMgYyFnm4sB9lO8tN8yIP18L+baOVZNhYu/7mtIa485bz+
66ivsD2H5i1GI+Kvgg1Byj4NZFjSBFx5lzTe0Bcv79FHP9g9vFKCkSn+l9bjDk+fLB3UeBuA/PaJ
nHzw4Hu8+7fogSRv+J5hsxPYK4dtq67no+CzQy8SHQkHhvt/1dRtgowQB/bLHBrrefYEIEsDgLNg
sy6j23BmnbyNhEHJ0tLa878Xnfvcxk/5qT5z7IV8y7RN6xNBgjxz5Iot+edXCgNP/pbjipTWTaEt
kwO5uLUL4EPKXQVz1TE4Jt4LudrbtHqMm2/fctVDYbdOhRHtL72NPzsTTHyoqqJpiqjMPaTf2jO6
FKS9GeD0Kqt+r8kkDSOetjRH7h7wZgXRqUuqU2XdBf/oz4EdHih2ZV9UYKSZRPTWK9s55kRKgw8i
PATMwCHSTrjKSXHUadJ/9OWr31kEeOC9zpdIW9FrLYdpHylwaAi2ZE/xHwzGdWS6cg/1u2zvG7TR
xAqR++UvLRVzHo/+q5VjaoomKhhFVfXHdE5r/BbniYAOEimBhehVi0hiKA0wPMwJmsi6dwHmJIqo
xjXo7+meU8VHmYZtrpyidllHiH1RZPVp6yYdV5jCoO7EjZe8itKnXhFubi11Bcp11ro6hOogVJYC
E7qavS7LKJ0gH+UNxJnYoCv6kchoKmET6WTC8r7lHYX5e4iUXWJBp9W5yu5mDYVHxwrv06uLQ0eG
3JAbLT+OYiPRTgdp2EdfUwbW21Y6f+lpqEsTsgT4gsLIRj6Lf5jJKeqp0S9ymzkl0CYp1LbJ5DlC
khO/ST6aysIP6KIO0HI1SBsMfmr2ZxWwMDYuM4NLFR3T8dtA78JKnlLZ9uqaYvg4jJUN3PQUGjru
MNJgio9Z1YBb061UDXwENvdy2CegFgpPgLXtuzo1tfRaCocW1362S0SQ1UynZPTqk3oh6ECuX+cJ
hGoMttbS9uPm2A/HagYJ0eyLAvhGTSStAU3Lz/EE7Ij3OIExqYRsu5nE4GUyeIRQBfAWCcm01dSL
vqCD0WDqnTN967sxce9MiJgbVvHQ2bo5nib6oXVHI0ylFUI8Vl2c5LZ7Kk32Hc4YLXlOksouJdxD
YnoQEhK52XKLAzCXo0hbeuCZ6BhEzoN/pgBteuTzNT577tTj2u/zdWsmb8kc2ZMTZ8QXVUeRWkxe
mhQnGQDkPo9cIlbD7pyVf5Ppa39sxf62+H9MUA280YPYhAZ4IK7pErfFeD/6lzhAnPrIay2GwMm6
Y841vK0CKD/KgmczakUna1aT9liqEMcI8jOkbBmPqJXqDy14GtXHRisYci4riGmD7BR89T5cS8ZH
Mu3NmiNZ/xKtaxkepylgfgTJqGNmD/9BsNaYQRsK4jx6G5CCadEup72AT4yJOHfDah+23yGs5ooR
IFf+EEV93gdO0HBFLCIXW/Bfuq5/dv/89ib9kIrloSnHojeoh06jDObDLr/T6R5EwiJvkbIqzIeh
iAxzeiFNHR2AO8hAvqEBdFDBvF7k1wT7kC0MnWiWKksJacl/b2O/xOb/tYv9aOznhRoZlV9nx7pO
N5oe70VCLwZWZc0QsDLDw9iTEEyPSgmw9qT1oaVm9Buc+uIEGF9cXbT0rSe6Lmnsqrmk9V01lDPO
k1X0PmrQ9ONsLU3WsuO3tapKrG5qPAxcnETjmgyqnQ4vMyWi1r4UAvoM8O0TjZ9iwgsT8uQSW8g2
ZCA46Ctklji4om1IhNCQ+69hxtyrMN08HmjHHcYsYvLWLztum2M13OMWOptYuF6DYi3aQvf4y1v3
5wMASa2uiOhrxR8610Dm8WwE6B+ZCl8ogn7VTwstMlyYtkwNx4XhbeRhdo8T08Jdgf2MRGbuQKRO
lxRwWnyTCcz1p3OaEx7jX+ff04n0aOYsBhlyBurO8hrSQk8Zjw7JpWACNiE/y7k2UGcgLDJ4D4Yp
f277+EFgc5SxwQwioTj4+hIa/QGlMJf+7iJKWNEBvnOcLbT8c0KyibG4wwVhhHjppUOEZFSB2hpF
2drqhid17pvAZxG4snUm4Ox5zoLYuxnj9X+/kX92uJr/vJE/ZhMxvNJa0ZgTDsR/o9OdIBWUFZJR
td7i4hUZ9Co1b3GScGU4dCoqWurVmRLy3y/kf1Xe/34a/nklP8YzWjbVcUacyTE1uExM6yJ8bohl
OLPCsuGYyO661xAOvCD7ykNOXpmWnXmHomJEAQNiddXX6DhVxPXBBBYBuXOHRkKHSwPsrEb/Yipb
djBWOV5F20ovgfZdGqTTdAFoeaRxpRMbJqqGo6Q/tOK2k5/nVaD1u3TcU52AOFbOQvtCW34/JIQM
0nzOcRaab4bPLN3CTNKlVzNQnjgdVk1P8NnQvmXMOoL4vR2xzYKcFPEp84U10XKDGz3R2HitIsYJ
uvzeG9y4LgnoHEa8WnHQiFZIaWaP1i+RQeEUNN/T0mkMiN/zrJQhnwHXUXxnFrpTp7kLvFDV/Zga
u5gnQc9O4oeMWYXCxBVq2OsGScfcwlelgIoR4QG+pUPV0KLMACzJtHulEKuUtgvL6kUYiKLLS+Sy
05ImkZITmpjvc+5XQk2uYm63RckRDFOEGLWGumdS5qQQssIL12KgK246ibA4gYyv2plwX3bUlFb+
5mGkqjLStfoJDcbZolXDY0QSAJYboPRiS9u7eAmrR3N6hzDE7+hDZasMh9S405Je5jnAn2mRM0wD
1Rysz2L7JPn9am43x8V3FaPppGXrmb1bSgYpKCicSXRPytcguyos2wgxl064XXyr62tLDd81GD5m
4I7OubTqzUsVPsjBY6YQFcpWSy56LLKFVQubBouvLSfhS2LqE4mICV8FzJeBMkHZ5BzVo+UQUIyE
L6aQU4rq2U0kBknlXTKl5kOSpXdhpHYEGB9kR6yTajYHnAAiVbo1/1dEupgZbzq1nsIwKVXME960
x8lyDX+8hBqtu0FlfDPqxx6egyE4kGmWdbjUNGfsDqLvRHrsVslNs64W+yJ/Qirji2ZFxemlkbNt
G32NmX+vsy1HL5RvvD2WMwO9sXov0/4NMAoEhFS+C3n63nf1TslHhwluiB9LC6Y1ZpjVZqgatD6E
b8Q9hAQuVqOMriRBMOxppbmUI4X0h2yfJdZWj+UnvP0xt6hkFD86s19lqGCKQXcDKdvmYu9Ikr+e
+FzS/MGnRTbZQvudqTwB+MiFV4v1UIy0aCsGJlAZymd4RuFE/UsnvTZuyHAX6efstfKPJSZjmA0q
JUnqrajIoBLGBv2wg0XF2x65dSX+d1q9iBq877J7aneIqhc8S0uFoVuhrjtpKdQYnGrkGGwRnfLk
M1GsukcrCS6ZEQNHGfuXnIIUgmZBJIiZv2kkRxQlWUmlQRgp6kZuI6lqrlM6bqVa0Up+GDImo2XE
2OZaa60jKKYTcerkfIEhSZYNoMthSpBA7TD4Z5WximGLBVJnCwovWeNuj35FJ8FnlCH2MmuT4w+z
KQHzwtEj/kNTr7moLTW0J2MLQpMKPEQZ0pkXU/4e6Q0Rfju/68Flohpo0snWeWin7jtiShujB1ET
QpnJHuGwv3opL5tEHK73U6YfI/WYEiRzGLm9Yvz1JbvNUhpE8VmkaQH6htTXbds+G0AG01Rb6n6y
obTbDdGzr0TnWqGKmEWg1JQa/u+wLFg7TYEgXcBLjmW/rjBnH+pT2MPuIoKu5lPsCRCpaLI00KSI
p6EnCv8DP/MqUw8cvKKShnSXiGQsUxLY77gtPJJG5JH2byAcLT1/VjJ6udloYU1uN/OrVtlXiwcN
Dwr8rYVkOmFv0nwb1+jPJZG4EIat8URLCsNyR0KJWhRc06dFnBIby6c9b3cSlDHqjF3TIede6aOw
rKqrJkMf45iId10dHCyTD8HihoOLTed3c4CI5B2loBqGvjjNsDWfla3FzSm0INQWUEf5ygbdHWMp
/dUPJP/UGcMYwUwMJ0rSZP4255//rS8gq4KQCWLnHZDpEtscoxIoD9mpefSYSN+HNZ7HQ7iJjv55
DNDFwXYit3jvv0yf/328/6tBMb8Qbus6sHjAhbyc//tCaiRJ+thJ4l7V9WsT12946taFfgh6esON
6qSeuktxuNNHE4Lg1IG6QTi7MyZvrRL1FOfdllC1qxQ2N9XvP8KhYkBV7FtYulzrP5VKA67UPsn4
uguYZsO4jgDzVZYK2nZ6FZPxEPWzVk3YlMpwjvLs3dBkp6GjOKWZnfsTtV7nNBKYSDG5ZFr4Zkgv
//0eSMZ8M/u9xJnfBF1B/g7eStNM8cebELIRGKrayagZ8nNXEDVY3PuGsHVHTz5CiUWvfVWE8Uoj
mCPm7KKU0Ieud10PVUGhcRXES9Id2fH7DOUXIRLIkVtayyMEWgOGjDc0Nz0cbLH+ysZmM/nxOqgJ
+eIwMZJjdI4yetBlsKsMrMxi4QQl02lOOb/yGJwmdpmv/VMg72VE8sCWOYQ04FaZFrma8p0hYZwQ
dnbsGI2BWENpQIEXTlWT6gnLJyDpeOofETPTOBocgRbcgJSwoIYR0xv5VzJ+IcGU9oFuEbFIkTB9
RcweQvlDC/c5u9Q4wZglSyJiM7OQTJZ2zX4jI3wD4Q9WMaxj1y083VYw9QRWzg04fBm5ZfoB+atl
nuMC8g6ZVyLXiuwBx7iIAasb77i+PydzSU92QDxZh+N6SCO0trFt1okdCOewRTHXdNAq2fuLb50Q
K4l2SCbfVexdEarVmTo4oXQoMUb0blNOhy4nRnhhiSluMI/+q7QKUfnKIl4/0BAaners3GvvI/OT
DBSkOtJCYqI05V8lijtBQ7yG1VNImOwG1FtrQYarU1V4iq6o7u2qeObRdsz0gT5U1EerVnruIgFq
CC67VmFWYKzgP7iVwtZOVETlz4lq3VqdK1iVt8CoQXhPZx99XS/AfUZ+rLqijuOtBvQDiUqr/kI3
+vUU/1zglqjphJLIpm79wrj8tt0Eg+RFfuw1+zZlLTQwmZMKkNk6n94kwDFxjqqCFct9SBNPuYUr
AWGwjJw1/9srmW8L/3olkobcC1eYZP0MBJpkAlT7Ok6OjCQ4VQruCWnCctjCqFoyJxn8y8h4shZu
Ji2n/37QfzZo5sfcIotIwRApGZCX/u9eJ1W0f6aoUP6HsPNabhyJtuwXIQLevIIkQNCIVhJLLwgZ
Ct57fP0s1I15mO6JvtFVqpahCJvIPGfvtY/FG8uXXbxkKJNFi2R5899vpP7LR8JbYY41LNZFsk5G
zz/KHJGEbNUUNPFQkrnKDDvI4Y/v0tbtwWlPzEluI85GA4M9Le98G2TuaHg9owoQsPiowPrHuazv
cTrxJ6cLEG6kh/TAsxknH4BhGjCXzbefbPvOLc3XcgI651ZGb2vjngyxTDig/8zVjRrqFFM8YtQb
/87iRo2cbvCRSV5L602iYdmgX8rXlU4q5/wSG1iysEx2x97f5vkJYSMSciVYj4/0Xv5kW2PLcip5
Vc/EnVQP6xV5Tvgu/6AQab/m97DbECzT0s0TdvQHMvB7/q5EFzthZb6S6iA0G4MpFwR0uCTFfpDv
9OeD+WTi2RSTHaYoHEaYbiycP+GRFQ7Yqjq/R9F2LLdd9RkySiLWUT/rGiGJO+RfKVV+YAU0cMYV
fyqVaQSr4A9kK73laLWrUu2bXUneSNsmNQCvnPX4nItfoeamxRYFEHNLpCtB+VlMbjKxBnv2ytbK
t2l6HBirqBn2mO03Ms8v6YuFzQzAqKIjT+yav0dZJeTbaXSpfNsSBS15y/hFAQPqjkQfAy2aUt8Q
zfjGph0a/P0AzLwoerFwOyjrjmpt5+R0IZG6Nnhu1n6LSHdtfYa/YgPDNaA9uKtoZcF4onNNiLlP
TjRmq+pd+RMG6JoYe1eNvqN7iSddjE/yvOaPbt1zAuKJ8Zb2lbQKwP0275x7wrwJFtAOUe1g85jl
9yWrgwyc9gWzdUJJGkE74iRsoqqH4GT8sxTo6du+yvHy+wPlFWi4Dqw/f8jyxtDWsnZIC3CvJBCu
xbv0mmov5HlDRopxDrk0yVpq24NTU4VBgP3Wb2joDXa9tygQedg/kXPpxQHJVc0TdHD6k0WPxu6g
0mpIyFYCUwFARKQqynv6w1x8hDogFCPMMTR3PrNw5sa1i4ZPEu1QpVW4osRsRm8N5srQMaJ7gAKr
3HT+tmYRS0aCgK4wubfztQyAXeg7/pgJRtrpMUwg16t1Un344yNsz5wf/vTNoVDoTqDqo0feHPAl
BCZz6xVz88HCikuVGbggFVR4Sisg8/L8Dh/ZUnaw4+PypaRrRpubZ2+gHgJ08PmNOYEibCx9P3Wr
EGNsfPPrzaRuZP/EknB8KzE5Dxpzhxe/IDzobuDiSJ1uqV6lu1D0ljUsiMsx2ZXJFgkenpoYM2Mq
383hNig/gG7rGAY/vWkmtyBCrzMy3oxc3z00fonxhHXIn+Eehx7Scmzc8bDVEUnjrkkqSl/7qNmb
wZ/OhGrrSuab3zkq5k3tpaYB0BEfSXaadpyNQ61MT+LJ3CTqXL/eB5AN4CIUTj7uehbOSF8NmvDa
EZRiIb3S9VzHhaOhx7ZYVrQvZK5CcfhfgJX/n6kcqFxFBeKjaP/Ong1DSPTGkCtHUhW13kl/x19m
WVSp/nuE//fbyKKsQCsSeR9qY//o6zVZoEJ7Sxq036gxIhr03UXnuJvnAsPQf7/X8qz4fx+ZPEkM
oKumosHAMP5RgDOmWZQI8SVhZxenH3K4Y7SA6QOHb/D/l/L8v5+QsogC29B0UdKlf8W6BMEgSkFb
KEcsO+ab9BVSkkX2Sg95hezsv3frb1TQP/ZrAT6RXCerMnnq/ziG0NTNNmpbeW+yJlSQyUPvwURG
VaQX1mFubSIyw8wSCS68K5H+kN+pGwoJStSiRjmybK6Wvp58TofPIqCIcZksCJ/xW4KijnlOGk2n
RJs+auZVFatR/TKFKEJFBNElWK3up46/rfA3Su8zorQO9W3Y9e5/7yRd3qXn+a/dtAwZuQ40BtX8
R0l8mgp1LuN2PuS9ciqoVSSmSXDu2dC5+VjrjLlw8et+T9/zXgvqq3AqSI+Q21u2dD4oHHV56M7W
sJKwVEQCD2rYU/0z177r2EKBnvAAAbEwhmdFjI/HqtyDhOvC31Qiqbjr4IFTLZxsM+wcv4l8hmPW
W7STQlqlLWWvCrXNMi1sxW4bgMYRTNp4Jw2VkSJ8DhWx46S1ydZbPionocCNPFGGGGjUtvVdNm+d
frGKyhXLlDWEvGVde00TpIJtcZgLgfATeoUCKSiCjMOE/mJfQ4Uo8LkRo7bHzodiLMJy1EnbXjnk
c/cyBNZNNs/4lI60vSYP69+Kw1Nbu0RV7KDK1n5SnkuUalb2B1CK3lyUElGjlWxTSdl1NF38Ktqy
3DqX4vATxP5RU68S03VEp2GF6UvoRRs2CcjsAKyEyaXBIJ7XdGPN26go6LJ8mu54WXrk23J5SPWz
kY/uYn1U9w344FIObvOIjiwOjjqVo+wzbdmC0dzX3UNuP0WKJ2JEtRTUvdzfanTtvfJbjD6qE1KR
G9krElbcsfYZjhYhx6/6ErFqJa6ePDXzk8tEejWQSdCEeEunlqUSW6KWpDbUA2Y/iXODE3+S73OF
pA/hfszDoYVcoYqv8ojIXyxdYkqS7AcQkVy/+dGlCY5NeQ0ghAXqQ7G+M05iCV66wrhnktMrwhMd
zIcOuA7JgcKjsjd+QqpDuVxfQz1xZ5Txid4/tOG9nc+J0ZwjZLIDkkC9vAmmsC6SEoktYdINacjx
Vgn2sn8Y/D1Wz4lbrGFuimZ9Vr87ZEzBDBVCdUM0NPH4kKhMDzRhQil6z3suMWFHFctNo/w1yinV
IUoqF04fkh0uLTWT3GbJV6gnpg3CRpyZkWaWK0XitvfjRw9TolYVbFjOYDwk/2iEhSMm7XmOPjMS
T4Qck2QhRftqlvFpO1mzaPZZ6fHwa/m73Grzua29Oha3ml5v1BHkHOEtTs7qeijg8A7WiyCeVWuR
kuReBnPSRFVd4xgl1Lj8WliufeEp3a0eNdxwwlYb802mi2s5mTf4CTHPUd/FZZ+P8YZE8axC+Fyl
yrFr60c7z6MtBOeIYY0lQSQz3TR4rKYlRPGSFYDRrjQTFrFeeUTFp0qFncFw5PmThrJ4rKY7LWAE
tKiQ+iBdM8iu++8p/6mibF37Kjf7iwIIpsUumlOTLTAm9vrVoLxtMFur1dPsc/mWb1XHP/olCJNb
EhnrhU04koGVoVGxhGybWK1DqgjICzdGfZEUxTb3Pxb1hqCsZ7OCJ/jbm/6bEZjrwUBsOzKHpIrn
dyxBc3AypumgejZkhLNavRYm16JWB0m80Tv2cfYmMMxG17MQASjQvbTacG80xQvoioQFk9JwF5rX
SLmEZuTOmfSWyZSPS9S88pPFTQTVVgLVt2BAJGvXhZSyrb0cv9fVa4iDeR68Ibkt168Y9DRuPk0I
FVpRrSPrNuPvbpB21vnnQKQ50lYz971QUo9ykT3kamA8Vp2CSrikX3q5+c2k6CBb5BviIogTbZeR
f56Vdy171tpMd+jMJubI3uia/tbWd+l71vRrysdaqWwN21WipvvR32lm4mb1vEqg8pQiOY1UT6ZY
XtfLrYKNzFhmwdOqFGTmbHz64zfjSqXn1GTmLYqjLcBnnBnjNhE00ofAOAvVvrAi1pHBOiWyrEXd
lTONk9sF27yOR80b5ZXfVIs6mom+Qa8H8flgvFJr3TazAm66cE2GMzgINK8OpaLszULbgySVcNTo
ylZu1rLpTOK91KFxEo/puyrhcKt8gKzVc/OKByF8HTPBg9W3i8inKhYsR44eOlqJMwlNRmlnYXea
Neox9BcT9Ag88WAzlQ2yEL93IropPPtSZG29qDC5nSlVRW6hp0epqUBCeqOBy5G1X00nWfTAsXtD
+y3mYHBJ2zbqaz8p1PAf9RC5TSA5VfqeVpGn+poTEajWZ3cNh4jeTMcRUWff0lnccJcxpAIkIjCq
nq4NnfiwTdzQ5xlH4niJSsGQrw2Vry4/REHgieWr1XNjcxc9AB3mLEQkDaUxgS+jIROSFjn0IWXM
BopCdyimN6gF17menT5EOGduTsPs+iW+YaSJs5GuWImPQh2sSsV6l0RE2o3xJgEIExadP94ZQAt6
NjmtrB6Y6SrxbUrOs4R6uHivacKW8tYuCXmt8dsYTMQXB7o0nXofr47A87fiuRJIGuJu/KlRcJCd
EdmePwZ2dcuo9pnVEZaycvzTWb9j/a5rB6ONXsi/uIxl9aqE3TlpFFfpue0nc1PzWzXtVS5bUlmi
TSqcwqX7KuGoogQ5FBhfUKD3MCIryqn8cDqobt4O+z5F6UOdvUnOfkpl2L93oeWNqOabJNvNFD6q
8tDLOymPXb3fIB5z9BrWAj4XmTpJnhlrFflK1uNfhqCqEiqb4o9hAUXi5/LG+qi7if+CSXKVjunO
LMtDkLhBwkXoD29GFG+NMFybSPJTqzw2iMOmlrNf2cWIfb95aVXtiATNbxGqJRp23q8yPZQntbwO
sNSHatu0j1HapsR+Rcq1TWm/Iswhidoe6Sh0GCtQlMqEzfs+XhIKFlE7nbLRS/MXVWKVjRm+3xB8
zrM+UMZV8TICja9UXDF/wtIR8zeeRPH4XrThWSfoLsB3JC+VItwcVcbgpr2L8UuIncqnEqs29Tqj
lTMg2VcsY9uUzqgSwvOtp1BkAxpDrJCnyxAeYx7vHaQmoXF95Wx2rO0W4l2Ue708k5QBB4GGsgnl
01ZGAnOWmm+4MqKAokew0TWeJdaeytc56utDwXqktOBTuWOQAkoFn9e8Yy2e2tlV8Q9gKooB+HTM
19OOxB2t3BIvDFF+rRS3cuS5pa567JZK+Suk6NS6m5HChaKT28jX5D71PH40Z6qsdVJTckctLun4
yZFPh2HsJIK+qUnOKoTvLKL4PjB6komSVIcsVDxWTitR83cjxD6dWquin4ylgQ4FDCQjx5w0CZbn
M/1ewhozxicEt30UHgz0dlnRLbhdVv6rVsC3wWGJBK4WvbHLlDJ0YksdZZ2g3ujyUyw/EmHci0L9
InBou9AL0CuJMn67/GwG34H4kA1ykNjZ6Y8cqU/awlv2q1Wo4a3CHKcQ7T+dgMJ+SRzU7KimvTYU
oDI+/PDMddbPR1P+EVr0tobOE+ZB9J9TDTStVYL8dOr/iidNGYFBn70kr9RbQqrmTCLyGl2lAN8A
cupCr1aL10LNjqWovgM56FLxN7TEgzZUuzmRtyruK67bKYqODBCo044Wx26YNxBn5/lFHJgIMBfN
GTYz7RjrTxbyUvMQlWltZum2wrbRDufEPOXTYcRGySQ0g4YKwDGj61+cjFMwfPWCI3EfIWspWML0
UBxbncKH8T7NJsKffSwDRjoX+eQqjIEFAIX8dVS94iOPw406oR8uKHIikYdIUG1nwm2C5EUSsJKx
PE6ZrJGSsO9H7WZSCRgrdGNigvmPICjrNV8PabARymGfBOIWxE2lvYN8TmUUJDVPTaT1cmDRlVLd
UvkoUE22lsIDy9+bJbpsjUkuD9EAiaap3YoZwbUMdnpcj8UDjhFUAq6S9qGADPBVA8bAb2L8xMGj
ivLjoaC1laTEfgw80PHIVZT+SpZvLIEB9SfqTx8gP4nxhrIz6248Zw3GfYhvAJIEXLXWbE85+BmJ
/jLnSRZeJxZKxl6uCyJwJQitFNqYQ/QGdgmTwhyAooq0uTz7bX2Lx1l+75BIGMmvEuLWNCNIHeUA
auFdln6TLGZ1dViarXX/ZQafY4N9czwlC9MhQ8xBf1ciQawvyaYiBPt1LEunjoaViTy9+Bm5voq0
PzSG2wbR3hDiDWsfTEfuUB+LCIQsSmCjIX0Pw1dCr4ugij2hIJ5FghJXwpSeqgh1rf8CAEWl2AtM
YWGDqfgzM0t7UVLwPTOnUdoMwh9U+Am1qGF+J3uG+qicVi6Zt2rtkse2ngZrpzHaWctij+mnwqxN
70OmiMrwnlLvnuGxWvKFU0MMCI1JzNLWwQz7K2qTdtbWg2ptJ3LEtAafZOZZ5s7EBZB1M2EYCrBd
39Uj5hn6cJQE/zW/jNAIDG5c9LGJdaYxRJSp7Awi7mBdvckyzQ5R385PTW62mYZkVeuxhqPmKwFn
GYvakiypjAjJXmN6qBaNbaYw68olnUHDkADvts6lNbGQboM7O0JRE5NKMs3ppptiCMjzj5FsTS3f
+yosvbK7qin82EbhCYBZiLVoVatnWSO/SgiOgwgcsHythcO07C+mMav+GZERlZCLMtnWsg2Yrj7q
DnosgnkszpWU8PTX6MuyjVlVnhdpXks9pg0n9MnRXpiCY4cVoqBwO8johXv0KGo4wbiTjgowwBEc
/fDo9RZfdkmnT3WitnmztPjUaTKqg27dknEL0SnDBahkYFzBrATDHwZdFBWWGOyECb5j8DCWqXPx
bEaqpyPOS196b7JmEwg/1IY2HZdmxbOft6fKQwl30I8WFQGt+BbQlYKZaJCW+mx5yeORyK/a3FTN
zSCmYhmGCtxDBQYaoYfLCLevHJYF91mENmeJCvk1VLpxsOuo+Vl+1h8lc5yUOxnRhmpDTcjnYCNV
HwJkCwRehRbuClQoxBlRZE5WpcZgqBRejxcfAcCxj+6yhFUCJUnt64ewpQATS44yx1CmMOkWfJ2k
nYjJVBlAtumB0zTIhUm8IE+mDEwkOAerLvamHG9ky3Dr7Dw3BdWkfPeTIZ+Xhh4BBeUBUtRMlnEK
xh+1n69kI/6JNROLuHqzYiga7Vfnmx+NjmI8QWuNHIJ4ZNY1Frpyqx7RDpFRaqabKjNOBQ57vZDf
VcPfh4gnLWlrmv15sPBDMoBST2NpyWyD95JSwss64nMN9UUgHCme4m0soP8gh5N5PamV5Bj+iSiR
SDHEDJ2ENtHfJTKW0ZwT41PnQZmuDMk6rFKHMJAtQ/RGY7QNDPl7yJjCL2i4hPnclIhrbW68ujOu
ikF/Y2DwCph9RjsLYvSEilDXYKoE0U62fNfUhG0nyi+BhUaRVHOmJ6/qqO98g7CbTncNA2caY38y
dFtMxpERbyllsjZhajr/6FxDNUWaBJu2VddQiMadGPYXMzrUkbENLflNnMYjPalR2Qk7C4ULWaCb
hOpCSzKxUfGbVajawaxvyDI4WeJRQ3nlH9HZJB1LXMiPWqrtZhjGiApEP9uOhZs3H3xEkiPkb1PR
0duAbYTuLlOE41QPXj0pXpuEj03WYRrsmhc5nKlX4T9mhbOqmnVa8ZjSM+cq6sVOGpkT+NB4Z/GQ
mRjYZG0lGFRtsBdY9PamZFrmGxbWnaG6dEZ9UFBCNxbUHTH/TVqNKg/LxVsgdUgzWhkgBICsmGFB
nNxO/EG33kcqWqhuG6e0EzD8yRO1KGt0C5pHrbSxSMtiawQLJJqMBkh/SNJpTLMNJDoJdIHa3IWa
O6X/QkHgGKQUSFiB6eLYSV/stPaa++Y5EVvPkB8F+VE9o3FknWLTcKT82x8G5jumC6XMi/AwnWGS
5bixM1A0b/UUuUr70MdDnllbwg8EU10NOvm/SFykYEfY23rCjcuqVa9wGTWwIckFoIqhkmQl7lUh
2DTwurPoISGn7EkTy4NtPlDGosURhziOaDvoxFNLk7oXI7hkGHObU6wkL12XeGWsMxGwuDFv/lJ8
Eyh4U7CTGb36EHVVPbs6A9cAuAlFLZWMKe/2E4kfkdrDhRrOALZW1s9kyOjQkvUYfg/5jzqypJBI
yLB0pl3B1oJ4ICdXo4EbPQdrxeDlVb4JlJSymXSccOSHRu+MRvIYmK/3E4mZAyGfqnRXY4Iz4s9p
GLZ5S9VZhkDJsLZ0GpFFp3W2C5ZhQtZQt4YEAdHQHwbYmcNlkagD+FnJZJSb0jvEHo0ChF0fZ3Wi
9fVjzhc9pCccKC/5RKpGN6+TXKOYTLmRQutjQt/V9jLIFai+tLlyojiMebmnpUtPr0800k1k4eR3
aNaZYP016vqdyayd7RBSg9Qqlr/ZJaFORxqp5Bn0C00olSgKuxK5a6TblsmdKTbbpDepRiEzBawV
C3uCPGy1IUcuVpyiUo46BnFC68aq3YAuLRMK7X5MiJZ2MtTyrUelFmwzus5puVTSzZFUaGkd1MUp
Y5odysc51FddELml0bsa+LGB6VscISdNd2lfEIunbUqcztoyyvzRorshmXaNFGNZv+li8pJHwrHq
e3VVi/17pPSr0OheLSF08zq+9Pq3ZQjOkLbcm3jnJ+yPFf6oQrjW5gV7WA96GPQmHWGeDUSTjE3h
FkxnyuQYdBimuB6ZXQIYRmM+vRp5fwo1BEKV6AoCKAXiOjXH+ZLWJ+fLyZConb6QqdnO8ukX/zqC
fRyQjLSXRuRyciPbmW0n2rBItR3Pu3v3u7f8y9/Ajtf3qwNsz16+caUEaBcrPuN7s83HasWP8nJe
Ea/51ws2fCOw+SnsALbHy8K1fb+CGbnyNdtf2/3Ws0f7yvdG27va12zl8WN8fHr2dfng2HxydXiJ
53mVu3yX/3hvf32377wF//N0WPrZPCts+867R7bn/M/m3+/LNl49vr1ftn/5qucs+3Rn85bX8E3e
dtkuvm3zg/xxlq/9fb9l03ir5ZfwQtS2pZOe5m18ii4cJA5HseKAUKZ12K/lxctbXfnI3rHpVz4u
x2r5wG9HsmXfM3d5H5sN+58vLYdm+e3oi9fj8n5sEgaeFb9o2bhiFTretXCXveCTeQvYkXflRHBk
2QYvWg4xO8NZ4HfyW08cATt39NW8Hj3xWFzqE7XDK6eaP8G+sj/U1cfxWNhHi+uA3ifLxGPuofDe
504Fv0h4AZVXvj+fHJfetq9YYe1lk8GquJ7NVzld9tMTVlc+FdhPdvd5fbLXz2y1nMDnkxP3fDq2
sLlyfjk8aw6nM245rJx153rnSHlsrcOmV6/jXtjYvHTZ3Wxl81rPc4x3fXU8nRxtfz8tJwwRNDt3
/3son943VwqX0fVqrpefXl7L8eLi4Bf/vYauz+uygVc2bTkhXKsbtm85O7wLwA/bi9fXp7u8mFvh
dL27bMz96tr2weWaDNe9/Qw5H2zm8iJ02ezics3//Q18fbng/OW8Xpezyo/xmzfLp3ztSoL8ajmH
vDU3wf99DV/mC2yR5y+3j8fWcWCuTy6k5cQtO/T34uYCcYvV9e/BHC6ZAAQzNlZhe4uITdZJMBLn
YYNWHZXuKQbF5ucHo2IVBAnzpPeXJqf5KlbrHNiigOhWpA7bYQVUg6OZoRDgOdZm2NZ0eENZ3l4z
XTmIdE969ToY8aFmdYczrZznyDay3Kui0ikA+a5J8Iw3mu6lnjqjOSAVRaKgHTRw5cQdD89Yemux
ng2DYQdJtlaCwl7wlxID4QSWKdXxvWOtIv5oKX3oMdCFiaEcZTtEO8pTz7CiKYM7ptUtz8dbmkfK
saTdIeK2lNkqjT5fpuVe0hNrLpx0GCIlnuyKlXxMRTUXdzGR1WpzSbtoXec3BUkyD3ErjGy5RjTI
HJeo0gkJ+QCYT5k/Zj1b1WOHitxCzOq/wHolJcUJ6tGNkYGMnzWSHcAH4+tQUmCjf4a8G95+s56T
W6eCoBwIpeoGcXtlFuzW7XNQv9OlFjgjlQEAqHT1Wk16J4yb/RDAFFHybdRRqcXH4QMQmrO7lGB3
Btw5MJUSw9jGHFH3zyRA80i1OKlHxxTGL2NGBe0rN3+ejvzkcfaz/VwjkhGK94HVWo31LpS+laJ+
ifrESUlvi0R/re/0+UOYQbPTK6k0Uq3GzSB34PMJBFd9p8DXEppbFF1DFtkCdf++WipzL4bm5UBh
WI6ZVBGq5ikmVFXocS29pqm5MovHAQZISVC+kuk6NxrmG9IGBEpDfkgY97UBQtWAqpvnN93cKwjo
QiZMIdjkQ5N9C7hRMjJvrchfdZjGe6n1kgrwEtUFOPitpZ/leSsnkqvhGdCUxe7vlakCmGQ8VON2
mOjX9paratPRoIpTseqOUdFPcBFL8R39Kdds6gU9PW1oi6QxxqgzM30dcHOESnXwdQloVnasdBOk
eLLHqwy3CN+2vjbie9eLqqtQbicHA90GJo5d2De3kppkzSK2iM9mRjQ1i0gZH1HXXpKCae90ya2D
2u9ohe/MLt4YNG9F82UUDinisD6+UsA/BDJqh56qiKJvKw35kpij/okQACF7KBImL9DExjr6aBCr
EZfbU/zPl/pc+TLXw17uty3MLyaOctScRdyIgWQdZNBOdYRboy4l2lCER0ISreZXraY2LGlXaxw3
NL7coEIEb1EuWKpfS+Vr1ukvTyI2DVztRh6c0hENEgvMqhD2IlfMUic1KPR3+RdaGRjKEz1pUD0t
CcYxRl7VkGCxLIdYfWeDk9K8kIjp+RgoMqqogDwVPu2U9jPqlZullFCE9oZ1TkVqMgxhUuCfQzJX
olHdM60iujKjXahxculBCZ2rMWGXA9WesVhZuraTy4tSvPk6QIu2hHUP1USwjhM/zUQaMCjwqoo1
EyGyUtjvC210Rn0mpI6unmy8sES6xRU0skm5BzgCKwMICxwcgYWGiWx5lM59qbwt/hQfwofKqhVM
PneTGyvNkdjCV5XPtUh3CqggY18eCqepk1usygeW4scSMWiqhxts2uR7PlTaK/Lgb5KqcURrOgnp
lxn+QYUX+9qrhbssnrJVoil2LZd2J6IwJxp5/pjMXUddsc0WOxgzSLA1ciafkxrEfWco2FF+LMwS
sox7nqzT2dMZ75ToraDmR0UVQKoVbxbVVg8NBcJpp3y1+r5OttP0DrR0pVgMjU+Tpb2BLo9OsN2G
z6C+af53i71owriKWLU09xV0Mm3+U+Hj8efeGf4W/79MYpvKl2JmGuu/W2XK7Nt6SSD0DvQeNXmH
nZYryDZE9p/RappWDTxDWNbwW0Pg3YpXCVDOKM7VObHvbLtpEkykOBrpIx0+/Pmm4LG/pJR8S8bu
Bu7uYOSbgX4M67LJwijUI0cpD3kLnAxJURzdauwvi2TcMB+R9dFCWqN2t+rGEbCEv9VTV5pr5J8s
3ZDdRxpiTHha9fydPAcgMDr6zHiAnfYTS8qq7y6NuUOsYSIuqcNLHWTXpRjrh0JnW09/KWtyyY5/
KxEUAch9qE3JHoNpK2rqy6gqTv/hf4mzI4zI8Zhymd9Y4VRHm6kS8y6OBEZpXMMxYFges13NLKjb
AX9KMmf87BbIUfuxEOKA5AhrYe1ff5uv5itwjLV5heK9Dl/jIwLjwf5ttlCSAPJtoE3dWW5Q7oqw
OJylcwmJiSg+Bo8VIj+A0DZNkBNNmlX4/P1N3Yuy8a/N54yV7is6LW/CcnVj3M2VuVGv/N9avSKo
p/lZRE7q5q7yp37uGOY2JB6exW3m6F+3X6pXLknWX7+Dnbu7V8qq2xZds/0qgmaS+c/fs5S2a1cc
5I3A87ZQ1iNXXYd5Kx4x/RKXhBS0n6W3UKf/SfS41gP9BWcXzTvJJLcCOETIEBWTRycCXCsxhgVY
bRI2NIXrzwRENX4jHoAscu28ZUzBQuD7IFBbpFHUuIuOnOhLkKKY5rZKijN6CIGDR7F9GyOTReaq
hAB/5wyc8i0b1EOrTscG5bJYhetSnr9CeMqKPLxYisrjIz6qDJ/pSN+UpObSii8pfYGyNr/FBkE6
z0KBjlUaUNJkOOYvpgYaD9F4LOCwaSGB1wUaKKMDxcrttnRFYnpfmIZiGBMFWgODaRzFbsOViRb3
R7q+4x9pkHZJRE+up3IVxM5CRtCXGpWP6HTqcTWmnqZqVwwJjZBuxbTbSiwP4/mhCabdNKGTpoC0
Q92JaODl0XBsi/Riog0iK12qQUCSEZQXCdpOLPuIwCK1cakr2iUPeM2gGx6hGvlWJ1xyGFpMVosm
lEkt0CmlFKBV/+Znv+bGTaieqnEqs3iXRr9A+3+6pjr3U3sn79YR0UqDp95qANgjTCwlSancz+q9
CgyqF7j74JUxaJJbid4nTZ91SJJ8Y+0zVZNoQlDKRlUscYPXtJlSP950XfoqkjMva47IrliEtxVo
6Cul4PEtOR0NnM40KSHQTtClnVFCXSpCh/hzx5RPrfwbBgjIax3hS3OlU4UF5o8o6I8+o7kM8lIt
HuOo02CCD+tlDf33MiO8B3pV6crjE03aaPmorYrTEIhMMcmsE0EUBT8GBbh5Zj8VwrbN4Sn2iJPI
NX+r59qjOdoZsAhiO9duwtS/kPm61nxcFMrwyN7BoOBaJxu5Ym+TJDs28cUIo1VAVcYI00ewjrQA
MRWlmtjaJoCwG+qwppbt63L8U0qik4oWVzYNYOS8QYHzUzvH5JYSI2ihRZ/ybThc0qzYZwJl37zY
ZiWN0o7RgTLvlGiojjjusf4TFfpq9H+D7pxmEzZ/ZsQigXE4LhdxjhxRQ896uuQTteRwPxTK3u8o
t4zpo6D4jxszJFhhQsrQVvpbhZK6gK054nVYroakgHlNMScrwBbNkRcll4DZiFSvUpTaYnMd/Z+J
1CetUJDFbALdyTZRzg0AuTfpfxnX+8CFNwOEh34ooRYRnLUTaujMFF5kA8uG9tDGSyWmcKpQolcP
JmWy8iBtr6rg7nqTDpSVbFI9u9PjNPz6PJq4tkqATlxSb1r4W7I4Hr1K7r2mxRumkjY2rZtKukVy
8gX8aJrgqmlyxRjcM8gmCs0j/TUP6E+soRlquMuytN4kIlaH8UsId834FGcBhaH+6AhynOPzVM3/
h7DzWm4c25LoFyEC3rySIOhJ0UriC0KGgvceXz8LNXci+tZUdLUplUiJBgSO2TtzJWpNrgvqaWNn
LSr1IbMyF1J0/4iqGKqMzqAhj5y8xnLv6Wjx8I8NlJefASKofD/myjygmc5C77MPxl0hnoCKTOIy
JKETeC2Ci9Ml+Hbh206XDoePFpEhMmti3Zo+WdmsEFaNcxWKLk7VyLwi6VH8QxRu0McALkSyCNtJ
btUDKRqbHvcBkogCElqtqsfQzTYKydSUupZqQ0tSS/0c9VqwEyxV4YKk++oSM3hCkjrrlNsoPkSZ
T3j8xBMm8/gRGfSITAOFgcjXbzFsXpN0udzPDmbWH1KELYJ7LwTrddS0vR8OWzQIc8tnr85T0lJr
5XlbrnF5EVWzjBqA9X2EJQ9svM6oP4jY3U31OCCOb0BO2bXPEOze+Nxj6sIa8xALss86Zk9CKmJJ
S5pdIy1VIbVz6LqoHawz9tNHQa3QjL1tRB7Wv6uMtd9J1iYedekfGuPfaBF1bghZlVvjC/jL/i2L
Voq/IGkhJ2sOBGPiuOMifFdNZNDg2pEWUB3FPchibEZWFbNlPK67r5yYsP1LyKT7mSJbCO2KpgdV
2Hg+0MBl6fuEhSZHeAoX3nFhDCyGFhXuVOJoa8eDiw3OsGBMPaThy7+/P1n7g95eUmmpIROXFR0h
9X9bt/pUz8u6iQH+dOwPkaR4H5rxHQhoSmCX9Sx76JKrwBCDkqIU/7uoFeUJGyG0Gecx+0Rho7JO
ktjjtAEWzs5/I2KA1sehyb87KLBkKCs14HzD0TqWD88RyCkEIlE4mKNBcgZLmTpay2m06JRTVd9G
2QLbBNd4VNBF4tFoUEpvIpECiHCq8oB08HYZl1S8a+BzIW1K3cLs1qBuq/NVYYDhR7JUoDCDl9cT
m6utGrVajX56raZIJZjVufIsesSp/IAgqiyAobjCUyiKeFtfDJE9XRdvJbNZqU28LNoetAkl4HSJ
Pp1NG2NnQIlzIDwkAnTSPSmllzrA4ejkegDeolsprs1QBt/pbdIKm5A2BaQDW80ZoSFWk3GHXYXK
hIRRMsREFi9iWjpJGS+yLl0IfXBs0G+37XMU93V9y2iJCR3rku8hvMeWTZMy17xTSNsHp+x6pFdp
ZIduFF4IxNiMzY8GvpzAaof07WUX3lzj0ZBjMpA1gbVm3SkhoIroo+sMeh/DPoofTQ0dmi5rld9C
w2fP5wfrGnxClxCuc06qB3zqhqZaP2UcFU8pfdZiYGemfiGUmyrOslcpe69A32Ddn3nt0hxftFhH
K/deD7eUAJgcRbIkOSQBIUL51rJhpY6RTTfWypLF1NhgnUNzPHVwIKSmdMTfroK1rsplAVXZC9qz
b/grNd1zP2weQKh7xlkp3xtavxopxuWoqtLy5rcPsQIGbFUPKcfAgx/W8LtFA+8B+cgqi8X9YL5b
2NcgCGc1OwoFgEewb9OeVQTt3AJL05b7UEGoOdlNs0K2XgRhXEdKhxAez7DXGnz6T7NB4UihRILv
y5Nir8/Sh2idICFuUjA8vfeTRfi9tVlOpP3QkpFza0wFWSORMu3e6I4em57SnzQWBjKUgjlFNNeq
73j0tko2G1Xh38GFOsNqqP8WDGz+aWiDnKfpuk4MrfRr6PuHddUqwiD00lJ8CXGtDmxnWZ8SGgIH
b946I1QF0vW6LUoDpD1M5ZzxXFk6AAzQloTAMp2wlidGhyL1z3CiSQWIbURSwB5ibp7FcFW/cUmG
V83RXkGhhxbRNjP/0jxzYisewy0E5V9TXpmx9cCapi4obuJgJCZUfUSf2gu4hBuDEQVxILmvxhXi
JgIlao8IdallvjW0b1Hxsq454oN0DaSAM/WnxyTJQvOhfRZn622qjlnr2lpbDZ2fVXEwtuQlGVRA
r4qj4F+w2CGjYsaZCbdZGg4EE2EcaN9EmPB3FQa+eNNeM4K7Pizmnp/xyuslZnAt3I2b+e1CsVz7
uDiGBdueyRUu2SUdetRHMdJsuJjCk9VkhTUw3FCUAUSIFgJ0sdjOkmtHegoTHoJrz8ZqNmAqY7C0
uIxazKQha4h5BywT5Dm1nkcLIGtmGdRykdXO8MVPkYfoRU7GwQWsF+D9i/Zce/kFGaLF2v+u3+tL
/xkfy6P8oRZz98fYZqfgIb/Hr8JNeBS7HawRE4fcUTuRjSyd6AqajBunConUo+LYXrJXYqKZ4no7
u3rqXKzxvs/KQ9HORCqL5SzFSdpODmfg/YgBq8tUruzn7UPYKBsKu9RdUb4gY4Yv68tOweIM7yMt
NHNeQzKFlsZysJ5J7YpIz0FZQenwOANrVklzhR7aF5uOHHSuXZ+h3JIlZN1FTN0UvRy4XG42W3jU
XWbCA9FDB1rtXfxmmJTxQh6tUwRThbOShST4YMTOtG0ov75DNpUFGlS6hJJt67GmobxmOuln8cY2
Tzl0wQuuKLCzA1JrAO0zxKYd2iME9jW5RrPiShVmxb4exkvxwiTQ/xibbseNjvmaXP27sDc25hZz
XHY038q7/pYfZELuyG44cjCM9fiuIO6nwgOzrzqM38PZf/q30slgyE20YGDIFrEyIcK6GYgE5jZ3
W1whzEZf3jH71JEddAhIFmOOrouCKb+AZpIMJuqKi7ZdVMTPgdcHMR/+xVn2/+K4p+WQpsCdIF9Q
lUzrN8ccMIpM191EfEFv7J0DOgcXVgHqZri7m+5cA0z9krlEZ/G7+AF7INqAZl5iWCAhgwNHB6eY
c+pzDg1XZWH90Bgvz+0heFPeq23IIfj31Y0+Gd1+d4hpqghjQsMeJou/rd66cQyjJgnFnS/+KICC
B+aU6jwAV5jIZ0YUkwyV2XHFq2OyJmmm9To7TOEGtuLeLZ9dKm9ElV45OcsNW88+eehwE8NCR1gB
jl6gexRghmkn51sHF65jO7uS8ATJ32I+UKtobKkN12WcrMOAPky2l2OV/i9jXGVX0D2ycKMiivTM
GpYhXFdCtwREf0NMrYW0mbcfEVtW2m0G2kyuTlUVOXLChlnUVgM2k6h7xu4DW/m/H7hf2ILfD5yu
KLoKQAW/ovXbgdPYRspqg8u+10EOFypQDYITjGkhgzn5K6wgP3Clowj0szUIEsKkXJYw72xSfJJM
tAmxCh7i318VgI8/faC6wiwoAVShuPAbaCAsYilJlK7b+am7bMlV6FtrgLODtJGIUWp1kx4LDnYe
KG/pjlktEcRHA73PsC1A38oMxcx3k76U3TPrbbed0sj0hTzR1cQnCkncGXc5ozIQRo6UlQx8h8k/
2UvmOUuQ7959gu0YpVuaamxZqwH0o5gtFQ+8hQclbmgpW13x8nTJmxgmB22M1yjj3IQysZ+gce/h
Q/fn6T+3PooN9mGNmkLJdNsJyq5I4znq5G4cHN9sb0Yo4qUPSFnAPRXRYzCIpkmm3A9E2Fh1F3r6
TIabZ5LrdZXlaFEixc9gzxeTVygRXi2D/lql+mcNFWX+hiOljmhiMWeG5ldplIvayI4e2A/HcezP
/fQn9W30B7Zz5L8Ht3DDg6+KI8/3j/0xmznDwtnzA3tnz017hzunb2znQfeav/AT/Gc72WG6Ud9U
H+Ywq8Y5heD9np/8zz+Iy7h2ZnzvTCiq9WN6BO47xurO/+aBsgO38PD1enpUmuIP/uGF7h/W1CXn
9/j313M/HF7eg2+nH+frkYMdf/NVkXkre8QUD8eaeSseBLaXvafXLs8f7gaRhTrfjzZPS5YBD/l4
cP/0VGzJeALeKKMvRGjF4fclnpk+/cRL5p7jXphNLwaS9ezTnx85dJ882afDC6FD7s8dR6J7zXNz
j+Mcq9mn87nmb8gwnOv09eiwrJofH0fncWXn8UsCMv34UZgdpydhqJpPf/fnj88Ht/Bq+U5eULKd
vjx+/ebn9OPF7PMo8XFxC9895Oll8zvy4pN7qtmDNLnZnr+r8/88vuU88DnO+vWRfn6yuiq288md
0Vaa8UIDHo5AVf7055/Xilf0qSBUiRbVnO+C2fFYzZ0cMQdvQZ/zTgHl8y7XR26Z3hpvcPo73U4O
AMKOq/Pr9vWkAkG3MukjJgXL+kq3nqNBp/3Xn/T8JzGFM/Xv+TWUIPzYJPigD79AejGpQaYO/dTB
5zZ6+Pw5dfm5ZVLC+PYkRsieU9uem5BwbCZRwYIfoXN/5fbQnk1Cj//9rTO/OP024odfj5dMXxAM
IKNAfsC9Z3QWiE5QA/STVoaJDNELWpHpOXkGXjvf8CA8AN/8718QQ8yWPAaCiuVsjkCDNzebyU32
IYTTaoLF4KePij6kRjjg73oi2bZFigCDm7/loHS9qHTGnjTip6KdBBFEr0+CFpLpNlwVI0x7DG7u
Na5+fEXcyXW2bkJ4nt5ZHwaMZjhzhg4vMKltMg2UenKDvvdDvOkN6LwSmk5rJfaIu/IRqRaqZ3wp
QrRH49zGz9gg6qzjrGB1LBYP2XjJm58qQ4A9wcn61jzgqjXrEsiEiufBR6VWBrs0mDao8i3pxeNo
iPNWWro1iBB1alW6xI+/hmy2aK/EPkFZ8YTgqH9GDaJ+DiURto+ZbEVWR7VhOkb31UF7px020XYt
bMGs21ThbQqMRf54L1ruqD16NqWD4nrhD2dIjrCcgEuEikoIRP0eaJQn8rreuhSW+hxjCpx1o2e1
gsdsbrj+K536Mr50MlB44jgJ1VLpVkXUroHk+lMo0GgGZD5NcQThrqb8pSgSjksyiyWDmraypNSM
SYYmkequ1eCZFix9jLAl8L7HtELwxlCBotHFVUA5gRYJFnHibqLiaOIwLhEqBSMFYtURkpzcBHaq
bqedvabcErCLjPDHU2umAMgHYa8esoY1INDUhBmgaJJVm1Mh98bdoMt2kAW/+sJaUh4NQqXKvj74
lGlVXK6JHziW+dkEbw3er3TwN1DBLl7cnVxqqV1CArraOjnTkYEFWH2M1U4aW3uiXJlVxKYJZBsf
OVim9yqqMIVj33Ular7iyvXgmgyg3iRvXXYEyUnWgoShUakJdAHlm36lw33NJpc1KhJ10mBbI7mj
oXWkjkCCwLu11RGNNV1A2o8EQoeDTfg0knBb7Wj5lN5mYC41KC1BL37JJfwAVN+KrMNtBpenQ2tF
oSqrSYn6pN7iRH1x8ZDfhH13zEzlWxZYEuOSj3B+6pRnOSFocMhQDCs+lS4bdy74hZj4MZMzMNWp
Qbn3SMNQBycmHJ4x1XW9348dK4JvT7EWmTRZVwhfegzyReejHigqt2ONoUz4TOmfD3hIS2gikeiX
Tonnk3yQLuOSS5YuJuDE3UUp2+eWZTvkGUV01xV1BL1oph3cBJZGiNEHxVfXwBw4YtrDwxAkd4GG
/ECHJVSnK4oid/Y5FAJ4fry6crxuDNphVTZsZat508RzQJiShzlSZwcfg/lRpe4VR+Ws7qDOGeK6
CUbScQ7xMDgSNK/CuKlNYaM5eQkR9BNLTh3tKNbmHDMoXcB9u2msGu0lu0HjAl8ao9Ib3fRfVBaF
pYugkOoapHipM7okr8B+bZyoxFs1fKzAfABb9IO6qn3BGXFWQu2abio5ddr8C0+wHL80yYfuA81s
4PaL720zXLXo0g+4cEMQh420zxucfviwRaLl1NG/jTVapEyGZophJrXIq+IY5WGyCxRxS3ztsvIB
BJnk2k2Ii6xBTCJhUuPSDzDpd7qDKdZpiNOQME2xgxYjuDzZvlw0hEuGFSUJ31jqsGwsBdTkUFz6
iNAFKtFiRbhuGbbLMUQkEOMwYGBAUj9u9FB2gn54U3GPZyboCerdhlwclUiYK8VBK55J0Z0Nl7Ze
HRTnUtEfSXkVDFtrSesRrBXX+skMk7lOtUKZhjgI+WNL4xIBj36j9W/mcICVaEk0AHAazwndl2wg
OZeqGnldQNptEfHwULFNjMxZgn8lN8mDx/qLuU1XKAMOWDL9TYcpul1JAjS9hzTpGmSKJjIl32Cf
lebkXFIlRA/oq3vAdWVY7BoU0m78kPRs2cKszB6eBkYRtNgIxzY3igWBeyzslBFoQuTeA+JePPek
pJeKS74TKSdLJckg1brrXz3APDq5ZUof4Goud24CiFKblL7scKTH0OGYYPrJC8yA8k5LoMxh0yys
bq/LNwEOrQdRIbTSfSALM1V9i8e3UbJjhcAPNdkU1cEDdiVE1aJlsVZt8uzmM8XSUlKafFaK6qJs
63Xdh7ZmBEsKpFyTLwOdPIPegjzAMc3zZZnfcLiPRX3Enwki9JUZ62hWcF0pAsQbj/CRrpaxpFJ/
CNuj4dH9cxWyJj3bl+6NSTtyMhxyWWm+f4SHa1uTtC0ydkrjO64vOdXAeUilVRrQamQfWWgsXYET
BusnkQUHM1cdXJioEYpjj8i4tZKjCDSvo2MN5uAgqtJCtLxF06kH36fAwcNkWbRRs1fv1XC/BnHA
M4OtBy1gDcHKI3eB5pIQVmsfVWln0CTXjA25SbFImYD2sukVuPuQanU0+VLBqWvwVFT3TBJlRn/f
ADrQNXQM1J0K2hqZqi5l6yuMSibJKbf2UaA64E4d1pKr7DS9eVe2eW4hoKEpEBfrJCCzHL661qnX
HH1cy+25OK5EH81zco+VRYthCWk1mClwSzOTzOJCt2zTRwYQSJfUouebUOICC5b4vDUU7wWdL9O/
6z2+alwRFLHXhuXPA6qx5Dss8YDpqAeKWLeFpDiJ4bcefpceHunmpvWu3Yg0ZeAcW6OM+ozs3Ahm
fMme3LJzTjKvkSGfjbQtgedLAhwLsgAgHQq+tOxKFis6XZHx2dEIGAsG1F5a6g07zBzxHcU9g/ZD
yVQiUulXUBtqPjs2KsslChkX8EFA6DaVS5UwRGx2JCqTYjlw6bMOmXIkmsxwcuVNJcBtMlaiiXER
fFS+t0zzH9MNSC1U7Fpv5zlbcNIW5xToCmNd5md6VdgWFadzP8eEAHDWUyopTsQQacPJ5EJJuFzj
eCZXtN9ZzxBjBqUh6ZIFKq48flGVZFsU0Tqs2k2CPkgpg+NAXJKx8BDHFWdO1B8Dx0erIWQhClmz
1EszhcRXUEesIh643CnhUToOM8RgsI4bX100cu74tbkrKODGUblh36y4hdPS4EC01hSz2EVIX6Pb
AwxheC+ySfktvEbKwJlPd7dI5ZXiIppj/A38fUmiS4WhR5TjS0H7xaOj7dNX8emrewqhr6277pXu
Nsm1dEgYmRGcuwr/CTDr9GNISDkmm0PyKFLp36YUrDr8qNNrptesycpWEuqZXjgGLt8WV61HrbNk
LaMT8KZRWe4GVEWldDIwAyeSZBPePG8BlY/idZzcBKzB6kAignAf4IcTqocXXXv3EaNdq2V3E7ru
bQxBRGLWNo19Ehuwf3e/9usMark5Gz1l0Y8YSwxsjZX6o4kInExMsjRSB67zCEXa4K4q+rAF6yep
RGE3tvuxLLiCyZijNDWgRrEwXytBwjtnkw/LwGc5PEZASG0rorBIAZFl3coUL1l8zvFgo4B1zA6w
sR7sS8ngczCWHk2VQmrnzZCt40SzvUK2u0Q6WoWBFrfkd1DV6tE3ihv8ptFirJOXqkEtKnN8a/GN
mmwL6PvXyT7SZUvHRcpKqlDxkDCtJyWpmTHCOI0oN67nUSEzEsFeKquHpIpWItpEor2z6qGiIaFb
rFwCBKzTK9KoPsfROooecSJRhqIzyboopJWdeuli9AD2lXYnkYCA6E0MFJJnd7AMFk1rvIoBC16I
8mMosCmBFan+RNrUB9S1RZuHF619qCh93Ncyr0mYQJN8rC3p2NCdyMYvk96/1lHQqecpyyxp1DeW
xnnPgDnE/jrmxeWRPM9TREgNmN0W3nklbyvOGiFGiMsxEIV9T85lTSOsxXImq2xJLS5wcZhniYVa
jiZy3+46aEFG3nO2upskR01REZXRMeAUS6N+pKVHXS5fBZZOw55qAfqbVrRpLyFvyecmCiz4XhVj
eqWJiw7REVE6Nl7VeU14ooRyedoqeuSuW7W4n1aOLouEKJ60J74tTwkQubBTpulRIV9nILBswA6O
I6kk+AJioYZmtvP8paF+9yYaEQ65O2y1OJ/rAvSdMgMSzXFiPxeKMJZ1wU5iHtRXbA+zkMqcC8p0
jlkN+Qt9jTHYNO4O6cCMGlX6KPvgRoXsXBbtJD1FJ83Ar8bdvmXYESGLqAlRp5yLVaU9Jm1sj0KC
d0il7iOnnjSum/yjyHaetBucQjtQ8Y37u0ZVtbmPLWz0vVqjapTADCjAVxIRV7iWhZeehCMFdG0i
y8vAYjUullDnLD8nlsvxk0OVPApzjeoR57WLTVQgcV3105Mw5KhE2UiE7KQ6JzNvTYgdWPQXMinr
IjIZtYZmTIsJhk2vKDicm3mZ7ET0En6qsiYnlpVZSw3ulgW1hZ1BWVYHxhxpcL8E9stNKTEl69gF
RdunTyE03Qa747KKXAegsW0q4qJuBQJJcD35hZMFz7gyD/XwbAoSTzp124Y8Ak0zv3z1B0SeCV7y
kfM/otFDypUWFOuWgkCthWx9GZV1Vm1MKEntM5Okaw+Ox1NL6VG29zp9UVF/CBbdYQ/ZUz2eFD6Q
Cj2ple36bOHqq0aDOyxqB9E7sIdZY2snYQK+SBsnG6MAdxXC2UiTAyLuE0sDbK50ycaHhP8g8mon
C3das6Ouv2wmzUSL7tSgA+Kndu2Kxkwzgy3DJS5xc5dH0/GbYZmwpIdfnCdzeqfUsyZv3t0MZSwn
W4SACyq7FX4VSHQDsMbdsALfvmihdFoWP39X4eske3roLZUKL0scy3rN83E/DV2edccDOVUJqozg
oWgbUksWLZYKME/cZ0I/y6JHYFBUGWhGBqhwpLORX3oSt2gtxB2lX1TUXirbTbDtZD6bCxq76UTo
zFXMEiZnw6NVNPr0elGzjDEHpzROAaLGWpouQMpbDGsCQvxpF+CSJRQTAqBkqTPBKlJ2E6hQemzx
3rLv16V/T7u1kuBUE5VFyPA2WJMGqrqplbasJCJcz/hNuaSfxjd1gQ/ly7qgc9dvPT0N03gYcnjj
IqaL1c3QgTMgz30BMCnilTqjkd9IGwlhneHKjgG325UT1KTtYjWW0mZyHkCxsXNaq8xc7Nt43YcR
yEnOhGl1y1aT16aaczGgZkyY96RmkXqAW5AVdsyjqCtPNBvEmnYcgX9oZwXMJ7BAU5qAtb+qKm9R
ayaHc6XJd5N2YBVD/hCDYwykNtQxUhbYMBU0x6ldaXTqcvFrjEmm0AawCHCforrd8lmN9GgqC/Ep
U5BBul4A3asbIrA+LZUjJbh41nhQK5QLusSbCeVdLcinbsRwk6XLvrRw2g4/TW+tSpwjnVyfg5pk
ihqyfT0sBuJPrTY7ioG66isL7Es+xbZtxoAcC7PhtAPYD00NSwbFI2Ct45HaQsRKKB2xdm9jpVyJ
FqtrPPAWK3ZdEYDqlteyP0S6vI9VaRfJmA4LDDdxE4J2oLmgveXGx0ANr0m+owEgIAq0oTTtMsgR
4dLmJ76nVdYkM7IzmqwNDRFHjILw8FCeIOA15BLzNn1bHwJtS8hjDSsjQCVRn4f2y7Iw9uBHKcf0
nrbrvIiusaWcLB9VsZnicRIw55/GKEMPBDcgejX6du6hexfN60hEwEAgOhla7AjSb7pq+15ERBaS
bNyaIqYtusPypdPf0uqY9nuDVQbN82otdpT4slQ/qSVSy3DiqeY0XcRTk8YOtQvXKOxeJI3R7XlN
hvBqtKxOEf0PGEWwtfTyZObMcJnXu9bNFy3PrFAyNbFNlMx3OkyhQqVQKAjr3u+PrfmTN+5cpZJR
lo9Rzt+Umg0xcQst6JqJhFSyIkZuSHQ8ySUrunMDlHhmr5roW3axoLE4cKRGtk8ZKaCvtSd9it0i
vOyiMdG6WXuNSuZMy7/+e5NM+pOsAxwmqFbI+5L8e1KgLwquS7FK2Tc/3nlctytkVrvsWt7FlWr8
pR8s/Uk9pmuGbhk6nUL0dv+tHmulkIJA2eFTZTFwya0rih2kpHD5cM8YS9OpCWBcc8mSMqy8kDRa
W/5fXoP1ezLW1JMmX0HBLCKxE/11/z90LF4ctomS66ATD8WHtEY8T9Cl+ohfzB9YOuOb+5NfFbZb
7Ht+GCYqgrpYZWDFvmT3hE0eCACMAyDm23mIzH08UtBwgSbIrPeow87FD2MVTmPPPH/F0qSoa821
o35eu7aC0AN58hztlnctkSh+sFNoKO6gRCHmk0NwKj/zS8Kltx1XNd4PCpvdO9EkU95LgfAeld0c
3Swd8JTQp0Xfog2c4waDRqjyKsHGRZgAbaKsgxzqzIwIA2+KFyYIAVf8jDkZszMWLkg+7vwvZ9Ik
/fu9CWxYkiGKkHil/0d1V2MyhcxWF3d1RfXYfwB2WmWlE7m8W3bAYn0E9y1p4CGEcVUEwgULzXxU
/0bplf7EebUMxRQNWUOrKP6GfI889T/I94InLlhmtMki5TwLl7SafRyU6dwi08A65AbOguovXWft
Dz1nWRQJkpNEidNL+S3DQrWSgdo5tL3YVdeKrwGsaZxOVNbIQufVTy5PbFYZM0tEYPkEQqXQw+ZQ
bbDvBeUTGI+K2C0fRhSx4NXyyf71BLpjD+MAM724yMxSRnMb6V2HVmWCbg6ObSff/D7B0HVTYe/V
uf5wPXJoaiI/1Eo41iy9RRRDqDBxVeEgnAr04GGEsTrjE8NNJS5zcXhJXYmNwkCUVJI7beEvdF1a
qULyFy6/MbF2fztXkFdIuihbuqLrxm+f0ViFieGnxvgyWiQaJz+wQY+QYHfJuTjU6+Fuvck/AEAo
4L1oX/1X8FGu0xfjDVnG1P5t2Vd/+O80H8R79zHKtJtmxYEMmoOymhHouKhs46QsBwAGpFMn7lE/
JkiQMO+so6vPJYcSkzzSH9oC0jADLURVM/Ps9kENYLz1+IL38pYxPvkLE/sPVGcZ7ZypayJoZ+v3
9Ic8xGA2gPDao4PrMIPedfRcV+2H3NznXy7GP4xy//VUv420Fg2yNpnw26iw9sHD+kXCzzEXzcOz
sK5v/rNadcbMe/3355X/dPYrqqSCUkJuYf1SEf5jdIVYWWQFkJd9twBbgjIQPLFNOIHTzkyb+I4X
DBMOYU1OunRJuw/sj/QvF6Bk/oHTLSsGVHBRZoRnLPrvWUbSh142RV7DeNR/KCiwSwEndAXXt2jO
1SOFjGBi1MGOfo22zS1G8f/onukl2mbn8Mt4BQGFxrJ4sD8UnzLj5am/Dh98YNTlVqGK9WfmQbU2
Z/UrAv18qsbO6pV1wEQQLQknXOSvbCV53rdw1b2StrwE5baiwnWAloqQG/3eYBMWThK2fqTaqtrR
DkjtUiH7ZIssWjh4t3yhbYKX+ECEyULY08WwloiIHBAgC+skneIt0dOv6YpGBtnu/bl6l07Nuvsk
eFE/F9t0Q3NsW96612ylvajn/Nk/wVQ8lXflop6Uo/ISP9u9uQ3P/hldUhit0nu4Si7Cu/WOo+zV
3ws7+aCeup8Y99bZPRlHDES4vmzrO33zPto3+dTiNgXFufOX2GPiW1fPyPu+Apfap+wG9zQiUUnL
r+r21i+bC42qpWd322GLThYH3Pkv5534p2vrnx/6b1KzQRmpSbW1/FJ85C+PZFFsAh3H7tpUXkNq
eRloa+iOwSElaDV48dsfuT31dIq5BMWGtj3U3aFfabviU1wC7EaFi/krPOFqj5biEj0o4EHAmyv5
B2WwglYw+om/zbt2BZgE3C3DkE0Pciu+era6nPYF6kldShcqMILF4cDgu+S0KWEfL9APPgktgH/C
OkHc9qRNjIugYMeEQYK6gqPZ5oPDqwxbXEjWlspPjtgrogg3FS2bhCXAvffe1cl1DIYx6x1XlOn/
khDoUfVkeTF86T4wlIk4Ou6lYc5qdUbH/F08ycuO5LMvMdmSXGfsqJO/Ih2sytdWvZAJ5C7Lo7TS
KQxvtJnLQv8d6znEnFkoLJojQ6OHtUZcxPhtpHY/rDi02hUWGGa2e7Xxb0FDH1d7YLfFxtjhJVkQ
GUjFHEHwwXJnBSFVK3pWMR5e5rmPmhp38qyGDVtlms6MyzY2kzz4MkI7ytlq8CBTTXZDbg9oMPKq
gZJ1uzZ1yOJu2NDaw0ERlh0Nx3TtwpZZJa85k+Ycj9mnjzZSBH69NaQtxsRmK30zrzHz08NZ62el
3SfCPH779zPxb+fhbwYJVySa2UsYeDF/sXAUIS+0s/QQnt2t8Bc3hv6HtbvMKlqlcK5I6O9+ey4l
NkXa0xHpZD+soNEN0CCmjv/Id/4LMsTsDpoQWsJd/ojOgBxJad9ne2uO5mJG6N0M3fU1fdUWup1u
1bWxUPbFVwtic6/Ry5UOwXpXzutbvMArZfcb8zIizz5Pbck50VA2CoP05p5HYRZgFF39+1E0/7CY
lDUsisq0ipNZqv/3GJ7B5IvNvOm2Wc6it/1ItXVsyttyMpyZvLV2JPjPxY6FnUuDpZS3tkbRoaWh
qSjnxKQsiK4Wfr7KcVHYUDItLQs6YAUOaMN9U8xgESZoDWpKTBS+GgmecXNIEPN1GghWhP6S/0HG
Qwupv9cMGBj1RjO+yM7aBVRs2WDMyfbaCZFCZ3I8BT7KEOtWF9KmKkiyLane8Lq84bMcTnq9yVmM
e/6XJJ+E6C601TecM/Jjtm4QOlV28nqqyqWdA2uSok83b5aVIh4qF7KVYexkD1UNVEaD3QXbhgzK
pEm4d9a+lL53qnDcDB4hFLxLN2JI8JO/6Du1P34aloWGUiWcTjOnfd0/ZnV8q40sBWWzhzKxCIMF
sfYv4Yswo99EOMTMP1b7ap6s3E2MNo1uhg0jY+cerU3wHh+sU8IKbd7TMJ5VdvBCF3wVXMwD0p2Z
xP90qOalDXqi3ykz69s9R7ZYz5k27b+tv4w/rYpYk//f+7B+i4AQE8zEKQzPfd2Tikc5Yo8m2Qp3
arbtae1h8wOdoZFl6OA2oCgSpnvCReNi4WI17kjunEkH/agcomzuhiDtZsUy2gSnqKAAOM/Amfbr
1PFO9areVI6xMO181W6wmiyERxkjN52HB2oCB3xpjJ8oD4SpIjjLzwTV1HePYTjA2Qk0AZfjDOCY
368sfyVK9MFgxc1DnXxO0sLmnY80xf73K+5PWlnZtNgc/1o3mr+uyH98xkGiVH5fIIHAF0EpIr1C
11COzaah6X9iNY4X4cgpah2kR72x9t5VWjJSeDP1qu3TlfE/hJ3HjuvatUW/iABz6IpROUtV1SEq
MoukmPn1b8gthwcbMAz43uNTUonae4U5x1yxk8Af0HgvvbzsaDu2mr1K0gWHMubERfku7yBsZF+P
N/GDi+a/v3rpdb3/e0NhiapFtBpjeJTI//qEGqJcksFgPU5kqgnqn8AastgyYrXmZVFte9mvkLqq
n9r/KjwQOf/HT1YURbREU7UUS9TlfzupzFCbq1g2MCEuo0ALMK55ybb9oog7Fr/5vvgAAkqnleiL
3hNtiSIUtSRdembLPOij3UU2PXB7hu3g9pv61tzmNxJU/rqbuho3APUgNCNEVA/GTtqJ+3bVrnCL
baq1eAgvJvXeu3youPqQJzZbuK2Ed86YWxdQ+TZo6kPo8nBtNu2Gf4occw5idAhIklgfLqDmjZhU
wcOUSAcX0xWTVNDtqG758FkXJifFs1BtAng9jnd2diNwKTZ3pBCdiy32Lmf0IL2/hKKNnXsQ6pFS
cnO7z7MUSGsiLHbKjgCJV6rnr3BqfG1dH9khP/bldg4Ku1qjo/8NN+HPGKB94uFqgwdmusX4lXwo
92zVHbtdvVO8x4/8Z3wz7hQZTbvhql9KiRNNduECq/omF+k8rqJNqdhEoN5Mi3of3RzbVeflRESj
8sM2m1W74CukbDwdQEIEmzls2Cw67+/xbwbL8C0cUQrVHYpIBzM4VjboOFwRArLKYYv8AUdlGtkP
EAuDyy9yIS2w4DgaUAbk1Uv2MP8I51pUFEsu/aPX0Im61yE4hgxbIuexjdGeICBYdAF7aUAHHCqi
3b4/QH0wdEaFhRJlb52TXefW7k9N/pPdBNIBgky1kJbNSjqUX7A81pimOO8fkW3eZ2Ia4oW8jlfU
1xijMIw87Kp3pxM0ir9uxV+6zbfimsJRvafHhx2+ttvU+MHE4N61llPw3MYf/F9BKPA3FY68GTbC
akKRt6g9hufLnJ5DGu3hnm67L+GdvTqbGP47/42YTzsGBhomrHzD/0cN8J+VlKLKqigriqmyzZH/
rYUVjBIJvEJYY8GGDTJ8GAdS7c88qka8DSkGu//h/3jdYv96hvADNWjshqHiVvl3+4dF6M7ca/xA
vII4SMmBnnVylPe4FP/7aSWL/3lcYVYwVA4qU2YQKr4uqn86bGN5KqpOtaQDW9reXEahO4oo/s7M
+PX61k5rE5EFszPhIIw8zeoPAphG84CnIvKwm/yOh8dCZvTYkVFJ1GAurMhQeCwfFz1bJuEO+z6Z
3BmSB/WNwbXMZgR1L0T+JQt/xCS4LQkme+Of84UyG6+4KeeRZ4SRKzpb2eEuv02/SnPWfx8HRf2J
3z80D4kcNv3JhSzDA2mOm774nMYPLIEMrYhlKF0dqOvTZljab1SgxM/p/mhduNE9gaCYBJUlYj6Z
1hT5OqfInfmf2m7jey67dbfHjJYSetBSZg4xiu3HliF6TXOkfguErtJffqFiAwA9Xhnc1Gi50EX1
zzOhygqDWwpRLcX4uB2072EzbuV2N2vHeDq2H1ZJF+CzoOyWGcftkHxiTpNsie0FYSSRj8aFmpid
DsLLHHOlZ7G+DkSBsszXN8z5tw1iAHYUK51DDpElei1/VleptK9xhe3q2XseMTli/pwuDM1ciZez
qHkzaKxVfm8vNxiNWeQpEpqxdd35o/6WYQ6bH7uwvQiEBcF6PQigLp57M9r0xwxAmeTXpOoh1Hhu
qLAJ1YPl+j/mNdLrqvp/Hvt/fhZfF9w/PYtTO8hQrLT0FP0xq2HptXiC5QkSIHHULGiGXyqWRbpE
PaeIBzlbNVRwA+C26c2Kb9Dk+u/JtEOfUWuhnY0qaPNNMbtqhEf1TJ+ZsxqUNgI0O4Ra3alSCSNG
I4aKet4LyUYv1gpd34VPH/3J8yTIN42lJErjhfkBIjlcRwooWCAyXvLStTo0f9VbHJ8wragr6KSw
+jP/2+xcU7NNFRn6IUp/Qg1NCx7Cl+eTIEvprTW+x/LdoHRBCkyz+XBVO1oDK5vhN7GhkUioabZk
Y3Lv+mLp4kDEY9ike2QNi+GoE9sHJh2pAECQ7MPo/BKvV7NBY/MUtkKOYNwGhFZa/C3uwDJP3mtm
C6hrn3fwrdEzCBDpZrjCaF89sfye3/iOjqaPnPgZHyRuRKI1+LsVvmAofJV9ZDj5kglojRRYKBf+
hX9q0SBbWyOg8gTi3mu+9SXIJ/F3RvDudFvigWm/kzxYZxKRG8a6uMngf32IQDtS/1BRGTFr3AWO
K5It7MEPr5S5I5KKF1JHJfjzZF7gDpiHZG1e+UJJisugp3Hb7Boh6YhPZYcFl7IWqxNqHa/7I7Rr
IvZeRot9JWpavT1A2ocLLKiJ5XB6+kZ/f6aVLXzXO8LUe1TF21Zx0HA+Zfu5VLdcO6IchAazDc8K
VI2xBPgqyPK+vBKQt1Xwp1v1xngE/+KweobkzbmsXKLZldIrsnBUw6MHIefpmEQ6MnMkTJ3xCxQX
sCULlViBxuX3xks0/yRkNelHBZntxhAiPmue+VjTIKI4YdS8rEhVLNHvIPZqzSX06fCjpxCQfQ1Y
2CknKB1LIrbRAGW+uo72GOnkrYjpkykdI/6lOjjJH0XufH6YS4x4sxl07jzuVB9B7Q2NCFZk5P3Q
G62NFgLdInAI9WQBdn0L5KDa8Eh3T3Qn9lPgUHrlzQLqNcylZnxhfu2mJXH1L3CEYQSgkFr2Pt+i
fnw8Tnips2wli/g5t49oWax7Y9mt0TLDNlzly9lpf4x9+JFlZz13R6bOplffOVJqhphvqF24ZEqE
UMFwBBg3GXYZKJrdtSRNLhXig3IokxHb5zMRP+y+hfC3QdQv+pN1Lx87cEHypotJ3Fw0PFe8R1gs
u/Cj0mhkWhKciaqwdo20ehjEhVbb4mZoJ367j7fuSxRPoeVopFqoXvOXhp/5y/KBiYFDvXVyf2h2
qByK4QYAumSPcuR/8Le7MTKo3hpI6fgWRfItVTgnbodOqkNa01S7Rtzz/GP6I1MLGRpcpWQxOgnS
RiIGVFdRvnGGx0C+JSZaK96HidwRgIWwGMiLfSIf4k5O8pVa8fV0CN+N9AW1ONlpGwqQktdQ2x3+
bLXhYyo+MkYSAFCi1XyHL/6sg1LeJgy6c5h1P4r822onok4qa2nOLsqXJy07kgNDC+qChF4s4Ppp
7LGCUESORbmQNSBSDz+9SN7gRnnwOsGKDY9zeMypfLl7nZpecCOPx4kr9wbszlNJdNfsULRREXMD
U/d+sqhk8cV0QQhApXKMoGuPN1CfOKfH6VYoiQs1RnlecnbN7UZLrxVfYM6ZJiKaDqG3+4wQvi3U
HabG8Phqb6JVhBgeory0xrRZrMYAhamK+D7+VUd4PhuG7cOVlzaNK0n+NDm3cTQIvMOZWxzUbMqv
N/nVMC+12h7QMytSub/M5rFMd/yxMeC7i4xNY3PfFtt2/g7hronhTXq8jfEaVS2GsDrb9YyXyyUW
d35CQRrXwJlg8wMQRsmQw1sWoLNvSsQGMKmvnQkoGEqh6PFVHAmqUmkGoVYI5mlkFzBdVVhFC0ou
fpmxHAYhIIqWBVF7edFBMMcjSR2J7kVpvrCkHfHKPE0xv7ygp8qfrop0sDIe2EZY4tKxKVG9kODx
2fhOqrU5fFrmMjVOJrO4jBoqiY9W+knglsKUR3DTjCOZ9a+urwWUrMzwTGUKInm0BZZW2LXlh6+3
X7P626LHyNvYe8otKX2TEysY33vNMfYMo/LyXaep6xTQkb3pdPKxkglnWtEzVfw9T4XwxnTDy3wl
A5FBc3+bxG3evNGct6sx+0iNr5RmQ9rk0CItqIXDAnOzES+QZpPNklV/M1/l1trzPS65FKJT+QdX
4NLAE3GqJakSKY/FnG7K0FWfYNN+E04SHr8JnzmZFxNj7rh8t6RNytJ/kN7DrS4gFn1+0RbD1a+e
QaZzpzUkIzDr6Bom7IyvZWEzPJkPfV8tBOobrn1xpYZ3EyAn6BTihOwYicmQ3olcX6haBX0DZ8RW
SUbibw5ZGnmjeBu/m3SpnLVsQIjDxbSz+AlP8a9ZzfjC1PavMTyQ52RUzRUpOQQUsxR1OuswaOvn
uMYgwWgRFiw3OUcG8/86qJWAxW2sb8YabTMxVWzYF9FNffxIrB9NLxyYnmh2VYDA90Ws/tVdZACJ
YOsFsyFPEisc2s2rMMJsBKM77ymKIgz9kiPkF9ADxVJ+pxBl0nlNqkOsbkYuwmZ2b8PNkh0cdrrb
TEdVhyfr9hpjI+ZIMbrxPd5igp6O9Yu3ibdnydkxhtvQzzgxsiurU82DnSHYyRptmJfzAW7Rr+fv
bbXA99IrmyIBO10dGka9tsDF1LvRuMqtS/FKw8CcsMAotazeKQOG2Y6f/Nugrj3xVi1xqs3iDuqG
yfUO6MJmNdurPzQ1NWyBUW5dQUI8CNx9HbcIcQV0xp8ElDwFT7+GKA/9xCsDAZiJcjIRdwOvInl1
LTLmL07qlpRdvO8QKrtbyfAJIkDniqR4Y64qCa1gYoFo2Bc8FV7AMdrx5BuzN77yJhwUOQc05hGl
NROLNwXzoBelywYA4Upognp08d5ZT5cUdN6WPZ8LfLMAdBBQLprhIMg8U6yqhxmqRqD64C0vVXJL
4xWW9uEomH6l2fWa07Jtgqj5KtZTu6uYExoU704x7w09ACD3TJ3HN2dz6bJ04grhIvDiTUrHdcY9
ETnS2QSI4xRspSp/ZE1Uvn4rCA9LHyIQIUMUkHTck75UyV4YXW3zADRxKE6TGMTCKs/5OFsSqrMV
EVmPiMYcZSNMfeN1acu1D0eSEiWr1qAGjlR+RCUSdnJKsgtP7EiA3h/dYZ978EiJti8nRzsUGk3I
uvrt4nfluSr1ldCfgTlQw1btXjokd86kaHYA1qSZ29nKBTFeqpDkw67rxqPVMqOHclDblJKZEpBf
LT1OcukQIN4di94zzFuKpXZwmUqIflfdKHKAecWHJ4JG6psmSPngPE36ZS4GE22FPkCmmGPnpiHh
zg8hiFDz3oHPEk+4gwheMrFULOHLpOEqHu9gi7XmPSr8jkkrv7PX5Ff0kdBB1KiYS1o/qnnBGySU
WwiVLJ+4tuUbn89uMN5j6EV4jGqnh4YE6Bqf3UGD8lTAu7ZLVxAc4jRpZsgSVpdo2cydyldd/Bz3
puTzGJZ3axmbG2EEhkRUtA12kjkZubAEZVYLZjM2OnyOFzMYlo1+zOI9tWHoDgsrmEG5TOSYYven
Jnh/Kpvu7/Ve2j1JCK8Dek3Op76jRxnWQ/D67dEZU2uFQd6fcYf2r0AJFx8H87n5nWqzaZnqCb7A
bAlPEHmQ0qJgsWj9jt3lmSDQDWbjhi69Sg9SQ7vt9+1ez97wUwQW2ww99vj/gQ25c4UU/Y3FXxQ6
DVmG/wjuOBnyGVJjU6JlEBsofKepZJGOlHyn9EEJIIl2b/O8GiQHUj2MropK9zTWXuao+RYVS1jy
QfKMqJ/RnrKJailDmj95RMNUSzLuy68nvd2WViG3u+88uFqsFjrHXKOIGl7VN8AeWwYuRJGIFxUc
9W06gedRcyd8vk7p7HMkg+07A8y1atzkU8V66ZAvhgictCpC9+zqFxdEeI+8+Grw5UA+pBOM8nQF
cKjGe0OqjK05NXS6I41NuoptnCWQETwqvjH0SR2d3PqYHJ+ai3iyBg++1Db0DxqGE3J0geK59AvE
Yi3YqF5rDI92d6L/IAYk2ZFSxL8o65/4Qul5ZgyjuB27rOeBiRyilGw/nI0/7Zp4j2tLBLLo1a5G
K4KcB5PV5KhbXWWE4U63ZD3TtVH1rOpLsWxtnlH8PxvVVgjhZqlrkXLr1iytzd3YbkMCQ5iFIn9F
3pgvlPKDr65R7VkZi5/in9X5UYiPYkfWWO09LcLj9inhNRQUrRtvMvYig3nWEVF0tvCSn9oE0iw4
5Qk/TrGuHkys44FzM6RNNxGNdUiFVRoVtpkEqbAkhYgDQRfWertG/17fi+RCz6MUG0l1sYJVGDeV
RWKsCO/NaP9F4oVJxQjUkFsAg6gfk/iJXxPyFoYXjjuGkDF3xiKRCJX76En6q+7Hkm8HLOTi1D2W
mvQjp2+qtnqqDta4+v6agvK1kehaWHR0cFfG1cPKbIQUo3AiCY6hkq+WK7bpsXUbU79B0ErD/MX5
cyjuCEDroVn86QQgdu+TcUFLTgQ1CHgcQd6M7I9gmNCmvzyrmm/CEhCI9MJmanpCcpgQF6b5iK/C
E0hsJIyH3YkBuo1lGtrWR3UNUTvhKo2sd14XF4AOXwrUEPY5LqHeLZjpG5geZTo6dU8ryDmeMnE+
F9Rt4NmWwmGAujmurD7IMLkzSxFsjGxoAvNjJuJFwCB/YVIOd7DZmO0yJtPElaF23kk8499mTv5R
9l5YLNXS6eGnfE/HimWUtFE8kPOpsYRsUrhd5WMGf80GY1rWOTC7kxCIH0W3QPIRAShjg9G53GgZ
Jmp4Ydh3VA5oVO6/VItrAocYFhCUeTGQf9NI+o8Pc2056ZVr0ZDh3FC/oiun3ly+FVPQgjOtPGQL
4JQVIEFOmDta4lh64w+vWKXwry83tXnBdCqXq0SNvCS9jOlO3SHFY7DDKlhK3SpdJ6jrlOinHY5a
+Mu5NhNFaXoDCzckFts+I4nLaYftU1zp5qLf5m51jKqVgagjdVGNViwM1aWDIBOpLJwlVA/i1/AI
Ioq/Mt3zfh+pk/8mb4mTagc+kBqGZ9gccNtGDmYNY35D12CWq07dhq5kcLq/RxzTGjEU8b7W0Eld
WavxqwI8Fv3lMDmwTi/rNZdH+/DUbYqUoXW4kegEshTXLDORr3A+PjJmKTmRoOm5rsgMVl9+tTdo
sZajYs3oDl13KHBHEmO+FilEQ2nFr507v8D7wWcxvdoG8eHSBDaMLsq19DYUL3lsfQOlx0yifwNP
O62MN80MlJGxy0sVjdQh3OH7nt8ikhLnbWzte9UdqpueLo09Z0bXnKR6Cw+8+CPYVzOvRX1D4h+L
u6jEjQJYd63mAba46iCW5wdeHqaRkS9LW50oVQ4uNv5Jylp/MZxKFh+MLNgxgjUCqdP64WPNLAY7
VK2vB/MNMx5hmVJ9fJJIrix42/DmsJyTiQuZmI20dstgynh4U2aOUh8jp3XJYTgt+QrWGfBoZ/5O
W4dWY8B9VF3oJEV3fJN51hToWV6J4pZzdHARtnLG+CONy91sNpm0YvbTEtD9+cAkHy97SAIiviQ/
n88NIsM/4HNvvfQTungUojOTOXBck72toJR6sacvWYBN0PALKkdqFK8QyA2gy2Bdt/h6LmHN9Rdo
e1hI0x/GEaua2wpsa7lXmYubwl0yyLBHmZVn/sPcYOSQloxuicEFyk4orR0FBkMQCYnIa+sN9KKg
NfgZ5sAY10/9h9r6cWmRUaqvyjmedlhNSD0nkgI1CNIH6VptLafTHQaY8rU6fxVb1Nuv9bhu90Ar
5xWfpsXQkId0XLN/5CGorBMO3Zo5HSPZ8vl0upgQqh+ZHfuTuh0ovssIisEygmxWWFyGhc+S2HjD
KGonL3HBZ49VzoHBhxuCNBR61aL8yz7ND8bS1IqosZs/DYiaNYLJpZtq3nrlR8GnZmKvuTfdiccN
Ri+b7Q4oRLaZ+k9yw+gOmuThjfTUf4N0GVajcLTGN2Yes8p31kmGW8LwW2Y9yPvQTnViT0WAPFy0
zsa0y5nfPnbEqub6BlOyXB7i5MR3iFuLZllU91VE3QVPwh+T80DFPXPSsmNLf+f8JBDW8qfeaGFl
KKNkxx8ZL7OWZYCS2llQH+UTwqWEwDUiFFyj2Cc7ZZMOB8NbdxycZul2ayEwoDO9XFqN06ImQKyg
8WFXDErfZN/ay5zLDL164y9TgPZ57E0X9RHLapb52bXiHFwXwGrWDAlwTvUYg13LfNepRrJkV7UH
C4nhtaS7AnEdDMoazAuI1UVBka/tY+G91XwReR9kOajoR1neSL5Ue9W8rpNVa32bqFujtTkGsoIG
fsXXhPU0Ep4Qi1WqsOfR+Yo76XlSICjiVWNyS4kdApPOb1HOkgS6tmtIhwHszZ9AkitPJZomcpjz
DT4zkYkqP2Yxb/oLNQcE7SkL5AlRvv2gpaIqf7BFWwjfwyfLoaDE95guvqKA5y2mYFugdBDOGWuL
W8mfBWEin9jnhivKxy/pzqhrzSqWVkmDjvPX/0C074jXIIJVRdjmPHl2UdytylVk4VlhssvlwdHF
M4K1oIYUssxJByVBCfYvznP1FZ17skq3Jgtl7jGlwdhYhovmotjFofzHXnUd9jR/5YKkhydDk/es
qUnTJit3sp85Y0jQIdd4blw9RqckrqUTXrRnec/F9/GxanrDS7WPSdk967v5EBDiHXRurZntKSBV
QF6O4WImMBtf1AMxP4HvSbIvNB8cRAwDKIWYMpvhr8T99SC+TTdrgAQ40RHwfTHYD6e3UiJWmctt
rUDrSX0N/d4k/Encf5PSOCJ0P6EijQ9/23xS+V81a7Hc+Kj9gVo9Ac6R5nairMUOZHdxVJEUmNlN
ae6R/PbwJEzON7YEaPtU68zwQGSIxprgnPnIKRbaXVnzeyHsBgNvzlHlP2SXG+4agfo9Rx8MtCri
zi1fZIDBcWnAb2jZvfjjj9cexiXXxOO5b2a/ZkK+mgqUCbdqPtdIaY1fPQlQ/sTdwljnHm0u2dSQ
0YOsJLZvZ0zfZKY+Ra9nTxC/9RiZLU+Zvqn0gPssMsy9noSrEFc5QoeXiILoulLe64Ab1iSP0FVW
12hl4Ip72GweOCbDHviRbRGknX5FyzzFWOng3y+TlWZ6r5S+AjkkshH3ic9c9yNogNGqfGzSaSNy
KSG2UR3xfX4yUUWj2ux61BavAKhlEweWccmTPTn3A+DItSVdJX2VE4HTM4ZaRFs+6Lh4Q4XO9OFL
wNJykN+hLuFPeTHqbxU8EDd+JwNUDB4/dFC3JgkKgnDWTKhBmDb9Vu3dTvLUxJl9a4Siu5j96VAF
892g8DZWlWQzNRreaz0YgfyqWyP3LeEt9A4FyBk8VJyJWJcLNHOd+dvPy/hWvhnbtveNcMk7Etx+
Pa/DAztvGAeqI3S7OVBVFCkErLFawje1BiFhNQu/gh/rEFLDIMEjTJ4CCBULANZY20I/3yqAA2h1
28/G3NdvA8cYoTkulF0PPCMWh/C9CrQQ+RaI9pJoeg8gFdAp9ZL4HVEwCxNmBEWX92icTF4SXtVQ
xwW1nwsXVtnjGu9gE62IEyVHvENAiZEtaX3yNE0w+7TO7MLQl8Fl5cUZlQ86UrzVJyZjr5htNrr3
mHd7sk5FQooTt1xyKJ8frbJnop4p9/n0bbBW0BMMucfoN0k26OdclgwM8XgEzZVUOTn8n0Uz8qCg
QhPqc+ip5XY8agBl3wSEGnrJNC1gfrxYIsn5Gl6/LfNSomSDwLhG6PvItkXsDDwUSrhpyismgRdc
2tyTO8pJ3BcLPka0x+HmqS4fDANOic7Ef1n6NH/8p/4FRIXoK/xpBAx9r+fDLVti4hdhEO+qxp47
VjXdLx5FFNh8Zi9OGNk+zbpX9tV8AqSUsYaPWMCY71HPYemph+dXwcRLancN1ctE1PvrC/Ro1gVf
DFHaRFuC4axiwcDd0i/MneGqkJ5lOESNq+KtMZaZ4arM71Dj1dtngy3Km5jrTo/31twZlO7GRIrZ
GSJshrTmkz+a2E32pZMo6YYkCrDdDvQlg2pVdZpuKc3vHL/PCpPV+uVV1Ih081P6mv6i5qeeJhqz
bUXzhpwjB6ujQIH9GmRvpuiixrqm+n44JdI+vrTJFRAjE67sU7T31UEn/4sW+rdskRUmtl9+lzBV
IOUqHxWBS7CljctIKtG8rMHDskB/F++5zzja7H6s1EneWtIEqAByMF9OtIT5RjwoexT5YcP6CcOP
+lsSH46IfiHbIJOYfkS6FVLHLpO1yjoW8scRPJSPsqLm8BqPYAAoP18Z5mQxHhWidgQu9J7VnoJt
ypUvInLrKEjFY5h/di27bf4EpxUaigwFY65tUT8a3kCws0NkFQAz/gxKWHwNJh8CDtMTRR8L7JxD
4rvcPBiqaD6aNNbSit18KwZ7RoAEriKtYgbKT1JnSyMQVRmrq9t2J+jBnf7bab9ck/Hzxzoi07gM
IE/0c7FpsDgZV8x9teUDMuLPQmeTOMoxd7aCa1urvoBr5Oj54GqWnWXvgk59SIPg41qQZ+dMVpXM
znbR70zEAycNcM2raXu8VelfuzWyw9+DCtKe9JvxvNIeA9UEIOeROlschpoEPeLQj+AklOIcapgr
7PpQil5Xcy4pvBm7C312bQ/HLr6NYVucId9le8VuT1kR0kCunkxKmUAAoVvk+W4m6yxE9aDtlCTo
T9MlD9IAZ/EJAr7EDKe+1Pq3iY0sVB5LgyE7YK2WDcqK1aTOdrM8FOZyovXCJrOAU69+q9W7OO/C
cEVeDpSag1DdBCCCpP58dkB43OQCnfYhBd0mrm6ivHnmKwIIkdBF61w7Rpo7uiF5GwsoKKj12GJp
T2QO01InyusmoGaCVBceWnbDkiM9fippWYSfj5rLYiFFW51q4AXIsdFZtxSRld9imUyITidRHDD0
PqabY+5gNF+l/v3SeomkrqsrSYIc6yoInZ9IgL5L3e+AB7/kH76BRqpoiBZYuJ3xrfGECVDHK9Qn
KnuNOL2Xz7ehP9dOgzEui9h/vfLb66DS1iLn7CL0JmubPr2QYxMyebJhkMmSmaHltzK5yU+1EsYj
VjqibIHelYdchlNNexxX57p1xJ+Mp11mqoN2mwYt5esY75lUiO8G88hXHwAeouXehF2D9x4O0cNL
x40xOTUOf7Z4erImHC6/G90tNS8FR2EMJKRjKfbZEfXWwMDnlJNRmJSbXkE27AnuU6cf7HgNTH8V
Ykv4poNgiJgb9Ug1o98mXVNXa9F7j56/odhu4VHNzbrrC6TibOpehYd5+U3GN6anxmckQ+n+VNfN
V5yCENpyil0XdbtS1Y02EqN8zpA+T6DJ1ccxeRwZ5iron2XGGkRmearsiPM5JGem8Ghhdcbzl6hd
hQyJShcf7KA64Tv94euMXAh/WFH7I1qsd/EHXCIfds+P+4RQgAp68lIEmiRG5J/RsISyQS2GyH5H
i7l9mjvrsxO+N7QHjA59/U04MrriaJNHr8oJPsI7EjTJegyM02SABlinUKRzW40cQ9iAXYnb61gf
IPRpjFzFTXdQYTEvxpftL643sYEpb/PMlg1e+21dvEtpgEPUhAKAAOdPK9xmPiDHqtW9FQbIKsaz
ZO7lcJPQJMmfrJfq5z1dRcVFAfz/uCnVZ4nILLJlbjReW+I39wJlr7rP44AoH+Sk1jIFDbUeKjdl
zQEHZVzRbBcU+xEElphG5iN/cX0gBH4IfIG4YVj4oJbzKWCBkXSYJc0soI2kPoyF6/N9tDxECtPN
DF1QYLy4wbgkZSBLeJZY6+9wDENeJw6sV+7JEytkviUgpoa7SxUE71p6LhPJ7w2/1lYG6zVEWKjX
47Vg3KTyqitb0FirEZgLosAIEhWZClH+O3LhwvkydpPqtSb7ifTA9oMxBwtcPwKDziCpND2Q7hla
EQ/gJWFpra29h9eRUQTDKoS1FfFfaKKXDB1a69T2l7j0WLOwPK21D0WsEJc4MBt0atnUfRmbv1+M
dMbF9kBf57AtatzJb3rGoe6wfxDuhJWVWNWFzq9DDTLLm86UvwnD2UW6RW7Zy2f0Ft30DYauO0MJ
bS4y3n4kXsVLuFdv4EUYvO5XacYfWzd7wIpFdmF49tLcOoT1WRrBCyxYDmQ52Oljmev+LH6Z2U4I
bQkuFyVd6kjdDm1jFv4qxnFSGLY5QrWT/h4w/nOHM0bcIHFhuB37zEaN/KAN70W1sB44LbaPeZ/N
L8z/VRkYkDIYQ0Q1Ok/Ny/90h+pl02NTQFKxieVVyRqe08yPLmq4bdjjsUMH9I8wRFmauN/O1U6l
hz0UnZ9MnrVqZ76c9cr6Nc1lXK6776RZjXh+qrtiXuTDo/lTMJ7T7/HyRdXRD2PsJSNSet3NQAQU
a0v5eNzzbifdSXAhO51CQHxGPl3GmA4LbdhhfW/B3usOL2byhdPYrAnERPOR+LVy7inofmm2tUCn
p8w8o1mH9Yf6AjmRg8mFrBubDgEMs/cviGNcSrET02I/vxo2rpyqBKOkLt+bF6sQtsayEPYJmgLG
Mwa54M5ff9rxBW/YjUNiq4Pnn0yLvtKfl94lE2U8SRRXzSHlWfLHE7rwouZdkXVCVTveLVQOO1RS
5LGcbQAtjFH+AKSw0i2DGBegmyyF567zlL8hYbO84r2pwonZSnhgyE6rgY2fZd+5FKkfWO6TDegw
iOzkL7nYjtMqzl26Jf+xyicfxRvTcJEVI7im5VxuhuEGm+IheWSAjyTUYB1RbsKaUMzX210Q5Eug
LRfsqYCKFOL2By25K6J1B4YMp4jmaJ8A7hr8GswsQ3s46OeB1uE9fAaTeuqyq1bujOw8UTQygH1y
OI90J7TahKfo0VlH6tFRO7Ojt1GLsPMn8jxJfr+WNB7181BDEsLdqdkQxoctYMdcvaZEQ5bYzv+U
NR/oZ4gAmKFZhMwm9VgT1p9QH3uvZ06PNk/dNQNdBVBd75my3t29ttKSb8i2qG7N0c3w5byhnzMo
TYmnRJLARmiDK5MlRKR+RFSJ5+V8p6Wt8L++Bjr5llzhUbIfTAkZOFRe812bAXSSFE8KYTmI7buL
Xi2MnYlS0H51D9A+dwavOsamwUheODPrYPDKWyyAqrzDGnl26zndP4rjixFrLoED4/nqSY/sIaPh
ZlG8DA9nJf5qxkl4XkzzMOl32mQMHzlEXlKzpKDQ32G1P/Prc2TZi6ETBVxix5qtcfEvmRrFVtD9
49iTJk+cPpDpKNGpN4JH77ObEwisZ7iOtDBfMZpVhQ17SCbBjeTPLyVNFsRcEfJvB0iyDVTAEkiG
bDSE83AO2TkzhJG0mymiJcWaufiY/hgcZzd2cei7tP3wIgo+qKIQs3znTPFou/bK+2tHVTqsbhE2
kM2g7Fk5RHcozcKGVKKFMB2i/+PozJZUxYIo+kVGCDK+MorirFV6XwitKhkERGb4+l50RD90dN9b
Ax5OZu7cA1wI620Lv9mC9YM1/oKwr/nWM2Os9+w21s3X5MpW+lG5qf4CzVcXy3GNgfLItP7BboNx
PbWl8QB0VkFEaQzgH3h0UbjWo6MYbubYAR0oBunC1weajFX5wkgGvTT2VjlYZ/ZiMVqvBI6Jm2OV
p93h7atGcaoOKq7zKYEh6k9RLZXFeTbf42w60CBaGW1v02Cd/8xJBJnv+E9wBLMQOvZmXHxN9Ed2
YdoJR4LJ9WPO/q31p4OI5fvH+kC4zJ/DE06sKBwS+ForjBahB6r+gp5AsXjaEzpcObA0sYDjc0pJ
h3Il5G4zX0uWWNzk3SlVl2Qm2p+ZPRTbkEFmyFavtci78u6p7NlwGEaYmcymvI5d59XfGTzTCV3/
bPRHwyMQbU2D9+MS7BKWl3lCZiDcE7P9uHXzh6wnrnblI2B8xL8f/Ud7CKz2GzBSxI2p/tiC4ko5
RFlSkxGG2ClHrZ2SUiCTfWdME/VOZdnGvcI0R6hhz3qOwGAMOIfrTF7J1ZrCGAjr6s0WDud04Dzu
7QYvhfjZKdBDZISmcejhi2u8iaaZzfheX/1vdem6ZbbBVp1w0nqb/dXauWY5C7aYbc7YQjmNuq2w
9FtiHBXiHy0xB474aTFXS+zjX9Ao6sIVBo+AlND6xJeOuaJIvvHI0YrNrbmOzAGdQ7qjyNCjvM+x
x9zaV37PiB5DEl2hasUO6iP+FcmSf5FRASIBAkSn/s82C3c2oNRH3DYug9Mbr7BVCwRRPke6g6C1
Mp31d2zyd/PAbqfWc9LxGNgFUoFDfdcFSFWI1NIQXmBwKHIDewp8u5G5Jiy9z3WBacuwEUTowQ1V
rYE+kYIMOEHx7yWxQMISPEErZmJKEP/LR0u9iIOj+DyOdE1AqGIhsX+v09fqo29SEX7gpLKAlMiE
wu2rXYAVBX09vnFyM6A0i6g2/O8GAW/BtopASlBJXzthNdIHjFzeR34U2kkDdLffqBIFwmxT4L86
MCiXwPrE/RBFVFnYR2bxRcV46WMp7N2TU8lqVlSiS6YErtoEjkJ1mTRlGN29edYjacVYh+RrcNCQ
kGqE0DIGtrh5ikhaiTV7X97z7jJAjC/ZeCYE93A3VyihsP1rXiQcpUQWdW9cMn9rjBlNFRtdKGx6
tV/MSeay8WFlN7XYVDfgAuHwTaPzrlcxQiZcPgL1UXx+lEl4AX+HJh7blwHGmcBjTRh2KnE7i84F
XRcS+hTjvPZUzM8KPO6oQTajfslgwlVIB6s7AZJUAWit8/OFFxDpkdO4EkNNPut+HB9l/yMLF01A
M7LDAI8YA4LBILmyaBtW1CIBnA0r+cSBEfHaQpCtfUq0TC7DLjyA3jebeo8h8xcCPB48OmOMa1EI
1lA3vObe+tABkPT2VjMxvPnUkMNY4apEQ+dUbrZKHYDpcKn/QMyQhxOqfUKtccabknXyI6qCY08g
OG7MFGumX4P2BH1eB8CK0+qkCIBUoJlW8blSmpHwbFOOiqNKk44QpwJXZDIP79KhWimL5dteskzt
vuodUyY/zJqXdD0UfDZG3rh1DVXdKCEdeu8r/io0onLmLeZnsDZMCN1h/W7ph1YzkNyg9LRoq3hz
qF7wnSHcjwVBaTvAMBqsHoYQIR/7CCHgDO8QwCy+3Vw+jAMEBoKVVsk1f3vyIw2/qsUKl6bemq+6
fgdRXXCEc0Oc4Mysf9FkhNPv/N4AieCnI1uivmZy6L6DjEWpTX0SHMV9q+twG2HfbSDSHJ5skshN
hX6ouhJoMDgmB5P+9K+BMrGhrBMX4iTX1l+kvN4+lLSRhAYqt5Fcs3CVuSQpOTrbysTI1oKnuCmt
E1u/3oLzLrTrSLI0s7HfRko/zYDPjY+HQwaPcNL/kaK2fxBBjk0iyKsRyk7709gIB1hDZkQrvtfK
uByvH2QSdfIvg+9o8LVZpwVUzsZg/nDmr9W8dPRTRUe+QJM9bgXpb6GgR+APFPPtlJs93IevFksp
pdthUbCQF3Trv5OY2wZpP+AQDas+pi2IrJ7paOEP5VYptzFtUPp/PyLAveeb1zOH0S7nU96yPyfO
hqjw3OdfW8UuashGBl4EvNqs+oItmxuYT+9n6ySj09ZEBf8rKPINFbngXPbMOSEKiAA79qa7bEJE
h+/OCiqfg1mhivj3OpbaY9E2S/6bxKtqlrEvxBDJuDpCmNTCnu1yIbNWhQo7ovjlV4fdUId2e0Oz
UBOUxZ8O87+NrLmL+BixvAnuGeWSdVPar6PMiUniolzPPfhkz9R7a9gLgHpsP1yZ+jX67YSNNECI
Jm2lNxRf/AWf4UQ2WJbNrDDDaB9SFuA/0+UuxWCVeLoFGRI4jF1yQoFAE5tLdgghsOsO3Nkm+p7B
nWw6TGaZGKxiF6M4vIB71ayn4MbhzgATdhj3zeJvka0T2Vn8y9rvbq8xosfuokEjSC1ijFtKJ9Rk
+dwVgYvKE9sECrRUWz0zWJZA5bD04dhjqqTaSr9iasxTdukc++QB6B3Hv8JDYi8WLTG0aRK3xL0E
V5MYtOghKcA4Pgma6ecnyQW74KFmkt3mX/18boH8jpy0N07q1VF5Odmw1RYVdWQZFgcA2Sk0cez/
6elTcHnXVfi2qYLXs7LsYDHIgQ/0m7F4DPG1+kQv3DbPTW0tmr9Pv4I/0bz9EV6ZwlCeTQQDzMK9
ReAiiVIIwyhvs9YJh5UWgzlytzWOshuVa8riW3HEK4lN7BeoCdHknwX1mU1yfl20NpaGIV2z0bAB
T5qnHqwVyRpLlxDjbtN9DK9kJ4ABUAqbQHTF0OleexASEEU4DaEAGo9N5j8ZsRuWJoK9eFvwIy9i
dOpYLL3fD6xOhwRpgwZlwY3KHXvEcN31VtXf6yDAbQpRxsItX9jT5zbCSVMbl/oCn23IKaoKzeKg
Yxcwr+CKCvhRhfTKK+ajPFDWsvz7EUtHpvkPmouYLklsEYD2JS4cBrXXd1A+NFaRL/91r6nmQoPm
Q8TgnuYfLsDwnMoo8AxcugjKiYCkkazrxqxx3AyBTol07XU4D8Pug7gNYD1pF+uqhELDqn1+6MB6
ka4o7MK5tA0NKp+iNrwSFIR2I7aQr6EcExWyVkFXkXem+xwd2qFCxgLXQ/zqI1rLglc6t+c4oReQ
9LZ4lCDJSv0AL73ykuj/xH6pERL4tomWJfN19SIVu1x9JnPhGevB7kqAL5/fFg5Qs2B0sNTMbEHQ
w9zSVjhPvXCNtKYpQd7F76/q+drmHvzTcpcndw3tX261J5lQ6m4LIQYO28CiEWJS/03PlcjY/e7Y
4vvD6BTKOs1/wXgR0QSw58fFMm32QcPSjF4Nk9eMiQFCpkqWjMnPiYkDn+mNLVoxLMnPWLNELKxo
qeze1yq9Z2wFUwdBajqzP/ktvQtmb2bWa198nvV8l4525Y+CO2sv8FxFdqReqaxb3FkZr80QrpNI
2DlnGKoHnY0wenHil+yzItChBB5QjoUb9DSB6YG6CUyPnCYnYvYxb+yGiApD3NGmycfiIfVuyE5e
srK/9wcy1Z/WHyS8PUT6d+IPqXhNeqQn7VqvfCiz48BF9zWbrITYqROofQf4ytjE9/MN6HyZ8QmQ
cAzh13whwGV5FNJa4VtAoDjTNs+byEq6CASI9Kzzn46tXQtEXgurYe6wVIq4x3s33gwEobROuQZc
KHtf0X+VwMmfs01yV6gmzSPZ5hgyM7D6mkC57h1lDnIpnmA1kI2wno/H5F/1SzqPCGpm3JtyGWVu
TxqejQND9QdnyUhLE3zSK4JTBagCD5hWYzunP0MCf9NbKy/XGX4C/QrfWaM7FYWPvkzHoKnYNuCW
qiXNVgKOswm0duGglF5VeX1/LxeH6BM6ciEgDiVIEib0Rvop3iFuHeRtQFj5XnVT2gYbk4w7V5Cv
pRKfSg2KMm1XJY2OgiZIe5/VTwaDqXbVoTosxtTkjiz47wNJlD8CqCQTawREVmWPvnTj/pFWrp7c
Qrjnf8SSzB38JcalsAwP0Sk6Ka2Xbf4RQdHhTsb09ei/Z8zZYuICg0TaTT4K5JYujNdGtdlKDxYk
st/8ASBEiK9y4wzyAhrBuS4QeaNKtvu13uxrRAOXoLsNxJe7r0OFZKogvjH4fU0MkZ8sP7JbF8z4
Uul/wtz9XHV2iKym8WEfEePgB9xctCnrx1D2QmFPW+djaKp/M0tgJ81K3VRaULVH0H8X027tE+w6
GBmDQxACZMh6Je56lFbTTo2GMTktWGpk1xrPXEV4ubxmwUk5xdVVru/DLsmXb5KD4W+yHlr0sHYg
e4oVvLtpy9Fmz5ijki8keJbbCGGpOW9MZQeVT7JfdDEJ4Et04V8q8GHIYZ6audGwGxxIZ+V07lkg
sVqly6kUPHVzM51fNOKHEK14r4F8+GhHNenZL6AmoZs6Erowqy/6NpyeO2/a9IFOJZD+n5cl5yiS
Z8gCQDVq6L1iMqywWcdO6jeANgPQ3H4NbH+A55DO0eiiTwK2ieon5CJ1FNcCNrYSDPF4i8WAmbLx
Lsw83OTJsuU245JsGT93M7QI+ZtvlWrLWPDbApHJWr3MLlp0waQVp/NvwJY834IQpu+vV0eSBcZl
wnkWgnrZFGJ5g2Wd/uZjT9JrDY0bbUryiMNV8UgCqJcQp510cZFT7BQe6nFUDVVeNTK/INbX55F9
T4iuEWNAd+DBYLJe7haxbsqI4pWlTLvBRQ1wWi1zYSXO8FhChaXcIBe0ktsSqzZcZRUA4qpWezbl
yjQ36LaE0Dnmg7biz0FpMDwcDxLb1+B9fr1Jj4U1A294o+HcC1UYyhtAYJ6SKnVmU5U1O2z93n8i
g82F8FyJY6l/vpPx0ag+KDuK4AXOwTRrCw/XzX7JG/W9eJ1xak8lj/35nGMEv1jecglDi3l7mmgo
hlnaih9Yg2bzhd8fb9bvmo+12CbJRNKJoy9oDzHZRXtkC7gimscBCRIwgESQGDx8XE2wtm6StbSX
zkO2Ay/C70RH8maEnrrFgyf20y/9jhYaMcPSgdLD5Ata030OmYfJIFn0ofGXXTuu1R2mLGb53H5g
ns2+qAqaSE48pgemCv89ulBh1W2Dw/TAqE8EyvRhY1gzQvP6FynXOwVavSTbSmTx8qy3Cfyt3buy
6PtU/CnWdLrlGjaAGd25YWtIKQccw0gwG00X6D7dXgpXtIxku0ALRiwy9Sn04L+dCuAsN/j+YnpG
vk3J5JLuezxe1hWuQii8oYXXbux9Z+j9Yn98268rgUOIptBwbXvoDhbbeJOxJMII2hpOC1OhShTb
uvSHHR6LkH/01M3TZwE2ZJKYTU0KQRJZ39v7SDh84L4f2NZV69+YhYBTrooM0b49dKuQnQI6UAJd
ASDnHp1l4PfrH5nsDCclf5n5jS9u/zQ/lAmiEmyTGAGKQ41XY4H/e7xW4cftVNW6kV1gYtxzC1nz
WnB1Krgy5jeJG4RYvTDxIHOGJXh1DLSdGh9Gs9/I1N2akX1iuHBWYe7M851sbucQNowZEsOQpYHd
ibhR2zReGTUf9R09uenPYo8VUA5dO/9lD5oknp4soy/AZxzCN42f3PVhI09u2vrWv5EryNn3+twF
huT+k/HwsCOUI1dMcjqNORp4tcWGBTMvnkvIataQfvh01ImcQniKK/XAtF/alN91Ujd9ag2/EIeI
nni9oceyuS5KF9YkOP05RtOxgza8COzJUAtd/SOBtAfsc4D/RqZA+2i/A+yoj2LvKh73gwqZiSUg
jyD0tdITkNiQdEFD+WPeJxe42qNZznTvxcYA1TLQDlJqnhFRu3zCockrcQN2kaAfL5u3o/njlmV9
ANh+KErDn8HhmGBNk80YWWwDAJqtTumwW4g1853eG3/4+4NDHSMsZdmXf4HjaR7yFsmrH03nxsC+
Dtu5S107H97HplnKMN/mNq7PkIcC49a7C7bojUlhXQZ2dqtpr48jkssdG+/wF0OMzXhkWcSlct/j
A5HYwr8AEqSn2y4OcN+QmAgXNznIILjFMkTGjtOKgo0omdobyFWa//I+uUOEFDgUbaZ4lmaGAshZ
GeXj5Ta3yqkAKx1uIDTH/PAHAGyoTySHwHLxC8MkI50V3hqXM4oSLRdENtlNbTaDKH5Gm08z7k38
SqF5bgLD3OaqGdmlZqNvohim4OUnAKCaY9pY4aa8V+f0EBy1apoUYBdFS+0n+4X6YVanBjM/CCi2
RuCC0cxXKeTHk2jZ9OyqywLmnr9WvpSaMxfdkKmoXnzm3aLDRA9Ob6eSMwV7XnRSLlFUMZnXEJE9
GIg4Kiqn0dSrl/Lbb4GtUPnJLggmRzXZ9ipkHHB1X0yc1u23teJ0sTV42T6ulgQDGWwVChm0zoog
dGvEdlhswjSmS6NHXWfGvcG4GSh+y+/DFTVM3LICjSUGFeZrcVQ/WLha9XJW7xPh3tYX3hcsrxs7
a85Zv+Y5Ksv0UHZ2ZMvRCqKRLtHkY48HbgSg2PgCMhMTP388EOwBhUFtB/VKmzib7z/9wi8cnOnS
ol3x1BojuW+VwdmmR/lSHiAnfW68aezaYAwIqzmrT5zmphHS5gLPW+vj89Ew+gP69/iiMDptKfsS
MergxiB+ULKDuUX3GJOJMJkFQ6in9DAYcn2MTBji2aiu6hHiGQEcOI7IWyAPYk9gDkmugsM2ZWAi
NhvJA3uA6djDw5i5TWOV+RKFYWPpT8b9GM4Kdyp8bF6e5FpKu1ouUJh51KNq9gcf/vX3wToAXzTc
gBabl69qJvQdAayajQDUghtFkKUCoSEjjieEql8gevFh0F4BJXOcycVYlE6MPFm2K4glkDKYeqGx
70vdrCunEb86dLGTaYM3/33774blhVNBSjt9nMaKvblwyqQ91zvESKJITH5smhgT/zUT0Vq7hdMr
gIlY76v2M3hmYpzmS4YPSLdnuk9Gt8ZpwCGW9ReZAvTr5bQTLr4gdGM2Nks2iraBO8sxfutHthAD
dy3euQU30zLZiqEF2Sn7WNBs0/mZv7ngch5rZxgcJhl+UdpPiXstijbFF8OeagVEDElXujWzF5af
M5wb+GjGsA/YzXVsbtzoFGP4BeFkhpGhPWdhfQy9IbRzFFpLKERychXiMx8YM4UOiTuZSib2w9Nu
GQwNnNzZij7GoTArjHT70VwmXiZFPCicFLnmVb0H0CghHpHYQ/PEX4EUEenmnlGFYRRnmWX75mLT
2tV0sH9AZJcDG9Q3cmKLctgPVviPZoMlKuuOz4r/EWovompOPfQZfX1UvJrt+lm8ER4LG+eWmXjG
kciIzR/APiA0KqZdw+EDPwZKla7RFozk/ouVAfZLg4UjJYJTPN68bvd5VAMsHFO/xQ6bBSNdEqmH
es44aXa+QbmamnOjdjPvHRs/7vyDjMJPQVFsNl+wiitf7ZDDgHFz7bbmFCaHP5wl/Cttv0udcdv8
QJTAKxr/eWSy6gr4jnNHB8TYzliSf/kK3wzXznFzBZsyuHhoyA46EXQS6nifRZF+WKxmyBfcElZg
TeM0YqnHtrq1xDXorytsBIQ7d6wCkHrLZPpNZuIfh7bdfl36SZRqwc7xM1qALw2ipaNgEaT6L84d
CMGhezlwlIk00XbQ+e3ymD2wHo7Mt5NwRcFQtnRueoKKeCCr+h+roczPrkjxpFu4VxY4JBmLNXfQ
4sByjNhFrhUP4QBBm+sXBppsWpAMao4Y2tjFjlZmgebDffx49L6qi/U+nCQvWAN5LAozWOu3uuY5
KGtW+KwpqbxTidKYTz7LwYH7OWoWZIGP8SseP9V6tlrMbNxOIx7BWj7ORLivpopvNqMbSB5GwrIN
yw6PFQMbv8YbV/0hcTTrKFkI0hzEFYtf5m08mBwMkqyZo1soV1tYAijITWUbo812lMMcjt5XscKl
hg4Oo4kTNBBpJ55Zb3xncMlh4LJ1ieykfrw8PWM1uZx7hQ2bxKqIj/tN0OLfoSgz3q7ZSBkG7FxC
sjKrQknAJipNrv3qo9iZk8MQh3aa/y3yVXJU2WRAJXRZnrLT9XrkshCMPXxNIGRTku+QNN0YriPG
M5Er/moJq2T+B0+to/nGO4aeHqHN+054RLRWQO80XgoTekO0ozXSX5vuxnmFolKdCpfNLdPONtnQ
IQPl7gIKnSXY4yq9g2hJgkEYDovXOaFytHjGeJcIBJy0mkb+p3xzrS5nFXMDU8izseZeGMITsUgZ
urNeQpq2CunfnrQ+fGD1A/B64U+1Ew00f+tFow27HKXCdKIkD4IkGCoelQzM7UqCAMjayR3/yYc2
WRYapwOXTzJ4IR9KM485V/GZeBaYLM2O0OOQCTzn1mdmjf1y9gfVKJkbRwEdvJ+/liRhwc8afkGv
WNybS6q3A8Wp2dFL40MA7uD0rBx6fhTYX28yXDwomhQqXbdRcSC7ACqVDV9YFf8QcV0GRztRfYAH
+yfQKqF3EhiAKZb22NyBuigk7B9YFatWI2M5aRScOwUmpBEtIQR1e5RUEzO6c/faF1jPlhgqC5op
hKQJH8MOxBCxOeC0OXbnj1/1iv9hnR+ZmZnvH39+LY8K34BVnf62hj13Ee4tgzV3QoIzp2Y3BHB3
8cmjlb1X+7fGlwcS7hy2RXiIuJHxjffKVC6vTe5zb38GB0aP0+Jiyg8Adzhc8pBnNFz0OORj4lmH
zh1t8gBF6fRpN1TQLnDJNNrGyo907WHDOdoPHRS3lzv7p7ItrzV2AthsrAFB9Dnn7ITImIYGGEwA
1tKeU6wfvSqeFYhQIU3AO+Ttg1SOb5FwVxuHCOY/AS88Wmo2zS46Mav8zgEBAFEw0YCkOf9bbIv2
a/b+zojT2bDWnXcTQz+A1VBAhGpMfP4ght3Kfjew/IHEiMOY2ttZBksezGzTIf1xKWAT8sCtSnMR
+9Rd9/O5Dr+dJZV2OpIfZ6mHNx4LmukDh2gOiE0/TpUd/YD2l2kwuSYkc4ZIEJZOdaV9BCQuIGcL
BMq0mw/hbe9Vt2+fEfD5YBCA19PEmx9UbIRyKUY1t0ZM2w0RBFpnWnDRCa1ntMnLuWawt1CsEgK8
Q7dPlEf5VApssRhNLYmQhYXXrjq2Hp3Fa8A6f/ZX2+FvRh4MLm/mghLFz0KXFiw5pcz/8JqBYp2k
NDFxitbVWTrDxEDwYuhT4VFdnxWTZHFzUDEC/EFUd3AaWFCo1o3vYR/Rf+B6yPJtCg8z9m+G1Nzn
XnghOsHvEUWdzA/Rg4tcW7DSbKKO57GpoeGzUVZwcRODmlrND3a9KA24qEBC2m8UKt67tZnWTpXl
9+bHF2AOR4sluALgMc2Jyregbcb5j6MtrcCKY1ZmpLuGFyHFYM6jzY96MsqBlczRjU0w5MgBRH2x
2RJsoMxIsLFRogBSIEpII0q35jPg90x4RiVptaUF3LvAKoEt73zdfViisTOTnHBaOH6smqS3bWvO
fz9AYSBdrcfkpvhQKZg+dQzUk/TEzzgeFH86D3eCvAPYEqrHXoy+iVslni3H6IYGs11r+7myRwL2
duiBoGyzREQDEoeuH0e2ilqKEXv2xQv5ulTshO0ZrRCuuvdoJKkYmRHzE1ObeocMo/3oG85/DXOE
lG832LXbIXCIKz6B6Ax7ASwVW5AWkiNkIZ6CMSCopj/eQJn45sZFoMNRmkQuK+E5ZI7NTcFpxKAb
bXVoAaORFtEzEPy0VMyZx2OdWnnmtH+6fIWUA2Y4/2WBR4ixBLuRnRxmwV0H5cZRQjht2GIZIunC
Nj6b3eIIGx8dGTnPsz9euXzKz6OzHzbjuEnCDUvFN6g/XlzYakHIgDABW5x+IZz2CO+YdHmLF62n
SS+es68PKhBmO2ENXiAfx8jJpU2Vmx1MB7wMfGHYVTMnaIyUNTOVBBpNmFdu+KYNIiRI5LeGyhtq
HtOA2VFBC9Zg9EKRiT4AYlALcowSkwufjShKhuarR0UGzt/c0f6lWIMwPb1BPAJ0jhYjtJLY5XJ0
uQd75QoYSaIkT6pE1y9YXKn9l5SZ3fl7uNJB9dBsOvwemx8mBwoKEdsMoqidvmDGRthPPkGrxR/c
BtFh8gfW3B50X5/r7A51vDAnGisCUKCEQPgfjDkBfDAfMfHN/nXSLyM/29tn/l20Ts3ToTLwe7v5
M6yuVOZsdHR+iNgD5srp1b8QR+xR+3G/iz9TV8G9XLuMNeOz4Dxcky/5n/CvS+/i7wThQnFtzxB1
Pphlxv4LP2jg7HypIZDQ7y2JGZuXW4zW2FqLjQj+pcJlJaIdgn9iVmQAseBOzX30ULevFR7qJfAg
5LGJKGohWaNBQJf4f8YV12ZzQoDQLWUPDgSd5624lC6cbn4seYUc6B9NRktFC1YsHdD1or1Donyb
Blt6CgbqXfB7jL7b5fCPBTlj/2r6mH/o9Cq8XoFpgUlYvskuJ2+4VtihuOh7L59oKQF/BL+Mn9A2
OKX5MfzRHsVFVFbKcaAjjc+0f3wxTljwsfp8PTjEdGMDRLUGqSXHje79u18FO3VCV+lf//J1vYJT
BJK2U84hfvquan/8ciuD8/jgkYXZXT/nZD0X7cHbvq3ZM9Kguh8nfdO4bJjHqmPIZAxYEjDOAu3C
WorWHFFZWPHG5/oaBnAdmFCrNGQomJnsOVy8pGAb0bOi38U7JDgCaKDoxfH4Y2NW9+AOy2Qi6sxx
W7NZtoCzy/XfeBTibxHnz4QZ6IiGcvPZvI8EG5tvd76HJzfcJiLUHAyHIdL4nl8ncJZV2JpMePru
i45Hn/WZvEUlO/LYBh4B9eoQMu4KdvTv/Mozmp46B5cGGpLg8e0SmdmjFyL50uw61HLeWLjkj0O3
g9xMc/8E86Mk6oM5m/mVfue9hp438FXgiNPXovCJthSCXqEI7t4Duqp1lR8J66ENrHxeA+EoSXsa
bdosGQanHew+e5RaC1rwA8uC+ew3+ZbO6j/lBznX+GT3yl+KYMfySznJk/ua9jpiPCfyDVowzSxg
l/QvXzcO00msHgHxigPcklPqSkvRR3+EKcEtyBw1XtITRuvFCpkW1Rk7RegIQHQcmOPL3E/NlbJk
kNb22Ur6YBv0/teu/+B1wqaf2ieg/86Ety16w179B6cbpKF6OR8Q9QbysNkAVE7gOz4oxriiOHWY
53InfNcFXJMG65l/ya5+4B9P/47OlPo3//FnwI5fHBFWGg5aQtjHHtLY6odsUFh3SmlD/ujjb8iB
o+QA9w7sMGzYxQIjqPQjbIOJMc4ySDnzHQUXQ+3MEUzQG/MFFXAFkQRcKj5n53ZLoEGx6vzY0/bp
DjfRzQd62l+o29otTQ/KfsIqpvv0Rfnk7Ry1MyzsW3PTTpgNfH4At8SZ2w7oNekrQUA4Pw3HyV38
i0q4YuC7KNppjTjbG+wHMLnPbwtOpA23I9rNqNi0QKHXae70rMMfdAJOnVmEfnCseI+bagWqyeHI
6Ou+eb1Zjcz3Mb5g0wWq+PWSxgdt9j72chgcF8pP+v+txSfCZOF+fHFhw3ph8pfY3geVPXsS3PZB
u37RPekYI388y7dmgiBghLLcYyP9jPfZ+wY6TTcfETsLcXLd+LDOC+lcRfaLx4oLMgmav/GNWwDn
pFPNJpZNxnH8AkzZKplDbC4m9+mW9JmJcjrdSR9YEgduUVJRO8Hqq2Oe4VtnKL+ZsJa34yEBSYJB
JgDeAiECYPm1uJmyO7RtKPogou/Gow6zyE9410EyZ66ynD+YlYnufeT/8lVx7EebLjs8sxCIvibk
mj2gBvqjHpsJ0ZJdHjdiVbLXNBcJxXS7Ym4Ho5bsDNF9Fbt+3M3rFR7eeQa/dzpOwTakdHOhEwr0
TaPOBcH9AyWZYY/bTqDkQNPT3A4JPEWqXM4uYfvNv8I94g5gVRGDx9Wm2OGKqv/mLGawi8Q+R8BR
SkNtdc1eC5drEP8YcSuzMUme6JuoWYkXorG7x8xZN3mlXNvMevs+CGSNtaOQbNrkMM6u+UPAXaDa
Nv2qR47wqEKLH4slAwkhyVmPOmO28F6XIEC3aXUzqBcl+Cc/LcsrXqHvGG2MQxNmxY+UbA/jNNsn
B525eWpwiXV6bxGl6zNf0XYt7sbl9FhuW7zoYrIge5O3nYRHLkSynnB9lgZ8fZgBl/PXP/Y3kGHl
ZCO4LhCewcabNd4mUJevvboSZEaFKqPlpHkDWTfj2psNNscupSeHSxyzvxOyP0060q4o+m42cjOx
KFf40+37r39CSelxM0jQoupbkfLDH5geH9cuBVj7oMJmiuI1yc8dkmrpfXh1q/SNXcC2P+C5rZxk
F7KgE8lOIPD7tKhs9O/Y4wiSOGTSQXd0CE0+TWxAYvUThJ2v2Nd3FQZamw1MULv554rYPdVO8JuG
8BiVDrgnjeiRAyv/U9VtIJrusAvBrNk3ALGUkAdja87mkdY99AlkIzVRh/bNvDK/JU6ECeV8DTcc
JIChjWh0je6kvOqBP8p4dKO654UPV0hXpDPrk3aZdYcG0s1gdfthVzDI9JgyRkR131+lByePyB4/
NfqCxchaKVc/LN07+djgRdY7PKsCcAAG7o+4I5QolVeRemv0VV77vPkfKN6YYIBvgN0w4QvHv2La
sMtHaQ8NALbA/CYlM2OWf4WLP17WdtyUWPaz7QAB4MeFzTLdaTLWOnQJS1B1CinOOkhAE8hfS3Dg
sWZd7YrnFHTqp7b71wmIA9Uf1G3iYOvtJ1nX4wStVLEr9zssDWblEQEInogD5Nap/2ejjcDmg6ka
XmN3Rqa6+Kr5Q8KTGbwXSlOPmV+ngjoQmL4lZRhw/5oCo0RIxde4cU6ecGxAoauzqRlfRKdeqa7g
2rLsMLoH82fIWRhefqhxuuAN4WHT0epb8EmIJEDFYQ67WQ4LwuBzBinKlCXTyCJfpzQr+PiBrcED
51FfidSm6xRn/xjtwTvj/WAlioOwEs9oHOc40YP0N2tfdqSSqQp7djCQ72ybE9l78ZUKNttSv1rb
hxwf+DxzkS0LThv/9Jf1qZcxXIa5H/eOiEa18t784zF/HIFWsvBOXeYSnNCUEukHylksvKDmp/fe
ruBFDDq/neiWKWFVvNK40uEe+FnLuUtQNkMLqBnaLAyxAtoNowi9hPKTrtT7W3yAeTUnCe8dbIFD
T1y/nJOqYiMp4MEARBdgw6qtFh0+GzvtoetQFVigyPR2xJrs+MrK/Cfr94G+zMpbdxZxekp+U2m9
ejkaHkY6Ygg+fraXMa/pXZ9vyP9pV99TZXPqbb85nbTHrLvxi1OeXpD8YtVltyxNT5b5EzU3azA2
jOWTdY5sdOqPDs0YR4bJij3xapmIO/xAXHlaHwmbhWa10XM+/nVzZFgMIKTH4TnYPmKRL0FaESbz
ZoFTBfqHAudemjeXMXl+JUMrjm2p237UDT8Pb/yICDXlavHRtuExiFDKkKRHjOCbQwH3r/4W+eDH
P3W8z0GAq7OAxdpo/j97Y8mE4l61wvQfOF4yeh2cyYL8Vky12rs63+guUEkQNcZq+x9l59HjOJql
67/S6PUVLq1IDqbvgqIV5V1IsSEUjkYUKdFTv34e1my6shqVuJsGqjMzQiI/c855XYqzduhIoV9v
sUZRV9JroZUbdHqIUl8AOY3F2zFcDnX5Z8AfDKUaZn7q7LaGk2mpjH18+XpbG1Yg8o7vu+lOlM+C
MutqHwnoOn5tw9uV+bxS79uUSToLqbOVaKFmfl+dIHxUAJ/6babft3MjgsS0Fx7+vQ0eeqDqWNWw
moHYuAzhGlRWTknJ/zPC1veC3PSFABvntdRqWq7Ibs50+8XjYOSrZnCela9+/9TqLEiP2BCjwYdd
h4//XTvV0mUYVndcXU7qj/pdHzkHoORir7FBE5K/TcKgUTZqkdh1/qVIP3X6JsW7KDxmxfc8BPLs
CHnQgG9CKJZWE+Kc5teZbWxEvwednmWwG3nFzK9wqCQkrNxkAlGEgpnZrN/c9aZ4QG/xxlP9yrs5
U2hPO6Bc8gpVqBisanJ9eOKNw5ltIwNC2SNrZ+A4RiYeM1+IDUSWLCbgjEdE9tXM8GoMz/Bk7ftj
UW0feEPh8YCCGz/Se2V+cjBXi0bzKLWza4iUNiR5B82OOyB0jmYgCyj+0QZOtximxsbI0ehDrLwY
ZLsIfYvHPOvmVrQX7QtUA7Az1qtkTSDT01U+lnJnFQdeVQORnH4TWB4sX/faK40D0Tvo5zo8/QU0
Fe+oJnh8kOf3qLOxVCmc+14uaJAhSFgaTKvvOlyNzqsMkO6XFs/p0pNRyGCRpXGA6HdGkMTeOtLI
ejBLjVAUSIHV5vbBuqwgV/f7htR7hDvd9iEESfo2GODNswFkj5kW+q8K3gATR9XT1DE9CNF1tisn
b1mxaRFftHA7EzyKV9BRhE/y87B7gLiKoSg8OuA6zJwtnFmzMxXNA/Ny/nCAF4wN+Te/gjg8+FCM
79bt3fuR/VblGh0bKigRHGX8Rah7uQuG6q6EyfWF2VK/So8yxDWwwBkrlJnefWTPn7WtHHf4BAOy
6d79CyZyMCB2ZQIpBOGxtt7pjPXZCWtIMB55lJ7ZyccD8HJRMYHJNy2Mwyv9wbyAsOchwtVwduWv
TbcdQzNYo4lTPxZdQI0dqBhrJ+sM/1iSO/0sZmWjlWPyAJrAujp2H2Q5p8vTpNlWASVxtbneLOjU
QAt++8NjiY8Tx7qRJVJY99LOvzHPJHFqXeYEcPwx6YrhCd+9zL6j7DFpKafzgrmdukkUhrGvXfbY
TVEkBNIqA6DfdKaBRrp0VWs64KiAiAcRCA4PKR41G+QoOAhvmZeC768R6dkPnH7dLhBbz8BOxTO+
CUME121dCG0MOJetpV06D2nzsjlEITxvE7gpAGzMmYFSq3lkcEriEcD2BIySC3aMgCZxDGhJvp6s
Y5k4kNXgkfAJl5mlODJh8BaDuhUjE3jA/WWar7g6ZijoEJR1ijU7LzZd3bC5MtmWb9SY67a2Jhdo
URH+siqGVxxZNVNyR5uYGM/j59Bl+IunJ2mM7PKMRcMZ8oDXA3PFKkQq1Jmum0o/2legQkiwKVMJ
Vb9DYZnY/d3SYTRYupfjW4x+lHQAQjAlq192nhQ7YMYvn/zJOvNGshetKR6lTkYWUeFwckDyi/ic
HqzrNw2cB8Ql6gPN7SzIqymF3Em73o1LOXGV3bHzhc/JexIv6NA61WYpP2O8+xfw7kjLcDC3Vu8k
5EAXtu5Ooft0XAKS6gBCY9XsQbCmEPwgmX4+ZGf6IRr4NzARrD7TE+Pa24GSOK4dZbLmUohQo0zd
ByT3Eh824kEYmUKCbD0RoGQ2SYIuXmcMvWUKMBtBLxvm8YntZkrKyrzxqg/iPUqnhrWI4GNaBSm+
VdjhRsw6+kN8QyeI7UOgMwskIgbyijJmsKhHXHhuDIYqP/YYSvBigo5fDMlVnnegWXglX27xIhKR
I5yV5dMurcmibRfxFOoIdRgYzXxy0ZhwZxwIbJh89trkZ7Jh6Pw1bOMn5LXxJ9qCcGJOKUjcLOKb
Iy2KCB4y2l7KlU0juAVSdIZJHCaApr66iRdNPmbNnNMFhv78S0zVmJRCx+X85Gj4ZFIpnoRwk3eY
X7ABwvmUvVF8qeQx4u/ZRVuleHsK23v41tXXKdKX+zc6CMV9LNLboqI30ZcSZyj19cYgjpS6hBX5
fs/2fTiv+zdBRXgyC0YYuHTQttZsMHXDB4ic7IjLxFNZJtO5lIomlA3mAoruTSYrycK+hMyHmqNw
O4EgIVvKSlmqgF4vtwkifYajoSmtOOWH1pm025hIlmrwH+JPgvrTwId+ahvyZ4nXXeQVOLcbO/11
nNriZlAX1LaQKGE1BLkrPSFBarhyxdE8w02rx7D3icD+FP0044OY46kxvGGEGwNcY5tBSB5Ku/eq
/g5ftIR2FiF2JmZjVd6wq9gUDWYjw0Ju/QQhoTCm1ynMtVj3fNf6tkFlhttBXTgtHjXG872Bs6LA
sn3NCQLVJi6OuVVEARdvFWDRCu9FOvwoPOQwJCl1xBXaWG7fCFwySMnAoGiPcV/ewOiB11OwXr8J
FAZLrlQXTljbrOFlJM2Gk8FQVg8c0/CF5EF/qp1l/IzKXghrxZpvqsCtZ9z86Dx+4BNvl0E+ahwq
DKewUH0vpssSQWOzYherrT8U854KDaJEcU1xYoDohVVtJ1+HtwzWC5VEFLsaFEIgHiRFSEmeewLZ
vzvlKPGVX2QvGhNv8jgSd6xmH2qtmC8Y8uUxopyZdtx08IJBS5D9DfMCbhk6TcPLCSrAw+VhNZsE
/TzfwxHxFWN+y0dXlywYMijfcyYtCCf8EDuTmdVvunQOThI5Us/QmIlUt+QfJR/sMahMBwpuoXFv
Zyrk6oMyQygwc072UsUN/KHXq7zYGdFXsueQqoLiQwJW5l549D7ktnu7eWACWby+9P50U710S/qH
sr8LnzncSA02pjXcDnH2KWaf8Z0i5lC9vtJ30oOoK8Cn3rzym8IifFit7BQilwf6BJys5W35ukQN
Iuf2oxeXNJOiWzXz6QQG8bYpPNJuJuuRCoiw8U3IyHi4QvpiAbwgJn1XnjwaZz+5LS1uVTYc9wDb
g0S9Dhtr2ksrFmBBGx+1RMqZJ92RC/niO3QkFWvUyswrsG1p+gUrpYdXT/thwk2tLsCIdb3Qiy1j
gVtj9cEohxid4hhuSPh6jBgtbMfQJuc7sYB44S7/gbv2730D6QWb3kzylQq5p1uwmztEWD6EyBos
xiYhuEi3HKJbWbONhQAaHcTTWfw9XY2hXjza7outU72opUZ+DNYh6oZrFTpNC74Sooc7sflin9OU
gxRx5hPWBSS5oG4CJUahcE03Dx9xZWxPcT40ZjB51UDHRJVMtC8VCaJL4o1hotue0f7356SapUws
rBc2zZVJnAZdp9nDr9sYkRcWc3WTpqviuf/C0pwbuSEyPD0Mgp2OVgj9uRM8CUK1W0DGaMbKE+sK
uUHc5crQviN6bco7yRELmNZ2hPGTbHfL21K/INyKGpTd5IKcq9xtCYLIYAFj6Mw83KJtUhnik7C6
UqClblo/vLmEHDDCgIO4f4yZEGXo3fEunqPUv5KLongtBvkEY93zoMffrrIrymfyVjpMZGEk1t0b
t8St2nEPwC6qEdeO0TE5PYPYeOKXBsiO6BVaQ/LxVEnueQpfNawuJqxGfhRkpAV3lE84wTMQ531Q
D84kdYw7uJ2bbIG+4XFt1vlSgCxaXKcrT4w/CTJvIVJiZwkH5yc/5/FOlw8yQ88KDsU8SveE8MST
9+blYZKiJtde+8Kx5AOldP3VDe9ZcnwKTD+CMN1HyEPT9YPjqTtBv6L+xKZJhn8MswZAG7whp/H3
iVKhz2RCJNshZwTQCWGseBkrC5YJVUHqwc15ONgGAhwnzJU9mIUi7xDG+YK3gH+IiBRG2wjpSZaP
3Spn4o0rCTkivI74WLzVkDlj+Bv27YN/x0TTYioI4loCH9goO0nD7WnhgD5yR/omvO9TUsboisp4
I82BIMBoeFfSfb4gAGsIgCAc4fmhGWbYH2MOVcNG/pZtqxssT/pS0xqCsa3GuQAQLD2m9Nol/rtb
VoDQjcU2PSYPOVM37cQMaF0ixNRHTUbMYD4+i0AGt2U1S+FMFr7hrnEP0Qy4zXNKT+QQ0hK93jEH
kdxJvEgzp9vSrmDzfyM27YBX8y3naJ01H6oloi/ZNFiaW5QpmD2l5hY1V4GxNuXjDJ5hhKPdmAvQ
CbNQDQg/Uwun6telLJq6eJ3IlqwvQwkL8TN1taIsqYIVNCk4g1s9h8qk9bOljqE/lQ5ZFDgWZXPj
RC3cmR49J+97j/V/w4BrKa2S9hjzCw61ZSnoI5e5ZqfLr2auOQpEW0zRCU6DBEP1ms5iC8vdgqNz
q1IVvawDiaDwXJJljKepMht6C4Xp3eGpoT69rRx9q2GbCrOtckmEChXYQxT3NFQJfEe+jNG+ETTH
OolWqkTL9zBbXzkZkJeeVHavcnm7TnLzNHGIUOHRe5N1+nkjxBjfcU9/19/haFEFP1hSKMLMBoI2
FTCgzg1fEDf+DtLl6yKbnEnKUnFLv/0SHrsQI9LvarpRyRXKsH+ZP1JAEqtWFkQkYg9SnIp6V50a
guAOWM/Lj62MOxIwyp02HRd3ItcYIKIpdl9rMbXaC4oFsriW9zZ0oMtN03NEUZSQwszy6eb4GzSb
bmt4NMjMu9yATAkFWOBhT59B/3jHz626kq6DoRNqcVfd6E9n0rkDiRF4nVNnmuJnBxv9lI9kC5fV
TYyCSohwyVNbPC7pJZwrc/aKAppHlas5ExIRSVD3wFWBFqfHV7gU3By6FubfWyq3MF3ewmBcJ119
rD4eQPJp+CM12KG937pPjUASWhSSe1Z59NMfQ252ZyBJqIemZlN1Nuk6UZnHzZKKjAbuSRw0KNPw
g9kQNYjsFtG9hhYHcvsbc1o6Vk+v9810nugHuV4TNXMTDs/JOaFiY0ZNXfFMUS9xrdlQWZ/GpUdh
WlBPLQd1CZpBfcm9klXz6oOyjXwQiDAri2QEWNzo2IQz62L/ejkE5rwsY5zmc3U4hHIU9OtPGwce
Y5PTidBRmOHqoS/UmI+bfdwkTGFuZ3wFUiT1obMvl3y7buxKNwpH5IPtQbc9lLty2cc+PS39ujKW
atYXtPEpttrfj9vqlKOTpWTOWq4Jb8vpgtXfdCWTX4QCAtQOy0UrWhWEydfnFIojOBsUQHSJhFyA
q++kwceQCVnwTNWtbKlA8aXFn0PjHHud1uoRp6jMdc9odWmXezl4RPTP1hfHJGEMeAtf5cZ7lUju
ZzE8RzQa59LXPocdzT8j7gW3MbMcbuw0ZtRow8TnAGlddO4SR77oFJrFLsVoWoQAS0AL+Bj2K3Yf
sao4sivkH+hOBiiYsL/k1QCjRDxH7UaY1756Fgu6fxlErMGTi6gYglrwweDHdSihD2LK/TfhBCWi
qUiIXLfwKZdhz0jYaYCcOg/dDXCdIuCpmt+L4AH1hfRdyeshgSb0VaP7xuQTl6bstekMUrDzatnd
fJVx6stRaJOAE/FWPschEWEkGZPCkOzqcP6gMplaxiJqHYY6ikfjPOvZrNqVy4cHS6XdfTGBbV4L
gmPUiU/vIoNKRc8xtLaw9dHuMOKlMYmPV2HpaE9LmSfaSvgha+D5w8VFR28w9z4hfH99kQA7EDeD
jwA+pvnn7dTAt1twfn/Td7DMCQURZkTNmAUZzu6742AmhvC9AiqfH6bwb/2A14K792vBtGnCVcP8
p6L63soHrjzxC2Zmfm6LdcHjaUsXYzi1dm94TfsyCd8OF+t9F3mHml3hkWcH94c2nTgA4adchPyH
uDCoXQfvecpEkhutlgYKC0BTwyJnJQGrnpIrAR4l8TfPgBGO248XO720MNfgk43mFdKccBC5gQ46
I0iKcwR9AYRO/CF6B07QZqLaCNzPpKjo8M+6xZNBfweuAy8MOICZvA6kbgkDmP/6ns61yB7ylTyB
xs7AGNYlYZWSGtRYGBCE8JQ8oZgPjGoll2+C6alCEiATzlu9eyzOk4Z2hkAN6fSCCHUIm4WDAxD1
fEc7b+VHRUSUh23cbCSacIreaL2hpjKjeXA4z7jhk31DcTR7nrXSuV3iuXxIGS5SEEERJi4nEJXV
sE39vJkxlQYetzCpT+t5gTWaZuM/WQP2edr+RRAqAJeNdjh/Lz8jrI1L3AYIEdlLoDbMWd/hc7gJ
OK9L2tvIk/EFQj60VUnXixYaxBP2GME6yNTv0FlrK/DkCTMUVDc4aY5dPMOp5wdOlh4HAXsxfMcR
jxQ6Df0z00SmVa2IobRTx/OwWzNZbsLZeB5HXtPvhoEBCYXQmBeDyz68HcwEU7Axelj/+XTDGqsS
q/wuAao88jef6PNN1JILFOZMgYctV6yijYVaOs+n1D9w3SHn9I09cDi6/FEh+53AOMiA1qSN7ioY
vmzJlqEbeWflx7qrPf3naUgwTzE+iWHE+YtNZeKSztrEBmGOpAUbnsiA9ezHuJdRT401A2YORjWn
+hpmloJFnmms5T3JkQby37fH8QaeoMvMHBkCaA65hgxxsIYZXxjmBW4kXDjZKuglHegBUwhT9ulW
CW0twAtsbNpEyimO9BVmFZo1fGAGzZQ+dcjxxT1pLP8UNCQLTv3mpIylDcVdlKBs2uMsSN2TRsGD
QXTD1BBeoJ9e0vXAcId8kq4jeYieys6/MPt6eQmtNWxF8gVNTtw7uHOOo4KTXPPeaarFJDCAZRlN
PpfymlkTm6ibKUglnT62yafdCVgWi5ubMEZNc/PgCKOL5k/4h4qELHdGavCgBxZYJdn90xMe+1zH
g98V92RVdiTIjZKGVw0PfFaW3p2RbC8v+HLUGi/UlvE7OU2WcveEu0WxhnUMJ4vo/kH+H6D+9uxt
zF4wo3Ipfp+TmfqFow9l8/PuW18dnHWLewq0EAiwdvPY4lyvToUZ5lb1UzPUROJF+4MQdayvk8db
aOBzxOu0lAA7lC7YGrnT4ASBm8ks+mE2C6hoXE78eUcCOjfFFjadZjGzIC8rJStowdYQ1yKTdYBd
iAowJASiUpR3YKo7laNsD7InNgi+aW4djnlGgOoF26pmniDJS0jS5maBopUH8WZiOqMzT2WD43D8
q45I8AxzTRaS5gs7bJ+47hnE3RxF9oR+zduX79g4WHXqlAfsoowP6FLwWRrvtn3ilXQQJ9dm4P0T
sWFn5/h1pk7iXBGJwZkZexH4Snf5KVg8TjjsCAXiLTBi4DSIdTskUoOUgqf/InSMWj2eYScInZSJ
3k7bxMOYASnEa6apPF/aUd4umGHzJjQbVjaqeqzXHfESFR5DHSomqrbp7QwVZ0CIt6T4jjsb7WXK
fCsZk7+YvDYfbPjGFrtZeWRvdmMRUbceEEUEh3xU5tmSYVVvP0zftRxPXm7LcVbyer7TXP883GSf
UHDfuFTMxBEOk+7KYNKIlpo0z22Lf9UOB8Qesk18DzNxFSXQFF06wcPmmF8Fp/bhTA5P/K3pZNR5
MQnY9SXzf5drr8vnfFkr3GU4D+1FKM3sAfz+agugkx+CNUR8BJuV7dYhgekcN2fSRskcvcuoy8kp
9J8DANueQE4uXRVoFvHj5zjaHUBmxwxuZjZYqt1Qkfq0pMHTnljCioHpXDnie1TswJt4CLaPdKLZ
CjjNIC/BdYvWx6DK8xiKUBZvJ+hRKkuBsXcJMVELkrOxwRuTHvPn/Y87LFkx3MAtpsDRNTM/lq0v
fSfgMid2+Du5221/4DWO8mTntp7c7Oot4qM4KVCDYS5xnYHNMMxeTqJs8UGeoUwJGSU6lLPCfNgm
OPtBFpYu8RgN7gvRkrlule4HZSlCDAcJzY6V6k+wqwS2uVtQW5+5H/f+axMyn0fh7wvAX3jRMlcP
2KsMcJYdDCM+ED33bT7WWSJzqkMIagHN6fN1CwyyszEQtTLc/SoP8uJ9CMBwsh7ziFn5PsXcASHf
JnZ/RC4WEbI4Oaf4pJfyjjkSOejK1zAf8FgjI4zArc/n/Zv43KhyOJvpdeKnx/PiP0tlRv5y/bGD
OY03buG9ZP9BXRfP/Y4QJyhh5aovl8TwSLLT0ZBf4BXTVlwJB1JJmlLwj8CgPWiWfjjv2JuRefvg
BJxi6Xfu1/KwqUFWP9gERKWyO/XM5ZszigLlhrp5N4edXNkhrDFk9IA15jDHsn7sxt5pI0p8hpFi
HGXalu9G29wfsw/BfkJtwIoYeMdq1xSN1DYS3vEvv5HWnWGBh0/uC9puWEu0ZSosnQM4Acg7ERIW
WLXIKI0/C48R1t/Ayn54TH4MjDI+qYlZEZn/hJmMUMGAjx7QrUMgwy4QntcbPACdXFZIJDtZnpU+
Zp5vuYVtbniaIB8rHCYzsifrjhzkF/W2IB6neZ9i9aY6pGC+iGMgrw/raIqm9YsrChUuIlMMmjjG
5zwFPNKSsY49k0XWjGasEAw8wBQiJrbi0xLeMcpDFsOzxV8xPWTSTw4rdaB65FocTMIt24SkYvMF
VhbHQKZc91bfzKTrS9kN8zsb6hov8O9mMKO2NEIzCkpzes0wYx7dMCCvPJgJnzLjTVWDV3M0uFFq
7cCjDjHoYdBiScXChzoDKwryaKeQfg5ODiI3mVH1mITqZNoywmenc0V8XL010kS/9LpNdkXbCfxg
c6K/ZEsnS8BhtB6KOLc5QmkQrs29OcPi8ApDHd0rj32DI165wOwEFh1dOirTcJ2xtF6czBsuVWqi
HoGcgn/T3ZXaaz+ZSy8QCiy1iCdmgkys1+OEFyMuv5jLhcuGopC6i/S+J/ZbRUBlTC4Zpc/k6XO/
TbEQxHaWG/+5fMCR06beE/te/uA48disjzO3CeLFBWc0mJ5ZeIa00ldU9Xhs0rjc9tRlbbONFTvU
91GZwIQ8PusNeM1Al9xvytHgbJ3lgjPRMN+Yi/FpkpADC47ZjIpHLsQS37x1bzkiANbZSKir7inc
LQfsB+86oiz5YTAcMqKi4SI6GYIplQDBN0LjXrAGaug/Z82SdGdoT2GBh/uovlS/5dPdf4V2fM1X
OgSomwl60LovTmiTjOXWoV4AeEkQ+AcQGIhmjUH0mQBD7IiY8EIbiCx8bbTZPLY7arvCphgb+iO8
Jl96L7UT1889shRCbssZ1ImWSOzbBncLOqEpVw3pEzBvFBomCXXXmDCpoKx1Y8nqTkyktfUTOwqe
uP9AFOk+ELLjPx87MupSpmToRiFzaVZ95tgSGb/AjUWYVXtoG7UT9PlAXd8Ej6EPs3FCI1+NZ0lb
PNdAIyUdS6F5BCZUbdQv4bYcB/uhw8Fo7VtwZLY0BYsnz2b3r8bbhrPXiPNDl58rJFLtwmxOgD3X
KIXIbPLJJKvVj4W+l/cU8sYLgbsphGe52ZaNl7b2F+Sl9Q12zTil75rji1Q6Yk70FQNl7tz2u/0O
Z/g0ywScExFhGpd2mIsYWWoXjKnzeTgLsmPRnwDcU97bBQVV8gnSRfMVoZiv0PG7zUedfVDR0NPy
zoqgFE5MWMSMHv6qnKV4hyhMhlsAssR0L7I6Sh1MpwQCAhhHQ16OG0taaYsYE/M7rpMrYYdylMaY
8qQNvWFL/garXJpxKOoTUGDUWA50K641rBM5ptXKx/BZaXaP+KrCSuZYio8V5TZQg9GMl+kEIwfS
o9oZ0A7W+pvHayVnjkK2w7qVMeGY0TdWxVtOr0eJRSsf7gQV/ooDQATX2L3/cHwlVwhXP9rnZC3M
A45w7ZgZ62m54MOFmStBfaYz4StuPX1qPeIdXdz9dqZzMi6DN3sccVSEIPWwPCzCNaSo38JWqHdC
6qsM92Oi1w9US+Oy/rk5wFIhLoJoB154sL7B44GQ1XIqUQIBk6e12yHlPhT6hQJvApO6x1mf9IJy
TQg0T5VKMiMNbCb2Qdu5ha1+gX1VMr521SrlKKGmBFfFDpW5FYsaQNagwHdo45Fjoue5YvJNL0vR
SU8Z6LZCdaBcJ+0C+KLC7JukJIMPNprI0qw0L14DaNpCvFM1LoExh4wsJ7M8Z0RJUXLIFrFuMI4e
a/TMd4KU+RsMMlfdVv1qAjpYIYDxa/286iVt0cezxJxqOZB7Y3G7qIiI/WHgWqYvo0yCc8CeLwH7
W9jfUC2JvbGGmbRlXC6hASeiWl7fdLAw8hAuHFSyn+trYwFv+45/Nf0oYYypbeDlwBy7nRs5zRCV
z2x4U0GXsUq9LagV6wUFDEm7/G/R8QSZIYxQASczHfKduVK3KI0fWV5JkicyPXsUNaWbX2qwio/j
8FGgNNmipL85+VY+RkBDxc/9M5OcnLfcsUiWvCiFa57hyJoitjxoIFqqQwoyiEcBG5vL8CyvY+CS
YRlxWuo/KvcYdTtKgXgzaJcSmvlXV46hkvmS3agTa4zTUgjqi9tqxLJogV7nhnLg8srtpzIrrwPA
tgotcB8SCQFcC3aYzixSOLCU4Vt5z3X/ZG62mT68Yj2yJaBe/KRYESL6p1jQf/RkPpDSq3zpyycW
24Y1gBIc4MglqGawW9hrACBqNPc8jox03kSLpNnipwIFJMXTD60PPqoeWwF/kRkzb+2rQZ6VgF3A
iiTPwlG8dNmgdW2XL/ELxwnNZwL1cAuVEUXs1MqeohOKyZ1uzKaWJVG+jfzEQR2UBEO90jiU08Hl
7jGynXip4XQlD9ycePVmEqde9i3cttljUaXAbBZy9k8EZBEtCl5SGJpDDYyRQbyFWKd/TG+Q4dhX
BJzK71CIHp0PptxN3Wm7UdulmNzGewoSvkq2K+RL1udkl8goYB4IAnw+PHfXOFbEfLILCsNSIdfY
jbpIycW0GIsxSX0THCSMfAC2mUzI4qxealdCnL5kwJTPKrakT+iGXWUrn/1kowPUYkhCA8l2ep7F
x9LAjiGe1c+DjgQyjVZtjITaKyGaQtd/H8ejtZXsbxYuAdrSUN/a3mNspmuORigIs6KbF3EQbpIE
vg0zG0t9mmW8lL8JdSoOz3j9AsYjZR7G8InnpaH9GMvpTa/RSTOKHkE34DbAvBlom+jQzHBuItpb
MmFr4osCCYAxuLZlNUQSkBh0gBZ8Crkmhea9XU3Z3fyg49DvGL/d5WtD2aduAC+TZK20P2ozUuGd
CRnPGx4+VhDoYi/RB0VjNec4kJJLgxPJcJ5yqnhYZmUJYQaMnua6Zsaiw7yigY9P2jSHwn3N3WRY
kwOzy5vkARmGVI/7l7GbTuecsdo8ndd4suaedgh3xFSI8JjmkJLnPO/wSi+ZvAEhMoA/6ijyLP2D
+HSELKecUXgAD6JR53jrPizAeED8cDUiKB+iT0404HuKJb7udAE+fWk6T98nGwIUcnlV3nssWCIA
cGTBnByU96jhbvezobxpFECT1H3hDUA2+iNoDN5sb6lHeEi0cMNJzkD3HG5KhRhXgvWiGeOAzjS8
f/7j//6///7s/yv6LjZFNkRF/o+8IW00yevqX//UjH/+4/G//7f/9a9/6rouyoomKrKhS7Iui4bA
n39ed0ke8bfF//Psb1P9ZWj1lglptkAIhMUaUp36TPZmHcOSRc5euzKBZx7zBkhG5ZJDgaBiJpUx
VmWj6zJJ81P0QxXu79TCLtRoZki4kGwV5TB5XF44y6qY9I3ulNhq4Ys0MuyhRYI14e2n126KcS0O
nekmXEyRUeLdE0LvvdMuBcSLm+ik1CtG8oXX4ChG7NnicQo95P2N8a1hEIITSHsc1F3Pz73VZ+gj
XK0MJtrL3z8sUfvNw5J+eVjV834L01e17Wig0BLhOnIxOF2O+JFguQ333tTIyx2oO83XEgl3rs7+
/iNI+n/8CJouK5Ioiaowvs9/e1+vRs9jQYnIk/ghHKTEPi1xZH0nME35yDFs9DUGS+DSL5RpF2nP
ghsI7vq8nUXVegFqQUQgo0bejAwcoiHTT/Hr7z+hPv37Tyj+uqKmlV5OhSEd8cqu5CawXvB+IQaD
mYObEmJ8hr5WngdtD6j1QnKh+4ZTLX1mWdy45VsFnTSaC1TqSbvtYeY91Hm4wMr1mRJnToYAFHuO
YFB0sg+w8saM8H6GPYRzlDDaL+WlQ24AsE0JSMfR5tdQoXEZsadvzP2bYh4vdfGY4uDLFRfUjoGi
IoNeFJrK7mFRIDH0vH3o6ZLpBixwmFUwQKaryEpxNBSddgwoWkHIRR0uVuu/f3rKuIT+tB9V1dBk
YSpqhqqKsvrLEmsMYVq15aQ76NtwK/zkCyC1aHVKzWtrH2+mTkaEGe3gCviJiafKO0FFqHVd8ae3
oa56DLkshgZuhPQUB3unWdx9dfbT/GYZir/7mPKfl2Gc3PLIaNXiQELXD9NH5/DdOcY23l1/s5xk
9dcHoiuyKEn6VBemU00SxuX2bwu+nErR/dkP0uFkGeb78iS4wXLpyBbLRdtN/e+eadDMnNlzb29c
toOJ9OLHCv7+rUh/+brjh1BlzRA5IyVlqvzyIUqjGp5NLR2W5+XLWjuOe5t9lvbmYtMAbT2w49/8
wvEH/mkZ6Ioiy6o2nfILRUH/5RcKj6LLJHUqHiZBUJgjucZZi+YhMndTa+MiKL/Y9WzvbU+/+b3/
4YtqgibogiQIqiSI4p+/qJBMlDAzWulwM611uT7E652bme5itZozQkKc8aPb2988XfEvd5CuGOMX
5Q6SVF3UfzkxysmrV/tIyg4UoAs8d43PYsVo05vMcg/ZIQxPBBRIFKF1gLnrv1nLyl9OdX69Jkia
qhlTRZLkX45UrdduchPxcgnytju4ScfSstLEPFu6u3RYY+iNCIiITH9n7twNMsbTwl5Jpm1/Ym/j
XlBLrS72fLY9yeb//+v494+m/PI6JgMhMNNbIh9Y8ySHmT762293YdqroxfbnvW7VyGNP/CXdccv
nIqGbMi6wFr/8/sfnt1zSI1YPjysAK6bT9636Txnjvty38jPs0vT2/9u0f31WuUF6IogGlND1Kba
9JdfKjTT273vJu0BSbt5IBXJ+jBspOFu48yp3xFShPbvTjDpP5wrf/qlv5xg1aMqhTgVpMPgnpea
856Yjh9bvlt6vNgVbrbzGb1z8Jt6SxnX8q8PWFdlQxGovNhj42L8t+Msa8VBMpJUPpzOS3gFwKOa
2REd8v6yJqbPBu/NjeS7CDwXNmfaF1Cr6aH6vs6O++B3r/uPu/jPn0al7JN0UVPVqW5IvxyuGd//
mb1IVaLXtp8zfChJOaEszn6zx8S/lC18Z03hV/CGBZFN/uev3SsRJt9pMRyeNkvZx2WV49t2F3yr
wQy2v9k2fylBxiesyVNNHk9R6ts//7ZMVMpHo4vDIThX9tlZ5pbDb9wxkwwE3327XLyB8dt2C6Li
/P2v1tS/HGZjQa3o42kynt6/FmhGpqqFnt2EDQ7SDE58eQ1TFrvTa7dTjsIP/MzyHH7DlI+PPYJf
E6RhBImwSi5N+BngW3EfMH7pF4Urr3qSlR3GmeJn8yNpVkkc28fwJmhmvkRVARl4kfoPYw2HoYFm
87/qKjRvPwgRmKxUhGvVgEVm9FHDwFVNml3l/fnTj4KwPYOBFy8blqyI2hhoG4cRsx8VIuG7uGcs
YpQ2o2pIK8UPU0+YLP9D2Xktt61lW/SLUIUcXhEI5hz1wqICQSQCRCa/vgd8X45ll1W3u9pWy7ZA
EmGvvdacY9KPXDDVQAWCzT6DO7DnhdLEvTMvfmOYXjR23LkoexjPPsteQFHP2Ke3p/OSWSk6RHr8
9PWDXfXeDKnXoB4t8QCjQpYwM75ZBzSLKvgaNM59wgzd9wDyNWEiloNK6f75/JWK02F0g0Bja9Pn
ngldeEVoEgkD3HP0cBfhpZpma8Gy02s0ZZKLzgppSYyNgslhaAub+nqOx8qz78gcKa5oXHYF0I5e
DGB8YFB70Z87hRaYnQGCJORdiB0JBgLo/poyzUnHkYvub1Xd0eHTAYNl4JLuYiIPeICRYr5glxTf
+AGqdXVzGZ0zdABmyZ8+M0fB2U+jLpwhaRBhxOwTxtU7mHbQlBvJ0/shDeZXPjOkDz37lE1Q29pf
pNGzJVcJncGnhrUsJ1SHNrfNuAH2BldOPCiQKFtEndoaWhPdvm9RLpjXdJit2M2DsODjR/YO96Vj
Kv/YNe+8agua0RPP1BpMBBGVKC2u8akAgUzUxgWpO+kQbGtYg9MzZjZjjEcP6OLDgTlBHrUACrEY
YBSF0GyBvUjxmAZTxG4fpQXOpWboBlJfdJ/JVKGM3ipPStZi+KDPZ4CUgllt7F6+zNtBuIUJTLBx
jMNGqtClVPR2cdfD75+AMgPASxhwgVqU/ELGvq2dc6EO6R1JeMENhqc9CC159Tk393BgoBZBkZh7
qTypsK52js73ydYTyB/qsX/N2eXrMJ6HY+XwBJM7UfBjrfiAc2N2OwqpU3zqjEcr73kpX6BRkEu4
jatJ+GOJnRkS6lRKvomQgjgaSmAmsuQ21Y4Expiw3nn6uHDKCzY+B2sH0SpijgQkhluKEh6wf+qe
N3y2+JE1CMvlECpBJ3g3xs+0HPFMch6TzQsy1BNpJYFJHqQVOfDxhVvPfjuckLTFWX3RwBXsGBkI
CC10KkdYe8A8RDTp2+b9JfXo1gDuEKKDE7mC56311qVof2z9oxFHylVPnfgEfVnwNU9BiIILACQd
A53cFhcy6anbnGSZtwhVZgDhitPmyvzKhUSHBVRsxdzOBiNQMWOGSapzHmxS6SEnh+jA3u5e8Vat
TJiYgFIZE6JHv4FyYTJCJLVDUtFNmjX83SWxdzld2Jn6jnIz0R3auTcgc5OctPDJfVV90eTTNnS+
kKgwEuJxk02CBQOmYhcKbi+aONG3oSMDhhpljEV4Y3U0pvAPHzN5JnxWM2LGFq8T/5DBJflmtFvJ
J2ZEocOC5N0BgcV62A8g+2kHLjx+NhR89I8Vk2VN8BUa6ExoWo8RG33llluIWc2q3bSf0le1YhPK
c/mdP2QQ1s/gMWu9K8sMK6n9eBffzUMDgXeCz6GZJejeHQkLMZyfxuOJjOgVMw4/tbd6CEh2+mRn
DU30JyZu5XJH2cL2GVZWzdLgRh0zA4dPrEfF6QPiy+ct8ii0+IhwPoDqS6hjzCteKuVNmXEHkXIg
Mk3bmh+U0MY+RGK87fZcayBxXqByls3eHDIXxE+eSTYGJCRJ950AAxBIE6MSbDUHkWlBBhSeJYKL
mQs+Z2jBZ0nW1PAGJczW+mUDzZx8ZahNaJuYuA/gLEyh4Wi7xQcjb+mThYgP/vYlyJDebNxzsp9E
09Bw0+vrkxURNnVMGqedftC/icbClp7Uzc/9ZIwdfIa/e6sjAMFNXY7YrPdAp841+EPLUbl+O1ee
RoUj0ejkHCxz2DxMbjY5EgBOi8fHAt0EczyuK83ns0R4kL/JE0zOHJdPv5sjnjubdnCUdrxpFHKu
QX/0YfNroI4EBVgPnn0+cLS12A6m8uA5jUiSspNdvvt3GaH8US/1VQQ1mWxZsqrwxe8VTJlJUiZa
bbSipbNSQWUHPoozeoRHBpl3zRNs9z4IV+dTvJOX0qo8Qb8Sl+1SedMX+qbzuSfEaTEGfHBtp/pC
Pt5oLNMU+CUP+vdr/WP7JKmySgmpWRglLbbJv79UqndZftyNYI5EKw1nMyDFVerTCf33YX5tPX+r
Vb8d59tHYgTnNC9rjsNdHmFX6Xishy8/7aA6zVRzlCpuSNxpLZz+fWDZ7LcC349MM8bUVE2nZNe+
vcOme5lmlMftJqScSLBp2NRhOVXIFcmzHg/rcoD8DC3JfYmMGm0Ms2y6Ioz40dsCQGWJ2hpbLnmz
cSlYqI/0a75FOJFPK3xmR0aGvu4XU52sbheTHYUB1Q+CSxblq7KMD+Yb9Qv6E6S4KfIFID3JwGQx
ZXe2RpKyEqkKKD2qRb2nypESBzfA/rEHD/AZMf35Qhy6lC9UMDSPUGocRYw69HXhagGQ6rVzoJP8
F7PTFioG2RHEfvcaS0RXyHcsHG90pRHEsEpfkRyb2S/MH7BnHlxYr5kDNB7tuRoM47W4hqDEtEmB
NQ6pMQqIbXPNL2Q1+MQrEauAbNqNcJdPlAkvWZkIax5QJG4AvaX1D4E4HjSgEChX+Ziv6gYaO7ev
QR3XJ5gAa2Rx5OGWs22SXOQaqCnro/JWsARBh1qUOAQBiePUI2lAhgrWutAT88v5SM848EgJ4TD8
FMNAPOexHgE6NzkYDHEWedYH6xebgmn9BlQfCEOOZWnMSYnx8B6Ym0NaA/S9GdPY2Xv6Lq+T3ePd
3FnMXHC+0qw74MMmLg6lLGrlRb3sFRpooD+QuvFwBffQfBkn5g63Vb15fVVI6EBLbNJTsao6HKS2
fAChxuCIBw7PFqAx2Bjlo/xRXEReCjL9K0/6/Aps55ocksNtfT6YWL1t8cD6IR5w/nMeGHLyYRFN
1vZSk+ZDnRG0Wx/O7xAFlAvTnuATpjqrNM8FnrgdhQ8MXhb24KcWxh8dBW5bUxMNk98UU/u+4bUe
sMder45O1nCPosweAN9wRrDw/Knvxcvxzhm6/75h/9zVSrSuTDZfkqUZkvGrpfifPXZsPbWHIVrx
PEvGd8u3qlEXPtFSzqTnm6JBeMqAJ/6w5/zVmP39IaHJ7DklXZFpoLHJ/f0x2OrRw9JzIZiXiFTP
BFSvzecOka6hbhoeVGc4Buw28qgZFGJzSvVuXXRPJioNXgurX/lEggA09JUCpGweFeGT9CbU93EN
s2z2ymVGbcFEZx5tCtnG0OpFFQ8ThCtdxGaidbL7W8mSlprsp0olhfqmDQs1nNwbNifWVhczsIJv
lI8StFccAs+RKC6DB3dPfWhBR6jy6N+n4dca9ccnYomKqoj0dDTx22Mz0dNMsDQznhvsfgqb1t64
o9P/nD175u2DDQ9cvVM+MWbSKgSNeV5kU2OmedKaNCcXX7Mn7FUoUA2tTsDDexIZPZBo7icJMx5q
vXE9Foai/xy3/E5Pf26d7qv+xvmM3//9Vv5cjTm3lmIYlqiJIkTr388t0d1mprd5ui2v9RzCFg8x
rDsfTfvDzaL8ebNoNIVEnbmOZRi69q3tezNeUho+KlxIpNgon9kNYjyKu96TelID6D6zMlpahd+8
pqY5NcNZ3Y0Eyo/7m6T5Yjgv5JOsfyppD7uvgpWYn0ixK4UL84SUR4TUAfY0f7jypT961XTG//ui
vy3M9e0cSnVlBmCJPTG/b56ZH6s5oZe6Ay+oBX1JXKCIyErtnDu27eYlEwHg/fsU6X+OJH69DEOT
ZUvVVEX9drndykgoVCNM5r28coqDU/QQgWgslOjzMYdYy9tXskN4T0MjhD6DeXfAJl7dxWuDMdL1
ub8dO8Kcw3W2Ty/qqluQ0Ja1NEwY89JaUD5z8DJHbEpu4feXINvbcbIwlyYWrOc++kzHsoMqe1LP
612LUiOZ30K/rKcPqCikWGZrkqni8R1T+hubRISZCmX9J/5F/Agh0h1Eb7KvE1F1TJmZ+68b4ysH
mehNxUoyvCFSVbYCEc3mMMdb3eFsx5bl1C+Cm3DpTcNgVcRTgng7IC+0P8qBKK+KB/5Gn5W+MeDY
DhBD8wOVzzMWPIxoNnGtLPji8FYQKTLBZI23k8YPGIxDvyU5CURwwWJw61HiqZNsoU6IynaAruDN
NtfCAA8cA5DnBAhtYA/LMVuQcT59+sqC6p6GBDLBRboHETh6emLvwbA+1D3Ni+QzHVYbYwJaYJEw
++M8IDtyjQFFkK8N1CVMKCKiXBTnF9blYKt+tJQGLvlsq9iT7IrGNKYt5+l0A7TgvjluRguExB4d
AK9iWgK+HSkdzPojyYVr/C8u+jHDDoflPJxoyM3s6hAxRarnZBN4xrDn0UYLaRhO4ok2fE1fo3JW
z4rFbQEMcJyfUgxxw/LrvmEkzmNLQP81vw/VReMInuWQskifyqMmtcGGLonnpY8aMDdgg2zrNiop
/j/MCFcaU5WIIzbOVoCpwyb+jqsQtMAiGxsTYh2H94HglC5yq22/RZ6BpQs+2e8BZWHw3d17ylID
f5ie24vF2n0g6wK4q/UbcQsNHTBAF5eIf16SaD4x5o/Z2dc5CI0zt3M+lu/aJPRC7zxKNuDoed1b
iqPFa5LOyKDGuuHQijqj0UQsRJeg7wlNi725SObSXj+eP15j3i7Tp5h4TWUFMVnesN5k42xlECDO
jpp83Q2AWYVW33v1TtzXRCV5B9qlh/FuV+4YWAfDGGMMaoNZOGDZwdvbTZFQ+6lzH8DDmXfbZhRt
ScmGGo2mdfwa3Eeq83In+4XIBtZ+eIRRzUNPZ4kwScvrAb+iiyVqlPkIQocCCT6dD2GWyWB5qkAE
HgiJgNAY0sEjGqUQPMB1r3uPBbo1FxpPzbMv/soPa61mDumO7Vd9wlwykJfipv1IrspaXIIb8hin
DqSVssKjcKUbQjlqLvMhCX6wOXgZyf4+jL+ejOQv5qY9SvM7cFNberqAaCseQkyhO1e5RLCnKSIN
sOmTRzkUSCZPB4206uiz4ssR+iCmXap+yiEhKoZPHKwaeGXpBdAf8K2ytfig5QbSVnatEZgxigod
1hsNGA1qS+Xpuh/qiyTZS9Ee6CAwY0nFiE+T4MZtZjQw1VKplw+9AvREg7s+N17E004f+kh/TeV2
qT734I8IWmKTRFd4nypAGmyKU+Co8qAGPHR8UGKy7wW/cyqXdCsey4Zqha0ziZvSbZzjJmm99OE9
wGgh307tFq4q2VC29NPm7M+9maZIKgWfZlFiGOK3FbOt21YJG53FRxrfydeOrdoT0CXqJHup8uyB
Qa14M8CUUg2x59GwoJvnUaZyz716DIzUbosQ1axjfaXYHTKSNf69MLEK/TkS4DXqMi/T6AcC+rfX
aMWdcS6iR7p9crk9lneWHHWVi4dI+wrUSaGwHt3pZ2DHeRUteXgoj260nqLP4r7V4p1U+y3OT9TO
oZnbUnOQesowdETq/UevP31xCbAvQ1xYp5Mg2/fx6Dfs1KMwOLXSrruv5WouCBScq7iZm8Lsmbtx
Q4i10+zAA2nZ1BTXafuZW+uMp38OIq8GSDIaFdKygZarHatkfSMfBROJTr4Om7k2Gd2scZfCAx9n
2raT13JxCV/jhiqjVSea+nULLolKO1L5eqaf93CXPt8aboeSQDaxWavBVqvH99ckROyOrhrNQukj
YmFAQO4LOVGJupPIXSPjbBBrhzjh68nLGlgaPrpxfCcZvadzc1Izu750BFiP+HlFOWLZg0iCrpxM
qQZLP319uOxDPHWMVZSjuoqx7ygAaKt1ds0uL+zLGJEvveIfrXFljgphZq7S0AkgbzsxTfAxYfV3
/OWWr2CXRDI9TbbilZEOM5B74KsrgVyPudRtGCOILzhxpNjA6QZqJ5iLuObaR9OdnYTbml21yfKv
nNkbdoMymNExMb2nvmoYwDyGNxZt1deCnSiuEI/L3TqlSIiYh2ILt67loa7m4NgUwAOW27V+Q+hl
OHq1xIOvaYxG2Gv4wOPsk0ZpmCOWXwvmrKOHqGWcUAYWvXi/xVVqniRklRscIrw17A8UDC2NZgtR
5AonlgDaRAjncSUzUGBLGC4YNNWMAXjcE1gQOoVMNtlaxGDdbTB6acUYi0to4vGDokDysf+Qei4N
hgV+1SA4aqvugzY5FQ0fGL3z1pxDK3lweiyi3JaQxxQ2ugtmVXwSjXzQ5V72lmBUgP4FVN90VJ3O
+zZqNkp1ultrgFQAFfhmGx2CbF4LU8LfC9gtkbnXi8mt85XKeXEgtKtQ6Ur6kXb4cpRB3sE+vxYj
zFx8i3dEb40jFMzhXgu6IY8rl0lnob/3XyK5KeylY5bWW76VPs7qMTfYrGFFTmyW1ZnS32XB2ugG
kvxVdm/P+8Q4jyVg1/CBGZLQ8RGCixG9NY9VUL4nbL7UFcYE2tDNNDmGcyGcFtMbzYyptqCxWnB9
hEOwZ1iAM+f1pcfseoxVPS3espxvsnXchtGYqHMe5GAIk7Nr0pMdN+riTJsi3RHlnPaPwKkgTNhw
Pi2eLMIXMc6PnDC6B3iDd02fxTjVIUKoS35EzRqAxwNuYL3UGEG/l/KApbxC9pmNnlhu8Ozc2ZEy
FsY2hPftIm2ZnLC+tzUBFib7RxlYzt2NeUa5ZOmSXZa8q9Y+fYuYiH3VdPKpk5oVL6dirWyGVMbc
1gx0Qn1IIilDL+O2uCUzlF1NN6WwYkKTZZdCHVoKXaGKcouZSZraNYQX6qYBvTTU3uNiIRHWo1Bh
5eM49s2OAaG2UOEy67MAf7mnCl+SCYgBrxt/S2+HqjJRix2/pm+d8t7k0L+n2hAMSuAI5phdFX/H
6EjWpLOl+U3piPikXtJ7S3KvxPcj8eOxujXzR37pjSxOSdOkGaTnvdhuz3ca7a91I+/qasH9o7zo
QcPLx5kCtml+w1moldekHwcp6bC77wHPV8V7C//57LEXV4SpUK7FUfiEm4MfSrnvUbAxCzTdR8sg
dSCDyaPlZexf3PtQaenl8YeLlkGMwKmkiqErlKDs5yFSj0hgTTxoumTL5gc64BUOZtGh0VZ07xKT
qaw5xNY63OZv7eg8oGF3eK0tElZJbepld6TWWO45nOTFRkeBK9A0x/yowfadyliHmF0+aLMTJhH6
irTTrWt3BnD7EUWrM62u9kjQ1jSF3D3v1jTZGnFcGyOFEOJy3EctFMNOYC0LLmLggtivrdltHp6q
/Ys0oUGylFQP4Nn8DAzFQcoHlOupgzR0pVVLrfr0AHszUUN4TlxEaYwCmdgHFf+ONL7Jq4xFNOSh
hjuQv9BtlNZtp6kwbtWPVzCL9q+xsqIfKJXvQjSOC55drLO0IcgdGMQjKsQy3AnUlPmMlxzcdjVK
bApeXhK+WZCGlZPch2RP5LwavDg8VdoxEZePdgLpm3q8Kiba+ShwnIb0hJW6S9+ag7wUirnh3BpW
2CUg6zi93BEN6/LhRjDMeZLdd4qCFn/F11awUD+Jq3083iJg5ziZUw9jIMGbz3z10t2uupo4WGWH
AjcNxozmhDcmqH0SszC5EUOPYYiwRoQl7UwzBzeuZdGjv7uRzzP5kyGy2MshrZJZMGWbiou+meXw
XVrc0YBv909QgFGcApij0haPAuMig6u40y7d68uMl6/zqWw9xt6pvuRWZp79Irc4m9KakDJAWsH0
LgGGv42R2/PUqE1PefiEib+UoXYf3uhCNWi1ZRCrrbpMzC2GQLmahdKgEplTSQMiHbLwE6UnD6qE
RHqS4dQ+mmD20J0zNmqCVYOq34EonzzDnpCYqqXWd1wBpxEYpiGphme5enUUxCeTWPR2dDu7ClBN
//7CRWmTPnHDFFW5OaO/ijp4YNI3MefJHfgaRLReaBpzm4lj5S1n8C2ig8eE2r71CQt4WBrOhOAz
x43R8OezGwEUj9qvFY/wc7ouOlDTrk/6s74Y0NFZZsxrklyNVykc8p1W8V4UMEcQ8BQ31DkdpFay
KwgNpb0DJ3EaP8ZQ8uIFeCdt8Fow+rzKPOgLBqYoA+wCAi0yuYzmhpOsmlVKPwjBdf+YVe5EFZrx
G9kYFkelnwhYRN0DPZUbDDejAkoA4xO8BYN+KIvkvhzAa+rYHVn9dyjkkfUfcZmQYcL1K+ApIHci
ZtbdTyuVbQhY4JBDd89tmURNWuxeNYV6ycNn+ICxxv5+CXyfacgo+FDouRv9a2G30eDwV3oVRLQQ
RxKuH+oCsLu0/tRj2LG5FMhYlGZgBJN2FDML6by+MCVbHcFKSVzCQH8rPrCOgdXsIEvoI5IFgscB
I3jxgWS9Oy+anuLNV/G0BSEsQRtZyLMOFgtEE9D3NFY7QlqpbmPKHDvk1nPiQ32gK18CbXS0nQTb
cXJb80RQxvKWxwoo3wfpZqhmjlwlKqOGIU1ymrnUO4QvvFUH6eYbDYY5u9QG2I+Z12CTLomNBDfA
E/ezEFzge9GiOElrtnfcx+QoGgQS1BA/R09pZEzIJmAPH5ElTtgIht14GPIwpq2L6IIHDg+IgLQa
eWjc52oLWASH07rOcEAmHOBS3+ZpuX1oUyEZitShwcTsJjd51gZLAfa9BpAA5K7HpRCLh6c45zIE
ifvaq8dTVQ6qYGA0v7CqKhMlD/dKO2pMrh273gin7F3a5FMZUNDrPEjXzyuGtpMqzbN8JJ1R6PtZ
+M4WQucg9zdTnTY9cn5qgVDj/k7BJLiaPBNfmHeoQNVVEK8lywFRHosDCd4x49wGgt5Ak5ly9YlB
t1VFVcc/l2dBOXuWM6McKGhnouad6Ut8fs9vTDGhYxnMunOYpDxB2SZV6UFIDo/nhpeN44ZgBbjj
tTY600eR6J1uc/QKZekD0H+c4NzJDjIXru8UlOmn/lHdHK/esmtBQBCR50P8xn3WlhtLJwJhqwXX
h+7fLIqJbRlMFWtaGEtozwYDJaogRiZACAl1UvxXse+0gSaNLHJdNlwnjJn1CQDhQncgw3Dnw7Gn
w+Z1Y132yvdoX2YDZkwoIBATPICCnzdPzrqBgYXbRABZMW3Joofqbk+n09N0jgYXXeJ4PnbmQ7SJ
zpD/rNzVcBI5ELLtSf8LhRFGQlQzNuXI6OlgSbAnE83maWUDanBre/I5Ga6Gq+vVfGdkZO/gao/B
BbRuUgxE2lkP1wfO7Pj8r/IOd9tzxs54w6E2rT203E+cR0Kyzq2ZYCy6iEYBeqJ2ZgbTF2xW6IZj
oS++SNsys2OkbpPnRUWv9kUQVioe8vNR5Wp4hTxT74KXMHkKU5NSksfX/F5z6hBHSeUlvS84PcDD
KigITDhKqgDXIJjjeRC0tY7bRcIcDYorSBGlPU9W5lvSUGIBL91a+2iaUcaSoGLePGvHZ7MTo1lw
W5l7pXRvj1MarM7NpUUJFaUBFgK8h+VKq8Zpt9JZT+OU7Ce4fhpoRDEiAa5uvbCXONDr4+XdeQwX
iKKEDFi7Mg+rdcJ1cOc7LWGm0jURJVcITVsBYST3Mz/6PneLrEQKSpXnhiBLdlDvw/ZNDLfZHVUO
bkLxwb7XmOo9tcQgTx6e2OcdZZza3e0MrULCP34yQ5H5+3W8kuKPkH6MIiEXI3ZAiJZVvJeV3b2f
iHNa6eBp5jE1V1g8uIrL4h28eXI/tRpO+4AeHWEj7UejHqL4oy58Q1+yadIigC5bOaJ8HdbJvExG
UkZO9YoNpYjRnIaDHK0a/HmvowZqUoNlQq3zCWpJIK/wHi3pZGF7Nu9ElByi+pSFJ7X3Dp5PN22T
x0vzOYzaVVZAu6R3EXwZwReqQ6uZNNI1eK5jzti/Oy9/a7uokmzphonglHHD71ObRimKl1bK4Jlp
FgckeNqPD/IqCjDVtlr+cDDlb1MQlQ6UjmpfVMzvRqr8VT9qM2DOiU9ZcXpxr+rMFo9V6ay50raE
4GWOTVCn553YlUX23BqTg4WfEj/4T4L6vzXFVF0SDUm1sHR9l2QkZZm+4vKWbOCKmH7ykYv2jcAz
5tjIFUHfaZ/tD0Ogv0zIlP8e8dtnfbbEVDtbQbJBBgTAIt2FXLRzhtc/zsikP/UmWi/pxYyhIpL5
Q0ENMCRNg+gloYl331RnkfkYQHzHHP5sh5D+8kFqJjYr5tZcQIbybfBnmM0jr84ZbTiWQiZxjumy
FtCsnk83hf/vy1X5y8FMTVdUZNiKpaFc/v16bZtayjQdJ28jsl8LzuqnUvEMuN2yafFIXEvGgyAR
AGWou9kdJ8SZ4FbLZNoLW4oBvlC//Jba6gZMSzUHQf7AdkVzvA3dR9dhSNRnr7qaSg+CFFBLnKPz
5K4/t6qy73RMkWS5t4gD/v2e/iLa4bP7z3v61voMdeOsCLmcLei+yPKgI6SxhbjhBCf6b4isboN/
H1D+Q1/fnyyLO17+Na61vh1QecqcsTJ5chvOZrObM9ja6w9/6jmXyB6y/P1wuL+dM4b+XB/c9kwd
v52zh6xrmSHkKM33k0Vpb0k9+lqjDxlOfdbo0F2tpOVPx/zjBujV7aaIGkmxJFHRvtllBK3TlWeN
hYCAOeYhRzRHg8X7aB36y8A/SLzZdCs5jmwPh597fffvd/znLYEMSlb7G4Ijy4jsf79K78JLbNPQ
AGK0hQeBB6uY0A52ny5gYbucGNsfjvfHc7U/FPIynam4zEG/6SpErbKMm4hFoU+qYMPJKKuZ0PXx
LP9S+cT3/XTJyryB32QL3w7Y//l/1SNlW+oY9DI+3nzUjN7ZDlISyQDrQAT8cM/L/VD6Xwf7dv0k
YiMGgpFy/UwMe4bDZ7vt7JGNONOZetM5y8N1gsX5h/co//ShfrtLZDN6ydq5P+ws47B3l+mBMyKZ
2sPINN7c7OFqtdr/cCb/WI+/fbDfBvSdqUVGJeABmbg4+NYjAkEND7PNZugqP94kfz2LXKGKjGQP
M9u3dygGVm3CBH3is3kDErdlGLvmNGKdulyGjvt5++FMan+TQWBukXSOh/hI+2PKEzyTc9S28bb2
dPpCa8QBupfOGwI7R6mXwdy0SybKzfY5K2cQi0TiZsZl0LdQ0hfAPse83D/hNyE4JVSLge0S0Sdi
QgOEQ3mUfrkr7iMiK8pre8V8wf6H9r6yDpGJ19TREANB1XULBvrBpQFhzZohjV6fLVl608JVNmBF
0SPFIoFA/bJcD41R5p0dc50uCDK2lQ9A2DAOUCLgiYKgvjc24piXDzCKR0zHbGVdr1NSzYAiuDq4
+A2NTvqgUu4FX+ay9B8zwavG6shw0Jd5dJjtdKsykM58oGHew2V/g+RoVg7owvnyqESqSFcsGoqf
6vI+uG36DHgdThGh96D10R9gXBmnOxTs9JtpVsd4XWsfQ4nf0XAIvdugFwd1zq+Q8wDWzIZj72oG
TEthHvp65Sg+UVf5nhdCDHD/l8ORNhMcGhGvIcAooH5OPJZ36PId05Z2vbShI0GQLiVpvw6Ge7Yj
njUbY0t4J9vIBmNz1K5GYifrZo+dQUbW7OjDzo+8ZLeDDIU/4mqsgFkQc32s2IOg+J6w4hKf5zCI
GJJlPchw+eyMGc1GI/Fuh/NQt3eoqh0Q4ow7RrRtq2tyUXxjxh5oAHR1RCyrA1yPoTq9iRq14lHx
JWccwBqTbZPXejvQ1iOLoMSUMoF1Ma2XoisObvt4FG+bPTlEvg5K0bbG9QL8Chu5mPGx4NMnbfaJ
107oLvkP/MKFfX14xAl9WSNluctGOIwcebaqF+3nk08k9fHxCN55WB+JavOQr4+Y3X/QSAV/CIHB
+BzulhomgMGpRUWy0T/UgciJA7nzHCazcTIveiI1eVqPIftR58T8indGsg4I5WTVzcSp4D/dymeG
zMfP9sDR3dOZllKLskSxN7RgxsmK7ZU80YewiobEHfPPtc+q5reLwcfC3A2gVTFogHkCoXCIRxrm
/s2L/POlxThFu5zO5xCgk9uO2ukBXKVT8/rJ2ONVJc6Y8EvSLIgY8boBE6KqPzUE9F2xJiB2YYbM
j4fW6kR4r4gaICtudZ4Rcio62laYhgdpETlXcwjonPuKnj0QsmNtk/I6sNzSy0ePtTp+joVNMeWG
8s47SubnSn/b37xsaV3PR815oODuoaA/Pvf/oi+zZBGTLcURVYveP6L/s7apVmS+korq6Ogu0Mts
R+sv3L0UR5u+eI6cfz/x1b8UYxb+ZUXXLWoWKrLfDxfLmhKroZXOmQMyqNUpE+A7rHKQlNAISqfd
0TtjmgDiTzbJD7HBcUcCW+VBlA1pXTP/SK7tkU15RkMPwh3TXJ3JAWQ3T5EHIMWquOeEE/8CS0Rs
yB11CRshs+nfb+RvVSXvQMKgzH+Rln1bpp9aF7VNX1XOZu5Cdxaj9QgX9rxyhk+Wyh8KvD/90IhI
/6+0MzFiq99LrDq/tZaqi+oaE/IQ9lR7kY7qV/tVvefvQMXgu0NOhV7LZgSbmGhD+hV+eMeS+Edl
gnDWlGQclJpscMV8W63TR5SbUpOdZ8KEu8ijbdOM0BEx+Vy93OeFVjI6uJutHMqW3EQYceh7mgPD
KMscVH0QvEtedPyVEpYFaBRzmE3TAQw6Q3T2NMWkkrwX7iTkGEu6918GOMsFzEDabjx2d+FtrIHP
mRH/jMClnRKXVBmYezzmMZDBmU7RS13oWFYW0gwN83NaEgKXjDPUQcru1k9pbaF1hOVtR4/WtXKm
cU466SN5+QLHDc4WYytss3BgMkIhE2BnLF/MOU5QWZ/9ISJ9iYIE9iumleWPvYm/bIwMNnqypKu0
DDTV+FbEP+pzJkpnVZykT6ZJGuGh+ky9TRgtIhLPaD+Fxqx8+OX//9rCViLpGgZViiMK62+3ZJAK
QSnd79tiUHvqeAHm10Hs75ru0mN981Am2RfBL36oOP+iyTYM2SCUEt0xzhbjW1VdhPEtU+qsDwmg
OADyX97pos/acCJRQtRK5tY6VzpYnx9u3T87E78f+Nute24NLTHFFKPkGE8hwRDJNp0rR3OFDHp0
dh+zdAcWaPVE5xXS/QzwUz1H9ae1JM5hnv7w8Rt/7N0khPCaYZgSH4Muf38Ay+krw4ZdidMSn5Ss
gewE818WBLBZMg1rNvIpvWZkbMJbZO36r8JsrDdvD2lVUvM1eTpUDbiaL1addpcGUDlvl1wlxhr9
QHs2Jhl5RXQpFYaADXD2gknV7kwMY5E8p+pYQURURaAN0Y5HCG5KoOvBm1nTlouHCiYQwDPDIo5H
Vd6D3wMiy024dI8D/VRoigx9I40C9PzyzRRpIWCgQoEimSInB/P50ugFt9MEe61E+9gwDypExhuv
996YsNO1053I5LrB2qf4XOfTm4Rg8MywIMd2oUXEcqcgap4/OXiUP9chy8B/bqiKSW/O+L5LL0sp
bxpNiRayeErNY1FjSUOMWsFEi4yLRfiTgYXT7HiU4m3uTOpU8u86xl3PlFxhDRV2HQz0jFY1KIoC
NBl5Z2YEAC+mcKJFW34k8eRlLgh4IOSvVGf/voj/srewkI0pFnJ5llF2w7/ftXKhRsn5ld7BrYhI
IYGLD81R6BO7QkmX7CJfX//7iH/uEKX/HlH5bmPXldJQw3OSzXWmMvljlLA1MJ7YGfSvJwis3Egn
cm2iM6LuKm8jyTzB/uwdxWcV6h5CIBDyT6a/gAolHSmIFIOCj0keQHknPzvv3y/3VyXx2z7695f7
6/Hzn8Imys6CdZaKZMvLRLXIMmVYNoUVnidcUhWi2dpJ16GnzbHwTLtV8t68h1/yUv6U4N4usQu9
SPuw/0fYmS05imVR9oswY0a8MqN5dpdeMJ8EQoBAIAH6+l5EV3dmeIaFv1RlDRGOM9x7zzl7r128
K3OEr9ftTd/ki/YF6xUFmYF144f1UP7vSey3+/trf/j3Bev37CzldbYtX6GMb5PP+6lDnda7HHk8
IqdxIlFCXAdzL3grVw/SL+Xz7zdNHlo1f7tp39bkuJVGj6YWwENGR3lErh3ftx7hcW28a+yp59Jb
yBdM9zujmEkIWm5p7reQ8TOyv+UMwhzFQB6Fhb6Mc3F2wZt+fQetdutaJAs/nV21P98xvmEAMbqk
/1pa/3XHlLJ4KnKVCCtmstsBVoDA+75KH/MoDi+r89UW5kX3obSfanVk3NRwDOnX5MKrTtx74zZE
bEdiLDOjVxmQ2+z+wHgshbGjoa4jx/nqNKshA3SPbXXSnhEZWRF6w4PCEV2ZKQQlVohOwr8/gj8c
9YbX4J9f6tuBXMyMvrjcOeqNjjgDu2k2rU+wmw1iLmHuWQkQhMy+y1SOl8zOP/SJPhgR/n4R6n8a
M78+nv9/Ed/5O2cd+JKZC9HqPpZR61i5+9g8kO2toH1WtbUQCP7xn7mn4kvce/kuYtS9bq6sCYhn
EB895YD1qLCFL9X6ZV5H/1L5GeQpos3cue4hKQLW1kx6iFvNZcJwkywBgYgbgBbr9sczzre7Su9F
0TVzNNJlCBwDaOXbcsl/V6RZesOZhzCeryudxvt4LX0Q8u1UeyoRYcMw2xd99RnCm1gjOWpeSQUN
Rq60aA4xpoDRMvNu1JfZ9Pl6nZvr1JP492yRuyNoCkC5RVdaDSV3gSEI34AtuYTJcZQin4eGB9JR
RO4CXqbWy4lgkqgq1UU+ox9A8lrI+JTexMhprGiZh0R4eyRN++YO778xpkQKW+85eYLNtUsOr5yB
8VvIi2uIII9WgObe9jIF6j0Uxg9Xch/+eaEsk1kWlLtsB9nth/fj91Lgv7fz2zrRyEnWplWV7e63
wUF6XmNIAlqMoIHK9TTCkI1/29zex9xJK9lKE4WsjyY874hvOl6W2Yu8wVlZeLeAXwjEK4Pt/uOc
ecC60a6oH1e4ExAalSXH3p+ALN/2/l8XjwGZmRwFHLTD0beLj++JlBlqcd3tqf2nBCZas6NkhUPz
LeQkisqAAji2x3QTgm6+sSP787P+wbv8rRD+30UgAgcJo5ocv7+dukW1rEWzUQsuYsN3Ltqzdk7e
lrMILzM9/BDS2dm2DvZjruwlt3DHTOiT6eS83wuTT+buwGbtCTnPf3+u30aW/72qb4uPEgvCozSU
Yjfxjh7dgO4dzpVTLpSXrY8D5DZZFgEqBuugjEfWbmyfCKh4bx5u9kUF7mrO3y/n23b0n8v5XhKN
Hs9a6q/cJHU2W8D6P9xVJm7dxA9jfzk9jK/ORnxpJxsywVqwqn//6b+ma/9shv/76fRudZPxEQ3j
bzej6/okfZRSsYNICJvJY5SDvSTxvjrEqlbMlRBVsfnKbfBMSzQZ8zld8nImWm+8vqU1R4/RWitx
LpHq8cMHqP9eNfzn2r6fboREluvbWeb1eZ11zuyxeD+OxuwOdshVUWC7CFzfVfcd0KiDyJqpaO7i
7h3H1pcMjdV+vG/J1IFfxiRsPqJBSD5TAGV7THOX3ud+0FjsLovN0FAcraM5rGr9fRV7P/Llfllv
/3KXv6/MiRJdJP3MK9eu9q19npsIqRfP8J23L3G24eiwXorhk0b9bRCfDAveOA12gcA+DUb5RQr/
/tS/zV/+e2e/rQ7XhywqiTl8AvveNgdNOCp4ZiHcOeHNfdgvkFC80hrv6G4eTpOfPsFfs7q/3Y9v
1eklkW6NHvPWjXa41i5zCR2gjS2egUy5kCbSJI7tLVEWllm6xF+BepSXX0+fE+70TRhDOZ1ADCFN
5qW0N4lrAyUhyFZ1IJdB9lgwyNlgtLJ/qGJHw/Dkb1c9/O//OopdRxf12ivctX0SIra1jqJ7TOwz
tKfCqazFTB3PXpkaHGe8k9cjvfsF9K118cKgcIkixJv2V+ugWv4XoTDW3d/G1nK5dOVXo+dLAvcW
EGUUzTTLOY1RBAb394wG+d1aRV90ru3UdeGinOyYljNSteBT/qHc0n8/av73rRg2xH/9fuql0nND
46lgqyZgyOUCH0iShdja3u9OuDC8dyyGQNsUwGLrdUO/qLaWxvrr8dJZXx+Rt3zpHbqDyt0ZR5PN
ZXPiKXx9El2H8ioecopNh7YUwQt2apPY+feX+s9b3j9LmfRtRKtwoDsnFZcvz1456+AGmc94LBKv
EVO+L32rT/m84iWrlmLv0IbQoC9s5i0/cjOH1/e/LwpjOHz/kiib317vUozlS3ThRWk8BDGj8SIf
M99cr6X1oGzrXBdPt7UpfKwCyNj+fhsk9ffWz/97jP/89G+v6QXsgCgMy6Yw0TbgobYYgz+PzxA0
juwuzhNuzJqvjhH64CIlqIR5AZYq677eEu4DX0ymZjzWe3MBOyYkB+AK8GKzf3hO6848Vl86lGNj
/qXfw5GjLjsw9bQ/56SlJNEE04COOjXA6Xu4k8HwtJTZizVlPAGptLU+bxQjgNlXQe6M3XhJQweD
aOxm1kEbz99oavJY+neSxPmQN+l4AwU8t+xD6+gLt3Xm4GyHT/7Imh2caHbSuVuQ0uev+iGVCcwL
gWIvK1TDnB/44xxuYufEWRKw499vs/mH0yGNrH/u8rePxXhk0f02fCyT2qWvSkqWdTS9hRLwtvnE
BEy29W7Lh15Zgn1J/fVwyugCABB099lcGwXOp15a62zywZKfPe3pC3FatoAdwc4my7uHuIxlAbX2
crwpVumROzMW2cQKRknEeBBrx+84ELih2Nmfkb2HXYlNO7fEqysbtoS5Krjbq8zfZDNWRGJIV5Of
jpnyn7fof+7Ct2+uK5UuixPe9IoOzXlN3y5YhOZ8vXyulxeo1gde9pu9O8ULioxP+tPB3x/DtyLu
fy/70N1iYWKwo3+7AMGIlTTKeQyNBzEWBh5WmXeaLYV3JdAQ/8wN4S9Ifqs6nlfphjNNSPKE7fsu
HnivOaJ6zFWbxMclBiMrX4B7N4AwxQ4JrPYGKMmq9Fcstn+/bP331tz/vWxFkTmhiyoSvf9MVh7i
M5f14e1pvNzqnOPtk4Px2WI/wY69jUL+pfSi/TtTbBCsUTgKa4KGlwSYzZHLz14O0WJ4Oebjm30S
OCQESIRHpCDCfx8whVZwXuSb4Bo5p8TdnFarv1//H9eYf1//tzXmKbVGex62wucCXioN3NVsQqwk
Z7P39+0wBP9qsLmFPmbz96u9/oqm5ttyShK7lQQHc0V6+2vOssSsvLQ6l6nn8Dukfp8stM8f7vUf
Dzv/vtZvX+rjIfWGkLMeluyvqFe9GSQWbz0Kh51ZDCHbur1j7zg8rMDT/0RchZP8h93g3z//2ysa
Nx221Vgrdld3RijaOykzM/zt1prx/nqA7EqTwcO/6N0jBnDUDfmARU2XD2chMKt8Tqy1YC+vH8sD
Ouhs7M4PuvMxytcCfii7e9mu1c8QrqTFuvyYxCjibDBtiFrw5ejWy6EKeU2GIwNnosAkx6i29/nk
5nQL5kIIlsk7GkIFrE/h81P7ZMf2N+nqxL+igNYttkzU0KY/tzmfkA50IkyJhR7L4uHvr9QfT1dg
RhjR8D1QMH7bNKPntdFL8Zbv2Hm8fF4jvDe30uI8jyv7og/YgHylBfFY83CXQaPonHqHnwdbP2vs
ZSrtJR9P17IJiIlhax8nnhS0MwKmObsQYeWVx85tJs9A8zJWaSIWvXrbTuHnEb3tCavmJC4IrxjT
VF4ZjrbXfEyPiluMCTAcF2P1JZqzytF8SCfnRTRHe0L+8UpY/rSiGX/avpHZKHindRjY36V8Qqzc
R2l3znfCQrXjVe1mvvH5pHNzYZvprXzfvzHYQEZBm4oVoz0Tj2q3WUAg5JAJCWdjPMR265iVXdUn
Wmh2xrvBvgMC6b3YGpPihWaFw6syFZcyahIgAOYRaa7pP9/67ShAvSz1KGuw2WK2tiKnDvuttgM5
Y6n8vAWCCgwlmBMkImf1lYjcnGPhGdKD+VWVTjl7/tSKYeT8328IVS9McBCzCrPhb52ELn7GDDhK
mC+cWaaROqTqGvKnYc6IcFPJH0DewEPW0QARM3yZcG8M1Bn5kJbBsXN535azUeHjXdZuxIb6+mhj
XDy8w0Qm5+lKU5YRopki6CNbp4enOo0xjbkRTRKUTyT1hDFaMjbud6AD2D4A0S+AXj0w3JNOvWhr
+wk2xXk0QzqEdhATJyHNw1FeTQ6iMPemIgfN19jXgowcdPzAH8S43QJ9jaYG3uVjJq9NmkcC/bVT
FFav6F915r9+gvF9HgEee7oPoKLAxaQvWrZy57Y30KpzFFcYjOPelT7ISk06D9hJ94oi/9aOo3p5
fukvs7qbEsxR3TYEzJo4FwnlQiFTjglKUelL0gleRLP2rS+XGbIOElZ0EjGY+zBDQN6xuQGp+MBD
a2nUW2QZ4V3omPx4aeMogifvy9cR/qvSJyRb5gkAhwCWi2BJ9U3BkjaCcIzgmhnOiCY6IfNrJMXE
TyVEQhFQ4tRosxOnbEEAOJcCmRPlxe1Vj2xhY3rVcCbF+6UclNcaa4kZ6jWX5UCCPRdD9HL3mNyE
wfae6m6mDCHgXeyL13lPwB5eJNG+vSq1SwJkQRbj6R5DWXNq+hkRUaGeMub4pcm7qvdLPBZQ17fw
w+Q0zApPPUkTiL3lRrrYvEq0Ts/lPF3kw5pDbEq2uAhj/ITitOuP2bpvrbJZQ2qJGas+5yRP0PGs
x5UPQA7rK8657TkKxLuVJ442MFDlEPu5EbmmCeHQkp5hd9ko5b6SPSRmGa9dv8x1Pyb0YVksMRqK
i4IaeJlvat6Zs8vAESNeDZAXYcjN0/GMEgzXDs8GgvAZJ4wQAP+9jltSorYMedJNphE1AkESAB1w
1fwrk9w+83QjdFHHF8+wBJi2gzULkXWkusJbNVOrsIZaItuDpfc1lybRBg9V33sSdu8RSagk90LF
haIS4QS0O30CEmjPPzVo+Lgp96f3wI45sgaCvezIPOXTBcPZk4Af5wkUr3NI4uzflT2WmHaB5V0o
92LtgDxYFuCHGGLtmrmUEYjrYhCBaSdeF4ZB5LsjL+MmqKcXylTkIBx40eA2w5pVAauM7FjFd2Sj
F7u9YIJYw5DVycPoLTJ1W8MmIsdYsoRhV0R+h7WWc8rIB9d0oWFEOs0RAM1oUvOVEMi6PiP5S3gz
DP4X5KK8Se8y0T/IF288HKgk9SGTbBQdMjo/6vxXExrkwxVGnvaS8KbyYt99nOXcV8Ww+tnQCd7D
Wrmg9PswSmy11v1qtb2nfN2n91vIy3J7uz1R3NEyh1ULJpYPAtP1Ln1Pn3ythLHbOBf5oz3EFc0T
p883/QWx4wUo0OycOK0M6PQ20J0tkZnGpk1cTPLYZZqrX5r2Fe6h7ECmjeYXxPRzXKvaXqUBGvss
aEMWGhbJAhrtgARMvgqwxP7tvm7Jc7Oeu79v+X86vKOxQVWsi4ouQgr5veFwE86NoPewPkZHRpep
PFWQwN39/I00ez0Z39eXzirlXc466N5bu8T9VLpA3s4hKen4yK6BuNV4e7jkyr6/Ju+XOMBGLDm8
Czrd9YTWMp40ljBp1gfm5zAlBfN7NM7Tgq7XXDvcvtqf/Dd/auga8i8GOlhQhSnS77/V+SHH2kOW
LjuglcKr3rvXee2XxjiTrIgdJcLbPGCJEq/BmB70HCnulUvMHX69p5cgGHoCc7ajdZK6f7/ff2pD
okYxJNQYmjwC6/b7lWlN+ujvao004sswx/GEyf8zmiAxVYIbLm9uXmmpn7XgR7V/8fOAb5YAzhMr
XHibJQkSiQlVtrbldQOebtCHWydjeVp8DfGZxg/tX3Cvf9j0ZRT/Gqx+HaLht960FF2Eq9aXlx2j
bYAVhBcnW7LhI8Urjg88YOIE1gWohHKKAoTNAhXxWZ9E+UQcJJmm6lxfOBdoC7SPo9S+vDOCSFAS
8Jpzq/FMfjxi8qWtBE1rwIAnejjC3ZJxgoIPwCEH6Rv5FblzryIS4lWzRKWVEKiKDJZtwcT1Ljvd
5XhHSvsMin5SSWFfziVPxsz5cUGwEPu9GDxUm2OCIowFDmAQSCFqU5rXadjQh7nZT9m615ZJ5jWy
iuUIKtIND6FNPO29s+R48ywdhXZZPiuyFSB1MV+yA31KxwEen620dy23TZYX2i3HaDQ1AgIGYaGb
siPJLqCMCmXzGbKqfctno96vYUoU7lUMMPbpV3g1QAbmVWzXLTIYX42C6vzBi1mh+JS3CofbyK0M
VA/QLmwspLAXbtk41lzchpG2PudejJpKZF9xRhUxfROx3Gr1+gnhofMU/PizJ/Hsq0L1Y9nju0U6
rLHskjB3QkIsDLG17d2KMy8n2ookQ20HU61jPbfbpyPNcLzjTSQfooeiB/WMhFcVPoMjHs7j9lCu
HzAYHByTQJ2vKqF4Vj0KWbWFR5AcpSR4Qt+qlvkHmhbzUKLirZ0U1I4J+5S+fzLvlzC+WJSHtix0
AnSXJLFjNu84IN1hLoKzR3O85G1QkYIDWBwNIOoWszUSVdDSHyyS2UndxtOUNhlXJDdO9ZWLNu2w
a2WJhKUptja+b9uN+g7K9BOmEA8ZmTipbVhWl9q+JssJ3lnnUgrK2vJKvDgHIsh6PDDTBmpBg9U8
shpI4PEz94FNGrNs6hvbJPbjyL6hI3wBv62Wvto7VHYk7pkBwc09ptyzxfYmfPDOwcUjxlO6znBQ
p6lDNOf5QwaZyuEoDZH/CVdPpKkHx2+hF+Mh/RdjRA1G3ROgs9jJBDEi3QbE5zTrP/VJB4R/CHpH
G4BuUJ0D/FXoJNY2dKxE9swTpSfcjA9hp72BZI43ha2TFupejOFP/X1Rk//QtTZkE++BRP4EiUnf
6sY6ejTocJPLLp5j8HM19j9iLzkTRh6mXToOd0z+7JJ5CDJOIUzYErfty/3H5WpY1r81fX+7jm+b
mZoagq6RLLvTdwSsRjjSPnVz8wQ0sKjAJBqTnAX06uj0OWDBItY3egeW7Vv82W/hqIeX3R2MjDX6
6BVU6XLAh9DNCd6dG8IP4x9tGO98v9Rf4T/ioMtT9G+XajZlmspClu6SsMHd7d+xfwckWJNb/ZwY
ntT84lMNrWBz/QzIXJ0Zc+Pl9v4Yd5w45yL6l4urrCU06Xdc3NMb0F2OG1Pj6/KZD+GVQLNQ9R/7
hpTYZHctAlLFBuQ4QbjFLJlVP3QBjT+0WOj/YUL9dYpA4skv/K/JhXBraPKM0nQnLbj3T0/f1XCD
aI+6VMwFwv9XmIitVy7qbhBb13eHMxj5vL0jrQzA/Lb+ed1FHuN6+q/6ogpVglIbN5+OAjOEVUUb
cSb4yBRUr/LUdWHjCqFnU4Xn1L1MYVtPbjstVGfKZzEjPNEMhYDMe46/p+tktL75knvdajbnLTfx
Y08+yvOfPoI/NBRhgGIOJWNn8P5+a3Ld9Jvy0GvjzCNVkSsstYWyFYs5RR7JuWxr/QkTdAcN8E3x
btUqMu2a/Q0WPYDrWRx0IDfupzLsHnZROc8SFmQZsgPCLfDPY8zVdBq01wclzv4a4ACQLWnxGELU
zyvgIkMiQuVfdxKN1twz6SewBVEJbG+UTFQft9K6Lc27fxOX12Zt9B46dkIiOHo8PBmCySEvPZw1
qsvjEaws9dR9vhcsYIclMKUbMfcAKMbqzYm3+kZcZoaT9i5heLDv1pAbFGIJN6B6eC9TSFkWQQiU
UB7cTNjgahwKazkcDeuAMCbgQDjpcARXrJokgTa2+CG+Sm/XTa0GgE5L3TZY0YAXpn42LucwKb+A
3sY2kXxfdH2InXgfHbOZjisiAztI+4VlF9ZjpIfRRvXGGCAo8znYz0cfRO81lszkoojsrLdJiPcu
/IevCITRkf17l6xkDNqp1TDx97I5KJXHl7k/L6sD3QqMIrN2i9lmJRrw5Kw6oPHA2m7nHijrpaJZ
GP2J1CjLfT89f0Qb88QP/OHFglX9h7UCtCyQZ0Mmhu7XWvKvTwujtXmVrtVld2NZ6uelCrgK+NI0
JndX8u5pUMGYVtd3cTYyHIHSQgb5ZEeXQL6MjZubNmOidQlwv00qzZcjl0rUqAP+QcF0z6jQMhM3
olxZPAuvxY51HxDzBgy2iMBXwnGTR5CJE6mYppBPT+lBapfyxY/G1Tq7E1lo66eo+IzJAn8uB2xb
ljDxqoZNXI0m8NLuEDLJK7m6ubBsoVuyK9JnAGNX3vAHO7p0gMt6vzhk7YCRRRisCXaCxgs38R1B
P2vD5HJxhlPi2ZGqRZ+RcuxmQ8QRZWIEA8SJxZk2RQvWCl6PtR0nzna0lEt4tE7Xe+nDJv+IgyOL
QOJXBNUKANRs6n/kyulzA9nvzNlTUOGlAvgyRoTar9tZpC7PR7CcaEFS2F9Ib7sTP/jMzg3+Jwkf
/DHNy/eEWEu+4uDsui3r0mvf9GdQDXeBSdhA6mpLK3mN9vEeGADWsoqe1Es/v1B470YnFoqecRzQ
0zneOGWRP63868FqFl7ncusIL5Ssz1P+0QRJYxucN7yewwreqLXZAzZNOEyITpbafHcwl5pFKVvl
Unl/zs+7M1naCkMuR1NDmZ/ROHdQrp8c0g2X/kbSu9X2OaZxq/lUuxri2bBbERxzSSd1u2rUGdEx
HH+e9KiqUG58BI3ZHiaWSYfB4oODsK+c8rvLiRIU5F0YQ4hvgECRoBoz61nm3FJsG5ssCaiCUew+
5jdOiUN/x1LmFbiQOWesTiesBk4ecK3QoAtDR5fXOPMedImx/u2qrTy4N9jc7CidJsQ7CG6Hg0Am
bmP5mAERSvcc9ii17xqpPW5R24Xp0RThq+xtnoeAlW/WC2EL1juayIfi7kVkjh2kU8X44VR94Hqr
Gp4LEec0H4dwUghSRNWsSS4COMcax44bPz0FkT4S08brL4tuH0UzWjeQ54CAsoJj8YtVFzxXIb7d
7l555sah6ySyhXHG3QECcRVfu2t4NSFldlbWLe9PwpngyCqbKt5kzLw0W8tepWJcmSxtq4T5NFFB
L+zrPDZj5HHu05rpfeQrflyutHOYtyDDJjU8OhNleCDpDqdziUJFHo+qbZzu6Gu13ZiIilia5CBS
CcERiXmxrkdtwov4MPjA7cQplKBR3LLeRNBAoAuRxEZtljhiM7tDNxdpb9IycsRfNYyWLkwN78QS
5UGt0PydlABMq+UTfwvdnlOSjzv6YsSAam6G7I1CD0WNueo5Bs8ppAq+kmsgL3TZ6cPmDUBT3dD9
dRTIxgDD4Ovurqz0pDQwHzgf6Jmbl5XxWr5224vmlGSS9VYLpcxKT5cleMPWUvYXzVUDVP501TSa
84f2U5k3a3OQik+72CmTsbqux8NeO+VFzSqP834C6nkySjxKF+0r1T2sglVOrITdkwFFvrcl/tKK
HumpG4w2tsrufEJ2+MT0N7mwx8WvcHVG/Twe9ipAp9RYRC8RiwNWaSgalIlBkbGm81Fc3QYuqLBs
3pIXqre799if3+uTFsIuydFx7mS2vXl5knZMjUc8s/ENOlznVXwN0ayiQ5F3a+UWXPRVseNbwRFE
nwLnAB/x0HP3bvShocNcPdyFGh8B4WoCfUUq9U52WkyqABCRoYfKS7m8MG8iWuZLIr8dDpery5b4
ch2yGQhdelzdmCHFBNCuglkKsDeDxQV1FD3wynAwLuUUMmc3kyYU50DiJZtjWUJAkTx9mIO5UYq+
FNyH1zBhUtrPTMMn7XtTxpsoIjHpkS5ZCZrLEPcgqz6TUbGxsmzSwPxtKNEdiWbeyK9MfmV60ao9
vFs+iCwYfCL3+ovd9v56fwQaIe6ragv58F6ClfJunX0HSKDbzVzpfWKL+nfpOhUfQ9Zwzd2Z7KV2
i7tJ9x7l8tFbQ9Fr+rE4x4wCmyoGNuOQsAE172CkAV+easEJowsrT6m9qI/5M/ww4M0ikqAKV2ji
YIfFUskg5DVmiQXZbc5rwn/pa5MqVI/7UNgKCChM/8IhFocMI0f2tHX3eKtIZ1LxiVY0wh0YsWfQ
GJiPYy5QMvGq2FTPGRUwbQRpnPMdHZVDBy6PJPH4zXzHgtcP7cJ77rM3i8SgqG47hkpWbkaf8ldh
BKQdXe+WpND4dE3jnS5Hxz8LHnOXemRX9bTg/wwlxfSNxr9cAvpjZvIW51bNJ2pJhc0MVk1nyiDo
oqnPNhzy4EleKo09TDSeXhQNbwjIqoIkdONFJ+8rZvDkDlu/Yu67mPexti6wTa/EFglL3rnHqhEC
TK3s+FLvsfs3n6niYvipWZjk62dvbmLcrY+tns3UefOqbZCQjIoQTZlmnoZ+BG+FbFMVRJepgKTD
cI3Hit+n4Lz42bwCpWMHvUeT5kcjl/oHiQW4CYVSDSPmSJS+afW07myIdX6mSQowL3ZJ5uvUD/LY
EmVqjkI13+jUNBxrI6sUnbZdPBbDKQZ36c2RV0my45mCdSXRkHhyJfYv5HEJLjMoBjJ5MWmqlXxd
pjeHpkFWB0yd8nKuC+4ICjq9I0ffyODoZuzUzKnxX8ZB3gOQtjOopt34DtWUDeaoYOIicO0yAYSo
QPHTnGZkJRLyH0cmpqoAj+TTDc3qMEncpPfaNOzoWrSzFDHQE3wtrbAwklgU7JLTGZE8poUbnRVc
UHy29Qce4SpxMr6EBLB51dogxQaC607TJnjEoHFFsM3DJlux657XMnHkdPSvtvR+Ie36vWAMUQ4J
eEkZJItL68pYPvblhJlNWfgs3OmONiG2qAB0YfVxWyYvwi5RPe0of2LIFInuIx87KGuy65xs/gTd
yQbHRGTBgiId9BeaRHRfAPlxpD/CLjx/MGIgKDA90dnRncv0ulXW+RfQNwB24icETWam8aZnIYKp
NY2EiXj2lEeYXL2H4T74fflRatCsxG2fwkOHW2mDuSoHkAH7sBULh/YaxC3LLllxOqqj2WNXyB4F
x31ZN0Oq1xcrKXS7gPWEKJ172HR2V06rBQ0oLnpEChqnH6jXiGRsjSg3j7ur9S4k0xgtrxEkb0oy
S+dKNtZSzC6vTxlYLFw3zEUASqcliRI1ZzSvqXZdN37m60b8QXD5qx/9nz6FpJIDhvdFwUr9e1nf
nItbXxZNuiPRQlmMbh6F7Ai6jeDFaBfi/QAyptSwpA+NCVHhJ9ubA1c4Xlf6ULBGWUA36Jn4t82Z
ELAXcSa/jT7a4cGAD7Ki6UPjoMSAySF6ku2/Gcy6wjzCFhrCUvhqEKeBRYQXTSTDuv4s3m649a+g
DC2Nytejl0kWwH2brXHSkV1iSSErwlc5JxTRY850m2vjiwxDRQ3So0BhCyHwPVqzbWlhM7u+/L0H
QE72H0o1lR4UmdLYTY3RsJL8q1S7PIRW7J5tuhP7IVyVcx8N3ssTYxppKbZYUmheF7Mr7UUZdx8p
E/d2pu5a0+ZbeZA4d3ZeDV5/XJO5N9qLM9Elv0MnTIh6hRFLPTA5NIGa76WrCelgDmZuin6eFotW
Dukrkid4degs4B1O6zHZpFk9zjRCrRxVctv7XLt6zAXfr4l3lVzl4d6FCcNsrX+9KRtW/YIUd21s
UlII3vOVK64HWa/AiNcbPWeZMpVJR6jDmh0WMA3JfOPadHU4BgNXWto+JyxLMVD3zq/KKac4A/rC
mccNOsqLo5OZh/poH+s2aZa0u+uNVLmX3mkHHijjDEdjQVpl2xjMIoFZRPMwXKRrwF8qt24EmTW1
4XMod8CVxAX4N8OTUWeT7bQuFuVLLvjX6WPP+OFD5bjEa0mTPx6mlQBTlbcYpdEnPXt1O0B1Iyua
tLXLWsZb15tu/prNlZmEKOWqWs/V5ZXNm7EgoTHaKvrIrnRbmxOhXDkO3exJO8qmZlH2feIOnTe8
MWPRKXd9GL0OCzpDCovT+HkW7y6uvuyYx6JSnhUbltzz3dEyPyYCDQHhXv4YdXOsdpQfN8PSxmdW
sUWEQ3em4/8LRhQJK9h1JJ2hVnTYm0ckd3RkJ0IHzU4MsOuGg/aECoRf0jzdNyyhVWRj7CGSBO44
3enYFeAwxhONgUpjobbhpiKzh5k08nWwHQ7yCl4Gis5PDd2mg/0M2KxPMoHW8tezkKnMRsYcvrCn
slIZfvIM4CzS+NnxF8bzEV+oRa+U5jy0118AWTJeAIZdTxKZauXqbjrw4Hgn+3WeBqwkgjfwTcYV
uYmkyL3S3hFx9+CteAWkaR74SgWSbw65Jy1B2hVHPFtMT1uXy31kAUOP+y2A6TVHNyMHNxPqp3V+
0/3io5I4kzk/fNXa0L/+vghi6UIXJREmBtjn9686qluhNHo53amqx6+Fxmc4vyR+087JQxJwkFNe
9bhLx41JNgnQRJiJcKEB1jzIIWJHXTwmCurCl+e0gSPzQbkuwnnJwdXpBGXxUmpIJC3aBga5b5OW
AREa1o6OByrWHhEH02H6aYcHt5vJyYsMOxYreX8ZDxAQMmAZyr89JZu/wJwyYu3OdAWZWY/Gubzi
xCUg9DsgyaKJp5gO4oUHQ2kGTBZV3fANUqYgaGCz7VET959FP0Sx5KvLyCGKQJqedyPaQ4lb+1fm
eJrNbJtSjBlZ/5ZuBcD5Yf7FuL5RvZ5CHmES+1uIL1vGPybvxTf2724FDZZPq+KUvKZSoNJkYSz8
y6o91DuyCeAOoVTWJsPyx5mDc+iwYuLdreYtwg/YnWgdwvYL7UeMTmhF2d6x/tNZOGqSfSY0pTyN
1BOTNCXxgdNFtMRdPRoz0Mk0rwxu79XrQ/OuSHNcWna6V71kCKbO+IbtiOod2wPxfKSDy1RlTv1B
Qm0+NUS7oTIlv8/Rlwk7n3OWHe6B/oEegrFn+85UTo9msTBm3t0xyTnBWO7GiIeUWYcp75PzSDd7
dhaQWOzIHErIM+7cfpPffZFQi9qSVKdf0a/FCEv7dE6jseHWc4MlENoe596K0F9iyCAAvseqlwgh
Ws9Laj+KxSgPU1DQq+KrP7sUtcB7DN6rAUxeM1ac0NW4HnqcfhNDmzxOse4Ksif39Ib5CdvnrqEX
nc0q1Xsuz7LL8YVqnQ5fExZfbah3m/vi+nJmddM4/Xj8Du1LDbECBjGBKkfh1EpcxMAxJwb18kCk
J8S+sZAORrNoSUKmWY+0lDe5n3RvUmURUjPOSEjkL9zm5bAflQ83fi9m8tSgT0VINaNYhGKHK3xc
cjks8zMdV8NiDcj6MYuJn1lnKh5UlQ0cleRr/pJCSkodJnDyFEwrheJTt7nOB+XbT34Z+U/yN11V
Dd0QoUAiDPx9Dcivl+dIA363q8dlcWCnIuvkXtnyF62LiMDgp1M9torhQVC/fOlTJXJVI3jsc3jG
xXXKo6CvLf4fws5ryVVrW8NPpCoQ+VbkpBz7hpI6gEABIRCIpz8fvjnebZfXjWvvslcvtYTmHOOP
67qHCO3n3HB1/odj6lfT/V+CZs1A7EBG3pgUR/2XQO92q7OuyJNsA0cgv+HZLcKBkslllu8yopUw
CHygfUH0w0N/CXAZy3x5xD8IHP51V/rbq/gtcJCTTLzKL4NXQfHJc/i4ofPVj+yrojn8B47+RXiK
BxqjNdR8bh7XVbK9bpBZdm4n0BpJuFP9I4ushPEIJQ4Kv26GYoahv3l6CZVNPwA1GofF9jkayDoJ
PFZgAeiLqQEyQPPly5H/lLFq6P9GbxlD+CfXAJE12i9j7zhTKgEbeLYhBk0X3TT3qVrJ3itx5Ii0
FOGdTfYEfqfHtvD6zsk0W1S98dVT6e7mHEHPhpZD894/zdjlsdHeU1QocC7NBhA6gyF2X8ryJrA4
nARGhSLo7ovXmLQw1Uuex+SDm7Xhu2RMqSRp0piYcSnxWvLlmeF055K7dRPXb1e7bAUhIvSSbbBx
rgS0ESNhVIvraPV40Bgrc9M4uOxvjU3XSLsY1bHEF7oF8wmezyh7DuqFK8fnY+yi4qTf7dU79ZmA
j6nwdG4Ojzm1Ul0TCJdA2Go9SCFN7qDq0kJi1dcwAVqvhMh3sE9bRNBRE2m2gfxOf0TJfF5X2piY
Y2pBH1NlZ4AQk6RFygBHlnNvvXM+7Yk9vnFxuNxzrWKJUVeYzyxIO/9KQtNMgL1UgwpBbAGR4KHn
gRoQnpP2NSwcDU0wKBgvLvA+IgvRqxP/TIPzma5aHU3idNwPIT+dPil8Ll9u7ace8gvKuPEZ9GR7
kCUaftY7F/m7QDpEjWkaXzOayZ5EXIPsAXETsuxk91k2ttAiIvO9AZ7yx8AUyVbXJ/X8GbNvA/pz
jCEGTt1k2/CFm4/M1+kFvIamcY3+0sp0/93PdDLz0GQ+J4/cl3pg8Umz6YgnZww7m6/VU/RVdwA5
Lh+AZ5uuPPADhyOUgL/cV3h7RkFynw7CYyzy/Kyh8hIBJ2vC82YrxPidbWp0h/uF7N+tyCosALlc
UE9Yd9Uh2+9KTgqFLic6jZtpKx3KMdqcOP3hCYOceEwpMbyH2K6FH7Q9jOUDoVJE48tuVNGwOFCb
UJmJXfvMFl1Ej+91Cdv7WAgoop8nynuk1k062rwmXedcDavKtmJGxYjdC9PmR5TNx6Z/hvklJlS2
Q/CayTPWh1f78xKsKzcC7TKgFpI1IuZpfyeOjVLO4Q9xNRtcHfcowzqF2uddkcvtCLqlylwm9uUW
A5dTN9p0AaVsWb8khkZUPkgO6F7BeUH6/RtygMsYvdHdRE9SE3wH5N+061o+ipQ8kYM2UqDCCHNi
2JWp5OX+RG3h3Sgypwxi0bamqLiXkkIJq9EjRjY5gAhj0j3q3EnvgP4Ipu/mIMnxSHagMlewCYJB
sREfsAOlIamWLlrZFqcG2s8Do1O5JXhcsQ0qBaZEsstEhZ+SmTAkKKOxZKMBp+VKRGzDwxJVTYSY
ARkiafvcgDfcHTo9EZ6W+9y8zZybs7ysMIGNaXDfgYcgBeFQqUqb/oufrB26Dhg3ChYLW1jrsldd
3PHLvJz5NEwDVTTf/434dV2NZZOikTjbjHfnAz/n4UgzBccu8fkMX3DS5mPGrsHIk4WD0Iv7TR56
AzXGU/ZzwQKRXaWMUvkEIT9PI2HenibGV2aPRPdGfHexv57J1bfym31z78hxhqZVT7I74oERBbDT
AzP2WwYv7q/MfoTEOIG4TzXilHrzUjvVkbzyTnSrnQEwQmAr6gg5fNw9FVjou2JnvX4IayF81qY6
rVyBaEi0nYgxP86u+KazDTL7RezfjpGsellwwOg+42KboMSHUWUCtdXPZk3b0muANps8uvsUWKYu
tGjuVpsxDOEg1ZVo3RwbBBQ5NfWa5wFFe6yNbTp/fum7M3tMYo+hxpGq3idXbDiszGYHcavDNQ2x
jZpophspVtzzIYnO8zFQ0/zpIBC5U82EUylA+j8GDyWVQR9kbBN9NeILY15X3OYwAdLTEeNkOQr0
HWX1aJxa6slNObpXtuyg/JUlEEP3AG7C35dUNppXKh4Ymn1tywWhhwV9gFC4UQfmxiiMtg3l/cKI
Lgu2sqEaY/BtoU1Ff3E7XqC5qkk+lQ33tVSXnYvso3sHySPW4A9RIGTgkmum9VxxHmv96iT7Pqj4
wK6WtrkSSOnCJMEigBk5uUdn97FDvk0dm6mmsLfI/+NBHMxjciYnyeEc5tgez1kBompDYCKwOpih
vLwQF8nhFlZTxGx6HqHY6gP1y4gptVN++qNwEtYvEFWInpBku+cJ6kc7m+jBqelhaliXy+qbKoY2
N0ekg3yDsuWVc09oRucynIhbwjDghV5ALqsex8JMKee5YN8WSIHBa0brQrXHO/1tPRsbh4IaGhEy
R9ihlnDHG/UhE+kaGCy2fEsnb7TrZDXz/lKDepR/mqut+HTeQG5JX5epEFJgwn9aDyr9B5xWWExh
ubmirEsgzrmZGJSTj1qxEe+Dd5Mqh16/OBA5WpNEd0B+W2+RMxy1oN4mZzBXwDjankb2CDj58Iju
qyx1RN2CypC9Yl18thGyccFnR5N0M/EuGHLmFSvhVEWZ+J3x2MJBWtWPsGf6av0HXB+Qt8/d7Bbm
59kuQ3Jr4uTwQmr20QWgwckh8WARZT4Wf/SykkgPGsQskNbuwz1H5zUbwwLBt7Y4z9vdyBP9Zged
90pt1HDpJ04P+qAeIHjf99yBoNM80W5q+8xT2ntyG2r5KstmiTgI758EV4I1w+Xldh5Ux8vP6Ci+
Z6k4f1JrXy5GzZFAqUk1jEPu7Wp11SfPLt+ccWHfqdxUft6rTPBfva/xaTZsE8XudWVpTeYJ90rF
Xld+dnhypMVY3lbw/K2jSOFDc4U0SmkihFQjFZ1qVejo8PEOm8TPDVtIrJ6bgfnuFjxVmzNW7yIU
07BSQJMF2lSKdhUbSfhZ/INyV/mnvgxHJjsA4jIV4Yj+C7e9iZryvJb0SGnPASNgyGEwJVV0/HPh
UcTq8URIIyHYoDMLK9cnheVvmg3HkPnIxFBVIq9KnQJWaIAAki22DZGGz5dXgABAd7MeFxlUtzap
gIHJ3j1HzUHO9Ekjme8iMpId2EwmQOKarw4GpzSvFAize0zvYxs1cCr/QVGn/lOESAfnWJZRGmJQ
4hf/3wWtvjXn++PaphtcGH7lK5GwUY+Ip4In6OBzUR26lRLRh+Nd3XI39ukmQx7RcqBRUiUue5d7
WV9lUy3Qz1xvpanNU+4v9ja6VpZlPJ4o5jjs7mYFGqUu+EtcIQR05s5HejlJrWzxDPsDVVh/yAQg
gpNX/r/wE78Zwedj8a/fUBl2k7+BymrTN8ygt3Qz8mS3jDIXNYdNcc6k9soZUE/zk81pL4sMYHVK
alXbsCDgEnuIubj5pZW7HAFYXbzSgfF2Hx/lXMPS4zXTy/zmX/yHPaLvtp32Dng+Vps1K4yfgDnT
mFs6JcqN1eskzAfQ6qsMKygoN9tmHmqxWb94z9FM3LzEQ59oglK7g5CysvlqWHfr+EZX/LIl82q9
vdodzcfkERHjZ30iWYO+mmBvMSPKqL0OgglaJkSEQsqQtERfYqsOkl/yeDHsI5oBPTz0BB0NebnE
BnMPFmshyj56/sPlPRzC8EJ1iaCysEa+aP/1Y6aFn3vIaU/qtJgNjsU2UBfn5ZNgXow22Lad/4YK
1X+uiXxEqkFHhAINAAvwvx9V2hWFUT/v6V9m7DtZMWhQpi3NOOmpJuPTeduzdlpjfhQjDvSgiCvs
xRUppxkhLxwFWM/wo7yGCYYKM2tov765iVk7oxVWJJvR6ubCJFmtowV3spqoQFo9IwMLcrk5tA5c
Wmq+d8QO/wlc+DcRmi6QAyjIPIvUxP9iNh7V1ah7I7tseHTukDA0I48zj2JG+a/QO+zu7faC4tlp
qcmhI3EMCOOOVv2h32fIHqFtdWbVSVs56U7gOJy03w8gzFq1hW0ORtfNH8oUcw1eoc5F1jPagAU8
eofh9TY0jpvVsRPoO3W7Y37x788FDsw74Fs2mQtYYYFfFmVjD0cYYqQiNGSX5bQVId6GatcOqQL6
dNE+Y4BHToYGf/lsTdrsDBwqAfKVR78qGLrVCRr1hNq+82SA676Efop7S2IOYZ3i4YsLkom+L6nZ
rPSlNGyqnI9Oj3iH4GQoaQTyYOmIrYVNOXJvMtVcdvc5Xt4Zg/DXzPEetGDHPrhBgczSYl177GCz
YLfPsw5J7zeUS7MqbkMurGK+Scz5k57wn1cDXN7fPslfB2WqF2LepcVl08t2o1ndaDYw8BcPWKbk
CLhOVEKnEXwitTU1nMz65DZnOQfEHZwClfWeScs+peTWI5AMSdG1i4swn53d9+x61Gmd/9bs92eC
1y0yfvA+FU8YhqFHXMO2xxBI6ePFeljwCRiEVLCbjYym5G4zJRWVfT9gAKhTP2ss9Dmlq/k1MGjQ
Hwib9NIZHBePE5Le3XWO9HnSXCw2BeLAiA6H5Vv+9/dZ/pcv9EB8aoQi67CfsvRL1pz23ftGnmqx
wbeKzpGJDlwS0+XTGVH/aL/2QALE5oXA7JjKnPwx0O6k983eCC4X/ZyRkApJWyfYW3EbzVFtHQx/
BWJioxHQNZN2141KjXmzvRyqCK1G9gWwDmB/w4mECmd7v+zR9ugJQwUP9r6fpcfK0Q738BLJS8KI
Xzx7dBqiyFidV9gmiArK0zBVQWqtlgpbjxUaXAd8gdBbJFIIxhzMBfkAKE253i3oPmbI6wldR5rP
SCZFn3/f6eTz89nY7xCOB6QQWy56Xew4NPaNl/QH3ldMEGeouMkDV810vJAOwK+wCyvVvYaqywk3
a0rA0AsOgNnjyGz2CFtzbOLF69aIkXCY9+A3R8QpcgzoxXgIHXFbi/gMpyhGs/ljiXzuhT0C16hX
7XP0nmO34BRgNj9bSCjlbe2/ACQiaT9mbYyUscUvDjZVr+WNUSMypZbSbbHxNFZ9Zy1mTyQ5hQPZ
0WYooNQFn2i+70+o73KEbyGSgsvNNwDhHy4m9tKWv5CJ7kF6WPqBeeBk0G4GahewqwvYNmhCwRCT
saKJ9qLZHY2hkI38kHssapPlVaa401JHLnmVzYGlEYsfPBmFHo68ZiiXjy924o0UPIb0JeqoFZ2a
QFQ1FpwnRhaQLDiOsF4/jy9WJdAJMv9wB/W7ZoGwgyIwBjaCAWVLd+kwBva6qO7l0IcPLCYrOBqA
hS5MyYXIOOzoQ0D3CSoVdGzEuOupHDMl+Femb7ja6ePzplns0NB8Sizndot4Qw3y0u5LW2mmDAJv
pH+gUrd5+/0io8Ppow446+YR2ClVIIyTO8VfVpv6JKrr/qDRIighvcyzmn7iweJkTEsqJ21Ig8om
a/Ticvt5tehiQMXY05AnKKE3dN48uk9LgmzGAZRZOpUCIAWGef3SjuVH/1F/o2SuFvykB2p5daIt
OLiLL+O7t9t9eRkYLhR34k8zTw2fE/7ZBBqAZmWm0lI/3V+o3nlZqGXIeKJ0EhpyWShLkW2tync6
+rMij9hN0aY8BoDfZetEltjj2P4uYooloeQoe1CozKssW3A6O9fxTjP4mhT5uTKtqW1svOKihC8y
n4/h3i7oc3ZQgRFP+oRO/X6jm4ZA+T4fxqUPWCJ2nrEdoXIYUN1qc5fQ8X9eusGDwn/ftAAA38DM
z9NYjp/cCpEs+83ZQVuHlIRc3EuQ63al2/IfrgvxX68LQ5QxqSjIz8e/L37JyPvmTaQlE1bHnHg3
i3g8lxlCUrMCiPnvE/ffeBaa6v//r/t1OzXN63W/jfjraofNl2iB0meoNe/LMVJMT4MkZbDwadKY
HCGVqkB3cOiq1EWjib4SbwlKbKNV/MPLkv452KlDk5uECt8gnF74Rf90Wd6pOiTQpnMQdtV+s00e
uCuSzlSPjwWy1s6/B+U29Q3d1Egi2laDNgN4lO7O6bwjacg+IopjlkNu9cfEKXX4EH6vCCIWAYVM
V5pnxr/Wvb7vpbMoZOcNFzeLHhsBGNv3VZoBEIBrl+t+za77YtI+SGMyJEyBM1GZSuETCONlCvGz
sJCA6V8lgnQEgNwP0+JQYEc73JDzkU6NvnpKpH4lUdY1BdjkDdeoWIE2BSf/UKP3Xryydljaz3XW
k7/P4ECwih6JfFxgS4g1BkO5ukPZyKikvWKozUwMtegPz8/wfPx+J3CgKYZsqIJA+cP/TuDteCyf
K3mUbu4MNQHAOneKRl3rSmQDD0G5tWWOUj6o0UTAE2k4ToFWQZm/bugNh7t5zPJQQ5l/Q50oI7d9
/2GWHv/zWdKEv7/E4d//bZ8b45SS62eSbq7HS7O6D9Eg6yS3cSs2h/IePLAwECdBVy2oe6gmIVex
2HpIg9U2UgTHQAoGNTERv/77rfsr1uS/3rpB3PS313XPSK9FwZluFJzIbuqJVkJ4iYjHYdgjuapj
dLNHccKAXWKf6wkv3elfOymgo92TD8IByPcgkZRDccbPe1bPSJlwCc+w/gomoWBGpmtFdL7YR8EB
rpZkGwFDVHi1sghbON/yfJ77uotmxaaTPv5SJj9EFxDcPkFB2Jjhg71GWzVBFY1d1X56KyCh+cMn
EoO6AuUPHxOVBH94lH5959Vr00utoqcb0PS1QTGod6ntxBUdAwEo9piZOOsdgfiWxlkSXxwlG8Ci
bC459ZraYPflj6bZicZ5Nw2Q9s3To07kXu4bO8Huvfv0PGVs7b+6fR09CAgf2Q1tNVAxNOpcfliq
BZ9N0IXTWBmdjfviPSfCBA/+EO7WD64OgNB70FtMoAw9td+FLFW812T1TMu9ytsItonc31Uh8J0W
yQOyM2bWYiP75wA/jcY6et0S1+8bK42A2tpH9T8HsT7HZxehJdav2m78c4xVZzfi85PsN4pLxUZD
Sas0KPSsYU0vXVUwRxHO24m0UqcXlyQMEnfHtQli4lAs/gH3TA5Gy+u28dDMYDVfRBqNv6rd2Ufv
JIJrSgg2nacvW1TAZx6CUAaYCZqgoUCj2hiIov2r81rc7AO5G2DKKlYMouea0zFhMLOrn0H4dfNG
MfPU/BamwdkGDlz08fNUOAzfGzzqk6vFzVmZREjzh+8zwif4K4iFWfxkgx8Us4fNaXUY2YaJ7QWx
vgB8iC4eusyHWB1MX1axYltjJG5l9323nu9hHRG/lBkBJdBcg2aaL0lvvu3Kl13sUS6Hn0fnzAy3
RESHD3SNS06EpeyvNB45JoC0ACBRRbkL6C4QM1nSTTIsALrL46S7+fxpd/ORBbJPJJpX73uuFTqF
2h3OdrBaaow8OrL5zbqxg7TX/e9TQfpXKJGoAkESjKEcRvl1IxftReizXE43HYlYZ0b4p31CbOLx
9pgPW/QfHueF4HJbJ0OUuLg3kJpbGPucPC4s3qrSeu1rrGukX1WubpO0sO8tlpKBYDRW2OrCJuBP
qwssSQwXCeVaaCV+jJXCFx/Nvf0cRg5sBnTQjBjhT7dwR6C+B6uJ+rn3jb1qNvGdVGvJLY9oeWzM
O9bLEw7Ft5RYKl+ETy1BREUgXVm5l1X7LRGkeD6iNoYu8diELMSVDMMXq474qbSU1ZNvvnk+Qp51
y72h0nmQblTrGugut9g8d2ofrIKoW7O1xOU5zmYq9im+vq9QWSYe4rmHVYYoWSMORehvkw6mwY7A
V6XFmZHQ95V5SoCJCrqCATYYfw6Yu8g6O+1ddabuq6M6Sdb9QnRlC6aPOGS+mDNgH0JM5zVJjMpP
zYMaqQ62utVNJlOFZCxWNDIdKcYx50XAJoGrS5iQnz3jAQoFt5iSiLIsg9dUJPYbttocHVi3p7dl
uRC8TRoTkoLWr4zx425+dL6RlxCmhi8BwL7NU8/Q93IJAXcUFwW1vlbiwtc/2YU2yx1qpmKWWm/i
l+SQqg9vfw4lkKuRldP2dg3vVgXVmIA26h/nI+ue6i4Yyb+AfJBCmQgbgpFneG8CEyvnFiVuG/Sz
8+nCdZG5aBYi1UViGAsLULwl/UNTVkK3tgjJnFGxRRyLjZzKYzrbP7wsbsIN9sPBuqEFIDyQbDSA
zYin2Te8998YH4mtbCLEE+QNP73//tZQqvIvl8ffkcBfl3yX34t78i55aNyUsi2QYgvp9r4Nhhsu
9QhcMJU9RLbJx756scRdiaxE4QijgmnQMGu73Fb28iQiAZxk7v5jCFauOXfZR73vs1mHj1ifV6Gw
Gm04nJVFDYb6tviaxS1PMx+Ezvb+2vLkWan18Lg33N4ayutQWFiyiagkzllX9Kk2ZxuxXqC6nZkQ
vCAgNB0g7TvBiOmUznXrtnrb28S+xfVHsb4cext0eQmMu77YyR8GbfnfYHxmWCRE46GJ6jeCWjfq
RU8fQkoWdz/r+NBld8yH/LQZ1JgQOt6aKtTvThM3Muu08cEHTK9TS0QEOAKiJp/U071gdW79Danq
07nEY6tNSjHsbyQzAMD86SX/9Zp+D04kxSnKWKCzd6z9AonyetxWNEzC2nLnMTvFoFRIvAhUehPH
8HotKiHEiNs/DyXxEnznEA0lgfJYyyOimMwWJSwGEFhOPuHOeRzB467bvIZSspXrzPBe4uqtou0m
ln/y2t9Ft/yEKhvl2Lc2XUMkE7QYtUY4K7HlWBJ3xtVByjJKiZayr5eADK65wCV4aiGYi90TPSRA
H4cXPKU7JvX/qN1nl94h/CzBd8K4RoAVI9eOGIfm+KhMhbyRe5gSBv1yxRLuyM6liLSCUiR1JKSX
XOQLrLvXeokWuL/NBn4JUxEGNzFQ33FO4u0XtF6ZYvEimsFGoZLkHvrDbK1SbswYQrP5F38KPaP+
YeizpvB0xHVIsVFtx2NUMUSYmN3L7QyvRbHsPxfnBT7OVF71N6/HEjW9lVYt+5frQmYkqdwRcwYy
kOSA7Low+3VHJJ6Cs/FOnBQm8wdWtwn4pUpgDBe/gt0Q+btoV4qraDxNViNjOJPn0hK5JwtDWU9r
JegWtM+85+jAYYuQSGA2bNwCH2lv3iPtg9p2XJoljjFCRwjs+z7Xvia6aj8nqYwTPGlIvfNby8CK
Q33iijyyqjQJMjnHLcUPLYYup2Qtcio5Ttrg+cJA/LLRrjT36Pp9XqDIDdH88zXeJVsJt5EEgQzS
AdoEVkMkVorQBhNgyFJHxV8fVpBcBY58vhf0MM/6tYzZEnrs5aeLB81bRK45FCEhmsXTLLxsJMu5
5GHQRaT+aqbygUlvFGMyQbPrEYC3JO67RPitz64ShSV28cWOS38jKUVT1BIIGnS0R1vUn99w5Yh1
nojPJvnN4seBpiMjcKDj6w/k90jQeXWUPTEckqqTzzQM4ggKlhhd8edByZN3hDlZcUbxg+Vo1n9o
Vnu3SpfEyKiRkJBoIG+GBRQp7kWszQhUyYMbz8hRUc4a06sNS063/LWZNj3OU69SrCsCGu9GPSl/
6YIg7MGPQXYYtAk23Ag1RsJHPXS42RXPXuq/4oygJd1+fvXdpn4dq59ru5NT+/GJkufJaarYIxdB
xU1BWOswRdJFpExkVgM+15FbvOdluWqgpz/1xqbwR17XmiOcoz6x39gLlc+cxyO1pA+BkLx6ULGW
2yQq0E8we+M6onFPnqG404hYU8wnJss9u5cgmQhrsMD6xvebJ47MYmWiNhMV4Oo8Qcl/TlziAGGN
sGuXJqLTJsIkzhMofV+OBCQx5aau1A+yJxIPso+3f4mvfMngGyx+8TLA9tgzV7cx7DUrFh6ToKkn
2VKh+8ZDnVsGCXL2zzGidJi4xtYk+3VzEMu9iJ0ZTuP12TnLs+LuJXgcFVy3/jjf/+mO/Yt0+n3w
0o1OLKVCLgKk7/9urGp6aVoq5VJC7Ak/vFUeUW/XOPHHZgX+8dN9ltGAfh/yw/MofTKpVzC10yc+
O+QmP/mGiJcNzgQVPjBL4dfSrYC2rrKQ1CPWcbLgzhepI3Hn+CIOGLc6qndc8I8NbGRq68ElSj5G
fsMygXKDCdYWLiyoqOqat9V/oeVHPj2aFRePY6yiiZNwDsZhvF3L1n2id52IE8nJXqa05xjU9anO
JSfZFYlv3GVj35BQL7j3e3Av7SylYtA1XovyHqF7fuxA3S/DiRM+QsPrZuOz84pxmVGwsKumjI40
pT4+AWyCNHEVlsYJa0uUinzaWdierp+V+T7Ju5sLroCcnAdlNCHUIxpAN8Xhojj/qC6raXYgu2k6
6V20ctm8nSwu8XgqBMWygYpWp+cZqkJiQ4zZkyEQI8PAUF6mxoZXFrW7OwzJKEwXmaMHqjvy7qGc
TvIPnKfom5p1FogYH1AUoPwHrWmnxTcLa4iKRovyiEtFRbXlGl8YVguIJoCay19XRMxfZqi+To/O
1a0/+X8tQRBvW/JYqaFdZnQApNP6U9+MIn16+y6Ii72eEGM8PJGQTwTohHhvGDT9mnPYJq9+CSuZ
kr9GdCs/Ldk8aKkQ9vf5zcUSXYg2uBoKEqJMEUXpH639+LjMzvHLR//yPeL/ketYocWH+cDcG3RA
AxdfIgu8cpj4Dehecn4cLD1olCTnRqws8V/XH+mrsrSZHJwNbsKXSNY7atuo3AuIa3uS8d+nxkzi
ci1viZENa06HuJszJbBmJoE4xGLo7muthJKFJijbCDU0P3GiQkB0MeGwEd3OCmfaIudd+cg4PQSb
ikk8pm9qhXMZI3gdd2TO4qXBc4FEcwpo10Rk7hL6uCwcpTUH/Y1Zf/bO2EwDTuzaY/dh8Qo4cplp
hOC+zFYFvvl+J1p82XTzGWZR+a0u1eARC9vx/HY6e82WwVcyOaNraB/gQTuPzsszj0xM4MAANSm7
fF9+cUiuFKAPDR9Ruc+Q+68RseNn4HBa1uwg8C/l8CzFafhwX2F3ylra3ZCsOpByd69yEle6msL2
uXzRJpPPCgAU5HUbHXdT+6nZLHTiFPO8gAf54pzpRN4zPUp0B96DhJtMRgpJNAqRlWvCHzL842a9
O3+U4RtQZWY4WOERLn4k0XjDv6/LIJP9IiUWXPcVTz+As2AvmSXbIj6puFzs/iTwI1kyTiSIMF8w
28uz20488aOvUCB9MJ4boX6gviK3jOUbh2hEdIgRUjrspGSluonLW4XsD1JukzWTR4whn0jT8DJT
1yh3029su1wT5C3HopPPypmG3XBfwsiq89GyAuqpQpJ9UgKtyV2dGqChz6l+EDaXVYnCy8SU5t1W
lcgQUbP1saL6hHgWI+fMC9qgkem4S78EpqDZM8YpBEp34GHD8o3hpLr61bY9XRb6PgN3+dE+0J4J
nxsCSjfybDx/GnF1sW4/yjL7gVsTmM+tavtyBZIohv99e1v6iisMhWBMUirIEMcPfVUknPCwWaye
3WD/ePZT0h1kpKv3al8bHNXSZy4cbvnq1i3PlLnc7Z7H+wo3YHAOK48VKRNyYTNIM2qijs731dmW
t73b4NvxmdJQH+LGpzd7Jh+QaUsgEtIJ6TBq/PPCOFG4UXzwavsdsIN/D8tI8aC3CFNa9BE/6XD/
Npbc669dtjeoqdWcISW+9EtH2F/RLVipbqM9Wqqm2gIkmdeYLjCHT6ZbMmzMpZXw81phhpbpVGT6
AlmkDdaGRuOykciBlaZvZ/TTBRJn0kTjbthruK9Kgldiffb4AuaLiSx3lQAMyxNP6HVXOGZucbdH
YQtMFufuYyUtMwpVn7PgYkM9vi36FFmWOrcAoGeTbz8FVvJs2qIVl7CfYSmeFHPlmzWSb8QHUlPN
JdOlWQFSdK1FdN55sE5DKY4gwUNtOSpdhpJsmKcFHxji8PZ6Mlt+yIE6d0F1atxqiBrIR8PEerce
/M2DLvCKDddDKUdaYL7MT6mvz/G5Xxe4zniDeEqeDpMKpjikHwxT5TJbIslCQKyaPCmFk87KbWvV
cX/QmW1eEzEaB48dnvVVHY+i3K5tRlES1Qip5Z1DhlYvHjvV7uL2Yqr7t3c+cXW+OBRcHa/XV0Xl
RXk0rha/K77hsIkVW9i3ByhRBkeXMPToHJFFww3PSoTaNjRiEnJXOkjOSfwmgUInhYehL5TgUbvJ
eY6ds+DI8oXEuX8hBm5oal/m4xXHWUFarAK1vVS99DA+qadXUBAqPIxbNScPvGD5cbVex7s+NAgU
2BgeFtOeEd+mCZbeiUrElB7ePmicfrmXnw7h5+ztDxEeNbknujbhCkC+fLWKNVm1LBk3sJyWLDF2
5Xke8sxHbTgEGMbaR0PhEcf2BuhVwgD4mBCuPRy+mo/k7blCn5GH7M5SPkkp0Ya2ROQwCqEqzySM
f7TAC6qJQPO844qfMzqrU+63jns/YQSo4ydiNX50tXkHt3kVYRX0AUcL974jLJTwjQn6q4tqlgwA
pAg/XGGZG5MsNvwyfibW6KtdGGvFH60UP98MYoWQuMS1mHhX3an4FJ4T0jMsJnxhKi/YNPGg4yvB
PHjiBb9gRzSXf0pzxaXJub8MYpT5MzQW/JP94PDfo+j4X9AeSEH83uJQrawLv9CeUns1jdr2CW5I
SBtSlyviN19yT0rSSR99F+dtPcAQLzKzGWQUrrMbeTn3/UtYqE/24RQKuV/oHZ+weLbkenO+TQ3l
pNfbd3/679eq/8trVceiDDdGx7dk/M50LfNzk1fq6EIZwnYvmJf1THD5REfI4277Glh6j1/nDiow
cVp3jVYKV6o2Sb6WiZVOrh/oCSYDVgR4OQHAH1gGEsuRqw3MwS66bXf4Hyf8dpFJoRy5kz/1yzb8
BTg3cCMiHjNgsEEHvSK0x+Lz22UMrcHI//EWF/MPJI44Vv6FGv37r6v/AmeEi3Q15Fwfft0QGIjw
MaxLJs7UZqJB0U4rqP7bgGEgfFogREcdT6T75A7UmIGCWNtiEhpWmP7weDkxT2L8ij5mWuhzTa9n
sUHjyQe18dHDboVAAuVZFbuvNz8JLLk9GqQWLDGZWyi8PY6i+eCSIbrr83EUNCt+m8WW6PxoseDr
/fW1zaIr/iirvqBPaa/2fq8xR8aEog98E/l/fKFfbs8b7+dzvi1F9GYHqT/v+Sr9qZBU7UZjs9xr
Ir9A83M9spLbxIZEM8wswNoYg0dDtO3TlKJT9XLJv3hOYhw/vDGVZYyB84cmHe4gLoP16D6JsaoB
Xntq4ZNWq1kkxZSR3lrVGGrQmKiA80/n4/HkgB/tRYcXNjYJ5x0J8xo+CEqkYsrDinqGJZ+JWJt8
qtkZHkD/+8nsEZzI4P4ZsCjEL437PFZgow2MiM7UA8uh0zDBNsa8M2etDdmd/NlJc2ajz/MSeOwG
xPXZkJnJnTlG4056itVMZwKivIkhYQv0zjj17Y9ZPchlx9shBCXorMs6Ju7A3Guf+1bwkkB7ocPh
Mf5CpuUyf1vdJ29HxFEyuf0fZ+fV3KqWrdFfRBU5vAoQyrKSbfmFkhMCRAYRfv0dnK57ex9vl111
q7r79NnBILFYa4Zvju8dTe2WD9pPXlJlwu32jwN4IL6UYgLx95X5ixGsJYDOKSavxnIbTvb0nnhl
iJTohPIvx213t4kieF73FRvrZIuQZiCK7pbHY3xCR6Q/7O/LeWbTKCWrDGkKEHWqY7e+W8EjH+/G
Eb3ugSxJmK7vznRarQlGKkxoca8rvNHViP/yXo7/5PBdZB5fs8esE7nBkV16xC0nNGyIoPvN9OXu
5CvmaZnVnqxBtE2q/St51serfOL2vXy5D164PfoiRIO4PTOJYGOJ4E2NJ+4SATW9FqZKnYTLB3S0
HMY7uGy0vU4j9MU0+PnkHakCAV70CIRg4Z4WM1JHcqfq6WZb508ObttOjtHGnDx5BBW3iYvyCUQK
86rcajSxsapa8neshxn9g1MKLc4e1rYLA3fqhXb0ioRhPoTzpxX4rz6cuBvNXtjx4QDh8WTJHhVU
quD1GnnldBM+cP1mtsOLalEuJPcyfLqrB+kFhSNp3eRBX+2JS4LJfFLrGFvjL0F4hAHgdSmR1tGc
EJefZEvFa+odZpuJZ9gPqL4Y6lu+gQbmz27IE+iBORvLOz9gHbVyNxtKTcjIJxzk05XkDYuzi3cJ
f4CjqpmszkyoM0VjTjfnp+tjR6NmhftW59mHfmJu/E1PvDGsT+38cqaCtkE0bdP3Xy8iY1ruNxvo
/Izd26hUV099M3mAQlPOUi51trVLM99EYyuY3uQMdVI6GaH4uzOe3eXkzW2cjXub2fKsnzgIKI35
AdCyW+5kx97QrIKyFE/fmilfw3YVPJiTjZthJMvvATCaPinemXZo64DGUmyaUChn/a0+GghtMG6Z
1KcDVi3cKj9ZengH7nnZSJ8bOKGac+1m+pInqV1UVCPjzwDjTUEalryrfK4m9SJ6fajOb8R8WPc+
l67rLkb99+y04DtvzowQoeSaVg4RHqNi7mTP/rB/QIhgp5ez4AXn+GGDoMDGZIstxHZmh0PmLO7u
mc+ChfLNXkEun5xE3HQ2KzfwPgZj8sGzpJFFj03ae3x/7gUd18mV7H9cd6rVxg6m4/nEPbgBu+9j
emmdxYlj7dDg7JR+vCdPQ05VxFZf+4n6ylrhsbMxecGxdczJmY+ArRGB0G09Y7ZqrIXSnKNNCRVi
UtJDddrDJXvwl5yJNG22h88DwNvD7GSfV8Y4D60eCYY/RSYv7Wx+kZ3LuS7s1WJxQCE7rhJsgq6L
eJyCF1jxi+C8KXeXy8qcTFahjYPpZH49sDPgeSjOH0YnoYUdOgdxYrvXvcun9KAegpu/2x/10ntL
Z0+Dja0EJS3HnvV7340+Zgv7PL4x45Damjjv7by5yFePqsF5BSZt5bmrRHZY0YkzC50Zj94KnUd9
/94/HXgcG4LhOyyGif68udSb3jnf3dWKPFEoV0AwFpCPgTVbk6enmkGngBY8dlDjkGFgC4VtT3Ik
jqtzeORXqLOv6skbQtUJqS+nzdzjDlDvreJVPqzzT5r4u40xfrVnitK0Zm1zsignpxni1tlmwSIW
KcM9+vHUAEm6hYG32WBBAsKQ4Hr26e9njzOe1U7kNE4JY212omrFtzYuyvujObkE7DOfqb2DADCb
zYrpAb+md0lcvme9/R5PPtkiEueznWVPO76L08ZeKd5kczodAmfhhXN6JuMIp8BBytaAg8KJJ8hP
e5854sT17gsG2hxeY3eRECBZZDB2ODg1WNLmCN20c5FtvCf1aF14COwFOM12tVmYy8W4XT7+HCnK
34ZOKhwj5FR0/+UvWiolSUq5KqLkFE8YdW0mtcO8PTVBAqBmcxwXFf6ZmovJXDYH154cJXtzOvwS
wqnfyHB0+Y+7+BJbh2GS3NqWu3gGNtrQ9iUeOJJibcpVpzBWyIxFRht18zLl9MVzdu9PEdMj2Kjo
sYEEGm1UR+Q8A3cjV0txeUvGna/f//J1/Q2ANrhRU4WWpYqQsL8IJfIqUqy7at1O4eMwl15v5+Il
Hl0CMiKjPVncmBx7pAG+MQJrGEIE2w4E7TfB5rfxvW6JuqSYimH+oxX8Q8aVWtVdKzpuo/WkJzbn
lf+AWUL4ki45SZp340Hdt6/oyH7+9NI/Y0j/LsaDgEd8qIhgEiBljPf1x3XvTdfUg2Dox5KS9uQ6
pwnFJI8zCIvyGInjjHpXzfKH3u1bB6lUten3kjTJ15buptLU3BRoB5Jl9QosECkDuGL6EahHAETs
jZW2JZtrersgEIf4S/cTlwkyCnXTUPyO1tIc6kL0rlCDQ6OhUauUL4DVme9m3p+yEYZRtvEmu3Rj
LDToskf480lp7RB7AyXesRXYoyJ5pNJmtvYA9opGIJQw0ZZeAOnEOypC6WuxBtRI6KUKbD3hx+0p
omdAEeGZp6s6RnzI3hjRJv27QRCY3+l+DbiuV1M0lF7+WDxY48wCPnt0D4CxgJ37uLvmFImvOUsv
6aKZq+gzjMcg5EBU852vfJpwKkfcb7YFIglA5QMwEx4Uy+RNwaBgcd0lvv3zg1T+eutVFs04RGeo
oI4U6ctzjOK486Vb0R1pajDaTKuEWjXTIOQJPSUackPTznbJnsgVNT20BmA5R/94+2TmmnEc66Qe
+3PyTBsKqVZLla3eMc7iT0QCVv5DWSWcitkvuwSeruPr9WX9SchfNdNCrCSb/6zPP9ZfHrZ342ZY
OoV0xwcRPNgvCr5puIG9lf0BbhBVc6ODR3zRCSctD0hF86kalB+WGp0a0RVNt36/HhRqxSjVnyEW
pg+5NBGSSeGBNOpWIKVV9MX0aQFNhLYiOoVJV9+7v1vo5/sPStMJpXaKuFfDi5dw3wqefQUx3FXv
Tl1tI5aYvsuofVBmB+JOl0o5SHRjyYffMsGtD0Njk0o+kuhRccf6gyl+0H+YXzGETte4nKTypxHs
Ab6l1NLCmXV94MddO/xNrjPMnLVtHj9K4cLMnQxqcusKn9A/gDvWE2ZQxM3Q4YfqirCc5alA1Sl1
6a2+pC8+zg3BQZhxcLFXbHAEQ2ZGufsh4cHHq/p4N18NCXSMd6c3Tr89cwzqeoB7zuVUpnoDWwO1
oa03G5jy6wJwL6PgFQgHWhJIE5DGg56FTd44+VGjTzkLLiIn/0cub3KIBFcvCXewJKe0ECTrVI2f
loFnFl8LnMNyLIQBj7Sxc2H0IBqW7ad8JuwfR7sKr0es8qZSWc9si0o5jfzXgvLfo3BBusysg2aQ
ILpNsBMvhA20YbsjoErT4wOh+PIJsUi5xrkxRhox3RkpxIY50WUvw6TkGHJmy07IpDsPS6GvyGD/
XKYR6l8A34r+k1EtaC3SlsGDR6+WlMWUEwU2iszaNAK8ANhFJ9/n7ksApkTTLr/nX0rjhDlBwWTB
xHilwQuA/wJ2K4tcqJyWvggX+uONg5Xm/AdbSsHvx+M67MuTRFcCGCMpl4nnWlQjOhihKBEDBcoW
fagvOgYwDhlugzUBFe5kam9LxqRDLV/ZaL3vdBaBE7A7leuSjebmVOiyqMIfRgWG6KHj480wxSPm
bmy6N6fl1/aIynmdOu01S9yKWSYRvMjSPyEjYS3o5obSuyQ/3t7NU9PzyMF9Utaupnl/aPMHxnFK
8HML/5FywLWhF4UJaNbTNHbDE5yiTlk1J0q0KoW7AKoXFk2mdYiXijGKLQxAYOGJuYMPc8WI+u2x
y12E0ky1x0zJ3dcYt9GSMOPNsBzmAGEAT1KNYASKNxRoYQM52aF5VFFZp+tBFyjJbP5+p1HDum+j
bQ+w5T6lCeWPOPX8NTdtbU2/hl+PTyEiDOz2XsOdttKjfwQys3il7MCrDrxXjEMbeBVNgUXrz7d4
LqOCR2bLTb+QK1Hp5oThtb40Z5lSwrkAJgbGW5v0EMkSNH7dba2htkVN343YeOZuW2okCFghGnml
4GgValH1Q8daEfzNFiQ+aSsw6cHBWUE6+ghLsOnrGDOHomG39Fzn+TuTCcK+Y5h/5ZOBz2A0BCvz
gyG+eIU5zxvTTsYrM01QOTG8wwqi2gU7Ew3vBugNk76ch+Kle6YD3UJe78ailElJ8JTRj6H3ypnn
dXtxy/yTpC/bo4a+BfHdQjihWRHBmh+Yv0HcEdEp2NSfzPedyTDKxPW33RoSI9wfSI63SynOzGdV
hrDgDAuERsNSoZe7Ago2ikCu+5r8G43CB+NU+2KM9+8X0BEUnd2AVPWoWezDk/YMxpGyVmdNJfq6
eOMxaMOUlau1J4VOeO7IXGvK1oXU8VO6/KdFcgF72IfMi7lm6bXZHLY+HVAtda1h1iR0mGxm9sVh
2vZLQVwDyQRNmKGLMuZ9Ok2XlN77235su2WXYFExB8scvGUDoDEvrAsQSiAyxUtxc5V2at2pnSAJ
jrbBqr060NnUd0H36vdqF2FzwAbeLJn0Us8tSQfmGDMhcUVgE0ymu/4zA0wYSzySMeGCRIPWR+bn
GqcOSmXZjdlmdsYXBXCsJnmGsFL6OatVZ4sxPRl1SLCumfOb3sVZlLlGh6DnmrnXF+vRYo8M3Qp5
MivEtEtxrj3SOjHqfXo7cFFYIfqbWxCrHUx/eydiKtdBhcfjTO8YrC3XMiKg0IaLaH2ynG93JzsH
W+m52refdONQA1DPljctOl6n1m3jLB6FsxC7yHokgJEzNg2cWpJoaoK3r20OHoEjZa2/WvqEhkuF
oYQHy8Zw4jsMdtVFUCNg44GqbOYLMwOZFPQLElTBTUkvK1fr5xomTbzBFUOLjnAKPnjXK1gr4KjQ
pj5kR0y+GdUKZH6kXQKHYbZ8Scsjm/qVbW5wFbDgStG60N5wb0SdAP0wdZCwtNt+qdNgdGA/g7Qs
oCayhpmBxMxOWkc7ng1a8SEgOHCNubHtzUlhTYsDOJgOttMhwuDSvq6gznTLGPu5vQhkQNhSIMIV
APG0wijuFk687HON4U1nanOlKbasQC8gmJY/KXBCe7yznyKzXsTFowhr3x4w7iCTDPFAnSXQSrAl
GCUnHVJ3wh4IscmSZEOYWjQjqAl3XnY26GJyjCCIeiHnBiRco48bubg403QFc49Ipryi2SRPuPJq
c+CxcNXl58xBJ1KcTWKmQ3KwWNorfxM4+aJH3y5Pi2kV7mmnXYdJls+aLYCMTHbUQ7nhYeMGgFkH
Zw2hxB76DklPw8zLpG7XOcKwXftaHeB3qIwYoDl6hJgfosjDKvRVOUez5lX19E2A1G3HFHiBnltw
9Ndui3DSPOWjJY0vT5qaKRm8w1WoXgs0PDGgFkdcBQf1WXrkIbACMnGK6uN2NO1xrAkEx/ONDjan
Q2pTnWDPpmGG7uBKcYG1SwJwm1/x4xxbfn4yLV/uO5/p0ue6ceLnHHQK5vA9/FTnXi9kVAyFw9zq
EBEH8j02bgmOf7QMcbRLF0NFW9BwLHNIzdP0wjsYv97meG0jsARaNsq6Q6dgtvhg4O3iKI1jvP8c
1FvWmKv/FR1bmoYdIlyQv/iFutYpmi+U+hGTCWtUfioM9GDcc2D1oIpqPoveQXMteVcLFbnH1FQB
q7BcF4g+h4fsk5IaaUDJBIo6jYAVmwCWlQh2Jf9O+BBX0y5wK6xPKN/LWBjsGN1Dl02HgnAHOq0A
BA913ky4vY58e4wT8JGhugf6KTgkqMzG7n/zStU0OhXoEjpPQ5/i+YTeUHvd5kD2HOtel+3/06wc
qNjjMgRwgzcCNcrzeG6NMOmJuYCfe8+PY9rHy0TuwnAmPeVhSs9A80GiLppFywgINh1MnAObkfw1
7UN9g09D/Ry942qjrQK2CQvUH5nLosDUftMxfXjMLshQuWAszk0L/9ut1C0LfRoj/GtPGd2G1I1T
fGW9qy3BIXzkRzGlQ8Az+jQRha5GAl10wrIY+L2ibit5mWlOf8phiyKDeveRP5ENRo702kEqq5kO
eCggyVBhpe/TeOYN4KZbW2uUNGH/WrVvw5ZAnexM2hYYcJK9MsmSI4CxXkVesw9rVNoSLOQpTRSV
+UjrFGR7TbLB01kUJSbaUxJ7YuTetXV04K8MR1AwaUUzGmYbCPc1I3PyhxDCa7Tvw0bH7zR+0gok
+5LDoEdMsRptzhMyyR4QJiNiT+h8/I87008M7bD/r40tFDh1r7AHUkUC4cTECrpmm04p0yRg/gjt
9lGBbQFIx3EigwDohpaKCr+NeqOg72jtbgC9UbZ62QdhHcE5BiblWcNZGXcqGfUQbDpgdPkqXaL/
0w5h64aj3tF8yK1pCFkQGP9T/2EyGlSrMwIu4z5NsR1kjDWe18f6PUxpanFWOPo6vhSb+uqUxH2Y
GBDTNvD3GCNm6AYmQ7dsNmE4y8Upz1ZCROV9uAhCzfOVkM0r2ynpYqc9EizJPKKPpp3IJ+3JgJA6
ERad8axuqXkjGcb6g1+iTIGiqVmwhfnPBFF47HK4wHQrFBscXU7slKpTHNFEYozM3sqak53ipf4w
Gg2z5dyhhqPvFbessqQey4HSIsTdaBIS/z7J2+yDfHYP2+l6EA+wmKzEVUAjjdCbl25Gis4Ys/WS
C264Cu6uNHL4QYowxMckJ2Cl/p25ls4JXGLi6+D4LXKI8bXyCLrhbpVjA4LA944GFF3jJ/S2PHGE
l/sTtYL8kM5qWobA0tAB46kL8ukFUcH1SVwxCFMdMPwlAQ3AVN1rFMdvGqwZjKp1nCxvp7hkeByJ
rNa54tv1E0NfjJd4dCQOozyKVwm5NwE/zmIWgycjxbeslqi3EXsT5xv7EjqaAxI5P7DSQVVAxSls
fImVziGiYJamGh7iI12MhXUiBWSQGx69tcb3g39TzCktLTyl8KJ458cNG7gX6QxB1QlyHXNGVGnn
er1gzId5eZ6V9ZlA3MzpwCLaJ39W9BWvAQqw2zx0AbsjCH64rqAtKO865yh/CgsXxsVSXLdQ05VT
7YEkEj4fAtMxIOme8brP7PpDjlCHo7QD3kSnpQKzJ3RMy89CyTWLKS3ZFrL8QRgNCcSnAYbO3bEe
UE1Ga2tG8gwTC51egi7a1qFAUaUim8P2m9KTAh3ODg6csxBzTBp2j6j3+V6JBOiruBH9u016QiTc
tM+FZPOW87eCjeV0L80MKaZFkjANneSJk/y+0/QpTJ3bxDoixOGFBd+Ltor1aFzSNVEzvMcDKmzx
SWUCj/t65bqMK9zPzClwCBb5Ql7mlltvEiYp12o4RSwzPArltPNQu/rUE9GxM8/AXjYGL8nrtXYa
ZY7Otl3eFqwvXWFUnmBmWIf0cJEQPunocpN4ha8g1boD6cSw8x/MED+0icCjVrxUmQt8L7LN+iVX
Ib4TpYlOnZY8bhptDDf9BPoFB8B84Mvv4St4APWIXkDSLXUETcuI1rG25jArmdsRnRikwZxYhwfm
V/P6RAweYrdhU5+ILlk3tXZQFfwZttM2/JrFwJAYY09TQV/m2ILzkOJVfFQPEOvJgNnjERMsaEy9
ZNwZHWdspKvZXbR5E1qvRZROCWoW8eSOHaP5MwhNFxTp1HVeESsqZLGzSnvlNfUr94bcS8Yq4nTf
wwLsn6sjr0LIS6pPrlRj36tyLgaOsEfclR+Yq0jacbq020WH+5yDyVpKvnN9k16hOxivSMWkTTbO
SRDqwUpdaksqqNUUTF7xoO2xbxueLAiT/Nl1lKJDd4gX1bdiSoiMxun6T0y60tfFozFuHzxRQAnQ
r/GTGQcG6H+Q4D1GuK97AlMEvO4kcYwGUCufkSFoF04alLolAxKs0dtaXOmkI0fePVCL1HM3EGUh
hLD0WT5Y/lFR2utv8Tu1BtbFm0h6/sTkEJvfOZ4b/GyLDdk1KDrg7PQol3N6Q/AHeTyaZ94pRDs1
VoJBy2yPR46t7dp5tVLI7Q/6e8vr/+YLU3qIySlCVYg/LE8FTvGyYoQPbLFC+47MmYPsmWERa1+8
tBS4mQ7KkFcOMK+IWGZMdA/hIqntWHHEV5zbSLDPV7dVbfGVJKoAWHITJiLe4KhQuikefm6L7Ds9
Ba+gIONDv9MRjjBMMQr+11Ra2XooK1srJoOZejgMH9L7iMaaxLCgkbOjLn3mRylv/1T8ntAgY5Fp
7vOPYns7/RJ6/ivwRBElyYxxjWRqBXi+/FUaNSRloCZmmqxkeVcaXveeASLIH85WuLaCxc/XGiey
/xvk/n2tL6XrVo78Wkzb2yqHDUvMzWQ4m4P/S6353yjwv6/yZS68lNrsWiT1dWXUi5zAUQvdIn7k
YkNYIvA+pe3u54/178r23xf8MubQC4Fkwgu4YRwzH7EG8rqPl3fmA8q3OPxFyvbv6v/f1/rSxBKs
nqFF856sFMSjd5SntKyI38TbKY3dnz/Wd9+jpOm6ppm6CFz7y/cohYIvaXIR0Qv26hyWYzoxskVP
12AsuwRLqCY/X1AaW4Vf14dkGhpdABlCuvhlfRhNopi9VUcrEWuVZCEjLaa5yLgKp/bLgHLJoGqV
2+WANUe7uycpGOvH/889MNnIuCBZGp+fe/yjTSHVeZuLfnzbyph1Vx9DDxfXq6IHuVuXuLGETo3N
NzchUbiOqTGU0cPPdzBe4K8vwaJLOTZ2aeN9QZmbaoRLcpFEK0oHGlMo+WKg9Gcdf77Kl3bMfxaS
BHmSr3tkMn5tQw5h2DVyo+DNC2hnWKRU2XxiEUGlpKisfSpY1lKEkazPm3vhpNoxpdEPeTgVPjNm
im8UsakuAeRxZGkT7RIVKerwPFwxlw0fr+Xp59v9btnLokT38p8hTvnLl3KVB7H3A2ZrBvMip59Z
u2vSink8ihT55OdLfQH1/+ebYR80RkaJqutfv5kujNLAKFiFQvtEEyBQxHlunrJwTXn+puCf/qih
KVONU3KbAkYqpV0jPfhMXTEbqno/38z3n/u/9/LldW9r0Qp1CdwRB0ZIM6jiWN/dr+tWf/n5QtK/
CxB/f+pxN/hj3Se6mWaCkd5WaXApcJavTjLZRopFwn10k/MUw6k5Aq+WkzSfBvnNz9dX/t2d/9/r
mxLWCLpJGeTL9W/WXRMMMbnhThRPOYtUHc2H/FnD667B2t+FM76aBkoCLX24GrixQeRS0b2n5kff
ezU2fk19nQaRzpyIo/Gbt/JDx2vF5wRAUHsMRwTCKbcWt/BRl6xfurLjzvT1pZXF/7t79YuK1a+6
ohcMXlqNOMWKaB7EF6GvfrnKdwfNn1f58hYUSq8Pfe4nK9FEM1F5ZhTazfVRNedXsFZx/st+/P3i
+++HGpUffyyJXgit3Gc/2kb5bqQitl7sf8rWa9lsf3748nd73p8fbFycf1xpuHd6p98rBi+Lo9Hh
09DhY7q/FjuDrE/tvZBCJcPVY8VjWCYWo4RPPGhTnMbkbcVKtWZJeEkp8FT0Um8Q60yEAkY9Rq0/
3+m3T0AyNRHUhiiKX0UUqpRraWFE6YpXZDyaDLmah+1CS5GxUyszfjkLvt+LAEapBh1zBWjpv78Y
q1P79Jop0aoqDHr7KO0D+yYxNkORCw14WutPQrGQjdO9QT5qbdQclSYCKgZJc/EClhZa3Of/4ytQ
MJxTwFlJlvhlEQaCUcaEHLdVWS0wBuJ8ihPaZOiDSyQZl58v9g8P6q8XyxBBB1uWoelf1fBafxNL
syY8rRKvrEwwoTvtPilMkAx9O2VariPH7EXZjjDA7HBLwJktYKZrMPZYSTc9GpEAoaWOllG0aCjg
0qlixjZRU8phZPJCTWGg3tKRjbTupA1gbP13qTtJdHINXi82k1Yjbac0Ju4yrb0Y1KpuOSUwS9mC
FhW4tMEQUTBmyQoz/kx3IUbTFBKhKF709bEtf9sGpG/3yv9+KX9p5gM1rpqkDlemRIHqRJiSFgui
pJZBlQjCdr9r819C939kJT88CPPLY8+jPjL94DqOffLFGNM+a9cmjk0G5RtyqLpRvQpJt4kIgeE9
v/+Q78qncgVW0N1+CfCl7yJTGS2TBonOEo2vIVKEiMsaxt0W5T0cAlKqxtrASCDSj0xKJFTz6RxR
Sg6cLMMiheYn9uSwTOi7U9C6/7JPfv/d/HE/XzbKMlTr9i5E0aor3QA3EcNIHFV8qbBA0Ndq8SJf
N7L6UWRMkGDBkiFh2N2j327i2wPcNGRZNolZ1H/epD/20HBILEOMw2QbKMcOvqe4KepXBmLZDx+5
AYnkOu0v6fVwy08/v6TS+Oz/Whso2jTTVEXN/GcX++PSlkX0OKjsUn57GtpwUbRrNsVG+szKHZmJ
DMOxRZuUqL+xt3+78JegQRRM0Q+HFJqCkdhdBr7ABDzV9/YdOZsCVsTXBVKFk1V+3GnY/vyxvzsL
FGjLMBdHAab0ZW+ub/csCOshXEXWKWdQLM48AzOBcp2M7ROMWX6+3Hen8Z+X+xIKCpFwU6076Rj2
PlGjI/XwLGb0fr4IB9k3z1KRsFLicaIw+7rhVoLV+JHOWr4pBs5oh15EcHx/Cyn1mHm7uFI/Ly2U
Z9JjTvpp+HN/iNdJsO8xYCiT2/wmsiv3Nhlc3HxioqsKSFNyeaFJOM7oL4ElbEOqxjWGeWmwryhm
WgHPKWymjYpGr16Y0inFe+pmuVUkriqM0zWhmrYmziNM4bkV3iYQO6+zO4NY4oteIMfbJd1MLjdV
RQsRw1wbB+M63D/fGB6fBfdle/WEK1O4aLTLZ5FROBErgTh4Ua4Y6LUAYSqvwdrVEg6BItlWhQUm
GumAgnICjAB96vON2WzAHqaLUXZ793Lztgzuh6x9RFVjSdG0wH0+G66bhsnw+NjoJhOAvW1FFC5z
cCVjLVbG7a0+9zIzORlWzVjRVI94kdoJqrVhKKYQhSnlIrWqGATQrxe5Y5q0L1Gt3Ck36XML/keH
mCct3b4L5nG8U25ekYWLvlyI0P6FRXyb1ka1SzR9ITBLX8I1iHXmDeV3lYMzoLR3p1oM1XQIIfsy
eqmcOD8UpZooYrQ3EkRL/eGGnjJ4Fpg1a3Cmuj/dUFyEHPPq9blDW63fNlpAZwEpV5s80KZs7nS+
wzPGzlr53FnzG3Oz6rsfnH3hQUOYVp6vV2aZ1qNGKbm6PSLtFlf0LnfYEHrqmVlwLGh6G3CZm+oB
L0cvk2ZmBw/Ta3nUeCtbwbsG9PImfQYQ7aPHW3GnLFBOWvpIUcTQakZVh5F3UV1E5AdXXv3M6Jy2
VnZFMlXEVSTucsz/REx6AmTGIlIeKXspDMFt77swYNqMPQSHaK+4ITTvh8KNcACk+2jQzwkIBMLA
XA6+uDJhufZm9ei3u154MeLW04a9DJKhxe7IL6qH+Hq8jeeMelEVRHT9qhCxE4NSx3Bl4CrnRN7E
SH2E6qWRoFpOSUooUDOpACwIPJxpLERtra8z5Qj2AjVmWHogyxPZS98FBLd1SfE1TbzAoNW9FCxP
8dcZLErwBfz/bF5T2e7NaIeFq+6XGz830HM2yyHMnAjVTaEGdqoMXpk1D3f9pU4XQpHMhYHJjVEp
qJ7H2k5lwtJe6/A3rWEtaTv9lgJXXrQZMwUL1J12nXDIFohf4LAggBr6F1kDvWEqXoDdUGB+Nm22
LaTIFXzRG0ZIcefIukjPmQaQUE+r2sCohvAct92gAz4OVTfBlSYx+B79YleZiAq6ginnx5jr6MJH
QfU2Tz7rlocaZF5JO7dV+xfLOnC1ugQ/P+729DlSPkoTUfFvX0tkHwxGGzQNr8+qkj3cmsQJpcc7
zfBAGpw4wf8usWyJIWUf0raP4R9x9iS1tGkaPpdMsLBUAmGCbi9HKZMxy4KrrBRP8o4169BMqoZ3
vX/v7mueYgURDeHQIsf8RnRwDelAQrfzftw1AgZPcMSB3sH3QRELvLEYT0p9p+EAe889i3yGENVf
xtePeyUew+L2dGNcQak4RiCzNqPh3Fj7QlNIQqvBezMQYIDyMLUcPUDvRZBHrwCmS816u9Eyyf0F
bu6MUTfjtBaUG6XI5lHEFpfR/ODhq+hu8EQhUFTjnXFloZkmXafBFeWT3NJpwAtcBEmOHUAENyPU
Xho21xKPVAu8k4Cc6gaOg81aBAyfiQs9X3YdL3Hj8dtqOO+pifhY7M0zWLvVnLfNwocqmN5ve5Zs
wii5388oK4XRPKxXZr9VX1CyjJIciMFAuEpxkeI9nq1VlbrmskN/rp8ZRRaf8k0z9p7zGcdf2uIq
ZS2yEiuwp5oEUD9RqmyleKGgSIqE0Pv5cJS+S1MVGcQi61WTOCT/nY2lclL6WqWFKwENs1krK8NC
rV68tvcL7GGa3pRm0MCipGC5DsqL3ySPSXwq+Np9HvnPd/Nt+CFrItmoYVpEXf++mSzQ29ow9GgV
p24d8VSKBUHXuEKu1gOI5l8u920qSsr3f9f7mqNnYVZWmR6u/PSxr0cYr4bq/iJniPLxYW+9Bk1W
N0huFlwGU1h2wa43kLI20KOihZ/seFN+/ga+jYhUDcGMKlPK/CdN+CPsVLO8VrU7aQDxAtcnEzXr
sfrza9/iu3xD+e+F5C/VnUYrkyYv/ds2g1tZHJvSphQMx7wbZiIS0N/KId89WT6RLGu4Ayl/lcGv
mt4rVWqFK3YP4iiz4kieEFdasfv/apZgXsNIiK4Y1DO+PNXqlgVpXivhitR40tsGBtLWqNlESoEL
2Fhm//mZfZu7qZol8hppjLh/ra/rvRiIsnVNtmknsJNw7sUI+SPszHRPb3ac9EDT9lO9eRUpK/AF
Tahu1PR/BXmhgvjR0WP33S9Y6m+rn3/e1Zc326yHKECAFeKc6A7KJ9LpscpCiY1FReeIW+BAibXV
VXwJit8yt+/aHrRXqG+rMm/s16LSoLZV1NbSbRsD3WxH9FxxWyvohm9Vj3/iKYc/jZ6hj+DPdFDX
eDzilWGzX76E714n1cQ7xlJUSzas8Tb/eJ2yIIuSyKLUcsdiJXalYrTdG9rtVZ/9sgZkftLXfPHP
K2n/vpJetU1dxFS1FZmQ3tOvECYo1KTzwXKu0Uy0gBquh5urZ79UMb77iKQ8umlBgVD1rxt4pIV5
2UsZ3KFoYVjbe72OtJcxctAYPPj5Q8rfJVJ/XutLvtb4UhUPWZ6sNOC6QfAU1zqD+o/9bd71nxaR
GggVS1z3WDqDmGnbB106i6h6KTgla4J6BW9QM0J4UH00Baq4X5L2b78Kyuzsm+P/6F/3NNJV4Zrf
MshKSFjg2Gprg5ZvTwLzW+b63fY5VvT/91JfTqrStIoyvJu3VayDB+a94qVK8bBT+sJNyh0Yu86v
7V++/u9KA39edFyDf6zm5l5r98awaJT6azbsEEHLvVScu8wwmfySGi9C83m7SohHz60yTDVePbnG
5sJgFBirUInpsMFcSxKKGAQQ3f7n2/v2NNUkEmxFYg6Q4c1/357Q57mQi3q0FVAeJyayKX0v5Wvs
cK818hRQi4K5raNjh/gUzeANlUHXZZ7oGx5mf2XFEE34S2H32635z3v6ehbInajXinBDlYCfE/xl
uXfriulo0PvljdFuuJAVTVdBS2dt7VUVdLMZN+UjB6IKG9Uw8fXADYb8l0Pj2wVEf4CpSdNgg/qy
gPK+HFI9kmOKwIj8LtdmV+vrIXMr7X84O8/exPG3bX8iS+7lbegEAiSQwhuLJODeuz/9fXj+erQZ
BgXp0a52Z2fYGNu/dp3XWc5OfKAk/P3l3Np/hzbj/7vc1buxzTb3si7BnBDeeGFupeZVK7BTdwF/
1+D8v1/t5kSUVUXEI1FiJ76aiLWlGXUhWX9uLhafDMRujgCV4Il58fuVbt/Xf1e6eoyiWvZiIVGV
J9LOcJ7kdseBEdpSVa4b884r+4N+Xa/x2o/bunqIppAUcmdXwaotZ528FLSF6T95/aFvzzobe+nH
C92bQNIr/XPjWOPKJJ2oOBZULHZ954XeBGjppCP+tRRR16+z19sih1odFOHQtiHVZujc9NhyVt4T
Nj7TSFsgJK9wYDonGioU+R5ePTzYf57Fj8tfwZRx2gRC3xTBikoRYk/4ArkhVA+uLk1Saa0MDFur
GsV3Vvibr1tlKxdJhdNE8eqqQpNQ6Ns+bqzQITnD0CBJIWklxAprSy3w7jTxbk7S/y73p2nxY8FV
C1fpa43TuF8uA3VX5jMOTkZLETSjG2Hfw35vX44kEZ0sSUX9g0n/uBwQRNCnvuOvagPG4YC1s4Ox
JtAMTeLj/f7H7af53/WuxnOpOWVsdnK08tgpgvSilBY9kMkwlBx5XaF61KzD8F9ZiaIU0iqkOgNU
0wPyz1EG8yfRvXGtK8NJ6XpkYW1tgEJLQ6LK1Umq1OOsbJzGe7ZRQu45JHNmxXcF4cjgHURF3k3h
TauEYY7UHb+vY013ik5dBjEZZ5l6+16/18S4ZzQtKKI6kmwrYbIG4UPhisjrQXshBgxUEr+1scTy
/wCT+4kIDQ/xFFaYOCYvybGPgF6IRSaSoc2zcRel0wJIhgJfyje5BmYiuKNUJLDr0HVfjvTZF5tM
e4yLnWWy0QUnTZ8hCvSUqfFZhF+K8GEZyyzcqsZWs3ZK/I6sVMrw5hp77dqSYafv0CIGE6N6IvkO
ITCuyt3ay0d74TmeV1OyM/kmC3J4+7GMLwdMb05Y/rad2/VHUxwJ5IJSAGfShkqIps2DN4Dk8LhH
PlydQXymJqjOxDQnpL/0KHOnPlIbhBPOPIb1M+qrcJrhgDkkZUxdeQSp2VvTX8CM7iDRgHpT6Ijl
pO+qgD3qnhbMOPzo1vmLt7SUeUPCr7wAxaOVO05lxOu6c+mEVwgPxblZQxqnyvxU3lRvxCscpeaD
m42bc/6ivJHVlmuLHONsJGxPWJxmK38jNuSV4WZ4LI4EZi+tJ6Bh0ClCLbA/hcKjf5AJNcF5s5nx
XXEdIsNmptOfrKfi2XZGyQ5SP7QFHlZsj1uyG/q3sgTdIWz9g4dL4HU2AnCPligxp87DTHypJ+E0
eIweh6EjPVZwgR8IlQS+6ZZGT4APzHqy1dx8lmJrTpJB/Oy/yPhGnhlTe2WVjSKQQkBDXB0rJKEB
gOxnPc/fQn1Z4RDoTj2BkJV6pB0Bm9N+biEGwW4eu0n8zx+qvYT8bFXvkOKPJPS3g7MK1nGwQAiz
QAb8Rf5Ri4KVeTp2XpYuZkVvLZZLwcjdmc+A1MTDkkNFPCJuH8/hzNhKW5RV9vP3uJ8i7HBHY3fx
jdAGC8R1sSX8mN7vo4lOeJQGiKqSvTnojiIyJoktm4kzZ2Psw/UlkUbIKMh6sN+zqb/EmhajwGCq
Ppy/crKVSL9G8xHg2Vq9IOryAXOx5lRL2KcLQv16h1iEYpI8xFMPK9Bpgyvosnh4d9dwmk2ErPgb
zpUHTPom7gQeOE7BypSw7xi/G2suf+IFTRwXOrqTN8W5DwNv8jCBnsDC2ll+yqaIIREHbLo3U1yR
fR5QmkgLzXysHXi4Dw420T201wmiM0RxKshpuGIc69I2sTGuHhMhbsUTfn0qvvVq6bgzAuEsd00C
nMoBGvUuMoJXjrLRPtyJe7J0lt6+Wchzgxx2bZkAMR9wkHMPKa4vyo74jdnJnItjHBtnGNmvlukM
54GHbMXP6bSJ90Xxc3DXpN7DstsJuHMcuumpPhyS7/7sjGBvk7TuktMaT0sw6hDl2aEtX5NpmT+h
J1QAd7OnpH+0hEnyjcIMt5ocI2PaUMU6fLakhcfJf0z6xIWX9EV+S3uk08A6ODbO2b7YOsokaqY5
Dp2aQk6Oh+uqSE6uVE+cjYZxwrJBfESVcEBrdsEt9RkdLrLcx2QKkv9QX5wtwjdhSJ1zvrToDfeJ
l3CHaGPP2DStKTZ3aENw4+qWqObiYBg3OGTyg1ZKPReMFexhoj4O4qNp7Px1v5XIM5xK9RyUWoba
b4/H9uhSYZxl3QEC1FuAxM9dZcBBf+ytip4Ive4k4YokdVudpsWcnqMQHzMaSHL0VbVoiM+RgxSv
MHcdjSKzSBY6i3vw1GSnIsLKXzgkGGZAzlegrBGW0cwMZ8VSxoKAKwU68hpXUCodq0q3ev7RRMeB
cSEgMAlb3MdQ+og2inq5xNdOXhqtM8uVeiq7dw4tN4+pP291OJ3/uFXNTHMhLp14JSH8rd0nm/4Q
jbwS5XocsHs0s9CyZnbv0iXAJzbfKdAuHOeg0pNUHZO1R5n8fkq/VQ/8/EbDQeTHNzLCsDQl0QlX
OgeNjhwoTWYz6Y/SsKQFd47pV86Y/6PdQfGVQKqhgprXJ+PS6es0AQVcdZUyaSsI/kItT0y2NqFx
NpmTjqMgmAo+wbuJ+tAIx4iub8OyMIAFuTShhSoA8ge2itAXkZmHyIMkVEnHiKPVnjPFmIe+ca+4
v/2MTDI9YArrhLX9/YxsPXMMWBfBQPHOtWbexHjnWpgDl7L9JYFkYvhiqZjg20sHhnSr0p5Tzrm5
taD0WDkhVAJ+M1k8NmsgiELGVxiVDPbhFdnJnZTPBkDCLI1Fkbh3yr2bVTZjlgYCnHvw3asRZ9Zl
IEtGBuKKCQEiyix5qpILB/TWJmXUGge4gAeYc1hL1xhDG5HxdROCmW7sQgSUrf/acLj5fchJw+H1
n2MkRGB0AJKoiNcFdiHKaarbQrzq3Wdqk5zgkDxWluWmfxUBPmmJwqgb/NDYbZBG/X71Wyd5nRaG
rEAfkYjx/ftlqlmkhUlu0ywm0pN9sVJQ3c9qlvDGP8niKo+dOwXZrbO8bsIltuidWMY1m9jxE0mk
heMPeD62Lprz5MmPnTilDd4VL7/f3a1rGcOloHJzSNevUNXKqF0rC9E80KAaiuB2RtHdZZQqo9bJ
70yMW/PCIOBGNpjREAavSj41caXQq8R4oOxHKs5pBgm6O5aruxiJeuutGfBR6L5YEkjJ1TCGlpAB
FZneKhdORmONxfSVRxlGUys+GjLM4WZLGFipTV3jHROiFq+nCIGpJjzmuGv1T3Y8FRTy2solpH7q
Nofjb1RtIvWFprMGAOVHr4jSma+i9uwNJhqCOWmRzpAD+qA4J13Eqk/e4EUs+dtefpQGOxqTC7Uf
OaJoNepGTrmOgjsYyk2NgsHg0airFRNK1d+jNWVztCq/S1ZSL5/zopqrJXUEzQunKbdKvBtWa+hW
Ak1qqSlQvwfFHoysUO5U9zfn7M8vcoXmWF3QZ5nteIOYRtXjeQKZwoLwSZuex2mGqAfK1zzCjwI3
I4bA78P61usneVvUhrcvWubVSNNLI5YCDTYS3ceiQzG9I7L8jz4DARPVd6bf2amImB0e7fUqpSFH
UaC30alSrhYKIepUWUmBUQK5JoYT8om41DjVuR6xKFDv7AyuD4YTSjOKfHMp28XaciGTV/0DEEin
dWMY1OPYE0dpiOSZMRZ1FgyJM53JVisfZa+cZ+kkpJXrC2c1w/Es0CEC4QdnK7OBiWQXR7lXsFvH
GlTFy5WWhQ81gFbGZwh2byfONDZRkPoYDahwQvKOhG9YMWrgvEW1hbZ4Jzc6KjVxCRfKipt5aExL
HYf5HFaIYz4UcjzuVPal6MWrc3gTvE8n3YVtt+Jmy5Q/hZ5iY8OP/w+rtG93D5mBR2fcPsT5js8Y
mjCBoqnYygaBy9IfKlTp1ROPfrXLNcJAE1oLkLjcJlsL2bqUcfnBJCV4ldHaG9jUsGbkKiknBZnQ
AZQjrGAaZHAOKgC4TD2Yh2xe+lpdCDnJgexFeGqNHIMg+aiFCkoh0XMvNhQJi4C+dl0JPENSqrtQ
eBRCH8D4Q0BuGUMtEAMWiOc6j0a+0z6G8PYU0V2kXalQe6ODC4THoTljqAuFiiQmhjxbZ4MHE2eQ
UjnIfTDvhkgXpScAOz7WLBlZ2m7ijeHGC09K5xIFMzTEFpGnqxdPOqwWW6zWIaYHeoNZKBWvZkIC
rrBWUsYDW8JidBSFjNr82VBJVTXnefeoFocGykSrHaKSY2vdjtKO8283bzplFoTo+niFqXCI4HZ2
lFLwtKpswDGfswQiVorZ0MEktKZX908qRDSodGzyfCklUqYdEtCoOJZIeW0DXFJctwWjVTiKkThB
rUrEtdMuXN+dDBI2Zy244Rz5o1Z8R/xIWustzi6YlPeiwfmQI6OBpcVFw34oaZV5IhA+H5+idQBX
sLL6J410s5yqMADfTuqTDmbjhOXIppyRwkWDmpW8b4sxTE65+9xDXYtoh/i5/Shj3GFGGqZQZ2/g
H4o7iaLLhnPTBfHcjdduno3stMNKAGHj4OnOisRm7rRrlfpHp9qJ12FJ4E1yCDUUltgZSPLB6k9l
yVzORykC2LDYmUsrEpdeBjRkw+5NDkIlPzi28RjEOqnyr8PkZYVjnUMMN3LSfuTa6649NwzVflqx
+JaqMI3pHHPxEOsqLIsw0jVewo1GsCWnaprQ416WZ/BUuXonxouCmTUQkDIcIvRi2agDyQatPPfH
ozXhz0Vy/Cin9oUmcKqhu6v6RVkeOjkYh957mnh/GFZJCPyETCIEag0JjXGqKXyEkCBzMLE/v+UE
TGT9BSbtYMYy8K5E4lI1jIz7em0BYDiQZSGwz2xYLZaz0dXPjqEnqNE+wnMjb5589QDzbFz5ZzZK
KCdZZLzJyhCiDp6E85euqlNZCD/gaYHBGiI8tr6G+xSdpNTB9WTtsM60iJMbIXvyjV3WYQ+C2laJ
L34aTOzgwIypKLaG+T3ceWXlKwEPEg6zgFoLr1q2pr+MwW86YD2/fO7kFUsClAFBeGkQXuRSMnP5
RCDs9dzAEODisrn7RP5ZhMgTV2cwcnZlGY15hww8ENyYRwpEzKYtO1iAgyC/5bhdZS8FXgK1+tFq
GL5J8cTQPmiLeAF8wnxSCelYQrcdEPJg+/lR70x+fDYvIF1D/hu+u09Kl9PozwLiCCDaWJfnvbHt
oqPqk6OowdpSAmZOt8yxazOEaOs2DH01BKHKn20cKjL1aLmE1zfppMWQr9aANyz3NUgqMnGxBcRg
aRi9uq2zRE545lRqrR4uIrWeQo3L2TQ8TDTIuhNauJrdrNCjsd0tawL24miX5uSu1RpEzXMP3GEp
zaoQX0OrnALpk+N1kcyjrI6dShtXujwxfHJ7HZwM4rGe7rxirab+PEK1HmN5iCbNTRYIhLAMU8Yu
v2OrmJhizGLB8UT2VND79PtDTJHdU1fCgB0eewvuV7fmJu9tujTQQqOD5xsTmUOb5MgPerzXGR0m
uRtgriahL6326FqjoH8B5TbAUTEc88jJc6uDV84SIKtul9VcScVAAR24GCz7CCt70d2C0ycCaRyu
PxUEddwmCd5w1rhMSAZLFpZ0aHIibph3gaQuAcOhBRuPdgy4g1mSXLbE80EBREodKd9K9N0L1pyD
2puZLXWcb5pInbpWvBZia25B0bNcd212xtwO603LNpcxE7q8oauKnUXgfjoVGandQ16eRCT0QHfp
vG63oTJOPQpY+5QGhyTVgZfAID7Er6TYFeUilBduPzGwLPpg8GpYsRG42HXqcpjvIoZnWbdPEmMU
efpYhIunhdBkI39sh91RcnMC2lX8fFD8p/amq4wXUUjm0WDzmAGdUHMGrFTyutc+xOyjB4WVoE9V
dOgLDUJocLDzjzhCw1KERCUFqzjTppmHs1nUruK8nVsBAn1QlmFpDcMPDGGk5CPGG6IvzZEqMwhV
IqYL0L0AiudrGfjQGT8zZoVozyIDvziughmB2n3HrH2xgYGC0E87BZEFkc9a0E2DbQjyJkU4C1p4
7eOwJHu4sffprJC9B9R9D4j4qFsh8ZkpuwJW31SvqcKZppceEktYoSNtMMcemNGwUJD2QjRRnLVW
aohpidE0J6nTwCqEJECvSi+CJWoPqIJvvb37LJJ6SLSTaZyFE6HAtLKheOuneZ0tlR7lP5ZqrU8W
n2SPLFxvog4fdxNYO7FHHWYjIIUQ95CtIlmJ8D6pmm0r56NAY9YQZG53YBkFrgaYV1a9RInC9pjm
4JG7PC8nAh63B0MhErgjO9fAJ9Z4FLK9Lc+Metu11ipxg0naTk0ST1oP8rZ1DlosQDtlKvFpSY9H
tkrcuDM3WQoTXBFFG4d/HrFPhqfXQv/IMDXAZsQ3ti5JM3RdYiyJFTLfCgtGpSM89wCRJRygnDyg
pnrXwvDdSICBTfwFQve19rGEzAFS9WRR98ncKIDnpHDedeQUtA6ei/pEy3YNx/TUFeelVOH2iqeC
QaAZ7ucCkhrdfqvzpVo8eYU7dwFZafNy+EiW1AH7MPi0Wg1gjHj4gafyLGifcbjpsmmSiutCmZVm
OfFtCJ8v8Cwa9amIi4mC4NLFz6JVPhrtTXI3svjSomd1ohRbTugvLi5mtPBooQU6hpIZebsJ51yJ
MUfeKaEadu/g30buuSluaoJXW5KLhm6boK7ReoyMBr8g+lU4Bpn6u2sVpDI90cxteOoqKm0VXzO5
cA8BjpK+LUzaBuMkGgocLhN40xCBQZGFak+nzo4lvGaI5RJU0PC15Z84rMFQzkZwAHzQWElZDfPL
BwEsyoMZzCQT4Knyx6W+UvlX1H03hP0Qqt3NwhJAWyZ2ZmOXMwV7ncyy+Ww8F8XPWnrXqrlRHW0c
sJK43ErtrGFkCxQdOSlBSTNlL2rIsX4pllj17qBJeW/tVnpJPvOzdfIv7XMU444qvsjYBwkHwhx2
7U59wWZjMNXAkhbbzlN+Ui4scfv+oL+VOwwaL8222zC+jYv0arzmz9ZrvWsP1ZaZU5/KZ+ereUk+
mn2zj4px8N2eiANg8Rkxu5n49UmayGhtTs5H82J/eu/9Wf0033ABoYEiHaoX7Vxtm323lw7eu3LI
PpA0mJ/Vi3Qoz94Ha/YhPcfn/EyudfvQnsvnZu99lKdqr70WL/abf4zPjEwCsLJP/pG/Sy/uufmU
4T9ecDw+onTjGEm76i1/Lz7VZ2gx1nf2qX3QIik+UT0MTZJv69vCSPxD+mh20pf7zdQ8qAf5UO3E
C+6tc75sewbKkj/9MwlF7VdzweWPliZnAOGru3QXXMmEr/bLfq9P9Qk6pHThQXGjKCbe2rP5xhZk
7L239Kt7Lj/Sd+cV7zV+BM5Y/L9fcj44fuGcIpIgZXxUp/gbrLw5igfxbGFnKpDkoR7Sb5PX6IGo
8UBwYLa+hW+QkXbLO94El+yCD4/BVxtMbEjtxYYEx+Yvergt/jwnKhht+A/10ly4GLTy8Bu7Fv7m
k9JXcMKaS3i3LxILhfwAJsEvwv08n8lzbIvIUMXOrfnkabFDR2/ZhVOx8eVv7Vl14pP8XZwwFfM/
7AupLeG3/+FxLHrthj9sqDF22Wd6pP2GVd1Xf7B5KPobaa32QfnC2fHRnQ1/wc5+z9/xjepzGIWN
x3FPIIrVfBIgzsZoKDNDewEYoWqFd97JNWecY1O9qroN+uNvhxI/662FUbGtskiLg4tgBQVpEgz6
7pZdERMCh8kbF8nS8syJauwCe4HNHu6F5UHp7BG8aej68EYDUj/JWxyI2dGbSTESo1Ujqzz6sBEh
GC72S+XF4RyNlDLF/wU55XCqjkEIbDX7ahptHrK5xWT14YKQSrs07DHfRPRUnoSAZhkPMmlAWqhF
OLBHSYV/FzT/6uhgzWmFy748DiQAN81wrETBmxUTgRNljt26Wqw5ObqdiqIrm8Q13nZVPONsjvqR
w563DH36Ij3lr7kWKM/iEEJ5vhuK7ybb9TrWtPmk9Zfh0AAltlLbi/QvXD8dqyGsVZfjUY4tyS4G
wkcwxfl4wIXcvsEijt54vNXodQFIhpDypHSm+/G8DZbQyGUyVMNvXcI6NCO8mgw8G0tIjrhNSoby
YJSPqZ3bjiOWuqI+xh1oAKZhvEmjOXvRM9RlpT8nJD5wfjQz8Tmo8q9uihzMA8TTvX2osLD5k97B
jbA6UB+Ktvri6JxKnd0go9PDY96KeE1gxSnt4A06XfJn3cc4pjK/JTNaJghnIkyzteTSUJQpVNK4
zCrxPIa+5tFED8EnYvbxIlw7tj3Ou0OoMKfIoXapHc2IjFCq8cwCLDwo0ARdNjEzidZ5pr+K7pvs
L6T2BfTHfUhpirYcv0SpGSHgFJRzJKGOo/BquxlqNhvlqanheypirUdqTr9mt33QkcsVzizkUTuw
IkTlHuo7tON+w8WuIGbTTJxUzXN4Xd0kQU+CWWS+HhCl3yG/W+DyT/jtimsidYoguhWoudgdqeLK
auv2G27ZlO50wKCG3rmjqwak1rli4ysG2CbNxjEgkmtQhmGBIe0Ee8r2n8mg2vDAKWIWqH4HEAI+
/axgWHvFV7wv0tcIZCNyULecsOXRD7GC1fupUYnPHiGRII60n/eAT+Gx1M4CR9Y2+MjlCbBNGY3g
JdvlU8HRw3dBVq03CRtSRYcwwcIDDwgXVabnOtE4RKHnEgV5XDjB0iriWR2sIkoBz8ECSj7gLRdJ
c01opoZPJglGNlq70FqQR+ye61fEWiMzL6aVBDEED2O5JCgTubJ1HOBwuzOWgCctrfXUlwFlgnGp
UFTRP4CoMgiaOsWcoV8Uw0VMXZFKiMCciYsrWifgX8jnheaQ+uakc4N3CbXegAqljEwgxpHAOVxQ
1G1fc2AEnRj8XWxuhtWDNmeWqhzW8RmEBYoPGkfiBhyv8dWjmTd7FiwW7SC13xEk1I7/hZp0YQgY
y3vKu5xQQlU7x2snJrPVowVYYpUpA1qWHIfaBqWPM4anpTjUzubs91F6bzJc9SU0ASeOoNH8lakj
/PzTXIDxa93pIN3sG/+cDFddWlMwC0o3zx8EA9j9ZkaBxfgSDWGtzkwb71tMcJjsLFpeeJSgznDw
qE5m9BSjD/z9ju9Nliso3m7oxGdiEq0szKp9b9L0e6fdNdWkZVUFH9TvNY31OyvBtduJrCV1bIY6
5n3Zq4pdfVXDV8mGWvGptfZCQ2wSKERfsW9VI9H9SNVLQEfKgvoNvi65Sz+XpgUn6rZO+cbfro0U
rDoJWLVMjUR5HD5caPC7YIdaF0iTqZgNJLINmkC0KoShGg+ZiM2gTI4D4MSA0JQeAZhkcBi4PGbJ
sDl4iEGH8R952wGWtrG6H+C9ZKCc5a8Ahi3MhdAiMLq6NMHSLp1pT75AneH/xkataMUrvska4Vv4
TRV9Nf39td1qDGqGTNCjbsE2vm6g6bbUGMwNWPHxJBXQ217c4ul/ZEkhN/9/1u4fF7sarolRdpGr
6+FKFWeslyKlAjbO+L5zo7/f1h/hwD+7ETRbGQsCU0bG9HeDzEl6ITJNKVip5GR4VG0+OgcahBnY
kpgIlN8kG0rJcyqWy2rNqqs0lJyGQQg95Sd33gbVAmMmTKNZMLyn4bd77xMGSl+zglGENSJErEz4
9opwxjPryRslpdXG1J0T5hwV+XOA6lTbERdBGko4bZJp0r+LGDbZl1Y/cucaZq3gYj2W9rgD6Fhg
BtkkTeMPN0P5XYczrQbHlRZGjDe41i9+f0Q31UY6FjIKz4j2s3G1RulFmtZKpkIBQPtqmQrBLTPI
0MNa/0duNODAajyYPHmYeorZnSXyZg9TJ6JFpMdm4F9w1cP0kA9Jjc+BoRPXWLZIZAeHg9IJPnQd
IM0o12l/ZI2Hj91Bk7Zgvvz+BG4tILBWhxQmTUN1drW/+zVWN4nIUSLoMXOGcEh4i38E8grre23D
YbhdD0edHFXVZEgisro6tdRKHDH9BPrU1lLlvIdIVIRWOnRpMTKJQa0Q2ekLHZAWf6vfb/PWFP95
7avbzJ3I16M4h4EtLuHAAxiyO6CcwFG4Se9c62Y/+OfFrgZVXVdO3kcYNyjtS02COhISHII0DAsG
+fSrZ28yGhwFMA/0+9/v86aZ3M9rXy0vrVvJYlNJ4SoS67VibpK4X9YYDmhRtvAU9dEU4bES7BBO
I4GUnJ1bD9pkC4yye3BMyJu1NdGY+m6e0pcFjc03TmLS/IesJ4HAQtTDqh3TK6m4991vvyNjML9E
WgKUc7VcyYIr5aXhryz9oNWkHFCVSVsTwiHrFYypO6v+TQ2xDl1dhqcAA0i9GhNNUHSe4Vjw1hPt
yd759gbvEDd/czCGpfw3bfTzsyC3xmaVjJFHKEMw9k7ThDuL0J9J/s/EwGQRtg+5TEzCv288VuXc
0HNA5KA/dM7ConzvkB+283D8bpenwJvjglB4T660pN1aKGdHXrXkH7GDCxzhQuVOMNqtYwxENFWB
ToCi98+D+8F7oylQeH0vkBRorVNKJo7YRDNTRLJCS95Oau+sDLevB+VJFqFj4XL29/2XRdaVtQ4P
KzRntM67ZMa7R2hLRZ26u7tumvJQhf3zvAeK1f+ud73olk0jJzglJRBmSA2mgCncU+BP8jTFIsIa
q5CDymAT1JuBzBbW0SKFIiljOOAUvAOcsoF2MFZRfdgCtF9LhwxLB30SK5kbP/8+oc1hFF5/WVNV
MDob2HXitQuMEMp6kBRkL9Na7XXQEDNeB9RDVAznnMN80kSEFDhTucE4q1wikhpMoFoDHjXr6cBG
0CFmYCSRxdrCqg5t8RxVa/qtCva4aUkaCa1bOxKeCPpyBEwy4n6CGhOUQGJPZqE06mheK/4ktKWz
nUkPSmFR6KmrRkXioNKSsW3nM4QZzIkp6Iy1ggFeTweM5ig1mE5PBmN0qTgHNWbz2YMY79qc44UH
SQOQxkQAIUUZ5QfKhXDJ/zXo8+0Mwp/mTCPbxPJgE0UWlpY4+ve7oU/WW7DgbTomsWYMhMjD0FuM
LUqlFqZrMIqonTAqwyVmnZOtVMrp/PeX8oeW9stLMa+WqtDO0lLs0IVbxSyJHgclJaTcwhiyji9h
vDCeeMB5smMc69oqcgqYzguLujdABQGHAoDGvRjVHUbUrXnEOMF4SsMyE1bU3/MoE7M21zODdSSe
CPUSKgObHAAEuymbnGfcmba31uufl5P+vpyScHoSO4zDBajy7s6rj0kzkNyk4sCR/vcnfnMW/Li1
q6OsghUlvWWWSBxPi/rDSaZ5OG+k8s72qd67pytikyi4Yhi1YcR5bIcjTh2QdadMWJ/Q68BYr7Jx
VEMUNYM3Sv1NgUJctyG3GC86LlvZrnT1qYmdkZfMWsL7AiLXjPgsK2RnNCItKrK3mCisL51Bwm4w
4ZiXFsqK19RlB62DS1PCnv2wRXdu9OpLQh+yhLNbeelEIb7ZaxoAEW1W6Tgr0bCXTv0987J7D/oK
wTLqJhOd1A1WErlJ9qFpuQr22PcMhm+ajMJ5VtjtgU5RAv49eAov0iGZ4F3oZa/wFFs9GWlAGE/A
RWH/5juPAaF3ulHSCitGUj3zmP5tr87SCDt54MS0PniLgmgbeHHES8jSIz3wNAsfhSBdCousjzeS
CyoKv0SJ7nlP3rRZM6G+oRq2ZJMIz7+/fR9lvRnmhb8yyFWNYADNVODKEAmCuI400L9z2S3ZHn6f
BNIwgf9Zdn5cdhi9PzZmOdQjrakA40hEaJJHh1gAPHHofWJUgP4Lkcs9B++bw+HHFa+25jquYsMe
pPNpZT04xNhQsnEKGLa93+9NHmbwP/dG3M5AY4WRfe1xrbuh3goufp4aJjgC7jO+wxksRQpTenPU
+X7NDiJCeEc2Ws7jljAhEterXRrkkwEtd21wjvKYu/a0as9aegrc+p5EYZj9v33Hq+ff4ghW2/FQ
renj0pqJNPxwM5Mf/TckC6q6yiHra4f02N07q95a2S2khTwWBJbiNU1aar0y7nQn2hjBdJib5cSS
Jo2+qsp3qASVMv/9ZdzSxMsixNoBFZF0jkp/DzSplN1YStNurz28rzcbsrFnX6uP5Wi0293ZRG7U
n5zCRAXiMgdgJMF/XymXWddjHwOKAMM6eVSGG7/90gGk7p5qtWE/unp7f13qatKGeaSrloafOJYT
gCXwsL5j2pkqwwm+tIFdT93RLxWdxcAeDVJz6hAIWUXQh910JKgTPuUE+Oc5T2YypWNVGfNCIXtx
kyjn2t4Ov5YvdJb5RZXtm2zv2y9w4OD+lRncqeiFTpiEr6mtQwyEnJjQ3m6ORYuDHRl6rTuWQm0Z
Cls+2dmcHfa/v9Ubg4j7VwxNtsCDyKv9+1Enlp2IsusEGzfdmAG3ArRBiC7UwE6fMYZy2JC/X/HG
6iGLBgdXFXNajXri7yuGqhyKgeGhXnKfOUtP+socx+4uye5U3DcH0Y/rXL1Zx7A9IRI6f1PC2fGw
4NP3brDuI3UU6ndqo1tV41/3dDU1kq43A6nhWpG7ttTvGDw+NLC9KtBIxY+xUKJ8gftOJzir7JkX
rPwI00O8G3ILWLa5IxDDl+bGqB488nFx0akdxatDXyO7aobbrrdqjGQn+u1Y8YA4slWs6YQtvNjk
qhjYJw6exCpioNPAlB76cPqQGI2xkK3Qz25fOZZLwZPk4qO7aSv1uXKmQoRqufkOxPcwffPfiA1T
rIOM5DEiM/GxjY6KirQHbv/UkscV5CXxrDRkFc4z8VWXvlRQBVtQ54b+DK1wcOYEVI77twYqUyhD
RJw70kPRWmMvDZe5i60gUGDFBpA6xOWROdjV2qMvGmOh3EtaMXeC/lkp4wfH1R7Sel4K1jInKVbk
DNaTaSmq8dwMwy3YvzH0aO10JuXLWkgfQ0tcCaaDTi8dBab2ADhi1s9GDBfWhBgakQRjjHIF+itG
mLRG0C/M4Dz3NG6BLiX8LnWtxeUcg/n+OFjeDW3eoU0tdf28cy61uOyVdCnxck1FwmTmNfT0Ze7P
S/FjkAzFrCaspc9dPjcS/CczcaQkA780aCAn2i/Wsa0Pnals1LZ/tZC1Fp4xzVR7goifJ62hsaDm
pHdl1Y9pjbUijXH1IcpIgO3Deyv/jSMGKST/DaerRUKQ7M7VNDcZaoi8mdlE3OL71yvQIZydnMKf
FLDTNOR7jcZbi/PP6w7D/MfRxlALK1NjRCyRtIScqDRDksaE+smHT0DUZXiMEQNE91aOW1jdkLqi
sjJKCse5qyVKc6z/4+xMd1rH1q19RZbcN3/j9JCEAIEFfyxggfu+99V/z+RI52OlIiIdqbT3VtVe
Zceens37jvGMJk3of99KWJfVLVm/Zb/wYZpa5BeBW92a3gzs05WfKyaJ86Xo51XPJqxqtCxrDNvo
tkB/6G1QB9N6h/8hTaur5chL076iKPC9DBHocW6TUdVCb1otxVdJTomxgdTaD6cI5melqBBQX61h
9fusf/mZ/rji2RjS+qhXOQkl38VWeVe2y0b6YA8/JMfGuak6x+WnhvXqqhXq0gZZVYhCcQBdKhws
zo5vFaf+KBxEdIL21zhoWDI4B2P0kqNiTWbQ9EnJ7MqPvfjB/Ljk2YEpCBrUItrwTeNW9BoHw4qD
3cDzZascJ6//UzX8/aLfS/V/xs+Pixr/fi2OmSlNlaeUs5FSJ400zxVgnMU6yxGLaxnzljEPwwc6
4oscNKOTHvVeP2pxtpGQSVjRtKtzNMwkegHuSQ3mKG7Wcph3CxLR8GO3C1o7d2kBw5kKTxPK+Gvj
6tHurhoeLw5PXpcs6zbv7bxoYShpJ+vTBDqQvZhkIo82dmkF+mn6qHsXFXKcPXXNTffsISOxXGs8
JsVb6e1bN5ePQ/Dw+5O9uPNVVAcyGZRBytDidn/MQ6bUjINfd9ltFocUI5uNTh+/MYNljsAoU04K
uZSVYi/z0bubFOkm0gj4iwvXkD4N+KzDR5SH352MK/cl3uh/3vj/v6/vXt+P+4qqzogmg9iVPtrm
Sbj2lKNSVe9J0AqmFoZVaghJFj+1FXls07j263UsqlL98fcbubTV+vF8zLNv24YlhDqa+RK3AMVB
jrzgVOVqy3L7+4UubrR+XulsRWh8CoCdXfEts2/QeOzYYWtDdXNhNwODhe8HeC8pN3HabrsQucSw
y9OjL4scymLz+91c2sliiIV6pdOqo1v477AIDQ+Aj6rTIia6u13plBS67tRRH/79OhcfLzO1qqu6
BSro7MMufcnM45IeCBdBhUsnEE8myh4sKb9f6PIk7VgW4UqaoAyev8gBzKJK4fS2Uejrv1LA3lA7
pt4T6OO8gdWC74liXhKlC914/f3il5Y/GIvKd2aAphlne+hAR3xuTFDq2RUq5KnXJ4woIjxLCb+u
GusvPdKfFzv7oh0p0JxOYWdhQN3AIhlu8abirbkK8LzUzKXLDtjKsGWVgIyzl0e3XcuaivQxyDsd
Z0OozhVKM33bTR94mjvLWhTlXs/XKs02OrkABq4Mn0u8CG7B1izFYvJSzLMFsK+NslA0SgT15Bxi
qXODNCc4l9wWi6aerpBnTtBg1wKsCdQFlj3XV7VFNJEVPrAyVFM3l/2/rYzMtaOvIGNHI8BbzfNl
SkwHZ94hSp+9vt00NqHHDjHgnr0c9WhGu3felMqS2POJNFYVXdNM1bqTZ4o0TfvOKpJ16935/njw
INPW7LMlK0Ybd23euPi6Ybc5impo0IHPzkNaUNUSfP5QpGMwrtlBtmCplLur+6qLJy/1x5XOviDV
9mu/rLTsNoaeGARv4DKgbA8AQ9q1X0mzx4wniqdnQebXKoBllOKh0/py4Ysg9iJcYAs3W8B+cLPV
0Hr2Smk+lOQxFkhAZUHdzGlkOHf6yDkL643DH6d7ngM1TnGytnkINrpb+rSdGocIRJM6xgTCRx6+
epls26t4gO+O6Pki9PMXn03JbCU7Wx5V6o+lCn7EcWv7pmyLjcUhxZMalOdNtHbwO3dlvYpigp5j
AoJGkODoiHGCLiRhGOy+0Kygmm2wwPlzjjI1GvPgyUjmwbT2e5ZZaOlq2c5DsOFl3p0SQhjx/g3h
KcFuF3TSwc++0GLIcXT07WbTGtq8kknPRnyeYyTDH0OjyvWvTVuXpGaqZpm6SiCDJivns7ORqDWb
Zj+5pZJyG2XZRpM/6JXJ+RMfuUaDEJwbnvqFg5gkWaelDJT4K8JgybZTVvxrZzXxuM9fhwa6QsZI
yMbpu8b+Y0/QT6rhaZ4E0OBDq+Y1FpJ6zqRTY9X5m3xFyq6okehfO7t8YzF+u+zZKLCbQA+Cvitv
nWqh1veYKqrxOat2lg2Wy1X7hWS96u3B9B8cB+8j/RqyaECqi5bliSggPVib+jz78rqV4cBE+myc
P1N/b4Q7JHJ1TyLCn9B7KeX30Hm0UZT3s/han+fScv7zyZ1Nk3HvFXRvjejgaVARPpruk+9xpkZX
CsbmpYXu53XOtg1eacaFU4N3aixvVhlolr0TTpUWIhwJWoWxkpWlKWHbvJGg8aiurnSc9vGqzOk8
FQH1EKJH1XlWObMIfbYaHvWQfjynYsRXJCd7M0WvFuJI1zbzvPaPTtBxaJ0rDT7XeK6b+zb94LBu
rPtimaN3ZEvdYDJN3Zo8huKmdb56NK10980KKetna0NGaiWSNXCE5k8lbE9qHX0Bv63yb3Xslaj5
esRftgo9Q8EmZCBCD7atceXJXdyH67LmCBUCOOxv3N6PsR0HLThsXyZuj8mVH4gRlUCGkl1v8ObL
K7TtBN8ZxqvQwno+Ku+U0ETyp5tXKThenesvvUeokST6EP5FbfhsZTd9PbeLHKKiwJ4iD4tX/gBp
h3IRPKVrOzOxbpx/X6LSD9yeDafxLfH58dMnxN0pLwD5RXH0R1GFCcwdqYCEO7sdwuJkBcJdbHN/
35R9n7R+u+7ZRqlUhiaP2b7cCm08BklpeEjrpRbgaZxBleg/DfxnwV73tvSCpmijmTdTveze9AlD
+owQhN/v5+JsyzbYQC0mdCH62UeaZlPbTGr+HbOTIbHuc9a4G6f+w2SL9TrgCdT2qTJ7IRxIgUFk
Xb6iMmejmFOtK0/n8oDU0K7ZCIYA5JzdjWGNUTOWIC96rCv2inQF01hKBkU+15J31skz7iKIKu/a
saUhOK00kZW36rMrk/63tOA/b+nHfZxNKeoUZaakNTT5U4zO1OWcMBJHo36M12on3UwiCB5mIqsO
Z3qP8KOMQ3vQ6G6kvk0aNrGZlJIHMJfslaWf8s/EV26rfrpBj6mrO+JnQ/ZN+RJv6poOG8JD9iJq
UhMZjXmlXhrTKeFfSgXCLcdPHQFJmLaLuF6pmbQUrUFIh9YpTNwRh8eIHRlnJy46+cnPwHOQkobp
gusosK1bbQd2fi6HwbJKrZexwv5hP5nRszbdRWAsqoS+eXGszAnEwd1ibaBRbqk1W9G+ZoeaWq8G
AroQ6osEqSzL334fgGK8nz1pzVRMXIRCIiafj7/B06S6683sttWXgwMGitKgyz6EKBKULUa+/P1y
xOteueDZq3U8K02adArvTXKtSc4CzcZfGFMXyPVqAjZbQEULrVn5xtLRUSYQhjLrv7LUTUQPeqF9
WH+GbpY/OQfGBmV6mlzgRDsVXBR1jJuG/8xWBV2Rzh3fukPzjhTlVcPe4+ome8l5RAL7X/1x8okz
nKkv5gt4zuY9/Aw/8127y1+zgz/M7lEMYrqkYT+tw1fULfSfsXI2bvuKcoflQrRAQCsC3mtmxfvY
7uSX8Y4O8qy9Te5JJPlQce63bAAXvE9Cn5w3NXG1XflR4N9I3CllTsVy+WACLslnCK1qpG5kyxMx
ux6OxRcp5CxIFXpdTLoqwiBXsl0ihAhJpZ8BMaScln64QCQExKN7qwWjEtvkGMwzpity8tJFHczj
YKHqi4I4pmbrJAiU7i2DCPVFzSK9Byk5Ge5IuIpEBdH137GUKfy9fkb8oKbNJghc0oz/gVwssRY8
PLawN9gFX7BKTi+kGQaf1ov26Mvi/5dFC2LHQd9Yrh7Pkt1wpwOk6TkdHkLrJVbXVXttlrgyks7W
K1kPs8yohvBW/kK5T9WXGYHvNxyDWXL8fdheWBo1k2Yx9CGZguv3ofjHalUbVRWoqcqJs3gaOMJj
A3aGV5Sl4Daul5YvrI1czULPIQPZVb4LwD+uZoGNkGWmultx+uh67F5EjcQn4ZgpOFJytqVYklGz
uJ7qJ76+/0wHPy4tbu3HpSPJ6xU9ZDlC+gGLYUGUjgD1ULsnvskudsjfUm8j65+E5RDAmVwrq1+c
jmhRqKCuqOefa07SKhiysTQDIU2ysVkQvoxe24qPakmWvcWndE3IbBgXZiTWXVu1hOhAtr5p3j9+
s+HD5S/bBAuPB2vInf5QQBlS17ZdeQHiA9ZOzl/3WBfSvZK6gL86UktAkGoEZsGQPOBQzXE/U1G+
tx7MfXgo40OENG6EKOCae3WnHtt40zw2d9Wjc5cicIDo8yo3s+CkmQv13jHE5wa+NYpuHO1OZFxH
IIrcdHLHJ5SM++IObi/RVtUDgXHjzoLct4o/4Wm863fJUpnFN/678hdQp9KT+jarn8MHb+/PG8oC
41OnLmFxyJBOXMh2xoPznlEMMVfKrX5qT+CI4nhBGloa3yTJo6Yu4lf/Hv/4l2PPvFzAjOv4DiGX
sq7vgxBgLay+uXmS5qa8YJ4YMmSXS+Iigsfpzru3j4BDX8hiU260Zj4q7iCt2dfr+/74x2rxFLv5
fhzEbzGjlXc36IewnWeH1Iauco9V3wOUczDvggdbLJn7dJeZ2+DB2CcoVl8IXKSqUsSutNfuWZOl
J8AspyhfN8GL/tLoMD9nkuMa2sbjEb70ZBgcu3v7QUdfo68ksjDum3dcqt7f6T69Sx+Zcpldu32l
LjXr1nn0pndp54jjx6odtnhhg2f5AEskMBBJrIq37B4DrQFbmIhghFtxsJX0QxQuEaz1d+nJuClP
3Z1sYjVaMlr1vX/ox410SF60aNmeptotnKUe7aNn01vWDCRIF+Hcv5uAwm+V+7KhKoVxy239bXhM
7KOzHwW41jsA09Vmd3Tq1IOMkW6H10o++I+G5WpH6Riti21yBLVrbZhz9VX4EGOdv63fB5dcsHRl
rdQPa+fQFuZsOsyi5+J5uoke8B372A9dn37cvJLmcBzSrQkQw9jbxbLolwMoAE2ByHWD01nG7Kzv
5RdAeo/dyObErcrnMZpppODeJ/kW0gS+G1zK9Z3FYZmfi2vehCC7r0/SfX4yeALtPO7XzfMQol1y
vRfjfrqXD+zg9ISxianrJnpyxgMPALqLd5t1S2uv/i2eKxkW0EOxL++KYzdsW2H+95oZCpLepUDx
hCg5vS3vxodchJ6ldzb0YN0d9hXi302szNIDQScfjARYfuE8eTcid7wbRhdmp7YzH6vnFps1y+4j
rp1F91gfs0MUu4itsucIO7O9sMKDp7ojDG4H7DPESmuTVMuEZhRJac2cgliSzyvuiBZFMwMy4+SQ
lH1ngSGS7Ej1VFAA4kQ1T/FhLnBmcsBZhNK678iuWntExw6kAK6CPx1myo6yP/l+buNgssZSj1QY
WAbB08vGxpO86NrlpMF/nxkmqA74aLMknSV/JGgVbv+uGK69Z34hVrCYF0Chx3Ulu+UShEKAS65a
640bQSrBZP7u3TD+84fwIB+sraSR47xUHpyH6aF8t4BXR3+Yk3TzFTVvrpA5jFYdgvASlkgDi0Re
ls3eoboXuTwdeRFO8wmCKzqjP7BZDeAuwVEd+x3Vq01SsJNmU534a/6cfGQjoB/xLBbj0qnWjTaD
ztKckI7WD9k9bw+w9IAFFWucdF/ncwowGOcmacYO+vdV/XtmP1vtWNIJaKAZQa3rXJc1qk0uS6OR
ElnwKghKZJpFBojxbiWOE53Xz8sG1GQtzzDU53wDWCNK9jgmo+LKrXzTBH+7F7FK/ViFklpPWrWv
gWRjxhDJNQOcsMCX5h4gBtS6rpJBfAiYNpInczg2Un6rUx8py+dK1/Bdqq4pQd2nTmrxKG0UFlbE
ihHd9VO2bAu0lCHpn2hqi/DDNLRZjmJnCGnitgQLlPgPsdARL3vTeMCWiq8uMNwmHIDxm9tC76Aw
IIQPnW1d7SN7eCgZkHkAq6Qv1r2O6Yfs407wB8jMquVoLhhqubIpKNaR+6Hi7F2FzNha8bdhO+H1
6mIqMA2xXknNAKFomJHfCmRBi+71iL5BYPH745mCjMaAmsKRSxsTVxz0Gl8kG8guJE9yqecT30HD
eDeZSJo4XGQ5RkMaLvJbKzlzKf0KfXUuEG5B0i+d2KE8B62d6nKlr3wQIMGLry56XGcc+XytWoUo
5EpVWurmya93KsdvuT7GLctEvFDjZGGVA+iRBFN4g9tf49vVcYwcNQJHzQYbYAxMgSLWqCHLlWTY
DU+CAZxazAqQEjG5yRktieFTRLjieZj/PowubWUQBTimoGTyX2fndy117KZKkew3wUL41P0tynjE
k1c9fealsizCScyEsnAWnad92FEs9xAd1DuSUcO9vYWtit+BKdZ4rj8TeEk2jH6NdML4iI+qkQY3
S2AzrlXp/rNY+K72Fh/6mcZH/VLFe+cvUx5H5j/2zHjzSczcInJdlgvnKb+Tb/y5tgGBOWg3EoXx
uXq0HsolaOyN99a17ki6gL4xjR0mMPMZ9zm0lPAaI+DCAQC/wf/+3PMtueZHo6W0PFiy/6g+W7xi
I9+y3mTxOOvK0//hNSJjUTTZMAw2w//OBebY9KGpxOHtmO1LZcebpGUpaJKgNH6/0iWRt8pxgkwo
Nr4i1/DfS424KXK5A71PdrKtrkRe1djDQ6HyQcdnRlAPfqASYRk8vf/TpSk1MQE7Kg2Hfy/dVI7m
TFAGhElYBUJEvxsGiSc+F++Lr058OHELaPRacf9i1x3/4P9e+ewzSZyUnrBN9BzuXOUTpKc2fsbH
LvsTEQbaZpgXKpWRzLE7gU7isyMTqwD1wt79/RlcOO7w9Mn1VU2kqrJ29gjavovHUKITLoS4hdXM
BOSTPQ5iAInutEiIvXrguTSUf17z7MenbWnbpgC+W/49ACy84FzRG2nCJZxXrpSX1Gu/8Kzco5gM
ZX2ixN01PWmKe+ihS8k86Nl9Gu9pD9h5O4sTKNz+I3diNPsgvk/aZZJB+avvHH3tZGtdvkuqz8GD
mzOtiKMIhy8rWBNYtwz8AMrZNfLIJcP0P6/lrLJgl0BPq5hH1Ha0HfuVL79S1AtIrfY2Oac6fTcA
NJxAR9LMKaorX//lbxIJM7hjUgOh+P37YVRaj/4r7JPbAJdA5r/hRacbomkra9oVZYFy6IiqrJvU
K/uh72Lf+R6EhrqG+gNAvyGfvax6sqscCyDa+06iII6ASioIBqznLclCtcOBgg6tTN5CUFEbZI3O
SYUGbdToszG25noAyFB6Ukmwy9Nkz/o306vBDbps6wzQndh1aGTrVmE/M7q/XdPNvQaQo19soCh1
TjYv2WkpBtBYp0Z3PizJy2GdHueh7R8AqK9qsryzzlo6U3/lmauXmmUWWZTYXWh9MDf8+8wTz+x8
VMKIzVARl90Hv2Wng2HucIgG0zIPdXIjtSUi4Zrw7MxYKUruWhOBLyI4Uxjo4U9O9Se+0QSSsgcw
Ahlpeyod2Mn8I3sINr/PHZe+4593fDZKJL4rucsQIIIDrC0Ym4jbshWKQ+BWQXrlO/5eB86HBsR+
WgLgI/AynG1PA63WQLDySegIjFkLUgrlbMw6OBWG/Hewj6aDSTJ9EQX0bGdAySCzN6FgY9YrgVQw
x3ledIv/wyOgdq3iBJTRLJ1NZWo6oBIzNMJcqwXOSFL6WEDAoArbWPf0+7XEN3/2ADTCmEEHapao
losB9GN/XiF3jgyrZM2gERkJbu3Vwt+FuRKVkoGuRXF0xz7nNKRKYTatDtGHTQbJU5TfkLyBeWWb
oTSv16U8F/ZwXM8WSz8Zdep54QsLtG5MAF73Il8ZOfQMZT3jFopoQQSOB11OrdaRs++bjO1vB4zs
miv80gkMaZRK/Y3GI9p+8dR/PFWOWPWUBrp26+t/Bm8X1NICnqfrK/WuZh1ujR7y9kGzopUPNVQn
EqyS+6XWp24xvfz+gi+JxTRGN1B3VFus7mdDvOtGtbb7sLqtg3EpeJ4cmNpRc0feQP70TarY8s6l
yDuV4NCvXP2CxPafq59NQKqmBFmskowM4Yc3H1A1qwfs2otaOvS3FaSp65u/S93Qfy56Noe0fuPZ
XTdpx5wDzp+qmqO+CacFB9/aWOb9XDb+cOrU4mXjz6sPKqQDzYs5J7Dhg3Jo91H8wdlcpC5HNZvl
XZoR9zWy8f/msqXxPC6WHet9Po8cYg/nabCe2r3WkrSGwmeBLYKja8rj5Yemi6EiSn6m3vXR3Ik4
pi7ZHiBSr969fqWZ8+gmuU8/entGjhE9ep3qgbdggmlrErxon6zBYibKAvskB46Y+p0z19T1cK+W
80kB3EKkCBOUS/8ciYDfzoYSfKyrF7DflzqZCuGSUCw2e1YBT/9G3cH68+gR2bd6DoN31XxCrEPP
psCJNmaIdHtznkTzhKqYvdQyUaCICDmTNkG3YKsTP2vBFVfOxekBdIBhkyNi0qP991tRyw4zMkdV
IfpS1SPtUHYFTEV6ceSU56PM+X1IXnIrahqBJRqEBPGVnqnMvCobnDb08/uxAR1DS2Atqbdj8ZmU
hy49FRxi9T3cI2szxvLCgemp32fFTWW5Zbcvs2Pif4ICzrIrS/WlJrWmazpWKPANwrZ59hzUDGzh
xLnBhwYYstys0L8La6rTf7KVraKMbIA3OhWCNgRhNaT2BBeRJi8PrquuyDwvvZWfd3P+VmyJ0xEH
CnE3oMvYLdKt6Z5a6U1t75Irx7ULaz4LBJI/El7QPp5DNGzgjGoXF4lwo4u0cAK+igUvv9ZOVxMv
Lz9nziYyghCx6J//Mk9p8JsqwS2DTamPxOASeakHe0U9IbEkmwImfP4dFj/htcjkzeB/ee2XFn46
3bXZ8dLqq9sOQSgyHTEWrX/fORG5hZMkRXBrK9vEf02BZ1EXJnxvojp/GLQdmBsil0BlKrm3ECwA
88p7vqQ6RS9vWd9x3mAqzjYAUShHeV3LPA4CPkJtoBEEX4zwjFbN1lFibCjKZKi4lPUwgTWPzblJ
bURDttM5mx6Agwftw1nWHHYgqFH2DpWD4Ol2Ng3YYcOhY2EzOd3aGdyZMl/7xF5E5W3arQLagPn0
t3UKoDRQWhAvGKH27NPAFYSJKevmzYBmhwAMMqd6W72mU7qwOf7np599cXrBc3F0Pb1NK8jMQNkn
ACFZ9kpuFCflk94/F4o1EyR1WKJsvgSsMpDnRv+sX+vEXvrc+O4V5kETG/X3W/qxYQh6uQzTjEIM
bktESqgrgFCw6YSppAwn9Rq76tK5QMMbbMqERckq9t1/Bx5ALDOMG2t8jGc3u+Vu+ZjMo+XjZmXO
oRqvFm7jPqw5Es2wcFyZfi996/xEKnmWqRDZfdaKraJWUkI/+57mRNGTaYUBxMcu3vHVLig/43x3
+z8fl8ls7xhngxsAdQezPU2FJB+mPpOnnl/xr14i0rC9gkDHDMascj5vs4G2zGwq1NumnCNAvVFi
2UVnu6B36kmgzq15l2ebYtLutUS6lcZmX6rdcogUQrMSMOnZTUigpVkVa0tJVlWF1djKHyebomCJ
YjaXrxRTL476H/d7NuewE6cTD51N+NeMeke9b/JFevzvq+wlOxfaP4ejPuU30/6WV/4Y0VGqx6Yf
JsUt7qW5kx8CfVXVluvfIeSAX0c1s/GvvIrL16Tcx5puKzQ/zvZ9tddPZVw6mYARJZnL+WrVd0ep
AsfvbEQ5GzC/5/9fbGRCWSx8UAh5LfusvpDDwjETkIkH5Q+ZWVizaWfm5Gpu6RzAub5quxLnv/NR
zWHN0jhMsYad2z8iVMl9RxjMXmQbTqTKpQrxPcPfKEPWsrL7bCEb5UtRuGzruyn+g8Dl95d76RvG
JgF1juoq+qqzz0qaWDSsCTlFTL2kc1GfQdvilM56fRWMc2m42swWIlLPkNm3/TtTlU2kh7FqJyKM
jeYuw5W4VeSkv/+iS7VTcsjYgDIZIhQ5PzSOlacWhuJFDFf6MmyyAjpOwH+pkbH3iakJIMOhQjV2
A04XqFOLASG0So/T6K8NYzEFnr9fTPdkSTJjGUhJ//3JelxRkh98xJMNVHwiIcKtpp4ohBjtSS53
ofnZG6erO76LB8Wflz0bxgGH1oZhnAKNe+paA93oKWD3rVajS0aKgkcECVhCuMZJLxdXHv+ljdDP
a4t//mO2kGVfKowqoeoTFRuPOMlJh+crbwXGBqeNCIYxcG2zARZ5NGQfrVkxPGNztbJ78ej+807O
NgWDJMlTLMeJOI5waiZH5IsBIA8nkWJGRhvR1brQLE9vhlYtMa0B+KZ/+vvzuHhGQT/MDhw/BSKe
s0lazuw+d6DD3gaPYEP8vVgw+Mxd+OHIAzmLBumRqGyz2vjVPM7phM6QGayIFH4mO0O/BupVL005
GOiEY0ZGSn3eT6mkpHdKm9BWuFyyXbhpEO48nBI0jTrppUAlFyNuTyJjFhMYZhnFXHUOmkqUaUa9
kEOMgK6FJLAYxafKBq81EfWlqH/7K0/u4hqAfwgaCVhB8BVnH4+p1u0wybW15/3x7sDnIvai4MTM
KOqZIrLn+mInBsV/vtgfFxWP78fwLdS4UNTgfy4qdeyGsy34AUM/hSr9OzYC5olDBhaAGJ0Mk3Yx
oMBMs3UnHWsSJn4fPN/t0P/ejaMQREt37z9yZ60LVL/qU3tvaPfG8CAPm1xJlywQlr5FP1zRq6DU
2WXpgqQA4ULWFJgtDJrAq1cp4g0foY5TbEAtoxmwkG9bnr8SwKba+Srjp4l4Wn5OgLq/KWF3y+XW
ArrIIVUkpw1m7Zp/pmKP+h/zEHmVeM82tVLu1JThQdJvCNAso38bbnRnY8v7QaKovvNu8OEGK0Wi
DNASG5/vm2mv+jtTfgntY5N8VF1/ZSt0aR2jRSeLXRvkovOFO+L0BRFv+s5MFeBA+uHsRVFOU+vN
zfDKae/i1fCfMjTZojj62c6394dCKyK9OKjW3HtCdMvhgqy3LFkhbvt9CFyexQxSYFnR0P+dF1Xy
ACd92sPvxvRAAxK3b8+RAtA6gNwh+eJkYXDUQ+rY1FvOwRTn1Mn5v/zeH/dwtnInbZhbTsFSHTPi
QeOSstZZ9px9guRvlbpZ/v6bv52n/xn2pszPFQcp67zrCJZDHq0Y2Qvne9ebTlYSYbvo51V7V1J5
w6qw1DREOPXz2CBtRHaq2W8+edC594TwvixQH03YJk6FslW6gIwJe1biUJA9MitkdDMIvB6bQ28+
xHiHVRmXWn4b1Peh9V4kqJnMnTS+JuFLjeyeLkrZrDVOyz2dktiLib2Bbk9sTcG1VanYOJ3lGshb
/Oheqe7b9BiCfuwn7yOO3FxcixSI3x/QpTOmIyCdgpesG+fN/tZRQlYUtqm+f6T3nng31BgD1Ngh
uEG3sa6s6d/b0P++j/9/vbPxDsy2teJyyh8ZX1vVTe7MrTY3brDELFN3WokQrH2yDl+Q3szQtFwZ
Dsr3GD+7PocyPI8kIvMdnIerWl7gZV7R23uErJOpLBR2yoIjQwAlhwCEnjcpQh3ZU2aItlhbJ+Jf
vDRe6r0g/xFqmcu4hLBxMomzhpj07avhbxUf2I95+RtkE1rLofTJsukiZ2i70M2DryoTUnREHz3H
TXbn+Cn3Ck32Yl14qA/BaGSjC6HLFeuAX9XrBKdpO+5GWsMef640OBzZww0EFSmRCZj5qmTEnznc
ZZPupQyQCYFijxgqrMy1Ukdry1l6gT+rc+kmpjSoFDW5fvd657m1/MTC7Y7Rm9GHZHcuk8Rbe9pw
m7Q42HDEJ3ZyaFPzvW1M14kr15bGjZrstGhvyHARtHvOzTE8Hc+nRUijZCE4QHlfzCXto6p10kgV
t0UmqLH4s2lwoUN5ubCKpgvfqFZF+1rZBld60DriUSWBqG7nbOtouR3T0kJXVzxnSCPR0YH81Ldt
G7Egvo1mO0ukj1rGWE5NcO0s23AXFndSieNABmchhP5sf1I24zkxPeUC193UriXTuLJCWGKQ/mcQ
cbCjfYWZSf9uav9Y2U1D6opkNEGE+AvfN5eOOeAjSNdU60zyKS3r2If2YzQQWFWTSRE4xJqMC93+
6qtX1tpwmskKYKtsxxbALxRE0YQoqgfIAPT+M1JoRm9jWp+1kq89G2NFemQzGXHcyFpiZe5ZJ0ds
Fn667GVaJYgi+ZOFpRMm9knrhtVKWFfDHDeDbKFWoiXBNllscmrS9YAuzjrJmvcYPiJIsk0nf0k1
NR39WKCMECBvgE2z8T1xIuSQk6sRSxkFBlWIYIm4qiEM7epm6VLBRIdlRt3TUtmknZ/o6rz1o9hU
8ke4RHMtm3UP9YpEIyIlXRSvt9a22KprZ840eCMty3Xrigyk3vWuzE8Xjhws+TR/EQhpFmfZf/ds
FtjKKlHxdwIyoAiFU+o6oehC90uXHSoCkPbhQthn2/iitFVJ65P4Vo42eUak5ix0FvqwlaMFZT3k
gTz33yd57VJ9+59rni27pTwUjhNFPMqGaFS5uvdb0r/VU0Kasp8ri8CubpuH0hGBG3kGsdMgeHvW
Zk+S195qpfE0qE9dSVJQmm9LMlhGgnH7EcEgySeIHrvCJkp2lRq1C/shSJobKvaczc1W36i0JHKy
eqj7US2Olg7hUjZkruDRRA/LxQLdfyf4c+5zIoDaRRRvgx7IbgVI7Ojoglzc+QSkSFzKs9Ag05kk
oU7/Q7oM1VeHvtlUL3Y98WUlASy5Mbhi2u3QPStdRwgGbTRuM6GhP5lvsg+oYPykyK9k8kLmo3Am
oWRncopslE+fYsMXEtPkDZywsGWkMSdKxb7Dm0oZmATOAS10pxNKgkBE6521VmNlLI+kwMJ8bWXa
gIjiBwX7lr4kSRwsgvokToe5bn7n1NqII3OS2MSdyLgDBKYsNT/klhZPGm66aHqscvSr+Ug4A/QA
eRWG6B2kPyxOBF7McMe7NllZShCvc6iDkaDBh4uGRiFgb8i65EDg2+rfPbaT0bL8NEkZdixgGeVf
7qxSPvr83SNOtzKjA9FebopUvpE/HWSl6lQsBdsw8M2tFNBlLHMA1SsVAxQ+IE4waeItdKJuNEtd
q+HXqPM7xOkpIWCaSYeIrIGYJgVaXtVho+jYPvk9SWgGemJMFIa98si2ouxmyqucs6KFCC2Wlxz0
tyOByPD3EJ9AlWYhFeHLmH+0EpaJdqMD0s3eREiyiPVK0nQF7Mip80VHsFnlu+OQzLHuV5O5bCkO
iLgiEZRcN81yoGkBb8zhmQUafUsEGxkpf1gPADOY/WedklNRrFTntfJu+SjYMM7VJl2b1YvIJ5lS
U5CpDYD/bMZkkWu155TOLmARB+qKDBUGYtIfdSvB+FVv1G5a9s1zkXYoOF/bUH9K22luKLwEcMqQ
EprwreaVhM1HoBCWpNcilRn7iidY2tyoQNEVpN8WokZJYKU0kgimbAQ8QlfvVJ+dhRyuxOXEEjug
/e3XRvJeqWSWWcpcb6z5iN2Qd9HVrMzxG1U7YjjVWWgRONfma3oZHLmBb9fdJwZrO0sWg5ESgfkn
kxWSIrHtBc/0EJMAGTtBIPyNFBKqoj2HiEEHVM1VuLPYVmisSXrfLn2iCAe5c5vgSaqHpSuQ3wO3
I5GPIDb6ODtT37lSErMu1B9Ye5GNsQjbIBzODtg9TvzGqCnki8/bQRon5h8mqgkzLJk3VbVTzEUm
q7TKaU5xCp0kayYemaWixQ5vYC0P9XaM1ruq41RKkHAQv+rdq5fVaKxfLOeUVymxN2/iz1YtNpcU
uSRZN75N0qzzKqLjcgXvRv+JnXqIoT2zzxssf2nERwdHk4gpqkSO4p5IYRGQ40PBY/8rFupm3JHs
NG+ZJKiTQj6qo/9H2pktRY5la/qJZKZ5uJXk84ADDgTcyIjA0TzPevrziazuSjwwsD5tVnWTmRGS
S9p7r/Wvf+AYDhAR5YvML+hzGxwpDPARDVYoezFmjFpOb/gbrHxCr0WMqAzrnCf8/WHxcdReVzdY
I4Fd0zBB0ZE/n4FFlXV6JY/GMTPArMOR6NYSpmzwlI7NqhE87NoJ+JV3MnJa6jPM3QmRxTgS9fKs
lREfG+GQmQjmloXSuVgDkdoHj62psWCVFwlhPNiWAVwOEg1NxQaNQxlf/IBvNi61ZOfhAGUhIbLV
zgnD3wVhrXP6H2z7kDBadePHx5plWXn1kvj1qhG2WuUv5xXN5p9VJy82N9S6PbM7JZvOrSo+Bols
8yXtmscRO4pDez8tABeCcaX0t3jmUBdBpvDPFvFeRhiuaU/5uVjerETEzYrhrRIcgEpK7gRWxPeP
W5oR1L8eN80XHzHYLhLIz4/by6ymMwWNjmjFrkmZ6FhP0RJJjk138khCaGC3P7zir5iqfBxgUziM
Qv+xrrD6QA6MovI14YDvFSoD0RlgdfTDb1H13cCcEQhUAc0+USxGtzuT2PhXxYICKeXLiEcXPSfa
cwrNEU58yByXg8Spf9UNH0m0jlAopMwZNA2hkXr64Wl9VXrDD4KypKqUTtdPK4mltCq8mRhizE5T
eHnbgK8BKuWgvoc/RgXFRBzQ6IfrYgP+xXtiiKQyOjSNGQz+/J6m0hcnedD0o2nex7D/tdFTbFOh
EE9FoOlWwduUwE/PLY3JnozgT4CQWg8sN8+P5aCvGuoRRREcn+1zZnCUkuHMB3UrB3e57+8LSVtH
SrkkcKALLPYorOjVya4pZSwW2qD2TqC8yUi6tVJ/EqfkziLxIox6pyizk5FWb/PkRxHoEipy5AXi
vPEBIaIAv3UPUrueHhXvoJTPY7EL0n4xx0TEokCAW7kZyRVj4Up4H1QcJzKq0BEnAg8tSSaWmxLh
X6vET2P7kFrHIHA7hFWSD3gbQjSCR7+rK9ShuBD0s5iv0qm2EIRNE7atbL2TfqNZyZtWnntDWbUV
4wKBlVak2YHSZFGhSEu7myw1Vpof7zUQmsiA5tEtzdlpObb23HdKkBjMPREdmD9lcG05w3OECaI+
51OMMckpzZw2OdmZpTsGpcxIViWYZRbQNuqcAYK3Tq3hpmwIHYY2hYtVDU8TKfn8hy0c6OXpAjyM
Hgi/yUWIUYtKyhkOz15ZIvPOXW1uNPPXrtGWGIaRqUzUhh8uq2qkOiBYx59BM8k8SOmRSiWjBEPu
k5TTXgARSO/GiNRlZs3qQ6IiT9T8TYx6W0meyqB/qBNyysmT44oz6Wr4k8uEMSrCuarUg4rgpEYJ
V0K26XEoB/rcpsFpCuGw73v8kfyV5b/28iH39kHiGN6Nvm3Eox/cDt4NtmE8cVvuX1qlw3QmcFKO
t0Rh64bYMH+jMpy3qL3tLeMcZA8QS9X0lZqeZxdyVrYJ5jD1y28lNu98LAUCPDjHfPGBh/AFzWTn
JBewJyscAiN04j7JlFQ5qYTomZYgGY64zc1/KNIvAlwpigok9kjOxjxdClQ5DGNDtE6DMi0Ta+S5
ZAyBVTss4dii9KzNp7j8PcexVN5LjGvxtAuHvaLcM+vqVZgYGnMPaCQ7lT+Q9qldN69KtR2UeyW8
m6Z7YaxXoW9A52p+ZWGyCcfiRB0r8+bSYIt3z6ROCy0qEBCFSz8ZOS+GTV/+ScslySm4f6ZvgfYO
St9Kh7oElWF7IxZjxrhrvApFHesvUOGCIPS5kB9NvgaZLOA3ccgeshbfSwNid51sxHQjRuE6i6xf
Rho9xoAv3EcEQOKxvJGY+oRSEJVTFxnpeytKKbG+Q30NUovhKYA8FRQMcW8BWucCuCchasdCn/uh
mETEHoUArTvUbr4gjPYV3SH41qRIw6QgdCtEsbn/iqOWagEyo/5SwPeL8VIDEZDS25k3Uk4/g2Cx
NrtDF/ISVnNqoBw2t3PhO29hpd6RTGkudUu0ZeCYvivcJMHqfBpRPBo8rGjZRXPeM3tWaIIg1CsD
hKzBiYFOTa/hhyPa61gb1WC6LNwuBZ/YBiksxfEi9GuPg9hiB2pJCocu644t4y05IlCMOVuiO3Ek
2agxS0yb/QEz5YI0GtG0DeuPlXiOLiG3zmg8tQW8qqXekkafFOt4DmQWN/0Ev3YOouqkUzukzA2p
GjV2Vmszh6sIj1Xxi0TRMVl4AnOKZxEn6ObQCB95SWX1MHrsOea2646d4JTTiFj2WY12neSEBebG
PnG7QbUppUdpNbWvCRkOsrxfFPQMS33AVLxTwf/INQDhj/xmrc1+3Wa8yyFv+lG9HTLaa0r8rH4y
mgAl6XBk2Dq/ELaViQ3a4wmParEeDGUZyvmCIFWx20h+Q+w6cX7QZsbGsxOgMLmee+ijRGSOFB4r
EuxLtrNRFe2IMqO5G7S7rByP06xMgVvaxK2r62CgpUcLjw4gadlcX1NlWqhPSUcbKrwTNjOHpmhm
92fwZaeQ822o7ar0mVzoaOo+yu/cuvd6ZSFSsNWTD0P/MIjzcIvITGjGsGkR33OXkZW6fNRjtovM
jSgepLEkDg8Ys4R9zUNMyUQaQvJQXiP5HVOEGl14jOVwR3DXQCVGS4FfTH8w5RdNv8xTeKOCluSh
lMbEs4+WXvpOjtGmErYJaUGF6e86I3bMclerslNyUg2psdRwdRzafaMgXO5T1BqSl9oBrqTwLV1V
JN84ow2Os/VoyruECR3GCLUhzyqxLK4XUm2u2rLf9cilmlg4zwqV3GjR9hz9wlp0nQKzViInAOyV
A9/qomcJmDkXyfQwLlGPz0tCBC3ykFDxEF91wZ/UXHpkX8yP15TrTW+d51VgSupKKlK7uo0iZVk1
stvjeykHbploq1K76PqF8M+lLv4pCZ7XGDNAuvOJL+97GaLC41CdmHmWd34P5P0gpg+mQGWJq0wx
EjzbIiDnuxRKxNToZdUocDX/PcF2P26fwuGkIAoaurtgOuv+C2f9mNdOpz9r+mny3jO+L7G614dL
J1RQHhwxOYzhUozP4hDYonwKSLXHlqVFzJvNLGb+IdAwMEHMqVFFFwMW8qiwxNpTbdacacGt2FP+
BzJS2XI56vkhhijU0RWUjfEokSc91ajZ08YlQQofJDK7ZIjY5NQLT3kLnIUcG6Aj6TktNFQ41gM6
vzp5NL1j7/dbWHvOrDPCqxuAoVgZbLy6dA68G6wrN6LwhA1UQAINo3Sx4e036z5ZteQ3goBQB/iN
a2E0ozVkQUvnpAaKqWgz/KcKb5xp7PZjcxpNwVYxSorSciGo9yGuSB7i907FVo39O4BI0sgSsxUY
Iz0adRK4qbjA+qGU1p0tTffEsurSg6Acs0HCFmPcZUO58UlcJupVnR4m9Lvs/j2mEQaj8wYert9n
NhncKuYpMML98sG3u6GDTQWWyvxojuIhf2uh+29Yfvrhi5EsxWmdTMsyo/vFUSFN8Nohko/CoC/f
QfA65s8R/HBLw+kPJyYkvSpOdom/kxNp2eGioI7ZPSxZ/ts+wkGDYyZGwwAapBLjZXY3yfjoj2fR
R2zh7Sqs64bZOXXcUli0tYhYeX7r+C+phBYzB7GWGWc5NNAhPDfqIUkwtVbYE7XCLqUI5vpdmbrV
sMui4SkzQe8yx+TPTs191Q8uezwdE7/EG4md5USNu/NkCLYYt+y/oKx+svVS885LW7uz/czal4Hs
SFGzyJr0Pa3148iNyuBx0ezzkEg4B7KkGXBIrKl4yjfj7OtOkVAS3hTiFSyzDyuBcGha+UX1LDct
mjPx83Ysv4TJY8amICvtDsSHhdDI3VMP+c8umeTEwsVS+cytmFkgXgD9hOhBcpF8BEuTtj7rHhVC
fzStOeWZtTQlEsgEhOGsijz6YzYsvWcDRQYziE03JU6fxueSE0QW+k2TxY6qCBgrHCvuOzXWXXmq
N1V+TJWj6a0jIDSKCbpq7aKOT0m5D+S10dyFVCkVQQYBIj+JNtvEIr+DqRjgXiJqTA2sTRNd/DJm
FHCpvT9pVjhMr5ZR0C6H0txGhbmFwL0Y8mJJZStP5bMvYxE2Fq9RQ/6ETCq17p36RlvrAS+cuWk5
VYvYgK+zaauNMm2GbHK0mDEJ81OBI0KAKheInHF6vBEsAiRPZCouJnLmtS2QqAwajbdFbhgrsZZA
VsFZ5MzNhnEJBW1lioIz9bRclvCo3kMMtIcRHwtlIfXFMaihJch+9KArp8Sr9xXqdJ8w3a7FBoGx
lR8UrhHAk2geOyU/Sqa1sFJmEiZ+61q3LWgrqHsWrSw4JBgvBwOW7KMoYyxSK+DozbKpZadVcanQ
MBrHcKv0rQfxrXZj+c0Lp40qVA8mG9AAnbrpul3SvVagrA1PRTTW9OyhrbCbdtZNZjAODsR6oUsT
+EnspqHo2n4y2eqEeYmJ576cz3l5C4l8Xr/DT8O7NBUNIXbE/azcqCR6SHB5Yz3y4L1OXci9uuhQ
yWedskhnlwXTNtUe1bkQP5mk/MljuZlaYZsX2L9kEz3lsKyjYZdLyjY0hUPdRkdxUnai8uapqStg
DYIbMF3q/TC8BO3vSkcVo1IftVgKJsHsZhBOT7h46ewtZrsXpRlTtlsE3ml52zbcIB5L7Y5qPvA5
X7yzpR9j8YlYGyf0lmFiLUrjTRmeOcIiLEf62nd09RJCEMFvBOnqChmN+q6I6U2V9O+orI+JmCJf
joJV0PqLtnUy9vWA/PoDsgEzAisPAiYubx34bEky/GT8Eviren+VRh1SzD+pyr5r3GX6scl+J/kT
sopIuHhwlhTvMgHAk7jDGWiVAR0iotXRc9WpXE4efSuFcRc0zrHJg5Vn6KEt4c8mMZE0Cm0XGvRD
lue0fSDahiY8DFJEXneFwbJy5sEvJ7la+oK5SD0BEHuJ/7CrT7EjsufxUxBVu5kWL9MwcUPK+xzQ
MoZfHAyyg7MiJds99rsxp73uBMlbairwETgEo0tW0RBMuzR5iPODIL10VGi+rmOw4jHoGjYEwm5G
3JFyDEm0R68bVmblNu3vmSAL1XgWp1swWPvfOVyu2UAwhc11PxEyHxsJiCi0QDgrgZxsZoJCOV0m
QVjIFMbitFMEkxWf2RF2b/mIDUwluVaqLbwSKh3+FJZw8TV4vynj6K2CI4VfsWwa0U6esQ681Q/W
fWdhx2ETPu5DGoKK81ToDn4f6mw/6AzRwjjFWLIYCzlYBtrvQbOoaSxn+OXfVZtmzyhF+VWPGUD4
u6y+mHyU6rjR5MeY9QqiZXvyrVn9CcAIkFZ6YDmdVCycLthMyU6hpSo5f+uYNs9fGoJv59X9QHSB
74P+K+QCeccpU91IPVbDoRkwMHisByw4evWpSZ8qDP+YJKiajGVVviKMBT87c4HlI/kznNyYvxj1
iwVVt6jrhxnvsQbdtxt+gxwo/KiYhxS6RoIEQ/yt0jZ7FBdaS0gsmGoiWgsTMbKG4Y5knAhP8OrY
8Yz3keg4j+OIzIPFxDV9r8Xo8HnMHmMBVIjuqYH0kmcXkU7BMwosyKJt+KqwaPGGsWOAyFAldqlm
a2ywXqLUycnB6uv3On+MPFr+1HTMQqbIS+0CIzGh5fEg1eD5gJAN2rHyL41xKtPbhoQfsh5Z9L8m
5V6wLgrAVXP2hJxu/XGcaAWTO6HsbWp/NtlXzXv1vPtaJTd8I8fASY95/jT/195x7N9UZm+V9wO4
9wUHBv/QWQkgGoCh14Eq4VCmQDU5691YSeolqVeckQyg1PSOw2SeZXwPJn5BDISBMuOIuMrDN79C
X+kkDD8cMbDvY4KG3n3sdvvVaLHAfqKMfiVl/nSpK+KqYrQmeBqXarsJTEDZCAZOzMzGIv2mwM6m
jw9cu+XrpktxRP1mCCtK4gt7XtFHm1nkPRZOh+T6/+8RXM3A80IYsO2BZJerz4halOrerNZSdZmo
Wb+/0lesNxizTJfx1Tb0v4jxxN6LfWniMEgiO6Rd7P0+xNwNvgZb+vt5agnzDfBPKS6dglE5/yD8
3whCVIwOVdTOYJJwZj+jx4mq+/Cm/elsYPZuu4eX5XLT2aAQ6nm1WiyOD8769i1YKT/8+q+slj5d
9+pB+5UO1i8O8d5UlwhezXQb60+hCjPXzRNcedzhXlIXLLLbnhEMTDRStOQj7qx6xtQcyxo3UbYy
G3ToOflvDnfKdDoBHG/CX7h0Yr3VRavv39hXy+Pfj+oKaDfVNBiGYfw//jN8HpAvAUd/FAJ9te4R
PJmz7QzDrut1CFlIVIGEcRCqt4H/kCLdH7tbPgYuRrmggId9/8u+YtPzNizZkpBpkD4yz4L+RRyK
qkmUBYO3oZePvrfvO5PdM1sibMTHibiToS9o7p7bjg4uePz+4l9R7z5d/IrbggeN14ck3e4BM5Xg
9R+Sp1K4Z5PBGUJSfjUDlHokjfZE+MwcK4ETGOpzGKJQsvnXPxOzvxrnwEVGxSHjNUBq5OcHMsoa
LTtvfB+/59AvZzKDbaW28ArtiXl48oIk6PvHcM0Fx/gXidmcgg7dCKmbcbUSiaw2s4qgtf0ob2Gp
1NP0S5Dxb4D6iQQpZOgn195mNiL+/sIfmvp/Dfr+ubCmseejIJTEa+phknedaJB9sweIcwyfKl4v
GSsPri6/a8zTqluTea8YwEJpiSrOXxlijoGxLBgw4MBM54h3ssEx6IYuJSQNtwSo1TCAV4/IUdXp
J8LwfA79dcMcT7gEwO6Xr7/WQSxrnGGQ+/KkfIYswzYXHrIfBVpXy/Cf5/Kvy1wdh0pSe3Inw2EM
QWhDMGILI6QWazYpe2/QgeYjbEu4OTyAIn8ytPyQdlScmH9070pi3oxMnSUcD33Qve9f2TXRb761
mSqt6hbvDHr21VZUB2XmoeESjmG0EacFULuSHdJFYm3AZE3vpBiH1BTpCw7TdIrBaCbhJQVFyAsM
rp8tkbS/jcknjXUu04Wo3wXGRvHuOn1vimeykvv0aRreBMQAoOuhvFYaUkIftZrS8aBYz8xdpPhc
lwj41Q085lUqv5kZcYETbpavvXWjxfdtuDO8hae+EVtKy6sqr2m3bQtabP29NrfaeBbMvWYCmN2M
0w6UQN6XFJbpltiaZviBknGtmOKBzdb+Mk0xgXcaZiWf17NslHLvyXW4HzZNcys1g1un1q/GUjA9
INpeMZZAjnOnMDswmQzx1PakxzF0iqhlMfxEfDOuhuvMhyX8SzRoURR2pqpcvcDCK7vUb+PsCM4s
Dw969xJ3wyIwHnqV1G8rIu9q2pQdEDLUSq+6MAcjb3LYC3CqZm4W7TJhqqcc+qYZhHY7RfCzfUet
MorvaR3jGz3kNFP8Z3rJ/gmZBhJdN+AKLSQrYFa3bw5FddHbeNXm9IIBULi6TPWHTo+2pUoXY7yJ
fb+B3qFFjyrbXgd7icYrGpls44IOWpBnL5Gi0shtKRA9jxhtJCv5KhNxrIZBX6Qu0oQOAEfL3ktE
Pxb2t0H5QuYvJoOlreHVV+dYfg0/LI/r0uqfp4ta2tQMkYL2OkSrDUnzjNjodvIEJOb5mwrIrBgC
JwcPlvvtML4M3CdzWo9JkqdNi15nTgwRmPbph+31r12EN62yoyMhhkUqXzM3Ra+TQ/r4D4kWjgEz
Ia5a3UHz50NrcXr7fme41j59/PQPqbTIHmGJhvz5Qzcn0UhLU5vOO5dA5dDexA938erS2LZz3K6F
Df2MXe9+vOyVXOQ/l7U0LA+xsuHBf74snplFo4gtBDQh3ykAAb2l2kUL04ufOI+LWj7OunE9aHpd
lh2LMd5J8kPLcEqCXl3C68TfauHXtym0yRi/5Chxs9C6mVrxdrbVmHSMtxlvRpf50/n+of1081cb
va4kgRjHkFDrhBZXOIzjiiMON5QCorx5+/3FPjRdn04vPgiN/Of/PCrrSs3uh2mseFI+nHe8IMk+
x75jr06MEXN7sXXWa8F9u0U598NVv9hwYMIQJY/IGbuZa6/IoGy1uE9VuBb3zGDgjDH08V6mX8m5
PTblIsUNG5Y/QxJcVO7KwM1lMpux0wWrxmDXETklLkq0+OGu5q/x6lkgrsfYRFV1Hbfxq6+1LHNF
LGXYAvOTj6BkMHluBzYYK1k31XRn1XgIF8VKSHO3kR+8UHYEVhDQIvwPzcl0bCvjY84wI9KNe4Op
iGUF900g/1Qgf/H4sGIzsGKZ7xRN1OfvWzPjIUm6wDgmTO6rNQxKV5RIwGkPVTRDxcKAxSYDIZKR
brJw9/1jug4omVeX9h/dl4wv3F8mMFZjNlIYl8e0ktYl/AklJziWFRIHh65Ai4ZOCvZxtLWa6SCj
ycmifhXVITj2dNvgCqQG2g9r5u9y9eOeZiU5Zhy4tV2t+KFupECbUxMTxkF4/5fBOzYsswNakzIE
rw9WvJiPjP/Vo/jvZa8O8i4Z4kBDgHEMs/dsCjadD0cUXswc81FI4ybzkBuIOmnTmVPUhmuEwEQq
Jux15yhBei/7DyNYzfd39cUGwvv5701dneZSIJR6UaFxH5kPhWrCmASfIpRKwIZT2W9/dM/88oIf
REiKCIMwhM+fY2chLJGtEPWYMKdypuOWAQpZtxSfzL2//3Fffn0SP49sdUh5yodT47+aQy/1h36M
kuSocb5DnangVE/+Cq9iQuAyMGQhPmCP1rYxo6utJ0t48we2b7yhnOvMn0Qu19DRx2Kg6DdFbBOo
n66z0aQusqSpwNvQi7elb/f0JuZsfihsWAMQzQ0S4bqVWDoWseKwFWzuTZFfktEtQR5DLd0BLf/w
WX488KuNDM9GHcEaUA4L4mp/aLs+DhK9zPd4IcO4otrK3ERstnjlK3qxCXpjE3oy+YcKoLwvtkxK
OCMhegX1UQHrHKJ22W+kMSBPnmlDV/CU/5QlturZr7FJTxpEjFyfzqU04Xhbn4tJ3+VMEsfoJyna
Fcrxz+NVqR44K4hiuNbzC7pVpwy4k2OJYCh5AQQUSBtEAZX+8F39XRjJGFEYpoJIW1XZ3j5/w4Mx
iE2az20/PlrQwfmRxq0B0WI2dYzJJP9/dE3gl2EpCSsbqG0Osb/+cHpFEzwMvT3kYrrTDrIrNfAh
jhUsk/lMGd6kAH9jCtY/GjXyTHZn4GTjOIi86ad7+fs8kWFygu4Ypo6JlnK1jfFvJC8QVRwcxFUU
vc5Rs8DJIH9U6gZdSDLc1egSAjrxDO0Itmc/mwd84MefP1ouY4pkNPMKTPysPr8BTEXzkkl2cYw1
GCBhvVPMlT5twjJvma/2nLgBoXi3jORuolbaGwxdHlDhgoOdVc5rXcCwWFxIgnfKQ/muYAKWBuZC
RqTaeZ1rxpMzdzMm2t2iVj7+ryNziCRxq5aOF2pbj7CvrDila6xZ7EI4zw4OeFpJvQzL76KgwIa7
OXPXJ4ZcWZ4sxG46klq212D8tP4O5yuWdxjv21q188Q71iWpBoO1EBkBlaTUTUg3rHx0OhEq64Z9
SkjcKdspyrMxPdTkF2oeav+6WOpd5AIsxc1zZMAnLggEqBd+lq3yvLnvJEydkvdkmRW4LjnC3Tyd
8xw1g2sKrwmxDOxAcqSJDLH5h/obYzT+R65pzb9hvnhKxj9EWx8w4jCnkxWuE4Le61H6PUow/6sS
UQJcJCbFa6mM7DlejoAXX9TcqLhEAgyJlCEpvvgJ9Fv8rahUMDhHoGMUqt128S6LuwV6ibkyHkhS
iIKU4eRGaYZFN2eHlDi2BwOsxQcLp2w9IJMgmuUrQdw6USzsxsZJKJ26LnFF4hxJCxXQAqPuq0Ym
eojfIYXo4kCW6rCAk+RI4GGBrywBd4ziYa7OoVWLteBEsBFqRJXpCWGUYdd8tj+cRV+sG1AftlqJ
FUwE7lWpTjBOb5iqENw08t6A4OfdQ5EzC5Gp1bx2WxEJCBLGbFr5yqsxbDVmQt/fwt9Hr/zpDq5X
rl5oea5OwU1NohmenO2J64bGnzw+A598f61redy8ZX262Hwz/zp6exWuW6sIhBNK25nwitZraOEG
Kd62KJJlTvIqpMQMJEeXsoXZXwzvPR/vrKzeF6QxhuoDQ6zv7+nL34+XDsUwKeq0tJ9vafCMutYG
7LLBafHIFKNHPX1N21URM6B9/P5aH84h1zsULfP/vdhVYZXpYxIKldKeFRtCuoOS1X2X7OXNPrLv
7hJ7+dtz/8BgXD8eR9teEK/yw8v+ovbhBfz3Bq4PKUx2zFwLWzD/6hZl9cxkx/RMbuS55OXUGKNH
sxJtD9py7UOlh1mfvEj1wxwZ96NZ+7wf//U0dJlsAaoMi/b+86MfDbzIk3kuUFiDi+eMXaAk8h8r
jSCijIFnbmwiZFLcY55pbt2/f/82voBVeBgGb92At4ESVf58/VbViqlJ+BoHgqkCRTxTfRqzsSPu
HRbXj3CeM4lHbIID2uqYOXJCQhLUxRDlwff38uVX+K9buTq6ULt1UjMRUvyPL7eUxg54CpMYK3xM
hNX3F7v2Iv9nGZK2rc6iaoZ2V71OwAw2VhuuFrevEaiv5B36IXIs5YZknrZMnZldzR4IDKb0kdO3
P6yDL0olVcFYZ0Yx2fqUq11PqQZdkMu8OHpggEW6bmBYjFp/06FHFZOHAXqbaTz/8KPnv/T6a2M+
icEfHpf0n9clrZQJWuxrLcrn35OdO+mK3BNy9hL7iM57fSAwtv/hrYKMfXVRDSsY/P74ydd1Ua95
o8h25p/N2/xIZ/9oHuDm3Va/+q1xP27Hbfw4br2DcSNui72FnmDYTJt43d2ka7a7tfwIE5aP09vW
R2NprJV1/DI8eZv4UOzIitxYB2XbPIYn/1S85pv4jIHFOd+kG2ULG/hkrXwSqcpNdKdtla20VW+s
g3gz3Sa7Yq0dw8Pw5G/NzUCyy6ZYI5BewgPaSyvr4N3km37TPfg31sk7enf1k36nnKx1vtY25rF8
Gk7epb+dbqy1sNSPwUHY4O5QrdofcIIP1PivV4aLEBnoEs3RxwL+13GRyUWTVlGZHvEIlhQcgdcq
EYTQH7A9Ux3Y0C1SZUptMmngkuGu7DmT5/rmYhTWKj66T2QlS7C2Hex/KWdIeCEHRkFrQYyjvjAF
Z+jXvQBNb6PrBx/6eHuqurP/U4LKh6Hjd7/j6nsf1DxupklIjtWvUFtmsu3d9q8IPZP7+gIn0Hsm
+RFCj0k2G3oNqiUY9G9Gx9YMvcyO7vMHIsLRs5CVOLsg297gQo0nq0A2FsTtqJrL/4ZdvbSAtE8T
vgyYX8yW8zYZxd5dBFsUcohGNrI9vKj7+KyTU4UcXrFhctPgiTzJk5S56lOEzhTtZg+B2rVcKWR2
No8K1UVw0BuAT8jji+zWg7t4Mz0Iz+nT94v0n0HBX4+KEZAh8u8AYq7KkdRP67KRoQ8qdbYCO3V8
FESF194G+Q1qh0R4VUKamOkhpbMSSEyfYfCiCDaVxjKRl1AFV1TjKUKhal9obySmKjI+cfWhq4d1
byJpHjF1E9NVVNwq/mPUnyYLYQwYnRADoROqLh1UiN41/qmlPFLa+shbxedWue1R5FTljTwom7TO
V//Y8uYXjk0FTflUHvLhpRVj99YaOlinl1jZWsXz/CM6Y+W3xJtfkoHJI5Q/+Q/V64A1eorQulYe
Yv8FL7I5n7gPk0WHITajCRXZknZWGZH04zuhMNhVMKzdobqBsOjKwUDeJ1USGJoSWIteFbC6OiEW
p9w/dTPvNHIa+PlGmDLsIAUBvl0fxW6fnMaZ3qVFKy0dnZFAPhTbuKeYxUNkUCgnW+KiRatEa6Eu
I6DUuRCXZRoDk7w15joCmW5Zqy3n4rzLSLEYeMh8x3yUsavn2zHwYTt5C6ki1FRgJIZsVH8gx8mB
CJJj5UZUN6/QCJKFyV+NsZsR9AuFQyfvH5jXCLW1GIRbhMUZJgbAXy4pActAtlwL9pxOI9bQuaXv
QX2YDeoqeGoEJZ2G4eT7kMc6Pm0om0j8AxTafnMHdBXRJWRmupqnSj5KQSlt97HSOYHx0omdq3Xd
byaTS6kSD0wpmaGg8CkcWW4JD+zcEBV9NLKv5Lo7PqK4hAiITr0+jJHuSnG59GHvENsEeoOxEyL+
bDqU/AhMec9WCQc8jtYayVKehAJkdjWeXHwbiQbDyaCrVv7YLyo13Zmh7mJdolcS6peOtIz8lEfV
sk21pZcPjjWyfkc4cSpal/7ZRJExxK/FIGws/xT3N7JI0B9eMhifprHspMAxDeIEQAuUW7dtl9lG
whmgh2vQv+UYaVgQ8Fdo40ozesQn9b6mQw6meJHVwarK7odk3Y3efvAxBoG3oKO8E7pFLCMAv6t6
b8956DJyhVNassfg6+MQeeGm+bD2cuVWRcnR+satHMobD3V10F483+S7BUXjqy4hz6NQSF7EQb6f
10VVhWsaRP5CsVRJCzz040VeE5buKNxSErW/UySLQuLBX/fuZRLgFGDgdBg285cVzgzu7DLffZIr
53mQ583pleXKYlHP2tX2krerkdmnEnYuwlpCSaDGwd+f84D8bcEeIFXMEgKfvjnfExFfItW5qKBg
GeBJHb8Y3UuFdLxli55veJBeDJV0zD7Y8d9V6EFK1VsJ/a2cg4CROw7LNuqCVYvXCFtv7i0TJoZN
KS2jeb/p+5UQXGb0NufpgcejGVBofo5DuhHEysmGdKePaCCKFdycWMT4j8XSdZE9ixgH6RSO6bFv
zaMyfz6hQr4ABEFIJDzBFi3CSNDbxHdA1xpNt9KUrJRg06K+8U9qwpC8WjLuJ0xDYrdvSLtmzGmi
amsn5HrpL6Aeu0Drn5DnGPsFMhZjKfg5CZMXH5Y3jJ5VloxrNSHdtECVKQv3atu5URIsO4nhWCvs
m/HQMg3yGbtr3cbnZYnec6sfRCXdBclKm8QXSeKPsvs06jOJ0W6nnQJUH4mfbgv2mALZHabXToAf
ZfghBwY6qRO3GVuX0nZn1k6ZI53nw1Y1jPLUcBOVL98fSZSIX9Vw/zqSrjrEXkxH7GAZ8rX+HGjE
7x2jQxoe/Poh0S9Kp/yaTxsLQ6IhlA5xnK569jD0IpVyQeArAH/owDJ11MF3/x/Ozms5bixZ10+E
CHhzC1uWVSSLEsUbhEiR8N7j6fcH7YvdYiuacc7UqEfTNEChgLUy83c/dTwY4/qukDIS1DIyEU2v
nSm2EGxt611v3fXZS1NJu7ji02zvl00gwJOEl2K/Ugy+ZykFAGMV9jN7lN4WDRs/bs86HD3klKah
n4SiJmiviEguwU1ce25k5BhEICEjNY1jpP9AVCXZlUjjl51F0qtTd4IEW+IylWnj0Yyei+VnT5h1
Nzzgy49ddL9pmCd0S4iPHWH6JbHSrvdpC7Ou3gmEbQoTX1IYs1nf4E3Unj5+zzHHQvqSeYaxLRY2
sTyD4stl5tdqwYO3t9rHgUIcjKs5SNOHVu3U0SPgwSSsi0Z82ZuFx7wQnwYQ5uWlJQyagc4IhHrF
HKHvHLlw04u2+EXvs7Y1uo+/z4oDyPIoz/sag8u83hMA1cGfKyFdT/dIYKCRN36xKZpD67EaeQzR
3KTcrJiDdUzdopFQuEi7j/DzNSGKao6cvgh8fxUSeWnOOybjuP+T1Kp1rwzG4wxqMsJMNEF6cWRt
03lOSZadcJ9opCuDKRnWRYR5idb9jMmuEOPqiO1MMPTAXcz5Ze7nSpVRbxRHHKVMYB4e31F9FuNf
VURIs8ZqitSakbUGVaGVVbfL88doACfK70V93SlUK1NNwAXvxILqISGNMktfFpaTpvHwT2Lnxzg6
lpC1yRY12y4FnG1/qcmDulgxTORfInNFQaqZ1S1JQBATIbKTt5UmoB61mGAFTwxhXeKDOmPIhhcQ
FvE9Fey9kRBDpHPvcCUb3By2fM9yJmuTENoRl0sIH8IvmOzM1ZbmXopSYNAgjPStEEAkCmkj1Z6v
VpgjeHpqxT1et79XcIGZHUYpq2B37XnbAgojelsg408lqnSsWDw2jpwA3F7HqWvcSTG6kGHYh4hG
JPbZPLwWROhuR54DJUwOW+ibghuAFEcUbw64u2Ik+yYEc4gu2HB6cB4whGp9afihJN8MNv+wYrVd
znPzVFbSoQprH8wgoX6AVYIhfRMiPWT+S/DiWtyVYm0j/SuNq9r9rLrjfO76x3o8W6UTk+c6oGd2
hZmw145RrIGLwqrbYxK/F23ixpHhrAnQmpB7pVHepeLHoo0/c1O6qWUPHZww5ErwRSYVSp0H9dy9
ykVzXbV4N0rqUWymn2NSeOo2uMxVV+LX6ETPaVcDzOO/V0Npm4l8rs83T0tdl+jJzM/hOmUvNGYy
ZsUdsBQVmEHdOr0XPYlc4Q+2X2V8gdE5VziGSU//fWj1q0N/6qIEc9HxDGssJFbXsT+wTMbEGoUX
tflW9/sUTUH0FmP2x3BaJFulODNSsWPzAORTIR9ObySsQtPosldw1TH8ninfICnaqvWUho/GcNKF
16qFoHzqJl+jfx6uU3KzIiahpdPGW5tJ6Ce7Z/dFBsvfrymERUYieGcSG8s1/0ebOyO+EfGAiU/G
fMdQTk7uyWPdZFJhc4OxQCz6JgkDkf9qHvm3qZO6MQItxhOQKT5d0UWp+q4JNeGYlJtR6WY2uIld
23MUwT/8ijn0L1PI33OnLWEBF0y4YmCwf75RSRnqVlVnJiGIHdbCj4ddgaMUGisICIlX04Wku7l5
LkuoCJrh9XXlW7EXkVWueYVxJAcbLZxtfVct5kRECv2oou9i/LhcJPFkPtUY6MIPCIOouKNFZnOx
hNeJlrlUH7r1ovYP2fgazj/k6NBVKtbEXhj+FLayZxuz48NhLXsl6faN9iuttwxomWLKnA5F+pTo
D6G+kw06cOuJXTWtE9uM3BOprSXi5tADixEVT7cwGyIt5nssnWOy5aRjk6KmA2HYNaobW3dgt7N2
NPqfwpYosq9JOsP9LrvkkTukv9gCIw9XRnTP40e6XtrqPel3M7paoq6RVpm7WvAKZi5K4VrlUZLO
vegRZ2wIXBcXjztFdSvjlsVodxO/F2K3o8tI86OFXUUV3hYtJ3Tr952Mt1bTvoriUyrspeE+0g9t
QREzwWqLr13xvrYVWyQOBl/Ro/9NXQQD0HXcocHqoHt+pp5YuZT3SVlayNu8TNrn4dM8XdP4JMa7
rjpJyX4qXjKVIuYwrwhT73php8v7/15LpL9ghaokayRzaViUGsSF/nkrloW5qkUnjGdqALdAy6dK
P6yMFpe4ax0XvJWRZCyrHkrHLJPwLFm9VS/v1shkCbfo3lCNK4euZP0f3hpNwEDyTC0wRPdjxOea
y/velWtpFw3vBfZV1mjTgCZbA4c1aI/DwDjVnrgWFwz2XUFs7Iq+2swEXyt+GHq8x1zEEtZvffbQ
s98KMJgSIgDV6FbR5FXx8pqm2LbK88kYxwdpuFswyazjYFpY+3tYjgxHNFdkLEDeBI3WiwF4VmGf
ALHPjyp8VpNvGnZLowTXEv7gtIuxrqmG3m+FlmXuoWJjz6aTJU47K1UOxuKG4XnURbcwIXhOTs50
Rvxg9yn1MxJNWzVpGh9mzDZMMhc6VXXSCDcVmpUWMeW4NUNMs6R8pyEHbBWsdzX8L+vMNwg6ESuM
xEwoY8yYat0Xw7MkX9R83OkD/Z+/rjhV5d+m5WnQWmfq3uT8mggY2k3ETNQykNlbPhpo33OnEc5J
3LmA0W4tjn5j+YqlnCr8FlqeHOs1K6iTaBsWPkek1U4+v+TZ81wmFLJ3loK9kkAwYznv5Po21S9G
qjtKh+EGVyMsWf8HlLf8mKD1vkGm+MDDpC2UVZb2LSZDfjJ+mcIPoGCWlMXFicaW0A9HMFdbzfjK
ounf8AlYGpQRHa9xSyZy789buG6ycIkZo9+xwm+xXTLr0pQSVQ1BJz8wUWrXFwtdMCZNM7Bs3Ylf
FQP/3j9UJBaYa8JEIG/398b2j42rxtFGaQVQ/w7/O8ZGgvCkE9xeeAsT/C3xXAvG6gNLPem9pFlC
2Lv8qIwXKTxRn/z3E/1vSAEww2DggFusBR3i0x6apuJo9uFMhdQeRAQHWB7VT0QhZRtI7NGT//fh
fvtf/VkH/Xm8T01h2FhVWGZlefsmOuv+0gXv3xH1HNIviN7bjvj5MCQ3kmWoWwpz8E+gRVqJhTgl
AmWy8YuZI4ZfzxhSffFe/g1SMNKSyWSDu0H+hr4VXv/4GNV1yOHDEX62+ZVX21QNQ4eajFikcmr3
xAhFZz4wYEFfYK250aND94tT2JbbT+/zj1P4hH8lybRMiSFmJ4G6mKPn0Z1F30xgKkO2LeuAQtPQ
Xjq0j+g3lFE7bgK6EIoG4ahfnMtfLochwmHXSEIVuS6ftoZJYMEW8NU6iWHvhy3Q4IpNV8aICaGS
yQQrG+4zmHBbAxCqygVby4qpUIc49osz+cunb6AJkZiFk0b6v5vYPz+YvJ2gtIzlTT2jZ7VTt39M
vMiGg2KTmxfgYeNEXxzzL88Row6K+9+orPEbwf/HIce2E0cE1VBQxAMjbyhoafcBFAnlr2oC6asw
m89iqa0kJGRF225A0lbNz4FwUTljwtN22SmbnihB+817c31aoo8lgwRoqBCvzZ2Ebnl+5YMP0XIv
QQbsMw4/coGYYHwCw0wCPSamBdjkiw/g36Mf3Hw1agSRupyz226Vf1wNPTXyJUT5e1Lle7h5iijt
t6Ft9IFUoCvQFxT3eI1+HU3378cB+ZK4qWSNLfTjsx5mldayNKZ2PLeoSCasETFejVVHT5qDUMXu
zG58ibHV7/Gb0SSX6t4x1Bl7mdOYffviGvy77aIzEVkbiI/FxfAzhNnoWl1No1KCm67+fFpdy1/t
t/wu+YEd7//7BedWoLncZMLq1iT8ecGHTM6HORnwL2hf0762k/FSzXt5fZKKXQH7SGKjMXAR2vyy
//t96trfnjasOGWLS88D95lSXmWGuZAyFtL/DciKwocJ66nwLQUTIwZmzaJz3eWbs1KgQSKv1c32
h8jE1biExmM2hzhbRgeju7Bme2XTOZMXR8OxDxk9Gcc1DG2zRyIvZPtw827QCjoHPKi1M2UZAJEU
SHi+Sokn2ZdLZ19eXmTnPF6GoPRrH3TJjt13032A/nS+pS5uDE+yndo/TduzJfv1dQi6e8muDsy5
HRoXb7gDE+Hvic3edOuc243bxtb3D/TH7u3SnFc797FNsG++/3rx3+0AM0VWmMS+xc4rR3h4ELyH
2L1h8XCZj4VTOMad6YKuHhjv2KZ7fa+PmcN12PW2dEe5awNIO+jkOcyb4bx9t5xrkAWC138XHBxr
vYDxrs1b4IeC2X6fj+tRE+1h5q1hUnSRbMDtg+qVLsrE7/2FGg0F2PTyirNL5tW+6hk7Bm32egMF
9lZgcrDS+kf5Y3uXhccPe8n2DnwmVHbpvwp2w0t0UADvH95HW/BWO7Khm79Iv98oLjn2eHxPDqvd
OF2Aa4wTecRtc1m2F3p+TrDiTH9ftXkHqOqMx9gtnH5XONtP3x56YJzX7r0JbsmBzImnbHaSAx4e
7+suOSQH4AN7PqIB54GBb+A8PFR4rY/8m8phgmcXQWS/Mx0sAnO//eJiuy6FEzxkzsM7Pt0cOnb5
wBIOFnnv71c75jdRiboFMQ7buUr2foY5tH0vMX5O6kJRcXP39VZ4rzhSuDf+0zkXbfe6/eucn8ZS
wO/4p8rV4uh73sY+8XCv5g6p+fqNM+GQ+O2Dod380n2N7GBvP+w5mn/cuUefgMwXwX69yJ7hvzZ2
dKTUcwGb7fX0Gh0TaBRkTROEpIGuS0jNAMXwmSoa6HQVjG7Q5AqnfIjAJAO3GEMVFTObUpF/5mFv
tyAOIvt8c8DVBtDwESe3Q70ZURtY21ZsuJPpVPLG2/Nks3cZ9tGmTXRVF9pkUSSRFaYkY0Npg/wJ
rjKAhw3QH3yqgYqxt0jzkbkKo0F4Lyl+zYUWuoJ0yuorElm8dGZiNlVcH7B9JJ/Ebo29uoWV6ADw
9ZuyPfhEUsrAFoJqICDFmnTmc0tEprFAHXLvaqHk5FFgzpaDp3V1UukhOm/FoHyVvx8SWrXxbaiZ
hCdMQUXBU8VyN4kuCT+4DwXkwxMogfcJMHwD7DJJN8bczD6KOhjk2jYU+rJ4Czg5tTKas3bfW75R
3EnG2yjUZ5JZcMg6LdGb1UfHaAQ4bAeABeOZhaGQcFpp3LY38F0CQgRb0ubsEHUa/leSm/epnYml
pwp+cQoZlddF71mS9jqWgVk9N0zEpVrH5qv3y0S+xzMnyzlMepRCt54+SDBzhlgJIkv2SlO5qRoB
Hk146bXlMKUzXtp0n5OAybp0TImimbL8sSpxbhZny0/WkHRIDVNG8WGs7yoyn606P8exJQdtiF4+
xHJ2BThf44IJVR9M3ZZv5CbJnTjsRD9RuYcMUk/LgaQumpH6WWoKGBBagPrFNx8UyA455MmCDnJR
6IbMyseE2x0T7M5ktyfuQltBnhRsYyhBcyXd1x0rnIxLvTw3fmtEroyt1xZ7FtH44Ve8maFPpich
JE4pQwokd830FmmXEX5KT7x4WiSPC3D+f29U6Dv/XSwbSC0pTiFIwKHavv6PqqQq6zJWSzk/lc+1
W7u9Lwd4jx8YGjym++WQ71dfe57dxZN83FadxcOEdp/vw5eR7yxPejD75V49iAflbfv+6Ge6Lz7w
YD6gvJQDYVc/yy+9j+vPvn6uPGs3X3pfDNBrEwXR8u/5JYmtB2Yg8XvGZzXoPMS4y328x0IpGDgY
H5rbHQR/vWKS+JAGhGr/MD3TwYnMm/3tZQbyQQ/yvR6Uexz+PuTD7Ctv+FX76XX71SovPSB5zV99
5XnwRr997jzccvz4xIDCJf3KZa7uN9/Ce9Dc0+BxOs+SL3qK2znoY1j92QkOrL27JliZq407wnBd
NjFGXE7Ca2RJ3tbY1M289hEC8++NM2MxzDzptQmqgGHcpYGJHcAVY8VtArBlVtFtLc28zIt9wRE8
/Qo9wcWu7PevVG3jjKkqG6O8FzgAVJSnxGuChO8HV3e3F4bdbG/bcg31wgnd6sygWvCMO8vbftGb
5uHKGHw/4Vr+I35t8YRwxB8QAnn1NkuEjbXmAXh7p7wsl96+4grphe5Dwa/alur5O9zvR+wZ3RDr
i+2LhaNeJYrrA+babu1pHhiSn36o7hpgsOU3LvzrE1Qizro84nDFJcCggPPe3il760k6Ka7ulCzz
pVs9RR4n+7Bt9eFNeeCU+Ul1uwYerh6XwZfuW48G0mvcwa89+VHzFiAWm//yXpYrNf0VCGr7Kfkq
Xre3ZTnmFa4l5YV+zc5AjLzUK7uh4OxvrxcMPb1X1SFGgj1ne2mUA/MNusCvaKd+IwfBVVzDB4by
lV0XKDuSAn1SEfhbuJ+P7Li8wj07+m7lb9GhCMYdQWP7cHv94O/u9m6oL1kao0Ddtzt8//eG11Li
YIQewPfEcWf7LetROuZ+dig5AzyuKD12OAf43RmI6VD/Prz1mhyQgJ5TwUFCj+sJXy/5EUqNI/Mi
SoVzfPnf89jObOxtEL59/5oF+h40y2lczdMe0u9JYHAJJ395NgL52QpmL/lV39V3kSPe8Fn2Knd7
Fb68S732vn3Bvt1lIuwgLXzAS9/LPQwAc88p3D5Qvxd+6hV+/yTult3yuryWQRlgurhL+dPxGnYs
ofhQ7Ydd/J7zpfg9dAzXdI7ig+4ZbhoY+wlfsF16xn3yWJ5N7CP29Vk8bpHR+/iwHJddHWQ+3vVB
wXHBsrz1ZbyvWZk90cUDij/NVXZn3oF0VpzkKv4+XyLnXNVv9uFzt7eChj/KQQhkf/RKPGw95mgu
HFynFsnL4W1Pl+FCGR5sbyflf7d/LjtA8Mg29tpec+Og2unefFUZdHvJd4wNvKPpuOBvN+OXxlZl
a27yypLEe1L26oNG/NV6ZVKJwdOe8DLCbkKn5JX5Lb8982Mv9czvzSOX+ff/x3b1Ut+3h+3yR1zu
yq+D7bJyITBVZpSKKh3cej/t8jMC8wCjqeE4cETdiwPhlnLll538PT5sl2u7VKXXO+tZOrPR82aG
C7i2J+5iDlff5x6fH59hwcnw/ZdlNx2Ho7XvXqEZWfvQk1GaOiNuUx6WxYHwA7zE776z+wRokL9o
kv4CVak0wvRnNEIM0PVPM8empQXtknW+h+GQD/DVPOGZ0ITaQNCMGe0dxv+3LPvqqH9pw/846vb1
f2x4JdVXk6VDeYOt5q2sRHDlRZ9ZtPvrv/fW3yrPT3MoBG80vIaIDBGF4J9HWmSpUWb4+yfAVre3
RhenQl/Fo2fpE89MVqfUOl9h+C0uLGPxc4y7GmSowQKsw8FRyHt0OpObrMrVKCefwb5nKNj+gzVF
BbPJn6agfzGx+Ws5wPiED8Q0RDrXT+dsGoK5ylkhXpVHawAB9ps7mHTxNQEkumFKd1Yf2lO7L/fh
Q3xOfrbMtZzlWMjO+N7t8GXTYvJTyBzYjzcAQLL3YFNZr4ZpM0hnsFD+aPnrhQX6hp7nPtovubNc
oDE+Dm/qY0Y1/dZceTJl1Wn24lv31vHMXirN04GfKPxPmCTOOItcze9l5sKcYPyOU3LNXfNkPnzx
+SnbRObTB4gnxsZqR2TMYPzTxEaYFeJ1tF68yi9AdNijo6qBL8iNKr3RcUwQYr4BDf7cvJV03Avt
9Nf0MVNRxK6VO9YALOn0V/UJ/9go+7XSSL8Tu9OVoIkO2UkmPLCfeAM3ul1f2wu2yLSctS3d2MFb
aEj+/EvDeRiOABgqWTl2/qa+KwB+23XVneZOnd0Ze/jQtt4IIB+be06qMCH7Y+2G9sWuforfQH6Z
IDDcesQP3PLhwLCd8Jn0NmzBDlUSe/BQ+QjGBwRaqQ16pP5UP0yMKAtPLo/CW3szXiGKsN0C4UFl
KDHblQgCsHGPhyXrTFcar/i7BlLzpgAWPke/avrg63CTAY2gOdrxXQtr5lvOi9A486ksXPPRgMKj
PpiQixl25HRB9tJAG9oo1S0OdrQedGMvFqQN/EN7Fx4izCaT+QATFFqxD2VL5Qsf4wcMr1/N0GG1
HM8rvuXQuCu8LRGbsJK5kmZHfBChZ73Iktt/1N8QzJgOXcrFBP+BzfhOva3C4nhfn7R37SeGMIiJ
Gnrbj2zfe/PdOnkNAb1URNwDtOGzm6R4XpL0Ub7ory2WpCzNW9wOFgAxMRqQhqBv4IfK8Ql8Q/zA
FUhsLI7xQgTt0n6tv8IOqMzFIBBVhtg5cE6NH2BX/30D/0WGvkWz/d/9+wnHKOdMKNqlKVEILd5Z
st87lzQlIhq/OI727xEjB7JA/8m5RoH/O7rkH2vqMmWr1kx9wcTQ3DH1nxE+Z1IeyO3dIvG81m26
WwqA7ZAtX+j8La8HPczmb5dJkT+rKBwNcSdEyl6SzIuSqa7SRA+x+IGLoavRJLeL+BRXiycakF7X
yR2nq0go8WAme6xrTrh2nmGyEhYhv/VW6Pa9+Y1Ysi14AxqVIieOLrwXyN+jeUfYV6uCxmFHBAcK
SSWy/C3RJ1nlQB6DOBnhDMYICLsdAK6t7gVhvjbT6CfMiKvkbQJ/DCGpQBVakPHB7cECz8LmEC8V
RX3HpaEIv1WyX2B1XhGEiMFl80uW5V1Lp0OoQU4D8fuf5XRStuQGMrCLotuZ5IB8h3vkSSnRAtU7
4hWse61aCYpifChi8WBMu1HsdsXAuCR8HJj2hJ22WyLUqAPVPz5oVkokWo5tTW6iPnOKESGAqNgi
8R8WgWFrnR81JfHCjmEepkghIWlndB4AEFvqlGItVKfoODcXnCfDiPZEYoOJwMkd+o9ppd9QCP4t
7nNjBJ3G2h3YUsOf2RCwYMNZlvwDmKhuHCfOhmIsJtNDDLZHb0c/3xIUsZqQrO8JQNsNfYF3j/7/
ccujetc3FwpTobD41M6KmtnVkaSVNzAf+5XJ2n70NmjjK4++38yCT3sDoifgFFFWQFU+b+5p0ibC
kor9maTkc7ouzzXPtIyOQDSrs6mFzszDn1XM2WfsdWoBOgWjOkiaYR26JjOjzNAuNff4TDPWxyfL
WF2BxybK8VyGOjDvLe290cTdIATEn9raxvVnrGe+VhGO9aF0txCO2+SD2zC9CEcWJoPyXqNig8Eh
CJOX5OV1qGOf6UyhB9a0Mw08jgGe5eJZWG5rM+5xpbkpCF1qPN9lTKcnk7ULS8kF/9y3AjVM3BX2
oIIZYEMox5cv1o0NiPuva/gJHFvwUguHWl7uEwG+jld0jON9SOcFZRLTFA3XXBdnUqIVSXL672P/
RT0JUUlFqIdXwlacfSoDSYxMoM8Zxakkhn4R701CbRKMY2P8lFVK0G1N6rPSFTG5LtfqMoh7qbw3
J2TcuosAYbOgXOT3ihlj3rEPl7B+JsUvRrAjQ/rIrQlYCZgPk6evnGH+wnr589y36/qP5bbuFiPp
Im7y2Seh0BYYKlgP4WkNdPsp8ZvvZYCl8FdP1l/APAu+FUM/cpxAkD9dMM1cKmjo83rNT9EDM9Fj
ssnesH72pCC6eeM3kk3pnIx9fG6/etrUvx3cQsMDpKLh6PGZKShPEcotdZOG9JqbW82vdhxa2xCj
d50EhrUxHUUmQEXuUkhVw/BdV1rfSGA/MmoN9Uc9euhEcA8K1JTgnEgSHgc4krPWecPKCL++S4ow
yMbG7RWSUMr3UsTy3IQcwxy2Zz7LjuSYv/++n9oSli6OWBgCRsYMDf3dGgEXYJ5hMHXoiFRQ9Tft
0MhG0CeSp48f1fBV5OlX1+PTkzMNUzolCwYzIUhncli4WWG75t2LUQawdMUm+OJx+UvXZP3zA/iE
pRE5ahZDqU/ssm9LM/lRYh2V7nkcW9aZu1pieskUSuxcE6H8YvxMsVCqlZdJfi+j2f6pR0cdq/jE
wBY5fvvvc/st4/pzGQFbh3iItRY+Sbr66XFQlKQ2qhB0E+XpusclU2JnNOuP5GAwjq8DxtIwH8fO
N/FOj2musidUDVReX5zH1hv96zwwVZMgPxLKbX76UIw8ws08HqqbYYcfEujX2+Qup/D47Yvj/Htk
q4kSHwacSAB9SFZ/Pv5dk81GO6zdaR1wi7cJxjoUBDmh54cJzagb6ydb9QEARVwOv3Ln+8ujuB0d
vzbLwHXZ/My7NEwprZV+YeODPD2p4rORDBhoh0cVApyB8/lAUb1Ud2uF1RIDb57IBcw9ST4UUIlQ
fhmAQDotcqfFlZRTK520QbJHU7Y1GXgMQ6YWXdZCHEzyHhkQ7lEQa49j9rw2iidbzGxq65y14CVT
EggazIUyDZrklb0E8mVBGFqtfCNVyVOaq5AYuyGJjyY1Z2T6X3wO4lY/f/rAtyoDtisIO4yl7Sn9
xzo8Gn2LW/84nbTwpau/bRSXreJcU5Et9KVMtSBCn1YTSQslPlkJufs5tfm5mkhmIsVDG9ykaH1k
HUSYxfBBWhjBs/CCu0vdPjFxajoTCc9vy9GaeAGDMo0EPWuo3Fatgy3BW+5fCDRfy5zgkNavy//N
a4r0KBAJPmpigmElwyV8QzAVOic0G2gxU5MY0xAuGtK26TCPT5aKSSGKR/0ar+/lULiz8W5UBxlh
IA+wioqeiK61uo7TC4X2ZYulSiNfXI7p+tSa1y2UmkIR3fk+NY07bYKsSnRPLnhbYbkgPZG0e7Fl
iepJVMcGNFT49Qw41HNiWY7ONzXFkzreCfTXapKAChEtFn30BTVPD2mO/pm8DydTZ+qjniw9onU7
9QXXl/bLJM2/NE0wvjYSs0kcLuXdp9VECwd9VCZ5oyiYh9i5PcwOwkVb+KIA+duqhRWgIlqbZt6C
pvDnzdOmhiVo+SxeIcfO7f05vzLmI+GnP07X8bA6MmTRnpgNr314mof9V/fu325dTef4Cg+zYXwa
bYyrobSq0m5TsNK9QHD0fhDnxVzzi+P8Za3iXf7fcT7V440Uj0MRmeMJtFQ8mOlu+iC608DpNA2m
H+Vuht8XBevLwu7xla/fXwaMeAnSAIuMs1iqPr9JNcvKLNSz7owEduz3HaTKHhGOqmloC31944or
QNPMbrIW5Wj5FQPFVP+yJfxxBp/evqJO3LzT2KEDdbO62EfmsK/SfSdWP0yddBo3TN5z2lsrLFxt
rsl3BD/RrF0OUiSmEsik+BqRYdAS+VGuJ97E0Ah2mWD3/JxV66ERQXjhk5orCC+BGG1BoBpxDwa6
xrXwRJG01EJEz7XY0mL5raT6EhOeqTS3cAeKlwmlPZIfWYKU0mkuKwZ9M5wgxI6R9SJay2IX8eSM
y92gPSNTQurNHH/O3Kx6Y494kpR2C8i9SFNDpiOWXXSDZuiJ6n3dUUIV36zkWsV0Pm3mFUr1WlO/
hfS4Wx5BPStuKg+BUL1M8eonmbSrGWlVXehF4vgo5dlxFYDPFcwEcgDQ9K5pmMSkRez3on7Ql/Wu
5HNTEWhlqnSf9hLJVq2rWfcLnXqEupapncIErTJIRe/tssiJZ9nSu6bwXCXSs0A6GVz3Uc1/rAqp
NJn2XCvWoc/1m6S1P+Lpvo4rT+we4/hDNikbeUSo6GZatlF4WVLVySQhSJE5zBMjMUzk7Ua+aTPZ
tb1FjgMMYDNktNEp9+sWvsm5TD+nkK1uUUJfaTBgHebmMpbKdS22WaHU7JPe9M2elDZFc8s2fxQb
8YT4FWsC+bgw3poWBS+HhAniNCX0fgRxRGRPkitHSMRK4Un2tMbCHVrW1t7tIBD9poWzNzjd1J8E
JCpVRaWUkAAdMz6cyHaQ+YhTnWGvruyXxnSF9Vr14UmWDhY3ZYWqQVK+9WYbIk6bTjHqWJO7OBEB
cLXqXqaDHE95rzi6TuRF1JOR+KaBbwsjdTkOYiEwaT3sDAsrgkRzKpMZZfUcihp+xthHt9RoujDs
5+UuMnTEG2yf+jNpxN4qp34+FpWNqMufqS0q7SgoD5OEnz2Ui7Gd3Ipg14UaY5hJ5skWr+fK91C/
y3b0QgjMCnZYm2h3uy5SfKeOEoLU9ZF5XVAtpPBJ3c8p2Q2rslNjZrMM7RTI8KVmvGTRr0RC8TwC
M9Nar7QES/y2MJkt9BXeMXurkCDskm+d8R0+eT/ASTBkjvx9Lhnd57K/cre0zeskg9pUcvPWVmQc
FcXV1FHTCqMjqRfpJlAutGLhjihhrTvklcGUM0IXRreG6a91/Y9i6Jikxo9aRA7CCvdlOKkRoVmw
3zOzd+ZSoMaF01CA/ELUp/DKCsap5iFrmZZJOPh2E3ZQEgECQJ1xd48/UrCmnauPTOHN0lOQa5jR
+KRsaXWwM2fcfmPzFCcIEi3Upgj+u4Tcj9RpQjqui2Iod7EeMcHOH5X+rcYICD7jC85ibw3m82mT
RI5BU0RMTd28V0Z5oy7aFWvqG8q5lnuUkXgwQ5WaLTebQTd/diL5PWLqo7ki8Kk7mOtznQCqhwaJ
tFTz4uK1Jh9CuW8W0QlJ/hJlCGaYW5n6STUf+uapk+BLSO7M5Kqx6/SjMM0T+S07awEbtrB7MEcU
f3icLflZ2PzHDOQuaMDj5SGEjtJZdRBy0XspDcQS34Gt7NjSOVUERHIuIiJC3mgQPVlPvjwVuwG6
boGCSBvMAxS9c43wcMAThmHvjHgHMseIJ0bjCFGN/ymzAMLBsR5gsQYDWUi7insSqnroBxqMEiso
6/YxrbIgFRkO68qlKcxTX0g8YsVTViwMu+PhHOvdgd/DezkTpgXEHuKhDn90wC85OhuadIzCGC9z
Au/gPFQ/1w6vR60+Qgt2GrKaikRGxwPJSavzqzpoOwlX8SF6mOLM74jqk1AEJWXnUS/6iBSOInql
OidL1yq9rc3th+VmWNgzNiWYRnacJjLDMG/cktzT6F1S872WNgerghZB4pCQxve9cptH466Rdcaf
VrDOadC2pxWrmEpY0ZeHdqw2Xoa5xGywfcVFfh7q9IWjfgCsIQa3runcBjHZd+Wwoje+G4lggYnF
bjPelRmsAjZYk3UT+w7PWB9XxCFdcif/D2fnueSmtq7rK6JKgEh/yUE5q/+oOqgBRUCABFd/Hnru
2seWXVadM3v1sqenW8BghC+8QcROEksw9YoMEX5gjeKeDguxqVw1uU7Ec2941CW3V+NaRC3+UEVS
9n0mMrlw/rHR3ec5VNEjFMu6eVO6Xn5TBsbZmPY1mszyQMk+E2Yy8xttXmrDUw3n2YRewvVcOIIA
NxYljvo7FxokBQCCnJMpjucpXsMXRXFul3qqx8ryIl98QveJYlTYF9CV3yErsBs3cyq41uVSTnp9
J08/FQTo1WPPLR+ye5ecXjavxIfdw32iT8YjVfPmskljnneK0kYVFGZsod5u7sxbIFoZQbcph0p4
G9APsSpQHKER4sBuoR1iltbFWRLfhuCiTI2/Ra6MormGGN6GRepk5ru4kjpwgJ1NMYM0C4D8vu4S
R7lgyoTwPhA89nczmd3prZNemEtUd/lN6+CUwYWBX3ndh+dfqssuzyeODn53c9lItGTLCGVuo5p3
IIQqqAJ0Z+4oBj08htk828ue2Y/gEwI8YBcaZxZeA/TBARmYgNHss4mdsKfx/wdYUnStPGWMEoR5
GFYmPSR3s0rdi/Wt8BdXGHSZSIBERztxaJub37AGcWrv+T2f0FDyry7qfzxhDfyBXLUJ+gOZu2Wm
B32TTnhsd3182qEmvr18wp3fdQ317mlAkwFMiLfJz5MVM3wYw6UQkp67rAyzu1Jm9X2QXmZjM6at
swwBTfA0NOfNhk/8pkE05oRvAa8AiWKtTjKzXe34RiByVIx21cUzFDeGWVZLtAoxNj62KBYACoaA
dOZAkEpXJQm9ApxUjNqv6OTfTwvwaxjZYBUSnfCpK2XQTEgIZOlEbTHpLVQwd/vDgaMm9tudMVAO
JX6fqberKVIjI6RKyDbW30ccFl8kB10q9Zw//xqfP6VAtdzGl6NCElK7QLfsMRxLcDzEC4wqmtrW
vy8nvQjG9adg/JgkiByLZHbiGLSXfXeAVjgXixDZ5CB1rp4yotE8382pZjFP/n118Yf58vS01Kk0
DZEyFWODZ3HAksLhsa6qeniXFoyp2S9o8xx7VlcPEVv6stC7CYuOuPGSmZ8AkEri8BAPpMYr6n2l
ZEhoPqg5g02GtoFGQCPAoZ8lQSouCD+SPtZUq1xzxQfUe/s8K3cw63Zj7XB0jSNVzXiloW+REbf0
MLiNi9jv0Wg6Il1DzUWL31U5hKZb3DJUS1UPyz9JwLavGijCZ55FgoG0iESygTdpRgVUwLhCwLNt
cG9gyTLBIY33OkVOL257pvoIBSxh8gs8hxg/2aKLx9f6heWvm+cw2S0rAFpXauf6ya0Afz5WvZid
Kxne89TXKQrQfOifJ48UFS7hI8GLQsAwOMOVUuzB9dONdS3ucMqWCdkgn27gvLAN+m18h8ZRcLTq
SPOuNCyJEbN15Gx272dOLAIlHmnxLMsG/V2K/IuOjiu+sZk4UHtkwhJyEwVyENVA6kEDjO0T2LKr
EVbnpWxQaYIhIYPSEc7E4URYorY+Nw8PDkz0wDGtTT/VZlDyrKfHkuOhPQb9ctO7nK2C7COPH26D
1OtF2txQ5tEt5GBv4hpiOOWvtIYV6RxAqd+vvnBZn1vBLoqje6Lv8mIeSn8uOkWWEUgkJYYL9sxI
wmXu3DcKkebBZxLsvJu5R89l2lpkidbp1cX+suQUtHxpCiMvLIvy05Kr5R0ZZMLFFDrQP50Ka51O
DubXvx/qh1z+vLZ+vc7TTqI117vYShVMX4BMYrYgbBn0bqdRUml2bmAgDXikUNa9E2Lo3QzWM69s
pDnIC/lK7CtKzAdPb7DGpM2bUM6EDkN6fAWXVolUHJEC+qwv0wMOAHfknHSg2ru7ZLckA7vbRL/s
r/KNP4XQiXpLrYbnVvF6N9BUCtCUw2mvPFaLOIibUYY28JHY8NzbTfIqsTHgGIMiB16OOzuMcIFG
Q8b8KIR1ernbSC7aIqaG9SJDDifd7NgvOspKcb4FlY4iSuL0SJduOoxZyOYGDfUY/r1yKV3DaND4
+f+oGylIX1PwFPFmkZ79kG7n61UWhOtlcTV7DlhUa73NQkgVr3bLv00cVAw6Yz9kVHtqd3T8Ulql
tVomKlIpM/VN9XCZHxUR4J8RUm0f/546f3ZSFMpTPYmHAhamPfsl9dv+IZdk5TBAsxTWqRGPLmj7
sm1p9lWFIFO86KT8RYewuyBlEgiYhgGs6Pcnkx+NkmvtpZkkCQWSdKBLY7YepPzS01qoiceQiI8H
yqOzmQoJjhtQv81QLLxOmKrppFG0QUxHlPAVU+B6LjeLezrb3Tblaa3y909zbEf7omhqrV/HLtbq
EuoV10Fy6xJypzpmzr9H8E/irqIhm6bhKQOMry89rb3+CcJC1t7aIfkR7SjwD9oRYWo2TUQWX3kQ
clT+sX+pkkHUoLOfoHSvdfvbLzOjEIQM4VsQaju4O8aoyieNExOlAEwAnY1u0kRbJAcI5RxtbiFx
8Jxt2D1QpE5fpPMPRBYOzu4S7vY0SE7fjdfmPk5RDSXu83FetrKdY8OCx3ETkBCZvfM+wU5Nda7v
x4eNP7mkR1d8bPdJf3UGvHkao0/XTLXG7fU8qbEKeFC1p2126OicvrHYlsKKne8gDPEdwr7vbpVK
Yu3CGOHtqKqnKR7jaMPsDlFzcE5pcB0otCBFY91W+CKjcv5h3Ad90ZUkN2nvptq3L8m20NwbYLmY
JIdIHezprP2GfiJ7fULiCjW2CAgZKAJ10pedQ8l5+B1XUF+hbyN+/bXbcOreHxilcvBuUtGuXHBY
feO9L8903UNRKoePdhjoSLCnhCHFsAHsNhWzb2yey5t7urloFOXFGiZGBoyaF0FoLaAT2ktsKtZq
FTWR+PDSxzdCVqBcUoufzuHPWNKA4KrCNgu/egRVzl9lZWX2SYqEgQbkdSf5t/sBSJgPj+f4CnDw
p5sbiq2g+QwWX6/TjHiaqopwMRpBuuYjdQh4zxDNHN8vwHvf2oY3e9hexvIM5UPqWQL2ZMQvnwkW
ubmlKGQeUPfuFPgQ+oR/Aj3/xUb0l8YD7qJqD6c5FCvFP7bW60441mJK+7AkrzXfFuCjN3e7ML//
vVz/0nhQaVpJYodohJj74yHxywLqa0KinmRVGbYKpaTeya3rG0J633FvQQLO/L4NUNFtZoeerxGa
6vE1uLZnG+oIVr6ccI8XQt7yn220327oJ27/5YbKIr+nyKgrwxKIYl/e5Jmzw/AXHBmIi52E/tuD
nJnGn3IcHbRhLWxhb3e9KKUdHQFbt4WVNhtdTb3z8IqUw0MSHR2fdojwCAlITgm0CaL5LVG36C+V
bed4jBVYDHEhv/tpgYaPKFDxeBVq/RDqf49KeLA+qtDs9Qa6Bk/TrcUwVhB6V2OEI71kpvQCkePR
+mFFcgn8yVCppz1KS919k7AZ0kQpD16rQreQ1Q09MJzG8/eagKF/GypY0VV9ESVKcm8kLGDRKq+C
NaM7VP/v/eKaRwiF5gEuSCj4dMYHv2+tso5AgNIgE8ri0L0cpa+vx909zQXy8FUBMrWwq291Vl/B
wst6cOwF0ne2AzZmKnBnKJjPD4hZ0t+rYJmUaxk8mN0GzCmqUkB7ketA+c9Cvd9/uHSEkJ2r4JUi
J3GJ2jXnXjFOIWa2JLPTelLb1ZJWUbN6EGP5cahM0VYJu36ND9ICqRITEg5St2+g0igosjjBt31U
gJbfebFvVJPW2AHDuN99VNG5WOQ+4nexfYjYfgGmzuTPioZXhcwxZdPTHmM3HM4BbibO8swGbYEv
JS63AIK2K6pPPR+/2WHlU2HZCm7sitZxnK/FZb6VPqhh2PcBs8vqR8n7GSMDzbyPwdcFyuzi707W
g2DQUV02xaCVIS410eldsg9h4WIztTwYZr1hPMtB6UI8gGzhwW1aVVYSJjNlickz8K+Hh1SfJIGg
s26LW0R2WH3HH6el7lYSF1PPwI/QRzXlkyks/r1jsCs8TwxMSAydbiUUMU7e/tNEvqS5hLJTISzk
OYyuAWTkyXUlbg4bQpja7UOtIqPslKf14cPuO6rVs3zDrnzdqt0SglUICO+9ZzZR6hoTZXJYJst2
ayziD3GsjOVPxPN40VSEpvobO/JueHyPZ9f3fmMKczXcoXaN9+0wayEatWHrcUCcN70xR9m0DkRX
G6OyYqn2I6yBWJp1AEtmAEMtROeSxjHMnToSp8JwF1Rwfu6j+/Aw3m3h7YQ9azM9DU9gpmDhJXtx
Ik8aiGl9r4EGJroy1KoDMU0gEusirGdd4dYaozq6Wan/CK5hHKoT5J8sOg42JVQH2puFOox/nSLv
5pfjq3fDxW+ZT9M3xLG3B7dYZx/p8rishpJFUrIS3V2oe4cgd/TR3VexN0NVzLtPzxyHwgIdwczM
1yiwBGWQ+rsJ+tr+Zd7a8IE9pPVgZjddqSCZ5KOax+xZyjgedaSGNhDMNsqtMui9UxCAJvSI0qEw
0mba7O72YMNoQ7SgPmT/GqY+bQ+/sOORZEEmcxMgnZEI41obPqaIrdqJlQ/TZevlAMyE0cPu3j9E
pahZnqEWHb3+hDZ9AJUM+jDgGqh/WRA7eBC7uwEtHFsNaSLqXhxdxtelNLltzjCGeWfpLJ01q2xC
B+gyvh0dYwR10z/7SoRmk78Lr5C8D/PEjYfyKA0qt4yScRY87I7rJ2wOW/jsVLKGqYmDeqDNLus7
5fbog/jN6jhQbVSiQ54GPVeP1rVvwNDml519HwK+XZx9ULCBMuoHdUglHk4YBfz5gTvU/KN/oTs6
LiIm2vHN6Mhj1t2VrcS9Dm/DYyhSXvFKP0WDXXMl+Li4nDmxX0/Ym7hn0dtBl0NiV47goUJvgzPn
5Us4gEslYmTEjl0eQqOzKf0ilp5/tj6UPFYNM9Mtfc1KVmWUekiIw+3OLRHiNkqOkLUDavl8tZ4U
5EM1ttKp4OwG5fo8hA3o3mAV8thmHAqjMkLZblus60jgDSnOMYAVPs49GO1ruGqTbM1SsnZmx+mq
RCueyxNtwK6y3I1SCFGyU0LLSsfy5ArLiE6ZTXS/hD8UXsf36OYLA6oUrG7dFbz5AX5X41+cPLhS
bO4P+u7JoaIZGXbu4jnGRyUOP+ge2RGR0ZlnQxB41IWhW0lRMcz4Arbiy04TSFFXuxoZk8yTrSZo
IvTGvXt0HtczGWJT4x/nF+8QxnCrhKDnF14+bwIhVF2YVUS+FtpaLg04S/KRcPMxOfEgEFppV0wM
L44U6f5xews4XMeFdzAf3vXrTFmaevhbtW22xyXMFKK/WbwUVsIweW82x8EDiu9Ye4sHDYhU57LS
P0V4ATlbUe2I1tVt5vdA+z5Efeqn4GnggEQIYpXme/lNRcouwoI6v3maIq0YxTBOi095cpzfgp59
CR/DU7h8T6Ca6RTrJVcfG7DdxGHPL7c7eGIw1fjz+Z368dYYqmNkHSwoXdHXLbz5NJFtpLCpJ9ej
g3Nfn6wRQTuENXFyWwsTVGBX9+BqX0aomQ7SieABLiqcIz+Tu9T8JsUM9e4o805TlZ4HpgUIQwaC
B//MyiNpKMqmOjwN0C739VFKScs5zdIAz+fgvLgFTZCFkn9ZpuNkqS20Qfohz6UpGI9rpMy5CTiY
7gMKGvQy/384vuDB23kfgX9toA2UQOzeriP4p41MNR/CmkMPwNIg+W/uSNV2OL18ksJoyzgGO6Jv
H3JvESAUaX7BLIRuF7u6wwT10w9pZAQnyIOX4cnCXsOpQpz32AL7JF6oByxJR6ApJ2yzl4E0bT9B
B+yGFNazdxVqiNMzAZBF7Yua1BNCnGiqT8NfQwlRJuNQyDt+j6bq8oZFTKHuFh3duQSXME4GtU3a
Z+ffRSABDIO7Z9jxWAtyv7KQBjTVFSoQGMuWzAOAp+DodAcgFhLTVxXtWLaX1NK8ZMTCpaNDO9dU
wqN9ikkNnWpwMVX3OGHgivfsvVfYzO45YFwqmH7Hl6boFF3bDziDLwJHqUu5f4sb+33EfXqodhHs
qmAff3/Sq5ZIZ6G87BZ9GjHdNgS8f5hsYj9xRY9mC1MbDwh20PM4ZUoY26v/7wjlyQvoZ6x/u4On
okBWluhIZ9wBRXI2TDZRCNUyvGs9wJIDmqjT8RubnaW8KIg9xfj/XRmNIwm1IUXCUvYpNNpdb9W9
OXPlkoOutnl+jjGCErbu2DM7SRPWLN2hctVJrLDf0vP5f0MD/889wONA1It3QOr2+/gL10zDAbM2
FsoYPCjSjyNt2vtEYviFh8bvidqf13l61lMl6DgYVsbCGJdjjuaPdg/M/cWr/L3y9+dFnupj8eXe
GkJ5NxbEhNKqv7/TGUEyAuEPs30/LF9crVuEz1OXd/e/Q/eEa77eYyPTdjxSswevJAEcIAh4jNSg
P8GmsnyDxywBBIz/f54SvT3S/C6mlpWnVEuPYwNrgdxAjevypUXCu/B2mCGXMdNeZNe/l8v+G05Z
BvtGCR62g9bVP39JruULovEHFDIX6jAJ7o4wO0U9t/9iYnQv/nkUf7nIs3pgpckYDp25SBPmS3VO
YXzy7/f0w9v54wp9oNUd9rijmv3+GPWpKZQiORiLYkOAFiEkNz5/nAKYiSvclNDowOzSQQNkn74p
H/z7dVJ6j498r2+zRR4Sz6GC4OTjnA3yOlb9kyNM80X5XkbHoepmobpJomqej09TbSDMIbDx43D5
yuHJ+/eDiH9JpTgQ/u+DPE248ljcxUuTGItjlOcm5E6gMsnH8YtCJTxvWrv6S2XFv23PqHb9pG+a
+MdBpGt5ej0pjb4oB21QbNXwZBeIAWhePeuR97ywb/y9oP7fhAM8S/1KQ2xM/9kwf5lw6kOLH1n8
0BdkZd7Rvy7zADF1W9u+GMi/bUa/Xudp07uQxWr5/a6D070ER4Lz4/Thp8sikocXv7Lhz4J4vpvy
9rr+95VfPeDTLlhejq12OfGARYD9g19G1Nwh7L86WX7ig+cprwMP5kyRcXR9LlamkPT6hZzqi1Og
k6Uhy2OerX3hEM8Fudsf7F4c4389RH+94NMaQ7z2dECvUF+kq3SFbAlVGlSlPLSB6cs/WD8o5fyg
JF4FEE8lyf/mzK9XfloUx0OTYtjLox6C06S0sUzxEIYbKK7mbHGJWZwXhwhtgxeEjZ/u4x8jDIUC
PhG2iZhX/76pABylOldr2qJC2Yb6+MSYGUzaq6XbqGu8oYLsIbzlyes4eKfq7yYRdTsPIqeXDHez
YnjzG3IfbUL89Wqb6GbvH7cmQzAkiCSiem5L6XmpV81uRysjkEIBmbWrd0LTpDbXA+wYvJro99+z
+sf/6l9XfFpP51js7y6xoC0kqyRKJZ+lZFCuexPRqT15YgT36NWM+9sSxnD9fx/yafyvopT1j49Y
RywMRThSndSVg38/1k/s88djaZQz1a41Rb/o93esi3kjxaebtiDsRqMNXi+qZuQp6NsI1ok0jeR2
273mEPjrkAY86jfdboJ+iUc9w8I5DfkyIEnAeBDYGHcIKNiy9t26m8vGT22VagDVK2BAQiAHl+E9
4nc2uEL/5twB9gjuKzbcX88QTvT/faan5dJelDpL9EJbcBNWi9DNYb5fS9DfY/vfoyf/5ejA+7aT
BSbE15GEeBq99tzURzgYC9nt78vgHubvp0X1nWyMOb5Bx2m2qBdnWDu4RQ3oPT2+QZrh+PEphJdR
OQJK7anrcmlsD9Pd7N+39iT2+bNnQH9C9ZuAFzKU8TRfT/17VkuPm7pA4JmCF1VCD4UcakW1A07O
z1bNZltTzUAh+7MJaZ29uP4fxfI+tsC/XP9p8p4qrbypcGgWt29MJRPijNuKEpAf+6c5qVp/2+Dy
bh43V0Bcb2jNRwUKVUhbNP6/b0T/S0TBKUvhXiHR7H75/R2Vec/A9z1XF/Zm8+aOXRQfrTEyR4I5
zpHWS83ADfZBsGBKI73nefvPGX6gzsjhJHGskRX61tTnn/BgWkvFWo4sy7en6FLbNhJ9LPpXwih/
22p+u+OnodOruIYLkKmLxkJOKwAuur4t+6S3iyTKB8bwRkmVnOn24oD7ASc87QW/XfdpL+hnef9e
SFd1sYmG/MNIjRcMz/jNtakc2HY03KDw+HZ2hmOEohi51hwHpumRWV/MwdYZjagWhKSSjFnYDZkV
Ws6EwfQc0wkZtnB6N/1pNP33G345Xk/r/XpNUZN/cN/0SrddLWZyQQNpLQ/a0W5z8JMI2vl1flq+
uOzfZjioHdIjSevh79ltDr9EcoqcH9Kr0ZEh5smkXhzmxUcZCtMdUXSzpgj44gT662bTRxuXFlQP
AfCfBukv16OFVkD56iuLyDCHTN0P1fpgCqvW2ycb8M9L2I74h4m6BLx5YgeuXq3qbuo9TxHWkkKf
A5TGH52Ow/l2ERKpVUiXwAOALEWpzkEWGBUvLGyjClvL3uSMBpweAGgfAwtwSA5p+yyNFyfXTx/2
j1sh+PuxIO8gD78PP8y0g9xUhgrU5g10K1t9lCLIZj4szfLWo+X8e/Xihf8l9dY7SSYcTWmOA1H5
/YpyctDSotLUxWXQW5198CM073O39ooXK1H6c2qpjC8a5DLvWkEo/PcrwQ2UjnpR9xZ1ZR5jt1pW
M/1bAPrsoSOJBZOIRMEqVf1451HaSktsOyDwmqc7alqCPhBL+/wihe3/uY2qXV7Z76o4sDmNp0Um
FEcC7kRvF6Xm3aii0F/8lO4d4gNN/h0CkYV3BCxyxU3bOtNqwtJK3eo0tjJHh4WoLfsb1LsuJp25
G005Ebs3s5mnX7d0dvzS/dMUl4D2gGOHdfs4vLHFIW7/7/f3BG/ojkTs9wyOAQ0b4t4fSJxdYdyS
NNbqxaU2i9qK98jpAM1sMPJ0qm89bDdG1J8nY9hd/TkndbJqqRGD/KYCSj/xQ5pRjdi/uKk/VxR+
zMAatL4KqqFnPE2qu1qJdZsW9aKwT+hGZUE9gC+x0MMy6FQA0Sy1Zc/wcJWltGl4x0lFvkgRnx35
33fyhLz6b3iAfmCMruI29EdmmjS6dDwl3AlqPHg6zs7TThdJNB/zZp9QeCaxQrbmYWJEedsr0WHc
/3oQBi57m/OiHpXT7E3kvyRmsT+PURvqfUAYSmgNgbPJHGFy85cvI70/y1MMnq51WDGgGr1nibTq
fFLvl11aLyBXnTBsS6zH2UrmUmb2DDgO+IVY2buyEr5eFVxAg/yxE3JpAwHtfidb/odfbpa3kCFy
veLQqd1s0HXdrgS0X2dzU6CQSQT8852BIS34PnzJbuwrrkQfCwWPH4XK3m7en+WKDubcuV+nCqNr
pV6nZplBtvhRzoSo5SPOY/cmneCjhl6hZt3sG+l799Wje4PPKJghFiI8ArBD9vvoPVwu36mBt9YD
sHhtrSe1NYFhvLm3BH5Yt56GaTxK9kJuHcsR5HhTMVerFao9lkDW3P0KL+3FyfGXHLYbL53NgzOT
3fOp3C+0D6NssrxeSLTD1aE4uGwpO8Vh7KT7ZMRKBCHwUaHPuHxZKfhRMv/9qADKQ4+B2g4WNH9U
x06GWioHoXws+m8FFGI0YFrrtkKArIY8P9SZ22v9676VaSi8wcX7od0wx+M3eE90vLAKYlNT7yba
uLcHFsIZeKfpAzPjvomABqSx+hsFr3NiV4JLbJvu2bA9iqUFoosL4yMDsUGq0zmy4mxiaeRL9CIG
h9bsT7hCOwK3gGhpNj7ur5tyVaCosgJXoXwry3pEXTdxwFPJS+X9vD1ule/z5BYJeIeOjgc0NC3x
+/ZFU6Oelm8ctUC0MYJVEC8WAWea+B8jTSeUSNbbD6xKuxHW365o+rMTz3d3EymI+/6xAZYrL47r
B8+4KCZATrS1tARolwxBryAAWy/Fz/RmihNjfJ2J4927PoLcg0aluN3NTjjmIUk9bNnmuaXPbHnT
UXbGVNOSJ8iAsAlcPyBEiaj8fHXSUfQW+y/m189S/9c7fjqfHo9WER9x/VhcnUuAV6dH7/87Q4A3
9g335jSW4fJOsB21NURqj2E+UOeX6JN6Z7Bb0P+m1Q2gB2ndyeH9sKYlGNQWxmQL+FtD2amHXS/W
mAjbbGlM4HVGhi+Or5E0UkDJ+XmUv0hb5L/sL+Sw7G4iEpBQ4Ltz45dor8geVZ72mbMn2RKhQhue
enFqaDVu/XGP/YLSuDK5I5OpzW90iPuQv3BP+oDnO7vP26t7Fp0bparCKZbX81CMfeTXsto/p4uy
enGvPw2s57GHuNEjFiYe7v0oPf5yr1qxuwuFlj8W+lt/2gsFP/dvUWkffU6wAH8eS+JtnB2QhGPk
3NkZMeZGMNcYxUt9UYc7O0cbV/Q0+rkPB+kshDlTt++jDDoEmuYBBfKRjXZgHnjaixRe/es4U/5X
we8QFPzs87/ce3GRtTvmyI+FMrdZLTF2VACSJnBI8n05rt6BV6V4/Z3NwzobPxaPSLWRqg7L+WN9
mmh4x8vrOzgNTKAIJSrFaj5BeJ0nvUW6IRVBjSzQwnyuR5rXrpR9/LWLgKan5nGhLI+fGF+xIFlJ
Ml6O6O1/Gn7+8e9jHW+ZP08qng1AJ7h06hTPuiuJ3r827ePRW5yge5vxSPlk/QtzwGPAyZDNRQlj
F0hzPOqjsw825bsYxBHI3M5WoTDVJSuYVe8ofTtdS985ro8Eee7Dw69+fwoKRKObWbZvvw4AlvrT
0+Y4ymniokkovQmMTzG4hY+NJltgF1o3jm7sCra8gQjKPBjoUxmUN8qLx2kndI0W3tft+zrLxm3i
gHQrB/Bq9yCd7rPTVzYWB+k0XQJDdaVhPKpmLXAWhBzryW6iDpDWtPApBktz7VQYzcdXPaB/DdTo
ttQx8p2jx96HD++0LjjwGEUDU6Iysbjz4IaFKOLkAp/3C8bRSIxAOUz7TrGQo/qjUMDRqNZumEwU
H7yz1fMw73PPyzoUe925oDiH8Q2qBKeCcsA9FIwE7JmRvK4/xLdSDfVq2olAUcDrZINP9KHlMPOJ
MDGefMfSDqDdFVTb/WKypV+G7ebCloPExby3QdoMbGC+6Q1aa15E8HCZODcgfzOU9mwgyZ8d0qJh
FT2i00cLh1EIMxQE/cuQS3UyxZfhwb/g6YswKqCOZApR1btPdgZvP/Yqm1Poap+muwjJkji3RSBK
m4tzxD8MkMLBOrw18/5a92+Dgw8QwshMad3um0WxFIdM7CvF9sv0HOSLC5K40lsxPE8kXxkf0D/n
dEBJ+N0IVcNs9wV6taVzDZiGBNQWssDFiyPgJyv6fRvSwcPjY08o3YO08FSNqy9pJua5VNE0rC52
TBpRqn5J2QcyBtuORMnnAxU6eAL14jgsF+XxowEfmRvhWbOrhtuih9qMj4U9R+7l9vlhnJFuXRnI
hAO8JcdWTRSL7B5fgLjdxD+Aysm7lQCqcl8Rgvqpq90jRBfUe5Q4BlHGZ0lVGrI5x/x09D4v0SG3
HzHTcoC8Zs3pDBogWN2n7c2G853HL3PWn1bp06gg2CLRI1EVzCC1p4PxbBS3R35s+4vj6Ojjn7I8
fpeb4wr08GesQ3NEH61x6kEc3sNiIPvxELDWCE1Um1QkuqzbmTFSp7ulNESPL8BKwCkHmguUMIo9
yTKo4lJ4nwDOBRaUre9Ob9pM+0PVw08YvF05INhbFgM96E3KUB6J2IJE51GxSb8B5E0O4/NAGNED
Cy9zdtfP9iv3lUmykEZZkM/uw9MYhfDtbqCMsvVuq2+F0XGfOuIYydA0ygB2KX4yiUfi5PzRn4nb
46oe9N7lcbvBm8w+L+OhMb5MDpPKOy4fA91ORzxu6oO5jS5zcRYP4+UJUX59WA+6Bzou4bH5Iuie
e9hz2k5s3Ba358iY6xMVFFuJNjsug2+7r2ReTcmHtFkdlpFKC+IwuK52w3a8e8Pkt/GEqN7ob+WG
wVqIvhRguftJcX2Mw3kojy/BfQaiCW11njoQbVQNAOj1g8qOh/fJeXIfVBslTEaox4c9X3Jjj5My
zMZx2A9oiqaOMTsOAd814dW/AZJtB9n43ME5p3VURqjMD/BSifKgXmcfHfDv9HH5GC8W+9ls5s1A
21lmcLY6P5qPjzPFegCoGfX62u0qOnR1jgjCny0AyQM2KLP7/X7c5Qi5U1nWgdzgaK7e3t4+KJh2
f20fm25uAkAATaSZG/6HXwedAbEzv0HR1QQWb2JyMx5vFAjJuPPyET8C4Xa7TbzEU9HqLtwr35cN
Qwdyjjq6c3OIOgnc1OmNRKrH2iX8/PnYzlalxVYF+/gfKxnUldxOSB81QZ4Inw5XMJmZ5oNGWfeT
aBbYq47zTGpmULG8Wp/AhCzEIHhQYNpo4O8w0qGdhSsNiGzz42puHh1ExcyCntWNSvfTPcTLNVtB
pf3qy+blE0gSB8GKw97cvL11peTFzVwseNbYDNj/92AN38Yaj9xlU3dzE20YAHRoVsCVzNzEDgYz
maMVD/k2N6XdIYUr/CM6hCoq/BaqwQwi4aWFUU33KrqBTBmGDxQN2dE6bcM3Cl5I+fIxOxfdYx4J
QOqcbxvFQzo4Z0uedX/aPRhCq3YZdX92tCZkgSb2JE736+knmczMxqXKQBqZQcreXsx1bXYfud7G
lg6crh717MIcxOYChyNSRzT2Rb8z22m798KbuGLBg/LLz4xJ7M4fhzdj77192u2fJ/NzP4udxX4y
+ZysPQrG6+07VPcOFY7JQvoD3cTj3Jz995BddXm///zcZ35tTgaTQbf9ltTkubOOTg/X1kz8zNyu
J/vJYPR+ou7c3SDc8ca+/3yJ1vvOfH8Hc2giho1DzABYMK/cThnyM1n1vnvr3Y0yxJ8qn99aujkK
RyGUPWjsTgYJHkbjj2xjp3ePRs02jzT7ZGFaRZV7NNoOOOT4+uz/zwHxsEjt+BxuLAznod9J/wt2
bH/PE3N5tZfLjun+/r7VzZoTXjURIKFiqXh9cz0JFlhEwarsrIwYeNNjnmbOZCaYb8zbbqh/nIsY
4k+uuCYIMFHVBAfYkfIp1Vhf3Y0ByUHN2U5tGJPmwY9hrv73BVIQUv6J1ijgSQJpbQGamoUd3CIF
JwJUhdzuPwq2QHiX8ut//9792cVL3QaR/MxLnASQJGboxDJ8oPm+PZnKW/cGu+/cxr8+bEGc7vw2
jIOLr49Vpu5KmB6DanCYnmDTalMDnCy5qrwwCBaEiTGBRyrNehSKgZJeP9MBm1sX+KCBtLpO8D2d
5a4RSovT6D4o3u+LHnDafqT6tzkIvrcO4ipF4jCfH8f6iEAorGect6cphCmOk+113LgoqQ/ggs8O
kT4+TuCN/x/Szqw7UXVbw7/IMURsb2lEARUU2xuHxhZFVOzw1+9nkrXPSkxOvNjLVVWplJGvne07
32mf+8duyJmJOrS662wGZ/vQL2ClX6jxxmdKh9Qd9ihDcGnzsKx5LBQ1BMkQTGoDNDxYFOo66V80
57uMXhljJ/s3K2zQVcA+t8LlcQkFPCFO8mt1VJodNioWp6dXaAi8Mxmq4928BtRzOrw6jadX6F7G
fxv+pZ/BsSqgFiKddLkuAj8qfPcg75fKdH2o3lH8iKjBCDQQQiMGDSJ/EipHdMhdI30rUvqDU8Wv
Iv1JYO3I5IJiYR5rvdVB96f6itwNr8YqFS6G1VVbvCtqLUgm7tVSofNirSY0AKCxXlze0vmeU677
RzGIV7eR0tm2HyMKG+wmxFzm0VEdMoaTKCg3aNBg7NuqdcOJJ9D4Di6ovBvHS0h2/4ji3VPGoVKw
sZ3FbUUg5P3IvdYLXIqcDXPim2yG+tNJg1QP4ljqSMguUDz8fbOS/XEdPm4hz9SgQGfD0CgdusOJ
AhBRuDFQ3t54SIWqMSbN02djeqvVXfMX7+Am6s/sw7exvEZVw3X1+HgUGMtgNIhQNfW5KNsg+z1B
OMlxQe/v9KV30BhIXuvvaN1Btr/+DgJR/O0Qf1mXsrjvX9zzwzaf214SxiJq2Im0FpQlseakOl9T
ArTT/FEQ0EIH4Yg+5RhTva7vmg8df2k8djNR3lv5/t93q/jrEfl3u8qvd6ukrMPSnWGNJmRJpVEc
cWfaymHnyHWKUC9wJ2gfHlrObNu9fs9vrKb6YlA2F0LMstdDy68Zb4aVrcaPG/RlWLKzX1Yrud/z
l8KRYZWw18TYkFcte3VYnq6MrUnTQRTNvm5ZWAF9W6Q4sl2z27Px0PU8lCLvw4wJUNJHzea/Rs8v
jUW3LP5exp8VdUIl+WW8svtfxrtLbtvTIZKTJh2mxFijdo7hTrLkMmqwQZmr1d1qE0wd+ce15om6
9cRQkDWPQCNxIOkBRGtvmkiJ0fC5/GIyldkCyyIvTTaQjCj3JdUWCzZgILIMDQk+RZrPULIGLwbd
rCkQWH3q6na/f9Qbe/3NDv1+t8js0WwUnmv6jn6fcRg+d4VaTMu2UYRxKpYlx/rOzIIlTQc/kLhd
aUlYozOhDeMNitjo+W+Wvfgz58SyfxnEy6U6J+Fhv90xCO5QrLUmnbk0pFzWMhNazgg24xL7cdnF
LrGsQm88Q9jkDJE3d87uHpx41VyUsIbfZZh/v/BfxvZys6JkDwMj/LpBBztaNpmqoezPJS0udWuJ
A1PA5nBdS1Ld7V6fVVo0sO8dMc0XYps/vNqbCGdGVfvjYkGbX2PTSPcUXlSTuj4f09tUZdsqHM4O
Vj5LdGlEuusijbE52STfUTXHkdv99y35ZbdoHIFCJB8Mgj7D/n65JLQFv16nj20pSDc67UacPFWh
9b8f8Us2C8odQoRQ9daKxEFf5rc+l9V1IZ8rBgWcAfwY1Y+b5U7sbqlvUd7out/m8/VZr+r1dNtV
yg95lvV0880TvZv+ns27B7xEPEq5VH3krzygaN+aU5yanPf3A0QZv5yGb6v1oqxL0XSfro+bEqC5
O43/CDW4uB7624DW3495BXysz7QvSKH4BDaersLeNvgI7af591SyD/kxFwD2ZOXUQk3Nv9y3y/7x
KD1KpWJAEsiojGI7Xp6p4qo23pk4vyDSOFwqCIoi9Dok5F5E3/McT9mWCuYdEh4yX36Bt+pa7piU
pY1wHryZ2i9K+tsDX8QcwFYld8I2DnDSS9q8K9LEwm3Cu+v9r896WcZ8+XYrHO48y0Gg5qRV7PKm
ofmJlr/Tmr/Zyd/m9aLla/Ed7EsqzyKgiUK/oTO3dPnVlm5b7HVn4Iwxy96pjf/nqPy7gS/a+nK7
J5fcrlYM9q7avLbOBAgq0LgVjEL7751T5Sj8PJT/Pkl29ovIe6aP0m0XTtk5CTzFaErS+WjGbpdw
gjW0XKjz2nbf7gEme2f+/pKp/n5ORbx8efielkAKMB8xOSfA3FjgJdGKWX+1eotcE0n01zxfRGG6
3kUF2FoxIzk2sdYJuhxQojHmUVu8276CHMG/HvYiFvPn5zV3ObGoBKKwPsQ0nHB88CuG4zGRmFn/
jRz+TWt+O6gvcvK0q+0KhwNPLFqjBSpanAmQaxh3mX2HMYcDYd6NNv+zob3eG2vrV0VQhMODzFe+
TH7y+04ql+gYF6NyEQzqtvtoxAUtrv99Un+pQhCN+e8jXu/EJaXLBv3cA7wSMbWD7nJJgqWHpfT3
k97N5eVK1NL4cHsUeZDaoU3HIchBVj/6+xG/yssvc3k5+Om08oTKlkfAHU/QOez+/fEvfOMCMMqs
C7VIS0Nw+1m9wZeLpSq30jTdKcXg4B0CAt+EzOixSuEyzYu7bwEnv88GtNc/T3uZzS65lPLwGWYy
ZDLhGhN5JCaHB/D3tH41BpjNf5/zcofXe7W02295zsWY2tB1wCxKxbi++vspv8QHxDL7v6e8XF4a
Hl820bRQDLbdEqUHcQDj95t6j3ePeLmt29L2cQpzeTGbojal/nCN5t9IhDdrlfHBfzkBobKf3qKQ
tSKg3qVvHJHop1kDsPr3Yr17zIvijygwK+bAjAXbGfl5qkJKk8qq4pWMvx/z64KVoAqqgnkAEfti
0Oy320eleEiLwXmxcyrmlCZRFIP/b894mUqpclyrT5Vn0P8J3JCR80uzqv73M35dri/zEMXxZVcO
4eFxfpaId10HKi6nvgtCahWIOdnp/O8n/SYuy3R+EXol8rTQvH1/1PVWSUL1dioGuU7FKdgQJAMZ
7EMJ0SGnugydPAipNyv4C1AYW/PLM18u6Pke5p+7SiwX9NxUjTP11tzTJ0y/9V2rZCr2rqeMaeDb
JJZInHn895TlYr5o3W9Pf7m4j6qiJurzyCFxJdT60J86PQXeHPjfbGucUxK86DpVisy/r6sy3Rzu
+UrCU+jTLYRqBA4lI9P1JDFBKKxQF15etNLg7+m9ffLL6k4vOdglo4tYS85kTpiQDMaO5NpFc7FB
wVNhh74NFf8i279N92VRK5X8bp8rMd1oVqbTtfbunGb+/I9d+7KecmW+XIlSFKdKZcuscB3EVJrQ
vZMFlUAfdjYJKQmNVUnkyBRJEWmLN+v6WxD66xRfS4tUgg3b3I0pil0hxqFE7R8GXfBICxKvgXm9
9uaZb1a18iJrlGNh90hyPDL3kR8fZ5U3ivLdx7+ImfxlM53ma9nHk4qE7OvNRZcz/seeVV6sPQAQ
6eOZ8vn5wcMBLGtP33YMlRX46xEv1l50212vJTkW5ZU6hEKAhDtQ6NaJpCph8LeeSFGG/PI8WiMr
qjSzQmS+RgCOhdoBuV3LB7kGIKlbQS9b0z4UbpvWwd02jr1paMV20S7szW2bWmkVhAN0zWPQ6pDI
189b7T5QAqRdXt/DIEOlFUlHL45MKIXLk3NigvSmS9J6vllWxgcfrvKg2igN8s59Xgs2fdpmT+jO
4POu8mQ9v4ChGuXPWgE6oI1+RqtCxAg6NdTKszyYU2qzgUKFehkyHpLr80egGiUYuZBD5FaB2pOq
3OpbkmVwfdOai6Icgvp8h472JEJJI1dpU6FHIG3gEYQKWXoK6Nucdk5psaAf78a1QmcPa1MxatzB
NZ0ktPwojiVVeJgXFO2YaoUE1E1zDV7+/JFu6LxJ4pn2Bld9C7vu5FovQdEP1LiggXOqwMOV6Als
4RCmMRKjQFlAWUu88zJWAK/a6TtaA1iVf9vQallVYAQh6PIa/r3tw+oxzMNIjWMrL7nYc2iatMmI
KLAzmuBGUKSWaJ15QZcoeHBqBWTNpQyLgrUJqWDC85JubgadDu+9mjiN3SV4gw9viQf5QRhZIqaS
DpF4B0FyzY8EnBBs6k3ilo/PCLpF9eaab5NLuUpeRYbSgSxqrVn8PP9C/ikAohBEOrGM+aMu7MQk
DYlqCCQAdEA3SwLxzmbXk3D1loB713pio1iWa1FHxxuCZfYl4ewl0eSPq+F6BA2IL0q8GS+QCXYJ
fJ+MLZqK9y9hq2LgF23JjdKXj0ZXMik3Av0XjfSkBXRgTzmZS5j8pu2aqVfs3QhQf1gfw08QA34s
sSRiHw40IvoKO9y2KUeGu5kER1/V+/zbarXamNvO6ki5NgrRX9CjwhgsVgsi3MS4G3yPZhLmVfOn
JrrLBxmvEqdXefG9xbruSyZn1ZMwUs9fVZqAx5wKHb9r9E0i816kE7RJf+umDGGBaiDfMBB0zV3r
EeeiC/KnJiYTwdN7R31FhrVm3AGLSs3WYuW/i4T9lq4irUoreWrloSbOv4jeBDDx7i5y5PnxZCMV
rZzQAkSDqPw8yn2o7gbkIYUd3MgYsLG+fuhpTovIcYPjBjF50GkGki/BOi4XcQv3FEtmp03opZzQ
jwCfgDWETZ2gHqgk0sc77bJUyBUM6ZDCcpDZf2N1/CLraUxKbZSYdiQzXlRVur5edkqZCa0p3rFT
ii9oeKRfrQTyum2rGjz8Wn/r5lpevp409/bGFlaZmleDGurvkfyW0Pk2kpelVdJyZVqMGMlxlKzu
g7RNk0lhM9fpaAJJ0REPh65QIQ0gdZixc/SymdICUMsvYIEsjs7+sahFVe2e6DuW6giJp7XZmSoN
HEBQ3enf/mblfinqr1KwSAAWD1ypUg+FhPpi2TzPNSWuTqscBXBo2+4myI3ubQjaG7slnc+XoO3o
6EBjxFYJhvlFCPcjjYGQtQ2attSV5a63j/UKsdtEL8fGaV4AuUEkifKzN3az8lu8SliDapCywLcJ
pPP7SB+lTTF3OihKsAlqI8W9tu7WOYi66Yw6KUuFhG1dV4PbRxX4MrYtGOJGuR0NgWTPq93nuNg+
B/duMoEsL9avSwWVsjOKnOr+o/Gcr1tbt9wpfkw7BUDRKAkYkFfboNyZNkgp2lT3gxHk6J8dpZt8
bAZRc99VbdjlHHhJoJ5LXAp/vPI8Z9GCsHO3VNj7qkZRi4PURY2UVvS5MMO6vBHgt/VYFcFZ0lVg
BCQE6JidWtXJFShgYlbNfWMDWjfXgGHQqrYr42SeDMp22Ky2c810ztKqwZszK3v8YlZArUNrO0py
hHX+ZWW3FXW6OyUHRYJW8hIFNAdXNgfZFQRdwa9ZHgWl4/Gs36f3IvJKXpjy8t/fg8l8/p+DQVXS
44/+pBntxpcDeTs/1+qtwmBA3TGeUcEaCU/WPIh1DXlvoVW6gozamU8NzQOjZ5+CAMEdHPS3qdFC
BrT4MRwSFJBWUQn3g/9/c6ud14VdogTRgFDLaHPUdhRgoZVO+h3Lof2cc6V3JRrmaVAWto7zbSta
XvvbdnWy3WvHj+2w1ow6IaxMwx0gYslcP4ledwowEaDm1frTmE9tIHyAFTso45Phgcpk9U9ZVmTO
TqB5YVsGjtiN9WXX89B5wBosMGNt16JCirVJW1drjlGwM5sYZ6B5sBSe1L/yx7W1Nw4G/9gR+4Fw
ZJdeKAaoR9lWMrpoS8t0LfdiDjMAEDDFk06uVcwIb1nRLU2SB+g2AGufDhxf2WeSGS7Jzj6pdLsn
gLICL7ABZ51/PuvUnLXHYwLJbRvAHT/Y7/X5UrB0hOl7G3PVmwkqT4B7hXrNAghep7iKWDdd/zwB
9KG5z1r/5B19er44CBfsXCqL9tinRCPWOs2/4QucJO8Luatitv+15y/u5D7dJKQkz9yH+a5BuwOX
sH8wb+V1p4Lil1cI+KEESF9yzHt91YMSFVCfQCIcQunE0yeTFhYTXnds70zWna3m75OyDhkqxX5b
kxXmt3/gm2x/AQoRKPiA8yI6KBqrVbT1hEZs1FjWgF12qHl4kPi40g5Or/EgFg9VR1HmmU4UoQ7v
IsTku5L+pL/R2qAejA5WjdJa39sK8o7Kk4UyCMv0gdOPK0xewsXqKo8lhaSmn2jnuATFtjamIHFp
WAiOJqbdy7leytBHdKPQuYotSdNVAPfWMjwtrRUAjwlowfFZAXjr2GW6Q5lbKnv5IqP+MFJoQHp0
FAJXYSG/uKSwqINiwLC5axXjHWhMKfwShRPYP5xR8LtVaSz8XU1sKpXcfl16iPygCM2AEl7HWQc5
m+i0CezsoMHtYDsXwMvSEgpeWTDifCUO9eerpFGXlrnXgjLOiCHYJu4URCgm5Yn8CnuxddJDsKIk
/l2CKXJwgcuCkMls4Q9BvQpcdqtbHhnGatZYioJmCjOrWtyUt8/IzYnMYm3gVdYSMRk5S1OKP+7Z
t2WlOPp0j4JCxThDC7ozpMPTzacNkcGVwjAV/Mrf8jeDD7wefqH4kV4ntIkuv7jN+U18uoflaR60
lyRm8Uc4qmuzjmvQQhzHiF+wVEPLa3K+A8sdupKrcUFYzewVZ+FiOD2/NzMbvlyJN6N76UOf5Qxg
WBECdCqS83RP/r67+81pf35OK3nCSzI2ZzDiouHMkAi0xOQXJitASqB7fIh6/14aqkN/EQxfn/5i
3O1LhThN9hhLBu0TOCI8/KSNMPyBa7dSvSVgEKqIOFpAzV2lnpqCXUJ4BIjah8axo5moOUcYi5ol
B/HQhkPXVUhhkvgWb0l8LcE3810QsgZnJz/K8H1tiEn3QFE/sZcAl1KtJ6fNHeMfCJ7M77V3zba/
8pFBeJOiwwc+wmjCrk11X4Xn2Uc0u+6Hy6eavdWbrVHyv0RDYOQns0Z1Iix9FRGrXzT3+n68nuiV
RImrqiercHQe7i/6nsr9sk4bIypdQ5DkO+NYMPYUNSP58cfrZS7pRcsP1pQmsxzUAzbEkcwwzZ9Q
dJzLcQaqkaZoAvKeJU3Kmdc4c2d+V0kZHNtPc3bonjWagQD3FsD6TMpy7D6/u9K2jQ6sxg46zXwD
IEMlgzgLcruKBJffRe6pCF1A73zpKTmtBPH2lhYgpLb/PkU/DRz6B9O4ANQQPIr0FXoRUMft43hW
Nso1yE9qHedqlnr31eZi3prn4JwYO6fkFosacHpOAr366HXh7Z1NG/XYjhfPAY3OnnRDmwGH1qGW
dfPIJRCw0/kBuez9PVT1R7A6G2pRxUWgXwHERt93dEt/n8fhdrsGzm5QbhVQQe6JgMPeeDRUqtr0
o6LnTKW9dYsQgo1U4i2x1j+2S4PYWN2BP93c0githTyFL/lqJ0Nojt3Su1ToJ+Tpm8xinNDxY8BC
nQhu5eXknS6be1K6RtcA+JpAA/kFHz5LmlDPTttZuQ4xzOMHY//Pi2aY2OMbg7aKD9qa1h9ZvQf0
45lYGQ1EvS8WqoeSyi4TAZO51AXsKUyEhAfDiqaOrQMaQF4xpQ2RjnXqeVQRdHi8I3HiO8Ui3EAp
ORGJMA+WEijZC1xx2UUm3K/Q5CjgUvkubRYRX/KS845hR1jjQUEAR5+3UFoA1z4v0SZj7KICuoNm
fz2nJfN1ALv5gjYbSb1Nwb4Ykxt1biPHWbTFbm+nhhwgDZNxOI75zgU2o0mezn5Hq6TfpZynk9qj
0QIWfzKwbUqMdazq2cxFEF17BTQXvLRw54L3XkgjP4QMy/IZC69lMPJYWzh+0gAVDl2ASQ9JlHtI
oOTvE1n64ehnO13GO4Bjh4zRy06rlX3lkAvZ6Y0bQrJAazoxjYOgQ0oXNsPG1M1BcFBGrBJywp4l
hmRZQ2ZMpYjEenx/FZrgV3uZ/XHXbLFb0jej/Jliehml6JEvklB5lJJkEzHKXCOvQ3uIlUC+GXv6
TO1JA8Znf/PmkZVMuv68A/+uzMtdrTwfl/U2F1/JpZYour/roxys8ZOJQuxv6q2xWmIde7ODGYom
51iiqwcc772+rhP42tIq0m/4wGdYIqy5owWQ/GzAwE5oLoY9nzUWu6mTmliAOIeUMomq4cjxcZgC
80N9qx0MqcZKMI7ksMKNYAigJOjOYx4n5pUcmYLFuUR9SQHKhuXAjrlrNYOeutYUC5VyfPFQlHlW
iSP3GeNM4pFEREcY4WJ2bDqbDtPhGqpOdpUp2pFY6eeZBMAa24p2b0X2wZDBYH9TlgSfOzshAxQ9
WzFvdqFzBSo+EnqOSKPfnC0XQUDufJQ4T3Vq37ohuPvtWsupWP385uPLhayZlPwYg6PhSBFZR5Ed
RnlRo0S8tINBPwcGzjzotUD/ATuhdvFKGN5QnH0Hex6u/UprjMskRmAK7JoaoBnRSu6oxSfhfq15
M+ErpIt8rGhGQptDKTvVhlQUtXe6C60Juo6eV1CtVzPnabgj8orl+6zfKWv+9OUnXcKv3tToguuZ
zY5YAB7A6M5cKv7AGA8tbIj2mCsj6tajKEvrdkYY/LgwTIFqKm/o7iF4HyLxeUmhmfByl7QRINv6
Rq9jUuudJnk+mT2djbNdGIw2IHgGA8idS6LYgyCncRppLe4f6gSDm3M5K/yQHBHZQpGu2NKUUFkU
GvIO3Hw5e8290VGNmoMvJSOWoyEhCe5TFnv+kAI08ZGxTcUzA1BPlFXMnoT3UJHDSQy4ExUPHvRK
81l/1Km05PPlB+ekzrLqtQRjXgx6GgiwNuKaHXvBwSm1brD+923EbaFRcKQVahYnb0qFgcL7pBxD
jhpoaYLR0x6hAfZB4Ydo/0JqV15S0EWDSo1GUHx1O2vDxBi6SQTdfeTFi1nsnemp6CbNk7dplMqa
3nIW/ky1XWrs8DD71Zz+mGwhJbFCWr4SxV44YKcS037q7QdYGVzvObZVM6FGEqIn/mXkDLAD+2bU
hDV9QBYlj2tXowCyxZ6OWrJvvu/YM6wkfPMQmYQjoqFZHtZBx7R1CGZj1BOazuFxpI1i42jRVLZ1
1I8WAmIB2x0GqIS7ofewiKbeWRxxV2rrRkonv7xmrGzhHdnWcWGcdQdBQXk/+YwRaC8ERwvbgFA6
YqeBSdpbNSTs7qMzBw7flG6iKXIp19xTK1fjtTbEOfLfJVVVOP9eLfoXSf2Srq5V48c6FX3iIMMk
4sTaLFod8dO50+h7TifuOwEAP5syo0WL7CgfYGTNs9uZzKUQhohJjIRZTx68Xw7qDhY0SPEUOAgo
4hPhT5RlSI2M56KDhw/dy6QVtrm8Uso8UePch+ydHjfyqcudpoWCQNstnIcN0SEJ2iBPiHx9pkvQ
eqL+yUbXgUM+Gs1OMIECTqs2p54UYcrhl8tHtkWKPTpcE3l9PhRTYTBwSvUL1vZWKxCsfjTnWCVb
05Kbh66QZhqwI3K/RBhmL4lbICAiEVJB9pYMxSB5IcklkZriR3OsBrIeW4BNXgyoy6FyiMWVEEjn
iJpgoghl0yo3awCkRLaR3UESUR0zlrYgTI9piKwZnY0RecneViPqZXUTTVyox9MI60UNR0biX/hN
wRzWOeJeiqaFPUR9Q9Ga3FEhuNxBQ7fhe2uE8B5hHFHxSc+WjW7lTPgiNjpUDQz9YBT7wp7H/5mT
ezHqNU01oOPZmqoRzFk5iX6MWO7RyGdajiPqSIp+kZWOg8EoSZ5MnwJvcBwaLBFFIcXTQ3vVtMiU
LTSI4BHGy+JsqGJaxWh1CfQI8G134uDQkmQRLdlcZArJuSw8BKdFdbDxyvquTcaJ0AS7VbYpchJx
yNGUin0ZnZQnp/oVGQCwxb0TnSnQEYZRN4qR3ESi131A6QyDbiNkmWAx89N5lNOLRJBauDrNbWdL
tS+FLgWiN2vdJ7KV/VdpZqEG8TlTxNDWCH2D4hjSYWvqSolR0L9OYhX8GlIoOc95Yi3SX8lYhC0O
gXy12hr+FiessWrwuf6AY5EpWoQBJ1hSjZgJchaanblIi2tjQfTAdxYs89Vs1R/NzWLq0wgI9c8B
MsWSEYOCBhF1B9QvQkzCIsgzIiO9FU4x23BFFYlFvwYZHbDsrCx1JBI2wH71CyaxTjmM888LEYkG
WQyINxI+wJpujaAFlQ2/sIV0apo4FG1hRBKXFEUtUlPiDD7zW/CBV30h/bURcf/cL47uk+snilti
QQSFuh3RoJwycqjdJUbrfx88KBl8Aucnq6OUir/UhiSHPwXmUdDPFJ7LDkvNk8xaatijAW3BUGd3
ISC279jatIdC+j/4XqqvsPnZTF7yu/jEs35v1av6zsOI2i0uv4QwKN3vNQ468pcFuWLX+Bxr4gQr
vORcs0h1eoOYRo0ncrLFvEfzCN3xcyQmQB46HzEHxLVhdVHyrKVEP1I9tWHDZvUHPvlLh8u/a4/y
Oltd78w7GCatUdmCimMyCSS8hCbHJtK43h3COTguHYwomvVQsb6UKp9AxJzMPEXPpfq+mc8+XpqD
PIzQexiyJnwXdhdZYAE8sW3MhFO3NXIskSwj/eiBGXbCujiBZPqz2N6TT6jIQKs6pGcDbD+JbkrU
LxgeGrWu6lwt5paFy3N8qjRPL9ENiaz3vb6jCh2ziWj8EAqYKon1sJkdScPaWevWhwaLhy2l0LQ2
lv3nKFAjtKw2s+ktga6XhajzQ2wOsxshC3e8ImQET6SUjarBJiX8nBbJzosFPhH7naCSHAbp5C4T
ndzNyQjuMdeS7Xb5QG/I6ULeMwkxdSOeHjNUAsbYINc675rVrDHtjTzXNfE3JSIJy5gmNe979uBZ
rxCnqlo8huv2NNZW/FGln9WNf50ieZkvQc2OeyNxcNK5j4F3AVcmYuxjGcBGLmc8Yz7gms55cS5O
WovtH42OUAZgUY5dj0UgH9LpSs37sCt/7cp9nGPOKdqhzk9wwzmo/ySkCgTOsNcmyACOyM3gRn6S
uOTx5DHE4F2PUouyNb07NNszDEl3bEF2p31EIlawLpseBG3YYFLE5llNVBhP63AnWcM6ec5wuA6s
7oc44eItD61lk1W7s2bVznQLZQId+bj3wNOn0NMp+qmZGeyEQ6W6lItW1lhtasvHMTSoSn2+qed7
U7d852zTzg81DruLFt4Ba4hCmct9PjTlbnzeoUyDah4VMK7btCLdIjio2BXU4gUiczZNgUcAD6G/
Hh2X6go6N7Roc6j4aiu3hI5JP8AtUqD+40LnQAcjAEw10Y0afRPRiXfriBqNqmZND1jogA3aZ7qY
ReC/7IZxsgRPxuXgRwCacOiAZXMZErZ4zcDkhAlogoZXCL9emyTQUKwf6k1ws8dtoR6IsPryDX5p
tHLpz3A5RAhVtcJo047dMDJK1rBEGQdWUvNpqxYF+rSpO6c6LYXxi/LQBGSUh9Ae0m+MmVxpUtfK
6fm7vm3B07RtPRWzxuaVgYRwM4XoQ5g14FsysaoQ1IGFXcARvWV16zI/juin5TLk28Nh9nNiRXE4
OWafIltBLj2hrwI7hXc4h46qIYx4+vLocNKnHQBHxvBiWv9IbdaKPcRo+1QiHQ7l3Ur8Z2PTe1Y0
pfu0IyhJ+Bk530XWZ8JZFmVH5FdMPVQAh/DYmI4T/9g540Q0opOgLKYGp65oIBskJJS5DkS1vSWW
ldhwIsoipDBJJghbWlX4JFl+Ztf0ONUPhhOIvYd2+ZxWhfc65C0c7IZtd+8daY5H5gMCqCa9QczE
596hGj02UGRI2bCGHw+WtIWvjY7Gkmnwi2gBV47RE2gRPNJJ73B4ng6yFJjsidIN4htMSVw2bOfr
uGzsZ0k9RVpAnu12XT6752oWwqYGb2nF3tBBK22WGzQMw0xaucOkh7rH7Tj4R5oGlHFr4Ezy/QFh
LNQ7oHDqpqntXDhicOEqSLEsVgRRb4nvtNsFfHrR96azoAYUQViyKNE3Nm3Fzhs1q+CSaaSzFxiM
NgX7Fm3A9NV4fDfMG5mYlc0D7D4OjX72r8IWcW5dLLTyqo/7JxCinNHrzVS9neIgxKZDIs5sNNrc
e26AsHV47om0pijFiGIdXKTeSifnmVmorqsBCNx27oCMh37FIMTS7+/7uYuRzYMzy9ETRh0JkuC7
ZuprNMATk28QqxFJMRlx3e7GeOs9qCg5grjhZs3srG0a1dokYdpjFc+z3Wb8Ja5JCJMX1haeFXY+
a2bPyC4jUnZNnfYt3rUjNh8NhxsbmjJcGXZiD04wNAu6CUsAcNNB4x4RAUDZHQmXnLDq9OIVcxcV
jRXFZw5wUp563BQWeSTTuIaMGD+o4SE2Ua8S3gzhyFrTaw1mTRrcrUeXVtk59UqGin4WrS2Sjxav
g8/Awrp7M5LBATf9E+QqTiuObIUMdcUK22Fb0WvWpjueamPkL3+DYxx7jyWVYt+KIYW/gwHniJQa
Ro0UeNN6GJwCLcOYk6C2BmKk4WeW29iv9Hz/TGuidGLcAIkAwPEmtD2diZhHmeOafY5UXxu9o7Xy
KfKM2mBMaqQXLxBLia7DvZZNw/DhVfQ33vOqH1xBX0tQSsJSn59GcI5ebHRiG8OIGNcTRwHn5ewh
CCE5SlsUoZW8LAlKwqsiucEDt0NMbJKmNED9TAbe6BCAZThIOC7OQoxQuJYlv0HNKUwYZv/Msaju
dFZlQd6Vu6D38fLXpEvabtHAQDAbpBNFfqcEkc/6RT/bkr6H7pBUSUnPG+SRzTzcZimtwKBgNEVr
0jO7WQ6Kmmp9FEaz2LhZjO7OqmaBMbixwMbJgnNJ2RKpsBerEpsW/2+0WKzEqed+SbiKo9DcemKW
VuzIq/KnQh5njbqAS4ZZwiCBfeAOM3WyM/LM4EBe9GBN26lzd9KhLAzRCBYlD9iggNE/A803s8c0
L8vTBY9LuYx1++qqA9o3wQRwQuknLvdc6vl9MXtZJe4KdW4Exd2xljYJq4ft1BOP1KN9xeBx4jJt
DRSZD65hJqoOGfbQTfNOHpu5bOu9GbEcF+BbZ90prpktUA05QqT6MuMX7/fOAcyTz8VHICRO80Lo
U6WwLzPoOvNRaC1Go9a8Owp1B3fKH41C4zaEkGutDZBoxDzK5mAQ6kbrAsQzNJY5lHJk0WnGRNbi
rfPMCWHC+UXrouj4S047QitcI0orKumKSJIw77oOypH5cxkWmN8M9B+T0ucfKwZxYML6hHxVSUvK
06sGNFM8Aq1D7kO4qrg0uFUI5AHrgd/D+3Hl7vgPOIpMdQHfUB4vVVBDZFcMUVcbMiuiEuC+Gsjd
BNLIfCd1bCJqAuZ8Nt476Zd8vfaB3Bk4VZYBIgx8BlIIJzorlDRjhKkCcxQ5E1lVSOeEn4txbUU4
DshyODQoCOhPgBlTR+uJYSj5H3lJVOxWPxt3PCQ8Sc1nBRDkUyL/hFdaK0E6DAaIiuzgQmfWPZ+0
Qude1/QxoQIqWhNOlO1g2+MdcpJFSC+UpsOD8/bBLVpT9pYsEaJapHRrwhsXPaSFRMdQKrB8xtwx
7uDFois6bqMQxAs8grabHN4ECqAzCk9+PwKeMTP3E21DkIIX1P3ZTVqBM60ZxDYFUrquEy7HswES
0DlaQksVkvImONdYOI2ZZHvamIttlNLQPOo5b+Pf0bP0AiWgh82C/hYLby58aASv0eYJhswIAdLv
FRggwejYAJqKd0tvgZhdY2DZePw3NPKVd/mcF6jNNP8oPuF4uAYqzxF9IK4DwyO9JhFZDArZazIQ
rU+2q+r4Nt/gFn7miCP9A18K5UDsfPZJ6iESSLIJjRW9ZVg/NiI06URTl8mIe+c3SAD5aAEuFdnd
N3mYLHv7koYBfgL9uKrAtQQ1/vfUz5nu7NdSQkBxN7i2DzTUGqWz+1Yv0YPcvg8SizAPRY5cDRTi
KF6kLijbkgOO0KcOslvsPcxr79aFs3Jead45AH6uA0o+6m1Hfrh8vgNV/ixuroChgONdgDJ5IKAC
DfySqQpPpTCK1N01uHzcCix76D1HtKpFG5rp3di7Ql84WPsxdrZ9mtSEr9WK4D5d2yF817HY5EXy
rBs8Ye88fjpq9zJ80pOYaNVs7ZQaCdSezu6hqXQq3tKRd3m/aydVA21pwJY4zy1V4jP+eQAYcu8r
iXbFVU1i/excoC3bgIgt47LU78M7/SOekN+jVRnbAogmLSLTgnEFSZQYW3AzsBbem/BWF0M9T46p
dTFOg1L9GVRwM9aEj/LwvNUIEJzmZ+tg3zAGhwm3YLjubPy0caSfdLX+bF2bx6O+N2NaqrzpLFiW
nf9xMv5d6vJL3r+4oZr2cuWoQ5xo74OiQDI6pho86lV72gJJRnvXeLb37sQiyVu0m+lg193ZUeNO
f+KKM/UODVjAk4+HjdvkH9sR7V9o5NspofJrrYp/G+zb5BKgqYTnZrBpF1x5BzzkkGoCwjrNS++S
jlCL/DYnSMVoXye4XOVlTuswKZyVHMeH5P4gP9gstuQ/Vunk3iqBpnBpd1kAUvzEDxpUYu3iVWB5
69U+CmRDBuferbeBR71V9m8hQItptzjcYHmu9Sn5kHlIUYYT++lq73F5TvAp36VxUhlc+Ubb4YzA
Umqo5HFJDlANCWMOAV/SP0kDXAVY+ysAYEBu9f2YvuvYbmWdz7jPdmeNdShPKvWUcEVBO6N1FJ2O
BPudeSUXBactCvukp1D6gnbHEVL0aHbv7mhMvXiSRxrfwAZ8HD0ctZgaFec5NZKjuaM71jK0jqpe
Pmu5YTq5lXW1D1gRNPx6kNIMq6JVaXxe1k4bGsyqiyIAZLTNEPrfykyNdZjQMcBJf46eBx1ydMyJ
e6jDn374eIZC4F7z8o2409AbutFogMVWzMqo8sFRLw4LYJvXk8rHlTjCDhu0YA2EYVLMudCk3UI7
GihzUaEneg3APwp/896rLtL+cSS8zm01L2TVRVXbHw1KPePZ7UOZRw9w/xrwnHubVCyzWFbhjAff
x+rRv0rVpgqZPyU4N2lmn9jlFm2CIbKz96EJp/upUZ6oilFFKy0KDKMH56ozjUzAGA6fsOkg9mB7
Leup9/QLvWus0c+zYtxS+fADVZ9B5K/XLPRhgTjxH8Ghc3DoClDGaMxpHIinSwVU2qfs53HW4o/1
TQun+hkSpTbk9xC1P7S0FWPFDG7DEgbIMJxvt3T6ZZ4xSG/+eLZrPkeKbVRb52X+g34aHhyHXt5T
22GGcT+vwOiwWwftXNSqDQD6YFxwMueQScMMG+qMM98rhlp1lixVN7J3V2Ov6NRMEKRIScnBi30x
nsgTKkJIYlzqBRo7Xo0CIfdG2N1F+nmvKf8h7cy6E8fa9vxXsnKuFY1IykpyoJF5MGDKPtEqXLYG
hBCgAfTrc20qX74ydsxBXqqrq+utbglp72c/wz3s/VYZG8Wws0fR2cuxCTsMsqRvn16tetqk7ony
am4X4XHvKmqokqV7u/kxkKg/skHTAW7ha3vywdFVJ++c9ldGAmE7O9XTLLfrOfuXemB2rp4H/C5C
ij2Nm84ZL3G6ImY/tMfxB1LbxfiiezDkCP0nZIh/6xRmknOh2bgqUA3lcW72OBldQIq2q/MqgUUK
f+wPq11BvJcNfYKK3ltfTeGNYr5ALou39ZahA7jS//pf/tv/+h9vl/8evx/mfyPmfylqZp9pUZ3/
53/9fwQdqyfQ2MhW3Tv9JNouQcchqVeXt8NTMa9W56myKlZHSGPv5zXrtl7s2VBQ/lByLPx6Jg3T
lw5NyG4tb5sdao6YEVgPyYBfgKfiKLX+47Zw6vl8lPbky74+yFm9wnkka1wZWW73HPXhxljAO3EA
Lyfdm0ER8Cfz2b3R7weP5RuwlqXYKue4raMLcH+UF1FetaXC9ctVhZH3q8IuyrwC7gZbn71R9K+Q
0peX92ZBfOleiC3S6LBN36DjmL+U1XHv1CIigc+yugfv7Nu0SNX4H6JVtiFbd6jSg1m0Cm+yWjWB
7CLmTJ6HbZG3+mUBMvllBAoZQ+O9RpRqEWLFu/Ds1YEZXgHxHQN5HNE+bMnDrze0DsXKxPJ/fnw3
5ND98fzvHd4hi3p1mydSGVUYRlyghe99hRY8jWWvGcwEPESQEES7gvJ+CCZ8Q3c+xAJzak6vlK0u
JtJY85hDxdeDt9bTyPDrkT2Ipgt98Qdx031Quef5wdORTW1H0rx+kEl/9/ZBFQKK1VEfkO/JupJW
1mZmyjxgzKjMPmwda3Re9h5watVv5uVgPP/zMnfp7aGra/tYGtXqWZklbxo8sVG8iIdAOA8LOJ3N
yLbdw1v53NvI2/KpOLgqudhTjOFI5v38wr7Kh7Df/r2VuyWlXIuyS3FSXnXIrb+1O+cyOuTukbNp
cJoeZy315aN0WWzhL2vkn29/t0ak1DgcrJZL7j+0t/r37t1e5yNpzcUeme+pX8C0t2+nQzvRgIhi
UfU5miQ7jHPLJK5XV1c4BsnMt6nHGWaIMU7rdSD04LmT/CDfS9H+4NmKL/L1i/7fq1t3sSxW8qty
1NgM0igfSFN7inz0y2mk4gVtvtjzZLJ/sHy/uk19/r73wO54p7WmfOb7xh/XUA2TAfzK5SmgFvER
cw8pnMLkTfdAB3C4ygNB11JCdKLHJx/kZYp4w19w/TShxhVyxuf+z8/ktoN+eiZ3S78zjtezeeWZ
mLNyfPXhISP0joA5m7lA8L23zsfqIn1Ci15dRK8XBgkNzcEiMDZav9qmhDx3k4YJ1IHeSzrREGIv
+xfUhUfRH85kHCnOb/X4ipJtPT8tjEWOe54VVJN0KXu9Ge04ujQHOoR5yGFM5wtt47J1zOXB7z2k
U36/zv/z9d9trasZnWJL4qvi2sB0WQK+cMbEz5yQAWIpxEyCnCs4zhIc2HHSeVApaQ/WvnW3zYry
WubxjgNe/mi8bhzN9+/AsvwYTwv0uZfyvPF383yIdPJQDcw5XHCXA4GIWyEef6V/HbnHB+vz28DX
UzCgt038/pBE/LwfrVq66r3UPlO9ZfNyjg3MGXOAcmO7GuQllQYmgwxsaejwe9dRMpE8Dcbez0vw
tgnul+C/NyEe3D/Veqs3OIhb3IT0q3cV/Ny0r370FvXJsZlZ517VjlTD0WZR7l2xbLgGaYz7pdLP
Z1RAkumcdw7eobpTlN5JcWOarZ1ncqxlqK1TY0FY7CGcHw/nMFNDDeMxGV7+wTmdnfQX8tQvp56r
b5qpSa8i+dBeQQbThNuqjLw3UBxBS5keo69Gdro9xknyr+K1fCabZkAk3K2o0nEk3NPmuoZG46fb
n5+OKn93BgrygW7r1KN4QX9+PGSLHVaJVx4PwG4EKwFV5YPoEF5bv9xPkmaeovUtjU7XcTQQ6AKa
qOzKJ/FLi56SxFMQkIMkkOg67Yk4VDmnjQodh0mJb/sWfwxW51wmc0LP15jaiMbbN6160234CM1z
AfZjsy6WkLuHQzH3Q2UKyhuYig/wBUBmaTbSg6RBOIwhoC/5cdNSZWLUzxxfcX1Bk1uLP0DPSvQW
SR/pm2YhGDo+NP/mMLzoe7hCrlYgHGTQd5JH8Sx+Q7QDqZBxWFYxXBFdf+TXKQYZAVhcoGKf0FQU
TKxi3dJJb28C3nRvRReYphNnCleNZ+lM/H/Ag+G1cXWYSTAlBE+CIrvni8HIfhtvu9YpGcAaszwe
6NW0rYOf3+otbb1f86aq4NRrK8iW3/NBa/vcJF2vPq+eae/S3Kb6CygR5zcQ8l8IFGcCAAnJF8Pg
v2jghOazAE3wYiEqTodMFobrdrAufDGgloGCM1/5+/TEhIXHShe7HT04MtTv4qhJJg5t2YSQ1rvD
gTeRjtecLVWr1pc2lN1jjEXG0ZCsclENBUr0QGPymfgeHCAQ/vzgbg/my4P75+J3gPBLe42zq7g4
CXdwGDL/9YyR0jf8ipkdtWK/HPYcmfP80Un58Mp3oMqiKTWljjnLT+P4qQ61QA1J+c9OG+ajI3k9
08GnZhqh2P/Io165qbr89K1FjPg3RF6KY5TpfGtlHNEkHu/3XnzxlDfLjUcRYyAbIK3mVpWv7r3s
z2WcLzUi5iu+eWOZ2htH+xwapPiVIh7X5jrd+UkSxic3GtYfI3Ol/Uqf87EMWfvEhroChTr8TnQ3
uvrYsp3p9I7Q6Pll+LVNlzOiRZJa3r4vbfIg3yQbakJ1depnjDDOv+VQfs3H3a+IeWHidtvOWmWm
k48a0xFqAf18vt2H/BtpeNkcwv07FCodDYC5lLnVyHgicuvz0ifQ/unN7aAIRFu8fTMXKf1ZDynO
RfTWwzlkVEnP5aQYVphN4Lm6rFBk+tULYjqxQUrTh+8PPugFZ2RCRT8ZSi+ovSZuJfkFokLMFmj/
0xs2whZxXnt4Xe4sJo7HIIqdYkhrBOqA4ckl/2V8SHnmNL3QE18UEx2oFGnc/JGEl/pNqW0rNkIP
0D/ZX7fS4J+XXHf7NpLQt1pJhaMycT05rfAUx2V2W23V+WWBidA7rZp8ZOMfh//EW/qHRpsykbei
/batY4dq9+f9pn8zyvh0U3dJU5lrx2uKK+5KQ8mB4SSvoHCwWrz8SsaGVwWXeTLuTbJBPG0/7F9X
H87bCNPLl2qWDqvITaxABv5y8PaFa1WuhLYbBAkQIBfPOghBgur5PNfHzVqam3Ntrk67pfkg8fqu
Sv/0Fe4O0F1iavHu0DuvWqbyDIoUAqrA5V/wXBFHHyejHw3AU9m/cQrjtEEzZRv5enjy+rC/GbVg
5IV2e4wXyFLMfn9+xNo38dSGf4kwsQwFVFfu7i8yo7Mhx815dVK8FuNIZvqA5t4kns9LO+kA2oIV
c9t1ZomGZvbHmJ5TB33s7uo0lvvS09wsdbGlrJ4iOl5kNWD1jQc3qXxXutkq6gWQ+yybwcpdCNLN
trA6u+AuA3Y4DkZqmA1QJOFj4ZEF78EnnR1iI9iNBER5D7Yp34qMQiLFkHzJ126ZhTG1yC5EZiLw
0TqHswBFDqzBaaO/xOt9CB7PeduRd8ypdQWTdLgG9ABwQ4CP2dU4LYqPIDgag8zdI94BiL5wwXeS
XZCVCFbZixhp18EZQ0VSQrjZMiEA74bZEqMbtm6EBIXxor0cNvuNNjj2Dw8FwHEdIyjfBW2kprFi
JWejf9G7OzDSeq/azZEnRr7lGbeppID2WUPh0Sacj1TsIgsi3DEsiKiCYZTyc7HcvdKLpZ8MoTRd
7F4PgCBelW1de8f3jCbtu/RkzWnUxiAwJ82oGXV8tNF+WMILXYvPdV0BZrv9YDzAD3PTrs2NsdVu
H2N7vjBmhpDZwxj1OK6W9kb8a9ggR7qjUogpQrvK+n16+fupFzsDist1ih/4oPmTjlTfxNgL35Ib
wUXkJ38Hmckt4eS2+YjEWwtPfvurDQz8cMTHmsWrRPiNAmhdGInL3yXDUbKBvSiKUH9rPvS3y0fv
LZ7nU0rG8Q6UXqj4FdmMAEcIzMjJFTCO4yp/2q92q/0qezoOpFBHAUcPagK5hAlN3q8W3VrZed36
NMT0zyn809AalYtycVw262q9m+2WySJd2nNKrGkyOY7Qeqbbb8x0OlvarEb9a2FAtqIEbtExUYhN
ydp6qjfgNEYCGd6O6DQyzmBKwlCIVhhdZhs4CmMWLPnUrbqVt4gESQMGtnBF8kk8OzOFmWt0cqZc
FqBUvIyXKbexm2UClzXRR/lQe9cZf1FqDQGfH3GW5hwqJsXEHmTvbb/GpAlEA3+v++c+8jmAnHr+
o66F2hMR56eVe7fX6+RcHs4WK/cA1qALrFCB8BT3437a15+1sc1kV3yMcQUgaiJPGhZQbNIcrmYX
2atQvWwnJ34+DsWnG6SjywCRety+MagbnvD/RsiIv1vDC4mj+L3D9DDN5vvpbnoiC6ETMZQRPGqH
yUBkJfkA+bdhOTgNOGD4KJ5wlz6HSl98jpNudJyIj9JHA6efDok9U2nao6hR57avPWlg8JG1oRYS
U/cjW08R/mICRG+AKBHwexs4JXhKZnqhGNKzEWFj/J8PzY3ohTkcidZ/fDAF4zq0CPtI4caOOcVY
D5CzwMTH71RSe65kTy+380WdWx4SQ9EqnaSTCvO6dHLq9wZVH8Uh/mhqjqnJVsyADIgM0SjVp8Xi
MLMtv5p0HLET8U8il5lVE0zaTxewhK0AFB5m52W5OGPtVC5sSL78w2V9XPY2MfIPazMe9LbNe/5a
rUswVBf3tD7gJHVYNmDVrFFv1Nz+w/miJm8eWQzU+NP6Nn8Vf5mX1VlyK2zm1BHjPmZ0rGsiqArC
g/AAVlp3IiSCRjWf8+iIt9bhQZlhfrsIEUxSSYiInspdpp/FldwUHYtQUD/FANCgTy1ELUS1RK+a
TxFofaaVfdiyN/ajcFJ5Eq1EYaMmYKZ/IbolgFWB9RIYabDcZV+03DhYcM6ZrlPO9Zg6BY4CIY8K
kGjQFyxfG5vwHWeLqAkfii58PRvQfeest0nzLOjddzsstTrpGKsKCsdj3T+8N1v1RVrXyKtZT8SS
R72nbwAR4nImknzIolG13fVdjZOG81JPRrgpzMfmNch09/pb25Rn4BoKiPvSSX5ne0djNLphxnve
/Jzi3CbmnwPKp+vfazGd22q/x0z+wFF4wSN3kC17YMDLqUXr7+dLiQf305Xumkl5Y3fHWuebHnyr
FxzXJ/I8mjSz9sF1Hn4l8Yb/ydatTi4tteNC0siYRaEw8YwB4oIMfdCk+0avgIcHKRwVCoVf3NBG
/1xpf7gcy8s1O6yMUb60eFWF0z4lvxDQESDl2GWMP3w7PTNlD9NV+lJNytdyyFr3Ch+yIQO67OKc
K/EDFw8GZ0FvWm97T1orzq+fn/4344vP93q3rs9Vdq0jca8FEk3xGjbpopsiBriIgxQdkwePRv0i
XWJyORRdeDZ4Ddm9u+pEMnMrq8v4QFLKeb08fsSkv0/6a2c7OYbCGMbP4td4os/y0ek5sh2m6E3u
aInbMjYfAr95MG9TvkJHPt/QXS5f1pFZxXtuCJgsFLa3bCUtE6SzsXBdoh3pHwe7yMEZO5/igIrF
38+P/2sFSWKuYaCjI33X024h9Z+VcrDbXR3L5yPDUnqA6qwK44fl1PfXsHs6yCqWo3637nV04BXN
PhwR+mjmNtUoAjWLRy/2m11s0BeTzZ6sGIhf3MV+Q88ai4BxRMoxedGmySZFtXTd/fn5cSlfW/I8
L4bKyJpbNhe6+y5Kq1xVs9ofsRvQaLqtZABHyVM7oJgqJqb389W+/07/ebG7tVpctazKpfy4Qlxv
UkGoodfwdHiwI759O/98o7v1J3cHK4tMLiKH+yelr02y0aMIq32z6YTAi2yj9MIBdr/KmiyykrJM
xMG8+y1Bx2qnu1G2bEY7koKB7e8mSlhl7ns+Kp5/X/wTMAHI1i0NSumlN1U4uueRTwkGs/TyYJb5
zZDFQl7PBLAA7k9B3+5zVG5U+doeJem0gl97fM7/FH/MIB1STh0nl+3+XSupQ8tRJ7D2YMCnFjwi
yBSLzFe3ANWBC+8oBx+lMl+n8MgHEZ50VMuF2JN+FxWbzExySzpmwpweYt4s+QNBeZmipedfjH4u
LTog1LuZHLvJL4q43vvuFQDNzi+geEDI6rmQnXDupfwN1crXAf/Doi/8fWDp9LBSL6cag6im+mqC
Qbu7+6Ww++kWqE496yH9a2wwOc+HRe3ZcxPiEsDCR1gI+0uj6PN3vD/ij01XdklTZitoAaDYbCDc
qbuqn6LOTQtPGZeBOapjt2M285TM9hdHvjgnRCTprlWD+sk+o4bAe6rqaWTSKkg6FCKMafHRJO5J
8uvGsfd+F8LLWFxoNGqSqxgzCU/paGmeCKdRHEpgiho3Ltx9zfYtPQq0I4NFeCCQO8G7BReGWMag
XGsOiMrTW0xTpXPjaez5KLyOBDwNRblZ7u+WUeReMtihmz/pG8zfC0KW5+cylF6U9W75IAqp3zw5
TndDOHhoTATuh3DHSMtYyUqyqkCRmFBWOqf3jIBHt8mhu7twIKttAYY9bHz3SH0Bz8Ua7ZmM+OrZ
bTfW6VGv58sGBzyLELdMVCRFRXzl8yYyE8WsLvZRWnIn8t7f90Ef2Z2DwN5Vc86N0xtLPacCPSZ8
wC+PhI++HKF3V7+L/ZJlt0WVldISBAR8E8B5pepccKalQIJlVz8Iy4rxJTBzQZRnDGIZECP84T5/
3QTskWXtG3sp2EKCE3ZTTYFcKz54vVNyqO7VF3Xi39Jju23Dm7QlhJrVABE0VHlCdCPRNYI5JYTx
LHhCQiUDal3tyb/G4+kYIPfv0vHHGxD/gvW6ogAVVcwWuQObqTv0qBuVuAYAaiMa89c/7K+0wRZO
HMXpDEYc1IWnJ7ylC2dz8kHWwTb8D89ouFJrQUpyNBomlctkjBaSj/0vSHGamreZmuiiiAGYGIEJ
WT7BH0q3FnblPx92X4dEYHZE/EWw0LBts3f3UCVZavdGYVjL2m9d8s6+0T+EJqalsFGA9paM3laC
HbXcYdT887VvxdOnGuB2baGpCzTLwrnk8wuVLh1JUKZaSyjuzyZP+YwSwgrb1BcU1gQf5sSk6JE7
xdc27t1V72qso95IkXbiqjX9i7iPSQ4EI0zJUXCQIG9f6TocsOZu6Gi1XhrSj+D9qYLvMMx9eWus
HiUcXzeSeAX/9zHcXtE/2aCSa/LZxjRqyQugP9ejBv4NVPPR/vmSRH3+3rfG8T+XyXYXKANHLoMm
WAhBD0WyFIfx2D14j0LDLSH74c2qdwnb0dBqwwCvyFatBEn+jzW0wmKshq+5t8OpHUANBzzwUh9N
Gvh6Ygh5HghmIbRiqCIIRoR6/+flptriqnd3JSAUSN+ReehfAnjRdVVPPyTG0oOxIzmvV19lyQvO
vmB+wNyFvfO6fV2tArhHiOz4sHxYGYkXDkSzmw0dBFCRUaLCim27qsOAqCLM7AeQo0SnCwkNl/9H
6H0SOAYw54kDtJ+YBQva1I1N8gRnBBndsUMLah46c4f2x3jceuOLfwtNbTD2ERQ03OnLFH4+ckmp
G4oObRso4BLn5wB+bu4wVnLmYtq/2Q1eNlBAIZsi3CJc7JG6FeP7/gfEKIbx/kLC1FIEExg8UJBg
ntTOs7dAtnHI0P/DW/SZsQvGKKLzKF6M4BLdtI89j2SQ3/Ig4I7+eBDsYIjZA4EjEEo/Iga3sLss
9xmbB/r9LWDKv2EZ5RTIupOrP0G1VZgkeyOv7y3dxOGHoB3pfUEY/Oj/8R7k1ZpInO/esYpgsoHc
OmciNhufY8oemy2KIbNYmcsd0990Wo7zF0CCPhCow7pSXJLfw1qbaNOjux/u12l4HhdDrCVm1ZP0
oW+W6MZjxAB3IJlcUS550GH52iRAQFTjpJLxWzDBy9xFn6yoO6sDkIqteDczx/uRiEKAydVnaVO/
awEwkaE+sJ+O79xoU3GUOtKzvjQXh5XwigBFD4MWJHRYLnYM+ACUb+vNedOaTrf8eb8ootD58ij/
81ZvgfSfgBGrXYeQnFaQ71jDFgRWHKIpDeGWpqZb0/r+/7zeXUuoyvdlfrZ7YKlpHes+rkj9JDCI
DpqfU4c8rI++zPM+v4r7qlK/Fsppb3C9ckDqtIAOsHflgU2LuEJiQ4xNjutydEY3XQUokS6L9WET
ufIoW5OxWtPrNnoyHgXpb84CbNdlm2Yj5rogXT8vX8DVylE+XQr6EpdV/XqYxK/7dRu2of1UQfH0
msXpFVjNDOBLVXuPRttfm2XikeimENzkTCLf+nx5g21lZOaxWMXP6VT109dyhADFtMdk5OeX/VVK
9yakSyuIxEOW1ds8+5/FxeTSRNtczlfHabX8q7IhrNP/9ocx6hhvQkj9+D7/ahm7SBAvHvbA5G9i
Bd4nFqkH9msKF/z8bfeKeq3qTMpYcMkAhumJOXmDDl8XRKFCckdr0r1SlyTjgrk5TKnwEmhIgcVe
5xMZbXI1utHFAIDXQHrjJBmdBDAPgEQzumyymbEBecO0IfJ6g95AH+jz3twS6m2+1t8NTfcyTAfS
pDc7IhYghbScBlqYDgz+UmfpuA0ETdkYXsFPAfHsUx+GB5ztQU3BLcwniDHNjwyXIMGCyERX1kvo
hUjBzy9KEQngXRSATEi1LovaB8rD54ekWam1P153u1VvWAbG7DQ7ewpJ0WVYBxffogOvEmRP7/+f
V71biLJtFXEtc9VLYM+OG2ivH4en2C/7OfodVb/yIb8gs/oA4viV3GERnFmSlP9UGbTnPn9ZNdLO
cZdkzCtJP7vgWnjVaP+ECno1MFHVcLRp0wc7SIVXPl/AwaSID6CL+w7UMKQnQdl+nCl0fnXn5+dx
a6R9eQs9cIWW3jNxSrh7HmavOmsHVc9WZyLjfsL8i/kaVJOaOKV4QgxdRncVnBOj6XgBLqcNLJR3
sMkAQOn83nvF8HJxmK9LrJmf740T4ZslopqGaGniU6DcN5qsvZm0l+S6A2gW9/WhFrSh2WcwMy8B
ojbBgUhST86TFA3QwzCbMzH0m5E8T+f5Ey3W60s+0/rqy35ibvaT2GfqvaaYbGbnJ+u3vD4tSzQE
LKdJnHp6GTCBnxR9bdqbw9+eRIE5PPwBoSKP4TeP9EU2Rl9x0KyzY6DtvJ7iAkuMLcdYIMIcoDG2
1PvUxPZQc6236+DKTKzuy/4Ojw2Gyl59dTQGt9hPTZLF6T0Z2g/iOx3er8/KQNGYpq9BKxys6OcV
pmh7S8/b4w5xVgAZQ/rgiavCH4TtBGccDytGkR3ab5T0OsfgJfiTU5hR1T7ht+XuaH0NwR6PBJED
aCQYcAmZsAJIgv6OygDZdoRQuz5FmguJLOxxkGw8sTQjmCNAyhgOq343KAEzGKiy6AN0SPsJF2Te
GuqEKeogRDfMkME+dLkMQzF5bQcqNLU+gsW3/0SKlg9H41Da6heeXeEB/noxxsUKLFQB3A/xUcDn
jGufLqAnxAg48XRwd4jMoTSVOkhntB4V8RV4D7pb1ACVXyILdJ1dwYE0w6xzzwNjGAGy8ZL+5fmw
NNZny8mfFfAECswDfvZhOqLfooIYQ3WNriUKkItsIY/kzd4rQZkymffz8No/vTZhFZ7WKYHzsj6D
Q+altyADKuoLWDGTMkwW0ROzU7UfB6aXbjA48KKnbPLzJlG/2ySMhmwCqYp08Beyqpz3Trt6xw5u
3tShHh595PSGNhOpaixKbz0U9u1aXygFxEFFBfQBHXJghbQ1gt20xUwIhR7RzoBXSgYPskBoc8QB
q9aVw9oXM/coZDbvREN6d8xhr36FBNMbAB4EdCNPaGQxFgdIxYt3s3nN4ioGSrCf7v0D+BTwyHSx
yiAa7Nyy3/N2/jtdS6phIRslMY9PvF1oc6BFILFsAMkXN6JQ2vk714QA0QYxlYoY30bBkffbEqhh
SLiVT6d+nFJRo/DpGz4JpA9PyUByQw4u/NWO92OV07EcMeMEPxxTRFzBA9HyK53zKkOJxKQSN0DV
i6OOIRX/cja0eAr0JIB8MQSeZES51EMaj6fBGNj7EL/9sZRBGv8RIiNFyLpAGrrmr7afrx8FwVvb
9C5A40uvCcYMyEAKzM/7+lzX6aGNzsyR3nYkBw1lZcfes/wLiYQZ0J3jGZ0RLbp4WrB9qvoAlln8
aahgWZ6R2e2AtTF5GwAR7leBYKAgZg36UQL2LMBsF0T3pMFDt9VvYven+76rl6K9tJcz+nir3kTI
+cm0z+A4u1zd/4Dn4ZTjnSMBoZVZlxmCqNZNdS8KYREjdiT8LWQfxedxy2qyFl3QQxArmkd9sa+P
3skXP5+DhtoBzfhBCRiEFfgLOjQ9Z4BHONzxzQFM+z0UxFpId9mUDrO/G+zmenAirTkgd4JsCsQT
cN9i/A/fClDZg+35TZZjCF4FqahFaLbvDn49OtEUT/fZylobgQ7ORKUY6LgxATUxUKGZI7JLwg1a
HaNNGtmugYBR/OA2DLFKvqyif27jrgTaXbQ0k695RsnFyQ6j2e4L9t9h2mNjit8huBZeITpyQjX6
+eIxRyV44+SQO0Z4ofmcPUNd9BmqrutAmkTO73LIycdmFF0D2pElWlLQQwDmw+3pt/1HkAntm7Lx
06O8K2FOp5NhxibfQSTRxA3kKxGi9bYsLc6GiDBxRm3eIAaUbg8YvEXIQGgsKNw/6oKoxZ2dwj8P
3u/XVjm6/f88WHHT/5QbhmXHlzzh/ZpORLMC4DRSJLqwLlUHNbd0cQ+o6OHMyAJj0QuOQhw82my3
tteX18vEi9GvIRbZ3eEf7XaHMtvF4vVeSYm4AzS/FwioCgymEyM2SWJJR64Kd8H1dsL//BgU65v6
0oBCaNAYwcUTHOvn53C+9gr7EGfZCm8dEGMi+v/tgN0651PoSyRkiAe2LC/R4W75tRYYfGQ/+oj7
FfJt8QhYN4h1xdPG8GYHTO76Omkp3G1EZTVP84RYIgBeOuGiFSbAh++InwosI4MSZ9c/Q+liPdME
RPrt7W2D8G7nI4bWIPYkB3/VmERrHPqIC8gbqsLFVcJiVPZ3qLMLzbsd7QHxSZCKe8f5YDOd/l4T
SSshn8HPmps/CTkp0UUXFBKIz0TeK9HYdBAKimnnFhwfh0AFfaF6DI6gu2X9C4gzvNwU5Kc6X+QZ
sif+azkjvIyleh0JLSzFvQZ7yjQbkpLBh0EUf2q9XiL2yYEs2Co/v7aviHOLc0UgrDQThjcv7/Nb
s8reNc0rLV2h+It04XPcc5I/vIwlKhI8bx7y2T2d3S4s2PxpmCNH9ZFDhZ03i5iepG8ROIoHheF3
fXRmpPRTBQu+h6nI55uS2p5yAVqTwhFtXl4/GMv4JRU0kYfXY7rHi1stj2uQ0IgcyAC5jNfrHJZW
8Rv5FHl1QkKj9Bqgk2pQb7WXn5/YDd1wv9N6JpU9brVQkm9tuH/2O1jyzqxOTQqWPJ3Wz9fcZ3Sb
kXukTkm+m42jRY2uxpmIiepAEdS/8o0664YgthtHJQmfGRP9rYSxk/dNnOGhvC5QkdOwpQr3CPSt
MwSDxtD4y6gfVw+qvVub5e7ugYAJd0z8MbGRuosTJ7k6YoEuJyuJ0VqAhA84yQy5N0d+w2dL/3We
tdtkAo9AR7XjEZWAMMCb+3R521SZxii4rmiaqep3wbLs6TtN3VfKMroOTqBiu36ujiN5GOVhxWaC
o9fD5dA/oyiPfOgzNp50NGLvSJUCAhDKsNpXGn/fBFl4kRDO6ZeHIGe0AXuLfdm45ylLpMKJjPOd
7BQBmaPfyN4FMbuD30KDS92Y8rEZVmw9gH5vKoAFqCeZz6AV97sausWfHsBNy7miwXYISq6J7DAB
yXIN05PJRJVpRZA1fFsZ9DBTtyEThqhdVLvhMYaVoR0D4+BHxVhD8vMS7lrusZ+iJI9o53mkNrz0
sN75huIraXA9BJHUT5O+Gg8lPZQQtlap3AZZvLhow0KdHHF7NPpXgK/JYAdI1pzE5/B04Y5dZvkK
XqVIKnNSd76k4U3qJOjtEOtj16g86Cza83ll43Qv4WXZV7JQ0x7kFYpYMF/eqKqQoBq8VDoIn/eq
bieRXVilssQrmXG/3Tg6QFOKPeCo8GtVx1Idk0ExkeTg6taDUMHCeXD9u5wA2oQUHY2TsiwZcV7F
+vlVgyM3Ah5JE4d66+lXiE7e7iOngiWGUaXGw1IdtWU/Mfv20cs193D1O83VkDVki56BvYNqtmAb
9ZymcU2aZKnHLwzyzNzTf/PLxO4Xdl+pBkbqy3xfO+ghFtWbHHdT6JhxPcvruV5PysNQS2ZtvTin
YQ91mARpEu+M4F/kp3lgkJIknt2x973kKUEA7zix08FFB8oRxCa7f5jthhaoGmmQyWGOYycNGR1R
H888BLZNcpaGkuy1ar+ARCmNNDjlUVBqoYLs7OW2ZDTfZvhIJoyuYRbqKMbtxM/ZNbRrv1CCej/4
OT7e8tnPC8JmGVi2Rk+JKck9II9kSEt2SlUtG9vp0fVgQTAMfEd/RwKuyCn9ii82+ysxXHYpEmI7
5qA8hsTrWW6puxZQY8urdBdqWiyLnwvYE+xOdmrttbEL3pEfau2ZTNl1R2FWAeia/6DqJpJXHMXW
yjGiZe72cckd+yP9I30kJ9wFeadOdXYibily5NTrXuM3ndoRZVdgimS+jXvQvI7+SOTsEb8onQOW
W/A0yJyQp+f3GzeXXc1292/q1jw67LCjJZZ3BSQaMAv5FQAT4YPrl9WDnXaDCP30YO9Cdw+WdGfE
ZYW4lKPAB0ICB/j6yesSr4UMU7vXVyIXy1a9eDzT7OydGrfHPwqkhtvpbvJG6Np7BzhvjZNGjvmc
vrE7XcSbosRTOj+xXZOHhK9a7eonTzOCpIBh7JUcq1PUVFoGbLr48bALeQsTX74cZ6qJGZchxlif
w0izsyojlvbV0grrKezuyY7v9oZlukZljiAE3CZQkyQnqFmXzgWbNC0MguxP9gcdtKbBaI1/qVmm
ZIIIXGF+BYfvQ1s0H9Fbs+ht9e1hmY2QVrPGxhOqBMhhvqpvSC1M65d4pdOtsefX7Ylm1FpZ2x+H
uflbWUOpAzqFbleDtEw7273h95ytf94u1pfyEIExdgoEIaxqydvvcp1Ituz6YuTVUjt66DiSJsf+
2WRPD42zr9RhVw2hvOt7n3gWq2z3eYIOdeXvKdA6pz65O9ltz84V4YzGMbeka/t61iBzbRBZPDSb
stIDRyYh5bXzVZ0N1M+sACwPmiIKZ8dKTJzo7ECgRL6JwX3l7rPgBKYe7YmzF6Hhyy8qP58qe++c
+GgyXZDpGLa6D5UvhpB+9XtnX+ME7twcZat3AxomFTz62pbTozlaOmkNqByOpuofaZtk2KsFAdX2
wxbo17PINjB9JsGxdWbxxl120dj5qenaY7WUFy0yAgiW5e4VDalJtSTLqZz25QBd6LQ9bSo6kU/Z
9LI+vfaQwXpl2mk+girAhv7mbJIBxZFncVtfkusi1vSTrpfq8nzueVb+Ue/65n4iS6/7ZiIdTxu9
Kbx2T0Okg+0n9wLNiHwzZTIZ7UOzhE1tB3q3zsxw33hmNMg1R0UOptEozdnp1Wmo8++DKUGKJg5E
EJQDbax2v+1igdtqoFzm19Oco0za8Srfqz/mHpBBRV8wmaZ9U+ilkVKbVGAsI+xSqFy7Vdo3yGH6
/A52UAi0BeHlLJKnGM3wJ1s4Gv1vzs5zKW5tXddXpCrl8LeVOgJNmoY/KmyDcs66+vOIvdaZduPt
rtqrVnmCMS1paIQvvIHmlCfzqkFfEE71N5p8PwzYAj3qWL0q0UaGCLj9nkQZSrLb4TbeZj/A39zk
yDDdNC/h+tG9T4Dsc9/jAjxi2WEavPKoc6AM9yodIK4grHry/bn7GUM4G09Kd0Y780Ukq7aHu8lZ
fyc9SJG/fjHwj/IEQEDzwidtOLbRjyAoOhBJ3rNXdDr1yqh2pOZFLB+U9gTxmb+LsNamz0YVnBOz
PQ3dtgh2suLlyqlc3vLwtiq8pPDK0BNRPEHf17Lb5kYhy29Pc3MzwDAbvkVkg8lJb+6kbju3z7W6
H9L7avxWaUdJuonCZ1M+6dIuZdeN+m0N+XnY9+ZBlLbW4OfLmyLdpNpZOTbRYZHvlOYlCAk3t2H5
kKp7s33OooNmbadgN1jbjl8tHgrtmTtcYrdAcnW6G03i29hBsoiPYPB4yeHByO3KeA+HY4FMeLAL
5NMS+Hq+D8sVljlC1kd9vj4s9a1Q3/aKX4HapfGj42nla93WUo+J+FDilasigbSTzYORHQVWsLo3
oPkOxznb9dgkAqxcvDDfJrHfMK3yYyndTsNeVM9Z8arGJ0F44tf7drPgSYZpGVcJAd+HN8Lgi9Ju
4nesLXcWV34/fNfaUxun9lTfDosnWt/MCJsynC8Eatjory2RPxgfuvVNnMDstieir4WoQpVPRXua
Qhb4mUsqxn2vns3hewsWqH0OOzbLbQv3IN/WnadmO26IT+JhGKiet4AyvrVlBvA34bwbKUPXbocJ
zeLL0VbJT53lLYRNsTeU26HaD4NHrK4PJ8Uk0oI/3JieJtpqZ2uIYBFTGHbQrWpNJT2A+q5JYHCd
Y/OUh6/9eJNPd215apgk8dkKv/XGj8E8BNpzvKrrjEjkC7dNfiOWlZ+quwwGR+UIk51gi6LbGsF+
awuljftxoiG+Ztdeq932ZDLgm6ctu7UBpICWB2A3qKXUuVsvjN029/TFI4zp6y25QNidh/cUYGy3
1QQ3EbetsJeFfZRttcIfaOeJ21xzhdHJH6UPGSXefi+HflK4Q+GnIKkKN1DtbHZkAIX1oSocgTLH
8K1FTpjCSmOXAN1idwD1PblS58W9K3ZbkfIt0gTmVtTcpIEWEdo6joy6t+T7N0X3pGwbtNty8LlZ
K9sLmtcyonNzUtttoBwHZS+358iwM15ntqvwPGGTEb0h9BbTaRFf7HZi5xa6Z4jbYnoTLATVuuJB
oBTJZWpbRBDzUytwLDdm+hrCEFFd/oz6o0ri2HpC4429r3f7QnBhlE5O1Hq1sC8KTrRlWy43Q7Ir
kl0m70lpIg5burjFh5l65uQRsIe9rUHpk4wNRYjnPECn3kbjsM/tGOFu8orCzYD+4TCEtWbhRKVb
0YpBUzS5z7tdgN0ohnjLBuXc2iGubDAZGJwo88VqK5hOE2/rZm8sfscXqICVfpdtsZmIONIkL0nY
ltYr8Lu8jqaxTdTu2Z4Hh7cgkzpmfjt6CpG2xBL34x+IP86KWytuS49EcSfL7WqPq0U1WopePfK1
q8auzE6HzqjlRtmNga2BhElN8bP5NrEeUelUHdBMxAqZ6cbIJtAfYaXIXti4JrbhjRsZXlY4gbTp
lU21OE2+acCxgfkX3AymLNPacmXKWvhRwQan7MfQ0Oeb3MKwwTZryE2GazK7QIymmjbb4eLKN6jD
VKi4gJ1DcH7eF+M2kQ/l4ozlNuS4jD2x2kfhztTJnj1k4NVtRyVa2hB89OpOKI+5RXqFIKvfVvts
9sfYa6E2I+ADMAuMeLAitJi72152GQxRdkeKSZU3nHIyQJRYQLEmyVbLOALpHNS4Vm1n0ZFFp+eI
egxYMD+HG5bCIUCXkcXZ3lVUUwYIyN297Km5V8NoRlLofuXpD/ZHifkMnTDWAHLE6HRifNjtY+Uo
vOp32ned7LB6qeh53CY8OTqG6NyEwL5d5nOnk8g9zcw22P9ug/spFIC7YXvferTCmlf8Egxxt8yP
S0l7a3kgP26AUzc7FS537TZoh/S2cUZoNIMM6lpn5aN+7B816qOoafzQD6mHzCTOFh5/FK5GVRkt
1GcWuUYDw0IpX3mebmRAW9kh1KghHepbSlgCeoHC6mbf7ZV7C31w2Of0pIx90DZs/ruekvSrvg7Y
WgDTFr8VnDa1i2hbMtSnKHOWaaM9sXPo7ZaUrTRPCNT2sRsITs8U7v8ZxnsNEUOkQKBAxG6OM7bk
IigRvrAD1s3tQspDqxf4M/s7i99WDfZkogD5ldV7PxIS0N58Qz9IcEjx2MrEo7a8pdI/SuupvT9z
qsE1r50CQKHmLoUrRisBIWPzA5VNIxdtnWCT/tBpMYxuvTxrqW8EP2fph5Y9TxMJIbqcE5WP7Efe
wqYUg00L4SKVYNIKdF8rzZYk6Vpx7w8pIuCqfwPOS5CJCMqqRctPfjBPiLmVm5Eqm2fBx/YMwADh
qtq7gZONatCkfA+qNRqEFzMBE1C2JL6QCsV4Tyd3xrZspeav9TS0ChYawGyX25KvOTJNmZjwFINo
CkA2z29N7skfDXov6SGnHnVM628CnY7cDdGvOCBfO93ndnYI8Dmoh7MMFxe54x3/pUGib9uXlNKz
PRkeWsUHjd4TjbnCLU596SDIxCGyI/XEsjr9TnW9tdHy7A/Z+3xgpnW+eIDTDG+VfuaBedn5I15v
1Ew80nHzn/GBaSEidYyQwopoJF+P5c9/pL2hI7A3/6nYhjZhtUuJqVM0TVD01m1R22KiYCI+n7ks
fRj9+k3kN57+muy0R4qy6hV00Cf79vf0lxdniaDkKcsaMOt+T39NcwkkIQjlB40qBH3cHHqO3VKv
nJifbHV2L7pWdktcUHX29+a2o89Wu6CHZoqArU1tUQy3Wn+TV/czrO9wRyKsd7cyItC4O6H6jDAa
0UTiKdFWHO+a+Wwoh5QueX1oFadSvKh+o2IeDHdjTnjy0M17SbiC5vmEgX99SEhZMFw0KAEXDynl
1Vj3uiA9oL6HEVCz6d/0t+gHMhf5u446cXgcPoq38EU9KrxUyKLLaEdX0BKfKJivNwFIG5g2erKX
yDyQTqmujKb0sNzWzyFpsHAj9XYVr/LYKYAZ3ZGQrZi3g+oGy1au7mbkDtrQzlAUMM+mfKjhLodO
NHnWPwueZrDPK2/DyTcSa+3j+VzRbscral9OW+rPU7UNM2p/W0121RGE0D5moqq+ovqqsG0AMrwR
iwk6hTAnREOqcnQ2Q5bZY88xoa9bEz/pOWXPxeyrjf/EZNZHT0ud9Yw0j2W9D42Tnj3OnV1hinaX
fNQ/6C+wGQ5761lFs+5pKpzhno13BP6K6RniMFeaIl9Jr9T1mb3/HdVLXU0r7fLeTDWqsOyWNL6A
d6B5P9nQhkroL1hGolnwYu66Z6oEnPWc/m1xMvG7rK5UhL/2Z7gViEtoBqiyIkMf/X0pxZmoVgVg
sodVvhu5vg8qu5Xw1mjPDZ05xVWoGo6u8c/8xNGueILsRj9Moi/NT2i/DW6k+pZ8S0w3DkAojONM
e1J0zQPHErs9pxpQHyLR4alUt3oHr5zSyQiaOkFP5u+1Ielrbej3R7morYdBp1hSwoKh9n+DxgZo
s9YGag5IEakve3jFzYnC49P/aZFIiLPS3rIMSVLXnvcvPa5YmfJ6gi71MGH/ifgCwBlqsxlR8q6N
TqH5LUnuA40Ob/88dQrWKDLFdgJ0CqWCrm/AHzsagf5nBZJqeQ9ZXfDhqxPMwa97FVC0JExguHun
BIgFpGt4yae9Lh5KLXIK4SgrPyTx3Jq3VkUbzQ1Nf0HfxdwpoHWoVqp2TvhAuaJz+mIblZ5ZuYns
KYlPJNqkhw68U0rebOe0Y5GIUPYCSjL1yxKeG0woxBsysyB21OpW1Xa0Myl8lvXLaG7lmF90qPqJ
+n4kGmOrxxjyR1eetX5raXbTMVGu9GCl9TVebkm/jvZFCVANo6SDaS09pM/Zz5Jk+THAmDq9A3l4
g+7Y3yfV/7I+/n23F3Ais+inNp642mpcQJsjtNvBgXLaE9ueK3aeaCvJtCI8zph+dPXEF3H3BplV
ObStaLeaKAv+tKjW3OUPprgZO45kT1S3y+x3qS8R7VTOlPpxuUujtVjMKyEtiEevlV1p8v/+OJ9Q
+i+Dh6KrpEuitXY2f5+qhSkmSdiKa0cRLnEOlLZ1w3yz0A9gqdJYEZ34YL7NCKfjuGKuAU9CtwYB
cTS5f6Q/aySc2X0F0ndb58/UEahvDw7B3+pecK0o+JXquW5Pv9zvRRW/wpNEHUPut3mkvEZxisK8
jKAjWpODw2Zk1G7IsYEvAcBJ9E+XNdc31tbZWkYlMOZbmhEjRR8alLGH+NXfR/STIP11RCGNEUoy
oMYFkEMz08warVZ6kICymit1t0ErhJLjm/y2YKMF9AFnLGlDvaO1NhJwFqgiICpipyUFB2MKFm1N
lex8cYriymKx/rRWsHP5782tP/9lZ2rUqsrblgZy+REfiGbpsQfH5KaCEnsNGf0JrPvLQFweas00
TqnWMhCoskXIPWaeme2N5jyIN7FwU1NB649Cu9Vg4eLDTMWc6ght4caJSGYj14CzlBKI4YvgVuhy
gsmkp4JL2+IWnSvIjko5H/YH3haZ04A9ix16HDSx54Wi0gZCEQwd4xXSc1XdhPp9V91M1Q3mCPSb
lea5bndCuhVoDChHBWXm+qwHp7S6TZTzAv9H5+581A6Tm072KQ0BMeAEyzBvNPf9goPJSRh37JMT
J551ZQr9+eD69y2ZFwfXNOWJFte99ADD5xH/HdwU8m34ZCDe/oBHUHXT7Pvv8j/xN/H+yuT945H5
y5Xl3+dHGTXGkoq8M6N2gtFBRq/NsX9wR4oOqk1DTDM3KbmA6ZXCVsCxrXZyZNdCP1pwStllIeDu
Dan/AGG8tdPalecrfTz5a5di3QH+/xQ2L3asvtRzPbKYwhKxPog0+lqgYCmlgG+d/EHz2XLL/jak
jwX5uEfZ058mp6hsMs1kdCm3yLgOKdtotPNrLRTpC5rtc3v69+Yutqe2XDU/NMbPRCEFlcxhM9JC
Wpw2cSycvBJb/6bmpyy089qd2ESvHYZfgWwXN3AReiAfI0dtxOhQK9AUVjWlvo0Q0PTGQMQuARoD
DEOqKnH1n/EdNZThvcD6MnUmzZEXp0fN91rn9Svu8OKeLg7osJT1yRS4JzAqCZho0OMID7M1Lutu
SH9VbDdrWFl6BLspvWlQHQCCAltOnHG0K6ArLHuMSyCE02umxN2v5S05IJDcSJOdUTUrt1Xi/n0x
fKXZfd63BWxYhF4Flf/3xTAvijSVCdiI3GRDcrSB+7DRfhZ/cktVbTf6pmrsLHUoR/z90vL60V/3
zn8vfTGP+jrvkRuvpQcxcBfQ958d/dn87EoHG/qXjJoEFnv9vx1HTgVR+vOGZooJtKqpRfAnyIpr
B8hXvsvFoFxMsH6xoj7Q1uXXb9i05WYT0Sz5hHms/fLciWJXL1yOPfo9Cjhqwy4sr1vrU5u+sMvO
GRvHEtya5ij2ewjiAnkHFICfAICAW4AwJANk7uQKo8d0/PvASv/L3vrvyF5MRlFJZCOWWKEgf+LF
RohVyuxGdhhT2iZa59a602tOCuuC+2feUUux/KbdCrhnzB5dZa3ZlRoIJk+gdY4kFLQn2Zbj9cwq
xZ2abhM+CjooFYjFniIXulIngzFwaiJlxTFNRxrsNLaBH1CebF06yMxmcCZxS6PGZmGsf03H/rEU
bX21W7KJHCtlDXUIKEKyUZhej8PPuqG4a7N4iNZo2+NOZBLiwMosfEOjP+NUVHw9WXaEbD9Fp6I/
NuKt2JxkYf06ps0V3IwgkXEZ0w8Vgp7CnR7ctuaWM1METmbadEPCnq6zt9ReOfqxvpvN/QBpBaAI
8tGGTSZHpMKMK2WyxCvnoLHmmn9bBRexNq42ZpU1zLVSI+mn87HrwFT/VLHPC5yYpde5hszT+xMo
OMOWV7ENP1M5dGzSKg2uRrJLLL+07CJ0iMony7NiL4HVY7qz5MXaGjfSryoWh7pwRzF12pDLAF8x
EMkrXFV2TEDRsgM6Mm+cEuqr8MqCa+ilxnYkrj0Kzju6BjSGpJcATSLeLz5gW/NuAYu6LHZOLINF
qw6EWrwyl/+Xk/DfqXwRadIdl0ZqQp9L0YLOMzoNQIOASYmavl2g9BLQm7FpcxRsocIGNziQ1Kod
Kw6F3xFd+vv+u4kL5bVNwvzjGa0h6KqK6LfK5sWdTUth9p0Aqg3ft5FbkTdiZJeYS61n0casbWLj
8QZUkmo6rJA0OonloZkOSXps0uO4dsqomftN6LOQQnHbE4RYN8tykwUU8W60+tTKZ1leo8lZ9oFw
0IXWqq2JbXUP0NVbsYDFtlC2OswtvCHAeCjUy93WQjf7ltcCPKeQ9xwrde/3s1ehj9P7fG0EdNl8
Yb7txFOx3ArLtqD3GTo6sCiCvcKhVcBJSXenm9ycgpO1TRQ/A0FPrRV6BL5bgTeer2xaa9T1ZR38
MpwXUfsoLrMlRiX1hB/y6Mit11KdHTeEEyq2bD/TH4EA9OvK6vtKnFl3+n+vellvnIx40KyY6RXR
nYPoAkb8W/tW/BSfs0fzE1OEc7j5YclgxvtX6zsqucp3HYYNvrbdpvvOvBswJA83CZLMJ2mv3sKT
DzC37O7TH/SVTrif+kiCT0/ZWaYYvarsid9X2df4If/nyhCuW8XXIdRlHSKJquvSxYGq62WeNCnb
viI7WXNCfJ3cMYsd/W2onDi0Y0xjobnETgqpCXVcttq11XllyX5CaP69DZNiEEglUVk1zBSQ2eLF
m5SapV663KJtSVZancSzou96vgSmiyqsfJwBcizIZ43aHh3LfxK3pPkX4lqboHKSrbEcAdDJHB+T
4FFTt88cQZKn6W71IlZeCv1GuI3QCQtt4V45tYqt/kjTN+Zs+BJBfsYps58ObWbujHnVEB+PxMTN
cCVuusiAvzzkJRgtkNuujURjhsrw/O3kwE7cwa3274nHf7hoUW9/0o74eU0+5gKb/Z/LSqKGygTF
S1FcY6pfc9tJNSdTmpKjEL4FxbM0cEyxTuLnGWRk3UDciW/i9iSCgw5pJBn9aaIBop1q4XHUX6/M
t9+Prv/czGcFAEEJGNoXidTSR8WUhVl6pACmF343Au84DSQkaEa2wJLPRN1/v+SFVdLXS148fy3T
2RqTJL4fJzd9i2/Uj/KG3VakL/gE5oIe8qTdzgl2grQkfRO/w+Jord1pJEuQrojbbSPTkRzOFlnC
w4NFnkesnYF/HfdS8UQxL1D9Ei/MACzsFXWQ35fnf+8dEUq05yyDFsfv746MU5q7psyPc3iWp7OO
VHa/H8KP5GrB6/ej6T9XguepIQQK30e7iP+CboALWiThTSYW9IZxxPPbDktpKfTN6M7MH0sKdCHf
JaARUiTN5o7KtXAWepBNy0NY57hEHBsElSkmtd23Cm2gtrIbETNGbdeQ1JnYSyqrQtq0Vy0vAG85
KB8hQw9u4O+v/Pdqzn+exVqpqwgAION58cazNlFUq5bzo1gdBN1vgc1EzYPZEe2ZHE3+0vxfpjWW
wBIq9hBf9Mv3pFWyPBVjnh4nixXE1BFDrDlj4NiVbaXuuq66eC/W/t8f9EL+4n+eVEN+V6OOC/vi
MqCQg2Hs5SQqjoNwroZ9jXtmzx4W52/L/Lp0r0JBKkIIeOWyfxpgHUkDEZAp9GDrohCTyupYdXna
HCf4krB1ipsmFw9RhdJ5/TxD6LM+FDxQrSajHH+2FrDtT1aFBWe2n6PXeatX16RY1sjp8gDBRFpW
4YYi7nm5r8xDXVVabVbHOEI7u9U3SN9R2azsUINEH0v7MnzTLAqfPVincN8RaAVVZKsWxiJ4zkoB
xdv8Zowf/z5S+pr2fb0voJrSqgf6Zb/TpRrd1mKpjpEg7bSm3mnjsx4zLBXyivWrJs+3pZUehMki
YTH9MQHzqiIbPqDC/9RU1kHsjUNYr5WZaBdJQIzJ7UfT8gbsZSV5V4vlh7WcpAUeJZBTCvCHAnSu
LsO6Lw6LtlnaEHnGj7jUTsEEIAiwcY5Fa5F/RC3uwjNe32CTSvyRqv2cWvsk+NBHMJUahOyu9w5N
SsU16I5CAQo0bQ5znb1NM7XEfAzxVxAcPcAGVwlrYzMMwksVzYSqPZhi48qi/tNWqMuKpmHWKaNr
fRGpGEMsxVFeJEeDdWwghe7L5s5q3uWri2rdVL+8s1+udJHKm5ZQz1YXIdBPqQ8cYDW/S+GzoJ4C
5V2Izot4GpG5qeoNh+SV6XLlyhebcBRret7VTXEMyEwr8AbEXxiLP//9Kn+MCH4dynWof4kILDXT
4kxTonUoY2B/RIfbMAQqBJZhAlYZFdk2q3HsArxvYsOa5EeVL8X2bV4hQWAIZnG5sqf8cQH/MugX
qVFbzdJQG2FxFBZ8gFOaVI0f6M9ph4uDYh7q6ko0dtEe+5+t89dBuAg5rakIw6yLs2O9uuzKm9k4
BsVtCZ4YAFMLqAMlkPx7Ml7ZEf64Zf9y3cv0IRc0qS8HIT0myZO5QG9WNSeOUI1OLV/AsVwT0d7O
T8VYXVlAF0XYL098uWvjJ1Kp4SLlR6nettbNnOBwN2yF4Kkb7hTjUUokp25OrelNQKBywG31QGJ5
ZfKtU/gvi+tT8u6XuVdaszKMEPiPquir00mo/Akl7+HKQrqyWVxGAGQSlbTMSnqkfdfOT712x5PF
rc8md2UtXZm3l/IosZILDGmZHEs9YdvGMfAhgf81ntX2g+VVd/goT++lZTm59WQYpCKJZaeJ4SW4
xOg1eb+2+/st/fFw/nclWRfblxZKgi7nE/r/ce5gpYA8VOm2QMGrm5iqTCA9/f16FwCc/8wr9DA5
f+H74kzz+3bSRYJsjU0wPx6g+m6ckydtvPvaOR5fbtz9dhXj+/sF/7yEfrngRfix9I0EKVzFUNN4
qsc3w7g33yUqjtVDocLvFJ5M68qqVdZB+zJtf7nkemb8Mm3pq8xW2lvVsUdXgtpHaVQQtH7UkvnP
YsJgoeKldwE0mFMzdjdZLj2MSXU04BVNbJlyv5u1nNYKyi5aC3mv2s1DeSs1gUOcVkrNtqps5qZE
MhEH+a4IhJ2Wv4k1+uS54Knaa9QN/tBds81V1pH68lgETAr/W+OTi0hZzLPSigNzhnW8WiD1rve6
WwUkpg3GJu93i2jf3Um+/4K+7H5f+B89g7x57l6uvNA/TlkQXDqTRyNuX3/+y+j2aRhPYSXNj88j
Qoy3t5udj7iPu3FRhXR+XrnYGih8fWYQPKiHQiW85KbHgVIvQtFz0gSnMGk2qrQbtFM1ehYYMQwf
Pyxpr093TXazoGc3XTEN+/PkJVcgmeNRvzhmjFHQyLmpx8fabSWQU8OpVeF4Y2s0+NTJmqvy8H/c
C/+94Gc969fBHbLcnKhYHQ3rqRCeiCt06ymU71r9yqZ7IY/7n40AU/VPtKEm6hfrMs81LYsUZtOz
43noEr7frdPmwdn+bLy/v8SLRtDXS12sx65Pgw6hvvkRZdTX1n7c5Qievt/Ju382LzZCQz8hmv+8
5vP8x5GE3I5CPROHfPj3aZpjKVDS/IqPifXUFwsovP0oglot13LJlQf845L491qXm+qszeacqoxl
vlnlTeObb7ffvXDjvwtv5qeeKqKr+4fttj0Yu+dteSU6+uPV8Y4zZEuxREm9eJPklF0YSWl2DCsY
mrkTZ/4AZjk40eGIx9U+6trz/mlVGhJIVYQcLQM9yd/Htgw1I146MzoqKSJi7HSlPsD2Qz9natYu
UhlQJiBgGElvDTVw0uoUV+difGooreqw95Nx9ESw+7k7ZAuM/MputfcxcJr2WoMBy7o/3i1ZCDIS
oqKpl6KtypirljGMyTEH4gmCo7M+jNakv0h3edzLXQR55lmWzyl6F4H+NOJlMcSJQ8UrB3QTi/5o
ooHYm7aQD/cE+0pKShi+xbAFl6XemGSqevBa0CJRK8TnR8OdzLORfozNq1GcaumEWQYocG0Hks8e
M6pCqKVFe904Zx3p79miwkeLFpz+BObgJCwGBVyYtgk6kEnmhaaKZeaHCg49Be3SNuZeF9BvPVd4
Q+qoFVQF0Oz4fX0eA8cFinbI/4eP7YjqlbryhExbDp+EcXTi/kxZo8CCe/IniLXsLWlwzr2heRXF
t7Z6puVSrcIBbeSVcQQ+c09YxHoRp6doeWeM2nJw1opkRv/BwLqN31lHR6xnNBTOORJ3Jr6hyVgB
AaXpiJFZSmtcxUkOZTUgdaFdzE6uuhJOWbjaw0GNp5OFeEKNsRXyAdyG0ZIOG61fqDqxdbYtII53
e+oA1BzN1eAw3isYYTXFvh7qTR4b8GQQWANCBTQ/lZJNW56D+aesH6wcPiREI23xeljlTdccxvbH
AHdar+GHz3cpeHwdTpUQIzcM5SSUzz0wRp0XMdd+Lr8MoDsFbEeFZJvzc0Vvvbn+kEcQbSL2WNWJ
mmhB/3+h4TtPeFwgXxEgixL2NwV2jCHLw1ypyyMQxsGkavBOZpqiT6G1yNOJtP+NQzqe+vZ1XJs7
4wF4zEQFMceR774INsIDUzbsnxLNLdXHbP4nre4KWnRCg2OiCZGAcTeXUxEaGFmL9jpkUYs8xJMg
AvgOP+ZYpBckHnQBHD8OdXrb2jS29RRDBREnVRNo+ezzjvVyr4mWGyp8dulF+b3CbBJxjV1feNFO
0D954UiDlmg+9+elTHdlwcKB108NC2bNe6DfheDRe3EXIR/YPiTtuaOHF6DxLkBTE54nIMCS/KRW
Z/jOTt6+phi7ia8BKVVRVId8oQYEN1jSQDBDlkuMs8LSjCe31R+EAtsF6SnJJBhOi5ukNIgRBiBb
KPt5bwnirqebEwUzzdN9OZ57GtfruolI/OsEFzAWjhUaYM7PCyIClM216hxYit9p06HSNISQMfli
5o7dx/ptQFMHzyQjglptuesiW1e6Zj2xUmJKMUHZ3QnxQe/uqKiJFapO0D0Ka9PBny6wxQ0MgMKN
x2cU4V5pnwgK2+K9NeFBoDDS6uemO9dcZ10oLEeBCy3wqSZqcjxiAvFh9Kt6LxlPdABGAWI1bkUC
k1/Jea+lTz4myk9pAXjsLLM+WZmRjNIk3BReg3xe13ydP1nta1h8JGxQEZ30bpphdz9laMxE+3Vr
VjoTI1YfMm7IKh2s0knUYpdP3THB/qtohTu5nv1KxahPoIbTsr3sJVG/1ecX5laRHkM5dEaJLX8m
VWKe81TBaOzD+ENORk9X1e2IUMXUryiFJ25VyKOnsgr9GpOOKQpcqbQeppiJFrpUEApgxgVgNyt3
5l7eL6H+ImJ3gVwBd80Bt+kN6An9icTsUTbuGnzK8hnV8ggH1BEXldcOOZ108kOWZyIIXt3D6Ume
q6hkh0DXRdY4e97FeHSm7IxiCDMjZS5WNqWwlIVhIJCRV6cJiQ7FwhUkf61SCV4Fki+q+JREJizG
0BbrE29GiOVjlmdHhiKczjMofWLDenkdkLsIRciFaz65Dvw8vYtwaNG4WGTWX9RsJL2GPgrNtsaB
r/ro1NcATT+qV2PpCiJGnaBIQHvu4SJmLY0XWpG0PeQakaz2jcU7aCG/jzwjbA4ZWQ+IToKM9gzK
KwvvglzaLsvZsSDStbUKPX/f8TFG02w+n6ymcAGnEZmUfMYKWaaMSdv5vavywyKNLhNPDKJtA5ha
ewngLfUTkBaUBPTQr7BTntK9FipexXbQmj8lilH8gGVtoKsgY+xCranI9mTvKRdkeavZq8xOHwK+
NRPAtLUvtR8xmqPYZLatxv79XCKFwiY/Tns54SQLny2YAm3jV+FbWOLJkxAdFJkjmaBxC4d+F+uw
wvoyehwl3xzf58CTko+EhTrN/a426S7W8P1RzmHl6eO+TOjtWrsS1VYtwlMaloeOKkJ7J+HoLhpP
o6nbmWE51AEGHabNdOpUZlCqb2uaqrTV6vldRSmB3bBaJzCDG2Z4YoIloX0SREAWavWGlBMVEYQn
WazMVS3ZA0UZkvd4FSqJbgReR0oxNKw8ajtovbRB71vMjdceimEn3Zag+6i/F4rksnA8HbCBxb7L
xwkIjGavo/EufB7JGFcy81v4k2N9Xu8w5RwuRjRxC3eS6OmExX0lnVUiP4IuU/6oQcZSM66R0+iZ
O/mMvXx+Us2dAPWciIWhzgbg25wlBuucskMK7DmJ+VahSDCwK1Z7DbDWGhLQRFhU4MfgFfk9sGU+
7Ui2vDZF805Tdq3y1MiTHcUIBJi7LH1fx8XMnky2jx6JFGLSJDW9rH21ZKQIgnPViK857YYoPi5J
AjbBXY+epD+vO5QGqChb7uVhJ4onOZQco3qakmdCs/R1Tg9xDQQWjHnhKtbkEegXK0qavWzqXUKm
NoPCNVMeG0Gv08Dv2D/W21nn3rpDNtl9ZcW+ARqOZkOFrAgjGbSvJXQAjB48HlBLB0dv/QWqbtI9
1eETzVmUV3KPXbuo2mOobzukTaczEXfenJm8+mQ4VLpTsPSZlTgh50YIJJ0q+GSQ9wh4jrf+Wlca
wxFKN5/CjhE+BXzuGghqDXqqXfm0TqtYxT5VxfII8YMafkpa0hsbZM/Qc1/rnzjnWGoGq2oKIztC
Fos4czR/LOIpqRfWtaP/JJbVlldKBosD0dV4g9IsoVaGsWpnNzhHpNbazU3jDXxlqEOtgYSpwnmA
JHZzps4hsXaT/G0QoURbyPcAERp/ZIru97As0fC3WyLlVNHuTOa3kKefk6MA65vqJzE/yTR35gAq
sMhkmovtpJxMFfkZ/l17zl7MkshmuyS3jRB7McFozrm2FPYg763FoEjDFsa53mdvPFMWn8ISU6ns
qQNSF2sA4POXkSiWWU5Zkqm2Htz9Rhk5yziPWa7ZhKBofq5oyryK4J9mzhrzpCXoRLc76f9xdp5L
jaPr2j4iVSmHv5IDNjZgGtPAHxU9Dco56+i/S+z69oBGZVftNWutmepm+pX0pifcIRHtoiS+TE4x
TcCE04vm+nRYSSYE+yHdxOWvlGuC65jDXMWiuOrfw7/K7yDXzylM4pDTHBSN30NCrd5yug1SuZnO
TI7O0grvZVkFjPcsGR0oNsRIlKPQPucZdUQV32qlOyhgYKauunLmWJ32ZdN+hOGe3d6gLxYKD5H+
McDqnkIFsicdLns6eDdDSjRTnpSIkNbJvD1ThY6ggjZRGf0ySKqkDENjcLIuPxSrm7E/1+le9vdR
7J2zcupcfUiBfMO1yj0+HR9GXdkdH2foTbs5c481wZ7f6jT5RuPoL/YcVpzwLTzjp7to3KQ66FU/
cKBj2BnXdsRMcZRNC7gDf6ZDUODRhXaKwD4oYtZy95vWqjzKW1eM10OfPBgy6w71CpKtAcYQf8St
H/zyMqBc0QMPnqvHFDRLpQW7rEAly/vMRYRT+1OsxU/6ePA60MnpU3muBST22JRBtJZa4U4rBUT4
TsiwIiy9VciCiR0p4EF+3wfNrdfcjLQS/bvI2/sq2h5rrd503YOKbSeSv/GnhsKRqcE2zU+UoSGL
TzExG3pUAKTgFs3ZbA6dnXpI5hL44bSHbMw9hxILsI3943RequRQbaLD4USep3vIVLSP0xb68h2n
S6h/sP4LrdpwvL1O0abpZuuRPwBn4G5vpAgtIEXhtgfCswHVoeI0ZYZclBERf8rrtoCMfMrRBqxq
gr8SpZ408uw6RItD3EbwwrJnFmRQJ49TFqKowmoY4LqaD8Q/HdEYjzod4vAzN5weQgP2bCy307VL
71cfkPeot4O/nQLi1MRePfbhIbyXEGj7MKP/CH4LERoLgGEzRRwNihvJCsNLoI3vVB8a8aXRqtUg
oplVERnshfbVw7sgWZth7HDb5uaHdQ8ElWS06ZO7KQXnWo/yTz+PV0ZZbQgkY1QzOVMAwbAcydOt
BLHuyncGRuyLM5Cg5DU33wvfwSRypSpbTfggXvb55NwxKJmblh1ke27zEJGiTjtbHDxThtCo9TYG
clnlnxIiayFd/4isCMDeEIEkMu4K9U9plBsmZ7oDw2SbkNSlb7VJBJaeBNa4GJ+n8x3LUefmLkF9
ysXfGiPuFMyviqyPDL6UlF9TyWSMLRWEKbWVNc4a1thopsdy2Mf+x+Uq1Azq/T9lNuNbnWNW8ZIb
Ix21LIsOyXhk3XOTUvPiXiJiTVBnF/eFv067kxzD7LpSgpoZbszHxn3mZ0WIeeViDTKEZEobYm/1
mLyhcnSMS4grdn1vIaHxaJ39R8hWB32TPJTbdttvs/vxo9uZQCaRIrHHq020xcoPtU2gVOh0Iiz2
86n8PMxlAf+Ag1o8kyu68pvVcoqney5swrdO/jBI7YgNJaRYuuhGvdaeXirNMc0SSv26KeIM9PMB
3KgZmkivYxikx2gANC2f2eIR5RVuYaKqEu37y6tAXgJtwR5HOlUhRjG1WTVQG83ckAaRBk+1ftn8
wZhui+PawXac3Ln5vNIgVJaqrIZJmI+GLKYyX0j1b/XqVgkKtcduE6Pl25d0N1mt6M9/MKf6UB8e
Deefg3GqVhz99sPBtNfOyVqdutvP29CRHvrXa72mpfYepp8qQlvi9AVmX7sPXL9K/T44mNKesluv
v7H6OxHacTWdIJc/9JdO6bw1YViaok3KlxIuiT/ndmzafGi6IWS0Bo72PsENvtr3ynOGcm5525SU
QJEaGn75ALQ0b50kx96lHnCn0P7KhUOQA9iXH0v3tc7uYCmSFPXyC0miF2+yEWs6rKS9dWN4bIxt
roVgZo9Bs5XTU0FhSN8L5i+JrcZBL6J5KyT/l97H9/ebHSduHkMNNJvw0JBcF89UCbi8iFbIsMls
cBJxrnaCl/rNTB5xEfAsnFJn+1UVsi42yiE+IPnKzVEi4BLvdRLJK1O3dC58H2f6/W+rVorLqrS8
JjgERnabdfD36lOnpzce8ZuHJhQ+5TdZ8qvhlyCNKXG6BdqdV9Jd0ZQ7s0hvxQFbgpYfbuKVUJOl
+ViNNOJbWWGYQNYRidmDUsu21aabVBNPTRtyVWrkjcjt597RhEvSc/NDVLtpYCFMvx7AerKTfiMb
kEf67o73Xnce1In05fLrLx1KExsIGDFqreBFfr69qJUV6Jw0PYwoVyNJg7xAdBdyY5Jcx2tp2F4e
bvFEwooM3PCkcWjOVcExl/GKsNSHJ2C00XqXbR+3+fpAu/Dm14ngwjldGW/qg843JqeAbnLeKqah
zxZuroruUFkqJ6BiY8X3Z7PDFS9ytg/rw3l/8/l5e015fekQtCSEG8Gas3bVaVl/W05xAd1QatXg
QPjDrfs/ETmwI6qIl19t8Yr/PtLshMsBShpGnaSHLr8rpF1xEt7r51hek0z9oTqo6s+Nj67Llf0y
I2n8z+1OgwkzKwlLZfPrKPz2gn0c4l/QccpTr7GPRzxhNk/eeret7cPW2K7P7yAHlN3fyy+7CFX4
Pupsl2pZVae09+hQlqtnwz5u7nfcZuOjvV4zj9wkV8Zbgg18H2/6/W9vmcViCF6YdVOuXo7KS2ED
jfjoQiRqPsSd7WD2EfyK7m9ON7f+9gp0WJ5OtvmaRS6XJp5oQg1XZ++aRHk2dNJ0a6+Ob5udZz8+
Rg4Gjus7xzmFjru+MuDiksUhHMVmUbbQHf35rpSSrTStIwB66ZFSfEjwiyBed4qbK73CxRa69W2k
2ZkuodVpeLnFSGgB09lKkCwjZi8RfnAqCohTLelKw3kRM/d9zBlSojGDsm4UMzlo3MGIGKEBRn6r
HKU/5gMAfrRs4RqG6IPzG/8A3UPy6xoCcrHraOmiTECCEaOpzVZTVWVeKbZteBhNqjLSNuz2qGqG
6jnrKatQPqTmRAxKfU8CK+7uaAdeXs9fa+Y/a+rbE8wClKjPqsFy6XtOjUJaUhvDfRsFKgXVfqrk
WfSEAu0tccupmDXVw0jQpvYE13zlaVsyboPMaSjxmVGbFTDljGTS15L9CDLbNRU7hn6RkQ61Mkgl
Amvo5VZqR/RW4xFewmeBWhg5tChjXca/GsjHrnlO4EHV3t/WWOfRlWh0Kf5DbNrAdW86ib8snr9t
YMXLQM01vPBUbItPdJoQq6WIRR1Pzq8FEYs76Ntgs1smda04HdQhOCDIVHRHGt+8atkdE/XKDroy
0Py6TixrHHUjCw7MErt12j2M1OmZY1wjFiyiDmmTS3hDwk7Hf+HnsaAXvtkHFXgX3z3q9XOENiuF
ezd4ThCE6+nAuB9t/kDNhrovX5XOBgnl5WW7vHm/PcNs8w7hGPR+4gaHoV2p5UPbTvIzrrZ1P2ok
vVPqLVo13rCDptVJ0QkdxCo5KAN6SqvLj/KVMPx3B/37OWanciQ1jZA18YQcGKZCXU+NjW1RsqbG
vrTpusnBaejO0Z2Unny1Z7WfNWU71Zg7KqZW/ddtXxIVCVmfKL76UPAImJpCEyTZfZ0aiZcfePmw
NUQMFUH2AJiaxQdSF3hiEbADOPiouxCzV0O8ko3SJvenAJeyW0ton5eHXb6pOXCBFSo4iMyXjT+K
KtER562BTJspVneee2chalFJ8JA91PeQi67cT6pqZf1uUDW1Eo68nK4EGqUUrRure5IKCvVF4Zgs
tQCV78uPuLiJ4EAYKhox/41BU7WtzFiCZaKL26mHpr+V0hH1rKuVkIUUhiuVcgO4AfLiOaAzET2l
DROCa5oSlF8qLILhNcjvl19nKab+Mcws5DQJOCsrFCM2KnrAlJ3Kj0DUEQ85J/Kb251ZrF0Nwbud
Oskp8sV0aXzrIYXuPIJbtjosHSmmX+WMLRzBP55rtgALClxuVbAAuWTYHop2BM86tUxz5yr2f2FO
NZGkQjI1Vvx/wm74BXEiawV8q/QuROM2mGD4HhY2cXSlvLU4qd9Gmr2VOfaWXnZMqji8ufKWAD9C
/DUerpQUFhKzHy80u7A9TekGYdB9qkUnFmlPWk/dPqREVUQOFc6rIcLSWftjxPklVsu9oLFgD4oA
smhigjeo8kpvLA3pFk8NmtEUQmuJRvGp8bAuRCoLAkuyH0h6ffPz8qpegvnzOJMbrDpFpsZsVadq
ENS9bgQoYa+pmtLnZTX3Lh4nsOILKKMfU5OEqvGVcRc/vAKedfIawpVmduX0gwKILdC+Vq1HR1S0
fqt4NR7lGMZRvc31JwCn1SFWjYMiKTtv/OD1s/AdVKYkNBu9+7j8QIsr+9vzzO4dOY9FsSjbmA7A
mTOc8EL9OiV3XV5cObuXvzm1MnXKPRRIeD+v/CTIJS0yg+iQobmMbnd/RlOcBgWYjAGDpWbrQTQR
qFVcfsXFLaWBIBYlSzKpQ/wc1msa2WwKqAURiu+0piTtRBvrKt59evrZDc7hoHPik0kY0hem+ltI
WKatYJZJDLvQuG0ysp2t1z5cfpPlISwyR0mxsIGbvUkgZkUSpdR4uXDJ/oEx+O3b5SEW1yfdmP8/
xOz8yULBS9UwjA+aCwSomwB2m/SeHEpIMRSLt1Z25X5Znp1/B5ydRD5NWqOM4xiNeIB92KEFKFfS
cLoWcC5+O8rGFGxFE2D77PxhnLCkQ07Br9mDH0TjAxDG5W+3VDMhnBVhXpKHYYw3+3i9MVhaHMBF
S7ozbc0pMTCeK4B2QkkSmNL2WhvJO+NOrSOomVeGX7wR/x1+jrO23No0C7MOD2p9VtCzMN3fuus6
hY/jFpIdY+2keEYVIua08CEsVMsH6MnxuEr6NxCxSn/sg+zKpl9q1/BNEHZkxaI0Oy/JSZLadlIW
jk+3L6vjcfP09LR7fPz4sLevzp2z//V5OjX2lYrD4pKiJAccWxEpcMzO2MHz2rZQuUNhdhOd6MGz
Ju1AdV7+3EuFFHQJVNPC4R4/e2u2ooxeKEojEsNDNB4n3F6N2QBsF9qVMQEpMLQOEEhGc9U1EKWk
yz6BxuRMWHfYCukKsNzyF/8ta1QN4xN9XxAnlx9xaTP/+4RESz9Pvl7zmow8i8umQcuY3nexnyDH
dKG+errCQ5ZcWYNLS/D7iNLPEQ3ZRW9MFJPpWu2kN1Coeb4mh4xc2c67K+nqYmj6fbRZDhk3aqH5
dTStrZe3wKb66m6268Or49ycOlzvL3/NpToLEw4ZXdEtlVbU7Kga46EQujiLDx01HsCvZGIeRaVS
nuB6UwMopktO6NumCRkjPHbAE0bwfPkplhb394eYrTo38FBvjk2UX4JHXFok7TgFKjT4Lg+zPJH/
+65fn/7bbebplTgEppUcoPKq4e8E6bO0mFq8Oh3Fq6nM4kKVkaK2oERP0po/l41fgNitcngF0z7i
ZiPavpHE9ym7BTuI1R4WDP6VDzlTEf4qNWsI9+rwiySdstlsUJmamZoNOTdCfpTbc5gIu7x4qsoB
UShKU93JGFYxfJG6wcvA3ePPwALYj6hSGJjOdQCUYnBMonDN02z5wVTNhF8A08OYU0HLoFAav8yH
p3rzzJH5x97pq+3azm1n76xuLs/z1cFme6jTEtJin8FubzMbes6jvjLWB3t943Q25eCrBf7pz5uH
SegR/u/LzQJOoahhe+EN/HRLlb07U3/ebaW77eFuf5M6HV6xp7/C5vI7fpFi/jMmIsyUn0Wd1Hx2
IYwBUGH6ZqCIwRJGA14+dfygUhUQ3XD1lXdo5sYLkz3MA3MCyQWfAZjMEn3Gqsj2FB3XNJ4njGk2
4VIxxAiU40Ql8TnsJ5geSBG0kN7alrLcyYotdk167fRZ6LYjO6uIogSzBCrVFOB825GR3AqpLBjR
V+Vjon8A7iMLBeVvJHcxABBOHqA9lz+dOf2p80+nQASk20SV4T8qMV1gVLrRl/EBew/8RnF/yVda
vlewj26wYMAto8G6S4ARUNXo4Or5NmtBascGNbKHRN7W5t8K9Ym8Woco7oU42mUg7YZu5Sk4GcQ4
tmfvJWgrA1VaOcl35qiDIJpYRYHWr9roSdXSVU3Vt2mfwurJxA8lB/bkNfT//VOSPidAiQjqgY1z
YBjdhw6Qhu7GVPAOGuM0YNyZ1vU2bQGgRzgQUi1BDOKfAbJGfdDatxAFuE5DsRt8hF+JO6Fqb1uc
irIGqSVQ9AUa5mAni2pwrEZZ55iaIaDhAg8i07EbfhbHMXE7IUkbcR976ZUNunQ0fp+A2X4hS7fC
xs3Sg1c4vfU2vKVUrkgupBBnpeYWfNLlGV9KCBWML1VTJkOlwv1zmQm1GYyuj7Es47EdwHRTz5vA
SFej5enJ/7O0vo00O3liMdH70CVclWpnVD6z5BOmCwD5CX+PNEUVv0c4OFHNF9hPIXjEa7UWeWlx
00mVga/wHy6fn+9qZmkTdZpC22+AX3rUnfvdZvvxz2F7t15rztmBpHxlPy2VTTnS/x1yliLAjlGD
PtaiA6hKcmCp/WSpQwUgI+UOb/1nmbe/PKNLV/n3Iaff/3ZwtJ0XVa1BqaPI7trkjYQbVCq4CsCK
6bW60mKZhytL4g5XwQbNUTpuVKV65huUha2zTi9nOqFoF+ejtDsgBGRGZ7CBcRCiIjKB51i+VPYb
iBcj6ieX31v6ovPPV9j3h5l9bF+Xi1ww2fCl+DyVLkNqxioePaP/2NOdmk6sfsCqNEILL//U83Av
Bnil5n90b9Pnb8CGpnAEocikCe1g8FZkpZF2YCGGI6wFhL8R10KwPW9Oqv6KThJ4yWyN1k1YZrba
PbbpdGhs85JCof9E3hfnWC4n0cbt/0p9jJ7FqZXLtYLq2C42byR4TFUF5nM7EZjU8b5SnijLYA+9
hr43nZLm4D2ItbTW0qPVVnYhA8Yu1l3xAaIDoA+FPIHoRP7kbSYaxFQUH1Gwh+HtRK1i+w/Tr4pZ
+14KBmIWnwhH6brxko1bva9fy6ZameUjY029OdHI8Tui1RYNNuWZIn40+61W7UwKulXzRitXTh6p
pUzUiqGUd5JOrJbyRfQ9/cBVVhyHCtHeicBHg2efWKca+l6GfhQCkNUAPfBY6IWj5K5dIg2YuyYi
6bsymDxukpumpz7EkToBRqXPHGJVK7YrbwgR6OSPzICjWtXGGANscV0nVMYNmCUX6X0KZaL/Gy5S
IYH3BUgp41g1BZJxAhNIo2LirUVTvy1KGABEeCXmYGn6oQ1/KR+3LSbJLFuQ7MhzTn3TMcchGdnL
EqSlABoVYia8EML8XrpRhXjTpeOpEro/Utt9TuUr3//sGJgbIZvkclA0SuT2Vo7DdcW5Lffq7m9f
r8BMYk69oYyjGvA3P8T2U3VfEh3NeCQ/rmyDxVOOeoSKJJPEppxFP0Y3KnJrylzhL/AyBJPl4CTD
voQmCZcPTSpIhehQgSClk6P+tp4uj/9VlZrvQnrDyKmh7caZMBvfl6peHUoaCJKPkjItGV9lJrnA
dabcjHN4V9s4fGeebhXPdNwGXknuuL5pk0dSnDx6HXRf5IQp9tu5GDmIRSNuNVEc/T5ZtcVayZuD
h8xpWoxT8zjQR+C38W2SiGu1FXYSdJOhRtfUWnm4+0loVaa8sVend1mPUZGcHxVF2MT0/FzfQDDp
I2euOrI3Ezhy157jCF5Vw27HNKxCHLQXSOqJAC5/qKXeFsLJzBGCVRqS87OrvklzpZSgdT0JN8fV
ve5QKgEO8hAcHl4Pe+dvD4r9ytpYuuxpHGlUMKiVwLH+eTVksVDHXQsKLnT3eQkREi7THn60EV6x
HFq6g74PNLuDLCMfgsJCWohuIaUB9Aa4hrj54GyBSbj8Hb9U1eYLzpgKP2DAKDTPQxgNvGZgQFCY
BgMNm0TU0AcHnooL8YJBp9OAIJ7O1BpI45XBl8L074PLPz+pK5d9qafUM5N45aI5hiz3vXaGOTe0
mxpP8PH/MIXfx5vtLtfroprNh2iTdVaqI6w3Pjbi++QoV+bw6+7+z3eF246wGwmzNMeZADKBxSwR
sMXeYwi8PXaVW7CTWk/Ezc4o3BsRrpx5tkaoWnBma/W1FscHHMri1ZWvvHSmAUAXyYMsTpUvHYhv
MY1rCCAA0wgAuvArLW8iAASAYFtI3kL5e4zvueZ6dVtZAxgRZZVahziu7b5v/y8fX550LUQ60iAB
f052SLYZKIMYHLwESqqASRgsko/ReBjy35ffeCkNMGgpg+6exBCUWaiqlCWUqwAlQRfP5umeKYCb
wIaEdYNS0icUhsvjTX/efK6nJjbuxuCKpPkHjuJE77wxSA+GufXp2EHd/GLvXBtnsf5gAZ2cmnCa
apqz/aKLURqnCvxWIq8KAk63mqjV7z6mVxLeCWtJuUmzm0DajN6xlRBFwTQdx3QEENZWc3P5pb+u
ov++9b8PM9tMiR7mKWJNySHosAGtldtGFaEP8z+juMvcu3aUnF6QFbsGYavA5fAgw5StsUf3EFcS
mpovrIdNjlZZXHpHVo6NA9g66COUBz5l4VSqrpPA6mwCYxPgW1Tmxb1amgeV7ZI3ze9OMgj+vJU4
pEAUwruWqFXnNK7JFfxHpUw3Y0xIgVb85TdfOp+/z8JsIUuJkSO/o/LiSKwRh1K1tYiXTABW8FEq
9crq+prV2YdmxlHrM6nQT2Dd2cbpCBO9gbJCVeabsH+Vkld/0KGJRwC7XsmNUHvQMltQdGeiqceg
NAoNiersfcqbjLes8h5lyNdUDyBk07VspDcZEXjVyHdy9hzI4IYSPCxK/RZa+0QutRL/CJcdX+CJ
6fmlafGR68HKit7qFO9Jvd1E2AdVqJBCWVMAVkfA4N+6ZqU+lZ+WuOfSUPK7Ln6UsBgxFKg8+Qul
nxw6temjZY2eovZUtDDKa4ylmsJR9XvIgpHf2KaOaedzr4s7bciog1dw0EHpG+YBI6McewvJ9fce
7yiK6abRUIMWrql/LSlV6ZTAJq4CvWflC4/17cRUkkQiScBYGSlJ4lr83UUsT+VNWjmIkXhYfcKw
hNq0ae4wLB7ORcEXxDKU4so7FwrEQmuPxqSOTKq+IWZGLFKrVzF5yt2AxwqMtc6Wr5bcF9alrtMp
lhGvlxTlK2T69tRmZAxBmIoYqdvxX2zvVspGPqOX4YwoiZ2jVXeDLF6ykc7xlQ3xJdozX6HozbA2
AddM/dafKzSu5MBsWyl7ylfqNniPd+Uh/IsIdv63eByfynvpJrwPzpMKrl1Zdr+HpehoZ7nlC+2y
jbfSkA92rKs8oyki+89j8SGIEafjeQ48xClJRWRcM+7C4iVt0Bc2dxTPnchS15bwYsTwBPNeRNd2
fPE8f0XCG7qRE6Ghonu5nQi3rnJ/+ehYgq6RgpInGoRa4ClmXwqOOSTGqevp9qTWkYag/lEDoVah
wgJfDRNUmiMktIMKvR9oKhlA2wtYmKQ3MEy0HnvrD3wFuwTSAojDyHujLGFGRxNqpzTum0K6Mrcw
PJa+IjepidSWohLK/JzcMfNzKXWV+FCOD9Zwq4v6UfFup9m18ICGQBwIax+q8mC9Dml9kILHGBIe
kBxay7eZqKFygyWr/joKDaTm0mnDN9nYeBGlQHyQ46HbgdYTIyRn6mTHCx/yZLx3awxGxmYTaZbd
ZmTLApUfqoyduwurO334sEhhTMCII/67oUfGAWxNe/AMKOLVrfWAwjrWsCWXRhrbYf6ALABeuDpm
zJlMzozDSf8XNqWqPIjaZ4hcw2A0SJEEWHeRSMMFTvoAcfld11i2hz3DR4fQt4CdRypp6xjbAf6Y
scBHN302uYOVHplnX3ImNg5YviK9N/GVakZzbXiMhY+LVKENO4YkkFCfpY0qHkStIV0fVob/DxyN
J9ED1qNf87kAMHJl+mbBkJi2sToOZLTPCSywN8PWbBRwnenvCRrq6c6y3wr7j2Xz93ZnbNpNYt/z
szCI1ycB91X9N0Rd+29nN3a5wTiLf83gh8V1+jCsgRs5gl0598U23jwxh/z1p3ytH7SDsfnDP/MV
7/0VEORVjyKev0IR9bG1ve0/LbjkxGlvkcn76O2PHrfO6SdG+6m3H+7uXnePvf0PTAbTdu4eHpHt
enys+ceQEyy014fA2Qbbx11ro1dWbX7r9tbZm/brOzBUhxVln3378/OZpyZAskP73aQlhJKA/e7b
vv1Ltvd39kFyXl9fMdn6xFpl9TsL7YffuJ84v9n/NvK+trhBsgBKjLqiKGdjNMFf0YYCvTPQexF2
nY3d9Sp2wi1KM7a8fc7WwzayX94yG/+O1fSB4eavrNXfv7fPp9vpM2MsbWNRgTnvPXV8+/n5+fT3
M3belNVbvVrd/q1+0zpZk5OsxdtpoJS/cNpw4HJfCceXMmj9q+pIp+TLu+Dnvg4CaJBZp3LJoQOE
Ygct78wGZFRMhuOO/qyJq3Tj+7by6CHSpBzDYdWjsIctHmb0J1q2V47GhWSQfiYpqKzSuKFv/PN5
JFcfhLqzhCMQffxYiBKGOwVxmuqhrtDvIWXx2ztLhKQX/FbDZqXLgY3lzkbInjviEfdBCkUM57G5
N68hab/Gnt8kloRssgmykTNwdmw37eCJhgsgJje3FiRs4UbSb1rjBlrxIN8kw06XN9KNHmy7X3C1
vBAV+03uwv7JkP6h9ZStUsMOXqjJ6Mmjqj7Gw9odQlsCiP+rpySXOwUKO95axcdZvxI/frWf//vw
pgGwhDOc6tLPD5v2gRgj+8VEW2eJImUPRr1Bf6PNQgw6cXr3yEmJBwX6CP5aDRFXaWChD6+TBlCX
BTtkSSTxs3Xp3Qn5FfzJEtANhIAuG5JhYG729fvfohZvcN06jWT8ArxHTT1r2lstvRfZecTfBeNc
6OMGyjAhbhSX19tSd4EuBi1CDVQ7gpmz/EXrwIqrWkcyhdgApiv6ETgVwgNU2qNyKyioiF65S5fi
EQAwEkUkFbTzvLjnSpqf6u2Ioop55KZAmogyauRNBJ/L77YUCRLxkI+imI7C3qwvNUpxrQkaRR0q
OgyEMBLGA2CqZNjd13pgSxUkggNDExEVl+gMzZaXJFCrslIlmNSIgceiJwWTG56vOp5JvCd8Wo5a
CvoZ4EQvv+ZCYePHyLMZNOMyNypPSg9DtrZo7XIupe+Xh1hI7SkYEfkA2ld5u1nw4/n66Lt+kR5o
ygKGC/Iz8jlXGTILC4MliPDvRA4nyZvm89seUDI1FIl6ggNyCwg1mMIHBFuy5qst6qVIfYJbQmZT
WB2M9nMksRQbsp4xOtRxipaGYusqYjp/OvnoJmSEGGC3m5Z0JhVA5G3K5CzLt11riw086hdwwE7d
/tE0UOPdi+s2zjicpXiPZaqLgZiCUQLpeo/GxOVJWAITGYo6+YIzCeTA86fOu1wuSjnEU2TkrjrW
koEfFV4aaAqR4FLEvMnQL8msepXV6RY49CRzdb2ot3BF8RzQxsQvMtMXpvHbPOWBnCVqzVLP0udJ
5y/7yG+gEgzSCuEuFoZ5TVx46XT8MeKs1tCLiuslLqg0E1KXLGdbZLlXKnpbU3D9tbcCne4X+jlC
c0YM5PKH/+Ibzq6OH8PPlr85mHmUC0p+j3DTGotUm7RjExPbjCtxrayUVbIWfuuOuNYIhVx+HRbf
CsL8Slr1K5HIULuF7bDu1hI/G2/CFXYe/FU4+B06gaPy/73tEQkeEAO0Vfs3Dmkr1L826qbYcJOv
xBVSOqt0nW0iAq1ohbHuqrzDr3GNhdoh29TOVZ/Na5M8i0PEzM28SBbjQ9rf9clbA/zeC070ZnNq
Vqr8YAEfIQW7/KWvTvR0RHxbWlIL7jwrwcvVKDjJwy6xXmrsjqv4cYKrlMMZXpcSPbTFzZWBp+P5
P1OMIIU5kYQA683uiqKPEte1BqY4ppTRJrYQE+eippm/x2DAc7QMIhS8iprwC96SNFy5h5fCExg5
xCU6l9UEa/v55mRDhe8WgJyEm9vjfbzybDu/Ofx+XYN4Rfb4Wty7cKKbjEIJFcwr4dBseoEFeWbg
03OgtYKeDbVaixalquyufNfpu82+K2QvZI6JZiE+qtMy+zahYjnkUuamxaGTTPw0o3sxb7ehIjp0
dRU1pGV8Hj/F7plq4rXjcmEFA0hR1SnKoPoxh7LCzjbMPPGAPTbI/p5iIbWlR0I7IhvXfa1qR7hG
yVs6oU1ZoWFKy0M1tC+q+re3rQZDlJIc1w2Jz6qmn72LMTMJfxTqq7R9dpNmJVArkHBYhqYSqbGt
R6cBLbDLX33hIp0UT0yJqxSk4rxHl4x0lODhExGIpwGx3kn5VCbhnbTnrsG9llo8pkzMSjOQerw1
p6dEtB783oKeApaJAbzHzrOcsqmd/0GaoY0GjgrgSKCe22wdmhQJu9fymrLMQhDEhQTWTdKmJo8y
OzhcRRgapaL7q2I5PsFOUZVMxmu8kK/AYL6cZeDbCHQR5iGd83M5C0rStYES0L1BI7PJ+zX+pWGO
5ii0wKp0muIL0qWjchbLn25Z3bK30k5Apks6IcUBgEzH7/TXUAyPqIeq0L3LMLcn+JKevENt1pCY
qlQq6LQd/XHc5qPpKBm3KtxM+mYU67boIubi0QBkAMSqK8KNLxVbj2JZmbtrP/2IcioT0Wemj1ti
4mPXP8Rhv8Lv2gmibCPUCl3sF8yvn4NYuZX84DYLUpQxNzL7I27+JG5iJyi36VqxCZs/Sv5PaKzG
qQiXKLTD0HJEo2nVqQlyuRQ6IgTc8t7J5FcRzbESL9fWMpz+xoW4PWk2ttZH2qUrSQL0DLVcQe1S
ddFTM/Jrrcalk4bSnERlngiVyuLPqVF0BG96FVrSIO3ZffjAWgpZMlKl5hZEmCisxN5DX2t7ea8t
Bf5EZMiMiwqIfs2arbys5tdbsws44bajiMXzlnq6A/CFQJxwX5RRnEuPiBP3fy+PvLTLKc9PUjTG
JF0yC4qywaX118ZgEyGjIacVn3zjBFA/IOi7PNJSx42rkZ4pGSLnyXyP54prmVILah6BDcPeVPZu
J6xbW8NXYf3rpvt9e+XVFg9S0mBNoYZv0DieTWYY6EoyjFxP1acr7/t2P0n+YXwJ9ILb90P+R/Ru
RTTrkAP1zGtvu3Q3fh989mGbrqzzfsIbP4vb1duf3Tb8jToUJajPK6/51RKdHyco3XBNwQcBWT67
9IVYz1QhYiRK3U5hUzmMKRMKjrZ+qFaHtSNPKjQqWqr2tS+8sHjIVsmxNGoN9JxnB5mZZKVWqKxa
XKkAz1buB0q5E5AwME5XFs9CGs5QFLTApk9M61kIALAX4U4JnrpF7ysFbdbTOnJl83aS3M0aY+Vj
HAVmhxMQ2dcUt+PYiDaij+TwEQqOMSn/eJ+XH2r59eHOG+DKUeKZbdq+Mvwwq+AVIsSaC0+SdtSB
lbiHq4IBX1f+bIp5+39HmiW1UQ1iNA3o92MK56poZ9HaPfrmo9K9BN19hrV5sCmCO1sWdgNEG3GS
bLcVDngBhogTDycV9fZG+OO5yKsq167NpY1mTe7r9DRAEBGq/Tw1i6zwwn5CWiGvAYqJEF9zqWZT
D0MMhErQ5LUHAQjUZbQCdeYmpymnvDwZ0xj/+UT/PsNXaPwtahIszTfEkUBNzJ5TBQXhYD/BYMDW
ufEqGz6uFmuWBsSLAgoWgYtOQfPnS49WoY2Sji0b6GHfOwNYpuo9AaSDU5Aex865/H5LtC/r+3iz
A2VUK90spGx4mhxpnpLt44O+stevdw67+8bfnporA369wPyLfh9wlrCmmSSaiMfDKpT2rs/F0JGb
a1+GuL1U7yyJOlgNG6VFwUtQz6GkPtYg4EzDg8ktrAWwbFp0KkfWhEcHzktvES2dtIDHiuTPe16H
/afZHHEcmqRjES+cxPB1mlUWBzIweg07ouniSwCgYUD4hKEEiO0h+iXJfzUWcWiZ4CPqbYK666Qi
BqGFWgUlCwEP6Tsj1VdVEzxdnoWlLf/9m8wyHgm2r1a1KMZNbHK0gFH7VVLEvj+uFkiWR1KnHjRS
CyRXP5eXLlZSG6hRdphqNN2W8AyodhnsrxJUrw00O1tSq07yJq2igzmeAIbiLkAxdcJywRq9/PGW
0lOW8L/vNDsnhrxqFLej9qSIn4KkTkYTk4bGEAtOhTIcH3NExNVQ9/+PszPbbRzJ1vUTEeA83JKi
Rku2bMvp9A3hdNmc55lPvz+6NrptpWCds7uBrkJXIYOkIlas4R/k8CR09D9MASuPZBYGtlQgbK+z
xmvBFpz9Sa482+XPYKJNBUgeS/Szu0zvFK/S1GyWp5oFwJb7x4393jmr93j1PmcoztpzPeZH0ZVj
pl5IOfko/134LI7EAaSgVmZha42xzgtsAITHmOt569VGWS8ne/Mu/45X1iF1xju8r27E5QEsq+2Q
DzrHyeCpWif8c40wdamLQqd27qIC3jC4375vQDFuUsTnoJly6FD6wAYA2RHAJa5S0rUSnmi858aL
KJ9+/iEuAUa+rXsWdpqJArhBU3QOO7OxEfwZNVlzr+f1Cw34EfsfWrtCmNmG9wgIh1GLlD+h9F33
eyp0JDFnxHWPIpbi7xNYOgz25WpLblBUp1m7VpZdkhl7voLibO8Re8iwZ82an1/k4q3IKAT/cMp4
HXnA7x9QD0Du6zmwRY4UQPaWzh52xe3ROEyA5bdtfGpUAXWpBSKTSF/8vLpyKWFiX9GvJQtVtHOW
YdGURjdBqb+Z4Uk5YtYFGkOJ95Fp5c73bpqsdDD6yQtzW2B9oCAAz+ymml7q9CRIKz8KN2oAusTa
eGaHcOcWX+z5KIKeR9h+9E4+jVI/fZ2liuMJ6WZjgf6oeQzy36Q/SBoPjbEwKEB/fq3LbzVDUEAs
I0h69k3bcmz1SEHkhmcHy0/KRXdfoMTtsaW/8gkv0eqh5/xnsXM+pDomvQxwjqwrZpo3LGa6l/Ru
iahCYSMRz9LS3Dbp0Svq51ksOQY48vPrXrAwY34rilRNTJaRPDoLDoWcN02dCcmN0iBcshLa2cok
0094idTNCX9hw5tF7isg/tIdrkD/lospbEH/Wivs73xn5gB+amYRIknDv29nsc/KtGnLnK7qKpJn
8w/GK8TqZHhJklmE+udXV+b48j39YD3W4aU1ssvzZmpu5WIE+w1rdmyhfNr1WMgs5+uCMvUTGNKV
TqsNOACfMjDPYftaZBmQON1OGyxTVl1o0l04zS4Tsx0VzC7aKFxtn/Imte8YSbJGHllD7Y2LB1y2
gPd8MiMmoUTp3pXXuXD3za8zly7wuNGBOLvPDctXpinndWiFB6AuyRrFdHBnIndEvyYPPuRAtA3D
BDGAkwF9VAMmXCguK4Tf9V+JJrglCDiRHMlrrxQyf5+q7882341fcudOHLWqmLAnnfTI7uWViYxz
ueqCvaffV+KVLODaYmf7SJXizgv0gQ+BAn63RfsGJxYauZDurg4DPwFVf28iU1FFuIwEwbPzk3aq
3gqe/unSLOUvPvQNfTrxC0sVQ8F9JK58c9PkH6UX2dArtenIn34lZl2II3xehMM+qY0z2vj75w38
cdAyb0pvAstGIhI0OFtYfPd6R2Yoj6UZiicKWMJAvRI+LtSN31c+u0vNQmd/eYwoA/GjD4tNrsfL
0nvA03M79x09adxDY0nF0CH1ccreHdtFx8B+ek3r525aG7BiY9qsqdK/ydH0MduLmFm86dNp8fNx
vxhdVBlRPhm1ThQ0vn8jWiW6LiABPae7OOXgUTu2LrHd9F9mUf6rWe+F25lPo1nczeIso3GOs9SG
AeK9yE2i7qPOVj885IlHZIJXAcDOZ7SOZWsjeriR29fBlHMu+deu1PGn1ZEGMpAe+P6yrSgKpj6h
q50pNfZjEyqdnSup70G/9bQOmYcX7rPRZAIrRW7ZXM1M5p/9r/XJ3ei06wY6JWcfWx0EpBxm48h5
6KtDIdDgP1lddzv3kIf2Kay3AUYuOYx0IAfQZW0A9E9K/OZ1zZVh3d9p9/wY/3mU875O1qpROUbA
K4p2hTcYGKmgXHn+K4jrnzfYBYzKvAqi6XRY4RacK+V3QaY2glWkyDEtFNlG01IC1ou8RIKIoFvI
yzG9cvwuRTpFYmwlzrQVhinff+ZOEQQhyekPSYAqi4+q/8CNC1Yz4kmtfoX/c0FrgIHFl8XO9lQh
NuaQw5y40a1mWWAENSbpAonojdZo+GYswzj5dMODsrOcKnOBF00elu78A1NrzzgmLB1hYTFLk9V3
k8Z9av2p/OfZW8TTw72JD7ytV7jjgMYWuHsxfLvyC81X4Pm25Pal1p1Phvw5Qf9yDTVlaWWFzLGo
m1fcJ5GA3Iot7QAVZqW5MOgK0E9QuKmTxHPn+p7iI4Ehy7WRXrsSLwbtrw8zn+EvD2N5U+IHGnei
Avz1ubsN6Wra072Bo+EbBrnx8xC5VX9lx1xd9ey+kuXACIYOff856SEhR9GXxhLmWrilIcvJ1Jii
Bo9LOkwYWV35/pfCkjJPIChGmV6f+yoEWVLmVumnt/2AvkirLowQVHdsLBLCYR0PG6+GRdJtzWpa
9lO90mpx+fMjXDwxX57g7KPHqRQDQyQ3QHzFKOUN+YFALstrD364x+Hk5+UuBZ+vL3z+taVIDXKN
7IC8WiGbhcRWKwPda2AY1xx0L/+0UP7JRZDoYpd/31CpXvSjn9HDzaWjFGsrgHxzEJp/WK+ysX4s
kQqNTXjYAQOy/wc7hwsVPSHiyxOcvW4mRGkwKcTaHG2LLHvRACi4kxPi3UMIkIYTBLJUu1JFfYr3
/nWqyb4+abgymM/v7x1hTFQEoYcYVN5huerE0LPhDJaefsgGfQnADXx7hKtrxciSitht29oecZLx
CriEr7hdYC63taRTrrzPEnqM4SKKrTH01xmOQ2R4rqYNbiCOtu0PHcQSJDIQkPOU91imGIhPkGzt
kuqXbTQb1qKpG3r7TMW4yLS2HUaobQPqfvZ2vAmaP0VoObMNERZVAV5dkuSitu8meCkFGD2qoDnx
xBFGXG6K8UoSdHmPKCozYaRt8Yw9yxR9ve0mLf1XBGOu12mKtiBisYQiU7X60+CXdmOBcCVdpReI
G82VXPVSZoC17H8e4OzKEjvMdcYM6Ewn7LV8Lv+vZl4XD53Kf+hO0J44x6gEnpL6miDH88RRmd67
9FQy0ml402t3Ik996UZB90IzaOgxoDq7FGkkh3Wh6NmNlmOe1wauNpYIdTODpk/cogthtQJhlnOX
tpj5ZYuJu/rJsG7VMnTjpkbmJFpmWGSOlbGoDVcbJkCmD2KeOxmJO7+LIEiBHWPu1cPTSik58SSV
sYoa8QZum30zxusBO1YcRWZvvFhtd4A6yxxj0GxajJYrauNCjONl0C+b2eBXqRndS7sIZnnsAfZP
5VmjMm2g+WWla7SCLb2oDQQCaOpKd5h0sph/mlJwM6+GiGG6UgTLou43ozU6RfNL9nwkrCZbNuuV
5b/0leSKMz45yO8Qr0VFgD7Y5Mzy5r3WPpeIUGFqbbCvEjrAheUvBfxkqamRZgWhJv8K70j/i4B7
SEb4GGkEFX8jGG9x6C0TPmQe1y7XFQC+ecrDn8OdsZ5yyUV+w8ja3FZw9eoaAQ8vTG4jNA7gyNfI
JVfvtcjc3+xtUgDwoda6wvUU/ARWTvEmFttlYUGu8z+oCEYfzoS2V1trwedOEPjRPHRcjgp+uHSn
SFecQBndUu5+RXqxBlTrGnp8DW198br8srnOsui6yuqi7hTE56uFPt7i2KiqW6DPhBmUGDJsg5s9
Z/bqAfoUTvgrov5nYeMckxTIQjPqEdKGYAg/qScAoWbiCWOhx0ccD23B8UECvq9C5+7t/a6x566x
scLE067s0/pht9s9W/Yz3ebYfjquHxzncHDXsyDiVYTY5Yj25VnPon9AA01KehSMGQ2CaLaMF4MR
vNEcq88PVaKpVFgwgdZMd+rpKq5iDpg/faqzS1cpslbWTeymSSdze3wtXySuhwSZEMueMHTjC6q2
WmzLfJ21x5+zi4sVB5pZ/xt9UAT4fvMFg1KmEeixGw1hD9oM/aqTHD2w+2cfKczc7a0r6dPlFUku
ZlrcrAh6Fu8U0U/0wmLAIpnDwueksSYNFnrf0LULHBE+u5VXbviLSRuYFRiLTE8Q4Pn+mkPrSWkp
MXmlzJEalwsdhPzMEJ/5mlfKxfnP+uv3/O9anx/gS1ZuKm2bmh2mHpi0Fi2VDNqisUMTWkkth/Ei
rrw//4jGxaLky4pnG1ioTF3PBVooYLEIl26TOui8YIVHCjeX7wblld9LTLyRkc2e/L64M9Eh0NDb
9NV8Fafbni5/kDy2uhN2L77UOpb+IWJM3+HDjJctMcsf9kmQbZRuWBQyqKc3P0z/lKCwSynaS+Ha
UyrsPbhbqMgMfYPYnFPl3r6sViX0prg6zR4jA+KAGLWaYM8LGvU6z9V540o0X2buCaEWHSDQdWmv
HDTQENROOk3SYC/35SbyoXRK8mp+gqhQXJKmSvsk+Ndh4SJp6JKUzJr+V+/oC1pJJKVfvu/ZCW3C
KlKlpiNAFE+13Lqjpq/NuuSde2IGbtem9xzVLZeksje8P6nkLQAV25NyU1nxKpUEXN0rppbNcd4P
g3eqo2LZdvMIw8ms7czG1qb2YFbCAeEWKZ3ZOBYSLQk8HcjdPvNrtSb3hB8GLpeeYMJYu2OynBwV
+nUj8kr1ssyPEqcJRgtm4gITI7k+8a/y9YKCWz0Pt2paOz0+0gm//SwdOeTiQVGtTeJFjm8wQavp
8kk+qTYKuUu939We6pRj5hoVwyDMbX1JWYRRd5zTcE1emCbXuTg7NXqr0NiXyolWglMhYDcjs7yu
3PLDYsKaGi+l+jIi3Z3iZGEqKzNE7s778JMPxBWuZIcXdArmHwvXMhQTkL3S5tzuy/GDyC0MsYiK
mId38CwmbIzTgj7unMT7FeYR6O1PvZvAyYrYmrq/9vtN368CBoj0PjSK2jp+AbtSVfsJKRz0nEAA
zCVtcZzVchhlYAI6kyK8WZV7lTVvsYGyX7U2sT1G/2ryFCc33qXEcPJkcrlblTxadcOVMHPp0Kt0
IEBnziI15w0yXr+RPSmKbvJ7/6jeVtvp989h5QJ5GSjzjPJFAQem8nnfq8v8DKHBJro1R2Frypi6
6jqGmQU6Ya+QkPCLLJZNqC3UXoRqnq3e2mC8yWVlV1dYgWYIFEm/2ymz1XztF7cmdu3t3g/lXRxt
A3kXyS8BzqY/P/PFjzIDkpFh0QCYz//8y49v6p4UqBbct9kgu91SHtA6uwoSuHSbgLZWP6VNFPkc
gambnpkpMfGWgQ7byqujV9RNZuPWNh8OWfDxf3ipL8udVVypYQm+aCIIwQ5FBTxt92HoXhXPvdht
BveA9ZU1a09oZ98uF9I8iAvYLhQ9eFIhHJYsZ9YLkhcT0FjKgwZtg0o5IZHnJ92dWu9h6/38qhdz
McZpjPPRFoCod3ZRa4HuhZVIdoC6OiUOVXGYPLU9OXm+JmmN4KHCgPcC/v/SNaUrzZaLycmX5c8R
WmPvqV2L7goS9bas7fSnROOaBPzseG/M5PX8WjV9KflTAc2ZtPeZn55zBLMAzKA/wDQ1kNKLYw+u
kzYPccXoKYI1gBU980Gt/shpulB/FAQjmp1XPvocEs8zlq8PcbbB+rAf5QYZqll3drmBrm2Tlt+4
W4d0u1peWezi4fnyxmflu2fqmakgaI8w9XIZonCLqxtkbmc9S3j9XwbChAOa2xb0SESvvseDdDQC
4gTNCkCJWr0H6tfiZ68oqxk2zwBDC6/Jclx+PXybZNCGs6XC9xXVuqoHv0pp4ZdPiD1EyCX6Ctbe
8XuPOA1l+s+f8/JP99/lzg6t2GRyLhXsH26rZsB5Hfn+/iRSv1z35/ibZ8J9AE6ZgQxzSvmcHJlY
QRvogs7NKm1rvp+vPWravh2WhrYL9OWkIqJx1cDtUgX7ddGzF/TzrmitKsJNdtqXEEtlFdvgvQkU
hn4gtm04vw/xQR1RU+g/fv62XKQXDoYGH/RTWQpjybPqiKRPThDQ++wDZb6xLKtTo72HwHiZ00O2
peN7GxioAshH9K8RCbS2YEvD8Xdf9wdrzqbUaC3h+yRnHwgnz9Yukb+IRLTX+sKZPa8ZCsC8lnBm
GuR3MSiBMa2CKVm05GmE+Fk3CVZmRh8WQXOj05d680SNWkj0RM1hBg+A74Crvs4gHdBoIFWZvaaY
kGhTt8jTdCHSAiR20+3wcTs2jQy6WbKpVR/jWJpK1Us1vtNbBq+k17ugBw8bGUspSxYpMnSajF5j
9ho3pTOBJ2nUF4Z/y3Jl9gCTNH07iKd4OhbqR4yLVho1d9y9S02ol2mPUiG5qlQfFFx10TalO4rk
D+cAPFRtbWa38T72nXGQQVFKOBG4gWAiypKv5mlfi2/7POkj9dw3seSCrQrfk/5pVqQOcPOWAmR2
pPa5a9SNkkiOXIG4468G0x9FRreg2pu5altNdBITdUn0hZRV8C3BauKZV3SwOf1yNztxGVG21nBb
jxLvIGigx4R/pvCfWgmZIzDSKU56mrjCmKzA1979vMMund6v++ss8IZhHJuCjsYg1BYHTwCMoiwa
WbX4juvBz0tdoDbMNi/aLPPNFY/G+PfAVFuJkXc6kYIixqJQq/Jy0TMqgtsqNcOyjsQbXd4HERpx
uVvXwiJSi1fBTHYady7okxnmWsamY1zzppxP8Pnt8/XBzmI0IOUgllsM00tUEuLZt9XvVldNjS+C
W2bpC3TjLVkBzfj9/dUyRmAKO5WbiqY15naOnHWLXipwSZw2mfFSqS9Vra/G1FzPl8OczdXEl0K6
rWiQzqB2phHSU1VbrlWmV8L4xcQDmSDY+yqTX+mcpmiNZii1MhZQBaWcrGZ2UdA/NCDaoI72UunP
miI75dXu86WQ/nXZeYN+yZeV0EphNxWMW1ALT2bjnEosKdH37RQ7fZRSI7pXfbwuDnnmTcj74nFI
ifF9VV3yhTzsmO03/muOOrx2L+oPtb9Wn0jxvPBe0lFUEe0rB+Diu/KFYfUgR0gX6PuqgdKVnRn4
ya1knLry0fAPFXJijJkQgHYn/7kUdtrV/tqFdABh+llcn7QaEurZqyZCVULB6DOUi0T6GaFT+K94
Y+T+u5EjMgsjcpJRgxSdWa+YME25Arp8wPjLENbmfalfCQMXbrRvz3MWcSLfEkQU4/DpkJiN7qHD
GtqVuvHiEpAsZvEUUIHm2UELzcQcqoglqMGojlgC27Kff8sLIUNCLPc/S5xVCXGfVYHn6enNzNZG
659tM7banND9vM6F+CyxT7VZWEOB7Hr2tWTkoCRPLqF8KrPHJLOUWcGjgzxwFVgw776zKPhtqbO8
ccgFoLgdTAbmhWhpMV7tOIBu/TbIe7lwixuaNP//LwdPifuAkPM3MyrwNLULYy4E4EwoVs9qKMId
3dCrOIUL0kNIUOBxPutdANJWzk5e6UkKtGdMWpXnukSfUyIfNqaFzDxTRkhPp4un3SvlbwBvcGkz
dW8Rdiy8E9okO9QMjSqhBGF9HI2jdA3OcOknhk5LHALvOCvHfY8KmZRXjS+jl0UCzaiPUbeGrkny
ouDE+/P3vhQKLKjY8BhnndjzqBcNQx92EVFvHjMYv7hOyWBz5mkyxm5X+U6XjghNEBlmIVxs+iHf
36sQAjFC95mesMRXTlywsOhAFp1mQ9/FHU0uslUNyq8I7ZTZJh0F6hMTOXpp8/NrX7p46QZRVdOU
U6gdzr6wX08lgmSgfniKGqMGqXADgNl1HNitNR3SVnuGnKYgfC3kiIp7zbJOvFVhCTu/y28bJpdv
isxvHyOEcW2WPK99fuqglEKjNTFMZWt+/0rBrH83YrZLo3Y7J0VodGN9ijh65WiDQTevc69aK3xu
97NFZ0URWJ+kY7ASz466H5o9c3p9Ok6V2/n38VO3wGNBuI2HRftKbj4Umyk9BhLckq32ywB1QG87
v1FRwHucRAchAYTYSieVDkmakL6smp4TAzV29fMvd2HDWnPtQ4iAPanoZ1soSjXBCprUO0zma2Hc
l+JzZSwj74E+vSBdmVRegoGy2Oy2yEdRdPMsExFCz4qCqvEOWbH31dWYH6Z6PTRbb1rzN3nihsJa
FhgXuALkemsZqKt5siFthXhd6Lu8AYm5oK+rQwIT1j9/iAvUZ/i50FdngzxD/Ms1zatiuWKo5N/S
urR0z56NcDJvFZuuGi5ENjMMT9vI78LEadorGpIXtuiMAJVn4zzy9vO0peo8NbQ8UTjUAtaXzjht
61l4p6Xw3vVFifngzZW3vXAVsaKBcCXaJsizzaHlS1JYNJI6WfweB09ZhtZBLg9xeZPHT6w5BbdV
tRRSKkp9+fOyF9zw5o/832XPdkCGS/rY9QVKwqFomxX2lwoWDeFK87EboN4v4se0OA27qHsPoAr7
lNVBh8bEKs5uQ38l5UBOHFVywmpr6rd9uDSBpdfzTChCfrWQFvn09vMjX8raZ/2m+ergr39pXGdF
EOG/JYc3DIT2JsaBeW7YivbiFbkd0qM0NlZ25Ra51JXnfLAJId2ZqACcRQ8x0w0/SobgtjE2QZr+
MbVfEXKUKGzLwx75dobIa9ANMbIuBsmtWiqo2ORLPTxFQ24DjUs7SCHRthKCBYb3cXxs4hfBfyvE
5yzHvEG+crIvtXS/PfDZdgp8tSrVKQhuygZuDt4GAc2avBbsrCENOMpaPSt0Ljzh1AzqjJ64Kth9
KZAp1BozTYyps3j2ybShGsQ8wNEXyTJGZ/Q10JxLhvsYvEl7TcPpUrZjKcxLlHkOhQn1WT3rFQFe
k6FuHSLzdiJGmZ8wltF41tVjau3mUCbvGnWFWLXg3fT9QzG+gMEQxwexW+naSY9+p9P9zzvV+My6
v1w6xA3dNGHea+wYrMnPWQZGlgsdvU/xLvFXA3igyF+Num2Vv5Di6/60yQ7tCnTy7dS70yg/ZHUp
SAv5JSntunnwXP0kx9aqddWtOr5IxR6XEOVGf0fNVZIdP9hIay9zxnCV70dl15e7Ilzkomus07Wk
/PGLVXuvB/vO+JOnoe2Lr1VxzKt7/ldD6FUK7swX1XD8jwasw2OUL0XDziogneD+ViopwyJ6jKdN
WSfAhdYJDer6vnjLnvt8W0YPqNAY3ocRHsTGThdFDOpsLQzbaFi31m9D+6WW8J1vFGPdWH/oArcM
NvjqC1HfmVO4lLlfup2XrkCyWt6pfFX9PX5ACsL5+U4Rtoq19oKHDo9yREDTW79c5oYjQxLHcUtP
33Tx1ptedOxTZFpZG0t1WtSwqkcAeh7AZLEFE/Uwyvv6XmRw2NdPVQou1UkPQi/Bdu8XMjqcVQFN
TXWw47Ez5AFFtHRSXjJR14qUbTC22eg+WlvTYOeIoXzUdOffI/CY1i+/RW4v2oQhjVH5yZM+fOnJ
0NMldBWl7RGaXEQe2rt09LWDkm68zRivyCOwdAPF7vnvWrqP36Xo1jK2E1ivd6v+lSPKuh7+6NJu
MpfKr3JY9/1jbJQo+LyV/EnJqg+3ihHYQnySitvw3gJVJn5YGpLAGQr0k2MEr1lv0Td0xY9BJcuL
rJWMFHjdKK5Pvl9p6aL+iJ/Kqlwn1qun2eyq7bREVqd0CkiTcZe6vVK7CoTbnJltry1FsGa+TXsi
XKquJNtt9k7Wlmlu+4QfT9KynI/gOG4l/a4B89waNSLkCaLCwFkiO/tTn0RXuEWiSLHwPbDbU35C
aADW6o34TPe1bx1ECTitPYO8YBnVTgutQXNM2dEftdoZYHTzRiv1mH+kgYPhCWivtnAJZ12BJvnS
EpawPjFYC/GAvC22qmlP70Vph78EmZ7GZlBdQ1nwgw80z4FrV67lA3pZqnu5ufcsl1FiLP5ust89
Y/4URJza5u4MlWcKZJi4p7KxDYE7zuiPJKh6azhhWywmy87JH41dvC8R4wv9rZJKjkQz1nAxbUzF
HXfBOCyTlJTqMc0w+SgVW1CbZdS8loOxqi2s6opg2cL3Uiih421ZhCtBnw66vwBfbof9zhJXfYcD
If9KPd0xQMn8fbsMzVvpaKqCk3OtFHtPvQfACABWaF6DapkiBM2sTt8CWO79yFazV+2Qp/dF8ZBH
rn5nWW7j3cmtIwh3g3BXIf+Jr4Dp7UdjHQh3EKiRfOVA9Fq20eJfprEe4nVfLfwStRnpaIircQnW
rrlPEJKrFrOjqGeLGQAqYEVBU64rVbULbTdNa0lbYn7UB65BWY2teCssevZEGtyH8iIYTnja22KA
nF1vOKmAmV/RL82cXzXaGNHDIB0LhNR7gd/Afw1TZpBuBhgi54hqzT2ZkbfvldA2XiAd27p0U6nP
bX1bgyOMSFNyfsmnarOHJyD8Kp8y77Z/8ZHVG7YGGsraxkwOwQ3AjHAZ38YP0bTFWicGHLf8x9jE
4W0LKdhuhl9F/0uFBKwi1FuvkKQ0bPVxwpSnMzey/jwtdZIhJ5RX1Z2HG8VK8vY7eSvof9p0kSeV
XQ6P6TYJV7G/bKW9jHVX55Pe/WauWrsd4dXb+Oq9+pC/Tcv4oKkuByVR2HigaY7m4OqrHrnIGvFd
G1CF430Ib4W/Mh50Shd1JUe4s7lRt8W7yQABKXbFQq5sfXSQnsj47s/089xwN+xy+Z8ihVxySoyF
6AGH8tk3/2BxFlRvonlKuhNXYkQIChYt5c4NEwWpkhFyWpnRi4aRF5hY0fJsAaFTRVoUWGh53q2a
YWZk/vEpqY3iziqf0uI3J03HeatOcwYVb/Jtorz06p30S8dheqGKzxbH6lDki7K4kXI3BQ6GsmIN
9dJghmbHL0BhbX9ELBP93F1F1OqTl9i7rUO7mdZ56+CyYk/SFol7pXCbeG+UD0mM2eODAAN/XX0A
R8XkIv/dBz1wpUNc2KMH+uuuLlfCbyta1dlz2BJyk5L+48Gvfrfi3S+r/AOzqzqOFmZZThjB/FsV
gquqT6qCE9cumPYcwDZYNAdU69PH3PDslDekgz1tfTQmqmTBc+uZM7jRujv2MhZyG1N1wF8gyqWp
CyFErumURCsh2EV4GYELWw6Rb5fCn5QGM0Ji0ykpyUzwD9AH6JzcL8oqDFdRNaLO/torJ6vjkBVb
vxkW4x9Z2/SC4+mrJnd661G7i4g4kz0Jtshgpnfb9Ka/Mfx9pBxd3/sjmDu/eWD6o6xbyY2cYFWP
C79fxMVdkC59Y6eZqzZaV9a95K2TJrcr5Rctny5CUxl17WQfvVN6en65qEbTTvzbdroxet5tPXub
ITIGDSbaqRoihqWb9bZyC9zZ8k84LyP0v6l1NK2fkuqlN48kOZNq9xN2W3eFvNOy1yRedt61EmHu
IPyVdyG9otH5MFHhmbvSX4opPanyOov86oB3CtEhdi3rEdclQwNVdNSKd5lNm/n6PCDOLeRAouPP
md957fpv4qfT4gAPgzjguePT6Oehhgravw9gBCP+YG5uZivfGFARjRdWjvR+1S+S0HBG8XUgW7jy
BGf15F9PcJYQG3UYhXSjmG2MoxNiLUsfFegakBmmdLhMifrGmgwugitJ71nl/Ne680/z5dMn+tRW
Ut9XByNOFnrKTCdFgNvYAF/DMMVRvd/JtVnWOcWNNWcVLxCmsxISZNqzUqNq0xAEpjIdS+uXpThh
8tDhZ6m56dYU7Hhf/BIzJ2ju4n2r2vpdj7bCCnE5YdkwT0Utv3FRLPD/5N0O2ICHsqBdS27QLK78
In9vSp4SUCgiFkDlYLB//zJdmESTFFXDPjXGrRrUS1W4sfAyCW66fK+M3YJXtFWyr4RMrOuYksTt
lXL/vCz890vN+DyGBJQkn//8y69DeuOpDbPXR3Wlrwx7Wqr4A7zXi+gwIgJ77RScN93+Wu6sCm2F
Sk+LKer3aeDdVHrnjgImh2lhxzS+My9ZonXOjY8LQBOTKAS7xiQE9sGhxlCoM61l44HIbpRDOftn
Ke+pjqG9AParXFsWMv+Wq5abuniUp3qRyK4V3WvoDrVdjRQCIiQPGfFXgquWQNxtb9r0IMbyYqT7
GnjHXnyUubSUvSlETi3Xi0H37RHLQT14Ji2P1NxRrX+0/CBlDwGpncSY/I+l0e0I30zN6ToZ8WOG
tBWjg/EYAocI+btWdQspvZ2JHnmw86vnFKauoj97zMU7jUGb/iB772aHu5L5ZtTQlaj+J5neZ7Bt
QQHHDbCFx/5ZMJtl1ePrlN3BNNENEJXsiPhWgCSeoHKpibgCR49KljtaHjsdluBeDhKFXEDeTwrN
XXnZq29moWHFctuF68Q3F2mfLjx5QUNRJIuZkbtC+kaiRpFUDW/D9CJouBdycQ13k+VtrVQmtwV2
Yf5qphTbp3DRaddw1J+ttO+xGqIzctmMXzVa1ef6OknWR0EoFfljtZCW1jMmos4dOIt/NCe4EhPP
252f2xERT1QGERvkWjg7gZlYaVkT6DOJUtu2kbCEbta+JCpBCiIrwKG4Dx2od1hYt9gr+3WzROtS
izmaIB10v7XHYOENIWWuK4o4I6jYg320QnOlB/x3DOWTzGIQNMkNlT7k90gRxVWMzFMgHvujuq0e
rWXG1DLbym9S+/tKUJpD419f/8tSZ6GzS6fCMCro9VgTNmrggJMOshNll0d62B5RsiJRMykJGoQn
huKda0MBY3vlKc57ev/7y/z3jc8CRT1pk58n9XRsWjswV6aG9fU6o+KUt3q8BU8MQqUHE+27lnLT
CB6I6Z04QdC4CfwbbyP+ph2MeHK6r5vbOD5Uf7LC5ahSdQWx0yQLE9sHrl7t2CfLbLR1mQGmM95C
FxbbTZ1jnrkYhfsG0xHzPe6w1l2aqqu8hJqrS1iCvja/2uR1dqZqFuEmmFyvcUkO47u0cb1b37/D
vSNqlnJum7cqdWBZ4RuL4d8WsFG/q3AK34eRY82CCeLGnzZCtVXljUpSHt4UwJSjJ4NLJ9/m6mqK
EDlfCu1xBA1u/VasezF6TLi+brmXpIfm2XoIZDt7+yjipVoftDvhyj118Tb9uvvOWsKyGYd+nCTx
TTQqiLYt0WVYaNL7hNJMLK6jxHJ1lA/G6l0JskVFedoZsh2H73X3OMUPgfZbzV6q7F2WbqY8cRSj
dkNrWHiKbid4PjRpZHcdUrSnrkZK9hoP5BxQ+9dOmtuSX2445IH7Gr3IWX0PS/LMHhboetDDaW8h
wDpZ8SGIm5nzUL80LQ5Drz/v5M/E7q/zBEiZ/84ucp+N5C/LS1qNxzMw5aMc/BK1XVOTyrNxQ2kr
k3ALB2s5CA7GciCoKuYpD9Efv3yuGtQeBiY+h/Efw71nAzXDTT2swEnlzap9G/Fcckd1EQ21nWKC
IkJ4148wUsebWZTiUaz2A/2o+CUne2C319myf6sO+W8h+EcqTxoWs4pdycuZrzgS3ifIebakkPyh
qfs6+xIbvzt1od+jdCBFu0F6+B/Ozqupcaxd279IVcrhVJIjNtiASSeq7gaUc9av35fY+6sXDIXr
/WbmoKdnGmktrfCEOyB72nXreh02F87gH3a6SZ2U4x4qOXIe556dUY+sgxqq2f0eK65DuErsLUSM
g774/UP8EIFTDZ6NblDRIHD6oO98+hBW1slN5CnZPZgzGxrGwaIKQfltYeL0c8mc7UPx6etn52mo
haCvTrkX5/avq64rksCrNbHZT+Lk9jgGh5qMfkJWb8ZGuAYfj8QWIpDC36BTHEX0bBzXt1rVb6yA
o8ZyTajNsKR0gctYh+zjKZBH/Se58ReCoZDzkj4bvlvhLWIYN1MurEsDbTLKNAMO1E3oXfnlX3kV
y3CG+NaZ+q+VBNuk4qqHD4L8klKyzKNrvxPtjmu8JsO2MsjNFARQZowgV4Yq9gfBTeu3V4kqu+WA
R1hUXMWedJ0O8E2TbtmbG8vLr2jrrpKp2PaJ8kbZH9s9RVv2pclPfJ+kY+ul+0iabNzFUHxPr0qv
cid/jYqInXXPPi2huqoWlYC2yjBtMLzblBlqcdFtrhp2FNYk0oeYpmNSbSJZvHCznntzcDzMesYW
y0IyZI0b9uuHinszsuKxiXdCdtM2fwWS8d7g1QGSIi0jdQGV3RtI1GV8qK5iA/dYvNDQlb1TUbW0
0ju/2vNbpFC1v1MRzxBXarhJhI2urOVqJV3s0J7hpz7e10T/GaIy0HzJPAtZ6pAoTQza+NpKb+om
XOvUYOTBIVax+rdVNd4aMnKIFfUz6T4ZwiWCDLQ0cp1K2bGvdOCm+0J+/H1vzRfA18WOFDXsSLTQ
RRUI3Nk7SVKTYCbqgddvZuhISRkMVg7oHFk7/v4k9cdH4eIHq4RWMKTer58rgs8YhOwVmJKOrjuI
1okr6t1B5Rr3kbrIaT289m9pbeNjrzSLTsbI1JH7TSW4ZvZ3Qgk4OlXK0QrWdbAi0gUO4RS1Hf0J
clcg1NacJuPiXTXdoaOTWCuLYtxmmdOOO8ifOc4jvi0+UgHO/z8OQmYRHBB4LQsZs/O41/fVoBo1
6O7p8CLLR8JOBegtobgfjYsClU11Fs77fT7P8aizcSRNbXTTEBKY7U7PCiNJ3IOcVrjb+2EBsQXo
oV+fKAug4wcbcYaBor/aa6+RcYTTxlvgiNEqwJG1l7KZ6DXUFzLS8wb0/70RHFjoArO4+tkb9WIU
QIsRpqOvPvnFQ1BvTI0m1AYPUHSwQGWgYBxNu47mSbGYyydqvERBMKgpCS7a+1A+1C3HhtMq7vQW
iremdzVGx7S4+33mvoXk88ThQEAtCUgVYq5fFyL0pmYM5nMDRDywTY7A+ZAAtxVRSbBOzM/vz9O/
rfyvD/zgen+6v8Q4Cr1k8MajOK7FaNvTx7L7I9e4ZTe4AvgLumfldBMna+WpaeAnkfruR+igFpIo
q2K4C6gxyw9tupDjbb+66XHNg2jqePfNggLkUtoLGn595T+6CGl5NMJjHoNHdrV4P5UrhOfEwoaB
g9UxmW8s7+L7crhqvEVGCmnQsYn+KNwhvQuMSVmY15g2VqLDQRiLtn8DZfH36VDmBODLmcN0aGC9
59AK54mP1O7TdOheMeRxOUr7UN4kEKOsgMZRAHTzRm+amzyMrtAtc9q6XIgCgrEpVs2tabdlvagj
nGymxgXgj25+RItngT1AFXKEhE9Gay5nHS2USFwlp/llDusSrmtJr1hYj6OJBsghVRW7lOKtWSu3
Pfn670P7HqmcDe1saYWZNEnJFOf38kpaPinLxD0MTnyPcol9Ubv1Ww0KaJU+S0ZyBJD/nuMYRqWW
kWvMx4NZLSfWy3Af+296uzeNlaYuW+59nbq6WwmoBTSXwMDnwtHzXqciK6HZCHiDc+gsSkqHxJSR
oiqvfXU5VyTRmKBDRk9tJrq5SutUfIVgMU7sLPp+rgEXzrMVzw4rqhhOXi49cxEVa7QQx2ihSsuK
ykdmV88URDw31R1AK7SrZX+x85pVFa/FZl2ItCMXo7nWFVxLN4O4BmuuQekQ3S5eyNayNLY6TSFz
MUgXzjbphz3MNBMUMmACDvEsjzcgdMRlL5XXKRpyZK9k1bmjeC6ZKdUr6LqljL6F3Xr29FIMdi/a
Orgz7WJ2/X3vQMKfSQgmvAdoS1/PrhC/x9pXmhwfANF5QVLS+de6lD6XrxdW8g+bVEf1XNVwmCT3
+VD8+bRJx7a2xNbLy2sFJgy0VeWpN8l6yL+65dBeD9MzfVG6SLn2WraFLfiUUSoS/AtRw/ezmkgc
ZVSMY3BtwYTg63jFMCmNrMEgXaiOkMNxNk+JCex+Vl1RcDl8+33YH8v269kkE52wo3CGnkFCZ0GK
HyLPI3dY9mYSMfSjlyUYVo63ofEErFhR8bY2u7UHidxEwFNpTGdS5bWgyKsUprJivmSoqwEPdwOr
vWnr7hqmM+gdWyCYH+LYMVRtqVJMhx7mNAA1FfGF7HWq3wy013VfXNfam+U/Vs5Unga1vzG64sIK
OtcMnqWvP84NRgmUWDo/fYPUSL0+HawDveuUjqjs9ov8ujeuVUCs5a6r6AS68S0ZhVnZT4y4jTZB
u9HWyvWQUHC9t+Y3c7N0pd7I9RMZqxuYuBwjxH5F4qCAiYhWtKdkqPkXj53vu5CXNwDkcvDpfKSz
XVhAFBA9T1T2AeKuMgabWbRuJqf16RUrF8KEDyegs7WA6r/JHmDl0YE6C2cqFHzM1BflAxIB8iqr
11JoD4ArYD3Sgxx30pWA1gnoG4cLTCamD0/eTdguaAWBgX7TDjHRVuHiFEw02u3MVU6Je1Xky9zF
DLp0qGH8ef99/X5PyWUZZPTsFIKisI4e0tf90oQdaiTJkOwIQ6Hgo18ARho956ZySh90gKMEl+x0
vt9DaKkjGsyp9JP8apn5da53fbSbhph+tIF4aA0uautPBpU3ceGV2MFHq1k7Cd8K8AIAY8rT7+P+
YV2gRYToLuYUOp2Zs3VRKlgF5UON6Ly3/yCowjsi4FVO6Iv9/qTvRakP6Xg8WICnwTo+JxphxltI
Zqzm95otO8v6GB9nvu+jAosSwfarSw4N32vqPM8EWa3CKucv9WxolpjUCVV10qaANjX4nvZD8pio
3mgeZruAFlbVpkXc6feB/jSlHBAgDw1jTlnPVpIeS0YijAESvu2q9G8m6Q+OaKN3D8r99wf9tGY5
baE2QO8hnjg/c3O/UIemh0MVv8eAm/CpRO5lDu2EA1TtkZ3SX8rYvt9uiLZTshJhpdBjPJ/UKUny
NioMNMPCBR0CRgb1BXj9hZGd4SY5a+e7emYxY9Q8Wy993Y29UOKdU8XZLpUp1oiVPWgnaeZtFgi3
SIbdGKarS8mNBW0A4hLKxLP0s6lGNwZYpBasXKM7WnSpsjlfml8Ptq+vNc/Op7sdbgWktQKZali1
vSxRPjzq7et/O3ayQENhf8yuU1DHz8beqtWg9Sjy7QJvY1FgGYH/1C+cRumwLdS1+Vw/T++06vz4
JGeSjVRNK27HGGTrJRvh71H52avM8/FpvEmhWHUbK/k94mrYPsgO57htOD2umJfO37nm9GVqeRSH
ggw+lIoKp9HXR9VIS/rmUIS7xKMDt2kzy5E1F84O4teMfWje4RFr0+miCva3QGl+MIBZWuecEt82
UWxlQq31HPw4OQyvSb2SdScOCK/vpheruSQ6/eHj9W2cugoJEWccTt6z2tskGoIXVDEG39ZfvMcd
VbXT/G9NyU8w7o0hsSvTsOv6ZBoiyK/Cbq18NUrFwWvAonsz94Jc0/BcvbPctET3kGKJVuwarkoh
+VvCT6AKu/bH196aL/qFEKKi/TC2wlLxsgvb9Nt2mKfOMFWusDnQtc62g5zpOdV4xIaAGZCZOr4P
yuxSw/LbUTA/BKjAvCO02X3w68IohDYJWTPFjYaA1n0Ctqe2RbA62qq9iAyYt9b5x6EONfMP5nzl
W9CMHWtD9MT+Tu+87B8tNvRl4UYmpCmWRTTqO8WI7ub2zooOwSWfx49T7ezxsjj3OjUFcd1vjDAs
hVKrr6LsFpilmC8a1NCbBc3APAttOuzySRFttVvrlm/n4lWCIhBNjHI9FSu92pT6hpUTdWv6ZHV2
+TDQfpicz293ji5XrLaLEjFH0YI01Ov/6FPoosyAKqN6ZXXivkiN2WNxpqSgWq/fxG3vCtGEzpGy
rGvR8QGtwnpexWMJhu1QUcH1jQcViWU4T8Q5lN+4lTWFvH/oMeVgnaspmOcXicsNcR2yWrolwEJM
JV1pBX0ZRAmgDGJ2IcdzwVMlXV7IBZ+KNj9F6TrEuUA3HRM+BGX9Ze4Za6/viW4mXHXa/5K8QkEG
PsZ/vt75CSYrqSY1KaxG3aOgiJQVSnagJMzbzLtWcOYpAMeONlKav98X8yY7XzTwN6HLkN8aRDxf
90fXZo05zqYfQb2HX8Bcpt4mu9RS/GGrzyVTMDvULBBfPXtKzBxGVZ5nsxIQWgE42V2Ulfpho7NU
6BZy+RMgfljffLpsYmr/SpNF2eyXK2AvigBEupLQ9vTip/6i3s5P00ZCxJCIvyFhnp1dvZnEdaSx
mi3RVbDs0d7yVroCxrZKj3IKW/omAseH24MPXaJ3+t7Hnvy6t6QLZ+g5SfFj2ZArGVw9msV7zOHk
p2FHnqEKesAdi/TdVb8YloK94TPaq3KDioRTu+XGXB5NbIza9e8r53tphhX7+dFnpSgix9D0oDzu
xfKhRDy30sz9pFuOUhirosWyfTQ3egvRonwLdRS3m11lLKwgtDWPSyd5kIxLk/HTGfPpjT46y58m
YyiMqsp6I9p5iPQh7lEH1aKn6Fi8Z0LrKCOtX/RMBbQaJQWo8a7Bvi7ScDlaKfIJmIoIprGQQRhV
x1lgowPoO4sS5+oFevaPh6FmUuyQqIVTXjlbPrkBZ5DrCvkCQlN9ISo+6O5wqVknRCUzou/ZPAA1
JTyawhAzdVVbpfKLptFEIavLe2ORQYiNWOOD8TY7vInac4AyLCdEXx6tGkKmtZnVYFHE16RpUaTv
GcauuLfNgMW2tyj+I7QcHFOk33JK/0TBSqBsQqVcatG/QhA2aK5MZuHMirAAZuNA2YqcjwrmYI30
HlPjvJD2n9uJ/N9K/s+cnK1ko/e1Nvbk/F6xDfvvZnBBrCyS5WDvzLVC2zm7kFH+dGAQE8hUGRTk
+s4NiQVY5F4dGOiKpAtmfYwehGRr1BeaED/uEj4xpH/EZCnYngUgaefrPjqt+b3/PiPWg53o/J1Q
kc2u/P20Ap8f2qfMucTZ/vFc+PzYs0DRKvJYRRgt2U3yLjKB7VpLBPftfhCRBMZnOy/wFsztbpi5
VH97E5II7LZRe5XDeJ1mAmCbpdi9e6wU6n6/nxzyT6cnwEmk2tBtg0k8Xxef9qkcNZ5g+IiU+2AJ
ssA269dRNOdoSdObdVcA75BwHMUwZhAd0TzkyB5KC89PbWWicTPDX4I7tT1kU+Tq6iosQOQKRyN4
0/vAlvvowvt+r0jNAT4GqZi+k1aa59CESBOUaGwaIOH0gaSXWbxhoKSCHgYMxZU6/UnAPQ5FhPjt
6FhSBRkHMkSJY5L02JmhS0Mwqv5Kwq4gIzEBcCuo1s7Jb/sywJmINbrggIDMeiHI98oAs+Z6GLX9
FEtXSfBq8IPEInXQGP39O5w7YM1b7vO4jLNaQ5wlktkaiX6d+LfEQYX5JjYvQmJtq2IjeaGDwY2N
5hjF0VyNXbncFgmyFbxOiM8vCqcX3+inmVYRrKD4gQiHpZ/LL6OvUsbYGOLJZU/jAfH6WU4/okRa
GMWqmJ1nKdsO100VPga4ROoY1JYQfHVt1eGyoUC1ohMb08uQehps7XMRq+sWZO6wnUUvDThCz017
K9bCsaIIK3cr3EuFtlnSO1qhf5hwFKYXg4V5r53FWNTz0RLAqIg7+rzQUg997FUVPtC47mGPhLZI
MLx3wFWEil6sjm4OmBS1tEGxq8AUL3zkS0+f//unzeYjbikmPf3qrjwS1nJhoJIO5oDMDwwGdwAc
zmKiWHnhfP1eX0J1TQfNw6fEmgtEz9cHR4nUB1OglnNEhrNa00LzgHhGOYZ7aBZtgP7WXdiqP90i
qk4FALU36O7GuZMaHl8CLupQZtEFS2X0ZOmLqSh/che2xPPFNpmQYIcH6NbUnRJPxW8FCXkytAvT
/q08O4/ekACcAGeiBHV27k9emDHUDP23GfXJ4sTH2bOQepeLbW0e+kRfaxHtd2hNI6JOY0b/rXv4
/SU+kqrzlQfIBAiRSoT/DasumhHOx1k53u+vLPtpH22eljfL+xW8HWqn0hWQbGcDLvptsFeH3eK0
fc9O72tK57v1Mb4rVkf3wonz4/6eD1EOf6QSvhHP+3jsBS31M+oXe9X3d9k07sS2OTSluJBhaAkC
jDADlTnTlYV+V/XBEseqtPGXeTazhEZnVhdGVI1cD8lkDUIY3xQJBrdLssWkomiPCpxZiTfZ1G6a
CHCLCnUnR6FLrXZNWXxERcXAj0d7rg2UC6IHPwxQomuhqbKhUlzlgvu66PXUquTUBB9tiZxFylsD
Cq1RFyZSbgrMCbr9eiHhB1IuRakDGoKcV/ec6e86bfWYAo2grYL2QatgugOOr4vlLDBdBKnboO1F
TEZqFqV/sLKwSxjJnve36B5oqFHt4pNKcF2hq1YrLSncC0vpIxP8upb+l3MhkynisfdxqX86R6os
aBNBgZAV4dBTOlIOJcABZWxJLrrb5koHyNA6Q4qMHUrbcAlc6g7pg0jfmS7tHzhR1iwf6BYtCH53
1jIjJ3kHkadZdoupaLZQJ/5XMPW2DqbuHaIC2Ls2W5TkjHhBUryCT127KF96aIpOy3qa+9rjQ38d
QUnGxzC1oTEL5swH0ARn3nK+wzXQvSoy8iy2BHrumZC58YDaOtUrQLXmLr8130LDTkRXmFwJ6QHJ
aY/tcdo1V1LhcmoEsgNWVFHX/ZtA1KYs4nJZeEvV3wg3yapadUuVIjLvgaJDbpcP3VLcqw8CWQ70
PwIWAeLqIhMggNs6JvKCjV5qJtKvg/jrSI/FVbqpN5wFq2nRQ+JYZu/xQfsjrNLlcApvskW2bXeg
pfWr7BqI6/zdn+E0lxJhm+2FNmC1ynRGZfa6iyHVvSKwYt6EVL5tPBgn3W5fx025DFb5jX/vPacn
ae0vTAw7TASvWVAuLnTduJb1hWHN2v0JHGHgMYabWrZewghfJpOjQDEfbe5+04SCC/TbldDTGx3Q
HnA0oWRIlkuAVubLtlsYL+M/61TLqE3bs0oh1GvBtpJFTPQZuUxDdCM+w0tkEmamN1iXDSJVr2Pv
+OCVjB3Ny+bRymHXbUxhXRTbML4KoeAClYFjwR/KgeAk19pLBvSQWVjV/brw3GFy+ZPSrbTNd+Z9
0S3hk6Y54sZ2+S97GA8Gf/ivdz/+G/8V197dxHoBVX3SD8oKyMZO34k37bO+C/fhPao6a0QlqiUq
HV1il/cF4Ljb7ho8BOv0ybyz/vD+SJUynhJzuXIV5S5vZpV3YegWp1kp2jav2jvl2Uxt7SCdZD7+
o/AsPpp/64Mp2p6Id45TUJR6lF6rHmkjO4EN6bvhu/ZKeurjIoL+tI/GI9i5+lAdo6vixTqIf6Or
5Ci8CugNZNh/2PFf6UBunYr29Nqntio6A+9UrpTGVT1HYH7B7t4Mew1w8ixNxxnkP5Hzab0tPPvq
mhfDhat2IJgZ1wSt3EIIS/DnBMH2JreCawjx3tj2iBY3tvo3zkgp7eHUgfUkQjdt/qF0K93gW/ZK
MMZBLDyjhgGnplJtowesb2uvYKIN2cn+aTf+w3gr3srbcSveerdWZLdb71gt9ZehdTgh0sf+6P9t
/nlv4+1ECEhcHxEWI+Uw/0TPsNsGDIKdqPa0966kvfmoMgBwiwhTUAgEE966vGpA7q4j3u/6ggNR
sjgNK0rZOz+zUd+MyLXh0Lp57QAL9nm/wAaYqrK+7pX7IbIpvvmPyRt8/vxuXOu3vx+k3/ljc2mW
eOj/naNnZROTDl8NsS/dYSbDKchRZJk2wEwRPmPU4MaOHYHL5m7pyXTRhWP8e7uCigNKRfRQ6VeQ
e329nrp2MBNfQScCDF4/3yzs4MwhIELDyDaIVHrvwhO/p9mfn6idR/SDoYxiragflqSYNVNjtBAh
Mv/hZHxhYud3P7ugPo0N7eSvY0tKL0+FirGljI19W2cHNbqz6HiMUYt7wUwMJnMpWeSO1p5M/sPs
KoA5yu8v8vscAxf6+h592uZCHwrxHIL6GgIXHyXqjrhTOIgi0p2XIvx5YN8GLs+qzQooZxpgXx+Y
h14Z8PvRPPBCcL3RWA40dJB4spItgXYi2IN1mwmXGjjfobCoftJfRcbfmjUA1fOl7Ke5khbiLIn9
sr/ZbCg4/rMxvHHW60tkhA8C6rdB/udZ56iQXplCra61kUJnPFu5t6sb3w6Wt4az2uEgryy27767
dl9//5by9zD+yxC1s0VVRkESlQpDdPf7F4G61GbzNsfKhe1s1++9fbzwwB8Xz6dhnn3LzmqGcDBM
GpkoM2jrkCOUonH+lALiq09hL9u/D/ADufZtXmlW6dTHaZqf16cSPVEbqVfHe2Z1f/NyE69JoqX7
m/uIDyo/r/7t0t1iWIxusN4tDunT6lpy/tSHk2i/h+6Rs7tH3d6Rni+kLt/xHvPagntO1cXUkdc6
m4jWagI0k2MsqmNQzCcyV6A1ZK6AvDVA3nk0m8hJwxE1f58mUHVJQvNDYv18YiSOangvmqYC1P+6
qyjwtCmSiMpOlsRNoxU8H7xVcW01pYsa5D8iy9CqlqV2l2vLdODFHtrgvcifBxCKSWjCL42dIbAW
QzS6Y6gsBQtGB2G+V50Qqa2CDGf3/Fgm011cZ8/eGEY0fRqc4wtXxMtv7OIlrl+wENZxqK/iWtmY
oBN033gui3jf6PG6QmXbGzXXEh6tvr23kuCYI7jXwc7VxTs/eG6JYNQYVZnsWh92QaLYcYFgoCku
NNSAQIK3hbyy9KU8kIzDrsksfS9Z6bamWjINrmHFp6DF/WQRZrdDBQGnEHcFSUlr7mVjpQz//Jw+
c4HYkp9EC3GuwxFJRN4tIWpE+S69Ctpt3JbbsZiuAl8Go2pUF46/uS787TvJMwEWXUJKDerX79QW
gdJL9Jd2BoU3cCUoYhTTC8vickXjp8MA5ArcJLJp3B7PKhr5kFhiKWrBTkH22pOzux7tnVhJF+jz
D362+NB9yfdpO9hRmV6ZiJjMTsO/79gPL5BvA/70FmeFcshfipJHyBLI1V9FrpdxErtTcCU1pzBC
IqdCSa7H3NUpxUMxQVAvAff7m0xcy/F/K/9MBVFCe/Q/MzLf/p+SwshqPPr7wB8QYa7HY486PGZL
hMZ4Dmb+nZk++Zdg/T+eDHNRBYwUP/sbGFEI/MBPmwR64rjoljolgARCZVypbhnPirpF+dAitVJl
W1zHJxX67XAh1PhoJH37BJ9e4SyMAnrk1boJSEtGGqqa3szqFuy9raFP5olrnIHtl4jJ9n19P0Bw
j5Jyifpfi6Wh6Gg4KcWj00OHaTXyy+Emkm6bUHBL672vXzVtpROU9WQ5RKpeWDiNhJPfw5C6KAZJ
+rX3GEeFXQyuWQA/u6nIZLzglPqdTSNjkF0vPNaE5EJxkCeBeOetLGlYF3eeBkSw9XYjSpyQ8bPm
FEgknN2e3g+wELcM/8gdhUFHBOLtH5NkMQjwtby7qvDtqLjQ7/4OZJ9XzryLMGZA2d06W8WiF8l6
0mJdGkxoKkETfpqyk0GG3a4yEpQZWY+Wjy8sEiVyx+bWmh71ajckJ9N/kubcqxVdJJVSZalmt0jS
ZcZTac7wy8hI1igDYzkboxSoochV3IjUqqej5N2NpWUnjF7MwDMX6045BkymNmHvNF3zTvaQ/xNI
vWrtvSQS1/1hqXoHivCVvJcQmvl9K/902ePuraIuLIKfPC8WCUOkUBkMkp1HkxHxGXozve0ljo8D
KbI0/oW7/qeTkonWDYSTTQuhj6+bVS/jQQ57Hsf04EQ5u72KpGAgobvuwg6ZT8LzDUJAio4vLXmU
g88uzymwcHDtDG7vpCbLWWjNQzVdfsxPE0irn9NY0gFgndPoGu5nIex5jCltESJQaq7FfRs86NZJ
91+mSxCbH0raM94WlC8wX1Vm2X6dwUxoCspgcOksYERq9s51MyuRQ1SfxhcgGn65uIh8/QHzxU6h
pg1CnvYBuqZfH2rm9ZTrgpLuDGXRWtdJuw2DJzwP5fy1QNwLMKFO5dT6K4rg1tFBSmbFupNJnZTD
EM2YEOGcod0Jyn0akBGsptFV9OOgP0uQ/rTikGfpEou3PLmp5UU8Xbiu/reZfb4WYB/OIRQALOxs
vr4/4iVVJpcWWImCesBw0xq+b8/qztheL+Thj64VLt0nI9tLnfRnbp3lqJVjJIGZM8vYIVX1e0pw
2GFM5X42ACEebENE/7NN3+yMap1pRIPeHSXHEZ44GozpkRI7WjlrRWBLU+fjqKwcGVB9aqNHXiCk
qVwlW2lalSrpb39TfdQKtHYd6c5ADSF61p6jDUI4frvzJiTXAJM7XKSqvPC1fZO8qNIpzrzH0DOc
ACUSKRE3MxYJOKsAFFtU32AgzF7XTdMskayX6xOu6wL5/pihzCGuBGqbUm25YwXwVNrOCIAiExa9
mLg0CirzNLfjFeMgVC3q1ui7Tfv5pgM2EyNGpGf7DpED+ThPjAxfLe9fTZRZksWc1JdBQViqITP1
UkhONsJVq08dWS/03GZol0JQur50RZEviZ8MDJi126jEIlTZ0tpXqb/W+XsgBptIi52WEp4UPI7R
QfZvTOnKVFN3EHunonoRabtEoesWCVCgUaK+0zzXSsV701uXVPrEdJFgRDJypkUUjm38IwFhNh2K
eIiEZVgImOlwZ/o7OaZ9izSM7+jFxtfWMnRqcVGDZWnf53FkADeG/inRV/JrCV4B+9dQDmfkrlCd
ADqEgBJmV2m4kTCfscHTPyw5K90eS2btSK9AB1VF7s1u8IVj0X1U01lkZnGCHWyrs9ZM8NKjOqk7
WBfI2p7MGVvPUD1ZVKgx+VhmFlvmhaYZiuOYByOxmLfo3aR2lD8J5aqD2pkVj2YHfM7mwszAuQTD
mi+dxNeZiGjTHwGpwGFycMARO9ukyLoVb9J7znrxL6XBq/jJQ0jGnvdFOKMCphrhDZK+chUY2nIW
l6dJ1VVAO+DjUjvO5HRu4JUtV7dIiWHUXUQTqOqeRGlciN390GpX3vg+ohA4y7Ri3pBjgK5u52ZX
lahuqv4JZ1nKOnWViJgf45hs7rKOYPAyPAClo6dCjaQGntF4/f3m+4Cz/XYonB1qsZSqRjga6a7E
pSBUmn9q3q96XDVe5eZB0/8YjY9a0Y62LKE9GjtHraUfEC3own98a5VeyIA2ZyDddPU/qbzytY1U
LOdcJ1pVSmPXz1GyrnPCgUPZr8pxqd4No2P2ipt4jz1l/th6sYCblsKAr5aHBPcFkM8P8Of53P7P
uXcWJNaV3/lWHMGT/yiy4cc4djfYZqN9eT1qu1Z8o5ld96uLxNdv8CKuXPprBn8BDFOAnH49cWsh
ViqtN9BOtK/22lOx2V8lu6en8Paldm6xLsOuKLIP7fNu17rX29MaoYSbrbNdPD+uYufQXb1ha7xY
bCvbWd9Ren3FZvPv79//g5r9+fvPr0i6Bv5GFkGtnatodUqOwtzEK8a8IhIMbv1ncperwXnM7Ol9
sZDdreNeuIq+ZU7zQwFxUOrAhQNR/7ObSDcTgtF87O+fwnW6KAIQgjGSFqfxKlyeYNm52Uq78MyP
EORsoLhUKFB0ZkQ+ydLZtxjyTkzMfLhvNWCkjjUu/07r8cCJ9To46RNy0tP1TnrX1+OOUg/rcW0d
Lsz1/IizV5gxirBVaYmb8nmonapdpgSm0N/rW++9vJUdxCkDNGlv7cNilel2s0Kxa03/aVdtm32/
vkSZ/aYYwbxrCqwM6oT0xClSfp2DHBN2OS94ARpgi9J+0jYP0EyWypp4xInceNvZzYL9frKxNt9Y
i9LlpRzEWw7mtXxpW86glm+zYaoIn6M2ApvtLIarqrwb+pqXQfF816Nit7JW5jpdXhI0+bb/51Gr
9NcNCv58fO08Bu4SaxonLbgXV/5tt8GS9no6PvsHeRmt+wti5T/tJ021JFibaCEgAXB2npaAa7V+
ZFTj3Jm1nqRdv4+P1jK/Hu5vIanjHn9Qd9EVWDNEGvTlaL/+vsp+iPjpegMJnRv7MnWxr9+4MIQ+
Bk4HzGQGeMQL1Onm1vVFnO8PScyX55wNdIRw1usJ/BaiqhzbXgJ+2C6o6CLmLJ9+H9OPz4LZhp8A
A4ON9XVMugEdV47SD3IHUEx8h7AontsXaXmhZ/DT7GkcTbNAgmXJ57PnS3lQKQMxMqok3HKoEWdv
s6jQ7+P5IV2CAzGjQYDlABY+u5H0TCozCaGdXYd+cvGQeFh2lMSOR4vODwkTgdPvD/wBhjg/hlIZ
Bhmqop4r2Mee3nleimlms9y7s0knxCv33+Jxt3DWR5zbL52255ubepSmswVAG6lcvfpZhQ7ma59J
M+DlYb//e38/2Le3jW3vqNZnzvt75FzYdj91QL487+xkG7JaUiarGwGtPonOfrm/v7/t7EPo0AYJ
7GBxCTr5U/cQg1l4AtjjGDM98euSLKJSzT2xodopv5PGs2jQANr31czwmotFSFFk/SkdDh2lydnB
8fcP+gNkEP+XT88/W0LB6Kl6Rml6J4p72nkj225G5QzCFYI5pnKdGjvictTBZkoZOC9BdWm7SnhQ
UbS/KMbyw7b5QGRqqMTO+odnR2wU5Z1BzTzeoSziNsqJ8BzNlZhe/O/D/sixP18a/PAvDzo73Xp/
xPNxiiOsoS1AF9ILPrd1gBA6aVyOM7xq0HZXfXdEHP7UI7QeyBNqkqPb45EeZPSjY9i4wHNKVyFl
C0E0BoqMEDduTUn48Pvb/vCRZlUheibIRpl0Bc/e1peCHExZUexqwYQw02CYFDoBasL5nyEi5w1w
Usr+THXh8juSdkz9P1lUIXreuhwBKmiVOGkuHAU/1E64bjGXxQwG4VQsq76uXD+ilZZ6OCRn/zr1
Vqk2Of5xM1Zrq1ZrVsrlysN36SMI0p8eed4zFHu/86TJA+ItLHC9uY0Ow+w6vvZW+TWonW7nr6uN
v242wXN9HSCjuvFmocQcgw1bfze33jY7jA/VfXYfHVBPSq+TQ3WfHLpd/afYZJvwenzP/yS7fJFt
8mtvVW3IabtdtyOPuVXAHO3mv+trCezRzr+SdvqDsmuvQ37lX4VXJV/hmu67spNQTt0MG2OtrdXT
uI9gLayaQ7pGHXuTYkVBZrSaNvHVtEGLfNNOdvVqwH6+6jbdxr+qr5t78c/8b8NG4ue313nm1reI
o62Ca/9AKlluSJe1bQkVw6k31nu9AdGxG3fWNn2tN8E6WOuhHa0jfiEt6g0qJvxmeWj/h7MzbU5U
W/f4J7IKkMm3zIPiGGN8Q2VkUBBUUPn090dO1bndJtXeuidn790ZOixYi7We4T+sBgEa4u7BuU5k
Lw0VBNwVexhoQbseQDBJXi7jcnH7/kXQ8te3cfGx+zirBlJR/igoFwjL+gO3W7fry5gGptZ/aVYu
RHvgSk4ZDQMFE4n5PuKXragTjoJbwfgQNjkYyMtE8NkBMA2Cc9R/ENr4uSeMJT72nu7sPaXXJDTU
UPVUTw7VcCcauBC6ksf7xh8mcth/7IP2SfIOAMMJ8vJ5/ICH//NMlQRcpmAcc8rBh7l714ROlGrt
Bm/r1tU2O/LlGhBRGCft7dp5Lf61j6q4P5nprOo/r3h3xmmd3tSXEs1jTG+d5oY7CQow+RpZaoDa
KpCRvvRZ9s4L7r/3lV968MSX2COqKNAAK70PMptdL01y7F2p2zYU9a+KwOuqT7Jy72UnxREP2x6d
2RzXeoqSe8rcUX+S5dlJVA1sStFDiFN1ecph3XRPxw6pUMrPw8HNbNTtgXLNv4fbH0V/79mMttd7
QxKLLPP+cChjWJq3QsHRurTP8PT/L/SOnxHi39e4O46hop3Lej/cj0fJQtjbZ6S+OIePYKofFNR/
5JEINvUnL6oYgInhmN7NOpCSUivO4n68U+UZpR06FadFDqVDhfSzu8kBGkjfvpzNRQO2p7qpsm12
N5u6ZVeg/ArShRJQnQyDTJvv6EwWSWX/+4H/PI0ZIuuCXE9G5eT+gQ+E+ISw7fUwPqTz+LglrqQ+
VbaXB0HeL89cEjGuoraClyZg278PkuFNaaqMXmwvT4rJzg4PuTG1K5Ty/307P99s2ovU+nudpV6r
4O6J7+u6obuQ7Je4VMXz84yaSQZ8c51fTXXx70t954J/r1XaCXLv1gk6Cw7UXRyZX7trklSX27zs
QbFW55SrQYrBrL0XopHu1tkE+Ur9Valt7F3iPNSiQgx3e1OYJRXWMAv8UzCRRn7XA4cJsrI8BG2z
PtR+piMXCxg3ECy0YvS35ujeiNWQjRmVxpmNeoRD0QJtr/bgYEikoFhaQo11ahlJxgcv5C/gfOaL
sg/wb7D50KT/nrnL6SYc980xjrLiQ9XOTnk5Grf2SUg2oDr22Uslvl6PaPzEfi+XPEKLIgakRfng
0UB+rlQSc4AdIop5aELei2xIEDLKNu8GkYz8mxxwjtarQ4GgDTTFb2+8ulYo9CKFqHn1YX7mFRs2
AChT59/z/ssTYco1xPDAmSicIncZ5kBvWnpKNJJ3OGQgB3GdZPoxgqkQIxurl4o/wpxDV58o4GZC
6uI1xs6SZNnqwTj64Ovv9ff3OO76+N1QSbATzUC+NmaLr+feQUWhfUZl69bYvMUpbaNH3bSf7zHX
BLDRC6xgPHbfTBvuruhSCqc4OtDz6KbCxRZT6tMf9eBBlvatinB3d5yZWEmIOJhSf7p7yur5UrMj
Hg5Rg5NbpiFqplamFk+rBGkhqZuekmsMm5xhlF1QQco5Q1a9qTv/eKtt5aLY4q5c6nVinmqMIKSc
tpI+O1XbJPs6nG+Uj4FXHJ+0FhTCaA/1UpwjgXOJASqBen3Epf55NyS28jeppnfihGjw91uUi4Pq
gs7VPtqndvcxWJbARQuMf2Ce2RWmU1dTzJyhjnY9yrW4b1FPHdEYSQ2hMSoUpCkFDanLmAfZExur
0u1qZ2HkMxzarG8lt8C/PlhdP163fsTAAzkeEHFjuv8e8T4dZrrW1lWkLIeAmiC1CtsBzfYCSfJs
5+7o2+yH0yPiXLcuFPKhJXariu8ljzhJP+kZjISn3iPL8LnjJP17JFI7uJ4ubXEFzuc4SpgZU9Ea
QdezHceYnZETmkuNYY9vVuTlsGEAMurh0vuap5P1IxvjH8BYYGUIl6JZgj4Fi/JuKMNqlLTapUqn
eNPTZxGSz6KbYQp62K3KR/YePzPCXlSZxQ88CkUcit9/3zfrftRkcnXohZou6GF1e+usuJW6bbIo
azHsUOBdwkij7TWg43bRdWeEBnILOnp221X2QH+kkf5oSPfJmbSr6+HxBlkb6NBZsJTwlqi+tit9
Kocnve8yzpUMEsIIvzPalfQ588H4loyMRLKzdtacHy3T3ybkj2d0L703akZoE+06XK0kN7kNvT2F
viFEF4gLFSyQUfsgvhj+CFD/nhT1PiO+drdaRMUrOo4m14F/uG6Fhipmw1FwyTyBk6iRL3aPdmw0
mnAoi1K2tjS0LLom6Pvkt/ppID5lum6rqIpcrlhE7gtPb4ZBiszZaHZWr/5lV5nDdttCqL21V6NQ
6nF869wENyhRsWgiPbgrQAl9yvOv7fbudRe1SoYXez1EAPm3yeseIpNkXCGEjGiuOlXbU3wgCanY
zpFnQ+dCPB1rJloitGLXe9E4f7AUZfzR1pLdTuOL3eJkHmjv8ieS1/wdPDhy/DtWKUYeH8IEV7w5
BonT6yzdFkvJg2ohI+G8s4Yv6sG6vnCUDkBpyHDBjPIzSxGBbd+HSz0Sl8MNPobamJbn4Gym5PQq
xd1XZVqOz+Msom831ufNF+5s2Mhpq3ibDs2G5znVt9W+9y7jrrb6F0Pev+/PJrxTSgar46yOZBtT
RWOwaVeCfbOlAHpHz3Na44hXzjIv8bBdNGHXGjiruHrUeDSSx0Jw/P6xwcg4fQGWUDWYg2aq21jj
QckffchAc2fl5joTl/pT8aU+ZV+nQBsDGHXPzs4oQtxOnLNzfU9X8pw6/GDajod9O6CcDVujjo4+
NmB+7N5snWrFxR2GGRT7Hg1qkCng5WCI2NmMjJsZZlYTnp5viUF+98pToatw9hmg05PVheC6kebE
989CpKwwDyy+Ro3RfBWvCDZCjBpudgsKLDienHHHWVzHrU9xxBYlokuony4mDy7IqqD0OwoPRKA2
RnT7mWAju+UNQ8muI8W5jq+r2N3kJiIJVmYsgHtbOfoW6HdZ2xW+WCYAfjxtQiL0511weMqCcno8
T7TcqTWndHqLi1WsW9VLM49rpEHtEkpJR51EsDlirP6fm604I+cyKSnAqLC6V0hsfigUahKPN/C1
XoAO05xujJaOBT/M6U+Lanb2dxEudcu9f7Ykt+vVGg+o0u1XenC12jHPaR0Hp0Xh0eMCihvIpsZj
rY23xM4MdAn56XBncBO5k0/zJTmMFwcVVagetb+W1oWHw0CojNvp5WkqTJKwmgGZEdaig1szF6Iu
YmAoelOd/UvidRafW4JZrM9j0Sqt2u28N2xIxruwWMhr+fU4O6HK0ZrHFwq26+ZVCs4O+jaoEYhO
9/0XejMnR6JGduB3xEEdFPM2LJ0K/hI8mZ4xx9Lgxb0qdqvYUFbaawjTr5MsSHw1QGQFuIaldx7I
x+Zr9M6a45nU64OtTfNxDVnqHGHONsRDSjVxqYNw9Lx7vs40v9yk/jqxzjiJi/6Q53myAZ6Mr84R
fczYPY/JqwPaO/2zxylQNkXr8vSGv7ORGSdTZE0PLazo7cLDB9bYWyUufypdxpEhWg3xtDF6ps8b
+4NovwTjMNF9faUtgDdOKap9JvPj88nsNp2fTounYjt8Pof6THkrvHwZM23Xs9E+J/PTJJ22UA6t
vXVEreDiYY5YyMb5jUZlTRZlYLR5eNqXBgJ69dWoFSubKwLmhZR9Tfmz2VLyzd+PsyzcLRSvmAyf
R1CxwtRRZ4gbfNafaCBoZ4Z6erpc7NtnzasMP/Lt8CkaQ6/eDkQMDwzNG3pn7/yGQygoGPFsZAcz
AWp+6v/fqzJ/KBNpeplRyc3f+FIjWyO2xm/SIVJhvRT4W54a7dm4vgE1xKywfhrZwjR/jQkMo2xb
htIIOTEjXlZhPQahkslmvFE648xcXh3pbI5e+Y0dDwmYU5RLtsh9Q9oboD5mFE/6B87u4W1zwKB5
c30tozQ6rncr2r7Enm+XPitFYhAJTkSvjXxSRVyOgLz7kjfiQlhC1Su/CAW7r/06cSlyBNLmGKln
g+YUKJmKwyFjnFWGcIl51DB8gDxlSO8CkE4EkgB/A4xq6KGbFzSQdXNwM0YI37SYQxlJa96QDt6k
6MLFSMIaw88Yh6urSbDPqQAz7nY2Eh2ZWUP32oW4bk3F1hDoUK3LDJhOBr7GUM8udPKkMqSBqcAg
HUEucy7kLlECWxP49+jpQsqIN2dmiqD7cyxGTIrsPR2t5vcWOmS+3Ud5YL81qcfwRYBl9XM9k/Cz
5BwSfMYsruEPLjml6uX1tfvKX9Wx5HdRF0FpGgEOinFagGpoYnHaRwYrobIQPpZgAF6p6hv6h1SY
moZSi9vjh3ltCmN/5ncb/XOSoU8aKi7BvBLlbGAP+MOYjgbUSdrCA18x4+fCb132fdTjygFHrVFG
Ivzi0hScC9vPl57184ARI+d0Zyhf6SuIp4Z3jNeRZtDrYA3fXnIOvJ9+8kRhmdmiQcO7Mgzy5xi/
z1k+rezTOHPF590Eq1pPfwb+EBbA6zzmg+pt7iVj7e38rL/wWgxD3gGoCtuuNfJN83Q1KSFTZKYM
/ooj7bAyrwtxcRqjVW7J0+Pi5JfLalrYhd1551DwVV+6IDuor7JPfaXSm6sDNIH8GuzB6bN+ki+8
D6fPw/aEQtsCK6TVCDVM3tvc2PGK7OwSk4MWAizAK6M9oHFuCdjffbLq0dl7Ob/JM9pOA42DKI2w
shQnBYRWUbNKTq3MFs644fZrBdcYHh2rh7Wch8kH8GLSsphN6+smAuwyzNvRgr3L19WD0Sz1ZwSM
99sKlUzjtgIhskx8kGE3WJIvylc7Ya7BtX1PRr0aqgAgDV6NZrbzLw5sYR5icHwG3Qjsm1tkFZzf
1IFxDKEEQLTFvhqb2zNutZtkPJzzi4FdBfwnywwx6NbK+sY4wE/r4BJtVGJ4bUYq7tZEkeZANai1
H4BJv+kVeqH4Q5s7/ZuZmaDSbSRWMi2ey0n3pU5VazYMW1jOKmL435dOIcPiuYKhnbVbdYWF8ZNM
cDi0WLjYIeWIloNEg587NK5bwlbK/C3Id6IO1M0FH5WU88lpgaukrioAsjPUyr7dLOpZGk4+Xwcq
0GH3dMBtrTEV2tuVcWndhAexs+LY1HslCkOoTFSM5e1+M3y5vTVvAEi1CvqpsMifUtgslaU75UR3
2snexVfv6/h5W56W8ls3KbeX6XBNuQgAIuYsJqD8JDZ0WJvvN95ZJoUBgS5bVhO2FA827RDf6pfm
DawCeHqop+oW76cE8fh3oFktJNNTOFqqE22DoV54ouV0dYTwFub+eZYtYBW0m8OXMk7mraePXYjQ
LoU50S/YKD9iGwqrxFPFyvRgQY7N4fey2WYOnJB9wh7RbwlHCMLTfIJXHZFw7g/fcQXLkBpojOMI
GyxwhETTOuo1sgGT58Z5srN7oixdFDy1b26VmKDxYlzAcNhhgRYmgOdLbJTbXWoc3uAfV2frmNt7
zRYeFEa1n0VYwApKD2brjQvEe8z6bVhf8fU7NBGhmyOTKQdYkE974avVjcGxEUMRJxEy9Jfybe/I
T8pbOs2ehBfdahrjOsc4NRjNgTJ6buWxBU2geVuXseqc/O6J+CkCfhnmT4MPeVFZ5/czvtYXeM4Y
azuveTA0qnFj6KIphLH9QbqwzE3BGLjDLwHt91MITt8gUH6GMK35D4omP8pjlIOHWOzQbSdrl7/b
QH9Qa/S9cNmV9aWK6sIilE8P414tCaL4gKzNroav+DyeO5zVzGoUDTpXJkiokMZ40Lf96S7SjwNR
VfgJKD9QRfi7dCCX5XGn4/kX6ZcCX11cFEmHcrUM5C4Y3d67S+zdBn5Wt8gv6FhQ6hUWA928Kj5F
FuFFW1BmzbEiOcaSXTaq93Xo3lOVBqmW+VoTU0976rI2Op2vD9oRyo889O+Rf4NT/niCh1EnlJna
NBFehHYvJ2GXMx0hcIPisphY+nb4DqS6fo2/gNpOz6HknwN5mU3gFlY3o0tNzTyHyTy2UGBz64uZ
vl0TQ/4oQ3ErurvVmTfbLqY3aPKoNVDAnuw3jXfoLG2mRo/4rz91xLgZCkbwIRH4xMXnrhuhxfuz
UNdUrnbGifhdMTYopk7e32WDpNaw8SR+VCX/2e6TMU9k4uF3ici0av3z/eP5KZeDfigvQBdR195M
dtFWtFb+Sn5ZuMYsenltZkEK//XRZUWoG/cFhP7CeJQAGKRXIN6L+OzKlHeiGyYrOvTz5OnMrtUH
77Tf1WAXHdZonk/1SerTdA1SX59LwWldrRKv9c/Lk3uanCbFvKK8V03LqficTwkjFrKvRYJfAb2M
PbD6M91PtvspLs3eYT60LpNDIH/WwYisR/HKZRLEPu6gYewN5kowcC9+Rwu8co8T4RlN1ynBLJ4y
fUM52NM1H7iaqwU0uzFtjspp37k/TkVvv6wnXXj08Fp3qkkaSN4+kD3c4Vzoerbq9PtQ7eje2W1d
1TsGtN+Da3AMe8T8Mp5dw9Hi6FEUi5RF5uKgokWqL/ufunVmaNC83D41bcfpjKTtZnCarNIXzcm8
wVSfxxN5DhxcDvJZxXMEnxAc/ZEzCndktpmncNJ7SbgL22lGRnz2K5LXdkwhIHbzWcxvjv1snEbp
Il/0AIF40zfm6dwHnd2uNVf2gWR7h6Cwj0xNNW1cJVTCYj70TtvGPbliOHrLgoIPxJY8AcNqN/Nk
W1iXs9OC503I6JLOhAezcNvwNFHCbiwF5Xhd2zCtfG1ch4qv+AhBuEdnEMYTaZKO8zFOZ2EdFuHN
lbdNcApGY2U2nA36FFOayJPhUp6IeM/zDQ+UvAv2Jtr5gwk94DEgCKsK5HAQZLM0yqPRmk4Z/x1M
5Gnmtzz400aZK/M0kqfq9DAWg8I/OMpMXYAsZ0DyRJ3o291a4eH2I63GFHR6pu28WBd8FTcWPosn
STRYjqZZtIuEYASX63X3WrzyhVdtWo3l4LBOXkfL7LUaI/CjIxe3TFckyb7EjGlTnOa80XI4TX1s
OX3ZDXH9Hvc/rLxDfqM49J69FutqTBX3K3tNotTv3mE/3ILuPZ4grxGNlkKQf78Y6uQW9HHFJYCK
kPvlmOFPhlNhno5xqgrE6cHLx0dHWaI1NL65IjWvS9D/EoF3Sp1ApBvHnwNHiA4EJVJ0C/TJftzP
QT/GJuimhFFFKE8GIYWruThl4J64PAXVJvsSl6mf+kO+dgP1PLnuzd16T/WoWDdf4junGcfqjVFf
HXU+WKrzctyPnPrRmroXfyaG06ZACXS+g4oQbUL+rU/i7S2ov3KODaPkEVw3nET6hM+yvaEs4y0j
JI7d1F/8dLu5BX17MeBL2ZqDe6ziYUaVMTE62Y6Pzm0fZNEF/pRJY2IXtQjm4MmxluGXWM268uvh
ahfVrzfUdb7kAGOmxJUI6vsfIwG0j4T2JN9W91y4KSfEaVKrs0FhZPN0mRGF0aYzyucBBc7M0uHb
DPy8cM90aIb+IfFSzpcCNpd/c0ZP9ck6aB5IAjsHae/yd4qB35YB1e9ufnJqTnjEOXKv2vnIL1UL
MkX/trcK/IcV94IAyvL4eVmO9saL4IggnabH12O3guVYRbrxgmN0Y8IOJTXZ+V1PIXHUpciBNiaS
ri4WUn77I6OAUdl3XpNxvsZJI7SHz9QUUuSQQPDB7UZTGWmUd1JBVfMaf2iWOthbclgzJ8sXv5qx
FlSvpA6BNhltd2NUfbhE7mG74ehEW2UEGDGZ6dNeQEeeghPmB/WpFhZBCRKc/DQLEDiYU/V4uoaH
yWFSLpUwCY/+jWJcD9MCUTVUbEcrzClaTbvP3I+3hTHZr3rRW0wfP/p/nyLmM8r68urriaImZSnk
eNsxKk42JzP1Tb5LDNPX62g4ZgalqpONSs9GNrfFqx5IZrVyJCpy/O3txa161XqY8adIsI+tCUsT
9StbUKhEdit0jd7ZA/yzZEnBAaUqg5oJl64HkUQpc2c3kzfhc4VRKD9dgrgfEee4w+fcQdlU9nbu
KGo90sv9W6VhVd576tI/POyd+uQ/j1z1SAzrNuMTG8X7xSExJMndXFFjeB2aV5skozBfXrDkVI3D
GPZqQD2FEoPTWO2aTE4Ymjdn58eUwszWViD98N2rXaDaZSiaJTmSE2kB8C0LfDjZp3V+jTHLtikF
nSChGSMX3ad8UQPcoqZmuK0pHH1EhVWLHhlZd4WUli1vzuu9Fh5W/AZ0tWYvyNP6uxlj1dgk0asy
tS84T2b8fvAv1s3Zs0TE4PhVrRFOMkF4NYXZvl78bAYIjBK1z8Y8p1AQsXaiYlXM8kUz3oMkO67Z
kl1CzkkyPmwQkA70qRj8ZynFnuQPo86NPRrp48NY2OjTwTxfVNFQNXTnMLuNBxziu9UwqCJ0xjwy
Wo701EOc2L74Qxti5bIHjh2m/RHdo934mTl/ntP6DqpJNo3teROOxv2Gd/Bqbzgb+fkT7K84OoWn
8ODJkeILi4qFEgjRbd4EwnzAKSUsirA/s6qJBGRt4FZPCBG93Dzo3i3nE6ZFNof/pAwKRw67yZU/
Xd16urN2zmEq0MlAc8rtR1bNKbH0g+JQ21IQOzj1lH+gEpx6/TCnivaL7INKTPKxj2zEnzfpQt0o
Qb7IZgh3XcZVNGCuh1zu7JaTy7M22z+FjYe4+Cx9mudP2ks6IQVOP4e5oS7SJ3lx4tvcYTppQoVK
Lb2HwUpG0WzG/T5rL8OX0/PgA6vTiebXz6cwjvTFxRMfpEE/EOTEgeBvBEy3ejsgFB3/DkKHnZ4C
WW++EdZna7ISDcenU/tu29HrkzdfP8i67vPN78sBj+/FI4k/70EJqZZIlbQ79jIzG2s7RRtxNrON
6Mk05w9QCT90DP5zKRzFUP4DE/NNkfsjvNalplR3ldKuOMQp7KscJviaLZ4FR3aQpnRT9/9zbxoA
+R4Sh6rKHQyia2QsvXLA+OHEQsjm8z12XNs0l/O5dXrAZ/iRO/Q3B/aYdLH3YgGF9/e0SeJAvsTS
6Qblhz16S38F7wH7c2AOI9cOlt/x81ceMIHaA2WBH5nS96VHCmRjDDpHwj3dqanqKj/d4ABsNtMV
8bI+NrjLubd7+3jwQO87xv2VYFMoGkR3SCn3qXEh1PJOPbJYLuYEDcFVbRiNM7M19yUwTdN6AAH8
bWlikyEISC2NQA3cTd/wcGgSuR21ZICCmYWdtzNzr3XLBw1c5R6t8X1X3y5LACRh1d+lffFpIGmY
bvecjfVkO8kMZzIJEaUDv08cebLDgdedJ9fZxtr0hIfO8ItLZXzu30bmDjKX2UXuM4wLKiumV5of
H3PvZsypE16M8MET+YEh+B4qPL7eoFpTpW8A+B+v0C4uLuWpOqDO5JwM9KDcz5HZT3ZpLvfm/FFm
+qOg8H25vhgF8aKXML2bAWo05WUklLfVfrO5OpuLibiNsWmtrWw6K781rh791dGbT5UABZQ3Y5GZ
4/EweJ7BCr5Y47EdmYnzteeVO1hkj19zPXUQZzEfbGKqdJc/f48T1hL2aVi2MdS/Xz4saQoJnka7
OlsiIupQtA18LCgRtLTZMErj89SlLNl/SeeT1kIRDX3E59RCtMTtwsJUFlo0QmgRTJz1PliMIumF
GqOV2KmDTiSxQbyJjdy4GelWh82PBBR2uxbtFoM0wxyMH8Gsf90t1T/uqb/nP6Z6KCHyrB/jdqW7
6QtyHdbzS/aSG5buepLh/fvF/vXQ+fNid6/AobnJx/bARIebjejQHV757+9jgifTFLz5g6uJ0n29
43u+4PRgXAFGChGuv+8tq1DAki776+polb5oaSG9S1dfqzd76BwIXPPpjZrGKYJwMG+tnZ0Eb/TN
64WyIYiNLvYuTKejt4GBaQDNbSRnjGZxoOmSUt/oYVZbvQ+NZbTuiIBJn9k/zqvjFIV3u3ZRPzaH
GFqOzNShSzinOmAX7tEm6NNMGkU7Gg6tcbSl2cVS1tfXg5Xao5d6GZNyg94/2miWmgVZiEFZWzig
PYH5XmmeJ7uXeiyECc59FhrHlIsj+T15udHc6b5iQ34+zvvC8pze1+4l/9wtkxc1FN7+PZPfVJc/
sSg8WrDIiMxovT+fpNy9CmlxHKaJVrBDhDdz8ub4fmGuVmwW/b7l7g1bNzR3fLJe7CjwEmcePka/
9RHKjyHIsAMUCUK4fG8YK6VxXnW76rpCaJJs1QCZkBg7F6kbb7fa27cweMQS+8EG/b7rPy55VyzM
E0k4iwnrd2isJ5uD0QcyPk0yl5gJVNsyfBTL9Cv0X/d4tzPWRXVK1IJ7lMB2OPUkcxN3GESgATyC
43/P6W+xBb4B//tA+2P5j61gr14QAxO5OyvcbqZvi9QiKlz5WL04BlqA6PKhmvfx4BZ/X0l/XPWu
Dj5KT0J8lLjqGh1tS55cLcWZGouZS2qkWgNz5mrbvfGuIgxoeYOxl1gfNKiNf9/78J7g+D2z0Lrk
b1IxfNG/73101c/FXut6av/pNV+1iHkYCFtP2+ezt5MtSTHTDP6MI1DmtPMguHmXZw8pWF12ieWr
SWWWlfnx0G7ilx0MvqWKUy/0Y4rGdztYvU+SHPA/JROChIIPZ7row/TWHBuBx/8ezMaPrsR/nsP/
XvBuheuHtruetUE5PV+dTnclsAsYcmNdnQYFSLeLF7eeAAXy1K4OsXcWXFhwsWTRNtQ3NBQTZOuG
fg2jCTB8MqbJpSTeILPb+MFi/SY9/Hgz6F7xVBTIvcM7tkIpZfk505Oebq6a4Dx25lgwKjNzdpZg
PDj4f38zdOySJSiayC/dTcNFlU9yGhPhb6zJdJoZq14ik8AEVYd3e3yxTDMg/EDjtnmwLn8LumWI
3/+98l2aJpe6dr1mWkvehN2RPaBMkhNM0M1/RtSB1q+ZWdj+PJIW+AGg/14HBDritw4pMlB/vw/n
fZPVtaT2tqBvSEG7ki3ZqbmaVZRIzi79yUew3V9XHoB9gYiT3QALpL+vmO3z/LzrKc0WGytP2fGr
UPN8/13wXdsg0aifC2dpEn8+uvSvW5CGcDB6mDjW6PfKsvicwLW9NsJqza4uACgTXvs6FUdZYifG
+2w2Zo4jTmH6Ck9Lit8GCOb5+tFk9/vr/ZL+cxh3q6zTB7tcuRJeEjca+kymvgQ45gGv7regCF0v
9hQdhoYkane7vBB3qX6o+12eGBsA5ngiTByfrXZsv9jBaB083FN+O8SIwvAlkOEw4VX298yW8VU9
k+21vUyFCbKHet4uyHG+5rxOrdRqbWzULQjWrOXS7Hu/mMVZ/97gmc3fni7W3vjP0u7jEfw9iv11
J7VwhK+rky0AChTWmqM906tZtAB0jMoRzNFUDejEP5dWwh5nSEHyin6KoXj1QtdNor+9YqM1lK52
66Nz8JRlXzM/2IdQpM9wWktB6xxsmgN7U57XtjVwtI8Tgr1nq7GvlmQfp4oTI9AEnmSluuq8sWVK
E4cnOu2ZVWBq4zZ2ZSmzymo34vsax2qaSXGADfw2d95ntXldVsvM3rniQp0hnjdFaL/z6S4RLiJ5
7cr2ZXJ50ijEisaVMzu20tK4hrRa3YxITDQPL7pRW9dFbb0SQIRPMGFWGRKv3slpHDqzyrygdgdM
CTkVIKBOZ6Ic9RZ0pr7crQgn29fj4madLMUuww5fK1NyRsF5Lb+XURUluoeuwtAUbcxfBQAuQbWW
Ejt/lTe3MSzT1oDRPcbVzc4+YkzVXCBd5aIKiuklVAC6vdSk3XbjH6mdov1IQte9AJ9zIeGv8pBC
HSCK4DSjhBN1XyKVRSm8hIOVvhituurBrvt9rN6/ifAqEFfoC1aKdLfrKsXohBEs+S8tGQvk7WQ7
9V3FpjhmVwblV/KVB+vzt5S7p3L895J32x9iufHgfOOSjRluMRNBYsH1yWxflxfj0bV+iyr+vNbd
5i7LybVpUEgkjJXcDcamxnvpNRb+Sg8e5O93pYEw6VvrUDr7sOuPkPKqt3l+bbmrcHIzncneWrm1
NX4JguVX+OCQ/iHh0B9ZWC3+91p3Kcnwio5B2mDZJ7t0I+bgEyma7IDeoV3njKxHR+SvG+mf17vb
UE6XLtnr/b0NDVI/zqztm8Ok7Y3nziyJVk022H9vYj+4/ve3eLeT6ufmkJ+O3OLZit2h9Xk1lYBe
3ONw+LejSEfUCctTzmNBv3uWo7wtpE7Z9QFPa4VHa/19JGOwNp121nRvTd13w4AFQIPDQFbItp+W
Xx6FqEdH8w+Jo+87HlE4hsEJXfRHKXAYC4hRDCAWcVY5V3+6uj5jQbp47+VH7EBBSSu2ARAsE2tk
eXQG/v3Ef41KoBGhmU3JldToLju56sJBLEsmWTHCA0iXg4GSt7MSvQWAx5lutHZkP4Gyc5ZzDzvI
B1f/5eSEDd4TKUVJ1fX7u1c7sW32/dX7qjnMqtQsbGfx/oz/rM0C6+/9Yfn8l3Lon9e8R/foYrXH
5vH7jicT0Zj6i4HJw6YvEATz3P349y3+YI4xwQqqOUik9zSqHwXtMhO64pJ+F8+nLC5jMbBRW6jp
RlDlm4FJNQhLoiWMsbAxPCuz5s3zo0qR1KfRd/s9MQHX743EkN6/S7OVti5Ol//koNuaGoZovMXB
1DEyd8blo6hdBMteV+dRxCd+F81/XBnyJO8aFW9kN//eIKtdLpZCdzxM6ZzvW5CcriglCEWC+70s
ThIteBg956QxBuqHPFi3NYjQW2K3VewmRW1J59cuA0Wcbsrus1vdlHmpfZ4UHAczsMspGL6NUGJ3
ok8rNCEQCRjgEnty5V1tCIhxDA4vStza8jE3xPZiJAcpKEbRcFBi+8HdKlvE2u0LCogKFIOdBi1B
l9ClGdh1dZveLjgOJYUrpasjtJNLSA4N3N483YCj619oto6A5AydKg1Gqn2SwBNLFgcFW+VR6Zwh
qAEtA5ELCBxBalCunwcaacDxQP4IeLrWRpZ/7GkRXk+mkCBwtPsfzs6zx1Vs3da/yBLYmPCVjHOq
+AWtCguMjY1Jxvz688za++pWUdbi3qOWWq3upZ5mhjeOd4wLk6xiLFR3ofpTaLimzDqNjjI0hAdr
uF8Zt4P9WV8A70EsOTyATU5nevmc6YC44fQGV0A1y2pQipAlJGgABDGAI1hbLsenOmyh05wOtNSs
GkQQp628rpvVeXQyB2FoxgWQXiJG9XOEylv+JO+BN9PXY3rMVMD2GyqzAtmi1F6K27OqfMZIZJWM
VCXgCJTqWcojS9lv9DEDRze6oszStBzuDTL46+HPKU5wvQrxkw4C86CvjRbA+G0bS36erRI9tRRA
mnlin5TnKN4ol51xmV2lWRjyp0GtH050eJupzixqqiZi5tPItlKzHQxJ2ZWHDHmdY/UACg4Sx02o
xGZ22MrS8pxVNrwxR2N7OLpGxEQ4eM88eyvLx5zJCvVSmwpAZwMwx+D6h0lF4zi9ttOy3f3bBtwL
zYmxFMjA1BFdny9P+y1KQChhbECaLUpAz4Y5Z8bOds137/r8JFuO7695eX39z3uRCXUDHrvgFoHQ
p+O9Yy0skrBkzSkZH9TqjluaMxVRVPNms2ZPXeUrX+6+8+/LdTz3SdkXcayw3NWyXaZsKB58jp3Z
2gg+1v/ezXv2m6osqiVIlpNLdzxWnuon/RpRMrx5+z8n+xNNWzN/zPpc0z2T+W2Z7pipkTXnZHSL
zsuBsrkYsxDYQ7ZBWEo+WOB9Ig0aZ4Cd5c1PNPs6QinB0jIrKZBi2LQnR18kxhyg05XnXNoIGymG
Kzd99FJfJeBfu059mk63asCR1Ak/tTKMj7cru84EAIJoJrXq0Ttu3AKsmgpmsdclJetAzCNYZvCO
4slsMQFAZfqW45lnasmfDC+/aJOZg57Tyby5Dmm5Y/6x1h+GbW8n1mL2dHVnNQmB5feE6fdcoybI
b3CRqBnDdfjTN1zrc15VajLazRmGWlF1qlubqXPTQM3ICsBde18T1eOHLSX22Px7M49rf+/603b1
YVd+z736CjY6m4mQOU9miMIsVPydixXl0qmJw+a6g9/3QX0tfDbThUEYJGWzQbgLMzxbqe4e/HZv
rC2yn87a1A30rxYtfO7dnn5RDcd1qx3b3dRlLPUtSOh7hzZDq977u0f17TSP7L/6Yt0f5YtN/rky
pVeY0FViP5rSo84hHJVU19L9viUS1r3X16Vo/H1GnvckwMETSkHs+F8i377Q4E7NEYgu/GjQecBl
T3jw8/SbZrQ/0RkdYqDILKi9BQcL/XHHdP5MJtZ26x+tvnbD8N7Hfl+zE40AEE6z6/nrYwn4tekm
2HirFc/ihQadadHi+LB72793Eim+FMlcwWVK8a1rsYZFBLAdiggSKYh13TnDXRZlbs/DGC+cs9tb
kbpj/H+s2DVeUb4/1o3BdTqYcxetCCswBTUv3sZiW9c9D7nvA7vNsmvKdzdZOsIMkSkSx7ubFZJO
OJynmeUnNHl7b49I0LrXVgaMAlMyrHBQE/y8PfI+kZORfBiReLvLC1i7s+VtqF9YQ6zb1v9gTvbf
bufu3cEygBqQRgh/S527Ux//z4qpyYjpGcDeMnMD4M6mB23jjM1dLHKrnoNt702URsqdz/2+eKeo
qentCQLirwPlCoGfQGSJoXxLZxjtk41Gw8RWzCdRR6ZyS6y1qMyPR/WhZw9+p800RBUEE8ZYDIX5
kp+7Hh4O7eEa8n6a5XROexD8Anpam+CT0b2993R9h58TcD8UGD4aHKK32/MD7jzgIfYKDToxzaB1
rdU+iiIpNegXoZd5Y7hguQxoVHjMV8gLzuCwQ0PMmmo73br2uId7lxwjxUSDkFIgoekUsKjfX5WL
Hsm76bS2ydWXu42pOSuGKBYACSiXP/77W++d+Y8FO1ccWos9RAyJvFPmXDls5O7yubtGlmhFwz89
dlZ4bDBDlhNOmd0iwh6stiAsXxLr498/5fe304CicSDK6mw93bqf5z7Q8/Qcjtn2Z5u+xWbvEXUB
AMAzXcFwXDjss9Oz5K+G5c8lu6HNKRxc0kpnydLFZC6Dz004e3pf/CFRthlAc/+93O9+EMvRfzRg
mNQRHlE7Xwjjcq5I+xBvNGc+00K6wdowjkoIhKRx3y0WsfcP40UBglaBhLsFA4bf/bmd5b6KGrnE
eDGvbc6HDjUIBjZwfhb4zO12/fex7/L+ejeiBkGMSEpAkPG7wYcPHidjEV9MnzHPkQnOI7aDz09v
5lkTwVgT2f0jOb+7zizLyBGtEeBnivZV7/uW+ByO12ZkVGJXh950rnvPbh0wQL8LAnmzmt1c3s7L
RPcT3s/AXvfHGL+8BExRUOWQKUB8JNMQ+rnR2ljLL9BTtbu5jRsMdmdrg3CsB2f4ZBu5/hqZ0tW/
L9JvCJBYEiJh0QxCT1ztLNnWhnI4K3G7s0VFb0CxhRD7C8L1gJHovUq/HENnuc69PR1O41iWWG46
f34l7+JoG/S5PZp6FPNpOPnGS/+qvy8wRHpYApJLDQlAo7OqpA401iR2s3mbrAr3qcWajuUkOF9w
of+r74SaGajTiCYq8LSfJymlml7exod29yicH6i5iGHgzyes78tiy8Zq9mNvdfL3o+Er4dSTaCOS
EegdAyyl9TCBLqgVYc0cCo9gGYR2sKrNG0KODvEiMEVh/2LPf+y5RXc3+NvSnWDjVp5HN/nC0oow
EVRmofzg0ZrZVF7gYxFfsMSD+feqX2HhT7v084M7d1dB2ekUFliJanJx6J4+s8+b1efmM2h8+jVM
RuN6CDhqswbAQtxMhdrZTv6KuFkLtOBI91oUEaEX6DOZv90BfHeiSvw1Sqp064jX+HyOx7ksGi28
qYCWn3WxV6KgQQXlUQ563f2dBVWJ7dBIrklDvmYNv5mus7ZXi/OIE5g/k5EFkeNtQI97Lw7O3lqv
pb629a9SOIaZAhFk8ZRnKW+IG/FtvRZJwEMdSvLukUJ4DFXLLvg0PWIaa8Kbsojp7H+f9u8mIKyg
glZZ0Jyi7tWN2uN2UKnHQpd200fR/iCgIaQEf+W9LCbidvW+4V9JbmfBzifmMPrdhqVYEJORuGcv
OKxdU7XByU+I22Nn+7cSTZa+GdjfZZLOwh1/mxm3a3uMK+kh3PtQTRC9Mb8banaykybPSmYNRpvp
6+XPKyQMO4HvS73GJOEfPK4K26mdWfG8khmVNj+HIFdrRx1b6dnVTv44sTYHhJ/MjT6beUAoZGuy
5xE4xbJ+iM3JefVw3fIPwHZsP1pKoS2p879HjzFND5W2qq9m9Ss8H+vU+yDLA7tLBaObaJ4uZV1e
ilDCSJKivAo7KVC8G/YYLVbykz8E5iGPNOxr7/7O5lkaH0t7QRKaY90+EpSTg/HpWn1l8667ozcZ
cL7BSujBgCYzB7bfa6B/p7ksyptRqKsy4THuoseQusqiaCxqnNRpdnRWiEpNihZGEGKH+mzynRfK
ahBOYoPAZX0FO99eaNae4jKRjuzuVDOfKayBksI8MubRWlzfif2Xy/XvN6reXVOQIFI+pnnUTeTL
sxFqaSLWfFa8+p1edrhGmsccvuITnudvBQByinhwzlhPx0eYz8jzTW/nuq/PY3M+DwRU9f2ptp6Y
0FHNl8ysgoVvM6I5xUv3+Y97FgX6eHwldK20Vb+kcb/t0HV4UCKdWsduaruMUu9SL1jlyP/SyUMg
fr3+6DsS4YF/Oiza/DJBraBlJB/tuMkaRc9cbyqZQFolSRrD8PVMXkpWGLx/Fq5iqnC7HAJnsvan
fTmRiHF+ra2QDmv05eXfQsPHgaJexnzsiLVFNuwKAH+8HKeUDDWB/PE2NYUBOCHPtgWss60ZZbj0
+Ow78SYlS5oKGoM5cJV2U7MygcIvzGln4qcEODnir3fAgpS0QFYYQX9Q/dszMlIFGyZxrqhnqd1Q
7KRIh0pixan+gFwGMSfXDGec08ikTtz3gb9jeJbThHIunAIQeXS8xnGcaHlxFHXCOBDFpcBtfLKX
zecK1LrjgFPtvcfi2nSOFuEjjBjzIWQtXR6BMDSMgtEyUn1yFrx/A/J7fraCs/Xpvc9aa5FPHpr5
9oSX/Nu7v7/r0DSLv63effO6Gh6yrCyH2BkGeW0MTbAxHRUowgJfYvWlhveOkyos/Xfw7ljRTtDX
arGm3cQszPQZsrRXVzaDwMz8k28CW4Pz0Icxq8dRfXmD7gaDlxFFZ2bzsKo/g534hgBeeRPBzsB/
1Jjq5u4qDoJ85m63HLnSo7vcO6KFpNjMwJDI/IGoW9o9SOb25v/thWiLK/SvnyOSrG92Sxko+/Z4
FD8Hq/kMm90XEkObYuAT8Hubg4UZ/erTH96TKdV4ihB9QcqdGgvzbjqXjTzVELJfP39EW960ZoAA
x+5ZJBtiKomAX7WZtJtM9i7oiz4Ddu/gBUcM5K48LMhtfy5YZVHSaKNSYGDm4E5YzdMcyu8PPpN9
A/ffnuzu531frVM+awf5+RoijwrUwxbzFOncMyzxcRbv6O/a7nENv9iO4bwHOw3mgD4hxmrccQ2o
hlB4uPF19rMY8qIjSUgSPZAem4wobYgUiOVJXtaRTBLHBMeHZv9vdthAOYl4QVXJlTs7PEzrayWl
DDM+P+ezV0T0go3GZBdl/z9Ulux1XxvpN9BXfDSrkUUwxTX+CoS/XWS0cgj3Iy4ycPotAph7ksfa
HhxRGDphpcW7Xj3NjHW0O5nG/OVqv/xh3M7vHTlU7hhtrhUgXPDOwjd1Tjs7pi2X+SDtMju3RaX4
bUkOydQ+pR9Y/oJPdfe+wlmI5rf2sT5Zk6E5nE387dHqa03f85BcA4OYxNC55l9R5LdN2UdSFLcp
WkuZTU90viRm4qJ7FE9nD1T3/he5u05PQqKpRtQm/+L/31fHS54WuURxhC9/5i3ztqiOWLOXPxPy
m153dechM98J2w7c9GKIonPNjEYOw0y6ECQSdmXk7MHqXaTmnOw67KsFf+GIO8ZSZR4JxD4NLdog
ndpPqR1iXYo1aYdj3B0xUzCNBrRtp4k9kEiUBafjJrEDbzObvVgPOSOtHk+9Mb/0tB4WzopJm3iy
t4+fJzFwOWXmhbzvaKmL9XYS0ey014xIou/IME6PERI70f3tDMBQSOByIvHTCV3iMI9OcphIO+DL
c3dkU0jgZDTLeZlZDxbGwF732KHfbSNQ6IpEzwgBNfrc3dsnR+X5WILQERC3OYqatCxEL37Pprw8
XW0nNyciuZ/2ufU7ybao+CIiCKxQdFh/Wve9UlcHvTSaHR42XDPuRGxomgvGSmdwIBBMiKfX87G/
5Cgwuj8W7dyN8bjMxpf9mQw/nuFKK2tOrg1V+nLs70rd3BC0zQRyNBZ9On6Ev9lEB3NTm0/ebIE5
0N+YcZnfMMfXLzxc36bcidm//74uXNcYno9XWWwKLpaw6jxHfHeb2Gb1shL9O6u0GK6V8PqWX03/
Vn0ll6+hne79I2ElWyC2FM2kn4eijNRw1DaxREXR/urzbzbZ02Yj+8HGcEhdzQeLmHK7/Xt6WK9p
1D72JZT3UjSQ3SJVp+YDZKRjmKuyjI7SIPqK9uaxBeTSpehT0+u3ctHs3657b+KdaPrHkurPj460
WqrGGklaFFswCHwlDJv3MTiPM054z/QLT96P5x+Q3Vr7XoRt3/KdQKAt9udKMfhiCppgtPHC2Kxd
GHgM/lEjZyYktf1t7PjTsf1vc3MvBvnx5Z03eKor+STroZjPnc6ZvzAv5isA1wAKUNpLBHeRKPA5
UIvAcbv+KqNeplrf/P9v9Cev8ou7QSJto47dyaCubV2GRsbPgHFpSglBnbxSQxVFTTGBuJqlwcsL
QxtIp5In9zw5+e72C+KI/y7eCfWbGtz/8Iz9exSJOWFYYL7jep0/vt+33+IidV+XTieLISsiWpo7
Py/a/qLUjVQp1c6N7cn0778P815axqAafVBKpjS1vkKeb2FEPoibJBsLt/78aphvAuPmzeBOJIix
el36nUrej8U6R6acSyVv5JIMlPBpeZ0vE3uEc00FXgsrTtC23cJguj24N/Nv75ndMZMaVTxKXRRO
UT/vBBTaaQA+WooFKPw5tt6CgAzI8fDND/bf3k8VNq9zarhFEnwKXDqNs84Fqeos0ccF+T3RC+y7
ooIBKMfDI1tbqoaip/Dvk/yKh7or4v0pKzD6YuAgf94Txq3VwUmil0QvdEmxMjI/R5X7STxKeEaA
Nl7BZdMLtb9nDeguAwClsMCndgOnccWd1QYsC05PEyiZYMfS9RsJCa1f0EAiGYIeCQ8Q2Vfa+dO+
mtW9O0yJlnaG8D9QJXZNcVSpF3lYD8FOcosZ5A/oqnOywu/9tXsqN72rdd6j3Kp6oZRXVgMT+vo1
Vcrr/3r8eJqob7172Y9O1RstXOoZqOF21juW1XBYUB/HuwN9JNAXbRs4DR7oYn1l0iacAzKjHHs3
dX2aDeZH7zzFnVgc6CCzzBghUZPsPFyw4WrSXsF6CU/3lcWD87rYL9A0k2X1jbTfq4Ajz00sQYBH
otvNs256XnHZFJHwzedEFKSYJTo0D4TR2979/W1fCfqBRhC9DFGH7xamEu2UjM8htDUH8xGOnLe3
ap7YekLvN8iWZ4t6/+Yd/B5pR2we50D8ie+9SbGkI8xl7nnEv+NbfgwmCjEeIBS4l84jPt8SrRyI
spWoJoDXmOPVA14Scyve7E9OKKMuYJjyP3oW/m0cfy7cieFO41CPGiwaRW7aAK+N/QoK/pl61c77
D8pOJF4PF+boaIw+9ix+9wi+fXXnejEvU9OhENMkNpnEm6gy48RXEBiIasaEHoQAk/c2J3/b6J/f
3LHRx1Ea37Qhm/04ZVneFeuhbuV5CwusHUobTs93iu/4aaJZEGgDs1lUtekn/TzdwTDOB01DOwk4
+TPvCBckYBSEqb5EVtsXo47ufSBc0UCcgHcB3ejcpqqUr9Io4R2lpma6dmxd1tm2NVELITv0TBp7
zgMYq+nZtf761NXJ4qveK33no5GXV3iuQP0kcsafHz0aaJdrGHG4dPznc65VsNxsGEQjRCRLFACd
//9dpqyO+UDijFG4bvsEBepoOP4qreOQhIV+C1wveCIgB9JGz9nuWe/O7WU9dhdyLbLwLhzoWJ8v
aix63FOFGuuc/OMtnfBo2WWPqsCk9kYO8EFykJ6F7xgLvpKCzEgWFB9dv5fEdalo1/aruT6nK7rb
bIYvojfJADrlR1KtKVSj5r9XveOPqMZQCzIAP0H71K02lPGx3ecjCvnCF8zdN9knvsHlQ0K0OZr4
ezJeaFU8kg8BGu09XhHHdB7RWEiaM1YoJEC/QvNvEetBi6VwrLZk4wIErFpu4QkQCcGVtbi41DsI
r+zer75zyIwSGmAKeE2kup0awOUQs9GRIcKcnIKbi576RsDnOeQNRFATvAUUH++fYuIOLMVhGTsn
Yrz0rTKb5b9P4E7RGcQbLSMGZ+lssBE/X1Q7QqHvchExu+Bikp9opKwAjHC5GSpyryYzdz3B5ZeD
72769yW7luuQ7M9jjWKcILBr3oU9gegrD14HKFrUJlzzkUnSDYBGsb3CFkRC7YUpQMlVl2KQZTH5
gwLV3+qtIkIaB+ueHfmdWPzcEXFnvt0J0XbRoyprKYY+P8/nkDpTGueAqMUD55m9LJCzIrcQ+N2+
R3jHcf44jE7pIWxvWjTeX9ov8za0sG/Cb+/C1SfhL5AqURZn5HOtvRjMugpKsH9/+9cQRfdoSA+p
e+gUyKGG+PntShEbkt5SiDg7khcH1APgRzaV9c0ScF5AmKBqD9Z77kDv9OIYTJ+sGC7yBXJ+IRyd
CBh7TOKdGNmAAVBoCoIzkgBQ/PxN2SnT9YKKkXDokrVUrSXFGG/kzSZ/JkRN45717tQCWE+HBYgs
h5l1vXM95SYKq7NY73Fe41nTDcINC1ewPF3sJxMShMwkQn7gYwnZ+vp+d98j9Qfic1gPwTt1TuAs
V+DpQk4A+HbhPLuvI3oypgewSgymURMcYpH+fep3v5gDpwaL9i/98U68tk/DRFWrm7zLXfKC0BNT
xjKX/jChEoGruwWLheH9P3CC3sHEiAYyjpyESyJE7+z1Baadcpxy4ZU5dw0rEDFZHSBIJqpeL55s
vXCr6H30PTTxhn/cc4BrCFhDQwpUWx9JnTsVJukh0SqqnDnWXYPPoxaz1a4nBWJSgCrjy4NAJPTV
mb6UJb6tKwBHEsg1ZtGEWiQF7593ORqE8iEnzUU1YWDWy3SS2CXElujzZPO+VheB0Y+v/CKNggSF
SyzoTkCEdlY7yk0ry+1ZhhPUu46n+j4IUy/6U2i2lvvD1h9HTpEE+9RWUgeO9Sr1CnmyTz39ZJ+H
fl0sS82JZAfxw4xXDi974exbFCTtU+rGsa3Ban2z4l0SO9plrkNkKM1bBS2octNKq/3JgZakLZyL
ZkeqC4fzDVE/RHX+xq0rDdeXcKEBsxq7p3xeyXP03ffadD9ay6NZnc/Pl8VJmRlw30P9HzshRMdo
HY6dcWznur8/Oye4dFXzli0K5McZ5Tua6eb6KjV2DCNk6aDcWkhWvXfK1C1bN1MdvdrElTNmaPq1
3CYwLl+sMxPFqntDHe1535p812XTomxXOoi6jdEUOlspg9PvMixPsp8ZvqJbx719VV1VDvaGHaWB
cXHSzFIzd9Taw8YrzrN4PA9J+sbzIlkcYBArQMLJtsrsycXOQwtRgecMdhg4P+k7IsCFuAQKJ4YF
JyBkwhfkYxgEvgY3dIAYpLssYiPgs298F+PXjAq/GUB2ELHmP0bTZl7c7HpsGZIdXtxR7kSIKCm2
Dg3hJlctWAORNwxjV35nTFhBtObitCj6IJF4cMYDq4BfCPnIVfUXcbmaTujrYANZ5Si0jIgfYV2Q
uFI8iSlOon0DYR2bMc4y8/Q918LWUSsynOHIaW9+HDq54vKh5T44a8FV9RMGyDUbFpjhn/OD/Dpc
toyJG/MLJM6Nezm4h2LCP18vgXYL9lowZODf5n9UDIXsEszpbna0b5dgdFqM90HWzssbMkz2ESnt
xIlrB+VGKGOGCTPSCOU5UuNcJWsUOkVkH9FrG9nlWWi5INkNt/rwQ3DcFFYy9PmqLHMuhSOjM5Ii
tWOPEy+UUVryM7iJQmuou6E60S+eAWuZPG0T78Zo8M0+ja3D2Y5C6wS6sXL1yh2NLRllHu8c2tXe
hXYXIlbUalAl08Z2eXSisVWi/gdrN3AJFMcHaKt6xRCBFzNe1CjJh0+GvCvRYGgDRXEgrb/ETvSy
H5nJ2DSY186sA+wsqBvGnlT4EYeeOrWKSpZzQ8BybFVIpvN7bvaNaQ/1S1B1sILW/KYHSh6oundF
z+liIQEem+XVRKFJQ9BEKNGaDICnH8Ddchh5zqbE8DrM98geRSaATdRQNclpbjbKW/UNssvLbPQ4
gNnnTwLPHfcD0biRefhQ8RAf16GgsdSf49eCy864OGIQOwjXE5lnYTYbKPZlNO5sSfdKBHfGn81o
cqkZy7fqxkZAqkFYS99Ikj2Ig/MyHptZdTLboXu6TU7r02fpDQL1LdqeXit/+FZB6I7u0hs82xez
+QwX6LlBsYk0zsvFz10Ym9JCSJ0eJGtMuX7kXBJmitEY8465Jbb0E1KFt3xyk3jl4kjrq1dLU4Sk
k2y2T5aD/TROFpUyD4uFgTBRueLfRH3S5F94of/rBX7bZeGdvkWY57LVrremkLfhyG15DTfEUK9j
96KacOoj64ldUk4OspIQM+g858gPMcElmlL2fmypIzvc22MJGgE7qV10CsvQPuiOHk3as1/yxDdc
pGOLELWd6HatW23o1IrbwDmaWW3iH24u+gQVwtW1fTy42sguFG8/8q/qJDwF+XlWqyvV2GXD6fA8
uZSLpPH+HXD8R9/m1w4AjhOjxHjEr2LDtx3YN1kuF9dE3paVBREX2nvcUdnNCoiwEAxonnX4vxCt
mwxfaxQpIkdR7VPhX9GFMay2dCS2Z+xg2Bk0r3L3orhZ5IzgWj3bN9mpJLN4Q90dgtbsZF4bU4LY
QbFUhOtS+/BwQSYT1tYcHi47vTykmXsbTsvbLB5MtTSQMWW6lcBmCAp6bwNWVgY2D1E2rEHrDCvr
pNlIy41ew5MbYhQm2mIfWdWRKQRk1GCrlM9B7WtvMG9Vc1SkMpgnTihT3kbo6tnnqylFtrZGQ+0K
a/+odSCWJ6HYtH94ivbVbrxsHh2REveVo6chFI04EhxcyK8tBy9t4shCwEyNzPO2dvaIugHBbp2D
G7W2oTnFwBYiaiiuPOVLZul1O22scppsGRf/ZOnooeXPOehVSlckI+2h5iAyqS1QyTs+YgXY1cq+
lebNcJn9gSn9wOxGi7paMBq60TYZPB6tvfIQ315yJH9KqzzYGOLRyCz6FKO/ykn/uiGdvJRu2Vm5
yQd5u7+Z+N0YGfbUvjLMieEYoh5qDWE+Glh5aV0+D9HkWvv5KcB4tYmVZw5s2fnRvHwMGF9Cijmz
z5G9RyKutjQ8KQSfirWX0cq0FMmqNGt4dvCVCkoRA/PSR0Gg/iyt/Pe5i9FAaK1FY1mUA75ddlWh
U3S5hchw+ioPcKt6x9Lbs2XKRj076iKXHpWjjeyvlcw0zReavDfk2mHKgwpE9TS0acrJ5c+V2gD3
VjstQtQfjmaNblNQcOGUAwfFnGv4UshT1CSvxUsR+qexOUDuBIbqyg3zZYwuxHFTFLaOUsWD9JbA
YuwWTwcXm5rjFoBDHexbT5zdmRn8z6eDuKGwQDVLJ9b/+enwmcAimWXyNjOIr6wMWojWHKRWsjVe
kUPUZfP2npLT1OYAvsPQ+red+ULzdy8R205ph2aSxmTyz+XHo6IcNwqXSFKmx+GsiOZaORlKwRGm
usFEzVajEdwngZotammhRG5juEMd8SG3PixrbWI0MxWynMGmGfnIul8ZySjd0AiKaHqK5/VwEh+C
1AjOg/ntvBzTu9fqh+Fl3QwcmGuUs93yd90sb961XBxQai6XxXGuIod17SHm75RU/rvP5G8aQmZg
JrTOh0rHzLjmKpE+Uo2j0kLY6HFE1Jk6B9TeFV61qeISCVjw20QEe2t8MhFD3lvH9wEhp2be0JpF
zkaGk8cub/ZYs2L02SEEjK1EncIpdLFK3Tq1VqtDNeQoqYhNzrJ5quyi79jolXAu3XOD/1/MpAwV
UOud9OxwoQK6PzXSdn+1B5xbthqHy0u0RqGscDMY0lNnjG55EqQo1aTOaW+fBQOS1SAiDcH3ybki
abm3CAPOI3Rm7OLkRCQfoaUcfU33T7GHnLQyG6B1Mhvn8yZbknsoAyLZaVG48YcW27giFUpHf7DS
0CaFnP3zMrCMfHmrXBmRJ8XVNbs0/Fxya9XT0Y5rdkc0utJ1iUAaSiKowDxkUL43Vhy6t/1klAUn
dXlogsvRUVE3Upf1dXVVFyN9Yhyst/j5KNmSG75oA1uuRXLQ7h01crXQO1a+olop52cERunUJ1OG
NmmaVX7cuM2AW+bwrSnWOndIiY4fiL4bsUMQAf1RMyTity/o4sZOEnun2iJxapDsOXgNsmq1HeeO
0X4cLq6BIvHZC3U7fs6TF3VkSgMvj11tQyTXgAs0HKOww9Y7PhOYDiW7bfzr0JJfRsHl5A/TgLh8
75/4NyhvD+xbYxKBaYqf1naZIV49CQ/e/mjXu7e3JkCYhxA2mpMy3RqrytzTxxWDFpvm4UDgOYtV
79JYx8TdaVRBEKyvCBXddnqLApG5ECAWdk5yifAPwkBvTexwVvtscRtOqscIr3eyIW2SFiolwkxx
bpJnh7fgephI4arMdo3u7bk1BL7IxENalc3zcpKEy1Sex8eZcvbUxsyptYbuPvWr0USX+fP2QbwG
lEFJ3mOrjexL4utQgx4tKbXJGVXZQ8dKPUyOsZOiljQPt5FzIKAmBTo556GHlNFJKBXbVeG2RxfF
qxIF9Nir0Bgq3P1xUpNSv491DwXVy9E+EIc0IqxBAfSIJlTulwP3SNT/NkYlqTRt40Mfe5XhjokQ
X8s84EOLkJfpDcfQODlN7qenaTZwcy0IVfsihJPN3QGOxxAuLfsGKaIO1ZN9Tezw6vHmby+tYcua
m5ztZhQwy1VOTv6IzZfc48k8yqSLdhT7Eg3N0C9kVyUAuQZ43WEz0ZqZNp4c8TSqo2jOuHKvkS1j
EF8NzWzQBhvbydCqZH8vBePBREEcXuE+OVlljvfLiP8xgk+qvb+5GBxUcc+RNyZBI/GtLWMkgn4l
seSrWevOmYvc2OrYMSrbQCT+KDK/BHr/yDIIx3hsoJWX7ckmS87kAG3V8OmooYVpxQdIRZtPWTVx
OWPUcQkIKqbMPCWZGaEDJWlNcnS29rV1fET+uG6DcTu/FpPmtFLS5UnyBqmvn9xzM0kTu5BtVO0Q
G0cQrbCM0EoPHq9mgIgSItjqO1Hm6EmtoDKHViusg3G1qHgCsY9Ludy89omSARF7DLe/RY5a3yD0
UxA6Pnv1Jv0gedyjrowu/NnK6+Ul86PnRJ8emdhBh5tihQzBkh+iGw4HazhBA+OA9LRVYvFkO1G8
+Mxd9wnxRhcvugZFY5FCnGFgstTSkpjHObkX2c5Sp5E8+eanFeox+4eDdyT3R/9KcvgzqeKcaALM
2BgUy49TYmkpss6EIJqbJg7xr154e5nSgx3NSE9OoVXABqtv2bgsQUfNupYTlJfToT0oNw2xDMqQ
8uqS7/Khd8qmmTZFjQvptcwsjGBwRhZsb8u6g+wrBtRwlNBtIKiDgFeyL4V3djnLthAZqOBMi219
mhxsbZKu2tdhZnPGB2gKDWcEW/ln9L4vvNZwDgc3tbOjM4ynFTx2H/FlmiTz42kyUiax5B1Q0FOm
khok+UxP18N6Ncyf9Gp1godW8jRjnlVIc7mj5umIIvTBD1ETHEOUO40id4hm1tE9X+19Pj1ra/90
2hTp81Vfj+t5lCwl3S1jn1tZhbumXmrGbJS5MX41c/fvxJ9HwwpTl1CiidzRzTwPrRG/tLUOr7lz
ra0ytc96oMnrWzhvpfk1X0e3bTtYIVKe1qTWS66xWtixecmJU+Y3eaNBvhV6YNT2lk6zqLYUhb+b
5fZmWPv17aUoJnq7Og3X7XA9LpE/3iTp1tFhthuk20pe3fId/HTDfJ1XQli2jYOinsSn7VEOeGoH
rt1hoR6WUrouyq1SbiF3b6KJKjnVPhDm0CViyHLqM9Zogn2Sr06mrUoD4bTFSHbrgacYdphRknEl
8h99fcufDtKmyJ9ux3VpPDb1ulVnYbFCAUfKZ+fKvbwdZAvhaeTSjzcPM3C9eMNypV0nLbzzqN8d
1sVomVbuv6PGYWf25j/RFNoWIGU0BQxUFw1YanURq3Uqbc8YI2oUN3UXU8e82Wril5pfIH4eeYXk
U80MrzZTsugFhxdKeCJ5Pw6tdu/i8PYaZPnBqZ0dGRUqvCYLkPU9ID2ZzQpRgBDSyrVIUPOQTzF1
1VJvk+I11axMcm+ZW29hK8z1SUEpKXkejAOdTTB26jWgXj48eAiXHLwheuMQH8J4r0KZp+vOFVUT
aPzUHckn7uVJOtktr5PXbFjEteV8cHXzrfQ/hJ3Xbuta0q2fiABzuGUWlSXnG8L2skmKOVN8+vNp
Nw7w9+5Gb2AFLy9LYpicVTXGqBqWJ8VBa/ji56gEHSbpmatb2PtNDPfrwEFs0gTcGpfMle/vYmu3
+3nf/SF4CbLbne7P3XuVbBX3/lIotqIHpAYlFYSAD/fZ+CrDmYlKlm+0V0Py+tmxPtm1hNibhaPG
TMfclxJfsyRbs7w+v+B5j/E7Ve0b1czdRiHG9GhvFKJ+9bXPePYlzZXaHTbAOIYve5HLNfuqsU/b
z2oN6tG+FUF/5SFogpKrGqbqlleMEihX0ATzsU1tPScTCm7K/r4r1mdc3YZw+tQ+76WP4XpVbNhW
knftUyxBS90uIm5gJZ8O31XhYsgtsoepO1z3Zo0e4Vp1Vt3Xgu5Qb5YiFONg5jtEDjnQ1vO6nvME
WJkovOkUzMJtANuxBX7errrTdgFjrl+rH+yvf4SdVe+syWtfDcGmgG+cPj9jITn68iHxY+aQA10e
ppvLhMrXjo3fL7t/KtCMB5/0H6m2bjyGn9DpzhCSfy+RpFuuLa2Yi1eso9n27H7wFTV1UxGE1s63
lhnmD1C8e19zh5woNT+W2SfspUcDN5pmI02n0qmj+qc+z5in4l/6k4zHOsi9/Hl8Fg7jHJobGN0P
wBZBehh7WpTfNtBM/RHjaZU4+Q8pXePha/JR5Y46P4pDj6JrTMLk3ILOngByWxiw1f4WbwGIzbwE
0+vaBqAf8vsaNl8EOWn8NZ+S83gLeBCBRygnXenLUsLCF5OfddlJcmh9Ap/eZleet6PA6KWn73E3
/Fp3ryzodzfC5lcDqhzxVPyul238bZXuypE8i2BTnyvOgOTmeysPRtFd1qfpfjbD2vzomOVgRlLj
59qzDh+Q7pafMvbF9SfuQXYwld42QftqvVuMO1XH2J5uNmPhkfEn4fxluGn73D1jRJq7phG11360
WbC4237JhtOp3/r8YXYGxvE+r6vLrcisSgtr0MKplkDYYrdRvE36juoTfHqofAAjYfqnQvqxCv5j
leAYjXCQgZJIB/99lRTFXV1uaSZe+1ukWfv1qhSgk9lGMoOb6kmJR3paM+WR/LPzpaOWPTcpM/Yn
6v3Svh3xh18ZsMiV7S+zOzZ7S4pipv0333dACLJcMB63qX6mMnhMlLXs8akBM/+HjV39b0AMgov/
fxbm39a6UQpyq82peB1S7Jjum8oMVNVPWSGpg2muddTeQMImeCOZGtHPbq7WBBqm95Iv1J602uR0
qmLfxw25T/fKQMu0eWXE7NHAegk4J7VlMpTaYe6t4WZHYSDF3OSYU25vqhv/NFB+6el/Byvpv6JL
KBsxQIG0lpFe//utWQtTlluLkyphP2a306BHAiMJyJHX8I5LQRlkt1DGn4x4VP1JP9rYqUvPMoMa
MwIgr++V7U3c5IIHC2Smzv20/uapeycnvXaN3X2RRKyr82AISpuCBmQq0eyl8VbR6VJnViiL/S72
jOw8C4FCHlCFXDGIr9vreCN2UctFoCkKIDMW3NVmNf3Z2Ik3r9kieoHIoDAZvtgMbthGK2GrOOqT
DjxPJ3/mdU0wwoI8nH3LiiSWmb0PyoMbSBOVGP0LvCMH0BJ3+oKqMhU3SeAj/ddHBYKkJIRsKuTQ
qFzxTyo93m81fDkOFWwS4nBGHp5hhLxpVa9MAuwJOpcoIGVQYCC5TjPxg94t2eh6NEybagq5pY20
VXH0Epxb45cwRZ1XCT5YvoqRtbrXqh0pSje46zvDNMwyTLotjjjFtG9u24Ydv/LhVQ3NUbCJE6lw
3HQv++MX3NZ4Iwdw4RzmKtTnXfNPljnyX4jXfzzIzANgLIRIB6T5N6p/LZf2Li3CemUJSEPUCXtt
DATgxXRfWAEE7z32QI5gg3mQyWzgZ2FuqdTkmRjsGpU/LYH40Y2gjjZXhj1HvzvTUzU48/xIZnQi
/6btAPGL7/Uw1vb6Kj5zmyt8LXbajvRhkU8rye7gAQcIwBMwYviAHEkUSaba0s0Er0kCS/Ar6o/K
wX/cwHr6SfPXN7ArUhNpZ84uFd+qOO3sVgrYh21thyiL8Fi/7+u3laX63Gl29gcz6PSif9225mgz
prmb/CbzwcBvuBwvNj7i0NfxqWQuXO01xBgF0CdoTDsViBM2065TqDXGOrPUaifG868HBntMX00P
PPPpat9LcCc3Vr1chryxtdGBSRYXZ8qdpHFmkjKqFSy3Ewd4Vasd2CiMMmQbCkzHqY3m8T8wNcLd
iZnMPNj8xABi/8wmEsN2Ng71LwVqO0Q6cB7eydAG37FKrZ7JtnTRygCkrp4dku5+cNm5YJKzJJyO
MY6nvxUyDrAaBfbEo3S1oFNa6iRXhI8mE5J+gfzL0odcsGbvZnlzZd/uTta6KaQqdagJ9RSkRViX
fpK5Yu/eYJzYHTntPriV4VR7lNVgAPiD1DZoofFyg53ObTBuoIQESiLoCxfspLIC1tOIneHkbS2c
maEZmmiR/Fnbw6/+7z1RRsXxX+IVahKaWR+aTeRD/74ppsVoxqUuiNeKQFrYNwjOyZGG4Hb3b+ws
uQ/vlOKjxuhrspPEM/vdMEQKPihYoA+OhCdvfVjq41Af+2En1ofeuq7Zc2sdWuuKoKHAWEKO8uZg
1MdO2Sn5rpkCCdoJS8DE0yZY+EDLzxaMMEx6vhUyf5oYxtC93mqSTedmnc1k019GEXP7QyGdaJW1
Z+zPzZp+h92tAQj7vWNUu/hSCnzspzkL2sukY0PKakFePVqWJcmWIAaJtIJn5pFlhBKP1+DFaNZA
PKvgJrtxbVNdTuADspsPXtGwdXlWCT/oUELHTEVuUSN4U+FYo9Pdt2XlIQtJBVsaPUUnuz3N/W4x
Njdj08zbJL+u03WZtjXnwOP32LTqp/tRAXK6FpQ59q1xzNTVrxDSUx10930hH+XkuYd0NX66gkAU
6MafIvELk0yQJ93vslC7P7G+h0dg8QTAE4hlxU5iO2vs5rN/u6e8lzPL3u0sw5kzCTweQmrFa3Po
Lh2sGTj0lYcuuzvGNQ7uHpg2gHYn2lz94pMEreSNwoXkWwtM9TBlR3ncp+pGGg5NHS3sQ9WWajuP
j1m+WxCmSHszTBjb2ITZdLKYza6sb+J9l6hh/UfMnVJ+8HC1eSiqd806xvWpRikiZB96+aOb16F1
e42J95tG+BjAVdvqlJnXtv6jYfvDZBp+NhNDo3QKCTnFxjROYnFKl5NZnKppKwxnad0my1epP8n6
dVzPU73v1W1inXLjqiwnKXmZu1+5O+n1tZEPlhZOGuTC2fA1cvUu0uTTbdjL0nE0t7p6XqSD0r0v
4msdv5XrZwozOJyV5GR07/fuR9Se8uRYpFuLYisNtGGjmtslJt4R0aLFCuNsPyB6qdirT9ltL5dR
aW7BRUG+FStMy91oOX3l8n2l2JnZXuif0nSrJdBa11U+5fNFVM+zuR2nXSyh89hIxe6WbsU6GKqP
Qf+dtSddT5CJiNMOXU0/UQqncCjPivayVh8mLFfNXqfuShY/B96fk+5UmBej36/tcWofZzkJz5ka
LdCi6xDWE/cpGuRTl18KsMt1a0xBsuXvRj6l61ZItrGMO90h7xx99VpOd9iYRchJQC7KmVOhGur/
4hoRKlFFTMFcRkMcCKtPWdQAQ9dBOe2UNNCLsByAbjdLGqzDRqYsnIKa79SeoHkggwDR8gv0iokf
TBxwzmvpr+ruXkZTv9f8oT3O908+r0yOpu6LUmga21ze59MuTQ+lwnoFC7qM6VmW93K2n/qnTHvq
mU1QfXQIGfon8f65ZKTY2kt/f16Tr/v0FU+Xuv3ViDHZflygzV3eBZFTUmw4cOu+VeVAwmPdelwp
WYkKC6nXfpiCjmsn7289W0jIT5pA1k9L6S9jlA6bMXmcPL9aKeQkEGRN6q6XNvxUOkUgu2kcQK0g
lNLbgzJGMPSIsVjjCR+iPvV1QMS/t4cbUgds29VzIx1MAUr5OZb2ihnqxpb/LVi6VihYgYLgGzxj
9W6Zd+fesOrSc25uReXxRSkQGYVDLR114WqCjN4+8/tzMUWxeFySrSEeymyfJI/L3vT7pT/LHNN6
LZJD1R4hfoxub3AFpghKRHb4XMCMeCUh2SCKtaGHWladvBfbg6C+mGIYi+HYbDluToaj0WAWjG0t
bbTyo0oO+rjj+FY+1wxX4XhvtuVqSyUMMxfWrVg+q5fcnweLHDBgNSVKwEuKfj+3p2E3TLb8mZFQ
x/ZQ7DhW4Q7Mu1+4T+KRDbkVDpl65sN403YBatpYzZGrmKhn6CrYiXq6cDS8Y5s83YbHCio5+vZk
wA63J/ElG3zBDLnLeYJCJuQ4ebNmAKM5QIBxLua4G6WNKoaqEum9jw5uSrajHMzdH8r/1nxDicaO
yrIx1BeVEJdLx5q/1my0y+5PE3817fst/pLGt1gmlV9fqVhfZvGjxJNEexnbU9394Rzm5bkaQtF8
u1dAxH6f7esxZzeUbXr+QNuv3FZbxVHo4biRtz+E1HYt7RnAt6bdHXdJ7UcBQZLYkb04efwzS9+m
5GtdXyFXckR0Y7Q2xzQ5yOgI4+c1fxb6cOqeuAcliGZzLDhEllsfDurObA5V/Ny2h1lA1nHJWAXc
PGxAss9JfWFFpKqTjzu5OazdeTbe7smbhAd1vhvTfSocE+HQf875BsmiXl71+DAq5059gaXsuqd7
5WHIgaAAedpsuW3nV+/FA532E6RNf+CdtD8t3IsSLpOnKa6AkMzJSUoNroc9G9QOMzI2jFAhNqg4
V7v5XU2byaxgcQKSAJdfHQlGH0jZVm8ABuFyuExOBptA8W2j40uvI2P0EMBMXmX5uexTMTXCdlA3
yaHkKIPW3Bn9dlbdOtCu5LUGSzHxhSmwpoA/jSkqEvemeyWEleSistS+zNGdYiQ1jhA7FMTTbXP7
Um+B0HhyB5bnS3CB6JPm7VRuHjHWpCLYyMqhNbw7mPq0aRefrLXJHAWaLflcpWisjqj/VpUkKZyt
qM12N0yS5XDMAmPezdm2yffyDJ1xyQwqtePmpn2Y7Ydgvhfzi1G88Wst3hTJu4lMLlwvUxuQdFvt
Vc8CDU893VuaQJy21S3s9XASg5E2g1OHhmyONH2TmH5xgUoSz6tBTXm4mQdjeM7Sl1L4rtS9aLwM
xlNu/d6mPwLEDszPQJmHQilDoUox/Ue/fS3Z0yhfKXr5Ud36TZfvNHnHt4ajzfKvMiane8grx3dl
+qPcL+s5o+Y4ixmQ9qNMrikWAAmFX3l9M5vnQv9Q1RblD2nP/COk73X+nc6/an5QmihJro3yLGZ/
BuVZVa+deCm0zdpEYvqjJr9m/2FN/tAF83JW2+fk9mdun1MGKRb8bvqrCvyqwRDdxbfShC2Gh96b
t9xOkeoa9NxXk29OoDr+oEcVh7w21/Z+MNVLrYCBDYWdVr83OYpR3wlR29uQSckYmM2TePuYpCdx
fq2k91R6F8QA0w+Ug91bIv/21fsdkPe2OhRKTXIuxYMhhnnvJtKBOmN8stbIGF28q6kiijBbt5YU
Lrp/A7F4MlDF4opI/gftm0O52GPmZepO6f1KOd+zSyWS70G9oYfca81pIXez13qbEJ6mIG7eleS8
lteEjVUCOw6Mp2Rx2ZdRGMfjRejOSD+q8S1rkaPwqBcfSb6BoBjmzXDJKT+hfGncnPyZltjpYJpw
bXtl2ZCNIhus0mgkpWzZ4l355uHOkYzugqxs9rijLP6k9CFqusY38m2lbHlhHlP82aUC52YPyP0u
DPBWPsfXJA2m9Iz4Ks+CVQwH3VfLB5dzE7wx2QFLw1Xm3zrP+UXKvfsTNOdkOYrpkt73yFju7tL7
7xXepXjt6jZ0W8V8Tt2WBwhSm9SfjXX6gbgfQELufhHqDBZ5KKL6OVCkjWBu4Z/a3pVbLwOu3hoF
4sCNYjrlN903rRVWF44pi0nbQPucuXM5sVF2b7TUoqqUXerGAmoV+87VXgj3t+CGXpGtxgolgifU
d++quD+WUS2dpCKq0Qe0dpJ5BU8r6QTF/0l8JRoQc0J5J8u29ZO9J/1mekGJuOtQBEa64KRkU34e
b3jDLt+AryuOeOr/qGNwQwVxEr8myU4VFHMuwo1xDvr+weze8Wl7KVpHM2htSp5wocKo6ich+O/u
gAaD18GpAv3ct9U+Z/7nWfgEOxDZvWIbKsA4yV/TS5k742aZERs4iuVw/BLCqctD1dujwrahK9r4
ARLPsG6ZIxNl4EtWT+v95Rc4Lb7CuqVo02yucZ5RtfndR9JsuhcFCAWGtg263h7znYySNiPCgVRt
NRl6JuQ6q4pjvha6Pw+PYjvtfevcfQjDTtZQA1AKht0BVnEcNo35KNV1IeL+32VXU/xFCrnJYAtZ
77biIblvc8KvsJ/qrbFuFiT4s9ugPwVS0Xwgm+LTyKP4fgAS72kP7yNh3SsCWbsjSjvIZ1D++IbA
wCmQROhQX+EiRcDoFqn7zZMX/w54U7oCFgMSgUsqNoO4qdUdWspburl3Qf0+1psSNN+nCbjRfQTT
kL3pPVStsKlcuPneCqTWLpH5MVI532lAldTw8eFOZjlGd9VJvkeB3NKRPuenRAjuTzQdEC5XR5Vd
y3RqDZH3pgWgL1GShxUqYzRm9wfr+tjFLiNMsJfojgBcbbjai3UeLfAs1swG4UFFwNMe/8FJ8QVX
aOTaIKKA0tacNUVN4PIAJCqr8SH4nuBHie5zeNeCRfYfnD1nhN+r4g+WUyyuUAZ67+mFr2EhfPck
1RPXMDGdwRUbLzEiAyUAgpe9OTpG7im5qw+RxKHE3ghQ6ui1q+oolty+tGNGeKbenXWPmHEC/Feq
B2hYSUh5wgFx/C1I+i3MaSeES3UZx9NUs8ZDFdn7YMvFPu6uo3ku9b1m7sp39on8T65tcFarap+D
h6WmzI0kYsOykdaoNqO5Z/EEommbs68MoOW7pvWrIqgKb2U8kBo9pIjqTuw3N8oGi2YMn82mRJ25
2gqqKt2eBZdlKeU2zJqOfJf8jdYOktGaN9lYOhqgsH3IOv2KnT+nPLbTD54xdv502s3JSyJ7puCm
3OGIFFNvIF4iFbb7MK7+lKHf8TPRr9i/n0vk+NgRSWFOFSM7tRViktcYjggbjnOeALYZohIZm01C
cs6K5ZFrXNWMRj1AclG3YakH5eJno6eLQHYBn9DXG+kOcrBhBce1mxaeSWloQPrsxMyrK98Y/DkN
UFtXaYjq4N47CM55dDM0xHEwwWeFuhai5a8qt6qB/gB50abZ8n1br/jUAVJhDmdDFrU0XgmQmt5s
gR2DyACIUJoSPKOyD6aSPhB3pdpSAqOMWugewwcm5Ig42Ax+is/8lt7jwUNKT92cbqU1WNaoWh4b
l0F+DTMPOTpxaW1ZctSavgfbmG1Esa0eldgFmw4I/IMESUFyLvcxgAu79T6LN55sMbZBKgX0K8VB
DmX9qMs0OhzT8Via53WOajHIfiXAVtSD6aP5xmJTTf4SlxSpvUgP+RlVtvmCm9VF+ZaQuRR2c+p/
EzS6YK3R0D0khqCbBF5WkPLSoSpAhARcrLh0vYBYAS2lFNhIp1ubtSX1Pqmt2wGgyTbxytLQK7mw
rkiJ0HwQ12+FN56k0mM5oDQtO+BfmyuQoh5BZSu6yE7kzG1Ne/yzKg/ilgALzllkUc9NS6gUuN7+
cD/njOS+AidBD3wWHjqp3AWiKm92xgTrW6B/kTDcJ54Ie2SnjTc5X1veqmxbAFglQpAPXrysjhEl
s93rnnICPyvOFQ0AB/WtBxMeo2rcKcjHRtvo/fwPHyaW8Bd7WTzQB6ISc3QA5XD94BLQUgIjTV5A
G4dwybd1aaNPZwNEiVEoZ5Q1beHT5UH8luotqxNOnBvIagJ4jguSK1Zhi8Z9tlfV7lFb4m9tm7lT
NU5s2sApxV9pVw+rNaOrcbJHZuUsrf0gKYWHNklLnDtg2OJIpVs+q9cG9HuyCY08WbzM6h5K5fI7
EegWQ0P4IE1kgSFm03MnAwF6WbUxKRkkT69CqPCscflTr0P2T7GJUssbGl9CS3HkXwu9qA0ynb0i
b415L+VbvaNvwUtm/6a7cKR3gZsYQcbK82lQtrMRTXmgaIc7qsw0EmRfV0Mz2bErp0soYAAkbOvl
5Tbv1enE96X8xPur1llswUA3ZRxIpivHmGGfq2zfTBeFQHy7LADCYyBSOguPRChFV9AcEIpp1bb/
Cz3shJMu+Knp6Ko3VFtt3XTyWY8jYZ8OO8W6xjxV62HofeOdhhrCXLEzEuont5nd+35CGg3M/8hd
C8ruSC180qrRCtZ0du7LFnFV0u4rrNYoY5DMmcHaAQ8D3dgIsfo+XOrtHUrTCJP1kNdHpb8Y8UlB
OdSdicikKpoUDnT08bb0j7iELyXZzP1DmNQjnTOixdy15VnLoThohAKAijTgE2Af4bA023wM4ToN
g4/aWBJPi4f8oVjoiZUCLUBBl4qPgwcEZke+X+fGFSLjQ9iv5kNA3aL9LjbGoweI+gElZUCOZMSH
WTzgCSh9loKrofbIvZHccbDJuEzJYTvlQJM+IOm2ls3t0aWA0LnkQdo8OjPwP+aC8RwbUXcLDMPj
yZbQGMRuPWwlyqb6Ilpn3TqrMw09kUW0miKx2E0ShuUbyo3MCrN+r4hH9lRaBu4pTT8nDUUqrYEo
voGs1N1URKbyUtLYKJ5UdFT34w1KqnGUWzjOWwuQvD7k5oarLyMmlTa0NOnhoh0E/ZRaO20K55ql
6fcQnFRoi1OO21vCdnhK8qcY6atye0mTq1mcCct6E03mzjTPt/wwLGdd3xv5yRiPqXEq5n2ufi41
RQBwcNTre4IW6pgipU/yoQQb2xCtScwyb/1W22WQ1dh20iqyJSRRG2Tp9r4CGWzq+Dwnu754ksZj
V1+q/LDO5369QD8+Chp1Uy3RkrPZ/dQCxTNXjq4gdzJgDy6zcozLjapsmvtbOj3p6XGcd2t5lKwI
0mB+vr0Broor1RMCRYROMM6IkxwaPlOcTHEpjNCxJRNtP3S62KScNwzK3rXf9FV9Si/UK1z8OrPJ
BChzBlKuMbRG73/TRAz+/C8sEQYtzMhhBKtFG/K/s0SZGktDaTbilVGMcyQclbfxpabxMnN6WrFW
h1ZSI/Vo/5x1G1pvpLpBMc/eVjojSniISyAXeipskQwnc7qYxjV7mejK++vVqkPTEcWm0bnwgjUX
gQuCxg/lYuc/Omc7d6TRgwR6sVWWa29Pit0hBaLtANgodgb4MYNHhsrETvk0EKXUqbCaNpHioDKA
+nmQoHBZD64HSkoAS3KArThYi/8i1qDNARaDOaqu4HoxmzRJ1V8HDECcgRHRzL7rD3moeoDae+Ng
YF2V7NTj/QgmJ7wM0BU4ENOTotm3X21f7owznTUaTr6dDeQxOrMFceUUM92bDulOnNr1W1rYy+zi
9lkrzqrZtEvpf71J/y78dL/jd/ViBPM3FR79ofBP6HmRK5LcQSTOKL9grSCcO+jDh3aUzVDoKPoh
vR7Jyb1zhxc4VzkJaJjlFTD2vWyToBNp+IJ8ASyAdtobAknF0ShgyVlYYchLJ/g1m1Kaek8h8sc2
SSH6UpU63bKJS3cdgZlNK1r3nBxR27v/NFhN+U8hzWPMiE6jBjOXmTn4NyGNJAir3tzy4Urao3bI
lDAwRq1n40L8r9sL6GKE6bFX/DkP2jMYzhOXcpKIRc49QyH7oJNJG+HEkjfclpOrTpl3+d+Pxn8o
IA1RZAKBwrgFxr8x8Odv/ST1vRZ6U713V0gk2Otruc1f6232Kf8OJ22bhLmnb4qtdUmPZYDG6xk5
V6VHmfV4ji0KuEur2PERcIhmBUYBiXb3U8g+CHNpW6FImmL+g7bHePSy/19hA0dsMt4fbzKGx9Hb
/zfGVxn7aRyUqbymm2JzO1FRBMpXSlr2UFkfVUeNxl8ejtrWf60aOcF0pC9Q2S5hHuSBugFqbxwp
eK4CDf3Ue/ecXT0DHQrsopD60Oymv8l+mleb2OjGx9iO0G8FjLcnc6ZRNZp+7tfpAsx8zK6jaAMj
kBi9JkflXc33xp/1n2Q//7GQ/nW+zCV6jOnFX+pvd0isyvVuVgPKXcOJn+Vz8nn/nSi6aAA5GVgO
Wn4cIMr3tbC4ItfTQvYsFSmW1gZt7cA97BE4HOuIBPHa7sd9f27PyuuCgvOVnC8gRO7r/e3aPjfH
Npjgxe3xne3i9xVMiKTO0TxVsONThupzwE+rYTF0A0rih0ho+Zq2ljP6wr4o3e5FRtfZhGWAuq8M
VFd3dR40H92gt9gFhrrNgXxcp5FzspdPC6EfmtETiQTpKIkoFBmFJDLX25bKaX4Fh2MwMi0jnAUq
WsAUxscINlUwzXuJ+egVIBsfY4BrB1hd/6upj4Sg/zJO4B2V/b8fFRbY31aebjGwyWJgCDZBzLH4
y8P3/7T3WYJZi1VrrlfEcJq5ua3+Td4hvIoXr6wpWZyb5nTI3EC9O9S0tpLQ7eChomIW9HKF1Y8B
VO8eio2cHuuZgSbWzlIcaBtpRfIelvkG5blGh1l3NvJdpkQNzI5womlkopGarG3eIKih00ehF9DT
dhaZ4Eusw2O6UI/cZolNj04XwlPvYbdMf8g96Gip+VqONMGkjyKFYVN0ycSqr597HvjREd6yEBm/
9OiohvyhIyajzZo+2s9Hs8IWMkJ6peL4XN3+zByBcl+wdzbeuI8Xp0OXCRtfHETVVT7kU5tERRvE
j4YImB3UWa/ajlkGFoir6Siv64ZAm2YegbQ0ABjI+W16PKujtnvE3mfknK0z0svLoAoU1+xIjvCA
olz1e+w2wuKZLMcLKjEe1un1x3JAmD+MnIkR35UCUb+Dy4a8oM2KQQ01ApyBPj6b06hAgnQ7Vh2S
EQUO06blt7kM9ZaMEnkPKBafw3ZLGtIc8vRRgWaxvey1P4gviLq33f2+YeQCtQ5vovevyxpkbSST
4pl2C50edhGFVQXmTUvK8kJvb+IQaRLi4OPBUAp0pfT/zvB8Nkl+PIKjOh3p/G/6opynu70eYoQQ
M65i7V5cIOvQSCEPJ0UIxsbWuJF/JOZIxK5Crhx8genT5JbRvfRqJUc6MhDNbtWb2yZO/IDrhdi2
ur30l1j7oT0Q4IoUgzyAbrlz896odAbtuScyIqLHwrkDJTIW6+bKSPC5Jgd6iumh7JHFnVpmk92O
9RJSzudwYeioXfixlGbgl+Ft/bOiGQhym0689VvY9ltmscqH2SPhmPzyQAPv/MOy+Fp+i61xgHpA
/w7blCg+B5n+qccL/d9yVIcC7YzmRmz98WVIbfNFLjY1RbJdho1iL8Prymic/IcpIOZ8NH+tb7/a
JfeHfD0mXXgr/gyDw1GzRAXBwdKeF62TTd89gDoQrY/sz/DpVqNJqX1IOBCj+aCxDwTXFmGEI4Yd
XBBlB4Y9e2+LT686nWfc+dKdHrK1/m7DKTwGiqzfDUMxStRxFM7ce9MES3Wr7+VNe5s2tLD1F5ra
ODDk1HGQiUgAQ4i69CqPKI8lzSdXitB4lYxTANe8JM+5N70aX9Or8KInnkCXDi08S5BEiLJA7vPt
DVBsI30tpl3JXr7lVll+NWwWa0PQnrJnOiJ1MSL1ZsrHlBw4v9ZCKOStkkPDQfq29O7I3i6aXtKy
sAKkUFv6wh5Q9Ryskse60ExYzK22q1JbuBSWyyMzVEHxwh/a7+J9k5O1qkdy1nlGiQ4OPD0GJOld
hkQ8Rk10j0VdzxG3gCbG9NiFqKTEDX1/X3HP5hUKrngZdXd81f3F4cNJHGTfFG0ZOjC61R7J292v
T3pxBMNU4FQu+RdMzDtVqcmUgyoQ3XT1ihf1jUMjT51dK+KgoBXIBRmhHaI6ln2G7OzWSOgO6Qsp
ZHa6fVa4I6Kwi9afERTsr3YVUAz4kiUoM3f5gKtGueUi135sAOAAaJJOrd8E8kMiykezcxCjbp/d
JxHRISeGWbkIG/WLn/x/hJ3XjttY066viABzOJVEJSrHVp8QrQ4Uc45X/z/03gffeAwPYI8H3baa
ohbXqnpTIcyeVR7MCQ+7QkNRzqoP0AIs5x22umJS/ZBeU5Pw4RB/IYXL6IYQnfc9bgATaYFEHMlW
NPHYyGHCV9biUx59X8A64DvNR+3O0UMJyOY/uNNitUR0JTv0gcN71T/qQ7QkZOMXRwPHMFrfpY8Q
1xeqnGxOtgiidEBW9NWT4Z2ra3KAvQVoB3d7uPFqTbSEe5BuLrUDLwXLm0/6c9FyR23tO2rB0WzX
rloobmyEqxd3WwDMnfg94MRUeOfKxVUF+FaMgHm4Yq18Rju09uKn9pMcgysMTanPBthcakNjAg3V
61vc15hUKvBYpwkWEq4bfGjcsHxZVTPk88GETdUDIkRffQYTF4cHGcCE5hHY0u51kVRgHRhhcjWh
zcIZNiZu0aULbGGVPgFt8SpZ6o4NYFoFC6Tz1oppUxWPWD1ThakG/UI1AaBFYsAAumn7BWFHGyJg
sm4tI72I/6NwkOU/tp//Uzj8ptyuXkLZ9Y2O7kGbGIotZ9PCn2TuhE3TAeM4Yy+qLuzGKuTFR377
VYorSKEISf8wo0n7Y65DB5cGsk6kpvQ5CS7XCYkYlmcXQM3mqadT8z8Cf4aZ2LgrT+RwPH5eYLCU
bHE8taVT9xSmgxNv6T7BJfJF//CsmxfuMgeeI1lK9Vxvp5MxbmRXuRgtz+RIDOthx6nMrj2oC1kA
t+aEylRooCmfKzMCWJ6YsGfJsrhHM9hpDq5wi+7gEjnmF2bQgmiWboXkIDCRJBBTMp421t1spxQI
OYU5z8/ojLSZLPXk9PKOMiZGYNxwwTlhZhusv5hS1Uv9hiykIOZgksuzjLMEHW60ozdVaVB++hYP
3yzYf4bY2x/e1rrSL9IFGrc6Hi07HvL2YuoKD13fY+Ao95GFkRHnbzhL7FxbVWTLOC/tDPJvPchl
evL7Pv4Z73FwwVF0UxbUluwVc27M+ruAVINdzbaoufwv8kokQhbgdky7VIGtrAbKbco3UULA9GCh
VPfSa+kjbLRLFKK8DnfY7sG2KLepYLGBXEXGVj/ZTFNeN7vC6MDOQEi2E5l8jxM6zL/Xs/9PAv6/
ndRYz1q0f+SME9NsKr8ty1Z8BYGbW0jEXVvSrziIh0/OE4JZ8MS3Hz6+ems8OVluHNUi+i93xQEz
CiCfnG6mYI8FBiRzPiVlBjCyu+rSsreZCD9MWmRhPwPCHX/qL3vwKEqJifDWT4FNUHWLtrcTbWsP
pd+d2V2J4uL49VOsW9RtLsb/GcCcNanmUTMZtU8fIC7ejvoREQ/hOcAyFNbih0dRxc762gWYzIYZ
6Urz10KEo1+EQDU6TrVtL2/x2bn4OxalMY1PKCDQOVE7oz50vTl2pnG5zX4tNB7BNeuuhtX3ViIw
9TuW3xCV4FSl4tIAy1imBSh5ReFqF9Y8lR1StATCvY5IW84amxdJAuR/8JzaLqNdYD3pgjH0cNZa
43YPeRx8GLtwzXH/Dq+ZXuLXArtvSUDOpDiy/alPUHeOELqbHNMgGuN2qS6163CD4h2RE6DVfhYd
409tEeM2hx0cPykK7aoYtXhcZLNEl06B3r+W+AmjffXk5y21JUqXaM4HAbZUDrb62rL1pDbOeGAQ
ZWJ9FmjGRDgqG9n4VoZtcaeaPydwiE0g2I87QQtZs2R74ZHWNWyDc3NVwPcshzUQTIrecIrafRa/
t+8dCoJskuwr6yJfvAME1TXrUHZMsokyusVCpwOUYReEUZ715I09wdx20rb5Fg5uM3dP4Tn+7K7j
y7GrCOTjfgd0lxBoyV2lLCay7ju4D2t5nn71pNt40PzKCch6yOciklt9RIKk/DtXZpEdKzaqiYzB
E+3VMnHcLgNkf3A35gTDa06OHPL1bNKqt/oibTnShZn/CbcvwVfxEU4w2mY7zmbOqVN3Kw8UQoRu
6SGE/4iIoIWzE8woo9PXC08vi/yfOb7Zvt75MiNGqyu6j3YOShLY2kNIxy0A2QQPvLCCTR6ff5V9
Bj8CHYaBbd2utDO9bDxvHYgRXcNeuvapBlD1IEvw3outZyz4QjVcxHw98q2qA1FrDYuarHHz3l3b
fQYzg3kjim9W9IXeRPoPbIIJTn/oiC3GH6k6QIzKoL5/4qqy9zJ7rROHc7cn1SaeIU57rXhAh01N
fCA4KBDrlkd0SCflJFFu5SRamdDsb8anvIg0W1+I0Ywtx09m7Co9FmqYOn3hdTw//ruGRiUbuwTj
2e+wRPzUN44TfcF7yjkVCfTbIcHt4it5GGq4cCnpXjSvE3NVWbOWanQlvGP9Q4cXTYQjbSS9zY10
NQMmHLnqyj2wXSCH2nMUNwceUE43qlJkxHf9Eb77y9Qun/3d4LGcG+e+hz4mWW4SXJoD/hcacBAN
c6EQYoWBT55q+w54fZrfuz1PGD3TC1sliJ98I7tj1NTtC5rck/LMsMETzALbPTW/W9y65DEBnP5w
HNItWaAszwxXhYb3JFka7C4fOJzaT8QOuJJvKB+4yIDy/Fb9yPNP9P3DawsNWfH+T+HaXyoOzsv8
078Q0VismyuUKSJX3rswkIZjGze+3iWz5ggEirMcw578Njrwp+5cAPNl25rhFEn3XuMgNNEQ2+wJ
UApsDjlOoWSNLPBTpsyMprDUUJPcUjY1bimbHzaDnoeG1I7ULvRZx1tCn98eIRRRPbbaIrXm7TN3
2Nt47iIGBmOh0afI7SleoRuVwzVXbPGpPZpu8jrCU/XpyA/9/ezT/rhwiZrViCNl3MbvsKdQC0NU
9ihRURV+ogEH6+/2PJ3yTiGB44Cfj2J4pUDXg3OVKxIH30jv8qlmJwFmaIVYutlLoTRexEfOgv5w
ii+qN6NV8B9QrmDRwaSyA7IpXlgObCNcQcf11gp6eHzIeyI4R8pMnMT3v78z5Q/vTGHCm0XOtawY
zH755yNZBnogFkM6nOt+vGDBm4kftPu0+W0xEZDzjtSFSg+Pu4LlDtL3Vpz1C7C9RHnPDjhaYPEK
QV6z/aFh0/QJpBK+JtSDf79W+U/xP7h2GCyvkdIqEjj/z4vVeq+QDZOLJf7HtaaBdzL9ZYY2kIjI
T6mwqzcDpIE6DV+Piju+OvTx5HUFFvSWKg0WR86bN+w7pAvGLP3A9FWS5TiR3jy4EEBGj9J2lMBr
EHvotIYrVQKHJeZ9v19Guo3Wu6hWifXOvtM5hLpJ5oRdZ1g2HsK9aTUsrWJjdahaVq96nidEB9qx
OlNJ64NOeRrL+ggExmlIEhkHIlJd2mci2e75J5ZxJH0fw46oEOuDx7WuV8nHKOD66DfdDyEc3vQF
/T0W7kR1MFtUv7sOHZVyTFcmezjKEagiWH46IYRLtnUSV2wIO9YYABaKpAQsFaUcqkAyFY/1W73p
kQA75MKhwfkun0Uw8fbpmeWYcsqkvAxn5GcI57Gmd/5F1qOLKWjkYU+iEwGS2Y9O0jbqoZl3xRAD
VMOSBjmZodKA/TTRCSLRmILeTXNu2JNsCnFSOd2JTpcruCikF1FbLNN0qs6iXT1nCyzu4J5n3pe1
RbcyNWI7rac5cQjoN1hwOP8YP04rjGY0fKMZ5EpnJafdVKQnlpGKIDZbYKxu1/CCaYAye2GZ39RZ
Cvs63u8TxlPe9kRIEBXN4uwsEK8EFlL+kGYbveXLv6/ZPzxf8DqirEM9MFj8X3MsfSNvBsPPq7MX
z+Ce7RckDh7ckd5cph/E7hKSa0LSD5MXGMfYzUPmtVONEodkunJpeVt8gfCNI9JJ5bFPqPapOL8K
oKzZ3y/2D+fzPy/295jxoE0yvedi+xHsTZqJR3qoNfFBIItf+0B24NChKfP8c//dweFkM5lwmPxa
fiNl+jR+vM/6UJ/lTXoYtmSzHo1vYjKKNUrJ9OGWS1qsiLCatX/++5X/i5fSrX9e+W95cl7DsO/B
yKqz+10j5sQLSlLXaxbFI43GYeoVU8DqFqSTrgI1O/xxTj7piB679cw7au/Rrfioet7RtKeP3qCa
aFlR5lID7r5SRJlPl7wrfQpSy+GkZP+xuWnyv2qj8R3ohF1b5AHiw/3n3tZGnle1XQoBGKyGYlng
OU4doE5CRaJ6naFLAJtEctfsLZXc2bUZHDR9/aI/79d9a+esempE9KMa0tIJvruwxnF7qk7FEXkz
hU6LBn50o1en5ti8F8fsGFM9pNT8E9cJHNcpjqavIbJb6MNsgI4hGbX9j4BPnMT/epsGpLqhioy7
V1VF/42eyltmljSq0J85ODsyJMV59eYeLc5AGtcd643iSg/HIk/8eENrXthZ79B8aUuQ7O4LVKOA
qovOwJSH2hj9o/hk/J36U2z6H2pF6Q2oI7+lO3LDKOcLkkjw4WFtXUN6fVYgrCGCwoW/41gjb2XS
sz2RvoVXkmeTELV5SDz13Mi35HfVzBDMVt2bS4BcTUOvvbFswN4pU/MpmNSO6g7DMqDtYBI/MZXx
DHUKfwSXV83/h2ZJ5so7sdoKidgxn0G6E7Jt055pecuTZVxr3PHGQlwLjmrd2wiZ8bTwTpX2rPuV
MO/FKTo4rVkNyFq+0fdVJ/QhNbZjuipCeQmaIiUCDn+Z33ob6eYu2eSk8q/BsoNHg8b1gwCD5jOk
n76/VtmFqGgRxmg/ssv+FB1viBZ3HcyFO6ccJ3z9uvjlNdFXWr4eCGueikzb+6ZzbRwowLvmcK+L
R701AqzVcHYYtX1YHWkSHumtZgO1J7sx8cvtlIRk0KWn/MWu8G6kdvQT3UxqpWVzB9uunE+KUu87
cpolx0dPgBdpk8t8WtwJ8xiW+DTGU5LzcelfA1JS81VqTYz3fGNMA5PudTwPIkfYKc+hmUZndcWx
Zm1xrGQOsFPmGBizdRJZ+Bn6QdlVd/3LCqbygQa1vDI/Efakuyv34kG1s+eYKrlmHOn6I3pWz+DO
u8vG8w0pVbkC6EQw1qNWa2fallpZO1nX6idUp82xRuXIg7VO3r2z5aPZBOxhVX7zuXSjRcAa7TqC
k6M46kfSGyN/tWiJq54NOzIZjt45ChbAYnbkRDStN+MoInmYEK/l+w5wo93Ph5333Z1goOBM44ty
HHbDGhkEPaUjnpB74N+aWWOkMxRRV0DKbFD9ofgy99XNcG2QVk1e8b32E/t7a1z9fEvvwk8rIIiK
zevJzQ6FBT+SBIWCh6dch/pS2+k0PMOOo9edy1/VkptUOZHjX/gE7nxgJIqVKOxLhj2ApJMDQYub
X4DcrHV2IwUQF/xTJj62nofWF/i7y3AIPjeKxQtVf8VzV08Bt0+c5xzsRmcnN/iwbUHc5ozjvB1T
ba/VKM3HEl9vzDMJHFYLZMG4j/6SrlgMK9OpSE5zZ/JOx+VzLB3B0RdUh/PyzHFfGsjzizXE92lM
iS7YDrfeWTrwwu1UhgfPFwTlsTUC2vNR+dI0W+g7eFnUJXvAev6PZMzWgUEGa3s54P0vfcb+D7c8
pktDI89AKViOhNV9QC+jSyamSP105/qD3LpOxUBEZ5TdyBVywP96imry9xAHoIs5RBu6dFRRiJZn
KNL8TxJoqdSq7562cTtqk9GCYc2GLUBSKVzEE3ioDQeypPVHbuyA63B3BOLVhfVwFIIlMrp6JToG
obxThe2LuE59mXy6uP+DGXxJE9pk3ag4D2fy0zsrq7anjUnW+ltim6e/n8iSNh65/4QLmRvNjGNT
YSKTxhiHfx5oUpG9MsPNOiiwsxA/MuVLCN4T8sbNF6t0eBeLz1iEuTklKI4s4aNAcK3KW0v7btjC
X1lDhq82ET0yoM2d3O0DfxOJjlxsfP2NhlkUdoZy7ZkB4OUfMYrVYaMTIZXPewPN5rnqvjrzkqDt
KByhxZO7r/3boOwTQpZoo7p1Uh1MYeV5aMHzSSVdveTU4uVm2wlfSIpiXInbNDoQhEj6lseJJM+b
Z6K/s1FV3UZ2T0pmk4wqwZ31a6t0hvwcqFvV3JJ6LsJm9Qhxwb8+o/iMU8AQt2NVLj2oZonc9jJk
j9j7jxq5NzKubXYEjsB1298z782v0LSvC++oCOc4htjnua2dtlib1jJHgphABU8Vf52oTpkTqD9m
1tUNjDLK95UVwXwvJX0XEiOKspH4KOR/zZbY+mxLmjltWRI/WyjmFKTx5ZPsRPdCgaz6+8Y9sVgk
AdxyK8VgY8ueqQD5PQtmkuQIyj3wdyEuBWnjKgspvWbyXdUf/7FwrH8nT40Dx0VygREY/QFnFmLJ
k/OkO2NHjqfZJYFWW2hvULDqOtwRU0YuBtP6huV7RKeNH26WzGUsZ9P0SNIzQvVJcPPt+ojpZZFv
UVBKl9d0lDagHbOjWb4dKV0+0IX0RE76HV81BAvRjFDOhW/n6zH6cpuvk71+iGbVgdQoZemuKCo3
6FSSeYAqdoKRCy/Cmr5qYk1fs/ho0QBek7MxJz+cEBCG4bRbLJjSFCi3IPpbGiFgzYkBN7RF5eCe
aCbWotEd0v1baSYt2gdBmqY0N0kDv5tnknZW0o9FztQVW1A8F8ma2HMaBTc6wM4GS2nRVGlzBOX+
pLmR16FRf3yWKw1IcaI9xHQWQpFjKiEBJ5jpp0aFSkVjyglFmQXCKEwidqGt6CD/9/Z1Zr8WDDWw
a/QC0pgsjltkHu+NGep1Y0wgoWC81k7uhP4cDTbUBNlktI1kfUGEk+FyMINp8N5tiwXpFAsVeM5h
19EUYtvgbF9r19a+/mOlgFD8a49h9prFjG5DYWAL47r+uccIYWC6atv15y6nknkG3WuecMjD0pkh
J1GBDIZ1Lr3HxFj45Zek5SsLQVN819hsIvRKapzMW4uWSyWPV6VQ84gTDR+dd1MoHvaayXoQv+MS
cRpWISl4GBhFEmrHfK37P4qMz4lSoxwndAAEFDD4/dgqEa2+z9tHLjaYSTFYoihs4BEKqnRZRzBJ
zd0adKOmMbdCC6SHjroa/aj6OnOPCiGeoqeQOCUUC1EZs/DQPIZ415gyoto6Uq1WoQpkekfxYb70
qQwACuIipucYTjQIyJMqF+VAAY/CzPiJw+8eg1BtlMuws1WFZKqxESchVJWoNbRkajXJMS9+opic
eXehQ2vGUNqEx0ARuiW9qQsESMfUgTTUyPTcYuf2H6V6TFDrKtQ0JupEcaPmP2LJkwW5kDl6h3ZU
LMDXhW4buPSQGDP9BR/Iy30fXBIJsDBQzgjFNCgvsnqsROjf6lNuNmJzqqJ6QqSD218FZlh06NyL
eVQ81PQcIsVGIK46XbRJDHIjh3Nf4r9OkXLqN78DEsFxOcwPQktlBghA+QZ5Q+djWQsZxkg8d4Mj
w2V3xLUs6hz2O50UgJj4KpK7xKiO3H/TTHzwjpmAFM8UaBbjJMdnswQ8wWZUIIZNbaW6BEiVMh9j
djW3YMJZUIoLLsyenaMshBYMT7l/TH4FW1iRijXr7fUgfkHRf6ps33FdcuYo1VIyTn24qqVR8mvA
UmM/JQSADcxAJdQuXv7CT8+BRzxx7ojxTmYnIPSLDwm8TfsWoYeVnpnxzamsqE38bcxOSTw8iRqK
zicWrpL03ZAOHK8Y7bXoGjw6fOASfIsM71GYHMBUs7XHbyw+0SburzLBDmrBJ/nCE+AOqO/5B8x3
MZ2wfcocNdqc3INM+yENMnj4iPhBL8V3w9v5ePMDf9Erj1jetmjncWKZvOVT4K7E7kOUVoNK7CI+
R/J8S4Qzhw6TETqvFkk01uMmf5SxPEmtNyILTPRiA6LcudddX9zbmAbwwgM8RNfScOeEk2TY/oe5
rlwi48vKHpGF7zS684iS8k0TCCwYC05R7kX6xwyRL3ZKPH+zFr98N0Hz8jp5eF5XPszWt+nPmBUh
2PSJ6HLCq7jyyBDGtIDgwzqTIq3JJPyhEGFjhs9FdYIpCgr0ywj2eJ91wFHrWUrLIN/LFqoVwic3
sWqNhivpo/jmyeGxGvZVb8vSPRpB/mTWVoRaTNPPgAl/3VZ/aNkZj+Swi/w5RSQzPgArSLcwJiGO
z4fAee5jorSp3tHg+O9RfcjrZafuufYYHfCBADYi0yq25HreLSFehcq2vNOgTokA9doLRTlGe3A6
fDsY3Pu7SVbQAIsbZAe31HCBAWpyz18qaWoBHmAhX/gayD1HSFy8JcwKaQKCzi16rYogVFfQlkX3
lOKvSg42gyFioTsKtKCF5uRJNslh/e6wDs0uPHfCQvZXOUIXiZGgJtOipDnHjaQfmmERB/NXu2wC
myoFgVQsbAR3lfS7QNiSm03EqN8jbAc4XSpnn4+UoHCdhIgpzC3BhlDsIgCNNsNkJR00A+8yRyBD
aUZNSJCPWhVX3OBeHFPf5jXpxy+AHMh+uxz2ROTBKoyCepB4OAyYmn7+2rryBnVO9yMbK9KtI2eQ
FjQ1L8RO42Ae/3UtGZ+ki/JSGB6kNQsqAzjwSwFLs9L9TWtEvDskUWyOLSb1MRzvMyUEqJIfYVBO
69ycuuFc9671i3KSpFX/mhaXgSBK8Nas+hAKYjDIoNYc2dpWukPDxRAlprZEecDtcyeyfzV60pU2
jXJB2Y7awZd/umwnKpQcayY9REz9iRc1xWWVEOYza2aG8gPiklPFvk5ZcPXw1TXZpSwBdI8cgIjL
k0eB+4Ndb6b2KOzROS+MNy3Zc7eh7t0RTOBHt3fUdIY0g8vqWb6I62PmacwJ0vJxtiJoxdT/mqJp
pfzo9pI6tcDSlVG94N8DZGx7xHAqKXAY2EY7b0I1gV2hPunRmm0JoTuaZUZ80apT7NGeI+wUxhh7
ac+rwJsN3yTlFZ5taXawEb5orwW0sUhlXNKr56hFwuxWEH0CQ/HNQ1QjMu1XZfAuVR9mucaJ2qbQ
4NrNJYo62SfFUx9YGz4Z6NiS0HBGP42+xuqQms+SfsSNmnkubIsYifEuKzfISMLSZrAU09dpmh/S
Rv6RMzIf2Erbbl5YVx3cQG2vqXJUlB+ECEpVr/2SsjH9KXA3y0iU0ozFsQ9ydAVIM6292S+tasF6
yqg+CXvD0MXYEUezDq/CyRUoJRAlXcVOTrZDS8S7oiMpx5WZFRFgB8YN6i4Xh6KBShLBSyeyE0l2
j/OqSA9yD+jFXYUbeV0VGXKRqQhosxHHc2b0OzUN2IHuSOM0RrbBOr6UhyVfRDS/tYEobut1Tutf
hZ44CII5FcxjJC6UwjrNHzSurvjZEoBfveiITBLHq/da+6hDafPqj6aAfLHu0BG84bgNm7UULYJ8
HtM2R/DhgsXWSWY1etmm3+r5+hUtWnHj0QSnpEZCA6T+1POfaQP/EkMDIvwJ536xb3HFZjBkqtRP
TUrtXL/J1G36S5jgDU6N7xBpKcuJeVs+QzdSXLXx1Qf7IRWykvbtcC/AfD2gBZcaoOVPJb6Xmrbs
8Vy6nEqN6c5N/0Pn4TJahUJi6+lL75exqmEHDrEy9u6l0e9t951Ym44UYkJesTO5lIV6/z3kwyQd
bk1002uCxnflPoVM+gyYZWWhnTVMO1JgcT6LmkAr0rCoJhi3tDC6R+2968EjENcyOXVdM0tkoAN9
l3WUoF8KjvWXTg6A4mBKNkfDVIefIZl3ydlVi4mPK0ctKTyWEQobDRYpPufeYaDvRCmtDqgVGnml
hpuWgIJoqaDhHXhkMuqoelQg+0dPv2J6SXTSveZKu0WbIEhvikdZr4ONIfn2xM8G13MUhEcsv6ZQ
La1UgJ+/uEx58CCCQkpuutNKnBXvmkFCgUf+9TnlQQ1QP0r9I5V3WkD9RPMi+R5RV695FKATwsoi
JJhYc7YErIjq3fWJ8TDGKgtjjDYgzjMPRfcQDBN5JYL2dt2jWK4qCrPWrmrcmtibOq71tVa7by2/
GqoxL7KPIHkK4J4ElUekRMbsLR5Z9zkh2RY6fKWoJwPO9urdpCQ3uBIlfabJFodvIDb4EMif67/T
sZ1xjyplladtCvMueXcEY5bhGN2oQuwH7E2cR/sOKUL4WTFfjlAOg002PBTQH4p2Jm5mU+/LYC4+
IXNKulGasaHdtsRNyoQxGDrHNLUdWqltmK9jJPScTA2/QX+zGMlq8lai/0ySJxF5QfHdRJSHqzi/
N+1KSvp5gQEWO+0wUxAvRsfIR70o1ShvMZsNG4M0ZqSQbjZq1s1lAfUGr1/d6/AhAnZkSxMJs+QS
tH7OBJK+GZnhHdlT0L6BsiEP3RT3dIXhxuZ5nZWkKuEyPxccnCDpxJYWa5yvxk4WtrlLTuHWSM5I
WvUDeGlQfvMjiHKwSHtfCR4MwAEbpqzu8f/0SH2ITRnU+0Ci1XCmBiM0dfCYJkLiOIjRCYHa1NMZ
FTile0u4aARSu0rdgZoL5CSENn6H2FZuVrYRuof6X1Yi60/dJrN0ZE2TTZE26TfuoqrrdEjirD+r
qlOwX0aLkCIig/N/RVep3CIYN62N1P0MKlb+dutq5zL69No9s4P6gVSju9ogbxqHLJyr4JR8kWEm
xmhqV+4t5kPwsoWEpaVyTL0bRVqyvmMwY/Ca9+Zo8BeEc1fcBLZwEVdD9tD9D5IoCpNFlVgoK4nl
VqcATWayz5A/kybXHchRkCKUJ2to3RrIIV7Er9EbPuQ7oyWhhImIt4iUpyt6n+itRFVThfOQOO76
UOhTdE0v/xhEv6DIhszyGTZwV70RZD4CRqJdSE4YAcwPiJ6ip9vSfFBq/b3NN/7AjEmmDsA4cnxM
Pv89mjZ6uaFvqf1Z25sfYeiA8aHaIV2oWflbWgJV5oyYcPu3cYcx2PauBFBFtyCxAcLFM3NMxsxx
uteUOzGXxFmDjsi0GXM5gXkWdjoKcPYcUkLQ0Zl82VgHV/luCYTjTGEutXDNjU1GKDc8606Iam9W
kGmzcB2ap3aPCvMJHZMUK0g7H3w64CxevBgcadj1XVX+YzL3H5YhGipNRIqJ2EHVzXGZ/o+vKBX9
Lo8suTu3sQ3x5IfLoFzhJaV/HbP3mSZzaC44gIgi9PpVBKVH6Pywjjg8mckpzlrRDhSbIToWStJR
/TVJkSwOs5c/V7C0BehnZnm+IqyUliIMmAQ3+//YVDbBAVohDrF9ZrmwJRSkAdsSQKZdgbxQ34KP
k9z8hcx/Ki9Bol7qeM8YRlkTA2R72Tr4pr+G0SMeVN/KTxXTFmB1iL2SYOWVgNeYX8xcJA21X+jq
amhRGs9QaGZXEyUssUqj9meDf9rqeEsrt/yP5cagwX+BSgSBWwbZ9yo3WZRHfPJ/7q9pioZAFnJ3
JkG4xpxlwTWSPBqoNzG647VSf7LiEo/TRhCLem+VeovKo6ocX7T/HDw+eYTSnnhKhYQAfYVCNIx3
GuendRTuXbaM1CspUDGsbbgbYRiX6M9zOzD+dGvUDv9C9NdGsuW//FMGFKJulmonmQv52rCOcrRL
Xpuo3QFPM13KsB46ZA6zSQwsHwEZxhJzcfZSuPX8jenZZMWQOsD0kEY+MqerE+6jZCQD+l5L8Uwx
3pqPV37wxB1zB4f0Z1AuOwIMcg1d8k35qcVdOJypFKkU+LtZd9XEvcmgRPfK10X1RriLRtyiy0SD
mnV/at094hDGpsjmOgezrJ3S2A7tQ4qeRktEzvYVfNbBRVcXEs9GQybqpTE2MkvGe4TaQvLWaukw
dVXUtmY6S2Mom/zKggnSE9npYXgRiSPAeghHo5xZW2K5+/tmY/3OWvyyTxqWNU69lxVT/Y21UKJW
1rMsj8/pqd6pt2bV4mP13i3EK/E3cRGECaBRS0aUN0PdYiIfR80LJNyj8HmXz1AWeHbW/krf9Afr
mJy0G6mon9UxWydrpOqbF7JQa5Vdi22xjY7F9YdaA88jwRHbEoReXJpPHKPb4Lt0zF3/jLYSvlXx
KoPPRltjVdrJBTfRIrmg0NAm3jzcCwdGTa2rdCIvhA0ZXLa/J//xHKyFeXvXDn+/Qf9SWvx+g37b
jdHIpdHrVYx+WgHE3Dzg8TzH7+zA+oEZIat4DY6xMGwX+jDdCrsGQrVYJvdknV09gPcnVBu9uLpL
l1ARwhih1RK5hV2T0Wb/cbG/HtX/5aB+v9jxUf+fR7ky8iHIhTQ+BxvP0SCNrv47wYcMl8i/uzuc
9TPibver5oiYMPv2n+bWnEq2YgOHOuETyOjvd0/6fW/5dUEwYrhCVV2Wf58vHtWxkbaWH5+ZLzcP
17TmKHRt00nWUI6O8h+B18yFH33j/3sHODRVJqkbuqjxYxnn8c870Hhh1A5t2Jzd6trLKz1ehv7q
ZX5oxBz2aIhUOzBQOYxTGMqTlB1fqo0+wYofBGT7xdPI34x028df7oCmILm24rqNHUtfQVIy28cU
1z5BjZrjikfP23IEtjohwXtFWBOGCQg8BCe1ObnqowWj5EAy4rma/cgfTFYMhH2LI7FPD4m7lauT
m93IqiZnu5I32etEAn1fbwjkBS41pVWh23Skpr/ujH2cPfP41hu0qliV5FPGDKj8pNA21mfFOqYg
63W0KwJkppjcJmHEXE0oDawg70puo8BTnGQPWbTPCbGAxonmoS0tBYHkkGbfUIUH2ooUqmcgzjzj
oJOn0T0qvjv0X11uZ8OGgTsloUn9plCXSbMLXKJ3z5o7pid22r4J93V489ptZLyL/ldQ3quBuSFc
wYbUDDFlbMqjEk+ach3ci8tTo+1lanL3VndH0hor8VNut02zk7pbUxJUfunC/WAdze4YZhv9tc6I
8PA2nuLUL2YQrFXZadvtQGC+seZXR7vgXgJ4cHUpaXshOprpSdd26bCmQYqIUYm3WuUYBKCUBbGe
qyLc88uLHMI7FQyRRCnKSP2XeX+x0lUSPPII0u/4SrbSwCnwjkuBW6Kl5AbfuBReVJTeMoK3sPVm
m3BYl91EU5c+JGQIyLOK2oMX7Shy+ZYbOkOxyJELjG+k01YGtVZ7cF9LbdhotHexvqutTXNAlCXi
u2EYIXGK7bzgwwsVx+W+R+QGbngdo1iM043Ii8ezQAwXN5fuOFtmOfjR0m1RTTkFzUy2iejhkm2l
rWJ/zU/lSmpiJZl9tM8VJxIu/oveCUM12S4IbndefuLn+B1/HbqEt3Xoo4OgLnN6exrd6BDUjtns
IwMp3rrR963i4IZGCcocdSwOANgZSXz1jC8a2RJ8csB9Xc8CmZbAVsHzERyi/+lIY5lpNFyMiGIW
Kx+fvsgYheeNQ5uM/yPsXJtTVbYu/Iuo4i585e4lxKhxab5YRuMFBAQBwV//Pm1OvWfvnFVr1c7O
MorQNN2zZ8855hjKjOGLl2bBzQeQ1abg1E82qOhRpAZ1VsgXB1evlrwbu2pKrmExFNqNXoqqIqxH
aNptAsB5fHFjeCdQBbh9JGa4ru1zFS6BLiTM6Azxs41iuluprk129HkJ/txYPtsp+pfwO8ppaEdD
fSS5SFe194DOoLEUmItwG+UKlp8nwfU65IAh95h1kQog7TE60oGwXFHZQKoUKjUuSmEgMR7JpRO4
I1Qh+dHpFvgeWw8loaRC0p4qL6GWRQu5NVpLUS+H8SnBb/QkgCCiZFWBYi1FZXvq2xQ8UYT4LMWh
vlycL/WoHjOVlUVyTHdUeyKT26CC7INkP8B13eHMKEYiMnnnkRkel1PZeZOppTPv0/Ml7N+J1SHT
h9AD5zzC+ZB6ADCpUeNU3CXVB7gBYnxjQloPwmLw0ZpJuBymPpdIaAdFEdVuCrs1T+RQng1ndJCh
5vr0HqcFsUCeixMyBOg9msNvPmqI69j+sfNrYjBUfotSZchzffXLBNIksps+44D9zKn0EKCgmTxy
jBy9kxzFIDC5MqMQxiTGJVfjgJyn7vA+T4wbJ7BInnyHf8mt0+bTIGSkUAXEiBC9R5IgRfCQULX4
VP+iWponxA+3wuUYCBylJTj9EY15/oQ9KH0K6/UeS/uA+tcjCcBNMvaouGB8MkHoGkr4eHzcMBof
F8rw6Q4urBLD9OHpTYF8lBPGLR3KLhipA+BlbKc/ydc8VDewr2T7tah/t74+S3SQKAqgFAiYPFk+
y5EvPuhOQYxMrSSlLAycNXta0gDJytpqZyD2JJ48gFqIhhFGHoSX3D0bpAmJgrpkcG0YekBAoGKR
uw0zBMo+MjQkQCncg7cpFX1DUpZu5B4sxhRa1/Qzxp1QJeRowPNsiC4jnjaGMdmBS0ATRzxdIAGi
5FrcIL8zsgXsuyrXKp1PxgjibpyEH7b9beUTE+IOGFnVuqp8MqsFkJ2OCe40lCVSG6dROuF2++ua
C/AtglWXKzWXrgKJbB3Ue2vZX3yyRUKxxqtIeynDM3lWwB5gQBOKEsTx5REdU4evPGO9jkrtydml
yAoOd+L1AOK5ccovQQ2K72qeAhoDQgaUPC2PvBhV4hpZQ4QBkGw0/Zeg2cIs1G85c3OjP51uogGC
J6Ps1PWQd09EPrbE8gcZuG633m+WADs3B3PZkcElwOPX09usmVV7fZus6z3qLgHVfw2Y0DktJNVq
72CMSklOn194UEwTTCPRZvq4d/V3UswU/1xvbwmVqPma/sLwUbogn1b0A1XmhhFKrJHXIVWvCObi
CDAXFNb601wDFHlH89JB+sdgkYZNN84U6ruoHkYmNUbrhKowIyS1eYeXxIx0cPwH4tXmaz0uJqDF
HssjAMrFlQL7uH1PXOZutHGSEamK/L2I+ugBf6yDhf6VvMDX+l4QraNCyCfwUuzrw419ZEamG7m5
45rsj7HFi7E+H18maUuwbFePULOgvUJLCgl7qndEXbI5tpfZGo/aHG/OpBjPK7h/KDVbQLr+xdFl
4zRQ87FjIdVpjcizPGgBVoyJirgF6TM0ITPSKAGiqEruQ7ZCEQrFJjYE+wpROaLqTms6ZfmaAA4k
8ukciahkQW6hieBB3AsNK8FK8kEwEFIcQKYBHkJog6kcp6gumzaLcn9edR/EUcjAU0pFlJDKo/qt
ezmdR+UmuGu+pCCh8Hp9wGmqV56Q09N8Aocw++UvgkX5QVTSU1VvYARXNew9gHLEazqoUTR0BUMe
1unsclIoDLk4afMbXP1EelIhKnJGIRWPD8T/onulvCUBwko0l+Rf6Xa7wcJe8wRSywGe2zvJW/cl
yt9BvupRLfv3R6ApIc0dEAdHIuGNAHG5NtgrHF23pDKHEjSoKxuvPBXsamZpR2l0GbRCZKQI9Toa
wH11nGlvgDcgJYZbEhJC0DJd6pfZJJvWM5iEFSw9NZzkrQkkW0kAip4XLpwGRIL5kF00ZYIwnh7l
gKcgYcJN77gH0GdZToPuSdBkY/bWheX0n3OJsBWrJtHRTwBsKZoe1GssUVRR+yDTltIFDGtPcUfv
61UkV8MjGW1KyfuA6DD5DxILHULggGE11mzInlloEfsk7IIoCXnOIexrKgltflO03+u7ooTpxCEf
SSGXQb0sM0cPlCwE61nDrFlDYROY4FOhpqUWmPlZjGHqMk8zyCoHRUhdg80u4HZblQMg1xo5jNrs
hoUJ/qkuD5eONFmbKbB1JgvSHHdrM89zKc6MTpQc0bx1WQKOJj6tY3CwjJB3tCxibnH2DXOsldM7
sm73zwdiIBDnmIGlC27sAi3ZU8i47ylJPgpSCjLDxTW6GcOOp2kH7d0H9AABO/Xc3T2qe9Rwwyte
JZo91PkORgbyZQarPeRhUBu+qKcgLVFOe9G16CZIdUcidVDOrtq4Ps0BDSUUqwjdptK/SS5RcKgK
4c5UIctECVJYXsgyxMxjTmko74hwHorXPlxp5HLgVHZ0w2f6UVAR3KJs2a6B6BMzvlIm7j0oNhaJ
BsFI7ao1Ct7BY8aEvKE/PH3k23sbFFScKyIPfpZJw85TeZH1UUHcjlqTxOej/Pp+UplfOHXCuOhC
kQDWaAyAv8EBYC63glaZnAEVHZBEHqm5YvTfQSktVYOK1w1EuVHVv6PSnJFCx5IBEqamqXLT6Xkq
TwCoCTZGlHxx2CE/6j3qaTFZi8QiOQJ4dfYgs3p6geG5Gqy63O+tCDCPzrCsIj0NbOjAS+tdovaO
nK0VoIAFC7EFxBFPCJJoiGxZrZ+MDVqODzQ+qYiwwNN/cnTpk1LoBwYmmdn9wLnclhmw/dK/WN61
CO/2Z6WvU2Q4Zvc6ImvRb5xLHUCAinkE7gPdPFiJBC8Fo5u8wlxZFRAmIUqnx/ZQa18e5rRmy8YO
Qlpr6TK/R70E+s0vCe81L5f2ranGKKFvToEl5JfHAimuh9d2eOlCPSORPFZZ5dLbhbEfE4Qu2aXC
ggpVNOQfCNohU1Z4V/A+BPUL6HdVadyywegI3GK7Ue9z0l25Jttjk2IgPcBEgybjREmRQ4KUCuge
Qm0cufeNoDgAi8I38a9rwX6ugerC+64F14lYJeCX7VzVAgkBpGpO9Rma8l8W3gso/1W5HmxtIhZU
osI+wHbS9geFOJGEw//KecArcSArIaHzFocc6bT6NZG+kHjqnBqeMQg4WBAZr6f9xWpemrEiRTYM
CElcF/D8CN40m5oHCcSEC2CK2dfMHy+wuW/YMIM7cwsS1iAKyA3eKczzLIP0fYTqnoq0+IZx6lx3
j6nglitQwXYo1UFtEcQAMqoqSHwosQfItAFnDR6cJfGoUD1aCEuBL3EI95yp6YT9hR3Y0KBgySGs
eRE0yJhGodhJXSsAZgMapByOBxYcmBMdzij4UW+uqoCOmOg6nD4xGEmLWSe5JlMLT5lawT7sgGsK
YbuAgVST+mODhgVHy5i7oRCHDC7MuAnELbF9DnPqIpoAqLoF5yMLFjhOvzFHqAgyoLQmMiqcmBBl
zXPBPtLRgJy7aB+QLVNg+a0x9uCNh9BA3y+v59WdBQox7EKiytfnESbZzqznwvywF4Z74jSqqncI
q40vcwz/Yn8Vszsp+wCO6sfB+MJvIKF4tAODPOR5uHm9xlZkVSGwdkHPe/uVGeER+VNIU9AfYNcF
CJ9SvxTClgATIpGBOkP+jWEEOUXe1QdrCmXoALgi3E/HKIeclQw8OU7WL8VviAEDxYDnow1gJGOF
hSAD/4kQ+4PgoeJqgAls4c3Ay9J/kje46ZH+q/9kliankcHLNqBD8x6cAV4O82gjSoMxd7oedl14
cVVOfg6Shq0bFL2AozxS/xsXsuu99KTrgIWYtRV6dMhg7pvg8Y6k2svlvYm0oYmUGhqNodX5cJTn
B9S4IGdiWWwdoB3NyOyFk0GhEHgMmsIWJ3vBisKqjC2hZNYgI8VKQ7034aIXcq54HKQ/lXd6NHmE
eHa25Wt3n2ktdgIwto1qUtNEvx5bcAvwXoOXYc7VHc4NGkC7KyTIAeUyXQTj9yZzSVqD9i+SQKM/
uqEqeIzQuQP0EDTNNNs8QJO55mcFB3gDsAcmcNBwbncapsgRS8vHKbrh2UK5cJ3UlEmJKrMJtquD
n9ucZPK7qYXQ8FyydaLF6syQxyUsO7O/BEv/tzaZ2KVtmyJYigDx4Efs0lbV06YzjWZOuRV7LeQN
lY07GLj1lnB6Sh2if5fdP19T+w34nNo7FaYTE/1v8yfJiXJPpeOpb5v5SfGyDAp+QZpTQjCXeSSk
If1IiR2wgiQw+VNBE4Kmkyvfyh3KX4kc1lREIVSrOEmcDQ2Kadj1wImkzsgRsIUEsQSaCQSBzFjw
bv1fCjgNkYH+Ee2l9SZisAbsnDBf/jvaK+vtkZq7azNvdwR3qeC2qS+GeM32jHk6E+JNATx3/Iiw
xNGtKVjviL27PRzcGCyDAJaLwuoNZjjwUh+61x7IKxHiB2oyug2PuzKQwiTGNdzituBw4AfzJFiD
MHPf1jt5h0AJnib8CiU4/42FRlH+V6vXNp6PRoE/QpafZSf/COk3qnrTJX1TzwnI1pg112Kbc6Ci
hrpPykIGjeP1I2hKalADD7eA0gWNKwqQKxaGdqdiP4CXrNhMEoRm/8PGBTtO5bSwdhAtiogS0SvC
KSAoT1WYsd+/+qgGhfyxWbeKe2bCX0dnDPrVL9DxFAYwEPwkagDHXgfgjBUYTi7w/mx1enBPXNxr
carhXMgRRsDk+jhzFboHHfXSbBrfESSnqgNg0rWi3OdJykxhEIv4fY+QAjikdEdBdrrDGYGvgwW6
rMXCD92LKjuYMJY90ifQRoNOocoIxouMcn7WS7bVVEHdneKzMtiqE7EBjIJv79zf/jJxfv9cBpog
vSS9of5ItWS6ebvL1aAm1YL1AwRfbI3X87IkaeqAMmfX3s0pmrizlO3PH8WHujBmhJvPbKH3VNwi
vgHhs/6r/hDbRPg/CVsLeQOQHxdCdr/+3Fr7Zx5GYAlMUxkYA0HzDLzg3xPloiWDXM+pdC6hBITB
DS0+QdFHsXMKf5/u9xkg2uihU7iP4CpKBgIQyp8occIyBM1UH8jpyFCIuwmmZao+H40ri/I07w69
FaosQHzvEI972K4BCAnEaNEOwZelNyKLzKgjvRPv5kdWhAA2ZfvGxQObJ32ciHFAlT8EeAcwGOLc
nP0A2sdiP0Dpq9uApplDW0j0izJBiJLhooSNWfHg5eo1994HKkhI1bvB9EzVPErMJ3IV+IMgOV3q
GIHNsAOjbg1fnpoCKGP+3Lm/taH/7NwfCXRN26TZ0bjW88cFpQiXkEADLBAOMlcBXX7zmYvnA+tj
MdpMFPIJEFygnc3YZ2GHXxMBJJctZX64QFoCtLQhmu6gJk15G1jX8AHig0DDJoL2nhd/brv+Owv6
z7b/sKBSJt2NfpDX8xNFjTZxZzx4QVLeXoLuRCRQsGiDdDWA0hK7oqZzmW4vngoSxVoADAfoBQ2D
TM07/Ic8TERPG0Lbgg+IhwdsnyQ8WGg6XzuAxJMI9HQungWzAAQUtFAD5883pP4mAfivkS4+/4e9
NLt28NBb6sqzBEDKkIphCGWRtdcxEI1vUcAC26ocmBM7dcgEXg7Wk5RbfSU+MTxO6yWKLcoWFj9m
aBVfXvCZ/9LC31qO/85F+8cyn3dNB6aV4QIXrbDUGD6Kc+bSjCrTfi3vy10DPfht1bKirfRJiZc3
WCOhd2NnLjnnX1Xylz77Dc+IsA6GQkWRbcq6/SPHbeXlsTzlMtbhcFvet3AmfRm/mq+cFGANvlbU
N8t3SOYGH/CgFItu2+zvcxOwoIPn+Nix7qI8zThl+XitP4ASLf7cZebvR+l/G/jD2OrAU+/HVKnn
xYXyRPeIQC6U55krk1rLXCNzbUvEeEVEVPiCTkBV/WXBkwYxQhAFOHXK8uAD+UzYv5MiAHm4r6tJ
s9swDyl1ZmzbTglXwsFnQ0lVK5xVWA/GAFg+/lS2NeipdblOV/c5W0Q2ffjlqMSAwb+WgKYd7YuV
ik0kWxqK0Qbnv4wa+/fjGmZvyzZt63/Y6E7FKTHvfc96Q20x4iQU7cLBQ50V3FwEKyyQa0wvUbjf
Qd57FCUczFt8uHwPaB/xU/iE9RIlbuc7rF1tnOrsJXsizAUVJM8oNeBd+lIinQOqDOwlW7mHWPav
3e6RuATsWLgodAbACuj5uJNB4WDpQQo59AH9QbBmr1xEP4LDwZyzPRDaM9BR3CKsc7OqyU2wa4D6
FSQV+zXiFhpLhNsdrhQc9gQiKa9irwa7DLp0XrpjF02fXjr3Bk8jvkjqXtjAtIEEeYjiU4KHH8ZO
lq3gxvZq4y/W8X/wFM9lc6DKpk6Jpvj338bEvhnl3dLodKn0muV9Vr3Cxgh9eMMj/7iR9/1UPimF
FBgwINWgqVnhttWsfa8/WjoFYKtFhNPV8IPrvwwI9Qm//Kfz+xNb8cPS3eXztQNADNJ5eSMe9aaB
vnRUHg9VWTsdBrCHC+GYDN4b5ivCkUQekS9onWSfT2H+8cw3A9KFfIJKZ7ihqAC1ho98gU/ZUgNP
dfwkn95fuk9pVrx1XjmWAjUsRtkLybQDqzpVKDBIhI+dRdCF/QrGiqtjMzfokQhBiMuOFAS1oLBm
Uk5cwWQrYqYesmnU39ZoiFns9H1lUc/l93aOkzAkPh7jPYn2AeibNx/pW7tP1nhTA3abB3JSQE/J
0TQw7Dx5miBPvB+4Y/OgAsFlFX24t8P9AH8L2xcawoFXIgVnn+kPXRV0yrc4mT48gUtDKMzRv0g2
kjQjDQiODNhwBW8nqAsotn1jjEpheBsCB6fGYD+9rbo36aNfsSpf4/rQr+ot29LjSo1ur4NlJ9xa
QHNkMgZbtOPNljipCExsoJOpRYAQerLjmpitTd0qNRM0mhQ/FS2UhBzaLeqHZENYSRfpTnlPdxTB
crZ0XZKxi+qDMcsjMi0EFvfHcpiujPf7Hn04OWq/GtKWKxgIphuRlWlfLh+oRUmgNa8vZkTZ5biM
HlPL1z8BJEF4x/4oRgSC7AHte2yzPabPJpINlhGS5NtI3vGGvHpAh5zB91CN3mknYVaidKSAuo9T
5aLKl7ylO9QJMXi1ozO+CV9RgcCmGy6M+BRmn6eXIqJ4e1z8hV/I/C1e7b+AIuXH4qnndZlLAwBF
REZ3WXwaUqbGHmfSLfJpDwm7NEzeN2/tIqX8cYxe+f2D1GRnCeq7kjQucahPQCnpGziCQXx+b3+R
eQ5bpCf2stdMlReUc/zKLxclwdFyXwRqfI5taA/YTcT9IltfIoCQ+ic+ev12n1ufwLIJNsi/pPWf
l7znxvvn7IY5kC2fQqUv1uffpicx2WBA/ZXNcXVH0g6wM8zWTODrEKkifzBvWcjWaszwcaqxNSWY
6Z5DxONWqBY7SlhHxxdqqhwkRH4pLwR4tSU507/Zx5+ujDBB/2zkD+/xVrEw13caScxkSfooRD0F
npTjG1wpoxOgWMCzQfXuK4zfLXkgHAQPXcy/NEMTD/1PffXDEqb6TW5rWTTDI51DSeORkR72L4pX
43W7VDZOpZHmx8Py7R43M3g7ulifNMPjXvV6h8zkXx6e8Zd++YmqrNJjbnSJnM3h+wus8AOO9tee
5BYV/ZDmvNSe6mLAIrDXwX0nvaNM5ivQBBMTd79QF4hKuEdyCOxpujGC48IBxjQtx+/MwyFjMgKJ
5iZDWGYoWm/X5fj2y/jb8vJzx/j9aAeET1BpkQem9u/xR7Al1c92l82X5mgzyj3QQ1+QRUg+9cwx
KCAPhYrMUz+JWsYFtPbJy58ngPn7h/rfBgif8B+O/HWg15le0IfqizE/b+1XY4X3zpZSWVXsUtjR
2QQ5/Zy9JFxHFdsUN/E2i5o6UaIAe42oE8GogiJDj+gVESsfMh0oXzDq5LmoQ2frWS1rkkUOylX7
h+0SJe1EmBtZ0+KXtgZMsSO4kLd+Oe5DSPZcwyv8P9/l4Hf2zNYNVVMsJGaI+v37LovaNnLdFvIl
LpxKMS7rZQrWCCJ4Kk3JhQkwQ+/X3n3U+FRSwQY7iFjby1nmJx4B4bcHgUjk5Z2Ba3/Uy2JIPj4C
rQHOFGaPkLJ0+GOg810WQf1OiYMkxHxWUKFE6XxEPMi9/NK9xyiJz+7GO3kT1aOE369GyUwaJeMl
VB9Y8c3sz3f9tNI/JqwtawohLYIRiv3zrnvzfr31Ela88EGRNDPVZ39x21u/6jfy0n+5GGzNPyOr
DGaupxvmQFQSwJ3w715uC03reAKX+QNoGPVcinfv3SW9zNalpKoAFsgBO12/PvryeXhPSIr59WDY
SUGTx1IXJ7qv4N3NW7h6dg2EBvAXKGTu3ePGlwah1AW17g9YIvVA3/g8t8oKizRCb4TxCjUNk56K
20CGsxRlqAFZblJ77jmDt907d17K9KdMBbktaL5110K8VbCWouvkq9kI4fGjPgKAYhakHPxBGxot
iJzQsrwGiSEyeDnwFN/kPNZYtjyJgGQW1DV1A4Gc/dK1UXoZlpzHJlMLO2CEOnxOjWsz0nOfw7oa
BQYfVSyT7OPDpfY8rYX6CKXz1zqqFibsRFSqE2BBPsQOkzqCTOCcjRqkBODcwt4avmZFp1NoosOY
+w2Dtvab3OedYxHCOZAV4fcXGzMAaaOf4YRxeX1GR1AAmeAxNANu1oIRqHIHgPtkFOAFhsj64j8q
9vHRwHKAKiNg8vz4MggTSlLHwIbMr3LUQRt08ahGyq4h0DHpGvX25P5uCM50A9UfWUjCD1io2aSU
iMZ6F9iGB/9B4wFbIwq6SX1Qejmu0xO5OFCpyPMNoKEIL6KYQdqRDd+oMrb4/YDtdMPjc7BpKiXY
fI8WX3ze5wXv8Kld+t+wuZMCfg+VsgCgHphGIIJ8EfAhRwKV+z4JACtoHlCcvkAa5YPuA7cI+AzI
GC9AKfKiSwSC7i6UVcjlBSDSAI4V1GRB0d/55heYswQBYoB9EHLafnae34ktekdToNHAX9FdmhER
/S07nwoN8wte72SXXt2bTULKy8sIjhnZA3kFgI1rT1FeHkIn5mnhhszOow0v7eg1A55ALBbKNHBz
5Ci6oVU6ajkDLQZ7eB9zPuXkyI/whuqP/2qMTyv0Zmwz3AAtRcggJzob58UL6DeaWnB2SzxR0FsQ
3QC+ojyW0yY7PgdIpsGteI5AuVVrC8Z8ALsEz1adHFhfnB+aDBM+ZdlvMmgLyV3AyeEFN3VIkZl5
jqyvWnFU4D2dX+YjMFCqFjbaCwwB+Sne5L/qzbBIXmRoH3JKcV34HK7GRD8Gdh3B056c4pYKUthB
ihAwdlYBe6H+2TGtcU8lLQfAekFNKXrAZLmyd1gH0B7JIrXzlJp6ENQTxhrSiumsVeIjJQ+ta1/e
M406/biBtr3xbzbojfmxmEOg0AoWlyCnwzPmY6S0q/MREcbgBHOHMrSYeFCwKBEsHBIKjOVr2U6y
cvxg8t5eXrU2bNH43WqZC34cvgmwukdgQwhQFybKg61536kFGnoJRXWX9+5YzLrUQAfjTbekDxjl
R5scygS0k0scSLHXIrlYn8LOqvxcQZ7n9nbU3yisotEdVAVfvQ6dWpsQE/FM4vy5V84et7fiBK1b
efpMbWgBKAJnGF7vKwg/aONZe7Nv1jBTYISAQQ8AXPaLpoXZDIqg7rrm3phk8AdcUexMO+eMaUYM
FlWRUwzU8ISKhZqDXVMQ7UNltgMVSELi7OQNtcNjW5+A28Tbzy6jJA020MjVk1KaW/qiu4WmwDNF
hoyMNzlhsvljE8TRK2z9gkvP+Nq0nwDr7PNsUyDb6YH967WFylA6ojZnPo4+e2YYreqRbR5M6giO
EpvbfgwY9LLfHPottBaUQbHdpC9kEyReGSsBBt4ZOGRGXPFbCZCkcUgLO5+f3ZA0yZAyz6UNkyJh
c9fmM9g5HCwja7zEa0BFQ/gbwnrCBh4nQCaobK/AsDrscJDjgXWJM5IniD9AzY1UvvT9NXEhFJ74
q/jPv7eY5On084MgOJeCt+S0HwAb1PU1bEEqj4XoVmXuk/wD661R5ZopZmhCQ2O/KxiLbBOzLMgU
N9XwIsrEhyUqS4jrglaUBpGiArarjKUJlo7NX/bQEHR/649vPeQax7cTZXU3vwePqma/8nZ8LMY6
Lu8lRPvbYuErwGG8wk6js1aCR0XeaDDW2tFGfZORnYQn9nZE6Ziy70lFMUV/iSxIKsQSpnb3WK3i
O1VeeMQPAYG97glaqAcI0vCPjBPmxaGKaozFsJZQaxMQAOwnYmHNG4tGO0xjIhfwuhyaM1BwD61J
iNbJ2jCPyVoZPoqX2slP9pDWZMfgCJiKYcDmf38c1xMeyYHD1IcP+wMDQOFihNDgAebyQHlynzdr
xKUJRTBEihmCDU1czsgCZDOknwhzEPqFLYeYmonPEDN2mISb0X1JnAa+COhhiOwZdkgkkxPCS3Ss
3OuaDSCjHhQr6B8YS0XeqUbacmZMiG0yyOmscqmxMYZGDCXnWbfIWGaB2cHaZwZiZBDdZMQwpI/R
Y1IPU36XMSD/aRqfZ9lMXgpeOc6YzTajYlbMrgt7pSGpOeuXPbHhfkn795zRXl0X922zTWfdxOOA
6wKemhncbtuKV/Ris82ntzifXqeQGdDHWgCm3et9mWFI/benBVog+w+kLk4ujGCBwueyO15+N/I5
J5DAwDTzrVx6VYJqSJFdTGX7sIgRzpp0k4fXDtuhHTwmxewcHaNBMAjyKV19XVwXDNDTGr+k3wLR
3V/W9VTenqmRXyPMwbPCReI3Q6XfJnu2iTxajfhNIWJNvPsAVr0na8rbMDjxMIk4EdQCfnuZ1sPv
ocBD5zOOxL/hY0KrDCFOelrL9NVpXQ9fX4kTDBGvORBVF4pldBlXaczn5Qi0LPkefzEiOM1RRdGZ
MFpE8pA3IcFPYf8BgAYuR3UC4xEYUF6w3+eJE40mCvYQ0qU0jne4BU4hDj0D/hH5R35zFt7kNcdI
q80h2SMxspRW2ewyZc+0SGfVooiPURGL19fF8UhfSituo5uI9D+xcxq3ph84wWVPM7k8n9IcQn2i
S/bm4bIX0wIsOU+ONNZxTPel1GED0AWbgyIpESziD8wNkonfPwTmH8CnOdA6cIPJXl5KJ3GCbiKG
xzEqY2Ei5eWFBudT22HgXvYyY6cacnngM1NuBeu6pIe4ury8LjYHaXXfcg4uc99yz/3z5vF0L3vu
iwP5jGMvu3aBT3oR2FSkTfWlAinAA/OIWS+kWM7n3eQciRlx2qcza2TJEcF3am4S9NeEfHk5PM+q
YTbjpNVQLHOa8aVUhpip5kHPeHxKBPExqW7PJu2EojUhI5VIIUSwZEoNJNuoIHY6ZapJrzYM0XKg
b6XX5pAxY6o9dDT7Jr5vmYUsK0T4RZsX1ltNaWY9rCbSXFnRgEW+7rf0BTFOCD8IcDZMgfNs8NqP
8mG+oJjzORZJ3DEXjWcSZABwkGD1Hk4IwAMiaHtyb0vdcmtUYTAwiIzlgscmzwJVfuXhky9IbuRb
vQdbBHr5QVJXTA6MKIPzDib6BLhCZAm5d1Tg7NsQIRtaTdv5Lr9x7bFeTBd8E+ivsItYHswkc5Tj
Jekln+Iw9Sjy3gLoyog80+3cLBHdZb+F64bNh7DIWKSzOCVNIH0hHre9y7aXBW/REjZAgPyLGbY/
s917fA1kCBAFOWpPp572tAhOe4YiWAhGB00AVAnBElPlNqM+RcKWHWFPJq+xZ/fC0BBH1T43gDYA
fyIfo2EQztSMw08QwuLAOrh6yDHWv4CoCR0gOpQwuwqjjMcDYzSL+0P7O2J3xCTVl9c97JrYCjNA
ymJ7f/gMx4s+oYPFAo5yjRCr47xcV95StqAv0cn2bwfplWZms5IYfAcoEp4LOL4DXiPzQzfSOgYa
qR4awZtMep6FUDSgyZgvkkU9S5B1uO7xj2iZEtyWfMDkEZmjqbp9DKu59Mtacnds89KZAg01dQyj
1Md1ALCxxkCw1qBzTqNFLjhf4HzOEq+NLMhPAJ54xGUwB+XD5TeP8IYzQMLXDqnNZzub7KuJtrPn
OXb7U5nQSFYDDiNGD2v5DU0IW6x4aBLwO+f41mVNQyGFG7HkIWsL7aWxNWX0LEQFSva+6DUGGAxh
2QdjoihjbpnRxQGcjQ6h62+WZ9HLQfWKy4+gEms7FveQ5zcXlrbv7qKFMms4e1AwA5A4HeihcnYE
zRHXE8qpwk3IjqeM9RGplAHf5GLfDaWVpTYS+2Ue2YI0A4ohbGqFLBSSTKfFAKtWT+9xGT8qr4jN
ESrtDJmbl+YetIYMCaY+A1/IUmPIcFnO1Iac9ipBNWY1uP5lO0EuccvA467KcsqT5tI0QF5yJQZ0
Ed+WFFJ+sLkK6dLrNIXQixUcYoYJvEzVhOFOfzJHGL9cE86r1+Ljwoie1LvrxCKqR9HOYEx+lNfD
7uaf43zBSOYyzCp6lJuknxjJyZ5N+xW7JIwueSUwX3gehOGY9KDhOQZUNvavYzBjqgL9Q38zwzvm
GmYYlOUd0AMAshBzWXF3/bLZsrBwZxQrNbG8FDfYUehEau3ifSD57KozKdJDKwwYaWuMU76nzofJ
TXMweiSIuNj2aeTgktxYrrRDY0CMywqAO/AmmIRnDMvLlI6m47gAPcH4faDstOQBwdV1XaApG1Ge
2jp0JkaBct3GxT0OjAnrOir2cTFLZ0CqkNKiM77tAA1gkcUVwCWjXbyZ7G9bzvE4jnM2oWPG2eYu
zABRStjUJxQCKYvNiBbQnkaOaJ26lGgBLiCxG6YsmlDPTC2mRx+MT5cJFxOdfBLG+PuR8/q+bRd6
5UCNAuiy8/Dk2SWw2JJPIl4ElTg9gvbNTN9SrBlQpR6QLVNH2ZIFJx/inrWu3Ey+pxtPl1BT3gqH
hJ6KMX64SKaPbWU3l+wRBYVdzF5hstt+zPnh8+I3JqKP23nL2aTXdJtMWdcZPKc1K2YMcDWw3pAP
WoGMj+lQGMKYhZsRprkcATmfMlLyYeObH82hXCZT7gkDmypDRpMEUujh4rWL/kQl+dnb+mWEgeAw
nm/GHdsuPYSzD8XWqlrctrIvlDxx5SY8PB7WEk4Ae15N4JoGsr8Acb3nppmifJPzWmwBqG+ihKsf
MyG4n+/3//83ywSvX+jLDzqWA3m+HIXPJzy/3BP7M5aKIRJLbFxlkSIMeE5YJ9qYzXIxQ78NP3OM
s3AyBh0TmvazDvMn56QJvOCHgwc84edh3DvvM9v4Ol/kIXE8zsC0fqVYhEEcw1eIOsDGwfPmAA7j
cXMYxp2NLX9eAZpVmeCis3DIQKSxOaCHljwesYQSHSenwFewvKIoQfzQH0zDbbWnVfQ8Qxg/r1+W
eMsUso6LkTZhgwt2CYaF2ake8kXuFscq4Mucjhvgrc1lZB6ugDDY+JDDh6/w2yRshSXl4iUVeeyE
WMEU6ZWvMKQ4gm0SSx0XxoX9DnfyCBkHzFBM33eLTw0cWbh2bBxGmxdgdiETCEJKhZm6sLbdgn0+
HikXkVagqFmjXGzZDH9/ybJHlzJRuDZPkKmGo0rVD41BWqV1uQBXVWoftwSb9utpolBFp9/4Hs9B
GD6YHTKPWxUPjY5/2kRugFGCya9giGf6fFvXTDD8fXdHGSd7bDGj1Fy2r6VLCYSne2gw49pmmLzV
MSY8nMbYfL5Ag/jNqXk0DACWNOI8unDreJs5x+di2j0db/aZz/6hizAxfEIrCBkz9MRILljLaToj
TXzSQKQiRlQ3oXSLHRijia8JHwVn6elICb/+BjQKWCg3RPP1FC4Dp6Uo5DnV+TK3zkPh0WKxaRnv
K82IRqEtyEcievU8EnuG20goiMEg7fCh6CyO5ay0i/f4BpfkN6+/38fuWIej6D/Ow3UZI0Yz+vYc
aT2yvXxEJ3IcI5uuwUXEZ2S2MHLoBAYuB+DeS0h8njzepwcXtAf1ADJ/ZKumfJuW2K+XCeoQT38I
40NIgSWr9fDCcNToIRrILeHAcdXvbqHtvIlNwkO4tiG0tBzWZ2z0no6mWEcRLWL/9fT7+IwWJRiK
m8fAFDuTMQjbo/BT6LfbFh5JVvWnbcbjFLON8DcTjd4VaR5CBIyH6xA3ixZwYRohNuusW/hAODQI
5rDymUuioiS02YBNWVQkG6Y2EWjgefIj5iAYj+eaxxPBWp3Hgwi4A8kiQFIbhyFvLk+rdmgespjV
kkGOfWKwEBTAuaJ/e8IZ23vMgd1QJmuKQMeu10ZIMycwQubJ7CbFXbOSrmsFTLVJzVag7CCmn5FD
EPaX+tbax6+xRnjgGAg8AWE6cQNZ1+zh6RjzoPtsJC9RJoFhk7/4kB0Fz5AO6obGWIkocxYxAMAr
BkB7tADFwnhDv/fG0lcbPiqXz5fsJ/AnWA8IjvBQ6Sb6vVdDjCN/Xi6TxhLPllUEe8hZxA6oGdFG
MijclL1ivGjJrNkaKzbFlyCZMlRTEJboiFNKSiHoEU0Nf2DO6EGuJNqiDPstvcXs+t7V4rHgWF9G
RsAMSabmgatdKip7KnbwqCxRt9bbwqUhnpVAncc4qqXXnAgADd2gcS1sZfW0h5qMnCxiDEMVgWBo
t7KPI9W+z6XROrBTgMD5LIJJPeBXZmfagrKQY0t5IWVSYEokKnvpZvm2a7bi7ztRt+M4A4zz/B9G
RPqZ3uINxsJGeA+KHW7KvXl6OdPQKplZ94Fw5NrNO919ushisR0YAJ2aiXJ9rRZYOUna8kXGcDth
pyZdX0W9IgzU3AkhFsav3L1zSzA/fyi2GM9Pj9PP/o+k+1pOXQmiAPpFVJHDqyIZnI1fKB8Hcs58
/V3yrUP52CBGo9HMqHv37t0rogi92pi2YsYss9m7i5cc+cQMgvFwbvBu/syvzSa9ntPCPSkX09Lk
HyaaymPecXXCDnZF2dp5FzOL85IoGdhELYWXMmmvzAQRBaMvI/UOwIOE+3r+vsUD5rBP+Xel7vH7
+Lzrb/rEixl/58jmUPvCbF7DlK4tySgBmfyIUGxvYepM4/0yWU5SxX+fM+zyJf9yezkBQz/IU/TW
nXGy/y2kxWE5koL2O+9ff/NfV9XqMy+V7Gq4ICojrjKalKPbiDh3g+T5OpxGU8RBqhQ9URA8xPnX
8QkWRBvgFF1+lk/nbXspD22RgsSJ9iwHedIa9SxwlTtIn5L8FohgLRWMv5K1DrNw0zGTdjhTGvi5
ZW/J1xdpOovP0DeRlp8l4gudTd+zkNAH6hrdCSICTl9sxD6oYw9lghNUKC4lVq9RXzXz5WD3cAIZ
HZqZRysumYlKZ0wKDpuHWLx7mTysJXGp6fKPmsQqH56Hk2CIQDU6PBP1j8gB0FXIJOr2A9d5+hDg
qcwToaHy5/W74krUnh6aEmoVoUd5ALTLn/BOcetNm3j/cNb+IUCtHJpHbcdS8PycJ6sUJs6/yKpT
BvtWsm1Nn08UMclpRav+8xf8LChF1mMtQc5s1ofuxoezpms8CxTgURYxly7Z02izkSxsOLO2WuTh
rmuthBNQo0tpiK56bj4LYpXGyenxcn+hiECCYFGNKp5hpWhP/OQZdfLwCFAX+hFiqwSN/FPt2Jyp
QEKGAy9w25JjsS1F9dctZYm1JIWkorC4BIfPcpuI0GuhVRjVzAlckMwvJjaAqDJmZgaXXiZwFxXj
AVQxbcQ58YEF48ZD7xtS2lxH+xZH82GdFDrXf7MfoZh6a5cWOqoPJGBB0YOwkhKgCKaJOgwnRedi
KWRGctEmvhMUeKMA7GTeLQ3ybY/H50N/mahrdFrEV3TfSzge7Ztf/U3C/R7suicmVIK61pUkeWtS
ws6F5xdJc93Z6Pqqcs3seaa+ucf+7/QW3wbFbGEm+e/g3FYK5/kwpSKAHL7/Pd7I0GaZIttxfLHX
9kpqm1abh9Gsq5ag50xdnOe10su9NsrtzbsS1eT0NpH25puotJGfH0/m0Wk094RQo1viyDESB9re
wmJrOw8vp1b5ebaxaQW5n7HB+aMa1mwJhNjWdCLDojxLVUICOqvSt28jZZGmb6Vb5DW7podjVCZk
umptzq3VGWMvqjFNn+ezwQUButoVbJ6nDVyvDVWvfYWnvX5cleqigvfOVmXleVQsi5wG50KoHLIX
OuHx73d6af5cnvqGVsWLyUlWWlgnWS7FcmfWbwsZ77BI+Bx/Ra2TQlYvWRKOIuJ+Oc9ogMQrKYv4
rnh29cR5GuPssMWPVlSgqp/jqfI+TGBSL/JNLmH2udLDtW71HFdbuf7ipFZDNKMBNs+FE/osVEnn
bFM7jZb9tSMwXciSozZ0SmQGbuQtIK+KRJO9yH73ju5nn46hLVlNPH/6lq844LAJNex9VRtXVRIA
kkezxCGXoCuOmWeZV/DTQFmlbFL+fVE2kd85OCv6xl7SfLL3s5/U5vVnXWuTLlvSgigHLdqBeKQF
J6NscQhLhSywv/jYUqhSz4qWtYJEilFfqZl4gGVd2lWzE/mdeB3tx2kW3c92VG/uKhH9KvqZWvIV
B/vuzTUSl5KXuyPqxNkMG3fH0PtunuRYFkK1HrwQuc4WpasgS5HLSj1KnaIXdHrxqEC92SBZZ6lm
jtt81Ovx3ZCDNEQCZC/TMSK68cdFsKVTP1KZFwuATpU38VAdo4Gazsh4scn+Q0ggQUMRxkNAJenN
h+84Yq7ArNzj/4VtAK8hVuNNeZdqaKxMCzd51jt2BnsrfdratI+lqNZBdZ0KvvxdSKncxPIeF96d
+ryNtK4R3ffL/z8xJB1M1WdhgxS6+dMoKhLFvWQshek+xmvwp4Gq4zkTC/l3edExV+WnVohuYdka
Gsl2WlRH/KMOmhK+7CkPXHgDHe7IAUWlrhhPMm55012ftan8lH+2T8unwjiblpuXSXzEI/A4fLm8
zJOffCKMn9BJHqql9rN6mNOyad4793/rAQmc+dPpx42rig7nMoGomaJidM5s+IeUb7B8wv04fZyf
av/ohXmWolqQQ0LXKONG/as1oeO7pPI2fVf8Z0ptIHBxO4pRku++V49gkuT0c3+rqU7Q0SdM2CTf
q71RRpKY187E1Q4K9CToFrMOh/utUSMnkz2NyBUQofjet/jRT1ehjGnI9Bysetge0XQw+zAj3SI2
8CZW6i6SqxxXw+dlhPgZXJN7y1Wskyl5i6DO7OhMwZoFj9Vk/X1JKTedd/E6WYewyuA42OYiNsUs
vsZDQe5g/fyMFNpEWVCfrBR72lMgKl9DUl9GiMVA7woJZLGMWAY+cr2UlBqdmfqtJhkdKXwTllX+
ZdVuuT7DXCSF0FNRCLxzeHAHR7v2/Gk5ENY40Un06Hk/pKCbKsJFcjykKjxfpi2EDwpak1ureG1S
xpqUFdeRBEObOxMGY8lISizO2iR+HLaViY63QsCfJBTBoHNkYiCzmHh+IghdL3KzM6oM2Sifki8d
7Ye3WRP9h5AYTShvsmqclJ6Wa97TXvmY3bJe0CQ6TrtiJhv8E2nYntFjofWSGklutIc9UlJdTjwB
sGVWQL7Mohltl4/UnCBOxdXwrqg8Uex7irHCAJhek8Wtd9vEW0XHG9H83dsKjEikINSTrzwgobi0
jBrD1qql00rGcSpOW3orz5c5c3k87MPLjhxCy4flyWC1eUOw2dB/9ugUMKpG+0uKCnj9BkfvR6gu
6m1dkzNSYLldvQyule51Tzo7yNWzNCdeZvVT8RnlKDYKeqwzu6Usgj3tkmvKjBMLxZv7+JCPG5lm
UnwSN3mkCbVdJ/vNw6Q4+Ff2Trl9/mZpW7cj7dRnvF/KUud7x/cOG3SXoF5Kas3m7iEHXVWYKp9c
Jgn0TRrO/Uz/PHLFIvsGxQD4MhkaOkb1icoXKfkpwfmiUjJMy7giRMjgALfos+I9IONTjKhgeTku
YttTYbrpkzU4DwbS7I4J62rXRKzBPrCwvhsk9WdpQsA+LH4K7biJP9V7mpmLw0bn+o0/puWG1IdC
MkCn+6x0Ng8nEnfBnY545lKAnHQGwllBngsyzs8kqn5mfLVTDOSudM0UcCYpLYSDPDC+lGaXWeRx
7Ie7P+uRxpVbeP3+d8kmBwDLFJiXhvTi3TRXVSONcoqVzBF58T1IWiNkd+qbLdr9os5Vfy1/kuSP
/YWRdK1iP5mT7tPpsf5Tr3cakN4qi87/t2OiTbw5LncRg1WoilwBC1jeD2Nyn71Z/5zL4Z954AXK
ctf+vrfZxMdZVMdWAVmrljDUuviQ51566fPUtKJTf8GH3aP2XHH5hWF7/WvmnyCTIu2EtxT+bHE9
sC8UpMoiGsKRlUq3+mMx7Yotb7gw1rTeYSoPbE5DrfgdKUyBs91jpUtDbM33P7bAuY++NkN4Kbzd
Pgxd+ZNcGd/PvbAu16dmno2uyhMcEzpQy6KZ5sy1dfuodElrXb/P32KnXHYTUEIYRfuudX141Clf
G7+KA20F8MxhAaHP46oLteIanR4Z5iZwY5VwSQ21AZBKxoK3Tmxm+d70q/oKTc/m8Ai4hLXaft9b
UmJRx9ahlC7EG0FeYqUAwXokHmk9WSD0cL6zVVuFVA94rZq0gYiVXKcda5SmerzzMHJZWevgHNPh
VUtuqP0jY3dCSJeRu3H7sF1VwUPL6NrKHN4D2QyCn9kN9vPWt8kJM7weHjAVXbSto1rPHJrTI3qb
MbHBmMeNDgZk4832g05oQ/LwrP/oFR/SSQpds3P5xdu1Eb8UnikSIlc+eJjzHRcPzBrGzh7Nbdo+
0M4h5G+Uk+Vg08PEi0q9xkujV/y6JRX1ulQiC3O9I4pKKb4+rpnwBLWYs1s65uGxEZHOnjJBfz2f
+wjbJ466xFm7YCk419hn4coGtWrl7T5RJjRwSoqXdLOmhxKtayCQrByqWycf8X2mFqjpIbrybik/
ND7P7QYy6C66fdU+Kg/lovRlgEx42FPPCIrvUoRLnIgLiRIIsxCiaJw6XVkSzERcxpJfhocTUl+0
/ZUVIzFUfnGLbs2zDJt5Xw3QgvIY6k+V4wb2ssBg1amKXzNA20Apc+XMpvj5dVYI3amAgI185YLj
T2HxS63EGZB/Enf34zcFjFbTKA/Q2ydO5+xZ7ZtLhwrSzdSAbl2iy3u1ni4XCK2UlqUrynqer9PV
Lcl91J/KhWhdJ8QSTQS398lVJjpzyNn2dMZN+ux9Y3EpE6Axd1Ttyg7O11UDiscT5p/CpQO4RW2V
StwtquMxqKQ7mderWMcUx1qgcKzi46/KqhXFe8dD+dkapNAvrQ8uOpmogRE6y0Ein2EStnjd7aMp
rWQfolCN4+2F0HzYKKs4kfhSsQEKgjeE03WqTpRk78Il2kyjm0o6WFsXHh/BHEBYVlvdKDcoTK+i
ubpExP/FUmArtWiX3VJv1PYJgf+TYK/w2oHISKy9TTGaVeIbCId3qjI84bRDfF5Ftww11VeLje/Q
20zjNcKyyhgZWexByvny78+zaA21MIWSMsAZIzl7OewKLlXK9j6Qa65H/rws6dVE3sztqUdF5hfd
sWw6wQBpyiiqs04XwCQ8b42IcWJSyNsU+7gY99hgONJoKWZrJKqNoFhmuJiq8tdldUY5N7KuPlkw
3EzS5SHRypi40SaglZVbeXLHl81AcxrVCUWQyl8KtxiH/zvsG9TJ9dOBuVt8maRHo6iy1QXfNb6A
QfWcZtk+msP0Hu6/DlVJ4f93DZkMzvG+JYNtkV1P9qoLCrpBqkwDce3LlXhKZGoae7NSy14cYieY
iHqJ2snbl60BohEjcxlQfsnglOuEBUCFpZEjybD71J9+d/BYLFfi+zTL1neW1Yrt9qgnWnZ7Dt1L
rr1dKl7f2tcrns3vZwV/yKrVw7zJ9i1p+yYikG8RQXsmImG1bhSBM+4enWjvv6Vlu0TaBDdDLL6S
yMMjgrX/0+/aodmZm4nO3Xyeb86+6/pvjvuAzbJoTUjgHJft9T1eg0ct7mWyAZLuDq2Lotyfd9XL
97Yu3t003uCrUqifnNq1yyncC+sY/lx7Un3M5um4RzrnXGEqpcd8C0KyHfdLl5fluF+4Ay2zrOOK
9U5TevZ4kdinjqfyaPcskX4rULF/OG+Hp1zbzazUbtGx9Hzobm5vxsibM2GHSequWidTMmvvm1KX
Cv6u9OqW72SD2WtU9WIwrbMZNSbYUjxlq6SweFsfkjygb9OZLF40eCv/vI1GYSygEab9F+qRwZCq
SBD3t4EKzi+bVrt/jafN/afEzjgdKfA8Uu9IMflbQv7hrL6rHCHFOzMgSRvWTv8gwaTSHvVHh+6u
dY3f+tpaB6ORpMtg8ZxLl/3R2y0KwaBd6Ef6+bYmvrJ5prg0pOsYV4NLFPa78bwPmYzHg0JYfhfQ
CD6Jy4UjgGLU7ergXGvrz0r7HnbrunvoVtqNdPbM79Xqsu/ZFHzC5Hxn19oGb/f4jZ4VsH8o669P
dFDKzGhknke5B9qXQXscHPu87qhuCLZBv532R2EQpv7vfr65mLc2zc6Ayxm+jbr1L3rgYZZ7Z2LH
7dS5rrHFEm+DdtreBiNfHPX7Qf/zHB999CKDPEj3wTw4dfeCckGsRdm00Th4O3VrvgGRfjx1S+HL
Pe5/qu3r+Jfui6USNNoWZHvavEXZJeejzzeiB8ZJqzG0I/BxIWzPg66T5KN+u+/a9YMJFT31CfuE
7bQQhm/uZ/czDj77oYbb/XkwbK+idvzyNg584Rrvg9E8CI5h95ymxeAzbI9e+v2ycSqEfY1qP+zv
fb3vpxv6Updhh/+GhC8dWuDut57gSwRdjWyiS/fSsvnLot0+toE4OrZxbP45TBULDOCuIesjGK2+
+i/dYxj328aaFp7ymVQ4r/JYCs2ldF/KeepMUnhbqOfJbc5Fm0pTWb0iNS0ATbA5JY1qXLsOr8e0
XO+vxm/7Yrea793nL3XPvFK3sW9Wai/S5gu7Flmx++Z5iqZReqwU3og+LRdJvfIwPr4eyr1z8e1Q
ac83L6vCZ2nxb3qMlqfervAyJ5qxRTqocR0Op997w+ZuHm3Poj20tL8qOTlYhZfjvFNW7wHN6hhV
S61i4RisN5+lNQEqLuKuAQhmA1+EBbknszJDbX+lm1sLsrIzX6RboOck3p7rEMkKCF8VKbvAm0z4
hs/Gy15pLvhQzknjuNmpaip50ZoWByk3GCBbzFMFx0WkpwVIzLaqghfxlQXMqjosSmZZHmo2p06J
3vr1ZyJR9rIY5En8kLOhobD9rOTft4vhbTxaDDarh+m0/aKQga/n/1EqnV8ZakG1wDIMqdYR6Cur
bwcLzFD+rHh4vpH4KPuTrQjugtkNfL6fNsnjbWkMAhgEqV80vo0coIVZLpQFdoXSMVMhQKYT4JDt
DQnZhPQAJN163athGcAK7hpHmRoYJWvQapnyV/P4I8ZJfvuJuKmxdY4yFLOsLlqmFkBabT0B5mV9
3oMbwYf1TNmJXF0dw6uR6AnF0kU1nWybK1UvgF73rGb5+BDSvMiOh4GXKS0xoBQBljXoPN4zHsdJ
S6eyU8Fz6rFTaZimoSvQ6n6RSWz60mygjNUm0yCc2VYORGSz/tw38La4mFcmIsoXwhu7WyHHRVwl
U0+T8u2k75mAfbwjA/7kC75vyFa7LLW7pPjV2/LjKGgkSmU3UDhLaIDYlSHPhS59A+bZtJRy10OS
Ckh7CqubhGBPYKYNODky73vL3umNpKqGykBTsCIxOS+p8X+j7UuG2jmM//icuLyFpBy6WHSiwMbV
0JRw/bttdqmad/DxRN3TNR+aatpMKNfbfLUFLKTlPc4UEl3n9hIbCO/oICnIuUHdxb7s/imN431D
6OD7KWvX+yaRdtX7XkOsSMaZEAZGjOKoTGd4Bb5KHzvIac9+N9bZ+NKO+Cs+T5WwTk0YEXBLDg9V
IBt609CNMlGyhTlp+dOweJEwfSrR0Qfag8gVexNfMxmX/Zp7JQVMAgeBpAv5+LACmpYuZlbr9CKa
/knbrYBFhLTvXTKRDRp3lCKJtoOu8O+tc1+XoDxOrlfi/QzroLFNtsI+hNfHKtrFM3Dd8Y1urvx7
arlrzlG9d70Matfm5ZBK9Fs1JeffYMSzmFBu+1hsjd39WSyj9TyX+p1cQYrHZAa04DVRip32jzVz
oF8cpwXI1Cq5i84DWT6Px4QC6EXRZWkEYmncTJAPcKLQXJAARKgXVJHfhHeEXDCi5nP6tgHX6pGy
6tO8UHC0xX5DmZ9ZncGe4ynoxYtdKjAYzTM4xcYhYICIm6l/rWZxHV30EB3wFmT2RNdrdhQRhSpu
5CpZLls2/rqCIXjvDBWQGiPSs7aR1amipKBMM5lWYiSL0QKdCpdKW7gVaJXDsSA7oIAzjaYolHgO
N8MNkOke7zjp92T7qDe3bo1iAwIp8g1qyCatEuQZHbbBiuJ4lj4cL0abb3LPRwFRePu0W6v2r2Dr
j9yw1sp184+nmpBPkJtN+9xKFuCMsLSEAQSs90r1ffp5x5NEp8/sAVbnobtkl1w/K5jF1WS+SY/V
pLgigew7U0BQRhygy0KMraNYWeF1e0zGoDRpk1V0+z+xaiH7eqf0Wj7G98/zNZIsE+QWLSNHoWY2
JpCZXU+pGjR+7/mBiH+WuhDRGjNKZQ5qM9+B57YLbZbG3Dd8JkNL0J2vdHigUrHYjXzBrWn8HgTf
IRb416y2Q3KtBkopd3glLNrj6/W1XAyWAvXL5hS+4Ng60D1WO+yKgoQLM7q/1rmH2N7cgHxT2/tS
u8pRDYer53VWje3SjevvjXaRTiyrhfF+rtq02ByUw5GwJF8L7kh3IdeEjNRev3IDC3trhpGpbhOf
boLEfI95Gwz76j5y8qo4+z1TMlc5kUdQur50fbBSFJi2IXItD4EUB+4Tl4yNihQoj0eQma8Mkflz
FrZ6UVHRIeEq+MjxGtW0V3kq1hb+/7rWOrkcLyzaC89y5MByeJO4iqi59OQx2nk9OFnMEaYg9WaA
AnLb+2zIy5iVM3lhR2Rddk2cEbOTWp5zjkUZ+K2cYEgmz1jiUj2ilU4o2cV/X565hlEpKLxS4hkP
uOPzz/XnDscfkFqJNTMeD1yVi6z/DYlm7li92CWZ25e9VLwaN14OyHTrtMBhNVqZ75d9VC51eWs6
bchylJ2e+TqGbvs5w2BSbI3/U+v4LM/v1udjfOEXysZ3Z1TY+nOvDIPhdEozgrM0t2Xw4DFrkHYc
wN80YIYfCWsajaZ/H2vClfMoHWpIXHZlOyzIIlsmOdxzCcrF7Au5C1wRr7tPVeWco+mdNafj/Edf
9Kke3Lm4qL1Y4vKq//700yU4pZ4Rrg+X4dMmMpT4LK+VX1fvui28EmABSAeRweeU8gDEyQ/cBlLt
htOouOZM+h4D34D9DZtBdbCPnNTQ8Bn9rsH93x32XTfd5Vgdd0vjOo+PiE+/9ff6O8Fj3F/b0z7r
8zXe4LYBQlaZ+7vNN3fYTZfMA9aSfo2/1tZr5/oyYyBDCb/Wr+TiRN4nz+AQXhD3++9wF7l+pCcv
bFT/2Ha3cAX4C04bQDMch0/IeQj4uZ7j/HKrPhr1BfaWPJMCFrlbHLAYmZKZQIyOWWZuUOM+qC8T
c8TFzk+PRpvLeC/NOgCSrQsj75hvjcc96tW2QXgEhMO2B/M40pxC0DvGXrwgCn3/u/fWbtZKrsdd
5eo70trmkXrzvE6v2yH31jFb/vgf3OAsBfNA7xBIbZa7TFcKn/t383zgX1LGzGAa6M9cR4QTAD2K
M2AmEKOjaZNJA0rjAbfFgDZoy/7Yzb87AbDoIjXJdgWV5WmhMiFL6jcCZU5BlhCE4iKPiJUcE7GS
C208dCmQVQbgaG/a38GeK0neABWUDo9590WVsBECD9kVef+CNS8LADCAjMa1J/1TjLzWf2gLEgW3
vF6ONV98t7e6mdCr4y94cI7qV+MdEnhus6jeVpny7K5ZpEkk2NMqN6+vKFjp+KmU5lvVUlB6vKeT
1voVgORe5O5kOsHHGVIF1vIUUgjPqrBmrCKuyqXeGuWTYpJrL2OhrPAWVhoZQ2oKVveIN/gmVy2S
/z25x/mae5rUyCTkhDnDvGfcw+r1+5P2q2v90vHpo1tjWbqJq0Zq9A1hBsshl8EYYa4cJHk0uO37
wMDDm/zppyHSYeOWBx3sM42xxr3pZzcDKgy+OSHhFZyTjWAMNFuaOlPbUwKsqn65CWUJg71zxjPx
tc2z568S4+SlaCy6CSppH7IX6BYkt1ddHU/RVIL07ROw3XI7PKz+0LjKpl+ffLodtUW7nksIl3np
9v/YCNDEtTTau1b5/ZaYJetH5m/UGDpnC+790OiRaao+zQ3Z32UodAFRgUudpA33YIT6O8eFkyBQ
yVA6Fw7l1CFwIMAWnJn1xtzetyzRr0s0K3VPy6Rajosq4dng9onrgcjWEcqOspIvtD8yoHIKsTLz
XJ+0GGOxVxW3uawkxsAJsgVxy16u+/IHpSG3NVLrFH5pantblzRmpHwV2ujP/zvmTwvTLQM9uRvO
ACLUki5Jj3bv3BBAofctTzVI3VZTy9Z1xy2GdP7Cye7yUg+xSQJvNbQAWSeE3rom45GtA9Ok1tQd
QzV5/v89dxl2qn9+7nT3b+wcaAFms3n5VP77RonO0d+b5olx8KljtGBYgNA7ZVMHhuRaSM+/2UYJ
S/vDmQHBeylLpxQoD7c3MVylJly6U5okxVozX2uCqc/OdwoXJ1UGImvURMtA6THYtOUE6m6YRSBr
8LUWMtx7kkLHIeLFLx07zlslYNwSZi+NwCmYm+wnU/490zVV2nDf1Lxm4O1mANd8V2uupeXiet1b
Wp3AB+Gmc1KWTdUsRAL2hVQvxof2HOGrFM7xxewp++Y5c3qbSoMvj49+ri22WlMEQTjjatq9CmOc
3lVW0Nz4adE6E7riMMfL3+nn3tPxPjygP1Ltg840JCTbn8keqJoSLRtPJdDZVHUn0ZIM0FdK/TxW
pSER7iBEf8ze9sa0Fs0EWW7hjgjw32sDIYF0S5RUIoNk7KF9yCVjJ15yEpPTMV3YC8VWVi3TUHmD
J4VDP3MCjWGpzTR9VZ9jjmXtSSwJhRWPRIp9DRdGbeYIgPwQ5ouZJbt4FinIpjAFEm7BkLHgUAYd
0NpKE+o4yBC6IBBSVbID149tO6RXCRtM07Yv89jLRkn60TqHqDpozZGBt3ABXs1BzymPJA+1/1/Z
nic6nFnzAWg7O6GWncFPc0JY6ctZBUZYavZFsYjMwGcfe61ObU9d1+LlFw1mNsq1ox0mnKsDW+dn
7PgGe2MWnblihBrPjPzAeZzzYDAwrYvpLF92zQgsCHiJTV6Z3swyvKmclqHaVuJSIhwQyH5QbEPe
C782oeOrDczR69Kzrbk2b+m6X/z0WKylFY4LTi18jS/mJgnl2uVA5oxmphOtzEr2U6DDtPY7tFn4
acrMnWbjtz0kB1YVs+jGYrJCrezv0q/fWFBeQPXKb4XmLbJjwPw/qygOoA/u+WZuq1BsS9VmdpSL
YISytZjyCvacP33V2DFPDc26vzx1K7/bWVj7nX37xPeP99hPZ/O5pwAT3/TYPRcFTd7vr4aSF5MX
468Gc6XqI2d2a3XBgcxnv/iZafRpffHdQAXsi9488ZHXnXuTeAo5lOPrn12M7Lps0qzO5KpHqiIi
6DcrYVu95cfTd5kJuO8qHDGphAfaFFTqj8H5ZS+GsMiqBsCatmUFK0B4wVRBsW1WPGOeky0a3hrR
fbTPkXdrdIv9++AUb2S9Vzp7AJoKCmh0ubD0J2Vz75w71AmLZErCo6+tr0nx4SKVT/ZZxeOsf2tX
e0cxU1Ul3hrDVTKPL52xMtHE0IMDQs/j7XGa0i2nLuv0KqwU5p5QwfWsXAECQFB+rJ+/F+tW7buQ
1Rjr7RDFxWLX7JVw9u8+vNHMiJdzjw1x/lGVTAXWBLkdDETj8rIrhNdafKgFxT1cJNj9o6VVGjdv
27ScNVWRPqcr+FaFrAz3fgLc4eylm31AbelaiGa/u19ypypuEz2Xazz+mb0qLWkLPaY1vNoBjf/B
4RZcJr2Ln78nzxkWzKD+QdVaYlulni5eZYTJnRJ9vTenz2vs9wjfLKoTA8vFK4VbkUb6tXTRyj3U
HohQ4yjIv5h/S6uQPrnggLakVxxlgHDvb8lGEjNnyOwXXuQaDqofEkpa+TBy70/PN0ptkANB36Sg
GvHX5rP2lRvMn4u/R/zkq90+M8crvisuOzAE76fX+RDNJrnTpS5Cc/uHMTQoWrzOwyvpuDONhpL8
gE6yk7ory/tNQauIQk6sykZjSHxx3sPB/r2/k/4IVz9LegplInMPMLD8LAG3TgbzXik4GZ84Ix+X
H9bdS9i2beZS5NgB8dZlWsU5Q5T42fEaGs3CU37p8R0Wvsq202fpvPJSqr+L/in/7xyXE1KVx75l
wvJunVPFY/uzoaQQRN34afqw7E3T7ftuFfwKHbxeuhytj3mbYOKOViR688M8XaZqAwelb46gAHBr
3eo0onq8iWtfRDGUHEkmr+vuUXiWYZ/ek1u6aU5/XlVafDx+SxZRpatdbM+5J19KKOUmLvgeVTqH
B/RYNqypu3mro3YKbnvyEd3rF8ihjbYvWSfE595OIZHq1xI9xPrbOqw/Xjr55qdcoDAfFP+tsRmf
JlHh/rnHQXrIe4+4om+iabju01+gcNqkglmIoR9beeNglAvpzfybyJH6hMGlC8ICYTxPhoeWkjdY
05jTvTrzuuo+hKfm5OmiqhkN3X2ai+qPjWGxOW3nhlb+cNOk6TS4dKZprmNxhbfO6ulpMRC6VLYm
zCfHdiUdD7iaCXLiI6yus364BTIMHicRsYXuX9jl3AftvjQiunA4gvJcEkigLtW/dK+mMPMyhmTv
w2P/mpZeiGR0oXaHwbY9eYdSgpUXyby9Kzd1o9do3TpKihXfALMGp/xvEu0TJX+ob/RyLWxoUFjE
T0rP79vo1yYVyK8czJ5qYlLxLa0Miuk5G+v5A9pPtyG5MxhLzy+2K8HD9UWkoj/2uEvXKSunO3lc
Yib0qmZDljF+iRUcUu/Auqk/4IMHn4vhvJnHPOmte3NTuBLKGe2xYwfC6ArqTQknSQV8X4uW/eyS
awo7VzW0rWR0cFFq3ACNn4qJGFo4SQAb0TQAFZrLiXbMPVU9rYHfcw9fKIB6DwjfJ8yJZEZaVEio
ee3N27OkoJbd0dIqu+VovJnd+rlPRT5wTRXLzgWl1n24JIe97V2O/DR1nwHLR6QZyw1DtCwTM5ld
2JL78DTailUTggLLSamZdQV1jnIlnpiArDBW0/I3c06m0WQ4f+SMe2bzmNHh30/DYlL+siKFxz4q
i6j+bw/EzuIHgeeKkEkWmeW/hqunRtTo1j8eQGvmDioODPMa5N8mg3FcGNh3H3YJuSljYK/YB7an
5jW9vpT+QhvLNiR1l8wA3y85OpRIQvHpefa9fjwye5ps5DjX429xhS5vW3MUbc8d8qRJ5i13tJVr
vr4UE2bm62K4ewb4ve9ah2e4W0dFmt6uWY8nTwoPfKmcGbv9SLPm6rTPRlAWOC4mh6jWW3RB4AF+
1kCWRbhKbp15e5KhDZU27lxWniaw6T/fBJblMYYn+p6FF7VnNk9iGIQzxU2tifTk+XA2DX4Xn4v+
uC15JZNA7spusuPTAlg+y7P9VoP0p9xcJLI5+pUHoffHU2v2pcpvNA4v7YebaVDsrFPz+HmdzlSi
sQ2ouRzb46q9PN2Gh1l07GGBRnlUHbUIqFYeu9r9RZwM7835YNzKj37eL7823GFl2GjNolWSgw7K
P3mx0q8/IizzXVBSHkjOQecQkwc7B8tWSGLQNazi/CDLrzAXVt9Kxw+Kb/uwK0gUSVyMp8nyCQm8
8rZLZ73VT3lUe6lGFaHsQxcefHs+9yjwS8PoHHufpTb+bCJ+EwAYH2BFrevr5lsuUnv9UxvVvkvf
t8dGs1koS1ILVta1MlWQ1ObOPhXmW7Ve4yELsJcYPhIjpC6ZSben9eP+sRCmd8ILlw/WS/O0C1Da
SXtd7Rudhkhmj/B3pjw5VTdSlVe6lWrNHBVPr8QSbX4Lv/ewlfsnODXcNqvDGm+l+lSLc4+rtPrt
2F7p8fpQSmtpev4364lyhJQRsvmTBcMqYffYRDdbN4sD7kjxKyMXwM3Wj6IMu9FmWCJ4GFyah+Y6
g8RqvdIHDMwj/1VQQ7S6jRzwK/3tlSP5MB6w9zZDvsrT4hSMO0rCfLIny4kIQSFu8IadwAJ4PRo4
1eKqTSLMEWf94f7Ah+kzXfOSjuLjx+ydhDOO5kjUYd/ef1TC+pcnxXctLrXPqbpJUrTe1+C3xZeL
uHyb3851jWuv1aT+brEBAZd9yRxNYcsW4sXjvHN4upJXCwq/59f6l+lQTs6PG4znzm5YjI6ZpOn5
ZybrRoItuALJppzcP64LtUc2T5c8enVWWFOUc907vJ2ap2Hpt5zUBEPT8+e5d/1xR41UVTIGPDJg
ub1dupXQ/ihwHK8f601L7/hyouzUrIjgUYmBkflspSpLOO9cBpfB4v3eq+Lbe8BUTiA8SQsYysEi
HxUQbrIkDeGlj8s5EXVcEDrM/eZGF3o6D+ppN/f99ee6f3/dRPN4/kFd/9JstI42ebDI9S/aMBVg
Ijf0et8NZ+NWHW/ySeu5Rildd+a/5afMXa8BCjN9/s5exsw6i+LtP3LyPnQBV/JJ1JXZVaphU6cV
sXxpdvqHU/hX6EdssHFpOnAucRBfUYUwURFKaaODxLlZfBosJtF2G1aWkm7D+jmti3/jui8H22Xn
fHu+/rAgbP8CknuhxZfKFa0uVBNQuP2ockl4vQZPWZUscWnPZST9h/JfqDWLRhNQ30ZWXuGnZKTm
yfbDA7qid/ieP5uJ5aoeoThMU1WCzZMorSfM5d8UN0AJUEY7ruRw8jbvepICLNUTWXr6N0RjCMR3
eZNcNWEVjITOJWHcQVGz0FvoLp7Fo765SpMZfn14/TStCoE5Wu3slMwQAZcGIFqp+PxgonJFKfaw
KOdCk7c1e45v0bJZxdmRsnO1NY6gTbHZ+OGfgHjzGFphAJhWNWHQPh17Crlm8fGsAA6Ytto5P3i8
XVDFu5Ov+8cm2Q1EmldJvWNmrXBlngyDgqmPtV/+3bJpFWiHmrstOKz/QwPw4L/+VEJMpOfrK+ZH
89jTtqv/Xn2LAO4flQckwKx6H/6rALJgd0N1y2Ow/WHtbZLa6/lTUEyITeixLNVdZTIzQpLyy2l4
GpabHgDSK7MFMikqmEbJbQgNQa+8vEMAkDrrAz5xxoOyWUv2uEb/cXZeu45jSZd+lUZfjzC0IjmY
+S8kWnnvbgi5QyNH0UtPP98+hR+o7ilUA4NKZGXmcTR7x45Ya8UKqnWEHn7GE8qORcAT61vzfEOJ
DvKLBo8SHYBAkEsc8htYToJRslOP3CWozaSdMG72O9a2mo+c5PxcEKYXGPBcOTOO7DwqTdQJLkeR
NOoMkLXNYF0GudeOO17sW9yPZH+vjynjPikEcZXOyHJMgvWd9DSeI4lYFkHsi3OvXEMUjrjHE8w+
FfkMijwbmxMJt3vNxRfTKWZIX4cZmTypopOTZ6DbzwZ6sekGoZ+M6bnLqJhoSN7dAvVD5gkUgPZn
FQE4lxsJP585lfML05HNfYHQDhkahzkEUBW0qK0gSWjgZ9HALvqv1e0iiR8rqms8co/ww2JN0r0J
lmNXq3x+9zsDHiTHG0u262bEK4lbwTVW0AiP2dstlk9BCNYb8HvtfD9yeG6geH4RSgJ8uIOpLI+f
UbNUNyX2Sg/a4/r1EewhmrEUQFFfPThWHm/cm8OrHXfkJ0BDtA+SthWxhbupg0QJ0guWEOwT4vSL
tty0P1DRsTP5YssOOAWCswIlfo8094MSim8C1AWewcWTgVLbwUXZmnehdNu/gu/AOsK392DAGYSK
EsW3rp8RxAyPByipGZHW97VDZC8lOz/yoDsDxv6Nw4WBz3OIzgrCvaZa66sbLrrrbYTAqjyia7Jp
lSMlIufzUE/u6wX0X+l89tGo2CE21kwPYBTkmDMFaBkMHoSqkwaARoIt+5V18kq7O+4JPgFqUeC+
IFgwOaaNRInVDGsmeE8P/iP5LOEbumcQTQDdTAfWcSE5OgCpAOdCOWnDBAGvme8xDIWAj3Dz0mn3
FtObkJkiqxRSx99/BErjc4C5wOLA5/gobBH/IqhWwCjKEfYbJRISzV/A0BSTCjktogsRD8zuXfiA
0DCKRD/Gjmh0MvFAd03hwy6xUc1yx83ALZfhhBvjMvi2KFP5EFPhSHN1ag97Sz7hH+99a0U76xzA
nxssn162AUfm1uAykM+CkP/xrQDngMcFkE7TMRYHkCCYIVK1xE7NsyP7w3QAHS4kKkY2yPe6LgI3
3t6HbBr6jKHmX5fFL4ajCzr3dilm1qaa3cTIFcIG4BaQ4SUkf+Y7TpRRxFWJoUv5hDN0QtMSGOn+
yXzyiXysYNedyDZm5T2gsXoIYtZ/TiBbxhSVPW2K3u8nsSV/Ygw4k0eVayAUhBMsyK/ZF/ZnpOio
DJ8oG35Ih/yOt428xwgAkNQelSmQK1QNhDi+PrgE/AiG8UL1VR4Nj4+zB+DXwAJVAflxj8hGquA7
JpY2tIb1Ncaf91ndQjvwwmmpjzILTeUEwT5hAtKK73ufCNz8yCHCQntO9KN6BGireNE58GQAGF72
HgE4h6jQ0BNnRz7U3bHCBLsbsGSRaoD1sobrCcgqj0txGVEtVFwc0A/BlsGQ8qS/yO3BHEAiQW/x
JEXxQt8drTNi7aFxfFyii/XDPVGb9sIzVwzpSxQS7D13nOx5IQKt7LU84AWaNrQMuEzQgmWjW5kB
7N72CkVmY+cLsrfJUceAlAYfF+RUG6lricE5Pi4Sj9UZn/bZ7fzY87zUH54Ot949F+GUP6YLqkBW
CeqzCVkjj4RjXADJg+ec0bXFND103ejChuCO7zoHtl3OKaUsFAeQj32SWUaKEFiZJM3v6GRIERDA
cKGobjhhL+h8GIkbvCqx+0nreGAjAudn9fFDp7tOiKGAIQCbv2gtsh5uwhrI3J54tDJEVI8HBvJs
eZjggQoLqRFnAJBBLtJZTlA6cL49C4r8GFm4MnIzfPlzIbJJ2spA84mE9filigFM/HCQhNM+p6eO
XlxOepIusswbvbSYSoMiBemEYaKN5sctkau3JstldgKZWdfLr5NH18va/p68QWQkJxXRGEKsJRoz
pF6ZEDlKlAjsOps2tqvp8tWgqKldTMPSOQssqIWloJ6/2c/BW6ErXnao3Pg+ny3eDFdtyMc/Poqu
79rkzGbakpcGsF6CtugMjE3ytsNTTKuo3GPlllH/aG5JPYSQzqs9/kd/DJ37E0alKZPx7QcoS18C
5CkPh+kA0uC2bc8KZvRNIFT//vfKS+fzaZ4jbxRwh4LzPxVDvYFkeY0QGtJxtSfRZDmUC/Ns+pYt
LztDJi0eJVQLPGmEG2ueVGdPQpTXtnTjhDU8ckDh4oU7NVV4tsk27Nxoxgi/ZnYb3bf04R7eE5qT
yikOFzm9qZ8JzWYIUmvWPwHIjhbfIJ7GJ74EUoP1B/cFQ/9Y5f36oPjUKOEQ2VUg5BD+e8VwZOzU
6C0J2MHfMY7bgdH2k3N9Z2FQX5GsncCowgnZfCQ2jttUhBqhPLeVUbF8Ld/7z3JUAOb0SfTyRXsU
eR6J/aVDyzTdAGA7C17dg6+hXwbH3565TaZf3qC+Qf5AVao6mtkz/ecEKG1ENDAGSMNQ2y/0I8rA
25mUF/hf3zTT77snDYsCHq6H/MMCCBG7svCJcDqgIr1ne8kKGkgeHBZX70s9eV14K7wMddNOynlG
Qo7KZiCvlS1DpRFWg63mi/AkX0ny68Rn8K8yYibBRT+GW15fsVSv+jU/VNPknM3D03cdbtU1/KKx
UTfsxmW14uxL2CrpvBqGk84+P2SL24zAlVzYsLH/PbKjGFE+yI/mTmxwzrUVEYsYdp9EexTdBNMn
O421AALBkoo1xlBDEvVQG3cQJoPk8vfupPHTQ7MsRk+RehCxQDbfo2ScTp/TcmoOMCMFXBFWaY+1
uriTbWzrEx3R2j7EluB+MqjfzaDGoaMNsDnzkzk91a1P6Ya5ZOF9g8SHZz4xpCL4TAuKS3GcxUNj
/fwhseZoCaftT05mG+15pO0m5mVBtezobB11SB5bhzQpubQba9CMWqcaHU23JGfFRWEEDDV6u9GS
t+JHv3ASq9H7BPnk66CH8IFyWU+PoB0gqfCm4TwNvrsb18NIa1vGCuXjqK5FH2Y0eHhagEGEF2LE
0Xg3X8W5UXU7OH4/Yaqp6VGIpD+hL027SxbIUZu+zu+zuURvQwbzuI0EccgLs0SDEhsjo9uwzwOl
fkAxwsh4vKp2RHkoLYDQMykLZxmZEV9PYoLEhVMQ3ZHADsJzxXQbJjvN6h+oR54ZUAWRN5plG1hJ
+Of7kdOQH8gZSixG24BeADkNNjlk8R9c5OwMV6lfYh/NDmxkdKHEFl9Abg1KzELGfYsqHyMyZHSY
+i2eNJnT2ko3DrAbwiCEmDXlMKAJxRk77WhsOJxYofUiOqNjRVbK90BiJUN6CtJ9SGITPYVskfOA
oMX343WCuyFHpZOKxGGjDpLZa8VBnV/Ru1LBvVawda+V6NxJBINI8ifkQfxsnt0Pt3xD00qeVHuE
FTRb9wW9bPA5X0QwWBENWR2MTeMMRZqCQRwCT6oUDCBpQca+W2iNhPiPBIIHxR/IQvKNspMHaIxg
Qnn0/ORiWZ1eYkJ77wFY7ONiktBPQPf6D5fNvcvjhBG2U15Bsi8XxIzQZrUMpPVt8MWuusBt++Uh
4Jmnbj6TRw/fGEbDAmNbSC44K+v8nte+EnSXzKr5IaWxnkMYcZJy8uP7kUJzmW1uhVBOwE0X5UD+
b0kGSRY1AvtZ/eHM5TFzH3CePGZ2vs4fID+ZXsjJApRLkUZ4gSs+GBxFmLRsq522DHEpQh3yIK/7
et2RPikou7Eun2qXYnwbRFC+u3pmbn4ntGFJTvS31YO0gxHOSL74hYDxl1RHdYEcA4UPlVhjrUkN
oeV5Jixc9HPkeSKJ45ECxCGFAlnj3zGrpd8HXTAtDFFfRt9OxMuv0olnDV0p0HcOsm0z5JwEnZJu
SOd7MDSMFb8fRO1PswB1/emG+v10Q4Bf9j5Sj2MRysy4wD52yRuaPr9bZNYPMkpXTEUPMZhzkqf/
4SmtDIz+8bJ49qEw5YveYIUo4H0OjujMOhUg3iY+ds+sQ6636XgWbXpYTF5oTMYkIa561bU1WBo2
9jPo6OCRop4+SU/yotrft4xPlp50viGG79H2alm28KrhCfNXS0yI7VzjrbUmycY1J+bl02XbUyct
9j4RcDWFHx4JwDgYGCBcoxSmC1MknI+VNCrKvt7yFXZyRwiCOYr9ofsdhhW9bv7zgXkF+cYj/IkA
n7rFRhqu0B9OIzJpIUabwrTPYToz1AzHLRJ2+mvQrIPfNSYT7USqRcpD2gLGwyklAEeA/6eAgzg3
OaQMUnapZwRq8PLNQ4Xk5CMMRzXqHwTaBE0ONfaabUFEkuYerSHmEbQjY4CS2gZae9MpRQc79iz2
H9A38f7ntTGWrxP8CiQKMyc1wI1rF8z9ROL1ZURLjDizd9vVh9fyfgCxHN2TnkGzHXo/pN+UuUja
rd7rhxFIFxYSSwgcswX8ZuTENHJTABn8JXimOiN7O2TNyM+BqinCBFteYTda9dgGEReQ9zob5SJl
PYZaxj9P7DbPGazWBSztfsq24T5ybnN1i8OuurWQ6y3RKPwGReOnPYISp4PnQdvGo+852jCZZ1uO
8wNp5vCxIkxbY+tAJMl/EDNpZ8vJ9tjv/1TIcam4dpJgw4pNMqSnd/ydfBfqQtk/ru8DA6dpjsKR
zPLQrJN252BEr9l9kU+oszSOxvhA6eu3JHPTUlxy5crbZk0neEJhSJZDUsJpgv6WyPSBcsZtjvsh
Yp+qwweek3vdK0deFZ4jbyDq66PtqaLNRMybwjDrDFxN6QKYGfW/jKuBHCNnp3/ld5I3f+a6HtgZ
iLrJQP9BmM67aJq/ToMzojjCU/81Q31BP6vbEG2ls6oDP/eevjYV4Bg9jUiUyFPVPqkkkR3BNVGe
8+hLAkqyiwP+0brSdTVOD/UcfYZMtv3T+SEGEt0JhpyrhKj7kQSCc1U0euOAHvdp0y5QeIZjOsX/
CFsEJk5aoj+sKVT/p4fQlJOJowbdi4SaBNnXDfXsqpm+pvkaQSZLSpkoY/xKB/KoFbMJeu06G3+G
5kKehd6N4I69w1jzWhenFhp0xCBBqg+LrPQXHKZ6KoGl6WJ5O9qJAYvKydrDkOEkArzTOEp3TM+U
aGtBWqEJuiXiCZfiDxD+cYu2y6G1hjyt2prkdSt1/zh95hWxwusIu6Hn0jp1TuUSxxqMTTrb14A/
8SKrVmw+E3MAdjszflYGgpkfmsawJMDHQltL7BMQUCquTi8HmqKlinc+aU/Fug7eJ0Lqr0U8UwDf
x9q1fmDiTHTouGOib7EBwFkBZMrhiQhhXelQoc2AwMtiu4mdyxiRr4DJL00/XYXzdgcDeV9lC0ol
JfLCc75hywBC8nQQ0jxwSyNvX3PmLct53dIqgELLhi/jWRSUPgxaj8Xu5hn4xfBxQi/L5qW2oYQ6
s86fsxdy6j3OpuhkWlAGTh9OXM4scmRWEIJeimfqdPQIoiOGmgUfE+E2EeM3yNI/sFMs8MBZuTS2
v3NO0+l3KG+jQ0hqW4z1ot+RehZvBlieaYQ8XmIlRMIWOx0ec3GACiuB3bfGwpJ6zCH9crWbatP1
vkt5Kk20iTqzRpJ36x1QdGDurW3KMVoLgFvBiFIXefLCvBgTFJtORkcsGwb2C6DcLQ90ZFVIIcaS
WELtur2axEjBYGQHXsOb/HtLwUwC8NlKJxDd4fPacMFYCEPS0OqG9mT8nnLU8RRzvU+R+Yam0nl2
2OmT/x0t5HsAcz/GOaFX4tj9wYtv09nh/clzJZ7XOAuJW3+s73Z2mUpjCQ9Fa4uhhHS9qS4DWHD5
0dasKG19vxQAJQiv4KQopX4NXKGbyVGAzsk3FzL8+7GlPxd0gRBOLmqB4PXic3FQft2IWMI4yVAS
O49JyPpdfk68+84FKwmSDDRlZMob/DdXyAgyti7/wuoKkBLxwrEjkLEUZN5w/w4sxX5myeW98nz7
UQ7RNoG6IaUgJC+jhUZnzw5A4Mac8O8PUanal2wWNtrxseMoDqcMa7TJpRBXduYYlm5QhdK0IZJp
kWaLgIHGm9V1pEfF0nsUBySKLHKKL5qUaAvqogK+Bfy1Pn5E54B1oGwjkv9Be0BKHAii93m1NDby
UUbkAMNyH2Qe1g2TetWu3otkiMW0i1ij2nJwscNuPDSarc7ZIdx+Vk/kahBydBIsrU1yYRtCXl3h
7a/FyFory/vxfXkOjCv0Dscp5SsB1vohK1snooKMJzcwadmD2eoLADl1CFIuYSGwnBbLPzBjzYJn
zqGBoQ7230WN7vvT17hAISztM9qWeRjfA2cAIZU7LroO8LQJFUXPRBgoPIlFzWRL+B3iWSsyLojB
T2hDt3RebsIwHzY5r4Vm2a14MfG5HNNUOm38jo2fpd1xh2oAW+h0bHxGEIkxJdKLpvGYPWGMmApr
A8IsVGh3qth4zNH+YkauMSoYJ72WL0nYV1dV2n+f4gNaihIyiLzGkU/yiZ0c7ssTYxVDcI/v5I38
5HQfkgG0c+UCqS3tqXHJCcA3aE/yTbv0MYKzVS4lPcQHa88hAXaMwI5fyL06ZJUiRBqpV4U4umBn
K6hHqm3qCSlzjDP4CatOOirHaoHv5FLeplPNSffWrjNtBnjiD18ng8sCqZDHOUdNNgAPGD72+gay
+xIPGUU9pp2WO+FXmrm56UjbzzY+3JbSSRriAQMLR+q0ktevvTLKF2CIHKLvPS1v4fB1AcQrZoRq
/pniCwEm/ds0JCHMQQoBfU7W5NwHE0RJLjl5QD3PJ71W3d2Lc1FaASSsokv7o0KnZ63d8VhJfKvY
v2/yI1UZZyooCTUYgAUIoMH4lD10tiEQimomraDzyCaBxVgG5H0EdDCx1xd/etCHDj3RvW/TM2Ys
hpqx4hg9Xm6nzkieWaDfqGBm/EYQ68weS/5nrKJtvL6vGXe37uAaydxEtGLga2T66fqFcCYAQYts
aRgt+UITeIN2ucF9Tnw8oYWa05MIvQIrhnZrac0Q2TRbPeCl5tfOnhnI8ODP633d2bPg3Mgm9w7E
OJDX5LuzRkJl1xk3o8elgvcpZsqQeobDKnHV2uGL0fyN3kMUbR7WmmtpG88xYWBfPtfNsPGTKdwk
LzJFKZDDeILfK/0lgZ0jsdZtUE9CO42mugDTXlNKIFRnMUEUzTIFoEjjK0z7AGkbV1qBuPK0oRyI
Q7yOx74+ku5A76S/HigwcaRHoofDHdw3WN/M+LxwB6Nl7oAgUNw+JxBhxiDb0ONkFS4VHMJrEG8U
2DpWGIpXLGlq5lM3L5jCtC8h5NMGhRNtDUZWhGux4UhmgBQmzDH21Cm6t/79oNsNYTzciFlQVFBj
Y//xWf5TQfNhw2i/1V6nD4SPYcQKECEw5to0QvCj8DHduZ4Up+itSKwQdSJA187CvoOsb/GYvQKL
cd6/cRkBKS49lzcqEEQdLt1Sgtm4O+ZQv37X9PTqG9V5T5WhvlbwsuXD9Fg75Fv1Op3zFj5DGbki
GdQ6h25tfXqnP0v44XBYLfGGARCpVngVD5RhfYiZMukUwToh6CQbPAz6uaf5fDEakYauF68iL6L6
2DWX8vDmWiRIPjCKl91e6ytIVdFnlVVbVhyCyEnqJO6XADEgDYR4nW8evU3i8v5Jq7L5fR49d7Rg
V9hSLlVqtQyxaPN2yjW1L7KqF4AU3Aa+dopDsgjUrd4c2qZpTac9mn7musEJbv7AczLxC1YP6wmB
SL3mKmrSTUwxn71m2eHMJ2mQEIK11D8MsYSXRSy1fy2ZQMotDh+b4gfdE8hTX7lqDqZV2NPy+wWL
YSyk58xE/RHSL6xRXWnQ9UobQ047DVDw26RwBL/UyTzqZw7o0W0CZI8NVDQP7c/sCgiGwk/daXE/
POC5PSqYcQ5W3Qe1An2GNOBbft1kUdtz/GGFEtJL+7Vt9Zq1ekHBRcxj7t24dV4jgArNRn/T1+cx
Z/X+CRjf12d49qAlqkb3DYsnGmW+tXjQie9T28GxBdmi9qopxQB2kMq6GFOHjLorbZ94W7rkfeB1
dp906p4E31ONEAcC69G4GABOYulj9eVu7xMk+4hzOnTgqI0B9YvI4b337FND9adDAVhCBnmth6mJ
NtXplaVJwPTlYziksLqdlwsSyWntROKd7B+uRYc8SxCxyI4LYEXEA4MBJOEAY3PTy67A7ANOU2uA
Vgz4u/9avqb12sJ+keJqoGyJh9GA+CdGIDPUxdVMF/MAPXXeW7mh0HLLhnaDoTHKd+Eh2ZrI3Og2
PpIk3xaPI8dU4ZgITNCxzQSFDarRfx+7XsfXKQZxtKwD1MxuO+suAFKURbKl2bxX9HaKQ5acYRMI
OeMYPdYPwiFCBxcy8InB7juIJ9mPJ83KYcK56IG6sDs+I2RQsBNi0rETBdEMg62M18MwY+RKvJE9
EOlrFI100nmvdOIFwDcCoNgxIRWyE+9REW0f0aUjMQgcyB2yT/6JgdnhV4kPQCAcgxCpgjtrr1hK
bFmZ8e+m5kAYoyGiLGOeWf/mFqfEJauux7jDDssrTFE6qKbUJeWaXMVAMo+/xftN/5mQ51QsjiH7
jYyLD+6n/P2B3wY2wGuIKz4go/EfoPEJt4bY1TS62VnfaBGlUAXeB79HWdQh4UvRHt4HlIDS21F8
a28rQ4TECGItWzslS4iKx5QQMizXXF06R4Bk7fP1Y8rF+EK68Rzw50yYPIjPQ/WVUT0wKqkPLkMx
MC69bFCvxQEDx8tJ/DtJHnoOzAjWAJLL+/hCSN4E6vVT+ghLPdgN11Sc+trdZnN5TOaaOh8feEa+
wnDVYzTA8MqpQ7QX+OZ3+pt+RQhVGM7EFkE97FfbdPz0Yo8Jhks2nWs5iUdj9ljkmKBSbneDxa+X
E/JFD1M8oR1NaPWA/Aic1gDQmHJxBScaEePjxZGnItyoStD0GdY4mDG490V9lH+EjrTr0j9uv1AX
uukCF4UhCl+0/HB/sR8viGvL0oMwpWdYaKdM5r72Mo6TOKfTV4gdmoCmt0tqCduCtrXp5g+BflFZ
qC6QGMClfm1W32Nb2zG10EAX2k6OcTYt1BfF4Yyjs5x8D5UC1N1/ZjBgxdQ8KcMbXREeautzhw6j
g8FGRX/LYN0l5/4nw9xkKBAAMBjiwIkp4BYtf+LvbB/uZ6+uVdCgMWi7erPrqJ/PEZAMY3GgcCxI
WxTACQxX4mJvAvbUM3trlgSwyRMhOskPiQ6GsnTNOmw3iLR0gFI4IFgAtm00X/KrIRW+jFChXT8H
xZKmEF50dwua9lxThaFPpywRL1wNniSZMucU3qBOy/pLBzeRs1OCLpHY1USlzXPwYXeynOfAiSjV
hnQ4kFfeqKboKJw+PeJTv1nlEx6CJw15FqqDJGWNsaCTjcv+EbxrSdSm3wAZil0MeRCeenmyQy2M
GmCZvTmNiwEyaPR4U7JrFtNjnBBOHsF+HToGV6kNQfrcnAyQ1S/gTOOK7t552ZiLuwnw8FKiVYBz
MfWL4OFqnFCs7oB9+upXmp8jc8SDBjqTzhc8TNpJRmslQL6HdXhAMW72cgIBTRlfPJu2eWVHSxLX
jy904iBBkl8eSAo1xNs2GhmWMzcx5DciMrFHYJ43J78yB42ige+Yj29Lpi0gnwb/YLMDYoC0DdnQ
nhHEc+m3UoJ27hVBPLwhXc44ZB/Le39DNB+VFEvmwkAxfCL/TJaxZ/mhwMmzKzhWSErE2PvbD+JM
uf9A/UEwIRdZmROWNCPRdqSLgbVC5uGK418ZRu5723F1hKD3NU1ERL0unM8YOIYkN8vcFPU7y/C3
rKT+VOn+68tXUhXOKhEbc5whXaSF6Ry/F9LwYht7CNM/A8p3NH8ucz/21YyICHOAQIGTjvUXQfwS
9YcmUZNR38RMEMsrb4ifwxOh52CZrt+AInAe5LzUNBQXbxJeGBt+p2flIwIbCgIFDrLFitV+cTOd
vqHhbYClSC8FCuZWhl/eHN/8g0cunIHsE4/BmsHQQyRGiU3ZSqGDiopU3kOXu4abbl42zy7MnHvs
pziUv52Uyd5M+aZOpe0DF6QFiCXbU1w0L/fw4IncvBuWqbjcmIJoAOdLOUZQQQOmH9M5qfRYvoSc
fxRbZm/ARlVJiUuBfYHfkOYJF6YlkmCSfg1m05qZvyXnc/1FEI5LPccMicYNmVMfsLBBuBvaGSux
I/yGfFSQmOBwJqDLpRbVTk+Ug0E1LKgkWC4U3pxtHBcuCIMb+wDaDuy7bXnNiKJzqvhvlyLU579t
PICHZ6s/pj9cmSQgGUpba486guIrnNyWXC1Vy+mzbfxwIc44ibCC2jC4r4ttuEg9c8HvKA+xJWqx
lLdJxHl8KQQ27ELZMwFB6b1gYWa4AE24KZLaxHITBALZgJvCKoltyLKiJYiSD0smbGvhgtDiYi6O
6VHICDLvxSvuGgK8pSnDqv3vy5VkWhpx/vE6BlMgPYs/q772svmr9vZ4kgp/RaFQu7wABh8bdGM3
fQgkylJ6Q/hWII6vbc1HbHX2wc//wrwHfvhQF/+DjwKC72T0QBkX/fIayntl8Rh2Fy2LZsuDujFI
4IUTs/vt9GLa4hc1XXl0u/3+JNZUS6mJlS4cDoNz+amhH3udzvkJV48ND4AK5r0fHElglVd5yZg/
LsxuO0FqOPcS0w/3njpG41mSW+EKweTzZ7/CWU4VH6W379GM/vmP//lf//vc/q/oim3O/RO9nv94
VlRRybMs/s8/u8o//5H98c/Bhb/qhiRZstQ1FKWr6V3J7PLx83GRPCM+W/4fn+KRJ2YWPZb1CtNw
j4NoVUMC5L03gycF8Apu2GIUjakBLXpg4SYLWVj5Mxig5mGApeKQu29POdjz2jrKXhhTW+bHF/DZ
pv70IH1FI2fe754wYiLiEMDuc1Tw0/hAPArIKMjhqu1rGI+Ic06+/pyowuJDNDVmf3+z3Ndf3a1q
dLWuJkuyapn/erexpHfLOCvvS9Ucy3Q71Ey4Xnbr9RfVEsLGu5epHAE2EzPlyuPVVrRxkbZRbGFf
xpTrly/LrqFCcni14cd4vNxGauwwSyf69OMvQ0O3sjX/FsubttRDfOjduh1Jr1FbzYoOurMg7LgZ
dHvRPePAoH0nanfXUfbSqAvRg48oMro0sKxp5zvLpdmDnmD0wnlgVI6eTvR0GFauYg012tEYZoBH
cjPscgJqk0456XYCEzE0meFtoMk2ndWkeNYVDy8THSp124aWJr2cWbi1Rx5d33Sxh0qfJngNw4e7
D3HfNYNnF78rkZV8OK5JizS7UP0G6/QaJTVvz/kPb0TR/+KNmJKmKLqqapphSf/6Rgq5e49e98eN
qhh7Ej/DcyBdMEHols9UnBLRMcRi2hkTAaqJeq4fboWYvwiYpIaN8vczvDOP+OGH+AIwN+v61H2D
Mo31+sGMYNhwDqRuumvDgKlxnQ8SbKbpukbsyhb63yCnY4G2ms70XS+UasR4MUY9M2lmypj7lAFE
JIRNkENXp91xCwDe1dBNbGv18IpnYTmOYRmMVXqqMYpH/RT33ueyM9Lp0cTCWAraQ6MHnZtnIjRj
MJxBe5Nf4z2dOHQj5Hmf06YFSMVJTBqZEv38bufd09eoHeKPYHY/GmPWR/qVZoYXItL0qqvD3Bol
tGXpgSKgAKG1B0cmlZS7E4VunJevGQOdMcyN86RJmddeX8k3P14eD7qL0kIa0f/7N2jJf/UCZY3X
p+i6ZcniBf8pgDxuufXIpOi2NMj75Hkoz++fycNgMNwotJaP77SWZndcibC5m1TkD0+zpzDMQR5b
6kg3/UTl2iZ6uZJZzplbP3fhCNhda/v0zSulrVxki9HIzLjvdIZpsdQaWsZHxf0kVXuqzgart8hv
X7Z2kWs7Pb3PgPdh5BnIgu9uBKc5i+ctfB9y/MmDMWYzSWaGFiR+v6WVPV+p0TxVxsyK4VE+cpL4
r3DClFJXbv3EGnCkplAFgnBy7gu6KAyMYL7z8jt/m+PCGGeMu0ZBltQzAv7fP1lN/Q9P9t9Cc6aZ
YRNXVrrMdjwuDWknST8MoonlBO4AFDO/U3Gtfj37XDsTneaWQYX74Yt0ol/odJ7jUtKHD8diOqQ8
uPeRECVYfEV7gTYaA9FrhjpmCw7ZgQG7UjqVc+AK/BP//lbk7l/eS9fSJdNUDdUwxTH0p1XStkWq
as88XeoMQJJHleTpTNcmufsGyqefn0vgHES8VU/qDqX2knyDlMFPIxir+Jwogd6KkXLNMaJs5J1m
wwzQ2bVgKnJwsMXX8qR4fFPnmP4zHgXSziQzCV3IKKxyOijBYY/gArAokO3PIN7d5iEdIDEbyX5g
/UhdQP8ZsxAHFXpJCjNqI/r/MEvsekWG9pbEPUdR1h3CvuZovmUsYwZoEazSi/DvhHGpPMgvYg/j
QLQuzc1iHg8Dgeq3V2diPhDnZkpT16TGB4VfKEVRtTvJCjSdXR+ipEdfPmkaITIA8K3fm6jwXyXm
JpSCHkKdFx1dSKGQ92PADaRCNrmn1pfLEUYT1aEk2KOzaYdYjEV7c0gVXYh3D6clwcZyhVYf40Fq
UrCmAgye0Y/4nRzkD850Nq3ZxtdVcClFaIFiS3eTo4JVTDoqqW+0J2QOuoIK4cyjCBCfPbGFt2gv
pliJ5k9l/PfL5a9XvqFYmmbKsiIbIub8abXIH6X7bbH/WN4vWPZDNyoLalJrxYxJ5af7ECNKccVP
JVIsZiTiYcfjpUkIxwNsWgd3Com1iiSDepVzeoGt24LHlVyqyEtPQu+Img5JNYTbfY7Siv6k3XOu
7v/+JmSRS/x7ZmX+6Sb+bcl3mEf11MpXujQx8Y8sjVGw6Nvp/Ve/LR1FNH5Y7fhlZlNLNzCVVoKb
YN6+ODZpz0V6A5lJswQ/3OFTvk3+/trU/3c7ypKky11Z13TJUCXjXx/w6xY1lRIpIFFL46SZyBfo
ZhtJXRCIESFEMkcMFMgYRpW4McacewKKwhLxysO3CThVsijQmVl28yrGK+WeXE2pXWCuEN/TMsxx
FPx/XbCpmQZJmyb9rpg/rYikur1a9ftJlp9q1G2OnZNkbeQG3Qvk7qPS+y88Lc308v6s7lBwmGWq
bHakStU4ryYmcwd/Cn2tM95VtHRTeDXgeTQq5vAVerpp+Q41Ybxt5jEDHMDDCv/vb0AWT/RfVwNP
vCtbiqqSa6v/nucYz7eemg03wEjwxXN6+3j35aP1JRxHtrPujlztPQX5iT4XKj/zPxzSmm791Y83
SbIsRdYV/d8T33tVh1KoV8kStA33DD8L7pUTIdejc7KXIH2IUZAmzbRsZl9r3oXsRHwN2chozsTn
ZGmoghWnorQGczcGj/cou4tZhlE7jkM3Qfifve30dYh3KQOwTCds/Bwo9m7r0axiWoXQ8uN3Jgbm
fBAmRaPmyuguCYIVW1fLzeimxHY+iOnJN/fMVVMx7WUl9aCETw1lMUhHMzcyh/FrBW+VWYxfr0Sr
sk6okCuEsdDRqfcxnKrjd+ugBhbhciub5ytFS3lobQujz21m2Gbczm9KYKij7iRJ/Aj0ap3TWl1N
9XT6yUZM34qSq4KAWg+YMFaAzDXzLN/GU4auSfhXN/N35Me1GxrO437KuQFkV/jem5evJQSF72Rj
1RelDrhe8clMgUvcT354mE7x7sVAmRrqHZ/JTGwpVEJjdlyzRq9FYcUyh3AlOXl7UkSLhlvcZs9i
yW0nwj8YMSU6aW2aPYOv6TJTjkeNkE1jdtaVwY4M9VIVnr3DQKR2dWsRL9nRx8fEB53g4WUyIpJX
+/Uj1roM/dBtBw3DwnXvBTX1Yb7l8o6E8btTOIR0WQy3k09g9zfrmt123WKa05aiD9hC1qGxWy+d
A0YDP5ndQSca4OardjagHFW7CU9V4ZFkgMjo6iBEQWYKyW+sIvBuNyD4Gt6lOL2C2SZPt6KlZA6d
JW0Ru0BgERqPGOAaHF9owr1q+HxMtXT3rMYS84pEWx/kkiG7KZ0YVCrMM7sKzw7Y6PiCsgmC4gFo
ogWmssatuI59vKUVVtAU8OE9xUK4u8UzZIzrcESf7BMtk+gtyg4CVDJcIXhAiYaaddjqNk2+hDbA
Q2CzfKdbvY4fMtbFAN0NsnYg4ScD6IC7TmijyYcLl/O1lone2hYfJ/of48Fz3KkDXDvKfnYAMYFU
FM7oqMLA635yhvwcyqtaTYFR4Kul/0vYee04by3d9okIMIdbSaRI5dzhhujIKDFKDE9/BnvjwG25
/+4NwzD8YVsSw1q1quYck0FVTNAxyl+iTMatNkYSG2izhq1eocM2kWgl0qAIuV2vlpdj/aalx6To
rRe8zCAK1u0MLCJzEXFARx7ypB7WNnpmw50yovktmHGlLuEMTHnfP9Jk8q1JGc+vyEMmZeCiMZJf
EW8SBsM0i2eKPf/GMHUW8CDQrLmMtXeG/UH0JMnzGJZ3tS/Oy5g30pH6GVV0SvIXOm5pnLnaE4d9
eqZW9VxxR3D1XsmnRIdYv8SDBem6AaLdvNKqyVkfXCu2uZ4qco1L7tA3Ymep6ZzTMnFpJ1U4z3lp
pR0Pmsw4n1NhoOGwmUn0yY2H1EVcChbivDRpgiOJDFit8u0lcuPWrcS3G50p8AGZF6ZMFrUpGHUe
jk7jeObc4jdVdv9sN6g/LLqKIbHNipKhadLd2Ta7lcW5kpWERbecvAYjY7yDMTEa5mQlPJzwryr7
h8O0JFqmLosih2lFua+yA6lNwujCiSEG+hEx2phywgotV7YYUDg9ztKDhtW4Hr+SO9YqNnpScgTz
pwSHl+JcsPjvK3q+U/Z/VSDAy7moXpQvZH2TcZ+YS9ADZcrD00xpwPoQb0rEnzwwcCw4AUuSzbHD
9JRgYs445+WvJS6oF4yU2N20gvT3OXZOtFNoSzrGFzvxwNFDh9xdUCgPUw89t1Ws1NsKWZRXrUX6
4sy4ElrudiOMB2FMvkRDVx/punJ2blfDgBQRkvyQrY2XYkA1QSCiaIfQg8NxHLkMlwHcMNz7muG5
uP07F03VNF0Oj955iUQg0chdG2a0tHWFaHAMhHQig9EfFcCPe7BlWrqiK6LJA3H3OIRZF1yqxoz3
KqYr6GKXMblXKqmNoRcy/bUWarYTSgCHm5vv9Iy5gwcB2B2uqII4mxX3i4rXMpakdPn53BIftNq7
nB2ZMdeq1E70J2SdRomngEsWWMlG+ELoJCMEF1h16RMzjkQly+SG8RCo+weFPCR5YoQTKRw2kkxd
Gf1Oe42SeY7KNduVFkk9doC+O3XIqKoq53KQFtnMcLPZULauw33PWJvXDLELffPNLfMuuauoLyLN
B/YFYZRL9WiQhujDEQShA/gRGG7XGYYSicNZ69AKKfxpKLntbdfskcPhGUESnWd21Db04rYyrsfL
c9rsLpcZcAPuj7QJL7OwtWHlDNR103IuRG81myD3mKamyjy6LHOsYsa4Kad46pWAxp13Y+XVHqJg
oTRj9FJ0es/GqGN8izQpWUnhjHVKfGW0xJE/BdkHolgj1GjMZ4rasiin6LOyZC13BA48WsEkegiq
P8o06asKvK8SLYt6XJZNWZS+zhTfytzukmZNICrxnvNwHk7Syr3CKECjX4zEZghI4w4D3yoBriOS
fkQQzL9QKlepXUm3aV42z81Rpz+JGxIsoQZUEy8QLSnml+sinMYihFo7QySakwgwqKu0R1pD58sj
81Adk3m1xOPBDtjUHoLw1BiHW4Mg1Pl1dj7lC3+KxVFdQULddPlck5CMYBfIHpAXofy9Pkhe1bsi
glcIl5i1g21hjeM3oXEoDhMRQ8k8UGZFvurzJw2n9Xsq7iOQE7Q/wYYrbE0LMdxTedbG2mwZbzGC
w6wn3haE62kdNg+GAb6j5dRltEDmZbrG3CihIQjmHYN5cFrYuXBOJLahejXHWnhtDGleVXxxHQPQ
bQ5NwXIzdaHRl9KcEAio6oQIzBkhMoXJKBZdMZ6X101mLG4lKY9e0w24AYboWur24jNqeDK8eLKz
ZN4ljlzZjbTBfm6UG+28ks6bhlYdayjOppYZ77INvSQ4pudV4XPwm+aGcwvWZrCpROfmL6pwAVmk
NW3X4n0Rw6kvbWTjXay9LF13zcbqpkE5zSjr+kdEH/5DkrtRScQXF+eP3cMclp//Pns6LRoaeSaD
Af7827NXVUWrSL4UMwlQFgJoCdyq+vbLbRAdVW1Mh+m19TJbePd3FhYlrEbJS/uGPDsn1AuI/ZJ/
ZEUr3WRjPXMyD2bdkD6LCJiqgnbyTBxUtA4+mwctGOVMDsiXCVmiRmhFBAMOALdKOGYIK/fxg0lX
5AldK8Qympxv0ZPxgqGGofsm33bmEp8LiQ5a43UPyaCnSJOpBD/lKR7n098Xbm3oYP52Ye66Eb2q
lrKVyvG+eqZCj56FVb6+PQqLaiY516nu5RbJF1S943gdrtFCbRp0RRvB6Sf8u+KYLZOlMVaW7Mrr
ggPPDs4QIlQmblPkDozSNc43ywyFxkcJHuK8HkZ6PEGZl37EH1dimsO/1pn/Dn2oE6x/bvVda0Ly
W/XWyHq876YIxV2Y7Nsh0xysJzKb9XX++wX837L12xUc2hHfHq2w69M4u/JohdDnudcOaNSdfLrk
IwPilvqUTIPZ5dDMzkyfQLactDd9W3qSGyJ0d7sZappTvWiWAZG8vkcE6IvMkHXSekA8nnR2CAZ8
o2R2oTBAzKdO60OwN56SHe2qUhhL84gi0ovH4FXfuFEACXfXafWBiwJFmrEWt/goqudoxiyrn5/d
4Vx0Ej+Im45pCSdTorykrblmoDIgWxNPqhzQ8OQw4OnlYDOgSzC8pC86UOWT8lIe0x0ABAnyUU/I
u6dqELkgAXrlMx4lzhJojRhh+qvMvsR/PKrqT12G7zd2qEi/XeharzTNiHhUu1W9b46Xtfhh0T1D
RDKTeRW7hHtdbGmR1vOLMqOJynETN0CI+wLg4QOYvj0u0W7AMkgAaao9Vv/6Gawfuskd8h2WRqIo
7GuOuxhtbz4OMXPb0h+tM+Xnpcii/yfLlk7J9O+fobSCLAR1xxtzwPdhvYGunOkrcVvMhjTpYJ7R
yFyZJ8NRjxl3DxxxcAAwHT1VbEmDokY65tt4lk/+eJB/Kugt/vf/v9dw+b9d3shS26to3ob3hu1M
R7mwDsWRht2j3WHy41jGoQptcPTHKEAy/9tMHN7Yfz75bnApS3kpXH1ubPByC+a971TotWqQHIha
nNZc1vWSPZRJCgGsOUzi9wTqCaZdRvugWzFvIskpOdBPu3zVGHMTTwUqCyC98ihTZwqvE5W6ML0M
zpv6EWFH+NaB7XBSZH71olRGQTFYBK+BI4Dg3wiI+cm5r51CnXQIP9rRFfkIEUH8A7IAl4bE0Cvm
rIB49LJEspw0dkG6DnE/2Vh+B7IyKC9JB+PE208VcVf1M+y+qPrLKdnccbqlGUo+Du3rQYVYcuND
dd0YdtfY5Wv3noQvMGwuKdI/G1wInQ5lURqgeCdk0yRYvTHof6grDsRDuwsBYTEBTZ8dfAu5pCuZ
k+i5odPy1ECWONac5nm1wbTShVPsm2jnNIU0Yn9cNCzaIac1BgtbwThrq7qd3ta5oYyVHkbwOg4W
abO5EUuIaqbzPQRWan1g3pdeapynE07rUY/NaHIh4EDyRKTFpg00AXcVQyaoByYVdO6ibU6QNkO/
I0kILSPtLwaXrV0jE9antA6GRiuybGuBEtg3tzQ1DJB1+rRNVogjOgmK/l8Hlh8WE0mUGYmL1KPG
/57Jb0+7f1OtQpVqZjbr7hMp8GIoAMW9ObkhWH6jaw77C3WY+9cqJuk/dCv/9cnDn3/7ZCkVGq1s
23ivU5X2XhBRAI+VaHTdCo/ma32bKAfLZTbU6WOWLryoIbaHN/EURhhhxyzgCmBKwC5UsGQKYyoI
JrrkRjCZ+q0Gso7C6/x2rY6380KLnRYhMQKww2A3eMtraN+jWz1OOrcuXPqjGRgmWCzFPOTRaBxC
2NX01BY2L57g0xZioI93WCS6zR8bmYseOcCsRZOTXs3FDaR5iqAi7Zgg0jRZJTr9yX3bDSA3cf+/
5AA4+BABfAfPJewAYPk3tNVMhFZEXxAwPg8MF24/QAFc8hp5Aswyzy6HHx5y5Fj8v3hcLlwU1Kns
ifpwtj2haTTItAoXHI8YW/J8nV/bl2EMwlnvgDqqyj2WSo5RyIr4O0odxssXfxEzvubpNTaptUCr
leUu8ynIb5zRaa/QMkHThKgAnWoxKiVQKrM6oOWEwm2sXMbp4bwi4E/WRsrk1s6km4dwCXGVTrdA
n8XDdJKGmd2+DbY27a+65o/n5r7JnqY34aKFZbwv3zSgUE/KwMuzh7MUb0d4XuJYLV8lhQ72AJ/3
k2MAEtUctVNUTL9vFfJ/x+LS90f4a2z+7RHumlpUzh1fRX22Ajgmn0m4jNGUEDFsrTpMGbQzlmhC
1KeUnqbgYEK7lW8kF+XnB+10fvj96+h/fZ27iq8/R6mc1OxcEgMAeAwkbDYTY88j+cJAVX5pPujF
g59bnHcsyS08kHQ0uKkVYxThQnZwwagQi8kIo/X4xNluigOgfKo+LGm8C7QJ/QRocqt8nowHw1CA
tP3xIk+tz0LlXXNI0xLxSl4mGdYItI2oOWfs7QxY59L77z/1S3BwV2z+68rfFZtKa4qaUDdfbZY4
WMXnraExeMALR7kuuH1u32Y3tmpDctXwKcQTHr79/hW0v672XRkWGkpfVgpXW5xa2GGJ4Cg9+kvm
KmQ7q2y2pMt79VzOIVlVXjK7vVfHy8ZYdzsMv2d8A/o4EinRdF7/Q/pq2PKjsGVu7oKj2FUeo9vi
iRg6ZB/xnM4VbVsHF92ctUPc4yRv/9gI5B/KMa6ooSoy2wGjq7sreu6TLDYjNgJxKtomnshl9azM
5Q/joX8401ZdixPaOB2Hd1RUg7CWFh06hd8v6g9D4eGN+udb3F1UXY2lKrwyFG7fjHaurCMSsjh9
YwMwqm1qvQXZvmSCwMq27IpJ+Jg75w+fgeRlfsVKWo7bfJyKU32NpxFVvh45LWdRZj0BmMI6mzKR
wG9VKBPE3vLO+MAcUs5CdcBayuLk99/yfzwg//yW4cj5bXVoojAXJKGK9waGWjCyjVNXU4HMwn7G
OK0onBTVNpCqdnJGk1Ghgh/rFO3v/imkzz/hvIz25fYKkUbP120+p0zPRAdWBFSuUp0FEN+4DjID
B7Smqn1Bsb4xAf7hccCGy5m7HUm3dZMPfidFQC7kwR/449in/lCz/uuG3VXxXa1EUXvlRyYv8sn8
smqnB+PNertO43UOZmWJJJvwoxkB9Xa4ab3WvQ1k4HTGEQnD5lAGYuqRFypeO4OURI8tv12Aolgy
VmlHzeuVBtFUAnRzEA466Odg/8d9+nlD+ec+3RX8uhZKbd7xzInbwL0tihWeweuLFI1yfxTtzrCl
vYq/bWhJ0R6n0jDBkEb2hQ5cPlfURYN6gYKinxTYflQXkz8po+/mvn+R5YkECRJEozwyYSQsAYMg
OzFwPbQT61MQl/GLkc1Ta8yd5HYN+mf8cLgKGKvclkyjcBH6pDY5wl8LqPTz8vXPr747bFRtIvqS
yvuOwlXZExaFFb9z9M5uDz7srLfgtbPLd+aOJlC3bjKIdOD5M1hoHPWDOavw4OMA4eyOvmhzW3cr
w5/UZEPJw4jM/ORYTamkD+IBpqHgBRAhYREBYY+DUWBEw6AkeLL08WCY4CyzA027HWi8IGuPUDTH
pUxfc8osNRmPALBzLC+ZJo0VFyk3HB1CHdST4hbHfF7T1B74E0At2JXI/qCIN47oxxiFkFX5KFwc
aSA01jsQsirWlzPolXm2ilYiWu8llglgH62Nq2xfI9ijwn9Q8z8ab/qPyysjAd3gfCdz4v33YtAW
PhOdM6ddOqetv64AoxLe98zLz5wNVXk5KVhzQR+lZE5OLhHyeltdkujBHxdAWICYsjEooyy1z4pD
u43X/frBcL7cV8ube17o6yvcDuy9oFa6gUdl8ORxmP/6CxQRBycdR+kX449nMIU4T0nrMbQx37gH
EY7eaoq+niRR2DJ/vGI/dNck8Z9f/9UL+LYU+mmYGEZMrc8s4LEPbRkvTzdKlFkHoogsumTBPeW1
C9wr2tSzw5gj2t7mEBaeoeuR7hWxuA/5OKW2ZB7s9FNthQcJA9dYmUKoJwqgxDwjLQElv5Q7fa4g
3hbXsB6p/LrIvj0nj1rBoJni5vefxpSPO/efUuTbbxv+/Ntva/KGV2noYzS0mIWVGGzFZFZjJMaZ
xmAUOQL1COPXgKwNOtBkoaD9hNyXr6/waKGohtNbP9eSo0nMPVweYm2IVE2RUCx7cRGO46t7rp0y
XeSV233yoEBQqJmsw0m7Pp5TuvEwjlFwjMUTiJ+As/ZSWwRHRC8R5wxrxPZoRB4cI9nCtOCp+dZK
0BqMUUeqvPpfyDPS9cgqq3PAHF5CZwWaGVAOg8FsQSPihHKt3DWKbdH+fKa3h9QeI4Z9cZUlGvZD
vR32Z9SohaPCcAvmqABK7mfimt2eMNVYcmne/n7djR83nm+XXf73ZdebMAiCq4h87JE3B9lvOVCB
r2CuYB08W+vsVDZjEi8W+lZxuWT+c+loe30bhWNlH4SO+XzeBUeq2VeV3Bl+yGMPU4udkuIGZEgw
Vl5Z7aX5ZR2v27nqMV4zsNFK8xiHsj+pjmk51eOpLiB3GavNiGELnuwKQGjXo3m1OTkxDgcbnuFi
I1BnxRsGE20omq2BiQbr/STpQ6/w9wuj/HiiZzJMEadTBX91ur89j1FtJWLU8zxGLygFECuycmOS
gfUGQLx0cmVxga5Cp4ccAe5/sbyCvsWl/Z5xmiIcAagWHh9Ooay3oHiQ0UnZKggn/AOmTbJAk017
AsPTHVT3969u/rgTf/vqd8XEWYhQGfuU1CHI9Gyj6a4gnWKEFykxdp1T5W8qzGPwr4LT+bZMS+eS
PKuJm+lED9mVBNiexs0QFnQmHK50GWQNr1y2ioUZ6nEpnJYLI4AHiqCSxi3OWqgTZxMh6Sx8r5Fu
4CplJBjYxmNpOlA0DXlS7tPPCJKwPiiKUVlaHaRNxrEVO9oYwB8Svpb9PLfl/XC0R4YKaDqdAR+W
rTWVT0DIjrSVgRaVmBmxc5jHq7aLyq1ePpo6Bne3G3C3sUelYGQfeXEC1JC8/n5lpaF6/+8iZSCs
s1TJRD7w77elS9U0ucgswM3OeC1wTUdbUAOT5gAEays+4Bj7/QONn2/lPx94V1SFqdZ3skpd2K6j
hpAdtPVsTIvCwBY/BmbjL88JVsfC7jfyUqjHoESqE/JdjV6cmz/B6AMLe7TmBvcK/BQUlXIVEMal
TJJFtu2WDBLH8CaHdjyvFLPJyomeGZmy/iHWZVhF3Va+V3QYbZKlnlo44AClX7rHnP1X9aQtpb9h
jq+HYo2Qbdnf7POBoAp4wt5lF87L5+r1r5tgDoeX327CXckVRlehDobzef2We9nKp4w5djP5VEN0
xIzOiIic22Fy0r+dV/wKZp08zVAQn4pJs0R0zLY4CMGQ+OBHDCmLaCCOdOyCC1B29YP6JG7EvUL+
iIQzFx4nCUbluPOuB9npH8p9dsTLjd15pm9U8jFoEh+Mj2wdOeYWJ0iBoLhH4BnAiyjfUy8EYHTe
l0cKEBVg6g5F1JV0Q2DE2umvYcDP53nln8flrjxKlXNRxB3VaP2IEphyG12PzJnY27DsWEBQ1nS1
iteJ9Of+Lf1xV6y7kejVvPVCbXFXSgUQktP70yif+sqM5j8zIwHoRuCI7aSWRhVAg4LIehKQxyUV
P5qiipBVsDHYgiZYinyT/tq4fExg/hHpinJBo6M8R8aYq27fLvKr40fzVJ2epYkikQWLtcoVTQ8B
xkU91L6dWaOodbFSaZYNjTHuxqihzB0eXbrrKvZC2RFvo6JxUXnTRqrOzzzaiGpuaHSIfJqfwzHE
KHQz0pO4taqJiKdyl+hTVFn5UVHgwI8QRHAyzv1TtaExiRtAWmZz8ZM565mzy22JJC2B7i46MjEA
vE+yd07sy57hmy9PW/+VdncoeyQHFI3TyfbZcpsaKpitp4traYviHwuJrP+40WuSaiq4CmTFGO7f
t/1MLs/5Ve0vbAoS7tBt4W98zlbmscNQnn3It+O1mSjarhI2gbisSUGOXZ+jJqj+blXdjrK572Bn
7aVuk3DSpFGgPYoVoNRH4/JkseycgZ1ihWsST5anpbRSBrct8w8K8aME7IS6CJr4o7lin0yFGZoG
FReApk6Ui3Pxny8MzXVG3++S/1KXS+r3qzyTTK+77EVpGkJKRcYjbRRhhvIeAIeSLBD8JPESA5PB
RoydFXwE4dvtRAfsjP2ZEYUx79SDqlCN5GujXJZUIjKt5U7eVoLNX724aRhYhN0cPJGlnDh1ETDS
Cy9aeeD4kPNM1Lcp3XGUYDpRUc2GGQ3WMNRBpuha6iKDD8VWkLwY0k4PZwxcLM0zk3kD+lQOXcHA
1rS/lseg9SoIIGCw42mWvTCe8S1GrhcHYxZHEZ1RMvnxBAOFB81imM/yZbar1Fz14lMtzYLq0Yof
dOP1TAej1Cc+jXHpJA3dIzYA/c26fAKtRTvGecXsHmrymqshe1Ivt+Z12lielH+QLZmvE2mT8HM6
cSURQ8BJL2DFS4SloM2zaBcTFADXn2NjtlaJYqUCrncchNLEM2Msi8BYe9yoPQKHul8K0kEgnCbf
JPm6BxZ6JVg+eJW6I2R+adVme7pFYFnIRNDUWZM85bcJOQqigIbSKY/ROjXw3AabRPfaZWnZWn+Q
FId5RYRxiOZSbZ+vBAxQbXgoZ2nf643TSDs8W40Jc6qnEz+0PjjSlO1BhvyfTgrUcfVepOOTa/tz
+WDU9P3csHTB+8TG4GbT4RbdQohdXxWjcUV7isuWk8IC33Ah4nl91c9gJ1dC7qDUJMPQSne/b+nq
j0dYTbUkC8OGaHzZf769iHlsyb4eCtFeJrVyIpGywlvD6ayz9W3zydFUnvXE8mp2+CS8nXe8CcZb
8anP2gfTM87z7rFx8ItKwdek0CMpPM1YsNh3hW170t9yosNHWPz++Nraj6XPt699t340iRzVmeFH
+7rwavVd1SeSMqbjDSffX17zTWoiCPu81q+mPAv7B785+vIsvZH+9g72K2OcSVTGqJqeWeg7QDIJ
ljNip0yw+sSEc2q2q/f6lOJLQjPQOQYk/psJSMJwiWS/9Bz1HZ+KEpfzGzJve+DsPvmcb8nZ/Kt9
Klk/Fv+aqaAAMFV8CHd1XmE0t0AWzvTFt705bWPW5FGD0+iQr0VyRR25B8N1hmMIvndmliOLhAPG
pmrvZi5kg8+BAm2LiKJ190aE8ArXJZsBOVrTbgE7rp6iTqfVIn1edj0JOsWkJmxCc8r3GMAU9Mar
LTRjFoHg9VZ4lj8zoZIPdGzOEyifxvKwfDK6w2FlktREtwLU7Xs6C72SMgfQh8lRbcaK6ecrAjvL
Q0SlSB7uEE3J0Dp+DAA0EAo/Y2eC51hvyvMYFyET5xKpEP4CpmHMqMkinMfhuP4sSycCygvJHM3Y
C410GD3BtFyRqMcwjsYdukjxZKI4fsTRTDl+kQ4y0c6sqYQwIjndIGLitRSbObS/OSuoyigSfKG/
qSpOmhBqzIPvkAxNJrMeED5EY4vlzHil3sfslZUeoFcZU+28nkVA59awvfjZ5gPc0dsWqsHgypvJ
m93CeB7ehdQZUj2aScYAYYmuGj1YtO9BCfkIZslgJ3VF0pw28bIhdgjSAi2schl1i1qaq1gGEMU1
4+KVlsOtnvwljfgykPyngP32dN0V9bJxDS6NgNupfhRUWwQLYo24ZTeyz9OZns5K400e5ooZzgJC
tIpldNT0yYWkUXCAysjsRg2bU8dMczBU39YRlazhCLDjlHh7hqgbeabCcB9GJ95mj8xreloMGTD1
n7mGhG6FFPiDolZ41Z9o6sHdJp08fclX2GquT8ZW0BySmyKRxOAJvu40XmZwBT9lzmEIGzYhduJT
hdzhTWREhlmYnKyAwOg5Anj/bcDbmiOfUTzKRAA7iCMZgtYk+JUwrr02d2qcBsvwWcfaD1WDOCkk
x/Hk93X2J9+WJH67ynfHhMS4BbdCZap4eewDuyqd4tPf6i8yeRdzvmJtBzMu1TvQTbSUAgmvfBVK
w5uDPaWH9famfRqnYF2nc5VhgwhK3abi435Ef3TOsen9dKL59lXvyvb8rOZhnHDK68Ih+VVdyb49
tB2MCojm4qKddHnZKVP8QTUyAtEJz06T2epthy462jYQ2ckggVkXu/QaNmgoaI9d2I63gm6j2Q1A
NX/g3w5qp8pssL0mRol5J0+7bKo3jA5uj2axuRACl9lZdwh1r+BwFJJMJtnFV+eLMPhKWWDyhICP
4xjVU3gl8ecTPBUOxyR6qXTk2MCJmK6AFMLN+akKM8HfU2ZQs/jlFuI+HkKF0xAneJlA530VnG7N
Wpdf2bMNfMnWKVE9DVXazTXy4yBtt5zqvLnQ9+lnSu6Wum0WmJoWCBkBjYT+omxdE6uG4gBLwKlS
RjNGNJT3vz9IP/hx2af/uTtfG/q3DduqZO2i5Byq0AldzGm3Vd5bmmMIxT7pxhcke6fEmE8u8Pow
018Yz8iUuO80/MWPnIVpd3lgOJOf6GtY8LtI7z6DPRxRmY7rhQhhDL0GxR9CYZUT2rR15YM0IwkE
ZRynaxNN8AR/9uVFs1kQMOKl0pQ7HZDMRCIicr0hZTu+uYztQWf8/tslddjpflmr1Lu2bGydJSGX
eTSTyzywVn6/9Gl+Va5RTOgOVJhfNUdXHamaaZ0TQd2Il+FrjDvCE8CB4Rr6AEWtU4Ri+aeOrFLP
NOYCkVjXhRwC86KK8BAT6j1jDdKzp0Xq4m6/MRdCtKhPrRLi/DhoxwzdkwlFMuY1U3aigS9tk1HA
f7USXQxqBZpW+hG5zaAkgtkaT5LbRMsnifaAlwuDcU/zFjIkPW1pSnIGsloalOjWR0GyiKqhgcQm
ipMZHhUaDOw0IODLfFaBkKnnkP+5ITFCe1w+BhsSPup6QXC7LG4II+L24GnC7knL/9ws9RhTwKkd
ThbnffLYvMqsjcG88qcFuBLFAWqYSDv2LCRX/9OsCtmaVZUAIQSIJCC/tS89J0thDq0l1MFRkrnm
KMoEbEB1PZbVmu6rDxCOlZz/MmOheooTUu9w9HjFX9iTn0dc357/YfX69vwbQiDcjOH5l6xZvqBz
BCsThL+0Y6/319hFfn/mtB87CbpkWJKhmfw1VKLfPq8Ma+2cCJxUawIFD1FMMpxWTAYL02UPPhmc
Gn9bW166gLj/GMvgV9pHXj0BpBJzkFN7kA54Itt9Pzef1CfY8qVDdqHyrO/l60h+u3y2W56boVJB
70ee1lfQIbHok+ucYQ6H/E5fR3DcclQ8499/nPxjGf3tx92V0X0o9BexThGK4d//7E6B5qQf+eRG
S/jldri510dpKFA6jxoGT98QbEvyo2t4f2yPP4tuvn2Ru7H6JZdbM1cpcYOTYZHjHm8gL5/HlKvt
4nZIEe1CBqJUHxECKYI83ZDv9Zp/FA9/XJAfF5hv3+Ou1Da7QPKrlLudmh74imYWrSC2w9H2PWmH
AYPXeEjTbeAur4BHKkedFXNP0P0nKUMEjhubbvf7V/rJfwwO558H8K4+a2JNRd3BpaGxX7wATACe
UK7rh36bgHGkdoRdme/qk+rkS837/cN/bPh+++y7qkVMinMmKHx2NusBnL3Wn8yxuwcsguc/NAfa
j4ccXZNl+oXYnI2791rzhaAzz3xUKuHbtKtmojfAa8a5NCTMDyWcnXxyxApO0SrcdLOB5oyGNmXk
MR7oE586UFvmom8x1L/2cJWdKyIl7JrIswo7FCfnI3kELJ1IyMC9z5GxddqYslR+ZMCakaCHuOrK
Xuap4Q5Zl/x4Oym0q7E4yw4ezOivnfznOuvbL75bWQJgR4EVDs88gUWfID+fb3v9hU7hBL8PUJ/2
DzjDT+JsnqR/LvHd294E1zK8lrztajIAOwwVzeU093LS90IsNBDdkxeOfg2tUXbvTbfSpQlMnOgA
DIpEh1Ce/S8VpQYHP4E7joypJbaj+WNVgub00zb/7YverQa5UOmBmOR0byXGf8JjiMItWjDVvhyV
K+LipYHUpplwALiiBzbGHCw4tfeeYLzGJafiOvOkftFqbollKJ9f0wfanGa4TaCm6mspnVRMFhmH
vkuhk71cDWwARDM0hBy6uHWhscIHkYcDbvl03XIOVfeSi3o6wMlLqsB5xNnNPNuotJvw4bwVxhpc
zHQSCtNrsw5uExoDl5kItjtbcrJEh0CUsOrJT2Y9ETdSR3By8oTnO8ZK+qk9g3Gns8deQJVQz4jx
vB2RzJyVMU2VhNJax+HKNjPE5Bk2uiGEJdQGfbg8vxOL/UljrYqnBUKP88Rfh9m8SR3LWtW93fc2
pmjS8BpjWehrH1KmMKJAontlIrVowTCANHvza4JQ32ILRhjhhMTvrfrLiyR4qjL9fTH5eV717bbe
La5lI7ZBaPLA93v9M30yChv3eoCwPJ4AVQI9ONTPjf1nB0Ub1o7/lI3fPvhuCc3jLo3bkAdf2afF
YxfP8FqnlV3o82o4I6xA1/QC2qsJm3bTDuY6DFFD+xZpSjAXUy9TnFs5zV8BtdDi7+hHgyO9dg9B
R8txdQuWQbyQu02KLQj6OHG76jSGBO2P0VIeDRIMX4JHRsYlThhhjAwX5zf9FMaYGCt/v8jyX+vo
3ZKdl51QxwrvDo281ppGTPGRX6C4UWe9Drhs2tIBAW7dnhCiNY/kGUGfvUJhT6GFgYBjSmDXxY4R
hRW4uDIzCbfXX2/4j11H3dR1xRB1Vf4a33wrqs5KKAfdJWRf+WRyKNNOoOEpjCQDgCI56dX5j6vy
A9Jl6G5qmqLpmipCM/p3FZc3ZspBmH6htE4P0bzYnQnnuYyEVbDUnutZuKMHS97jUX9In5X332+J
8VNRIWlohCxR1iVTvFvou6ZVVN+/RXsFHhjAegRRkLGoLrIVy0gGsX/gvE8uPsKDlXhCMtOQ13ml
kB8VU0wO8fjq5PG4h0BG/oa4xd4oXhwTFRfjUqgOSLaV6aVjWnoT8VKNr1dX99/iFlrOmBOzdbYh
DzHVhhJnDkz5EtKsdRSEB9UZUK5aNFEYfMEq5ISwMw6h7zJPUs9uEjqENtDIuV096WonOv6jkQlT
TVnRclRlr4Av+QfgxvhJefP9Yt1tUm2hpVqlN+BW2pGm2J25ilMnJ5z2OjYCuyYr4TIPiUWrpyX/
xpzq20Ke1WjuSfZm4gN2r53EZ+Z4XsD0eClUrqgeNO2U1oc2XEmEQM0ubvt5pYN4sXl/RRp/vX0k
vBZN+epMJp/pVbSf6PFq4PhLpzFhGezrapd0K0uckpVUkyZCCOB1lgYO22CkMJsZwoyaykOlZdY4
K8p6Yh1qYQSp+/eH6ccnWQIsZKkGszPzXnXVh0qvRNeYyVkwlYJJAN1dnt1g4RMi5iqvRudpOIeJ
RScNGInZqduzWwTr37/Fl7LtfkWVLHrRoiEhfLvvQqg0DEWz4X3KofWN+gXM1k96Q483TmQZIZPX
YuyzxIebZB7uI4RHM737ckmUk24Sz/slS73gkdjx+/f6P67OP9/rrkHQWsE1v0pWtBfcq12/VZ9Q
kSqG49ejteJ8Be+c5JXLEGKJN/7hjw//aVX7flGGbej7qtbmvdgXfDgcXULh1v2DBLu2fxYfhL9a
Icrw37q/AZT9Ov8zdZw+d3tpB1GpzM2vHwrapHwUZ9RwtJQdhQglZjS3RfXCDO0ddYG2EGxMEwrZ
YHRX26nCes/obBSeaFSN+5fqvfujmDeGFe0/307SQXVqpqSKX0CFb1eilP8fZ+fV3CjUren/MtdD
FUmEi7kho5wl+4ayrICEhEAIAfr18+DvnDndapddNeW221Gkvddee603SJGs1ES8pycuEwTblh0J
QKoxyWbQau2LG3VvY7OXbs8eHdqOa/rCnuLVoPQPVzfb3redFSCIlHow2ZaEcczJNeYCKv9DxGm7
DYJua8n9YMTbNMttyadon3stvXoGzYUaADvl2zt2HRRzc2tbj9RJakITc/h4XiNwZEefkIlwIY5+
G4BtavrDlX9BRv+48jzR0+ZYceUF/mC0KCa6GwU1CiI+GIJB1VPGd1THfwsK+ndDT1aUjimqHe65
+VKzTa53XUvkO0sM3C5olVhmAmk+O7RqnuqU3f3z4DzWEWIOSI/vxf2hdxq364xbdCnpENLehAC5
EKynCWA3BEWQRbLkiYEIl20Mnia6/pZIhFsykX1xkgzr8LSFRql1ETQ8hclQs59BAnvKzkIT4DF4
69VpbXwc3gU0U2u/fOA9vRHfZHwPuhHqOHhI+sYdzXn98xJQRjMRprG0N2MGVbjbDPir4yAaGSH2
GiMNXm+/7lUIIK0EDBRclEnoqlIVV7C0i3unISzFnTllIZQQHiLv2VNJo5YC5E0RfeEdSKRhWi78
dDJkDpO2P7mOhUlnIKFrRFbw0XbwfKRy5oVz2SU+DglsLy3ELiBQUQfTsf/Ff55lktrpRH/6cg8g
t+hg3Pyu9lD8Nsj7SCKxcwspgQE17jj41qMRhgKbpT6tk/+rLon67Sz7fw/dFF+SmvgunvQ0RhpM
YVjPeXhsJLP+BesvvP/wkwGLcHdV9m6q/aD+jiHtGPUScwXq2qB23DI/U0y+h+onRXJzQFsmn99h
XNrU/ugLKkvs1Gv8kO6hecCdXEbP5OgmXueX4o/0/eDViWaqrIJxfBm88emcyg+RwVu6sPNOMCid
0oHl1dI0kVf/OUor3yUYIE7++2hfZ/PHDBVPZpbfM+5aCtDWyvf0jFXGOhbB6+esA1/TFanQOvEM
GmANvl2yD9RQrY4rUZSNkFJkXtkE0uP22gplH1oJbXP880l+u77+eZIv61hxOlUH88Et0d6zkEr9
BgMw1Tq8Z0hD4sVD92zSAhM92DGZm4THMeHPK3vPzAJdbm41ZNiQ8ksrq5r8fGbf1l//PLOXRU44
F9en2A665ydCfajVOKaLGfp9/5EtzF80rr9dzkkuVA3dPYPc+aUQcJEuqhQ3HAxF4wfSAo29qXvn
vWnHGxTb6Nwb6KafbGT8awTwfomqnW9HSltd02RT0ST5ZSulVJEqVZeCZKJ3HKp78oijbXzcZ1S/
UdQKkqHoN7a+zqf1HB015DoxBKULP6UfgNe6PCLjQWIUBhtueBi6OggW9YlO5oCAAqmB/vmXJmg6
NDbpwBzjcZJ2D17mlG7js1X/+cF9Hy3+uJqXWXao8o5+L7gaamYg2RnpYmZD0D2Q0H9ed8kE5usR
vWy6CrTyHWVaI1/WlcPKO4yvTraAJQ9p1619WvOUhtUtOkX0elUHh+weGnCXEd1gACO4zSDS/5vC
jvztwvo/p/+a96pNLukXLT/OLh2r2NdzZN3fAamcLanuSXNwXUhhO1IXEaILib6dLskJwKh6zwWy
QKj9/8Z1/jYDU8SOjmQjej/a10b8jzhyrc/KKbvWRK0PYPU4TPe31xWev67xgVwiAIl6ex2i4ZDk
XjwzYgvqb6tDAYoTGhLZmNxH4UwatK7cftNLfktG5XYivmYif57fy+itq5uuHnXO79QHs9G5hQfa
zEWgIZ8vgpoL6mYVgUQi5iE2dcctrYs9HBaRNJD0L+VWDOSiYYt1G6pPwNP0NFhXnuj0Tm/38CZZ
oNzaBsg0HUNvg/I27EAUfdjnT3pkWY/bjwT59DQWFPK9w3v6ViyZwPsHOKptupW8GzveLTzfangg
3g95NaTCQbQBSjQFprRzpNzWbyFp3djruNQggV+UsIZIZOXJAXZQhnr6pnNxcCTT5S7YCzZ0wggJ
wIKt/JKCxgFzWG7609tjLHNT/GfudZYNLMLCaR7oEvv4MtdSkD96uDmnTWig9qFQfe3F55Bd3Umk
z0a1xyrH5tvPs/HbzosiEdKA9KCsrL6EUfV4OxTSvV2Fak+/tyWQy424HhT+OQI4bsvj7Nq94qYt
eocTfgt2R7dJapR9tbrSVsRUu/KN5y8xQmpjwN9jhpMRTRUZOtk0FPllV5FkUpaIphzP5BpnGhp8
5gj/gNxwqsLjEdlyGOENg3/oxWUpBIGnyVYVPFLv57vzTWm8o+iKIiFppOimZr4sf7KeREXddNRp
oWf9Z54O1EJ2qqToykfwOMT9x1kN8oPcpznh5adboEFW//kcvjL1v+8FcBalI9GL0DXkgF/uhSql
9e1w0SL2/fSHo74iTLRonBxRVLU7D6/KFkIrD5DBfFPfI3km3Hf3TNmbwBGe10CmXSggT62BB35G
qlXDrjOwQm2gtMIYj5HYbAq4KciWPaNhUdxdie466sjYRuDgkTmy1r1GCOBMSmTEk870ptk4qKe1
nyab+Lo4Xd402tQJlm/lW3TfP96qGFqog/mlZjqC4HdQB0ehS+trx99SgG9icacjaqauqpomqsZX
6Pkj9GlnuUkM4WlMb945zMLLVHVN6+JeJvIOOTgUS9G58hKWhMkVXfwA5kZA9tKozjMwvQQ7VWCb
G8gqLpvV6kPCbgyOtMVaSfywTnCc3DrI3OhNcw4huNhVgj7JQHMwOViBUxgTTJxsdsscRJmqQWLi
GmaJi87Dxm8hSMepE3vxik1gKOzVvt6Ne+ZSW5EZka+fhsAU6ANpGMDR3u8DDluwbN1V5zDTW8cX
3OlbmUL6+gV1HkKzGODUhcSKi4/XgJA5xaSk6sF4aP0DQZQiX4VsKU16E1+ROLiaXtnxW/WEXwpj
33RvOkgAKx0Z1w9d076ylT9ueqIfDp3sVkhTiDKG6CuGn0YjxOHM41SBVWsGSLwce4RRpNFR4L3U
toCviurrxe4Ik6V4QN5M99hEFM/VCc1qGXk2L02nqrhQ5ZEg/DJ//g0lFCZkikMdVUcS7xW0mLH0
SEd09KaNGGrKpBKoq5t2/gSL6wr54mksf56vUjsf/56vHJCQoSiKiYTmV1Ppj/tzlI51HT85YEcP
hXvay2QWNaZYVOmYkYPk9yPEf5GLFKaUS09mxa6uJGPJh+rpl/LYt9f+P6fyWh07n4pjZHQMcXrN
TqiChNfD0SpaT6GpEIcNQjZC+PPFf3dAnbstioRuSRFfVpMoPt5uUP3FqXxcddStdggbEY5BFIpm
q2B3gLD48wG/6UoTEw3EZTRZba/05YhnJZNT+XzERuexythpKlQ6L1ITCKNoiZLaIeBho/Mjo/F3
z7a1SD0b9GW1rqK3X87k3yxdZ8XSWSd0DfXU19K+eTFuSlIZpN2if+ts6+NGod4Snfx7vdFbs1L0
vjBUUPPZzwdW/81IdYlrNzoyRVBFVl4SrPh4rSVBuT2mEhHs4Jr0rWmjCh6lkocHuuwThTb2aGhP
WpJo5burL8DjfADiHF7Z18rBUfKutPSotasO/Qe9wLQJT/ac8vWT1mbkSEgLRmjQCX52cm/Y0+KB
Njg/wkvmXtIgTfupvIrvv0zcb7bjeluAR2rcVBE81V4erSxkaZlfzXJ6iRC8E8mSEEM6jrUYoJAh
eJEALtau4vnPt/Pbw6K327anJZZ982WvJ4lJJ9YODzTWyS1jhKnSoy/J4IvGcfOeANnlQeqPXybO
N61mYinmJzRnCB7/CO/eYqHT0cDAzMkzQrOnYbnevBeTK3oLyAJgOxrmDiLkm6R3CMxhzBqS2s9p
627a9DFxOAHxMS1y+PtE3qD9jB0XVlnpu4IRMgCFk81HLf3tCf3b4yMjkWTwSEiL6cDgCYV/hDrV
vAOdO5rFXFnrswLT0GJw6Gpv0H4Pffmt8kB8DYypidTSz89IVf+JsX8d+HWuGUIpHOJbVMyvLoAz
J+kqAbo3nhKwPQ+i4OaerDMW1hBInJNzcXNfALSNJYGT92GuhI0v+9guj+vuBctrtYfMzCwaNBNx
2ARq7zeDm2/EqDhb9Fhp97EQMZT/vk1yrAsGPy3msUwrlA7/o996/DWTZ4n5ux1vwQxGA5r9mWeC
+AT/UAbCm4ZLmoAfIfpqNLk+mo/0DT5O/mEsKK1IIco6q8dKDZtxm4wUn+pc6yd9cabOLztsU+1L
SAsY45CgBY3P2UpgiXOlsIZJtxgjd283N0cGiwcTcK/nIHeuvxTfCb7fPSVcfUR8OIDTqC/Zc1be
zPjYqYu5OLmvG/84zPrCLA2pR1O7i2yWRL/qYqRhN/TKMPq0y67xni/bnZzYVbyLrwwjLyFDQiIO
Z/UTSARo5zacTRQHqRse3iEljtTRvZf0EOBdV0sqY1QKnhNp8hymq6gbdZHXdM7TJrwPrmFEP33Q
fBj79K0aEA2pE6sYDrcl/s7qGSobaI80A+b6SGFQJLN8BQQAgrA8TfvF8Dk3rrY+xCRInsszZVL0
i34yT6dGgNRc7zwxetEqXaQLxDfVVT3IBrdF7CazuNsZd8aHUbqLRnUXydnpGS9ew249dWMflWMf
NDLli43sSa7al4Nqc1/cF7dBPpMdgOD3xWFWBNJvhb2vbcPfaYquUTAwaZrRxmPl+ntQ4gRQnTXh
UczVwYmmzNmOx0CGqTkub/bJWiDEZVOCtwEaWPQ3HRq+mGLegP3rTt7T3KvbTHQsqCMQWOpAGtH3
AWVMaepmHffRIu6rfmwPZP9BM+jqVjYtQAe6ugV9zVPdvHsnD0aABmlkojnOkuh/aHIP/HNtQbLA
9UG0jDfWzwTzdHTzUXXZ16BhHs7z7FxBUz2tacN+lBfGPQEF8i9o1TkLkPBsUENFDf7eKrvxpWl6
lwkYGryh+C1TCW6iVVYMHiIDrd3NE3vsHjujnI0RJWvgRBpaOuhotHU09GlLu7O+4iWK4zjuKtyP
zAbO9bhY15MFdXacnR3ECGFcIZbN5HqA/Sqsirbuh/EZSS2znYYf0K7TuZvDKEZpYlJ+Gp9wLi+0
j0ECGXaD52Xr5IuszkKWqG24YDNa7OzDRZoPFV20+g8oAwgWK16zyYDpUN3afLkmsj8AHdFqQ+Gl
t3vkViWieWxRbYd6TQYKnQGjXv5i1WyOmzt54IqvLvQ9UPUGIw9HPUH1zeYVWqnC3e0ddxa0cRBT
oYQm0KKYCvN0IffOu8OoWBUroFaXVc6fneyfo7r0RRR/GZPs5Qy5NXMzO1Q6/x6T9U2tqqf8KOeJ
tV6/59b7SKKuC+DJlaxNboE7tEa4gNnI/PYSnwK04FIlcgihwG93u/F4/Dlena0VzgPuneZi6Ywf
FgPKhwMP1Vmw2+aOzz8/XGHmxBftO/BOa/o5zh3++mH5EO2GMDGC3fjt7SO29pG9NNztdn/0UHeZ
bLeKtYUpEGyxZvUn+ypImSd3n2FnbSfbyN3uM3s4HO4nk+X6Yi17sz2+x1ZvfeWS9u1vxda2Y00m
2wligRa2SNZGsDZXa7nEQn65fl+v10vc0a2KFQx99/96i+w9Ry2t7c+3XFO/WcJ1Ve/g4COyOpFj
/H3LjbMgqcfOqZyzBYYLDA5jql57gtNwprjx4oqdcQoHZ7vl4K09bAeJ3AZKef2Z9s/9DlcA55eJ
3V6Ljptrh3c0M50H5eOHQ0Cx1a5oi/YFF/HW7bW94shvfxuVOK/9nytubP49nPbr9g13NVv6LF3N
N/z2tQeYL9uRz4jAPcN6H0AQ7AvWCBEMazQfbfg4mqfOfBTbI25mxxu9C1aRhlxNgRq3rfl02SzQ
Lg5rn6vag3deabNxvHdnMPDmI68da95gMJCX76PCkqwRBlHWHBLSYLThWM6T1scmtgHGW/nXGGLg
9EijXSrVg9raxV5tUfe1Yu/A+/TK78yRAbKO1px/BCgH6PDmaI00m49ot3ntx8zbSByMtXeWzlAb
slHbscsBSD2ua8NV/deQNy1OagM3n76YfaQ8kWMB0U4DdhdjGAJBO4whcTOMj/7Deljj6XSqOZ87
f5Va46M/Hg9Tq98nhPmaVdsrDGgTF08ZaCotsuSjmiCV0LjnKrwvn3AQM+vpvvEXq/Fnv99/2tix
r8arz8+EedceiGoPEkoHLh7UIifRnkr7ueDeVrcVBg/+0d9xLvbRHq+Yi5RASD77OBJM27OjpBHC
ZuetnZEPawe/ZcqLE2E5Ozjl/coDrWBL9gJLS9yS8eayZUu2gF1O40D1PlA5sdr3p41Y/9dbAVeS
bbRLx5NjPX3C9HPynxcEjWOtbntaxPxFar29Ff3aHWKvSM/mrfWE5kMXh7UaCc3cB95rdUFR2nd7
AX3Ca4/bHh/9FTtxyLr5HA9ZC/sAJvLJ+lh8OXFYH2/c47fhkD/qSu5w+KZ0h28fij384GBPN7I+
CCXt7EcxxMIt29nvZ7HV/mtneNU74K3c9AQkEGguK7bgtN/co/fh4PxrNb39ZF8GdNHad2urDbf7
bcUspdKC8/bBq4Jt2VNRZGGmHvDIZqb2lstLO7XgF/PWzjaaAQgaswVfX922Q3Kxtr2iZ4aGe/Yj
3olO2KdYR2cv4jTfWDPBaePAfhbAdbMnZTCZ7Gf7ypps28ug/vkVo0hhiUttsoCsFLlcmzicbMOm
zOBpLqFsuzUdaE/gK1kUVeBjPJff0Iadb4SSqI7ijEUVW9WIaC+bYDXNUv10Ue7zQRt+uMKL1Xvv
/SfgrHtLxVr3iMZ8k/uyrYjLfH6xBqVLkF4v1+394heID/agjUjOzVk76zZoD9aDvF133tsYwn1c
8/Or9b5uIzqSvw7Bh3m62aTO+zu/Y4JleN8QT0bv72swb1Y4IhTM0dmyCQSsZ6PR0wqnYXix57vp
dD4NrzbTdvo1NfxwbPm6/cmc3e12fkhoCX2GtO/7tTWd7gSqkxA+rKnvM718/ibcWbsdoHB7N9bC
6fhi7/h7aOPup2lrznjXztfQtKdjfzeeJvYnYvPT9lVqa9wuooZzD+bhgRNi2+TsdiyDiT2dcmDf
H/PGP15yx9F37dJJWLsSe/hv+p+l82rz/enXz+YHl70mP7vYnG7fd/vD/ls7O32CyLBv9a2HPVz1
2xn49vY1FQHFMI1du10uh8yQYde1u4vFYjZrx9F+zxJKLZTlN9h2nNLqMZQihqGlj79GHrbxAEGY
HbN24C0QK7MWQ6beoruIraD79V9sdbvDG3N40XW7zEp30W1fPfX3idNl9k3a8bxlcvEXhBprP4ns
7WQZ+5OJPdvPJvsJy57u7DlqZX39Ki1tFIVdoJBWMNme/dKaLDmzXvuN5ZLJwees7RNW9+Ua4xgb
t/p2YUfcF8OedhVtv7AnJ3vyS+FRFdsx/po+MfQlHRK9olAQ+3str5oyjuPr8T6/eWtEjEMoBP45
1Hx8psJHv+5L/UNP6qN57j7nuic5slsMZZd0LlBt6sYM5/b93bQYx+1SXrjtTLJufSIHq3A7Pf77
x+t2kW5/Q/TzrynUzqZ28V+i504Dr80UVB8tUj4TAnmw5Ce5m7u9uyf0lncPWWCXGVi2twdkj51T
kRpGH8t6hMo+cQk0ITmQwb1uo9hg/d6mEpInsj+RHOp4IaoovJEZf31sr4A1crMhJwD74r7XTu0o
Xps7UNvirBFkdriU9hsILbrFUrTf21VftskyFY/OitvO8mPQZgl8xavldpt6CtN779679TJUuvAP
OQxwDg1gerC45Y7OcgWocIZLp03y+LnboT/AWjjFCftgjc9fU6Odgu1s8fu13YfU3a6Hn6v+m2G5
ojfs99uEFYJqqw3EGsWWIzzS6765hYPiuMWrfn6yREI6Cujh2jvN2RnzNgwgu2WjzcdHjBV3F5+5
vhubLpt/5jm1bmds2jsA+qz7dDVs6IO2OsodkfcbXPH2ENi1eLovetcQpTVQWE5r956xBGZfKyDC
Sa6ygNau9Wr/zpII59Du8C4CnmSrI/gC+niC/3QvY/TTHfyTmdhSl3b3CGTf11oOBIGUgl0LfwJJ
eNy+drtk/mdhxcvJO70neAsFmJTMMv/osaix2kAJiNwSYfD/vElvBTbo+raIoF9b2hDXrrD9TuwL
3s8ZsaR8lxFTy8Ih0lTQFey8rCSVqJfxs9SKeQ6oAv+GdFhQQjjbcjMou0W3YI3uSzP1GKoTQK8J
7aOJlnTXCjhpJDTWfLiHcUWOd3uTP44HT4MPQd3GaoaibTLgSE3J5NoMMp5F4RPZt/MI8+Bu3Xsy
VTH2YG74wjC/OzHd1VvfoI/1SS2nVB3tDaUUkaiyQb7fA35IwpAJmAOC5Z+yupZUb6OznYc0qXXK
K0EHVTEMfJeyaTWSI0Rug4ZZ+5U60ifqqFmXVa8AT8bVjVp5gI4HW5Okh90hoMQj63/7OPSwEyq8
XYN23w9XeiTNMpZYIRDf8WNeK7NooYwzJ3u42rSRRznaQYgDjmPVQTDod+jxFwfr70DHHhERCvpQ
EoCY1xaUpiW35+1BYQlAYQ3W1+iitpAPFeQmld4J6BTFo24MoO+CJYdj3q0LU74zVKkz3fzbl8vh
9TzGx3VFx+48i4W5ukijCTrnHzkhZqejY4XbALxa+NO5W0C4KavggBlBhQ6fTRxIg+YtJq18dNFF
QDUenR2n6Ef0VfG4R049OH7mXtOv+vnW7Faj8zuqSM5SA41nzjE0oKzSLgRnm1Rkv92j8BwCdqG0
glyY2+Z85FeUuKjCgMNpF6ubTY87uPA/fHKy4bsN6Iu5SCexqwXyChOvFcLNXRn06ogN/GWkIy7w
fmsGmlexPs5OAR3rL2mOr//Pl97pOXnmNHKt5E4SWAX/eU/tuNumduz4UONqMzlXcwXv7vG44SkE
AhFcWxwK26Cjd9gJSIP9KjQi/ttC4/myV9VUCIey8VUn+PyYHtND8X/+l/S/i+R5i42oKFjIhACT
MKDx/ZtTdiv77qThLTwG9/Aensf5MKce12p73sOoi1WbB3HKr/zSlwIQvS4j2pOsdlsFbdQrF7lf
7VLyr9Rrt1BAd8hkdiQ4bJk+ET21zh9tNEQp/xrKnklce7oiJD3GMG9t+KPZ7Z0CZZlNy/nTLXhH
w49twNXBJcDSPFKQ9ukQ1hyelS8HZNLdKih4uwa/hqp/um2M/S/UO8j3DiXml7172lSZmj3kJ6Rp
+1Eo3QImiZgNj+CpEmF6abqajnvxgQ50vbzQ4JfSifD41DXkPxEzr/RAfdY79AF+jqD/ZCGcFfhJ
TdSBv6viF0T4j4dndG7p81SdmqlaTu8a/afq0wA2cETzbPNrt+a7W6DKBsHagKrJx79TnuIpmvVT
EOrpLcIgA7mM8mp4qjIU1couM2mgyAND3Px8gf8sEO0FwnjoSIYEE1try95/XOCtjOsqvXLMqBrd
DGjsy9sdp0nFfkS/pHS/HekloRPKk6EXd72eHsppRM4Sf8apKxWL6Dn9+ZK+e2Y69pI0yelfSq88
KK2UK9TR5Xp6R4MMfBWw56ZeF8IgUT8iVvqfj/aViP4Vv7mDfx7upcV20x9qc9YqLG/umwZZOaXe
N6mMwQmO6eAnd6czVBYa5UeA8+eUxOT5dARUHxrjXa/mRjk+gyo41cfwJGHIXRlWBY30inrtrfr/
GMx/nunLFMtupZ5XUAimMtpuwPVFwe0YgpVjCEFx4iL+Qo2V/2kiv9yZdkT8MbbOeV5WuvyspwWd
A7ws07Lpa8+FkUa7+tZLIhwE65xueox5JUreDcVzboWOgnmmIcyn+Ez1WEh6+bOYdY6Cnx9/Gyr/
Am9fTvFlyklaHdfFWfzP8K9PgAgQH3pnbtoHUYMmPaj0HYVuBJ9/GTVt9fefUUMjTezA9hHpOf59
b07SUbvL0rWeKtFHBwVLoe1/ZimKI7d09ziD/JFm6LXJzx03QXj2ZDSjEiPGPaM7iWg1DMVrmEFY
/fz5vL4LQUY7bYimkmpqL0MkzU5Vrl/O9fQhDG7CR91ZpFo3UZYap4i8UMf8JSjI7Qu+3Ae6hRIB
n5Gpgwr++z4kiampsRlzH4rT4HFMrYcKMZfmVnVDIA8hkuac4bLb9j7umWTXKriiA7JYp/UVsFCb
2wiLk25gHJqjUoaolS5gGHG3pMUxTwCH6eFR13+p7X835XlqCqes4Bqnd9qH+8fAPuiXqxFrRTWN
yj7WFB3NT7r5lRhtPUXLT1fKIKH4tO7j6+1okYPGsXDFaPUxOHo57kT56ueH9i+wvfVQ/eN8XoJ4
ZaqJ8bg/qqm0VugUlfYTRTKsPy2Qo0/2wc/gVo3JxtFIoXJ1BJc1z4YrGk0bNnvuA42dm39iX0AF
OAuNX8LxFy/p5RH/dXYvgT9uLo8iiTm7pTHQ2ZWajYfzmnYd4gGFd8AVJP4K7/dOFpR4JU9ivFjo
81IEvfjnzRWnldkDjM9E7h/GT0oogbw+BXugqEHilXSFqS4+JsaaREXGnvMJYIyGufGJDC4JIRUe
gCIw3Um4EFyCdkKH6Zfe8Fdb4d8LZMJImAybkvwyl2+ikp0vR4ZD3rQ9pjq1bzTGz26+LMF7oqVC
lVl06eGlM2mj2TmWbG9XzKG70TyC6t+7hmOcyQxK0+Po7Z4Gd92TETphVzwHJ0sr7DDSucoMeXfV
2qVBDgoSuzBsSWenLlNGoMIMcrtaHlCn3/wytr4a+j9d3UvjuyOkyaFqbtUUqR6keIZFCfoRDRZs
iI9ODkIb+suRfKW08nfUIcqnLz4tnusTV+Mh3gQ1VfR8B3IzY/+ZI7LtHLtRcB1QrBk9vNMcscqN
uVKXFyQHkCbzdQLdR92n8XlFVM9cicvD0PBP65qhCc/qYKXs3KeP9dN7zGMqxOhEoTrLnjQGQHFa
lLaMXHeJZgUN8HzyoFfytB/JtHyPjvY1vbhoTj00/7KroMk3fjmQ+dsFXfPnpXWtf/ZuATWEzBLO
AfSlDihd1Ow6TrXRl2AWd6j94TxDrcTNUs16LIGrdLraxTaM4D6NVhgikG1shlCEcOi2Ga+3Yf5W
u8qAnm2rPW9h0dnDnBsBLe/u49Ne+6b/WK1WpyFGiaPjCOl6K0O+aHy3TkNE+qcl9GJa0RQ6dgvU
m/kGNQwqLNv75DpKF8ZkTaWu7dAyLAxPp6DRv1BJn2guJOOiNWM9TQkKtSuMwYEjsulm9MTrlsSM
6lRPp/GE2xqudIWPgVo61Ni1ewUbtoN9MNgMxAAOsh2gdlS9vAokqYeZJIJiFN3hBvYe4i/TCYbd
v2sCAeN/5tNLeK2Nyry0nkVTaZQBXYVxBa90cNXwoqgWJloaQzrgqn38MPxsfmXYDFS3XBrvzcdt
lC/ofl8CXbXFBQSuzyrzkKyortOTipd7r2Lny8DtHVz2wCJb4SvWHNxgfNDZwyYYLYf3zeFgp/hR
HaxqpxyxkXGSCf5UR8OFvtGjyTSrnXKSvN87o0uDzKMVj9hHX/pYKDiYdFat8jSlDTSyAPtDedrE
D5hkCszJ80SufUwBsVQDJHMCwCGqjvh28ky0BL5eBcaefu0+NupY2WSbOxV5OrLriz9+YDxtq31s
0i4OYAoYwng4+6cDKyL4/cHiEiourmYpqaTFvlnBisSwlIebyV7qNogLVTNEPW3gtahDW8LoMLuh
wyKBeLcRqizBTduPoeDUIyHEVcTZSqzA1KGnyDfAYPeF8RFxcRhBOyGUp+Zb2T1mTkH0nQCvmwi9
w4xSWijZWMqj10lxS3Au3Fa8FxyjtydAUUTInNO5d0S5q7n5dRUwUWJ6SRWby4OnU/V+vLPbsfCy
dIh07cgbmz6+4N0Mhgz0lM6o0/gZZrpjLLs1+5w4JVaINp9KJwePSeGXdrL0L/+TZVUCGozNEt0Y
6VVPWckTFOLPl2oq2ucxLdwWJ4jJtPOIXXbxN9LCySGl1EpvuF/fQITEs8I6TCH9E73tp1dTs1Uc
9NcdETjZGWIsgr4ebjgGBVhXNBzpCEuuthOzl8GuafQVSp3AGZU7UMBFPcvpRnYO/UfuPmaZ5mu3
RXleihlOF2CQE/s2y2+LR/ZlrZefescufguC2yBiNiwObpz2HsG59yj6xkg0B6YxRI4VW6pbcJgn
WxQ3xXVT+m8xkbuTOtIHEI6UHO/Cp9lSWV482omEj+Mc342PFvMtiw4YS5ZsqOlGrxQ9pEENqEKt
RWNiIaUmbu7vDMg2iCxkgEbegkin2eKm3HB2LdSmsA/aABTfY5EmfoFb4LFXZN3rqbJqXMjLETzP
1JbCU/eA/EuoyYuMJnk/BgYC8giZGuu0MB77+uTTFmSaYUqwooz6dKL1hVKrYv289H278n0xFWhD
gAmUXtb1VD1loJ/xWo/BcJiAdezjFNzaTiaC6O8PgImXwY06Iulog06j1SJkrYYU9smKMLkhtdpx
xHrbaF29T8/BNRHw//kUv07h78WZDglMPngdQNj/2b7X2i09S2etnB7EkD1mpxwW8uwEmOekeedk
SRP4clr/csx/99ccExdM0nUKlxSV/85+zbPeRFVHAcp6zEdntfBLE1g/NNNqm+Ckeoxv5GXgPKtl
GZXeE1YxY6uTYbWT9x6GaSXXsKjUX3Jy6d+NBLsHMK6g1KWWPfbysCp4sHlxSO+IrDhybYYiG6ZS
w2Vd8Cg4CDlmtOlaZg9+T1SsGakpmyigVWe3if1fsepfNYaX54JzEcAfBTtPoMwv90g6P/PclE73
6eGmkLHUh8+nQkKoP/pP3J9uchmaT2OsZMcgNx98P3PzW25fH1EgKeVvg6RdL19PRlNb0HEHYAxl
tpcHdjOiQ5G0D4wGkvqRhaChYB0xze07PLFfps0Xf/TlcPQa4BfhVGx0wP/+fbgEL+06qW/3qYjE
HdL8Yr9WAwn2DhIVaWB+oJB5AcWofKSTE7Cm39rnyr/pA6nDH8d/2W8A8I0T1DzuU/SGGpC0eEg1
dOiO8AP7EcKwWFltlOf0dHprDkSdELNGVuY7YKFkLg0i2b1PEw8DGmnQiI5RLwtxG5efZeSx3phH
5+fZhHXsv3tuzldmL6miFt4B+P5yv85mrYnl5T41bv1r826cAjkedTDWRS0LmhwWysMGsIPoHRdn
DwVlWxmlIbumYzx4v5GiHl3z2ZerIBOdw2V4HpmRheua9ZRtT0ZesLTFDw+Nu3CQpL64kFiWOmG1
zzBkKJHddO7IlY15wYY1qw7U7gMrB1Bes+zgqsPEQ8FXvZJPDYtuvjwN6s4wPoTKyU9WeKTWyEg8
ytH95EQ7M/EUr7SRxaeWo/qPzEJM9Y6+MQIBB7t4b2iedlzozVcEZUKMIRCTbmpIejZtjRqdDWQa
F9IcVnjhJ8Obh9nfAGij7ik6FfLkCR8c9C8qc4Wtj+FIyRaXVGLMYEugn9JWN4d1Z4J+mYIcudxF
cMGNeJ3TXOid4DSFQhhDqa7sy7Jp8X7ZTlv8X47ObElRLIqiX0SEIoO+MguCOJu+GKmVMgooCMLX
96JfOjqqskyEy73n7LOHT2JVzCf8wpWCIiiN3itvJX1aZgud2Y2SIxwSDX/ZPwoUWQTrEq82rJWv
OX40y2vW2dyfSfdIBK/o3fnVeHFKdn7TridwHa8GHrfRMd0z0QGyV2iv9XdnTeSA47uvfyV6HMjN
9aHDUI946S52Z8ZH0S3WKrU2jTF16vGNuIgaV1lGLqricGZMb/j/Kn/W4l4y/LbAZXJGV2SdQenx
fUDzmn5zZsWFFf/M7nGllQeZvAS9nemJmZ8Sb2ZFwZde0cPMZJzNvK32X0EkbkCp9bZ4EDRiLJ9h
FGQLb2N+hLQ93YPCJNkoZB5OUji40JPMxGPmfMjMhZXv5iERncZ8NXNKl9q2+3sd+BjSn/DJ4Eyk
odhBXQ1e0fj/QjNKAUhLxdEVMwC1xl5wFKnx3mkRfdVnvFiZaR1Fs3UF6DrjGbkFE7WirYhhpWrU
OC9gVQ4WBpkKIuIPVcSHRgsTOxhWCsPLOUTt4vzxuD/djcKXsA/xhmZtzGlRttGpPfePuVtva3/+
I+Dy0mjzsL09N7Cmwzem5Jzlj6tbrBf4oBZEAWWX/kCzWDM1T3+LX3q/YHKW/fjU3JLD9QcC9iid
OzTr7340jCHQFbpBolVnvJehbgvb2l5YVhzmyy8Eih/JQyfnV/ZnaSZkxY50/sGU3emGMLLrbnIu
gipgK/C4coV+4Qf69myfr+Yb4si7R/1YrF6kznQ70qW8/kTBpe4pjNZvv969wuceZtIcoOTrdyeo
tvUNnCC/pG69LrZUcNmyP+deH0JFf9+GmwxZFqoZ9nmYpvJ7sIB2Fpf3Mau0GlCLkBmcOyhwGP/7
8ncsFAeYfor2Qb+O/yNWtQuqRF5PBMrz++T8hKw4uuF0/PGjhROPX+Sj+C0Cwr3OnUeV2LUWaAwD
O+mGIes3s6VT7jcXTPsiktJ30bm4IDKnic1X2TF5lIAAsc+tgFgeCMd+LZ6fIV1ppM1+KBL5CF5x
mh9OM9jEi3/q6n3n9s9w8YmNcSO9F+wdy9eRLNOKmjI5Cqv61qESgmH1ky9fLgaHq/Y+uXxDxOeU
oJ/bl/eqg0eaQ9zEa3012eaHKXwL1UqhGGJO+H9IzAP7m9djfhnOBT+RbpgoPuaP/vEKSPn8q+m2
6Jpu/Y8YTm9TL1qqLmYArupNfgrvu1lsQX5IcMe6btBEQjD+Xn50UH4SR93Pxkc+DSe8+7Nb5ryc
1y5bKwHXFB+gsZjV2n8vF8vWf62fu2vQ202nTaeW/BMfPrd4U/iKT9BGsaE6ry7xBluNZI4KXMM7
JQWsPPHif24LWWesNbDPVtrz9jx1zkcXdgL4M6Trfbu03nggG5MT2hSW8hKx9Dna1rzyBn9zPV5I
slj6nTk/+lNMFrq5frxCOClC8TDBAefjjKyZhUbup4cSaFUdVGOCbS/L7BlwTHgz+C03vt2htjJ/
HaF0Uy6JVe+Kg7wcC/7XL/weeCyAl36+n28mhIuth+XLJrrJshR3BqXZTLaRCgV+HsIDulNOzYhF
Jd5SZ8sISHJzs21lze280vzu9+xzRGnKl5DnhMsqD1/tNtF9KPYoa+EbaBiTGf0JCiCsmdInFm3J
q+U1dHfkJbNx2DB+jziwa+oZdE861NA8l+hytSf0oI34OycH3JF2JVQen5xoF3SshGTPhg29hrth
zm7RpvaJRSBOTkstaY9datpoXQjHezraU2N2DbQC95CUtk31q6wiwsIhAo8urpp0LGXj+csuaebe
l6xY+PjNsd4LmwPb6DH8rFIQKgLJQehkD+vFxPv07NQ0KYVTLg+0h9PeaN3o3wkdQrbfdxY41hQi
v//1OEcnugB1sD4OUPlIHFDx8DT4j7RvxAOto/t0yr/Ia0/PSENgYfmivvCSaH3zJ/rxMcUgqwK9
amwTpgyuOCE79MeQVXO27KcmC26uI5mBgAACAadyqQLZ5cth17usX5ygjwXk5C838GrcrB7gFENs
dRT6TVfXHx54s+J1Qfm8TQI6jY/9sm+WYn+C8VSotR4fbUAeI+bnoZJqXBNN5jyYb2jdDy3y3d0U
kUermbh6a70TwV41xBG/I4SeWEZNubEKIgOyik0SFAaK+tueFnp6EC/CbgZRDz5V5y4MqgfFl40E
zwBP5IS3ytI48j3IuINloVnVkh6/4Loqidh12FeHN+wY9RBdBvT+N24yRYMr6bhkcpIjrqbmGQPK
0lt3vjqzbQwrYfTO6aCdJaVJSOUGL8fiVjiqDQJ4yg0Oz6ev7AeVSn689x+cx/a8/9cAjLbzxICD
c58ECTeUMmJ+JD/LGSggQsFPIGuh2K1O13X4dfA+XxX/rpsJD504mmq5nsE7qNbRBlUKWARjTUgB
0TISrerW9TYI7hb+zXG2PjapfSxvpLOQmKiAFUA+8S9zSavWyV9hJF9tzXJyc1iZiWksJ9BEyJam
Z9ZTpCx42F2N+7hIiiAkUCCQfjg9xZFl75Izwtfjx6kx8PrU7ilQlsG3bO/CWrUMawblaDua0V3Z
mAdvTANqLdA7ko206pT44r+ZO2GycXVw6SeOC7SZcxebJV4LYyluptYCen1kzgzrY9KtOuI2XnIS
xEus77XkUawk83tDibGDWy5pN/a22+AJ2M/dUNm8tuv3LgsSJ9lMCHA34K/d1KDGPTkzaXbnPHCg
DV2FGQY6YqUB4N29Rq42grTy1N6ZXFqq6flvs9WDH/uHl+uBVfnHqBxBhlCu6pKgicvpBWNazjpI
Gtf1YbAjd+GVW8oMckqV0eU8W0V7Kij8NUsDhvmwqYF6+eDOSsyazTqL1lw5DsynD06BUJjJyJPs
WQV98FgeWcP2A6eBu7ShcjJLD+UUC+4CBabU1qmFmr3bfL2nG12ivylMcZvtoTWuv5yaqrpK9ZiH
BKjZOtNzD0M5DYmjtQiPbEStXQlUZY+JXhm8ZIV+ZCAFqZQwNS0L2Gvt4W1ctx+XI5rsGmolcHHz
u5Id9IJ6RSF1owVp7Cp4WcJShsAHGUWw3cSYQOU0NEfBAbZ2OjfaViN/Zs3GekXPpWrjuaTyGf9G
dFd7GyUCJpFlVRjvJTnAhiW5b5x6ztOzOtXojjKNAQG7axxSfF7Sfe0K+6pa70ln0ulJul/V+n+A
JtI7suPwrVoR6BE7CUdgD3Yz5wntfOJi878wQMEoI/1J0D2oH3ukBXx1yib5SG8/exQAAHD9P8au
2vwybnuBxLNpNaZIwstcn1jkPWfsmMmuNMzXKpyHkTkEwL7FQ3k7H0taaOnEEQ1zRqxtrn2W38wU
fkgVOqMdQnvQGY3dn0bYbmKwsxeHp2Xykc9dDU76Rzj49VCf4NuFY+USTHd0AeCBm9TsV7rq0zxa
nKaRris5pLnY5CLm2l21FUsHfLZZzsVl8ZNZUB431KlcJwyH8AWx8dgd0yUS7R+6Bs3vzXgVGXj1
7hWdd/ZtLYzj+JzXdJ+bj0d+Kv+UKw6fCLuQBMasHXWVkEzrNAZOM2c+Y7CaPU1P5vi47V4Rk+Ck
9153vx+8nVCf1MjgdxkU3m0f0BixBXw2bKqxDV29+5MtH5WAusKqq2SjBUruEIH5QHiS2ZyPDFcw
n9f/yWta45svn78zYuND+gm0qxw/VxufCbLjflUVvT0pKDqgOIZ/RgP5DNkMHt4vYqIohyJGv/Bx
3Zctr55BfWHLKv+oJo4cJUx2rlMz1oLFIQrf7uQEzJT9u465kRmZ862Vy8YhgZCY6eVAKsFX1uEZ
vsx/jcWT4i2EGyaZ0mEtG2+4da75YRKC4sWsNvnlswbcmsO0l8A0xrMg89Or2XCz8S073COIFaOW
5T0Y1dx63b86IdCtI8PKS5c4+tSaLtO7AgEbOlb3Imv2ZX1N/n4FA9YYGH4tAVSXb6NzmLWtxaDz
MKXlOFzsC71eA7UuBUhio6qFWUOR2wqW8kiRTaO3hs0zsjEcVhBg0DnP7tRfgWTXx8/Fv3wu0ENT
K2VSK5rKEim4SJp2KByYQyMNiA6tm/6SQHviY1t/4b6PHYfxWj59Hc49M/aYpyPiuUd7VJ4u3GX7
wFBCcuhRDrgRIMN5R5RD7mt14GT3MQ04LnAz5NsyMBqNUkxCo4otzAHXhB38vhGqxX3V9NfKnA/b
yv+MI+PpYbcIGx2/pRkE7lPLyPiQ6Cob5r8+VDfCY64Rera0e96TJ0g1B/cG88vJieg9/upvYWCz
S2sHJW9dadLY7kx1plJ/EDRLUnbgRTOYsZmRzEgf1DW9h+261t/HxQEDIKZGfPkHW0a+nawUzwzi
zDzokJtHeSi3u6ACGo8z7b2Xz4mTUpoClszYJLGcRMb2opTqN4v1eqyOKExrtr3GutpfFJm79laD
8shBsonXlGVXo3CEmUMIwf9mmomR3V+7aKdsC96XyOBlOegy6Wg6BkpERa7h7LS3wW6OUKFPC2o1
3RbPHORoO3flTtQ0WNNhxRWupWX+xEQPzkjLf3haLyovc7EtnDz42mZYr9hq8kA9Qugk2REJ1G1c
X2UFLbT4ffx/w+z8RmLiNKDoqLzXitwdzk1q5L/22KCmElbdCYYiT2FisfD3sD50mXHYaUJijFYd
eAU3ks7GkD0+XtRrJJtw8FNbu7+NyQJKbULUMJAL4x1M01Vmf/5gR7DOUme6TaE+C7xteJ/iImfl
NmpBZ6yPCRTBuw6ppNudNEc6p7dE53Sfa25DC2qa9nOFC+Qy1vTgtSsyo6Du5KnRUXmx+asP4Gw4
b/XW9zRZf2hKD3qQnSdzLSUg0kQ1MrW/Zrsx86Dx48rC9HLYcfzpV02gWd4Dm1Hc4HOkjQwIvhN7
Q3GgXTml4073PWhOb93rv7bRrlYecMs0/blP7pjvRLoZ8v5YRUBthBBbXgo/mMqtKJxUPQ0qevvP
XvHiSydgNzC+4ofe+lh8EtlG85GP0MUEtOjXk80JVO+ScR5Tchp/LGostqO1aLj8i7lP+vkrBIzi
yAkkf2H86sREBdclcgPNXYS5qVMS/eY5yv3x5YOjR2I1x0q2m5nq8e2TswQ33urWWM6iIYM8Q+pT
YQ/h5Jad4w242mwvbjxGMqg8Vh9UFE9EkiyHNzyLGIHh3Jdcwuooadtlb9I8tsZcj/9kqgyKuJDT
nsSRcnxt2vvaAsi7/V/dAKzohV0/envySFQwJWs9NJp/yUxyzf9RaRsAqRP7qs+0iTsnxV2brheG
B4ehdmQU+/WlDkiV9C2FcoXhXY/ANzOvRkS76gNRXi9X5tdGyjV910hOAstiQSl/yWbR0iWLSDuH
ZbbBZZIDC5kp+1cN2x7waHrL9HhOw2osB4alg1VrDJwSKtTc45jtOeaJwTXUEyPyTLOogdCmRXq2
A/s6DRCB/O9xPN/LByofx/viJEUNIJnWM5j4NWEMLzaJ1gANmNjDCt8BvQ1fh4YKhxTz/4FHKwne
vKA/Ke6xL/u9TjbXJX+PDSD2aottciEVAVxPx41df9M+3PgHRI7qA82L36zUZeXHh+kdvxqwGnpE
Cn/7WP+ybVH5jiBkfpgE0ZqH6dzo8zr/+dU6mxMiMZnoCzXtuFUeYTVZTzwi1y0/pdjcfk31GlQU
uiWsIVfSvF3SjfC1R4DYUv/FSwBnyAD14eWy+3KFPk9hFnInUJIAYLT7sT12aVXU+//a9dVubvW0
41gEgKWwYGZWYUjH9fP3CCMAMNOyBm4km37EVkKWmcX5O8FABkCCuuWIn9gV/c+GbCtfMdmJ7RTn
gC/g9puXRMe92KRDXI49G4i28F6mYQ9oq1/ZFfXk3wxOxjlbM8RHILua6RPa0/HsLZfl/U/R+ANv
glhlSUdqHNCmcPPwvTBRea5n4fCvofgXPwzR4x3CURsE7WtOloL/Cj+n/ib/cAsozDfFnrREQ7Ke
+84pzTnaJuaTXryloQUxgMdQOKKVWcXfPOCrcnKS9ApK3GwhgNf6NMTOdcscN5nqzHZNtsjS4kz1
0UOtP+Ako1MyF7kDl50D5lKXPRKkITynfKd6MWSHxGzDaEsecQlQcYF8EN0BDjDuqPQfOhVCxLRj
oR8AF7EwgF8Ewgwgz8yDni255B72+1+3OL5RCs8BNyfONZj+y/2KzL87LT8zc/3rpwGODIhAEoqW
fVkv+RusZ81ade5y8APwzoHIL8U1gFZGvKVatu52Eb6+wbjR7Z4eOwg3bNyjZKTSYfGgWkn+JqQn
5tsBMPWJM3OKJfHUzIyGjSU4QeJITC64mppfmlf2FwYx52EJs5Ta+D4FSKIGOFEfe62f/3nzLdXW
1/ocaxsnt7a1ulEDsM33r634N5xu1yVYLBt0/DYTB/gn3tETUjLyNryOJMq+tHtsTANCCkz1Ebu4
N3PUmCLRKqLJYseaAp6OMcftB3FwAy/QuGri+YCQZ4vhw4pVGX5hDSE05qusFDC2mUG9ozoZKnXI
eMifgZ9qGISTHXuBh0pL+6wYmp46eGc/3CBhg78HWi9VB+Hg4AXs4Md8aG7+J5g/Xtt03VBvZP6H
lcSm5nCb9xEB4udu+d4ssPIm5W7sN5gr0Ajq8EBswMpN6i5+Ok5RIocsACvoc3x5FViJYq40Jl5K
e8Pey6pAVX81pdPnNvqCOVKtKx45fdbTrJkwmMqqv/c/b3MKmECh0lvdXqAgETZkqNpPL7KoDHfv
I/Ui2yU1izaSTuAVTqzCkd2vDW7+8mgWIcow68Iy5A1BZXC5oZBaxto8PcgGDJQPDs+m/FeND2Ti
vyCybFktEn7W4M3A1P7EIh2VOGPMYFuHCs+kdLlHP+WP7PLLDzEqjLE91O7f210dqRfwwrbP5ZyX
9ABJq/cO7UjuwOjCZQfgwqjAM5w+l/izljz0PuYP6L7vuAjjwCDRbvMKVaWOyuMwt0XkJiOYfJPQ
TRe6RCNWLT/cuzlWPdyK1CmJHDbLua0eVFsPLZZesNiGSav9uNmOqF62BclIRCPkUGNjD9HHnQUe
89VAMbT52tc1YqXTa9fdnuF0CxAPokHtgL0BzcgqDRjSqF7BYjmNH5QGMqx3CBOY5X61+7jdheJ1
5BQJKxe8J5CZaJiw+xhTlIT9AFmzMZ/mt9cSj/mdtBodaHXZtVtv4c3B7lbX8O1xXKu6oqVbllob
3Ktf5hu0T2B1ZxBGr9EJDYCEJ91yiILCjvY/NRNYJ75ooDZjo2GBQVthXbf0i+gE0bF7Bc6K7K4F
CwMGsp2w78/4X0pWXn4GI4ebTP6ogUtcmFgKGqc3BEfqIQrUA+FD2khNKUzBfhrNsbABQvGb8WBb
LcsREkUKOLKFTmQsLclJX2baPIhQ5ZfLyHrlBqIkQhTRo3GU8nz9FLchFf+7sYdmXNdKIDAGbYc4
uS1Eb7gU9HLARdFurFHYOP6oUupT1HhMPn66Tf6n7ift41itou1RCKsvN3ExcnEgLJda7Ck3Ti/I
Tb8JOxlFjGIjV74phxmCKzRDPAV5J/BMlzmCIKY99AqqNgP8iNbxak6E0w1CFue58cJJ8qfKx8Mw
Xb1+6cMO/4MbNCn5suekZLRT6q3PvbQagxlD8QtOBZaKyVO9nPOMzizmUqOBiW7qHTDenoBJ3ygl
nC+EKnWXEEWtyfvcxr4TB6LPkW9MHR/GJnOOhrx7q/nLdag3Hgsm5iKzXXdS95vEyjc90mYhzDfj
RgiBiDH32JB/zUP2NoFSNZY7o2ne0k3vfSNdWlji0+eZ0xAzIq1WjWxUhH9uxeO4pVM4eEdiOcZD
GAzayPcV2A7q0NrA5SaoW6PJfiJsRk54BEU0MlcLmuBn0Ppxj+dofdLjWXO33FBiMO12Bk92MPBl
mInwDS0XXAYjciVF77bf1fsz2pbHzHJvs1NDBZT9zi9E3tiLAwEm+vsfx65K/AOBAcfn+97W5o0y
GSXloBPW/QGsZbV19utpeOTPYGIkn1848Q/riRkF6QpZasvk5vL8q9EXjKkH0bah7lCM9I9FKKwY
TNB7jq31kncLy0sMdxhGmiAfsJApO7Qup3aGyzY7raHmHUQOBQnOqp5sckuABlhoxG6mpdNl9mSx
wjFpQrl1YlD2pJvl+5gwKDmFAIkCHoFTXQ1bWj/9NcXYam7D5sBjSU8cIFWAS8ooxIg2g4nD9V/O
z2QQ1KwqbNfcTAYm+msjU1/AeAEaO1dACZ19tSsjpiwTH/G5jN2FNfKyOWavIxLIgP2Ex8d6FnC0
8s7b4za2CF6Hb8wURiQa9AhnGeYbv0rL7aPkEi9mYIMTYQFgKHY9WhIOS9auYFF94q/rciVfRz2V
+v1zj3lyf+OFLxyMMmxpM3mUTk7BilnYZnAwOU9525khtOwoSYC0k9ZABSeVDk8fVNKADMxIAwu1
pWIqrmSSSmVG2557x6TdweYZHGrSu8XuFQOC6jhGKTCxIzOhC1EGnYmD+JDe5PyaOd4c4u3jSi56
gRMMQx6gsqRwmVrqqrsdP8eWio4bPcLsliqiNZyebkz7dMAhm1BLfDRkIyIR5YUliQ6z9SUZPHYP
Bq1NkxbESNg7szpPyD7gaRqgYtg0dRuq58/xvbAWpJDojBpoxKj01P/vaHGXtRv8xXXCPfqGHxUQ
NXdzX3x8aEuPaXgr/RuKC+bdkEJmXwrDGNq2xJFPuXXm7OsDQH8ZneWan5MNYdkSFqYhCnWE3Xt5
gyTs9/8iHFCI1hhnmvvPTbDQ7x8nBzxorJog8w0PLmEdMVG1Ft7gzQjotmHcHiUUzjAnbLZ3SS/A
QVtXtdG3jyydqSVumIAx4qFO6fGqf3v1Hy8ytECG5OuekDrrKlvVCkuxDTnTrqCpt8VdZDPkTSzO
c3+6ZJK/LTaVAUDLGhtY3fX6s/xgX8JxZ/x7c514BzxpKzvq0hDV+NykL/vim8Je/nGJG7wA6tsY
nYFUtndmrRb66jnWgrepkwRPLxsMQHA6IAUfMlMwSnJ47fX3RF2p4O4AbEd2uh7vkzfY4gDfeXw2
HxNsmC2zo0KLn+NWwgqqGXzgPacj6Cdl+8hUoWWOfR7C/sHh+VMyzBH1KTXNYOQek86Rtm9NLmDj
5WPKHDjiO03P/wrGNOE4Wksh4Wv5P7Ymv9m1Xm1xmjOR7Wz1DkfPne5n59kyH8WxAQeFwvk2edQa
MmbZQ4DArwz7fe8cEziIUBPmxmItg7WRQl6hktDxcc4PNLhw+bFNA1KwmuB6anlw4zwMrvJ7LPR7
D3TagPoDUcIXAXI4iD2iEKj6tCkItXX8/sTqUixNzOJIZa7O/6Sn123wEFO2i1D+18x42pZSe4yN
BW8ic/vmB4VGcpNSXXcbeAXgqri8/yom4YnAzQWbGVAKM2hlc4yM932wRKZSMgMBwVZ/oDZLrcUh
lII5dSY06mzHBQ3hp9LrnoWycNQ704sZrGT9GUjHepPhmDyyey4duUCNM0NvHyhYY5iDV16m0C28
hTagIjiO520G+HGp/+KfDDZcacx6xpuET1iD4iqA3qUDF/711aHHvHhrwZsI0VUJ/IQMZCjclEsD
Y7k0njLTTmY1biGaIhXx20YIASWq9SeRMx224tTDOnkB4ERRUuApZ2U0Xa8D7GG4spIjZPs0tZ50
Ze4HcrA9A6hM3P5P6RmhQ5naKfgFHUZV5ak+QFhW3VuFtIbW/39FTQFJZRLVmnCavLQ5hqGJ+1X9
5rq5voHV7ffH67/+BJ3713oO+0Tyhrn7rW38p3JTAcdR/RYtdf42F8iQEgcnRYZsz2MB64pTplnX
6d+0MiYHYa69FqaaokuzEfFpmHdEEABGf+7cvNSXOYRn4N7PmytwREbZQN2j/byFjL+h4mdGxLk6
nojj1sOL3FB5JuC2LVMXSCO49tX2lGkw7hc8O8zHnKnH7JcuBDkTH/DLTB8+eqXJY/pqCBLO91N0
+ca8aQpqai5EI/1XMP6eU3c3ay4YHHqjolNprddh5tFFMhpHsHaYL9HmePJ5tpr4ZAr9JczTp/vr
01hYxDBzU07Uo1BGbk/OfuQRLuo2ecWsDRFOfalC9jW3OwraAmBm/IWM6ks3tbqf5nbt9P3XuT/t
hP4sY0LXSZqMSRb7wa2L9Nn/eosnbDiIIN9xWl9uIjSo0PUU97Nhf07tKYfuTeDi2EUYY77D7gLS
8uEu56Je/33sgeE1S/sZ3HA5CT7U8jv2rBpLBxiH7se/rjgRQCaPzb5kpPLV5St/nmxxjuGRYrS6
qWFzXTpKTyP/kR0IZN8JO1DD8BMlLokkmdeEn4uM18zgJD5lC+KPMxw86gFlDUvOnx8JVoBSaoRU
J/B3B41lhzYHMg7UIr3iprDZjaDPBWLbbKXi82UU+ymMIHQr1/EZ2yj7sTq+dTwsXjE7X0OKZCfs
fRRQiTfk6wSmAANxGUnKJh+MUNiypRvJgWNo+YbDdf1R2fu4LIoEKh5oKH7pZxfu+FhR8SFaMxkd
JBvsTDxkiry6Sijtq6O4Bz4C5+7XWvxoWDD7SWOExYRcZv4lT8Sdr3BUgJYSMJBGKZyv12S2Utxg
j3NYnJSZtcckYr1lNs7pXjlfZoqKnf+jl+P+dl86xjnwwUcJKwE+DFsO769CKchSBpNcVwy8QSwx
5YcmIIbJRnZYDR/EXpEDAlRv5TvVJRgNA236WOKqKkv8zcNbe4pg0CTm68I6tl+bbtBqwCfR+ED8
LB/J9ruMemeU9HgCu9dFPIjmPnLBSwPM0ZwU4RIJ86XOK3/LLq8PMQhmnxk4r24qq/a/px4ATtCA
vtnkKmb8zS69s3bYY/z6QmX1lxzk7XCiTmU1Z9RabFzDrdhdakqoUQqKIec15J4+kYay6tE1t055
F7aFB5JuYZ62XyEQ7XK9AiKMjJkv7TMGYDYy1miZHqfu6y7o6ZrNEuhTveVtQM3PAlH2mO88dZnE
E+/NkOBr5+K5qHSVAuxMjJKkMhznkv4xL6yJmEEplpuTU3ogsGz/opew56f2Av09Z0x+bkQXizZI
whsZ6bkh9+x9l26qfUjjEeFDVGbbhFVlxkb7XanBM3KBYd7jvOjeoemwYaWIkYPx6KfTM0g8U1gY
4zxy3COUcJ7Sc8VYavPeoE2RWSMnSeewCgHsTV59aJ9XaVdgiXntHFHa0SX0ZICBneEgqOiFB7Nw
sR2Bny8HJgYV/W5yu5JmRXKafrVEPIXhmgkeOxtbYwwefIX7v7nOV13iRomT5eGMgFg0U5DZGoPp
8fVPcmedlTEGlGlQjykLFdqu/vRmZ7Y+HFFuXbXipSlXCPoOeXC9OhlFDXj+o+1HQoe0mwi4uC4j
cGHSfhgl/83qkURCL8yrx+EGFhHzBpMvYigQaNYgzei7RjW5mbEJWSnj/n2+bp+g6xj1ntmh1Suq
0P/BdoDLTE9Vd74reQwrMTWEYxwQkcTmdOU+Jiw54Owj6AMVWPUvckvOKnZCyX165W+Mn4teslIq
9vbrDvloucTc6e+q2insmBb41iGsQe6NojsqpB9HD2SSA0UwMBgCN+pm5tTkusTGlx/r9B4QEd6s
bFEN90F56KBzoAI9Im8tlrNV3fkdNtkJIWZgJ//vx5KJYCldq/rknL92TAaw1czdrjczjwAKJ72/
KXQip8Q+aXkNId5Cgeb4nAFrjRrD2v3c5hu26nwdJwiWypWG/xMJd4PdJ5tyW26Lj93p6GwhkVMi
YhaDQ+0fJGKlMf6y1JgpLh1Mk62nynGKQAj5YL4aWrJh7Sa3aljsBKG74LYDQD7svHy9Rb7HoT2r
9feo6dGn+3jHYZBsY5AbK1XtkRLL6YoxioB0RPvKqCI/rTl/Y/aE2bDIY1XahTnFNbiXExKzqaVh
nrTdldkDc4b46SQJQAhfQKRfFmoas3lmiWLixLy4dU3zpyTLLHsaH7yD65YzM6MIeJdxYjbSq9Hn
M96tXhYRIZFFW5Efg6k7N/ZrxiyDN5NVqb1MF50vCRR6V/p5BTAWuwctmUqoAW8CVWKpmFfB6QUh
/Kq0ioCJQvaxFqjmv3Ghi/wqoPAU4JVK+F1s+7rR8ZYyJkMNcpnkOyUrwln9XJ2SxExmU6suofOC
3fZEBpZAyd/RK4rODUQx+pIGFNOrTCVrkc2YddXDUsHxuJdB8/ro4w+S98K9qE06e/YR9SraTNh4
hlr0JkDeQwOMJ/8MEh6uL/eZelI8cWYlR/DnO/jxUOybOVmHdLbf6UjLkWBNHHO4TPJ7+73CIM0R
HhTcFF75GBqN6j7Fy0KQdHF27p5QPaHcJU86OOFwFeqweLlKvdimJbmI+EZlRFlHvMevnF5LGono
aCDRBH87GIkRipGqMDMa2im8OcqxLuaAA6DhThfKYXziUctY4ZqgInhEYmSJqkA/IuqZtJ4MhZFC
cY6zeD2QNsvLL72853vCupWcrthmnfDzHiqvbJ+R2eZTJ23RO0r+68qkoH8/D8qTryaEBd/gCk7E
OOlpDBKV75deiIe+GLYf4eMKnbIUDsOXHahldlMSHwGrW6GUeAZ83bpZv+QSi/EvkEBFtT5FJKTF
fIXcUcQw4k1ohfhf3MKRfXdGmnHQJ9zI9+DkYrUZhjni62QDdDv+caG+jWZxSsekwe43eU61Zm5k
sWjN0zKcPhXznXw23zK3WmkSNHPQBule0aNcCWSX5huxhCHbQP+rDsmzN2aLqTuorYuI+t+TfLTm
7YXPGqq+aEdASxK/VM31sic1acHAvq0PEUBj3WX+WHc3AhLUVtWfFFtXfnzxUSLtyyamHIuIxBkB
yyosWZRX6wrXzMya2a4d0xEW0+de6F/uvF6sBAVUMb9qE9CmkDCrtIXOMgPClrPNi92gnqA4Zspd
N5vxnanyyBHnsLJb1Vl0VKJTUgumCnOQeVPo89KXm4NM5kM72xebRsSQKYn0mLmY/Bbdov/V5Tcj
pudO+e6GDBEAk0KYQSKpw/GgC5tptrCfcmVnItVyIaxjtfwjEduScCZ5CnAoBUlT4Vu2KHI+GHWQ
r3Ra5AwUXv15JtrqgC75BcQZEaautuFTWqojVZ4FXjIyLTkk/iPszJYbRba2fUVEMA+nYtI8D5ZP
FJItA0KISULA1f9P9nfwd9euqDrpiF3bthAkmWu903ryIjmncmNGrxULb97WCBCZFtZH5Th5cs5Y
y7x6+gXoIZoRor77kwzOpk1wBGQVdYh08y1eCFl3n9G2LeqlZL7Rx73lE+N8OB36LydHqGyFRqkM
TpzM+lDFloMkrMaQP+2QVRdrWX+iXWO3cx5g0Ep0lp71F/moc0d5BoDFDmOY+tMwMeWJjmgr65Ox
CIPSWz+XqAe0nSnkyiqD2Tl3LfYVTtsHYkUDvdadaSAlY2qTNqjM29kGta5uP5VtzqNy2JhNEEtX
FRMRoOQQEf3kZ7Ly6gN8re61zcjLL9ro5x0H74EnZ4PksupYUwUKwkl886xve23O37xlEMIM9n56
T4VU3Ino5qWp8iR1bg9V6mzvbM0dHSB/J/cmxtL6fg8A9a2lZrh2RxR9I5Ic5qW6c5pRfSArxGpm
IDKp5JrSREFxsEIaD0ExGP+Yl5psBZQKTZBDVxJ4jLTfzL38BKAR3KNx1AQ2EbHQlwYPhwYqGmtL
QwmELgLkx5042mD/DQFWYEC8qHbgtGF8xXKQDlZZ7r0HuMSA1zMS3KC0r+rKUQZ35tCif7hK0/tM
WvIIpvQdyspYHXfWkVz996CeIIpft9yULd4J/+eUbLkZjkeSleNpjMib1Ypvr/MLsmyfMeSMaR/h
afZJYOvzgItXEXFiDpqg7ijIUJjUQ7XAwJ5D6/mRBzlfrRoyDqhkZwWRmjRUL3gvUuOL3etwC9kk
oU02Uv8h7kKIOLMhMX4k/zyWrz3nEcIZbZ8fcZhzj4AxreM/40TIiCNmAw3tzdv/k8a44yLaZ7oW
V3QiwRGXCLcqn3QrA/dd559+SKw44+w3d9JUiNmZYoXF154ByNihwTkx+DmPGRkOhLdIvDFxka59
DHEYdZ6qDOxBeIACTJc4bBivEPLs7rs3dwYYEoETUKnNjijSSmBG4KmJap5VXC6hDDcfMUzqqYed
AtcAlk+5HdgX+FiURRP98BhDDunDdqdRitOLknw4l4oAPsOGf/c56AfP6zgHFuD34hYvCK6tj/u6
XLYhMIztA5RuTSw/45TB1kyPQEMC1Yemax8+/XxEyTExJw16ttJvbZGpIhEo42y5R9rIRn1jjHtp
5BA99xomeA6e14wKRURFm7hxBw9ormQoxLGyu3XINRIQCa0Bu2a7dQK6gnJVsqv4uTXfglWBCeGq
SrFd0WMykAxlscfP3r4MmrVedKP0CrvXDsiX9nASwYfJKLqwC362emCE1sxAiefy71LODIJArOIV
3CFa+YgY3mGMWwLFakPws99RuDBjPWTnImmdSQ++1AwumOlmggMne7WcgA8OWX5bENziUyZS3p52
vcekstgf48Ma7hIRNEqtsLlNYlbZJlm8UEHtrYGKzWKK8YSSk5MY/0SzKNekvs6bpTEUuAQaFGHX
sIZ8MzLJBXLCx9O/alMVWIxAWibjbVV/lq7JkndP65vImbEGQbOYIdkG4SbJGzozOM21YrCSEeNR
HpEdDvHBLCk0Y16726lBa7tHBjhOzN5rwnbeioXl1Sy2heK4sqd+5EdUfNn3uJjlUBQA6At9hjDY
l2Z3EsDJS4W4/3H9+Uod/CBHVtw1/8/agECFu39/K74PXUuLP05BpdtltLmhXzzyxx9jdWJPSH+Y
9dcfc4LYiCEU15uPVEMLkCvRGAnuP/XyRcqNYxeX1/buiSE1eLvZmUNKXUnEXiUeNr5wB2r7OtTD
SfJiBIu+dkYJQKfjqeFjKliAbpDtm6+clsglgHWG5Ny2PCBCyGsMKCuSJj1Gy1Hu763xmNfwrP2U
/NPkMX6E95mztciBmTCfyTgyHYpzHI139GPOoAdII2XUBTai8QWRUO8F7/0i4OBOMOq6DOtiRnm2
4kDGiwLDAfMymMHIv6tNspGHBWJgXtg1iPdHNbUGk4eL6i+G6uf0U4lLX2VbZLg/FNavb2VWL/LF
bSwA6tBc6/Nube6cYX744cjQ1wiM1swkP10ZTHS02BnghOHoLw16BSS5X9mPtDELyNoiYOqG/IBS
3kvJlwWQOyDLhriYZmQzaKj+dEZYB9/HmG2Pn6Tqr6JRl3/wGJsVRWFphDYxyOwE3GL6eKT06uw0
v0mDIhrfpFG/i/Ys+kpo8xrT5Th+GJ4mNhf3fvfbaNEJD1eY4Pxgegg/if+Pi30i1MB1gKNmzvmy
jNzXVN6+J4+RE2hfr4u2cCCi4JpSz2amYLmALifSgEoxRe5huK74W14BtW8gWtX2KCw/lWWTRxj7
Q8OcN+ZcdcQlVSvXdkQOVHbMnu4p21Eri6RZgns0P5LX5SKGUjy55oUvitjidHJVGsxd40xt2vFs
sDGUD76Xgeajh3aRJmnhodvGY8zmtEIbUjHHHIUU39q4ounGvRY69yWjDB/mvACBUZdOdnCfZ9o9
fpBRo3k6M+pFSconygHq+HaEctNJYd6tswzh7twIdu7WeBfVmbVgpROLIhK6WviaXe3fPmDNxX2/
Ge+Bs7CmxawmXwi3j/vg4QVa5JucBB1tCI4u8vjZpjnaf05zk7IYwnMkSYPoK4+mxr75fE/a5cN3
bNc4tz/685DbyMv4eVTgLLmb++bkuC91tthopAqtwaBiI7hY2PdHFCcK84rJ3YrcktAJvzA8npDp
rDqMKtxzu5n73ptUN2INZU++8B/BxRQB0VyoRYbaMio8IYN+ofB9XfRQxUohAdWw0PKLsmCpiJPj
FmrfD+yfZ2l0/6j4c+wf/8jX7X9wio00klc6k2TocggLZRusNzEE30ZRJ9WqYoMmdoqpS69FKU+1
BIhS29m45+nk8BF1P3cdRCXmHZn1XVjC2m3UCN1JOY2tpRKN31vdnFEmycxsR9mrBpSzXGQzyy/Q
39RdSImkCYMqRRaKdnn4aOzHFQWVhXiElCBP2MvvZYVuAOjmBSuNBHkfg20bwkLePSeMwjQOJ+yd
7K5GJo+UJXbHzwwB3guBAnOdWGPojAp6cxpVN2Oip1hnFeHU4H05scb3MUL2URpIt/C1JB+FGWEX
4a/ioOcA5xEixCd72YwBv9rMzZ/M8XsIInWhznizTBCdaFIFarOsKa8+M4lr6hEIHhxlosx4Ghq6
M/LrKC8QlVDT24x+9F5bURfpoup4Iyq6LQsW5NODWFNoDuFth2wb93icHgyLJAgGgHkSXSnB76Jd
3d8sY3SDibmX6vGl/cjdNCuYCQrvb/Fadbwv7ak69qqyrzrL8m/Fub8HOY3DLLpXHqgeehMMnxRc
N//+Kas7Uz0/OnarBWcENBnqA9euJqg1pPhaJigEo+ufIxzU/002tf4T4PBLvoZtvov62ebPtcN0
nxxR4XtSWt5zW65g4i2qjnWhwiuNeoprsOH+5rZANyq3YUa+2En1kmqWalfeD1lyW4kjWwBzf4nl
0ETkyP/Ecqj/P2ZCpIT8K7Swc0CC1LZ8rtEqBMoX7iaAPEgXQM+bHaCCSHTu+SCeO8yFJYR79h69
DrTOxAbj5LTcdJFcMntlYSyqPlJsHGJD4YV9DtiV/nxHf3dDHVU3bZk5ayYxIv+91Jdq1JaRWpUI
Ks0iB0BsYjiHZzdLaNz//FGKSNf49bb8+7PEtfzrtpSa9UwfHZ8lMWv9dn5nYxvHyqsNTLL5yR6W
L138l0mmqir/5lNV81+RLL88jLcd2a/HXSWYBnFPDFONzKa20XNiylMiPyfAeofwd+yM4hHecmds
bXvm6xxRyr5c4+spJH3ug+5jBdUtTgRthNLUZE9O95/ZDiSIbLlASmhIUnVVIwD5SScv3EpqKOk4
2DOw9MxDMzOD4rjC6+ABpV5KR0/jG3elWBwUCbUREKOS/9RM8UUGhMxJmj6PUN0U/fjzoDkuT7fZ
k2sJS4gPGvPsg6aPN1yY0SdUYPets2g/9vxhoS2Bzj/mq/YiPBYEFwx37EQRV9Mhf01n2diiPGfj
JxExm0sf0qJfSAsjMIYWhDVUmvIpOEFKWmgiKH5X3kFEMguVuIs+8WPDJc0HCo4vIqOSgYJYvVBC
Cdcj+SiPEHcA5QI1pChlbru9Q6Qowjx2Du4sLsDMQ9lzw8kBwQWN73a2C4YB83Z7+oyxqXAlM9UJ
qSpNJKI06mmckl8tjmkVjmAk5UOQozIjtPCeLRgZ3ChzwffdAgMtbvDqxxpEKRqoavMGxFeh8vtV
5/jwFDWWbhg49nA0a901AkrmndMg/PjAnvSN0Da8/r1M2pF04X89jGHfT0nLjGVYXv3LEYhXeOdF
mcJ1+PQJKM3tgnkY2N5JEQhiCm09/ZbpC+T78s78TVjONIGwqxYyRO+lH+IyoC3Csc6ZuuDiIHzJ
6YC3k3fYteAM48KDbc1TD59BAdBEP5nyvaI7Q1rdCmstZPc/BJ8MOr+XzhUIy4XUvXsVFg6yLx8Z
iA5ZXPjICm4YkCHC3DhoNsrh05KOTzQP6Bp8c2lutVk27X+qOWjlS0WRQD/HnpXvUXnUqwfU9wce
wuaj8CjDX+vGhLcmGc2MN7pLydlABdkz6Ly6D5UDIhXkVOjir1T9O2i6V+OBtt70Sw4xA71dfsLq
X+Ro9LwFRTW2GUE0uTtjmb90X9yoAWABbsYIsQEqGoQOMqiEPlAQo4LI4xDnWIenSH2DbsUgZXVL
3vT9hKJxrrZkfD4MIriWUDLpTOsFO6Ujn4UlAjTcwp6U9hTId2Toi5yytSY4gATkmqRWD3nUkzJY
9WFJuTklEvNUDBiEXXkD6RMry2uG0V8YBF0NsblIdnCV+Rt2DDQEz8ulmHSL+76wPKlwm8xvOl+J
XXVDO9whWlw6zNuaRKkfkaYHFKC4Tzz61A5QI8ztO7kxjS2qZsWNrhmelDhQaYL+sdc34Gur9tzv
ko3o9MoDvbR9KL/NKPzSpgCnGSjkCkd7oqAUBuxsWzrgPbKVmmK7dvGBQwcTGXcuAniOmkgoR/Ed
51jUm7oLm/ePnKIGAx65zzub3rulJkHJi3htnJpz2GkNQOUzQj4D+4XImELzwj1gTWE+g1ZAsPLa
FYv0s9ggUAab17iOp2ivrJ399Jx5EhoMFtLCJf09o9re4y40SSl4DQUqJppe7StdV0uyWiEmUpKo
UdyjJ38RDYlkV9xvRrMLh4pEoTmor3BKOwaEW8MYRxksNYScOUd1Aq9GfoVTe8Zj1kpbZ1DccY/r
nPFeB5ajDJLiciP+aNpK3nOZOj5UGD0Xtg6HqJ2O7e5RfKTVVG2Hn3kZiOCK7libR1iFFJ94isW5
Ya35JjT+DLcqdstyraFo8tAZEpiszYWQg+ae+bsxashdcvd1nG79mODKMhn3qCH1890aVxddnrBi
K6QFBaVoWFED2gEU9u3cCBc1tBa7FIFYQdfOy2nhqx8dMQrV1fLeF9sI80Wi+TfQrSDK6J3g/5mZ
uyIGKdKHTrs9Ot7jk0yERboY9++1Ve9x/WljBWq4oIQezu3DI4xsXDoukclYKj9pP2KkyPLh3qGS
V2HwzEDGxJBuIYXCHSsTnX/7IJjE7SXflpeG+2UwoBBTyoIhliY2vBI8uhRSxLDx5akVPlQExa4k
Y1iqg3Jq+bzSvBfD6NOCyL27cuU9QNyZmAdjxUnTuWU+OOgfNcgGHhOdWmdMIS3dR9HylazL+Gyd
fLMaVebEgoGA427HPYvMUYIsCZ5gLTNanabxYn3cN+tTkDEAd2SM8c+1ZwJlP4XSmGGV444pbLxH
KaHsCA+2TnTImJuDvwB4DKgeKQBhwGWg0FfhMMWbnS7KBe7Tke09LxjDsjdHKvuer/n6V8jBETLK
WrizUHEMGAfBbyn7aHGalKB/Aj21v9C2455MtgaVHaRkg2MJ3ahLetJzi7AQPR5iJeIQpGTwGS/l
N7iKOsv48sc2PKdwS4/BrrrySsfgNwV6OUrsG172wamZg9zQDhRXdPd0HrknLYlFJJEoO+YjE002
dPykXpBACnMBBFnicbADFPcPEUYDZqaQywrpIFRvyqxCICd6CQp5gO6MEORh+vUm//L6WuSj28Q4
i6AjZddgcWTaR+W1P8Y4njCZdskcuUyYmZ8YQ1ooFmQ1CAKBLPCW2AISAbGmluHEf2tn1PSyMcsJ
YeFhhFQG3HSTQILgNs+C0zrHq+6aW6fz8rD7ZrddZjjwhZ3tKYzQrNXdafGeYjhwnftgh9XSwK0+
z4OTj8EHRbSQXgtTbfoCov7Iz0JZia0MjGkL+jVoCElkDs3DJ+T3NuEWyR/ptPEr3KJjld5fIUHM
5er424+wDVRRnxSetGnv2F8Sr53/VB/32Ls8CXUFvMWfrs5AA96LGylR9rACtxBifwXgDaR24HwZ
GafL4OmJb4q5sxhLwxyrGyYiLLmcvLzEM3UeXxHWYLmgxPzG+8ndFKM8d9WezX1DD8qvY/TzfnCg
kV3AXvCDMG5A2sGsmAsfGxA74tV4HXnN7DYjcSDyChwHdEJ0tWjwYxLf3HJYY8m+yejoT9jsJ2/0
kqwgN/oB9cyPmTp+BvbJz5n5E2KPhwD9MhgAg/cI6eRabYPTJka6nXnLcmo8fiTLXZ48cgHGmulV
+/pbB0EnjpZNrw7fGwJvswoLUzki1konKXigYvrCUFOtcL9fzUBaFQj0AuZni6Fu2riZRWAnHv5L
AZ+fQuUn9nfJseScUz1OhtHtrG6MEH0kzD/LvN6eFs61OEPklTj3okWy/2Ykd/gI42qgxh6eGpQ7
Y/H35EPar6vrk6KWHY3doZtg7fXVL2UPds/oV07lUJ4kAam7oxMyp0O/pK2Nw0sfSFORi9F59zlJ
W9RgHp4C2vjAvLyHN8KAOm93+yxHlg9uwxuqprzpdBXCE3yPBqhyRnwtYHI/X75UBO1uQVvOw+2T
EE+EelHYPpaYxrSJsGsCcGNEYQIUnrr8NLKHbxTeXE/OZFOiC7CshAjx3z9MuvCQxwTRgQBhMBAc
XfvH9PnVLp2H+0Ldv61r70Vg1d6ijyE7hkxqTLDCnkRIjLCakUPolf5p1QsuZ98HHfHLAwPLJulo
KA2Gjtcu7XsoLZ4LEsHboN9AleD7AiQl74Y5hRMFHAiu2lvoY3UGGfF9Y1C3GOEmbZ8BQ1z3yuH9
I7FwhbwXOVyok2/FcrzYITl5j5IAHGlNQddOUgRwuH8Fg4BJ0vF13kvfZnf8soRHkAHrQnXnvplh
hDR2Hn0Jl62Jgk0JNI/0S/3zRNDVnTiRRh4sujMu0094u4/Ww8wnhFFEBOOeAaJm+tybI3dKfoZb
zni8OaLw9xxVNYIYUGWEWWsTehsejcTkJfDBCLwRKUzFjDd7diNaS1rk156EfbT6AyT39xEQ35hd
DcPwhzkGwQRMDEkHmi1a75NYlzMO6k2FQo9Piy6qhbXgDgCNEQTdqYMABvSxZfLlju4RV8wV1xB5
A9Nk/vzSRhZnRhANtdKjq3jzMbgzBiBunGMOFmzsWnh7wA+k5e0t/P1gY/0XjrQyIDaesJfHVBug
iyCobEqlhEUswMUhBMmCoYsWJnOcrA3wEVu2sHhMbqmv66OYb7+IqtCcUBcMSe78vyVibRPhL8Kg
tOKU5F9BRRNBb9wH4yTYk6eYDTE1bCsvXUsTZ7m7zf9v6ye2qUZJJFJKiCAOs4Uz4hyLvqTRHnuc
4LhqyXsPy3dgpcgsxLmkX+DpyOvqNvGafdF1hhxu5dLGNDx6nO2AfFllhpqZgnVNxsbTFzpI8oDC
nUXTTHI8m/iSkvOik1y8RtbCGlBSl54QuovMo03GKXAKjZoXgV6W6LBuZpGatHnPW6IB58Dg0I2D
IhvaqsdAOwtYmxICR4LLHjeMibhtOZJxTTD51Fpy3cUMuh1ZZ0QT6BI6EtNyLtr5Y3V8hgKKBAWP
EJkDhvKeJxmOQbgbL2qWdj60D91FBZ89i/pk8SAmhFm4WBrhKuiZj/I2/WDcuxFCqr28CmUNYm3J
M4PTQSJX67GOssAO6jrkV4idXfbnRKOoYzMhOSM9BbrNCepSnqgTSIN6K0KbshBf17ijpaTYA7Bz
35dqXc2Am1gxRwhC1BvDFkvkJlqIp00Vg3nG/txTHhiEBGWTQqRMU3rc/eecs1nmEhqU84OHSqYQ
+9+abEfmv8mXb7kBuh5ri6d4NfqPC40LwqaKJB84CSNQkZv0ZEW96yDeFozh3pe2iKZUZ+2XU/vp
+o7RC+AUq9bglYdI0RxEZQhHiKx8QKuBhzD6XDqSmD6hmnInJTRzcPP5VgP6xIqHsnXKEP1fSpmO
hfin3XcUJLrbi8HtA4fBl8isaUIpx6yhzEu5Tac9KP49MCTfovT9ZPsBgYPPZnUukG5R5HignazR
3HOOnJPUwBPYOeM+PMV+T0GVM9QNKRlxDKh7jGmBmw6+NB6li4bnhE6+cVNqgEPcjIVJzb/U59Ih
pzRQw+wYa+MHQ/F0V+KY4sRn0lvYMQ57hNqN4iT/Nn7UqfETU3BinyAawonc06SYA1hLYfrxjj0t
vM3zbyk0sMmQd0VV810v408sqb3nWD47KrCyCdvW7svJrRvngAir+1g9UClnZKu9F8U46qdvJ6Ba
hq0xoWGrweM6tsbmQpg29QPDjBUWyAdxrPK2qr/v/SBeS1VAOKWndvsSsUYNsXqtl2pgJpztRwrX
96W0BzdmsYNkcKpLvDePFX+5WKffZcCKKi+54t9WOmk4Jtkzxp1sEiwEkLgUc1uW7z3ox2iqq2qg
hOoXnn12JHn4QsGLi/O6p/5sweUNV1kw5axzJiUDWRAcaFg+ZYgbl+OI7/22BsmhPepzWaElbRfx
jl58lxPYN8gutYj6vM32HKZsVbvHqln1pADZnjK7Q9pQ6vJZTJzE8HDJN4/x03Ej0ivXOfQ+cZsg
zCbHebHisJS2nNt/hlON3wGbjsFAH1V2NIPpxf+FU9PG7F5Knb3W8Za3iJqbvT9o8hGevkN/qK9Y
Q2josaZj6qvDfFaQhPd9w+Z3WuTpdPjcN2xipOC8MJi9h+kBhlupRgx620Kzw1eJ2hmX+0oQPCay
5u5ikn5aDv/8NVRdhET/Agur//4evwyGSiLV7k/N/bWupgqePtW1YZ73eJYYw0gIcIdVshT2ts9m
8bCHr89qu5AOdvhel0TyD+OF7kkKWBbTJ0YRVO9rj8qy2RLVAPJ3tggoDBpSLLEa5mgNRCyGA2nX
ufHUpPOgRPYwbFJQ1b7z9bI8AEsSoLe0qsy3XL98xDGQtB/KKNk7qDi/qqXEkXvb2KvTEun8Ct45
wDgg7H/3hckIqQFI0+D+lZNphKkRIodogGqUGgPJAQBBTzKnuxuD/KKMxcbrXnBfI3mNSS1gXnjn
qkx1pLRddxSc0uoxZAqqX+3NzVdD6pgRWJShoqUbxXyFMft0tolJoucYIJdgJvpVoQ9d1NNkhOUi
0DqfKjn6tlbQPD5Ry8LLjoK4GjPtk7gagpiH5aJe/pMyhm2emvNBmWR9ATsOkwOl0oqB4d8W50FE
U0QV0RF0i2YmIkepNQfmMF3aQxTA++ijpxwRmqbukMHwsguUy+pMk/j19s63T0JPg+bMbwMQmMOz
HOxe6BNuQyfsRuX0JFQ3DEU47s0V0MXfIuut32XWO7ZpGo5t66rm/JL8bZp2rbYv7blGn35XBhUF
rXnlvC/nOS4WaFLi4WbmM3gm+OJ96SO3JyDP1kdCeba9fahn84cEsBtb9R0aP6BIeJYL58Pog8dW
3ROgVq/fuHkM/7Z8r9/orQrMkgwXHSgUsWY8wyr0eBBt5kaYkZYqoBRBR9t7oOEufy9QNVecIeju
OJ2YzMRJAomMiuNErJiwhbBGmsnzYh9vUN+8lISCo8UyQgwDDzb+znfIfb17+taaIaKVxverMjIT
pADD2y5m4JQwDjNYhM4vWoI8CuoANjMn7gG9MUkBO0FdOoQ1GOPXN3co7APmooq+3FfO6oeItiHr
AjvURPEfZzqUFQ9LgBr51h5qIlsSCgVwLvYBI+Cp1DkPnKSzZJPeAnQ6hDO9ai+tQmffvn2ocAvn
DfZ74NR+7GCcscL2NFXLhVbN+36QoylINjd5XG84K+1hRpTq32ZO6IL4+WXf0WQy8yHqdF1htsN/
90+96VslL/vnuhcjP7c8rFlxsETylthUzvWOfRMVusQDOzwPMvONGVdkAmu6Dj3EK3yMiX94emIC
tXJsrJD8KGibCeq2EinskFchozWPwz/vl7+/bKZWsoYdR4PY+u9lZ7n2kOIEcrGugDjMyQue0xSy
4d0MDkYbEpzOOIge562NDXnzIK4Lm178Vb+GFhzH/UchIx5hkv793BM1pn/En7d0ZEPf00FEX0DG
2jfBCTW5aGP0HHgjzAcygD9/C+V3tByjA2RZt2RVZnbBL3ffuitynSnNc81uSxgDcY8VKaAuWIrm
dT/l+PHtLLI1ZsmPZputdT8dKyQVqXv42rWNWm4kUJdwDzyNDRqUvrzeD91SH+Hcz+5+dL0FW3De
+wYOQDlgCRFAdsLu6To7xDNnUtrH77njlw16eS8D7aSmYpiT5r0n/ZIOh5i1gDfk+LxSNlQzeSvh
rwZxQ6tItTN6flIQoUyRkDNueJ/0Q81/8LQRXoz/HRQRHQm38qpe/nznVPn3QxcYYaA6jm4yMue/
C8Csslrts+dzTcoV/mfq8epF3IzICSDlYg3TQ1cJ8+HD92F604bJWt8/N/cj3i6Uy8VYwznKxXLf
1F3snba5y+xjkp5CuuEdg4xJb4rYyd2LsH4j/zloxJiCTZJrSAYkaeSjGh8aJsz7AoYM3/KcTUr/
QecQg9GQfjBHoPWiik096ZB8VhtBYx0p98UwDCadr7Bql37U4s/Md/1IoVLevj/1IsgQwKHeOxLi
ku66K3basD1wZk/i2s1NUvFKLFQdnFLYpcGVYYMGTkRf+8yn76BdIUyXVlyjby84OUf07wPziDeG
GMyJMb4NjZ8iCpqwuqom8IqFNh2bSBw2zZSmskl9nA9MzmAOuX6Rtzy+Bykm7YxQGqZqIPtYSst8
yUvN0IJ4vUsWJSklLcBwAw6OeeG0xgDNF5y8Dwh5GPm7TRbgmO3JGYAs18DA3EtgchxILeebgbOJ
EG8wXjQo6AvxtN08CtNXdVAJvzn+edEw3fo3m92/J3X8z6LRjJOV87r1TMDCMHUuUXgyJAIdBYJV
hMXAmdwWTEx78IIR18o+TnR07eNGwvEtTOXY+RK3hQClyW5G1gc9s2jY0OiSCgJBtai+4PnSGkAo
32fERuyfU2fSXqxJf3ky1evzFaLSuBFh+2B0+KChaaQTWEtUPkOLtYkTF0J3Y0zJTL7cttUpYC4G
al061mX0jZ52/urnYHB+66fTcnuj7dJmYIFBF9DAesQ4vgL5I14n32iAObLA9JEg8qA41EYqUr4F
JxMtX4GsMPVEuNGx+dTpjUWUCDoqurlJaYxiWllgv8gFLTVAFP/8KNTflLsaM4ctxudw8MjyL4oL
65HJSV0+KjT4QaTEwzjrSTuH0L/BHdkyYo+GyOGicxhp0N7GlX4bq0T3vHxUE3qGCKeoQ6PpRFNp
hyepdTXDWlZmt9G1RdOMepTUf7ni/x0ua9mWatNoYKQwNE1MVfmXbiM2pS7JnbxcF/0bJguSt6fh
L0ty8TWwKpysxeM2Mpx4roJodNqXUSSMb2fwgUGWbHnyWqy35ePjRk4kYzaE1eCv01R/s75ty3Is
znFL4zz55Rq5S3aZy89ybXQp0X46ZoGxlFK5O++/PMDfzGT69yeZv5y/jz5+RJJUl+tWvwdtrvry
3U+iZmhFb5QS16z8yyhh5TcLhpqV5aKoumOjcPnv7a/7JOmtTi/W79PhHs27jLa1hTeBoHQe8MsE
xSQkzZ1wJhdgX2/eiuYTceBfVsFv7jCDuU3TMVVH0yz7lx3k1iWnJmZE7Dot38xqWXf5FVVbRHf9
rr7zKkhe51RfpRYDaNoT+fueqbwmz169ew+z5lV3KFFOo8xYd/Hns0gYf27awFI2I+sAFXSva99/
mwj/Ty30S4mH4EimxlNNVu8/LfS/Vq6SvOwqz1Ky7qSA9rbP1dE9thDr4Bw0sCB0E8ceOigGKkCp
J/SsBnv/nOn1m7nRr+sLEWqURF/x6XBTFJKA4ZATv0ETb6UvV1Mmav8IdM4hqYDLITw5zoq/rLbf
Dduiu5dlW9M57x39l+5Yi7VM63WmKt7NS9MwPEBQyGjX+r2KWtRAYsFoLBxM8aABu8zXpsx0CIj+
R9+EZfKXq1HFQ/71hlIrO5pMxy4b1i+LQK/uuePUzmN9e08MgaRaIyfhvCJAtSZdm9AZRTkNK0yT
0nuRoGCwNSzN1fnFSHBcsexbgVHuY8KsacJeUbXI8IX9eaH+Tmbm6JqjM2RddxDh/YKLRIbiNHF7
J7Ga5pIXRO9pZLov3Jxg5KgpSI9nBKAh/aUw/82+8J+P/eVB3dvn/RbLab62+aCiGTPN2SAEusBv
dyc0kPrpz9/zt59nySwLAzWhrf7yeYVZ8G0M/bE+8fbb+qrMtDDR5grtU/0wfUk9/PnzlN9+oK3L
tqnLYhP4ZYtNJeNZN7GJWxXH6Avu2oIKletR0sqBcDyqGSNi8V73zsgBQrSAlUWW30wpAPLTD6Ms
QzN/TP9yVWL3+3VFGoqt66aiW45j/XJVbRm1XWQ0j3VSnW0p9nWlGGYSU6ZOZ46dk1rM6UACSzf+
8rjFKvrD59q/7MovOUqyW/Z6rBsSuBluN9CpFVnwDn4bp/vLGfCbosGWdcVQNUNTHJ0pmf89AxIF
x6uk2Pm6BbSjbGXYAh1bEVj2KgESMJpr0hxbfZTcLw0x03oYS5O2nt97v73asNQ602SUyUmT1ur9
Q0n+MkdW+V/B638v75e1qNwTLXnoUbEW1t3Hux3YZB7kNWpvuwkqXvVbXA3fRffJfHMIYv1FT4cv
4PTIfrSq+9sQvn+e+X+fjS2bmm1YjJy3rf/ZM1m7LzEE/bGmRL0FeRh9IlXKhsyA2d63RnD/1qY4
hzsS81ao20lM3RubJ7SctqzHIIBrxNWT/ggTaq4ZpenXPwYu26Pxfbpmk9MZJGL4HnzfCSXqMcs8
vYvI3SQAZUjbpGPgYvqMK3pZ0sNcdG+DoxIW/0SCkdES6jjSFhL5vwyoeQ+qoXkkzDOoRrOWHDKg
bYpAFHgkyT4neagMM+wHxN7P8hVprGS+aITVq2PKbJA8Gpx05Kyg3kn8VrfVJArJlpgT9wizI+JH
9Sl9PL0REECIV93xoejMC6H48DvpArU0qRad556TpRFKsydjo16euXkag8QZjAm0nFVXeQLkj9Ba
HwJOhulCgINmmP/0m3r4CJsdXNTnY/caVsGf3+vfP0MAO8tSDdWQfy030CIXz5fCez1BETMjvxo/
5AQ9wNQey34n0un26hn3GNKyeibC+CymGrwRdDH/ysOqF9CVBtl4FJ5HdMBjss98QutH+kBfQGMN
AOAmiXtsBmG0ZLzYEJBUD6pxjhCoPdfL16IelcfXqF5CbF6fMwt9Czk5I2PpEEx1/8te8ptj1Vb+
H2nvtds4trXtXhEB5nCqLFmSLdlyOiHsss2cM6/+f+i1gWVTgoX1baCqu1BV3ZOcnGGEN3CtDm+r
yCCxR9s7qiJN0+w4oaaDWAt2ng7JeHyyg8cGl4+6cacutYdGxRNHF6ZyS/+MxlLZCctcfI3bNwI+
mjcOyUAD4kLpyzln0/7vL3J+/A/PqEmiYojc/daoYBP5ShG2Cs/I1d+jG8B5O6gMRPaaWPP6bXp+
vpJwYCApYjRqaeZ4OFeycrcKuW2siTqlel4s4XTNwwUg4Xim2yhVH+5pvc/RG6J21CGABuRy1uyB
DLyFM+jy1OdbDd6T8pZAokYmv16pd+DuByPkW3ghs9CcVhXh86RA/JnyE9J3OYmsg1Qe2bwwy0/C
HTC0iCbu3LuXb6iEUa/WZ7DBqJ9PBkSeuXKeQ9qg3sylOjS0suSbjp4CKdtNcA+JGgmxj78/A69/
4bTFFVbjeONbyPq4Alh7QVKpahcfcQT5gp+4zB4h6Q/accYkmwOCW4RrdOceKAhhMtTpN5QlUUY0
gTKBBliUoAp6Az9xf+m3m+ZAxwuQ692gq0hn/klbM9kDZLj4RhlrxOkB4DjQBV2JICMwb9dchydT
pfaBk8aaVBuODsVf/4hnAIQ0QMMzbN7AqlhAp4o5v5rLx2xlfajQm1bwtpob2DX0zsDuYaBGx36t
vCCP+ISsWrcsoBbT6Z3ZOD4JiwLtPvdOn3aARsSpOEdVfsbPhbqksTGjnvlcYTxSgL6+lVOwvkvh
A4H4h2JlIM4yd9fiBrA+HeZ8ix/stl2niwfkokKcpcFnHxkBMg+tM5Q4JbZ4/NmsBoyHfIIpa6Hi
F3KUUGfkrWSwHfYUqNSqWCV4VaxFJt79AM+AhRVOZtuQikj19vzcbAbGKyxpME1LdM+XoK1fzK4F
8uDvapQ5n6QXa0XDaUUgupcLQPPTfA1lBf1HiIr/0md1qTyH63CNuqa59D/UTdPvIFztENqw23mJ
7Q2P5a0lmTbLTS9M+vuht0no81TgLk5fyZyj748uLKeysKIOOaGA9+xLM5BKa/uTt7ix4TagT7LR
D9EEkOCLv/RAvrhrjDJYywdwhipC9vK7eEOrBxY+DuTvRHuYQ/BjCpowWORL+Ek0ChHJu0VMYibT
2sV+kNWfrZgRYIk3uDjzWHhEgpVAxwWYCMAqXKfJV9AVBroqoUJ0HywaGVXvdlcfA/46yuD2rHqi
E3sEI9EOzOmDB9odQhRoOswm6LemO1T2wXkvkM6d0lq4VYbHCu5h4DHCvKCXOxC5QcwBkB8YmINx
AV0txgcBtTR32h05wRrZUGqSKP0M8lNmHK8qKGV2DulUnRIdfGFRsm248LAq2BYbd10/WzTzFCph
YIWhVvt3AcH2VLkBwkatTJ4iF8TpPK12XNi7epV/hIh5VN2uNqMTOHlKyHRUIAm6Q6mWOZ0jqHiH
T99enxt08bH4GWTwxbm/RmSXv4m9CUJHiwyr+A+FXh8NR+YWHV+whO/Z9J3v+lJNZUzXhK26i7fu
Q8PdKM36dTwT6UIi5oWUOH3PVlm6MlXz/CZshrINnkk43/bFF6wOZHNRgyHqAMc+bSjgcjYa0wIh
8EiniOo/aDeApIbaLWknWHP0O1A1QGIX2XJ7sGWa01/YQyCbq2hZ4gWINbqOUDWozGlOHQ5/zxk1
ZvC0BCzq3fBHxUyn/gzQB/HHhnJhTIM6WyZLFzRFP6XyNvln7WsCKcSjQNsNQogOME3ErF/yuJlE
SnhbePcWx3+JtxTdXm0ClH1mI/Lo7yAq8CTxrDkN3oUyZPhm8g9r9YnLdHyqk6UJtD8v7nMHqL8S
rEK3hKi9Uun5i/EnYpp0yKnjhgNAlp6Ov0QnCfLHHrIdoZ9XgzJFTgSd42nJ1hmWWAg0rJsTYLFy
oO6+ILUApg5uK2qDtyUomk2HjVLCBuwHS/tsJsh02ybSrP5gKjEsp7g3ASmHzB0t7yktiSmVUTC2
kC5U69GUZuiQgSqZsmP4c5PbZ/ASQssbWNvWXb1wuLwh0Ao8pz3lU3GL4Drayyl4RmeA75qQLc13
CV7HoHk1iB1CkQiITc3bfnrCk2lr6s5taM6OJmBO5GCnBBJEh/ozXBxIpcjtw2t/bLbRAzAJKPnu
DcgB9Lsh4B8GXoL6IKjApmpqljFEIQAP/54A56+Ahs/c+09USeChYpVgDgaHbDVexZ0LD9kTMQ4d
aQ5LBaTCK3IIMwyOTeC6gNjm8rLbSKCCoZgiGvuevBtrPgnQKmsd6wCZPoT4qUvcG7+foj8594f3
cY9hgQsYiqNLMPCHqvF39kff4awDASqf0yeYNzBpX/D1moh35LGD4t5E2MnPQ9TeQ8pHkXMGXAz9
T2cR7gCR2AAludPYn9UEtKxnzJ5lSlWgi4zbIRwr+1Wxd/pJ9eZ/0JniP70LXzDVAstPXBI/DBvS
WClPEVvAvDUGfPzCfkZuqHmQHoMPdaF8gS/K1jpOvI8Kaj4xIMIWsYWigwblrxx1JnWziP3i3ZBg
akcVmT6O03it7QuTPKIw17gouwv3NnxvJPRVrOSlcyGkpvshI1WdpYlFBrCd6k011j0QanFW7sEp
8xGIdmZw+YUPLnhJG8CDiNGhu4L8Asj3GFfxWfakl3sBytcNzS4LrQVwmrczTm/w2ACDxJWqnux+
4ed7SdYw4NkF2+IFbtmLhSMAd9uc3u6cOjEmvAkyeeWnCPKVDveO+Au5gOFYDk+g8g0Ub19l1Aay
W26DpYg67IuATNdaXwQfGHTuWHkLGatpdaVC3QMxOxz+2Gl4RwTnplRA5s6XwH01z56cBRg6a8bu
BMWJ1n2PhDvFvG5FBDePl8YdNxqIbdqzpGFc1TedjX7AwPjlpbqbBhCwhHLVpOTYiyezzN3ambxW
n+n0aUsaTVLHHtLX9gJJMSKgfg76cOW+WmiJ2PMQWTfQEuYVEMOlANyUDVUWNV1XZG0UgIel1rWe
pkfHGJqdVx0T8jHKkHJpIEW4S+E0/R1pyuelFfO7sEKTVtG0s4i/UnKb7ZXFx5RlHT3q3s4T7U1e
1vMWflBoHWwfrUX6pm0SLA2fYk/6qKFaqDctxzWmiBC2FGrBDiyP3q5Wfz+edF6L5PF0yTBFRaQP
Ou4gq05SiF7pU4s0l736GLfyIk/bWSV8RS66h8bMJYlq2GKeCsnvSslDH2Z7VGOQTMvSDAqq8GbH
+anZVZkp+UoEWQH0fmBOjd6/CVxlx2ex4+AuQi/JZZE6qYAEu0WY0IL0N8N655aDaQWFfIvYelAw
03BmVZHL4gvye+u04tCkEB2K5iwBPWeK2rbL5r3r7iP9FEn3aftogkyLxGoVe7ivg9/twH5L8rrQ
5r2OGBlObhbqljkqYHQKiribEpl5L5LZbRGzG2TQ9EA7ZOY+D991zEUDqcTTXlwmvEcCsN6nieBp
+ezGpGGeR1QtqDNf+XznbWxTsvh0VJMtETTD8Oc/avNZL1DbtuToSPfa6BW0I08uxugFivQEC8re
SJ48eskUj3Qmqejf/x5fvrR8fo4/2k5FJsVxGDM+2mqij0R5fJNVr6ry5BdECFhRwHRDEI8yruHJ
R52GMLFoQqaTAiFGRc/biPrSLd51CLWgRv9+ugtlf2ZH0g1NM02d6sfw9D9mR/TtMqqajM2OHyWY
XURsfOexCfahhczoULVqnobNrwN9bt5bkHok5qDFM/HKqXPe9uFBKPqKBkANiuqj+monabWflQk+
wNWx8DaSD1Mxeu/C+P/fON+H0Y8XdqnZ2a0cRkfZbgDDYckHy4DZTbQrU6uetzNNmTaWrFDN0PnH
6MM3dSZlleGExxZ+XT+Vo7mIUgh6qvaxdE58fS/HZBeVzB1FbktdxRCCsIajZSRw4SELoi3rJ6RQ
e/FUwAmEd9OizTUt4EKG2UrRd5JxUwnvhpTdK8nClatZ1j7WwBNh2mFoOlcRM72yWi4US2RTM2VJ
NiSKnsZQMfgxeVHf0Z5rU9y3k5ciuC91wpMyn4XG0XDnPDLKCAnwmSpbqDY6WbBnKhq1+HSh5tpc
eZgL15Qi6gMklUfhYYYF9eNZfIclLbZddAxR/0qX7OkMb3IaL042T7Knv9/cvLA86aED6JNFURMl
a3iaH6PleW+bgaT4xyFtJlhUJGKjidyvSlgp98Gb8w4eS39NHoH3a5AZ/8HpwbfQAWI2S1A2/pRT
BKsWGp4r0kzOMZOAztvtQemhY9rtv939wnbrEz21W+kQEbzAiKwWxOdMMniDRbaoP7ERhD21cTBr
oy5v7Y1+EmzjR+NLrJcYGRCjwU8SwOdJQGwXiP0tZbxOQU8OozVUKqgr/GM7U4zy7gB3wvmvZmnz
ABSEgObvKdMuLBYQkLqocKpoljw+Wkq1dNCblKGcUPY65P/sU/xsefMAV0NIsP8avOQKoHx7+Pfq
3GR5A/XkHruJ76JXKxqAQeJnc+pvehTTOJjAGQWztfkCTq7iLyOr01HgRwhkpuczUA4mXI0EytoD
iaVI41iZSECpUcSKAmCBcxw3k/fkiazu79dUL60MmUgJjAX38xlOrhEb35O92Dt2lFrirbxEwOHR
3wrYCKsH5bbakHgtB0aVeWiojn2jNZfRzsQMWCAPyt8bOF6ooDwhhr0J0DN/zh569KvyffWAmBVx
r40W8d8PLV84m1TZUExAForJbh51lQK5CqK0Fr0jcORCOQiRDW6fsCE5CvUmHO5BTpkCHD5Cizn8
D2hkPsBM8cMpqOoPIhI0hCzyN9tfJvqVLpR0+ekoOVoWtzYdlt+bTS3T2mrMzjtqiHXiGBDgoLZ0
wsfaPLQQmbydyRMaRHx/z4oyXHajWIsOp0jd2eSUO4PMBJwoduy2aI1jxlo/xNvwU9UW+le3r588
AehfsDKp2mx9nG5fkHNoj5471ycEYS9esbM+HfoXMMPI6I/YHppYx/z9gNKFSFlVVLDFfDWT2RlN
jEnvq7B12z2asgr5o0AMc5c0h5LiXJpRLCaVxjk3uLLELwUJDGvRAVb04efoqBXDOCIfcNjJ2hFR
a45aOQoWQXVrBo/GYEqU723PnzxsorqeJhEwzmH1QMj8+/WHEGD8eRRNJhZXFJ0jf3Shel3mlonL
28vAk1gRLI1U39jWW26aEyHbduKVAS++uGFxizPlhmqOF2IqqqKttwp2ONwree/f1WZ8Y2XGUkIm
MVbfErGethWFXkAekk/n5N4OQRKCSfN95NdQq/h7Bs4XgCoCszIkvoamsD9GUxBbctlXaewcM7IB
JBXSPbFDCLNfjWfbkjCivjIFZ6fbMCCRvyFa3PmSOBrQsbsYeBMDlsImFejDz7lqgmtN7u/o7ten
HQ0zCiwULfNaJ4pA+8gbKT50/qNgPun+PgDIRyaig4bvE3h7G6U4RQ2mmWBSbDJBFYinS6DBZLgP
V+b67BQaPdN41Qdqn7Yaz6TGcDoVdMRCrst9Lr0dY2VT1PvSpqJmHv4e9tKEk+qRcRIIS7I1PNWP
QCP2IluuS0ZVqhJTHtK5DAz+3MqkK5nleV7L+/0caTgNf4wk82p5Y3gOcLt9gWl4ghBaclQkHD79
fZ/iVnTIO0riICjVK+HUeSNfFTU0nxXej3+xjX6P7SlUGWI3tA/sLW4cC2UVDXVDxLwjJAUyrJ3F
4cLREA1KYHzilawB9U2vXTTK+EQZPcZoslvNaPPc9WwUkge81SYN34gzknpeYVPqlu8WrCYKZbXz
ZSCLde1Ty9eGH32BsFf9Km+YhTyl6BN7NM2iUFoIbj2th6Jw9px7D37vTTStWHfd3iQOilNuwuou
7U4lvSlz7cSnBKp3Kb0anbQh9v17OZ6tEssYah9UH0RdA4w3zsvEVrCitjPdY9vtOW5Ecx72Wwmp
OxKSVt7U/UvsbpCAkeW3KyOPZ2c08jhTMypZ8S2dW4cYRUpeU0R7aqAMrUCYAqsdrmy17BDl7NRt
wWwV5ZVG9FkY8v0AJo1oymAgUsfXngocVegaA36RuS+CpyaZ5yRdZKSBsCzkR5UGBNUP438FeH0P
y75QVUCwpOajvZG6tdQ7luIetXITW4cqfLcomsvLEiCzq1zZieMsahhsyFIVzTIMPvAQxP84BCzP
Fa2mld1jjuEXVoI5xhqbEjeicOO21wAz4/hqPNgofCmrVEz8oHGPPRKd1VHsyXi1r8AmUQJeplI2
p4JuNG/MbKZfG3x4k59XzPfg4NgMyQLIRkr++02jSOsrtymJHvx7BUhhhTcFznxRtsiQOo8VpMSk
+9KEFCS5IKsQICvRHoyWGr6vPSIq7eP/YX3LwE5Uhfoe4IPR4ZMXWmdUPQ8U5OkiLw95+8jCcuN5
k+xk+011bwhtqAKxp00ynr9HH8dS/5mN/w4+OnqyMipKyyjcAbxoKI989w4Qc3YDcAqh+q659rLD
y4xnH7w0y5nNBFpqNJ4SB9RN7QyatvcU5V+18kaPsEzxdXPe6vxRIVr2h0TvGqJtCBzOxgWWS20J
6BjI7d9fvYoi2XYNbpkwx5uIiaRU+/L3VJ4FZcNcKv8dYwzRS92uyX1FJUZShzBJYCkRIrOJRJjR
Mb6A+u5qaHppNQ97VgThDxZ9TM4p5NB07bomOKGT3M2pJjGeXS3bbvn32/0eyOR/rhoaa5Qaqqlq
6neW/+OAKIPS1M3Y87auDY7NjqaC8gzOelpEO7yy/x7r96I8H2t0PhiuluR2JAr7AHEdlLnaWZQi
wUUISK9pXimrv4cbIU3/Mx6x/VB3JODSzFFwW3Rubwd5bu61dBBw3bUyHrd3mfARQzSFwOHn90F9
73tPNNEUE7V+Oqb+Si72WfcPN5UrT/M7uft+GlJxmUYDoT0eGaO3V8vM7LowCLd+ufHCZVJzCkve
TDROpXJAxig0ginGB7O/h/3OYf67Q/6/YVlKskxFYAD+/94hYqG0sWHm3rYU8iejePZF/1ilxa4B
vKJmj7F/kwXrqAbBV5gL245XBZAF2d1I9ZemLPVyo8Xi1nFRNG8PXQTdFVlzQjffNm5UZP0LOZsq
1UmTDTzhcI7/aptonYnIfzcZrCVAJHW+ynUdMdqdYX/9/XLDlJ29G69FWcagTPi9AH4sXsFJ1KxJ
bXebVO/YdBrGIe1f9RulXWfplUDp8lC6DFZKtYDRj9aS7xaNUHiyu83QX032eFVGhLIN/q+4H16L
HEdR2X8+mkw3ijq5SJFNGWKnHy/mCG5segid7u3oJpdnYbRtBxPedVMuVXNtWrgyTqGMJNXi7wm9
cBqYAx+Q22qoBnwnzD/GjXVXzmwRWj+xSZptwvZIoNCkG7O9thv0C5+O8tSAOpe4McbnjqWUdin0
cUxWv8vrbNZ0gFXiTVS9QlOYGA7yGNVMjeBEtI+p9yziNyNH9TISELmMq8n/4bUNlRjQFOF5GKPp
jvIys41ci7YlEhHlJuupPexjEHnxtSjl/BAYziMCP9CoMEnGE4w4ctJKrpw8NNNbdBmhzD0NWv7X
Sl0jss+wgIZx0OE1qWaDsxy9UVrVYZymevLwrRXdTXb2kg7+Wnz5ZyyLdUkd9to5c/nN/jviaIOk
uZKZVqnBqKO973bu3EK9xaS+nWLBpGkfbVXTBXkV1JuckCtEcTJwbgo65YJxbyqQ/dCJyG8RHZC1
qZIuY/+jRWlZvS3NZfCIN1XQcdbcIYX/96e/OlOj0oQrCMxVOHyRufxYAR8CHYTin7pID6sBxXmN
Lz4qOv3n08jDMlNVak6mPhrQiHpBKhSbe6DDSbXd95T1ew/rsHynazOg2cpS0yZh8V6Eb9yW4FEQ
RHV3fX1tLQ4n/+/TU9d+PsiwRX9sdr/rayVMFEwdlQ/BvgUJ67gwZu0vu9s0wm2nQb7Np1I4v14P
GpbfaGiTzIvEU6T+RIjze2jNk0iDtMTfwkrEDysKrTe7hP/TKhBdOpwQtKlR7UQJ+FlDqIVvrhrI
V8KDb7LD+UMYogowmDr0OHZsBceU+qaJtpm0o6cTtRasXWQTfDG5N6yTjK5i3PkPCvpywiddgGUm
glNEVCOWaE9UpGxmKNyL4hNtUwfQFShhT+nnCY0yUfRJdnDRQf3E0K3/+ZTWKWBD5VMJts9ZHPib
eU4nxcE2dd4k+dQqGJ0u036pVYe/N8f5pcdAhsmmJrqWaX/8/ky94ZdWbXT+liKcQJZeL3H+pevX
RK95c2U5nl89v8Yap0uiUflZ6sjprS4uiSlE/7GM5vCq9eR/qwp9b8Cfb2WNIqIApk8bhUqCrU02
WeqgZgcKBAUyqMDp8vHvKTyPeXktSxcNvpSlquroIM7aKPN84uotvEZ2eBse2N+qZU+2h668+5/H
gtnHoUI1H66fMtpVYSxFdlhn8dYoN/Dh7AYjlqXva4glfmoabiPe9O8BLx2eA3aFGrqsc9Foo7Os
yVW3t+zO3tnpoyKccsncx6o11XLa26htPDTryoEh4/izKq+2jvivpHNw5Rl+p57D5yQ9IrCF3Aj3
gRf/vUhpdFl4m9n+FgBITTsaKTbllKFQ5kBWQf92Am5Laq+kTeeflUF1wmoabLpqjUWT+lBuhSRN
CZTsjYUuXwdykZzGfKwLVElnCefAldc8P61/jzjs1R+ntWsKvdIqab610gc3LWYpOACj/sf5OG39
FZIRgzGMjDDCTKjWf499vjUNskQFvBjZKNfWaA3bchVVKEe5Wy+e6/2phYntHBTkHJ0rW/M8KBwG
Yj4ZRoRxNTzIj3eEb2lZiQS5D/vRtsgnEaaT0Qb6+pV1e+mFqHqCcNDho1Oe+T1OrFQNoJmI60dc
wjkto12dT7N814H2+3vqRp3YYXXCP6GbZZmKDl7kW4XjxytldterQZyEW5l7tF+lCtitmWaddBtY
Lb1yt9ihcE4rVkbJtfL2hPexdyAP76Vl4Z+yjyzp5ldZ2OcHO8+iwL61OC1QERjtmQSnwlCOjWA7
ZOJaSteHRkuyqRp4aohQIC1xZRrOVy81FNi0lOa+G02jJSSJXVSkCI5s/QZFcoQy9G/8uLKJKMiH
lvoio7Ae41mhaN3ap0JVNzM139QqnGpZnYUxbDPeaOaDwwX06fTwlXV5U9A++PtJpeFJfkcFPCmz
QlUEXjL5ye+1Eem97FlZ6m1zd07ZzGt3GUgEpdg57cFrNjm4fEV8dQFnVvokUq/cgtL50hyGNxVJ
ktG1Mces40jJ0jqqKn/b5vMoL27cPkf57+Drn5LzaBevLFRb+eQCLlR3qhY7tzWmMbASMG5Xr+RR
hfx78f56mNGZkwp+3FoGgYZehNMaBpBrfMTQeGQoJYnyKbWnKkASvUxvtOzaoXN+wv6eiNEerSI3
MltfDoZjne+QtANfZKg8cPAUyonw8MqHv7AnIM4plBEtQlNVHy3RNE9VuXD6AMt3hPaEEyFgdzKk
oyT3GDTt+vazwpK53/VLi/zJgDyT3WeQuTThMwUzfuVpzm+1gbT436cZpVNmVFlmJJv+FkIHHiMB
VD197aHmSnYEWSzEWmAOq+DKqJe26XdbksI1SlbjblDmt37mFRUMkAbun2e9JVBm6gzQkfssoe+P
L2XpO2hSedOgrBad+Pb3A3zLEIx3H0clRQ/aFoqmj0IYMWliqY/96Da188+0h7hVzzLxWQf9YADM
7cVq70WQ5iyKZwhXhJjHBche29QL1GSf4QnY6NukQ6/uFmr/KqwCTI2LQ1klc6H6Isbkjq5PvfNc
NPh0A8YU8Q/Vq2SV4j8QavJMS7aF+WRCzxHcXYhuV9HeFCKsvAiyVutNxUJYK/mbXX2FubMc7JoV
s7tyPV2o2SGUMlCP6cprBpHc7zPIz7AOdmqFj5/UW0NzATEqM0tvFn0fryTxzW+yjY9xXeZ+hR0O
Dc1OL+gkU6fB6sI0IcSBKWuWqa4szYbzA8IXOjf+xswRfjCgTVHyowvhdxJ+j7s862aCg/eHpE96
zEl11luITGHxmvHiFc4Gf39k+cLW/vV6o7UNOsmo0YfxtpX0qgPXl4V666u4f6T2vFHEORXImUS+
33rQibylXL56tXa0bVTpE/ai5K1kPjlyi3JaLIbrwPWjTWN8Ul8MAqTpgEsbIdRO7FDbbCOH0pXv
c/n5OSXIiOCUjltNmt53otvr/pA4us6pBRfoUDHCjGyQKM1b89qEDd97tCu4ilQCiSGSAKHzez24
vt/Igh36W8oFDoKmLsxcwWhnoQiJBacqoMe5chpSU9N71CWYK3xCTJTBisPjC9/itlpQqlR8VhJb
oLOiJc7kK0E0rmSmFwqXrFyNfID+P/HFWE2iwihbL8ss3YbOsRFAlMGMA+OR5RWqsbeRClA03DgJ
npeoq/X+lWTrQsXfNBhWNAD0KPxyNFEE5Y6lCkn3oO9ms10xXawn6RymzHw6XR2uVLxGvIbv2xEQ
mSjSOTF5X210VpV0Miq3L+KtgMSipjurqhchC3whkC6F/nBp0XPztdceQU5fg0oCOVxI+d1Km4go
gPnurs4exfjgXwu3LgQRv55sOOZ/BJ2KUbSGlDTeNmkQ51qb6MhSzPTmfXv437eySRmHeJ0CPIXq
0YRbklWkrVf427LN1gplEYuDJO7R0eqxpZPtI3UMSiWo9MjBxq1bdnCOg7yyC3tUZma1+E463FW0
heNmV7vm1LNA4BHThGU7ROTDfLkpBh/NrnQfDV9Z//0CFy59DllUENXh6Sm5/56pWugCRy+y8LYT
D7p66NttLx6Mbt7oy9y/kp5fCi1/DTYKLdvYFV03Tb9zgah4zGS4x5I9Sc2N0HeTuEbj2VzLTJIb
RPMSmeQuza4cXcP3GJ0kvx5h9L0aoRT7sPXCbQojtMXUhEgyzU+pe60BPYJ8fe8OEgtqHkOKQd9r
9LKpkzuWI0vcYbQSKImZ6ZdcnFQcNhzvK+53iYvfFrVvbFl9axkH7QS+rlxjOqGfGnK/QEJ/gWPs
7+99Kb7mgUC4W0MCiJTd7w+uJF5iZiYh7QCy61/t/GhTcByEh+hg+TrGiJBVXRV5OG9XJAe9gIPE
n6ja65UHuRBq/XqQYQ//2KNWI1SB1TTB1sGzBw2weVohLRIh04u4eIDQoCWu6xhCBtptxCamfy3Y
u3BIUDRBNFOE+kS2PVw6Px5A1sJW9GA/bV3r1FcbcKY6gW9Q4KxwJa2/OOk/hxrtsiD1gqaFrLoV
9NMQvhUavHeSGuQKyX/5DL1J8zkhz0Mc18r5tQusHqaynbb4qgCckrr/Q6j76/VH6zNMrbz2A9an
2e+CIEJHYMc5mVRLdoQn4YB9ILuKsXYUrwW51yZ+tAQdgcYNHVh/mw6S/O4mhxWCNIm3u1pPGUEX
/rMJf078aJH5UgwdT+Mly2JDsNK7+zJH8wNh/QNggtzbxDQxryzsC8EKCskyCGYyCY1o5fe60gIE
Jwyb11MccVpb6yZyhyw6Kl7J35hWx/hQxQ9DuAOI0manK6NfONB/jT5aaqASqc7npU+ZzF0kJb46
GbLC6mkIkOUGAq+/od0zLwB6h+2rGr72rjmo2eqlNonhz7Y9Piq9de3YOZ8UmsZU0uE/EhhJ47Re
sppObXU12iqwq5HYY50L7/h4klLCAfXbmYnk8X0F5Pj9yoRcG3mUw7tlradRY8Zbp9i28UlS+83w
8sNtQzlDBxAAaRj/SaBvpU2i617ZaBcqYKi8gHaDtauAeh13zqNG1nPNrr4T+UBfgC5AtuBGeBDd
qVTvG3PmPosvMV4ME1m6IU7JimWBTwDMwXJdXAPFnncph4fhIUzCFY3l+XtxxvDDzJgsd5uFGx3c
bxR8ct6aTr2dAMHos53hPV75AOfb/deQY6FHvzc7s8rrYNiDTooKiLgC7miS48jY0enuqlERdU+X
7AjOelVs0UzmCnKQSEJ5X7tW5ri0Hn7MwDjDLl078W1H9bdSOU1ZiW2DF45zoAtHw19BPYET0Ho3
XTYF2sX58u/ZuDgZJjPP7fvNtvo9/0Ybda1q5AlFlmVrfFJK7qq5SQ4rX3vRCyMNtdehb6VRcxwD
DPBqTbJQcznfpY3GJRMs6ZOxvHT6IX+/04VQZ+Cx0M0HR49FrD7aYjaprCpFfrjVjGimqIhxQGXO
N77aQsw9lfHG1NLlIIJRGex8TMx5DDE8VVTwKNsJ/VKAhhMF19LUC51mSxq4fPjWgoGiB/V7sinl
NFIuGeHwqUvzxAVghCmERDzhm7dEg3Rd7jLCbvITw0clXmg4+j6N0DlQYLsyRxeW3a9nGc2ROGAG
00L0t0WGwla1DPx4FZgwkKpyUfghgkCfHVWtIQYs9EloLnUUgv9+huFG/x37/p6O0d7XqSv5kdUG
W+iEXPVkF9c3+4Xz5edrfldUfwRVRVhLmSw18rYRNw3FazHaiPWOlZdlyCG5Q02ixtro7xejcX7h
1dD0A+6vYOBxhqbJUg7ePgZ80cqPsoktL5FcJ0m4Eos4QeYknKaL1IO9i/pkqdavSdstItlf9pEw
b8DGS7H7Ug5mtxaSDs1z3Mnrsn/y5WqlFsVNhw635Rz5EWISGVrgw8IQh9Ns4Uv9kkIejtioUzjZ
QcgAmcZTykZhFc3SCK9Bm8JtJ/eHPrCmkknTo1NAfoRrrUkXWg8FAdLVqrXAgaCE0tanDului6Qx
ETSdS6GeehGq7Ijx6jC4uaQp6ZBk6uwh/Ozjg9UcDMjK6EBbZbwUIipHvJOp7ijmPuQh1ktCgylX
iMJ0Hi8C51UgJY4fqZXR8vC8DrWKHSevA8yhEYG1wWNV4xdPlGZiES+5IbX0s0uVG5OdU0Ns9MuF
Z+rUofWZT6p65UMOod9oiSLIYJGIymxZENu/d6zQKqZLb9Ebqv9hi7uXZExz1FjEGcLHM706ECX2
TjeheBeUG8f8At2HhU84SblD/n6W75Dk17OQs8HW1oGF8kj6eCn7XdYGemkUO1uJZw6ONK5wQkxO
a+9qX5v2JZzkQblD4/M2t0b9hYLmLOXyaLeCv+2pQDaKTRajQvGIdjpkv0yemXk9EUoWgEUVXXGf
i0hYF1gg8JqJOPOsl97Yhq53g1XNtHb4Pso08xZ/v9jZxcB7IedIdZkStwH76fcch0YemJSIoi2n
EMuAoJSeW4/n7bW05+xjMpDMjjSYPLDR33TEH2dB64uqANAl2ubWhmZSH6MGD8IkvBJgfQOGxh+K
y2eQohzIg2Nd7bpp0tZJlGgbdcJEyVdJ+ZjBFK6nSrGq+Q4qzNso26fVTaVwzQSLSr3HYUR190a6
jVEdTXdoxpj2rRTuUW1x8b8Jjpq0lggMIGiiyoew+xPutsLpznNm5s0bPlQd/jrZLuyOYvJQRYtU
wVl5IxR05TYVbmDa3LiXhEUWIUez8HHZRYqF4hDeihzwwQotnl04VZCZLW/R/f37A39/wfGEIOI6
aHlApAQB/PsL15FqtlKpdAegJPYm23si5K6lsdJu3eDYKnOvPWAunng7NVmiqgGZWl2h+tTMdIB/
0abM5wWy0/VORcgmu7HQrepuinJFDR7xqApRMswFZnALaFeW/W2EZtn7JtvGxSMi/Vh2g2Y2pnWw
VLO5Kq/sDkPwOxRjOMWkgbks4UpXz7UrhazzIITVplmg/nQdnZVzjWrHiZqqFtsDVoeCvwhfOKWw
WnYRHmqmOpSHQwfMBV/yBZkPa36rmRhqIkH39+Rf2l1AMQww8/S7FWMUc9h5lsc1clhDtOvR4+b2
U51HACiR41wZ6hx9witTPwRMraNmg/bu7++cytwpVlHHD3iZ7XfZxJmIaE41ixc4+jgAfvz9Zue1
bTB7bGdyW15Mk8e4ITky3NJTqvhBurdfy+cSNUjI0p/pV/f/KDuPpsjZNU3/lY7eK0Ypr4meWcim
h8QVsFEUFMh7l9Kv70ucs/hIiCJOZBVUYVLuNY+5jXd/+/djAeXi3C/HMProNKBhz/HporgcIJGc
4cyVoeo14mE3O6IbrztkAGVPxhKIr7nU0lELXF6zN3vNvtrkx2ajbafa7pAplD3hVXRVL14r7ngz
Dg6C5aArkYVTPeUdnrWnPaRryW1vsPVxQJFYb7n9huOIVyB42vr5Vl2ri3fWFjeF10rGKyVdx7vm
CQ0R3eMDLmF8Rfd0bw74iuLSo1osNPFnlp0Wf1AJbbfBCY+cqtO7i6bZaDlAOz+0jdSncYcMEgZQ
yJ7tMl9djIP4Hx6KhC2LrF3porzoV3h9965kz0go4rHnUTt/xqWXr1ao1XM7wjXG3ItcnQeM4UFC
s205hxg1vgalz0XrU96ZL+l2+SyvC09e67/aZ3m9SMXJXJ+8q65aOAgfl9v75XLBfBGtAqAnEU44
8/Kh8BBgQ8hx+aTucJFZp/yQukZUd4t+8q79eK/Rr3kbLIBSS6otdW3gjfKmrqPX4Xbkhsp4kOAJ
7HNb18vH6U3daSUdLVzJl1eDIpeXvXbXyr3pjc8m93T02+d0S/6CEmC4LQ/CESPX62CDjdO6WZuu
tJmemnW1Lta6y5KEEPAm2KQHvr2rdrHfrY1N85L7oRt58zq4Hn5pCBME11gOl/f5PVSM+/Q+ujWP
xrXO3+g2X756g9oP3wZMtEVFZfmt6Oq8W+3waDnM6xl7mvWiaZk5BpoMz+eOGwOIpfRjhk3r678q
7wW3Iw9FG3e5y0DB/GEdOfoxdDFrtF5eggfGCDdjeSF7iEAxkjCo6SJafBUsF+DrLjBYf0IYQ3tE
WJX1VfVxy9yUB37ovEY2gtd5Pey0zbBeXsuVosb7Kz9ljr57UffCy/gMuO+qRTwP3d9bUltsaqD1
+7+QE3vKjuPmvjupdmVploUxu9MicNw+CvejNz527oBBk4KAoeaEe0xBEFvDPNHBkGUZwf4i5pp6
6JjiaVy48yHYlU6wS73KFzbiLtpO62g7vGHCS4d5J675US/DUy3ahcjryQgFayzDWB6q+DM31r2E
f5aEFQM+kKjzuVggOpg+opQc4xcbom4aeuNacAhIsTiOQc+8YFSJgCAv1C2ldY5OXemhbvg4XmWu
fJ9Yt9vuVLjZelxkz54SPstYcI2bZB2tzS2VD/Nd85Yvm+8rjNYzTiha93x7+YVkLWSopuFjaW7b
jQ4vei1s9a1RYvKHb7cbrXmD6thuimN6jQGK8K5vi2N2VOli8FXB1/EH41+DpW+zY3ITXgun5Bhe
h9fJcbUFN+CZvuS1m34TrbFiXhueeFeiBIp+2i47qJt6168XjTXk33fNQVpnW1yRMEZEhlBBMqPz
M1dcj7voEPHDBqp+Nf/usZ81r6NTeIUc2za+Sk7VIb7i7u/4ZeiO24RXfNWjfak6CLtugiO21bvw
KjlgOd4vgpgb6oUVwm+JX7/0mMPyjoi58m4VwlfJVlyLHyfVHSii3gOG5dEj8+dNO7RghM24Q60U
VBw+iJ2fM1REx/QVT0ELWrVVO+cRZn60aIXgiW2uE0Rl42O1D/nb7LUtxrxesemcxdW43SoH6dR5
qiNbf3Q0bNG7PUy7iEualhPiIrHy5sSmnbTrDvnVtMYCk/NC0BQL7212CtFU3HYHibGYXqHEelpG
Iu6yCS/pBTVVRk2yXUal5EQ8fMPL1sv1oC6hMJwQbOXSe9bi9AVbnn2CEC/YCjTtisMyvpfbGm2X
ay4O43ripxHHmF6WD2sE8QBEMzp/Uq772nEFZkpNGQEPqolfeRpjMbaSHOpY5fnRtY7ibHz1gPiS
jcXzsGep3bQATDGwsEZH/Hiif9+Vv/YxJPx2jAWctSLU1i7hMcXUrcrkrBLI76HsW7XdWsbW2Bab
KzQ0NSv+c64RKv2JnSJJX2OBfx72kik9nCc5mFqRZfCWeBvpyCNCt9t4vagL3XU7oEpuvsH27hY4
HbboJ8QJt/955ZRrR68FuzgKXCo1tc/BVmE2lB+Udol+Hqmb+iYmyR/2SD/lnUv+dRH5AFMhvKIt
S9Z5Scs2hjIoZkEYDoOpnbRG88dwXBPnWeEK5Xmj91ZGY9O4sft02AGT4TN2Iflao3AsEQt2CCVn
m9D0ovJOBsai3p47PJLN50nl94TKM86g2UlCgym67QvJU+TOjQrkhVvRbebahwPYUWgQZEcm1U5+
ktz40DH52wVehMhnWSa6C9sJKWYc/gS0tCUb12IIUBJeAElIBcY7a36XeEK1rQZvljfzTYbpCN/Y
R7ON1ifTjLUGs6dw9PiHdN4vcVRpN8VL6NySxP0w8L97JuTMzDk8iwBmXZTOqqEq4qiIx4OxuhsH
LEBFJORxaZF0d8LKLs5y1GQzzcG1R7Yz5n4R0rG8aXNWof4wwIL44YS+STOQnTIUwCYLjlVZ6nD/
yK2hVsmTqrfZfjYO5/pkSL7eny11NbsFEVjsijy56U+K7FS22tJVH7XnHrOuEDFyYfgp5/l6d2hv
LJ4ayC3RUf7o+//jZAqlb86tPgMNnI8lWlvK+Xcq33YrKPasmRTC/n7x3yyDn493MRUTfUyaYSiL
OxVTWoRtCT1XL8P6+iijj5pZT8oOz3aXMhz+En8/9NeSMnJ3i4QnbpeyBmXmIi1JCx1uYkwndxAl
XJcna9Gm7D4ALs89UtoTdSgZbb8JUpOs3lFHpuV7zgvUY/PTWf+pnf+BL/k8lzifFZpB9Dqhn18O
zJVRzEkTYF9Su07zKsPdCzJnCg9Fck/GM41u9xKeUvuGEqVXrVsNKJIDs2SEb1jbjVJasJyaG/Mh
NyzAUMNjhdyYKxHQ/hEweScO+0l0YslJv54wnX/0NuhCXaJM+3yVz4Ds5gOUmrhQtzAut4e4eitT
V4vdoDrgbcR8ep4WZ9i3TM23K/WH8fNN3sxNQxVixW6qLezLz5NnVa3mBrZjccdCSMF2lzl+YLVX
nT/Zu/kQOw9/HzRf5yqHA5RFz40dhEv/fLi61oU8VJr5kAw2RnMWFTcqrkPzXP6Env7aa1yG5z8O
dVEREMWiRoszUk4VCQ9+eKhabmb5YQ53uL0Xoxcubk6ORC7WutrkFaatBSf9jKDwYiRbeVr0Hxcb
ZQg5Mq1faDKsnRfrlDgJXdMaFObb3Kf/Av0HzEu5uq5+ok999O0uBxY6E4uTJ8BdpBMv7nIhyLNY
R/3RvA2PsrfCjzE9jQd1F29BUYpOfSpwkr3pMD7pTyTtj9E19g52cdc/pEcsHkx0zUO32clHcTP7
+qHcl3f5dYWC34A4+PgoXSW/i98ivqq4vYAmvSHdkez36pALNj72i54NBtSoc+/Vu7+Pn68oBp7q
Py/tYsMcdQqcSTstZNbFuyHCFWcRFie9+amiJH+dndCYWEkU/NChKizf/8dKnnYt5n9TaJ6SzUqx
ReiHpa0ewEIXv8PAyo7xI9fZ/MTR/yDQXDw7FjH4oAtsksr0xbNrY1UIBV1N9lGHOsjkh4ZijdNT
0rjLv1aJaGvTk1C23ipTPBAzE5FQCei/IVQxZVbaCgIA3UYRnWnz/DxR8FQLomAVSR1KG8PqWaVM
P6p/Cum5p+BgTro3ptux1Q81JXbR6uLG689sJ/RR6IsFIls77zklmVfC5YpBQP39mS4Bw5crBgeh
LCU1OFsXAYUs1FIRFvF8MOlydEjuIRAcy3jrhqeaO980yIsK678f80KPiR2CPfoDgIEIoInoxcXm
Jepp2gjlUOy5P7L+IgW31YB28qSCaw/tQkJeXNDtQLmO68cYn1k9fY9RMYgDJo6o2J1EXzd8P2ev
tfyyEB968ySaPwz2b2IJ8DELIXXxxwE593kEghEVel1tsn2fu+d+ofGxXHa5D1xnNE5/vyHfVDQh
ryGdTAkVFp1yCWRuQ7Q92677aBDLxiaWDjTkDXWv7YX8/V8tEeLjH61LvzRJkQ1VpUUbbNHnki9l
DvWpj6usBQc51Cc9eC6aEz53wXjfGtf1+S60jrlwBVCICw8gGtCdydI3CXAzWHUEZH7s01yolX2M
i0/nczEY57atlEissz03IDGxS3LL2F9oH0Z/iGj/RT7UGvZrGqCwsBFq/nH1/iYn4JYwF2j98RyA
on5+7CY0tagS4BPOwYyyg7ELe0zlldCWogW6jRfTW4U9exDRJw2fYizyYAQlxeEc4hzT6UhWVhsi
UJtae0aL1wROOZ/phcoGaQ1C+2Lj4w7ltN3vGCL1CLIEXu/S+Unpa2aqgMta9MNi+s1I/nRJF9t+
2gdQzyKgptw5MKCQh5EU4WG2EBN+2v2+2yIgTdFtW6RAVqiZfb5/hhJ29Pua4u45c0KcKbCdwckl
OfyYeCzz72Lh4kBQerl1KEZeZqdaP/SgBuUl9m72L7F1o2xqB08Q96dZ8tFfvTwSz52SB5xLnLKk
z5dUGXoY6hoJ9yM6OevpPt52XJKyi19/AkasPtKlL8eCbwm/APgCxZXPxxLOxlwHRp7v+xAedLi6
1l87OTnkq2BfJfprizurACSzofWvnLH7CR+H/rErN4FOfwAGn9liBH8+TAqaL7NqdTCGRDm0h8aw
RwHillkfSaA8qXgP4pZOfntECDJlf51RyBZwcJKOw1NUH5TV1iyeJ1n3jN58xCIXPxOV9wE9D/dt
6lv3ThvkdYh/cNNA3MmeCZVHjVwvmtwqfy90rBw6d5L3sMSWgb+gqI0CQL6Q2ZP6nJ1PjXHddmdY
EZm7yrex8qZgE94H+UFcZp78xlo7Ji4KYgt2A5hIbs72mb3yemqfVOk+bNcj/XYQHQAJWJCmJrKr
9Bho1SYBRB1J6bWxAkOQiGvDWGuSNRuP4VBBrEk2C6JVAXjWGveZSHW3Nq86SbqXuQcphOGIKzUC
eh6FhBHaWwLTdm6PQDVXGI6XeoyAfXJI2S8FbXSCVl7LUmwvkAgjeC5TyoqxW4z3C/NlxAEdmQkL
1gww52URSM40CYrCUauJfC2K18JI76dGCvfHnOzbuQgGE/oSutDGF4zdEKZaHAfMRfPqsLJuahyA
Gjo/f/6+eX2X+iG+TsC74CqBlF6sL6j0IBWBANh+eNXer9Q99ZKKfOa5fFZutbsRF5XutnyeX1Y3
yp15P74O79Xv9El6gdFm/Kqe+dS+RGebHlTyltxnNrVL4Ydz/CbzwTd4aeGBoiCovIjrpjCuJlWF
UgjhN8F5jv4CFdhkC8rp7zfjm8qkvJTLRA3C8QqtsovE51zIq2LS6E32NhsB4L3IwXt8aWFY59+g
/D2VEr2+LZ2fKgJfAznak4qOpyjK8bC2L+KVmHC6G+CTLdzwoJL9vIC21ViLu0G0XXbLSvshdPwG
7UQdioSf8FFDSgfKwOfVajVJFdGvwc6CUZKIhRQCM9RBNKybAJEu/7Mw2zo9PL60qN7M9OtWy73w
Ivsu9wV78UW6XgyrWnu2cIc63cSUcukmWd2aRBi/S891aTbNvoIUzKv/9Pu3e3z6jYORJ1rSGsW+
xXcMgx+WHeu+5ovvqgWo7RaPLV6T/bjDiYOOQerco/Ntrez70L79aSeiIvplK8KbmCrCh5IQ8pUX
i3bZBYbY1Hp8MiW7Hh2ZBht+YLhuIAA/2+Nb3aIJYElEM5qdQuT7rb7gtzL/iiGWgMtiaYWGhYF9
6UiY4hX7gJtW2Cts4wIb99dcWAsTsbnfFjcFjoBbHQOwFFE/d2U6denFqSsmTjy49RtrCvXYme7H
H3EGyGU1TyYGbSsXyb8KZy3cbbBwmvB68ZPAgriH1pxWWyUETpywQFpEvV1u8XQaBgszrBbm/2zj
URdlXtVs6hy4ngvKbGn4VnbeehNIscjJT1pkhyzaVHIkCy/TXLdkji3boBpgKLcrdxfeoNf8XD/Q
hkYmf3AiMEicR+Ro9EpHaK1gEa2w5uSsBMtZ/Fk/PDJ6xYp+wV2Tqa3eRpj10O66piOqWBJkfVs3
6FsvbVssmosBefv0Xt6bt/yz+ngIM72jw/iuPce7+l1+Xaysns4MsjflTl5P78p7fBP/LgqLO3bG
PYgueOKUqZOm3B6niL2ce7NtQd+4GWZwKXA2RwUB8EZLk3N6FiZgk3YoOdPT3Fg1zn24KS7ygGy8
toRLLh9pmQN0WTmoaDVLymonqKmcPT1z0eHko4i3CzXmCtElO0ntgG69AWDPQ4Vgbp1McEQgMBRL
A6Bfto59ZWnTB5+MtxoE17s6W2JlCb/Hx2g34gwDsqTyNXMp7cCFKx5WkV3+waZOuB+ewbVOd5xh
yFgsrfmt48mA/VGt+o8+OrHkhKY/qqju2G2w4GMw1U5+57eYRy3FBwy8BGeFWVngtIkHHnkYXNwP
Oaiu2SOy3IzCwCY/HW5IcQeek+kas7PqgRkt5KKE6a9wX6wSA4HGF1Vf7pzAtKeX4PWsWPngpeWa
gjl8PPkPHmzq2Y/xseoc+c+EJhOQhcAh+ilM+p1jCXsYkx6c6C2cbcTAkrEMi+wAiXR87vAAYaxj
lknvD08zDhk3D5wom8y0H2Ur1OwAuwc8fAZ+dxmk5zcib6qNpPBFj3GUi/weflnM5/alecZHqzOt
81UKI9fSn4Rdd6+8mHQKx5cutGt6QB0Ziq2DmsVADl7V4jobxh6+IrlVvMgEIbYuIFquPPIz+oBW
Jfh+PCPBScROdjCgDHfAAsDYiSf80qL4mKenIUFqaynkaJj8pDheO6Vg56YH37xKHZQozoNbqn6n
Q9OlVSy/x3dNDbTJpSvDpYDvAhUYhbC6LHw05j9z55S521e20LhF4qq6+9//9X/+//+8nv9v+IaP
VzaFZfFfRZ9fl3HRtf/vvz+q659jVxQAif2RoaGOgKzU591AyHKtzOAv70WYsU3QegJMh7CR79Kb
RaJP60DQ1KfQ0FAeB3BWVrsg/ymR/lo3wliAuJloB/8Q6VKIUC7i83yOSm0fUN7rKSsmxIClsRfl
2FfbV0x09fQhCc6Wia2pueDx9B84Vh8Z4uVtYDeg80H5CvzVRQakdmWgJGMmLWDvcdLtikZhgFcI
JXhZvx/wLRnz6X7K1koVUO9IjvUCOq+wNQPloBNDtr4AQVUikI5ltpGdyYrRIcDXKU+T4Zsq1oFp
hl2cuOnVN9jlgvSEQIRTkaT+/Ymqy8Z1cSns7dgErRb7F8r6n5+oos1tVKhgnxo8aBVf8Tu8WpeX
SZUyXNfWy+AoduIkpHqRJ+BKnfqrG/kG1J2dPRhXwVXvDHbnEri7IN+BbKTs1zG7doBN3OTDRcbs
1cDdc+mv//3kv8nkQd/JGOrqBGPUty6KCb2eJUbaSelhJWC40Y/HbJIdQwxpScEQ13onMa5MUFZ1
Cv3FE0N2Bzghui9lojW0+5Z1Y/nfsJarzmrExM9qcFTioxL4SmscAn4hOBhU7M5W351EqnOm8GZm
4wb3tJu/X4vy/YMgnybMpkBkXESVQTyVjVqkIFiFdIOW1EyQB3heauHwkIYF0+BmVGjkaHxIk9ld
PBsiXFvE53bUNkoY2YMzJ6Hfr7COra70BdA83S+Ek0F4CsaToBxG2BJgBWkg9bghq6l4qwAiOWtL
UQKbQ7jt/aR4QZQ5ImveuRKOddM7uWHc/RxYAm/+buBRk6LYzERGMvbzwJOzuGFID+JeOYQP5fvq
qvGGJ80Vj8JuMUsdsRmEQUaMh08oUDRKL/sFv6GcjAP+9M5oDx6Ee8kPbMBjhISGrzdOfgR6x89L
9gprZQyeLGIx/GIW4EJulZa4Te5yzaqhheAljPNov/yhm6nUy3/5MwN+8cR7PkW9VZO7It8YWlhF
rgZgvpbMRzyUMc6dLTRpas0qAgvpBCB6IuIQKOgAq3o5wylCsAYX1QeFrqixvNFEmRn729Bmjy8V
K+bjx2E7QhM2WN0iJKzYDfXlXcimBbYqhPtxJSQKwgMbH1H+UBj7gG4po5Uqy3cjY/mVmhqMsRyC
X8xes8qKUXVfSkHLe//r+Fwkb3l+EW9perUSoofW/Bz2lgb8zMCWwGKHDkSLuvBMwq855luK4zxQ
Kd7mDUcSCQPDxAqBXAxWiieQZOGpiNT4S/oIVqlF9iKyhDccDsRy2ZISwM25Nf5ZUWfm3hbWAP2J
6+d0wf3Qw8CLs18OVRGw5dbEfQVYMi1ORLQzB9obx3IxhGRTpTu4GtZ8BAus8aAhvUNZMP59tnb+
ynk1MOwqK/jFfqj9Uh/6q/GlOgwP84PywiGz0KbCKlaOSI7wysxY40hKL19/6nftzjjixHuUbsQb
ff/3Sf1NXYkSGXR9ACwmdfCP9P0fPY4urRoqFSat8+KOh6G3s4e0UUL8/UFASwfsoLnIKflJC+uj
qH+xrpMpslujaCJBS7oocrZ5nAYSdaV9WTzMMfy3qUPRAnQpEZJUg1SdGeNsSs0bwvw2PJSG0Hjh
qOnBZh7ndWyg0WKI2/PyNAA7offN5t4PlVs0wH5obIAF3+jjm5DUXhsjgTE0u6UqgoYtg1wjrF7U
QjQ6JWcm19xg84xveRL4woibq7jN4JTI7X3ByCuotJZ6fWhFE+WV9FgZy7gYD7PwnK0arBHeZONd
jzVKrIozT37daz+0Dr/WT2kIwVBgPxe1FTv658VIE4q5LPCG3OerbUe3HaIK19ILhnsGafmTEcQ3
yeSiHIhIF6EDAI+LoyVhEZxj5C4XfWM5dlskMfE/SJf6dxdvzZ+U3r4BEiC3+5HC0xUFSLBsPf8Y
hWUzGNFotuXdA/y/7byXXOn36Ifk470T3QzP8ZP2I3pBXgKHiwFI13spslNPxZP0IkZa5VIjDRP7
ZLbXrXjdw0Ca9sOL+quffFKwQnzRFEfQZ4tdSdvc4Az8FiMq+G62XohneLRMWqFXbUF3z4KVk/Y2
pQfGPwrW//EkRX4MeRlkwNABMy/7Y0Em6VGiivWR4vlKIskz+9+z/laZT2b+pvTpTjMhGEjXUu3/
/chfxwHaxEsbmUjSoL528VxknPDyIsgoJG1FyiPNLrafwM38VK9aKl+fn8RyGMBki3gjKnwXwy1U
+rjXtUyGHGD6Id2KWNyuZognMExmpzdJrceHpnqYtdaFauTOOtERMC4c2tYzQevfL/ob3ICKgCH9
V8YiqCLtopY4TbGqZFI4n8712gxJw65pxnbNHTqdquonVyF7GV7liFOUx3BTR9ez9KT12/hVptWw
cs/xDzCRb0JgTkhHWYZ1mor8JYk+Lgutz3r6UUpxLceIfWEXKLnd8JhW17Gwn1W3W70qgJwK/a1s
jhNlEI2yTSCXfiEnuHga7GbNbV3pFmWiuzRJvRX+emhJHQZVtKOegEIWNgpYqKj/Exs3cQZ5sBnW
+azYKQ49Wq2jbkVCTvQKAmXVPhs1ydPTkOwW/JxR4sFeE+CVKaV6YvL4xSRZhvgCyo7D/GTVdeHd
tvTouCEUlGnhYtBIt/zzelFkOqVrTZxOabI+U4jK1lJ5PPOoTjqe0X9A0Gm7XPLNGDhUUNiz6Cr1
I6KLdh26snnMw13QrmXUJULczKVf7Dj65tSv5eu/j6QPru/lwAYBtowlipP4tH0+z0SU0xDFsfEg
Ai46C89Kkdz2YrihuZDI+GuZlkChKXanmQgiwMr+Kuk0N2hMu21xnezXCx2zjGZXFt/LFYFb3thz
ggquYpcaomdZ77QZYPhx2uvan0kNN2qKXE0XOlV71IJ+Lwrhuuv3rfQKz90V5KdsgOVkENFNyp9a
cXtdp1RxqPqXnBZCE6HGYeIp5w/n7DDknY/cnzVpb71ZUiIXPdUYEYArqN4c0ykhcUSZCzRl62eB
xJMf7KSVnDF/jKKHv9/JbxJaCK0wiBBW+kgELxZr0Ia9OAwIL9Y8s2aVvU5ib2U0d8hfQ6G5nUsK
cWIBBStf56vwVxSJFqKefjwcMjQDw/hB1My7KK42Z9hprJeWWbhG2N/m3HZNPfTi0+pqLlHUG9fl
ajqNJhjqDhSlTMz3E0Tw2xUGQudCzjIhEF0C1dC/VIc6ShTgDYcoZvZeC4KtDOuR5UTyZHmTjlZG
3WWk0mcbqR0GXph40nCsn0qodvmGtP6HG/x1N0QNA98UCvg0agF3fh6qsprroxjp0sFgyGE7bYnj
U7oUd17L8Q6VeseYkeSWH0IC2SK5G6PK1qTbEqaHKXZWF1rVVNqCOVHAE49Y1I4f68JjZf4+m2cL
+3RUzBdt0xZRp7tzP/2wh3zoa11MNboOIHVQYfuwSfh8/oXcFfWcTvVxSCtb196qNrTjmBpvPEJ1
tmpdoqLfjOQbOdUnOVpk1NNHTEAS6rimeb/i+5PcozPB5NMJ3/NhI9MPDDpP1v+Y41vMQmJQSJbJ
YFScqwdoPZVESqKlpML5xqzntVq8F2XhtTVOrJDn1fxsC5l0UJEz0rMCI4NgrZbnU4CJuGyUxxw1
FGu8UqTXQRL9cJ794sfQ6pvnunSCwNvB+kZz+mJvbTpY/6EmGEdUhTyU9qwANd1chLeDiOL8FPSi
a6aDo+ZOVho/7KSrJUX+/FCg/mEkZgITVRcJw88PZZVmtK2l8aPrn0Uu87Vn1km+hLZO8Ijvq1o4
peoO0+9KugpwBEp/qAfqX+NmDo95Jq0hRgfMwIszqCtxnhplOiWha0CfPnsBxGQ2crSh43XuZpsq
9QTdD+aNMbnw3s+3mfaHjgTDN+l3geE0G8NHvE5oSeOl0emAihfIgeGD6Q29H+/0KwniB/WA1KmP
Ji2VaU95Dfo8Fs+dwTzwQgg5mjdmHuRQpVojCyG+qpkfh34H0+aVEDKEA1M9jJErDPf5YFqS6aft
QX1YLauqF1R+3dncnmhly4XfDn4NIu+pgZ8qr5MfQj7ETb8+NENijyXYQPdYUS9GjKTOfT9mYran
snE1Qq6jDn61MFEm6h3z9dLdkrbIktmFs7IEK7ZAlPizFdI2W1hgoHttQHlrNPDtBXyx/KUNxGth
5l1RiQCxl9qvikWybTdrKombTeD4N7r7ev3r168Ki1XDeqqs4+/OpkzBK3UItreGt/wfzU5Psu5F
um2xYzrFW+iMu4WR8/v3kZYEP/3+/ufva+PXKBj+KhRiULIKA/ky94p7MzDa1EC1HeqweMAZEwsA
ap6NuEEgS5Tu/36474YsiR5H/ND4vqzdakVhno2pyPahdFrqaxPdU8iJumMuhKT0h531I1a6mKOI
a6vMEbZWFNou6qtazZbbS9qCYTG2ovsyAxo3T8gpWKx3P+wy312agbsqiwLQXGABn2djoCH2qS1s
+0584OrwzQmj7aKEiHgwxjJ/v4/qN6vPosOyIKgAUpLQfj5anyLry6JW7GVLsccjXShehqM5by/F
htDL6m8oyvz7tXKaK++Kzi/D+ZV+I41a+npW7uSOxGeGJQhLmridHfJxIdyhfLwgfTwC7Y+Pfz/7
jw3383NBreZDm4e0b/HG+Xz2ZmNEXV41wT5q4HyFI6qHFL+Mq0F56INFHkG14WjQt8scOTPtRvfO
5pOhD14W38lVbEsi227tzsNdlUakprPbFISd/bNUCD881m9AHpB0ABJR7DZpPcsX0Zk4D52Eafrq
Gtq8PHuxO76W+ynzxL32i9z473eGhejLCkVPg7KVhA49ial4UVXHLxj5uOqc7YMiXhfNY6PGpwmv
3rC9AkTYCX5qxs7Yo6Y520RYxUCzR3TPE7FuJbiyhNRkcV6fKUuaI2s3MQmyb+ihhKH6JxsLf4po
JRelKwd3USnf1AjUCZHo4mC0UQiQsN4cGpQA23dkzJiXK9h2WVLa44y9YK/ZYmmgACrZYeIjhkmZ
4KUyO6cmqJAHierjzUooNyv5eRAHNl3as+f7GYWAVj5JqeFWyltIvaWb1xE8oDjYZ7m0xhrTW6Cp
ndhYSkcEVp7tKnkBnyjUzXVPg84Qrs3MPNTd/MEkKOnXIDPRgesTtIfObPZjJHvpPB3qMwhfcXYX
bU3UiPJMcAfa4WMB26jW7CoXPFg2VkcGcm4h2dIhb7q3In836nITJpML/gkYEs64qu4UzX0mPSOS
V276OrSRRwExhQtJoGHltimFw6J3FBLa0FCVMVORybSScKPTDQjBKy0SSSU17Qq1FxWxlVGSt3V3
Sse3TEF+mBJ2lGO6LAGcGg5VJ7u6avUL1yQ9NXSO1UL24ZX0PNRGpJ5siE4z0qNKqPkR1VenvtAf
s/R806FxFtNXBdFVibkrNiJpLUSxQcHou4WBGbtatymN8xtiBY45VR7CK46qJ/6qeM/rrQaYcozP
24mWR4tnbpD+IMS1LHwXkx0EIfANVKNIFPWLhRElUEFpWz0Hgd3QFAZd0vpYVuh0nX+YPMtU/HIk
9J84GooC4mVIhhJsobQDyz2cBz/wI/uNzsor+iw/zNJ/TfqLIxFzidgWquAwqVp+XsDmEmXRQejn
Q11dI39L6FzPltnaAehA1lLjqn4wd/19NntZ6JfFbiwd2G/7VeOHO6n6M5RPgvwO2ZSuYoxkNYnn
IdEZ7+vG/I2CR9zY58Kqxw3WuPl9BSyjgqJ3jHJP0+zp/FvOyZm2Cel0dMjKp/LdyNfAQsLZauvd
ObivYMvWCzZmihon+HPWr4xoU2ab4kl6Mxb5WSR5r6P5oYb9X3ml+oulla0/gsTVXK9ap7ktyk3+
bDRHQkVWiuD8lEKSkK9XyhPR9Hk79qgd2mXvFseCwIl2A4jx5DYp3wbe8RTM16m2zrVryTz2v1N0
q8s3pHFxwy79NLCEp2m8FZqbSdu3gPLHdVU6LPfw828GqhcuBuR5A07ErdmFeicWDvVgt0y4bCcK
V4nhtIGXhFuubZgelUPMKkbDkVYFyHXaalulgvl7Fp9n8Qq4Qlf9HsaTkZzK2CMVQRSMTXlBxTyW
hVsj30C7BU+B/qQFttbaWP0FlRu192l5mmh3IeCE1IYAHvJO4TSA7+f3Cm0+t0OEGlmgK8O0hluD
H46P5+JoUtubrs92ZF5DXuza16m+0zNfB8P5VIKMye9X4jOkco3NzK+VQ1Tsz8a+1A+IfdcaiI5f
ERxvUnjhDzCJQd5FBYIyWDl7oDXOrwltrU2Oz8sVQNQRRIZdUbuM/5jr/3wuAThDWA40Hwj9y+aJ
2KVKo51Xxd1I98aCB2vXjuqz0do/gnK/LhDMIbQidWDNRGnmxQ5bBcFZy4OuJEpTtsUdSCQsMbYv
Z6typ0f6eOr2/CBZ7z9coPxlseBY1Nl0cMesTpcxSDmnQlEakb5vtHKNMiycLWbyPGreNJykFsc6
6U6THoDXjsndOfkhp/+m6ENMusA5qc3QjbgM4Obgfzk7r93GsW1dP5EA5nDLpBwsyfGGsF22SIpJ
zOTTn49eB1hllY919kah0OgudzHNOeYIfxjlsSSoztFc6WxgE140D3Zh5yjUYfNmF4PZg9oNhmaO
YGQ5jxNLXqAVQdUwk6e1J7tt4F1WrFTY7YxwaFSEjzde0Q8fBk0smuQqbRzqpqsoJ/ihnvW6nB45
4a3WPc0AaM2ZdyMSMXJpemQgTp52o6z94aIsAVPnpBhdv67pXXVbTboT4JV1ScdOUVt03z8i3Qmq
W7rE/2qow5/DmR7rkS+J5K9O1l+TGWAHQZqitL3KHby5AUvCHDJ259i93MGnzMp7QXVqxE0mNli2
+IH/oDRbJsZZwKhCeL/Ey5rRpjLTTvNyxAE1m16zG9yRepCvESA1qd7GyqwEfjIo26SdhcDejDsJ
IeJ8YTJlK4HOyIcELsMfvFqJoqlxzCZ/pJRgN29ymw8PIEq+F+/rdK29ydrmnD1xBqRPefyuUbgS
qtKnvv+jIjQKKboz3NPJUSGnMt/NaY46IJ8ING15qD6Sgw+lC7UI1g+qlH8wiJ6IyzN6Fqg+1E49
OCB2ymzOeJf/q4J+Ui19Za62aFugbS/aTb+QmcbXCM+kc+bIkbGqTgshnTfAGiFv6TSip4ilYUJ9
Lm3kuCR5pqX/47gEXIahHa080nKO+nH5/PXR/F7T86irpJVGn0n5oIgcEezZacHI8CLu+uAFI9xb
5/1Yj3w77kkmZOYmdFnQQsCd4PtF9byXpLQ2mlUFiiGiMkZXKC7cSpvWEZCcalEwGcdOfW7qjmTO
J/kG012qP1Txp33jVOmNTEf9uuJvd3TVyMiyVriUvtqsqy5zYgBxRtPMBQ2l1WWHJ3gf0/YqgNmd
10Vx9s4QAwIxojHmTzN+CqM2PuKf0j/E0XEQVmX5IhjBTC0SZ9QYKNN39CqLh0YCetPR0g81eziT
jwqfg8+kZPQh0Uu3B9Vopl7MaRWA8TPiY+5/qB1HKPZHODfYeolUFb5LcsWA+6WSRLsSxc3kDNhW
XqWV4oaxdc7EaZ98xsOhMjsExA4moif+tmvRIGtEKwd/izWsSlNbri/zeByBqx9m3azSiM4IINTL
HY24xDLOHI0J53c5gVwgxEstOOP9sEhEMB3ak9CHdni5p9fhnMsMvsa8vSCJeBGWVbiU8yPYbCfK
h08dfGyHo3oKqIMWe6ci1vkZFe1cl1ayAUgS9I9aSHNxGC2aHjgf8ZTGV31Tm/a5CF3FaJ2Los2h
5k4n/J1KBMTXvyAeAMYmMl2KPieJmG8XzmR8lcmskCvU8O+7btUSQbB9t7PWty/JPlIwWajhcYC9
TeR3vy8sKTXmgrnIESuZIAVkalRc/fbcrgpYe3X02YzyZ8yxIoapFXdbYKKjUgYOYr0pbUE7EHPd
rEdMSQQwO/GtpntRP3FlTvhSYc2X0xf5hEkSfqAxqqmqOesuMe7N0yLokME41+hk0msVtNQOz6qX
vkkV2BUAmuV92DsDGFnpUOasOwS/ZezZZPUpkQ4X1An8YY+gJ5qsXlw/BfBIJtqBxFAbVZcATyPo
Z5abiebgPCODXvDtIPPyzBNB2VdUkraZVrMq34Q8lQ+ht7ST00K5zH3jLTNmpxqAfIDWnehcHkNs
KYa6chLto6/AvxEkEF+8PLfBJun/tM0uY74N3WiX8y37CuphALJORQJIOeSXj7Ro7bRpYEkCPors
JModpb4bdFp78vtQyh4XarMUBYr3BBRL0nVTuS+8jEyzXOWMBmFPeklSu8O5mIqyap/xr6mHgxBM
rDJKoZvOg34A1nZ6NOVinmiBq78w/bXLQV4Y/eBkWIQHCAxOWleePBrDYWIczEyy0DgH9fSGHZYV
q+SC2joMjkXIx7ivmsmfvqGjE/SeNMGG0HAkuQXYWo+wKSFfKRLsoBNIXsBsg9auA8En0LNmZM/s
d7qC2V5ZTgHJ4ojW4YUduoWGtF4mO+PKSgSdJv8FYNKLxF8k5SvhZECFsgOq/BShKTn5kw2eHMwy
3ohvzuMLu4SuQdmmS1VAcpHdfE6NqX8pV4Z6aHvZVbQnOVhi0aNqT8Dy3DgHp4kjhl46Yvum9Yfi
vIlOWGuInZsC3T6BPGpLpB5DHZKJ/iyK21P0LEbu5fJYUIt0J9kLRAG8OKgeANw4ajnoYDT5RpPa
fVEjcoBI5+VdbN7q7jAR00Uk0So3dSvLVjTrYi2eRRqey5yLJ6l02nwnxe/1ZFrTaworRjvRu9IQ
4Nd1gJBZ1Xjl6VMztlGzaqLQSSkuQFWJwPyV+qCGoDCBUAgdcbTFmDF9CYluSbk+g4YcRUCbmi5O
DlMmODt4ezsMLbdx9S76DyG3NZSYn4n6NO1PblktNHPRC6Wnd4OdKOq9RDYxBPUsru4SgxSMbn06
TqRaEdAMNC4DXYcnlRilyq5REo8MOJLCYDeB4ubtexEfusvmPBG9BK2ZKCkx2w5c8fKhDeGuOZ/c
i36nl+osOv0JR1Qm0LIkkCxdOohCMx3UjZk3TsJ+aU08HZCa9FN3Em0gFaexHUQPFxY6AQ0U/JB/
mGA+WXdhiqpdntq5hgbyc8bNaO2H3tXkHBtT7penoN+UaEoWM67YVHO5uVgKkLTcaYFJDQG2TeU8
PG90lUlT85AX9HHJZgh547I3gdepkFl1qrqYbKBONgrIJl1eQ6ZlB7xEA0wRMpLsshUVIE/inSEE
S6BjU2Y7GERNrFR+bbTInvSMJljpiq+5eWbOaiaovXEXkF9xTpxAx+BVUS28Sug5UFfd5CHUYqIo
gtehU/IKkqFiUU3m4zRZF0LPFwy3GZ6KMQmsGgmTUmF/4md6bP4SRGXM0yuMcJf5jqWbbOxSWPRS
t0t0egkBwwdNXQiXx4a5OM8ly6WDqyTTc8MOuvRN4bzWATyAG5kb2k2/0Z+yHvqevJFRCxK1ie9Z
T3gRzcQfmOWh0avo9DDcCNh/P22UGeYCJ8gT+TIIF1r/fqPu+GdKQ7oFDFeA3gpOCzzE9wsnYpCo
Z10eVoXKidvcBy1vG1/089iIZGp/mcwiSNTB8HLmxPU92utNdKMM+YJIXWdY8F5FGF+wr4QvbZG/
Es3zOe4r7Sz6u8vE1X3iO8KMuj8lA668M33xO3FVbC9TOJXtxqBLHs4jNG+JUKo/DePlmW6gui4b
t35mNGfYefGeNK0F86Ng+wcJIFbNbfYwczzt4kFmvj+9/f4av6BTvz3B2Gr+6wlkHY97+UR6d8Zr
pZ1qdE8jeht2mX6ktR3BNgePPVmdkWsX7MIjtw12rGYyID9x/U+2GqqO+M313QLK/GSWcZbJe5l+
NLRPFaSCSzaWNDN1A+EjAXkOYPFsk86c7jQRo2gnh5WyMT8b5g7qXSU/tYhbnqdGstbB2XRrLMSM
yIYYEr7l6o0M+V/Y3biG/vp81ym7FJdlHF2EnXhyFZpT+Xp4j+f6u3TCB+LV6BwVYQlYTkPmaAGp
Hyj531//tQgDiBjWDZU9ErUKiPJriQ1JNP2zigfDagAXW15qJuokBEAfurdEWjb6h5HtBenQ+eAh
ikMRi8CMccgYyWHFUs82pfZp5nQN/e5PUNbuRNS9oi9v9CGkq3L7n7u8ek+VHxc6ogDq0Vl7pfV2
DBdQB/fz3fvKdiVrQfk9T6efd39u+FNcTcu4LLIUZJkI8wCQ1b6m63+tTaMU5VxWzBBf9Ng2JnsD
GkOzx43Q1xYa2hw3vsVVKPvP5WBQwtxEaQ01hu9bIY4YMgwTI0Q5mnZ4LU/TIJ1Hoj+XoKgEgef6
Om4omhslIgoYi4ugzWpOrksTTgMfZiXgbj+8OJPUQKrBN3d5uf39DsWrQez/vUOAiLTBAM5cD2Iv
oXlum7QYlmnN5Jm7SXS03aS1lC77BhVjYIEV2m+lzxaWtGl2fugQcYNkNBjmTDYKT+jUhyDtyM6y
G2tEHgPFX4Hk695oAo1Wc/A9UG/4/vaaMK3l1K+7lRLOB2otQYNFI0/zYMNhKlVbTu5yAqjmTkvd
INwbsCAulz2kB+nyBGomSOYhMtkqZxX9gVWqH5L8KUQ+O9pKCg6k8lLxt1C31ZHLswY5BND497f7
08s1R2NiEEm83q9N8NdqixRx0qZ6IWwTbDFQndgak4+SlCB4SYlwyY2Bx3Vvb3xfOC6PuFaGeAye
r4rzSVv3OBmeB3qn/l10ZK5VrKq5eIy9YHuiJIbx6D8wL7CFeUgq7XT2K1GhtVAKnpH4AM2XkKgM
ZpPpOKj+/VX8sOG/3GngT+OFxUe9ujksDnrd6PLhKFtrxl8rwTYWxTF43r5ld3OrdFZ0XDeXXbpn
7jY75PYtN0FxvMDVasJsmHiogW5ElWs8/f/6GH5bm0beop6PEAd1QlAdG+A6/mtb4bJg6ziS1bnV
9S4QvWKDqQP1ThvfVYVyIyjI/4Y+OjoIdYHiYWTEOf/9RnTBKBm/TRTUlhx4V+hqr9eDZ0yJg8f5
/GTt9me79FbT5+fLHMgGUrOH1pr5dm3dWJ5fdJvrV2Iwx8fuwSQCmFd3MkyGU6ye026rLLIXOsHP
yKN6ajTtdiqAmQeI/g89vKeZuPfnAqygaemdp9mH0SAJPOyhryQffUscow+GOoVNg2MiQ16zO93L
MdAV7hq0AdmkPo6YXmsAjrKrzwbAgFs9oUXdry5vELnnwbM5L86OPLHij3brP+EUMTPcAunDvQSL
1a3vVA9B0il0S4YRNSKxkErKWeXFc4mJmypThFv8OLzL9u73ZXt9no97CsYhRylASXQG/vHbFMGT
aRNWjXQ+NF4tTM+Xh8hYhPU2iGxThQM07c3p0DqwPFgxZ1S1b+RT1z23/9yCzGSRmYgGeeqqHZ7w
jfIgbE73FTCgi23sZABBgQP53FI2KLNb9QayoFU5nzmCsfqc/M7BNfmtfHiYjKyX6Xl2sXX3MvWd
YX9aTJ9blhXKVxBt7fClsxgyY0yCDnO36GZnlL8EL3sGlO2GTvFiTuPZuba6s1OsWytbtlbFJCZC
/pAR89R0Cu/3Fy6NQf1qTcJe+e/TXm3TJslj/zyIDdBipypdzuQmsbfCx+V+pM8/T7hfmd4GSl2W
27zcI46pI28S3tga11CR/7x0kJs4DinASa9NpfqLzxxWTtXj8mm91uxj5OynwnyXWiubEcTB+dSd
u4f6RpD8IUSNo68RLTpOrq8PvLyKyrht+68QhdkHZxiRKWzsXLrxlr+qiOu3jKQE6p7QH0iFro7W
qExiSQyEbqUx8PUJeuLcRKKrqNC3bD5UAnQPhRyWp7+p45WpbqpbmfJPpxWZEd6gAkqJQPGvPnRd
a3GXyH53FGwY9V49xaPIGjxoHwCKTDexAUpsOzfap9Z76JrMAYHaWPC43moAdLF9J+zF3a0p0I93
heqmQe8HxQcsFr4H566u/apAU+S4rN3EejlvstB+2YrWcY/drpUv85lFFmflD4Yl2gvVXtjIho8j
07tlP72xFX7If0YkM+UoierI5vh+L2LQ66N36sBB8bQsVi9vb+CBj3vT3rur85GRqDYTUCy6q2e1
dSPufemZXC2Qb9e+OhokNaGG8E9jfj6KfkwsD92w+TRdWi7KT5vN7JCOjr/qjX33U7wFJCmPPn54
2yKV9P2ZI1y6Aqk6d1uzcKgEk86pqZkqotdkM6RzUESCtIL7Bz9LSaFaONGtpM0YL3H16CaNj3Hu
AvSKDPf7LUAVME5yrXfHF3PWLzCCsC9LJmJ28tJOVU88Zgv1MXLW2RJnVU9yzWV+OLkTDBH8OdIM
wNuMJVHpFWWTbnZBosEWduH0JZoPDuINKMYMi2FhRc57ao1f75nJwgyzQnsneMFes3b1tLFWog26
w2sPw9mVqP8ph5zcEb27cfKp/uGOXPN/SFscI963x746ZiKUnAJZIdvmkAPCgZilwIyX+ZtKY9KR
mim84PCWhdpPaeG3q44V1F9ZWS6dozhAOo/xe2KtRYdVFqTWfr/XnPeV674eGGi5hxiNft/+c5NL
/u8OQ+5cAQ0HEYuT9ZowGXdDoIdDOTluKy+zUvSh89oK3gGp2CJmIJodut0MWG0PwjG2XmO3cl81
5P39R2EJImGFpj5I2tPNU/CaSDd+DAoehSgkUDZC0/j+Ws5plJ5U8sSVeHIm5javUanlTdgdUA1j
FWo73MXFweEjaahE++qGKmjMYvOPkGBquJm/DE1P6xkPJ49kJ0Vou/zDkGDeeYFyCMyHG8Hqh10D
kwQwPOw/IK/XU+3LUIlG7/tIQc2WL2tAr9ndMbOtfWhb1vPqVX61D8TsG1f94cDkotC46JQBgb0W
KtJVvekrk+yMNYuRMONYasIKoSTR/f3xrlUH/vNBRvwwFqMAuL/i5V/rdKIqWq8U8XAsPG0qfYqe
tMAmjaIc1QRKO6ax8l7Y1ZHLOF3cnFbmWntXF8EsX4SePo/WgKp5/gnuC2Nue+PmtH8jFo+KkAP1
O6CCLyGjv24uyKouPyW5Sm1FuiLAkLelz4sVPYOhp6jYJ/aeLN3erdz8dQTdig+vI+Z7AfV7Fnqf
mMbcaLP80ITifug+0WQBboLs4vf1K/m0MSK4MdwRGPf1S2BvjwPnx7yxp27vbO4PE8e5cWZdUyP+
843+e9HrwsowkNNDeLlbCRevBdtNX1RflKePCvI4vQzTdFgd2INJ7WegMN3YKfqNW9B+qPihhsAJ
GX2iwAJenR0mMz29GKLwHvBSG1tM7xTVOd0Hr9kxf9D+oClRIsMzFdxqjkXfpJwP83p9RngD5bJd
RIvZ63f+qj7KA0Iglj9LjpoHxKZ/Zu4RTs17+h3ADBCxaW0ZBhzCeUh42ijmMMBLMnwi8C6JNcww
YOVvxI8WEmFiXXb52n+N7iYrsMtbnSolnaq7qp+q898X4k9ZM1xT4MrwUsC4X2tzJKWeFZVCAlsh
gVAMHrV1x0yLMcngIbqvXDaktVE11xDShCLUO4o2IyyR4mpkmUBuB5GOTI7cgK3vwODcuL0xYbo6
2UfxXwIUgtFAna+SC1MNGqY+YrcK69pWhV0l25NMnSfx/AL2V1j38mcW7Av90OhHM91MlKWGTaAq
T41iJsNfGhx6B8XE8kucEwF+/H5718Cgr/WLf6+ooY8x3uDV4jlnw6VsRLOjf6NNe1dxP94vK6yG
QM1L0DBqq3BmPaYcv1/2KzJfvxUY2wjsCFAWALh/36vIYKpClZwnx8p7EL0XD1aOuwfLDZXEfbb7
ueTcz2L7z+9XFce/9Z+r0gdBUogti67o96t2QhHUZh8nqz5DQwJb9hORs8lPdhJvinQ2DFiyg9Js
B9DWF1hNk/3vN/DzY+MxotP3GE//q8Ug1VmulXBJj7Xb27CSZ0TzheKeXCaly+oR1pE9wYFG8Jhv
w4oZdr9f/6d+FPA2kuyxJT0iwb6/AFGpSEAnUn80D7VdeS9Md5HSwzMPmFs216eCR6/D6m889jWv
YFxkhsLjwoQAXvnPWSFJ1VCZsdStkmxX9AcyCCYtOBGiMyfKi4DZjNreKmR+OJ94StwDkN9Wxut+
f9T2YgplLVBMg4F3nhBt4YAClWAN/JrT7dpZz+riMheckz07LG8lCV9R52qpUU6L0P2hwtOKv6qj
Qu2cDLqRdFt/ijxTik9XCnxQfiZyyi64YAWTHgAmNJZd5aE5lB/+c5y7549RqsDu9spBOaYoBEQW
02QkXFTdojX1NLzEH3AN6VphpVImVt5N/TUtaKhte+DTAXYqePX8vmiu+Tf/+Xo6TiHgv+lkXjsv
Zuf4kk/aIrwXphVKfO/o6wX3OiDvEC7OydU3IsZw/jOy/Kt+P7q6pU6/hg27DK0eW7qLHa6hBG4n
m9N9UwPmdkw7ySjooiUIEukNJ6zRqyleCw4WrChasfgBK2+jF/k0M53fH0YcK4rr7zKqK5LkMqfi
mb4vCy0MwhPT5m6lSjZw5/fLHUMomrC1bDcIIN3Vt2xWfjidjb8u+FX5/ZUn5Wg6XVItBHw1WZ+6
Na7tFt61sTSVu3V8hnIb3sqDxpB9/Yg0j+Dx0GAlyF61EwQ5P/XwR5TtCcckzYEu2S8miGUqNigo
lY6oMEoTWow1UWjq3yMgDac782IDpgTq+Pv7Vn7ahn/dzLX0RNvKUVUFqrBtOxB6FkbxaCYiBF/2
bpm6jGATBDdfJ4YnM6SqN0q2umSrPJ3J6Uw0vF4BfcH41tNF9yQuI4QNXtEEEuYIXKNESMmrAEvP
HR+4XWfjT4MSDDVIOzhI3+nisusWcTet0KqFUl7f2Bi3Hu1qi8tCmovSmUdDajIV8RptwI2uJbDy
v7/Dr1D1zwdFToVBC51YBi7f16xeNWlO7hOvguz0PBHDfUp2I2egkvO9adSWEMNw96tF4kZ6Cs6o
tuPqtCFXssEeu+pFdVT/Mp9kwqoQ1WVei65UrNFSaqq3GLKsEToCmF4NqEutPJataIWI/xVN9Zhn
qI6n4VZNZMsMyWYxSJbEML8Rq8dQ/NvzXZ2Kwvnca1mUnaHIqQgvJTbK8W0/rQRqS/UGm/CLGPPL
xa6brFludnVnRt2WcUNXT5EzZAWOMwEoFtqLsMeAcx7Oys4V31LP+KRfbW6E3BoZRpEjHMwXZDBN
SvVPVNefiw02ufVRfZBCHAQ1t17+r85O478fX7tqkShJGAeXjvyxTEb3E7X1clJCRiXZFpjM/1d/
5Mb3uG4EnJIMZzI9mhxRWF0PK+1hezRRCHOO03llrdCf6K1NuTtIywNl3GdkizdSeibjP6yIMSvE
O0OC8X7dDov1c5qkNVkp3sYPEUKZkIwqT9jnT/0Cq2rvvFG9Zqu8Aj8ZjU63XeidXwBrfKAcaPue
70Re8P4B8dOrnQ8OIDw9zzjiIJ7ttfZpT+QwXLxA88pWV4P1Li50tM2fsjnqYrTFGFPUYCawTrF2
5h1wjsK7vCdP/Q6tDHk/cZFHQ5SQounPACAms98ZbOyAhC3pzz4MD/KDuBhQybUiBkkjM+ZyQCLT
9jPr/IwKo/wxrGM3n9ZLxAqPJZgMNN8O2rru3WriDVv+VXs5W+EnCJbumfp9UdP3/D2kXOtrjmc6
nm/oalIx0nY0xw/w16lUtEYc1aUY7sRD/WA+gsvgOKiAgD4J78mOag6xjFj0blz1h8MXTQdyIlRf
cGTRrgJZIp2yRGiD/tjbb8lsTAQaCvMEW99bU42fH/CvS12d87JQ96ZQhGS6uEDTU1uiZ788WVPR
bn2GvTdq8K8q7iqqgBqgBQU/mbbMtfuFb+YMFvjzY+4saV4/JZv1urWfJlvJxkcWoV5nYM08gjfB
K5q2ow10zn0M58+tY28Sj8TIqSABTWeT3WfM1PXPrcb+eOj/doNXpU8u5JcJy2B0BXGT7Azg+y0C
HJlNGwF8cXkjB/kpzfrrfTBe/r6+znEhZzn6/WxgEW9jHHh54nE/pu7njUX1Q7T68m1gfjWSia8D
ejCpBF8Nqakyt/Po228zaxs4VQKgZ7mBfTp9/ryVRf5Ux5lo4FMvU84w0Brv6a/tE0rKKVcHVWFS
l8653ps31d3d4/NgbzYMzu+cW11j/tYfPiCjCUS8JPT3KSy+XzIy9Da9iH69LYzpOXFCPEB8uy9s
vZoa0/SP4ionS31XHzuneuq2NTym7l09JJv+VXtOXrpt+CqjFj5By9tBFue1/ZycHLl/nEzWZ5Ky
sJ8lL+EwHaDGVBsgOSGgEUcpnFM1q6kuhk3w2t0JT+JDC/3m1X9X3tsn5ZC+Nnf5S/smPgv79q57
5hx9HJ6TN/UZcjaixwZqEm/J4+lheEfy+LF+a7fFPn2NHvqddhz2+aP03L0BK8SMp3nL384fzPWL
NzRoH9NH7Wgc+53C737Xjr+egtfJy7Dh15106Lf5Y3fHbT2UT9GD/tLulEO7G+4onPgVL08rn9HI
fbuDNfbQv0Muq/m5+qk0ptWnCW4aHEa+RFQ6zObhZdo8k4qnL/ELMtRAe2kN1Ah2pAtN96RoHWuz
C3KR4TS6mR//kKz/PYu41oRj8hdMLh3TgNESW0R3Y1gZr9jE7IV1vS6eUThkxrOIPIF5uSm6paM/
pItkDnnl0V+CnuGMCe5KPGBTt1311oMwq1f6As+K+9+32U9ttr9v9HpImSjoqFIjhrsnphVzkqf8
6AOKMO/N08bIvAF3DxZm5cLiqjY015B1e6pguBd29RLc+bRDb/IKx7zwOqb9NTT7aoz+tQsNpfCL
TCY1oqdGjy8zfNjd6q6hg0ONk8vQCGzGyjlMTtXToOH4EG8ORfSYpw9jH5CmGra2IVKUyqJVP9IL
EkFu2K2aZA9HQYnGBGsAvco/GloHN8qHH0ojDaoVkyDcwUbrmavTMO6LQZskmo+9Q4torDJdv3QH
hv7H0lpjDlZYa9MCET7bWvOSwxk769qbrsTPZ9dGL8IasRGzP8p+NmMA8DKb/fn9g/8Qwke1Ieah
gqbIqH1cdQbFsBFVhJI6GOYc1wau2f5qdUZt+XLjsPhh7vula4RKn0pUpVX6PbRd2jM2LXo2TuUR
XbJPM0gXgE4CbxQqhLHv+HQLcnez+IN6AqdI6Gj77MbX0P9dTKOKlzQ6XowoCHXsHf61mJpc0X21
MLrjeSPdCQjfyI7idtaK3rlCa3REtNSvktt4QPeXNbbtH/KC6n32iGu1/e7PERPEZHmFh9s0dN+B
s6wkb4S8dMxXX2XyDnLARbHAYMJBksS7zKH5oi5F7hOvYztz00Vqq06GhfXpUHkN7tc3vue/kWZ8
QFTXqCG/mh/fHzAoI81Xowkun5NXJbhYKar4rbIp5Ls8yGayqxrQXSBw3LjsmGh936TfLnt9PBut
2iuVn5DKHwRbchlxYmrfLdDQnRXupp2Jz9mtJx3Xy/UlGQegsQmtG1D/1XqaqBk6XHjrrPTU6unp
qjoVLJAl/yE1l4XyVMOUGCn2mwEKcn1D5fGHJjPmNbi96QbYrX8bj2lQSqJ/MZsVaN86+9MnaE7N
OUwHdXGKVkW2rFghzzenhT+GExAtYxJKc0u9htc0USD5Wtn5R+1l3XlrbCre2odtaXmBN9+CJkI1
Zz1YH/uxhLP7zHI393a//JM7M2fx2rgb+qDFulgsnBs76we4Ly/krxu72llAOoJSVKJopat7TIxc
NMcDfR0nplVMkJiJdAu3+aSaKW+csQZsyhF1O9f7RRB2+yxsrf/VVvj7jq4aDt3Q4lWHnRrZaYam
EEmwxeALaMStRPGH8Qq8DkBPEDzITCGWfN90kBiFMjFP3RFTEKe02qlgw4uDgmU9JyDiADq7r6F3
eTSPv2876d90kZEgAGvAViZgwusaPoceqXdC32/RhEF4tdnqu+RT3SH97eQ7ddUcYLl/nNHcXFzu
IfZO7jPKoi1ZUf0HPi/+SVgp1W+/35Txby9UkxgYszZBxTJ1usphE6mSgqGrLvcxUVafBQfonpD1
7podxLOJ6YV3+UFGEB1ZphcsXeU3fGtAfS9Oa8U67bA4Ka3aU56QHIO+DTQreQcqSN42KwtHtgN3
cCUvcfDvmspUAhBV3pu9thRm0Kf6BV2xMwKGRTj6YABske1yE0zbN3lXPKD2isi5YsWo+7vBMjlI
VKXhtplOnMsyXsRrXDSd815aaC8txpl2PxN3v78b5YfwDCyOvYtMgqDRvv2+UppJZMqpIg/bRieN
Wp0T1EPcC77T6IOGFs0pYcSCKQ/6BZq8j49gjQNKRK8u6TEq2U6g8tXHLCDp4WkNsLKN0xr39ZiH
xy/SFlKxuA6xRp+nsLcHRBAvylyKTQuTW+Ds4ahS7vdO/j81RqfTQChGUIpUgoaOIl3t/ljVzk3U
nGR2wLJxXl62cy+7n791c8/D2yGcWKdVd/e4StGJmx3qx9HOoZtYYKzs4VZGM17q6lz4ditX2z5O
/fwcqnpLrt0wESLTcDmM7MlaWCGM7/z+Qb8ShuurIfMBMQfJRJDXV1eLslisTyejuJe3hmusw1d/
jdLVS75Cq3AF9MeVFsUKLRoAXAHdJo0Mp/SAgDvn+eu75jTW49S0w2kx00i9cKLhXkNgspUteSj2
2xRXjJCkWebexMP9cGQDocB6TJSwH/tHSg7qmSml54aRdWH5haU/6fW0RzHhLK+R0IHsxIpSaZ8V
yaxNrWrKjPr3d6f/FCiQVWVoSKMKGsZVt0Iw67iqjYlPgH4q3ScA6+LqeJkelddt7tFEOYbukQH/
vrPmgc0fzE/r6VSx3NVl/gx4vd0u7Cm4QX5bl5X1qK4fN/eL2Z/s7a610umd7izDz7sIrs9ssTAX
h9kMewLXf/39KWDx/bDg/nqM6yDcnES/u0S1sNXWuFpp+F+sgik18SijVVvZJxKRMoLCMh5akHjx
1YFfj3XV+bVeYGpe1TakafiqZ/R+0LmLvTa0OzRQaWocI56ytAS8HkBewCzLnAkeQ/RXRJtQEMNX
qz0JWQIU5XCkeOrujKPQsucdOXOU5+CNsUqd2jGmFpyvTyI9x8PpCKVeJcRiiJHa/Ei4HExH8GdR
tTlNZnUHiwUwmmI+Mz0PDzgbhLkTvxjLfD9ZnJ9Akpzeo5f4Hh+E+mwbIlDRyTMNalQ4kJqH7CTE
6z/CZYq8uV45Q+ad1WlPOSHPFKJ6acW3sBc/II7hwPx3GV33G7VCFAPDYNwdrBArZRYpOh/dwrTf
H2W73t2UA/7xcyP5CJ6aiwKq+B7CAykqq1q5nHdaCw2QEV+N0sqbLgYrpSjXOE92yCsFwOJOffUq
ticEbU9TDcbiqUscUdEPF62cn5TZ6SwsFETjfl+OXwXbVUCCLUvNORpSkydebaomiFNgh2PT6mHt
35H4+JuX4tjME/rhjrBYb9u1vHpjJPfyBtnzOEKiFeQzXG21KlzXXRz+ZMs/s8+Z6z7Kd8+aFR5x
C5uC6sqeF4uV+5gQxIFZMU7vl7PDvfmQPC+Q8cynn3ChcIS58Txfk4//9/NArrt63aUeN7J/mgAX
NkFNz0qEL1+0j+388jFY3vald9dbWvjZdJ56x+MH5n9TtwPeKbsLaRm7i9md5s7s2NVf7yXv/vUw
u7u4d/gKLW7aWv4QzmRJHH0NDRESzhcA+a/acqJVOlyK/wTUQn8bzFkZPcDQu/QH5L0E/0YB9JVV
Xr+ZUWSb5iTOCJhzfH8zaivFYeeD5Ew7zBBUJ/0/lJ3XkqvYtqafiAgBAqRbPELepLsh0oIQRggn
8fT9kd1RnamlSJ0Tu2rtWmUSJJhzjvGP34w+CsCy0GGAdCSrCvfCg5+OjRrrPhW5t2zgnIygrQaE
C6BItPgB4KrOW5nYkDW6csPMKcRsYbzg13i4qFvnUmHP6Gipkwx2dDeJ7GaNraHYuzCgIrLFqsg8
1/APSJlH7gfZ9DiYpHvm/gQxnEwRl8BSXLvV8F771R+r/3z2IV0urKte0XD12bvjSL5o0v68ha6M
JXtgntz3cCZ5FBh4fVLi3+EwXztW9wUOum1gf/jyUIpGV1C3ko8TVDQ4xz3Nzubs5U2zX5gAzHx1
B7n4MH+xQXA8ltLSY1PwAfY2if44HdjzgUkSzfwVcu/OxWPENIH9W9dM77wN30/7n2/kxw1erfs2
liE7twommNNUfyJS0IGiscQ4e6G5WyZ6us0j374ltkdQxyPTrUB/ruZzegFrcnbqj13lEElgfHB7
f+9It1plvrq+MKRNR+d0tWHWaiiFxyw6by+Ti/XWM9XX+O2ZKAGdewD6Dciex4QEjxobQq36D1hY
SIdx3kI1b2rMoEzGIFq6zYerTJmeklcld9GQMVY9YSqdVk8X0ayklVzaItIk5q2aPpZxNUBBe+cr
uLE1gDfBvWODUMY0yr+XahK0+/CYgrJhfIZpLQHUJvKoylVojKkIgXRHc7CSdemW9ybhN2CSXm4C
A49JHFOFq5Wyl6RGJGtUohx+MmeCvligvW0NwNx1sP2snx+Lp0PrL1v7Yj/X0/nELdyRAZMTlydw
8GE5v5d++i2HvHpTiZtlsVD5YUCrXb0P8jEIz5e6jnZDon6sajqcIMY6W2SU7h8KLM9fxgt5aLU4
pUzYhswIow2cX2imo/l53e7942MVb/PGItajJeuQiA03tFKLyMt0JaxFWqEYhzuzwIvxWV3IB5fZ
7gM5lrMc7ufD6O3yhvtONAFWP0hWuCn9CyRA7eEg7sTaSz6DuXRnt7oxN0SG9OMTXz2DYRRmWtoc
pe3+6wgXENNTM9rGW9B1b2hgY7xdN7ozHYU0wcUT9VzFGgnMAel+89SQZH2ZVuZSNyKdEfGYnVpw
ySgco1RSPlAb39lJbkHCnClUIiSY09Vce4NF8UgQknHQbh9ILHXfCuOzM0665Id3BsW3EGFZxsya
dq3nmH/zA34cmNI4S4hYjjSaRpzGF6aiPz2h6cSKvPvmiBZQxag2JH3TPlKL2nc2phuMGw4P7PLw
uodZPLomXSjRUEoFEBSg+T6mEGq7lcEpCDA4Jyn1IeUZRJvP90q3Xl9hA0yeqRmEqbzE+MBUew0j
2zkRU0AQf28XN3aLPoWEYx0sCV7jFZzUimqUFwUbJnoAdouR+SjZpH4af1/lxvCcj0/TTpEIIiFf
78vROZEjRQW1qmhP38jV9VQzmLYmbEQnmkXO35f7JqRdLXuZ0xOVg8I0BM7a7z1QPDWnhFWg0e3x
oHM92UrGYvSwBfawP09+t+bAtKx597JpZq7g0bjdebGvg2i+z/Afd3Bt/9IdT5l6lLgD/4Vlt01X
MYUju+DBWZ7Xj3po7MhrffvyH55O05mf+g+YS98duNzYj+Vv8QKRXTj7fgO8P176CCuqg3KKxgtC
y9KSfJBuphYPivrZyrPR/uEwOFkNPaR8/Kxrq1bveUR+u03+8xgQcyAhYEviHn4/hiArR0lYYs5U
WMWQnAM9nVxeQZcGOzkwNXzU9LOrPR4csqK/wJdcgRTcxLis4FL2WYb57PRWfEpjKz4814oZYC0W
9L+uBbRmrKLM0JAQd0RULDOI5UMLlTaujwPZ2BMkULlkJCQGYa/4TOIx1Bhj5/w1tPESIoX2nbmx
c/wkPCVzJLoSyR64RWAej1OosPgOrs+NJ3gBZoDrkTNYxx4Zbppdw5hfKyAt4YCAQaN8w3/Gqexg
bB0eNZmOP8cOxsW4CdtbvC9cOvMq78Mr7o36bgEBMmRghTyGEdj8NV9gULWa3KTxZSHI2quWPxek
AmbDdYqHTCE8R5LXIXvL7lSmN6/K48TRFLlSv7Z+P1DkXNDqiuy8BTw0Fp1LniKYc2bcy5q4uXx+
XqivyX+8ucfmmAVUwMH2YfjyxBIZ67PMBKf53OsHa6snPt6He33aGYYxgeCrj5dfX/niHgmnL7Sv
318Np0yF7xmn2+tdq+3aaHQpcb4gKEhBWCyHs0NEfBIXPFd3PEy+fS3+utjVwZ2XtSxFBZzFCnfE
fDyPtQQ7uoGT1m9qDSGVIMqE9M2ieA0L0gnGialiRLnHMbPMJsIwgb0xMs7YVNaiGxNyXYSFi9v1
oMTHrGHcGKWmWrAB7mVXk4qHGme5YMR8hGUpVzkRalgWdoEJcDvAjY/wFELXYIIKOILl4lQYh17P
8zwGg6ckRD2vEfydwO/FcvDvzfsbQ/n3i2BALCKoYMZxdSQNzvuD2ATSN1RXPFysQj97C+bXgJ37
OTZLlfWCcgVXVaMmCVBYHxwPMsNwQijm4mlhe1jssr0T6i29E8V91AuJcW/3AK1X0svImkcucmfz
aD4kgKYffu1nM/fO9v89GvvnMwB1ki+B+JZMgqv3VylPRbZnoRzN2BMWHTSM0FKfK18zANgYLVBd
DVGttQxx7xW936fb9cUh9OCIQTZyr1z7fXFOxlGei2CdD4q+f31h4h/qCy9aoKCTL1DkHGOOQYrO
4Lg/ffVmdzAhNK3yO6XFDcVC/9HHEIklRcR7s0e3fiziVM2UOtmH+yVxbCpmUYb6cIEiuRkfJ+0u
ejoth4UxfO2gr5+N/SSiEpPOhjjQh9BiK/MwU4i1SLZEyg3NGPaEGSyqUhfHhrZ3qwPgnnVxsbpE
K4YNYLUbM29Rzcvj8QX71mZH/kDwUKv33Gn6gdLVd/vrM13tgGEptmLU0F1pmX62Cz3akIZAnz1C
zCwsUl+CO9UXUj1pFC459mUq3S/pNC6ysNXFHtqleVkWvJGb0iWp8O+1c2PD+nV3PQ7/4xs/lKf4
3A334wUJD/XJwAReShnsnGYqervT/k6vcWMiiAKHyp30SVy4vxvkH1fDZa7bt0p1nuYyeK8JMhxm
9vFsjPPXvz/Wreod7QERh2MRbIT4m9+f6yRmSdRcABp73c1LOd/73t5avzvOc91nsJC8Ykzc1v0f
uBfcqI+5skpHLcIcplP5fWW5jEdqMaQ+hk5j1IhQSAs2kplgFxaz75F3Fpm1fPKECRraIZVcg8XD
nIqt9q12781Rbuh3WVE/7uZq3ImT5jCrBp22hVH2gOXO4k1EfJTOlCPSfWfvtMtlbZ+NqeZYk9Tc
AZu2/gZbhWGnfwTW6u+ncoP43o/hsL6gswFouKYbBUVWJmHGU8mtpydNf1ngMEGopEm8s/fJX61V
2smh+W7ppKtPDKFvYLyvsJfqakJ/Q/d2vhumRNyRhM8WmaHII6/HwWFGZkdHvh5dVt/ezUr9aPc5
Pn3YFMMF3A8MZa478Xw6n+PPtrr4qW1wO6toBhzy6D/8/Q3denkQqRGfBHdEZXD+++UpDzF2lJcc
pn31ipS36nMY9FKzyvgF0JJBxt+XuyEd5uMjoJbQVkFSuS7PykxqjoPmgNJ+PBOj15OMB3y3E7SX
IxKwPMfAXFnKzHLFzFKU5w4a3RHnMXx//76PW5Nn7oNBHxy0PgPhahvSQsChYdnPBaqnFHsJ9slF
oXvbeOP1UnrHIstDn1pzw3SPsW4yMrN02u9njuW/7+RbOn+1XYMvjPoWF5iByc3vJ9AUSjXqtJOw
RdLGYYjBOCS4l3b9EkzexC3vw8Qjyvx5hFNtbDZuBnPZiDZaYLyX9uOFiIwvVX+ElKXZU7bxi+du
hGdel44/s9mX8EFCEOkGEXRw+HNuB4i1jj4/us3fH+Pm/jeE+QOCBdb/TwqMSGDroI6EeEf22utg
LXuNp+5IxkH4RFXIzOw4CXeB3YFoUeZMidFilD8TGMcRXU6niZHy33f0XcBcfbHMURGDUWXQXX6z
RX7s/aqWy0M89yDNvku4mbzmrxh+Vye3wUQamkTsaZgADozByxB/eapKDQmQHr5W5J70OStGi5lT
oEt7V2ycJrWPBYklura308bEyyeO7f3BrAWXcaE8ssfIwrFHbr0sN0PK1vHionkE4QSyWRGsjl03
nMzMSaRJePGR2l4W+Vjny5DJY/o6huTsIYKtxfVRNaPG1GpomP7gsMhJsSt97eyg5cJLU/O6e4Iu
8dYRqZCixuGF5wLReb/fv0t21oqDyOwAi0EDcew7YeRmLyYR5kxejV1opyWy3b8fzg37H1AuMicg
gg7QZFwfWsemOx9zpUBu81Q/vBx8cDUY0aZgbL2zt3WWj+eRMdXPzmZvh6y+2DLcj8H6zuZ3Cx8f
4lI3wJZx2HvlXe0CWXlhQJifix3m7Jb6EL0PjXiTUAr7ooOvst0Veu6Ra6OjXbehdtf+vfnpLfiX
W+jrT0ki/3NwdQthVUBuqdJuIUtmNbC10A9VWxqZGNmTtMvLWK6IntQec9FTiIV5awrrFJjYQdcH
R23dDlNRD5Poc4p9O6FprZ4KrnBZX3I7PDzEyVNMAFfqdxoSQScLjJHaF6Z7wRxIZm9VupOwzQn0
/XC6F+dZAn1m0kg2bruV6Ktgso0nZnaBPW890It8MkzZDpHDWe1+UWnTUXWnXvsG864XbW/CBA+D
0SE8jN9voziuxSA5QldJ4eeDvRxmaBopXaODpXiaDvVnwljC7AuXC47qcAD0fL11QixeXyVbRfq0
h456JGPbXx6Yfx2WfRKgZuZwm7CnvrN53xrm9ILn/273avEI3alR6v524bLmREvalS+vh3rqBdi3
3RMw9SfBP98NZF2VMHVYRdfJu5eyDoKR0nWLQJxke+coTPHYyO7Fjt5CUJgg/neZ76Pzx74p7tu0
Q5bZIliaBc7YWta0AgAod/bnW0SFPsqr5w1QMf/D1osOKYsCofBOMlLVCA8MNxI4qqvKJV5rczob
4QL703uP7NZ5++uyV2+Y1JbnMsMufYHPz9GLn2sydmm/0dbiakoIzmcweui1IIl5RJXdYdjIrQ1j
pzxY4WFeXCbj2Bg8V4S5vInrc2ClUPC+aOUDzNFLvZTQcp9AusZ6e8EdHNXxNhlND+wprS4+g98B
tR0eS5rcvZ8eGNm4Wgv5wRBzO3Y03qOhU7z9vdkqNzgayLMGjGnBtpFVXn3k8NSkZSWWxU7W977I
sFbRB7ADjZLhnrFnDxGoKZIFOpTIxA6Og1kXCKvXVVxkXpv5MrbxejcCl2Oa6fjk8taQg/N5eftQ
HZplo3W1j9zOjIfCbe+gFKNbp9PPW7/aHmWhGoanWCh3PT088whhHTk14suTeX5C24Nfhtkaoo15
3MnTbPGxIL0WBT4O84zxnwZOxyT6tAHNN4e64gy3gXmwOo+AEP2TuZMlGsNpuykhf3LUjWmK61X+
0gO/JT0KgMATTDkOXssZLIUHgi7M77VglVNE5I+DkR1u4snJgdWzoMcnqwCjR1yI7nwJwCI3Vr5G
lBF9FfRuasXfu+Jpn9bp8XIpcCMQdBH+6FnHCTTaqF4wPcBDsAXy44iHVhajkaU9iQjsdcXlCR7m
YzucVLxpDkfDfobb5JrYAj9yh0vNqZfqZj8RsR7AmX5+2Qyfmhd1S8gRLi3F0S6ddi73zmqNp/jx
4uzjEj5VbeilId/X5f0Ev5dFWslYh2omccB68lhM2+nAH3GQGLIXzEaPqp8vIys3B+5gKnixXy8u
vrjASmcnEsw73l7wJUFlhEGEYmSf9eKwKN9i7zLPX+ADzdv5eBO3hrYkprIlsdvIYDENtkQQqW8j
dwRp2te8hjTU0pBe5I9oMnYwkHhUMYtClNXe2bJuEYzx3cL0l3IBk4FrXmcXdtGgPini9uK0WIng
WPm2xbCw8uHZ6D29wUIC5Bqre566N2zKsMTqgfTvMEJ+/f0CpKpUpFVb5bvxZj9/asxyB+TvxLOB
m3w2NibET6KfGuI8eVReQJ7fjo/hNF9W4KPA36ofzYL1PcHy7ZcSTjPoCr6t/+gBj+yjFyWjhAu/
jvRQTz3vY5H3VO9PYb3d1s7WWzuSxyh3YE9lZ27UC+0VAcjX6L7B3M2DGEBRIh6hD82+Vgoe1IzI
k0Rogf2BY42D00AkQIQSMde4p7OFF3pjPf682tWx3yRpHI0aBGyD1QPVvWO/aOyi9Q6/fUvQc9XO
QYEBtFea/kA86MqNVl8f9TcZ2K+Nmm1Xd93jiimmk+y+/FonGmI2q6a5/tQ8+b5b+x8fGPzqX4fN
yvWxL/ZHDqjOpLNP0/IhxdylV8G7GAfM+tANE1wZUv8R50NN0vP5S0apVKRImBS9MYedS7TtLC91
VKIhFCfo56dnzW1kk2SPFB6M2c57JhmUAZwytue39TqSPTjmxObM1tKym9NpAuZrq7Px+E5ABhgS
Yl64Kw1EhPFuz26KvpdInuHy7HoV/d7i7I7BmYjsMqIF7SuGz3rx6X0GMOzW6e4zfqt8aflZ2gqu
S8KnYwD2GsLz12vsDkbuCfO0dBl+EIut7F6HNpqBp2cZ3dDkuYCTMfkKzeKx1Xv8aODu5tZoYdV2
MdYTFA2DHk8XJs9TXMkxu64eXiWze7noWGUAJugqGjl+N0QSXTDdw2K3dT/osNDcP67MaLLLLAzL
nHkPhlYIFvhLK7cvqJS/cJRj7PZxZ3P/rtquqzrciVjYTHAARq4QmKbcC6e6bsoduYiGqCMC033B
9HnYXjpBNZMbvR8vdb2DY9Ls4ESbx2x+tDrGhpVDhIi2PDrBPJlxh3mll6z13L8rbb71wvd8HZyS
6O4Jev29/+RBo5Za2zTT/d4bh2Yj6eonhIwGIXvt4QFSI/uJTCLvJBfWo3K6M3n6v25JV98SvTws
zt54j0Hx1Q0cRiGjmCQtltgL8L+32cNB30y+AoP1l+sPGAyxKFoLL1/MGwv9hVAwXn8YxubZ7LBz
fml7Juy0d+1J0KSQAGOcvUPIeiVBz5AMmea3trSNwiBYE/UT1GOInbhbEDBlJUbLPC2kgdib+IJZ
EsdfoO+OkE5kfWVMaFd7WYvkxv3ffHjyESQgbsz1Vf+LbXumPYOwQGYQ+GJGvZTNdokFXXkd0CRQ
MeofmeF/sIf6Hwc9nWO4DXPUv/BLzJ9nu+E6AsaZHZhyZCf2y2GC/QoDzqE1+BT9zm8e2XYVl+gp
r3sXieTx1YfxopkOmZwhKRHwd0h3ma0x3q9YtVsRGkWol6j2SIXyw0m4yjZQ7XFTGZrHRBdmCuQb
cUKi1rSyGuOdJW/1+aBDU3RST54cHwJzbzXu2FLNky8J+mHV+Uit/AxfVn4KhMvggYFv/ZJi+TTL
Fq3TTbPlCR9xxVbsow2oZ/XQZ4m34xCmiWwq9sDqH09s5sh/UyhM/T/DbhuZt2b3v9t/exUn+ifR
Ok7q5E7hXHZnqhdTNDFl0j8BbPw9K6eZhm7PJOK/Zxi3pRbAclS0cV+eH/l/rGJ17Ppxgr9MxEXw
EsygSk8uK0w8W0CI3WBy8vgR/KhqoT0eabUpgQSDcipdXXbRO74gWHlTM/HHWXco+Af4oSTuyE84
bmM9hDkmrDSnmyjW0R94gd0wUnuUPEKRKSyPFtAPablHoM+FQAokxCd2cvQ5ogFQpqBJgUZA6hE1
13BxcuundFnC6ac3wq+ef+Gz+CgwNUogDOjB+57+IyJwxsTfL/0QEjKG9FNhiBcjnBJcaBFua9f2
wRst3s8T5aXLraNbPh9798ycvwPTbFJCc/mKreOk20V+4l6m9EO8bASQbxUn4vcUhg8F78BJz7fZ
ZPw8XkqhLuOJut4/XlbaNNoJ2/oxWg0qfD8yq3GyWboYYnHOYG+z32hLwsfn/Mu25EvYOGcOLmBz
FtqiIt6XdFbvsuL19vtCDk1KzcBzvM3RiF6YmBQ+Mn1TMSRmkQnLZXcyhC07Xe4OnITSkDT7/s/a
l3zB20h6htwBnsrG+Ox9f8EXjYfFi//10DtMBCxnxfzYmwdzoPMj++V6ABZNrJPRcjKjCrI02Igj
42K0vHGzJ9EbTw/6qr8w1kOocPtxZGxtrOeB/vGAluLiGruvL6YHGwBX9+PJdEOT2/4eXW4yA2ML
5Ab6rmcAcJsofNzVhfsSGMj93eXdmqn+2iKvgOT4HJCdJmmnnYQrbDkLWZ7pbL877MgUfK4myUNg
F2bJN3nxA0v2sJh3SSj2xy7hdn7h3jszvkuu6y2bBN4hqZp4koD0/T4zSDE7laoIsD2cxQV5B7gO
smMB2HDMmewNCtYk0QLjGWsdZDbNhLOHL0H2+ft0CjUxsRJ9qE+PumVkFpOZbPbBS7Jy+d3EzRz2
zOb5YxXz5t1BBb+JT9c3zly/r7YJ94A++/vGh8XlnF0G+3aq5JQSIqlQJJBRwWgYO5ypb7fD5gCl
3Etq9a1TXlVsbi6RCRaDzemAzfdSn3uLAsyzR+eKmDEas5Y0x8QLcCnFbVuaRcUHgavS4E5/cmOY
A4apjpByk/0xHF9NflOpOFXdSGimVTDraGzPOjNP7pw7PKpIbo53XrnhjWEuvB6M+3nMjLK0q9ql
E5nlBkJQ7krogmTCugd3YLCaHenEsDn2RpFBNT4R/f2LRnien3LutnrnHlawCj/U59AhH8WTHc3p
g1XN8651h6leookd4FW5zNBrMv4iChn4NXHuIlB91/TPgx6LEg233MdyXD3oLhHqEEoNquXCixRr
POJELM8EvxlZbWv4YeKIQUQpvkj3hhPfc65/L90PnmBajsgD+v2OaUFRiLjQ5LtuWk3LSeShQ7GR
YOJZHLB8TwvSFw9wsY0KGtcun0nwefzKilexO8aSyRjNBUeZiPDSUu8rLnRMuHy2Z0xVZ8LzPZrE
re5KAa3/726v6BrdYZxE0Uhst2y5XqFr8zHBKa3NYLnPCbjH0e6/9uvvRmU62ptE9F5+V81uNDpf
huNAjXaUPTaBRDpF72L0SmOF9yKjLGxTBYPNAeFgZyxF/Z1EZo9YEwOvN6f4iKw+mqOwyon8cXdu
caMQZtAOWol/F7yC6+cWKGdYBsVJ2krIY3v/CvBn/UVJjZdk+xTOF3bHrpYaTuZOv7sR+5ltgMSb
ack8d6K6xp324eaL9POGrh6NfBkqGfmAIwAoK8nInbQqlbGaYgrq3ijxCGySFXFkGoe7NpG1SdhN
qmJyOHugmhJ4CZmGF+Frn9JUpkfnpCp+0JywxikmsYJd4ejoZfg5o2Y1ZDpNZMnZ6hJT3WkvJ8nn
j+Y80QTRGAvrZPA0bu7saLfA6F/f9xU/s6zGxzZW2NLCCIOT3oe9kGxG1NLQyjpdBtS7tzS/t/d/
Xr//1Am89r+X5jg5qWOhAEo42zGkXKJc3UQfTYcb4ITMqDnfC0qFvw9v5RalDNb3mJE07O8eff99
1fBUkQwnol0n7QvrqGpBc4LaGZkjjNK4mSsnR4IrU5vhLPs6+ihRI7xdG7vL9GbMwIhoWkcWfAXd
xsFpD+5wgLwzkyZjPRNm2dg5Dg10BThwESxDhmmIDwF2a8GOKG9lGTmZp34NMCWjXygttNfxLiIn
nF4jNxRk0762bR/QqlMhX7DRMgNa6FciZjcDpJPzwWxATb2GG1ttD/WULIncDR/lJyhV+VcNqeqE
8bAB3lDxVTbE6fphuAgST6biFimpQlOKmEXFC2yYjt36wAAKvFww6iEjV0sK3W5vR9RP5axJpgOA
xv4O+eHjyBwR+8zg9mB2x0ndWIQZ46DZwd+VTeGzCoj3NRGFMqYl0JWfkubMdA2l0o8gtS25yVao
Gqehd6nNiOd6QqloNaWjkRi/Kh3ZL1GkUvd9UukfPnEz20OnOhjqVtqM1+3zkd5RMYYY0+Jutgtn
e6eYaOt2JlnVY+7EbwlFpuymfJGNBarei1sIsOUAfIswHIbFjuhlpGPlsxh9NJXekq1ezYk+7goH
kSubP05Iw53EX8qvo9g/vynq5Mz4i8ZpAwMNQ1O8Auqzczk7mTLjo0ZvQqkHEPLJLPrshnwvRsMd
r8L3BHkanB/BarEgGBmDTfiCHJ50YUJXlWTGj0LtNuBJkwwNivWOqNaRdHkSYjqwOa6GdjY5rnGN
Wp5fozlFjEoPjB9jH3JqnAniZjR5nKYC7BEjJkd6A6eYCY7CrQMqTdSFNhNod56qSfyK6QLdkk4z
xH4YU04Xi/x5/6Qo5mjU103i7oxH3qqwBwcDRunxU/Yub9U6Ww3e0pOD/FadK0vhOWbcR7d4NgRy
sHh8ZzcU18PjhMIqeok/SYMdvp2Yj+HFBHvitBKqqdK9SPFOqiZKNW1PZs0IFFOsqTwZesI6RAVz
AiU3Lo2VUJyBCLVG/S6sgqcjzc5nDMqCWRKtCNNEwqhq5zjA4sQJFStR/TIxivd8rws79aN/wrwQ
cPrX40m+SDN9/FwslFfywAOa/Wn3xaCo3ZZLKTLrnNNitAyd86q2E3/wNHKrWbY+bOnChx7m7qOp
uJITvZtlq5z2D4/sg8HSVFC8xLAJcVg0x5UZfwpe6x9NgF5+L7jpZSoIbnOZpOev+OxmnZNhRSu/
NS9KaBSlkxXTMrZbZE6tfWYdRBM8ms/kf2I2u9tvTmQa7M7Ixt8Be5TQrJ7PY7252Eqthxc9fct2
Zxmqrz56Cb8a5CLQl0bGMLBOhJrpl0ctIsMbBxr3fN6kin16Kug08Dqeh/NgJa0y9EuhHr+Asb1e
NoO3QWBobEmaUcD2bPQS+zbBUw3tMu+eRpdF15K3/NLVW/H18FrFzvFgqZVeL5lDPFV4sQ1zHdke
rxeP6fAOIsaoeuRnr4UNO/4lfABbJX79KcXJYrBOVnxt5SR/OKZGXRgFoirRVIBlwkU8HazRSoaS
laqzCPpFvUzCr4hJXiP5A9FgnT3hkDob0hOH5PFOTiSUD4yWnxoCDcBja907p8KNwR0sdkohFe90
tCJXlZBcjAPppDD9Kixlcf4GSDiPTVCaGBMVvkP7k35J/1QBg85vh88xBp2cEIZY6tZnbGP+SJ5T
a2OuMWVCeTiZ8eTiK9Tn8arARKGE2LBgLikvYQvdk3l9n1jX5yggOfNdzLQ0TFl+n2jtMYrzKOiK
HZHuKNikcFax8kprf/CSLRYLASBJ+8SsVHkZ8V6FjoQ9APzn0GkyJ1+eQR6SmXqHYHBL5oM2gNJS
xMmQwIyr0z2T9+253A+baToyuunLGKijtWJmBYqhlhN2NmhvWeTW2vbvZ3mL+fbzwt+Vzo+xOjX0
RR7HWTs9gAOcdyetMuTC+k9jfOw4kPRR6e+RGavrktDGe757t9rDHx/9u8r/cQepJiiED3EHUJEo
lveG9lZp9Kb9R75rZyH2zeb14/+2W/0WY6D4+/34T8ehfAQbID79W3uK/vqU2cNhT4cSFD/j9B9C
27/TO9xw7EMmRqYVqRPYVP5DQzul4vCctm2xI07qdTG0Th5U3JfukYObP7p5sIDTc55RvjwCVLHf
zApM5sx79dwtcgMtAoUc1Wufl3P16eWaJKTwFOW7o5d/UZOR5hhSBzyr2/HktItAecFrn/9+xW5+
+B8XHV9xkNXsiC3SoZV7Vv2sYLbDBBsvel22F57DbMCcauM5slG1z6Rx+2S9v2/g+5lePXPgEiII
CGGFdXctC8/LUmti0r13g9XFaMxwfmZmH4IJ5A8CcGy9ZqgLun7ppRDEP1i4J0DuARc3lDXT7Ofe
+p+hu/xw4tf6OdyW70jYNz1sBtllKXzgE5wAxA1Q5XEwfQQGACE1+R1c4wYnTkOO2/eeTBR7id7v
d7c6B0LWiJjzVebJE3sunIWuZqZ6R/zbnrl2Rqot4se7iMQ32/P3N/j7ylfvzbFQlHKfjvbLHD9T
aIKaSbi8YDfBi/SSipNgNM/RiZNL9prLk2JkngG4QVFUHb8ao8PXoExNQbaisZ4GuL/rcWmJylrB
KxJdwmAp7wOjrNZFu5MTG/pUMz19tPQSdf4VpXar+aUOlSIqZyK2PaWtDacB0oG9S1l8Ohg4L1GA
l69FQmnIpQDCs87m3+PI1Iz4GX35BadoT7aHeyN/SXfF7JKtKctreo1woiH5CpkYCvPxydfKOfjs
M5aUZ57nEdrGcqixHueNXrxLTPdFUyKQWTXz0sqqtQZbQzXlckltn72lu8uH4qhPjYqhx2y4uQSv
WmpBD9Am+d4secM8YoYF7m8szI/SLCxn+3KVks/wiu5OgElZtn6OOVbmaG2qq91SoMreExYwwdtH
6p2xk/LjDDFGe6RwahWvEh6q0bST7GEzH5XIFM0Y965l4pSYhCum9Fgz+Mi9C7A9MmGIDYLbgvKK
/gCfGvyAj7omm3+vthsS0v5dAZZBUEHg7jX6JhWXURc3I0Q0M/v7NY3hx20Pk+3aKczH3gVonq3n
qQmHUjBbv18n9/xIvrGYf9/X/38PVxXKadRWcjvCZ4EhNaOuzltgqfDZkH1sYbanGAxYD4vV6uPO
R++XwfVlR/hdqNgdst+oVztdGIXFsd5L7WL8Lm+i5xbWjmqF7mVXzhnTMC2F199r5Kny0VYpOMcu
U3v8PHDCr8TLib29e7z/e9z19ofg3YgNuLHx1RcRn7Xh8dQq8TQ5uSzN/OiE3UDfdzt0QcpZMqpq
F2qzKH37+5u4gf/8P9tFzpje+uMK8x0k2T5MGkH73vOHEzKOk/dZP2db8CL0ztufA0/YZfC3kBMY
46XbE9k308aanHS2Tqy3v6cu96wnbugcuC++C8TNoobXxdUWGnRCfgJGGQBkOmdxKqX+vnPZu06N
3sT6oTPk6dkfoH+N/SZ8bqplUHulQODwTG6n9cGOWxOF4LFz49wXCdZdCK2eRG4E4nSwzrlNrhbj
LNkcyTOhvLOy/i2Uft/7FRYzPiFJVsIQlnrmAHzhqFui/f2OzxJJX5bulPk3SiUNzQxZqHip9Oqh
q+tFYS7kwTFpe5DrFE9LeNcRFAU7D6DyejQ3MYwf7c5hfWMJkYYBeI8HB/j39Uh/nx6GUlbFKdKo
SXg4GWG1KJgRF4xphv/7opsXAM8YIiD7iBb5ak4gVG1dDmql3bYGw1U2iq1gUO97IGoDV7vz9G5g
hlzt234SXjcGZVdf51ELwvzScrXe6dI7zDTLmQim4v298m4oHn5f5rqTSJSgHeeHnrjRNEgc4Odw
6rpgNqMls1JSukE+imVh5z1nEkdGzMMequnDpLuj+BNvvK+/PnD/z38U9kGlNclRPpU7sCGKqxN1
iS9ZOUm+7+kswapBZsoZWxmjyL+/g1uF0s8rf7/ZP65cSkg+mpwiv4wfg7Ns967q6MyIoqnt904l
kW6TbgcivTn4U2eRiVmnM4xl/r4NZfjvcUB7TL4y1bbapxz9/gIGw6jJ5EbpHwWRJQZE1reKrCbs
VJ5Tv7QCaFD/h7Iz220b2dbwExHgPNxy1GxLtjzdEHZik+JMiuL09Odj+gAnVoIIB7u3uxMkolgs
Vq361z/4cOIDOcCZ9rIify3c5++TWzvdItxkH6eN6tZuzkl4hwtcymH4UdqPZGOMy/BujrkgfdS3
lsd6yc1t4xWOKnhs3YDypV8klqtdjdtgCyHaED7QdccUBq8+omTuNmPoAUuIgSmObsqx0Bp2g9W5
lkhWhnVHAGfDMprnKVDgmhZf1TqhCD4lB1r4qrULgSZQ7ArnPemFWe0MqP1FAlfXHSgUghwVgtDg
KvLH7Bau4q0YrWIoo7ANDK8zVxlRJxyO52jaKEg7qq76xeyecAQyjYtNtNA5eYhPBwx+1XPkTtNz
RNmOdAZ4/qS+VLLi8Lc1/AV8nZD5KWjNbUmNV+NUIEheOXusgsmdVK8koLd1kqhz6iwYjedTmq2x
Tnam9L0UqPhhg4Akx6EbZWsNpGDyI3UVD2dfNDcaZwhJDhJ4uCc7f2wK18ieJZJHkP2fLlSboq9O
/mV8Hs/Luo19BXPJmKcIVs551UkVjkagXBO5Y2xHlzM2xW9JuUKuwzp/we6/u4NtUam1rYMHGkUL
2LzI89lYfe46EBRetg7+8POJPU3v5NqLoBGQsULvt6szqkA4Qdpcf97X9XzA1qKlWC1BLLOMwG+6
3R3Q+onmbKdgN5XSl69rr7Ve6Dnq+pdegv3dSZSbsW0BzY3WQlWO/35rlLkkuZ5u5EeKEIv5STbe
97fmJE7WRYgi9XHuZK0R/5x3gLnu3dtjBK9lAFbagGvhvPpmo0ZsHQz3cSr1cJKEO3DLFOqX89I/
vs0vEvvvS8moC5zscxX/FXc9s9O3vvRfaN3483DA3E7xP6z13VvnMnY/nmZizzbB3Mvfputy9egf
2gWxRY63KZdBcDik+6Xhxc/i8lnaY8KwCRf3NszD5T2Ak7SXK9ZFz6vvHQTB9kOy/xJceCNPVuE/
1RWsCNpK2jIOwvcblSsp838ZdbbbGRAjcZzE5e+jnp2nSlDP+fkIILfTOM5mkOhBQy5zA/3l/FTq
tviF59PL9KK9DP700m1Y1l3CDmBzwv0cNuQlwOjqFtFxNsA9jq+PeMstcZJZ9s6bVHnifbG4uFiX
ug/Fc1y6GJF0qygwlzXeUMAvFYyu0T+eoDUCr6MKrmz5zliRggivQn88OfO2vPbE5dxfBSP3otl4
1X4ftqnPaCUrc1HhJtgvyOTFOliAh1qz0woLw+aUSR7JC0waoMbWKX1YS9B5bqz3f93hfx/Dq1Py
RZf6WkvZdiRr1WLkJ9unYVmbT2Fxxy4j9k83t5i/7vagGlg5zx5EZAJ+f2xW0hSlqKQgFmPmwYX0
TIo1FSeq4jJzLN4vKUwP4SMe8+00qYc+WvQXc1PqMb2q3hHk7iWXPoX2oGeXfZadd7q6qEvM5/OU
0S8Kp8zjG3XQr6rq+o0imofUTfgg8ynx+1fWkq6TUiTQR+BvOMcbCwt/zL0uq/h+8MddfKc6IfKq
8N5c5huKk/OyWBAowlF1Fy27p2r27YevlSz0GwXvX7wn8Gn87Ztd7ddmWLWCooCOEVv3aa1zOPvv
IV19XNE3l/f803ysvtrBTV8N05s5dQVpvvbpxtHp5vhcrX9NWMtWoiXnI44I++wxP6B+Zr+q9+X+
5J32eXD/+gyZuaaD5j/jlL6ZSCs6jI8DCR+VgyfFj/aN6JHFLWb9r4P7Px7c9VKYpKeLUpd8Mfbn
Rxquyl36xFqw7O7QIK0yP13lW4OMydj/oDMFuNitcfuUnQ9tPS0+IfuBoWzuaY66QTDxEjr5z/Ix
28WH/CcSnyAJ6ufwAANuZ8+EsMEDTlsnnoVmo0c40bkVxQVU5wK3SpyOb5w7/oLAf3v42vWJ9ayP
uhLy8mrnVUFpWGi61zXeVAXD6I3JsZvuKgCm91ZasA3e2PP+uvqiokG8gfb7DymUFgnMy0zRHp8a
1+3c0078enubkPzaZbq8ix0clpfq8v6e/iSnExp6F3fAjtBOdu874/2hcRRiwiDv33hX/6JEZVB+
+15XZ5ahFKn8ZioShVQ9edppwv582093lEdBZc32qXDPKKyT6U4oVMfqFDsC7lOGyjUvq5ImrYpF
9Z7a5N8j9te1dlZ40C1h2EC0v68imZrI57OmdBtqvuTsnpp7VZ0ZZaLkFjmduZf2JgNj/sjr+W9i
LooAlAWX3tf3S0Zlk4idkhbHS3BpbP1++BBp2s0RqcdkURy1G3vy307CpNXSrICWwb+vdhOjH8Ym
s4riCC34Q17G5HffAnaVW9e4WvGstoBpM8Dyn98xwX7E7MCxnnG6xonYQOi6nM4OnrJHbY294DP8
XWgUr+ND6fbLVEKjMPPJf0KCdBq3Bw8XD/9+yn9RIdCkmAW3FmoX/Lqu59+AhWwcyuJjHnOll0i3
396kxzOtg7dquf04O/YBHvOPZyiaI2WEnV+czexsQlmIjNJ5iPy99fMnJpXTjfln/O2NtTjZYcwu
Y853jXKG9VCaU6tPj2vtYfArQg/wsa4o+s/+5FsK4r9qaX4pfovpEvJtcL/aeavMhUymjux097wj
60c/DwJIM769iQ8EYUFq2EDZrDfxu/DWOXHvPsfvNHpfQ8VpisCLObvYaezV54X0VdirbAcPYkei
4YIqH3vfWfM42ngqfMHrXUPth8jS+P9+JH+tOH6/8SsETRqURMcZT3kUFmvDvrAuvy0tj2xT/nf/
nC693eJhv58t3cwbx3rIm395Ay2MreihWXDwrsEhObycrL6cxMd1TKcQHl69TJAU2l2zhGBGcIK4
tX5UwP1e+KVcVniSPs2eyeitvXRYwD63YS8NjgJN26HKWS5nhS+/F6IvbQhjS9Z5kPiNuR8gN90l
LsTQyUZYyw/oO1gWJQ9yv4QfE+r38DIg39scStLSMbl/aMPk3JJTxPG2ae3G9Af79Gmp6OHtabZf
cPX7pvJaSOeFoyeQBZWLL+RLycAjHqVrUiyb0LFIFnXD5QkHh3YnxX5Bb0moAg2yW04i+9i6n2KH
8SbEna4OzuHnHFXNWCygZLEcwcOZ8NVdT9m2UxZ87ij8lOkhv9KapwbHPTJZZ51fOodlUy7g/Ujl
SuEgJxz0bpFSUkwHpD3SeY2USu0Wws50H5d6tJKKZZbztV850A+VR9MS7W3iRDDpZxsfq3QfH2ms
OG3ommzx4evyZB+iHknr5ZO8QfIdsPyJODTOX5X4aSqG2o688L6SHBLnDid7aVXeI6M54rbSPQ91
gMHvsGBrCV1dWHzydyWvRsfnAi4cTp5GBw9MhQ9cPi6b+fPP/Jkw2UlwJVKbW8GxzUSc0RErFnGw
556lZ3RgjynP3MseoF3xw44L5sKldAZqFgm1HPeKoOlN+2jAAiFMu8Mz8+BTO88TBjHd5zIkJ8PD
WOP8KVR8Dq2jkuDS0lkq5aLels4jCZ7KRAQaIngn7LZIzBwmEjRjoK8Klx8LKhDErRUfGLsVl7Fz
2a8/QehaCGrAyXBqL7V9ZkvHshshAAaYivgxjxHftg7K4yPEqNmXp2cScsRHWOH9mqplil3ahXHA
7s5/fOyeY3cJePoAzmFoAaNHwLz3GN4vH/2OYeIZmkgCfl0g386Dz9jIeA6nSIwkH0ra8rFby5Cw
hHWfrEGbe5pmvSOTWsJJCsZav4mJRUl9sXbvre3GtJt3JEeu2Xra8UhLG+odqASUFo+ZNv9y2gJ3
ZEhqvEhxJd3WLpsQV0kjsxtIfhESCGtZPqIF3vQ/S7dEOPHueSccE7QVKeXYm2zfL8uR2On5Gi3J
AdNn9MKtOOef4sZ4WpDcNTeQhWXsOUcztDnGAGK8S5HvjO6rEcQ7Yf+68oTUXUXO7tzZzvvxgdUz
2SP1JUSDj5JswI3Ify8iH9mKwly62OAd5kKp1u9C0C/Hh4f84UFf7LxX8wHXGPf1/eGhNGecZbQ7
LOHkyZVnuhxGIUfTP1PLnmC6+7KMSSdDaIcn2+Iwy90Gg3N5DVAtrnmjbe3Z/6y8wDPt7p1qvrF3
2eDuFMS748mliajCx9LtFdTdVHqAit4GHe4auCvqjvpROVjRaeos5GrteF8+nFxigQts/43I6ViV
OCLbAxujUYAbCrp9bBAethrqQsxM/Auq7NBVmJ0IslPH4NzotJ8ccbIAapJB49JmV8k+xQ9y+thl
tNI/PYy/VDNfwpLaszjCE4n9+JgF8RjMAsaTuyiFNX8pgHh1kAQ4ih5GP5XkIyEVn5FKTGgUPPYr
7b7nz8/Jic6XekBZ2tSugu4tXIB8RPrKdCLJS1rXnI6K+EXSZi4eyeORmzXmU8PmYl8wS2ru6GW2
fBBG0e6FyqQO5s5iavBjf/7oEMIknz0pKs75A/FDFjBiWuL2Nr1QTBJ056ex5G1IZ03d3RcoHKAC
Gtke8eJPa/5zGEUinJvcTsXoI6wwV7W/uKUsMJRdNH8L66eRoMqbig3XBml87e2H/VkihWGRHY1l
eIhcRqEDIplHGeUPlpHRQ8OXiiDQIeyzI58nyJP7AoW76Cs5cerkcW8k9k/4IENHQlvoSNaXmW5L
MjwkTzSQjjon6NRJoJbuoPI1DbeuvKZHs0QfigxNvC3v2h8QGHnhJLusHoRwmcVHg450+awmD3mC
umGR9atLnrtPI45nrRCkytuI+gGg9B1qXWuAUK+VfFNrq0zfhCUU1Qc0gB31jhqkEn5ksXDjTPRX
EB/7L1ziwQgUXBm/l9uSap2TBF8Rerg03T0ULLShHh7vS9lNdr3feoqzmBMS7v9d4FwXdlCwKOkI
aqB7LdL6uqpvkj5Ky4bQ7XtVDFph25l7NUGdy9swrJIh+PfF5OsCHNMUk9MLFkc0jVWw4e83qRuF
qJu4Dj0WL/pbj94uIDCOQC4fBnNuum+p10Hv3UI/obrJ/HjxiqROclY72e32xc2++R8ti/n7UNJa
qjXbCWAt/v37yMIZi7hBwXaJrFOg9mENI1E+OfVeETgbFMrsRpmmy/5reqFtWo+O+abv4aP4BFXj
BPVQLdElSZgoenXr8yFi5p7W2d147GK3w/307BeyG7GhYQwA27m4g8DBHpgMvv/os/VhkgEFdjcY
q9NeXVbpwrAAAtW7iCTY+3rJwdxkx1ZdtvxKXVoGKNXgBMPzrlWXJghjshs3uYw2ckkqxqD6uuif
k3WzuK/W5Y9RcQQcG/SNFftQ5+3d4JTE3VLbFHPR8AHDuRg2EYL51PnMjznr1VwqniX/hATodVrf
dx/hvTGCo61iLdjE/oyVAUnUQfUMW08pPQnN7x6mUFBBLLKLfimsphVwvlNvpONlQefkYavcr15M
SIThGpAuWb3sh8FZN+wA7siv3wg1a9JdGfr9x/FFHDhfIeZ7Ko6ivoXHKrgmS/M6OWrUXm591xyV
1K2cSV6/ZJ9kBa2E1t0lwf6oA5bMFsrr+mM+B7ikTB+LzIOJCp/6eZfbiBTViKVdDdcvmFog7dU9
fUvzIF+XPGx8pWxkT97LCjv10jeEL9rk8hrXtlxdNIWTP4krTeDvpx/Wfbx/f7l8sNmneH340o2j
MEZCzLvfz96/5iVCbzQlJCRw7vo+L7v43IrRIHTYgWWbZBnhy7WrNsZdsTx/qUH1oj3qnkgjTQ+a
ZeVLi2GRgEedgxwJ72XXLNUvZLW4TP7Q0RTIXupJUOHrIPXwVQ1xHm02o5ch58V8IBD5mXuJby6J
JPt1sqk421g8RI2k8Pl32oW+6RYQkbzq16+Hg3U03qLl6JdLKxB9Icg7RyJaHn0YnpaaE71Grwg7
3WGb++JzCgW4XyBrCU4+0qAHc90/ZF7qq88inurW8gL//LwYXnXv36vNzVG8Ok43dVnVSSwOjxCx
OEuj5TDWzOAwYhe1Q1+/OEPhophX+D3P2kg/byW0zBf4/hhl4AwkjCJRZhJxjN8fI95q5O/yN3Za
tQfTPGnoKe6FW1f5c7KQaqhAdkGuBe9PubqKpl/0tqLdtQunrRG9aRplMruiRZVfH/89pMo88a7v
6PdrXS3gcnxJ69q4tDS5jYUEwWha58fuw3RPR9X9hLeGK9OnhhHEu4oo19zFOKCmYEYYtgc0gRcN
9KczamLx/0tu0EkLJjaAzUXRfzEqvg91U4uX3JjUbCdFnnChJcmJolh1TSARZ50cEFNFO6V7i5Bz
mDcwgr88ZTwXiQ0hLkK16Ih8v3Sqn6JuGMx4c6qfMmN76umG7Itb3rbSjLddDf1cGIAKAQZg1nU1
m6Wxikax0qvdbB1c77BHlOzZPfjskim9rTfJ4gv1s3CfBNbi30/9ukZgbDEnJQ8PGSadfUP9foNN
JlmpoZ713ZRQDH1NwyHTaF6vLW1XpjdoFH+/Fix73hp4stftUGHKTPUyJvpOUD3kyTAxOeEfxmln
nPBWV29UP+o8X/8YVJ2oNqy3oUhdJ9FMmdUl5ZCoa4kmzKA/W+Fpr5ekS4Xq9tSqi77K16aE60pe
eKJGT/40tb5Uvp2V/RmZE77GbltdglQIBsUEkKVzknWId0T3fIIKANBRry6ckM3B0/B5SaAjqurk
VP0hJJEPbV9F6WsplNVTfdcWNZEeans30Jk2zsNddqm+zuYtMO8PptOv5/nbTV9VPVozVZMU6dqu
Tchii57NDMyV4xxIXLibS7/2qBQkVt3KgfvzRQHaNU1eFhzQZkXF93lkqP0kDGlbQoA+DtUKgKWR
tqJ8Y436czn8dpXrhpsViVETTn25kTj8tato2AIoRfL9uQn+/Voofykf2ZxnQzCsl+CM/aIF/tYt
709Cm3QSHCc5EL+o+wBdctw8xl2x7PNAeBjlvTH5Ik4L1kyk6KIgz9hrya7Qg9FREOmgdFiOQDkU
9o07+PEcHC0HCv+9ofiEeKzDLpbuLeEuMl1TCoTWqw8jGQc9yfAkWhDoDQHv4uuveKIivrq47fNZ
BUL68Wm6zTP5ugjjYtLpo9VQBSIiOWCQj1/wHq5zFXG3HFclu3ggMk0XDpfeVsmQkYIpe7ZWM+3F
TSMXtq7MGc4CrQM8O3Dqddvzs8nRHqORPgL+m5UvMJNNG9G7m5EelMlOIj6Ntd0CJSQezKxnYjju
tXxGoIy1Fm8yPNAWd/6HUS1KwMpPvDawTesA9cRqY6aekj+aPYzjFfjV5PjmU7qCIoOYsCWVY6m+
iuqOjzpFy0IN1B6DI1jN5zmVgGjhDaKyeknrHPcI+T7fTF4I4RGfV90u3lsP/VyAkH0lQYt9jZaf
zQedV+wnrHu0c+2npNoU9B/Gsv6pqnQYxzXxHJVzvrcQEwN7QoLetuSAmGSUqQIlaNcvsywQKFYR
YN6TLxdHTo/BtQFi5PFeEUM5Pp+f+4Wp0LOfvhrbGxU3fkNHZj6nGrYUmmKbWJvaZHF0bpMtm8Hr
tpEe1D7LveqRzAC/xdlnR611MWFTn1H4GVxnT0UqHpoXxFwRpTuoQYcNIB6dlyVuKo0NPgBbaMYm
SoDHAs0swr10gSOAiSIQyPzJWqI7RJCa0AR3ul0t2ed7qqJh+3DsAYbuzctPAJYiiC4ANErrJycO
NZ48eykabrJ9MEqWMbfUg6neyMZKsbzxw9zhPPIgrvHa/zTRMaIt/MqfR7JT+MiG4KbCVTBkeXlA
QrfY5yaEBXKNhd5BNWgswV9w6BFsDjoFbKt7Igu/1kO0Mg/6+UZb4y8VItxlEaEELy8nQGNeS357
gTE0yqS6TsNH1P53B9052LLrgVUBOxH8cIuO+0uX/vtuQzONA74oz5koMrYWVwugYomXTO9w+Z1r
d9SzIvZxHLt9OWDKByHFvAKHvF3O/3VaUJgzax8VF5U1honRqvk4BRecawZHpRGHrY2nBNJKWwnB
5M3/lyi9jxCiqLJ7KusmyLD8k/25RD/h73Dx453oy67gk0Zzo9Y2rgvDX7eGhzndIWRm6Gq+j2SX
y1IUDxrOPNTavFfyIrW1GvofvoI4nr0BUCNreDytTl7iHuYuBBREYQGyzkyuPHi2n8ManL5bf3YJ
C00qrbEymw5VvsxG2pzPKmpGGzux+87ZXFzPMf2HB8H94tXEyuUBDabl7uPgDI950ZEsOtHNwMrE
j4MMg6TCpz/aG/6t9tAvEsAfT5RwAwv3WQgpv/q2v00gKxUlWJ/jdCws2yWF8c18Z4kDJDPpEW63
d00f3OGf8VTbvl18NM/BJ3qrlzPUNmRQGP5477oKVCt5mIaf7HfJW61oJxFW8XHOb0327wWkrllz
+CATjy4yhFzKne+PSFNNAZ+Qc3RITPTJZ9SbSE8H7Zid263M2t3o29bAPNXQbCuNbZFi5NzjUVy+
DXScqhHyUtkszOINMO7fO+n3ou/Pb3Y1ecw8jqro3EYg8Y51nhMp8nHVis5QBtRP/77W9/Lgf6/F
S0hDTQeGMq/K6F5oG6mJ0ugQXQ6nLGiLxSCvQoEl7MaFrgr2/65ETSmqSJeI57TmV+a3uWE2ajQN
asaVTssOZ1KNwpDt9xTWrmW8SXhDCfpqQjtOA617F5HkZ08t+G22N3JCTAS3ihvn3zf/tynw+1e6
unmzCq1RFPPoIFjvpAKL1fvZvG+LnR7hRNXdJdUttePfRpvQS7xVCHgB3byec5Y6DlFqCvsK/0Lz
XqvXaruqoKMWh3/f2a/e+P+9if872r9d6WoOaWFTKWGrCXvNDIwI+ejpkKKKDsfVZViNl32uwwCl
zZDMjQrNY4Il+Amo/YjjTONkCq/hnd5DtErxiNMWBZFhRgz7v1v1sepZLaUThsRi8pwjhzeTlwas
WR0/yJeOezoa0WldVjcW1avm85/3dFWop0UqVW2qCvtfdwLk2AqzpmWeQYI2eScoW2RO9la6DM9A
xi1aKuOVzOwhqWytPZrWXa/dncgoS9ZCeBCVjIkGQq5dnHT48e/x/17b//lVr86IRmHoEVkPiInl
VdI8h5cAgZZ2C0C+4sH8d5nZARE4nFeK5L7v71StDr0cYzG6T9XeLdsDBj08XrG5QwJjTyLGCp/D
eKPOv1rkf10UFatIAx4/Kkk3rt6aeoy0vtCscD9N9+XoGuo9p0VN2alYUocPHTZZ/S6+eIR/Ub1f
1H109mMDGJ8jZXzfTLrf129Wp/tjE7lRpzkGhBIRI+p527PL3qljTygdQbywZ60q+l3tsM3GQEs+
h9Rt2h8TyqnoEDdPlbHTOmC9QrZDgficgJ+muuBlIkLh38/z6pD4303Ls/8P0llA8OudDX+dc1wV
FXHdBC2fgg70uqK6HptukUivWrqUrTc1rt1ePi//femrY9V/l4YLPT9fuA/8+/tDnlDhCBehCPcV
TFIjQURLRhIVoYDfRTzX4h2tkUjEK3xYTxFhVQVKJfWgKvsTeaVms2nyY1hdlqkVLuqYFrOvswBp
1BxDBGaazkP3XE0/LEdLa8gMx/5yogVEOvGp9QfY4ZqynwqAYSXyre5VYaDHnkjnWnDbsXLrkiL3
giIJ4L0s9pfhrhM6LzGfcqv308o4JFYCEV27tX/PK9jVCmf8Niy/+Jy/7SenwUQMO87DErkZs04W
FktBvpOxRujdxqBe2lfyczndeLP/soRzWZJY4OQR5XEtoh46bNfiIgn3Ir7XGiPf3EUU7orV2f2t
nNdb17p6vVOlHIQUeew+EnZhhs0QWvHwIwHG726srb9aTdejOcuT8L0nbZXE1e+TTKOg66L4jGuz
GWSqc1Lw59lL+qoXAql3ewiaJv6cpSvdOgVcMf7/m97g+ooBXmmR+XOFF6pFNBAswHNUp9qz1IVF
BW+8ycpB6fze8kR0i2YZyCJelDQsUPKoyb1q3l0ULJwT5WJLvez0DXGKuUtPnV49fVpOzdpXRxpm
F0Ki6Z1ThwpHVYMpHG5Mw7+UEAYMNeoaOIHQ569eziRrR3U4y9a+SN7O8B8v4Uvfv6o0GGAmEpwi
39oF/ygO50wQ2E+ihuGXjlTu+4OqwqHP4olNsFUPSnF2/6sOO5FAaMm3bgUv/LGP0Zkkpwo0HT0r
CTpXD2eyEmHKyRzcn/p3edhH4lpoP0xcQm+scb/S4L/Nv/m2dAW0mtxI/rm6rWJQROh+jbCXePC5
NtcrUS/YDUyVRHkS6hqGlC8JH+ZYs/6elkK1H7WXaDxD8vjRo7luT+vIqgNq83VvouypxpVRbNXp
bTjjLiUgt/5qw2PMwb2QHow2d8aBKTEd9cKjjAjztX4hdZsQi26lhO8p5HRZ3bbaLp6OfQbM0qt8
mdJOQtUu0if5/AGeruLWIK8KBT1BueuE1tGMj1Hb0zWWir01gbLnnzSO1aZxQxU8IfwhcYqQi7Up
B7jbandlenFOw1YxqcyoyTrR17vMHZQQR6Z3OtX2ZKWgSp0d9T9ECw4HTdj8Ts7skH2PWBK+DnuQ
cPIGvJT69p661egCqxO31UOOu7Sep75m0ZSDBoUfVS6SiTnYFx1n0YkbiB2FClxeFEXpDZeajXny
s0n157Io6rOdJRwbRDVtmHvhieZvhEsS2+604yFxXqjLzNZO3sUwbaUP0hLvF75OnS5mzzcakNrw
FZP9XWI+1Qrryo/690S0fFYf+Mu7FPhNT+uPqeU4X0BpMGzlnEEBolhNSAmMLl6JNUdnLjviBBoJ
eQBPLNM/6vHdLNH706xiwCxtK1AKNiVsbYguOd+Ch5lEO0mLgyEesQ8DOTE/Mz63GWI3XXPwmLQt
xzzIfS/WoMLV6ReKku2l4bSrzcGXwOW0cnlOKWbHMNBS/K9RwJDc5ErJXZvSHLQ4LtaqLSXPfFRu
IpnRkd7TMO1iHloHLIYs6zQGJkFTbZ94CUwiSzuI5QCNrdiMyWIwW1dU4gXnjousLCfJWo+l4V3U
ctUp70WoDvbdACusqKpFmOp+IoOL4acQEa4yF+5a9WAK0mMqGsyZ5Zm5nZ7agCcmIuxSrSdTJTgu
dMcI4wUeghxhuoAekhjhER+ArIydgqalvFVoVZ+O+Rw6pRX3XaPfNXgMTCG8xfAEMpXfl1rl9VKz
gYC54Qg6Ve+9oK0UU/DMFnk7B4gJxwS9hCvDQ895GJF0XjUGPtCC6EjCShwRWpoRO/JpcWqeLUht
BvR/fTgHDZ7Dc0/A3Kehk2jSVqOYD7Wl2WzFy6qPtEWLG1Ut/dS1wxnXhZzbSXLdSw04TRwiuy/1
7FgTSPKUQdzfDvISkWuuu5W1v5zWQjTcS/mqoiFBM8dPT/Wymi7u5blibTBRwZeVaVuQP+ltVJhU
gfGPw/knJyT5i5N90sN/EZ2E8Tt1c13R+xP+OE2x4k0KSStiKenO1R2tEvQ+b6wL8JBUbat1cMyC
C8YNmuG3Ce94eidljc9rUw9PtBRqASP7fluYYJOEyYtQH5p5pqR0DrXGVcN3nYpYjYEjmc8nGeNR
SvuxKtcm3B5TeIP4VyggkPCwLYPkENBrfeDciqtjcWguumNCpJz/Tm++q10YCPmaJYm40ZV42hs4
t2mWbZU71n27uEiensuPwoCBSPVUnJ8qXViXzfYcylSEvKTM3T6JXQ3BZp7uGutZE6H+5B9S01Jy
H8dJ36fGW2wQDG881CwYgjT6GS+FKkWbCExL1mA4iR+WcgrOeWxLAwuaYmI5/Z4PcOlhERaJDvfT
HkRPj95HQPQ8JvSF5UyeceQOZjQdfeWgJSr73OPFOswWGf3QrITeeBpOL2YNu7Cu74zyXa0eGOQs
/ZRK0N+K9VaBNtANi75sN1Vd2RltntwwnIuIxVrODmrue8XAK7faWOozhXUmVQs581pCpoan1CLu
LrHcNvXKpDtYJ0Bp2lZGmrit/JOtwuI58BKno+LVIJRJUfoNTmPqJLvNdGyUfdXgoipLrt7gRe3I
xt6K0NDwJUxWdENUlg1BrI1O6xLkmUnTGpiEZyuqW6ihdqu/KMZ+uryHXKfTIydhQAuDYHtlZ/Fi
DeSyR7Enxeoii79U2XAVeIadV85/JAy3uVjC0dRI0DrRRLszvfpEdu7M85C+sgut+IdUeZLEtyz/
wBnJbmLFnZ9/l8nryiK2Azty9RS0LRaL0XtkoqeNf6Q6mnnVclSFJNq6JSr8K4sMhxAS7kdfWDOk
Q5qQGWd2rW9DiVslmfbfJcMVWE3dOFcMmI3MyBU43vXZF22EeiJJU5gr1nHEpktZGeFyZPUTupXc
ww067UdWYKj01ZeW5q7KEjPUX3m+pzPw7y/zR6HOd0HlLcE5wHIY4Pp7UZa3tUZiuxHuqcbC4pDF
dydIheytyi1k+UqU899tGzDUJOyNyd2Rrwqlpj+Vk6KF4Z6q5UQ0DjYejWD6NKVddkVlhMsUxrNF
ZYbHjaWS/C7MhXFDSWztu08dUFhtbPCRSnNPyeUGOPC3gfj9212BfFGKb0RXCuG+HzygS/RzYFwt
vv71jRG/kqz+OQ5XKITUn/OLFjMOodi74hg6M1cP+EqenTuVw1nYAhmSa9WPBxZlzXoS4zsgGXs8
Y57N4tjID/+eA0SEXZ9ImQWGBuSvUCuLf+TEaVnTihjP8WjAjRVl8NIQl6mTFeQmwR28f3oqLeO8
XAn1SutOB0X8Kc/nmWF7UdsgXaQTVQ3BJe3WgN/c6PVunsZz1dNa+kdCX20qB/K7PqRUX6YUHFaI
o9Vp3QjbYcLbW4KfVGyTy+xXWmOJD64d97V7kh8vA5/Plt/roluV5rYS9HUtAMBO5z0FI1Sgk+zD
876w9MQZUAI3QG2skLPX05arSPvr9fgn3xQ4cRyHpXEm6YciuutM20AG3weR1Dmkvi9MzDBVVC4R
SQnFaUVBoljtQglfmjjzhHBtnJpFH/4gX9TuLquctaHPz8syJYtahQVAOnn5YxpIylK/4lKjZLuf
B2EuQ8vLVtbKFeDw/3B2Xrtxa9m6fiICzOG2cpZYckmWbwjZy2bOmU9/Pups7Jbo2iJ6NbrR3YCX
J4ucc8wR/pC5wrJgZlabzUNGQu4DuCpjAIjVG7I2zx0cdxmDyK7r9hGt+zw1jvGvKmv/WBl/+TDQ
7hfWWv+aerKte9gKlOFLIj+SQHEz8zO42dk5lfQj8bOjmpIB9Ctn1EA12zWtPHpEJODYZD703lue
iDh9XYcI0b7YVpR4LfCPB9QPed0sQhJFZch3GhqDKl6baSid24p+SBEejSjet8U6q1eBx1gwVM+a
qsNle1G8em/ipBeF3UpNsl1b4DNTnnvS29rtNjPbdoxN08prnFBJxNCxCJ/Erj7W46ZpC8QnKFEI
KkP7HEI0B3K8aOsD5nC5NNNMu1fCQjW3NAvOMn3EsbPzoXPTC6I7tC29BpqjRG2CBAuSa9EIn20a
/1WfcyZRE2AKR/eOic+kr9EYUtYXWkTfrrqSAenBJUkwKvOvZGGy/BYi4fv1+7wXAU3uAOxg4O+J
UzHuvBGlXnM0yw6aJcdCoZYgFvnqrXKuX69096ehy2Gis8W0TZtEQGS4hNJEldxu2x+y+lRaJunZ
Okrpd58tpEe7cA5VNn6Y6VZhePG/K46//cOH67RWM115sMaXSRU1sk+ChrjTLAFRpBegfCXj82tm
zMrnKHdWpufBZlGR2NLeb4MPK6udH+dt3ls2poELJidWOawQPQa7qCVbv7YpSijUaX8kN8D1X7/n
e2EdR2Yc7hSEsP8SChoKPRPVdrw9XZGSTafHc0tgnsXB968XuvdBPy40voQPP7LJvSArNRaidY5s
nRs9c6cVEL/cy9DZXGFfLzf3uyaZRGSGWlrSbrY7d6wnCGwqYnRzq9z5UVD2dGQydIicAMs//6iq
GUS/9ziAdHRk/w/lSVnvOH+W9yesL3Rtvv5R70ztyR7V0dkce4nAhUmTPq9nVo5UmwH92Vov13Q1
kVOhwJLPmQI8L5GrVenaTSBuC0ddjqe/FGlhQ50Yr56cREousWtB5dnMiNgGom30JFIscLLMvxQU
L3ll+6TN6Nw0CnISwaHpd44PPadGc5yrM4c2lBBJx1q9Rbcg6v0xthWuwyVdHvQkWAZ06jSAwcpF
cfCdqFtgI1RrHF7DD8HmbKpCm0mX7kQlnWxRwRKPmEvw/fxWBCmOM0l1LGq/ZwbbefnAJ4gtu/dm
XLHUMcObvn/k1XB9UUlS0Rv9vNJory6rATEiJzP1fFTPvQd86dZJE2yMIjp17TEKUyiF/SrX6dOJ
wyIcZZYtZ6Nm7VbsbpVeXzs3fXIbW0OzupGAXIE1GtC1GKStkjxr9bNLNtXz1/QobsNzDGWona64
dq2brq1LA0/R3lvKtDaSMgGqJUOkOFKc9vlTlF5lWDme//vrjXdvnyMqpwK71UGlvisPfzi8Bl0E
BL6q98Nr4Iu3jYVrANkKq6zfs7fanaPLIiNXQzYVhbvt80seBJ/uWTGGw35NA5NDRe+D4/T1T/p7
vEj39+MykwhRFbHpCHrDDdOtyc64rmMTmhslFg0VEU8QN1n5gJj+zbIkJPijw7A2p0dYM4fMD82C
+YNzoMtqoTWq6mtu0SiVaWysemXf6aeZRe8kJZCNdCC9YzNfMyevNFGVzDfk1LLD4MlXN3mhPinJ
GX2mb7lZLAYJ3R3roCUlXb6CJF7ait5bWtGCkaVvdalvmAHAZZ2B/77TnKanSTZgRBDMKPbe2+Yf
dlXT1kXj+LVlg5PCRNKJKuat2s7pwMQgN9WkB9CdywYc3piUFj5eBUiBz7yae8Fj3NWgmYBt/BXC
5W6c0MREi655GYEy/NquEKHqgEyqUOEheLEDFXHbxsimmgJMOdQYVGdbMpWB7TOLJZnIeL8Xf7oG
S2kEGgFemZoKlfzL7LAVwkWE4FDqqw5eo9jZNENUxOTHBqxaIgxLW0zIdloF1SgJTxkt5tY/6lXy
WBftqst/OqG8ojsg0iqW6a+mCPTrZbsMY09djv/j6xc5kZj5n8dmeEPChhwnXvOfj23sWFrdg423
m3w3ThhM+jdUbD79y6IYtr/K6GoSybSAHkyADlzxzPQ+b+H1pldfoWikGwc9h58x82Dj5p5us3Gq
9D8Ppk9qgCGLMzW0RBN52gOHbtQKTWkgCMsegQ+pxc1YdzdUlVK8sySbu6sAFcWBFPWt2lDo9UiV
ucuctnTnQ7os54S4pHu3yjgfQq3RBDP9zqT7cA4sIZSKPIebr+Oxl/xhTk1hyORqiU8ERhdRvBY9
KJkR2stYMv9um5lcSRpD3d9vCHEWjpcBZmgSCnWvixIt5tMFzROZDEGXHr4BIZh+P01AiuU4gn0v
rrU2vFE5zibf8r1vZDIJNVA9wZ9pGgr6MBDlvAlNu4rxdq7itaY6iw6susGWURogLuZ2bObLVKJo
qq/G5KOitqqAKjTJhU7aHtMHTVn3nFImPbdSPQ/O7uuddCeKMglVRAbzON4yn/y8w5O6FVAfiw1b
1Y99t+zDNZHbGS6Ju/fm0C93wtKntcZn+bAn5KjIMnFgLXARuXFssSmnUd6Kl38zcx2127GLY0CN
1tbkV+l1o/RADQzbTQ6S9ifon1XvyI2rEGvM/OnrVwgT6u+99mm5yQ8zAl92co0fJovxA1SeJcD5
RmOayDii/ZVYbz66CS1toTq5FFFNr/VFsjap9b3osMdQnoNvkv4rJJk3emeRpS9W+4MxXUXDVoYY
LDNbqyyaz9+zWFpZ4z/SgTUumKLH5RHudaJ5tD9O8FJXefRUWDsrJWfT38YmFslxF15TGiyit7Si
E6AdBjFIjebGS46qLnKFAiLUemEuKubu0oCKenJMevmhai5GBnCk3XcafhqRuetKZ1UL0kqIt+IQ
Lt34LROMpQf7sG3CR7/dJwx6UmGrqCgFJy9dD6vU1x9N4C5GdnPx8x7nLgoFIPNMwUVTxRBpuRVL
LQAMDL/Bqh4CP0Ipgz98jkTodmgHmAzFUH30BTvtESOIftWw1CPuivQU9Ij3AncxrN1QgnuXZsLs
nRSRdj7UIThw46R7Ut8VUZb6MY1yknCeF8Gc6qzom4QPCX6ohmJYzIEr7h6RDytOolbrDUOfZZZu
gwJKSlvudpW/j8pfoKS+3rR3z/2Hhcb4/eEsKrUwIG4r6HYgn4L0LAxXV/vVpBz9azyHgHgnPU1i
8af3OGbHHxYrjLIXG8EcFwuXKR3vAPO5BmMVbFEb4WhC0yjo9KZq9pCIK9/Xl0JRHIzhWGXJSZTK
ZSNeFKaQTbUfuLJMZPM165tZMLhC6CBTsOLNkx+O/BAVr4KXres03Ci58FZ0t6aJF5b1fUh+dmn+
ZonFWfX1g2ZC6M/SrZlR3AmPTdYhMkue8S3B0jQREOwigfa9zX//zoGEUXO8O3RNsRllHcqFVkWG
nVRrXX8q01NW09cWl9CKFulcWLq3eaVRDkwH+IdS2SQGin2FEtjA5i3KfWWgPoIJlnpphf0gk4UB
0kvmwLLSiIadfmdKKhwrUBGnbpzs3tBwqUAadq/ONy7FJevp6c8AEiNOg3Sg9CefcquaqWD/Biqb
sN8sk5yb/waqO9leruMqvYLIkS0wg/T036FUfRtiRKZQCHyIyx8lUBAPkKwVKasepGLvxbsgW0Yw
YtRwXTv5NQaBGUcmwheBNRNDxsWn72RUxIKdMSIRp/CzVMljV65Mw+a6A43DAI5OtRzPHOe5VSY3
kFVEAcMnzbDJBEn76AMD6ZutYu++aTIams+jjxCA6M8HORNdP9EqkqqQua5Om19pxv4//P6GLns5
bBXUwIFWyA++uY0LOxiQKSoOQfDH6+2UKj7pw29R6Pxu83TmDdzdfKCeJHOUH6PzN9l8sWPEYhfl
BoAkaSlqNuODRes8Bxau84dcwgW6BGPxJpjPX59q6d67hx9NCWqpSK9P+ct6W7SVEHcGRUK1FxUb
DTGhwz98i48MF4W1iCmpivxF7HXAFc7Ssx7bvFgrmbiKgplu2r1D//FZxpz0Q6TVo8woJJNnCdXy
oOm/feVFhlDm6mPOPyxgOM1uineW4HSH085myGJCMfyrEA9LresbISCsgW/ywQrF9QiPQRtK7leY
CVCCe2G8lNBzZV/W9I9aZucZ03EpRQGzq8+xr25jBIUSOVhLRrWo8p3X4WzU+d+q6qkDp1wpbwF4
KARAsE2TEM0RupWpx78FAbAYEDIm/vUR0OLB8rQHMdshsxPiHQsLI3v7+nNPDDPea0LDwqAGOClc
daDFn18x0DtNCz2fn+sllxYtiMaCDjR+5uxX393CDKEzHfrJOgvNZQZHr/QPZvyzbI61pW9qUzh5
fbjxGjI9XTxJOdCC7E+tDcgzu5sS371AKy6xkR1Bn3396Pdqoo+Prk6qxqRx4thU+VKO+FqTxI3w
LDffxskzVGVa11mTr8083vVQ7xKwYl1Rr00wUl8/xr1mAI8B41QckZjGX9m5DERRT7iZkIjYyiGF
KiDQIHjzZG+vlMbvoCjePAE1B1B2VoN5WvCEGsCuQxlOLFx8+q6jVXIaXaMsf8k3NIH2ZWy7Tn4y
ZJS7ZDSRLW2OayePyd5f2/zDU09CrKs5aq8gL20L8YPRaCu1w0JC1HZChy2AoS+y9nsMJsvdSXW1
jf4MgCGlRFn7mNmksPk78ewCjSECFbH8KoGQH5W6/LkO4Bjl/npKQxvDIHkGzmmfd6flyoo86CEA
lP7SFs8G940nhcfaGSGTcCbzo5mKSJ2Brer7ZZzmG9r9Jw2AzNcf+V4jjNr7Pw8yiUR106S5mVET
JYDAlG9OsOcLFyJkMstawETp0Zf1eQTXwRyUhtQsxOP+hQCjhiEsM35KwcmrwFIaJCwfLHShmrK3
xOHAJu/Kq6gPq0QmAwjXQQCar5r58ff3yn+WNicHTaqMLA5aEt6mNlat7kYryqYsTk/lOAgHqpQP
0XdFqw75SJcYX4XLJGIwPaQLa/ESgMFz0Gwb1G4p0rgLBnyi8oE5mrFIrBMC5zMPDPD53r4xZXDK
uszgYXqzB54J+p8+BlFNsXOkZjrMmJTSBcyV0e/qN6rZPlp1jI7gL5SXv42xIxMAE6h5uy1SYaf4
nM7S34GQrZbRoD/FmYIKy15vVlG1TSrw6Fsz2NW1++J3wV77bjnAXSBpF/pGkcqN6qarrH0ZG6Y5
CAEwxFm1k/14VYDGjMtnHcEIL8+oA7vdoEl21XanAK6DgtCL2FID+i8Vj4Ae4UqwHIYywhswkkDC
HzKsD+gXKCQigvvLNQyaMPXGdW8M6PT86CC4WAvUGM4v2sMr4MSmHJ5BxewAtw25+pSLcCWsFygU
G5VARRV6lWp1a5nGyTeGXZI7OxCz6vBWKmjHmQupf7bEZBOrGQKnAbkecof4sVQ5Zpc0fnzI6NFC
dt4870Ep8XRVLnl+LlLtAZ49uoBC+AyXLnR/qNLoMAstuv8dMXDh66yEBuF1LThkgXdTDFugGEpb
Bfw/d2fcXWo06xpfe0w0bdnkVPPCcO6sYh9I2kMDNgynkxGGu8j98CqY/aoE1agFEmaK0oGI4JCn
OBk1oJW/H88kt5bjjatFa7GWTknu7wwFaFiKD0Z0y/ADLgGMdODmRpyFdY4S9dfgNnvThf0s4oiF
SGqShkhA7VulvvmN+i2K1ccyUQ7h8I8nihsFdTA9Pocw8CXrOhOB7tXSpILgzjTVGA09Pp//EgZp
rJSqbmsQ7VOmeuDLrDRZ57jTeGn+KBTMoegBVgwJa6QxzBT2JnCevgn3Om+UA0x+G+1nHuudNzkJ
0QAcxpOG5b1kKJNE1YmLvJIKh4sk1xZdCeq9OOR1sJdk4nPv/jKz/jnokfiJUuksxy9x0980pUdG
kEm5MPxpDGsrIWksucNeFpR9fnGNEo3OZq8b5UnwI85ctdDB1MOHXGcxRLNC30tWtEzKDsJVEx3D
HhqzVx91yV8L7hEY1rVlrGqwvfuovw3g55tc3NYpbhJAhOUgW2me/o/ItLOIgOZ7/UKsrH+kCmwl
N0zVFHjE1VuFjKeqXwavWRTWZuiegwhAdK9A8kti5WGjy+WtRA0hxFMw0IMf0sCkrT8UJcqggrzL
KudPi/2InC/RASqKah15yXawQLXWIRMDaVvp+GoU1g2kflxZCdKwzkoLNVtt6ktTxt97tFrLXD9K
wT9N6Z1VxVvJwB5KVA1d6I7CTZDwgkuLx4bIOt4AGnOZ2oU1CUw54470gYcKqH35p9ZtNjoiwaUJ
lryw+yejdDa1h0u2D+DUkh5SL/tu6PWKculJH7IzQL3UvIrlSsbtzuStvD8Mv0WpKImk+DQ+Bojx
lZSFm5wer0CGxQ2UBeZaRw2wVU+dy/yTGBE7exFzbIsfK+NHG5fDPu/6Zb6p5OrUCNkyNVC4iHGW
ss0K23TNODgi/b5YW2ZOsssymdQal1m4YyGJpAjoWKPaMF+U1HxsM7h9aY/6974tL1h5LhlWGGMv
vHI2yqLDyK9poaEp5ca1altI28tNS55qlflGpnyLU3gVGC56Q3hRk3AL827tKeDpC2UHUwlJiLAj
8AVEdF+b67TeycGo9emfIK6DMNX0SAuC6w1NpdFgwJtBkBaqfAY02UEEiTtMvZsXKXjqvStQoVKM
t5XszZRX9wpgGuUSFE7yqxHS+Tmm4IRgDA4gIpvhU3KqUoxA8aQ292H4xyJR9qFTmIgsV0QUxPaq
5i3x8oXRH5zGO8QuQpfIU87Ekzs3NwgbYAIWgwZVFSc1eSyUWVXoATc3MqkdvljMqiwQ+gz4SEQH
PVkJ4T4rcV7ezs717pS+I6GUkbZMJUQP5vPrKNqGmhBBLdsHHYEfiLvLYAQEM0nt3VUYdMB2E4Hz
6OOu+FDUlnkRtGngUWDXB0z7FhDeTeMHnvNfv8k79wVfFpc5ahLM5qZ1vJUzNoUxQ77IlxMOQJE7
7WDW29nJ0J0i/dNC4xf98Hu6WkajIGQhCltG9ONoqt9WlMAIMSHUZ9lf/657CA+092XJAsHHqPxd
HP3DelYWDYmmsF7v4+VXIZcDqcQBKdmQL3TCpqwB2K5iQvPBco5pcy6bs19jNd+++vkVG3u1vbku
HtHuvhX+yQUZHokF2qk8CFm86hrcssq9MSC7GUj7CtNhn0kG5XzubFNxkydY1G8qdHqypf5dBstM
PFtJabxRkMTys5kYMW656e1K+wectY4eCiPnzy+38Qw1LcSUfhusxC1Nt0A/6HtBOv8rRDO4kVHr
C5zb3wgSK1P6uFWq94rQr68Cfh6lYmfm7zGzKIGISs2m1n6C01LIYyOg5mJpd2gWCBlemoEyc0zu
FTycxNHlG9oz4LdJwuMXltvmbqzbg4jQIiYtHVo0Zf4mW9dYLq4h7AzoQG5hoiq5/XqP/U1HJSwq
mqJgAADTUZ4O+LO6TRvdglgCxSRotmq0twrUx58THBd965ZrJ6vD2eth8OaKrXvTt09LT45T6Zil
njWybhvViwEDKrA2mrI1EuZLOnLECO0b0kLv59LLOxNulgV/MtofMhyalJdGJPF7m063LUZjLrgn
q5E3QqitFBcJmfyVKZZCW4Vuu1K0u97EPA+GjV+0yyCTZrQ67kWUD88yhQMYsI5VK+p1Ox7WcnRU
w2xVQ8NK/Vuafq/9ftmRLH39xe+1/WBVA8BRsPMQlak8iETypxgdu18zHvykehRSxN9aiFh2nBxk
v8JvEjBdi5QhEuh+MSKw977nvyeMdAZg85Bq5//0S9weT6F1lEQMIVx4VT4q2+02hvhpIayd4sDa
GMuwlteKhvST5XGZ/WOJ8WYIMIXGlrXZK/JRacW15Vozyfq9m+fjb5zcrREYebkRCt2O8gcvheiz
YkTWzEKZ7i3DuXmXC+AETZkxbKLe8MbD0wno7CEjVpk/dbnfjHly7VOUUZAZAZ1UaFYDmqcOktv9
rc/Nvdf8iCkCv/6090Io6CXyG5xogSFNQmghaqGpD45mCxWkKvE3zVejuKr0kKUQh772+evl7m1e
RCkUpiMqWIMpTiKOkjLt4YbYaXoBgw2bAl2ZNt9FDmKXAKnSl6/XuxswdJpTZHG8cnnqHRTHPEzs
ppQN3L/hk+a8IUpS5RWNhLWRP1cINTezUOy7L5VLAswOFwZF6ed7qe+iME/bRLfrEF29g69HW/DC
iJ8uSFi5Iqzi91h8uEgna2ztnV4dlGgrjg2CKj8oAIm+fgv3sh2mdBpW7xShUAE/P48idG6iR4Vm
O1azTV2o0IABFJdoRutpJlZOPCnfe+bkVRL4L4ZgYN8nP95sdDnwAxaTW3U1zoziLF97pAKd2rxG
yLDn7a9Ur2HdBt9N5LIwKrIsRATb71gp0ozG0Q8cbwT785fyvU6PPm9ORoUQ0PxIrRUVlEiydSLa
sXcrWhUyxFF2Dn1oIpYLSOtnR/snu0jlLYoOrfZTild9/1T1vOgfPY5/1T6m/m9Dbd/kPjSXXQ6U
oEjRMTdwd9rTBPo5KgyVlLmOoj1RG4wMFH2ZudmS/4NkNWWn2zz06Uxcv7tVDboE8khQMMgaP38l
CxOjsGmocEFzUhgi+bAcyc5A90iCOwttPvno1I9fb427icSHVadKHUJG596pEs02ussm728y8sfm
oh4g7TjjmP5PRFtqLPG+Xvc9w57mbgZ2Wtymms5BmQQeZjml1keCanNA1AHYNnzdYV1g9FLq8kZC
eNTPGSYBc0tptbnNj7AOGQtgtXlEiROsW5ab67B58kxr5wU0mZydLpVPHt1tvfup488hA0212OIV
MLki23S18W++GBNwjVHgyH+YBs84TdLYjDPNNuPHrDj3IaarGGJ2a2eEp58tdeWVycxZvoe2wzKc
Q0xXiXtkal1rGVmlmnwbO4OkBvUrandx2261DI69Y0NPb+t111xBSaz9tDmFGpg/BXQRkPevP+H/
8SRjfWyakvmXLEQaAHn0Ale1M1Xe8Q0Dob6Bxto28JFDxBuC6EjD0xVQ1xPqY641OK+0Z5yrNzWk
2K8fRr5zs/ANdOpGk9KHycfn0xM2SpeIkaHYzTgutBjLBkvT31UqA+LBX+U9Ric5Ng5KdpBgxSOt
hoq+c1MQqYCFmmrXsdei4CgkIqdPJkI2yR0YH9Q8pClkjw0dNW62UHqWASdi9qaae37l8/NXVSfl
ZYGaD/wScNWeAVeQ+/CNsx+rBCzDn/l8cwtODmAkC1KQRhaS+OifOm9Kg4RMcDTUcylfIpIRruOv
P9G9MRGfyKIVaoroYk1vBpSLFDwsJKSP6qukQRowBiQh+A9GWqgAjrxq5AZyYnGt0fsOtl7Vrmae
YfxVk7ADTQl7S1KdsR87ec0iCW6UxRXgCesCVBTWOyzob21+891iM6giwyO7zb6Xkd0xW7QArhXB
XP105zr+9AyTN59xZoSUadGoHBTob51wVAN8kYn11DISRiLOPpdfaner5T6yA+tUQref1pfubXpx
ZsR9r5j79DATcJjYKEZbOdTQWvDDKvdglYweLtBPhIUo+Bvnu5Buot+d9XvmQ4w5x1cfYpJuy9mg
VoVMOwmpJhWEnbeP5SOHa3wNQ3NzaztLxZmvf6eM+/Rbxw/zoTki+m3X5gYfP6j3WfuDUsLyZu7T
O6nfpyUm2U86UgG7NON1YgOGtlcSPDQhDTnnu1pf+Ihfv8W7Z1gTzXH8i0b1FAeD/7U55A0oMw5v
nm7FZ95hVT5SCxuPtTy3VSaK+u+pHar9Y4BlyjpCsD6/P5Nms459AM2lQvte9NJKSoR94FQovAXL
rGj3KugCcH66g4qLssoDBWxoAj/4R6WoUJFPJhjPxkk2ASN7Sbr46ESkZf8s45bhSWspgb9SPfdN
u5Z9d92LuKNZFy2p8TM75Srw8nLhejmJQXRNi2fNY6IsXOQArIgG6gYftQT5Siv9PlboZE3IrVFR
dvWLHwnY5/YY1QDFCU+C5e5UPLI7hCUGzVqKfb8uzQfVBChPiRr8KUTgOvyBrD1pyUoOuRhoRaYk
ZF516tB4iRio6Y22c/dFnx0UOq4t1LGGN299E71rOEgLxZSfO/U1Q5KpqaqtiNeVVfirLkYpBkZI
1/3MXo2RkYaHspwjaC40dgtpO/nZiN+ayFrGcklJfdPKX2q1w3Hyj47EJqw2FV3uiN57IL0mxXOU
/vTlWxsMJKfaHlPQfeOoDxbKfqHhbQU9sPXuV8uL9Ty8kUA6uqV5Efs1W7PCVyUiyvjOa0jmDKDH
Q0AaxlAzpFcVIZz/fq/CPUNLjOJPZ073efNkDKoYJtf0EISN4p7ACzbxmn9bz7GGbs3t69V06U58
wXuZ7EQ2QWu9lykfzjpIZaPNPWqwqNgP2gkJIaQ0d442EjuYXkfgnq1lV0SbJIDCr2NC0d3ofZB2
v6aGucognwTJaysjQi2waeNT4yb7VNn0/h8nL9dlVL0lUEGEyA7jbh1b2taobl15SgjYCu5Lfhqs
JLpDrYWNHFdJl/L1YLOj0oEwIdO/oDuZAULk3q6oVyngVBOddBkpvgqbHpp2vnlgMI8KO9IzPg55
BTgjBoD9HydFh6ledKY/czHdaU3gTPGfVzYJyWbutXXg5gw8ylMRnQ1kaVT86Pdff5l7EfLjKpMI
GSNzJw4OH4ZTUbhj11Yd/ee8NZh4bY6GfU+JArIa5YWEjO547X/edaQibgW6XLdb8RW09UZItG0o
pmwAZsTyqUSxDyV0KfmnQMUeaowSnIvBdnUiF408/HsS/V/kXeh3a3CVDVyFlcnvD8s2l0KNPpNv
XpCcQK+ykIal6P9QUDwfu5fZzGe9d0kAwJItk8Y1wnSTW6+TESLyBUsDqfveKa5oJbUkXlehcFZG
cVGEOZLgvXv244qTn5h0UlNQc1JT6giUSXZmbJxuJpzc26zwPZhx0ACX6Wx8/rB10eZ51tC46upt
Uh9RIdJurTmTst7/If9ZZPJDTLFOWj35/68OiHqp/gLU/N8fh4+/Y/x6H+KU4yBiBdZHG69waTQc
GI6O90gWWgZXq5k5ezO/Zzo1qGlWBXHBS4OpBd/A966zza/xvU/zug+/ZzpZC+u8GsSGV+ZbRzJb
urulu1WJvnAAvn5zpOsza01rPrFFxTHk3UEy0lQ8ZTV3lbc0kD3hhPDdxmN+baTdVu9tmI8rk3yE
/BZgMcWduSILB7rwygFUa3ddRdZNQ8ZuQH6v1Rdi2+4cpJ96hGubV8d4DJxy48fWMtLXcMlRXNWd
7qWvnN9C1Nuycevgh0Q9atGos/hp96AgKDJC8ckWl45iLku65Eb6Equ/S7rdGROLUvdWgjgsg+Ah
Kp1dqear2L924mvgY6mciAhMleBqEO4b8aMFncRmE7XtwY1FW69EWsNA6WQkFxOtWFYDk/jBw7u2
Hunxb0N8bugIwOqR0SsICqA333RHOfT+6zim7vJiozjZcmTi+DBBdeGHbkZLXugiQz0l9tGFB9Uj
InaIglmKS1mn+Gupx7ERQtv4R4Pixqtdat+6YKEhF4fO1Na/BOW+TrZKvcWVXHdPeXmW6pNL/hJt
DChBJg2lhRhuG2kt/DbJDEfv8ossXcaEprfUPUgHgE+vhoXSVpXtBdD8sRVvvUhDMnpAXQ5VXZJG
Nc5XQ/HDEJ8j6yc6byWWaJaz90D1yCGaXfFN5saOxXOVvQ5WdR7itwQlWtWVVi5k4RCPtDBsSU7z
rZ79StJi75bFQq7AQ/E6b1K36kWQnuEvVAqx8RhTKb16+Xr73j0oNEgh4jHCRDv488E3gqYyKrGk
FY5ocXTNvUcOilfcamfmwrl36LGOoN5G8ITh8CSISXGntIPMQl5ts4plPLbKHC1j/Dump/7jGpMo
ZpQNK8c0fUWhhsME5cw3oII/xEDmsF/VMNXFgshR7YQNL7GJNf04TpHH3ZS7/ZM5HGWSpq/f8L3e
pvXhqd47rh9iq6W6fphaPJVk7jNvXdFdDtxfRk1/Y+2XayA/PtbGs1FWufdpoX/AUJE1nX77JOlo
UYsoUJlX7caUFwyHL71XM+AhKST9VZVtWiN1VQDCkzKg+vkBsWhQUNk+U6y94O8c4yGDXackyjEB
kaVKLyqvKXV+eZDzJMXfNEm0q+kvev/kQPaU2FwK0OC5miyXCb/YHsoX5MxHfpPh/DPzTseYOv3S
TItQOpGhlKFz9nnbdq3gIhukqHahgMQZ1k360MXfXGyT/bX1Q7fOTUFPfsBVZwb8cu/C/7jwuM0/
fMxGr+PYc1iYg8xGgtwEdXX+xh+f/6/fB90aAgFwwr94TYEaeb2cayoyOvju9tg3WjdP+alBgvSH
m9n+yFVQ/EAyS3PvVz7CWAC9ZTq9FJFWAiZO+NUK33u9tLMezUVl4xY/mqh+bBGBjSxb6vdiibwj
peDQOqsuVRGNxbkHe4N4UGFInsUh24WBd7ba9gxMcZU66PgFJdFor3J4Bso8Bwhf6K1EEHB+7xAZ
LfCD16azGwfuZyuhPwbYczaXvteygd0MvwmACZOtybaGmtxLZdBRWiYIDsqvLtgz0sjYfFZcYpgJ
Is3YxO6cqt692AK3GkAyEhDKXwoHrQH6Lkoivki8ddOtFd+k4kq9oHXfKBlmtve9YPlxsUmwDMTA
T9o+ZH9R+SGjG5TAkBtk7Xt7VIJ0Lc5Z5O4zziXZE34RSyr6nRr2tqrOAfzf07HPe5Fy2ULXyATo
QZo7eRjLCVSr71zFFtAhzSldGV/6sr5iZprqP33rechQVlCKS8OBEwp1EzAFoVNgtjYDEgHxm5cK
ZHUIQ0nqxY2JpmaewAFtue86tFDFPcAUQCo5w65em5PH+LsCx2eM4tugxlFV/T17+3BgVa3XuBHA
RITGijGW8ybSRPEQauvf58tqudW1bZ/NXKuUAJ9OMLorMNxVIhDDJc1U/+JopYEjOpFryScXTT1v
GXmIS+4qb+1D2EnWKOP63WpQnqtmQUkua5dM/ulJV/pUSvOI7WUYbn35iF08GpvGIa9XzbH9nZ5x
MGuRs4Ht7KzSc5Xuk5/MKyuAT88V1rAPOn7sfbdAKq/DrNsB8bmSdkm28vst7nrGCdP59Dz0pyw7
VBrZxIOuXoL4LNNh9pi3ZWhkyhi6LzIsTGu8yDCzRvpUuGbNpsPLoGg85HKOfbUKg23/COCj2tH0
apKDiMd2uzWibdHj8bdnp4B7jS60HiJ/p8BdEV4l2gfWCbWbPvoWdn86FJsxzYVqHTwwo2qP+U7n
QK/lXfcGnVtCl1HbVtscYdt20Ss3QjlTlAyQGHpzjD4Aoq+44mlbVMLCf003tJe6V/GYrA1oLqty
V12b30uzPCJHIri75IzvbXCAhelnB7U8irsOv/BkBxVjwFAQAXDpiMV2uqnFxS5VH3quZOkYnet0
9/84+67dtqFt2y8iwF5eFztFqkuW9UJYLuy98+vPWM7GvYmyEeMcGE5cZLGtMssovLhTYUqmxB+Y
b+AXpp6sWiogoGyyS1EYh3PSA3ZgIIl1/RaO07C8/mE9+Nag+/9z8O/R9JRj1Alg5WMS8X4pyqB+
gSzFAWzfYAdvMyTsbLGtq+WrWVULZPdNAjt4oUDxUzTDRdqw7Qz9WRY45Fa1tHz0GTDgVSBqywX2
bizYDUvsKjF4nEr2CjKFVQlQROGZNwlKt00MprxygMHIDQAfNx21DfRrDS0Wr3lam0lZvspMvJGU
+r2aM2daRa8YixNg7BpcOfiDxojbAiZnfdL59cid1ZHZ1stnliW7voHZs3YGPQwVJ5wNuGAwOYwG
CAJQufIDeLK6CP5OlbcbdR0trVoADH/wQwPBbQyTvDKSNTcWUQI2O9W5LicoPUA44Cjwh7nJoAU1
mWx+aRRwLhoPt4vAXAeKo6Bi59Fh1DAGMtiIpLEXCTNkG+QA99hRFxhfLNq2h0LqmM5kTmEUBu/F
+7yKhApGjahjipDuWxDIjhceXJAOC2M+mVUfBQzDuoxkNaKyk3uJ1J1sh8JnM0B5DzKODS6H5UcI
/b5WZ0lijTSP9QxkrYjFI2iqbS2BS4b7KsKTtl1r6BzMZMip7npphikIE5hh6j6M5H2GXCFdCkvi
mhM6N7oaz1DVweWXALO3u2pMIcAcvyhttK/BjJYmfeAvCezTxi925Xcj28qEGwK2jBGmrcBvl2Aq
cRtOkWsSSZ0A906w4Ro0bCUucYF3R4G9PkGX7Iex/Y1D+dfYfmqGTYPQqqEQ8756aX3Nmo6cSqbR
CCO0m/QY+HDWUqy6D3Jhjz0w6vZisY31cNYFeCVfcjgyglambJPKBAgacj7aY8jNuoZvop6o+8Fe
uSPo9eOOkYNsJinondCZ4HQ8XSylWEcz1KBQyQwjb6y9AQXhymlRT42d6KBKdC3GeinOntLAO2hA
kR/GT6pVpZDnj2YoiCd6le5n/iI1tjb7jXCatKvqaqUjR06SAtgjBXNtclg96bad8xelICokcLAe
zx5S0KHy88pJYbwm3YHGz9WzULhYXoF3Hc9cCJ6pkXIXSQzwWpQF5vkI1ZZMNKQVbwNIgqMkh0Gx
+1hPphc2s9rVifaL4EtX3B6IdUBqDvB6jEtHmW34LDbcA6l38qDW4iB7gc8UUu7lUYqciTPr6giN
nxw6tZhLKgr7+gzXyjW98oKzTueEh6bMtpZhIxAURUDXP7q+iuxxHHZR5Y7pFTRw4Bxy8YSopJ2C
PgUXQTJwEsxMKeKhQlTpXuJWMJw1DVtF2iucFWVnRjFjwC+KR4P5maEBwK9GpKKh5ERJDRE4Ujzq
zIyjkwITvF0Nb8g86LJzJdlDYgkg6KoWHBceWIX/PUDFP0P+v9fep1xjHLKU5wZW8tds1Of4rUUH
ps5jR5G/Js4ZQGxpkeMAki8xZxmmVunqwrbV7PruI11GhOa2HQ5oEsEbgFVSlNYq0FH0pU2tWfVn
/hTXZzggWdV65A9LDuxd79CufzhfFXnRB+7AdXhqq9tnW1AuaqB8oXlAOOU6ZtkPuSr/364VwlNo
sqEuTMVX/0xvYCcDzbWCA/VqsGMpQpwBlAJVdMsHrEP9vUAqEoajn8jDCZL5j6VNfPlVzSN0dWxe
/AzL+6rsEy0JZIh6aEv33gojvMKyY19XoIeux1pqfjjpb9215wXk95N+ysmEBWQwyLoipHSjYwIk
haojkghZB6RGlsXw0UEP6juH/gtd920/2eCqLLHHKV4sBxpGZPTJcCYmMWKujnFkzursXnvtM9R1
4YGOF4THIXnn6DfjR8xf1JqIrhBC4cdMOT1J7RqaZ80dWRgiNHDKV9FuncaHigxfgzxo9JHOj3t1
TYGsRN1tRtwyvTYMOnqwXz2xAjh3RQDrDlDIO+HS1EY2o5cYe7RHOF05vOF4yB6i5M2Kuc43DoU6
DsuX8++h/mfF4NdIh1EY+OQCy0EJ8inSl9WylvkpKf0U+OkpkBOzhMg87FrTnxKcJ6O2vw/1VKoB
yyjt00XGM8O66DSgmV3lbpd8Fl4VWfBYCO30Fer2WW9RJ+DH6MMiQYkM4JkFB5TEdRNtEdM9Io83
q87iFzefyAjj1oUwVgwrUKz0I9CtG8liMWJTGOBKd/Z1BccOFrifaWhg+YV/y1k2EOYm0NfXZ7wd
e1I/QhfdW1sxBWd2UBHJF3Op8YrcznYggTGiF6cOBzuCF0ioRKmJ8BckBiyBCEpNCloJIXJPGFs5
D/wO8ahol7cS6qJvChi1KIfIsHFBAIRqsAGrSOnKfXEhvEihLlfbdSDM1KeMUU3pupxQbsn9JSeT
l71o8Exj7E6xVBgGKWd8++9H/6SY89cDeQZ0xwMCQUipdH505U4TdANvxXF5k6+YvjK4nrA1flvf
5bvyvmyLT/EVwvXro7krL7Dqbh8NKpkwZ30fbuVb/Pb92+k2nNpP9SV8aV7VB5Da+WcCx8yGqA/h
Lbytb+oLyLP/vognstTfF0GTst+SvYnpZrGrFM6fODuF7Uz6CaY2UVJAwUWjqLQAIOYGdgPM5SsH
DZrTGh3DG8y5Sb5noTtHP9lHijQw/3tt+n9T6hlqLA1QoOhgveYvSPPCrHbDpoYOV29BYvBUMLmR
sLBNRHye97PNaltAN0jbHySEfwrD2bkcmoCnBxHQ57Afr4IMrRJpaUeiidgEwwbuwOIHFScot1UM
GVowOot+ddXiLomvXDk5PSLkYeXcUF69FezKKerdIRK8DgUksa+cvrr88BD+LND8/RCe4jmmzsa1
UXjJV7B/LOWXgJU1DyTuIBOeZWB0AtsY/ofSr/hfDwqZRxliMSAAKk97gFYspVDISJBEVCUVZv5M
FEjwlD3wqgjnY6A9an42RbXdZg2FqWSKrnBYWTK4xsaAfCbjekOf0Goh/xumizXGBUjp4g7bWsvP
yBEg49nyXgtFAxW9iAh2YVoiWM0A1qHcG1CEeh+1djuz3QWMSzuawgMndY8yiSKwJVln4FdzYH+E
ftJ7+dfw+u2yn4phraaufb5Uoi8qN1moEWxeZxg3LE1v8AuLbQuMxWHZcR0woBLYIcsWZjz4NXUV
AR5IDUnR7hPsKUjLk2xbQ91y1ARv4lV7hBoaGo+EGWC5Dr8fNblXw5nPO7MuM0jK4KJR/qp4C7/g
uLdOkUH4M+fZnxVIG493Cb7VU9PpRXRXUR4ER8qcGFNAcySRYFADZ8cWhty1eMrrkIzsZJZhvFlz
nEfjdDBtytGGQY8E+HhgEfQMBqOJMyI1NFunh7yLXvM6KLWArBUwC8K36CKjRwJ1JVmXZR1Opcqq
Q8gOtYew3xRAyUCIkjMLyZVbm5nMubfAD5rhthAf4N3OqP4EFp7QweNWi+2lOIzr4DLVD/3ib62W
fz0wugX/tkJV05S1HduKfpmwcKsfnahcjnFNUC6tytBAyxpWBU7FKZce5x8iPRWX1kjh863BvWCa
763SgooBRUnOG1ZIux4AaGLa64hbk/QMfBNKN2+vYuaznVesN65CSTxFDB7X9aaAGK8EkYAaWS0s
MXVlvTXL+sNO8j3V/nWJT1HEPKPhUdZq7t9q94EFyuViA7y87W4mRys2YqvSV9J8f3Kk8rD/46Oy
Z/KJXJuM+Dz2xF8sXyWv8Hdm/eGsktWr/NeaXC4gKcOFfXAYA444Okty++Nw70iwQQYHF+kFvvOl
DqqsjiTih+2FnvjvFyah/gnNapYFmYIi6J5ilnLq0qjv5Mxv2vdkRSNry0O5Mjly+TVrT/9eRb8B
GL8fjNYPoWykcjAHByXmmb3RLd00p8jL/WSrwiPjZVhslrf42hdAZdykbEh6FdSJBs4bhxzyCJGX
TDpjRkG6Xd+UL04z509hguvXhls8pGoMMOCodDawW2o8ZcK8gAeXWc92nez5gjQ/hJJPokWU0woF
FNQ9QS6iF/Edb/w20OE6KiihLEHppXX5yWhANlmgEaF88vlVqGQ9BuAuOcgCb1RzpattBvFYTYdd
j96KNwUkT1hZIRYyeFAXtbHQtQTNC9BVQ7TLwdmSIZ02HgBb+/dtp4/w97v+fdZgl0HFAVpjYDn/
OT3FBI4ondyBjI8QcVxe5OIxy68FVArg0pR0tiSMP6wIzzH38xGfQpYqaoWuk+rUBwC6qza4Oynv
gDzKssd/X9o3l+H52tC5oOLVsJxXv/Pc355Ih5ZZAncUYc+cmM1kDheww9uHyCDhNABVhCDyqNMC
6LJBms7J+rRR9egqkKuKrOfj3yfzDYT//WTo8AabnodZA7JM0L7+vNHTBLnUrOPLs0BGI92nr9y5
3zV6ZyT6bvZHd7qLOrDYL4BEEMiX2rW3QGlvI25EZ7RLPbUn0HP0xPj3aT3hkGnsAk75t20UKvoA
kDzlv2FXqWGBEMLv6uuvIiRTHLjR5qSg5F/7Vq+za7R+MtFPOzmNT/68H6CiYZZL0OsDKv2ZzRrz
09QVEHDZAZeYwtcM0gcVkd6Vm+DkD/WMVpeyuqlMlA7Cvj+sa/8l6wcVDusawLvg1ivPwRMmX7zM
SQPJGG1bU+mgESFT2R1leDNNVo6ecGeUrqYxFjecRg7wCz1PDw1K5Er2KSJ5VUrAPvqH0AAzGH0t
8T1DjYRpL6r4Qzvn7/rEn2f6FO+IUd0hvM1zv4GNU3KA188cHbifFNee5yRGAbpdPC9DTp02YZ+O
UhQpm9c1RgEKsnj4jbpnxKDgoPEeLT/c++cFhx4KdV5g4hQRB3yGRaS1qGSiNGY+wAlK76Ud9G9B
6o7NEq7l4mWqfxpofwfK8EOjCvaYed/X9+fEK6qUD6ukS/0UzsRcB0vdCzsGMNSeJ5TCpwvGONvY
/+tphZ1AYEUeTgTQx2GfUoKp5tBqTjXsnAtJOgt1fUwuCADHIaQxjR5AceTSPbxafri7T+QgOp9x
YNSGMLA1HkjHp1ikklchWhQx9UGF51CjrW1gi/K83zA1kNkHdG7jOUBFPB+CcPgSkg27/BQ1/D2Y
6CmA8ki7qFjrnrYUNV9bdBuy1IfZPK5ahfHVRxVt5unwf7jJsqhp6I0DHg9F1D+fbCuuGRhiAhBH
NDTU4cNHnREwaqHwDXlAft0OEk/q+MDNPx36OTKitxmyr7C2AGtQQU7956HhYZnBewyjmIdb1gpF
wq9BCDTA2MEe4hroMIDRe0kmj3ZExBwtOPHSVYcZI11TgMkr1x+e+9+zCueDMwE+gHZ/2adNNZmX
tIugOeVLqgv1fCF8FQtUBoMW6QXsCn9UpHzC+GCcobUswWgALXIo0cLc488bADkUrs/QC/CZAQZV
NrW9jYpHxW6UxlpgCSqlxgBxoh9FEOiF/LFt0ONqyHgRIwqi9I0B+m1PZ2INan81lqlevSQqPMY5
mAGjebI0Fzm5jEuw1qAdJt7EZj9slQr/Xw4Nq3kR85q6PjzruMNZVsKhi/lssPa1IvEemQSrz7CQ
JIt+CyxokpFu1Ufe6BId5m/ERXW0skXD1C6wvoIBd7NDZFGarymwejasuomn619fqmk43mxfdJ+/
vZpQ+d77JgEAXffNN/3EGF/oNJMq/SFreTJN/PUEf7+cp5Wi7uo2g7ty4Svp29Qh45dhs1f1ugb3
dhQBZP5LQp89VZadqmRYS2g0WE+9BatEnWFCO5HQXQJTtyjIIoNwkVr/nt5PMAwE1PC8hiANiGs8
tmgAyv4cYssCTxxZ6oYLUJT2ZPb7dhfr6614a92dYMD71IZ2mqfuOG/9qpCB6zGBMsQu1TOrt6E1
RX40vforR3k+JTpEfht9Gstg8xeYft+PKLnl032dmqBfAaQUj0UjmGvUvUmoerAQCBqhS4VygjO1
X0o2GVhJSMexpFXKW9qlKMW2e/TsShBYBEUwRP4usvcqanQ4vVxS+XOaeCDlIV+FXQOU/bi8UPP5
6h6vKI5B64RytvHkMvj5dWAzVIRqoyRw4m3gs5pGVsrPL2x3hGymDhnA175HkUQYwENhQWaogmXq
CA/gfTgCXCAAb3GXw6+cg3kDSoLLAFXZCNVX7WvW4PMNF9yegckwUFQVELW1wUwgKoZfWBn0cDpg
wgTRHMS8GdFeeg3R9ulraFmrKDNANlpYUUKhpIcdFPIXKPnBfiiMayuris0AsjErp3YFLRsV9ZN5
WfwhLQyVg24jIxOss3rIh5bGMXre3iC3C78sDaJ3IlgbY4r+MI5W2QxieYGrt5246Jk+wGcVDoY6
0JFEWqETI91GC5oHsjxslmzye0baj2MI2rMGIMR4VThAAVGVUeDOCC8boC/Q2y8q0BONDnTWvgE/
Kr2m04r/WD1sYaMFHCzncQV1UoV2Irwr4wQQDoZH8Tt/k7UG7bqvWbpAswn6WaEYnutacZkV7gRv
9PKBAYYd6ZWumj2MIdGIh6Qhb8GtJQw/C2A2UaJrfEgWKTgolAuYdisNEKqAw0iM/0sQi5VSAVMm
kNjVEZbEg2t10YRmrcbgVdXWBFZtKjSWrDB3NocNN1bpZsX4XD7XkXbmIcM4rkprN136HhUAEsgT
pv80A7y9Y9HkgRCrX/McrBwQ7CK2RbM4gvF4VNtqd2fwPOsVnYnExCj3C0i0aWwHu5F1D31KO2cb
kxNQwlAHA3w/aNPwIPemKRvEHJQYuQwYl84UmGbXrbJZL+gkVWKPUh5njmg2q0zpqeWRY2EeJPPb
ScazVyLRlJMF6xC6bFFZezH8ayKOg7FtODltlrtStpwwPRDYW9l6gFJjveoaB6R0qwDF0+7EMOjH
yZ40zq+E1U45pdbjTDUhaG7IFjvlHhr+RiNxOt8BmM2jayeM97x662KOQJoJGhGF0dWrxc1toKqT
NUkXwP3W9CPO0G/LrkgCePWtKS5UTyWVRGNeg2rZqtklUYIccfQIRX65HeyJD81YCr0M8ShAFiVG
8NiiTlVfuLGwcsjELelyqDNuA80XoAz1UayPIO2GMP58TL2NA2vgpIXLe918tmpu8zFg1rJRNI2e
onM5wHUJ8mwF23hytB5jWdUBLIKRZCNcpjU79WxudEvlCOJowUbbrmEFtqAdI+SepKQu8MCNAN3M
VT0rI2anGm0biBFC9B8TDl2QAUFrGWE7KID6Tzea4FbpA6ktgZt6rFYbAfTiQTGnAiZj6N3MiD97
FrvZkixWKEOuSY70CCYhBXQBOyWxpTLIcGdqtvHhzEBSmKBmYCeXsPYZYJ0+2Cx6KXPZAz2s2AOs
BtHVKFuQNK6K6HFwYRVhaDDUHFS1Mgcwg7HiIOAQiNw1Abk5xyVk/WKsOQeE0EIDUrkpjaiAAx0D
e2j4eMugCGB+CxNWuQZijUoH5jmoWChTomBO1wgFr1rGTg+5ZYtlUpgrFCz0EdiCCg9iKGFU178h
pyQ4rqQc5KiyVuAJOnWEsx64EMWWh610GIfWwnxhVgOlDeOSbFc05WZIoSQOGvxkTNEQoko1giYH
79fVZXhgGzh1v2oNatPBNMAT/cIW0osoXhDkw2AbBsZRCslCdMsXVIdEGKsLy1vBDldowAyEyct3
cf6K4UDbxp+dOoGYKGJ2HzoW4FkOkqwoOEA1Nx6gqJp2Xh5J5lz68XheQHtH4l9BQguPQpmUlywT
LZZ7qFFjpAp0ggBhqgsY52LsrOWbyEZfcSgZY7JPU/GzwDNnVyEIEVLkEBApE9lXEgA38Gb1cM9E
hYTL50hFYOIesGzxVY7uqRLDlwIOyTzu6JFtvWS5tpOagI3pdmIOCAHQT0owA+LUxY2b4qFKyXUo
Fz3MAR9CvI+nRecGDqgCFTMORg4WHYaroUXwRBEmU5iDAjtXE04WJ8cblOHYdXRPU3gGhwtJmtdj
54gwJcoWfmbjfQbfZNHOaZzjYQM1zGaBXg2QyISdVn8fuN5jeWwxiga4YEaaMb6IDFDgQOgwzWIk
EQoaWuxMA/fBqCCOrIqh83lyZbF1S5rZjBstjb6kevWaZTws7OpqzeK0EfwYG94ZWky2CrCvkWFe
1ykFulvQJ7S5pNcBvJ60Q1NHuGifCwfjmyrgJloLpvO/y+aThokmrZMh4Y7T09WKzELLwVDK5SyX
faCdFQ6+Nwock0CCXA1WzT5jmXktu8GkoTNcmQ2tgU5DE+oiAAaiFcuaJyuZA7LLW5KuDvzEXjla
KIMzTrNwe+C69/ANhsh0TjpU2Tqk1dgDqrb4ApImw9yd85/8Bb91XH/PBpCBQAUDTGwBpSSk+E9p
WFUn8wR6wXSpXdlO99G22Kq2tostqHLpoDjomqkQaOg5D9UFs4ffrx4QfC7cid3C7Vx2Ux+Wl+lR
fgruv4PX7yT36cywRwAOi20KzO3nAoCSyzkP7Zzpwh/Cu3poroIRHXi7Mhen9nur9Wu3stfN+BIb
s64SopujmbmqWQZIXy2EtHZrdjfoJfj1tvIBVkMP84ecEQzTp4yGJnCo8UNME0LaQO0+JdD1kJTV
OIKBWxsBtHdyIpY2L1kaud9F876YFWl9RSOsnoeEs24bRJmjFRZ2tkImaHuDEh1wZtcSdgQEHnwE
sQd+BsToifGZc66Dw2suHihXt41sfoRmql9v0H4ybpuMHDTjivAT6D2z9CXQxlPdMS6LezkZxnXR
ZbtC7cnedcRdiRVIJAh2qWXduVux1YglGA/XZXTrsRrJZsfrzHtDdmzwkLkAWl75vtnutM250avA
lXWr3O92Z7COHej9Wi7J0HmJzEq32ldwo4zzo3zdrQRSgqQhVrYNRgv0eLJaARCwFkOwuwMU7II8
QCo4CACYQr8iyvt92t7xFMkt9StSuuOtNwbvYyKHzTWA1SWKmcHo3/Cz4MbroQfq/tlyrdhyz9nG
jczVcS3wz4lWkYDaR+A9Iwf4YrzZTnJ21u12a8xNoNo30OdMYwMMiDVhOKNwfSvIBitVqjP+B/pC
XxNB5XpzWzGsbvAO1zeVuTmUuqMDBWucHMn9YAynND0I8TonUMzMrxLl5Au/OU0ktTlXCS3o1UI1
kkBupQKCRMc5dGT3CdhHYZ93kGK6TmZDZP2O6CC4c+R8FN3jsYIDh2UFxRtnPUQ9IefIBNmGaNau
C3bT9oGr4TF64Hn6ypDJfoDSFhx9vyZbYu+PMzlbwDQTWGpR+GNwD+37nd7a1IfwOU/yM84ic6zg
nru9kbuhzbXoq4kMzqSAijvq6MF1sTGWnNw+VI9hU+rtxXE2GIpQNtED47qJjANux2gwuzt6Zhgz
Jj5xnx+73Dqz+k0ZaPb+BUEA0rt3ISa7IMB9PWhut7mOMIrA5eIwQawjviFnNSXIPX1Rv0OMG7cL
6caAO9bojIYaQP+OB9NcZ0siKG7eZPuuejtZf7j5LiIWLk3sj11ps6m7qLpyo5e6K43dUdy7yOF2
jBkb59w4ks8K+/qgv7PVgcsN8BMBVs+J9sZC7C/VX4AxMEpi2n7thMbngCvYzjguqNNg/RJBsPfY
tkxTN+LLRL4W4kS6+cLZ+8z13/EWtfmSbol4Ms1DZphma5rrl0y6W0nC3QscfToDMTH6IpGLfmS0
T9+Qg6L8QF5e+yu66KhcqED7sEZ89JkA9fnFFG9A4JZEsvM3BBL6ttc9x1H1g3PRze/foJfrQTSK
qKRcTfyDK31Dc+492psteRsPXmZ9HST3gBxX30iu4/glsQUQdzajnvmv5fZtPHonBw/meou2wbU2
Dl/6ZYsZIJPtW3/0zFwmZkhSB1uSDpVssffM+SoP+hYG4GPuVW64Q7FGI74o6DV5I4v7Vp31yjix
L1+e6sgJ2QIrSuYLPhHrMcYlL8hl27k1VLQJH+Ga5XcF6xIRFjL4W/wpEDX6gPxd33w4ziklHuJz
4ngTZhgR9JB4vIF3Oy2Ow2J131fvyNtI58dvvmJzuilb2/aKsxbuLdrBLtLfk5+c1YG8ot+93HBB
EgIngJTtxZpuZuW2kpXskZBlfvQK7QTIshGhMEKkKsQEyeRkerlpHK6sBzw1MU6Xrcnfphv/vuod
tg+9fevc2IF+Rkk8EZerAFavkW1LeEtTjOjVwxWh2HT4oe8FdcG/NxlI/UIsVgUzhIPvwZ81k6iQ
+Kqd8/ly5Q+3IHDPWAF3VgBA2EquATSWbuJBOmVkkI0J7Tdgy03eC7D8nCNif/ZYzr/eYWKp6Bib
frS3Ff0T2YFhue6nnW+4u00Xktw4q3jXYYul5A3r086dCfga+yOztd9tPz7u97bFbY7vxJc80y8E
vTVftmbuoO8KS0aC/AZlcl0xDniSpzLQXDzcUG+cVAed5d+xAZSj/74lqBzT0AUkI3D5nkpv8xpH
c1Mu8QVXvQY1Wt6Zt+jYf28V3QZAIRl1yuaz7vc1wQ9uN7r63gFgeXQZ6WxgCR7u2VVfC104jnRy
dhYoiC3kRex37S3TP2MDpC3S2KkBnotxZN29CZCLEQ4Y/SEgCTAzPXtvPUpm2D8SCxeNJUdnPJNF
sY1IB+QgiJGS/ZtsLS5P2gNLYvI1bT5kczNbNz7Y5JX1IWvmv2/Nc1MQwYikSOA3gjQrwWX5qaqs
REI790OU+1JRkUF80SoEmD8ZOP01IHEQOiARl8mQp+SfWp55O6otr6D5NyhA02xxGLABNRZWeags
/BBjPdflcUFo9/I4IvoUaDk+PWl+EJQJHikAp3hsnaLHeIElR6ltqFJdmADN8e/799wtpIANaG4A
q8Gj8wSdvz/n2sxASyRsF9j6qg82pzQgS0NlDdLoPxyI/+7T/RHgAu6A7EajJmVwNmefQm8kOHyS
ALl+5k68zdrqffFwjV60Zb3mS7SbL96mP8ld3ivdEuG5bKu2iK8r1G8RrnuqTT/BvnW1d9nufaCV
POy1kLz3ePwZ/Vi88b23fn1MXuqKdu6meLPaFSz6AT6dEzm/vlJtBKOizdsIri0QK/7zZ9hrPRTl
8AeFiYDbCV3VnR0kX4gCgHldbcgLuHBQtwfre/96L9z0TbAnS/j+2WAN+L2AV9VmZ3WWAlzt7BzH
F7XUww/FzFsy4FeCzdxREboN+LMJf9Ailu98vMmhGnT6AslUAOOS/vM/B6izk7+EVljizzPkI5A1
tpFgGzBr8gEQMTILhgnYFlubdcp7bef24EzOgEAHkZsDdQGn13kDm7ADiIy14O+wsuPvCyuzWId9
AcYTC6kD/ry5HH9ihkIz6a/MAU//d2jFU+YgCiGgOnHP7RszvKQuRoBX+ry3eMzu11fwInJZj7eB
UN+2fuuP+Ij3LcA99KPY0u/iD203n6egtiDf7WBZCyIPtElbMsHrrY1xX0PWHMhnQBkt+tkEWTA6
cAIIksO6Sbx8B9GOfRUUQQTg87xRXRjKkBH/qy4cT4J5AybJKfO4nnAb5VHjLQqT4RFzszPhTdFU
LP4/n6JZmLAZGO3pC4mk2/oIPjW9dzvkaIOd9y7qgyxQ9hIiQqP8mC6q17ut27v5R4IhSD97gLCx
ReMrlGHc9JV+z5v0Fb0r4Se8CRaBo3r8lX7362f09fS1Egg/vatY9Df0XdLXBO9J3wtweLwHffWv
7xNHxpHp94pFj/vrmJJFz+fXOQiGgvwIuGmvdelngnegv8EZXOm70+PhXb+/pkf8dQ70tbIXHQG0
/fWWvPn9m1/nRP8eMl34l75u9COcheoh2fZ6/9dP6Pf0zNCxoFnMV4iSSL1r0RwKS9iqCPACCS+K
m/vKbrQwh/0FEKmtYCGkX62KJJvOxuUeeRN9AQ8kEzteNpBg3IJgP7rFBQVuPPLBrnHRKgZZGOvR
MTriP5xwdOz9bEs/w0PvF9sMo0v1kMa8jXt0VvCggZyv0ZtDchUd4z19XbEFY6LlSXhI8Pr0zOyS
bXSs8Xttx+wADMVXv76LjvT19Gj05/Q39LsEo5rZpSPeAP/QMU3focbPFnD2sAzWGOq1j7fALzR8
sN5txoXTOUE/6dpI50iPn/FYtRavt0RbvtOv0UMxfy16lVmZgPdj8mt71uEd1ZI82SqsaCebqR+b
MgTfYqc5xV6M3DZA3LIHKRSLg11YoH7ey9kRTpWD4usm2eVBLuJFoIJqH3gSgeIOm9hWXJiqmNlL
b9W4ga1fbemj7LHGxntkNfGejlwND0VEkQWAw6AOhg0dCaULEwycP2comLuZN9gFRmqLUay9CI7g
pJidUB6ZN9EB1SkwezmH22ReZ9MBHeER0TlXmPSZQkoIB6BLQHQIXdkVDcWkK+9gTZbstk79oBMf
kL7tvIl3zLbB1G4CUCLw6simyy9dY+mHYiY2VugNh7GCuR5imtPxT+cGWsbfzxTlFwSaldk5aYAF
NeiQLYNquUtd2fx1O+iqKZ1ls7Vqg7dBDsFTYzHSS0t1e6d3RmfFhQw2XTwip8Czr31gjPE86euS
belDdvnXn9GHXZnTAdqOeLDwR/t+/PSFKLT7GPNeugv38e5/CDuv5cS1YA0/kaoQitwqS2QbnG4o
e8ajRJIEEujpz9dw9jl7PFPb5cGDCQprdffq1eH/5X7IsCyzeTXNHnvukqFj/Phzs7g0rjKTuzJv
pz9hAuVC5LcdH6Y5I1eVYNsEMK0/HriJg28iQJyR/T+iCLwOd5SFDXebhf0rDNK8XcdnhlH375fF
XUSal3M3yrx/GYYiviX6LdqdRncBHqCPZnL/HCDzr2JNunexKGKJxHYN1ijvWI3Y8C5FZWXSefBK
P6auK7h+NkyLTLhM/jFoFzrzo3nImHsUe4r2tjxEvu7W7bIiVq4jJboP3xeqrNOnAv7b8z4gqpjI
73PI8uHJdECeRR8N1gGl1pPSdJS5rEp7BFukQKSUHsYlbXzJwLWGCME1ObIQYQpuuixairOA1opp
E3Mmty9nr6ZyfDm7rBmXlZhrPA/vyPm1SK7rhEuTz7JFyvXky1NEg/fi6JtenlhRDRE9X5CP0Iwl
Kx8/Yk3kUjEfYidk2WxxWuqgQCebsRWPFqPFTWfT+Xl8/2kiE7kd4jndT61GMhC6ny3aYHCb9m4p
099E3bhgP1iHRbKf0tPN4Zro7g+IrdmxAht8r2Lt3E0PU42Vqp2YCfHbFHH+3Qh1S7kqEymWQ4t8
FVsX1irajtKn/YQcptx3O5FFSZarIwemVICOMublRLNQNj+hvLImZ3MeiLeoukgB88GKL0pr+cos
T/KEZqTb+k8zaLh9Fm2Td2U4z0EfjpZi/0hMT3SvebXeDuF2sVmK7Wdcb2ui2HsNQ5Mn4heIggD0
FtH7gPuV02JqchXtuB3LbzlqExwmh8lmDuQrnmDYRpuFWCmZ08FaZlUEW2SBNjuRfoSFVVLmT1YZ
8QDsRNZT0QI7Qc5uRl/UW+aDetNAhq18NlFJsSsyhFV09E7Ml9h/0TP5DpxcseFZscE8naMqEg3F
5jDsdOrncxEBUdvRzy09qMdpR5hkGIpYyw2LWLUTcZLEzsogA+Z+v0sxhXI7hJr/byzFJN9tiyy1
zP1aDmLhYYg+to/ijd31tpgfprQN44WZdDAsdlNcMBQ8T7BWqJG4WiJA7fgQkm63ifcaMZltf7OU
9Zc09EP9Wr2zdnKPNmvbAWsjPqHkvZmy0VwWO7aUMi4yOnKLKEAMcv1tVRyGNbZITJk1SWltEzMg
PlU7xMs4xXLZIm2iAqKlsprIWiJaKZbhMs5BgThMi7n8zavoq7zHFUcIhd/h0R8mo2UxK2Zq0gTd
Qvd0GuUk/qY4lwfI9D50T4TwLrxy53ghgdZ5sPnFowcZWfE7R37JMIi1luE/3GSchkqRjhiu9ECl
CshyGxY0Wrtvi9UmBhQRP5dG6ZAi9YmytBIrQbJjldDQ3t/7lBHFp3DotSF9ZW83XIgiqQGI2Pua
byTFLMd7qbyS3UuFcqgc9hyImqBKa93rHyx2G6JGokCyKubh4FWeyY91WylrnG1RxwoDILZULl/W
1X/+x3CPaQeXKSYhfDNz4t0eA5ELlt+Lkye31Tv37vNt+NuZ3IP8lkvUwmJWxQrVOJp/XmjclR5o
/vVR8AVkr9QElacSpzF8cyUXJY/NT5DhyE+KuXiUKxusZY7bhSwY8iyP6pVYSsTIL2JlLg6KzL3c
g6wEun93e0VzLX40r3toF2LuxNeQRQCUkWnxKEYgw0npb/cu4i8O+90buX9OZOWA5cdeiUaIXREn
hmcIAj0J80Ls2Vwu9b4gn7AxYq1O4xEmsFqLfRU9PEWbnyc0UBwYO1Zmlo82IpxH9okVESm3mahJ
uhAB0BiYmnRViw+gjjVaHyioeAannwbNm6uThiVnqCMTwTSRL1wihok9zoXTiO9UwadQxlqSRTLo
NfIyxHUcRvU0f9x+po+DN1zr6ODtSQTAJJQMxspiPx0AEFIk8tcgOvLXcZraGB62n0jiiU7NbVQW
7xv9yRpEo97V2bYefThTmFsRywGHzPhykSgLgufsPPFaOcgw2iHNB69dar4qUs3xiiRLWJ9YlTo+
cZxex+UctJJF+sirugN3ko8PzRWKrJvBwTsE3ZyD4PgeKO06sDeu2QHL/7vbQ17t5u0yi4bsiO8K
BHw23zgEpO4pZDdySgSDKvPItU60UEYd8GvuoU9kx67yimz45Z7kWUlLrPImKiXPWXmSDuXqk+sP
cTX//0e0V5zU+ydF+cQRHcxH039Usr59QlmLgtZYArrnvC4AYYTn8nlxWnVv+Kh7dCCzGolF+P8H
QQnG2Lh99ujTS47adguLT9wf6A3v/t9re6wXtksAyHhRVOr+I8IiC6C9As/v4W4R5AD3d3Vv+5yG
8gmRHrEYsujercb9E/JZEW05Rnn7nSOE11f53IlARskSS90psZGRTwHP5qcdD0WDxSzasemVU8sv
QxMLdFOO//VcZfWQB9DLEasVO//phhdMXFrRkQ0PSDbx/MfydMebykycbxSJH1E6vgRqw+2JvHRf
1dtxSTKHUcJdlBDCP75m89Y+SgBAlgz2hZG8IzotZmMXklLyS/wPWS3v/99tufwWjRdLz+f866d8
E7413DwxSvclpQV1o7z5OWIH2MYwLDIwMmhyVWVyGYv+igYb/i48frAGJ9zf+D4spmcyfLdlhrDt
hVgG4ETa2HS3MSEyrBDGlgOJjcb7HMukF4/iQhnBLlSTPE5ZlyCHxOjIAim3Vk1lX0RcmFNjLui4
1gPbaZNuIXMgPoI4R/eZvj1j+DbstU4Ex0Q8j/4uJrH7mMq+kb1iOq9RdZVEhAgQ/pR8yAgPhOQr
UulmMCQAdaC/m0oM+SOLdACK3Ozp/HrEnImvpYWjtzw2GIWe1fOucWhjcn3pQ3siC7JEzeRoDWtG
ExtJvnPP4AXctPIw0e7GAMNlo/ZbvwS8crzHxIi1yqDXdXdtIG6uOMnyU0yJkv0oSf5oyXZmJHJI
OfD9BGdOlUUGyy7omZMDqqFQfTvYurKgXgPuJjAwzJI2uV+PHgCfEPFonGpH6Wk2A4rjpvsyt+I6
iO5iD1jP+pnho4qW/yyrfLcQbZdBxckIRFnuLoWsrPe14+7nyhiJbcpm54mc68CYbrGa3PlL71LS
IwZDhEiM0n04ZSDlOc4MNZN88xBns2pSsaBowHwyPSplITOJ/veuWL0D7+ywe3f7J1ds+Te91BHC
u4tMiA1t/f/faKc4EPffcu3Mpug32ohYswQ96F5NXcVtUrmIasJ4MkW/4D8db2YA6chCIM7MIWiX
OkObg6hIurDBFt/H7eiTBhueMTB32yYOjBgcSCIYu/ML3v7tSuU6dtNThI1j8cFiiVt7Qo3y8PIg
xrlEwMSsM/h3j79m7RWR/8e/ENMmSmDgbZjeTepCMFQ5193/kCu6hxTkhiSaK5J6t9GyX5D5KWYi
NGZAWQzLTRbJD2kkUt9vaTxcCYL+/w6fjJUtheD3YbvrnIzb3Wwx+QBxjUE2uxnFm6flXZyKHao4
M/JbLFTur8QpF99W/pftk/jhxVzczhx0JgIIZqys5Q6OfiE03xj3m/zJcN4nb7Mo5tncCCHAFveG
cKf7KfZcXAj8+QvQZjkj0c/ujvBdIsVk32dIViIddzNLruMDuSYZLxFHuXKw03hmJIdgoLlil8Xb
vK8v8racXwxAGRcIdsXm7W4aUQdC5jnyC9NUXqM696i7DLKWbObiElex/D7jJFmJHjQM/oHn54nE
4oeP90X78jBCOK6vm3g/H5WuWPcNB5UfVkdX3CIaqmMyufJNcViyZMjEyXMJlYlvsfdPD3cjBlk6
1lLDVTWZXuwmhRk7F2oAjUqFNmyAM6F/B0NiJXcfV1xwifiLpIgOimwoYf0mB0HocVI0fChsFtos
B4XNCkPEp1ATI5mJ8yCzJOMkg3p5uC/5O7YCSkhWe1bXgZ7yCTYl4jeIF6Fxxn+8iLsOA5BEMl/e
u2Ly7tYVG4CtrSbb2WZOFhh4usV2xhPxesQ31/DMxP0T10/MaB1S288OW25crlRke0cr/UPdBFSr
4sxzwQqb8PtWRTYrogYqle47VwyliqkSn63iBmUoCoqXQNhgiTiT1yiSUyiHrOK7KZccB34m+1lx
Av/5TT3o/Lrx5GXZ6pLOGN+dU/NDHD9xUeXD6Vxsi8S0JJApEQ5iedF5DLT0GhQEsTTVogqqhT5h
yk5snPBl+VYTSSykfG7YY8tSYRJhNdi5Spz16EHmcNuLyjviw0q8rIqslREX4f1bSqAsNNec23Mz
wrJtBm67d09nZzeM0o2b0jLRuTV4gQPHWu0+7If95kG/wBn+ozC8gi2xSUH2ch+ao9V++6Ot3vPz
2MZJhwWtoi4kMUpvOIB4PNrVz93cwh3uf6RUM+7P7ojk8OvBkxE+eFu/AKIaSMC7g1z46cuROxQX
Xomppg5GsaI4o/j8QZQWiD8lzj7T4D5U54jCPVLcU5Cs+O8TfqY5jvc12uwcxpOn5Jgq54m1P+RS
2xYYEahn2QRkzNc+BOQLlMK70Aw/hh8175z4EmaeODSnpwIXcgXYJZ+OFMw/n8I8aPaQ0krD2/GN
ilq4cINm/liwHxAXvgz6dXbbplyRQcAafsm8F0keVD+Lh838PKHYc+uIGomubuVrnvmxHETl/Fce
IDnQ+joB2bE1Jf5jKAQ+Ou5py3QXIdzzhidPJdy9XcMPjZTsPog3PID+wIR/2L72Sl6dQqkmsn3L
O3zc3AhxIawYcvKPkXeXGgspsBbKSv4yYosKG4rwwwI+Zqd4u8mgFVsiQZ8bV57JTxEyoreQHvMQ
gYelcc4RbxDuITPCaZvbN5to80CnP7siHtH5Q+G5BRpFzKSQDOdVkdvt51KEfTtV4uZ5694/rsTK
q5yGwPwcoIAFX5dld8xpX+VgcoJtWD13UGNLGJib8rPKmaqvo5+I+KcmF8EPBXtUlhncLIgUkeEd
W/+s35Sguo3LMHXmnQSnPohPepAMyFhKvEoJEKj7MSzC6MqrqJbB7cKF8nMbcn7OyZk/uLKIy0EM
I+uV6wOskndM33oVVZPPMC1S3cYdyAaSOqnCwf9k6NgwKrHxqiC2BZOJJNqTsnQHY0TuGsFsmiIH
zP2YOuzUE2NyK+OoHPcuCEpsFoyXmIkuMpTbiDKUUYb431/m0J/W4vZpmkgYY0bz5HTPlPMqzAPK
su7GOR7xOTp+vt12rHMlPn6y8b3vnxUgLZxsaRHdI7x1C0YN/Tlt/S8KdWC7mTrXFsWyhcqbwnGn
/ZTNsPbUP7GznYtpk12t7GtvyZubZZQLu4+KFcucFIQJrZtThQQU7M8VQsRi+2TgZNd9l1P5zeDN
pIxNZA94aqZzQKFRsPFHHrD6ye62k2Y37YkVvnKIDm4Tn4qlkQensezObd+cZaHt2wTKEQayJhXx
O+Adw3olIRbJfChzyZJJAFIi2+QPedwyaXFTUul6D2/mRPrkgzkUOETa68mZDTdh1at7JD2+HwNz
OVhKaFmsMUD/N/suFj7n558FAqIifFYp2pVJvsnQTRHOY4E6XVyRfblpyYLd9IBnQO+BESm7A4BO
RR6UxeZBQwP3LjjfiJ22+u/6iz/a6QXcwNIByxjaIxB/vlbUZnmdtQYI4gtIzJxzaEUqjWo/KD8b
Pw4+/vtcX6j37oATlj3QQbKnhpfz/V7skXbGtukGnMsuKQ3t411yiRT3lAd1g8uzHRfg8HoKNrRw
JudXK1wr3tnVKXd8GMXHwkuD3Yf1DbYD8MhfS5tMmMFhq6fkRbrrv/ZnqsqgvpaXXb+oUx+M//oa
NEThrAgQOPtt8DZ8YCnaSY8NqggKxwG4R5qNeqk+bWk+23qDZgIxSvqhX73LQqGnqvIANANQWKWm
E3p6R1t1yUhQ1NQYgR7CJ1UAg9tSO3Z1GvpIWjBMHXvkSpudf9okxRAMM3DnHUqpGqeAYcrbAc0x
1d5U6vnAA58NKaF0dWC9ojMlOt5wnQVUBrHYdvSFOMeoFpiGQbx9thrnczfdP6YJ7REYHFiFfLDy
zu303PpXVkmgGwpfima75Z5SSHAkJ1UPEo1jUELrDPd+ZTp9HW9X9d7pZj0YYQPnEtNCqvs12HgU
v4DddJoUhdN7e4gtShdq+K7zVY8wgEp1vzt4TZOtZ7WOdgZWBvJr+xWnnU4FqipdqMHOR0fx+3E9
cGYstRRWHxyK56B7HjodoPhbOo6C5udpRuuSWjmvVyr0qcRUxvRiHNnnqnS7ObQ+lakHXNhpdm4d
aafYTKvrs11N6V5TkuNxdiqj+unICOW+Bj0EbYR21NP0uurfczA1HtR0Ce66To/ZjHz0N3L/taEf
HftNxL7UVLXbptQ6zbwusk0ytJF1FbAS+2m3zR3D3gbb9EnZuSaNDzmNPdmoWwybxABmMh/pIV2I
V+2XZdHFQrPLoPmGHx7MlL/IP/oIXDr97/SHf0FS2Kb29nTa5ci/6g0Mpyqi64Myp5Zk0HsjKz69
1BZSFmuqV9txVcSNTeLTUoISlE14CN38vYdQ9Idtucg+nbYXyIn7if3Rvp1M11CdK9HrX1bmHOiX
0x4NtArsXiNsBg6goMqko+hv62mrE80dqp8X4IZQ1patB3RExpXtXrauvczZBx0c2lOlOhvb4Z23
FFTfGpeZ0r2vbgPqELMVHWeUX9C7aob1In3oqKhIji/qz8bP3w/7cOSoZzeD3yEjy6Wl4SU2Mog8
HBsIVc2Hf4tOpv1jVoe21FodkfQPdQwUJS83s4FbU9TIloJ0UeF0Ho2X2sDXH69sQDNa+f3LyKtJ
X4P96aujsX6VVOIuWe1V55C6OZEx1S11ILyc/Rx0ri2ZegGQcxuAnsAandJDSojmeauB7e9Y70Mq
pMiX0IK7oFNnRDV1eHIHz5uxkVBpO0ou1FnAvPgAFiGudYRon3DRVUJP/T7cTfT4GvRPKMNmnv2y
QoFFpEp4YhSJbYUXXzVoe/EKwJtPCZGN09Pl6u+j/cZdXVJHfTAKd7OfaA/WG3iAAPlCpECgm+aU
5Z6a+9zZTS/g2kq4SPHPIJDQUA0AI1UldLamu1lfP2684gOcce2Npqe2dkFlfjw1kw2ZDritwYGa
Q6vFDkx73xVyZ2+t7ICutGfRqpfF5ct+4LJTO7ta75aLZ2qiqfA+NYFaRtVlzH5wzU2OAZwcUfb9
vgfHGpNhuNaE1DuuLwL0ibuIV1Af3GJ5uji0F55jOut2NuSlwE9VTK7i7DZu/035MEBEf1Eood0d
gLYguFBftH3Xt9cNqPKUD986VHa0N1y82ttPptkotKjet6cvCgUubskHOpsnO5rzDw5wOqvCC+hd
oADyLaMKf+cGeCG0QFMPTqUgiI+5E/TenA6T3Kd0fiw9D1T1w0LkDswxoDQ4bn3wQjX/HIq4i29O
PQBqpCcgg4GB3pXN1n8BlJpsJpqbvm9gMaT/gv4UqM2kfLkMP+EaZD2Ip51fbh1vrtKDgEu5CCf6
y+zdd4jfaw967ik0Ws4XExDl/CbzXrfOJOvd3Sik9F5d6lSJJ/46GTh5QJk2ne3FAIoBx/zZkrQ2
TA+6uOlo+XxmP0DtbkkS1KupE/TMF+q7Z1XrnNMwXZnOKyXlh1H4+n7wksc9nh2l6kPv8TGiTeJp
OF26fBzJODq7BejNM/dxPOZmR7iOnQ9q4GQsFf0NbQGTZE3dcOlFP6P/Nu5/dnTRNSXQPLAg8IB9
4XenxrpshtnwbF9AviZ8/2JdsuBchmAlgRbDkBPNsYkw7dzXQeYRGm4rt26cJger0DnS53p20xbM
Am+4gtYnqYpwf/H0DUjTjj1w9tD/pdGlePrva/5bMSQsP6CW2ZB0YPm/AJ6c8rTbWfr+ukbwFM2d
T2WWN8GQ7lMHYEXfT2SALQEkWHrfnPvPimnGC+5PgHR0mDpuSEf/QiQ4Zf1hY9ScGxfdmVoO9XRv
VjAPqjB+ML1nEAlZFQnXzGj/4Sq+IYfR/3Z6c0D9L5XAxhCwuN+n6wT783CnGZf1eODaYRq9db73
0r4W7vjx19Gll6ukc2s6Xx3p3uqdh3r8ufs8uE4fOkjjIMhfQUJcJpm/1L7xEuy/XhmMKVRCQ2Iy
/Oodt9XAUpW6pyXzrXMh7KJyg4auUUtj0HZBw9UBhGf6f0DkcWgvw1Ga0Uh0RTfJP/4sJkwl2Owv
EC3Ubjmek0VxIO6jiNEdYSW9RnEW++gHDB8XMAvchbobX5Xlovb1OT3MzzffceIcYoZ9fXQHAyc5
Lh9/ZW+n6S9pn3YBbgSskojxSvuJbdl844ebf3FDkAgTqwm29dC+oRH/SywyRTOue1vt15CJuTuw
tbzthFLsUHPOQM5FGmDbNwu2c0Yd7VFHYHLit6EvXVqr66dKsAfqKL+B1suZ01uRBSAUpjEeyctF
8V9PwAXMJ/qVwmNWSvvH5HnfefBNKX6yBo+FBSH6ro9k+Lc7ujlUyLmtQd71u6RZrQn90v6crUdR
5ZcOjYRv8484VGfPo+nFfX1/f3SjbxT7hsn2pcYdZnMTKhV4HGky/eLMHffXrVnVox7louFhhfyU
0RsNeaPHl9ajNXD1UEfOwyHMneIHLV7lmlKGC1q3m/Suz9RHbHYigmXsZwhpRfslgTawHO1vGkpk
o/flMi3ItU1geOjkNL7iIPVniGZHXZpPtMszCEjwlRz6GRzqdv/w39bmL2vxbyf6sharW3NXlQ0n
GlzmFrAAEIjTy8CZ8E0JxbTpty2qf7szMIZGmtSbw370ZdL7o1FuTsNykhsvxzbZlE9D0y/JMPYg
gZ6/cd5lNv8YRlBnwDUCR+kPwiMVAMZRXmwBhdsnR7zJq/VRw6DR0RD238P4ByYqOxi8GcCxTNDn
aNP4cltlY+nVxTCz9TkZ00lKBySI0xtCI86H6a5WdCmGZNR+PG+dH+znQmfyOhsGs8SMijc9Ilr1
yULvfmPK/+ZoIeg2KFI2FtOwvkzuIR+eFMjkrmvgjapf+FP0UmmsJKuHNgpPzuLkP//I3YmTnON1
Oy0c95ulTP+LGLPywx2kmWD+gNv4+2QfyiYHg2WTrT28N/Z0qQU0TNDG2717oUlJvP/Uj0mRhM/2
4955HUlCYj+j4fC8oMXuGILcnzn6ZC10v+771XnMge1NIGK4OrivRvyNebip/xeBAT7HxE0x4Mdi
Gfz9gkd1J/N46dfDaefaU2Praqm/ezrJfsqml7WPMQrk9yB6noK4AJINma+FZoDvCGYpGC+2N9t5
7PXx1Z3Ra+d8c4F3UMmvVwggGBBdQmSlD74M6agDLkLprcv6xbv69NLOQQjBmruBFry9POW185TF
7F1wWd+GePMUTO1m84/5IaQxN5hSI+u8dOwAqf58e6JjeznWVhJzc8dTvOs2yqdxnDtD3ekd7YNb
ByN+uKKBdPJ6nvg+2dXh4nNhTJ9fyaW5k5Pz+XCJSAuGE8gxbcdP7GDmnK5OOAhmMzNw/e7ADm0Q
XPxXO5DeSWL4QZRkYyIRUzhB+Wu5zOInep3xWc8fblRQahBFG3f5jTLYf8CYi4ry6gCkQhTCugnr
vxbQ67Dp9bbXLwu9dHbvcJ7UqjJVrvtVtbVhM34ddXQVdN72Eg6nWuMrl6AehVkJdAhAzBcoRUeu
YBqpbXixP0E+Tp9ZY5V+VnQ4IQq59/PHcUd06fLU9QE9mWb/Y5Rd6fOpQRmCs/zisk9VCk+qaz/o
tx8NPBMXq3H0ItnsdrEGayjYgu0xHqbPuwsbIeoN7PFxSFliGurUPOz9Mx1RO0D4QLA+HONqONvQ
ctaQwWzdYw4TEChLLpZ730Yjc2ICukMHJmguI4/AbEMTFdEJCsFBTaaipPf6Ho4ueEMdPmak/pbY
AY7VNRlZybD1O2qmYWnFxwWc+qU0g+Lkp9g1GoMf2yv22jsVMNAExNQqgEyIbR29jPha7hKsgXrG
TiMF2AZgYShnbZcgqOypnobcCtSPNF8W11FwtDL3vOVUKSe6BCYsFNMrCORGvN1Nj2aoHD04lIrL
z00OX/DTsI1UbX48LYBBMnZQY0wKBeoEQv+QJ87M0fxcrI873x4E5ibQlaVprcEEgu/o6NhAZ23m
XbPcbSeXd40OGfb1o/lh/6prn6MjMYfjj8NmDmbuuj/+7EdwOU9ym40z8EeJ3fhl5p83SWs/tpe5
nftFuSwPAdEEuGlhktIL/2KxuZse0ymoRNrWgzksJcTXhTZAAScXRqTD0FOLuG/XHYnFwjsNXD31
7RMgSm6Wu2bjEwo8gzJdS7K/+qG96ZnXGWTdAg7UgjL4RoQQ8FaKAXqvLlz9DBOBSwTkovpDqkwI
csBqa4TDNAFBPO2ivIssjNVhUumPZ3J1p2IfZ3tSmgogfhfA1HVAickQ/Ox1w7Nph8v9tnSNA5MY
2qV/NONL93LqaX0+vDTX1Rao5v5hd1melLENQpnxaA9emvKpO3kjMHVIB1KEnoKkk4EakRBfLcdG
EbQk+M5eQ4JPj9VjsrH9Yedqx6QavKj20spej1ZCVPtE5IVaTPqI8DkvT+1oCaw/92DZdDoCB+SB
14JI9fC9GbO0esj6p7qflDWAjPAMjVPeusp4ngtvlAeEV/NqXIwixV4OjMVWm/fWis3jmVw8ve75
U5dPWhLwtPVfvR3lJlRjnRdd65/K6fXsaeq72j7ZanAwvAusWOAJFX6uUuESnc6z8yXZDsL6Oh/a
0/4y2Za1D39ECxyZFnUaROTBYE/uuBhegYnUgk4bzQV1a6vS9ktrIXGqD5OiCXVpzNgB65+XZxWw
oSdttvfA1dg+bsfNFFCCvepq0+Z1EA9IGFIZA6wZLKFr+2fNp9fs+ttfyrs+z196SnahZCF/PXLg
YBDh7OHO9HcLyLFORKMO874E1K0so6tu+2V3nW4rMOwRTkBAKALUCGixpay7C2H5HTezrOmYILfL
GrYgWmcRkoQohqAQaO/o90/17Ur2MmfDAP2IqfvGr9113HTdXIgCihL0GZNwoa4T8wPbLndT1zqE
JkBIQLd0lE9sCEgqENzop3HRqcm+reNBr4dgIF1A5hjUSbH38wORVm191s5ul05KcHeyNDjRb987
RvPUHFoghMG2Wqab6YWQudpH1ejpkL4f1ekxW8LM4p6A5G92FipBY+6x8Rr4sgYD8gORuvWVxKIN
sXcGWPZd1O8iLY+uQ8hEcTasT8qwaqebmwMvNdwr+ImpW/6AlSCkNfbdeteewNLzrLU5GU7IFsTD
qJ8WY+29f98MHb11rhuQ+/wLwfMWyG9X+3XUQYVM3bg+NM4+Qn5mmx/lwnxhDBn4DaFt4KrIW5Ke
fCyOlA/EA2F3DmD2Y6dP/deEkhX6P5rxnpSw6VdjY1FhCPo1hmvz0F5ZRuaK5TV9YJFPII/SHL2d
uo8JmVYnQBo6hwgkmMeSDBngvFwXUMOdHFIKQ8WxgSwcEH9yIE0bak6HvLkAEo+HMVCgSzNqFs3i
RLR7lf7IydV8pqpTf26n9uy01sfmB3CkpGeNhR4e7D4pLkfXuOpOCayfHfcfR4YZKi7nOtem5qSm
qit7VKYnyu1eid8DBbV7pXb8afR5Wlfwwr4oILS8M4blz82PalUenfPcrMJaAYiQSOYuo9QYDb1Q
j0EPBbBOm65KyuYRtq5Njo1xripIlo6GmEJH1Lgs0xtWXwBsqMkqvMHA7YkAXyWACKoMKRsu1YDc
iyj8GVZzeL8dGHvYLBsfysfmF7ashr6Lwx5clBXz2K2ri9MBUkrO6+I0hOnaxYiag33+3uq/mlFD
VoDOXYIPvbvvjRWcHk5PZdse8An1QgXUkLWx2gZGG2mHgLKM8z7q9OlQeTkXtX9FezPtYVc+H4YQ
QD/C/zQaqN5R7b2NVntDMi9a86bby6yF+iF1DRjctssaJjVCEBQVpIxBCy1EuCHsaO79rHg4b9Uw
IydM6LB4VEaZA60706V/AHFGoDrrnWZOCgGIyQaoBes1ZaQrzzxEe8M7qdDXsdsFTgCqjP4Y4F3Y
jXfSxt1+ujnglkTaZVXQPEcVHc3gQPfoc02BgwYOuvh0eOj518UDQAlqt07dE5+Hf42qU5vizLA6
jc3KN5uxXS4Na9L0Xtay5oRtA2+6Hfz3Du1vIT2IosFtIoepD4Af/d2171TjouYDdmg74G7aiRX1
Tvzw2c8c3wp9sgnrJbA7T4PvdqBf0W3xOs0BPfzE0wQ2wPoS5EhrxWi6+tqvn/JfGhvDzXLkdE9v
K1J/nupcTvRbrLrUVUWWzmA/CssPMClsjgDl8VakWcLJLp6kwDKNHAGKEbyHKt44erDGyRQQBwju
BjCHKAShlr/EwU69gQX0BSVLxjc7OvVvIAECzEwyeHhLB3+JjFrdqToY7OsAmDp6MH35m6m+hJLH
ZclzS0pNnFPAH/4ZqKnK+WDRc1fACIHo8SPM3fDzExDdD9mKvDxVFGhRnuWNdw5Ru4FLNhhgIb6y
yjzwZGimsT0bMP3F8wSAFQlH0aTjvpJvZatxBtTi4j7/+CzdReuGDw9kVzpG4OrgrfoEKte184oO
gpOSoO/O5tsYzR/A3Lep/ddQfNksDgfnobYzzOtK3y2U4a+8fO4oTLLpfqFpHktqn89el6+tdFqB
UW4nfbUu9u//Ldbal7Z9AinA6FoqIMaENwS4+nexvhbn0aEwy82KLfaT6oH7Jlu8KfLFv8pZOY5j
uAxD470Pg9pJSicRMJ//vgqA1znNv7alf1zGl20p3EKZ2uQb0sU0OcEy4ElP7gGIMR0kTZBxKXV2
32yKFzJv9LIhmq8lI82FdDJ+IYu+Noy43MI7RjdQ7wDi3hIdOLja1t8MXarELj67tTHl/HQdLFg0
JNMWFlE3Pya7VfWjw8Gcl4X3bLODW/G+G5JqIeHltzNy4bYdCcrRaJbGXAA1Z5LRe2+KgJIhZbK0
g9byqsUxhFEWXkNDc6BafU9etiGUvjrDefKonTu4P9tyTPWW5SmsSh9HzyJH+t0w/mUUQQ0ejADj
hutZ/QL2MdhoZo5vs52fyjd7GBqHSPA6IZwmL3i6Tq/NY5F/G1H473MOvyh0aeKp6TCtzq8gAFIm
dnHVwawAfPJYrnTYTgxKHaikBQKQziMoY0+s5t/ctgTHvgqP4AgB3aISErS+KJKV6tdNrnMJ+57F
1IMfjLiB3+3fa/U1pwLzXK0IEKrdqjW/iap/CX/exPbfZ/4Stquqy7BthnLm47StVoPev5bjfPRA
CMjpGO3DNzNs/E1P/n3CL8mw9DQ6mum5387LrR6lGmOpNvv4ctn6Vvpx7OjXNveRAUvO3l5nmXdN
rL6YNt0h1PL9tNmoRPWHygNmx7sM+9hIswAWK1/VT+52TyksO+8jTksxrCm+tqOcDWCaXp5LFUxI
jTW9tKItmzfy3UPDb4FFHR6N2VBDxk55CORkU2+DioOfe6jPzuRY6io+HFbFDr7x6vSKx+Wcm93R
UY9bp7ps5ioubmbW3wiE+ac86CYLtSSJTYtgPe//K1KzrzrtdLa2xdyoYgSBXZZqwuj9Dd/aVxgr
mXyQ58GwUgXSh4zA76c5brbdoDHVy6QBYbnz9LR2Lpnf1lPlAkFyE/bU/hYTE3A4hK/+UUFYOaJI
B4Lzp7r7htPia5XVHxfzRRIvw62RXq/6YWKyssp6CqyuD8PN09Uf+DCm+8ARUq6nUWu6IVRMrYKr
OKAIEOjrPZ0EuuaBEg6uYe8REQyKgD7HJdC3rKH0gbn2SqFz1OLR0m9FPX80ciuvpQpK0pl0zZJx
fm7heHfS1ZWG1n7nsY+QDiOp/9YnBY3nFDkAp0X9Jqht21DqDtn9sH6bU8I/IRxlbgoUoWTCzt+k
QwyZii8W4rep+qI2hywH67rdast99mAbAZuYYf4/nJ3ZbqNY27aPCIl52DWTbfAcx0l2UJJKMDbG
mBmO/rtIb7xd7ijR/6vUpa6qJGBYaz3TPYRYCpeC1z5naH1kU7obEnwpza7aPxiptciVQK4xQqqa
Vt9nQX8NK/XljNhI/YzRY/yk6wsQbRdw1PEcEfBcnMng2S8TpjtmF9b6xkIFV7KHhobS3MieY2ne
1l6X7XtQ4OnTUC/wQujkXxLGL0Gn+49qWAxHRHr3KtYEf6/K2/lySwqxghIB3NBNZznt2Ln2XkCu
/kdISUbgIEd/hxoGLA/KCkELRfoMO/68yVbJfCRCFwEsGCQX6VKqwCAyRn0L9eFsZ1A2Ru4hRQIN
XIFeCO3WiwcO3Eem1q4ggeLxNzuigxia0352DIolfww6P53/88JNG0TeCEpF/BOFz9/yy/sD2ZB1
bKs0XecRKBpIyL8/fdnp8rlvinrvnIcJp10clJthamyVheZr9hDbqYtaZhjk825Z7n6OQ/LXbPvf
z/7+6ncHz3lo6lPVaMVeejquNch3o8aR8RTNS5RjjJUB6Ld/vL4e15d5vjtvOEx30VRffTFm0Nfg
awN6oyvtzQqMt2x126fkn4fLJl+dX474+AWojCysxgHR8ZAidviKQPvkI2EHn9aK5wFnBHQ7H3fu
ZUQeFkEFZTiaqbDlmmnvwQSAsUM3AIs0Y8ucfXmcAnQCBXsL9O0lxOB736/jsHlM+Vt5QsMQTiLC
wkE7k5GLuQWJh4vmgnnYdHDz5XnWQz0AMBKkLoBx9+RabGsTfOQHp8a6CZSlSfZIjxJ+jQKMKvcr
T5tlPqKdqN4Cv3almYStrDWzHH15CocV5IovSlwBcQXDpWXkxs7Na1GYuyDZo3KipTaXW+jbfpOF
+qK0a79cqr4wtYDd94EGm4RVGIjoZQkQnyLoPp09PLaAUwZ+ogyflZ/NUAFrzEB2LHDvJC0wnBHQ
2SprNBWWLeBveXvhkQBzUWblL0e1NO7An1bJ3VhNr89qJZyF89o67+U2cmQ4pgDK1QVa1ydxBkVy
UGW0DfFOgPd1Kdyflylz6l9u4C5NVCvpquRqVu9bm6gwOz5dX3LLQ5PjbThcX0qmVKKLBglCN3az
EA8nCBK9i2H0S7mRQsUzgnrR7k+02y8b+mMOfHmEmRQnW9XqJFpf7G1jxw9g4Gxa0DH6IQ+IHYCn
9QWX9Qg/JrO1JSfMIaEOg0duV+4eBDqr4+K4Kjw8FRZLRS9LWx8XwnN/gF5iG9jXTDT4JH5BSXah
pYATsv2Y7mNoJ28jnwrAfDWRD4kHq2myPLkt4HgM31eXRyBAHh2t00tk//wo/3vaYJdCngGoeYRU
3J+1WSkVcaJo+Xq4bgY1Qu87huGKx6xrXT7r9GJXmfrLJe9zGzyN/rrkXb0mlIzYb9chX+OQez4t
04Scy4eS8fMHk+4D5tdlsNMBJQOyQr8HEDSXPGtwB7yujXh7zf9kV9Ch5R4HKdyw8QpOGRRK3R6v
gl+ue5/f3l/3bm9ck1srgF/i40mfGs18BVRlzhNlclGbj9pIB1X2PZIaWFaBKtVzIM7K5f8xf/y6
CQS6xRFdMnr7/B1E8ji6tTkmcGssy0AD5Q7S9AWGB734+svHHT/O30cBICl8gyQwGkC17rFaZd4p
ShGbBIyV4HUeFtKAGRsyMNO5+pDCp3poLNpZC8vj5yuTD3xzaaAhBraUpAn4PP79Idub0LB09WIf
cHA7wvL6MSplaNMaejv6XB/loiYhSDbF6jzXghyi/HnKSTsX3TgYNTRO0Olv8xb+qRaUfKcUaB7y
N6HlaQg8ISDE39z8nh5N46AE419sbMq3qHQ4Q2h46BK4yFc7TLoARp6B70BVm3wifF2Cdge5ZgNv
AEEJyr13F8kWwUhOnlErLPO6KfrywDVbF4d0BMgi9ziHBsVXZOhBFuF4H9Ec/MmU7pIbLRtOqmE6
huORdJ/wXXl4QqAynemAFlD/pROF7I5jurQdPCTNEFP6ktmbF16G8J9qMxNEA0pdjInTjYxaQhXk
7N5QuME7AgHwdAbqa3omz9Y/85lErGJgMisCAVCzRC5dIPQRL/DAgkA4cqCwiFkfdJpUXYBhzDqa
GcvG5rj0GHbOKkSfScOZt8f+aGlE/jiJHJrSHmIH46m512dnm3lPMLiic+K/i3dxUuC6mKQ7Fs2G
W3CbCiGqxE43R5l5Vjv9ytr3BN0EaXnsp+2zEztHfqq+tgi0ylz0GG4EhGHIVHCGCJSmQ6eFbhi9
QPKAq32xxQmzV5+TeSrwANDvmiriiGDgzT0LbuTMtkeCQTI/eeSQhH3M+1apm3gMdKB5wm7C/+BF
QC+ZhGEqojuMajwaBWcfZhUDfnMFVdUBgj3F1NaP3AsRod+O4kjjm7H8USsZhiuKG1DGbcVtFpcV
/WxrzczEifjVTWLKFYMLoOs84dthQI28vFfw8nYLGZmcZELfc9JNeQDkIP1oE+TqEzRPoMVEISrw
yGdT5SxNh6Hk+NDdzEncPMAk2zZgFDPg4KHySB2IMuQteDdNnrENcGjUgdrAb4o8KLJHT164onQS
cVoeleRCAUkjRLLQxjvCvrGmx/AGaU5Aq5msjKetwg2PwshTlvgCMTnRFqWHQoyXoKrQzZNRFSd0
W6fzdVItEm8whn1wgflom5DE1CBDmgHlK+86HybkfTCPxadRL8CY1xRvqGK7BCYeKexQj0QJDgAJ
kCPz1hOUBbkzpLJL0Ls5DxYanW84CcXiy4tpw0OFEJbOR45X54H+xgSg9S9o/piUbCyj3B/RGGAR
AointNQsO2YxdCzLwq3IveAceOfVBskI/8xaOs4jl+ExQpoJLquX1QXO7tkDBlvhRc/aY/rK61fI
09V/5Fq4957kzprp22TUSrIHRoD1NFpeD+rSXMLWWwggUEgmt78ZoqnfREGsBOlVAzSXJVW6y+eL
LEmT9Hyq98qEKawjL3OWxeo2Tz1MqbGMZfQZhe94+6zGTVW5oI7Pa/Md5gVM4oaymqmIK+2MB4EE
V2E9pj44gDVqjb/UPd+e5kBSAMXjNoxJ2l3dc5Kaa6zFGT4Hw8sJDzCzs88YZWGJ4xXMxViqcup0
DND1R+xKrOKjEFCjqmH6MY2p2jez2NC+wc9NiuVf7o1uyDehxtAwcaZiAnd0H2oio63V68Uo9rKb
4puAsQSiqbPBi56hPsw5xNf5QzW7uB1HvOW1i+tcCRQOhgapJdr6s+OCMQ/HfcnWPXoWSCqNtdpO
B0dGFYzJLzphqR8tMgi0td3M8II7rtmGfgp1UFh96e+hfaJO3kZ7gvG0jR7iRbwAZ8++NdC+YJYy
PTk944GOawquOBJHpxGlbzSDGET3t3OzOXLYLuIKGzT2UKIY+PE3LwrSebrJ96Mg20hlz1wECsKW
E4EuNKUP+2dx3ok49has6StvvmQfZmyPCBvwmJYKUY4TAyYeax/xpYXBOR0wMl8KzntH6QT1E9rr
z+F/XLj3eQfMCeZKpiYxy7oL/mqtqsKtTtN1h/AwZo0SIJQB8JBe+p3w+fO1vnLF/1xMoyk99uPw
8r5bm/VRv3aVeK33GF/a9fY6r7f6q0hfAbdn22LOikHboZyp8oQB/cWJdyVTRobEPgximL1ISW3+
f+4IqXUDlWpZYbT2d+4jDtoZHyG12CMsjc60FOKFtkfqZdrTuBsVC2yO0kUZptNuUS0wzvI46e0e
UnqPi8HPN/OfkRhHy6iZ/b+7GTO1f7Urj1lkXKwqLvfJ42gCkz33ll3DfEK0x5xTcDkrLYyBZWN0
MkqkZrvTSp+NKVA778gSrptq94Gikk12Mz3b+dvZL1/afYyEUUHMGGVILk+Iws/J4Ss3W6rvktst
U7dxX8di6jpr3yu3DRmHODHR99RRfWWvyOH7wtpconjvCjsyC4Anq3gJidUpCBKEDgSwOhs/4IV6
qKd/aP5gcwrtOrefI++VmHobB4tnbeQa/7J6v+mzmCJWn4ZmfTkU32uon9Oj1mq3a7U2TrLXdogS
yeYEeuSj0fd2W0hukRtBekF5NekntwyOGfZwBjiCal8UPe25FkOt0fDrKAMtuGLGiaEgMyjG+Zmd
xTe7TVMnxwxKyUhFMQcrCtFrQb8ZlfjL6Ev/bx6OsD3tY5xxdU3U70/uRmstMzUr8AsuEBs1tzPF
vn0mWJqYuNUByppApIt6aGDTrAESNHJHL1MV2tVT9AhxLuE9IyQYWtw12R24sY94j4y5DRQbpASE
ud3l6fQITW2bIH77lH8aG9G7rIeFUjsgCk2vbSY6tKGZypddwPCBlSGONx8Cso0/r/V7RDFL3RQ5
d1STYtkckcV/L/WbfLxeqitHgXmDYTUcyg+xJtE0kdfR/JwewWs2b/Y6bUfH0cKAPGuiEEafGko9
kbla9ouX9leP/u+zCYP7Ec5pKkjkK+ZdK6QRe0E6Rla5PuZyYncAnEppY5QnV0lok8vatFAyt49O
zmhAl8v5g3ltZyarIJdelbSE70UV1BRvNZQP3mETsaGk15+f2j2FfHxqAN1HUs8/xf/dAVGltSU1
rJ+HQEQj19rKs2JycneflnP7ZWcZ45z17nmAcrXgWhkKr+q+IJXBL2u34VaBchhLncqaGKt8ptq3
RfN23WcrnA8p+dZa4XThOUg9lIZMza4Zay6hUgVaEL9EThZIm5Y2TPFR2fFafk8f45m0BfsliHSQ
0bx0wDLC3Ue9qj97F3vYoJ0ywcp+V6M+gtXiFo7qsnwbnk0YfjQ3P6AS3qAnr6/u5VNz+NsI/z4k
OX+zgZfGBfjT579bD0ccJYtYL6t95XUOLcfJKApJ/v3ccNSdPfQJp7eDtP75BavfnAE4g+lkR7pJ
RX4/hK+ruNOMgatCZhcqJsY2mDljdXtlu7/Ij9JD/ZKt4hf9WWO4F0+GLzpo+Vy+oysITZACpPfI
wKekLFtr7JHJzvDZhs0GhZtDBjN2HzvqNip/6ZPQW//mcdEckmGaMFT8j+BAelHr6nY8Rg+t3drS
ribdHd2beiCp3L+xe3rbAlibAFXEuUfA4sZ5R/zvdKAzBhVyfWjY8pp7tjFqeVrNJh/++/t6O+rN
gfcYKXM+AQpznuUzVCv0XfFrevdnb7OPbJpOfDeMJtQ8F3rg/vvRWR/8D6Aivu8+r9H/nEF5TCez
B693Z4d16kyW/ggoGYEh63V488A0hB+zh9FiarQCe8d8eXBBuU7Wo6QJhjMvXgySDT/PcajFqOxD
sCPvgJXRIXNQUn3RJtyy5aLEyRQspNZGT+pItZ3ao6AGUhPLsWpBCIWu9Kyf4qizK4MdIEEkS5Dd
cfh+ruB5tf2I2y0kjsqdLMfVTcZb2/oSa5zZCVC+Mtsc55+YCrW2Nnkc9XQFT9yCWp7cXP4IZHb0
+mKgt7lOxy/BCsmeJOHNeUfx1w7D3c+LFejRLy/9rkdXdmp8EpvIelAgjIG9eXlJJi+PlO0bVCb5
JdovbyLuNKKNecd18gaUZOY/YxgLwy9kXtFMvLeRbTd+NW8ECa0JrIixxYCBFcnH8rBG+Hyy6hyY
mvZbPHl5Ih8ebblAqJL+01mCXnCiDxStE7eDQ3DIxx8curvYG59+P5mH72N6Pf5Mw8X6Buuf9/D1
OEnA9ow9DerNzzloImKO/5B6+OH4z3Brsok9ev3Yn5AjJ4ePD74t3I+IoN187s9u9niXXG/9DFeW
ISpshBTI1B70I02NDEkjDGTJ16ls+QfrmV7M5JF39udXlqXy7TvQ4CRxRAP2uKdxSNeoPZ/0qtxH
LwnUu84VglyYiSSpMJmRzt9gyPkmu5y30MjNP5CJL5ktr+JZLvoMkAbYrxy+XoUztrU2t8ZzjcDO
9Zfc5mvQfn+aMiHHTpDq2aSAZiX9K7PFkDK3jtecc82T7Zs9ogleumlxUNuJvj46YzvvRFeLGkRa
6g81NJmTA85aBPYDkHTdv0fIlzyAIqSYqqbiH3yvJ+Pj1WaA1ADY0JINaXmttefrdW7UCxNxURcR
IhA2BcpGvVNToBf25Zco+W2UMChoxDH/pD9+97l0KbrEVY5eF9ZIvgbV2GnREaEtI2PyRdtSfzK9
z8df9t1/azZYWPRpZQl+GM6Wd82IkuDRJJZ0W1+HlaK/ZkDYi7lWBan4WrbzQsSD0YtQ1+g2chnI
5ga4WH2dVb95JX2XMuG+DhOGQauFk9Vd8XS6SZcCMBkpE9lBVBm4iyoaDJXEvUmLCEkfOWaJPUpZ
4RhlueuS845kycANWrf2qdD7cYaQVYss0jWb1ud606W/tUO+KxBkyNcw6WQZ9OQ92fUqnPSsu5Ex
0dmtbXn+pHn1lh4tkL/ikf2CFxgOffgxxgE24YuCLiBTKtPWFkC1nd0UMKS8/RWe9d2mtYiT1HuW
aKn3ZSdgmGMdC5L10NAFeTi7TbCe6LQTqbVsNNqcX9fpuA7v9x/TBeCqEH+hfN0ljmUWlYV00SzC
s2wPRLFmcjgATaeI+3lxKt9kMIaKtSlZI10o4/48asuhqntRva0F6C7VVhoC/Tg389cL2OXKeFFQ
8CqOKCBn+9t1W56CSp/3mXc9uldjq4s7DaFo6Bz5q4aW2sU9oo1w9PJTILbrQoSM4bblp3zblSxs
/eHnW/9mGgqZ61+3fleTCOmpLM4XSgCpZg588S/QKPIrOR+w7wYeUyWhIhSDr0eFqz0h+RjyrO2m
ogy+HjdmzY3WL8Cq2+7xePoFzXHPNx5TfyY0QIwM7lH5h873rxO0Gkz5pqhFsTaRR7+Ju1wDoSlE
y1s5ulRnXiVTOeVamIi9V0OWAWheSLUrn0xHGtr5tUREPA/NUxuqJ2Oin3uaGYCph1GRJZ83w7Bs
U/Gx1qJJFL/GDNsuxouAi7N17tjb17maohWcFOmkAeF05WitH8Sjsr4ehWktLM4m5i8IjZyE7o8C
+jg13FKlJKj1l0TnxDfr7c8v67uIYoDk4ewddzWCEH9HFPVWncss4fBJGohR6dy4ZLNasjbX3LCj
8mhNLJ15A1wzA+Q4XA6qt9jE4yZeju2ATh3consUeQqFetkO2oIBbiBrz021MeA0SSLtgtHD+oKq
vEJ7saWqo51QZoxLnMxS3FuCmJZBm6+rWBXncjMCLC/ohzAivNQpaj0Jk3SlDPOjQbtdqBk6gJ/p
ngVjXQ4U85WRT1tWVZpU/hGaSM8GUIdk22I+0le/TYu/iRk4zHHg8Ps4zLx7XK1pRMoN4/F1Wbwd
y8X4+ZR6dKSvzc3Pb+Y/aLhxpY7eywR70yIo3lVOqpnretMQnjp1q0RzC880JEEZ2l+ibQHDo+pW
NaESMQDgcFw+5RDo5hVGEfq87n9bJ98UJsw28VGkmEJ2ybwLUvlFz6san731Re4906QIMXU7b5mT
0UnT1I6mp2G3WfJHyqKdLqaf446IDDMYvejP5jE4J8muAOemR66io6WViPTQ9fM2K257CwZiWc4V
U3BLnLWl0ykwByOd1BqqktGTnNzgiKNPlh4/jbyBtndEXWdzKxYmi3N0Px8swWGCXXVkjsjo1S+t
wjwdRefolE3OGJ6Y0ZqXpDWNH9Udttv9VEMAKLpAjOr9Si3frm3yWyvkuyP834/sLlgkZVnEalWV
65ye7FGG3JJelSDidgu1sCW1tjPZmFRnCtCO6uZEhw8+WpdP4EPSVqsekP6pOjuWGqdq44ejdjoo
pbRv1O6XtPK7foihE0BFmtcKGMy7+Xzbl+b1IhjlurBeq0zbn9P26RL1Cy1PvVodvIuk7xRoNNrt
cbiYuz6DovrLav8mssKiZnYOOAKE6X1m2ydZ0gKqv67P0S4/+tLg4Wmm9e8gCxUFtLgSENJz7+er
fqkA3MVzU0K+hP1FyxgLyb9Pv0aNb1V56m9rxA8a9Y/FDBNki4rthtt/GAJFUmHDL9KgOSLrgTew
dWiVtd76cvMgoRPcb0wYgfpTl+HSUJ1mFtCr09RiLpk68GsjOjnnAH9VjWPwz2nJV0TlNCdcfJ7e
tI2Mbsz++NJTPgjT8+lBOzkbgQnKzUXJrBJoiXn6/qJMY6Y1EnJrzunkwOM5ItN9mmIxAR0N0m1m
W8JEonTUfnkn6jfp1dhWlAiWiBWQY/39dK7dcD2nUXlbD9DMTqFGQR87Wjt6lMtob72rxcRAPEx0
4CLWxD/Z1g1HekhJoY9helyDGDQYycIz7kNU+IxEmlzyfcqMiiKp2eeoGGtTAMuNPsmjZXoNLkca
y0FDvKPy7rZyXQIVpTclADX65c2PB/X9m//fZzPvISlmBy82Lk+3tW6KdomRViLbsQEWAy5mbdxg
/2S7cYgj44NomFv8NNsOrQSE/5puMmYw0QBXSDyjmEH4l+B4386PEnQtmBNmI9pKYk3SQZ3FMZ4n
6dVVC6SMpfylaXUfNQ89wQA82V9pTYNw5ogco356/uhNiNyt7Kg9rhYqpGKrspUCZTnhHHQQaK/y
4KZwCs8qOkSkgiIXllGO7q8RrZbCbksbN1S77yDLtkg5GeUKUOyVJy/Q2zO4MaEA7iPYKadJlcyP
ceQ0FrCMlhrDYnkpjCW05pd+3NjAuHvYZOeYmCKUQ4n3xWH6V9JVVjdLT8+363oAPFoSoxvEss5v
RdPZwPXEqp/9/Hblby84ZumjCAh49bt9ncrMKCQ1hhzoJo/JY/ce+eA2w+hBAZIwTNU/InrifVh4
AxW7NZ/HdOaRCkKwM2VU//PNfANPpP/7r5u5y4e1kxp30vU6fnpXvjiIAubK5Hx2yH9VuhpAPIBE
DJObvtAL++dr698s87+ufVfjmm2pn/MkbRmFKe89vj4NeKJoo9DTmKH35+RY5I2wdoT8nCrIA3Ft
jS0eu3HjuR7GC2xugQ6dkDAD54JOfTPXfPOB9JAa3ddXozPgcfWPZH+xkAN1eXm7co3Ml1BHPGR7
dSnHNNJGN8SfPxnF1neLSlVlyUQKFszVXdCqFJhWRnts98ZqNLLlSEweyeEXzbuMHmhovhi7JtTe
lVWEttCwxgBLXRZYgtW2h3gwJliOscL9FtLQFQBzn07Or5dHaYUysrooQsmRvPZR8ZKFSk/SxAeM
qQqDIjhM1qiNqK4V6EvWtporSw0jCgyW/CTUbHOZUv1WIHWV5ekAl+MBzP6ooY+QivUc7yTf/BOj
YTRsqAHSZbYAg7GC80o3XFvk6K4jMbRRV9BHgiywFmmgzM1RpH8DYMczl/3W3OLl4xWwjqVfHum9
ntdYG7FY/vdE77owl+IUXYvy3O7VRQ2R0EAyYzGgqpzt9Hnz1G9VX9woK3XRPMOvf49GKMZKmQkP
sPsXjTFJJm+DQ6MSONCMCIltxHkhPGZBJNFAi10ZJ+Azw1cl6BHxGh2BId2z0IqvP3c2A6uapq08
s2gL42G/RDd/Ja9Q95wKD0B0HkFY7yz/uroczpGtPGhr/Zck96t8vz+nUCbSEUKkQuSk+jvgxZ2Q
kc6e2n3vB8W7toof09Aj/oBT6+fQVFFVBkKoBKZvApYmxPvGMtkPowqhuNIdDpWl9hIvZD4bLHtf
nD2Ap3KZjK6LaRaU8MfN8EJfvMciAAOxHfIAwibbUAXKHOXUgvROHtSYeY0AdFtexJ/SrPC652H9
G2Za+e6E/PqUii7S0LlP+dQkUmspMpp99yTsLp9A+EC9r/L3EVYPwNfF23FpvOPY5eO0AuFvczzZ
PYL8PYIz0tLaCC/CpgyzBYS0ufokhua2/Q01Kn2TE1q8C7qCWIgzsbs7vBI1j8y0jMu1KvpdtJeu
L1Yu2Vb92SnwWYlU1IimnthDaf6S+nw1HO9XAlJ7EvMjujxUen+vBEEZoqtQ1dW+W8H66t6PoQCI
UqlRgc7WJToOuF03jr4/P2azODDnQJMvW4x8A6RpIij8a/QcksUoTfpi7C3RFR4HX9swKs8fjc0J
kpk2UXKi+yQ5uvE6R4Z0LTs1M2T5kJJ8HC4H8YXV0J9sa9q8W9MCptHDzyfoN7Nj2FwSWFVoVwY4
pzF2/Csqw24Sr5ogXtfHwjklLiPItFhRxSMvg4KDpa0sNVDQrmhgG2JU1C6aqyOdYxbqq4V6KVio
hUXP7eQO/boyM3dQy4mpLsq3lFLn11Am/TeUcbsWcBf00TSme/fn/aAJUV2X17WJyHxXz6MKgjXz
PE17ObbDRD6+1oigN4/GsDDjlzHVKW/x9Odn9t9d8/c9/OeEFIdIGkhkFO1zaIBEqvOckX+CUsbp
8XfQuCrfx7gRy0zqTYwbMQ33jDh6RFpaVHX3YO5VfNwVj32Kg6uKWSaf3HgabS1VnNyB3QBdWYDb
8hGA/7J2x8IdV13oSmE80LAlonnjVw1fv4Pt5XvG30cX5fHHYTdtgxrGmWy0ouFgcyPi3mg6o/iw
gPF+GU0+wefl0+uT4o9ubjW0NFi8EEzISWEHjO7KybKrbYEZHRLzCOT3eEiM5koD+BZEgi0fhQ1l
3n0yqrZIIKS5+H4Na+/y5VE0Oqbkn6P3CuwaG8u4C//E77gNSXMImMC8zjCjEiCf2Qf8E1DcLV4H
J1/4pSz8p43z9/a3ZMb28ijspZq0Cf/eGqdcaMy0JreogT2Xdr+RfWulg22C0zbD69ftDv0cdKVr
Tfs5zqO+vpGc0QVXxxLiiB9uvMRvyOkPmEGEKX6mF5cm6M2/bJEvBfhoPWgOJ0eKRxDifp7mYOjx
hgtCqOyqUHkyVvoLmE1XWQ/r3BFCbAT3hQfjayWEpg+uZVV48nbE4kYwolDZ9VtmTRnRCSgiGNnG
a0GX5gsidORXT9qqB8U9eN3stGpmsBDBfIYItwOEr/ZywCh13eMlqk1xmV6Ubi1CIhGDa4B770IE
sWvieNb7mkc1M8b5+rGeSysRZekbxyGu2rMY9+oOwTMsHz3T0VYShMnMw7MD68eCaJl5o8laE1he
413ftJXyxKLziawGU0tMtmfjzSeuuRaYvUez84vs0xI9nN+OYTs3FxSMOK+KvIS3xMVOKTR3ygLZ
0C0FaAT8UNjHobzjEMIavAi05fGh9xFVNlYWP7yZimvEaADLMx/DAEhGVJQsdyshOzphpeKgAD/z
wATDs5bAQb6cQ1R/3E/ihhn5IgGNjkyEA3fgTzQ7hXyHwhC0muce790+OuA++YwgkHGkUhzcYB1z
BtacKXw1xxZwM1pRj88pBm0+PgXFDz8S//g2LJGswf7Y8HQsqpuDvK4OTPQSjKqEZfspTBsPrD/u
cydvdsHA6OTgB/56wfs6mxF8aizwiEaOsL18FOCAd3yvBioNPv3mNrMWlxCNfRc26XSbbBSPqiOE
yz9iiSm+GFzAKQL0HiPNLME+kLAgPe9zCD9rPYTiOifZc/MZ5zsEAyuofenAij5IwXUfTbUtWd00
wzjpgui3vRTgOEZ/tG30QK4Tgk0BAQpy1/141+bDvHH1KY/a7Z1sX/mjGHu+uHl0BD1zBYVtc/Ou
s5SPYy1z7FEN4ImgEQ4S/qZyCJr5gNURc/gzaNDRncWYJQ4rF2CGwNdVEzALDLllQHncl2/sz44w
6m3gBYUOVDgi/PWwccWRg+kyWO72oqcGx/l1JwbxGaCBADwCZpiPRIofceDk2IEotrVspoaNmxSp
nbW8OTzQNbOV8cSDY9DBKuyCdIlgDC6bOJR9KB5OEKCqNS8euQObMgCrDlacLb85j8A+nwG4CqYk
nzRcAM9r+xObHcgUaAjZQLBHamHtHaex177tzzbs0JnmvkscrkzdWWDkFyyBbFk7gNrxQsnAcfaO
S/0l4b6bgKjMgUuQqjm0zzmpG4D7oz5DAa9YX8eLHPB7ySNBDQkeB4bEuKEcNxJZqoTGIGBc9wKo
ns6Bk+57GpJr0jl5Ky/bjTkKKC4Nbkl+xnKPKy5RQAdDfGaHt3Nj55xCaU1b63GkW+hLJM13pzBF
TfASWq46Ex5lLN7wyd3Qy8T1TvJHokUPdICDzR+JFTecblB0oBagahi5sg0VKLg7QsDRa+YV6OHB
NnwCxrh+xfH1etZCwnz7ND/bIzltZELecHqRvTwYQGmO5mAyIH588rzzrsNGLAGeTPuc3ZtgQ0+v
lZiSc8rES2XWH7CuAr7SQeNMFpdZvr/AkDAwjC7pCmT7aAs8DX4AUL4nKB0YValTjJYftZW+zBcS
z6yG+Yhd4kL2zQUpuw33BEQypinYzcAPlTHrktzmkHALJQcJ9cASSrcrBiOD2OIcgcK51PEDE+HY
XYKR9HPCYqgP4fn+0pZWxnbDf2IbVH5SalEEN3jXjmjEro+im9TslV204KxC5Gci8b/FU7wc67Th
TbabKWNU56OGhG7OxGdtEe0GHpeMURrOyf6FNom1HiFS5S9IgG96jkTef93dXeJdxcotFYa63iMy
vywGD1MReNWFPMkeLtuxeOSkdKrQnHfQihAnwYWOZtYkH+1yo0AOsA2h/DqxrgfON6ApWLPgRVDM
u30xLx8QWYpT+/M3Kexv5uO0kJHAVkEdq4hh3zWcUBsqh6QTm70wPe20bed1q+RwxIAaAD6zcotE
GnKMTul0DRE7odTFKnJAOYjC31YxajrN68MtkJ5/zle/KaH+vq+7l51lQp6pjVmsDeJVM5dvN7/F
hYXEWC43VTwzpbfyJDm9nrg/X/kbAsXfV74r3vqzfrq1sdnsh1WyxCEajYOR1JQHmOpttcVxqYdM
C90UdLi47NYUO92q+u3jy990ArkNUJ7IdFsSpeSYYf+ryIkK6UpNTwOsJJrJtkJNDwDzKQ1hxiH8
aew01pM4P87YuFTZgweZQlqV8aSlVQqxSJHt/P300NOeWZ2XJXhtxXmJFjrQrKMfv54eiofbK65K
gbS6fUKS4ycIu3x/DXaaoy6EB/Lu1RU510eq+BU07YWwwyCBUEt83aZPY58qDS873KMCyPvWn37b
PElO5Es7Zd1/wrXYNXsmY1TiwBePQOZj4DrWM02YUHqr7dtB3QoeBijWTt0kh95vyfHHpl4OEvB9
WNUzaxP/6SdPxweo6kH0Ahw+7LhskbCjKk9fysvazdbn1xhzWiW8biMIYjDW5v2oN3BQg3J3C+Kt
xEs8vzJVhcTYwDh+xlFlNmZo3aohuqRvxpJa4jUni9JW4vwMSgsgW7Q5rs3NaZGFx7W6GZx63oRn
GkGnVeQPs3phbbE+gPRY4eF0Xua4usHSI5ONlwhRYbYEBZpc+riOuTN5jvIP0RVWerJsVgmGnj2+
4frc9CMEGJJlBqmDOR7du4bdl89ATFD+0M3ANgsTYh8y3WTSEXf84tBtJND3hke34+mM0guASvQj
ZzmBecACuTiUpE0QF+n4nJCPtBMw4VmorTqkB447ZdQ/2CaLNFRf9E01Q5x0qjzh6T5yNg9wmban
nf4M72Gy0mC/4FpsM6edjtDe59vHeR4jEvicdJPz5ra/Ic23EV1OtilZsqM+924ZTGubN+nmBwhr
CwyR6Umj8cmL0ZciwgfI4UzLOW4iD7gk7Y9r5Umfl/AiMQdboCwyuy7hKiyyQxNeFjcf8PpyjMHq
A9GTXWg+RKEON2wpw5CjlbM8+8IrqglrFfdZVoQP2ZKhlrTZ0uCw1TmfdXml7MynA+0ufEUfRZKv
0wcmX9K6/j/CzmPJUaxr11dEhIQVU0AIeeRTmhBpER6E5+rPQ/+D83V2R9ekuqK6KiVgs/da73oN
LL2LjAcAyS4EDOs7DRcFAl23PtmpCDJNZkFIGKE6cD0sA2oC+iB8pmfEwlKSklyq8KgrBx/IRUOT
kC1kU9yKZvKt0eyiSV0EB92OTwmyppbzm0GpycGIR/GTXPrUlf66wfjYbVCnjj4IR4HlM3USMElO
86U3LiwC08SVBgm1sSwUd4d8k3FJ0/MYb59vug1Z0wfhiOyeE6XjToxpsR3gLfvjUjmOBRKDacpy
2ZTnwlE7JpcxH37qvD5kumCkjx+U7McOUWoIqzjbIiBw8tMUkS+2regOg9ULBeoM1uQ53uNnGB08
l/rxFNshRtCdk69zp3gTHhPT36kLakkQwhIS5XWL9xVANQmGcxvy5tTZDyySbi3fpaNgovTdEZG8
7qgRkR5Arp0uRJuzBaBxsuz3ypaunRxQ0haJ2mQuRdzNa5474pKqj+JqJZPtmawnj3hBxYW1Q4VV
hGdnmxgkthjjDB15FewwWrUU6hlmomv+PbHNhrYiD+AC//ysAQQoLlU5frVG/SSaj1wdXmz/MTjR
5Wmn608kNCdt17rpDuWK1cL+lJcDlZ5IVOaIbU5PEKo3lR0TfYm9L1mas93Iv6U5Q8P1RQriEceE
W4ExjBseCgpgYMg9dwyAIiOyfFij9nSjpWqoFLuoPV2NjN122ZBuR1lL9wCMf0Jmf5dXxU7bywtt
81qQv2KHu8ka8HV6hyZPmOk2pUXXdv5o6vozFsfhVTz3y+T0LAzGkMXUHH9DbYFxOhrAk34PvyN7
M0qFZq0paEbyjakIu8nEjTao2YgqngGZjs6iMk1H+KCMXLOWDtVWfatQ3np7gX5ldpku4d6D/waE
1ErbDAvzdtOvVWZT/i24lTfprnyJu/Cbkp8ivpvTDzn1UnU7B0OQTfEpPJorkt91s0Iw6Z+1bXae
fPIoKYYme48zpFuxvZ1h2ATn0El3r3fhEGMghBrpnfv/JVVmt8fCdN696ZuxEjbmUOG5+bpDljBW
tAixKxRSJFIg4cN6RjR6aG9ANzfKWyvcEnR7i9fEGS2C0+hZIx4HVx2jtVmDzVWnIr9NCBzWXX0z
20V7YTWqbHF9XQRkshO3ukiv9bgejmwxB8F9B2lYeqeCsB790b/FREHH79U1xEUk36r8oJBWrNkS
kXxV5upXtmThNdsCaXGxULbCdrQuYU5lM+Hag9XviDA/pKtgz53lvoWH9JKvZVd1lePslNDX9W9M
GTaqvRJc7LMpcEkMuRHCRZc0HKTHdLXwzfKGJRg7gnjuVtlS5mlEqAt94G/2C3TBEyvYs5ZKy9+y
qS46HNfjFSeSNVY5HkJbYdkf2lVtZly6Ygab+EpzPPdYxgXHWrojbmwMjexWkxMb7mez0rbpLnCx
+lg/Dy2vcTB2KIE1ZQKTm94+ONPUmsqdM+E2ceR1/aHcgyWqgF36EWzSS3bzHGCSR7uZsHZvyt1z
+r1wzX8UpnpcNbuavw13z6NOj9KtmkV8IM92kV9CcmFlh2RgNonmxjr+iNfE75Ehm6y9Y7nPTiqD
Lwxkj4ErrlXyYfsPgd8x7/mW3YlkDEd9623K/eRGZioTkLH923Xz8KK4kst4Q7kz7hB3PgL9Y/Sj
7IsP4fwnqfG/tjkS9CmoCxKGDBP974Wf2LbyVA1ocyYHH43XZgLChTqUY1uxI9o8lU2wMfTd8ZPo
bGvMpuJY3PTk4MZk0cs33UWXslTOulveQIr+uzr+l5kwZSkzYcZtOI1N1V/9wtCrZTkVo8wN0nlJ
WNjQZE75RLLQacuJP4fRJQ3ySmE6P/pkyFPdbLo/2ObI0xEx/90JYiZIpAmUn9Ew4++3KCn9Gt8a
UM7K5tW3OeF4lfMlJxy5FOmmB0223jqb0SeWDTPCscciiApuq+yShW40tjU5MrSG5IsvxUqzcc5f
yAfArBPB8tthif82PmTydvKYXQi5mh28i4ri13P03ZMm6WlKJ3k7PYEwkeRaYiJB6XTIKKsKJ9p1
WGfwhuJ9EKwoChgzs7G+1vrhaUcsNfyS14Gr2q8dMvsRLqF0yh1kVgifWGzsfM0GMFDEUk3dUGMt
wmt+ZWdYjR1su+zpGhPHW8342gnZjyIafP8RrdJ9hUMTuwMbULzTiUYnpxsnJ6awto6rQzfPFqlV
7J735NhtqjO2/WBk3cHfeC4oKMY9M7fncyduC47mY28hWf6B3PiDaNckhst2Yc1QNnvHeO6bsiG7
o02C6tbb+DR8AOQRuQfao4125DhjJwikOGOR+Lwc8S4d2o2yeO4EpNTsiKhoNuIez3eqhfoNU2+O
4hEiR1eF0jtazpxmGx4UF8T4KCCWmZDpGm46ZAorB8BnRzC4GZxFenn/BJq8kXcB807tFFzZ9lfM
yPsD/tVgHOKxeqveZiNuddnsqKmwvpItbOBtYRvgBFtYw6Le+BajdoTlL1PcCSBCJIlu0v1wU7Cf
JZ3PNK8D8tfsg4xhHFLypY1BvFluu7W3QhG7JHntpLsa+7XI2dQsnpEx7mjCOfvgyH2h/e6c5vYC
u8Ula68cuJNsnBhZ8W+feCzIW49hdUVnByr8BJYjXQE0Sl/iVkWx0XNbRAMxCeYeGjGgeIhQLLil
hVAc5TSxZwvot+OEnZveYlqFh8NFg4LmQmMAbWvXIEf4Ebp/GsONb/o/XkKNDCmZiYM4U37tBNM2
72JezZc7Kb+ZWVX9OEr6w24z7nW/PwP+jUIDjDYWdcvfX/RoKGZaOVVebuWnZMCCitTSfDp71HBn
h5p8uyC0n/Jg4t9eyZhHJA9JIWo1WGkhFaMi3PEaMHsInbJ2+O+v9tce84+vJk/Yp2EfsBP9mqgN
klg/vZngnTEdRufULEU0oFd5joAJo+WUDv0QAf4w5uNEj9+VYPe2Fmxp+d9f41/meqIM6ZBJL/J1
/O7+foNwo+wg43rKuq0+AjLskgjDqXUOYV0cvrP47b8/7V9YOZxI//Nxv0CuwSukJNQ97/yyt9vq
LBiPwsjP5OZZ5a44ilcJpWRy6MDMqQnB0TEQMiIqXdVVLaIBV1jBWKuV6T2tC04rBrhzb0y3nP53
lNorFi0thmU6P9YXWjh2gGv9p/PrH4NJKJOjXpzp5Ghopf1Cd7KXlnnViyuQTupCI2DJ6Zz+niPT
cjLKga//vmH/un7/59N+3S8x6Bq/VWbKWu3NoMZzh8SY4bmfULfK6rfezKU/6QT+9YD+nwv8zXfu
O7/0O62o3OnsvU+JfJ25g1IuteYaiT8v4oxz3QzJL5Xx7MLGsZr84Q7/paj5x4uh4jdJ0rUyIeb5
70symIRaokW8GBWjGQOUGOCeGWKw225tIjfNIzY/E93w2d828+EncpU/1AfTf60PIAhMZyopPRPY
kn//ClHxzIdpz1cYVYmDLZqT91FmyKCMKVJPGuc4X6ZtJyPSQkrvLTD4Mmy0Eyxa6TaqBbNLMMfT
3gTgsCfX0Qu7nfs7AGcwN1M3JnPbto3lGOZHHs8jQHdLbi6DAPPmb2KDy8NR3F0YSxuyhDR/7VbS
mKf5c/iZHQ/O3F3Iy4BDdPeuOgxL5/HLxIG92WEXg4edkZHMje2VcXkajvOHfeuf9wZrZBERnjgB
7Z1Kv3UTQRNEsS6m6lrLD8NSlx0FQh2+jgB5wvZJKfP6A2N19g86OZ/IO0DsN4mLKJt/FbR+I8le
PQk6N6FYYoo2Narckslv6cwgJ7nAwf5DF0x2aQm7oNwqsaQxw9Z+vRbBsGjxvsBqFBMXgRw5K3iS
sGEPxWJamoSpEKktKiZ5QUVkNZTlZ7WwiOzQJ8SkmNXUkKaMggfiFMmNwbwon0PnLTPDe4vur1V6
AFqExumZ6IpeDOWL+fB06mY3a+xn58yypUA3ly0JGVAYajJO9JwXqSyl2T0Ix5YRlrbLIl9J7cGr
3UJYv8IFmeNJschl6783kr9O07+9VX/dxBliF0wGSYb7VfJG4avJtVTFzePa4Wo2pcgs8VZ7nsiR
HbFI6aYc8xv6ydcNVHMtLrPL9OMJNKgcutV0JR1w16Ic1Xff39EyWxq4fIE6VNhIJSdxjVdnaI4m
K9qcvEnx+FRNhvpu4fzhKv59Kfz/q/i1FCSxqMU2SDp3ig0tzKgI9we0FqYP9S63p57ZSoQsGbps
lxhU4TsK9vkTNUu5Jk5ny15VZmZLoAmivIo8KmP4YURSYChWmok4FzNHaNAemhGqDCg/Ginz8y4z
sQQJWpKcrDZf1eWaUIlCcujv+CdQjqeVBSdZQBh3Uy//fb3/JKv9/anNftUvyKDqUlCr7jKdGpNk
LvQ2PNpcI1HJ0vJzIq4qf1E1JmHavA8ByywkRmk4hmDYsisGMPNXHTRPTGkGuw2sTDRfoh0I6yg+
CN3Cr8wZAQeKnQRzXTWmnQHbHmUGsq8/XMe4uv6x+maKChUag0DpN4VJS5LQE7KhGacxBXd09iQM
qeh3JdElPRTgqkXFCzsmPehI/NLt87Ua4KDX49Tq2WyfPQDaNDZQaiCMrZ2Xbk0GBpGVvyvlH7Ej
yCLrTSXq172k3npVssrOm8ctGHBXGkpcLwtVsn3t8FKff3ix/mpY/+vSftVxfTikfvISmovHTr1R
1tqad2wXbp8P9ajiWJYDKYbMRuPV9K7syx/dEbHrzbbpSbfTEyDeojq93PLwvRgcPJDNJxPj/GfY
+d8U+6tgo+6f77fKXF9A0eBXKAv9Wrh0c85kg0kaLJzMzv4wi/y/LfXXRY17PCrMKewr9TcLMGzQ
q9WBp66HsiCdWllNlbkUIX0rQkvOWruQlHlYLuKaPrfjvKqnTl0EJkTFxmcYHRyShuOx/4FqN0/E
R5g2bjvs46Z7F6t6rgnpsdRo48Qpp7jY3vJIwh2h8n7qFFIj6p9Jl2/qGN3fVLZfqZNVxSlMyDiL
2P4rXPhe717bXysPaUqyVl63J298l5b20DRunHB6xvEij4JlnVx7xAJtURqEiunPp4207yBOWkPq
fnQN5+g2WEyCnz4DG/FfhNNx2E4Ko5ph3dTYo5SrL360QXyavlfiNJFj0IZJRRW/pZWIOIf81b5d
jtevFZCu+T02L8eU7F5VAbl/9ceA/8SymaqDmbHy9WxftO81iGSstqaXI7rgkEj71Az92UIavhEk
GFo3M4sK5s9c66f0LC8rVyBf++k+ymjaK5IrxWhdTgbiHWW7VTMMpxp9sPqZtMBc9eVBMc5ja3xK
408MYDGnhT2RsyPqUKORY3Q289jnvQsFItipvAXk7fVSTt7FLDcinayrbJsFx4kG06VujJQCTE0U
AggFt+auDzgmdMzq5GheqwCxkRCYOZa1syJYqdWhiCckawtuSV4DvndmU2qblDg+JZud2mAYn5op
t4Xlx/K+mUICGP2d5PdIDuevWWPE7MyvpLbLGhHHsVDy+YtUrKp4km5cA/TKk8Hx/dTqeoha1bYs
23sde6sKez3Fk04dB6z0wsqR4VAU3lKFFKIYZkGGB4uGJu/Ftoe2cjJJrGxCa0xmWDRDRSIW0aZO
Zg/dJw8Ko660fsjT9tNLGPHoke0r3QKd7iKpFCzKS2lKoBexHQmIvJi5XaIxr48XIRHvQdhs2hLn
Y3y+FFQfwVSe5xNG4q1m+GG6lnVuQVcuVHISqoJl8ZxP4z+2vv9yVo4eSTMZVyKovL814lFZesIw
m7auoC7FlF+dGoAkv/ZQwkYhK5ZEaT48lIxyB0Gh/NxWKqxGPbHkbouNtKhYPfKnxAiQulOtKGZC
9Qv/mDgV2Ugh2zEaa90WMxLfeXI+oSfkNcYRji4SMxZ+3yvET0WfL3kZy+9q6IpNZvTSqZRvSIkJ
UG/kPdF6tb/027OsbfzsmDR3mfEHZLR+oyG67zc9Ia0Mi9rzrNxX+QIJWpouPXVeybY0XaEl1CKn
KJdSa4n0YoKrebeS8eVgCljn6Yt0zGVcKoROaY7HwSltJG+nxKt0MAv8+AlP8U0S3KnFNNmCXj8D
k2Z0L88L5tQAfsl7Je2mqEJyJwrsBPcZ0jN900e/kC1LUPWASES71w8FDalgcqoG+arMnCFav54r
AfhtWNV4gTKPqcysQNtkEWzVMlwF/YvmGeARBoSgbiRdJkTSr4rXIppYRIdRTfrA59pK8h1lrBOd
PJ53Uyfu5oNivUqjXvbKfMLImv4otp5MrJFJYVgYL7OS6ECUKJaoG4FkdDjuKgup2aoYXmBAKSwy
yemyTTmzY9haijXV51Q3wWctWTOi9URTruZqjx2VqSamhJMV1FN4VfUfyjnsJn7XBXATRhxYwvaH
Pkv5VZV2nlY3YkbwNvsomkCjI34JUUoAIiLZ3XmLCRapqAbbd4f/yzMhB76zUrfBDzM3JtdgstdQ
Uy/JMsREh4mtgXKxefEn5OCm69y6NjQLdvOJ5e6Bv0Q/qZzkRWNtCas9lz20qlm9Zyqt74bQXBII
Bb1Rt6ZPWz1/I9yHSYb7rgFcFixR0yKxxunk+Z4aPnG0Bhq2u/qZGjt1f0t0GnMzvg5mp9j3Yknm
odHtLk4BaIFI2VUCk1S+kCy/OoWTgwc1aVmHnpio8DDBj4w4LeNVWwzrJkb79TRWo+PPF8Oxw3D6
71qMFu0fGIZEBzcSdlR8liT5t1VZpT2FKvPK9vLcBMdoN3sEO+XthUmXsJ9untv8M7oprn7ub8TB
7rNb88areR3Izz0+Ly0Y4waR4s/T7a/KmkfFZBGFANQ57cv/iPgZwbF41FfprYxJt/UevPPoA+zF
nqeKzEg84plXciYfCnTvP9IbhAx8li0Jn6c3PJqPktHcNT6ekXXxFwOVKBECR66x64VG8M0v2i23
y0sME7c3rdbs7AGSxfTOl5gLn9mxcvGP/9aPpOiBnX++ltFVPIZLWzcyEE0MRtBXr7yVuBh5KbNF
+a5jq+ytFAdRvQLPIfwCSB32LKhD+UNY1g6TXLQi2a7YvU7Ze3kd3vrV7JGgaXiLYZNkBljQY/Z4
nsW/6NIjS87fcyZfs3V9G/YyRA703zYDIDJ8pSW2S2fEYdkaqoajfIoH8jSAC5Lt8Dm8sUrlrbYp
dtVmcCfH4kYc3VZbCyfFRc51nRzpspQz4gwXdcT+Mdj6l3iUTs8zm/FZ2IgH5VPVzOfGtvjAg7/H
0ffC8LZev4ipYm64xcreSPcJgP/oflRuw6/AwUgTA8vJKryou58x0/FJ+pQr2Bxv2MRluHgPH4M9
gnMaplCT+dSh5z9Ka/jJ2wZutGCg81zoGwIh54JxtLlKBgJ4c9uMO7CaG5V3s1X/M94R7wi27qhU
xT1UOvps/nZJPESNQWtEmEW+Z++FmwmJfB7b/WWsqPfBA4o1oSJWcm05Avja2YHEC8HoPvqdPbu/
9t2N450p5CJ50K6XB0YxE9payITfM8HIb/ivv076TVtLt2CtQCO3Z5cmhCYdVYZweu5DRtvYHYLQ
RFcUQcqpN99mijFlbQrcqdj2GNJGB64LDtHUko4qXKOM+S4hAy4sG/LCqg30PBcAc1cQgaLvWmZD
4oE6eD1D2o4NHgy513pklVvPpXTK3/we+kt0oRpVmMVb7cF3gm9/PXySiwjCgQkRcJEIQbdbwR4N
CYYxYnjKOWcoo0auyPuq7+kVXbKjYJMHv/ct+FTP8Bcro0FM9UVEwvOjQrrAjLrAlBbjY6CMY3zU
8cmrcKnalQxQRp0DWR3yEnIM3h/L2UY6ss2RSWPIZ+FKZRQAZf3AY3gZ+iWk78dggnfr1q+ft/Dm
ndq7gof4y5l9MZG/8JeH3XCtP8UYffG4y3ForgrAWQwbTtMD4AFKsMIiz9vWMZCcnLg3hM8ftUN6
w5tAPjNv3rbs7yf9AvUSN7+NepZPrauVhnpu3enx+SEujZlVMNWW7+Idzv89WEUXCTIwLEic055O
eEFqseG/qNBCpB/tguWzxAv2g+LFh2Q5OzNXQu1j6nPq74Xo8pAmd57FsMArF/H9DnXzsTtoiVEL
hpePXnkQQRx/oRCiyU344haP1dFBRPb0Vd6JNK08U8XnvzQbz5S/tAtD5kP+jXcwzAj4vK+1iivV
tr5XNx54etOP+gNe9VZn3dqKGX1nF/48JMZI2CH/B2oi2b2FIAG9M368jkTLkfJCIC4nFs8qP3Jn
ax4tl5EcChq1pf/I10wLmQsyYdun3zVp9q8P8V5+Y/9/5BsOO1bCW+8Gl4jUej4X+gYRqG9QRGHS
Y2rMs7q0LtclYb/miqcxoGipcQ5AQNkn7uw0+qrNdnD0Nt1cWrW3wkbMl6PyU47+OXWkh3zGn7G8
TI/KsV0yuhcWnqsgkoRBMsZ1lLyu/AWW6UjF6nb5xdOwDiVN6VzdqqcxfPC1Xtt2YgxYkesYFBLE
fsaCgKv0yK3kD+7ckxkyW5vrx6QwwAa+Mtqlfx7M0mZ1WFizjy8KogqYOgR+juoCPpNU7Mpg9+h4
IVQY9sMKNv432/KEMR0P8y58dYzRmu/kgyBVZojz4Z6uZp/aoXzz9sgLeFavH2UFf/2DD53Bkmg3
eHVDco+Zy1IhutKxo4AiOBNua3vK9ulRMOsLt99Kluo9Hj1xa17OrXyX79ysQ3zo2I7HeRvfIZ0j
je0Osy8ZfMqV71x8B0R8aiGZDT/pQfwQrPwbVHHxjh/rgWCmHRSrRbx7wQp5XoQvalf3nefIKBJD
ey6MHF/yTbg2iNe3RXDpN0mOIbtvHj13+CgvEj7WjQGJqL7wvUfQTyZfZSeuw0MFp5xRJBYLwhcu
aCfsioxcNsQPjAy+o/1J/Mg2bJr6cbj0H47g+uRl0xasGHGjTYC6TthPd/kRQtj/KoHBxU136KAR
+XHr8GUOD69LYePExA/Mt+JH9y0sprDmq/UU4+vMbk+TTevmfIvpfM7lXhuuHzIUTfipsPlJnZue
9TMOnny7ojThqn8ORBwQu0vm7ofHS/rgvdMVUwrxbhj/FpQeQjyfx+KUfnNp5Ue5IUwgvaSHZnGH
uX4RnQl2xgmTTwbgTNuaBWDGp+h2H9VHdfXWyo+4UW+v7+exwYI/R+GlwbaP4ZxNNv3NJ2NAp4Kb
bst03NAqfnRwo0Kob/2N9RycZkf9DgVny3fR95NduRIOlxp9o396fbe3Zhvv8u8L3BGFV4N1ferX
JXFJkhtv+kuzrPlOkb2urHJFGNwK2hS00WX3ka10KHk4LO2S2/WtuasoWJ+1Wa842sJlv5LOf5k8
usSiTe/ioXBgI33hDn5/HsqPyUE74zH53a4nm+pHXo91nJuuNHeyK/bY0m1l9j90Ud9cAAvq+ahv
+Ck099nFY1IsbukQ4at9SDeGNevc5eT7BjJCWBMaL3tU3UPAcdU5vGLvIZymnw1CBO8RwbblIv0b
ziFGcqvwkz7DOmHzvYuO9kWT8lwx/QzO3TU6CWfEQ5B/pcNkPbjp2zjujsHgt2/iFjNpejUccgDV
Vuk1s7pru0Rivgt36Vw//6F0/ie3+++Vs/4L7Auy7PUKxLRjnmx1fIXOkFrDB3+m6Sdfm56AZAJw
GwbrGDBAIpXoGWwi04UCGq7OIFecC9M5Ta/qYwAyj3jHQgwrmOOZHHRdbKXKuCeXTGLpM6m17gp+
6qN/1NzXcGQxx6ZlZjzpGziWmfBPTY22tNgImOXmqwmpfc0yIJMkWOiemTZ23ZnEjfvs7AxBBiO9
9l+0KmJmmBri+/eZMXuTrfBIyh6NIg4fvE9yBlexEZwhXGjdIhTXbWOP5kIclPW6iqw0Wnv9JtNW
imgPbPHYFYo2wDkuGqlojwHA8Ha/1dx6DQtVnJdEahCAES7UCY5iVtGbtbzw8kVYW9PvvDVVMsw1
u4EcM7FnhG1OzP9+av/0S/j10H7NuMNSCMGYX+wXeMqKC9BJH0ywA+oWjOomEayyY1rQurh265f2
M9mE77OplZJYTnxKbGQnPC0/cn9Zg3xFJDT+99fDafN3E/zr+/1qgodn8qrJ0OwgjgDJtXq5y8Sl
0CwyaMTinDjwBuWTZ4fQ7ojKah2lmOeV2Xz18XwaWFHHo8VmzsqI4EbGinkscVqwleE8NsYQgqjb
KtE6OSDMFFTD8qOFJDnMvoLZfAJ5rVq3/LN2/uI5NQ7rqPGsobdw+VHRXDG0IuigW9Af1zWo3Fz0
rdSzOE1nlhRbM+naeLjpOb5oTMOlSooHksFyHpTLSWwzFq+BWsncUozh0T08RFuYCpNEIMEpWaSt
05HFAC8Q5Zy/lMH5WHWBC1gxWc8I+2htqVskGfjvGohkOtsA0yhQzcNFDrYSjunrCUHg47RmNe3f
GMFFKNtKlKrxBzO4gZkIqxCrqwEm2XiAaamphXPgnFe4buhAy3XVLBuSGPs/jAU0Uf8/hO03io45
OQZCTKx0Tf61WySBVArSVOjOxKrzNI7VGE1G9MNaYgBMJHEONgESWlmzQ3nAbalXSY1fNL5VAwy0
i5xg1HyfJqbyyXDjRNJFZqgL0Uzd571GrwlVOFvFbxpefXQaiJ2pQ/Ez8J0Q01LiKmCFvTBjstbB
LgNQUXVTjphUg6nMrmViAUzGy64/YbRDo6PRi2ORPWePB3vmkInogU/Zel2jT6HTAG5KjOgWsdNm
30nKIjHka4IjKmkly32mYwvJhtii7KOtF5P5Wiuc6Se99ZtK+QLNU8G4ALG1dwiJfXYGHJKu+KvQ
oprTmeWt5c0grfrn4wnj62F2vmlNbhXxbSuSrGDVfmXr5zfDNnh3kbkCPJEp0SxmcCci/CI2wdy4
cj+1O4F+hAkkm1dhJo0JHTijjiQIL74m5NBZpGXgG9ctvMjMZobWGoVmxLCo6OFd6Q7nGm/b0BxO
GlxrU3uiqYjJ8v5s7rDEXmtZ2oLOQ/1n4xgthfHx5aHqeAzNyCMcsYCNojn+aHaevEe7AN9hyZzw
EhBlcwQnmPY2zA2thkmQtSRQG9t1Cp2QFBoogVgsTC3LQWPTIBGnpOuAJ/jrMA96VBGHhkMxtN7q
VblC1vxAvLRuc/wAHCGYj5EsNsDX/uktlbfMUNBRoE7XHJ7ZLqInWuW1Gb6cLjZh4j5NckT/Qtz8
10egWZgNgu+HG/89gW504ky1WIddYOxfiT0TFyGNJCfUZbRkHiSz7k3vUqmOh5rjnbwUE1ouXJy3
7ukOPILXXjt7A6c/b2pOT2RXpOYN5poLvBKuuAmpGfQ7vmAzyrS4RYNNUhSzi3W+gCJ/9zDeHsl5
OIVEbnCnxE+pQl2e7DdxUoDp5/gdFv4CZ7y4sS6I2lJzxQoFUfEFc2QEOZxhz60mGJTxywOMGZHs
ifqjX0tEX+GGZwjrqreJSJD46oqhVsfnV7Hr4kv34jZhRZ+tfNSkD45OgZOvmMsMaqyWtULurD0K
ZkFNatpZk/CReS/MA7qLMWrmVk9t/G1mPgrOykBkgsRhXUdMNyHgJltsj1jpnLI3wSQC6qXRQitz
gpbwx/tcToSdoBsp8WOJWQIjogaBx+5jU2pkR35p3xPfljurfWcEXO7sFj9mnIiaTQDJ2VC8RcBW
vs1JhLqzZUhvuDM7yKC4K8Gy+uRUP2jasuluNTaEnB4UEKb4tCdH6U4ozswWnmtu3TpVrfIUXkqa
vx04+X3Er8BEODnXb+JKBZwqoGWd88hkYjSlR7XYUyAGfFcolzUkFt2B8RB5UeQKHHGzuYWW/6iR
y98g0UMNz+wpyTjByNrwPAdynWByRpneV7f8kDxD82CB6hpwEI7Oo6mXISE98SYGfo/M28h4c192
TyHkgN3EhE/BHQ/H91+3fiQXcAPBmVJtWQvlWmoQXSiYP9BOggI8+mPnPpf95KD7lpog9t8+/YUY
Odx14uA7HeLlsW2PzAlZDKXFJL1Gn4+ECXXOii5I2sQNUyuwyN4sj5Vg2uiKqMUYF5ITXyzKbYwP
dXvJDuEU4oERh4ZAYq6p2BmaH5a4iSZsJV+5IkH7SgMr/YKES3tNHW9M3qc0K97AkI9om/IoVU52
BARZT4l4Al3CjcANXZDLinZinj1fhkWryobzFvzMclOoFpPFSzesFr50aJODl7CuxymamQeWmFrS
ZjmJ4H5C/m3n3hkwCckG4Tggg2CZiumds3B+NIyJbOEF1xL/CjqoAnh0BVWpob5R3q3gSsgO+2/z
eB2iL5WRoDGLTW37/GliguGYWYfWc2J8L4NLEM3TwRqniq4BXoJohEfAG7nodBueQmfIoTUgoGjs
6HssPJbJ1odPjd2GcGyoPNj1F5N666M3SsJ1fGsbp2JCEVki1SoJca/KwCuP94nsQe4gEtORR96Z
MeEFsvHa77sJTtrv8gX5IOAzkOWmHBh9LrUZ4B7mE4ls9MkqKq9+vPSrz9CV/LX3I9nWY/K6Vozg
z9FkrpBmzDWaw540mO6tsoJ3Nkrhs9xNLfmqKQ6vfcEcdlnuPOkwwO5iEPW0GPdWU1fpUdkBfkfQ
f2sD533oXb6ph0ZxxW5RmIFBJe8yumkGh6tJblJZPrHI9a2BBMeILrD/wIiqkZkCwVFn733rZya4
Ow+d4KdrXi2wkUgN/qdidtFHTR+3FCgxzgV+A294UhQmSWiZBjs5IX2NHXKXJBZHiI7zQ2U1b5wD
/TU9B077CDTyjb12PuschtM433yVqdW/F8+tB2+4NDQSYE7IfGJH/Zm+DrMYRRgmhzNknxwT07G8
CI4eQ2gL5SOEOISBkslYalkpn9wCBnYlJ/LhFT7KOcdLDZ9e379eS25ruPGmPV5k/i1DCIobIoe+
jCBIHSxQuQ+gAVwhkQeAW2KWevBPCV3WCR641d5qOEZP4DxLa02Em85knQBA0/7fmMpdPGwkqOud
5/dAtYq4ToZh+wiuOSj51Uc6kj8CrBIIk8RBXGbHINhibgnnAQHf0dOJT5CdUzLOx8aiDdsNzKNh
XOjL9dNf6dpf+eJP2aIPD2OT8UhA2Oa2XFV3IjjHky83xY8IQ6CPF5YFjgejwI1IImkBnKf2Ibzg
APD1FS/i/8fSmW0pimVh+IlYSxkUbpnFeTa8YUWEBsg8ozx9f2T16s6qysxQEc7ZZw//cFZrI7nT
0eComp3HZfDSuTGwUYl3WGrCNoIztK/WrarH2/4nym0iHuoEGVRU4uBDelQlkU4nsUiQPryhijlu
YCRxmeWtc307c5AiWZCrGBRdxZn0KT8uRw9nSEsKDSJRp2PHHi3cv+yeqFYFF9hFoLBYF6UeHF+f
1YP2oGBKhU6m/AIspZKT1UxI0rEMZnBwGkwbAAgZbPZyPqX9irxu0cvL6guF3PcxCpfdCV0iUtbv
0U38T4Ewt1gCmQFantxUZMwZrbFgawz9/I8zUbGKem3GiUMfuj5SjwyV7zIWhNcX6dt1uHKgwmp0
JwXCUuOWhlAlgiypdRB0aCWkDj8XUH+Wqw51zt4YrtKPAr+AKRBROX25lNCTwWCZ5pWRU4oidG8x
UJiZ4fXFdA8tC12f7geaGn8MmetVzZ39mw6u06/iBz3N3znzn29B9Kiy5FFegqG+wjaytIYgbapT
N8CzAhfD5aSxCS4T3N0at55jWsqoS3XWSYW3HODWUQxUB8IU7jgxZg7p4kCaqOkz7ycBVof2psFX
yJrx5k4yR0hs00430eNT68n2c/5IaN5k+D1/9RsxXJiTcjO5YFexbpFd1UG+WZ26KVQjh764/fwq
KLRJ4EMnQHp5GrvkMDGbb4EG/SLTadent/eho7YLnuqOHmsa7+gpb4HiJKqOulUNJvtNEz1uzN8Z
xgs+Al7Nb498KLPSt9Gu54OJdUoISZEz2KEPjnpgb7zuh+G9OjwDr1GZs/Qo//jMUJi3Wcl39c1o
dU4bEzQNHDvXP8oB7VKQEcJe7xnfnbIRnEZVhOIIFJDfwHkfagkwB+3sYE27WMzt9jnFtDzK1pMA
6Vk9ZxlzsViacTjMNyeOuFeO8a/FMgK/0TOZ6U8z6kOmU+9F+AUgt1sVMtPLT/GYhUZroX4mE7Ex
Cd/DOul/BpLAQY8VOzIey7Qm3tAJ9D7Hzvkc/etHJ7A/qEI62MhfH86bY0oKZBAZ0o/BvpGRd6LP
DUUk7A242eKJMR2cobPmzs5lbza3HB1OQ6lMRXWlioRhe08tqTYU+rI7Rg1dZ/snTEY5wgg42LpS
t+gA/TSc73JXukKgaUjp5hYYzjd9MFc1Zw/WZP1sYlY/YrQzYBfeu2FKxvCgZ6b7rAaYuXGs2zxV
b45K0QhU/odrnp2HY+k2gTuNrBloFWvbtU5v5L51eBUbhJCwQYDnIpps6awF+8P6XZBaCstBYJRN
j2BNxUuPHO8rWe+X/MNM3vi7GxVTIKy1vRfxxoaVUeVGAcqKhl9LR5ZEPh6rHTk5Mv2an7YEfwjw
F1/RqZT6D5rIlhzaMlEt3iDcxGxvfp36Jt2wbsdmfkOlipITaw945r5De9c6THYfUBmKgVV7pDvT
bx8/qdwSV+Uu7py0Hnv1JzDbTw77fi/QLpc3QnnlRg2+ORXP5ToqzBkt8ZC1U67ZFHLkTHNTbcyJ
ennDlPjC6w0HXnJX7ckcZAJaFptc/ij0zbo/MbFuwq/qZdNJ+bF4atS+y9eb6WYHZYxGhaHvGtJM
mOAcCc9rkJ/E2ovTw2Riz4Q9SDtO8N4bO4PQFSW0JIVz8T70Xw3fvs4MdVXx0cKiY2gTYTVmvX+q
3GVQsptmbresrkLmyrjH1hvmhspBnlsKUjmrbKxAjeGbVjeGbVJCMmSmXxDwADZbIK5wYw1dwRku
UDEhvt+URLck43AENbOarITaDrwxbaOpON1IkHAnEmOgybTU6f/PzCFey747obcBtmH29dbvqxdn
T7uhO4XlaTc1cK+IewtZgOhRiFRD96S36/cXm3fKiTEB8DWg9c6vDIEbYd8ffHXZqksJF0sa/igR
cmoxIl7tt+rMZJ++fS+GPDZdpaGBrp9g58rSu2dvu0EvidRzTgJEV2RV0y5/x3bSOEJnFBQhmV40
ngD1LnajxWV2b5tVnRx7YXevQisLfiLo3LKRb0xMLvGgD07id9d5xVdKD5NzE7UW30lxpcj2PXbA
bzOS9GaXeyXFwn5odE614Uk90K5rHGZoFmu0z5QNp4W8feGyy8SFadlg5qUu/DSPaPeSPIlU8sFr
02em3JPPipNPma/nhPzSYVEz0CKBd9i5ZWC89jSac/rl+0BbETAiW1rOkDZgJBa6HB5VqE+vau8S
ulH0MmUFYxxDFkbhersOjsqVSP3KLUHFLxuf47DVpyr58HxassXZzG9zPLe+m9SuVTMD5/xC3btZ
KA3vgpWGMSi01lQ32YGbCPY9rVRNeZIcKqBxcZhMMqSskWD6zrEgDi1KyIFgIEv7oNx85sssPiM0
MnvUwlFWSQ47tp35nmwCWCbDFYQn52OrpYbG0R5MtgrKbx2qNqpb00Lq44UUr8pZrsswllrRKdNj
R2J+IylV0KpqbzHAdRWTIgybVM7k9TQ0AwLjkFo+OhSN6qr+saGS6ZEq6ajwVQA/I0Y8osobzRu9
GKBkY1F61cz3B2rJEd8He3nYvhnq0B3G55IXxtNMb5Ew5V8+hEbsafzz6xC4gLN9h+6x8dq+7L6G
c8ddQZLabemxHIpbibzS4S1uklUm2IxByNBV8Hl8w0V5gToKB4YmXhdY2Di2B55uhWgxa6Y1a+QF
d8K2CU1N0++F/1187GliALjVUBfolzU0wMLI/7r5ApzBC+k66TgBlPIjLY7w+H3smiU939GnNRM3
2xPo2R9lgkO928jWpPxNLzLZOe5g5UnGIunBCY9EeArg/tEgAE4rB9loMq0zT7j44dSJ27VMzbsB
3r2jEKguIb4smMpd/D0qePtIMsLF7D4SaqjZ3iv/IvyUxTdWF7qvwkIVSRQfxUMDVeD/qIMBXrQS
9m2/TZV9vJSt4QRGtzKKaht1BnKLo+0Xen8fOl8htnYwPECMR0i/Bfrgft4GVa/SWDQOAIlCqlUr
vYvO+QYzhSNr64pWWKarSFMQrSSdXI2BeInGmUuAamqjAMMC0UreEVURuq+t7DvJ0CROT1gVdEa4
6bzAarbJTgjNCSy1bhm3pvo1IlgpYiX9qW3Sc3jMzGTRIHOYU1JMH7KXHsTALrR7j3QA7OxMWUmr
lJQa11RkwSq3RegMo2GWXNYvP4Or0n/4wQLga0xcAfuHD2yOqZBMDVo6im+M9K6vfbQNC4S+Uo4c
UVgUvpFnKI690Zrcqr9DbSO3WuE8AY4h2HN+8TM1pXlIcyifrWrk3XAbMZIrJ5r4JSDcRERDu4ST
iuSC5k3JxKDwcH/uA/xedPk8PgZEcvDYnRN+iEZ3zYkfJco76UbwrZaJ1+oF93iNNASH6IKeDzZr
Jm+lqlaO3KUrDKtZvEylZUHSV0vrOYVGVlkp24HuAjIPG2lEewWaXldPjBR1tcCv/XtATpCu2Cdx
ldkT3mYAEglv5AUPYRD195wMOSdUs+jKTRF952DLZoi4ot0gG58Qr3t6wPKpl0+8NmcA5nvZLqgf
pQqUiT/ySyNsF2981q80ax+Uz8vS9TUrLpG110ULQlBmFwUITruMNgKTOcVB97aM9ai5hqU3ARKl
LBrftjnbfXMmkCqgvDhkCyxBGGnHVpOFZifLZNPIvEyC01xBmpzry1MvpBAcrGhmFclZIJt8hTcW
76y+vPyb7wCmy1bTdsQ9CpGdehrDEiA3NFK+8nO9FlEFuwRL9tKAC3ZwCYCah+GyEs457fUu6q15
dKhU4Er09fvvIb1HQelE9MB5itEUD0EkzgB0hx+cXCf2tNmHGgis/GeQz+FsbHmeXyAnIsGQhCWt
lvRJl06M4ExZ4DIqF3TESbHsyQ5J+4BwmhijkX2+UAba+warW1eXHB3N3IItZdDjIDUHOKYZyiFp
8Y62ClSNX6TuH+C9ZNlHCRwkLd4Z/cY+/k29ZHik3udJIaJV+UheehuL6ZVBFuAZukDxukXykbE5
+lVM/Asn/SAgMT93NLjFy9SpaBi9jYaqXJ3qsyOnH/3ciF5Uj4RMF23Z/E1hcJo2S5x1vOxD5rom
eoAjna7QQtmlsR0yK7RiEDxvbyBCgxGi3zsigGhDJjTuOCKfCvKUX1o9glbiwAvVffokGc0Z595Z
HBlgEPCKIVI4jho8VCj5SHGMJWdB/ueFtHqBs+oMz2blfj5Dnu6jp6MeCPtT05HbjkA/OGpmMFT+
IGbaf2kGQ/vf7vJ6VJsu2FZvU4MkN13lKw3lSSfF65AxCb4DhtUfMUwwtcGpmQfP9+ohWpN+D7Ch
lFXi9bKb0LBAXHYyp3+SHmeugtzHbKuhcTK5McNZqc0iUKyzURgekFWhX8wBtNKdX0Soyk+BGL6O
ZH9yR9EDQ+x1Goz+1rXnKfITVF+qB68DTETyLDhH9CFfpeay2PMsjRhiq9WI63m7GsgIQMUgJXgp
qQXp0TvgyV6VuytvwM8KtFdQzMI/WkXGZ+av09Tg9K5Pg29xh5jlnijbWxnmEOMQ8OcHLdsEp24j
yq42v3rKM2j3rzGDDUgJGjyotSVrYXqvf2uzH6BMrbqxboH1tfygLjm9xDnhyVC3WFrvNtFBOg/n
Hp6gtJjv8h/abRFqj8EKSPeHtGyNGud6OEszKkIxoeibb6NljnSrgsl1a1+1dZSCwzY7L0utAXzE
SXPq0xsUUneQGdZiCF/t3oNDhtCvPydfXTROXzGFNwTvs5rMD1VmZge58foTRiIgLCQ9kx5zkXzF
wCsltKT3Qr0299Tsj31/6zvMk/7q0AEqNnMTj5PViVAjAFX8aH/gVs1UN58/2y2VGXwUXOnjXWtr
FqXDZNuKehreX0xp5hGbClJH1FqwqWLIVTspvfqN5SfnCZIvk23S05TZzEqg1Ad+29f7DPFN7FQ5
DTom7YsOX2Zi8XtyTx8puJK/7FAy4Gis9JEcGhLDv4nmyGQAgpNgHP0m7yKj/OaAuanIDA3GV3iI
ah0KGMgFAbbF33z/AueBwtKVHahtKPckVeeMS89iz94eu0D+4q1sw60A1qk8T92oMZDayBchulSd
8bkp4PsQNMU2ypmznC22YAj8qmcDDl59U5qHMIZmlipTNvRlEtJkSqSyPzbU+XkWGNFHz3/b1qXu
hnqIQ4IbWKcTFk0Qf3uQ/uh+rWkYTM3C5paWSLo9xHSVU0CC7D6JJ4eCTtW2pfozURcy9LusRkGM
bSK1xPGqsPuWCQaRq+7JIHK94iEViVFpqLSVpgRNs99p0W1IgURj9P41OY7S+y/Qii7OFF+FpTHx
TjcYWVjzM3yAO21tK3NL1FUVQI8fZLTIob861LcccqfASa4DjGesXzWzwqu4cqnpFF5Nw6Q1tNBA
ttpGNMcuET9afEzN8bfpYu4AFnVFe2SyyIb0N/5IuVD+xr8ZBax71r4EE/o4daB8zZ3wNVIzaPow
AzHCAVtN079pjvLXfas3Jg8SH1Ij9/H+Awag6aT4/IHi1au5ky7SRbl689ZIYdgKWsfAbvTkT0L5
60W+gxrTJSdQgtPDkmLtI9zmI/rFHApbApKIEFGfqgLHB+R1O2H7sa/pinXeFAisvABY+JWCTyCB
Iewg7IWBA3xgWEHoisnowDH7E7ghL27f+IHVX8elTAmToxo4Uy8kYhMUzcKfcbDXjp+6KCzhLv6O
Ut4x5gjjZUNLpe6uV4Ab+ULDX/JNQTMKin9IMVAWJSQsfNqoDNoZpurd3+BNfrs/zMdQPkL6A/gf
+DjuRM5d4E3QeiMXHeXY+Mqjbjj/9U8FOV9NR9ks/snDIiXjVo6/5QFC+HXkHBcO9fZGvLbblLsp
biftLvFkeD2O7IZooG3PggrbT4cqI1W63C+Daq3kj3p+VtCtQnih+y5F8jMzOEXfiPz+NhmcP6sC
InKA1b4esYx+sx42rxVAkHzFm4SbgL3LMliF35PXGWKbnG/fmcPe1vCpP7XNKAwqT8y6GRtFee0I
EFRiE300aNxw0V6mr+m0HBr3kPxFSxmcrZug5DpqilZY299e8iFCdvRjfd62uKWh2e0pIJE/FnR0
2aH4mHgcaU9FNbWJGxDoU7O7Z+vkjvoy/EqSBBj37z8hdj9TU0M4mCQT0/LOqKEfvkdptRvtI0/l
NhNEOmad7QInJ96GjgYDEMr7fId4CCwcEXWs/YfdUOjT1Pw0txI+oqE5c+ZpmhM8OIcIja/OaSCn
nLxJSvgdvwdZAY9Kab7pMANjKFdkAeFBAmRm0aUBauWIrZEEpCdvFYGzKvY6tldgdqAqP0yIwet2
Jqo/lrYuc9YMayuCxj1KkmXusPns5ofsChZ40h1DFRTq57X6lGA0KAMOPoqAwmF2KkC19jeUvCbu
BGKGwwbOtW3GYsqt8AdvmLmltvvkp3KBUnHH+vDQxtBCDW1mYttWyzvyK0DTVIKo5cPjfIKuktuF
hFL+k3l6eJxESyFCb1eJjDq3fzM6xbT3YiKHVTdY8oSfg58eDpn0nSKIA9GV6dRs8y4trV7OkTJG
u8UOe1Irs6Uz8F6nYPHAnAbmQrNbh8MgE07F0QdilFAfRWZ/oJPxPhUcmZB/cLckp7QD/RQoJlPQ
fHTIbteSqaymqzGX/tD0RGRspXVe94DXC8BNnwO8QxnQCGcW5YRVHqiDpHJbH4A2X6TVT8xJRUMz
hsfwWUurKdsyJV9xNVHnb2WcYXEKCG/MBtXyEqL5JjIpOMgfYBU+Qk6OGhqKuMq/YRa23jvfCtJT
087NqUOAEXtTYwJjAUwuh49iIszxpO1NTv7qF9rkwE3iDOw/jiAvaKsFsUn9hCQ73KJnuI29t4uW
Ck1XfaDlYgygHGLehBmJF4EW568HpB8HN2QHuDn0iwDKQe4My7cb2mj7IST/pHPOXeXm4pDMBfXo
ZQKtOhb8SX1PbOQYOPE46zAmgevIXSxoh29JdE5wIuh2Mm4dG/PxvZ3xiTSROBQ78MsvJ14HDjrg
BdKVwKh/SHuWgAJmD+a+X/OzfAJTlqCA9PlSLPEhfUxKjuQHhGNlYNOMCinK+Q51QIMEHNDpDpUs
LJ2o6yMmRO9xhcVOwCDribQ5H7lsQL/xw6QBbuNGGMwB9uY6/MfLYVdBY/h8zQnyMQr7oNaZWfMm
44/SBmMKiBB6wDUz5vqi2iApny1eToHM+hyJfqaCPqfpyxkOlN3wtWEVoCTBp1dcE+9WIf5AOo7J
RLpmLPXvilTeYMROQCWhiKrcxK5QZC1LY/LHkhC9/hJ+0fuw5vjFS26NDleGrHB/zhDBl7m1QG9R
ESP5yQAg5Fz1+G2iKxe8TMfSzRkJU4x5vxk9mYotWu1+fCKxNaHFDq1Hu5b3+t4dO8grAhyslyta
Mg9sVGaVKbeb7fi5FEeAWOleczdGLzEWC+timT8Te4qHhmSOg3b6gfIFBCrrQ7Q0hmKcZGy9jB8Z
19L/FxqXWDq0WRa0bPlJrsAuvhj/u/Nr+f+73bmpR8GN1vXURsT0D+Mu4BOO7DXsxZLJYLejNbZl
eb2h9aRWtaX1liI6Wh0zuz+P623680ZedwAbHXgQhr3SGUVJpyYS0IiZjY+0Y6nnjmjNbfllvFz8
eD00SHf0pvhsjTv+38twP7fkS0P/ifrPnQFv/rcgYh4zFXiEofioOzYuNRJMPkAen4bLrUotwB8w
uZCW+1Ud4bdYzLzmhDAax/q2Orbnko+P8MJAqICtwW/8BZuUmzJiPmhiFj68IKTWYFLRrB0fvCmZ
LRsvQ7yN3WbH3hRIx/11H+/sf5tJ5fFTfpaYT4D/or2gjrrIC9j6IdAdzsYRyIOeHaS/FnAKLleI
iTP7cHt0REHoMXViBQ4ujQ12vVM70x+uCSI5KSjN5c8z5z4SYfm42WLqosDyYNw8ogqdsSp+TOD/
g12CI2V+Yh2BYDe+pzSOuNcv1mLpjOYf4NX5hc7Wf0v6XPM5zTH8BfXITaZNk4zvw//Grzun0NLj
MXpAv+KFaKHzcGPid8FiTmm+nQhHh/A2bgU0Jux6PzNonRjj95+cud/LEu7YP3Ep1j1rZ9wqvDd/
zSUSvvb0wDEyPGisd4aAzCXZFhiD2B1Cd/9iGut7XBTJI2RFL9q/F24zDKY8ovdsFPBbiJigZKPZ
x0ridZJdrWYOAB3gb7Z0YqbV/H748QRLjNG1hns18uE2LOv+Mq6rHgsOLgwdID5pvHsNjGiz4ikl
i/7vw+fhtAFVD6r11/glM7PdT9axNeURjc+eeR/PPX0SS550vpnw31tWQL1X3Ml6DBKjTjBBhF/y
ZdzgDJsDd+DryawJKHdozI93XAEvI9lU+gxGhxU1bMeH/ru0RYbzmimNq3oMONxhtOnQ7hpfNX7l
8bW+Vx8A/Z8UkV0m2e03gCdWFctMviDFzs804E1AgYJSnUK9f/joWCN/zZf7/DG+E//dGKS6F/wW
S67hF8sCGqjN78QpbljXcS9zywxoYodOjbYvczxnvJ8f9sK4p4mw9H8RtiSkNjg/zBacIBakJFM+
jTFdsSj3R1sfINX3+F+uDxfjXPMnAZlHDzTzMAoCYz8N7nPOOykWNdHLEb8g2vyMoZ7mwhdct8V4
DMyxBxJPY4FFulQuEjoUlnictFRg9J680euNPm1igHt2AGQzU0ugnxrJ39SpbwEVRmsLtDx/G1TW
HbKnlPLHeXstdc0C2F5ozO/F3/ji0RyIDJ6y1NHQqNNHe0ImcAvpLh4Vq+S9xONYt2C2RY1XUV/Y
wLXHCyv+tMIo/l4VisiKI9xnAE7/cmqV6VgIydgQ5bi25HrxJ05N4c4VfMiwneLvv3+homJO5ouw
N5V7TV6fkpWsPxAEJ0+/W06ne3LPd4SoPm87+Xpl56noSozUWgg2QdsxqfkKYlSTnIKLgs5fvC/D
5+ETHKMPPAckHSYqlqm6HCA3Rw+HYdOymnFKF95HIZ1aC6WX+fuAcDjDSP1LaK5CGlkxM8SWrL9O
LxJ0tcjuJqav7qrZwk82GNXriravWJdToyA+7t/iod2TQaUkxrNFOjjaD4gShmOQNcLYJtkjeYJu
hbBM+RuDn9HMeUhG46kRoDML9kYw36Euge7kM0Z1OjAn77UiIH6iq+Uq/J3/zGW3nhkqJQmld2e9
ZSeCfDyltaEt5wCyfFMMPOnzK8sb2B8TWLNP/7Wsiqv47nCjmTKWBmfYI5dgvUH7oKyGPAz0DeHB
JIIcVVEceBywSrLZNmqXg7J4DR5tAeUHRkA0rCptr8w9eL1MBTJ8LCarN3ySBVgXrV6IWAtj4biu
ltL7MGN6KoxoOkZtZMyfN7y7jpXyXoXYFmm2li8i356+d8BugvrcwesyE1O5oqyVzZwmWCH08EYo
vGecfpSuNaOoc0ZiaHJ95OT9uZ8ZJxS64Db/SO74OkasezV0B5J1cCkaRNZoq+X4oLMCsIj73KKN
6r5RA3dQYPILCjLW5rtIDyCuTy+ARN2igYgUrieSNyBSmV2F6Y64EjPpJVZRacyDn8L/rRFlo6lf
yAZiK+Gja6xQ4uJVAepvVu3Tb03T57LFTHrkDfF/dU432YJ9WiNTAgoTaYCXXq0mRntRMbp1JmT5
25yhgiX9hqfpL150xx53nJFJW5NOgDtwQJiG8hX0Fn/QdC7i8MCP3YQeXkQLfh/b8nU4dxuIJHQt
cBhFEl7zztNzdi5/mMMl+36r6uIvvcFeuF+5Jjwzr+0Nas8HJSTGKhNfV84Z6MHUzGj/HwK7yw38
YwYTxOiDXjDprT4oxkcz5UOTUpO7OUMu7A4gTR38D2cZ9Cpqnt4pR7LQKDNEQ1os9TdEPNI19J/w
IVYXEXrr/g4r0QLw69ijHcWLuqe8fP0CTEIDC2k0Q75WxstEa6JyzvEWVRTBjI/Y2YTr2RnQ+Iv+
orAQdj2AITxxDlgKKdSmbG/c25dKtnp8skX0THrWm6G66dcHHoFNRp/Qk40St9BngSN4374+YWRr
gpX77G+QR0bmQ/QQjfabWYiIDEQEzLgEYIgmBFC5C/D2IcW/cQ7AveUEBgufLAB82+mI1Ceqq8/h
KN9FMBT3qX74Qdefr35KfrJlr3m/kGJHgJBdQY+maCCjIBtaVaqdglQ6OE7A2Gq2AwewBTcKdfeY
G6DEmR6J+sjRnq1BlcM62b1+Sh9zeAMZbaLrVPdnppIg+2EkJ4geL8697DGxlLGMKu/TJSBZKh13
+nMq7zPS5lK/cADYokE2FW+iEy0/UlJe3ltA+MhpF1VlAhUVTIYziM26/jk5fS7xsieLBHcGfcys
vqiAFugNlgY6FzL1FCNzB6pCe6h1MQYbK10ZmXCK9YwBLEH2omo8SBydnfMnbyPV0J2Z3jFlTmCC
1Fb4DcUbgRSPzri6TZjqOo2V0OxbvWqXjSpAb6Pt0XIifqy42veVuep/hYsAlAiKznJaAHKYPE9E
WgOE0Uq44RsCjlD3abX67BYTEPTP5MKwq1oAZg/Axfd0UFmfjcGsszQomf6Bz4BD6m+WbKlagSVQ
22FVgVwWM2tQWna/yk/4RS/jG1OPkOGUrZBm451hAdDLkI0MzkHgwYSbMOmmOZGtGAEvy846NKjy
4UXtMV05+L0HITZAg6ZCF8ZJMPWFuemBJzvOvtWLbHQp4i+WdswSe+Yo8EZEk74CEHlc/gS8Gpg2
4wGpi15JF34vsRdo6IrsGkih3TOwXTaWtpjB1QQbFn+3YF0bm0lae68kqy/1CJF0cHY0AZihj/EI
gw+O0QU6uWfSuv7A6nCKzhgVUkCFnyYUSfd8o91U/OgQFLDvA5QiH05AFezW7UVAbKwmwuF4LN0Q
rxT3aHZ9DOIdW4Oi6tF+C7f7tNOB+YYPpCl5ZwFrmBGlCQBgfmzR8LnnjNadv3b5F5jhXXSTWE8V
9OQFdUX/biTUDG+9u+ednSqeuMmv7fIomJzxlrj886FfKF/hmcKY69dRnoGyAewLKm/Q7F7EURCx
pKoex7aKXQ2slgmOWt+Anlv9dpNg7WG8oHe4s01lgxBuT1fcJ5RuaKCtkI4FHSitKtEkQ9YWGrM8
o1f0Pd2yBXo+4NVw6CBrJXhAy7Xi4xjWYLqG3svuGFLDUAe/sX0hTo3W8Vf41jVT2B3b675lpqvD
MACjOtwmYDJwjmN9kl8iRHEg4eHDuTTN385vUBVUZujjLsy2iHnwQgMgxAKx0sytLHI30ZZeMNGM
3mSEuw9rG4GZ0b9BsNAlBJnf4VSn/WjCFyFgWR2hFVB0uUA86VxYkR0doVLsKbptNHrTM2kGKAyZ
o4/HiD8Ds3rOVcb2a8R1cX7Dp7qz6ChTrcAdWf2LsKjuD9+gEt2y0Jn+TE4T5PC/sBU7SWzpN2oX
dyZosYPUk9psx+oeMM4SgISw6agBO3D4MU6PDyabfCojd/0wuGP3C80XZjKUMh+Ay1b3Wg3qOmfO
rOjVbX4s+El1Icx/SgHACisrsfGAhw/X/8UXkMvSIwvowKCCcUoac3mp5udCewxzB8TIXXjbIFhv
+7leFftGYAZ0HEoTenN+6XL8FAF24HAy++UIm1W/UHJnt+y9LFDcnhE2QF82383YB90QqhG4ucWK
HsbbNdgfFsPM6qvfSQV2DIwNyLdAdKoPfagRkEKPBO4MoueSrmY/NFfaPd0JiuUedPNb54bTNqLt
pJkpDF84uu7848rSsxiPcPiOvZ18LPAzq7p163pLDrgtZGcLukgH/trLOxkToJmrigYWFYzMkZ/G
X5axhRUla/m1GaAFQNxH6/YRXXZajMieBU4Cs2VKPQIbFUDtKcdqVYHyRkeKAnnOWeFUAuj9WHTe
ohFyV0/qd1DYnUpXjv4L/UdyGTr9+E99HLy0l7DhMks6i7JRYcbiCO1aVNYBvYdlHd3EcKxcuZB9
BvewiW2GpnVoTznS/WUFLnCnWiVFx8T2scfN61UQe1soCLMfEHVyihqMur9H5T5njE32bwZXRWIt
wLHLvOkD/Mt4tL2Mcg4ufYm049sItXtMIriF2txoJzAG6x5ZFP0ngNOKWCmgEvntzQsrPudO+kSQ
RX46twwyVuMMoEzd9khXvwD4w22CTIN6oAmvkQk01Mq/KYuO7sFvl25DVKYSY0qZDSBOl8hjrqt0
OeUecTRggBet4Skj/LYlv4g6HYoHR/Jljhw8KRxDD5pazJPkzOovxIDv1wZeDqllB0wEMnrwnV8y
Zi2zZffGwYkpBsgeaQvjXaYbQnrlMdiJYf5zwNpxZM+/uwtaBHRWAf4mHnuZCZqKKNtNGgzmAnmH
6IjZvM340SRWbD5mS7lyGidGrTC8ym6Qbt+MYHMsjJiMo0sb26k9pBd1olv7L5iipFG5+7LffDez
aXXRQVkporeNmK6Nm+o1CjxB0fQiWw041q+m6bewUnaitH2/NpjKK5IVtQbNDgrPDXg04agq+ou4
8keJ7m/JL+eiiXIRBBWeBbHKTs+zE6Oulf9LLfQ3NVpuz97f7vKV1zKIwiUIEmKoj6J7rr/K3BNz
ZEvDmwjOccTIbdBv09V9KdRrYDkQayqZvrzjTwkfh2i3xJXBab/7FASuUV4w32IYLToFyAvTodIR
btUvPPkdmhofJrp6WABrGQDPcfIeNxcigz8/aiVaUD8sa5NMY7Kb/JEo8R0knhsYo/0Mr9uVwLW6
2RccqmV+GBqjpXnQ43bAt8R3agncjVlJijzN5EhZNUwBQQ+2uhf3lR06EEhNRBLi8YjhwBR/GpCe
CL+doMakRsJjCXFfJLFu9iJngubt50ByvRhYhBe9Et3N2oX/DDrNSItjfZkDf4crLG2H1gDmwdfy
OZIw+wL5iBgzotEmGD5s/wT3mODGt1aIYyRxMOyRhx6oqPUZBAknaPSHYiaOsPoc+G+gAz1hXc8A
GZwSsGhxM2pnzAUY8Hr0hpBlMOqGFnJGUqTN3DQyJHLdarbyc6yVMq1fSDukcjXEXb4KpMA4zJwe
alKov3+nnNaoAPXYv8UX3KlybJygg0aLjg1Bk4IGx9sGUYqh+qqibQovSP2GF/saFmFtyRSeQLtG
ulCJaeXrzA99NohI/SmMrHyrlm3c1j6GQGMKL7fMKLgGszVkEVXRTTRflBafoIAS5G6GK1B+bza5
lunNZ0OozRyEnhJRFxlst25fGRN10yq3kSn7AVeIsMW2ne6bBpiULjJ9mZky7hnuEJjivbiJThZY
N6lcbNW76MEx+W4G0C+pC269fm9VyTneOzQTf15X3OpcQcGAwvWf9RsQh0G5sIQGcOwrG/YwFGK8
B1A+gJy8GFeN1GO6WV9RihEW6H3BXEV2lVoa2D6GDV+oK2cGD0n4Cuy/yRIm/WSJVpArdjqzw//x
dF5NrTNLFP1FrnIOr2BLliMmw4sLE5xz9q+/a43Od4sDBxxkaTTTs3v37u5vsEZlQN7e1/WJptFk
qQ5J6Kb8QiMTlSg+xoLDE2+WknKj3GDKLt5lKNVYx9MvYCEeRjyrvM5B+7SlpsbssFEhPDiYUPMq
Xv+NIXdf1i/lTFws1A/X+7febQDVREmhkNsJrUhKzLlOiYduDfdF3VzxLvM4Gz3CvBGP3Q772+QM
bsaBoFZBcq4vXvdR7aX2taZpV6VD4R7ihuytdNQpUkLiMUc9mB5CQmIo1OUrPdR6lL+g8GmMhnzZ
fd7Sr6R+G20ejo1hd0OeU+dWn7EzF8sxGsPX3L7bviVbPJD70um9PGtlTk9sVLl5NMVD7/SzMULW
aZ00cEblMiMLDKg7HQ1riJXvbrUu6TjvuW8aIL6C+zgKuO7lwC7YBZZFOTQ311/UI4vh94qT5gLv
1ot4SulVNP75OwwXPUiQ1+brNPLErJCrf6YmzfN4z6JqntbRH8vlb9atViM6fbXp8UTR42H9AKtY
7M7iWuGu3Fvj8LzxhuuGPoYV0vjoeUZ2Lsu50K/SH3yZpzH15/JxymfTN2HcrfTz1NjAfNEGCy9u
x673unxlnp0KyFopFrCmTNXpdUtT5dFl+AfA5XMOxBIfmWCFBwond7dvQ8S99cnvhG5Kk2IPqH4E
up9ODRz57Yg9YkXej8V1jtT+XpNMjwFBowLMrt7tN/XrG6l4T5iUw++WZ34JWx/umqQXA5wG03Hn
aVOqE1lubi73SMn4AwKhsWVQ7ulAcqTM5gM4ZZ1v1iiEtrq/PSzA8eRrwbCwpcwH8+s3la0QIFYj
C1bd70fHdgHKdrSiy/eaWu7vMMPN4deVFqMEDXD/qVy6i4bV+mg26eXvowupVzxcp2s83ku3BGjn
NKlh2phX2uPehbBRjTz7EmLMWQPbOuxdieSOmB9M0PfzwNweaOkd5D41nkcMCvp6PIrNb5YMQcaA
KkII24rR5bWABqOE0KPQWn2NH1TP7GmJy0lGSIXjM61p6HLT2NPNnUqecYmO4BxtEpcfJ124pIn1
d+g5S6Yfw87Ps0LtTELrGlAC1Vl4ijZTtDKv+Vi/Rimzczv/RjOceEOjsRN9Mtb1fJ08jq8szaEz
CFXKaHn4b5mg82yVv5Hq4fwhY0FKc4GyVrlCtREULCw/hETEMrHmjTK9CiXBDVX6EpKwWnCSHIgy
brT0vdBWZ9ZY/Yb+iJS8psCf2ZKr3xWnCEX5eaZNMO1pgCHXJglVzTPFjBDPf27i7OjwMmmRwcDf
u5ddvIuLbyg4gUnL+i5e01d6GXGb8tRbOtw7skjfyT4PpaFyVHTAs6LyT+leDcvmsXQ/PvMkxVH4
WkaTli8pR2gEX8vUkro1zj+09OsegF77/ia0gxMubSGzFryL/mov+eYBWicudg69YgdhFGm0dSRO
BOM4xPF5/LH7QqhG5tzltdaiC/aKkd0/cApfxeaW093EdFOb39tNkBo6hCpWjemHNBdGM6LAMlWR
OdV1lEeD+LmMULqU37z8Tbz6zL+t5nWTomiNnG1zNz0Eye7xvr2nR3IpKSAv+3VIKZrsf+P+Fbf1
aqIrUCNa/R7WLDtk4HEWSSfHhIhjXOP82+FCfS7+OiB3oVJelG/T7+yNqnL8Vh3NIEPp6ta73tCF
l+cv28OFAAseQ3ymwjeNYtfNI42di6NNzAG4XYfuqgUtwE0Ck1JOGZaDD4szCV2eegg2mvQnqf1g
sxJW0CSeUEPmjjru0W11zxwu944UQbq7fOD9s64msQu28IxXEtVo61pu5D8LtImhOExEPdCkkOxo
bkpObAUUs23S2pAjrZvU4eZOUOwgHxd3j2WktCQBsjJBGMT3K43b44a0KqJh1Aazjyf1Ft5Vi+2j
7BPiMKIql8ERpdyUWBnhK7t9drYLCqMAkf9yRJ9q/TxNVjedXadIoGmWZJ74JD6NlG0KLOyibAwW
irYlMDX1jzl1CjDE49EVrS6t299KNG5nTWM+uXfH5npUSY5tdJi/VTq9zhiTPR0kLx9FhCRMkzIJ
SpePyg/jQZWujvd7y+EoWpqsIBWfEaRne+S+NTffxdtdBvujHJAPnXSwbl+Z9jXeNqdvFC4r3Hm8
9WjbBBv+lOlzwQcswOIf2Ku3WWdGDdfNN2nXOV5WpSJEXWBwQ+6XYIb3tIHiLD5yyZA0IbxGrtBg
W7vwTBaeIc1DNKFx8PJv+kr2H+jq8k05VYaLsbu2SGahlsi1NaNV6fCT8Rpk4ZBIRiFYl/+c/63/
FvRPoZp8MnkmHEod9RoptMhfiT9TBvPz+jtuwqvMHkoEj/fx+THXMYRYiHBtqHO6pOPuoQPdsODu
0My2T5p9AcKbe0cIFCEFX0R4PulbgdCv2s/QMX2ORI9m6uTWti5/uObklnbHJ5x0cKUPzjvXb0od
zju84enUwup1kP8RBsz+oCv/2SGoIJTWRuLRRh9riTvwPmrLh037sLwbdqr4MMOOShbUF230Bu0c
MXXj9DjfiYHPVfEeBo7o6uJhTEieeh3EQaeEYycPu2T2QEo+CvxnCHvSzqtQfDQ9jYgn7yC+l3Rb
rtCEefJMHWNi90ZJyRZ+njwMB7tJfUYdCSUX0KgkQ4ybqwdj/jSUIqB8IXZCtPeLkHwJ7rUQviET
O8NBkUA0acf5AbMhYdlkmqX+IaIvdO6u2p0lhEcqfZhOXkitlq9yi6j3K3z7A2HthCo+BLLLm/v5
qwFq0kwGJCLtOgo0Srg3CyrArb9W3Kry35h+woek+Hei9ywxpgd5yE2n2j23rq1JBxiDWVhQqpHl
5LJadCBFX9FJJLnOuIZ2pFBHzUu4efXhcGYJKR86VGFYJKSJYzTcMwsrWuOS5E/GKggOU4XzPkuK
rMfSkel6bbFiW5mnWbJHhMbpU9ImKQ+GtGfOx0P6gjIAMx7MPRE4Gf8JCWcdKszl48rTFSqXVzM+
C15cpNDSslL35X4RZmS6n5notSeeQJ0c31wfG5LZ4+InfsOkU3qiRA79kitPmWYuyfXPoezSOy9J
P5SyQJwE6i8eGfdu75wIx7Ov86YzjGv0c0Y5wk84ZddMNa5y57It+uVyAccdZfBmedh0Qo/N8qDU
H/dcb1ea/poSuaec+B3/XJFQ1p1hFzNFDS/lHxp1opQ4wFGZ1oMg4kkCJr490f6wUe7iBFCqL9PM
xvzeQrytuMElWL4/oji4NTd4tch6xsgwUKy0lo0q03KTFLEAX7OPw/OC4D6yufcpi3hFB1/FLYir
kg2iwfJz+WdMJJ1y26wsqr80ZyBeoiLUw0U8s1BSRkijMNqyhlQqqdpQeITEARmbCqccliHb2Kmo
0eSfW8XPAxyyFlCDN4mBqBn6pVG9nEqObCfspBqybDxJsvHyLx9T3zg4PnB9GNpKMuzha4lLaP+K
lYYjK/ycK+xQ2+YaoYE7U45NMMM4OY6Q57U+ew31L0iAZntwjzxw/PynmFD6edvGomrjqYVF5bGE
Wk3JNMqwaRMtprRwQCyimxyoJ4vKdda4st0DxGmdg6Ow+T59n0lXZT9jwSw653uqn3LrnTDl1vX1
1KHEQ6af/7uYUMfU+MPpIH7UmP2Y6dRY4rC8Hr+QrKCRYNOi/A29tN2lCs+ZnxoQYfeZr5+fsYwN
EeLicZ/UYImvHfFTMVri0wCNgI0P8/6BDK054zOP5lFZ7C68jIU7+XoxQMBSKxOTBLZGmQyTcWmA
juLqO2CXXuy4XC2F3KjDB0Ua2656yFjBbGWQCRXv6cXosCjp4N51vGEWQfEn2TVsqukz3t1ql2VN
q3UjnKTxc1FM5WpXLH6lmkp6Dyh++cdGxKKuvrDpYAlm7FeZ5iRZdI6s2EO0+nYPO7bSGeHt1QJl
ucke58q2voFDouZ2w2aop4/pCE6HFVFINlSJaDCAwI8Mu+718djyPJklzBNhiVgF5AJMqfEKHuWq
3D/dsJlJoAZfs2/b+Hh0obQYYLlN1LTOqBKcoNwATj0AHmECo7xkvPEsYrpWxrMGwHRPc+cDsBhy
ISohF1ick10XL4/q7Qh3UF31MsQ3STemowxxv/Hj/LU4YIwmkBfDFw03hg8ulJlrF7NUyYQp1MAc
qbth6xV+XWGIeGzFzJkk5ARhUR3HLON0bV0HGMba9+6Z1DZC27tojwtS4A5OKFR9t8vcWQxcg27j
Om7Pi4TYnjwJRvwdkjPa/1GQpOctKsaQ5RzcujBkQX2TgN065YAd9MOK5n+4WgsiQH/OXwHFtYVN
n2GLJ8n8j7nClM5zSoW+nbTLrEttQQGkmN7I+RvuVLmnnzTDW6J9Rxunks/aRVrB3NOiw/XEAqhZ
ZxJvZ3Al2A6WKnQXyPshz9sbXFPtJ8vVs/re8oNsPP07REs6Y0LAR0eg4H5zX+EQx1ap78htkIJd
0UVZfQjtYEMJQ64+be6AAtMmNfEWd1jKFsVymG+ZNtOJot5MP+e9OGtDDRuaN8GzpY/Au8MaOUmd
YQDFxnyk+apRF0+Mns4rCpMz85iNL1SWZarnvse96WOBKO94T0NZZGOIdcmYjLJE4MDE+AXFYMPp
H68xV5OpOK/U3DzlOtlGtrKLMOdTYIpSPH9uB1pnVIfY3y2iX+jsxvEXGePvjJxH9oFPGki+KcxT
kkrqeYHAkZI/fg5UCs8b5HxGaivV7pUiBHP0FSr/KZ6rUWaJcOcNMRKIYZecv2j0MEa3SvJrotkh
We30cqLKU2N3MXPNxTFrIBvBiFybZVZEvk4jyEc8u4fS/QmTSiduHtUDvlCf9E5LzL4AQQkYX+Ag
7eLTI/GPRjlaNUh9uLzUKN2KZ7bGFS2+4UBhB3GdcGZoAs2jhRe6cH8UMHz5ui7d8XmfHJPNINtc
MWmcX5htbQFFfVlxqG9oezvY/s1zbA8bcEZ5QKl+OiFU7/dfSuQmH2Nw4KGPPJohzjfOoCZWXTGm
bNR3tbsq3Ls28jEzdpYUvhdI4th48i2CnE4zVYQbptoh2YD6RMAbJLOK8qgGw/BOe6IMARA1mFTK
yXmuWPUHPJrsX7616xBidmt3ne+iM9exxORfusWIkDr+kbg5D49xYz8oMkqzhs75daQLP/mkaWz9
0mPc8azdyEpkReF06wD7Mu2WREQZUvjTe3V8Ov6QKtE99fYJJTRIiSDWmL/L1jePRQ4hZcKeEN1e
5z/jn+F3KSZclv0ukEYkgq+QFESW+x8J/2xTr8N3qQdPDzUbaEJ3LsOJU56Az5z2ub0w6/Of5Rga
YRkdXpZRHoOqt89p/eqcY6KTyg8SGpb5tn2ZgRuoIldJXFbcS5LVocT4S/dVV2xLQvDl41yrF37c
132YxodYeO85apP2jP5+j5cP6KLpCHkE63Hd9mAgANbt6cO9YN0u8W4sJNlX0EoVbB31Fwj/EcKk
9km5wbudSloiKkbpNfthVG7et7dtwhkvyI6wDJ7Qur305Lp8+gmamXKfuJ6H1T0Fl3UUK53Cz/gt
nNyUmhhQgJSY8iNKz/qNxWFn+AWKboAR4TszTUSWVAULmyANrj/Ln1jwDXn7wEbm0In5V/4UWbtP
Bkw8YXqhpMBLIdEd/wIPjmr7iGHZPTad/R8OIYIfZuoepy+7u9uzLVcHegorVrgAEnOCVFMPC10+
vclLyC/3Hygxxwm+O24Vokax4vpdnfWN1x9Iq6+VmvmXSkTuB0pYrMqtiV8GLSWrBY0eyB/yFBvb
p5QIOz45Sc8cq8LrlIKa50DpFj6RLDeBKKm/zc1IOEqFA2gGQCYBnikab08QbSnq5Wv32lM0e2AJ
rdhJdx3QWHDJUrMvTaDKm2chvtkwRAICENdwncK97yIRx9MN6oiZzgaiLPBB9cN9iSLwriNYrghV
JQDJRxYg1HPwjnArcJHzbCmUYEX8To8NtLgFsi6oFol7km4X8iOBKoLuLzF3nKROPOdBubEcOYtB
p0zbbZtvHqM0WkC5NOUQ62YCsyFUrn667eEMAJ90l3B23DDBXZqVRSf9qrLv6rpl+enOzE6GCyVa
gwwBartfs99j73aYmuD4tKa9Ml7wDp9Yv3iX6OCjmuHTIS04fephMHKAlFRfTfMGrrHWVjs+Y6dJ
hfMUWkJpvGGG6cViJvHIxHVUmoBTPQJWN4yvVPPsc8UekW3DKMOtaZiEWDNYN3cHUlydNeu6dkvV
CuYCBlKay5fCWI5WgYGrBEJHstY1LZIrN/Azxm96Ffl4974OvlPqOXH73x06BysL5gTBM0jgD8fv
2tq9p+CeSYPuXpE1kB1n59Zc4isNEzJByHoZh0SUbVwAPyD4wXfPt7DZ1XiIO5Z/JZsBhxhl44Ra
Wlz3IjizwuMbC5Hh09rvJLVcdAr83R8KUeZ7xcIV2+2xiZdulXE49mWtWTSkA/p1a6x/snWaaSZm
nbGDUqEfDQnPYMm5tWAmRr7MvENCxmhCZTJo7IokGZoUSR0zaGZZYtNAqU1OIiQZnmwWhP5ZqKU/
8xkr8RmiRWE/8izAgnkFyKkx637Ogv09k7DbjEDI8IQwyJKifmUguyW8pcA38ZrUaFsIuItw4toB
EiEh3uMZKbCn5jChLUPL/SLdytILyXPzBQnyvOf+6XHNfa/9nvBt5J8XLfnnA0A7LEgW5eE+MNBc
JVNkWS/wYbkG2IF9MGWnyVrnnP2Lktz1VcNxrTY9rWL4YDlof6+RxF2OFs3rsw4UEpKIFPVfR9+J
57FFHI7otbn4DELMsKFC7Hb5/oX0TQgeEbKE4pt18znuyLC3b1ce8GQtsz2Lq/zp85PuHCIQn+Oj
hvaXpQW/yG8lIgbXNjwy43uEaaZZBCoXvN893zMKqREMm4/SkOF6NOlOusdmlb7yfEZCdJlviiI/
7pvVxoSuQj6q613rUIWI17j6PJhLGeTdZXf9wHWOtTvh658N4rWcmo+z67nJarA0TO6TvNBvplqG
xYPfF13IHBJompgiuWaCy4a9ZjjQG8QpSV3CPBsXABl/R3OG8cL8FNAl6BNd4CyWv7f2MDEjJUcC
hXkuzj15u61olo8wwQniAvsqyhUWI1T79NXUzej7Hjcvt6997OvM0Tn05dwO/Wz3HJMqwVeZVLhl
s9TcD0xzOsdXMpeKkFnFV1+JPcNBMDdL8Ofzvv4KciO/htdVSKgwGaMSEjJQsZDPBJf4mmZyCBf9
gpB5NI/HI1QoBsh+wN4Yjk/QBJzNNjk4k6PHVtEsIBH1qeIrLYAxqGaaSXsPMSeQhp3K+6njY+UW
LCEtjrTXKaicPKz4m+yw3uShSNIGxWzY+hBfwZAHhg0EsOiIB3STYH/ZDQ5scXpnh8h9gS9+YjCw
nBPMMgaZaXdtssawvdT2A7DDCgAzCywpl4/rLqw/llMeCK4Bx2j7GDEV23Os4ExYMAA7F53v0jl2
8RR5fZYNQKZi9ulGsPk1JrJkrRNAIijkJ27Jwq7FpetdSxN3+hKFUiazgZ3h3Ai81BJUWOk0HrKW
DJszP9lKpfu97vLgyATTlFb68Gl4tf6e7o6nQDeJA/yWbJANAAdSuI1DCSBD5I/wfLpazk3i+ixE
sFgiV0Sx07D/tItvwmedkdOLhmaKE0IPWAJPZfDOAXeEEWLEHCc5hGAy4bKoL9rFPrCu9BNJD20e
kmXL/BWSFkdp3hqdxwA3JoxJtqGJSrKNyYczooACmerHlHfEScnixurSmomWe9sDusxIw6EL2UDm
40k8nWAtcd9w58qwl+xCUMwxlayCg6/7ns4GvfMDwYiURUnZtSnhkmpD45KhSyGGXUhS5jRwRfFl
RD2Te5bY5Qk/iQViGiPZdszkw49nTWUQsC9TOQcnjpx4kxzxsdgouQCdVxbYy2WkASgDJ1nBYfUP
jgPWG2vOlbsekDXFEhFSUnrGRZ/mOpK/iE6bZd+mwRhHWP4CCPlO8/7IWA0g0aTSUA9nM7tH3Vkv
P4/j7fkONOkubgbpZrQMuYIgS96K+PtAlqJ5iDfS5LQqprU5towsEk2ur/ZOlRmMgcPrmq2yhYuV
xEwIlSjtSgu/8F1sHfHorq0T81LQMX0NXEpUhhl1VRoi0WCYLptiblNWvQITWIn35k0bYuelVEGL
nG++K/G+s/jKsjQ2X3qCS0oIWNjB/33F6svYNmEUIi1kOuXuinXSlzgEJSP4pkVmZwt4yEa0Trz9
FRR/nTmAH+DPKunpq7vL/TnKfBKZIfocqiR0woEoTnFoDZvbutUZMiGcYxqUZR5MkirFN+I0FGYg
Qm0q7zwGsbeZ0SS9ShAvYyqDmhRH5JrADbUbQPIkGHPJ5O2azaXPkf0ok8lFgQyi3WM+Z8Nv+iDr
d+I/TdpJcVlTiiv4k9KLfJfpG+UZ1LqZ7jy5tcp9zzvH9ZJO1afqzLIzpqszI0lt2sahRXCxo79h
HrEzR/IEOTkJANzkqPImUeJWYJJekfxSm+ZcG9rXTTLtEV4BY+swTOC1qt1SP2PjPBw1Ya6QE5BJ
dlwG9+AQwTl4++VAdT3+Q6GEBD7LL7t33NNPjYjBcswkbAmV4HGVicSyELMY8HLrHJIgXdlXqlyH
bYEDpws0w3qk6q9bqk5jymi6eft9fcS6BDws2S5lfW4Z8du9a/mdkVpJ7OPXLLl9pxHAgEurlIfz
Sacs+iOJ7lL/xIyV5gbSvwqeiyG8iKzIA5EHwYHoigTjruvhprLBE5tadvqGF+Fsr/2f7veziEuR
grvht/OffodhFSkP/NtPxrHlu1Kv1Z9AWrzX81+ONWbzP+4aK0bxA7ELPEazu0vc2/wzc4RyKs4H
8vVaG1Y4BZqsJTCAcMMb9nPcP/WPdZtTV5rdgRFqIx/iIo0gHaIL+aEr8kgppuwLwe+y13jZXIrk
6QIiRadkEx9erm5pbHPzSHcEoMStcFN1+L0Z+j4iMmVf/E1Pz334rfScY/uigj7jpS9SoJGEJyLV
7paMhAVqoECwXZJx24QUgYF428Nv79m5Kf0AAY7b77j7LsoJdZWkpGKDiRWeaHk8ucuiZlDk4XbN
thu+ZF7kXmYtWbXNwC2bzewXfAvZTYEPqlTxBvct5C2/C+QPKw/eHvakP2A5noexOxOpq0CtwCh2
9YoEXkQGWUFIhnqZ7wMpM1rI4R+2jvw7kJHbmsDHiKzEo0vO7Fiygv+92T3M3GMjTfr5WmKWKaZ6
3i2zVRb5tiLAFCOjiTmNqC/MCzxAcMDZPgjXOnfcZWVQCJyBFEpodkS0pWfElwBuvRfZ5SPAWy2A
G/+eXZrQ0I+gGVlEBYx++yCIQNOB4LYL2aWgHOoU0dC5mi/oga8buz5tmHDKCiAYXabL15CYy6Jx
64qLcCXwafP0QRQ3BckRuMgbkX5PwUeID/FvN/QA09NVwQSlCvl5eMk2J3hAYijqUkJ/ajyUydCK
Od4/aUjEYjo7kqjZ4A6JQlIiNsVynhOxrabFZEVcukE+v64XO7Mm7s79YbDvGwMrcIxJ85zkEdOQ
kPOIWO5n/wDGC2hQXpDeXtSr2Se3RqWFIMcjgHcOL5LAO5x65t4VVtKZ5omWfvNNXDnYWXM+ZHu9
6DyXOWspVqlgFgqg6tPP+ZGW1fsBTQ+YRySOc1eF4H4f+m7GJCJB4z853QLCrld/RfhyrG7NRvjd
rP3r+Ogj1V8zx5eBOXf79nkwDNl2uvEWEyjwG8U9ElpC1GVrQ9b3gzh+2TDvXEY3F06owHHzoC8a
gXBkT5KNgs1DLr7y5m+6Q/7lfN4OMmwqQqMK16avT5Y15gfvH1Pk5xsLEOV4nqpeJF6EZfmY4MGn
VDzcMv4SeXQsOKgZs9L2X1pM7fd4S/3NYmwPIi0BhUa1QC03LMJBWCIkcHWd7BLutg43dQCZnBaG
utZVv7nvoL96cgo7neBgsGzeRH1IbZDnotmX45Y71Cq6mRD+IKvuBZOH2fNrh7ErJDW0Mhqs1Axu
WU8aJ02iawbPgH0agPItNjFN+shenYWMEMpkI4srWRtpmUx6opYckj3JCwGOP4ffNWatcxZyLqyF
XVwcyXMToWsfnHmsrGKV7s5KxqSyVXdR84fFrstQImldK72QHWKnvQF8yy/pRaSWV1Ohja797A0+
v2Em8PBT6mlH/AFrf7+H0sBVAfZcABUbAEsu3jSs5UXRKpFmsZ4PWMYrFK3sSQvPxdu6BaEKQLls
tOUQeW6LPylStE9Wj7IRa5bbOrp1XVDLuuTHmvWi6fCu6HjoRPmt2cBdg1TdP2lMvHu7GA27t1Kk
5y1WDujtl768NSR4YGW/r/h1fhhSwS/6R3TYCjisYR3IOQ4i1SExtyOxYTc43D+JT4w5IO/7k03y
e59obIqRN4xU9Wmy7lyZWPnogCVUimhZLN+Wa2RaxcAEe9eO9HHQl9TyTVpZbJuhC2WUU1LS2gor
g5+XskkI1njGn0cYYKQlchsZKHunF2ou7iTzE7VD9lUIvqfzH6hcJO5Of+iQM8rOr/8clh4mxiVm
qYP/ftt/neD89K0l76SOV6izoOqIztyI2q1lzV2xO50adiuY51dpwiqBG1ex7LO8c5EVsiDQR+/p
FnXTydHwGfUiKcQxO3DZMHcrwGNgsuAY8N+W7aY8DdjYPc3KNX4V62o7DaZAlL+go3qUBhe2luhG
4L64/J22gLK8y/IHAiFBsvMw/6SubpxQoD8ZAq1PcCXYKkZq05kHqoBkEn4vA7aEYG7TWRwYoC4Y
CFwHweOaB61CWGb6mf60t+Od6TUbLqYkJ9uqVsr4A3QQ/qWDzihBItPuhatPBxNyWXgHinK0jIvr
FVq3wj1/RgRzFnZ+LbhbtzVahGqiLsV+mrmTsg4foD+DkFK+X7UTR+RhPjcEMYydafcUx+iSWQoD
Jp6rEAh4ns6a7KeAIBuLzUW6Ra4x29r/icPEgNvG7p1n+H2FjXD3V6cnO+AX7Jtggneh8QjsrdwS
1V+4syR1jQ6QxMOIDs/U7mbVa+OQOzbEqHuo1XFMRVL65ozKz6IY6mIkS/ANCOfNTtt75FXqaHQ5
VrgckheEG094FboRGmJPGHmTqE/bLM2fQllwd2I1pwoftA+OkpbJj6YWxp4KSJ4H8ZyImhjMrA+D
OZRN1HQRr2tadWOc7BpHGqgQwqNgXufQshiHTzOrmiuuzOwAD6Vv6nMezrlnZcJbfP7OQuzq2enI
pu66HN02nuKoo8J7EaC514W9kZVkCasULnqnhlRscQ0Z6hCHs6VgTRuwnxkuHh1JD/ebfVRlEpFz
cmBepP1yBL7pUtWg1CW3gqoxAEwpBL9o2BH8bAsiTYn5pxEOY2Mya/5VpnFOyrkd8PV2REZOibdz
GTgCI5kS4CWMvY1NdMipdsnepafh/8EfDSVANo3Sp49bvSQotlmY1QQ9FdMb8S84RtrQqY2l4V4a
+/O+pmpWxGje4mqNx2pEM4xIcL/JDf7LNM/s7Tp6h4/VuxstabCAflxAglAwCm5lTu78p0IITaJy
mVpTliuDyxK4nUbuRyzswLoY5AFzfcMz+F04KTRPYt/WSfFYqhiILYVZpy8pKezGqFuT0c1pb97L
L4bMqkjSZNhSrk3vEA0Bi1e3ySi7EqyUZTT4VXqGVX7mjHGQfJy4K5HR5DCrSz4bDkuTYcp7VCGu
Uy/OIJenW/6EMmOMtDdXLI+XreBHB7hdRR7rZRBNMyQrky7IpkIjdIAxD/Jbwqpwx77FFNzoWvUl
i8TUOi1HrCVW81vSwflMEcp6NmzhKRVh8NPFnK4ol/Mp3Hz5BW96hXqPPkfSJBu8kyXd5CfNwz2y
eCD2KezQCong+EkgSIlMOXlkMVKPhYT4spgraLCNOW/bOn9elPfEsR+/TUfrBpoc+ATGYfji2vdb
D9z/VUDWjQYa2vTeOoTyE8y4T38eWwLL9Dk8erUMuvf+vH1TtZ5OfFD3HsY4o947ykYtJcrJWM2D
YmEdaHcK74p6OF5EgnGUQ2BJ0+MwTxRpeY/dov/dSOAXhR8BqVnkPjtWmxTmuWelJ0Gy/hu94Rv7
38DNYB6JDA+O3Ag3Na3n0ppvVlKToxNjswcGCm/2tiFsDcnkBrnHtfznC0YIN7kGA39epPPfaLut
XlyB2UFKWGz/HCPpDEdskmhv3TSGL/xE+Bd6NfpSOjZyzbiTjLsEsjORy2FHcUAN0Pp23+qKzcY3
+rTycrO9XDs11svqXT4msDG8OUznd6d1OpX1V13/UERRkbvkAdFhIaXzsK43ckZzT1oDb216z12A
3tgxxYqJ9hY5HVbut7fMqwpWBJVd2N1Q4QVdnjOFvDJnhJbEY8sI8/QnyllPOx+3N3UvML1kjRBH
CsBAyeaGTdILDTOLdzvnvGyorVd4CePr47/q57V14UTSGQaJtAkKGnknvw512FiqdwUNsXtdyrX4
0xnpDfFDJfHlZrxiT9RTdXxr/OZt9ESc5nJr/IXzkcbZXSGr95S3kd/RagTTBvHvhXknHXBUHtwc
n1HAtvv2lUivvaHpB/kBfgwAQfHx6ZsVwtuRLV5jx8LLc3hdFJw6py9EoUsQcfoApxJQpPK+cmye
boo50iFA22zg1yPcvoWMbnI7XD1dUh3TTZL9o35qq0brMK2qr1F97CBRAQDoQ945cWgwLD8NLFuo
BMXWK4omdL85Qs9+eVbyalmiRMil+/8UA+E+eFzyBHpovsBqHeRRBglKpFN6Xl5ftjX8TBe9i996
YP5V4NbmOAtvjpPROcIZciuQUns/wG7U3BOVDU0BpCplsXFlwaOCZ6ulzMUwnj8uHnIBpuG2/h3Y
f3Fx3Sj9cgCMYqThLoNg894wXoJDRQspobcD5lsfbihCZ9A88o5LBT0xf1KvtcDQitE9eXGv6EqZ
g747fFQbHPLid+q3g5Xb5BTi+odAilZq2hy3kfVHZwgFCaqwm7/5wjQkqcUJIUr2eSr7obIGi4QA
5QnCu0wuwxFHaQsDrw/mF97sYPJ1hNl2y8k/UJQS4E/RS0o7BE3M+C5PxbQFlq3UK7ITLUbZH2tz
VpEjVI2XUmBujPZi2qKwC6EUeQegBh1AyImM19b783LARuF/UFLL3+ZcshctEAtUXCg7OPsOtUMJ
jXLmPBKGhefDlVI0F0BlMblzb9sKWIZUijA2/zDWc+3dW6x7YN6BDgXwOHC7+ls+EiYBRdm4wdtH
j5dCtDT0ee7RW3FOdn/h2wJyVuGT8Ma9aG7IQJMZY9tcUWtJscGVZCmz6vDoR1B3pOKypfrUKt7R
EzVaoC8xOHlt49a29ZQDVSBdEBxbnVs8aXhRd2MCfDBtb7ycz9Kxlvuc/aZJgOpK+IIQVi7ynx1Y
/+kesC+Wkfe7JLVNfqdW2ZAkkXT82HV72FA5gGYCklGVW0pDGgR0K7SF4QykEk6+C83K7+nFkK2O
vMLTySQp97CKTQY3Hil28D3mqeFG0/znTVpi0kAkIebBvcZ1v/zuGAUceoqreBRYXflbGVwTjAx5
gqzVBTCiDJ1Zbg4CXXEYVSnRWRcakrMqjiQGSCo9Y1jFZ0QF+XiGr68Xz/DCM5NK5WvNe/R4HkfB
joM6rbPRtCYEfv0cH9u9eEOlbFIWQ/pmNZgN/nacggKLHczDv0tp0L/Qu3qIt/T36EtPeTpeOhfo
LSW0zp3eDYrtLURHFaph87hFdUogu2kAmhMMKa6eVQb1qucEN8kYSXYYmk7VpR7Us/IeUEAEakJO
5Qal6YeqC1ERRsgXVmbWuHQZacPckCcXnjXcjQx/oBrcvy+9VeP6TEo+ROrk8QrdqhYnHy0exz8W
KLduuIqcWjdPPXZpoktLEgyZZYbq0JtGljLnQ9wu/IrgaO0j6tRX7iXMKrGEbrZeam1644fULaHa
CTnd+6TI4z53TAxH8/28guT1rGjODoUrGhWP5qB4T4Mq1+TrU/nmlvNCqctVSyLJ+GSIOmYxVZlQ
z7xA1cICpmtOcPAY7f6MN5YIxUHPxVkab/DgprHE2hVwIQsA703jMli/4xw+wokRmUXc15bA12lE
3gekFnxbNp0o3icOZdMmF5Z599tnPJKv0kfVf55iAsf4ZoE4aQ5/jJ5iYXE7i0SDcqRMGHl3Muuu
VyGJ/N+fLLrA3JN1f48LzDwWVbuHi2JK4HTQwaB6f4iUrrnWhRczhOkGfRTSDO/b8AHP4ux9oxKQ
M+q2F0FWwCzsMHIJs6TSTxOZdIfELFoHQZaeihGe6yOp7rhn/JUaGKDyLjL9X5ghMiGA+OrvQlLk
nLK+FYIl1uelSFwQOgr6UPN157jHSIAwKZkHBU+bwcoMThBklg+8QGAQvGfljt+83m1zUzfCAY1G
XoAwL/eUfmwFb3DY1YwF345X4pPMsBAmPavYlxFONUgekvQChhBwSMWvYPiAwvgO/KrJdFgFAjij
3+vGJWAqMkHNqWJYqYkjxNSjEY2Laz3ba2uLNFUlR6Vf5Uz0ZX0czwKNLX1AHvVlbx8kvZMiREgN
KZN3l6yAp837lexTPVUTiFIOWjGvkE+iRI82Az2uBZuQ0F/tkaymnnfWle/Nov4lqZ/vAB65VI7s
mBqAUwN1vGNHxXZ6fORRBpPI5zQ5Cdu+Hy262Mw21eupsMlwadg18H7tmwc1Jh4YpDnmrbQUDvJP
7G9wijksWaEketYHVAqRAJ1xhmQ/MfTmQKXbhxvDpJV5wMz+Ln6RonFDyIbgUru0siS2iJQZ9ZdT
wVMvJcvD3do4FteUS3JPQmb8DACenrnkHLTpHxXNhKvMUzFtyMbwhqS3JHBdHMm7H66Tk1EIzc1g
8Ti0kv/OBmZ5QFjMVHRJ0JLjFsW+VXbBC+Efy3EqpLxQGHyIepBy2yg3iMNLm1kmfM46p9Q+np4h
vtWI8qG+vHkja+HWHg/W3SVE0oXKSYpFSm2jQiUSOymWHFsZm3DQw7TJ4jDWQmSG78VDihFFe+Gy
RbV+mdBXJpWvGm/JYfyP/0kxiljbNUAuTJ+iZ65c3D/QcopoyYvR1U59K5OWXFnOOqe8bgpeQItS
uy2qpNVB5cGNQZlEIFNMJQQWoo6b80fVI/MmYJhVHeArjkFKmYrowey7u+6xMe95nqsEv+CdXAGH
V241BfQG0amPw9hXidx7B0S4KfGCWqerJMy/jn80wCWfA+LJHsE67mToBUHgFs/NRaloV3vCqmyS
6JMm88ju6iW5ojOBTpIGqtJ89c11QOSUCZH+NFp8bedHcPqUOGJ3PVQbYaMF+FybtQ/Yff8kGvhJ
gAHAwPvKtFbDDJDW/AHLM+DjOQUdKl0K2WbhtjWfqQlN/k7bYtw76I0FfsMUjE3DtsbwNfulEmeN
Y8BXa9xGlZTkvygZZqSOYrVo9lL8agzOT5Az5ULfS/0CabZaa9wifGeGint/JdlWtw07nscdGnaV
lRsVqMY1Itq7DvcA0S8/b9AL5H0gO6uRin7CUb4CdLew+tWA0BUPr7vqo9E3dv+pEwHVZk3mRoH7
xKTrLhjulNVctoTflOxnchsd19WYtkgQUuzoAQLXCd+54lL2L8x/koAMBZRGuycrnrsmVtGubyRe
tUTJsttdSVbfi6ug6qWRSiURb9efF9RqpkI/yifFEpbfJzzhmlSQpTKmQFX41F/Qs6GzKwyri0yX
SzLWWSzdTvigZViVQGl0/dJXsn71lM8voLGZN6RsPO4EBYdHP7VF+b6CZpitZ5prcJKhGDVvM7bq
5Xr3/RiU9hEDXjK0AMurX+KAKYaTv3XKG5Qkl+2f+ct0Lh/ppE03X5gJoKeaxPGHQc9QJgELWoKN
chumdgCkCvkQYaUpdLPEvRGkK9lxxlo9jnnHrh3Sfzi5NePNVfMOFN0X0gg1/MgH2BXEz6auYtIT
jDyBReS72U+2f2G1FSUM5yurUPOLnwBJJhxhpb17OhoTSBhK90FbwAGzy7JCAvkabWA0fC2ljGg9
XHu9ETKtoQkrvxejNO9q+zBr5xrk76iiPz7k/ykTU2g4ae6H9HYy/CgaTb/ViBsfXidnSuU0FJlZ
HIXf6kUk5CXkZ3lCx9b5yFAo6xSHeCsXmfnJwVHJfOhqs5+0ThIaGtlAggQCaoFUBVX6W+GH5PJ0
xw5aC4bIQUJXQhMJRkFTgoolc6cbpD3RLVKXit/RMudSoB4ShvhtHk0aqZhAmUHQqXQpG8k56R1Y
2QHtBPukrqCpBahSqZapM6ZLhKNzt6IqiDdMJciZ2h21BJ1FvBnwqjrynhdDqjgHQY6t6yb00WaS
mlxLPK0Nb6dOpefNZbDniiSACmGv5L6ufpl0XZEBim5LjS66tYSSxPvRjEe91p9x3cjmf2jh2LYq
hUArHCjs3BpcFSd+vlu9m7ukMbgCdOD/s3jYw1VrVihjxcwTOviE38AD9eOKvj2qWMT3ioQ9Dl9t
hUYy76IE0YIKF9xU9D5+gkoX/zcg7jvDO3gX5ULwu1XO+GqxpEcJODsco9wDjjyHc0cjV33JtF01
kjBjLEJo2oCdMRD635fExgG4IBYYPqy7NRK+muNPGswTS6J3TfOiSrxLd2kfPvGHgkJBBVYFNWiB
vqRaIqcdK/XdWZlyaqkWKN0aZc+A6qbcp+SlYDNlGkXu6ZchjDTGKBfGpsAeaBhaf3HRqP0q+KHD
DnJ4R9pJqRNcY3qIdiFvWakOh/MiFfy6YmUXRY2Cw3S2U+MpCJqxFQGmuedSUgDQyQ4IYkE2SiuC
xQ9q+R8D1pg8jCrCUZ6RsSzwm36GVJypw17a7l2xt8DZEIDVOVLzjCmTWiPJkxgtJE0qzLIMhUYU
9UtSDPvNmTix+qwK0IragZhZTb2v0cgLXaRmVMNQjY9X+rwNC3zE13B2LSc0/j6jZiKa783bGsK3
mXubvsldhGDvwxEjb0DQRhYrFD40SeAjdugO9UrkXaQRT2y1bLdAGcOuBnmFdmncLvPuCWbeHRxh
n5sHydcQgsb5fDXftoDg1HTOHLL/EXWuzckqzdf/RFQpqOBbAc+HeAgxeUMlXltQVERUhE///y18
7noqe+dKjMIw09PTvbp7NUw6WMMyBhSzQFbYX9oB8pRk+0kYIJSAykRSCwwNbEs5Gcf924J8J3Zy
Xvzg1CFCCpMrsE7tt2LdwK7wKjMB2j8KRV0RB6kBwQeqbhJ5UkxyjvyU+07qnvcyGj0xLegNSu3l
Ish4l0elIdbWNv8qeKaCQTyJd2GV0BztW8JIki9t1weBo3prs+2lALTxL9SMaBu/Q0oNSh0n1net
fxFHaSDgtMlphtr4Ug6c3irdJNGUllF5plJi8Jook5dmkAgi6hO4ObAa5UlqrXQ+6qlTP2rURdOS
/RZsOtoXTSRcjtzb3WOXTHkOnkgJegof8VGOWP2Ol4gxCtJPbiSqo4bedHkAeELvxHQUoZJOwXjD
0VTyk+bPGILS0VccdgjykhRl7MJgQPolW1HPo1XgoPlr4b1j1cqmVS2YCuruIwr4J7fJpc5QvpLM
3IIUg/xkMIuhwkvKUbZhnqErAlhDC8ThNjQJIfIauMSV78IoFGe3Zo1FXqMXCp5TCRsI/1XcWK7Q
AwAn75cLGv8ZPUvACPc5TUT0ZY5MgsfCecO+fqLTtllryK6vlklKE9H/orehHJj06QTbT4kdYiFR
OoJ8CTr8eDdcHykQyZXkWgF02flvHfwWUe0L5b1o1yg7X1adNruAdyW7hANjSyeW5YkkDWxHv+5U
hR+jkhilwiQU6Zxnh0F3rkidnl9fCTAWeeUAFrU7x6N603fEnL8RJ1ckT+kDyoQqtoeRACVn1MSL
047VeGbSZXJS3r6McHtsPwOeife48dM4Rd4ZPUqWkDJ75xEX2Gpyd2zeeyT0QFxJacuKVN62JXYV
Vj3CU7tyCJK8AB0SbxNR92wv6nAhx5RUhQIsUhUCfhVzSmuY4kTw7u1DaHqhbuUvQmme8C7VSoUk
8TeKIyEV7NDCEyQmh4CDsGiPp76jHmMz1WVi6H3oguGMtqy+rHklRNROwPRaG8LKVFBUp8HBoOxP
ZVHFQ8GbgvFIbgN61GGv6KL23jvWKLhBekGaAVCBtEthtpgd9fEkRET2LpkkUnVSjjpHxJui8P4D
7S3No4CtLvg+2o3+meCzVOQblNEjFW18ah2hkrYbRxL2kepGsDD0oXfysnaiJkIYjba2Pq6IIW7r
uCAUlHDYqGBKkZbroo1rZEJhA78RK65wDdU8RGpLkqRZUUT4V76SDozX8DYxgQi1vd5QokTpSkoy
MAFRHZnnRLMAO5zlVXEtnYcraNw5QKTQWQTok3TAKONbpDyaBZ2n71CbvDuFxhpja2cvDrSD52Kg
B/XO4cz64cKfOleUhCRnsxFo/ym2olQxlceKJAesE8+HojVCNXRzImytGpYDbqBcRCXIvH07ojV4
SvLPLp7COerVpe/664nveh9dAXEoX/RdoqscPb/wLXGogEWedS2d2l3RzYDbiV8ipSwHuiacP53u
dSYOdEGqsENtkEejQldlnlajP8mcDnedxBo5juHyPU4l1mpvav9B60WwTSe44l6KhcFRwe9y3GSy
wIsFV4RCa87gNTVJrtU5LchCmTaE7WZ4M4L4tA3gOPlNcd5vnJiKE8qVIksugkadmPo7nKpzTxFa
6WpFVxTwlEbg3zp95yWmMuX8yZC5j54bUqAoq9VdOwP8MmhrQV9qESctjFWRhhT+Eg0Fo6j6gbRZ
4EmpCW1gOf7ShM/F6RtpZG2F4pBudmJU73gzCAUfRRQwQmRw6O3auqqa1TrwNUnq6pYOkHRONpiU
fzqtwPeVNJSMjhTdTjvweNao/4NDwaph7nz36NOSk4qXLVh4XfXCKUG7WOqPKYevi2VE04SLXh8H
d7rmciTIbOZVHUKCxkXtJPY1eqtzGPEqx4RcblVTnskaVL6ZRikQXYfa//4/fYXDuC7FUamz8hMd
stMEz/FkVESlOMXGYrS4LNIBbXwncKu6Fvx03aHtxQ8Pug3bk2HguCA7sOHdSerpfGatfsIqLonN
33oTW/RyrbGxYG0ecNBgxcK3vPH+ndzWaXtOXEFHQtNSXye3lI+qE6EzvRKzeaennn6oluVLWhec
XKa8VHy6lzksXWSvtbVZT3arNnQ4e+5qgWOLiw/mZbnwZ9+8DpWqr11nMOnM7My7bGdtuPcgdTT/
nrPWVPbaG3lVca5ihPyr0JXCYX8qr87xrc+EFA99UC9CWQoLvVNxFRQi8Tpj1Poq4HSp6xwhdcKT
FlWnmuiqYEuBFLHbSQR0ZLa2IhMSMyeuHFr9XUoCTwV2JGNQoAtWIjnL79ikWGhk2cipIJUIIFiq
+20RFkssM28iyjFlB2qjCjo61ppAiJQaIyQc6dIQAo0E8bzBojP/vkPECgFL+YhJ5rY+++myObzB
dyBFJePjXaFxX6OalMmO8pMnIJXRYLNph9y5s+6tDSof4Q5zIDF68AUv62Gq/6Sr0t8Wv8ePcHwC
djmvmv0ZrYOg/P45QJ5B0UjubvrZDH4veh28qMV06fySu7Rsn6/aq//+6xJAPw9oW2v76Q8ne7UI
/+NQpedA7+g2VtHi0iK3+OJ2j4Pqm5r9KY0qwmXFtfgS6x+Mf52xDQ08LONzcY4bJxfV0RgnAU1r
duB7Jw8GOhf2RMIjoH+nfgi9gff0PLW1abiAiS3IZbY0WXB+aN9AJHGJpdBYps2x1WsJcnz49E0l
H0NMRJnbhGLNCSBlKwKU47/n6Af0+hb2Zq1kCF3z8aPhzupY+hJ6Rcparf+iOcyDv4V/nW6rfrjE
lZ5ToAoqRvPoRTTHkvXoJoJ+bfcm8TShvVTDf5RekNvr0817PGFj/qFzXoampVEBLAXwNL94kfZD
cs3yABr0JR2gZ4Wr0PbscR7A5d0YJEneA4zq0Bt9ZNBUdddadjGz4fMW6Al9//k84AO0EPNbVyJk
xNZoC0SmP7zdTeSPtLIdTN51spkz23YXDfevAUb7ZNqIulQj2MtLSDRJe4MJDYIzsUI0JmsYjPs0
AKYiuQ2//ehW9cpRsbEo4+9QqAhR64T29b4L3vN6eId18VdAuZ7+0UvggxBX79YhE4rBRM/f5q57
FyM55DIAFwVf6dWPfwCRUCuO/yDBYHibjc2hC+rTcfckoM/XcPj26TT2RQCoBwFWMZ6Q0COubw92
9wKq4878Sk+vRvqV4d11PMj5L9TyFa4B6z2Ed81+9zucE3Wv3fvcPbnLzrxFZeYK4rRV9JcgmYPW
TNMJZwu9HnpMkt27W669YGGweLcN9/oRZm6oA2lq9KhZp7euT2Wnfx7SxIH2JC3qY24fp48Za9h/
0a7da6O5nwiz7OMfPuPbJoW4WW9x25h+t7e4b5reIpv3SziqySfwSEfGWrl9V6NRMQAvpnERrC6k
wF5p7PsYkGousm1UQYSkE9R4uMmemmmczX3+ZfXQ21CJWT2XWqmJeR7acW8bNI3+zGtu8wAexRX9
bH5+zkNUYZ9GvqlLn/cv5zVO3dW51UtbvSPNPpbHNdhO3D+uw3+7Z+mVH1038uEWP38eaLRifUGe
7x2u7uLv6F0WUY8WVrPu1X/CD8QWWCgNBjK5HvjXi7SURTK0d3T5WRdfYT5HrK5e2xNcQzjH7hsH
7ylYrI1d9k0PnL1B6WoLLIvCPi5wdCfP70n0WpgkiUD85N09KL+MxhRCc/HXG0N67CwcuF7JUT1P
7l5QjvOyd4v82y7oNvrxLBBpPN3z3IL2NcHJBSTrTh34Xo/T6xbq+sb8CpHelzc8ujH6Kpzcrd4k
vwSQjIWuRysyz9hYsA52YceGcv/uXT1jOEHwHkPPmdNsoPkRAA6UHsRVNNi8rax1yZbxIA5qLNFP
P/b0+NwQWQkv3uROh3HzZLjmyRchr9yYcjxDqc0wpcmmz47Dwz7zAwdYAr7lGY0k/2NfrGnrrBKu
4wvK++nBgAx8vmd61Lr7MVweB+cvJrHx8r1SGaPSgW0A9GR/mmb+o/A86SZaHHk4GNR50mVhYvXC
n+M0sr10TqdlrCqhODK2hZ/IMyX1fi/i2uj37ZLI3hQeT7sxHDGhdgKU4JcgDiPPQN4rAbAPdWFS
TanwIAuFStBkzO7c579x7AE4zwlSDGDNVFRPdoUyjXVKmug70gOEU8ETuo0CpVILdyhXSlNWGqve
ym71FeUVrlK3Ln/HZbt88PAF2QxX0ptUlgLw1Qsh/8AXg/eyXMG1t5WJ0iQ8JKxEHpGQ7NtAVUTg
iWfv4K0FHgqzPvrRFo0HDXaxVg1fSSpH04++TdIwspFfePZYeRqC4FW6YwwsvsdDET4KvW/TW/5E
R4C6ArFJygdpKNCBtV0IdeDtx+RQARVFOTi+JEQrhSPCHFWCP83iiLyeR+SPHEbZVMRNyYeK+pTR
AhEmYPo74ef22frTuJUnI8oIYPO1IKQad6Zo8Z05U4cCUcuE/K6k++iLfAzKnRU1aNQhZDxAfCaZ
/TgDYuCTwa60x7flIHtBdrVKS0nw6D1ditlXNGQmpV4F5irel40dL/QzEITSSr5Jt/8gM45SVLlN
OXWlDZgX5d8oTqolENBlf2gZVAumiIpcb4Le8k+UuybPRbWtKh9Roco7jiUGvDt1BHpFJSzyLUTz
COq3Tb6EnClZ600bLrsNzE/JXNhpSm+Kx4cLsU9qaxcQcovXRf6xBK+9Uf6DADKQKrx3wQWSlxB6
zILsBwlmCwBDg5TsKsNBUkSXgpX9oQQzoXNdsgVw0wk+dOaSb12xi7NELR54nQBAa3Qx8F6wmXFu
lFBMsx8yOiGWfbNLvS3I4ywn+qDJac3TCQkawttUvP2+pCxuDeWdJSv4QCiHQCXhH/KhhZuLgVhb
+lYnGMh9V/KpXL+UfUjXW7+Y2fTBVQKlHGE5t7Iv89o544hwaJcsw7KmdPkqP0WSqOUkDIrxKuNU
SMH9n0kRJk1uHLmN0hK1S8+6vCF86QkVCEkjSEtoIHqXXn+XdtOq8P8hF1g4IuDVc+h5hYDI03uX
MCqBHU0HJMK8JBT/CIzViilDu8ZbWC/lBwkoySatVWsuTAeGMd1MkDTNrE+sP3NHLTEdRoAbBTdo
8ki3fxfgC6MQhKeZe+MPquh8v/ZGJMKfdw5N66dwA012TQRcM6QTs6YoUzq0AoLSld+otaIt8oFU
KiVdqvA/jTdlKu7hkRcCIsxDse53zbvUrHIloLf+yLBKRTAjxYzH3Ra5cV3gr6Fqrhs0fMVCfuxx
5DRoeI+xi1XqZVJUpvwFzb2wuv9FieFQQAAUsb3jwtOThIxmpeIqFCHsRJhe/K31VN24mLK0VsLc
dZU3mYnwPk6EWw9eVIPPa5BKBtbdHDI6cC6VKq1xaUr0/X+QveoXJK/Y7+JBaa7rM4er2UT19UTv
CJHEQLtIIZ+6YFQZNtqeWtT3WjRSHzIYhRKVGejAPkV1x1x8l5SAo6xVZSvHLiGXB4dcGW6qYIjA
jIX+vlsDq0lwOHxDV+I6h5QL0vORWBXfuYHdAXl3g0zZdwPFafkZLZ9xKJge//OK8vCEG+jDFSQc
cEP6D1gcFea+L09D5fCJzEfjafJ3vVspNqoB7g6OnZ6qT1/ErjlLFJQw4BWjBcXosVWXZsHakGkQ
qpCLC0sA9oHKyTMogcS2pbCyxvE+f47z05wswHE2bdfjKvrOQlUwouLgjjygQGA9rmpmhdddfX7m
Vb12GCnJUTVlHERXVx8RL0kFgwe5he1xq/+c62mU1WhyKGrgGdmUmiOY0Pgt+rAH0Qe9rY7z1q5L
cyzOMXt5GNXM8jwSF06moqFPpsnU+NQd9JpQaNrV8Xbxk2mwKhPSxMo7V/WxkjSLfoeaWZGw6JS0
B0631+RJH94FGKc+NmmwNWrt9PcbLK0M/bZ/P2sBSUoEJB5xK1gUAb+pPRpf6H8AHI4fQm6kAg3v
fMjHtzlSqnc0cP490Nh1WpRD2mQ07qq2hYhp6kLdDbWNTsL3Cv1PBt5ra5Tua58TsdfCiLYwXwgl
lrkhDgKRhgqbqBNjEeD7pznUcf4s/Aa2La4RS2a4Ye7C6doAZz/9mj2cnr7ZHflW8dm0lqfr/EKl
c5smpU+aC6W9Oax7y+dpTOtPukwss4fbaU7JYrW7c7JeqxHOGV7lq88x76f0JPrXrXrKARXbi1qC
w/RCjqumRlN29b9edGSr10JCXY3veEa8yVw7l15EUCQHL1FdHo8/VPTlDV8J9FJq/H1CN1WRKSUz
h5vQYVQAl0oWtf+ImrClJDjaUKro037U9knYXIjRP8yr5XvNRbmqUkj9PZ0S0xg9/TO16ciA7CTJ
sAb8FqVGvydR5KoIo7UXSWt3YO0NEnVlnr0QWZluur425PPX9MxpRmH1HZq5Nr/xav1/zLaFOBeX
G13yHmStHJCzWvJr2L/JxWXvvQLcQXa79oaWWRd7E1Ko14yCjQKklNAgE/OG5QYzSE0SkdU5vuQr
z51+PKy4Ch1yfDkL3FTYlArmnj4WYVlvh6b7LRMyHd3pt2Jza82WmP3qPUGE58wMaUI0kzQy5+9S
VrJDNTALBnK27EhG5RML9/8PjhZPtANdP6tB+7OgI1A0GY+deHp3tNnhtjh23CVdUOxptH/27/RF
vw+ixpBesuJ65xiDUT2m3nKXBqB6Ve4Tft5b9rDctyiDdtvWngrnwfm2ywg7FZ/Pm5cF2fVfk8ZQ
HTTnltZ5JHOB9txOfXyEdvVR2F7x/O3glCXz52NAG1Yauuzpi5HRG2H8EyxODj3fLFpCbxe0eA4u
REezZUg5cy+9ULY4bdgex1DTcu/4yleBNkj2ziwAmpx2LwrXWF9RtUjBJh7tfu647Z3aysakC84A
lWKMUxJEF8fuILamNBUuewY91Hv3aNC2h6TX0MCYBpnP9JuoGLjVxWE2TlaQdGiNin+mw3X29Krt
3xGL5fdijFvEzz0eKzF8yCmNBeXtkIg3ZmHstmxvOzHdcxa0QWPp3Nx/cHwDoD0GnLCN4jNqjJpb
866kN4OKHcPPL4PD6kFrtFODGbmQj2Hv6Mll+OVl0KF8pZovSacr3AUBZigsaaRREAQdz+hKQRe5
ljubXeh5ynQZ2XLx06LhW5+Wn3Y4Y1S8ZWttO+Z3mvd5smPbb24LPIH+rNlfdmzvYk0Zc54F9i69
zs+V2ykBGLByODovmyyjFeEhnJ/afrCYxZvzvHDcLu1I8uGmrBZ0ESQon53GJzr+CSEJl2nlGoRO
+gYddikRYCFEgt39zCq3v6w8zW9MtiNNq26WG51bbkl7+jCaMdVcZFvSDHrLB83ONqbr4WmNpDB3
2zvgm0c7gLKuKJ7+29B7zXLBOwsfi5U2lqbtIXRn0pQqNwWA5C9nb7NlIukxCUZo7m8sPlN7VzPE
04Y1Qf4YrV3NO822b20pgqfdwI6rsNJ9loqeu7dwYVjo3gFPxyod7z6o+GUwa7RaaoN8gAcbs+c1
iVYvwlD0Z0V38ximuXSOo1c0KHzai1jb5Xn+8Kv+GVrKi+lVNwxZJDp8/kJvfVhpoaxpedtp6l9q
+mgRbKD5ygiYMgvoBU7ns1DbgTs09kzH+TQuINqJCfWwVZqPwROv/LXmzs/Dil5sp033hvV1/n16
8EItN+Szwz/eS3vt3QzZf7C3X8g79qh9/OwkQ9NxD5U/Y6B/rG/yu5g51RBF8PIwSInxII3M761N
i3IyOEgVjSFUxuLDqKSsncNJ+oOHZj6Chhutqr62bZtbdO6r0FwydYsfOkbT0xxh8JZZr0ODTNRB
eRpbsPubveiBbqjcI+A/7dCfbvVah8tu2aevOELa1Cucfj1wjg5dgXL3Pk2jJQOu+ifTi65zlqvo
TCI6xKURCwdem/6iKNBatj1UZ2g/C7gCHgzH9dmlDeYTcD0fVieCLKd1dccwQh6vsJ1u2sdP1oNV
fdINkkXKg6cVFMmw1B48h+vuA3Zz5NmyAmgbmi/3ekZw1u1s+bKmWVCi7JiKx595X91b/z3DBYuR
/No7DHRaQN9QZ3Fn52hEzFrByHnw12uNzfyk26MzQPd2d03iRIYP5/Qr9h4w9E+bW7B0phuZoO0q
4muK9/MQrqVob8QoGx9s5DZxGfKZqyG6L6MYb+xUC4sm1mpf095lZuazoVCDCK9Bdnpza8Qr6/V1
toH/m7OIjt92exc+P09d2oHh7Fc/VfHqX67fkfHVcCd2uiheZ/94Wx4Op6HFQuBrFId+yyz7xxsJ
ZvRojH+fOOd0NKY38Oro/Bnhgod2roRWGx9ONQOjoCYSN9Nx2U/shwucgiHCkNL2DM+WfdiYJ+G8
c7t5qFsHSamG7TsYXUHAh/P/5Ga4UqDjl/2RGukjQ7WrxGVS4+7Auf67W/snWr5BoQwLmHefY5vQ
QiF13bZHZTv3w2wXl191lnc0KzivHve/R35yUeUIpt2i1hb5Nch8nscw4c+ddp8DhiQiwm1PKMiX
Fq70tqJZsHF4fnSbTZf+y68jhA7V3I5+s8asgjrF3JgQ/jfL4auRerdHSKGqmZJhUGKGklS8zYLC
efgOtVa39soyg8JseFnrOkZorxxh6FiDHqjRbbdlY+tYRICzoEnuyAa9Fa30lWcu4nLOUNt+vKF5
7XFzZaERnXiDkAN58w66O644EI6b5tZZ8iDxhivxJzOdJCtiNtuqRWMMjtY0OG4sMGY0FN2kQf0t
jrHaIvgofFpjZkG4PKMRqtHlQVw63nD2s7fRAPpctMoCpBMVj0ynv8cNWhaocpMFpw1HDjPLRdcv
vZmmAbyI1jry15yr0uopGnDHNECXXzbRqkGmuRq/FHm/sU9+u2s78lpL3OGcM9RxOXZ4T+EZNMl+
BBaJdfQRNtDi0YozjMfl6fYN7DYUvOUyZ7wac1sbcqnl5UbXAmsbt1xzr1unQXObqdUu185p6pwG
aaDOUwzDWESr46a9ZVTnvK92ybyoJzfWzEy4jJi/PGAn8y4Oy2jFE3OfmJs14M7ZU6Qcb9JA4zJ2
RMKM3cOnlxQ3Qh3ynWEzr8fNYcX5pgnEGKGegP4HPBwzGTM/0aq1N/nS9+NGw3WWtDnCFEgD3sIz
2J65P6xQzAhwFjAwtg535hJ6ZtQCEhPEH/l1Hi5Pm9iYWQ9OCgIPygJifJnLuh21Wrx62rD8jIv2
HRsuAqaNEUcT6FXBFP5r7R8+pkoWcGXIEpaM11k2twzYkhBpYjQ9zDjWmWblfJ0fN1zu+PH07F13
weGuR4g3fITDbYO5EuvOzEoWdBcMJFo9Y7+WHSYo3nTq9QiX9TJsOJU4ADXtgCSSXT2hsdaEBiw6
c3B+gU3WV6GPQuR39EamNFzePdYvXHIvVurA5ok3x01ey6GvLaLRIIKkpGDoMDgau3BlPU2rYGys
04N3vAfPvN0MVX5UlotEI9vx5lBptxw33QU/8WKjOeDxoPeU4Ovc0WPyfPyOWcjK8gAnr5lzEMji
kDnCTmBsDWFJ7G1teK6I0Dd3J4XWIQlcpr/GAtuWvSPx2fCNhWpzDb6xHY8bhsa/4bLUoOvdzvox
IlYKseCm3XDMujJ2fn5vKEYUrS6IIpMiAecSUhVZgJ5CiPi87sygkLTy7DFJ4ZLlYx/xTgSZT2ln
8Hh50JTphLyZY32Gx32x+WhIx8T+okz/OOD+MI7iw+p1HxeNWbtlcvU/p6C7IfZd2fJu3l8Zv3oH
9uN9pVXI/5qE5yoIA0kuI93QXP5xECYXn/8wmLq9sjPpVCOTIya5fnTU3FqxebNBigB3vFrT2Bly
kJ+qOfdMOtjqlkwNbDCL1s3JV0pRMUEXSzLMixgEt8bH6Xr0qnTRtYeM4c8pf9hcf9j9ORb3OcjN
b9wAYtY8D0/ISulU43F2XURSZtS5/ewlNLCAab07wAqQ9ddxroR2vST9r1MN/8AQ9/gIKRQ/WIt4
CvYQxc0Nk9e5R3NpdlD7hmn264R+qzF7ppBGGdSTYP7JCbL+gy4A8Yt/u/QGpt/GsDVgF7HkXBkb
6GF8VP3Gac22aNCrcff3yjYMqGNueAUVuWUu0+LzSn1v4R1vGwtl/st4Mji+7L8HJTKXoksXXPzm
5ovm2F1cP9fpbA/89IdwG0Wso4AzkXOim+NgDws2FmoyGnBw89RV7Lcd1uXDjGa5j6wdnRGOGJo0
7ExOydRscO+EsBEnPxJkl/0FE5lkRO0u/+WN2R1DovE4uK8uRuv1n9mZyC3pWrFbVKDmGpXNGn1j
pnOIs3INc5OYy1fys3hCeXCuflDjEfPuRDPnvrK4HJfBn8E5a5lyA60HJhcNmGrnFD9PwtHprs9N
2gMfVgfM/Bd3oVYm/eZkMfz2fYxVSj5B87XG543J2MeEtlqdXvM+viPKr3SBsXk8rJigCsPeGB8a
o1v8e8PrwSxwRrYzqPoGyZ562TcRdKyE0r66WWOEM2o7CZ4cU45V0wX0OH5esU3phceuStv9p4fl
1o5XaI0T98ZlOzRnqKdDMkQdo2w49O1Fbny002/TwNwa8lAyqFtspeIz7GwjJgXPNpxzM5QX/jBH
bQp03h3I4DF89JpxH3Od023J9rmECyxrJ/0XMQLJL3e7MblN5zFwXoSxi09uyw5Mr/+O1vRBaQmE
eVd8n2rBijSTny4EFfvM+LretyULjV66Ioj0Xiz9++sLATVP63KPIcrRwE5E/CzAQMiRY5d0kgb1
fBQjnn3QcD6K1YvAnvGobx7zl9DICDuSYcZ+BG8mAgrZfOnfnBH6kNeZZh4C5xc1ZdyGx9i/pIsm
5T04SLF/hdpQpzXCh+uYdXo4nQe8HvpWyvoaW7mv/UvfSjYXERayL2HwagvWwEJ7eg8e+7d989gY
LSqlOpNXNW90JhjoFi4n3rFDTg5Z5LIH7x61j3nArTDBkbmwMTPKvoPq6UyIq1KjRLJN4WFJNrlg
6x+3RyGcunAU+JfGR3r9AOc4viacJKiLJm01CfM4I2b+zke4UlseNxg/kBKeT+432yu2R5sIQNgD
MEhBGLHnDsJQruTmkK3F9pTNXFxJu8AzGtg9VgGhWOQA98YYaV0APjzbq6T4ZBJwVQ1kAF1Fr/he
YXyYyRit89izyxgDVvK9+9lhjSjojAbYGMwsQM0fD1Cm82d30UrGyWnMpBvOCBcLvcrJwJoVMjZP
pA6d+hxdOPR4V1nAygsZuZAyg/WAxVf4CD+hcfQ7u6vRXXMenNmwFXhaMryBr9AFFDOy5R/vY/Yo
l7tEA85o/stmCyqM4TZm/pHg/DRG7LE5r3hGJPxF+vPltuQGC062M6wLxIuTH+SFS3MscLAwUFAK
4AuMWWQtA59hp58RUh8zk2fjFc4EYIN7wg549ljhRwunc49g4Uhfceljz8pmVnsV5b2D4+WB1T/3
/vpINAsQVW5+2beLiZ37Me1NSh8QBb8T4cUlEGAUa/fjRLNmXAlBo7vsY4+IR9bmXC3YR0ezl+Hk
NkZhUz4eU5mm/7FVWBusZmbGw33U1vZANHiRzV4bt2x3PCROR8wx9jmrXp8kwUs7ZQh4F5fr0lxi
mCEhzFwBpeCUM/5I8w8iysBHfPTsYw4cmeN0gXLnoZjoBtCO4b+IIcO1QNHeZYCLyqkLrsXPHBbp
HSZq5zLhxKxekxzL6dlrVG6zwtXvofhCHok9hAwghw/Ortf6gEnJqrM6llrDdHgHC3jpfqLVKpCw
Q/FpXoPnGdujvepSz4/WuefD0NxUW3YYk4aPzpnHXr506Wc/RNxYQRRoo7m8xF5y28nsyjYoAZ0Z
TDAu+q2aJ3lSnz4xK0nHe8c1Y+hXkp9GOkfhoMdZ4nalXObSxfsO0VVMGN6/NGLy4yD+nOyYOVwb
AABPlDUsotkdJIcBPCmMzYLbfYxNgeDh4hrmFCSMXcAJkv5i+DCpvMBDH9IJgolGSILy1tcRVnxK
nFAfxZ14CbUSVgBK0Lb+s1/rF8NAp24to38GOiSXOZsV+PyN7vyGVRGOO915lE4eMrsM//zbCX22
b7m3dswUruP5FzsTMLjYc3LpZWPNdsU0BF/7ZcaEFZ9i3+KfBFpV7HDeY/N12lzwDM8AXca62iqg
GXuALfguBYfWL++0du+3b/E7tt11c/u+zZrPFN5DDuXh1yNHD5hEb+dQKPZ4Ke2dtW1u6QGYuUlA
UtE2+T0H59/GnnDsDsk/681M2V6jcPg94OOAojsyqH7PTKbG7Z8DPUpzhwvMF5/gGgGuYD0oNPsO
VzpAIRb791955YaC4jcNP3N12xSASF8IUVvQpS5fbdl5DHHH6YHdbe14Zp6kueVEut68F5wQ+2J/
+D1weNRMFJpnMGsONG6RBmTzkP9UzRk4b2jvmGlmNnCuWJ6dpbVrb9vb40ceXORDV9tURmK1jYhO
oCKWXJXEKlZGT68L6o/F3trWTxPODr94r0EOloRG+72y18HJE96T/DLioNyf2YuaDVag2naoWNsy
o9I4WnBNnr63KBrEL4/4jNb6UD82Q91z6NVCwbMylcU+DXTf2lfluIG6gYVh3jWn1RYbF3gR+Uh/
2ZFsl4RJYXCUwsWeFu215ZlOjwEA2w5IF+RSYsRrKYve1sRaW+wMPW61Za5tZhHJ4lziPvzHZO3K
PWY53Sn5ETnWb7V44I4wd0GTlwuW44xMHHgaxEQr3NxqIM1tHY6v5Z3WzXw04W2aKCYHM6DcIxBn
fYpQM1PQ3ulwZrb5c7nnUhUXeHEXzW4JkoESYNT17OrPCAizihTVa8dj6zE0FgbH/WonXoPTkPkN
Ccda3DO1qFRLewZLJBBkzOXPQbHHzGFwOcaQy0A4jDk60vfwsIPsF5FA0ggt3Z9Z44rIJvRyLEY4
y0gk++WZ2MIG64q9jiUcvOq9QYIqqoa2jfWbLbBqbAdaXRNiqZE1LDzduRbV8y9aQk+BSLJ+GCHc
DbyM5bLxqe0deAEihMLQi5oUPlu/pV4WicVLV2bHMDfMiWSMQMyaFxLGw1u1Ttr1LBMbmJ9/+Rt3
lcSQuoHjxEvYTloQzp8kMKXY653dWXIA5kCEbnfdXnTXDAuPi/EUe4QDOAkoeV+yc7iN5rRWOwmg
Zo8B8w654/Uk1MIBmEDbpm3401kycxoU8qANxhpKWqFJQ6xvTA0D1MJzeaBcftB25w3NXdMeSkRZ
UyRzyx3eWxFLlytUW3ABa8e1gS/rKdaIGANb/LHvLoAjXSFWemxCbyvhGZJPPThrZO04EFBg1u6B
umG7UaiwZYQ8m8aArmInImoSa1aHKk9sT2ZCF+RtLAJ2EK+x4VE8bDw63hbgFzwXgwEmI4a11rZB
rLAYeCdXZmj5nsExtfXlqm29Per5xG5Nfnni9/68bPAYay2ru6k9+BmjLxmG5cLh+C9fVFvYw0MM
1YaiBVkKCXR0/Xjhb1Wtf/c4dA/nsHcnnG3hFMLhtypoxnl/rZsxnU7xTzMCXxY1sK3Ke9xXV3Mf
H50eOqONzQe9AQfrfXxyTn2HAnJnZKzLdoNYBOcnPmhhbtqdF+mWa6sCBVXsgdVLvCN4dcpQ4nCR
kKL7ahkukHPshL1W+nHFQm4fp0lEIDDbcQ/cUyKgdwwZbIIKY+KyvyKHPO4ZfOLlfOKSt2lFgR1k
Pj87+Le31xcWIE7+g64N5DU1B2cMzsYsZcCVi/EJqnV5TXA4HsT+2evOeY/1BCgflj+ch00yzuhb
Ws0fMJ9j8RNuzJb36wZTrJN+dJ6fNvQA8pJ6MVy6GFW3g4fBi17AWoJyvwtqAiRjg9jcV7EV905l
n3G8ajQZj+42lJF+JHH9uxmyWcDEKdG16cYMkh3O/tgppIfKeAkEpcfWHm+1lc7ZBcxg0anDfMjm
i7LqdJ6Cima0mDcgOPy+YpagLfGc0CpAOgq7cRKk3xkd2cNZfuujC3G8uKx5Cntl+IWf5eQr9kJ3
fnmtBZhjHPPXW+8PD4ZbJFhDT+dTU+i4dKHHTWrvjoAaQpYooY6co4vcY+g2rkEY8TDsAxC2royv
G5xUl0UZu507KAQXCzDeKM4lbXcNyo9jitNGJImphbm/dbv3jthwuO9PvNn048i6Rvm9Z1Me2emQ
eo7tGjAAvPUEb/KeeYwsSoaYW/ExVxCBM9+oPjrJup1uGsdhmE+ppsM3wy0HWLiG03vz7jrZzbUO
n3l3nhA8SC8kFD3cdmvlnFVH8XcKF/xuN2G1uw9YuC6N3O1hTEQt/Zed1kV3jpoCRn10e+eS3IEK
CCJfRZfKvTD9TFcjWSfXgDzG2yjjuZvl/GV1ehwkWPhmNXOgmml3/pj2B7B8XvTM0K+iFjiG+yzn
DjJZXiaP9J8dji+gGSZicUjG4WGEjHDK4DRdzaBplz0n6brp5T8jLacVTa2uyyyfWnbYSzqTipUv
E6ovjsNu5zO0XeCwrFo80V21aK3hNCSVN/LxZLCQrkg3ozJtCljyA7CC5b26v/frtWee969y/qRl
mP1Lyl2nM3kQectXF4J49ynZzGk1Y5Ux3PGxQdUP5SLKycm3sfSbmH53X+Y6G8BPr8GxtUrLBWDv
iSZd5/8aaorQevZeu3M1quLPuJyn0ayJbGHJp8n4GX/eb6NG+q/Mp7fmfwz9EL16FwwwhBH39PDJ
pWZGJC4vMvfyxLcfnKdNCFq6LTcLI9fOm70HGdJWGA2PxgvnC6CCPI6cSb6SElvO251hWg3L9N+F
JqfIwMX5LKvZER6Em1G5h+66k1Mr0/y+dIEYsODyQ7+dXim2gY+fdIND/hdiJFxbuyc13Uxh0ryO
nRIi88uiEZGOzQ4JmxvDJKOLss6MMEpBROCaQJmfFhAgHvGLOm6zTWl5q7GJ6brdouO7RRUdzZ0T
gxiIdXZfDrRZzRYMtnbk9Mr2yauMcy+ynr0YX5T5nf4dR3/FHkTjRbSjePTSm+kaHbTu4etFG/r2
hFMWx1G2yCMZGwDOZg8lmfv6IFe4gZTwn7so74f+IYhIvzbpuxF3eiZZt02yvy/f7Vu7Z1h573h6
uo/O0WUp0QHAlEQCQP0en+b/sXRm24pqOxh+IsagEZBbGhtssFm2N4ylLhFUVEQEnv58qX3GqVNV
e5XCbDIzkz/JH2onqxVoSSeeYUvXHIxM/9MUx4vr2jM+7otsrgLB1Tuq6zSW18bfUfuB4Fel3QNb
drlI8U7iOS+n10CjzFjvw05peylr9hDrIiopOLyxizmUcjkbzHiuPLX7TP0E+ByXnduV2qrFFcHi
lCpJGupzx2m9xiTP9aL3rncynL6ekU2/z4Bb0dp/myjL9gAjT6qquyYI0cigXqK0YQp/3/Btzy2D
5vKBh8FAhJN7n1q9PP349ybSnY1hENObVHdQQmeTSyn3a0I0gKyegNAGpJ40X6Y9Mvrids98W+mp
IRrbfof2ZdV9rCuKStJ1yjo7iFzCHVe3s8wRJfSt9ybLl3DzsP2OrrvxZ6UV21vHmr053srjR0Ma
P4h8e/PeHLwmJ+HjkwdKKdcQwncjUYmGiUcOaavTcf3KXVPSu45EQg5IxmgLzI2Cdej0upRVEWWC
ynvpsM5otVIjfAxXtT6+anN0+ptVTX+fNLshfS7Q2Roz+qQdz7LoHVrvKyLOQYchktrnwDZhUt6C
xeFMNWamaG51I2fFNyIKtSq/tFdw8lYEjs5NNqh87l0lBWyYlc6EM0np0Rt0/OY75HV8IS39/LbH
orOoiq+L7nKsQXuU/uk0oEbZMKOLzuAv382FMIBJ/lE7Y5wiHO2R9zEOKUWD6tftPOHNe4evzrbo
HGX/uhEP0tOhtb8R2Mj2XMlo3MJBfC4r1Um85rMytTGrIJtbDKx8qsIPQa46pZAaDcobL84fXopW
oRrvXhw6T699Th5NcKXD3f3vgbzbRXChZ+dlxZW4TO7BpfgMmE2JhkKRVc85qv6rjNP8VEcvi8SA
dNg0EbtqA7v5aj67KT3t/XKVFA67xK/vO0WZm3WPe6HmGWxaVfZj8G1npsAXenHb7q/zcTvl71e+
uzcuK4OvWp8WbBx1Qvwfy/dl02QcfWR4OTdQdd+9v9ZQ+cDpCMFX4pvNDHY5dCTjeHCwlvd45tQE
R0662iHN6/f7KnncJAPjMkdaM8vtIblJ1P5QbditA1apfpt+AejBelGj1SSIcHkndH5kEi19DptX
EhjV5kp1Z2fbffUydptVYrhxnZPgRSXh23EbveJP6gScsGtPs++oSHzq+XiFVvc+XqeZqPeR053Y
1chqhhkNjJLgSyGimr2J45gAWQfTCXUVE3yipLg6NA8vyAUsvVqDo3R4LUA+fb767k47DaRjFFLl
ZFxoboo8pvunNbjnsys/6lr+i7IIZ/PJllmyYOjcgJqxUNUf/UVDMfu3Q4lmHWWXVYqc6S8Cmbc/
qg5Z0foeNVlowotSB/ZjbnHW+DhtKS/jTzq00/Gj8a76oKuGymNSPbG0ihfBVnJBtLF+z0j261nN
JGlUv6pGSnfyrJZbi1m29+jzOthv2r8z8KzaxHbi1UzRuUB4ctulj+P7sSnYnmb25vPW+3eUWHNK
tbhz5M368WrvnMvekjMKBSXSkSnaMOtG32aYMED1em5eB/7DNiufdVanuj5MS2id7yO1WLQ6dmqJ
ihskz036AccOL3AmdKMrVT33/kVxLX2owqJr9z/f/ef2p2mnshO7XaqQq/j4aAbVa6iMjDuYqOpe
bpeeU88q1qZYlJeVrZ263DTJDSVcfdzLJcN8OyiK31AOVlQbC4F6gd6HVbXUTRU19lc4lhfznQc8
E1oRFDbtqauCkEnpFsyPBanVP8vaXUo2vXQtY/+69JJL75WFnXydtFhZkzidv5Rt9e3zCtbUAnF0
krVC1ZtxmVZKp6fQcZpCvI9GZkcKddezQ7aJ7tkqRWoZaNXHVcba6Y69GkvxaTf3EUwaJcS1S6Ul
jIY1STu2e0mCB5+59Axay1K/i8SXHleGyT318l/U0d2o4XTFPiEtlcyswoXgA/V6n3LWtCVU/OP3
03MGDq1eEz/PPT5RHrWIHyrx8EYZe+tWpM4dzR/e0/uSUaO5V1LCURs4VCQXYWGe7aU65x01XLQY
WSTV33zmnm7oD0rf6U/AyjPM29d9wx534Nl0/Ogg4Attd3cAOQOWj7e0p2r3THzGT1sArhUmRbVz
g6C46UEsQ9giCpcf8N4XxGO2S5WqFKFwVbRU8iqj6svzOS0iNa3r14w8HqiFx6utt+tQiDpjbASr
HyyiGaYHLnEqaZNYVqkyiKiNy11yuMPNKvUSzlifVtRZQwf2gq6PLIEAre0rfnL4zoujAymYJEch
J/waqvt6xorFf509daPVlgq/JDAp6zCOZKOwVJOMhAZJmjCIJieDVKfUcEZa1+gyT6JsBelAd0oZ
/BdjjXI9yE+1JQtmjzuTZq4utBnspKQ1Kqpfz5QRNJ40p7iCMATJuWP53CfpmVnwauNHinaIgFLt
Uu06E47+vI2+4fodJgd9kjluNU7WbGSzeIdUU1Er8hx2JqwCW8PSJZQuIBTUieLHkE9GovoZeKBA
DFht2UzcDUwyU/71Y3sNvyq/A//gY9Kw2I77rHuUEeuXDbrWyn3HjowiyG6eamPDrpG0pqYLbk+H
AwMGqQfZ+v4tCaqXrxk+ypQPc2VQ8Pmdf2Qc1zXGXZgBiuUudaG27n0Lr7uCS+mozah6M2XW1U5f
WAuDmllKTcEAavI+l9rsurlukg1zRrK4xK6EMufpGpFCE88REgSEVUTaWDt1f7fliDFjO/WRUPkC
Fzo0FlvkG+FjTEw4efjxL/tk/jSLclfP7LG+b0+IpL5PzkgX329P3RVPh0XCWpHwfbMDFjYzPTgD
EVdF7bGzHNEnPNaZlxzkjG1H+ZF58QqYfyn7FEXqcv6KY77lEYWQe630wqOytku/7eHHIVwyeh6d
bz/+U/fVzjgZP9VObXxlRAJFlvnq3viBUVmKWxH/dtks6Ehzck6MipNSl35Jq3fqYg4V7t4C+ygf
K1R92m6763DmVJf6cosZ2uNLJbQ75uyquld03qdHuanGoZqapw7Fe6bhptzmuyILtF325dhqO5gi
vxgNEF0Q/aN26PTYaNQBX1YKq2b6FKLPSAkcNRiw1KFJ5R+shcbwPoLm774xZ/GinRkzGjcvYA8b
Q5HM7grToBSgQ0GsT5rFFz61dhtjwgXSQsJcCn8AuCLGe70FSa+38EhN8Em4VdzCcbEw+ad4by47
+5RK5+6k3WH619vqSIA43qtza65OL0NA4wFaON6zBxh0kGpcMc1oXPWdy1X8ce1lfYxXBmcq3XRX
DKDcktfD2+0x9tCdLLHuhEV+nMl4Gz+xaLcPlKQWXdfWRKX2m5MoPZTrYwO2W2zz7QXj8KgxrO9c
3+dbgT32iDmCUOGTPN9BQxTAbyMhv4Cxty88ZfGk6PlUds87c3NpRGj7+/lz8wnMEqiZ6/NmXs+e
WxOm5E6/jq42kAMeiz6JV8Qr51okHA/G8nlEwpO1AZO2/A3Fnp61JRfIc+sMqoSMHN/a8zdLiuGL
I8uSbzt7TiHKgZfvoTnDA3u4zVxb3qhNPar7hDVpl1RWzrnH0LfGEgEaSkVyRrnDvZ9ipnGhwsDA
TbfkseqeNz+P8W8uQyiOyCxQVB2VW5b7cS53cKn8U/kp7Cty5VR1D4XKeRQri38xOW9sCyerplfg
5CGHMD+yDmwc/86Xyx1J3qsnpt1cnQs7sHSfJT0aCXpSxjtvl+jD/Hjb/vfEVJ7Aizh35RGbVKbU
zI2fd+Mh+cYQEixrRfcqPKqAF7AMrwGddWawogqRRFcSd1xoG/dvKjEtxJu6/fYpolPUPaGdYHbt
qT2lZzSPMor/vvPrRjQ92v1LQgpVY3jhWDgfnvL0Ob3YAtzh3VquYwcCpVhuYicN+B3rgNps7u4Y
gaH949VFBaPx8iMKe5kc2mVs9OI/dCLP4QloImwPA1W75KpY1DNEFZXGjJMDKioBXxLNx8bIo7bq
1IF7al7u+EbnEZg+BBcL+cqh2KKLYLxpHD89pBuuSnWBYdJZpAdnUM+YMwff+eGS5Sa+bqDvEC3K
NeP4WKb1DtXHzdnO8on5M0J9YtFYhZeo2PqgR27cutruiyIqXfN03zRQtKO2UFLQm3PvJqXrnMgw
Qr9YUw2+Sqj8PnB/8q82anXzfvWVZns9oJEmrw3q+gKtxE7YQe2dfQIbfB94yVsjxVsU3RVSC2Mp
mipzoSXAKObRGVQBVCb7OOMLjD9nZvoUvUPN2mzMId97HHCUDegCSDHZ8RB7dlvdVsouC/N9l/q0
xnd+E4ocC8oOKWtyi4DqPP5sA0rpqCbCxl7lHobphOJDlywEivDCxPtt3CUoSWCd4WIhlu7PpVZR
9W/037rvulsLblzoQrwvNRsmRFdCG0D2PzVRFFtBD4u9H7CQ/jvIPX0glYZVwHnhOwUVV+TAwMJg
kChOBN97Q8ZPnBR2h6I/leqmmoYQ117ipX4cOL5Kff0zIBms1wynFYR4yZCaqLR/fPvUm1WB5o3J
3J9avZWQRNy8i9t11aHDTF5D0lC90mM4QdF3Zlj40SVIoQOR6tiKwaFzPVpR+E9WgE2EkSL2HkvT
KyAruS6L/pfqMUpERyhQuFGuPoxvnn74TrFlgybwrzwE8CFAFPwG1lKMc/5pT7YKzzvDuILD6DZb
YLqe7q/iwOTO1z1tLN12dYqD4KTRKJFpQCRKn7M+KLy1OVSgn4NZV/4g5ZKKXHKVvVY64PjCv0Nq
Xpi5g6tfuMuriyE07hE0CcsfgxgUW2H0nj/Emy4z4klTkrUgbBjF0gVGeK6pykEX9yyv69texgDQ
Yt/QcaGiprjWDhSvHXBT9WxIHy1KgQ/CnAaHLOWRNATbl+6dAiN0xhYyql4+gxAurMfVkGytHllN
MDgL217pb0nxD2j31IcqhNQdIReHjcyHtNrvkYXy9UwKG1qfzFm/y/8y/iYXskKO2x6m6wFRFVhS
dK/qvQdbbSknE84YVsgj/cQjBckjcxamlRHZPfwHXqTfBEL23vEyXwmegF3pbz6eaC75PCFpLQHl
yx71VT9dhFJK/Napn4GZpQsymMm0pZg+HgL1uG8PIIjCgglhcOhOpa9Rty/LDu0VxdhqCF4XamPY
FJBh1M2GcjXmQiR/KC2uqE2ZCnkijHeBck44HTCajZORUCA0HrlMLkkcnAKOHOGsdHFnLYTJnQK+
qED06NgadcPLLhncp5117dvRCHKiibq4HhLoc/711aGS5fVLmlCHbgcF0ft2XEb0VvaERK6CWBLC
1h7Rvj7ZnKPLBMENmwHnkBJzgmRQMMdTBc6dAlGJ+2SETyC3gl+AEgXS31vyE6C+AWyCjqLDwZWv
oy9hw1J2sJAhEtSxeAYUR/CTc7S5pmnR0h3oI2Oc0zGghT3T4X/4XP4r6Hrz7wBV6OO5MapsVoxr
gpYkWAqFBYey9KzNs/9lfTPKg5SNsBdYnuXtpVNRTYXt/OYR5qCAqqZw6hrlfbG1vqy30NRny8cE
jM01/WSpQ2tlDO7h4ckppYjsgHtHt0oaXvm276VoJgXq59IHzKDZEuxKA2pbhk4vCaAOhEZgjQLq
maMGs8n7TGD18uF+c/+xzyO3r746s+BCTMPLUopiCyqO3z2cHli7HhiO7HePymKXoAbMC0SFfQtC
BIKiYddP+xefAM/w6YOLQoohrQrUwKEzK+26pjXF+a9fKIWQXLJsgxxzkLrYiiBNyCsdaSgb2r0L
umX0mjZrkmCIURbj1/Q+hY1/TASJTp5C5U83eGji7aPE4BZlQpFGOr3+XmZkF9sRwUAyRaRdLcyY
ExnI5Sf5LSnNXn8oRMMEtSnp817yd4n8E38kbPmv4Ro21CCeqyHxhHn35tdb+B3i/ftsTcwoG+PG
X89ftBCSEeEgzsEIP1iqdLAdY4Fryw88kxh+rdL7EOqi6dunO83Epexzd2tYsACtQJf+BWKE9B8M
jm0nRuMTMDOMJ+a1Z0R8BsNZmkZl8qGL2KCwGRAU7EzaU3KGiUMUGT/DPBxDn3Ubk1/Ps//1HoAA
JCGT08UWGn8wuLq2l48BGHN5FlDhJ8xI4mRdhCfEGbw4qTyBcr4xU2XKMIEvH9iuc4lg0bwCkxqs
dYyNak0wz/mkzIMEdaI1Qx4pqMYH0lxIOfs5GYkyIF7jkMkGEuRmAsVivfIFOl58Q6xDGRfTZnFC
4gCfEB+Uci31BwsM4ww1D7UINq4+R1/zBC36hA3s98xQBs1QAC5DbFWeQeNCwZsgbWO5iHlO/r1R
GfAUfQ4b6SSlNQ5UwA0QvuuA55F8z39+WFtof9H731AZGFFnUuM6T5Iz7sJtzOglPgHJ6jNl1NZE
pngZM3IWTGcZeDcvg2aWXhck8dHYkcfAm8bO5hCOvhrmBhb8DbFA5TVMBtiXFYmSs4BNvB+zU7pp
yrw+oW570tMHCxgbHS+HGPfDfcJ2HfGnQbs9ftyE6ZmtlPnjqjR9jEV+m/AGIBqLdfmwmZfx84gj
bdNlnCFBJPKVjp2Mn9EIHbawFcvewbwCX+k3fAFvc1bAl+VpmNtNX8Ykr2MPZIAiIrKzmKWD5Ex7
D+bGfg7YGtaYD8ouYkjzoTffZHA4GHMeMhepkNHSThYvYoIbguRRqSJyxIcwr4sUAlygBzkenckH
EAx7IRKumM6UfaPMmQ1E7uK/ps++gpvx300foMoZsH6dyX/bp0iHmiGrIDAZu8y42aokDmzerQ1B
IoBMkK1vaAttrkQO5B/Qy2Ni2Xi1HnEag+2Qx3HC2V08p0/ImkAJvdV5DYeER8p8MOXxmQ34ARe8
/+nRtHAvDiIrwqUti/DfQrxDZj16hwLtIGaPASxvfH90h97yMZIxcg+JzIlXjWzFAQe6L4zVIp9a
hDRMWK9/sgqfTOPxYuG7BjxnuqAnaJS6x9tG/21ZZ3Krp/9OD+4mghz/gd48+MK/WYDDgJLIJ58E
ojiHsjCy0Czkv91Lz/JZXiRy356EdBcBcwbr9vQOcaXAT9S9nHJh3b6MGQw/5Ouqz6CJNhG/+pNd
iP+QhBHIpkaHTRkvB0Px6XMzpqvUv3/7cJFOHOocEdHHAC/oI9L9CeO/G3cn9EFALSA4EFmOHsAu
DwcXGwdNnSbnjxxiKh0dxsCb4SNTGCLukwzXGcS/8koeDdhN9n3fegQfPI47G8b3EMO/55H3QW00
sMc8ecBays/5MJtzAUeZslUgLYKK0H7PHjvjAi+EWfAR0lD7YC285k+WqqOyja8R+YgHY8inlDEw
JotayyTiN/CrBxLKtv87lSzNCVEftadG5RGa9IUaQffH+B4j7XTJ/CdmAdJ4K/0uC4SpSks4TBNG
c7rVfTw03DJH6XcLD8BIfgGt78wfWj/lVUDFUGdB2wRaFv/Yu2yljJsFXmJ31ZWGEeqBMOLnPin/
lN1nc/nTds6PNdWnIhTs41Ld445HoFbGrJ11FqJRDsayO9FpC0RLnZE2+4z+LTnUOF2wS/h5+v9a
iyfrx1nIelSuSBK67nQbumIQpgsxCpPF7SeZkjBjzT9Qs5U+KSkkUZlJoML/uSaICW36lh9KK+nu
pCCDTjx/cJ0te0C0AsFFZ4hX/vI7++cRqeAaeTdDNs0C2cSyWtvLkoy0dG1HXEQKOSfXhGELUZG9
lBTJ5f18peACwMgkQyTUjvaygKiT4OYURJezDn8i0Ocv6jH5pTPjsLM3f7SIb/CLbIczMBFAhyOK
rj5WSUA8iH95BQ0A+8fjr9xFqHaJQ5qAg4gevzj55ZGl5dfjDBh8vF4kKNdGo5TElS0aEMZYVGFx
LI7ABHTqnddH8vZATQkBdAAmATmQVH0vKpaAzUNCCQR1n1tGg5YjglMc4bPQ9x+LuiJBP1B3vCJZ
E7MC40Cz5DfB9SuY1GQBOP0sJl9twMMw/Mgz+Qcp19eeQCekWcvlggFAmRCP+NbA3Or+SY6y+6/z
Sr4FLDqnZ5aMYJQK+hSvzCXPewXg489j/g1Br/Q5neO4uPfgteCyF3mnDla910kJB/8GbhLMrY54
OXcUNxWAhBDNPm6+CXYKusINRUxySb/pktYf9liQ1vg3xqnaxn88UYsEMCtAWlSQu/ZkGO4Lt5mW
FVtZedK61/xprb7z/PgPK9SG7Sn+RVPA6/qLKMWrZJ2eVTQKiLRBDwLw9g06hBluk00dfeddx0vx
xQm4NIJxoXAAgQC9PhJIsTjaiksQxaokdPK4j4hsMK97Rixb4iRg2mhn48RzgTS6zN4mw34IauRU
3h3mMDyhS8TvLHr8R0CmTGFmY6EEjGWn9GbIv7CvTONFUgWMBl8RBp6HouU/Wcn4j0AtWNO6M0kP
qIzrpty1S5kykAoYXeMiXawJ32QfWGNQo85CX9S7duYMjGWHVspjktTWyBdk2YoEaNA5ZS5oN3Ng
PhhA8Uo648ncAYAMwbFAyJEWBsYwrmdWiD+FK60C97zT5fztosZQJPwOov8OheqDYSUb9Fe9E4Dq
hF5MNs8jj+nuO8Q9cbm2gE6JoObVjt+cAUcZKeWC4L0pcKT5kx5stcd+EjkA2kVBsR7oNwfjrNoq
hIYxqum3g+e0NFiVZg4sPUBnt7l3FbAf04KYlMB0xIDIjZIcNv5sPwG0jTs6FjoBu5ycwfP2zZyQ
Wq35fJ2IAiL0izU2rqML7viPukABP+Gd/hcTIQCIOMhlx1gbnzCMkgZfy0cEeDqLT+iF+CFrRyyM
U0kswzH8svsnGu3tcj8QgECIEGAAxq/jc2NxPwDcEU1BYB6NT9CCzzgpwQULIH3EqekSOd6mlHJR
M4N76nhEd7Qlh59ZohRRSBjgjzNbyyyxirjYmBxryeSxmgj+cFLlHiSICcMAahR2LQlSFL37fVhD
GHaD95WgbI83ILw8lhmA5ca3gFOgvDmqGEe2ZGmgVsQQw1KgApWtf7oAf8wd+Ltzhw1nSUyZneHO
Z+8+jdgUfIZ3cRAay3+Qa8BPPnOmwEKhdbjwkBUWek+cWUw0yMsJBFLCxVJuLs6CgauNHDULzO3l
J+aIRcZ4b+sesTkSBGKHWrndV+1jYMpB4vTlHkr++oB4xwfzNE4sHlcNk2ffmB2TYlDV7nXxcKhY
PMj1Irafe4bTQ1ymgAqXbeFShqBT7fNIMTxUn6eCGBODY/b4VMSMUYgs2r8YJ+jnPw2nomqNoNsJ
USVsuk7YEt19E4MUFf08IkRoE7GhCCYogp+jxBgP9ma5I8a4Zf34IStN1BV74UkyI8LliGpim/g7
WlF+crxtxRMAC5/pALRtlFFJ9BmoC/qYAIE7xA9IL0zPTJfzba34jUcQcACERlbFk1ulZ+cH04s9
RV44WCwyv3Py3tghXMssKFEHlNc3D8HOOQY1QSMAOwKVL5KsRLvJDYNPW3osBtcFv3AYLmOmxAeZ
J0vG3Hg7C8qAs5e0T0WnsB/ILKNLkUeNdLYA+ZUwSyPLzaJwEOqXz0duPrLDxrGP/zdsC5FE+z7m
6PLZ9CGHhuAw+4X9zY5wbNA0aNemGYK1s1wIMy//sjkvH12F58EAX+8Z75cz08wYYH7tyS1KyAAY
8uZxWXAN8xeEh63n5mZ0rBO/s5ksPEecheRYIxLlTrQhalvtcV+IVfmU/2SSMquA40Asg8VnXs2c
3qeMk8VlFhxL9M4deuf3v7Aom05UhACLAtuJizGNdtHRWiIlmmD4dd4jbPncXmEjU2Ffk9ek3feE
feQaLDxODs9EzfBz0UYfzM8LHQyZKUKO0jRTX/afPQGiziVkgVwxNKbPvvMtEmMIuCIs4r5hGtHR
K93wSVaV8TAKFADThz75xFqgXT73E+kP3OamNUQtsOI8HXHguYTMGMrFmfB9LdIQVWsKWDBG+u/w
wuYiCSpdnPayFGR0QIZdSRiXhbtfehwBYhu8UaI5hF7RlnXuEcUgUEsUpAg4vfEe3UTNj4HsLVuE
ufE1yNkOKFR1/pIITnpgSfkS8sPb+CVHYfc8yv/bE+LCEpPvfsuC9jPgfbwCtcauvMDtsH5gU7Zd
biTWmgPJ+IihQGPNg1oD25m/3rs94iVY8oQ2GuDOtxeztkMCqqusX9I2w6CBBiBq7wZVSfqrYQiS
ujCXQhLqS86oIe7fBOQ5PSOW8Z954o7E4yKwjXATfXu66gKHE/MIu2iFD9Z/EqRdPCARvfylrf/Y
pIdmzkM68/RMNeLGHpqEzoV0XgDlF0hs5kHKjD53IYChHSWssrNsCNqW/+RDqC/cclUSlLj6pIiA
kBQ+t96sGeCrh6C1Z3qxU1FHFOEr/Uroz6j50gAmp7g/uq8dqiygVeCMk/8nG9rnUHHqaWVzRO5y
kqDHGLbYxWgDZlgQl5C4KOeIeciJL+UIs7rcR/w7cshFUZLcK2cxOScb1CongM9j7wgWUaNuJ2yh
wB9kVHCw+T6Hildw2kXRXUQFcJPwaDk4vAOr9z5EWYud8U8d6XnIqeP0cmG2s+QgeSu2qBN0wJvL
2PhnD8JxQwAeMEiVzzWNj6bhCkcO6o+wtN7UkaK83djoQxeu6JQcy8lF3rERmAXaBtnm4HLRcbNU
iqgGTjeJeEyHWJ8J1lNQYIe1lCAnstUIKGbvicFxd2J3k1sgcUKXcBjJALiD/4kfx0Mix6RS00Xg
xCiJEZK3Q2SPNzJULKJdDc0bxUk4Dct2R4BPx9myZFz50bNPaFXp0Era4cZasK7a6fHqO9CjUJJD
RiOFYKMLmLcBhUXAwWoW+t75kSn8Cz5iHHX2kgJCm0Nu8g8R0g6erWemEqPVdlQgxLDKikeOlri3
sFJgC+2T6q+bRo/SxXlOdViF3Hc5TSqcPZpvaeDvV5/6mLwOizp0YOLXgsoet1jvmJnj2oY9bkgv
PKt0aZQo0+GOf1BkQZrnwIByXfN0mg6SLkLTwz0/KP5ievB13azpw6o8g9nQ04/q9jF2Jpq30iZX
X3WFmZDW5i7tmQF0HiOsjx43fEDDxhFZy3C+lkQphRHdidqe7pV+Eukj2sgPVF86XxLRKyFrbg4d
zbv6z/A9/jzcsUlUGepDPLuxdUijZ/8VXUZ2qG+NfoxjNb79auHnGC9br5zmUyPUpuYUr2z4HhYe
5T6m1wbAJlFNOjWwcLVQyQ1f36Fh2yoTdQlD6bmLV2m59VkFNyT+TgjaUzL/oZEL5FrTW1jtufQG
FXG495SQVHgjokj7Qb8Yt+N67EQNTOKqT2i6Rw9tmo9c5rZvoB0UOqU9V9Kmwdxa/Ez3DU8fkSyC
a3oGAzX9hvluiEwTuteW7H9nbsVeQ6jE2hhhdgsv089YCZ2/txVcIwzQfrYYt0GXFC/Cuy6BJvxg
a173CBzAfzLMeBVtu7yy112k0Y1bcpMsu9L1LhDOXiyQg5DVsngjZcd3Cd4QQ30FkBMQD6H2mChx
VML0gi3824T17vbHQ+JpuQWZo31ettBdZfbd0GpyRs2Uo43MmTqHMYZq79xvpp1wrRKM5S6fU6Hc
Druc1OXrt5i9JtUh6d+iz5RoJs3/fkoulAVdg+YUAgYZfKzwgtI6J+gOyQ32sCn9z99jlUfGIIE+
j0RUYBQm6V+C2L1NVbe7MMm7KXrEdQZUSBCau/RooEtwbotNS4wxDenq5EsHwXRKbVZIaQWFboQ/
AOjh0SmPxDoaaHzCrPR0TPGIglV+RCUrsAeRP0Dpjg8SZK/LSZemrhutG1zJ/d8UHz/rQDpPrg+x
415JRhwHf1iwppyn9AAv1U8ZuyYh2bVFZ8ZXpIMkfCFn80oPWrGVtqUqly6YeKRzgjJswCBrCTh9
9gXeKubzuJm+JXRpktPj5zuiTZaQXe/xYm0qOb+TYqPTz2DlLDqzO9v+Z06vc9Xy1NbNdsrRuQSO
jroa5XcCi8ZFksTk/qxn3LhUy9wDsRZCWxgMk1GxbFKPaHNO8wBX/SMlnZ7I38WV/g7poupVulT7
twpqgjjxmlovCnSImwgLgtZPIN6krL8gQ2utNeTb4GQK6E54p9PptelKIc8e1Uziextxy307PUo6
2qjeOg2CU4AfXaGrJbG8JFrpRBiIXHz4Ndjr1Lc3MRFiW6PSr0/2d04wniR+y4+5haDd0eCbfOOP
llAdigGI76V3N90P5iOEsmfS3m07uuUrsmHtepaTwz1/URaghTYZqVDgUdF287rkWECckpQL8+U3
YhoTzenzegAViq9+JZlmXmyNdEyeWL8s+y9oO5avdvg+UAYnd/WZTJfO3jJH+pwLE1Oq+x7jWosz
XEdksANKvLNBAkNIjAExtzD0GcI/O5DpQM1zZGGoNqClBa7EGmMdmAzzk/GINUf5dN27dnqEEMpq
hEPSgnZhAd+COgmYPiaegJyVp4xwUsmQp3jbfcVBRi2/2o9xewH6LIjEcb3Mx5xEdb3KB0+0TbF4
ODMMTeenNWY3a4CnCZTFWuIM4x4WaZ/kPdInWKRydXVmCW291ODy6PmAJ3hfaT6t0HI7HsEXIDK/
BZic3Qmr8M7m7xFX3yl9hCA9XGlXmDEJUdK21gZ7SnsQKxKdxpTm30g5fq5Ahf/dfc11UmKbT+Lg
idBnQ5MMD8Un1kxMHwVFx8wvjS2kMym9C8fVtrvHinmdrT1mACE2kq/0wRPW/3ikXrfPZEBvGHWa
/WUTbVb0nOj9C7HcFvvpHZo/vDPAZoEiX6LStzEZW4RMn2NtmWPoSbMCYX2Hrer3OrWPQg5fYSPB
KketgH8fpMSHmS6ZeV/150qtDAXP3Ph9ZEHNQox66jIca5h7OFjk3qfZIFf62D9v8pZS+mCIg0HA
vAJNI52dkBXJZW+B0GTr4x5uBwZKM4hHVAdUmEC0aT42IQxug9ef4cMgYnkUn/oEd1uPuMdACNeI
zUMP+tJ31H9SREZo5EzNBpnunJsvXVT24JQWxQ1FPc1hLh+yaQDJwb1YmB/pNdSRNbZPUjhx+Sm2
dhGSvYT9J+UMJIRu8DWw8DNyar797oIMJ7KtnBP7iKl9J/ExHyp2kEG7iktE9wdqzEhc4rHkS/1c
l2wxTh05SGig9wJqhYjdJzSRY7u42FjxX/rL0uiS0oTB+JsTfiDv4C4N6LHSiDvvyMfs422SpQN5
ALk8slOx93V5h/tH+nvA5XBas3uEg+6jlOwEUthdg5tSeggoPr286EP9JiiK33zfFFvWuC7pwESZ
2H1Ar4klGBkghHNiMGCi9FFFoHHvUEytm8IWC8tdCIsWtbsR0QNStvpCgjd+UmkckWEJ6AXiVfSz
1X1DNK/rHYqNNrK85xAYHWA4so9GRe1boL88inpxNqZaVEFjWAzbDdnXgrIDsXE15j+0DFLI+iKb
oZnkP3c6Rn2DCmZtrJpU1ERzLmb3uQEJqzKE8wCn5bcbPsJWdDBDJlU7whebCeWLd5865KhxA3hO
xDnXuQGA4KXqiWoM8Pa6Vzghh53bQs/CBzoZ8A4Tlg/yphRoaKlTcnA95/dI/Y7xYYtqUItHjQVA
zhPtscRFMjXvPf/CGFCR/0Ef5Q45oU5E7PUPga2WEM+BklMKs0dHEjDHC8DPyV5bTPDnsVs5A9wc
7YQdjIYBmGPtyROWfHLStXF1QdTxQK4zqluyag7CXYJDjt73Ex7FY5AeHpvnRFLX2uA3ITNIG3KV
k2N18z5YW+vbkNNLChhtvwdK9KCXDkkvb3IT8AWH9omecljN3cWbABTJev5jlK3wW83ZKyC/sV/7
9CPwDHqvfMiQIbFl9d3Q9yrEzRnkE/8yh+nd/72TXCK20tV/DRpa+tLpxifI9T6QicoNiduG19hs
nBkNnZRxx6Y3UXBbPcgzW7xDa670vod3lF49zl02rnaEFgDTuAn0qTOzOW+HG4+nZ/IcWt1fWoyM
3mPsCgYEII9L5r9m3wNLdlvR0musd90koyNJ53CN/eZQZqPuawnGUR9ROJiOeDz/WrA5PVhupcuD
xJtwzDRyE3E+uVlAH/ACPmeNWAgMj7AUcHQHuKOQQ/fXpHzgCevrCkpFinto70MHuWtweLkNiTRY
fkM8GPpFKRwO8qS41UmPo9kxhCTm4L76IdOcND9EQZ/Tcc3PRyWtO1s4jzp7mFimJV8HPPPyVeyN
3kGNuXfdSoeX1+YbA81guJLF0p7yYfXq3/uQSJJVuKUNR/BYFfTodLb1AXawueNa1YC2V/cB/IuD
VwzG051ztu5uJ/fa0XOI34jFBxtySDaNf8dWpsXKzxfrnLSVd8c1YUlzsyPkX4TuqGTjnhzBFn0d
afBgU7t1RFxm/yPpvpYTWZotAD8REXhzi4fGW0k3hJDBCe95+v3V7Ihz5p+tkQB1V1dlrlwmP9UU
oEB+PPnqlK5sFmLR9WJE4XPbXJo2md1XuoYnW1rPsOiS9gQnSeCxcX2TzROuVShmmU0heNNyhH3j
Vi/gwInWFJChGMFkM0yp0i7nm7CoCtZKSVh1RfbftXKsaNjwjRYVxVoxbOWHcuB/3f7BDAwFcyq+
NOAC2epBplvSLr4uxfSjlBi9tphzfqhE7lPaVTH6iqIoMSCZ9kkteyKG/IF4Sd4amejWostfQKtG
1w7r+LJoytapdW8v+h6SSi76G97mTwLRgJSgP7UPxE+YUmwC3iH6lRUe4aIyVx7zMH7gGL4kly4E
FepksFDPMhdpTscHUeqFtwWc0gsu7eSljXj2W959PI8zLRaE6XGqnv9MzAtVepSOwWDnPji375Nn
m69d4zFVUb/0BE8H/Ll2bwcOmU2klsc5PUnqhnqUf3VvNQFevMIzVSQsOBOcnLQ1ruJy7dzhQhWZ
uXqaFjqpzqG+ffuLHqXdhKSrH5IrXs1EKdOn8y5uNCCrY3EzftUVzJn6Q4zBrZz/XANDkY4afC1q
FNNnlq6M1lfF632cW0EvDj2eWBsOlLk6qSgizPNZ5CdKI653ZOW6aM9ejtZotyTgNpFVYMRyNRWq
jdn0Y5YtJwqITaYS/i+A5mGvLJFsn64lfmBqdd4BmpvgGHFg0xj6fbgpb6jGLEqNZ5fi0mjKn1YG
+ANMDzr82a+qqoHcdxgjH95S70yxOvFOvr/orCnEiYNiX8lJ/FhiP6zJ4A82W5ZO6VL6h25OM/ZQ
ExYPSVMcHVVwQLUPaxom8L/MzvQ4DId577q6FKavov5lk+YiUNy9GKJEeZqCJ0FZ6XEpPkMmJfHh
X+NUvlTtSaYfRMZ3VDHFRCXkyIdFxYO4zndsRlVZ3nTC8/od4yWDeEZCuSjPOusa5AdRq/svm0jE
X9aKOqLjLZqJehw59E+cGhQxJvpu8bGtieQo3yuy5Q+QUrtf8dVItXwU1sH/bhEnCKbQ/4IMtCSU
vxuXaFvj7LviZN7fcMkjo780EetulpM6dqhSMEd38MLxCqRysdaGgZ3tyRCAZeam6nux873jmbWH
44JyzABOmOTWLKzkeIZO3v+hxHAmUwZ4rUbG2193kSHu8ErwNCMRDJMJHcVCncJ9/FLTjgHBcgas
YTvfcWkoZrXQsVEsgKRryY3Q6LGyL7EzKyvd0H+Vnzyk7pz33/fx0u1czv5mf8+Dfa3QKUTBvZUn
zNsmyrlTbngPcys6jZP1W231NouuvURbzRqPVGyIMM2AWwI4173Y27F5cr75aKzZin/D4yDPT+YM
toXxK8wXc22qEVJektgtur8/8JG/Nz8HejQ2Oh84N+asGcVmMT65fiyHF1of2H0/g7gYvogi5/4r
VPgEisXDzfMIvaia/8p6TxLc8Gc2jPNgh7lsXfmxevJxrBDJaqlMe1xlg0H4+xXsFtA/IXou9lcK
xs2MCeP6H/vvVtUdIQs/Q30Mp2en29n1nhVrnawbZSOgmtqrf/gp9SAgcTENw5/efnL/PPZf8/Q4
8xbu0FUWRslcYEdyw5b3VFU7iTc0iNm+2mhu5u7eMmEElO8UcrW4cN4AyzqxlGg6VLAuDgR6h9op
tLHac6aQKitILnNF48tCT0enu/aq8H50vGV2vma8+axf4+b54/OOhT+3nNo2XUVzsIEkX2GLUMFp
COldt+tm8lgFZ8KjIbJATQMlc3hI7wV5x1r5Nr/mTWIuwYalIr5TTt5Cr29nKRZa6zFoSc1QaJxq
VljnoK2L35rxOnwMVyZIMwLTKDeUz+mUR+kdYtLrCmONeJT4P1RFjt1xeo34nhTtuKXkVJMMYNcp
EjuE9OG1sJVFNduBYu7aQv6GRBuCRXeaxiees8VddcQ4CzGqa/foUMtRb10PFXcGF1rBgsfdCaAU
nVYV9cSxt23uqsu3nIPxhFWGAtdHPMEcf4g3LtTV+EE2IacJYY3qIpy2+KtQ/otNze4y2rRnvWOR
LXDl4IAJh2Ginqhv26taqhNT6Wzrd8zcXOS8rkkJ9kNqEpzy5Td3lc71E4RVOTiWDM1LJ9z1fUn6
XlHASshz3Igve6ASn0s3MXyzemy8aQl0kuY2erCMNtNznD+meMqC7j/+Gp6a4odd533RvEXnku4V
GCtxEXOMUJiM4ED4ece6NzKT/wdELc3wks8lzHSMUoxtl6X6E5K29S7l/AeuqA8yq9FqDnJvWBtY
y0cnbihillVshd9wRc0+B4+WDNwRz9IGr7ai3DV0qIJU1G3zpcbBalRonMpZ3pKjB75U0A3kkO5f
xezkPtj385MNhQENcfVAefud/lwZeSuXWofvsynHz8Z2li3uvg+jv95zgkzfdQhtPvZ9POvWffL3
qsLNfnen4J96/rVvKlLqD9Bg8Ou2ZWTbbJZY+dvihJlZ9NU9yDFEkHE5CMrOWpbaNqNWBSlVY3QR
ocD6YMvy746Q5duC2speCcSVJabotRIEGddKPyQBlZeg2nv/IKPzicftngoDzGn6lr0k+6EypnFx
LpuvdBZYL3pZzSvKXau5bW/HuO7SNth+K7K39ZAuj3li0lX1sYkASRl4VohDCOeAPY6AD8rN4qh/
/rUdQuTgVIwZNT2T9n5l0BwCMJxD3LoCBLplA84e1qbl+PbdIU/+QRcQfvjfOyyyAYp7fTmKXmY/
scpqW2aXpOT9minvNIxqWDsFXoOPzdWV25bvm1y+gA3oYjB1HmxBxred8LDAsQa7AbEcc3YmwNep
QNn1rQ/1RRQvfbZdjRUlOSKYxjRl6Dsgbc5Ir50OLUuYCzkFkx+QmfqsbSTaJeYLwj/VBggOIc7E
i9IVTfbD9YARD7TmPDf86Y2zqsxn0Sl74LaI/mPWjouDQZMJPHP/FUZuezZxmLnu1jN83uy4bEZi
5muiqGFxIGOR/xZQunZfB7ekblZZ3dZ3shB0zHCJU01720iqWZ0Y0aEcTMcfrUwr/Ttzgj0JnI0A
gBBsipgOMRcCqzrskzjOnpJ7AHi2n4LW20mP0rcvn+U4/LsMAXzNBxQwtwn6xCAXX4BwqgekT+cP
bPpQQhXcOEtcZGfRsXzWkp4agRtCp+mlws0fBt42egtpNIzS3ynT7ZFDgJHa5PWlhMBWIRlnuP3j
kHKcewx24+N09QksZtj573ag8c0Gf+kwzVJXkmkCIjSiq9J1brRElD9UU2kXlt+g9wFmw+Z3NnaX
3cOA2dEXhloFR+ANSPiHsJb8iP/G3izRZz8o17ruacZP3ctuvFtgDK1QNY5beIHmtszoqPVvAisz
I9rPsLdjEfv6XS/9S8a+qLAZ5sWa6Po19nPFDiDbmnbuAjQ6xHGdEHmoRfuKUwmH34Bq42M7f/Tc
G69z/3S7+CIjsH/v/D7yb/OT14h86GKZpPtAjNt7UDjqxrJF62tBNWvIe/gG8+RYGbrLMS3rGk6w
n8S6z1/WdX+984CNrRtpZXHXbuAqOKAa97mxWnFR2jdmRVQeyWbZqrayq4PvzMa22TrPgsqimaH5
wR9vnWRt7mUxL5qPaNZLRGaKQhPjA0GY9VcdY64WlFczk5X9rbhvncscXYfxMZ5Dd9Ncd6uZlir4
UT5SgX9sP464q7uWQTyTivZVvb3uFVR4e01xYnT8l5rRL1sDtXN7PVQYTe+S4w8NBVpzM1hE505y
cu4btSinT90X5ZQzM8LfhrqG/X/ROX6uvxOjuxTZVD09PgxvvT+K1u9bS0MNKUtDz0bxdmK+q4dE
xlXJqKN3GemdZr/psY5VC38QPnugC4xinWP72Fx2F/tSKipUc2/rb9Fdv6Yrq2L6l9LtMdq9L7Ys
E8rx39yQ/0OwN7iRTQNFEbP7nJEitstUFAdSrpCVuenIl21ttabrasLg6dh86MrN95Ft7xMowfSJ
vQwh6QWkkKc+twrnYusr3k1RAqXLqc7o0uPKU0lFq8q+tqw+6lvNO89cd022UdWA3ohu6y7t/Nuh
npGlp1hpWGd/jVs14+hZl7Mi8tLdu2xGN5auht5rLK+g8pyYBExITPraqvhvsFK0MeZLtuHVubh8
P/X2tXDlkNHeYqVlddtOTS+NMGbLy6C/NSQttG9w1gQvj/L2Ubp+XDRyzJtoOmX1Iit0c3xNc11v
RlH017uZbaa+uMtXoE1tdg3w03sds0+6WeotdPp78zwTUAOMPl/Y30Au6M0qq2rs+1iZY2J3rgJ9
maOhiBKriI2+VsiDAOlk7V3ckMT3Ymoy33o52JblQ0/8aU+ghkoxaqzLs8ZZsbAO0MTWab1w0fVy
lScFV2PfOU/Ex/Z1DIHxz/y7lJy4t7XNdK2M6rT/f1BckfL9Z9PP1J8f8XFM0TNdV2OdINE6/6iH
/Y7Lnj2lYlnL7zUh78WlqS7qgiMAXOrPVqZsDIbuBO3xjebTR4q9Tf3VOLZz0cuAIFbNN1cVjljt
THU72LVm/VVHN0hDItlr3wGwOts0rAwzBHM7LoOGNKjX4lPuWfW/tqLYXDwUQBsA2UvabtYJwsG+
bIZSBG+W9s0U4dpZGUUQRgWaHejcemmAU8jGzqCn0EQeylR+cCJDDQhHRu96B2Osa4R5FKMyRcA3
HNfMLtZlSEDt0LPmqC5VaxEd8kC10aSaq/xV7+2Eai3oVv/GGUljx6bdMtr2t4vSsisKOgq5qsTJ
DEdW+OupbsgKZ/eJ7fn21DFnaTtA8NMAo9yMavTRE1PXplO4EkMLBUWU0HxUjSGqfG9ycYxSECxt
T+/YCcMYBR2UYVZTBHIsHWxJNeM1uJDWYWkUrb913oKH8eFpHRWqyZF9Qfhv+vNcO9dekfCaXnJs
QjgRI3WTtYHih6f4CgWJ4+BNtUPV+bDpw2FPd/qFWZsIqZ6O0q6ovGnecJNzJTu4RiGcOd9eMtSl
L4zu41U/N4/Dn/JQ9M+jKnRb0iV7D94l3WXLOy287QJMJ++KANIso8JErseLsj0T+nITdEvO8Haf
xKbgIFR/TVQ1wDpoAUnY27GzU2uaCzRwQwqjwndycNG3JNRt5JGZN/tl51g7TdO9jK0k2puPoy0D
fAuNgoPp5TJcuueP26b0HF9G4nhLzITqZ1JkCX2V9fept34Hx2wHrA97tKpgt1QDKKo3eaBY6YBq
mWqqdTOu//tOIijJajCuwFsKO1hc0MxmcBntvs8dxzTSAR2oqZw5SFjJavRN9OxwVXq14p+H9/Xb
dRwf50mKC7jaepjKsW8O+ZGvBTDRRhRd6DaZYsamhWjXczH3TpAlANGcq7PPl08jINHsV6VsMcQn
DomCjTHbKwzCXc60kp/5X7FsoCGdo+dldC4VonSF+ebg2X41TF0P1WMTBtXW+DWl4dUlIDV2PVEf
g8CfeARtHl1wDYhYyrdmrUOUqDtZehe66nZuCLAJ51v+t8BsfKDr2DvfgjL21AJY1HODzcduaDX4
CREIkSAl6fXJuUvRXqNe4GyNAOiQRnFhPS5btmp4IAPL0r7zN5J47sMeO/zraEHWIohqOoDaursZ
L5ylOb0jEL2WcHAsf571oyhyllH6yXsIR29uIhc6PXl+mki3l+/KrDQ5nj3zNEpPknrEWW3ft1o+
rVDxBKFss04/45/M5pvxn6tYcPZjjvpHeRPJmOpsf22fa5GAChcq21UzgGQrqu9CyIKvhGnTqfuw
t2B93KpYsu/ZWTn2vhQFHXz53jbOzvX83L6W08NcpVDZQdmciItiYrT/2IFZV52UvSVutaF6t3f9
xVsuPBm/Cmcbeo7EJ2ilb9XUUC1aDprXqyv9rHyo5BrW+7p8bi98nlwlMdjU1uiSEftTebMbrRhh
baz07B0iDAtYtuK6nskVHaMVYPERLutUNBTXhh9wI5ZCt6E4U40TaDooLfNcjRTIJS7pnVBHkN9N
8s3HKBclpgFIFv92gw4uq1kNtyrGSKG/ITAOmnZdawMz0aaifwDMolOUTEBG2eZ9zAPR+eSOZSeH
Hi/zfro0q8bF57qq9WX53l5Zr+d6H9/DTBMtroXqtnb8nNjxvF2bZCt071h5pVUttN7L9zTMnENi
/QgViUnyc8hPGPBFyvjurJHryK6on6JHtOtum8dmZmbeuh+cRstn9JAI1/HphBhYi0F03E8pcxgM
VL9Rf1UnqulbL0GHTVN3qty+tnbEQgOPCM/HlLLxqoMFqmki51v9FS2ax/a2/mqlWiI22g4WQY0z
PtifT2kNSVIHtCkBOKuiuBa7LoWRZDjaYyE0iAqdYH32GXqdrJa0st9rDGAZmPqZCpfgxUD8TCn5
Tp1BtoBRte4tCPLjNUrH3q2aqKYneiJNjxo6Ub0Mz52bRcx82qgDnePc/FPwXeemxIZOwR1gVR5+
riuoDsWTS4rf1QwN+bXjbKjg6lZ2NYzcrmWKTsakSG/QsPuUTc97q5oIltqxmSrfGhDAIop5+czk
xv4ZtyiOQFAHXe1V3MMHzorXf7COg1jRAA4gSSrny8fySplggZs97oujgucK/Qm5IR+etPIpWncf
LfYTb6fGItrXVNPBkgETqtC5lc5VGG4k+BaxvrMf3EZHfg4h3V3QZeP4m2xCFivXSRCXP0t9z2SV
KagA97u3fyxr8Z9QRL404UzAc7IODq3zL0fVpkPSuREGbAFSwt8Z8oPhhEkIzgLTmNhYlHWWjeIg
tsMNNQUHSc3KXwcmIacKp2JLYlmdlR/1wNk6VLe7ZjwElAUFO8TCAQ0P9XsuV5XsTtwqGCLcY+Uh
BFUYYNxvGcqJhc15X8s3FrW0AvBRXvG76gQteuErZJVqR33Yw0gGDiPWJ0qdlqEcN95JsctQytQz
rXtQ+0z/2uxDyKvtUBACZkd9xXJBbIgh5pYFq7haRTdcX1uwsg+vApwmW8jZqZ7W2/Z5yL6+zKHF
GFyN4SsqbQCI9JptTm6QcpiDgonURajRD/pSbhiuV+jwkDjORtHJD50mxEM6mdSTpH28yuYJvWTd
CsxgbVrzQu6T/kgjZ2VryWaWx0K2lvgS8CBKgAV8d8ETNIAgYIy+acDr1aNSLwz/WskatGI1gYrc
vgpDYAHkJjZcN1JdYAb/Jb8XSdA/+6hbTtmHJBUOP1SPj2QfWwa/n9PrvewvGEjme5LNOslmcGKH
UyAf7DoBJgdIODZJgBXB6NgFtf0drAWwMWc8Fi/D7mH4qOd7i3ZskEqUXvPrvrR9FP/MiiGch6mg
o/kZdaJ6g+kBv5wNTERKIUV8Od2Ol0OsvOP4gNj7kbvw4S6m5vFF42kfn97HW3YFx4/M/PqzlcHe
C+8SD3y32/wxPTq3UoH6FzE3+GMIX8TceJv1+T4nz5U32+9NZeqAhvttEu71k6Qw6RwJfgo29mQz
xDk84KOOxU/7kaZuWTaPyvbhDhCzWJfPPSdqS/7mElzekP+rIarilIRnAcQAZpmuzdIIPCQ6KNjd
MVfSld9RieFhajmz6IdQm0UB+wLCgApB/5hnevcvrOI8CTwPjrK18FEPLRPSCrynRvAZ/jO4elze
PMD+lm3Gf598We6mxvabldnxzn6HI5LEIvR1lbClN7xOVuKvC8OgLTM1Qutgmp+AVQcd8NIu75Iw
RIER5Psxj9WqeKcW7ea6EDc1aCJhtuF3cvp3/CKLDnHY173kV+lSfib1JJKBQiwZkkoM2k3H3TSW
Co7z/6C34+/lzW/NE+LAmVz6RwdK3v1/VSPEFYYHS39nYStSgYIuFxhmT5Ca6jL7Q4H3SALxyFC/
0pYpK2wNus/4e/MmQw90IBH6gsctKMCzlQAjUVLoF4fyBIR/MBwLrVS41PR3+J/BwzsHDIfsWdcc
JHINnWhIU5q1jWnai89wG1kZN1H/wtSd/3jDBeILsegEhwrC1sjo6ooyCbQOAGtmaNO68WBcTMBw
2Q/v5uqc7z7elWfKtpZCLhv6qqESJiHNZ9cnzAIuDfo+DrsuK62mixcMP3jG718Ew/xAcQar21/A
YGIxOCUm3HJPWMO0DU0vYmSz/yWMD3+HFgU36Pza85xub1konInCn023yq7MM3hsnOSNMANZ9Wiu
ODGC0LgePSpMMBl1P532BfJl7HuC+urr6/ZGGf/+7N8w3tI1hRf879jwMjaaIEBYqoT1KYVpkNtw
ORkiUClquolj4zXMKGWslCXeXKLLBdgUyrfRmeE3vobHSuAOu8Tr+rNPM2gutQfg3F4xlMUYPIV1
XjW0gLbCjrBFSnhaPmLq0ZnxY7LDISTXInLb5KspRAJH0ZRt1zuXQPS1RK/QehJ5fF93+HzIZPBC
GnVzWOSasnirStY58C0w1LGOV5jXBQZyUXD5O9Oh/y/3XBwqlP9LSWmdIEeM7hifacWqokJGIpYq
a+5DGywMpUxvA93LOkVBTQMN2tBSzhljoBK9GVXd12oShhseCDvrtSQ9qEstYaHasYHkzqFuKjcm
NRwbZOL1gPQUnLcVk4mQzcN9E2MXOJUOlsmsNEztnMCvL0ChVQah9mkCcyvYNRAKmvIv1M0Q/1g9
iUz66rrcYxTT05sp5zbRLGTm3gj5EEcAjEpEF69dIOjwzbEXJAUdWpxt3iZbgQGGe065JjoohjSY
ehNM5ry/UScgmTFcskCjl3H8gbKebRL9ax1ujFLErfcFYY34vTKbJQeZ/dCZ8R9lcID6aexPbjT7
xP+7n4KMENRstEiy1MLPvFMvr6Y0I9tDpXBt+PPxntAIs4IEII/IYHub+T1YEvl5jL10vHTCOunt
p7lvP7dpc0DorceFwEQklt2kGhafdIPScQ6m5RnA7ZHNQm40+zSJLWDTm6dS5gw8PelyOtmInZo0
XY1cmXJk9vnsMwxkHGPAlRjaF2g9aJJFFjfM9WCVuADpSsIYUoe72JXDpKoTE7t0/FwMiPmfRaUt
vPP1IfdyAzpu3ifI1q4v7n1IX0ZKVxFXd6P47/UztyyDJVQ4pBHd4Mm1xKP71Hr4kbwkrAmC56eu
LWyrdoyGLJX1ueFT6OfUzYpkIfQFW0tae7ypZ/4oTUpIScYxksOcWCEM6WpawTyyQ9fSh+dMDCXg
HafQ/Kr2bY1OhsLXDo0LmVSUrDLP8voUtfFyNNir4xoogTMPg0xTNE78ML9tBZgV0m1S3UcVFdcs
7Th5yj1rOoAlgDiGri7e74U1HRTTxu2ElToFDtdb1QCNSYFaAb4zJ2GygVkhjIIj7JJdQpjMcef2
1Vu6klQ9mBz9zdovWWa6Mi97pz9gW1/3ONpeH2ZOkMln1WOmclPY+DbfsPjEMRfjjRzi2VdR4uha
tcR8/Cn7m4nakJUVBxFDiHA+xOq5YSz4HQTa9+UNKaTFinPGSj88e3mM7Xjgm/NSd4vL8oZge042
rcMq3KE37ozDeN8u7r0FFhgEzD48SP/mX5IYHEOtLZOA4N6AhH4EAdhN3rZh3KbSw1PwFmnOmIZk
tq63c7qa2mBLl5gt2FKy7bB5k6Gr1zJFky1/HnbvXIo6DkxU3iyTOXsTa/C+8YVx2mJi4iJsIVSF
/1vZcLZh/uCTf3H3ZHsCliRWOuuSnpmaJOeOGDwJubEWHgZNVTUYdOhH52ez93yl0Pgbp4DY2EJM
/P4QHft/teSqu9AMjcfkmsVPNTWKrd5ompyxbskhhjzBH1n6IW0AUgC03eReRKujOmYXtn8wd7Mx
UQTES3qcRzEoOjiVtVe3xgzVjbIXmj4r/yEEFTf9qzkpgY5WOFVP0vVMMa/qp2EYjt7DxINOu/zS
1l1MTBOjFEAtXjmMToIgAm/tLhgt/ftCxfF3Paq7J2ikUngT1XneNLa5KPOmxuqYc3hSVfAiqtxg
eV/P0jnCXUIXLRQjxMiaboKHRKrokMqXTMPg2875UDygcGxNB+OmtRQSBn84eCDeRUdgouiZQ+o3
eSO3M/fwbIanB6PGAx7sNPjIBcc5fsNhLqAaLIhN8xRrpzJvgYUegthz2gQJUQ5u6+Bz0UnaL871
JNh5ss9XX7GmLoYzfu/Iii7Hxoz7lgbjOODxZ6pxGUmR1+qYKKEjdm4j1ElAag7OxyOhzA+kl2Gd
uOhnKR0728p2HFDfRN3jWQWn1q9QBv8fZd/x5WDBCAbNWQvxHMiRZjdHr9rZjtexkijj92W+uFHn
Gx8iPGRquRKuZnv/bwi1aOTa8TpH+t6qvdNMbCozBnWXtRUPtdv3YY5ZV2jmHsVbcbMwjW2SDKOy
z1bR6CSGOxXNTyvmekZoieG6D3urL23miwE9Lnrhprmq7Qc5nIsQSm/DenWxgqHWoh96MeSENDAG
Y2ZyZq2GTGRWMN3/LMuF+al3qhfAY4fuupuIbtNFZBWpvdfV3XDTj3XSmvDdMOFCouPApTA7iqva
a6oeQZPIw9hh3FzeHpGEVwQzzFNQVGJ6mlJGNc5XR1QxNpjpzwFUP5npX/cxLQwKKhcoaWfWOeOP
c2VlD/2oXkaFt3vtiCsSPkOStr69qc2arL4jY53KITqYKGlwqgZrjWQjC83TSoR+Sxst3rZmIyMT
gTY3LpUMVOiKUbVy31CaW65JtC+dhiu0DgB8/TyP1/fM+IBwSs0XpOwceZ3GrTEnkyjn6qmI0WQn
hSESK8IpKn7vyqm77y/GZ8jxrZ4oHTpuXjMvYi6gIRwiT91V8zQ9TONQv6kV8exsB7N8Sf9lwv7/
lsXQeGxzazgcjp1XtBxufuKVUwseV0PAGRzY5+1Y4t3gTHEgfHgSfEaGimDAOULLh/yCAiy+c7JH
wiG70M3QR6HLJitXPPW2TLZvdDRMb7R9jI1t8fS9pLxoXX+EXH7eJ9f+uhfntglGGv2bJIzX3bwD
+NFye8lXAr/kWLsgrS17QA5gSbLyogJMtI7j+zjv31jwNVcf177b3aWLG+am53YAvK8/m/q2fh0I
OOs8Gs+P80euc+UQYVIuDKh4reHhru6Ny/z8c4pOZmf3yt88FR2GsfmymxjcuJBOT0ZDWEWH+tIi
X0xXJErLxmyji901XzcVkeiOynyFN3kZ/S0hw9Xrsef3i0kP3tfMsAHazcCACDOPQlel4aBscj+h
w1IFbD5VqbGRFqEp8q5+6sW+7hPlxb2pY341wNudDWKL+EXP5sEM4NAtVGODzHQ9BIBdNkwRNbLD
1/QRQty+Fv389zlkdYNQijFkKsoi6+87Zba2rhrplWKDfRuNqEMJZE4CcVK1bD7jk7xkuWJsvhuu
2oXBou5X7rJ3rRpw1/+6+cZ+bB41VvAO191cB6NKZSKwa2C00TqYzBUiGHI9VYFYOD0Mta5IWEk2
Ar242DZOrAN4OtjElbl/hnWYsfoP+eKDSvTSXF6K8a81clZs7thoz/rnTlYvKpnLPE9lUzlPvBbH
6O65lpqvWlLRqojk25+YKY5JnZyR1nGAWL3r+gqoikPC52u+6T/m2u14+2+EnvC2ijJTvSxoPwwE
5ZxFcUL2BTyPqCTXW0S5+Zk6MEyChC32uav+zBr5d1Tm5tY0jA9pZ41ijFKIal+Oj9bRprcqoVUm
6vd9afGTrL6OQheKeH3oKqTLMM/PPxD7vnnxXMxwsFp/w73ZCII6e/WN5lOhi0Un/msn+LeEwKGC
XEyjlAASlMYJ2PyvlwtNOwQZ3PyeDWnfxS3mR6b56O/tSVhONy9c+Ni8J1GJFGloR9px6Jq0hfJ2
UdncsO3qsoXSsZ/N8ge4H5imxe1BuEJ5dyiLVDekJRgoVPHAEC8qNp/JYnJN1GQO5UKW3NphdQ3n
naHn3Eyxc6svPh6RYXQ78NxWzQP73m0lZv9PRIX+ofLXPTZnki6L6WGis+qbRrRvgUHBnuxn9n7T
6z9g3l/pss3qoEA293wPAO16mOzNWtnRrpttzMrr6SG6DE/smYrn2uzb0UBHWX1xHKs6l4mznzmq
HDyfJAgCgMDV3T5klHOhzDax0VoPU9HjUpyNHNtRRnnBQ1wnmqpe2xZ29Wo3Btyvxjmb7+xDJlvX
jEmZFOP3eib6HKQG5u4mgw6Syabiaasfx7ltkVqvmBH3hGReeXJEC9y33DQzjcWL0PkPb441kn63
SFf9x2jbfr4nOrN/fgSbaBXtvp8223w4Er/+epuO4Sk3WqBI/+8rnHQo/dH+I9864g79fuZoSedJ
3jw2EOccxfr72fViUxLFpjn37O6ZSVfyqoJlNey7f/QUBbBywa+/RZ8ZpL93OAj93fTUvf88HBUJ
xXskrrbmA57bBxzrUPwboUfLbhJ/dr4brQa7YT7cnlV/0d8bxj0VfulSCsiTLacpGXBUu067IdHr
iPa0KVvwC/F53ZWp9HZpGIqUd9OzoaHz5aYAxOpQGWWmdm2PAHpesFxFVSQQ6WZbT7zcMyvfRNkE
obaoJfqb0h/n2kOVK6kt9Nag8Bu/HO26za5nmEHs7D3W2TM27PJ7raWmi3H6Pd9LY2xyXlVsZJs8
ZP9hd8geBijZxqa2HB7VsSm1wiW6zLM1iSQSboq5waqZ6jxYK3082RG5RWvEyeS7MqMh7+w9+7Gr
5joIh1sMaXNahenGkcc/ubU0a4fw1UPtGv81kmhfuo+h4is3jVUS0fnnSsgUG6RRK96TPErp08yf
Ep29S1jxELym8fa5neFdvFct8cJskmbU/asie/ee/rx0+e++x22amyjT8vSRcOKwvozKr58Gs7vR
gcPyakrh3TqDdPYqW3h4+dAgsYR0CJIy9FgrIn22QEvC5ghjBP9tBh1TR2nOyqGx0rx7hl/G+4u6
nAgz6bhnWEReMal8ZNWBfCBh2C0xAuK9mzEMjhHnr2rp4upnPQzjmMc8MPntDs2dW3Vv74Yy2aJ9
X8lXixlC8TNuppthePfwGlcWfK/yRyA9vBBx9+i/8dLHKIw6b3gZM5tPUKoQYWotfKAemXxtowUJ
JTMsw74wq9J4mxLeK4+G7s84mZuSSdDZKClb+bAuoodx6J7C3WzDJ8eTcFWSJkBkfse678DPyTbW
LgYWZiQzvv/37kLpwmyKVRchQJeVfC9hBajGsQ7TnXP7No03UKMQWpxJIPGfXXnOabv7N9xI1Opy
llB0ELnV8bFMZ5LtVHXVdpgsirfG8Sf+fouOP161bTgX8aJrHX/8nJUoAVD9n4Gyp83N96XrT2qe
/TmMlE6F0O0WDMAf85R91KmWihJgvFBnv+bc2uubwXW8/cxNA6fY8WKklS5lPzciaMORtqsuarvu
sT/DWcr2F1qGczvZfn39VQlo0u9vj0ZuukJCuijvbLfvgTOkv4XtEXEWVQDtLbFZqpfv+EopaDVi
HTRIkF8SuzvWCsxmE826W9TGaME9cwmNh1xW/tGB43xuz9XB1c0Yl7UaRlNpjALcXlrRcxPGZVk6
ri020s2Ws62yt3QBYf67UBHvWk2XC2MnZ1/A/UB97RzQ//iO4CufwEGZjTQclI/qcG5vGklXN1P9
UE1x4XZGdxhKVGadMFhFZBltong7NVduvjO6KQcmMIuY6PiRon1iUN49tuNjLVExNw/niDNzF/ZT
/tbjnNvzxyP63CE5Gmai+y9XJaNZY6hiFh0Va9yr3Qdh/JLC9LlFxmSs3o3HhSYQY3V3PTym8daz
MGPuL7vcGg3Nl7bLCD90sAo1rJzreFOjXSlRvAXja1Qus7dYcW6qTkxbupg+o0SUw/QFNMNBPi9P
SU+w8jvPjyVNp57M9pmytK84Daeo0NbuUV1+OMfQZ11YN6OuGg5dqKHe1TZsKuJ5WTfiFqgMA4Q9
ljkQD7yE/nKIBNP5s8KNXKsxVaLJLLgISdJJVX7Vb/WvWdVhM7caPxZ9+xDnhEukOkD5Mn9BnHxY
QQRu7WwpNBZKW2YM2YnB8uQxerE2KK3wWS696+DSu/Tiq7d8vJsT2vPK8dxZlZOOj3UWp3cSV/Ok
0pPrqXfITFzSr00/mHxE2c+d4nxbMgU/3UrABtm0gRr0DUz89w3q/1kQ2uQWtVRGp1JO3IrXx3jB
XeJW2+UGCzSwdCuR/9psp2s13zZLVbsFQ8gtuv/tmFHuKrdNvJSkpbb3JDal1fkrvseTNUlCtn4X
9mD6DZYcGfqb1lDIAENATKde/teMRRedfxazgr3PlZvospLOzIArfG2SUhjfAuBt1Gq2h06TTEv3
KL3YN7HmuKFEgbCoZFtXM3WUoyMDnfCdtrR8ujxY+azDFLqLz6jkf7vny7F8/bANb7D7MpiAdPoH
rYgucG8m3Log52CqDRCKt3NcfU7i7Wd730n/ZFqF6erHO+e8dutvV0pPTkON8zt6zL524PINN0li
rQCQzqUNm3Yfdbq5V855I+LE8NVNT6jSCtPM123O2B2u3zqcS15NSX+kzGMk/ygaN94pASygY1+n
nfy5D+K/t95pmPzF11Hj/qhUdqOUhKU7ArcbVrodK0c6x38CNo8Gsaxys4BdIGeaiOIDd1X5nMZk
4GuDCi5phTLOzApIifPjcq5j5SREgN4zXjzIWDCtUY0yBPkK/9u7ha189RuXAuYA+Ux+3iFharQY
9aeuC1rurIOF0LF/m9wZoQb13dvJyTLNv6fy1fu1vEri+pYym5I+JDt22ZNjyPEOgH6UTNx6DfWA
p+/H8DQU1rIu5xlb8mdg0cV1MVVJf9/1agpWxAAZpm8Jd2Ev6BmuV9386AIO3ftXXnk83vimwdXH
3ZRv3Use6BZ7S8PIerFP2lPWJteBI5qD1KYsRS9ddxUzPGhipe3PI7plm+m1wN1icqQTi+1lCBbj
74U5vvTkD7cn1CqrbEldkwTVzMLv5+ddhiW7MEwK+3f/MlUB+76Yvgd/dJq8tfOJ6uJRKvBFigfN
r0WZp8RWN7v1X6/f2VB3eu3v26lBbpCqJYfOYXcrNittnRWHip9yRbxLAoiZJpdBIS+d3IKE9NLS
8a/0H0dntqQos0XhJzJCBQVumUFAxNkbw6kEFQWZ1KfvLzu6T/+nh7IUyMy9117DSeGwb40uNxrx
gOQEacjeEy3uJ+Tmsix4HmHFyKs7epAINkGb4qJggNyxeyMuWtDb83YHE6BsXOb+WFTogvvw3t7b
aqedvviT6T8VVNnixR6nkpoOxqlmXPn3Q2sMLeZuDV+2OLNHBI/RDOwNuw8H6qPz+hImCbj8qWLh
9KcquAOfD//jQuhVn6r9GVj716Fl0F34OVUVrCoaGZybcu/xcvkcKroqrIAKJVHow8ZtMqS1H7SC
P5f2lu2Aqff1+MG8pHfN7RoV202rrY4xSPqzazC8HA7OE0e7+k3SWm5mam7IZLOP0sNDdTtYInBt
YSYU0Rtf4f1hWJzvRZzv549+jHig9nOcpfc+Hj1iPAHmTffPOkZZyJOLIEFaoNTY3GKQSh4+G/a3
DP4C9gP2qbjNsoN+yAK84Wpi93Hs4andMsEAN3zMR595Bl/kM3/VQa16PdUpB86bV4WRcfdrNLla
NN6vPwoeYSYDhlKLVEAkdQBUJUK27y5Z3qQFM6YgC/uHqi63btgtfV1yhoewyUsi02wEO6g1SCsG
uidaFWt3iNt4cqLrHJiwmxgXE6KIEIMBHIoMpmMjQO++Xq7x5vZA0JP8OE6+jDY1qhLVeDrYKFoY
q+Ca9bNGfuX9wk/4DvPpw5dJKqvNI6wR+JXiH66YXiPMxJ8AJR1iNf/h/4zCOOMMbBB0hS4P153g
Zfehv6qgloJtCGAvVNLA/Ir3XMJl3A1BqOyB1Yejdjcl9C2ZzT7oVN7YdvuuGr0dnKLCdjkE/8cT
0mu8m/vBLawjjQiX3gkXxLjBm+lH46TD4XtEmkvqiemwyny2mqTwJmX8NgQlH+dcEtWGBJ19/VqI
uyHok+YBGxjuC6YLVgudtJx23hCeNqYpFCUYIAHBs13xcXAGCMWfU/66KF/02mKaBfuLeTB/hiG5
me4yWzH3jCmyKSQ0V1A23nzj1hRuISgLY9I3QdKYBOrqur2kLv5noPszXsCW3Wpe8XkwpmFy9glK
TDZSn7eDRJ5KmBVe2zg2Ud3Th0Vk2EHwxqrSf7gPUk0at/nPHoXdTPklZm7X0nxAOrIhF0LerGAy
MVv86DXUmQ0sOhLYSHLxOIDTXb1TJ08/w+Mqh87HWDA9fw/vLWTpF5gk037nE+3XyFgGp3KFSGGD
M10+Qdj7QP7M6QEKb2IYZ8KYMYbmD9+2bJr654cDJc5ePpPGk6w/opAQvQ6NI9Mr62/54+oBmBLY
JAY7HVdUTHCIJ6SREdE6PX3ViMpMX40WL0b9ZzZkcwbr7f9XbW8W5kJzkfUk6Ox3wIgft4vcCWjJ
hWHOMGfhQV7RadiCi0e5qc+GOpMMmi4myFShwvdARByxRvj2IwKZbvhroF6z8skt7G1JR5toaE9x
joduh0gDNkRv/oE6I76agstgMIVdDI26CXhkiBufT19zdaKuZcwGcAa33vjg6rnXh+dPH3Fm7/O/
QXuQrO8ajaqLnZmluhgLTTFz2vyQl+6tFeoMOuTBtnCK5WiLrwDDbR1rvJDJmQcn0BkvWSeWHHzC
AncQWJTxO3xYXXCbiKytnyWWh+LhMR3x9txB/FiK5HHarqSHjz7ukl4vHsBBuP9B9IgA2yE4oiiY
X2GJoLupFyP64z7cHcQE+i9kY2WwNpi+N8jCRIYesSZTZbHqoxmGr0aj01iKWeMgswZz/a7HyYcg
sfh5akgcQz6Apx2XlpfrBamPD8OaosR88mne/JkkdCHcNlgJ/G6AVqLGDQO+GJ/3Pt0nmliZvB2o
0f4dndQQ/z8RJiH8IRjBsaz/PsKSxEZKLNzM7JIAq35CZJ1XrV/zdJZeWEVevQE8425/QL6gwG/3
0XfCVoMIo+Oxq4i9yoQck94vh/yIAMbaWxjOuQ05AaQmWTf/ZmkxjFbR8fofdpjUGSYj78ml7k9e
009IQpA9nhR+z4Rfy5IHY0JGzL5kgLORqdTbiKwyjXYbTbBNnWJ/0CzD6LIP40m+xXkoIiwo/Hov
m4XiISZlD8YIiDPXK93RXDmNZ+1Gm3OqATP1fSRlRs85w9yAJSuYxmwX3DGQ0D4CeRakD9BKBFbS
rGo2gFVTcXpl/oOudG+hKgPrAh0Mr24T9Q/Z5B3cFiX9iHqRAvj8sKRujIlu4QsZsgKB+hkSNScs
UbiASJNh2GRzkGAthhTrCheRkQebU8SWTbkCLlcJElAL4MBOZGGzud2Q0kC/ymAHpJ6mYZnZzDQJ
jcJX36qm4sal6FY0cC9cUsL+EfYUUUu9efdHUVksoLF7hNMG+H5HckK6NxFntZOGHD5C9rJ8LnHB
GbEr/D/ScMzs61JMcObyi9obYzso81kC6K+DrfLm8BFio3zpm/eSCauxorpBVItlVoxRm8PGAUCz
6CJI7rOBiBjDmnE82R8bhvSTvnubsTGz3b7QaSCo0fh8SHkxBfp6f3jSOfJ6iIlhdSR/wik8RJic
LuOILdrIVoKEWyVNJEjbcDiYVEPthyPMp6f3ZXOPRotxiLcimz0YMHJeuOI2p/RkAEBgFTy12Nci
S69claeHs9+GSrWgv0Ft0YYFo/f76rEYnSCeG0V4m3zXH0eyyjlnIBPjK50eIAbrDQoUcko8gNi3
oO54RVR6uS0nmln4glxckhGFt4neRgVLD6ciuNudPnSvp2L3nfBxrGyCnAJlqr5f31BwjSFfyD4U
D9kBMTHfvIrKLolZF/6x/K3YNPs6bwiWNF8l3FD49LXRorAnzNdo8DtErWu2M8rY3Wta2mylzOpk
p8+q14J9IkJMgNvsMYEsmnndQKjgXpX22O24e5Unu7LLFmyThcLwZwRVUAnIf+IJ01iS5H0wAEZH
PdL/3hFIFB+OMDDeG3r3U3Z4IPhi/k3wGhpNW6BzkofYNF8zzmRQidrkJNIG7+CPsGyDO6ozQTRE
TAW74OrQbkLKAZWi6t/HiJgAQqS15CpWYcV3T/IHzih8TK6AoWXynrZT4CimoHWAdJLx8MetTMKB
ATIznXEDErvqsHckYFMJMBFoz8AfLXq68vTjY+yHjvOkASTBhjXgp/jdoQUJASlD1FVsUTrlQAy7
Yk0nQc+RMxBhRiXrPz4UdsgYk+LTc5aRg7SW5NBXoeuBYYvicCX5Xxv6PIr7zFqkwB8qAA6PHrj0
IlmEeDFhv+xk+nEAIaJiJ4FkLS5KTYvCBACaPwwItFROtU1X4HiF+xXjTeolt2+3h7093tI5jBLQ
JroOaozHlrfUVqKvVg+4XLZAub+ZNlMhL84ZaNpPsCTV++EzjDnPZrwpg77XLF8g+0sB+ub+dXYD
oqlYL0y3dl+QF6Z3gEF3/uYzqeNi+sMO4cpUG+jJUBjOQEhgQJBbCuDVa/M+4lO/ZW4AcBBhBoI7
EUgwOPsVwA6jG1MMjvuCJq7D+rHT1SioIu34UHWGXdfgSiEQvY93mr/Vh03xyGbb7NojYWr3Lc1R
s7s6fF2YYpgcvIB0z+OzfBkuNZywEmVZr+WFCl35JO2NEYNNTAYuY+6IqgvCQmf3VAF+vCKEIUzr
/d5Sxizou8RdcwS090keBzEOg0MmGwcZJTxb+jgzhmNdyo2fbCDGfGQwXk1GmrwZZnuPiYzqC6Ek
9RbLbgdfJf/h1jTsWVDohxfmMLL3i2Ba8DpvVU9pnPHXgNcH7ZhjB2wdzg04E7jcXv9RXBA4AKLM
LUZkB1qwNwYPUz0X65Sym2CFr016Ad0HKEqKe3hrIpYDNHr0TRnVHkGGP9SjmAnRr6PwqcAuyMNs
zD1iXfImS0OWsNTByYAfChrJjNC/DJXkHdLBHe0hNH3QzYF5t8aF/ZlVd1O+Gv0DrTEfJxNSpvdc
Cvdu+qeET8iRSynpthlqAzALqMpUxy/BF/9wQZG/8gwARs4R0dFp4hLQ0ifv/5CalLDsgJFJAORx
PQu9FWAYk3i0lICCtV7HdwwBQUhaNAg6V5Y2mHnn8tbXc+abUAYbAXGyFnu0kis6cwa6yt0YX8oZ
HTUrktEHkB64zhAx5cvojwz+umGgCSwEPtIAAKh6se4DeHwMUAhwMw1GdSu68XSlYMs5tNvMvjYm
SEI7sLhHFT7ufxr+/jJ++foNHySGYzQdPAXgRWv69ftP50HmG3FZMYrlScPk7yAvxZgMRj6jDzal
81VPvGQxnR5/+gJyBo49efjRveSS9s29YsmoDiAQ43P01qWfIQ9NSVhdm98B6WnONbVeOTEAuN6b
dWMD8TQJtgE/Nhxm8Mw2lODK3gsqgrsXo/LWUjj+cPOkshhab2LN+QBkDhzHPd4odtG6DCmWvgyl
AZ8/N2mTcWCAOF1sXpREcE9INSxhFesvGgG2J3jBmF/jNw7mC9bVI5zDHGrCmho+J60x3GJ4gTDC
0Ty8n0YqGaij4D4rZiXrwCG4BuLdU5aGMtSv3Lhc+ODIES8qJyl9WKYrcPTuqU1TpELDJuYBLBwg
5wBFHR2kZsoQTTu9OXQXwC4Ifr1Tu+Bh/EJFQqZ4HF5KYGqeh/+3Ah4PCE9zafekr+gaeBy42bFL
npP7crhMt2zmT7o5ns+ztq2mJEzweCa8kIS4AEn7Rl7ethok9r9iylCP5SrQxRXucsPLBySPcfMF
XPJ3fHlM6ADlYAb8B2Dr+S/pH9jBgTwgI8IPxncDMBECZuYPOFWWr5ehgTxh4XsGEy7E5dJr9gWw
On771/5pKP/WnDAZ0Qt4J/P8cJGxb8ArANs9+MpbFigEAnYSBt0ybRR36VJt1JghKcRHsCd8WKg7
KqOUdXZ5gO6Gl8OzErov2RgcyRbz/OfdgG6HrTmYLz9h71Z4TGV8nYVfF3zZHs+eLFb3rULKYsB8
va8xseAp+UA9adGFMOVlFbzRUXK2cDiCjKAcvhodkr279VsgzeF+i7OgZer9gzQDpFuRYPtEs2Sw
Tl5Ma5Hkxiz2G53kf+yO6XZlYPUAX7CHuQUIOWzn1maFCwwVyACuTMQ7AHtjg/ltHltgWz6XfGFb
UP/kC0Yc4Gt3E4U6WxhsQDSi3YoDlI8Lwq4e2Ki4Gu0Z1JUhOuN3OEoywheWK8yZHTuXenme0xOn
/yJFJoUJNs7rPYHPacvBGn7FJ+EJYlN6nSVI17QHL+wGepvepuIhBNbDBh+DZDKs1wU76IU7C8IK
0eV6AUPuf4xiq+Daqt9O8qkX9oTHOT/VubaCgciwGWrOpbqoDN3ASui3D+D36foaFPAErxeJo7Fe
ZywZkqgoeBn8M6C8Gl+s+QHscSU6/DasQw2iqqhL5NkeXU22ep/zBCA7v3Am87RtOHtZGbgFoPUN
4HiomHw8+Qx13A4MLer98cj9fN51va5O6alcCmLJEnSVsVB2Aez8yuJhYh5en9977I6ZGJVL4Sys
c4zy8XpH5pUgs3x8CJUH4Nt0U2ti5bFn8RUDyHrEXaHzP3ep1WfygQ6MlY8AAiY2GVMfQ/lYJXAB
ZEWCd6G23CyAVDErb7CnvNs1ZI/GfiHW5CLsJ+/Cl764zS1KOqWFDEaFi+PVwIW1T6D0AMKT/XpY
xTrb9S/dhTlLTGEA1S7mvY8mjzU3B/e8y++opMn1OBA83OQWEN7tvQ69TYGx1fae9OgMcOEAbGTS
B81qv9z7z6104jDhDkDeZJWPIdnoTJJysru/JnpREbxBe3mSwxFMeL5NggwhU8w+WJ5ssNL6e/2F
MR1qYCG+ZMgD7YrtcnD6Hjha6+PP+safI/yr6fj8nLbrkYu2nRlYp+MKEP8CBl7tvNmxn7wu8pKb
w3n5S5oZa/51gWfXG4oiCGo6UwgwfKB/nD3/G03u/xhT7/HyFfMAxgReEfNrcxiiQLgobAlwMw7N
DgXGYUwII8xB5oUUoOKRYd2PgfheRgvlDrEhBd0RwGSBHNR/zL8XdZFK6DDuA4vqRZuz1fFPOmjg
sNPvWLVEZ7bK72GkEpJjsJsMmWeHSs/gDQucvRXI8ZBdi6ag/r+bERWzeMwz73UpIVgxa4VHoW5p
LDfqdpQ8Jlmwd/txvVaOKGI33QEZvvVzuILNIY++6M2euH8xYMb7pIvauTbhGUaCTA/RXSio5S1v
kY29vGAa56uz9wxP/ZB9o0x+qPz7K+ZRHA2wExnY0MzwxR8jD0d/RdLMnxHvIboleE8e3u5tg6VX
UAa96L1+H3P2nc3jqsNamY3C57EimpUhPsOX7XDZv3yndZR7BFzbeQzx1lOcqzdcQBmNXzzxwbv5
A5f/LAdRdxl7VdCPud6qQtKUSYEnAazavY2yxsgI5nbwtbMZBoeCPlKJnmBEWrh5vVTRoIkzLw8H
fn5qfQYuFKUPlCXHfMfsSzbV03BaROrits6dayAvnshUFTAOlvsepAp6v9hy7ce6CjgQteh5/LlM
GWEQkHsHT36PgRhOPELMNjaYbhVWEXHoRsqawr2yK8Te3mNXH0hkZ/e29nhtU98NgTzeH707ZX6+
G1nfCAblb60yplqr83IABP711PWHMaZTW2Ov57ywEP4C/taX5+49K3wZwnubPGe3SXnOTu8oGzFt
9dO/J5kdc54idq1RSKXs3f23W8YKVgfveXvkDcU9ZmvuyGmQj1NBw078egAp3sfvYVmHPomOvlhD
0/eBqt2XM8K+5+pXJu4RMJ8684mFoZ7bKecvrMVJ6iJZ2lbLyrx6/7fKNtbsdGSwSDQoZ7cFsn4I
zrXAm4DIaATmTcSxxEodB6kLnGtzSlD0tsYLIkNzUdYyCXRuqhmF30Z47PsMpR8MIWH8W+SDuYDo
876buknt4m+vI0eBjwNLEGIs9Nfe5D1pYBpQV9K+OvvDONdRhG3S+QgeLqfvz5Enpai84U/OnkCk
2P8S4aTgVi1oHpSu0qTvfZkI2j/+Yb67Q+2hEHpDLF6zxVB8Nnea24/itwab/oSZHLP9d+FREKOv
t/kePTb9o3Tpz3uMJq3ywosYeQwARPdJwtRC8csz+9Le6AMezZTZ0y7czrsHxDooIfxPXvJQp5Tu
vFuA30O25CbSabbQXWua+ywirtNnrD56eSg7eSmcB1IMeLGXoM7av4yPB1EKn7pkZGlH1uTLuKNV
sp9tpAJ55Jd2Ot7Kdn3Yb/esvsexxqQL3sMHmqaCic+p2TwOnLQPxfzQ61ytbqBnijXEQZLyBPab
o34cPm9KL06EWggZkf/yK1zM+I3JUB6Ot/cl504H1/dyA3A/AA5hUAlv/CGssB04MTGH8QCK1jDi
Wpuc+jCaKJ5A879LpDxCYzQU3RXGeC460g3HkLdHdeGOoI/QL8Enpe3djaCbk0iNXyLii77eLKGQ
/GWYQA1OMgILjhU4Ql+rPNRnpEIOLbACSl3PcENxKeOy1Q2vTGmC89hFBk2BLcgEdir5+B1PQAzg
vcDFsLopE4tUlEO1O5jAjcSDYh+3x7FNjwYvP3OzHYJKNgDJGmOAlWLmD+Mffyt8UUK6BrP1GXI6
Zfi2hibzfuvvFx4IrJ+MDp8dUcoWHECYVAnrd/K2uKc6+REGpGWY1r2//UZa1qFqq3buvf++G3qZ
8XQU7rc4M8vMn4eHZ8ylUhjAdTZUQsn8TFh2U0FYeERP6M4gCplFMZ+5vSOlKWwkW9BIOhirlUOp
Z//CnlPhw8T4uZ6q8X7Rt7GudiFSmCOnF2XGIGQwcWWR9DYj6Ik/v05gYljNDEbblDhAD3P0sIql
w3jzTL4Mk87MMJC3Thvv52Pp7lspo8CnCTMN4BDPYjD9nrF9rLinkw80t0Fw50H+RT0ni3uG0Kr0
PfHtX+bA6jz1NHAY18Pqv89yF3XsFCzhu8T5ewKnH8VoR4BJNXvbwvi8B3IrvA/ewfGERpEU+cwC
APDTTTtntXLD9l7uZzCbP4aEgw3yl6ABCxy7dcTVZ7f4Wan7iAYOBUIv4tm3O0+GlU0ErN0lTcih
vSu2HNKcOga7tZ7tBMB1BSblrIUUCnMRuge3U4EYAtspUr16/rD/uxJLR5y9GOLB9Re8zgRGqnOK
yPCw715nlyBnQBShYhAfgjla6/WMgcGmZeReZj2nHZwuVAWmxgq/O5/ZQtj2wyfDaJqnzvigM7k6
HULb2UO4cAT7JRMTziefrc6BDjitbM1JAQVxBHX61nXym2SQydQQ0MQbn0ch7g6Lu9OPi5V8Li+Y
jSyOuXVC5HegB5781oWL0sJuTykoKdSp60X0/PRExxHiF/fOGPY5G1gVwWJ3R7Hol6ZcZvck4yUH
yRPo8WrhXh1oDuPqOF3t7RP9Ji4hWC+0sJDLWXmRYQRhlux2SXsew3LVjrdYUPAwPsWTE0E5bpyK
W3sNSAo8XY4wZqVutdtj614d00UnvEis9xZj8wVnz+E9hR8LDZSvZOYocqFURPhkd/gfUwo0e4N2
DDYDow7gVFyXYXzBJqR/Vb23u3exwcNrgxMbHloKaiS4oHhuLdr1kZw3bHEwjnGgsQqbV9jQIw5O
jeP+SRRQOu3PfjyJzFX4Arw+vI8HPYzBzhjiKSUk3GRQR0ezjo0wbIOuTCOB9XtqXFS9NAudpWn0
Tep5HrqCEcaaVDwGpmO7EwAvSh48VcwvW1drPN310B7qh5bxOskP1nZg4d7nfLBuRzfrgdtaUCDg
wz2ntEmkZImCDEKdFQh/GyKyXDkouQacOzxwvCJ71c+CgOirDHXWBaRiiRgr4MyJMHbD18XobBA9
3hD4udiboiwmOtTm+5x+fut8sOwpBE5vD/n7kX9zx3MeEC4nrg7CgYG33psNVq8AdbcHUuBXRsFi
22KDjLyrMuFzULU3/8ccEMEQ8EiTCz52mJyRnWoq8A1Qr9livdbA5prBQ0fNg+OhcfUhAuOFnlM5
iMFXFzDShuzccK1PMfkklqr3WAgtjyqMs3Cs98K993JE6RKnbr3qKDsHM0BGW5qpthzsbYq6+4zG
JxkzexLccmZvPOYyEzhldjUkP19QqZqtkwfl9OXF4OoTzamJAftGCos1m+EE5eL9BUCurGuo+xXm
cohuLazdQzzyED7xEfgVQrs1WFwtSikcevA1QBRVwTM8DQSm75RmPckRJgoHWAlrOQpLl+2QJibf
YdEz19a00XjgwnEkdZ4HsplRwFiyfcLUCl9Bbm+IJggzFDho4oAyUEgan/mJSwYXoA1q98udh3PJ
539YF2EGi8MJ9xKAiD2cCA2DLiscQmNEUMxVABHgnBA014yNBBN1l6rrVExlfGpznIseQk9HcLyu
IFcCGZtIVNjCZ+XuroQL4W2DqH7auuvGkdxLswDcsL9zmpQbJylc9hnGcw5h6Vafh+tUBYpVU3n1
eJ7XJ6bWU4oU7FqEBxNYjNepVN+A+iSOksg2nFJq8ue01/5YZ9w7q7jL36A+0H5N4UojxLmABAfc
KSvD+Exjh79jwAjYmm8q72m9tqNDycP38pUJrYqxd782/FpDSXZYIQUPl0sZMqbYvLbDQA5ijX6i
T/Lbz1FjGMvhOJYoJlhIzh26ksPAPWw2I9b4iCJzGHTTD8xWwf4cuLUFX2XSsUDHQWdr0RuegiaW
HVpUUjROQ/vq5R7OUgkTbIIKJ/tNytxF1HNsNvTJxw/4zZL9dXeLUNBbX7sfRHtOaPWU8wy/PEJT
fAW+qRp3EIAX15pQO2oG6vf7t7QlSlTMj6QHfGQtePuqm8IJj1XO8vC3vJ+E/fD177/JNVAb8TrY
MUIocmqnm+wTYgTuMHePo7PQP0oW7UYlTJiM6xlQniSdVcE26j6YNh/BBNKQmPC4oMHpFoMDH6el
eqjMNhoGb0qEgiCT97IRdAfa6IsQ8VNSx0DmYqTJD2F+tOTGMk9zBsAPcFdzkHwnB4cY6hG8sFtu
joRO277hvYrnFgAKRt345TBKLDd3KekXYhwhTm3mYngbvd0C6p9Xr/dbEG/K/0VxBtlAo3tFrvhe
N2Ye3M+/v2JVLtKVPK28b4wuMyHEbwv2k2/UQIlKgOf3ahz8ZrIHtMXQqpz1EvpU1gjPLUXa2L7j
FHj31bhCeIHH1PQaf6f5su8pvuZ8z48jklWI9MqE3jxzRjy4KVx1igCW/B25n7pdZ1bra1Znqjow
KiUe+7zDdDLSQDZWz8MQdAmzDzRFUFkA8VKGgsJtuoy+iDahxXnAwFbMLuinbEq9sMPaRqJQKZ3i
eNx7mtFAIL9SfADTvBbCIip1BVennH5hU4aUlX38xNwS0kUv2CM0xliLagtx282SoGrgsxB07aKR
1oP77I7SBX49Bqwv80PvgzGy3LrP9/wBHM1p9MMrwwV7aTAIxd4vs8e1mQ/tGtIBnqeyNxqF/HZ/
9V9YhNym16t37cIvVFXEPCSMTF9E+73nnzmoMr9/2uwj5mPRX1UHdEyGFt6p31iycDUE//zlC9vT
kn0OZ6vLAwlqPSmm3wvzmYqJEyfvPf4NrR7TUqD5HaOcIr4uaWAfcR8n7M4r3s79wrixB5rwc+uf
y/8fPuznIHzDaYBVM7KeP0t6WkMexbik3cbh9mrWfx2oFHUzWPIfKDaL4oV1DjlvG2ZYLWy4n9HC
loDgACXkbb7/xlj6kj5KkC+K7875joNWDp+Sd1UC7T3ZV9OB5L0w3IQAg98pg+9b9PgG9869D+3B
EPJ2qj+qeSstabQ7ZFep+6zWZW8l1ZP0tcnQ9eBFj80gEYiEIZFQiX6/xqapj1QXCHkhYlM+thIg
wt0MD82sWAMalbN7FAKE3OLfmgqHQRGzcRoyOFhCHF6t3hRloBtEMaGnIgizdNSzAojJjfqsxegt
w8z37tN6TJrdQ7Ke0DMwWUccC2+Sh+rQ/YSxOpXjM8bRb5XGlMrLzxqWNGge4lduZWbgvSXAvlW7
BcbTtRJq9fUPyhH2gasWsfpV5DkIBbtKoVsJsy8MGtH3k3B9qhd5MnAV0MGQPpI523DFa2mbPLni
MKsaCtZYiJWocFOz+pF3CGO2R4gPXAVYkmS1pKEMnadA6IZ4BuQOnhxNsCRscMlmgEE+4KzcVX+/
016238L2ABk2hjOCTf6DU7l+LLWtOr8qh8Z++4PW8lX7aYEJzsdvfytjdUVkUk3dzzCIBD1HXUrU
LilW75ytMNsFApBmQo0P+sREbrRRseaCW8hBrYkpJDOEbIX7DgHT4yUcVW5qlK07hsvzDJ5FX293
wuVu0fk4d4/i56YFJfziG31bfIKUvLQzAAV442v3SjBIw76Rq3V3VR5Z2t6RhVcBcZ19Mg75KngS
A0lYmWIbg2RT7qC46tKJBJnmj7nX6+/HWcyYB0oe0ibGV60xTsbJYAtPyWP6gWmKoE+TKqzLyXPD
k/Q+i5F8WLKuqWCSdsoA48s9r8wXLqdoF4HALZUoH4wJ4F3STA7EXEfBbuRh31J8HKSpNoURSKSO
gYANcgZHBkLyPkqUj6AzIaUmEtaoDoxrHmeQAtQQCCHGQK9ov/AHguDLxHNOBC8xi7ucOcaxUfUb
SDM8SNASCltMjBlUIKMBA4HKWc6FmQQ2+qmx+XuTDgFPJ6Dow5r3sXhA/UpDCXODCkWMD4kEOLkH
l+a3QNyNsDezMdiwUQhM8z+enm/C0Qe3rfExySH/VZUgvHLCQk+lDX3Mj+VKNBw9iDQSTCbwhTmm
7etsRZTi9sNAxoDeNi/BKylX9/nmaeEttEojxqsMdvtcKKg0X8LpxgrlMEyhTl/BvjNeAZG2et/u
hXTHRnoA8vua381opPOzEnG1dure/GKpbCtGVdxn3KUYrWrC0ZZ7cR2LKymy6Rgm/2FaGxVLgDjt
/HWEsXCBlF4B7rmjwnnbaXi7cLp3a9AVXabFaiBq+bM3PYUgBPGMTZ8W9B44ZCm+mFiyGEMd4ut6
dK78votxDrS9boZsGfVS1PMEEUcY8OGJFGHws5Qj+BnrN4AedSTUI5bPnbwqBrw8AsBZEAIQdJLq
GvAJYvyrZuNkCCloj467wgqEnRaSQnidP5fD4yOcNS74HyI82QAJwCN1c2aDtZ4znIR4utijk2LD
JBEamL+PP7NB8mT9DrDTvjuUN5BFBUtIULFqGslxLLwfJSiRGG7D2np6Z9WidV+QbGkK6d57IiUI
EniIKuhPD1AFIGr7y13DfxWH3XtCKUMhnM9YLJl1ZH/hhYTZDMm+zggMybv5ncuNzeYkleF6y0B1
hqKS/3Y7AT8wBkVQJgw/oVwK+XU1QcKB9XITIg/0BJv546H5pHMeBd8LgUQAYfjlr0dHZonmCBmE
scdw40WBg64JCg1aaRdxjTWmeb0So/WEqkUZiCXKA2RkgLUFaCvzf/irAOQE31/UGF4HQBbO1UEJ
U2jBjmXuybcQ/p4Vxo5ko9iSgW2YucYBGgIOkP5EjrMABHROoC87AbQuFgUMiJhMSnFnfFoRC40v
s1cT8GWCTo4GSDYFGDXmmV2V8Y8e7xP1A9gxkUqvzbXU9PxmAvNdca2xUQFRMZEWAkvq4+EnP3lz
U+I9Vom96RVThAzVGnvnpEYknVPnwyvCW4SMVSjBBNha4iGvA+wOHME1+sIIh63ABiE7dP56DxRH
xGt0BqxmOHEymZHiqIVQixkH+Ov/bYszhvNLsk085E3IkDqbOyrbWoRRyhZbFIBwlmCNS9uIFzrM
WJJN2TeEEQwoBxsejn04i+BwDyeMd8lVpZ03ANLotVsfuXfN/dkDOMr6iZOODpNGm+1RxluTrRS/
G42bSZYfmEoD0kGNBxNGfEcAeCDHByf5GDEd8MmE7g9BJTl+U6BC7DMlGOAEqr1olXJjmxm8S858
ER4idIo46VB2Q5ZCUst1sD6IpCEArJDWOXgDQlt9B4LIniOtxb7VSDkMsUsRiThjLvFDIAPUc6qD
RSAoJLJvpivSbNh363z3G8QfbtPY7uO8mJLKJ4bm15lSuR27sK0MJBOBxhjjz0kzCFVOyBEHk1Qu
GBneekh1nEHjwGL4YTY4NPG6ulf2k0DFA4caW5wCsb2F0/2ZPF7TPcvoaymVJbdLzKGgdqPuJfOI
3IsvkUpCfQCbmg8Q/uLb7rFLGaSyrkCkQg1FN3lhGFAPJ+W6mjZo969zLLQpaSq42BqRftd5Pu3w
PerWyra3gDh94+svxTKfsz0dKfoSBX9faaHFxaU54oIkdhXc2feM959Gb/u8kNNLbzt/Icmg/uWB
ek20IF1qMT6OOO5A1H+H4+MXzZjVHQfLGtrmDGP2WFq8iKbSOeSaY3fEzq76k2ctleE+lEgGImHU
I/osQKW5Gu6aCaASb6RmV8eTkZSXRHZHOIhceLRJKPDei5aKkXbq0/Fspkuyb9ea+YDF+4KPKVxe
oEEziHrMHpdy3kalDY9swhlIXrlgguIHA8UeuQqM2b45nMhuMRMnRMmJWKPEKLCYh7ERvcT/jnf4
48qCiCi7W19hSj8Ip0VqmVQTDAagr9KIQFRtwzqslxnWYYJnjK2OwVRn9pyR+8T+NwAOmV1pNMlD
QlvwNOZDUtYfZGS456FlwgJHnwKPDDxDvM1PmM3HE43dG5MjTviXmKn540kPbdXsO6+mQvsiVDD8
YO+bszvuhu6eWRVq/AAfn+3QIieLA64OyeKDKZ7O+pPa4UuQ2RReD44hlAT7TnjnAKnvly1CLCXY
nDxQfRZ/Sh4unmYEB5HegiyGrwRdwrBmDsUHZS2zSzYT+hUmdcLvleDDQDZIeMGqpraxnfA/G4ib
pED1rD2Q2S/Z0wPgZ0HKMM8JAHTmD71jGvR3sOxnQ7Z+GBXkgHbY9b6S4apbdUiETzgIcclw2Tlm
EakO81sMnddr170IARtcc+xHYUsLF4LHWkEx3DewQ2A4Se4SeO+akRfnDacoOgNk1YL/i6NWicEA
pShwJBCZdXXAFaeq/pzQZ7LhZ8RAwYKY9wAEMk/ML8ArEb3Qu7MVL4W9eRF3ScloIMaqln26sUUh
Jnyk6Z5pdLlM3muGmQsAKKxhXV3g/xEPZ6C75Dkx/1O94thtU8r988tnm+vopTtU4BUTr+uFt0zy
Ac7pOBNdHS3hfDIHxihUIhvf7mO5G6w/MH99iYz6e4J0c6rC7WcMsDQJJIzQTGG1jf4HF/QS7/+X
dQcO49yFO9GQxFAi0qk5nx9w00XmSuHheAPDqIKijKEXhYmcDIAG0MNekMc6QkGBPQw2BiN2FwQZ
0NLHoIUldqmgO+IhRT8zZC+HkcD2yQFNpwltFw08OuYnvfEQkOs6ywn0wjmLbfgNGsyzAGkIEpW3
xCAzABEA9yO6ie5F5UIXcxBloNuaUzud8g+3iFqOKCo5b/DMX0ohJYAa5zuOBqbuS3LltiNwwwGm
6AwYXNpNgXncKZ8q3hS3FR114VUuTBahvKYkETazafzxhCK9OErz1JOoCa5ui68AvnbUNgPsmd5x
htO6mFWhOieKgX2IcJUv9r/I7BNl+6HoEpRyVF8nCNaYOHFfAKawnHhOX2IO0P2j6b6WE0myMAA/
EREY4W4L760A6YYQQsIIhLdPv1+qZ5ftnpluAVVZaY75jWOCNFwZcqOvUdm6T4IU/1WVLffGhJGA
kW6p61o1Mi39l2DP4dBe4HpQH+2Gn9vM4IG7+8FVQaizLKpYKkEEmQnAy7qOADQ0RoMTmVBmNUdZ
ZzMIwQvQrtNOL5kCTXtaBbosrbu79qJ/I9VzbkKP9c2bvkKVeri2kwBAnZd6E63KD9B/7hbL5pNe
96ZDASy61x31Dm8OQKX9zOlGFi2guV5plxQ7M/Uypdi1ub9ow8n3iX8PAvyB5pVI+aX0dBYtbWx2
YCjonZKnFiiyP7pe7UFzfdU7Yg899L9ybz/v9Cor6QbsgW2R3nUhCOwjRlX++HG6HfnyY7zBpniK
fzUTB8vhvXETa2b4XmQv4tdz5x137i+2iTXgghHT0EPC/MXqurdijUTH7bIKIjwGvPcY7VALtv0V
tA65vgrBhaH7IFWzKCXfNsX+kiT/fbZvAHKRJztgaJgFFB2I0JVVWCwDquSWCBOj4pM/zKm1GVwI
DGKMUjPIk3YmJAspHE460UxRk6IVa/+w0YXibP4xnXgRUG/sxFvrYrBFIsXz+lNfqt6eSQ0vlY2h
1AeAY4mZsv/gdg+Yrztj4KvaO4ckYDTbPuXVTfPwHYRqTw1uKnPQYRYvIf/boRyh/grUly3n3yJa
zXamDX4S/gzncyHi3dXHIpJXXFRcGQpDkJbdlLLdkP3KhErrlkZ3OVULHCUS2oXHWJmiSqNK9CR+
1wTXPzTtyGLhGanElTbUK6ixK9Y495FObnUgLdzHYhCF2An18VLLoPehb/V3RrjrZ3RuQBTtNXB+
8CeI+4sXVSoLGJvlLEGHUJqDPSP8sLLaCVi1M9rEyE2K+3e9DbgVun4HqKifHlKyHs0FWSs0kfkD
qZQmdcFXzRdd0ZC/Xd203ApBdNFM89RY0idZl7O2qfDPMNURuPS8lBoBBVQVFNhDDyqYGacqrrJ2
Kt50p8bXRuVcwGcMPTY5aGh/BLkKogzabARlixuUnjPIzFlZ9FbOvq7sfG/kl0IgDTxyrP5Gv2QD
dQvdZKwwk/CI7XniOoB1vLo/zUtZkF1VGWnkC27FuiwIq6lNUIiqamhxtpg2V+ZWpvhb/dATpeTy
ZKNkNKtUXgAKIEg0iFata+FLN6mOI+i7Ql932s23ZTs16Fb6jpRJrPcN4ZfAXwvci5i86VLxJP2N
PpGmGOMhG92Pq91IEGBNnG12Dw8r4OYJqtimgnogqLcdf6/llqNftC5O7F9F/SMF00XoUjeobdiC
gGD1Mo/msD0FAi1h6eBQ0Yk5Er/kBDCxMY+OcEBo3ZLZu9sWmPAcEfxQ7wxMUC5yFMSBcv1KMntc
FI+tZR27qtVQXNb2fjrMKbbUHVitzHDZuTh5NfJprsRKaS8nhe0FgEuDPOv4BjrRTZK2BHPdCnsO
TTO1DxusDI6hnPTBCeRtJ+Isdj4YH9oPoTQ86F6pf9yDfRang4VmmSnUwPkuZzGj1nVdiSK5mtfl
+FyKVa6wV8nOdPDTjA8WzWcd2CtVnw7iZu2qFhudalD1BxThdCFWX3+oFMt83k64zV9ZhZVbIfN2
sWsBEJCF2tXScB6x6upWymuoUXUYrvb97b0Xmw5/1WmF9vly8lbKrsqPTeNyrz5ef3P1XXqQubfW
yf4Bg5bsX8dmk/la3aHi63D6gAoyV9ydbLQI6umlAz4QH1UdvbLSqz+eqmVtAESY/oE4ln+kVr/F
BRS73tKj+EuMBmcHcy7XSjV3ffDi+yeTNno+1yEQ8IBN5id5/2ZqRkSsDaetSJwd30JpdaUuc6v8
ZMtPzc5VYeupi1+V7BG3cgGruiKirDUH+71SmSPRsdPS3EM97p7RNBMhoyhGqgvnp9ENm0aQncQd
JSquaDdVel4Vodi3tOX7qcmNrAEkattvafoASvmpgJffi5AfteNytt6+Pq5NCO7zofOCz/YSxEJO
w+PJLRaX1/pxtS1v6Mdd78G25Q7WCk2ILJCvXZ4ueUfvaTGJb8Z50nkUg/btLRRqetc5418/P0UB
DnTdBjWo4KB2R1hURrblCU0f0XakLCP6Dy4g8r1IbVRsFvw3bvT9VRaEDw+Czbf6rP/rrRd/rr5J
lfhSpVPLTLJ6Qf87oeI/aGAFp7WQG2Tfqr/vum5Y8/q9GkaFoKrOUau1QO7N1n8rKZ6vu/pSkhls
Sak9FYkVp7rwLm2qyoS6lFRqKImKuRMO0qizm+am8orK210SjMWvHzjmfOQvr7/AYiTeBEtxI+W/
+rhP7p10J48QK1fVBngVCMhjOFS9n3q7dFFMM0u3dzUQQuR86rz6APNE71LLTGSbOqcXUqAAEA3c
syo2cPfgSBSvtDft8+iqVC8YeL0zCoJTru1H+1GylmDcANyifk+B4gueVfN2MO2sCJpRn9BXSxXz
Y+bC5S9eKaN872WyG+662xp+UJmKqu0bXCCAokvXwQpM6pfxyuLrDOe41JqxdWZGmd5ydtMu9dca
slr2VQg1la9qTmh7KquM88l+ZTdSWTXoC+mO62FVVcvXZUpnXN4VP1Sno/sYC6DwZEDnVKmdqyIk
sa5yNvnVM2PV0CtXcyrEoULOaMG56Cq9ylb2vndNWbG91y9Wra5ceZoIELurXr6gwUXwsZ7GeDtD
RXKabx1eYZZrYwMBnMvXnhswBAhE2KJOyyHAFaLk27pD/ad2KNI9+noI+xd+bs9XkSZuFsvI2f1k
nXOqIGBo9qXHCEQBawSZeypfqFhx5Ronf2DkloMThAsFlnJ+uFYMFfAUdB+RNw+S2Z8I3Mo4qFRR
VotGQSnCqIcDI9RrYGnG93EOCg5e28/4IOGuouCr0gBQgXxD49WpRyhFaTGEsPnCb+dfvWxZHkNc
F98+2RoOyPTSVfMU9UYf1Dm7ll5bDOijN3KRXRFvXO32o+vgklvkAsLq9Qey6qeQrnzSpsHB3Fcz
Dh7+Du75XA+tVDiP6r5/AGNhRe1kA/841fL0JfK9VB3CoZmou3okfXlQrpiXNqICR+mSdoxaLA3D
Yrwbry2aSuhR+1kB/qzECtqV3Z1hfNpqi1/tE9zgafI7SkLZrPsBDHPi7QOENBtWhsOFkRmPX1W8
zatVYd9f9i8dEJRy/utWg+jxcH/KL+NzZdu9v29xCCltDNY9mPDazzXKQi1Powte2qOgpHma7Efr
D4DSH9W7Tz3Il0S0m+Cl2dBiStKF02dsNc6kSPDsqqtzWhwr8wfWmDavrlX3S7AOH2ZQnyU1wtpC
I/HWm+ZHeQpq1++fRS0d1OYudAEChAEwUhbeYhXiNE40f+eJ4BknDCJlV1mPXgJUpHOPZnxFKgiS
pVk/WzBWgcq6byfLd79Iqvx5AZIn3sOGSlaKTY+vOPb8Cm/b4tu1MAYCMlOFlgq8AVSdwqC5F3Y/
xWy68lRIuDt6bqhluZtKSzW1KoPTJ46VzZr+2vZePaDVmuLXLsmfTa6eu5VWm1Jy35+aeLnWj7b6
qvpCWwcGv5WKOUBLCwGgo73x2AR6WYynNwH7Q/nCkOinkADSucsjj6tSftNZ576e59r6FuiUqWp8
U3lKp6a127bu8NkrSZBjdK6SCQA4yjUS10p8r8SxrGRtMS+xQW4N/rv/Xh7e1sxNN2oTL6PpYfTc
d7aQGLHuE6Z88/67f8soKAc53S20C4M8OoV25Vg3tfzYH4aXfXuV6iXOlR/REXrKi2i9uOXyrXJC
VpciBFSJ9qDSsASHoUmewg1Cm6oZwwPuQRaFtEFsVv5FHs9yAqQJW8tzZlVC5bSXo8lRpevV6VEA
LqlYENJIdWOAtfCXlBYSClAkDYo3LHZCKqVAP39gXzv/Wr1Ny4NpBBn2TQ8LXrETYzucjXFNg31l
0wP9iGJdc5n4yb6yjNpAcFJJWid/ojPhR6urYm9bVC+MR68lELK1hpDuCa2NkwN1sqQHItAMOR6N
tWj+gOCt1+cLoeaIT0yxCqNQeO2lfaKKggP5t9BeFxrfBFfCD2imfR+lA+12e05XzHGcjkbfzWlp
MuqdC98NjZ9Bb8QrjWaGv2xko+86RUK3u6n01OAVDGHe/8KB8Ob5idnXt36g/ZEp2Nig1b99EJUO
g2ik5LznYu97XBk3/5Axhe24bWZXMlbMWzNNU2JRyDjvr6+/eo+Vmz5ST2psBWC1a3eyUPYKQUOG
ks20ZEwlLW5lWam+BsJ+jvDBw5OC4CY8EK5kToJK2qItF3ra82D8eYt6sbI8L3TUvxuPwqgKuCxn
ioQDl+g9q01AjyddTAn5hSuhNyVXTEfqTPaAaI7XJaAZ9R4k2PVy/LvPEFbitW0dBcWFKx3lChL7
dPGbSomoYx6OEiWGQifvS3N+9vvV2Br00aYw/wns8WPxez7qtEaX6HW+Lw4V2rwFUtxYfgxSEanb
kQsn9yEhvOsGSVJ9TPihbDQMZvbqOBxzQ4Em7X0TPXp/Q4UkapgTFqq/+m2OklF9MMhElbRZaGzC
5FOlNXDUDbwRS0YFwMM01iOWXNH7pTDi0gfq+yQLwgvPF07eV+IRzz3qdBbRTI2wBdOpl9gPJ9ql
rHvB6rBEWau4UMgkgvKXZYXPnYR3xSXck044RhBuor4T0bVdSj4LzEk2fY86BG8ohs5mL9LYRfjP
UKXWcU4CuIUM75OyTV+O+Iwm4jkpDW7+NfryTqhAZcRWBwfEHp+toIpryeilqcIGSUmUvAo1G+0c
oEnv0qj/ezJB0ohqS1uE4Ch7AJkKTAaDc6H99vnWF5+YheR0C1/eJHxoXkulc+T7w4Dko273XEpo
viXL6R7juSZR3lHKYbqq5WjF8pfXkUAgPONUQEopQKYN19eT8v8LzWPXp/4CZ1OmjOgnnxWmf45l
ZE5jyAhQrU+CiUIAEV/eizLQIYlfxlo/rRNQvXg4OrWouKr+8ZXQjeoMBRGH4rGEAuOGSO7IaH17
NJyRCQ45rxzY2S7aMjqzITVKeg1A4uWDqidmmu8NJ1qGsGMIh+4eFMFNtUANEx1Djq30YYNJCoXT
+ul1KaFNFYGWcAR4maE5+CmozkWLY53QctsimVALCs83VOXP5Mf60+klJUveidQd90iEwDBBra8G
dNyV7tCXT7r0Jt/q65xC2THAYSixXa+B+Jz/PHzvvllHUsqEI6UpAw2jz2v0atxX8CX+uuS9i2YE
l3bd5GQvq5wctJOCMk++psSk2ld4jGIDZVd1qOD+RXl4mLTmZOgW9Yui7PKNDG771P7tbtv41Kx1
zV7TVRG8Trl0yCG8bJ0QL1RgpEtWXDQWjWl9qkiw7BIQ+B1mI2n3k6oObWXywqQtdPPiGi/bNqXd
Opmun2imVERHO0MPNK2QdCp3z40p7dt4TVkV+hey2A8An4nWsXCKl/KnrrTFAn7XSfXuvUUTCC9w
TAhI2lAxd5Rp3iBJ7a2hpr8crWrnepANFWFDNL5A2h1td4D4i4IsEIhZXK5Uvm9uzoXFprJmwr1p
5Gj4LIq5THnFf2LbTOeZfDzazvf7YPod/1hqKDaREM/dY57ifqp5Q3X8ZmYbi861kEGfNBWLz2f5
bnX8pbQLCamfqexWhZ/f4nFefs9ol5DwOFdfyAkikV4rMZoVKsz7iAHFctNcq1Pqc55qlOue8fZi
30hu6vqbL8vWg5O7cCDRyosv67/HXnKnqZCdSDd+akwwz6mm7uZZZ5+mKVyPMY8FRM/ppyoY9NjV
HHsmQ3FN9DbAG+62MaXzVo7b9q1EhbHEul6C5tw+NUUPS7H8fFnPhzTwV/uKcSi9KhpxxNO2jWk7
3ljJE+/slB7VX/MJakrfEXpj7Ah+XX9N1TU7ZPgrAAtsgnVKX2+FeznHQ+Oppk5VmWR6rqs5MxbQ
V6Z9Hy+RjjUT1HRTmGaHEl/aeqqTJIyzbq0Yl8i698MFVTWqQXIa9fuN3XbfyFaZsFi/FCU0t7HF
J3sFQru0gtCpeGgqC+p/Xb8Fz7wNIcuFp9KlZ3GWs20s2/ojVNDKgRpykjqwm2ScGTgFCqwS/4Ps
7FW/pHYepSsv4NmqstCIz+YvaFW2mlDUS9X3o8su+vjB/Um1eV5XpuV1GwmxluwezVL0IuWnVzJl
r/TEtd7yHE7BZnz+mTQEDa2Q5T2VkBfhfNGozzCXZMxNx2Z+5xvC86uYmpGo/lrBO6uRQvBWzt/Z
12wp1Xp06TraJKUtvlhhj4mAjdiWhiNlQ6unXDaB6BKNAvd/R+NJuWjYf3j9cEvbSveqoPssjcGo
tBWUSiqfN7ce9kEi0bKGFZmYNhKvxMH7nZZBBlt6Gqq4lY8fLbcFgxBo5oKR5Ltu58+85Wyw+z84
tcQKomIqbVxxm9223D3HRsqOpUcpjVAl+QfqCTptRkRvyxOA3l9ICe/cYBONqXKnQQLrzNUSfXgT
R+22Jtn7a5yS43bsODU1jvTuTXeOBcaCS7AOmRpjgssKYyX1/higgyXLppWg/4WVywyIxP4eat7B
KdE5LjKYL3uTVHWGo8YYMenzFn3IGYeIAx5qKZiWLu1ANAOZMNoVlX61d0gEBRP3vYD1pdA9FZW7
Cz8otCAvH8kyJv2lfC2k0DCsJ81mjQNcEge17lq2FXBa2dbLcDpcgcMQdg8ZFv3p2VE55PcjXvxR
WQHonTtbP5O3QkrRdoo+W1qrI2YqYWPLl05PENea4+YcR6stLw9So4rUJpMq53LFZWz2yLaXl9r1
2dgvuqt1Kwdhwbg+198nu7sgVXea5xhV2aEO7fxzfD28ZSm4cohRvEOIiXVOx9HFqOegeSsAlLlF
i19qzDxOFNOH4vTjOchAAsSk4Gc0yZX+eqp+apLVqKVJaMWJ6AVXvxE9PQCRdUdL8y0oMjHprrHt
K+WYYdgbQFCu5B6VuoAI0/p7VKJLmba4pcw4YlvSzGyaRap6aBMvhf5KGUT/AN4SZ1cR/PG9KkEu
L7qqMpko17EpRAeNg+ZiuG3yz+o8unmYtFshR2GFR3nXoQeCd0MgWvDH3sEekfxX5KF7UNHy1oAv
vHQe5QsIVn/7euKPu6kleMACyGyre0wP8q7YIY7aVH2zaWZz1WSipop5UVJYzA7bMXnn+6nXWi3K
D5QZ8krn8ioP0V0CSz3nqplTeZsr+pc1CvKyeM9XEvnKZVP9fWmqTB6SFRZSv5d6VqtR786eN32N
Zxv7IzPAenzfhniZ/lR50ufS5WzOaVbfbQdJ7a9NPZbRUCbxBfut+go1/tNcX+pAMcuTKmhhfeyd
EENpYzO/ReXDp9G6/G0Q0djQ0TDZ4X+wqVBXxjlxEBstS+CMRjMdpHu74bZ7lt1pl5RXlUQpdHTu
rfTXIhFdxuemrlabSiW58vPrmVhDLV7PfO+Hss3BdLypaLhBw/CA5H2TVikF1BvTBWoH0Z72qZsZ
34BeMgwEysvXB0TCvZgifwdP1D7hxWcnsc/9MM3wHq9dY+QOJGFgV415b/22n2tkti5fu9c4GNfu
nZAS8puw7soiN4TBgnMNRR2F0AXhCK62lgdSnEafAdsXGDHaNp288CYxOTSun+tKvBqjHcO9K1OC
EDShr6yubrT+ZE/dLdkwuksVDRH0I1IWf0gALsW2j43LS3VTlNMy5T3gGOxqneyUCA28i4/TsqzQ
JhP50WgPHgvo7uUPYnK19dAu0zxWHuBcq6AGWBtc6pnWUftBFXMaNTlWNemqa8deGmdl6J0TFCYS
1pvca/0hW1Yjrk3bucJVG3eq47KCzCAtBx1CWG6ebm461E6mAmPYPLpYtsDWyYVYp42Ykd6OOELq
VOl0p2Rtv02SEpV8OY++G6xxl2/3YH126i8aytDsKEIL6kWNLGX/0nqq7KyXjyvCqukcfI8JTj7L
LzT5GeUNdHuzjtGggr/kzXvsQAtThNUqArIq0+X92NeCZNelck4E8e1FaTlwvs9zrGwaoQfNq6lw
1X3S0ShR5SluVCOuKNUzrmNVaOPiIyinMkxJy3WIQmR0gxCVq/uvtCysmaktiW+nWqvhcqDf3/zh
LbX8XGAKP75O7zf1KI0vztPLcncv89kKMPL9UHGc6vHcCuR6dkq63ThqHp04sS3pX4mG1GAIf9X+
LZFhHPzqsFxrl57ivuhZB7j601mWDm+PwU3y/+hdmwS7iiJupV1Yi4ECXYULF+bctJ+MK3ou67gZ
9UcjKJfuVZbryW/m0IBd99Gy/6glvvc9lLZa3CIuBpSEnniBj4bxu8GxLoqBw7spxT75neQLZBRb
CfokGDapmhDqVon1WUp2hJptjPRVO9Hc9uz27Vz9rBN0Hx4799mhen5LjKdzfGNLX5P09CrFQ03K
9mOV+DitZLwunJyige5Ryo7Xb/H6JWDQGP6JZCqpN0rEZ07Akm4EyC0OenRSnpm80BgP/kPbejZ0
GhIdUDKTVnmHvCamXh9jG/om8LZIBREZKKS7+c6mexkRyqEpA2mq9i95CGDFNI+bWJvsWHyQGW5x
EeBswKFu38tu4Jkua/H2iVEGXeUo10+QkZqnNGKysvhJYrLrxyb2jqdwm8U1Z0pNhMzbaQT+vgdh
So7MfKiwZ23PCBviCmSGmBDYQhAXSQJId248p17eD41A/0qcotsgMzthOYGhLOeHUbZD+IDh5Huu
nvx6fMC+m078RHArUuXbK2xVtp8Yr8lygDB+X3CIzzNkC5vBy3vO4/gdxj7v4/vsReVC6HZ4J2fg
ncmv27spBVTHsav+8p0GfX5djdfDZwdq372AKRCP0JtihUpDSr1NhK5XtD0zYaR0EovS85+Zt70o
EVEJJW99q6c/t/1dz2wqb7rHN73ARrZ/9DRfj5PLKPkwdzaDpOaJJ1QPy/I9a1yznZSDNUWr8S5w
X9YX/I8BxMrPDoWs+rGTaOJztyBhRnyqq55fdmIRxj9OofuoizWi/GNm1wCfH7ZPTXreFLnajcXb
7f3aBS/sbXraYpQiyb/9vh3aWnR/Z772ZEqeGdSk029Q4p1EdfYc//RgKn5ff1u8htvXWvwD/K9+
KFtyyMQ29SF7dtqheaXPBTeZTTcj9WHScAA34rbGs+eGwaiZJPrbaVYHaDW70xpRepBoUgHdg2Q8
2bt/kjYZZT+DCyJLKVvrTRJ+fl33XjzkBkT8kB7Ua7qRnZGWGO8xsZTAy/v5FHqUrmjL8quCltKq
/ekQ6yFY8mgFL47R8j3Z/uk8GARuq9CyQYSPJkSPKxWPhDF1g8buNdM1DaERmFP10k1R9ZckqPlp
Udd/7IEncAyCMmUijM8xz5G3w9eFdq8n0DmoBZBUlQfGkMj289soyzhmIXbaYtcccEGvZev0WtuZ
wjSqZGU5J4oDOQ/kt9YqRqYarzu/gzy/3HQn0YVZWwnZsn0yBV/7IH3/Q1rGdrkfpNvn8Q8aXlKj
fNGD4qYqSJNFRyY57C5DwF3HF5IRC1FW30Fv90QIdmkbSNZfUEFDU/KlLwcEFOVPXbuNY38KvIvi
TzHRDcv6Zlo8+vlhsgKFpw7CbH2Jq7mRWHFADvestUPxpfPUwdsizyfGWwflsZxrr+tZSCRlFiVQ
EM9Srp/zVbSDNOkYfzeXw8sHVQLlNbD1baEfimpKc7KLafW3sW/EP2HgZVnBFWRfyvpzB3pNB0F/
8Fw9fN3H7ACWSEnWnGr817WeabIAm4O6tW1jFExvKvnL5k/7MQpCky/FxWtO5kSyaz3I1O7VWQik
lnIL/n4kzVV7W8k2sFAFp2iQb57GWXEVaJuT+1TCZMIsSqtnDU6PKOixhnsA6gGzSA9zbYCf5wDh
CTsl9Ybgsx/u6nnKItLP8nXo8VU381QjD1glomtlYf5oNFFDAGYBNh26CRZOZDSwf1uhndtHi6zH
P/fVZA1mQn3s1raH5cNXtDaVfHPRjw3O8+kopZGd8K5kbTFM1WkcVrDOKDwwoJAfS2mSWqOsnI7l
J6LTONa836LDLNa9gD0tzk6RvHV7FBmktZyZt7BRn2jZOTWByD9/a1sHNmATcKbSoAw/XgMUqV3k
pun6ogveCPZ0Htwxhy80QBn6EZrZgVCxpC+s1b22/fjrxSr7WYQaKUS16ARMkEpih17jvvFbvWph
SIUbz7aMlgHS7gMSs7Yd/8ye8zwdvwY55EMjWMbLWTCCh4c5BsY2Vjj2jm1SjE5cx2GsehhP+8dX
3If962LwqFtV6mPHLj5LO9aGTZl93Wv4N8/P/DA2P1SVo0dAr2VZ113g8HEcknPGy/M7n1dGO7RN
JEI7pkdUPjBWwKU4qOXba1Wdxfj85uB5RnsgXQLKp2+gIIvzwO9vMxRiZnq36rm3GLDtvRU5lzxT
EWTCfr7r/TRTvZfuhTT0C1GLXZve6OwFGPjWfhJGcxYjYr7SIRpfZ2ygvhdt9rJEUeHeFhHg+TQO
lBFdb+5j14bj+Ux9rvo3/p0Oym56cmweO4gW45DCfVv1QS0ksE1Y17dBMGo0yQpQ9kFiemV5mQgO
qeclwo971qyoQfYzOxY7jSGSupv5y3eieesfuy8A5W/OJBKd40f3JV3Iv8Yn0wE4gbJiAs5oXRwG
tf9053KM1FSrTp0zFaUgyHkfAhNYkI/oStlMCfwjP0mOcNDUYIgAxhyPCDU1cmZdQ5T4xB286Z2+
v3zh6gPB2paXs4zr7WYr9/rtc9q8TC61+70QV4AJzWYCPr0EcQgQ3yKl5WZOdcjEfwFiytWS31J9
xRD9sqDHFOvRK50sRWjNDQ+QXyyul/mzEYReBDrv26+XyX0UDyXoxlTrp3+rpXv3bASIsx5cR4da
9luLcDNKaU0nernOjRBeKdO4tggkFJKD2IeFTa43Vo0nGsk1V5BGLN3KXFsk0E56oi+D5y8L4OJ9
V9NwfeGiDNR6oDnaygWaemXFdvhee4GmW4DvUD4qbpCaydFkHRgKoZl7MQ8neSxktvUDAtdvaZUt
L5cNiXJ8UQblYSIao/IgsZMeLho7gPd49SfX2Nib4p2UcHTVOpNjvjSP5xJjSEajO58Db7Qv3NNf
+qISWA+ASrJwMdFKEIymPwcVR46OW8Uda7mQe48BoBKlGN/ff18v3xvJNvWomAbBNxJgYn5Gm+kn
RbXvwX0EK1wZRnX8I2CoQ8GLN3T3F0uTlVsz18sO7pMUC7Ejj9KXQvxWFByeVV8VPM334xeq/R5q
5A0f1d4BOV9fgm2Te+S3OZWLqMaCLpnciYKtHRf5ei3vx87BzOAWfGwSM0o9HxBOvwpHwtDoEHMq
ZTeF8+e6cHz1YcdzMQnPRaVfQReHgQwv5mKJltEiqRF415ddQvddB0nVig+yV/aIIE8nEJntuXK7
ufPfjR4/t+WHHomiDtvPBRVwpUO0kO7O5X47N7Yf67ftx218b28/b8P4OyPnYV4Pg37UR2Z0nRA2
Fc1TXH352NbPf5GlXTIz2lP6maN6BZXIS+80uWBKf68Ux+0J69J5E6FOPyZmLOnJowappf0SJSSw
sNnXNt0t6LaE+cWZV+3gWfpJ1E6/JWWKe6x+3LLUQE88jO6TB/LrojMFJTcJgmzbroRK0yXAWlbx
GF4/D7PLYFNdzE6BhRCboPDciIS+p2ueWO79Sjm3v64E5s+FnTkRAokJf8hDEBSFAljg25xLi5eI
+tb5yqK9uCKSCrCKSxoLspyLuxAVxGbRygy2eWXXCxNbyIUgbvo7hgrZtbLjzfBoHnwTiaJ8mept
m49VRNwhN7k0cwNqdcMjefh98DvKXronkmgChEXhyAkFHEcjTxpNHkCDA4czXjCFXqA/7UK0A6R1
mSifAr9DEK5ZSrBrl59aXGMm4EKvSYJujeRIQHYnu3sKQLGgiSpZMQd2Hz80uPKOolsjNT9Ppr2D
DWeQnuxed6+i+nzD5ydVQ/L6abt8YS1qSYY3Hju/b/klvYXK/VqIP0sb3RsZULJ4SrSGOFk2UVfg
ys7wNJLMUDtVPv5Yz5dv6/nl46HWG16hoVt+117QhLz579D2PtfeQ2eTvYDMfMdJ9ND2T3+yD5YD
OHKqJd8kfoRertxb89F7qMzu2uuXgkzCPoDWbzb4998hV+LfYUiaDmoIIWBDc/v7qlU/JSR8jHxp
e8vZMVPPkfzJiHHDzyjzrlSSUAuGIu4RLafhE2JFM1KUoDfmi9OBZMDfm2ciZEyWpfuCYeTKr6ND
OlzgXqSGHTyUfjPT0K1uO4f1+8iFwsgEwQI9hflC4zL8V36y5/78059WSPXyRggMQpBtikI6EGDt
CAJc1ndtS1k+FxThj7Wdobn7s3uTBult5Kl6ukNW9DVDkAHRzdSV0BR9BexY8OEh3NhN/zjFSZfu
9adMxEXjBTBIaenv/zor6clmeBqpro2mvWkv38n5tfpIfN4ni4/pO6RoJyOSXkIMApeoe2cVJOY6
+r8FEIvvR9RryDOBCFaMAZ7lcP9qckVP5GgY4AkQGEAZH36FWPsQvR+iGZe/lGJ57O8ViubSHL+E
ilEtNKxrsAF/st8BeaHFn40oAHr0clglOwJR7+Gt4U3J0ixT8HmhlHeKAuhqOJyFr/Etw7///Op/
9ftwOv469vd7KAdiW0T9bqbYzQMkobmqg1HfA5UOxaa13wMj1EUMO7P3WbiGAB0IEIl4O0AINPmD
Fhfssdk7AT7VYphso4Y/bR2izoxSdnSlxdPvDwPyegEUGm6r3690K5V++FdNMg1up1EYjDj/AG3a
khKowUNTgsmle+iRE9PQsE0K0m8M2DVyoKA17wIe3CCbYPjN6v7FvE4GosHfGJ4iVxxejgBrLtii
/kSjW/R9i+bGjaQBMGuyQNC/1RiNRuaEixuujElnNnuPl97NRV8Q5vAkDH3AHoB63aMvNxMGMayH
sBDDygjAlc416iOkdobh1pV7fbFRaRgk9Q3/qSvzN/tDV40FkQKGOREky4qJprsPU0Rv2SWFiWMn
vrnq8LoiZoSrCLeWLYcnvqqG37WdIdSoz3pTXF8yADH+zatwE38j+nSLZnvoHXEd2fjIq9E6a+IE
a6YAIAk3EF5/+DZWC3FtwdAGD5y/l2/lxQ8rZN1ddrG1oK7sFGF0PQWEz/AMHNEmZXgFsEjnfRVm
bq2fY+sGLrAJIJ4JlQIXyPmyGdhKWtd2HsWLdjA6wiz9exD/UDN6FFFjtC6MRlKHv9dVpyo8Brhr
WIPgNhT+GZaYvwl3Fvr3/unp6QAFTIip+I50XMSK8V5uZN5x4Qb67xNUhv9ea4YvsGuabAyS4DZC
ns1EXZEmMOteFMzY3Rti31S1qxjqcKUPIQkcYjNrJO/F2Od/Y+furq4KtZZTYiUVgQTNR566IQnL
NUyUcJGCF037MOlnVv/7pHEJ2DMNntHI5hHmmADSnU4mvUcU6t6L8ve8x/4I6iHYqT6LDnFj9j73
v9GklSxMwsCGqSkxpA2aNmQ+2U6QaCYQIUM30SLsdyvd5vg3evuazTrDCzfS32hcsQL74VSQ6/lO
RRFX+j4LMzdcXHgeHlw+0k61AQjx3QKoxn+vLBJOEnoKqqyHj99zn+FO3b6RyiKudMzoWXgU7+8m
jFdoTv9BaKx2z8mG0qqGmrXU1q5hJw0IpVtUTUct+8ksXEbSqIY5ClKnNkI3DkOvUP//3AjHpisF
VjcNSRo7Rw25524oQMDApFgNhx8K2Cp/N6krsRW14cDS5r1RGPBj02AXvcuwvYet9hnNwkMInsDB
p3rYHH92r1G5WzF6uU7GuFngrD/yfggQwOzY+IhzsTWJRR077nt4gOETwiIOO8TfBnuPPvs+4FFu
almMx13VCS38MPuvNVu2RsG0RuC0PDTrEd2R3e2gJN+eVRqvZssumv9D2oF9FUcTh8kh0jXaRi8V
4z5TnHfph4K5b5cOUySM9q7w1f38qtSGqBK+ydW0chWPVcYZ+r3hFXbZsCPA9jR/m3AToHMZ6LB/
a2+UjSZhtwg/tY3m8w2kfXgFIn+YaOFXeOaKZn4PR1+YimGtho3q/3N+5iiqdcVEJepGoOVEnaKx
awru4eE0gOP6+sIC8oIPe/fAwiMLMc7MjTkrnFufgc+6ibpbN4W4P1gZMRvckB/Am6B7fugv3+Ic
pugjrQogpNdtYRqvpU414b7/PzxXO4RN8UnJyd4attI7J7YApZuY5D8YKcXlfN1dZcq3UV5LLX+p
HD5SqCA6GTbKkSVtOMJi+7ffwU46S3rzOV+dRjgPUwbj3xJ+b82GnoRjxXbo5vt99hSQOufo8++A
qYVzPqzna3FyKE3e2WPD7U1Mwt9miCBcXDgE/2KFMBThM4CrYBL6/eabV9+E+FtDqinhyJiEmDJc
1rzXC0GI6Nsvdm86gY3GtdwweRx5o7+tyFU1ev4cUun95kHurb3Wo9ACj/weLIEhTfG39kBaAEeq
oeGwD/PhH/YwPJt/IcDU/mZtmyF/IYCFZu8I+0M4d8JcFDKETeP/G0cZ1cUrnJ4gftbJZB62jYmD
1RM3XOHEGoY5sWFos9J3WtWfICKLetjWt2AWu0KN80bYgHgDCnLCywkfQpjwJTPddNLVcub6zyhL
p3Q1Us65lq+6UvPvekBgflM1Aav0fxHAvhCvPiLIHX/kQv47blyFlmhwp+68v09asLXU2h7V7zDR
PacpmoBbbjR6jV7YreBpvX2eiuZGIREJC8Ie/++X2wpHDXhlNIeT9QWNSViUYY8J6/ffr5Boazr6
c4LcJP1gd4qlt492MzyHz030+UkvBf8uVlBl/W8OLa2bNST7nR+11XNHOFgPmFOgafyWZ+ERhLHx
dMwOr2FnEoI2CNX/pmjYDP2tzSIMOqFEHzGzEMJ0oBsfpu1PSc/aD1i6JrBzAi9+FlZl2OHD5/yd
+aM4B+ppK5zP4RuDaSHjIJ8Z7k3KMApB1krBdEXr+V+UK9Qx8wU1hYb1E+bAPFazqXQDplak9G/r
DLti3tH+/j6bwR8wXnd9HtqCF6R3hAn5b4sKknamhA9XX/mLg8phB5HAm8vHwtKj7s1HtvqwK4V9
CRrNHUwmx+Jk0soKjUNQ+hc1AAfr5EadsnnoQbrzsFo7nfDzpncIlqmIINlQuxUfB3KpwmNokf7d
sHFPlV/qNAXq++Zdt/mqlXIsztkx0vn7W0b2CAA2v4fH4Sb+m3O/gonGZOREtyjDd8UiQRSRf4/Y
Q27cG8oElNzuvu1eDfTUQE6FGPL6H1HntZ3KkmzRL2IM4eEV7ymMEOJFQyC88Aj39XfOqn36diHO
bglTlZUZGbFixQrjHquu3emBMOAPeeO5QHYFEBxOn7R6IUsbs5O+L8q27jmwOqMdiFZ41dDgjsej
yEpkS26MWjmtpPdDJ/8Mac5Gn35YZFu8/6ORFzFmD/pxDbGK3HX1tK6lkTT10Gq6G2vUJlB+HdYh
I8p3Trq0+XK/8/PVguGU1xh7xt1W5+4mGj/gAqDrGHOU6YfTxejdOQ3/GE6QMRxqYrDmhD2RTA0f
saciwh9SH1ShbqB9EcrwCahussauEBugNrC4Go33gQ4jZ+GLDixLl+4UDwkdSe4tpZhViGcUXBv+
4NDgAtUMVNzZnO+gSUTm3HhtHqvfrR5yLU968gb/tnGHCNZ/AQz/Ij+CkVz2cWXZUHWCn9aWENhT
ho80ASwrpihbbWcVLFEr3dhH+gtWCMRFNCKRiYL9h8sF+k2h3RiE+P3ey73vmjkMCu6qWzWcL0hC
/zmlbCnhoo42Kwoj/23fX+Wf5oj4zAvh9OUHA5YW9+1ld11ZHIt6ngumgeOMg+le7PSyL5uXiOc4
7+Nhj/lpY0awE95L/8Z2PtfVxCytGFQHxi3Ky1I2iDq9FOSM6OCW9zbvX732zw+OCa5O5dFl1V5Z
tbiCuMbOtvAU2s5HgxtnLTAbQQ+IK3w1dgoMNtNcc0HdJdmW8RFmxW6U7l7HuYkj9ApWyFM5S6yx
uGMbnhROQP+/VW3tibQwUmFbqjJ+keVCc7DEZEaBrEAemL0vGQa7v0VaEXDsi3n0SgaDwfc3Hc84
nhUKKlZUccA7hnmchHnvBCWR9i9w0/y76yxLfvO2ssCK2QrXn00xxw5rtYFL1gkdr1Chz3/1n9IE
ejqRrxJ3aho5ztpqmO+pEjsbFXXPikzv2a0QhLuqa/ZO9XV4R3S78AB3xQDnCcSsQ01Wi4pf/P6Z
93GKFAVTPV1hZqvDrb6zx22gGJGHcTkmsLwrzlutv1KLt7aq1KTpmIaOjGtB1zu6v/qRxkBevaOA
Uh1HEl0JmlJBsz2WntVY5VnlGQbQL2U3GMEfcJMFp5aTt06BWay0pOvjskJPQ6pI0JEiwvCeOLzi
LTgjUIso86+BgDKh/ErNul7SkLCbGcmENIhZsrEhfkdJQR4m05ofUPd2jN+hyoJAVNCHG7stZjsx
Lmj6n7uKJSB7KQHV5R25eiqcIZGGUw6FA6tm+Lmh+yrP9RQ+eOQWWpc/hEcUmNx1o34UhmDpyCpY
LaQfwFqiVqLM0jhQ9TDXKUzpFG5BXmScTvWoCX5YS/oDev6TEasb8Sha1pZITGnWJ5O+8lW5Ul+P
8VTG/rlnu1KMnZ1HTJcjV8CW1aXMUE8ByVteEe3uzU01fM+9iEPL/jo9FTDhv3Xfy8B1WcehT0Ee
fNteFtrhWQ0SSNIn2NNS1Qw8+yczbTqNzMGcEsPatbFsYVpDCzDeoK4JKckIHCue57u14/S0Kybq
jswX1RozZi22XouLc0DpYwRqapFepW6XdPUwXxiPxhML5eAQRu7PnCHV9FNCozfsUK9bVepsXP26
DmwkFVOHX+SvPSzqoT2xDgcLIwSGiEJ1wcKwikHGrXJH8J71+0vD3nyBUaM8k98CHBdQDSGE1e8R
bvVqloWqOmxftRlks79w2lPdzo7GkgM4C6Uw3Kjj7nPesS7+lNoQ3tb57FKZxTt5v286ebWMzmOU
p8rln81SxDl/cLNTXFnQd7dusOmV4YqV2D7nOIPzMALC+l2wyE78JPeLFSAAIZ/3ySkOPZOhn4gE
WtCdPst0dBDz89aSEqEqdP+hX4kKDv6nw5Jnah/R3shQQ8T5dqf6H/kOGRamzyYcsQuugwCIcW2O
YgaRcXLx61KWTTfg/0EA4aCcfnz6flscVyXyIxdyVONsHc3AIE4PXcqxKcJjVUs7r6SbcagfUGuP
qeLXCIB4ybDPKN99IKYNhP9bT6FBgZ/+faHjw4gmCMML+kxDshkrAObL6G+UlYmH9ukxOAZ/HVr3
ktreod9B+UZ4nOtAwH3f6QGWM37gfx46FDIhDdu7dZ8TWoZyPBFSobQhuPRTo8QIeSgQ5gekWaRY
DhwkdoM32h4gSkf/YTT04MsB93PeDSY3wBDwGQiErgxWohIZeMKuIvEYSjbhbiBi9MQjiIwNnNC6
HnXWyBIAyLXi3EajSGiSnws1uXrNlOG3J1NiZV1PbkXcqCfGdphqLOGtJeiOS5YrxMNKsa7RfKIh
BzLR2OGhnyuqhUKYQxt0Q7dwo5Ycsh+ML0zNTbjRPyqkTnmVVXJj7I9+VJfJqwOBjqRHfZQr/4xc
S9kZfFWW9h9Xa4HdE25mGAYBSR1qP/gNunsIcWGbuShO6F5eBSGs5Rt+9D4I4jS6ehU6Pi4TqnfC
iezuh2+ZKfNB0WrHcI7wTw1i92zBcLzYyjV5GDA9A1cBZ8zYLPEIInfc1aFDnK4wVoSJfhf7FFpD
z5GgK+4iq5roMzKY+EFxlDH0hYh3giD4CD6BKULwxwWDV8d8XdNlFTXpARFie0NxgOg4+PjAG0Pi
sb2CKhndIi/rQGWMK0aUVvwLd4UiBxK5LDteHYZ12n5aE+Kibvjbuvw3Pw/hNuQa7GL69CvfC1Si
mgIzH5eKb20civQt5F8b8LQItNId8jtAfv67WtRIAYSda4YuxqRu53rCuyKBJYJQ2IdtEXiF3YG3
xXkmWOSzhWQwz2GJnbuQYyJ4x0ASvfrF+nYUKNUhSyHdEm53tCUsQHPvBDP2Ni6wEv4+QnUS1ECs
ecN/toQxI4pBz57RB33ZcWcgsZQuvSGlUZywiwJoIXJjT4bVIFyM2wt2lmCABuwW7lIkFDC47tkA
q00vjrMOWkGgz4PD8os/OrfBgpXfxtH832DuxrtrufmS4aR0nSqzespnyufR/gqrwttnmi+tYeAh
ckDh9hfdSEyHLMtE4uwZlOSHBz1mqxnqWVv0hmDDcCNBAnT8V7E+I0vTqTxiEHPU4yDOfvEpX/UH
fM0tlH66MGcbyVQtma+c75XbprLLl/8omS6uEPfHY4HIRptYoH9kmOnPiCLQuXClZ92qvn3Wsvka
BPwtcnVJq7G3O4RIfSQylejxd6jy+KIY81K5YRpe9A8o7PpnTCXGcphrZHashi1d3jZQebeULmEW
dI2RRGKF0VeMwyrbJPsn/bnZ5f67Ic5qHfBDb63TPxxGt4SkMLeJScjUz2PztCeb0GfeVU7dgd7K
eByivAAwIRuKO+1+7wqkyS2wLHLAsLypzy7+UPzpwepRDrZBvwH4hytSDmY8kAuFn3opvuo31nGq
bMw2dYZTKlMYTvCSxhMmTegUt8Pv1SMcstMSXaJaGS7JVyHwnl8oR3ZJuAYVD7KUkSZMxNf4yGz7
8PLx9LQTSVO2ZkkRnSPNyR6AOskLhrZetxHOg2zCo45iTy1fobqR2qPGAdgLMtkfGlwvJPi3SGzk
ae1hL5kH6BYCo8A2KPiK3bge+D7c/tBiMLD8L1rWLm0awwQHbuB9dPom73FfXEFWFrleEuGZbqyL
nl//r3eDQb3r/Q4uiE9sBviZ00PVYt3IDmVgnZlafFDC+lv4mO2qv93j4Awbymte1tjVIYuiv9qJ
da+tKBCJsluWQEXeC6aDt4IR7gsBNRTawJ71SUnI//FS6Cd5QyNnLNrRYP8TCWuLlzXa3sDw3GGn
NZQWON2o+dpS27pr4xdAmjxDgIV+DskqAToJxxbzg/dItnrZX1NFeUenLIovRKI8RqT0CCN6Jlyi
W+XtIo9EOTuQSuQbinouerVFrVdj23A2p0k0Nal6p/S3A8wbYQ5uVu7Sl+9bywR0AjNlvCnosq9E
tlDzowkhxVz4fpWPxC5X25EUWkO9adij/5bAGBnNcP9n6lOdEW5xblgmOfXXovPw32IZjvSLKILN
jIQ1vwGgZuf6z9zhipNyINngO4XcQhAbz+8/v1atCk14hLF6qvixws/zKmjiESNlfB5F6R/UZXZf
kKqE1bH1yGNh0rGwH/+9hv3QPF+s0P/8/GjhqrsxCI94cWTymO1gfz1PRVfAGm5T9VdqDdxr9TeX
TXcfjzzhpuDvfFccTkmUkF/FcBgT0DOeTYzdLgoTdFHNZvCnquxRl8qj5izOsU4Jqhpa7a+Kk3Bf
+P5EFZx/0dWV4IKbQt/I3XuOdfVm90kqwpLQNWkpTXMe6l/JbYxY2gy2gYK+CC7EEsZevnturTsR
SYKFDcXC4wGp2okLtTrcf91vo5uBp45/zUnr9HnrfLnmyW3YTU5JYnccb4KXNE0wRA+CIkvwmLB/
hV7jEyYCRZuNxirUBrBU2YXj0VxXjsUeagxPCu906m8lxHmZLm9wJUGc4nysiBNn4MBh7vgTcPy1
RL7GCX8Q+526p8cZTHetQxHYzYve4W6OkmPMv40NIPSzZlAJgpBauUwgGlFX1MmNc1xVczVLNne4
DyjqBXtk7bbvm+/McN2HIpo7Ft6QmqxdF7n6JqDgu52uZYbJj10rtiqeF3SAOH7Qrx1Czwx9pDxt
4fEJIJwWt40NBY3hPkhbKREiUH0cWhCcadsb4wG09Dvc0FQJ44W3kaJe/V7JE4xKNWFka93xBNlG
swPIEdW2k/u7QoTP98QDnKy4RbkDNJ1+ho86BCGoWLcVNd2nfYNi836qfAX/tGkD2unNUwMFkQq0
nspryH/p+4XU06t+aviSdRyhjgjavHNabla6VzqUui4OKCu791VucgOM1Nb0AgLMXdTeB40Gmcp7
OOQRvkkvNYgw5o7zpTO8nDwAFHUi6OSvqPDJ0HTpwrZDZVInUXtgBTq3j/78t4B8RpVozkUdfHwV
Oq0QLaGnBAiG+5WuW5T/dxpiL0TaL/A0OUdMvUuJUJlmWMw120+hL4tfG1nu30G8eWnTMQkFc4MO
fc0sC+BVzH0ncqVTHvZdKzG6x+u3YHkOnhbSBYnU8Aw+CUd2BU+vvNt9nOJki2gVyYDerlAMczBI
ipkY+c1cnAS0yfO3x/vxh5bZmWLiPCJPgE7t08eZrqrED3wwRB5yhF8F4j5IPXw+D6K+E2qKRCoQ
H6XM/3umGPhtr5w1z0n00olKaSr28jmXK2boOQB8Cueu+revXpdV1Kyz7Nw03CJFkKd/TPnwKp/C
RzbWQMk5Q+0/2cH7gg66FOUpVQ5teUtvjNYNjtk71eVZuLubfDVR3w9W6CSNQIJRalgFX1QpxwaZ
3oFSse0o1Yt3kRLuICoTvL+bc/ovWLkDbnFl/KwKP0KAIN8hwpqQnndDaMvkg5ZTi3LH5UrdMaJX
lCTQOEFYhE0PSB25hVthh5r1VzkeL8CkVqebOrZzMZUrHuAFVTaLJEVztMSbLQ9VOLtMO0QgKalb
FpDvPn+mfu4dcOVN99E79b8Gf5+IJp0J+SgLpCdMA6fi0sEDZtws96JrmSGNe4HsB4hFYOEkZxAr
H0rlMOPg9siUIzRYM92IJ6rzPen6NyQnX+XO92cH1VLfnq3gpg2D39GlVA2zKq4giTlinOwUrHT9
gZDuxDfpsrhZRRtaBjkEdbu2/M5pOgUNgQ4GPiPSZt4Q1Ev+OnBmvNRnxfQJ4z5aLSj9GX5D8XhI
vRFs3wNA71tJ7lSmjdL6b2HsrFg8ksXjG+1X6D95pjqKbgP5oJ3LlKgsWzfynSQxJ8J9TIBcl95P
C+whq7SaAZRc2QGWDI0tLA2xwiitvIE/ZTLTlRXdWDGqKKkCQTFVz/0WcxB0t/BG06wg8IMRn3NE
5RN6NWhocCCcg493K8S7dANB3WD18/yk8H0/ylUO8JqRAq49BufPdCtD5RAl/pPLO2zAWze9Kt9o
epBFLooCw9OreI8Xc+fCY/ZV3Q9P1Q96P94KdkVmGhCq5arZ2RJsNF2DD7G4TS3WWLAoEXwj2J1A
G8q11jT+YbspxqbMOwyLfmSEE6t9G7Eaxdmo2BKXRaYoXcrWkTWALcdEN9EbZd0f7mPsYj5L9PP/
A5OMe9vB5ePSTI/XyBlgAqhWvA2wBtRoZAlDmGeN1QdcT/B0cMZmdoVOMO0g66hMEIECM1GL2KX+
8ptecgCvjBItOPDEM0w84JFMzhTKgUINLmzZptr3WltSab4aJWav5h/yB6X4Dqu7npKk2M6389SQ
m8FaP00fNI3rPtg8CYMBYgyrz0NapNJKQYfnDr8T44dMAZBRGLxT0ZVrSFGMYahOMhBW5HXxKNOY
jkX4hNXJhUxJn6ngpbUTpEyoB08Ux6m7G0rRkqR1Rusa7Gyc7yZncVqVRtisyyJyLcw+ZRHEuLV2
1MnBO6z/lbFitGTgQPSY0TUVMBXOiSAm0CKOe/Gn0+h8ljdglstCAiOMpX2/jI7z2M+mh8VLg9GQ
R4WyjXD/4PyOGU6OMXazt0my+ewdaBnQ3fZePWKSj8tnppHo/I1Skx3p8xepjO7X5FJ7UAy8SRSY
Z1DIIEL+BkMKO3t/qNfAYmqkJpkOQp+1+/TZhzf1xj0MME13ElH3RaKXnC1Phf0n92632P9kWpxN
HhE+wuHgThVVfvb7hepm4TqlpOc8XU/WjT8gxzbk134O7dLcINt8ttMz1vSVngQoEKFEyCLNdxFv
DW6VDNHEV0AxfoczS7B6yJf2EUFo/LUfiNwkp2CTTXwYanaIiuiDeWqjd45Bbd5GBO50zETOYZyn
Vi07e6F/gXZrFaShRvxCud3kSDZiRllOL4/aNgD2+Al0xBKt5kl1rRvQUsFDAojOxE9Jt/tXPT6c
ZWj2sems6+nqeZDG/bqVv5DMTleRBi+vvn87x+9N79C6TXOfhJr9A5q9S25ry44tx2IWOYs0nRcf
8PVqV74sS3FSukNzm+5vjS4A+MiU1zRuZfrNBblKZriBfF15FJNIut4+MuPH922Uxiv5gquznz+H
f91EyFw/NJ5dMPvacZQt/tKx+lgcDN47ncZnDrQaiEXpoVOJZood2sN8rCAzDY8fHjRGu4NR0R5t
U0oijPsJ1fv6oSoGmMgJyNQqXWNCyguQu89WhmRRmazrxvDCpiLJ2Cx05BQidDVKfb9qme5qtqvn
29nxV4CW5CjzHetlaOjyli98fsCtmkVBxVd9jjHm9+pl08Lw1aXpXP79tiuUl63YnO3tgmgYUA9y
RPSyoAABTnyykCL6pp8ETjyAAIJj9OLuAfuViNF9TOKEFXaXf71Kp3l8GoUYu0cBzcDzvkCR63P+
nOenfxMU/DE+Oy5qQ2YWATE2fh1BUziwpcuo0tC67tQ61bdNYhsycISb9fW7ORQTEURHmLDufa4i
OikSSjMj0jUpfpAW0lvkr/pCHORviACa2eZ5RFf3U5tovCaHhdJt9x8OOaJmBy7EINZwHmFV/33f
R7CGcNLU9yKvMmqOUNLm4hSPz49/P4+jvLkMWo1T0zNyhAj9uif62qAC+Nra0XsFJtvOpUun3lt7
i6rxPnDXpm8JZXQH+qVRzwRf13N/ds4huI6KfXO7o8I03lp9LvelxOgaZGvp5oUhbOanl0nsI/aB
v9Yk+N/tjP/vFx/7z/PP+ef4s14WENO9XCv0Z6NoI3ur8lgnUQLxOb1DTPTfI4HqEMqT6/L15/pD
ycIdZC58ZJBbgwaYKGVXZdj8l0fpPOR35+F5mKftVvh4Q0w5V4InB2rGHhQ9pygPQx+ZbDFYKnb3
WolTVhQ+doC0SA9kdGJ5QEHDZT19Jxb5WX6GMTVV8QshX3LZeZhAILzD5+yDF5UJVJ103DF2JYKy
/NnHa2U7MvJNOHX78mlfZlfHy/3fA2cYPQzq19e/NbxqvAn4aniSPNglf07fsVlsdqF+i5oDaHF5
S41P3weO7Cx/Ke/h0mMjQiIBxpPehcsF1S24oBvU2dVtf0OQ7UrBK4sTvV6qXam0I5sg65aapZ/f
z/PnZhabprlzlJoj17KDMKGvuAndnTB8DhECmhfj4Ul7lr8qx5hONx1uKa4aSGHZiO6/UgBDb9Wy
BDhMaAmCLGsnfMQIHgBAGfG3kAqt/xBCimpfPEk1RrslvoapAST34ORTL1w4TgZw4gBhrq0JtLy3
YpMXNGGxSIfRBfHk8vA9RYmO7OxmLsQiItLDVARlTh4ZI4JGRI3In3a8IibZMkA3qVxAE4HCLOI3
8mZEnv4fysB7KLTHvyiRCUlOphNeJ2IlN3UyqUwwd8syK11iLGu6HKI1s2yRRwbFajpYA2rwY2pw
tibDGoHOlxKyLhLEkBzjV6QrCKPIISOeZFJVzJ5IG7tFCDU3mzM1dEWtJ5gkyCjhwWlA5oTkfcl4
/J1f4j8b1oaudbVP+jEwKRmgUgTbBMjlgsjYabw5oTPyi0CVQY+hT47Qh67UT/SqaI9A4USsa5nH
F7p7Msl1a2g/+Bwx53mgDsPzjrj+ZZM/YOnjEME8yk5ZT7R/pfYwUcA3+iVj9b3tm7k7IjpKFUy6
zDOexIUZnV2VnqMLyBuVI8k1zneZpcncj80SCzRE3xYpBC9YcbEZ1HfEYlILRGYggVI3ghw3SOLl
m/ibF0PxPOiYUBuyLvJF6/7f9+onhu+6Kt1HLtfsmPp0eo4gykegGqNfVBi35mdvCyowWdy8m89g
feFR3+irlCpmx1l0AkRX/vDkiCu3e8o/Ewv6flKj4nFhfarekp/RKQk0EcctOT587yCcJsd421xm
asET7/VjyHqC2JxG1uccvi98tKcTnhWveFvcWZwL/nX4TpN5NSfqwvXnjD7agYZ3pcO31oe4mWiA
a/d1B3rknFsXBq6Bt5amoHcNwupBsi5hGMKlWTqE27wKth1gng7ROEJ3HQJ3/MJVgMbCmlejL4Dz
SZfllpeUZ1jeFnRwpw6pfracNWDMtp04ozrOz3DnMDwpxpx4hBUNk4V7tC/zTAvEAwCU9Xgn9jig
HzCeddGTxRCmx0QCXCqPS6yMt7p8qxHZ0zSTop1X0REnZLCHJthmGOgf0UThZeGDf/MNeKZvC574
Jx0wX7TBpOfgOD3W3R1zG3nwJURKDMuyk+3uwyYWuXail2nnkXtd0/9oV1HfZjllvdN34q/BBcWG
JpWXzfRfkW1Ll8PGGfywcZt6Y2kB1bHxEwQJGclLYILzg/ANKAPmsJmvrShjqq4aE1j9E2HoKJ/v
a8kPdJNwPUIOCXbPT7Ax44YMzWgvqvI7pL/8gN5f4CDvh284ZxBNS3dYH/MOySkSYuS9qloPaDzl
VgDzZQ2kCvMAG3CoQvBRyvBFahtW2ujvm9lJIzNy7KsAJC68DecL0jnhfPsdZmkzyezGI2ewH28B
/2CW8ABwgbr2RVTPTkT/TuKu/+50jCQF/ca4ESYY1h0jcfWBSCPXTyGh5xwyJuWOPKhzj5BlQS3T
6+Ez81W49jXe/UNGTyPQA1ya2AASKr0zuvIx4JFxhBSUBjWo9VjNg/FFMN66rWPpFRCbciyixAFC
XYh1If65Kbyni98N6phJg1mLcAchpikuKkJXzg3dyYqdC00IRaiFmZ+3Ysi7uJaSgAghmoEsRnjO
QiIhQIdiPmVeibLVbDjoJCOFVvJA30TSXJzQhPiv5SoYOWy5WUO8Bpwp8Wc3T2GLDMMl2I5oBlZ4
G27HEVnMHEBEjZMT6ig4Dm69xuYvTjMq+WHWAEH+t8FGVVEoNkLticGo8ogPHl2JIPfeAQUM2U7e
DKi4ALRTvMScTKhykhnoZsdiZ3ZPBH7MvQl4mG6aSieIkjOCPB5ATKbQw/pzKWLnkBwkWC3gxfKA
Xm0Vh5WaiBEBCNH7REAIMTKy7gyliAPId4g1pMcPeJKmIGQjSLd1PeU48i0KSVsXuHW0Jrw0aYO3
4m9+T5TJgjVR1O96QfoXtAe1Ah43ky+sm4e0423zAHr7B+RTFCITT89EZyOKR0TZ/VAWNrHKjo+V
t+BFm1fIQmS7Q2TLhbUS/ja6VIEg8Y6oyoMiQoZR4fAUzTKlsq0CFz5JcYrSJEkIrK2KeaCzKP2/
REmcsSYKNTOdITPt4HjqMuPBlBkSaeeS1i4UJjgsdGGF1aGnIhr8L5PPeeMJnZpSPrwfJhZgWxVA
j+WMcck4Xlyu9zfM1fzLawSmSk2YkrVxHummefslBJBpVwaEWUCK1qlroZskV8tEva2MIdAW81Lu
SEgr4fmMrEUMUVfWLFfNTIDqEl3UFK81HGVPIxr7XVTyQj5XqoANHY1GIkBKAPtGMRBocmXqQEtM
fDKc7Hx8DDgCW55DnaU2VEs8HjFbLNSi+mLcnjBJ4XDVzU5xFhAigTZpbMlJ4ST04mM5NRfbW3L8
FffjIxCXDE7pgXmqYiAvcqxp+Lrh+Da/cySnvqC1SeHYxtj8bAulnvPDeRIyWyVBd8kYNEcw0t0a
dtaNSKrlfg+nyMmTwzO/bqAXL3SnVMaBHXtG0MrC9B7e6Ww2X4F5yqx2TnIdwygvH2bciCX/xdWE
1tAkCnPSZSbTiHDbESeaTuzVmd4l2V0S4sgI+iO5FJopSfI/3N9UikwnIT+JX3WGQ3JFmDvk+3E+
mRN5mq17ppwry4k6HQ5rAeLQV8GMo2RVtHh2heEOtETyi94tHZbD773Sx8Jvlf7m4V+jzw6XYvBV
Or+Fga8IK6kfOy64VFFZoFHSpUrMXP6FO+hhh1YX86FHFgTxlyjvz+L/McEelYxpv/NIxLwq3Pyp
aTU/j0+hd0RY8OA5cz8o0xnzCsilMYtloCL1qP+QIpElWyDhydXtuNMdtGmiEJpOSE0R+ilmuZQY
p+npCF7DeSOZTI1Jd8iM44NZemFAg0g9nxbmJaHG9ohhBudiY1CEFk2J8UJmBmT3TfWPd1SmlKd5
wcNuZRiy02Ho1MYRRyrGNDTuuRcpyk1zjuHCCu8/8wQjR8UNWDnsCbiC3jGcV+aGDgta21RvIivJ
au5DYhWH+B8ODwEH6BEoTLKSV8lEcyH6tkvIjAI1o/sSvAZXp3GIZCeKi1t5PA7pOTgTnLRRCt/J
/ELY20ki18OMN+uVym6nMT1mWWxh9RVLlQfzPRpa9oKqt4k5wAmtuv0IDDU/L8dJSyUI71wUDIqS
ttB/4Sq159JJMxzMLzwg1VDJ1MLtOWHFzR2IOX01Jr9ME8tF5Odbhqzhz0F9zcNno+um9Lrqhv6F
potG4a6Y6TTlrYY1jwz3VL5EaEadGU77EVIX3OBrBfrbUBFOFHs4Ya9E424GnqTPZQZImWmtRvR2
HV8mqbt/JlN6mJPFrT6GMZQYWpBHIMOTS6jt3mesL24Hgw275VGgvK6TxGGBbsL3N5MfdKOjXJpG
mC260bYALl6tHV0TO8htB0eiAkBqZM2IOjJ9imh+/jpAF7F4ANiwWpchRZKm/P0QAQEMhMS7Mk55
DhIb9DiLuPIvYAI/GgiahpaXfBFZ4IDOll/Avech78hwu966tJ7f3vr53HTdz2xrfCdeNnq1w+Tv
JPPqPrDRuptGbbiXSc6IuCcA5zAEhFpAHIFkTutelsb5wAF8jV/jwyg9ey52gBqGHIfvGKjTb2Mz
xNUkfM+jL60vv+0cL/VMvJ38q/6NVsU7UwQFAOMsEiMrCps9jH7yNFiXUJntnlDOuH5uighds4Pi
eA90G6kBQMt5WepF5jdKB2tYZOfJBxQK4O5QwKl/yZZAweSS7WPqbZYu6EuwU1AB1QB3y3R9DMXv
yMtbn7DnLfkSRUvNJjYCI3Zic4C7ghdaevvY08mObkeYgd5Y02TYzoeoEmyKf9mThwjJAlaeizpi
UlDkAmNw3WBLnBBYmAYIPVh2MeBe2ADL0rF6rm4reQj2HngL4yn/c2oeaOkD+ol99b/xj0MRahGX
y3njh0RsVAcAA7QqTrAGVgdY5Kb51+JFRFbL9elux+Z86kdODcuNNBrttbCJOIzM4SnGaBjmKf7z
HFkeUKAk7uW5pLrh07hNxooFDQiTqXORWieGF6NFmShXDmuhxIYU4SSzmYve14e8TJxTB4xxQ7G+
8iBjyO47xMUUAGUfVsWA2Gs6PBSHJCpIdbLqwoMBhv+nzUJCIVPqa1FOJXbMayFg/6WVEJtpZHQ0
P95oD20ihUgli13TdDazQOlCei7fnKbewfsLEo9TMIJRQwW5T+IARWwaqyicESExeKxHgPeNaYGe
hqr7f+lECfIQ6mxvCK0XFXIKFXu4Mk38B+7ABSMdnwJhFhc/tCUhPqTaus0kxl3JFUdNlNPxIdgT
2AA2djxiFFeVyGAygbSeXr2TB+uIEy73sQqZqNp5J1Iqt6qhPY9e9ShcpysqElcDB8Abr1EH14ED
lGXYvUqPdEX+0Ftxi/Muj0iGc2Qf36Axu49GLifQmAbcFdWlFNMV59Zo/VxUXqLH6uEbnNRcDJPI
eacr4A7BLGxrWXVAIu+DEdX76v3glBng2Q6DrfVZpAWKZfbM+Wg7u64Ku17kVmqdXUsBGFwgPV/G
FFOGiRnVBvrVvA2wnu2HTqJ8I59zKkx0wy9l1tRiRduSJ/1g9sUx1Pp/5QrhKeMB8Dlb3DxmP44n
Th8f252woTM1ddeCOXAgLat0ivz6z1fxsxr0Y4QslCEy4oi7cyduBUBJMDuWxH4bDoID4VBoa069
HdxSJPt41vpcAQ+7JKrcxdf83XlFVq4hFWQHswGE/lX/GqXep49BFjH4Mxy3oUd8mBk90J+E3oh+
Cmjuupkof4Hh1M8/NyQ4xRAuiNe8zG1Q8oaUKlSPUGEmCvT04sVtQWSbTEIsX5ewj9ltlIHLYNkv
81Db9xisik9a5JIqDAn9qMbTDjFFy4ttbd38o9cTKvZf1cueLfs6TIyk5edIq/rkboc6DAowHuBe
Kf6TQJpSPpWIgb3smA5MBhx/FskUVdQi9ads3JLIQxEEiaSyk/84YycX0yus6obG2tRy4KTXqbCf
911D8MpuiqBoXpAOuRQmxG8GGeH3/DC/BvT9IXW2Kr9RdPz8R7MlKBhBRGcqobIZuVp8sgbNsPRR
0+Z0yp1Wqwqw6xrdYuWqfb4wWWLqOEM0xv0+M6Lf/2cPNRAG1BIrDCf1XaJjnCAzTLBjgIHh5Iv8
DMzafqoHqLlUAka+NM/QquFocbj+UYo2uic9NEx/uNLs64vCKQRYm2AQs7fuIWnyUszNp8wMbmf4
2dLhDA905OXpRUe6k0bsL93Jdq703LwSzt6a8Mg61ruuaeztpkJ3UFzVaYrJwByE8pss3QLCEPhS
f2h1bBtbXojHz1Zz6O1DSnnMnVRbQBCn30Qv056vkIQRbTyQHhgw997oaj21aHvAXH7EpxiP8LOT
tSPkP/YDKqBKTFdN0JTmvlAYufNWbYQhA3SUCl78BAzEu+YtCt0+vn9Y5/r7HW5eEN4Zk/ZDXGbu
XkAFZR7XM4fryY31oOIpLKhj4C7F6+DcRcdxr31k7VLuW8l/PN9JK7bR9tW1dnTe3q8otAI9sD4s
fCGdRsYctpx4hKPlHzIjVyk9Itd0Od6Sk4TEhhwRw6t9iIKSSwFpvxSmeEhQgukaIx3QHHHtxsLT
IRuiuYkp03/C8FLAQVUopotZyLwr9uvMxGEQmI60opaUJGGOR8QaMg9ggRToUW+wGAwOpZ/xpaxB
t2YF6jKQlrxFhVyUnusyO4UVjKkIadkxSFYw84v2PmpTkIJYQY8YrMm5aEWjRcfZhdtE9FksXZes
N6M/ndioqTJA5AdzEy+FYTIvcKMPyxsNRaqgo2tCUVI7/VORyxbZEZtxt/LwfOywJIslqo425yM8
0iaM804T682zZdImehx9ltfFJVD9IEMTrtihTsa0O5T7rKOmur6LwfBwWU1RJIGOGvn4OzoZ+8Ic
MjGsSDNSAjtcHlyWcGvhpoXeRfM//07PA7+v3ypDDuy8d5Z2+K28f+8LLRLifUr4h/3hrsxN8ua4
3g3CEGFw7KQl4wowXkMm51rLHA0oNgQELpSHB2Chco1NcMZdbpVbcb5AlKMDAFAFWs5zNThZpT5e
QxDMPlpHeK2d9yN9p3jRJyNAIUaGf7kUUnUmfxSxdXOIHfjbGZ+sw+HBTeEcWQz+hy+dzzVGLlmd
ERZzBYY7MCPnhs+9qYSeCq/T4VBM68ICHVarqULVanKPcBixeF457CBuOsErPgJmgzbAB7oyUpZR
Ww1cuI7shbJxhgKqqpuo4MJ/JkOfBHJvoMnwiKp2onp8CaVOeuhmLGYXexSCzmcpyh7TZQ2s16c/
YRlKEPTFdKLcpjdmjis59yodHHzHYp0ZrN/shLOu+7+sgBGoLjxcqL2p2moWHwZA1sZnkVQV85xl
2yebn/oLF2ow7yfW79dd+WqP5ujANyBHf1sVoPn2nqCY3UMPneYa5NcVk80U7X4QMQjom4kGvkY3
38wjV4lGnqUGGCB+eE8TU5Wl8whvpE88lkfb80+nC12ldG0FdekOKcJ+xnq6CmCZIzTja/J13Gbe
EY18mRnVNDTh7usegMVNd+Vu3I5sPCYs3gmtz2TZ3rEAtF5yAMNfNBfbQpN5w5Jn/mBExoA0q1CX
jRJqprdGDDWM3qXWo4KU/FqhjpbHCCElUrPkYg80qyQUkF/RH2ISwocZVbR00Ssrtzqfn8jV96ut
WWtWpbCoGNDIrvH5ST0vdpAsLDfQdWBct+quCceWPTuAWuVxqu67OKUTW5AK/lisFdnHaKOmKpEL
2WNRvJseqiKYoFbvRCOAxDbagF7utpNnezcv4ue484h9UTipK3cpTLNWezbjhY/vM0L5Gxah7NMw
vQEDh8X7qLI+O5/4sTr33uP/n8NSo6FLlo6fPLeMGoFuSza0gvrdp84E/waqR3hYFzI0TKV4xR4m
LAHUCKnzILMDqTZeIY2o8hjlXaF81W+IvFPhm8LKc3cJNK2ZxS5F5NcbLSG8MNvRWL7XnRrkEOti
ACdtg1M0XMC1EI4ZT9q54piSk3iFTs1OmR+wrmyh7YbVZTZ58F7AFlAZ7C5ThqDHTSW0LUwkh5qZ
hiPa+ypKEtAaehxLExy80H/BNWTGsZ7CFdpHNIvi32rr40YC/ln5QPq+0Gp1EJNowOXvdMr456KW
MSLEGL1rUdztQg9KYgBChhCeN4/jAKHL+/txcOM4VrLNTRwiTb4JN673pPVYovzX/+uc+qf+dfhH
Weo12D65F8fPIzJlCuGlkabfBOozboaZKq2ayQy9yEEKs6uvSKvSUCpBwTx9A1SPsXpmJcPQjOkh
OKc99Ef9GK3ZrpjtgyQT62LNsUcbhg3v6wWfxzVMGRY+Vxyd4mTz0LN8dolEwrIUJ/uUKt7x2C+l
vw7lL32//IjKFTia5C7wPH4dpQIQxcCOmd4zyjcHQI84QPTfMF2R6VtxBsI95m6AybuN8wAl7U7Z
7eEoAbXxJ2pIdHKNMilXTNRDRT6E9zjpW+FYtqYx9KG5PFqdsjUjONhiMXSq4hLbMNfD9szscn9V
X08dIyYZ91wyBn6NpSXcbPrdsi9RyjENo3pSG3ppGLO2TlaylI8RqLxIDw1yI24aBdCP4Y3DiOQN
to8GzlSnVbpRAgEp1n+VrIShjUVtwIUdQ+WnFXjiHQVwR0abZmbMWcooQy4xYeD/c4KqGTpm3obl
TVJVmPQSo3EwdA63ZctyFwsWSrONkkOkrMSMZivz7y62aVoiOkZUoow/C9CD3pihPoBuR9HwWLmK
xQkCpcVpxLFh99QifYqavhhAcxyB5jg7Bj4xwgm2nX8bdx+/AMOogtCcaeW4qSUcwaxyh50mAq7m
Y/Q5uixMvBKqc83LhRGAGpfc+3ApukMGczZ26zaPSAiYIEjUU7hRQauFI9Fychvwey76bxyhs6RF
3hWrfaDR9ytOiY4JdegFZoQqHi3st+cn2mBq4ABG5dk4n+pMnXkr+GQXEBsY4l3MP2hotedqnGI6
fn54/+NY0NfyM8Lx9s0f95KSG0ykVtUNQ/1N1APupQ8CAFcen66tCIIyF3AsvDcE3YM5XlsUCzp0
EDmvDTor8k4+ciigZmorqsJSL4TlR7nkg5ZtVmXpp4bYAg5Pat4dD4ATaY3a5GZZpKIwYpbOX2He
lj2yjSVtjolPuZfOrDH4Jy909FwczaZ58EWTOxBel74kwBVBgvIcRK9yGGB2MDv5sKm5U1EQpxnb
9hSvk394QxR7VPYRH8EdyvA0BD/whSIyczgyrYCy4Van876kFScDT2hxKvKdjIouURXyAsRTNl+G
jviKewNFKegjgvIgkSAVaubaB9HCo/z4oLf1o4hiGnV68WKnxU0DSTmWER/FaTVcHlo+HF2a68KR
Bati6u3h916K5o3SiPSvFdM4ocbKZ1frFuVwVS4jipfIllT1sof9eqAsS7DFdOqNggWHfro+pNXO
Ccx6VE4YzfoopbwKVO40wAinK1n8JX6U899PYfkwtT858WD+Bm9WnteKODpH14icoq1GD3sk+V+d
B03h1kX6nhZTpXuQhQ2MM6JHwn9mMxRiIt9Trxb/l4WRxqsHb/Jr+v7NVxL/VIOPz068+PksvZUQ
noLSyopq03GUMosuhFR6laYKh0cRev1v1z8kmxy1JARhCIEASOtsEZ8yeiTmqXnifTVOvXukW0tA
fwAh1v4aF/LZjo7NLPlWOjWIQalErW2zjPtbO91Kt1bp4taolZ8EqQiU7kONGh0oLUm6hpfCjrit
WcC1bh6OcE/dLa/IOFyD1Ptmdp/Eh/sfHRgrDR6Wz7jCxXemnoZomE7Mb+mvrQgO3a7/IQr7Eh2Q
IKI6F7Zl8AUMV7SvkSGqKw4JLexHR4nOb2y4CiMTqda8jX6uXhHQFNLsePJwGajwYCY98chpQ4/w
RJ4ys9CVlizrz45ajns/9R7L16hdo+XLKDd6I3M2+srw//ZslSDWENSBv5JfhVOyGr+Usv9H03lt
J44GQfiJOAcQ8VYRSeRouOGAwQKRJIIEPP1+BTvLeNZjExT+0N1VXZWZD9iU9z7h+lChgY7j08qL
NMk3TXhiMmbwMx2jfq/4gnZxjFr9E5vK50/epU6b8eYK2x9DsXPxmIF7i6LG9xGF+1ZGsWcZZGPp
fGQ0gUGvraxqq8qKb47zRxOuqn27qWEXhIkqIidEP3Rlupvnq9dqNwd6gnEOcZe/eR7sWqi1/OEb
/AV2iUkhsZGEegsUNHC5xZcVp7dN3uASw+Cl1JSGyz3NLP4enf+dV4Eo1rTu/ew4WRrB42nTBAWF
6zEF4zmOE/H5YsIkqWnjbsXxR2Hmv6XZcetifHDD6lU/5YpGxLTqZRJBVUT09/iGRibfVmmtoIxI
BfM6/sr16iqo7LXEcoSaIqLVV7CvzzNoTrESahrtM61vn3ZYRcrpUByeqPWaVl2I7ipOZm0xJBNf
fDmk9+9tkCpMrWj9gJQ9PQ2Fp6mcmdErXf6oHYs+9N0y1S+jbE/SNpCeW8mc50i9/zVFbuwHOi1g
CVeOeOsbhOsASbGIREAyxx9O0Ado+OaQlcVhVkBWoAMUt9mHxRqDmqvwl8/OgyvTh16o0hgd9eam
2Yp/S+PTNMWi7o8fF9lCpm9kpRjxF6uKjgxRHNQ57KcT6hvfJPvLAtD8kjIAHPHPwnikVJ5Q9v43
p4qOCxtUF43LtMKZbY7WM5fr0X10GeKldtkpgtdGpqrM9ObjluJ876bug+4SY0iXSww2vcn38pJ+
EHmJOdWAZiY2i6i3eijCiumUEaKLi4mg2YOJiUnRm75Hu8mzd3H2wwx3ENwFkV0gtPLz8Nkth3vG
8SFkfYFkMrnMy7MY5xRkjTu738vwuG32gTdXz3HzF6uPAB3xvuClQhdp4VnCG1y2Wb+GTL21BwZB
o711Zvm10gFqEe37+sYxhNd1PGrgYtakjEZZ9jBEhxt/x2Ov2LmH5Bgv2PSnQdldok+Re7vfUlDA
s310oRssoi0i93F7Cd/eYwu0ZJ/6eXs5b04KExge126ML9KjX4QD+AXItF+p+iR4LZ6VIDBf3Gvc
e0S0vVKgPdLRi/3cpDrTTlENq4BP36hXOcW3oCoIS3K/cW6yfHmVCY0PTnGSkHaQ2LiPIStSG1sp
VsVv4K9boMsf1jqPsN6rt2XjXAFerQWFProyeDk7DYwpyLfs1/raZ0voYcPXe6BkCg45MHpP7+XX
fRaL9wRm5Dg375hAZ6NiK21lbrV1GZBshft5ydr9PvwDLjuPwW70aj9GB2v3Y8zuznL9XJ9H9z/K
ESMW4eHba0JhL83OYRE61dI9bT/iLzPtiErn/9/NyRpUgRK6qWBBOevJuQT1cM1uoocCJoVe3xSe
fPMnLA+NUYWZe3GQ1/D2Q9wIHUYScHYa7mhACbHJQcqD9bPm3AKUlJJOw+FOYx/hNnoRAiKn0cuN
0WlLRvRhPPxa2PTy8bLPM/LhO9y1llh9uCcKRTYbSxH73Yd/lPnUu3PGkGTOvoP9ycII3jPcx9u7
WWNcxtPq5FWdM1hpzGhqupgW4uCuhzZbLEJoYKlMnmOh+ojwtwFRvMffm3VG4b6KYVTVFxcQgUTD
ks6OPS6kxdXyr/Enr+g9extFIv43rkyfYEaVqXKiKjbf0y9g8GJH+O4Kxzk92sf5EfXdLxTPwsrQ
UfPIl7ewpLexjLoFr1YPSa1GA1jKBoQfBUJN13717sTzDPrdNJ5XpkVm3xNh4KYaYnrXXtIzWkKV
JCcb93ajZb/QbfSP8M+/FQeFz9ooawPlZ2VoeDUvhd8oStfSkdXi5/+O6IQ1vqpwI6O/QngLEKFq
i4VLj94vHohw4iX4yFlS3FriJEanh7/bXH01ONGS/PFIeLa1IcXYub1RXByL3X2bCtL8psIFl9T3
L4A69kdSKJwMhIqcENJYERbjB54iN1qTEC9AhRXRT8OBoEz1qf9tNux/pi2ZUWmv0JzDQ5wFvsx7
1+jvj/g1wmTvVgYF97Q+dZts/9vilsBs8gZriggOP8Tl/1HBKw2VeqiHZ63o4BAq3Pk+RPBTS8e3
4lBy0e+qjm4rg5YAAJy9Vs2Tc/VP9Eqz7WFGptKnYn1VPRU8C4+Jfx6Dpqs44emLlxWF5752Pu2A
T5Hu2Vm1jS09RW9i3X4BrW8J4UUy8wGEeyzhSEttYvDtpTN4mLHXcB5/2e8ZHtFfHTTzjVPbrvcM
npiGP4eVGByLmKCTwJNvjprDF8syTYKDQ3gdFVeNfrRg8SUyOG2jwamz7KMdNj9jYF1nNcvASg12
r3wOKSDtnH3ZFFfo95Vemsr6KEFROWaSiOf1KYmpykApjyNRM4g0ZXQviUE/SZUGI9ygaQz48F1z
VKFXJfyJSEI80mYKw0DJtIp16JtyK9YFgs0Cjf4KRcUxIM+gbq0VGtDsE9tyPd9taoyybd9BgtUr
CaCFBKsOq0hGTayy2dCXrrs2USG7dcq/kDYIrfWsj8s91HAOFC+fgCZXqaClQTx/YMZYc++ZBc4L
bDvkk+D7cDjcyOQjNJ4C3zIN+rWbmyIc8XcILyX/XbbZzc/jHYxpmrKQ+wDgM8jCc5SZMZyhin/C
Ek81ghsx0PGOh1DFuTR+6NMo4fnsE6iWGN/Yx9Qso/67y7xzZsVM0LKdovxkYRqcJD1a4MtFJIOM
n+OGV+6OR7scKOJ8Tup0iDLKUBnI2hx7PqX9hG4MmEFuATPDxGeC3tu4Vy5pgah91kC4q/zRaLz6
h2Ht703GnTGh1VGCQRBm6fJVMdx/sDPSrX9MCvmQqN9D64EkUvTrb2SiteZOh6+GMFk5Y0SJN/ow
izxo+qX58lOl1lQhXyNCVZmHdMVc90A0Fs8lJkvLQHU2jL8W7983jSeUPtf/6BIiLNZQaGYlAdkO
43aVebeh0UskXDLYPb+nEAeF7QEt7VtaUkH0wGLz5ae+IAVDemyaDLb1WoehTe+T2u8p9iiTkv7d
nTUOTUAuiMoS8PiYqpkttpa+U+Ilebrv3qg9UjtlAf/TPV2+5/Fhglsu9NdvT8OU2tIUmj6sRdZC
Kb1hORwmKLEfcNeudBoBjpqDy1+zX9+8R+/Rff74i9t45r2826oEA03hXv3nxbKvGKTCNhKRXEXd
W+ce7DAXT9xqrx7u/aI/m1OsdS4+7fH23GtvEWW6h1Vy4S+mTu1lVvUExYFaXZ3cnbWZn4in9VVI
QFTBRAS2u4qsFbDA/O6o0kM3BH9/1dUq5i8CUx/gJ2kVLNWD9XKVmjS9BdpTPtL97tlcW9+neEE1
AyOxrliv1zCaJLOoE3W+gLn4sCKBIDHWLvf0rybW6WJc6yEg7MPJdOlRnZVahDNse2x961vVjk9V
E1WxG0xoWr/wS7erWZC+OilFWRvNE9b0HbUPFf6vfSGwyt2+i70wHH7+wSZ0E3d9jRMqRWrS2H3A
CuqzlH4osH9Hh4YmNVu0B3AQOoJotK+dBswderUeEKYYQKmJwMAewVdCPKDK3yrpI5rLKrCr/lfg
iqiMhcgQD+wDw9+IMg8I3zfyYm3g8cGxGYEaheoVqFmPQb54szDoQaXFwhCAasq/roivlk+C8pla
ozQHdxuNzu+c00B/zq8TdnFmHfETi8ON2yN8ROOBSiafr5tGRRBAUTydbwyoCcE6XmRaKvf/gFRr
gCoAGJZO0Yx3891czQGSRJJGZA7rUWY1qnrmaHhUAuNj8FEJyubTgZNEPwPKH22VHXheu+wB+4QP
dpYnRBn4Yy3mUm+MC8h6Qd3v27qoC07fAO7A/mGlySziyo8NtuHcWnWEHqtWHpIF0TmC2jq6DK9w
6dRIYV9ObGEggMY0sUIxiOxJBKwUDWnXhCZTpoxECk6NVHXvHHVpiDP0okAkcpqI+i5QsHFYpXRk
UO8oC6oeCFHQTeCk7XDBbThXaP9YqoBPIExCEw0REzG/rh4NMxy2Cpcll6KlhbGw+0TxCUqGOS50
Xm5up3bJo+UQM9I3FZosQCnP2tJgA5VHn8k2heLEnaWX4YtiLWs8FXrkU7hr6GqYc5IENsaCU7JK
VsbfsTXRpNR1jILZw35a3cRahhdqyLw6eEB+j5mDVgO7kR0Ac4be0OxuvZl0KbB8honFC0GiBvXy
xIvcG/Xdg137Eogh/hf5YsX3pGjcYDVAKo2iZOJQE+SsfqNOxa92G3aTiyryh4Dtr7SkZi8ezhBr
tLAu5KNdAobqpTTAZDaRCbXnfZc2nZHat6vAdW+4mOiwZVDm4fixbSmiiO15jWGqd8FUEUIDJUOr
yndqt3czeo5mCZelyQkhIsMzb2R+UiKmbc4m7PxF18n81ZhXyVwiuHPFlgfEmScHzhrVIaqi9ANk
H4SBy2J3nyxFDdZ90GGoJw0iQko3PIGYgCXqbOZcMaWZ4F/SWlPrwIXr/qS/4IF+C1xMAphGULHa
DXO2BSq2Zw1OK+dFCqcoqoK2S/2LlgTUwMz+pJ/aNaRu5n8Gx/LmMVEzLNJxnPAEm7E/9M5m4umx
BMNQgKepfl3Rvr+X/eBd12pYVgv9s5WtWUCxwQYFge4UY6h9WGgphcd+GJRaqgiWZiJzKgkWKZBA
C3IhXbufe0ZJcnQeiWWn0IsqyKw8QRwRA/O8ozgXqo2wopulNviKUz1jDPgYvqg85eBk174Wq2ob
nSSbfVX8HK0d7KxTFFKfKMQKBlXhKBnfEZ1+kyZnn41Vxmz6l1Znle2eYxWboN8PCuhaNOGD7Z1s
fYLggJB9B7ZuJy1jTytqPuYpjgTyedgJ4OjZBlWAboKH2Fr0KK16JZV9CdBPLek3rdecSPVDACgh
cZBPHt6Ls9tDeuSo1z1FoQsGLKcIDYnHbcCyGOReGqgWKihHr6aWznfKJhh3zje3QPPS1UQumDiu
w8PrrlFUhExGDuAT9gTaxb9LvhZQFY/12tMXwltD52FhwGBVFwqscq3VWBemZK+p3bvNX+ngxn6z
99Yn2BUvYaiqAwvTSDhJJH6I1RwJxHhJmGJE+sRv2F6rI0XziNI9C8X2JkoBJX62LiEbrP2xrQ1P
n6rMX6Xf/4+BKyU1LUX+HIzwj/GnTaLH4kjIHgol4cJhOzzuUcui44Hoj8SaYzYojcB4UKkK43bE
Xwij6IYskn1X8K2gfgJ4qnouCbHgAlIKjIZ4iz3i0pKYK7M94ZbKvMlIHKhQc6PJvlpvpCBEB055
NR7nPOfNBstGRLsFfoAEa7oOqObwfj+cH0fAElshOFXH/1H9fCo3wtTSFcO2j2UbBoKOCCiXrY7l
lOvHRSF24HvNEexDuVQ7u6dURJNnx+EWBEkUrDXZDj+tWT9v1bTbJws0UiveAYy6r6u+s7mOt6+a
02It8EhcPLZF9j096PQi7lWGIle4O57ih6H4EFxY/qwVYYo20UQ4UoRj5L9wWBBsxqXayM1QXZFf
MzLx0kleeK6erwusfVqD8U5KqrkIZYwXE/7QNaE4Qu6F39oqSYI0CcRlRmiOFyrfeq20+dNywebD
XdWnM035m4v2K4EDxTacLaeu3Fk0mBJJw2NFnRadHHwj5MglFE+bozY64RcPcgvB+7jhUQihoiuN
B9oWaMDeD0+008pNUT9X27dqDsjC0juh38djHLAz+m4xw+bXEfXS5d+FdnsSIGVDQxkw6g2AB/+k
IP39TKEG37CpSGn5q+ApFKHsLBTqice0A5FShQztAfLTAqoFAE/8TWjKQ3gS0wa9el86+80uHhws
uer82vWWfeSSe2LHpJ1bBSWqN+JbsCVI0j9GJ6dtgQI3T4oGCDF9FuZPIeexZZ6qXPfhIVRbAE2n
oFJh6KRPliaj9dqee4UiBOdH5zqSvOkFpsIVouT30aPqF0ZMOi/+yRfHX6ygBb18sAHRl7/nacBh
ISgW7VTjtMqV1UOXToyKx/DQkq7I0wc6EB4gulTzU0mTpgXSJoxUBEIEbaB+xHXGqJodY1M7f7pb
NYQVboszJq6GRqJiMd1esTioJMEdQOmAlE43XfadRGpohbwz+mok4XsY5tPDkEZtA6GRMx7tsr9S
77bueIS7NXpQaP3mxANDDQ0N2cRXK821nfBV/z199EAuK3x235/Gd+PnXjbTP4zzkFgaZi02TopN
Y2bilwEn5HDn3mc7N5vBl2O3lJTRY/vdVd7hkbQoJLxH3oh62w0FGvHGtIFSijTWh8UlQpYCKBFu
vVR9we9an9vU4G7VGs5pcBroZ3pAVGeHYvt1XylYwWmQ0C517b06Z2JGkMPrzaOxKbIqJFzMI8pk
vbMLZXZnliPr3mP/AWOrg04MwBOpaM5eOz9GisU8/uKhLOuwfAheSPZTmcDcuPKj29XST9/jiPZl
RkTerbZvQxUbtUpJSV4rDCVNkCgwF4jocGPGQtWkBg8hBz66VON5fCeZNu4PvARkp1JLxNqjERTP
Kbsw67/FLIn9IbvkAsQDv2uZ7yzU74Fi6lhLwBqIVgg3khx7k01M65RWKiBpNfBRIsc3daggIKL+
/XTrvRflPti7DfYR6IviPWI28C1LI60sBsBnoyBhqEtF74K7EShIzcO0wVwVzal+TmuG9bsWTf7h
hEFijqbUs4ONQJTPVSA5EGStRJ4VV0QCLAq8NguCHa5FWeH5OdvRDQsa1FYqFEjRJOMVlMDYSijW
qYMcNhdS38qh1LqcO5E5tcV/YePor6UgsiYJk2iqwRMWysBUtGB5T80ZawaBgXhEqjloU/9DyIkx
/lYZlh2StY5lCY4H2pLErlst/4at+6ethVybmhw7NV0vmNMAWhLWPlxiRHO24/JqX1Nig3mCgsyc
3+zZMtUPz27fBa5jrlIXeLl358ihEC6RDKxWV2wKS5+C3M3yCHX9G3Y4hivxTzZETudgzYDu6fEj
Ip6vgGDYEEvW0nyR5tDzb/pewcvdgnfx92RfSVgl7i26BWJfo5WT6L/cl31d7YZPp0sdgrGxFQdi
b3m/VCq6k8mIWL2L7CKTigcNuw3StwpGNeI/dWdM6m3/2irPEUP3YDSuuivscCZd7MYk8/KFg+SX
smxHneO6+WHuS9C2OQS0Uq8kDWeBL3NZjcKyKMkM1SEM3hlipXPcy1aTIBiNWldTAr3i9yLM1a/Z
XPFPXxH/J6gn2idK55v3AHqCiA1bDgAmzGqSmI6Ywjxv731J+oiuIS+EIwl+327GsmRfOp82N3q9
1LfszTJrNgO7dMi39m2+e7m8u5jX3varPKvyAQk9UbEWs+r6i0yKGJd/KtzEmJ9IVbBWgb1X2Tw0
RSoLTz8pD9UAeLVRDpoez0233PyobtG9w2nX6gc7yyK7uHkPk1ap+4jJNl7k/CyexGA8LlShvuw5
ECzvsFDoLeyTcjru6wTCKHWJdgABQdyGL4EfI3O4/ZSrWClBBk+BWgJeHVpgYNTqIVpfcZIVwOJY
10SduBBxS8yV2u1nyXm3tfxob1JzQCPiVLVJfRIFAsEvpKzaiVC9O0xEFYYFB+WgsasK/9AWpWrz
2VVn0HefVNnfQLhHYY1CGZFBlf9QrlhwsJAZ1CIUQSJgP+U7femhnzQz78BqgDo9IZ3wGkHzQP/F
VXZvFVeXYXFaoswyvHWNDFeRd/uKnN8LfcQLJlr4TuNqqv6itBudbeS89uVO+Yz0gjiRBIckxlHr
saLpVGs1NRlcO8REVPSi7Rsx1CEsWlqTbnyl3VqAXo+EGp/0KxEQpV0ORd8rybojaqNqES1rwx67
JweqjfyjVYc2Js849m8wbgi/kNUEYtZXk6IOMDuNT+LBKjbVsi8L669EY9ZGW0diOdrr5d1mcDcS
pCh5yEBbAZxCy8IvoWXWLp/sHSRfPqvyJ4qBPK91fLwNjysTqvuF9pcUQcgZTph/aKHXgWiXQIiL
rHWFWCO1dlCn5i9kkB9UdmiJ4tRROtrtJTu2L7ZuxVbzHhzHdNBW391708MSMy22doVV0vRq5APl
IHraqLtcbm5+CRsl71oIkmd4fYaFm3O8+Wi/XGoN80LBHY3DtPO8B/ejm5J9LXtHYJd7kMc+/vUX
/DvP3q7h/6S5Xayaz6NlRHbzLsHdCzvHJk2cM/Gcfe1QOXQb7mlUmNP7uohgTD3NMhUWAkMK1UVU
Wq8F8xBbr6t1ZJd5Wcu6hbQQapwPODMs+2/TOIh6U0Kujs63IlWhEACf7O5kN1461uXLuhrWjjZz
RF9BTXvVgh+xrNJAfxuV2xQv3BIAG/UUJ+nks/3oPPkr9NN1c2yMk5/yoNRPw0a31M/hxI/T2dFr
dCPw5351U93ws9rVeuDfi0QAfyITOZLSvNk/etftHjSXuHbvNiLzhJ8QyR/h/tkyEgmyFRcNQppf
Y3T6a46OY6rfKB/9lVB+yldpF3NSQrTXqvJ3GDZZIMaHVkQ4WAQMoKMWNVigs355BcB8HS/hUgGI
IrWQWFUidDqERs/w9egZl1ZW8fcvL64F0cV9UB2iA+eIxo9VO1i3snMkmUQYCSOK3GxsorKb7N1D
5tTJFhG6ImG7g87QOWRV2vmmSPl2aZ4bVoa6Qclupm6ZfLQY1vZIPaKoaGcxAEBhaDz6p1dQTCf5
K4ijdiP3j+dO9dDbnQelc+dYtqpVv5K2a0iDUufatSvnmcFGfmrtlv6t5i7T/vXuIJFnXG06vA8r
KCg/CcTFvwd6Uj+VICq0i0QYl7DqV2Nz5xwDOr+dQnBxU7fuJ+R/l2GGAPAFu7Zbq9YB4WECH7oE
GXYzuHvN8bF9gZFwbzcGO6YUuvAkTZXBHY2ZEwvEgyWlGSa92yTtpEgoy6r8wnP0DhfH8MH2fNJu
WimFYJ8AIaigEO2JsBM7BzedxV558EZIiLIDoeU+xGzAiXFB3o+W2BvQBMwyQnvUtEh8cXcvrWIg
05qiWvTjcfWXQgGKU63Yq49oBmD6o30zevZ3fkqdN+5cuec2tPDMbI6MXrlTCCvdw3rXucze83RW
nRvzQguiwfjdj9uk+M6jc4PfsSO6yV1inP6J/KQmYW6r9xyVWtmsekIR0ywNL1CKN6ef5GVWKc0d
zefLrFANYBMooa1tFqn+MJcHLyp8F7uCW+sjQuwbna2sXyQdhDQHGL+3L3iqwJK+uQhzk5Aegjd4
/y0w9kiR2Ziet191q3TXpLmwb7pp/9QvzEFHo1Vmx7Fdh9ySbqLNDnJNwzoOs2G5w3I4fq2SfrrK
etdZNDhknWPJgruY9NjNPtK/iI/VlwC9zPbnbzStdN7z9zYfNUf3caP7jM1G67kqoFuA74VVCKq9
fNX0a67hY3uJF8ZxkNgoycHhCJJOtEIE9hBCsfqHiX2qHcFyfoVMghDd/cZkrPJp+3ajOIibrJ+d
w7n7Lo0e8WCXOYmBDN0grrfPxOs0yxfCA+hL8Grte5TmsUJlMURrYGlRDxKMLyBf1oNf1yPp5fDz
sew4FZFQKUYlw+h9FMWop2OqJ0q3fBQ//VciByTe3+hv8NkNiJIVnEti5GvQkrbEuNd7yvp5h9Gc
oPOjla7xJg8RcEV4IEZedkdugBUutGn8Ia2nd7Xek5N7ciUccHATD9cWfLyZcjgdhhIh0RN3sF6K
lGVVOEZemGIwJD/FobF5cot3M58dHmZtVt/WKA5H1ov88WAWgCxmrJKUnadI19UZ7cAZm9qWpcto
k6EuE0vqw4l9rweNsluu2uWGTREDMJLlGrzg5dwxUgE5pJwD7YbGIjJ5Ggz+6igeQZGAEjN5s8xu
4ouVVNARte6QymHAHswrmq9Pq1ywjuDKG8J1v0lV/2ETgLGa4r9T3NbXUWQ+m97dsEq1VkzmvLnm
VqXk5PDS6YSh/3X26DUo+5asZtVqLJivOaIQZRMOIyzL2uq2Ahc7UUyjwv00S2QjUCKoqRXMEwvv
rIS+NHZmrwAa1q13Rk7lZj56e0rUhlkYxWhKQ1e82NVzm42KUUu2+QqM+WW9C66dY6tUMY8E6gtC
GdD4NzoTqxeeeChHVBGwuPT2P0USjsllZ9ZXBaJl8L+K2VgXZ8/crLCiPTeNbTxOX58NNjefZEVY
/MEdT4jb7GXT5ppmlARmh7N5HbwrumYXnbrJOpwVWA+cG11GsdMoWo+lxU732+SdwWE+5qUp/J0R
9XZQvwsQ33o5iKXGV5k2Z7dFnqLPuH+ZadFMU4c7sRvcQuNo3XlnJBcixKitJ4kDUCp9yty9krmk
647qHGVdWpmIaBmBEiqhZJE/rQtqtYZlcM+HDW4f1/Nq3W/2jTIoGqwgWt0im8SseGuxljU71cF+
kvdv7aR7DQqAQfA9Zsfee3yco2IJ43FqtK69N4tR++Tv/Ur/4KWTQolc6YAiS95JenD7frDZ7J4m
p0kZxeGCd/ILkwZXyzYGGTnfpjDcTyiCOffM3Q+ydXORdA9+AoGaKJN63s+1B6GLmlLr1V/+nJYg
grf2vo2Oc9Eq0Xo7JgfbNRgRWBGfIqvAHAIjReIaYtaYcXluF3oN7rbEEol1pxVySgrSi9vTum4i
kl0sZScZzcAl61ay8qL5xrTBS4Jj8OzsEWw3/Ksb3l26VdpPFscTpYMRUsAQLiEuTw9e4tzoEgoq
v8XecvyI7UqOwrlJEYxdmNR8sZ8dZhdofbaLMOgwX1Wmd8ABzrRojmFY9ynOtyGGQAKhEQ5yzaTo
lwbF+fXYqdx62ezBbIS4YeboUCHJ3i75JQoeY8bvsqNyKqr9j1m8OG73f5JpJ/C+IMeRbtEihtDb
mJ6JIqk5UHsgDMwwNTTErKlEJnPz2CG0OqF3uSAQI7qKx+UBv0+q1pPC8xUKyLO9HyD8ziQ/W/UT
UwZ2YdI/Ld5SxL9M6pgE8u6NFT2QTNjB/WXik7JfmidUcHbWFQIHKoAl2IvunqHnnQ72OWk9JkXo
40ZYT53YcOo1r1gdEM6cx9edF9VcxG8407JHONN+59axc05ZFpnhzdaZED8en4n42JRDo/twE7rT
oe2DUqDcRbM8DmxexU7CeMYGXdgykPvH2Tsyq9338LWB69CC47c2GE4hSfMyt5h3SS/rLQMqiH4Z
6m/CZuEXRmC0fto5taAhUi5BM6fg1K4unJRouCTlfXL/XzbxdcSs6tzHl24eVDqIMGOUcsRItjAr
hdlsuanMIZTV+mVK6gzJdZTCSvQK22wGnerJ+HluWKnvcCBQilzd9/CHi+xPSBFTWx9pVeumNysO
DCd2ot6xE3uXEJFNuzomBqI36ugDivi4f/UvE2xcKDW9e6cw7jT9XXAOjoNoVPAfITtaAAnNiicx
Yp15uOs83d0Yc/ixYV5aMdTavFsPzyOmP6JCdPxgTVvuNgkE8rDSuneTwRseb8qaWnAJ3Mvddw+a
SrvgQj7vXqH4944TA7pmGYq9eARK+Moee2fAnuhU3Ml1e/V24bHV9GGwhic2Yw/utH/qFn4rnO7f
uU9YOKq2qQxX28wEMDn6amEf3t2q/Z5zBk7inTslog8skyktXwKjrRoxsBBwkPgLbE5AaRmfTNzJ
vSPp7nIHg8sE9e9ZAsGFYis67Pu2EeAV4ReCuHWFTFro7mneS8E+sZGAV+KceELevg+SQdZN+2/m
3Ar3iWPY6De77zDy0na2Wu7sCkXs3z1b3eAdwDHuVxE3YkDN08l+ezhQzc/CWj/qlOAXn5osj0t3
2a7zBuijM3VKdzY2XEbu/Wf7hgZfxUMW0X61dh1UJwflBXrTg6tLvPpzoNyKdQ1IsmLqJosvjcY9
WiB7UbD0a0geVsN77xAmGxgA01Ibrmc7s41xeVEZyO4y9htO3moMDajbNU+MUkBzhvPqgBjJq/Nu
QaGmy94YHKclrzk5o4azrg+rrMlsD4XhcwZRdLDnZuw28hsjwa7+PmmBqNMWndPpQsN0pzIvrKoO
m8WwNoeSS481IikQZilYvMdPuBMtdl7KE1DQMrq+y0jOopJa+sn/UnbbKbtZxEr2MJcro9/oLrvs
8o+wMD534qdFTotIKbe8yWmmFGsM99yudJrj6hg1Wp+ei5A2UDAYaOtucUhC0zkOUrfiGla5XW5J
jw575PBJR0o+RJDWJV8MKt1iq+FWGQjNgIkFpmj00hAVkmA3OHZO4bm97DS6+149NrM5DJJ+sXNa
cGavyWlQmhlYaPENbnIdUJ7g3IIy6Yui3oDUydYyoW0VnAElMQQsWlHnOqOpih59Si5niEmNDXoe
yMNTvO9DFoZ8Qac4nATor5gXEK8RHU7yNZ8N6X5aG+wBJYrTBl1DtKZcBrrlDNaF8EsOSd522sU7
6YT44bpms/6pD+qDRq8AlbMy2tPdVWV8Lt2q94bu8USz+xgSXLb2LJo0tvYY//QxnDBaKiD3RTSJ
4V1Lbu0VZJDrv1QOnBLtcZVBg94KqMHumXY3UE235qRsjNzCxuA0xXYPUnq1F/s7//Xhoqjn9gCi
A25PXY3WAYqMrM4xwlckhBRRMaCe1PwCvavAYTW76rwhtlSgfzT4m/Y+q3pxGvA5SJnoRyXGAEdZ
XOgroMxFQStq2DIZySTBe/uD0EWMdVrfc6vmHDEwO7I+vVo3KnalFssRTLfGIHXwiO/kQaFVHRVG
6ZT+Fdxr3uGrf16fYLom41rnhskFKN/Bvm2JlQDajC4NBk6zSxyVbq8jJiBexc3Yuj1slvB4fpyX
V/FPMgJZjMzHgr+MFid1BnCbxetiv9a+B8XR+e/Va4yL/Tt2CZ7RVbxUHzSxncCyYqS4iezsvT42
8GhDkM0s088Jm6DVhBN9W9ERQ6j4GhyRSSVJQX6chQewt5cDKSTWCdZJ7F8LHHVQBlFEEIv11r6/
bAjzt1ZKSxSFgdi+P+CNkiwQTVXryOmMG6gYsT1RKmXh9eJubkcU0AgjuKLz29k6gVPRdf/AZQoV
vk/Rg+2Mg1RjWImCk1/iss8hzxDuXK1q54x28/iKkCZ3a5GMznDhs36+Wg7qI+PaMn7IGYU8HgCP
sJvHgofgGBydFIzDMMz0585SOzyumlbO1sTuTEQW21nJ2ROQE64WaUnxS2+7yhQkL7qbKZnXCNsy
IXwh8+Peiw0CtLRznyVAzbPqDCCsPgP27PGCekiBYvFYHIZY0Y7yj1kwZFQvmtXnr0HUBTKC38xn
vWdArcxzPqc8f/1wBUu0B1z8B60WDbcQYDNqX2hJc87dXbfWewcl+NKE2MTOe6pUMFoWCsC6eZ+X
voM7jgDXXsM3vFpv2c6CJGS8tcvuy913aJ/o5p0IP6Wlm4UXrxomcJn2fopR+35yZkAglYCfDdZo
tBeEcv+DJuSTx1iV0c0utjOaP3Yg7k7VS3/vhAwF71axX1GrNn8yWRvmAzYGsh5wr4T2sWZkpHcs
AVXv1d51KxvWjdv2EM12zQUh2Y2SF9DGL8zQxf6PSIyCeZguLovXItlUDeuJKDgpNj2aD/PFjKx2
C7T1QR/ArwL+epNWR48qaXa1ayilQG2jHoK7JSCtf9XKb/xef6k1FBSAplVvR5JN0a93nxxZ1A9r
wnGXSN34jfuPAVfm7/KSauHbf0ye62fYYAYwZognyZRmJ+yd9l4RzV+UGOrs86XubvX4efUPEzHO
uRvsOIzC07bBVnmb38NoACrax1uHlICh6+z8nkRGhup5Ha/RvghDWgYGqgVAn6cXALCOzvKvE+Fi
LY5eqYWD1njatIHqNgOepTYEia+hpCCKAv0HKCJuVHjArX29Vm/MGJwFpEVUeClhjMESP89dSJdW
zeFUh+BRQvYcQxsVhHAx7c6U5h2aHaRVitKnxAVhoqDbwfh3BTTSp8x/37bjwUCfLskMTkcETZ0R
zGcAVAk6DDY0p085mwsqQLQhq9dAklgnxEAGg9EEgAo9VXXI//HMj84IrxQ1WQjlRx+IznokVJBi
410QlRDWKsqnDoqti7/1mdQBeMhMVQJCqAxwEPz58GGlq9q0huL68Au/1+GNFh3eBbBMr3pyPOHd
lvjwiY/iqhGmoy0Cu7S3xurzByIO5hCAwHwsaBON2rR+jD/0a7BQaES6KE2dNcjxmif6U6SMU24s
F1ZFHoTE/S1HwesXHUiaomSggQoPiSvst2u9udOeqw99S+u5CjOAbh9rCWx0gOT4BcRcm/cVgPa9
xGuqaUALMsP9NIvzyV/EmjbxgE//XHL9XgityGTfx/daDYfb3+H2c1PX237/2z82Rpmhr45ydB2R
QQKY/WgiPzrq935iVSgQk779LixrdO4qONNxqdv4IErWvr0acRdHc1iPCBKD9wlQ3AKvzrujYEQ8
NCia3aan0xNXG0e+4GWihu/1RbBGgsfw2ntr1odfTPur+szLrGlAi/+YmctPI4cGoxgnRiiA7vuo
wrmSZ7hkbyTCJTEIMRm//CQRjBiNjGsx6cdfVYC1buZi3VnIHF0eaHBnxQYiIRguBNuckUGQmCEB
AKkOtNzOpjUKwEOX5kjyv5vPPDuYrUAVNWDS1qbmFNz/hzqDnWGxs/DGZJaqoPfDqNBj8XE9oUMI
MicGThMJPkhQeICQ6AYonmfqlolmB9lDWHbJ5FZDCPPq3HB+qQdvzij6qpaOOV7R4Piz/o5GTo5/
Mtc1vHimFg+tA7Qo8f4how4P91AzkluMvgZt+4gdaS5s/7+tgp77uHenNmUGxp9GAM2xkBdE2R1K
ksT7fYLFP2zKdfyIEhDKC3oTPVVDTewIzkGQPqQkqw+T9GUvNbQFRAN0cwXyz4MaZQB/n9+8rfbs
o2XpiZoqzi7iADouz4HcL9dMDZ7VaoXIy2jEJeN0pl8dSIIY+iqTFt6EnjSFjW7TqfhPKg7+NSR0
5QtYhaI6LFvRpD7NhCRDojaJeCrj8gvKeukEnq9DpgSNn/AEWk1JKuq0XgopThqswgmZBpSaQyA1
xysE9A8bNSxRTBNtTup3AnGlxCMV451Vpy1TFlREJF1RmOCRkjJ+yaWitX0Jbusb90pMNAyJdIOh
Ta4hLrKIUbOCIIEqymdl1G1lhiKIMhyyhPEE2KKESZRrRKbgbfTO3GMNa9SW1tCmWLZQ+WElW4wZ
TiylGkT/EXVeS4przRJ+IkUAwohbeTzCww0BjfcII+Dpz5fS7PMP3T1tMEJaq0xWVhY/fnz0lgY1
BDJFdgGsY8Uz9LYlRdK0iWCpVxNhT20letblckkD2mAdoObAfmWAoY2lYrfLNEwTtz1ujtnGUgVR
Yyu/jj1jJuGNsVnP16Ef8Kjm2FvUm21kONaIwXDZISO3uaj1/pBBeHOWA1My3Tq0isXXBaPOe2Vf
Q1zbjjf9eB+PJo9FzmXNAL/B9fg41RYptWcXmM5ee9ff9TkNt0X31ysS3D98fS266MGV3dM439sH
cRg3fgR+tfKqvMqTvbA6UAZriBQHd86r9oi5WScBIavEF8/BZQ/XQmzeXQdA8Y5K645esN94P4Ol
jAj3iWUAg8on+2RhFAAFEA1WXzVrhMwjP5b+YT5EwgFGlepRSHyCll+jKyvow7gyKAPGmJF5LByk
CtaSPJBBI3CkqzXHHLCsJVSl+30Dkhu8K3GvJF2ggr5JLV7EpztVaZQ+idv2IaNRB/PRlSLOgDQP
/Gx6mWZUAJHrIORyOTUeKtPmh/sPHxJ8HDJRC/8eWTTvhYWz/Qg3fBs1tEakxVRDFaVHzFyGytJN
yHq6WOvb+BgUp5o0x7abFqf6SV+1754NqU4S7MXj/XA/hATS05STIvaLb8tdYqT9MB6/Q351JDek
xmURWe3841A9NchW81M55VHzRB44Z3lKFC/41Z/XngzxqB2H/FShATylkt/Y18JV1mCDpJoX7kCA
m256SyLBQTCnp4JH94o0Y46PaxIHXgcLgOQl32kB/Od1rG454dnIt8NyF9m2cbW3UwxooChltEkg
OKS2XoeD7nJwxIgHfnccVslSyIUsLA7Khih3fjCMtQHyNAj3jptFAnuc5G5UbbFLZOo0P0pek39r
zhE1kPC5PA45SeE57QKQpL+eTCrTEkvBBvQIItbpCHuW65z+aWDIlKp/Xp/XoNdi2nyQRE4dAqGc
WkdEqM+iwisRDn/xUs/krdewfBTCnZ0aIjhIudi84A7kXTPhObm8S50EHdqcrz1DTGxFj7TgpO4H
dvUVnfMrfoDYE4EjfqJdQi+WBWqsHrol0kkRHAX/0xyOZbrOFKqKuXJGO1Te6uJjpkTYljg3WQ3/
wQkieWd7ZXGM5MjO7Q4RHEHLzZOAH9GTXevMlnyrUKs2GGCpSRcRZ+QxggSW6LJdIY7xhKgXQrQf
IP6u2AEjKxat3OTBh1A1mEHn00caoaUWd9mpzel7fmzexb19Zhpcf+/eWnufmRJIMbkSZAJfvDnH
TlaBy433nUvr+7QvwpG3vvTHD+sqysPZTYW5R5hQTzTcjeqEXxugNrg5+tTtCO9h7+95mB6gOya0
Qh+cymD7TGuRB0rrWXChpmUlFR9N7mALb96uRRO1OOMnUCcj1Gch2NLRB9pFJdu7eqs5SkSiuZ/o
ZUgcDea5TACaGQBCzx/C6efG88DraLRGAVz2zvRYffJHEgzDz3f3YwMopoK+eolP9TurfqlgxxwY
fmlQ9srecfwl519ZaTlzRznzxh3ni0+XRqu011r5y9NtIUWMlpieuUrVE8+uGEsxErf+0+k/+gd7
iEQJQUDeg1VXQKCp7yji3ESTtx9SsbRJNIhqKoRsrUlrRPbG7zbUH9LGSVmujjq1CYzl48TX140w
Lp0BTbhMT5U9UomXyR74Rgl7KQ4sUxyHysnp1VMhLyv2uqRHKWk66s1iFiv4874nSWN1aunGJB86
r+gl4H9R8+FG+AwPuyB+UQXTennmn1ibxPD17FgAUSswho4LKZNpjs5+8fFvSEreminQBQyDQkMH
iUmaxSAafHjXGiRkdmDLvP27p9pzjqlBqiBLKl/d8JpLNVLJWqvn4kSbYXvYjygnujqvRJ8E4f2d
7Wwk5bezF+1+/+ZwRnXeNyspmkdwaXjXJHyraNMn2m+2vXpiq4kVTThFl1G4GZG28gspgCuonJH5
kLGGEjVFT3mmMHy55L/lbHBhfA6qYmSSSi2hRemkqedBq9XsfOtQUZgFHbPcckHsn1iRv77hn4gH
GEwF0NRjbsOYxTm20AGgHzXMT/X1vMRfHYJDQBMf64hKelajV0zOJeV86JY4jdiNWDUSutNy5St1
Nos7WFrYzsVsz6mK/s4LWua8sxs7W9Sv8g5UNO/r3ux77dJ7L7bTog+1aWXRclDbOiaLkvlmjK3S
17lt1PUb/Y79w23Lk2Q3ST8WwpysBF15w4VmuFDPsWPHOVGy4I/MfNXDrr4eyFrnled8h63pK0bO
+XxZLAru8BnUeZxt+VKYpUrD1tCrf4KncyGveAZEsNyG+rJY5L2cO63Wc+7wX9hUDcRzndYXw+Gp
rsPR3bN4ihCXP8U8mY4EkWxWCFJtQ2o4uhOtaSlvIGUzsMN2egtlIrHpEEibg5LaLE/1Hn3dKRHd
0eXxbFf2Mft5oz2Nqbw5hfDGo//LAVbqdZ6MEH0hET81QR8oKSniyG6HgSQW0JXUAJWRieJztAmj
qOquRqxQHiIu8GQkNoXGSWrtww+VKbp7o7CPhpkiRVFwrzVxcDeAD9gbwEyiICqU9QpD9/RSrGC0
PiEYTaJ+n1g07/DuEle6ZXz7cqdt3gibA/nKFhjCx+WDNY+6H0AHO6ffR8uzzaDLkZ5fw4wYaIOs
RJqcz2amr34heGDer1mgrSwltSLDluWsGT8SPQF1noEq4Y9oEgZil/PLlB6UPjz7UjIQ9Vs8koy5
Lv2cGyPZ3rRVFaNiVAITP4+Mvr5iSSYlyo17ZqvReR6HxUfPYAZj+bw5jnKXxhbonNji2r0Blh0K
zdLWKzP32PCr29710jhvDgUG5oKLF3vzTwdKwPXkjkwkLMQfIBjtvCEaQU6hQKjyXaFtMfqr4uKc
ukZTQw5KtbR5vCUrJEaNPFpib9mHRpclsPxK+j92OK2IXV/xMZYz+nQh43AFdzXt0wjJ/miFJC3u
z22smC26itgTTFkIo9UBw4bDMBAJ4f9VVHGjaLPi5z6XQ2SZm4OK4sFpRBsnp5dS4n0Ak6iTY/Tx
tNEPl0LzeJ1r64TaC8NhfThkpf+8hbb64mCDUh2xmv2zS46CGW1PC35ferUTFLCjEGWY/kpK2Ka9
orKJWVlheEu1R7hSknvCqrKFN5dAC371IuWNFBBs/VWVDmDcP4OEHoAklI04WcwVYugQj4gM+pI3
KQfJK7cT6u+rOWw52T4cF+rfq6rLU7FU6wJZ0LQPYXufHHr4OSYtxWHIG+b4jy458wfj0r54dd5O
W7DbBn0/h1S83wd8Sw8eVU8kO9iN8o3aIHhFeebGaAUD6cWGWrHLBDx+5SRZ2OxGBncJvViNGlrp
AGlyTP82o+EbDaNxB5Yf73CbbcN/Ty3KK7QZNCnsUspuiGDWMGu7AIUerDTPR6M07BU+rkuIgb1S
lyCjVgbAqAF+PhpFDg/ZoUfj1ahSZeYrYmeIjRyGJxqBt9CfDKKrNSc7vA01f0kWZ0clO3bunZjA
SqYWNWyECDkPw36djSuW1hniYbFxqb9bEsseMoEQuwcnYVawbxg22Vvod6wV+A2+rK3sIUaibP+N
uwAjNCoG0zq8fuQMuNcNmyzT2CSz3XAON/W+jLS6u6NNE12jdn1B1NLHFJl2xEnMIdW9AdddrdLY
h+CPpWjUFMfIakoqUyQuCjmy/2dXjkNvRIfDQdFYnks/791nOwdUr3YLbDW1N1BF+gvaTQAW5C1f
SCh3UZ7CYtfr0k+4EE0NcUZt4oE2gRW68BvKl/Ie4aaPmd2smk0WTJ+DY3gCk01ajVXIQ5vjabNN
OLZhcwpxHAlAmEwi1lqbf/1+CW0vhaHEZJqtAFix9wirCRBmM2a8zDKF0t5gQIMpeacQuslLqqaw
hjxOSwPwl9EqKxldGinqLN2cPYyd1K/xIvo925BHTSDWbSLWJBEIQ0REs0OdWPEIcAmJw2yprkGg
X2xBCEmS67sZTV4eBnrfVsD1dDHSacgChAKGQ8A4SBEPSffDqPKXPBPdi4CuhKtCpzO45lnT/1Vg
GFAVIW66IQAwYWemoSWXnonDdOXq2IQpCmdJwZkiwZ8eo9wjmxShV8gCU91ZL7HkaEhT1BecCgaD
7syQgSaIotrOBlRck4uM8ObmZlJLit1qGKcRu/SRNAHpeGWTFbHK+a7lFXoWIbsM0ysskra2T6gr
MY2GyTW4ZlIatgfEO2/Yp3MFWOYDMD1Vr/2Y4E/BCJqB7AOd938Ber2++HjVgHsTlXN9FmnLy5Qu
lm7v4KbLI400s0W8s4F++oB3WPCozrKr0x2jbZBq2EpPjwt+RPhUxkcuH6ePddnoEuvEUOYAvByR
vehat8AwSB07hv6oHCg1WWnAL81egbBcfT4GD4d0DqxrIIrojPCA5crFn+HEJe5E5D8arfI4G1k3
LWUtBtYyz1DxWRUK9vX6sFZT+nH6EMZ12fnaqIxwA15weiMNOjkYY4G6w4U2TB+l3j0nFFsOXzXl
khZ70pbi+PFT4pYiDKyus8mKPa6HbBSdY1fSFn2UUpt/NTALPujqAVm/0NF/dyHO0bKvvUtNlGui
25TYUPFnzI2AC2K4TYsjJh/JodR5ccm8q3/1n8EzONQLjSf4TwPGYIfIDj60bnv4o0XLPhfDBACP
Rgjoi5RCbTnYzdE/eCduB68Y5tfFsBieXUrfrBYOmadQJiyiz9XldfgtYnhO3Dq6545MLtE0y6dK
cDznME1CYg4UIjZxdiduybzx2bqgY7AnPoC7Ot66LwxxQDQPgScJGbkVMLcFfrZ0wOYsY8vR5Ldb
k5xXotuFL7IoysCsQLiWSk0goiARYvoVp1tBT+gWjxXfpgIK/yk87dnhEqTUWIc7cgHIFNHGr2En
CFbQRasbbMcUThGWgXt9M4FWeZyaR9QdR1+JuCLc1AuUtQ1hNugNAvel34Xebbru1HmnQbiHphFC
PVHenrCgsmHuPzrTEHVBoVutr3l66SGNDCTZmRslC8V7avf5uHqHakZHhI/VCq+clN1gcmdBmWOd
mdAar0MEbA2f/rd3hdMu8XoZHbUISvd3RyOUJiMMYJswKbzSgUnNqqYrMMpxQ6kLJhqAQO7fLNpj
BVKY0i8DEjwTghtGUzernTlgDbw6cOU/rYP3bB2imM9nqxBmKy0Onq1jp4DX6hQaD0VeucZleBqW
iSfGxjQZo28ZbPt7P9fINQ7wZmGQoUf4apxaRm0Pq1lcfTAV7lFlg70ggmjm3w+9EbUW6f0gXoba
lsyjqg6KipVzzyONOlmiqiC4/ZgC8urtVwsSfYM9Ado6E4Li9RyqusheZB3lmjSoxPRNbqGzqagU
6MLZbN1oInCIiTiYFKzzDLg+MxCX2uTLlJrM5zD4Rq3xNMYvaF7VOsTKUwUSGmdQS5Fu0NFR6UTV
CLXli92iRbtMqwCSW8fOywVlx5U1t0u6QOIL/6RyGWUguEwJhHICeY/MUB1gwhlhDEKTI3ogIF6t
bq4RQvBCw+DLgkcPl2KDYGBh+6l2tZ6Wm2AwCqWopKhtnC+oNVLEkTxJF2Q/+Ds7RwpzxW7F2wf7
QLQgqXds68yATDuNK0vJHTCxAtmWBy19EjorwsTR2j51s42ingwV8QSPS3BFrWpq3lXb/r6h1EhX
8d+nhI+kRAiIR38ez4ngR3QdXun8MBvSiqVbjXvkaQFWa3WufmkKSkAqFOBrx8+6jhnUINjp0ETn
IbhvCvD8DnhIZRVzTM4W0r9c4Jf8GRX2Kg40ZmOVEdgRTCc+/SUgbUklvCfqmlXNELoSvkZXJ4ee
jv6HNoZ4gLQoMvCE0CLr5JcuQeXkAMLlTad6ct5TLjJxEVcefZszp4KoA8VpxK6ldrC06lqQMgbp
mAbYA7Sk4ZIITTSjKoNdNaWMhZhhnEsezcVU03J2IbOanMCvzmTWUOGP+B6GwChdpbhG1XZhw3Nx
09LrH1ccpRaryTe0clKCk5WsCPsVAM3F5v7CsgF5KTjt4ablUb7Q4WozqqSg05FtCCXWQGG+0d+3
JfYqM6TNls3iHlCr1VrTczH2hU286zBKdqkaryZ2sCzSTa00mDeTbtzvSN155U2BZulU7A0mtWq4
Mge4gfPi5+fRXtJt2740y9ED+6coKYMDyh6kVFKMD3A9LoTQxz8Nt/6LbrFXOCet0k3SkinQCS6k
oaeofxAdaiIg6r5c7JwjEYAPii8yNoSYKW6gPIhlBKtvpyRTKSSAGt+DepDzKU5ThKKTQEM4dlp6
FBiSZRqapD0sDyp/WjH/xTITIOoejXtphZEKHkxGZEwoKqZbVLrkwtoF8mt3UpLgxjUCkhehQ9ec
QJsiING36WOW0pCH646QP6EwsAU56ioizheIlKbG0DCUrSrReykoIi5RSKVVKDNUxX1IiiNb3gSn
upR5uzMBjSRsYk0RMunueo/sY6RIy4hj6QGsSFXEl0sOPhyMwoZMGOP20t8DFFapPAGtSlkkWz3M
peHVshq+1pU2lFbX/35DJ6SDSnNW3beojzMWihsnm3NObmM6IF6LnEsYS2g0fTT1jelQSk464Hom
6R8ZPwCS0l0hKXp5RFh8Ha+AGt7MiCRE7Tg6G+k7Y58Nsii9UBdAlY7MUdCoBqGTE4ICEfWRDb/Q
+tPm1uAcwZ400VcRjKCjBOsgFRK9mVvXSJ9B20XJAcxZhaUSoskWC9Qu4k5J2ZJlkITIR0hIbd+4
9/KkJYKGpG1eCdnvEgRZMjdMz9aaaHWRlTx4tOnr3BEIU+ylYkKFBIqHah76Nd0vHXycN6cXTtMI
NES5COvrVHttcvV5SwUC+Oe6DwcF9tLgG+SBcbH6/3K1+dAuQdAsTJjUqrNxZBVFUQ4yyp5Ecu+D
9yjNSI2s0B/B82qkamxALAh7FR9yMYiU+/JwOi4tvMThPAq/JqF3vpRLhB3BzOeRLzChE9Gi+kMV
L+p3WruM4eQG6Zzv+huS5vGe+yHDYPKMjQigSvWWF9Njs+dUep1VXPQ1F2aFA6y9n6EJrxSWYcwN
OR1ZiCgH2SrTStOzMbFhtOKp03VP0UArGanG9Hxrr7JiVJ7PSmCqcy2XYI3alNpSmXFTrqI8RIlv
i1yGTFgGqyTtBuWc2lg/n6q8NpbWwoycR4OlCOJOGtqD1k9wT6MI1ffoNHJgumhqFtcatk9aqEur
fqKc8SHjIJ7ZEvsvD5DdNFk1CMY/Zxyk0xu416CTPkNnJjqaViL5GauLsEfHLgMuHqRiqDQY+m9r
yA0qYBVImZk0CVlIXOmR7mCJxSlmr3IkPyRnKGsy1TT7NHqZZrm0yjUihsgIuWv0MwjIxezBE7T0
Nc8raMsqIEKfIn19HZTspd68gpaUBCf9Jw5RNcN/Zw+7y8bUSr/TvcAcmCg74eLf6equAOG0qAwW
b/9iN4daWQLABHOkqajeVJXTo3AuK7B2QG6hfaQXW45RLy0brTeYubn0rTLyS1OCoZjI56lcSyFV
OAhXMXuASpnptEdMO+8desEAAS0Mpt5iR75WZxIEBf1ctzS54/M0mkoDqoRl630JllPK/PMB6fQO
6U5TpKP3B1mV3a7oWVS8B7yRLAIW6qyTp6Plf9lr7LJ617M4uEy+RhOuYOYPAoLzVhEtS2pyHbKI
1oMClLIiEHzcRrTaCF5U0vsFBc+m5GBNG4IXdp7QQiBzhgdC2AAQZjOH7G26NPxNtPf78Bg5/8Cb
CfjTZqMAVv6JbDGtjChASx0VV0kX6+Ts0mG6Kq7K2si+KDWitllLrZSnKV00EPe0fnX9vppcRMI/
4hVWuspZlq5BNBnGJrCCJ+tvO3sSUXrgZXlkcVKbwR9vAYURLJeya6okdeFNGALLMXyQPIzWAbgb
QBrEjBWz5MrpbNL/6Br+LtgFGBXuRMult9oFK50iTAI1saXqlNqM5KosibyNPpvcvqwHPzOvchyL
kSWKQA98BYKnqJDZGmS6iDgEfwTvcBlYdqJjEWKzEJm4psnMMPXAJoURtGP4NEzE5JUUMfxH29La
+zT0FdchV8dywLIQcOuFFFPouVi26eHJHmHFhHrNYJyiYjIOLvZ0OmZ6jO6gR+nOmnKneC47FkRm
eT39TUOnZRupB4IFZkzOHjo4MCN4PJIBDXY9EoAHxstDg1jTo3uFYYDWEVQBif71JBCrxxHwSOlZ
PA/yAg6ag2cBw958+4nD6dUp1P7jgNh92nRGSsIs1Crer0d+j77JB7IaL5GOWdUhSz5ZaRkjExDM
M6GC0VaBtpY6BQzSNyVxcE3S7Ch9a3qDTJmG2LDUHpL4M/MS6BOieaT7Zc9JAhik6Z8P4X+Bo3Q0
UBfWiqXBtH9AD+8/n5f5vVtKGWB/uBZ1dLUaawuzrI7ASLqVexlKIqf2GlMVo6DQMlaPUCsNUiJv
X/G5whp5FcW5xiDzqvLE7C5VSkDuUhgJjta4DTlTuqEXNhgkgQCuQWjWqGio0p9iL2AwbRUmBGWp
mGoSvXzTkSfMkscbZJ/gFU2FbDtCPWQZgVVpOhFLjq4HonvkVLDLOk2y5hI/0UlTSMlQclCULN0z
G3JkqaX0NKrVYAY4HVE0a/HV286uw4PFVRXJRjQe/fn/WUQlTlUDOlHX6EFhEa2rpTj5SU4rOqNy
G9a/1qpWarrm5bh+qXMppy5HmbU6STTQZQ5H6ryQE870lfXOKg0R/aRLJjlq9aDhrxdIAzIKjwF2
/IQMCTX9JGUGvEkoFEklaVU6TRjSQEP4luaGIxEPUCiocEcBXNmr+lo0XJL+KWy76pSISRPtEmMA
oU8amzQuUoTlK6PRJzAJVzp1ZKC6R/9LBIZlJLaR/dKn4iQVm+bkLIqXcIEOYyBwh+bgTnubLlqZ
t4ZcJun7HQkwdiEbTttCaT6sIm5QlBgY/G5oOnK2ozWaTV48409ZbBQ4/Z4YmUjR0Tspqty+/m5U
PbXcFNlGSmG0LdNVQaZb8G7dEoqa2i4KRrMbUKtT6N3cT4fOH06kcrFTl3xsI6JFAuSniEJ6jYqd
v/UXt3zt3MjNlMFf6dES9ibsIwMHfwB+yrm0TBXGsGXHjIinp1LrEllOzMBhhynMJDu3sJleQy1D
mH9poPIJ57X9+p2eBp2K/yyCKLJlSsYJ0lMvxFElX6nKkNiy+pRa9b2mkXa6gQH6b+fGyag4ccqY
fPkHOGHqopp3flKj+juRtmT3HY//EMWqAb6gIso5pAu5Rk/Xms4/bh9IrFIUfaC6Jy039EQ51fk8
AOivMVjK82X4OqHpndQK6c8WLXZMKzHONv0NiOvDk/tgXTXb6YF9pemIy73jEtLaCsHy4VaDHQ1s
H3pRPkE5LIcXLwGF/vD+0LIiysxu7L5agVbqcu1/g6uvCAX+UrlATap6tK5kIHVzKW3s7GBpqkFY
7oNPSCBHwtTSHCsmnYT3SJM9KhJouqN0n7ReH0Y0Xum8rLLzCOvuDprDmdT6l2VyTRN4ITqqlYrB
9ASsLVDiyVCgNxFNyQf9EqQkYOmJ8qtq8LI/3HzSNbmlI+dGGNN1uCdOY8XvXHQT0wnV8mUpPsGO
kFnTAKwq2K+0oGCXqf884W2Io5mK5FUapUaRbmKNoKKln6rghtbe21sNvrQm0U9dXsTT92qPO1vl
UMvd7Fa7qUJqjYJ+tK+9eHAbxGorRz6GrzSsvhDepQBPzo/yEaVqIgT0h2mi3Zxge4IoUvxD8R8f
NrfPZXsL3rh3EMG/pB83Kjlzmz8VN4UNj3rvvM/ORbVonmttj7WEvkgQYxwm56F3patQfYX8oN+m
H4AtEJOeJH9gEicbURyzU6QXr0wbI1zBwRw3Jr8Qo6+CGsGOYZAF+0IpAtkF6AnZDSyc2JBMUzia
bgIkn49ppTz60srP7inbc7RMJu/Jc7IfbRe/Sekv3rnHxeflHFGEvTvv9Js7hDzLyb6+TSdH3lW1
f+nH/BAaebuASM7Xrubt99/777x5/x3tQvQq2Vu0U9S8nOeKf22TOP2lb2hCn68fUFbp/WKqCx3o
0zy36/K+tNqlbpWgdU7DaNIwakhxNHb1rHyi6kdMTVa3rVP2C27Rn6d8mnxKCaL3LFC9tjQq2Kqk
xJHqJBXCfN/06A7mJiIgHbnklYYraOoynB9ksSEJXJxq7bGUyyUJVWjwtTXAXiEs0DgVGsOFiMDv
VC2mGEoYEOkCyBNADBBv6+SQAsDppeAEsDGCDqW0XfnATOnM2VYdYIuADgn/P2shm0HvNdq84uqp
Pif3p6xLqIIgZ+S+2wJPtF7/cc8nxFyCzPTMuqpLYjEFwDlHE/YS5FMzUAlnNms0riHI0Wy5czo3
n7xWqJqyRlA9FxdHnzKr4wlqsqm3TQ/6P6ylFK1SnK2MRonHhyAqG20utVUBjZNGNNJrC3siatUN
ZB27N0ABFBVIybFpIJA2fUbLB5wlB9qhzSa3IDhT0YuSWAFRBCnkSogL8obp/xzoIK2AFIvwSq+T
hfhCgsvkYjiwBWqhdaE+eq+6h2oP6h/PUrjs2CwUvdKShXAtDijNjlWmoW8FhOUC+EIPLJ5NSR4n
UqBPplAqt6eLQ2c6bcMIUoNQKMlepgRhomLBcLqKFU6QCsFAN3edBMEPYjll3kD3EZCt0tJ/dCIl
fOe2P5thWIEYyJ5laI8NEEi1m+iBtBIgJ5vlHQqdQBUIpXpY/KD3t1epwHK7f1UaP4Jpk4j+F8B5
bga1HrjEGeIxeUfaMyD2wdtjOjo9uPlgHqZRNQrtaljTMIUM/BQAnAEHeQ6T6AyUDg191pGugmD1
wVIkYUIWTHrRmSTgTnHA+0Wxv6ZluVRirvGPglBN9IoVzoFQjEiBadjXec+CVl18RaEHFwo21Zk/
AHHxs1OOG2tPzljVw1Lw9IqdD06ejCcNnJ/ejdvLjz0q5uOpYkyp74Kjwxwbq2SrLgWa+mOU4hOa
YcQ6Ek/kxziJXOetoRId9NodAfDSXBTUTguC9CVSjQnp9DI6Zx+pK2Vfj1HKn5WotSRr+vRTSfAX
eYrmMTIukUlgcmmmq+oTzVByJLytJ1vBDLU4FJ2qSUrrXJmJolJ0R1kOL0IvrS6wdW1UFdD/tcWR
bpJazQg9IWbMgLBY+2xd8jeaULKnJC8BNSbx0hYWNPOKDpJ2LY2hY+ct+9A/18sYXpZA89uOKQj+
3SAW/JwDtnFQejnG37XNqBvKLieJ9W1wUl+yEVxc0xodJud6bvhCOg39WNrP1yXC+P6hf4y2kbm1
C91vtzR7bu3dcj6AWt8uNNGQ8cro7fyVSAL3sNgDdHoLo8LWKS1pUn1Ak8CGMNTBsk2M76iwsYK4
WWLXnl0E+javDTNruseH/fmzZuh1rVA1IAO6L3+Peu7myAlCxBkw72qIkoqXaydRjL/CS+Jsq5Mr
AoWb++jYxnMywUaOe11Z5vVGjz8G5oQIfJi/7paxYlZgMT0NF0WEOE6WcMct2rnXBuzshIqFiyOo
MGL36FyoqQOZ7sICbcJ4Fjp+0UygH6NlDa8oEFcnDHHq71YomzAUp4xi2bad7yQsNdzod+fkEvc0
OHTjKdKdW6eyPJcdy0Th87l8RMmaaIcw7AFKDpvyw1k6TVECogBEuArvw7ITrNky36TKd2TGfI5h
y+9+gdkz0BG4mpPnoML7v/1VBkhHJfY3Zz8eyA+5eZTt6OTBx6DRRIgAa9AxUdkz7Uvi/FC2Muzb
X+6LHsnjYcdIOpcRXq78JSNzsl1sRyYtMfcR06xMKOz32mE3TGBDk9759N+XYCiee1vEjt7RHjP7
8klzI7Y2/dhVFIXvQZFWD9QHIEM9adFwP3TJ6zFqI3kvURaiKbhobxmmCvuBKeFLA10ZYOTBB+WL
mEFYkK5bn441pHxX+vpWzKX9LgqLZ4eToHlWW/qkuAIr4+V/lhZEdS5NQk+0fVznSHPazzE7dH2v
58fPo5Mb3hfVfrHFyD2U/bwtYykQzD3a+4cTE4iPi9GpWUH8rtpBEWFuJ70TPN5Jbrj7E+5/m558
BA2MiZj8uyb4PYuqh8x4RJK4IdixosOAaT5tGqnbl64Fh/yE3h5lTGgHJl5+dNT5rFWbu+D89Qii
iBIrjRcSS0zlQ/4ArZb1I3q1UVZ7EWHRPVyy2bLERfnViwEy8JuhAeHFLP9wdMyD8zjAMnIK6/mI
P+SRGgdJYSnAiB4WhgixPb4AGyXEWLtFNF7gqZmtJ1d7gr4AqhPINz68Y6FOLMt9LzfNLc2j9/FF
tNs5E5IyG8F0ePXb37bNOJycGvC3HA+FBqzANEZngAg0RhD6eLZ3XGhCXEYGvJzvhpNKDHfcHBem
6RQ31OK584KdySNeCzr2xkVP1oXyfsU5nXzuhSTObee9LNei6DRi4x84yp+zwz6D9ZU8mrhRDDPg
8a4rfRS9WvdWPLDgFN0mMdg/eStk8vQ56B8vzr3j2avsvQQqnImNs1FR2+JxodEwr/3tPO7MWfsh
d9AoPPz3IBdzedCy7Jt95BMjwupnbdf9IjuKnDqyQJhN0mMsGc569Jq9u6iUT56waRhBsIO/7pRh
mIVl7wZ10VoWx9K8wTxAoh3nD65JbxL9GPTAk/GTS5xc3jXybEVMA7s2HvwQPb2OHvXLBNG32+T8
pevgU7Ufm3zf2HvlYfz3maIOVLmgO+ZXDl4BQSa2NVwh1BsT541UxfLyV+ocl5TOTQdCyxSbsCcC
6dwu9nmWZw9cW6R4wWVgTK4su5fC9MLO2RLpkwxhcAnF4cZ8o0OTC4OAN1E4M9zpjhviLO44GcDH
m1chAl+dYWsc1XuFXuYb7JupY0xgMex4+cs7hatzpONv6xYQzILS7LzfDpMKb+jMvhlVO4/IXFC1
uBFbUo9flVY/WPSDy+QY+9udjwqqNeO8zDcI089Yc0/L/s5QMkWv9QOHiaD6bFdXv+mnEijALt+C
yqe+p7QbWnjQORZNSqK79WX4Wp6XxmA3fIVxdO7Me/TvFAmYNpV+YXNsv9gAL/sSu3sSmJ1DTlJh
MMdOS6WMe97ce+bbRmJ0hLDDt/Wk8Q1NhYONWMR8inOnIFNV9kWCU6ApYfElUiF7mBy6CPn2Gb1c
lFoCIlAx3QcHzYStUm9ZnsbXoUnD4BNZLYR6I85rSfvYtuZ+AnufQJJ7cuKoWe4dk9QJODBxblf3
dugcOviIZ3G4yzXNuV89+5VHK1dpGGaTDJGjoH2CIHlRGCIQNKuMD1PSUb/09C4ox0xfZb9a8t6o
R3zc861RQdK2EOSrNetUn+dbzOvd9uAzDozuYYiXmC94b7nNb4Ai/RqJEmKe++zDCSmTTVqhadWe
n4Ys2A1HQrvREz8UoBIZbRHkM20uQu5s32iNISRgHUtKzIHXhr4UrXvt3TqBaJSfvqe7Wn5yb8ed
R/uy+tFr84f/rjDCqQgOuY8wZpz1QsX70MdJHoCACE7ZMdt/8365WW1zPcrT+/oGXlIekfEfSzay
F++996XHLs9U0fBa9jlD38/wxZk3o2r5z0BGsFjf7yFT4vMr1vCFBibWB1xu8psel6TQsfNaHp92
nulZJcckO7nofVwYVblbFTcV02GDVF5SEI4f7nOPzigEfeSvS7G3Xx4ozsLJImnL2Z+ZRXhLcouY
NDZpn0qG9s8T5FfMu52/I63i/YjVXjrVyGvEvEgFHAPwBF9NeE+n4uq2wozjPhgyyj4EtsPIo84I
JlcMkWZJWqUl2lKHCSoe+cljs8dzTPAaBbJRhk1h9dBc2kD83o9KE2C7AV7+SSqWb9769zWTUXJa
gUXYrAQEY5xIcnUqNMBYduVpf9fzTXVyWwGd3B82g6uT4fFjHwhciy7Op0LauZ4P5tR1b81qsVa0
ms9rrXINj5Exd38390tz183PwSwHv7qoD9CASH0Dp0dKp4L44xZHQ3wWUAr3r2OGV/aq01LXXBVb
84hRI0NzfEGK+KiRaSUGCPUPF5sPOk3fy1dRhk3fPZfF1W58GqFRfFhc2JMDlEAIDK4MsyIrofZz
dIwUlrFIa9BpZNayh40p0LNRaFemSVRFwQUoFZH5N9K/ICX5JjEX+Fx+rFde7v7uvWLVmY8YXmSN
qksd1Lpy9RA0TLq7ZT7v7fq5aXBZ0kSb/7pbZgEmqEI6xGaMZygga1U/o1m/J05yzjzPV2PgPpMD
hBas7uawt+MJbJnVfplfgYEQiW5j/74BwDkNEPKcJLAJmOHx6hXXhAoounQ4lfvI6N3GlXOqvjMs
N82IdRVD0CF/WTwXx24+uoFSFon1YO6NnyC6B5cDPAYHSI4fxMR/NQC9Ic9AyGTylSBi9gtyQDGG
XyHILNk31J7+7sjhsDTxiRwa/nTz65k97BrvsXhosBJf9L+ReFN1AXSF0j94o/X222lvGBNCXqKi
+QYThHbVa22OX9FjnawrKADeBvDVxgnmz8X6We6bKKexn1XYOgZxsJv7OAbQMRSyg09ndgJwsDNI
FI9JEx292zywaB5ginTNXB03bJ8cFMyHP0faesRfyGhGdwqKvLm7+0CSCLAiuuy8mGax8XmNSm+M
Vw6KgzdU7WLXQCAerXamuiUsstoOxRz44V8Pb3eErGa4FrZ/ZH011BNN1OPWeSKidNRusVjSlvxt
Doyz4P4okL+bV/TJwRYeZK4Imh92DoeEr8VvPFh7M8RI42ewH30rbhVo7eFztYkULyhm+9Vdr1hx
0exlnrp5di4DvhQAIHQuwnMRdQX80CcOHh+vbLQxePH0Z6HHE1KRKb491j4QpeXn6dAoD+m0L3yC
7Tc4xUFSQvqTk+uW9/XkN9wCDOGcqo5luQxFfNF4d3HRKD5cUKH2dme/8PPuACuUN9HxC5PF/emb
iAuaTca4kD5yWHQ0JZdgT8b9AwaASGu5r0rjjEq64cUnKinWjZArNAfX5aFpnYPcMSxYTnEhMSe6
sTnPeRn286yged0/53tbP3atatHb0tYNBjmdj0vkDZSWNzcKWXTZobr6A8KtuG/YlDHSVrXt2TNy
7ucVvp/ubp1rFFw0Y7nn1rn7cxLVq/MiB4YXnWZs53HsJzRKEfnUrYXBNHXLPjD851R7ELoMkxJK
ZRXnThcn9+izbeIrGrwu1ztG7HHbLJTcOzVWhrTeHYbZM0mFnj06x/w8hJzk3k5G8X1AcopPZUKp
AQq12L+aFUgRi8+xWS31Cr/O9kAT4av3mPeTZ/Ng1NUkdpn+kn5yCL9Q3qaXoMTouGOQNK4Iiv46
xa/DwMgyH1EZ6Scc4/Ix3vEk9LVQzDPD9/QFYJjQgmAmDn4L/PRHTa9AmF+GJgphcFReII51pmpy
GtzKrSoiZ9CiSQdhS6yKzWPfxInj2/xj7TrJdUmrvpXmE5jCJGYv+LkCkpGHW/jbNu9VL75GGMRq
salVcNT7L0Pxr9aMCTqBiM5hfckmYcfFtQdze8/OveJXJ+dbFxycRfRavMnev/7jJJC8hD9k0ZW8
cq523rUq3zG69IRTZgEdOFzREoC8+ghJH6xfaMaMSK9dqssTp3t+bfyYnnWq56hPkvqf/XK1/SWp
BxcglNkvfs86cv3WJZAtKvZYV5VXAKWiwpkD5kDQ/7t5P7w5gyWuDR7Lqr1ePHKg+zF8XNekJruC
m1w8C3EH4FtYu4daHiju4VnXBrMAHmc3oczHA5+947XB1dwme+eBAiw006TxswKFGWxpnHhhjrf3
EcN+wOCgBlZ0d6haJeGcuQloxR3gpW7n7mXfvWGAqMwSHv+V+uULzYXPaTkqtMAQOGHIPBPDfdv/
x9F57TiKRkH4iZDI4daACc7Z7RvkdncDBttkjJ9+PkZarbSzM9M2/OGcqjpVFv593UQu50NLdYgx
PG7/tnbLju2seHGZNK2NxfiielFeYwxJYUXskbQSyMzAQw6SAAHHOpL87ON1mU3cPYateCfCbt89
OVu+sBv7HShCDLseFuKVd0gkPf7hQ8jyA9IHwDf5UGbuUDDzlaAjSg22nLLw/0eXpopDO5927sfA
gKwcLQ+Nm37Rbvju2TU8Es4Rr3lTz+j8RZTYQFz0vWOMMVBKu7TOAhsZgB53QC/6b97XL9ILf0pv
cOS3H5o93Lhhc8ciggYeBsEoiCskJq2TyealqWx7RwUOzvz/C4LHH35QsleBZnoltQDafWQE+i2v
NjRCKTJpmu7uaihHCZnDVVk1yEu3OUJ4xebIKPbdDyqKb+NE669zT3bCNZI3lezIedh8ThwIT+vA
sVk+XemuUuxQAmDlAAJiWTAE+qw2xn6D89/4Ee6eqvhvaYrMn+Yjwy+YlnAAJSXnGQfL0VKA24te
MPHetxdfC+kGE9pPFiu8GTvI/FZqX7jPK6ZANBy/2TDkdWLu6cAtorGlbEI69JYmr4RxbrmgwsUZ
nB7ZSFxRn8JkVWv8FLmzcBFsxRUEAyczubj8KYlRP2ZXTTvNFi9InMguMFKIwnxOsEX6dHnlCRNa
jEB7WWJHnwntZzvqklgjgAjJGtqQFHhtvOvYAAXpqLR5X9h7dzlm6pmJ6SBTDX3hipajoAXp9t0X
mFT6COg8arip/h6ID1eTJhru1++ZTAomszWrezRVYA//gxEtEefYcOgORZb0KqlWVmoxxWrqjd+b
/eLev7D3FbwJBWGWcFNv8Zd8y37CofYMmsgu7x6YSXMyRLugexwxJvshTwT6ch4KHSu7+5z8DV8K
9oAzns7zp/hKaNUA9GnSOhfDFaen+2+8bnAFIKGLIgcSstb9GwkMV8KGX2woOMlMN7kFcTdfREf5
SuIg9CAWR4Cn+rzG5H1hfJz77RmAVnCgtOSY7E1jViseicXvzMbvuviuvyJqMxRx+N7s4/2LzGd6
8Kt4phzCcI9zh2P+NqyH3ub/Pf/En7E6JOahRz/Tt44EV6MsitpR0skrC1iawDxy5/T48nzpBncK
QKcGxO8CSh8pMSuT/E+KAVKKIVqWlnJkodGuJLUr0a2+w//vjPXBix7CN03E3a6m0n2S0KfsXpim
6WE9M5WAfij7Ht4uq5ly7M1y5OAccZqQiighNwroiFL8se8qV//viPk+FeJE2VJ1vm7l/I6b6hct
YOaqzUrEFrlzeY+5OX3yKvvjHRXcK6Dnpia6F86Wr/1ZaoOTo2ETAhmfAyWQluX5SeTwSUE0fRp+
OTmgheWjxH5AG4K8o2LdaStOZnWbn0EpuGmQhnNk3LcUOnSWQuJ+AvHj8kToxehOKxwIc5ZM8LoJ
rkZ0JwSuuFF+FCrjC5dxtKF0IqeRNu1tj2AGCSwsmDtREwZQZijxiC23OXLzAeHQNeiu9N/nBrDl
pS1L8TxaXhlojzhuy9lDnREjkUsnsz6qmF5/PffgcrjI0mzrBbHyfjYzZU+bd+pcou7Uk0VDw06U
jdH2E91wEpqntPnuhmnyWtW9IyAl4KwEZCf94z1v3h6fnMZV/U7zlfKe5Jv7L7CJQgbQj7ICGnnS
aR8GmxknYD20FokrcxcnrkaT+HxOG0BV+kPBaZENkV1BFbbuL9V9Sjk/4tse4C8N57ObCupCWmIf
SksRs3RxNFXtx1q78lgqbsr9E+8EoK6tel+DIsudX99nHf7fKCDAAtRJrdCcnOgXGgAglq/lVOia
SPPADvS0ZQ2I5lx+bzgqiMh7W9OY2OKePwEQg3lSpYXY9FiFk1DG5NjhNoINziNBsDLipOKX3LCy
pupAv+MaWLEuE8Xt4a5ptJlzK2bvXSQs5Q94lA9SWTTBePRTlGIBb2FQfSVIhwLNnGLIPY8uVPYi
Aq6w39KpfwJqIsQGrVdhQIX3Ere3/zoIj4X42qpffUt+n5uChJaBwLL+AohjDcZ8oIE3TptBJ0nn
89znXSjqIJon7lWRQJ0xGdEwvzXL4/9QJGDeibNmBCpaTOg76ZM4VWppwYKpUvcN7VM74JnC6m6t
dAYs0fXCmu4S3HaWIzbQlW7HxTXlwIcySYsZFVIyzMBpuWaq966IPan1xDx8Rcv2sWN5Ad60w0S/
gCuWVHqmH2MMSogKDm6fKXWepfx+ht2IvQBBCoBBg60PbpkFPLMKh1N53hY/Fbgvq9NieC9aCZVf
RktWWqrPMrLJOXeGKUcXv+f++iqGaTSs9HhRD2jkoAyQ3H/WFb7UUtgOK/nJzHo8GSNW8GJV5nxs
ykT+TW0nV1NuKhNQrjvcsd6f0EMoE7m+CgyqIKCBg2Bk/RnAdERuC9M5zfdNMUlanoJ7/wEEGist
dcntirTCvIxAS2r3yxFuVYEVJ9Lyg1t+N7fmL5iPBcXRfQ/OcWJnVP0UPdaODqghsgbzh35C/fCu
HTlZcMkrTCTSxIJ1jxFS3KDaNIlh9253/hviitkxrgRh8kKl5IKhcnRfoiuIsnTjT+sPh/r3Oa8H
O0Nm/S3M7lxTpMOeReC3CMK54G+EF1C+hnoNrpX+AU9nJw1g/cALfKFWofJf1gtDwcfbkXuEWQAv
XNylS4AaVVoUQ1eMWRTPdRM888ujRCA8eQinRP2VhwvVQdV6zXuXG8S7uFS9+BQbym8lAM0AsL6w
06GupswQdQcX4+GzoCBVmMxgV5KYgRDvrIQZuP/yfdRGKQa6TErH3JYpgqbWjzgWaywkuDzIhiod
ByGyK1yCpvs9FxEi4cVw+lyKX3mR/ZenjNRAG1L2Z2/UEfdgFKXReZJITUivMyzGlMrnqmQKCYUj
SMgLloQIYXgtIHS/CRPas4mxePoafvnTd22XXES/H8IxEa0tVDzvkHTU5KMJW21JsfynHoUGcZwe
mqzbLckdFob/nsoWZMOHD8RNkKUZvDsKL9lTXAQl25bvuKhvbX6lBe2/MmDWkJghDomfihCXuU5H
Abl81mm+7WfEm5nUjSNx1U0iYSIHZmfHe87PbF8zQLZUd58lF6T8JRkbkSUAzcYw2Qe3vW4czqWg
6M15YYRc0olfAnAwF/BdCfQWME3OXb5R+5d288OUIx55HOCfwic8BN9Ty64/Lu9ChmgYDyKUp0i5
UgJDBzAKQEoM4U+sl5PAeAljpB55WihA6S7pFUGzFKKfyD2O6VZAJV//3YLV1oG34sfjUK951QvV
8fcdmTr7MJ+ARZTHeAbGzjGbwo7zLsUAcggoD+gb5cjHfsVnQrFksqneMxZGpW/FZq7gLZS4HONJ
45Y6rEYCMEiP8g19DYQjIW3TpyTZcKiw3xjDDdWN+GA+Ij+/yS/632plgYFYJ6HWtTGC6h3WLcQB
le7wx/lFLpng9sRvg2PG/kP0M6zEODNILGkI6UFPwYZHOZcY3qvwKHPoHMjviniSETwfu+RBb5o4
HGI4nv693zOV2vdu+nzT8ZhFY9PPFD4JtwsQf7JPEY6SxLdKSI2SMWwZxyXG6WAFpGGR/MDNyQ7s
j+mnWyp95aaGXXpAtok3xVL0osXH6ebRJgFtS0/GpP87SiU2PaLPCZP6A2oFwBaCcTCQG38iUn69
ur1IewAAxJaZUnejegQV4AmlTfj+QJfRhUO/3wjmCni17hyGMTOfjclB1f4JiBEEAgepAzG05BpK
4ymMW276dC3jxSFviNADFKGw/FCufc7xsv2r40UquI/+YAI3yg6Yxyf4yH9ULDRQOhtIQAKTLUui
9d6nIRQ7w36TVIX4kCGF50wvbLOeczB0Z0uPJh3CYHAaSMLnTERokc5Tqkpe4+Stf/PbzcEuiB20
H8eYtBAcDJ7LlrmKhMN0cydoDT22taKaSzgKsumYctbRl4setxE8o7yQdoxjjcJi6aecFZqj31dE
2tHKZ9+mTZ2sEeClj4FAGMlAibBdaFXsLHJK1St+89+CMeyRL3QlfLwBJZF4rbhXnrd4mJhYHHCm
Zb1jSM7of/enR+6j+Y5RJVM6x1DFVyrZ/lBeUC12rspJsG7o70cUq2uWwjGnddlSdWJQL68hxq0t
gRUMUj5EV4d6+dKY6wUXAm0FR1gNLYh6Dumkz9o/a9cajmraBCFGG/Z80bgiGYfxuRUDFdBvS/0X
wWTX05iDXiVQYsWleh7LJq78JrwTptxdBRWeXFw0xjc1dXkPXtauh6bPxAVFxD2Age7O8gPN6MjA
qvUcaeG7Cu6ko+EO/2LoALXuw40/PlMej6+K8io6sUnTx9+Q7dqKmvAgDTRW4+7g1+8ykQbHnN1K
NNJzSTZiGAOL3XdDWDhAwJm0sWpYAA+pwkvffgjv5O6+Pj5BbS4F4IZFk9tF4zV1mKDChNbz65oc
hDJ4VCiwPJV/9xJ4/khhymmQ8PO0XcM6a0Ohcq3Sz15HGS0fYEgeEe1RvKePh2cZXlQZ9gOYpmZG
GsbhaVx7RpefrFumYpvUi/+S5KAoN+500dvUIXU5Rcj7K5NsSPwejTpplJe2DDuO0ktST3oQxtap
zrC5UMC0XVyfdRh/4/aDZo5Y0+Y6ojNheqUM0jOn/BMZwtZuMWkgKv56vKXaZJaQmLHb+XEsIc3V
Kf2ZVVFl6sj/Uu+OB2EeZcg8v0wVaBFgxU4YCec34EQxE0CL9nK76n8JuCHLhG79ahwlt5zm0A1T
FUOL2YNCzE/RYBYH5avGn1HpXDaBr/VgnGEycACPWWXP0Z2dmMFbQaS9RaiL/BcdQYaF7UO0mz0B
neNsZPaXA1vdXYmJKNB0u5J3XeeLkf36OHVKAzJpelcufAt9MJE4Ja4bN27zF0a04D7Y4w6SI0AT
3nqsTl+zHP6A8IBJwhqLwqfkvebWxfoFgXeet8+ajjaVXOunIHtI9st+zsuAA8dNcF/FGOdh7CXd
wFgbMHokxl8d2gGZq9W1Ypd6Jf2DTGf2hKGC2E8lm0pQAoQzwcbtVAQcCxS06RfjOATWX1/7mqeg
jiR8tg6yNgSLpSJIFp1l6zEfH0DLg54DeZwUx/xag6lOaaBs5SC0joIezgUZx/WkcOLKs9bQrDEi
bOB9TsPBj6/tn3Sr5pzi9xvGuFgLs5VgMjXEqIztk7x0zqbRd4x7En9xnmySX1qrNe0wT1zPPXnB
FQHhiFQIdmBMLBq3EIckgapsGA5bhb4Q0Cj+7gTmsJKQANEfwZNsapLndZNfRVLsICPX1qG+8WuC
V3PmI6DAyCLnOdlP1iqInyvOyd7DJ40D+qX4LzVQ1tXCoJKUPMOYl0F/NgAc1w9+VELYwMTYayu+
KN7FKjtZ/YsQfEw+f91fflRo/rxxOeJkOaL0duJ/QGMiPsWbS2vaHCtkgDi2HsufzHnXKFt8wNOS
43gTj8OoDKcyyr+SdIIN3KdLshqrR9yjEMNIAwqMSM0WZ41h39jz91E9WxezgjjBHFnYWttsrMfq
ufxDrlB04qNKDDRupIWF1jGEWwOvETY6Nw6yGWUfr7VwcD4ycanTksQHHQhiA4JEdGc/Q7uD1Kzj
JN4S9qoT9XerliMxwRfsvPSWFV/dI4xmEqL5lUoeSAjRDdxfeVh64DYqb/vvdl5cqg0ihpXOvvri
XxwmSe/eTdxyULQ9W6eX3Mc3gVM8WFcxiG2SmDT6LeozBQAX6lh4g2VRcv/3fRkLrTmxuiGBnfqk
JVX3TDQTWT8wfvfaXyE8r860e6grJNWVqoD7CuPJuXCWIjDCDvLnSA4dLUaNiwQZod+wvGgiuHdr
95GFr955XGn9ZED3KSv3oZCekQJdCq554WjjsjakOcRfpGL0AsmxM27y2IjrjDoR3vIY460ETCR2
xCqcuI6MW72EecCm/kck7gpMQhyF+hc5BMdAbIe2CddnJuQuan4rVq+Q6YW/1qBlI5Yo+5MXn2hh
5eRk0rNpU2UK51DIyGLrI+pGdsbf2AK7dId0QJZAhdyoP/zSSN0Mtrb7nMvPmE4DavD0lGihU8fg
X2HQ+dkNL1zydJYVI+17QXKMAY9TiTfRxLOGGOhPtbCeMYQoW60gYQRElP6+rY6QbehRcCJ1+bZc
fGj4jce8Du/pUkFPlN8dVt6bXCiIM8Z1JFvkDRO5mf/CG/Xlrmfa3blvn8dHcJBoXg+cWRi/UTdc
273eIg6wOUKBRgdp2VGzeu0q+uaIcLUDzR9Qy3ZAVdru78yVlzMEEHU7fTU4EuIhGvHciTPOF6/7
SlxGhzp8AZ57z5uJvns0DJGsBW2xNQHU5hGSS70ZY5Nky+a0KdY5/cL0/QNcny3BxeHL0IZQFcGZ
3sYB3Pf8+SUT2Pqd6TMuWQUI2AZ7Eb2PTkUs544g/Eg/gh4oq0zyig/oxh74YChsFQkSQsiVGbkU
kKJXYLmHu/bDpZdcwhAjrEq3snSBcKGLKA1n3wCuW575njz+oKEA5Jvb4KU0tHYFBzRvQeUmDScf
0+xOvnlxwd/i0yC6HVoO0aNVoXMp9hS/IEZ8lWW25ZtQ1vDNLA+13+oNMAPJskeO/mtsk7+Yeph9
geA4lDaZrbkRRR3T/tv6l7KPiDDEsmSAYNn3HKOj478SlPTznDRnxjwcBG74GfWlTcC1eKWrE61x
OEUbO4NKc8HVMvhY5z7MiFV6XMF+smvEFBvnOdz6U2D20wCh2BOh+HGTIihBjpxqjbF56wko5/zG
r/uwvTsVUPrd/my7uy0w06b5TxJhrhk8cLr4WHTYyjdE0EkjkCsKkzXjN/kaFp29sUI32F952PxI
FKB+y6h50FS+fsn+qLpNNyZharRGonaHvlA9/dJwTmEh8wbCGqGpdlZLAJVHcnQYaDQW4uJ1SSKy
u2bsUsKv3yTPQUubnlj+JphbIgThDoYEEKdWRCgt7gucYUXAmQA0QJtyzCwHVRSKZXNwoW01AgWd
d9DqS0QJL8an7GjNsyk3mo+UmbKKMloQl/cYZRMgvas+HCSMJP/WRIhlh9EyHI0GF9sIULmMtnHk
qNa8H6cZHn6Dogr7Ucdc3H+eP2S8ITxeMeQIl49gh0wgoqdhUjfE4RAMOM4eqX8ANKBnvTbVeA8t
YxLEY1U/cjzNUj/LTlYz004iIvJ4dA6PGV216ZnxUZanpn4GbYJFIeReW4Ew93Y0FeEK5J8BRqPi
Yz6xog61i7JVLpLsf+hpPX4XCqwOW6bxASCbSIg8I4X0udPt+CIGGp4TXMfTaJrOS6a1UBz3l3ZE
4qhn8mPEwP1uiJ1op0LFIq7HV98xkd1BlzlEJcGGgVb4H31S7sXySzm+IavZQfFnF//oxarSp48f
9SxzjpvLLwUkMMhpL+neTDQ8HJzuM552y8TPzkh8TpTGqdOi3XHkmqhlygHG+9D+p3v+k5Ma0m/d
sJ4J0mYi8Za81kRL3XIAzvzvjSSUKwmjWA1ObWKAf9x4k7RFqQV95UuUkKG1ka4JQ5cnk5OG+VZz
WcbuE0zhqotTZDHxxCKq+024uJsicNBAdUwhMJYq8tu7a7EOxB8xqG/EiMGAXg0Xmir6eixG8wVe
tS3EUwO5oa1FdrfiAGTnjGzFR7DlW/WxJ0qYrh+NK98ew7Q4MvtAT8i9xlDF/r2tb+QASL8fkpiI
85x2IFk9+bZOjS2/iPIekZPcBSozp7Vma8+gxKxpBx/yIkUYKJpX+8FfLd718rSod0CRAto5Iv1I
evl068fbjjt0WnHQZrcX64ut5NMqmDwgpi+xfhi1jPp4ChTsRjQSpx7eAv+yEe368LdXT4//VPht
Gvl74kyQDs1M7txUnr4zeErdZhsX+svuGmIjQ4GMxzh4PvZ9PrMgKu7ULWeOzkMlOhzkdDRPE80N
yFYSaOIkah3xEB3rVEFXsB5xfzhpnqjsxqAS8jID6EXkzdTxOwCmqXNf+TZGEuLzPSyykDYaTDNR
YbAex8HFn4ELdoo+hoVy6cYf8PDlMPV5qyiA0o3OBZOEan5MDTvR7DfYRjnTUld9+0+auRlRooyL
WKN8GXZaRYQBukpy/QgBIil+hNlBtzHSIb721nqIRMeYCqeZN6torczaBcZi1NhueRaohE8ZsxdT
GnyYIc1Fi8JXMowYCHXy3AP7mttnMJC8l9jpkutqQsMcqlc0kLZxw3XNy2CFpCkE47znd8XEc7yw
yGt/c5C7iq+vnal1Zu//FX5GpEszSgFx/S+R9k1gPwl55HGbV2qj4sFEJzH3fJsZFzfSDzAtBne3
4mjilu8o48bto4fyoWeCZ14FaajvEmfsV/d3Bnub27teICfIkrMO+GUyGU7j+iYB8Smu6ytlGFyB
uukLBu+AZLno0NspaMTHeofltR2LyMeM2Y7gTQm7bVlE6i0Lu93bN76z39RmUuBcLZVQRnrhPKHX
yDG2u7/niX41XpjNwrBsDoWGmsMrd8YxYkYIrS30x/FzsH4Tv3Elcd9TiNFwDajxjLlwpOnI0e7d
kqOy4aFI7XRSPANZmDzMuVK4wtMfor8y2hrlrjE5jW/3YVu2yEYmsvm09ec0juG0QFvd1PQ+yyIi
7+09OAbpEaghxwXJDlwl1jQnu26mSDA4pzb7yVvUaPseRRN4aJSE7UUHPqqdB0SzdgRRM9qQkoZr
YeSjRrpRm43JI+CmVNXgpLwEqWEsaVA8zQSuq6dMqOXhwCArubJHXsFnzsUjKow2jA94cPkHyJEy
mpYOdgMOxBr1D0C3wrd2rhecJn4yNYMnWAAvup1U3w2dhmPuU3LXWK6gTdfmBfRJgTwCoFU8N1Cm
HdPB6VOfyT8mjx6ODgT7GWb5WltJ+Aww0I+Cr8c1RF8iRrymy/rECPEcud9GPEa0N8gNwSbsTJ7C
3LLEoPzf4qT9SsmvADh1kiUf41c8vhbWMmbF5JxsS+6mRU783sPTlu+Q3hDdD2YPbOLxIGBqYE4G
rQ6ITLCpo8zK48Cj8uojMgfOoTXPtVlVpZvNdC5CwiPARNCJIOhRZsR1egD8FaJImeRnESU0Zimp
px4/jftqv1VOYZi+ehIxddNfkx+y8uCh3kIoKvv2s8oRbkATGOcnitChPL5EUihGNOR++O7QmyTZ
oUkjlMAv9wOCTsYeYw5xPLI+Hm9KjBcjtlYXWMPOs2b71h6I9w4WqkIdL1Sqx2peycca7zIDebLA
ZCuTstp/rSltfSRu7t0JVLJmnZaecp/d9TWtex1CJH2WjXaTpZDOq1loB/VUEBxT29WhumjXTB73
CledDMW4SVTPxO3BsGXUUQEIAfPw6L5I/O58DleoDswYV+KuTwErhKBZ9rjmotVbPhfabvC52XGO
nmnorI/6uZxy/+H/Ev/FuyPOnft+w/jW6/iixcQXa4Pz9M99yzAvR9K0uwzUjAH92XNezuDEOSzi
KznyX6AdnAJ/+RxRGYnZfjVHc8HQ9BoxCeUvCvN+o4bwCuloNJLs0flwpPg4cdn9CSgdEtbLf7kL
lD1QDsvIzT0ELPRo3J0fnqC4tKC+oNzQ0jkcU4v0Ktyslbmsbh8gcwYQMOWhKj4T4fGtLkqI/6V6
yb7jKc0VvRevQfWQyGFq5w5+NONZBNX5MYMnfF0RJFMSsnK0OX8VVDtHHauUSnprou197ClN+FRr
JiWx7EdRz7aws31J/g3y2VDzo3Vmp3tiY8DvZRfJ9jBq5RERo55/BFxg1PGbxwHMqvkpVhKyWuOb
pc52CnhK7z30UPDcU48KqA3QL1rT545kGzwJ7l93R+Lv1+0XebNw1wRUkp/6OKQgGnVAydns1bXZ
uUCsouZExzsQglOAo1muxRBBsumfjonf2tOzCBY2TRve2ECa51Lj57WPeExjKKtAANt9mG3DY+d+
gmoonDqD0yVzivvyRTxFblfSH5M0pcTKqKLwzkAR4uemZYu+v1Me3uPpW8ncwGM2Dbricu/DjvkP
TjXzfqpiBqvzs3h5f6WMaokgTdhUdCiO2ylL61W4KQDpsKX7VoQgT45jE6f4/K/CgtGqZ5nF4LXF
pcLbkq/9x9EydNLgolMTBL+HpQ1i2JMDGgAD0inVPJHJL+Yh5Wk1hDKVTvkKZLBVDSiFQSBHw86W
KF+ybkTe90/UTPIDUGwSUxkEj+dvWR7bfAf5BAsEucL3gzSnjUIgCX6A9g2xsK/efZniK1UmvmTZ
BqgDIX0XlCBDvMwwYssPBY11MhO7sCZenQnLGpGzWyNxkK5NRtY8Aoq5MqLFt14+oqd40PS+ceE7
92Jj63B7GoGcwTueDD9Io5MrhXgdAX1Xzt231gV+MRzIHDzgL6s3tNdGe9uDjMdwjlqw8nLUVvZz
8UnCWEJw48mQcJRFJRACzkCx/SGHFzNR0LWteLmDmM+hq+VskWtrGnZpLZvT2n8yXjsOVKEZWpR+
7gFFDN4TxI3CahefiRK4+3lInc/NhixjY2AVIDBJRvBAg3aaVfilniyDdh+IbBgxfYXDdPkXbRnC
AEOVfhRY4nwOJXi3xc3r5eCVsCgYzkQKA/TcbprnXMFPFYPuaGYwwAlnljJdJLlquxbviQNmaJBb
pa9SZvGs6eBXxt0pILMSQpBvEpW4ytAiA0IFxRPGOdYBnDDxRdTeCENgA6ug558WYuagypOYPQW/
nE60yKXYL5bJ7MPw094iUo3bVkunxlLayJxvaIYZSWjcB7t9LgbAmxuUu77w9/Z6YBFgxkOETNLL
9sUSL4QajL6e9yikbBZcPY/P0IRQ+eg7qRg7tzskm3KlXE2RftuW6KQeoRK+YazD6Fyv5P0jAHhW
GOv4uFKO/HpqQAFWGx0sH7kBbCGeOumSgSaKhPsOzo7pbzA76ty1JywhGh+/FkT7qXXUaTnVTx0z
vquXk2DQMBZs6jQJoUIZ4Z0Bd5LW/ZgCgr69Up7wm4h686pQ/Y62ADnncpvsOVonPXU6M+vf2jVB
6Tz+YGm5/8w4/9IFeDNh77If7SwPlcLic2lIlXZ4LuJeebqPW3Ru97AGSFDdmgiso9i4Bm/r45r+
A3pdG/dUS2N/n+RSYN4G/D4gt5k9QwiPGxtyCArZHHPtfqUdC8QWl7TbGcU0R2ifOwbnE7n2Fkx0
5+inftdkDnYu5rYVHZ6/SdM641F/GAyqtknhNeSKFM7nojKE7RahLk9U1AA7nvd9+dzWyCIQe/0S
twBdPzEX0S9AfPMDMgsL+odAc08tgegZfosBCMYN2eyMYf3ykHUA5rcnfD3d+xKI/veNY3nP6Cxh
kW+Pxp+L6TzixHeEMZSE5xIubSVhpXPo/gTvGVYHcTRCZ4Hk10nki+DrsOjH7Pyaxo56EXxs6h6O
CkInkC3ekueoOEhtGSfIZvlKO/Xb/oiab6kfYuwgiiA9InokSohhWoi1R2lXAfXyNcJxOl9T7vsA
yyAEo3pKpTbjgILrQ+FyVf8ohflR3JPxlbFCNh95RnhiFWODItzK5cOa5T+o4j7MaulMR7o5ZRoL
kuku/7WNF6htF8o2uY5WSFx+Obl18Jd8ZFqvetsPBEFkoiN+t/U4Nt0hwGSoO95m24bPbfn8lKZF
x2q/eL9f1e8D4Cxz+c0odJAAK31gEmcdOUoxsfzP4rWLRuGXo5+760fx6hW1QL2KSGhmIEzwHyfw
dv0elEAX3HpcP1ltv7I9mn5ogfc6werF3IrLz5kxJREOByEaIxAw+u012csL4weFrfnNWW1kAVuG
R3T4LKNVhEwo81s4lrBa/pcCMQTRzlItML5qFAKM7XiljoNyNU13Ndv/bTMsMfgGuTeGXVy6ODBG
CBy+iNcI7bOxftt+Wh1Kzft8wTaKHDf8v/2nDaONjKtvFQqUmNvW/txQTqgXZd9zcQVwu9bkfzA4
Au+VfOorl6N5/LxAVmQ7+9KCMzNHuaNuJDN4uf13drY4VKA4DxB8/Uqlh+FGKXCMHSW41Ajum+Yi
LiYPJm0mytF4T/TvDPHaZZizVWJxPgRA3yznxhb1xSC7g8bBPNOkmcDdK6lLi7Ddz5mbS13m0vGp
bCPdQUAA2fGCC65MnxuW8gRXnIyKgT0vLKQRQX224Th1N5xwYJv3h1eBDB0PJ2xDRN4OlmV/HPmA
dRLzPe0WNDHOQxR3IIt3bdu+1jyYN3uagxOv1HU1LxzhJz7lw7S6icAZVNI7ymJtP4LMoJSc74kD
y84IBUNGw59lBCg5R3qB6ZM2ROZXbkAGxJedf6lwzGbuccXlE+ZmVTr7mhEjNBcfGyS3GHYGGrqU
BiWmJK2Ro+4RgYNTSJylCElUl9GFuJ4OxfLOiULkxWzYFXnAaQi6lu1y7GIpKyqgRYcJJkDU4emO
nGw/o1+wXPPbWr9OYGDcGSj7WhueI6l9YVjr0gZg5Wl5ZR7eafmpgR6LDqeX/zhjc0Z6A/eR28zU
ij7kCtMg6NWfSsUg91hPjrjpYzuIC0QiQEIPG6mj/HaAOEdcdw/ggtIn0mcob5FrogmOQ7mYmjjD
ja6xlADMbWU0XRNG/umKII/kP+Z0PtheM5/8WVJT8UfNazR4gmBTw5YImJIQsMuYUgA88aHgxiB6
ght8Ux5Bd0wmncgfhZqrb13tJOfaY9yw2j/e126N3LWHQoUkAAiE/z/mzIcFL846vE5YsPk8RhmO
uviE1ol5Dl4k7BkOy9tuTlbdkub7eUMnArpjXg24DoDi1/L9WXKNVsWkotG/UuBHP8O6ORU7GmNg
GKTGD8wz7w6C4lFqAQ8Ir1PbHcZcDH5soGGtv3LaYXkn4Ei6i5kC4ACvNpRz/ao5Fm5MWc9fxHIy
iwOODEzD9fIyRlufOf2B6e4+npLDeigNiLa4sGnyVex3aWGODCmob0TBzDAeevYiCFhjZ2G+e5DL
6BCRiQ72boY8omKFDut1oIXY9udoRe3wOhuhzkPYoEiBfai+0M3VzOxNHpnb0NpYJ/XwwVmuCFS3
/+VOL5EKWtfo6y1xCqBdQu+LdzL7F764MD0klOmRN4WShha36Bkuju4BTFoKj0RFE03zr0j0Fe3I
0AKvgVG6rlnEHHxc6HTdnISvgAXQLpKpnoTvHVrblAY2a3bRtrlZTSiVEACrmvAHafdCXzupjx1H
xbZbZVsoxABIcYAo8EFh6qu4QAcVonDakh8AseaWv/+9WJJbjOsV3zVZJ7/o8IJ0+ULswN3vZLNq
hcOe3Y1tG+QYC+MBBjvOLZXjzD4LCcauupUNUWApkJjJMLvXnSSWHwjLMi3QULpxf9BDvlODchTX
C5zLMTmSt4k1Kf+qOVIArLoQcquSzfH+rgPAIYtwAKCpeEF3iQ/ceJ5Vt6Z27/tYn/LhyywcD0jU
DyUBvlgG9BTHE9wq3eGIA8muPnLrsdNJi4D+4exqJxyWoFPfdKW75scaq8Cot7VlshTx08PhAc3g
d9TtmQdl5A6IDSAc5U6QrBgmEU1GnlhO0VFk4JNZkhlrh4kAFjljjv9IOrMmVbEmiv4iIhBkepVZ
cR5KfSGsskpQkFGmX9+L29Hf0OPtKgvOydy590omMyuMUbLgfmgH4wV2e45DIonispO9Op+HPLoC
TfjrxIucyc5zL5cmlijGK/wiXcZy15AqRdyQLY5OGvsVwr2Nh+C3W01S0G98jrNRBumu3EQUj9CE
WBH382pnAygRLdBBSzZkWfmzYufogb5PWOa2y3pXIolCq/wu2Ky+SbfjKQ03lFcyMgen8OCsWES0
mL4teFNLrz9zszCdX1GbL+VvNEcGljNWqVBOMEpxOjcfW1vI/XxAYdCf6afGDIhT+WODYPJqHyMs
VYgHS3le2p1OSkr4naCV/k3G4chATsUn7z18iXhgKan4ZJo9ry9n/DCrrobHc2Mi1vOzo3ee443F
8fZmzQp7H84wpGAVquxbqJj+EAZxxXOIdGM2dn0dSA6tRC/5pdYV2UcTLdncYMd+xkZVdZGhT6x5
xBHp6pPxN1mWt8TT5t1fvtJaK9t8OElJ99He6B7fSssa9CrIrOdgCvNwXR3kv9qk8JeCJl/QRJkS
zK/vch6vjUO/0DqzuGepqWx1xG2SSZ2tg7pMzJdPJ1ISBoXOhI208qQfTaBZwUPTOgKL+MaulpaL
Jy0mxxVZVPhtoJ3iC18kwZaH9dLX+Jo+ndPNVdbXZl9NaRoij/y5avzHcNZKs0Zl1p2mcNX82IZ/
CihQrmS8lLmt7AbZF98MsyWe18e8LEg2k5o2Dt2wa6MST9tsQhfZW2o7ZgEUxSXwVorfhXHidyYV
3hvmEPBtUWJQPtX4XvSuMV2zWvDTepJYmRrVpXpVm8uEF+5ljXNJQI42EfwSBxEKLQFXPf1GK39t
U69r+LEyxxTQc/WBEAT3njMKObkTltdk/0j998sML5rs54qbp+f4OiFPr1HZlF/yt/TLlfjUtFmE
W0Ziuy/9sjoGCJP3uRZIhJBEcRKcBq91j8dYOsIAIAA/+MoCUbq7C99k8rNsV0Veg5hFEjnyhHaj
GdsPz5kZ8mYZFEVqeRzonXUrRh1TrAiHwTgoYevX4E4OFa7wgni5zbgFyZv6J9ye3svkHFEJZysk
Eriwe+q16RjZbOCNQTGVWOaNZ9curswidmWQcoCXAX3JnszFgFY2OPmZOW7PmPNz6biL4rmGG4PD
ZcoPx5SveBHBdE7v03X6q6gkpglpzJSaO05y+OpoHXSmqmYyWtVzTk/EnOnbynCA2W9e03KedT7X
Pn9OOkWx+xlchLHO8HAGA4/DYCNvFEivaMUDYfJxxGNINhtnWLBDOgbQDgVK62pYAXTW1b9SKgXq
G6KRrLeDm8MQHOcLjt1iw5fC6PSSkubet9dmoA+EkIuwSSyZENqyqQ4FrzlYlpYB4dsK5w/KOWrT
UnQYKWEtkblEJKurIQS5zfMoGGsKVhw2xHNJgj1WFbzl38hnUpN90Xzl7UjyMTYIaYpDRYO8JmMC
EkBXOp85sSj1F1QwnE0Y0MmidZiReVmACs+o6cRj+9sdym/oFppd8bWumIMtkgVNkBpETpNY8pYC
lhHrD7m21kkzZGfDRU3eVlboY8/500wGY70xZvi482ieNo9fltCTf/HbTVxa7J/3lXKGw2TdnApH
nosbTiy45dpG2Aaam8/YjJU5L6txmUcTkQgQY97sHuLxboOsc5+6A5plMl3k3wx76u+QGa2sO5jV
DZztWesZ0pGya4zTL3k1e/pCvXONwn1rpA85XTnhIef+gmwatn3bWwTw2yURIEaaPOBMJbu9IRUj
/YgMarTvj8lPD4KrPk2UQGOKlm2FGEelrTJAH7M064xpZEEnGOExVQ5Pqj4Kw8hEfQ94Yu32ZMC/
1m/xtb4zlH2N8Wnje7rFwMKpPH/tq5IZ3cC66MmSdyhjAwZxLSKFeOlJ5/wYjrDjXh587kucH8rP
SDnS2AugnBUS5/BQr0ST2PfyR7P8XpbzsT+kS6KF3o/aQzWf7tQlOdsFrcmm/6Ovb+4tiCzp97Vj
rJ6iIiuL9JfZ5OK1FLnl8RJkVjc3VtzIjIbGN5XmttqxEpphH0m4XcY/2i+H0cRI7eCGW3wIbCE6
rfPMq87NeKzT//1RE1+4kU6tz4/OysJ0+ejeO42VYedXoMg8oNmune4nKvAolFuijpJDTJJMxUsP
2g6UmZvsX5gLZUSxlxuJlqR8Fd2hIR3Iqoaq4aUj7qguFdZ0cy+68neP4OkR1JNBGEhG0Ee+9PD5
WT7fS376D1vWxzeQgxCHWYh++Z6F2LWiWUtItr8IoVvuwxPsjNf7J9OAPsHM2QAEiz4+4cHuzkFI
QrpnVxPWNZa12BUTcdiYlIBslWmkjUyVhqfuXXv8r1K5UOOo9ZL3NcEmFLkcOQKYGGpyEJ0q6VfE
Sm+oDwpHcrtKBCSW6XdyoQJmEjieWfiOg8/WWPDldVbCxfrEW+Ukrxtm3Dc86uYc84Kop3g0PFDu
gn0YYRAgZVWnVZ3pXNIgINm6sGLIocZL2poMNyXEBrPaqfhqahuRfkwDAMsA4E33lVI0mI+SHygj
grfhRZiNK+dJQkf4FrGiUPMPMhMe7EXpdJtOfJF8jPVWGL1i+6TUY4gnU7GQZuQVHmAR/DQJpxQ5
xqmEV1R1AFC9/UG9P6HsjccfZnpSQuKqOimYFkXwF1qMHSl3PzwNH8AJ2Opy/ADoLWhoBaqDgmO6
fDjR4OD46J2pon8RHxEntavJf6+edwiHPe1+wfMMSkLjQKi85DEmPMRwX/Zfkty7DXoo1bWg7LAm
jpHr9x9oHipVvJuqdKiBAhNIqUsIiV73wXb39D+PZQY4l9ePI+j+zi6idPngt3+vyQTQgtciMx6l
8+HOGusK9/SZiQAF3FP7jnFsV1wo6nsTVsEHUPtjN77Kxyet79sYw9bxexG/74hNguiE0yWmTmy2
1JjvZfeyAgMJAgSBtJsw+3IRHaN5uDqGa/Gb3bDveYJbGlsHyBb3veJIxi/B9rsnILT3qXGR03Gj
Q0FnfPknzPVv3qp8W1ASFjqlnDwvLP5gj3f5MEaEWGAY7Zgujg4VNmR+FrWDKEqNi82wxc9tzJHK
BGa36/b7cRZJ1pHva/j3v/74Np/2g1/F2HCVMSFi1L2SFsnx9cVfyvb8i5XDZxFtu+PzWoUUp8lv
fBr2oR1zL/go+j4bNtbQIH/jXVhb8k5x0dLaWTXDe5EvkpE/RJEMTH1LRKxDtxy+Qs9YKbjjVYsl
gQ5b3hATwX5uiCT9gzIQHSq2RFv4URCSaX7Qz6i/eEIXg0WmrYQRSglBTGj5WJDe5d4j7ktihRSh
myxoEmp8WtqSstFnOmnMpjeuzMJtd9FavRX4XETsEJ9lAnI93H6DRqjvWDZoFOp7hI+IrmqV7Blh
G2t+tHR8J+1nOGNui2/1BcqftibB+Loqfk13+4+zh5xC6iiy4Ff9vXbCmlLm9VdW3uThIriNWBO8
7uSH2OqB4E7lXHCVt+7z/lqkrrRJ+dKYgmL9oLFovnGL0EgwTyclk2w+bmYabFtkjdKc7k94Ourm
afXI5aKF0V8J0i1TQ/XSwGyMj+xuwBLDuAprI6yWN0UFFg1sCaDGTygqDqZaJgDYr40AEQY3yklB
L8Ilk5HnG10wBCIQxx6TJfHcVe5HxFBM5ZJgweC+GLVe6GVYbHDVjQwh3A4ULI9bspkc+GWaDew/
S8JpdwUXRtSLXTfRvl4bZ05ICQD7CGkd+yNMnxLknNHjU/z1fw/QyempdJBrBeLlu38C9rz4fi/b
yPl8v3/I7bwZfxOI56fN2IL7VDoSFDfx16mn0FeDeCuyDDF48qRr+AH5lJkW0UbWrATNnLCxqdma
L7w+Tlowf3EAPWBWms6MLz5ssmgY1q/jRj4mbvYHtiy769q/Fq0K/fbL+CAZtAtEOc6KACsqvEmX
VPSTtYnCrl2FW209udPZEx2lwJD914kULJcWVoYrUVRyU3xUo+MH08D4/7KXO+WGX2UusqCXm0sc
3OFAfUA1CQqFH6LUX2gIIFHBWPo4RJEonAmTDi1jxtZvXmvuzXSUkOw8WmiRGybeZHDEE/yDfnqI
gKx+RO8z2L2Ky0xxBBHszdvVky9R9J/9fprsKVZF7RynezguvGpkSowGm3GQPpbIbtEB6iQcSWQ9
SfRfopcRxhZhCNxqCcCNYwhLflmZwCm4ptSRn+R1vMdCnLgJBgGms6RRERijJXd7ma/zyaykn0fT
GuYQg/Tpqs8DSd0ohU2HQ6gv3aGRfHbInSTL4KD3U4dwoWtJLilR6Tl/yyjYRNmk7ZvgP8QApA2W
SHBfUhOySla3pfbyAFTe4L6b1TpNGZCt+GXDzQywy2uaH6OqTH9E3IvP3VDMq+JYGafPc5VRlqTL
nLC65NavQAuB+7lE3DrlWyjOWrtXuX2JWAlLyonk6dTtKW0PZXLuFfzA254sgQf+Cn8dVx8HxKKl
cMkRe5iQOhVNHE9KoS6mLe2Kme2eDQFXppKWAMRJWaJbYGgyWOBVWzm/D9bJY7xnKH5cH7Fy58iM
/AwAc+ZLZlSl7k4nJNV3WCze58l+stePsopX0Ool/637veTGot3XTkkytOAre7eB/rHrHAYUfEDM
aNXs/TrCMP78A8E1jlGZ/QqC7bxnItRaw8g5mSUX+qYXCUGq8MY2/k20Mg7cqZ0DjWaNC1P5qQ8s
To6dCt/KiBdB98Mp+1MVplF6keFSO0s3wB+gEIUdatHze/xeGV7r/PIRTc/EJxFBw4mUQ95mENtZ
ikOlYhMimrv68hhRcWjDF8A2CW6KCgo57HdYPPfU5qk3joYBB2p2AuwRG5JiDprdamZ4jbgN6cnx
aWMcwJVJmpUvCFceNkVarZClF+yXYs2LCc8MjonKvcM6TUK8yMmPWY65GN8KRBLwvamf9DuN/T7b
CGJSZSN70PSdn5/DA7DmGydNPMfi8fc61IwKX16P/etEgZf3DDlQbgfJHsAUvKy6NgFDc0iEnR3f
mOjwHeJ/ZLI2ES0/zB3eDj5GStzPSEZzakgvxkmUYAnYwHST1Ys1xb1ftvDvVg8JqIufhLCoiBGA
ZqXWE+nj9NEUCCyTEQBNHfFwJn8EE0lE4uGauMr+NXU1zNLGrkEuZX5+4G+lcG0TjzYXMjLga9Fg
YMC/kp8mRx0XH1Ak8OX6rfvho2TmaPwglOAVQzsGbksymyW1VJWtRj59fFh5ZGGBgt/WR8CuQcQI
He67Y+7hKruSXcG2we4MvEkQXepbf5b/wvN0Cnd5xuwZwYgeQpnjhhXbLRI8CmeurGFRJCGO8CV3
eRZ5WnjhqaDOFBg+3HChvlNWoySnVHY08MfDVsVQPgEluaXOVQEFFJcGnjWlxShlKzuZHRLJGImB
s0B9iodfrmyN7ok9zZVDocnH8gqJNpoFSFGOOB6VdqUS5KaGAno2oxmhE2HR6CGma+3z46vEKsTA
qJ+XFDnG4dlwRXI8ZeYi5Uirm43aHdrQwM+7rF+XIeTxkpGKAqWBg7N4AjfH0AKnZlhyIINkkDFa
GNlaZR1Hw67HboHnP3r/g3izfLjZTmqz6TfDeTin2SkpfRrQ6sqNNs0ces1uL2HDMuiozNdV+hUy
jzoC85ligjOZvMzPKubDZjb2rqBQIbpQ5BrNQg5HGcaNcW/FTnMsMZt/rCKktKLzxRf8ybwaK4Z2
1xBPxS3vmHiim8qWnLTjajZG6JSQv5OJ43XS1wQ3i8oLeeRyISasG7ZQMAaCVjQ3vBRq5UEXL4av
jFSC6NIxkHwBrRjz/iT0n8UeuqAMeQhhZspbzl/Gr0YItMVx2yxffwSUn+ImS/cP2u+/qLYek3kt
uFPVIhRBaBXHIhLgWQBZiueucRleVAxwWLbKyaTiNRa+1GadEALKbk9Yy7w66SUJPQ22QGg+yAsZ
DpPOaflV9T/dc6Xn7rMmooSt4VRwlozEJZLEa86LD+YyuqGtTB1G4nlYFYyg8IKEHkCJHmcriAEF
njmBL0o+yoF7u0QqeEKlW0eN00JL/XjwWziP6qmPx0M69X8EPI1AQ/uemNOIA93CfMWiuMrD1gNy
FbyU5FSeyqKG2oSlkX9czHd4+JQvDMVBHvv1VxePmWXp98Mbu6qIwoBQgzeTmZRDEVGDfX/jGShf
DpU24BFCvzx8keG0k4CzUIVx99nG9YWCachdYRkznY8nGwW1K7wp1A0/k9JEDqhYIHOkksbjpOYU
HLX5TC2s/084Si/HQPbj82SpxFe975gVGJdKCyqN3MiyQE7IN7wWfQVlxMLxm+rj5D3UXNg+b7SE
jyUN5w8nIYHxkLyKmfd2h/VpZhSpFWOCefyC2ePkVBkxUVpQ8yG0xg5fzgOOKiojPwsArzj1XtTQ
FLgD2kQ8X+PtpdGfWKFgF3gs+A907wexOq/qr+nT1x/LJ07TwmQWNcnnEjNRmiUo6ZRrzwD74Qmf
zNCRT8BrvUm+qQGwybkpG+RDB/c1b9lU3ajKhsFM88VAAjN4cwiZSw+bikpXnhnIkjVKwI1CEY0C
rfpjGeHiRQ5qyOZMP7gDDg046Fd5RW6ZdoenbAvfA3I7CRWea33iiT1jptv0bX9Ozw0tc66NHIFK
vkgGmwRLOQAAQL6teHo6HO9wLtK3grOw3j4G3lhkjZGlx2Z+Ka6M7LDY1byW4SIFaFW50sSKeLUi
axAC4hqV4KQJj+J8wH4kfRe/n2atft6z6AfUaFebD4An+lhm3AEtidqbcPyojt1EOtXylHFYVPIB
Z2pDMcrlN4ZySCmvKYl1VrL1ZKRJztpFtOtIKYZmr5i/VAzS0x1ghvJMGI2T515ZjG6TOS2evqV0
k3j/sIIbowcx0MFBKZtm2KWkDV4NNomZuE40S564InG4Fy+JHTI8GIx21rO1TfYHcuBK6gMRuFcc
vnHATEPtnQ+5NOXtqsYsuvXGHAt8nZJJntm3CXiewrzEryBNzdbKT9SW7rE0o9XvjnIZpVW+8hR3
U+dl3Jsp3o0tL6LHszB7fHA+++KeM9oCuxV+5Vw7S3E/4ZJI6VMPnHuEqSvreWKMwwYOvIhrZlJX
eODY86eOfFQXxbo+8qVYkDVntOyzhzllFT1R1JlsT50JYkBic2Zip0LgZnDFyWezykDdlZRbaLmV
//F1B9bVcsLfwdy4ur/IyDJ6GZWHdbesDiiCfZA5U0//SuYq3VUFC2ItvCwZgxe7QMbfRAfgg08E
BcMXzRWfQ+oP85ev72X344SefGWmhG02GBeDwXMrSd/g/zdlc7DbgMT8iiLczldEHoNylW6M+bhf
LFoBCvN419gqp4pfTEuMB4Ldsnv6cRA6D38A/zJB6Gej4fhbsiBF12iz+DHHn66g/ePcme7FM9VC
tkkm7uMQ7t83fV8KGy20KTg02X2w8EtecRmqhFGgxkx5jyhI0s+FaeQnP05ZAQInhisHJbqAFfCe
KQ0rsNeO88vK6tlm5l5QCm2eEgv5dG4/T7kHk87oQWnMoJ4jK0L9mjGgC3+ak4J7rsVq7n0On0N8
eVy6Vbeq1iNZKLk+7dqtNqSjCHhF+HgkwhVosTdEp0D7E1lilgUaTvlwPgk3qPxT1six4645DD25
szGpVcKCrjDGOk28TpslVl4oxP3auJZ/xKjKm0EPilVphWuyvpW79DIN6l1/yDgfmWPNXmu8gj4O
8nu5w3j3k1EzcsPGgXA0bmVCupdUK9sw5VXCm8Kn9N619frTcbfCEoHLQHSeevx1qqpr8kTgI1rO
q4vDQRl5bxMGtRuus74fFWEdkq5uSeCrUrfv/VB22w+FxpqwMQej5KUDOKwgea1ElgsjdQEbDIkR
z4Vu8xScTrrj1M8wevVrLlvUS+1zbgVbztaPBJBOeXlHt5wkJJd/8FyTXBDN6QOLaR50xYiQJB9s
IBcSsH7c0K/qztUCxl7vA8eQRGhG8LLfRvGpWafSV431AeKLLN1kVg4lOzggDy/31PUDJ5fHbJUC
nv0UDicJlVgRH0pAE9/xppl+iaGVqu6TxlQGsec++VGWs1iYK5U8ulFlIaiNzTSFF+loKebxOcOR
WLfThqtLXUrSIpTwCRKYxFEludBDBplL4yBiU+1CuF0sDZACeBmkB1iF8wF2sJvoSyG21Cv5aWpW
lkroGYU8AT1uOzyrGyLNiFXJFIvtvQDdlwr7BE8IF3lxS2nIhz3kGa04M48K8YwxPqZEJKnbz7UC
s09ravkXlzH3U5UHarfVGRf1SPria/HovKfEfjbllogBEJIQeFWu4X1ENYmHn4q6NFXcfgswAUMI
B7qKICR7E/lW1zhMFwULgSkskXhB4tLJNzYQcHZOVC+bTp7ae6BibcOWsDuzUYj7qPHobpqnqgua
VWOyEeOlqpPDYo7vJC2iJZ3rGNUwn+z1KrywcAj5au3XkjKfT8dg03CNLu4SYpBtOb4kzK1fa5n0
Zx1adMqQUWYpvRDfNmNjqfVq1OJYsRJtXjKuKeyQWrpdFRjtVAd896SyRcEe8rWAzolqTqEu/3Rn
VJTwD+Y9xa3xE4Htjw4jyPeGfEaTpDiEejPiGrqtWNJy4sd/4Op8vuhxN+y/3VJkkNjByKViTa3Y
JZTshAf5XxMgLBDg5+SkNuxRZUkvZl8Sq2MygufuTvwI+AsKiiq6EHDiF9BHVzDmA6wKLEIIkHNw
+RBFBI3RvPOE4GzAd8MsB/HLSkkSAJZCVGQdrpd9CfBHSrJygp+x/Yw0AECT7Kt/mpInBVyZt6mx
+HwNTuiP5KNuo674B5WL7Ku2ELSe4BcLdQUKzu0X0B+YlBBVW0xX8l3cyZtxcUiPMgoEIwAKmwCe
kebqtp+zsGnEi2mLeFEecHWdqlvOJJAijgE/6h46iVHPxF8+ayRO5hcJsWCYU5Q+vQ15lu+ePgDg
SFciO27azk6UcRMG4Zjjs8V15Ir/4CQQd7qHWxgmj8L4CTr+wZmtWeHgHL4rc73mzxDmMA9sk2Ix
+TBbP2YH/u/t+PH/f6JFT32ZE6T878e2WcRLnFneuEG2pje2GffbL++AM/ab/Sz2Z/ncK6vpRnOl
Rfqtbap172dryTMFV1+Eq9oVgvHWjl3tH6EeIT3EgMeCju/phZKWDvjNbcrPZUnPijmTmRqt9b+0
Cp45/iF0i/6XLAkqsLxA2SRxKr5snD2M0CdfaBG8ZNV1ApVaXI6pbkLTXrrlWQfS38Ee2Y2Qup14
yg/JvT4kB7L1QCo0ycKjxwAMKFd25fX94REb1q8TlkfB635qNqAKX8jR2mL6dIlOMuD1oy3P2CzG
wTH5TcigsNuscRSGwsvJppoz6zNlD3/PDkUTv54BB5VlLTn9EU/XZM9Wpn++yikbTsCEGrMchxxk
i7eLeYq0WXbqXfY23kb35T5cMigl8tNi9QflN/j8sx39/MOui+Wgu2ghoK44iBAxSXpJKY4n3k5w
LA1kG1hgEAzg0HqanwRYwo/PIDlPHvaI+BE8MAdWwvdjWAsgVkf1G6tvdAVRxYGbGVYvmpz/Oe8n
eKqIoYF20ChpCa2MTuT3zyT0Q8MUEp8omcCS49pSZAf3s0q9MmNlFN+01bIhNHJ4MUC+TmleaGoA
jfv4RZvfKZFStjdgsztm954v+svYSWcp6JYvp/uTmY3Q1aJTbfHwD2xvuveucq+xKl04gRiso0T9
vH86nAXc36CajcloSAYJBM2KDhJsNZ6Wi3YZNu3XY58u+EM6Eywc4xvM28qXMxcCjXbx19jUrrgg
n7h8b/N5vg13qi3NwWz4eaCPb32PyZOHdeI8kDafts7lTrYncpInOpUN0V6TZ9N68/BjCjl9z2ca
xN8PTpcTsJGfGDc7QI3qpw24teVDxnJO3IfdBdVvwXc0RZyPArp0Gru1YP3JG056g6llaeMwr+FA
b/PsMHlYpSNv+DZa6pDeetEemYjudumxkOxIX1bA/eLaWoi2wmZB3fwbC2T9izfSwkXtsiZz81kI
QeFJO+3AQ5mFJm34w6JTi0bQ8OiAZaBiIDhBGKP2GPeKUl60o0LC6jV5jwHa6ByGQin0G1qCU7+L
jpn/WE93HdxISg5MlWANUBuDgX3UG4OeUd88NFcUwG15PUeAGROD4w8jUN2MEhcfzwh4arzmWhMn
Zi8OexY8WaNjntFkoKYlfx8n9jcIZrOVHWAG4z8FukphqvscekGOyGdibsdZO9aM8A5M9Y5FteQF
XU3P6r1fE6cgxLd+CSNiVsHTi0N5TLZY5FRx0HV0HIx0IAz6w5Y0MAnghB832Cc6/95qqKgBEiL1
FbULwkC8KPCszPgXEyZat86w5d9v4w9Em9HusTjvLDFaZSXm8BNtXgxndN+wCxmH6oNwFhC1eBbo
68pSQFsSVccqNINtIIM+mPjSFASChEp9icoZVrYEbhV2FHqU0g756PAFkJ9p1x+BdxSwN/etxWib
hBzvxDQosF1UOoOOzJZT3NY9Yxf8Qfg/jLPcHweRm0T9S3mRQILjQiIOYWWfc48hpDrl7MpRCFPx
j1NHotMbpix6Bgo/oS1OKdKkEGFeTvq8Pl+ejvTs8ysJwxzVzNEvaAEN5ST5W3U/2RLwr7ixJ5sJ
Am6CnhJ7kxy9jB04rA/48KjXiGp6dIHyybKm6VtgR8JOxkB4wVg9aX2FgHPPtwtgSSzm3SsjCMUV
zNoi/W2JLDeA+mSE3/HjEDNfUkWiZTGnrEY3/NypVIMvzNAKxs66FPwImbQpD/jIJRg5YYvCgOE9
V3AzvuMdg9jnBafTc5ON2YmIdUtOOy4qg2oLDwJFTliAZSk38N35d2GJfY5h6zFWOkaYOK1B596F
M8IyY9HHTdhroz2YO4YylfXCJPOQU8myMBxU6XvmiBRYqopbcRNP49i/H7ehcbx/TtM/kipMRsoR
OSzysBJaPuHLkYA96n6bzJFw696BiafB2xpb7wW/WMrqCNDO0A1xOFb+m6kXqi+bPQ+Afv+/XeK3
m+IOSBxs/2PO7kR9h3mBlQxta3UEJ+s5REX+4sjhZWcKWjiznBlFM9kE9m0woukhcoZLsrfvxYel
NEBTf9L7x0/c7OuxzhbSjjSRV3mGp85lUKrFlsidw3uxk+nIClfBfD3aoqyPNuK6pgSMWDsIMRUs
+1984iNuzRhz+TaEybflmlpzTD2PGWupf8ozydwN8FgHbu6ObY01GY6ZcO9gaeyUA9opIZvsS4PH
pHx16wxoozg3fCKZ2Otm+jHZDadq05BE5VfjOX0utCD+kqlJ25mCZAUCKWDN7R8/NeNcbjDrI1Zy
hdxRTMa5oRv52apdiUvaqOH7cUQPInjt8NNOr5GDILestunV2MkrHaaHHiB8fFD/UMGofLCxEVfa
0Uw/99kvPrEHHeOSIQCAb0zEFmObpyP+W1GkYbFC9vnGcE9n+Q4dPPOMy0QMpBt2K4HxOnH6zM48
6LMzg+7Z1Zgt8dxw+Iz/HXeH/lsdC1ide5htAsTC9tJW3T5uEkcrOQKS+/TyF/DZ0jq8I5hCns2Z
LWtwOXbj8jY8h5i3qV20mf9A6ocg4ZGd8h5UYMTzjmyjXn1GdNZr0azTZbYsMW1hULaym7RNGSFH
6zF8jPPgMe9/X3OsC1NfJ8Q3rm4HTe5+fvlwR77Gz8gKTDv2j3hp7uJrzGxJYl2Xz6QCrhOJDyyc
dsJmJoOHigfCYW/w9bVN1pNFxo6KCUu9Wf/ovteYBWSvXD/34WbiAV/18rW60dnqlxyqY0I4Qduh
YPRAMTECMGo2+eqYsBcrhVHdhCERvDg3ahlCesyelQgbQWPjnYpisgC/sDL2kH93Cfdu5/RA7h9I
nOFnX+nLDtvSxEtV2DtWQ98E0PWMKmaJluyXy3rXHjI/9RuT+eJKxkme38gh7Eiz7dndu2UZFLii
Weqzz2ABHPVervKZSLHqlyfIFT/Yy1epX8+wPJK/tgBbbJxuS/7k2MGvC5DbTCICYBxIQ9kAiT4s
58IXY1VsqjYrcFBcZCQ2CJ5odrlIn3xDjr4Jsa6AMNxOiVSr5vRSf3Fb1l8K7atx0ZtlFc2l6trV
C1y8kH3Y+oEnbexLegzJgKtkwiQwU05M9zruacCvxnfy82BFJWSSCQx0s3NYNwgWCkMuQRWZ9lhb
qs/3pZo0ZtR19gTH/5JGlFkYyI4PKh9KOgr7eEe2EwsBBGvGB6elibjJ7c3/Gld1XV1B1xCxZePn
gAs9ucCsuzNqRewnrERnzqCLYzPfFNf2tz9iuBreOUZimxcJDM3sWvrNRnZK/1Q70xXZ1Y12xy7o
PdYfGq/LY81wigl1OrtmO9YvxYAkuP6F3SQg44KqHhVWXljPDxvMbAJLTMJHkaQfhxXR9vWGeIWj
YsxuRu7AAFgkzuthyoAk4E8u1WJevJ22NpGEChorymHWB/N5fEk0eTQrL1YvCZSywbDhRqmRvccd
aUQVkNDzZjGFN4Nljlk95nGUYcZ+3pSWQUc9UDtEb5N1NXgIYDTWy/hH/367GtGDkbin3d/HYl9w
GnAAF9zA4akocSwDSaaUS22dF/KdZTad5EMbbAauq8/jjf/WGvbx3+P7HXo6LpRxiUrQxe5bXIiZ
LeJ9JwlxeDy9ipI4m5fYOVy58Yhgi5nHilxWP0yXbPL9LiBQQxvmR5DbQ2aBYKdUk70pnimSNW2Q
tzjtEXCjFUIf6SAEktKVh6BW3YR1TEAB2Xau+K/O/iTuh//NbLxCnyPW0KKxUFVidTQPPUtb6TYZ
v4POWSyIJrEnDA/V5wo6JHifWTSAkkndjVS+xoS0xHZ3M47TPcFWecf/LZ/OiwkY7Rpn1otlCiam
arpJpgAoRyT5sHQosK+gaRHx5GhA/UaIfFkCs3WZ/Zuzelj0bwsv5bhJ66QRei1ZtTCi1AUyrzes
QgTUUH8I4OC0Hag77pDYgKBQlPFrwzWkirP5e3nCmrt6QvOq9xHMLB2QEounKPdoDmbiqb3JAc8M
32MRLwtACjhHsAJTazTkgvjHXljLqVNQp/k651QmTU641Omeu4Kp+NhR8wxD0gaDjsTEv4ZKhVA4
8bfUxFSMzQHY3fNej8Yvh1ICMDTOBSAlwAaYXOGil+93Pk/Iq7T31Gir6Dhc6MaAnHPvsrAZ+/6+
8vpdw/bgmKjIY8u6CO6f9yEiAAbm98TmkxKbPqiJ7weXJycTaR7at6/PGOiKvjI/PmjbZJU4z7W2
0lYE2NmQwEDHTayP2/JrPOb1QrUmLip770xWmq2QvMCgD/SE6SGi1Z4T3SlffyKFJW/Ivy6BH7fO
GcUiT96O1s8prRykDpxJFPSsO+R3Kl6o6wtRYGC5AmUUYdhTesPTyv6l5iKssSofpUPu9Wtx/Yhn
0kEG8g+VzgaIfe5XmDHn6bY4Tr7f66dF8XSQAzbXJzYuNh4ArBrCGX8DFnu8/PyYYmAZP5SIEJax
NB/UU78yFtKx2cdz4Ve9J99q8JgX28mhvMieZOvH6q/ePC/Tk8G59t5wWC841CEZSebnl+dX4zId
Zhl4E46KqnZ4qoqd8TMJ+KiDhzaKIvyFmvWnD7Twt8Vzw998/9zi21v8eigHjE4GtW7KPtVl9Nzl
kduRmKeGxR7MYmCECNblouKRMmBog4uRRgaxYmrmI35IPE3nqC0+lmEc5ThWyuW0OGEXhDL4uQmV
x6IHNmmBHhLzFZc9fMvHLkZDZz8YV17FdgePtaQoIyzjRJRBYIwTD/mBSSBD744PXHEAdRIEJU56
I1M60SFEmPhTWYXAYBRqC83o+yAd/yPqzJpTV3Yo/IuoCjO8esQ2YGyIIbxQmHmex19/v2XvU/f4
JDsh4KFbrZaWpKXT8o6dNB6Eg509+MJlfnHxfc230ev1ZjE2j7ExUtAWQ/sDiXz8ikHhlFsDcAsD
9JAYF6vSXFAMRykocWhgo9vbIpcH6xzCUAwhlu+tex/w4Dwfj1O9tRgMQoIv2vyVfJyIEyz5L4sc
3ys+2doi6Qq6E8Laz6wImhJukkKJfpJbPSDZt3qDd4lOvCD7PJcItNsbYINdm/StCylbO6qtD9ix
BVXaUdJYYo4x7SmoYmPvH9OSV+utxs8+tRanX8K8q4DgQLVNIjspimSujXFJyOqfTdz6CPXqFsJ1
T1+rmCydpOgAXftHDycB58iD12ht1mck/Xsl+lj/8HVkvds0yqFhvZrWQ+NqIRp6exOb8+3QwsMi
pYiDOh5jvOsWHU7KiZvkw4J5eSc62INDDqhpC7H1SQrVQf8e6xFXzE0L5nIMWbKmoDL9cVnO+NXM
4oUjTDUvqCgOwuJErg4dKmbgMbuYYZryBlB0mPs0lcBVFqvAXFBGai8Wayt27XbRbP8Nj0a7Z7QX
d6MHx7lJ5BJDivoLg+oovuOc8RpxAZMNGfd9Tf3DpLey1xaYgYtUdCDqsBrWjsDo2ySoYXT7/X4U
zaHgcRLwKBPZ42ttLAHVjD4tcKk5p6iHCGPDIBIL0fA7O3Sdx+jrV0KMGAKfZ2M6Mf50B7qnuzGb
cX8cpJjYtb+d27Cqse6pYGI6ZCMg+SWLFjmG2zET7DgumL0nH+0tBhtaopXpt3Yyv8ZCA1ewF4j+
Yjj8+uDw/tFgNYRF+DMZuZR1oPXBCoFTf9vfWoOLGQ9YKL0eNSmcfB+SnO8AC3FQvGQzeZ3RKAhe
Pr02zDE1hfJB/FGYkibFJyjJzw43JNjE0WT60nCgyig6u1h6Mii4+L6m3kvPA/MLTwaDkUm0irHF
y8tWn+ZZq/DeOpjugq0VJMkhCQvWSlI3zK0jdk1N1Lv1bB0gLCEXhNqZTC6ogonW6pcMlvwNvsHK
/waXTjHQUQ4Ofq1qPX6P/XN2HCKsbJuntHaRvh9sQg5dpJ1Cuh/yyMIHvbNhA46u4TWskX1uCz92
qaiAa6ncAhvjY8LJd/bRWs+oNDT516SmnSqKL2kZFZPQRUDZh3W08F3AlvWeil3KjrL1cuFCbwFf
+2vyGzf29+7VD3CnNaguDZRE20PHXCGEo5JtQ3NFkjFoWIODYL7Yc683cnZsvhchkIV4jH28p3VN
WRIgFeqbQ1m/ciS1uOBIISsYchuvyk+jJNgZQbT89X+XwTwYBTiao8zL1No7GcuPEUVBEoxGP2Yn
CZaBfgki/lsi8O7RnEP7yyujt8PJRuMxAuWNO5ylM+4Qcwhp3GykFHmAXNIQzQqRhZXB6uwNh+3S
3zs9LWhQAWCASvvTNK38jQ/jbVBmaMnD4lhzFCntLpJlT2p3q+GzF2HhHHu4hq1iG9+hi9akiu3d
Zk+6dKlG2fcuXUiyfemXl61h+NI8hkR0pmUHJwl0hRQql2CsZp8pO5QBOUQN+SIy6tX8M0oQsseG
hTpdz29THWSJU1RAHR2RrVUsn1sHRQOODrITYRLW0DSt+d59GfOJqfEEvLUp8eTfKqM/T6pwGiZz
elBZVEqzOFiuUldvYzGbsYBzNaffFanRBHRoMJbNXHIxPDr5GcRvGBVXe5fUXbbQSYnTTxeW/NuI
e8PesA+G75DlZV9d7CKj2+71FotYoR99UeCMaiAHmPPxwyJe9Nze0EXdUOAFN8IFVluDun6cHwCs
8StefWBa1CA3naYDqyTS/IhYIC3NbC7hpE6izk8xoeYT18AlpycMy9eD+o42E9gSsosRTOojMFW7
bHcgpd1VPInI6z+hdAdUFtCN16D0vQ3rVXKznw7jZCbJPFqurAio2ZrXrQkvSJSJwfBdnTeghoRa
5NTC6QKL1d9exsp5GdGOUYfTG1VFMJ/jZAwU9rp1NOZY9BwHc3CgMuHES4pGaQB1UIb2G0v1ay5g
qAgKKCNptplgaelyvC7DXaAlUV0uyncxu1jk9qHZ0MJsPMi4FJrePrzbvWEMewK5PhNU1Jt4GtqL
4o4VakqHNhqKUvgqoMR2Jo47CpFt53eB8o655wGSEoL86CFYZaGWEa83rLhpxwupvfz8XHgx683a
w7/2cOb23JinyJ/0RMhOm0KxVWyxcdgYqei9vSU7iPQUJ62Z2g741dV3hMt/uWdqDuFcxUyissm6
8G9Kgk0AnSiVp9S6mFJuWn80EkFh6I27oMD+TkIrHXZBY4TI9LTTQ/mdicqXrVoio0/RiZxPlgF5
aCcUN/T+eRPhAT4zaLtlPD2URhtyHN55ir+UsBBFl/I0w5LN9kU4xJi4+h6GjheyHWVDVOdWmpRs
QDbjoMyAzjT/uQyQIWGOf8zxeMzLVwulFqQay9hlI+QoGh1U4rJp8cGxRk5FfyFXSscCfrWjjfkT
Gm48oEuNGcd8Ok25LuURPPi4wDxxGn5RlODN3dN7hvogLkxuMZ/GYBmng5T/aJtt10cfu0OfaVJO
beJP3m1KAru9i88DKKipfnyjwkgGY2jImPEbPnzpo1VL5hU8olDPP61N98W79FwELI0376MTBbT6
RVSeDij+B7Lw4PrgtdzsgrnVrDpSge/2s63P4BRyjlyrCUf8wLh96H6WnfED09T88Yn3MV5akFJf
ENrzFiobfHTUeBxujKOFvZ2GdNI0C1AmErXkwfXF0GGU/LMhEGPGklvlglqSJBqjIPkQb1fPh4mJ
a2YmjD3/p9pBMCG5PJdjo5ovo2AkceAc5AoZoSbiAWs7o17QZZgLLrDGzvTQoOMkGe0Mna+OOI1H
2YxD5W8ko0DTywk2aL+vfgIo0iV1FxnIqmlDdLBCX5xfJquko+GOnTFJ02xkLMnBgCV4kC7N7A6W
9WDghWHK6XjoCbwtZ6/hlnyhtAdQXAmQZBGNNp+3mlY0Z/ucs1kEo05J5i5SdbVGVSNIrL0Z8YkR
T8szrWwuFEu3u72FGz8N74TpqxWHPfbvrv+7RUqQNOY8UdFBWDSQ+XUTho9rPQz4PJiyq3UwPplq
1Dhw18oDiLmO1xkBYjC+cAvhef7Y6MzYXbhSXDHbj7QDJjeYRbbei9YY075GigHyHH7bX0TzhuVP
gMaXWCpG9iYmAEsVzoG+qIqC3YSy7JDEUKj27lLyc7IsSAC5tNbsntE8SjBF0sHe4oKsQWtljALw
LwtrROKSTZEm6IRYPBC5gP/YZTFNsULYJSEK4pf5kjGsG4FsE23ZWr8DN+5JY+J4cubx6M6dZDaP
bJd4wCgv3lHm+x3QwNonMpuaP6IgQQ/QjkilrBKNfyH7GpNPj7xolVECwou6MSigstl+MN/Z5N9Z
lv9FDpPkkd0ht4cQZ4/z75xhmM0YHNTZ8XaKpCXIVoPrD/stoc9EFOmE2UDkDtfRW8Va2pkwSMzp
8+EfrF88Eb9sTqf8sIwmJnMvmepI0KwIv0PDkyTT326fJH6/bqAYO9lfOXvwMfx+/2UsWXcshM44
TI9sGGP+FEX9CCGCMZllRdtzHvrrjB42EiwyE+RJci4VkUcp5AY+24TasvJA/E/Tv5r9ktHv/y4/
WEU8iaYNWUdqZfOxhlNWEKqFpbJc9jeWnvlgdN7WSOpA88hbmeg4Xrh/3S7W5El7GxslTqa3Ygsv
2PF9KB8ivrcauG7a1rXF628HbJ0JFNrGTwHgz3118tWeCxR1FuQh0ZbJRZ4uNoLD3SO0mmHdIRfV
SoxdrZXBgBtFRaD/3+2qwzoasF51pXhnxh5vGQC5oxfCAU5Xphh4sLBspaG0JQ9RYKMKUV7IFm9m
pJEWHpJdKomYyVF6MdFSGg7N7sPOpEP3QbxoDmMFep/ewnAdQ4Sx7ZXwrCm9g41JXMqFcBJt+F4I
X7Tpk4rfDiiCptu0hOttSVVI9atc1t3iqEtANWdaYTVXGit/TeMjGzY/sL8ImTDFT4dJuQIZAw66
AS8Hd4fJ5F1h1UjglEEE5GyQ5MJPckRaGHLzObCqPhuUUX1XK9HC1ZXg7MssNE0W8NUvIz2I8ewY
ckxvdhCZrCh5iUf4Ntxeu3fEvQZNxbOXlthgEed4jvxVSVLIEJNhzyP9oAMQWq6V/VwymfQQK2DE
HSURKjq62G8SaVBZ3AzRJZa0mhxqfLRqySflVe0z0HKwyIvEn6Bayexw2AEt/UVXyvSvZIbmMkAp
EtZvyDDph72nPZOeW3slgeA1QBrLIGlb1U/ad/f4ZbnFL8VGfhrGrPCFS4taAhMKLw5y3/6FApEf
OVUHO+Un3V+a3nhyjcGR0dCBUGUCibrDlpxYC9mMgBCTFtbs2cbtQJoha8XM4c8wtRAsyE5QlK2X
qrdj/thUN8AHtGnB54CikaTsUbMA5j5x9PPTrBL3tPe0wdr2zpzUkcrV3ow8L/t93592p2w/Cc5k
nddQ2hyJ3KBzm8fJBwZRyT7DMGqxoZAXvbjZjU8oCMyyZO0+KCmXia9RksxIUlH29KIUyMTiED6l
dSP9ikRK/+us1nv0gRxMv+bOm8Rt4r6tsegxMtNxjOrTjiXzUPanhD6bTbQid3j08n2HF/VorFHs
HtmCOn1mUQ5kdGj350X+R5WNQ10GnR3pbmX4ME9pyR6jKMY8ohSmXpG4SXxQIDvbSdEIyDg7n420
c77xCO4J2Rv6VKYA9EGekmGcf4w+e8ILOZGKzMdljOWkx2EouFPOMMhMpWCO5SGnKQhkdmizhPma
3cKMygarUR+mqzL7JB9jaEaW4AENYgkH96WFwWPxPQGyZEqIAfgjWviwf7L9amMZYxMJFAHMX0Xg
MAH8Hj5YjE2jNdyOMMU8RkXLSMo2CrFOb1rAAhoQhuFHuwdrFkMaa8sfv9v1Fkz47sFvjr5N8MYr
iOMKiaw6EndceHzyCXF5jaUWdsnXQpPBIenQmGqb5t2xTJlDjOPPMWq47CVa2lRlZliNXJYvsg5z
38YElJ9EL0wVWc0yZfSlz+nTOC1ObZmlv1Ju/FruB5dpYcQaABTfQTR0btNoDfyA3gUj6NwcGT46
KOdzD4kgVMGbGEBOkGjW2GIf8lXnBCFZiBgvCA15Hdy2HJiSAFMthVVmjMhtk5FbM1GDvD3OPPnc
KkuZcNaSNq8HVrW+8KnhCkMTPWzdVwFYjklCotjHpXqk0GUJllD2+jcIqhbWqN7FGtoZEbcmGVhu
rKPZj5bkDmbSzXIMOvyMsmQ0ZY5kMsMfYfkzsBU8/F53NnPjg+zVHlpIyslDF+UG3cTa4ATrZ+kd
PTRm5Ig6NQ65hUVBkQP0MxZ4jZ2Yu0ZENsZs6OKpId6yvLSDHSBD1AHtK0Dkh8RhTb68ExlNdNUw
qP/qstMIKNDjCrrMkQEMjgLvg13EYoMi+RPJaSKfZa4t60OPlxk2/1nmSH62Z0vtSGFVjTmIBKac
5pMOiZkhinXEYpAvqMGRFpK5ryGSPQQGgUmLa4LNG4ye0GNAAsD9XFpbUyAbT8YYsdC12+e3QMwZ
8Q5ZL3rK0aA3Wwx451jKpJDBamlKCrjMBCwSQAkXHY+uP2C/yoIVmiRkE22eKY1R8DL6UUt3pAfT
OpGyzcx5tky6AwLPCd/oUbAlQBzwFjsnTGV6yZvRKOXbIdfN9lu0ZRn7U5N3BUArIT5fRyt5Y6C3
NMtxjkJk+zJLUnuoLikZD/Gze/EXc9/DuRnwmbDusKcJT8jNAq2FcFyUYhCSiA2Gcs4HSJKR+VTl
/2xb2b+ILBAlqXvG7yv7M8o6PWGxy2Z0sd2kS9lUng56DFGOBGwmLz8pYXEGyZw8TyORopOKH4xx
3qVG9Ssn1/aMvl3OMXVGuttsrgIyOZNCvguzLciM007HZ9LMDERxj1Nmlg1Cr2qv51yIIIsRmHQD
sFzkZz2VrsafApBVcMQlmvVD8S3GP7wJIU/W97u//tls9SHflyiyzclpxH7XysZq5rqyHiLOruEU
NP9NsxnI9hBULapae9rNxhVGipdrG1N/nqDDZeBuLZZYgsNF98A5IO88ifAZL10BDCkWB7uSF2/c
wj/kvgKiD96lGZYiYh2jOQLQYFYsV8VGxxh2pal0ZCaJbus8uHoIte4lG6+ynuKO+knYaXgEFgy6
JHuW5RLPXw+GzuKAzII9jM1ceopV1pE6wlGQBTpfFjAx8ZAYNkZkQDOEf8OqM0rccd/YPL5WOsZK
wp5kxLSZM3RDxB7MDLUjI2jxNtt5sKQCtA+ygY85ZnHyRO0h64ExmFgZvoYq5n/2NKkFrtqRrEhn
v4NBAWc7nxKN7UBmGWEU9rfxKLFk05HGAiXI1q115ZtjdUrNeeB6K1ZwPEjfFntm6GHvVhhKrsdA
clta1Rd8nhUqkZHFUuYj4JVUq5nEW9YWd5pJsJac4wwyU1r+PSLAjTDoI0DXvqJIkrtcgSq8NwYq
YWmgtBJESkM2micIU64p5ERLqcmIYuqE/GCT5Oiq5Ht8Bw/AHiXsaAvxB7pLfuwzYH0m6fkcIqyg
MDizCp/9QHBKDQiwEuEPdlwp9Y7WlC5NIJvLaWPP7UEukBl1SDzzzipj2TfMqgULsUX1cmZKl0Mc
5vAlO5tGlrkJKFtPy047I55PZh7opmU2yEygXy7awUmCaC7MRXZDbjxroBU/mxGxeNrDNsqV7Ap0
YqErtFbhKaETqHSczz2bmg6tH5w+XlQ4DuHIFpR0HSAqIcqdz3uItvFeLpOmqcZGHoMU/tYbCYZj
gppGqN0jQZwl1ctoLtWTb9SK0nTGAKEQpPEhGciMCTl8/MjIEHzYIlmkOwGYM0C5v8CcCwNSpFI2
9Jms5Wp/2962qUnosKLYPpAkL839JQUKTJqJKOy5xiX7d6e51fqfvfXfxOB0tEhhCktJE1EKn+nh
FG+qw1Wtu2VrBLNbwXpUg78BqtcXj4vUYcqt1ET7O6sd4PIh+eRCQIdioqP7rrcmDNwjhviqQQz7
3qacu07N2+M1LV22UO5N6Up0J4+Ls34guTkCcQoqPXRlrAn6FBjzSP6DPEnHYH96W7cpuCMmywRG
ozc5m8DUFRODnGcb7PwBNDgU5wvr/nwN50x7SSId3SqRC6r2J7XRGieHAo7zrgGbYvKglcl58ak6
tZrVOdOSpkimmFscvfx6SPvJaggTSaGIDJNZJmDrdrZrZfcDzjmvUyJXoHqBCmKcEtyvtbJAKTCc
JLBmF+e18bnzhgNtDI8QFUHH2fNMe/Svd+mSPTcgURfA+BGRtgKPOjoRpryk0iWNTUQcFEL+tHZ1
sjUgtHqShvINyeZpFvxC1W7QepeOvmNKC/o0VbvYZ+u0rDZ+nyAAESm4tNnYdsrzDwXqZYO6imfR
gDWdiPzHOLdJ9vhS2+YD1vYuAT36xDZAmjJnhHq/SrdGFTeQv/yzpBr70zTVdQcxpuL5akFouQsu
3U1ZTBbFAw13CsMS1vXdPpa6yobxVkFtSYII6SUkWbwu5qQwvJcTCp0a5rZIGvVz2jh1CxBE8DDb
duNKqbbfKX3osGUeS1QqUtdt066aDHPzcg4eq6hGT+7ocOkeD3BG12i64zNwLyiSaSlDn5W1QwuZ
yqtgQGxcpN5l24bpNz57++r82Eg3MTyXF/PUheeZRtnQmC3Vu5sePe/q/FuyGt/wTL4MmQOfPtku
T5qgVJblC/zn5F0N8FVW0wqdkl/DJgQ2zQ49a35oS0CFMpnRV3oM0DPLaLBL+1CbtenU41/bFSKP
+8Em3nHseyT5dItt+C3woUgNIrZ+9RtfEjVIIq+rHTzakSrJtxqMlxvu+toh/lsixj8qDK8BRDMl
6mfJX36y2Uz8M0U8lynTXB2RN97kylQiXpXDg2NAvndlb1FlU8cIJjMfpUe2GJgINZ/KhSe1noX4
oYQpIW/6/kdeYTl8YhXhUtPDxiP1vLFtwYlRvFjkyjIH13OHS5Ti+WmIGK87FOOtO7eg0Z1065Iw
r+BAsd6CsQiQekVLMbZYh4Jgd+tcFhQl+O8WpdAplYK0PF3tIOYWA8mBlDASjuDoBDVeu/c7xDMG
4sEiuWwlsVVq+9hLqMraA3MdQd8Fgk/cTwJd2lQxFEXd6WzD1V7TTQv6lAdxGwidS21IiQrkW0YH
ABvqZV9GmR40FBFRwt3Mvhr2jUUMZybEWlo4yodR0EWB/R2ujKKKJ6zt0bdGiGBUuLZgiKeHp0lC
Hb3uN0MZcDrgCUGLC4gqEQpbBaS4k1DeJAKtgLVC15sW2U6Et0FfqBt/GWQQj6vBxf8+3RoJV2C1
0MJXioPVcyWql23VPkwpCyvOCiGhaKoNprtTAHWghJ4OYaW1CQlElaIfIjyIYcW9X2EpthH62fmk
TuYJpT8vf9uuRLDq7IzNsEZnzyr7h8YUUhja2Dw3JqlWjwaZ76UYDgSp8KFSniiqN+oDuEvIP6Rk
dbgr2OdZXlVEPxAaisd70oAiqo3ebYaVBbifW7eJfYFEhLoQcwvW2P2Jnt6d/ZF0i/vfT7ApusgE
u3pcZaV0SnAx9R9pZUyxN1UM79klqnzMU/Am7KYcHRRt3bsklxRCogMFcFeH/NJTXKQ7HfszhFSQ
aarEo9h6LT+/LFGS2hEbEicpgPgYrHMovGaEIFB3NkNRCNBbFRvNRQUAyRzwQK5tCgMu/uWDwVR/
GAwi7lzrSYasu7s615tdZTFNqdUgMEAMS+VA7GVsWzuo3UiIa7rn2YrU4qBBOb3/hMGY2AWN0twV
ygU7MCqDpAfvsnlQx9sNdTMuxgWem09BR5PeGuZ1+GiYsFNV+4/uyyd18+dvP6iJjG6HYqrVnGYf
jj+Cwss76f09cIyXv67aP8vy6EZRD122RvXwPVt+k0rduK0dei6e0vUfk3PunOmm8Pu9esWg5NYv
Fjx5asjil+nxQd3cvYK58ppybgrSB5csD4+NX3wcTw86PWq0mcR7uIWzQ0yFh/RxtO83c6dSFHvv
sZUgIga9oopwXrBPWdcCJbrMKexvYKF96l+e+ER3q0EVXsoMN/tI6CT6/PDZy7Q2pp39EV+d8pIN
nBaEI/eL81hIFjNtFsNNUu+/aT9QgdW85lZnD/vCxlEIUc9869bonELvlE6zf2yf0fJk13UrFPyB
8/A/WXn10WVKaTHFW8qKe7ZLdAC9dLYUO+wAMWZgGY/Z50GS2O2vMq9572F5+B7WrBIE0mnp78aa
v+LPVOwNROLLGlYYBcAHm/SRK8QGw6v381sccf+smoLX7B9aP2/7vIBTYDuANh/ezboqiq5P+/wy
Vuln2Xz3oNgqRWVCxy45j+cZe96BWjSaYjav3q3DyphY37td7VLi3Ww1ptdhabkDF25RzE2qdP/w
cD4gUhHKEYV8Yb5pHPgHg2fMsF/GEP2vyUv72HtAFAaagAiZlYsvJGNh7UybFodalc/dJdGVjh11
UhkNaGhepN/9NXqXqrlybw41I/v0GFBKsjmZ35SqGMADult8sZ0xQGCBSph/pKtcsy/BO7wFdfpj
hetOacx+Q8NDuGzKJtYOlbe4W3fyKE20xTVkUUN/at+CAmWgZ8E39reqOqEmrUd/SyrT6z4XlMXX
hifWZl1ZqpU67QkPH+AaPQgKdEOqrfWZqmcziXYbCHpJvSXXwIIT72REtWXpF8K45ugSQR3zi9Kg
KftP0/y8jE+yH+7D96AxxgbEWv1jdzneSP+06nAKGrUBrUb2s8rfp7vv3WHQIu4z+qk4pS50NVeK
3DFux5v2YBeDDsJZc4EIt2ahiE/LJxkNBweOZfQA/GTnDd2SoEjEPKnbtDuE34BY6BrKOIw0wgv9
GlsEtZjkunqYFyRH4V0P32SCdXZVg4zxcmsLhzW5+0dbOzhIXjnzIORN4JcxK1T5bC1cR9w+hS1T
8InxqgVydCeNSSjj0eMusczIIRAyKWySNZU5UlQpEmugkk91Eta+ozgEDgY+RERtsvHJ3AhBzrn/
EcI4bG2VMAQ+p/CI8FvuQoe8VHbGlvwkBRcUPwGvkk8I3qVICuiPovYkseA8HYjauVChGX8vR5mR
eOWLxbOFl6vIEMmA5Bt7E4dMyQx1wM1SEl+RthCQz5GIoqSx/xLH5IEq+USIVRPO67FiNNp6cdPl
YAaEF4lm8gNwCJjwmIJ93MqIVHGLSlMwdXLk+JOcR5yxoGGCfb/gbBX6p6CNNnL9EQSBp9U4KySY
gmkIhbw62uozk9mYI1sMGkY2J8SyBGfLhydV+ojwROGXOXIp7JJqWIBFJbMA55sp8UJ+yp3YIImI
iHLTIyCTtQdhKwU4bIjZXIQ5OkYEkZhFR7gGeOzOBpQSKIQu5l1UV7BMcVkFZ+ClgjJIBsoAIwS+
QMlx1rJQWg7wKZ1HaLmERpkhhIuvIncnzQOUGQ1eBXJHZituiZgWLUpQQtSjDk4E9WUwUV8d74Yt
4CRCx1vb/2szv+32H6Hb/lK5Wv2d1ccz3ZtVb28ueQmSf0ZfmBRPSWUnY6kDHIIkkGiO0//ATpE3
nKeCaTYJZoAJZfgAGDRY7Y+dFoEn0H5ZeolSTSBAcnZGh60cd5fIHxGSRPmM0dFc4l6/nSx6RPQK
GIrdnwtSQuXOE00wWLCwwiURlyT4uFoe7b9+n9+X5CvIIEdMBJAw+WOCPLofhZS4FYA1TZWQf0HS
AlSEeOj+t211uBQ6zPaFGWH8uLl5KLQid7ZzqHMU5bEboMc+OX1dyHtqEDlxA1qFAE9ch9tjjIFu
eBbuOV+cYJjhIM2mOl6QtjZk8N1h3OvFMchuU7DbKDkESVWoEDAlcSt9lLSJm4/MjOYTm4Fi2KrW
PJhH+d1J7kn7VL6AkjD4MCDlaA5mySD9mP9dMvYWpBaif1AICBS4IgHXic3EgtllYJkgIVYcvpLH
ALIEmUMeNF9ZDRecg78C7zFDc5IY6Oh4C7ITrF0JQCDQk5XH49GfhCAwjyQtkypQ1uHRFKbSUtRw
8lZwbKXtKOFZcYdcMSoBXTDQva3vAkCVUCceDWFBSmHWBQjjCwkHnNdAj0bhmJwK1jJDALKX4ZoL
tBNg6L216cRkXHJTvK58XwH0NWJMZEwmb6+Chjq0anwvCSrTRb7W3VMuAF0mUFf0gCKGr/CUdKUW
oTSm3AOhGAoTS+vwUWkQIAYURNFI9a4ULZFnmYySuSSYmCmx40cmdzhmzk+ksI8wvP+LWYboL1nb
6EkBJZiEeTRVT+ZwcpLwWwI0pcsVU+CpNiQNKsSuJ8Pj5hGkVHINIQT7AwBX69xJEMl2AQI8uQ6F
r5q9EIoT1KiqBXS7JPXx+fxRKQSxLgD4yDStQIlLIcnSdJmKzVeCblyiDaykkWGMdAMSfz3wngxR
FiIfQHQQ5zBUQjaYZKrVpJC0IipPzEt0PW+R6pBuQXE027mikRoWGifQUYNJcgtv1ACQKm6E9x6P
znWF7tEUM6CNLr8pEoIqTyVKClMCIZIgq824ZGaRZnQAD0Kkb47wd9Am0tjcJpsRtizRI60jvZ90
EEBVrcE8OsfHuNVxp+xk8TAtUnZyPY1uLs/A0U8E9RSO/ocQarh1aP9Q4Dh/dkmVLimcOcymkax/
FouGQvet7ztiaqPxR2qADwvzdzJRI080+ySDe7cAHji5lmc2xiS4aFUNiqCIEg7lTOaBDJ1E6we3
3ojZrL+kzWRzk4yy0ZKaz1W94lJkLluEPMpaVS+Cpko80hkJinKaVFd58y82TAf8fhB7G90huCp/
1r1L8FDdhLiBhtk5RtpI2bOVL4yWQ7se2A6YbRDuicmOBMpmR8Q92Rgy3a8cKLosSBoVUlM+j6dg
kRacVSWuRB6SBovOLkQrpFs66ATFdYD0/4PRJUZMZq7GCg9m8p8kJ2jITHWi67KwkwZRi4bfEQ7U
51axnjwUmWs2IcjUYTAGWt8kP6a6J6mhm8a1HsCEbAkwD8vk0iqmhjbSktUNoQBxgp0AsUOVY8Sy
cd8/ziWt4jdhe/Zq8W4JqfeG2kAgo3kDQBSiLGQ2AcWoda4PCRSEq7DnjL4wqi++FM6iT6aUFN1n
V0yJcXFQnL0pqMTGgsotERm3UcHYWeIAwQmOOdvoPLBQZrRpTgoILB7rFLvz/PcYf9s4fvXZZNx0
ysNvu0CXneoIlBIXLdmQL/ZIalSZ/VGdG0w8qAlACktLcv8X+3blo1pMqjEKEKncDDwm2Nyr/J2o
/MfCk4awijt/QAI1aqZFOPtgSF9RK4kDCfJV+FiraALrmbfjCmllSa9QILdVUu7jgxzE+vsenJLj
gDYK0ROO4Pnz7xDDQ3UYF5JGr2w1QwL9gm266QmErhw/nOfwS9eMS3z6hcpsePg9dC6Lff8SNYcN
vwKiElbjDWWC9If7ffpXuPPRdKchSXRwYhWMehuKI/fSJd7tVKGHJ1Hbf3uXqNCB/psLgq8ZhLtN
+nE6M7KgO5toAzP2mTIEeBK69eBLpgRxCffVWXVgE3We/uZ3MiD7/seYUUFJ5/OKXetupnWnACf+
q0NvvaIrNOw5K1KAcW+RBQS/WXW4ccvtBnkbDYoqXlMq+n+/0cOh5pTsg6apGnW6+PibDv0aWpOi
8RN8/UJn61daz07dPThUn7drNJXChoZTERHtlELSPCq997TQpVOQ+3Q3vddoHz/9rd3sNN2aUze/
QXN56H2na9oZP5c/fdrJ2492cX4Jnt3PrBDX3ftw1zvH++jZ3Y+vNMF9d0rDo7my1ouV08SoUH5U
rbvnFbknINYmuAQxYLrkle0SBfpF+8vxsfLjbf9Yh55+pso0Oz5O3a277+V2+qG4FPfarUZljisp
6/KFVx7DZZ3t09YoLD7zY6uQFKZwpAbnoIkABhQAMHQblyqlwQeehcF5WLdhVqY8iYARobudOSSo
2JtRWkDt08z9a7eVubbxFWQ6gB0eCKm6NYsYZMp/mGfPll4k63dvtJWqlYOMi0WBsoO8RmpHBRVk
gfNqV2mONeanRq3Uk4owyCqvdo+Q5tMEwlh5KkaAsM2VPzXDdSJ77u/kTYy6a3eh6TB9sF1za/yS
Lip9rL2UGDp5okVzQnPgj/VXNH9gZqVo7eLBiW2esUJX5h+G6HYKPyXlZUWKzGC5o0CurR+GXArk
xwRAaf+97T+oDvg4/9Auj8w9qEcwYbM38o6h7o8CC0oonkaNmPLOLJM7orq3LVgSo5o/IkPXKWBl
9Xq81wSs4qMPazh0hxvTnT0cXbJ9h7RzWDO6X27vr4GvsWDnkeEXx70Gt01q7M6Bz5HqmI0De2UH
f5ydZ238tttvU5Z1u9ueTqlJ5nghC0wcfk5W0EEnLpgzznbVnjVotM0d1ixINm3G3mYGeqoV3IHe
PVsq9yh019YzgDX4GTypiX63qIv2iffQDBMyyT6GqA83Bf9/gw0qgrF0NhGdwGgtNPF4d+vbIunH
oZkNRcsgzIsT1W/kc/AKan/iY3vkdtkKuywvp9uZzPrVnt2omFOxnZw8mafkWfQQBoiejLKbDfeN
0bpZBx5ZhBVIyQzCJsrxqt18CpgJOo7ZdzUfjHC4YWzI5ktlk3AlJqXZz2g/PU5PXtMtLyngHWkl
PRn8og/TUj3aeXdb9KJl/wF76Kv98MrQHZURKDSD8+C42nebNs6wI4lx9Ww/oBY60iHs2PrxzkGJ
r3OAOutMBqW/yt9ja31gcYxXv5vf+7D2ByBFzxDGcvFOvxyM421xW6DZymk5bbxa5VTewG6sKkdl
bBJj0z8P2BeoNFPhXRU9vJ5RzAeJHPwi57AcHMO9U74DzhJ77Nw6ZcoGVZHGx9xHVqz34l9Ashac
ELR+gicP0hH0I72dQfSrxL1XLbJzW0UmLSu2Cb+tE3x6E49ixSylBvHtdn9/p3fzZB3UmZYWZABW
KKnb4En38iL8sVAdOw3n6UJvQCHXwdmPaYrrflofsmjrPXAwBPZkVbMzrO2NA2jsrG0ouEwAVrNE
L8jglzZS/rkDR5B7cdatJk10mrR8NmuOTk5HJQcicVe1Ymv7/nul/bcudHdPzpG/wUjgmrwIMe/W
p7s3d1g2y9wpPXmsd4cv9+Pt4V0tTkuZcq3AoysB+PCFGuDr7+9jwY3/73PrgNpks/jvEKXupV30
pUp0XDzIBVAurE2lvc6XW0w3+DQoKCk4yv5X+qvqQxocivYTnFIAk0IxxWLyAhalDygPWul7SihQ
vF+xYEWCj6Byig5XfNnG8/7vbxfdUMUdpgwXFl/u421DftWD/MAoZ/clxad726NJXrQ9h0YXad3g
QbhfQNCqTXtAFj8qF/2kxZ8rYZEjqqxV61FZIlzC/lvOCT/ivPdRge22dMzNQkEOZ7ocxGLozYtX
96Et3sz3MSYM1LzQUvGFuoSleB1otNdBc7GGOuZrE8dz3+rCydg/Bnx5BOH8G6eo+jfaK7GTwmT8
hLLdk5qvmh+vZGzgXjKryd1sOBTYM/20g0Na2CuRnDwfRS7U2dT+CdsGpYSSJUiumHmt22nJ6U5p
9uT/sbClsqUToCBHqaDenbPRZnvZuLUBGRNoepVeo9RnosiRLjoAe+X1ivIk84K7A9rcjcXfltXY
obTMm6Uvilthu6AseOflJXe9c6uHliqTC1MxvlGukWFTYG97+/8pJ7Zt6IZPkOVs+Jg2GtVh66vi
PLzaaEVpNsNUMiZ0OOzdu1djCv/xh6se2ndjv3xH3zp7ceMUfSm+NZq/NIlLCMqAZd8v1vM5PENp
NzmbtYhYN3Q5dG+SXqDro3sguEhnH+veo+c3ZZIKa+4oVL+AxSopZ7GoWQtKsmnYgC0PTIlvKL9F
HkCFepldl1IDSr8kr4TQ+S6fn8o5Sonlt8kvkK9K6iiYn/JE8CFpsBi9ySQEJsPRqUSqxVfJ1hu3
9Q1I96D8jKJ+clFpcEV+wqa7of863fuy6tUaoFNeaZmn0Py4P0RmSy7RQ95do+Ks7Ai3UNEe3zmH
IiyXROcU6Jjjxkq8zK+Q3/SFxHmQBBIw9j1aQhHpfNMBvbWp0UnGpsfnrgtv72ladOBik9t2SQ6J
6ixU6yKYcmMV0G8RZSGgOHIeM7Q0xe/Vu5URh2MH5SAwmuoMBOBqPE7TCbn8ZB+CnOh2c0jh7Gi0
z87FV+KsErBSgS7/dxnl1pbMhi8HWDntOX5R6AuUkqqQUyWoYdCjngRDQs70KMu/xRFbgQJohvUG
QBidWZeVu/bqnJ2DL6BVv+dCcPolMxr0FzDfV85MOcDXpKroYjopbroKsXJfT985W5qqxEoJa/o3
5RXwjJSe8y4kQTwY547So6PCJNVICC0SSKHMtq9Bc3vjSJKXbkbnW7EC2cZlIqF5jmzCxElRu+Sz
uLLyzlNpoqab66Ov+TOiBVByTkRggEmkzR/t5A3BDhdOjDUlCycG8ToHUBq1VPTqYpZdqYRFKo1C
Rz8NMxtNl8OT8XawY1VdMS9I/+tLPOwl1ucK47NosxrRxhiLGF+wKJDoCJsl5vvJaia0bDL5q0gV
UKh7w8bOQ7/ws87S/ZWZvzVsnw2nK93T/ntYBBEyW1Qf0T1c7WH2kR8Hs/BlwQ2he115T5jb0VO6
7eHf3/+YOq/uxLlmCf8i1iILbhVBgMhgfMMCY4LIOfz689Te4/c7o8HjMUYIaatDdXV18+TGxMHE
g7yf4lmZa6JaXi2DAhvH4yQQ9XnY/Y2CbRHBGKAD9Uu4YTUkZ2Ch6etfK4ZqG5ItELY4pYVPOCNX
j98QfGX4S5aQvgKOFDHp4CN3xWw0XdN9LAavNgu1WcatvTXFX+MZwDh+hxLKWaUhdi2uGYRe2Izq
ptci1CZMak51QNCWJcjPtTq3mCTaPeYCaf+oDDLM5Cl/vczPn6uvYO3GqkEmn0By/JOvI5nSUGQ4
HsuTvjDbeYK5F8ZUUaUs+qFWaTIqgO38n8ewcaTiRNwq744QL3Ok5eoIFlkIqDi2sloA7iEYMibO
BOKL5YGcrp8kFSURs2H/XetDjItj5SBld0JHEL19E4G7vYg/E1GAkYFj45X6B58/HBJ80eGnm/Do
veZUpWrnIVF1m4jbpx871IVkfsu0A5rcsroSUuCQa9+SoF1qp0ZFeTA/Me2fQkQZLsF8YBQnji1I
dJgFKlXkWHJ6nWbUjCbuJEiSRMt7lguGlRrVd78QpI2LS6ceWZdZ+XyM8Xjc4YxLS4OXE7GPyWO0
/irujNomH4d6pIf0WAv5VuOl3262htg1Jy3VvaPYnMEbnM0JNzeDC2ywLg/IFIqQiIc3+ckiMjcN
j6a4rb070d1fAy7IN2ultNt0HtgFQ6c/a0PSjoXaliZ2NbKjsQInssOhsT9lhNo9wBEPZdsSP+FQ
3mR7+nE51D2OaI4xNYqxUGeRsArJr1QNdCdcI964IdVwe2FWAfEyV2ANzZI5Yib5Q1BgrpBKZ96q
hkxJcRRSWAOnEy+ysU6dFBVgwfMO6ibT+sbGYiT1/4wyNhbn1efoqcW7x7rOmNaQNhvVaN0qFKmQ
FjOqmCBmrGCGVyj30WauB3JgbiaezW6JPcOKFRnWR86jiBFBo+AVJAETs0zkbE4RV0oxFZl1MYS6
N7Cm7xzC1DG/pjDbhqLagTWQOqN6NqtzzNeUcE0Z68UbYihnTU4mBCmP+o4+haz1k9TKbgpalYbd
TSircFY5/ZmYEN0Nszddt8nEifhwH1Jz1Yd+ARHcG2b9RxfZiZK3P5lg/D0AHKIjCNDz9q8ycMbI
sunD6l1/iPR+IvagJaEX/GIlddcIp3i4p35Zs/hOg8MiF96v7k+OMbnuNZyGTktGQ5suAUXyAcpj
b2iiOKlbkM4U1T1DMkWi5gcmV9f3B9WFKx9uN1L+aDPNfKhpHso/tBel7jJJMkUSjilyUU+1VZRf
nNCmz9eV7K7HMuEO86cZyhOc/x2FvW9WjCfJs6SVU2398vjtHtvo4QIeHPsXBDZIluQ2zcqe4kRn
M0XOB4ZLC3tiMBn3ubIlXh1uQ4YSD5gTws+L3BG6bXQxrrihO9e2o8Xy9NOePsAHdIqsaoiAsXfq
5UnzdKXy7AzL6L0HryhvDkyYhcxApg5mU6NJZxbLPYK9DTAmk6evxWpueVaI7gTdC3NFQSp+7VtT
050wIM5QfPAk1hLerGfZ8CL8umnTgaMaog/ZUN/0JpB3kmvDyvW0U6ynKf6fPUTkX438E1qJlxmi
e/yJnl+XabC+h4WqX7mDaOzBLB9ouq1aFYxjUTeU7hydQy3JrH/soHvPccvJ6KtyL13JK+7jFOT7
VxACpV66h+WBlXxtomognI1RDHVtgC3CX8i3gY1/MfDRmWnTx+gDoIJuA7+ZhQT972UWMhNsdg2L
aMsZEIKFZRMQ+SQ9tKi0uDLRh3BDcVMpPtaVt1UYGa5AphrpVMsy8AGadF7rCstP0YxdxkTPiK4U
ZCiXecVjUsAT1ofPf+Rz6oXn+icgaAEVbArHyi4y3Glq+TLUCmSNOMtqpsPbAxerKCNvfeoLDlJs
8Uvl8ZcPbz64VEtwW0BSOKtgOnhSj+Nbpm3U13NJKblv5vX+wwuBBLizuOXJon6AXvlCHvczfho4
rfrNNB8dr+LEk7tLtE53PX2Vn5Fl+RO4Ep4kwyrLoOyYaUDG8z87DrSh58QJVtHPBtjuGiqB3tQL
kQyvY75KnwoY0USEOpW6+rAE0c9CC4IFZ/MQpUREw6H0KuhI4maKQLahHkiGjKG7wXSYgQL4jt4R
M7rpC8gt1CMgvOAJTwKKcvSgLlKkkm0ZDEqRtDMF/ho9oerqC1mfB8mTlDtU2hR9RPnW0/QVqKqi
ch0lJId+djpZVdahFqzin371/7egKaPhV1NvQacHL4NaxyvEBGjYY9K3xwBOgCYNlKjaVpuZJj2I
gB2gyBTL77XS5NpII/QiqmKjhuKkOh39T2+uFyh1V5Owyoho4aDBLGH+lnrK3nxjS5y2KXBPI22d
Cp46atRsMlD+0q7bhKhKe6UkRKTCQlrGNqefQwGADQb0E5Ow8RG1KSO9NcuPIQxntPtWjGyPGP3+
QoJ0vYrhzI4fjOZAM72AmaouUKKPLrCQSXkDKkiHh3JXKn1pHeHS68qdMvyDuUtBirAjeueMLYMO
XwjWzXyrQCkq/sB4r34hcr5B9x69xPblhkQR5TFma6LctEZ820fPcnNqQAh3EFAkxmVm69ebqjcy
1ScI8ZwopuZcfhDHdminglT2DdnyvrTVUsJi9QX5c4XHemAXiRK5zahBUmSjpkb5U2oH+vIMNsCI
+SLCoCFUtnUTtQbYhzDiC1+I642I0knvdMeSJtoNexl1fqwCk8hQPBq7cEsZWZchh8k9e0hgEW8p
tzN1SJeDEVlKtzuZZovOEdrFZKNl0i2qglwc2BNlARxakdjutxr8dvDhDJcCqyKOITAiFhIFS3tm
j7p6ogKo+K8P+mmiLKb1q00ZsEOZPEdJUT2vuvPIUuKTNToHsgu9/9ngGgo8CM0IkxSMqTNJecdf
tuFAZc7jMXRboFY5qqBKovtM8llK+CuQBLLe3H5amqd1VLYCqs4f1bd1fNTE4ddxe9+5AUv9h9Hd
Yhc9wXww3aM7sAhTAYBNxFSSHEaBTlLL+daiFaiiuTRoyw70rGAVxq+i24bDoxeV8jQyTHUAZBp6
+N/+35bh+02c9h/MV6SCWmGOQG1drL8n98lu/BjnsEtM0WoUywxwClbXINNaQ4ILb1RCps1Hw8rB
ieqhXMtu1kS8fHseLPqjn9lzlBUTTFiGPjPEL1t11xnTGRSrQBfpTEcTvEdgGdEvhHRIgusx0D6E
gNi7M2u66+0rdQ7PZIpaQ8KzRdhjVfPRGWdkvLcuAcRXskeF07aSTC25R1IMC5bwiCSIwqm52sU+
0DwE1GLJe+3rm9auSCL8BLgpeUVAJyIb1NQYHjL9Lq0CJnXkfi7V9vvCfIDoVj/PdotH59K+/j6y
qFzt5vfJFPHzq/epAcwjwI5YN/p7DvJtLRjY9AMXQNYl00cOjegfTW7m6mQCptSAadRejoaUbr8P
hy7tJyu0qgPElDexg5M2oyEo9FYTaqFMAN64b1iNsyOmh+zi3NltvNWiRK+IW1KRAnXP5Nmsxsxn
AAJ/9xn33Rccvv16RS8ql48oN3xEh+AMfiqM/s4gOqGuVeaj7Xr7wWPECN3RbpaHvAuo9+lQIUkY
G8cNxmT4ryzTx5ggW3e8sVI1ogPlqCIbMjuztoX2BpSP4knGP0Wn6EDYFWz7GoN3AQdR+Hfx0jjb
OLROFFz1M/1UL1b4J1E+Cu+CLYYA2ib+eAV/5c1HIFR0z8bXOoXa+meZ6b5IuJVk5DgLr+A4yIdv
/4popo2/wGtIneoKxhUF2ZRGWYkTvUOF5NRJ4zscis6jdunfe/kyPGiq9CH3ChNvHUacYl/oK2I9
A0ATtcDGIyJgyCkMYxCSNieJc7I9uzdy5wjCLiI7207uw4RbyHpU0t7RV/Y0PJ0Jplkge/p9DlDs
A2TO0/GrV2iVHMah+rdL88xc0Ca7uywfQZXRLF3Ej7tTKomYps0K3fJ+5hbmgceoJ7SYFdImedz5
t7TmeDcooUw3RPEWZ4mkfFxul6IC7M3oFqxn69kTGF65VK57IUG4h/bfEwnDWUGohxAxARQ0Cgq9
m9amdZrfGqU9Sy77RImmAkiGgCUhatkv9CoDVQwcr9JU0qG0pExE+ImrrSPwZLvUfaEwKuS7SVlT
p1pXZ91LqQjYOkqO6FgZplJWbVUCUgWlNu9hUN6NdomoFFej/IaQskqZwImOXHAnKsSFeE81oBTn
w2rEjFn0lbWAlKBcyCbtdmnRgeFrDTJLJzxElJW+N+bf3RBZ9Aia5mT9ayIR4pDpHrm9aaAK/HqI
em9LnGHpBawD1Q7e7pA2bBAOZqIR4lYABZQc3/1MN1XwCJmb/6gWIsCoEOm+IdS3aZuSu3K/DBng
ET/iAviSrdkuhyQ3jFgmNmQF4+KAE3A8nY5yR22q1Tz9abvaZRgNwXvW5IS3UTXSubs3GfMye/JV
6/4RAPkxgbVKcgE29kElRb2deFp6m2h2YDwunBh4KqidwaefJmeSoJ/jcpOO18Lc1b21QzNS2pDW
d9r4T0C9zLANK2XgZYLt9s+U82ZG9i+odMhfhqi9MvuKdy9OmG1KolIhX9r8ThFD5TvkWWw9+Bzl
VHJEtViRGVOW0cd89pxwi+giTUM4N9SI91IE2iePZnl5n6UoPacLxrMyOq9EikfNglIQmHjer1xx
k+tHBFuGTwe5Od4u0yZNi7UnnVT0aEVMT6uda+dGoV5iu9b0Vf2M+irRLvpmwjJ835OfIaDNMsGh
0L+FDPnYjumZ+fQvTFdr3eNqtVWhx+oVpvVsrFFD1A+pIdwp1GXaCr6RkCbqeIT5CK356EL4Xehf
Gc1CUIuEOzPvrtGn7WSX+fNcEnPPMgKd/ocBD9tlZj1MaQgNj1TArtGUtuHGHibVseYMFFNLNefu
LvmzILpm8Mi7CzvsWFugM0yWoMWaxQiDJSq0VsvXijIj2srhZiaFBjTr+xImPn0R3dH8pQ0GHNvb
REaKIwjIwHW3ymwM3HJjzWUZram1CSr1S3CEATXwqQgO8qRr6OyWaEp0jRfnZPGzqqAIrMm0aSFH
8HogFcFeuCsIOkzgINtWfi7Ydk5ko7iIPupjUP5Grjyk+62pNEW1GczZj5RIVK1RhUj8bH0ScbQ/
/dPPO6rWqKBWoGinjPBjxGynxOaw3WvFQu1WCWhawTaUq2Ee6NMUA2UxZqqn8UWgvcrUAh+VxIuW
PMHxAFwAag5L3hAvlTXkCqEi4uuAXQ7lr5S+OP6y6i/h8ATb9rp7iN5zlX4PwxWZprwZE8swMSAH
PaderTts5QBaXdrcLhUO8pG5OOVgDRubZp6k5GfCC9Xi8pCJUc07VeKUnyuZKv3rEFffHmrbUab/
+mLM37/CmEpjVh9WyIYiJDBkIwQNjg7YFu76Rm4YNHJFEAQ8HBXrq6gU3CdFn+kcHnOi8ARBCuEH
yBcQSzkwrtOiWpnv1ObFZ1Jw0URQ7YTVQqR/5isXX9gnlxPWz5+gKgmuz6AAqdbkR+oG5MB4wEaW
7sl19oakK0I+bVVQtnT72MutHgLo+VS4lfRRD7yxMpiqwX8upMI03d89ln13DyMQhuKIH3TJYkUZ
ZzBGLHWllK4qyu3NHDJ9+4Ztq5dg30WryYhYsa54G0qPcOKVNqkpNRfCSFV8auNMW92sqrjFKhXs
Sr4AN5QJy/Z/FL9MTqTyeB282apgzAc6JzorSrpy/oNKFFcDxMOcIJ0kbSqtzTcEs3MorErNBGYp
HeIG4but8rWUuhc33st0jfREucI/t8SG+d2Q70D2Rz2nB1IPlZK9WIS4R73+JYIqCLfAL54nbypi
kquJgK7U7zVn4ygincLjoKVVnlR70pRQvaE5C/D/xMFQcbmYgzpcVx0OKDTH2EWV5fe33qPyQ9DN
AQ5SxFF6VBSj+g/MMLg5vfl3sR7HeRda1TDrJ7OJau6byZmIEpiIOwss9h0CNgWTCYsDkJPvXx6w
tJopqMzrV357+Ao+HKqNvbGIBkBORZcaBO/FUSbD/inJBaCKFBPCyRSaYLFzfzAN8nrmg7zBlnoP
FGiZ/spJOKrzRHG3uSH4EaN/SAB4IlLFS47SgkycKKNtyzu/oJVkGJaCkdIOQKW3uGgdhEIWAcNC
vsE34RL8RSelSJ9P5UVt4iXtyCZJPGzCYbTAwac2xHKSJIAvqTFr/u+p9qMLq2PCd+pQpvQ1SC+X
9cFf6Dfm9rrSSneOZaah6YTXiEkiOFAadw8+826cGrwgxc8ODVA1bzk1AbVcwcbPzpldBZ5rohlF
3Fn30doSMKVxHlBPvBvZqSlGlAmmmKOzUcO/4N10z6ilhEmt3CWSKpIwrC3j63ZVxqoas3RPDjR/
Ga6yGlvu0Pb19RgIZRKxcd3SI+W7KU0yzqJUF1wk4ZDtlVqQQ99MuWfBICnECY7a099/QQRjRDsF
kjY0hkia+snLpvKH8m8dutOPozXnmPQEDrU6ZvhnrvxSmICyb/GwH7g6Bi6QcUKD6BxoGpHtgbEM
DqIQh9Yq6AUCRkZdmqb69LSV4HATB01Scs7h+pfjx8NMA+SxFzZZ2bU4nDFdP5xdQ8Xra/w4/4N0
uAn7NOTUVBcjP1ryS108RZcfdzd+d9EFTFvdEv46mfqeGY5Al5doxVKEz7uKj1e8y+ugdntAmQen
GWCOe/KBTEDvSmJ3GTAi6HwLmXJRydYPNMl6PL/uFKdJmaHhjx4C1o3nLJ0ot8bmGOvjjMG752wC
PVSxkt0REMIPUn864V6PhYRjcV5ucVINqJwyUTWB8UGl7OzDyaPUXIIpo3z6FqO/R23Q2hvZK+3O
Aj60fRurh1YzObrRtLQNARai0qUZAKeKm4d96umlmNLeOuzB5Uc50duFAxUhQS5UkIzoo64DHhL5
jNQDhf6TyD1ytGJ5sjjkHR4hQlV0+BxrpQFrRsuHvpsu8/j8vn5NW8nPJ0TAjL1VzHfmrIZHQsB3
tPvS+MtbmCNMEtf+Gsg9SIwN9vhIuOk2cVgsanM41gA54eELe1IPlTYhoBKlp6s94hU8L9BUKJDC
ZiEj9kr8Q8I536bUDqnOnrePwcMw2F3d70IoTeuCqfY1BFOJCKEXSQZbumN2k9/QW+sBgBqAtdZ2
0YFlKpC16h8IDVNy7y1f99RvXlDkrgdXpZwNIaIeGVojV0z+XrVZO6xKXnUdT5PuKlQYKRJLFRB3
xWNHCCrRLf7mlfH/bRRug7xbaZjKTnSLVNXbt0+iZLn5Whrr7fVOXXT6OPkcIMy4SPczl6WxCpeZ
VNP1MFREXPIX8MbIa8RvYO4W9SuiNEVnurUMNJAaA6yai+KyDWxpRWhZvprirSkOiunFKxXTKcZT
7nZnvDqDtYJhuYYoCSVegru0RnnMp3ZIx7nh+71hq8G5DWaU2fFY4vmqOjDBC/FjW99TcUAprymF
xFt4WjkqASq6qoInlgZhkgs8AjiSbeoQSCDBTAxGQrlfH1wPqv9Y7AV/F0LDFSbmsOD1O10doLOt
RT8e8tmH+tAQACyhDa4/5zh1yw2RCpC5AGA5cC/wFrwTe4Vf6fah50o+9xLpcfGO7ScFTCptbCyH
daCrS1bzb/WW/HKg1f8InwihZmMUCrgDXqjQKD7b9GgQBpKUzdRa1mpWjDQFmGV8AU3B9W1NtA7K
7coBnomwQosGyspqHynKocgHmnRSsV71J+sJzBSyp6AQqRDMtjaL22Om1BACXC2LLTSQekekdhVs
tkoEBRrrUwl8cOtJzMLmNGumxhRpdWLWTbmabCi+YNUz7etI7/QGgbbbPAM8N5jfkCyev+rzOQPp
eOaeoNtIiEp0Ruyq3zx0+Alda7ZwQ6WBmrF+DqyPyDnhoqBg0mo+NBQz3eFzhliyAzrxaIYzH0y7
4yGkXOrLRiptQNnxv1LmfK7GODUEqS8Kb6SWs1NTuqLPgHGC5qwLBt73aGpFvZ9vdRA60DmGc4ql
JFpoz2nTgxejLluC7A1vQKAGCUJoMkCsAsR2mxqN3C6nUbsQ0Xc+GPyiBfxdjOXclRL+XTv1AeN0
RtjdRYOywurUePWQCwFTFw/Pdn9ZTEAh7aNOQV11vmukosDR6/2CUNarmHlkv7DzHKbODEeiiFLb
o1bhGFX4V/ognyG6BEaOwAwvaNzUoOCb4BYjGPXgHvFiBjaGmsYuBouCPJOCthi/wY7MeAmWoThJ
UmRRqHRl+FZqxqOIgC7LqUrFEULSziSwOL0opQMJThHnTYwOvYuiZx0ogmWo+9QIwPU9ETFhsVFJ
RtVcXmqDRh2MPjqfum/5GiNmyhgNXDyOfvmuKSlfEpF1adXe+H0SSKwh02TfNXBS7DDfmSCMvrH+
crlrHVrybPdal/IXN4BGJWgb4QFlkjcEeu57vCHAIME0poTfJQPSezrc1eZn2Fc1hqX4TlXWZMMx
6XxZSLoM8AGFOZqR1ayMNt1IbcojGInyXVY6WZUNBXTqFmdejpukvC1VR5aODav0bYv1MSf34TDV
laZIislKoeoC8ntIB8Tf0wj1Uq4GpoFHkVVuXy9jIDdJ+zIWUcmc/qdDAGc3xuKv6nchp8tAox51
41k1mqiCq0ydYcJe2ihh9O91WXl5iEuX0djUqWeW1DObwS0elTcIQpJhMPWIfCRJNp1NZ5J8AiZX
indF4hFfXP5Dh1UsNsPE9k3ASoESEwRjFajIPPi1WSxHpLe4eSADokbgRoa8C3ZaxX/rbaDxNWdJ
U+/JQ2VgPEFqXKacYjKZQKWCgWy5TnqWPefd+BAP934MUTDO+qrBJ9Td+8NPgHhglyNLINyI7DMb
8rszCu3BJJmhpbj1g6jTgSSY8xilwwEuSYghil3gbCfwAyl9498qrukegnkmZohht5zrk3gIfbo/
nMHUgL3jP9uVxjnE982KIa/nfUTYOoZ4F4qYnOAD2KjDKnxCL4xjXJM8uykgg2ooTjcObWl4bgrT
FHnpYYJ9LPdtQhTGtdZSsdtfBiHGrwKnJ06JUX28Qg8zYEBxnpyg/B1HpStVgt0uftb0S8sBGsJI
/HfRESpfih84S/zRp1ZSJl+9rbMAnOgRnJs49oppAZLXV5wh6rpQatFGIS6NZtoBSwMvTqyrmr7e
DXAI3ChoNqNOMNHJyXM8lFuIfnTdp24V6opoUvc61Vy+16aDFR/VlimA02YihewZl6pDONbFF/x4
vP+bdPKodQS97kQJyZ1c64n9cFqnIhiITKCLdyBzNtfREqWUagKy/eygMZIK1EV4EudJTUJEGRzx
OELvEmU8Ja9/VDetZHHx/jZFX/o4F071iSYK0bOKtRsRREqsFLMqxLE/tTawhwjpeN7SG2/EF8Wa
gr5bC+O3IbJYsgpwGil0hQJmoYA8r727ZVCE6d0BsOBsA4IVBvYup6rC/GNrfLJA1prNpsZmuuzt
QmB/Zi0Q4rpXwqZrDTVttAEDgJ9L2NUK00pTfwJy+6w/Zp4mdCpTdOfNd961pviVxMD2tNJMS5si
y23HcLhXqEi9RGpYl+1xQIUkDoF0WyDpeavpqIqrHo5iczMsQLVYGxTJUSrMsRZNtkzWTTNVZAYl
7GcCEM7Huq5GD2gYRt5ehU653L8wiUAJ801gHZ4I6eyVYcHnvBRKXoH2FYaMY+/KIcvk4qlups4H
Vc/WscLLk5dtpEFfpGNdXOJq74HhLozOHQWh9vKywix3y06OM2QeL9NSLUKLi6oDb6g4PAtpi2nV
fD31Sv9V7/5XZiGM5NavAlHepb7tPCZHejmp8LX6dOc69QqWggtjTQALUXmxTxhLWcbNdHRLK6R9
tG44PBVYhtyvEyyVjPIYhKo4EYyz99RLJxRFJIDsQhiKNrFviqz3Hy19qFNgzhW/Q2PFy6u0/xeo
Kywna4Vs/W4XQWTE7nmBbaqNrOhzd/+RU0VmwmrselmamEp8fFGxOaq/z0tArT+6HXRhZkNoUQuW
HksKT4+H5JPpCf5Rvk/dySMMJ9PAiK/hyspVlOha0U0+m+lj4h6wWUl/GvShTEn7lD6/aVusdnVy
Yq7G4xuzl8YUr82BRrJEj0A09j5sdlklnBe7ePvFUIy8c/29wTYUaXWSfdIS0SmmEsutu+/vukXQ
J9oFWSeGdKcnqbVeMOaEHv0ln05kTK6D3ei0MXiRPoLJGzJEKyoxUDAje5BRF3WhgNHO1G7hPRb4
KrOdTXQ76qYnXgBWsU5ft4lieWXVyp7N3Qgert/lRrVmHgdCMNKQsr6AWVAax4VoIdCJW5PbU2wL
5Q4oy4ymXQ0I2s72o82IZ+5u+eAXzvWH9NJyKz+HAynXkPnKXySsBKRDjEyUTMCiKB4pYNroyF2I
SpXGIJQhFJW2xMEv5JPfAZgi0dcRuWUa6NUzoTsfMQPFiQC+/KzFLCTlBZawIJUORTfa/VzIrEjI
SgPaEg3gNQLBNasG8osOgj1qHOHTdTrLXVTrLrFxaLn0tz5MyK6xZrpJ3qy5/hJbbpPwM6ZsoWBu
Ibyj2yfzZZ31UZVZjAgzu/1aP2U4CUuxhiw0ki8n1kGSsF75LVnoLmpIvIG9/0zezHrQEsnXbkN4
oa1p8nhitB0/393VL361El2MFCataP3s94u+lUy0e3RL/mqqk15BxlKp1tfz1lxtPATfONlO80Z2
unIdqt0NjTqtFSCSuvnW+Y22JF/u5O31G0IT50QJ5VxckcEunJuWEAJGXRZhepqQpaqGOChlgkjJ
kWiTKobYI7kmMiQjivYN7UYCINIbF7A/5+LZTENNCwqiyTkgVlKbdFfDHte4N+68vMjxsDZRpup3
xj8HirD2N9VrItpv1ful65QfA0mLTXpGL4FGA1hW2ixsbzgc7gD8SmzTVJRwKJvqc9W+yBL2SCHb
7EUQm9gfKojuvY8YRxsgaXauPELVVs1+RQ45GndYeAOlnG0U7R0BLyP+Y6QzlHvKTwnaJAgXu0ob
LTbKPVcMCWRWa12zt5RSK6UTKQ5qzUhJvCg79kFb778RX1q3SG3a8T3SCxEeatNbyjf8Om/vS/gH
3yq7IZYw9S4WJ6vKoA231gVrfuru4sp4Fz8wJsAQIKOfX8UH+YbQiDQwr8BbZV1oKVDT+aF2RmMo
OxQ4IlTiiBzRE70sTzVbTIrJ9oVy5dr6WjawsuQwQJxjcoYobb75V22Uwqs1jgtoAePB5K2vFwn1
JtH50scBe9QfsYwqXRGtUN3t2W61l5FvVt6ik2RPXq5ZpENO9DG0epuHhZ0Uh/61JTFpn1XGMntP
VBto0bxxjo2/NzMAyujj6LKYhFz5MGuIhiYWrRS9pOZkkMqqO1fGOtjjw0qtX9O6YOTIyKc3htOs
7FeJq+pIttQ2n8t4IXHB2Lt5O6fcHwPFIiHAoeSlOIe/eTAXyQwKHhRqSZwTc9YUn2iQGBgo2InM
tIKgtC4kX3U2xWHaWFk6XWC4wjAsvANmTEug6HtK2SltgUxu+N1vx7xEH1d3DiIAYszTK6i7Tr7N
Hr/uGbEx90aN6PdSo7iU4Vm75Zi9UciaDJ2xdBYE0hLW+pMf4Q4YQQ7FTOJmqVuAV+JrlenCku0j
OvEPkZVvEo3jbyMxsRip7RA1UOY7AjA+1xZaTGVqsJwwuSTlIEpjs57AY0zm2sUSdymPeBhYvZlM
r9JqhiJ8nXEO+sic+xYFAy1VhUMSAivjA3kjjLVCnSEtFvf6u0llLJllQ0IwVZ6JLyRaQK8zid9w
lkziPZVo7hxLj79451DEaxgoUqXgGX0hgCN7xcPflILKUzskGAh0mu+paqsrQ6mNkpaKCxuMqfcx
EQcEf3JOMueQmAFgUQE/BwJzqqOITwnMiXAC9w8bHCozpQvVuwUCEyXsAl5gEFXFlsXGheNX1pOB
Na7W6pW3Jhund6ZGjNorBDk6ANQFIMWKT7AGabUZkT1QhUHJJBDXRVGNUnoBsTZhsnnbmmMhwgkS
/DexjGIa+4Q+A8fG1Nch33xoTlHaptD1EZCiEwCbs6Rzw2ehfeVDS9aF3ew7eUKjGbta6ZzT/E6M
p/88ydhK5vj1TtqKjb1/6h7Y2w4GAZfIRxq1VoQ9f4Uzn/NoaG6WyPEAqv1yeOTZQrCfmDCZVr9c
6+ifaa1Q2596H4gpm8hOeq9IfRArOpl1AHlQXMVoijSTc0dPVcI8J1ffnWKti3JNBwO9Cchebe7K
DRR+KQirJIKMdYXejWrnOYfYZNgG57FhJnQUokHkJRhTo6lCNS1Irie1thUoPzdHdKX433HqK5bz
FdhZtQwZJdkKmQVhtiVe+rfp55JY1G9kEFijux3pe20VLwc5ujR4dV4dcRUq8J9VdFe6Jye1TYT1
ios+FyKaw3JY50lYJONSZIyRHYsDFkuBWZzODbzbW/3BiMdKLP2uvMikspSl2s4/ovOmDZ3SCN1W
sFXtUxvGBixwg/WiY6CrO1neQFGZQjG9t4wQsUE9YpZGT3GGTeD+BW5zort/lW++IYT7c5YYIPNX
kahKnzblkwPIhftEXxV7WOKubPOZt7nyuPQPFNuyiLELjgQ3/AUQlSmXWylyZBp0qKOD8IQaw3xu
7An4Moi62iIkI/2rNIeSvbBRNbDJF5z5yrmL7q0DAsx6r7mFUQXA6mmdQqixBD8ywcQb9NBQ5+Zv
JF0VBqRUvR5VPNNpJteUa2yYCfZvvy5o9tzEy/ooBo4/qrJYE+StlFWndpMQhCzvINUKXpQO63wo
/pJ6wYsARW5E2DvPIxIkF6womtpbW7//5BmcjE6XLnyOsyDnqyWjZgVt+mW9HZdf/CJBvkC9mOgi
o4mQWDLVXZ179FGRy1ZaLkqWjLjDyQ/vSWWwauR7ZVrkmdUwunqlrfvBsbJvEM0S8xZ0ReU9nwGQ
qyaZGjTeOkp8abbrUCA2WYy6CTgpVE8ZW7wGTxZSjEBHrDblFIyYk8sfQdpqYoXTgTio/iepNZ1a
Onk4fOl9kg9cvUfbobeV8dk4VLlTHuZ8aUACf8MWjBrOj0658AWLMDCmTtDKiftMrSG4mmtNd7u2
fwkYSZnSsidRka3T6yMymaGF9qb8Ue1U8Kor9JvwXAqQBLbI7fOeTighMHtCFC9xO+hQKR9o8L0O
T7FjmROts6LLSzDCQuQ3tYx1fZXfCezRTo4uw+5uc0H9j8bUL0/2DEbiDcgMtxQWVfg6j+WXQa9H
eHYh2HLQT3z9F6Jx7mJl5Fs3uF1hCfhXAj4l3soh9bDXD0E6vRlDJRjsQf0MLcnuUsMZuWc5BhNL
kXMJrOa82jGJ+nj8T+iNzo8gbw3UFOwtk6bBHMXeuvUvaohSMiPZVnlEoPxltqGg9eT1a0li0nUG
bOyCSq3yU77yyfMxQKkH7DFcwe54B6s+jRVviABJL+nbGJoZkgQZNNZScgSvi3NwtNNC48yLskBZ
F1rHLUiHT5PD7VNsZXgOrZzSlhVTj55hmDE9U4igyi6QyoRtiOUwFRuo0wPFnoIK5DwCA/whf3dJ
2lO/1sE9c9hq/irETlTtSs3kTuda+WczEExpWdT44LtfiAWVy9PLU+Lr8eeKKNTpOZFLF1o6GT88
tVALVEcbNYl1vYQHdLMkoKYxs0kcAtTJPjNdSEGWAawoQO8GKGIpwtmm3qmMs1YUcaGpk/CAqOZs
kH6iIIVJe9yu2klXKPLIY8pfXuJLPDyBWg9V8kUxnh0dDHgGxB+r3FtgV9oseCt3LxxT4dWFwirI
frSLlVHb5/WckpOTxzsG137NNkLKGZ+ROgIUObZTHpS8QxRuAuE8OjFUBHKm6V/+/8iBHnmSum1A
ORatmli5kIB1cmBo8qffNWXyXfdT5vKqJ9ZK4JRrDyq99nAVZR16Oit0lyNDo/NeIU4TJixSpnjd
johU2ogwUR4A4yGCBbgRij+cETEtCZZNvFxOdC8pMlW1SO3YWtCkcrGpJINPzZDU0uLWMiXQmgFQ
3YjkCFcJm9Cd4arbxWDP/wqcqCtsqHuvZRalTnf5rC1qCq2BKbCgMi5KENSE1toQC6jCif9ggMJ1
qapTPjYGVnbO3MZmEJt8ADqKp/q3BsrJ+uGAmXfbIENBHA8zYyN1zVeWZdSOxBg8EsxrE7Dk1NF/
heNAyKTPPDWg5QIuQuotD5G0ZkejCvnBsWZwKItWTuFcph5DQgii2IWCfZtGifhxo0wu2WLVq/6s
pDWgFuUWFcQcG8MMBHYdTa5uSSE36J3KRPRaPhmDjKv4PYIi8mtdkAVNbWLEgiQh8qj92w0leDQC
763cF3TJwesHMfTv1V7yhO/l4e6GhSawRh/M9OzdUv8+OreqybW37u9IwQnWJs9WbpwfnRrH3vT7
MGAOQO8+uy4L4ck/oORZYgp3JS6DD1Pla+XBSmeAZqS9UTqpEqZBoUjKMeXhn3Ir27o+3XPvQHaX
XFBsQNrs6eUQvwExWLnXXuaXLvh2dlRKnF6ucRs/h8XJpV3tsUC3/koDVT6o7OfGtFYX3Z/OgIo4
/lT+Q/HbI6Q0Wtt/T1vpwhluIXa7GSKravvTSFE/yu7UkNNmDGyz1HyNc1kOrBDSKlPtfrAOwzOd
getB6eeBIL4zP4wP/uuHAaAN+u+SHfO6UH/vTuNM4zg6fZXCymSfPGHVdG5N/IYcm7QlKstKl/dx
GpvZJ1wlJSncaVM9/GwEVhhuDNeDQH0J96x7Hj15ab865lxvuwUg5tG6f+RFGdruG3t6dKed85Cr
cGw5yTaCS8jsMYa//nZoa2Ni3KPWQ85OZMSIzteXy3Den43XgXOV8TpV7ydHuCieZ4+K/t4DS5pT
yuH3dUyiYiq0OIONKb/ewKqnGS94DpWka9sTQzuMPVURVhq9H/+BHocCYUFCL24wxU/0kYpoxvSm
AYNJACf/6rSZnzKyPjakEo1DCYHdWiYsUBSErD6+nbA0QIKCw1IMZFSMFdnTqoeWJ6gsHH/FZwQQ
M4373XXOPI7Jralty7+EZ+uOCP/73pHt0DkNygw5qGBOSb06ek6zUC71Ap1ZQg4ry+fsxmAkVjGT
Uoqx5qVoR8+9f6WRm34GTU9RYFj9SjspV3nd2Sa0bG6TO+Kc254ed/Q+0cj8uo/QnQxK/Fv6Os4u
zFmQzNCFeRGZ9qq3G+hx2Hu7wY4fTLvTbjqYdhnLw8ybS70YX0eFL2YCjHJfa0Q39yN9VesFEpv1
i/mIBaHZdkBD/q2xQ1v2v0lWbJWSe1/el7v6dsaQpC+GEb0Zi8USA3TlHP5cl9enz5dlPh0zIeRr
xePxtR09vjajLch3qe+wvb6O6DwxJeU8ui8voCzucaQX6bniyXP691ycgm+jXoBJJX6Gq3LsfNAu
fXw5/XzX6W9GhTYAWzvfZY5JXKbnYd2s1jiE8vd+z/yFUp7RS3lGpOUjJoxU0et3T7eouPMZuVEA
bWdciuMdcbGXAIuqqVEgs1R4zGCE/Kb+JFwzf190/BIngDMwMwep0gWwffY7t7hNVvPVPFOgqcl9
Au6ZvwUChpWbxX4yemjTBkq+PenTZbjLce5QdoKmSYXR4VDaW3xiL/d0i5XwhCzhceYU+ic0gIAS
N/n5pxLs8BMbbw/9+hRUkU0s+ky9KDDggl6Oi8+kqis8/FbWcYvf+V+afK+z8ox1eeU1wA9wwXrc
xxfHXZ+CKwFGxVvTnMVsA+DYk/fBWwK6fF+zbgUJ0f7luzS89LLj7PxAtt90BptR7qfURGx1tEd7
NdMsNlfwVLr3G03E2LDVmMuzxjNuR2coeNc+XQ2tQ2fTN1R3wl78g9zR6Ul8vDCMMEYpJkNcE1Gu
7Y3GLqqXm2B6RO7aG0SQqNEtJtkdmHqDHQApGA2ojMosYtOUUKk51AgV+kmcUGNqEouu3cUjZFeL
gydlhqVThyey3ITLVfvpbtpvygdCbOUtgRkJ8AhkwcrAhuEfEjTQ4UdgIRAyGzg/n8Z6UEwyjdNw
v9zMskkOBU46khjaBYXi6XIGLwvWxOeLeRnC1wziFKiiKeYiLsxfd6tNOkFar3am7vjr6MTgH8oI
TueQrPrVOq/bhJiwW3KevZsUhofb2YXpELv4PS4nmUkJAUO4mQF9PKPS4gy+9lVqVL5vX9PfzyQz
gYG4jqeNawO7zjyMfoGZRlScaMee4k4K7WtSYVjdcj04D6GXxesBHXhU8yYV0Rhbz1GOuVfvqNKj
B3y1c5kdlO1yKaetywC1kG61XeztR9+jaQ+aH6GEVMwNoEL9GjI0AtR4H/BkoRk5YiQiJQbwYCCU
muB0TIKi0IngRzGBoJluGnFylWApBlJGhri2cm9B3iR6ah2xxbiCzlcLJF2REQm5SH3sU/tVNq7X
qPiuoOlMzU2JOJiCKNQWN0kHDx8iLFVwyRAqtbbFN6WNTxrOrBtRxq5Rfnpzi7vfmCsyjdBAZmpF
Oa7EzhfktT1alYjwoFeUNsvdPdqVGPjuidHzhS+sygNlYBx4hI790b0sCkQ3a487i7VxTe5UUZYO
NHHux95m5ea4ivPib3n5IuxB2IW+8bP3TlKaZzXC68OILfdTLy4L4/sMJ5IreBlE1YphCYkpMtar
NMnFc9QgMCMBfv19/R9TZ7adKhct4SdyDLFDb6UTRMU+5sYRTcS+V4SnP1/Bv885g212YozSLNaa
s2ZVTZ8XHjKLNO0dlU7t21/zTM0JeP+1efxgbkdfLmS9VLyG5zDtNWYM4Vdi0xEmSoLrF0OmvCnP
an+36XYRbxrTj3+aprPKhpZu14np0hAJbzHSnKuNuGCL8RQqGai0cKcO7bNh3VjGq3bMgs7Y1kxT
XRuAQzMOcL+uhhW60W/ALXgl79DYwHbk8ysM6eZv7bfKjIitWtpL++fF/dm+TEtft/5ItQ4Od8cI
O0fEOLrukLVmd1jPeSWAdgVCk/SYkOCvhKQJ7xG4IyCHvxEwpeAMVZEc01jjHUBvuq/CC9W4PPW/
hZicRkJN9OM7pBqgKUlcxjxsR6t0oggjdqMeDKKwNXg0uunP/Ze1Kg863+DSBjRD611uL0Ea3TNe
Gp0XEefebmHegkCQ6bBGiHPFhY/2LDXsUN4RolvrOsDmeZj5hfSdplSO6m8jlVwng0EVI+pm79E3
CShqd+oX18nr5+PX5/f1dnzvQsKeE4sPenw4MZQfk93CbcU+4Nn+jE+0FIFpyr0CCnVpGxB+tu1X
rV2Znv5uhD5p+7hg4Uj5i7XI9zjX/tIRkbEQf8d/e8wbmoTgdlprV0enP+T5dZR0g+Xm0quG923b
XG2RXo2YCB9Tsxv/PJvtHXYMlKPHnwU3B67W+zFC5VE85Ax063G7yqm1UACdeqdpdbR0y/SkomxC
f/Ke6XhM+COuEZSJ0RNC/2T3fe1mXs2+eNUuRAoC8no/7sXezmmxKOJ1Q4lz+IRdseMeJfx0ngGf
jVXsocsNEGPDefKxoQEi1CZtJ/RI5z2XDw7KJ7L5H6hKSjrRsYi8CcpoxVPxNk69LZJijDMhYEg8
oyy/7omN9QkKgsYLraGw/zFyRWS3cgUBMSHHRAekVzf4KwmM9SgM2T5Wuq4PnzgmpUiaazmdQ+5I
BTWKzJf0VmSf3603HBegBMKkdUQ4TvlNVBDpbj//KZRf9m7y4q9FsMgPjwB7/YGvlYQmWvq3sxyI
n9VYS3tcdl/h600lpRokrpx8ZEol25zUFsKg7UrdQUkzCD0IkbAJbUqkIUXBrTCs0hDLGdTOKksU
PrOfzXJwC7EuC+UtePBfX2Gr1+qdKZB/yavQ8KrI1J98lnYFKhCfISKcaEF6VmLjDJ/U3X9b7vR9
BzRw6jhSHUKdu9g/fWWegXRDV2Hn53UV8cj+zzOscL3BmCpEqWw92/T6tI2+1B8mZJtbzpppYFIl
EyOccXrlwZtqpb7X5dHXa+fOVvNFQXvyHtKb18Z3DJGvYBNX54qyEKWSk0Y1n+Zb1w7ydfanBBmw
l78DPjufUW2SjeTUUB1JaYgjCGbUiKWow3sQ7fknLzOOKNSHmxB5KvmOiB/01t0hKdUbc6DjHHow
xyBXJJF8BJdpT/53P/BzzbWMWzchigET21zr7YbRlrRdhrg4n9u1qGlLr6W31MP9wwUZ8/EI16cT
ztAa9hhra5jGfoWzo+OQ9rXQSOKfm7sXlRya+uX9duVigpceXuJcSV0AcbCOM90NOrX684LdpDdo
YBUN8/g6xzvcuc6lujwhXyuxO0oiqfkBo8lrSYNfx7gmh2P/5XRh6eS2uI6ymtODM6lyLPuhx453
aTkGFXZuaF7Qx4nCundL5HLMmdr8UTSPsFDiGPvijeSFwwJdmuPs5FfGhMCuSQFB2xLj2bojn0Vp
fiWq21l/8/Uci/Z/G7QK79xJo0Z4YLdS7IXF59rBvOBw6I4lVzvtpKR2c9UoOcMnX3JBqSruTmHF
qL/C2JqfH7ZGvu4MmTiIHrkdZVYI8q7ah1JPkUZUfiFx5t6n4HGE4ibKZCGnlx2BanMysEbB0km7
RLpdE6WR1MRNiiH+pZP9SiJUYX10yn0gGZv8IIeFRXw792SIJKAphfn0bxNCTW9BQjs9IwCo4V1D
7FZZ7zv0J4E4L/BeESC9bQCkKCrndB5Fh3QYpQ/A9q/ZrwM9mTa6dQRKDZrSuW/uWhXc2AF9eGGd
pB7i+giVKoDJc+BcS64qSnnTF8FO5AdFkA4hfbyEjqNS30xqPNpHYqMITdxYbOkT1XSMiKRr+UAp
tfVOc5XFsWYilnwhDKl4n3WFjssvFOTX/ESY7LGpPUFvpL0nO8m3RwCiBCkJ3bIq8oSzPHQ4+pq/
GDF0wvlOIYbU4CdBeLJB484ekb93nUq2uHX0lcIkmYQ2IaX33t7BcMUVAs7wkNVWIRaSxR634nrE
5R9xsSXJkR3YMzjiT/mlMaNVSBxH5nvuPczNNIVqIs2r2R1RugE24cJhgqdfbERUCX6K4QtvXBYT
YO+8IA2nhSXeZSy1kyRIQj4loRRL4N/2on+spGYcM5dU1P0SJ0njggvck1Zd5QWdyBflBqyXxk24
PNABEDzLPOBrtSpIE1pDmcS6NTsdVMZxWO+ZVnlwY2IzuVuYEnIVRLH6avST6AEnfgsUTfLij2zG
FM7JG+KTV9CEFRHprRT7Fyz/puougqK5CKq+6MHGUFU5RMUkMwTJ52ci956ey52LeZ3KyUlHZZx4
UByfSlAlYE5dff3t3QYs0JiRTof+av9BTsR9qhImeJQVHa+lP2kG0hqVKfqpQQ0osHYAChqiOxmD
YQ1m7eanLkK+gu2hG0k4tq6Dll7VsIubSyxhYdvjDfNX8ANiLZIBKCFVhYB/xBiyg8xkLsWdmfU1
Zepc6+t8AWuhv8ButOBLa7CcFnK73wKCa33nXqMaREXIqZHXjbFw7VMHEXc1RdbcH2unjhYpNY0Y
tMyKZwtUz2fRg9pHZH9qv2OU91peX5izJMQz2orvitVehooGpH41/6CEAE1ApQFVLNDzURxiY78K
3sdas3w8lYJYkRktOxD6t3A4unbPXUSinTP9PeqsrCbzthwCtVWZPhMkb+mXvHCKTc/q91pmm4QP
mjFVlSnbKomMA27ZYjDjg0CxQuQIXI3/7YhsXGTmgq173o1E73nP1/7Yk7eA1mB9cuJewhvbI3yF
tdzN33CaUpSKytvirGh9v9lY4FATU3xDJwbyRz9xT1EN7XXBLqm4CcT9lLV9rXvlxuinFssZrvkj
spwyg+kaajgJui3q/lnbhEb2nUBS9Vn2dfq1Yita0CazVq1fS0JXkxUt0i4fcPnTgaTuyddhJS6r
tF+yzp3D0Oicae9z6JfGl5/6Vzp79MVR2ALKUqx2W055cfBkrquIeMSqF80Nj9gkEqTLTUhipuWW
tGP0hwJ/EfYdqDmxhdRgerEptKA3kCvwXxTOofU/7DCENIO4hPo9CyXDTf7XEj9QUlMLE1X0wNYb
BIAKtVXQezr8ZiFL0TMBeIp2QBvzZQjJ1ROngPWtB18xL1+LMalCvPgEFH0FGzOhrNhTnwCSv5p/
+J0aZaqIDVYAp4Oksij8Ku0r6haqxZI9ylEBxuINy9TUoc4xYNZBBuRIe6d2WEKpBBnrnJOzzD1K
giG7KyGlyOA/yP2n4xA6ZNS/TX5ywc5uIqK6jo60AMPHE+6OtfZ+czFsWgZZOBDrryl/oq//l7mI
QW32dgQUSkWAeYb1Hk+peDafR7yMPn+cYH2iKF8E6yEB0HzBwEYmmi8SIipuzr2NCrJlFKSyHYoZ
+1Umln+bdktumJWX1VgTnXHqp2BloGO6qLHFpPD7y5tDwMI1dXHsazgpT5ENQvE4+JpCik0hYeHO
VB5rIGpy0G+2mAN6O1qoBtwUVWw8j9CRREi6kUUYRPo77heFObL8/DitgHTGb7oXypZaYXeuask/
DxRLxD+R/Hrls5RtLn7FbXy1uHcVJb0JvF42ZInPqEKDJbryWjQTiKqjw9PeX/Eu27075aR9XyWY
lZ79018NHXnSvjSiuOK+6KVkOEvsQeCUyCqeXiSemoCzxYhE6VqM4U/LpU01pYozTmnqP9Lq6itl
JfsBZeX7NLxRzxAr8DFVTxncNzBAxQKVyHWxdQsr1nfumdrw791rp8JEpzm2NL3QDRqMse6+Ku3b
yXrQbzrtmhUEP+aoQgLZX45PYea9A5ySsFzsnsgCFidixm2/OtquEgDOQ++IRdyjXe1lZELGiJzE
jzH6wn9Xc8IlrBMM5LNcGR8IaHb9cvjg6lEag7OD7Z5okh26ZcNfongxLA3gR3e2MJeLbjhbspt8
znGenfPqgSMo5nMRnc77p71N35gO5rNMlPKb52rjofGcHaI0fHu17rNX65TtK6NNG9hDu8GOjZPe
afgkJhgmvYZVtZN+1b4vEi/xTjSCwX51vD9Yl6k2SlTTZVS6OvHw08UlnNu3Fw+3g3gYD/eDW8/o
Pnjceo8pVbXpcXwaXgf3QdprdQ8YPR5pdX9Bhkl2QosbKlxQdioB1pbg2gkwbCjvwqObdUv9ZrT0
nyua3jSjXZB4j/6tT3+T4OlW/W2vFN66LJ+T2siIXkEF51KZUdHVd5bM0tl9cp/sOkCxwIJ3/zW7
/Bx+qmscpoalsTk4zeqD2nDry+jpSrgStDqlfLuu9T/t4ClnUU2lHjHYh80eveHHteFh1hqXA6Ac
twwSFAIhrbO1OZapzsPZU+4wuflDrKOw+gvu7qPz6tC02qeqPamMssiIWhM6FvfFs2k4qgVv/bJX
65lhiSJjsyfBsYG0qL4+/Bz9Ww0gtolmdpEA7V7Cq9VJuhViUZJYNJFBCujPhzWJPWk1Nt3SHLS1
yGg0TwOe+hcoIOeU1hlgIub4pEgthgr2gaUE6Je2P5ghgDZ/3OURrLc1vs3Me4dGeFd/lzlY2mCp
SXyJ8H32GiXfWCM7j6TzfFifs38zw+zciWtkmQx52sHcN0eMAidqce4cfrGw/76UcDVt3yH4Iyur
ILp4+ae9Fx+wNX9MmwfiF7WCPhI6+RihJqZ9yqw6gYr1fLeNlxX3K/ht/rTWrB4/lz5VFuWGDftM
wTBa2lVCGDcD2Q/K0/0g6cXfHwJDUv2bw719hZAxbfjm1SmNyu9eCQN+jJINB5dUIKr5pSnw6hJ3
DnFQGjWiRtQatUal0dI//KlJEWZkfZ7rk9aOGONkQ1GJXzdQqYx4d7A2EC1mie6p9+4esLtr9Z/8
rwZXeobnYOerA5b+X/oCysApRu/50xB1/0/TzpO2ToqsKn7Dr7HFyJGqnpbfwp1OKhwDDuy22+hg
8BF8vGMnocGNWtxc+2l4iA7IUPVaRKf8Vd1j4g7qmBoaPMPP4DvB4d2+gMDxU2AyjPnFg4BJf9Ac
yGmvPmz1agPzv8c1bbdAjhoD3o/8F7s5kUIEvbyx59OH6G+1dL6ISC+4J6rt1c0veSK2Ql+lcRJO
/GxS+O1IVhRKFwmAwnGF6VKuybNUpNDYTTvym0DeQbIg1oP8xMo4iu2gsyW0lFExWlPFzTuP8Xhm
2lPJQcTAxnDvVzywfm74I3Xbs5+5R1/3oAw4wMd5/yKMr/q3bp3HrVNYIZ+6LYr5KUYbJA62vDWz
UJ+pCsQrN++Qt5nc7JZe3IEOSAeXlNqELJb1eWnwdpffFf6eieYNge3tKqNXVnq2ptwtMIZS4m0R
miV7Srj/BQkoSZMpgs4EtRBVc1UfbnolaH8iugs8UZipCowoH1lu8Xonv4OW65MlectRQjtmed7A
dBPP4wZ9P1eoTyfyElGGLHLZnY5WWqhxy2CKUY9qIfDUnYAz1Mpatfs7sPTZSkjyBu+1sUlsMxA1
ueTVN/qONoDWOiJ8VdgpxFa2X4JilQhzvysAT104HmQ0it/jc87c3udj9OWbxGsE/Ne4fbw4LdLm
t7V8MHcQ2ldN+7zt1Q/zj/nVXNPViWoezk2loBS06JcZiABedeiTQyhRdi9gOIQr/VKv1PtgESk8
8+HGPqZ9PkkJiQkRG7EKw5wJl13SUvcme9h2xKo+udecmSSSHcQ6V+2/1CAq4Y54MZhLw+ssnuhW
eAexv+xoU65zP+GTr0+IaXBX9tMojco8sr6eXdKbTXaMu7DGsA13bPUefjaBWuJ9aIxnWlHm4YiW
eRVwpyDOX0DwGCoLkPOo6en2fk24a8jO5PZehax24x66ueZMrccabuaYvDohTkih26tzRY4Uj1IS
Fu5JFs57d+tS80O0I5MJRrJL8RLJ/K4D6Zl+k+/JbVRxDpTLlmi74U9oO1H+OAT06iCh+LQVPSir
UmcSZVl5u5o3ANPTi/0DJbog86p4hZYjo0/CuZ8XSZjOx5Fz/yCRDQUolP1meO88Ow3W8piEGCAR
L3mBDErEit8o7InWa7IONcRTaIkpJUB6qyevS0WK2nTBNakoW6yQrta6lc4RoymZvubTCiT2G4j4
w4pZ/MhIUu+Z+OXVlobRcFOu7kXBcx+XgzrsOHJHqpwrnK3YWIW7SffVrXIX9fY98Kteo589qW7q
2+IphRQxAGE332D+QBrY0Qas2+jX+q3QqLZr/fPeti88YUSlyZOzNzLOVm3UGN3mj/l+WiIiNix8
n6bHaTI/T7fQGZvOblCKzlhysgMKBxQQNGJMGm4rAYafbXDC8G/PYuxdlnb2xqKq5nF0AG2pd13O
6nSWBvXJvj5c5EaQ7b0WGlhQi2mDxZWEFb3yzlnGXZMr/dP4aryhVsaZez97hyd23IBS9Vl58pqU
Mb/82WNSe5i/4aClQKFZK6rAUZP76tKwsQX+bFrQSMv+MXOeJWdXd5rrt1NJ2nUWUOhNSfu9eiWT
OOk0I8N72WjJO1wO83Rw0Scc+9VK0Px60R8wGxz7ta1N8HxYQuWwDaj3ql40MJ41CPky5CmN8EGQ
0N3tnWrvQesJ1vx1+rUfLQfyLy2GRF7xAdmWqaDWoxtBgMoLSrzTSB0QoDExFw4oSJexHM/QQ6va
LBW2CtOolGAS3gkxC5OVBv9nNBSDO09/IiWp8kFTUFq4vMWUDOhWis9yySLFI5kkNZZSIwYugdgg
HKlgUwijUaUmRZgs4qPgQBK1qYAiEMa5hwOdktOJgAV9o9mUFiV5hv4EtRwLYgIpFCyoFBBprhof
SEld9E8RPPlxYmuKRglkEEk8LXz2cHL7SkRlpyio/trBBfraMbCptMsRuD+oQzbSTV2a1ugUw05o
Dv/QXqZEkQ0pNERqKgHUFJ5z7ZMqDulAZQs59KqhRGOynzd4E2NU89WEUjEKeH+D3hIfQjDhJNre
3PL0A+LWbgGE7LhCRUGHhHqguUvgzdtS0YOi4hZkRD6Exf8HmlCoMtEieyHuZN7YYShJa5KJ6bDK
0FcJfKJAw2pMJ7reLZYg4ZXaZcEsKtdihMWhKbUjQhjvhlADBhMylJ6qwBGZSW+HLZlBvDigvygW
ZWwnwC1qlCQgdCcd4InF40aXDKZGeW3D+KKwDoqHbzLHswMYo52v17RPHq/rmSTv/MGHYO9Dbqph
I6acOGqaenGgZTgdnBctMV941Epbcc7TVJPvHuQ9H3xr5GVr5B01E6/yd6ETpx6nANIBLdU78JnI
Z492vYs4Y/DoFQ2wH4AmlyDXrSAElpIlL7YMSXG5tLoqssZ/ECNpiYeKgWf4WQ0ziN6JprRWgC0V
+JI0HhMJDPQWojPkb8VXPaNqvcgkW4oDb/seKqdKKecX9XqZEsjZSJGEbp9bIEbgmw4Kepe9PaG6
L8mMKvcmVXvRS1Tap3ZxEtWIrnYAPtBSxPfIXAhcrsn336LeF/oOKQlM0qvi/5eDocNMHcRFYEks
UQ7a36q2gy4JJUI3kL+bdpFvvr++B/jtwHRUuIjsQ+CTDkvQVF7MQWERUVsKQVjmUelbtTQtWcsO
fYNBydZzgMSWg8qXLi3VkRqw0ga2rxIeZSZn5C2Cn6kj1Eefgtx2NfF9P24jywH0iVj/JQzyRiQT
OSQmsuWfRr5ojlscQFHrNm0EvMwy5BN4h8uDiJHdQ5wC3epCgoBBZ2MIrQBrTfk9jUZIIv8V4orj
KGSRQgHZhyz2aiWJISldWMJ91Z5Mmb1qeuxnbnG/QzgpbFGXTvHux2aHgfn4Bz8bTqjv8fo29W6P
W3YEqsdWpjikq8i1c1F0kTfOR5oSZYQScmInozAEZNsMU3dPQBXJSBOxqURGNx0wQIYeapzT5Gz4
JUnfIZTp1DFx5820mBn5QP2sSQXWRSEBUelpuBlSdupi5AHQCVOVtyafkjxeL53gVDrhzXSGJZ77
Xyz5Z+H9lSzO7578ge4wuRzspvvIgX8hv/9HTzoxmXuS/jpYcAlSLLVPYDL9iBgGvRRTKIalGBBy
G6MX8y7fIssKYboFQpnqXd2LQkr0UBxm2OWf96QOYbbqlr4kJ5JuGNYg2U3BsxKjVC6YuWUIRC/x
0HGhFRVL3BbdBtwc7xBmoEavipCoshXh9WQHokunZEWgKgxK5O8VS2Zhdx+nJN0LpYFuUthcpsxP
ujnnS7eiLuXS49mm15PvEoslXtjuCmzWYNLgOooQvLX5wlSdn9FAA3bEeP/itlwN0JSrqdCIW+uC
NMzXogabyH7l+jlEvrrzV99PqLVc49VgIMbPRNQgbbr6mMAzj3NiI63i7yAnKs/pjb1w+kCaCw94
mmaGILfz5rg+ZPZnCUBUH+l6HLj7Svn0/+bpaK6uinoBnBnwez2I/L5UoiOHbS/QxUAsEUwdkgYz
wltDCBkLtTB7XPS+89rgFIbc6wWEr8AUCHdOaqviCSSuHv3CAqHdqhNilTRF1kEeoW0JwcE6DmVq
QQ0DZQf1FKp7ze4V/ci+S0dg5yfPaMg0WoHsCJNQik9VK9Scdt9Xe9odPSOphVM7kUX7gi7Si4v/
0eELz+WeVGDszdd/0KO5JhntaqhGj/5ygwGFE9xZGJ3he6lLJ3bV5LN6r7bjDKussfAMbU1icpU0
dmRv2opYW42xCsnMkvNUyFVwEkcQo+NT+66NOCek8aJQSlMigQyJHuqdoou8vGuVzFDcoOhJfqYT
VtjWt3pVij+6NBBj/phLiXritusyshuUVDQUtTLAW0OkIByuMYSufJppyisUD/8WGgaenDZkuAf4
f0CNKJdxrfonyAiiJrTyFXpdfJwkTVz/IagzyRM7cbSumyNvTfV8136fnCy4b/ihyl6bQyMo5/26
wexlx6J0Qyeg89XtEJNtaa+JCesQ8bbK9IR9FMF/4bSym8VWDjJ4aToSaO2zD/k6RGxSfFkJ8KLZ
rM7fdTu8Aw4cCgwRJHNp//UBpVzAYMwvMw0bhhIyq2G8KtGqmRXsGtlLyetJhQEVAReUFAD/FSxC
d+Or+E+F9wx8jpJ3igB6iFN/qrKqlMPYf8P2w/8qlMuxRaVp7OPsw1lcXL7dOuXVbrwNynMZNF2n
d5ohfqt+rleqYoluOLfk1C1w52AqnB6Eze5f1IJYo+VS03lRHsbmmgTT6PJM0fEznxk0DwNpsy4o
SrlNNdXfMPKPA+HHAGr0lATOVhmNRlnyFs/yMmKVy6g4UrkAnC1Sx5v/8IU4mUEclYatYYlNLbkM
Rx42fTPIOxFKDU5iCDoB6DdqusTc9/YlOixiC5CBootUbcUplGwcHXstP5+F6L044TrpMqxlZoie
7Uiz5Ir4ymJyY/psISxqBAqKxFWVGEJcVpmOYP5MBFkYJMKEBH4+ANsX2uM8EnGKpU6zotZ9Vl7N
btws+iyx0kQKwtYt0MpMt08u+dRwdOJVSFYpSFK0viyyNQY+DoQgVnAJ+ZjGNe8qelNspsjMdA0Y
shXnMYq7H+rHHcRCX7KpBelyU/olH3I1klzzk1zDKMgI8UADkEvdwBrePSQK+CkNJI9AFo1JRSN4
/RSGVkUcWCRSrKMskLLLViqlnEMlzGdHZCRyChKTFhG+on3F/AJIC5BUATnBNbYmefdRBfRoUqRO
ptxHMKr64eqL0HE27OJViO+gXBDPPfpxkH7BGkC4fnpADZHFciEer9vlPjZCcE8KB3fhgjq+NEDP
OiAvhEUAO4AjzV4EoTnexo8y36DgCyBosKgXpaSica3wEiUeJV0pVfmL6VRRliZrjZjC/62Zm7UJ
hlJxvCCNgZQzU/0jpJG5uOqCrNZ2uliK5HUCFU6rGKroTNxZjS3toXBD9pVroyOA/w2fRvgm0KBo
FlhEoCpFhK//5W4tClGu3s2vp1RgmqRgh/B+GqP6hCJ0z5sl5z159/9Vww7efa60TA9yay6c6GB0
xyPTFLRlcFeqBC90+EA5XaCbKkxqq6LqNnMO85PMbqnk64bE78CpW8yuP9N9B9bMmXE81d2JSpBy
6XwBpYSQmP5TeehHrsZthpLdQblccaqhlD/a4XwpeFMAk5C/trlDhQKNAMWlUdSgFijjbwSMlCKT
4TYQIVmXS0MMMuIoJ6wx6uCxkuBTGmC02R9KTO+uFhSmq6FyZIXiBQFM6RJxkaJYzWwwkFmcqL/+
qtHCDNqV6CFgPH+i72DY5ZHLyz5ZRuotO9u3c8+4B61CDP9XLeqAWXC1q7aHv7cu36C+BptAncHS
IgAcQ26A8RkcKa7Y3s+IuDNXbHnR7AtkXAKzRxuvVg2ZYivuN9LfoRLdibyh6Kbc4i2aQ+j9eFCb
A3PwcVsvli2NelljQZthNOleWH7rnrixEMvRc3brEm0Px9b4P0LAQk2NNR+JCyp2yQOgEM7c8JOz
RxV2afVRz0JNo3kzVjVpmuIfJe1nykliBVXZWodIl7DcOaZQMKbWkV4odEPJvd+PfK0NpY2cNSXi
5NY/tYfDO5iHXq6BX+rodubkY7cyNyRBgQTXwwxeJClOatPZepJHFq/X32jY6ybS9KyIWfFEDpsT
xGuWEswjfwTGg2MyRIiVvOYkO7XBHypRta+bVtBGGSfaHBBnrta2tc/zUdlydfL+qdXFVcIzB5GJ
+E4cr2YiZDsrkbhKISWulfnboPanU6KKAYCk5i8AJGr8GjMmmziCcpPJ/WTkp6OIiC59jHTVIQiD
boxK11WOrhRIi0iR+It1oURBi88WgOTeycE1ESphaUal/omS7XZMkfY7/j4iIS5ZAoIzyrS74HFr
H8cPKrXn8WH4mtbnr2kypaVVz+wmvVtgdl+AI7Rz51EF6aiBJb9GBapcR5UnY18oGjO5V+hGfIZC
DWQIpHOhUsxvY5SLuSF+5WMvp5R9mJPkX1jMScIrNNn+eTAw5jQcjiKx8BS9FtE/BTaCvjo5CQ2Q
SZK1alDR61CS+6jfKVhXDDX1OtflFMZDdExDVmp6RecgTbfqzXe079v2o0FbU6MGYn4EyRWvUQAb
QZ5Gj0671oIMi2pmIfu4bpHs0Z0kNJas8Eghw9rm9tNA2bKPGptqaLrNGchLvtIrw9aF0DyugXcY
adBNQAhIikRmkZpSAYTQjj3CRBKyK/PZN67QgCTg7iSIcqhQnNxlGvjKTXNzabMG9HPXbkGcwyl0
Rg3UhBRhwjZ6y3+L0INxjjhlGWgfVn6K5OaAl4T8JOQhwZTmkDQzUzA/agxhSHFmkTYIuSm4yUcC
IzXls8UKwcTLgMu4TmLjDPBn28HnsuDPcY5SjMZzewRlnop9dl0spEWbzXCUYncMduY7cZAWUdbf
+0sa8CA7OXFl6BpY+av9VH5urJ2UAyl0o6dhhFTpl9AwrF3ZTkskG/RggZ4K6YFUk8rwG80frSxa
8yWcaUoLQK0EcvLmo179OtllSmCo6YDQbn8vUhTsBctevGlOm3iNrA7z14lmoRn9JdBGfinGCaTL
OkctN22wjiDgajAdHXApMbf0x6TIj77If/xciO+TeZdrCf7WTOnu0W5skJ4SCEfNIXHStyqBS4qa
W8qRu5l8w42vcr2NvJfx3vi+bdhR6u2HzfK72TMlaVcG9AH6KrKJwlj067K5zY5+wqQAUW48FrlX
hn2gv1BpmzTZ4JnCh6ewat4VTEEvthHYbZ2xzP409SrapwbH17uF1y5m9T/wGPWbIVICGI14Hoxx
ZYXHE1BPvvcVTeIEmTvmYz9QxQoJ7wTRF1UQVNmJPJ1zb/+oO7NamS9eIYmIylJEofKG4Cct6z+q
fWKggGMSngm4FCgVr1v9aSDPeVItEYagR6YUHSsK2bV6BHKizJm1i37LM6xDdG1fJsXH5+nOAmdl
A56RPvHcjoHvFPpW8qBd/cuNjUJ39krx8GlymtTT3KQ3JKlfR3I75pOwqsTLkM9i1/SgQTRWE+KI
U80Mbn4VZ+CHf5rsIgUvN58qnY/9QojuwqcmNzuP7v3G13KAsINMBTtpgEN2H0qfvR3lR7BgxawG
zv/jci5y7wvQMlpSA0ywI2+nr/IG55MjUvtBtSbkBWAdENqJi4mRZ0b2TbWmhA1YvXOtcEYW5Dj9
M/ywRbN7sc+O9CGov77ef1zDwuOCc0N0FaNNaGEMWOrsaV1Inem56zQvwT4J3vHoVW6fCWxTr064
mDAQtE1/SInwpwY0mTKMSFiXlIjsx9XZLnaP7lO2e9sDyaIWqwRGtcjuKV0YkXfiHgVc8E2mmDOt
X3NZQZT5Sk2K5U2JtAonUp2cf5bMT2STx+G90ga7eqyW69jm9uUj9VL9kYatKKoHO/sjiJDBH9k4
PbLQKTl0X2OBpFkwtw/pQIEPM2EqstXSrllo19GsW2aSekNclh/LzckGgtjuWJSXOuVhAxAKJVCA
kJMkCJ0cZli9STshCuUdNMNK0v4v4ma2eLqKzSqe3qo6UOJUpdMHz36xuc1eEqAYhDMEv153u6ZG
wI3NOTTJNNAgPjaorTHIe9N9GV0s7VsfzIS7WY2HKM1qP6C+N/RkM/xyPxvI+kq/yD8QJYEW0GP4
4DTCLTJyhXWtZwzOX9B5Um/5U+psefN3Thmg11mA2aCf+R+/5ZquOHKHTiHj33VqM5brnx0NXmiC
F25ZOGm/UF22j7TDmawgGwnsvH2f3dKq3nlB/UKCmkOc6mqgdlx1yiNaDLSZORmDE2u/v+ixVndB
/+JO8nOFQo9qU9p2Ke6vPqtloBYBYmmIp4FWk73VQf/TAuyZ4sT/v9pPnq/ktAVxRljt2Lo6EZIT
NJzdSoxtMeIpbsJyGNJ2uojstEeCWyFv4A6iqEz2ji/x2APFgopDDIz8Sshnf2XHp6uk3EjLbNna
RlVCEwewFF2iWOVKvZQRbiOFKCJuaFhoYCh91MDS1ugVxpGF+Y9SZ4lk9bqCna7EBOILGkw8BPZR
yo8pb5Vbciq0a5Bjm+Cx+LpSSVABRyG8MO461rIvVmQtxmebyr0luivNCFyIeHnLZJovB2qfnJe+
nEPAq6ki6W8SDxVx7+qKIHJ2zTm9EgNihdofF5Yfrq7ZbbFlvgwqUUUSKwxwJZVJqtlVp+NTZ9e9
oBYMz1TAeeWWjgfqeSBjSTnxKwsTDCA+jwIlGawKGT/zCm0vCXUJFtFbWq3ufXELMr/BdzoUNcwQ
FUVREUg/J5nuabJWGgJaEDzQjso/MUIbP+fFAQJfbZZNZEKhVsrFIATfFoiep8qExFWU9/2kad8e
7So4Jby/Ov8xFAWQt2hBIouqM/JNzEuaAVUVQhI+8NbGrgsfX+Bq9e4geawSmOUZFkKujgvZWIky
5aUsJA4y3ZUaTBIXwT41QgEqMqUAfJ/gC8ftocqy/t8yD9t19xC3tb83wuRrZNg0KQlrM+icEwB8
x3Qfo/sv4WT4oIJGzaR/jc5sNWtJO0fn+HuflOEwNm7W9e3d+kQj0inzEweXzJrBldv8ZPM0I+vA
Kbu0tw97cNtZfBcDisIZbQb3mgV1dLSHZccfNTYN0mZi9Fklg7FjLzfLjdHyz79mxT7/lmf3N/6u
5dk5uk+eBLnA7G/+/Lz10ldIm8xzFF882Hk8SyhTPVlJD2ZCRe4G1TDO2rD39tR9M2vXcFPYH+zd
y/tUbPNu715hq+nnFi8e7aYqx+B+COOKV4295DNtZNb9t0XjHGR/sXfN+mYl3N8mWSmgCNKou0uy
u5NXM4L40k/q3bTsGeRWfjVKiZ/AIkcP7MMf6TMoV6bP7XldBre72tujc/90ksRdVpx3bF3vqIqa
dAeCuHGg1/L0RMQNPPhpv8r2lkoNKzH2+t93csqD06h2TIgccNr3Xnnr1q5eDS7VzW18nCU1+Zp7
fjj3l3Ux7QwKDzUcsv4mV6p9rzsX2qs6S7N7ydrJxWkyxI8OHju1C+rxdgs8Yku79PZpePo+/O3n
5fWr0s5mu+gBIl/yeAf/aJef9q06PxsXq1RGl4hTzQr/HbD3Ev1XoXVVWs4DHiW43TruXiPzFRj7
0WXXax78ZbnTBEX8ZZzkJiTGoH6zD48Ru126O5el8wrS4W5VpsKDbwSuD6skb/CWs2lSqDux1eT+
RvmRONfMa+CfC+2NIrDXiKnt159YaUA2E5WyF9fMXmtHxNlyLu7Ha7qv31bD3XZhMHWyaYu2oMvh
AcfC9OgmEEzG+2FtVaM52bP9MqwGsDlgFeae6j4K99O6CpRkNllTDDhX2pcMfkibwYqJxptAoGyf
Pi8nPjq1uv24WDDFH70LFKTt0q3WW1YWV5yW2VoI7SytCcwfM8TuN3oBwybdWY/MOhE79fFncFvd
q5she4IttPUbdTv9OK95nWkkscrQg51kr//fzOh7O0EsR/stICysSvotIk7keXhSP9vnvzJ8DISL
0H/M9tEznnZrQdPmZb/cnNz39gl3IeJYzjK+RvNq9KlbZ0j4pP9wH5GQEc/0r73HqrTsfEj+Yf+g
iPl7Tp+9d+9SZmfaJs+xV9V2tncMSkwEmujaMeRHAV+znxe3AsVtaT9wgizTQev8o9bdy24yL3Xj
UalTX5xJ6lF6k0MdrAe8TXQRaA+oLxBAVrp7bLzpt+DfVrXRbrCBVDQwXSjTI1wMzDU2NcE9ymwM
a0g/8gbA2Vfz+4A3zYc1amddHphd7PrMXSoRC1kcGk4aihQYXH6rswb2owjbJ8Z0iVsjqub57Yjf
UrLBxIVRiS3L6v5H9+mAWNd7hCiMOjSeHidueQE9dZJeKHyYaNIrg+a4PIaYMsyG5y19ow9Ts18Z
375Su8bUkpd2sJvdJC7v8Vnt/Pr3Z4iX1GdldK+w6b93SN9jOPh3NNEsA5RYjqQW90b79NuEXJb9
0dfs+xq8our0Ob1OP3/v79PigUp/tRw9yHwX52FM5+V0ktHglnJgbztMm4S7vKQJgFqxzsO03q50
39fe8ZJMKmej07rf3Ps3z76nw8cFjB+C/PPrymTzheAfIhlOGXv61W9rndN+N91VataT5uIsidHu
6x67rxYIqH2qQyXBtSYGfrsCb7f8lOWBYoH3XpkQLxEdrlrUSdTd+QLxc19dBrSjPvcu5GlYyDzb
zRPuA6CO13271vvI9ESWD2l7uWHCrlLIRRiIgyiWzdRyqazTH75pV042GW6NNpSQjDYphUWqp+ur
dBBUqLEoytxlql8+Q1LyO5ENOhC6VSDy3ICnnOru6WbhWQGj22T5b1qvxC5niC6cT9Vq1lzT4P2t
G/AgPwLFPBzDsE1DxicXeHqETuT9OG1CXlXx8djjKO4uHl7EVXWSzhem3mj9dpTdXtSjWv5l/okq
HM/Y+E0hQkF5QttOy5+me6l7JdO5cRvenOXFTrDbRWh/Yb9gpLWPw5a/pW70CkmrEsqUYnRe/o5j
o1MC8KSO5p0w5aLKPC1DHPytQwUiNKu2W/f283+IOrPlVLUtDD+RVfbNLSLSKSoamxtLjEFUVOz1
6c/349p1tkl2kmVsYDLmaP4G4WBsXjoVt+YW/Vv3hA9mLEUBUNBQIN2Tde4RUmpObDX7EvoDO4HM
phqBEGjtN4VIxYHjCaoQ+OEEPN9hU54ehllw3rDIbr0TxUlv8vihRoYuSP3BsKlgnifHzcG97c1l
VMmM0iYBp7Q4gYUh9QWvsjM+n/aVjACtBZwgQHV6tGgZxJ0tgdERcGPoIJRXMn4zGmOLo2UvaN2q
xawZ+r05IKNo0xijFFejH5h7B1lhXEL/ODRc3IJ0Qu5DWBGLef78APC51qZsRayYdUOlj4cOPWHN
xZeI/EDtdBLAnBVmjzF1IzNzR3DpYvc5bPYyfkKVh4Q8A5tyATGOwB7iRfSp7au37R4YPd/tMzo5
YKndMwrFavrWnISeQstBQsh+2zE4ckIh/4+tXe88egN+ZGo6v4Gba3ULQwQoQNUlCAqcO5OiiWrt
2SvZZ8CnFbdoYf9k20LgdhGKZMCNFD07TJRSXcQgiLGWQkyHYdJIWf6JngyzcuB/BTiEdathHpx3
94U36AcPYpJhyfSSRZN6cVWBzo3Uut05WEKIhHQnW6Rdjz+l5i5gYphOtHRA4v5xzGijf3NKA5y3
6KGemL3Bh7GLbiusIAT44PyL+8N100n7ZyddEag9xkQBV8KsFhY8iNWxcUdqhE0JB2S+YSyGoT29
5r0F5xQuCvYbA1k31riqNCfada9MgYGMI+aypOiWZz1LUjTY3o6Zr3y1gKIjCFrgysQVoxtTmO+Y
/B66GVBWLr0nyNyY08sTccS2bhKUUb5GksTaecJa09mAXPZqk5jQOvIbXfWXwAXEbbAZsKgRn+CQ
f8D/gr9o0GZS+6LInLfK3aXI2YckB+v7iIBm05rP1UHaB/yGK+qKA0BhsOu9qexEKbijrvliSdB/
OC8u3Z1bncpkdR8wKHR3bhbqXcNT8MV4KAJiH3/wzDryD6QWLGJ01WmOsI4rXPwG/UerwvTcqqHM
oUHxIc8B6kDKWSeIcAIn7xLlu38MxXt4qMmxdTjEzhvXNg56qMeCrE+h+GR/lOgs2rlIXf3KNs1E
NpK+Lmp1nXTU8h/0MFRcyh1LFqAqRGc7bMzgQMNQavEQvD9uXB5WjWYsRQqE6IxTc+e5KoPwTinZ
pONBHzBkL/Bqg1u3MsimafiaHOhpHw1yBMAPOJtX18S+q3ea1lCIuZOFoD23IvgiAEnR6ZzHZ4vJ
KSQpKDazfSfuI4ZF8P85dbZjNN0GF4uYL8gJeCEqwCqr/eUwkLKai50vngV9UeuFWl4teA2o9Xsg
jTcZzOtLDz1UKAJF6JV780Cmc6LpA0c/KoUI5dEzePg75+4+IKaN0HQh1k5BZA9kvpSGtR9272R+
jR79xyIbtOZ7Okqz5He5JigTvUtEvjGR+dH7rBpzRDvJP6cXHFogOf0Crialq8ZGa1abIQ+X9fc/
r7C0vo2LnQaioOPyH0I6Sx/qW4acENits/kcbYGKrGEXTarj66rinQFBR815RlyBQDh4fK2BW+HT
hYEC+PMwOM9OffL+inXwd+RpjA9qM+hNZQrZ8qTkP9QB6hXC+18VmFnniYxgy272CsHHQTIzvFNU
d0han1ejnLQzAKDjE5UC/DBmSO7Bqc1qbHog+sIqL3JVmMGgqr6NxizxzolBfZiMFuzM7OXP/gVO
GP2suM3TUxJmo+26FpFEHIsGT3NmSI06ETA0Rp2kSr+XQZOU+tRGhBJS354slsuQkSQF2HDP0GTM
zAGfeV7CbdzyTuLgrd69pVu7G6/18+c0Kn/VuVono7YuzE7DtM8GfXEoGsl++9mm4e1m1+6yV548
pm9MRrykt5xncAVrMtz9e78NWpZZRNxaDqmDrWxSxKU0uITP0Wt8nhLt3No0XWxD6NdQL4fJELWW
Jfbz5Npw6zloTBaRxK0ajZvx3CTunaeixPYbdmJQe9LBOf2hrsT7oGI5s10O4+jeMD7h0zv4qK91
P+YTFcwB7TrmkL0LsomNgEqENXBhGVjVxXLy5KzRrqlZdNbCojZVt8U4+fNb+y3YcZ/2ft6Re6BP
6H/md/e2ZhIQZH1mZsygakTztw0N6Gf/s+wlP0l/93ti+vGHmlT47CdeNvn41dUl5BGnWf/UvYSk
jXi228yqF8CCrW2gMd4TlASVabgL9kB/EWvtH/1sxW6wiYc1ZhdFuD1T2prnEHsYkM+HcEfQXKSM
cZYMzygbUaZLJ59pDCB68ggOFly2HT2h2K0S6LufaHk2HlNWSgVdkEk8fNi74N1nzVNzPavIyL4n
xQ2cIC9BUorrhVUGMTTbZDD+IcfR8s+AWz8nMUDVKOY8Jwvu9frgPB5lTfONUMS92ySMkDSOt34c
UghmEAtBGsyLxGxImTLn/oTxtOBDj+weGJb5H3SjQWQzwogKtGUGKNMRMrqY/c1LOyMOjmTJVK40
Ygdbl9gAHsLdlq1SgUT+ODkFeuwSRZV59RgdM4cdQe8YLzdLmi90ahBU8UvrJvAZr/GbRqV5+nex
DhP+gpwSORelIYj9WeVus18Kqr3ysOAvV8n0Nm+OLtZzyIAKuiRx0t2aCIq6NYJ7vZ0N69RgZ2O3
ztx4lPXrm/em6WSszT1FKGXtASwt2l7Rc1Hl3hN+fITvFReWR+fgOqzQ4ed8DQpTxGxD0PvhjtyK
ZVCfl4DwL/0dE4gQKTIH0C2yuKz/I2KFnDGOp3caXgbLvzfMWIAEfuwRXgf7Y6fGcH2NDK7TQOHa
Lc1JIKwyIL6wEi4XjZABGhPaX3rDtG9NiJxvDm9HNLlHgKZa0muMkhdcSKLE/mVUID+yNFgt1Fzp
JF60Rjcbokh9XsavDlkg9PJg/JNJoHj2JCYjgltoszQOUfXZhkd5blpZwUaxrVkx3ghbNChczAaL
7WaWat1r3L4zVJ/XmQ1kneq++yKL4e937UvSKaBahr9Dyz483BJkL9H1HmqXPQ5+kvQ+kMgaJn2a
8yyZ7pTDpN7JjkNJyiR9NdDjvx1YMItpXhFJPkwmKJtju85R0cHi7S+awweJF4D2EP7fuAguo7Q+
juEyX38yezlEUHA/ujjPv8T+OBjDr5vDnX/vkgq6+x8kCtFSvUP0S+zTSsM/uB0/HP0LdfN5vLfT
CVdmAdgjQL1oOYfFOm3+IvOn/YXLqMnOHqG2NOEiFi7nyoW/C5hwE1J7TCznV8A5TZAa83gCC3V0
tMtPYZPiHr9xwND1y/P7PNm8pvvM2EKOaI32kyvX694w4DHAGgALvZzTqrXiUblmmKzhhAI9mR44
FsvebOt8gtq6Oqz2KnAZKmag3wPLcXfhAZgBNvennwbi0Rf/PrwFFen7p32a0QFt48F78YoggdvP
ifjDGrNMFYc2y3kdH3Io4cSjqDJFX24KF2Wk+EWtjhUCPAjQ3F42LCD0NLmTDvGUPzTP7qNjyEW1
YmuF4mVfxnQUGzO2jl5jvZygnkmgbqyZ6l5XgFv6NVjfaEUOoYVAXz9NWv2U2cbDTnr81NtapSmr
78YHMSoB+9MEMVEcHCC5LZ1DADdiSxv3iZpkOtx30eSj91WIKl5CQ56rT/3pn9f0HKYoVp/DOwGa
i3T4QkNgSaCmPdc9AbhkYPKxEJekR1vO2lVQJmwAWGuUTabefFTQArWAxQzITVAu+oXM3ic/uTiK
rS2vFD2RMlZfG5nh47iKgnFh1grvLmeCIpL6h+/qSKLvkKfGt8sS6VMPCWbMpyihqLhyUZQ4fQ2d
QnpSHaIE7x9VaXBOGQZp5mkSu1zMWTcZniaHAP1Dl2W2+MDhp+GPMCD4h0E6qsyuf/dOxaETyjzl
V5z1GrUDX8i/KQ62Pt+d1a8qo17Nv6ce3y/7rd8hnbLTNOs0BnuTHtkGst0k82DwbSmY6V2qF8nG
ShxtweiXanC1S1LaQSbYr6PsznmN7Yd/6qMD6wLOc7M+Lhu0ok1RJwDnt7G1X6SbOuMTQGFzYk5r
FG/u8NNfHkQbFgIccvdKj+vu7SZXsuMrslEH+wA/ly5bDVr+yUunAHanmX3iLgCiHIloNUf1Pm0I
Rkz2e/TuFhgKPawnwsYFjvxrjSI00l5vOPPxiDyYeraK8iGcezAKXF/g/zUDoa0CQG304hLnCkg3
hT4dIXff51dlFnARdgnqBlgJljBTG5emBXI0OE+RMIPQz6+9bZC69/6VfEuJdkUTIBM9yeaAjbbk
c3Q0xdLoagFII4jE8WBUVDKscS6FwXcB4xUmGQGojICJRckMMInbmdbYAswqxxrhUh1QIY5V7KXM
XzRFXWAHAaMh50mfx4IVvX+EadHvEg+QB46cr/kXj80fBpGVP1CUGA4IJR5tBA0G/r/Hd+OsW5mm
k1Ik7oUIW3yGcPHpR4hdLCxWxnVOBsZTMk0SxQHSUP/w+2LjYS5BnXQY1N0G8xwNzDQ6k1aMPhmp
Ug49LFJ6K/0B6KZ/voPbo9T/FRJWY6UDZCr2UJ4Bynd+02m7/qQrulJ1GORHR3Kugv80296dL+mU
oSRwUhHHmfjyFAAvmesxWWQqKNASR5WDzTmQfAbxn+PyyoeEYqLr7oKrMSawi2BUKeHMlt/wr8T7
zqkjBVWBU+R8eSOr+I5EBfXUTchbvagmNimiM56MnumZWBdYvVz0nzQFSkYPqxVkriymW1bPCpzA
cCwTCFEPY0n+Z/WYcOknTn4UwcdwxsboYZwjYajEcKoOXoJpu6h5gCVjjzcoGXJ028PbtPrMnPil
6B4QObSeSMvbjSm+PiXRRSCCQHuyHID9LJSFuWjkz8bzaqoW9YKeHIBYNdbiyGxsESx6vCD+UWSb
sRM4jpgNACvhBnxYL4EVpDYsHCeq2BU7YEjY27YtcEofm+WC4IOGoleESLk+UNVluIeMO5u0mvon
Cb+j3lyZpasybPYPBXV593PxY+rquL8EUvk0S+vK+mae6YgzF2AVxXgY7C5mvCqtaVGi179+zSRn
nvzcZo91+ndbP/ZAxMxGpVOpdx5wZQeNknWNSBKP9Aab03N3OzxvWlWDAcnZTYOq/enhnfsC66A+
CSgbhC66oQvoxHXbfzQm1MsQ1AxFYlsAwV+G/j/XjscvAPYgpA0cVBBJ2hlfgJCm0/+xITIj9jiX
hD5fyx8Ed06gYMUKCAF+TH2BfGLJWddNv875RMI1aMqtX5FO8uh6gO1YImnPfP6qGa4QXIKQXWEK
yTFDPsqSIxC2IhpDLhPN6rsQzJIBmZElUezRuCWiSPMX2FlsM03Vi9BPkbC4714N8JkQtcmQJjPX
uQbIV94FOKnRy1+6FD0MTgGr0Szmr4SbewExh86N3QAbOI/GI7HgePJ95zL9oCQ3w4EQ9RXQcnrJ
GjtrSl7ZUnNLWOqIXU/+NDmEm1a0unK6A8FFU9q9vfvdMxQEgdDTa5fBgSa5eejk1fF6ha0Epg9G
OAVSSDbAeznzsLyC4BxcF1iIUX1BsISjyp5zNwuAN3CMwJPJ/tjLwWd6muzCz7QEhfM2ADPhCUtx
QKhoPzyGu/VnfB+RF7ufCNZnsOXxyfjioSwYTm5p/O6Js1lePfwj4b7iVSek7jaJzOI+OYanRXkj
rj87u0nm0afIfwHfT39uOA5cf85jRMPd90+2Ojvlv/QHiGL7CvHsbC0pWJ999hKDAQAC2tZucO0v
0AVAnLrlYU8wIP3tpiSzUGF5x6AO+KqTWTJBBXJoFiX9kN90kBIXFDuXr05wBn5zXILe8aWCfAHd
XLI8grYXqkFuOqY6smzpfB7NcZR4esh3Tz/pvgIc5jBJNrMK3qF0CxytD9CXnLwvzCDtyLBNTpCg
IgJte2Ao3m2AlAQXaafRu+IpBYkVjSDS8swflnvK40tGMtefYw4P0MWRPyMkA8x19ar44ytbNMmd
y5LTS+UR8yBZop2gd0pvF1kkDv/e47AAwiRFM6PUjrS51qzYY4xvCIQpLG6UdgjAAAb0KmjymlGV
xYjtZv60vCQC9DjgDHF9EFodyJcbFE1hjovarrPwfVIysgnxEARnNJYAWsWCZsdfck3ml4di95du
p9WqY/496v+xK0fYTeZkeR41igSNgB2rzWHM5oDLRqRTzTvIL+A+hQL3yKFMHaBK6ktSF5pPUOPa
ay8VfhBn8eyDoASmLsSs9ipBXjlxvCk9UhV8hgqoOIdloTyC1LeOv24KNrEn1ylt9Tf+RcQHkSC0
arRf8zp10HTTSZIwiuKYjJwVzXQCxXZ8dxQWxbkpQVBh+2nHIyFqdZsJsSPfZbaEL72Y/oj5ckCb
RAlKV+cBFVkDkEs6fEVXUpDZc1SYlVnMzAyo51fpKBvSqaL5+lM7GhjaME2n3nv3CBPDV3hiKqmS
imwoxmaS1HeN6rpCk1is5GXtGdJQ8MSAyip7+b6GJrFVGjNkjTkA6GFyd930JrUeiIc6hXzhCGBy
I7iMYrnetlCjWJQtegFXI2ee9QLDmGT3H9lSG3ae9bD08ytXK+3mZPzA44EXYkHjQ6zUKLVZyRVb
1/rBvE/0d7qyWNtMG0Cu5dAXBUztK3ubpQINTyBt1pYn3Dk681xhuNRxyRgRsBauHMVjgbkp/cnq
CMRIsCMgBj+B2oLtHAb8o7Ml6D3pQNFNrG4IodSo9J1qZEdoIl1C0lBg6hkY9ENYYM7diS46UYcB
TWo5dmet9pNmShEDlpd/DF9MaGmFbwiiDXJC9QZjTu6NlOIMzb/pg+5nO3Rf4X1U3NBEQaa9ScSc
3K5tfmKR8c6/RFXU17lJU5ANB/33PBZZH59vhA+KvlcbZG/E0mGHoaCwgbKM0WMLMPBiEUWcEf4R
oYfuQC7MI37OcFn8b1v6HuOASKkrnoNGIIiUZXN2D4Omq4inKJKfLl2YBCFir1YthfENiNDeQxAL
H56SEXG6enpoxeK8Iw/W/0W3gJcQd8YjxYCxlATEWqu3A53nY3jkUZFWMnknIjVx70nTHOhdr9cg
iNrQEGXhKhKihK9F9xbkVgpSjGuceR86bAyHTk5uE8DFYdEO+f/XmL4PGBWKzzcBEn2Q75jaSBxD
QOB/JrBMR4CqatrzJSwKEfxGCb0ApFbcE5mTiQiZkyTXONlDxofl2YWhK9VKIX+F4BXhJH9EYYoP
IxH7dnaTmU0BjVZRVvUJZ5GbRlRodPBSzj1e8J7Rzc7lB0YLb9qHtw3V6RQKmXvsMgJblBOzhGIe
eiWzNG1jbVf3kpjTDfHFkJfmRox2saR02MQHW/ORwWt+wZH6quqJwtlA2WN1W73HtclluBu2mL+k
kYgQub1YjlC8AGitma/B2VRdoBv60RQLDbN0ZrzzFdOF6ZXTiWqO+F3CfjN8YxwE70UkMLqeKOZK
ZEp4RDFQxZdhIh7IzOxsQmtgFjWb/ejxoKaQa8YWRCVwvPggo+jIXBD+/s49cGtGN7zsNNMmtb0G
r+4Tv1mAPbZOWBP9W846+mId8UDLYoTyC/q+Ofh4tZIdLYjz1Dx0UK+dL61L02vaZe/Wf5rxoGgV
hhJeupupczf3DjxwwkxEo/FiiyQoNvZ6qV9DM5qujl0w0yJ6azb4QBPplrPO6siTXq13gC4H9A5R
83CGJE+KlD/oKv7KrkuWHKHjXH5VCvwiiWrVyqgPMWZl6Ss8h3n5uOvx9e2v+qu3udTiejHab/K0
WvwrKMJyIsaS0A3dMGSSarNoQpZPH2S9KLlvEyw3poX8CMpcMGyw5hOegrvrv6cd/oVhGtwoEPAy
dx/yCQRBnQRbl8XX5m0i2uJ+3Ad6TB8bDAJ5Y0o/Zj85Rwks0mm8oGCOUokv5sonCsH6vELbQLW2
g2qIpbmyNs089+G3UINQa2FOB8kpz2H4KofRGI1PHWIdlDMwdib5SMi1etLJbcCpvfqZI2HdrQd2
rXMbHrgsJFfNMBw8v0h8ZeMxkmti3S6D7eeSf/tn5LuE6f90CAQTBGgn4LcVAPAozLkIUI4IAZNV
pz/3p0924+5u5XNlTwcblGS1janGoxyF3Z2SRou9V8dTQXQrJTYi56H3EuQ1Ke4Qoonq9m+TkQ0q
zcMvp/L7L1JFyXufn+nWShanLmlhhIYEnzuk5fSJBoRb8fhEYRSnXTJ6IW1VT7A9UjBINSuxv7jn
wixVfUI/ApLL98buGUV5+sUWPBoYiPAKBMGCURTDj4jpE6uoiaxrMpZGK6g2H2F6PCFEmhS1eQ9x
UlYSWvGijEql9QaIQgFwqdUn0q8W6DeOPbpfW0c5VGqtUtei+AF6iMhzAWH18spPT3YAuj0YZUuU
p8Gn4pZu+/b6vy2O17w10SnhpW9GuAIAMRXTs4MCynwKj3OHF2QVDVgp2nGlc/4PaJQxGjfhQSC7
zJiflbEPl52Gc+7tXIQRjr09UtP3X+0NIih8qE4Zr+86+Rqg67YF07E36xH9N1celtvhsVcUgsME
IbgoT9/Txhw0XBwuEbM/bojNQP9VNws/g+CC0RhCP+08uvtwO0xDZBiGJ8AhO7opwEmg2b09UFVz
jFDZogDigZk/efepZAmLdonAaPwSNBumQiBfRHL/sg64otG15QkgreCerZgGEQZiS9USG2X5bx9U
PIIRPmq1N3UT2V+YKFMoJPmmpHvpbOmN43nQDoehxL7/hLzQE20NnkTQGBQqzapd9xiIGw9SviAO
r0HdfvSfTjp4/OxGWwBgY+Cq/etg6z3DLLhMEpLP+ZIL5GikYWJWp6lV9faBKPvAOfWGUMNnvA6m
oVP1qt4bUQFWMrjTt9+gBE+tDNZKoVMuG9UyS/PMjHnccMHLtMou6/QGE5ntroKBjnP54C7U9gHM
tuiv/aXc/+cBr+3QLjOLR+oZVRWizLbe2/3Ez85uK6nApcNklyEezlEoDCOr3B7TAWRf7GK9IWWN
UhudDDaPusFq7IjSfzfnUHZg4az6cbdJpcMWPYGWJDGtuvfoKU5L/41AOuE/jG77Pi4eFWIVaFQe
pmrcXACgCygvq6RdQ4LvPl9ezbr/PBtd2UXIhaTq3HfGldIFiYuqWWmZTLT4KAFbJJZF5fny9xyd
ox0aX5OmQwrKR9Mpswg3N0iGN5wtNJHRwI3Qq1o9Jbgq4cpo8FJ/BWPlX5T7FLc0M2nZkiITWr5N
AyXMSrzg7eYFFvKsHv5SDrIupPUBaRl1C+meiIEUg2KqkkaSDTIqG39rIlUUkiE/oaa0/VWFxZCu
I6rKrNmlHjMpLsTYPziqyVJjO8Z0iyIIKsNuLF9GaS4hOknUknTTdRSRyJJ68twUveoM0y98Aif5
VzOpIpoV3Rny59ZsMaNvFzjjiJrjFy7OcPgz6x0pr1RqfZWfFsp+uR/PpxqNWobH45d51aIA+W0A
MMUfIz+ommWEApI2I1UjqgrItYnoHFhS5+7UR5NbUhnb/oNIyAKp4dnw6rBY+pVOztyad9DC6ALl
JN3fj5/cGyePZsAu9FXOOCGfAg19PnFJRvrKxacSI3wPjh70KrsFCgypZGaVtb6Sfb0A3QjlAVmy
jo3eG0dmMaN+W4z1Oqnj+fKhUuItfNsZG9pigw05y3pd692tckDuLAHEQRGR/kabzHV+N+GgfZUd
FDuUTxMvMEeRvpjuK2n2wdKuLJQMyfdG8V/CzSLVP5gZsqDQhc0cbShoVbC59Nli3QmqIuQRncvQ
XfWvzpuwrA2BY/TN2JW167Ov48b93TzdRd4lKNr2nxsOfxuQvW12aQK90jZgl4BzxNpHSsTts/Fo
c59MUpOwBdqGrPOfdwEUnK/KQPZPvbVgKaEtWMNfWqNAunTDn6uABudlqB9kfqBkHHcsTxmXti8a
74mxtY/9HVUjjWlSZaIOsaPWCrcZ/XvUUGL6eQ3zxWI28mM9GkylqTAA97q01nx8j6h0adNxk8PD
W6X8kFjN1wZZO09iXsi7qlHZQ5/WgH3XWhQWgD0fKPqBc52VhmW8Marm0r7OFTQIHvWxYsdzjhhj
PDlEquuh/JFPAi/tVucoI05EP4ZbnTexaZ6jx/m96r+SUpD0Z9d2eYI8Gk0rNYng1li6As/Myua1
xAD7x9cbBLpRtS3JTqrQERDBX3olX2lCUuNtO1jwWaJApeVIJuSwem82Ykj/SWaEuYKd6j/EtKTO
R9My4HKiVi936Do18qJVQSqIPV2QTGkUvZKhkiS19/mzvO+vYlBqPWQIZGVdH4WGaXd36q+7LyRQ
tLI7iCj5futtD2pVg/NzZqh9bt/vRreCI1WYGMVg55237doiq3bO0FAP7QRnzFK3+f7bpf1bq3Mh
g5h/PmhdmjcK09h6JO1j3co+FjKRgKBZB7Vmm+t63+o2CXK0dzAXRwrWL/Q+7stt9DhR+C5UTea0
Pkx99pxD0VjW2tT3GxLdMEXvaK1A/dwQed1DgPnmObyQ7RPz8qhKbEtL3Rtz+w6QaJkoi2v9jWex
3WL6SjH+bbhgTqeAqVhMRFNIWBDWzo6Y+IzQxv9vsG0k3UZqahVyK6SRA0oBgUTy2s3Iyc8fkll5
yCPVoqRXv40CPDYcZanfHB1LNP6RcMIH2oO8zcGUa1cCdYpr8jX45nPK45j0q/KkEcHWO1iWrCPE
I/J8xmnsQYsTToawVfJ9pUcz3W/Nkqu6YXfwTzT23TPqw7p9JcnE3JfAQM0SxaqMnuEbTv2u2S6X
Fq/jokFjpcBqpbVDvvAL9q1loYaYYW03FShG2w9HJM+ET1BVpKp/Q2zjK+3IqbKq5jcyKhImkwP8
mgdWxy886u1ytdXOKvQzMgIMRcDoZaxlakX8Xm7L/TJX/z4rOMWdeVsB7GOfd1tH9/Z6+82is68N
qtu7R+9oP7h7jyLJLKuZ/VmFAe10tWoJ5zqDv1/KKENWBW/j7NXqgKBHtJKW8zKyUu+/ewEM5o6r
IFSP8kx7UcaELTqb+l6jkOWwCNSxta66+q3+PaY3xvgvP9BaPfottB10J0RBBcx/hClhxzxEGRmP
5z8pBxURRUEJwLXw1zwMZHF6UERCbnq1anlqVb7ZUrUBawKn4k6SkGprk2xw0eva3eb+XE2UKiRa
CWabTxIjthqJ1EhO9F/pjfBwSksa5Dp835hvbtC+DzAyKSmOYe1q1ehqdB4/RWwcpO4trWLJaSlZ
K66f6/s6mxXD6/wVS92d5IlEKdk8IrCTn6gUSTlCOv8NiIUVqG1nhgs3553QY028lwPMUVMQFWma
CGEqgACUPj8MNj6INcTu0iHdmqbd+hxAjEPf2nt5H9uJMYBQXfcVGKL7zunNMyq1Ri+FibqqxTbd
Zwj/NNJEw4P6Ruddc18ppHCJdRWspRyhsbraDNp8lUBKE02LUk0bGoe1BoduKvH1ulXqNGg+jFLU
1tPxMmgNG9zisZxndv2rj7/Pf/rnuu8RFsaNYsS1//7Y6lgh9CkkLfW9gjHduFjVpvcmk8m8lAJp
17vFxp5EmZ215j+A9Xy81R0FhPZx65Gyvh4+PzWTXvl3X/PXpNijkZIU4g7R/XGZN+tW/Urijl6X
+p+dM72vXep0s7N/YXZxMLdriE+tC1NVqVrUEICRObzYsW/Wsnr2OnQsLsEA6CWPxymXVzK5ABbG
BHT7+77b9yLZZ91+7i7tBJYeNh6VyR2qVrP9mlY/AMfByV2LJg3Avv7bO4WLNfrYRTjpXg9c4Zae
HMfXWlRYz+0Cqi9Geu0cYL+0QUMYF5A1RumdtkkPfjILWPgBqh05FhywDHZRTGIQLDFcAKhX+UM9
jZ23Aleom56j1pkVIfbyqjp+VdgkSp/ue/TpXZcWmct7Xnj1TnQQkKr/pGDG720zO/jFeQsAzqKG
RDfVVIaQlJcNrghHN/BP7VaA9TfD41s1TVxC4K1WC5CQa+xXpaa1J7OuGLff4IjOf7CLGlfzBvhd
wrtp54CnQ/spAP3+0D5lVqFsVu90ghq0l6+PdqlixHXy3fsW7O7LA6TGETwdw6z6apfn5bLZqHZf
cC6OlJD9LBnxwRE6spExG9ke496rONlnZa7MK6H2YdV/bk69Mn4epkpYv+UIyeiGJu708re/bTvL
p3fajpRvYttj3mvO52WcwfAZNp0YZ2891yFAeKMaSBvw2x8oO3EPPeZe3Hs+WY3949WqP42s0Ktc
1vAiz1sWEpcNGfqUg9o+rnZQB4znFswt3iUVup0Nczj8e5It6tbKjJA267DjxOO3cxsVWc/A8eMw
DpDHtp9TyVa10LaX+9ndXnZunJFrhJsn5ljLvr4euo35AS6GmpRifCfkxaV9B9bg8+Q8+XbQ/DDP
TgrtygW7wnTfaZb9OgbiO2S+yC73P/ebey1bgF0FX0VNnQkYA92a5K4PL3gyLdCdx3gBAqqB4WHE
7uleqWqq3WNUZI3skfnF3ASdOlmZXLkdw2/gkiUNdUKkUUc+4mbAoaJQ5wIR3HY0htWdZwjs8+yM
XLvOKJvxmM1lr96wC2nn9Xed3Cvi7538w8+tAYuXNpdSSkxYx0GFyRg4QHNERM/CplEjOWCuUDIq
tK0fCBDSPO9iNMm4oA18EiQ7cMGe9Ipp45Nj5X0fFR9TWuZPczmXQOQjukX7TSM2LhFfyrxVmy+a
2op9rj0o0oam8PAmQMD6gDg1riz3ZvIpdPcPxij0fnfd25b+KjJw7/6j0kkqeOg+kZB2njf/ASd6
B+7vMb70l/7t9vBOzbdRij7Xil+bPrbFYHsvEYvieqWbNsxHK3iYFWyHl1XoNOeXVQbdiO7PeZPJ
PLu1DQ4fk3U9Qpc2aQ/i90CariK2H0yyqC0YAEYjZM+5/g1abl/3hAdKM6uiq7a4lH0QZ6FFohpG
PBfZK1a4/eJK/jZsm67Qfnzc95tt6ca9aJvL0Lraq/aKgj+y89K48eXh8HRpr7tglO3/mvXbbsGv
0dhvABerQVAgg+hl0/JIwKFTjgRC2oYb6dVPDINcKbnwCOhRwpQZXoLCEn2DdiXtQS0Yv7LutQ5A
kNT1aD1Jzl/texxuzT2KN1zeusAHgwyCjGYRKii54E/Aq5lCbsP7K0Rn/tHBXvSvCryaC8P5dh3V
ebxg6HG3MvOJT4K6j7Lw0K2GBVTqKM8uYU77zTGVZ/Is3OCLtR8xqCqESqtb8LomtscklNOH+Yd6
DSlCE24adr3jd5MkKq51aOm8pgumfE/z0oxednG52t/NbIeUu30ghHARgjqEWGg+uLbQips2yJ1h
fD5pF9rU6vlIU43fCwbDhTZSvuTCnQbl15FdqSv6yUiXlJr9CA5H4zEW6uXWT4wPAQqKx3ZpenZg
ZL+v0Q9Ka1KMuNpC3hBt6MdpfPL2ntjqsiS8ZZ/RSleG6XkTRQUBHRF6M1fB5sj6+c3sh47hb4FO
YsEvOQA0T16JtXp3pSoorBc9mLtxLseQmh3IJrCeumfApAFX6MdjJ+OS0lxbjR5UnpiOl6ziIIGo
zOmranYk2Ue8ELbtR25FIYeHqtPo150bmfSDkPDyavthOgYG3C4+qUDw8cZdud3Fc3hQN9eVEVhg
SlPpKFIE8pVykGWBGmfKEIFECix/MkllyOPFm8abE+AUaHcxXL0KhqeqVbgGicsJalFtS9Trq2Es
VJt8S0hq7SMNQnTPJOCBVNuF2CuBKtIJl/HSDffJO/8mSBIeTflnwZbVPOTuG31fio9r980Y0Cr+
cWhpFPHXMKcDAZLKQAz+QZny4fnPzAMSJUjewwKo1H4OK8bPw4I7hVCXlz9xj56UHv7ZRgeEUo0z
BviJlhCDfMifvHOWaiPrct1M1TdUOvy9IDRjrLklmpLqo9Nhr8MbPDlXH13eN6oMnQIxtrVCOLb8
so7v9rFzZExAVkYc9LfB2S5CUerjkoCpFjAn8nI4YTd8RYYZfepc7FU1m++/2vSGm7kY0ZNLE1dI
PBNmaqpXpdrAP7x+RCflcVAF0qfUSWli8HHdmskGL7Z2k2ndFfIX6wk/NOcMJZusadueVrBqeULI
VC/167q2Z5LwNK/0WzWspY6yySPeM6lU7h34JkGly0WeKzgWLb9BoLlSVbzapKvmcXh01eVQacl1
t5zT98xVyxnWq0wFf7IDGi1koKYz+dxTlZqeURKAAN0uXW5UYBUuAsap3m0E3criR97QfEUr702E
kf4RI+Q+4qayrdv7awhcu8zwB/QZ2K+W557mJ/Mdg4tFGSD25lBHnDaFXkhr26b4a0/kiSSzGI3a
LhTCMQMoJAbDWq80LA2RKyQllVxlMSwG0HK5wjY8GiK7Po2Lj0vr4kSX8Wk1QylG5/24by8JRWo/
l4fy+eW0hN935uMWw0k8zmlHdTjsyZ2dSLfB9EE+i1adqoezsRs9MFk7jZPfK2Y6GqC9Hd223qV/
GhxGh9F2dFg9/orr1uI6S3wcZr2DVyNjGH1GzfFyrKvzJg8p5lua2qm0g9iVlykHjogagHq7Kt0q
eOzIhE9dLxlBVXBpwsnbYtpg4tFXhWx3oT2IQgVFnYz8SuSxqFzV4Cwz4eMtbfvS7tQIisSXG0R8
Vsb3nUl4Tx7jUIXZhgyyqzvI+vyjAm4d9DqAUNjsb8O/Wg9X4vn4WY1xRKEzU4UarZwSgykOzp6W
vVaJJlI695LbEsf40bmih52/quXBauLNerOfvm4tDAfLgAO+A+Z3VjKyeW11/c1+l4hi/bX+ahgX
kggdGNXqahF8QC3Ab4NV3yWDAjSpRqcA0oGpn721KCdTkiUKwA4Fv9wcuOWDQAYqBKz8Q8gQ6lDp
Bcp4jq5Cge7r5OxtR6WfeFIZlQcZPiOD1rlbIKDTsxjFuGXo9L1GTyyCGEvfjSMHa42Bzu2ijzo0
dQj12AzVA8Ynle6HScpA+tXleaPfGonUJXrGITwALXz2gEz6FRxKSmY6OkENPoyRcwiWQ7goxNBl
T4JTd3fnH/wjQkdoYvTPfFcGTHyelbuKhspOts7OqQ5bYX0YZ+1CmOhLIXwjygixkj90l70nmp29
gx83zOxtNHncRhD3Fee3A2BcuUGVHrk6LHIr98q9E27ST2p/qei12AxT75LTF27iGwDi+kKrNbLQ
T2pkUFQKhueM2KhjF3qhyEl0UqmYkty+pZb7yWpG+ZUZVW6i2egT61bZLC2tJbR0DSWruYZwi10O
PqCnRFef9a8vyc2rQNPK7Um0+4GQhyOXuJK2LCFGLTXL/zF1Ztupat0WfiJaU1TQW0sKKyyjNzY1
ESyxQtSn/78Oa7dzNjFrJytZMQJzjtGrwcElCNzAPDFArhwzuLja2VSAIri+1wvYKQEDeY2y+WJM
AiPgCyto8B4w8+73tQg34TycW9PLT3VaXlpLk7GAb2y74/uPjnAWrktbe1urh6Pa1tyVfohpfMwq
P1itSj+lH82xOLn7dbI7ucWtfszBfW8/nj2okNJqZxMQbWKyFBK1dzARMOKygulAqVI6aEq6mZxM
z0oiEQUDEnzaV/WpZomsckQstovHwWX6t69zZPgPHAsW5xcreVAZxLsDKVyS7H0Q66loViIUqYxj
5TWZFMbZ+BFlfeohhaMiLU0uNabstWMN1WFEogYmfjoqr1VIa6Ab+QR0aJoDrX6tNnzPXmlj1UGn
ktXfqsIP8jbzDUjrKcY0CbEMs5ZNs9bc9AoaGPZ4vMYKME7QsZy6tKrUEUIvhFz81FRLKeUSaDtP
ofpk194b372c6oLNXu4SuAxspQ9QWUZl1JfBdFCO+x//i+64/q3VLyx4X6d7gazC0bS7IhW/Iwbf
HOpoOQt9L3YG3Ld1H9lbHaNoeXQEsgR2SmHgcKwcWbMdfD4EwMAam94CYdJ8q31TkgWD2vUMrk4j
KA6QuQiD5fJJHtKciEn7Pj5G+P/jqQJ/MPVl6oZcrSoeUZCeGyNEANa5td5P770JXdDt0GxipSP6
Ezci1KIdMLKGho1L/DQ4Gq0wWCGNKH6wUOVyBtI+uda1xsX0S2rsWEZ5D3ub2S5AnVkeGX0IWqsd
XVRAriqRno3/CPz4wsDC+1f6/OQqqymkw95qgMTWRnv04NYQitQ3WqtfTYxWFqt+XJEMMnjRkoMy
gw9xldO/koqE8y1k6UBqMU1Zx79Le/r+BQIz1tH8VqrPUfyg62nOu8zT5Q0SBM7u2OMLUAvSKaAi
bam9poNnJiz6GBLPsHw5tnPmXjliW0FN/s/bgaCdvBCr8wbCYfVjjhupnTVnk7cN6nWZNssL/0cK
Y1aflbPNozqGGKhwJRCecW1ppjdJio2Rfio9h4BVASWaQLcdgrbcllBRZ7MLX45CKUvDrrCPHt37
7s4mrz1V9UFn33019E2hW1o+WWvH1TF/lKiPmnembX0YkUkRqqkMquQsfviNvotd1Hnile+++2CS
GWGubTSkJiMvZJ5wIxHRMf/8cCYkR3vzLKOBXh9deSg71C5uhW1KsBB36n+ZWkGCkgYAHxSZMkCe
FJdhY11tnxyJofCts6GG6PLEn2HY+shXi0kGN6Kr9BI6qDZ5JTZc/4uKlARIVD4fejc6ZBxSMrYY
bcMX7OXZ3WuzOFQj/PDQCrAIRd038YZy1TCakQXq4dvu7VlP/AgVfZ8FoU+igyIloe0keEG/wV2o
oochZtkIy9hNTLZ3zSxmLjGlwoOJAM/+wc8PgzwWw7trSOavvTP3dWI0qc6j0X1mBPtJOKFDZMAl
OUBFVEvb9OcwM2AD05/Pz2p8mX1+LrPTWmOwn8TAPpxqFQbM1/hLFUx6zzxN9ied5rQNGzUIuyf/
6Skkfc8j+5PA8RpZ0pqIp2Ku6iJ25bgxPgr++0zLL4gc4Xv30T+RCii/haZYsjT1w+z40FnmyfX3
Ju0H8y1jxPw67q5E8dIKSCgquajJBAJl4HJ70THzj5hwOx8Pw6lcUXKJvDNvlJVlSOcZdf8J6WVo
IFIwo0q49+kWNdoKP2DAmhIcMehzIbWxFb9ZSvBwoaYtt6D2ADBySwUBEZmbK9KIHXq7CQHq1Fln
lgPmvaCPrE6qEyCE/HLONvs7WTO6yHWpq2RbQPFT68NrAxxwL84fSgPpdvSxaGJ1AiqvdS+RUefC
jHkgyp0LMSEDctOO7a41sAOjVx1o/qkNsgF3mJXKRmcN08FkNf5VerFiY51QMKvpW5CdkBWl1Xq/
r9sAFRtQ/YI4V7UyhCuTBktyDCWrDvQw2UWYg/nqWXLSYIgS9PHyDeYGMcCWG5/h7hTTCXSXKhXF
UD+Jo4YVbL3memF4naDoRByCL8hNR48OVfRkzjzAGbF9T+ZFCBvCWoI8DcsVLzsDrFnoJMzeK6ZU
NIiNPzRuZIuh9gwkKZ5efgQpS309Z5XvzqLNqTOVAa4pTNBh00Oz5N9YINgwOsYs5AypGAPU4cgR
gDSTJZNmndFPMXnEUq5DEDY1yoyD6yWfxSKiDbhBBj+keiBG4lXKE/VaenF1ilERodvQ8D7JL+zG
l8ZJi6pSeuqjLYuca4Jf6K/UNOTyhwdNohoE+kUuCZowImOIfq62ptNsfgCS33XWv3OadaLVw6PQ
vCP6VTrwM/61rE2NYbnc2PPVOFof1p924UdLdNHjtteQ3D0ZwTqO0Dm6vUtercO/Mb3SW/FT1blf
4AtTZLDX5WV5WO4HtWE4WI1YoaaHacRhTPK5kDWsripsVNqgvgU0zV4wsnrwsLaVWspK51Rc8p9c
SjNGUYJ9O4bLxBX/kDfMHY3PVThPAYkcwEP7BJlE0A6rIKJLLx5oqqs+i+iyCbHAgND3vndj6uPP
CasEn9Rijkpw+uEXl0YMey1AlIHQHgAF9TXtTQSjU3/9vf7iQRlxlR4PAge4AhGY/gHtIRUOLAet
1OAakJfD07v2Is/0L8v39DstQVQQJDew/Om3d/c+7hodaDdC2XsbxsPLKJ4cRs/ZfbYaLK6zaK0e
N90a07MGiaqYVwITEpnxls1TiAh3l0vOFO11hjPemvCPy9vP9V6/AlQqEG7VxtNO9H6pb9MybKWv
WYUj0j7uO3r4Q6YWCOEdTmOb2I5KO4IVYnECGfr5LOwGMD61VNyEwtAo5/OfZoqr+hGDqIWsRJD9
R/XupV3BCCGJhdzPoYfFXtQj2Ys8ytGvPtBYG9UdaiE02e/MOiimnITKzqvLwkzIrU2BXRqozE4o
mbOR4RDtjOtwnz/2GMhqfyLmKpwduhEkjqMN0SKHQCPGCfyjjiZmhY9VpZeDJxY8usfsjQS+2tbg
WKYzA8eDhmzJIUd4L9QTRTqrBWuER4AEHQ8LgaoA8OJ9R/UZJWbEr63bW4IFJIsSl1IUUGaNwDqe
lAMS6jNZldlxuk1uXfFGX5THo9FkEAdf3Dhsmp+WaokMsOSGtFuribAiQMUsfl/+QMoMLXOaYcdA
7Y6NY8ERfBlaDSQKK5esA314nJ45VgutShwJ0zeoWXzcdBD2f5LkcjgoejlHOjRTLXSqpAorcUjZ
lgylYXZEuaNOTUfkPqk91BcR1wWOH9P7GISrWdyut/ltHs9rE0Tybuys1g/PoCs6ElY2SIPEIysO
SJ/MHlrq2vg8M3gcUIVRPiqbVl0FGhrl2tPOiiIR7hw1SU3JxDO6nlRZAwbw7FVl6wTos5jp+RhM
UuI7PVaduDwuMzOToFMemi4cAgI9wXy/zNwt8mDoLsfbK4JVhq40E3n7C/qdoRfyG1B6d3i5HGmg
M4U378OWldkrheNeYQQrZPYmXOX5hh36xAhQaxxHpAhhkj2vj+tP48rMDZv9R8S5OvaLa3omSUPH
dR5iLEWghIdMDKrIRSDaWB3zmxxnNaNlcpphgoGDaQ3ZxbSHvZsPAkCJfQ6ZhhktpHKQYfw5KABr
PIdJ/za6E2KrRFpzV9g9UUCxqe3CvsCHsL/vnznk6SUEpW1nB8meSDIo7ol04Fvf7JM2+V2MO9ah
7VM/PLOpZmLsXJSjevjJEqKpztDCTCPWsvKCBTEHrEnaa27NAuVbLhItMuz0Ml8RNiS8XUUb72lo
NCk0H5NcYfW685BK/tO2O3KbyE4ggO00+hKLr7o5cYFth1Ts3fvoMtKKeJy0ClSVcXfvnruC9yVT
lQjxjrhUNYI2Z3UkahV57unQOs1q89ehXXs0vrYXQkR+Ol+yRjBDNQv4kMmH1+RqHejkbknDvjYs
LjtgYVb9v8/vjbsMrnpz2FjsjqGSfMK//R9o7pH4ASTx0ID+eVodnskVWTUp8R6UBDfAf2klRkOW
hQjQDN1A8u1IQqOD1fTfkQ0bVKsthYVKDRGgOdKjOXRZr4T/SL5+vQ9ZaFgZlImR/jFllQoFEb6D
o5JyiKlfMDsPNH33ltYl7QuIAHhVc/gvvWhZInT2yOCLXdkvEV+1vPASLFfz1bzybhDdOVj5J0d4
8Ml5/B5AhQ8OSkYMDMg3VpjG0N4RW/NAp1D/FPrxuW1yFwPQ5sB9dZtSXAGB71478PWjWx4YS2vM
8NzxOyiM0yG43ugwr04kFS4v6O87IIOLwxg6uFeZXynmCbbu7v0EZ61K+gtpGefRlcCOBOhHnvRC
2jxiTn+cm6Wfk9nEw8ZbyvS/XYKlnoSas94o33EDkpu+4r1EaKuOjJPKvVbJfSHBQ5uPNiG2qP6x
Zw3tPmkvzSFqJrG+NSBYILOoXt934QfYT1sXhwZbeyl/SJH6GegoBiXAyCpH1K8FQOEmPyDriwo/
R4Idr7PCz3X2iZroMavbcKiL+D7bT6xteWtuo7U11tJ18Vfd/LAb1V+7r6fEiJkB+yRXkZQ3XK6P
Pdob4XEqSGVEu/LrKM5bCdUWqVbv5n60Hz1mRJhQwe5oW247kmjutDPI1GhDkUBRsm2//w620wtp
+bPIFRX7YRO4E0vz/Fc6l5ram0kdzrC/DAhBy5ZLMGttLNTOm8wAGqaAWIDgyDrz6AO20oyRdL4U
hqDo/K97825eKoShV/JPA1LWB+glB2AsjGt9EfoVkReWIg0Np9ZCBhUIEVSSf3jpOtwx7WLnS015
6Esm9N7pqG73Q820qM1eo9conURO5CBMRP9qtVP3SKyiY3jnoRaMF1EYP88ZxrFZ+cfafnffXXl7
WN8QchNIhjSy3MoAivlWvefJL/VLfS1cYv+qC4M0rV4RrooxxW+Qki8RKJik+DuWs4xIRMtH5ANO
IoGkLOdFvxB/0KBtokIAoGXP9yRru7wj5aMf+iUgyFJ2qD859zXeR49j/zRRTL6wxBNAJmfOCqKu
oEYdJRaqsMk/TCfbJeR1eyZiKtkd1/aWXehfG6nCS89V4fW6zkM86cT2jA4T7hby8ZRL8BZ0ROTc
mcd+FI6Ic46GcZ9YZpYkViCS8is+gUKk/FyUicYjP09nwC1rWB4+fXSiasWlCtX4afWoxGUhPCPS
fF5h3a9OSqPT5jS/rBqnOdq2XOFGpBUrJypG+hWkjMKgqX2S9jbFFqnhgE8md+xTtBdNkznZT++S
qbht9hixHEhiM+tMWH6S3svgNsTcKXXWaVnaWadqPSxwe99p5e/YiggACIdfc1lxP4fgWRhUOqb0
0kCEwWN4wZDUfrLBI3ZFMmW6SaFd6B4xDDaLxSU45hE8soj7lpyiWq3cPhVBLKHZW8PRdqR2q14f
tduD9rInh7ag35+01ez5/u+16fd8BXO4wJYuMRzkefBfj3h9iFSNZu71+EY+70qAMRy+Gp16Y6pR
KrgxELcvNAX0PqPzpqSM3Wu93mp1Oi0Gf159u/H3rH/7Q5mOhpAjtybifhchMikRLzfhFLZ7xJa0
J+7I5Rmi76h3utQx9RdwGTpLQm175/0vcXjQRrfGm3TDk7EuQdKkBiHXlVK/GpIuBbC4xH4A/Ytt
Qhk3aJ1R2vKvIqfFiYsPd7hN3lYrfc0LShC0cKKe62ySTywgmPcWqJ0ikE7C8rK3FTnb5OvAjQJ3
wpqH09WkMqr0C2yMV+fYuLKegmh0S72wWxgUBubAGpeC8uA0qwQXNuZ97dUqnZ+LqB934+4Z6XIl
OMyqY31VEZZNx6P9PTVrU8nOvx2xIMZMDJL2mu+IpOFuLeuk1Uu/GnNYy1a3z/VndWuXZpx6L7t+
ONTqt8RNMQbYHbb/w45LFJ0fDU3f7pcHUHaH2coBXKMGShdnuiBcRVATwFOlUfVSL40ssCN9lusq
mq/oJtGp3RvFPlrEgnsrtMy4ZZNZU+irXram3/HlJ/k4JmHymHPJPqro7cWwQ+pimOnsDSFE+Kmv
pteMEWH0EsIqpHZ/hFAjnDD7xeEdvdLwkjYsIEjS08EZD40r2py0jprxSyYKlflxd9xF9Hggd+zV
q9adSBZr+dpWlyd8/1R/zPfM3srw4MhwyUUiUCAiEVd55UGNobLkjyKBGbzLbO2Yp1Lo9rCGpZY/
K6SL8bx+y2CSlXrSFVIMVpwxLRo6IuDs1iqOlfxTGWtQieGrv881JBp7YwwBPvGjKYr42MRDYSAt
qY5qTTX29N4y18q5Jr0JNl0i5yQ50vg/KhmWRIiRJY6kxqonUdGNMjpDC2BUdDwhml6L2EGaFhjt
77V+9ms0KU/GS6nX0cBZQG2mFI/jauP98yazRk9Yj1vrA1OCRIxT8tHbdXsnxaZOiNXZ5vaB26h1
LXyjZCTZ9Sdt5CIm7jDePOZFIisQ3YUDobrE+RKyi2Xk3vBoQdtYJTiQ9qXzU+dAb9JO52GbIN4O
+idADqOdyWISVnk4wZixhw9UVZeGg+91PMZS5/UfTHc0+3Rb/P7Sc3xIuFXSEcKQ+b2rpsTefkmB
po8c7fvG4Noly6d6+gvMGxAwIp4TnFHIS38I4sEleJGUb/mWj8XwiSmS4G0kuyugYYUMHzk7TNhz
HgTSRm68i9yiK8qSUFzfGkUgOKRuXxqVRRVOyHBTYGgOekfSx3mQP+4J0ok6VaYOKXZXvkXZWERL
Cx/EJZy9IleJiUC/9buCiru1LOKHPRiutLCMnRlub/faLEDPknHGy8WXcBA7duqlPonYOK4tsOuq
83FfwaX1Cg7pegUQgmK1j1/cwJx++EMXmWw+m0PwBnkpdxGo0KBDOd0WZ/TCvtnV2GkLcQRgzZtA
4hPBxnpcvG9v5X97394lILgaROfjJLwkyi8Tfxw6KwwAwpU1oacMcHxyIzeLpVp8OjEh5THQVXFY
Glqj0tBGYwi1qJcKxT1UDmCWem6VYRFscwUasxxYPVzoZs/wzV6hX5l8RiS8zouLMnlqOuxhOi/M
CTvH7HlYRrw/LZ/T1ea53P8UJvbMK3EadUSOgWDd6NxcE7iLPGt6rFtbR9nBRAk3IcDse5/OJXDH
9xPsmOzGCcsTuwScFzmqnUSZXdmdR8TkBYJPVCLdLnjmNattLgy5FTErNEF4gkhOLptOhd6WgG33
6BcYhCiA6OylIR2P5vGUyBg8t2r89VkMFGSbynJp2CugAHObd5vHX3FT2qRTMVSKVQsZu7Qivk5J
bnRcWIMQQQ+pdiHgz596iDVid9kmnGz0cNl4k2+qdDwYkkpav69XP49JMnn1i73xuOwLEzy0ONnL
D5ciqc7nwXsXniaJX6X5I+KKqodtbl4iD2FSWUifCEs8MoAx95hnCyhpRK8krniUpLsCREefsBrH
3a8XA4oCkg6vfSlXpGP59qo+CuJknIy/0/e0PL/jXt8PjOGp9/CtvsRxRbf4G+4YhsUazeoMegXr
VqYCzOYEMAcRBOJMsa+r7Qsz611RvxEp/eyWCeX8SWdn0g4T6vH7tV7zmZpy84pdlZ6rjmZMqtvU
wXRLL6b4NAYk37LgkZfA6SLcjzte81cL/jO7AQRwMkxjoGWi7Mg4/eyMeckCpuZNdWiBEBh7IRAg
z+yacomxZRu9uIsRHtfZRHkFrL+TeHJDziqd/xWgh0kXBbhbL0WDrNbz1lbGeMF3NBYtHCTMC9Cd
cnOE/gqYiluHU0OaQYOAw4fHet4t8QURr11ClrrWgQLrkPJtwYZrxDzUSIDQzsG5ZD/JQV2Wgain
w3Y/ONkAesXT1ekeWGjRtdbHmALHwo/FxH/mWsIVeyFD8mquW4ZR3m0prWG2WIuypZpxWyvUm8ns
ArQilIt2mdqLuZHXS4/glc1GasD8QBwsBpXwL85DEUwM0Qe7ZgoKo2ZVmABKR13VfIOAJc3BepGQ
f16nLV87yIUZB8SisUjp6vUiDvZRL+KkRHi58XQPjoPz4FuuHzwAaZOz+dEha/l/rxLCcCQDv6T0
sTMfuLcleqkA2Am20vFqZvIGEoo0LPneLARSLShn778tFN1Fxg+rgZHa4kyr8WbWl0Csb5PKt7mC
LGR/szkN/Bg2bRRtrQd6YikZlaCmHMICaUhaTZSrwRPhNHhjRHDkPuQ2b7bfDM6/N5KByfky2U5N
Nid85q1DQPkw1inKTxAquWYyZBgTe0AyJHehsf+RbRLlYXbc+ZeUYwIp6hW4c2PuPlGkZz5zbE7x
xrc0+QxAD9JPO2u8Ex+hrBFtnsSoIw/RmITsyqIi4Rdjs9O1qdeG0Pat2WG4HtOJJVx+8q8olVDL
oiYQSOVRmfBqYvshCk/s5APla5I9yh1hsSd4yiKJfyfmnOFjjpERgEP3wIMw/QroBVYHHcrjguiV
c+ftBJSIa45879FD1HUJRKeD3gE0oL5BI/oz81Ut5DPcNGaPCRwObil+sObqsZSzt0pRoyVcCGKN
dSFfGTReDpFMNhg8cVgSvwyQ577pJRDPFVeXf6GjHaxK7t93W9yG67MKKvIDyefe94/9e/cJtl9l
i9QoO4U/SJhFZcxRenB560WSFueX8c+qAPRSq0ysNQ89FX9Q2Vz1eFq4AXUG92OSp0GjyyN7Upl8
x9WpDYW7JGyQyHFVPUfa3Bcw6soDXAXgf8yKPJ/aWBeazuezqWJP8Ktwjyp6DxL8BX4eR9dh2ic0
tnsLLn4C+2eA4omCtNyrQ39DO0tDvJAz79iBm4VzY2rWWCzLxcE7JASJr6618sQNo+ESKrXnK9H1
T/adYp//YS6yK+Pyqi01A02M4A5SXlZgTQ9YzwpgngYO02jjhNQPFtRddgtD/fPSNEgdqMN0y/xt
mbQnGx2XAXpk9MWxiGUR33LuHXt03RxXPyODnBfuz1pPa3NY2R7pq97esXvsWgyBmpnjb19PdY8a
nZRo8A6p+AQy3jBsAIq3j8EN/i0cEPiOr6Q2XLUYmcNSmksWzKWB4Qd2A7gwazBqhBtyaTG3BbWj
QkeVx8nK0uZiZODY3XATgu3xhzPKTwX8k9qb04Nk6UnhQeOMuv0nhcaX/UBrkK5cLRtSKW+4O0Qv
6K5SGg86dNb8YLzLmok9Ak4knDz4mMQMrh/uc9YOLeM7HPjZpHGqcEpv7XwaiSkpGCmjFMi6/HRv
6zNcmNnf6y5QOcf0LxJH1SbUHGtKzu7oPSxNNAgk6p3nKvOKw3JfhybTrOCA2ask9IrcHGqjdWI5
0QSnAkvpvT2rMgsFJQc308M/ZF4dnlXP6OblQCYGcQqUVQkLhRaHd/OOgubOqG9kDZM36yoNA9Mh
3EeicHekMBVcb5uEeWzkwbjGyyV3hqydXdQpM56WDbTQsXrShB/rJPPWJQWfpY0fn9Py689mv78P
hwkbwYE9wfcZfVX/nTHuqgqx9XIvhCPt2B7HJHKeWlPW6Kk2UaN3535gY8yXR1mREi6VxPkdp4zl
Dpjm8SFWHo9ISi4sH342R+5qoiqmYznap97YqzpXL5t2++rEqMlVVzFep+1VmYeiBbr4box3e00H
IXjkN7i3q9N7+z9amDFBLKfFxq3SicLGZ/7gDmsjp2mJ8T0TzhRxreYrt855RB+hlCidgidzRWeo
5XlTcmbtwY53oaqpOO8n0/OaOAUnS3H5OnJi2ub8MRiKF1DGCIwd+w4NOZT3sIbgTHPI1Qplx8PR
tVFxo84tawViJ6bgv7NoKsFWFNstI9n0dRm5rQJM0r9Vpkis9q2RNSqPisNad/ZUbtUdveLpwEp2
Z91OuStEIGkb+X9byQ3NoEWrhX4WGSqSgUeNOQZtmrLr+JlelcXuHYuDl0VDuLmONeDj2Eg7hV9r
fV3onkQbyBv/yf4poZfeS+eSR9NBcqD1G74l+SQZX7erUjPyPpx/t20tsflwU+/XvCcyHkNPRxu8
RpTqXta1dcUvMquSv6ViqpoFdml6aRqo0Xu2udGibLy99qNjtqpHbIqpYt5YADZwghvylPlw1bmQ
rVwlnlNliw5pehF5ggj4R7uZMEeWVcXTPvXhEdGf0aEBe18Yg1Vqi2DT78mMJijWTHGiUAKIK5w3
UjHLU1sF+f9enC+rKfN+1lK5yTggeYaFekKBagw1lIusLuY3ab9Hb/LHooaJsRZ5a8BoOWwJSv5B
OsME4wvyDmn1JNrVGGNkO/DDSMJjN3KeEGsaFHVtifZHB20ekZVnwh10IGLAar0zPYamuH2R/SxO
DIOW9SLGhBTbzo3WbXctOBjM7sjIH2wu2kbIwga5vs4rmBcIFGczz2i6JzyaDkQk7D353mK8+S4l
sV9w0ZjuaXPZrH5vf0bSHl0/WxRgAOZsXY8teBl67VChMkJ0vx4eJYRB99Yrk/fnwiVtinjsUQvK
BXFsGZXed3Ng/F7jEXoEcYOxU9Wc8ElJKYt/nqpYh2hVyVHvbpbH3DvXZ4WG4k25Ar7txyzHVxPw
WNDYFDWrrPhqi3jF+HZNkcrtzCqrEbRuiOwjpnuEDhH/E4qIUdkFkPSV5YxJkM0aPh8Hhd3AlTDc
EqUiPephbmEh4C+2ldZwWAQOPqLCQRYohp+uWTKrKjFS0h5K1pSreLhe+mz7XE8qyXKKexI10AJA
98uUxSRL/74R058j6ZJbyzMrHtOJ/yK+8IvPmzEj1Hyyi0Dhwsc+HQmOeLaS/jRVSQyHR36VcpOw
cP4L61b3ltYpDRE1Amb3kYsjLBXfDeeOgoUaEi6RRH3+EXkljlmZYIyk8DDQ0kvZr5on0/lzQdjI
S7DpEq0lRZHMN9/svbDZY7fWWzkmvc6lP9xiPUHzw7nnDuh2CXPre/0QXqxVvg9OLB1plHk4+em8
mIRkWZQuVW6vWHop5n3Jny6zgVhNIjnRXhKxDekMwBtI3p49DyJuLvzKBJ5lqgy0YIi0gN6fmyoD
IvGuM/QRJTubEt5kcvol733AQVX+HYzJgTW48cpA1ACuUy5Jsxd68ozA6aI7AAuHOIO0f7M3qOMh
noEpYsIc1cZUtFdQWYuJew4qyDfgFhV1Vl7nkj6LCxe9F4uzdgnhYVkj2kr8PWlTx0HBp0Wjg1Ez
GbXQfvrUJMf2jiHduwBzloqcM5lDpZ9VwMxHreNUVASMYqUKKBwwExQZjC3MU8msmncmFQ3Tpdc4
a/zqzOJAMTCRcuA9SYLXuDYvoN+35+m0wuNJO7ypbYyNMUe9w9v79/V7wFbfhTiCGSJ3l19JPCBu
A9+GHUNmkVWbrBPwOHA6IdlKXHzEooJ/I/OCyoa9uNWhFvZLHYTDLiWLVMgcZyeTCso6xv6aLXu3
pjmo9CQfKPXeo/IEA/qoMC4tk+1ld9mxFr49TB8qTwmqyaRMLERDRqcgeyHm2Tt75l+FnHN7Hi+V
gnCD2D21bXTMwokY5AjRdu5nckDYrWOgnkmsVm1kj8rDCmahw/w7siaFxWWjcj5qF9VZ0TQp35xx
YyOLWa8A7zVHFRwzJzP4s8xuXAb+tOhBHhzMa58SnuYxCNP0Tec1vY1f03hcmEdBOFZaZSTTh5MN
H5esib0XgVMu5K1REmj/C9sqRdVMsltxtaig1sGonJ4V2DhXNEJbAA7A106ijnILgTiX9Y0wCHkO
df8QuBw8cFivFsepuhMdNCyyQb7OddOFrZE7vdK3eQU0yUQUpiK38Mlim7H9G6MX9v5zaM5eE3P2
GD2Hz+GLwUUPZpPouI/Jc0bSeqIjYNTSvxsHRnTIsnIG0IYUVKnA08oElUgU1IIi9pGigUWPJUgs
thICLV7f97AysSfnuapfHZgwqIFBfpzE5yWZqs+2qKNtGNEUM02E+AbXv3thGpSwwhLXH2TlnqeU
e4/Sv/TvztzR3m1pzJNAhbFJgGDjxfoO50fqscGrb/UST/XGAcs8uHSzNlTBz8x0D0p7ROtrEoZT
D3GjmXXrw8CZ6+Qzu0/iUbTQK/OePIfK4ZB+NO3FwXVcmjMuildEcqzYrt/Ry6DCDgcfovgOILMC
bIQ5v5C07El3GpVaZPUhtqQfYeBeiO6w0EQGgyWP1E8KaroVKvbPq2FMzQHFGSLMzxZVAbImGdSg
pfCTVYgKQH91IvNptb2vqwCbAhlVRpf9eAA2EhzJyzQdJZGuNuf2p1o/EzkIONIpO6BCjkTnQKa4
NZRMLFWy+GCiktlfZ6AqYCSnAHQ+4NvInWP1FllQWDFZqBUjtES5WJlV2yWwlarjvTtXYHjwQq5+
4dI83vVCoX5hEiHzODDoPwWp2gD9IFHcY5lwEoBqtfmMq6DVZAU+AFLhZdvWdj9hriaeSIJWeL5P
ohGZlJiZX9QNxoB/MZDpw2cgI1jXswde2fr2mJxIKQnNc2qUe/l9ewZTLSG7j3pMEjYmErLduGkZ
dwX4qqXY3JxQp76n1fkzeAXP0WdSXtUZkUewi9m8DeFGTFQ1UHBsGoXum+RHVFFMXyKM9sxE5lOA
W7NjYhSEQgEmffeutCyf8aVVamGu5MzmLsP+eoFX8wTlfcFyR4wq+Sgc2O5SjtVAh+QkkiStxpWg
EjB8tFUY2D0mfeNfxXlJQcWoUcyruhCORF7mh0yqMWNIj1RXTBV2U2qskaQ/4xcM1GEJ3sUzvCzv
pIgKP1GaF30KLZBwG8Xe5sYgQZCagfJi71L4nUAhHTgR8KqpnVVTqnZFWDVEBMkq/WgaFxvRFHaD
F15N1bVZ7mBmVmdgdZiqV8j0cBfX3ooj+D+1of71CwOS7k0zMAOBUWx7yCCGV/DrpC9OoMiqgtf/
TQrXFeGLaoP0hkRPeTQq1//bbM+wCRySbCPNPi+ZuoPeJGHEBda1EuY1qSHJ3hiQesGiVcwe+qIH
yc8V/z9xC0OSsk00dEq02eJ0FIOQo5TytBUYW6IpzVIzljGX6WaR9yuPY1cUTME74hj4DoRkCAAs
9EVahkRuCKMkiBG1ge79dFKc7X/f6/e6dsog8DfwufwkpkPaW+88tphXRdMqCLrA2DTNaa1xzoSM
8T8yp6pwiLLuNh1ze3KrFgDARcSRBtKD7mo9IBfJ/RiLhizICq0y9YogIqbyUBqqFPvflmJ5ZW99
zQi/gxaL/Mh/d4S05haX19+dWYnZDQyBogU66jHTvKeIEVZO/hQEpM+qtRW0mJIA8R3u57rvXsxN
Bgt5Mn9bpDVvh068ES8E1hM8t5XJ/a+4pWy4M+8PPBA+6FtiJmbVK5DL0L1MBMshtiM7Cs8/mGhP
r3/mrUJMixpJvFCF95ms/p+8S+YsnCLEuMmcekBur55CuKMubTXvat9JdBa4Y4sP5QDQcsWPqk0V
UJtqseH/9TlBUOA0XO9Z/ypwUqcCqhq4Why11lEU4jzAlna/O2COE2SKQllWrds8ZSqo3IQG2tpb
qwQpHsP2HucxTRgvWowT8NOpOalnMMwy9zHuEQlJwVllpKfkusw7k5EUHEhI8gFIy2xGgD4h4ovu
d5acG7yd/qklJW3UQ/opeZoV5RjNVMMrQjRtJt1P8zz80LAgb2rYU/oaxSjS0LDbXNFWHuZ4RanZ
KI87GAt6ZEDzhceso9Nn9bWybyhgXEJodT5yhcQToxM5Wo5qnTKLXAxyIwzGmjNzmUXo2mAcH1cu
QimKX8B7vfBsxfIt7ucxrwKYiHO98Al8scBevM8wHq67DB1JfNgm2B7DNVxxGdeODAAKOCU59zbQ
MRWWzxrXlsgglw0Iyrs2L9vLVqZLIYz5ceraYyqjDnU6Ds+aU3Tz9yXOlkhaeCXm+ypx12TushgH
vRfdIsJlXHbKvuK+TXjEa3YN7Bhf+0vY4sLm0uAi+NVdG/i/vu/3ljCSqz+sRD9F9IwxYkZ7q8TR
i1uieUXhSL9xRVdUw5sov6pEwgCnYHRpI+dlpK+Qg1OPEgumELzSBKfnuLpcLQW+X7rMPB4IcZeL
TwEUiL/ooY99s3GghBTAlXOA0rLL1Z0hHLigqAAY7sRcRORv9H64URROoL6SVjUDtIf6vIS2ANNj
qc5lW1KndmYi6ZnAMVlz9M8BGVPkFflBOeN1Hh1HySxe3/DBCHU58P62S6gBA4CaXTTUceBgNB1X
uyRyzPxYfBjPoplETCji6qcI5s6Idy/w46zvgXPRbVSFmRABCZjMyqjbbdUSCMkKmS270Dzix7hg
xGsqKQlmsGVMJEg48RlOMF9nNI/UAvoura1cm1nBwzTknkIwZQwBgfy7TqskVOEddEBCHwW5Q9At
cC2g5GAh2AloFmwJrElk6pSlwNHiAKkR7JtcSIHWBfFhXBKzmXQxcv5K+ABjyULzGzC8iOzcgWZy
aZkCli25WowUUPtqGgNtMgoK1BbEtAkGaGw2RFzhG9sUEGXx5OhFsy6amTKC7NXzS2MvRb32K2Rq
Cvdg9WO3zddBrShiqLRf66pLWwZmbnOXMiUpX3fCvsgp1LAlAuxzmCNt1jo6hAVIZ6xIUh3SdYT8
CUsnnZ1MNWduIN2QhLU3Im+P2TG7kbReBnD2bHMoxlqKYjUpuPaLIhsk+aN3MtJh6MhKz/ehAiPd
RWyK5kyhiEVCQNNnNKwoYuD54EqffcA6zeWwyBbmHtnY7J46xdpHb1zT/C9bKzzus3HxRP5lzy37
ITp3Cq0uttYlZIPSTaB8Ilr1inDg9pKdY7dnYb1wrMan2WFmYUM9zHBCKsqTP1AA83akrv8hSxcU
gdHviKpIt8FKmEmkETAyORu59JfPuN8W6dhkx2r3zyoAJoBraQHHF4zNNcO1ONAqCXrNr51foVGg
jzOZDBeTUAP9DvJ77uEmNXddVKqUUqW6f2/6QPq/vzmrUg1U0Qg2+7YrJB9XqXJE3go7U2gPA+5A
qAgzLrDKaPXJEAzBtTnS/ctVGraDYAyer5eLWOlUG6abZLQd5nmeo9E8UTL4XP9E9fNFpm4TDr43
qf9AM3wa/k++t4psIettc6CCOJPpTe+D30SdsHZmdESMelMubrVFjE2KsE2FImqlpgKDpEoRJ6L1
kqsW+F4JVrDvrG2qERUfDYYGd/o6IedaNZl+ekxblav3kvP9YDS/ZmsFnE6FoFoSTpISL+UeQEfF
k/w0ZkZ7ppsxNSd4sLffZshrWwqk+AmzSHtTjWxf36zG6fbpvVm9JLXFKH9rJLPT5DbTzbNa6jbT
9i3nhyJDH+tqB+CGNKNG2TscO6S+R15pIRfkfEWyf7Fhdw79T5umjc0UdLgAvKwPBTliyTRw7gl7
lt5fCgZpofP7b83Vy/9T9BHysuYah5ZxWXlUpECHjSk062tRYojRxgBP0CnUiPooZ8fFmGEYqLd0
E5s8F8DeS3PlP08O3zbeT6pIa1+t6yxtGh1yfkGs7U48oYwE5n5TSioOSAtDRPuzIkNlBcRlNE0m
hnAj6kqGqzv0Qk5utmZTZnG66ekUaqDpwppWr5ZccchUOj1dIlrXbReNCtd1rjBQwuqG04pvB0Q1
UPX+zNxC32zYVTmTUDBBvF7EZfRv2lqWzKR2t8gyimvPPS3eroKDCxhu9lDV8hB/2+SFOMxU6jWh
yRSopHvGBnATVQ6PB1v96Rx4yronDj1x1iDgrPSEyl8b04qnDp7yjPe87KIeEe8p/Zld4LUMm7Br
vxSD3VWjgmCOIZ8Um3DvUvM3Pj1h4OrEwVD4RSQcgX1KO0zL0hL+dittqA/kv8y8gTptkny3PEy+
KYM9D3EDlmvVZ5tD8jHfoR+gbuds7tvBr+/skH+wouz07PpRfX3qn/p250vlxtcQHE/nGpwoW1eM
5Nu3PzzhyH33kvpzZu+e6/csxDEeLiJHctoEtRh7gLfA6KlEHFnMWSV1Xd0bt1/zSSZ1sWV4B8cG
5XgMWVbpdp8Nj+uBSwvVvvepBzsINhb4T/23gHOeraAZt6ttDKpwtYXuCX1/FVQgmRwXEvY/XGEE
TLGfYLZnZZxSoHFy4NnY98M2VBIgTkLbCm52nl1/JNH0IKFj7kCLpBHkqoqkQ8kGp3ycpR6vf/1/
RJ3XcuLaFkW/iCpE5lVZAhFE5oUyBpNz5uvvmFt96h41Pm43YBDaa68ww/D8+4qPGOIdRihFMIj9
wIMr0/67xWd3zy9gAPqXZ2fh33zZOAHx7XzD2kS98hskbL7hB43VdIXM/d102GhrSwgbUMCJbXqE
EPYCKnujxuNQVzzSi732io1zuz2+qN+Iq5mIY9sFAwoVKjlb0Vh8shrssIfDQC2pWk2glNHFAxVM
Kguaw6ug9bUZIR+G/iOTpqgenl1dSYqMTNsZfGg3V7boFuLp28/Ri2NiFyNlRYyUZv0N2DdyzMMu
LCUoh9gSvCXvoHo2CnDndQ7gy8dfYqPGftLaFYKsRHRV55sukcUa+niGe9/dN4vtXPhFmoDBpDtc
TP6w1HHR8SLoaIUo/P9x+UFmqdk5UiJtAPoxe+GhGl8R3fu9tY9kGIjTQYVGIaQx2Bj1go0TP5x7
VyZIcJlKPr2nt7fqlONdh9ToDN/3tHOAg75K7ZedZygIGgjwi+VRfdYByTbqJ/9Db6LtHtoIzg2s
6fXkjFcXL7wOvmjQNXefhjd5oo6KnjbVSvh8eSgpItf5mJfR3goRtqOV+EvjtSHPvO04V7ML3quV
pDX8x55wPETE4WrhCnoRIppMMZ/MhLw1kQf5vBKnIsykk4F8cjC+os32CqAjDXbxFNLmFYb+EC2Z
r3dc8Gb713YxfKQ2FJI7QKH74ve7ceuNxFq7j+F1FQRbCQx5n2RRzfFZ0AHhLNqfuD7yk8R111zQ
hRaY5e9C/S+1ymjZSOSGtgAdaz42ChpNxdUbUH4mUFQFO1/6pT2xpsWd3v2+p482vpzutUuz8e1Y
F/bzSuPSO4lStp++wmqyrzfL7XsAinLA/L1ieX8rPqYGSQkJL91FNwzdhktEJ2Wbf8TZ3nWOyWKI
Bf1+EL6/zj63KL0Z3Nnzolv/NmR7NxUkBN6EBjAf0CCoCGHYqdjbICPmw2gMXa4f1C5SPujTqHxs
3kgb6U+Drf6M7kvr4e4xJylcguQ4vv6qXJ9WPBX0aMZB42J8gW6hcpO13VXuDvrr6ixQNHR7vZwr
DFJ3m/QasbKPsnL+Rkgi4BING40w7lLPgZdww+5izChIZc68LWofa+JmYyG7psV6au2CaTtpuNOx
kUD0seiDXtGP+kLH7RC/rDeeDpa/c1kJN96VoIO1MLZ1faiyxuYVtonigLgeGT8jdH6csMoPIuSg
+BfIsHabs8ReNX15uNm6CUB+h32LyMJfDnYyZhcLw5CLYq4eSrKwXJsJaeo/yq5VxX8L/9EAnCgc
3QRnXB7vJ26baauPqSwkFmgrn3jYHvmrCPlpQgiCPNsexJA+FxovI6LW53/9lO+ioOCk0Ek5yYF/
aKVoYsKZOkfl9EG6MAc1hYMBu2BJ7rHwddz3fFumR4PdPQin5axfieqEfuZL3zmcK+YJEHCKgxni
61XCDxPNa2OUe3MN5GNluA+73l/vgmLJ/aPoAyJ+PMqw5jjg/7ADP2/7tbP7ZSzH4VaO6Au6S0aP
drPfR0eWOfDFwaayzfeRDTUn6htzAGpaJ2VA07vRX/pciHudtyZd+AYcENLhoTBt7iEPivQX/TXl
NC6X/QrEtmO7OGc1+5vYnj0H61wsjgM3QVQpFbtYfyxCJQBAImoe2QFX3CsEPjtrdf9Yg8nAWRXD
/MkFtb5f1juhE+pPSNXE1x43YXNIoxtYhYz5xMZYRUI9khUzSyOcdYW//sRP/9oZkv0Pu0OX5H3x
bhWJhQuufRXMKBPP3Necb7yXHYL0qboNQTTA1rhdLn23ETa6pN9xeJi5951X6sLTEA2BnTv2cOLt
9epuj0kGTRxrWQgGf7EaI+ggxH89gfxpX2qO0aMH3XPikNuF57GfyGIW/Fe+aSFPfXJmkMwJ0Xla
JITYmt4nseJhEy/GXNV48ujvSSkNXcUQLuvGmEAM26qR6NL0+6eWVt2YbyNSNp0PgkfB8Vlr1Lrt
6ZyKBgvkBG/kdsTmekOpoEyyjk/jtDx/g0YgcR9FUR+kx8VJbwzCuNc9jlCZ5pq4++x0heg1fexs
IyQiX+UjgBH+j/to88yKuDmstT4ITXSUIN7NAj+wcRVFmkMLZIOWVBSVwwq/GgyOnSwjHMPl+Py2
I0U6HsV6dPpztmRf1CsyPezcSPHkmTDHRGHYZg22pyzGeTJ9RvhDal0qSLo+C9bnZFCw6YSwJFHJ
4q6sdH4w5zEinnEf/KIhieEpzt3aPJZ/wEGaE8gNvc+2P3Z9f67VzgPa7TI/PBHtkHMl6D0BG9G7
GPQGRcpllK+NpMbV6cY9mbiRvSmBX3A9ALcDWLeg28FVNOTbjQ9zhRwgjn+u0N1+YgRinMBx2Eby
XErU+E7v6sT6b6W/tloOoGwGU+Efdm/UJl3QvSHsoJCcusd1F+O70pOZysvurXUv7FcoXPiFf/yf
68c8Zuf3HJ4j5iVBwHFCTOecATllz/vhahTXiN8VNxaunlbvihcodg5p+qA16AFG0yDLOLfRmMdg
QR34xnlAw4KqlvoIBjUyIYDNaTeoSbhyZ2lRPJOjczedieFfi/fBovqEJOgHnKloMdGNvHlWhNAb
az7X+TT29MG1GgVfXNA11j7FYjgwHDxicgexhRaHOlbMRKUa5a6X1h3IJQA1aolPKCwBwG2svuiL
ABlc04svT+pNHjS4M5hY2b0dSoXHKGU80quyO217K7LgBJ1WfJlzrfecvDQHwmME8CG2RmBGUc+e
v0eHZBaV7HQeLTFtYtKBTjeZ6aZR5G8S4hU8Xcag81dCrcJoBko6M3ku8wADOf8A0/e2/I5mkdWA
dA0LeE3iFKNUC74GVTNoG9jJjy7xvXfpihnywql8F+YdWFlALnLtFWBy5cHqVYDgIcxeUHNQafRG
/DCy7LbMgj2y1Uhoe97Z3uULGnGJ/NL9KEhoYWDvruveL0xZzqfxRgFb9Hr8f5HqZzns4nY/Jajz
c/2B9IhRO7ibPmRKRtWC4gi6Ay3FGEdIFkGiICthiVj7mkrpO15Pv485lfmm7a/5xREhh6fc+9xN
Ow3LyoZRyeuNNh5WUPo9iNpxX1a+ryfJnofXSP9lygeZ5e4ZalujiodDpuXOfr4LNbJXfzUkFEtT
3ej5gEcJDq2Sxk3nBWpJVwKIMgSMWqhxANotHjPndWieQLmraaNDCEyVa1oNFPw6CnQu6br9oCz7
cX9QPEVX13LOSDp9XMme1gMUk6WIC4pDessbZgQbpgIlxNXkMSONVCmNSQRNTpfvoGJ65OcBFyrD
Uo1MsUFMVijtmK69OB+ab6lLdw40yBXlhO1BxCumzXBOitiZwUzj7uq0Z3fHN37K5c9YjJ0TaoFm
M2rpC2svEbA67/y3/ksZRAu5En8gfXdW6a61SrNes/rNcrzPjcUlYgLObRZvGmtUH6LCzwbFgHtU
GOaHGj4JUSYDZjVdGcq4RfbclxHOUOes8KeegVqnIiPqJkLN2UwcMqijRkUvxh7Gv48YoyYj3dEw
3xQ9Wem3JrL0ic3I4E+BgmyaEInsFj5VFNV6zN1pxRjprcMfTfFmNu4j9GecW0+edYQYPsyYJuoP
Ik7qpA5O7qttJfvw0xfKQDZUeWp2Pkwey8zI1Vwa5Q2jgnukT9axGAMWGQ/V8SOQhJNGg3cuDjU3
hHoSfSOjKoDBZED6gfVxaklODfYh/7az+d8V1Mo62Iyy9y/NeCQtTZO1guZwyYBkGJb8O9ZTWRIo
wGm+I5CsWJAiTvA8XPAVIh1VeVu8TBEpVj8S+8ygs/VmqVXhqHZkflCfvETOYAgg3PHMO422Qa5f
pUmqNql+vl1yDwf4Oh1HdYQlBoXUJlXlAUc9MxVDowx9s9aA5og+FdWqhqjq7gdqv6q5Srlk5KXU
Q+kNCjYJrbtt5JsVkHmtw+QwOXGrDiu0MYqM+KGggLXILnVJRjGkAqgAZgByzomLHSmOEliwzMf0
yERVkKEK+VhHnd4Vh+ih2UlhDoTibLVdQ3fBGl+GNw7aiz+3n/o4N/4Mn8hf9G/IZ4iTh7wccnOo
0IHt2yQ0JkixM5CTAehQzmsQJNtwib+orUqMgOlGgJpLnUdx75AIrsMolVgNvoirH1st4j5BnsdD
FAaHxAAWIQqBrRCcoXAPrQ1gzQ3p0dHISDCDDzfI2OwXYq6dWha9YPA0x5JTH2fiNDKiZ1rEnnAK
gPGhFIPmkaT/TGDRyLEQCcJUAZArEGUVmalboETsvXOuIARiCU9h1GJeU5XX9PmRDoIO6R4JAnc0
2AHJZ/CACxdrSBqJ5gs9pG3wZqrNNVLu/EfqyYa80n1V7Xyj9yAkiQaTGdGhaFempSSzGdb1rdRX
w0wFIw2ZNOHRyhd9QDQCHWpekiiwjWdXugTNKt4QrhBzIKmzl4Hq60PQ7WFbk09jyxq8IKGH5Hvj
NCdP/gD7m03LvRJMm81P+ffS+kbv6B5ZbQQiO9h9pkWWYiVeNeo+I7Sm1Ti8nQ/xiyTXcmfDQ1hs
nsDRu1V/3setgnHeBqDYLjiie5HzSvAk+V+edGL5NmhTkJWgdYXfE95CXXJOvU1OfeNCka5Kne9E
ZtMVowSY3ZPLzgybjJQTd9JlI0bbx+gMIbL4Vhfq/8dHykOATb7+rCuGg/x1Zol6+8KUZ7hyRXZN
ykQqVq1SZQnjkUKqB2bSrNJEniQuK7SnAkvxij2PK1q7p47dwWWqNqz/ohgDK2lYxvX77/S3+tn8
bIBlW1QjNjj5XOOL4TObKQop97q9b36622ZhevzdzM+YbcyrvUKcx7k2/3NLy81yzX6ln+kNpZpT
6zEtcE6mslw/c1FOt+3d9AlriW49l9yU6dz26OSfzdMbXcIyDZtrZz9Zw8MicUE+uJYUAEv91LGC
aZ3NurrzyUo5Sr5MGkro5NDQY/h590Wr18kQa0qRVtMS1XUicELSGtwgzs+cSipcvaYoIqnpfrpm
ha2X2nRGGtAp1knW/vU1GHrh6EXUmgVFypk8mMO8N0PeBjxpmdTqA9YUmlRf0V9jo+zQ56aZjFD/
ov5qMgu/gV+qMC7EVg332UL6nYi/DYMGIP6T9l/34gGwFChCL0dCmxn1Ry+iFuTYwAX3EJRbm69C
loCOunHJMd8hICQEqKV1I1IBNe3qYpW4owjGklTShUsPDsTPl5i2GmzQTiqDU+gCJAItmKDxQiIE
CgL7LD6ry4AwBGhaiGt5hchaQj4hJYN0KAc4HJBs9DAcRj8Hpcr1T+Y3fAfRevXqUyM+Bp/rbBAU
AJcN6lUkAQMTz7PTrBgmvwONlCsQWzAPog1l8oB/7IAPu/QE/DTqcEhLMoUHhs1tFUjzSgyxm3/m
q3T5b5CVUDz7xuR1zS/6pQGEju3Pyz8OX/4m2vBvuiOBFC3c5jsVbj2TSz4hji83L8m5C+htoN40
XQsRMkcxQit3CYeHG8C3K0rY5q7o3FATGlp/m8Vl8uhdetD43bKjnEFZA9AhaA0vN4/vppTH79AO
XjAWXnil7JBne6LrguBHE52dFBmQVCpQ1/lmeZ/XWzTSua3b6j5n8IH1GlQ2RDZwBIB6R5fgtnPf
2BONMJZOXok0sBD1RrnHf/cuzgl146ed93ZU2ExcP1gf0ilXE0Qi3XLp0g1wltnqdC194R9qU6B8
Ievu66MGLL/8/bUCqcWJkIdnqI9kJj6IgkGItpBpO2+6/8kwZSx2MGdCs2pDpHtJy1xHkWdXyLWa
+oqyTabfFj2bgJqkSyUdvpk6x+SRWjq6XTnABplUi86Q2jE0ejTCFc1HgKU7bcPxJi2icOiUuLKu
wXXnPNgedvYm3JImxCWe3vk2H90ZHFB3f+eUFeHOn6bnnuw1cwjf0LmfA48/jyrNY1hO3vGsV+K9
msvJL0MsgLPcqLPr5lGNvNs1t9zSBYhjYCK+hM6FYPc0b6yPt+6RH6BBZo0Es8JoDjqJvq662962
t+sKdv+gIHwFJYKHFvCjpQEtezUCUxYg3keg01NFQ6DqrwAfvyOr+W1+hp/hjcSmOi79fRlI6At/
EDBiIEDqfuxvQJRs0j1hSKhoQ2xn/0H7hM9Sn+Y1XLJmbL3UnGgPfHyCqyhICEgolomZapjEQ/SL
XUycthoSezqg36ubBIcx5UF0WDhCi4zjEUi0QNi/Ig7EO6JEdJzoE8aD0BUCHb5GxWFx8chaBCWT
5SaoFH61uJAzGwPd+5/6xTa8kt9vEVyTbjS2bUaXAe6br6JHufIxBkka1tC1YGCdZsenf+tcU90e
fUazJSTScRkqOaeSA07h8bRvT/tBWkqV/YGIBBWpjdEzS9lC3wrltclhQKDzD1MA05AfQGonm+l7
Ller2qSO+hgqb/98ATY4A4gAVIcxirG9kempGKk/OrTZga9ARg95+Aj3ju5xoTPDgiPfyXeEH+uM
MsKIYgQ1DGKnkI+6VJmuRAC+Xi54g/C9Dt9ePRBiTLBYRtmUC3lKJAofVTpssuBjhXR9maEy6gHp
OgRBycM1AS/GL6ZBGSclj6ZgmaMYXEU6gR4jwTZpQL4BqYEIadcn++VjVI9qkt4ARkLCpiJEAgaP
ObVkKizfmnROKR3tLIYIlGVmdh52oT1SuSyZjiMLoOHJzr/0BHA7tU9tbNQZpuigVvB5kFBIaugo
nVQJItDaC/gaQEBYf8K8v+hhm7GYKJQZeiZ7x/pa8al/PzvnnaiIfgev6BK9DAtHnLGyF2F1Sg+R
XQLTVteW9tSxg/ecutlwZ6JUC4HOJm2OL3+N0mCT2EG6jGhV00EJ2NvSHQSnpx3JzH65RGaqxPiS
34gAFdKkzoaRoKLf74akHJ139Os7/ciHEnW3pZ2yF8cHCVTMVm0bBSpRpPiv8+G13234OUaoWC0C
xY2S3UH5S0LOPH8HqSpR12EG4DWLvwlMt7rTPGBsNep4KYw4fsELS+onAmAnXPI244JLz8FZOM0J
jT5RQzXWFk5AxXXvantYVGfWu2gAsuhzq8kbH8H5Fuo/KAn+0SvHBdRt6sHq3M5TCTjsarXF7uSv
/z70Zv+Ke/tTcsrDPUyRg4umIRZAlbEsVma/b6+oWfcFsMXXsaFCeZMKz4g/aB1V7QewDJKKKNfN
dTHK64gldYkezYu5qKVPd0Wv7p5aCYM0DIIUCAphSNucYfqFvR3Ru6Q0KSOgWUy+XeQHO488RbrX
UPbHwEfap3nnSq1tUH38SHbk0+lxQS+aIo4mmRM6bhLZkeZBms3yVY+a+gyfZNAr2NfbZbyjvrJ2
QZPJK7cUg1I9jheFiMAvibJxLCBkNcV0jTExyFsYpcwiSa3okn25TCSqigB8EODwgyr+surYge3Z
wa9tp46XMtaz7VEn++ifbCMbLgFMtkBMu5UoqTs/QIyRQuPS6MTwDp3fkWypL/CDIN4JeIgdTny3
uegifJjy+DOh39W6e5z0ZtNzmtVg0ml6gTMJ+IV202nxF7/p8xJa4FBKUkGzozlFJNCE4tW2CTVH
227a0bK/S4509g5Oi4s1YIzDHW27zWXJiqAzzznsaKrDP/lon1GIXhhncRc7RTI9CiDwjzpw7xBk
K7HuPN5WwHOs6BgGHukDUFqdEyTZm1JO0wrqsBz7EW1/ZmosSgYDif97gd3Xv/E42o19eIHaFoW8
YgJYcKYySTYCEEpbxnJX5ouwKHh93d0xlc048wEZSlMLOROkswR2Var/MDiIjA98GIJ5bmd11R51
XpIJQ7BXMSEQmOosdXVUEKhkKvNVRYWQFDfar9lBD1FFFbkvVQbjJBUMAo/p+PrnAgiZTDikgkyJ
WLUftljh9W8BoxZuex9gfnwD3ogmpJh4YBfJ3AVOVI0Jw7b1RCz2YjI1vdE8WANlUmtnqg53FWw2
YTP8Lk4NCEG8zTrhWV2cC6yzXiYFIjwxOBBe/d2fDdbRBiFMwMUaUaifI50p7mAORKTs4bpZMrPg
2dX5nu2kyJWus31euxbaEGfkkY+Atj7OePxmAUjKV4lGmbWhZfLwDjxg+CecXZVfNLT8KhC0SoCk
G/+QSAsNrj7DE0o21ujF7n7sEwBFTVx0tiwfgv2Dc36yi0A+G4hTOpgJGYQvFLAay7HL+uTpL1Bf
Si0L+Ie6Clunt3dyzWG30eXhau42AIToZbL0X954mrRpL4tyJUFcqh6+s4ypM5e1ahpZ4e1oCtW9
Z+McHpwt2y3d9ZT+dJ81kC77NZQ4DxT1ddK9N5KGukibjEujdA9f7Mb7peFD7donmyO5QjAwZ88Z
eunCZrpkEWfUOVXUUQ+acIUYIoGICd0biRiCzZSLm3l0m4EdbXsexLCbyRUP1uBOczxmW8Q4fUND
n4Vh0Wdvz32151lMPtMskvc5TjNEP4a4X+h9vAQmAPTVofHbDMr0ChRBWTF6OfqrBgp1nSzFRVXX
PM306U4Jspq78xtRU9XoULNEJ6KNPu/zuTKZXzJkFWKn6NOsERxXoNy726CyDdT2lUZP1hZWjP53
eK/g7OcYDVzb4qecumpCkSojilyD+no3Tk44ryXcmG9rA2PAQA269ncD8elOSGBrjYiXLo5yuaWA
oi1YhzrvxLqqw8cnJ+asM/8GnoW3jdmrxMm+uKMNqqq/wS+BKUgDMtIOe3MQdJY2oZQwR2xKGYBH
yij4w1g/SEkMlikJQkrjLe2kaKBA4yQlgIRf6IAw5G5LH2cX7qditUxcXAYBG0DdIcUQuTiVPgrR
jztSUIlLjZDksjMSjenoOwRYHtoMnKbHq2iOgg4GQEfb469sr0+vFcdqVl/lX4C7RQ0EJDACkulW
i00AWwTu1cQYYcKLKv2uXOhV/JzH66mIvDZ3ZgoXk036xfjPcxzMiuyRNoKW18JuaEIK8yWuUxjk
2z3wuOO/D5vWKP3dbGQOhDbKxV2adaHZTd+P5hFzX9AavHnzh7SpULRbR/wbnk4qHjaVKIX3w0Xj
tGJ39pjliS3xO5IbKCd/CUlaL2I0KvHhcS6CB249wdF8IGnn4TZHnu1pJ7VZqGyp7/jMe+oH/TnN
NRWaGzuleTdX0cq3bZT+8B5csocsOyc2GlK/ds09SDGIq0XXzb3R5wQtNwMtaV1CV3rBrHc2399m
LXoNP8bhlR0FgcarC2pAvTZAiea74RBM+mI4BMU0hALzYINAyIKvYbfepIPJ4BckTpmO3ALEgLuY
AVBxzWbhaiwDzteBnuAs7iyaw5AVdqff3Ngjk/7AKF46jgCRbTDBQrxDELh5KP0TM4fa61iiip9/
s0HxQRQF1AAQCP/peAVUU3MeAXEl4EC/t0QZfjZeH9Jzz6E7Kmb9GoqDlpz0ssWzl6yNJohiMqiu
zfqYhCMxMQoou1x9EJmiV5i628gjI6IYf824Q+0vFB1Y3GoiXIFsyrLgA1R+rHimH4oQpm6AGtIE
dTVzdaC1Bfaj16Obu/V6QOKYqoD5F/VIWxJzZJJh2v0Cx2aH7Jo1HeGnzDA0tTD9afZf9fNOnAwh
PUAUIxqRPMclII/aybWnZ70yhT61FdQmrPJh0CziSURwQklNEBLqoR7da0ocAOS80qz5rD6EjiPP
gvaj1a6ZnuuFWbYUsATINt09jPmgYiB55VfbMDuQ6t53IGwgt3SeSMq7znGBpH3iJg6ezr84I1jV
e7TZyA00VVD3WKBtctD4lMovVdssAlRgm6RkrL7AJRXKemek0LcoMmWhE3V581nqM5WOvwp8iWbL
x0GJQ57OgOVv++pmah/C8owLpUCvoIhsDoNAkNmXoYRFVqmkrzUnUBlP35Bqf9s+IR1w3DkaoiAO
IA77QHpIT466d0fJWMf5b/e0X80t2yxNPDX3vs7kjCekhqFfj5K84O9bOXzF6tykCLh62usWwoDY
Y6HfkZs+xnB8e9KwXTH2KPWv6HBs6PWVyITlQ6zCt04Lm6barPfy1Wa88o9l70Ww+SBK6gS1RZl1
xD6gPYByK76T69AiVDr98BG81r7wrwQ2KHLVQpuo3K1PS/Z6vuOtBbeTvwsol4u0TOqtc3geyf7j
vnWeAGydM17fyPRcXVUmsOoqjRsXHy3zVhmk4x14J+U0XDqEEu0yuIOkjDLTOnpgsviKTwgStfdN
8dhXLenKzroSGCNpxMmNrxf4KowRSyAoVeDI9GATPqF/7rDuQ8OQTwS9XnMVqV2x9bG+NYsYUYu6
d5xrsFVGZpoUAMnmDm9BxgNr7rMbIAGBEMR7NJsgbjHJvNUIA4AJENsg7GvgsURomTh99Sw2UW2X
rYmsr9AR3/Vn7Q+oe2P0wR2eHHkfzC+k3HIi5XD6I81zY0XPZCcS1OA9eo82CFfncXt64piZziKu
d4QtmTvpf7Qz59IpyFJjwhKOHcqBV4QriFWmO6UO4jf6tODhg2qepQoKIMjmKOFKaBE6aRYaQPXz
8wzWz+gJpAm4102PDkRXMUOHQPSwrjUY+E9eQCOpIeGWP0+3CKa57K9Cumhkr8LxSodcnBBwRyRD
HwoJyRRJiBQkfFcrXkUB4sFAh0EHvX3R5zSzIlcFoUKi3lHnw+pUCVoEOUA8YvEziEhFhoRrwVcF
NCOSS9xT/JPEH3qLpOfZIFxQetF3FHEUfdZgnxHI/UryyC0lpsShJlBAE1LzNs++E70rexg0FFuh
Sq0BPZXaBOxMjUUBRAffWx3l0wvIQyjZzh7+wkDqBCkUkEDbn6I/dQeNZIl+qORSaJXQocUelvem
GoVmw9OsehKWeq65KRiRUHItSN1zoUopXY1HDSsOJH9qyigf76svQ1m/KEZsEeAWVIFhJRpxCQPq
lDCifql+9YuNUBuzDjPVyvYUdluMnbsYsNdaVAGLmjMEds0dGiA+2LOR2do7jSGDTu7GtIJSvpJo
NtZoKGPmOe3xi19C/so2LZNo5r96vFTAhFVWSTFN2IcVPVFTImdmnyySu48pRcFAqO0wrpN7e9Op
pn9t8KbqUv/B3CDnAmWiKTkHUP9MdVFuePlGHhWUHPpW+gS3yK+tkcI6oxMrAhrX39O+4GSw7a/7
Bajj143EGC7Dry9x3SxEZJJNCtg7goQ4wC9kMG5UlKJ74w0pPrivRq2EMsQMlvlX1gXWB3RjA/+i
0/mOhAikD0QPX9uLtEqkJoMEDuhzptEzUvQanTVNpBWemR6Z44ARwB3IIFoxBBO9d+1kc4sKQxsa
XS0gRrppAKXx+QOktyoBK1TNq7nq2q1PcWMiM0gev7PwTfIub5QicZ44a3H1RR/cD/ESjh5+lcGS
JjnfoD74dj/tfUON2AoB6MKFakwWQeCYeoBMXC01yQlu2MGX727VyZxbtAtghEjufQV9grqTIfwi
3UYWjCkROah2CtUW0gtc0lTktQIBeGM2yaZLa/9ANfhs0BeeoJbiIo2IWzpaCEThK/92DzONpOXF
7fCUoxEtQmhLIylZaSvCtC6W9uABOQPeEjMptP4TKR8WSVbJSHV2n6F4pAgddnLIRSlj5SwDu01p
BBUivqhrqJpU+e9JKiOQe7L5NJQe+gdfFTi/dd4lInmxffvVN7wxiM0anZW9GrUHUo06ShGbHFWV
RBuVGEulityZgla3C+37TIcR591tD3uE7gGxj/JcYjO4LuA/WGS0G1PbAWKTk6Y+aaPzRDkAxKwv
wxfiaEspx4f56QoDpiylychJAtGd4awD+N251TnzBS7hYuOWZBYMezkao9fErFOSUVyGpu57rjgT
63n95zbJccNEJERpnvyjvx6tR4X+CUQtDn9KB3TQoqRleUAzIpdksK2r99uhuKBE0IsFZ3xMsCHi
EtahAYpatMCjqacZ7bPajUN8FnUWV1dsVMUltUoUA9FDZySuXSvbqrWW0BcSYEBbrKLfCWEutmFA
3frIyASpHmkzpJH0dkoe68a8R5FV9U/6dJc1V+JZuJZ5OfPmWTAt2MkdvK9YPGR7nJgt+O2te4T1
tXW1Gu9hrYjaJLpa2E4XCXjAMdHLUv/6SAls0k8G/yXoLkiC6rgM32xmlIEn4ycDGUK6HlCBnx2l
4rpJ1lDMNbpL/xJy8J5wh6WwQDL+krQ0SOZWHrdTo9lXr3rbwWO0HVQn4l+BR5LILn074uclyPUq
OHoR2zNOr7SbdH1Yvmn0IfMYH+hwQXqDxqnxxMaoQEgNAqSUGSXI9/cFSVSiD5ngA/gmBgvbgeBC
YsBSIcCIvYQ1J59+O6juAq/WHolgBOWHRhsn9KdEGqUzBtpWxFx1yUR71pHNMbY7ez09YATO2/6M
wNSGTD64twoWRickHOcAUrRe4UBfNQ/JpiLix3+AxYqwekMBJlAGo6cR219SRxQ0MAHFOdGs5wTO
zAJtBuIM7ReNcPAS+mp+VY7f8AkL0L6gFIOK3fPiNrxJvT0AOSQnGTCsEBAzIejpoLFGv07eNmja
oqhwAefU/rYLiYQoQIyl5c4W+VLp9EvEVEqL+viEP8v0bOEXnBEl0X6byQRItljwCYEo5Kesn+r0
Sg2VNAPlxupEGdY6sCaohUafKlD7mso1tNop1sTYkiRIuSf2uiAcAgjqVnPWPE4DJgPcSModBB85
1GaVSmXN+6ALAdmwiYLU+Gr6osJDaJSqA36gWbOKhm+lFdp82nN+DHyixn76X5fqZRIIvQGDFQEb
UqOfCtNSOZYuDR3ImvO1biByRwfMMZeNEiEd6sjS3RInlhyCPyIHKwyou6d8UHfUDaYcHDDUlMCZ
fIyisXplb7p+yjDFFhPqbAWKWC9flR/TbLBk/wCrREpTommoe2FcfKGlqr1aEUY34F+24oysByF8
kiPfUvQCKf8zxJFOwN7vZ1u6ROa1wb/75aZ+37zoT2koCzFcgB8n3W2U0REw2zJLfe/Rh28Ib0HP
hK6odhkla9rN6admh6AnosCpZtULXIUSWMhE8gVaeSJYAMinVfvTohZkpgROWu9SfUgdpFH8YRLP
5SV4jC4OfS5V0t0/0XMHWigov2iuCBdyy/RIRFotAX0VtPDimzkxZgUSPgIzG+oocAhJu54eAymp
b1HFKISaTF4H58ERtfYaumVSLpPyFXRJOPP6zXda5ote74eBhVpTSgvwA8iOcix/0FNUYyJZhynX
EiaVyezKiZ2WQKWPzpUx9Ym1KTmZfxaarOrsUIgB+QvMpQWyvkXDTlohqF0eaexZ//jKmQuE4g8F
wwI2stGB/usJeb/iKQV0hbwyBNda9F69C8jKdePaetAabBWH5eGn/+jcu0Lsg9mX+HlvY44171sx
aQvvFJ9NggyIfoM1rUalqq0T8aa7PrmS54xu82qH678HLU2IVEXenS+NnLxrYRkqGKcks9bxg1MB
PoattGbzZ2Y51rlZsxx+UplzjM7T7wDy7OH3O30tHovTpPhzmpSBDf9cFha302I3KQ53kzdeBA9c
KLatr3eLUJvi1NLClHfbjfPNaRrtwfFIYkVqoSKAZ16tOLXyCYheQ3EF44A4S8mVHYya2QEkgaFi
6srrF0j4Cvs2i+oqraDos8glmWGQt8ImKiqYqkehTUMgRYkq1wbUfgRIIBMSpP7ojvYAK4HyvkQW
s/wMM462ENnyIhcj1YWeUGX89Vbm48/kXbIqVCNwvSqFOlVlC9T2OcumNtNPqqZg1CuBp6RfJWA6
fbIXu49uOgSKxsYMjO4HpO62lUtkWlxrP6GJqTWszUNQgnqAuk2/Nn57laKzZxhIs3rXRFAM9ODX
oZmS/UGbofyxLXJDqJOLR98DewA7hUUXh1x1lC9iB76R9DpilqJFdB3seufBevoa5Sb1Du1kdlS7
NwRxBxv8Mi9R2E3eyEcsZj/56eqvND2P3TVPDtKw2tsN3+PDUE2601BQubNb8Q4jZQZwP/6y2hOe
DR6RNFOw9imk+VSuQYWn4fZaEerXGI7cXWY9GuxuVhhY79IKXuhWcH0apPsT8ZRnc0vO+VMmualj
JlJGN2WW0G5pljDrdjTma3SZidFlG+vDpgBMcuQj28iQfcbDA/pe+rS0FYBYpLHEtSYUuOZcAihp
V6wBzK4leXZd7WLslgmhDND2h1KuNtBuafY7CKnMzRz9S3Eh+Ky0jk6S9TFYQRXVBWzQpNJYiaX/
Ap/L+MnJ2FtAILCjpQCdJFeqWTrq8SPCgzAXW1IX8CrEAhbp8u4oTD4giG8hkr9bQqaV/Gpcjtdh
geijUlR8QZX2kuiS6D76sR6ty79q++7qvOpc6IwUGHCWuejP7pgyutEQIpUBlgrz8XA8vDD2I0No
DBtaNeocqAfxCGupWH2wkBA7CIldcJWw+GIEoYnFpUnrj+AquryRRf2R4TBkDIRPxIfnag9Kc1Is
tUJ6yDEAaxUOxfxVewJPpg7jleUMWePgn3zFxB50hUQA9p6Ca6fqdAADQcxg7hAwYuD3NYm1LQJM
C+dub3KtOa8O9RcjwN91xT+21qHFOZyNvssbZhIIjBxuvdujtTnC9g1ejdkKSzVoi6QorFbBLUzG
yG8eDAhWP0LnoP6WWuwWRCVRqHSmiRP7YD3YYcCEZdUnLaDheGgg+tUvdspRiV4hiUKnkt7mpTTn
VzH8kdzhiSX+INfJ04fHyAovJLOswkL6ATF6OdjnX7K41geUMwpk/S/Cmg/45NJ1eWHFgWxKd9VG
bpOTVggf7U8kGhV0ZcM7yFA6JoI4T6Q2Ms6F2k1C65jkR4k+P78mO/8aPMlo82HpRsIr0x9tpAVw
/NlGy1ZMiFs3nl0cXdh434MHXjKAuDqF5quPbEy/BIjrgwqkSFlfo1x0i9fNu1/q0rBvPliJXPbX
6Nh8+xcMLu/RzSk3i03UBRrVBtRgMO2vQJyo/1SUgL6e7Rypzc1dg//BNaDonF4gp617cEMl8eNd
rjv7C6eZ1iinhi5ACwNeqUE9POkGZdJ12egiS7z4VTjHRlU8dbsvJD4wh3xOrI41ub7s59m+Vf1q
vz7Zdle9Kr/6bJe39o5VOqi+7BLEDkQ6ks1o3acDNFUn0NSDQnNr6KFpT4m+oFJDRqoQMbkXf8Qn
VGONpjITYAa+pzRLZNdkVMKVK+0TxFgZlQYY1X+jdsEVWInjMc8yn/drPGd/jglAIus6fj2lFRrQ
03F7ziz62YGcgHmv1K7yiMlp9q7ZPXnxDZlzld2PlvJCfa9MTtIxOjX6/sCZJ8szabUKbx1v2L/M
jAwaqkOzGPvnESu5xe3jktIg+WPaJgfukclcr5gvaWighoSlKbXenqpl/RrzV5XakqcxTQwb9Ed7
vqeo1QiDrkNH4wwJm6hXpCfVL2CUygJn4KoCWYee/zEAxwc2v5cp3qjk3tJJ1uiL6V+0W0qcC3dc
bwM4euZS+Hf4M+rQCcLnncRCKB26RoClBofl924/lqmKCQ08s9e2UVlxc5i2623sPPk4nTD3rIZ1
pEM1NeGfyo0tEI8iTAz/zn5wnO/2/ART5Tg7ZvTkn40S65r5e28Yur6UjWfdE1PN5UMGpze/lLPL
j6DwcnL35nO4TYbPYQQbpA4gcZPsEYAKywea+5UoT9vGHMw51FiitcSwROLC69bXkf46yZgZepR4
e3Q7aBzxh3fUhg6sTxdTEBQczDyIxsyRmfZnKN3Hq+l+qw8OllhqgTQREOFQ0/ug60z/U+4+JCGi
pGK3low9BZGhOjUZgYTDLZuDqp+s2JvB1tBGl8HjVUrRZhUm8L+RIAEfqzWSuW5dRglgB9lUEPNi
PMrzKmFSq1R9fpIiduJLW1GWGKvsiIzZ5MwKlWrhngCNIFucwXX2lHl41lDfKcUiUaTQ3/Qo3Pm/
guR9IEad2GPia+/hcGeUJz2nHrFYsMEpmyRkk5ghaieCwXYpacOZg5kZSSdbn6ki6SEbLQQD6yAa
sfClJCooTxYacr/yHj20HkO1zd/Ys8jaKDsv2naVaZb70uUtAWRSqoGwCU0DCVQUENgT00Y4efWS
tQ/1OAcwCNia84hAsbHZQxlvW7+3v+/4/ctYtNyWiCIUtea6v2eofESKDDYaqYdgGttOJb7RFKSW
mT/g20dlNhTeczYH1aekOm3M8FtzBIkSiZtrMljybbXWGZIrwkkcSG/kASbo7QpnIqgzPT2EcFj0
5wlXXP8auXAqJU9rXA4NuEoAoQ+tM7GXmGsCgKyqaelFu5bELiTAumY6oIT86ruCjEp99UP7Dx7F
YX6Yf7e2bEP4dGRnJUOrg39YB68tCfK91D+X3PV+YLlP5D5LfIC3GX7z5xsYLtgu7Tt7PUOS//F0
Zlupa00UfiLGQOlvgdCGLjQCNwwQpVEQBAF9+v/7kn3+g9ujAiFZWatW1axZs/LkzwWvEb3BUXkr
lFGgLw6eXiVciQsINNEoS7gJnux+/t1JHvvWdQyQVBPStzuHjf2+cQx0F5dbskLTj0d7R1Uc7OdJ
8fWEoapuWJW4u+XiV7l+mzyCE2v0XMkBD9U1p0GrcSzTGpVaiVzrOrlXS8hPQaUKC619dOifR+nq
MUrjBCqcmyFm+imjxrtHm5H5gUDwDWZuGLQq79VGpYLoxYD+qpUu/I+hjr1FjXpfmGu+4rQqeCjJ
PHwYY10jXLs34Mfg3uiU+Y+qTBda4kGO91yg2lol3M9TOV01EhuPWZN6cO+D9WBNDsUJabCfIr3j
by75W00kZTilX+yUsxs2kFjoVGumZZxpMsZQyGWvSzCCEkLsMFJJtST8KSfDoUyLFo0PZc3so3LQ
vspFckWP6mX5qJod8WEidVH/2FUuy/NyUb9PRF0yFO5o4xIUAioW+ENbL52gjxZO2/rhpQCtgx4l
5MOc7symPoE4JofLb40t6F3Sq9b6SHg5s24SvFPP3/oe6GS1WrZnskYfhQjesWWhfiIUQT+Xboue
8MXGBQYeWWj4H2gu1H/v1b9p5jVfN7Fj3w7Vza2qfUCikvFqpEK95+QGEQ9pmwc0Aw2ooIlWF+be
XPojaj747BZDJdAWiiDh+kQtfWLCvC1D1h31nQR3Y9j3agglPuy4yxXJGaaqQUISLTHqX9S6NA26
f6lgKaBxlq5lp9kpfhbJfIJObjqyaiAd4h2ikV8UkSqvzaNy6at2qmMpRGrhKDlOXEoMVUtXVCDh
b5JispcQFpTx7uPQ/Ghe4RPb8eObQvwCdFIf5lPEoIS6rdYh2QLRO4I+xXYtpUhWe2ZgDwrLjMi1
CBQIE0CUMujwIYPeK3/GYS2CGTGjM9UCpMR0ZYfi1QyNrb9yColzqoJy5Ue0oNVu804mjrHtZ+Yf
pfJhaiZBDreUM92Q+KRIEMTbKbk0Mmvkztxb+UuQ6pqqALyHDNWvQ28KZwGjVqThZL5NE0U0YAmX
sVZHm/wQUlRxkPuyoalfZPP8av/sK5cXEFCypx36C/Z/oOZvg59+DunG/VgwHhCo+dX3Rpy62Roc
i9tkQQbu7YpOyxuanGcahUGsB8p/I/c8IhffoaDijaogRGKIAhFEJ9pqWz0OfF5NYfkz/cMLAsYA
79fXTA/V6ss7NhI/nZhjnR//tGRegtDVVcHOdhXqJRfNua0f4JWWy9H3D5gE494ssuemRvdGDkyY
bSMqrUsj/r8pZzHbeNjr7325ENJMthA+R/aRPI0xpQN6so6fD+Us8r6UyRTKu3S5dFLC4VialExc
I4fytfp6IXuw+6vuLhVQ5gvWhdj7r/+0ToV46SXg40f/WjvGgqnUMe4m19cnNCemsFwoD5kU0MCv
7brF+hXVO7i5ZPrPrd9OcZIe33rnwX5aWO2Hqe61vWllXo7U8JzpKb5rfyOHs6+po/2HTNXbqX9t
FrEwg/2sVKPIqQUMUeraCZiTfy2ANXyOvpZfbL7ZFh89fHr9mdzoLLGof/ZzxPWZUEnYE9918XfQ
hO6dX/Kf3WOfDZzPOdRRIPksT8GKQxvRf5GI+0El4mOwG5zHOaqEMuEP1a8b9CgW+PAIoFLWc6xS
CwubAQ3/6RPmAktxRC0vsYj07MYAAosDdFmhSMDobsWkYudHOw3OSu+XHgMWZcFprn6jpJumf9xX
+45vtKnmmnShxG25Lzftb5YlVUh6vpnqvbNoURiJVPM3vKds8LlGB5L84CHYrosIIilTeK+brL7C
F5MXnXo9jegTTHI7TbfYv+o1PHcLNf2jEm76Nw2HfuoLmFQcu06dNTVIKTzgTEQ7mfkmvMwss8k2
Fw0qW8IcdS5/EHc0VxeyZffpN73qSjCEkEWDHwrNynJIdGVWEGhNlUomRQYJU/Iqv+iK8Xh5/UKM
LDIusjDKHjnQhaEo4NcTvVFBTCx2aroXreDDrkbR66vURr4o8oO/OJuNl61ZN4TJWOfYPugg3uut
nqrzlYGOWW+oOzBZzbJL/RKglx5O5MJQXfjg4sQBzYUlcvai+GdsXxIe8aGSrs+REZrln8p7JgWg
HG5webN6k1Oey/gz2ClFfjd4Sq74Dyknoy1PLEViXprtN+bVvjgP/kKqm1zlBSKAxFvWGSaP4jV6
XKyQ/mgdOiyFWrFKgq/G26zWCGQQ/ZGqhXpWI0/MkBc4JLywLnnHXHf7ckcSclfOTu15ep0fhqil
V98VYsWpt3wZT7/6zn/smGyXzyAqY7ak5dJCSnEVEBXIR5fqE0HiITo1dreXbxocfFboxXIv52e3
RgELCuMHF2KVocyl/Fjx84a+TdywVRy0jbhgYj6z2pByDfoCEGZqrvCzHpW6qWEJT/ny76vhkuli
Cnes1inCjizyRliSsCCMaSVGLCB/+VD3eRN8Dj97KZgrH/WnQ+f3o06pefoeFG7dTL6XRqfyWKac
+bNaQ5T441yjazBf/JxrF9LVPfp27LzZygY0ExkB+uRsywVYxOEnMvD3z8ZncUfEfnlUP2nGEGML
Su8bNFBwE4MDVrHcg10OnQcYqINJPoANT2Smj6RTZS0ybo701TYlLGhhTdpigBBKfyGf2ivM4uW/
KnX0eEeoHuKLP1V7uTDdgXzWsip130Ohj8fHYFu7UdhoASACy955GlhYjZqvUDf4QSazsQCsHJTa
X38s7WKMZqpdnQfoecKJpXIoplepqezDoGQ7Kg62ozx9/OxFaZT5GZq3vNMKOj830269u4wtvpMR
VNSiUCU8CvJRAvITIOFp7KrPL4eeXioaq3ggRneCt/ofhixC77lqOhLS/8LTs4TAqmyPr3eaPH7B
Px1pH+YY/Zew2EFSUCJV8oEWM/BpsCis2wyEe5NiiQi4k8JHwqvbBbkVOgBQb+9jRo8C1cfgAIcF
RtSOnBsijtjF7CQTUmBenHxQ2tTHMWmnCM4epPd+N8AIf9X7/IttD8upYZBeEIMQLv4/xhzBllyD
Bk8Q764rmR2QH0PpPdIJZORoKywZVyo1HRyiPPVdQEvu1+wJ76dmpuZGYfETd8gE/M/kF4cQYuIE
eU1VY8DFnn7q35lw2+fH9PvT7zC36KFx8ZVu3AqEc+zZEIKhtHVB0wGoqLGCl3utLjqbLm1Gl5uu
EsUCy1bxCj5DvV0T6F9omAD9qQOeFt8hKb642wYbRPkA2GPEUoksktiCZ5LQnK7yEADN85tNMSYl
80DrnMla8VwzsoYc1CtoQTFk2FB4FtjkODN8CMiygj89RljmzxlrD02PdgrNG+EpGv3EmMg5yrHn
J5QOY1MMNXtr6lr+5V5KfvHx3fvt/HaSLt7eHGdKgrjdQldmAuedarKetmyTVNtyY6XxHgIEO7g1
3iKN8v8fzCcfQmZqSAgMemLcPM/rm1SvuxNvRSMt/j8/I6Mk0yrhjCQcSn9j6/L+E4EBtaw/60T1
trd0B+ugt4hs+kiKGIhbbCclh+lqi/O5Y6DhR/aHH2LwDzo5ZnD2jQ/cSfxeT9MBVg4jOSOLLDNt
pQaPQ09e/NCUdDbgTkj4i7u5xVxP33yBNuaw0haNjWxPxyTHwjhcQQ3ATXPL8+8m3xyGJ5aew8v8
HwFgjZLWQ6feYUBY3cEASXF37bG5s32B2mO67WmXilFDmU6ih+z0GntlpDd96hnZBcAyX9+s/nyT
VeP1i3kmC1viHFSe3m3obcxSylKcnGbHGZmnKw6MxNFNw3yNPX3TcXVU0rj4/lfZAqpmKncOVv5h
JyMO1Wj/bavZe3VPKpaLnDzRpBBawJXFpV0HPQFJMQR2MQLI8bDOSqskrow4GLRwLPqRpr33CdpO
dVpuA8z5L19/mp6ImefTqUHlofwEWEf1QPjFYhDHI+ilok5aeacYy93faie1Bmm3ZoiuSAk+J97x
fLVlajItNuUI1JDKFwIZbnsj8sd6n0iL6pIIJpzjCyUw16WyliGsWyr4Ao2O+pP+CWsU3qhZ/GvZ
Dw+U1TYZX80jat4Hvrv1Jvw74jbLXO0AyRvdhCmABJHt11/iA5yrwJnu04IU3LJYSCKui+kuEYPC
X1iSh9lG/L2LLLjKTUaqBIF5pOtf7yRGS4PnfbiPlJun+CW6Zye394/w+IL3kN0HpUP5TLnOtpre
VB/AC7DQ++DGKGY6Fc6V5oU9DqmIN7bvn/niXk5jVIdPLBlQ+FNtdO3hux8GzMOhbtzKBYo0Ww+L
E+1tt6g1jqtlGFEKKimpfO3TMLXCFc6otKRihT9xtfiRPJSRkGWADNN4DL4AjkBhepR54ZaA+VOZ
1ZuD9ktt4X+gdDTvgKM2p/YNYDWuWpnMVxG8+DdZbm8kwuohH5M8or4VSXXLmqLI6lQUfEmHZsoD
9GTiA02miGGu398H2AvmET0b0M7uTLCwQrDmivTeYqTnM/z38ZNJjAjzW+JyTNoQaqmEiX2RyRQM
dYAFSsRo4m22tpvYxgVNmSVeSOUY/raEEm+kTZyuiVyF7T785+uQ2CXh+h3TxkxIujBcGlNTkdTY
QPR1jt8DJrn4TnuSM0vJdkPWiTXDUIHMIhPLOea4ToBrfmIIUQj1eiBHAxrL3rHghhaET31pAPhO
/pcKcTtBuW0irnul7PYEViASpG2Q73U+WAs8UwM5wbslp81r/1GVhVM9D7BpDgTPCagcypMFKWte
krhkFz6crnrUddIQByfNRjsHqpGkfbuvJTSkDMLK8dlRG1mBe1UF/0yYC4h+dy1KkUkzWOv+JNQE
+SM5pOiGa10cT8NTWL/r4oDwA58VIVrfqpuuo4nsDzHOFLT+8n6rJcCdSFQagX6NUtI5YU4TIqea
Y8gQ8oYbLqlInaamWMf+MEABCNujqvAvr+G3Qllqt7ZKH4EsBkXW/DHJMDxzEkKA/z2kCpqbJoPW
k3FF6UScTdOrjUeSOyTR2gwEE89O0pcgj2iS8jnX6h9tYPz/HeVwZ4wTQyr1DR3wU5gYVEdDwSl7
UuuheCIcdQrmzRXdAb6dWG3u0B0kzg/eNiW+pevnYNr+rk2ynSu3ZrAI1u3JT2Vgcn/A29Ocruba
PInFXJLjac9Q+aXoODHDQqOWq0sMUJzcVWGLG84n1E2HNTZINahG4yneZC7x9KqvykbOnIm/dIpR
u4TnCPRBlymIirQXdmiYUZ6Xk8fUAJezYPCgfAx/KdP0vPx0YQfjWt0Q9YFgj9IQFXrpG9hVCUDw
9Qqtmi517aQBjjI8KTbTVMXyH1JZfEdhg9xQf9dBIJOg02Iks25oiayICYcPIujNgMjXHjv0XEXM
xg/iN6Jg9mhKA8iwkeMjRo95ezi1ZRqsYyuF1PBrVvoY0Vs/X+2/RdHI5CAbEl9u7TnEpaVbY+Fu
DWt6kWlQjIPA3CjuA/FOyeTx5gLvINlwfAaBG3cjY/fXS1WZm7wJQRA79gAOKaDovz4+ow8OLTqq
3KM5tY/mA4xBfY0fYlPzFTsgSw3pIkSDvZLpwNgFwnRrLAW5qNClNAY+twJjHwgOleL+sqkuUjS3
lcH2geQq4/MvDYrXz6UjUtpSh0lP6amMpDICb9Ci6zz5YUtRxiV23HytrzjAIN7Ef/Ipna9sgIMr
LfCC4rb4kKw9mJGjiJzmaNdiQ5LrH9cB4S2qNBTfKuqkoQ6q5R2v3DYZZYAgVbupZWXovW+IxPAZ
K+8UREM2NvaR+lsYUuQ/kqY+as7x+dz62AEpSEYD2GrsxEX1QjeBF4yT1qQl9LHbDU082Bywy50J
KQyllTKHFOalDVMkDb7UdZzMB+97oCL1Im0lZFYDDfv98GYJEdpEwCtMqLjjBSEYnBc82MtYIjZu
qb05QWA2AQLVnjs98Vp0xmucrco/tFAro6VqtpwCqe8VXnKrr3lhVXg5tB44LYGv+KFdXqZxaB0R
Xpah0PmpE8y//L5Rzo/KD//oi4yXQ83fV+uH/YO+qwXIDLirdGmjSqP7E5Vq+ymKsdMbvcY/X3/n
+TclYH/H1yGtdK/9e/d5RzCYC7/JB4b3WJrzLzz2Vzhn0b37zQuuAG/7TPlzRth4ylSJHHndFeX3
7r2bXu5n90f1uL50v6FJdE/9b7oJnqOv6GeZfc++599/lullflKc/I2uIwt5No1v4sDvZuo1+75d
b9f3ZY5OPusTjwKDtC6+F98z3MFHNTUtTX+WvxOeX7z/0WJj8g0HdIL0ImS0bOU+KUxxfD8pL+jn
0OFB7hCdw9Hn6GeypyEKawopUlMwx/5fdd//5BkfH9Fn38cHoOXP8iO6LDlI+lw5jgrsLbuo9Lq4
V1OvRw71EXm4L6hdh+XTNDvAb4OLNBERAaVbOfeFuQxFWBmdHdPsjRL/slqK9fAF5yoI+y/WQ/Qh
B1H3ocZKLd/LIhFkPuxKFv1KJYiyHkzCVhc7cQr6P7WXoDsO6xHGgArtWYBxIKdel2oE2YgO1HHZ
sx2tb+VT4+Wla6Kl2wqY2TM+7uV1E+6UzEACHFODkbCv+etrvqoBi6yFQqBG40p9OOAT3jGNo+ln
nnRTD3nhy6uGixNBZAjgcUdFy7V1w1VeoJ/iYknSExgwYUkW0WyGqx6GIWDXAuMX9CkKvwUBVdiP
CuYwrP8N+rjI/5KBOJu/nPGyBaNVViPZP1KAJk+WT/KaZLaa10zym7oWYySsx13+EaQvcco9lO88
VXx22SW3tBzDVyMNNva9ML14OZTZViVooaZrmlEfXv6VFzv7rZGb5ENJmAEFflfG5hobS1qIxmeU
HPuKbCpY4Rh/fzkGEiD930JnfVtGFyUkmWXKR2Wc5ZJWqkuuib/gQLeWgZIorzGmyEvUTSIRaigR
fygJ22WRUbrX/D67hN1NH4ywG8yCLtOB4vxxUOEIDthP1XQO9fn9kDsSoMnCELu/MMizWTcoh31G
l8ASekm+jEbObOZuYpKVQzPQDgwo55hcIWPX6la6SIJ33wekbLtLGm/RMcaSf/7GyRsL8GmGBWEZ
rQJIbjxw6CqcBIdKV1vQJtrL8Yn7USFveyqPN5VWd7ivNBjtSiUIGIAyY8m4c6DkFo5bAKwBVfVl
BHiXAXeLYYoV63mDLD0M8mzJuI2ZD+MxAC1kVcade8MnQ6cLmFQzBAjqYxTQK+P3AROBhm8BtzUY
VjhLFPIJxZZ+ZvJQu3cGgw8dcsgeEptRHfJ+L2mIEy80d+Wf6mw288ogS9v4jA8cs5Yq3fECwrXv
HsD0Y/R4Yik8hGj6vvHbzASIAfPFx/6Wh433IX2GOA91FJh73jCW1IYthjlSqseMwGdu76lc6Va2
XFFrFvBcukpmlyvoBsyvTGW2DLnnZVK9XbL1SBFwEx7BjI8Gun4fdmfemhk5OG+riPKFYQtb0gxD
xsYgV6+D9cYrZ/V6H/EIIr541vnUC7ao3wec6kfwFimu46c+0SGyVqAS9ZUMEsyaVo1MBMH3C/4P
WhOvmK8S2hFvmAz1qzBL/yAgQBaIT+6udilksxzHweWhHr0VurgzCaJdqrzlqzSWr4iKRZEb8ceY
g5AdiIv/+GPi+RDiG6uG5DTqbP0ILZR9RChhiJWAiOOJjeID4MmxUfd0evWfwWz0IABv/qo0klqB
OHER8rNGI/wHPEHO2WNx+nUMFUbyp9Z/OWLMsF99TVu/n5i1UgXnrx+R/f2qeKmebnOllIpfc1Is
UaTF1nNg4IOQO8Uxsav1VzKwlFjxJmB7ccAk1MaRucUelzuFSJFeRfNc15PhM/Qy9rURipk86Tvi
d5kwifJkBPop/BAGLsUoRwmy+Nfg9zf+SrztnVk0+uAg7jeDAWHzYGLHCmX7YcRaBKDRZW4yawLe
yICOcHYdV8w/KJRnwCPBsbYkmvWwdM4eSLxwg3v4YAyG/3atT7SoGJL5Hwo2VNx6zgk2Jy6Ic68Y
gF6if1ZLhWvG2yZjjWeuF3em/s7vyA/zm+jbgZ/EKpl/Z4pPfHw0ev3+bIYwNAxXtgVM66w7Y2+5
Bh9NLCLABR7bS/0AflMOuIeohryy47H/MPNlloAZ/UE1CfH3YL3g5yVibxq6Fmsd5gRLLmF3SarF
JNgO4asKgQWNv5okE1gEYsPjltvJkkVOo7FiDaNgEpMXY/MpznD5YlO20BTGLemJWDY+Yca6vmKf
Z6V6rpUj9SPQJO7X7If1sM4SZvrw1adYs/5yqbH998P+BW4M3n6NWAGNN9VZjhNWA7cYa/GPgzZc
hl1QmiUm1EXtXrZ0+YchglyzCiYPUGo8hJ/MQC299ezDfHuwdSDRxSdTUzJe0v5bbBLrMGPMLHOg
GCXPNMEqxZv0AyqGm+yLuxw7XBebPnQz+UJSdQ93mG1Rc/gUCBrxGvalYvnc7M74cF49bs1iBK77
CHBrAOi43O4sV6FJmVyWc9OyCwboXg3j3dELifd8Rq6rQ8N20G1xLRwcMja2eDxT0NGtGCuN5cO7
WrKVzbhOBoyq3hpEUeLIxDn5YNEl0qv6/s5RJ6BQ2XMAvstU/YF1mq/c57bW+iXXfULg6FglGhEp
fuFznqvLE1cM9ag0TvcwOREGhBvTR5/vLWQatbph/0ZtKLourlfSmzGkbUrEY2hJDZuS9cM6InAg
emqTw6F7Qs0wIa7WHBJJBOLnrEvWFnGYRc6GOz4KjfQY8idQ9E8d1J8qLCDu1RxrZKbrQD8W5L9x
VM20SDcC/wWqJRIHBBEMAPZoD5jqbNwgMebkEvpTZyUbmLg8BvUSVYF0a2KxGZgSOIS1ZfEDVRWR
fClQ1kEYy/NWz83rjN5yhfJG4p2GK0XpL7fhudenVQ3iR2ciXmPfv1Yed1LD+foa+8gQ1QihvxsI
VzbdH15jd7XFeEIeTaF+SMO3KkYueRDF1RnG4R96oco68CAVTFUwoar39aczIjVQZ4w6ZqtMWWtd
KAUJVpcBwVDwS2c1Mf0Y1Y+fIJfBbEg7G6p48+ZQzMB9A1OlAdBPTR/7kbk5eF8tdaqgiQEVfnQ/
gK9IXgHilIAJhQwFVtLQC9KtBMAS9jCFb+VgktsTFHG3Ml0kSp7AU96L9h2tc1Aru79IgRRKimGs
SfsclMQ0aQgFpPgDPpMGPgeBAjASlPTeAseauAQTsrm85j+GFs18tbMwKJEHWF+gdgksces7bT6E
DyKO2ZPKEnOckrLh4O0JBFkkDQQvfR4Mq7JCSn6Uqz0R2cHr6Avay+1+ZnzUR3Smmd+TsHALT01H
R+jOa0e4gPKScue/PVrmXApu/GKg9HX8Cc4rLswT+q1ALP+Go9pRd+AYqxXxR6cvIwNsSjIamO9a
RR6BKwe85UzBhL9rjIDwH5/EwQbrc2OQHFJsL/6AqdOZ50hyMKySBNMKK/A+mhvZTSwZDu5bCxiQ
4WxPSlUwUVoG23hSiLO95iQ4BLJMIJqMk8zf9XuMp0p8279RdFx9d/PFV2OZDaj4Im9IilEVIROP
VPwSQ2DAfikdM424CNpgeRIStsEQH/VddrFyI7weV7sh8DZxGnGWpQaKdyEfzRd/tpoQbJczQo8C
fHVAs9Z2DPDSm6czYHo4K8TmcAgGLHtRYDIv4rzME4aLs2c2xa2Rhco5BuTT+jv9mbn5vG3fUYiV
XwbUNIMRitDb9gP5dFQ+gB+pymFY7bcT968iOV4hYfoO93ng/QDl5l5wZu9Kujpato/zUazsVlKC
ikF7PVk3GC7Ij1U+ZnBpqK4n0jgh0magLZb0w6j8QWFDaiJ4p3boEnjXvrg+F1RnSg+12OLRokuD
Rg6hPZjK2aSX0gCSNyfyfm+8D1rs0+/ELzQMGAwHMJopcmOw94F9pIcnavbY9HkJzU5sdoRCD00R
h1eab3GLWsTX9Et6rhLfsCl06bLZavEb++IyYP/zne7Kf4QjRGFx3sjtiTAkIQrOCES7aGiGuBiz
WWhknGcX6wZsbuxo3CbyHtv6elFZTxADQ2twwNBx20ykei2FKmM/AWt1GSDRQQJAk4IkIr+z2nlP
u4PNT1Dt6dTGYqiGcDcusba/R/E5v/sv3ZqqsPL3j/X6hEoThWH1XfRgndCuheS93pi1tOpwod9O
ejAxg8lhOrwOpxi3G5e7RvaXfQkdP+pM+D3LtgoSmK30VuhMY3FXKxqrxn8x5bqtwPTYlUtsulpq
0uQpOLg472RNAAEFjgXuWbhcGUOxdvcaxNl6iGRSMN53tbhdFfE/N5JSeW7oqc59e1doBTTaq75p
2hMvlYiAT4eYRZtN2oPFe8MKdyAmjfOqFdl1LsIzR9GQ6GG0okHiio2lVzK1gwmKu3eueNPF1Jgx
RaDjjKqChCerpEl1x56s4+JkZXDQp26xu8xp8vUIVfQ3c1sqM1YYSdoncekJo5MTxK8ngiiQJCXB
lgw/zQw7vDJDrtT6ZiXP6EDnuXQ4oyl9G3mFJmy+qM9XGeSFUjjQz8HKMSfvTvE1JdEdzgupxhED
sOr5wT2YYt5dt7Qpp7DiIrlrQrb+gtNf7/EClR1jCRo+h1bVXDgHra/I5D95naTNVz2JIrzDtzIk
ZsRpz+QVk9LANsFqJx5ZY31StRxFi58YmEQyNMPiZlz5MpOC0frF2M25GNI1imtS6eR6TuazCYRk
2vG0P9DmuzKdMEEw4pwpkKEhGhagPWWR4MiwjCYUDLBJItamaVjNVx0qPsksDphJwyErazKttnkB
b5xoJqv0mXRpsJe035lKzDlNvzuJScG5mex905yM7bd/0AllRWpo+UB9JTf5HFfllbm9viNCN3Gx
mtuUMW3pSiLswdDEw0I2hwIBzLk1FqfKM2LLOtc+jdWNSSfdfceTi3N5fB6pOmyN/cc10VP6VrmX
tfl7Tq8vydAzllzGiptZ4OSmZzxBzuIrYGNwV2SYoQseR1dYopbTz7OtTWQW1Kyc/Zd9u6aEE8cq
l5qDBXpSA5SGaEUel0lCJcZQYjX/Ux0asvroqDjkinkVQnd0ijPPSaM4h/JK1ySZVVwp26hmK8dI
PPoOmGeEzkHSX0OiFQ1sk/0w3jPcN5KkJmPLngISx31icnJ1e/qU/ltmEkOUuNPnRgSMGRE3AiVB
q+sndcSZmigPOUuNxI3Fz4QHUkikY6on6P+3FYuuqHgbNesUnxGQqRMqc4RIuLYdyqo0iHAkWQYs
lwgKjIsf00GcVzd9cWugAxljt28RtpGFR/bWkiP8g2IwQX9We4onvTIAB3TBqOxadCk2q0urU285
c6Sdc9Bw0Jz3Cb2TNafbyiJzUbgjThBKXbEETcuMRuX+pc4miutAZnrdTjL4PZMnUcRcT1ZVmtur
2Y1Jps9o7HM4vnRXf3lKR4yZzzRY0twGO3piuOGfRCg41N02lCB+1Lx73sMP0rN23dXysqIsl/hg
N7HfgklFPSDrqwrYG13GX/6uoyvZxAyv+wpXhypMXLrFXB0O2a7BAhvsgZg3vESy5BNNSrwt3ula
k2Nq/8ICT1bwPHaI5rCmuTWJO+/pM94W7Ovb4Ds5j0x16v4wkXS6WJ5mS3GgWaAezEHByLsQdK1Z
PmAamwDjad0iBvFSjnYVADHSmCAkhih9eLiAQGA0QDpvoP0vbwSMaMATGwr+C7FFI9CtT+4zCFQd
kd/56A3aSTliE6i/vkWjObnH7wbg2YupAeKm6EEhp/cMAoxwjx/EPOGmMOU2/CICVO+L6oyAkkYR
lncELnZAi5V6QgXifYrdLMGWeiSZcb0ZZqSue8+BaTMoNi/gGCCD5DxfhW3gWTKfEksw5RXOqJU+
OtgZaBnJCIjPUYqmIh9vOfCsvV8/g1zjdC1/jReT0rVMRrZ7W+Vn905xRssL0n7TwsCMZtRXBdSr
iLNppMlkux3pnlWcZCEou4VCdiwz1FLPEHyq/kSZKnzV9nNMS3RqqoIEp24HPQ6dSxchKpPPKH/k
0K60+1UOLRYWJkJr7AAdWStxm04tgg0FR5JZkiVwZ57TeXcFdkX4jT2JBcGdNVPsoyruJdZBPN4P
UMT4d/gwvtnF3mMgn/gebxGJGbg2E9GpR7NAAu7RXMBAf6plplaeWYz6Bef+2L90zbFdKautXEcn
8muQ60mfFuGx3kLEMTk9ll9MR/mD9VWonWYFLi/DIzU9kMGSz38c0QsOZuuxaWnzd5M82XczSW+Z
7oLtTiFKS269Ni22gfGHH8l95YANbuUsvA1Y+YAX3UN337dd3ybaj1I9qbL5ejbe7ayqPFXtM04Y
OUUF1Rp8i7Co7BnjDHe7xilTuDJTDMCasEyIoYBBYMsnNFH/j+a28ADn7PwT3UNoG8H0wkxTOU8D
wu7F2oz3WlW+78R4HONecXdPdntuxwiHbKVdgXTzhf/k/WRxgBhDD2NxsayA0QBw83GbRHJP/RdL
a3mib1YMlgHoG4k2saFUXFeDtCbE2ku9sBI8AIgkpyqBUkp8NnigrfrR+AtvzSJVjSo9PJ7JEO4Y
pBJD9CAl6G56q0EoqrzDLucKYqlHNik2v2Gyaa/Zq2QH6clOYKxO2msrOOGk4uoT8NSZpG6AhjBt
4k7i+zh048L1+ttsvwtc/apBEJEwIbzm1i3Ux78332rx4WMLqm/I0LLD4+1hWJlLFG0YD/0E1GxP
PU4cKK0kYOMPUmCA77kf7uZCtgJQ2osDoBONGQB/QV40gGySJv/97m8Cw4LGbDqrlZ+IeiWfTw1C
/PTbGygZjHYR7i8wbN+UYMB0Q2kpzOgeCtLFR3zxQTww3DA1uQ0YrZH12LS7kZnA77SNHnGmoAk4
e71VLAjNXjnCI9OLdoufMzvoMsZ9vHSPI1rw9PY09ThX7rsKROT05IkdK78upfvHfLRN9Y6nXm67
PB/r+Yg4l4bza5wU6gS5g23jFzq2E0GotgEI0TqGiv+m60kdsT1G3C5U1WCHGCalx8Yb7ol/kMhy
LPgHvBhdXb1DNEWgY5KNrulQ4bNzX/hKuDnaGDtaSkq/cbVREqFRrkuu2Z+dGk55NzXhS7d9w4Br
iP0hO45y7zNazBmGkEbYtupT/xCLXIML0PhD2vXR3NFz02aFqBDE6o25tm1hyUN4t+3+xErY4jch
ptlWj89F8nqpQXPxp109j3Y6Urpwaj6CX1A276bxgPOLOcVVEdI7IwXAvgxlzlAldGwoXEAw7lF+
MUVFXjisN3mWuRB8IYkXHcbUOg0zL7/j8+A2vA5TLz6y4+cx/MdvEHVq/kkT4GXcKl+nyg+pvHTl
tKt+XcqZ5/JT/HXJl59BHT/L2LUCwBU6t4vyD5Bj/HUnG/r+ESF0QOl5ppaUPlJOlDDR0XBmOWUA
M/Z1PNNk7JXGdPVhliZQm072ZvihLbfd0sTvfK6DOAmUOVwbYR76LxOAKzpNgnT9iyepzOtNyqsB
PPBgvCxZNF57opiPm2GcOTpibnYNBbXRsXZTBBh2p3LV6FaydJOgQSuhsym2feXfgWF1ef2V84Pf
CrbBYMdIRzTZImfXmewnfZEoCst9V64UaPk5tlZQUzsLkHzlgOw8imk9YlGbr66WbhdR2fozgVJc
mFJI/v61PCHvApWfaYc6KGP0TDBERwX+Oc/3FZaSwqegNYweYTu7gREWoBPdiCcP/ipdn1AQCdFH
+Mvfrqi+dgZHbCge74KSCQLGd+OKVjhDvKXVGg6dV/Lc2MoJdtsDmjtLHgX6iUPyXaPXmbsseisY
kt4V36BZJQLqYS+1wHN9JIyVGDB7ULz+8KPZVhgrZ7VknqQGirImMlgy6n3sGOg81Cvk41fxml2R
34rlztHptEvPpiO7Nna2xOU5AbAtGaAdYtltEz//3x4Wu+gwpFwunBsORByfFThzXRMyPRzNQMM7
qmeT1F95Yl8dWpAwxISnQjKeFTcUBpSJg6cyTdp4eYHG0UY/ABKQ0ys5lv2DxZ+BGqcJdqbsYi9L
8VXM7phmB0w3NlJqi5LLt53k2TQENVoOFwYWrCA+vb942nGZkQiCcTnD2JuzU8SpD99joRk+1HSi
kAE7ujsgY2sCd+ETK97xQeRMNUVl4j1Y4ZqaN4kfAVlUrz8iP+pWsaLBM+gLd+pKP3ZaV2gHgf26
29E3MvCi6KLNpybCByGnJL1ogeKddtXZkBhKiphuWEsxaQmoItTPLV1AGc2/FbqOEPaC+A9oD0L9
EKDKN9WcSfQrp/TYVCFdr8NIC+SFOecsE6LK1zV80DLbaQNycCmu2qUqHblryME8AFVm58+zQiBZ
yue94OIAUrI6jGWJblkZOhITfAKCwzZAJ8+JNbvTJ8FVclgXGdKE1RzOkhEMHGrCm/aAM9AKGWJJ
HPbBJo/D5YF9k+4VAQ9S9FyqxqvdhghBOq51rBBfWUYfu1rzFZ7A6KvOP/6w6BjLadCJzt9lUaA1
tM7hmPmXZFLrLMeMKEIFjYs4DIDjpsv1gL+028weo+sen+/ZTQgN2bLiboiRH6J0jeUI+scFrn4g
EdxG0smmRlNJ9xkYn9JA1fK+sLdliAG8DM6Lz8Hfwuax+4/waemSDeWqDAuQAN5sENUefD7VTcGh
2yNXz+J2TlGZwvBM40QW+xHXzYkb/Gkt6aX1QsaSpBPMMGbuH2H8S2gI5jW6yNm5CCXcBV0dK7dB
/8UIULWI20BuhL8+JcH9lqDHZea78VOjSD75g6B6x5q05JxDOENRMbCUSH/M0zDIiywZwuMBjPDm
mWmSytueUm/JRbqtsBJ97cqKDvwOW6Sv9Jp4O0vfczSbSJgivr7nAKB5ZKCYMaD8oKtu2m4soxFB
a5/QM1w9IQHZw7Wus/fEH4DT1RwRThpRYkV1kObMqPdGAufYocVlxIkQl75GFKQSKDl1nC4e3vWJ
hVZRWI/iDbVbRTionMHWurI9wMjYkGEzLTfHOq8YakXBnXH8GC89SsidRu35tsZ8YYG5wjCOTGNM
bYnjxCuHeyvteQJPvcJJc8sED+6E/Jta7JqLmDCqk3UykTmSl8rAlVg83keQLqY7dgrHnFgy6Ro8
P9c7edpPpIxMDqI3mHMqhwB4uGY3Pz44vn2II40iHFZvspngkfAQaAzDzbYEwEpGPK6TSGaf2VhN
KreBsXVlzHt9tPKTeYCdhxQbYwr9Q50WiI1ifzf+en20mVgf9S+0qBrnB3Wxu8H1Uvm+1egrWCg/
Udo6tOEq7nX+DHMZZjBAgbMdb/lCvlu4GySQEx6RCubUGTSeYJY6UfsRL+S8cHm4OT3mJoE3AAa3
L24/Q5cabl7EzHJqOr8aa68i7nJGfZ/3vyRewtyJJzRXA+PbzfIQU7uZDbC19XX+SIlr9PUoSR+1
h0xO7ylpOL7isU5sMscTpzbKiA8p+4gpVWdtShGKry1T9Vwd9i/2JvPLxCFekUMLYEqykZ1opcWS
UOTWSNK5XwremiPS3SwJIFW2m5WRiDNai/C2MaCJR2YE3YXmPYyDDA44AdBPXk8BcA4MbXhPcjMP
uNCHyquN/ey6tlh/8AeT3jFHgVfDyeQLLWNKKfff5dTkUitQ8PxnffOpUUpXNvWiWtNIcUbZ6t/R
XRyDpEn6rGakEUA1pnMG5omfXG96HyW807i2CwtJApd76aiKFcG1R6uM92sSYiCf7ydSHicSBE+A
BE/keZx5f9VVQpGAB47G9gUesy4BbPqhsVqygnU/6aHEkRPZcMI9b6oUCD0YwVVDuH31Z1wiws4S
n/xQZIdnssV6ZwgpAKbBhHaVxV+wRdegVCM9A9KDeKt6aTYxt8ifOId6N9x8McMHRtzZyDxlikw+
K2yBzjeFWnJAdSnQiQROdoN3Vroc2WuFURMY2QIXyzZTlIlV9yGNwKg9UTzxRuimTXa3f8Zcsulg
5uYsdK1XDr/AmhWNVFLX4Hlk6VNDxOYfkw/SBHoP3AxKnFmrVMu/zdnytH0rvM3VaDV6amigVz39
m9hSNLcEAXaZ1e57uxzWJADYMNHxBOPv8eCzXHatM62yeKFRGPutuxsPuXUyJ/KUj1NA3nQKvvKf
94l7hmK809J/VlwswiNtZzNd2Gnweu1WYqGiRQapAtXDlcdLjv/PP8bxzxA8ojhuYZNkOXvafH5s
6wtB/y3d51MwCm9UvzcN3V3lfLE++gAyPMNC6pVqLMpbezP/+QgWOEIUHcdwvbC6gSfNQ+wYQu3G
Ff91G7Nj9CeTEUiiZS3KM/4SNViW9QspG3cI6RZwIyyivbAcIqzB66OciwhcEXdBgp/2yFT6MUyy
fjAy8TBYS2Ei9l7dRoozHCeb0ZmSJ1o8o8wSfjTPcCxL8LVUbjujR5DlYIuaI/paQiCrWHu8bK/t
J/jL+9qpdyXre62U0uWnfL2Uqux+m7Qhv/Wy2VYOUen5Nxz3czdDfT3thwhs1xtoNxTX0hh5faBD
8aFBG/lN+3l5JrRdIBmyaT/C9K5TYv2Gm/ZlM3peHkqVzz4gJ854+PTUT013lASzmKPv5iHKXfi2
+Kvkppnq/lbf9he/5c/+kZf1IMd/d2C9dw9/QY6mxhe6+W7QV8QTXxZG5FtStPLA+eQrzqm5FRaS
LDwVQbOkOGwbXlpbwuvOOXj0qBVrp9p5hMHphIwwONViTZeWzcetEjOOKyAZpXcZ56pZnxJOzo18
QC5sDaFA14GElKx61+pKUzTCclPbg2XBVDuxjYask32U87RKs58ppMXvdhGnyWCBGYOxsYkOWxFF
OC/an1RX64Pv1cOWuTY4hFxGopAtrz1Qwo6VDVJQS6WwEm3ji2xaVAihPgECUqxtqBbelkuccAuu
Y7F5uc2yF3oMF6Knfec5Exy/6V62QLazs6BbBD1/+r+flayNF9IoheRoKvr7U+YLqdh944u84WcZ
KYldc7u8hCkA616uvlmf1xnwqSJs9VIru0JGbPuo7P5H1HktKc4sQfiJiAAh3K28BMK74YYYzOBB
CM/Tny+lf+OslnGAkOmuLpOZBRMO2TdJB2QACK5m1ntewksAVCScSrERySWqbEqt8hV4SfmHtiz0
g2FG+HS9DVQil1x8IuWdCXxlN6ER6q1jWE/fsOpBKb7bJ0HXJSktzeV7+7raNudAqcJGVIgaEUo/
jejVksbwsZ+0ARu3d93H09o3EBBDAPjHpf0q2ko3vp7Qnq+4VVzKvuEdVvqzVDVMFuw03t6sR6t8
cvjt/HXv4DLh+xsWWmNP8jWRRK7VuLUWneE9jQ0PwGRkXHgGLdlb9g3pJsNJfks0fDWnUogqollf
x2X0Twg6sRchGMUJyBHQjRhchdoIAS8E7wgmA8ygOsGffoB1noFzAIkfHDzIuCjxJUC4kQCYfZrn
eDvLYTuKoxStvJKI2AJWQSG6t88I326bV1SdjugiA/4DtBENDOs9nqMffQsbf0Wu1bmv63XqmoAJ
+3Vg3WWw74kEYZ+Z0ogQ9sf2CfJ7H2owzAT94eVsMNgsOyhfpePDsOgJt7rtF3Fz7LfLq3+qS9S7
oTbTnTesTrf9O1eq6N0Axf5Iao0PRDGL8/yRXJokqCTiLf7ExfnG/ISgtiRZt2BdpHSr0aGMyx8t
mNsv6Lc6YTVALykFk6td0DeAhYG/1ZFDzMPLjaMmavzmC/KkxgLCIu1RBHlZjWGVplDQKVC4JQOE
m8G0XNU3VN/YybqG590EDsT7caupE0t3Ieht0ZpO7OxYHsg7/x08ZdAGRBZ4fySChMWhxwECXyn4
nIveJhdeofauA+SIU5BMLufDX/VcFhf/sd4ry/Agn5tJJrIr4Zcy1cYjrwWxz1EMgPIUIvTKDLgf
mfbD3rrzgan9RF/s6PLV/y/qpdjeQb8b7W+dLwqNiE7NXXZPJtgqhypdn5qVoRlvxggH/jSd0rIw
2I2RROQQ62qHbDA+Z/ZVlfuTV+JUjm7tyvDQuNlCS4F64qbrE6K8zh8X8Byn/p4PVeOHV5DEja70
s/azE6gkM7h4FbvKoxQfXTo5MctRJfZShLvYBfLHywSoxTJFic9/+rcBMiUIB9a9Oycmnd6zW0dI
DZKMekE8OnMLuRjXAL905DCOQSF6tufNZ/sYbJu0/c5YD7RuRhbf8Ao+SrxoPosJcQuLDkQeLiiJ
cWo/AjIV2dfeleJXGl9AV20PLjeTflrgqrjwiPu6qQ/5m5uMljAvF/dHD1F5dHE+PHTRPtxzRuOn
931YRsXal2naND+AWippySfRSPakFoJZoxnHRFA7UcUFosiQWb/cWopUAOuY8VxBtc9glu9ofB1v
e0VkfFBy0YepwYbyGinvFCcljfV3fm7qQHLuiJEd5gWLscdm6HV6JhczBubn9WrOqVPCty7O+/e9
vfz2UlK5tEHop0FhbA5fQKhx9ytGWHOPvPluHZ/eJa7ul7ve8xLsTKt0CpOg+GPRHwfY/7FkN+gJ
tLd3e9rKzb3r9OERGZwJpvm9HPstCKCjJ+xxguuuuZKnRyxSIE1BundwiPbOGVc9S7uUHfKbWkcF
Pj5c7Aopoeb5bqWQoqBl4CeRfvAQi819Tr1KYhklamEHt9J8xSJ7KuIQc/cUJR0CSnwyPUgquCf4
oTw30mt2GcxiscDTZdEtsejqc7MIU/HvQmlDees4wVqTh8RfvDYLL1XfB51EVkiFYZ47kZWkQMGP
6HzcOS1lskvNYwfvkN9UpCrg7xKVkFHYWIf1nOyusrbZlqU0c/9UAeB9ki4UmBT68hhynT/Fn4pk
+jRvooIIeB4WGOQt6WpiNWED3Vi9UQJFmp6VAs+OcaWZc3ZLGNTvrB7Ug3lTrVTM1oOhjzcbINbP
lmS72bvP+IyAdT7C2Sfzgr3lT9/tepPPYcpr0WBlYJV60/hcQlTXkBUDmy5SVk6g0ry6eGorIPVP
fach4OAsIoOGooYnMESmM5KgbHcm52++DyHYTe821BqhTfvjXQn0q3xQaxnMmQ6ZCQ0ElaCvGxI5
9f5j0qBjwWNRvVs0e1ijxo83R6dFIPqw9PJuEvnqmoHLMey/dThVEq0Uf6oeYFgdMJDZsej8cp6B
vorzXB8Ul1AQ4DuobVVi/cB2YgXj/0gQfyR56oEaQuy5UrI3r2El04Esxc9exX72souN0KKBQmna
T/tVrOo2eITbQF9Pq23w/X2EG95ZxsHZJOiHFluv7A+wGAxu5cXZN3VTU+wAVoL2CLkN0PUG1smR
izUo8p6OWWf2YK1Wm/pKtJdv8hw3/DdNCit0EdP2wTFp+Lsu89e/tY7tffvauhJG7HaQ/T6err5W
Zt0rBpHDATmGJ6qF2t2rW2UpukLVOA3fCId8eMdxXPE/3v635tO9EsESKEbiiUBeG0vCshHf0T25
4XUiXULbKX8TfmlaNscJPQdGWGQQNB8VsgnzVsM+N0WNIOGAufEPYfp3CNUSrewndGIs8Tb16xLZ
8zRVSiIJ1CNsv2jYCYGiNDtVV3/yPc9sKAiiwfxy8pM7GwYntm1+Qs2I2lr9P5Ds9FieGLJbBjpL
k3+to7t/nmXLEZL6aU+rV962Yof1lvD9I7gsKuGtSV8HvgWnxQ2Z1JoDahiPWI6JYgv1yzgi9YsE
hQQMKlapo56FCj5Um8WTbgwLQwQh6dCkRkh6wF0RQSdnR/78stxDKvmBATNpPRy6ir65uQ9iQZFF
GyTHIcTwYiqJ5EOXNXI75TZXT6FyTtg/ECCq/fPDqXe+9gfZl5q/G6qBqB5IxHNzywzcsr3DKUsz
X1tDNqVOkC8hRevE7IPgBHFXHVq0F7GXXvjOJfvB3+RZ8mD6JlYtShg8zNZMNBpTwhG+YAyps8s8
8wuvYFoRu6n4NbYvN+DkSUsfv6F5jB/NPY/Gjza1usIn8x/NMl5fjGwZV4jlE9DevL3pcILypEek
4gejiJMGwsSVw19STU7sKw6NsQj0ghymOFdiHDI+v3joX/xdZGpBb/2W8ZKB6Mq1zHxsHTx+nWAh
hO4PnLUBRMs6R//7R6oP8LimIL7C3995hEuGqA7qi0bWEFTXXMVLrLX6f2pAJohFMCDhXHvVl99A
HQEMWtH1s1REGiz1rPjK98i0jIEPeXr57kldVXctv3N3d/vLtPwrxE8IuIjn9R/dknv4kUlRV5Wy
O0FqB79ZbbZQdWaTxyUrPp/cBicNb/wxWuA4L+/9pmBzDDeX6a4zB19DouYaGgkpoS9TLnkE31Xy
BUWq4Tx3+a/b0AOXPogGqNXmxDFRmfFbIDFDuhodAxT8PInyQOgSTxUuKorIbptQxMLac5UYPrSi
9YhouD8ChfKtR7Lqo6o0IYsGnPyb3LHKAIV4X0K945uBIFWnsI1zB0lZ9l53//Gyyoltmnvre3Ae
hZpuCZA/Ezg4KJIGohh1t4TEYsUvzQXaRUeQnDErfsGqErl25n5tQd2ehJgqrIvZF8gzhJVHRLoO
MJAoJqu/FeBQ+qwCmOEYYQysqNjiPl6bwPPGDfIDypGT1SchT3NM3MeBfDpZ6oFcfzlfWgYHg7/B
IKA67Ay4QtmFHP0MVj3IFOBvGF3MmB/ftPw6ZMGj5X8hxUO5Y8iKJU/eFlwQ7CTWQgoyuEEHegGe
Wi9anlIXdZ5b+2Q4B4wdXSnt8stnCsAnPAxbX5elCgUpRj3U4N9IIVcWbnGZB4QuAGweQi7+Ud2j
s8gLbcDVvE9gxUSoOVKOG3MLuFmKXHqbwYM+qhA4rJhKNZW/nhZDJtFvNKIPCTOG/3+9XI4ucuE6
7mzpf7Aos8lRkO1g9LtLdOG2lrkfI+1/eq3r9ju6IhaY8il76A5GU57tDiubR0sqWGpeEgIibkcT
u5/LQk1H+EimL2USELwqF71/MSahuy4+rRKiuqieWJ9nXKQhzWtV6mKnZ6eE8PZO7nhVIPf/89lb
1MS3tK2L+89hwVttfWkhZn3Xmn8UCBgZ8gSlFIkh4F5xv2QQAIsr6U91f+P9cd2gIzEABH7gr/wu
CfhCuOnAk6fNCZti0Sb0EsMfr8YgqR5I6IAVHcMn0UKhTXo249VANA3okJj6il/2Kz3pfmHXKQ1U
3FJbiXljiHwr6dGEZfIfvoJKGDKfZEYP9NDMTf/N0br8dkv2L64UTEoMmG5DO+KGDqQmoMEgKXPN
K9F+RPuI5NHocg+UYeNk9ITYpbwxW4s0PblBdvTXGO3sTetDTgr9ZeIlhaCXjuY14e4AOkqGLQO9
zlwOuE2D7PoJJkZrWvaMvCkfBq9ozNUaK9DqcWR8XQFkwaTzDNNMMy3DRXAHKFPXwjnZA2FzfFjY
EPag6XULbh/jX6F7pSRxiBTU4ZlKAn9dU4gISbOqcrIjrbXB9p+wYvN+lHBpcLPwRfxX62SXvTUz
jTf3h0PVJ6jXLUCwrCloZqWUMKs1KDyh9NhuKXesZ3haooHy+ylsiSxNGEPd8QClux/+V8ZYw2gH
OAt7chOFVEdBPoTrNuxx+qx0kg6oIyIJ4hSKGLz16/C5HD5Rh4pMVIuzFDaKgKKCau8bBgQRwVp9
oW8jpaD7HCO5bhWcvv9lInOMbxbBUNyAw7Jzi4foOqrP0a2lrj1SRlHIp73eTeK7yyKpCGYD2g3I
HMUqvAgx/j+sOHIrDyHKrPE7OrBowHAmAHMuLZI74dO97dAO3HkSu1lzsbM+KMp2tQeUBymuy1sG
IQNSmrhXvGMiCVbtdtkdDf7k7nVb2bCTPYRpK9D+AHF0luWXlZAzIL7snCP13KoT2WduuJLdra6a
JjFdtEymLifwjSZyHJMAqjWXCA0BF6eo5qqUm2ORJKTeRWcOmCVuIZWyLrhl/HuJKzDMGVvKT+Ut
ixiSbY5ZfsGfjDTjld5qWpIGTKHsqnHtVAMBIMhX1UJwNizihbx9gGZdfUq/cHKLku9FS4RLkeBC
nX8l+ifxPzy76oO8vdkBtkzT4UBaoVUQ6ZgfCtXKcF8gGV0tQCsegeiNuo2CVw0OBqpE70SGA+oR
82MMSt2A2cgz1JtUra73ajQRyH4BNwBBMcpE8aDLZIplvIdF7GWj36XiqQqrmeVjXexIohN0ZuJl
hRSGCB3u8+qrqEfoH3LWi1kTMC3TlL2op0cM2SYj7cCQmcXsJJsiecFUVTtBhll1gdNjg11Ksnyg
9ka5pkDxTHgJ5l5nse6iWKxInT+LjFQCEFfD1BKXr/sqDGadyA07LnlUQGF+jXMsDdUrEuqQDmbA
e6Z5Pb8jyQbECfhw4Tb1AIJJcUrJh6wyDjPh6YhmJkgOs1jbcKHSJOXmlVIzaH2oE2uDGobwD8ch
TKNwDQy+r2rnWpKZ6OmY1jmouJsWojYTWMV8rcGQRwjnjvyJP/kQRBJJfrK+dPzC/y4HNsnGCSOh
T7iJB93mb2vcVixY1THDe/MeUEzYOg1w7OGbdANlNSEu3D5Xgx86uvFDCllYGmU4RP9A2AEFsBIg
yi8Y77KUrFS7cuvEQtnkUE/LpTo7osSSbxLiwcXgs3Va5Grew+cJe3P+Ng/k7ehZby0/+N9+8ozO
sDTd2334jYuD090riKK88bdfpOGokhSs+w0s0cn+fkb9e9vED2gwB6kJc69Ba6zXC5VuQ5Ihmj8k
hfhUqiAWn02SA5T/sj8se4sFCRmodzugGlxkyGALzCHognyMMrhkEJVQYR9c/DXWhnoo8g5C26t2
rMyO5mZnmuF7LnZ/2QJPxesY0tJ/CP2WKqgCqqnE3lepD2gujpXeyEGB5eDqTnlttO0cTMyj2PAq
z3QRQepzmbnzCGexJKt+uZHPoDkrjba17yINoLUK+gIaDN1uSnnzniV0MK/8q8MzKLgmtSTQrAJV
kD7agA39eS6OX3JWnDQH0OkLMsBEYskB0fe2rHDuDAF0TBdcMHU+5rPMkBlDadNiERPgWUsIte6G
a3Rh/7M2UuC31cqbCAgtAqxmN89RWX15coKcd5FgyGwg4XU4mUh7BrkQQQrIRyXganWwBduAS+Gk
iwIk2HtnX4Bp9Kra9zrSy9zVzMdWIVksgDlCino0lkIVv1vVs2OMVcM/c3k37qHRTqr9c2Vnf+AW
3pybQbhxSeNldYXjiJhePZPUU01MIu4CIOlkVb2VTsF7wT3JpM50U5QSBJ3NDUcbDolabnCJ+0oP
WcuTQngJo3oOBWEWxnnOcX1cMRkKCLzSjhXFAlgcoJGBJ6Pyrf2FEuaDehVLa/8UP3G44I7Em+jb
hLgVCS3wRgBbiBiYa0J58QO/yDZ3hnIBhn3uAmsCs1WjdE+BAEn6Ep6ClHlzYYX3Qku/1mHAkPHw
wiBimOUQCqDjHAaiKvY3QMAxKMSJf3cGDxxkxpyq4YQN4DoU/E4ULfxMrna3Pkhj1sWnD2IY1xB9
g27F9SfwdQ5h2Tcow+Fb6seHs4UELMfR7FR6J+4BXUekKnunKTr7xPosl/cIN+vmKb9Qi6uD+7x3
R+ltS0raem2o04zri3nqvgPzPXhNHsCSXpRUBiWr/nYLYLAvlr/tdGjV7r6bOBGBVUBBdDMwpmSV
vOrU8NAe+bvQ9yQrkv3xleKfa0yNaTp+sbesK8qNbNkjvKyoJaAkJFWOBHpyYu37c/qOfunpqGas
WThMNn/0CimQkITURlBMXifrQU00pt+USFOrbgo+JP2b1CGbn+apYFMdbM6pd8Sfxa6zGtddoFRl
8FU5ZJikDdn8uY0/gDv9qyhLoQ+/yUM+deg05JLCIEEnEjcYWO6R4uE9c1LeomwbCC+VhpXdLfSf
k+y7i6lFhY2vWwcgm/LcfWC6O1ukrD4rncBB2H0MDopFPNNnwoMCYp7jBFYzDE8OS6W7ubNutHkl
cxQJJGs9+dkJ1YD7CXGK70fa002uSPBMqMcpsaS4W01wz240ULFwhHIW1w/5GeREVJ6jIkiaU0xP
Ecu7VCzV5Mf0lOFrj/7GPdWmEFPhqqg8MoJE3iIeRNEMRRV8qbaYN2VaV/Z6oxaMFjq/IJtC8jZY
Rb9YFkSOWtEgy9XgGE2qXNSRFiM+B5PE2oSKDGph0qhpERSdkf8NIMT2IJJSkxsQs3CEP+5k7S/5
OI6kNZmQnUZIB3cNP25EnPuHNgs6YXwUjtsqGLCntuJzycE0fJxUGhlx7nw+Yi3RQKkLlGtwy77R
A10Q1nDaIxD9EMQw+BLEuchoIKwDHU2LJeCbfjfjWft4kr4vQSAuAz5wlf6eyfiK6hyHiefHUdHQ
N/rDfBIMq2Q9x71WWuwHKuaaV0kppkw3nLnF+tdvjaIe/N4NLnO73W1FrXW/9TvaTzagqGlI0IFU
twC7WLfBE3ZmZwiKEK1ntG3V4ibH0geoI2clc+hkmfgv2I/MMz+iaR3PFt4QV0lcD2F/MGBa7eTp
6IWLf9wPPSOMkcRbwG+J9Q0Agr3MQFcGPd6L6ZfWsgKQrKBDENMPMX+oOtcANrrKwqEqwAjKtJ3R
o0KSlGwALkdtZDr1lqQDUVt1DzHjmhDA7m9Q/yKg0PLD0syTNaJeHPoKDv2yu/zymhpyStzu9g8D
nN0tK5VgH6o/mkG/UAJu/EtNX01kFePqdpUu6tdm1jmB9GytpZ4HORBEAAZmPHojOSmaqU//KDFr
rrBnEOnvqE87bfs8AZ71EHcAl5ev8qG16OsSf8CEAiDiihDMDeWx57cAFoW8WZwWrtyjLdZeZ6bl
SoRfEPbgG7me3IeXZEfuOLtw0LIdkbeiNxMiLdIh5zXJ8C3EGVgbAedZgiCBnQCunb2Hf0C6E9Wq
SJA2FcPU6kCLoFxZvNflG46Vbn+BjxWzSduN5XjLo9GstE4A76899WBBMhTU6wZb8pzsaDVTaKNV
jx3XHRYYXwj+YX8NoVTofrJyQM+/sFReMI7yh2DkuZxv1lV3/PVE2PtCe5R2ShJWplJ4lyKQdOLV
bpHevoD7JAl/xv1rTOVBSItzA1my4hluznn+56HlpT25uxmHR44ZvSxZtDtYTKxsX7r8QvkR/tOR
EoGC6bjgiRE1BuqTC1OINqg7KT7f25OEi5J54224DYX20R+m4MS34VTkGDC8/CK9IjoA8TQAe5MF
GVgS6qn+G8A4zoWQ+XmooJYHOWxfgLuiTWN56/KLh0cjP0nMFGsA9b40XpLQtEjGH8B7DAFmIEwQ
KcTooAjKKIY6OrJ9aPZecHwk3yxel0aJNj1Pi2bENiSzwQDNWI1NBo4mrnaj13zsHR+sQ4Noyvjk
f0NuEgMVOnrWvkMxrFxH3KtoOwCyRMX1bd0nRB90zwHTBICV0m+XVjdwcpEGZtqRrVySxV4q9SKY
5QkQk/bxxqXR3ljQ6AxAKFMgM5P1YsA2zGUbCsUuiL1vUUSrzGFdYuOZyni3YKiy3fXfeMx9fjv5
wA9D/HVEHpHF+waEAUMvPHsl4IsoYhClglP0iD4rHloSXof/q2Ib3RpJH8JIaZJ1Up6O9C/z2PBz
ygIRMULXAn/n1P0cen60K6GYjz1B9rRJZlrVxjkogbu9LMXFWRmxAIc+IVNpfpDJW2E8MJzTXk/A
b7C5PZxC7ElzRk1ZGHPUQcCVrB7W+MmbRER/gA+nMMSNVBPvj59md04VB3bJTtVUW8MNc+Apf5iz
MwHPM61ECpG8k5Q2IA6qUW0eripkzUzzYoH5MGz4CbxEHEo9NIMUVv+bQ+ory0zJrrbciIa9iSVu
rXBhjg/ov35qthHiR0xKPkBg01ERTmGEHEITWVAnz1AucS7KfuvlpfydrgQoaSm7oUIRiBKW0xM1
F9wOSjANX7EHkWZfr1Ehi2bUKVYcuUe7u2Tvd1Z0br/yKes1KzAhj2B0+Dw6snUfVL4UjS8j/oaZ
GsqTFvOyas8y8KoGdJaTA24u7wl5RV6lQdYH0I4n5CcBqSHC3IwcqngC9WRwd91Cm9JNVprJkaK7
+EQhkRoSvbFbvIUqvIJkJRZxsmyWYNYqIqclOazuk+nwpNlTNdz4Zja1hcQtdJRYEGWClj+EQeq7
uAmKrhIVitYJWgIiCriNUBqRe8jIBnSg2qylJ67eVYqV8hAHhpWgfryLA8ayAdByBEMEJiD3DnE5
4SvQ0+bwCBolCa4CqJ6WB6m/1Zh8ZxuFcp9sTkBLsATaZKVtduvQMmTYnqCMpbGvTV21tV2D04R+
MsGHEJ5vt6BCX9FbUAJ+0LzRa7SStYsseLuJOuHRaBqs5dbf0p213lZLWy2uWkavbnNLjzN4VWps
c/TP1JbO/meSPzS/Mm4RYEw0GMgqiaREJpopRktvbZoXmV3MKhBU6MRFFtuIaVUOV/pZOlBVlm0U
4PmZfrE8DF85MmYo2WSMKKSqqi8C7ItclYykenxosmRoUtlLWcxvtrLzaVrQ8uvBYdGK1pXHkOtb
qWr4/y2rF8qE3KKqKweEj+OUp2Np3h9bLCDUTzLOrZhJuehLngGb6TjqRw4CrwGbjIlU3kP8FdHB
WPUXzGf9Ij8jWxJk7uXWZGhWSsqyUvo4WQlhWOmZEJSAfO1tI84doAoVCGo3ymeqtiLeAhwwGUJB
w/M1SvQeFoYOvfNwEZRN+Zd0FuBF41VpaBZZAm8Jh+MG4EBwmLc+C8rWXoDwJo+itVlvLOGMLni+
xFnxvDwYOU+4TIyxSk6BUSeKeVwazH/f3UarOtpNaquioGW3yWVSTqwTgCbTqqL3QjaYuv7dokCJ
eez9NVfZHY9XFOJkvz92fPahWzadaRyzdiv/WbS/TZHt5pFHOnKGTIJSOri3zsyBrCeysgDf8pHV
WTWeknKFdDWLJROHPTd9sycmpBo4aQ2l3ldhRFTgx+XkaspooF5lnWWv9Uxu0+mKANeEW3V39qHM
dW6Zy9AYvo7us0yIZqCE8GttDJMRkikkUFu3/C5hx3KyJEx/2xNM640uoBIs3JHCuRMgUdsAgMXk
RjxAqHbhhrQ/jAe4en52c9Mo60d1ATYN/5UiyR30K6lPrc0C55/inF9JCoK3ac2WhIxKA+wiAnac
WxroFdgcXqskDLnGjBAGuSv/BO2ug7GW/C72dm1m9CuSiBc+Ce0RIaVxCP4zWkI0McBlzLQjrLCM
Pba5Y01CJbhl7ylziCmg1InYlyChcSxID+7AjdGrUIvDktC6Lx+as+OQ3paJIT+IObR31tlFAjyG
pDipgj6OarYUQEbr4Il3YONmgjgIiii35kHYIY5Cwp4jrU3Oc+/QaH3aKHmMxeSsztTKorAqv+zN
AJAoje+3MY1xQX1UQh60Cv0AjI4rGEsZv6pbHpboH5lvifPuCnz+HaReCo1DTHwD4Ypnpp7xxBBt
fne/x/CdEeyrZMzqZKdyv5g8/Vi5tH9e8qVvuPcnBHtJjRgZUVycDz3O4cMtL7+ekVrXMazn5RlT
pzGrKQ7wfTiPjbiKix2f3eritfMOlZDEbsdcHKM9mEUyOhMgmnTwaXOS3WrJBawdNmC2z+1iu043
FfCTEwq2avmdVYlV/KRQXEUAUm6SvKtK5z0FT0ojm9qg0jF7e1zpy59B4/P8YWQd7cRQf/zX1ljT
LKeuvKAb5m1XJBC1aZeWcnK0KMkRwj+XldJq+oJlo3Aj76CufjmNgXw1Ce3kbX+Fvil1WXkoGt+C
WgjCt6ZT2XOLsCB14sBCqxxeMNN0EoH/rJjxo1ldG/C4DlHn368gApUdFE2cwuTMTWyeSCEVnfdg
k1r3QWNRAPecOA3vDTokPMzMS4tWi/nYlbOhotsuS+zxc/TCwOAYyy7KqMqQ6meNbnkpR4ogW4+I
HZggBHs03ahiYJ0IjCS6kukeEXwTPzJ4cdyxpnlgycAdys2Xn4jVhGacF3ykHiP7oyEgBxf1IBoI
KiBTIEF1HHO5+31inEy/QKFOxaE8PwAjA2FRda1R/Vu6FWom/SSq0fMPbhJ/zXPwhLusFjrQmWLX
BZ6WTAEnFRAzdKpv/x7gbtRIS2EM1kN8eKWxcYm3mXYO5yFn9UZJa8g0Ht78UE1RhmT9xWpit3m7
6y96FV8vae1+aQCrI9UmSvWmb0aSOvgwhHLytEExFzJqQMCtmPFm3btbQmfar1qLm096F/WNRYmf
9V8frZPEZ+4Qvz2dQ9vIeuLQ7DfWFTXYu+aWVoNTu2hXI/Gu8iFbZJcKrxdq6ba1H1nxQWuemGgk
jjGjCqu0XaIylQWOQPI4Ivkeh1Lc2fXFF0vzVhPTTSCNjDIHrbVXaewsTexk6WLn0lNQznUN3011
mznEdUpDu1hsv3jeMsJ5SxT/ZEG3UWox3WNz12LBABKwC9/RO9qFZqdKT4dKDyRYBuG7tLbjY+q/
HvaWXIh1Hp1ICh/gWuCkpsETZPHHqg4aow2YNYB36cctPkvWu+Du2zz5xpbhwgBZvwZv1p69nUA5
o6/C3v1YkyeLJKORTZgohQq4yGqekxdjJbCkoBI6P9NkSMK83i3hBnicAE1k3N2O5oAm7axhDJGj
nypLr0GugaxBXcOaFTqFzulXHHvdliSc+w9am6Nmi/BDNaoRm/3LH1TIMGyC7IbfYJlqsOqGicIn
dnPuUuGIncSSl68nS6KaqLpsvadFhFUkmpu0ZJq/3py3IkehruoSmUj5ZJnjR09f7+EuaBgkMXRn
1URS75DboI5K6n6kr7Jgx6HM3Z6ECIaQMaCGxKRG2KF+SsIHdSXOQ2ehcEFm4NYW3gBn62qdh8rj
SQaYQsauU2r4131b1MND3WlMmTXSnzLseyi39k2rEJ2oBhdWCHPCrKNLcWshI3LhKh/an7+cCEv2
Qx6vPMsDhj334802aTHLaOs33OzTpE5o+8heou9q7SUaEA42b5furVaCXKALmy2mrXR6ue46dKK0
lw9FVzeA8glzMa/ccGqEp+DhepeP/54U+vtBvRCUCVwqEn2pMHYWu6iSQq7HgCBH8kAFSdkzeiiv
Sq13qPVQiaJ8u4fHVcW7k1+FnckPQ42BPLukqUezQNYfpeFQH5VNe3Dx5AV++SqbtMg1NzXdZVrk
Ycp1FYAF9BMxOrDIQBj8Dyj9F9QNvP/czxbNT9ZVqRY5fiCtspHFs8QkNACeQMJAxU0xUSEoBGrv
ekQkRx+jmzD9RNKsKwzkF2glfDOA8nhBF1N6JgkGL98M3/DrsfwJGXIZdm0NaulSPNAONYY0TLJx
wDOZyUKrBqNVgspWQryb1InA8qxMXFz1aJWbKKyJtoU6gComyZSasiuWJckIblIPMBOEuoFIqmpE
d3PLndrg6n5pMZaTVaUPtvt9e0ekgyRS8XI3yAqgTcWR6Nrm+ckbgQHBBsf2xgFUfkIbSNHoNRKg
X4JJHHBPyjNXVszrSL6kVJl0pMpFKmsoMATjTXZb65x4aBJEQhIpyh/H8BjSD7Jh3Q2nAvKUvOJ7
BbHYbSxOEqIS51IfzxUgV/AOTiM5uPqI/INwegeKvq+2dKd0CLSvdr6wm2+j80DtA3RwrP09wXL0
EweGOquqNbmfSfGP+rRO7UbiSt1AdaLao/aGbviMFRR3QFnL50QtGuQ811g85Y3raxfdvJvX3bVU
0K3Zt2UGrQZim+dahGqNgNjI8FLsoY6RpFbZN88eNMHShNNSWRkwEklTjmJHwlhHjbqRI9EKtSSt
3dvG3TGwHCQY2+HBv9GDqUTOwKy5aVNrjsi7SheJMr6j/LjjUMgAJS41D0dg7dQ1BglcVBNMgV4g
RrmyEPWwzlvnIXgG40d5izyzo+8HsjzaJLek78r4kCMkGaVMiz5LWUCciIyVT/mAhIfQE/A5OCGi
Jp7IaOtLjuTqzKETcgnKPa0+lEZpbaB0lGBJCXAcIZW5Rlweib93qR3QlBO4MICyWvtO5bkaFji8
fKP6gOdGlBJoVSdc+e+TOBiOkvwLyxn5E2qIEMzcUo2MivIpDdAWOwBmO38/KbWrFDloYsUBZwm1
HRdOTZdSqrs7qq5CDAmMAdnOnM6Xgu6JnVi2q4CrWqn1cQSi1MHXraJog+RdlasyaLqUn7EScTpl
oaG2bYrEKhALfa8cHfdHgEFCRUGRyfyc7ENskM1skhA6xMmCuxM8J2rPpvxfftdUCX7bUIaIOrVX
HWXGnIiAqfj6reVPKMOAZCAXDNA+GxYCOVAxyAaIYCv5rdTwVvJKQah+0pRaqK3GUBC3/NZzPbmJ
dKwTLqvbgsEBbFtlvxYBsBpUFKfJ+MTFKken8AH87MGzSjCKYXhidPFDnk9U2yaBFoHAZoArvgqB
TCehuZVSwrTNk/0hKYYSmm/s3PfsPrtAbe7UNuGRvMH4umqcnAfo7n5x6847STutTYFJtA/14HCy
jxXoTrfzT/pBu8I30PjtnFrXecRP+7P/KkSFj3XtmogAza0axgwITnyqghJPm/PWsWjVX/Y+Qafg
RRoAeNO528AVL7fq8DCp9ES7aWl9DB6AZA8o7TaIguvubgP79hU+QnEuP8D2NTg4F8aDTuxXXDmB
qAU/Fjko6Qk2d3DuMQ/fCMzAyDZBrEEme+bkkBHxDh4b3FHKnyK3nWNhb1UwT+gXRV8NOsconzDv
Ug0S7uNExz7o+1lrQyjIbM9AtzpXkzjgfpr0ZTULVr0r/LtGuSbwfyG+dAJyTS+BsA4RKAk1h1XP
YzDbWZIzF2RAiQkBkbx/ohKhuLokVvNJBZiITZNJG2M0ukyBc/oPcs8pdBMBrO6QG3KKQxHKg7ai
V+htb9kvDb/0V/ROoSCyL8grL68+EE/laz/dBCWd3yeslgq5l0NYmEGfiA48Tq0q7vMb7IwsrR6b
oQgUIGyjOyxHCt1UqjVvGhyT9H00Yyq94vIFL24/fvBRgHpxvMtRvm+BMB5eyb9OIeHtuEiyqZpG
govNvYYtN36/KLfLbWEYN37FLaN5QpK85ladEgw88fz1s2BE2ho2fDy6OuOOG2HSVEhghiamDKxz
2kybWwCesf5SwTUhKmxTT8XhcIs/+oCa/eWDtpM5EC+MFpl2PXRYQt4o36PUsm52Pqe/9K3WM/pd
f7msVSM8kGoTBAEzIlAURoeH/H8Zpw2mR50gyY7bkhbRRUlpSFnJNt2kt6tuxAKu6+4IwqwBL1tI
PA70YpRxMUoAeWGTMM6P0KPEXtH2ahmeuNliUedI93pTZAjRH8TnvI/mN/DlxabR3LpVxqF72gLU
MPjdaD5Q2oAOqllydPcZ/SkFJi3CagJBXRtkZDLWwo4IPfKYHEdy+0Rwn5Nt+HYrQ/nLDy5+nDif
fuLcvQuZi1x/0egZvZtbnykFeyYVTDhuV5EoaGytC7qnQdEvkC3KH6lTxZeq2+MVnE1lMhKn2GZX
7O47OC+1Yz3mI/mP941TQ84hMGfz0d2rq9+uXEspea2oeWVYa+CqshSC4JP7JbtA5sE9tm/De+/k
vVbfUTE4Qw4BRnmDYF7rvpqXG8yMYt0rmc6rua84he7n4pSJ5Gk4vPUSWIkF6xzRk9ArmN7n5mYW
7+hWxmXybkav2qBm8W0j0lG6S6MzOlGZ2dEsct+hh1RWDOzvOZzArNi1xK13qTheyIYW2mmzgrBW
u84i/UIuwXQMdHvB0WM7N6Yz37lVwz5Qfj16z0J3D8HqMSoODMJSRLEwuAzWm5X25yf7BavYDFK/
WLcORccsoR2x67xAqW+t0uga1r2kfYeqCKUY5jEkp8PwWOif4zlyBWvgQHWyJH559WVFf1nbXgVH
/TstMr+pGjSfr6AGxA2cHIHkt2ATsBT6wCRZ1uoedu86KLSfMMxX94dXXT1Y8zaAkjdQ3swVZowZ
mQR3puo9gPlGQsa9XxzzJ5ngLYzM7mZU7pfbmh8kf994CELSAFv5YlBaD0+OSgtHpd/HJZQLRwKG
jD35o6utUmq/f0KSh/mOKU4mxW6xsx+/pp/p9vfSKlQozd28HfaaiUyB/zS6jk6z1ygdXHvFuELK
s9KiFScKydvpdpoOLr1koK/75X6Z/lR/09X2pzB9/T7YTn30K4/dG+0436FgptfIGN1mjcVn/WI0
jcJTrzw5zL6Ly/q0Pqzvi/tiszZ/zovzJLNRSZA2D0LWFa1CW6VmKCzYedMRf3iHbayACjuBDWtA
7TA9A7rTxakH7/jaKZvWtXMdvA70w+o0Hs4GCHVsNvV4xtVA29uvB0Kvf7Af/+yJTHCKW5q6N2iS
ZSiO4v0ZCE98aa0HMQA6+bV77l+H8yXos/vRupHAox0YfhUNMY2Ojk2meOenlPnKGysNKu1z8wzZ
S9TeXebJU3yMSk00rwDuStfFRJJFC1MR3G912kB34vlbQFCigu5J+9V6hPtgD5v9Fu7b2zY+BLih
3TAd38cSUDi2j+1H69xGhcE9/ZjeC2dOq4wRpgyoKl+ZNdjkXfzGEvZrfbOrpfLAIcqkSw4mpWy7
4YC1mc4u/EbbjPGZjJOxPugw3PZ33T2PeacUfaN3yiB5efe/+59oaPLeyZjKxgffCY2NsgaxhA0U
LZnKQBqVF/3Cer7FMJ9JS3WLXS3Rx0WVkS5J1pRxfj9li5LqHWoDrMLm1VdCjvQW4ZM8AMm7I/X5
V43UNUpfr2hBP9q75jX6xEnnMYLvMNh25t16t9pttKv46mY3uwHBk1VaZEeltzbDRq/Rm3f2tKzc
Q2/dshXibfvUKgN9VHwiH0GbvIN91drgiRt+asS1o7WvT2t/31LwKbO8jC4OcC64U+oXSm9CtMY0
6VQ54UJMlOhjGYz33q5XmtxGD6LAZCCN2Aptowafja35o8MuLb6Ty/o5aWR3yOwSKahQrAJvKZC0
eIIsuGDuKg+bJL+EYb3CMz9xj2HGQnVVGu8CURcfIrXOV7tR8vFWPhsfO/TF9ejffSRaTOtVsKvo
dTQPXp2cHBVWPD1zML8EogDCXoiMoNh84K2TpHOS2YtS6aH7XLNK8myBTBv27mDtgJ07r5Kd1l3z
1kxf9m6BdH7drh6iQskqEvvXgkLZnZNEoBxSsc8o3wSp4V1hepqBOXf47X9EnWl3omy3hH+RaymK
4FdBVJxw1nxhRZOIA+CIw69/r4J+zmminU4bB7iHvWtX1V7YhA0PCr2hA7hXSTr3hptS9/vCTmVV
Xl26CSwkZH3t+7HJG/9QQPR3+Ez4GS5w7XiUHrzKBa8LlIvwOUfhpn5pJf7JT3wzdQwD02S38n2F
BEH0j0DE6CQ+27htthMS+WUy5/PX7kOTStzN+Tw7Rq92b/IBQ8oas0ev9nbTcvNR607vpEBOudoM
ZwcSnoPzMZj4lZ45TGvBxXQUsQe71Gt8V8fVyLlaboJLVKPkJKNL21xWOteITsAoCqq96rK6fF3b
1g1WtJhIsrAFZEsCkZgE5EHHWNQWr9lt8pjEcVMjm6Zu02RaWe6/PsvLHKsm9pP5wW6SkjOjaB/m
NZaAXXp22oldsWvhRSo8VI3FYQysI08UafbasCt9QNarMzvMiTkEEW7D07g2rXm6unmlgT3SVAhH
afeSL6tVaBoEtIS11vieh8lFDKb1kiTz22qXIeiWPYN1C5uXEktXScOthslGhOxdKmpEoZLP1/ZI
5z8cir0kMCtCDkI3e1vkZMpvkRDBTWXwl1rXZW39qLENKSEFyGiwVp16F4gnWqF3gC5+yuYWhJFb
rjn3MO09UrvzBK+KmHUigiiW5AkWmU9I7Fw7e6cM8+Lwl3Tgkns3r8ZSudxGzS0M5iO8jcx/eHgv
oUW/t+yREm9R3Mn6G+0zHZFgXvr6ANR+aIgUImnVh0EfjD7W0/m6dJWdRxNshVKAFSIU1/RrowfZ
OPA2rwLps+EEiv3bXTSpPbnx7ro75q0W3Wq7QmKIenqyxJoAk5wV23nFV0qhVEXYxPOfLQEnbHUg
smgdA+18UafUrnN/Hz6mDPDsl92V33fjmVR9YmyzP4ntQTqmWmpKsZYlqZXmbqT3ntAMdoreNV9H
ZDKmgFurn8HxasGhhoVT4EdqBKyUWc8srbQQB2rwQdRhF32SyJhtYyvxdtyVwRGn7rvsySYIcwB2
20JN/gyhszWAWZsatFohhRqd2SeR+3f3/cO7ue+XRzqqAxvVv3KY4hOovPHiHe/mxtqefSbVQUbu
dX8jblQVo4J5AMkYW/ciWhwWH/5v3037H3IqacpjjB8qcIpkeVD501ar1OHZryJUp46Z58xi3Mr5
QR4X+HLjJVPziC68kM9bBdk4Da/f12+dGXHLy26FGzp177+zIufWC7dooQwvc2LafD7QWxaRioZJ
qR11dNUkuX123108NHpyiajOy7NsLIumzyAmbRFnndd3hlwyXEpEuRTKB2AyOjK7RZYL1ywIyB9e
yxcROeoBHdXNEYNP9ALc5MMNi0uilJw8VPjm1f+9R6W1SqWYzisrv+JVH7FF2hWCEncrvpJcwVD6
SAWSZ3Trs0zhKsWYPLuujG+e8tRi19TO+eQQxvdAFoBhTB5eNFq49TGbxRnVe7oigmRdhI5KN0SJ
GyQ4lP6IlNW5wUzXKWRpuvHMRRpY7MlFspcndCRu4VJhmdwz5INx9cNegwJCic3F7pwI8Z4/z58z
PXz5Z71z9ovbY1QZ6PgMrr4BDtqr9wgWR8k4GZ/GGtFFBs98bD+2mEz0JWuM+6VBBV8LZehWu0+o
PCgNwM5wZ90eGVmV/IRd+mlXlhm3/g0kbXGYZIvT5DS5zR4zmXtkQ9urgsTIqCj1Pr8gL7gmYR92
BXI8TNLZaZJM0gA/Da6+olks2loXPCZST/ua0bsOyr3zYD9KsDs4DGSwZqLED7GIwvKE44Gdk4Ve
uIJZv+nAxepRw+5ZeKlJan7nEPhzRTwJ+OO9OwiyS91zu5wnvVKkn/wCKpDVdex4RDMZ40oj7tXT
ThKD79yBCmrgB3j9BPXZZ1jvP4Owg2/Bvn/3X4yG8nTXqh+AZ9IcogmJ8GR7DH9t9JJEJprCNAui
aTQlwvtVKVgLvLDOjEqi5unh41CuotxCPCNEpOLf+tpstN3IvUkzSDMzBcwitt9tP7+1zsl3joZz
8rNBlUHQS3xUobjF2b2r/wAZAx/rWz7nmYjvxv0uOM7AfCZH1q6Sb3unju3V+h8Ni/FllI72LKCj
cu/g65SXe5F/TNBtc6pIGkkSwQKWxAs4xHjM4tl1WPKvw3c/4WJfZp/FZcaGGN9b5t9+reeuC2Lj
d+XQVqhKnghKMOOSP5lFQVoOBlzX/UhHeXn4Ki+N5X2OdRjCkcK3QX4vFXYgZerFOD0SVl7mn+Vr
Ga6VQV03542AZcm6DFLiF7YqiqjPy0aLaHhSPQDTXzdguvvf86Y6EUW+mNwFItUYvMkELzRI+L7/
Xf/K2/I2+4uGCpZvfS2TGpa1voxlhH6QLWPOYXQ+ILYJKm+wET9rZ19yTAGcvAVlNhmGscZ71k5x
nZOVR7kT+ZHPYO09uFndKoR3Ri7jeUCsWHzZtAuzAnvYCKyAG+dnVAr2I4YqZ//aBrBpXn3YA4zo
Q2/H27IWJhZomi3FjIndM6Nc6pUdtiXAl9qotJtrQ3wR1wgCLHxOtEvZW6tdGss/I2vdj8v6vl/7
SR/jfaN9+rRI9c74UfqVMiWpw4+1StlTq+P41LG2FZw3Ho51cm5Jm6r0npWx0szKbvL0PlwlbDx3
vt3dw3OwqZTkZMy8kKEeFCoPkSZ03ggxLztHxbXqUtX8S1ve9klODqjSAOPRPuMsG0Pkr7WM/JbN
jPy7Mz8VtV8mt6RcHUneImauUj4Bfoqbyqzguj2D98g8Umgnuy22JkokVDaCjOgAahl/0Wxp36YI
sJVgnoClPs0cTHkopqCv+C0huiC3oUJEetOCi8LXvslK3vtFe8Hub1w7LIgfEOd3s/p2Knh7MYoo
CfzFEdV+Sv2IC2usDV8Nap70XprZUwYbxOAzxgHwusLRag/MirDC9OJFOLamSbq2360bjNabe/w0
yS0anG6qiWdYF0+nhpijMiq3awPKoYMjTMp62MpAuR5/lUO/PlYT1hP1PWjcHM/84NFfZdjUup1W
V7Aym5q+WK0iKalb6x054Me9zwqJ4rlrQxs4zVSLv3zfTK9MmnOfZJF7mu0mpxntJSa2L9FFSIed
oqqvuv65Hw7kzXvq480LUZCuQ/+qjSfeVUEQCNt1XxQGk6p0wzOJhhIQMCXPe/i+DJ2g5NQUmrHi
qjqgw+iCKLD9plsiWQXF9X5tFi0f6+JHd/fcT/q1cWX0hNE5hlc6sgchh6qcKQksPLLMe7K1tky4
TCJaSYAh3hR0iqx5W8R0RxMn3CQhqbgm7aiO/5owvOhllY3ChXo0UAY1vY2cmeV7oEIkIgBWHkEa
wB5YvcWrMtE4u+YWP1zqBLh5o0pWJIJuhHtBTGAk+0H5Cf68H+hDFgC0aMaZpxpx1L16b9Q68LC4
3HcX/piXcTKPdOGwHjmB8+0k/Yd/vELzPVFlDgdJfzdUIxp9KFXE1V3mj5nZ2Dctxiti1dh5QLCi
uQTZ5ir9liqj0US0DY1CxDqkn1xxm4K0aCNV7wZxBI7TQnIUFaRzeYzKynlJQoEVphLAFiqOCdVO
yDXkf/GaKEgqQH9wTsrWpMNIWD6QLcSjVYk7ycfEm2tz+bv8aYQke4i4RlskE/XMrVIvz6BeF5eJ
gcmFOs1ESYjFxYBUIYC5gfzAckv9A3olG4JxbWAwexpTFbST7g3UFbyKUuEfNKbG9rmgi8wiyZxP
P07gjZxnOt6LJMi6FgPR8jJ4Kncaf127GQwagz4VmkQveAc6ilY/mEbXGeUGzBcdB6rnRTVdo+1O
W2nR8+BQ5zIdURSvnGEK8Sh8VUsvKB6yypYAKfTFt6m6MWKlhPBQ4iQdT/jE2ejTRZjgJNTMhaGp
QKgDNFcGuAwjVVKFaIlZT3Wko7qCxRVQisXWRhCp4s/ysQVcgKgx0HHqfaiZoMcHd+X3VBapdbl4
ODKxcLZUUH6RsJFIailt7eb1tb3ONuE6/n1tPhyXX5lYC/ESSV9YVU46gcCe4m1zbtZifVnd+sQM
6sMqN7HjTejyYosWgP3Vk9aoOPAfyK905iW0EIT8+fY1mMPBa3ukPAKnI/O0OOna68S+HZ1wUilI
xSxtTnn8RL10p6KgVqS8eLvgdmpZ01FwP8T+eEJmecMYOgUl+Szo2yNcs0MglklOFm2M1O1JhDN4
UywS0OHH9TE0ypExltbtzuyE13FyyifXvLj1r6trtMOvgmZisNZdeRuyM1PV4c5ai5n/QpO6ClGI
f/w3P8VkTUX8EYlJhDwD1XTDO22tzhOsuTjeAwF8ACEkDZp1xcwT/2/1Jb/+nHSzWz53Taor1S5/
NyBvRu2dKzGuwiW8sbE92gXko04ZfCtX/FK5STAQk//rDXtXDIdzs2FUBxiWKsB+9Lhwk/pQqgUt
Q/u/UsfEULkTE1djw9ouTI6NidUvDz+jz2i3sL8+2/13dVVnM9j1dr3QZ8kJEZK/+qVV9BP9lLbG
X5L9a1n3fjf5aowadNge2eN0UYV/M7VGsBjvD2cP6YYLHH7ZX9fVdaWn/mxTy/1sk34M/YuZd4Iy
c+3Tbxzq2RjjqoHNlmNS3YmXdXID7OVewfHglCfmLO3pqHbFxpLOEYLywAzCIS1eBiH/smbVmT0/
r+pfJbgR+Byzk2NFD6vdbKa05DYDHfHytT7mt0vn0uGFInZRWlvkHLhzP704GescTPld5zzbkfOB
0YZ+hgt4xX0PtfjZrMxiIqmDuihuzxbrErScU7/Uu/kP+jFBrhLxUuuj1mXR9DUxzoywS0t755Ul
7YyHtDYyLYzaxUrTYmlq8LfIRAZPVPO1+ogNjAoqLySLbEk7ADikuu1Yv4vtSFoaFZLRs1FmiFHx
v/be9eaEqXffZJQhjjlEoT1KhxiVJoVXI8CTEMQftQzLUc68Ew3x2TLadebCaxt+Hbp7OyfXVhgf
r1GZwVTyoIS78ea4kQjm0G4Q++smKYxMAcWVq3Svh2ZxwcxuGTFHL14el9bsFTzHKetFykvckXqp
u40qhRFnDyPzQXls4ti7XxyZbPT241zb+ZjQzsieHw52wwSeos6Q2IrXrsSTFvPuCVsu9s2OScvY
/CyxKp+7jZEJYYuWYcxhre01zisWCYyO7n64H+aDt94+GPl6pFVJfcgw92bP0ixXaFXCwa8yzz38
BvAHlMHi5q3sczc9zKN5aVab6DwwlCg1D41BbVDnLUMU4zjTGvLOBiS4X1uROn3JMkJH0j3yFtTn
SP9bxXZeVEsRO+18ybrlaiWp50odQogvYsTe2b164XdKObXOK1RHdSaNWF8in527dA2no2WlH3di
IAprSRSeF9CQp4AmM9DqbcjN39KoSidbcCjVPVNUOanKPr2sVxpqtAhrzQjgFM5jMAtlGx5DJ2QZ
ON5wvT8EGW3KbD8J0sk5qPYviBT/G5uANcA30NpYDyEmcoWOnV0vo48jZbQZPUbnpWX6VSHlyzbH
3/p6P9/NzYlqguxjwIlgYBgBiEhV5ADGj+WIX0SlKWjQ87ShAzgmTxQpzmsnzQv4ZPfHOXVWEYfv
vQajGhHJspHzkUQ9wIUALQRfTE+RNsVb1M6DaEjURxWWiaqHLxrIUE2ACCmOqDRH+r7Kzw4oxl6B
gajZ/0lbiBylytFlkb5SKoSCGnmABKtDsZto/Ol3+a80UrCk9uAiXJ/gMYphrnUPEY6EEfrWwEqS
AXpimBJEqfNnY3QclkZ3nNq3umZy9VBkq+Wggv65DqvxhLbvyKGymA4iUvsHjzg+PVQIHeJMJJ3r
Dvceo6sAF8IKGfa6KF7dWR101WUCIiwVowUEqcJZc22NuHsi9AP0izzIHc0LeynNI3H0Yg0Snx0j
YKDYVwfONmUra7gfhLPqpDKpDN8B0X6HaJ9DMJtMlHVAC+F6Ao0D0HS4eO0Dua0aTrCcYUciPbbG
oZ6OqHtYDhgA/Td4Kmwt0GYdnxzcE24luN/yBdkfa/3SzbMBtfq3flwJsIkHG3niFCtM7Lm6tw5Y
tj4pFTQw+BPqtf2dTZDHoDGVAuX5LTW51OKFarzSp3PD7Dg5zwj9Frqlk3hSNI9VXfjYyX5eXeO7
wvWo9o+98uA5SBAXQ2XknOpqiCCXU1sG0aL0pYMiyxt4tz6FNLN6rGrTzzjp2SzHUikqzdbtBagk
8Sa2aozXIn8+q5GgXyzk1179x/gpfRs/9Z/d3Jrcqbzdl2BbS4rjXN893LmMOLE6vrgqGzYGumV/
1Htfurv/LTmHfXNgDVIwQYzz/UvX5MzuujALM8D8pyf6DuB/TxV7zVClaPHqRgj63l7/7qAr17/i
M0SLzzhdGbM2Ltvrw4ZCLHsMJTFreMnAbZjaHAaTV30iNKpo7ORe2M0vobOjJPVsco8UzphwDD9B
bfAkcmywz9P+k6zis7W/yuP3OGOFGtW+al/37X2b/l3ezZpJPaxpNppng5Z0zJR+FNxZnY6TdHgK
LsMMYnW5aYVq1TOvUuiqoxM+BCucy7EqfPRK8B/QeuqQ0W1tUgn0FuIem5GOF3xP9nQEmH59kL6b
Nmu7cu0rFJSH0+iX+mWsooLGTG/dmn2C9+Q5/kxfQRlrepw2u9j546bbwIVF4dkDOWk0uIFrWrPj
sjr7TAkvFRyfyS/z++gKq7eO+Se7IzzjoLKOfqPfz8E16C2xLM2SEs0fmhFIVgVa9QF2KA1R3+0G
Ifkdx5NDM4NMgtol/wo/TeMNwBq1P+tLR1Cqjle1WWYZ0027sY4TVOXBZ1QhOJYOQBGKMnwJDT6E
f7lsg5yaQ9rR3uJPIssn5KJDy+6JewSs9Rv5mLOOZdJa7gF1sVnuR1Br9jjIbLiTE02pqzOBpTXi
WPldShJbnzAKPj/RrvU4OxWoPsDhwx+rStVaGq2X1cdJuP5278/m4enweWqUfSu93eb+aJYeKKJS
kuyE/M2GAl7ktjc0MLgBDi4DIK8DXkrh+r68L+11OpdDEW2GqTpiqY5SQAIk6QokuFJGIpGw2qEX
TyWNgYI0ZfF1eWeCUauzhwWsZ+XxZG3IiOFWGyLL5Qa0Qmwj8lKZHJjshsDj6iliuuCrjBC4U6YN
AAggsKIBvic1SQmLBSlW51jTfOPWQnCf2yUrtEeFvMarlqhXEYaE9EpO1XE6Hr7UJbRbJuVAKIek
SgGQQqDUV3pawfUi3x/YvwkaCUdHXz9qY1yfgFHeetx9gIs6Go3xBsw9MInihONi1DzCGxP//5wP
VpgU33qSRSv5u3T2S40mvudXlRJKN82PQ6e+Q52s8F0ELWnTlNbrYOxB/3r4Kb+XP77aLfX3gOk9
6ak1DN/jKpNBecLu+7PCNGJyCNIhTbfpWyUWN45ULK23wWMQ++RWbWRp3f/vCZ3l+bXolpJd6OLp
0jXQvAqnUIQYtx5cdBUOFTNLDICuC2cyZBVyF3ijllD0J6cK5ahFxmkyPi9LCa6LmPXuFaGdPTBH
BcZzZ8e2iKS0u+/I7ifJz77HyuNXDcQvh1mdbJNIloxBTgyFrYHcug54g0iAJumIhWWGmrXJX8X2
95240/COnfpCUKnl1VEGFDcgn6/7zFxtlHwqSACXc8GYtBwBzoGZKVZW6FkfmLDuaWfWibRCGIgx
i5toemWgtc/o3SbXfLN08BjSH8GLepcvwhAFk/e+lD9SFeFrweh5cYK1M+5pcixcTUokm0eyTPDJ
EN4BTZrIZKbWtD62x7Q4GqZDpU45dYoOBsYvNhZMvBtVlaKuH3brazYEOPkY/hFeYOTAi1e2wkRZ
2nhKa6SsMhyXRlqNJIUCxwzUSl2D3kLYYBFhKp5mpeLNEN7yESQ/1QdjZWBVjHs2cYvf6NxzhabQ
Q61jytslPFSre4Wul3GlmY7VtVkdmXOpMPu4/s4rj/CD8RV9goxTytQuFucl+hrFPhvekKLkCtXp
yIMoDJAm46rlEtq48OYiQhUYQyc/h9AW2AeQWzJfySJgFaH6uEcQLEyakUnzU8RbVRAE+irGTVTc
sMgJ5YkFsD5yga0JCvJn8DBeBWzNYe0JZPWJ7ISkNtYjoSC3NjPU318wH1v4wwg6qXoMMzLUW3uz
2WM3OAmIgP5pJnA9wWMRtBzvqgm+GUgZUepjbSRzowCuNOZGxM/8CGeI9XrZxswi+BDKyTxtKwn3
ElupPkAV34mW8I+TH/OR6dPJRZ7x6/sWApwWT8zBJxL+SgM9GSFidaFGGSAyS2UjBYhGkT03MUz9
DXga5wYkTabWX4gzN3qHfB4iaymbsFAcbejNDUgaZC5Nig0UUKsVinbJm2xgBE3kmx9+y6Zeh6a5
AvciXFdQLniSeYh7KD47vGmKBjjtRN69N8EWRu5NjaEE6SCliAB+7eAFd6yEBNSmbGGvdXX3c6Uu
KkGKgnic06EYtFgHHHNdeh2C54jCgcfX9x6q8vmRkcTf+JOI9WYOY4dHKAhnvvBGbMh8xE6w1Pgh
9Uek4GISiA2h8rqk6BG/H0PYOqBIJzTPf6pTr59SvZnv6vTk0mszQDrFL0kYoeEoWk3s1NjSyf2I
0/KXPkjsSjvzi0Yo7DR1hge+bOvGdUOdpH/rVtx/Oscv9Y+ENcTw+mDKmbb3Gow8BBWOPguvlpeP
5LaQ/xsPIw0EPTTFCGrz7xPyufilfHTwgLGiRnUZUe9Dfa7HXH+D2+eGkmKFMJTzsamRz4llJMtf
lCGooYhUyB4dcaSVCqUOPUCiCroQTIpKJDVaGjyJJ/J295ljojJMnNenSfWv+g1P5X7CLw7RBJTa
ZEjkTtxx8Lk/sK9gaUu19PnqwRCui0wEyfKBzlQNyRpfMHxO3/b2cXfCEozd6PRDgRGRYMml9Boj
cZ8fWnVymhL9Hw4dg4D30bwRWy6eCB3u0GPupdZZld6fSsvoz8suBtqqq6uAeaJWOCdWopKJQ33P
gDgFLApX9OKf5B6HKTVttqLmHCAXHwVaYLaCdu3asqe8ToXslNIgrQJQofAA2B/IheDj4pzJn+WS
ghnu0JLEscpCXOxtRpIBs2vuaaEjwS9hRuynfjp+UL8M3c9SI5Ur3D4OTPSyUD2YK0eqP8pEpH/i
GW2GHimfpr0uk5pWZj1qKrkuJqOIwhKTq3hYWFtql0G+ijWnyKh7atdVF1q/gZ6Ucih0tuBMnxYo
nMvJI2tFNFOJ+++f9w9KYBGGaPYheojIISL6iDaTdzlQoyfzBEVGrV1ks7jEVQ/iI2MGFSCNIaUS
ZDypQrTrRU6GvloQP+1evSSI1qK5KSIWWBP9fNDCPqiTdnZ4aOBZJs2fAo8ij4ycD3q/PGsmdckP
DeXjOG5Vl/e9VwPUHkIXO8fdBLoezTSWly+rc42FhHfPboEoaJGS+YbMTnQf9akr9dnZwStc6kZV
vkF4CeKQL+0shdJF6lDEoYhGN+FaWuzouumlndX5QgD/JFyjtRhc+J1buKbIP336h/sLnbWA81SO
YUj6EsNSmGnJID6amwHOCHIsJ54k/Wn+MN6+UYjozxy7/Cl2Now/o4MjqEskqVwhfzAdB6Up0K8e
BiEN3qS7XZiEjNUmjbjHOCmyBPGcueyW118oizq1I7gi1XXDtYmwD84Pfc1/eKJwWEMNmXdH0weR
e9UbQ226Xajr/Aqvu/FiKo9KlBX6dBjy5D3lLFqIjRv0J1DjA/pd4PUwVdOAvx+7xSciinF1X0ft
YAwF8gjm0S7x9POSlXIgyZyF4FCdAyxG/usLUaqg0kQu5UtCr8Bz11FcWOffktwWRjx7UDTEBYHK
SHRwPhGCXKfSSD7mQlokBRXmIlTrw9KL1lIrdk/SvNIymlJYGhEAxABuJ8rmNIjyHwOtvwJjtKiG
3QZDkfkWsSGJnYzVLPMwg/JEQ1tqe/LWlwqHnU1TEdOkyG0wY9mxUEJxk7K/ODQPbrmIVgX80jYF
89hlE2Hjl2GZhBU1PUO+KMwITBOOJmegd7tQmBcQmxx4pAynYjtS+Qf4nPWNB2tbTkFc9R3eGtyr
AiG9740HEWHLV4a6HQYgtF1UVUgKXOaDTybErCjzMlKc6CjehLzAP/lV0JkP26SvyQwVtK4FVgaq
fN6o0inCMjuFVgvlRk9rG57NONpxCntscPkvAwwC7WUevv5Or85EG923WH7M4E9chrG61OqCSwmP
wYennKPE793xMtTl/i8X3VSIoC1eTL7LEKqpNqPpTbShgfGA1BM4ArfmgjB7baU+8cCQC/Lq3D9u
To+D6chvEI/ICZAFpBWrsat28BmdbNPmD35N40dvrFmqWlKBW0qtbjKK5cWm6yIk8+rqyiSrAsOQ
Y5JGtvHPRgVNt9gGEfmPssx4Aed2YI+hJozBI5UYCSVFIL7S68CX5jmP5Bf6aSGJFpiqC6OL9SI7
eaJVlp+GpoOWIYGicnJR0lMYU1Q0rDhzEKFJN0wvnXzoeq4lFw4yyY+G39lDjYJjiIJCYdoJ3tm3
JlagxHfn7pfdJhgcfdG19P8iER5Y6EY2MlLnwVxyVWX0OnpdpXo4IZDqS5FeLJaP3PSQGc4iRxsc
lo9FeaLeRqVe2lnQMWXKEjHGOpcVr1iYi7jxhKUvHwzDDixEJIo38v1C+weDzbmPrF7MhrlnwCnt
FGILOQZONVGwTCz1TzlO5ZRqHnAmFNb8zwmPjiBQTctCYCpG/gu+BSmiSRW9smoYToJBIwlPtB9y
nWnGRGmGjrC6QoKldY20XOnM6ypgjvhFsMRWTWYzU+wnAJZQdUiAis4XzD3QIqD7AlZutNBdEN6C
t9OwWC1/YLqzgpx6u350gH+ltnqN+WtcHYjwuK58ibMjBgE0c3pZYa+83U6wfmrLj51uBoVcLvNz
216Fmli5C3NmDeMCaUqp5IWiH0Vdh3LDZbiDpnFlyclgJQJr4mAAt2IYmX/gtrVWiRaIrXiSkRtS
9O/vOs/FeWY4WT/rRz+H4BQI4GFObu/9e8bFf7m4kJad47AYhwD0jMb9MF3o8uktaC3QFq7fegES
jNQ0XhNaqwjb6+aLLOPZZqkmlVX8n0ec+RLMlUM2wrKqmB3GYB5r/6v14yylNZnmFNwr3ra7tUCO
6SVWZxzXtxhS27hNbrf7/rYyxnPPwphwiUvwNGtP/XmfjHKSh7oz1pQRhvW4QC3NVoB8mDPb+lZT
JHTBnFf1r6DOoSArIALGbks27jxm2Bqy1f39DbHqD/AohA7Fm9/SqpVYtTSoUpOPW3ZlUd+1Kmg3
gJCIdhlFb++R07efrtUWzUxsYdkFl9p3uOTozQilFFV/nMb4glxZRLU7FHRzfHPFfwVKXtW2x36y
qB/6H7r6rHip5NSsmL1P3MJ7pQYNkj6c3/dzG3ruG73uX32UvJvwMlP0ioMLfeE612c/qq2w40+r
w+vJjf7q/azuirF8oxuBmICiS0ijijx3Kx5YjZ+qccGee22DBUVsRzCqAQq7eWUORNYVxV7U3br7
GfP6z33/M95DHct8Pac6WDXmImVI+wor2q8Bkmd+2NEz0EB+qw1Wzx9kPuKgo/NhK0MgXOhd6Q3Q
rv3snRsa5I4oHXiMd8rdbUCrArp14J8fgTERS30/+5XB8enB/4WXR3tsOA0T69RsLCo7FCJP/G6D
UuIYVvOVehYQKYy+frI97Fq3unsAQ742j5abVVx6dN7O7ZvlAavu/kqcn5ioKr1iM8KmWUPKQKM3
35rGQNq0PESpAQnn2KyNT6EfV/zdX7Ld/bG28P/8OPkEpzMbwql/Ih5gExFVQlCLitf1MShsQeIo
YDOzGdHSo+KeMMO/uAk9sdn/1zUq5b6VDpLKtLFvGWXnUHEbGIa9VrzpRuf18tIn5bfX6t2u3NvV
7QVexSL+dETeoCZOKZiNfhR+yYoenNBdyLJQStBjc6GfLbQVFRuglrwDmxKtdX5wAFwsFk9ngbFd
7+9Pajj2cSiVBunale/BXK/Di2dQFurabHKL1KXRcs0xd6t65OJOcOXDRu7z4b/7F6hXw7J3DCTa
fSJr0GiPhpI4FPIGCwtt+YKqd5sm3DprrWVQT+q1J/JCRyedBnIzfsbUlWYY7wrusbYk8Zl0FZEp
JiN1Ykgx/d+jfJXMmlUEL7/yNchTJGivUHvOAAchvuPKk06IDjW8C311bmmPyLmtZ42dcBbOZNeg
oA/5FKXVehctkEwgsJjDmUr5WL42gQbwn6xKZGsM5KCR52YlFrPQJS4BzwD98mvd0gDe8eTlm+OH
9xq/fM0WyxHXfKvPU1gqiH1//au2b649xeQ/J6FLnran52G1rQS5/WadoaRHPkpdj7CWRn0qAOcV
vpd06BLrwXhFiiCKbz79Dv4zmx4hax/7NmogCDmjitkktaVb2GvyJM7oxW0T7pp91bJSrrjWwCTK
efBUn5pHey5WkMZ3PbjBu3Xq/ZQQfYpJxTQB5R8FARaoujIntDRIH8Cx8NcItr9b1uJ+v+YhVcUV
mCUDYQBXFdN23NaB3rqT0YQVm8cLEAP7QsK6ocEFK0+xHRa98toZV6XNuZ0ErEK8EsNA7dBwj/0e
kq///b2bHZJ3dGHUB+6krWqYRVIu+3dcAQLcUbByRyQr6yn2BMZSoVSQDQjDSkZUUiCUu3hkOYB5
2h8ktoUIS5JLA9pBBNpYa0ZbOtF6IeR92DGrmGKZa4LfqJJ2CiqAZzCAn/NP9ziJAipxNolGvHPC
dcpa5Nfs1uXZsg+99NU0sFJexKiqfpL1p//AkPDYt0j6ue4+JLvQBBdHNE3dAU5/fV53GlbzOThO
wONHvI8UEXDDLf8Y3Sxuksdn51YZbgY54h2VdDPmNA+uHVJ/M25uS2RZSAFgtX0fko415DzW1iZ2
8wfnToZf8UQS4BfLh9bz0LvfHNwojAwF3Rz58v3sN0Ingb6FXe3eO5fp+dv8xX2zSbsTXHuR7jeX
GOXT/EdrN/NNeC6tI8xBDYLftH5p7jvEHiZMxMU5bD8T9/xj3Jr2Ec1c4tXf7ZAz1QariwzXRqLV
ukIfGT9fzm3w+vzsx7uv6vJ6dyJcAZhG14P3fret0KmR+feANOK0XwuqdBLBv8p07lqWW3zu6DRo
IBWYn0GMzlRCXkuz86h6cacim6tmCWI/msXMbcwq0w9OUcbDvaC4wRIGEvsLPLvhJSOrE3Ke0bYc
28A13J/piIWcEDYmNPMR/lMpniOY0HCK3NDun6nvHJsWraTf/o0Y4WI5pQ0UEDpft+6hx+CxnAc5
RqfMKwBGoZ9glkK+Ia/Bh2r48k9Lg3oyu3gMRbq2NTy7GdluFRkSqVPZq3yXkdd54b5ZnlVa7+m+
2gR0q1a67+nDCE63ZhJ30p/jOv05g9LjSMmWemjyDV+0y8icR9fo/3fcZsnEJH+enScGq/TkszgG
yXAfnPYo2qJJjAb4OJN4ymK3EWGemCWl4o1bBTccnL/rW2NV36LceIOkwKVmf3k4BEB8veHKVMaQ
wu0coWPFeW8fK/PkPrcsPWPd6tQ9F9XxIS/yl7fGtrat+lIimn4JUDBXHuCtrb4ZutHqmuldNDq2
kVI9uuw0SKBre9qe3rr3YdTLcGrqPbsNdn/CpJaagOi4oELIUP4Xcpojddbj6ESo+XDvKdTAE/k3
tl2HsY7jKB5l83SaTvN7pHUQXxA60HgaLSoXLGruEn2FILDzcGJPYrLUJaVmc42y9La5bfifR+g+
NtX1e6Jadf2rCodL/C+Et1QwCxWLQW/0d48CMHHflWwg90aiwa0ifbmCpJxr6WK0IWitUrQlAg+w
IRuPMGOhzII7LoPj+E5uMdVcsSGs1tfM0vtSLrKQhIZ2X4YhzG8cFMrPppF/1dfXTRX91MYaVq2m
pNMQXRGV6KCXzZdYKiI06VDTHdYR8VyqIVC9CsOy1SdOGkcj5VxA615hXYsZCeITuX1IqyZCkbi2
0l5WEFd9oEvY09KAFZdOwG+PMJSAUGzppFfuXndNPiXcumvOyomEpedZKRZUspkB8SfVIqXSwWpG
OlWH+itLEYUHaiJ3ZoyCyt5gypw7MHp4VEtqGO3CpGhT0baxZ0KVIXBVDlT6bdmO7DnP7KP4fbrm
2ByHU8JwqKzTcLqbhdMDElmpiKQrxKUFD692YyDvRGtw7EuKXfrGi2XwGZexBKhPkTSfbSyXoI1c
Y/cDGxCjQqbNpSv3gUIVWe6jqkGohMNAO0HAXEO8VmW0sttibCCPElTQbf0twRuNlxHOvlrH2dOV
DrcM8G4i7cKZhOM8v22iX8y3K+t4KeZndSbq1W6z22Tr/QbTChicn3W8uWzsCR1Mp7TMDTT6dJS6
RZ9dxDm9dIMqB/aF1S2kOo2uDLmfy6Qd2S1Gvc0wwLKwzbNQqC6pJ2dbTYqv2Cyc/Dc8GDQ/uxXe
Q+jv3t1DL+ql68r3AaHqjmbW+LIg4dKRenV8Ge6DE3MunpaX5/l7WVo/N6ffA8dlA8VheVuql3fx
dhP8UOe7aTJP5qXgPD/Rs3kcjd+bBr/z2Fhrm2uNoJw+95itABfDnDRn78l+CaeSr1rasqrubsnZ
gMlag3lSDcRCvCyjubEfmcFh8MFLJGfGqounPtPebRyaKJGUPljBbrofHUeH8bTcqfVS4uB53ira
O0l9zn7ee9MHC7Xe6au8OXxdf8ub9NI66D12cNIVh+E6MHoGhhQn/96+tk8+yj7oIOpxW0ijDY/F
FqUhXb/lu+Scf9WJM+cWQBC5ziGJbPZwKJM2FrxcH9xru/bEShzugtNv8lv+uOffRvCUsUlESvtp
wx4jldTiwZSCqCaKleSionRoQtkue6gL3sn/IbCFk4YeaYNEDzMNYNSst8cXXzYlDapxVKZaleUJ
OwNZGsRjcxkZjinlOcqVvQ88F7oJEULFOT475yNhcphOHkfXvDlZFRHKCFx2ZB6IptMEQxfSbZLb
auSEOOacnLPpvVdxt1vjDdtRM4LjtMM3ZnTtPaF67L2w+6z0rubgYvWNrPM4PwD7wlLzfWgbFHbY
PclAaTrcJyIuhepKzvqpo3DLyF01kLPBc6O5Z4B71zAO0qDkszGW/Lr3/e7vb26UuNhpdS95e2Qx
dM7tRhDNU0hE0Zxu01wM9XBCD4cgsebx2L5oYA2fnagBm+7RjYrtlyg0NxlCTqjNJhozMvLJLF1n
1i7koLXOjfkCeELTVYyWMR5gxFMpWOsVdZRmp7km6Mm/8EB6XZ4ROmJrwEaENQKfHQim3PwwpE2o
UQxrBAfFAVVFRvxmF77Ik2lxFlvMRLRNxFKm6CVHB74aCO120waMcJtfLfWjAY442J8c6eosqZ/K
AGhsmikddJ0Y08H/0XRm26lqSxh+IsZQUJBbOvu+98YRk0gj0ogg8PTnq6x9jjEnO40r0cmcVX9X
wxSDcIoVlq7gL11DOnpl/hzn6AXLWT7O8EPKjSgTaoR/duLypG473JT9E1ldyr1m0xeJ45sN39V3
kkkiUIkQipjbZ/y1PCevnuRPB/XfM8PvgmfyY+Xk333sFGYKwNSfvEkDhTZC7ISRgx2AM/m3cyTV
wpPMsz6RRlQSLIhhwStT4MLuT2p3AJspVkA5dcWpjM9j3vthFaWcqJGj7/Tx1bt2vCsQwHeOgRQz
KUXhlnLS00haEz+muHVrtu2Ka5qiIZHfTaGs1KwCxdzfJsn76xPa03pso3XBUbPFe8AmOHrve8fk
0jtW+/f8xZhfBNIUFuXbCoBsOZwpYd8W+EJOXCqPUTBPPkdJpK3yaW+hzMxZb1FGtrF7skByIqeU
c7bvHOXhxScp8VRopCwiyMROHqIalhtxKkg2xFEeedWfnF3ywDrj68gHeZiou+AWHIOjcsi/fRjY
e3RXdyQO4T/z56Q7rhTJFpI0dwmkl0x36W/hJfmUPH98JIylZBDDTqakDiFdsMAAl4Ii06S6n/1n
n15gxC/CSZMet1Y24l71caX6v/QUVCe8BwTiTUb9iaazGsGvm+hslQVlCXkYXd4/fDFRriVcxuxY
xZzpPn+mY4FeketyABtzukfUveK+vI59vvW5fq5LxFDalHhuoYCeExGfoKfBY5dhXSOgQdLXJMZA
BqoL9Um+5R8mJ+//JewR9O1KVSY3jZUkzmS5iav/312c/qKtVSG4/krlTko0oZjrtUlEAqPEOeAU
n1FSRwuM9/LVgvQm+Vwxo3Lh6f2/+uA5F2OCgJ4hL0EPdigcKl+P4PDAO8fVEw6fitXZaplNx68v
iSbiUbPOSPXSNzUvi/0QLfhscCOXiNRvcm2W1VTFcYUUAsZmMmajxwLQziRTB6R4LO4vejb3xv9C
i9dw7EurPSANJD4wnpubvtXWPZ5geZJVxMXqsj/PwMguLRGk2lyb6zORMEsAUn/ho0Pm+Z/4DPib
KBsEykwKYsTjjcCnW3fTQOOLKFkiGlRqdd0rVzj2pyHZXfMOcRqTASEJr0k0jaZV4jwBOLk2YCHG
X69NNGKXweOtTPo8+xL85tuyP0pBEazF3aKhNiS3fun/+asJtGYv4e0Bey+X3OSB5+UhG3BYezRS
/S/KF47rjuVvHygNYxpHuRijC8gCR/J7CCc6oV7vOAvyTQTNxVpkKWtaK5AIocoHFgE3vMfk+odj
nREnAh0Lv8rA4NIaAaz946WnL6fdCmcLDQWdiy5eCFScIK44dx5HKGLySCFuZfb63wByTGX+4m1X
Xa8oAHBW8WBG6eaPcPKwi3Ly/W1/JpPNu6t2ZSAR1Hb+0T8O9oN9NPtngxUGsDsWikOchdd19ecb
TfCOJrO6cK9z7F40auglCYafFRNl+pwqMzS5+Ayl3pO4DinUO+P8G81zEFsp6xxnyCE+dE7+jlo3
JQOECpfaNSK8gPtIdnNaL4nhkjOM5AVOQDGH15d6qI/6v4nUjQlJDSLvlLtg8r2p4I5ffAG8RhRf
f/vH+rVs5mINM6ei+JN7cxHz2GfYl0t6KrfnROLyjaneozHXmKQDvYsk3p8j6nckWqJL1MmDS/jf
pSyO9893cXrgviIvKpwRQQdQZdA3lJFLvaLyawM2aKO85zR0QoteZgGD5ZFADSm0ReP5OxpcAugy
xaV7jmjkZ/QuI/0zfjyslqYDbLl0yt/rufxtMHAPmR1Q5CTMuXRq/rxkqvbFWJehVXYAS3FNoysH
giSjhAYlX75CewBH7ujbZRLPtU129BH+oCA9xSBnUIEDELJ2/cTIHMP1sMlQbo26c9IynuSFJuQ4
tZcumCuZRohq4FEhPHFWSvxTEJNjSNn0+yClm2OlkZhfRBYAIkAdiEY75LvbDYMxcytjaVOHEw+B
Gao7jL6oCRKd9HOnY3yHBIG3dpzTkrcECDTvoaCGTD8Ag9jH2I8/mClAEYnuo2mCRSOE6FCMc2SB
9LyV3QUTyt33JTDdrAcmPzExOS3KGyLzY61IEd+QuT1F0PwGOGDAwO2FARWFP+FCj6nPGjg+DZKo
vPJGOB+idUrtFlQnsXJkjscaUqS0nuTwTvmXECOR/UDsmqT7yUJU7hrZHN0vwRqk+JFwRIknGliL
p4NvaWA1xGfJ8ZoCOBLOYJ0BPTNcv//iVaAv6G87mpVHNLeRkOIiG5POFGQWvq83ph0VY4lkd4q9
RFpdcegEjghnoD1pdRVXHUN0YIMomdJcsiV3raFhw44zx7GxTyffws5DLS4UoADQcNxUtIhJhd4P
xiJ2Du9q5YR3tC7YR7mUm4m/CJ523lkmP89R7yv4jreGl2xBEZGEX7rTlGJSODiRp03bGzTnupb3
f/8AeACeCo53AHBRolWMuByAgQNfIvCUm/T/wV9KyD8/tPxV/IXu5xzc+2udYMbZYyhx1VIzyHvp
vwVeEMOTyI/F4CkDr8QDIkCCUKvyXohbUXsK0MA/sAdiQEYC5OHTbchIXuMmNY1KmJbX7EUq+5eA
88upRrpCzH9rPI1ChWegiiJ8lZm+wkFmf0Hxn6HB/oECHLOV+J9xpiCPbv9M/Tns6UxwQfl2Rsr9
eQelupHUIrLruCWjTwlw8Z68YIthQVyjHbEjsuLf4K0oB1Irem/iRmYmDJAytWPzReP+UZ1cmWjY
Mu9cVAUxZ96rsgE+/alw1NU4nfDJFO/ixzY31Y0NokH7gv+wizjpY4VrgqVnhAQHgU1okriahcbr
4Bnyh7+yP7eLz6pd1OtmqW6bpbJX9r3tGw/cFjSuf2ElCtDuDyFLKkhugzvKnEPzssTHkJOngEql
YMYN2Zlf/e/21P1+HN4nkZrHMZOjxNBYL3tzGK1/+mB1GHN+fNDUzVpGCWOI6C7FfgcrNeaOIA/G
rU/JqpYHcayL3F14KJlNKKoViSMoOEoOTFXA6fmGL2Ow0d/HkqcgN7G4winhKxaLodBocvtz8/1J
t80APNn66I5/f39rMGindptiuBaJPV4OJrzgzc6n3bOxq0BNjsZPTZ18C2/PqYGLMpj15p3hZ9JB
Rt2whTiNiodVb+0gdHyMVrs+lkIAzVkDknMvHiM4vW5sgyAbmCX7S5gzyix+9J+bv5kQlHeQoRQi
xWlQdohBQtzR4ooT9RdtAp+RPxwLhS2Tx7qeakvRJTdZ9iRkoXoTmebuUjn6mpDVtc8kku5Jsi1I
dbj31jqG/weaMVh/NAyJMdIDu4RDI9UDZWVjvZGnkqo2e4+Dq8Xvby7LjzMIx69vxkvmyFqSGSYY
bAwn9HjkBobMEHqAsodkUEg6GhsETJsQvA0kzX92ODLM/kA9MH70EP+M2dRmf+Jyg7k4otkRxYY4
KUR0Lo6RfNKfpusP57Z4LP45SCRr4N+NMIx7L7Y+X33v8/VEd4I8SEydEsVRz56IW9qZyI3kqi25
pgnYXwI7LuVifOObEk9ecqspnCIgAOeJnnP6WFy7k6pEnov1zyS9Wnff5G1h5ZrBrjBypRwikHg/
vYdv9ZFjTLs7FS1DNr5nNL2+28OD8Dj0GJfdLMqJuZW7umaoEFPoAmnLqo94sIgURCOlDONk1tUc
ONzeujdH01+hxVrjpz8V+vSdLlUkkaf2MyWfYam9h+XkeSiYF2Rar2+TINpFMX2S8Y4X5O8t0u1k
z+EnWNfnRmvoU6ju86kMLBDjazZGSTUyp8aU+azkyzFr4G/IK+sGSwDmD44SmZeAp+UkowRELpOR
O9hHpCWIqpwccn6IgrRH/AvvHV7fwYwBuvG093dmsUMIYks6NvAogDR7+rf83O7fwbPbyEAIOjwk
HjL5Qe4fZp5JTDEuZLmqhd6Wm4jBCIVBFoIIlR1BjinxQGC95ez87v6ZJ8QcLmksAdDjX1RSxwq3
HcCuY3MkQVIQtc6tOZrn4pbe2nN7xonFafm2Dd+BZrsGtjgnCm7Elcw6aLlx3dZMUpU6l0oX/1ty
ik/sDbh52E24cnWUSFw7bM+kxHOtoG4orAe5LjHqlxwXzb+ishw2vynVGwc68uPcevwiM3tJA3O8
ei1ZiqBssKazzkpdEUa+SoHjtWkDaXBp9s3+vS3W7bji4E1JdRSno9wkqy1HB0NZSZKkDgsWyCkR
Xe0y3OqkGTF61/MZIwcz4Y+Xu57bAfgnXECiGwZOF7WU2xZO6HNosEVlcIjIZvuzQhvGGUu86GKI
qcbJuRw4yHmYsYvFBDZySDqvzsOYePWnyTn6JmkICfMxBXzyayS1Xg/s+avh8AusGgftEhcnnnDh
6/hdgu9wTT1Q2NrAQ+vEX9v0jv6lKrgMqxvFY0wThMh49sCkPuoO9a3w2iL+kAQmqk7k5KA84OIt
9L9B9pLojKXRNkDG/2FqgpDDioIE/Utmarxwlx3au0QTyu0fSiRSAskL+ychoNmWEKdSs59Xy72K
rrYZSyRV05mRPEoFqPWdGgLI0C0lt18EFrhGQ9fGt+snCc1PCN2Vu3y8V539mXndtQ1hLB37gEf/
p9yRTEhGBShDiQ0kRNCpD9XB/8FKC2ygDV/w8jIQ1Z/FuFOvM2l+CcgdRWh6J9oNEnJkUrtj8t1o
IBSST2viJZUfFn7NoC15jmEbofsLKAVxwfrDZtVwmjcrbU60yZwTP2R+k9D9VAx/tIbwLBA9rjyc
P+5Ddog6Umzo0t7/K4uCJfJIyZn9AJahN28t9J1y+nLZoo/+d+9uu9vBvtk0G/jmfYKtLL2nGEmL
e3nnRGbzNL+V78aV6bGi10PCyYCqDHfVAC6P5lWkJXKwy3EaED6gLRsqCvKHEoIbUEnNZC/IiSCq
SCiQxJIS96Co/+T+In0mHMkuj3ueShC+nelqmOoBoXvW4GxuHph2JcxYTL/6aiBu+5HOBIIVPQk1
0Uoc7CBIUFzyHXzvwqAzBliK5I3Hi7YRHFnMVBaYYsOOBl52zI5cyLvBTrzEGrnN2iKextMS0hJa
5zriCkdKP8CVIk8z5S62us8v2y2k9OPSJRnmATimI52iISKaPEcLpW+764amMvhSv9/3+BAGTnOK
D83pQ+B29NUB5WbFCjqq0TLIJivx2xJeE3K/eupYoDki+Tf9jRj91RXBe3+dN/H9rIu+K1gL2hHC
CKkz6TfQkkyuvkM86gzLxpd+en3Vh8GpPqS7mli6fCdGb7lFo1Dw7gaQW6XlJssU6IlfWqjFf+Si
dDMStZ3OfCYyEgX9IhDa3w2YdPCkO5bNrjfGccMLgyXwzyf5z+OCOarvVTN/c8V9ZpLjIDkLj8WL
Q77z9R4nq2wXc39sSHTgzJkNmFcuI5rCaTvrHD5fBbfO/bpmiteW85JVIwuHWvBOMkofuQlEQWAz
qIdapn8qvoyTceIEkRwIhgihe0/oYxuMonRp0LSece7/lOgf4GvvmUn7bodPJwlIFLNfmMGIHENg
xgxn0xqkK8Lc8oO/0e/6XfyFokW/Dm+ide7SAsuBKmpn0TiKFlbMAi8mzckMONlVYwJTmMjsyHgr
/IVMQEJVhdj+vr7fAZTAfqCSRHNAMMZn9OG0T8bPfEglCpDdkgQJmF0QezRtux5OUDrwBSa8fAgE
1P68vuNsxzwAaoHKS2nAVbe88VD+knD6jEhJIf1SFBrf+rwJbCo54sqSvkv9OsmKuWg88wXqayQm
Plm2p26JOoG6dYDl8Lp+oWUNGetX83pUY0FSDMJAxMsv/VLRWuWiXCiqla1IdKczEv/+c2SAtfTB
WXCI/2UhSWCd9FghYmQiXv+8gjysRL3wHGHlLFxz26EPldwoGcw2mMhQtKdoeP/SipGE0hBSabOg
GLex7NLSJaj8ny5zAggeA0fu7iRNPp+0smLG5YFUmcllno0/TMlEXYKJ0kRzTT1u/nnbZwkERsMc
Mx8lTrR6Uh4kq0t3Vi602YcGUOCiPp7YHD8OhdGE6AEuObAJIoKdHpOKnicwLk+ftYt2kSDqJoMt
Th1OtmxUntuNfFvpPaCudLel9AQzOf/5xMDaMZON2HGuZ3zTv8VvSTFQWx0q6VtLlizV4fJzeU6U
Y91xkJLQmv6qe5XvAPcCAyRt/7u8vBLp9M4RdBlFgGn5SF8b70VS7MGclJQsKam0dYYk2nvucDdt
EjfGrzoYx8mw2mCnmtRICCf10w0W/XnUmWuPid540SY78KM8AH/LCvkeej0+yafCq9Wpp1xqrrHO
mmWBO9Mm4RZblaPdryWzTUwaTsQsbI0npDJVYnV3vOCqlS7C1srGBfYhlNaVRWwf8mJeNlinl/3Y
GF5cONHzEu+48Iny80M7DhwuuScHcc0oCffddxttF7/W/oiX6Tz4jc/xTqHGYbRZQ3ya3IjGjpHh
A7ZuOhRqFOwNShr3wSUOwoMUDxtIRgh3f0SAgUk2Akxle0TCRJdQIS97kqUfLYi3BeF7T2T3LE/t
JDkYaxKYX1wR8xCOHrgKWI3XzkMYFyxAutMfRibuwh1iBZ5ywPCHpySLHl6IeWebIWqX83nDCb1s
19119vIgIJM7kfm2sZYcZkKG3C61en/2Xj2mwAmMuuPKYjV+DglhgjwPg6dbMXyISesEKIKR1JZB
NNmxrehO7Ka/lTgGCE7mnSE1wgXF9xQowpLl0w3bCSjd9SBLOKLEpoFfaxSqwaTu2v2NSkJC+Tnv
ZOwWdQPVI2dLfKus6KjyZB5ft8DjNaOjuQhW8pgUDH/wL08kHkxlOMbUKnBCiC2ubCkWvENnFV0d
mITX7c2OB0mHNIbkVVD1abH4kI49fW0/GJuHRQ4S8Ay8LuNfJHYvpTLPliqQ7Chd8N8KMWLs8vSN
85x49VVnUUxajBjiw/5Mwy8q9Po1ykGd0ZarSxIODLSI3dk7scvm9gAWh/bwnZe5RBy7rAHLdxV6
/7dl/Lwit0MRCUHH26p38Q0nf7otacbRCF0tbw/DirCaeG3i9UmaKEchUEAM6nsOIQdQ1VPNQMkM
tsWpooWn0yDLnZWHbJJfKxoJBVIzQpRhNB8n/tLRPcEtfwhSJEV61w5Dk2xq5JMsqycfEr7GRESK
QBAhKJQnpY/bM60KAfN3kLg1aklEremUeGqK5sDp4VNAPFH+FD/5TzTKS+t1SS4DuK7ASrdwiAmC
AsJoCX+pLYRM6vHVX8BCOuoo3+pk4cHyLiu0n4rd9sAtibtXxugHVC9GUBbZoTIdMD2HKweWuoY7
LG/5jbMSUVwns9O7hjb63v0OiMIu7fRLslza2d/eCY0HhOG0s3SREXQbOFrgKKcY+ImUl/futXqt
Bhh9NuHIAEIlXOlJMEE6sK+XN+Wkotp67hnsbIFXkGORuk2wVBfG7v33Wl2zoYbwoGAITDNRj4yO
qa1X6lbr9Ezh3v/CgQgynqAV4ihDpfPVBS3mzwTyNVbaCqK0hQYo1/WScEf5o8n858mqHm5TLtpg
YlIW4sTXplHsVpdXO1SIeKvHz2VDAwItc25/KGM5HwFzEiKmOEEkiQqcgCAqiToU/yDw0LbFVbhj
DctRR5TZf2GJWFlIRJNQABDXL8ltq7/9A4kCAAZUIeDXMPHKTtn1zwar68gvGJGFJYOiNbIwTPgW
SUyRNEtzeV37m3ATUTA9N9nqvUtJ0OEpZdMQH1W+iFbBSkKsIsbInwQTU8lJk+AMiRIbuDKOvkAg
IhKRbPgQ2nqXuBKPK+R+NBHpmcTrRvvimN/kwjkWf7qfwYJlkdikWQTEkjwYkgSV7r2Rz+mj3JNc
ag6X7dNLlyhkAMoj947jqfdiCA7zcokdwC1f2m/VknLuzUyDzyLFmrAIToLdQLkCn76BSSkggyW0
LE0xjfHoAZShzQo0tJK9qVA7pgdB+N7O/5/RhOiEfwOwewBLhf3CXE2+BUBvf5SvBTsHGgIJCTFW
7RFmSjhj/8Z4ZdGoAdgvWahAGW/3ymCv4KBuJVtetGCQ43/Vy2PUpx7ltlNrJ+U1V1w4jU1MtN1j
Rt8NUFRqiFssk+Q2L4bqS4gfILh13j/ipwFKzacd0JCRrtt9gtgRoPGfXawcGNOmBbXMCGxLxTjB
/HmV+vFfAdydCY0l9BUjn1hoyjJY4cEBFM+HHFzk5NM6TjNPvtphT8VJW+/yTX/2+hE/rT/6NyWT
AvVwRX1NoKdxug6B3PhN2l0GlvFmDb84qcNpOGViM1WYwDIC0FTEafAQAP0jKcokuiZj8DCnOfkQ
2CIWEsKW7cDwZg+3f3zOv/UlijYc4dQtFsyWcevtTW+Au2sUrjuRo5SeAXXnNGd9ljBD+qBFa5n2
7FUMPVKBpeHZPTLLdo/ISWqyd64YKPVxXg9DbaueDaiEmYlauGa+OMDByXxMCNwHqPnpbniI3rl4
XbrtpqZPxtj3GVXpqMuct+rQfS9UXE5q1wsYbJaZ527XjcIlZ3nW2Ert9nnf0Mx3X3BmOGQoo4b5
bkUr/7DiaX181OxJWzlEycLzKTcfE41OA1a1lVxina+Y24gBU6Wt+cMU5Dt0C4QZV4yTxrLAwg0n
q+5TJHd3HyBn1pAclrNt61BnppcxnaGws9KJ3svne2EmGNlHKkqUfKqQnKSN+md1QxBRkC6ZMx7W
+2t8/LBYXMqd+KdqpuYpz5D0bDBQdne6HSXeJ+QyaE2iWEyNcD92qAJy12cMhtWeXoOxedJxaTAi
Bm2yCpdB5Ss/wccau3U8ZGG+UV/u8sG0cwjOJnUgyYkKXT0znt40HspS87p0rmCJH1YJK5KLjLOp
cQOUHt/B7PpL1KTx03CRvjyymV8k8j/tFxb8RVN42Zixw92+m5ijiBig7qJCisi6JhVz146fh1qZ
lN258lqHZIBiwmMg78BLWkFvtRuw/xoUu3dQbjl5MhV8Wefng+14YNcGzDyh79Z1qQHjJJyKAclN
V+geKtd7SXlnjiNihDZa4eXkgWrWGzBlkl+XYbgp66323hj5dz9dmd0dYxg5wP3ArZMpfKWpO33o
bd/RYoeFISrPOf/f75zV7bFep1yrJlmXFIeBNmadNTh5xiV7Of6767RFgq+MgPSu43bgBa3DkC+G
XqDiGH3SL/8z4j8ewxcLvm/Dhb7xFu0NT4H3SBfaLWZOdvU5qMroSqnmE5P/gTthg6XCRwj1GZmE
faKv4+HQ1+1Tf9IJAW1727yyks2TovyYIyLrXeoeUQcpytqW7a50OksDmwhXImjDBmjEdCug5tVz
rid2DvyIkP5MkBzAECLZQx+Dv2anFcb3Q+e7+b5uOheqpkwfvXNnkA0H+MkNrArW80zVkmw4mysp
iptzsYcRO9QZaf7NVEGWP0AR14n5HYI7oIyu2v7DwWWdTWssMJ1tSKwjcSX33mvEwEy0wN+YxsCk
PGwKTT4m9I6BHu3InPeWoGFIcimZYJ9KO5YhATxZqsciyE8GSklSSk5Xpmjxj0+y1urfr5gI5uWo
I9GEnGhTZUipliEJQ1MEJ4BYvXDb9Xdvq/z6PTjzv/W0fakT7eMkXyFdynAQ0+FMe8THoe3rQeQe
ovrLf3pqs1USIboBI1WnLjxVtRrVUahxyIhhuCf4IlNBfegmTtw3NqOXQ+9G6MWLP1NDawUJGNif
59I33ApOjJcEUJ6x9T0nxTPHKDt48sALWVP9CeukA5cKgq/uNWay4oBgx4wqr+w5yKQM+i63SxZe
J7FZPJV8Oeu+rUZ2Aig+g0OI1pXjfd3u6ojyz+bUeoPTGZMEgj1e96p5hraSX4IinAA9jk+F8T3R
gmkjDztF2lTYeFcyZadCFxkM7esyhgjt5VZz9EPPt1/6MN3XKF0p0ynnrZCyqj+mkWHzjFemYtON
DXqWRsgywwLXn0U57/1iZgvZhOlX5m9q1Yel6mwftkac5FLJJ5mGLCeZ9x92vjdGaT6j4cva33Cw
CmgDYNoxBcAET/hLaZjLRYEf47PQenseieslQrUbeUo5TXwn+qYe7QIlEkjqFegHKucGYfLDh1Xo
XCmlc46QEW6ThuAmZVT3hvhqOHKUPmo0J2GmZzF6UNi/XRkqIuojU/eU2qljN6RS9DqM/mAAj9Ff
hHhUYnfATHaQhGyigmmbXsf00HcDjwI32Xp/ZGjTa+T1D1l3pD/2r87yxY5uB9pZIWo1cT/18Vka
joJmuJi9QuIGzXl0VxS7TLcRg9so2dkLJY9ARoARng7oSaaOAJ2I+kitFY0+FRZflpEd6BqZhybi
F2UhmZVM4qxH8QeR5wADk4WkkelZAK7q9JoP6/fSXOU0K3G0ClsHnWj02+OlwfuIUwyDOxbicmhg
x3u7rz8OAY7h1hpiPwr3dODPNeXWvvkB+l71b1eW4serPqsu1oRz/wSHvLwig80nQZ+zj1yuOF42
g1WX0wEXCwwVKjFJK8vOj8bhVSM28ktS9W4IJjYEPuzyaSPDpkGRaff6W2X5XOBlpvlIybdhlMdK
/RmsXmMODs4hlQsS9A7EA1fRy3tS3nWdCDYB3P/e53XDiUKmpErV2vXdt+9WGjSQY0QOmrCotnF1
mEiA/FGpwLrMur2tVq9b3W5y19Dt+kHnA7/oaPWuekzfzSR92DRjKWJRXPl/ylX/4yW1/SHnqBlm
l7bm7PWuXfxUXl3bETFGmccU3xcZgRRSv1k81I15hR2IdXJdF/Wqz8AEn8xcgnAyp2qHNoq4LuOw
nrtX7GqoVADaXWTxARl6wYgZxcVnWHPVK86LbBDmujDoOPc6RNJXy4CiOmZfUM7v5PaKVyW/J040
mtPXYxrQFxVTP54H76V23ZTppEVpl2yYhvY+X+3na5pqy5oMX8fgwojZksidg/42iRirVhWCRTf5
ofKyezhf5+mtn9gokbclinubROnSVqadNbkBp4ZUP8IsWgp9KG4wRZYU+RAeLMHT65Qz/ekUXA7Y
St8eUX2EhMZnhBg8oT+pab8r7Of978+6xyky7nssJNu8AOKewS9K9tDCYZ+IKM5BUZZkOqKEk3Qa
wWtTxDgM3CQE50GXcJ00LhHdCk7zChEBEoyZ8UPwD0tDtyq4eJX9AuCqS7YbTivK6utyMNROncco
TYbl4foYB0T6UMFki2c8AVaVWqscPtVJH6rOcN6Mp0RnkU4/2ap5b7hq1dm1nVfFpCLChIijcec5
5doadCbIH1AlHT7pQWHEmX6qvpkt0oAqX0ipURSnsxnsNeb+TZ/MVMEEEq5QAFYw+21AI2x36hlK
b+VHkyBInprUSZRRSiTK22rTLyTIbbRCOV12XbM9KRjCfp8oGWFlDcuI3PK1fZYrpMWWdjaIACPa
YZHHjrbMp/GpwxbppQhE2OYkBD6GoQU5JwgipT/gtX0szFPR2g9Qn79Sr1Nz0knjb54+tKGnx1cC
qW4CMBUWJOr+Tdc2xUaHRsqpDdD0f8mD6FElXyBbKTcLfKiCr9Q8AHE8b81RbZe8TGlvTZg4mosZ
RX6GGorfQ/kWBIw9oz9VDwBbk9aTsbo8+dDNxFFbCFLaEx07z0w6MpgpsCpcbXxdJMM1f0F6J/Ic
NdkvhXlDXzgfoIk5ldiUddhYxxwmc/On+xMGNibBrilcMWtBm3H86Fx7NTRAv2s1e20Kcw7L1xu3
End+bwDcNgx7BIVZdZ0QADjlasQCbEyKaMArvMA+QVTbt38J8JX/dp3PHOUAooPQyUE5aK/sZNVX
nIIN4Sv+GSCMoL46pBN8qJnLoa/dnpzm7x/9QGfdSxyA5c++87B03KkcEYQNnUIo6l02BmplvBAI
8pJXexluigut3t7cwCxA0Qc7HblL3+nNSx7n0gcwiEnRTI9kbtrBL3tsD9WNjARgCuyNTcEjMP4H
hM0HLjFc5awvTNaxpaFMpXehCG+wuCFUIRMzdPVLFLOOR4lm5w/sGouXOezd38UYkLAawBrqyRCY
QAWRWEC/kwDFDHcnDvnnqh0LQjslPftqnGjDNXM4H9xpylv64+cGuHEyUMggrYoxBM5A1I4c0OAr
bBLNvCZpC3rYdGt+Phm2geMXXjsYdprRAMcY0escHtrWcDqXYEfUjdF31WxalLNgV/XcB5c4bnR9
88hX/KbP4lDS5rEj9dZPJDafoX54AbsOSIJCE+20t4GyieDqLzn7Ow5a/djZvzVmcmsw6gF63Wxt
rmKOAa4dAer8pTZGkWBznj42rOJOn0sP5QcqKQSkR2P16mF5RLg4R6XJktRH1JfFDBV3tPlsi+OD
TXzEGaTmED8orPRNZ1PRhp2bEXt/YFgKlHiFzQE1dBc7qHtF+wI48D0Axk/c3nUYFsOYoTk9hhZN
Sw65dEY0q54PO3QLqttwyW9xJGwYGcZkwwY1KbKT7XtiUPPTEd+N+WAbkAM5pB0TY3jtQUm/7k/V
wqf6DIad3qxTTgrEbECe30EwD+maw7E0AAUTyqxB4vX6dtVBvEEtAjzfnQaZSyHX2GZ+eKMLpuMO
vwz0X5iTXosq2erKskF/c6++ss1zxWR1FHSV3ezyVRlgOvM/k/YJlYl/R/eH+FaJ+ekOG80O4Piw
gaKvp/c3oyPyWCWEGAntJ33ty0FhCw9LshnuEKy1dr2+8rExfC0YQnrFwxYTJPe6094YF9pAjgY3
xix1gBW5R8zbxiRqhE7UM0cf/aeOpqjaJlDeqOEUYls/YHnKKCYFWWNGBCcRi/wvU7+zZlNiDA/z
WpRRu9S2qat4nwnvCa1/3JHX6Q5XZLvto9B68qgy7627AmTZ9ccSsPU8qgv5SKJlB5sBqiWnZMzr
Tx+ribkb5Jj1TCfMnMi/d5oZjdh14DUk51sAjQRhbBi09RlRAb6CkfIZb8uBVQejZF4eg/X0iRvI
OHcuKTj5UTvjMwp+xaUQzpQDgv8diSfZgoBwmQxeELBnUiIU0brDSXmuw5VGv3sL0Ppn1ueGkr5K
aY5lWZZbn1SBqf+wyxuMZUXz2RBjJYo4BQkeLVh5aiynJPD5wSz1YCNREYybB7owHAiuWXwnO+Ac
+giM3TwYfUjtISbgMc/h1IsZ3BXnEshT7we/Otb2HvN0iadhSlAEneP4vzKNt8EZ3rpvdcjS+vyR
OVo7z1DZf5kf/il5A8w/Xb/rQ/fesg0s1JKSCuLYexUePiK6OuX+uVoPyFzRLONS8/Ie4s1xlMoQ
VB3RBnR6j/bOjgCRzLHS94rd1Qp8q8uWhU6FnxmgIrfQTMdMBGfTO/DFZvY68AMpWujGqr4aWs5T
xi5yfnD4ngY86UQQhE5IHjBN57BGgGJy2FvFjsdEdPo64PvQFBe5eLAx7/zDFUo6p6iGrTovfwbX
YbGNLvG+idhpmozm7BJpm/jk3znEqOvIPYI/ew6vpDgPU9KVUuYKUQcz0Y+xNmN9kV4d3IUFow5h
oL33BXsnxFe1yPYDMldRfOFS6yJxcylfVUphNP6bbI03vV87fTriAfgoNkPTBskPebHxvmr7apj9
6i0YvGVQ98r8S0JnTuoMSRyeAp4/duqv9lJuX2vs8Ahu3gP7dejAV+5VGU13108QmdlC9T6sE4Q/
EupIsuJkseA5cnunYGHMr6RNZJMregvs6WeZIilDwJHsbUpGNDLTa/ja49EQr1SyaWbdL/aWUHfN
oc547mAqLAN7bT71v9/UGrk1UOzOjuZJRR2OhJtN3eEFNA40+/E49Xodi2L68zrG+qpl3iU9wZLv
TirneoSaAULpD+kLMWiSLEoOnqjrrRIu7axefHYa+lkYz8LNAle9I9fq8LiMvgudHvAdiPoLkiWj
qrd7v+UmOtFgB9/6F3EdnCVoLctFtqKI7RyagXxqgHVQHTK7o7mXBw7US0lV5WU/1I+vnY8wf0S9
8lx0OT9bq7kwZYHSl5C911Ka5K7z/nm87CyU4QmICUb5F4Ud+gspwUiUykFBUKpS4ouM1X23XsyM
5tph8MK6JiYwOWfyNZ+VT6bjPWMNIJF+wILN6TBCwgwR2JTjN5p8ehXohsA2ts3a+KFupZyIRUQM
pNpnW97hgtkzw8OwcTMum77I91QAyx4DogCxnXykWp9xh1mYyC8e1o9JNmM0AWMYotxPhvX+c0SF
4T2XvaOMc+QMHSUEiTP72m3Y9z4jn1EsyO+sIJvFj++gXoPW9vpDZRztMdcOQ3otfJx8M17ph0Uf
F7gkQIoXkw1W5aT8H03ntaQ4swThJyJCeHQrjwTCC3NDwLAY4YXX058v4T/LzOwMVqbVXZWVmcW5
HX0qASrmFxq/zOecQ/c4+JVxSg2Ktdm9lVzYaChCT8vKM37iNjijrWQJcUaphAv8IUSlQf6WMw9g
YfLsXJEb1M92UqzFqDbKI9CF4ug+22CVQh/EkuTi//RbGpoEDdCfqQ5SlfkjFVTfazXFPu6nz9nj
0Hke3NqlebrYJk5nUkfy1hd/h8wZCiE3+ZWrJ9LPMn03xomcCtIcJ8sGxyQ5u6SjTsGTWxAEym/v
sd/hmtsiWEvIxEVNR8vN15f9YsuugTPw1ZBSJYZtQDYTYiHkqL/p9xbeZ8wUbDeCLHO6v7jbq5VS
okRvLhP1nScTzMz/4PW+Q3irMwAkwU1qadWi1O11kT9TfArUdxTraQ/XMBodgwsBeSFgkF2cPHGb
MvqVVkFrxtzp903UGvev54wYiTEKz5P7f4+jkOlgKy9YHPvnElKO3n6YIftdhHG4tQK1tzGnBepo
2iRk2mxiD0tN+Dtbl1yjc2+jP6MS0Dn5a2z9nV7w4ewD+KMBPnZ2HgYU9ger0NUqEVtOnCHZndd8
+T/KV/AlN+XOEufD3gnnO2kkvB0MGEQIyDc7aQN7X8QRPkQDxBHD2+hrhedgCS53xNxqGu/MKxOm
7GOOLYqaHkGgK2HveQBblMP6u41C2enfbRwpCRfV0f4ne1TXaSKnyuTKReVoLVbXTJNGua+ve4F0
/JrUD4H8YMWDhMfJPsafITNwr9Ddom3HsPeIzVL39GoewhtFOvR8Z7uMvrbcLKea+VG/syfY3caZ
Mx9V8BfqwAAvNmtJ4e6C7GyiS7qgGEVAXsEB8GhXi905aZjpE3uXqTthTsNOmXZ5C1+c8oQJC0uc
+yTpvSx9PcYyKuU8JtFsIi7S2Wovh2ppM8fCDzKFTVK1EUQgG7ujNZmU8b+CufWyHtHGoURtr/SW
csu+t/C3lsX1FW+7DhlVdLRmsy8DWi1qOjPZ10o+UvdKcHogwsPVkHbkwXlC/sFt5zIKrcMA/0qY
jeh+3HQgU0t0ntLGMCpZUL48PMQvA5AohwpiI4EIjGnONTY91koQjIicMJ1bj6qX/9EVY0qB+76x
nfrgmuR/sBsQQ1R6r3UNCcN2cupgUQPoyzs0YG/NQ2Zz8DUD8GB6fbYgnbxyCO8MsuLFKZKRl9xa
3UVnsiX5gEjTRthW+SMque2cFwaB/mvnsDJ+BtUckb0xuUCdpgl3A/kl6e/q/nFuDI0xPMbhu+ge
wD2vLhgo8B1loIp9RsMyq7gATTXfeOB35u56dWBfgsMdcx5pXFz1isNn81KE1bJ7dQpLRP4Nijhn
6ikIXCOcjKCAVkOzT6OuFOsu+PGQRsv4gJxh8zlI1za4+HTSDiRsAO86CnlqlQ7cmeKmtYUc6pH+
v2BmJM5xPHcbMfNOARAC1HiKjtJclV80WihiZYjsprWdgICXxa7Bpvqha5GtJnamZx1fK+ppD7JO
NhoznwNz/mBbcD7/PjEPsPxih3y1xfo3qRt3CHlFsaD/Sq9QbxbgxpDA9T5rBvVnhu/QHXE7MHzd
2t86gKqUknY9DKOyaWXxhjRpH4PHjMo0teQzznD+dgKoMcRHCYj9hv4JXP/kwQir2dDN6hyPC76X
hyFGVKFpnYZysvz5rVZoSSBXV3Hcsbuz76sGPCN0S4P3ycoG17cFpwjw9jraGk79Gd8HjMPPnhmn
OIbQvrF5GhVmm4PJcXPMRpDDsIpPjwm15KvKjJCCQWG7FHGLO4dkGdfrDdWE6GB61vEfRp71CIwC
tOcGWIBrBc1mHhIIQi7auLJqKoVzN/1nftXwkBvv6J6ug7z7uPiQSG5Ht7ZXzxU6kHulEPSJSaBw
6RRvzayyfhEGuzSlI5V/w3Ng1oD7C6zwJovpA1tVDFA859iHwAGr2ThFgMAwN/ixD/KMfA5g6/kI
K9veiRoPp9m+3HwMu1/tA2X9vX+ARfwef852cQgZI79ht7ft1jvnAEztEWAsQqnERgzEhdh6T/OX
VcvsK1UYqDrZhC3ZEs3Sh1Owzi2p3oJGSD9SjA4p3XYwE2xmXqmHjzSLwbJG8DMATb4gC6ZkbJ8L
RNbgltYpc05k2UYA9ljd9XeAIwt4Kp/XCK0Le4cygCutcRJFx4SlewhK+O497ONinxQwgNrDcyRG
ObsXwkaOA7MBbA4qzqi/Nh3UoXOCGtpLJTUKVmjwouMWlinilz1g5oVrwb4Y7h29P1c0VHBgBFpe
gE52y80T+DCdPz72q2rll97jE1A9fxXDw4YKQ7ghnJ3QuQa2I8Z6UD3fo9snyljyjxbknHNnsO1h
mVCdlqs2ve84gDdaG+yxM6xdyLP6l3rwbjRro/mnX8HYpGrDGeNIQ+2tF519KazfXGOdPsn9vU2M
TdudEv8nApPk6BhhbVTEE6IcH4ugdAE45BeExQ0zDzghjNwX0B2j8tN++Zt+o30Aq7msdv0KbtQf
FqJQ8kEocoDrlPB7+RbJGboLf9/bo/c7Oe/BfcCDzBgoRbiaqdc9l0xQrNh7+01xrGwjAqXBE7Q6
DnCNso5NFwszYpVDgHKHHT2f5ZPne8BoaLxGWRMH7PhtxMeSf8m959Grtgy3/vIKuIPOgJieXDud
DcHWyEiO8Ys+Oaa9A1Ki6A6pG6hyG9xBGVXDtsq3KGt4VWZIHGN8bCijOqoGdO8DHCGWF/BBCNek
A2CR7xXzGD4W9J8jReEysqpdZsPSvv1G19FMqzbqpqBIq0imPxvROMbuvRKMbYagO78yAdyHxSHH
85O1Lo7RE6cqYbwz8VZ67/3yQrvC7s30C36ZNKKM+CNPyO5oswwSDDfwRZi/ddBpFC/xeTgqcbEM
Nn/UXa4D1iC+qv+umVv8l86qVPD68847uZFQGE5uutc59heX3qtjIl7aN8trNOXNW7PknVjq7YVt
rhuTXaF9HhpOqfXomBi47e3sbNdwyYGFWURCO55zUu0NESzX4V22AfkKEWONvoWo7IvdQ7y3L7AA
zggb8b342DfU7nCNt26N4UdUFhtDauRQ04Sy+Oi3/51mxrKWO68l/mLetUMw9Fhdu18ga37pPI6e
ebVf2Oz3Dnv4Dut01EDZS6zUp9gBCMNEOCI2IG7xICEeocUOsKdBuobPDNJoevJQwW1CEATPnPHj
mcwD6j2wWOncthnum3ck+KmdjrMxNIUiExUchDIEhgD3CAT8GeduQ5ndwHQtDdK8WfhX9k9RiYIB
naNY6PN1w3u2AR5rdRBB6GH5i55OO3YjorxAh66a3Wh4FB6MMQ71EQnAaOfde2m/SF7SBKDxcOOg
4LHCmJaSNxdEgTe6kBg83T2wTB9uZAnu2JpCeYF1q4cfMtwmzM7bb9LndDN9ihx0gDIKCh/O/y79
LDwcfLiRxh+UnugzLaLg+HSvEzpXYNqLXvtv/legvylFqGjzDwsMZoAMdcwDtQvr+dm/9e5dar9s
1ha1z6HNAaNqXjadvwqKwn4+tyGOnTATe9MwLf5gWFqIeMLxGeTH5ubpNmTA4T/TID9QRplcstXu
0NpXk9LdLdsMy5Q2WVhNvzrlx4zhCiYEpBOHx1WpwJroXlnIap3d3Mt6jG672LtHbJMPBWfvPrtV
mq9dVPN9tJmcqOrYebx72H/PqH5q4mvevo4wGWSm2eJeQn9DTAGJ8t6Ucc/hK9UpPlEA5miTbjMg
oGncd/Zjbr0Xl41nrikeMTlSPd3ZeAXcWvunDcQ0j9g4q46zCfr8csjMv6u6rzzuvpDBebfWxTpv
3Xrd2aw2qwdBd8UdbK/JmcpCK903QV8v/VeH+gnQNRyhtfFX7b3hkQnBNs9RjuVYHkOpON8Ds4yz
XsbFVPYNVp4GDBfvquXV3lyC88U50i2GBYIduYNjkvdbxrhB0O4X26eQFMvG5Y8mhazK/H6E8YJm
P6gFWxw6RAvaDX86sWfydkHxkNQyBTwXt+Z8cmsKA9ItYz4whrQHwfOSP0j7lFvKjysj7VMGKx+u
C0299P2JQBOouKG8+EIFdQfDIfV7UJZcdxq2RBsfP4cQVXORULn1lu6lDE3HBj1L2YQSZPlIHSiw
4CYsgyAqdY8lFiWOrJf0EcrPcCMMDevANxvjK18/ypPKKak4QCqq++UNJ7vTs0PDY2nUcvuXoMlg
TvaJ8NiAHqnTdXWP/k4DvEjZ69/egyGGl/id1MM63k0sicr+9EYNzpfeDHAyfDjjKfAqkrpSaxuR
DZdtLFBGMCq5qTGFEABpuhtusYu0uQlOTbsy5hp2/dsLNvrQ0Aull19msmrle4/V4L1xG9xpZX+g
Mh38Xo5/B9j+pBdGoO+Ghy0jwMgFB+e7vwWBY6KHdUq9HXBFzzji3hmcX7GeR/aDvePSwOp5VcVK
A1y8vGpw1T6dbWNEqI9cm6DJiEdHjIohOFERwcmYjI/ixdfYaU53Zg+Y+v0GNQIK8Dd/cns6yabO
a8A4GRVHMvDKEBEyoXu3QZmKrF4hF05sJ7GOAFumXEOaMrziZfOOz84bS0oCrVZKHebssAFyEaep
x2olj3kWZfJ9ie83sZqOUExHEEfoiofAO6Z7rV9e1UbI5rccT+ARsIKXvX37lNzUf46KPUat/evF
xemvTR6IshxNc1SiHfaKkPMW3MvWbsndahmiM0I/FBCc1F6T4K5XyYqmBD0M+6Okbk1yD+/as5Uw
MxEElVx5Nv26ZRzQ431hBXoTXVEIqJ8ZUvivZu9Jj6xKCFPJgxDjtOG5u4jVbzRsfnrtIk0nKm01
YdmvDf/iRIQLdlLwaLsC9X7r01cxqDr0GKPBVKRegZuxGhOqEhKpezhGArMEoN07TcpUO+gBiSvh
ixIZTboDx+xu6dW9egQ33vfKT8pNNm0NaU29Gd89iuBUVSBAdw80VSx0N520bU7V3nse616e//3t
EWExGL3Gr3EBLzSAQXpqIDmmVMFlBSGTc3bq6WoT6IS3oTMqY07z6jQwVWG2YOJ5YmyomaToAlt7
FS93w1G4AHAmaOLnr2fONljwOnCwjb2fFihWobzxGp681YyWXvlpYQm/kMq0CDhetHfdkheX7elC
VsbTMQbGdbvb5X+nO2V50+1iTeVB9EGbqk/V7wWfsARanj4c4qw7zd0FV+5IuNsCk7vR3aY7OuZF
7NogHGCK0p4vSXyY8A7hxd+Gp/ZpNI/tOn09C+gprEr86We0ra9wNh+ArrPzOpuIMYGjELYGz8lz
guLdRx//dXHIvV1MCcCBVoLoLKf8nTvLUgKHA2UnqroKylH4Lowa9fuhjCuVdouyd7pzj0E+J8Km
R8O90qpAE2bFat7vdGaBM0qzRu/c/yD6UgN7taEz3FtcSkr2vfnB03l1b1ZgGZymNyvrwkyzO0tJ
935N4Uzv2SzP/fvqggybMvNpCnZEI5bV6YFKDvsNujZOd+xkw3n0861/WFUWu0C2zI3k2byxHzkW
CtlwvlYbPalUoWIvbnGB9mn3pmCfCol2xabVUlNCwU8M9AOdu+Teoamoz+RSwnv8WLBuHR5nvx5h
EJjt4Z72bUje1HUOyunyNvu5J8gvrWgNd9/XHAgBvsr+4dbudIZS9KPDB/0L0cphoaKbTFQQzTWv
PIM2b51hZyjnFJAdh7uGS/VjkK+EmjUtl0BYJRcMS/3RO3SxcZ8WCCnKFhzYS9/8IUJr97YqI3Cs
8RYxXvfZxb4E7pnZ3D7Cq+ICb44ldr8xd8/UZpjJkfQCbtB4vpguqwMMZ17rHJCAyZcZpNpvVAFT
pE+ESENWFsK1xLIe2eVNjYShWe9OKFKgaiXlTVS7/33uf8e7dzuGOcYqwGEMaz4etSI2w9C50Nua
Llb5Hw4bCTreFiwuE3JEPoIJNIOdVLTOCyRliDVIckkFq5PDqggqE6VTkuECLyHePNi0akckVb82
DwQOJBFL+AHE/3hPICv5Nml5d55T9SHdYLKhdNPnqmD2ot97DxFleVIyQhKWDH1HMXzXgwqHZgc4
+vShAUGOMegFmVm3NQep1mMl+tg4l0wahTFIw2xLkahVWt9LDpQaYk/YReKvMfmS89ibfk7jl0tX
EgoCtsv0UIUGbW1N+KxKe09Iaj94v8FkKDE4oUF2jTWVEeSiEHc+/n6MwLUJ1G+VDvZt6xiAA1jO
px+3ikUmbF6rsSSjISe6mw7yuNl9tF+VOA7rcliimoCIyjGWByyfSt6DwlYLOMCoB9M0yyTCQdri
VwgUCfEHJFHEbId/FUTVo+c/Vvn2ZogBADENElovXaOFennzenNOC1EAZopsfxUDsg2E3O3CnJmj
2h0++yDFBSrY71zMrmvex9kP0wRBXZ6RZlmm2Man3GL6Hd8h08NdGRtPjywEc4ilXFk3K2z0ms/2
KZuZTDrI/Pt12q0sMbPifVt4hDYIurDPg39Al9+dd3u68F3LFxf+K6bi8nhQEfmFvG9GmlUHxsDV
AngFSAFohpE6yBHIAM6RcH2cAlueJ0YLgz9X9RTceK1qn2cgjnKxdjhRibjZ9RFRsLIbBCzwi/7e
6zJhxyQTj8ShelsfVYaPP7N9Dz9dtA8QDpCMZ+sNHU5ecEFh37pIwi5xNafe6DS8ciXcTCicPGGt
yqX0PaNYfTmEc8AcmDcV4ryrh6PW2UPLBsD+Ghfrbqni0xT4Nt6BRKDVjag/4VI9j6m3EI5iLues
1wV1HuMrVV+yi+Wy9Phk7bgoqwtCw1HLFbTbmHbykypx08pJfN1K5zbBLQQZ5dqgcXCAIv20hrkN
1OUVuWZwZp1mNIKf1g245c0NBU9m/8HNezV89hQ9HE20hzlochF1cQV00Idy8IBEt7jd2zXv1dmT
JfnZjEDxF/0pNjxCLqWocXSgUx4vQYk1+tH9gLik0AiqTvrvzkGJq6MHC8k+oICfo+hBwtqv+4Vw
26/evG1GHbiM8/nmQjx4iYuIc8gn9zblvTRMezuMOwsp0cFpVD5TmXArhn0v+HSWBu7avm2c7XKK
dSze1w4evCB2TvlfGpb/vUmEYAk0AtgAjfeYhBZB7bQaGxeQOyvLMMwjkYJJMjHEREGBivK0aRJz
w3b09nd3172uXk34OpjlwSClgmh2c8Tn7BxhNp2BGbxN3Ji2qXv64/+a4V4RIFhp0ZsveBA+1pXG
jJcBj11NB+EZYAJuoVGZzstErlGj7s0Ba2hyh08ssrTWMRJp67+32RNwSY8CpMecfsDOoXZQeys4
hhMg0n1Cb9l22ntyob9V1brPDjSyzv8dMeZrsrHzckDN6Y2/rEFsQbk6B9nYdK5cJg9hH3c/30cf
lYRwtynuEUN68zHBV+Gb4MEUScMjilMIOA/OOGBz+8PCexhB8UlB2VDwNyYQmoruc2dvARtXBV8u
dG5jgxn+leTnBljGyRyemMdMv0hLjZqH6y9pIFZ624BU9/l2YIHchrud+8EI8G50rk1qXiDwa9z9
wKPmf7fWy5vaLpSDigfFABKGFA88QHLDOt+cYg0Liuf58cCOCbVUCqOjpD2dogDghpTUcu04xJHF
NTz6UWAbiXpxrJ6ZiK43dNhruoWQYNFwqDEy4RrD3RS9dbqYQ2RkqF7tOgLZCVPtvkv2zX9DpnAT
y20/DQjs+KoS0aliqVhVmaNuXMNoCOwG19340ObXkZJWqpbcSF6/do51fodovjJpwb1tk19jYN/E
wYU+XoKSfvVWFYgBa3wVxAoUO8+qgOOeifEk/tg/n2yltdzcWpz6vOHwRj0YLaG92voFT7eMW7kJ
x6dvDtOvh7IKu2wjGWRIg7CtJVNNPJjJTxWnfppygVRwTMM7pj8f++zXuFqBn0j030w/4ck/tEHW
LtuwhNUfQw8CNSzCWvuCTHaDcny68eYYCFVwhSfLdO7+vkMFXg7lr2eXeysQc3HRiXYC11+HodlF
joHxv5L0wzdJJyQkEVferyOpb/jBx8HeW5eWF4QmkJcG+rkfUOV2t9h/30kPySfdH2qgHbzYAB7L
07cDOifkW5KEye2d0JIa/mSGjYQLL4B+u7P202lf1ZB32RkOcdWyiOA6hGkEKd/iI3xVtKgVGiaq
VR9NiyhKssg4hu8lyWRSsGbNnax4mwoNeTUvrVtO1J4N+ZsCJ3/PvJnsuGZLKsudm55FVKicTwVO
tWdUzzvdlJnCWKYdkBoMsspgEvP2JknQiyYZfNCzNVkqmp1pI/A5A6yxfvHlzmofLcwvaC80aWtT
Z2f1B+2/rf5Q+8Ed2qGyZ1rPFo/9PpeyKzuFYHES0M4yavNXeymHKpVmvx+T8BS2eE9DXBW9/38b
qqaqejdPxI4FM4peuXWYVta7S5RDFsj+sndU/8PqAz+RrB4Q4L0qHmI97PVcXIDJQ0txAcUsnBa4
D6tKX1V8ne1tyMl6jz7oOtiMv6+L648SsIYWsFqveqsV9WWGhb8+tNfri71e93qrXtKL9lYUDhjW
pPhR8rJz2obDD7TRxHKY3hPJLo+kxHVrRku1XyO9OqdBp5pei0Pai/V3/N6gz3mBG0MC9MvVH/jU
Wk0dkz4nlPv1EpqycYg73LOxGAHLZdGZlciOliVGFu9Hsk5qsaRKzSNE47xIZHh9rk4I421Zs+mg
zZBBiAavR6+6/md0wonm60hF/GH1+NW0OuQv9PJL/g9cqIckIu7eLZT1F/Fq/KKR4Wq18eA2rODh
kL9XOdxVq9cDZ5jIVUW19lKoejuOpuRsrKT/df27kbEAqTX7ojNAHPxHZtPZ9+TYI7MsfW84HXhB
EmQ4cpKsQrzCDrMBU1ANxN/QnusEK+q4p8YQv8ZmFWtIMsQRcmlNre7H33HDIIIaop7KGmS/25KM
kaPJddIhhfL7PsdVjy9/RxZBgqvetKDjZHnyWVOWptsVKjA4LW9DkYi8TmV+MqrTeSoN9SAYaKxE
q+QVXvFAe4RII2RsIWXCbFlH/1v1GiTDz5Y5OcfZUH34dInQfw9UpsSslTwSqXNJhMmisbyx4cGf
G06aeyfTr74HkJaIVg9b93H69zi6xzUlSGgAKW5rTJdFvIZxQWwafVq6g9ntYpQEFYQ77TltEPBT
x2wunbFYm9575t6ada03LJgAWfCPAcglhUkhdzdgn1Kwhaf6gt9Ka9fkmJiDt3dM2CN8EH9+b+8/
PBG/U4imEsNH1y6IlEpQDoto60dUVgT/FJvgPrC28WmcLzKvWuaShOCICl5XDO/PWDpzvPIBZFuq
SJqcHryP3q24grX4RR3nLjwy3s1gHus+n6Kk7pYGPlqyttINya4lC2N4Qq6WqR9mK4BSLTJ09bNs
YXLccM9j8Z8g44EicUSgyqY2rGxX0wJWPuu1prb/d0zDqYWeuJW44ZbZBb3dila4IGtbVmBwaNLI
4sk2kW5QNkThr7fe+jkc6CofeY70ikpfEHGd/X71ys339PdXsVtoKSYXbveDCR9how3T1L0ybNpQ
BGvt018lvhSw+g1TpNZ479rmAIiz3MlXJcOuwsmfcl7rXTwfSqltBvvkuKBp3HEMhw49dcgnhhxT
2l9qqoduB/uF4NwC1rs0JcfQbK35OW1WKZz+cEoqNtwjB0vMCIF5UVMwc1a7hZVgYAhQzKjMFb+j
JJdpzQ+40HggRz0EH9B9aRS6cSYTLq8hlnJfAzJ4OdhJcBOtEKbCGV9BH792d4sr2PsPGNCft8GZ
IEaJ3KOf30VIM1PSS6jov6EuMdM2esbsG7aiVWFqfvDyJ5KQBBQKRoybonlDTJ/jH3lrlw1reehk
WyWD5sZ6/DvOYCVIoogfa2F8MJxiVKF/2gjxd2J+IgAKKuS15A3JeJ1hk1QL3/RwBDE6htfcOq2e
9yClUpzRIw5XiCsevaDWSdnT6vqbbnW1myzFMmA8kkbxjcv9v19Gtaeyg9Pm319rfFpvE1wDHCyb
YFbldqPimmAGHZzdmt0/FDQn+/iPujNsk31oFu0bFu7FoDCm3fAYxbj36h/dC4U7JKFNlbRzLDwK
8GkrNl4Aw3T1WJwRjDmwMYsHD0HGcYGse/6hE5z7IliZo7HadiF58nVLzpiTJZgASHbzhtDioxrD
rVRdYN+eXAQurcKgXvBwgEBvA91zw9wRb+7e9sn8Lh8t+hADcf96aet3oYPwjlwMYQDz6NYLpqb/
56GQNBk5aDJmpceQ+NcEFCNsvBtgEtGb8g9sh9aRf38Vh86bvjkqoU6YU3ECHXGpjyI13vvF+B7U
7SpiCPD5gn0qs7qN6eR1eeBSug9gXDLovQ/OFLgpwBLBJtXd1vsH+t7i2MMZ/7iPtdm5fdwG6ljr
mpxaVbhluNnV5uPitb0phZB0Tba46JQnNyRHeWyA+KBaT7cOSNdtfUwwEQHsOUIL2ue4taL0og9E
6z65QTmaFciABo12DsnJCB/kmhtw723RSSB1QJsYbEgIic1o8VOy4WRfdV9plmKna/j6Nj5tohmU
Y412JQRra3wsTAkwY8nPHbgQ97OFlzDe50da6LJmf9e8o8+oKIKNgoxyzCsYSqjt8rPbCM+N6Ng3
3Brm/0hv0iGSt3OcDivreShjF4G1gLdcm7+ghHhC9YH/Fs3lL6rYBFqbsuaHtrIUPl0tYWoFKxdO
cCxivmOsqOOEcdrvFayb1vfFXC+0BBeFOB2mw5ebYyCmSsgbViS8SIYWs/cQEsd76x/xGSFIk6Eg
nj4oN8Euyu7ctFNcUFG/1d2cKgmC4xUl/OfZq6YuNGsKiSxh+dM1Li53luqsx9eliF8t8mYj+vjX
IB/M//1KVnAyWbK4EdYA3alR8xxLuXWtXWu/7EYbco+NJNa/reVRgvc2q0yZhUFzIvhnk8K6/309
9xO7yunw/i3tMOEB0gkhp87MTmuyE2lRU63esj7YJerirUsL36EQ57sC0LrgdXOgq+3Qurnq3Fm1
kqTqJBPNLsCfw++FhE3uBjM9HEAridpBIyQDGKYPHNgyAPIXKt679Uh//xij8tiW1/bv+3qFFhCb
iM07l739oYDAKNr3XvRgH+979ZjeGoPrZFwbHCe1FmYB2GTVR4VFafWZVrp0ClkZL3waK9NseRw1
Uguf7tkLdx7M2x0gceiZjNgPeTldfSwo6ej5jkD6QuK7ZW82u3SFUSvEVMwly//sUHBZGwnRUQZP
UgrZXHXQEWc46lToDHaxDFatrxdveUVg86YaQ7mLZYhFglxyXKpb+cN59ovucXpyixTh9G2GZ+cG
uEIfhxLdBhpeDeIrBTsjKErkrXuUgWamrdfc+znJ+X6Q7ZNGv9Ckqc7qPkXWel5vm/U7QVFa7X/w
5WXDHnSH3bOJJaDoG4sldUjimai8OvPGjAEMrDK3gsHxKj+pY02wG0DR3Z2blchM6thow8G/QxPH
cO1QCs/qLnFf7FfPfh3WgVehRuLd8WxBSkaGRkcghtKx/dpN9zXQ6fmxfZ89OpkPZMLzsYgqjvAl
gDx58avNOusCu3YGgGQC2fp1TDypHVHnolfJZE/XEuC0fkZxpL/DjdzbljBVA5QGH8eoHi0XYqkD
/ml3hDJYlAJ3s581B5JIAGHEIAjGyZMOTQ5O6NSqDvo/WxfaFyCMD7BLtVdHBCIv6e58+l5eK6Rs
t/ZmVq00X5hipF6tQUQNtQOf3COGQMgqadJS+Zc1+IO1zkPleB0d2w88l6c53j1JpbNrwU3Fke6U
8DlYV3i3B3z5f+hrsgRFzRXBIoV8CnVIkJ5069p+7OtqR0YPiEy5/uNBgjDMEbIQ+UWsXzS09T8d
GD1nVpnP1blzwGTvQXdMisZYZNhYxDCFzW1cqq4jQggUf5CQd4AGLx9yIAYLeFvtI9wVaDuxpNP1
Pw/FUh19vOkWlnUzqBOD+Abyb4YIPsA32Ohv/9be4qff3owK1JFJfEN2C7I1Lo40F3mHJRj3JZ2C
48Eza5N8H9Rw5cIEdB9cDx79oI3VZsc2GzSOLG/t4zRrn/ZurQ9AWZymV3EMamAFuJt1EaI/nFLe
31U7hQooePuEaWsPQUTBphkZUpKwCNFzgGoI0AR4glUXrCaa998V+hDZPFirNuGtIIMpWSX6ZRl2
GZOE5EAo3i5XowKieqxiglvW+0BspOxScK4rsOiIdyv/O6/wyIBKXKZ/EiXKZ7/AvJ675+ET99Ep
wmQgSAzJaTlCuzbC2OvyFdHdoRJ9BqDdiOVN9PKQfL8YjXAnLsbmNboGYhxcSSN0Ix/tAwmS4F/d
YidD3lrDa1bxriZpUgF7vzRbq5WCdFTn4IU0YQM/C6H4U9//IWjka8EaAj/4j4qjTBiUS9V8ktru
BiLFrwKrpi+57NsucS2jd2mTFjIt+NGbSd7OCDewpd3A1kWHm3kfH2I5KBCwQeGrZlgH6xXNX9Y2
+F84QI+yFgI/CEIQBnD4wUioINoiGB8GOBiMi70D5DT4BEBOunc0OnoBSD1wA00rPB4ajOjyao+q
djg42UEPYG1uxaPF6OCy0fw1EKq1G6xJSdkSiunWmtKwaBz85ayqDqjGgSwp6oGQsCAx4RLnkfmD
1ShsQ37/hQFmZc+gFKtVfhd0TDh/jBpX/6to9gMv6iz0Wu6V4fKPYN9X1EAtVGXZh6/S55Lcl6rl
t0J5s4fK/4dHAB7BVcvhwRl29iQB/C2UbAmYsWwDOkVAFTeAC7wsWEYFmnToVNRZnq2I7tWTyQWM
SvEpcXeoLOYbZMxDwScbgu5h6vyrOUOwE8Unszb7lrWU+sza0Pi1mzMa1r+dY6zdkdfx90EdD2Uc
ZTIgYBn2go10uIeDIRwNuI6NELgyIcinstche2f/c97QnCAcKBIFfQ/I4pG8CWfOFj4FqAh4x0IE
WtQgzSRYUIITJdHBBkk6Enoo48pI0o5We1L0MoIqoJ/ZniK0oMLhkPeUkRfqBu2rsEHdoKu67MPv
tN15kWG/vmasikD0fMUXOkTwPtioDvFF50VDID1cI6ZRCPL2aCMSP51CJycHUFymyOz1jcswPvIf
LpzpfPJyFePrRl5JDIPJkTYYeVaM/wFRkQgva0b7DQ0GQF6UYKFPoAvauCIbBI7wlTdygXJ5AjT1
QNL2FkrUL0LG1oE91kk8IKeQdEZR3YJnsiRSGFLo1g5CQmFXtAFE+9jPQij97yjoqPGJB7BOxauM
G5xkbU6SbjqrROoc4Ay3AR1mBVM8/QdqJcpblbkqAf5hWMrFldPiiUJjdZZ69vUT6r411yzwKIDX
7xk6jURz1qFpdrbDN8Es1VgaQegkNb4prk4SuwUeyCfqD51VdAN4hnGh9ygDaYzrUuAy2IdDxEAi
MwxPjga60jCIubzsmigbJkR+OvuF8kwdB9pZgUFR6q6yjov8rv5ObHGRnTFCrgpSk+8vaiSRwnEu
4TSy0FnHSXCi3W5cbPXl0NsJqVN0qmP0gsBFvxnFoQppoebxtA9vslmgYJowVyiCNT72LrlnQbnD
b/cJDgCFXevwQNpEMN2gtZS+KWDP2xI78fAu2XAToLRbFwLA0QET9uDqCqWVQmqzLHjGjKk9kPz5
J4EGtwGKghf/1a1dl8J2qtODX29WOJN0x5SOTMI2lGSa9TqQW2xN7syDfMWjeLqYxkifXUBeX+3n
4Y3+8/vd/skaNwhVINfEiwXWHpQSLtZ4TE3TggC5WEAYFKtOVvE4N7u0BAPchEslgIPBw8Ahm3AZ
C4gJfS7sbwbAj4R/v0GmgJ/4l8Ew42krFAQATDd6r0pDJ54WCwZoKtxAV2OSg8uhxnK6RYzFAdco
TbiAhLNEzAezNh7nYEUPK1pQeopH7KD2U4//xiFjjClCE8rZ/aEyv3Gs99Bn/0YtkFeTU/pNbvT5
2g6p/aLgY7GAQEZUV1KVkoRNBSvJJZX2gNjppyV+1g1eGnWg7rtDjJ5MkiT6qQJZFGV9TVVE3zoj
qpBse2ia4VBRa56edFh/7SbD+OevP22pMzvQyMGie3scD7jO9HIWwBJUT9VdBivEXUycv70SQKVD
q7xKEz9SLS4rXRLKvzTfaeLKHS421VASw9fr1KPiNxvqaOsB7iFa0DGn4MvsWQO11tw944XiLr1Q
fGhiV86r56BxjXWu9PsP7RDWpaGL5AJVmUh+mg2KXPL6aIowmsFIy5cUY77z2Bds1/ZrAXh6uhi1
Nb+b3u3qais9tqD8XfZIy9H7UjFAMsM7aT5cLrWkabdRmnlP2iylnuY+m0V2KaSdg6EZ8xizJlFi
UhMmHtcxms1OzXmGEw7kj1Z1YiSPHoHqP4gnWDvSXSYuaicy0BGrSJS83tEoY56UKPXSlxwAk1I0
mfRtDCf9N6hAAtcbjytDR/NjY28z0FzCTOJyEJJVvQlcGvUIQfi3elhVlo1e3aFMoBdwHd0d0D0m
fI0wfWuG1gSjXVBBRBM9mAJHk5SZu8U5Y/fXQhxQULGLrHm0dPn/TcuDzkPh8d0gXV7UZ5To17hM
eq8ehaEH5qlMKuCzP0fWSpxPVc0kX6KyCXDDdAMojExW003qb0eNPqVGl1LqlKIkcw010c5ucGpD
alUHYeqlsIcxYNU3qhEiNdUH68lVycfHodujGqyMW121uTuqdfV0odqxWHsxVdF4AbnF+85F3BnX
PPi38WLaoprsMhPpQuLCsgZQNVqt7j8Ejd2Wm8ZZMu9wTWkKGy0gtBITfq+yVutpt6hb+2lc96ex
Is/BoBf1mL6wXOIYC9n/rXu4uvpQT2QKpDV8DS2kpzVNVxPsFZdru8eFGMj/VceVLKPHads2E1Wk
GI4MKx17BETf0ASfOF6t6hdRAJcAX0RgBGdCRAX15RZVgzbnlwBKFzA1Rb0L/Y60AJd8JlbNlgmV
OmZS5tWXzbTLCNGAU+WaUILv9ffr4Ec9fYzGxX9hgKZgXsUXDvg0YhT0zfS8ukY1mt/W+oWhTqvW
FHnoql7QcK/jbwtJp6gq+HkpKvfqigKYAatDovWEjIDcgOPYW1EZO1JC4GEB4m4VimqZ9sHf2R29
L8xCXq8KiGZLDrjKHNsW8V/A2A8Gg/CAdFW7RsGcEa/xrmCQiZbPIwGCP/utM/DSKBI9a2OPgv/R
dGZbimrLGn4ixxBBhFsaQbHv9YahpiIqijSCPv3+wlr75D61srLUVJgzZjR/c3b+AoHwSl/t3yfe
rKZsnOmK61y5knLxwfmo/B//2ZBOSVaPbgvzXTYml+g2kifLVReA4xcoI+wlRoEyRCQLIe/mToxJ
zhmLMZwlVOVuIPdvt6Nbsxg37aGk3mwwotPh5xoakc38br6EYVYCL8DNlJAnzR1St9qRn0rJL9NH
niYz4N2/4SOxiocCjJSo9QtcEs5/CZOsIBzl+JPbv4GtKxd3SnY5lZOAoPO7N7JASlsmlZtfOGFs
QjTlLLKnG54nh+Lml3XJh5DIyWvzI3jutP64iL5olslRifEP7Tjx52JaO0Y8WuIvSxceU58e4u94
ljRJQv+QWoLB+u4gD5V881ecRLjnjYNNsNkR8nmmbANJ3Xa/qe2M1qzAQWnHie2JhV+LQ20EO1Iu
vEKJ1d01+bjcQm4dJYGs9T8mWcC7WxEdppJ1JeVb1JXVn/u/HSDLEudMCsyAj0+otJ2GL4P91NHd
1cVjA7CJ/vsj9/luevWmq9Xfv7XNdeSkpq/KJiCnkNmZLP/QlWPfZOj1b4ImnAbqWcJCZYEeZCZE
DSm3gz/k6v9NTefMFFiqGHn7/xIX0nf5lp5ot83lxRP17vmsTLalbHOJI3IpuTyLp10zKllw7ErU
kZgjjdYPZoeyL+6Ulyxs2XNW8C+1/lU8rCGpC+j5jmupXSnbZFVS6v0G7qQCLC2WO4uVn8lp/4s6
/3KyMXDYiJmwjIllxfJGWB/MaGYs2jF3gf8FU7Yp60yYHfJxr7zl/xaT4QmKE+TFhmMrczYEPlkE
mmBzx2PZOJvh+MBeGu84TmUZGT+UqYQ7QdFL6v57KQpIcUpji8hHv/bk4/8bpfzXgW/wjGAjwWN1
kD5y094dmJ2TCrBzFlwzACYssv/jOzSPCcImGrH7eRO/GlLqdynNFTAVFBY5dfZus3nJUdohTfpX
wsgtkuOXmM7bZqhd+7PFxZnNTpPY9o4TRbYnMAapBT62RIMZOA5+RS6oD97Mv0prs5HrxtYEqbLg
hWQoERHyxYMsIfAr/tVpI94tMg04THsDzRqgZONcSfIwd45d7oaLKRBPS3CejCyaDsMNN48tIr/B
8OQ2Ud0PZz3BT8jPuOnED/lNvaPnndhoxKCd3HM+tDTGVV/G/XLxZL7xL3OKfEksSPhOjTU+jBkC
pcoan4V/N3j4ezmBaBwWB34DNTlVKj+U3+0hKDHDMseSNyBfklXJuic6E8/k2lmnwp/NaG8/HFA+
AkvgUhNubBANPJF7QNlmQ24Gsk3dJ3BtKvzTaXKSt78QnLhgDLjoP3h45P7c2OQyYnhmA/4+kOpB
kpQItRGGBvooaKQoXTkXfkMDdhnbjK159+Q4QIDid9YQAP6maDbBhWDns51xhP+Pp5I69ZjN+e9s
lVRDjnwiS2hPibLNEQmTNI7ksJH/4SPMCvvyG/lLaRN+/v1uQEd87gVQclQPDhS+T2ty7JCtnN6y
vU6zhVyszSqAsD38Pau0NwAPKRCBF8iLEetlFe02u4Zc7dmkJzNCXjYGDILNN5cLLAs1/ssaNti4
TZdNdEj8Mah5uR7kjpKMSCMBmZuedKfSgSQ5knTr7A8ZUUqa/u+sCT221G8vyE6QRoB8UXD90axZ
Pzl3SD4o82BEDuXn/54vu4D3igkQlbBkRbLxPtRXRfdfBtvm48gZxjz/t2V4Y9ya1XeTsMWYinOb
x1wI6XrI0FyXXSxf9DwEY4WVwVC3qRr4kLvxZjdkQ0tibFBKk5BJhP/XLJJLJh/FtMYCMpOXgFnE
XyUeRZAxAAqxiMcSKuUf+DV8Jxi0w4FvqAbkYkl/SMKBfMfD2U8s2fHO6DOv4aECM2Ohdse0Jn5T
XKmNVKeFRQGTWAjSxqX/HKZYSs2050CfpJ+BManRQkTx0bmMmwjYbY1J3o2QVIAyPdR7jZE+kBMz
cn93V/UFWSOzqv/THOA72h24FfJF2415Llr4uODBwEDinunxgJEsHGl5P49J7L/N3gtdVlQEDTBH
oWFHhsFcdl/DRodk+94jHRiNrkBOS4DELI9r7zHIShgt1WdcKotLDCXauYHC3KmW7qLLlnOSlqjL
A6UG46pzb/mheIt7NWoRQzhar840BgVPeTu4482g9LQ3GGdS1A61bo/hMb0PdQzR2+QgytAty/wb
dMUx4I0NTh1z6AjgOSIEWD5ujo6BCTVz3t7ko/KMDyo0FFAJfjStlvnSmLyGUFDgHdboobZ9SkO7
McoOr6GCKHtjEM6eQe7e+u/DldMQ41Ua5Q2YCw+nMeMxPvOKy7wO6BNRNakT5lUO4Mnxfals1W15
MHuax0pgllvCd+HFvfc48rH12jPdjlY4FSxur8CAiwnSEmjju/vlHFkeKhiVTA+s1rZEyUMbtybo
VSNycsOzx0GZ4iunjuF+zs0zoILXnkEzui4wHlY3JoLJ7MnXi69qVI2um9YJ78HiIoYLzBMfiDDT
zYZRr1lPQv+zm7C+IeceeNXDfa5gGGk/Mxs2ESLCMS2Lwi5rdOmtCP1d/M+d4hiNeBTC0yf0gPYJ
BjjHsnISiAV4Nt5q60GjDNICuwmOPzY66Ja+RQhbgR6JJgj1G+j+sNtZ5t2wq+J8bwCSRmaERb8D
1N7FJs0O6Xtg0fcdtbA5QDmtnqJSq64T3CVR3BCDVIUJm6gKNOgEFQsOdPTeSPnxVwPzh8g8KOde
doEei7lKaxXTQX/ZKX7bC7QVPQ21CDwpRLmLxX++Ulvof9dF3bLS6+wa4f11vQ0gzSht0cYFH0DH
InoS09AXB+PgUbOHuOWutZHyBMRUj9PNY6Hvu/wapuC7hgKp5N7TVizhAZNNcDTY+OToMZXeRTsr
pY3EMn1DO559AASDAWEO3pykJk4B6LCiL022Sdcz8W5M2vrmGBcuUAqGg4RBi/lc7xtb+vnbbfD8
a0/dPuzwg+jbqqwHLP2maKihRXFruE/2Da3hS/+a+iwcJMNjX5RiNvB3eFOpYZmHcveYmIfi3TdV
X1eCbG02bTxhAbyTQjw3BUBAtzXR0Sx62U944f4FKfNhuGld3KzZg31QHRXIDIPnBuM/OlCmo8IT
oaV8tTPsQjAfHOdd8ysDQOTS4/6le9sxtESNn/wkSx3UVkrGbNgeoPf2gJOPIrZjgGpHfAGnUzW4
BYn77GfbYoxcQ7f+ux8b6w+0Mm3/mj04vmL72X/mpzY30fTrxtjcfPbgZ/Tza9REgDy4hl4UgPTM
2SDJ3UcM4gFAqBMY4CgxORAEzafdjf3LhGWhItTnNnCOh6vyIemDhNQYE60rsARYTX0E4KIV2NWS
SdM0xq6vvdHAs7jvT7dAncTwwcE8ZzrIVexBQsjezMWPOccYwEXomXR8kOf4kggkoHZSCA7D9qaY
vE64m2AzFxOj0vEDSYm2y8y2tURb5MkiZ5DccEEZ1aV3xT39XooBWAac76eHoztP+sF7xH7JX7Jx
uu1wKu41ZJD7jJoSMttVlohEiu6BBRjfAvrM5+e0XDV6iHROzUUCXIXlicIrgBAFeW/UVyC0oV+1
D3evKbo0FXRobOUF/csVa2P+xLbbfA8PvwSk+rWY0n4XOpQibFmb/gPp4crRvPDbo7mOeCbj48lr
T7v9hSoItobpVle8NogG6CoFsuJ4RSf099WjtoeUjCpyw60+WBM5jwyxyuCe9firqrlV5dy50K/p
Fd5Tx89RNLx3tdSuSDIe4o2kIqF26+qM72llfywzm6YTDe8etg8CiZlT35DPPiAvBCRNJ0WcqYN4
/1AdPlm2UAhba257Pr1skQ06QzHLeZbFL0sjBqNXnPLwraZKRGSQ+LHvsA9fsN2Mxwl9/J/+IAdP
vsJq9shxqNKJhhqNhpEIRXIl0K3FdFE9fufC++XZiV2sm+d0nM+uxwT3tDk3nfvV8BUWRbhN16iT
ZNsL827Eql2iOLvY3JQEWpPID0IXb2A4KiRhgOg7dkmnZ4fBCOeBhssTNLO3h+tybKH8/626D9gq
s6pGZ9oCqddIHc1w8yG8RWOSAIqlJ0LF/ksvGmzh0nntmmIKwK8lfGuVRWjlqCpRVqU5hTwHxzlI
BAghSHZRWoIMmnQOaSqk00jvKrlfM6Bhyonqd5tSr/KzPpPxERIgA7X7xcIHbp+nBGzR0n6hrvf3
HcbHevtuWMXSWH/4VCC8YP3uYfQRNDWahOhgtDxcUuIMbRGOoOjtd/Dv25IycTq1tuK5qS2aFUAC
JKQJXvUaxZmlhopX7plvDzmbbwtYkv1ECRGgai/y7xPUxuFPPmsHkfRO0m3AIZmYG3RwTArtAZup
A7B4F3HCAAhE0sjin+Kv+/q6PCBrCU4SFDHbE8eYDFE73OiYdl9chWzSsFmksR6YuYucfpU4T1Yj
8IM7jBuJMgXdGJKY6wCfL7IZEHB6Pighg3G9aBiC1wF3wckR/0S39mz79qZ9bG94anmORxwdUxX1
7/CsDnCRnCvBe14gTb0KR3EXWC+27PEoXeRw3ZathwNWkdDPCiF74uK2piUbGkDcrkI+OVbsJhba
y5D2yziZVJwRq3B999pwsbdPBZu5cMcib5uivESnO7Hhnoa7cH/bF5Mr7xRcB6c+clrgHVKhAubQ
aJiBcPdwCKJeRApAF/2VBPSE6VwOOWKPVxLa6EaNmgxZhDEywNiugMCwzYNeo7mxwZACMWog26Q4
HMS010DF0HAqz3gLqUjGkM0afpJY0k/HxY0s/5T0H2M1aAcm97rl1eA1EaedlAzQaqs5S1L3+kQo
hQkTPcSI2Pmx6cFzjVt7dl/EYr1aKqv+At/1cmSvgI1MYKxF1n2r78mQMoNtjUXl/dhZJzf3Zr8B
gZE4tVHGRRZZLKoq0yZ1AFdoAHJIurwHIKI38GQfJ9KdDoQLUF7h3/UQDx6rdP/YI92T7WFczV8I
0vxQMtVSxVYrQwu7chE4Q2rlnXnqmi2J9l0bB9mr5iOOzsyzAfPZQsukRHp6/u2l85jPEDkNq/Ny
cywR0m4vpy2DXWgvGfboCmBpcRnzBoxtsea81v5ytMjoXGDQ+fJ0sM+ohuG5pLAfCHUOLE/9Csa1
m9D5r6ykBK70aMNM7ta0VxSvpaGG34tLrw1Jk0SZbJnTooFBpR2xF4GaYRD9XOAYHW6yWXv1mWOc
hNysSFJno86qc6oe1meRTethOr2fknkEazixlpUT9aLBaxAGyqoYvUdw0ma3STLRus9FuIHQ1iIC
M4nGWHKDFzVu0tle2zxmz0ULYxnkt8H3gBUOLfMMS1CnsZDybbi5BJ/eq/cY5Yv3/rmo2NEjo1ug
G3CfGShM0hkMkAjBqAPp5lYX1YhBNsqQvv26+aKOQQnBrYSwRnBfIKGyL/b3WbT99B6zZsu6z+4z
HCUQzg4RQ47+eEna8X0VKugq5f8fs8bwyjuMQRkCmCDLIArIP2obrEQ319GrZWnAuUdYY8N7g6k7
u49UL92nI7QNzgUmyPdRcxMv7isVlhfqZ+CdPg6ePkftmLQsxGcyrEHZJJVzpZhENZz2zAauHdgS
5jzQ9BDrhPd8LPiVlTowsCtSzsmCa5lMoAzPUq6hcQxBm+71Y4ko0ofnV3wIrCE4hvmlx5wWKzbI
3KwdFAdoZ7zPqos32RM90XiaeJmP7DviDHkL4YdyEQYmQJ8ZdyAbIX1ob+m15DSQEPkPzC4Gx2Qu
eB0sqUI4Dx5jc5T6l1XzmPJusU3stjaNna4499W3X26wlnodkVQHbFbCOWfeuAUIR+4ZqMNPKpVE
BUugTRobD1vMIStZ2jVYTypkE54436lYO+AMQppgRQghgkQbqKPbqQKDScLMmFSxdXTc/qistTZK
+PLYzuiIMap/HfMC0SlaEhQiNDnRAaYTFVkA4dks77XGrvrTK/lRIXVSvIy9x4HX5GGIJLV+MU9l
lHGl9YQ5d6RZv2qPB5DxMTj+/RPW3HwPhq6y0hxKKGcd25Xf0XDr4DLnofwKnq0hJ0XOwMkcWTzn
fTBnEfHhFE74T7hFKv6NkgQaWLxN5Fmcmkqutt+IvVBRt4dv0m1DFJx4Bb5v0/B2of8wOq5QiCUV
Xh3DnhLQ5JQColqWS5QN8pO6rn00Izlkry33HWCBBROgQHOnYVNYwgb/rsVRPN6FBO8DQPKwYfEg
CmbMt4Bj4mq/vuKqzq8UpF881TH+gsxyeqFie7EWvEvlwDfKGkTTDruTYX5KTuaIFxCy2muJc2A/
nHzX/IBjngeGjrK+zmEhlKccT8EPIPZoqAb8O6z01/Axp/L9V2pIkiMiis+pcACAjTz75bDiEQdo
E1PFL8YITu14zXyakiUd2kExr5addU7PICN5/owUymfa8CMy3pW+b+K5I1bcr5kK7B/jFE7XwRex
uZZlfO3kQQlgoyctCpT0LruvEak+iYbKQQbAUhXtaA6v5+49LlGOMp022RO90Tfl58U1wNNTKRBV
qBjRS2Tlj1RgOvUA4Q4TcVTKF0wXELhru1LFkGgjrUyWQfPjum5fQY54GbKMFydTbf1n2UPzQRkz
uYXPcgZjb4CNAX3P7hYNCKpVshBt98JhARR9aSmRqEQkiLEaozeqeHR7Qb0rUmJmoDpRaGY0Hnsv
zguYFYc3tmqIrOJIoDlvVjpbEWWFkHQJV0g7J73A1Bb4bhMzAY9vVM1BDl+EndoTEXgSXCIjKbKN
u11vX1mQkSpsSiZLioZeSS0AZbvFrI4t2KTKt7TIqk+NrbZWThleE6sC3vkHmweORfgP3L+tulBp
UN/J+BwyB7KFjIEBvFO6eqvm/j2p18WBrZXOUSyZ4rY8NmdoaLJ5OfmQj2PzsfXJmEGuzTCU7xMg
kJqFAnZ1MloahPRLl6jyockbaH88RQ25QO6Dj4vKGeNo9j6pnQODpgheSrcV+k12MlZFloa0BBfx
L0Um5Me4wD9rTX+GXgtBS1t0bGVGY+LQWnweuIZYdEMeB4DjqJIR9Ynn5FL383f2WPMe73NS9Nv0
tXv2izltf7szbMML/g5bfjxoz+pDuH1pTvl2CRwa240Li14DM8rlaxpOUgq4afjHziSK8CfhhHgl
W9AxerxP5GGJEjW5CP9G353g0iAngh8Z99/XbSftN9reBfSbMWALIvdGHpgS1GPEpw7Nj1fh0Lqj
evicqtl38RmVEgdeJzXu8i5IG//VNrfdc6evwrN5DKcw5aJD2mBOqDrvdYiWuENIUwqrgS/PoTgU
Y/Ru2OgRcXdjHqnQ2/B0oJ/PSi5CTqJ+0LfJ6XkiAOoTzUkGnLw4ot+C267G7EvvtUf59gV8XF/f
dxh4IIq0hFWHnlJjcCEHaR0ak5af9j+9bFbDT34DGb34yUI/IrXQ1+fPDSz7oDH70pIO8P+b3Zb3
tTGIhsYk9m6n7NCYmTNjcpnrnDM+yaOxJy37Lh5/CIX+UaNB6cCYvbFpQBkyMiyHrMtCXWAA6F9b
xBBcgjkuu99tcxStmqzGCRs1Ht1GtPdG1armAbeAl30vtP578+AMffsQBZDCJMLcQws6jn6G00/K
THRoGfYdclVGGiqF8CP3KViaHYeqBHFRFF9DYGwY8sGKGsOcEMCj9O6/vxASat066+UoYF17NYY1
qKel8G8GOirryjk7ah0b9zeUBI/szmEHd12FZphtLtrzp58OYJcRLlhzHeuK/exBgy6P8SPdThQe
hzEed3w6Iucc82mTs7ZD8oqyWHzrGgd04QkftA9pPiJ9wQqaFyfzT8fT6D3O5sohNFSP8pceC6g5
hF+QHvUS/7W7jlnANE77D/91QgD51rY7S32QbCA3jeJTB4FRQ6QUmzjOHuiRfnbZn4oip25hHICk
LB6hxGVteakQWRho9DMg1V2cF1o91KnAZl6V0+xfgARdresJQoLacWuyjy3v8Q7Sib42sQF8goN7
xPShOcqWR+YUqss3A8sNdSS3B0GGXnJqbTl5r07zhPhvF3FetKob0tgcZANp8aJYjUZT5LL1cKO7
jDm9Evd1It1GGdwK+5ob+VgkoCe+QuOYRKAPCwlQzvPcMaVTUQwY31KsNY5wLdAUwosqneD5Owrp
EqC83KXxFvsQXSl8yxXbqNVnoWj9D6BVJvssTFpeNJhnnKA57Ig5Vj9BtYx3nN/FgcvIBo47tgg5
Z9tf24H2xruHZ2q5wto4z0U+OFS869tjqPCmt9k5Xp9jg5aPzqBmKXRRA5jBjJ00gCLs05vvjzt8
mWgdOvR1EF+orCbO5Vuu4gTDuRBLmaFqPT7y0nxEfYqoKgEKkUXkOdAoaCyqaWeuHsszHqtYKuSr
ZAWJ17sOs+EdnYFrrzNGXMHD42Xy8RsD6t4dLwqgsnO89K6D76Y11HF7MX1GGgRbLwLNonBcMy8C
b7yrNxVhqtxzJN8Xt73alQ4e+24C/euK4lpjiwAfHa3qDFUn3zc20YxGbvCcCpXu5WB5TOcyU53H
BHvGHp1FmPYxXahttSfeDRTaiqYVTosN4iGtO8FQVJMMmidJ0MLf+Tar9smss3lMbl9rcyPF2LNg
5SbtkulrWM+VAWtYFVxI+vfc3QECRpSD1LE+TGxbUhgf2F0f7en3/NbXesgyz5G6JRuh4H6BNY8t
JLvkDwJmX6cz+tnDjQlybnU/bTr3roxQOsyObn6Bu3ts4yl2bi2TGRABeibViv4WLdHGkc/GJdDP
pqQvOQy0o7mBNYiZM/7cCLf2acQHdMb/WGeV9NRY8kzOTGFDCluNPAoVY4afOJh6nMJzTH0pagAr
Gj8wSu4ypGFiV8nA1BlytgPopkEgP0fL6ZZ1S+ZMMJ95DANlJowvNwDPqYyZzIIVldli5lwGosrG
vytzDQzR3aYpMk1j7zOL182RvqRPMqsRj4EtwesKCObxY043UFnuLDr4j+tD8L2Dp/+dKL168p3k
/bz/nTenL3gW4QgE7emFAzg5HfyKDvtNKh4cpfZ5vzl6rlszc3DBqegZXJaSCd37d9hWHyiszGtA
y72YIwlCAk9F2shPvDoEExyPhDQQ+YiIohtYuR8Oz3QSB+216ucnJYin1VDyWxTJ+hhYL4reHUHz
evCAdqdhD/mANMwuG9cA/1UEtJWxMr4Omp4x5F1N7wyhueCoDF4GEapY2IM0grzfAnMw5pq4L7/k
q/LxYQcbE7oP7xfNK594iDaE0suBbasw5eGFC2nbg2JCT0oQGV8hZK9z38RXoYkMUdRVJx1uhUC3
MAzpMkpjSz59cWevuwIHRXpR2OqGS3XmTQEQDtFpBl5Y+qjvsEmZ7vWQxf8RVWBcdcHdAHqJGB0j
JgLjA2dHLuwFdye0+kDjiDbHl8G4TKZlspOD7SSrsXU+2BksMRjoJ3dasC4F96n0Xnbi3cfMyBwq
lv51/MU8/cE4SuTj1ECBLqoE3wBSEWAkEdVPt0hy775+L+oTJ29DddYCARK5ncNj3FwmU+QZgmJc
B1Qx48+JffU1LM6hCwLM6GDLwA7p76UOuZq/3fr37uekrAW/ceVN5EsVCnY+fDgFVKgIpqGwPVBq
2raWbxaAzOlhHEBYTbsPx1y3B9cus5Qpns0DqE9TqGKEBqUrVEe60i7WMmBFxFP+RVsWz1dUrvgM
WHfTbPoGFH+PcXkScWoIkN0Emlnbz3fQsqCccRZAj0QVlPEgbDOHxWbFUBeLSTG5QAEZH+oFnjm1
P1xItDDOpDxzrpvV9tsUIOfrtvijUT6EZA1tmt2vn5urXWvIAHv27im+EqSHfApR/DXjH0n0/vVN
VUdb3bcPp+JPYlbjQNr6wtUK1qRbnchNX9PblE42td2Y6k85ML2gYJ0Xaw7baKf1aBT37kE4MEg5
tiTcFMtoA1M/3vqMpJIlduPoicFyd+KlFOHAQNEzxkCc4FnLEJXCFK4sJTbpR4QZiy3jz7Hqc1FQ
xsHCFe4m3TeoJIxeqBwWze1tWKwTbj59d8pjenDbqI/3ipO4hU/nIJ6ao3dwdzREOfTJo8tY30Y6
f6yuy6GxVWCSpt3OmveHtW8xN1afUXNYLlm68zY21CvGVwBWtD5ykELb5zggG+BUMQjiqpNNtHO6
MLss017Sv4M/D6jZVd5HMXngdX9zw8lzeAtqiBcpj7hNCyYTkU9jfKIO2n61u2zhyaNxDDwgphZk
7OA+APj3khHdYOK8hjaDRa+VI6AoPacmlGQClVT6l6zX1n2gAChPEHUFdoF9IltPuBGbiDY5kGSW
V4FOT5r3aIxVyKY3BgVUl01xvK3aCxq2yh/ChTF6yLh97r+mZEbQMfLzHXB/QWM7x3NW9BRh0zPP
ou67rXCIAzuFsmK4ryu6PjBrrv377oF8I6kxrXeSC7IPrzUq8H+kXYHzMhr21BgIVnEbREM8hoFK
Pft2E0zbhvH6OuA9kXP0OxuGPajO45Rmi+kOBkVOa27MH4yNEJVg/GzFf8+FsSlG2ht5RwsbMnpg
xajqZQI9ZosWC5Hg1N0v/QC6BKEFRzulaabSgHXTTdCOsHcxRtG8gawUvktuMqn3V+64mwA52tRe
Ms+WelDM9IN26GjWfcrQfnrb0G+j2Y7enwbTAjWvP3qKBgeJhVpv54S73IWKjrhCgyuyqLeh4Djq
u9em4MIX0y/RGc1tHI4VGrlQT085U4BTNjVpNhFdkcgAcwC9ll/w/Gswygiljxn/oQ+c4RyY0I8M
re3H0enDMmACnEWWT5MG1X4svNreE6XY1G2DRQwd3kyLZjMZ9FI7hKGU7fVJC3ijybHeJfN0+lii
YHWndIBezZiYHX4lK7RVPAWXJu3yk4qH01QDakC7VLNKqOyUtyBAwQm2uyzIJr5DSJkk0oOhp2KW
ttJyyn2LhkDDzRtu+hYf1Wp/3arHeGUsb+c0RxnZaXZsyFiUN00vcwBNAqlDQ+7qhmUXAWGyTRAr
kKlhJHe2LeReY0bMDAZ/gzwwNuvnDjMQwnc+vZFfJzP8vSjL8OQhvaEjo9FaqRyHnPxbykAm5Mh9
rhnpFTyYFu2u0eyyFM3BXUNrzn2mbqz6H8VVYWN0OHC/z+4tdEz4GYrdSt2cofPTQXES1qqGcEkv
gT5JIb/GG0zJ3H9NE9SNQ9Ph4l9ubgMsFZrLUAq5C1/xb4b8XyOR2kaZne3r1ohAsiKgS7MMUicG
FLBj4aBZMmiOMC2ks0xfnSB/cbSvXUwYq+UcpowyQUATkpiddOk14gV9RW47xQuAymidAcfehrNL
ZLcOX3oEmDRb2pp1iytUw8Hu2yjWRcduGZa6vx1ff529eap65V+4Sbl4b/tN2QLPGuDgn5uuntJz
b5+l719M736F1ByT0ae1DcfxgrZ6tz19URZuW5u4R9uEhrY5NfBnEu8v5KVnz17mx8gghX5rrB0v
e5axXXXdzNa7eQ/fGlqhaX+Ea0+33YeHjfC3V58vIienerqjTC+rDu91jM31OZ5om9bme84JDkd4
6DMZdLDyi1M9vM2f49oTSSC0+xBYxuCsx2btbzve1+14hWsOkV5HeunovTE4qqX/2ZjRYda3+ha1
lflj3hFl2b4ZYNc+KMH3pJP33AyaZOG0BPZF70bnHDNPHDWt5pDxnonDsXN59RoHNbhuHltUQwS6
gPNctedO4YNHJRljyE0r96QR4RASYZuT8FAnwFTjsD1+FOszKQ5N6tdD7H2nBct6KcMAdDl60eSD
6SJ9BsS0kaik8N1doZsSr1LQz8z3s25MfbQvkV4/P+HjosX56b5Iv8DDkMMTkkyrcrY4Akw6XpNp
KkYrBk06xrXdEk/Jt41e4UuKBaE+R9wLMMm8IkCtjOk+pqs4ClivQbri77xfRAjTfc12wpXFihjn
wMjf5pN6lTI7cjt9ns5yaX+oc7pY0Mb2FyhQP/OWDCg+FqqHKl5RuluMmt3lOx3pF5dfXq+aWmGT
nB0nz4mC5V/Rb6n2TV0Vq7ZHg/nMb2VVtRnwo9kPNaRYNTePVUnZTFenH84ZuCgXW4Q9OR/BEe6a
Y3VaOR3sUj9dFdo8OgBe3lX6pq0EYS/s4Uow1AdFXxsX/ftZmaHJ0v+OOkvsyG11yAboh6zq6+rr
5duIHmCQBtFA3bXGJX6iVnPLCCTiBVLUWXAyaOzfwXOZBfpfa/sIEJUFp3M9xMtwe8VNS+aLw2py
Xz/4UketRT3Lt59Je3Q/qMNo0IRlo/WwlFjmmIU2ds3jZxwN0iAevBiieLwTHw2lQBnhVT9SZ1nQ
y4LWNnVfTquHqMz02zfGjOiaXRY3nyhjG3Wm7/7bhmfDcg/9CTup1/aiQRZgpd7LnZqH1LYocON+
gBqpiboqMCkbt9Fh6hUjWuuT29qk6kixJgRtwqZKh0CyRiJTYC3RRCTDt5i2OvPM5m/+FH64H1Q+
8AgMHDOQ4vBIY7rXWHGDe9w3z59VhRYXvsqsjB+OI2iPo3O4Ryw0oPWWHJKDPnsheh7NjZHauwxK
JNDx+aPmQH9lX33w5bTQtbit+G97Lm2Ig2ikN6etPtbIgw/K6qsO5rDwdfv3QXvcmrbnokPvB45h
o35nOtgWwVsWkgwHMTj5KfQA0/mbCoOg3QNiDCEMECI/m/KoIHSnTolKoQnl5p89Apjjy3CK8xrg
5E63pDgyneBv+ocG/kkn4/310Dhx6afRaXnYmEMknLxortAYmHzgIPA3xmOMrv5M4Lm/vyWHF/1Z
GsVIhwsh/6sE7HCslTgWTLrmQ31d+sK5QQSQ9hSq3hAgmricYOjYqOg9WrpCxYagCMBI29xy1qjk
YKiEieG2Vf1eHL8/OmadyqpAqHK6MNkySL4sFD5ODSZHoBcYnJGyELAgriMGRlHHNItVwpiWDlgT
/yD8cewn/l20pG7gfBwOmSsTXJlBJ2Ml7neK7qeJBEWAhfatx3yYWa2W90ogW4aDajUkwZbzKlyD
tpohvh5tuzW4UnTgaoHIN7pADFrolBb9F/0JCfGXez9LJ02MwrVTsw5aSKttjKKvb/LPnLDVaPqm
h/L2ZciYtYV+MT1Bt+7jb0K/YTW973NEwS0TZ3uX86kDyR2Xx5qWBfYrN2R/Okf9jvc2YEGHPzOD
BjyYdYbFLiKq+I95mLGqA1PxkAmpOxu1T/C8gHIEH0aL3kYbuHFdVyKtpFtHAiWj5z1iqFr36pMQ
Pii/QFO97DLyruWAT4ntB/1mnDlI4fZXply2cUzLQ0RzPPdxB4IEx8Q7NYiQIVr+ymXa3mtdNVoU
0eLi1x6eNmhBNYbJ31vpRbGTgIT7zLOzghsxQooMsMB4Nf0WqRbe4LACr8xiAGZKetjLEfx+emXR
63zdS9NGTBi/9/o1uRsI3q1v+VRvn3BByfCR/tptD1cvRvtjJFVQGOoQLT80GNou3vMliuecpwoi
ZX7xdTlikOQja8bfGtWNFqa/TOzx7fiSqR8fDTdmXCchCn3yJx4CZ5RR7AL0ROJ+zP7reLMf100B
f6Ty8vtMh+oPSA5ttY+cIxz4fyjpxn/xX6fhorJLSnJ/OLh7XYkZhDcRqCal8ehkt6HNkNcOowcd
KVdv2N8dZw2moiFmhDEGjSx+0mOG5Mh84OcVHmrdFmHUfF4P+9W8FbzGGqiETtSrjGG2zJl8MstF
2wT01YBEGZw2OAeWrXhPAiiI/qpxRsK15Oz8ru4fJ9nyWQEIZHtl+B42FkzSGOQ9STNhBxkyFKBe
RFAInE159zFBY3BpAIl8WORzQPiKP0Wzk6f3NO0Kvxpo8KGn331TW1UuYwiAZRT5pNVYWDG8/FDM
XewWE1A44MwtCqbsbqfFLNPRgXUYDoVjAp5iRdcPoFwOYBf2XCIiYsaUShDNvVWKpRfvhgEGdo0A
qjS8agqXR3TuImylh3P6h6T2N2SJQ0oZKyMdQLD0Y/HD72ed4HdzG/BbWiT5NNLu/m3Woj1betqv
w12QdKl2gl1CidOt02YwyAlS4GVg85YoEjDs5dkovV1bThvgIU2gdPSOCBC9Bxqpffq+jf670Y/x
8fk9Jx0MDU8/M80pXgsmqeC8Gminmp6pCeZL6fhAG0uA9JBZ0bn8ojTRgSfu8saBdlH3fTjpjB4W
xhkJWPQ4Jw8PhHdmbQDAFfTkZf7ia19fv/aw6Eva3afi3S8OZTYvBkKS7a5Ah6B1qgO7v9QC9mqH
fQWzAdpckCm4kAYuKGjIuEBJvxnyB3gHOt/cBd7Ih2BMiutig5Fsx3lcHANk5b0LkC/XA9wHEAtk
RMwYpFacsGMjIQY4DbflNy1Wci7ENROv6BxCCukc+6TX41Rfd1XOkBMMn0Eh9KLMCtNjLkpHOOV2
Rlo+iUMHhxaDHOg55qAquFTHkv5tajOW/s4TGWJxRRGL22tucvp6tdbLqE+RFkI24HSFPN/hVjnG
w41NOwfgyLpSFwXB57VofnZNQF16ucfjTvkfSWe2pSgWRNEvYi1GkVeZERxQnF5caioqoiiI6Nf3
vtXd1V2VWQ4Jwr0RJ87A4MIa4aGQ4aZsK7s2YUtjfEVx1gqC5t1vpvWJEXoL/Q6zPBmKCpMy5kCd
Ah16W7jk1BGbCqUUInDJpOn8B+jPW3Z8PAztuIe4oH7YCzoEJDB5h4RKQUHSAfHDM42ZgEVFQf73
8LyxAEcGHaXRAj7duJtg4wCVzoiL6fUg41n63MCX/5FwurhPXn90qPxE/JjaWPpTlxbDJKdcXsZC
16qNGSACo7crK9BIa1EZGFrjBxSvHFM6rOgYx3ili1ZyX+3bpeJdk2t2zep9PrNiQMqsGAG4T65Z
AayLlia9jttxfdJPnBI5660ZBleM9PcVqAinQozLCfe6TB9H5sCfo+nJQFTVPt8wTDJSqkuzcrfx
dlyPt0OWxGqkRXkMh0XayaE17RZWxO8JpkdTK/kwlsWGCbr/+roUk1KMB1n9PmLQVB9J7kTPqTkS
aQCF/T6qjMUYBx5VQu3vLqbjpJjT0+V+4TLg/ojUzy2ubABpGyg8z0N/rHMCZ7J3Sfo4u00wO8T6
8LxrkZ1ves59CG1IqnwUNYyj86kYhsGFIYnkCE3k7tUp0z/sXGJWD24kcXN5XJJCSdFbtwHXMGoq
2m3nf2EdWJt7xFMXPyqIHY8pA0hekaEZ1BtAJtDD8wGm8e0ATqgAZRA5esYLCz2HkKSdPbjxfuH3
wibgv2ELg0VEM3dBOySh04UsX+asyAOrsPfSgGsDgl/pmsCN0EqSq9BE9HeQfK/rC6j96jkyS1s+
FtE/MazqdqBq9ArhdZ4H18k3KTYQGmAJMDaM+/Nq2YIrKkNtKR9f4NMPvD7zqXDmJb3zJjkmRvqQ
mC/wJQMkHm+2GzbooAu4Qhs5vgD010TQM4LyiTphikPmhlzjNOfCUYF/3cQa60s+3bLEMPii/icg
x+1m1l4jmpd+3HBuClGyRGOEOo79kt3MXuPvRgg9OMuoJC8OsCVPxZwcntUfLGPlH1UGvvitdpik
gjbjytYbdPM3t+26m0n0WuzSuQ9VGi0TW9q1dkptWrOn3Rn2QQ/9do76fgHERB3AXJ9IrTcU744h
QUE0hDrIuXg/Q+Pivi6pxCMMOPvddyl/8P3cFY9hBcOcuu0Dx1AyQEewqIQy86D2qfr7AnL898nY
SlqySViPq7PK+RbJq5J2YpzMelnLKIlxanvDqvwBSH4JNjbUDgYg+CXMTEWNX1/vB07eo3wAzDKt
cWMc3nlyhfmO1SY9K+IruVj+YJvj/MLMC/gbGUiJt5b3ZauVQ7U3ZITJOn5vIqvw0CBoGrUZA/dW
8OcEKioNqwP2DGjzHovPsIYQl77HH6KkFFqWevmkP6ojA/stxhUwv8Am5COGFfuaigSy7NrwrjNg
b8Z5JzE5XGDYc6xWNEPPE5x5hsAUA7Aaih312OK9g+7BDcfx3WbyTt+xugOIQdtv17w1rymh/wLl
GzPcYf1nX2RPr3f3OTwK1sHVGyUTxAnoTs9UTqAHXxa3OUy0ZW9upi0RsGCaHJScKmNVkB0D3uD7
dZuD8fdbQzbA9X4oIdzSDgwjD4jJOITwvRc9De3LEmqR8afCrOCvjFmZSitrhXKG6aag4W7yBO6e
do8U2B0GSWfTC0sVxIfWhTAGtcZ82WJdzO1qDeII0GJqNrmkB5hX2w3aCs54vRQuL+8IIQS0362n
gMOT9/iZABpIWQUJ7TXWjwgqysrW4vOfdQA7XFh/j4ZB5i8uM+Ya3wxRlAyGPJHH8uz5GXS1DeOd
ldnAJuOIOKphrtT+ySRE0X6lVGQQ18m07d99VC7Q6Smp2O6hRKENabDy2Cjr91I0eVenWb9WxQJO
iDa+7ED2+et+po+adel9Q5zfAmlCXE1MK5EQnTk1x9oaghfnjPYYfn8vIciVzCJug7gKcUrFfdua
8UoJlUnl9eJtAGENgS2ZjykThz9W7zXrt/H0QSXGzJNQ3MmMVFVe/pbRdbPVXRPipsNb/CET+ywI
zTPKtsRwpVEVC2GMiJvkqmrF9Awp2gCOyRfVvzH5LN9LmlUuZdLUn2N8u0MxF9MjrFCE3goM44w0
7DX7LVlJ/ZuHbUtmpvlRSmEDJs/kt1TiK7naV69DWvmeomZZmFwS6L0mRaKK0atfJFVwCa8wk4ro
eYQ25TMMZvSas3QOjPE1/AUm4zZYHO7b70168cXnFg2hf5CpdvPfzOUvqRHfJyX7ajFVlphKxI8h
LFzMPKUR11hO7CYbBgMnbW/E5Y4qCWdcZZyTKGIIqw8TXYk4sFf8OVELDIsj0ytr9aK3o6S7Effr
k370UCNYF2JBOMAn4MPLga8WrNKsHdTT/VRenmD9r811MTMmOVfcOt/DfKCzh+WypSlIt6ma6FPc
tCdvQIxPxFp6jsXA97PMPX3U81/gkznMXpJEwkcksn0xh/VFetxnf864TKTg6aoAFLmNqzZcI8JE
2V8jyIIIrvpRM0GXxqEOHwThbIOLXwXbubLsTSguLsfe+rHSNvzR2LyYJoFVVWBV5yUmz/5rb8KH
kydbiFf6GoaqlD4SmRknGe3DjkGuvnhGSoDrHrrh+9w4yCem1D6iwBM9zlWMwYKaH+jpvybteBtq
qTLV59Bwv+vvWp7cdkDEJ/nwOchrOfS7tAq+bciVC6u2mvGpJGSuzjjt+fSysZbK8ow49mWfDbtj
D8FrN/fAZF8TatXP3X+AXbFxchY/wXYEMCKnTrnYTqkvPqdr3BvVQ2tt/BULJvHgnZAzV+zei/JE
Nf1cGLNi9wbZHzN+gvL2hPchZxUzfpjUkTnMxdke3hOswEZvtKB1RhGEpqjOmG7Kx9ufivsuxCE+
OGQTvuwaQZmYUM3zTHATx3SLMpjPjFL9s3rgbMQqzsDNmglv/Y+vBWeccy8MNvqh8JI2sxY7xNNz
taUWhVEA2sOgaIdECQYH87sZ+Qb/IpK/kC4//7iFHCbKT4PJMffu2d6ycVJS0XYdhJBZj54nlkwG
bew9glWiT98nKBPMI3wDzvh3YR4gqY0qeOPVnvspNP3t4TK57167Yo6dZyJtYLvfdhR+AM0r7WRu
ulRunPzYX7d7irNu+WCeqsCnPnvtsMNHgQ9OfMkyWo21+IM6qb9ml7JsIniXfYpSaqHG1gun0ty8
59wOD8JGzxMNBZGMVbbzQxkEhRi/2QdjVFXe/Igx0iLF8nWZmJwReWVPjShw+4M1eDk71+H5lfRN
pwL6xqm7dG8IiTbV4c5mjCWIIWZh4GJ62nCFsbnQrTCnBq1iKBX1IjTAnNKTpBDcVwZ9/5mWG8t7
Z1SalyCH93YfN+PzDFPvQc05A4Vh2EwoBGSC81gJKFMdxL+oWShTEZYMQeHOkTxAFcyoMZ/dhSfT
mpx0xySZtHGeLiAUqZ4Vs0s5Ev7UT3ebiRhBGiCyWQRbgokm2vzbpPPu6J8FXwWdSMj1+hgy8XCQ
/IsfHVNEF1NsaBev8AZtQ3BaOk9bUZXijQXj31dd3ODnYuz85s93aj/smZ1KVK+jb6SE2wTvrJOg
MFUhOfb+Bx2ewjvhsARPhqFSUKZCqK9CizgfMMFwLSIsrrBZkWni6ky5TEVxhTPzRI7et0XGCImn
k+vcwjN/KAzWhLi/CbeoxLY+UYb4HxYsaXfnNbY8a39hPSmSYz8sbdNtBGyPKp//HFAPG2TTtzwD
tregRWBaP3wmDwzFfssfzrxEcw9RSZNd+Ewu0/v46r250m7OfjHNnfOgwIfYcsoZAJZf+UTnBuX4
O7x4Uqjvq+RKSpSwukMuiWGBgnWWvPyipnlDjWR2KzxX5UHGOBF7F/cPnRTa+YbwB6pvOgZxFDg7
4CCCUYvwAID4Af2Dg6F3KfEQZTAjXAM8rhDv2A6b4X3IiQtWgh4j85lA7Aww/MUlQLhpnD1Ghjxa
mPLPaYR5KhiRf3Y+tFoWPmpbaIsFu7TExmcM+TReMV5XycO1aKMAbBwYsbxnH7mxhW0DGip+GhS5
Lsp5Rq74tnEA9FK8F1iVPd8oHs4UovN5cvTCok/YJgjOAx8+XVAOhfuFk8A96aeYAkBYY5deIMxm
J3IeaTWGAkI3xn3+m99m7b7AgiOlvzXTZv/2USXIQgTV7b8w9j6L6h1BvKeqZSnT5r+xmlIpFvt7
TK78UoFoveQUEFX5mtDks8H2YCuZsRk/9vIGCISEsOIEg6G3KRlVIZ1EQgFn4EYct9AkrOvscXxn
8DMK/wdsDaLHQrdFuPyYFkN1gfJX3hHIRO2H/jzgnjdnv3Wx7BBPmktUNsfLBpq1sacgh8gtxswb
I264acApUMnjbT6p/WZiwtwApYCEZ6Iw/JPBE7A9AASooRoLFWZDs8VlN4Q9NmWdVSNiHX/0ePng
CZB1gETHwbQHvsVx8IvvskCB280ZTn/ZzIfs+Wm95PdEIiXtS919DpW1nhozafyYlgkdeX9ibZqo
WgIe5Bv2ZZYcvtsOL8ffEK4ufM7JPVCm/fGNKOome0yaRYcz50k/AA/0YeE0tgqFj+umx9BcsHF6
V7+oUAODPtpsJShTbg7H8T12swsfe4uFgxp1rApCY6QwArvO+usfH/BUToABVbeaQZuiYMQ7F8i9
J8Rur6E5uo0/I1oNr76zjqnY+KsLMtrD+/y9s/acZTreHylU13hPq2N6391ldNlVs0d2Hl9X3Ndr
WfWF999ePjIsLeK2iC+vBdUFUo0m94ET741Lv0omJ1Jzhaol92jw3n0hFcmJ4bV5tqnSwvZObcy+
ACXkLsr41xzGsBwwv6VYYsh7/qcpgdJAR62aDugTJoOAobTb7NXYCLQYXUFTE5CUW10zLhx6MfRb
otrtRSWDhc7TL+GzAMV1QdmAz4BxMX+oyPQTb8qPyNVPrYjMFEP2bc4grwyhuixvIUXwv5QGbSaP
inHlW2HvgEguKXePHc/AMmQBaLWNCKKd3yf64j77MbkuWa/JuIBKDUNNGdOsucico18IHzU1WTJv
yNFx94zkRGNA43ZLUky9CnYmWWYwcn9r3ccCVZAiKH2CPOogvuugIL/wNjdX8GIX1wkgY72DFaxB
Z+xgzPYSPuWwmpNpysfG8oNw3n+e+Ekof1r2eQOSGU4l7nN6YTiC5FiCeQglNETuT04sXOaEsTqS
/z5mAkpMTzBFzTUHTkR+q7sMLifypA2M5WtsxO8RNhzj1jeJ6u377z0E5NiIP0djCDAbvBMuFOQe
w+0UKkY1AXGXVoiIMEtA0fE6FYyKEEODRInUz27aW6MIuY37IZ4ZUFmNw7efyef0QgQiAvbGvf9c
A9wSlfmY6TYZ8oQbd3jP47yal16/Dgzu58YlF5MW0epSy1zrb+RF9rfztcsYdC95Lep5tfisuf63
Dt4NkN36WDXbP3g0CHi/n+mrioxv3OHjYNJ9xL0I3+dQGSnTXJB87eo7wLKDglGlUNDcqxo098hQ
Q0sNlGaiq7MbENoVnd52X6xRJ55hf+k0wfnuK+Tpoid07lmH3X5K+9mhFx3J4IAZ5AMmLaZJFqZg
idzRq7dexbxsSwyqrcGgBXTO/fWL6TCW6Aznk5o8TAQ7pzMThkH/gA6S+cNWDPt+pMnC4pg/GtvQ
B/yS99r8OjWj16KcP5zfEaJGC3+R4BqYSf9mlzXUP5g1+AOuHif01lhgMHYSyAz4CtJvEAoic4F8
ueNgUsu73uL1x3qu7gqWEu5WSOGXYRF8+DTXOUAAxwrmy4BlRATzjoExCZEg6MbcUgbF6WwNLsv7
4bIslihDsD87AYD3WRlbJ+cMZyXr/B6LWOZVxdtuMZzcME0bEcnAx/dd9QPt2NszG30vPwioYGrt
EWAVBHDWMy17HcE2uvV3qs1y8X2OCs2F9dcC6kjIrhoPw5olglMksrsXP+UUfeV532wxg7HvpkA1
ntCloVnEYDAPqlWRDWyXrU0kAPpQ+sm0rQff8D3pBwxi87Ge8KrOM9Cn0vBLYJI+LWE36pjIkv4C
PJ5DuJVc4xUo/Yx0TEiAgugeM0e+wqOMyq93BU9ivfmuzHr/wZaNezH3Lb8/ZsSZ49bCtIueo4lL
Zrb0D3p63eljaYrnp+m+hhdoDcBtb7rHryOiVNPv292i8Ycc4sPoKCTvY0UGhXOsjKwXeKx7pdsd
EW7LxarhS6PdVu1eMRID+drmrNA1qUdiQd8DlauHn1EBYrGW11UfWoZTBu9Nnf7iJ0vQeX39A7Z8
j5Lqr4ul1XeEwQB9MbciCUHF6BZq6AcwnT5pqypMSkR9/wK9WS8pN0V9DNd7qhys8dbHwhM65v/E
2w/Sltf4Thqd4RUuLH0yw4mSDhuPjae0QelriHLQfIFvuXn3yLqQjBQuYm6OqsdU38DowH7gO56H
X5qwwzvVs4/f2/WeAxijavbkxRr7QQwWKTcXisHP5p6TLD0CWK7W7AhrjY97AW2QQyZlYYK1EUYh
/ovmtx0DNDGq+GM4SKgTpCuY4oy2A2G8zK1whVK5fk7JRxFdsc9YBWSJKRkPl2gywczg8XMrNzZ3
ifR0v+eAn/GyyaeMKPAEmLyP5zE7fLlhOEALCf4FS1r8QR4UXEKDKrjvmSHUnpRZ060ZwBCSGLFT
uBO0fOJa+eB6s6tSfSVN+x6szkoEbEhF8EXNDK0GLNVwS9XRoqrn6fGDytK9uw/k9oSoUQGXUQ38
RClZhPCAdCiBpM7aNeATNiBMHVcfTHBxo4JCpkzOlE9/2+GbgniN8GWl9wcGuH/h1BLzVpqsBgJa
RTmRKRnZDDAYchiAlQPtzcg0V417DHt2X0SlmED+tbuvl4f6jBJqV/7p8XYvEjdBH5FHrIxFL+AO
R02PRj0rx7+sP/wSsNpufln995zUs8p/jTRwnrAb/RLgYAIb8NNyPw5YfdSMpOgVnYes3EGXWJOr
X6Lm1vjOK6qmlc8EPXrOe15xeI+V7Dsv1pJPsOoIIX4MAUyz61heqRJqdaG3khaS/f1juWCXe+36
I3BB1hj8Hiwhh/rMyvl9F16+MyT8VMwIMzFLtwtSyviwMhntHO5cCW3fiIEuFxCUHBRJMpRwLr8Z
SEvX97isc8iD2S+8/3VUTnAcVreVRtEC8Qna3AR63eSTUetRYtaZnGAG5Z2RE1wC/LrSaqhMb8Pv
pEt/U2nxS40Eltr3QH16IsKWoFYypcAdJUcN+l7r94afWTN6RdrZJg3Z7XY5TQDCAUBT5idfQXxV
mTQw5GbWmuhjtiwID/dFe8oNF6fiW+1dOM1c6im0ECglLJhfbo5q8GEajzsSLQTPhw2xayBR7gTB
DcauGDmLx8FeINuGi2ELZyVmntYnfIw5DEgYpTTV+eCc9ZbVFCJFtWHifxNJz5fV9wKaIrgII0gB
ACD3ny1r3AVNymNaGJoZydAMi3hpVG+Mz+nG6XihCAD1IfIBbII9sDF7TLtsGBtXJaxQY9RepSRM
O54hEdOt5PJjU59fIbN0i+2sclW2uL827SDeABfxsoz5cWn+x8hUdhzXVx1AAKxAGAieYwP8wtP7
OJQZLxEFPjYnP2ngELGI4A/2qUXsMGsyYz1cKHDQZ9Gdvif5ug6NST387PVlfvj8abtyUs77wT0r
UU1AN2INGFpXR0fViS53wwSQGp/FBS7DUANJXW2XPS71K1xVUrEqFvpBDTCODGiYQZW5zB/VuCsC
faX8xO/PWNq6F9gth+bUmo66gkwb90FdmITgCQA7j2WGEqP733jh6+LVxmXpLClBIOo0LsFEOCR0
Np0DC8bP7uy3o0Qfz/DflCkA9LvmAefQ2rq+MMtf9gZ+TIBybyyM88t4uXx7S//tdXbDg9dxGcZL
n8dB1uAlP94ljPnb1j4sxbNvg4N4DX4deoMJzOhBFwlSqz5+uRynI15TvOkaD6QBRxL2+RIbCIiY
wkI7XvcG1AH8SeHFKzKa16O1YY9egygjzHVEKMrPjRp7l/W9GVfoYEZgCu2jdyF4JTidB9MZ3w4w
dy4AM2YF5L3rIIOYN5rpQaYOsl07+hfJMop2o4hAgJcdZddBtMtGhAqseRu+4FfEQ8VDdq5LoPqW
d+e3Ee9PLotmk3U8gj7hjda5vRut2Vk41cvW/fd1ZmeYf/O4f14TIohgveOJwgGcFxDh0uJk+8Ii
f73Odjt6kX/HceKnJkFjepphqy7c9qdSODtNgz9ia4P3ABdvSHank3CvPgHV5ETBiGjLmx2d7j7f
iL48AzG7AGL+PzXC8FMEITMudyrIiC4xMjOeBTcx+D9ogBPG03ASP/OqGciiPSIshzELZy2y/52o
0stmFYeURRBgyCaQsTaPRidO0oxoATIUODR8kuyd5q7PAUHZ2TOEeOZGHPR67XN520CGHDVn5EvK
drTW7B3Vjc3p/sK3jLcDyx+pHjEBnbvuD/i7jzNacz30B/6o/Xfy+JyyWcSGa/NRciRRZesB78yn
xxuLQ+lhYs8GTFgTeduPEMcqPXiq7rUQt6EaSCdWu/NvAJOu+rq/S1jCGcH8RvbPT19TXETv94tX
w8pmMweZgo6shz3UJzhormDzsnSyGGqIHOluUGK/YAo7F0wHuOPXWxwUFHTzbk670oiKVMef7had
oTrzVKQZvdEP1qg2eRjjM/zAN8ws96LahK6/hP9k8Ll65se9fMQO/Coc6Mw9grnh1O/76Q9wAQIw
uliwPphf2N8gQMEThnXy1jlvGnpVkAYLKErMeZHtnpMWEhoSDPs2ak+N+8hd6mq4uU+nNwbt5ovL
hmH/nEqXMmQPIQAE4+GDxUW4VoxpvqXVeycM5pQ52qeo0hxraPAZ0sYxZHvYd5lRCVIzZubkcPSF
8gn3DTT6V68g9UnAIUKOVHb/OzBOfor9LRY/wy+kxYUDxaqdCoQdmmErjiOyeA321E5x31JASldP
RyMufA661jvjYzs0cFjavUfXNY2O0E8I1SFi9Evag1wlRDjC7R70E/crVEYgblR1DOrhqIdg0FVA
RlmOjlN1zDrEh+reD57SqCZtSBjzffF8PKk7WFxwnW5zMu1ae7sAyoOJYO4NytqMkq9bApMxFnpM
716BXeeXTLOzZ0JmDSQ6D2sQ/6Y0KHe83XFqRSsIODnDJmmGcg6KO1A/xprZiyWNIEt8AZkhsIGf
kThEHVgjzDG0Srz3AR4UdKn/baG+p1+4PcmZztgaGwkGof83e5CKoCA0tAC83kLCfQTeioY1wtV5
P50fNWcTxWY5rBWvxy/Gwg9HxWoXJAyGihlfJcG752PrFCJJGxK3kHaZEZ5snYSthFeSwYIBBLKZ
HxITId6XdFdbQV5rTehfgZm7OAAy4Iek84bJSUP4dMS8BIinRARlV393x2DmWGHXC44CKs64FZoT
Bv3InkKK5+uBOrzDlIVKFXzQo+XEJmALGwy8NeUUecBylphfB5IJYOdcOvguvYfHhVLNGiYkDwyt
YE90wlLNZKeHUE/U3R9DS+RMiAimSBl8GWbPF5ceRuQ0kDjYUhBSinGIXBLnAAzvgWyvcLhcQWfv
T9zkwvPVk7ZIfvy3+H6gSbyJDSr1xfYECcCCu4U5KEguL8aljV9lQcIZBTH6lRq/FZef/Ld1uGhQ
9d2RtiguQ3uu6A/CoCVWGHad6Efc+o90ITXxihSAu39QDH3KTyX3jWqAyPF2JY3R4iRy2GIkAEUU
un2H1QCugP9a0PtJoJPWQEegcGQ5MI7QNIRehhCATZuciYjr7M+MeuvVEyxmk5JGwm4FYwxR8VfH
G7PH67jB9IzpRg7kYn+oXPC7Q7M02C7feKbpwj+tGV3WumSLsixCdHXveZRlvFc1VZf3KSuZbmFM
4EhYhxS29vWpARvbZOhZxe3tAFTS3IYsjlLha9CpZedcMZG0daoBsnFGZAxSN5CgiNkn6ATQkea8
Y0sS5ZzaDxB41bEOqu+wxH0IqZOWMIy7VG2HHxztYVWzlA+IuOSafNp6aX+a4Ey4bD58AcBb+/KF
OCvsP9Y3Kscb4N3jPoYufee6Y/Igh2841PO3GvtFfP44Kj/6YDmhcOb3w9Yjw2ZyOEwwvD70nHYg
ibTfi2+4kwmEYhAryRb/lnZa8Nvk2ASSm4IiMS4Q3t754JhjKx7OB2GfYT1cLT+FKS50tI4SpMcj
Ad1MPvBV4qFFJp6IFJanPuwjdmn/HglV0+UvhnQXLhHr+ZQxW2qN5FAeU5hpUyOBgWZvJ2WiTjTa
qWpDIQuuMtcgQRzRaqM/cNjgI3ZusjEHQHwEkcjQztm3KWYiUd7Y8r9KStQCp5lNJfKyv2z2/zZc
uO/8y/YrNv/KZv/NxN+RHyBqLFE0UCAUHuXWSUztbIZFziegBDnxEOqV6d0XEgqmia9Nj4uGNZeP
mQ6xLO1zTwhiwFKkjXse2a1/TQuET2fyKT9+NbwuzghDDFB+FAJoBvvAMOjimOqgaEz6If7jWIgP
0sOxGXDu+Xw4m9ihuEc+hGM68Q8T1M9MeOh4BjzFTlPLPuqcWR7277T3ziRGfDDdqO6OiqLt7aRk
OrJWmJbTsqBCXcdEgqpNxuBpvlWoYeo6VK3xhZ3kYlPnl0QwjnTuchLM95I+eD29K1WXhttkaR3u
YnFjUCKBEGhmO6i+pMvlSS5aead7uWrp5yRz6sQuhzlpyOHXGP8AbQshuCvvLD6+0SQ3fcLDc4x/
IAuyJ7KmQ1wg+vM5s7Zp00UKVsnMinz1ljRX58tbb4f6N91CGMaYL+IWNNChm1BTgxu1Dr6Z58DA
ROgtAAGkDXQqDcdM21MMX5kB3HKsJy1rYs9vwKgIQ51o1bCP2xR5pdvx9jeiqwTkMNB+XuPy7Mjy
xFIjgWbkvhFB9Qcapjzh/5YvyhQICBBVUO6RhKr6kuGpnnp2mrur1d4zvA4+sXT6WfZzTQttzSEF
w4wWLKE6+KKZQSZ1RywwuDLguvr8XA0FhnfD8dFw8pUBK/9Urj+z3EH3wkF3PjZjTBQQ0GFCagW3
3Gt7XgN//+HnuBrij1w7vxyVT8X0AwRAmU5UpEAJDCbueMs1UpS0lK2s+TgSJRV+wgw3APYhPWZ5
Uv2zNWMDYIlH+N0uLbcXssVAiOIp3TLPZG1wwUKNXUdzb1y7fCb/xkZqtqUnUuBKmkPl6aOwQqUF
neqDHxG8LSzIyqmENj5oIenXtoF9PT8TdRaGo5Xd/vV2z00xhSfKJYUx8az7Q2I/Y4gE3ZZ1oI/h
Ols9ZUqdsHdCV3ig0Ol8QSxF28IWhWkc1gNDpnZoxGGHMviT0vqNPNQYFnhnkv5LtpQkDaFdtjLc
aMG8NDBrBmppfRiL5qFiOjRXYbV8j2/C3qyFdRmD+envtdIuLN1Xt6lUJOYnvoAigyHPupSqsweB
U3Eqtvi7d9fC97GSUyZY9eyDsv6xUav9rcx+vaMh8abZ+XuAF3v9oRJaWfyfnrWzew8Gi3iZT7u/
1wTgT0NGewswpi5SAWDqmHozevxnVKv1RX44gCOS+cbw+6ZrIhvSfdnrYHN+w21wK0OZzwZuHq8J
Pmt6pWH/sK1NQKZNvFboG4xEWiNtnc6mjMCdgFazYlm8iKbSFc0nSx7ZP7OAWVEwY3mlMxL/iGhP
Okn+kZ0oFl0j3xddEsl1ogHiz/Eoom0c9UXS01qE1vFH+kf+P6IZpkukA3bXJCC7a74YEREF09Ud
/WuVeVDsxqI/jls3blz+SjyJdKi1fjCb+FPELGZGn2WAHOTyoMaP9T2yFs1GQYCGAvfjXbmnWb/U
6KZOTZitr0S7u7nFjMDuNubisR00VCJ39/2O7qm5sAF7toOdhMEyWCVLJ0MSNifQQUYMwCwGdotf
lKY+9Lz5Y/XCXorB/G9QrOV5A9MjfmaMTGXDvlFubnA5OPY+VBNOxYiDcMrOVncmVD/46PjXMiqG
GDnWcgfWWwyBxJaS/qx/QPmkz98ZMK108ayHwxDvkl3HYG3EX/ZM4S2FtxFTKrjzcQkxr/Z+J7Cw
B/IG4C3ESfCHNopfrzq7drYEd2AjI+jG3BJDPSWo0AeV5AYHD6cOH/c2OjQKLtYx3Bvszbbz3N8G
XZRnIgCZ0pYgnHxYjKhaIfpWfzK8Kfzse3YZPbAbLmzRGAkJCQTHb0lNGNyAeELMexH1nAXXG+vZ
r77sXYeKmnVV1DyCgj6jpqAcWPdQe/rnlw/cnNRnRB7Ml88QV25z7fAdUTermYI1Kqq3hF/3yw7E
ux4ZTKhRum6FnqB3gvuEkfx99WXC+fY/aZ1Wf43OojIgafzZGyiwgxOd7RcwsM9G4FpA+3XAjtWj
eGHJyO0XvEomY7jmfQbsjQD8jeU877aukRznWlDVXgH3k719sujQ7aG8wEpE4GzAe4y+6ovbIW6R
wx/2Z3ONQeFKYbAILQaSC/ZLGi35oCD/CF0eQE4vwsPuvb7RRB3hgaEihT/ycD5U2BjfiwlJB4OD
WlTII1rmZlu7o7OBOkuFBIuTIeILkzZmZmcRN8BU/kGxRBUONfM5tWAbI9UTNKuPZ/rPsIwt+PiX
iQGAdoEXafjMOVNcVngIQzVIPapj4TiCe1/FrNxGQNjCp4RYTXPUedh+KXBhMJD+BQpruh5RcmEo
8HwLPA44Hod6qlKwBhNT/Jm6vhzJ7B4aaznVJrgN7m6rXnYX1FzmEMymrA5lkZff/eIWyaZwDKTr
uvGB7KCsI1nanryzhpclZ3tw5z0wb4Qvi7/N16GvRMPLqZyWwXUNLF3NOQvvZLvYLlgmK12w3rs/
yO3XFc/45VwqCNJJMbDPf5iYzN+uQrrIEM7A6DrGD4aie3RemyvuRvbtL+iDr6o+x201NlZweQq/
kiZOAS12nmDMUO2xXsgd5eLfWvez/+xf2lDwDLHrY7jlAXp8qN4KW0mE+4SJX0sC/CnzBJKYaQL6
ASDLLWAMcfkubpmBZBdwxZiAhKipPGLroiWCRkpvyvXjPEfKnN01Jcs23isB2TlHRkUMp2r/kYLc
I7/qfqOm2MB4+BC5/gVfNtvlrx3+7z4AZXjZS6DWQCm5r8qrXZvEsg9MsKv3YG06mxvQ0pZBE2SR
mZ05duA4SYAG9urLlYtgtYfMQRh+GTMsSFB+kxTIqCqDgF/myT/H8KHcH72xW76I/PivILOgacrv
qKuESQGb2fZhPyHN6Bn3GvKeH33mUc2qPjRER25d4BCVa16xpTJkHAo9sV109HJPyMRcaB2mZA+H
Woi7CneQsI+uu4zpEuuVOr4hipbXr8BM4eGyiJ0dZc/EkIHYK1SJOGaMh/JDx3+0jK7YvDb29UAu
zBYSrMVgj4cg3MAczBO8Kq42px7MyYG2/wW7Wd5exDCREDAQzKibw0ofvfr4vdjCJQbTUph/vxBq
0p/iwGjFqPExxZHPu81gSQOcYGCkLLX9fQYFLWqhPraBkPWML9On/4Py1QcmVoKVHPV9+FPpJcVL
KDIPfZiyIkn5sbPGYA/FDtkZ7Gv3GlpYkfNZCq/2G4kKwtEC37XsvgJCCLrxZdlNMGhjAoRrJ0F/
L0F7XW7TPsZ3iQRZ5+GWSyU05o/lFb8ohjVLeMYoalAhvBJ5iMrAWhdjaXI95rPPspjpYP/6Uq6c
H602jTddMpQCoOzNLQruiSB9/MaPwIr7hN5O6YQYOfLvQkS9On/ByQ5mFAeArBQNtFsB+Zlcb/RN
kkPfRDsFbuDqHnbt5F18hpKHy4Ytxc/gmpihFW5TM7wmyMCZsIbn7IkeXAsZNkcvTx4NH4ESKuNt
VkfaX02qq9CCnxOD7epK4AxuYaRi9lmQXnZL3S2sGAbm3JoTuR6f53LEkuxccPHRSSy6e82snSnz
blZvWEwZnopPDfEVnelVICdnIAI6U/opTgSB66hCEVOPJLHTs2rzhUyKyh50CkyEX/iC7W8sCLMa
1VQ1Nr2awJhqDvV5jjdUehk1eK075e5z6lbwI2E7jI3ZPd4mzsPtp5h5ZfUexy/seveM23ppuez+
4+m8thTltij8RI4hGNBbMiLBgOnGUUYEFQQR8On/b9vjnK6u6uoKBoS915prBowOtyXcIF9ZDnGg
rJDWk5dQ4FIifPX+pNPgVFDRLQfL9PBaJzssQFBwnO/n7gG1Bb07GNRCPoy31H0VSjPvFcRuYr/M
O2THyo6970KhJ1nE0/Gyd2pR/a259nHmkXADHO3kuURtcFXfgGxPjY/Y/UCbYFnpMOeIRrvB5jMW
l3+yJCAIO7bhHBLfhq/DuoBA+5swVivYcR5uei0cJTyv1ARGFzU6xX99ptSXIE2SwlX1aWOFbqXK
qDJoGPGr3k+qv3uIBuI4xIYQHJR464vsfbZfmPPIzo0O2fB7lP3Q+affMLMxHtSxWjvepxtc13JN
no0wWxwEInMdYHXVzjrmPSItR08C9lPIOCMdGnLbQe+h8rIiW47mjTrnXwioMniiPp53eBPUS4Fd
zBvya0FGDPEFeHKY1Dc409m87khNlgUpTOdaeI5JjIJAK8nyInve3JOwEm97cAgHdnHKEBOIQDT4
iP5485gjiyMvZ4fbK2UgpkX0GuprTOE4Wim2tOQ0DROURNiIz0cTyDGgwjUQuNm/jCb3sMYv+ebC
kJ/Rp0DPTd1PWGyR42NagsUgjlhEIbFu0UXPm6WMFc9w1UY3l6bA5kz1cndvdv6ELwaKqhZnYsDk
j16iQy2MK1J4dsLKzBX1jJOLfgbEMTvG8w3BkGVtj1EQa2P0dTOteKoVeh0U5CzyqQi1AP4EtaxX
V+oaii679cdc1NBpealvkyHeh+79eOPmSftQwUyPN7fyZWKFkvDpfEgbxuMRVetDh3dvgY/0ccIY
ceItOoxRmT4wNgbUxlYi155iWqwDl8mLbKzuKSGX5bbaptqbuoHOH1rOVpnvT12ivdA3wKDyHswB
93a15XvtqXuiWyoYAFC5Wh9kcPAvkUHAlUq0GquwoUYUQJd1AJwI6PP3EaB3eM5mzQJWYY/kDeHp
J5KXsYXWQDn0DcMWVnnQEzNjV8CXLMoDqHpW3yAF2QMDi14IUq6zW5RFUMfJUcMbbPJkh/qqe4cK
Cctw6nkTY9XfrAmFGTcvyOIVsR+CTLBXj5gk2VQnVtGog6EQre+H1g2wYCn9MR/GKKsx4GQE16V8
/KIGm3Udjj7znsl49sKkhybis4rnt/DlvMwSk/psmYatfge5xO7/xE1ct+n2uh1c5M17VdOLdU1h
CzOe9YPkj5nLoh/szTp8bYaB7HxpQhO3htaQ2LdtclXLUwt7Zi5PmdkwLieqIKynxYqx7bSHzLRr
Pv3ErvhK4lf87y7CDLD1uobJH2bAsUbLtSzm5bIPM4pKnnna5fMHjMrNpSck/ZvRpvjrTPA5cHLI
bj5DqRfeROPZFbzwGn5WQ8z/0yWGAsvOLPdjPs9Xr2mKucAy+YPuBbzMmXCbKt7expRl8XSb2XX6
oHtYtqfHptOoXWc47Qa3aX65UVILW6JmEv/1rNxoZrWJ9t4r+Sh0V6lzdYYLxcPuiM5OoJc971mI
KZsJEAQHrWPSkGebAdvFtE98Uxso8BObCdwOjw4OtwRAX0od9BUXxet4tQkBsNHWTJ6HJDGTAd9X
17j2Uwrx+9l0FIyC7wRFBpY1j6mE6revr7/+dfpW92Zh09OBAElY/lO1zbGNj5g1Ycr00QqgXMEi
cTta6gnkdw6ESArkD0ZE/GmAxOJ0zfpIc0bjBnTSHMQut6PZgBR0mzWHRCzd7Hkw8EkXOFQw/JjJ
4zdGN5+SHdU3QGU4k4W1kvC1vWGVVIQvOjUchiGIMiK62bC6fBH+7cHH8sYqDnnuGDMmCrTDjQIM
7Dt4WCNn7L/dUUiLDtQs2O/XaK74YJ0K+pGnrRgMJ7SBlzq1iVbWKIzKfOmtmTqsTU7HglWCsK4L
05/A6+Bh4upmFZPGkgwg4tiuOXmwpHB6kxZOHDkR0ABuTup0vFJ/rvog0YNZ6ny02B9Yr2mtKxN4
SCP8qhrjPpdN2v5QZGfg/7QsHbgXagd3kqHZ02pw4OtWmTB8MkuCOjACgcYz9r6zr4U/Iq6FzHQB
cMc+4zZkIy8Lk/1z5X3tsfbgMqVxHBKzQFQrcB1b1UC7AcgB+qLgpLr7rbd8FF77Y1xZu9rhvsZF
g26QPEbr5b8mpfc+XFFnSQ7ikek9HFkk9WFTSi9qUnmaox9pWBjppCgAsTcO39Ob31qygfZ8QrQt
AhGaapukdfjECj//c5xM5wTU+TIiufIiA/Id914H39EDIwoSDcGrZh+9nn/Cr3NziQJyibsSBqK4
KedYIO5njxWEl2khfBitxoXuz9L3gTv0XOGo7sUrrJl2ZB5BWpLDsb+f5gcYkoMYT2wRlyStIa8B
Gn7ZczkHqbrpOBhbxSrzsj6EMSbUJVbfdO2kwsCop0TKkTtgwXNKIsn4+CO7sAiAskZMWyUTw1uD
AY7OBAj1zQfZIhH1bNjKeuDmwRX3+drAP/QTCNnLM5Rp9CcygUtY9SrUOWatgZ15xK78zE8LDvZ4
OghH83qdQxmT13a2aF5qBWTHZcHemOtjCF1IRnC+QoUUvrcx8gG2fozCcSBnV5/tZy+fYSLyampG
JAYJIlB1DAsKXo8wNZ/hkxxc16IioyrVx0i+S+Hy9qSFgr9PeVO7eNP1G7jMek77f7dG+6nc4LLY
B8JXQMVMDPJyCm+c5qCrYE4Bbx41D50fszgoqahI6JFCzI9Bj/nCdUzYAMaUOqroOxSq2r2TG4bc
n7qC/NCPGw/t4uN2i2k68hOIET//8/JpYARIohPg14DMN8ipsMni7YbnNB2YudtFRUGR97bJjJOh
DGLgVjMScdM5Lujn+MirOoL9C/Nz2SElFdrB00hFRpTWsp2MdPlLH27EGOmjhofHxbd4xJe3rMP/
Z4Legbbc6ORGKYWOKICsoK7wHtEGdxM99wvTEOB6RIuJ825N7Ng/MGil6W1vZK1WF1rXv633qFEL
ps6iJe2A81GrjIx3O2lqO8X9WX+tW0xmcIOCUoltksjqQ593u/RO0jFnpnop/xB/JKfxBuRKcO/P
uJyOm+kHp/S9TrwWYHgWKVCsicRBsgGszVLLSlrTTZL1iJB/9h1oMLZiqgoZLVGxztfgRef9STnU
nJnAwm5RqRjY7WCT1iIPID5ykVCVgi4367Y2aJLFirGfdjzITyuymCjxYXOs2lX2y79gNkt0GrUL
ygRo72h2ACLwZCNBB+2gomepXUnW/mG1WVgkU+w+bomTpZN2b8R94y1B/VCf4mRiri76d/5mdG4c
DiR2kM67Yx3bTw7TsIt/K4fJ6D21b8PQXbgu4pb4Il+RCc9Q64Jy4WkBFARGgYiJCE/EbziWkWrL
oLePnaLBC9IgJCNcYQstjZekD5tF0gR8kRvdntM0VsFjAEsD3yzFQ3pRy027yBx4mWr3auJAvk1m
V4bKrCQ0TRwthseCgpNBZBGPYEjpuE6ifBbPvtv75rbuwq5PVb2muW2Es2YM4XeEKACPFFw0VGU1
sumqsdMYgVv8JtVMPbZf0oBey/tV7U+FGdFJjtU6yIDUDpw9PAPldL1Aj7gg5ycs63sU3iyo6aVA
IFOIUykJYg3hRfcyvNQXSO3vseAi4J1Z51qVaw9kLdhxQpdnLn0TSfEcGQZedHGPLtHzcISxrIRT
LKnNFX8ZFSQr5kpg8PLR7ix0x3vNcqpBdKCTo2fjvuIThHs2MZaQVoVyAlIGCsbp2xXsXBVHG+61
ZDIq6m9xU59K5dLX0Cw9ibqqtSFujg42YVYi8vUcFID1RAaHzgzytfSbeQsG4UDngcaZuf9740Qr
4eiOuwvwHu3Nd4MKVx0sOu5tr6Vr6ZSCYG1v694Wln7UC4UU8uUiW8F4GooDgGgk+/JhtB5Pkt3w
8P75YYJflCkTcyJJNFw7h36CxQf+HvA7EXfV6oOdlNET8rH1GPSQsDgcPWO6LFcBeKgPd0sYyw39
x5ofqwFkQ1YnwJMk4hx8AxLsSNzdS0a216vhZP/2ex9bysyeZFY5Xqb6jbUe+tt33t/r8vpdBdXY
LH8aCUaWzJ7AKxln33ePgJle9Nw9Z303n73POcCCLZvtNAsrB4L9Kg1TRxgfFqvR5hVW4ch9zz5e
u45x6u7C0w+vqA9Pyan0nyHBmcfBsbOgU/4Z53FosefZtBfmBwJdhCOf+VBvjixJX0TPnQALIozS
e07fl7ZSWOOf1wSvVYwQ6gJmXtE943pRTUqMHaCvdILHvMAS4ksKrKocCkEbR+TVAx85XD1Wc38Y
vtdp9BGuMZlH34lp9ncpCggSe9Gs32ZIm2fXSQ85Pz7qk3ixBzsebvHodREt97eDeb2tRYtWUBw1
hwrHlI/TGvl0DFjSnyCyt3rAZ/ewE6Q+DlhDtnhQ/+V72jmWfx9yKN/TL/z5xhnw+W2eoHu6QWpi
BuihXaDgGBhXKsWrZdVhG0jz7nYfUk9JBzp4oMpqNlqN8OopoOP/Lr8UztiRnae9YPCMFSMWBv5o
Wpoj50bz/Jh2ndFyuBSM09yuw/6y90XoUR4hcOSXmOtlwecUM23Q8rHcXiNYrVF86e0yLEjgtg9m
7fEOTjAn1YQ626W5vp2LQ4KLzth4H4bb6zk9kx9Ld7ptDh0/jRq+cbPe7hWAse9A2WClsvCt5Tqw
764cQKa95H8lEQQreXNf9Rd0HAXNaTiYM8MtDvXHYPPZ93GnwvdXg4DEuOYO6nnqnOO1QjlaAt/K
JjNGWnqAmseOSRIPLkHGxHgFUBOqySbGQbNCngSpaVqH+ZpaMxNxpnQGBCL0T/X2taHnlDfsX7xO
pBxEHI87w9XTbSpZFsSyB1Uz+hOALRITWWSWWbhfw5Qw8JjyEx9qDBSZV6zncKf2Bh/vbdBn/YLl
DNCOtgVzFiRrbDpUAHSeVzKb3OZmEnbIJkuIH+4p+aSfikEcZjjw+/754XBXWPz0gH7BqDUh3sVS
h/JudxCp4izTGngmCfIimh6JjmouMVNfEkFOtDcKvMKht9cQgqv0LEi0G2LtP7wPSbzeey3TogC3
7KI00JbWis51hDQwbeEJaJ5M8AGYPHjev7+UpmwsNamcJ2Kj4qWyGAQ4SOyuf+XfaPJaJSeBL7jt
ud7V8yLsQuEXwljAFQXG9wSbohsCKcSKH1lE3VAfolzYxSHRPZAC4LkwvDx8qaJvs7eLiKM3h9PH
lYZqjYPGS06llwhhzpu1+pSKOLRf6hs/Kn4afheoA5pbAN1Q3tIMQvaT7NuOVxmWwOtcLF7nzqH2
3ydoXsxnPlgAiXhRar1s5VXMknEq2EgMcXC74j7BMbfdHTvF9/Tc9Gdi4PI3XvykCFzAFg3e04HA
J2MWTh5au6vpQCd3jv5rjrr4Nekg7AH+Kn0uSdSdxZLoV/lS+iaxK5MbtSO6oWRT+Z8g3rRRssm3
VLT9VQeSbE+lUOQvR0yod18YNxQLZnM9vAqhXIB1/qXr0n1GsFIgYlfBCJ6GKrGPCD4Y2/qNQf+B
Yv5zblLMB8XOAx2GRuywNyiqg4JVGS6zK4FYS9vhvHSzdXwuD4DZwKh4NePIOQBMBYHExf4c7+q9
/qZs1FuYKTSlUTKRbUp5GPliXzpgZrPtCNPQ5My2lZ+f4h9+YXiAB9dffxlinkvAqKU8TdzJNxLo
Pc7dkGCDcj2eKiH1xTDRrpQ4zH1GWmc5nA8EF0Ytzq+ACKDDILzjyIx5yLnvUzGULrx8MYEBCybp
l6PJ63agNJPn6ZoSqpzgHYR/IK4XHqUleB6v0+BwN2WQrJZLH4/4q5Yqwk7rHd63xLEwvmOP4FVk
jeXv49xGfRYVYXb2povG+B5hPaLt0YVeBwKryPXFlIvPp5AfxWlAwRaxIHFScM49F5nHeZee2TTY
zPci/5xFij0IumL+ERTKbBIfEXhvuUZBOp8LnEoIQOxv++TYY5DK2I7zFluP5ChHXEb5ErkxJs6U
OUt4m8Kb/34cu6UnogEYZZe72hsfRmeaXzRoPftrJX6KzvQ6L9hDIYGQ9zR0BwDje2n2/oZK7hXm
cN6Zip4gkkJpy0GU5+0cwoFDQAshEjMU0hiYRS+L4ZJ7ncGNuWFpg2WOcfMkQh6vnHNndlD2RSQ+
bA6JloCdGnVPoJS93TiSlwxeW3LbmBuTYBZCMNR2DZ7BvnDUu07i3Hi60ANm8uKWmd0ETdaEJZ1u
grYWMuzXft3szsCmeR5MhX/Bm0EHFBi6P14n+hVmLr/Wopr9iMI0D3QlGHikO0yz3WHwYCMIldVg
9f2TVi96U3yvQGFbMSZPQBoN0CMCHtnNSHTbh8WhWJ+TAzFRuxsyHUCfVkh7FLRjWEJ6hQFSpkRN
q1NDYHJXuO22FrA8Kh/tDPQBxTSTXOBc1i12nzcTkphSETNM4Fu2cbbkAeEmFJgYrnSNLDFiGIGt
PiBdBbDkQEmBfQ3esxTH6xT7N5yFfLnVcqLCmYHg3VWPicn74Lw4BMjWIPpC6pVTWwroWIfN9E6L
T0B45eagBKTW4FnHHmKPD6xK/cy86z27+JrMnSuW+stgrLI41V67ue4Z9aoyY9ITzI4xFAhe26Ew
3mJtTCH1HLnuKFHhsWZMSZHR4//RO0AJhjSVCRgCM7cMthpzaoYN6ntzvTBcx2WC3oWNgyBGAGce
+axa3ucF9mLF7DPrIUTyiXJd4hStEdIyva2+i+EuP44ZCSZU+AJ318aYEQBQrhguXv+oEDuLdEXT
RwX+2ZADzGerJyPJZLmTJ+UKHbnYn5hVcuQmd+fmx8vUR+EOGQMFN3JlmDH0lDQIVI/s1QAxMJ/p
ri/73XuTb7jTXtDOByHt3fSxph1A/IGyz0nXGB34iXcLMMBaZofEu+NJxVoVjnyMOm3i7I1BGFtP
1GjynHkX08oag2qM9engynWf0Q0WHYvnWfQCnux2nLFNDKISyhiCici5vc/cB8OqcfjrIbR6oiyK
abHBL4kDYCtBmyOxf+sc1A9j+sNj3T0ku6vOq07l/2slX5i3QdNjbkOZypEAoEOjtM3sgcMWAGEv
3lVrxFC/ZbUW9jKdLQDP9YhjMnLE5lwuEvJrs4W8xoA5Io4XUZaCHVQ8K2bv+cdvHWVVLfouCrmw
7+JnD9OYq2wskvK8cl2uZYVZLRSN9CCdMlfapgc6PPaT+iCjX1p/o/0B3dr248c2wrTrtvl7LWH+
m/mct8k7Yvo3Q9FRr1+LN/dZLdhF2N3eZzqT/uHZqBLxdLuu+BrNU4o3B+HWaCVvGzqqK+pVav1G
e+56pEHsMECSjXd0j+R5j52TgQlDIUYlIDx/e7+z/dbOQ2+4rAJoj3TLaNd3sK4VZqjnzkRm89yg
RssWGcklf4yvH9uxSCWp8eqzeFpvWu5qLXuEDWlslwGLHfsA6jdMYih8Ori7Pi0U4jTEg0VXS0iT
jQqa9rHRvTQ6Fr/4dbV+B749+EaFAQdQYE23qO7P3K0ownKxGDcOW8INbYnajM02oiMBtsaZATSZ
/OmGOx4w8C0M/BP0wfRudj1maXX0cTHYYATw0VKHDdC4Wm+7cCmuR86IyK8yYo55Zo/ZFYtuJJwN
GoeJ87ZwPk5sNgij6/Drd6nH4UP9kHWKbJ4fG2P/PFqRPQBFbVnOSz+BAgY2u7yCmrfeyyLTBlsb
eNkY78CK4SHIzn6q+LQkIcoXFo3dbVYsqqhY9GxGVcCjhG5zz+FwdeNx9PThn7Rso08w1D5OMHbh
CxEIJDw1qll3Vf91V51NHCqbF66Ar/lrPnYrDoVgg7LrsgXHC4iVYk3HIlEs8V8JWYFgdsFRYp3v
2F/24BpPVIYAOdppfIMW1dscreCsh5WHEab7mOFES/gZ42AXFIXhHmxnXzQ0Av5iajnBT01Hmrxj
lAiRpKcnm8H0vcjxpcu83gHrimiUGIRnv7D+ycDOeVw8Rgb2zC08IaIAF15XUY5lU0AQTR6A0+4y
5D6dDbUfdDKWblA5XI1xRR6oAIf72eeuxfSqqL+j4aRHylfq3ezbBHcNnL3Qx8QLObzSlzEv7jEG
x1GVABsuHqoSzDV/FU73DCBdzXsuNiw8HjaGxxl+2ZMiDHt4kh5yI+dAYbmiI/aA2Tr82Ggomi+x
DELAMapB+YwhhE5cK7BzVnvrNz/PsPCauo/WynO9jKChxBNqHSoe7kBZK+RuEkw+4Q4xL6RcoESn
MsLEhilpQ0qRRnMuHWDuYf7HYLbrJdvOpoROe0rn4w20SZw6ulowppfZeTvsn7oaoxjvA1vGE/j4
jq+PVTMQPVLwUoOOetgdvINH1/Tcia6H8f5HV9RNpm5whGuNjWiKPFNRPWA/zfM2fFu0VWN1g6uc
wfd2Hp+JX+RXPQ8jMqMyxG9X2BjtZ18zXnq1wY/sfrfh6U+Hm+dWuAsaT1X3HupO33DzAEvFdIiU
n3Ert8W3vqani1sXb11N13WSALgPMwhMj7fANE3nfx+dZeZh1H6md3IhNaayGS9urwiyYu0lC5BY
64s3WFR7Mi4Bs+StSctsVwQiG5TXGf4N1w6OE38l4jkGiQI5gwDVvyRhsYSGWJxwjIVpwwgsm5AS
oI5HQo12i+IjbjefNSkkO0rRnh+vCxt7O8bk8JGr6PUMqOraE3ynB2emGMmrI1Hxd/THAJd7Rl43
oCEEuuwJOMTMRnbi3ueNwZBzMphk4dOH5eFWy3jemaGSQ0BNIxcldqbv1/Uitj9koA8ulYydvzOG
4vm0UOh3UMBRmFEJYFNDAWBQtSQrOYARKc1yVoHXTxpElrjbbUggxiCEghEBGXviSJzg/VO7ZUVk
SHz3GQbDMelNUuZoT7/PqW/uOOXqVc2SjBPOlMLJLedU33wJlPmlYVrRUJYA40DjlM94NDEgHLEF
4jZD4p8xRNb7dfL+vLs3HsjIMHgnHgrEVGGmvkfd3oPV0mIZBh4wGLtHaY4SnUjhqD2JWa0w5AV+
NkctqxjmVtAy4QmAxu2oVWsR7NGHHMSVBtNi+cAfFAusc4p3jYIoUevPUPb5mKptsRNm7jNyrt7X
L489TAZ90Bd6CmXdjToHyG+MTWDWlaIdv7fCGfbZDa9z+JMA68gMwJEkp7gREWQkXbModRRS2dt8
SQ4io9KuXxoo6J3RW6u9sdkis7JWk8nTVy5797aRMo2tOHqzO3e0PMMUQQMNpxQZoiO7ACgojJ6q
dbZtp2Ngq18mPbCQvMn/2mn+VXss3jvqEaolqs4rhQxfO0obuuPvkt2DvqM6jw9SsaMoOXddDAwP
yCXWtK1oLKEyYP0J3SY3Cgp3ImWV8MMcjAwiF6ImCZo+fSabMBgpZdPIxyLUzhGJ4nzr3sWDHTgI
OgM0cH/JaRkcQDoN0sYg7iEY10TeGf59jS62PAGqsOfYBGNzHSsUmLxqZJoBqPAu3p7Tf/8KMyIJ
U5SOq0xHmmhzySyB3yhyPxIPO/aIfEPeFH04F0mHuILyPZxmIVQDfVpjm1iCDQgZVm6cO+rQEggQ
K7hKy6YxPEy02xpZJwGTewOd8h33vqvZ2iIIhTgM7YnnQxRNCugHVL6qsInLtbcl5EMceeTDuANA
uOR21Chq1VOlztzTauXSeHE/fTz6Kk6uymDFChS82iRyuXFss7COJN0kM1qrtXr4ivVOPedFsRlb
8N5swZWrSCm5mjcoTS3hR0luUp1110AQFgh3y5HPra6dmqn5Rv9MzFVQB9RzdwaeIARbkiowCSDK
6RJ/NbS2Waz3BESlyscG/r//AiX5NXQ5yHPsAns0Z0TH4y1QxmtdePGuExLVQuFnMwCNGI10D4VH
sbefFzMpek5AS77I8Vk2cLmkeFsQnDAbgXHfzwNaW3C7kF/Ko9ehiPgfN4uvkh9P8QgW3qnjZX/X
zstJI1H34fWW/gFp83e/S1fFZhQV+n7+MuMJhjgzeproC60dY2T28/dUnlUrptA34Vm9kgIWEXAm
eGsUgb3g4abrDi/NRYDFJQ6eOMbN38t69wljRu4sO6uBS7TjAdDiwXpfWkzirsh8DVbv54JOGGO0
fzQgxX5gAlfPR6vm1BKx3Zzo7iScGwE7f+PpobZ86pVV7d4B1QjOtJXVI9GyZ7dnbqHyetRDiVlG
GAPq9B2qoJ2WXBEBTCI6enH2N2zEwxWu1uwjivvgHnHANGRKUoyWTZxdGdMj/NYPJZAmIIYuAoex
EdSFvyKDCYxver8fFb/ynUoAnnyXj33cRhGLwjlKBTEPWWpCLUb1BcT4AFikNoOnBp9dU0x6Vt5i
jZAStjJyEIXBrn2FRYb1h9Msxa1dXQGhip8f8nPktLPl3XVcqfgfdSffE4+Keoc3vIbZyDdfnGwx
g9Q7C7pPcYE/p2K2Uxq8kI2Jez8hpRWusWIvF6UGWwc+lK2BxbCIphBfVNSE6kD8gPi2WCyEJaG4
qErja4qDQyQV9wgRwd5b5d/VFhxgYZEpopnF4xZZnQ/c3vtnYiQESwU4mgL5EzyMbALLK5uwfXPw
HzYzcr3aKe6AN/F/8ZvCNbHRd7T+ooCiNBqYjDeX5EHw3sNPlaJ/ik+Kk85BFjIf6zvN6xq/txWB
HlcbrgumolebKEeMjJvlcCVeQ4nnwmNjGMZzzpjaJOHDf7AuiqfEmS3+afTbXHyEWjFvDcKod1d7
Jx6QeFhD3mv8sMRN4UuIc+nu7ezEXfz4z4c+hnhIt1USgM3aqyOKdcJOCZ7n3VnO52E43aLtIbVG
pZDVoyjBRIj0nrt9J7bm7Q+0gcbSN5nkqoHYB8EObuS8fSeD2RDzDGWmYHNtCRaO8JAQ7hDCpgPC
ioMRBuYbA0v4ZVyXUB55C9E94pt/Tq1GPYd8a9slptcnCuePdTUCpvwtpa3+RNSJvR9EGwC//9/w
v/smKU09H/FhgUo6Xy6d4MAew9V0VXlCc5ykDIxSO/ZqtQHWR4Ct3nzOQUEOFbWoKIHRVyPihkZp
U+cKnubhAQmGK5g3ugLrJaA6ya6EslzQk3ou5OFPiuwZe+u18PcUR5S52ILfIxyCCoIq4t9lhAKB
298B1O3EtUT0DS5mcDahuv5766/6vx+JtaAUfykNNPHALet8XIfhXZ2Gpb5dU3jsso3wahYt4Ndi
Lg/DbCCsEJp5f9lZyQ6aYUd2sG03FAxa0UGi5n3gFkrYBp8Bm2DUii2vnkJLL3HmprOl0eL5lZgf
SFzq4p3np9eeMB+tLdovs7MmfZfvVsKVitaNDB5xMywb+A7C5XmgTk0tMvZogz8utcSbmZsCm1b0
qwBDznnowCAVgmA4XHx0xOsCXYDxFaxf3hueMB6qeJiK1k78K374ihi5gaVGic7bfnomzG9gHBEx
r4/HyqT64WWH6KCtxRmLHti+kM+F2Jezk/8tJhEWKAjNxh5cO/FjwoVlLX4Jqh6/WOp9FLXifiAi
301B/MfZQBXrV48X+UXDg/pJ3TGEZ5H5t9QAJFjCLDU4lNF+lcdWh2lhhmVlUU4Ebm6CYZAE1ITM
89O/4lQ1yJqK5eOPSRB0a9SXEPfLSzXvrB87vANaSmCC1NHjKAxZgZXx0T6ylyVUEIjqiYxvjfHL
wzaV0Sweime4JvBOEBpeBhioYbhVgSKq+ZExbcAkF+d9oEEoul1Q/8SqIJdJBkXZHq55EsHzph+D
Ai5i4PC9xU29o+MzczOh6Cc4LWg9Z6VMqVVQj9iEvGp9/98A4V8tRcaqSmMrmE+YsIiC58ZUX2ij
EapQdxGwJrx0xbsotIA0w9ZaYYUfQY12xJduBxpk7VQD+FBTCQUBdaMxIJ76jeSJdQaDqTUfYC7B
qyKJrWNJW8LQSKYubSQFlijssHd3bYA/XJV5h+uOVNtIzQd54Jg74aj8RZGTa4tc4yy46YsOVRCB
YxZzBcxLRNv0CvEnGxLdJd5JMNTe8+vxe67wsT1TJyfcWmKIj4I8eDOfjEwE8EiFRftNFf52Rf51
ugD0ww/wtriaVzK2oaRoJwFk7o0hRXAcQZ8XjN3Xem/crbF+uZpQHyY3jhUxtDw7PDWoSGnF7JFG
xj3A6JOjQDkLRmt37GqSTB+X2EkonxOHMSHwMmwMRFwsXZyJdHiigdOYNQ6Y50tWShEcEEBAfhFq
kiLWW8g6l64/YJxDyHrH3bd6LyBTYJt9D82brj03egkUh97isRrOmIHNvwhQIvQTvROoNxyHF/ab
OMh053Fs4+W4z5z3Lho32nVzb/C3tyX8EdFPQYpm2IUqjcnjboDzZ222+PNhBEpZc3qPNT972xin
fiyJ1L+PxdjglW9fGAW0MGiSyXWBDaO6ZlYOt5OFLRgeY+jxfWEQMwQnSicDwi+5SNFwvHSGxxL7
AhzjlzCI4+NwrOJ6gJlUxs+MraQ0hViNeJzRXbtDXYM7H4pIbhSUcD55Kj6ZXnA3Iunvi/MrmE6p
o/uUWiKE3O7Yoex9kwiHbB+9t4Rb90jb4onY5SnQMDCWLswx5X6hYtGG7hMKEvzf16YbPOjeYVtJ
2ohLjLix2rzvyE07fFY8Exk56PyTYkYNIqs9Dv35i9OaRcR8IWLokKVYQKjM8NAmAqC3uF2QV06/
gWhKaBs4ZbhCXm7sQZ0iVJjLm5cvRFAmEPM555p1qVXRBXFhictKaHMSzkASncg4HPlYmcCUvvYd
7HgaDGki4NuY5CIxrmLdYs3o4lSDtpshJPzWQYDKbT+wJMZGQ23P/JepHOzFRRUM+lwogLkfv4kW
vbMMLnKC68ShxMZNpoOg32UKBUjbCrVqiu3aDGZEgeANSsCihJ6AjhqDM16E3+iIAdJtWm56M5nd
mMpzBgFgf3z+jY7gEl2KxEwdHvcUj0y5qY0vvBaAJBUu3NiLwXjgLBqo6+SPT+Qjr/aNNnyk9SX9
Cp+NWcMAUbSu7O4X1IuICGRntICU8CTvB4h+IlkE1kmT4fF2klbZ6Uo7t/x69SlW8IArFywLMk4B
+vXIU+aEx6bPSYidku1yMV7VC+hs89gluw0UbsG44UB3VDFHwLX23ESQwvJJu6yC9wyuJKmb/TVE
sjeI0EiN2QOBL4mdc3F3Mt/+d6AD6rOGLVAVKlqHpB148M95GipWbRJnGI4tMO95tuYaLRVBZaIz
5/qGTIB+ihKQ9XW3X6NdzrbKKj1VThleN/WiZdhNhBBjkwAR9KJhy5UYpxFALAYX7/PdY13L+2rN
vJFRNeCxRWfWLsGQvpox2sQ23o3e06K9fFsv3HBZMzFTjyechZpYqx8H9iXIVGSPMfIf7vbR9cIE
Oj0w+s/fegz5BCtctKYnyIF73B/hAZ6wZ2SXZ+tH+wokHuL0cIURCZ6U6AM0ub9zES5XE7FksH0Q
x/nQ6f2oH2kQZKNnonRjTgRRCKbyB7ypmCoLxgk4ZPKwNLpB9jR1hNaxVtE72rxh32EjfpzVqq65
mu2KvFBac9fW3Q3AobcBONRN8WH3+1d85vH/h8q/+oaN2gNb1PWN6+ruTECN+kmf6exOKN5mv89d
8f8V3xB/Z7zpuKDp3C1/T7YNPqnxNuOe7RN3K/5QnPJj3JDL9QsRxnY9N1MDeiRzxC6LaslagYwy
y3AELMpD4HGKxwMA+vtE3zzU39dcHpu+Wem6+MtDxNb9xEc+X7mgotwdP//7l3/4z78//DI/KD4X
v87Nm9w0Nw+4yt3wgd8S8Cvgqzgev+Mg7pffE//hqPGvyREU3+T3xae6uBGB0IIDbzZPh5sAohUH
c8UT2rg69Tg5Bzxl8aBmurviobp6pY4MjtyqUilB9JPr/nFqjpflunKVcO+P5szOJs8I8p8p6/A7
DBSOHjWNS5UwkcmJ+W5yvZ7dgGZwRGcGAN3P4EZh9sBGxfRa0ZUw8QbbsaM0FhbI43AcwtUQN/nU
YCOjmuuK8FQuAC7QLtcjjL3ciwmZ7nPJAf8kGnMHNcpVMiQJKzDokQSjg12j7xJjCgKTAxaBwFjP
ycvMJ/kEWxBDon3JJx1k2opVTr+aUMJ00M7UaApq/U0jJfQM+CD8paYMfxwbCNNOKVwys/E+1gOW
glUKl0mZBah1KocgJ7Orsx5wjdZ6qUP4IHdgpL/xHqH27vh75lIfHHssAFJGci07X2FF+I8F7glC
JPUUYeiIZbki//DQcqDM0IkwWqQs4QInnqKjI9i0euqJ/YEn90HfDMXe6OojSqk7a1ZnInm18wrb
KZRXUFut1TMHc0ajMT4YNZIAqzZGRTpzF5XGAwZez+ovvlYI3ZcxeVNTk78ZqGE3p905Rh0rtpmX
2q2TcQzS4B3dfsVdPKnXI789dNeEsMyeM4wQp9pYG6oFD49TP+EgEZ+EvR5WmnQwfyVHSHbL8DHl
AS1H1PNY+fBUvTroTnur3qoMYxfrpzc8cYRRQN8rQeVDMg+sQGZyxQs00F7r10Fw/DvWf0Sd13Kj
TLeGr4gqROZUJIFylnVCSbKNQAlQhKvfz/J8u/4az4yDLCFoulevN113lBz1r7YpAI+ow8imLiGp
Ha4QCwnAjY0v7N8wHxNQClh/LaIVafXfllZsYHdl4KTsHP37ot6xlT3AeYuNkFxVT2VKM1hL3j0l
zsZXWpfmRJEW5UhFkEfi9ME9wuC05zRHrGVnDjsPhjVEIR7OanONNOBlHLEwSaH4RY7AaBRny4lD
G/LiK9FzoIqJ93WGHoVB01ldR+9BNik5jnqlIHJ5+trBGjcEUl8GLXwMPINHIA4kz+G26YzTcb2y
xsWq3FUDe2qNzYbTbsXCr7kkJNXjhZmzGTXm+radCtcR+6olpjJJvmWTJHGH6Zez0CbF/rrWvtQv
Harnuf8MPwhi2KTiO+kQWEhq/FKfZRQB577tgYT19FHqY7Pnn2ANXvh+TYdpfl4hy8GY7pOwptdt
D5zkMkjnzjwbiHbrhdMyyi5zmmOLqw3UPt69PT1Q+/e9O6nI70Un++5DOvh0z8waBZwdFU7ASyj7
fGgIrQ/VL8JrfUwMF/JkSZd+hMfBrXeDCouiOFSnnfmlX9EeZl1Cl8KOpX/iuhe4ooXpiOIJw6gj
tBnvSkOMWPQt0P9lfI12L+8ZNoxmTHoD5CBxNT9tTAQpyDDC87BcUjHMWYmnR1D2M5kbpJNMX6x8
cDzGFCC9Y/81eo+xhoW7hfwN4nXvDYuYieeGFh3iAWs1DR+hx6szg4mSDv4wnxMF6lHjJDn6pk5k
RnBD6B5ciX/K0XFB4MTa+4ORvrJWhyBUolDszArYR1NEbfN0jjWbhWzN3lJtJnZEr9UnB4N2Av5Z
Y3XMvZuQWvybMS+sSqin5LX7j1kTnybVoP7Fuo9iraYkwzRiaEn8hDUvyPvz9IReM+2iaQe4qopP
X+XoPKPJhO8sSpSw/ekEnQCrAU9ji0mTeUvQ7qnr7D/Lekp9oy/b4XWEgLM892+kaISJQrM3vvn3
vr1o9s3iMWQrB/RBEaUgSrM8z0bHCoABBUOmmnbXrlBAhp9VTSccIQQxuQs7+nBDvQQe3RhbfQEJ
nSpOooKNNZsb9rgx5JQhOXrsNXNWZ2PkDqo1ne1/H65BQjF5RB4kcPh1ILHjY3LmdanLQP+GVlih
GrvOAGkoPQ1cKm+w3fzsiZwHR74EhBhygE2Tikb5SJlJfKUZuAkb1YAxgNUr/kC7z6qc8U5OqDsk
qzVRmSHw+/7mtFCs6oj3IW2BMdKV5nXpx/08x9R++sqar5Fe0c4nowRtPi5IaRfvDTIwDbI/EIUH
jx0mJzat4yxk23bBcY2eaxZ+mPXgvUGqYNdF0gzhipxzBFQQCrbKx2uwd3YICu6mSJrO2HuHWBVr
G04rNtjo+U+qcEBd1a+4iy2f3MT3fQYVyjh6H+R4x+BCAqw65OP0mImJhePph/aQk2OBw6nbvWLk
QhnkwsqJsM3qTDiwt5fuKijcVxKHMZYIb3W/OoYuRp4fitI3mPTDZ5IAhzl2X4imnDBDLEIsyh9X
3877Ja6oKGeyLgkW79q7M99pWCzBB+/yko6FG2OInhyJFlQp4xtBnorLZyluOLj8POpIcwY6U9TT
N7Xgcp6o3FBXbO3RqOWWf8x8E2/2FH+PQGH3gKsErf1HqD5C8xi9SP2+BR34hllIfNmTVfvuq5xf
MMOmr+XD7cXpq0HWGTf8CBXz6kn0wnFYnwf8a7WeBEdfg+uiOHIKLmF7YePb+EignF8wAmz9wXfZ
LLAZduOTQ9YT5BncORFQ4TcBR5jlzCYo6UQfzbl49ZuEGxf7j/Mau6F7tUofe11f8XQtmX71aVAA
gACo5FUncB4zoraIbHa5ejcV2U1fSYf5XwizCnb0SAqXCJ5Eo5nlxCcSM+lgaNNKg4qYPBkZHHa1
MNr4pk31asFzNVY/TdctXuIG3Npq0d7GxnlePQYOsalyPNbmpE2P6oQnu1Urq8UzcWjdJqq2UKtD
XS2uEPNKNLAcdzZ8VEPJbsY3encCTS3dputiz9SmQ5Vyg0hdBD4VQL2TYj45e2LdUK6sYq2VKwcq
GZNGyyqo0iDQSdRw562zbC7Rk/DWVWF4T3LroSBtOKoGbLFBZU40qIfjKcqy1gjIesZL1IiuWXSt
4alFSKiUucJEcZF057OCco99N8oj5av4wdYBK4VSbonC7SLe01B2c8gYdz27WB/Q4NE3yOhLoHwM
eHb3GZQDJumHGLXjT0OPh1dxnQj2OV8ajndCc1HROvxFxtMOoOpA0ulIAJs7h/024UqMCJQrvAux
PfYeCJvonSFMNkhuzQzun7kh9onsIoiX5N/Z43Jy/GK4PBaAGwNzrRFAIzzwFHUubxanE2xUmRLf
aEsvyXlu9+9TAMyhPrYPRpKN9F6awNSaggoj56iWOBe9fyCtCOiOF8q6DktiQKXmzlYMLzLoBnBW
ZnjCLYGY5igxmcb2JyhZIKvbLCHl9/nDhZgwDSwvgDJX0EhjBp4a2b0XxMQh3MQ+8j9UetCNzT02
HvhIBsqhDostXL+wwBHEACG7QTqviO219wCvPnZWPSQmPvk3E6Srw2xrI4AY3ZmmD7wTRjXcVZSG
hGv9wl+oZpgWGR//ZQUVLat3Dw86pcCY13+aPlPpE3LJ5PqKjllU4JuFzaETWKh0dV+jdnI9lYVs
d+uMj8D8lGbotUNGlYJ6AGoDjAOyw5gDmeBQ58E6XpPjYH28Cp/lKsig20EQpThKCZsLO5g+C9n2
fgo002/3OCJ8oH4SYYAqeaUT6/XCrgoySMi/Z9WvtZBQIxxlOVKafwKdCQKiACFSr4g9WPgaC2ZJ
ABhdefxr8GAqIWhB0QI2ILE+ItQT2BLDlSAUKcXfLzIO/gGdOBkYXeM1LKjqOMlirCIuGgW0rXMo
OIMmkMMFtpdEb1wBrVp8Up44NpEZykSEZLSZG3juHn2Eie5B+9UxnfoVlg1FKc14+jb0cLFqA0XL
vWrF+9Q3CJzEHoMf8sE9QibU8ZtPtV9ulOMCo8uGhyJ/4sNILjsbXwQfRagyznCFTqc4s1EBYoaB
e4OGaDmfdUAR85GapOKpZOBEYkztOTAyKdfMnGRLUAbTkUZaeqFM95FZubr3mVs/iOkMsMOKgKxj
HajDJy3Qv1SPLVJ5lPSs7NYkKzHNJAAywAGDhjrrwXn7EsjynTwFwPQk7c/iZoN+CzMvmxEqvuFt
iqiUTbYAoBaTO1gWQxQMAt7WmGwpOWisr1bcjIRuyZUVvpUTvaFYMRuTbyIxfB+K3megJpA44mcA
8aAeXGOe+LYSwhZNSoi8fzhjxlnYQtD/w8qQWXNi4Dttbrv76h2APwqMa0VX5N1aQn4l3ULwW1y6
aMWg1YrLwRFIbrRpPHZowhuG8XPanYV31/AJJ4pHYCLjTN+/AubiFjatgeSQT0XXQb7DI4glnAmK
Bvh5gFiaYMKkCoSmQaugE8N8uQVC6NDpd4p7HS41XZyAwYA3fcGVaVxsXuC0AvKB5ICUAunAZjt6
IRZOONDMsJ8FZvoBCIq7YRyH4dEbh+PhdgsVDQ8XIEK5OUie48TJs8F7SGSLYFyk225Ed7hKPgMi
hZYGBYG+xkoOD9c23PeEW0KrpS8eIfKZkN6GW5R4QUhzRHCULAQUAEDpzn97vZ7PpaDs4+VkSNLq
39A2GQjjxZ3TDZJmDNMQm8+oDaHYhX6430LQs7xwvOU4Gy675qXRhz6YlXykbSNXc8OghmhHrC3n
glkspCMDhsAXNge8YdzTNOMzm8si5lPPYAijipcRQs5jsIUGuH0sMAjtCWVnPAz3e9Bmwxu2/hY3
cvii7SBNBGlWg7HShZtQCYtLxRmgC/kOxHXEAITBwSiUJ30Hw2t8X6kex+GO21DHGzFXRDRVIvmC
11dDGD8wSl58RcOIKF4rsrASoAcc4ZvE2+Jk/Bu7VGzdRyinnccxzATPFa4gihMWNvku45zbddwg
389GwhCAmsqfK70OnBCmQvuRN+2OrzG//QkbL2OGjvDj4sa5xi3fIObI5HnacONMNY7iQzfQiTh/
IBw8N4cC2bHxOKjTTrRgMpTzUbGQGUcoTOWgHHzCIRfzH3Xp7XEH/zEgh4oMqq0cNddJ3t9xIUQg
IQbJUbYhti5EHMFThQglzyvUoeuAZ6j+iluakpvhZis3+R8jcyMDVBxpIlRow3xFDgwWi+QZ8X2a
0owubjwhWVCa0EdCP2x0aCfKy8P+/PfnH08TIhr38FUugBwig0AaQ7ghQAeVz0LuJrmfwrGI46BZ
/lFIiTOOZJCVgwa/F6ztWUVvz10uTU1AL5AtcChuGP4+/HSIVgQQTCAwuYNrvi/NWlQv/C+NW6ni
n0xTci6YCGCJoAwhvE76Uyl3OXHdf/PUP3aJTrv0AwPllpx9fGJH/zgeaDuBCTH0gSciLBVQHI4E
EI4NNHpcjHvEikxuVUzreUYNBgt/Auo4sif+/QTm7tREMyuVwj8uC60ZXl8ei21KgF8dR0av7A/U
c3mf8mwpzFYLFxTscwNB4jHL5i/9IUI5Jdr1H7VFTqNQfigmOEsAqvyRcyHvWH7CBunv56LWSem2
sEXwJfLkxO8wQg4yPjlLcqYYEjq9Ozm78q5gH/MquDNDJmEpYEQ//86snEd5z//O75tjld/guwyS
e/DvTMi5eLCmcMahGak8t9DrWZ74ihWbs/CJJVhUuDCvuZzpu3wXko78jMdM5Ez9O+Mtx4/zFcQB
SlG4N7wTHk/B2ts2PK1MV3IZAbv5gwEnCSAS+6HQrv33ByCLA+yQfi3sA6EwQGTAATDn5eW0yb0p
NwtDChYgubO8BI0gkC+e7vMfL+iPEcTncm/J95hCzS4pI4QG8XJ/ow8elYwPqUn+UlEBFXloNpIL
D5LAq6T8K69HyNLfxABlWe5LWUbl7HO9p3JuLQMkD60CmePyDmzfGEFK5TOGewAACiRd/yCkp5Us
buNEAdAC+gPjQ0HdIbp6GKtxieQp5Rjk9YQg9e9Fan4CKTywx1x6vsfg4+xxwjFH443Jwswl+PsO
p/rfGZNz9o8GIiZmoGBwVKq/tyoLyL83/I+vIsPf4q8wv83Q+T1+syDX4fWnztB5VH3O9YafwfjI
mPXfoPd4TI6OkU1GqcOQfMgRMOjgvfDH7elMkAb1H7IL/seAgM/lhv9wk3K6uTFk8MoyjaCD36ba
41G4yuCvksogDbjJ+A2YoZyXgmHPszGwoU5wPmUqkP85g/yRqUS8MmRakUHNK/jiUn/7u/E+2O5g
Vc95kGOTs3DhfVI68y4gfeAViv/6nrJXvv3iYGWuOFLq8hDekBx8xcMZ1Ry02OPjQOrl9FqlB/ri
JxS5Q/mZvEX+R1ItbwNnLxZP6ay3viyU4kkpdzz3B3w8+Uz+/fc4+Qq610BO1X+P4bTIZf1Hjv23
giljuTPllL18ZUwrYiA3jjKWgfDvL2vov7Ei0y1rOz8i7lv+ZbzIlCF/spEzlTEkN4P47ckobzyM
aJi4/r2QfMbY+u/xUmTKs1pS6fzvz78X+t/XztCaclmYpeViYjrAUcrnDOKDzNn//8gXZ0FmNRl8
whmUAUcIJ5dChiYunf/NGfI/rXa+A7+yBxeboSDPiXEPzyXzngy6f/9z2NR9MlvJXPjvleSnstr8
+0qG2t/b43f/vc1/K8Dfrcb30qEE1suzU2JQGVAfEMgtz4bpOz+BtPOnGUO1MZbJRgbvY3A8e0Hh
4KwRK+mkvQSpO7yy43Z3jjG7cjezwrrY07lDwAmD0DHUkq0Hcq0i6IEgo3tg2RqxqzZtoJCAUeym
jY2e6L9CILZ65ahF2w/kDZ4Ns5sP8xzYLjF5eHsE2hsfaAO26zGAzE+HDpIvL1J9v78dmnKHQIeo
cNC+VargOTvuD87z9HCr2XF+NwIADfMNj6HO/VNcl94th+lMKxWE2UMmvj9CGEww/AhrqEX0h8Oj
mVgE6MBgc29B4npby0+i0Y9DSjmtgbhINuAsAvphldNdJSvFHwUGRZQ+yYvgjnXr3vJ117euIcLP
wtfySBO4n6oNepHrN5NrDyNVC61AquFVnAIV1DOM2miml6yep+hJsvNzXC3hECCs/edNlnkw8p5k
9RwTmLvnVecBfGWNK3eAguN40HZy17ExRJUxJT88svf41V5B3k2f8B8VN0Y2E0jGbiMSz39xXrfd
6PnxEXSoOz2N9QGCj3uXBh2ae4dZoBSF1Rl3xw7OvRmDmDQhsMMN8WYJO+VPF30Q/gqGjUtOkGNb
GBXc+ctyQCTu5DRrN/WmHR8hfP1itNHOH0rUwuP7Kl40VYypg7UWLVL/q9ylh/viMrl/Oz3CXlsJ
m4AZQ2Cow/qiIQv36tXl1bXwxLPpWEnIHN3gd9zZOdJ9fZC8guThgCXgdfaEhWDt6UOre0B186tj
ckJ9M3YXzSxbN9PHlz5xmE31iDOrHh50PSDeh8/N+3A71LRJDy70+APDEG1KBSToQos8SEyqsabB
jYo1w25m6azb4eWAiKDX7BEpVHvlq9nfxrd5+UMhSPmCczAYt6kWRMvMnzAq55kGoZ5vAmoRbSgo
1geiqXoFs20nFcS48Plhf1BSQPeO2Dlla+sEW6KhY6ETcvB1HGhRZ64T6G2x04TGVX7iV+ZZNL4k
ZGPgEkhJThWS+oFcIHpDtRbcPtP6s3rdMDTqvxAoQ8yB1EkfAiwJQmw5K6zxFSvRcvYw4+I9gf27
zvKejYc6+CemEgQfKH6r+q8yfrYRLd9nVELYeYdm/1j5EIqvXyXaQWeFlLBpoY1m05OHXl53EJOF
dRpWSB+kZ45+uP46fjWjFghSykO3L+2od1IOtJ3xY0060xu6NNmpXWMwqgGqPfRuYaHNaN136PHo
BNX4j7FF3f9eqj/YbBpaaNrJzZ5k9sR6x875Ez8kKzRMFRxHIgMfEL2HdUZhxKficGYihvhlIIXF
61R9xWiwT8aILIQammAxsYlsNIdPc6K9es+sd6F5Yd4SrdN/Kj2JX8JuI/suMerVew8HVunVL89D
XY9dmAvU1J1+gXiq3BOH7EDkMLArquYdlNt2+Cmmp2Kfhs159iqACM6B9u2mg0/iZAUxwOyvj8Qi
ASpEGoSY/k2NtPcWeqVli/2RPse2vEKGjXFSTCOVYI1jZEQPvEmKBCvzweozoCeP8/1lR4vmOEBT
8YXpTXxW+w+cb1CQPr4epqeE5gS6iZ0lF84Hrp9wWPDjnFVrBX80uE+4OFBSVBHggUrC2lc2Vshm
0OiGgzjhWDSHM8MPOhNreB3cV/bc2CKI+clvPQJLTBBk+C6voH1D2gygu3Ro/H089dHFT+Le16J6
cE/chfkFbNQxfP3P7gp2gkbmr+Hz6ydE08YYs2DEx1fvZfgXdhJKz9HjLA+R6CgD80C+EgjgFxAF
WhFoQfeYZj0Mcq9+pN4V24jby7vfxDo9fxjAAl4H0I8u21uNFHpYvA/qCTsQHg9MTbgK8JloglJ9
PaYazLO28cxvF1i8FYGyveqM3ovGhKq7f37XbDBWEuO5dFeySJRxRR+xnTZpeC49HmTTdYG7CLkS
SCZRaCUgYHuPO0MDgZrQn+pl5oh8mub4GVLaefiG8FH139P31Bh+xiob60dIKtXi89Up4SucRViu
Tt0sOJNVjlGVnkX2hpbhEwma+W0rySuLaqdnpKOiXjT3w4UIJuLji9kx25MpQC8fLxHtLwEOAQiS
Echo9BVgLKN8+Og+dggYy9WPGPXWEwsWY9qgODRxAChjB49E1GP07xRYg6kWOZiH2jcyqbzH9LHN
51VQTpgAHDwqNnn/TANSpQ+Of9YFvnBDd9dT6uDSkP0GEuNXUFIwUcS0uAmRnr3x7ICAn2OMd++B
BAe3r0crcXkpBUDZxWE1I4bWXhE+OuNrC4YdRjiAN98FAnKu8KiY5d8vSPmVpw7OkK3Aewj9IY0U
gQAIETOsiybby3L/GTv3uIOc9EXVEFKFwN2r3JhELAI0iFslBZ1oWbFebZC7QeTPwrfm3x5B5+3r
QBttT4nci096RqdFAIfvINE1QeYpyRuLUe5eBGnwAH+vHx8AkUPgo11ZfcyuX1/FktRD6o+jK6xB
d6h9A0ic19A/adRaRBh0rSxiFUsPDamK9q8K3YdKu/LwkHitAGzNi2+aoSVns5uO36EV1iNnw7un
gwkzkB1qM6eg+tB9OhCWpVFVZRF8whL3wwNWR2FDRpIQFRtkkSsjxOY2xIbLJ9rhsdJ/+ZUW5FwN
cY714YEAZvL52F12pm//hcUbVqCslAPIjipM0a6KJRWgae5zl3CLGJiqevnGXt3HJguZVAnd47lv
Ei746fHvbazRraRxiR/9iSQSz0S2MM5I47wPqoGZ6B4xQV4ZnaEbIUf0PgO0yuxGIZ/Gb7h3rwjK
BzkOS42ApxQfyJH1GD3qrXbtwfTVHpOONbjex1UZYXSjdAZn3StIsjfpSREoUO0MelyAMkBn+AY4
PrbNYIebN9U9Qkk2DryuAxDlgSfh7oM4Uu+XZY8Ymte3BvZENh2a6o1GiYHoGOf+/XFsr+8Ia819
00QPWNIkt2bz1hzb1vB0nJfP/oWuGfe+sri0i9TEOKJvYDB8m+ePVUojgFHhtmGRB9e7r3DSO/GH
bX3WVwAg7lMT/rbTa56D1zO5kqhwDG56Urv78gR+ZW9e6ZK0vfIet8avhULbMsO0E1UQsmLn1Gsx
xlWH1ntpnrbOe/lRJ1k6erjLZzo/NmvzkTSQwDEAekb09I0EnJSP9295x8k/JrwiTQPFiWy7pz1m
tBb0jfb2IV/zAdLGv3TfMcPggciRxi7w8dEDIJROI33up+MZCGoWR7JMLnBsY85c1XPNg+IsT49B
Yc7u2tTFAxseVrbTrM1bW5xu/fpBhgqaAPZ27/7ThRG0vD0YbdNPQ1ZHWOHOGFysfuWOMiR/7RgQ
VSm291NP6yRutqtRN5GFY4ZPYLtioDvLqtlm5MSlryUeJE8wNSNdA5S2aXLGwwDn1ls/b8f3DOf2
XsEO7jY6fuaqO38dZx/KW1cbSOrLp/85zk4vvFKIn0+D2okrUFeqZ8IkXITU4/Q+KOnupQm2kQpq
mTS5aIvHfcPb46etRrWm2/FLW4HvkyTjIE8AObB7x+PMIhcSy/Biq11+G3dUkshVDrPrz8MILhyN
2PDNDLBZtTpkbYNoF1DrkbjGzM5m72YMwsyxnT9zVpFqerT31X1/Q/98mn+yXXqa59r01olej+T0
WqqkaJQOmtURh5/hdXLtn51l9lpmf+6gZoYJVnJ04nM1dFlSeSvltDUOz9vkqEMJ5rdNe3m9b56n
5HUnT/Jwv+/L+yYvVxd3xOHckC6Q0dIil3bn1Wv5yZdWZ5Gpw6YzPZqzCw1qJHht/O58Ycta0yTv
JNyJ7j3hFTlzHWPWea+tCnvHO/0p3dM4re64gK9fDi1lcG+H59v41U44sw9tlbmjVzM68oByUV6/
inyZ3/efdsLxZJdfqihYDEvLAVvjwJlyzDce5pA4+FLDsYC6irnM4O/zBaOgEewTLYFOZfQJSwZ8
5Rdo65QwN8NXEzL6xcaGXRWe8ZZf0x8+haxjZe07Z18rseigd2MwOwFMNN0rYhAQbfjzl4BEEeF/
cNFtT0frh4EXKFnbU0EVXeae8AiVv0MIZljSAdO9h7XXeW6UVfdAJA40yk7h5mz3ShpiF4ZfpBph
msd88mlGFa0qDOzPfvPZXiVtBm904mlZV7v5KqeNRPYELtVt7w1Ec4k6GccjT8O/Op1c5sO/D+bG
64AXeNS9qxPVNQ/fl3WPj6ztHfVv5bbg2XkTfKjU+8WAf7llNLNfGZS4isvm+QFhlANhi1PUbF30
i3+D7wNdwMhjnCeedDxQI9MqrMM3C1i+bp47s5xqnYVTzHNu9lKOmEO4n38L7Uc3sJk9PmEYvag0
LCBfFzMfBZFExzNBFO8SEUdpdcMP9tr5sa2U8R2Z2H2mOeQXpPgXliS7qvwXv1UQdnTvQGrKqBC4
PtcUoW3bq9/rDgzqTwBfp9WDtzspcjZqXJuDkg8Kcn06g/mnmWj5+saUaMUXm8UjhNiAEWzGRkUc
+9ZC2aEGv3zfWW6ObGbboVMkcGuAG/RJBVHlJGlDJFuIQVwRQJsDO+/RBQ1FKiN6I640nVMXVjUR
jcOrp7DmiWwJGvofOQ7JRd8oE4jkNOqxJKvFk422x2tEGtEBtBATVJJA65ldekgCKD05TUcsD6N6
eoRCNESywjYYXY2xuuehlOZ111lS9j95Nrqgc7oSF7CoHfwtbGJ1vNhg3K54oP6VI0ZmoRSkdOZq
XSyV2oEyAku77OoBt00OqRPFDYE/OMM9pJipvXqbjzXMFsb4gSrft18wsQwHAqtrbzDCO3/j9Qqp
X5FCApe3SWN3oZoJkYzjwTfUXJVsd4GstwaKh+mbHxNehHk7sr1bl7Wx1SR49rb7YMbX6dZfn2/7
iwTU+qeYYI8ZE8UKkrY3l9D/3S7WNIEG/bcB8wOp/FGQiw4ueaguKpzteuZPCuc/nxvD26xhN0Mo
NOXuvF6Wq9eUBoSzYSGmIzB6UNhCmXG/7Y17yH/RnmMWp8yfPWPt7E+Hzzb/0pcKfdjteZnOeNji
Nm5w+BE973HwXt1/gTlCxkjkLti73wLeDt3rHT5wHo2Snrt/LGizzO8jxe5WQwH4VxVe4/b4/Uvm
FD2YDzOZGLrCXlLBt9hwZiK/+Lka3eLH9KckoZFrYkWXPu0XhgdVHGsqIhpkfsr8PLjC3Zt8luVQ
n2NS3srJzHdc6eLLWB4n0qLpI3spEjYmFU/BTcvxQtD4vh6KKSJ8JjdO/IqOEA2BZugejKjF9WPh
BM8+tzB1a5JywWb38e2bFnoBOkoXC8UUDrL7+k/RtzrjK8n5vUn6rr5vllkPh23eCpvKlKysLk50
bC+/XhQy5NP5PIf9516sy9136RcT2gXUF7E2TRvv+EWKlv3yXsQbUidXvjk30KPxJjrD/NnFb8zC
sIIrdzNR1t1+q7Fae+2GORufKTZBrQTntRZpJN0bOUErhvAD+GIObQTEM3r2qNWbwZG1oMstgGNw
Bp9poa3bbTZ2OBV7uhq7hgx3JcZNV4dX1lWS61QpYIN/ZtxJrDifZfPy9J+HOA4xtFHzzdsVur3Z
Yz1hk3Hyz0l+cLqPFZuGa/KiZ7JQp2zWOjjtiofZIxY7x5iTdhmdZi/2BThVJDxAX2sKlZ+YxJeD
erDRpgpr599phxlLos5Qf3raysQ7kXBgrJubX2VcLJw1G/T3FVJ7M8i/WB0Jvbn93sFGlhc09VMz
URcXWYbsQ4qu/YCDBu0uByMu08OSHTbKnAUWshL1SJ481vadbgdzujnPYdLkXYzKZbKmgN07HzHM
ZybvdQBl2RPFxpiwOZo4lleMn6AEsxIOQSWGQwawyRK/IPX73vFxj2r8irgPPMiufvqLYSJL8/EH
CrLSd2gjoMXpGiOQMrCyNtRhmlEzhMt3d0XrApmCGQvMJeKFe192FURXIpM5A4WnEY2gP7UtfrzQ
KNIhBs8hCqFwe2MiJkWHPi9kVqATUrp72qTtbgRAZNUDQ+rwO7Q+EMpfhp09Xomb9pDtgBQTY1ZG
TfLuGX1sY2gx7bP5eejGzb5Gw/kQdHsGjOV/hkaI/TIqDdJZgc6IoRq/E3gHIEKe2QWts1gQrDU0
66CAMD7CbLE7WM6npy5vvPa3eAYGatS/BaguUDXkMCoUf9mEzfhwDwdICfC1rHoWOydaFHM1aQc4
oHCOBBKofqWtD8CevBNreI5PAMf30YewCqDAuPHm6EHGqAsCyniY91okglUcK6b0C/0LwvbQ6EPq
Hv7TfVbYgFozJzjSwRWeRh3fp8U4jcuwjfU+dN7+0X/1dYwL6Vtv8Jzqtz20uV7VMxI7VPaioz6B
0J0ig/eAkMBBIoMaFOc8XEq7sP5EodzvEDQ/Ow1/fm5wtzGF6bGrRsDcAfdjVZ3BEMQtoo0FHPpn
AKbzenoIbeoDWYNSE5Er/dn+Ay+BdkhH4RGhG0OP2CA1Pcb0pGsZFcAuM5rVLCjfhmgykKAsURzs
s/FlryUlkBPMloE1xG4xvA6f8INOMzZB0FJPM9TjMaET3g0LHby4/OOY+sPL8F+mAxYd1qRrIDJQ
MKyksAMw+GH/y5DT+xnqdbJVDjMjMAKzp6/t0PKeW/EtwEOjjzEILLLjGFgIHgKnok+OJXgc+SKI
xwEjaCaEQJU49phhNrVibsyZMsK6fgi1Ov950RkDQ3r1tZjNLH5sYA9BviPFPqAKJCPFHXV6fyMP
klEVbJ+IYCBaUYc8k3yFibw9uBGvGFV9+owcWe1bI3rx5FITKowWTiGVLMN8Gu86UNsLKxtJFRGV
AVeH/MJJLIcPeoLnBvOF4uXDbJhH9qzstzPg8dF5Azr6bUGssntZYE20GP4cLDxsOrgFX/2JNv/0
H710oH7jsERp2m2+y76YHeFN1yP5gc9qjADUuTtE99NHeZdA6UdD8UJXUW0QeeDQFHzwXiHsaA+u
hqs2VNGT/yIsMo07aWSsPspSh4bGIiDmVndZMu/doulbjeW/GtoosGZ/neURotqWnd87oHtdjpiT
qXkhrbI/VbKgee0KfYAPMkVs8UhYfPXbGGt7x+zn5berhBloQ3Uoq6mJ5ttiw6Fg/EHZdCd3kCFI
OUUfjTuuHp7GEsNd4hXZ9K/vHhMv/XyHtIQesx8QwbpZ8JXDvMl15w4DOYBpy441x2EmZNdLTlAh
iQAWya6EpfYQXY2QbXTYPHVpT96ooNnMH+xNA03ussKuqJHtTzPKDWAebgZ1qoBEo4VukOaaRlDd
+sRbkB/M8mxhFIKvwhVUoEvbS4frcAvSvsvkAsUEDxB40ude+52O1ClFJt3r88/HlADIijbrx1NO
gX6CIOrDOaerDE0ZkSSvZZMwfu26axtOUF/M0mjNDrC2XX5QaGPcjGkz0B+atIS1D7ImKF5PXT6H
pEL4WOiEp9ETcw8zfIDZ4vvzlZElBegbHH/QOCDkvLHj9hEWDzFfC14I7bGWwxcB41rWjun0EQmO
TrR9cEA4A4seuRcFOZJ40GdBrAlsI1XvPqI91cd4gOBOaiNC9yYk+fWEEvyGZXic0PqNy5GFTqlF
yFBHnx9sEL5uO2Y/Etus4R1NvLpAYBqYP/rXaVcujKExzGfqEtNEUuZd2I8s84Jz5gMjNjGCxRn7
RUoVe0bMMSn43mtY+h2MQaKXpG3NsCsL9M0xNrZsY4AbKJpoL19QVmfo3ky9uzpGKeSsV+/8Y+Ob
hzN2b+NiK/gig8yMa4q02fW72mLbuzp+FQtImkTfztlnPO+eDWjAqR9ewssAHDCTm1iy7LuXsUvY
jDvBA6pnU/5MP0N30jDVIoIIisHQ2qHc/+qzKw3P3+L0hDmAf4+BV5Mn64YxpReHuw3gxugOR2ZG
+Wbs0t9yguffbVjgIfkeavEtPvdwESYWjm0D+SIRXkayvAOiUWJh4R5QH176DbpylZwj0Izz4hzf
fylVqCexqSh9iqj76jWASohw8VBj1ozj4LqIq18cRmM9hhS0IRBo2gRpQu77BIXv0NpbPTAEQtQc
+pjP5LT7bCBMO93TbHwn6yfv0yFk76Gs8YjLp/dIWT+hpGPXPn7CPcPMgKZYgrsi7esaQB/EK4ON
7FWG5PJ+NO/9xM8JInuByPvPSRwfVTAR+Lvf4AJvFsPMS6FQQP6YU8ulhAQLWvAGhrG6OLidqVOr
ABjuQ4W3NWbsfTomG83gipUWm5nxb09ja7F+E5SJG238TJ6JM4QOx5XgZhFiE6D4nxcKJ5/UlvVz
il25E/Dq+jfn7UM3T7g6YJ3FyZ96KuQRDI5gqn5AA0GHK08Bf982kCGX+fK5KwD4bVGUwN9vMjHO
BovSD7hScVGAm9jVQR0nCJ4tNBsYakI6we+AypKiVXmLi/eT0uCCHK2aPafPn5gp+/QDqJYWQWfP
8kHjhFR2iC0G/Q7x9yU0WqdRz073HVa38IYo9hO5Lnm6TC5IBsRGr4YnoEY6F0/v3lOPuyFbp781
zsp9ynXQJPbS6HS0HaledkrWO7k0Ms3YJJWwQkEw3LV75rEHdE6iGpnO7uN8jo77vbcQ73glvtAb
SvPbj/qr2ywJNJnEwyu3utYezdyRk7RDPkc5OAMCu/9qSwgIhO7hUjOyIU/+nLXgqFLoxOMxWO3F
6/4skFMyFxHCuSLw/Mm+mMG2AXXPKUt/qKQfbNq5a20x8SMoSHeFWc+ppxXL3ralTWuzDvmVA+vm
ToXjBCCmJ+ycGEQsIXZXUWVNhFfx+QWjyLzHTgvVWB/hwq2Q/IhygYiBM90W6E1Pwj88N/WPuJ0A
eX9ftdH5/4g6qy3V0XYLXxFjACHIaTzBXU4YuEMSJMDV72dSq//dKehaVRSSfPLKFIOWZ+PyMz1K
KGyGsCaarxc5QsA9EucPENhZrqP6FmVLT9YW+0Gpe2OvuY1qSFDaVENxIvr4lxEMpH0akOyV3+65
kQsuo5vLQxFoa5wb/OxiWkcgNg+/lF/sjsG8Vr+a9h3h2Ff3SGsxf2jPEYgAEgP0F31LAwAXpeyi
W8K3HFn76hOVq/uQLjHhUw4Vo6d/bSNtBWz9EtVgT/dk3UjYBhRnWtomI9T8cw1W0sJ0bt+jwur6
AlPxPDnIlTvVqbGEAxHAE3xEWPNeBvS39xO0I0bZ7PAh2Zlj45PaZ/Tl6disMByjk9UFC77vQE8q
YBZJIeKJZaJk2RFnhFeJWjkclTw1JQ2Ke7O4gSmB4fOu/qDTdQ7zi2zESCffy2BarG+MkYALwOpD
MbBb9KlYAVorE+cXBu8xxLbvmN7E17nwE7LVLNm82MCWlaKTDqAfVJ38F8AwCo6L/Cm6jD4URqgX
sn1ATWmcEr88ZAmr9W8BDNF4ogd8ItS45tGNFC6irS7LYLRv551yB3AOfoIBqRzaKJjTkzaMqtGj
YRAnQLu54bP2ln48H5+Ljc3eiNXdvDq78En+Y9dWJB3UXdvf/mt16BUXxsHlOpjBbgaVtuLRc5sg
8rpvQ8iiC7+Hr0EywKwxW3iZki8MyLGXENNah+E85DaoYBxfbu98mDTBOyg5NdixN9qcNclkYD6I
Rsp9cEab4uyf+mhPOEBxzAPS88EZaBCs8MYOK/FvLwkLrLMYcMF1Cs3I5B8JuQ/KFYjrJ+5+H53I
2GcZojxUuYqOuX2DZRqUJo1ikfj+VLKrOzfbo88ucY5kNaflyDZAJEZIRW/54p54HH5odGFvo/ID
1qhTW9Tg/sC8Nq0qkj3EJ8M7dTgoFIPcIiH4uUYfxhWwgkGBJIb1Ehk25nJql7CSQqgYzw2AzNiq
EB2+/SuerNjJvdwrweTLO22gv91O7i56j18glUHXglxE9ohceO4YVa+6k7LxHC4zRN6qFSOn9daG
hTE0TCS4f5VS+ARh3Dy283om4ukn0jE4keKJgmw1Uymx7px4xJIQEBx+x4/lYxwvK8N3t9o/hLVF
oVcdGM0XvSOhunZnD8iNSUZCLXVdKuI3mEJfJcgp03u8TI2yVQIcRvm36FBNBuq1zwfVNDhuj9BH
yQnOyw9KmYxlVsP1i7NQtE+s0qgc01OGRERLum34L+Ju8IUFZ8iFMN3raBeWIFQur8syhpJ4XmLA
+Wi9W1k/T4/LesV1erjq7Obcm+l+8h3McyM6sQ9iWyYKUP3TIPdtnhDmuKFoQNaTPIMr7J7xc8q1
elK7klJsFQqhInSL6ziOU+tJSkWdOHN2H+9WxfXdO4ND2Dt5wy5LKsd9Ynj52FZmBVqW2F7tnHP9
3TO/QK9sNgGu8wGUUDM3Kj1D3HhRZTs7q32r1DZnjKEDpWrKXxQM8QtBM5L40qrMPm26G2gMHbvp
o7U7+sdHJ73hUAZ7muyJ00ZoXah4u6NTfrr+CUQn9cmnB1bl8goORz+e05tYfIr9arFVMKMnygCw
yWJrxfZhglQDFgOgDAm1+brWfaKplVnvLj8gwHrVy1P+nE3mWHA5LdUitUfEVa1To8zE8PajhP6A
1XlODph88u+Kk7oxa/7IjO0HihG+KQ9JrsR2P5JLqJ2A03j7e7hnKAvigtP7LE7u521XjBCXuFZa
3z+2fmwNo20lg2aGvNPm1SRHOUxV8u/F2JDenB4FB4Tc7t7DNXdyt66ueYvF6a6J4K20cRzydj+P
RRPqLd69tZfby5ENYJ3YFRsIhceTkfUwyY9XJ99ogVDYcv5R2+W67QanwbFujJTikyu9ocypSJ8u
qC/XL7iREAA8NuiYNmsNQDqIdN6R66c2F2/UoyKSGtfWRgfOrzFNpKxzaFclWv/qEnfvJodJVsXh
mu5C/dXdocOx5s0AkzhMa9GlU/tgywkwbntEQYf9nPAIMUZ05MntDlaGO+e55yJ+/KQ+S+kQ+ajB
d1tefSaFFBVkWKD6GJ3ruOSUvKxfcBnpcNaPiwfBIfJUGKo+hvnw0wHxS20doAz6wLSZnWr4YOzi
mBsUUCs4havYxQWJug9q8R6KEexzWDblJ9V+sW82j9i+UouoX4PPhC3E2TVL4Tzczd7juI4H8CjX
fHdxc3Jzi0+HOe7g2tH4NG/NMkDJl3vAf5bE3+UDtnaDnWGbFB4IWHvzAQgVvstPceOogLTELgFZ
OJeIrEwy3WSslwA1h3eKzSRFfnW6y7pzR+sHm8lORdTK0X7Ua72z6adgwoFqHn2gY0kyfCL5xig4
EZB3CO/u6OmNC8tQbM94usdv441LiWcEEKDPfXahqDC+/aTJP346ZlKldSIrIPp4Vm6zFWjDG/LR
BtpL4DiQ/mpBOI2yzIrFbMRyup5l4asSlbMg2eyL4McCtBfN8d1/4Q5IbnL0TPDwaGBEsZTf0e9G
Cp+9YknEfXKPkCuKbv7N2h3yfTJ7Y/ewt1D1JjDgYYDphnnecAvhKWy0X2Fi042iHAQ8yoaBT3u3
nUcfktWrz1p+flqgGuwb6wTExUenKE1XSvfGEhJ4kFsmrYpXcg/dGrXsOMiHmYNCRZAGj+DmY5aA
qgjXCMkT040D9Btxl316FZoK0Q2BhtukOK1Or/jEUqsizt+zJ+AfBJXyMmPf4URnMO7BjMnMxkTP
z+VaUtBHtCGZsd2UCCDoiENMgcnq1JbfsLIEJfC2yov9BN3/PR0KetL1lKgVdi3/AIdDabDkSgEW
a6zmlZPXTQleHF77tHkvX0vajqBsqZtpi61Y+TWLcRVVsScAIqto2JIsp0xPdR6qdt/sYBRC5cDs
IGdCRIEXfT2OKgsgRMfea8E2QgkXNvXXryaTLOa1U/6SUjJp1RuPvC46DzMEhZOirXpjItQT7Sia
ISylG3LC96Kw+YTqkh2sc+/RerVuZDCZJagPQ9v6oFQTJJ3TtDopN/a9JAVOU2Qiw39HBafBzEev
AkZX4mRTNuLUujLc3LJV8+Xae21Jr+bjAbxG4GHnpfbNuSADiBmWU/QAVaIvWfP3IBj9fJ38up5R
+Tvb+XrclBJhjBzgsfmhLF1HArBZca5N0HttaRaqEJgCYUsChA8pNiP0FuS8ipMLcPQD3kab2TnS
/Px2pCg05/UMF8AQiyLFwGZG3YIZ0b02cw128ToxhnN/gjvKnCplGap3/o2yw7y9b1Hh843mrcGW
sb2jC3RvIPfSK9U/wa/DlgsmrxUQFAR/PpgTXVol+mklf9+IIf3Ugvc036qED08CWlJB6j3H5+G+
e+mjUANriv0UTQ4Cxe5lXRjlKdVVJXyUQxaz/qkTLRzWyRpBQDpqCCW97SLp08suQmIguUL6e2CM
ksFu59xKtgmAFo91qpCbOU8yxBYF/DJhxuI0QbbMpp2NStmnXhrfw1wXMNZz8K7ZdIRu7K0ESc+Q
XYXm45NlwggrscRYaI+fh5VOPLwvr0PGT4q/yZpy4Jn8aM/JxzvzwfjGwNpYGK92xXROQrQ7u3L4
eUV0NnNoBAAzLNapdqzmCMN65H12mTwh6eRR9cUTJNePwcaVBoV8mI4Ig9j57o1sghIB3WozIoIo
dUwkQ1sEPlgWvW8IhWyO29zmVNgWH35uQwiyY8nn12bLQBSfhgsmKz+3J5ZczBseawBatbZJcawW
ZFSOqWxh9kMhaUASaCRdmM93qrIvu7RJCHseoocXBqezyxrwOTnfmrfbh8rqckTdAN3Rob6296tL
YAZFGqwPG7nqErsosfrigssIjQE8vmgiQQ6EhM2PKZttjplVXFynj7VaWlSSedsFuQCWMW5pvkyf
jtXz2DLdg2EfBlgU5CfvCGPEUC9UXNDwusG9XcQXqveHyKCh+2lchubBKwzOnfuIlzt3cNSijT6g
f8mnpklNBxzJCyPKTeZoCXzdR81PB/M3SqmIxB69DJwc1SXeTpXKrV0N81PKE2est55WEUdacPsR
dwa2VGAHPiSxJJgAV2igexcDtCOtjnk1SOZ+ZXTYUXXM077MALOasHoC5tPjjaDJvl74ukAljsHb
5xesXFnIXY5aeVj89wdorQBufczyyCD6JieitGufwLcc8i4LdT6zqRvkM62axL4qwFSRKfGMvZfs
gg/OVsByqViCODjbuwZL6THnAlkEmIjsEmtqDAnasFlQWbbQVAEpO3y/KFSi59Inv6bYQxswN2aN
vgxJ9VtPp+yUAU13qlAoOwS2WGnW5ahVDCsts3WiyVDrEQ0gzFvys9vPVfvmJVm4pyh+uNkom6QH
jyJL1SvcbSSseJJuDAri5RKzPlEQXZ0ZgRWGdrnD9afcgvMKmpo2XIdLc87aTLTRxhdl++4y6K/j
PQg8KsmMcVgL1OxolJIa3fFnREEGygv1LmVoJGalAfQCWiqIVhra83NUcyitFd20YOOJcfBvJYcf
czbxfJwD6oMijuKGfa+G80f0Bt+Wht9jYH6a+WK/fAXG0IkxiK94109wO/QuafdQbLyvUeHm3jnz
wTuS5tTHYS+5Do8bFBeB7lJRkVvscI8ulHz9zj6rrX3uSt5W0v8y6WORt0FSwlCQUBwml5BzFh8H
e3iD3ZtRVrCxog5rbCMEMgVUrwv2oXPDZD7vvd2Kb/DCp5BkJ2SAliYXsugHzR6/EPGt//EIPT2M
u3gkvLLwYAPWcc9jorzo6e3CC0JYL37O249K/WIbxJMLULxZoDe0926rN7QaDMRdpJ0amWHdTCSa
MFt2L5m1e9onRBHhe5DKAByiv1+xXxGrDhk6FDZCuZ/KMmPZTt07ecfdWXUqdqf8Y5t+bZS6NzW7
s6KQ5I5fEX8a8MfGrDK8TEx37imY0VFC7IwLnwYbothOhZ7boVmj9wZJA/OklCEBr2BD3eKyuWy+
WP8QPX7rvHv/NqTJVU+aXxp6hfp9c5kVgjsK+QdXrWUjOEWV5RUBic+Qugo1XaQj5OVJz3zyDmse
i6G08MXSw2vkx6sD4AJzTpzVv0OUNxHdJC9/R6LlMJKwQJEmHl0mp9Io8eewLtls1eDFMyI3oPgZ
4EVM32VCN/rbEJmWKrE1oNFFN1xswB/rD2aaBDF0r98kPuwr+GpmgMIOPykgMg3s4XfoVOtG1Iw8
ocWsJb/C8d42ewAEOHQ95gGnxS/x+xrX5dDkEVNdoYfljymP2RQquDAAvJFiYw+QBBu/09/WbGSL
4DlWnUorhxZgkeSEIhEtRHoUy6X6x3+i2npiSup13edcyn3W5mWtViUH5opL7YzjS3YHbNwh7nSA
k/DsL15Fr/X3SuzFNFtz3GMAHNMFkeZ3pVdrVUN9VlbasHfh93opZE6bm4u9mYdvC4n56dVqnK0V
eRcHuONw02tFrWFUcKU0SsRFmV0kYABh3BNk0ZASxfOzlIQyUA36UWd/rR+TDzMZ81ZUtdwCE+zv
rGTERQzb1r5HfQnpRYSkkRMDuQ7hN7ZZTJi6IIGIxX+Bln0bEG4Rm9PasWnrc0gB+k9X+gKj4uyi
L+0ABHAksnch0qNzwmNNe18vgzvfBzounZ+IGdlmEkroEQEm9IYT5vktvIR3rGgwUeF4riqzyixb
fVbqxZ7Cb4TcXvPQeEUP5tatZhER+0wwhQXb2EXlLFlRNAEOHM29/Jos0Jt7BLAPuOwNs7lrHBrF
dsHPVgWU+F52PkwcAgS0ie/OZ/W2absxXNBZdGvdj5eXNHLS2LdeFWdPu7s7R5vw2Dq3KPfV/L8D
AUQen5KmUJoi/deRoy9fdr4tmsrYnlEoKFNleNCKlv2ZvNFYrn9zez59B9zqO+IaMlns7n+cWNIU
BjstaKfEEEsco5u6kmbngrGi3RpaAU2/wnFhxdSqWV6lo5ebIiv3AngP6heuFgdNAOgAmVNDVLK0
yrOcxou8V/Hle3gdzfvsqucR4A+v2kYBumbVupfwtb0gu3ls7TrnVoYMFokLS7JuH+8NjVez6O4U
uk8v81JwCSaL8ik0/HcEZ+S33lWodlTsQotee7BrUjFCbow+WXDwz+Oyo1PzaVd+H7Hmxsuaa/SM
Xr7z6RRatIAc3ViueQ1dFoBQ9os0A7ZfV0KZ+17e00ip/G41/7HQ2JEs6Gmgz2lsaz6dNz5vBSVK
Axm+O8306MXmAT+BUc/p+0aXBqNoJvOFjMfpZGa/T8N48xLni/q1ho3u2W3vGErNA93mngaeymXR
199vpQ5ouv9/5PsEVfxbpgLIGS2pKpTCIn6ENuqNOJbVkPqvOpuSs1pdmOZUoMNT81VnDWiemsBZ
ALyIai0hIADDdTYr1kzdJ/ZSZgcDJFg2G3/cwPwhtqYL/ptbi9TinlUCuznsIvIeATBXPONNokJI
ysPOSrzPrRIVPcKfhib5PcSfgvoTz8N54qESuPxbAxQRbh8jatg24tw8oeaCtFd1ASBzUFTl8aAA
IkYXoqSF6MoK+PF4xYT6Zrl+zIf7Vjyis4TDVZWRiNRoQ2swdD8faVMYa7B838gsUj8Nn55mDpPZ
llGDDokv/kkw6jvt58kkmXBN0GRE7ZILwQWhDMQWyvaZUiqSrcJjfPEPTe2j2kVfAbUUEJ0sZyAB
6twBxWf3RCXNlTATNaOAvXQonwdR/MWcBhtAd+K/nUrXAmY6izKX77eMa0lHsImj0vwliw4+j5Up
X43GdAzYqvHxxmNrzFrNF0u4Dm1muqSF5W2D5737t/0JViOSOw1ENt4CLnJVxIF0k0hQGV4egjnu
a2L2aVTyjacfUD2l/XptfCn6+lApzmFhhTRN+xyW/N2iRF4cw217YgW/a+XJ1RvATcrdN1JBtb52
cj1CWhzJT/dHqhWIdYhsXkV/HwWRJ8YLVVJZSQcIUpxrSGIBLXWQDCj/guSSAomEI/RbQMjA2u40
3e4uap8kxITf/Fx/QQyFSomsqNAH5JEmBwklGTriB/x1Ad31JGBiEC7QLLUE1xit1/QkAPICMnX2
vomlaS34ybnzy9kE5ZQZsQSVTOvc5ppFXMmuFEUo+gD/opFBmRjecIeqID/jCrv0Q7/1Q/QdY5XI
E1H0AnQFKnQGgrCwPM0M+qYYLqqXl/k1T7ERid7f17ykrOGDTWTGDZdkWnx8AVMnT2cVpN9edNW2
Qp4M2AtIK4RCgRK3y2Tq7ZRykepkzU/zgPMErdMk+oaQRuqnutE44fRoNJ4Y452xvSCtBLewBn5D
H/i61jHf6tghgDiq8cGvgy9rsOS5aKQZk0TpYGFyHDjHwXGQjKQLdaEtWuvn+skxLHe/K/ibJ+op
B9GVQEb8fTEa4FTjTKtbKeLprqGGTv53PBAIP4001F6wBxO3wuaObYL6qHsYl9hed4rNfKvYxP56
8O1Xh/EE1kvE1adzMPk7DiOjDb2h+JMAozNX7hrtfeMZ3SPdG/3dCAsPYJSNeQXRg3SC3+5knjZO
tIx3TrlZbj54oqNEVugZYvFenkGASDHGhWI1H+Zp2IJ21J/93Q7bfNnJUyoy+ioM1QJwS7UAxG6x
KUPcB95g8eq0ze2BoKXSBuYDIRyIB0FXqiBkwu57Wiagva6MAQhNBrdCKBl9SGhKoZOOn0/av4Hf
BTsC8J54q5+Nd5hekOFEADeDxyYdpj5FLf+1SWiikuwBzP1YW/yFGrv6a1DARPrWA2rj5egZetcO
pEpAbAUn7UBPQhKK7hcRuXyUFDgrOj8FyFN6IHA9+rmMDyDreziMxG30j0PQHnzVAEh1VF/mD9GU
puDTulBJaO3ofcrXKsbjqraKQ9DALDI6Mne+R3vogUgi5C1I0qsi91c898DemZgXS0KqGJ1YC0OJ
uEgNBnASuknUbomJl+1ZfV11mazgQjTLWQeedqlJfbkpRRwNIA2jBNA85x2M6nWSeiwwQAFx2/Bx
Kh5A5BOQnZyChJ85DyGDvzgw/LRKaT2QeBe9Ej/3OyuH4Hm3ni263lQ9rnBay9aJGhlxdh3KKL2M
oObBLqCYjNdWCB31HSLB2Igp+jXxUh3E/ObqPfp/on3ZUMZDgkxCUffUJ67J6JYkeBoTIuHOEP6e
81CXjViM31PwCucRBS5Y5wxBbjHSh1S/eXNXmQT9PKHOjuSUtJZQC7Bk9FVA8gBKaZj15DYl9Zir
srCVhDli8jBAebSnV0rQcM8NlAdJUUeuSkCnAooLbBcyEbq2tXFgMUkWhQeAy1ska5JK0H2Gby5/
zxPpjwG0mGzZzVfbcOSEpg+nj1hDrS3FMOnqFPG7uvf0Eno3nyatZA5ODDkiwoTdiysi/nHFYoZ6
oq+zVPOWCjoIFb7ugijQOXSoAxMcEgu86MY9uOk7hWeobLgUhLwCFFEEqTt/qcJfOoCQMLmnuub1
m8SKnaRD69uWGLeOgkshwJBgbcxGURvIHkdWMVv8iaLFgoIBweCTZOVDq1xRrsIPyV7TGSSEu5Ac
mP68r9RBsMWYQKEYEsr9kjIiew4SGETjIaYS9GHgSZTxJj2/EkgoOVNORgROK4+9BQ8rWSzdfWgw
HueZA7kKzrTxu1o7ojLtRXvSRwV1uZ+6FbqWRGxv5B6QQJFkS1s5JFUfmwaF/JvYlrpQF6w2pOJf
SlhzyQLdB02PMsLeafAXaShpVPSv29P7dnNDvCIcExd4+Th9yQRKwAQUnem4NQCsRpXmqRFv6S78
u8N1xeAD7kLK0G0625S5a3xnNl/RDpX1XUg4G+C+yY1UCX0DR//7rOdBsvr6QCzQn897Nb/oQfbl
MhW5ZH/JXh4zRfmI+7npAe2NC3ni7ZcRStIel9WO8sgLl+jjfBkUxKIOSpQkaoqMFBEpxf4z2JL4
z1+ctOqMGWBMbQW0SjiP1g2jouHRHZ4j3NX6sd3fbrdKY2uO2fkFIxofSny3272Fh1Vs4WE1Zv8l
4KYEa/WMltHDCqsDNpTnBRrBfS5Cx5kDqslE4XM0tLeYMnX31pa9jgOzyqg1HctybbUi0d/MG51V
o9FaQAm2FsMhQfe0wiNaU7kQ6NVg/tv+Dj81lS+WKPNYywLzrN0e7Cx/tdmEvUE44JcDxfDLpX7a
aYynunRo6/5uUN0RpT9aQ/r/fPIUKOk5InP+vSEeYxCwU+MkB1dA/3c26SB51D1s3M94fV4EpoGk
+JCXky0iqn2AsbVmL3Fqw9JOcHgVW6RypaiUagmBN5nxr8yiQsSmRhwNTmnu9PYemkyM//pJbpzr
0cVCJhKAGgSDtzN5c0d7kGG+XLYRh9RMoDtmqTqyI00ZDNjjkEu5A26FMU4Zgb4Q3aC/UsIQsoe9
wDgv2ltd/pPUHgBTJw97Yg64CXgAO6LhCLSuTwBNmP9XUBe6hlIkknITIo4zfaAlBnSJ2A83a0Rf
a/zRsAzZtHts34Fqj9efaJiMSGVDumAgW9GCV8ZhVHKA90UaZq7KYZRcWdGPnRzajRi8s84/EG7b
A95dfht5dgLdsLMEbM5qG3tmoJsRsDwMD24ZLD9tKQQMJZqrmEp2VBJSRAuKs37z3+T9lGF/y4Wq
QTta0cppVIYo/apGX5ux//JpplMcRSKVqaPawuNXZgTg8L/DhB1kuil7YXCtl8KeyliVXtUBHP9L
PmvujkyIvKhGvQkyNDwf4mIsrZHXorx4+qWbCpOV/OxcVRZR3pM5H5tdV/fa1Bgz7FE6M0Oon/U4
p5wUEsa3DgqIGwWqgA8VvAITahUqZ7cmz4TfuDefIh0G0QWzvyAb3pEcfgIWNQKe1zv3Qb7RL0V8
6AQITstrNiT9elsV0I8oEzURTEPzVlZ6736RFAGyAfxRXxaUmX+LIB/wFrVfXdxXBywhgi54xz27
sWc4bGG9Zw9MJJqN7HQGR9aiIYL6I5J90aQ9GPi9DpaBYY9xC6qPDVmbsxSzGE9UI5UKAG0Oz9MC
/Fw0jfY8CVSeMF7nF3Hnuoa+yHAUisQgqDIYsmlY2srBsrytRifAxgCTkSXLKKgyW34lVIVFsqiS
VBaqb16FZ4hD3TRVpRIJ8ttut5NoqcpjQVNqELKmUBmkpkTFkQ6UxWbR4idM9HabRy35lofwWTbT
xS/ndxr9yG61ptNxY+xqlYfUzyaySl3K0avDL5NVFVNLrhZhLlqJkqdmfJUBQtGZee/+lSm0q1XV
KmGoAiHQM1BP/W09RrfUVvX7udLmGm8xaZ6pKrRKnM6K4jcFhZ+vIKt1l8JjFjAzOaIF8cMxMEY7
e5GFLKZcI2u4t/r9/rbb79acbr8f9RdRi0/AQv6yO1PVF6h+YmPY0T5KXQR6h5ZSPn6OK6xQmSrz
7/bk4ukian0zfgYv5PMkOTBl6CyyyKkoXGipsKM6/Dz4+iDn2AGB5/6qhWRw/GzugUvhZqKuEwe0
auJAMlyasWZL23PJ6eS/A9SEzpMc3eiM/vTfCvZBA0/qolqzNBx0aQuApRV/64Ir00XuE+U0qe3/
HUpwu8Q42sI4E3uLxVHboI6pdlIa6L19T2UYVXemEeeS/l0PDtwvewaCDygbv0MWmwNJYIn2tASF
Sz6oTjrXYR6RZi2ZOiSSyg3OLaEUzERqCdQJSgg/gMk5CsrukKy5JHHOx55wmgWafBPjaLScfltG
TLkd5A3SS7IQBQzDbcm4tbwmiylnIJK3FIszF+ivko/+eS/X+3f1fvMMvDSH5Bilh4eU0I+8DCkI
yrKIy0/dMHBGCNwFJ/g7bgx1lhQYXCA9iLIQFR5KnlG1Mm1nqpEpVtYAWC4LXAFEtzn/sEWZph/3
uskdfdjQmLypRD5vsTISSJDOke2lQ+V9O2cPly9Znn05WDNg2brwkOSGWx8gB5iRbM1bShd6UyOw
3b99C4zsTxdUCaRqJ6qX7JAs/li/v9e2h8AXW3rR0g6feEf21KdlwrJThCvvRoU0O2fbld/hAZXL
PNYeJJPSvISkpxYaGel0T4NN2elaTonrvyKMXvDPDU+pVqlZaCcuOpDWje6M/q8yTIbsntywVPqR
LmaJmo+0DK+UibQ7aUuVyGquXfD+NnZZ/1ajpHVg5vcMsj+NYhLXX06qKXcJEFPW3vC3PxQGSQRg
130hU650BHIYMBn9Dgw8yyv0ENZgGOCyM1Z16tr4oBaOQjXlZ/bLa6g0FZNzdlGSjmbZ1kKu5IsG
MLtq2a9yaK2FoINrsA4lhjJshi43IwwYDBhinU2ps9n8BSFLtHg/9gxJ5NNCE+8MP/Gv1KSpOJu1
GbW/pZQV9NKl0Oqp/6KICOknUow8h6rIuLSQ3typSpfZXnFvZdD9NEHbxlLBjgYcafjvYBe0Rt31
eq2qluIZmaFKP1npAC/pDbDclXvvin06RxZHGKzumIS2FbDxjn8dGgW5f3WHP99P2HUaMmgNcGhk
UVfQcsFqsVi0FtR+x4S4LjErX52Ov+qYbmPaWvRZXDUsdZNgMOU41DO43FL8LrJK5KMP3Vz9WpW9
f+G0Ri+G6Qcs3GXuSTuHZg7927raQbAheSQqQlBfRY9VTQ+/UbToulXC4dSt0KMGBMi+sOJN8dWY
KvTW5IHvy3NrqMtdbAvtWRF3f8hH6PcDbRbUZdashr85wFwjGtI6KHdkNdnUahvzMYmcQRYgGKSQ
jvnVJLwkvItRAErthx8z01JeLgeD6tUqOupkPbDMuvBhMBxjLultHNBiTSCpGroHpDG+4xlzbN4h
JurascGzeiji+xuI/3VI30i7l6K0UYzyrJRF/8+E8gEPV5CguubZb1n936orrV5pzPKHzBgl8ACp
cy2FXsRaNGcZ6nbKBCjxJ/hA9DgOSAn5yOlkOAihBIbOCMwboOBwZBggGDa+RBDJYYPx332Zci/U
U0D9xNYw60bZKB1QX2okYNXi9gVbgrRfG3+Gp4hlHdR13K8sY8D0y2xjLq9tgi60V4AUAdWux/0i
uzp/dOkiwXfpPpsqEagaAU6OkV2MKtSOkDpSaYC61gCmEhzOZ+vZ0nyXfCTcgfpfdZsCVey8OvoH
2musIEmr6N4jort6wakFTPKB3MP3KJWi7k33GPc9zVMVgTRPfwnMo1N22jfqGTW3DbfiUK8O2q+w
EH4HAH7I5fBhMCyjca4XAhMnFMrI8wjIBQ5vsGy5uu97AIhbgFbvS8JDMnJ3KKUZ2fj88e4faYsR
d9jKsxa/fZhgZNuN7a36n/3hkE15GEU3h/k0PDmtaEr/tY8lYVcDOGDXRiaM4OXiRX3tFpH+Y/XH
uPcINkJLvO61K+zayOGFCNo3Mcttqj7IM1yjch0EmLqoIHS1BmjfYQzTVVWJUS64z/rZJrVxcNZV
+RH+l8qQoAYpQmL9xnjWrNFfomjCPlMOlEbyL6Bz5voDKDjElwtRv32z2sIfjhz+l8XvI3YbFLKw
javrwN6ymUH1y7A+nvcq2KViIwhrFEzx+AQhhdle6OgotvKtdzvrqsz68Ir+ywMOC9FIcurzJuaW
u4J9vvbMe/tLG3QXVZNx+jMCjocYmQx3/esQgmCtcyxZOimH9ul3xE3Uw3hPe4qnH9ZB7dgqM2o3
0xJFrt7vxn7/5GzRhu5uyeImGiszRo/U9ttsCfqeIig/VRTO5NEOhj5x58hxacVgqq6deHDszLGO
0NZS9ZPtBxp/pa8eyZk8M79lU4Lzwa8eiCPMiRFRDlZ8t+cZqIUuZgZhjmL3pTaAg7y6Nz7ghIq9
YRMiXq86CjvnFOy0xCvG1wRQPiXgBdALNojKKo8PTZ7BTx8AEIYmCTJ6EX4WvKqyyStYb4V3Kad5
sq4R9tUVcZR8TCq73X6LwgSW1JlVH422J5LaBAHDI2vbs26GlVBRBux6mNaKEm4w//O0kWgJ/T70
ZSHZfnWblJ+oocMfsz7i1MHYEfr2694GRfbB+crY3htPlNbAF/oluvi7ab4RC8R+7aWtvDNkrS46
i7RFgH+E/GjaeYeKyV+tRf9PqbSQeUexBQaIuP7jnHsfGJ36jVZzME9gBFCHwzYSEvMvXdf9f6rf
lzbjm5Ue6V3WcdibtHPaqV0ea9AL76lQSnOMafKbaVhvK4hjv9yqkq8dVRORCI+ZJBUB3cDehjSs
iAb1mxs/Iz7UJuvrSdTwUsT15+KNSbb7F82dI50fRYOLRWzxVbWAjbJTLfaBvjgXOoasHVwbEKft
2N//c7PWu8ise2CG6FRqVoIODtba4DP4zwrjFfBqt/4b8xSI0aqg/jICrWXtMSrEJ0SRp4lmMw+M
FNwpD0lcwgTYuvoITz6uzgPri1oSJ49vdBIUOYLX+j1C04ntzyJcWY9MnlbaMnoHlOmJHf+CWr2X
oq/3Q5E/wh7YUsIBD+M3HxVfVl38z3117RRCXJbq4aEBy0uUe4pvtey8qeWN/3qJ61vivwoexTxW
TaZ4d40RE4s99SUuKOE+SzeNQjUPlTEz3+U++InkJWgMKkCWSbjM1EF65oRyIAxwisawovewtWmV
GqukZTawfQKyvQavuUgn8+5t8VxAUn1NC+FtpK7YA17NkCxp8HXOA6RBv9Yb06sp7SNKz3FmxSu+
/cYYwOfHlWk8yRbsqbgcUq3LWUYOpKJzqiAzRs+UplOjGr1oN1Cg2IEMPQ7ScHmGQ/atI2aB10vs
sNACbGbUAjdnhdeA3eF1hwZTcVxd3aZ5fDov7Us/7hYbjNlGSROunTQAwqAMfGgj9sSJAPLnnweV
/re/b4qyrCmcW5HlZeX6ORc90ZXLeUa7lHgv2byF3O9K/usOqJh98BrNjfBUCmpPBPKs182r0cF8
kcIets/tEy71xc09/O9kvsWQJGWzrDomYNSdZ45B88dYLCFVQH5ds16rAuWk3nzzQn4TXBmdFYJD
eC734HICa46Eng81yeb8ldiAZld0pfnAMQ+gyHns3daYqIEYJTAbI5r6qTnw+4vQjHPTU//WPgfH
Hszsdn78RneXWtzRrab25cftzb9dBAXar24SfmCkgB8mH9hCAyv1sye1iXgEvAEb52t0aWfjHKh6
qLOXejHxUvzhPy6S0cWCDdIatvAHKjnlBFq2VnpHZ9jeYxgoIst5W+7fWK9TwllQ8JhjepfOd1YY
Xt1cBBjGBNIQA47frdNWC6Bzw3Dv7VfzA/QRyRO0TKTB+l7hf4TjUFBrfPuZzYLOJMzQb65aXPY3
m39hES/uVEw/UjgHTA3NsLYFpC3xLXgZCXqeFtwezmIK+I2LDyuICQzPk5IVTeyP9W0/npJqKA+5
y7d223RFqxPRhXRFl7YN755R5qbRHfwSEp2jePYZJ/UXj+2B/v5OM/Z9yvhwhz44cULfrLqlMa+6
38x7+SXaXTwDTVNmVXV4XzyAnkH8YdRA2epfp/QekX8r0oeirgYYhMWGq1yDfeXswcBd0MeQ7ver
f14p8JrFuEMcRrmCdSXL2RLNipAMbrOF0s/8hm28QLIl6PX0eYIvAKw9myZ0UcTuNrVlMrs+eS6T
MC7tfBapbKpmjMf9ukIf8y5O+3GSzJ6b5xBqIRQJHD9Ax1asOc5gaBb3cAN78/zDKt7d6x3XFkFH
t4g4VH1J9jYu7jD0mlGbT2jOUEHAe8FanijamnWzXiCUBM6YF+WWt3oq1W+weMUEuabul1bx3cpm
n5sLo51PfJ2ihJ6b7KFsDm6LfMXJtij90ZHP2OiaKsegKUNSi8xRr3R1YTzTj0U0lN5+ZZKUkQk1
JwdSnSZLFsqY5pWI4z6ikV+dwS4elUev/qC8AXFQGj46Se8D8RQDFTZU/mbx7H0xe4cEWc+NeYFW
rZ1sfyMi20nSo9gyQL5bfBlVv8kVmF+kpYsvF+1gpLUPeft7cL3igVjp1CJ3bZS6EP6dtMxKVI9n
1yHIz13BR1GzhtrgCZkPBJ0o4wXUblij7nkLAho1Q9Bf8GTAhUJ3BxhSgNXwox/k7BtzvMKQC16z
M0B8oBR367SWHu++/vZPWH4ikA3OZrmbnFO7cnV3KDFRuVyjIthDdzcz7EPJ/SCQwAaWSHT3+EUM
2AJRiAPBCMl2VLk+A8N9+4WFudgBitmwzByr7hFiZff/qLqr5US7bgvAV0QVLqe4ewjJCUXo4O5w
9ftZ+f6TXZ3QBHll6ZQxx5j8xoLdn8cnJmikcKK1Kl57m/HpK8E3q96GlwlibeSO+cn4Pkq8Au5c
7W/SnroKAPOX8yHVfRW2aF1VxsyW00zvMQa4805IQt4Q4Y4eHQtZ/TBIf1oS4PQbZLcxcp+5NGAK
T7TamS/yuj8Lla6frub0mezvPjPDU2OOE7C1klNdFGItqOv798McwCuuyDWKgWR+fuczz2IiXUaf
m+IQ1Cd6f5ZcFrfP4kS8XSXKsujxmSmeMNi+u5HbdBOfX1bNGA68Fb5TzCBRlD6IoSgWXpspUfjt
4LbsH0fuIkDquc/tzBTl2PdhsP5ef6OXJo+rzkhlkQUDabzrfv1YNfxkfy6clm+FzeffDayZpv08
K6r7B2kR6+DzSrder/zk81lSg9LPTJNy/yefyX1dPjMoFD53iIQ34/cohdQM2SpqMKWOGOmOLSwP
x9/oNb8YKGZ8/aSRO8C1/0v2wVC+F43N+w8AUQ4yAdtv0/BT2PBz20r9u8cgPibfh1GskxqcZ4lM
Jf6NJ+DE0bPezcBAMiu0BMVn99mxXqtX7y4GCbkQniq8sO1AiHX6FhR/FKLPSmRZfkWqCplV1N+y
xaQsqAkjP4OdsnepLzpuQBFWYx8UwhSsX6bocvYLpMNKrFK/t8GxklNc2F/9LOYPdowKpbAUnFux
0nOUm78UbdWT8RLRBi3zdudKY2GPBpd/lAPMS/2BXXpZWeH7TTcy6+pbedKt+t60EsfPNAHMs1pD
GZ444i1bBCTIJb8bmyKvWJFs+A1EJL8RMsCtML9OD93szylSSE7QmRPVUO5BkDWf5LrhwjmGrlVa
NsEftgEqCPPWtadYRt3rFxaeNUPo+5Jx6NJr0lgAbaB431OmJccaFGCZFett4bwuRqUVUOugSmdD
UzxCxZ4q8N0jKqJEChfFnVzlsoC8z6bFErFAnccUbCffZ7dMXXMhQMlWu+fyGCmWWjUAoN6HEPZI
wDY2L9OkYgKVs5d69ns/Tlr27ZWJvItbwoHRnriEfdMubMuL/IurD6dSvml5cmBNsFYrqq2u4L+a
CJUKo/dSOkBTn2aZWBFH8WNXTCMWRti2K25iNeKr2XfnvqgsWUe0kQcZUGcZv6vC6Mp1Xz7fqjn5
rXuPc1zD3Wh29P7OjBY+lyrYuV3NO1WwGBn370R+pcDj65Qt369iR0+GpcbHLfPIIwxb4GLK7644
UfJubDXXrFieGP3DTDP6fZgLm4vG3cKFeEJSdSecuCoohbrgmN5V4sheFS+/SoH+H4l6vLi4lN1T
RnQLXC9VgiE8stn4W9/HB3WP/NXaBoACTd1JLUmLvQcAXBvNgTec0afbgafkCXgvy3Ij+p2K2ZA2
883P61B8QXkMD43M1444PZzEsuy638bM8P716me+4md670G81eMzl3dIXRrnZ6ADHcM/udsvmCas
iXHU0FtE+l63i9qnN6k8Ngx4H+C4J+xoT9Gl5E7mx3aMIUagyk5++8hmS+dJ8fEb+bl24oq6cEb+
Jo3qqSogHDMICSQ3O8mplDiUlJj0b6bDogEoEuBTJeVTc8mTV/6qOnsUbR0ZGNvaClGNJXF8luuo
CiShsVgW7NNZnDszfFaPviCSerCFiiiU6bTNxKKgRkWQWcvlGyzLsnukiAKgxWGJ192wkB3xvhgS
WZRYVhKQbiQOK2Ip4c9kNrye4Fcc8pP5hvttK3ZQ+X+7jsG/LB65m6PzvxyIHiaJE6KOSRcOoUwj
QM4++psdPd51tCTB0Ek137VTurxPNjHaXLa/2v88vSE8JIyGVg886lhErnmUA8X4kaUrTf209Lwa
74UHTkXRNUv5om5den7EETXd2+fe6Wf5sWexEVa7FmglpK+N92+ykx2Tz74fkMfkd4MzhxYA59iM
0RPHPfWzJmtmFVhTzTBKi8sPhuZdBYUKJ2N5Da5cxERi4zjKNYgLcMqjJYNNNeRVLU6qMPk1LE2O
JL6SAyoA0zOYpqzJR2/xY7yx6eNXiG1lntylaZqbN71CDQHAqBdPg6C8irnaoXRA6BjFAfVC4xEv
7rqxeqQ3gTi31efaF2SXt+n27sb7CekLAkauQfieiYb/gTlGKA6j2bLIDllu6snAEnEX3uaqTjkf
gY+JqMCSGTeKq3/vXwa7+KORbSxmKxhRpVRS9QLlgq24pH+OH3Y/yDipvYO0kf3z8Ekntxfwokeu
wjNQvLBlk7+KE9+X4rt26XPR62d5FoO/mq7GGU0Uxa3XKv0RvB7ZP/aegm0kuyonH//O2x878YJC
hAh5ezVMjxkyqUq0M2mGGuXGeYdF8wo7u89PLP11NkDCXpz9nMDicesmrWQv3eN437+0vgDiF/je
GJNtorBg2+YGZxTUgSf6ddF0gQzJuoEjmXf4EimwzmN082KGr6nLLItGFW/DEHy9aUwX7Tm5dZHl
uPzNFS18YZv/8slIA0OVMQjQEK2tUIa0Dri6Ps6fGZQLyWIt83P+Fy2kxQjhGib5b5M0iitlupAb
3T7CZkBWRcW3wjpZGmxebf9nuvJdHTlE68Kqt0Bvj38qeszvLL+IJvGhtfdfJjW05TlXk/9aodQD
UgNaVfecLRDUOZufkU52dDsV0tjnxMoeRVuFJdZEXuj4rWWKTkN/u8d4zVrOb5RnJyhkFPmyCYVV
ncipdlyUHsdK8vpvv2pc4tUzSrDs8JFBDJ9P/cOzm/1O9lLAntyxZKjazWbYnflV1OZgrC89VWP/
exioHUaw8nH7wUg5aazREkBCdxnQ9xO7Kf1xRxx8HEZmqTG6nsWxjWzexoAVPJks7xGJIj7Dl6Tq
O/aVvE/3uWkWAHn1cUz2F7tSatdJ5eq3HIBpw8f2p1r0Xszui4djCcOfuSsS4PG17qWijdukEIf5
aHAc47FrPjLUpfFtK+v9SyFEeknjdO8c5Vs7s26cNyUJ2Tt+wlTlcK6g8sLOci+nicBILeRIL1Ri
cD6P0mFdjmGzlMtNskyLGcU6k/xTRbvxj/yU0iJHLIrfYjFYKsW0jDBa5Ch4+JdAGJihyY1WNTLp
Xw/NiSVOCgjRgXyUnBvaq89bdSshEyEykz99YcrI/V66r8GzIsCYKG0z5RWTKmPTy09+UgvF6x7O
rQk27FL8c1t6NUzq7KkexZVzLN1+tuQCSpluwp6KTjDRXhjvbV7/Xp3kCxx63+TOnxhVX2c91lh8
skg3o+PYOnapnxqRr219+84v22RwGuHTGWWOs3RvMdq0j914azMisQ45+7H/DQSkr/mknmok51my
cQtc1Bv2urLtjG3WSjqk3zWIDawK73+LflrA8B6WzCsKgFNlMk+gI6iqu5/mhtshH3ahlnSWG7EK
KbVMeqbpJYsJ0ZqcE6xmkBpU0cbuc/utsnacKxLwKUnlY3KT6m9QiLlZ/2cnThFWCDtmI/qbiRVO
H1HQqC84inNDmcsI43xsW9iNPGTYFcWwl6rtM2+wi7sIZZ8MgK+jXFngtLt/Zec4NvlJCxqxizbi
gGwgKd6L66VT1MiwPivjbV/mGLSmSrA/n/1YH21Y/4Y95W13CSucKMDh4/mToE1I8wUMlgH77+qS
BgxnNvM7iq2ncIvklRvHTypVRJV6d3irY+kwW1GdY7RAtDFBWB3kxJHUUFxKhRexDW9HD7J884OO
VXb8geMhCTwriIW9ELz2Q5CiEfueDDKp/CRTtZXgsAH4OpZisdKFPlEkGOwn/LJG5DssRfsUxptC
ON4Mgc086HkxOJmzh6LaFpeN19qQOleWZk6csEnxoDhfGNUmbh+xoStwQJcReDzMj9JJEuRZ8CKq
Chm+RaK8CrZp2ROxjfWlIohxBf4m6VhU+JAWIJsCgFmlz/veZFX3c4h39rD4yNsP34nb4LlrrtLD
1P77vemvE8XYtfrk6JaXq0p6+pRsTRTP8KqA42IOkoZllhxeyIj9Fg6OPMuqFIDcq1I0Ud9/ZSC9
MkHDm8Je9FMivE/fTVhhVUzXl+ird0ozxCP9vcKaEif7nt/12YuLxqSO5qy2aCiVyKX7O8t11aeO
kQ9PUZWFz5wLBgK4AAe5m52fh+H3ih4N15LXMc2gqsWA0V8ucRPN19tmBonMPSjYPzAXdCfMaUQN
feFP9GS70y/mOnZYbPOROPeU5gMvp0qbaaST7JH1VtwnBYuu1775QInuYnzrMSfRrURpW7/EWpFL
eDdyKaXGuev4BZyD+ZHaAf5YCOXXYMFF4nKw1kepMFXKqUt1c/onVMYCXCx6y65cL1P/RL2OlR4v
vrKFXWKIxPjY9onNgYe7qOwOiOdDXpOWROEaqb9zHyFc/jaHNoBdPQGcY6p0sACujx2hHBucWPrh
Ul6emZebz9MFz7kQ33/f8E106b3js7Hflu/kShJotzZgG3d5I5wh7NZHkZdEDuZB2CTaXS9LKXlA
O4j7VF8kyrQr0TxJ70re8mRyLt+3dBbK4UkR6+DFvTBy0w2PeG/XifmKOf1nRnhUjHBGpaaZJPoV
GZyLSbxvctEWEfaZqwHumNSfif99ZUnS6u+7uOP88ID8MFQ2FJCcUJxG4PhVjuPPfpVPx5FHAibE
V3hBdC2/X0HOBzmuwN0e8mlXXGj7vx8KKou0vbpwF/9KUNjABCWOKHuz/tzHR9fjkPkj9LBKVlcj
Llvw2oD9JcF54duyRwIbZ9YSQQhxpmW8SaTDD6pIRhOPzmMcRAyng4fnTMzi8kLLGBz08Pz8/36i
vHaL6LnqcZJtZ27hk85HMMWjF7Pfk++schn/t1JIMiatbCulDidqR4n2bAZndQoW3m/bUEZcZ/7+
92B/wUSE4v51Czct3pZXFeNXIWS2k9Ut7tmAVUYrUwpJLhcEmSzZhQ2rERLPIaEdgEwobWTg7r/H
CgYkYKsAWAoVYzI9O2hMmKP6OKDlvsfj0aMgd5XKe5DIDcicv9xteQwAkMk3MMSMgnYoBGfABbir
SgDUiFv+5U0DmOy/vGqoxhDOBQ/8K9E2i6Ve3xCAYtV/yEHwbGCbHwDKgL3xoT7obEW5XnfWp98Z
oE0BoyGoXQiPAZ4T+KTfSjPCgcQf1NPvIFBhEIR/HezpSAHfD9PT7QYE+M8pT+v9AWCH3Rh0Kif5
/C5mZpa1SMkEGW+HUcixSHAipZTnx+ZdZPwqWx3yf6ROMvJ7izaTW3f91/XqpVqScOKdsoNvfDRy
hEjfs60Tkp56pBpBICwpNjDgYkApSqi0ATpLZT66/j6jn8kg4K/DkKLtyCna4/0CIUpKTAM+NVR8
hZqvA50J4YZcdS3pnKxsa3iRzW354sD47pAvJ33ODLNwMYYyg3ceqOKDKGZEbc+5vEQKHPfNUKu4
reXQ5vovWg/XDBpYTvbu4XwgSCwW4L/7X0768Fd1FrLSbwi0kFMP5VD77rYbL4QUfYCFTyqv0msU
iphCul6VZIiKAZRxqik9npuwMsGRbiblzl9C4XVBonT98iYFtoU+2fX3Ho/D85A1jLk6Wyd15ffe
3LVXfRFueM1F1V4SfsEa4d8SGOkjs0nl6K1w/nT9NKVnpz7z+IdXC4i1UL0ZsvrvIkJ2mP90ATl6
NTkNFUNX3/svl3/H87wWUF9398PwT+RBoP/Q3nYP7UR5128FzPvzXpnA+9Bfq0eBd85/l0mSUTSs
fVGUDv/UXd8LN8nMyDg6Cpibu5qlVXX3F5iYhyvf/9v+y8WLe6nPyTw7l4X4l6ZKfZtGUTNHR9FR
uPWHosKjZgjnyBrosqL98Dwqou2/a+0Qb6XrzLF704UGVEKAUKb+0Hcp59t+hXvdd6N0s0PrZP2G
1gkNGJp0j0ennq0H9vzw79nEmqYWbVEN/17TQHX/mB76EgchXBIvbtU7Zucb7Pl7V7VF9TmRUD3/
O/Uf7XP33D16hcyz2ayETvHcvmtjEhz4xxqYP6Y5m05om333T+nCGl5LSwtrwhdFy8WhIg4UugE8
ux65gVq9Srv+kQ0g2uYWLZ/N49B83Q9z48SymBtfpsJofmJU1fCxUAZyWeHfZRqZhX+5WZSexKJy
eJeEhwy2EFW7cYbqtnCxILpqCQnZUTaDyTYkqtNAgDvJ6IN/uVkYqVDK15JHTmtSyx7CE4aAyxA8
8uNCXQuH87+f06bGKLhd9AGT5C/XEy+c4dDfZVt8rAw4Uo7+Ac2y6icCqFws7alotJCssyxcwHNJ
gSAiBzWLz53OmKYH3N8rcOC7Ci9J/8P8/vcr+FE+JpoprPxIBFGNe2/R/+8g+1oO2t0iBeglFvra
V3ZqGKQ+UmV1ceei1Svg1yTebHwUI1E2YOV05h1Pw/aMwClbiQNGppU9LJT6gUQvp6kZIMxckL8U
P/5jDs9gZOq5vODY34Gi1+biXWq0OlnmT2PciRY8vxeLY6CeBiuoCC6XfRTLFgCNI1ALb50oNL7L
cltsApSnvdRsYv3YQ9XVmOdq+YSRD/nGIV/2xCFtM56LjbLSNtEao8Wf4RThZH9vf5ffKkfr1zP6
5SZvp9Eq86fZNRTtHvN0rh3k6nBAEvWJF7aCBOCB1z6r6ojj0G6hXGEKoJd+lcR0mZIcnXeQwht3
6D45sXZsLClL9EI8gU9di43ZR4nEL3OIgBHSHxuGUCt20fwt0mUSkbE7jbR9Y1wWd2AIMTCEpwpk
6m7X5hYE4VpfTd2Hp9emE6sbZnstKTFReww5ey9cRg3gJnYViTzR30essnl8ZPJl98lau0Vbu6kg
82Hk7PYClpfTO7f7RiDtKCeqvYd2Kmkx30z3TRcLX37aDo7NNQz97DE3etRtKAkrU3Jmj+qPVP9J
LqwYhV05CXguS04Mg+67sZkz+IiL2Tf/Duqb4s9sMV8BOyyEfTLDHS3FZrKjLtTp3mMHUhmXCIHs
3aaqCSBHNRPduH1F0wXbN+wqbXzKzhVsunymA2xSamh8jrBm2U0TY7PELYFHq03NoBJf1rLfUgyM
978TcOqb4U1y5X/XEa7lW+W7ZlMsG95hG2uJaz01S8wW7QBvT57L4Q22IogJixXCjJtcFITRYXpK
yGfuCmWUyEC4jIf8vUJ8YE4JCbYtMlewUrqgOdclcr4capHb3L0ygiuZgfRH2PnPxcU0IPgXbWbE
rULz6e8KUScvbbbXIkn30EgCZDyORcvpWNCTVihGoOYgA8HGcGBkwmEECULlXezIqW8lXve1uBtd
nBZ6PL2rPMS2yXipGygtpj7c8bnRTSDOuTXHt9FVcOnu4ZqpSnk74NgZVuwOl5HJhwvfaINJK5wn
3ERgGMq2BBEDNn3nJaQbL2AeDXPSM6NNvB4QSlvFE6L0dNooyrNTBoKd3HKfZzgyIk0s0YcSNGcG
91Q1WXGVmY5knuhs7Vx8z0I7yS0Z7YBUl/l5fNqVjG7HM3XE+AT4XSEbWuV6SEJlOowfdX9NWfTw
92oasEpXO71yWuFdoy1VFo6EjqcnA1UtJIDRGsZMUxr525ob8FWtcSs5JZkM+syVzYh7sRohcXW1
o23Nl42JMc9yUbzP4uHmS0suCQuQn5DsaXAFUAVpOpNspMc6GUlE2TZ3JMlROUiwwonRNRvHMtVl
/G+O/rViaORUmky6JYbJl5GNR0mfGN9zjKh9LdN5oTVQUd2xdCfGk9ZzfBjtawEYuewmKbgvLMmK
wNMNpQLBRdpM3bOZqdER1u4rwr+gMoSFT8PYq6ybjFTjIlM0HHxy0tLrqveRYhb0Sqg+cBNrjhXX
klwfH618M4jOPDIGa3iTg+XudyPD05xxDACOFmeGouFCVvAGYZrIE6yMzTheYTT5ThgbYiuvwmWe
wFmlUtH0Mg4G2+bN7qUJBkpg6izqMGpDo+MEKd/HG0PWklpwgRbOhsvZTLO9xTQyWNYmCtozncP8
MA+jy1uTluvenvWUURVQcEDiA3zCPmuqCImFt57jB30EQ2hgAs3+vgcjZfU6uFv7yWJK5aOWTbKR
zUoKXcWwdvEKV6NljUBoGAbhyJMw7Q2SZS0Aal2f+OCzrNBopOWMq9BwLgNwS3R+C9fAV3QgzLpW
Cux7VluQvdIF0r/10IUta5RkajRUBQXoYMpgmLQcQeu96kazc4VGCqb7NXSTPjha68z30NOG1mEe
wvnh3LXtuSquL5K5LUfXxpADa5SF23eX93GY76AjTBwlqDNZPr5b/TR/oIPIdLjcp0s/XnmOrW+n
uaObG9fyauqZJcsiroY1LGPhVEGBzHw7BVmwBB7MV0A3Hc6IAsLtiSECltqjglDDo/7qrdbV+Lds
cmqQGcBExptWuec4FhYAo8V9hrImCLmeGKQw+Lbs1Gt50Bx4R5HBRT6xmRpwwQI1Ct+GT3ya/9dS
KqnkDS0TZvzU1h1AmOexzwi7vuV7g2ZHVO8QdgxJ8IFtI2Yhs6uHFg5t/bKCOUDYwrj6mepqqoU0
1N9+4A1xj7VhZOdpPsT7/HWzRBjZBk7YLXIDc4FpYF4EiGa8R0pKT4e7zX7DR1YIhXLtHopPQ8+H
AZwbiA9YlXhqmXBbGvYPNDpIwcCP9fi6dh079S2sXo5u9/nbpp5jA4MEN/Hb4hMK9psBFQZNiD8A
/HWQc1AybVmVxjrmPj7M1zV3Hc9YKM23BcoELBVV6/99loSU+shdgDYl8q9lUV/XFK2YMWEamo8P
ivRiFlpHeyT4pvO91Mi26M7IYJ5nghin0t+AJtAJoqrghOCqqtwj8MVTvUHldC7bkCelS3ZAdlOD
O5q5a/QIpEBaZAanOe3YMGtnXkNisvoMPeaCghVg3ZKuqSVbdCF0Y8ix+qAGs4NI5BdPDQAIgAng
zcDsKnOYCFNfFLp7hZPFosoXrvhUNd2LGW3FYm/xCo72HZjta/UThNhPgHdgJYAnuzlY9z1/6qO8
a6B46OdmsbHWeIT1cZIaH5u76aRl2nPHEwPoq0ogUbkDdsrGad11M0Pg3aqPCyVqDGQGIgMd8WIb
VkbdXrKSsDk8UM5T3fGxJdxjPjZwW5MP7XyeIVvxXvZDjODd2YzQp4QdZN387wBIJUG+7u4rp6Li
XtxCoCcrFniGlYkOLrytiQ85nVMF9YiRyOsg/NqPlABMWgJ+LkN9WSF8JvwdRorNB7FHaoCe5hue
HUHM1YqrmX0ukBKFb4Yh+1CreLUlZL8JaQ7WzWcn3kr8u3+tPomfClCZcQHbGEDHfK7u+0v+tXAR
F5JNbZGvl6Ch6Qqcff5Oiya0gMBypXRjX1+AjUvD5GoyPYtyqqsgCiJHGyuYM/AOIyb5PdE8wOIr
g9t3V41TPYEBAh+QVNH4+CVJgRIDIfTPWjNeTU8B20r0N5r0YrT1aE8Em1G3XJvc21LnWfTzbH6L
jTcW3+8oNGH98vGDlKjkKIqeFQf87Lv/OWf2q7AWAFnEZivg7mDLCI9qQNkaaQEzNBQNXwidXUpM
27syuvALWGqyh3IcFo2qgHlYuQMLVBjXsjw2N6hosRi7xxWdI02nlpXaW6s2wI7tIbyyGIXojkHx
qF/HoVvCMhmpZmxs13G8IrCtY8LXYapCHKqT1dWBhdlI+3stjE1axj094r3QmUyW+l8HmmabUUQo
NN0ybASt/jtiQGdd/9fl4QxWr4GZfbN3hvXZYm49DdfrNgx+HNmtM/PIQebLpuU8iWmGNfDqeUi3
PCTCCH+bIrkAAdo1MkNptlTxQshwW8mWsu0cSLpkYx8Y51aNputZPD6g6g1Q826umUM4tZknaqYs
c9D8fDYlGZLT3LtxvDeWUm0kiX4Sn0/JSGho2yY4pcqk3uVZSv6Oj6dqprEdHFq7NCgJ4SzlsZFF
ftFDv4rHrpABqxAn1Od1RC631rZ4HCRlxX5xtYzxvuSjcL9NuSROf35vdsndfj8B5ps5hCS50iWR
jxnjyv9pihCgwIcW663T+elmOH3PM/VFAeLUNgPzBLSMHh7v2qEpZS6tq7Y5AhkwT7Uy3+8ebrve
69/r3zNeTWFgn6aLgXpkUzlXA+O+bEh+MnTWXCEBskOpoRRpuxGIWSGA5yCJlQG8pwDYvqgaxBGM
/DADyq87cmO7iodlMYGcM/Bmyqy98fr9akyyi4dW/mcNq2LjQ5wjwrbrWwPBGD5OleHkkZ9Un4XT
ODJaDY9BcECl+GV4+Ee+413IfyXmUAvFkJVL1NGvdW7m3q12FjzoKzcUK1i3IwWV634DZldtskKx
bDd5IHKY+HGJ11X5LjzxI9qVBtKRI6ZetamvB7ePlRQxpj0R016IHOOt168FOGAr9KGyLfbD7erw
7zOYY+e2Lekccx9v/D5SXMdgh5+D7IgX0E4hke6mqiF4TPtoV09+bEoPOG4lrZJ5ZIVT5UySwFiq
3H8OrRlyBuhaeam/q54FYjj52rT6z/y6s+2cPpZUp8uSfJIkoDRVud9pdvQcTJ4FqbS4QPfXtUYm
SWQLJYHQrmi2oAdShvePXlj/6LVE41EhgSPIhLWM9Nxjvt3gglsR7RQAKl/wrQJFgX1QbqmGzumd
ehj70yOxtS5Z1/7DDFNMHq/b/yuxQWomdhtK9GJjanm4QQCnqTVwrAuTLwFmRBirOoyPYyc/jl9J
kYdN4xAEDmhRqh7skTEqVobIjzAzfK6VptIVrl47AiNMxkPpjUJgVYim88DjB6qQr5LwOTAFvqcb
yzkDN2bfhE2eSOt2g3LrqySwkkhb9A7VdLtobcv2TtP46IYRvJE2/vFyQEOW93ADwcuPk7S3wAf6
BgWAp7444i2UHmKJy/fvUGX2GCxAi0wpcK0uOwHNfTMhi1TCH3z2r+OqGENhoyb6LYiSBjghpFRI
KWxuxkcnAtmlk3RDV0niH2fXa5ooZ+c3cPVLmxlDbqPC0Ap1Kf1oSRXiNVnI5ZdfIQQc6CTezUnl
R1T80oqOHFNLSGDLMR4p9El2lCKqDP+FD4f4ZFg13Emy7hvuAyCkj+aiLcS3F7E9qLd+Fk9imC5N
OFQ+NFaO5G03Ild/Sff4XDDqqgjDYKAJWxDnBLzIC7GnnCrc4mv0KhmvarYRvjQz4/g8OQ88FZds
KK2TqO5HQtL+NjrQ5BtdRiee7L0cZZYxYhzR8IE+0QFYx4obqlbKqksYyl+k0ASBCWPmf6JhaoD9
zTOz1EysTIyE9xS2OpVpY6EajhrrNYT6w8sSBqJ3IosKu/42RdXsHKmQOeAt/NkkR0Gkf0EU/Q+j
vI2XszBEPN0uydHqqXqoZhIlB6E/ZsflY3GrbLj5fU5+IadF8Idlqipjd2bAh3Q/avDaCjqodSyB
Yn2umgKrVYyApcM08Kdp0yDaOtTUZbkLCxsxiVXv/hkZrQdpJC8NdkFGnki8VDr60l5gjasyJoat
Tu22VyjRJMr3q9rhZN0JNMebj1wpsKDcBy3xadjgAeh6M4drD41frmMGIowsntpyZ6FoFwV0/vIL
cIPAY7j4wFW5yFsBcuhWjWTiMG6huqKGXlyWUXzE+i9mKQbNSFulxYpo7Kotp1Oem38h98l7COFy
hRFWw0aogD7LxPtKDR1AY/8v9zfUNZQxbu4shODVcjDlMEeEbgiMlLbrHjlbUNJdYd991nx9Qcnn
KKtylITJlE9t+EiD/9hV8z/6nsyNXFUAhL1UUDFcR+BXvpvLJ8LD+ivUUFOPtXJGR7Z5MXu7MxA5
wGs1PXoOwTiz2cbDJnovGGgLvHka05RzHHF+xVvv4rr7ANiq35vYKQBfZ28ACjwJgewmH6r/rfbf
MWLnwqq9tUKTQB+RKHcIpeyLqZ9dvaNdOH5v4TQhxUwxYaTbUsrJ+bJgCrRB0GI3dHVPkY1juzEu
p05Dn3wXxRQTfEccfqE3haCl5xPZmoy7vLtrCskhOf9ZunBtKiQx09VinCBVQXAqfECug4/WFgPB
wO8T9NhFAe73XDjLSlp7zhg+glqNKzrGp9IGcS6pPkatm+5kupPfZzkqvLGtnXrHAUf9U9NaGA+/
FuDrrb2jtWSjnGLMVOr9sahgHFv95vEZf6YH7AludiUjkNaefK3kPu+dJejYL0VNy0gtTSSwjxZH
hD8sIgZNvKgE91gL9wGhLT1h8R3ibYJAa71l/qfZinTUSIYgRNAtI9P4/GXZyXp8F+8yGiAZmzbB
pKmoNISyUvfEeDnUiP6G4KjAQRbvwx/bgKV2Uicsw3tjMzCM+lANoLMRHIakSIfi8dtLdTm8xbAM
BlbUwJd6GIXJPxRh6T3mt/oEJDWfGq5/zbFN6d/oA2tH8cZOnBd4fcxHwEh1lEk44dZ3o3rLkMjg
3Y3v1lbJ/aCPEyj/WHKYdy3H22HITOOVfVYrCEse/UklCD/HutH+BqLyj1cVK5ZSPLvwe/g00PZl
yB3iBDcMp4vS6+PxwdaQEyieB+9rgQ/yy2CxG/ndMG2i3XTt+fk2ZrNMGRhRrgQ5JUZHkKCMNOCj
V73dpmFFuAaaU936ijdijcPHblO0xiy+d9BwwDeTYroWCQJo189lOUu4LouZCjn96FBT+/t7AiPt
zQtfu/JHpp4zxou53nKKkRmd6PiNfDa/DKJbgYwb/+loVVuO3vUsKzdaW3w4fraLZKf4MPWxYSPN
obFAyeln0ox311ytuVqauCWsrBJirK5ukr/8A9/HaXerbR6EwJaM+kqmFa1RyShOhnEFDpApwzs3
oo+HoxB/QF4HNvVuCm3nb9CRb0T6xuvkXqr0y4dfTdRh3O0jdJWYHzBbq16mwRqrA9DYiP5h9xod
jgXCSzcfluFHpc8c2m1KUKHXT2e8V/v9ZefGRJXv/w4UUdtc/dW6nkvXznagTI1CW419hl/2444h
EOcszFVgB/FU8O+qcKJwnUDHAGUVMsdSmkFxBSvYAI5Y6Ler8sSqKNVdhlB3DcheSI76cz17oVGp
6jYnPbVSjTiC8EpSlGSUwHuQFYOQ3m/FpKhDijwFIRVEzfEPghOCUlgi3/Y10r1QHIUD1UPCtJnu
hT7OsqJYPJMfq0fAPXFLQjc8D1VKKgm5PRrlP/dPOEo+24LOLW/mCqzYh+dkE0EO3TkLk1qmv9KQ
X2FEUmuyQya7d3TKLG1X4N/5Jwuptv4M6lyxfrJ2/0l/zXCgN68/MN/oN9cd7XMWw4x/rHhJqU8F
dtbqY3VTYuRWbuA5Nav6e3jrHepJK1M9phDv8p1rTJgwmcLxpMS0djgFd+z1zC9nS9P4nj//W6oW
i5YvkqG6rMpYs/3aqh45uVVMYqlVKbf7eA6XX8HkOiyHqwYBmUdzx8lJWKrbrOvXkze3Euh8VFav
ogN7c3+rXnPy7SL/f/Zn0n4+slvZ5Pb/YNOSo1v72r13Tt/RjzQHNltUB8mAu67oTLEIN9UYXsr2
aa++H1jtWQxWEZO8lGHj/hxrArB99uH6a7XorL/+9j4wuUUjO2JKo4wupqdnuYwybVsLH2gclIHT
32s7ALt3yT53vBdYo05pn3Xv8HPIj5QZ0pgvhISytKtXWWBJ29qzyOQb2bzV9i2qcudkErNFyqtH
CxPWAcVCjLvH6DV1TBgBRYbLrxwBEjQFf3bMRF1eNNQJ22d99tAGjlAosb4i6HuNFoH657+b2ndf
JTZS/1j7iZU7L4Q94QisQMbhMABHrVy26kswVh+jVZ9o91BVUN4VgQkWJ3VgO+/Y/u9Np7u04SIU
RG6q4XaUUUoYBJjgY6S7wznt9QY2g9xgGGbr9qXtP5ay1coB7k59vFeiJQaE0oGu2wqGLphHftcO
NNwwIZX0nHdFZWcJnLHqs1alsd/B3BAXSomCXUtH7KTO8sQDG2yEYD3HysKy3XtzLSvefJXUJhVc
SejmZTc3jjGhw8Yemp46WBMuJbzOdGZgYZbLjX98WhJINJVP9yo51U+wVdxU/2fbDVuq5vuxr7X3
w3BU9Zh/9HFnSI3w5MTTUD2qC04G1c+kwu+sM6wpVv2Ry9yb2yFtN6NPlMFbBt+UE4eivcwyAn2Q
cnyXN1QNpFGA1CuXKQvXTYJYseGTc7uvclXW+qpq4DSYK/Ng0DQdQj+MwjWFbX/HGJZYb0dm//2d
ri+q8C7EY23lE288i7opHDZ0NIJHy9DS+eF0AphBzQp0yJv7t2tzQtTGIBeQso2UFMw8F5o9Pjc2
ABDSTK2Acwhggv2mCYZ/ZTyotTGfglmWKIfWw9TB3wvj/tAmd/uHkAAZCt31j4NRtOI5Yuj5P6SE
ORl4yULTeD3rTqJz3D36H5DjduRcLWItt/EOBmVq68PhEt5GQJb3kH3xxswaXvPfAd9lWzxYRhpk
9YE+64FMKCHN5sllCjV6GWnNaNWxFxWeDgjlIlrlDpGgfeXtUbeVCPvSENv/2VNcSXcQToiqa3YP
Ll9WKMCsL7SS8a8TdGmIBKYCeaUUIRhLuLBkPaA80Ir8XSSgnKB3W61CbNI6jCZb5F9OUhYoBqgO
tA6necidZJq52gXc++v6KKgCV7Sh4CYiYHaS4vauNHXvIOtdWvU763K6K76DcTUJKV6IEzyqzv4C
QIDz5QXhmUfJSt687f6wokHLWE9moPh6simCxiHUnwuU4Gmh+YAJUCty2hEPzn7zGvjB89BhKBaq
W4XYWau4KVKI9wyMlPijkN+Gd//vL6Rvz1s3QzVVlVmoEgI2ElKp8/6M9LflHMfjWbv0Lr+5A3pL
JA6ldxNL8rN0asXyasAOrY2265xN5DIzkYMMkMIxT5sXLIcdgiO4AyGbVW8plaC2Vo5ACyFXiXV3
n2glrmWuZjXVsHdlPhM/atAZWJvfU1xgalleVXJ9lSxkXvpcsQTTK5h1IWRyqFyEg4Rty0nQtNdc
9hCXSX/ZfTdD3CgskTHzMFjTG659ZvYsg/3+NFpSKWUC1eqJsE1HZXTOmJfCMF4Pj4JRigIqYYPl
6DUU1cnFlk6j7Mj437udYDps2o2r3kQQJKZqpMENQ9QF0Z/XHIvTN61x3vDD1NNRAwwgndcc25+V
iopO+/4zPHda11oLBEDm8yvaz/xDDh77J9/RXxRHIbC6N91DUDv/pIhTepFOXA8RD/b+j6Yza1JU
C4LwLzJCxAVe2RFwQVxfCG0V3FFcwF9/v3Li3p6Z220r4uFwTlVWVmYnacXt+BYsxq2xdLa3Z5+z
zaUDAjuZFfsk3HUsKIjbVkeHtIz+DPeQCxWTv+J2JI/ep1y3hDSXfGkJjGffppu7i35mupQtFjKG
R/6FHcR1culHIhsHf9whLiQ4U1MCMTLMwRtrn+c8m+JHys4XgR1uJdxJrQ7GQJhFo3uJhBg/Swgk
j4/aeAzpg/Mc5zLMJXAAO602rTX0gREpv9FBsrXnwt5G96YxRqXcJz23Tm5nkFq7f//jreS7+HBE
1rkXlT9njLAbIs46ZWRLrjgBKblBv6BZFHMkPL6Uue7AiJBCPuwq0iALOIG+ZDAA5FsJ2pZtf6fb
OmDORrzupwplyptzvVkYJtnyboV3wxQoN/+oIxon/GZF8SodXuinJZbxn/MPbA0KE184k2V8YsGT
bemBqR2KZW4N8M4AVIEyZ0ndoLd317GDJC8OdYqyPvH8A6hp0QSJEPTXOPQ74ZXsXXOHqK8rAOLS
xAiZGgE01gzG4GQqEGA+hhbewnnYX2ZvY4R4Lfd47ijozt52bdohwOyRgaLVFTlW57QtgTRr46Bj
CXiZ5tx0UPpUZJYyNL9+5nsZcHJriMBnv3ZGL+uv4BTJXn3jzY3WCUTcV5QiQUNcfcw8GKiDB01p
cy7sCTawyKE2wLAP0RWIJEp9AlVCeO5YHAejuAG8DMzMt3nHfaRI716mqcpdjfnnw9O2dACMLlHW
sVAfJXol5zqM21NGYsSaREiGFogKkwQaANzpsVFOU8KAtM++oXjp6B0cIpoLqGGFgUJEH7XQkHkn
5NLovlcgORiUWtn0yfDTv9ewlxpOt0+jmCn9Co+T/Gw2wHKhYE0TwbAIyWl+eX4ZaU6cxjeuwTQp
x8Sda3AB9jaWUewosDM9IcSFoc0FSxz4gv15c6K6n78LPeRmW+S7YZ7Z9Wj0mLMnTVTUoSvJcI7o
3lHQ4J4DRSZSDViIAhZW1r8SUp5dTKquS5pMdjNWAc5Kl7adz7RA9LfmXxrFebVKxN3codlDc3jt
UxRmPXN7R6e1A2pvT6mycfOPgR5a0xZR8ofaaxPlPNBJhIJofZjRA2ailzGEG4J1Ab2DbBAQPdhG
avdXBIYoabBclCaYeuPqs86fdumI259JiHbyjTIdJ+Lkw8P45X5ZNW8RyHb7aD2DqrZq3ClpvdNY
nm6QwlcbSct0CjSsCFJzwAyQ5SCXNWLb9uujJTWV67zXNLXkhTzGUgf7tQ7TP7n5lfhOpDLX7dbo
rVvcUi9r3thV2N9UmNVRrHGVuDNoLWnjCbDD7gwKr7vlAOqq5ddL/AULmFA4jl2wvgaO9CENT/LB
gQxdWX0QivEFLKjbfCzqKssbyqhwXJY0p+G61PQxYgRnxPmOlebm5CxMyQVdxCruJgryZhh2mUUQ
a9tDJDcCdnTMdEmFA52ZJ846ZK7XDTkrKrBXglxmOfkX9wtevHK3/IR20Zdub7FRpIfCbJH2LV0S
dSSu/50sWgSltaRnfFYRvvNJiCQcZVzFnxG27HPCCGx806N72b29y46M9nCyrifqTvfaJbVmwID2
TZXcmNZSQNLD+Iqvz8X+ev/mHoqFrqSL12EZccGp3pTRc1JghUCRjd0TT2gCNCnVijBjSZQSjzD+
LCujtcXvdv/BWbA1LIKL+cccoGkNrIcGtJ0yZ17zHjj/YhGKIfCqBy0gemG9wBkUsMZ2vTnIoSt1
GNmmULce54IsumUkJ0tyzKNX7GvkpEUOe3i2roim3l08KbBnkKMf7A9lC6diRs2zPsrUUce7jDsE
FdLJ0Ju3QYiwbZDPTLuDPAYGz+ejthZwt7wnnylmeqghNCxAA43yr01goZQuveJXjHzPdgcdajgL
8CGGx4eY2OQLblCejC9gA5GczAQWafDRiEeCE4w69/YGG9Uq80VXUNfWcUiBd8Xq8+4rj/47m76O
EaUbJCyWFGuuy8YTH3cn02HSDSppLaR7mUPib8LsuBIOt2ftNYn0c/tOgCAvoMy8DsEgkm1F9y50
pNIlv2yQbQlV4kEChDINuR6HovKDGDuloAbr1ruvzXhWV1Jx+uLBIzkYiemXZOft04eRL2lDnGHw
vH375MaSujzI+eFbeasXWLzx3JIvX5eko5Vfr19YtiNcGRbbA/UKlGH8LCC3zgLc4j0Bw1cKZVr9
6+SUnNjnofPOeD0SBpSDBpxgBUwOxiZvAgitkK9XgCzID5Jw/w51kLS9SwCWBdKWQCoewm3zuyQy
xJnkhYcYJHwgOZpw0ytiOq1PwoAuvfwOYYqBVE5PD/O6ZATfTae7PjCv0SuHD/8mf22eOVMy9Zag
6G/8g+EpCArCdulQNYp5ObVI8IFfNt9xJD+XJFYycCHfS9Kd7v/9JBjBM1k58koqWsk9JipmKA8k
uWs+J3UGxhSf31FTUlmWYVooBc9gz/ty1KfPWAJuSHrIIDB28rwbg0KY6ZKDY4LuHzjfXwMEw01d
QPJx6EUu6I1D5r8G9jJ7i38DI/iFHInkWDJ+yTgri+xRsDFwDsGPPzN2BcEl5LkHT5AOVJYqa0NQ
TP5HFMWnkYT619RA+ZBYWexySO0pM6yx63lSZTt5iIf+/4kPHiU2h0P8PhpFDN72hzQI4ot2Em13
yLde3WMWCAzSyDgZHjArKCMlpVMJvOUROVlCUlMwB1J9GXIccA3OtrKALAR+kMyYlJV4JRuXs0LD
lJVfStoshYt8+y+TrKzuXj4pMlgCkwi08G8wZDDJsD2ZRPISqQjKwPAWNYA86AR9J62L1bzDNLD5
kRaECs2CnkUXwj0d5NA1VEqoXLNtQRRLtztSIZZS0gACX/SnmPli8h4BNcj8qXlojFRqdKFrc6fS
u9yx21Sx+KFEJNHO+KSIwvXu0TtH62FwOffl2XCycD5+9Wma+GBHRQ6szu4N+4ZS4HcApR1r2UZU
Xt03vgGaWWSumq7PifQrz+CoaePGhOSTpiRYfPAaKQZ+F8Qy8PBhKb1oAMihP57ISNJIyKU90uGe
0JnJigmhhPWHMptNsxWMxc4QDhmkyfRKy1WTqKE2hUAnDGSoxZTEMMqyaGGgxEDZCHmtboXQ7AVc
f0Na69H/yRDqf8iR0SoWbIXUCw27r+vGUC68FAe7XdKn7/w+pn6WCIRTzuQCAtYwBY6jdp+Gk6BB
B4Jo/JF2soXTMRii6dizVjTYJOT7zE3uJVpYKb6yIG6/Tes5+UmDgRJ6lIcH79HVYSvbYkDj3Mak
SC5YdnN3HF6m9c/7ARvGM+QNYid4mpzzeIQhZdDYsHMCksEcuQJeO+2EkEPzHyVKZ86B6tjNhbcd
/eDZs4XcypO6PTA/u8J3fKjNOzmnatzbY+XtHpfn7RlNwRER0+MODthYnLefdb2mDZblQjdrvpdH
jnQk5Vt90VswmXIr7VkMIooqXFSqU5Aqf99wF7S4EVgKWbxYd5LFlwWBRk9LQ+LBC6CPw02jP4XX
fVh6dKkZFiNq9M9RMxq2Yd6QCBILP4GWWcQJ3iQox0v3TrmgVRg7P8kdiYrNoyJZIAw/Bo/qWIYV
IFspO2hTt9ukodYGys6yCX19IqLNtAoC/89J5iNyGUYrANgv5sRDpA/zQ+1C4Xhp9ouiMIEKRFjn
Ff0Kb5vNacyjcl4EymjXdFzKtblVThHLwn4KwgEMoI+L5KKkwQRwJnwOXAt+ZZ6DTfs16MODxvg5
tAoqF+9Je3cbF5xr1+bP6TAuqRqQOF6AAdgRtZnsoIKAp3166pBugIMZloAJ4mBF5zYuLrhJsFMW
I5WOKEFjm4IJ0+iFuCtAKcshqX/K1sBlECSCjuoflwH4kiUG7xQqsyi3g+3KYtacsZUIHgr0EqIF
DUyHgThXFQhUllp5UNYl1nZ0eAU+lfVL68Pr+9EOOBEWwdRlJZ6l7tM/bkFh9d/L4Br8q7ZDf5Ab
MPNk4aTfBqRXiAX0faFVBNPNVxmjRN7tMxMLF429hKVblknSag4iyMdrfV/TIMbiBx9hBswrti+y
JHccrU95WfYwuXtZgNlxCAhZ5794vHCU2UNjD+jue4vPrIFQJBunLOwly2ZtrwQA1Rc0xV3MT8Om
6MncPsW0b7FIArOeZNGnyMn29KU3WZbfco3mj3zsHF4WJ8dP/24C6XMVDaCr3WR3+Tockt8dAI+/
ToqOIA3V0A2RCgfGvK0PoFQA27z7kFZT/pDZ0ZD2mtGtxqnTJ977o936TMddy8ofEbXnDDrfgvut
G7B+ps1IvQ0Bme44CH32NPlg4kbGTYUutaEjAsXRTE5nVE2DEoSsPd0rD6IhxYId//0Tqiilf3Aj
GO50ZZ5N1K8Qi3c1NHR7mAF1B41QQ9LD6CV5dNo0HMpSxJ4hVcqlLH3XUPSHHw4cRDYFGvK4Atru
OWT+H1ZSbAPpeUMUHcFKM7t4puK5VYGqaYl7CkeUrr5ujOW6f0HcCEEQIFdwbqaHiTENJcpcMm1k
x+FyNe03V0q2dNnaN9ze7LGx4Pn58p08RoBjHwQqnKsGoRP0m/2CCJSSgxjnCa5M4U06HhEukAjT
k+uvOq81K5bW6oPeyib3sajvFy2rfQfXonmkv5LmN+r/L2gMdJTjoPRFQPcyUYZHE/EBJClcuufB
M/KGdX8h6SP8r9f0oVoXZObay/w7weIvvQX3r010xe5NU9wH4kSnGzNLGkXD45daCt+F5nXN09X9
l70H5DsFs610Co01OI9bf6blTTePj3Gl7gq2eAxz6dRB66o1vrQx9EQsncS+RkYSTdfTrNPeqnl8
ADY63AL2pLJ0mFba52Aij1ZVQQ8M/uTVpzdBDCwcdFNy9CTe3ENw4phmXzvFla2gJHwLFM0/o+OE
qkmjApDM3yx12Ahoi8/7YL11X9GBwuen3qIuHcgE8GRa2tV7dalSQkGDq6omr3NfuxT+W1q86omu
Ykb+1zsTZrRgmUyedZBzvaq7Uz3G2eHqaM/4iF4IGggy1GwjoE1KOiwZt3aTW66zbXcXnD8wev0R
WD4/pmb3KtpbhDcNNHZvwxZDAfW+/A5TpfY0XLvZQA9K1JULaLSatXdnwN5KhZ5ejggqxmldUKBn
+EiHvEFeeu+edy8YfW1Dz+CzOaIRKyVnaBKYPaDO6gO0Hoh2VG0qmgyKXhvWgfe4voEZWtSt+HUP
KKcDV/00p2+tiwjraVWUmkenxW2o1SgOAPPIzE4Ro9CffTQeuAUzHu2VMBluQd1aZmf0P2otLJ/h
E/2mzl9+V81GPah7FdlRTf0B2AkiaQd2oUqaD9NKqYJGJ+5BiXqMb0+IARf4NNrm/grP30kzba4u
zWdczkjG4I0dmW6MIx0iNACgmwlRjLpOuu6dwp46S/UPxMv5BTpGly2X60dr1akYVceQVsdi1Gs9
zd53lJYbGm3Sr9+iCMwKT79ROvzq63e+hpv71KZXzb8BNSGAVNzHvAEtsnQCfo/Uje6zglYmpKp7
llJTaVBn7ev+/oxz2ruhEGcvo9MKOYT+vVnvL9tnNak0+E0JrYaMZ13dbFniaPU99Wl3yZHf18+g
P/NP/9uaPe5JF3msUgpZXJxur5CuPIy+bsM2uYbgE8OKShA7odurB822I7amF+ODBhDcFLcJBXne
QRwVqR9FcXphioA+kmv1WBvQw2CpwxLWpn+XHrbrn05q/nCaEKO/A0oz1fI8bVhd3YbaYlapVa8+
UAUBgyZN1oJTTF1cf/UJIPK/TPGqyZeChVoGrIR6nO1unwgAC3bHBvWbdJmfEwIXsac+WqhGwnfg
+xuMDPR+CrC3Fwo8dKBAVdt+e3DUEMJxiRwRMAj0GN/IBJFooLf3pr34FsEHWJWQAEYSe85n3UNI
NIu6tDM8bC1s3RFmNe/cLyZSqtwDra5d0sSvBC/UmNuYMTzsAwF287EC8tGLvrIpFFh5WJwTjTTz
/RV3lmsE0pIR9CMI3AX1VYPLEdRjfKrHJzKTKiovszOV0Yb1AqPNgEcQ5CRev6b+RY3eT+9SW/cS
Kj1bL7q82vZ+6a9KndAcyDp3n6N2e0m6D5iQgyS/yAcaqH/BSzfVbANvkV1c+/RIWS/XyReDtpT8
zClRDcjdNgyOAgT6axdg3udsgKpNozm40yXEbmXotdPMK/EIfWyvOfgv8fALCyWv1+gjh3PXLA52
o8JC/tP6rnTkV1T0U+ogU/wGKiDq+N2Iro8x2Vh+DjUNFKkNI6Y1/rAKV9MPKMS3QWcaCxEKfS+4
7y/4ZG9WtfO8ybcXh/WSGLnxHVC3IRjssjJdaXQAZyNthQHFzKXgxhJ9QaNKsjryNO61Lq6w6s36
PizlFN6gWeQQHkpwT7yyrAMzF9nJdMgOeS7AGCmko/3xXBzu22cVsNnVxeCqbawzY0J6fM/G+j3K
WR5yyudHONz9eyuzdDbE9DzBnaPDcnOg/HzrOKjJsExXLWIMDek0NxObktvwa7G1kugT/dP01j8c
aZtjRVRZo94s6WxKKHec/COCRmdI/neYF8Q4nVMIpHBnT2Ihy8hMFbZYFa4E+2CnvaMjloTk2mbl
NI9bxCNOKLERvl7k41FjYVb515CcTNJXCuvincMOCIzh3oIU2wHx6aDBgEjpZk/uDkEUVOSj24rz
aPbpiwo+nRxU3Te1eHsd5Z/tbDbbomiCeUPf3I/H2xn1GqQiSCYNSionc7fjmuL+ZoSha/iihuK7
vmvgYsmuy9/5qOecgso/U9/r0FMYvOZibHXDiVsZ5pyQfI0REv6ZimHWaUym/XA+Ohv2ZC8OCbJp
0YMWorrSs2ZwgSh2E7QizDLejsHGJEi+I9GyDbaLFfCJHeGXY0VUukkXmmix8PqXgZWepFUrSVhF
12XBCgJWXBnJglYx2/J3sQ+xdKEbPlm3IYelMsdx5DvHw8BobwX8sAJahIIUVJ5mhcursQwzsbVL
XHdQGLbt+8nQ383D6SDDXXRtoPx3c6H9j8RqSDexkREJlmQF1aeeCbXixHViNQLMrEj7387syrJW
I4b3McZHOIBQnJA++RGgVpiPdYzAxF92MmEcCGA9nFvkW2kotXKD9J9nbsUA4mqOFytSIaJSPgkx
p981/nbiSSfdA2AFNDhJq+jPmWk/kcscDSvCViiBtFGOb4a7G8XGkAqb4//9CcMczlZiuMtlaCeS
qIbAgPDyybLEN0pllOlQmZfzfDcWw6b2bIPFSBxn1HqRGJAEZXsyth8cLuSrMKfrJaZx68kYN70p
Ap4WhhR7umr4kvLrSk5c2qVpMMGqYY+nbr8/lrbLD13J25e3pXSPG/zPKep30P1WiuhNrnnvdzJn
njeTQyHLx8voE3IXXFwyF3ITnERWsTty45WkI8Pkb/cXizHcMIlH8u3h37CN5sjkDLGWlLNh9wSp
41f0lxg7kiLD94e/8+RV3AYcgOlPI4qYrJJ+/Ab7Zu5wT70ynHKf3Mw4XDKEUPjkKzPm8yvVKpef
ZWLE9hptorf7Z6t9w88tXzfdBEvl/oXFRE4AGjFZFkV6I9Ds1AzaqwJKxJt7HMUZqBE39IIyMRhd
QbeiByeOVtFiyCkjIhSPNAMDZIuJQDnVJH9mJkieK1ZPMaJAnOFws9o48d/fX5z8Js7QRWCNE1z2
K3sqWkn7fWFDZLZvFKcodK4qS0YYbR6oFi5YgZG8FcrdFMXiyhdLcNXCWRMAweiaQwf1SDLXHh0Z
MDwmlMCOxmB6cvbcdrBrjUXAZBiT4tEiZiy8/WQ//meXc8F5Y7zdy1JRmCwXgbUIAm+yn3gz2mr4
Cliqpjls2GgRRbPtNmBhWMmQyRyS461WfmVAH2bQMeN0mJoHuSIHGwq8G7ph7Pvcl4bNXbxe+jGX
wrf7fdt0xRvHXzGMQ57A9wnD5SSI8XIsn6nvDGmd4qgMMSkH1drVZiXrBB1kQWEFwYLinsxL+UhR
4sfxkIvER5xZ47EXzACI+FUEt5W5JFM1YvH0DcdZRU4iZ3wyR/MueFcYctKOH8q6irGYI/civrxG
Mrz4A9yDqdcAU0sjufSL8+5DvGa58Km07sHCN5mowh2/iWm0lYaoK1GaFdeznjuiS8QE2IFjMk42
dLXivbgARWWiIbZkHX04mtbY8qwx7i7c28yyJMF+bhqtHCd2Y3+1kI+34tMxcDIeqPUZ2IrYucWp
VeaIihVeqnxlRvg1QxuH4cR33a7hxv/uhF0YLsPf/uG7sqy6MW/h7/6g9xt/3Amsr2EY8mQRyRq5
SwbEjn+XzBgopu3KW1YGhQX/HiHah9Hw6GlXJlBhD/VNzKqfQXy0Nk20HRaVI8sEy+JwJ3epc6Er
7+0s6H6UuaImswWLfAKLVK637AqMpwM/WiaL3KMfJ/Tj3Ip3uJSORjzG44Y74ARjuefZFm17aduM
Kgq3do2+GO1i9c2Y+xRhbyzACsu93M2C9bL9iLKHeJRF2x59f/j8KhYs7AUTKNhzP8hJyZ7nTcy+
FzWM1cIab4NhAYmvYSD4Esmyk/j+js8uCxUzEUcnLoMsVOxNI+gjUDye8mlkkXEHtOBVdkN1T6tO
E0Eb1hT60l3qaTpnQdXBnTXCcbC3Glu2HNZcLm1yN3cP0jc5lRVe0b7vlpZca96N+4KcwWCT2GV9
bhvTNkPX59LFcRIhWzBjut/ZV/ub3zwszXFmeeMg4AM+rNlsjMMlvspypwdjj+/kF4vteP8xJtbK
4QCyJ+y9pmGyg/xW/77ZNz0LL60FMQGvFJiMc3Jd13dWTkwga/7FG+6fE1Ph3wWKXW4dV273g+En
IWAjy5ps3hA92L7nX+6z0Wi04xJyjQ2Mqga2m/DZOBpVRj6fPZhM955iMiO71vJhmiHPfM9xYIcA
wl/zYLox2x0jhFMvUj12bMx5U+a+v4l5rmyFCbedMf9xFLz53F7jNeGAm1gnCuNMGMIH2c0/ZnT2
uYG5gjBhhLsw8ttW0z+EYctRzUn/w6TxPjQeylrAExrm6GDay7ZDzBVCYQZJF6PcnslGRMH62YeE
3DNIrZWYqqOZQVANYKMMYX6saEHMzNf0TUF0AlgL0KsS+qDN3jaYHtdJzSrqql4Hng/Weh1hRVDd
PlEzpufPUigCX7EllunYgRD9woL+Bu085xbqeJ/orNC3ZbbZZXbFEhvar3+gk7z7dFDiIcniTsgC
BEctxaix2nuONOoPmfNNwHuXSpix1Xk95xtCiX7FJ1TEii20su0D6lQMa7aepX3Zvn49NgfvOhJU
n/JkP19WIVTRUfNHMb4j+0mgorI+8JQt3NJQyoDXbRW295nXWqf9S0zvzjbtr5AWg/64EgG2lrlp
mWDLrOqQqUPgVSpE2RUO6k0BRHZobjt4wLeqc1yKKhg9frP74A22m9LhLPUU8NjmTMpsbNCo395j
ER07xc3ZdfSDgVH6ytGMzZevdTm4jhoLfcHrxI+Z0gT1BNFug0XHllGivdacaXutD4P6ybsjeeFT
HSRQAfel15163ENIoojJPsG531BuhVMMQAstT+UgQqBGbY4KmZB23yE0YbI5UFHcjei4goQq7Nwf
NZqw4BDzeI/GZa9csyMwjCMp6BUJL4tEpA2xqhZ4NrDJr5T5R+kIXFzow5n3Y9q+GTAwRhrn2ntK
Sf0z5GrAamzJkn+1PgdcEPDd4hRE7Yx3qGflGu1S8ZUjffFTZNCa9mv2gFRIpRSNO64zMHZnkZXw
IS6DNxDAX4ECDG0StdHcQ1ilow83uuPoGa40TFglZIKLDTJHw5JCibe9FxG9bh9o+o6kKrKAI4Bm
iIUQX6kji3uNxOTozKBhTJQYAWoLGGA19/kIti5IChXuE2NesL7jrylvfKd0AHxLdfoQE3vx5xRH
Eg/xjj+KtDQr0nJ3iKV+LXvPOTnEq9cM2rbRWUBzBTKX8JKBIMjh2oK3mhEAPAj/4gIbWFKZQ8y7
M0j8krCLKivfn40FoDpxHCoJ6CuK+Ctmf5HQoR2yzwoq8DnhX5qaZFT41BA27XMiDPK3T2BO0MFB
0M8hFUEGANo3Lqsl04eeJpc2NJjKUpP92KzDDY/sj5DvGWruawbk/l0AnAHcy3B0FuI4qEtmgWKq
yzkxQODKjCQF9BmUbCZXjZI6EY8iOliULzEQRXbRyOKLdKRR5mAgayZ0F/gZk4cQ0B9iMwk25YSK
CQ3Pes9n7NLBKcqLF1DwIYUWqWfc1+0+I8C7M8mp5YfHjt37kyfDW0Oth1nYh8kJsTtp7cuZ/gdd
wWq0bbreytmDwgoaQhyK+xTB2rhFuQTgrEWtD1oMvkei5SpM3a+5QLuND9Hc86IHiPMgi5t9fMQY
xOQweCLvSE2D82CKMgbyc0UGrpmHAS+glsHFllMUBJdKILVDpiwiRslvyOBq93j7BuIVF8R9+Oty
mbl0MtNgUdOspyy4QvYxEd26BaTzclYzbyXtofvsTjd3ov9dBkBWLtgE9ZWUo6h/LXl1hjCjyJ0Q
AaG5kjQmfP+xg7N/q9l0Xub4asIBJQX/kHchFzKcjSeTp0mLj7lfsNvSGDS8rOUGL4k30Z0lvEXI
w5KUukZOs0lPa5DNkby1LDho7sWpjV+Azoa+L7C7JX8gIxNF0WBMxD4ZQ8aVZB4iOF9iKzgDa5gt
iH3Y2tn2vS390saM7HbhRJJh/mz7fkarqygghLaiiNi8w280UxJHcfLeINJKfjCZTACmWezIg1cC
Y5AI8R/H/heSbIiVVovZlnCP2HgYeZPJ3iNvEPtziQcl7pJcUk4OVh43BYHJgodXX+yRqcHIgUXO
VdIeARckCRiy6qycDZnUkCxgsVgR8UqY6kTDSAJ//lutIpELlUiKQ4DWWNGKvHG4IKmJhmTUZBU1
za21CUghKQBJB/G8JBGLDQwxnHiPMKmo87lRNdHh5kAQA5SgMUl6TQ0aMIOri9i7cQCmHe+LKO8j
H+F2bRUagrBPUNXwfv99CKysk2EFE2IKxsvbi02sRGazX5LCuKzErHr3DGg2BvLgoxASO/7GkXzJ
9x1JmQVaQcyaMxKWrzZWHD5VBOK0n+ECuuGzc4FqF3YjONJNRnE8wz9RxIVmBJhPl6wOD/OziUmo
xYybjIc9xwn6HjEfZVa2XSPYWiQPXFpOi2FYEZdJMJus5PIsJLejOBsOnaOzGS4WnEW0kYCEy8Cv
ie/dUkZa5AAuBq2pXGW4SdzzGJNKEzjOdBafVbiIjsGKKOJ9qyGCb4wNioooz3JLeHvmMtNJqByQ
tlhoKotwHI6EsWi62xR9+sLqWG2ulThV1+YWUocoASPjaY67HFKKxxwUzNdCOc6SzGDy6vPiFQw8
Y4GfExKzTVehK1aCXrkM8vkOCJcyhVmGOSwhMGswqz0PsczxEqkzoIh3WfMJNglTD2/5gMp7PxsT
3tlx48JICR83t24RpvQQh4lxofpdoJMzu0gx4wPgVNtwz+LL/bJG9jqEKT3IEhYMqwnBsDCmY+CU
KSwaY789G+GVOWYu/15WSfhaG4O3HSPhQVhNScwvjDJ828KTxA/A3A1B5ShIivw5JWvC51EYnrAt
X5I6q+SAitmIQuLY5XpZOxhK2WH4AvY0w5dzt8I75G9aa0w8hYAurhCjLz4B9HwuRy8t+arM4izm
3R2XihDtm/PPiJi9hxfHiD9xw0YwxFAGz/67/7CvXgtNkjTR0U7QfA1JEbG9Faa8n0PMzNjmTN1W
495AfgPQwz9eRpd1PoHoCS5LxZAsGnQsHZG2w8YnlROde6ifl121UTxljuSIL0n2geZJ2KXkIUyb
pxHfInDl4W1HC8Chv1E9FEVWYCLIR7QIEFZQ4GSosAaGsCNcKMlrNhLCEPkx25g/M2mHY1VCGbfH
BAeIc97G6Ksnt4+HCujg1If9Tjd9J1LG530vUt2sbXdzo2ISMC9HNHjAs22/rJsaXBG6OvRfEPFS
5/sZNGHm+V8/uZPL0E9pUGcgsqfl14p6XluIVVYGI53uE6/jqVje63DUipHWZ6cTCsYQImeEmgbR
qfR5Ii0M55CQaJi67D0ktRtKP84dU+8LXeoKbAxx2YGhl3ftjvDPoCYy1Zt+laRt5G3b9qHrHGtF
eDVQOm4v4Hyr1XWQ0IUk2l6SKVzTDSfaKYatEssU+3FfkohA7dHYaXv4xCBmUoWtk1+dC74tX2ez
0571MnelKKN323xR5sUB6YmGxMnrtp3G/WM8u56KAy2Fi9x8fuAmsqkWA7QEydAmnTN9G58MPX66
4Lpq/9WFszgsuE6yi8lfrheiOayKrDulIcAb/wroBfNXZpPPygWywS3xwxFBTJhhwmkZfg0/hqqz
ggD8+5Xki1gzi0o3R0nit+nGSSKIyMgFagJnDEdzSfNHpHzFE1cIAy+F85EGepjsLHCsAdCJLIhC
vzzPzsYZVAS55eF70wAl3cgfeMWoz9CizBfi4fOjo8c6O14zfhQedRrYs1+NxA/Mm7MnFwXAgFNu
f+cKrcHTihdgAAJCeejT93GyD32oXMJk5usVXeyPe6VtOOloTjn9cvUvFDXCyn/rXkoLEu9Ndwut
BElFtPww212nyIPyBpFuQeEud9/3JdVCUq5364pzXHRcPm8lEX6rF3SQcIDjtn6OWq8NHnCXSdes
M1oF9JeIKOdmV00oPnGP6G6FoBLLZP1WeZwHP13ZEqRUgy0I7JNs3KYYIuUqrelfSNEoNaFKfLqH
53R6adfYpXGfwCbuGikV7yO+fyktUHqj31ncWTtfbt30yCXOWCgZrU4TyqL0By+pW3FS6aD3UdCj
Ayl94xsmghObVqu/KWdqvt7cKIqhngyvcPNhojHrKArBncl5TaGiuwTFwb/cR43a2VDfEkaARo6A
mi624/Vkk3HMTadFw9dX0pQNce9GResQUVESgC5miVJsyreNnte8d4Jne0e1SJ5UkwKXPjcvnAHi
9A3/O3LwFqQB/Uk09j7g8XWyeDbaBOltp5d0l+mwfdI1FftN2fQ38ClRoD4At2UuhJuaFr3yu9oQ
5RYv5G2QAmjedg2ITpe0NDeHz8HOD+tjI1L1qfB/RJTapA+3s60gtL7ggpBcVqpiPh9jZAP/Hj3Q
/qZPbfyRua8PERCFtxbkmtuwoNrYSjA4grNSUfU7hsTyZbHlRK7KCB+kok1fDay69nkCZwF+0ff7
oHpqfbLodNWx3hmh3UiMzGkg2FsFR92F41lpXoquy9VKS+fRhaOhIjTu1c3KnNXFTKfu7qMJ+WD+
i5zy7SJdq+1GCvncuzXm6m15zVxK68ceukZWo7TUDnqGYnGuv6JPz2Cu5ASVq+8H/gUKZs09pWk4
ml/4Rp/xq2PlHVPVPLriZg/4dBWEeGjj5DnSORKwg5wVkx4DEWKGf707Ni2VkEsx1dP4QJ5LxX70
POKh4h5ajuIh6IIPTRO38veorvze9+/TwcjQgqfQW0B4IZFFsWum0Cf2sEi1oC3mEEH2r6iH0/iT
XQDuWr1ucRhaLWFPNwdAUoeICZXXcwxpNVSVw2Lyislr62FOanwlgb4C6nj33APsPNMOR7pTRMoK
r5qOfcg8PVs+33QalKtncmNLs0/95+ZB592wmPAeCB3AlMCjDZeYyr5gDZenDotaucq+/RaI/rj3
HjyxEP2aLNv1PqOF6ycV3d7TYNMuHfgF7d1BDehgStSFPmmoothKh1g6e0x6aLK9rPbo4B736aQj
zF6zq+N2YdWKc3mjh7TQkVQ1bkTMQCYWPQXcmj1KHbR4WPpabUcntjrVa+feDX869J+QzlJoPgDo
Kt1zZpFi9VA6pVNky+rZKOzWst62ltR+39sSmbCBkihK/Nx2CWjo1X/jCWQ+lh82pxO9ESmGuS08
cbifhUQK6+fJlRMYrvvxeuexpoVHDXdY6WO6URbN/LTlMAtS8ICYIWnfcX0jVTU68LOWKrc23YO0
x7boF7t6PWXKYtxpD++4L3cjHSU0CuWTdHQA0UC00Sq+51m1PbH7Yz73GagaWV7KBykWiEkB7gW9
+Z36ceU1O+NK27boibxNmuurOjrnAe8KG41Gigzd9kFG1wOMTXb3Dor6fAMFAWpY5jTSafs+wCWH
9fRa/Liav3/hN7SaGu0HmOrQr3AeXbwH3ZCQFEbaZY76lTI6PZ0Tey50P93Mde/Jig4lCue0t3u5
zNtdI8vHn1eIZw1dFvCx7kXAv1/I7OfprQi0K3ED3fA95M7R4l58Wm4Ln5tL/1nCbmRu4l3qovN/
hyMBSnWHS6xJcZ8wQn3BP4IcRs3/++rnvPHpEAEfSeTzAPIDtKAQ2t4XjSHLpVVjLnNxNDVxnm9X
R7lVaJVkIQiRv2Lwheop7dc0Gc8epBHQ0jSvKpblY1bOLhrNz5cu/PUs+JzYvTS2FS2POmpYn/zi
NOUJHKFlf3FdzyBuIszF3cue9mhEbGW0xZ+9FC5XcjyscQuCLZBCJKjPfZbFY+6C2eVLhL1OIUyN
Rz3/qqFS+soFzAoGjua1yMPUEPKnwvZzPDIB2NkIqbrsXpASINCpPa6J7kOwyMk86eP+j6cz3U4V
67rwFTEGgiD+VWlVsI3GPw5jDCDSCEh39e+zT43vq5OyUh4TG2DvteaaDYvGnDeRpVY4WabhebjS
QU2Qwr+ItgfDg1sviBVp8YhlDDAHyoxy+/kIw52PJ907SPgNbc7HbpgySw3i+dSJigDyKrwN/U7V
NgOkGUP5LbccgIn6FyjtMS7vH7ZiFl6JNRCr6quOYGgWUQkMzHPgsJ5GgbwjZ7B1yxuLsNZSKM4I
q0uAIf9w+fltVIoj2MykZL9YSeF3PmpOgnV34NpLUeSJ2GIHnAW1N9qSXUssFCUxgoFganFYIJdy
GDVmitM7+g8qK2RvAJeoO4GZvilb1fNLuNHFrNAwSzBYYfTNBPye7UdXvMoWSB6TmwKyB9uJowKD
5XVdlMR+PpH6UTSXK3aKJw2Hjs5p9mEDRDIFTniEat2cSiA2eXaVZslxYuElA1kK7DOawR99Nha6
Pk7k6lvFMYPrf4S+nQYnSuZs11CoZHp/dIjqDI4WtNF2diof72pe/nGo6HPqH8MdzUtQS8HMf+4n
TNli2ggPWuv1N/NFpA5FZnd7H/LITIGQDTeMFtMjiZbxxOwyR1xFDIWhHGdONw7GzztpX61iMZ8j
/3xU8Q4V4gE/5Pbylimb4EWtcfQbJgHatitGpbWFjV07NSdTRw5pJF7D0uC+dfeL39DQnl/NsiO7
R4YbJp+Gq9vhvyjkQ1ntlIr/wsylX/YTX4E4+3JK3iLX5kuP4cNSM1RbhGVYetBZpE4HDj6Y6rAH
LDRewtXeKOYkZC2ee35swFZCZqDdyg6+VezQgGqKpxDbkXqpo9ZmFgoGDjzN6XU9IKS+epLuYIVM
jUNUOu8Wfp7frj+kyidYrSyrFp+Cebd7PwHo5sZeDm+9ZLUbzUQDHVPytfTpo9ytx0ex++0lvAAm
J87RKYo6NplqOGqN3e5K+dTTmvR+EgaQ61g+a/RuZE0vxwCDYOIwAyC+Ctu6LrWwxRCOQkm2Z1Xl
VX+YvE5dViQsU/hE9MEkn4uFgRXm4zcrRFvXLzYfKsvI6pOlGlvqGKJtsYo71yDk0HgLbWv8XlaZ
12MLP3XfN7jzoO4UcU/ziSdqaNbQiwZHpehA8NbPwsZV5OVAJfRZdLrX/XTVsr7OwzFVmPgs8rF5
LbYRapdino5WUoLLV/oJIgoKdd/olxwCfyuM5HC0fC76R6e5vdAqot1u/HSweU3gtcs3Qcfofaxy
X5RCko72gNqhXacDADnUa/2r2HxUGzFcCp2p+vzzzenxXggBfzFl+Ljyrc9pbrnYmxilyU8fWqMD
j8cYh3a1bjy2ahDpGt8C48b9nIjvf41zg2ORXXFpAvnzodTsOWNOLZD46dQVnzehKyWw+kgFl8Zq
clGPJgs5Q5cwhqNDjqzTpJfolw0K2Z+xFDWZunjVDkaJvWLLI6ph5hJlLMD2AosWSMyKwtQOUJmt
sGDzkPxRrc47+OofuhBGOHKHYCNKL4PFYZ58ztTjIN3ty6H4pd1mDX/9ws8GtF5p0q0bber4xtig
XEuMX3DkeTpxZLVcsKdkbI2+NZl8OpHkRTgaEDOFI8sdZ0IVedrP6MCSmAyXhFVb4bvrfrr/vBZp
aT0pae4UKNm3Ki8mRPXAvsUOqLCmMVkxl2bDCAMThBPKrXNM8oNPDuBAZQVy5eQCKIAnnl73uHCA
Vo8jS76wHk/vw6r3P4+SOSc2yuijEZ1O58VfGa4bSLnBtYIQijjqVNOaUIXgmPA7RlUES58AzjJQ
p4zjiwWdc4+SlBHmafT2nso9nS5Fgi3LOYqehhiEEQy2NiJEbxyvXxvKm0n4o+tWy/3RktN+rHrQ
iq+K3UkBBUmt1/Nct7iW8dgVrkZj+VKS5K3jJEYzmWl/ipqbPFyeZCgSvOL9XY7nEZrckjxmMGiJ
Dr6fLoZV9Vm9/bKCT0b5eGv0X5GiB4H+XvnVjW/q8pBLe+oIkDhRhlCwvuVLTwHN+Cw5Uhykk2U/
UBbny2d6yT4e+ktqGX7V7lrgn8TpMLAqIkSRPOYs6usC7hI+y9mFjpitWvns6vGfnEa21HZ2rf3W
DY7L70PFU3DwKTgRCBQHpHjSWYVUyQCXQiezu1ViAC/S5F19XT/XlUNKi8KRzezsdRn60xSF16t9
zzRopGVCRU2NEbEGXgMa4ZyCGBooapIxjehU5zB8DE8DlfnwN6/y0H5IWEz3cvH7Yh2VcS1uiwcv
4toXi1KFzJ64ofg/c8yikz4zq39/McvzidPx1nUeewq7LGM3qTtV7fFdtgRPQzFWtCAMO9NAQPCi
Cs8TzzgSVcaoECMBgF+MTfG3xs+O646RFrs5DLTfGhlcv3hNYMXSPMzbfv56sFhefzoc07Llp5+P
4MTD0vxSmF+/flN/FNT3UfDxtaV+yP7Kv6ac6avkxsIRZkQ0Rns4+jk9HRwRV9kSL3zSd9KvetdW
nLsaixk++Avc0Om6MF/p7ljG+/2mQbfwmz/Sr8H9CGMGKHmt8PR/7WkaVLiTEDZQaZ2GXy6yP0li
+H51lc1oJ91Q3OGwspaW6AZuxd3AkB8ObjXj4OTwWIyZzoQWnsdvykgQOMQT9jeK+Tm+9pPdCDX8
NLheujtDMjrWQp0VAICKVehr7BxSbVF1uFGKZZJth6t/4MyIWSGC8CdEb8Iw0qqAYCIReEOg0jnD
sg7l71n6VRD973gMXF9W4w8b0psucfSDiE36wa2WKTW8qV0DSsUFXbNVQzUQnROyp6mtGS7c4ISd
GyvWfmF8uEgWZShSe3LZ1WWHlgSd+Tvaf3wMe0Jcfub9BQGyCFprb4zX5S8RNTKp5/pFDUAAGFfi
eWSA0sqjdS+CH1nnYhowyuzpe/Gcsmxbw167s7pmm+tg0zyrEYJ1PoJZiRs7ntq5qYRzHJJDmxgz
HR8mrHUkcAzkGwsQ2mGE60t4U5V5RFnBOO1b6OtRNBvIptCo6950xAhH+g2B0Z+EBqs0QSucJzUi
VAXQnCzlynoldL3ReTjNdBY+HB6ABzB5ZIIPkEUmrLTpEuKpFwrhXF/SJesX96pdjpEVfSkH/DPe
TJ9Hdj5x426foHgbk3/6lxdBxMJdOW1vfTBEWhXr6pTk/JIF7abau68p+dbz6G3LH3aFz6Ys97Vh
FZ+NEUPJxZl3xAXOfpX+NAMJrfNn+2Wwk8dPTJvW6VqTllNOjO76mXW87Lyw3p8gT2Gz63A55sNA
UQHJrftuX8vw+UCnLykmb5qyxDDQnumuXpPCAY4h9UDYbNXYSkfus6vnwWBEQtMf4oz0sie1GVES
x3y4Q35m+3pOduprheVeYwBlZtkWfz0F/7B2l5DeHKrrdOQk42XF9DJ1RHEQfoXatk89FNQs3S/F
B5t+R+cXc7ZmTiGCS4GKj5LuJixr84qFgVPtV9Ip5HGpQuGfejpmHkKOML/+4WgsbEEUfIIAvh3k
i+wAsPKRoDOV/qeJRyH5qbgORIlSH17fADefGz0HPnxOvaF/LZo5tRe7MTQRmg+Q6+mcB7EYEs/3
yUya2wEgHQseRvaA8f8Ad/U64/6nyBFvxW/jx3kQlTEdOWUC3/Q36dwcuMqm5ZrzNQ6tJp1Pmc+T
F8628hb3KLIj+m7yxRGXwbZAl6/YCQUdfXG0ACdPdvwC8d+RU1QLWuFc8sFvgZeYMQGtstTu6oPx
N/5q0LF1S/g4KIM51//A76lpeL3ssvwOfogHYxFNZcu75VJFYkhpSQgd7//J7omR4b/tkP4NYz6W
MD6aYfVGKMpWC/kJk+2zDhrHX5Y1blSLZ2NHr+MICXltxq06q1/Uo9I6LpZj2UmgCZyNP1YC7Klf
ZO9S0ke/QmMpmQgW2I1B9fhA4CYwRCrXfWYidUQRj1KNR7F988pgumArB2LAS0cZkOGER7ZdZo/Y
HWNMNznMfJTsm3zI6pziHVYRGLAK8wEVJWNJdKEYAaRCfQwzgnzdNnGE4B0FCBs8NT6eaKFNjgmI
Km+Qd5yATUCMInkrMidERwoz6kK/49FWT22JLkV8XoLtwIodX/c6+Wi8IdmnAxihJNItfgEaN037
g4rE2UmXn4zWQiv4By+FV8ZbYdkDzka7xnZfc8nd24xyP2DdncibaXRDMIY+Y4zYDYUf0CxSVJZx
bPKwp3sjq4RYAR4BNzEyjVIEnckjeyR5wJt8fhQyyK0J6oWF0a3qZFVCriEJuHKmZEuwyaYCaJFZ
qLDGrTGwKuYq/Mm3o7m8bJx1IPswPO6dzEyFGZyp3VWLaZUDLufmC/x957howCioyN6C9oSXyXMB
5sc92FFZ6eKYzVUQpueCYfPifUInwFClc/BE5VCtRydKVyavEkx6dXb1ce7GeW60iVbVn4ycDNYd
K7e6KhRRCMt/8GO+ql3x/fFVKDnpjTIejPa5x9lYA9+KNgRer4uA/h33GFB723A5HtCA3lBy0LPy
ZKSVMCmnCEVb9ZxPv/tl8wDYeYRBsjd2Yz9aRYf+C5IakZXhBS+EJeOVeYTVDyiQeINMfmqngv+L
KMvFYo4eigoXM6SpH69jJh1MMPHMmRvBYHYm/BZ7usjsOCjn5FxZVwfTP7tG57KN9sLmFTH+GSoC
LaqFSxHSLPouehwmPJI/ZmVFbbKMHxUjJelHNWYT0rsBlZhfcMlfxjfYZ1wRxlexr/cITAHRQICu
2ymZGh+vctCeOvSvpBpgFmZz6TpinifMroTkemoxZoIqFXt4iDGS0qA71svc/qlM6j+hKnLx0Nnm
a2PzZioJPnOmrZcCGDbEiIBVHl9kDBeguQEAMjGZ5ydswMSbLkMiH7oTtVd+rLB4ZO5sl6ve04Jk
1wTZ/hnkRwzT/XIpf19/p1guf39A2+WZsO0rTiPbCMbB4CdrkWiQBSA1xXXBOQN9AvuyVby9fl83
pfOxXsvWSg7qdrwQGn8GZzjvNGxAnCv9VwYyjmZ6TaGF2dzgtseBOfsa0iN/b5CQwLUi/JTscKV5
VEiiVa7OctB44Ua3JrTsM3YHCyB9GW+FB/P7Ue5RsVkTDuRo2zHtH2OpjAUZxAA4nMf2QSV+JS/4
ZeYvVvFZe6FLZmPAjVUhU6P+pRAULEqQ7D2Qi3T67MZH7hP9Mo7rATUO+wbbDVsPAEMnJrokt0wO
o1/0X971Mdz57NE3oeZbpjb+uozhif+E1AQLPvR1zI1fuI2wARz6W4eBIrYG+A0NS+WbKZE3Ykzm
2yM79urNkM0+IOkldNI3SXW4KyGnc4mEyOdMifF9MG7tLfaVdfRApFjf6W2WeEv41y/cCpyJX2Ht
Vh2zn+o7o0292xUv7Dt+uKPTm/qpWKg4hS3i1etLXeMzZ6ab7k8OjBWVFeAZqj5Ae+XRJUgWhekf
nojEi5ScdqX95qRjPtyhi5sNBN42p/F39V2Ws/fdACXIFzoXDFNYUK2CjRBwba4Lbhz+dWgqEtyn
EeRBUsFXcn5h1Apn5geUiHUGXgAcGwDvBZY7kIa4ACxGS1AaNawmcvN96hh+CMk9ey5WxHj79seP
X+DKB4NW5HtdbTpiLEVCv9hwFTIYyrdExeDAdgey4DrT6FdRx0A2o14Rw3aMSzOXUhPKiXAyhwJg
MeThVZFkwCKJaQR0cZERhOPyPIWmArwEYwlUM7Hrt5lecFZpTf7/jcU3hSqlFCfl1aJ21w8D5tgY
Iz0ZRavr5DEO1K1GDYMYnjqZRZE4mX715lJhmEGJSFHM+qSAav6q2xL7bgpCt1kXDjPs0U4W9zem
fgoxBGNKSPcEUilSBjhvcATjNnU7e+IpB+kGABAmZjF29cZF3Rk3JvXtxx2fsFfP8LlA0Ik4utnk
YzckLkQmzm3+1lwpdDsWG8airZXCadbsorffLDvhvA3ek10+dRMim/Ql0uES9ansJsZPzItpuTb6
56VojvkEo23tbE6ZK0wmxBG61MKJZL/Dew72WA/4+9WPHLBWi0eUOvA9DSuqluXIHGq/MQ5Sxdwu
u6lkBXOJ+le8KD/r6tL9qLB1JLswk4P8g5H+cmDaaT6/cp5nOp+C5blgZZNhUYMYW91Wx0KOgHen
8JubfNYXnccYPsFmKeYqnD2Zds5KTlaNjqiyc9wnALUdw1Vxn7QwHoX8/3Z1/EdCV99r25GZB8xk
sSCXfHWHbdsMl+d1bYamiuKHz2ytIvbFd98UbahBp41tuotLIRFEbe/BSMHCJX4fw5CwOQ8zknfr
yFysvM4rfI2QGR+mADBqaLF2+G2+e4/HUezYXIwYpz+SbcrGPg2kAG9qExx0VkF7q3TAOuL6YC4I
elPMBhjtBYANFFyLbTano8gdtfDYhN2nVU68Ej952jCstTL2sXpZaQsZL3LNbntICSa+lmTy0Gi+
j2/DHIhAqoThKOsFZi140Hwir9VOoJTX1n2GKyPxe0JpcG+VF0DfllrajGAjyADdXJt4UO4H7mnN
52fJD8itw9rByF3FBR5GHwobON+YwLAmsVDDCuAejPgKi4bcYL3oty2XytPKJmtExi9p0WtkNalL
8jkmPxPiwvg9MgaWq8i4PGmHDMDxYXx89X/j8qi/fEP6uo7OjXEp0kPCYK/fyq/N67o1mqBVzr1y
ZjMIQzqGYZui1ZYn7Uzv5tXUlFGkXVfaKzDYOHDEwk2yW+NEfn35H5UpJpoKaG6q+XwvdFYZXHcm
NltFobvciQ86jgs8gLkLBm5PPI4QM4dzOuTorlaLWHHCJ9F2W5qsFGcEjFEuxQs0HUu3OmjfuyY7
fMR0lK2opjkqaKj9kbK5ji6GJly6m0NiYAlyvYzXo7OGn97f5wszY9xsVKtk7ZmH8oz10k+2DV1/
TPrH+E//S70yiD3qBU+kgqTrj40DuhcBbtDLYomW2iWqvNIZfOIHzMYJ3XzFui67r+Vgx5DuEGjP
FCtajvEsJBZiPXZXI5MZockg0YYLtsZ8wglN/XsKH411iuQbuFuoTZfxMTy2Vm0mK+kCtrC4bhju
ToE0DVyq7jhSGkzTp2LQq6PJMOD5cBEJ5/hxeKKbrfNze121F2w4+exe2P19a+Qh1RbdrYJ0CyTw
a4TM8bMv3vCuBqHLO1Nq0WNOrRHupqGXBerp/YbmMuN4KfWvEZ/H2Ukhh6P0ZRbjGF/Iut6CfjOM
kZqzKtLtMksZOQ1HWTelmrwfu1XtHJ96GIiov2haDhDci5nV+smSHq3y3zvimrBNT/1kJ/zhYe4f
mJiukl36Jd3pegqUHugMNtCiYz9zsWbYUE2UG+3M8YYqQe9b7HvQ2GO1jj3DTRMBTD33RFI5E5Qy
KLwGRqdid3pC6escfiG08QoTsNSc7Ka7ilHIYFEIxjcDEhoabSQJiCK+WiYewzlavVaklXZn8oaE
w1DzW3xz3tLAi/YP40PqFmIj8Qhi8aR69kd2xJ4ZCW3zT3rUdikul5iofecP2IDRHqSSI4YpjJN9
y6C6v0K0USHT/if6YhfFCs0Pl/lOoZ38S3jLIKtguEg1YNHyEcGUH9j5Yf+ve5wVQzgCHdEFD2Pm
ZzOoYA+2NaQ/IHfsvouH0NJBsDSZgfFJAJsL71dB/kTp97jfWQ4tOio+m9Dmh+Hs4lAJ6wBX66fb
sbmDuJPkSM3JC9MsYSsam+RzUCQKHR6+2nw3IrLt+3a8mUJPtbHR96HyhYYGHfhQzQ/d7IT2+7Ra
md8r+KS2PTVxwDHZfkQpKmhiy8RLPJVb1WF+5iE8S1AOqVQbQkQsxNm4Bv8j02EAPvthIeRd49k6
F/+KIll8ApF1gKVGpIyGKbcgyQqWJB8d2PkEI2LcxehqSBtBfJrzh/USrqbw+U7Xgr2JrGorBLxQ
z5DCdaZgqwIxWiCxQirH/zfc25n4Dc/YSNGpMhU9q38tsAgLzN/nPLlMj/j0LDuwz+yUnSpieZiO
/RusyrCoWlDOmegOgCmF/aOYhLKRsXkRVUF+xoiZ8L/tI2UrEIIqQKy3zV5CUctSD3EHIgjL/jif
Y9O55DsWAQkuH3xICLH5/AkiCSOS+/meiDeiv2jE8LGghsPHEFAP72gSV2Dyj8SkJVPFtJcH1Ps6
wFZ8K6+hBfmsw81mfBwfr8lifHzeAUPL7x6vUJhCLnaaILnX0IL/wZ+P32Iqjv8uMxdt1QRNoK2k
K+DrcCDDotPJIpu1qcOP4I4Jbei/r0ZbfUoqMpRe/SI6M0flz+gAbgWcSycNbHgV34wawCrGkx63
SMNixa2vrkwOAn5s0zkOCdzyffhcl1fXyG0JoifKA05u2sl/t2MDHxpTHm+5pS1JchMmyYC4J3V4
zICXRrTkFndOWpoxMBGGX2QlkBaZWtx+QgvpGflA/BWtzH9frAJqamkD4R9gdpJmglfJuliMGBeP
YJLQQBsLbvl6woplVvMOXvpf81pN3t+QTPkS8UO4NkC74ncwahbPLG4BtNi/WCK5hTZTM78GUsPT
mlSocp5gaBJaHQtaZcHywHwD5qsGisTmhh9XzJxZWKXxIypger+EJQJDUoDSn5VmAFOIL+XlGIot
Rei4AMv4L1+I07A5GsAH/u/rBVizGJVrIwWepzveN6whmgmJ5f+/sgrJJI6CJdQK2kKAOPAhVmVu
YVsC9Pz3BeLFN8zG6RuvLw9cTHzPG5UwUiqlQLBZsPYCPMe4BwoFuPI/4zx2bL4ReON9ev/vX7YM
vtin+P080T8/z115YNLkk3hAqYfx6O1DoyfUc3FuZ40NhjYgJyPGitVEiGbYHP9JZyD/i3U0oo0R
q2n7JbzcenR+QmCg0UNN+C5xxCP++5Oao9hwP+POjXA86ik7xRS9oRMjMgShfYW7hhqoZNcSxD7H
RQH1+a176DtlSaEFJwRzWT5vZQZQBpzxRdrmDoPXVXl+BrQflU9cqiqiGfAquY4XIwO0gaabOlTo
OwQSJUExR17cUVXAuvdlS7aAZCwP3Yzn1fMbeuP7Q8cpmzXCFVzef8gITuQovrkVlvNgF+pJPUFA
okraIHu6MIJQ1yz992Zms1OweyFr3r7XiactITOyJKuORH4YDXWACyC0dNH7CRWMbiseAcv0gGws
scd6zs8LVbdgfIs/Nc7AdUDKG/sXNECo47gpM9ZW+HwFpMI0EvyWmZLQ771+a/eDvzzRO2f5jvTb
Pj2EXFrQi4WmGKyK24TeMjExHPYqxh8DYXdMyecXXFERnHI1/TteQhQqUUxwtjg/wtTvR/yDG9U/
ha8KHjLZ4hedzUtZMOewfwbCeQXuK8iCIiiD6bIMYAZ4gq+Mh6I6LJkzEIDE+soFSTlUyDhJkqvB
1q8Cl2mrOniLvvm9xdSSxRr0SnngS9xFGK/M+OYJXe55ft6fZw5uaipHKhYdDj+2LoBJL3MUie/b
C233ZfyI7spD+pEfKp7J8iM/4r15HJ1IgeLIQdH7UOpMBwzP00t+0U40F5cCqmS+bdc5JEoNL+pX
kGOYr1pqfh5r+1pziJ1g8YfWxmhpQHiZr7N6TrNBOaKMAvimMJRbGD1oB0oTFg1812QiWg4t3Aw1
AYSLOPPgmVD68KlGW1YZRm/CswnfwnhRQUKIts0HK55FNJxAjomS7Co70wBtpv8wBBIWU5Pj3Tc/
AwjYc+rmcPvQgyk28P7oY0/UefTNi+zhRw8eXQ3VJ3pOnIVsArl20BrBWAwii78AvHCjXMueCCVV
l9CH2MeptceiPXtfV+/wlMT7YXQ3wGxxK75B+n1fNMcwNn0YXLkdthXneL4PhyOk82R6DrXvqfZ1
HX/zNWYkqUfnsjk/lc2l3NDNcOohVvnc4Bs+n7dSOqqvo5yeumHPEh7h8hgv6lqoc3E3Rk4V4TXD
iihJtykQ2gjOHA3JhCYM0mU6/3RisGBcfYYP5RiDKag/OwYjiW5hQpS/Hyzn2OxhCwu3i1kAMDv3
63/5EERSoERrSHUMCq4kKO1gkjM8yN+Y3Jl4jyXiSahh1wWea0JwVAPyCKsMhPOedxRVy7JcTeB9
IVqboH7CtyH4Efr2Q3DG0cfZtrPlr8Ca8J7H+kOo3WlIZlhRCu3zWjz28O3zzw1bDN/GZOGfGAWt
Go/cdbOdcDCJESeI/9p3fBuQ1J9WG1vIElzGTPRnAhkeFR55ZyS5jRVLiZxndVKSZTNZs+DlZNt1
a6X0E1jnFV3hPCvtprJpFdvmYgwePuDQMeq3wz4+MDujpoCAU9ZurK7LyCYjZbJjr21p8CX/ClsA
G8Y/6SwnLuZ6dCPwcTAEzrks4QtHNUMTm52cQ0v7NEBZTF3QZLbiHno1nY0NUYBdEEqTVrlkqXJS
hWgLMQJlIMJvq+wOXlll97Bn0GBjtwlZkZfB9oOnaWNr/ZLXBs8HIg9NUR+v+9zuiyX3Jw57ophM
dQsZf76IiX868SfdUqa0JaoVIJ1SxsLLm2rGkIOpJhyeERVSO/4xPlTYNUUlES/ol5/fnENiZId8
itTN507Hxl35zML+NmFXJ0+qgnBkR1khzrR45BbXH15VK+3fNFecgiosEryO4ZWghUnevoRjrHzJ
KFkIIkR7PpjUABUEoh4in1H41ednkAJOdnZqWf0eD8GTHVj1WvnC81w5g2V3QAUAAQkArt/HnxXu
Ydf3F0diTGXCXzFxZYyEGfP0zuSJs/hOcYdnuSatZZrGyVmFJs00ilef/xNCaL/xDbUIwyGs8qgf
ChjfUEjTaF0zUfo3GAM04/0w32dM92QMxKFlyVK9oj9Bfc25fF6MqhE/Qc51eUGy7GblgbIjh0IT
3eCraFBacViktMHjjMFN0+9hNfHmjcQbA/eGu/EfU8PqLzow4qJnZkHCUTJhriVtxn/MsJhtoULA
3rJTv66omwpfVnAq4w2N+1lXLgiEanl27aye0TsfoA/CSLgJ478/Xn56m2DxfO+Rl4/uiZ/eoJWW
ilD1odiA1S5WI3J8KGU6wbuSnHqhYAyePuiNUOSsiXygsyIMc/tvjLClYQAGAjbSYiw5rae0jDCr
/RCCTfVqA6lhQxdpR2znijLI0qO4qOSRM5bJooTqOX45iWqrU2fSYG7pEFzxRj8f/tSZwbBQOGlS
r8E6+nhIZWD56pXVNKyKiCQcDPfL0H8h2crfG0hQwAW17ENtFvSjZrxiFZQVu4W0M1ky3dNC2J6S
Bz2pvB7V4ZTs6qkLTUgslli9IvNqb8Z1n8U3Ps/EwCZD8eAAv6s7j1BrD8c0hWQ355kcqacZFTO2
J1wLiR41LJkx7LaNZnKgnsI+zcw0E2ojgp6uP3XxTqOlb9SvhCEsnrQrxNlUY1SlXGVQmNCc9B5H
rRGnV+SCZmDYLZ1pFJAVIEFb8MzQwxntCgYHAhVX+W9gxvX/kDZTGsZ15bxP1f5q6r5EvShkt7B4
JHRM39Kv9NvvCKkO4H4AdbuTX2Wn+5PNZ6kl1iSIfl/f792UVIh899k9fylAmzOScNs4yPvPXf5V
/WLfHkE916JswFeZxJbOvWIrwYxUMqEJ9Gb0HX0TPgaSERNxkpghpQ9lJusjIsPv7ofWMYCmEPYI
EKg/2wfNJ7gTNDi4mjRgn53WzEGRNIATStlzvgOLyb7pCRO6KJHZB1kBbzqcXUtIlAvaLVYpxFsQ
F+oVlxirI9sdhhRU8SlkWWzEuTghx0LhwUji+kc7RFlQHIwLbzDZleVazLwBX5DeM9NmffoY2Mnr
mJTny9c5XUCydHoblcVoHu+ZSs05eHjjGh6Kaa8JRNgjfZ+6uDM5tVIPizk87uGtCNmOHa0oU1Fx
Dwg7mgCVl89BIyN2QlAGwVQsmUv9r7bCLz5ok2WXUKroHB9rhs//Pr7HdZtfUggIy5b0KoExwzVY
qLvWhteL8rS32OcXk9P0gp21Kx8VXgV9qzPTfzOiQv3xr/wdH5l6jIuZsgHDq/6k6azFbgKiArOy
8ZvQzUCcS5RbDJ0gQ6JeCH9oOHG3fv5i9iF5gvLJyFzZsEcIHsVgKpgusuJPf2D7wxNBjABFwMBC
+kM+m6A4ucWwh7PAuQ9bkKuSBRwlCkN4ejXt3P8jFMh/PCNlBvfyYmBsQDLoo3VTQaoWh4JVCOo9
xK6RlXxWOKSG8ZoyhVhgLBsED1/PbFZnGNI8Ey9AwRnxPYdlwCfKftIvNeHViBTiXVktjg4QAZHd
wdAju3Iw5eteqNh4ctgJwor4SliRCYM0gcXE6QWTRLEhskIPw14/vSGD41rlFTM+hh8goSUlDAw/
CsgADEcFU4x6DLIfwQETBw9FvodEQAZer/NKeEX8+PsruSH9olOsd7w3eKV6D/FOPbd/dKDkT0yc
uLISIrXy4COZqQR95iZ+I88WmTR3wz2nk52SoLDIvxRG43hK8vFJJrKyl+EqM3km7yRX3xGc6E6C
dKFupvfW0e3GKu0Kte7bCX3SUmhtoL4scn1ZrLCnzkAEwJ1CS3MF6V33oJqZPUieei9WrRM5r2NP
84PFEA4YrzUahbW81f2n91nlJ5CpJTC6ndOoojCwNegI1/WIs78F6NNt6JqLYTP23z+qZ/iqO/We
+DvBKHeqJYNfJ7cgTqyJGyf+N7Yys1omSLjMH8AaSzffy24T3grb2JGHtifO2U6/dBMd57xZa25+
ElDiaE9S4xJz8kXkYS/pQ8cgAlF1nq4UFETxZavzi7Agdq4tK+16htKXuC3gMjCrQ6jPvsBfoYdj
eQJf9JwdJvcQszjFHp3zW3LT8bLODpwiKlc5WyS6QCBUk2kaWdu4dNBXWqx/LCf8DNaXJmXQyKl/
PueSld2uh3kJk7MnI9C8gnzjmUlR6Ey8+i9cRf6Hnf0gB8pC8zSq6S9mYSaJaLOWi95JV1iIoFen
HgX6Lfo5eV2rBkvNO1y11y+5DDZ9PALpFK/3zhlvCFNizrQc14uRiOtKz8OW2QFTcjQmT5N1XABy
GKoCdtnlD5JxWizXWISH8U+I/fc+/S38CEfiR3OqHvp2CLSz0iFaj6tAX4Ur1Ycp2KAYOUWnETyJ
b2lXkhb1A84srxFJwGdlewUGxPIDCHtJ5A1bOiVjh/PNe4M4KsHImpRxzcqUhfyHzgXLaKdOFtq3
CPKe0lTPYga75ITdI+gCF92ZuB+ztPJlfhqOcNgisvPmb/gvrMddNpfH9lh1G5wrxMh1nq2v04Wx
hh+bLieL0DKWUDMu2OLW2/SvWxvgAniVLHhuR8c3J4P0UXhnMhLwJDuqQbRmpuhM3YLxLufaeK1f
nsAn3LG6AsCEVnRgTXeFwryxKHXMCSECIqBR/D+/fEPZctf2POcGUNQGnPwKb5lLffm0cZj1xtt6
BaET4BkyIPa8gDsk22CtUh7ix5TIJDqJxAaY2/6zuwKbsfR2jhU0LgrTHTPp0S48vn7gOXn9+c2W
GtRfIybSEPfW18Nrx0zVJLHLzU6lWVlv3ADCtVIvyGux8OEqzfFmHOiLiZktx4viS1rDVDsQD2JF
Tu3nB0Y/yZb2v/Y0HQ4CcLCBowB3MOYgNbBxilNBL6z6GSQi4xv0bs7sOAIfBkz3r78APK1VnOQN
odkn+a75k51QfX+syhJPmRyfJ14XxK5lCY2H55vFRwis+kb1eQNgSq8lc6jF2O12hLcB4LPE48xA
FcGYhUqS5tKS5sx6YQ0/GQ8twLaRKeYXhWG/gJmqx+HzYBRJ8uAP3tUG9SiDq2UDKetWC5ZTC2nz
QRdPz8xon3QKG575RoHENSLfhZkLukv64GqHR88WP/ywNZHyMhFLFgkKROZazZxs5Zfu5nzUV2Zh
AWUPpUgFfIGtFLg0RSeiRigqpQB84SS+Rv6wSmjm5ABjZEaFH0Dqr+kZ+6MeDFngkoT9wodHngCP
Lluw3bIBYtXaCKgSYioF+3CGqVyz9nr1JfIkS0IVsg+pEr3YIjtgzwqEemMxnEvMhNb4V/m4GtFT
06oypMoc6MsHwESbFfZHXeEs4KjO9atjGqYwKgyPpE6asBpFQZJa8a04qxkAGoRuW10NK6oEcMqb
8hUdwh0n8ySg1F6NRtRGT7vyrkdiRra03BYpeAw6rpv0UeM+m+Tz8YYZ7oSpyRLxUXbSfHXCyS1d
+noxhSDpv36ggMdz6a/aG8ve1a0cAw6Ub79jFx4FBSMkl+6ENJiDUQSTH4JHGFzA9wC1gZDT7eGU
QKkVog4wMJIb4cbLmO+jAf0P5f4fTfe1nGiWbAH4iYjAm1u8d8JI3BAgg/eep59vV8fEOd1dU6qS
4GebzJXL0EhdvOz0JJ4uGl1TnTwqyzYoJxhvNELcXcywbtGetp6fsnP+UALd+Cs60eb+88FUunBs
oeg/qtnCpX4uRwQz/ESay+GxAsEv5rrbuIv1XHEQofin5n7os5xiM6HuFQzDeqRmSFsCyO5ElGVr
90auNG1mSvcGzLR7+J1+nYqr1nWMrrIbxrvXzruqIl530l8mOc+5Ec62GGvef0S/1jaQ+2Gqfa6m
awIgWyfhd8EXlQl6ETWll2jdvjO2WKydbvL7QINg8yeHwu4zoug+vjOlc8OZYfcsWqtKtvlw//9e
foF9v+z2rHI7KDMO4GQUeU1/Uj53rt1NdTtQSMzWvWv5IlEGNaCUFqfO8bw8T7M9U+zCXUP+CliX
m0eYmxmC1tCUGpk+X7bq0zEQkdym6uDfQbqD9BMQW7z4YtZ7MSyrG10+ERP5pV+L0Ui+lu5upLXt
uzqyf3zj5Rf1sqdL7htYx/sfk4WymYiiS7VmA/2ZoZhnZMrXrpGnz+8n8lkmYNI5s+T6Ww7WbDZr
OA9r2+BVP7cORXlrpmelzSRSRREE1Ydp63MAD/vhPPno3k01WfHXc5PI76L1Zhn4MCKPlzLV+8f9
J9Y0AyBm+rvNDPODON7ABOeWt4hxT4jFVoc6EWc2s+rPDQhpwyjGkoeeiC1jfk1lCb7891xseOk1
Cvvt17p7mq0wh12qpkwzi+dUTbZRmT6l9gnPW3jKwfEC8ui7pkd8XN1X5TjKAdC2rwn6W+sZPZmf
jBJfWK4W8yywiuHeEkARr2iElZ/Jv9DwSI72v+RQFP2NkOlAsoW8mQ3ZLJiyIA8VN3Wv38QLljal
gFV5/hubKMehEP6qihwv2beVlqE85X5ARXAShoMsC6pVGHnXpvPH0HEQMuQ+9WIohQp5fS8HjiSi
DkJ4cFeLA73vZaOsTrLCNeyl0QpOdPcE9tfdYzsXP5/NU99wPX/qn1pJH1q2eGIak7T2DgXjiUqq
jyw6lFPrUtlbcS6E0rbYXVLesisLkzWDCkcAfsmR6XkDmZBgjmobU/we6ayvVcuGsPoOoSt6uZaY
9XbmYiI5IlcxT9OEOpm14j6BWzqQ4Kw1cyyNDjd8PUL5uO5r2QFCwkj87hEzyaJH0TZ4hMaN0n/s
6rU8YSC3lP5d0XlZGKojZxDx8e1PM+LovznuswDT+aH6pt9JdXd/8V7iO/OJsXwM2+BdS49WDfPb
dSfSXk2csQ388+Vg38F3ZMqzaQKdq7lJYnIcZ9r3gykEytCF5CTTWH7e+iCLaIuSfopSRkMvtqBo
ooIoX7CldOHHn2zdiQp5gA7C0xO5ioYRKIWOJnqHmUSGnjKY2vj8A0rBEyQ8FLaBNLB6oyNVn/R0
I8dALQ+iMe889Jn+FBa50ynLMySPW0/8FOK7MJ+dzO/whP2bOeI/sjsZOd6855OSBLLkBCnNsGCw
tzaS/Nc8LjTuq7DLAClh6ngrePoBK8PM8PqIaPqLPtFheOImaNKHjB6BBbgGHn3YGgDE3FvSrdyY
QGT3lYCK7cJukGN2AwhoLDn3aFrPYTccTj/+AJa8PtSOBQARNl6XxUddBsW/jePfmlJSAd0feyEr
/9uI4jTCr7eDxLtFA96DaK4UtiV9By+V1V/Me0wweQmBQkduKGaurF70LXpGsFHuW5qR8Hpz4T+N
iCQ43zVohDU+vr0eY54tH1vbVrZ/mMdq/A9a6WGihmt4FN2GG+DDOIZ/pwanebZ9aCxbue76UE62
kq1XPzeYTuTczZN9eq0GRW1uobTIdXwePtYQARnp7P7Sw3BtxlvApAvbM4OU4mKWQQTClwDpfE2b
kkW+44MTN46P+Pdy9uwp27KDZ13YSSum0K+9uue1AAkJopgKWLTvuYGWVUkZk3BQSg1N/147seZj
xMrfjvyxTJZfyb9Ve21C8/HSRnaunxdvWlZXYnwYLmbPbuLHFyNm/gHuyfb2zWtXOmhf5ZFtvue7
aqZ1rcevheVftnkdo0qcUCr4f8gj/FVEvM9fTENHj5HF6tjc/tir4MZUyWKAJdjJyy9LzAK6xVpA
Px8UsUMEpUpyFa4IRgcFI9yOuWw/0z007OJkf9pLjqQctThighwPk/c8Ng6WOx/R4fUH6mJhmMYI
VLJerEoL2+9YI/+dBqDf93qImMmaxc8DDPqcr6/ySpoXx3lBtyMAh0RAX49zaM6FfDxoAc7Ri22E
SfIgbkrVTn3txu+v87e51l/yWIh1Ul2dzlkSgGZtlunmqre6lzGdHAcpEWjbHyWocs/Sin3uW5Fm
chJvLdrr30dvupAi/6hzGMghT536+HC5z1QVd62T6u/n23nI6c4iM2/q90ayc/pMf+yaqErD0+e+
uiKhzgtj1ko2Xp14Z5/Kr2DzzbSFpEnfF29y4DOOmkBniXAVyYK7JVxFlBSoLBNqgEu2hLNisQhL
R4l29rm08qsjwmY+HT7GKYM0Vx2tvN9PQtSNpDgxWFVqBmUrhsy9EncHAnzepLmBqbDKBRlLtmcs
15MC1kxLQNzXlrYpPCPNk/tcXlYWY0wtHKFoO96/wtYxu9r7ebYp4Vtjc2jSubS2mqx42X/nyzF1
5BFJ30AD9RSlOCrCpS8ieZMq0v5dI4E5jiBzjBRR3nAs9S26FDjcMg8gRT/EBpPwTG5QT46OP+vw
f19oMD/ewvkLa8TLp+J+uEO7rlAjdwfyiEdSOT2K2zbeYAIrnzbxB8S6TLhkrezA/LgUj91TTzEl
OxRDHgsEj+lby+G0ct9bbseBLwRePYWHCy8wI1gxIc//y3ujxUl8OnwscHi141X7tJiFQEiZ6c4k
x7mxckLSToxG4kEuMUckMsTGwaTJsPzTv8lh0FcqimaO/l1f/4GMeevfu6bi1KUNaYLVf15cDJS9
mWk9xlnly00BYwEGp+xJeO42yLvuTUUEEs7xh4LNJeuUl3s6g9g58m/tXfXS2/XclOJvdR7STFZF
n79vgiSRHLkygMVMtYwJ1AQuMHecNWEoVIl87xlDOebO5TufnfoSfLOVD7HVueW3pb/cx4OQqBkp
n/2msq4WbEeBNMdCtH2vbFu4kCalVcltn4aGhThkIkswok34TDe2QQwEPYAw9G5/DmdtBdzq23PZ
lgPzIyb7G2utcq1iTjfZ1xVEBzX9upRq76Sno7/XgfTAttuLzORU2tbIjbhzYKLM/rOhNE9paX8U
vm75XpzoaI96AnKGQJge4zw463zVmSb8dYEI8qo/y9HRvRFk+9Vp8VucdGV+KHzDm+zRafWO2hJo
caEJAdOWFr8YqXmmVNux5VE/zqfVdGFRj9e8zmqit6gnazdNyKt5bmeGmUlIFT8VqXPr35nKV2hR
Dt8+dwSSmBwgTBD08UJyS0Z06N0Ltx7kouhM//2ex+u7Etv3DNW0wNaETsNlXcFQ5NXo17VL6wnp
zS+a82XZATmcVmOVF/tyLjN6y5BB8cyvMMlfvgpAaF6Kqf67qTEDxKyqdJDILRDfBuVWYAB2ciwz
ZDaNjtX3OFVflDTp5UjlibebKaUqp+ajeC9REEBiu9dSrv6cPVvUUXkC4uTntorMJy9+24jMMufC
64sggGaAZYpDjRB8wQBP3BiTg0lijDdDtvAQv5flW1TIWT8yvTMtrk+8AiKn0jlaZGbH0S9VRZu7
6+3vRPyl27P0st5v4bo8JvIrDo0sV1WdnJUvWFhkUgbxpPbTfDLyrwQNG/YW8hyPAxO19Ai7gnHd
SGmjXbG7rfpjN4fQGMbmZ6r0epr8YnL/iMwdrLfeo5I4FpO/p54MzuMHeiBKhePVjU1YglPtCDbc
pkdFA5QTyJExENUCP8m9zvb8EqhBKl0khOmfSQ6ZqGmDN9a8gFWlVtbhzo3DCM+u/vyGTpRWMLQ1
0s+tFKlyG+f+tzF72dcyY8Qp6zrWxKPXLLJIq+pSosVT39Nw3idH/4EaGsfFNShIzTGUEBya8Oec
FX7/hqz2p4rMfYtbzgm4gQN9YVpga1/LkepinKhlaiHw9lisH1uvekaDvyxtK4/6sfn+SnW8cMXq
K8SnQ0ty7Ush+7spXfpyteBmuJkJWBcTo8KxtOWxuP7DgO1dAV1C/ArGixVVD6ULRUgJkPVrEnan
MfMh6zXX3xwqXF8C2QFKjR3ju2xwU3JAbaKFlDmj8ll1icipm57x12ZbDoJe12KzQ1FGYiPe25Qj
5X0hIi2F2Th0fEqh0lOlbCEZ6d7TKXEq/Uwrphu3Ajqi8f+1eYG0fZ1Gages6XYuf69dB6T/1Vgj
ZsZzLD8bTB/ni9aicRuy7CGJuDeU8IUbunlaFmN+/fF1KXt5Fd38lWNZOU6Ac5JVXcYAqhB545yZ
xRj05/KRYbKL2d69NviyDbPFTY0+6jwGfdC3EeRPMuPrT2wQeNCsZXtnA9aOq060XdVT8Tmn9P/R
QMMJN+KP+30hgFITgKVAcuwknrFJ/zSjO40I8lftRXs1EzCSf7GYTrYjDRW18LqvWFmUzfyMEbSv
3fj4tU4lQu/GugbY54D0uepvZpLhBJWlyijgtQxAJ+1kY3vOEtXJUAporUIk0YwrbCP9HUnKOU8l
n2cRUjsKyD21MoVTZVq+VgXNt29FM2y8OQIFjOHFJFPa0X0phFDSuVGWn/Vd89CcfpzHl+J2lqI5
pNorXAbvKhC0MlsUZmsSr2ak8vhob7rXWQx+V0h/nkf7UY7VRWH991gUt43b19OtxIAhho3O/YJp
32FTqrGMCyKp56ocokNPv4df5QjPhMS0eARN7dViWbFz+cumGMFvxG/CvD2VlCdkAAouZxDzwer7
WOVeQBUxRSmuMrE5JIyH19swsg3cGhfOKEXNwWWPi4TjSmMV2I9qEvwlmzLc3Ei4OKuX4nlV3HCB
s03NTO2TcwF+6oSIrrj/x+kl2M1dUHe152ScISAAfhqJ1BPvAAVBXP329kd5U0T14mPuPuS39s8r
BhvlAIt9NZyJ+0sPIGPj+n8BnUd2iwXTTn0rAHaZqxFo43RcI62TYZQp3Rd4QJW13TZNCJXEZsRO
ytuuaHJ4B5s4U6CGrZ9k3Y+Oj24zTauebTPbNzkyRnsvdmT6ND/zIdmySECg1LugO4faiquoo1hK
XO6fH+JUuK7+wam2C9GQ7z3ThHtwNtMjL9Ll7F+izCcOxHB26xy0f6TK2TD0xB8w3oRcZI1nb02H
fuRW8fccF3Ad58Olfd02Ge3w4EEjiy4+//XA5an2P4dkV8TyfZNKa6B14P1zNzkLTFJ3gbGmNtWe
pJkAbHgbtyCy3iXqSGavRY8DHJIwApr6MR3pGrc732FGKklt9FU1AgHzHo1C/XW/KxrT5lRxmbyr
zZxgnptj2c97so+Iwv+m03bK2rkkBodcCg7QP1wdh0lWutcCTsUCvwfJ1tkDb0UVSI4UnJEdX+/I
TAjs4tRNH67F6a3Pf8V5KKVymeqvE4XrNoxr/VgPfscbnKkLkH+SY3/haq4lt9/TZRVVYwUlxC3i
bLQ8dR5mBLdUmDB7X4d4y88EpN3T3uQa4K2DpKifHn827YS5guJZrJ+e//hq6Bd3wAFsn8Anwgja
O7YzZg3W7HExPyewIuMkXEr9cwvwEblUffISYNcJhHqpJtuxRFhlrWcdcgzjDzHCt0rq1MpSft8c
TTt+gZj4Rs6VzKmWUwNhGRa29E+dfXhztfh41SHfTvOKKD96hmVO/q9nrsq0gvkdneswTCQq7yaD
iSn1+vFHDa7BNCFXtCogcyDykNTde0+LqVjpWN0YJKXyl7OIQ8O44qMY6WG35OMf8Z+tlBpwPlHB
s2AIQ3B62pbO6Vrm9hEbRIDMtvPhUAn9NJ8C9C0OyJLrW691NUG1xdMY61olff++yIFUhtVw4xOx
75YMFwLh1KXScoOC+IVKYj5hICBunWugE05+8dmxTJMQNUtclfm+lja/R/qR+YYVSjVHSZkrJ7PN
S4uA4cwHFWtET6Rj0HwQH+ZqCAHsKrLRKu9ekxmOQTAeIJMMSr1JMEoy+3mXzpEZXtkLX/X27iQZ
25xzw6wkAV5qiACPkL2ILwl1CunAI237MfkLRgWgHROlF0iXMeipFJHt/CzmwE4Di5AIj3/eu7jh
qYE39RuVXMNWMJbPXiZRWh4iR2EP+F+UC+3bhKLvLXsl/QqIkdwGdkt2H9TKIeYQfBgGjRQ/r9Y5
UrgSz/TvVbWGKV+gO/g4udRx+SKvPpd0UkwasGqQrFlPRYorTcsQZ+v4wYhN8DHa2I1xmWpOPHpe
Kg1EPV7cVYWDU04gTFUcBWA+KZ6elSMyPtNG++nXHyK6g4EAQ5nv7Cx1ZcvMaDURbLgcUd4Q1w6H
k/PWZgl4xmcn3ot9sLP54At6qp5mj/ZrsnmUlpwVh/EHAUs5jsajWEiSyl1YELb2c1t3Pya/rmXV
zyRy4HxYeyU+jlf34K8lM7cyYkLv4KRdVZaXwmJ4Nj++dda5AadUBLPdtp18Dt6ZSSyOA1fgAKvH
Mv6ksNaD3x56ecLU6L6wGybmyWfhtazrdHLlDZnghRqktFrWLtv2rn5/lJ9R3hSdlZZhMeHjdaer
Jl2zeHFVt7EP/oHkQrvqNtVEqkxjgOKx5+Yo0pdJrnFr33x+IjfY9mMy7AtUda9LgF9Kl306f2Dg
I5p+00dFXdtL2+y3myKMum7Vx72poD12D0u5LszVqluIFkYNhszcP+ktv3QElfdY8b2fVqKcBLxz
1pyb5CA6Un7KTw98uulzGABx2klMTo18vA51Sx//HNF3vPXVzT3oRudpnrzNHekZ59RpWzUyWGYt
3SIHt507ylHmkHSHAgyXP4tkbxNSXpbQr/2rgfHpdceSI8c5py1H/P41Pm+amMWMk+zlY7Z2Tn2z
mYr3kpMc1/9d+dorJUy5DG7HhnEIIZ13JL//BHi6Z+N8kNtaj9uEjW8c1FMVJjlJCq4spj4y3bfX
/e+mHEE8bPvYOPor8paZYYCJV0rMVHP9A2tT7urx97rO4f73imqUX/4+deGRcuZa2ZJe5Bejf/gI
JJCDgI3ObAOPz83MSRxYw0Fy3dA+IuBvuvfnCIgD6zfjSpdV8a6ZuQgHzdBtZlOkxo7K19eiN5/W
iRblpUbbviVNC5rJePrlLD1Ng6EligbTzEfrBQB2vpFumYmqn7GL1UW5Y/H6gcLK5zJ6aDpFHgyS
l3XOTqlFk5/w9NE6PWtXFfNldC33dvlqdniU8SkHJjJ+tFA2Y6nKsgODPQ0J1YZLLTjR2sfduDhV
jn3OQevR0W2kx3j0TdMpvXKslBe1XX0ZtiNr4421aLWRP5uu6671ttcejjb9xqLMmSgbad+utE4/
R0KG9KF40GYcGx6+R3NJ9hyCVt6xxgi2pR89hRj0RM89qw6xUCxA6sxt0/EWHe34kKAhufIyMFMM
39Sf309djavXhTszWiPZU+8/AHUfbTsedTVx5poq/L+L2Xeyv2xqAuJ1HjXOc7QLG1rBUlah4VJ/
LcEhHfxh44e2YxVSdJucKv7EoT5WLWoQweuZ2GgxesbE2ibyp/J9w0+plKklBtDXzKeWcglc7ly+
YBSLyaLxLMLI4OqV9HDfxPU9fya3JRP0mXmY7uT+Q+4B8SPXx+ZGgaRszSikUSn/K5JQA1DszNgU
SYD3cfZhDJwFqacNyZejbH47vn2/ukqDy62QIzdsLYa5drxL8RMjOL9RpZd3w1UFEIm8sxt2T78P
mEJ1fr6MI6/mG9fqVd9GIhZ64YkWhmZBBXjbNrYon9S9iVb0n2ujcSBjO7y366fsBAdBcTNGDIaB
8RReVVMh/IMnQBLDSCfTOsTLq6RJ8130xbR2NrIdL8uZVdkehe2tqqu+iDWyyH1RNkKwF5oRNvG/
AxFM3t/mHXH8rxAZsFoXY/VzKS56pHf43HGnLfLIqCc7Cwma2C7OifBecUyFllY9pGyFw4Iklk8V
7PhUoZ2P9OG7PTYI91KilzQHUgKkKutzsJk92QG7HvR/iUHEPgv3H9W+NWiZaV8HrDrdqJuoQ+/e
j12rE7jjMtbmwKUkbdPJmbTtlcrmxyzrYtXt2iNW48FSkMwlvCmqWFtXsyMpcF/v5jlXPUWNWP8Z
Q0OfzUuuwvK6LLNNHslc9twXn2i1Op0gCInP1lEu0+UrHVI2UadnQob6ITlIIydmsZbROgXNr0oQ
nvepww5LhIe/KsRCApu+JvQWXQO1hUKKno/lLWIjfAHrSE/AIEsZi+/Q57k3YBLYPUNbqyBkosMV
h0djuvyZyWqbPoHK0C88YBo7ncdW3Bl5g6wxv8/+44If0FZQpesqyDCbAtJOQ8S4Fx0G4uEnIPNS
tPz7y5aTGwaAwbHSG1x2mT1IPlAQB59YHsgcyaS0Z77jzlpFWrp+4VVat933a4/efy0ajt3tLfox
WIft83Zg+hZ9d3yX6LHttQW2ZtsX/n3jN38eRBwUk0wDkYbi29+iC0+XPaN30x0pqm7LqJKs7300
BHqmjQvj0ZqO0Ste/6j+paE1/XqqFt9Ul91t1+yj7Tdi76f5Q4nfUTq/vMVLaUkJkZLpXhgTEZ8/
tzhKI2O9XI4mRHNXWj8zRUzTNAxE2lc0MjbR9FPpbZYtSXC1TT8uqQwPO9jc59PTUuREHFt1Kx77
YOZ89tMdqCkfH0qr9q5hStPPNGlPu7vZTeHclS7qwsqGzhN/LgfV2FX3nVf72Hx+3SX9XNrizwaH
evjUDbebt8oNAW0xWdUzVUSb6rGbmr9N4feF1a462bUXVQqG79vfQZFbX7QvpVzn71iEgC/1DrFP
RzQ6OrA2WVuPHULb0NQn3VzlO+HfZoirMxWb+Kz5JM1Kw5PYFt5NrZx+GkIYGa/qt8l7kAvdr/Sy
z1dlitgfWE2akUvJYZAz6OYK11kAGhqarkMlYJVF47mXOUTiIya9bF2B6emGiql2rLqY3KsxszZY
Z4iCOlXj/cXHs0MZRo6PAtWGReLVnZ1LqWbc13OduKf2ah+GZ2Yg+XfjNVo0lp13jX9JrrUev8pb
lt+oLjqhVL40vX1dEh/LnbY49gkp0UPVW0krqLbqE9Y0DvJbfBPeVnh3e/ixgMv2up3qXzHrDeqw
do7tYXJ+bCcb+/6zsnKL3/KPZZGJy3ZLdUCmXFq7p5mSztxvm3UJ4XIUmd331e2tG8uW7431tHiL
VI88YyaR/nvdmbuPH4/aPTPZPspI+rky/CbVwCmKwkvQeoI5VAv9kP9zgb1+8nebkfNHdDlibeSd
KSAq8WFsoI7irbHvLE7lWH6XbLyfXZ/RsZKc3T8y91AaDKI5jpGxVcl//ektT4ZFMTtyDobQpWmd
lj/ZS5Fsu8/uhQyv37J/KcCuPwZZXzkcjOqWNRLs8e5r/ld25KJVMu1YkuDW4oLUBGNgDLUh3Ld7
kH1HNKfpEnnTri+s899fvdYQFs73T+ubLBoJqOG+QvNc6QOVU+cBZOFZIx9J15HrQmEL73sWJ8rv
YNjlSCRTNqWPt9iTTed+YjgHA2K8kMj5o1FBWKAWV7bw9kaHIteDSTlEnbn3WmI3gV2ZOtYdV/9+
RDiSDrcmvoPrPbw3OuAmp4emU9lrcVwQby27XsmhHcTbhXPXK3bQOi927cvIFlGmLwyqI510HYCt
sfKXVSluyX7u9UGbjWHPrV9vPtsOrpfaajf2bR1USSMeWwWqnPhyADsfPZA+8g15svJc1fSOtnEe
TJfvsiKcMQbOmWwFhO10hD3OFu3MtYBZuG5eC7viDta9wmw9VNOtLPR7byCarMPoqwiTIE9KU7EJ
iU8Kou/Yp1PIeZPdaftDqkcmUlbv2L9bphxHIupd/wBYMig49V8zUJYi+m/7A+dZialRMf5z9YqO
JJJib3xOGaN2YVdXClx+25ihm8I9PyYHShTW/QUiSaR+3pdiAgi8oQ6Tq8N2/s6WD8MpYHddcvw8
Ds3nWNXjay81mjvvEBzrs+tS7v5HY3vM5jECtN50gI1YsoZNap/Ehw9DJIv/eiweU7Xl9zJbj78q
kal61K4vvm5FlrAHls2UloVorsnQZretTEfL/QBuX3ntRrlyx57g28lz1eoPhIbbWH/5ZQEHigQH
6XXrjhpRsOPOX9n6qrGoLvyjQFg+QgsYn0Wy1WW0bDpz/vL3Xa//7SuXs1s2wTiclym7+EMfYIrh
alDy7zu42k/dKfGA0RU3d66Ghi7OT7OWMOski7YUM3yYEWkUsZ6uOy/88wxXm+vsHYoJpcN5ED7b
56V493fQnZrGpX5gE3ABbcvll4xZnN++WzjD21baqb0M3ileoZ1+jIW5+9K+vHKVospSEIV/Dn0d
Z8ms998PDTcqghSPyzagkb/oIK6QW+ZztKNcKNhgqQFv5Gi+r0osNa2EW+TZ3N+C28KiShyljTiz
d7vWPIezOulco5YAve9ky/5Xs0B2VUZepZ9JYFJ7RttvAQImN20KDzuc0q2vhHHexCpqfnfw+l55
R4I0iIJwr1YIV70tqiZAXPp/+cFa0lZWbuCEqWJVGrbq/gdM86yJo007yTxKXq071tKB/YR6iynT
z3xqN0HUxuds1OjACEuaYQCMUl8ykVGhYuxe8oMQnd7MNzMvCUA80J6RgubsgpjOh+veVIAyq9HI
OmrC+1d1QgHArRJ+PaOiMvEfsW0qMnffVdt4Aqs70ub/H32otQCotev7I/Jp+uldbkJlRUmTwYDe
ffgD4DYsinps4If8K+18XXV3wUnJhmps1ccxyHwGfTCKSX3dfYx43SJdDW6X8tKjtQ8wnGKBImXE
uHgOVUYoKxEzFeB4PwPnaK0Q+lbl14GRVf12rBx2JQAA12ym894LC+5yxm22/wBgfO2G0262m+OF
yMqvcsE5xgWejlZb79x1/e9VhtMyMBE7D3E7N2fZASpHsqyYGp0HsabwaO5jqd6maQ5XzklbRnZ2
PktIKiYnCRSbRQWjRrprxSSVsSEDJQiOlqe1/LAuxde0uvHa7xW71aDqLqUSQZT4uJ8s4iMWcXI/
9RHEGWEMJhSQ6w1q+yArB0jJDoVz8jADeJQXW4NWaE4y14z/Zp8tuwbc5/O9Xlu5rcQRxCYc2lBA
h7sMrO/eCDeMwnQRa522YsMq22ako1MumuaXzsV4726UxQ6scuW69GRJKSSvsqmHcLanF5ytbbBr
fCb35hRR5GxTvoAnBmvrjmgM6n6vYPmdTisLLq1sMjzc6kIsJgr5NlxxVTQ8YlBsmcYRJqrJDrRx
5q4V3XYAu3e8AKyMWMsWsJ18Jm45aRSYLqd6ZHxpp8GNDk9BX+PNkDcNjzjb3mOIzJ2W6WM5kp48
KHeYhnbOyephAu/gU+CjwB6yGtXx6tRFTybfM/8934/ZZtDou8onuh72m9Bn0+B49zQMmgLnCemS
OpL36z0/z1ZyNwsVTcTSLUg7BlkpMhYN7yvKha4RJknXbd00CE13Q+7hqHAgTOthFPguPRbMNSKf
ZEH2mjPBX+J0hXYrsZGXfW6ovL0nAn0T7A+SuPwlDS8qy/rzmR/JmDBOqx8x8YaIhe14T4IM031/
ZE9csmGk7e+p2a4DK/dYQ3Gls4SxgJDgWr+RoJcIoPYWhTwrWy6Hqq2hPRn1xcbnxjFIKd5t0Myy
2I398VXtTssxySLVFwyq0MwUwJFDLbfFzB68YvOYyQG+0EWqm4risLyu+dC25XuUdSkjcUyUc2Mx
iQ1SCmI+1eMTBZlwiF/kp9qB2PDI2gLTfb7/yo11tj+nyWYYq2Llfm0bTI3b7yBycieUDCO3KJ/5
ZPdWTH/cS5efuO2bHGQHy7IK8tZGhH+IemRQwOzSPfCRLAGVpiMvcvXCdt1g/sHuJ7vhfbAYzYmA
qvwwPtOjZxE34DPFizZRvv4o6Grvb32XJd9czOY3A0eE9Lbi1+JJzvbMsTRJvmnLep88x3xtVJyf
03LUFLj/bqT6hj/Akw6Bc3vRMgwF7czjv5Dax5vjlyge0+pbK/z3GW3mPjrpnplZTd5F88A4d1mm
h+1P64+KWrJjDX8drFWFWJJ0i98uzJI66opQqYrigD+ChRiWVsmebRZXvR4+nOjuctdeOFcxnV6l
+Cic3G6putmFUZlLWa+RaALnDu1QDTzDsM3V5xehWPCXvX+n4h5Ewu2r5Pjw3XjcMyGoRgGUvDpc
cV1cqFU2+J0dopP4iGWE0vLcjDhZi/FWIjvEGEcZcRsbs3blTLbvVaXSouJzniwBSBWDn2RQYWRH
ZjOOiEbsymyUW45KLvp37mrVwtGVbCqbTR/tgNJ9AB5QHss8xPbBgEboMfAsbgRpDLxa5QCvBS4A
5p/U9yODNRgA5WrQec40ugGOmEmAcoWZf3IGELiXElSNhaw+kVVCUZ8q0cIf9vTfJdtqBIQr5Yrb
UiI/dOdCs9vvL79eFNPt8/BVjTQizurudrL/fuoBSCDr18GiR+LcCfnyubLRTR8ba+yFIExlqSZ4
sk1x6ooKLFDUkrKebLLI4tFUbaJ3HL+RG+vn8RR7vRzFQPQAUn29/OCfpEP3Sad7HJHoXKvrWXzA
6rB7Km+aS4EL/awxSiPN5NjRUpVXs47AfkNBbdH8BapBvMsbYrxnQvssHKvWJVLtYFqmaCjBBl9e
EttJV42TNZ2wYtOZLlgAd62LCIncAJlMdXKfp9la6rzz8MAI+TJ7HAqTVFmMSP2ovQY7Z8aPfoiq
KgilLaVKadGbtmxnW16Qq3ELAi1Oy47ocwPOdx7LP8piny6DDboJcOYbTr8zIWwnyBQQPkjgZEs0
pD1Up/3jd2CktI/FLMox1wvNADKdzr6b5fKfbC3SvcMC5Fl8VQ+lQyMSpADb5gWZd7EvxF/s29hp
967fl1Gyl+x21x8cUAsu65iJbTntgb8CFbmc/ch2L5+eh6/ugYFpVKma1ztmKNC2hFM9vsqFtfMr
guU4F9j75Q3hLXeXH4tDWQjpUD8h9KrwrJ+GzJW5MadZsuSJ5fqaf0eKKAyAJcPQcnZw+L03tGg1
yL32Qkjic3w1eBtfhldRrekvQgUZJCqPDsRv/6UIpyHY1q417fCuGp/5xyDky7+cC9faCyAXfEdo
l26l8HX5HP7MKTg2G4o3M9dqeuaa8pXTopOtLwvJYyMkwCbNmHSyDZvP771Dzby+Snjbh1yhbTdN
v3EJdKJnLXKra3JD/RxODmaAwg79j4BFakWCjUbFjYt2N3vNkremAvsft9TxY/sZ5twr2UWPkvjV
gMvv+q9Spsxh4Yx94XghTcv9EJNS4PR0kVwfnKgtzHYEWrA41GZdS3VTQYMXCLj/ODmhnoPL0G+E
wQdYRncZyrraonTuwHRGh5ljhKwWBXeB4qNCfsBMr03teXPU0YIG6mvxPU9UF33mw9a5MMDfXZ2B
s2trozpYF80Sfzf4bB5q+msu+UdWFoepVQ382Yy07nUk5GXf4m4/aonKvYTWx0P7YMTIDshlMbgd
BJpqTzc8nl+h21xM1nCxfb6cjZdzp9Kdc3gY8AGYdZbB7CpU08vvTYM19uAf4BIkbGDclQkr0gtW
3H0t/Ibi7qivp0/y2emznrWHj3rXd6avv841jv8ICUj3BtR8PIQv5Rjx3D7Y4IluIc0uRRr3dX7I
wpbCsnGrHidDADf2VvHSznzcRo/+qy4P/ZafXz1o3kktjpPSe/8caJZwurMgVruiMpKQtFExOYhX
ddLUXJi9aotscU0X2eNLVdDh/WyqaiTl0aq9mseGuLH1lyRx1KoVrJMn/naA2qqnXOU/dfMMKEpg
3VPvhC8X6Tx29WfzPniaanSFcdUuFXVb8Tn350pELJtf5c7ZJb1uJ1UKMWBQcVmNlpFAipSkmXzX
S8EFvz6MU0NdeS4gDBhFvauPoUvp/pOcrWFEX3xG8MHvODoIklzCMD3hPF6W6MErfEjjdjCEGz1r
CZGNjO/K2jtYVgAYFbTQSgYqDrP08DCe4qUD7IpXD/4xXlb2rsh0Csk+kX8EL4lk5TVSk3SICoyV
gxa6YATwY8QHfcMiHsV7lm8B0xlVWmUHbm0aXjeezdAR2rSJogUfLY2Wn9jsMDqAvk3jZo8NzE6+
UVVeeeDNjq9qqhzpAAQG6d7cgd5MKofCymlBSSscexDQau/Rrvv+fbmVpMH0fx/l6a0gqDxJpmhy
Z4A+1OSzbfeYlvlvt3EjEYK2UWBVjfUOhnDdr7IzC3NxZKTx+g1fsHve81PfL9O1RS2D6VlZvwuk
K63uqXasxEqbj1P52EZFubdOtV15OiY+HJxHyZ/j32bIRO7juuWCrrua+YgNLH02ZbavL9NWnApt
Uy6fPNeTjnEVcvGpdlmXsol2hohPgfuxaU27HJie3JwLi0lg1UuHprDQKpuTFcKXN2ijSQYrwen4
FFeNsUxdlWk+Iv0EMkTrFpDSV2tVpXoKAuNl17TtWDPLsylPo+0X/H5TDcZHhPmLUhdPHIO9eKyy
uB/EB7GGwA5h1+4JLaDF66piikYblZsj+wdJ4mV2koJdO4/5TI3jg1yLc3X3hgHWfHTOyt7J7WP9
i+bFeTxdnc4vaDX1Y2+luMtfMONolLonO66/+Fxf8h9P4rZjz4S/fa+DWjhzdjZsH85ViYf1Rabm
aUbLl6/4A89wk2irPHAuV4J4BovWdU64PDwiZFJ9XArvYymXHeyG8h9pEzQvbPOSHfnx649I/18w
UWy8zrAjPrRUHuvOWiW76uVeTQb5Yw/79ajFpAhccBdjjUWdiTTTuOc42GOvy9tr6HFjDB06Fthy
0fTbfpFdMDg0a16f6rywlx2xwZO7J/Y/nu5sK5Ws2QLwEzkGjXS3kPQ9IjY3DtQtiCi9gE9/voC/
TiVQ6oZk5crVRMyYMUO6Au0b0VfexIYq3n6LjTveEVx7+God5y2LJ3cxta4xQhf9Q/3nTqHsVStH
DqZfzPW4zSElSHaaG2tJb6URO4Y+tN5X0m0VN1etDYOOD3y7AdNfRAcTEXRVNdE8D0SSs21v/fIv
1GGflaXPV8JvVvSRH3L5t9+8NFUJPkIkufb8LYCY5/W7QTKnoWDLLPKSF28pURSBO7Ya4EsxgZmA
tM2FQ/9N2zUlKlmqQfPAggr64PuSEEd9yVddAF2/4/OhfnvPK4Cpzze8b2KqWbxfjHrp1AVl5ho5
vvXTWrmh4vUkuQbQPMDBiX+hE+bH4gQijkJyAehJMOxzTFeInOotx8dV74KNp6abLLex+iPROBLi
bD9M2M/27+C3WZwQPBN5/IwEiSVqbQMor0gR8O0Ty/b9BwIRwBt+JrpYh8NcnM4fZ6G3zFB53r5D
93MTH9i/433HxScU8k7sGFbO1ahgaoRlccGsCuiWJJCzUTuOFuuslt/VoPEaHE0xgTJKTnHJrcBc
uKeXj+1FbAzan1rVv9iYio8kC2W+TRYot5vxR60wUo9VpcQiHT1LAzwtxJtd0c/yHmIJfdt2X7YT
XhUuEuCe/4ENc2uzSBUR2jd927AgAY9otqpvd/TZhwvY2DdzeP1UFOORgnfTBX2ciO/Pq+m/mrdq
Cuseag9sVJyGIBx/bT7rKRdbbGDjUBRT1243AUMAEcUQXFGBDsAmBxhhezmVBd+JMrdPFyTLTUnR
TgTUUiWhHhLogwQwJBucv9a5pLZY63sE5xnruIi5XBFW8YFiUB8kb23HaIyrbGv30jsEnC6QJ7og
wayl4RTYxFR/2ISw2xL8spcr1bO7BhyDN/hFXi4bPXAJIRA4gfrZq6Q/ssc8uCGLcahcM0HSNRHV
Mdj0s6d02deLhMqo8pOriU2OggXZE+6NLoHii4tKEUGJ6QBe8U6lHH9vJunsJN53KWuMX4Nx6hPA
RKSD+imNiI55R0LnfKeGkYlMFtIuc2qnHy3PuKTpLrsZnkskDIchsjTVigRAKjafZrQvaxHzIF7F
AMD6KzZ8aej8kBraNby7ODwUELzt9kiCE43DqQ0s65Gekfs8a4BHReYTtPLU5Hj7tBIP/R7teqBw
RZwMstRE5OXY21mWLibc4TJ2YNGqQ30mLphphMS52CXPay36Cbrr1dKG3OPU4iH0LsGjry9kspbv
NCCUW/aB1c4F+03h5lxVyFa4/48z0TxnI/Kj8dnSkU+kUpPMIN7WNomI+EKdHn6zoDsdsTpKowD+
Vw9kTxlt8XK/HKCgQmmzNQmN5+yTftbDs194krjcyAi90ekYNd/+9GuLCjMe5KvjdxPe9nL5jLu1
meymQkgZa7JERQ75rjk7iUjtwH4jJzYZ1zsC7mTgodbW9O7x5ysyeLV6V4BvoNgYjNg2e1LZPOTs
OJ1/y6gZGTf+/Nc3eGHstLA4kibkuldgzWZSTUj7Md2FLmQ7BHn1nxl6fljCgEvfLCC6EjB5lSNE
AD+nBVUi5Oyu/ik7IPz+sq1l+64nW2zSWlrkUASYhHrO3/Jr/Ib+bBS5ngU1Fk93f6d2UIXmyq+y
BiT+kmX6yb/NAfj7Wb04/FIO42v6MpwJVN1Aq6TUTfKkwya7yanofzCyx/VLn08D+bJa7qo3n/fp
UJtAhxbz32THvvEw6Wb+SHFOyI/o5bV+lw5Ms+5mUNiTO2zik0I31sVmrp8jTiR4vkPY/y13x7I1
kNbzIyTKbPF1QQnhMDodWrffd9gphVQPvSqYpoREJK4NJGnTEhWEuSxV38D4IHQUbj/MfNN3ORYI
NBBIBGBm+F60vlS6nh/qtPywOMzUP5FFhDAQyM8EzErSOBqy0WsYaF+R0ktofUQRAJRwmCw70nQH
hqBVgxZ+UF+JpPdPbZr4hd7u6XddEQnP948lknByy8t7Sja89b41qMwIXK+SsJnk7RIa7K66uRGY
E1isyIvkqW371c94VhDGFMJx0567XNQ+T2VwXj54r6rkfH+1d3VKL+m18Vw90/WtHe43WRHidjoz
suHOH+16GHf5qbWWH/OnWLFqHg14hy1bSSQZMVGZbFa7ndrqTSmb3hb5f7IYHKZBjDM017RZxSht
26RmxQxR9A4KHX0ly36df/5PpHogyDPOTJfNPOmdlmH08x4X9f3vdCewtW7KJLC84sZHDPv+BnOs
K5ef0Z2a8mtzd3/ZSE9cvKv08zxfq5rGbj8Va7NzPf9U3FfQ914GcmOX/QxYSFrp6+kh+BzWWOki
F2Aq/5Qd7t44S05Qy72eGtmeIlndYr9YKp+FB6zJnVSz1P3rrbnrQPt+aTSv4SADm+uqahXOz7nn
9DPaTeOl9l3oZKR77WW2wKns0Jy7wRHETStotPBCR+OzdvP3OnOR+T3LOSjjT9lthfNWuFeklFFK
zkiJUDiT2EsCdt5NaRpMc498LHtHiaayJFFC/KNfohuI8SDif290/knfVEotddHbgjutXGvRWxGO
WyF3nSoPD/XBANyi9pVBoDTTT782G7I796S+jrXtDS2K9+VOxEx1K5ZZ+kc6G8ovIywHy69sRGm+
Er8JxTDUHm9uREYy/7JyMBUEqc1nAJcN5EzFqXmTrHKp0D3+XUhOEx4mVnYCHTm+oret6+un+Wfd
KMoU0SL8DiymjQ62ORN8D4QHehbKRH8ScTH/Jvsx1fapTN1v17PasaygOUaMmIuhwT/l+aP0TOyR
OGXS6daD1JTxlNqZK+/Aju/GrAi52fnM1EcEa2Zt1DAIExJBZspODfAYSt34+TPhhEdPopxcrmkx
Mloqi6xYHB4WTTTF1wrzCiut2PKdpaIzvQBW66bHrmciHKuuVBg3YB4ze4Hsgy4ukCLwX3kGNCkx
0UA0tohM0pFyB7xWtikTqSlZVFsf/9n04xPrwfwpW2PlYZwB37mXjWwNuj+rmVmWKUBHLgoehu5j
UI3C0ErlawxcgVmUdYoRPQaPmalZDL3PBlhZegZYzMKG19ng4mdrGXaEmBVMLHKkxb5/A2Pev9z7
E4Ri7h/jDfHM1uylfxUcBXo2cYGkVfxRW7i90wDd8+/fI1qc10yaz0ZEkCTegPOYbuwKX3v9KJ2w
iVQn5yOUnaBveMuj2P3lD2wJMHIA5PhDh0fKJtWbr3uNTifPp8vVCQZvRu6Pr4THxxtQQ2xpCrYd
WoztOK3Q9q0429HGvRv7ByVR4XHbMVa2Tzp5Jt1lRBA5tRlb7LGLqLzka4xNCW0uadYmZqcQCesq
mGrLsU0/yHEvP2IXOgdpJcwi0+sXR6Pma/f7Kq3dYl3X+y4wiZvOzjkbhn852u3Cv1MMlK91e79W
rKcmEA9sJIM7CcOTKusn9g2moXC8uPC26zUPEMLFk3yxIe17gAKzC+60WMgdJ5hhu6rDKmdRmjxM
b/b1TQgxXgLZVmOcnWzI1GxToY49nwORe3ua/QynMatZD6m801NR9EtFJiqjqjOGIayl6e6+o6Xs
UKnO4n9yrAhw4A7SzJ1Dv79NopEdgAz2GmMoFul5lSEF8Lnps8lzO4jjjyVQIRU5acGCSP/g+7aE
A+2nA2ZLUAfmh8c97/ZYsIEAxUqLVOWEjLNL05M+lOdQ0u0tEkLGNnrYl0tu8rrY2J2JYgeha7ED
1xsZfwvm6PFmWFT59nRMw7ZvRytluoS6JQ1JQjuC7aHndCPUNRADMe+UPHhEHpbjwoT36jSiIl49
Ii5vkpxr1x8C30KfRUI/h8ZI5vLqh9uCGA4qf+aDFeumeJiL7MHPypyaChNcNThxniJBhnj188yc
EImmp4a3zMgjRFG9/eApeAjkBGp5NmeqzuqhCHjcQiKMzP7LDz7pcfNmsHovmZP/f3UqppjBeP1h
hhaFV3F55B6/0l1XYPfwYPS7DkU/XZxQ9Gbqt5T1xrppyYvrEaPxevthMydhNT5ONmqOaTwN5Q/t
vv3YSKllzWBGzZOcKMlmCje158cll94+s0/bmy7VyTeN4Gv4TleU+aAIU3rTIv7MtSWpD1oKhTcv
xFpqt63N1F4uv28z5WZshLJ0Kz4Yhn6JiK2/+QHnqCFlcC6jr0q/NLMeuJ5LM1bTxdh9Dt9Lx1/E
ULWToz7O2T4Zq27CtqR+GoX3nTuzHC/H7FnuGbUQ74iLiEtw65jwmQ8jRC8YKqkPL9cH+rWRTmPa
qzaQeUrZbD4yH4XHU6keHbGZOl3pzQ2TDaUjWdjXE81GKqVSSXrbTI2A0puvDgFqDXVh0YmXb/SJ
2w8vDHxfsd41+T1+uD6Ynh56dJbq37xlPqQgHCbM4uU49VF6S30Yj2mZF5dH4Q8ZO3Hfs9Inv6Ou
K7Af9Fdg6ftC90DnZvSEBT0SQiWKeb2OJj5yzdMjykDZQAQS0Llh7XP9ogrSRdUZMekyFzLpuh+K
Kn2YiBfVCx+UruJVdzmDFip3r0cMNJppL9OFhcDf83AXAPDli0jFrJat7xAJCiHby7iQP1pwVdG9
ho57wTtacJAubpKfTQ2TIrymQ8sE5gXGZGYMXG6SL/D1fo5wp6AblAJzhl19+dbl+JYTHv6MR3gW
rlLkxj3BC7w8EJL+/3FTitl/XQP4OSYqGVyvThfTRYolJWPlV1wK8XN9dsmUu77Bq+HBp/qL8ert
Xd/10xRBpmrDd/HK19pNDDCUcZI1aNTm6TGRNYsJhQpukr/09ZSPfGFpya29PM7EdWGgrm6eyMjz
cJ+9vvxYdDHSLEaEmDiK5J/7PPpzZrjZvgEF1p+CJXdYGM5Ac5hW1GVl8+rhu3n34cruJtH358sB
h8BkSj9KyPk40DgjHHeL87jvaDUdtWj6rVxyAokaQrQ3PlUoQBMqm8mGtu/X9NMz+4YFeXLvVQOz
CHvPPJOk6Ub0+YpYTXjzCsTI+B8dmTwEZMhDFwifvucGNHoG8/tlJf20aWQH8252sHnIPqUHf2SK
aNUtKukBmtVNp8jMqOCK+CULfqwcGqEosmNiZWss+fqsC/QVXBbm3Pw2m+mfRsj+/fta1TJPNqvN
guYjiJ/4kvhWulKU4CZdRNLl+/ZAzUJWx/z4lsvWc6dqMd05fbUyxXuVLqUsfZ3a85e7lxXl0eLd
LlECD4EuERv9fZEjVn2BAD1xBLNnIdJvSVoveACV7LpylJiO/fDXuzlXT1OJxip7NTeQotq5Xuwa
LwwKgEVj1zO086vBzFo0vHmXyvqVbLb14o6iiroB3S963OPVn8wvyZr95cOMEsBHscaoqW2Lii4X
JsvGdsgC+M5yqaopVg8zorXrwNyLb19P2lX9XTYznZOpPvqd3D5+Vk60Mn9bewyUWr4jTfBTynF+
CI5VgK4AN1e+tSAqtsAIUaRVOyRb/Uz/lt3sKkEceUk+f5vKVmbec19dAh9KngGhF7DJcm5dXUm/
FzhDlCnnAHa0WTH4y71UZ9cpfJRGsyp5TDlefw+Y2vSvsvdzxNYyeaDTqzDHedFbrhoweWD9N7da
UutKKaVNkhkvP8iiiEdmWaKd4niRBsjzm5PPWWuXqRWKteJPZZOVY58s0vc33w2Mg0IJabqKDSSD
8vN+YQUffjXPYv6Fxg3dd6x88g2PRfQ10eFC+TgoQAsP1d8DGFYJ2/w7nltdcH1Wfdmr6zZTG/UW
g2v325COybXLpaozQ+cjdfepitmppiRx569+ROdKvpaV3HN2iMxOgO6Y5FJ1ho1kItZI+y8XxKAb
yBqabqMUccissS2u8qZSYqO4T3Zf1SPZt/nhphLkyFL5+cz3ACl3SmXAa8TJ1oqRHKrjcX9VfkQe
9Udk58uBHVNRPegbhoYcpSboz75O7/d51R+2s8f2DkN2WZp+rwbLbeOIQjd5LyRq8RDmEaFOtgQy
5mR78s+yCFo5QWYiKJLFsPLbUovLhPo7MuLAHYvmwtyjzrcvyV30v1r+OQ98HhXuFueekPfMGvT8
g6WH/bX7IKpG1i+i1kQyhAIpU0uPLu9KtZfv9u25lV7J4S0fy+8ek8lfn/ps+as8eX9/H76vkl8q
+v1v4gLT1G9nU36Ofsjebd/O58ayJA18+D78YHURBG9Ns5XWOenNyx8N4zB4qLub5KuW4o1Ruc/U
UySNb0PuIlEOvFKsfD5suYrVXPK+abRp35+vOM+pj+hS0ZhZbVl5B2eVc3SMcgSv44N0jHvZQboi
p1Q0NF/NNpc3dCs3jTR0pZoeZHrqhGITrXwiX81XUeDrxWoci3qWi+m7MBwaoYmZLU+443dRZy/n
G2W6l0k0KnmVa8ZtQRKp3NQmh0rcp3ZDhm9ZYZkFFdFihA6yg/O+ejNmdeaaGxFzwiE0vk5UrM6P
6c9BfN+LJ7529dD4WHSX1Lzzii3SUKkUmigquafdQ+Fp9/rSy5PMGBBFlwQaRclpm98kJarS3h7/
Ozws74+N4+uxQc25WUoW3UVX4Ydusfd+oKzEtqseKsOhujh375NHZXBen1UfwOZQ8ibfyUoOYfZb
C/x+WxmK1pvzT/TQ27QqGiUdv6q2f95Sz6nnbW2dqM5cFwavZcvtqLZzKE9W5+TUj39SdbW8r8Vw
O9LIfLnPlR8fYzwdqmeq1b82l5xOmjdnk3x33rwcAorNc2vO2FBmvCjFuZWpF59fnj8nv4/Sfhgx
dUUInGV4P12U7+7uhj+VD8/34YvnuwHZzpW7JlpMtXQtsu7SNTnEA0OfppQ8ycGp8xw0rF1VHWkn
i3ooSnhgFVE1TH1X88Pvol9mPTSjjmyBdSf9tmxm31aT1QRNAIHosycBop6lefPTtM0zKhVgw4Gc
xXx4tAY8I5YDvuZYop7WVhnM7/vGp1rpAprFyMC0Y9mbrj8IeVpIPQSMizdBMcfJUQvaQ5EKnD0C
z4iUR5nRSfNSTKg/7o9D6ParyoB/2NXh9PgjooDkbmWBA9wVIvpU4aj//BzV3b5Gz6So/T6v9NPW
n10FMfI1hbjBqe9nKn0KQDgGPhYf9MkovDn2aUwyhO1V2Q/PKon1/SNyyOuPECRBaFXOzvc4A/XX
T6hYlDij/I4gIFUBieEXSSYKzFEo8PxJvquvKnHmKxoBi0knNU1oRvUkisTRYF1Q9VtAay7D87va
hzhIY4m219RkikZ6iX/TiJ3reX59tsJE6yACDk68Q9JY/TPeGWrlr6/x55MQuqvTOdezxwU6bS+G
hIX5sf1d7sbaHIePnnTEPycYx2kRyry8vvoWzXl+7fd1pdIhrRsAjh42nJ5VlXrUjNdopIuIz1vy
443Ii3Afb/F5vyNXqMvGp+N5Xv6gYBQm1KXlPH8kzbgCJ3lFwnKNcRGB/SLpaFo8XzPu2+uflnRT
FVcfy6xUeXK0cWRaBb/FAV1Hng3G/gy55/C8G24i7TMz/csmRO4KD3SMeMTVk1dh4Mq+HbchXW72
bysuJaAiZTrRMVPV5xdYBwYIRnGcLTop7ko/7l/T5a5wAqCgg8Gy3Kve1KelVipRbLmS6lD8GOx7
88ZLuZWuHppyeJPe9Em+tlNHjxgOcXXzyu+dYXm5sfhoiR6gr07W0muMnH3/u1pSUyGLvruJunhu
5IJuURQI3HVpRB+6TnbtubjZ/4IJFeUA+XGVt3+3yb+3dfVtgPTkeEmQwNUhXr5+Ii1kR1/+9rYs
dzqdJ7W9NLGMWVyGMZY3TRzFZDk6J+lKhY5Jnf/aJKdQwZ2rwBbLm2SXLCYXYn2NTNyH+mjDVJ+i
OrHrQnWGzx5fhJRHc4rKGUnpZW13/3P3PfR/o5QCiKtCG6BbnTIegkUYR/YxdL+2nexjCMD9ImwU
6zHKqW9cZoPd0lhgyltBJ+vE6I0jfo+7/9NUA6biJ8paiE+WK645Xb2lv+dVBP7scfDiAUhCmTdH
4zAdY1bsDOJIoLISyuZBi60CDtGSC7XLDHhUVO3jQ93FZZXEfXKPe+tYtOJ12Qp9wXVlQcb6qza3
y8vyrdifKqXm+0Wa0P5jB/oua7AZI/hjbSkZalTe6/FTrNr000yY+WA2Iow03ky3kV5LxH0+iFau
eo6yKRdvFoIpP3Zxawv+R8Qg8cujsgmhTwgrVwCBFh02WnBfKTV70o4pt5fZyW55V+hHkV/mPVeH
AJTjVAt7x96uBWovTG+VJyHzXD9WJo8K3ZhPxnp/fO3mRTPevLf/hW0WVsqJKSRJHGdOUJv4TpU3
Vrr74RIO8wDk0wxr7XvTfRg8PDwcEkzqwTF56f9WiaE7MjXbZvWXavqJ4V/o/m+QtdbV07CgWMHD
Q+enPKC6YlyLG5QfKBM+xK9/9XiNghzx/zcglOPNVNxW3+RnUCwEBlTeREjKb0rzrMvTaWtuqXn6
+qmc70r89MZRjlIr3T3RbGRqtfGQ0mK2SVHs4kEUu6Z+Bq7WD37bMYnXl1HRpLeP/9UYn5X8cA4M
K5+oYm/a+Vv1T/I9dav66+6iSqKiSpulygsgbbiv0nYxU3YEDVUIisIdI7GY+307jijgxZK//6oX
rUjX9S5GxO0i6fxW/ypPN0I/L4nYe/K/q3y71Roa18lBY7/NVkks1X1FJRAu1zclddQ0A1IEzOva
4Mxw1uKZSihxDbKVm48Uzl7M+ntDOCzTRilRu6B22yskBXZkvJY6OaqY74zctRTlx6bIz2dlMECq
7eAgNv/9KyajkQU/ttZYOLNw9lgjM5XgusaUinKpYU2HkX7GzlvVVrXIYVzj5y0vNl98V1iit+dk
/9v9FAJyhmPtj/9c7Gy5HK1j+dMFxTxTznCqgrwFqlgmG+sZApIWuoenVvm+dy8Ru5p5WFy6ILoi
PhVLGvfu6a/SizKGrQ+pe+1ZMmM+XnvnKwEnYXute9kKUkMvVvBUkqtITE+y1d/hppZvXJ/7yrIa
7/S+CqmzJF9mw7P82lromuL4pPKnrj2rdMn0PLSvq8AsOZaXVoNYBfhV3jF/pvOmt0tJIAVhfX8/
hB3+gg7/WeM6Gz3BZcz5Mo5seaumwbx1bhwbi+qWrpJ9Nt9VrCe5FbyZlyWyLOn235EyTT/eEL+d
l5dQC8pMFVDmZVE/G8IxYOTQVGLorDrx3BH6Kq86kHvah1Z7Z4zjt37buMV9e3mNhY3gQoJtHi5K
Y49J1XL6eSvTALy7MTHatpWfVr4tIFq+j/7GM6sQnTTcrptKfFxGg2OWfCgKYShYSO/v73vTdKXX
i28YZh7OzNrWojyNTXPeuCXr2es9dfbVzpP/ptN7i+7U7fd4EvmtPpXqMexjWk/T1em+59N3LadU
l/ynCvvVgJt6NIP8aIXZ2Ymmad+8vKje2/BctZCVYRQb28NPmXaoXy0uT737+9a8fPfxWTs2Lk3V
yvvh+8e7XIT6oi4pHOQzfLQv9fsWlKv5yOC5GGPMMmtxt1hnV2UYI/4cJYNjn/q1ksbqf5nbdRvB
thMbVywkylsw/BHpw/8kYmXGoLbytiR6lM3GZiHhZHD2PloWz7IrVQP4us/cJB/H9k/36FeuYPgC
qdHE/vConsRlo3lsP7bbk3axwko/V9qPw8bHZzKMLWpz93ufaeThKKfyLQ/fVmYk8eDknsmIEf0g
wPF8fj2+3jx5DmZ3s7uS1yXPamdudRf38/t4zu9nR6CzEsUvX8ru5H8a37lnqYSyeBeBiBVUEL+t
kzg/tHftZf2XLrNMb9sjf40wlGHa1qaPu+EsaQz5shy2IcfqAhzE5tV91tWM9TDUf9thZc6q/5iq
6LT1EZ0cVg9zsnVJSx4o737xP+bsncIISwkAF5bav3/L13+/5X9hJtUJ49zvH5aKyN2TEK/sRjup
0K8CeoKjVK3sqfLIKvbbx63KqrGJxs2M0tFxRKjvhu40I11yDKa4PLWphasX+WvMRahI6mLQhBv2
wqMVe7U8ZuV9R7XpQy9CtSe79MvwCJ2PmMBhkq7Fe23OfiJ+yhASgI3MnDBAfZrsV42oaiPccLKn
GhiNDMgljlh4Y9F9DUNmp/J1YKP7zrZzDLtH7DKsjTiBJG6pyk5TC2sWKOAQpNHI6+h0yWcb//DA
ubX0X837i3XPamaff3O+WPtq3dMHvjoe12/FSUoWDOu/Nu5qEr6KhCYB4D+ayX9ButrKBosLP4NZ
mdmjvHq+0Q1q5zZf6utmvBK/nqZxDyQQfLzUS29AXthw8Nr+dMqf+mXx//iMJKywhuI2/SYSWx/z
9XCy4zhWn/OtIzZUnndwpIkSwG66JlAV/Rk9d1Stgi6MuccBirnJ1nGxl8euqm582bZ3hADAT8zA
UsM/xVyN+xpfHdm+F+OR3ytc7hqjG/8zxTkv5dfwQ8L3fn19lYWuHNeuwoV65Qulqv7HpVtwADHG
2fXRjbFfxt24kV3NJtXJUYw3PJTY9NkFl/dFVWwde/Ed1C+c/MkeIfNuxw0vk2/A9VsyX3dGKe6D
1z/DJwpwh8xnEAOvNnLc6xhAGGMuKPbs63fHQJIBp4dvP5CmL1T36ORjVdH3+bv6zNzbrPTMcOii
7yV2OcFfggJzmRrX/g0jNgZdGyY3TJYVsFAsSN1z5TGZtIeLyscsGQ6vxntYrZw6nvd4zCMtlONH
nufFmY3rbfJLR4N6FYupu5TMRQrIK9lGeg83PMuYHJG+I2Kvb2OUKzVQV++LrpmhFDPrDIqP2UST
RFa2H1MhxSNbRvg1+JIx77LYADeOuJ+oBZdhWvJva4Z4TKc4mMyAcNZzjNWY0HHZcd/gF/otOkSv
GqVS24xUMlrWiWztMKWNwZZf02tQZ/ESG740Qi+JPZwl3Keqq5HEAXQDakP6s+DnWIhiHRG2iMEa
wzWsqVx/B0mK514nXxeaeONtKzyHnCF5wkSNv5vLgfRcV4hS+fFq6sDPqgub95cdWSckP/c3yZ2N
+T8rhTrCBVQtdNrWYcDl+xJglKqsO1cvIWzfcC3Ol8Y9Xx00Ax3GYo2OQ4hJgaEY1YZ8DKxztT8m
8eyncKP58ePX8FdPfG+4TZ0KLUsuvEsi5KTDY19/eilPYxu34T88MOvt10E1CvPvwBp/qB8Htqww
/b9sAoS2rs74qZyH+CuuyQUtXdxPhUCJVbxcXP5o1HdlNPp3Y1ZRtaBjEVtDtGFVcRKhmstEi9xm
rrb17brCAcASY/LaVsrBIduYyFdwhTFvY0YukyCyx09oYoQxMcgbNEk99YdLf3XVsnOa4+YreAXI
g/FPWjhWyThk1HeuP+0qLOo+GITSZz2W0VilZZhxRenwGhSBGgR2cEWYLqDIf6s/qS0Tgc96gaeg
RI/PFzsFaBGD4Ar1WH1eixOkJOc4WT+kFkKwCEEAWK5HShbsn9XhOrEt45zh/36P1aSAPyPp0bEd
UMisxhy0BPZWI/qxfkeq6QTI9tuMhSHmZABOpJkNgMuKeF1s4pdoFDc2bCK5iJe1T1KztTNsplws
w8ZgockimISfIEm0zLoR+3TE5y/L2V04r7E+xw6oelUse74Yb8dJJj5rMWdWxeQxfbwvnl03NAyK
kWw+nuIVIAlUKG5+f/x67hZU0KCe4pzx9PYYKwH4MBjrVtxc7QIYBW8MPPaT9PuBh9lRWIJMhwlU
9rIxsxAvyNgzG7B2nY6xYby+xtjYOGcgUPyq+mhcG7++epvtpr3iWRmuyztDsLq+u+y6o/ouqddH
RpNf3+rUY1msYtrluvt7XX3y1u6ovnvbolzFCFWpHVh1Qboa/e9yrAdaGV34bH+JmfdqB/ytBSZ9
tVP9y3P/2cfsUfA49yVzgROXNq2AKXEAR/V6vfPAMB+o9B47ScCDV0zwFWI67l/3rTDM6MXDVEtl
QEU/nTCT445HA3RUmKiPz93ntFbMa+Nx9HuM+OiXWfmNiTfeKN4b8+IKCo6XNfDirFzii7oRcbfi
FgJRrzO1H2sk1SimW2wrLjTuy2sMs9jNDLQA44GZ+tji1s5X295zubvIqubuX7TjuY01SuYqOsT0
6evs1/Ey6XeHL9Vh+HFtQE6YYROFCR6RqeEgfpEFYnxO2o/QfLbnqTwYbJLBbVKo/vv3b+RiYvBc
28koCMg0frmMqDdv+6zUgR1Pp+oT7+anXGejGpyWzbruZrfSYgemxUF6va66Qkiw1xUt8NeQkLge
peqvf1EEubXyHstaPf1q1XOoUWa1OY6+2nJcLV4WMctUrG9h0u1sqxY0S8K5KyFu2z92SXzU9v3z
F7SSQse/wMXimcMHDMhbBUIUMOkKRBWlpkqLcZBhr+6GV1QzbArIVUwFt/lxIvkk5m4csZn9dxjr
5vTEuww7Mo4W6oWmhCmN1xPgXy5KJzpHmC8x8wOZI+BSi3keBkCYMNed8upc+VCMxrjjxyoGVgyF
krFfiMhUhPkYYc+PfjY7YosySx4fYy2P+WCEFgLwMrhG2hStjElsGzPOrnuykh2XGxf3OPaWQGdm
YM6wf/G+H2KDiHU9TClSFF6JJzzFgpjmazAYbBY/lOsV1xh+qoQWQz5tWf/PBLsufgaWrEH7bMzr
TDA0MKrsHKNTk4CcnqYHIh33ihenZTeliXGkG0dqimJQ9Yt53kDTpTIikbTm5jeQPmqz1qwVw+Ov
Yc9t4SNr/ZPSITK/KN8L210uKtakUq/UexEL7K33Et8j9T221usRg0zyKYmKYlKqXo8YiDEkbwzR
2Hpzo3xWCmmplx+URjcOeqaS1/7aMsa+qumHtWUXGrGS4LaRKLiqR41GzW2/kKik5OLrr0ca0WJR
yQ9uBye3Y1Tq/XoLNpDrOL1y7hx/7TjS7ahWkm1kJHIdu3N9avckxPJ1XVP0ThTs+2pF928tDIf6
RooXxZduoa3qT6F97uYJQPXPpNmyP0I6shXxjCl2KhL+jSX7Z5gTYlGVffcc6q9zRAOl7uJI3W+G
526p/V09987yaE9gHQgwWYmSCo5f7ZL08vUTlS6SVEfs469G7K7hAYU/FjtwWjmZ2I0LNSTm2+pp
PEfQh+yFJqCoV4R3qB00mMRaQpp0+/TV2G29XUGPo5TW7WD/Ln0MLbP215RU3bJ7NbZPpdqp+dX4
bdqMO/K9fpvbwaGX7cTzxOBqZjs5DNgCVm2m+tmmKW0W+LhKo5enC/53mdl0sgh6IojnOrEQWAAu
z7AL/hLpsAkD+rIpX+NdJYvNNwDdVkxmKk+776QBv+RbUli4OfJZ0STKTEZz9IiwXiPOGHZEWNbX
w9TXrPz0S/J5LFBq51xMsz938robpS1PzhZyW47504y+Z9RbUp7DhUfXUfNs7FnixfPFV8PAaiye
pJXuejuig9Hvvld/4HB70bTbCRZxkwRarGt7hWiool06MFoc1TfkgO3Hq9Gv04d8WB6INtqPWT55
BsysQYkJr3vbpP7hgiXAN1PTOGecG2nk2t3x0SBX05ThHUTvhZ1Es9J6iuDMygqvLfoD1y9GR7Id
0Ee2hf4AArJ8ufBA9tr38oFT/dfB6v3roJZjRiNUZ3T44ulMHuDnHaZR5LKi5vCXSr4f+9kRAbX/
bLcUiOI8ifNmJnF/dI+i0O8XGR4Fc6mC9ZCtQ0sL/TlUm1II8utf3UCUCs92tOmpDkpua3CcFmkS
Xf16NHNjHKve+kUY8H3bBAOcOkVhtVC3P6MY6q7zNNCIuGbFf111XHc8qcnowqiUGe3aR53nKRle
777cafcEqd0oIoLYXA/24zRXeqRWTnDQyRBo8qVtR1gxzIO8AuJBqSKRbrP5WM97N9HaP0Iby8bN
alG53dW24+KEHM3TN4MDY5bdfpELPKLHnZIovCCmQS3ll0WrHBsnJTT6LMnzdxgF+iSddzkARzpg
+3HxIx/83CN9ommWlSdd/v1Gmp6bhPhCXeDDn/xh8WTgQGXpKauS+uT86nCnm7InJQfd5svqWGZV
Hg7uN/Y1Hn3qwnRX60GblBPyBbgVGPkzC/GsTvW79EbeBftZmw6ToqjEvFVq/NXOlT8s4z7lzeot
EzFAkRhux7qItkH4m8ybXwQGGWWdQ+sA3cXKaSy6WCDc3RQ4Ep8bSw6+Z+Cep7+dHzVyKMcJbIgI
uOVR2xPfvvLDKNV0G1e4qHm1pVBKy+nqCT1KgKPJhGwvAnPzrk83WwoquJNLaQBYdhWzsXR0UlNL
YWvZXIxLkVofQnOr3rw5UZUA4VvVKSFSlWvDd+d07YW0ZMyrIlwcLlAqbuvh5GaSITvNdI+T/1mz
co21NepQWYlvSIXPcaq51r73pa4iZmiOjoc3MuVpo1fWdS4xlan2TfNkafrRxnV9xtYQI6SssWzi
ZVhU8q3i8JRsGDeuBHsybVPBE2CbFKrp9lYN1B8LP9kgVizd4x9NJmFZUU4IrEP2QlVizsfcHrNp
rdXq3UWh37vcK4Z9wmMmj5FJXga/d8tk39505UPXCz11pyrzO1twl+V3nx+o9t0sNkV+q/u71VCx
mu6hvuuGdfLd3TfQHtXOukQ1h59tJPvQi7r7I4m3HjDWepnJEVB2058PwmlQGnHI0dfzm4bCfIIO
a0HNI/g4lvwfpICfu3Sj8GZI9W+amfaXIAb8zQYGFv10nwwfkky5RuGh0FgNmZldwqU64a+tXBmJ
j/bJdWQZ/q9hj3zai3fdF4XDDMnkJzRz6y/PopA9GIs6PKcG6Q+xcNIjtsBfMrMLXYVewoiiNGk5
lN5dLz1+EnpQd6HcUgdHe8JRzrH6UFwAA7EIhal0rk5e2KOpauyyS004lGfJovJuN61D4wrl9yLJ
wrz9NUoCnVqpWtbdCaOBFImSSWFyHNTTYXgpFWJcyeOu/VqjCgaIutxEbNUzanxWdVBt/i5iG7mM
sl/U5Q6qVPgUKRk7h27YerQtrIFFonaRsRLL8bb5QvEn1//BArsRLDMPFYgDH5GOu3mLMveyBWvy
Y5lv2QaAB+stoJ6CytkF41LrAVsIJWADFrs5hR+nHlJs14y1SuZNRLM9uy/02FhPs9Ze2cHGzP1J
Nw41emA1A476/KmxqwnPdrYVJef7t0yocQnxcF1OPW0RBB+KTyoV4fnMLyrf/Z3AaPOnv2r93O26
y7vjffpBbffXjWJ4hzp1rbvN8OaB9NdDrl16QBzclMnB3bwenl8malT1IgN90/rE1SDDp1z0l6R3
e3YDgjBhg22fsr8VurT9de3ce+HvQwGHm5DyalMf4KCHLRW7MnzFzLSR2Gz8P8whVNnmfnAa34ZA
T9XNkjcVGx4PRrmVF3qGVpok2/lkmqjWQLora78++X2rCXZ37z/07KuBkigoH1t2gLMSdMa3kwBi
Aqub0RJx8wULoB+oorb7cFilmV8wk6t9FJbN/GIvXXHZXS9tUyWuatNIne8V37iNUbB+t5W9y+/f
vqft+/b72Aj3g9gQL4gGMDdAEnJAHC9ZXciZUJbVqMhuWAxCmGRPFTww5kCScWau6Hs0wpplGfat
6djF0sZbeFJHStRBr7i8z9mlfoUoaFxQ2KU7QG8cEdK4HgG60EdLiIqZZuyJ/7lhMpH+t0Pb1aKN
jJcO5WCuIg2g8AVJDACP42xhF9AdC6h2O55/wp6kWrBN4l1RTMy5WStXIg60S3/STqos6LSyNFmh
l5vgEl6vwKtkuxVg2nkFYZg/0fDFe6xJAWqFfxizJN6bq73GvNWdbMZZw/6eNV4+GZ7Xdz3H1Z1o
w8cfX+MXjWHPBUIb7yAh4DXMdoqpiT0Ze/OSB3ZiREevF1vhitLP7JGHElf1vfGJMOpiOFyNfSYw
saTn4aNNktWInOSU0TiF8mypakH6ssC3/4+oM9tOFMrC8BO5loqI3jKLiOKc3LjUJOCMzPj0/W2t
7i6iSSUOCOcc9vAPCEzJEf6X+krt/lPHkIRUAi7ZPTnjXZYt+TzQ4oIe5AS44xyjT13/g0gbog8l
1WqplEuaSajv9hgA8upMZsaNHCDZd3kX6ZtI6ftT+8Hjj4NJULscchbkTMiNLgEfTVpf7XWMZK4c
EDkw8jv5RN31//eOeIcAjo+aLOV4AAQD3iJvhYAyOyDttB4f43OkyJmXRDCyRzKqwV4pXqF4OR6g
hkpH8vpz/yG+4pxTPIFi97a6hrSGvBQEd4T5ngaOwErXROMBY3P2lnOEXTScHECQiE4T2yH4cAXK
VZtQFBPUtNCWocJJTcmHDQiSbj88RjAiVCF2SPRB+kGPrJEwjshKA60z4/VeQKYYOSfciSzeFZJS
Ddl6YPKnW8CvCcZQTuj/8XhoHuKEvWZfeBnYMewodAnIdTdhQqU8YgkydNaM2+Nqg2JnND3RZ602
SOi70UKBiqCMUq4I2IR6za9C7NGlxRGRYElvEQICwIo7PxNuk/o8gK3vRleu+pwOC8BBeH73vbAG
9e5YiqpcFaTgdUZClWILhTgAmjQF7hOxfERvntiuducIfFKJVfWWvQPTepA6EAEopz62T06K8Q+S
QNRHBPCKlxXnByQ6wkBA+PXDVh6NSo8Uv601crIuqFjzR6AAaO3r34xsSzpb6LvRSRjQ6e5aSy6+
Csk2AE/rjMqbZqTu9CCxG9ErQZWMK/wO3StzQ667D5TvTwjr4+TBcyBTUuVAJZkB9nM2DlJ8ObT0
gRERE1Rch1nxZz+CGQbzZD4xDSV40ld3WiG58UXygNgMpTA2sg4ztUE2c22JLIIpPrK8zP5iR3Rm
IKHb4EjYLamlSSEc9j07Jqk79U12iNiaztcd4B43nsFSieGSXD+4EhMCIrlGbVpgiAilcCZuHtUi
vsegoND1M46C5lTH1VsnFiEOB/IOak749joyh/G7oPYjL4bCIF2cIZhjWY1xMwCkgsShmy8Vfzh+
oVL2g8MxoY5Md+gArkIkRFTBAWi+s8mnYBJRsLlw+3p8PUAXwCPHHvPmZ6O+LVCLyGgBp/YUJ/mr
Y5gj97/qWByf2/YUIXMerTqQB02AtL4WpnsMS1phNNtB52h5px+VCnVJ5oQcOmIY+nmfYHe6hVI9
DHu58yBijPUX4EGgUfrA39kpRaUBYrEEjeO72zcrm4qmkVLdjEags/zX/HwY+OdNMt7ZFUqCeLLh
GlCOu8gHlkjq0hHC+PWLcMi4jNr2C68SmL3LmsIGJbqRFlajzO84sOv5W8dD04NTVbhn52THk5bb
GVXLLvq5J7z+LOTMM/xsBkaXEjcc5Zt56iI3btyp2QMM2feOEfgbBf8qSJZGOjBKEj40anKrKHXj
CQLmC7pipDd+jGIGkSCse9IPVtzIusKY5zmILqDhw1mkjwxt8Yv/XSr8MvQOys8IaTr9nycWCdjP
olKEzwR6ytjxkZgcSkxYMyMHiA8WTkPreHByGjTW6eJtbkxqNA2NTWNDipvUykgZX8YFtTlET4L+
tBN2CWrgWWw4sE40a4WKQ5R3PTTo2VLEqz1taCYV55B36Fh5W68TS8FOmGsqUgo9s8KV5GymUJXO
8FesdsVaaaDpzi/PJ/DqM4gy2s6IwKfl037tJDwRSSqnomYHpSSx8h56Nzr83/xkowyREs2zjhTm
A8GELjO59XQwvFQf5omrCPcqcIMI8yRUBAqcN5wywe7Qeal4gWC0A8FVbJiyvlHDCJrGUERAhTzY
O/3xy+vcn0hvm/z5DqAPwPkZm0KjEOc6vcX4pezHNykvUUylKivwWnItOH9MSgQb8OdAy4wioqvi
QuYiJ3gjVRuQx45OIfpTANm91wGJLr6Q0Tovqu440XBIGQ+vYd2fZNQib2GhBhGVRDVo9Ua15p01
jD7V0i5QngVdq252xfTVn2gPt+nadWmzzw1eOazn9Ns4DbA6yBAS8yVjYZTgzHPKv2N11CDBWo3q
26SrbpDUqJDIqqwlovgqF1qavJFx5VjQ6/VUhBooPYP8O9v9gZgb47bD0XkdEANDzqvLhzrbVWEi
9Mxv+OoNLN6X12t18HMSE8F7S35PzZYf2uh68BswhSh+gwOAOEcfZGeykyj2IzqGfCOydQj1Ky5m
8bySJlK7Tq/qwcSCi+ycUC6NRm3VbH4vtN2vFpqDj2+0IMEj8VwsybE+wl0Za95K7xwKsi50tuCt
gWtnRX6/zB08BksH9q0vP4uMDPnSi9XURh99g98233E6J8HuMOn0O+2F3HilDqJxvECL2BQTKbHY
6sL2uhgddfSiRvbWuOfvHPaLhmAZVLA+uXXbxPQZG+i8JV/Ulfkv+4BLEc9+xNhEWq++cyPrBIhU
QAKltOTwAiiimbCnuO4+7XsOCQwbMEQIjUhDB8uO8SFEBgcnhNzQsA+jwFCaEa2Bt13zgG65ioCL
SGQ8oeCgWotWyMB78FLM3cp+DGZdzL6TkcpJrd0UMQ2sVa7jfGc3711qE1vVLi8+BFYJf4Gd3Nk9
6nwgc0i80q8MbJNixxe7ubmvk/lEoBulxJvNoc7v6FuZ4mSjSsTJtZoqQwtim8VZudM+7446c2h5
SOg+hN/GcqFA1OKCDLDKwRLdTxbVBD1CZhw8NdYRBPkePZ0h9OCqgkdZhIIbctIlmNupIsqcWcip
4hQ/UNYthHRGmV2OMNhVBPiGFikgO1Z99wmpwblejQEoRJBy2xIrddQ9oGWBH1DEwKL8yTGCOg5+
OYjYqrb4PBlkQtFqw0iHxyRYbtBQ6Zsakmr2Dj3sVFSEB7+wOdCoY23G8/GX90gLVoeojeeErrX9
cwUT7kHfS9P74OUoPLCYok/AXlVz3CqC61nvLAf74jtCaVaxIiCRv/Hxphm8IY7c3FfffCBRlicB
otlGx7MxeDA714PPNER6mRyr/sFC+XITU2X+wLP4ELLLjBYSc57PaD5eURoHan5kL3H6TjWHj4nL
GLuUcBw5nkB05o++OYTNCcxpXv8Mx2R9TjXvZOYdvpxRL3FFPGloosphUcm2ax3Zd3RVGA1DwoGf
8qeDyWE3YEeYRIjoKZnJE/BE/LxTRn5GVWK/Q/OnQKELgRU5rrzdS2++B3teE4kWFQE76n/3nv5i
FAsLowh7Pbx//UE07XBYiTge1g5YJu1uSjL3hYb71W2GtItymef90bC16sL3GYzPt9WdIny0zKP1
4On3T4RtnPU4DhTS8XyNv123O9n1lqdoumsFnWh2JpNSjag3VsSVK+zeNiDTy+dX1azu7cUgDk/Z
bJiHgwY0zGXfz9bdx6JzXWH/UcShcp7H7U3RmV6L0fA1fqZBVDTILsySTnClv6LNKw7LCe5vFLQI
cEqv2wou6ezEb4toeh3MlWLbUdcPdXkvtzkl+5uvRsHt+bfj4+MC3Vqpg2Px4PId3OFMeaRwBdXc
0x7F7X7bvT1FEZwWenud5qPi5nWjMOaDUsvGLQvC4MnLE7fgKFCYHYyV0tN2zuU8YXfueThp9X9u
2FiyAKBd8BxnHfc8dLF63v0hRYaja/OwosQZNuNnx921pxdqXj2/exGjbbj8NKAwFcIFTx3AZHQx
VWOnLrldIyOSiz9KfZXE++pWTJoNKz4y7ED9gF2iTE1tGhEdQhB8FnMLUcB0dqUbgLwNdcIcKy/2
8SDTSGQ+nA4ZzNVH/AYxQ/YlLr00M/F7fSF48rIRfaJyxLvunAHlMQKvNYRxvYfcABpQLDBZcOmF
vGWBZWEpLk1UDvmUxRxpELTtzj/D/vzFXpQiqUUCSH2dDFG48MeC+rbXA+G2C4v9KWwQysJzhNL5
66eSKnr/D+xguaiPMYj0EVd+Ipn5jXSHAf9FEQFam4KNafjy1cPrZKsIsAXJsvvLRRJjTy66MZcU
1j+9+ZEAkH01B5GZpvaQNvBZf6YG8lQpHZDLVC2D1jC84kpezbiKNiyTEeTErweSUHG5UNqU4+oH
1tWD9e21zwmc7pTwvzqDeTudZaCbXNShOTqX1/5UzamF/FTBKQ3KnsjScxJQI0m3iEX5uwkF3wXY
n1AdIWEVqrN6mgXp4b44+5oPLh8BQlyHRjRrf8HvQBykdi7bgfjnxDKr4SG4mz6XjZn8ITazW4rw
qZ9NGTlLgsYeYs6l9aRvOdlNX1ZrHoUaCrQYVIbVt7qJxqqvOpWZ+SfKhFQwoY6MUX6aPZblHG0H
++Qz7An2Ex5VYbGyjPvTBscsu4U4OdFGbWBAjFljCSF6lC8uY1bu6xArPFaFGc3X5Od8N+jMndpA
AIKm9FmxGgo2QHZZY9rpbwsaYnT3zvmyTs8GP2XPcY6fYOVg7ZfRYMdDw29KBlKNeHmfq2iKSkzH
uGQ/CTSlE/HQzrkz8CJWmR00dGpub/L+mGE74Ih0WqtO/w+/2OHwEA1Iwap5i3Go/TIyVdW63Nzy
1dEvz7+iFTxRImojzQoR36ZHhhTo+TLPgqZGIiZbKsPRA+uRx6KsK73/dl1ndb3/dDg/qC8xZUp1
nef40Y1QGr8zs3Co7k7oNdI+Gp73LDK8RxWH7HHUEAijThicUKdiXp7E8I3hfXsZuKf3G1GP6iyZ
lC+Il2S5Q4PqDe9J2YJqY/f39M2CeXyFDwMD8RUxJ4MRutt3+nUL2fHvB6JW2NZZ7bYNTcyv/Hx+
W1rdEfJHAVHCJVklPad1nvSL8FJ7hWap5Xp3OnY6eDlRBVGnj8JMeqNOc3zeDtUTcmq91Eo7p6Or
jLvdsdLWicsJQRC5A+8wJqS/eBdGVL9xCkbbKlko4wK8LeEFdegbo0tu0scX45UP/Yw++jibZJP7
lHt8N/ixWj2+ESGjSrzRNs/vZpUu8ilxIhFeOtXGmPNB/JxewpTr6zTjdTJHO1AwAPSnogjLCPaI
9apJMiV6SaYEs7x7+7f7K39hbPItTKdobIfp4ub16Yt5wwNi5N/Fd2sDzGbSBjzQnnxgNFONmUah
8vpFk5Zq9oN34X3GFVq8xQSrDATQkNWVt1d4c/kjQeTTw2SafRUgQnsCDGcqG0ELHnjEF2ScFwyA
jN5qd/LQtc0QtyX4uxNBHAkT+Eq/Xjknn7t6UYSdZRHWGE/v1sQCWEmc9dPZY55W82r+gkS+zBH9
bsyIU5zoTDawCK8lAUBJwJCzNdR/UKxW8OyeEcYkBUNeJ6SB4C8cf6jDlPawsLt/CQ6Binq9fKR0
5NOf5Ke7lxugGWRPX2PWtS6NMobqA8FGkXDr1ggriHtGvqTZjcDWXLCIggtOMgAEL1/JQuYR45Yv
yuyU3TxKhpFL7ZCWuTSUCb1GgvKtURQSHK4gm4VWAbta0LBX4y8c/wgCR/CuGeuf/FzTJep6QrAT
pK8gqKX4zyX7DUUSJGhiH5rg0NEP0gcUpjJIIJjGQI7AxyEqIJi3CbAjqZiQbELPpcsF2gaEc2nM
3qQqcmOqQEJtQjeP+5NRotbAvacZO5SlIbbVaD1dsa/AlRrTZYv1mB+4MKE2eH2MkGJkdpBIcz/q
HG4QqeGqQwljPiDs/f067Hj7A48nPRw+XO4lyWUB5UXgxEB2wynhgpayndCCQb0dHhawSHJJJljK
r+7UKOwhANyLQy/sSacRgDwoS6oMSEr/KocHQaSY5wRVZVW/n7fP38lbW2QqGC8TzDP4kleLKa9Y
n8fcmB6PkBWlWREmDjd42CTu8CBdpGaV012ikgHnmwdnK5aebHULSa2ZFOpYQzcajMm7nyTaks3q
SjtZ5nY2UcZiBRcfkRdkBpITplOZ35/pWLGMdftGtdIOz28F8NQ38/9X7ocbmUsymwQQB7mFEkQI
o/h9I04msQcF5DHTFQBY7JZRrC40ssDWcdbpcFMq/xbOcu97DZWS+pz5AcAxEiiwC85Mtt/ZUeNc
ExmH3UUDT4z4WI9R+jETK7EKFtLE6i2eZjN9mk+MrBSnoDVZG37tCZ2rxsykeW+l1QrbdmUKp7K2
GlPgmWCdc5rqc6HQW3OKmwDdgGQCfBMaowAZkcSGbAMQcrqcz+dCZ54pztOkOHTxtQmWHbWBgg74
bMxDYQwfESSxU6u/OK+rbbzvHs/79va67x/TdbLfHdN9vi/3r3XsFqOzG6dGNYrHKKS7Axe19N++
eyexCrPpDYoe9Ej2tfIb6mow1OQ/wngjtxHWG+w1ih1vFhsYXtlAogtz7u4g9/D+hWAHBdzL5YrR
CyXE4EqcT2p0MKaDtp7UeknUyBfgclJ1suzaGCCL4bUh53UPZ+/sqcWVYld8Gif3vr8r7VjDnEmD
A9JiJtQYM7o5XSV+ZhYhDEzXM5b7+pe7v/AN1BU0rWyCvBXAoKD1BWIs5xpgKF8/CIVU+h//Gh0a
MY1qzws8P/gSIiPsM6qquuA+fWcmgFBkM/mafQXeY5ExG99fKcOH6sZmsMkWr9VrdbUomEyy6cJg
xQpPZmsUwVgLvr6u+gb8PNJRq9ekN9CzaTdGdEsf/vZw8ovsv0ofNzRfAFyCg5Tvss8Cj3yLdwhe
WrhmPOzfvkKZgyMpRMpiBK4EFP5A/9pseJvjTEr4IOp/Y/NNyHKsr6C4+Skh+furWxo7HgLKlKL4
0O3hxEBVMTWunFwCccXsDOTrAiCA7ACbo6HRuxn7G5zPofFiWR6Y+cC8pyeKqA0wsq45IHKn/qp4
N54PFolEAE1GpprYZk0Is3aoX8C9o4KOkjnuiYgXpuad7ur7h5JIBkXTwsjfP3R26JlQpNVw8SmM
+u+FmFmjF5DEYSQLxZRFlvuh03JuPy3nZXXttk19znpAi9egxWvOOYiDpy8bT5NfPEaF/xxpnubt
tgoDHD0tmJBnVw7iCpcrk3G8hhEjYyJ0OXeMhMAPfH+T6/7sYnBU9S+PZMiqFqUjjNmL3d/c7MSA
yOuiIHPWgecUqLBQkYVF+7NDG+dsPMeamav8QOwOWIf+w5hKMu8pG4wPmJKwHDfykSi82EfhU1OZ
B/ge45AVWbFdHkQjgK7ZPDb5inRnPrOCAJIzjNTGTR1GPHPpSTlmzMzqjvPf/JfZcMY8QO9tHouL
CT/VSDyhjDa66yJS0psLgl+DpKj/8VEXwWbmzJ258J7mLWO2X93fj+65FUTVfx+Qthq7TGDNYaOm
oWeMuqEnY6/ldfrc7c+ussa+1U7mHauzZmiYSZBxyOWwqx6a3AHtBsorWyw2HiPVS/aP0evvsmyF
l2UbKBNrTRRb95jlAcy22YI5Vi/SvyKz6EjcCGPxePV6vXl9w7FKP9FZipC64nfSBOHvd8Ly8LqO
wUKF2AJrKFyZJX4ho1Yivu+7gmYNRY4jLYhj+xjvW988YJgYg8V1fV7fCuO8vq7VsD9VQy08927j
C0JV0EFoN8XLqLGQ28Kp5fFX7Sx1UV+N8mpwr/HxmtntrzxeKrM8DpAzGnyn2/73bhWhSPRAInah
oNeDVLZeecAv8VdC4xaEpJ9eOhb6Ti+SbEcL2YFW24vXWuOWUgwnnKEaxgNTu+WKAMxQE7lYrqFP
Z6giuHXigtPYZAj0Yqicnw8YUFAuT2b0gcmOeyKpyBztpno3FqkBwhHE7QbODvWLsTJqMEoyeuEu
RMs8eGEOeApjs5NQVMap7LwWHBiQKKtmtjB+Qc3eQXls4lV/3p0TaP68Fq+pqSwi1HB2kwjX7Mte
RdEQscafZJkv8S6bAbkNpVFHSGxNwYOgdt2Ae8Pzdv75UF0PvYRtChwTyKYNCkXCZhzaxiAL0cVG
LaLtTfrhFfRb5j3GFBYNZLzHu6A1Sybp5LQdIoRGNPdELOCrnWIZ1sTm62/IzCYeawd3dLpLJ/p6
gXZLuX7leJqQOjh370WGpHcW6/XDUqb9ydlvwvRq3Ki8RWbC2WufvRgSAi8Eb2NbbtGlyrf4o2nQ
xQl5UTQAqURnqdHRKr0WziC1cxY4Hk/39C1tV3Pp4TGIEC6judwQfV/TvGRpF5joh6rWBj3UIuSk
LQKQGxyQk5mINuig2mwEqGC97ylvI/nRmEPnC5VuqFjkb2Y0G0IK4CLhnOl4nffnfbO9rmVOrJvt
IzXlfykxgnfxL77og+A8Swt49iukDCk1KrBNqTdbtEkAySPsQ6sxdXdu6Z380ov/du7LiUb9RX8h
02O3kOWUBuHTv6/vTBP5ZR9+kn/zS+biqPZeXBtJ7vB8YoS/eagimVI4gnMWgCbxuCAwHpRx7kvI
f0ymuZxirK+Q0sVcaS00uW08q0CEUgvi6LFM7KuB8YAtKEdr55SooUphS+7FBVBeNF0We0zxSJDF
HHd2mStgdoUqKFgJqY/DrJouf+UYyBGAs4HiCji8i5O7vw76F8Js48gyS1jbSMs4wiw+k8zMrczM
WIhKK54LSV/+p9HtlPj/kwO8nOOmsrHxc9r2kDbe5xJDX7GHHKdPkc74QoLvGtwDupb3oDFfhH8d
hAoYjmPU8d8bF7JJK8zX/a00ZOmnKoRaBPXuwM7Zq88+9Qn1ZJOPQX9fPop/1bkMyqWwsWUnN84v
dLcQNg4wAkht0jQ7nPRvWjFObQMFQG2FKIhXDESKJfUTqk4Y6gKoEItdjnb/7/xz/hn8UYG4zgQs
IxBtAW6f3CpQMQ1VfUpos+x9u8/OX3iaAf2t9g2Sr9il9YzhNv7JQE4LSziF55z48lYAMbfnpbLN
8CPL/TYqo70Bd6hxynJx6qKWqm6jebaWWSJzpPsHv9NJ/LbX9oSFjxSWhn1ktG+hErGvt1GAGBaF
VF9blLYoiA2MnSVX3WKj0mp1Chdy/ihzn64KPU02HgQStARkkKNWJ0+QG1bVyJw9N4XboiOfYYn5
GA+RFcMGALxq42Hm7YN2RaxGBGsGzmf7zF6hkDbrxxy77mW6FFhhKVAVLBARCQFGtQbLkvCXG3+/
z5I3vP9Cw5eKBFW2mE4hAEWQbAD+We8EFReNKfVlIN8F/iYYcwFl3wKhuLIMA1AQbmcN9kO4TyQL
5HfMtU/EIENJUgHCaUavjOFP4C7B+4OWO1HQfa+9g6M2Kg4tp2fXqDp0rNjt2x0LPQtfJcbPjZ6f
G81IxBmUN63zM+hwhzKEYyKkpt3oAUThOYGxwQR/hBcoNqdQyDWCYRqSzguvW9jhkovDKxcAqqDK
BE8kgLv+mjoLGBmcxWwB5X2aWMIlkmseNQ9rRyKJIzkiJNpSGT0xQpRNLjsifqKwbuNp+Ja9EzU8
rgegJ+Q3mHw4IvJGY4bHfW7y/90qt1P7Yclfuwjp9J3rCInIO46OckqBeDrxz0lUzj8kfIG7l0sB
+stPgqERWmcWfuhItT5HZB/4vi6VUsno3vkSqi9y5Auofz1SsgwEdvu9In7OTe99bnLw1vW7diBi
OLRAYSrRnifSE5a+3ASZc7GmUuqiBweq9VsYJh8iEfUANKeczkYoZDVwZKGPMRiA8lK0ED9Z4ZQJ
X4eW/ojmHgI1gbyBcGO1sbTSMXgBHv7htAg8WChaouEMEXm7JkTI7TXCDgda6lyVOmDChRNVTejD
i1zUu8KWwbV5kk9foNUIGZZ2PIUTojbGozAAhXd1BnxCh4LnCq1HIgDhXlHp5WxD83ZkQEvBBtg1
wlCiFiBE5tJMGez0OHL/yjVC1JAGb84219gXZ63PuaPqaCODFMb+Zw5jC/BPIlEb0ecaiX6FpKMA
xsFfJUBJUkeyWrn8ywBXjZ7ds8t9y5EUoN737FVwJiSXDbkLqTGJcqDQU0VN8iPsIHmY7ORH/OE8
w1ackY1fIUdPfi9LS4NKIWxWeYKMROIKvTOi50m4I4IhsmUuYOaPgoioiaAnYhFGiDyWvLzA+y5z
4Z5D3YR8q+rjteR9wKbCseSsUusSATcJId7XNSGDvvTR483QfLO6BaAoGFLAoCO8dqDh/Jc+LBUv
OaeMNjY5R3ITphtd9Jgh9AxVOiN26yAFmUbOOFixdCoTPGOynwB2PwwWHZHqMH5/STLFr/h3Pgez
Fl6nUmmRTcGdrHpXZpJp8wsqjrH7KQ8prnC00FB9l0aFLAcx0RWaV7vGiU/A0bhuMmBYSxh4ApeO
gVOzEnLNv4J2vMwFQh6xG7LwydLXpSgnjExZDwXPnlHeq6gwfTY+6FQ+rLDCIYdRJztZag5iRGYT
VCVXFBFlBgIN4E8g+BGLsLLVgzV0lf3SVWtRy6KglQ50npetKsCOSAFRW8OOHY1+8XJhRZ+cF7zR
4vH7mXfAUsCpSKBFwVG4uTKtP3T3TwkRevyJwk3tybL6JKbomYKmkoijNlqobfVZW6AvjYRyj7Qk
wmYLUrX1DzWLD1WXyrU+FgEZRodo0eCLw82N9RXmBm9BqcZskxQ3toQm0axA9Xp+DpJ1Qni4I6Tr
TbUJXS9t0pG8Q02MYvvZsHNd0OSaveZ1eB2nV5CDdMimCNc+0YvBingZY9D3mjez/rLhUSU0ZTqq
Z/nqol11NhANOB+ubLulOlfn0Uqd5+PT5DRJDgqWtJAiBqPLCvmshVAPX4fX4fnbOWChEl7C+/TG
DTs3BtKNEn4iLLS5IM21CwT7Jihng7Wdzfvr3hrXb7Z8WWAepmHoJqh/Ya4Jdw3rDDZ8ZHVBt2Oy
/IYQoXlHYj0MoONxPh6Tx4pl6r0JR/PDQ5TF9zNJ5PJ6Ii0m/eaGYAGE0gcet33iQVH+msvi+lG1
kRD6M9D4OGLN/Qv2iBfEpPO9Ysqie2eeiXyg7NbtTXaQGfYhmjOlEEQ7Gc6mx3nv635Ahk9FYXW2
ygnViZXnrTzra9bTN6LFIBd3kYaSBUyCRR7IEBFxsTsQxuFXZFLWeleL7o5oJfECq/3q62sj2kok
mpRDJF6trcIHEEV2PvQ6hb/L3DY6YONiuSMUfpjyPArvjR62TFEGK1xRfZWASYOf8dGchYiKHLBg
SCU6SXyQNqxNjE2pL4i81nNzBaJZQengRYwVH2OfMqjPOB1RsZG6DemzkwOPJr+fZdRrdlOp3Qha
8YLHWXgm71BT3QLCFwe7aRycMGTwnv5l1PFUp+OhiT/qOGAeHUzXBN3y3eGnBGhid6mBMozIrsa7
NnatL0eZCKixt2hPO07HOY3uf71pbzqckO9PLv7J7xb6ye8tWiup+Mrwv44Td6YEStCeIQzNlH1R
2iU9MQACBAMzdWcgkJODTHXGE3oBQjGPJkcRYTyN8BWml0pdzu4e7wAyM1N2tkC/rrLJmIyNEnJX
G07pld7GGX4PJ7LJvtBamHwyFm0Sr4k1NoG1b8BK6omb3e32SA0r06dOKVFFixXQf0ZmB+8hsIvo
Ut9dOp0JLJ0zEu4Wj7Z6y2qGb08+kaMkx6aeK7AJLUglrEDlO7cp7Oq9NewhQmSjy1KGmdQWZYhJ
3ef2RcXwXTF72Kvc2HvGfo/wl3xIkQ6UmwyrliOnNhvF7u2HG41f/TZro9+WBx34XzjTWArfSYms
F5FeoZdOibhasaATyUpmd1ZpiCrdW/bswdNwLqCq+hEQA3lgtbnV6PjVFuL623xdW22Kf43ZI5KV
N1CIZ1Uj9TqTalqGSLLJa3GLDOUtQiZ6Y5/5klDNlqUVqKRV6Wj3uvSapL7FMaQsh1PS++qCmi05
FWeYMMedS/wXiGxfOkfnbM8z/qSQdkc6i9oBrygCf/L6ohYnVfMy6Jog3/cUCtzsR37usPfyKRqk
FtMgZ0uDFp0wXF2Mx8/z5+x2zWopnyV294/ZbZYGVFCzZdts/UndUg7m5/hEkDSMlMK8lOblY/fs
Fy8uCo5yWirub6PLiAqa6qjOE1biMGjsGylBw+STs8Xky9g7Th0zM8DFkk/WRSw1m0XGnjPFEiNJ
qwj8ZczOiowYN2BeU6HlAa7grRoJWdKSGrQ8WvQMPTm9D8TnEHgzsunDbuOwTHvBvloRlUfQc+bd
k98iH//e+WaEyhr0v13pSCYe3J/j+vvzueQgYjFjtLyWxykkR5dHSFPwb8FVkQDQGI/RkF6pxorF
8u6tWBD56yeMQyl7O5E+wESYNSIGIyQg2VDQ/fQGxFrgo1oL6sXJrHqbWYSmyPRIutgPpcuIMAYl
tPXP33AUXinOhHI9vulr/kLJfqgfJPGhdM8lRy4gIpG0lM6iaf65lHG4NLelYstnlXYmSSqrJvGf
d0OR/K1wJWV+2aSZqU3Po/J4+wMriAlIWEC3sbuhpLpPiycZQ2D7orcuQWRpi0RoY4ig2GeH32oi
nxdbSxjLxeCHHgf3P5fDZUOubDQ3goYWUpLduaTOLQQOz2FsNS6ua06F7CTq7lZ/PggGSE9m7u0g
2XFrKbLgkmZfedRdwNmg9MFornLn/fGYsAB/2Fpow/eDIfdDYPA7LkoRgPhHwl1iXGxRg7yHMhaQ
J2Rm910ZviKVKTNDbjuyT5kdn5ldMr8pcrLRUNs2W1mm2scGdDYjUHFkycThVzHidZLq10ZXJ+ok
8uXWZ2srZjUbVNtX0B7d3dxLIx0nDBB87/+1R/m74vV5KbnvUupMDDV8xvNyGLQmce4nGoigTbZt
d/5e1FhwkWsBerR5kb6Awi8kvKz9HMOFaBrFElK8R8BHcYIus2zf6PFL9i5K4MLJl1gW9hlRrnSc
CaKJTiS2/Wg9QCTlJ6L7i6WMRXxFtCg6hDMEkowyuK/TmK5GiNfatjhyzZlpwXx+WKLpQsESlq8m
ehvEs/oBTjDfsHrgnmYjHYQ0GyNfMqSEQUGlRjWiZR3pToGYlKXDLFmm25QeZaNXQ/E+88+B4pXQ
e0aymsgJkBZowsXkjtfdnWIhP/11KBl+DnonqEh/uG4qcyB5m2TTw8EajuIvFpOHziH7BeVN47v6
rUgREpKMBziMdJpPM+zSpQUs3WNMC+Vbl9IAKYPoEmvwTcgIqC9I7i5VLUnvnxZUYw8nmXjUcnFh
tFq2KOVTPTDx/xDd1OHyo2f/VrR/xysAlJgubYc6NBvfKQt1Q0pDXuGpsY6NjJMf4xGZppceW12j
M5VNmWqL27re3tbDRduDWhyiyevdOa4B3B94QANHqhjU2B2sSt9UecBAsAU78AiF3iX1NCHNSl4s
ciAnS/irt0kNTyIKRWUdpieRJ/GxbP0KVNvpF0EPgub+CMGNoTUwdRH1kMxFAlrJ4T4beZpUKbgJ
GQyyF8ZyyZvRJaQzyCmQ8wDmI3+BogblACkDJLZkeW9p6wWpD+mTsGNA6aAETQLMI2STuo3IEgi0
QmTnKg6eCrVXQr/Y703E/yFjK+2MOptIPZew6kenfUwXYd//X91MJsCLTZI5qQThK/lO96T/TQ2E
8clw/UhISY4rWmlDikdTss750DhKKnLM/1W5CIQJACsuYypZ4pYr2pYfHVH1xcDMuLvDd8VK4YlD
47wZUpo4ljpixCJZpnkDxrq0E0sLqzYaKRmDOYNvC6XlLduTe7IuSFTYCZ8Q/KbdaWFr34VNkJhY
T9IieV05Gy3jEVL6u+3bHlaTdBMSPwoGE7wsLnNYU3AnwF1PwEbc3GRW200fW2Os05C4Q1MCBypz
t8bHGZ5mbGl0OwFwIYPMGaUwxvpBSeBvCLeJUibcf808Bcg9JF/43NebPrqtaJJpW2UbF9511hDN
UVH5CEhrHTN6UY9goNu7SfYnKltS+7z66vTqy8/DxXm0+6abgSkHxU7MBta3dT9sLSi84vdAjaxB
wh3DVcSVufxJYUNqFmKA0TiUNIzXQtEzrx3UswGEsa+WnYOvGw39xzieZLB34t/CzeRninfniTaS
23WCk/gX9hhcZiL4Z3IhSd6XEtHqlYvHHbr4xfzD1stYKen2ZLVqvCuRIIgXPTi/VyPGeUM8qXvr
CtPv53QHxs++9rxrvn6AXwIJe+yhElfr95MH5iC9rjuQGwkMrNOX6uWqXRMTnfT2llPZn35JxJMj
mcs1CNiU/rQB2ppy65rP2SdUE6kEWi8aFiGPJZk1URuBH8nMYiXXVWKBdx4uF9vHuBcM6PbKBVR6
vuTmhsoRkxtyBly0K0NdVN5gItx4eUaLBetOL2oEmW0vRfPPJqLjYlw1oxNCS6R3cTGUUqmhZ+vc
/1SFRfKy74kiuVQwpUEivY9PkVUqKayZU9yWyajbsVtSDt3ADinA1eQiUp9MiwnUjk+1RvA0gnQD
Ry5F6gKwljQAlK6enYzb/Da/sN2XCSZZy0gKpaKBDsml0TPUSDHuwKVe6jzCXaM4jNIBdIL74oms
I2CfJ9t5GoWPCSDp6QtJJISOPC486FBI1fDEPXgBHfQCCSpZHRbeHHPiXKLH1PC08DRqzwA9Cj0s
PPmac3U7q50R9OzGp/301bfz4JmRr9BVYqI38JrdYtLxbx233QoGLLxoeaDiCB54Al3rDLRd6jId
jLRwlUhh5A1xA9sUDHHlPdAFePNAaR2dOxrmHlAOIr2UInLztoIRO5h4dPujQcDZIWH4fv71HP7H
sMIlpLSxxpsoi2SLe/y25V659Z9Y0fISbSc5SvOTKUTzQllIWwYDEuZp36HoJ8LAlTEmqpUM+2+/
D1Z0A42YGE1Kk5/Em6qiJf0J6Y+IiL6ssM0f3UYsdP2aQqlcGWsWY9mkuZl5sY+hTvu74YKnjERC
VSboO5VfyVDF/svEP4YqEjEpj6eP6edHyBVuG1oXByXhWimbfG6ut9uu0+XSeKYxK/dP67R+WrQd
eXnMd8iGALewicD5p7RK9DsVCfTQlclyBXV10YdIO78mr+nZyScvlWnVondCh81R+189MFWCtAJb
tS0ANhW02aTVlhMDamHO2i2ay7Kxq2RaEE7eIamEmoSfQeUWWM4gDO1icUNjR/l5EBq0OIMtW4uD
/up1hs4hoGq/NcYCWro+7+4B9GKCCuoX9IewkiVY/q8y+X9oOrOlxpVti36RI9Q3r1Zryy0GDH5R
YKBkS1bfWl9/R7LPjV1Vpw5QYEupzLXmmk347xky8YU3UVJwKHwVbhYffzAuXynoTu5WCfLYaz4A
5cTH63/2Cfo77h35u9hkJRw8xEhM3Cbx343J5/0l37HBpQdhX1visiQGS6JkEKNhYTSAmwY0bMa1
wpdCLNac9LoLETDLxFiqaMh/OCfmklkemW3aumHIbu/vO+YbzKH7fxaZ1CKX2jjaqCcc+8QcbWeS
E0OkFcPzP3jdCvAYCXi4DYIXoR2nh79XlPLiRNzp/SUDacBIo+G1i/OF6RuIfKqICTi/CKu5X0kQ
eipcw4cdxMf0ebbrwEL5WfwopTdGBmjLR/xc8c/EMoWmw5jcUaGB8EK0VY65eLXVUdeVB+llXoSI
rcsMa2qqGJCuzVT/xoxo62Xxm/7W18WPehg1PwHuYQslbAcH90NJAlp3ntYVnmDMoqd18y+dHftI
MQ8SM3lN1ETESW+TS/9L+XNuwWVNQGU0Sxp+2A65ZYarsVNXBDXnb/22POoAzxU0XQSkrnIh+BLN
DFneutvhypMu5195JI0V+ixUFG9qPWRPSAmTy+NqAk7zPWFf2l5F6CFC6ipazBT76ZnWgjSCBfw3
002yjRJvZTS5SOBIw4b2fNab3qt4Scna2FWIyZOfVPNumhdjQIYXNsNk6pHKGcaoAZrhXnKLqcaY
314qlPvEtqmOEEBxiokcblj7L9o/4e4g/MAgsOzEDP3SvgjrB0wNNmL6OK/EZFIYd1T+4vzf1OnP
2SxSIyijeolAxGsBBXiiS/GrTxzaoOZU7WcIrgwW/n6ZFZHNOINov+jBkHQhkbJReEHApVIQmqnq
U/xXfDY/LGp+IUuBEQwJWMLwZvzq+U9Mj+Ng8b3/g16Qm2tsBELVLh0sRpDKQaekWxBuDiK8/D5v
/mNAkipB4DTuPHCnmGzQheHQI/5XQLfmC6kqvzawnfX3EfFZgdgK2zLxnzCMBatv/4pmSlS6Lb9n
gImddeNu09nnnBPDl/+sdskDO1r54SaBcgqcM2X6KLBOgXSysT2OBF/9tb200YyhdQbROn+y7fK7
Dkmv4r8nkWEqgfeABxyef5TTb95rImJ+mJNiYz5TaF9E7iGWmcKtXvx4DgA27ti5/caO2MDbsKXR
QZCEQ4/hSTTz5gYaEZt29k9s3oWMvNOpPsTfJwrXb20rHKOIkF3//3hLnHT0ipctoUYrSOCC88wL
CbRlcN7AZh2c8wy+ykhTDsSM+VsjmZw/TCYWtatv0SDzO6HpXB7kYD6KLZtbUUTxhpC/vxsh0Hbh
baiCd2PkQ4EgfothUSW5yEapjQUh+Q1vorV8w0ey8hM1wIhngwuDgTcFptn4ci397oRsFiGxWbPT
oV7MBSW6FWxlK9tBW0RgsnB/D5QRxvIMVYZeFmQL4MjyUeMGEzBjc+wzJ3lVY28+jrWbgXwaG9iF
CyA+kMz9RMwUKBMfGRV4tjkDS3eaPOUwVEGDZ+XDtRn7BMt4/3hHU34/QGbr3h+zo8BWQXQUqbgY
XfgZ5c8EVAdajSYmsGqC/GAOt98DroUYhI5L1BJrFRgGxC756dlBqHUq746MXDYJbMHmDE+FO5zs
/UwuLEl39JX710C4y2YrRBkaTRoJaS81Cw82hVu82+1LkgQpg+dYKONnJtSEPzKXmXtOycfqgcEM
EvzCSelkPJ3uijF9it4a+RaTvEmBgZSZ3pMg5Wppk0NPDqS6WqS031g5iroO+jg12BP0+nYa+t0z
WUPJncC3p+CBGYnbRP2n8WMo47K62p4NNz2c4OKx9iLYRRLDH8Tlt+HAF6C7JDQU0m/N7GQ4k0cW
O0rq6bJXcJyUmYsodYjyZGV9comewzatPUI0c9I2TqjFldJvWmdkKtAzINdaPuFlfA7QdSvz0A9b
zp+EQd3td9JW/Nu0gwQPSGMRgL6H1xcna7qDiH9GjarrwX0MqzoYpCWulyNmizKj8J65sbW81evO
2A62n+6ZD6qDL0dPa6Mp2F2q55qPnEvGowqAdxZxnlS4aTITJw48lKNjmQWChP+GNsCWoeXkx5vP
aIsAvxB+Pqt3xhkTgv6YuZqHtyN0Rv4d9HP0Ttg51Xir83U3c/uUsUPBwQPqf0EG+wFISKebz9Ya
U1OeIoshLTHg7Zfm9EzqBaXLWDX4NZjbElA2SDZ0zgmmQgv2u3h00P9WbNx7BOmLfMsTZPJQkoJw
Y3w7YNfRnkc0A8G0cOYIHCZPGA2D01we+JbArj8a6SiE0qi1h8c/FpzG+o7xSCrEN85/23ZkQrbA
s0u04f9rlL0MUzFhQ6q/ZERRmR5uaq9/pJK/Rnr4My79z1FX2JgK8+eMJ801VtgfMIMbQms1RDec
NwQ2xjSOsa3YW0DmA0aw7DYv9W19v7SI07b170PBX+ZQByy4unTkc3IU9y8st10TzGe5DFvYxFjp
HtITL5or2MASwv+AMNWtVL8h+NWWMlPjPRp9BpM6x8U4hpLiX2+4f0k4GPg1UV9sVse+osdWcQkT
UYGCq4m1HwcuPiLsMFQVbCKdl68EBP/8mJzOEwoywBf2QaqQ8Zc1wIPhIPNHMEXrxtil3xusJ9qg
Ez8uYZd7wrdYP+Hs4ABsz6B5DE15M2yiFmbBYg+ly+LLKp/5tXnNLzR7YoreorlnylIiZ/RUa1k/
l9k7MYL4mopGDVr4v+Ld2pvMoop9h5ENQAyGallUXtCPccST8frbvwlb3CvKE15KzzfkCSTnBw6O
sLAFn8zWV2QjEtsVwA6bOUdp76JKsXhVydq+sra4Bbzy9k3o8jE+wF4pupao0x7ct0pIWjR6K17U
kt4R+5EI/GOLAMRmEawhlVhY2LVvuK4hx6cSmmA4L1zMGEoWDJ3pX1g9DlDQPl8eh5HpOSZmQlMk
PAnxY14hetkUOwXyE6zljQ0rudiZaxjIjIz6zdO/vdwP2UHzi112aFeWEmV3VnK87MBmXvOwX5yw
VRKxgpDSAcB4mcwoXLwFTlxXnTeI1NbYVjwvaEx+8WGbriJNKn4FAyWBTWJKid1ktU5wZjsowCfV
EqsP6ef790AqW/iIxsMDcxXT4ze0IPaAHFcZOBeE5Fo4X2Ci0bHTXMdb2CoRAYflhuVnx06GFkLD
MFgN21uYHV/ZXK5Vfqz27US3i4NS1OxvjA0xEcY7AcOrpX1dHfkq9DwXajgTOjqL/KlzUx7YHIor
L0cqk8wCe4MLC0vootDLckOCq0rdTIO9radtyo+EX6GH6I1Ys8Vy4B566rnyX0wFf0O+HqcjLP0F
+YL4Ab4tkxcbi0HNQ6I4LZsFjy53G4edHvQgx8NRowaWsAoS/0qNENFKYOP80wsWERzw/Hs54sd0
FFTRdFKQP9DP6Z8N/e519K7x2uageuir7LdfhB30NsrwcxtcU1f7Hd9inuGAYrVFAu7o0hIhEu8J
wAQzSP+S8EBXJ34CnBTESOzHFLBr2c+FUfCZTRAUH68fNRxOxR7bC5WFiWEETpUN2weUjxy8BRsm
F3Ib/mvcgCP1DVGTCtsOXBWexnrNQYpZ8JV3ccjWNj4eGYjqzb/yLYbDr6Et+Tk3x6LAxm7D0yZn
D2QTYLCH6wJ37lzzumClr7h2/NyOXbm94FvJ++ELiK6eqChhrbDPMe4K7LMGQ0/zZNqpI2+nhdjD
rgliOa+wmRrYQoFbCStBn4kLANMHzbOZMeGoIGyaF2fEXAEf17zmhAMHskuYFXv8MnJh0iE2Iig3
fL7hOFpXMuMF3ccYhCXCMYUnDQbIFW+AH395uBwk5+LEg8srhQsWCAyTIu9UOhe1hrM0Y44G/23c
iWvMtaaPoDfzuHfEFNCyYR6CmSmKsCx6vtnM2sUe8JFyHYo2uBSngp2I9bdwfnlw+JuEgv/CJ33M
oTIYUWooLi/nNdcD0SmqMnaoPuCqRhCgiEcIZZw/hOXHLv2+feA5gWDiwlm+XnC/TBaW5t3X+Jag
6iyPrEZUsNwTkx+VsoPZPCXsvXxEmfgrroR4UXJ6cQfWyPF0I8CcsFlnIUuZxY/KlwNF88JZRM6g
4wSW+h4OKgYg4o7B0uYFoZ7zX1Cwmr72+9+X856fBnR9Hq3VzcUcG0FcnbD87h6KbfZjrKSxc2MD
5aYhLneladudBOSvs8ahxrT4xsLshxSDnQNkPCiFMPnGOciIy2OJZ2uE3LA4sJwXpw5Cad44X8Wy
398ZwJjgvxd44wH2DqGCpSLPACga3gFimYglrvJ81xfjF9ZXdGfWoTirdsuCaNoAswyARfZ0NMvg
Fzw6WKLCR3wVEr5EX+L1AaT7mfrWr7g29YUr7pmRjHsFdjKwnnwMwpnfbTNPe6N4wugQJuLyCmmS
OB+i1H3e+XPXYxGGd1aFBS8rFSnq51ws//paYeEhhxMDEUd5K59b8YqFORmy27+rxbwtEs/DK7YZ
r1nEWOL79s2t5OEEaxJcbOTXyB95esQ/QMPLe+D5Y7aDBJfv9TYcYLT5BnGiNaaY4v2LBxHEHwIg
ghyWXkaZjXU5w7wrz42wzoRl5XFRE27MdOKNc9xxIzhEeeb6lwevUAf+g2PFAyF+4H+Pr+0XBmbX
7M7fHLCYiJFA8sHu1WPq+8udGX6YEE6nglw9kXvSfHIBOx7UypElt5U4aXvAbu45DMYDpJItP42e
HT003qgNcheXJxofPdMpsWIQHiZ8gyezbm7gHBEioAbNZ9dRmYcIiP9eHlRZRgiUGqAD7NIyq4ak
CJvxDkVjh9tFKBMewfMxw8hJ0JIdUhCw7s16L+cjpkHsezyUwXDgDi5cnEf+/td4V2GoQAKA5etK
eE/BNNiAcAAeWDL8M+tlJLThtRsaTIoSP3u4uvkjaWxnyj4uT5Zl7rQcfiqff5pGYNKJaIb1OQyU
zgU/E+Xy/bjo25VkO0kIKoEcm+qtuO1G/XWuAfFHOHmAF1A8p3ifWcgfUiU7asROKCx9Do4amXXj
x1ru6o9bIKvrqeOTd6gtM5y3YQ1NQ/+SQFJBQw2vTt4qBuElwhoP4WNOZX5+B3N9wGmccVetheOL
GQlnm8gc2OOF+8wWBTisfrEKWIMImRPx+M9YYHCvWUgaXmC516jslmO7BO/GXHwPRNipDtsg9MJw
ERmsNo0QgeYtgUSM/Uu8a6VNI6TmNIGbBh+N/FvHmWGlw7JdTG4zezc4RByTKl4DCvCTt0DsN3Az
iHXEmTASfQl5lotA/3oEYH280+SG7eMqzn31znCt4bTtOHURrahYTdV1GD9/Ui5qh4tz1gRKs27s
aJJfypK6mvy359LS3uxbyz7rSOZqYTrpLm+Od5hGi0mYSE6OCuBrhxZyQjQ3iQeF0d7WK2zt8k8y
BektncKzzkqoyQCDUmQfbmsZ3CLCOMKAjOynl2TfM5Zjm8S5zEdOyl8NOto2MnGbwk7HwcpfQM3g
A3gr7XssR9fddQq7q03qweeYHrrrcO2ulHMmHkG/C3YlelJ8bAm8Adfy4s+4A6xSDoAEDpI19blU
/42dB04gKe69C3Fy07gDmBUxEQQlHNxc9e4qXW4wq9EwrxfjVkuAPpfDRNTCjzbxQ5KlQXdabU0m
HLgowiDgwLEF+Kd+SP+MMoJQzRokIE/BubQhr05ZYyKhJVtw4a9iVVrOY6Mcq4/xGH+Zr/LP9Cld
NATfHy1E7bVXr3gBlPX6sgvaeFku/Dn2Pntqd9G1OvF+N95BW/Y2kbPqazM7DyWY3u1/8xcSKwdt
1Xj3MOu74QLgypNTPbz4Ov2OC1hprnb385/mpaaAN5xB8XOsqrplvNP0fRop9cfzR+td0cxMtDZ3
T+n39GTZhf/bYtR1UpkbCz8WHI0pQ84mhLo3LNT4dHZhdD0dW8eCIxI2sFDw6e7WUr8MwFos3Jmq
Y8lCqbZPf/EMDYjYmJuBg5uu/k3Lndpfdf9FJskTLHvZKYwXkxAvD+o34apCRIrladSFqaN7NxBv
5hxMJ0dGUzxnJnGd5DOjs7OpL1lQhl/IYcloMRwCix01e5+NqNd/8+exvK/xFBtpgAFcY9oBwzPY
62en2SCHYaYm/FKJAxRaCaGZKF8IRcP7UwQRAJOKv1AG4X4a3Bnak7hCE4jLJqbS/BbGooLp2kI2
xafTYyCHkTmk0xPF4X8J6Xhc07Ksbt/qbYk98Xv1w64NAMDW8L0tVi0W66uBFtjeXDAcxdPG/bP0
5LDud5wFLQJ8Gi4utMHLwA2AogPB3I2OLcl3486EtQ2+h5kiLwcOuMQ5d38EzcnkIP3zQ7L98ogZ
+0VF+oKrIbQEYXOMWS/uQBsMXadrw4DHQ4tUIypiRK6thWok/lcggUXelaEdOBbSrvzKuBQ9LxHC
yUtsUkP3oSq8RiX2AKamPwp0QTIB3rFXtn77oEl9Ti3S/ijiRBFLV5NBUuSt+tS7nCl8QNQyVxKx
JfoMUZ/qWiifabcQUxXXSV/d/4p1izOcAliYKnGqN3iAEwbN2JGMHevGq81RQqIHAsh/Y+MQ7qvZ
WmA+CSf/wqOzpUY+4+2gYU1K4ErUoAdbgWUxkZRARY5KioPilkU8pbSSkYGS46CNTpI4kGe2j/3r
nccjjFf5caUrnCToohnbWFRBqODwzxIzz4HpCKAdjy2LAfiJ0zicALBcUCozUpJVnaz4a5Xtbydr
ZXo9ZtuIRdDvBxl7uUJ9is+iz9VmfajhDX1eQGkmqZSwonQWdTAcZvduu37TeHsOIFlzknwZv2sG
RwXW6JXfiwokf0m/oTjBGWVd4Pl/odX8xBuKc6sWFSra/8NMnw61h0kF0UYrlibex1b0yurd4ohR
b3kvvM32UgfghvrN10DvSh9bxnSvcvFojuejjD2T5A7yN9U7NQxNgFpsB4vQN2ofG7940ZQQRmod
KETrI3uGAM4wi6CHE72TaBv6I0jkgUeKseSRk+6LMxZ7lbCseD/9sf4zgEMNl+MOQj3I4fhJAsnh
HuLFJb2XtmPaq4UKWoDhHIZyDD1OE9qz1HniWJeA7Pj5K/1ovGW18+atZLn4tvnrF3ewjIAsrPYw
j6ebxkQTVhV+0PBsqnKJsReecM8t4GZVcWQvGeaJdBHKkC/2gWZYYxiW345Wv0FaZX8UyTumY0Uf
VkOkws14RPjSxRjfZb9V9onIY3GNcbbCdv6EXU782jBMEeFERRNg8OXXk5Nc1LJePk5/qzYCjEDj
QEeI69RI3zDi43B8wAp9uz920FTacS89Xwc9yha8IuzqROnOo+WOXCbJNW54i7oyKJYgw1Pk4ZjD
c49TzgSK5aULgUCA0lzA7s2ogZzT8tD0bzdeH+FDGJ7wKCF1wmYqqGqMEt38JuKSaFzHcGL+355A
RIFAcOy0bPgyRzp7e/DnM3YnGVDUtOz2aU8f3E9hmR90c4s/X25F+M/07BU4l6s0n7rXW0haZIIv
ZIUP1jt2dv2DjxfaJs5PbX0AAyLTQys8Ew8sKCGu8Z7Ch2ZK/E6DxL4C/vWovVhzOYjEEwy9l7rs
4Shoy++OTQAFe8zhVq1tE4+2Rdjjpw84a0SsjftrBXNRXpvYk7RXhOjpGQezBnHQ02mwOsfZK7qz
hKR/kNsNrP68sV/dMapGLswlH50Cy9K1VLxoCfwY/XBjnZNPxQgyAv18LKKR7ALe5whAXLsLiEJc
zgJTP4aH7w/iF2xXY3FeZW4x0Mz2Pm8eKPnbvQ1ytIhuYM14EEelp9nu4qfBuvUJGAZiVoXZR/uT
H0YqpX+DhQE7NgPFbn5gOrjrjhltBkdE9zj0nbO4O+0Po4gcV2NKOVSJD4vx9q4glWoTfzySI1Cy
1K0Has2HE9tbeB8wM5C4LC7WGD2ydSoHjw4acl2/Cr3/09OAxigtiWEh7iUNoTerbGF5QDneU8gR
nxypTC2gc0iHOQB7dWBSP3JvJq6Nkkdefy/glj8xbAwztt6KYUT+VmWvOshash4/2XPKD+lTf2J+
6Dw7N1VxbHlWl5khSstEo2LXo8ODx0M5QyDJrwS1001oLRhYP9wJikrv2dkSM2LjIz/Mz7dB2kO1
brAQslfd7MX0HUNwl06p5KTNS6Wti/awYCjRuwrkkdVErrxOM4GBK5tYAUTmGBJcdmnAh+R+qpqD
iRnyzVN0j1mUorimEshbasyJI2Ez4ovLYZ/uNQRMp8Y63yQMiNz73W1n3y4jqdxraCDtZaGz+jdx
+IRU9i/RPbmBi2OcdOEu5ZY4nKl427rawSzdBnvgYnWX/QY+lBV04APwyuDH4HozrFLjkAGkLxz9
rQdLRlraMc5+NawrXxUzkESi0EPoQrgf4pKo41i06tqgOeQXLiEVV3vhAS6rDY+vNvJGIvaiUd/l
2jLvXarATOeAHqD6hSYkyzW2vH2uewbCGRl3fhgGfbpicNi8ph9AAMR74XaNensnW2GRY8ZYhCpU
D6e/TUvJYlOnjmGYmD2DUmfqFKag2YO74CWg6zh3DJPKL0bgGDrxVI+Y+aRHbVxKnzydzFEYYchR
8qZWeOttb03QwMfDcXFpBeM/krV+KEK0Ywo/ATqNspOxbwHO9VPdySvPNjdPRqLdcgJN6H2dSQA6
Mt19rBOOsN5NMQgWhtAUuSflr1spsR2+/+D1MTzXw1uaBUnlEuL9NP0aDSw8u2vCWOHDIJH36UEo
HP9hgQ9iTQ/Pft+aPIBLbPfrx7rp1wN11Kgu5/lkLHa5GnCaN8isDX8A5Rhwz3brFLJk/ZogtmG6
+YaKrP3WFahMoWQFN1Ydvkfr8hs3DnvyVHESLHU4WsEMj/mjYlKoOyrt7+ik4MAIRkdQDpKgFicm
EJ+8RwN6OCfs3W9xA8EGbfKLYi+jR5FZsU4Ze1K6zQGe8M9As0FJywnIUMNwFOjtz1CGc6DKyyc+
3aUWqAkerC1FMf6nWeeM506Oem3LyUpmGJvQuoBApTpuijlA5YyVY79KgOxnY/eg/Dur6DfCXrHD
pidgSREeBBkH8/AAVNUwPBMmrj+WJdot/55jOJbw9NbnqqmCkv09uQ0e5WnIRSzxEO8kdKfSrqn3
w711x0c4ZLAaqAokoCQtZBgyWt6ADYbtcwpiCjZgyGz5Ldqyfic/tncwuMyzLQx/fWUABw5kfGWu
GI4zmB2w8233aRsxnq2u5LoHC7TETDg4bZTu6S3gqirngSo67/eyeTQ6MV1+ttAiAatQWk1wZCkL
S/cR2KEuRXrxliMv5SdI0bxgX3wZjWM1HBuyvAAY0FFZfmHi0on4KCyG0FDDRHZqNry7rwApdtGj
2tyHXTNujeEwJ6sYHTUY0+grcLFikBdegJeAoQQydshTONbrgniXG5bZXjp5mE8tMteCbU4RZbla
F7YU22iCnJnxDEIfJbBz17pRqLp0yxpzgwfvkvod81TPaCOdkZXyJaVwbpb6jwaC86J/wkZtCU1m
rs7+HBXfyV5/HcRWvZ32nQ57tbx2/kIV2QznR+Yj/ceJ6bZskLPVLn3104Ho1SSeIn3W/1S2rDXc
3nIJ46+FS/e4fQ3ohxlK3R38+2qIpuAAD3Ib9c10Ff6q8EIsDLD9GZ18GRWLdUdPKgeW7vfYNOdc
bCp+bv/KTsN7vI3HaJwinbbdChc5RwYLdmVWWLn5HGDBx5BulHn1qLcFZHDL6RB2Ie/rXu6LQ9GE
zRiVRTQ0YNz+PQ07wGCiRMZogSo69vi4fvdIxLhn57h6N5WlNTtp6z4mP05WA9BTpu/uF8abMRCD
zi3lHlpg8X4Dzlq/DU9nAZtV92oDRvNKqlYT5ITJn2ufIEq/YQZHIJQZUdBM0upR7QqoIDuZIIjJ
TXVvLIKJOopoLdu5UyEkWJ1D/8aumV8z2m7qA2YtPNcQs6B0Q62cPEDfksVCPHdDK+fcDI9nCy90
Rvb40+elb6IWQupFq8/aIACAeprtFXZH4czIEWux2fFtmefyHJPHBrs6bdyUFqZ2bag6HQRpV0Me
T2lDRtpOyqKYpkjG+3X+MhkJmYEasxkS58bLD8040MEvy0uKmyLCIDy7q5Bp60IPmFzazHaJeBz9
mmgE8EOIRlCK8bElQ46FD3vv7ut1wJ/05okzVB6sEps4dhBhTMFuBJX4ubXqzXBAnY5OSPLth2fB
FydEBPpX7sWNN5gY93oFrS/0c1zoFq5iEFY3kCSAyzcTahVPMnw/uYrI3cES3hJwRPBeerfRQSOT
QoRzZM69JSCZbDsPcB6gRXxNEC3AyJt9iSZ69goktU8IINxTjlsQPfukG17+9OKYfWnV6B52qR1q
aoB5iBfEOBqOT0NFm42j9p3+H+d6Dus7RwCsTp9QwQr6UQdeurI7tkFtM+CPxOlT8TgNT3/CeyaP
WKkNuoAnrudeUsB5c/DJMGUqNsYOHutAojUAIKrWA8qyH/mVARiNOKAGWAONjXgF3P+V4CMMoCPc
bwcfvJl6+zJzknbtKbX8G+MKo9wkMDFvIfbTeLDrxlbq9rdpr9/2daq4Kel/WT5vzNQM9Mx0byoE
XUytWx9Mti14HWQUeAa4RonXDI2vSvhSjbPyHrti3H9+2iO695CRiPSI6ApuH8lESikNXR4yqLpt
mBsT8FEywmF4cCcSU2JqR69DqYMr/4o+h2HahSFtPB7ZXdmYxKIHUbQWoZlAl+KzqNnoEbHBJzOB
f4ykDStfr0ekpdGggUou3llgFefBkVK5QP0N2JO7b3AQmHdLPHbr8iCb8G7HBkByfa+OlcyJl68m
SZCUYrrN3goMWhh7vQBdjqnNKpgwpCKEyRFkoodZjXHkL9aW04/0hddRPgrw8bsjdYdJG+RUK+iz
E1OYcmdWr4O9zEGT4euyp70+2IdjsFoGQS93zOh2t/oTHitEUtZErvlSeW5q1hAWLLhoNdBGPyrV
MS58wYj55xMSNGaJMKs8vsviJMNCnUNjy5H/XEK1TvtXXbU8uR2CY7yzGlRoWraVXjSAvdbpfp+n
56b4go9VcK+pOMaH333hJ2UDH60XK+1lPrWenrj84NKA6sf7wXUaMJB8m0JBYSU/YRMzTmDzT50u
WYN0PSFOHTDzxOfTa2d67G3n3Pc52QT0B/DIhNPhs4OwbKM9CQG6Hf3z3mCuvtSwF0/8afhgADBy
olDMz15ODA5bZ+LZcKPRuJpexmZThgVRNpBbKuRNUVX6OmfY5N8Y3veBTu61tDKbVYV8AY0EcySw
eiSUWEdUDoMvikCc51XUZiQU0f/xTkTF4NDW2eBiJcesDwH3SWyUHnAWQmuVVcfE6IzRMC7zwFcP
5974cIktBpP7EjhydLnVMH5mQAHSMScugv1pVbu5OKraqiDMASLiIp1jZ7mty3Rj1SpwEwxa9SED
Q1gQJbs6opST7ERznwkGa5r10lBpmRC4WimhkmGvGG/463TGetJi736rHUMg1QyF5n4+2D2tcl8/
N23au/aDCdFC+9Ju93Wz0NaGieNygTlY1nqj9Z52xnJgatOZJtFT1Savnn5dJIwUdSjKEnaTsv14
K1Tpmhslp6kMjtGTX0lYL8XT81vFfXOz0EhbZO40juhn6SPkIaaH7rD7RsAsvRU3WqoStCmaVcSP
SNi76Qv57V39p0tw6zJkqzKRper9qMYPFPBrmHC4LBPMccNeGfDr4f1xvYRLP8ef/EpHMpcrJsec
6zH4SfzEYV7kY/Ei+FxjQHrgr9MGCmXz/C15stgd2eSI24Zk8MMQPn+4zzeDvQpTardkPkuDf12Y
AnHHUUZM5WHdfc9ih6GnJXaQGd5fk1M4qCYxpYOdSFdkudPVYGQho+UCv8r3U9CMeClOlXPI1I1B
2cZk6ytH43q8zY6us4g2XeEx9Km4WD1NAYvdzZCPHZv32TO+c2pEmI3vQpvJGQVpZb3AHujNPA4w
iO/wvujldVitMAEQMd38MfV6mJI53b3xOaireX1nVTr3I0mFxVKO8rfphURFJaSiLgfC09/gKFI6
TxGv+IaKTd3etC2BM9Pj3/zcp4tD7wPCWA+nmC8MzDr2tjCfT82X+o4PaotYM3fa1/aHCv/hPDcc
u8t0hzDVve00tNU8sfT3JSOm4gUPTaNy8ULE3bPmHUe38aUx3PJQvczeYyCBCQ31jYoB9tw660Lr
2/BpXv0WDOPrka24AEaU/DziHRMoFHA35xt7xG826W7Zb75jbOq4hOvaDFnOLfx5+6wLR8QeJ4M6
atUXVesJd4q4WPnTf+SuAQ3Ifey+89cOG5BGKL71GCBgOxE5pfmL2u+8ZANDPw/s21nFk6XG+TOY
MZExKOLZQcLVKEMLk7G3gEDjfmfkt+RQu32SPJkbiGXzvz8mnMCXtDTtbx4QN8FvkQKwpHNYzhiJ
TK/p9I9wrb0MQgtc0d5OwLuk25Ny8zm1pyz9IYoIr2UaJJ463Il6l3AhNYbW5JI/1MEicIozi5D5
/s7STpCYZGO7uMIcS+f35y8jcYbTPc88PhmDk/5wiD0w9SD1FWj6gZUI1nkgVbbfwR/HXnY5EA0P
pGB6ORkFkny8Aa1o4X3xKuEWmkEKXE6Boq8k+hnaiZzW1AwANrJTSTnDlhWNe8Ncx45GkIrHH49g
GlcxtuorgmYIp/LoFfBPiMnoCUr7+IRZmugr+3MGCbB9hR6Ql77sw1IL45fMf2xTL8X4I4Z74N2R
rS02tx6Qd1WXawUeCDmXcEWISrkfZFUI75p8rzxXPZp4TkFr3+FnZa7q535R68sMQdKCsTtd4GqE
NNRhbMZIWN8nL/p+mM7Zjh2UoTMyM6IEMADxdCoDr1A3yjtTgySideo+aCSBnNe2ve/zgCOZnpB2
kQN+EaVERnMs1oF0GWFRUEx4N5BU1JQ3zzriIvdObchyv4vBtYL/EzMR4GN6CJBJOFhiLEFMkPI7
/ZCUUjANU9SA0YMoa3ox65eLj8LcWkz7KTegqGVL0hdqqiR9r1555fdftT3V9oZCX22CB0K6atED
GQuGGvmq8I9uUDp6pmyJr2obCtHic3Gu9vlv7Bbh+Im9G5TNaiNyOu8QVoioIUP89fkFOgx2ozau
hFWBQvXncBmSL/k0fBR8+38yHcdi3ajvg99tpg+mUy2Tq9bjAmCpwrSRIoRuR6SVMiqn8EswCF/p
8EhoQYlpEQ8FoYVsbQ9fcH7hxejuPPgYDPHU/PIcqVdevzerD/xdPdP+BNRJDxCRXhgEgE72v9OV
98jDL0ETUDvUIG7Dq1Y0sMwlPNLSgmrL9+FJkT0+z5Ug/oggpiwibkR5aX9Nc2n72np8oYBTTI8n
1QLrJ8aLF2uZh7rGqhvqWS2iyjlreIED9uHeA8AGIQ3yQVimyXowGFiT1mwzunsvYMUBi44sBHrj
lF8H1EiMIpYAfT2bP00sxSIm5qgBRGARHJEYsPcdK3Pm5tWVy8NLOJUvDBLsM8AbAp3+jZ+uYwcT
C93iJ7b2NxvukQ8eieoodyXALlLVpFUJe6Lz4qeXd4iroOUgzEJCRHdlhizO+mtxQvZjB8q7GLs5
lFXttfl9bAGWrDB9Ud+Vc/OtrXmYetMF8xpWrFkulrnnBfQ7ZlS8OXJS1AxwfCktPCRO1hrmFJC7
8N3fQexvka45nKDU6yqQgmd94V6OrnKEJNNesidhFjw+J/PMkGZhrtmfZIVjn6AT+lW6JCYnnMfP
HXMGTukK53waWy2EnFM8XpW7Q+OZJH5brBFvMi+VPQPtO6sF4A+OzSsjK6BKk7jY6Yct1PoS6TXv
ENy4eOUl/qQRhAj9NrxSZfJYcgFVjDg53DyKGCMXfy5OJkASVTbJlJyQV27TjEWEyagWZJRuSxq+
MMbDqVj7kcbPof4GOcV7bvyHjy1ZwqsYiS4c5uknk7ZwZrRrRbIok2mATJWBi9dvC9puFEIJOgAo
8p20/FYW4fd0ve15NggTxySayRxNNEwX6LUhS49migW6SPzijPCD/j/LPMobsAM7d5SvWJh2AcgC
5YqwCs5eenrSAgG71uQUaCivmAHNS2FDCCBMOCgTwfyrVQLCaSmMuDZgjDx8BEVAf7DcevtX+9ge
hw0zJJmcIAdDWyjO/0fTeW0pqm1h+IkYQwUEbskYMKe6YVgmEFEUiU9/vlW9z+i9q6srGAhrzfnP
P4gd0VXw47GoUNE3pf0Aijn3M/i6KS5bcFL2mmB41UBAWPR0eHlUxQDLuSdXXhrvUtiRQxL8MB3g
uRYxvsdrVhRgs3jaJ/yYpHH6G2UtpEjMv0wSqLE3SCe0WNS2CBPuNw9UVOacI4sjVsnVkICO0m0z
QxpWwCKECqdvpbF8yvd0PE9S6wi+I8wKGmTC3LpnqnXIBVeEWeHWOu+EypGLGacYDxr6mxg3fOR+
ybz5oxlw3XFO88Qu8ezBaw2iQWdpPD33CPGeyHQWyTGRnAF6QpbHuFmhEYx++GDk068CIdgiY0r7
2iAtrfXLlRWvXRQf2F4jY2HWSFz8SogNMKWjmYSnTNDn3YNPk0A1ZzcUELAVoeiZC0/yHY0W4j7J
ex3wDn9CCmrNU683vz9MqZ3dAoyd+9cHFMvFmwLqaZeu1EMAqBhXqdpWkOpB01O7D2Yy5cpKDXIU
3cGRhRR9irzjsNxPyb+LB2phVbmSgozD5rpCGYLABOoJBTOJf+0F6FZU5RdYAzXh9TgvMBs0gjj2
XsemCFgDMf4lUBbfUxVVqYw761HS/Pt3D8Wr3nAPgxcY/fn76+KzyNQeQGmIy/PNh0kxBhGDSkEg
POwOYcAIhuclzDw6P7JLsh7HRqguFbS3SMFYN6U9lgAvzTF2tWI/X/bbGClQzUqX4QIEtedogN7S
fmIwPaRzgBPZhTJmK+79WIAmnuKtChtUtej4EdemLs4pz6dfln6nHXJD1PpMsqWfDgUBnIyBncNC
Sp47koGZKYa6xPwJkUEApw5vXrJNbnRVNqQ7+KyD/bcmAhe4rGK3orRhOk44GJAG4dJYlzMzwyeJ
LFDMHDJIwH0v/u3LQXztcY2NmUmwa2iEyFcuWxrbjwdfWr/bYG/crzCOPwd2ikiEMw1uRFz3jo92
XEmj++H1092tHOUccFbp6tgeqcwhzFoS4IlgN8QO/ZKK8sprfoHl4XazcLFaWggem1+F+S7mf5PH
nCBX/2++S34KBSvulKc8yBNHGO3IboXTnOSSmwW+R4d8c1AO1JvHIcLVCEYEmq0lYyrscnOZATX0
Jy5A+AuqX0Gz/+NYzD7+e6OBn23YvW/sAUPrxGIjqoWfskMrchvlv/02SJhALIwlVyliFZtpHbw0
E5cJlWqI6+e2qJIZFBHjF0I+IZ0Kp1M2+79sMzcwV95OZT2wJNGnNasg4x2NwG0zwXtqaRQ+K9dn
0n2BJIkMhT0rqhhKvfulYGmBrUBOusUvaa0LG/ARIPmBN2lOmacMmTA93BrqesNMpV9b0eUWpr2Z
jDAwF7znz9zY9wsvSr2HkIz2EgwtcK/MJiz+D5dj2sFagcieEttHtSCtKiJw7qaS75DD4pVcOoka
Qm2lfG0HXpcsm/0H06BzOqLuwXEZ+7FJBSW+suBPCFKWx0sEWGm3SQhcTjtQE5BGuhBFDqtOPsPL
E4O0BH7CtCePejS1ImIWKMSMmmAAE/S5uy1l1N5PChBLuRIL2B6LIwMbNGHwl8B36U8GjMvmbC56
tURBTcTbUqmWwOOlpUF4oa2DICXTHELDPGIgyQUmtAbQE7QlgGR7Uk7AcWtGh+THc7B7sF/m+qwX
ee8KC7YnuXJUoGvCLzhJ55rZmfc4FhO9oJmXMH+6Pu4LqUeGGG7ZSJk1u8XnJ18jjWHA0M7kdppq
QsZC3+LexFxuqDF6hsrKRVuec1ZIGKGE9+IxkGGpf3p8McG0y5tsRoYXc/lkGa98UWDTFB+A7juk
kCi+ELMr7jt1owjYCYnhthvg2qNgI2jiUQL4h6LjqKCHUKj1OgoPzB5QW5YHtqotE5Jpicg8s5ul
sSwOj99qrP5WJAtaycAHTGXrw7mUNZZ9iQguUTpDuEamAQl6XQM9IepBsABTvt1yslHFH+I5yOMz
4MLhKfMzSd/Be4qhcjYGisR1fNFoEK9gY9H39K5vfCTZqqsxAIA0fQzNj6PP1fHtYxHm/ANsViP/
JOpzDvCOYPCvDqj/qEhTnqGa30bqksoEpDY6pJjDkcFTLJQr2STs4TRTOFrQ7mJcCnkHw1IoyneX
15UcXy0+D/QkiQvMgf7DrLDJlr9OZ8C+cZKnM3x6XAX3x0Qbf3+51VFwFpheaBQXAwEPoW9+QTyj
JCFsi2m5AIZZoNraomoylo+r5H0cQCoVVWXmGycBkqeP8Q08Zc99zmHlGjtyR2Y/LP8AzuVPeeGe
E1mysdnfGc57U+C4B3nlsVh+vuZ7emLS0HxDUGa2GL0i2xMZmYd1AfQ6vFRiB68fwO8td7rUJyEE
g1rKSZaBCBJhs3+Hf6eowACad5YeiUekkRKHZQmTsdzSOnA/Et3uUDnVD8dQj9ouSS7cZUCV0IBw
m4BVuQO2UhiZ0uNQ6M6kkLeOH6nTYIH825MdcB6U9T+YgkmLwhC3i4BUVA9pZMlwjsmTCc4bb18T
fXJb5CtlS3PJeJ+zjE3flliP8d1vz7BHWhui5wOvRJti5A5r4lJiOOXf6uALixEUGIGHbCs4/QDA
w7w5yT0vgroODfKkPWyApTA6YZvP9fF/NOt9N9sDQlyUvWXlROhZnxal8wpq85fyeHVHpCB+hNah
r7sP5Ia0aqtkeko94TAEC8oTez4cRpQx5bIgj6sOSVWCX/mk2YCQ6NbT9m9lhfSDrMJn3bvcDyVx
hBZroKjYgFB3WPVMCJYbXsqf7xxhWxGCJVLVo31BY932/eFWnbD3sDV+dr0DIdaPHZVXTqdWOTSL
vCEklEAtEYwiKiSzdyn4ZRhDQRIW22gk7Ri+E2C2/K75wgKNU0jj/GKoQO/M4cJY/vA9E1853FJK
h/FB2mc+BW3vaIwZn0m/tDDtkYICatbxu1Yn8MfKr8jSYzHVLJhn0E+SKohJVkEmoNv3sETVF49v
VhkMZ8NZuv6GdYCRjyVsQYSJXLZW9rd1SUC6vkZtOumg+aKl3pbnYv4YKeMPv31HoIpmXLEsGKfQ
PwHpMRdBomAiE9R9GT6UV116XAs7+YC/EHAPiP/liTNwYw13Jau7hyGDR1nuv9fNMVun6+oIHV3f
A2uSTA7smayrLVclhRajTeoBMnh4k5PbfCAiU0YfD8pwFeaEbo4/02GIJuD9qx0SzExka8KIEPfN
eeNlq7uvzIYwevhNkIGMKE9Obsj8s1NdDQYZahfiATKr0cHOTHKAjc68JRgdZQHrAvgT3m3PLXwo
+ePe1mSykPhogOboVqO6lGlMrwDyVTP/UKzaBdDP4T0CpEG/CIVJWvAg7b44GA7mqMxvT/2R5MEO
cFSCH4KCNQArCqY1zNQ432A+gRw+faF+bEaGJVJuKkvYCNDHIqNPrJP4RHyB/AZASBkvv8K9cZXh
dyfs7NMhQkXkK515kVgEuTN1IERaEZ9gc0ITPWVAupStoMj0qZAKCxi7vPzlF+dnXBM9FOyosaLz
/XewfmnBEL9lfRUlpCGJ9ze42W8JjNQz3m41Gq5aeR5zY5Sq9X4IgiHsHBgTBBePqFUVFMu3Udsw
FiapyL5HNunqInudQjSyur6l4hH1y68rOADFQeWmJNWA3omuAje78funv0sRwml0ZyjI2DUwR0Ld
waqJY3EViEQO4fyCzAYCZSIqCCyMcut+ahEzI2SMV9E8Xw0vyqV36Y/Zmrg5sTNqIot5SntoFgxJ
itM3hmBFafA5JmdMADgn6gLEnbmsl6MvhQ/3sL/Xe6izF2Qp05INTVKu/UXhwGmkOQQC+ExuBmhx
P1SIIKgmzzUhlTjQVOsbzMgKF7vH/IEyhX2mseMzlSJBssiLcOUDaMVFpmYmj5/ouoaZvczI3hqj
20NNEdJ8875I0RSyRRZxmS4YffkmudAEZG9IpsV0nY0+MxGcOOtIRchA8bQdHSIrdm+4K16/ycN5
L+5Rx2DHMPvJY3Uj5rBWd/c8qJjA61Yh7s/gM5PUoOy8e0+sI2I2D7keI+Aadrxuw3vIvYc6Qkjw
xe4GLdkPnMNbbIu4IBlP1EnyEcdERpbmctVAmDGA9KaMgskRkpZ9doML0X7fmcxkCZgoEkxdVXBH
h9ccOCliXmN+EGBhzqW6mUN5nM673hJS86ssbWoqiWz6V68236/JBzyd7VZWf1SMaoGI03GXNXv0
9ap6RB7dXZTyR1xKDcN++RcoFAg7hg0or3TordEhkP+6MHRdNYPKu7ciBU0fIXXAGJyqykLYf2Gw
P9pWE0RntnLMZ1EQY8hhYo4OSNY6v+o48n5F28NwEzo9GLvg7743Sw62C/7A/edzCtgctSVH0EPJ
A6MXfA7LbqzWaXXZTQZ/FD44wJW5fqJsFNK+Kb2KZ2ZWh42fg9TKovFGhRphUIDVgY+2Ip5lxA6z
EJCLtH4gNHxthEH9EomjTzvIFjhko4M6gsuS4j3XiHxnCtWksPJ+uJpfYl2VhVTvjsH3sfvigbOQ
eEqkEPEqtvBPAeBGrafjboFoAReEZex+ZtjrWOwGExGD89lDTgTMpYCcDKe3pXaS8DqSTJWXyCJE
9AYyfav3MZGXIlXtzFmM9xbirAW685HKea8dQuAxYcMj1O/BykeWggMfBwqfs8xJloiqvcxnCwcp
xiUCc3OUjqN4/sAtYI0riI/OhpWR48vLYdroPjESICmRBYxVYYFdB8etb9/XMC9CshTBno1164Bu
82WqzHHFI/zC7LMLgcsyEGMgfOrs6O7hI4GMucFiQf5lsILzwMvqHW8+VEUh2W+RLc8zfAj6weBm
fhji42aE3OQhjV5+4wI7qdgMUf95tYPp5l4+6fAWtsZk8JNsqcgPww1+Io60bgl36GbArKOchVcg
GahlpdPnrO0hFJdIV4qw8L4T1KwUH9/zYMOrwRJSP74WWGVy/wuRXzwnWGVRG5bqPg8IkVlp5xhX
mk1QOjh04nEHWuRTGVkdB5s0cabzhdPNMe9CmCMgVHzhCbQ7ZNA1hd75SMbUmOGob4xzbA1JBUNG
WQ0ApdcNqqbabUTD6BF2im6ZAgpbE5sejehAXs8XvadKBFfnSsveiHUI2gbU4QmwFQV5HyI4hp74
dnJWEER3Y9BogLQEwf2Ti+lJagRJSaM+MzGOBdb2xF4Ot8au3RT8HhGpEFyC1warEbAwSGEUirqg
HcdfVLg4FFsgh1z1YC25C0w2ye3XKgox8bWqgMYSuSWpoZhlCKKinVG20rCn+1wzI1iQuUltmjIy
ZGy6qzKzX7Fdmcj+0TEzRvlEbh7AQrfQZDIgbmUXFoKxexT+bUC4EBf7h224fUdmnE/lWAMCPLUs
VRIFhKb9Sitp3NJ+zpVyWzOVZbY6bV82po8e/mkO1FZZzLEUO56o88HyVsMXtl6gGSINiIFp5tHO
Q7AAQ8yAj3QrPih4h5jKFTvjgDaCIdNzD5FPOvd09/U7CJWpCmfORazFLIaTROViw4y+ci7T8XOV
/KiTl4eIcIVJA8efmfpmgEmXNmewXrJ4xat8FWOGN1N/MVYzBzHlcHLWxMbTnruvAeiA7OX9eMtO
+aq9voEoUcn7i5uesWiqz0sjGbEX9W7nW8dkUa3Qsj5jT4e21vTuh64HA66sw2eJ1+vjfreankQS
D3TkBn5Ek/gw7fACIRevDhgukkIWU4/Ct8UiHW6yYr3es5RZh27no3whs5wum1mzT2HYQnYFl2TM
XOFU38w6Y0rjNcRRrtrfn5ucqdjtp+biFq79VzW449S3BH16wzwDz6/8pzZ73tkRXrFTDOlM8lWi
BDFwdi8ocL/FiBPhII09dmWxmIIByEWogbIY9Lg3y+mS84ZiadbDE5N9u0tuEwOydZ/G9g35uuUK
Qt7wDg5w6My/8CvHCf+c2YXNv46F/1/+6eEQPsLwHta2cBTvW+Jbwm09XoqP/z6v//MbJ23s73vy
6LOlD8eVXvxEFojfPEzEVw6aNzlMRCAClJsQjfmWwM5JvUeV6YmgBLqtmcjIQ8r7l4okLF+pgO1o
NtgLczgie5niC0fzN48iLKaphbNgQDwgRfKfdfqXbz+39+NtTS/ldBa+JvwRbvc4eaxaesx2P+Sl
YZEHjpAGRb5WJLevHNUvDF4F7H/0QTKEf10B1viV3eGNhOMTfUiTFeMyHr3viFV0PBfB3CokWn1b
1sAJHsk2OSMUaGM7XqZro7a1vvcu/Jjjh9+UDLA08Ps94Itpf7jvdz/vPr4MPRYj7C8/TE0SuPJ6
AvEtgDtHtBuyWUIPvtfPtU82pK8ky+EsWqmLvjec6bMkkKYiDiEC4v0vhSCbDGfSlOUoZpwHt8FH
1xAkE2EHBqQsm0qwhr3IIpV6WPOqpoInRHIwUPsKluEjRD2w4N2kk4KYcEtZ7bpFcSpP9anDt/e1
1zmDCOcmpfDUVX8oyLF8NAGB6GFhzf/9OQ3B7iGEC9sx80TLwNqJlty53w59fVXoIzz0MGQ4KUyl
MefDoErdGirpAoQS2obTm3/9z++fDZFj5juN+kD4DyVCO+DAFCDyDm9lFvEhYQ75bnCAsIuDOGoN
/YCOo2bl+ZQIx2RtrkDsbCOPdFQvFRcWJXrDXp07RFDKi3z8Eh7Ou+rXWKrhlwFrQTVEiDTGV7iM
EdfU7eTfhC2J/unD5aJ4OJnZ+IvzSNjZkUkSQe/AaxXjQDCOscRnEp+L7ytPPqCWdpDa0C0BZWmh
GlIuZQo/GWHRFipnYZgRBW/N0dfy8kn3LtpdjTqB9ftLIMTXlQlDeoHRj0vDqiMeitE0VFlM1OiU
gfagyWec09z/96eXCz7/4OzmpFsPzjfGChQUIgdMhGBDReNjxeqJN5/hKETr3byb185P9HTPMQZW
GPaxBypwTsgdFFlXnEHxCMq6d+YIhpiBBQ1BjNiyQxyqRu1pgG4Y+RM3PS+ZOykNMLj0RBhvjX2S
POJ+mxWEH5YMdypHvSrkF4ShCMvpO3efRZQm+UNyiXAeJdVVWMeCDvpHyBkrLGVHi8EYyrX/cK6r
zb+MhoE/GFfT1fWKfag1igmAElmu2azmcUTK8eo64CNiczp0POKCDw6mRAv0zOuKR0KHPRgP3cwu
Z+BQ5vA3Uf3vFGkdSaux8yXSomc+R28yYuPRYyRCqO7mAnYP4L4N4MSbxX1s9lZ9VSjR5Qe26xne
wmY8/hCJ0V263ubxcNTn5juNzVVq86IJhZHJVchmAETmx4rGL5tX9O8pRfwLpAMbikoHSc/RkIwa
MPOcxJZx2tfdoQ+s532sDU4DTvgv9GrAo/TEe5KdFX4soXiHo83X8jcrUhSud3M1yk5Px8F+x4rH
0Zj3PaqWm43uk+FRB31HQtJsbniA5yj8y43FOcYcHb8/Le+BR+f98wT4q4xHGDu/3XLmgwpwBLrm
z/IfKjIBHRgEmEyH3c+C1/gh7sZf5VZiN5vb/mO9+fxDnNdoJM4JWQqOSNngNIxF8EDi4iMt8m/v
ox6UytWVhnkk8JjE5ttYSscOelMzJeGg5/+dZX6Il2v9C+nwr4n9wYB6sCPZSTwI71v47SZ/YQU5
p/NaQQGawtHhJCRYOz6sFf/dObniCgCT5pC1PN7TOovoBLytrZvLz1KM8nXf9i1/cXdEyMgZV2tx
pT05nH9pYwBN4x54j8XZTdyVZddcszlufqvYue4HvNzMHkEG5yTxP4+n+PLli4aNLvOAHzjHjHhf
Xi9sNL7LpPvv0ueYmiMignX3GH7MI71xoBJ0tgLlBxPLTW4LkbDAXIKkBfEHLbcNvwNv649JBMix
I+VHvUqcwm1jsukOTX6Qi9Jhi8158IO4KfHSYp/+t1eLfMo4dMRfIF4i7VwdpevcTDIh8mMQ4a1O
l8B0mK2RQWTBnOUvFDPcuxPD2x3+tvk0OD6pBzRiCsUfYzER/6h41FcwPGHVBXFObNEHcK8JW7Db
4M4gPjL6J2+9sIG+XRmLRPE3JC2hChR7NX6JPF/pkoYaDJgOix9CZeACp5vMwktcybcKJh7m8/px
mlHEwMRPA54WR+ra3e3mtX08wsJxlJPh5UciiSi8eGSwA28iE060i0Ph8jhkEz1AnZvM+SfYtj3R
6eRKW+BYmjVHdm1HvvpzwlKzR04CogQHx09PASKLJiy/+IDtPj5TKF8LP0RmNfDXqFqxck3cIRYJ
d7tZDDA4E8UN3Du8akmR3zEGJ9PqJQbaLw/tbLqg7jVF34s5HtgfHbHxnubvkY61hZCJT9eFZeM/
9cbgi5Aq3hjcqXGdgTm69etXaRfdi50ca/5tl2M4gxuM6gMFpjTnCHh8fGHHtPbgOZjniOwKLG2w
6emPSbEgCZKfxBegI6OwIZAw2zCrxog1JcQgebkXZS2sXJFVsHMy5D0aUBPxxzQ4WpJ3X+bhUbYM
b0hlzgUZhlgjWEexrjchB/bwQjPliKiQerZhBYGHJnx4ryK28jEaOcXsZrBgOWG3YRW32RXMz0K7
oLzhPirPm5sVKLaM0t/n+SxIP/1jM+02AztlgCA7rXhcVueT4IX+qJAPY+/OUkNOBagGbCJGEnPK
4dfhTniE+ErjQQHDMl6EC8Iz2/fW5Yz1i3+J6FbZMUZDNzInB+tYQutcXUeO8AXlH6rV0APAklne
l8/l+8yEi/qYMEkST8jeIcMGFiJvgBn+enIcwvf8+yfZXGN2EbxoJylzytmx5ijJ3IPISMnMCZM5
dStfFN7YzGi5G4sJPEHqVhEtJ/4I9PVrzk+iYp08riKLEgI3WzRXPt/EMs4WDq4ptrqcJrYoNu4v
1yTQ3UEYOX7Ny6U4nagUxF6OVstOp3L49U+I4/i2KFgKdxBQBQxNQIc+i+wGt0mkhGOD+oQ25FwZ
h36F5C+E6aHRxDJf/cwqISGhCcI9SkTAPVYPEvXuNPkwdvGnheujeV+iQyCcMrAQwWlv/NQYcgmT
SJ622KQ/eDes0p+vaMFhIwEHi/9xDUBbiDzuBjeAdbDDgZJmPZvCY4XJR/soY0wKzkauzBSeBTAT
LwITKNoZmuoAzfjbpFLMpmQE0r4LbzJwWwB9QYSO5refnArHk5fxrrc3lrjeEhDc9+QFi0/Twmjo
U7dQ5gYFsCFOBiTK8zCY3EQzUYijWsbdXg+azm/Vk5Qqfobmqz8qWBfI56NHBnQs/Hz7wEEVORGO
hTA0gSXIRcNQctSSjPMenprXuOr5IuaeocDtfbfpQzt0AO/tJx2aPUbh9xL59rrfC+rhUs7sVpp+
wU8o5KiYGEuU+1r3+Q1GFGXQl6kz7q2VsCn37JHY9MQ2imDcStgCxR6Hg85nVcv4KznDLCDsAqxs
ZENntIhsxRZZ2OjbqQlCFHuSq1uosa3HvkVU0cxEfBGz+FlpDR1hky6bCy34uv1gWwM58u+V8jOW
hbwDYsXb/wAjOoBIfr3ABsH72Ck8NPi05GKOSXUF+/vYwp1ZNnGR42mio+GDkTg9T1+g4ZPNK9Zb
+NvL65Lwiq3kMh4EnrjzzC0gaWlttcnA20NjBfgqzfHQ2WuTD2Qd3Hmxdi6tfX+WjTG/D8/bgYfq
FdIsMjieMeONPqwFvyM8lbfbM0U2Og+eyuxR0Lw5GjVgIuYK/Dg/iE956tpjXgLvzm/BBvlx3inv
gLcIuZjHgargnAm5P+h/x+ILFquQSyPCoNQTtbr19lHGW1FIjJb99rUzTsaSSaiGjdKVYgiNHKlL
NccH7aO5iDfqXORxQJ6yFkpYYBp94wT6UnBzKWUwcMImPyKriZyo+7Q1Wx8N7xy2Iu9DpFTxMx75
HPb9Ih1qv9hdeWRHD8vxQlRd0fKq2QuNnzkbAbGABGNphKD9eebPzlwp88gSOR/xBmuMv9KJDPdr
sZPs6/k2E2mFN2ptVIrBQrJXt1nu8cBom9iBp5FzgyHGK6EKwsJskwuLbZ4g98QrS91EFEkJn4ps
hL/PxncuUWUnMl+hK9qfqSgaqY+c+3/RIv8qQVHv9czbnkuc23rGVe2Re2jep9FSstPZ9els2pVM
ziOVOjkUAxcLGBbZv6rV3XD9R04x7g7fS5xbgwJepPd9OZDNXgbqSa8kBZsohvG7Nx8A/w/geTvi
NsbBnwekskxX8XPcWCJevXATyxOi+8j/9xFNOCusGInRQHt98gwj/29yw1Izb6yT5+0K2kTinsRi
3QtESrv8Q3fnRvxv0CZeHog/8W1pkefCtUIrPHoN/fhKZmcItQ+J26D2ki/GmvD0rG9rpfnivdcB
NR+07Db5hPDHEavQSMwxRO1w5Nrr0ZGuVY5IDWXBKEHlEG3UmfU9DtxmK/WCXjm6vy9KgacROMcc
TK1eI4mIH3Zv+GPgIbpDaW2sERyn0VhQ1mGuKPPHF2G6r+ASnkxaqBcQj82GLb7hbvvA4hyLO3Xg
3SCMqdZNDobVOVkpS5kT8cJ0y04xV7oFCKHeDMIKq6INStmJyZ1jHImOycUvzZUd3fBeFZ5zY62A
XG3hU/Wa6zA0hXwbycZhYMwyJGjBey9ygPpeaUAADcScEg7kNJnkzgkAYsS5mjz9vpftUWFCgU1+
hxiFT9r+CkbZ4NzQc2PYihD7RkwjBjnAtYFEyRQOVq+bwxyW1X+Giwc5ZUoOQclhxpiPIcqrIzRP
N0HPSd/4ofHOmIvBTbAgM5ICRvxTNwYmtEEbvIrI2r9sd8w94FEBtwp4GNAf/zvYDNU4nUph5Vf4
A6XTdPoF3fgyFPjLmLLgbn8q/HsrZVbtuhbCQUxPM4vwBVeqQ79v4S4bg6C+pjhj+/r5+WtYy5lk
/jKjwcHvYS8vUJdE0ReDkvxLn2Lot8EEaiW8+jHiGEdzYczMHIgBBknUbKJEmBG1CzePSB6gIgGK
vC7Ai15jYmkrkqLJgZkKv2pBbnzjmzFwsmYB/a1L+Na6G/cBZ29w48fZtJi6QcGbxSafyQ9/iU/F
cwOg829xFILg31fIVOWI8U0mx+KnxDFqxAvgC9Ap+BymBF8HRcGSvhE+6/++Bqzzd1TNhsMufv3f
v2NmT3+PybDFg1IRCWYqJfZ782wnIh3Wuy10PObNhMCxl/0dezBIowA6csSUxYKyrM8ZGjuw7nWO
BCL03xsm9hBiXYnqmdPWY7xNSA6zaAyLs0uygR19M6VwaC9Nz7Amc9Nbnkw+X6bkL+ObMu2DPnni
zf1SCVvBeilesPAI6GhllBlwG+k0hpkKBDGGDwOOAuYWUmRGKPX2heE9wjSAPltTqxwFpD96LEuS
4Cm9j4AEFHh77nwNhuoIzoIhOZcR/nXnkqnLkrucXEpYEo+nLSPrmrOecpjPfP3l3kN+6etJPOUs
1byNDrD7cnTms2G6/zBzopnWM4r7QfhS/edPsUowE8TMwnA/VBnPnx6WQTCxGxMDEzn2n4uqhgIP
/RioCqsNvKsg3zBgtXK/50sAntNSp1zyn5BSXgJaZyvjT4ODHEu785imK1aKR2OlswInD8BYykRs
5UbK28GEABH0Sr4kJ4P5l/mdPn6gcpghB8s57Eb3R/BZDvQTYGxK1JAysL+J8Pu/Z6NXRWlfTIkK
uBRor+fD3x4dGWR1WtKVTAmBW6Sp3cWOVsoW+EIMCMLW6a82osQCVLpeFwvfX4WjFbkO/mpFtTXk
RvX0MSiBBw+NUgqRPBNC+IdO7WizRQLmg4csF5b52XB83dbH/kxirIyk6fJQ7RxUH9E5KW7AdbvE
cDdgWzQqIDoAA5u3K9ojd+ADd3HRHdvgy8aK9I1hN+N6hmnbepbZR6TSX7cSkTYmJ7gsR1/g/NfD
LU99rOzM+hS9gz5KvyuS9T7iVzoJzbrMgSzJ5tCc5zhFpXf4/g5xZgRz7bJA1tzHbx67xvEO9DAx
QMdqjBLs5906Mc9WcW/DEhyiAWVw7cAS5+6ipWA03kHDdLAyRx7Te1BMpbOvscCAVpv3VOxgiilE
bXx2TSTjTEjJiiAi8T1K+LtbKwjeUQxxXb6WhoE3Gw+7JswVKX43/pehx+2MRp87PSZAgMiB5zKG
pVZVV2h+Q3nFPQ2fKxm4rEm037hhRRbTetgYuwK1mB1NEJqOv2PuSoX6ifLMhde7w/bkBi6Lev0z
xsc7wqqJNArIEABSByNs2BTD/hIqoE4afe4xnmOfIKAhAxnRhOtmipn6vNMsmRkbkvMNB/RBFl33
AU1HFgAe0DvcJMEJxpyIn9dXvSDr2xG2WtcOYxJ0ZW58hS0VXxVoThyaeP06DRNHa+H/Lh+9RTR5
Suy+0HfmXTPDZmHbV7FHsoE1NA33CgsQ6AYVGBI2TgZMOJkBHXS3/loq+XAi1NPsyCQ7PwcBX0MT
q4/fcagXNnd387R7cQjNCr+hQ4YtKmnW7So7Z8oWdaV6FfWR5OA1xDKV96ZQUHB86oGbEpvH8Pkh
oBurglB0v/tDMps0UiGARGKGla604TJjdTSsZzNrcaLAy/rJdr5ItODT+q99ikntgUJL37H9fuDW
M8dln4D+gQy6tfSV6sl3X49G+fUNgwDfZ1o6UOYMfpmFKlN2+laC+/GlgRM/sL7sF7CuAO0bU34t
2aBV7IZBcmHyrHBYGvzWOlO8mogeqCLbzO23AHeZbr6oZVNbxacQLga1whFHTECFlG4FmwO3DFhI
3ggFKPclYf7V6l7DutU6+jvIUQb3CzTbcIvk71HGjKhVlxxZOT0N+nga3agk5kVEHW/gyoJ0kBfE
IkB5SrYuOw4Rz6JbwxlzKc/fXLs4qu40NqijeltXX6xlTB6GsR1Y4Z6/ovh4R3Y0sLPK3CVFkLEv
QF3BTuE1Y05Ygy7AajeggDx2ah62rJWDP5/Q9eaQznG6UTsAPHaAHviDgQumrw+3UjfiGDYbPVr3
jQmrOkU7ty/Y99BDWs1anf8tWfiNsoHoeMTi307UwJTVXWcWEvslBw4sFb3+bfVVVkW2l+4e3jMS
4zoKxY7l1kMeqb4mKQcq+Ga/nJYSe5pq3tvdhl6CcgBT4leA9yjrcY6UCDPTVuMMdbrDWs3ZBeWp
muBpNdPh7wfKCNgckD44lNubMAj+4JdxYcPIF9UPTiNVCO972xG8UnrtJ4iP3DWU+M92luPBy2QK
7fOUW5Y5C9ncdoq/3cDUptz43P71XJ3C6GXuNdNXeBav851s2J/c+mJNwMj3AOsUUAE+FNz4DyDv
BT6CRgLjkg8AaRcoN+SogqrnDPM9+bGocfzYoQAjHgVrxwx9Vw6bAJa9wkPYRSME4p3ESmWSaaHA
RnucINOiANe4Jii71DGaHxm2Bg5XuImijJPGPBA1IayCiq1YPqLPeuFFXfzIdzjOvJAoXWf9xslI
H2vf4LYY4bVOHFPgSdZNx4vNfgPNkJuIKSitKOJf9D706VD4BIsG7hhlR/Bp3JxupI+IT36Mu+ju
Dr4/jYwbUPzyVGp3BS9FRdaRYH3GWcOm0ODXQ/XfSZDyU37m7n6Nn4ir/S3014i5usKvn73VtzLs
N6Zony8hbs1RbSdZ8dN7/zxecZD02Ig4LPf74f2ewC/Gf6KU5o1y7ivcBRK6ORnhBD5astSbKv3D
x9jot8VTWujfHzTLGh4IjwbZdkbjPuRiSdhhQkPevt5bYQ70YnNokOprXFTDiuF64w1xs5ZjmLRD
ZfGKgKVfWJS913m0UdFe3XFU1nTk2P0ETx9012iChTOKDHxO/tPHQKKyKBX3c1tii/UG7IAfCfGz
cF4gK4qbXeHFK55QGmGdAjBAVDdGQORQzvjwAK++++kVm+RzfCH4pLXqBXZPSDte9UQzDbsZ7Jh1
fhOi8Bbn25W00T72n/T/BWRkMHcsRh4Y2QjT4RoySoQobMjcZkefNgiNSeQY5XSoeDUhqmDVRFGM
FZpQwrMVr/eyJRQomIAJWd4yAj+l5Lo8dciU3OrseeC0GLE+rWgJyaP4bbmAhjBNInI7N4RGxzg/
omENKGzqyM4H4wGFDSRf8Kw8qHOf7vzzw+ZzdzogPpgP+GYgon7+qAzwhzMAMLtN8I7GCUAJVDbb
5Vv2cxK+MKKroQ60fobBSr9h6uwmAMoP8w1zUba+ZCFuX8shsw4MCC96Y0GcllGS4Xer/Q7U8DF7
/rlnMmuXsVShGYYAk3m0aHRl+L1SeK5kYd5SbnSSSAAmMWOVf1NCT4YjuDz4xgmWPpEoiB7Zsm2R
DAyBaS/hUt9NkIqSqSLEcZB8LHxl3WQsEnPLo+LRIy36k/cWTjZu+OURP3ySOYdevCfrFfY1M+sx
Ca7z2CXMFUJ1QY3uovj5BpCv82pUduY9Nz9n0ikglVHLZf6w83Iw8Glfx+AefV9Caby5oST6H0ln
tqQoEoXhJyKCTZZbWRVxt1xuiLLKYlFEBQR8+vmyJ7qnpxZLLSUzz/nPv7C9go4OAcY1AODUSLft
gy0hQj2Qn9ruyAuSEcjdYW8zkYvf5yeAp8i03KaS32Sal6UuMQ1HqN3X4WhBaY+wH00BgoWkCgYi
OujbbxpZbAHf5iOEJF7CJe7Wte0gwR2gupcsav3reQtNO7jmcY6/coW82T348UnwAcue7rhXqZVl
J/utOcjXD6g0MABPiq8dXCLOUD5YTvmFqyBosjFFl4V3zAFlUbEju3X1G379RX9/4WrDlC5crQwv
Go2/RmPSOL8OURQdTjEfxU8v5t9qHJl8Jwb3W21WqRuG0UbcphyDQ/L3wEeYVLlROY4iFdzwPuFc
pgijLGeb1cZktg1CFOJez53zC/nG78m53HcAdz1TnH1CjKY9cq57dd5WLs9O/AHEkxCjwwx1bnEH
F52LGddPAB+spuBd1aG1zq2xtEw3WBjoBO2yRwvy1Tjb1c2Y+5Pg0gssRVIiY/3CE1b4Xrn6M3hI
4egdqkR6h3gNVKDr0Pqf+5plXMIOn4yW9qTd12d7WVyMh9fthcP1RAoyBrAVw+UexI3lOET54h6j
87zHuK7v5bDwRG/ShR3oZHfGrSwSk9VsCqC4ARbcZFwHJAGLWfwQcTMaEuz7ge66fb7hfh4X5uJ8
tHvEObe7x/kiXeCrcw8wmJHGt0uGNPdsu3V4PfOCZjtrruKTGojQYQFKjo4WJmwhpxHSkvHfFxKv
iIIBCTEDX4lfaoSbEvYMlxsoJf0lYuMo9XlmoIo5Hud4OdwCs/AwTxgbcCNKeLXcjGbLnHCa1SHn
WRG3IcbgBP2ZExF1rM+lrbZUjvVUXVehuTU46Vijc2n2WdZTbWsSxlpTk+2f2JTSKwiMeYqXMSKa
Ba5Pi4w8UhX+J7DuBpBoqpuOHmczbZPs2PBBogHnfhRU84v3T/o12pBFGJNTDilSPY021d8HLg2h
o+l8RBzViIjn+wyR7pNKBbQrIEtOOZApDEsbKdUX3sNfTxh4k9NnJoIgy3Akwm8upi9cvhUyNR6b
0Zk8qXKKdziToD2IhH5MfmGb3tF9jeWlvHxqmIeOX4y7F5zga9zuU9ToSJCg4zSYjwViNCsv4frG
FrWQssZvZW/NoPQrcGVSZNb1ETr/GHbO5drwfXXyiIRz/oj8+PUjSrYDwXBrY3nD/yOkW5K0SU7d
yDG0BC9irgMkpvo5JGVc4sPXglDzFTbXnuLqOxF5TsPgFcsKY27c3bckZczwAbF6N48s7EetL4IV
NGKMRBo6++o8IWVV/6vm92RcrhsIOSAsUTOJESD9FcvSwKRaJhwyO1pTFbUE1JzSGWUumhWs2ElJ
pYl9EdOKHMPXAZDlF+Lo20w4BxKX+wkVeywS0tFJC3vzYqtOddKTZvJ0tLj+s76642H3hlWskiSW
86RrWrHFs1ryzmKM94cXBHuFtE3g2z69O+4Vw5SSTArVuAB+Bf8IjJhTwGthrgxjbSOFXENS+IWB
Ej9CrkPAuAYq5mchJiVYT5Byz4gilMLfYsblJc/FBSkiqrtpwn8iaTgj8xK/Yh5K3EMx4d5pyyaf
ReM3Pi6MZP8+IQaL/9NVMK/A5N8lvBu6RmCduHAxLwyqv246kLC8MDdWjDrsZMUF993y+2FYsxkt
CCAvXZ1nMNWnVnCfvGb40RNWytCaTBfc0sfmubtUK+iHDKHDUWSfMSaP8WBkJH0XwXpT+YIB3gj2
1XVaB3A8SbMfoDVrIQ4zLixtPi/IZIKFS9iVEFSLBPrXHTEevhYAl3e/xGgcC6wQOwDsHqBmEfOC
JcUnYiIpcamJsWQZc/6wU+6kh1dsnnFF3FwySafFooqzBWSv6LNP3D4yJAQshLRby2R5jblimzCP
MzbhuQHPKo9bcr9p9LEqYmQ3mqssklekTgCIBaXbWkoeywJuGJa/M8Bypq0kGOHrpk7+zWWn7VHQ
8ajnf0iyZ3hr7wRqHYwngTeej9f+eO6Mnf2Yr5yCi+6ul82YabRwdQJHQDbMjYmL5AcFg+KfCmcK
6P1vEmwyYOC7PKDQ5qj/APHWP3o7gMPlbQyEiyIVrkXv7I/4D7GAp2SM+LfxWIdvdIJ7nE94uBd4
K2OMZgqIETcFiZ+Bfapvax1nhKDuBB/M/cwR8Mec/D/iNXmEO0GJ49lMrs5SB2p+ROIT8XRfkDKQ
Hf4ChzIIhiIHBuMHbBEz8RoRJ+6Y69v5B9nAOwwEs0/Q565MekVVJsFThJYdX2A+M+jAsokRDGlr
c242B7fl8gKCXo3OAohGpYHKF3fhPVoEmNzwKyjQ0kBcEk2oT7gzR5+8Im2N0JFRHyi8uIGo/JLJ
JwRTXl2hfC+46Dyh0PNPE5Dwc7WSdyJU57FN1+0ccyO0PtVU/5YONv4OjvVHgUZKL8OD8D3RndNC
9aDrx6cBXxndOSPZG/P5WdwCVNmTSGKnYfSGOWxmg4fJea38wYElD33/IC3aryvVR4Yu52wf7ENt
IEQn5DmHpW8QViAS4z9u9otU1SW5bMlDwXpAOkPSHQ8lMiiMqfEHgZ1GGHcK2OgMzPEc62cWuwuB
D/ZEddDCuyKRPl3f9T+qzm2yosnFPwS4svrW+QZ8ohGWswgkehc6CjnlygFjVMQWbJePJeRtlaC1
gqkMACAPiw9JBoDGlIF3m/HEIBTdOHrWzbhN5mz+HWzZbKsNmGYl/hMltlt+P7/QW/co0BYScUs1
UhWDneWnEU85iWWHFN2KtXzAunreDfgNoozsD4gqPOXwmOEYyjx3xMx9UbM3+skJFuhCJP7iKUKY
unhJW087XEd+rDOEBvfwRhzfOMph6d9S7lkrE4/YFwNbkR/OLFvMvfHNm/VLOmYmt8Tu8ufFAyZx
QWd3n9voboL3EUcn89f+rc50RPbEZthKibV7MF/AnMKIh5C6rd0XsUIZglkNwgTGs/jPgArwFWLU
O2RkmLzcgePcT7t4vZCFYrbWPxxLFj4i4XsICixdn2Ba7J2snV91nmNzgPmHQN1cBYc3eGRc84zC
vrKCvRytFO6G6ZzX7KDPP1iwBd1X/i3/6bcp3hQ4OWAaQ8iiQh7jpDB3rQYzzFQmn8CyRmwZ2gjj
G4p7rmjQmDR+XNePJenbhRSPXnHX7xJ4HMhec5wgsXi8vyb4bynZToefQyIOJ3SNg94sXaTkE6hR
Kyw8AwPgYWAqCsVvBW0RWsLmr1wwnmYSjN01fpshSNVqsyFXKMrMuc3YZ4crN/BE5YO4h+QLeqWv
RyXTQZu5EspvnID86/J5vP4AnakhKQg0317uPxcbeWycB0h3avje6cyh1dCI9PC5mRp7kBluhfHJ
/v2PbIRP+uY2FfXtnSF/E7xjwc4TREWVB602KjQ//u/zXRdzakbWp5zi+B6kG8xZRElKUUhleQue
Efgxh3y5/+BetIZgwZ9hLSgMD7gFDQWea+2ymSHcpoIKzxV4W9PXjxoQ6hnLSHkmGGnDg+B0rbDG
h3g6EVewqDES4HoYHp6wgvm+TZqMK90QKiaqGBdgmq6IFTC+T7B3oWDE4YLId2y7b2OUFvlcdk4l
Mhx1+os46uboSGLEGQ3LRKzg6zyff/wOEXv4xpyOVMitASlgiKyXsEJ4kUdF35XP0zVuWeUc4yZQ
DBUmZ461GgNNbDGWLwXTpQFbRchDjw2MMv8DDLEAl8ej6hMVHM9iQvmJ6EU1a8WBe/25VRMR9XBd
0v11PD6BFtni5p9FSCPmIoKw89iUp8fivkBKvXtAp+GixYm7fDZBUnPqI99DAvOF8YsKEXprR7gn
Eg8SqDt5hzoeiebDFQFkQvZD1bCl5oi1iHSPF89rpe23zzhfUYTs8ZdYEFmEH0BMFgBmMmeN1mvf
48Uho8UYw2BKptccV7ZRxGQDqw+e8TXbkF9y3wAqFae3K0fU8ufH7KawdIH7O5L3ZJxeSfGc5F9N
4Usch9tR7d4J9uRysh2V/ZWOGvYdfr4TFPbt14uenn1LD5RfvuaSQBmJ1/CCQ+SICQ5I3Tbn0PpB
QBvAKvHAmlzz51Md7xNkJuYm2yK7prHQaOXZ4cAh5kCaE648dD2dULWtqGORX318RaPsPBUTtDZ/
CGbZ/d7UmOJS5Rpkw+MnYmvX091I0chVaaIFW6b2pFBZsOtiCcJDNL5gycg0vrj5QYOhiP1XS9b0
GwACe7F7ghih8cqClQqaTQEMLMUTQ9Pr0fyZW5Pl8YS98wzfZFzTc/FFHqhEzqHFUoiobXzAcJW7
Rqjmo5Gc9ZIv+Y8XfpT4zjFieZxuqJVh9hYrk9Qw+1I3y08eFW9Kb8X+Gxmzx1U/RKB9Ty13lRfO
MBb9bzl7MMZq4ZGZ1tu1NCSaHVaq6H4cs6wLRpicX2jsKAvwxnylcvjixPs0U1xCOKLeqLZEba/N
qsccy2SizGnRUlxE0vV1/poY+JjMkkAIcVlOHNI1shFYXRU5Iom9/TDhrTFcK40o6apAkZq4qT07
9YwPoTMfElMe8D6ooqpxLseVElRN6skd4+tLDijdGsoCN5WHBNb9UehsyxQLClzPKbKzgvV56db3
44if19yugiaJXdxrmfxRQzyvlCgWjlTvcYoHKeuJbh6fmZRQbkJJXFqsWpmMXlspXw/a9g548zm9
MvcwdJglObQ9NylWxi8MjpPVC94L5K52fkOPCvqn3U+DtNdHBwxor605Tqn8VBcQB1cpVm3c34+N
eea6I/2LOANKknZ6vU4ktOLFbJTEFtI/YjQf24oqQVKZwuCY9Vq9iZCuw1HLKxLkyOF0moXbBpAN
Q+PlZ1XGNjnRL+g4TclxSNAcncE70pgdXl5Xqn8bNbvBVR7gUUX4LhRGVGVE3GTqWt71E/27UZf9
7+vt8PoAY92PwvwriwAPMXCrMyLPGeoz9zImNeom5KKfAKy3NNwe/6MRwi6HYCYcPe4Vs01MxkME
gXfFwcSolsJa23T3b+lfNLs0oCCG6wcF13bHCioeFEHptZ6B0MHeQENhumiZrCLixyF7mKhhMEZi
3xd6FQLpZOZRzBeIjMdRhoh5Ki1copJFe2kFHVffP2mLehVJajZCG3i0JgmP/QA4w4LhdbIhpcoa
1SvW+Trsp66EsnQNryC8w6HofvXkkifUxsMhuc/e3ezzie8lkqnsWm3+dfFWhujmytv1z9TVCh5A
we+aMPM1XRNz0vZIJLxEKZVH6FwQ/2dMIoluQd+xVEFxtyn8PXP2xNbTJGDYWrYYQTPgEHYmcEkZ
GzwBL/dsunijs1SB3qozpk3CWIBDUHhUWZgN31mjwkoKc2uUPExvBchZwZ4CwB/nB5uNla0M9BpC
yj3kDcl00EcHQkrV8a4zF+bOyaTyRhWDe5f8H0OJ1H7Kx8TMK/QQpmeyt7QYCQcj2ZH/GTKh+cTc
uzbHmumVlv8yPR1emzRhLqG/okLCl3zSV7OEHHlEnu/JqA8SXg2eDBqAm2CfjJJIIrIHVwWEkYTp
DQEBP3rjDgoW9t4dGxE2dvxE0Inqrkz0ReYI31vUEpaH+x4kWOTVPbsXHcoAL+zJ/Iczo5jfXpuX
vMy/ACPk21/6BRBQTM0eUCAdgXtmVkDx8Pj/LFd8Yzp4CIynwNj0LPaY6cM/QxGRNK2EEMaxwMTS
i3hUWm6vPIkeS3TatNQIj/HwoXUi1dKF+uM848LdbieLLZ1SDquFDYm1iU0CXTpun9fVbVPHpI1D
WhcspJz5DeHBGeP4zzk9CdJv7vUhEJ8HujTH7OMorTN0uXRxiMgZ97tVXF0EKZhOnc9Ev96HNRR3
vkktAWQxjGlMQNvR6mub/hu6SIDHQgnVWCTWN+Glj3ArSMeXNT5A4+VyT0DghLyz8c+PaIX18ZJV
TnNpI6HTsLwQ4BfxN/wRxGtMxWgZUwg+ooU0fo3tcLzt1QfdLaOyHXcjWmh58vyBU7c01/kOra69
fofmutm/6Y3NOV86FlTxu2usHvOdOQdNSGORMi7eU9GbwtUicA5iwzRdiUIJIQCcMfhXG1AKbADX
6SldZRCN8I8QZC2BZ3ArhhULSqzbAr9wbijSxpQzadWgarS20yf0Zx4BenePZpNK7HmhfuED+otF
jyFDvcPSkxA89ly8QJtZ99V9Xdck4a0ZNFzDYW6GJngisEyshBMI1HGxQfW/s/GAEi524g0D+Aut
maCZk7pDLy34XG1MbfTEqHr4wuJNBaK7fTFZ0IetXJ1JhzAgqouoqsnNjF+LJAV4jJhwVvkGy27m
Ds/Q6EMTaTMiNdKG7PCJn4QWp8a2xEJza3NwcFbnKxmDSNy+MKHtDjKD2zKUSLFDvkSB+wwJEi6U
jdpPUs1/PKAkHzLNmtkmxmm5WjQY1qGJp1OV8i0GJeljZ+Q/7edQaN+Z9t13F41zOjk+d5KVxy8T
9amN+edbmvX6t6lid46FxD3lFRbWxNQhkmO9EucJc7ODStGPeJT7uRFE+SOdOEV8psLOAnjA55z0
ya4nbhIxEoY9DckStXysGlTfjwQlKcrhdJ4WNFBTG7aM0SIAf0oxDhnjx7reyhY0IDz07CkS7zA5
fLzHulze55ozmj4nkLjSY4q+QHbZLcfdzP67raGHcUij2KHmED90m1dMcpaDywzM7aCavQRdNF3K
PucH/lqB0A8N7r2dYXfza6H0RbtzoFD3r6wTdUHW1KpBqAfHVujCEOjBVipdoWzjaEHvcAtRUyCL
wmRk/E8GxSOZU56pEAZ9PCzR1kLCVIRQGN2MGK/xDQbqRJ+Vx2auzgizRQDVkWyqeQ+Iqt9ypLYT
u0bm9D6/PjjSTyqYCF2cTd+omLj8EIPTOUzzLZR4Jnbkg9SB3ZFUE2r62MCSIwstlFjYESNkEWZx
JNFMEVybTCgLH/foF1Ut/sKUBV1INg1jTWghPft/HjXmjDkDoyAG5G/0I1LwRA3JkKbiRHB6wtKZ
BKN7BH0gTa4fW4xnycqCH8Dg5s0TWAIAwwJHAfxyMXbCX0n6ITrzpdK/wQyfp+5vDLCxL9yz7GwF
TROAUzijYbgFFI3064WzGR3YP7s0G2Iz9A4jos0fTJdMAyJRDzrCBeRP2M216Ozf9rg7l1AnIG5P
6tCgWO8VVz5lNCVYzSLMoSyFSUKNLnncD2XtcI+4RE3U++8xSBGIEXUiRaS0kTEH0hyG3w919vxr
DoihMcg3RSPodOjVp4zjQmhq2TiMvk6l16Dkr53FKdpurRNnLWheR/qIM8LpMkOrXLbjSqGY8euH
Z13jWxENivdIQ05Mo8Voz8twsX24EoD9EEjcb+pAF+Q+UGc3gJtkBQ4B6sHmlH22Bq5zeDDEsAYp
a9VxNSwYvdeewXAd8lTLKNaldH4cyq87NBO4SB78ZQB0kKDMpXe8HTPN1WY2ZtKIir80LtlfrVi/
7QmJDh1uVLxbvHn0AwCWeOnCfqOaY0DugHzxnuRwuN+ipIQ32iGqHUHecAZ218rj64MaY7pjI8BH
2E1tKgLnrI+XYztDipqXqAHqmgTiWHyFy1yG5senGH9jSqoi+Jhz5zyFUcO9BakWjBhbEAGmxjrr
Ev7pZ/OkB2VjKb6vyuKdBPwysl9q0+cjsmmey1MNmak3Jyr2kWRHYXS3rVcq0cXAqemYQFgCB5Js
qmPc3XlpThYfhpDTKvmyKUjQC16/zOtCtKjPsCZrdPz7WVaee/InwOAXjTWPYXoZPhLoGY5Zu8Y3
Nrv2EDUfnLtxPXC7co8LzcHvcXNRfGI5xqfoxBfM8UEMN5C+/gkVZscAdrHtQ863ZPJY3JYDsbuE
x30Yk5A/goGyy0wfK8jmPbX+6h6EZIoNMBN4YcMH8sdAneJYY2XOy3fcJA7eTzd90uobSo6WjCS8
lT+zAgBJ2pJJVDPOAdZEk/MWNrpcm/m8BDHGQFb1eAX7d9BfdzffIrSyn2r6pB7hKE5NRCipzhK6
mJi5cSoiHLCD11aF8m4ditI3upC6VJYwi3Xo/3mV6b/edqiCxt0hGYo7UQq/zqcZyTgIZyCaQB79
eCn6egpaZDjxHbY1AyIb9j6OgYIiCOluMMMMn7Fb+ERrxwizpVe0+0DvgtHjp7S/sZwcvU/1Z6mH
db2F9laTnjJ6nCUorhk+EbepmgYWQCsKwltYVIHFEu15Jo9tfqXwY3E3npS+xiiYrjLqMwl55uDQ
CVukm9rLVuld9dZRkeNYshxaGiRipp38eXpgpSY6CDVKpL9mv+7S6Uv7bvHgYdpKNf/doiUj01sP
mMOg4TVpP7hf79WmOKp5iuxRXtdsrCVenGgFHdE5YBFCSp/mIb7ocPPi7QEbOEIqLzoXArbMhSON
sdGih2eOWeIMq7s17g5FpCs+zNQanYrtEnyQkJRWEUol7PsYd34goDB/HjmWQhyVI12gYb5RqbAb
USpSn919Tfbsyhshvpk9InkJfbND7QPxwnbli+hysXHH8Q40N4P35NJc0QRVDIUSh6YlLyICN1SJ
BLYVPyGpkxbPX1LaoLqxbfHiSkz4Xfwpsf1NK99GiofWFxgWgwz6Gs7MijDT0Bg5dzVkLsYzBhIm
c5aEupeA2F2bYPKX/2C8QG5MS7bMuOLMK0Sy30CVj6EziqqWfs+lkLCIjWuEkyIP12Zu8nQthdS4
MC9cGOf/TGYCFTViMgbaqNwHFmkv4n/mhQ4YOMZOTJjkisiF26KG0MMxNqfF5Nyj3Yqf1HGYDsqH
UXIcsmnx+R1EOQMGJvgpYrxXTu39azPEti9qvHKHfa55ugK7QX2j0yD6aNdUhyc12o0I5Ul7iyjc
WBe0hjncZBCWO3Pe+91Pi6lSYrkRFiCBDTPWZiNGCl/MMSHgZU43/8DT0l2r8unHP6p7o2kXEa7c
lYOhK+cY042yihJ4vAzW764JFWtZoZYL2+92pWFumrsDfWnnMyiX4+cfJZvFGHrk4xoLLEEeZfaT
kCCMZ8XNeVt4hLomsSPX8PHxTW3Gv8VPR3nDsAUqjorloAuzhuoEGTbGEDBuXoJfI1szXQqfhWcb
l7ygScXGRdIh+oEM3UA84P/CLdR+qvteMbANSPOFmnVTWTW/0trHnb/FKE2GovL8wr45k76vWQOh
FtaQxrDleXl/bNfkl5P1o4RKMBOjB7FHbkQcD6ycRFvdO4xB6x8LCM5uDol5kOXF6Lqz2vV7hEMx
Pyt5PV6yacTuauCBfdtnQKlMnlQ2UyWQkilQ13aICXj+d5HYe5BVatLpcAM3PZGNxdwEAJrQ328N
ISxCDMDi3KHqTkrvnXm8cBk+s8D/4Lyz7FQdaWR7BK7fzcreklwE0DnAM8qcN/s/iD1uAdNqxaX3
2fa/DXNVnDMGIpk4q1WqF7T1a0oh/To1quVTnT6NCISp+kC7dq/Mp2HJ417NdJgllmHf7badC9wm
Rlf0sB+GeKRe5+sMPCZ5+eIae1F+uKVMjqopygcqI2v1rr1M/areBpmo01JjmCSVca49pn0jiSCN
T795DqcKrQT0DU0iHqZC6m6ED3NiQaowzsn7gx/3ypIABP2kigbjcEPDxcGFSoui3wUFNFN3BHSJ
jI+3k+rOCihjXoMPGllfQ/yD6vUolOby4jUItygI1e9z8VNfp1JVYvz93YJcPoB3X74MuqlRlAzQ
kHufPK5U3tnWn+AwQVa9up2Gz5xxfkZ9HuF07dxBlVdopJkyb1JEmllAr8ggH9e0nvnFcUCDua2j
0a/lHGDNSVsYpEG3hxUd6auGMEY6CN/ypPEviRZr4fPEc/tpp70Pu+Ukn4Z1+lV+Xf96ACQKUJD5
Qwkw6xJWqcPtNAEqJynuBGhJMPK7hjAkhvtvpjnp9zV3oHtCzWCFYlScsxYR/LCyydgrg5HiPrlK
r6H2mnwsaJszzZyMmoBX8wVi3EUve2FZc2MUgeeCSMpYFMJuIhMOBbuJZMAfPbhPCMOBDnueUC6s
1Wuf8pwUERGHSLrcx3/KIYUHDogExWPWbFchRuy4sRTAv3D5OP/aWIKv3kP1tardPV8YLeOMLYG2
9eUdPV+nF7iIfl+bbOUVydPwyt4+Pm/mjSBJ2vMWrnznIJhQW65kRDAh0A+AVLc0sEysEXRwFE9q
POgqv5NC403WILvMjGwP0CrkFrdRLKNnI/dRJChaxXKkeBjjJjlhLsItVKMppNj51n9BSmtOaEbG
iGU5zBm1NYva9LI9cJ1GtOdFnA6cYq9ZQwAVyk28dl4+WUsJMDwYOamGMHDeBH/x13vWngpjH8iI
u+/Hd7iYt3ERseHY3xamHy2RAk7KmFVjluk2LCe8l2g0vp9vEbL8RmvJzAIDTAp2Dmn8+xnCvSOK
DZzxKQkkjdoA/UXB8f2eJFIARqdLkyeH5OCqbXg1PW6YUV591k/7S8Ksq5n3byJMvKfiZcyLB/eK
pzwz86db31wbdgQzursLq1ZhrkSU98g/yLqg5ao90a1EVBL/6n+uDKoxJcMr+5e95cb8Rv8ukR4n
X8/2qFJkgK7jOUqJQuVJWYNeqCbXycmRB170kfCCkCnhWmzWwqaOmMA2EGEZOhBejX0zEHkf5Gz5
NT0UycLG0gKqajlEZYRLt/fX62056r49F5d8Q2bQ2T7Cy8W8hGYHLw6iE2GaYhmzaS7yGZUD3zS1
cSI7KXamdNAm4wNgkfEHzQHGHpR18G4Pj8ONu2MPqEX6Kfua4NNRbMsYgzkj4uOIHCcRQ2PMG3aJ
wx7U8Hu7DzQ/0NtZ7jDHePNQZrNnsNFnBISidaAEpkf04DN3I8GihiNkDI7O1MKgUfQYW6ckdKBP
+xBI5g3492JaD3aC6sMiZQPHuwj69YOYJvICVO/+nBIan8Nop22jfhxcLHTfMNae2DsTjw7gm1/s
72zdHTnqf5Ld8y+PFiaOrWBO1eW+KE+qsGDtSbVmHNZh9yPSTKiMdPHm4MxB3CJB1ATRs+rI3wSU
Vebj5szMDXyxZZDIiEHjp5nVX0XAasf6hJ7Mx5Q3V1oiD7eu98flUxVtCfx5iBgEV6ySbPKCJcDg
DKNCBsjAN6CSgPlooRIXP2zgw3qFXeTeXt/PAONY6SMNAMXj2T13tw3nnAxD6ILtNPfPU6WpYP9Q
8TjSwgS0mC0HFBXSPm8+TmjCS9CcI09Onf6MMpIhyN6C0r7Totf5tU9PxjHlGVZ4HzB6YThK7wwb
5kqnIqroB+WIIDUV6DSpAWH+Q3KMyhUmjRFCV3aHhl3kt4mou0VZ3foaRL5tsR9+u+XtNWYTYaxx
hab7iZmW0VZ66s15Ku4IW1bGhijkb06GZR6/Rlr89Rb95o/8/ZF2N/yAMTbA6Qh/T85bSipxHooS
DYiDk11CroK2hwaUSxhEkFEoEzzCef7F97JjygYzA0e+2DxJ3hA2Ml7FQYx66CVf/+ZSpDZgF8Gs
QIMkC0rgJwRFvtFmaU3I2Jd3P60cLoYGMQav6sMtqzURabxO7OQY9VKXCzEPHuZCzjZh62bmwVuT
XqijZI6tyhl6xwxTuhbJgYudEJjDhBebVpt0lDHts22LMCDabYumA0s0inoQtj/lLXKDylN3EeWh
5JaAUcw3jhiBbl7L9xYnf/U61tHC4SfK9PMIhFCwWxARiocbA0/6HvFLmghoBJ0EsizoAatf+IPV
OC/86ts0B1gd5wnxcuPugFfYXv7FJOQDG1RxbJYA9MxggsMo8BYwOSpm3H23CVlixFJRHo3TXSuC
0xG19PiFHni/E7odOoMe22qm5rwtL7gNXVTifZX9GLrM6jBDg7PZbFFiPIxQfdPKTHPkfHoF7cte
P3GKZJzyjo1mkQNuXTjP6nRq6kJwx9GDsw7K9o6OrYANe4+knmNgelc8GmKbaw9L52tUD9siPcl0
lGLKrvnPES68WO7MX/2Mc2HUk8C1l4WlP52qbU/x/oZMg/QIgjYEHIy2Ks4EiGaKpzMm6hxD8SCu
cGJ8FN/CMBPaMYS1t/+WQjjVt3QK8kfaJsPtB2YwAFsVQhh3sF3GwdzDExcWLbQV8MUp22j5DKSZ
rE3Mxi36gLuEs9MhYs19qD+qAu/Ls7BaZSbJmc0Jgu8sbz95OicbODGlXUXDQ6gVa4s6i6LJILJj
IGjH0/CTJZZShr3vvuFt2oGSYg3g5VjKsAcbvooUFvIWNu6mMzoTZsykEiM7k3A0apq3gJHQkWtQ
Z0buE0jrQR7IP5TLouaEzk3oIpYJeBJ1ASEcoE/QbR8YO4F6yoT2EpuNzFRc9Ei+BxwTPy4Ky49J
p+oxy8qYdVROowgfV5Pjl4VTOLxLnIvM/z5z4ZBAiWASyzXF49SWnQcdFxJWFF28+5nPuYh/HltR
giSEMqsSY7k73b9i+TboiPPsJow0sFjS01AUOyA3u+rCbjwIbIbWT+fa5IBkLEiMpuSIY6DzEVeV
ZNTRJErhDQM6lgtKe4lIM5EUROf4gCDElVKPZd5V6i7L47uYkCJqBZ+heKsNtECoTwIsaYQkFQYz
n5Ibi98TPm3VlH0SuINdNUfFJQoyGFgtZGdQyMbh5eOtaB4IBmCRgFABuDnQeZrMG0ja/IcDDZYL
cDZUAd7c/OsjAzFAGjxd8hTVFf/agYQVFxPgjGzpsCYXlEkNucU0KKJkcK4gmiOPZohOiwaLgf+7
nrwBEHvXwMHOEKhjbLYBjyr6SVqdG+HVE1PiqgmguI2w+eqJxHaLNxhN2EKUvzgO8czmZfQgVBV1
pNMvcgxzWiSDnvIDfMQgo9sn7M209DjvfZwbOOvbeRNhSQgUsg7Q52RMKLenUVnTter0hB7Z5tUt
hBVxnZu0W6JbdyvbqXFt4oxnCAcDB1qVKNFvmMNUJFFHH05ZBhtH2D8GjEjcYUH3O8dkSTLiBgSi
6qH9HBFKhOeko+MbjMh4gKztIxIC3JYQboFMwn4l8pMZB5OStWahpPHq9XvCVzTiMnj4GC6FQF3O
6hHHIWoCDVQpZX4vvIcIHWL341xuIf02HIobRmrKEulGuy9h+gBgIORALsi5w6dnpYPPAyccaP5O
iPyRoBdAXpZduYbBJLI4iLgBj03Zyp5us2lPQB/W9xX9AhcPLyrHPKtRcdLdiD30H16mAkxR89K7
AP1Qlz29njkNrRV6Epgf/z5I4FUDO1pj8uhkYhRRWvPboRHGuKIklQNVvpvBCcIjqHTj5gaZwCV1
vcEeFgI91EoQb9Qr1HusJHiB9JOYdHDy5ZznWO6XKq46bQb5gekXoo/t4zf7yX4gUaF/Au/Cah1H
BY1NFxvBFEk0vWRzddod+kSRAMXfhwtdQaX+GKk/d3vK0x2YZuFXw8V2u37BL8TU5U7vh1SID8gg
wfDrxaX2/T4pu/JHQamAwR1NBym7nNIoAhCzYLXShXwq0xK0bL9jCwUYts2UjZxWeErwxqEN40hj
nKDAinF6SgD2n4l90bg1Mkwg/WW96LisClUOmxOmZRUXM3spsmKC/dhh/k2AFKZPH/iN9xvlPikW
d1YdHXyQ30KQnxaR35imnZEP1/gb1yZeWJy7Ek7/EeCUQYgPSQBBjgQDYl/m0umyJZg3X8RCYp9u
uhYtALQ7SoWUxh7EfQIgxVey2lVaoQ4hMETFqh6kY+SDhLD2KJ/4oizOAo4h58pBULpU61yClTLl
aWmN88H4lgsD0xSgQIipifPhKmJN4yw/QHkQ2wlVWcHT4wdxvbcKrgBsTX/KAhFNVKCPNV3ItwZs
G/0XgkGhE9RWIuUZYFuV1Z8+HTpcLxmCfLQykK7l7q7MlZ49nbWPiI8+AGsaLD0gc0PO/ePVgTKM
hANkhzXKfgfxiJUK8Yrvd9+QKHhF+Kbx98EGXMAAAr/nX1JpxN9a/Pqceug7WF63n2Z5TRixtrVf
sp1YyuQmbS2ocLEikeNmnu8wDLWzrRBOc19Uqza+LR5MTFn9qBNMmgbMIFao7nfUdPVqoJpGkPs8
aVTn2GEc+o26a1cUdaSmbLpTv1G2WPQf30vBtoJahfwNl4N1s1S2xNka7JfMhkDQhjuKyHkFOLJE
2Zd8vfE7UGb9RISYknK5fC/gBS8/24z2GQIYpd8vyGCzfRJe9CD/aohMDLrIG1JSX6KKYcDV2zEq
kDpSluhI2JJwqcPxHsN2DKr4C6zPoQZnBhDhyAbVENwOZv7yAVJuW8Z8nDaPpXiQJuxRksODstyi
XvHwMviYId4UbtUyigArw5cPmDN3mDsBx8BOfJZcUwE3ZpIP8mT9ocD8460E9qSKZ/4jLZgpQpx8
rh6kcA3f7y1XCI4CvMy2l/zWB9b+3FokofTVrxXMoZg6+tpCvrmjn+s3Y00OCaQ3XGOtJTpKntRN
p0YK7kt5Z3w/wagAEhA3fMYn5neCysWzAuv84wXG1XsL/PhYsnhkQ2T39b84jQcVDraLfmPv28vt
h67S0sfSGQEo1Q+Oje1a/iZ2Fgf8ZivH5p5TiTed+oLtmPPbpCM91//RdGZLqipBFP0iI5zBV2UQ
REREHF4MbW1BURERkK+/K+17ok/3UYaiJqpy2LlznmZ6x8mPal9MkfEDuALxkfEEBQC5KbbPpMzl
bbsvSH8KXBagHd5DFlX6DLOSOHU3+apzUAw8jWo0hcwx+XnmxxpMeX7f8rbQp/wrbhi6NF4JmojV
CilAZntzzAIywKb/m3k3Eg2BMiD5fPSyhWCtu339XsPXL5teM4OMctj7KdaZtrwOJ8R0DqfoNkOi
JI+TCaKLtia6aBKGUEL1RtgK4hUoTSXAR6tsuoTHHjrWEyNEvKgvZg6FQlervL6P1eDxcc7pOJnf
sIZj+cuN7rwc91e7Qz2F6SU9QaFCsOMpgvzj1GF1ARkTDZN1HEp0kaTJBho2vP2+P0NM6mDLsRQg
x3TVEbtkG3YFGDtD5tETIwVQ5ruuMG4fiReYQhN11hqLnUmmFJyLOdxxmPnwIxKaQ3pcAKlOpBNm
92jqOAMqgg7uBDnQi2e/Yq3pIYvMBj+faMoSQwexSKtLqtcD71RqnWMbgzEhD2RF60guOBXKQ1w3
v1C4bx4HxRtsCDR8oS2RP/pUL2jHC+Ya+pnW4EhLRv3lbXU9nCEa8Y9g7Hf7mkxBA+gQAIkM27+3
PYn23CgAsWu9WTyy4O0Ws9bqtgSzB9X/qrUarOJJO2yCTX5MGz64z62ETuE+RKU5Idt2DtWBLfmJ
UIwyOcZshFL/XvKHfz1iD6bsrkTJRz/vbWPF2gQNO7k4oHzyIdEHIgkIHdVyX3jJT0H98Qz/dJel
nx9l8Wa/xRVCOtAwnigTTB5A2yTrPBIRIBSEZ2AxgIB6bu235hd4i6JDIoYMFWPCSnHvqz75oo4E
FTa92q3dym9al1X/2D02WELQJnVokMSFdKpXl755WVDoDb5uvcmqXC5Bis8Qv5QVqnLjkHt9Qrov
m8vxvrlsyH1ooKvjSYS4g9voABqMro4aLwYUMQcQfGKSbSWGzJStHjTIKpph9J7wAgM0rCJsBJgd
5UP3lDY1BRfVa85iz7H+CfHFB4P0016+5s8tTjB6GZWY59zmEA8QTd69au2Oca70ODHjgX6Gkly6
F+A58xx5iHx7aOzf4gaEBaI64S/EbAzdQXN0KYcAhgpSIyrIhkYrAL7UgPiBHHM3lkiDBUI9URcR
foEVvaa883msPYlTJGPmYEdUdFrCnKE3Bzi1Rju4jSA2QtSEjQ0wyQ9LDyV/sN5ihBurpz6LGxm8
VYIoSPN1OqMQquL334VvFxtE90QHL6Kf5hJbA50DBglgWNrGJQpEaYgBC/QrNVNPrHv0D7nnfJpG
i7oDaK4xFIps2elZTxtzBVp7H/CGUQeNFY2SLY5uJtEa7kif9ZWFEwkVqBd1KBbny6hOyCqvfSLr
Yff3Mh5LyjTaS2VMF6IvJd5ji5WDBGi9AxIQTSC8lewdQbah8lS5OT3wlQ15j512iqXknFHH5r5x
oIDK6u8PpZv8oLFEw3L7tCOAWoC6h30MjSJhk66kvcxS9o4RmkpFkikxRoJrSH5QecFdofW+EQHS
42Xd3XeXXTJXbF5z2bML77LhPYrW0Rp9gS5ilN5+fw84pB1Wx114WT/tp00W+w0mm646YeQrSw3V
8L4pfUa4FVA/vracOgArwrIfqCEaTebRwYVH7pMg84x0o+5FHOg47CFv/+1XC1R3qhfw+kY/UjSj
XgSMOzMpPVZHUBeAm05MFfpSsBPHts5tVrVAJmGw1JB9iEx0VvJznXSXb1753Cu8z5T8crPM6znZ
saQd0U9+rBYk+lb3Km2JfuSGv15IIUXivUB/J1Gk5DO5rOmJ+6a7TI/ZhsHiAlp7/kCQQgexB7fI
jIniAj4J7lsU8+Dywx0sRU7p84H9ENFnT2IZvznNNummu0f7aIflVt3n3stPNwrahisNx53FUilV
pmdCCr2glC7yI59YuHKqrobZAqbkOZLYrL1/vIbZormvnJYDBdCxdB/+k+STdN9e3X9O94AexMhI
l+9CWvRxOw7ocnp1/x2k3qS/b/IK3XCVhMgCXrHohsWxvW85CBK7GvPHsL3vh6859Ayph3cQDeeo
EBUnX7NjM+SyjBxcpdnc01PdsEQO8DILoUr5QVC9B83frnsnqK4M6wDPZhLgffpMCVUOUSqVGVIx
wuxrnswg31pefrG04uHrYWuEFAmk4LblXqct/IHvTTIpNyisx3LThDK7u1Bhf+zMuwtMgPff/LAL
Oi6Z4WgbQd/p5F1C+9z2btFBick1Mewa6eQDKzGmNr0NG3gJITFMOsZHg79WAxPDGVz/1tn7AOne
M5ZDzMi6cNQJ6/8bKm9hzRVErXx7GxJDfgmfWhTiSxMu7xEmYhJTjlbCqpvrhNqYpMwjChYdeSih
q6AioNsW67NORO336w9RPVpuvzYEmOpwc/Pb//70JCkElGUYIrlfjpF1gbQGqKz8ANmdqlAA52Nh
5mt75JQg91DPxR02GGWrrtfd8JHAdABVLlsuPhmxL+EqweoU5Kt8AlnfcgfGF2JEHUy8hgsf3DLc
V+S4ik/5ijvOc4yt3IyxB2Mz+zC82hOAz8bsQsRRoglNT2JILLJQFNegImAw0yQR0d93S/DUgqZu
4SnF+GIUB8H+CQ24Sr4iQT3LEQJiIYfcWaD5NXIFsxxifkCAsxtsBjVxQocgANbsVUO5+6wL1SP9
OfQQ7unDk+ciBsANS+hHkKxSEvxAQofkwnqERYEoWjAK96EYwL8cRpjOK/xs83LJ4o0EwXINjucN
Z+TrRB9hCk6/V7BD14cr6GoCLnpuukIEoTyl1jAWEKSA1g8CCIEAUx6Swa4zPJ8a9ZCLxTZG1BqS
moLrQFdJ+GJBGT2OaDfZhYjdgP4SgfYFNhzrLKDjeC7xvK3xcwqJwuE1vc2ll6RbSWM26YickM4e
9md5rUjs3JtQAxQapJrl69Qi3lzGBBgOOcpiyKrBLMjYMAqES5I8mrG52nc+KyBWgNbP84VQpb+X
GIeUFZ3w5Cy36gHmPzDvZxb1AcJ/ccdMBLsmQHpShI/oJ4LN0UeeoiZ0T5gbo59qkYmhFLwWTDSA
x4DYYepvdyVzU/c0Y4vlQ0cdHm5QthMliK943l6W29JvrIrZe9vfs5tN2ycsYmwZ/K2O2Nv/pJXg
c+o5jRWhxGwmQL/Z4di5ovVljQTh90+Xnz7/s7J93MuaM1Wg7qsjOwD7BWvwEYqcJlv8nhUKqYNI
nhIfC+wYhCsE+A9aW/y3BHAw4N3LsA8gJ0geV6cERIgalWzAmESbh/vakwwU5Pgv0vrgB/G2YrXh
rfohSnCwfux768EPtqLyV3LqNdaobmiSIp9gLNuW4L/zRcnCfMlmvWzz+BR23WarSXOMvpmbD35e
EIxV6TpqHaOe4CiTeoKwpBRETR1ytlAciTfI6oj5HYxY7B+9uQJuBdX3esLmin+n2R1a2stkeOou
bL8WVFnd1D/ryi4YYIjvQaQ0Qoa7JXp9dhpPG8nrRtK1xHzAfHafPp4OrykySTlw8sYcqpxHd9Iq
vQFJuEpAxJPW067PIeIRmM9HzI2w0WltYgvjRYZC0Cb3zuuEIT5DRkBcAroObDDrYQ1MyXYwPisG
ahwzgzBWbEGIiy04Pbp5+L5rnzxs58dmC/qLz2187+PlNtg+EYNqQu1eWum/wXWqGH4EnIqdvrEj
fAbklIIG2VFmamu7e6BdVMeyRa5qs50bHUFmYpLaWQmoV2IBg0dqso91sNUiwLTGgyveeuXYqzxG
iAtuHROBEgtuB6sIwidh08Eln/Zuxv01RVqJtTtATr8K2Niy1zTbWZ0+XBWKUZDW52aAagW6mtUL
tTXGeCC2pD5OHV5j1IneitVD7IGkRZZIhs8J8KCQtxNBVU2iQ3oAFgcRbVsiOH6ACh2qCa8VvYht
fgdRg+rkhxfMxDut1Z+S5ZieAbP2Sbz72cE+ND1P45MQnZW0hLUTcxlvG85WOAgIF96SXDJqmISP
Ybaf9pzO22TA3vvaqnaaEhnkeGxueqpRI2O8sBudcJeBlMWIJ+7a7D2B8BIXJGIW4Uk8+jqQoLGI
OEa+9PeI5whhSD/crmbIJ5GJGNPqi/zVyDbKGUAaqeiBJgCe6ZidWKcvqAocVaQrFpszHBNTAHY4
iBWbdWeYLEAvf5RhhqZFujtwKD7pZFhP5sk6gQoGn/qN8HoiHkz+RlEToA1kYsPP8vzBh7lqtqev
rr0r/fplqnfQGth3Xsc4NT/soTfnRbwPon4BhtMgWFIh4Bp/DGkI6onS05lyACD6cPhfQGHdvZeL
VxITP/oHIhzmZRYEfJ5ojVhOaDGkzfCJ9XVOYsnqsUhAjok4iss/FjkQfivsPLilsNVwPTLjW50g
ImLVAK1HRTjCBX1MTAPiKnRSa7RiYqiQrxAO0abo3/hDOBWusyGTGX8AHDjgkgqT+gPsFmcpIAbk
zhg6RpFXEe8xvTNfKQWJToRncikwfeshgY87bLTQpUJvkRtv/BB+suF+EIhUgZeRZ7HW8O4iau9Q
pWHKxpD70kQ0JQKY9G9k1Ozr6d2gF1iSaKiSODed576oGn5gvH1IL1h6g1IALWZOyvi7Ru66PtY2
AqpRB9FDILgC1oyKzc5MGlesRNjUEBezY/vbDlwF3IJXXNDlPIZbmDlI++SOwChGPMYdBCk+bR1n
Cn48Xl20xAPOH3T+ameyTNCVuKbpdKnVR4t+0PYeYHUVApCFA6Hrn93ubyk7w/34dPOjzA96WzHO
wLwZYDCOxI8MULfFAouSQT8wKHhlKFdWZDwXJNpiFpzoZ8aHhZtW4AyXUSTLKqwY3xGJUEWwY0Oc
UtNsjYWIKYLlboZJTdxH+cjHa9xykgBQiz/4ee+5o7HmufzPv8vmO9mo1jNj8o+A8l/IRfkdCURx
UWUY0wExs/HI4D3E6UYPPQDwMwNQHpBKcFdza1sw9zSNjsQrz4gD9by/WMflSmYlnU3V798qIuqj
QTO1CZsCTx2ZqYcoBg3RPbgfm3vsolgrStZYcquJ8J4HMt1dsmQfsawwMB+ibF1KkfcGjwaRL+yd
baotZkM02KeP9Z/ZCY1R6e5+23p7HwNVkJclPX71bEyxtAOFiFLQbgJ5EJS7nmJcNkw4Jj2m2eT4
9Blk1vFuyKwBkoKVl0Obz7cXcT/4vGbyFmCRxRRpYYiE4PmYHZlLvIMyp48MCS9oeqTI+/F+vGxE
odmgVW/ofgY3O8owMCjf6kgTYJFHy9sNef2fAyg8yb08fJL/nBJpPm8f3ckVVDkPmCulS0tQnnmz
UpyeRF8BdtOSI7OGO3gaM+lcDxkJeh+OOPTE8Imd19iBu9R3v1TRfIfvMHeODY0AdatnNQyokZwE
IgdJqZCYIbEe+Oowff6Ww8lRsh70tEaAEZ/pzsoIyHFgdEfbAZuNUL0gWRp4/V7d4RFbHpkWdqPJ
czh7YZkTcXTgsiRX8LkcOgaRRYc7nXrxPntyOsBp0bfxSHP6OlaM0lRD5NDr8rp8wWuH+WLE4sMe
/ULav2LS6dqQPVkwRcCVOmrNYG2BVokcCoCxLo5CrgkcoGSXIGf0iDqTX+MNHQvihWQnRmeALh5L
GCoIsInqkFokYNBATCPxYXonGg8ngJFrKskY2C8pCXJXQvIvcFdAx03mqjdTGHQcwZw3psaNjGXD
2WeUEZCPuiKrATQEaFdsVKMZStCQVWl06uCTdTb7p7YUiuiYmCG2qbZkOCdmORujqBrs7eqx5bKt
k6m0N35M4ZEkYdJzjnQOx+sxHZNuZ7of6Gg2olPBBwQeBsqf87LmLuEMao025M/zEQbIUjQjymU8
g5bHzmdXUrW+t5/lfVNbLNw4XvCelG7pEq9oAIGdo0Z7xPOj8b/8bNMPn3bLwXLiolDvU6+7LIIa
gsWK7LKIobKPtcPUI/8nJpfL5o63Bq9CWDnNaT9shwT3YtKXN4mAHHwx/V82zXz9MRtHbOKj/py4
ogG/bRtHXHgZPcb97XPVEM46PKv8JQbZ+owe88sCXQQ9xXuRVg7urwD7EvibIXA5Uq/i13NlNgAo
cwon8tC7nkvsRyew4K56BmOunZe8BzawGaye2Ur5/CSTaJRPLqRhBiRJ5mLOvpZnu+tlhzfhUiQr
wj5Lqve2Bvpj1OGxHbtFzMk43oDFrCv9UQ6T3/5PPh3AbzGMnRd5sPL9MyAUr9qDGCKNZQc/oPMh
6q9ktTB6bs8u16mOyQAA4wQwDoojyEzc9I8pbmlEMnYtYBSgkRh1dhQ3Ie1Oz4eSlm5LFg2oti6z
5kIepxNeoSVuYffIOvmYfbSbU47vsGzdx8u20yMX+gvLwLZNlBqyzybZKx9WceJRwIoSF+KAOusu
clzX+Cpw1OGXOACcjE+dbYY/YV/AETGu580FyBPmZQo4YtXxL/BzOA1TsXc/vd/PWsHZSd7QNsE2
+Mh+cpxdeE8BogLmJhEMCxbLGOBy3I28WgGd8PDI5JOE1yMQZVY5AqiGdRhv2vgh7MTl7tavYrbX
XXASMBS2UPy0vtOYZvvWvt6n7P1hEcY5Oa1xn9mNaNREbcPqKxEiUD1qsQnzKRR2D7tklMGB8vcA
lx6dC84LxV31gAFUqgH+DK9/u5I0lQ47Tu08XaKieT/VTWlIECh32nRec0HXgKcChkPkTN4zW+Cb
iCsglzQkFiBYvip9DzBSD9caJprRbsOfCh4dwIGEY/MYolGIhoKsPTFg2SZ2M90XUBOmRFrA4A2O
BVvra4S3Hws8i+YdxM2sXoFyez9GncMDOBrW8y0IOvhUk0XZH/UOWE66H5tFFgn/vawyk1DxaJgu
sLN3VuUJvY1104TYYIl/Fm/bawlGB78HGj6wi2nncChIaNab8GTBgwJ4xGCAOA4maf48dVY88Xk6
My+Aw5G/PMGGAD4Mw8ClNF4nsAk4UwkL6gsLMz6ALCWTEnHERtnTlMKApewLH8Kw8OkOyxMQQ6BA
2K5LTAJYm1hDmwICr4AvACnizcUpdBAzCTGtbYH4AfS7N7XBqv/WKEruvIKUHg0OvcPlGxumHG5z
btkqhwFJDuB5ET8FjpuvObXw0FJ2+DLqAFX9tm2KSYCE8ATEANgGMmhjlnhvxQKxfc7FcIA5AbUJ
tQNiOPFFYL5d/Dk7ShwZVAGbw33W7fHKB5lV6i83886TdAaNNHZkZitmguvwMFihir632YzSYmXU
PWFDPckPNm7xE7SX+aJYpLPgOim3nxOW+hX6+/K2rXFeEaJoFg5MrSaBhE4HVy+27CkJqsGhFEgf
jBWs7PwDfYCTqqdYWCWwQgAwuZy/oDIArm8mNfVHAH5vWQXpGcLwNsUEx2DjZwBHrhpiCOiCw1gM
4NJG6ceZBf/9Tz+yrtgqWdYKbYAkgP+BbJvMIzKY0/eID2cN3RtuOCAtrAlbdKLuQARzBJWUsFS4
zKHmadrIoVnk5mDfIgupMn6KWI5Mj8flqsDUIEZ0xC6cDZhNdljHBiK0P/2e0cSsAXYOGeUOxhyj
vzYAcsOOj2suG6m4BRClsmN/z94tTcfuyMaDIpR3NBEH0bOhHhUp1eSR1U72N2Tq6qtFilEa/YUU
B0ccMcURGRUFxED4RohCqkLso/5ItLQIkRLVCeGOy9t7ZEyIanDGHFuYvWEpZmnEtLamF7jqHiNe
InGhZXEz+hFPr/E9JRuewP3io0DmbOpIn+hKyO0oR909AZ/FMRJpEFm0S1w2kC5R69KNeBBwsLz8
jhNPkIJEqaPkN47HCBdGd99m9qUe1aTKYp/36A41xAF0/LjRGvmxl4/RiUWWPD1tir+OkckRQM8T
Es6hnPUJ0BStjC0ZOIyoYV53j4KDfsvgIXozqfBQYBN5dUyUJXoVyBigIWKOXl/V5aEj96PUIXSC
fbh9tUuAao3awLVedDR0qIskzrBoKx0kriqY8nMdPZjL0IVQZfggegJgiRpCe5oBlU+dj1FVGVFQ
7tQxfWkUQH9jJuGSHZHvdKhI5j0sL+gr1J2zwC4fPt1LVduV9iRZEeonKbjQA0nGyRx4GigoxKYQ
morqg1yOAgVKi8ZG0SQmZwPIepTxALoGVMme83GJKiZg3Kqcrv6GCVYl/4lObfphfIYKmtVvfntO
Sr04DoieRfHtjpphEn1NCAZqx9rsExSFfoKSXRBCNUYxuE6SJ448hPcjAfSYOBGMOHPz0YSKBBjE
H2yR14uXjczu9Kv7YR2rSRQMKPEY+wVaCnPnYWL0aJNm8bejYVJgBvPiPBqoCLx0ZIom+lZ9GYzO
5eozzTrnCTUi3LbzmtNQXoIPKMZi2PtMWgVZtBftu14X5g1iry45L2wsG7XVWKP27GDKZFaXsrzQ
gX0bO1R2dkECqYQpQ80LFSJenOeoCSl9m3cX71eHQaZs8q4GaPAPl1Fu4mS92U+3H5boNm/9XDgo
4Ky6n2Rc3wgk1cFdxonF9GomY+RSDRPkbRwV9s0fwEjBXG3oNJGBhxD7PGEtuDANQVZBfwlNkdA/
MjtYDnpgno5ZrreXj20/RI3F3LKzmSd5snypk1t7ylugPj0VeHCQDSxGdHA2WXocWoiapZIzsak/
XFTnHNQu3JpNQfOAsacPsbbWgYI0SOqiL86qGTLn4P8bJSQtJ+hWp+qFycvCANBs6tjvGyoR6i+Y
LHW6aWAwFim2RVRb1PkkYKlTAZdApA84612PeE1ZEOi/cp/hL+jOK+Yva2xbA7nFTcxuKuLTjb1I
52asweipMsa1cX8Cm5O2YuvAblbVgJt4RXXFuAfAZVmA03zMm9dz+nhBvktigaYOgAmL0dsnlFps
Eu1pGnQ0jAVEF/usL8xNJp9gGgD8Ix65TAuKboefkGdecaAY0Uh+M4HNaTdScoypf98WIw6zAhEQ
GiMWJprfcxj5FIwWFpsRQ/4SSNp1AjU3g0RRLcREYkExZgCmxm0fNGudFZE+kLn4y58ctYzXYszL
2v1tfZ9Pf4HnuxKLdCe2FNigBbCO3UVn6CNZ5MEKltG625wVZ5c3d0f49pEwGixejTX3sB50HB6O
35n2p4Re2mJveWCTzQMKqhuzCKsUaMqziymj2XDP3OQzJCkmPsRWzCOR3nOkWq31w6XjCPsr2Mhr
OJN5UAZ+1+/IupMHrAIsx+09xdPpzDRWxyN07wBp41ERMK1oTmG10bPI8cZmXcNhr5oqzKWZ1Q7Z
IXWMGXph5dZnfx6j1IwFV8ZDrI9+hj/1zsLYM2J4UpMNHlr6xoYI1YHdVI/HGUTQTzfmDXq6lVNx
NLd2dmE94H/mKDJHBSW2yB47mx7e2cSpSsfLWSkjHssPs0DOEEdG0Vwxzi1Z8y2SQfydicc7u3bk
PJuTPB0LmCWlPF0O0O7M+nsWtK/Md0p6Sa/tbE5VZKyQPU1Krhwq0TNyS5pb0AIh3vxrj0q0Jo8E
msYvtpAC00ubFkpN/6okVVS4V4pXKQrAybjP/1JWj8900f482ZlNuk0osaUvpED59FcC9hXpyfSY
WzSMb1Lkt619OzpKCQp019JvMiQdnAm1Brus/KRWxLLvZGRAkFuk3AFXKgyNDFl7xKByXLVVhrXP
pzsPke9NXZrNs3K6iE7iJbDoELmYafRXM2nhXwfLPedve6Eyl0vh+eYBtQZoC95ash/of79/Rxgp
JoA0XuaR/E14LPwBoTyLllGZHTNNPmOWobIVk4HPoXRZz7gfiaXS4S6hUSpVUOGv7duFIx0o00MW
RTRO6zyBlJf7aAYE63yQuSYtldlDU5BwK2YYdgMmMm0xpTC56nuL/Meu+zdzC/quo8ldGVWo6NGC
k/JAIQuuHYWqfMugMnJURvrveThtmHfCa840dFXmnmonnvQgDBcEU/OVJA8WcJ1vd/KmSC2frsyP
ymFCfysj74vcz2vNDgqjC09AT3S/s09OSbuZ4EIEJta9J5OENZzVldEkqYZbIDE5LKNNmooJkm3a
/3sgc98R2zDSJL1yP8rMlWf/zYi/t1PaKzP2r73MSqRBGT7V7vMjwyn7yncOTngaVkgulbHa2bwT
3zeBJVOag1Zr06b7kfdMnoJVC7p2mVY43OgAGR+ZVawkKerNxZNJKaPK4V/pQvWXIWJT4QBvKcvX
ztzKLYyT9IjMRKm/kMZj4OcmKaDJJJK/T7+gpn/rTVOX4hh9uBQZAyoBSY68c2jc48bw5lOqSXfT
yMphYWJySDewP+Dol2UCYjgShbzoOFljZMDkfyQpeREm8iPLl9S8cKBUp3IAhPhhyOTEXx0FQSKn
PzLOUkLFMMjkYLAq7YP1igNUJfESxklWy79PYu1CdqPPr7wyMvWlJ+9Hmc8Pt8mmePPBXLmyv3gV
e93dk58skBM3/+p/uAQ4qhzElNZHIq8dbMoupGEY0LCzUVvYWwDsPf0HVGJIU1kgO9mGyUtpOeRi
co50J5jdnu6Lu0Ae23fv4l0p/+bjUaaMijVV7kf1AbbjyU03v7HOghtVYHoi2mwRWIB8I6W8AK0Q
46LFHRs8LOIfU6WDlcbDsCwgqigyGSUGHTQyzmp2MiY80lIzbPxkAQrN3SsgxyMbQIppEK0J4Z79
rONEI2V99wYGEERKNODinT9hEVJ/cdQqL6u5Z4a0NV5jWPSYAO9kjNJEwBRrGe4F1GHMycCRobgj
dR9oDBbVCHbA/6HKiMLii0C4DCkeP0/itb5xOs2wdMG0EVhFgB+v+Ue/hUhZ/d7wugfb+isrOyt6
JqwKoKJwdhzT54YGlftrRXT7qGcghLcQXm9c34W2EykiwC+PzIZIz+LDfs69+fHWcDHdy/tYhvfX
vP/LFUyiI3y+YfNKA1kM2PCb+ApbFh0YoSaGIs+AOSTqILxOOs7TbyuTF9wNBazm8YQIsxzVs2Ux
17cIBlXA09/7LuG/2Pr32FjhuxOXjrCisQjcmJzqPvEkr4Jqy1yqSZMeTbvQNiCYA8NBMaYjnkQs
Ajo/k0IT+ofcQGhBoMKror/2UBf5wjAEYXLQ/qW2tPVvweOtu2zywuRFoYrFW/ZdRgqZCk8CQhdI
QVZ9hE8Q9TMIkjPCprRdU7gsqCTVh/SaarABwY2OZIh3zYeMohHBnmDzDdw7aw7KHq0XCQng+prb
6dwHzFHxCC4oIVr6G1fMx1efHn71DfTIRjbls7A7AfF5WWXIc2gghELMV0RU8uV8mKAxqiA1RzEl
sIE17R0WznvfasweVK4m1xSc6+KHwxdCxAT1UdQxs4/35TWczvhCF4DpZ1jKEH2FvEPwCL00GESo
FDrzDvM7GuaeFQlJjfhB+FqpeHSEtaMBZ9AvHUXgEKIsGsWnJnjDZESUCOIFjTHg71MVIZSH92AP
2X8IWsc/iglERyplmSz3RBxeyePQdJkE3EsMWA16S4zLUiD1ZPrztlAxHihlNnQWILJ2MGPy80SC
ZUCYXS00XvRy4UFGhzOZP4ivFMMHpgznmTK8blK1hoS7tRtSZT4YVGfA5Ozq268wxQbHknz1uUtW
Hbr3u959WI8GvCgpi0zi3XzG43t8IHNJFr830/QTJl4qbxqSnk8/s1+ShAV0pYbL9IMVv/yulMKu
WVkHeRyI9bN/c9/c2FjLIobwt06D7c2XB6FOsLfRkE8oq2saEGSDDw6P2ZCFXJdVmHo01k+XpyZH
egrpHyy5BTydmr73qJh8knLlXna/71o9kDiYJsU1qc5WKi0rN1ZYHsgCkfBGhFFhkn/qNw3oQIje
WcH7vxnV4UGNNVMzpaSSO4l5IHE1bkDuZkaupZw75cmzAGV7SZDjn31/t45oQ+0Ha5zHobKO/df+
HQ7QE5MAwpbBTxI89je4xAezR3h3QOfrg7GqszrrPW/+Wqnuzq22JCjV4Xu/GmQEM9vmexSZeEzN
11jR8p8GCU3ExwcComG8Jh2rRar02+o5aTgNQyPlCUt0YpXEKE9jN/bxdoPr8kklAZrsM0os1cTY
ahCKYnTo3Y6xXhPrhAuQ6TE6gNUjKcnLhJwUriKWKZI35yRBSdhiX+YDQKEBoT5ZGrCjk6Y5noI6
nN2snpnrHmwKuOtjdzCDyGehzh+hNBI+ulKHM5/MPsVaTvfZZhEjxSw27uodcG4quL6L0TFiZAUE
KTKQFGOrvbzZIAPsAgggcEIMiiMDY9W4NYmMK1ZWHq4HPdpAGUi22KtIjkKwvm0VY9R4EotL3usa
/lP/ar4MZUrg6GRnkSwbH7YBkE7rmB7pSwyIRl8aPO7wjor5dpqNTdgRLPJg61YKUTwc1rrxmN6m
V1PRh2fQc++pZEyJTVyCwOroiPuvgREdmUZEUzJggMzr4dGjkBE6TYqII1JebA/ceIoP6Wz2vQ4p
goRWFSgX/aiSgMMoNChqGIQGaUneRm03jd0stsibaivzh/NZX53eXJ2pM12ZQyY6V+ZCQ1mbJDkh
/UrXuvPbcSGLMDv2judDR0KkuSN390wd88OkPelPSEk8raaldRk3zNLp2ZF7tVYPC9IPTqc2ths/
mlQutMfz6yyax7N0Gmvd8R3XGfkYzOXD6I8zm/sn0aTt3IHgmF24KisXuks3mjy93CXCzms6mf/0
3kHuLoXM8jLJ7IzsPcN62sIarkFS5jSdfduBS8CLJqmfuXc/dVvhzds37I+T+ol/3pTOFXj/+uFJ
iR8nc28e34J94t+8M8bhcEfArA8HKSeu3vc3iHxcZY/g6hXh1YuPt+AR1IAbvUeQ+DFpj68eRG3r
q8dV6fARxJ66floDdcS5DMIqD9/flafc3Wx/CzK4NWIij34G83okPX7Zp2G5PgeN7W6xSsIPUVtJ
6CSh/HzWjW0SYucNSY/5i4/wNwmzUtu81yUX9Rev9SVc9RfkrDGisDlrLEk8NWzN23zqNc0o7EhG
+4UXhe2ZMv2BwxgnK0TzswIHHUmxz2QHIbM7aERl2jK9O6S7velu3F/EYKLrOezKc2WKN9CGhKW7
8N7C5NGbfma53ZlmOr01702bC9hpOlPvM+tMS6/ldq2TYJX5YYzJpIMlfFL5IMPGA9ylKX/bVl9T
Rl7Tgl6dj1D9jskMMFKAEDePoJ74abmCT+ZlIx8ONAlczq8uRxUdY/1ero25g1+99sFncV6uUh35
Lp8vK0XnGl47bKSrPlURMl05M8CMM0pWcquchHnY41KAH1wtZSh6Nua6oE+OGwir9WQlHk5F7/gD
/dTySVHEoYF85QZChXFKce1gJAcKADpax/dScM4UCqoaIxn1EHT1H8Ja/uLd50lyfKDLnX9XyPVS
JH8Fg21KbcEgUh+5iscI6Drmtf53CcnSWbHk9qtJRLBJN46l6C6eET9dZVye0xJZCbiVJQA7H2jt
O4j185LGe5w5ct0EZufgavZBkGxk4WgAxRZYNmXrsJ3xeGkGlMrfZzf41t5QMa5LV7EJrGAF9oAj
UpukOZQP56VUSqpGKjNJNoSbXY5IYVxcklCIijA5xvIjSGz5S0HUUa6+QTAtjxYUAw/EfwKk4Wrm
K5UVdGfJJRSkw224AgDoZiv4n2Fd8+EmIo33WM5kK5awA1mOllIc3b5hJh7gEpRaCD4C+nueWXHx
AE5pNoDljY2JjNwCGq/GsrmpG55J1TIop6kaiawKOa5VHJMrCLmXIaIP5LNU9mYCw/67/f+LwV43
/L/ipMiI7xVPkWcJ4v1fkdwkJ3bWbckzllISGTpMdUNXrBggQOrfCnOcbCLcLjfK2d2G0eLef0UW
h4Y0QPD0lWA+I0MeJzXEP8BDqTN35wf43aVWcrPUqhg/qCffPRjAANSTjnPEbTTwupTzVAwMOedL
CpcS2Am+/xMkx8/Oktqy7W7wcMsBuUQOC+e4fKKfQXHwAW4LyuDwlsRiGwGky1F5AHcTAilde5Ci
8fpQJzn5V85O2zFiUtbfUeEul+xkwvItKP/bSZoKwp+/guvHFS43n/UKEr2/2tElK5zwcsX3xLee
8hQ40Hke8gLu7nr85NPDxHO884D9G7CE2zUSgjzmQQ9+KzDaedUKbC184NQztqW2MVzq8kj5LOXH
dk3z6rGkVj9zxd/PeSvVkStInfAtjCu+FZSS5OdixHZsyz2wvoNdtQECSC3pcvBDEo3Ac8Bd0xlf
CndGIrZbB1AsxoX8QvRLNfnWHy8vB4GoA/GXwq4kdLvyfwsqdEIq+ATJztkmhSV52mIbKkopD7GF
M5xFkOChVOWCBEdVDIq60A2tA7XiidwGbcj3l7OwB814GjGr3/iM61aeVsNRL0VLDWNkLp5Ns698
/mvqmSdCRc9TCFrkOunAsw3YAQZ7Lvn7K59khITu/mWSOIb/Wxx5njh2aK1aVJamykG5UH7lRlQf
avA0/x2VMAX6THK1ykc5/K/63A/++XuAmAPuifXrVkpBciWWZkRcLZEOEjfB2OhXUMO4Yab1kC+o
0bT374mETEIY/30kEAxarIOFkGJJvgcKg0OEO0hpRJoAKgF5TIRfT/sAaiCjBklfrpMzKcOpItW5
kFNHAuo7BxAf10ougTQFrAa9Q1EU+D7FS8Cld1LQAnB4jYhhASwCDoTP0cCATeUJP1dhkI/387Gb
5KRVHSmSSIrSel8nF8xfXStKx60umTwg7/Pakf05WwD6e/nkOiBThZP0zTZE4rVdZ6Z6tkiUTfyn
ep3A61en43s6vqh2RQTgexI/nUyZ9q9m0Tdvc4iDHrX97EzKaV4az9oG8K8U7vXpfKAlBTpgljTJ
AG9BqADRgzg+3wP9nuFdC3aJdyndM7HIvaHRO0DwSQBHxdtJNuTukHQWfIUlRxkYCpJwAz6scbO2
rwnpnkfXQiuaGiGkgyfQG7zNTtYEzDxSGoBRMQ6YZ6BN5BcHI9XUiBy556Pe5Nlf9BiADohWwbqD
Qq1JgwACBdQHAT6FBhyhBeykIbxjHN/h4S0NWMugFSEQ5T+SzmxJUWwLw09kBIpMt8wgivN0Y6ip
IooMCohP39+ujlNdVac7syoT9rDWv/7hwR+pIgRdkK/ckLcI4+7fD2gZkCYkPJe/loz8qILR4zxl
rK9dvlE+N8MRL3VRu9+qCClDHw7N00Oywkei38yf4mN+PWgM6OoxuhrQzkAXUuEU4Evh8LzepauQ
at7GzXf6vNk4paWap8B9ICL24H4XsBPgmvP9QKBncl/1mcoKWgcki0LGlkAQNPiWEFcIrj78BQRL
iElLwjtsJBMHgYVA2RXyiRQfXLSpqVvJDj/4FFkSn8iXA/kD7giTQmaNkC0gTcQAZYN/xAko/Px9
0FQEU6OMHpqFzRYPBn4PzJthblWLFxqPrwknGToNNmNQ3ZABcOShihJ3Ro6x1f1Sca0Y9mCp4o/2
nadXY3abGjN5jOeWgQj4/MRCGNrpriVsQ/sXJYkai3hJaJ4QPMgIROiEbgrWJiUbVnFkckK4Uzy9
MDtMZCC7QbxILVW2C4gvGJAtlNKtUp+KuTwXGHaAbhFOilsNEh60qAz+TjctgAX3g/E+dFNYoHC2
AKRlKz/jV5nDM27NHJSjtu7IM84drDU4uHCTd3VrdnjYV8KUGQflLHcPf5hr16nTk6xHKv4dIu9S
NovO5++DjSf9Pa/ansya/qw9i06AOLipEb5H3zNeBC9Ok8lj3WyTYDjJN/qcXJ/peyR5HxzYOwf/
8ki3mKubMg1MGfzWRtguSRIQmb7nfAJQAZ5Ji6/O5ACDF/dHh9QG3YgsOhLNMNoKqA3JTWvcde63
YcGo5uYzDPYb0MGeDe4WikgDw2ttILswh/Ioz1pXmfHUpEV9zvGwCHqr5JhO6ghglhwJ84tGD7Yy
+nmETxN8haQJfim5hmEbKw59j0kme4UtIvrtp/UFToX7wsPD8fS34DfyFA8FEteXwwms5KUx/cE5
7qz3tSaXB1cvhOLTfPMcvzyRsozVDOJJvjjrA3NFOAwoaBBwp4DR8zfMibUx65MyPUyM6S1uT9mi
IooLhjEWilws1DwnedrAOl3xhWL60cCu2nRfp2PqjXSWGvRPRMLvstMAeJOvcvInoFYTP6ecpC+t
tfgwsl5XxhJdid53DMzZ+4RdmD/ifUifhqdMQBge1TBMsRSEMIXOT2HtkoyMa7g51Exci7+DkTHE
QczukezOGT9+bFREnpvK45cGQIlHebrjVcANwYF/otsOP+Mhzfz9rJ4yTEWDOiaqyc5oxx/b3/6D
aeFeRZlG1Tzk67J6id/iMXQ5jLR1NXkLyhWgs3nH2AciHa54uKBQF53UUfZ3/zNA8mGyQjKr0LVh
h22sYGiioE3YJxjrbX4TJLRnkgVpDtNTb5KvuKcfq9tqMJWmz83wr+yZEpuCZwe1GbauOGfNx77m
i0mFax4SI9iniQjgEbJcoTltIE7DftlkqEXZ29Xpp7sVyYWQ3PoWO52+Yw6GhLV4yo1oYZmopMED
SkhGTIJzB7NFy15jWGwlSGz/OaUqGKRqGEqivseTyZJcbEKrY4fi7nibvgfmbfq9PktAYZaMVW4R
0e4eKwrv6cHVZhlE3mKiutRGMHN32lQTjlV5/Ez8f4YWuHXwSh6FDZEbE8ONdmnjbqld9bO07a2+
8+G2f/xAvmE4iIqBBU/fzLx03qfog1YcK5fX/nPht/nNrrmEcAfPLQXUELK84O+YCettKQMyYOZE
PsoAUsbu/cfvamiqDCf5//AbwMSXONUnCHLgRuMxQ6A8aICjjfNAsge2ca2jPCoj3X0vv+vf9Uv3
D7lkTXoPWX6D4AU8xBHtHUhkrq3nLP+77+qgBo/RiXDUps2FfJFlMe8i/n1MPII04gABX1T+5Jka
aZOPKCY9KeY1lsyMJsAoPPzr93pf3pdqjEnw+XN8TQR+ka7z6MmBi3E3TJbOvSeOJHIhXL5iXlrC
aOmOLMXugMRzNoYJpTnB/kdHnGT+GLIhduHa61kdxkJlWHzZiJbEyjvzE1lxjIBQU7O3txofTDje
Ovursbsga4DfDxPxbLWLtBxuirm+hfKLUxbcX+PnaCDy6275nbRBseote3/p6r74riSPVNGl7sG4
nPEmgJ8GUT79rps1a4IFHXxDMJ82qgN98zjDOJrK3mFBwWQR/366LQ6TAsgrnZM2E0J4JnJzxlEP
Z/fSfM1m9XALESbfkkKfrvBPTC/15nlhx1a6o0/6u8dGEwf85jMproyX3GTfbX6r1/rNgp0QhsfU
iiNk0p/2Rl8oBkK1ixUL4rrVYVKrYT0MWjbVKuMJEYVGAIlu9kns3H9Wt4+F5QxpoE1tq28yVLFS
h5Fs1lyt8L/G+sQIbtCIaSMxT4Vk0MA/sgcHqF+2lMP0IMHOyYowSckM4MPwl4XDZ/ahdy9qVHqL
l1ONpVHhvTyBny/VWU500OKAXfH5cU0iYcdkHla9UbtpLtjxchjDaoEHh7qJ2dhawhJg+bB709cY
H8rb4k66qOoz8fAghRdHHSxTx/tsSkWD9J7SboHuEkjlrHgMhEa8e9729yJOOVzoBhbb8/iZP7bP
WbV6jzSQlF2HmWeK17ljcIqrVq7DZ3ZUHG6tFNtBpOeC/8y5gkmke3uJ41ueHuDeoTbhqZw6rio0
DTp1kfD3JzTNLAmqYvERklruWFb8UN1uOXDfERQtrzfrXNbAvDI7//+/4zIcdchRNkRC/FYl7iJQ
FFbgp46KduKPR8BGz5B+waOCx49BrI4JB40gDjuLdsvh2Tt+MZLYyGMpzilFYBl5Dzw07f4En/PB
1JjfwnaszXtOCspUu9KfeneGlHm4xNFOD3GjHIvsq+GuGBUOl+ha7jlKWMzVrYbJT0TLwh4h0JB8
Wd1/i2OmXpZuvfji+TYa2L1r73rnDoWrrIv18+ZwwBBMpAAS/zdpFPvgFGPWVk79qk7YrkNO8o20
wfx7JC1zeFaghtEuNUMIehMj/DIbhOYqnBI51Y7v6BBzlvTSoPhZWvhhYYAIGtDNYREj5sTbjnfy
jR/43gyn6FbNY8sgmYc0eseN92TXjrIdexIVBt5SJokXQ6QRL6eMPzhf8rZ4rWFDkt7m6eCR6Xw7
tjSUVZ4PJV7uKrglE0wVPIL78gayTOHOPTn+WD1P0cR98/0F6uIGGEkwufeOdXwgZC9j3uyQYzZ+
M5REDLGGvjc/4/wSKGtKpJCN97kcTtmZ55vOy8ZMua+W6E8+89ccDbZ9j7tTdVFPgxE383PPA63G
A6z5sO/l+TX8qYF+d4t9FlMVuMhaPZxZed44nA+9+pT1Rs/xYNNuckyf1LlCaOhVHT1iToW5IZsD
nAtwKb75X6J6xxhjs/x0KcLgEC5BIWAyZBKa04Q8rugd/DAbgX7npzOOkde+WXX0smbhhbvE1sjg
czUslLPVnQj0dM2oeYz9F7S9AuMuF9OXuDkdMBJrodCaB/7JCDXqmZoTfZyE5u/UJ24EByOBx5GK
E+b79wpwi2hx4MAi/jHhqRGF8a8FdJC405aMwwDPfTCS+xeZidW21mAKWZ+w4nbDMcJexChVmqoB
eBkfkl0AHAG+3mPY1Ej3oXh8A/xbLsMVOgeXXommKQ+LnlUX7ivWj+W89UjQ2H9AesiR9dqVcUq3
dEoQZuEcBumSRKk7o/U5pInkr7FL54WyB+1Y3Mg4Z2oIvFhBDbjNE+o/7PfBmoEvpLIEqjrc6yV0
dxUKIJb/cGrv8PQzlbbf4WcmuPWknYuMOcOFVTB5ufX4tZDhwVGswY4U7p7DHZhwgQEY5ZtFzBg5
27Qib183zB6QBKkjmH693T4sPRqC37qL3kv27Z1Q5mjI2gzTIxd18wj1m8NnshopLnhgQyeSvdR/
QjHntk/nif+Zfyaly4WHx8l71/eSiU7O91J8Ut9DItQbHwxT7Vz+5sN5UmBczjzZS95uexjjoqzM
3vit8VUxDekXljZmZ2Q4QORMETrkSEsJuwvRSt1FM5YxVGRi1XBq8m1FZDV4uExm2EJgn4K86Lt+
IwR26oWMfwMbqX/RiUOwHlvIIhxv2GMt9FEbDFyFuZ0ege9+WBUdCwGvf3RgOPzaog0lHjEbs2Ts
1pVDiiq+wM9VimntMK8coOAR3qFI5i/6RfaJygQcYyXxc6J6xQL5B+5gdhHU1wIa0i/IZjhewW+x
ZK+EP3P9QQfg7DB7+8dSwwPfvE9/HX9DfR4ssq08Sycp0yvZKsbMk9Gg4nk9Lvbc+SXWMTWzkWEg
Uh1LpCLVQpXdcqbg8cUXx8k6/kHe1LbZUXk7uGQmjdldsXs0zDGTewgu2EfwJgpLOfMd07+sle0N
QgUqYXS3A1NGnYlxfCeaKH1/Y7IMTaXPns09xvH5NSUJO5mSCGTelpjhLKQ/JpwnjsLhlASEVDMZ
S6WBknk1ZoWEr8NBO78re/i0MiyB3g7fmp8vm6sal0vKTNJBtE4kGFSE79zmJRlrWqB50YWn5XHs
3f4+sA4ijoaAyxVF65gMisqqg2w52P7CW/QJf+IgAtSUfdQSrVPZNI49ulPIXLjMtLvqVCmegBQu
wi4R85IBZlmb+/4wrXzk3i7P/jiMqlD+WiU8HrxF4NmCLBTud4hbNZ2q+wGwIG8H/dCm/VMhaq+4
rQydO4K7+eUQhFcuuiCFOhTwwpAspTjbW3zumyFDDuiGMS8Nml1dpBH3XkdzIDH8zM6k/O3rU2EV
tKnt5k3pRRNED6haMmkVLDB61R2ViOj/ODywqwqVhWyO3n6HR2C54BqkIuR/up//yWtq1GM1rrxV
b3YPyu1rVDHSmBymrA4PrQtG97SDLOKa2xNJ97o/Iylgnl2Yf49pnMjobGE0hbCdrDxWctafwfm/
Kk8UmtM8C0TVdhpocL1QTFodSi48bzQcB3H7cJ+YfJ7yzYHVzHieYvqPthaTbwSZeHFj7UcpqtG7
yn5DCgaq3ZdFfYQjYoVojjsrt98nStUax3BIpf++4cG8Fr6DrrFssEor7QGOLuxEdzjG5JDzdNmF
hQ1qhlnZyQjyE+kLL825lV4N5j/iylem2cnu4a2FgKJw8k2FmyHYV+72Dj5mzC+QINeGoxZ1IX/0
8p0RfoZqWAfsv2LxSRYcWNaEdn+GtHdU+5X72madMHQtO1O52f3YiJ5a1HwEnlGIHs0yIr4xaQ4u
IBp7dMHwrDSoaNZ3N8uFJeIOjKC/6MI00GfdFY9mVDPE+qRjXgoxj9hSBBSTeD/yrmM4ag3p3Pkm
XfF8Hwua9WKv+qCcUwqOROwr/axuXyZdqy502cm+YISzoMZi6O5QFi5ps5zHcgcum19y5nIMiGcG
x182psemiQYRk6Y/Dwes54iOfYcd8gM7IWKWzZ/3vDJwZe4AuowhNZ0RKZe4RvUuUiAjAgIVAcdB
OgaHoHOPfSbDQGg62CjDPg3zKnWL0JP+nZP+OXoje1zeo+b/JhACUWHR603K5Q0gLqhClTq/PaV4
2o7weQQ/AVh2hz5Ven9NS3s4I+68/dFar8EpbkXQw0T84BZ4561uCxCXXtT+w2Tkf8fF/juWTOhY
5mcis6LX0jLbHbYdtCZYTusG4xCzBprsmy9RtWSucWnG95gSnRBjilm2po83cjPRRzeSVGgSKLFE
YbNQsDKn2KGGFNmdh1hclCaaT/1P/WMWSZPMWqcm3rxX1SLdqhedTU33jwIUIeAlk0fZHhmlPn3i
3xNJAYBZOHSffk7dFd12b8W5/+VTLEMWRm5dnzwWnhPQ0zDoNpRVz5XyR4HkvpwXpmL35eDMyVqt
0znAXkAfbiK0nb5BZqf5qc8B7z2OFdw6QqEQjJ2SsIwf25d3gCMEXOMCvYSCvTeFluJJkwMtGZ47
5IcOt7dpKXr6YEbYxOwxMeD1dJ7Gn+JPwIPjL7kMvD/AYuSExuj1BzeN4glO77S04LP6RLY6utvM
fkcCS4Kb9xlRN/b9Jn4z9Mk8uNCRuu2Hyuw3g7mCMHcKZFOD3VBUMUdiTAIZ0YMPiYzIJ50WdtAw
MBA7mXiPBvROfQfMSEBCxDlfMNK3uDCe8zbAwIVjWbEzt5gNfDBbuAZDAMCbBa6i+/e7PXBvU/xh
bX1625MQURguBWWzKT3F70NiQifjoJFWwZy5aaffEVf8Y88dzg1/2BkThv3iOiO2jAkPeWsLdJ7g
69UCTFs/3pnizA+ajT5HomhD6Mjzhb+J/mpdLRH8+IxwStYZx725jN97A2+wPStGQNXUmbT2+M/s
2p0OzW3g4RiNDype1Pqe03Dy9m/2gvLVLdB3YMdzqU7FpvsbxM91cy2OZNdxFLwHNs+ijABMCP5r
KQNwRAu5UTECxrgBZ3UImGR7UqH+0XLgeVeZUkLXbipXjfVzhRBzt/nxOwqs54EtBUlfcBmgzCZO
hen8taOUSOzBWQ7fgVaKuLvm5yRy2COz9g9YqplJb+u1evuGD8dspC1rzWx2f6Nmd7tiFOtj9Onm
cTPrecOteq7WYHXVVY+/DqNbVz0RhXQd1jjseCXblRKBi2mGxl2U7cYE04jEV4TKGJdVyq0Oya52
km3NHHjidsERDtsyWAHQJdFufx0gus6q+UNXwEJAGncuvtztd16TW82K03IAYqXOCZjgCpIZ98Vp
mGMjAfxLgo8M3IZWhBOGq2SCF/3nrMU8K16u8Ab/YCxXBbUjn98ADeHhQg4jlxD3gO68N+gmaXvA
nPAMmWgReqwFrMYav+Wg5ytLAGD3GXZ+uSm8D74zNJ8D8oiGE3V+mGSxgdVE6fwB33qtn7DlnxPs
kqxiQ4dUOK17lC2S2O078LmdhG9w7MLi4oKe0yJJXMv7FjbAosCjgosNnwFQgp3hbPoeJ7KEmz9v
cfmaD6MH8UQw348Su25J61zaQ/ADhPrJJI/6oXp+kxy8qH3ixVBq7gwgtoOl5FGN1XduqUxVRrT7
qHWOD5it9gJqVvzhctrrFtVK4ZHxAcbxswqijWur6gm5PgCsMf6ETEQwu3MA/Q4LKnvWZU+3QNqC
3E1nGB2DbX3i/jccEvCBqP0fzKJMG7pvkpTwLdtdCWTvwm/MBWred4TDYezBfcyPL+F0At+6L6ge
NTwiYKcNYuHZ9yDVEHjHTE8fxjhMYzsrvX5D6vL3VhNIthqzG94ICol9iGVPs2BBYEq4gBFyUu3S
ls4GRCroY0A4hNAHh0lv+d31p/Lu5lZWM2uXvBlub07E65sbHSmtf18wc7gvhieNAo/54r8D6TDq
/HqkBN9pD3sSYUpyd9XNd58vuO79/vh5ea4e8WDENdgGDpAblPBFDpwvSHBAhNx/ZaxTEiig17w9
URhgYpEs+qN8pl6YssJThAOlzJor27xZA5vKDq/GOazAzS0Yu3OBcw/ML05hxangca1Sd8SiZ8rC
LUzpw+kQKtsq+tm8YRNQni4eVSHpraQ4HpEjUBNd6+tjrTpvNtJnddjcztwkK6pEkL16TURzwdGH
3xnG3ykjTjFyN8TYA95Zi5dkNs5X8J24UPIb/G98LDmxeS0bAlfnMDeYosIHBWtrYeTcx930y+Gp
HmU7iInRpOmGdgmCAHXFEdKOuy9m9pgJkjbLUm3NnXGkLHFlYWQoroyYNu3pII8mG4roqy8rR7Gb
DdeQ5nxnElfjHBoSfE5haUlYFNc5U3fNL3YvG9N6LdROxggNpcpAfSLkTdqppdK/MEXG5264QgOM
B1+cM+hOzA/3BGNuBvIJRTxfbLyXXWHITZsVIhDyodEZCJxl8S1DU0qeMwwh6TFTwIEmLnYZHFLz
tf6sUenCils+YC27A5dENk8tQ1qK378BUA9gWlnWo5udOqUrOz8HEw1SZ0HEGKnBIIGPxaBjO3S/
jc12HRET6eZuEraNy7zIBJSMP/RMf7KD0ayjo5ZnEhMVHXtJOIIYsE1ei/bfbFbH2IJlwnUMOrKE
YzT2BuaA7/VrlnjaPKxCtRj1tX1QeEcHyeKSOEDuhuoFV083X0/yHRwmSzeac4V5u5iPQP5EeBo1
ThaB8f3JCDGtG1G1OC7t6HVglF6eOrpfuxqTZMOBbpYnjqLk8lqFjUARxUHUuKJKpouv6LYdJlxM
x8DCfv93VKMe7WGQufJq4EuS6adhFdL+WXeX+pnyakCpiy3ETNm9rM8MxJeuLNkzwgH5BoTf0M5Q
y3sDl+5V4MzwSt/LvjPg1AMv51kardlcursroDDc603dVUcCSiQqjhEWgKK1w5xnc9jB15AVj55d
ekANSWBp4U+np14zIrQOnI7O9XFh5aWL8+cEdYrowlJ3fkwwKW0eOA3a2UWZv0YDMVah0WYi90Fy
Ig4tdQvOcMAtZQsCI9MLAz2UmHmIxN8xYzjZx8sBL9WVPk1ijQ3I9cpb1jnWoC7BN6YO5AIktOYe
3So/IyiTGt4wL/hN+JQykFcHsiUzVCYE48hcKT1KQ4dbBij2/nOriRSVQbX+OqFha1SrWDA4adj6
WsBDvH5srKP89nRwBhOuSj7LvtnSXOVwe41p2UYvFGMQsGfGCLElVj9MXOEJmLkvzUkjtTmWsg1o
JkpcydUt3iYwV2JyM4Bb1qPrMEKGi0MyzgonbqmXVxG5xaOdCN8n5nOHibbjl6Fmyi3v/eV8ZhSG
VAdM2WA0h9UsUVD1khhp1Yvew75tP3safQp+Oo46/tfpS7bPrI9QRGbIxbjd0BsynMONP6BRJxOL
IKuKXPtleknCag8C+y/TPQmVnRL8/miSOcridC8+gyCDDXcc7Qg3pRbNMDDCsvcQfUYFPi2TnIAn
wW8s/A6bH8yBJp0r4cMLnno57ziTUq490LfW7lsD5vG/0LC0OaV2VYKLQB8KzukCBqPZD1Gzu/e/
LgAODruFbE0irM5QHqge/qULBVMoSBc/KpcbuXOMcA2DMYEUHJbYEnEtCOZa40s7qqouZmE9EMu7
zyPVLR98c1F/VUFzlK9l8JwjUIKob3+k4JePnrCxdZe8hVlvepjXo5bbnlaqYFecWs5jPGXOTOEa
k+Uz0TzGkcvKZMDB4LJ3s0LZ+l3FEilHxvJmPzjY2FZUsKVLTK9Thb/j/a+2YSELWv4h1oDrzQo3
AsifcBcOpoK/10zfcBKwuavVANA7mlPNd9RUl97psBY2V0iybthTOiTYoUv/J0kaeh9XmvTjV9R3
lYjDPp8DvgLokUhOz/ML3nBkYFCg30XL9J4gQyN8gD5jnqCBGazVdQZfjA2bjzEzjrhbmhPEFo9o
mKWyLibFEYmdc05cJprvoHQbT7E48gYu2Bk9IwBj5sWDEG0wDmjJ8jBTtqDBg2OGmbW2ya0z05xm
/bWgbUIyW7Cvi8fyOyKl4LYXPShjl4ug7S0gclo71VVdhQ6hT4YGI90NroGwNRgBn9k39jtmNur9
rtrBQQawaF2WMLXEdNUT+CQ12afnPE1QZxR3Dx8bNEuNIPrI+Cz0fPwiJ3Q9PI6bX6/x8MBY+EAX
yPsNf+cPwWr0QazN1hbaVbGnVcg3Vvod3VAA0d+Vx8OM2Cu0HAjxVLSW4iN+wQtjHOxJYKdoi9oZ
hniL4q92O76i8lhE3/PnXF7lBfOMNYosdDyoGO/+FrMC0jAHx4ePTZnf9HkafTOaXozCGUCoQCDx
o+Rj86dWEnOKvi8ncr1g5LaQ5WGcTw2r72ljONiAIwtcfCAqCVXF+DXqoC50dI74ga4+p5//4em6
yFSndUb7ebfU4CZO7HJsnLi2oXIKWwVeTmlhj71sdwcZzgKvRv/7QEKvHE34qHYmZzX49X3KNWID
5ayUmQNFCB3tlmYMopaXmiv++AAQQnQmztCvrCNO1JhXj5laeCB1I3gBJ3MnRQnzk0A6f6D+gPPG
tFXSFrKUDSWrQeCregnTdHKgr+Wa/hIRcpyFJCYK1QvSrMdc9SoXX73WGSHjI5nAqmx5SnykhcGi
VRKe0U0w44jb8A903iN0ys2OpI2Ua1xso6bBwJgchD3Z5mbPnEP3xJsCux1o9x3TuBwY4Gul7HH2
ute3EQRWWH49yE5QhTqdRrVnGvbdvWPs93bea332HC9kxAERnq5BFuDOYoIxOygLqe7wh8AEhu4O
URsFHUZX9395oLliG9jNng6Kja2H8OqhXPWNEWcdLM6YIc1n4OQrA1nqqLtg7nRzzu9oij0tGHBu
YYhFS44TlGoJoFFZ3NbUwEBEqTMD7Vze/O5o1Ki4H35O/A4JARHtHAl15iWLDDracvpDuGh9xhVI
KrQ/0ZVLLndsuS23DwZN9fi+NyZZ43xGvxNvbsbUdriA9MWsFgY9+4zJ1T/lgJiYAZLfeAse/Rvv
3DCpPJzOZcBHn2/CTem2jF2AU7Z+affBVVBIOL3JM4bx/6dN1MgQp1vmYTmdjWFKx5wJ73HryZTz
CuFla/7zEV+Ko8hPUc5KrO5xGamcu4iVJveUnpoDOmEoIGDdjDSS5QHVuv9kOcn2N0DCjiUMuXM3
+PC6La2H/9xBUsHoEpYzPHxxieN5g6UGQvnzB3RC8l8Gc/p5whyQHwNb27bYkbwRO/iINVXUaHw4
8mSEyUsJlSCCOTwzIs5FiI34bbB0vgH5FAyomcHw6l8L/tsd+nMPwt3XCkXMLmyfiMZXDhdteCcp
O2EC/F4gOg1hk1AvMZngYb6piRmD9olcsJ9R7hAkSKvVHMvopVs7PcbNBcA3hil2FDAifbJyHdj9
S4/zbYTDjMWDtTsfJHwBjdSjp8kiRDiN3Z8N428oBd1OCrQ9ClD7tXjMOJf1KUEcZjJnFsZEWcg8
LHYI4yZANxRUisOLLQP+Krh1vP22tpRx3zzhd9EAsAktfBPDnS3HGub7B2EZmJGggY3BpIpAyn2Z
hsQdXj9Ben7S9WCAFzchNXV8n2ph6+LzlzBxRmOy+27c36LnzrqjxoZlvJj+qeEbSWQw2A9mMN56
EfPg+l9R/GIdJNEQ7xGRHN/bQN3FYOc2wo7ha3H7fHnyCtmLpnZ67M8HXoIU3Mdwy5FjpkMLYwDy
CZEn+9WOewzdaY+foTHh4Py2qyljThWNZ4FNHPiYNQfnYOgIdGlPQaob0SiC+70cyoVh9ANc5oBk
Nz9CFoRqYaAPzcqdsvzFhJ7rk3GAGO4m8WcEw3VziHvEUyGLXd6WTB3PgEnUsD3chMGgWRAUVTju
z+lNgcf+MTPqKegYBo7efhhK+AaQnkHzdWyd++QVcK+5SfQGxzL8PhGxxAaMS8ZsVAK6N6zMlG4I
AJ/Y+u5qxKJBtrZvR7Jiuk+huCXC3Ybh6rRh7myJ2MPIazjvB1qE85P9CnpxhqrxG0hjkbPi/Vid
OJY6t5ha9nlRGSBP7zE8ndmd4/nOmGh6P7ErS0YUUkjExfm1lebMHobzjBKV+sUmzG6CAJlDn3Bg
RN1Oi2+BKrzcOY2Q8oIT8uVoAWVxzaZn8qAj5BQd6sFLlo/jE6cQaDydyUCSN9US2uonU17qcM3S
m5G/YNYU1ITY99w0qikPM+fzL+iJJKr8WjG4IfCJRKorw4FFtibV2sCdFR8ZvDRHGD5EQ8jJIVeI
cJH4/tX7wu3Egudw+IBrwOt4h5kOJGh/z/qqgfkpOzm5dvAnkL6qHv6rzM8xviXZrgMDrHWr+wVl
R8CVNUBFhht93I+TiOlNwUWz/LqHmbx9g7g03CnceMpWCvPrHS99vso1aB5WROv7usLIIFlyVO1Y
oemOQgfau9tD1Wv3bFgvDkRWaabFGBZbxLKhoQFp4uyp6PhtFd2sYqqVK5+JyiQ1qw9Oobh6HycD
JyfsBCUVVcuLSQ6V3YdelmED988d1gSppVZ27cG/DrprDa5K5hWuVoyU/GGIFwHojH8Q1FzueALm
fdXpL7g0MSVEv4KS4uGw1tQU1Rn0kwUqzyNLm94c2E1QdxippPMGqA1QqBW8oSwqX3FzHZ4HLOP0
lCWpOedP6vuJSJPKL19ES5C1+W4Jjxo4vxNjHqUI6VWNyYAh5VSbl32XFM08tWkhWixCE155Mc5o
HzITlzVbsm9//9SXgBLeIN4RzY6uePs4lhNoX/H38AdfklY5B/r6rO7Y+ZcOPX/4pWiW2aOD823a
874e49XhRoAee2n08QaCDQhTpj14fRzdGE/UnhK9Ec3oaHFlJmpP1X1OIgCaleI/Zt+RvruNoWgP
BL3AG+wSJo7T3vE3e1d+P/xh6yaYhdBA85jxGc3TEWYTTGneXSSv3jH0nEZ3YIQ9Z2lIgTZR1u9p
SeFLurg/bM3P6fMvz7rwD64xJ9WUdowGSpl8wgb97DtxjDAZHTAEIx+GbzjoMfN/mhc8LfHOZ0v2
N/AJjMnrhB5xyZhNWyGHjNpzcr2PKVtE9FY+U0bJNsPxqXXS4B1WUUHzjXkDKNKGkK32gmUfhrzH
9G/g3ERAR7UAQ/uOHisotgndrodujldmPyJtpS8S+hEsUUNebwAfrOZFImgECe3tWxtiu93BhujD
oKPqDBkS0pS+/N5YjAOLjVFZnw0DHBgOhEVfSzzk6BG1CRovwKmRDibiXwKIuJiPNyEyMI/6fTv0
7sQa4jkxvMpbdspzyZaCmjXuB6kHjYrFQwEyyyj4ntFA9B6cqePDuO4QYwiA2X6HnXXi26EOsct1
uiRKDIeZH2fgbXNb9ylmOk+dwMEGvDeWChxMwoRYqpxzoF46tM+BD8TuMLjtZknEjIKRGTnUGX7D
Siw48DquRHizLBudTlakNhrbt+BvkGBHBAETtNoaeJXd0fVVHEKkTluQvm0D0+gn4IIgWqZUeNNZ
ail9Ec53O5ZcQqJLbB1SYT3gNEQpTAcZ/+AWi95whNxH+2CVQYqqRzH6NNyDrSBNRda+aErnuUDe
w6/6wO3DdJvhkCrMRXsbfDkzY/QzN4QOGVY1/zko9+6z1+K9x7p0nIWf1q33iEEG1t9BICE5d8My
Z44wAqMJUwbT1mExgRC//to1biZ4jRpIrA4IyyUcphkVs5DL/zNrHAXTz0uzYXKWuioR3ac+xKrE
B8167LEv/iKODQp/uLgH+pJtsFJZRT1PwgnQAp8JevYrBIRjSEi5qpC4Dl8+JFrlu8D8wVRGryq8
VXwJ6bYbkzVCLgbfRrJtFg3W1WnMY8tmyZlCvY/AeCcWS0cn9q8PpK5AAoW1zW2k+eWsm/TgSU6w
eDI/wr8d0zxw69b7BsoGzpaoNkz5TIVywx/kZ/XOils71ZZ/4BjTnVEhYrmAm8pfMX2QqgNYTLXZ
wC+eYcXN5YGFCf03bC7cdo0TrqevP54e65pgLahfb9iCHvnQWkUy9xRSXcTfJa1lvDSPgmtWU31z
tVA5FH/GVttSP86JIHPByv1i2UCifDsPCJq11wyipLK5W9XVm2vIIak0fIUva4Tn0LRzHsds3V6f
kdg+6QpCia+uuBJAqr7/GAo5h832cSJYDbduw73PeEfYYFOQNuq4Mly6Iu0kwZhmpLBiDnm7EOrs
3CKaC1yrb0sAn/XwTNcCPtrbwf4f88vT+cwTiUZnUxVepsLIucHvea0zXDBFq9K6vdnh/Doy64Vi
MJG5EMvxu6ab4T+CdQQYYMMJZyRtmM7BhLeKkmg2LXUPx4GitfnLe/u7HjAMWIDSsdf9Kva+Dty2
foetp/ChHsb8EcPzYwnreUjIKeF8OI3ik0gakql+rC8VwCLlsUXarLfq79V2l/uKrUju4MkYRMo8
2cBShNALWzSR5j5n4jHEO8V+BjeKPQokMJbOvueYbjsogcraT07KPLH3Kc4pMvqasHVw2ENRq8xR
5MxBx2mXOMOXJcAZ872DI7jPf7d1b/TIbSQu+T3oEPcwWOKKpbJ5jShMEtiE6eb+iXjc1pORUcrE
/cakNsDZkDHFqDe/rfRlt3uedEbvySSLKjLrzZfEF6ghr++YUFIwJHCvhRIDuVKPHh/i9cf+fEiX
AvaCXfEfSfe1nEgSRAH0i4jAm1e8dxJGvBACIbwHYb5+T83GTszOzkoIuqurMm9e01sVa5+74qOS
aQhQ3FYj+aODQ7mnoa/efg3H9TTx0aUe/bx+4J1h2GFA2xcy3ffXlopE5phB/ThyLp4veYf8pXwt
BZzqsbBfeT62ns5WElqyNiHUfThmqZ6cKDCV5eS+OHoo344rTY+dsMHJMzKjCXsQr5zclrzzKt2N
fpHbdzOfpDK5GnY3rH7ZWXKRAMlHsqWXXGHFAdh32cmWsKub54ZBmjYmZhbNaUe2gL3hvq0cJ9EF
0c3/bUwNaSnyV4oIlZ+x2z61UupeBXSqsJ9d64Cm+svFZ1Vu6uFhxEtjCLO0eXB4MPPnsYOJGKid
W8P1MT9WONf3eajIq2fmh89nPH/8djDExrH5cTitrBvP5uonM4++CulV4fh9NAZR6msNrJrLrvBn
ARsTiovn6mLcGnQc0GMavZAtvTIJu1Vom6Y95ie/uceHr09OSNYEa1pPjlUcBuYu42n1Ws6BsY64
alk1ADu/dhxixo/rR1l5rMdGOqsdzToVkei2MD/bslRj79K6ld8deFz8IjpHdi0u7gSs1rv/RsVb
4A7KIsgWkr/r/rodmpBI7ULZoGq3b/T9tiK5KB+ojU6tlQzvFkZc4VwLRIN6qnDtbMuRCM4b7ZDL
DebedjBaerEWVw9mw5+p4NPQPIdxUgSgWITjpcXNzdXO5VftXVp/7mtmJ4WTdzyIfqb3hSfFxLSt
/uroUDtp/JRoHZTjwpwKZ/7vbcj/sUGUdXrkz6fCI1qISRtLVmJY7zFdTS1i6+B4vw0B9k/UWBKj
Xy3GKdHcab1pEXjlsJrobIexcfw3N3Ye9AR4koyKOWzemtvvCD+aFUehfyZR7NGymUYOLIhFiRtC
cUTrV8iqvkFU0RA6JYS0cs2BueLat7mES82so+5HiZ3+VsgnhzdITBC2lIOLbu5ApjqdkUUARTZf
Lw4V2iJ+P1afrKSnvYgbroMLqy8bDFMv4K/1bRKs2Xt04IqdgNU34I0QJUR/c0Xlbqb1pmN8FK/G
C7hYtUd32UoeCtPyHbgmWqnElqawrKRap2oWObstoczTdItreC7NmXU+2A46fyyRDx+vQXxg1Ko4
cDL/KaRKq4/EbOtUFdaz8CY6ahQKc8iAwWoMCGomZ5Im6UPVaXvYtvjQS7nw6L/NVijMZonKo5xu
8uFoxxqy2gSAK2goSC9Yjo/8LhbC2lKQYwQgebGmmYa2FqIy/icM7HFHpUfsgsbhZiKAT3D4NsN/
avDS+WSChBbwWVzhgkFzQPW/iRYO7sqw3JPtWdZKtsm/VgU9keOEvOHv12l1I6vJtDfD9ed07MvW
DrcXRvA88RtF1GgvDVVMb71LBl16XO219nlVsPz9KAScVB2asMSTWOmujetNYkFZt9IN9R+VFOFh
X8xqzn+elb/BseO5erbu9ttXJdlIlDaNv8rGOZ/7CbyAXZD0rctP0Ejl2E0FIxrj5Kpd03FSpL2I
uLmK5HjR6xqmLL9yv7d+snxkTSsNaHjGZ/g9N5GFGhrQzwtCP5VSMY5o42qxwVl37zomMlMjNk0c
s9UKhtbvrbQ2BWY3XHqEgAecvlWskjIT7i1zFYm9xc38LQasqGqpoR1baUCgj5eLh0Mx5E+15A8G
6rv/5j5Oxdsj/+weHcmnwsuZxV1qCVweHr+3CuNQVHMdi3S0uEiDn8fhVec7DMnbGvExpzbwS9TO
2H2GcUtwfQwEg5w7+cUinUG/5aRwvLb31VBEt2x+qsrbhkSpYqFaNBebyQfvZkRJR9GmOFfzVVz3
9yB9LsVnGo/LgOHd0JTp2LW/HX/uzYPeufTc1M6hwHi3RX7asRL3skYIb/yOyaMabqV4lnOL0GYt
S919zbBdQUIKP85NVt+S7mrJuHKz4Cnk/CNvBpsi9qnAudWbBq+HS3kbKQsJ7O4auN5uxLNwLcYS
rcey6BvPaprxdb555Z89JF7yY9SGP7KqBJrEs7dNFaJd9DnTdZxHvOrWaxylFV61LXGlVqZXmK5/
sisjFDBCdt/IvtbSEs1USpHirhBpLhGRU18rHhmDWO25EcygzNzUfLFIp2K0+tA24d5WHIzb9nkY
g09kZHMK3/TgJH6PLK4WaGW1TIOt+de9fa4DMrj2i/CJTs4lsL2+NSRuUg/z7UIJ4Rw5TZUz2Kh8
P2FL/ItjRfaLX9eS8WifoJqhKf+zIOwLVt+58vmfG8ptnuxFK9PJ8ns7hEWtUN2+OYjaH8cO1jHo
bTo4NpLm6UV13Xt8uBT9XeDerpqXue/Sug0u4x2RJw0ZQzVvJPdvNoJJSb1gp8sUX+ppTnwZnVbr
QdyvL8SIPYXL4mB+UImuipAjzclE6qJG9a5ZQZQcvT+enexE+iXgrrsZ6aY9TItU42SI+ORKvGk+
Y0WNIHjJz4arKdRn59KxQfh17XoHi5P+fBH5eDcfzrnjLFpP8hq7t0KZleocjOyXPc8Ad8fIPDJ+
fr4wM2yYJPTKHdM/XNSEn7ZtGR3HP1W7H7kWJsCj+Jq/ulglwQZD2KkJlmLXvqzSP0XzYAWeJrti
qnG3qdppYTNw/3awxoTRuZO+79Z4zthtVY4NC/Xj+PtuMmIoMyhk3Tc1lH7OUD5gmzfGh6tgc1RS
5FVQhSoPNnEPWUpk58VD88gfIzhniGl1y4OY3MMNXI66r7uxe2qtfHDPaa/KBpofh24Iajo2NrDv
YPq77Acm6qo2iTHmQMCrxrtZtMDjwDctHE6lTSVXfFSx7q6NKFr052OwnQRfE8Zu1nK6Z+1BzxMN
XaQ5SW0nyGnXygm9f1t/fA+SlUaIdkp9BA9NWdp+9n6UIJm4k9uIUu/8lXPQUDOff6Yjiiqec8mP
GILeo3jnJ7TtCXbspIfTX9Kd7+Xw3Eh0V61r41iVSvex7Zwqu0GGYBhgi12brbzHu64NQQdSm7Z2
zXf5Vb20VvV1+QGfOJdU734/V++jZTlSQzbQPmc6HVCPdujcu/eCIeC0eCxtWjv5HFo3gDIPOaT/
TTEDlZL6emUyUVg6iTelWyoIy/3aA5JtNKEZrOZApyw3f2/zXNO4ZwPz+QVk249trqfmmks5iUi2
qugBZ4eqwFmnv2tbgfUod/NTd/e1VPq4e+2T8edu34wz3PKQh7z3YkR3Sc4l0NUbiyEHlfzhhe1K
JCEdOP51ohlPN+Ofrw6xz64BK4PNp5BjnzCH42A9SH9lRaUq197OAS/SUAFFg0iLHKnmx/Ic/nxN
PB71U2dpdAn2bmj+83/dsJKppRmU6jTWYeiocnpNVBkYPw7lr1U4wDrLxkGHf7SOHcDR/JW908yj
zSgkvoDDk9tk8xcqksm2kQVIwJzRStIFnYtKxSmzGvuoZCjmDWmyvHj4P9xF0qniLmuAEC2ZC8sr
PQQWmPfgmMLDiQ62z1LuWN0ocBZRh9KycE8XsDfuqSBGSsVUIwUBQDgEKwZaOsJTKU0zUdkvpswi
roWkqKyIxSBtx10nNcOSfFXefXSi19NzpOfChb03V5Nr56+xxVOBAEB6kBgwXPQLfuYAob9vQsjE
69HNTCKDwygEJcELSTNo8ZWE6SaNz8ysSSPpRdIPyVDhlQwZInn1okrS16facWaEQXM6Y/L15suB
3imvUoeFNvLI+xnruibxYDMHSn65GU7L3nXh0pq174qRkTpbpRfjVmO4nS5ssvmsqbCatu9n+XcW
/QDT1wJOppvP1/y9P1UuqqJ1OUdNsi5T/D212Jui2fsbZu1iIi5OFLemUxFLWN0e2HW4GGrTTa68
OdYSydo1Xn7JO1U9h+WaRxyQDyXUNP1Xct2JrZzwtk0dDtEJwhsFsD94MaTvRwh68i7voESbjqEz
0kCWY2jYXxPVZYvNwWa28sBEy4+uMARjw1Gks/zW9Rm2y7S+zZLSxWnADCZ7j/FhOJ1j9E7iKPOI
/OT0ExqExwiciezVPA6TPeIX13KU+yRL+DeUVMJBN3vPAUJgjAmf4KFSupEeHT/2nWmDUUzl+hFz
PXfV7edx7C084yWhSk7pk3GkZQ13/odTh8tssJjJn0bJr40W2oDTJySpdIjPwTLIuznbuLL6Xri9
C5tc4d7ccnieK49Ov5neIx5UFn/k+o1kg5hqw/wxOsLK33cSQ7X19WuzAfTsf96D08AjraBNz1TV
mZ6P74UyYm0H6LF+paVgPVXwhYix7CLbtqWhFV49P6mivlKxhs5tYvAIBbanoxA0D7K5XMZdASKe
IhT8pXdTiaoa32P/jjSS/Xfr3j3Vg+T1sDgNNpNsPzq7TeD6a5fF9E7l2E1N9Ac7PZgm4jceKW8x
mkBagYIc6ZqDGdZUp43E13GEkRarrWLFi4iXhpm8XRl7xlH+u3LiUHNjNbokx/x0rCB0kQwfNQh+
kRE8X6GgPvzqHnQSx5/cYjl/giq3+Wt3332hiZqO9o1szhJUSI3Rd3ur9q0V6SY2JTDflFC3YCIY
+3Jt0qN75/5J99yNmXGuZuSEbSY2hpJq/uyhAD3q2sHiOKEzyEF9Nxep2E80+FnUpl/v2bLHkgd4
SRMiP+X9L49HL3sCBE7ZrMU/4x/nebRzmOnV7QPgYE8L2gTDKz1diAe7Lqx6lfjh68GGYghADQdG
fdPVyubmWK+rH57MQNXoUESKYyQGVQHJfnPbTn5rnbkw5UbnxXlwaaQBx49u+jP+s5vFMvnbKNOO
ImNf2sda6hdLODrWy900A6DTiyFJtJNtPtiosDKqHrrZX7BNGCBCdvvOCHJHZxyTZ8tC8+5sM0yj
fORhzhRdlwkgMX5LLtKLw5eWBciPAwOPcIqJB+OKmoj1bp6yYWbw6qy+U07BoRqfcVVbwxSZvHz1
PNWL4ulpnWIMBsIFZ66oD48JOv7qT3/iX0xN0tRijdujeUqWEzsR0UVN+fZS1Br86X4AZrCM+e2X
bHfHOhq83IwFdWxS5g5gzFB+mALRjt2H38s/owzQqmYiM0lM7vPc99UUltQJKh9rZh3x2vTZcZBM
6e3/aWinQajM+JlaLhD96GyzTrhPF3K6PnUSx1JkdtCob1sX7NFfnzDd0U3bvRwMSBnfR/s9p5jJ
eX6xgsdHA689Zq/5uY4EqT7Rdrbwg/sIm+kziKHsJZGwe68X0Uj+4k5emIm6lPvb6DBZz5+0283r
qeax3nDI60WASib3k/jsNID7LMfXTyy0DeLH+LbYeOStPNQ+t2h2Hj0dMD/r2btr/r02DuAhlAFX
2qwLfDpwXq+hIEqTT+UPy0J8ljZejHriciPkoJ1wLwq1dQhcNi8Lp7acsbIzgiXdkn6xqKA++0P9
TzOera+05413P/5xHC+DR8xtmHHpP3O/p/bt27nY8hikvzwWTtzNP9UcfALMDo3kh+fB/w4hm0Jf
k0Efjhf3ZzQBXufvLPqddlL8C3ERoR7kz64AFfJ/ZbSHhwNiyiYf/hhhO2M/gVDsJhJo4ukorwP8
RIfyIL2pIr0+suXItvySBHGquta5wh4z1TidhstZigA/jJUyw8u2eE3WaCvip8ozXb2ua7ukoORW
OiPtuXxwgio74ZqbLt521in+zP9J+DtVlyLn8E88Z1SUSAQZ097Cha2TxEqQV3CyouqVe5ztTSs4
PCCrsBtoXaHyWLjnRnYAY4d/Jvm2vUJH9YTy0LQE3bTO/inNwEe83OpJw/hXcG36SxV28hmpf8lG
w1gcLk5icoGbmpi8mJnlwXuRv8JuHDfIj36fNwWCncBdUfJ8BYGgzKNjcGRKbUoPLLxjMZBvlf47
VHxVWl4/tyf844DKguVeMMU/74sPvx8b4cKbAUiudJPQZt+FK88GCXr3Qvjlgc0Wbnxe0oHSYs8Q
NuFucY2HJJSnLWPNdVBev/2aJ+Zuuboa3vHuRNsbR+Xcx4dj9GkZVp1UX+0V79pADp7bdfU1pBoz
18tq1MrR1rH36KeCqyBPhMFzxGh6cena0yLVbftdE2y02HydVbuFlO+ONa69be8+lHcjvPXBzCMq
+VBiXDAc2AtBDjS/SkTiRmqcG5+HdsXX7+bn2t985cqCHr7cBXyIv8Rv6tR5DNYqZB/TSnYdTNL8
biulJuhBVFMfN/Lwx+8+AOBag6tcujBWyGlUlNOPxdX4/a+mEnckaOmnEhFEwOHHRtr23kSjLPmw
n/BJjvkYWsf3c673z41jzX9BSI5y873syzHy1PV/CdS6fNwH2e/Ll/DC1dwA9Etxf+2LBFynCLcC
FBQyxZSVqJym6I1zjygtFv5XfAip93KvoZ2e2d02UTawy1Dr+Wo77BFdNcCLp3gJEVcVhxoNzLwu
bllxkQZMDZWzxEslI9M2PQCUEyFP6/id1tboK/lbX4PfrfYfV3Z8F8ZFJmjRi4OCWT54oXrFvLI9
tBoOzJ84I0P8+IRG6YWznw8nB5e4geMxZ97vs73LOY3GhMyIvqkbnaQHiQ8zguTkOYaCINB4kF79
LGuu8ExmUYuZbE3WfaPfG00hHnfU7MAojdzyZxqaENKXEnu6PzxeM1Rb6732YH0D0v+3q2+ORUVf
9INczKG0GuJNDRKz68DOjns25al3IAMrLhXOGpGHVjGMmljw8ibTqay1cs493UEWbfVWPIQaJOFE
Ig0/lp+Xxl+ycj6W7Ulx7/iLEZ/j2yd/Eql7NHUg6kSc91dh9Shyol5xoWWkaaxwLprnOTxz8K4n
H0XU7/vYqPlcPO1Le9M8BhQQsnRJnOoykqdY/tmatkBlf9eJAhBtZWXeKjFTikmyc4cNOy8d/hg2
HPPOLc5m03OR8jDTA+hChWG6rsDm92q4YJSEj+IC19aL3YgrIYrCv/fqYLfx+/3dT368f1V8vMh7
wTRPYMK+v6q9pBxn+5uB3SjTZNInZ1pf3d+1yFdGUoIT30J0dWnLSfYr1X66PY0NA/tLA0+Q3VS2
v2oZbOwWKtifsP/NYz9vC7t77Aj/68QN3NeycQPlNzZRKk1SrTdiDTlDzi3OP+bvC3VXQsCaJmwi
YzSapyMIldtllrLgnNSbwn6Br4EuYFCdmdlmWAOEFkffJh3JLPIzXsnUTqhp5E52l107amj1u1XW
FXf9TP16K1xPDDOD11GyHZ+pTjetxNeKSDuqRVOjZvQB7wXr+AlqcyvZODHRwiNu7GfJf/pW1HAU
zfQcK6afqifH+88MQPdWirVes9Ui8/nopU55u/vFEqXw60x7WuBBZBRdnD6EoH3HwjPxNz7+Jpal
LdA7H63LeDWN+Xip8Cb3KnQTvlJJlm+t3YR05CJDrqCcU+nz6lJwueXE5mdWJRPL4yP9oYK+z91X
EOt87VlwYzm0+/q/3ysR6K5qtGAt5XaVxLY5He7rHhAgW/oruKWvm6l2bhD98RhEh/vv/Tf85NKV
xCtdgqUTtE9fbIxjMLJXnFb2l7CBGFySuAIRtedOBVp1o1VwBUgF4OkIaiUHgfqYC6xLPw5BK5oX
MJH7mE7iv7Gm7UxBITfCbIPIzyoRnfR97YfKAmnBxgrZ+wsun/d28jvK8O0fIrv58o2qIZSaz5fd
XdcH2XnjCMsK+/cOs8Pk0Dwq+R2yVZQvvHCj3/JbZJoIG1sDAA9yELYw3eKyv/lR4r8BsU6JptgC
UNlAgruYsVwZWLRsXPuK7UZ68Wg520oB0MNUlwYJVq3YeVE6IxUB0/fG7TlETH+ZMvPW7eUYFvbR
RoiVirl+WLBIMhzim5j4jTW7oBA3Ee3e6vzgwUD8h/iu/1W1jviVmfL4Jygg2UL4PdnSgRVzqJOZ
mjklnTh30hl6DMnuAb/v2liPsC4K+4YP2HD8syRHWW9+6vqqLIEL2RpeNkFkMGdmdVcQOUFGuOms
Ar6JRHUrnef92XbYieS7XtXIAdOeJC9DTrPGiQq+w8E2fnEstufWkfO0RlTr+z6ViYhU6vbCXyNH
L7D3p3VpkUKJQTHrxgrZvBk2ccKyNFMoIZQb7HSpGPsmE4eiEWBZegirKdb+9hFDAssaYWdanB1q
UnLxc8wwvWPOSpVdI9MP7x8IQ+Een6fEcYTOMTO4cdZoPLhkNZOdXCvdNDL8utVTLSkmZd7bydof
VmhpSfb/KqYPWt7QYLwNZT10hoCLs3FjIsjQDqm8Y0cyd+47finpPKLg7EQLh8wWGsk/AHNOsE7Y
TRG4ecIUA5ehFRmma2QZ9csv+Yn3thmu2l9K6uo6FFrW1aFp42IqVOQBVgjaAiYCnwTyeO9kGygB
nNyqBAwVA4hPXPiuN4KubE6TxY/EpPhwTrkuGJ7FLREQcbUJlFKgMITQBGN7lOSty//HMIj1N4Vz
uU9rV3mVYgQit3wbe8Ft3VfnaVLsb5PTcCOPMMX8X6EtibyojSrM/qr0pYWgyFTdCQ0vlfK1VbGc
7wKQ3bZscf7l908tkgvy+plawpEhlYdds3Y5lbSODtfpD7/M9xZ5nkmebJb6ox6BLN+YAaYnjHtS
6IDL3/3v3zhdQgQ0Fol5jmaMB4rPjwbkuJbj8EojU0hXEp0nupqhXDHZR/c+7Ap61fFUdtO+Pe2Z
2hVis3dDjks+XZFx7RId66r9erq3/z7jQpszNC74UgStVn0lmDi+yQtsasmCiawcRFM0Q2H6HZ7P
T/OC4O6QMyVjYVxmE1ucKeCLlWS+C+3DssrWY/nFtOoxhsGgcAaj85mb1cgUh5+3ER+JEiOj0jPf
gelK9Amu/i7sjtqGZpBncD/6aEVT7UuquremAOrLcsaNkKdCMJMpLDoPWoQr83yU8aqHV6vasjEU
YoiUYUG4HzrV5eQy2xSXPTktg1WnX8uvfdGWMmhfmGXyLWBzfloWsKsRTLXWBXkpUYPzze8jhj+Z
cqMe99LoVq9oYxWOzXjN4fFK5BP8K3PF7UMAVOX8rkRO1Xh9qHl5FK5DMeJWVxc8lj/XPz/f3osd
PVLoax5Xs2Ul8r0tdN7zzeeBv4HRYVHs67/JQGSerLjWv8eqk9WWRu/GzeZGCiBytMkcrXJQ1lwM
4k5NPyvWmbZw+C3bECeg2DTuuNE/fKyH22+HgPHLX9kEd9fMfawNlE276qwZOdW4ntVpO3Uo57bl
S/MQkQi0MWzbl8hGknx7RG3lM4E3jSqZ7MWZ9WGkpsY4L7l5CATEntE5EJPi2yE0b53V+GqsSn/f
TqjudVvDv0Ou2dn23iFjSxMhEerAJk4y3a+Oav8spmWxtX2dUkRhi1X8K7QL0uM7zJHX/bhoXqfj
oaLB9tdvUayrUpRKUcjas6gfS4c8M62Z1wF3doDgMCy4tMt8GR1GmRLy6q2qHApLg/yrgheneW8Y
Ha/mgulwj781FJevv85qLAIdfXPbM2iOecUcv/9sEzQQigFcM6qnANr5r2epF23fyvya4TmfWqpj
KVVbFk91SdpE1p6E71xrvyu808VTI7QGNhclZ4kTjj1qP1792lLVwvy2Gsta7jsUuvoScSbRn4cq
CIX37ia2uezx3+SORMIUiui4LXWULdpRpuXVqbQeRBXELfv1OkKk967qyIzehlktRLaSKOuPcAmv
EzYY4fTqbev7wrw9zVdWnR3zAxSuae0+fHxPjvlB7tfpjzD0Z/Afq3Zehcatm9FNo2pL0eEWOY+0
HywmDQUtRfvgRZpJpI3TzAkCK4Gd1z9C+DAlpGDLaU/8wFNBeq1ktoXbR2yUkOgUG+0XSOzTWrrY
3dfNsTz2PUbXhXQ/wETsTu/54aY7DMTxmSIv8gWceI1yX4ziJT6thWGEExmPl1lLph/+zP6rvg4h
CrGwRVP6rUIXyrnn1BDd5gvXpefo3CrbbXpTdWyBlK+BjctH3LjvNuM8UFCE579P+bm/y+/FiJxb
exmQkH8h5IxkQlrFtXVuGY3M91hMgPXbUXjJVFqTvgQwqFnymX5yBQAe/7pTcO3aN4/zHHOPadP3
F7AZKipD1BJDdKM+MVZJqFeN8U1UWsnHXyP7czaf+FxuKtlmsvakBMqya4gGtg7WG02M3h7ewrPU
psqkqbCuHZvkwUvuk+9KOt+3WbXcbQLHU6j/l/UcbeN6wH4nf2aIw35RvWbX0hkX9nT5IPmKsmt2
XYCRP5RnfuElLreBGIx0fimjG42eLBkfpXDhTK3Kp7IjdbBdEHaJcfBF5lLbwR/qQKz6EJmwZ62x
rmcawWjUphd8G5Z5CqLcTGKgqspwAq2wdZSShUweG12d06zYHoiMK1k9ESUgTl2Nnz8NVfh3Dich
KqHhQtP513DOJiy5LANT4zJOQJozBnqpvlSvBgpnWRPqC28wq4E5hq1N0b9rxD+yQo4yeV1mCC3j
4FA5F9Nfs0dpAt9pbr4XFrXD52Z56mlZR1RvjcNMEEx730LBKaOWOQJ35X7zXC4t3BiG0aVPPZYy
8daI1nwWc8VVoZXyYR1n1zKyDdsVIiaQcDscTgriUKLUTa4WkXaM1v9a5I5drD0KgPpIX4GVbr5Y
WyT6jhZmu03V49Nlczy0QBdic/at6Rdl5GALwgR+ChGp7ntviWz4MJXOzvWpB10jN+u/fOftlHcp
aSH+1ETY7hcTnCzkalk+JYqxS/1uEK7ozZHotR9W7qGcXAda3KF5t//aTMuJ4jkeKvuSbFWio2dK
fZ3texTV0Wla6mzrAfcagosLW9equWouh6tPUh3MO6dfQrGg/BeE1jd+SBNityfokbey0mS3wfi7
jJGYV2U+nLlkLcAv4B/9Cmr2u6wdORnf3J7tRG1VSxXTpeXsVclBqpn61e+/Ifku1WUL/1fajg5j
9NUyWDHd14uvKo9eTt7dy5dkW3xyq3fF0qVIeFBbf6uF8ts+I7Z/lY7TNLTB6Uryxc8zge0xSJ0L
mWG82H6Y6xNB5Rksl3ooFGT/2TZj9gLf9FLY71/Mjr1u81bmstRZ+hmqn0sxVr6Un+VD868Yrzw9
v4dmsncpu0QO+f8LySG3MT0rVZLPUUgPd/xO7KOac0gJP1WTPMDbrinbL/+dHdd7746plcefUHq5
LybORFPL9qYSKX6c6tNGTy5DsReMC3atcWAbH1i1KBSLB+8fFHTKbwbIsF/X0Ubzni4RdVEBNk6F
khmhH0FCUNGqFu82Ckx3H/hSjxTHh9o2TyCMP4tRNI5iA+qVqs/Ow9EX+4iJk8yf8X+mhXc3UTvN
z6X0BJOkmexvRF+gPNwG0Ua8Gv5ZYbVHuhGue5tFpMhcx1PLFdrEk5OkDqGyb3vh8nv8b3Wk+2fO
BjYFZPZM6PQjPxkfoQK+fn9Ao0920aJJE2eiV5lFeXzkNWUgBKcgrgB5vV5wEIQ1BWconR41n2Vf
vo4itUN9W76PTq3zaDdgPpExdcvvKveGLDvDrpLijh10phg493iFeXgbw6YrXd+11PP6yFVjRClq
2ac5L1KNQfG6FYZmLeybq+yo0O4GOXL2y3NZeH6EQCCPsTNqorkoEnCaMRdCb00/4gmNS4LM5RsH
N0AJWMVLJTybdd7N8dIiStYRSgqpmlLf0omFbdx/R+imfdNavDkCBc/t3QDmrQUVeEMNwr4m31uV
irEi7byFpn0rcDcq9Ey48KYBgJai6S3B273BQBFF+FE9VJL94abnWvgRr99r1UIH9j676CkF9gOl
TPNHeLjtzuNzrbKxsD5SzXgBMaMYApRZbtffZQraZDnqtrZeJVZIu0or1Qxb4N+PNn8Q9v0bvwG4
6bS8bm0niRlYBXB1DYpTdQET3n8MJibDzmaA5HoA6sTCKyb64Kzl4FBN50cZoICyTae7WNYjjC7V
H/n57jv+8+omwAvv+tU2KtiRwEga+zD5e//maF571/6MxnmlTAxNYSx+IVzcWaeg2NS3A1LyF/Pd
6de2njFnuIfRSmaGbQJ/znL2YdaazcfAyTNfSR44SjQIRXBo42cuCeKC7NLgTQ9UyD2A9MB4rr3o
4BN5DoiNwg5iRwBiMfRwoG8j1dx3zoAF8S+TzzzmhqK4tCfnHJtJilgzAZv+erCu/xMBooFE2n/5
0aZn2mEg4NDU9JZvBU/CbPuV4uVUcrIhRl0rIBQnjZaAvqvE9pgg9aVnSzqgivbfQ2H26XbUxSYV
QhTV7NwKXvLXSkrFu4OxHEK+GTtRRecg0yFZRPcKmaRiv4vn6tY9Cdzxad8zgYtyr0Hfi9dGfB4v
RwUPXBZm2RYBb0XjoXuDZoonirUXq2H6VyK1j6e3limM5gNQXiHR5SDX1K9xP0CzPisZ/7q78pSr
l8nJl1tTVywTAZ4cRarc0dFCFBjv2GmlC6uPc2EWr9C1KpGwv8iyp5WrhYraZ9Wb2xgdqDzE9ZXQ
Tavv/FxdYJVHK+dqVveoQvE86GBjFU/KYN8MKF82/3s14ex87Gu5CjOKRpc3GjHhXn9TfFZuTxq6
Z0kO58ey9WzM/+qnkq+sE9aVgdntJGnY57VotpZ/ELm4XgqE4JVYD6TB1+SiVvPu1FhWUsuH3pkJ
IUXLG/rrnrqJfRmV+tjGI1++Co++kG2FuSYHMbZ7Erlq920ZbAo5J9p+NlNjYv9gpLD6CQ931tZH
3I8sda3sqy1xOYi5vYEp8ue7ZQO01y+/b811+6rj5EPbOX7cKq52eTd82FlPhR8KIo3A6scAKUWq
wAZOU0q/sqvALqy+S/7XwPZV4f3T4NpQhugWw9/yZHkw/pwipt2LF48Votv4Wqj0D2K/NsXathcM
rg1b9nWakU/LrIifick3xtqD4KnhqxFHEH/UyAdEZrGtAzZvNDtMTQ6904IzbDXzOY6V932NbXdr
0XClg2HALjIzQdMhOzaAF4tnRR22B+gs/uiedO7yoXYfsVnwIMmSpovzCiyvY2/X2dPjE4Ln5ZoU
0H6UO4lGYpRq7Osg0y5eoG+Pl8KsJoTd335CevHb+c+fLOGH7Ql3jRbszvvCZwhpncjDds3D1pgZ
YSd9e4lJapSpxkuX2r6kBj6SakS9d3Wj8vdqPT+Lp2YGtrmCa26dFCBVLFF9qjl0jym6hykcEIei
CAMFY10UTOlYRxU1PU/VomZ5sp965/bRJ97SXN9L410zVIDQ/qZRhIi0XGOfH84CYvNoc6FQYD+r
iepmfoJYhhxGUE8+IGCRNgQRCfJQzhhUUWoqBPXagJ2jkvza2nXoq5WI9TvX9rXWYFrhHeejV8ji
yvtqKER3nSejuk0njUwikqBqne8nsU+faRIOP8Xwgi7QfsUMXmn81+UGIS6dzRrox6y/hAUiGmqK
9d7PlLIf12I3UTXyG5x7m3Lyi+doae+0DK3JrkaRYeuIzUApX9zrXQk2C6J1tb38DCSoK+132KCx
cq5TfXxcKo98g1SJAAOMcLaezVHal9qyoeGvZ2UZ2xkHXNcdK3+NRDv3nVG45zscfJkH5TrQmQrO
47bHBy4SK7xHzv77Quv9cfl4tRNlA4Eoim1rVTPX7vAqDI/Bv0cxXuhEXGaK7MIMgqkbBOZpwSvA
UlDdxo60bvCjH6wnjPSru8654gkOHdHXEb9tgujH3Jmf/+gIxzrNNHcDIrXSdsEyu8+fpnGuaFIj
KvKvdclZgUfTnq2rfDFBXH+l/p7oQ6vwLM8QTPqjZ2mx+acjdgCsOuFHSTczGD7q1bAFmQJaovKN
35FCaqQTboVw5IOIR2fTqhN5dKlf4Tgp0X/TLoqW6UAKuXv492moEHwUokPaROCHsujTTpUkNMnW
nXGf9/bzZ+fg66QXaI2Ia35Zyq8FXcm/KkApjG84/RJl2nC/B8eBEa5j7cJHzbWIGCsC7bpb7sae
gDZW2xmAMAM4I+Rz3mRtmvo9djeQp2EUsMzC4jKUHnSHtTFj2XwEhvOtFC0f2pFKrr6urUupqrOe
HPWDpp5v4F893lkPBIzdjuLnwhzQCFeX5rCOfoEAjF0NRjfvYkKFiUsHFT8U/P2dEfWxaIK6bcn/
BKX73h+Dzc9cf9VZL3Jtdu+lqAP6rKDxoZYLBAEAPzKk11tPWAD1DOx6/yc/Ui3H8vPz6cwni73L
feDw6NB8lfpXOhFeWNt56vtZQnpsnm1LGTO83OhQvnxEZhQT8JXrQibBqcmg7tLNdPZwGr08Fs2B
TKQQlFHYDtjxh9IdJj5xY8E+o+ki+XvtvxYb1JmaW/qqYNPqT0axLoH0T9rEH8b3c1sXb0ZKP5A5
s6Oz+w2IxJdzARFl02Qj6bWsNVUUHgUq7fMjKwvGVzv5cIkALNfvbPfx/fr+62zmCaRRdjflZ20z
zi5ek7+fa+/aW6Y9vZFRZJZ4lP860cG9hXL7MuVwnHKLGb0G155J2sPucu2lZpkRWkDv1IGLaVvC
qXKqxDH7bpVVSUFaePFl29ViYDGXxeJOVEmgYjYHBTSgQXw3c+JsbcupnMTnY902/esYQlUWWWqm
SCkC9bpUH2UGMDC0XedYt34fysYTUXbM87ftBUp+L1V1nG96lwqfw8pr9Gq8ZsvOoXVXckRQ3+/t
RDU1u//jAp8HzgCrWT1quAFfjXwdBodFBDPWwQEwoacGaH5G++/unWQbqy5RwIJcY6/ByPs5VKFf
T9larLg9/ePe3v0cDeJWKbzsYuofQfm1OC/cwPCIEQQoEXCR8blgDuw+PMH1/U8CIbx//kl8L6lk
vs4/S0bBP0+b1Hfa/fylstp+2jVPXbc8Y99UlXDyGYeg13Xj1D10/yPpvJYUV5ot/ESKkDe3IAnv
PTcENCAhgZBF5un3V7PjzOm/dw8DNCpVZa5c5relXhGDShDXO1/+/5Phspa46v6n96l/mVHKtitR
lYFxABSCyjK2Bq2DVEYvEC2oRDcsQjBTSaRqaCb9cL4IcBNpoAP1LGJETu31facUqlbVQDkAWn12
2e7DbiWuHT8jF35DPvyi2EUL7sfiD+pPMWxvqd5zlrrck0Umy6Kcybf3LN9BTONDOQQLeBiL7Ppa
56P6GjELu/7ufETRkXXbnpnSMnSVjnzWWGTtv4xh/5KldDQO6KgnLee6OcZ4epCxdZdAP7CTPro8
ZJMeKrhkEVHhRtjPu9UohGrjiwMYO0sgvXQEMYuj1fAjWlZsTxjeFJhWp37R++60A3bcOIN/RgH6
i+V7QDntVSuwtFTUx/QjEJNZb8aBlqZ95AvujSIWnjuQ0rnJQLZ553BNmBCbGJR41hEeD3TQufMH
WS1aZgcDqzZpE6w/+8ssMAV/DXJXmCNH4XGwg/gK5B6zgw+NOXydr8fAgREpAmz2Wriwrz5OOl+Q
TqhuuHOxD8DgvxvQ8wP49Fwl5YBpGwy6m37/gHswOrlbM6zohhyiTI/6sD2RNOqsqnV+wz32mF8x
0SPNfYQyixGG+rw8OUsopFZB5cJUsTFX0AVICUMR47fgoQjKZoBUEGMrSF2ECTkDo+3zLNXWPEUH
7eyc33NlBqAkWNXQA2DLCCVme/7q3FnNUdqY55b9a9X9dUd4bisBeQbeIx51Y5u9QXjYmczRuike
uKN06iziq7OQ/9G+4KrBQqaaXKscWqfSxRaKZX2goXpkq+8q+oMDIF/tZ7LNrh8gNJYpyyHzXszb
cHT95w5L1i+N7fsZHaWbAome6ogusCHqBe8b7/P47ODDB194NWL2BDCBjppKAkImWre0b6v9GJIM
dCpY7VCT/cqvsVpkUOq4iOvRi5afXk1F50UH6Yqs/sRZEz4byGCUz7h3w3/a2DMDOtWiPBKCNr1g
HAYE5eVT1kMBeAc/oAeXUZWWeNaABX7fj8YatOngJ+YSA3amoO3B7rMZDIPrwBdhXW6dLd9pSxT6
hJGQaVmLFLP3TufABIMpH22M380wBVNDaM5ABL0F7AcY+WHvmT8yVje97riE1eLrWFIsCioPRMvG
T5A9NvXEWEZgcyO5HaavXRGNuNcd3UuCQQHTD0kkdt7AaKGn52TnColYaxNA6PKHSRcUwTcWPxkS
A1YZN0QBjQ6WAzcBpMEPQCC1nk1OWQ+mVk0PTdcNoAYXHa4gvQoUotDle3Ark3UB/dsi4aAPcLOS
sTMQIkdlqqF7hWjD0BLIhyoaLxrqERoGDqMWfh5DpB9zwM9VlqYwF3kBPioZdiVQllF5HyodjJmf
/NxR3B8XOccQhOqhzxyQd68xVdH6Zutl0eirDDrkdh/vlwu/ojT0IuiPlJvDdAY5ftaueLH4yjtm
psdLWND8sLkGVc2eLUw/VJt7dZY9mTcyO8fWDzhXfqpPbnPogTks1WcO3ALZD/+sF0Gr2OdlkGDY
Dp3ji5LozrZ+wV0duakFRjAcgWlkFLelmzLvhsn6b27KbS0rvtS6UMSc0LfiGYqSlh0zckNOgjzy
M+Ykb1xE+o0iojgyxKWmK/9bWD9YoAGNJoubALe+zZg5F6TPH4obZjFr9Syv+WFt9RTLg40KuaWk
DWGMetQnMjAVoaBwQdq1/va4NCnk0HuOawCv+O0xGU3+XSI4Rxw5My5cMuXTtlcsCeoW/lihR6m1
7qbBpBs1m2hJS8eM9NW7BZTde1iK5aJmDZlXJl//GOun9P6bsoFSCJlPtkg25RplK/m8f/ldZYDE
CcPpZtioTwV3EOQItrLCtBjjA6WvHZJNMlRHTCydCZxmgzjEph9efDnALu87ZjrPv+OniJeoqELZ
taAqIg0htVhD/yeSKuA5/iQh1JJNVhHqUxctzguG9ouPjznQRol8il+ekQNEp5056w/9AbOSOu5N
G2K6ZA9X64A6CPqKq4zZF7F4RD1v9gpG9SFTtfAP7dpMhrqVL8pF+AfLEZkPKCg8zHb3Gb+gtjLB
ILUmoN0shwJLwlThbM8kTCIvcyTJo3JTRE+ANkyqILRcnvk2uf+29bw9w+cOj9iICcPHfKjN0edR
7GCkisBO2ih/3IKQ/vUdss29fm22Je7AdHaP/N4Qbz1P5upCm3KVIFxXawaEYDII2OyrvZfID1LW
0r5bM9k//rjOu/eEJNEGsQPYA7xsWDbMy7U+GvAcZAWx3Eb3TYDtcgAvdJD5ISJ6DifvNyRqxYdY
yQ2+qBHTctI8dcDocmBu2iMScempTz7sbv5rpxC7p3DjPCsqq64QHj26KbQa1MwOrEx6qm0w6GC4
MnkP71hToHdDXMgBR1EGm+0f6avUoeb0uTubY7xn4nLhsOQ5sjH9pQ+R887judm1hTq7eL9HHKyY
xzuY+WBYk/UBjdgtv1dG8zZ0mz+FnRFyzBWbM15EfaIc9Bn7HTDTOnHPY7Y2SvAYfYNvpAKdB5j2
ucfIMbqDre2rt6vSoCaLL4IDIGVInRoIG4wx02b4JWn9kqn/GgscNiUkdE+c6IAZ2aC3/ABKMPMN
7HM/7mcPY/syyzBXY1n4WK69ILB8rw0PYetlsP7HblsRbton5CqwRapGy0wdHWX7xHIv9DIxgWJj
tBbs4WyKGMJ8XMSfpO0RfIjhr7z8EH0BAsb9DIudnt3wKWpqSeSyWa3PG+EAUPuvObtbesd+9lBO
Lw8D/8I+wyIYD9b3VCUDYiO+OCcz5cIDDtPcNeQ7OtskwBEKr7ORxNwXhQilL294n2MW1MchjksJ
9vAbsWM9KWVpnEHjSKYtcHqU6TKqfgQx5o9tHVIQVL5RDCGJquvMAQCDldaCid4ItgQrbPqWW/gb
Im3ZyIacLwU8KWBV7tM/5M9Y9/Gzn0/qCJsYuClYEs40wsGEz+71NDbJEZIRlOIZl13xQUOUv44o
HcFQvhVX/SNM97qF6SFRKiNX1RYmcxnbVxbyWPojfndpbZoTy6DYFytqF+vQ+ftgQc8SVq40wTyF
ORxpCGOSRa6Q7snMQCHw6vmNqw3ZEbZMz1lTS6rPViCMOFghltxrR/tskqBKDKLjmuytfSKYN1yc
4vnaFx7nbDnlAOXX4DyN7T72f/yypP0iSvpQ9s8/RAra0xc0UGYiFGv/HsvG3p3q1QWT0yfLg0Kh
3b9HKhln6tagKOCmb2H8TBONfsoRTE2y5nMC4wVBA+fYeqSh3d3VFF4nXDHYUsHB3vNuKM/oaGkB
GRHILiY1SBIbIUFp7B6SUeSR1HPiEUHfOUAI/Thetat31Q5/t4cGbAZ64aej0BGUb5A4SHX3nB7d
N3wmy/EcFP2sgEfFFD8lFizgBXd5TZ6Jcc+PWCBS68C9kTbUHRQx/SOfPgitOlPH4cmAlXjnNgdm
rL193bnhQDky94Uz3bNJ/tgWN3POuoLfb19ZcTR3LEXh1YDt8jwepsDoG46H6vxa0V0AqKPXJZ/S
5/ehdTVRpgO/BOMAo87Ofd8wMApm8kYZM7Re1cD+MA4c4cDM4cNBjeGX7uULLO/n0AgPYMszHMRO
P5R75o3qj5ncd4LyL9MH3R1JSXDomMX8hFQE3TVJnJ40CebKm3lfDbZCYdzr7sbWWhKtq2w+V+7O
9xapHsOvJ2ca3Qz334h7m48X3prYalg3ZTUwx/k9XicEEgzrKwfmIrkzqLnoRC+PUd+WIuEJoOn2
HjmiEAaKMb3PARq0RhAOlwe/lnkBL0PUkejO6A3Z6QhOOpsPx+f85gm46CFGblDxx/IDu1GaKSyt
BM32JSxf+AvrUO049DmFi7O6ey9wYBQBGTcdlfv7xEKOTuxkwMH4dNDNCSETTmKURQsUCWICaAhi
U5/P7R27NuLSDvWu8LNB2u8jE6O3DkgaePnBynrPzqnbRZ5Wb2MmX8Qpui+iFN3gkA0dxVeWFE7y
OVizW2MgRtvAG3H5zZAlrXEDfi9jYFTE30z4FjEI64Hazjz9u4ED1cftLuqrd9xFhoY+wGj+Dgcf
n9bXCEWb7oKDGV7FUQT3Dmcgy2V2swDdHnHczW2XJNs/UquHzoCoJ8YMydUgx+4y7GgK69eACjG8
AZTRPup3WqCclpmLi70YDCx2NEyN3fbvlVNTDixLBFzojDJ7aAGUAW4f2oCwmnDdUvDjYrF6BaN8
w7UuyE5zkOt9/O4qs5HffyvkCNN4IPDqAfkyVYzVdBay+TeUXTMglQ5eLoUwhxG7aXH+7vi9YEnM
VGkA+MhuY8yMVb6v/8jeRflgzKv86NCdxLbvtCTjIY7AbBK3ToSlwTFaWVmPkL73gcBl3tkYeGD5
ZeoLo3lhYzZHvWEPGXAil4HCckW78AIFgWLRuHDcOxoIfmUuFxJMtcezl6jD/iTqXdv74UQ7vjA/
p/HvkU/oFnwiZ7vXln1StVIQy7Fi4chr7cFcgS6vLVyrbYijxyk3fWVvqy6pc6OL6gr78p5w5tdz
VxoDoejg29j1G6vwSUee89vUWxNhn/H8jNSNSrbRON1B3TJO3T32SWimd7q3PopyuKLGHGf/DecE
L672UPW5l2OHNQdVC5a2DkCoB9ik0cF7/Lr80fB6wZI9H4cMwGfJXHc5MdKJs/tQZzEI316Yl0BU
QwTCZj/iszPR3mLD8xNgcLJniSDIJP/I6pcW8RaFS1DqCipncQRRN6f5Uxnof9Vf+swU19w0lDlX
1lLgSXDy0YPWpBVulXWKb8VRx1N4xW6GZrKFh7EK0J/Mf9WOgOVnhPX8OivGyAOAtgHCgBBGIZG3
Hq9R+VLXW/4ct71/IL+wl4ELQnAB9AE1YE7IhscOuQ35BBs/O/JkOTo4qDJg7Lxy4ZHxqPv6Jmq9
H1d+YAbuh9W0YfUL66PW46tMoibXGiYDVywjLbGvrPIn4mX+m3+kYKiFINXnE+LBiGDIfPJz+A7M
T9x3POShzCKo/aZEB7DOuEYXCJeIlr0ld+7bEMHtSxV/eQ7faGQhUSKsHWYVJr0+lkxVKx5Ayvs/
42U9H3IFNEIIePu6d+qEO63NJ5zNJCw2t9gEakA/3TC/cr1+Y+xGSWVnZ/Y+uATvC0iyZ14iufLj
RhlwpVMMZijRcJUk5IBfgKejfQOJevedeJxwGymzuhiiZVeLYenZVErUHaiNEEwG97oUXrA5JTcV
Dm4wnV/Oy44WeShP8fxvS+83RxPeblnurblmdBACVTLHg2zi8b9N178gJRm3h9xLDuZfhBd+4XfM
HPU9f5d0Xkx8vUlWyK7k3gDo5VJsa6ZcVHgfec6tXX423MZkfDfByoD0gZhA76tcHm79QXfl36sc
JRQvW7LRZYoRmXuUm30eKrOUWrOnsHDoSj6YzjLbYWuLD+xuXJ8cg2rQCZRwNZwcPN4Gsjp9URCz
5+jeMgiJX97bkl9p94hHSL6cziI2l2z2U4jYXLM3acmEiDbaHr0ULxqFM0Oc/SsuTppqdO66sVML
GnktkpZyu6bk/HxGbwgGtyD0o8L7It7OR5fPoMSgKx4H1LFw9UDgv4so2l0uHoV7HgzeGFgVwy8d
m9Vs8mYjJSdd918Ma8h7baHVyrrf0UzhZQJVXHLTY4B/sS+vNa33/nkkhSls0rcfheJFRFsXCKsQ
VAzjJ3Vu23ihw9ayiJqjjGF+N2uJ7UA5Yk5ygw/N7aafOaN0ykT69QpGZOI51Zhp/E+floXbEt6T
cge6OSNnmtYA2l55GURE0Px6NmPQdYEgoRzyFHo259+/JoyOc3yYEL4PWp5PGVXtLiVuT5+Cigbq
TDpG4eD38ev9t3HDYBKDfBZDoEBemduGwq2gD7Ck8QdNFIa31WBWp3NcZbtuXiQDJ1tpfj3LDwyW
kA7IkHRZ8cmGT9sK3Ip7S9hc04hjW/l8AdBe8VLZVtztjHIxoFaFBXwAvsxlRO4xU5OlGo1e8chW
xyWQx1X4nbbzGqnDntq/OmOdbbvtHHIgv2DWp+r4jUgKoXUjAKCmt5av5w/Omb56lTiLLrgh8/4Z
92QN+HIHX5IacfF5aLdgqDH7hIeHldTUHqDPxieVHOzm479P4R0TPFrV8KjiW/3xFQiWyPHWr1e/
0YUal4+U0lfA7+jjgb73AMu8A5RJ/CXaapVmiXaumlJLXMaBMgsa1x5clAGlXYnznbMASGvA6NCE
s7rhKYENYic9djAx5SNNKSW70VudANaX5AvBT0XKddRJXRWWgqnuge+2H/EVg0etb0BW+XjqmI4D
V0hkeGxehYcOWAo8BJsAcXxV0alg3J9UAwHk8RTRoSy8F6124HFN6FNkjnB2H7tPLypeoHZBJdEl
09lh0ahiVspTdH0bIQb35x5ZOc9EN02XKrPRYqAmeSoNKO0qxmD/WukAK37aVayM4Xjiepjxr9EB
SENt05KGcGV9cLfVdF1wj//AMt9TXo2Lj9wOak03wqfUTO5Fse6cGZBlQgxaMgnTLWzDovXor0v/
e1Vc2e4DjwXPH4curSRdJbxE/7OnUaZpUFSXIY9wzNWYCvfpb4FVMV5cNxu6hoq8dvgud6gKQT9J
xw30dWbja8APaF10CdYuhZUAUOZlR33D9p5cl84Klxn2H91tbpdp8ZfAHCMfChDhyAHGuU69xdF2
gYu+yQJO5k/gmVQxfrdiPPBliEQV06/UefCa6Infrb/Rv9Er9D4Ka0ZwjGstz1h/Le8F4tcy4OOU
lx76y61OnzcyQrF7cgiZJGLxOouL5Jtc7StfGhzxLp6+iTEwMMMR1SDXDhSl8tRZ/dRnXDjmJAAL
LBfI8lxRjqMVDrp0o23ho9jmtpCvKM9/d2lREhP8ZbiDSWUykPsorxEa5ODazJuHdE2aA2eS/xLb
qYCctXzIarNXDHH/rUDXnIGBfHP/QzSU0Bqo/vcs8lA/KxssvYZIMzK20jIdwy+n+6ArEBkD7ZpO
MoR5R5kok3dp7i6ZT98NffMvkXy6ZSv3Pk+Z0SftAK/9Z5DYhA4JezmXhgzLXaxLC2zy7iAuda85
adu68ukq5LWR9l5M2xji1T1N6t3lbJDusDezPOLezNRjutnCMmGYHwwDm/ZlAGPojcqIzkn19Rsh
Y5MvHrFNjfNX7bgoVsKvT1fb8Qw4B32H9K/6d5g0SLj4Cwas2YQSsV6RxdtvhyTwCOEftgDtIWVg
PE5rL2LqTMYmzRJkIkLiKuEcMGTIitZT0DVi+nl96Py89iADwAqtGdBqj5cmDxLcVunT8Mnr6kb+
PFpTMOgCphWPBOH+Z/NSU+Pe9TkzIaYpsE/kJ0Uh6OsCW5aThC0Exuw1GDEpkPFSRdQ3uuzLZcwR
RoUdA7cxBYUfxVBIurjE/KEnjXxIESqzIvAEhpxYXInh3oMvTNzt2rMhEqAHZGzy9d4vNznh9w0f
TgjNj5ow0EuOVorkvVcMcdKgWuxhx4n/sOrhfCSTQwFbCnsqhtH4KhG1x/NnItSRkSPMFjyY0Erg
UM5bedSYi/JpG4zkmU398HyzAeF98FQDghSgNUZQDet2AATdYF6FxioDZBMQtHajbczOdLyYqYW9
VHLhsKeRz++tcnE2RwCGN9TWPr9OU/tHAN+EOiuC5wqgUq/fdODQgCE9Lt6wnBlC4y1D4zxLN/mC
OXg7f62EV6HawYP7UsSMY3ivtGNizNnptMrREgWV35Gq5OKCI3u55Do93oTGKiLfcBOcizkIKmYA
ITZsLEsGc+S+uHzg7z/yWK7MXy4Wez+jMLMB/mjxWxqgbIO1eWHWDsdUiCxIIgN9D/Gj9ZhrCBpn
1fCZYyuQnbECEU58Li8JsgRC/+Ecit1qZrPySwywkfFBUqX7BDl6/Vxcx+JzSPpQIvwiWB+fzKf3
N14eUPE/n07svMArcJhE206X7FsHBxKo+2KqoHoRPG+BR8DugSw9U6+WYIfCC91ZSGOyfb2WBZYp
Px1AGFBPP13iXQ80C31VsBKrUwW6CjeUYqhlszjzMcE6mYNFWBO+CyZQBD0gyIFjC9tVkGyTgN52
SuVLUBIKpsN3nNw7pIJQA17aWJzqpZ/93C/sYhO8K1tjFCNAefD20FUtV/tLyCb54jSFd87I6HwL
GEfbRscYtBbHnD71xWUAJSW87PBLHIV3s90x1RZOdeDLqTSzjHWQzh1rKHtMoH+cLwkNjpuB6Xn0
kcm1Akkh13X923Pu9sqjOsmW+H9BQJo2Pqcs9iwdCmCU5hyrSLj7uOFRzbnsZNWh0vvE2F76TJOU
Ae87OkKzKQA2zT40Zm7R30HycsG+TBw8UlxpCKxJ1k/SwzByCpDC0oMgtfggTL3FsfclrGwfNmCh
1jB+vP55J5BUhJVCQyKXEF58zsW6nOKBpa4LSKxz6VhuMtXHOO774P5ki48HMEcHyhpGcRIOSkUA
SOZep0J6llv9CiS9JkHlWl/DO28AgTJDxGGwUqbUbPI1RSN2IBab0teCBXzKl1R+ielB2zsUzF2x
bgrh3cCMc6vIU7FMxAzKY4kojDysvuCwQJ9M12wIChQk0krOr8ZjASZuNigl16zcsnnUDd5KrMhi
87I9Bv1DjCbUU3NDFYZ3xOR7Vqp5ILY3UlajbAwdDJSOrVAbWCRAIPMi7WDAfgJjMmeBpv0jCHh7
8Tj04o4JNjcyutCXhatz9SUOq7m3zSi3Zlj01Q85nba1xyBNdtl/lGFzMyPvspXwI8DP9IRgaMIm
WOBfwqhsib0zNwO+1ePyAN8r3sFQEfSSccVOzWZAeS27vxvYGuRFqBvhMaI+xwHZB3llLhAyfN5f
xoXD9KVlNDgqKtcY8vtr0ZpiOv4MbUawwMDZKl2Cg3ec5p0PSSNEuC7UgqpIymlpere/+zm7Zgxe
XPXxztz3gr6sZdj8p/PpoAFzBqQ0+vLYHLBpMjF7+4gRgJ6pt15DLhH742tYNpC2visFZhcSOsjQ
WALMmNb3/MVruB0NBmZvMIIELjS+C3/kedPpY43opz949R+YffLJ7IScTyjmun9c/OIkGPrxkNuv
LyTsr9WW8LQFqVba9DOEVwVldGjxf7p3G/ECDzy6kBwN3kiVGlilyiSBug4VfQFV4uRY2B0km2wl
GJpaLyMoc/s2+s69Q1U3lxroU+BN+kE+RDuV0kZKyKFii2QKpkBf6HFSMGkst8aUezZi7hi35MdY
kr7rNMRClrluiKGvd6m0jmbG6DuBgg7hPJin05iULRFj+MEJyYjDRVsikcWmub5jI3hh+lt9mKug
R8d8cJRc/GwdLVV8nqjxOC3ZrVRPcTiHZzBxQua3nHdA6uqEMyBR4YqFsQGFiTVUj4j2UjAPPAfQ
c26hMLiT/AubKQ7+0r15bZvWRff1zicHW/YvmY30aR0RbIzgIGZAnyNDSrgpahYi1SCuP734B4za
+GkTuAYOqBVLwv9QFn4eAdE/7Qi/lOzP2WFFyBEk3L3wG6bfuP/eghJCH6lCPiU6hiGQQl6x930N
+J7HvRwcO9Utr0MJDECF6pRvtLeXBeQqsrkBwloehBJZE+oFYCt+gLQfTDaIPAsByT1i8M4n2rPR
8ZCvg5iG3RAihMBwEMjybSOLZ+fvqdctuE51L4b5DQ0WKwXOLMYvaGsir4IxhEgFhjfyJFxkMrdr
WUr9jGYYc7jU4xunxVKr3+mIMS0h8yt+w6J0QYzTg1b58DQhkpH4culjYlnDpmNijoROSD7KZPR5
QJWBxDiBiobf7ILYIQI29Gr4hjHtvW8NKaropoDC5L71GTXY8NwE7M1vzCEObwEFhIQq9/PzgL+x
cCY+J/6NMMIxcMQgyo6Xt8Q3KrolnC6NPikdwI6UUxU3KE4DtfeDSHxQxVCpaER8dTdEx/wVliJM
EWC7sqiQWsZnmLThkIqFrbalWobERMAPrDZqigcbm6n6fLsVzRYd8881r/VcnmXIP4iH2PEM3eEf
uY5yLdoYB3Idd8ahQcIiU/0xomDEH7uYuBY7dnFqNO1QzChHse+DyQ9jk7rl0OkjeIqoef9ZuVLy
Ua7UO/lRIPHMa5/Xhv4woMAULNaBGG4ki2xcr6t1fYazUC6sCW4pc2Nq7pMTk24Nh4bPmNQyaOL5
osVVqtjJu99G7B7lIlsJQqvgWfw2WMLMoiM8hBJV2mXPIfW7O5N0A3ec1TzDAJaqhAN5WczbKy4o
XgYxoZqrBAVW9K6fdTZ/w1L8rB3seYm3JHeUiRmDoXGyzLciia+bFsgDgzmZYwivarZORH3beB5t
bTyaiz2SBJIVE/+9qXcawSXFjK7KT7a6py8vW6tjDnCZJgc4LywaDsrLtF1Wx9+4W2sIPs2tGAeQ
sUCSXonw8vy+BQ/1hH7XvoPq0QEHKGMxg+U4uhFQv0PtcygxdsxFVOkJiNi+8+VyhzsMH/vSl9jH
MdK9YOWqL00sP5KbvjTWUO3ERmL7gk6nM7I9sLIJscJ07eCsa6g5sD4ZoFDNaOLGffOvpLkz51+u
tZl0BlXldPmHp9MRI3tCxd5z9vXGvpmTahmc9CN/CUwYAP6sEuGlE7N/cM7CVMDshmkcCkJybf/a
PweRob0xBsbKXMRT+BULTF5X74m0V87c8cxU2UUuhfs9lvCzCJgD3AIRAoy7KvvPSUaTPI435eMn
qJuQN9evBVyZf0wxejj+hNTmVN8gpii2IL/gbMHWX5MU3DdIHhdJ3x5jwZiNWYf3+q/fo7p5xJtc
xEAbj8/pByw75tIAGOQ3dRlPNS/YGKfLuj3YB6YzxvV78ZWdPdGnILMm7RQiybvxbK7d/ntvt785
k5MtREOY5bM3HCtCLMDKOaW5ZQ7K6bdO1jqDCvBqETbQPcsxk4D0kB5kCSItpikWIWjywby9V/Yk
nYf4mBaH8NEe3qvyHzVdXirz9vhaytNsW01f29fImpHGOMq2+vQyyU7JOp8319Dpw9Id6Uco7oDD
cE8aMBo4zpChRuXM2apzafqZNIsWmMuhLqX7uAiyZAbRDECHuhq08B+eEu4ZZcUQUel8lxcxboNx
aPxzkcVLTdCLmPRCGtOFcvsLOZxNgi7k68ubboU7Vf784D8NgGG5+pELSoQtCiFHOCdoMNx4mRe8
0d7r/qKHOKmwbPbB/bstoWiCVYQGXrkJzTlzgxcwFWg96QQWGfBDMcYA5Qb2xD6M0gqO55PDRa0E
EATvEWSUh/PNuyXfG9iIH1u8uT/IoUxqSt0vRBwC6y6B2vIMW8iufRLR0d5qZw4qHsbRqFPPMmAF
aRcG/QyuAAPR2EKOsPrSj2FCD1MJjjBpHz75O+1sozlhSqL0BtHzCzePVgQtIKMLzkTdbxpcnBn4
wy4TpyuncdrC6+wxFIss3KlGnXzN5a1eRUOdcXOETfqa20LfauriG/spFDocBiqvOHHS/uBUXXUm
a5BX72nocwNnBiWRC7kzMsakk94x9YRNkHFz37nHmC7xm/BwsecwgbIS14KtyQkOnQ33FOShPIK3
RRmDDwYnFD4EvYKT/U7t88Yfk7s7gJeOmubtWdpAnOGTdzJsqr2JAwIHLXdXR7KXtlRtngrBmnKP
ivklJ6f028yV+VseUE2Ax4siJvQv1UqXfYOQPRLtzKm9jSNPYequaxh5eNa5dmFhRgPxkYeCbWVC
FJ86ImvEEzMQW0xAf0+FhCOKxZ+HGkM70x/Ty18wq0jew4smeFq1D7UOf4wiGDMpL2hp4Zf77z8a
1qJ3WQmgldWyvWBYoRwg7JIeHX2n8SJQoFb1JXWwC8HZJ2I/gZOAnShoTDJAcC5oRTJp4K1XFetw
anN9coG0t4yuthUWtMcC+6sPBCwgkluE9qhdfwRIl086hyEsQRK+hj99bIrRH594Xj0CfKnd0tqm
ihdeJrI0+jGn4tFW2rjRC24Itg4VqIC9NxxXVI8FLDRplFnTlLnya2tWs29wl+JjC073bcY4oMin
5KY106IZiEApYJmOcBEWUkC5RuyX7VOTNJeJELBAh6QGft8i7DWCRxEtcT1tpknIR0we5KVfRcJu
of765USDhoOd5jKrV9+CzKFowIkV6iMeiLd2xy/U5YznfGwUgEWcZIhZU6z3vtHS+o4lZZfyKVUR
naRrCvw5Pdg1I0tXft1Y5BfkOBMKQwauITMgWIcLbiSs+xglhvLI/C4wS7NBjsiB5gCeXrCWfom8
nYUgO9Krjh1k6BUhaKiMS+ssE+mLQPjCRgYX5n3LCwlqy66jdsHVO55cyLiJYYvByEdgI8MN5/eJ
xe3yHcYBg6lRnSbuV9cEhaLFWvrH8BqSH0Ld3wbp1Vjfx0T55cS5Tb+YqKlu8JfFuM0Nq7uYmcP3
B/ZYAte8PBMmefXHBhZe08vcmT10do5xvmqtsUPGOoPJazOW9q8HZdiPhnOgav8ME2miv2OQYoGV
/A96xWP617s0R7bgKzx4JfuYArZH3UVzOpKZYflfLBCnHzfd7atD4lkDzlX2JT56bfFCegDuhzZ8
TnLcWLmj85c94wh7TyRUASr/RoK8NNSIXmzH3Yb2pYIkApNpp1JxjpmTvoeSq89xFcpuwKFIPUlI
/SMzfASpXsiogSW+SCsfyoRebxpuP1EfZj1gBofnp59PufHAkHNoyytM5fDQdW5QUmGfUr5iS/eD
gIUqN6NBy2rBsiZelVqMu1X1MDxdl0jVAAajbUcMpoGWqZx8CjLFgXflNRbwQG6as2XdhgDmpBfG
KTCcckupWfkv43MkroCaKABpwP9Q9YEwsoFlr+BRMlwgphHxRUO87bCQ8h6YQ6I5fcHFNQa/eIGF
cIdD+S7qpix0JrHPmgfyLyq3fbxaSC7xQiwqu2fpQ4Bb4NG6njnt9BtytMULY6LXo3bG06SbbYFy
iN59R/rSEJRQOQCXYkKqklXwOlFoLphZDCMWPCU9v4QjTTQDTfdNjufxWA4hU1VzKvS2HhU1jd8K
ms8nnrCWgwC3J7iNPd6ZlB+oqvFiIUsAXedWsGD/eenHS6OdZjvT2YNwgC3CY27J/a74f6WtyLWd
yEtEBr9i2eYeB0/tjBPYAblNLEDXp7yaXvIx5yU0jDrwdE7cZyYO4S++2YkX+wJ8HzIwapq5SWAk
ByBRnaX/b2hUTDLfPBJShMnznREotBmK22QCc0xIZupjyW7aYlbNAe3YGwUbO7YDOF97dZE/a7/p
d97FGlkDLED7ETWG85nbo3IMZ0KwUhBhg95yfuU+RUfc+tQdKrz9VpCFeMx3RLtMqcDk6B/Jg/tS
rTzpar8wZEPNh9HywcbolEL6RplGBAF9HpW1QbivgjOkR2GBcyklA+epdOXHOZbERNcHorHVkC7/
4RHbDE3Z1+9t4nOkcjXEiWS9xYippKLxMMaTAnQaTBt9eszE9jnR3oSd1L36RGvJDkDcOw1DwG6G
N0XkMq+SvJbjkh1IwpWIUl69I4rBzxYEmpQDm/YBgwX073DtPBsAJcELGbABqzqCcYkjVWip+3zU
qSDpsQ0DM6qI5X6jGrEZnlC0wphxWmzSwnCV9h4LccbOUfWPonjjcqsb6g4KZgULIJxPRU4dbs5M
gGm3fJaJfRmleW/EJ0S9YcGOxo0kG1HDhUhNMG+AeM7gG+tT10j78ShzuTYUbiqAhDWCh6D+MWVL
sv6ykVEa9bPLDGaD8p3D8skxRxGylhGenupR/pNBa6Eqcgf3cvyw8dLuN+YEshTBte8xVAtZm/4+
7i+dg06rTMDMnmH6wwR8tvI69lx2PgDBqwPhjOpBYmgO459rjAJtUti9amPeEKYUEvyiQfPdZNQG
hlsvnH3jVaPyqo2VGuYGMQKQ/EABHf/jO+bSRDz7sDuGUlhOYgcC+GHt21+/k+a8g/iYj5VdRlgr
841kX7br93efWdwu7GQgPP7bGkR/oFr8F/tBShBtchQb0tmYoB2HzrvI2z1xsvKDHQ1zKViY+lDH
OlPDBGxZ2is6dFwtjQPHGNtjYRMBg/U2A07GNohpYj4kEcLKBKkUirHq7SlbXWQu6Rgj0VdfBkg4
xUjez3+I2NNiJePK1f2LjYHFI80go4fL73vIjFfTSLV3dcNnJg0BOy6nkeoqbx/I3b7+/uBvN98F
lI+cHE2MCdTtpXY1DZ2Ea6bY40FzZqqNd0jowYS4lGsAePO73JfE8KZ7mZwjdYuUx4SN90Hy5QH5
ivLrCXlPpXLrhsU7m164h8iXFt2fQwBwACxIPUQpfRm+RIkPTbf347TB/YA5RYQBKWwP79LBjo0N
v4ZGw4oxPFlaIgoq1FVDhMdlpiFOY1Q+Kv5j6cyWFNWyMPxERMgMt8yD4jzeGGlqIuIICOjT97fr
dNTp6qqsTEWGvdf61z8g88dE657eobVIQ8SXxT29MEerh40NZEUOq8yoA3h2aBNT5u57H1cbhonK
JyIVtGVCntILXvleE7jeaZDEvaOc0eg7AKKjPWJc+3FFu3hQYw1ly3EPWxYphtuygjVjhpSdEtV8
hWkYU0EGDpE1U2aPAZfQfUTaDCcOy28oXMw9CB83LOaIMaKsAj4HuB+TUMQ6wsWG/0cWw3tTfNAj
RPsTNewdeQJ2Yj/QSXSO4k5uvBY0SBqnAHhmcP8dFHH/pgujg/Fk1E1yIvXB5QLcRfJil7zZVM+O
XAY5isFXXMzxrLdh1cq+rjqlMxdWSd/f8/A6wkFHYLofwqJZnnF2KiYMnxm6WrQuYo11NbaZlGHL
W3xaD37zFfc7/EP4qMj9/MG6IDaHfR/ROCUdLPrHogOEdGUD0s7MLMJLkWmXEUbM6tvvEbuae9b+
CbwiAsQ46s/7R/gdQjRGW3BPzfG5jtrHVtqP2mqqwFiiSrGxMWBCDxdWptyn8qraULkmN7y4JqqO
w/YLfuWj+KkUyz8rSHRyOCtU6LfwbC1edNbautHGVHB9eG6xWvdNH3E3cKBJBaZJEQBgpbP+CU9x
XfZtNb6AiDVZnUf7hTX5f8IrLoacv/EZ1lPDWWEX2k+eaqQW41o6lvZKwmvQSOoLpQ0zurId5aN9
i8i8VOeyGr/0iQogytvAJ77PxO5Ah6cXY9b9N1vYue69DymFMsz3S/ZWSJZ6rR9a1n5nTZ1+u2OD
OEAim7HLI0TrULHV6GwvVG38qQh4yL7n7fk2eh5uGhqPSGW0/4gqMUn3Y2poJLAaP0fe1dMHImBL
Kj5h0wbWtl+zOdlWcP0M8zx+KIGAxtu/fRtTqd8YZudR8xmWSsr3XKqwlVLKpgvK8JLcc7G35XhP
dLw0Z96/Kv7rw1oV1F0sy7gFUAsJLOITvgabWxmisSQIqKldFUyVmpo6jzIWT4OXT5aQSrGkez3d
AdzlHgiawejb+34xuDuPHyKsGwxf3Yu6ssBrX/ErM8l7hKFs4lzBF6HbcJOUQOIJ3K+6LiIwmwKS
0FsGXb0dtIp/ljzgXGpBNJx6wc3n8fVXCAALgoIoa8Dc6MkEmHIWwwb9EV+6gOGxRh4qI/gqHHQ+
ogOCr04gvcwQL+S54GdMP5WoFJiiWBS+9c3A0/lIbBSMeXucgXzsSJ96hJLqyQvinoapNOPlXkyd
mdQDOV8vokO1mEx9PUrcF3Ytit/qY/PBJMHDUBFBOof+QHVLMYtPB5IxaAlsLAcEZAKDZtoPaeMX
5RpbVQFFBjbPgZfiAhUk/CBOpQVgtAUxt/eeSKPP1NgQvTzad5g76AHZ9juP7dmoY4uAOTbfFRJQ
SH00FVjIVGXYdvEFUHzSZ/cfEMd6z/pCXK6rA/IclbNjQS0Yo2LsOmxC3XLNmsbuinXbJbGH+i97
iaLTZDoGezschQwu7RVaDkRzJeZGaedfoinMtI9eG4AGBRnFkG8xFjyuAp9nP1kVOWiVS/MCU6pi
V0QKiVbTwritwViZuhngHLAHoSo0DA1KnsMzHO+RKDMYgMT0Agv1ICNTovKcgUyUCR73cvgfoAXC
cf/4e1QmHwFr8N18wMHZzwnuZOUh5K73cEH5fAKKmppvQGpNDgWjOnTajYs2hgjRFlYGHY3sCkd0
Et5WQJHnGVX55+VhEk31JniD6Cnxdv04F8Opvq4BW5xM0aeT6eB04LmcGWrXZXeQtytzeFuZZCey
qu0dY6SNtNn1H3wq/6grgxWSY/yFgPXe4l/BuVJHDsxwg1H79kEXmYJ16lOdHHHZvzTe/kf56xfg
9Yi4OZXYrsBUdHOiIujHcFGfwk8kIYKcChbtf5oIeXYbfhDm7gVKeF4pCxuDCXhEh35uMwOBEQe5
FkgVnltScKNVkHldsn5xsfjAWEs+s5qBEVZbFKVLAfSsPnAd5AONIQSNM5Lj5Zfn88XRubkOguwN
VtYfZYwOpI1DgSHIGDwYBCBc9x5e8VivIf8zPWW8ZhWFUtY+Kcr9fSuCFhrBXXC/2WdLj2DPwCG4
dzoeHFYqDIp4QnmyusCuQqkLVMzGAazPCdPZ86Y6Mp+mWlPhFRnC0YtjQ+lNIwTDB19hGAWUM/8k
N+/dh5Z5cj1KG5H3zrQkvUf6rvoz6f8EVEfl/TwwZBIWnp2PbvyB5/zX69ugoRIlZFdYhT+WUCpr
RsAg76g/p3gm0PLGj7gbglGDb3dMnsFu7/5jAQLVobXGZ4vqSBmhV7CT/g/W9uXGEA4paVT0IAvT
juofFT5zAm5mDIf+wckg0Nyx9M/cd/ZSTP/Ib5cFjkyvwpFQ9ZMkQwUOb5Az3kOKRqjAkM1/2iAu
vml4OUNmqBEIxWGSwbQyAa4OuCgMWD+2NaEDJXPNCejxOasDYwEqgxU5075ihE4EuPXFR1l0MbOD
61SWeLYwN3auI2LKMj1BoQE5kZSZ0GRmcfELlmY8AoFz0OUDRACJTUBtAYYZJd4P0sqkQwFEpoj/
a2lNfyAGZ5CNH2sOqyXdUUabsBMDAu5kTE9+TOgUnDp6TkgBc978xf5/3KflAklJ1iTc0kWPZ0Mz
uUz+4w6i1eMP1NAsNgg6pc17NlgitmKFAfxk2r37bMulaPLRcOdCatitcLJUUD7K4/KgHjU0xr9Q
n5AzSwsEQXlQjqG1PLnTepKzGU/TvbiE+8hH1JU7IfCDmA4liICoHJ7Dk4w/uHfzfs5DwI1G9gB2
jzfniLrvgPIPpt+XHO0eh6TrWD9oq6sQ587Ov/AkwI3vLrVFveNynhF1ynTg/h0m5gSeePOmq0Tx
wB4rYnqeOyvPztB7ueAna63M7Gi/5HvqKjB4HLmBCKQDT2NOYYW8EiLtAQUUU3DdvZBVy7yXQoDT
heSSD2kReskPQa/lvxb0S8TBfFYqOgcHxxJjRer2T8GlWZlYWYPog4MJFixF94VTvQGAOFizkrX8
8OU5wpYYvg92nTzIFJtU2zyzDGco5bPvkvNIn9GTvIIOrQg1ZsNE1eFvf6ELZzYQvNnn0xf30teD
1Qjjjlcw1oyyqDlhEI4BBisIoUxQ2KapeZ4ejabO/QEhDLqpRMI4VCnnpqLpcOvGRczDNsf7NCyl
p3MFKUwwjulRoEu9lUSuIoBYymZQDTlUqiDHltQeYxDDMmsSvvz6QfJpvFbfPhXUJszYY56368Dj
d8hkgxWYnASNFJHdQmKDB0Bme4UyzPvwUC/g3D0w+lMdHIgEK77AMyvAs1tLKHv3H//ep7CPAdUt
ODjy8QErGTNPM+604IXmWAr6JqzkIb3IfYNkMaY1EOcYGTpTcLJXW/QLNKnQ21KVYmLa8FjwN0oM
y+HLFADEoO4Rwp/0VZ/ZeGJAHmGyB8npIDJUcWgSjwxkLI2D3koH7cQYGv9Gqn9MeMAjO5bI3Wd5
2eiHj/CbepMt8s/ksWTwXbLigG34bNkPNtIPGJcASLv3mOeT1MnbYLOXIsrLmxJ87QWcLYBDURFR
LlL/azB7ghcWHf8adIqpp3d7e5h0neHhIZLEM78Mr3jDGMBCrvwlpEvkcAKWA1AyUzMagrkcoigw
0Lz+PtkP//m3wO88mKRWQqLkWHCEo3X/d7CUnhxsWYYkm9mID6nOBMXpdqIKYVuDoCbMqQefZNDF
/PS7TOn6C+gtBc5q17H99diaGo6HulMJIHTWnd8xXpXdRatF1VNsFVTUTZOe9djC6rF9/CMwQVow
Rv0jZvQvPHfemNeIIQdDupCfg6TKn4EjBJZKkPmYrZZakNrxyQngX4rgyWklzzjHF8alEKZMfv13
CPDBvh7lJN/AfiUMT/hX6x9bjPr9HEGm4SsAmZStskgE9cA1uGzywf73frxPv+b086IQ33hdyK0m
pSsCRcnldPAHuwhenajA+XBc7e4TkmJP8c8WCeMM6LmLpH/dAAgz15Lzjb6V1+NswTECkacJoWjv
LDioHgDt+RldqLbtoCw9+YD4t4s+Z2haGWOteYsjdBc/KLnnwDW8itSxr56TyzPiXMPE5A0BdLm6
nHS+TaDaDCKegZLH8HDh/UKNomyAMQoeDskU6wbyYwCquXIDYGbDVf6dITBzqZ1AHuGg/vtOziLT
WeB7zqjoPapQxciabRLlMOUHFQ3dHyNtQWgTjFQuG28HB1jpCL0RH0PLYyhfWEqMucj3MUUCYuWO
0QpPJryPAy/Gz0HaxXsNgoeoXcSHuRpj5RMWxhr85AQlBAz7nJD3IOwDx3C0+LBkXqlLmMW8TEXO
O6vMDlJzNVYPnT4vprQi8oHPRWkk/Ef1el0SG0wxdX9GAw75wG8cOoSZas7VpS0CFydXltdgjyQX
gQ6LF2/mcWlkz8+q7Ec0U1Qkc9V7qSk8GJx8IFAF9DBkjbGu5kOWCcwT4SWrtwWVJ/ybArtujBIV
aDkzvodSreBGJByWShTHRYyAxhjlEaf0WXJSuN/pWoV7FfnXc/oBM8LmclMm0Hao5AQGm4nUFeKH
NPzOiY6gJrqv6o20uv69t2XY2axP2M5krJ4IkV6wSGHyPFk4kKVTQbLhimAI0iSokSt8ACY2Gi0m
cBSM93F/hPp4gUfl5YGW3UeD9UfmGfPgk1GW64y7szM2ofb4ufj84IYBtIcmNUbVFOGPhUD8BcXS
exURl5PF70oSD6fVTnmsOFNnMC1pYQekP2Ncg5aIqYJjRrw3HpTK8uHuNN0rijlYIuyb0+UXVijV
LdZKV+FeWmFe+EokeGw0njv83fDJVNN2jBLeTnV5hlHKmRKwb9x3SA9Z7xQQVjgdBijQqMY0Aip8
OlhymBiT4+h5ZmDt0Wmawesa4tIZojJ6w8S4ot7F53Pg3z5xjqRyR3UrCXq3ZeHL1Y6rfXwpQnkI
Db/wTUyTgu8C1RGcIvJQ6cngtjFacj9WqufZhwrqWCq7x6wdP+3o3Q7bYyNnMELvBekwRBvM5HNm
fEJxX5ZilSGZqKZ07Q0kKD42tKAPfxbo34bRdQZgvYVstyU0cbAy8PyEGELSPTLKP8ytvRqXc6ya
9hNLUFiCPBXn7Mw5SOz96L26HFmMsDRApBhwhP0R1nM9w0DG/C0w10jeX5hVNtTnOvwebkuY8xhw
9geGPl8szLARDE2ibwIADobVaNLVteyBqmCZNn8GrGxoa2Eu4/eIBXB8ewYyBtLv8DK2YYbh6uC9
dqwD2gmCmT5UTvUIugI/I0PqJF/F8JlGBLIk2ooSeh8E7KDaDnjhoD6xVyGvIRzqsXvjGODhKo/F
TMQNPQXQXFh/V8z5KPdGkBsx6+W2hj0hjALhWXbE/ZAQjj8db8RyVQsXLHqjPNaYi3nvk7mma8PJ
AN8/TG9QZJ8pwCflwy9nyuoj7m9cWxm7RkB+VFIJL7BkwQP1FjtbxNgXQgwLwQEpRR637/SbMj3m
/gI5oR498P24JpIKLmjaLPQ0c9qDCQaXpcRfEfgEmUHAiqAHjTr5ekjnMMaRcEYBW+F4KRomr0qg
A3D4RSCjKJNJbMd64zW7btFBVYRJcTTh1atiUczDBooHP42NaINxdqN4N8urFhCQwbgtNjunzIzw
i6UTfbLXZezgg4hbt4wA8K9QsxFcClwEN2JIYLqgoWljIh5crEvRrayNOJ/S62Id4BPIGPGECbJf
ApP0GzVo9f8dMw0sV4xT0K5Z4pGoRzks/R5KJCu/4Cey1JGULS43g0rW8FvBWvcZfYWNAVEBKY4H
tNYDj/4SxjM4nEjgpKrBFpZZMFDugReCEcHcgpd72ENeA4wJ6vkMvhizgG6lw/VgEEisENuOiTfj
UFpfyuDaBxKBM/Mba3PlBkJoiIW28XfDFheBJS0mRAoz4ZOFbJ+UxcBpjav1rsQoHjmHuGv1oIrZ
KC6BhQWOaPBJooGqsR/EgxWzDtaMogn2q4tB0+ZjzshnYq3fFrBt1tRPFJNnFKqufNjDmLQczecU
Wj9n5ghgZyXaaRea/ojN0z5wx30I9XzgZAIVjrtlyie1YvgX0QICNasjX44Eob5IXq54Tq6BSCmB
ex/wtDMJLvC4ZbLMA0wRNo4JfghvnEe3dyBt9/wPk4o4d2biL5izOjHgGof2dbAyD99Lhn9JM36O
KVR9WmVfANPMa7D0PpO2gH2BM5GIv8Jp2IEyhhlq4dKhOLeYlc1Z/1jOcnlxsu0JSxuX0pJRq+Fg
sP57mtzcyYS2jM9CSwpxjzXM5uVMdw0RwwWXiqnSXbA9Zz1ZZ9vKX2NcWOLshKdAtpMwWYYF47RD
ziqrLogr25vCk28j/xj4I4lH5HAonNlhlOJMFuNBHSjhB6shyK8Il26p6hxxuHHRnzmSl3tnv4uW
ql+FNw8jcqZtmH3iDee9orcIiXAv+PSTZsN4aZ/gkh00sSZ4o49dvdtL/vvn+g14xrCl1HBw/+sb
v7v71aLCoZgw6wZlG8QOn/bnxrUUaw7PNo8EN3fBMsCN+uqd16g/KJdM3qdan2DRdzZGwC1g/eXp
rI9k0l3IyuQVXNUC6o7An+XBTP9XQY++ZmKBGvuUbCx0lCkYoXYkzXzX9CxnPH4YQVDbLERzwvQ5
ZSUCcFSfTAyiImwPr9N+C0pk+zlF7gm4uT8UyzcK6RNFN3UdD8V9/CQ+YP4I48fuAWnYYxdX8yGe
Nli99z7jxX/VM0RneLb9/BZdSDZZo994j/Y9sT3YgMGfCSp2yURe0Drpw8dOW9aI6ThelsuHY+kB
GxNbS40XnWtC12Ee4vYbY0naXqLhpfhmrJKHOFXtGcXGwvQIJJBpYorCifWbZZIqiEKSnAGGzkfh
gI9+kLHOBCuGPfuEzR27YjXL+hSQ5vr1jAn81+bBWuZCVt7RcUZFJKBZdDQ41syaGCfoIU8E4cMu
ArNAIh+yjqlwvTrOXT7t82CaAgykD2hePoOcL3eZGmCnyWGgJMAAGXECTy6PYnIZSxkdV0t3RxWt
0VclkMY8rx2iXEzVtEKCJrj9AG6M8aMquqYksgZqiD1/UuPe+U10kqS0Yz4yZ3wK1lLao7lwJ3d6
osgLKMFwbEO/JCT+hR17Dj8+ulMav6a3iInqBE5lzO8ZEWfbYnqe08oHEos0o4USv39cmXFOp+sa
450Rsp6Mbkk5fWEcXkRoQkimuY6JAaCWw8QbZnY9quboe1Lp8A47qNJtrAY8JqFgY7Pv+JCqcMzT
09fJiPEKSzWPT4BXihzC73gHIlEPVr9/WQG8Ud+Sc2RMcHtwmTpjnmsRaXYLWd9GYvEpiAbiirLO
YOUTopxPLfLppRkgeXwOKv5OTEH8W5B0QC4gVGojNiYmgeVsa7iF5A7kaix3K76tXEJyTsVLtZFF
1J8IBeJYIsnnADwNegNEHVYty7NIGHySEGVDk4Q9ux/CsK4isdjVQb5UeIciVLN79MV2pozLWE2c
+1ocU2NO6WwERx8TQ0jRyFSvowfjJXbJG4KtEJENHT5TUjugF1OsIeMSCU8ECrrb4T4W7avuEVnH
2nDzkXmycQofoJTWjD4oR/nFCk+FwTrMPO4+0sHBrSFPJuXDSw0026cNYZbAczyghAKvM7GtEMlH
vfN7gpjl7icU5x5MkBkgmP91FrMi+SIAFL8WWHaHAwr1f3/ACPoxelC2sUcsCmcRQEpm3Aymi9ET
+3a9LFgRoJpyKZsUtJtp120HnsGcDrig9EoUBdkvnn1QjFxrMkDyILcCOgAswf7pxNDvyRqtYecn
vf8MOCaAX3nUES41GkjULK46e143FhqN2UUPz7IwyC55oCCg0aGDo8FKf0T2O+DBgcFQTFkHgCXu
c+ZkrLY8lzeqRiqQlzhd8oECQkAUbCRreAcR6wQtfEMHzO0oea+XWO5xLUxbIhw4KY8ZhSj/hoEX
XIHFl3iO+V6D9uFRCghIh84VupoBRgkQN8TlKnyO31N0aoy0qD9vJKoJMqe8aCbUAmbK/YRk7fxL
9YMak35Fhtwu+2jYaiWtHjHYAEM304bk6sEC6+AIil8iD5Ubh/KzwGL9xoYM4Cpufx6MCAo5T3uB
KaLJTtv7l9nngfS2IxHFN7qFhYfTx+vLZlkM7fKv/j5D2ST+DludhwcEXoWy37jJzVMO+eLbkgqp
M1gc1bt/ztWRNdFi7nnjIMGfPy8hRBkLXQ2lFXitNYRDSnolTjhk52wvq0440LDiPo797r57bC2o
5Ini9OFj23nSEn9pojLWMHu+Hx9/0bD6ZabPmg/NL9BCxv8yfWJ6g0qOwxeWBcmb0UweMrFr9CCH
BpjHz1UJS1G+zl9DHO5Gg/E7UIkmRYGAf+hYLEV7mppbZjvxpPHzibG5/zALagcx8HuL1A9p6RX0
JShazkOq4I4ECty6OLc8GV0j7cRmGf/qwPy5M4FaSnhlCgoE5YEg6ewDQ4iSnWqab+qxevqerMN+
/ZjjGDh+JndBzAn67Ik7MVFaU4P7a/6YXxJuZFcKn9nXTwoPCoeHXZqDe1agpM8RGUepkpbz4neQ
3kddii7M6XCBXclMuMeDtDtIx3Zr0aHfp2Dw3fq1vugCHL6GSgZCGxs0THOi7Pvwu1KcawLe26Xp
fQEjKgIBcpiA+/zhusQ+PCq2JtfOkUJ8jxxIXAHJV/PbmEMf8TfqIPHLaLFnEn9YAvs7jYtFE3O5
Hwq7f1/k6+IrPwSY422zpIbiL4xXvGTv/Pz7Jy1gLtgSD8m91fNPYgOt+DcjyFpyFqKauc3oNmAB
hCl1n+ruew7Fn2Z+XM1+mNTGNrczJMGMS6Ir4ev4prvGjnf6ubkwlolyiHu+T6oDxjmAMaDywpqL
Mbx2c82kgq9IiVeiqeb/g3d6XT7soGDwtq5JkmAk36dnzN8u/unDg/ARr2HCuI24/Ba3H7csRECu
jxEQRtpiKJVwzJPHkYcmZiS+EfadbWjhtoBkmQCTJX8lNQkGPHRcp8q+4F0YsFA6QOw1EymR6r/P
efXIHj8wJxT0oTZ+YGVEa3uLGOKxtFhfjDHf+M/8CvNApgVHic0IL14fczcQERaQvomq7VcMdmkb
BQDxQw1FStSwmyluhwQ3wzLFOlJHGbRXRLsca9aELy6gzufqIzuVF1eMX9FGL999BPoFc6j0DCr9
HZULKDpGcvTjmFkkCBSZWn5DemC4phyhnPbs4y8o/zAS5h/ZZ5KwIPebZwGKAfJ94iXEEH9v+YMR
eJ3MC04vqNlkAzMohSKiTZ9jaXY/IIlmKjkeQKMOLD4/2kLVs7rC2z/Jr5bmuKfXSKr5gvbmg6K7
2uazK26VD/x4aMyRzHq/72E7laZM69ifDjZ6bUpIJek3T2Fm7DK0hZBlPSc3opuw5qMlzclnDI0f
4kA7xuXg5LNP9OAKp9dYwz1SHWJUp3E744eM+aUVo/z+CtMd8/ehhJDTmPqQ+jZumHrPFEzFUDQ6
jcogHQNSHEyxXm4xk4L0gs/JX1nG0FTbDaQzSAQV3hM+f28CvtXYDVroFh7mvk04vSGfR4XCOzq8
6BW1C6FZ5Z+NeRHv52EGWkTKD+jjDv1dTvPWRYrpG/nxba+KUbPGMIiW6kwkZvNMcuckypYT1zVA
X+osRhugiMjbgMcEtrPZrKa5h6yRFmteH+o1MxSZ7vbEgrPVSftZSwtThezgKrNnHjGmanHe6Jzr
qWDU3bsKgiauSVoRv2SEiJtOTfaZ36d9qK7UZcGNwjrRkoMEuozL9gq/Zodlb2on5s9rno9trHwY
j8Ry8ADfWHzI14yYJYHfr1ULPhbC5dtM3eyn6NbxOpkjfn7MgKMYNti+2M2XxTfUALYZRkPMIqz2
cKUgZSrCfqWc9JSWB43zFz7GOUD7RsBHnCdA7/w2Lplr7AVbB9mEhRKBIoWgOT6iMClzb5j/YI7g
DPLTeQ4WFhgTUSJ9I075gy/tJ/Cu+FZKb0nGXyz4b2iDHF0kqYhf+CGg5mZUgQCbLo0CB/oROvsz
dp8nJvMwa2EXfde3D07tZL6Qq8lXyeRmF+dKicgULkWAyyWyAWqqGhWQcpk0MNpxFpi1RJzDbMfZ
nRdB9G1dUvhMvEZc4Z7AIRGnhfCYXn1ZQYfj6YmkrFiiyCCMIgTAzGDYPhrvClGQVhQDiIVyVDMF
lp9wj6Na+FfharE8a+mvQvi5g8lgi0UyuuOZUCI2yeWvTZC37eSQEPvRPiBlB3w8wu0r07nqnB1K
QU8f0b1QiCuxyDZdvLx8OIilH4RGhifPGHrCi8PZhZBjoNmoxGxv+A1hsLw8kZhSxvqUdRDDJref
YvFDNc4ANYDynMeAS8KivhcHASwa2UsF0+75Z/z65RUCafUxw/pX3ilzhEIqQczU9Au41P1UzgYx
vpHuLwrk22YQI4WiWPpMugmDGFMIl3Qf1rmvs9mQjNrxD4iPZQp8RiobwImQ5jSEIowl6TNV4qdP
YGg0GFtzbKE5EzrRGUhX+E8cMsdSB9ZwMIfp7PdJmzQJwjBpqfGeyNB4JXX62qAshrTe8GGKIa5S
HnwbYzwMcZFzIUlf1ryY4dkuXQmZ54WroIYqhsa8YPsRL6ON9VE57HG9M8awz7+JNlZ+L9mAQWaC
9eMcC71piUZuqIZ6WMSf4JKxIMfX2TOTksfk4VmRluruwEM1yS5Vxxg5JgR4xGzmT3f+VzrTFZY8
GDS/fC08xzXmQrdV69kIXOXfxtsgZ2ZBpJbZMr9ggsD+S03TUscNWIY7BNxjxCDSnAXytWqw0cNh
F0MneNM2qZIMDVcld4J7j4neFK9QpxccemEWMCgOEcgnAtVhJhveh9b0vEBLw/hESeBvkC4wCL+T
491NMju0nMkvcK37q+Jv93SWZ4oeTBR8aVIE5taOLdceygQAP/xipYQaCQ36nJTNuHPlsbETn+Dl
45kQamGEbvtfSkOZYQC7QQgOIk/rMSaILnnyb0ji+LtGjsPKgwhFmfCKf1hLl9vaw14Fajrtv3tO
984y+TsydkywbvQZJM/2Lilq/i19+ShtXACDsP67xtUQL7PgGm8oU2AdsCNgMQ0Ty+Wjzamx4B5D
tKVvAOA9L3rhTjb9bkzZ08ftRh8zLCCMDyUNZkxsZAMHwxp3Tk4m2Xo6psfvtEv5nRjFYtylHfF5
Jl81QZ49FUva1PBLHLad/agP9tNmuFMDI3n9wMRwBh4foHNW1+Hx+FcG/Akx4lBgaGJNJwgg6pxj
ioTeMTCY5gaZQhsRPtPD4gdquHCMgx7qD1wjgV+CMyy4yq7E10zdGCEh9Zxu/KaIocNgxrFm5uS1
rtd1uvfvLg2J+5cWhb0aCI8uaQQRCYx7CLMywY/wExCjuDpnyq843aE5vUCQ40HS0UU1LEJd8BqC
3O7g2PBANT4EEjQCPDLcckEXPMjWlhApF/E72FPavTeQt3mCavr6F/co4ETl5zF0KNYTun32UQDS
R5hPme2xwg3GcsjTVvndhgebtYhcC/7GYay6ADvNxsf7clfGgw0+0xzo51dlOYNrM3kht/2RQj25
Zp3HsSc9JAkSmKkEIREheKAruv5hSQcO8ZmwSCLhhJJVg1R+haQCMd99j7mUUNsZseQDPwm0RM/O
62dqDYFVt9CEfWxNYfNyqJFyFCnEyrZK90O0fKk8q8mxtYE9WFD8J59S3K4CcBWJhN/sINK+Wc/Z
TxenPNzPyxhTz5+WGjXp6EeFO0Tc/6GTNKfMWt3sxwqK7eu3j/kONjD39IzgXf8iesVj4yTCrS8H
BCn3NQJLJn82w2O3SZsIVhrgA3tUSerXLezX+4k0K0e66SBJoIAmJ4btiOjCuObqMLdx7s7Ptk/M
6Yu7QE4+gU5nSEHK/2qPJnD6YHzLosKl51bBR8E3YGjWKACEsOO+eq6UjUIbaP0a5F97WvDh8Ovh
e/jMDJInXbrf0iu8OQxHoN/Bolkj+sP12+CNLfGIA6KMXxOUL6RSUh9xnoQJCj00y46EBVLcGYKc
1AqLrNJh4VADiZKkj6nz78fPzyNT3Oui8+92+MKXHFWZAI6R0pUZdKK74p2Z0JGD49c/lOaUM6D4
DiNh5jyIY9zFaDxKp3+sONib30PJmw+iPxFPlbJk9KCITAVZIcXKfFGQW/k3/GhDc8yG74yFcAsn
UpzpCgIP6IK5LZ4LavRsv1Qd3dntGFJXp3MiAj5yOqW9r05gKmaWr8Y0TzcqngUSTorYm7O4eGMv
GKUUG/71dA25pp6NY6fDUgN3LrQx3Fiz5ILioiiaWZmg3aGo+Le2A6p7ucvKocbRLSW6uRE9f/Ym
5oSsYwzDcW8hdr7+wZiHuEKB2XMq5QAinHONsXFiQjdeAE3xuLPFQv/Nh7/WnDbTHcyL4cTe7V7O
zqZqZteI16fY8YI3P3sZ4oe8IyQg1hEsgNgMqeengkNaecDLo4G7OzDfGOeoLIskJzqvcMajkems
ggse2Ew3STVdvJxgFNmxLYJJb85mx9QxgLEb4aDkTP9oU1LRELz80vn7W0JbZvSxfQfJf+134d3G
5fzP9gA7hsYIxjH+THz6PkD94H5mELGYTlDg/8DSJb1JXDlxBo7M4T2CI2cVoAELc7JpvZ0XOJM7
CbamO+kIMicPA3RuH2MG07NRHEy/Sk1AfYGn5iPbVWId/2BKNMaEbGm42W2LUDmCrX2zir2FW/2a
GsM2oQAjOHEfUSpe6CKoP/QMVUScn54p6ejZPQXkYk0kkEu8fGr6WnxzCeLwIC74zLPiX94x5KEI
xWTo5gLFcoRYI3LjYdqchThrLZ+H/QLZGUdrbKsDGjmcTu5rm9dCVwb1+d8vvFNq2rtniBT5W45q
tOOkZaAX4fxB3jtYzDRgK7uacLSoInBBuiBTqLWVibVQK5dls8Rxixs8Q5f2ZAmyFlrMRyLsPTOr
NB/l4flQgZrdMYKFRoZWU7ix1Oh+5ODMynYJC9p6Cr0Z/3KVfc6tnmmx+FVFZM/gDHN/+h0Q250P
PJhYYmEe6K5GyB+nWQQ7Y91iZrxoERpxsybG2TlN7k74ezKw++CbZk3KZzAr8Zm6NrrA6uKAWRv9
/bEY7Y836vZ8ac7+A7QtQGexfGqT/IRFWGrFVYpEb1IsbUYyOGFi/8EbKf9GIAeUh0gCm3R/LEcs
q5iRLE0sOsyMF4AEiW0hlhsupx9xNza3wsDG5HjAORmTCCCe11Fn2oSrR9Ut0llxKKZOBINhg4bZ
nMGbnWM+BFbMAsMqBT+bP1sTgxMZiKWL9AR6GxHZsqdhp0UVLRUzxT3zPwHwSyxewPB8Wiq+iXXk
HfmvGEmMaSCAur93x6+cZek1ISZ74nmCWu/lIT0Ll4BTGt3XyvYKGiE+Ah/RxkaSJG8+iOVxUZE/
AoUA5/EvaHo4Q/tjrQlof8bZsXCxdaq0SYtlm8K1A9wA6OIlxTlZA5eXZE1rcGyYxdFC0SiupUzy
eVfDY4oSa6RLn8yM0QIUN7JKNVQrXGO6TaRmDCQYVETPA1fqzIwh5UWqNUOD0ReVEuT1k3lm/oKc
UvA4iqU0YyDq5ycetQM82sO/VDIu7QhQ054VJ6YhCIYZMM35eRh/1Tpn7aFdpYjFB62NK+6ypTXh
sO4ubyTMigxyG4RoiG+jqcQohDjmlHPxwhPjIyASOS0vvy/p9HkMYakP5LSTZgZrsPJza7dmMb7B
wS5HjAulfljxIQAQDxaLJmBjO/pa5+n1Or2AYJ6PH5WB0kA6feu0f8CO7xPdQNm4QvV+HRzazxB9
0r0+M6VfdugjCkyZdQ2JjKFPOumP+4ShEo41jHyY1/jFCBmNJp0KQmoFo/Jk8QDO21RM0b4ReD7M
yXxHnB+u2jOE17L/gAxBxw/aFSL1sezVC7bFiOGeCHfmipBvCv3nHtOA77fQ+GFWWtN81xZBPt0/
hvegmBI3qzHcDKGOfJIzndJJ+G5BZXiByLPms8QJyhSi7g9Ut5cDi6qYQjdhbsMchX7NQvntfFM4
gkxEUVnnuNTehK8XxnS1nsHdZNJPXt03/TKzMJOv4DPwnhA8Nd4xIKTagxTJ3ZBDt3TQFAnbzIhx
CZhD1aRgCrwt6uyXsEsxLmTZwoQn2HS/KnZtClUU0VSjic/IB+dnGCArPsjAZcwV2090NepTWKMo
rBi95yTB5QlTKk77ifkL+inQONjDkRUrrU8tVtlb1ug79aGYrPiACtw7ZvZ9MWfbx7K+a9fV+sxb
MgdCDK9ITk4onRZjTXV5MpcmvlS8LyOdK/NGbrDeSEAweO/BY0g0O6DLg7ZWLBCgGiAdCL44EH4Q
E8rcgcZkWsEN0KzA/6/9Y/ZtXTxsGJ6wKYQky9gyzOVTwlXUR8zOAVzgEQuJF2MpZGMGQCXwlhrx
M3xaBZkgdQ61JmERcgAuYkzyy6QjV0JYWJAn9iZ9s/VVmQEoYCLPOo8eAAYMkGVrJJTbjxFzqDcB
N0dGsVt6czr1CwAcJlDngNq6g57+OzgqR0Tc2JrcP1EuDOrX53v4BuY06VSu4NO1Wk3LCreke/nb
03H1C2ggNZM5OVLX9el/JJ3HcuroFoWfSFWKSJqCEiKbYOOJytgc5QTKT38/9Z2c7j7tAOgPe6+9
Aht1eJ35TcZdG7ac6jz0Z7fh9Qxb3pOAaAPACDtv/uaDuapxyUqPQ4BBq8bZx2cOjGUGG/wd2cw8
jT7BY3TPhykZDkc/xJwnDzE6cG5xfDSfJM0iv2OKCnmTG/iPw2IExalYqeaen5UYJ5VZEnrAALo3
WrH5iqKG52GGTyyh9sNnUnqy4AXrBZ1nwpLS2mOQIFtmVbDoWBosTaXkyOfMUbvd/Iwpsp48xZmS
4M2bU/5hESEeS6+Y4CE657/YHCjueK4ycsFN0e751VDlWGYBNb43fzdY9Y6kY9xFPtizQ+kNlc+X
sIyhWbOE+Cn1lXJ6FRPbHfqZcuVIynH3kAmCB9pjjjjA3yL4+onYsGZUiPQPuM1+w5nBDxpZmrTh
FWiPFHbqnJm5lXDfTcM16ZmjscXNKENL8kQww0ZVID4QO5qeOJne1/kPvgnuL66Who3pbYhh4An5
YAu4uNhpj6kimp6BL/+EmYt97LPQ/Qqgk9lweprHi8yesHyaocl+x4nQIkUBI71Cc47TTRPfmWzy
C4DuOVNgbWsZXm1QpePI5/8oHm+FNzn7riGJ9OEaM48lgYWCz0mrLS8EePJsEpp64iCdDW7md4Hb
G+PHO69Llmdby4Cnz7OeB9i76Iy9JpsMDFWfz68HjFruTki1AoYMo9s/kWCpawis79nOFE0juwi2
Sg21BCOUlhFmaPcY0j1wfTKxgqNgDOe3mdNz0yasICJSSU4sd2juOCNItgL8B9GMM38teeg9oW8j
3kztRPc5XrEHpDaMnUFzZfErAeXhHZ45F+ArRD7vjwktZyYT8npguhX52nvDUSbRSbuv/6bi2SeM
gNJ6vjaLv+jTLOH3GD+MWl4HAHcCYh/YIT6BRVm+T7KW5qsHwerrAcA6PVhfLF7jzk2SAb/DU4s4
fYbP+ImxBrHwHGwEc3L28flDMmdNHiCsPWoZC0tWW3riougYG8JxpwE7cWDxoCP9mxw/AMH0CA+c
eHPdH7QD4+Wpc6CthycYJDzQ/MkjUzxGWTPFHD4tV0wrb6Lii3kMxOx2uEyPMUXoj5Lmk1+s+xGE
5jOFD04NLWnvrBvdYyLOywSlTk+m7rOjuCBAnDGEXL62Lwe3bywzYX08Yc9PPW7UEA74hZBVeJBX
kVRjHjJvwTzhDQitL1zDU4cHMKJROcwsce1TkBDDsI4ZBlkQj8PIeyEu+uY3L9J9r+2b2WjKHhB0
PLXHgJ4ltaAIwEdivaNSwFSQpSZhuYHBar7L8tOCZgRLBdNhvp/xntDj9+nCQlIEz/8ZJfcI0jDf
jO0r1+54CsIz0/bsPOEcyceFYqly2icExlg/MmXHa47jYf7WRuPzDmQnoHQw/OgXBjoZ94hEH3Co
4JRitjKPtXYsDU6XmmOABpl//4/Rgbh4nsHsoKdw+1VOwxjmkN1Uh495rtPTfajthwflSVjmZ3nR
3ZOfadHtTEU6kKOhdO992X+2r9caJlJ9k76I1L0OjKNe63I6FGjZ1ZIidV0QUzGpttC4OP1P1duC
2olhArFQkmwVx6q2aq5ePKpZinBi5b26k2izeIYoaH7lU4f1JLF6ZNvFtiA5/AsinJqoHrIRcFth
AJa9CYvz+O+eIu/Y3grpODJV7i0JkesNh/5a5xJmgHmgz4JQ4sAFAL4A86AKcKHfU0tcGWMkdAzK
WS23fX9p8J4RZpPMJjlwN3Gm8feUrYLhsCFhpIBpktbrcNSEkIj6C+cH25s/2f7SqpKZUTJ6w6Xy
aGrfmfIThH7B9VRyoJPGJOOKkiG6YaHWPcMcJi1leG5HX8JvXsfjNh/u8ltGstF2EsZI+GfBJNWq
ABC7NHNPeDd2K6LwyrEyk3qQ6cHPi9IOk2gfGeepkL3y9bYDv5vOb5KCWjm9jDBRGvM05TD2UpyG
33xtItMUKzmorYrlsoHvTICdTmdgSCQz5avE6drgm6+m40bQalgf9JfSVzQS6ilNEgPtljAQhbWe
HbO8ToFVEj+bhn3wxi9Ej62+/tcTDP3i9JhEEOkw94KeBZJBMR6hxEid2/cTBqnyrnzHSIi74WOY
ej74gU09lv4Ca7Wm1t0XBsGqjjvq8FPu3jgn9IvRruTCUbLkq0JsKoHYy+obm43OUqpzTD8dKjAJ
/2JANYy/xDjChehzRMs9igh+eHGvd70ag+isI6QqhKuGg24/2GE0euYgkYvk1bHgK4DMneLlaO3m
78F9oBagXM48JzAJtXnfRB3ocdrHGGUbyb5ILy1ZSrX0Jcq6r6FxU3BeLOttEoXMtoEqhn6Vwx5M
omYdh4IfTniq9NNVMClgjbj5E5jevqhwF3iTBkHltRpr3wAYK6StoCOtZiBuhLkvMInt4IlliA6E
cC2j/Wsl0X8RpSA3fiv8wE9449iLrkfGxGPojlW7lQNUhngdagjA0zdMAfk69tCAsKmWK8FLtNx/
vRju6gSsvA4L4iLLCshxCL7k111P621ODZSKDzkB+45xEwEKrtOTnuarqt1pLcmKSBNJzgl+cL0M
EhyQP96V6FRNbCXTdVLTn1iX9olGiZm00XcoFhepbSFKndVusMSNiXpecSPuNUnGo2Xwe/UzfhtQ
a3gzMf7kzMZzDMm58zQVm5DxpL7h5gw3nmAoESxUi6vsaDQtVkr4fevSP+EtrEO9YgfyHhGGCrf3
kH8FC/jGwY+isAvDtUAHqGioNFBycF5FXBnx+EH2Tth+CJAp2LndRFhiV1PFiRtIX23DU8KfMyWS
dTLXL6XzBlU8v4jzWkQQjhagz2RkdgWxbWxhHcn3awLZ0YBXJEoUQ9ync4Bouxbe4VIRDPakJdX9
JgV6HkT6cFdr/dgg8KbRcABoVlC3wIZM4oZrLk9Ot5e60WkUjNxBi943p/avo2p4xb86zEKkuAlj
oGqVc0n+S6tfE7cbVaUrxtj9pVP4cMEiuaRjwBMpTFCjMBEPMThFXbZAuxVV/jQQhROY5dJUA5gS
U/qhSTFZi7JXS0xUobVqYfYQRePXqBNcjCPlM+25cMqtMaEAjQXvlVSu+XaEaLHVk33UfUuZX7Rb
o3n5yevGgTu3GMIQ2UNzkeij+nQfYLpNEEFF9ywz5gx1iEyE3BnidqLdRtqJTZOIH0v9q3ioKowB
L4y9ifrrApvDJPsxtCj+uBJbSuBVHzo47ZeIOP+ln5MwB0CiYBb0bYKmonYxTjWtVJ2TwCMk9u9m
X0QeG/SN3CTAbHnfNGuCLgTFZjwIZRTfh3FF4rRoME7EtKdv50BF/oskI/40wRMxawaD6twaVl/n
Zo3d1BcuO75PkZahpCzxlmlpMBXKKLmiN8HvTKeqpI4p4vN8MsZSfe4T3MCYP6ZRd1ZjUPf3NK5z
kcQdiWPS7MgiUCcB019R5yLL3vomryq/e4Gbd98d+38+YP1JZSIO9DPVGo5UWEtyyx/6YC8qPgmN
KEMNpKR4HrHkX+KRLcYZmBJ0mrDRZnZT7EsZ2wmHmJB4Y4L2/ErChMMWG6tX92NA7V9ZMq5dlQN9
ALlojKO4UhxrIvEqlCWR/d5Or4eefAUMQTmhX6hhR+wpQC2NZrcocdGj03gL3pgwScVbHKiST6Jp
j9N/kbNWqVNUkNwlwlnDHEq6auE2JsbM1L95NQnlwJU2rBfxLIS2EhHJc1J01ir5cbMaFN3NXgAi
gy7X1VhUM5hGjBt07N9Kdwx21UubzVwgekKlSqppW+G/WIFH1Qn0F1Y45+jrFfpTQO4szN7GWLUI
KGTFh/aXV+JmMUNkJNUtOLWVSFkvki+x2g8icS1ITWruixwcN0MYrUkgNWSuSuc3sQ2DiMATJy0k
MHJJt7948H4aA/V8Ip4qY6/WwHpCelI7xHlBbEVZbqtJ/mlG/5QFnNaBVwGzWdjxtUpX/uYL5L/l
PqMrWrxpLJ/RnMIEdWJiHZHKiFBBoTti3o5ucP5ioctXbbNTG38y9oBscjW7lNu6qCFi/lQyN8dP
g1Mql9BNCTtcHev65egF8XJ8cjoZwyxetWOdSUi5i+6YpwPSJ1ocrsQwxj5moj/DB4XRA17FtS56
osY0FqsCAa4OdzGvXJp5STHqMtT5Bg6ZUfbVyrQxMfWLtIuUvR6D1Y/7qk88iWQg45phHTZhQyMN
aDgoJfLB2Erghiz7un8RCfe+UiNE/WZEiK5hQJsYDH2KS53uzEw/KWkEmq+8HHj8Qca0PBLdmD3L
MzPzg7FgV2f5r7yQd6Z5SgPsf/kxOilbSh3vZGrR0CyO7WL4NDhdU0lnBsHawrIef/b+o6UWVPiG
2BCOqinUllyiVO+ydR0MG+l1RttbLVBuL/CQCqZ+ORnScdJNIAYcqjvQqJ7AZAm2gHSdrSMIIn+r
OPosaMBadVvDIZIl/CjHBawBGWagia3HkJDdhRIj4/wqmNVJ5nctfGS1wtfFxI/hBDdGW/2NwAd5
VoDQPNfn1PVD0Fz0ngFk4WfYEMfVJQ9SNzQYs75PbxhpjWRsmo4aLs1w2qlwugCrersDHmcdVnch
N/AY28Fn7lAaojbOPPm9S2CNUyH0MqLYYK3QT08Nl3KJAVeJ9s2ULbH8mypW44D/TrjR/urZcBUz
nag/NVhqGBpKznjT1KxGYgrFgqewTtPI6vO/OPHGgXzml4lzUOzWpHxpxrpgMWsgR6hoYWODAEKL
C3ogAEzvhKm16leDP5HbgLLGBttXPWevT5XVb0pngZEBAQGdeg4NDKY4QwLxFy5n9m5ApdCZlMmN
i7IRV4Zyk6dnF1GvRf5Q/zVit8lImwubig/4LzmZLWYPTOKl+ktntN7HhBPDKtG3cfbTyILdt35k
fr6NF2jzaernhNPZFxSvffXEddpxKSChpIJNUkDd2fsfDlKH7UKi4l7MtfqS2Paq9hnHuDXkmghG
nbmvTuY6J0pyYHQ9Npcsf991EIpe46CV/akkulxJPP7pmKXTI4mujxoIZiTcavM0iNNXT8ShXJCe
SVWJqvttVptpMtxB9segcEPGvWFJorBB06rkFJ8hZHIsKwA9KJkGg0IBFemQ+jIHZxt3vqbma2Px
SEwSjHDGyUTeeXgI4toas2I1DF8mfCFF3i0m1CxEd05XRVVWE7YZtXkvtBmxAW1Lfrp/qkwEsYLE
lNY05z1HhLJITKqmAm99COXcrcH0IUQo3WaZk7B7S3+vgvEh/h9V+BWb6wp+CK2i3v8oGNCM6zoD
uXy1SIXAOOxnKQIWw3nU5lzseqO8BvLE0YgOqav2w02rXqQ8PcVWdEYdt8D5mM5pqZrRTTkG58VP
XKNkFwt/rtXxiAgU9b+y/NWcXqy6MaUw7NV1BCs7Nk3KaOBZyvU3SzHKIJRgg7QwXMYNKRSCkeEP
HyslkApI1b3UrRH5Y1JdJtgHT7lALFo7eQgdjl+m47cx9yP67LgBipTC/k4yBff3HH5vrT80t34f
wsUxrxaekjM/WdgNsmZwgHJq7SJ89OyupncnJhTi4rXXyFoSXvGxIL6g+6gxqXv12G+Z7IFMsyfG
EDAfR/CIOGK+3d2k/lfuNEtHnlSzl6qBkJiUPLyotMoFaCPZbCLFgRSIW1HT3IWseCHPOWjtxfD1
WsAG57oQ1Tcp9NO6LrBtLid3xJ9wkUOCSb+6iW4c6GIGmOt/cgwDHxOotCATtfxUY8YyEU9rRA43
HDAoXYwzKID5rWB4aQvRI8U3mPQ3AwYo5VMnQGdA+ThXtPSx41wDLxggvHfZsO7lZBPXaGlnNfYo
WDridzPjTeVlYWcq+TogRqYfV8gL+bIoN8ks5pzBOkRSqBZg0FZAKG/5OwXeK/rTlOAhF779oldJ
CWcAYyzzQr3qiwwyaGtrU/YczW3CR6fl4aGhnq5AH6bwJ2DnCt2viiN0oWM0zan7HuJjq3pvlXwk
TcGp4ZWeQji37eLXZNXHFRRZsbkUxsS5qB7lwG8kzS8R6dSXSRudID/ETUumPf1BpsGSmN6YITGF
HLdi/UXFJHIEY3SoTdp3LE0k7Oler/zOizHRSfvEvmKI0NLheYvd1CitRR0qIw6wLQx+JWTmhVPY
lAybRGW35phVUTQJisADDBi1gpQ1SYp1khUnGjgyOP0IueUdrYsY88fbpEAkaiT53lWpr2XMNue4
uEJDdospK/EXi4kRKgBWUacRbhfp1sAWLaap5KQfF3jBR/KZzE/FfNApVNFGERcOULxKymWN8GU0
UcNlp6F6eYOEowzNlUr0r6jua/RJ0uJHhzJD9a8podOl2S0ToSJh9DIV6/dQncTIaRINDX6y7uKX
AyBYr7Xkh3YzeTF11S4xrrIKFtlbKNqspmk4KQjjibyV3/EqnBbrrMg9qOdGeHjRPBZifw9UFBqK
kjnZDDjVzOww2u8Ybiz6dRHVG1EjsGFqv/UJJXGXiEScmTi5a8FOlQQbXLp6JKn4+aJ7qZkZNJbM
XLK7m81e655GuRU0Xj5ZI+yciB1fCBsmXHm3q7p/A96FOsZIc1wk1lFMX5jlV5SpaK+YA5dOyVQr
/8h3dItureK5zUSqIv89XGKScGe21mEUG3qMbVm8RbBh+gJ3gLEbDjA8DM619y7AGMwy/pi04KSN
vc8BzGzGcEHcGDEzeFY+mBzysira+A3fwtwKf/YWfM1TY2bpmk0rTNVFh4+nL6R/Aoc22M4i9NU2
gL2DX+6UHegt7sVI6SElol/2mOYUUBmDD4h1zKnDbzwpgf1gXEyfeID6GIWsMBOwJ/+Irosp2ZKx
YXgBwNPBWpHxLYtvyMWrjPkKgtThYQLzMZq0HjSkDVZ5xxI1XMmriyydXKjfFKIAvuK76livmG3y
i6BlfzeP/j5oS6234NwuxcubBDWuQK4QilwLHcloPHL4McIWPl6gu6Q7jNg8sODNXYln9C/R1hN5
FsWmpD6EocyJstG+y8GBvwtPByhsfhw6jr9W9MlyjgK0lh2YAZSghCTC2epY2qeZ44/WL/NLtMan
B26LMIPkYxY76np6BB6DQ+Wje5DiQgaGC0mDUxrlHObjPBQLrTLQ/opRirKPn7x7zrUQSRx01dn8
BFbaL6JchCY4IlmcofxUfCPXjAOB9mfCNs5Pz5nDgEDpjPT2m5EshrLv1fhVbcCjVjP4vOweKJWP
ApYSjDdCP/cG02Jyz+f+nL/mvzE5Sk5zQygARAryXoFjl2TTbwLvCdcdrWd0IP3BDQAVl4HHgmHC
CNEoYUwNVpIzsDWZmDsEAPD6cAvQazcQXAF6NUugewg50tW3Jd85zuAx2PIXiVFE2PyDH4NQCB8T
POpfS6JQoWuQKa0GaOC3NbRuwORLo+wkBd2VxsiT8n2wOble127H6JkZjy/DpA/oN4j8/jHRxJ33
4IBT6NSHJlzN2NxrWHF93Qc3+MTCyoJ5qrztxSkgPEPyIOWhyKF/YzFLa+kE7xIw29Flt2qcwZWp
iKA4Msr4SL41jmd0hLENAwjT5oIbclXPnQGyqvxTWNMP05OIAnZ1y5dDzgew502EI4cB7kokGuxX
WOc381fB0hvObLTptwja6JMMvJg2vDLr5fxF39GT3G5m5XBIZCfsQEpi/B+95CmoVmKzPzlY0OvC
B7WiU88kI1HhI+I18pmhGUWzYTDdP0GZoQS5VdirWS0eZFbL2J1iYMnAIEUsCMtlB0OPppcidUeM
J4T+NaE35WPhFM8FCPxd3mS7nHCbDe66+n1cR/ZonMqN+Fl3joSzCxqt1yoEoL3DFH7N+A82NNAm
G8zR4F16UIV8qN4r5btXVtLq+tpl3Iv39EDzol+Sp7RGy7eKD1XphIduB0XFgZ/tpw5NXe2OrNCz
uaXsFo5kvLmN84csURh8GrG2WGPgGxtL7T4dzYN+pDU8YEbp+L3XKUvxgVJqb24j2YnJkPgPipIG
t+ZpR8cYiu+ekG/ARV4jV8Eqco10eQDluEQCxDqW9LF2xIe2bvg8tyeEL5FqM0YAOgnhi5NerJxD
S7b6X3il5sLCizDZC/9eq5/M1pKjsRLWmd8/jKvAboZSlSPj4u/aVY203HvD/ePth/9UrN1B8NKL
tn7DemD8yMl6Tex6DYeysPG2fpZ8A0NL7FTXOGUuHia1ylW8GKrHgEKAsIj9Hc+vZcCGJxx62R24
22JnYmTjB9/mNtjLe6Lc1sUWMCqizfmrZCu79yg3N5QQM+xy4tTmJO6g2e6oUFcyls6onBSIhywb
8Tv8qP81W87nR49/cUVgJ1Kf6af4Ec8kK1X6cjxEP+9tfA+/sMlxk9P7+N5y1nEmW8n1qoHe8t4Z
4lLIYTHz/xXS3fQTTLfgCBVP8uWv8og5KVP+w3QkQnOpu+PXeBzs6gPTSLgS8b3bMQPh5t+bd2QB
H0pI07SpqJk/capGeqcv44P6KbNk6NLTpS9ukJGpiCgJOj/WEFE/NUs4gum6+T82PiLcW3qS/6HI
36GIO4K6KpuKjxDJ6pMya9OcUf8ytTU/gABeDyQte47c1WPA+A4IBb6wRxq1Nd7GwiVfEWI7Pnch
5G6/9dBkojPJVtOh97SGmM+Fy2AtOCXbisMf7gw0X3LOkWXq/5pvdpv7R2E0j99AB2X2bHN5fzPE
xdJijkdWN/EZ/3Y+WZJaDE/kt1sVToDL8A07Mnk5TEGk0WslK9qrMEhRPf3FNFFQdVaZzRIs0NQy
BLyVzk/428k8w7jZCoRvr/Iz6kW2nAuuXcJisEoLw9Xqg2O3B63kfOW0cdmXSHJmBSjJFjsg3728
MxgbrHEGvXT4Wh050A65197UnyHH4ao6A71syNmBdbxmDpJ75fWRXJK1+dsaq/gBeydHXcNtd2Xu
ER4WULLh5v4V/1636kOwjBULYdXfpxU62VVJFaJfswk++rhRnXkAAgdopf9g38cJg8aFzFq2f/TR
fkVksa4QBxPilOxTi8o5LaGf3MA9TMSzIFJPDNSDzDL2mdfqa1jjyGtMPiIF74495IOQmF/cPGwQ
1eOiXdGOtkxxVQ9P5gASxK61b5XL7BACzWzc5qRUIADyy5j6FXa0iqHzf/cJ+FAa45G2CzbNNXv2
6/7Be5QfMp807rAOfuzkYnCquphtVZDMnxkHRGkle17fvtyKzhWyOwMiFE4PnZBNS121/4x/+b5x
9LVxLR1mSr/lmqvolnJjHXQ3vRc74yDfpw8Sc64/TKfuwwemy6uZWckhAT+RTpQH5/aYiXq8YpeN
dRI97Wa6sCD+O72xLM1XssVOIlh9i4IWoOX+3/MfYJj/q73GXGqXcfUAT+1wg0ck/k39gdrivfTj
g9LPydUtsfPZ6sZvAM8bEY6Mnu7CJf1mU5oXstIdeT0ztCYLXpC+H//Ii2Tita6QNKyaXUJ/Lljt
59d0QP0CWfvlcMFawmnhmS7JrUQo2dod9t3PdfQWZCmvgw/5Wz+AJXIRIMm8oBQE08er5cbBCf8W
jXN+YR88uLb0bXgmRbFfNoBh2LtwiQ7HDeno24ldnO0gw9F0Lv7Y+KgbwmP4BY14me2v8j2HJd24
b/ycech7E50HBEN5zeyx+Q4Pkq0B1OA3aeUCPfqyceXHrNounjXFgbphYe9UEr4kd3LqD0Qw+kr0
62X2O1i93y9VLCcszVwGP+lPy7iCdo0DnuON/Jh5maK0tpNVtk2+ewiY9QoKgPidXWqbn/t1HTdX
PmkIlPD/BeQuQ4UMnyxfFMwgxAgiFBRm2YPeIftkLXB68GA1atgdatk93K5ZdTtjHF7o5I+ON7xY
/dNpvNe4GzpcvKGl/MXEYzmyjXkq8r1/PGJOdM5bLHNMTzsw1bwig3CLi2LFfJGA0r3mx00wLoig
sGQcYtdicdwYxoWru7SCLXP/eiamEUOGAf7LarfcO+eAib+r3MMDmdu7eMt7V27x0eBoXNdWcAhB
3JYiDtLe+DntYuTIf6VDsZPgkYHOYqD7gZpF5/TMab85IwqPgpo7aFWj7/D1MyCCkqB1Uk/xtJNw
w+ntuQgsbGnla/41xjl8md+IlXg55Jh2s/HuVf0YPT67FVRRDrbfgTPmDxm3j5PtRv6QfmPeHAc7
Zc+/6ZBcTdhrFsphhDP4HEDRWZU2VSSHFWWOnCH5mNPziJhT7PgSuuEfgxXNjzbTVSRZabQWXo8i
ItrWuK/eUoQjpT1QwSb/RL4Rnsf+l06InCmuqMWxbecGhxAaQcNTDKty0SGTdZPse8rlW/vb2YXN
Bx7ZTNe4VK485pT4kE1sXZHl7gG8YHU1n2+u0+/hkXw2dsJr+EUTWkk+cBoTlLPxycXzepJ6vi8R
H8oODBeuo9k1ZZlyAFDPX95M6AhB5KYfkr26TxQ/TDbMnAh+leQLxgoo9+sQhtNtQJvFuHdqAMB3
peK2mastXMwz8FIzQbIx38KQcvRLOIYrtET2rCnOPhB6qXSG7yWouYCMEOYsHziO8eqq3HMRSSuc
Omc/OeT+Mn5si/T2nk0o7zPtyv9/B0xLnQQbSb8gEjW2wVGBecoyLu2eVES6tF/eCrqnVeA19lVS
a7bIl7r4/gfstgLPhkCoQZ2NHXmOzSuxlCn9UaKctpXvpLTo+o/Dqr33Tp3OKqNnFa/lX370m5IB
0urxxMco+VhfF8yuZVdi7XMoE/5ySg+lTZW7guRsDUg1kv2P8ow8KvN6jRAVlSjtQXGtoZOSSLpr
LwRQNt+4yNjvG8+SQj/cytwfmCTdgpBY6NiVtBXV5mBP+/IK8NmNuExrFNzqPiWgxRrfnnZVmYas
AHj7FZE3BBHy/fhqCPvMKVpsUv3qPs9bHc28Z58zdw4T6/fG6LwQLzCGKywlur/ONhwFfwkflJVF
mB9LjPywCbAUm91bWzGTSrKy5wBjOFXjnwYvHfMCdMdHM3CSC+Zp0YskI1tXGSAXa5zUghPsUVdy
ps2j28Z0FDsc6yZjnX/wenCGUm+kaoNfZA6+cD84TDmYlGAjBF0ArAxAgUgSumxudmf8hi5UYRbA
lp7d2L38iR/4drpEfwzguCqwDAIbiH5CG4LXX3krSzBAGyuphZUDBiHEBkLdi6uXbC2e0RHAbPbv
1zE7o/ymUWe8DsfGfeBHBusDgQ5g3KXBlnzmLCZnINv3U/gkAoLVrGsACyTmfkIqLtwehxAi9wBt
CCMBf1vCmie2in17gDY4yHahHVIv1bgoocX4zFFhe+vIFxFvL7tL+Q2++oBM5OJ69Qy/9T3flTOT
niGXbXqJPt/CHICafcy2mC4hKpfXj3577TD85xitKKXAbPdkDP20B3gzg9vcGjDmpbCW7sOR+pdu
iC7rhH0MSGLlviM385oTfLaXjac0oNodZj9TMZAM3kVA4sWKrkmUV6H4QaEIk2DeBqgyf+GcT/vP
9Jp+wPhPNtBOFxFPTb0DEoUuMUkSg+w/BN4VpwRFLqyq32tEEzAsGUbo29qYW51rzR1ppdvqQ8et
SLroFP+ZPUKKwGutPGJJbZBN+pUdRnYRVxc02E30Eacfi/jY0QGDAPKOptUD6AkXZvIGxzuj1DvO
lPcIQwvWFhiWak/ynICxgAmLS+43VrmYfpkOBn5kwTMnELAko0qi4IdoxSTvSe/rRNMKM5nj8A+0
l4SJn2HT4zUzZ6eKv8lHcM4vUNIqQkaX9YfyiTW3X61NjzZwOncvi6GhcMDu8MEsD5EhcVs6ahwU
T7f0xnXihjS4whFh7XVhg2441FK4Di8x7KFwU2W/u5AylBYWwcW4GZzU1NWZjV+pv98fA5LIJ0Qr
fYYBU7v8Mchms5IzR6QfaPR0zK5XYb6BzYG5COaIr9aOOZY/cD9cpe57wKKLMtmkmFl8gwGwGmZv
bA3vTPTUe7gAX/weJN0tfWuOJWt8wvw+0v1Rt8Jms9gLnmku62oDhVFACOiHHmbvqH/1r3RjUCFC
Mw1wrvytCQJ9H50WZ0sGi/gpQaec7VPxPYLm63LdYcpGIAQfkW2s8buagHWhVupQWpd4LcPdCUKP
Nw5FOHSzf+IvlkLt5GL7Hr6Xh9FO7u03di+03OGc7aJs4Vb39X/uDRpjRXA48YucbE4DPJZ3cHTl
dXYI7iw2R9vQHv4+QVmlDed84b23DH3xDhJbV3yIX3BmVHYRtel57gQ5BNTr+OwOY+RB8a7Dp7Qf
inVwQeVAfqWHAEUGLVuR/qjbswVZ+qyxyjwuSEs7yp0n3IzOJllv7jvTGZ81LowToJpDmUcy1VIx
gnicabCha2kLhCw2cHgNXeGv2B+7f6WMFAFF8Q/mT1DdCZ6nzbq0shXfuYOa/YmKwBPqPS7qsFO+
TVcOlhwL7UHzhdIdYPLgzsdptKLOHetDR1LWtmbRYIGEQ/dkVb+1w5ge33cbSh97dF2er2QMV14/
ZwTUB7AwxpP+AkdujhjMtJiiMkKcjSpmo3UySzDcIWPHaR95jgQSEhiqtyWztR/oDMdhN6TWlTDm
odoiFhVXEZjWiP6BSvUCd8Ke85NBvpzYAfALneo0gCvLcCDpWq/jw4BgOztNQq+Cb88GeJQbho4v
KgibCdMtdNJ7/xnTxQEaVcW2fnTWTaaEx+bIzn/wBXBo20OLe2xLU734nQ+cbFPcMk95Kj6frYdi
2ZPGLXYVT8mNFstqlp5QjUXYwKN3Kwqy9KYPhDMMl3ES4/AYsG6O3Qky6Vz/ESX8VdgkX9CSQM2D
ZCvRSEKBaX7M22vYoax4yjsEGPi68a4JUGk3+eN9bGMX5OkIsAr0z+WEXTMoGb0IP/frBZEImG2N
rzPsTeDV7kbnKegg2nx6IbqFFcnBPzSiOmjGkb7KJ8uJhrMarHYdQif+rD46wZZ+Bmh12GTcpN3c
P3sxkBe3OW377HZ3VH447GqsVO7az/CTO+kZrygOrmat3Bq3Jd8SVgU+EjYWuJfmGx9z/AmXnY3N
zgA/28agAekFH0TYO3hV2eIDqxhgrZnGo6D7hVWyoBMjR5WLEjdHp1hzSDOHiNY048rfC1Ud1p6d
nTH0vVD11EgA4/QKlLwvRJc7xWSp2bN304rgvWjOqmNouMu2NH7JNXgO5FhkH/VBwUWRSf3g4x20
7+jT0NelZ3CgfMd53z6JoV0I64Qdv6HvS9Vb9D5qmZcy6J3+A4j1Xc2AJ1yl6R2MwCzx7eZYWErG
itGvTurLd4QDI2qT3sGny5y1pOjD5zgRRCuEHOJyMn6ZGI9AWOFWvwkogsLDOBwJa3gfGrjheFH3
BrwBKKGpq8CblyNPSU1rtmjSwTP4CwViGpwWrxzsjORYsPPWZvZFpF5q5+54x44Ur258rcPMlqFL
A6xcGy85Gy8ch2VcfLAXxAInZPjDhAera1h+Q7NRcYVPMZ5HY7HJmLIfYS+K7HYYyHD+ZplGysCW
GS22uAdcTOtd3R34vkQ7zNIZWMc7CnTkEW7xT6N1gGX3U5zxOqR04xCNRx+jw9kiEBQapI09l9P/
b83KxwKLcSR/xt9YNavqsk0hy2OeyBENLY4zDaFAvyR5Ht644nDn0L2f2j0nJQc77REE/QpJBAbs
O64FZF4EaZrRoSKD549cV2LofkKMGz8mcUvrw/+P1BWVl6RdJdMTHtEBax78alaAe4xVle2ro3Cw
o1/h8OCL+RawoH/grf8j6cyWU8WiMPxEVKEowy0zKIJz4o0VjRFwAJHRp+9vn646fYZ0osiw91r/
+gd6xwD7KIlNf/G/9WvxM5qTvbjKgL5Ur1jRViwyoKkA28AYsgqDbNoUpP2QjRNMf3cGlCIEkozz
4HNRHlm37jiHWdLjPHp+5UGK22b7Q/M9a1CSd7PaZffFRAMiV+t9vgCmQZH4ImAWdtTsPe0buits
enI4LTm6jaN0Mm+YDJac4zLWuM26u/9UHbyMJ50wdR1xASE+pKE0zCssoBBjIML5hEqboCGkFWOd
w8P5sTziu/3BnfLQvLfqY9+OxYyJ/YLPXtoaBzfCoI32DbPAmtqktl+MKRjR4fgU0+xsJ+Hg6QvC
Nci5xeOfecuuObzLcfiizqVi/KvJGEkkg/gHC14EVqND8HlssI3Vjh40eQkZxxjehInF9l0kNRqn
V8Rg0lC2pRqhESHPAnMoJJrSNLhCocLwuUGcrHkwVe/J9LFEO9JFRYZQGeggUtn2la1xGvWX0T+9
xgsHNKIToLbAJihdiBzH4W3pkD/bZPydYl2QsXTvp9OoRyIH4nxb3pp4VDFOKlZoOzDS4+/IQu/T
GA/YLBKO6S3bN5v98nHcPePPJEB1qu0HobZBGI6HJyI6IhueGQZZ2XfxOAkhp/yFhLHwshA4Cs7p
G7rm5G5lqW5LCrmr2MYKCQERFFZ9x1Iwrk4IhWjmEcQjS5vkizuNVMJs8Qhj62GeoTBju3ZVrX3z
zXqHsBhnkMal6BmSyXd+QjugAlmS7fTPUYp1hdlhamOTyq/z7dLwntgIYB+8JGeWZ2mFdPCMYy4y
Vp62wf6MHMrWR56ci26DhPJcMRsSPlXE3iKqOqFTFDsi8o3bhZ94nkTYtHAZF29kLFjLXTTfSLro
s43VGQ9iXAac0Wn0xmgAL1e0VJR1qfJDBYS8lw7yhRYZlYVOqI0waO33hsvoEUbqp0l0mjO9YIcY
5iN+sHRo0441Ty1fv5fOG2xVjADZNt5LqLYENVNvgUX9M1t9Z79kOp8IAMRNG1Ubs4kL63WnoGYX
5fVtweWA0aMx8SfsA0vAQ4MSN4orCDfryQ1bt0DCRIgFtIMQgYSJelL/LhBWFk2M3g4rVJJ46esX
Y0T9WaQGx2+6EAoZekBq2u3ohOUEgoaLHshCqX7DtgrluTBemBdfRjR1qM9JjkIJz8LDZApIEgRo
2+C/9fB0huhqwECZoW3CFe5naFztWwT1+7jRFngKcEdoK8Th37g8Gyj6sXeYVaLyFD+lLUarfkkH
OR95qLajIe7O6vw92qlryeitHiC0aO0cf5d6zS7AxBvduXNSSBTdEk8Si7QWUyMUxHsRYlf6j0MZ
TxmC209XH8+ql0NL3US0YGPCvI0Tc2S7u3xYP2Z8P0v+gGtbF/EYa7NN19PFsM99sCMGfQAYOvFk
0sSTW8Y46pZgPsJdgsTMem3jBmZdOe/f+9PVKddDvzm11Cz4gd0S3q5YilqaA+PvgVwS70Tkjcms
hUtksJ7iozYxPQZhgad+l3vcZyB/gBTP3qDGE0LaCEZuSXtF+52wb2nDHG+BN8iJo+y1ZiHCb7qA
dJYRVSX7YxfxuxAmi3wTNfv97OF2kdnN/BY32rjSQpH7DVFtum8IzeBCkBZD0snpXQiR0+nByWAC
chrNGjIgXfIbYR0re3Hyegb2AadeOQ3kPW3jzFHs55pTh08z6LMayyAE3Lse6r+tsT8CCdBxImJE
rQpel769l9jyJ6lfU5XYEFx5e9RwykklyjXkLKOXIyMlC1l2iNjhUunOCXdbVoQ4d8UvTrh6Swh8
IkSB7Y8n3dH2aOGJcJBQhW6fRHIHNG4D54A96cIn4zoSnCJ0fgqW9cZJTHeqeq2ciFl5HXI76hAs
DvyHpsCJP3ChsODmVhqi4qDAypjBmyfwYYp1TRedKvpXGLHsAprqoSLCWxuKqhkg/dTNw3AxgBSn
/lW1QUmonkrNq9fFcW5o0dU8dNTUKqksh/TFq2GlCYxEZcneicDbbaJ4w3fF4PBjS6WxLxqomjLq
2B5e+xRudKE+d5Oh3uY1fhsj4hHHr/2RP7NmspKRC92HGQHIV3LGm0P5qVfE3A8y42RDWaoBBRrk
EYyLsH/6hfX5RvAEikDwTW8/ZT/HvvRM+XgzsOj0oN3D+qpX1RBfX8uSYRbjS8B4ZTaRbnDXMJTP
gvS57qYOJAo6KBA4kiQgvS1g6yJHNhyugJrA+NS5mMIXn5ZdMHVw0QGwhx3r3Ncs/pUZtyd6bQ+3
XTMlKaLZxvkGunpu+CAVjPZU4nnNhhwTUlSs+w/QMCOyCMCmpTcax9kbYVG50Lzx+ltQCUAjtQUZ
6t5W+5bnUoKDmIvzXFgtcd0D9xpmgE1MJ3+oaKyxwWbBbgsBip984vJ3+e4X8r7DnK7ekWJpEPX9
N24ggUNIEnkxg8MNdPwF0nFI9/EGv/fEuniNJvZFirCELrwqga7J7iL6yuhNLEqi0KOBwJMR3ZYB
jgo9ZnuskuejLWWbUc+EckcxzCaf20jlWeeymYZBFbFnTHQBLOiVM58OwriQbFgEeIHFgrTESh5O
F9cl00r0j9cQJCyU8QB/Q9wiBM0TZCygK4jz8uwhmZcGiREmediUv930B3uuxQPZbobCepLcaB2J
va28IhTtv75OUlck5Ay/AxBQ4VQsGkgmRNEN6oETK0P8Offwj3q5MTIWbQLPr4KktnQNYphBruwe
5e4ZhQoQAm/UXdc120gfKGPnFWUvhjpUZ5VZ+Jgt55vjrloXSB0jQng6BcdshJcrpU+0NlRggzly
QlVd6tEVdvB1CGQF0Qq1PfYD2Nc+AG90bZlekS4Kaq666x5upoP3KCWaXurUiQf72L5kGiMSbm4o
sWapBI8smahOGxqDf2vXmDWiv/hi9DIq95NcDm6PepNfn4FSDiBDJ6hQPeDSs8uo32mqqAvgwBjy
fKSG6XhbZRtNXubjjXqf7t7v67nP4RnO1CI2WIrTLGem6RuFj/qfLmQsrY6QLRF2swTzPGXnT+ZS
VOhUy+DnKjCh1Z6QIdYPjL0teImQt7Cp3mGotBJ6mDk88uOb1G9L/Zr2zmu6yk8TzZcmbg904RbK
JdMxVgY68fpPgNX1AQO74BY38weUbOTgSf33ca5fk3WxhYvnSoqZz4o5hUBHB+9VP10if2EMs5ku
QCifjhS8wypUoSXfMdAQQ3uobkC6ISmSDEshmVM24W2J3S1PtxaATbA4TIFSFlBUSh5C9m6aGOXw
is6v2ivmwhrTaxhX4ghXUeQjAGTuJQJUDxNnw/0XvYh8JcndT79KplnbdoBsGmYepINfbndPWePv
h77+rdsyrvOBuqq9Z6ScYSCyRO+xCvqehFB2g/Z0E3YU6Rm3gEmo2PyISdYiZwuMqplgPyVShn/J
LSElSkTRoYy1qPOYY08YTtxo9fEHYIH9maKq5HMRWXDG+g52WYgk8mhzIj0aawaK9nNbrZRQnJgi
wLiaVnzisUzR7c1EjBI89/i+5l7WE4xLTpOne0MTB+CnJjfNoZmpCRoJu4O0zba3zdHlW3AUx6Xd
VE4Y/sGkYU7yc3QN9xreNlC/YD0uoQoyi3cnuTXgMzqGEIVa3KtYjp3aHz2FXWxmYVTHxBMw9soK
hpk6qgRyu2VWYiFqPqm8wqVZqb+4OyhLaRHTjb7OFHVTuCksSlMqUxHaoeGBuwUBwtFTWkxCFPmU
E7OMgAUka2cMUQLqZOzpsgPnS7IqbBRwRMcKhjMvbHDoIt/eoAj3FHzwaboLnAOJLV7WTNQukP4k
S1gezahVbyuurmRNHDwFDtUvIPZ1h6/bew0YY6Ep40BGG7z7i5We0FXqUBqB7vYTi3wJxv1FJKFg
+xPHKy7I3VUgn1t6Uq0+C9axzoNfdY9vswzLPL89sUesQGUoRrBsd5VTJmAeQF/NwgUX5o1C1Cai
WGcg8Ninsc2wlnWJ9/yQngKCj6fCptfYeaXF+GcclhFWOsy0tNPEyROSJFnbUTKhT6Aybl3oy9j1
YRV4n3FxqDqREaZn6jpWSs5QY8knnm2o4eYzueMC7jAvtinxblBbnRF2Vamtbm++2uAz/1lcQyqO
/NRu7rGO/9rIfu/o6HmMKzioZGoSyyZuR25PKk8Ygz/cjvjTn4YFnrtcEkyDeOlZfRIKjTALsGbD
eiSmk1xBvORj5FiD0yV0EX4olDCuwaQFJ4EpCM/zOCzxc2v7qPIGkLK+oD+aE+jdf+542YOFX6mX
n+lWGS+/x/CQM8LVsKHtIlR27QP4sIVZwJTp+OSu6GXKiAzsafpQvpEinaW+X6b1eDt+2io1c/C6
fAL6SaaBwCrBAN0CNf8XyISFdXCEC9D1QLIXQw1MJ1hwMFrGv+K9IGcRpLvfC+vXK83qdJ/b4n6s
TtiX4JQUDMCkrTvcvNFGmmFpUDKQobwmq1gkSlBXs9TjzurBWd5eBeZ6p7skDIDn0tamQbfIk/SM
OnTCzcM1KUBmuWdqRzmPMdqRHF2loLXJ6hnxQjQlYukK84v43mwwrzqXXDqTdGvE7dtmpMEsgvhk
ansx9L+7zQd56xr0ZHrWoCGEKYp+eGaIVwigwi/emt4PoBd3OMi8P+dct4qnHb+5tYlpZcBZr8c6
wixT+XqH3Gv1+rr7sOrUwZRoN1IhsBD8+dwt/U/4jSf5CfsTqEuM2K38Mqyva/BuiQwizAGmZ0Lg
WD8vZJhxJ4l3GOCbg5VyDUQk3lUOpsHkE9dr6ZzXoXYevYNUdmXnHR4XcHnGIb4NgxwwgELRAGHi
WCQjtO9n9tYAKLzCsIdXXVdzrtt55CLEm1BN7uTnmj66Skkta8GEk3fnsA3T3tDzk8HEEx4joHOh
APMsrQWyiJqWZRJzwQ9hIJp/3w/oXBxiNTD/cSgftrBGWGNSl9Qgfg5QmD8/7uiM3e9Wg3iA+TZ3
hYrfCyv2OMbDQ3PQsHKbaYawsNIifoJ5yo/+bXzRpOMpj00risqXSAAkS/HVR8xQGYMJpiMmCS73
ZI9x3msOulGtjTIAw8thSwEMw55vrOnbk4ASF/LgCU3LrPwVgbaB7l1nNbKHHWw3/YfYPgaGvyBr
MNrDSQ9//7i7IohihK6cQYDIn2Vhvy9Iqrwepog1vo4pwa+gswzPU6ZPWzI16SkV0B+c+sP8BBSE
095xN4a/Outvm4dTnoyOiRIEdGaYrt5GYCkM6huX9epPx6X+uiA/EbuqyS9wBY6EbQRIMu0ALV0w
kPKJVQ7ecnRBhImx+2JvAmxHfcMKM3t1/tEteKDnmTNes7C9Fu1sws5Hbs+qL2yIDnWiMlkEnP69
x+Mf5l+EYHv5hrVSrG+05VO8mJiIcn+dnmrw3r2QeTRWHTOsF1v+sLjtr2imr7Bt2CtXddIy9oKi
UQEuTpjZ0XvP0tR9SIw/1vqRWAUpUBp/fFpL0U04i1Xw5Rg1VQud8GDBJwMhw6BrA2PWkuGq+dTi
mOx9UxIAGOzeS3a+8pdnoBjvCNJy4FFkDByGpOWG3KPfJm/i42RsyYb13EpLZTW9+eKNUdk5t7ja
FVuG8hicSwtFxaZQJHSi1nf78P4z2EOgQNQY41M7DoDaoYkpOwAwq8KBsQG3hc52/BqJysMh6BIG
rrTWzkevDjqADAvT7FB11BXVZGuqS1YMm1lvREpygVEAjxr0xhaIGdd+8RAdQ3LoZTIfaLoKKQQA
TOtzXc+xSWM+0VvkvzcXiv6KznVxDF7/kphAqwrrzKDc78NralOnDZCYaYMszlGMltpuHfkM5858
2Fg523p8/GrsyjlS4PNA/42/fmR3xIBGjqWIkTbkCwe6wHvTOskFhk2EX8CK4Ge2tJ/rQhSMARl1
HzPmokBohBtovn/ibteCoGmsR4R10JzG1XxwMA5hVzrhnsaHzhhKk2Xwx3ByWaJ39GTmTrP2F7AH
qy14x0AgQD1MufzNoVrn8WM7EkFmWQjPHk9HYCdiXO3co3p3sEyjO2cXZ1x/Pnd2xaViAOUg/PLC
9VaK0JJbTObIurJmuDGsSE+e5UT7CUvcaILFBltxGdA/JJ0z+2qs+xZ4+OpMv15hFeuemluovdlG
rA+ja2n9ZJStYY3Fdaj24MYoJbCZ8rOtnBg/2fxIrMO89tnqY+bYc/2rXWA9smdcc5wxWpxYBOFk
kKf+cr+rrUV4ZrLtEQLAXACW5fwVGdSKVNUbKPxMSP/tNd8TR9/h/sOWC67XQWWDCXEFXd9VPiTu
1DUvZm+Ogw9u8mhYfp6ramUgqpwXyY2gErAf4ucWP8yJ+x0XlUvaBRRXs9cXLNHSPcTMyd+cl4w5
fz7H5Hzz/C5QIc+QMM6YO48W7d8T8dDVQeRjxnWCMgFXDILfGLCsD6Qu+BqmXhEP/v1X8xX8364X
EGXGwg2qH2XJyGujed4tt9uQFmdR70hYaeZn8ZIbjJMk4GIYrTr7/gHZDjRyCDFQnSwHlwevCbuQ
ypp/TlxcvzwV/xhTjz8MutmmqOeNrR6/gyaG7O4YyyYAsjvGkxi7g1/GnBHVISkQt6ilEw/oqvME
Ic9agraIwdRM+y78e8BV5XkYzAagmYILFBbr3x6j9ZokSQGFSRCvh3jF+BJhDDa4WGQsi9R+2xxL
r1s4eWvLN3wHw8zxlSZV3lr1HEBHIadC894ffbzCoSMyoCeLIVb2VwrVXDiLkecESrlQFBOLdjRA
zf7lox/Y/U3tsTdBoUXFCwXH0618WzjIFtozFMHpund53jpM7lxlne1mj119ljJb3+aQz2c9KnDv
emqwegsfP3JYMH7pv1o3++mQXVr4RLFJ4+e1ofw4Lt12816+IixlKDePm6f//OuSaubBvUvqvYnt
bA8+jDRKn1rgEe3shG+JCreWFS1ixG/BZ5fm0B2X2U7Fz71QfPUguRISCHJSBFOJ2JLtE8BpsJA3
7BXzwdMH4/LAAB56pknfE56em0/QeFBhah88usTNGzVza65wUbH/7doBAgFMmnxOnw9qxD2fAHD8
0krtUUUlPRjRNaj/bptXEAoCXWlKy0cwWbfQ3QUfHvfcS2Z+sHj+uGQKghSVRHnKDiwX9yNCQvI1
ft4QgZNswCcAD3Uo0YAwx42BYzG2bxOTmLIH+DWmgP4LK018oxz0pETKCYh0MzDoqhjxrh9r6ZvV
fJhBmtd+Xzl0envUOm8fKTYRAM7LHy87hoLxPYBmBguONQyiANLGcEy40xuqwB5TbzVqrL8s5kWU
bxhAEEMhBWVseW4GOwHjxSSPUu+2f6NySj3hDE2d4kutef/N4UVsNchc73Vmk/s0p62XnfZX995Q
Dm9uvZTsYt+Z1hi6xOUedSQthK+/SYTa8XvMbKYz33vIs+kBZVPKR9kbLOGDZaOZdsEbfAhDISfV
MRKbvm8jfSPHar12CT+juqAeCp+WxRJp5VRHRHtt37PUq2H/IWfyh1CKZYccHxIA8uQ5V+JyPvxh
Yvt3D3CVgIFBSIxLnM7cwEVvZvzKq5ejem58lMwTlHy4vEhh7ih34vcOflH3d/yjZ2Fyh+aKguWx
QBiKZd1Tx5vKJpgMrjEIIFVJcmdKCofRbU96uqPRp2b2Rs8AjjzN35hZTyhv04IQQyBdjrgkQQ7W
/e5YutQVN+JleaJpZAbbcJ98btyySVi4QMwaRejCbnsVC07QPKvCY4KhV6xuJaw6Z+kS2sXsiUEE
AvGJmRYu1A5sm9iQR86tCJssUJePYvaZOMPUlK5Ow++1V+MnaJbf8MeHet7d2UZWdOFU4VM4FNwI
RNtOuXfRBj1XOFdjdoqEkpkX7WRLTEV+xkQ735FeDk4JUR2glwUHda28qtrFix0At4TF9b54RR07
BUwwBV2/l5cTopM8sRL+Qrt8gJBb1e909rTB/2OoU4wmGEqcYmoCJh0CPhc29TJI2okc3438M8I3
aVcRhpS7vP7U7D6hdlJIgxaGjVv8mCKvB/iFhIm3tsVQjeHbg6Tk24L5Ik7CWQTRCbYKHFE+CWIs
nkPxc3Qa2AObK4OG1WR58lofWJjBJza42F762D5msCFp1k+MEl4hEOqC/S1PEKGAcW/kC3yF+xoM
mA/LBX008UqXLhp5yMIBFwdtAZ8TO1i4eoIOOvRk5Fcfm0Pg3czVHfvwQQowQAM9qGePic2G7yDF
TZV4zOoT6RBoO0tOAEmF5KJaaDuC1zbs+DcKKQEd2AD2k3P6Q0QJnGeYv+sXY0mKhRGQHDEXLxi9
WaJ5FC6h/N3O8BZGJkbjA8Wa6VQy2cBrusMeSZGHo+lAzh/1EOMKZmUjRjCsJcMBliJWZcfIpnQZ
/rgRr2RqkPtRzF6aqZBjaKkLJFIGgwFQBvp/aAWzj5vtJJhMGCENZjyG+mpi7qS512XJRfBhh6EY
nOOz1YVaRVVKBKWv4J5X4Fk8UWDJ2JI1X0lAppjPY9X+CujYlrDcqz9RrFwyXAGh6OfWqwk6HgMS
Nb7YPRGG083iHRiTXkVMCKxBIs7BQXg92FKxHmcQK2l7/h6VT2TO4pg0ngpm3ZIcpe/egGBTt16n
vDvIOw2BzIBj/voaXAvGTjKmi7NSVG/2x1OF42nrU0MSmAMmNoBxVphOxcdYCmHPC15R7ozn3Vzz
4EWvmAVzb47DO14dUEXMmcwIQo7KxtlweuZ5gLkT9VfAWVOxyPNAEo4WhjEauh5jfaeGM9xH+I5e
EUNmhiN4/Uu+9rL7eMxmeQWbhcpuNieMqXBtvdyZkqCEhPUNM5ukAhXXU1NH5aKwwqnOYM6W48UQ
6rBBdQL/mKb9VizT/p8SwBrJTu9ZiU7cab+pbCnfth4mvZjb5nRzNjAKt3Z528Dd1rGHwXM1FnfV
x2ZyS1a7fR9TqiAvaA4M32CirmEd82Qfsm36d1xrDG9AHMm/HKz8j7RTpmR78BQXkiXjcAz0cKZm
0miSLTCBXnVNUtr5wQXthjEI42MOafG4RjoQ02qMlkDOqp0FRTA2O+h2PBNbyUYC4LJ7LIydbmqC
6P1YMk3eji+9nzAJ/KmXDJK3RCgKzlRtMQgDczHLqPVUt5tfk2GTU6U+4+tS3WAWQP7AJuacLxUm
qn8pAevMS12GrFBXTpr/XqEGp+CAaYRJn+ogYne+dEp0X8fg3+4ZF9Xz8ru1iYVDAHL9gx+7k9ZD
yCwKGuDHv9HEAtrbjGzLeLS5wlFC93Rbt9tu/27dX3x51rVdov8dWL89mPgZG+huXJmInGY8j29R
HkgbyLw03OwgrGKyRQ3HKy11L+6YrwxbnnvsualH4TXHr86hV+cNWcE0kXbGqZ/OWM2WL8/dyB1z
WOiEITSpsk0YBfWwSkwPQ3eMrYEAkoYVjRJvTCEurJ0RphVz+IoFebe4aRkroIV9etK2WEGcZZah
WicdhZ0heASK9/n4Hh5235oHo7Tfbb/H9u0XArlTGhbct+eigqsJR+OXbZ/aC4Np5/4xi9/6B28h
wzfSgDb25/N2MQ/MPwzI3qKtJ7rjs0pd6kwqL0bqvroziEHOYz1QFkNM0BU6N/VLdTm+Rdxuxn+3
n0LHntkkUWnVifzLIq6XCLXTw9FJvT4hzwMF6t1luFkgIgg/rfn87g7kRccPcjz55LQ7soMxKjTu
yR9UuB9cUuyRK32VUFvnGonSKduFKAxjzF5XE0K/x3/amWc8fQe0Pr39maOn/EJMe2U99VXUMd9i
B4KjM+YyIAuFFj6HmDMBlnSZutSCZaKFwKE1fmxmnpPkVVaMPV94ZvzrkM5PM0kl57F5SUHXsWiw
pdOGjHxDPn1kc4BmjIAnEv7RXTCiu8k9D3evbJtQl7cnSBD40z+29Yl7Mn2TPGYje+H3cq8nSX1S
MdXvxUbqrdicPEwhsAw4JgO9Osp1DNkJMvAwvMC6Ij2BKgBMwxzKsRWAgYvV/0nhbqRLYw1Phk5M
Dx5bjIzRxessXd6jwWqDnsCEMgazFOsgJ7VIPKebZIgePHEZuB0Y99OG8YLsVltkNqKhrU+gFpPS
xBOF0CBOCOs14aEMyRnRv0Jjz72M7/KW72Kv4buukforo3/yiWWTtkJUtKx+Gnh6bpbBjcefg/2P
aWlxIBwZw+Z+5uEYs2g6M4cXi/qdCCjcPFFRHmV0EMcTFFSWpho1GKhIjJ1aObW38uy1LsNhc0tY
twyw7TGJPB+6JKIFMbhyqBYI0BAdgzIDa6dBZL4CZ8ewkWGIZvyb2AlCTTozVQ9j6jBIVFDVC5/O
Qu2WzWQPcYsAwOM0wVHleg3A94otvQ9dgNb+jfxP/2scLfKZm7aKcnQuSElwhUJC0UE6YpoxnVE4
MeVvKGiIzBNECWbDFxQMHdJPFAyPR6iOvl4jJLOtEWofHN0zhm4TGQkI95w+3d/ya5DlIqxrOlXJ
rqzMa2nl4yMT4Vk/OTojaTwr5I72qD8/mocrvyfm9MZiWTFlnBZ4T2ZMUIZutKtnTVNr1ktP1+no
dnrjtZND6pIU2X69/er4/M0qbERw4X4bPERFGV1VGK/Z3a0+KnTLqiVdGzbT+1xKiDDVmv22y5Rl
f9f+bkj6hT0pZdldJS+nv01nt+kruCk7A889vYO+3I324FzPI0L26h85XvuUyyk90Pt2mTxFBsgT
HPi5GYMylFkay3BCXq0B1isGOsXYact33BLpoNw6O+4/vT/15QdSZAMD+FaaHQfMhLFdGt/Pxw8U
Vkm2q0LjmG6PlaFqJrKg58T91MNcF/RGyqb8XLSHUSbZ2PU6j6aK1FdJIgw2Xoh0yUmqAlnSv6RV
OUIvvakegLXTjz9pp5Sb6mpq9IH0vGIC0WmbY7d+vAgbxdLqlC5unwlsrCOKLpAk5am7t2tzNKeQ
Qa4DSUhMTdXbB+oyyNgT4W8zjptIuvK4TLWY8IHSHzJuaXmrY3M9Hg/kuL0UgH+8pR4yGgi1eI5s
7IY3r7e6GQ0aSojRB/lDWd1c8eJ6Nrhtpf5kYpwhw+hsuv3rmSHCz7y8lf3R73AbmZNX/2e01eJ2
Pc6LZnv7RHec1TuMTe7T56J5EmTWGbNpX6BMN97E+GUjbl+m7z2KtGkLstzBOtIYG6ouaGPJiAi7
aXXsIUHu5yOIIWP6aVMGbKV+Qlq9G81ZzEdz/lm3VvuLqOT+rTD/Wmh4TeH6AEnhYT5llx2gTiaY
9zHPYhsq2Romdx9uBxXFRt29ACU+WPGZVQLendIPzl6owLqfZ4qNGda4JnjuqlixUehhs6roczBu
e1iv3pa+0l++XM0ZAjFBJCSnduQ/EAYpZOOnqtXG8ztGE7BZdk14tR/usJ7M7g6WD2grEdmup57k
KT/dL0IIKBML3DewEvKRY/QeBOWdAkWIpDF0sgxif6tFs1GADcEPf1+BtoRJ/vzRQADO39SxAC/t
GZG0I303eCTJ4RtSuHDzsUVXl3otL4pHJXDyd30UZ3P6sCS4Oph41u5Qu5CiC3xsXUiPTm93Dk7R
QR+8V1e/D+6/rDcL2m6wseFP95SvbNGiZ1ZMYIQ9EwBYOiO7jt8HFE8H2kWGIhQtEFNgG0OxX7Kt
kVsA/45Cho4SSh1DUegrFQRKGK7gqYyl7+sRoSy0aBdhWoobOBg3TOeOPaNvFsxEHlsMv1kVoeSS
AEBhv1EBRw4sO+yRaZtgmkOle2MDIOCZlAf8a9AX3COWVfpMumT96mPdL+HFQtoMQUe4GWFbwyyH
uVU/AyWAJCitCsGJN+Hcwm3v2TFoE3OcbmD7CvoJaYAnYWBOBuvUxr+fN+L1iZ+gmGHbRw4FLxcP
OUwt8THfQ+u9YoLLBzu8Lhijsx2FPRIDF1ai4FQzkIH9QB2O1BYPu5FFIASpeN988jctEZGyV4Z3
IneZ46cG7KEYTD24hRTrD+wYaXIgKLcufTB/5/yg8eQ7H9uVBPBuX0W9UJ5oVAkbBDFnabiTdg2l
qkIeMMNTpD/0i+t3umr/iAFjxOQ/8I5vbVqCRoQUsM9RLsPaLJbK/hGKg8A+jAEcXtiU1WDipBZw
OIax6SAJVKMTARmasan7XXHb4XcmIiEoqfpNPQVNglR9/Oar7+uaj8dxG8qPLotV+wyHbcwrCHHv
DT0ENz9XDbrxSROm8SEtPhUubu7ImGHwcAj9I2J7YWLdkJuAqre7AWIVPu77T8m6VZrTqdDaKf7/
ieRGJ84YmjH+34ioFfYrblEZe0B9zjupLCMfNeLXcA2Y5MkogCH0pj4RA+3ET8enSRcMBPDwgWaI
IRzFz6CeEnuwRuv6oVYAu8V8YfnGGtMhX+BS0b9QJ8EV71xoF3DWGeKUwENjN1dZWXDZZB8KMiqk
HjVe7lLxw3ebMShTSUVmvvvEcRW1KMQSFLjRB/5EJ77OYbOQt1DcBdE0B9QT/LYAzKCH2k6mB8RX
ePnQwy68hFy6/CTZBSQb8A4cKW8FP0HZj/EbNNyUdELVu/LcK0IGwpFOmN5vh6iM9dTnVVRScDn2
bUPfAWP+cjuoqFNwuEJj2PsfbITXMoxnLEx47DGOFrcGpbDFbVYMSxUCCsDlzbkpbk+pJxiqyqyK
ZcTQKDtIdEmDkkx1LeGwdYIgkDdT8MDyZcDCQaUBL8g/ry2SFk8tXaigpYzVIa57ds+4ATt1yTb2
WYoxU1jGb6/tXCb/fD+WhwM8QLKEZjfDoUQaegyWA4PcOYb7XikhrAEtcfny/e2heFAvBt4Muil1
SY4nRO9UOC2UNq9QNvjGhBxAqxKOPOfIWbv0LhAfHG4dDvYEBbIukRG+ICBnklSaqaFRYhJCYiVW
HOejW6Oiv392xuPuyMvbjgHhQ0we2EkydiDdfk7w4oSNRXYD7svWcJA4XQzbowKAfoK1HYsW7r7E
TLCwWshha8Xp0zm/g7qVoOWyq18ml+HA3Px5hTG66w7M3WHpwFTRASDZf3pHJuQQKtkF9gefVMmI
lycOxlNS3GSt+2ghHgMYDR9nPKb7c1XEYUe841yCCVDHfMlhRgywvkTM8lUsRvNsxvR4+YHmy91D
5Gtl198A/i8cQx0fOd51DXmwOE1/JwCGmTuUDv1vxu2+fMUPt4JkbWpYRaDIlGDcEEl+XJTbhq0j
/kRVBNw57Ds6oRPuP76RGEkVjWe9R3wCSkLebd5Zjb/7EBMPZJMHXQjWjcwXkqKHnSV5NeJJ4L5k
DzpjrPY0nyiIrrOPjfE8qUd0aOCK5xyCMJkh03m3QDakvkz1Z3AmIZ59Tu/qS5Ehr3sCBxrNqAm9
Eb0qIvpFFkFJWZDAsdSYLqVuvmcmPAXDG63GZPzBPQI+OeLlJupT7NJk1CGszdjRm/gv8IyRD8az
yDP6QV5DyOXVNUg6wrU0lBE0N8JDCNHVTbNg4UOz0lkYx6v8ZefYUmXwAq3ntwpLtXLoUjiCliuE
hHdNUS8vD8A0rUyMNlNtN3VhUzDMfZEGmPLZ2UlXfYC9baKHuMU57IMsW0yZC4vJK048ZAHZeojQ
GAoUK04HFSLFVoY8WXIWwfiuHiwNkW6oJji1IhN82HSFfpHcfZqy38lXukLqnSXH9RndV3RfPBJs
U+BN+goeR1Nvf55f0Wz4Gzc6eizBzH9rAq5RdzgU5sB3Lu7VFQXgP5+HzOPE3ogWAVQD0KvDdIGy
kfftwxH+cITAgushaSgxj501bvU3/ILTxEaEisL7eKRjE00d4k9h/FyZQREt/UM3o57HZxysVNw+
GJ+3dI53JM0KWmwE4hbf8OItcNzF8dmFTVAEe6/8eSR6zLvBCI2OPlmAW7CgkCLxVO/JOrQn39Ve
eotM9dtWPO+KN4n7JcMtYmYgQ7pCCrKaBE/2F7pq4eKomsVGNS/EmbATn24HlED4M6gJxKxsCzvS
vW7BaPZ5fCQ8SegoewfMPRIJvsc1ZAiOC94uiuDNPvhQr43mSLlM3Niix1yKzqhDN4RpY24HzgpE
E2AJw9FD7bRQcGFiqH6TqhhMENzla1AFdD60T5L58Ud4w/G0fmeXkv2EwZNVmx/EBuYRxwMY8yfd
A+UKIXk5dEd8XjUhCw9MG0pObtWn5wk1i+7QMPPYMcPmrqfWYZJ3+qymh+YMWllt1d1JmaPN2xhu
L88r4VwC/oV2wy8OLQIR1BXUdgcgL2oQbc+gvMbUrvcfYJa4meZnLL26/2g6sy1FmSUKP5FrIYLg
rTIqKuLsjUtLSxBRBhmf/nxZff7V3dWWAyAkmRE79t5Bd4fX5HtLqFUU6MWmMc6SZ9yXieDGT8Ss
v+XuE3xvqpV7ozVUOWUFhUzDm8NXPW3GmojuP37e2BmsM2ootOnDSuiN18AYdjXadO7QlkCEteFK
8Qj78I5mbeUdM1bCWqxCOF847oCHq9j9eBq4koR8yGvoXUDx9Ng/4USZDSbH3+m4G9u0hKeOnBsF
fELFbCDvCp95FprhTB9WUHOtGtYiZR30XJFBbbHCS4ZKF4JHMCJMQhd4UBFK4cpXHbsBfE6sVIw+
ED91Kqbgr7uKcAuIsPn6YubErKsE+NrQLvCqMj9Bg+3GaOaEidODMTn//QXZt1r6fbvyXN0kwCLb
qLKYi1UUO3daLeGsOAYSOVLF+rC2nGA2UOmUJXIpT6JeuIJvfc9Xj8JG+ypzwakqcURINqkuI0x7
CpkvLtLJOl4rcFBVI+fawfZYA4EOgwi6ittR2XNfuPKgmOCOLg2BESeC5va6l/vnVilm2EsP3MbH
I2v+/do1Tj0UP6avQ02ftrVMDeKYAP/9Dta0nXlO6Fsc9NzWGRwfXE3qwfyCCa+tGXgzmF9v8JNb
U3LBXR/nmy/eWKRlNvwiILLJy+4d1eOQ6QT1jzuCjvuk/dWErh7HJ9q8xBzkJlbFmIzhSzWChgLr
UbMVMEb6UK1jAKpyLGOp+ZqqWCKWExxwyZ11mGGmDIERUUJu8JcHRWu2T1q3WQn8w7dJLybBjglF
tZ7PMU7jzsSYuzdAM20MISv0zAfsOVzCCgjggnzYf9CFcTzsmaPQJBfFYHw0ZhvsUppkiTHUJ33a
R2xyL8P9Cts6a2hXvJNTfGm88Pbe8FsDrMEKSuGITWLvTtd2XCAn0SK78Li8vG/1TmA/P1/MWrG4
edMuitoAFTk8Oax3QoMO+JRGSlsIWpHTdfNWdCYaAF4/Q3KCtx5N1NCsO5PUmcIb5tAevj4tGwko
p5A6w1ynWA0NibkUM8nBRIGhmazpMvTZgb7CzFGt8hcKVUr3OiybDihNIXOimu8d4WC/7zl5jlXq
4++KVinJut6rhnJKf/RVbo2AKgwVohRKtb0KkDdpMWhUxxLof+42eGdtHiPakJA8GRkHQtsLIrAR
DTTsDi8A8OFD9VOYsO5QlaFUdTgnZNIf2RaHXTjJ0MLTJqRfemexNfk1JRL0+DIRKBQZ967ecYXq
Hc/k+DaAT9NpvJv0Wqv9JYYJTcimhWrNP3S8/hFjQp8oKu9zUgiquak3lCYSyv3xEju0bY3e+T7y
NV+7MSu87vE6h2wsbkvuSdxDtmT6FjxBfNGoObCCnn/1XXKKpu0cWjatWSbFllgSDRnhBUxYaE3D
LeofvE7OuxLGaDCg68sNTKvYoaaY9mbq8rwia6UGrxqpl3O1sCP5pWoI7pph4jvcAdWkm7MdUh2f
QYTDozabp7i+UDJBANieoJZHEImo18Nehj/YeO2kWSLvNt9+t4kdKsSiUmZqB/i0RjxTyDdWwDM6
Q8hVpvPmoJsyPzuQoRH8WOp39tCk4LY0rgDtBuLUMevpZLgClDAx9TKRLU6Gwhpq3Ju1k1k4Xgui
xJVzZ0VmQudF+F204Xute0EPasCdyiYkJkLEmKWLLsVonbkhTA1mZooh5QU8KVbH3YauTdQgS5NO
8AWN1SnnH4e7vvEJUH0TSuXL8iN4xATVNESigA5Z+5gKZgbVhuexvTDWGToMjOySXUL/6TcHGXrG
snFYOiMirgfBGwuIQft4OEx9g/1byHSoV1EExnkUlR+1jMptPCyMgdsZwO6caHUSnwqbP3DKNYcY
yjjPcSZhDugYtlgrQalhsl/DOw3BqqGgsZpT1muABZtbtUR2uO3G9xfMv9EOZJ9qip0Kw9xxt4q9
hw2RcqLDKdPgmyGlMnWir9y8Y8fkJHOqH+m+JprZQhE3HncIE6Le36D1oOrEhIouAI+kK7Rb+AOh
Fa2eBKSQ4lBRvYSdAHUCsnH44STJg1k5H11fFjZr1Llqm/RPdeo5TTRsKhPb7xqjATjIxQq6LNzS
/JigVelvqlvEvXRkCl50XKF0TPudym829R8K2KdOkBHG97kIDMEa5p0MDrURIOKbHEiAYukNTPMh
mTFJ2JGhOtzRAqy96ENCGiypnHRDff2Nsw9LocctZu1qhl0En4x1JTV0eOq4tp3qU7yKVhglCdoz
oBI+7NwJOMKPUVNG40PJYYsxTFnKS9ENZFPwIxhJtVlPNEylTtBvidEaopXGYhj7SO6XiSlP4KLQ
Iv7hhKyANLtzXvbHqSfUGp3OmBWOAOFSt/MUs94SCM4w5KJO/Lbhqhl1wKmeIqJHWfNEUPMSltWr
XLUwoE0vSBCxewNU9Hu4Lr4v2SYN0CW5zwB8m5WYhGP/8BrzsYk31W9h9RcDanxED3eQlIDqUUt9
HbTuPCFgBCYDz4qYsaB2kGNPaBHRCO17AXHqKlwL5n8qFLIKEnBS65h1dwnrOByTglXr5tYuKN0h
eCP5OYEuAXlBlqOtE/oRQAOycpJaBHA11izgAAx4Fa2gQRYURraKYVN8WX4yTNqhFFTeeVWwkH1d
5SJjOXvMFrCtzN74UI8PMvslNYym924K2ieK2ivgifNOFf2XjAgDr4eNS8noMpgPaP4dT3kH01pp
1ZiHCyrll45qRublF0mcvD78hCC6vYPObH71JaiJJVkh+RDKT8nAncqXPIbeT0rwCoblVhiyDC6N
/SFyC2j9itcjllEs6CZTgJdjzzN5zlIW2UuIvwl0mADqMb1YlogkaUeWhAYP6N9CUO6JOv1vcQBw
wHACO5Afiraf1kLC1JLtsCBf3r8xDQh5lVlz+1FMMh8KvLjD1s7ohrD9Ba+Q2JhlFY+88XvK+R7j
zYV7riQi5tHy7YHbG4BNVjgDqDbknxTuJ3070nl5QN9WqaQlkVv77TFSjILCWGpDCIUvM4jn8Kda
2FGygxMBbBL/SYwF24/S3n14HAX0ZPfv5+P3CuxK7I08ByEGIsGHB72Dbss+1iG6/0MVzyTZGQ8P
WEa193M41UarEdx01s9xhAVyTv6LI6hOSvnyrdxHlDhnyNV2n5BPx9VVZtYn0WIfyDJISLj8J6Ze
ajkoqp/rB4z8M9Hc5Lmm3aoYfKfu+mQ4jdGrAPSQw5AWAUQmp7yHboDpTZhqAMldIVklq/hU3qFX
FKnVtnbB7EhyoV7jlbrnPaCPwEX0qqwhPODOkyEBrykRC104hX7cKADe6KLAz3iEApmuOyZeFUAB
SmqxYvdgCQseALvlYc0swvKKVIuGX9h7x8BwKeEPDIwtepf0bFHvzlbcNMX8s0KGp46zfMKsh6lW
LE2urNWoobnl+hsomlvwLr5B55F8bTlB3HEkPciqkeMA8seXhFhAmUq7aIYUA44BuagRPHEqaLYW
4R9iJge71WqeGBPyEWXxcUonhKj4tb6WeCxdG7v0+7sEoo6VwvbrWaCrBoDoGC9aI7xj/hPecQS/
DjDIAGCeDszeLxb/n8jE2lWBv/o2QhpLVVhdyfL4caRvRUOPJEEmGZ0Qh9il29jpifaGy+KK+7mg
zcB1PbDcUoshVk4CyhtEbIS2GqZC7NTvDsWvZI88zb+RjrynKnr7l6lBDyf7u6WBIugOw9CgLD8O
JTQ/4/5rqmWTxw3bbmD9cQK9nLS6TyoHu7kxCCIJ9R40eUCnAwmhRu5N4P/7OhItMCVVGLv9nJEA
e/iuIUEmgbjDMNTvKek+0RFLtd8Ism2LiSrOPoxhXTdw8+Q0dpYudJQ4Y4Lowd7pYU78mIB2Yuqm
kJnhj7cQERi11D9MlAgPvK+Bx4xfwwnaYIOtV2zJ3QYt0Hn3LJ2OwBhZULclOivzBYSY58DgJxpw
1lBWPUC/M102IpPKbXgEYyqQRoeoWAxqXTGxAcH7j7CHg+sS3nHdzfZkfYSl1XOcoYs8yauzaAY4
ehjYqX//+s7SUyu6vN3kgiURQX67U37hqcKzyEQ2ABSKEIlykj20wWuYh+NJ8EZrgK00w/9pgVC7
JTBNKNT/FYS6EHcJ/v9M6zkLwxUYLchdHHcodMRT7hIackMfTUVr+CG5qP+4jziBvUvkNhNmyQya
4XmjmhDOdgXTBOLcYd9QMUX9pd03SciGxiqC+ldh/PsxAO5ILzA6ggRDakpVRCxvIyBCcC7yC4YO
EqnUAtjmb3FiQQFTxnWaMHXd3glcQGIp3gO/SndNH3M5p+DPOIG/7D5oJzF6H5wLfInYBtiPQgyf
adbUw3wAXBBgtQIdJhJtF4mJ0VDqRzPkRNJEdCfjilCAnGxAk7lMZHVRwFViRkR2Cb9oouHgMNOR
0+FGCLNiM1yQOm0V5qZwvJVndX+iByh6ra/39osFfV0YgUuFdEY8pAKH5S8JDvmg0e3B6mzqcydC
aUIxrHOm9TZcP63eNeP73Cn1nX34EijAEC6YzDrcgSz9j+kP2NX84RbGwxdx5AsZTrJEouQ/ubEA
7Dhj+2TFqe2uxX2wb66kvDYG7ifKUc0VmTGBYm5TG0RZzGzN0hAuuSISAKSrBhHgAf2bpBjbDOMH
Tzerb342559q99RmCZbs2k9IH4sp6mvKFVDOfqJDuU61iQy1trPLNU084U9QbTvJRuGakZ/QJuCZ
TqpTnBmF3yw+fuS/FiP7vBzAZB2jV0ro+jWGKSndBtiRUnXbAH4hHtDhuKAbTQW+SokwOqFXfiDC
vMMq13SLAuTQz6/59WyVQqvNPGK/dnR5HBGxmMf+09EQmWNGJ6A+2b2D4x7Q3gxP3ewDJRAKHfmf
FNCZHjetjGYLOgRzmzIr1ii4jbAkEFxTx2WRI3YkA4T8h7SOeb4uDeoX2VbMDKQMb+z6JhvmfJa4
+p4JnBzYjcv4WtZbsDeUHstiW9iP1c8YKrLFEnDojfB4sWQKUtdvPJGpYhIeyKwKGBVQogGpo3JC
IWiQOhJGgDZLVkFOQwWuJ95NdSfhFHELGnhSEdazUFIpy6e0IHaySTSekwecpDmcCCiJuKjNqw25
OaA8abWoNFzqLUFlR0ts6HgIHmITBcrqIU5tz8xJQ3hONDRP7NqOp4j6lvTFxkGmJ/QYyAVpNzOC
ndhwl+e748fV7Mjtgs4GzkBwHXz/ln8KqjTdoj0iSqR6y2KO8kgjAJgSn2rOGd65F0Mb4eBfOELC
iCafoPT9/MlgKUtu2IqGL/PvlStN2oWBlfNTH2rwIMzEx4Q2XUArknW4H956oZVezzdAHUs5qJox
sL9Tzlw6RsHQUzD6ebBHDdmmRXmJ+nKmwwPq74eYr6HTnBfahFC6PyOBS7ELHs66Oeay5hEB2Bp8
M8DOAP7Fl4yCK0Jj1gk10tcy4LCZsUTJjx6fw0m2IhgvT8q2WWt7rhAUbrZKG7SKQJvaE7g4cALZ
NZkc7VGmTML5kR6XEF4pZK/Cg1igcCgJKsh0T6u0qyVOEdUNnai8exALIlq+jQ65zzRgIteUDKY8
pJSDM61irWhkjHp4CSInpB5KnXF27aMK69yrIPnzGHICls9iNCgCTGAUiN/0y9/P3YB9YggNB02M
mHoBSsYj8b9mXSmwObGD1giJI1oJsgRL/EKz3L93hcgw/j7NFioSKuXvd/HaA/EimvCALU+WiCB5
SuFN4iVK/TwSmxcv/ttdyIbFZsUHen/P0sON/2OHZ0UKLpKyvz+cdkwO0TZcr2AL3BYWh3nVrH+v
98bLa7PhWy+BlrlpeVmAEbEj3kbhnfa84icKrl0pjqBy2S9uyRf6sVmNC1l1AYl7lt/y2/v472W4
kDTI5stEFMBUXqzcxyx2/vvJS7CSpmyEop6T3xDBUn4BwHI5b0Por8quYScx2MJzwPJDF0q4bfAe
IFGCYZqSCYBCGttRNxrgSKBaVKb+fsLUZtcP5zyN2NuXnYh/FBnFGxrvC7mE0qrTXjgwRzwiTMMl
93UTz335YORwuLz3v43yPzrhCCXz+VeZzIHa6Mye+hw8DTmnn4BQrL3URBGcB5CpL+o9vNnZkdjZ
12Xz4qkzT0Ln+vcwWzwcPnae8oOw7W9TL7/xskVeIa8Z/O0/W/Bq9DbEsRBHNl4SZIt/f+jRu3j7
+Ab4D/oJeXHA7l9+vuEh3ETZfvFatgCz6ZB5Nt4LzirH8vZBb3CN561vn4X1PH35NEhecNAnnhW7
5yOeztMfHon/9Wm2AEN63kYASd4IeA8TfG7qHo+y8UlQzqnn++JnZ5zkyXKEm4HOCo7tAWxoGcgT
p2z+DcRMYEER3oifrZkEKDq5euKritclrunbx4Z79+/d5YUmYLwiIFPxGqXqf29V2VTuihfFRrkE
YvtiL2LL/54Un1MtijPiHeIpBoAtPifeCqXW4WzlmxyhJFf/zPk+20+ufu62O0YDhC8eiqHRCTj1
3ytiO8Pfs811ROGdu/Vl+Pu88QlTbCN3xQeeN7En8U7kVu7Lx636b3wRqVxeNyHTFe8Sz53t+qJP
c1f//fdp8dxAZmz8+4AYornLVRHvZnP/Pipe5SOM5pzX4YgxWMVvz1sDiUa8+u/z4rkBsTtcxhvE
q9dN4lvpCBjEcYgBKd444BbmPHAPiN/FM+1FjHpx0+i/Lccr7gNx69A+D/xcXAbR8J6UrfMY0cj2
oTn6n+DNP7hqfk112Negd9FnhqyP6JBI/hP0PSzLNxlv+G5wMguKRbGoQSODxyz1U4I+OlPzZEYJ
ke+/6Xvc+0xm8OP4SN/LffE++QJXDJJdEZQLeZf7Gf8zFYnNMFVFM4h0vJN5tu8xC8TOEnYMkyDh
G34FJRJ2HPWYf0HhxAMxmYlJjYiXP9Sb+YckakE+TPW5DOjSa8YODD4TJJbPB+2iDMg5eFkmKq6D
huphOIlm7JBf2AV0craaCFUckHc6eSO+xb2FCQveqIlZJ9YaiVOzkRGH0d9Amhe7FH/Eu9iRBYBI
bW4tsx74miXqk5rFvKfv9J3GBCs2B+729zSbZSXf/Ps8Rhd1wG7+bUcxz7vEuTLP6xwJrmX8rbGQ
wNOCP9jI2Yi1WZZ4DirAAdaGaBfKkWuO2IDYh36p7YGncby4jrg6Fvj/nv/3PcRaIs3FwaccdsIR
i03+e4d4p3gMzWwX8zh28iPTN9XpTeOyMU66vhNPj8C7GsxHOTfiPJNU/Fuovr44mS0OOoqJk4JZ
roRXJyL/zruK55RJioyJlwaGflmKi/lhqeE6iTf/+ylzHc84dJhcAqFoHgBF/p0dGMGQMs/krz7n
hpzm75QnTn/DmReDQxy5aEUlDlSMg3/nmtFCUf1viIi1UFwV+e8NlSvWR/EFNGRoYiCJV5TL3+9U
8HkQzcQw5Mg1K+VE/HsPOTgLnPgdlg1gYp9qBHUITrwYdH1W2fdRVChoh7ITWxf/3kcctUiJ/q3H
DYtbw135vT1meHNQXedWpkYkbuOZxIL8b92LuH3FgiRe5QNnIiHusMqVLgwvT+UyiNeoN7D51zG/
AeEzylIW73+fwXiGqygO4MVz4jUWN+ptrswu/j52E8sr/Vz/3XI4Kh8BPf9OgNiuspMv9IKhsiAC
NvE2mTmZDvZuKooY4knxaaIHvrO4aWUO7MtZPSN9PzNbie8rzrL0/02KAxdnQJytkSXuanGWKkaW
+Pff2RG3i7heXEaD4Gim7au1yqDm0IkvmjXIO4yjJ4jjMT1yui8MgBs3GjFRs3n9UAPijBZwc28q
IBOSuse4fhvc2LRDVS71or+BaL/j3YQnG0zYF4SnAeB9swFOef1gMAABfPyhFnDjf1iu+kWjkoFr
b99jFtl14n1D/hspE+ajbvOFYYihSo3xAcrZ3TsFKlEuS5qZUELgCKHa4FGBSLGGJaRsyQGagZke
86M4XHB2cdy8TEUF/1EG/aUO9J00fx6/fu7nIEA3AuHvTb48f5T7kCgQhy6kBpcGoUEdvHlbuaJc
tpYx7y+CeHYWPSj6mxGhGjtGZkk4f2PDDUeCmPnYzus55jhuNOMsdRvmdb9c5JxEFKPlind/fT6E
un94eTGwONnNhuEOZ/pW+e1FEedOYvm9MeQuOZ9met9qszpgPggPyrY+9fblqrf/rkd7Ur3lBzlE
vY1X2bbbD4/4XqTL51fP13JiFPuR/9qGqwS6xJ4H2bgjiR1jpZtyvEeFrnPBkEz4dg5aLlgwWPeQ
O2fI+eJZ2ifB6gXqYhR0cGmwkDwlq+8auHERXdQ10u0VXpysbjiTrUcL2e0vukW3+hx6O3n9nmHr
wTCZc4j7+vRdtlvOBJYHQbeRtyxerx/OBqhJYuoXTjgscIYI15nYmb+Dv9HE+IJ1h+kPuJcORYr4
hsCMC7ZJN+pS3dCz7tq/PX1t+URQvoyu9FGAE+cr8+TS+cpiGCCentWYn2lr4m/ao1Ff5RZZaksR
C3+Q97Tzp59M0zWZdbbQbZhlh2JWHfs3Hf91sILN+0AnOFy2UABGO2nV+PpWCbTNZ98/Pj0UzsGL
iwuqPBP38cNsZgPcZ+Kg895HrM5Wn1WxpaqJi9fpQXa4GK5l/7kEXPeILTdYYCyHR+nImZJv5bH5
YyNhpxbkV5qX7KNVSc492qvOH1bFeMIeAJAhdyRfW9HKb6pgEVIeHrCEFfwXenM65qx1D7tvFqBo
hhXT6rxDY2dr+1Lk5tiuuWcfESmlp888WmkEPYpNL6wgmZarArlbsgh9EYoR0GLlspDm+DYu+ty3
+2ibbdNltc5W73WFBDa66zeMlXnfj/SD+8NKP5SbV0ALm9Eq2jxxjkQVdMZEBj8MoTYa2G8H4VA/
0DdyDRpFcg4veUsSDSRAyguoAb4N+g43VyblEhhHsmrvNT4kosUUwqExqS/QG5n+8K5fmrW67+2f
hw8DF9t3X9mKeePCDVycEhbNao0c9dBx9QI+RDm9z/KKDjoXG/j67Ymt1fNq3d+0Jz02IGnqvFWE
E82Nm5SJgXsaXFZMK/dqzW4YocxYpNisSi38J3QBQB0HnpAvzC28xizIbfPGZYW4iPiOiA/xAmQs
ECjKqdVEIuVfqx4xmY44OBBTK1sdXvQL26dKzc50nBfFHMHzf7cMUyxTHq+pbxGsVDemZpbcthvH
H7MaCPKpfidEqbk9Ijq9j4knqCtQX+V8SBedegYHs+P9gMGyy2HxTmXbuxYrysy33rV35ZxwOKSl
1PfhT7AQ8BcH/T+RHh9go5w/DujztULUsiDCTFEk+vfvjSjzwurATM1mz9zGzLQ3dqpf2L2A2PHh
pKvfH5jOxEaVHiybXfBN2cXfxMnGOJcK0yuKlkSceTbFk+yfx0+c12FfJWJLnDdWGT7Kq5wDdkdN
mQPkAHgz0zJ4BrMGZ5nDYG9ExDTNZofvI26i52tMnTuydUZ7gbALIXUVhG+rZEBk5Y/68tJqktOS
qH9SFW8Q2gqu85LVvlxg+bryZLRqLcb1+b1fGJyrYoDgfggFxjtTpii0B8RMs7lhOcZ1/bpJ9jvk
PuLgpaGVKNP4K3Qv8WiWnagynFGjNgZfqEFo+nL6L0/7Ojp0wnDFqkIgwpcg5lfPbl5NInkuqhPq
8UWHTGn/57s3KchHvuaj8pTMTzlMoktZfJ3X0KSpi5VzUXdgcxBm8s6K6WgHy7auyVEHuqMPZOMc
D2n3Z5K2ZqQrFTqD4AkneIDrQDuJ5eNI36Z4Ct8hp2WU7Hpu9wP7t9TGJXQwtkMUTGO+8ZfYEu/j
hu5Vt/cWCV8EiLoY3OBcxSH1P9wEvCIxyGVw6WAu3+gAmaFz/mtD+BlwTBYg0yixksyqIni/JU6I
V1Wj1rVELvLeUxocXWPaXAYvS/G7GbeeoDMOJs0NfL8vw0IU1G9cMrnmpnxk0fT6yQR4LMUBrzFC
V/TqSj2C6nC8AfhDzIu6gymfzccfr9xyR8WftSTP36+t0DZBfJmH9OB8QdMgIKc0OYvsr8m8OskC
kThAVqRkRVdMvuMlH0wSyYXoxfUc/o4KE9ICBKyETprxNOXFmTRV4FYaHxSOpoqYNV5RCNyBzsJx
MXrO60h5FIK4jYnXF4cNefHd5li2dLdwm/3G1D5PnHzKt077q881URjDf0J029UD6UrNS58IzzSn
j010iyeobA5+Iqes3TNtoV0K0bBX8TK0Ow8YBxri5LF54OKSnJfnh5lzb90huNopGi6P+WEwCXdy
bshwDEgJQKWZ5SZnGroqFh469I1EYZk7urJAKPR5X8/tNGqcYXOUX76WbIbc+qrq6fV1wN35DGdV
Nyufc0E2GlEoGT/U1VnHiFfCh+HYazjxJebpXR9uPx1cBnbzpH0zXZjx/9MzAquwG1c4+3xJOymq
dRm4W2el/rDdNtqt/P68vytN/8ESUJIRv8IuQBvebtu+866mMVb59KY4u3U6q7+wNtGOD41PCkEK
999C0OihIAw8RFTPBCI3plgxjSNxdUnnNSPMar7LHq7jojslygDYfL3ceUmLFEZNOOG4dc1gOmSm
pbyb5yblXX5NXs7oZWkD9J3ov8eASKrX32tMnlsZQPckKdNMsCg+cxYGxFuV1y4atAgYVZ20AkUp
WP+ndROati8zGhbCkhuheDbACwh4R3s+8rrhDSLEYmpnZX03Fn35btglgoTBz3pD7jsvqtIYftz4
PXaK2evwRGQeMG+jE1t3uI7T+hwRAD1xEUCaFd8HTg4LhQ/JEae994ZMgLmbaSHbRfszBG7MjbfP
eQ5EhmvOTHP1+Yf2AXdgZQsJe68LUP4AxcPbZaUgl0qm/UzYrjrcIokjvJVQraK9Qe6CSYY+7e/Z
H0sIyzuBSakaSJQQbTxIXYPefegibaboL5eGwvfTZy1m1mgvVKtdoFITrqY5jtaQzqg3xzjLTDAE
YJFiOLXYsRjKQuN05mPqbcNfIa0bYIZXct2FJLaHgCmAy0LDls/qW+GMYqCtTnF9XhEtsJwWpza2
JU0oCsUsP4JremGtYgo60zRI9cQCrDvK9AM3C0w3SE5cpLM8HxaU6V54KB5Y7jjjj128kLrJ6Kfh
+HaPGu8Y0WqYJhPkBT/YYaqwk7plyoyDzR0tBWb0gmcTWHc62SJExYj327qtQXyVqWxXMO4R9kPd
bcm4bIba8wADckU/4OCx0mtQx9DNZudTTtdoiBxUvlLuKfxfFojg8rWKqQplngXlIArVZzEYYPbR
IBonCqBrYBI//aXrFt3lEBlgaI/8Zqfb3Zrp0xFai4HisKbS0fDng+SICsIPzrrSGDUZ6inGL4II
KjsfLAQWUn2t5KepdetsaHXcoJHJXRZycvNu3zIPZ0zhJCqMDkW1pCHDc0dVGjMhTZpVPbugAg9G
4zDu6IDyw8mUkD786pN2lp9edxWhY4wYktAr0vCLqaZhQLWQjlC7My47WCmUR1QEfQLh8gRFRKYI
QiMP4fqHwf0kdgftmCYz98eKPIQZQB4KPnz2hcuEMTDRaTqDF0wzquaHHolOMyt/FDzkWmvo9WHk
OPip3nGbgvofPApo4UYU4uRWMSP8MGHhM0h2xfsK62FHeGPs2NeJ9g9znNTxOGIn6XcCywQ5ICJ/
FV2NsG0lDVIJsyFsCcVWMv9OKYY/7Pwqr8MEeys8+3kbSxD370Uik3kZoyfOiVYtvAvwoX6wBP18
8D0OrRoZe7T83JOUuAlyFHW+y5C6LyYMcAgkYKEJlT4ioG6BfTbcJV1z1HpoSwQUBFiw7H7qPkmJ
dORGPPfoIyGjrISCQeGH4iAOb1TxU8pyV8AWD84mOntohyAKlCHOzHflKjrhxUCS19/jeFBB6X6O
XcxPyHWaPnQ3DizZYjR20JzmSphXnLgH9gn3G6W6AZUEZftcx7a84fLB5m8B1ankYgRIO1v46yQI
dpWZ+OqTPijHs/dc56rbQNU/Y6PcOJDSyp4k1FiSmlj996o+434zErg2+lkKNLR97RuwsjvMyTnN
LH49kykUzBZ9ch+/RMw0T29r1HmkrZQ2+OAnm+jbM2t3ZD7XwIIdRdGEytxz3dJtR/iWhjyxyI/k
/6vYeYEFCE4vizJ8StHyl3nGlFu7krAv7s1fYiBCfUUXPcTvh3AGSl1vgZuLOdInZ3jduxane7Bl
3OKoMlCZpTbfetpCcpHGX0fXbq8cPwfNfhwUulFLP/QeLo905iTFeZgRhHY4o+EEJ3RGajX7KFjd
w+qz6C/7SmifM0ZbBk340m4eRxwJ24O21QinyTd6M3K+QbnY06xb2E3tJeOzfjq0j75hzA0vZKxi
KMZwoyDV0qnHLgfI6kZ4HJln7aa+zSE1VaxbtziLVJJ9ptjM3IvfGUCLMpdouQfJDq7dgMZMd7mZ
Sj3NIBhrhlM0tjE+FkxBC4qr1FBn1K1ZO5L+4aNo0yzMDaXdYNA4SyAF9d9zDSpRQpbV0iM0ZQ1W
ZmdKs5L9Tg/h4dlbNSraxYabBnc3YC5aMVBJoZ3vNvmDMwFyrXKV4TKdTaloL4Gs1sWqAvIRvzE2
XfEb4A8x16pYVGssTAC4OzdfVsvsVPCnpTw7ulZrCYjj9UO4LwaAxBFGswpOSLfJps9DsRqJSAM9
m35/HbNp4lR0YAX5IeyegX+DJNbQOyrgHiB78HpUQxuSJdVTdhj1e81G9eQLdr+B4NAVwRskjLvi
Mtx9b0OAxA9Ua0AlCE36rgxigM4GDJSsGESOBhsB+Vk8o/RKME51xP/eyuB5yI8pX1SgdLjdUmSV
LxL4JIDTkcT2exN7ww97UyxA0o4SyBR6yJmyA4Ipg2bdrM87MLoiyEDtSM7+PsNrf9id9eWbcAKW
ZSCScYH1lgtx4GJTJLM5sElN1YBMEPwZqO68G8A0D2csnYLWou9avjX5EmsfFDdi+iObBngGGCwD
cV7fR30naqlEiyS4z2O9ABvfEbhQgBXm4yZ474OzkfvL11GGijNn9al8UuNqE3MwA2yF+HaQeQUS
BUFqUy/EPrm0Pjc9/zhYd0B1Jr91XCaWATirZJSKKJyHR2ZRfSfAOXE4zRpsfFHdxCX+q9bizgmb
1ccBj9fbRe63C85AUK5yAQpvOF0DL+NaPo/6lEoj1tmKcNzhrAi52Pv4PoqzkG/IaXHVPiL3CFRG
hHQRe+PTYGAUhGVhlfDi1fQmalzS7nkUWHbGSHr71JmIfKwPpaBsIUpFor4UgpTH0LEYBBuC4/bC
1PbdhEdFKAbeN+kiwgof5cjokNKmN7tAniOKZcYsLvIvyVHn9VAW9A7iZOEut8zX3+XgWm6bmX7M
bNWJoB/hfbTCxReYemizfC8bfzh/7OSVvHpctLW6Hq31lQoKR1zU/3l5PfE2Cgq8fXKetlyZUueg
2ksRcIjvIxXM8NjuygsS13UxHSw/F9LGfTav6OIBmdtSpi8vp5WR4Hh8HTzwqFXEIFzhsgNi0lEA
Qh+5FrYyFeTHwhk5D1qnDlfS9BFkO2zqvaf/2rAVgPZ49lkRvCKXeBmgetgW6MYT5hPukoqPHFAw
sDyYnhYTgDN04fDNcKxjScBCcjI05QXubvB3O//p6fPQfXr1tPORePUsmQ6IozV6ZJwXn+5wiicS
96Js00d6RtdIjuzt6Wgi5k9PsjG62KO2Xff8cEoHR0foa3WzT9tawY7ExhGp9/IcqO5npszfXrR4
u40hJKSNB/vxEVBUB3OmjIHpJ/0y530ssgEeTURsdn86XNMN1cXl21FnnO3FgHZug1nPRCtlanbh
yVYCV1o3EgzYVBt9o1V4pSW0A7R3pnI7OsRQ3FHq0cWhj4kq6Uy+V/xqltk0eHYlyreYDDvpOqGj
U+RpAXzjuTQdOY3f9wfLJxWYiiFf2O81k/V0QCGjtDurdWQHHhl+FxUcBmoi3mdK/WyL4QHsqWzb
7CscHMhXv1f8h2FoYCZyFapG3f1ev9PYjd3uV14qbg4lfDD9+M8g8aNjf/cONNYbXP2Salx4mAlS
JcFKHGkmc+RyMOMP+XYLf0OUEkfoHcJlf4/P05bd9YiuE2Su2oI+MvZgOoAPhwRyiuUjZZ7PVIMa
NrB7K20OxUnUxZBgl1RtBfAacS/oLopOXw0wnLFG8wchhx1y5gvAZ4qya6BYfMxxNGKKrG2IWO91
tuWszDOjtL5gtQNKHyx3ZrWURDFLlHvjgGr18umF3scJPZomOtEi5o+06pbFdNUXWiQ/hNqMZAEk
mBvxgEQczjUBP13DMY+ZYEBgYcZoZHSbi23wLGwQPdXW6dINYwNuQ+6OgMkxN5qD7gjmkJPOtFWD
VjLntuhmqoN3zIxmjfhMU3Oyc9gQ4quzLIJaC2UzJO7vvoelzVz4eUKJmr+WVAO24eE8TRa0R0Bc
Ffr6Slv21s8NQqzOGuFTnXq9df2rkjOMcUVCfTVcve23rTivVYjzwjq9D68YqszKKbB/BqveafFB
HZLnYtDrvb3htM9iKdqMyNsBd5VOD+v/kXRezY1iaRj+RVSRw62VEEgoS3bfUI7knPn1+zBbU7Pb
XdNty3DOF9+AmM+PfJ1R0WLLcJ8/rLvqVTZ10JoowVIt32tray/a1BMohIb75T6VYAimJ6TV9Jxh
bKBsI4cjjqxyQmtAI71Nt70tXKNH7Y524gwbHATOlctFB3oUOCj5spOED7/RIIekR43ezPSsg4C7
erzHWnJvboJ1yrRHOws/1QsWvrKXwHYOGzCRducgVs4qi0UkwoCn5rgcJQRRPOGaPbCsO8+vEDlE
bNoZMvFHcghLwTG3W9c/1C8McV2k2zi5qNNDwh+cHP3vkZm7i9dRwqZIejHP3xo20xRWiL2r7EqY
1jP3jti5Kzejk90tlsvatoBqRFNiKwQO4xKck3v9TO7qVnC6u/QsrzKNnZcdzMNow2LHLg3tP0ey
5RU/CCRr1A0uxQIztXWQE5YrfUkUrvEpcrAduRAi2MyQRk/dQ/la5IkDwJQG6yTcpM7JA2/qG6uB
lEBTAGZdJmfgJzc0+OcBSR1/x5tjLsxrD+APamt9wxHa1+t032wiT8Mdg4IcALLGiW2Wspyvikr/
vnXEGwwaZwbtFz/Nk3AZDqjK2abbgINlpHBEfn0TMTWDGAXCniXvmdTKsUJImR2Vh8OD3R8WiEhB
tpgRTV/27hUXqNygHrolZO7Ta3PQLtYR22HlGD81p3wKl5Z/KwIFCN0dqye4ebDzpKVhzx6AbE/Y
cSBrB5DtwfdFEsnT9wE2OAjUoMzhBA8BwX/Boy72zI+Sl402ym4ATn+A87hSNvpW2IlbuCSLCqCy
ETFELx3d7m7CX0YMX0wFdzi/HAXWRTiOemO1QriI35Zusu/2/vsMouqsr+uNuhbP+kH+yV3tKl3F
j/DLP6Rftf2fayLz/MXTUKJ9vXK/kSUYdguaJHItdN1zDD2IArYMkpDgyhqLcMsyG2CDhmJN5rDT
Be82Hha+HVMnZjMSoYRsQTMfPbLj+MqO5lncz07wMzrfwJfBpi1bbQuMIYsr4jXG0XCLYZXwHu7D
MbkoLGQXoajE7o7lrXfDm+HV2Ff6e8GLjvwEZ+MKRtLTHdlBjGmTb/FJ3pbgzJtDaHv6NnY7fjnh
FZUdhm/tGMlvxcFwun3oFmdzO+xFLNSQatwLu9jWeb8oqHJokvO09beKl7/Sl+KFXxCwXO0ICcmD
LUsCjx/SeT6LnuB2rrUPnQJwrpudzG2190/BuXzSeOEuZ6CSDWXikNzlb+sYeuate0cflXOj3pp3
8QYz8Lqost2lK8Dm5VdAvylwf2iq4pfm0V8z+ybT1F/ll34290iA2NEOn6xf7cqrYrSWHGveJf1z
/qWeg0f6Wv5j/aq/MMV8JfBMOGav8GZ+MILk2sHJ7I7w+YiO1kndMUFH7pwIgYMMeiXr5cORUQ/+
LXyWbDKpmE7BpXdbVwW3q+NhqZ6Se+rlXnGv7rg7uYgFDmfjX4I64XRozqorv/pHdTNtyn53ImCc
mvPA0w5d8WDaw12lHpDd6WVeyWYP47woW5le8xU+hA/CZfooH4PdH6sTZorX+bP0WIRccYcLwH6f
gw/ps7qjUPasvdgLzmwmjYt6mi/TT24bK4C+V/+HiMm7Mm/lExLXmdKHO5tepQ2CJrbpiZ71Y92l
s3UX8MNpDGRChzdkaG+w4sEW3/xrLi9OuxZq3QimVF/xb/pLZZb/WsQkFBYBJfC7B5Z86WN4Da/8
EZzKY3KCIYxqCmKD6+YkHhaajL5F/2zbneXDcilzPkBsN/fYrj0Uhtet1+9yZ9oPexRybVXbzM/m
np3HZ3rFWOxq4aAd/QhOesVC/pLssVx9tawsIJyv+yPSx3b7mOz8YX2El+AU3RbZFuw7LgADbvWD
EvPy30d6lFCzkAToj6qbnJbKs/ytHwgfol4wuZOdoaiu28znjqIrugU/SejkO9EdeFTNy/hIH6Zn
en/+1b+Gj+jUvXhQv4NLLfLRfS3/q50bt3opZ+WMI7w7ZDzPzlGP1gl/qlP21E7KSbmJnnEfT9KZ
NTt/JT6mx5DJM+Nq6279xL/hr48mePkIH/41uEUnQVvxhflH+FE+pA/1qvHl46OxlxcKKHX2xoJn
b+zjY0WVvdSgstc42lnjD0U3Po+NvjkVgegtt3Qp2jU+isG/stM8re9yH97h/UNSZNAq7YVtfNBO
NA5ejLWIeckP8UHC6Sc8asJbZ/tXSBz7jj6DwmwHwQDJBGatsBP9pSRFqN7c96/whCGstwihZKzu
s73kVNjAL3q9s4O+CUSJbW5HVOCQAtahI64NpznMfyXb1bPhcOSISdVWIbxjZ7HRSVrKJtvmDofq
FV4mt3uB9kDt3fQqdz5JJ9GDg/4AFvEcwHhtF0yIulN3yNbz/pChGI+5A0c/kN5ih42e+cUltJUn
w26sHwrSivzG0oGMzXp+CcF4Eh7wEnCwPsYEIHNycjNM6WPrBrsKMRhG+UQHqCSn3jHgsDndujlE
92HdboxVRlEM7p58HN7onGjizH0qkk5IKF4sIi1a84CQbXGnLURUiJrsVv+jDGAQ9BI8eg06TMaL
ZIg9wi12vUGym9K1WfPYSF77DPtH61gchrW6He7NuUWo/Ko85UN9lQ/zRlp1WGaiAQQCXEQDn8KB
SNljMSPtot0A1Ka6MMcGa7HkoODo34OdeRjOKITuxovPi5FPGbHNuEjYXgT3dmM5ggMXyTF2OoAM
RAS32XmQ38Ir1iMnwBBe+YzO/VN97w65h3PrdfzMrxXk09obSCKMte4lkIK97r+1HsmFskFeeKo2
47ezafP2AVTwuldLexST0yNSUO3VV+h30707V+fmPj8LCGKUYxyOs/Kp2ro7Hmun9dSD7rYXDNpP
0jHftNdqi2fnJrVhFjvzszpnH6mNpc9Pc5cPqON9NnRM3T36aD2+ypbP4zQ/0ueI0CGcO1dGGL25
N0SsficfQje/DhxF1cZz0EEl8WA5xV3gu1Zn323OOCGtBCfCAKXjZ7Wc6ifdYKFkU5N48XU4EMsO
3cl3pWPKz8pX20DCcoW9se/gSYsuvdJq5nJMW83xvxlAHozf0eMffvrqnF8FB01VJzlXd5ENAQ83
v2p/1d1/l5lNEiundb9M+WifUB6DfrJjvDqgpMN5Og5wpYDDMKJPXYivG3zf6Y15F3uLjnfGSEhl
Ejs8ukdGC7YwRdITPMyQ1phcdp2gX/Ni9vIWpRYKx9bzeeAxD1p2y2N0Ut38gpi5jUi25rCY8Jbq
UneHvXoovemQ8txCftfT14h0NqItv5KT6LY8HVxB3QYBnFN6Ub/64/zInfnYgjz5rdDvyi7SC+9E
qmgJlBBS/ggS/bMC0BRLP7z0xow8qJyFa20rXvyVuqmbUcbQC+NNA5zAnZ3kjhrUvaOUCb2G+em5
2yNFXIZ3QTr6vrRRkRSRuGMzriyasBki9jYmAGZXrIxNqPb7JtPXJap3mZlDRpSpRTyM6zbhPKxz
IdxoE8NWNFVMMr+wYBoCEDjiNQQ6/NYjyBwm2VpDp10h+KhK7vQB0Cl0lsxdW73aYNyG82/cpVu+
o9GW+7EV4MKiUQkiVNCoZbSMvRHtT8LE10iQe7PoNdgP96ATWvAKfatsB6iYqnL4b7L8piz8Fdl4
+SFWbkBhQh+NJf+zF6MPU/kqLRTZea6YIVspwIMexA6Ctom/bxPUtcJT2qBRo0yoH2WvRjgao2+H
gbqtWubdbPjDvnSnAbZ1/G7E91REySrfwDcOxpq6/t9ooX4kbTLOIt86Cqa13g97/T8Xoq7biOJh
ENfzougIxO9pmFipnvOJkTmukviZrzrG8eot4SUYMd6KPD4kJT1UhAoUeKZrAWvCAAzpFTTMdnzU
F8AckhIKgoxbauQQbyT/aFg8GdsU/6EkBXWXoDVvcQVLfPON7SXT8cUY/ps0ixbPE3U5jdAtA7jD
6h13kg2gvPKmILv5bMy3hqXfPWSegqulskF/B/bTfzviytwaI90IoisbtIHM2lX40Mm2QEyJHjje
pdq2hh1cYPvJAkhGZJt+c9wJ5raLPbxkGerI5dv3hIEDcNlnj0yvtsl86CX/wvgoM4td+MdrA/ny
YFtt8RDBdbmxwcH4KMDSmudrttzM0dcB6lAI5dxK0CJn3dORDoxWpY/YHS/+LfoJIG1+FB/tg4eJ
giui22bPvhnXj6Ppf7afLeIzNZCNbYYKDuaQSAGs67/2mZHQUcwBij9j8wvOCFgXsLVV+WN+Ki8u
oc/uF6VIJkOtk60jfsm8RcSSMp9gZAVOiRvX/EGD5m/xCsXuuwEOc4YCqCdPNDUTtusstllKB8j5
QIvdtVeJVQ1aX6zBRvY2Lmt5lqPKmg06KHP8N3vzEuz8hZoVM+ZFeZGlOgpp8OHHH6Qv5ehnYKEN
6q20JeMYW/9A4AfUz9/YnyMrekRZ3tpzvESgRnX9I2jbWQQ0cRqUjYmXh7BucQyEdC+t+uBHwOQ+
8nhRArpSrH/D5pZ/CumN/Zo/bSu21g62ZkuSZc4Glu1p/TY33s+Z6dc2PaNviLKaHexN7TqgSSPg
NiWaD3TqzRU7I012TCT/UWHr2SevJdRQXAsqNZJfiRvLIG6OIZSTXjuH/dEgPqNyAUZgNaB5FjpC
uZVwXZUY8xoroEglS0Jxh16/QoPGqQ+e3b9S33FBWrcbFtDGLoS9am7rVwv5S3dSf41+bZCsS6iP
+RH1PX9vRLY+eDp6qqHdwwp5pHSCrTvA6tHeYRwjM+vWX5KXPFRMUqfdf4OcHue17hMgDPtapjLN
e7we1wAGYCNUyFgIzxj/ZQHvYNyjwEdDC2WmTzzF4fhNzQG7vKX1SWNom+WrBvMOiII1ohoPU/4V
HiLE63t5EVG3Sda1w2hUYTSbkaDozrHsVGGIM+OkfV9EJ4/BeTjBrZ922a27TXRk6We1wyGw3ApX
9T68w2+NQcjgHBdCISt2KpTCyp4TGJbfbPhqmCJgjAo03lnyT1BUsFlwBt6YDRSLeeJ+CNdDs9dP
SuZG/WtWjv6tQjyAZ2NyklYpWk8XFMdFNPHWjCMRyWE9gBR1gyQZzwYzIl7zuwElkM1VeRL4hiqk
eh6JZbyxMGZnqVlrI1/TQKoSqFIOCvVVxCTf2gMhAOZh8Uis24wM395HKQUVA/2YELznEbAiOmeo
l4Be4GmFGE2DwwpssBGDfCSRNDlcI2DNoHm53FyTLuUL/H/lrVdopvwYtUmgg+LdCsFbVCYEuXHd
pROito9k0b29SxXVLgveMNrUkCBbT2ugBnTw/7DurRI79smy89VflMg3g//d+NAb8Ztn8UsrlrCp
uaYmA22+BH+m0clzlmMB3wI3If4bS9g+Kft4+TMgvClx/08ZVtQXw5E/OZSrEXyL9PbXffmfwLuN
GzZq4V46h4vE6BJ2rX25wo/zn/ptOBOzegZqu4qNNLvli4z1BKPGeovwWQCs5A6da4kNbEsNsNTM
ZAFoIX65iwCJHCc2+A/lEz0Ifo4/Kssn7A+P9NHeWMIm/2Qs1F1rV+60j/bIzAQ9w46xAtYM3w0x
M99w2CRiNtdTXGv+Jrr7xcdwynir3lhv0t/xN/9FFox3n+wg8WfdHp52b8+79s83vhDGmW7ifBhQ
ioVqhG5HPn6UaPQObyKaiPqqNA8N+h/9JtKO/PizsUm7D6y/RjQtSMEist2rJD8PKB044CExqHel
u0Ss0dYtIH/0xv+TQF9EV/LfQEdg+q1n+iI5MbUouEDcblBzFtGdYy19QVcHm7bE0e95Ywcotb37
+IggOg3t+hLcxgHNi7Z7E/1NDBP+OwesrpB/rRPiYoAsy9mzMDBlE6K82HbPXyyX15U7KbYCgORE
ypyBQxZ/BVjhT4kbTUT9NIsPCi7lH2Bqsg1gHoL5QCWzRoIWuBLqbhzC+aHCmcA4Lzs3dO3aufyu
/piVy+VPq/4K36SQJF906xbzDeowqlT9j/HZpVLe5olHD+0oXKO7JtCRh6bNlSyzR8pdq2bk6QOk
zUWw4uOf3Ito3yOOkDqiJu0pjtTG9wyypw9MSY0hSCh0sY3k1MrsmmPhWlq6UePyaJi7SbsIjeWl
QFd9g/CENroQ0WzhIJDJJW+gAQU1IUl8CeNrTfHdzB9hhH7f+My4Ei1esFpA+puHEJAx8FtDPKSU
UwI6LBKT6J7nX7PHULOVwukL63QVR5Q98Pj1XgQebL6WWs/QIJW3/9r2wcfPgHvIWIShN5ExSlJD
V6mePRJxQvIU6YbBtFSbmUp52lhitPW1PcW9tC8SUKImdVG6iyzy9rTqlE8fO5fa1NYdUtk+pNzm
omaLrvW0AOZM+V9WokMaPLL4O43fhfJZDPpGAiU6YnuhPFRwHCYhLBbXSu9JeNPqAAImxMc+eGCt
cKyhrKWvUjgN+S3Wr0Gcb4XeaYV0W6Z0wQ3Ir8HVWLZnIlk5LzcTg4xxYIGGlFzRXrN62Po5Hdb4
rrynyQE7hrnZxcM5Z5iFb42JFtr4nRLFWoQSefezFu6KnIWE9iVT42jhRx9auJlV6OSgyJhU2yAK
IHQEzV+mihsNiG1DYE5IG4EGaA6REJpmeJkWQHhwUhzhJH3F/jZTRHumBCutbVPQNgK5DTF+Ez2Z
G1a3F4UEl5NBP/yWUTyihVOQ2toCsQPrUBTPGdRTjABIBFmjHutt1QEdx+9YhDJT6BaKy8Z6yDDP
QWtBs1hqlLc5sZyy4xMxk0g+ZoREeuUzHnLHiv/779mwRyF+OX69XoMKl//74v3i5sCgWvpdTDWD
3ZRQDakoJgs7U6Et0ganJMuHXJARUmTp+Jlbq2tVOWmYAmLyIsO1y4mvQf6oDe3N13BnpPc3Neoz
8G8ZR8OHQqps0uI6dHj3wFXngaCq0YLUbaV/CqlsrLCB0DGLbgnjaDkSR9rMwKd0O4/5akoQyg1T
O6LJakBcjyHQuBkdBOta6AamlfxWlo9SbTkzJVzZD27AaHG+NKCGsPqQ+CC9ADyBh7jc+EF2ho7N
gcxOpmF3qcKMQAXJB9+wMjkcfYDQQPkXoijpl+nHnOj7dkKIiajAB+PhFtOm48JVjgDOM5pZ2gaH
cEDZo8U+qHFl0lBBmjbj9yp5lbQuSxsnZtAxKsjZ4CQ7GYFvxIqH/q2tDlKLZgSJKqd4y+DR5vkm
pZZTOhoTYnE7swTE06KHp6U8TX4A+jh5QWTyWRv5Wc5fentsZsAlX1UeOom20yzkK6Rg2yqTpxLc
/ku2XXucIKG2vraZfHY84q6eLkHENFWenJRD1XTdylxoGLmBJH1PnVG1X135ZSbSfsBl5U1vu9NQ
tMhBY1A6Bt+KGtBp0U9IwGZMyLlpgrKrjrhUjvtsfWqpgIrkt1f+TCTuDUoGCf4pi8jGbkG95v5F
09t1J1/SxpaAyRZwMrRgrfiQXlwUEKsgpmmEBcTps2rz0QqOWbLtK755hTVCQoX6mnXhLVukSSPE
Qv41tDIjZ2ABUdWk+lT9S3oCISpyIOb4S4iGpWgJDikKOEL1pklvyPuHmbLmivvCfEmncVWToEtT
ArWFPhxSgDpqvwkqMctAny1ibO2FxewUxORc0tEuKvpOXkd2zHWIaxmRXOZzAvE8lTm0omtaJ7Gr
OORfFb2iH9DPU6tpmb4Z4/YhyOSeClBD2R5jKVnHHUP2cTz4YYk0pYiW6Jid9ULYBUhMmzDYxxkN
yo7+X1Nj7H/8XSMntq/GToLqU6wWa8X8JxmLpEO48perTLGnp+j51sa+z8OVWXxq1BODJu6TIrez
1JN69JOy0xjuIp01FjEnpPKNcxzKwr9aN8B+uqVs3rThO6OgM6Njk6CPhUCTCTgxAivZTWiiBuup
izYhBV2NuLvRwxQSU+qW1p0jfIN9sN21tKoG3NC0etNxAiz+ul/IdmXYAptrbooinAcAbjpS3XyM
YDzOuD+pwIk5mNslWJX8kIYM8rAkp2LvB/S4z/y1gpRI5J95dY82srBSbLVtkxm0X9uWEG6043Ou
RGTMKBkYRVU+JTQyMb18SlHE6vzvSSzWEoLiGlaesSpuZ4S4YScBrqBCkZFOIDbk/+oiWYuTxbv8
s0bgCBV/iKuNuCSI3AEJSmYkZbqO4k8rAZvfeap2aBmuj3+ckaA06N6OJcM5c1G4NdbjDBMBv0Yp
mUC4Hue62xSglcVnmRJzFU+znj7iDhM/3gK1TRu6AEdVfST3lsurMW1qocSbgJ5ufafYVNfLIVRm
NFv8Ethoug+bL1/gUvB9x2eeMVUHlyDm4r7NUfoiSs3Kp2X8Ez+D4UtkhEEykJWrzGMdsbKjhql/
Klq4Rqx2JQRfBhjBhEQu7grVzzDUt2Aw3oqudOfUIpWPtlifJmu6SEw5GZRlsTt1jgnSzYpeKs2G
iftI6Bmp0+lHk0cnKMcWBGZ8NQHtm+AiAzKjysTgFxCmkEnrPdhRqt3qL7akncVx1gfYTRETjkJE
LKb7bnPG+UWzt75Fw/rSp2xjZCKi3ACSRTTelfOEyNEAUr9nkwRg3dJQUZa4SdoqWPKIdpwDL9EY
4gQKhGFojDIcef09lKS1UB+hg/DM9dHDdNmaKcyrpwLCVQVeUgzI5itYqu9IvyIY0gk0T/HZNCdN
chQfy5T0ibhiwN5CRwRRoKZdJcV1JhEkA1pFarHjwwRkfb4owxoelmg9xuI7JQj381cOPNrgEw/K
swA03LZLiRmbVK5IDyOpLPrvyUhMiN9JzSkiW0noWNpVkUnV8kGDzBFA7YkBBVM3C87YXGKQy2Y+
Uv5QLOJA28SzI1RO4CdbhcKg6nCO5v51HJfBlqO/MUQAQbmqVWlnjF9LuPF8+Cb9kWPzTNZQWyYa
iur5GtIFCaIL6ReDSQZYTDP5gKbIdBR5ZFhkkFR6WrsOFauxQfpfM98imub6mJbffSldMt23EwTO
k9SVeb8al2igIuvACPRNtsnZ5lSUW+CIBxFPEQnNMgqucaJ9SjxBUt7CCbpEe11yb5o6UojqqHjs
mI0l3yheK8xW9elD06G26P8kAGL8cY1lEnW9WIGumN8FzMGCSHeW+hsQZ7mvums0f+qGuSqEa4qA
XEpWM0liTH35qZrc0S1PtKClELHz6FpJRA3zmE6OZvabzryYwb+EY1hHzlIgmUymkqK2xcIJhp8I
7b730NKYcfvfo3STi59uMxf/NARhjZAUz3vXVdYQ1rBPZPB7mPhx1iiHOUFZiZFxuhvNBKzIpyAJ
7yKNY5N+NeQnK7Kz4pqitRxq094fbF3SNvLsMHouoAssCS3LvrosXGkZvh/lujTi04wDWhuBhRO3
2A1NOXIGQuhmALWrqjmb9DEk5ZL6KVPrXare8h7cGehIFMnHTTv3O9MEQIEg2GAcJUrcBKspFUFK
Idb/Gn7wkVLOh4hvTmTG5U4JNF9oF+BONEgmg04amznbtJoGi8+g8zzPirpF+6FHQFV16MtEvGS1
Anx9o5+yFgwSISgL4RkUAQVkQK3WLO0FJk/CAwc8rmIAVl2rr374WeyD3F9N4ecAQaVV4M61165K
92aL30RaUruhDB9Sz8evpUYcZWcp0iZMAOTgGTBo9ivQ8EG5aRExs4ITj6j0d0ttu+RnA8n1piIb
MWn3IbnM1riKUgB0NG05+bZuQFMagDdI+CEZlKrCP0QISYay3bfhqpQAwYkdZfR8nUTlp26tfTV7
GlWH0CP5mUeOFiOzjLuzpr6b+NM9A+7k4ubMRMJnYqU8RQl2H1GjDertHH2ZDZaFAXxb7ogoQlsx
GG61eEkoT9KM4C89wEcg00PI9VubvDQVL2kSx5Ah8gN3IYdu1kIjZWGl/Y1IrMY0WH5rWwOYKRMQ
HvQlKce+SJfe6vRMuuuMX0JyGr3SBsvRdFNl8ZYVK8NaUqLOzLFyA4hUhXQT/WMcO4OJbQzKqdht
RVeOpgmPKP00LC8gDslAOThynV5vliChPCaEfSLWNqxQK4gXOq7IX74GaukeSqdGuDesgesQqsfA
WK+2wxRF+2Y7a/52Qq53eUa8SKmJ9wYKeB1xqOiyXU98WTXIJY2Jp8foVRJjDH9vCmxTuZc+bX2F
OqM2eqIB23H4DmoMAKC++5aj4DkhBnZuIk9ofJtxuqY7lhVtpZDjuqJZKoAqKk702KPF6kJL9svE
jIZ5+dhx4QbtrgFrNLD/kqrVYFSHRvmkBu4F6F3XgA1b/coSYWuSNn0NtjSRfHIU66p07LvGdxqn
lrPFyic26zXko01AiFsy7Oyz4lBQiscZYDwWEeIZ0mU51q3wsbwCA1hnedOtJ4rGUseuWHKo7dYq
syumBcs1GMifGc3NKCKiWtTjm1C+L4XTUp9HxrHTEDhlr68d+bxdry/3pTMLkuxyTmAJJc9afgoz
wNnij8pHa9K1yVUmRCYVdaBQ2cMAxLNEeSZ+t8KLPKpbHl+Wm5us/QsgN8i1w8SFJhXUGNWyyQic
r6qI8Xpm8aZQPVZMJDmTvDqpnFZKhrpLLr7pMCAjQLiivIwoJi5ij9otVeibiWJoghqR9tvIVzYr
FP5KhEDy9DHVkMzyZ52DTqO3yqbfiC+mO3GzGytKC+tai+BT+As9Pnuh5CwtZGcwaWx+8xp1Vcp4
2dEptgfjl4feZAiS59T5hIMpc+aA+eDwU1ofpBuFqWoDp2QwiIP9Vip8uxBJ/NKt6oEy999xgh4h
SC5KkIkGIqEGnq3znP6qPERe9iAy8CvGdQIYRGd5OHcsnZoHAV+FTRdmTADpfkZ5IZpn6x43D+G6
XOzUwMVFx+xodORCd7N4vDEb3vqt5VIsrjN9dkwhQzKQqd+ir0XdLV+Wx5Emv5aUnuQMbV8Tx4n4
pgfVWsDCRkvt0djImbBlHpvlrp97ERu89IizJuvIZC1gVeVb8X5UMQZA5NpnXrm0xYN+b9EAzwqu
K3jA/1afjC9SzOuDFpdv+GEwAIVuLzOAp4qSFEdkxiNN9bumw1XxX2VK2YFSgx9Ka+XHZ75RSseh
v6VDbocxwMUyZYSPU650LCzQYcPcIzDHkitkXz0SUzz6S8tCvlQOVnJyXzp7hYGfFVyWcQZnkUM0
uW0x46bwCfuHwTVs4hhCKg4wRH+mDbl10XiwXLrxK+wuk1CtLEZykXbGhLwlxIQiHAI0bziSSZ8c
dWFnFV6AlPlS1/AfBgMCfvit+ohXoJsdlhRJNXsrHHTkeme06q5tpa3G4nrSOmDN/r9eQNa8Ylk4
fKoYyuYSqsUayU+jPU7B4WJ33XaEUf5f0WEOD+xcpGlDbB/gExfBhyw9IplNNpGoZrqIJ6u1apg8
U3hKvG7jrzVE3HrZsMrq+ySjfMm7Xu7UTGOwBK4E3pMfX3zA66nK/S8FFg9vasKebr5oPK5l2MGV
D8yPwKQfjw/B7JJVLWrOHsTCXLDuK7y2tH4C8RqQdn3dMfnCEoj4WrnU1cLSYk6ijSRkEC18SklB
Vt4SXg0rJKGCalpcc1aVpLJaP0KKliSkfFnSZJMdTipr6yWS/0x8UhVxceFhAuMRnuy8I3VCMgBQ
crprshThztmOzfDYT1a+qc3mI6tJfvS09LwKbqVLgylBN+Z6KVZrd0K4ZkxYLt2wuOkleO7z1WI+
LYBqwR1a9RjFdIyJWhAxOSpx5bEaaP1RdCkYKWXPiCs7ZuFOmuh35t8Z4eNqyFkV8rK5yX2T7rTg
R6dI4DBnXbq7xs1AvtlNnOAqqtZ5N2yl4C5KXmZdCq3cDOxqfcOkxwA1NkpXI9lLiq1AHlZQR2hT
GNVVdI+oI+oC4BNraREWXJF127BqXXNi14BauGDKjkhr3KlXNTHO5bwzaLg6E0HGgnaOxWw0IWRJ
/5v9NGWEOyM6Ay0AOQFcuZbuA2bVZvL/MBp98pPRYHC/AFiXawWQRymZl1FgqcdSK28hXEnCRkWA
XJx8si8bV6zJt6kF1Jhpj2rIhyBiqCtiJghBMJH/9aTIodgsQzxKO5m/JeUuYamjYW+BM1kPK5/e
yoAdjPiVCLtOGDeEb9oas/DyqrMLSV7jtc0MvmgR5+RopT3ijhwL/W+pmyvhFeR0CKbdSMdGSN12
7Bzf7G9WFTllyRKpCHdYbnLIUh3zaYm4zAUwEHkid6YkzChHXJcpSMrkDXseMCdShqqE/yigZ/fM
OTiph0FCvRncYejV6MJECsQV9YKh7iotPIUmOhvgNCZXoUeyfGpOVsmMjVg+dfKri8EX4B01V5Qn
HCNT/WPllvICq+gzzBl5xggep+hvfMakTIFMqFovnywolO1WbX8AbDRNsW/rnTheSnwQ1EViNjXX
ks/frhSnpS+TecIZm5hR9ZaqabnOpOwlcgcMmtTxz2AFqCITroi7qGKiGTHTGIuHqCsbNWTklfBQ
Ao9iYUhYK2EE3nT/MuGb3chazt2cCWOrXpuKZSUTj144ChL4JbF/1Ry4t0C5CSEnljvWqCVi1hCm
C4lnwf4y0optMgsDXmkHq9W3ZI2Jm1YreBuaHWh4objGkf6Ng2WJRYJp4UprEEHqaN1bB7NDfGTo
IaPxfZfAWM/FKwxKxzBhTSFzkEADbbAJT+NNNYEwQ23LF6dVnOvrtDe8pCMQTJBaSci80GdMh2gs
vh1wjtu+39bNnWdfGyTazdK7NtNlbm7qotbPvZaADRUBcB9hCzSga9+LFG1NGALCgZ2GicmcdC80
p0ck0EJfCLh2+exKryjgUvIW/Fg+GsSBCruE+TpkiKdRG4afjGl4myr3a5nPyQms/wGdcV5tkGKK
GpJfkReavzT0wxIk5mVpzd3I4o6Aj/yIZTAtAGQfQDidjK8JLXYx7c8pmgyC3yACMWNTaLEbgQzx
x9qiYKPoR9i+syLVN4wuIkogjRa7O+f/4+i8lmJHsjX8RIqQyZS5Le+LAooCbhTABnnv9fT9ZUec
meiZM9tQJWWu9duMJ0q8ylT7kaW5czxd6arCLP6XYw2v+2HRq3nY1u45jLPfEOkwfWRVcYzii15U
a50vN+Q1qJI3D7y0GIi44ZSekZDZIVULpDabXzzuZX9QN+dAsjmf/NpQvAMAO8KVxmqXifZvDF9b
EGx9WGYYTAr2WwZS37v5RO20BVLGnFP2OEJ+cAoVzbeDIx5BiEkaE1u0mugYOWNL0MjEYUvuGyWf
YbWkKkcUL6TksKqGzwxxMQce45RJMHXfLEe5ze0Dx/SAnCpGFaVD6FuA0r2BqJCPOBbE+DsVcfc8
QlN08kAVnQn+PUGCaL0YQbHyB7EReCrKzDlzSy0tCH0nP9dsm1p2g8ZpXQ3xSL0OxuWouau5pgSI
uKB5rK9G8m7GSEpYsusgurGBtaxWUwZLGzLJ6YxVefSKbsHOnp003KsVFiBlGPQN6q65QSmUPjU2
nRCEATX9CaA0c8Uy0GmpwTUJ/7JVz58BU+amATk+xpNEclgZqyFxb6VJRkIxEhIi/yIwS5BEzbyD
g4Id0obc3XyWiDz4tIGMdUCtOsY+XdHVViyn4Mah2tA8p6almWjmJp92vYeRGSzb4NLj7+dWvD6m
1Mg9edTtUyqNbRig1w9QnKDesaiN13NkeJekYZESR1nXJPcxeLfIJ6K15j+lnjhwA69zx1k6MD1R
Z+/UV6EeRiIy6oD2gCq/qjnLDL3LbOMEeFVQFXs+zA+CIEIn6kUkbgod5ck7eC581JQW+87N/8eD
UnOrxn9m/9i7TD/RPqedrubcmuZ3Y1KIxroLSDSzyDaDOYkEx5/Tk0tB8tnwPnrYg7x+aUOZs9Pb
cXGvzVpFiOFt97D0YHHgz7epihE0tvjkAuxa/2vmlre3RUWXCNiN6SPan7pNI9Aqlmrdfgl+/yfD
0F3VNHvnGlm8mHf5RxKmPPHXDN9x/SBSIyzXamxxpu8YxKAf39AIJe0EbE7PKAebNitXGgV7gAQr
SaBU22EMB29ITI86BPEZcJewCXIaL5P0wHfekQzXSmthDW9G1f9zqggVAtk3CiCB6E27PV30sdxW
OgogjeAZnDwBHDST2zyQ1d3I78EmMHh40VSNbrASlPQVuETCv5bujCzBLYJGT7HF1V/b/w2O/GUi
H01scMGnK1mt0Yvq3ilum41I/gF+JfB7dZccekCMukQrlffvo0bIjgBXJBFohpYcScWwzjUrf9db
u1EgcizxT7bdJov7s0IugSoCvuiCA+XkaaQqQyR78ckT4TajTIA/XD1ZgQd3K6n36l4TD3okMZcx
sk4tlZCk5E9xdVQtfYcJjfXPPPJQHhIOMTVuzpgstiJFUknpT+ePC/jG1bOrsYEPf+q/i5mhQu1u
dZRvOhjhRltFXbFKSJSU7+rVVstpOT93Lq6ijjhJbzgHTXhuh4bkB+aCMDS3dWJcatnG6EaCT1Sr
S+lEz7nr7FuSfkOIItSL/livkBhsrP+lK39Ny6yhNCr+vyGz78DRy6rJdy5gT2W4x9nbdWyW2Vfk
JstEfnChn/tu3Wfv7K3bdLD3FWNN2nq7OYPgVLv0YvD+BhNdYNVuZIi5IyDnydXWMJR2RNRz850w
WUmf/J3q4Tawk6Wz1m2JlgEJkWhpXEnXc/TRG4y1Jb3DFfYQhgaBGAeU5+p2+iZnaIsIKNIwNfPJ
de1bgoAVNFxYaFsrZJ7eNgYRKlM0atL+dpAvBcI9+/RPj/Yy7+k9ZtprHLHxcRAF7cOjx5SWRgEI
V/zSbCUQKwCl+FZ9MBztYrOEKy1Ji/pIuvKYxE/CrbkA64VJmdyIhHIrOH/iXTnzae9tZ8+C1sbd
VdMnOFf8W+G6l0hwEKkOjOAspSWSuIEcCLKACvHHi7gwDFLBNCLe2mjroyKYufWcvDkyjOAtNeqd
E/r/nFjehuBLMlkmw7xXXMJYIZDruJ7qhOx8sz9qUXvoQN31Vu5TjgUXE1b3aqfORm9uEzCPWcSE
gHEyt7cx677H8D2LVm59q/tgU9bLtMZyK7MnVL18UYD0zU6zUvir8WzqYhPN3kpotAO5zwGvdTRo
dH2/OcN9GpprquPMNYu1zf+HxXpOeciTbuNRk+FMB1BKn2bYDHHtd0xNinb3+J4mCfvER1yQrhmT
vNSiSCm9VU3bFXdFP0CqsSy4Mt4BYCeJf6gNfjenOfXnvhmXnq9vSw9HOTXjk0BXQO9Q16Ih6Igi
C/88stl+G19X61WMSjkgvtKeCF8pAxJo2qesc3eRjF6LxObAtpfZmxb4RKIZ68q34cniY4bNLgWu
kA5z2KTy4kr8YuxLWq+KsXy2bmBDMoM1Zg+jig8VWSoJ6prBhK/uynpn8/qGQC6QygKkDcpHgGem
SI/DhDGC5R1oRjfJh7EP8AoDsjOnJJ1bkvebY6UfwsPIhhQQ1Nh6ZK3LiztTinNMEf/H/lOHRGKI
NxYnqGhmwDRSEGJEV2NorYtYf5UzJSvcdh4D2ATkg+RA66dVQJerau5J4d69W0uxhBMGRCAaBxlY
a4DLgJ9BYcND7C4F/+wAQWC3kqsx1F4RCKyb6eS3xa5m/izqFwHdzQCOvEJbOUBXFV0ZrGzc/zRe
ImyE+neBV8L2xxz/Onlv8vpUo7yKY7rAGYGi5iJ7DiQYzLykD1BihS9sHo5RPuRABbxOgRr+BfNu
aDtvPDh8Nc7BB7Wv4Gfze2566w41vT2PGw8V5gDUq/4V1ZJwPhT8iEZjKAE7OTdefjTSiDegXbd3
u0n2zNWF8I4j24DZi73kxTKsbS4+ELgIPrOG3J1i+i07AYyhPoecfFIktPVoPNU9DKdb0RcV3+q7
pcNlD+g+E7mfs5o6R1qb7I1IjY+ZnjYpyUOBVglVgNEigvKSXCUtYmG7eBT9F/efGmZRo/fRPUFN
QlIrrYj0QhrIIwP3oAk6zGz3qBfaqcODUGsF8p0bb5Xr0fmp49ZComS6BslC70rtYuBN1zvVn6sF
f7ps6OuG4AGgqthRS0i2MoTcA93jCGzz3UyIW+fSjFC2j9xkoOmdfYPcsPqJvD+2E0W6McbaaXuN
utc0fWTOZwuBzPgZhNjf0OMCskY6v9Bb9YH5niR80EO22Rc6zXukbaNCcNB/JqwsTE6LXIqLANru
dxW9J8K9hEAKXGoZc50SaaQWunKUHVEqVu6wcxwHuSrue1kv5VrZrCZ9O8Ny1RVpxGrZhNDr6m7P
L1GyrolvK++OlvmUTEQX1G9Cy+giRbjeqHGwa1djAZRqoV6Usr2UOtrGHPzNGqAnmKzkKhyNL1NP
XmXDOxTRGex9aHQzBR213wNbqaND9XghwVDj29QD6Zfgit5B00kvK/jx5DL2HpZqiXZvMYS6ib0g
VYiTm+11IPzeoFzeGFZdUW/zeVwhBI+S/jwCYbfC2CJuGfPoKQ5Ckmc6iWb5eSgjziRMCp61nvPG
Xg6YNEfMa/WXzbub6/YXlApqZd4az8IZkY3PAqHRsDMYYIvMXPVm+dGV4x60oZwE42j1NkwkioAk
uNOhsoGU5pbisHg6+u1EWiZhW8nao/HJGi7EE5oF+6n94nk3zTePsbwWYqDrst7OJWaT8C92ksNU
Pk/gYR7zr4bOKGIdJkgJYNOjzrOQDYGfCKb613I0uBGi95CNxHUoRqyTi8tea/Lw6oF21Em/E+AW
Iy9LltBrSvasWzzrGahMb6HB149VQ0ENksK9G9i7ksd26fbvgMUM2x2bRdiMtzqxeX2bHkFz+9ZU
OZqceHoe+/zUtqCADkRX5AFIa83e+Vb7bGM8ueljslEd+9PKaG9VaFOvzGrFrZjNFT1E8RaScWfk
xbOb+RvOn3Am4iAvGWPCa1NilBvRGwwmnuLc/bXYr11Ice48HxW1NCCFc7ShQ3uwBp7SAtR1rEdi
b2uUBrI9VAClEatULaEl4CtH/2BGSA8Y29p0fC84xGe4B3sEu/O0zWhMLBUZfzfOpwqgQqPGr8HY
NnJKzOnZrpLPMRnXIWosMYvPCjsnvnT29pqCtzH/zPA3VU589w0dy0iuPmX2HxoGlRrZ6IAQKQsk
JFUgpXQmbxdNjypNXxC8enT/jbdi0g+ujbIror2nnLV964QPOwHsLSn+DgFYBlTyQlz0ZDrmATRj
DJw5A8vGEeZjEM9b5+vXoSKsLoV+J2UrtLs3+QhcNFuavtUgGmyOjYQDyy5Xrg3qVOq4Is1EP3Do
/+Zutysd3FZZ+eKSVaXve5DBaLjO5COwDPZWudegd7ppOxAXHPQduvTs02c+cY13VzRYT4kvD9pj
6geodKg1IWOAVc+ure/RYLALUdJ77utMzSJR6GIXGtEziXNZ9FcCuXPDZvUXNMdRb5p4I5ynhsRI
06GfrpyGRazZV8MgyHAm5dX9Fd5bNGmAoNR6NOxPPpiRXNb4RHoa050AZWyu3xHx3c3I2PAKrs3i
CKfZlnJV8Ed1VI7OBFGh0ndNIv3E0iMEJRw33WR+DAa5mpyrPNErWUzoNZD0AOxFyZ8WajhHLJiZ
bm+jmGHKdyAqBnRLwqfKJop2aq+3TQ4CcmJHPBHjrY0Shtt53WAosDkWOB4QT3NfA5AJ0l0Tbfri
2Kzc9ARQlya3Jh3vMPSbmf2Fa0uSJ0BOrQ5njTNUTTir2EZYyLdRo/GaUcXn7Yve2XTMTRuEe0M5
r4Ms+IuLadlUvF4N4XrzdHOZMYUf7MOwPgZe+jpIgbS0QNHanQtGspDhaKzExoyjTVRNyAwc8Nfw
4DAbRfE5kdlazCrkWEfG12+nwsbMEK6tIb/2DgEY4QRnj2gVFdO+CQ5cr/x7WB46oonKQwoDWSNR
ZwsaCVRBQQYBwrvaIwBThzcMUsoH1gc4MIvnpH8BRxrAjTPu/dTACIW3hCyriuxH/mDBjRnx5+h0
sWVheECBUiH4rcsV6XcK8lHgrlLE1/IZs97INGRwc3TJup6sZwSqPcMkambkSuDueO3crNjqgU+n
imQ2GY4tfgzD/KqMo9/HDL9n0X/yxC/i8YEoefDwHrifKZXzzjw/60yOIfGmnsU+TkdeenZHtM1E
XhWPABI6Y1XXXif7UvXEhCOLztPLSM2MR/x9dv4LxSLJ/hFL/F4VM4+MtZ4QpM9T93/wNNeLDn63
kN7EVEtHSts/95N91HOg9BK1W6onxyZD3uEFGHn8yf/HcAVuzUEGyGzP1mGeq1cLc4l9MSyCDeO3
wsJPtBX8PGVVPTlmu6axcUYBF3dHdNenGgi6d/8RHTqhUSmiclWhp6skGKO2yTv2HI9yOw+0S93U
EeWyLhaV6lv9gfD0W91aj+501ONg2/nfvgfV8qQropw0mPgvD6ptFHCQgxx02kuvXTU4FWQ97nAr
abCvx7ekyNahC9vSo+Wd6HNEzRJOeJmLfN/XlEe1JWWNJDRaVPBU3pNeOjsrtnZNkHwFyM8mfamF
5KtCeOh83kVYnRtZbRpyNd0sXeXGcMKZExQ0BSLXqXowqKZeQR3u5vFu1V8FdHCY/Hm+j0202rBJ
rCol4j0kYBNwrq1p0DJ1sBr0e7TTRuyVcWHuEUwE0AIOOYtJxqZbO4iNOREKWgQNAifSp6qQG1Dy
hAVvYKq1uZ4NKPIYi/yQATQM17ZnRE2WPkd+N6A79Ji42gsPSNpLdAkIzmauz6j5TbV5W7HABXgo
Z5FcLW8hx4fI2hUfmmEYmzSLnnKv39aC8NAEjIWhwohUGvCzQNEo5YcvWXvCKzI9pE+nVuKh2PC7
ztXdcz0S2Q8N/7sJmVFGClNK2EYDr4l0ICpRDX4bEEHi7vRvHcdY2aJcwFcQ8mOv8h8T9yawoemz
IPMZIc2Mh2Pv32d7H46XmCNaWO8JYl9dxleHj7jXtT2PbBxfatwxWusuZk1b5YgssNQxrIwIanVm
zIwcI4FdAB/q2OzzcjrMqFrNKTiV3PomYnQN2rQvpoNOSLCGkCanQFRwuXDwh2xjKNVUnnseCfLH
byKnU9xczUjBwlvc3VLvBtKY+SnVw0hFDrH2qGhkkiNYd3/tHOfgcKy2Ur/bnkRgdO9SFLnwHJXt
gKZ/cp/4DJ5cCRu9pIt0a9x6m9aN8J6yrXKCOYReGSX7DLLJKD4g3Frjfonwrph4yvlxdYepHqeJ
zYfRezQYY5fTLgkVTys/enH7qwhfLFTFIyG3I0a11M+eW2RCZSJ3mgsZSX4ttoDWAUTbCFSz2H4R
pKMh7kw0SWR/FT+jQt+pH3XXcBxK5iNQ8DS8BaiLlEEBW0Nn3Qz5p77SND61pOKXq4S/pB7lG/W0
dzy8E0aY5jdB+TuwBPsMQ6nb7gJW8yJ3AcQvcBqt+2iItTJfY75rWYV7BYEHHLIG6dC1v1FjUhpR
bcmOr3wOJHfnOy+mwJEvpb7W7DPm/04k3dOvHYI1De1M+fDNFwPhsvR4t1BBdtmbUOjLdMjqX78h
szTZhBjMDfnG6aLPPhqm4NHVGMNGdpEGet4gCb2qIbJQtvJhavax71oiGh528S8wpl3dV2fLTPa2
MsfxuAboycpRW4WzfiiaNxNNiBppx+Lipxn1oDxY4EgzUctl5V1CNOQNvzLzXvhqF0VRr030ELJ6
T0CWEqCDZqheC9eJF4yx/P0xlOBRM3PxpB4ol+OvcdiB3e4oXCVCL3eB9+RGiLxgfdRaVBq7iUh5
vh8HRreuv60JLMcuj4ZzsUjT6pmqwOFqmOCy+KdbOIy5Di1c+e105rti2nXY43HZzdmpaqAaBmw+
9NLXb2a/jYN9Ak85kJ8wfafk+VBaxu+t5RsmqhViJ39kd8O4nDHnCLJxDPMxE5Pr5g6Y/aKG63I6
GDZy6+XRDNbeZxU9Q0EUfb+M0VvGy/lDOK8867wHlFL+IFACecLBTYaZeWtM4mFZHOJxuZjC53q6
122GBBEm13hTYN9YZy+uKbaOOAtggKr6alJvh3uLVxYCghl52WnNBt+b5mNkn7QfbcCdJM/cfGii
zpEyakGkALkIznZoVqfEXOwXN8uLl42H0+3W5cWKi5r9RsOsBp5fcpL18h41yOAkzsE6UK183I0t
B3f9qx64qFf29xV/f20CKf1REJIC2GQCROgbu3FEMQNAGcxiHQMX9wZ5wVqPoezQ8qhPkdgZgHaC
RHV9vONf1oG79YFdt5g3gbs23e4TsWT2/62LUrrAgAHrmzdAP+vO1vceP2fd0IgBVhogGI9Ker/l
Uz28WjlCTL5hy9FOLgpKCLQcJLoabmqakJwkFRNqRQdsCm2IatW1GIEACxh0+ilmsNsaHfrLbUFe
HNIGpFcdYXiQbJt8xOmVfVfRxUZDHm3z6KpOGDF3x1JvF9zjiMEx4RWEtM3uv5SYXidXRQ14bkm0
d0e+WG3Q2Xa3BuLCao4ffg7BPfxY7qXwHMLQuerS50DZGXMsJDGqYXyRVrK12S3E9Jjq4pAM2Yqn
dZrsfT7NqzJC9hYrfTZhSzlwnX/KOFQCfFZj+Klu5dj8iQtqz8q1wd9Wt34KwgkawgTYlKKI4795
5d+j7tlHV24RcB6g4S1hX0z+9PXYnMecCYMnDzlq86txYbvRb4IjOgiidRuhw6I0FgHyWLyV+a9N
BgYTNFXX3OEQeFn8XXB7QaH2xpYdO05+HWgT/nNSfPlcVi2FdTYCapgqJkb7hoaDjo+cB7jihitg
Osaq5ylaavZhct56tFBcgQskgQ1pPSimKyKtMuNDq/gk80sp4p2Wz09uWawxx+ImDL18z/fnTu62
6cWusTq4HkUTUgljEajgtMuYmor5aY7urrq2ELopVgxbNL8s4AbIxR8vxCwBj3hE/Tu6HtoSSUzw
0+47HA59/+eagGsa9iwS3OBtAzPe+bP9bcxnq4+R/2AU9t5sFtMYDrqidKldT9I7qEuzMxkzqOb1
EnFylQfeCZaNzlYEftFpXFjevgAkVI+aw0VQF7TpPkK7PU7okQrEwknCbD3CdFBTwliEn4gfDPVr
2hx0pN7YcfiMmwk3NmFHuJ77TSUefkvsaTFegjX7wCpllKOYRZIZMWwz7i7HRN3CBu4Vj2Z46Mm3
RBXGl6axX8IFVBCpvcdgPvN49p/jVPE6qvBkNOPqZDHfDN3dTJBHFUddaZYHnaxJHm6XRqQGsXo4
om3+SmLE5a53aNhD1cueYhBmtxjf1GA08i75yEVLsR19io5LGO4atnP+VtIpBZq3Wn72uyfkqRxd
tnMq6+hJUORNjos0/O+6ejgzVsSCHF52pZTvtiyZuU3s/F9PHgkjFR1FFl3yaIVteIuQAScEekFQ
t0wBe8KqWhceCRkcPtW5+vX4lGpizl1JbgRws81+ERlHSXZdToyFP/Ig5viOnE+j+BQAfK3cqbIu
vjWs9Uc+Wl/hVgr/BezGkSWchTJepWzXmrG2g4Pfi6PmAsKlVO625w7gtB3Hg6YMaSarvBbvSRtn
O/GS6VR69pHxYOWTZAAAkAWKo3rX+XlAC6uIDAfi1wmqUk8dK2GRvPEUh9ObypZJAfwH62wQ3dF1
mMAZNzro3roLYZzbU9BP1zJ9Nrz4iGvuxemZDoxqk+vRXzF/FZjSdHSIw/xcOXSWUTMSYKsa1oG2
wl+fPHhF/ko4KhQwgFlyoRvbliT1+FQZ23fCz5N5l+Mnalda+zpKLMrbmmE/Oab9R9idm/HqFK8C
jowRcwLW9Mc1QlMO5Ml2ga3g+piy+HjMsnySWX2wcsiP5cg1ABRRPmz56fUfJaE0AZHHpGQnyyZa
8UYM1/GXPI3Z2iBTC5OVhRCaqNcP9LQRQYbRJsVIGZxgDgYoHFJXmbjFNhF7+IY0w2byyEnZnouv
MQS93GeUSDFQE1YOIeqC+yLvWJe4FAwQFgQvGM1UexUPFMR5QF5xRfcM2TQCwW0Ls9eQvR3gK2zC
HQ/2Ws2IoRD7goFHEw71Fjfx4uhL4iK6hsSBFe0GRJF02RKla9qfEK5if7jb2cYmQLTnGuX7z/Q/
x0aDgjwg4E91Wbj64keT1GC20cJy54stT+h9CrhUQPziI67kodHCvdBpNwI/q9wY4oYJIrG2Cdy9
niboI8htbVc2ZUASbobJrcKMro4f2292IiahhigFqyT7OL74zEb81qgikDQWzHboHa7MIqhDdGz2
plzSgjDGbHHVMWWN8op/Xv3sTT8e/WoBAHBlveeUGXvgYOJZCenf4TKR2yF9NBm/f2seXw7m4tfT
vw2bilHpLByIwTDxFsh0WTM0kgtsCrX6nLWKbjSx8i/FtOsqA7o1p9BslyAf1jGXKs6K80sdY6Ui
qP122fQUHHpUReE05i9gU3hbMWd5lADgvQ7hBwWTqAT2cEduBkxDbIzek0Hwm0P4L3dW1D/hF3h0
8KruYuIYWhj3iZVmMfyjA2aHv4W02tF+bkknHtY2ObrEab+k++mAMcM/U9RVvKYl3uAUigBMZaA2
nCeRz4P8nyFfYcQ4WDHHOXLCgH6TKjCAYrP1wOmbduZ6sCdIQHylhyoiW8j1uVYJm9Gvtk6JpvsC
vLgou2Ne5xStypeoag5qjTeN9HJF9r6a8XCU6EQp/EV70p2jSztSC3KZEPNahB+PSn8TrJKhO8ac
wgHnKxFY/HWCk1JEKCjIl6c0w3/bPBJBgFU801eNNc7fVAEWvbDd+Mg0ed4R6Q/Ziy83sTtsax2J
X+yvgKEgqOH7e/RXsDglMTwIwfqqeecsycOf8WOs3m+MKD3qQwkiJdg0K9M4dIDSlkuy96Q86t2m
ArurL4oQYCe0CEFFz8o3qwD7Uha7oTUpJOKdF/5J56RqshFbL43nKD19ACMXpjSHb/2T4zebo7st
XAL6HIL6hvqeWN9OO2wE51fQgQeJZNW4W5QiQbsOMa1R2RXhxFglzb6ypzPZEy03eOnKJeZYitce
rmUfy/YSS/qjY9CKN4s+ldAvLyXdZ7hLiKJXYsmxRl1xaBGS9A5JF4D6JietWSdPmrw2EXutjRRL
CvThYLHzCmXCxEtjxQ+UAxEPHy7z0hZU1sh13ZBla4/WUXaoHBJvK8Sz/mN4eNhGujaGeJ0zUPFC
cMUHPLwDp5QObtNwT6I2In0VBLBLQXjuOZ+jzUGF3FJHYOCwJeFSDpVf/BA0Zx5fR+PhLneA0RWh
aelLMx89Mjzj4WCiBtNYC0racbVDoh0kSf+cdNghGWdRMJJh57+Y4G1WM7AVfnlErk3QAcT3NPUH
Z44Tvk/kZHWwaFzswFcdWsrY9pcFekqXlzpSLtl5JtTsZQJVdOzfwGddwDxccIq4+V8DAMbnWZfx
8jNBUVnFGFq4AfWsg97B/nlWAB/gdEB7OjIbCjci8zGxqlk6ARxIX4M8AjH6dYOn0LCZHbhF2TW9
uIOtQnHp30NBFU/8TxvGhUkWRE5zQ8CtYtrpc4QPO2y3lVTZW9BaekBtiECbQ/ow2rjZhljZzO/M
Y0zhNasb7jQ1nfNPefbpeFvLQQ3Bu+7FXwKMfwReDptzY2OHKR62cfCsNw77DaAhzqmGPA6KkQDM
Z1gGU/9MX41N4Bzr5DROgla9aUOAhFcwKLriwrUT/ckB8fEvTomZElD7GruH1t6SvN3i8Ep/YDRK
+RVUm/Klt7fh9BfSax6cXBsn1yVLSSvk53ihHK+46XdJhRYhTHdkXchy5Ep7UM40nInVQCbHUEeC
k2F+5+KOXV4kWwf+hoWb5zRRvw70N9+A4JS4D3KIX0QcDEc7JrSGXCCYFZTCAT43xvUlw0s+/QN6
Z9/nt0dKbkmWIiZJJCaQI5vsXn97ziuv2+TxFLKK5fNDucmtID6RS/JtaLPigIm7c5CBJUziA29Y
R8EnyRkmcuEPbBCsC8fWatDx2jvTQ11IE5OKkF7YTENR9AjRuVOOoyFh3kYNQ82uJtjbWMf8A6Ab
fUPYhrWJNEJADjNkGVMA6Ezcr7+KqztMR5tsZYGVcxVdp0dd/QINy+GZR7/o8Hh/Z/pL2DzF2aVv
P8t+H7yEkFgv+oMl1Hykn/Cx5Mvf+U+sY+SmQM/+cVdJhrZymYHPqQCZxcB6TwgB7q55aXhffETG
28xfTmE8Vk8G0VA9JR7TqylOnSQn02XoCjKEuMjnRA9g5uyGbB2368w4x3wxkU3zklOBrrGTNLg1
yoYkfrvepD1mQF0hkrl7q/lGmq238LqB0YlAOovQmz+iO5rsMhN/l/kEjpn2sgnmtULhSpIESs7j
KT7j8MR+ULrTqhX4Ub9KlpB5eMPY5hIhOqOL81UJSsddbueLXhlNnHumXGKBvdaiXUpCt0+YZ+Vw
LGzsAM5oJPiOuah3WYHGBL6FUcK6VmCDBLjk80CAEbkOkt8uCH9oIZqJtGgzf1eteBZCBGili6o2
213yWuxkPVyGMD8LUCgcUh6rO5rdKZk+5gGLMGdPNVa7nMe8dn40G+diRKEDsdTBz+D2W4aNBFoW
pfgYFZsh2xYcXIhIlikIBUfmo+B3i2Z/PXQDPviFa+1rep9SjfXoZ8QZhfbIVfuO/V3hAihA8mqE
Ygj940Lyc7zlxSMCuKjcN1Od7R0bqL3IAF9n4UOzHswYwJMbtEoosh1/Oigj56VlAw05bHL7bjv9
xkzIHiQobIWqIveQ93Hht4ga3OIhcjL9irXPh6XGqwA+tcSZZCRPHpO+QdLV7IfIoGyCqOCs8Wej
XEthmNTJjL4WeTZZa5LGy8z+MCFUqqr/bYp+RTglLlUbLStq/4nYxs7EoZOHrx0sXFIdu35fmL+R
Zz4cCRaPd8+npKFGXzbUT4a/73gVx4brK+7Zp+YweXY8qla9TzVVGKbzi02rnYNVP5gEHTGvdqfW
pGU42JbNBjgTYjUeSVhc6Ug/87XzFxLyyVM1rqBmwJ1hBgk9WV604hcIz8FsyNLGkbL3wZJUxSJp
cS6z+eL/Low1PzxpigmJuAH9qCwRARbHpOX0JAIrIzdG3pNIPEUN71gTEbE/10dbzu95xwtPiXTf
zdiCjrY9YOlnsR9vAkx6zsj9k/41CwzY4vlFIUxB9e5ZBJiKDQmQ7V/pHAPrT4Ma0SpxqnH/YsAq
d9ufZjPytyOea0MyAAGRBiLCo0UYV5J/epjxHJzZ2tvc6+z7n+QZKLiMZ8VrN1z2mEZL8bBZAcXd
i87jfLWnDcSgrF58/RyQIZ0eE0hgw79FmL4xV4HbpMjpW4O6jzD4LOLiVt2DNDvYNacR4YXK2O2W
0yOy020G996oKyJKtyFDb8BYB0mJcGFZZNe4v7vOvdsE1B0QRlmcIvZhYLAGuWo8L8hVY8eEktG7
j4AHy/8IZHwb3rrho+yPffQxFVh75LLU4N7w+zk1pW4aJmhYBOw20Sn13K0t+yuICIGvnjwWyWnq
t/rkbFPvEQOU5TUZiz3hachJ8JEWvHOvucRg+M5AaUA75BmmLRNPX3WyUeQu6I0M0ZfPjvdkRxUD
l3Xu0oQk65FSuAJPk78WflgDWA+7kee54s2Oy3IvCvfcD8+ltYV7O6YCbbP5kbxq5AH5lGFmZAuS
ujn0/mEYsL1HSz5IIu65IqP4FE3yolE9N9B91KXkZnL6upoAKiwAw8Sho0qtcqk2y7UXPV9nXs5V
ddKrU+8xLRHPZgZ4fRjlwvdCJYFUEIzw7LlPxXLxMXtbmTyHvB4zKd/pNbTX0nmePlOwQmndc4SR
bXurTdKAYXyITxcX74U+JuIVcpTBpHmzzn8QPF8hll4M3+zIPkqOeYHIw/+19tFjjtcjde9og1GU
//l35xWFGP/ncg39orfCBguPBGB+Lz/rsxwWHRHcbCsf/UfzaB7ms/1JbQoiEv07vluUqy6QcWs/
jOkXeLkHvg+i49hFry7vJm7+bKlap/BxYGtaVJ/4v4eKZ7OdVg5RBmby0+ACaRA5hcgXYZTDXBLT
hZgpLF4qpE7YNBeO8xoNxWJALBNfTSj2FiK8BWrqW0h+ggtN50LwmJZfmS2FNSwERu2cFTDuDlio
4v9IOqvl1tUkCj+RqsRwa6EZ4jhw4wptMbOefj6duTmVmZ1KHOmH7tULkIFYp64GiFCPY0KpKuB/
Mf6YuXGTZNSINOSvDd8ykUQe9MJ90aHpQ3jLoxpDXIzJhIBzHxZa3PjTEEj6Fk4c1lMOugNZ2yFw
YsUunS8QqMPN/nSYrvHdCSveJOCZfz0/kx3kIEX6iwtS995V8TokB74nTba9YVPS0LtUGGlAMsp2
S/dOU9yaI9KnmIFec+wIv1HfrfQvDsF5luFtxNk8ZSWN2W8GM7TommsMv0YQrpWKxIqZwSkUZK+I
MneGnB9rlW+tZirYL8YyY7D6bQTSUhTtItErjFJ6LiqC1js4SJRI41xcGr09ldy/fd062C1BQGsT
PSie5J7dGNKVQoU9x379BVNfHMY/MfOe/XkdD0KTq9P90tIGUr0xwCGjm4Y+5KgjFqtx1jWT2fEb
mogQij1mww6yOyaqDDF443jIgvVb9Ehg00TZkvZr8ge6EtqMiMG13Xz04AUM97D+jTYtRrwiRLvQ
eG7qStsqCU7BtYDO7jKjPZL367ZvNZnpApJA0JbGVGlqRpaLK72mL7hu97vB0uwh/5myIpAkmHoD
OOOq39NvlxDooyoHt2gZW1kcJUmsIUXAYLyndSWNdWWHiVz2YgJXVPFaQWLMSy6x8kphwMkiNIdp
cqnEQ7xQWlJ2MNhkmFBYsF/wQAWmST5Ntq5QPuIK31xcLmtvJCb49Ymh1x3VpWORWV0foLtZ7c1c
IETjtCQNqWM871mIB5/+U2pEWaw8IdTT0he/MiUI1cwhXWA42okfFt5PYU/uDJYSWfOTp48iqnzk
WvcWMf3C0Ql4Rs1iJyCKskE+yb+Q7iMN9zJtnv3Mn26DveLo9wVuKphKpaAwSVpuawi/SWZwFG8N
+S8inkWrgkU6hPlWM5Wjxm/hJzOvYn6WTWBKKh3pJ8Rmt8wte8LLtscTuoMmOrFgauK3VxrTQMha
khzmditUJ90qV4siL4UcUVEeGF3syHHuKQk56cp7183+9Kkm/aXTsovUMFqKqmB4Zr45w2esDggi
gxDERc1PM6jw3Lyu/jPkAYgMUnE5m9ChqjSKsSUcI8KTUaqa1vNNteZLSv5wj6peHlaswNOKTzwq
VxZykfLBq78iNr8MBViIoPdi3ITkgZKPHeQNpIlPjaQ5UtEwxkI2pEUKXmFYrBQvUwgaZRBVQ1yt
RQOfqd8Z28jq1C0GkWXzaoxQPiQ7pi6Bv9aVuquK7yp8U6XNj8S3dozPRin0IxDAuXG6aaX04YtZ
DCekFNe5BqMospuBzkGRT0rSH9TaYsyKW1nbHNU8vc2NdcjZD5lFX9a7KhJINB7nEqewYh1t5d9R
me3i1TtC8aJhtiUTihZnlKXM13omMGWU/UpKjkq/BxdSX5em9bCulORXSEVMtjsfi6VNJfBJYCeX
ve5V6nBp4tMiyG4ov+IjIFsMsja4gs7T5/ORkVuriYG+XCUVAkN9MqXlFIncaIw3Z+NDnLrdONe7
ifTwWG5OitS+lFEQw6RPSu6rEh0EdJDprZ+uFkqecGxtdWAGlrqZNvrxbHgZnX2+Rh17PYTRDP8o
fiDiyYxJS+kaFRZxJ10kAwdxQtu7Y2kF6qhi5EaYuy+3LibNKiNCLn6+MdfuBSqrAq9svhdCM5PJ
Td6PrphYmLLgiEASlfIaQQ2bMMKEre2IQ3VYzw12L95WqB2/B3K3jF8QwFI/9fC5DM4Ni1g9HBOL
uzx/QOCdCOCYwDtk7DoWpG/woLEI2GI6qt1AwqRkBynPckxYjVD2wQDQSXMkw8zBpwKOXnFpMw85
E4NckQAAyM/Qlz7gvlmIRCGhw8TC0+8bzhOkXzC35Mt877IdB2oHBc6AqeHgBK9uJ9YjjR98MWBf
PCHQF1JUC4FCwCDnQuKjtYLNt8Da42wheWM4cQlkVdBee7ZWBA0miLq9gp4FI9/5gIQTYqLErUck
leIlHLLs+8VpVXj6Rz2+CAj3tB3NFMRQ8RxX13k6qdFFJpOJO6LirQfqtBvlPfTzNPM5QOLeGVVH
kVwJctU/rMiYxJMDiDXlEKiG20qczdj52cp8Y8AsaZsSuFm4WKoXodI3XAXW1BhYiNcIL0qd4YUq
u/gAOcFL7FuDJg6PZIFDAz0DA1nCnTN7/EHjWC80XCSLQpqR9uR9xLAnt5wPAHDFCcs15l+5197X
HtuXmN8JwUKSH4EJdJjarhn+9OW9Q2BlEiAp+E/sjlC4URG6MZM+NE34YbO8ULc6xUH6jb/wA6M7
zIlhzH770kVoUFifDYe0Ch9gp1puaYBEbSO2Plgvoa7DPpSDUd3lxglkalijvDfMirfFigLDzrWM
HeThlKLWdPgd1t1w8Pv2FlS1tiwFaXhP5WOr7FKQ9eaByiwJT4y5QMSe2RYf9RHcbOlBa15UnPMA
PBZWGaa4lOov9BLgfkwFZCaT0xKUPyVXLzjRCX8J/cW86+M9HHFEvHBSU4aofzqV18ToGutrYuAX
3zKO/E2LuUswZmTTl4i/9yoIkOlR/cudD45UzZvwIEk+xjFgC7R74UqgRvFij4KHRJPlXQ0eFEKm
d5SgBvYKw9Zo9zIZXzOADCjxnmTCFLvDCuo7J3YQ/9U4MOZ2ND1CqFpibAXKN0niZHFz1uKM30tB
0wWt6cwk9ZgOTEw8cxMK+MhFOVz897XYHYbM68xtgZcHo0R3ZCAscFSgenSYWWaQdGkCGPtwoxbo
ffAU8kvxjJVs10In2wx1IKOseRAozXRUogY+wgzJpaAlHQovecRtUKdChpktxyouWyjXPYWBtHGL
CapvAxw5lsVbpT6YFZ9gHuSgGP2u7w8izETdfI845dKtEPrp8F3M+1yB0eIj2WEybL0tIF7XeK+T
pYrkb/JIbfU7hUkDniYUUDBjGMrZBbEngBDzyZiI1gZo4mp043LLX7omnT53wjuBt8o9J0ZWRsfq
RECdOKdVDsRanj9QqVbDE7/o2qUdCZW3RXIQ8MUg08CwWZoqopMXBYzWCjrk9RgFZFhgoTi2FV4v
wjCJ1gILUyK/DX70D3S49No9Vwc0MFKAGlqvHsgJQSAy743UYFdt44oEB5ClPgJ9gIpd0JMuFQZD
m/Dvpn4weYu+5ncJm8n+FnZBOnByHUzlkXYAoJgE+bXudkdrK97ovizFnmQGN8ja5Cvdl0JkgO7U
7VFujtJytuQrDrxmhCDc0VgxoiMzEOdoUJ0kdTCsaXiJmgtPceV2yIeYeW/iYklAPEXa7SbstgD4
Mqcd3tCshQo6JXe8sJ4LjbvSGXikHNLkMBsuM3Xbuo0o6IF9QFk2Z2rfijYMFwfUy4vdf3FQSN8w
iNK/jCDJ5I7pPZS7P0yTZ2XTzLzo9bczRsC0sWNwCU3S8AkTZ+f2HjZG7Tu+fDUiOAU/EDSxdvS9
zl0A8/pAI0JAuC0GTNrjRZmdvPSI9caLWZb3XAQwomBNgH8gm4txX2htjkO23Zz4MTgtK+pKPwgU
zZFO/Eo4BXiAQAOJFgfJYfIh/4GYq/qFu0WB2i8Af20Z68RHACxMFpYt5v4h8W/lVpe9auXWuXyh
Q7Wmv6YRRdmDlRZgJLhxDFBrS7I7H1nmlYbBkGP+5qyGL3nlwmyq1i8/qcPGgcbDW6VkxP0w7ua6
wLCevbuNUZyx1ND1SxhoMTtgfuZFCJZ/RB4x+phN+Gm5XGQBXSY5y+yQoGVqBlYqu7AX4NwJ4iZD
fhAgcj8mmLdTaE7H0MAuosM/7VhllOXCDBMQSaOMXQz/BFAFzGcQBj5gzB6+56LqLPFtkn87/Uub
mPKzAXETMFt5W47QHdpvzXpi9hMGCSTKWur3nX7Pkb9O5Hr0rxDrGwY7b9lP/8osigHLGmCpdOtX
PW5iaDmvlLz8sbid8Jy5Zw2sIS7sGoiS9Gogl2yy6Y2KgNRB/VfdjhfxDN/z13ApVYe3+LXbA8Ag
WocnTlXLaQsJupDxtfRQ1UKJK17mV14LTKLkV3yoX9Y+/RRu+nb+yF7mE+8DhFMKUQbacHlor/Ff
xF+fTnKVdF/oEfkW85+obyCVTM+118zWUd6hhrGi2gnhLkz8dlzonJBT6FutSyZCwWPs7c8EvhJ0
3BWuUHG5Qp5pbdgt/aMnVv1J3mtuC+8yIPlG47aQrpH2a7xwZd+Z+yDH+Mw/+6v8yO76dfqB4IUK
8HmNiLHkmjDI1CUnMTBvCHNUiqd3OKCIIIcN7RpewmcIBn60qwP1GNIj4E5u2rVpazhJ/+fbz1WP
ZdZsOtgUkWfGycGwKnaeSKhuJHwzCOd//xJy3jJFo3NB8kzwNTIzJ4ZILvmNsMPSASuSAolZf8CK
HMeKguK3cxO8bHOPJwYTS/3imfUTNceGNnwWA8YHUAQZqKhfJJRg8ZGGIPmVjf/SWb3mtY3aqpR8
E2tRKtYfA++C1gupUBuY9xtwEPWK29vyznQkfuT7jHBBayf9A8SR/nU3ec3CezV+eNpWC6QAVBlI
7wzLuUMbPo3hCNZ6WFHyFneFwpXbXd9Ud3BwrIbGx0pJ5g5ysCxE96BxY/LSwQeHDcjtXf3HeQy0
2nPScQw9lIypqk2wsAmL0q3FgANwXNcBX1o/NeNs7j5l1xv7FL9p0zHe4+ioyzvsKVIipCnGFheI
rX/otZ3cuemx3jDJq2owWN9MW0lmAgP7HvAeniAsmUMfYabgJBeWFPAr83IQsB7shaXIJ/yX3K2e
uwO6Bqexyw/HOok/Fk9I87//lifu5+qO9j2Ha0+RRxPIEAt4cP2GgtXcOrw84JC16oTWhOOL7kHu
gaPJJ4FSUeJkRe15mQ7Y958bl7CFf09nfi2BHGCzklDdPLK1yHQHxsjnNdaBfnVZry+dYKttEzEv
xPd2k0KfpOqF+/T1xBgYV3R9z4Nm0cDG6S2I2K74wFO7/2ruBiA/kYmRm/12B5LjWQbvRRfoPGSA
JiJA0E6lOAbuZ6ZkMf0MVyB9FiiPh2U9zIfVMAn3rsFmLeq8/HVKYEcKeQIOk0oNlNB0V01YuGlf
CeOuKV7cdgrU8Di988ZLcqwf85fxnn9FMgwfR/jJrO3y39/B+oCg0D+i3/y/lAs+XLy47Hc+SH4T
H8JPyognt81//FZsN5w1NRbuKH/GF4JdyPPzSQvQVkPAb08rCeKLv5pTA5azX/rabWBkfZpat1y2
/GBx6ZlKsDxel26LBP7ZfUaAE3g2BiqRa8sOVwfscZLUS+PAKrdqiJLBN9fsJ5/bimYJAedTBql3
FIqCNGAb19muiHyMvwSM44g5NJgVbJXsWIZQePfI89ujQNB5h+usb/WXQTvmqRteuQuh86UVNeGu
jvB/95TR05Gn4h8C+6I8JOo2KrfzcKySs1rcRA7D5qUd7016l8c7Ni3ctPymGibXao4Ld6LH22gv
mgccOMr0ghoDYYDGR4DkYh4Gsnr1o4oc9jnB+DyGmIdMH/1wLoezNVw0/dhPZGrY8yfe5aVyNLpt
Rw5zgfcLdLmrmO8M0imNW5cd5vo0xsdOOtG5DECuxq4pAwHHUCw26n3b+ab0EAWPMwVi5ILxfNjf
G/rSVLiVFK/Yp4xj5lvIs4tbPvCU2IXsmHm+6a/56FQibf5iW5zYQLQtBitoKXU+ZbmN8u8Mih4F
ooFQN9zX1WZAclOx7Zn5km+tEYiobOfIq2KGrsyHJpg6bYT/pxTac7WLx39VdSgovprsx2omu9cC
YCKoDF5ELM4ybp/Z0UhY7BTtqAVxoSm9bLoP2kmknpm2bWqDXzzpf0dSbxhqkYmIZzDWKIp+EOJL
2V9yidQ2fIfm72I4Mhk3Sq+KgpY+dfaBcFHYRESD4OtjdCAPHrwS4ysm5R3TbdI7dLw04KZD0vfD
DDckhpiCLScfyfRhCrawhfpvQX5tX0br0GBSsFNKT6zdFJOs7BHD+20RuG3Snx7flsTvJTQpTkTW
D1FfRLwwHq39JAqkfDec2pZhNoakZ6F8TadDF+/j3luY+84XUbT5Rgwl4QfWgj0/7yYIj25z3jc+
LEKFYQWJqlyJnBGfQ/rQhL+ByqYxDhQAFP4ilQlR8DO0OPhwhJSNTvyvMTAAOaa6yD8XCPXWdhIa
A3hGmr7NfrqcJyOw1Fs7odD7CXsmQ/3fQ4DqI8DOyWSMGivMMFlrm0jcDfFvCCkcfhIgP4bf03Rv
xPc8heaGjcK2jT5qOFPdeLKQwdMYhYpvRF+Rcgi777r6fTI2LJSHpDzm7jCT4J5h4IxlMLcyH/8x
XYFqMJDm7pCwk9vF3Y3j9jnAqrKnMMAGEkqSbthpdRHlHf4tGZaDdzRMyD1bvKk/cOUdWMkoCreh
uNValg44i8vNUvW7uN5HCFyBLRsyj2qoaXlzCkXUnrAlTBf0xZr3mYUQNZChMkUK1HEMKjwT12z0
Kvk1aVwLTcHo0hBG6CHl9DSORw2P756QEAILDrVwqs03dd6pLDUzPWnCvY7h936y4RXzKgtBofLD
7gYyz/Yllt6bFj4SXOxplzBFWic1KqadKm+1fsJHJcGW+Ym8n/JjnZ5o49uEHc/+XhWDYCqR26q/
3fPNms9dEqxGr8oppneBNKy4+tNDi4qiErCJsY9F1Q4iRkBQDjLkNkvwqWX3lQeA/KElWQVrhLNl
YNiU7cXMNyxobhdqXLAubf+MMJpBULvpXiIWAnV0/xABzGiJNJCunUkz/11gyFHQHWABu+EuKSeH
twINggkY7q5PhneOzWQtPOs/wvWio81/lHtJ2cwvQnbpaOznlZEito4pnfryWBs7XtdEAwcXa7lk
3cjsC3Ex2jbzq8GZWdjqR4y0E4Ge8/DUGfZN+HYxXQ4yBEwzAqoAB4OUCV9Da0KmBp1BH0TF+Wme
9mZDs+3AR6gHxipNGOjyKzSaWt3qyb3Gaw3XSUPwmM0MPwyXGbYnemj3/X4cSfTaJmCbRFmV24Ur
R3PyAY/MDU425bBvBgbhUKaZNNjhKzY4M902PuGrfHtv3iviENO9SAh4dE6te4j8evq1hIBNVUQv
Wfynj3+S8mLFF31i7vxiirceXw+5JZXnsjACwxtimVD1Mc/+rJSdbHCg28i+E6io40mfD9E1Lh3B
PNPm9BqV7ncaXzUgGlIzE0/QsMKBYIKh2q5Fi0PSpcxyuaOz4nOuPufiD5+2TF38PAdV9RnDbOaQ
5bublt+c1wFNSo0ClbOzhYNXec/kFCUMI4FraUfxoAN4wxm1IAk0gvZDXcEx9vQ1ggD7l2bhUMEW
F50UVRwT9yJ8gBFZAm581V4czzW9Ztvw+M23sLnEnQdbslwVaP4atQhAr/pcEgRb4x7Z6LbanUZx
l2iugnlSSCjDayr5BquPSSUh4ylXbPtipC4snHJV55b4sDLipaSeUcvHbjXfEw6MedvAn5UPPJdV
kUv/4XQ4CiBRW86LCldD+RfLH1q0N1o/H77iNECEd+WAkxuU3+4TrLmZIcm1LxorvUDn7uX5WphS
aVU81shGnloQZrOAZlDBBU/69QxGsO4SwFOHPVEnW2E6ajGeSOU7IpOyPsfSG1Zv6H03STfjDYsw
RHgN80MW3Y3KE4V93exlZtkWMoZFoUqwS+OuKkHGrNCcscs9wERn3M18O0Q3qxyG8PIMvSx9FVFb
RvtqoHXYzsYhLg9iYUvNnhKo1y/TcpCqQFhTZq/nun08szcruVkUKkryFUbXTDxoMMcow74a4y+C
C1plh5RxngGJz9USV5Tt8jwQwg3tCJTDYle6gKs8/KlH77UXJh+ywHq1oSDG03F944D2pNett7vp
8RPnuIIw6s4WN6rL6dKgiNXcuAvwAhhpQzXghUT28/hrqP4Z2TaJ8SEW3y3md8byzhwbjgcMDJms
OcWbjV2ZHRDmSYU/PHEvdglzgphpaVSVPHOcWl9jHIoXnOGBIvpTxBNsmk+rB1dlsE7CsnoZOlbC
20RCdRyEGNLZI7Qm/CQ23TfOjswSyEf9m5nPdCCwy9HK/X728tUJZgM70SJEHgr/8A9pFqZbr4Lw
PlgvWv0XxdeF3KhpW1DuZIj2vIY6wKTO1iHPOzlaGU5Y7EZMP90uMFA5rekciCycnUwJElwHJldR
3pvlhmUs01wCwKCBhDgs7thr4bX4NqyXLnzP8KAxAx1ua/5TL78IpiJu0ihye6YxBZY1lAVK/KvT
cBSvSfgv5tDJnvhQZmAf2BkL6OBmf0k3RW1PM7RPsAs6EthQSIEOuOMlFZUXjDK73WsAgC3iqoBO
kB9hlbiEOArDQPzLO2oFmyBcGXcTYWVaQPekN/xJUW1L7vJXjFwrG5YACCUn0gAoD+T1LA4zUwtO
UpAKmSQfRBEw2WAsYdgMWHk0AJCyAGBwhWY4eIDUmCizAk3RqWdPbVwcWJ+2hrYyTy6AQpKyZcIC
WqMWPtwDEfZe48iMY6AfMI4QLjM+I+mNc8YXTEeXb/B1ZvVVSX86HpaOWiCJkD5cGrTUZMSkft7B
K/6hSOK4IRMVkiEGsBzKRhaE2UHrboiwCG6Vqx3yF52gYuafKobcrr5QFhJRgrsuuiC8+Z0qPxJm
BWwpiGRtHJrcN/Q9wTZdusUnQoDGB0lPdQzhn1R/sq34R3wbYa+BaP/g+izIPo0FgDn33kqzhjAN
J5tzkVTm9dFi8b9M/uqhTuxuZANn84IJZOSFkLkGuy9hkV4ECJX4mb5AWZWhiDkqsyFmZwggDfv5
BUTDq8WEG5gjxn6LH4NOULUVniLeR/DD3ts39VQHndMd2AOusQdd+2jgozZv/TdMGguJEXOmMxbR
5b59MwowbE9HpFs6yeDKhmf86p/aFh2eVNjlehMxhnRMzuQN5CdCK0slGIZgNr0MIi9/Ki0L8xtW
Dp5sq4Xn+vfXsp32GwhF+ccsE5Jkw6VKpOOiedxXmsppGEAs0yWneSQBigdkGi3zGVKw//itcG6t
jjApFHrkf+IStsHrCNUWxIndgqed5vb9DsnSzKo2LnwTZhgaNErNJ+Q3Wh0BbINm/hyxWT9pUkzY
MXA8VBeLBSxQ8GcF6Rhgtz8IfsXslHkcObBs9MhFIIJDBFRpgNCneVgdCNJ1rLq24IA3hoMDHZP4
asWxlkv48tynL8uFTsDUcY90Ytx47s2R+PCjxNTy0h0HVN4OAsEWP+YMzw/oNuuTasinhKVXkS5p
SwDyupf/EPEI2zdMbTUIcY/G03azvLSznf7T7h3mFopt/UCxAmTr7vkpg/gDYAjIErn6P6ChgKWd
frBRPsd964qncWdlsKjt8BvmlgJ+PW3UN3QsC3gaYJCjhd7wOZucBEQZQ8ocXlnOzQkGCZwAToHI
bXjWB31fXvI7zRG8dRA3E7/D9Q2EFxwY1Z+IxwBP+jXGIgeu52s/4mi9SQJezZL5HKVRoD2SaQMX
ueEdI11XbLR9r7CKYQ3yF3OUQGrpvydhM37zuw/dY6EA8PJz262f2kic7jN9X448N9ZTPDI1xa+J
zUf/A+tA+ssmzLbcriP5CKpr92/p0JK9zJBNSJEjrMhw+c0KyCnCMvJcoGYxBYQg814I3nKuM0dW
vVHyqWZIyTJghaIEs+yO6k7HyMhdOGUdMKuUaUGxQrMauzGyZ4YykQPkBfwFEgUeJUUO7Gt1hPhk
h1/x6u9KpUeuifaCq0OSgFauZy0Te7UB1rMz7HlsKMwQlML38oXC1mC5xx4Nl8UAtvEUFqzmGcRE
4VYAG4i+H4qXq2AfRxI4xD7Q5woJ2Ua/YuLQ0mpu2EFs2egVjOgMvTyCtIycN3HrN/lqEpzyBcIF
hgRmjMB76WzQ2vpBmu+40ZVAuHNLGgksYo8TqJ/dxvKH9DC8F+/AA/orlXz8D//zq0yRwXGHwwKu
IJzCJVj4OmLmCz4DTXNCNAsTpvX9Dp+97ndXEb5M60i8IOp30nABBOhJXoorFnIpiDRmzC6Wqpye
JAGHiGje4dJaj/rc3vtztONJIetorhjuQkYYTsNxWfWqm+GW/tZ0e0i4eK2QB7YL2aacQn9YUEbh
VhjRePpJdpoRLfy2OEsR94FmnZkP5HhGPe8UtzmqSzVIGUa7ENNKkcQUlzOMk0dK3RRKGpF3yI1Q
7iSelmAxied1SInDrBsmUOJyflodKAJh49inINt14hG5AQMeVlugo6b/Y5vBEv7vKEMsy1kVt+uR
hEc5iwUosLmPf0htke1MG8K1ItEJB8dk6sh8Fbkar5iouo86Bi5yYwXLel+cnIlIssHp+MiYC5EG
SzYmdBrqVTzJfuO3JvEVyqaNjo7yX7ddEzFXkiZgNu19+Y/zHFM8xLDAqxyHyjo34MNwtWgS2CU0
WrJCuHFmOvavcg0GJ9+tNZyot/Ee1Dpb/MS1m65APiqdE789GxsGCYS6GJHEVuuv5sjs6RnaJd4B
nERETg9GUMofwLgitstpMJd/6y/uGV3RC9OqYcHJ8Vkdecu4ySzy/klU0IKHB6NarwWOgcQUw6SZ
K2i60Wv35JRamJVauT1Z34348kwvaBf0C3M8kNqRioDQRuAnXgGdDoNF/haYIohUr8qBfpmN2/1W
vyvvT3PHyTG/Ot4yMB5eK1Cbr9KdwWU4vvbPE9t8ZlZAmcZld4Lm+1MwhfvGI59M1mnPe4PAQcZ3
em6ZU0UsvoOunWChoF5D18gEi0mbhkMPD45y0XQjAC/GLtEL379opGRuMe0l5n399fjV4YyGHGa/
TiL19SM1tC5qUMveSlEOD3AERq7Z4/OC6UFy0UyvKjGVdnSIltDVYdKC3anIpZ0UkjduElho3of6
TRoeUXptcCiBoMyB/AEDPOzxN3Q01a8lmmEPzyENp50r3JBwcGvYyJQuaCgQcGtITC4VuG/tmh95
dTPat3q+rgM6i8wz7AtA5zyLXJD0EmVXubgxVh+KbW24xLaVePNhLKhhqIF3GciIncIxvj4P9bvI
VoCN9Ja8mLRd5vqM49eSywSrHfvJe/suKR0Z44lsFuw5Njrylx8ZvtGmZoEBil+L8616S1Kbx51d
Bm/84vkNHDRsKppqYeUVYq0n4IPzL3lEj+cBHJ9lhG9uqe5FCjEdOqvVvBjaZ2dc+2oDWgPRXoTd
q5EkBF/1o9KC3rzkyl5WT7d0tGHzMBBuSGWAn1dCd3+u2KkjknCHAiY8PnHIl4LFQtnxUpI+8yml
Kxq/PMnohRgMK3pKX5+Ghg53r4MIcpAtgYlJaB/I2PATRwlJD12tdNCtSyzv5v611vCledEQGw/V
p1TcG+sog7SYMY1fAJN2Ze6vYyhmFlF86YpXjiFZeR+wUICKQf4aENhzrwvb/5TqCujoxpgOVmtz
L8APln5J1G3qq/lAo8poHRK5WR/Bn4jsKJ0ZWwKsM1CDRpvGRKmF7vVzognP28/k2dvIkLJTY36W
2GD/xcmvrl+Ixe4qUOISHgKx9bDvYGfQ/K68oqym4LuMdAn5B4/5P8K6L3QnWb0s+q4fiPu2J1J4
BIwY7SqB5BZ04XEECTfTT4sbpxDehucJ1l9NzkGEH6P77H0mjBRG9Fe9/4QmN5qvAzFSoB++MJ9b
83tgTmvg8PVn4DJg+jQ58UAXgE/WPhf+NDR74+xLZQDrx0wfGQJ4fMpJUNft5yMVqXzRF23qkYn/
ecBJV/9EmLYAC1nYA+LYZlleDim4umXFMZ0D/Pw1E5uItxLbNljFTKBHytky++6mg/iEbBXouOwX
78ihBjSsQJCG+dHLmHGC6jPGlxE6zMCaYXWbAFfUcVsS3BVuZcYmFfdLBWf1BTOABVsCHR/R5CyO
AMIBH1xnuMAXEVSW8eOJyH1d4Ct5jFN0Tgm/O0qxJ9O9s3pF2Vt1cPUL5O5N1z9C0++9XF4IPPH5
6+GC5IkP0Q2u4arr0KRbSqkqFZ+dDlFjcJbubSqOhXkUwlOTYG/3Us5bqVmJQgl2ZvKRyZKePKDp
rf7qEF2oIg9Fdpa6t9jaV5iWkIjVHxaLHkK6TvFrq78Xa9MSvqfRyg9iMJIje2d/9+ji5F3WHgvt
YEY7qwwgMkgmce177Fisdi/OUC0DkcMlCh99FnH5HMxpq2enRLhH8g3ugUIEonAXgZDGj2X9/Bzb
a0TxhNC6P0mzo6NAGCVQ863ZX6vGS5Dd4nIL7EBO8WNS/2u2CHGVfG3yVGBeRMDTBid8yk+YqUvA
VOjZk7BI5uZKcsTA0M59EruFOUAshUQW6hn8O4xdNOT1xbapwAU/U/hnZaDBTuE8V1nAUIG8p+nL
JO5N8DTOBkEFUE0yfqr3ZEjsV6iXuPRvusr6t7uGKbWD4jZq7gM5Bfht7OFqtr8Io9m7tIwaJt8l
Vu9+j0MWFDh8AdGmakc4JEQkDdZ2iG+V5RPYnpGcSigepS0y/F2cu1Xikh8ilkHy1+mXvNs//wo4
epiGMbBmkg+PgMH/u3YREf0I94zgAciv8k/P+CFE9ZCDtLsjQc65diziQ9g/CM0gihDjzgZXttX5
DnLyFGd4KzlPfR8zyCx3FkoNWiTg58WRDK+Y4dL6ivUZJkc935UQt1t4fbtC+oVShBip7x2u4RQi
D7U+xBgiijnjSHHh5HsrsCVdaLOhrqyABbTTihlVvxJeDdGR0EhBY8XMBMlj6ixvsvqC9SdMoImE
DyDY51qJ8bMQiw82NRlzK0bDG/GEw6PEKA2nRhoRBKPIyzcz4nJmdnStNI9rXUwvEmIlwIg5gxkA
5QbTFBvaAu6B1G3sd4hRKeUfikLQ61OmuUx+PMq06SyeKLFqwuOBalaWk9M+yQiyW2I6IRcR0obU
+ZY/oCUi1QOqgGvGciE8SDxN/yHPjcbv2GrdDqiA2T2FJPVcAxnpnTayQdJGFdB5C7wdrL/5Fvz/
Ae5JliDEYpWPxKhhcB0Y7DX6gB1T2RR2Rks9iGZuQ4MEqW4SIUMifSeThbRMfBbskuq1XO9v4/9T
jMVhRsIpWKG0Wnk4fALHMFaxBk8XnQdHPdUurw/6HRcMTqIQa9FTcKdr38J8gJKXQKX94LDUSkcf
aNiciINO8saQ/c8+WisfpMHy4Ga1O6OsV9H+A9BsxD9DIrR6pVdOyEMtLwa8gHqFRAwJH+dcdu0s
D2tBWM2z6pC4iRAH+wKyaCg9VquzzMlGzOJsahUcWSC2TzW8pk2LhQ6sacIdgAxX5loJyY36mufB
WX4lBGilAJMYCaMcyu4jwT+T5zbQLzggtrXiGqnTKDinurxFhbj0xFm7Fp3LEf0NE1R7JKELsgJl
34ZADX/+xohR/ja/xzOgCCogIJU2pjq15ZVdRn+HP9Fm+HvumbU29A3/oQ20ITQ+40t3xWBM+8rQ
O/7TbohxVm0S0D7gNfOWnx4qCVQ8P7sCnVLpfgAMVBPOnBvhg2qc/8svX5B9yMwj0WkBIVq40dn/
OZM45ZbPwXmXfSM1iV7gqMFVI9dkwGSfyNTUq39A2nACgMql1C6sCsxpuaZiV3kbMcXRuYTOJkRC
uI0q8CryA4+pn8GzHBhywR9dKYTUN1BDWOnzEb52Cb4GWc+hqOYMY02xP6tvEa+ZDzKvsDtYK8B6
s0WQgAz9+YD7xoavOIlX9ueGrd4hrqDV46yYKCVPKvgfQ7sPCedqlkbJlMmtIbhDuOXPIBnyaRO8
QYYSLs09n5KynywyJBQP5EecwRmcDTYyy8LC8g2mGvgkN95G7d3qjcfs810O3Tc8BtY1Ygps0z7K
43BmX8JnaUOP/2qg7o0NRNVClgNBXvmtqLKUNqAn72XfgsIP4qd7VuTmocf3JtCD/jHxwFgAFEL8
rI6NT5+JJpr4TwAYlW3XO7ioQRq2ac2F/5F0XkuuYkkU/SIiBMK+AgLkvasXQqqrwgknEO7rZ9ET
M9PTfVtVQuhwTubObU7JU2WKAbDBfBIlHz1XMcNijlYfqBhxOTAZ5ARMvuio/snH1EWfS4YkpjX4
O6FIg+rYmFBq+DIgwqoF/m0jtCKzPbzpbEdekMaTMdJbQC8YhSlAf5RPK+kAH6ChqufQxCAyw9/M
aXusy2bkPDc409iNMkPOwt6YQt3BCYNhcgY5fEbEkDx1mJ6SGM4CYgzGliA+6e8M6JPUqeWsgs7X
WQy2ynU01mbsqPAbp5XVtx6ws9+OzRT7BvsOj6NPBiP/BrRvpFOCYPFX5VA4GLj76G4gYlMbCDbv
giNBgsPBdyPB0oePRpLQPw4EJFrTn/KXVdBDQOsBkmxNtaHEMij4wrLG9CyzIPwXIh9n3uYOHVmN
CJsRce/SOtCCcGLRnTIK0iPc6LnzVGkjPb3767DwhiWGD+ZsChdPRcc+0xpigkY8HilF3Npd7MHP
FTBpxwOEMrUmodqR0YyC9vNFALYpMOJos5SNCPI9D87f2FVjXHOppEyJkXKDf85/7F0N4zDuPAgt
A4bFZCsejKf+SmEpE/1IjN0v41nKR23trxAlLEn6OAwQ8pCQY4ZswSdkhs4kYPIo9zz+MdUT4Ves
mSVHSHWgy22eeGpxy8UnMZggav/hHpNzcU/PEVxWyZJBWwNsbFCYWGCxQ4CLFu5CNgNvfAISwBaq
GI6ScTBBmWfGfIOQJCOeTHPyCH+/dNIw7gkl0BGoWCOggirnzKPPDWarRzcCOTTkSWCn+Nej4QhM
4UIyCaZWbDn9eKdwMeAFFAchJQfeC904fx+ojuLxVKJ7l+C7A+FUUKAR8Yxs4vCJZxjuSvGTggIm
MD6EkIrZPJh0TAHkflH96LjJMU+d0o2N+yUcVHAJiuLmiAc5DbQCCIjvA8uuGBdNQcEy0sFM8AWe
v9wyZmCDJ2jYi2TFJfPg8t/DSIC+t9i6wAgYpyHQ/0dlzHiyYjt5YpSRNh5DNcoOAXqphaOMSM1A
g/Ifl1YXKBjgsNjdkmHUtrlyCMzrq3THjim29Du7evxkECUeumu6b1/lHr50ef6usd648gB9qHPY
P878cu447wJxYcrcYKzwgRbeyxjarXDgmUIqOVp7mM0p2yWb/hI7GJ3a30O1zzD9sowbPMFDeugv
n5N6MZ6TNQDuuXXlc/mj3oUDHzZ/5a/6iDzTj4mrAAkYcQ6+I96br4m7zpfPF4QfA/dAeUovtL7s
CCjAqPzas4yNPlXVGMo1NsHwjan8tCsAyz/qGfmhrLpjd2J0xw90/8J7/5AuzAJgancnbLYh0fwV
u3L/3Sg3QF0hJHXFkjb0y3xR/xcv+0CBZv2aPOXNcFSO3Q2iTb6Z/IX3z2nyiBja40PngEosgaze
++kcwJTlTYUI1QBs+SH+ZuN4E9zUg0N9a5nAQz686z2pwJRe/7FRH4B0wy6/vhfJsUU0e9LcZpPe
vydtweNNimZKy3sjmmLeHpv1hOFEuI7Pwj2bMduUV7E3rIt9c1Ydf9OccaSoYeZA8KCIZk8qTe0+
SsUYE1RHXzNVcHmo95hqrcRV+4BNugG2dW1cUNbvs3FvzjDWkmO5Hc4A8c2+PNaHzz4/ps/u7j/S
PxBRBp1giu+VhgsnWyTw3hey/gybCjzRODJanKrIAWECPNjpUzp8l4OCbxpIP14tDghr8oT5xICg
ZanRiiA6Nplj4Fj0W7IVsUHEcymdUYcb/8CIdXjjwDqdWW6bVwDa+4WBbk2eBqsfIjlTzz/4S4GK
CSlBtybiR1aE+uCM+wVLBL5NLu2+vCpzYZcup1u8UOkNAA8ghP5DvUkXMvLmQR7YopiYQQiGeArl
+L+hTIFdAOX+Vbz3z3yb/cjX6GjcQWfUTfWUaKvPuDW/QP1BTzB0BJQDO9QYfDsCFXJmpRwCGkXk
OA8EVRfZnpCHjOeozRFLdcCMIYzNbcgmc+ck9kcyvAXCie6w4wnnB/lxWPH3D2UjaNRlOGEXi9CK
jUEA3geR5pTklbEp7fx78kOBlqJp4/FIz/V18BSPcIsfbmZ9E7fKbxfOOMOll+iJXnsuX80zOitr
5Uc4CxseuGSBTFZ4as/vQVtCSz+ol5HL+vhepBlYND2EAx2dEYu8Zqdn+tCcPkf0IGgV2E/zPZUY
TyJ3k/oOvlJ/SK980dwvhS2Q7XJNvUoBrLymr76cNS8QH/XZ/CyoSMutzNbMlrMGpwfG55/Kj9u8
WBpf2kGMCgrzfWP9wXZh14Gc3vzjec8oWn9gWD0E5r1TK/hvfjrgEAb8NQsbaxyu/SGJapHg5GTG
wK3gizG7gABABP7srjg0k8sC48OGEAf1I6IyS1mqVkpj+Ew4+YFAVQcTo/DPl1ZYxIfM4iWMa8cn
s7zpXAQPlq2fvveIefa//s7GPTxBeVSCn4BKZRuVC9pBkC8dmSPzfiRg7Lp8aHxTUEiNek+jwFnJ
FX1osA46bOlXNVBDkaiML5pFQJpA04iEFo0kEBGEPSbwPSvIynTAivFsCI/Fk2XQecMccj1kOnQq
kbJJhgWENcwm824/wTgALlpN7pPv6ALCJscv1/QNlCL1n8AH59yFHV9aTAYrzPwMMqW4J7DGLOOP
cFsO1v4GNVY4h8+Gm8rkXMMnBLWlSc8FhkiJAJeppalDhRSYp9LlQURvnNCyILnCjcjicetq6oJR
RCSI41CWf4sVD+XggFVihLUunHBs4swI4Hns4pkckJdhAeoB3wNN4mFz0Vhm41Idt3d8JInag9sK
aEUSCnswCiamN28IKtSuwNIw65iHOxDpsu+sAxCx6Yvh6hFPhIgDQyWyy/hHEFN+gp/+1g6/TMMc
rfBOHKwK31xh0ulS/2BcJZF1obMfo7mBPjqC1Tyb8otzKG3zl9oU20xOFtXLgHuTiRywIkbGrJII
NPOkRMyAekzPsVqGsidArCgz1Kc4dhS3T4y8qz5NckqvaKEaZ+17gFILL0nkkCvNSAQBw+aX7h2d
tl0EFpvhh2KI2dZvSFGoAhmagEMn7b9NkwesegrkzuGPZLKR37+r0fKHLfpWP/ojJEWC7Ni62OzF
Mw7gXKaCZpBHjbkoyomTwlb+tR4dUgjgvGgGYYe3MdAyYi83wnFmtAN8RNe7btbZvsQhCHQqYfru
jKc3yI06ovzC5dXs08Fp4GTi7PiFjUhwERdlfwoo6vPqi3OFJcOnxmoVqjVZywC4EOJKmTzWDaHG
/59uUHia0xqFkzVGHHUN4y9I/Q16+BA14hxLuKrFTmkhwn3+OhTQ6F2DaOOrODw42YBobdEOzsPQ
7fceEYRPrJAbM26C4CLRuVg1hwO4xXdWZkuSe0TYE8mpJJAmwdGT2BJkEYsKKza4DoyCC2GGmXjX
rGQ+MLwpbksozaPPXWxIJToHlT2DKGtVJ7laYwsaTTbq12VnpOo3PIWBVPobUgfC8/JR0xjMxi8Y
e/Wf60BlzWJs1XWOjQUcaujCMmygdh029lTYCCgPDrG8hBtpVBs0xxrmeN1SOhW1JXQXTXE7EnBt
w+knaDbsL3uH7ElH2YdKvpgYC7oJdonRqfKIT1pczBjwD7rVPY0H1fY79njmpwsI8PQ1RMBkc5IR
tCmXuVPmxdTCG/LYPEFQ9GBEKc1gPsnX2Tbiu2FEvx4OmQc7YhXchQe/WALKF833w3gIs3eKRGHF
dlFjoJy6BqLZfiVU60YlG2It62cJmtjgEh8NyAtf39hjeOFjI2BIAHjZ6xtTb8jMZOlwFQID6skp
Ga3U2w9bC2eETt3sCXiqhdTul6Zj7ouwBqNdE7ap8IfTHqhtkjyT6RHdDaAAqyjXmAjPBd/+3nW0
FghwroxLcIfq0PDBb6MuRZPBuPODtGlse/wV/gRR5wFO+AkRIpa2wda5v6WYMn7sCVFW6pwEqPe6
kSIS601dZdducfG4+NJugOAelJBIg0s2WRhWYu12M9lcidbsDGrhwrHlr5zi9uJjLWKzZ4T9oBxF
BLLTxzKqd4Q/BAQtICSzT1X/YXOqeFjt4SGe6xctD7xkLM5TdZ5KkCdsbfRnZkDkMrAr5RlItk/m
APDX4Qs5BHV6tAsEjzYzlij6XHGwdRqYWF0jhwfnEH7Y8A2MZj7O5MakL4dxv1HzLRSqxMcxnIgV
YN7aS+tr4a9GMisw0HOCGgykQZ7hRp+8Vx8im3kz780ZDHzbbemfAs75CGd2Zv0YzTLl2xu9OTFc
f3LFvRFhl7qEeAEbyu6z1YBZc+rSruIUHG4wUmGaB5zgz9L2mA0/zEGyaK5Fcw5LlO2Mg2t1EVJH
i1C+5xPB1CZYcno0V/Q+hILDjkaTX9CJb0Sb8L5A/HmLGyx1a5TRxQHokMXH+aJuY9U1HETUubww
JLvqeBpn8Qmq0D8E2WNUiIZeP1+E5ITBmWfhJMdxvE4nnlOevKtTyQfWsAgfW8DQNZIDpx+mOPwX
S5apcP9A5QHSHnWfk1lnkGhoYLAE63XzLZjdmoY0MDO7cQYSU5xQ6zYMSfJl4YPnU+VMfr6ff3Kx
/Lwnrk8B3Rc0cc2mB+HNPjQk8U5iWirUoac/cCNdVurXnsJ9SyYMnYGOClwnM6SeCc4cxqAvAw6k
TvQk4r8q9HrSN3TeXEUr/SP4B9NXMnQNKFffC1LSRSxeyzJgn1E12DdlsMnCpU/MQ48In15pir0H
ZE4J46MYtoaiDLNcCD0jKZ/Ypfh4jXxrwZ1Wpy7hoMCKpQOJeo9RWT6bCcMVxfCKSreib3jCcPWv
B25t6OP9gd0YoB+eu0hRFE6jx3gZ8nceaYkrG2j4WFVYGvXatdHQlcZQpvxk9amVW+RvwXp5VIeA
agCv7Li3y45aSxS3ArqVNFyW+V4YSOL+VggzS2aZcAqd0m+vaTX3ewBnBW+4d+Ki9u4Azjrt+AEK
Hu1Yuno/YBiUy/wt/tH+sh5SezqZ7n2juH7JP00n8Vl7a9tI7lJbQLPelOUG35iWpGgJyVok7Sc7
XbtgTyWqKuy1msTzyGtD3R3ibj9+kDqnn1VhPsUiYjsnLQEkp2yZZeXoeOngv7eOOmOR+6e+4iGr
prbkw773hN5ftQirVdiToXafSgCMeEzqzdyHVfJddpW8gl4gd8Exp0YbmueUyrQUYIOF16AbTdX2
9WeyRiIypC76iQiVkgSlB3dqZ7wPihE4CRzGRM5xQRZd0sqdqTDYoy1xM8pSIU73aP77CaNZkRkj
zvxo6UqxAHXOw1f8mcy+ky+wfDgLxnayNUbmqRywTAL8l0mtSdkAs4Ix1wDykU4cpGS4nemRMTP0
zIs//xrSgfMQUo6AcEAT5sQ3bKrP1OMjZikBDvBeFQHPZafR0CBqK1IVlQhSsgiGqCIGHjDRIQ/6
/L6lEpCjph5LGpYerRrpXbhWDZv3F4EqN0XAXTtTCspT6la8viQ2+hCNm3/5JpN58T4LNQaiUMU0
uoTvVPFiklOS5FwaZDPtITvCa8bG6S12249xTyBpErzOZX6zdk2WGcPMwm06GvT6vTH4XgnLI4sL
ERh04LFBBudmiJFuinwOrESNhL033g/UZry45JjM/gXBqaRqyYXJjvituQCPKgLfyfO5VD0Sg2vP
Pxu/ANxWuEymgFH8CpuPBxWEALtfsWcX6pd6fdMRbYX+165azWmEpR6lNiJhWZecAEYy479xJWfD
b9T5q/7dujpKB71N1nlxjnoenrRf4XHXTl51dFdDfffJ9yociYYvtjuXoyAOo6KyeCoF3xqzuYm6
ERpjEeB7HErgwyRJ62+N3Api27XjtNuoNR4BRH/Ak4ynnHbwfmK9nn1wZ0nZiSbTm4o1C+l75k+Y
SpBpKX7zfV0PXkEp0nxv4y/Q1L9xfj663xnFKMoq1hoM15AtJNdv2ruF+UX+PMCQgH1MiAG6vxxt
ssaNI9VVK/7eBcXgAdpovD+5Tq5IXcm3Mn7mUG7dNx5sSlLvNAWLBdRUuLlLPA9CNCwivLW/oqkE
8zj7OBpEuEB/czcPxWT0OaJx4zm/GOxHOoN6gmctFW8QHAGtPh2lbRP3HW+/9C4JsGLI6NP3/yW6
W0ynmwbGrjryaplM3OuMtAHBYJTCnJVA7YDEhxxpytCew0qyGgYS+imGvKr5xbngW5A42UK9Zkyg
mxq9/BiuNdnAJ1NwAoE8Ce36Uf9rD9IZeJPqENk9YCWoQ3f1UUdg4Pdv2LDiwajjS78jBJOin7tz
12gSaJf/KWdofhlpMswrlqX2G+FKjZy+333pw7ssXetIDidRTHhWTBsyjQ5hSTSBWq5yWEhdvtDY
avJGd3t892EeMGN4w4L/uAFpkgPOWopQe5NwIevKXA+XmTrBmRGv+/wlAIuFyHgEh+hwoHaSkjMN
v0AsRBnbgZejzSVkwNYR7PtkTzHZ48AKSL/FCTZ0W5TRMMr4ONgJw6ijumkAOSyw9VJBfWFjQKqh
Pf41YNIXbOxsjFbdIcr6GCS4Wsr5g/FVOGOiR7wWN4F5W4J94fgaGTYIVWxkN3s6sa6DP2zBXcDW
g+acWLzJKijnre/6T1zTDPhUM3kZgWIwSsARpBj1WilHV7nQPy4dJBlKUwVLGbt8PxoYkKkjDQ4v
U3GV5coCtKCWkm6ycsNXAsEG93kmmiIm34GDjeLwal6FVYWb6FitppfgFjJzob3GiomehR99fb5k
EXAzx2YRxsInmRPDTbsjTLz0F4QOHCdHeAkuTXfMmyYW+QPIIgwm3fjfK26AsSYUNaSf2GSqYxNb
/8SUeAzLZItQQrh6tvFqdVYK7zgy7UE2pWuKuN+aDjOgCvERVXvqEwfHV2Rb2iMEPQE148UBg2/e
cPzF8EUDwwnStRF4MiZSjYNolcE7MFzFvs9pJ1jR8RMcC7JBlb9P3UBmYhzBuFdDBJjhYKqgEVSm
65gpB1pao/OPCoBUDcuyT+N5+cFKSU3neEeacn6r6GuzNrzRxppVD/13NA5PcEqhBDXw5puGN61Y
tj5qx3HMJDKb1TJo8vXQO5FPOlvUnCbSH6XVVAE8UPDiLeArVKKwDSmKCuLD9YiQtVxmVC+6foFa
M7yElepIE/88pZTs6nA+hY8pi1ANNHVlJPHTCNO/sKUZQJDf1RtDSGcfvyN3TNlMsxQcgykeaTlh
mkM3YQD0qTAx7rRdrJen77c6J+ga3lN0oG8YaejeVHTUOijH+Ps0XdhQTiSFMeshfUZ4HU6NU5uk
SDe8jATaQde2UhrMwGUMLj2IYUBNj4MwTsmR1Sh4kZaBU9PL+LKM8otTO6+g5YgMZgUiKxphQl0C
HaEod++sfY17tl+rq9rwxOAHwOcbpwsBB50ew+giwYLUuGdww8fIJ4ELa7y3goLufa5rzDq0klEP
dk6Qwkg8s1W4tYH/4qDSBcGbwL0eMxx0xlQGAq80jRef+zsju509v4dzIKfQcwRPp30KW3lNTHY6
gpHjxVfuJ5QAz9VjAu/cBxwVQiSBmOg0VwMI9N3+GxgNDtHgTUNjkRmwGBrii/OpgmwqtJXpVsqA
9OJTwct0nOVahqjfRGD+Uu1Ug1ESl/fWy2svUJCXqsrGrUM1WYcIygTccRX8eIS6cr+RDPYKc7vS
VUzBSltrNIJOcvgY0Itr4TUhdd5IBaKhdZDMfC1nHUnz17F0hdI7ZqOnhbCKsTvJq6sc3ot8xYXi
3pnpkLUZGQCsBnm6FMHHc19HW7GP2bcGRSb6RHJDQ4INI8DHBooqkHV2hZsDIMCau6EwjicX7m1G
gJ/mfDewWsSAaDnUih3UaAUksx32hvYvYKBfgeOMbjqcM6vPQ/uTbv0vTxOUOuYiALAEdIGmYkrE
TDJxwYJj1Am/73u+kV5ARt0zIAWw3Cgr+Sw8QRDqfxKbJ0MFxjXP5MxIixqTXCTIkJyhyveaP4CT
qk1x1K7atVsVv/1fv2ZyzOOrwvVpT7wZfSu/W1yB68HqoVypnHQX3JBh9KfiUDam/gsy1m79G55t
2aHcdT9RfQJiFS/TS6c6AyP0umc0zaj9ot96tJKmv2wg+EPkwELf9LdvVuqVhyGPH2pyroQfEVOQ
MPvYIgKdGt+pGOtQhfU8vNHbd4ceOPwNYDvVgFmM4YSxr5eWGAQAbDcYaiUcLeQ0mzF0xsptxr/r
AkyXUxLA8cahh9Ky9pF9aSRLkAl34IzV644SIMYAd1QcTlJXb/aUcJDcghPridIlVVE/GJRWCkwb
H2HudyeW14JxTQ71yUdM+BYATIrxkIlwH5hcYmkvgGLK+r2HiyslZ2rRUD4Z56L9KauOVW2IR0n5
zem+8DWhd0zH6dnAJg1ZVQfdNOocLsZv/9l+mRmLOW6wIbmjPGlRiP18NLkWkFxbKDmtckwAPQsE
Yh9jozd3TFsH4ts7EJIkIh5T+Bu7BGou1N+kKbcVi1nu/qkNpRK5tgpoKjMMiQZesxpA2BREP20b
9yN+sCZgaidGn1OfREfdqJ5hH52MRlh9Ytai+On3vsb30caJ4ua4ucpVv1C5KZibY5eO2TwgcI5v
E0MpKSY+Ab5JifYkYAedBuHZ58Emu30h1tpBVc9+PvwVnNxihIRK8PdqmHOUKV6Lux0lG3MuUR/z
ifyZFvqcQ9h7Ckh4jZqtnQmbCDuZEQm9SMrkb3zrVGd808Ejq5nUipiuG3yNRFZ46meuw+bUmh8V
sW43TkEmDKrSeVdSKtLIReWtVkAmJ0vMLeMJNcfaqA/D9BSx8MP62iLlq4Vlmh0yZVF027jbDvCU
FM1BCBs60MeA0z5vxP426Thv8SxOt4W64HCldhypPWg2XwMI75W5ChScmrNRhnBvE+fHJqvOmngh
bUGysvKJQeVg7AZq4dBqMwraTYSLe+QaPCBJ59bqvmT+3I5+23AvigJMgsBH0DAvWI+IPoL4dI41
sJQh8WE+NYdhASdWEv6LcpexHYcshHIH9Y2PH6+XKXzWTTrcyDuE7KaNM6nZ9P2Z4e8Gx1TnOFEs
JjyM/GEsTe6kmyAnYEbDbwQzYd/dEtEA1SObeO3UUhbN473ht3wRQOUQknbYnamrqdsC/u8rhPrD
XMmWkFBoO9MQeAM7MTNk9OZ7YJYYIQYBaekjmh5wtoez/iacQbsQ51tngSIQTxizWvbL+mc6e8/I
t8Qdu9rxWThqJulBrajMAJ8VbS/h/4/D4XTqtRgYym5NvLVCVotJ8aOM2fblYsw/mx4FRONIhhLC
EJhd4IfSLfUGm0NTtukE4N83V7I01/CzHUbZ8lX7ZagKLUJKdvPcvyB96Btifbb6wG5arBRSuPU9
rjP6dyvoezXB9sfzd2zbLqROKCXTeok4olG2n+ooTh8fdU2WIQzpb7tO4S8pGy0iB3bW9gucP6vR
K6KdgPP/1v696F5V8SAu2WiZ0JE2T6cENTrDqgF4E6/QTPuRW69wDLRRhF5s+QAgxcdgJTNMbdZQ
oxnvI82FSzTJsEmmpqRV9KNlfTUMG4gxvtYL9TRWdnQJpo68c/bpil9SlDBeFdO1xFU1s/QF9Z0V
UDVoZFbBa5I7UIViyBzwVo5Rv9ChfsAvSQIg6cz242UvY1rgQNHBRa7qXc1n2/He3YWrIfFPxVev
RQal/sTdRYGKBF0ydD7Ts1qehdyD+B83GwgujeEoEJ+rI5bNQrp+DyuYeZg7KtqiPxdoVLXnIHuF
cK+7l0ghztgLEkxRXTnu+Ma+Lx+jvMjDP45GCh8hNFfCidNuaDZS+ZhwBQz9tv25QbkCpbOYg8Kk
kcdgLi7mRrYWBIsBGSKndFgQ9oDoEjpag9HtkhhqqVxNigMn8pCtv/wcZrkFvh8/WTHHb9fGzeej
nOtwVby36ktmjI6bnVDOqEWpKCeUXLi86uUj7+9ht8unjvYcifXdaFaKkCIDHGGUV50x2W4KwrTG
nn+JCwvBv2nFkw9zXTa/4VwK55+tAS11NKOKPN5NLOY6rHJti6VS4K/eFcYup7j0JvFL7/CIvvr5
sywPzPu47PZnHAESgIGXHU50p+/bLTUy6FYNJSvEGUX8bTsvqh4Ro4T3LC5twNfYydodZUhfLqVX
/8JUuidVdBTv4UzIvYcDE1mt3aOzh2f4oCSz1RPZjqFFf7V/+y0x4G+bZrc4KSs2DAu961rBGsoU
b3BO5xwA6l65YWdJoDTeW2gWSeb7XiBUIc1q82W6wftp+ktpIC0KYY2JFoaG8/5R0dSne+nMExv/
GwPezewew9mZrvLNGmOt8lDtifghV62f4dz5tVMO+kVPH8loFLFZ7SBF+9y4sgBe+MhbsWAGefEv
514Ms4yX82NnuHctwUPQoqAYfVyICt0sYLKNExXzCSR1qilvcli7aEBZcwsq9aBYFLkFNmZ1tzS3
WwtnPqiXtrxIluIy3LY7OIDqPF8rHsZh9ttNTGFLmPO95+mgPI1cbiobLR+pO3VEjo1Uj4LuHYLl
jEkQI5NbAvcMD7KPk18Q1UBPhP6Mt9kDo+dt6nHP3nOG2VDIlzH7MDoaIKdfWjMkPdj/5WZ4/waO
4lUUWCxqyN71Cf4jog0rO1Jh2wEjAqwtmXdAeOa+QffkdikOC1E8lQf9gTMXzo7CgTBqaQHFtL8p
i/5UzUVKASKMaZnIxGFMu1Tn3RN/kOLEvuFfuHUlSbhkT6FjO362I6UpO8KeHeg+fdg6Fm394PyI
q2KOeeGEZg7uuxl5qrwo15zB2JphDwhxR970S3zj8xmBkX/Gb3IRd0ptTzFhtXBso+Svd9GMuT6Z
0A+ct/aM3qsDpm6A8TuwTmql9+p76Y7hL5SRNZNynr7xziUPkeLThK3CtwyusQwqs7Wg5BwVe4QX
zcDR4RPpLmb1t3Lf2fJMXFam9osse4GJm3gKcQxcTG2eTmeyN0ajTNGjzGoT21hqhESwetedhz+P
aXjxTvOi/Xc/MIhkw3xwy1hqbuoNHg8t1gA2pxUrFvevOZ1A4MEoiJ3+h5oDc99TuijPhHvcICeE
N+R90cy4QkmayzNMaQ1nuNL93qmRN5+jfxl5CS/6k8qFaWbHt+rFn7lwLhYQF8FHtsPBn7frYY65
oBXMc7efxXN5QSes4MBvSTthxmK5yX/pD142c/Snjr/TT+1ahP/MmhlFfJbCW5WMVZcx0evvLVEU
++rB+lVub0h++QJuZORFjCr5BPque74djmVWEo2Ua4ziU+PKNS3Z3SHqb5WbamHQMQ8dGMzUjRgb
m80RR5klw9+DfOY8/Y9slM5ob5QlvyRvZ8oyOGPX8uA4Gn8ESStFowNZf1gya8UXA0YfdrGXziWW
2elmSB82yL1HOhsAB8TfTbWli1uQp4f1s8npZ1arfIvwCJIPE2v0UHSKyWpwFfdrkKPnIDCI2jXl
AuSZ1O3hB46gNn8LVTtEZ0Dpj3x5eoTXnyDR+O5+ha/D5NLHGMr5XsAhZvDgtVkLxRJuGSDbh3iE
kT2YQoPpF5kDc7x/fXDCKWd4nMAy9TBPwWYVtUU3w1inw9OVadOq2lQX9lvxli4CGEM8gM+3jaeS
zWoeKyGzvcN1x5khXwgbJDDkh5tAvbsdcRUP/6K77Akb+QVRkM2HSFUz/yE1mi8s++PKhJm2Vjbv
rY4mARhwRvDbaE4cbpElmbUnHoIfYOEf9gQ2RLj7IxOWe8MynmXzho1FPNQeWo8ZP7P57Z2B4raC
Nm+XI8cbgrPhdN5uuJJ0x6WOlaE0N/a4YHDCkCDiRO64iRwnBWNeVEZLiNseuberaAGp6Nc4+Ltx
AnlVOJa31EFYYCtQzvboRh0UQT/MifQHxPHqgvoFAkO4I7N0/l4iQWeZnKL5FwLMSCvFmjUgoclE
8sr641FNNsmsGR1c6ZBJ7WSaT3U27zwWBPGnykgPna6dlEkNXrAevQELOXiJvRm5+p25gTFSk+tn
+tM9meS0JuCzsQlyU/rH440IC1Ycs+E5HMpH8E9a0XSKs+IQYgqMU8kiOlPefmbiHyi87Z8Gt7h8
VwJ6a87OrZw4Ml4XLVzxmYJdhyVuGP3Q9UeyXV8hXbto3kyXdsIOXISJOwYo5u+pPEf4Giw+y4qU
pu7KNAZsAqVEek5+qqmJG8GhXPVbTnNz5PhC6YVzzXaaLT9EzZwCNjjcx4G9F3CMzhiD3PMVCNYB
Fnm6Kh0W8tfVTWFB9NK8ptMjV8COfnYoGZyKB+P9CM6scFhWW1QMmju+UNgYj6+TXUoA7m2we3wu
uOI70DQor9f+KdTsPB7H8Gyov8VFWxce6pZbuprssAX+re7ZBVDI7Z0MaIdvXf2VttFJ2aOCoRoJ
/k0XMHumm4ryGeoLUi/n44GPzQSIjGzR7vcL5ctROrYLYxYmJwpsf8UBt1JoqKH/sPaxYUStbpjJ
qv6TapcDwkHCXJMFsgSc4VSX/jEKrS3NTVZEkGeRAzyZ02msZFItPxYkSRipNo4GT+b6brjRDrz1
WMT7NjmEm+ZPJN5k1hBCzw1tOzNfo5JG/cyuRpFbjpavnb1VR6px/poeEE1SoYg8JT44uYlVm+/B
U5rMgzVzccyVOp0NObt8eks98TmFB5IQBfPbB0op6P3F3wR1qo4DqV3j87Anv4F21xv2FT0dCisg
S6As7Ych9B6wbzgIZw4UxEDzdDFS33k6WLrZMnTqubHFVWfLVUbLZA/jbFRaobOn0GMY7BVPSrcD
cBSEB1gRNhDJjwFsZCurfB1aoqOf5QXK13P4i3nmAjB/9MHGLO3jZR4ExBjDBUwQAnvqZh4CGe4r
dx59DY1dNvVCjlc0BNf3kbrzcZCg4tO4CxaqmUtJ+XASXY6vjWp3C2k3nqhb1tRe3NARRy7ErxhP
C+ZwMOW/v+rUTl6cQd77yEaLIqz2WDNoipAOuJ3VLCr00msJz/UNPB06IZtJa2BP/kX5iLpNdiL1
7u7jdYtsmT2iVbMcrnBVMS9hSmdql8mNXWL3G244AOc4kDpYnvKAHMRD8yfzcPOojBRPh5nUsEcH
hPxo3F6bJ0SevUZjvhEuNd7UkyP0NEgNOplJJlYo9YVhIY3KXNvwnLbnySXHdhTI2pw+yzN6AJlt
czP9WDP2wtX3Jh7Agd+XAGkDfAJIIESeboxXuAFfg/QK85kdfIceB1vOADZw4+mI//RZ1yFCciBE
xQhBOLUuBDhj1k7mEwGG7ESJpSFnOfdc1An9DzrW0WwFzaAznIcfKHjvBYEDTwyjAEHIo34vV/6z
5NKPnwXz9GIP6brQZ+g59Vn8U7vZjDB5T71BLrpCWDDG1aqa5z/IADPGefwnZpF9Tc2GZ2xRNNFW
uYIdHCN7siS8kS8IFcEe3+ZZ5Ix/5WC1evPv3/7vcZ/YZ3LVcC+7sOeO8jIGjq3jS7ZvLlQnsB7Y
kVmPR29e/viVDm2M9deakf0HVQrqE82D/e/f0rtn5pWXZuZuRzHNxVz+4YFmLXvzPL4X78qfUvnY
hYsJHj+ERZYFE8fc//vXmkeMblyIQrwGL3Q74zUwmvjf+ApaUd5IMrnOs+rJHiF/3EEeUwv+lXWW
/vuXuKzwksLCVcGEzs+fpXzo8f8VSBeQii1GovzZf5dgAUfxiyHC2PQG/Nz4n5HNxYthXvJSEBSn
aOwIq4CHDMmVg2HmLyenr28y8Cp9xte2DlUNY+vU0TVPeB+hT03rVUUCLItnsGjoZ+0KYrANeZNb
OLV4Mhxu0/ivOKMsXMD433it3CCPj+iOV5vBIhv/ZLx+RoULuIb80/8/S25zMHK1pHPNcLGdp7tk
4hCs/pekFiOhKAUZtusLSYoXLMSKjf9dMKObnLpRYWiPbln5/0g6syVFkSgMP5ERCip4yy6IgBvq
DVFaFosom4D69PPREz3T01NdpYCZJ8/yL1bk1Gc4iejMImSBxbgPpQn8WVqe3n/0rIAPx/6ocCDw
z2ywvwjyQKerDcByCHz85EzLoIdHWu+IuzG+ZYq8Tph+k/xChURgSvyqweP0+KUlhpkxolPvkQ5D
MgHy1mjY9SQuaoBffAHRlqNixYFIg6Yte/TWE6Q9QJUN8gFyY83s989zzXxxts+GeZpa7qUfxiTT
7xrsTga0Uv/u6b5/dhEJKqbhP8gP8BwkmwFwt8ZINjWwWTsxGGx+7z4y3/v3DuFvilNkOCxiRrGC
JZa0pFRkp9DOUhNk5bnddvsFAQHNDLVA/+1Exhl8qT5RVfwb4NasvHSDgPv6gULNenab0orxmB8j
/4Bdgdd4MnLO+qd2680Ht7LDwL82AFM9aPjGBqoIo34/+wNuR3yZHYZnYy1ufDDIiaK5AiFldopJ
Omf2HJZqWAeL/X0vrZ/WIhjh0WrPnjqQO5BJfeFlPzClvnTHfT5MT7igKAibRfzN6GorjwtkZUAb
iLeMZB2JqzlMxm0WPFFkwQzDgsXRwX362HF0Am4sc5Rnu/fiEKHN+wLbv45lOKgfTbbGDigeaO4x
2g9okrkfxjY2oTFGnqXzY/FnjkDxHbK6Jq+nIMJRSMRiAGMteTdpl93i8ISuj5NQHCVBD5c6BRSf
fg8DVkZ2H7OfgoHHWLKZJ1DjM1DsV4Pv2phOEQQ/TvFSDusUigIWY0/s7cgkv0wpGMsn5Ar5dx9/
t2KMQTYy6TaaNy9Ig9hH4i9VYklsT9JVUmIBg3XR8lmsmlEg9m4xXmVvsH0GN8k3PwCiLdzvyK+n
pwRCTcTdvXn3BjUuiP6t5FazZSL5EVKDgvNgV94qSkUgyW+3QIdXcrvUxpVqcMB9HkdvGku79OUU
4n7yeT5xEa9wqPrFDorBlz/HdvJBK/HljyVzMMkWtAoMLFox6XossOSduxg26bp8kKagM0f8gjNX
Y1XDXagAMjlqcSUhmULDYwZHDA0oxDygW+MUvEB4WJUnuKtweMCt1NMvkFkNACnSHOUPeEwwtuDG
nzn9VY0jrAeBO6i7MYeHxQCCZmDLAmEp4VIhtzxRp1hn41NCjUIgGg1MPMqgKdkt2/6uw2locVe5
zQqdnJkr4PeeNJpCUqSX6H6B/qgxZJoZEUonEQR1xSD9MUEtCoMmlR55IqMOoUWpCXviM8FIeogE
dMfZ1Mi2CUwzgLH8MVpA5xbwGDhukBEg6pnMQFQaSTTiPRj5NSkRqR0v8DfhbmFiM9BFE0ZS5mMC
tvqCshNb98L6Dv1vRIIQ5jGg7jOfKmmD02Rx5SNJxDujB6O8vlpZ4HyAmAWzPzUCaU/DhZoJ3gOc
YxE+gTqPdb3IVdjXTzi//LWofYFVfWC5DZ8UD4g2vdQabaaPwM/EGmDAHHI6xzXM+aeRVSaCP2B6
+QSnyFmIis93Q2ymUODpARa88snztIZpJ5eRGFRnEKDzUILaLtDvaoZBCJo0AQqm8zao298HwKfa
ad8op6Vmz2cBDSTV4sJoEAN7Qrg2C4l8E0RRc6sEJ3sEtC4yyaZ/nt4ZhHEwofkC7V8RL5h0SZF2
3wun+kIHy3vTS8HypvvqjZcFqKS1YXnDqgm81ZxZk9JuH56Eah/i/JYAVY+ppWQwfTTKtyWhmA4G
hoAGTFMVDpL3cWDfR43abp+uuKSlf/1fdGxLZTrTkN0dgPbwJ9BoE2A18jCBEL+UKLbnp0FkiTHQ
iVk79Fn04IkopOEgTZk83/dXApTSh1Pj+kL05Q8vIciw1BL8LjrjfYYCCjRNDwsnQOQsbr5e7EtH
MuFsiHMVGBBIFOGCP+qAUBnDOKMNQUtal1ejNWX/bBGgjvTZ01znQfbAYag1wbFMVMggK9DMmMWQ
70KauJW0zNCH4eopHDm392wckw2ELjoAXMZ++lt/7ZE7W9ZQ01N8Bdd4UzETgPT6rnTKpflyYLRe
hnYoLhc9pwZyhIL5Nfq//DhKflnss5kXFYc8MyFElKWAiNUMxBt+cs8xGho5violgnboZMe4LmIF
z7yMEw/FS5pSdJXo+uUqEkL/pnJsQWVB4oMFEdTAGMaBipoAMilox/LnQR2EAiZXxxN8Igzw4GP5
j1keObrMKBuwKFmO6EfphUHHQzpEPY7NBin3HMr3FPz16/QBzTM1bzCzmf41PZNAiMs6y14WWTAI
Xo1QmEFqEXzaoArxvIDvKXq0sK0Por4QPLoTVqc0TGlPMO2RszX4O4nirwKonnOghOAKHp9BZgZe
FW11MHDtn3S9b2h83Dk+G/T6UYijHalM6UV58q1ejt1qD0Ed0lOMZCK291t8EGg9LukRzOcCdAiS
ttq+03yhtMsNuLkMm765C3ddji1ZoiU19A+yxU6sMG/W0vgm0F6bEdX0B05IOeat2GshQLor+kCc
egByh79NGWOpXDlTOuTCADXQMKJHx/Cpq7fwLqaI7yKHNXNbFMaoRTtLIIGbwasESTX18F2PJAZF
jrSmTzz+Hicle9Sg7o4ReDE+VO8To8Wfb+Z+J3rDo/tueJIxUrOtL/RAODweI9h7WndFdmi7E8Z3
gF4moNpPFQDbEnWlzh3lRzZalwes8dEYZUZus2hNei2PGx70EnOa8TTM0IJIJpdpdkj705tSOoe+
gj61w+1GHQ9wkBiX1IzXB3tNiO3p6iyS05eB3/0dME6PsYHYvuTg+1kJBX6IDAjZ6++aYT6iXkgo
383qY474/gX1/hvCCOtXRkUnnE1o/9h4iZXxqgJSKssrsCW5l6H4Ju6lzpeESyP58/eJbfUcaw2s
LKzXeYgJR7E6xobia6Nwz4k3v5tNemOT3xcI7hgTpEDJjW5N8NpWtuTQ6XAZr4ajUNh/3DZAGXf1
3VHzO7PV3RG4oPUHEVWOujVq5y7N3UGepRyGWrPVwhGIKC6vEhbnZt/si0Bk23eX4vY49/vi3N+I
Kvcg3z49Tl6avS+geUHpldtHMPyq+C4p/NzIYYIetsvA1ucf1sqWtnNQBUzUendMNPJ6fJW1mAme
W3vSZQZ9vNmLGL0U+4kD42373Pb7z745D7/Ge34h+mJnW4CXm9HmYSIcs5/70+VkM9uAO1tjsIIb
U+m1qGcQOp+eGIphu7/zqs0+974hrxvyp+0knFzEy4S/S/UvhCCnCoY7eATtvr3dz5MwpgkIqJum
wHlyofFJR/sS38rLK5RPrwvhPZQ2H3++opu6klfdBExQd78f34Zsjq6MkrIdHA5mZtvFDpFdQwiE
IF8urs3P+NCum7V0hCB+EBiJPHeDP1L70/4kvz3Z1K49pBv8t5Dr/R0d+x9DOHS7fv1Zd95s1a/b
TemLq3bT7doN7NmX369rv113u+xU+9Wm2gzfPnrppd/wnc3mxRwoOUH3GB+EA3/493t2gm0O7Pdn
nFvP3wwWO07Mp+wk/2W/PVfIwGtX7vBsbn6k43MHXTf57cDfMlWYy6p0lI5c7Sn6k//grlRMKX6H
a+Ud0HfY/P8io2PJS0T2w3rCWqg2WLFweSWXK0LhRx6DdgTvkvxKBu/FXP9n/ANGyp/QHBcOz1Oz
EVf5qV0/T+/dy+v3z60YzsBPCTrjn+AeVC790/dlICRfRRvWjsrhyJrowspt97OQMRsLrQk6r9ve
HaOyX6w+ZjjfOw36Z9gIzBjIqabuzDtKzKaYNM2u0nVxfS0l4+XxiJEfYMSCA9DxpVGSv81M/52b
/SH3+QtuP/vNfREw1i+QtqdfbDoKPD8/RXMQJcp3J1mvbee/+Ahqn7keDrLei/khIR1W/2tfBo03
d7YWOZxf+591E1ByXdhZwz5iHT75t9wWrMoaawFabv2+Zm6ac/I5Ii0fp7KHPVGdAWtV58+tOi/C
13Y46ve9O+yyD/tmcVlcYLiW3uIybLXaG34nyC0uJX/4/Huziu0iXdjBMIt4y+E3+m7sYpr0bIcb
X2HHzzSJ12JO3rvSZUCo8U1ss9t9+AnpMlzt8KnwP2L4OM/YW8O/BMD7eXAd45O7VFwsEEL6Uqg1
DGHkcRbD3exS8PXqzATjDP1teMV/wWWgB936G2/Fe7c36d+3DQ+IvxBg31x4q3//w96+I0ohXQAa
II5KssTVkfRcmltNlcfPSexyevojlfjEZr7ztijBpPyndYcYg/YiORdUQwXNLSIOBOLhFh5n6TLc
phSWW5Go0u6H+CaGzOaGi5W4v/aWAaFV0nPL8x/vwa87pKSXCX/Bg+Opj8Lm3PMmw6POeapcPOkq
U5OB1gxQ9XzzT1/9vV4zdB+ubPg5Mj3UE7fZNme98n38U90YE2V8CUgHf4JZOAnvLA1Cu1ugnCHv
hKV/snN7dcWJzk/38qm7DB6BhKnh14CjH6Y878vrgkQH0yEMbZZPR/Be9mrhTtEAVvsjheeq2s1s
4Ti9yt7zMAugeQejoF19VnOjnk9/5s/xoa+cfj3Eo34NlIgJ1d1pAvS9ytN3x3f8YOJ6EvbJcXpL
rgMW4d8nxTMn2O44e5nRFwga8/lMworA/Ai+4XLmvDgZ0OtZ8Fpj1innxp6wPfwUz5NSk2fP5+Ax
osbcgDPFHRZ/wU8Pv1iKEMEu6bm58coVseK5BVSQsiClC1zw4RwcdEmK8z2YhAs1pE+2bY/voHSY
M25eYc0v+RTx0B77d9hdvhc+hOYGwOcdyn7kpwFHznDV6RmxIBZTzH8HfaCRKnIXxX7oot/1Cu0R
pkpxwJooQLODBmXWBRCNjAT3W2FMEEkNWecowGhP2iUrEYu6ZHf/eQyC7XM3/Zlt62N8KFfJDjO8
KEg3zFOHE6I5REEJAPQPvehrspy6zxXTri/MNeXz91jXu4LQj63VBnRdyRHy3N3X3eq9pPlvvo8f
Hb8x1VL7ZbnOrdweLTN3sUqwS0J0+nu9/5TL17LbdT7rnKMSnZn/tywkdFCps0v+pVfz3vXlD56X
s2WfX0dTC/RLMgrG1WqKfY5IQ5G8J3dANA3EnhYLEpoAIX1tDvinqC8qXB78CUpGC4MZ+4zizUru
XiE4MIMe5/tsLbB033YpWkK3ZPA630UTxOYVhMqusL62EoLOCyj9bn7sISLhVVqeJOABJxG1uWQZ
p1vmqG06GJaNkcYrhryjBUeChXZD2V1aQnuO5uukp9kereLMfkwd4lkp4VKj1jS28SlmmAKPfrGq
cp+KqQA6Q1E0347vSNOvUoVy6EETGhhcCBpipjHXHc2W3B8r90vUQVUC8JH2wP4Ai07mZvZTPhOR
Sg9EEknet1hG0CZ7/517JG2FSVKHeJ2AWO8We1x6S59W47IBJSFrIEYBXwRf0AMwwnO9tB9fk3ww
RT452UIkXYQVBpErVDwnpXYfNHc+dA5zVMf/RUDekO+u8oHyuZvfnTS1ISDXoxMIrfkcSjexGiYs
jsJ5t+a903Lzxap7oi5mXtPrtQBhSylMYaZNqFUFtat0ZFol7N7klZQPqC1Ackgo8FofnLfyXXR3
ktwTALeMYOBreLjN7t7XaeuB1vP5mK/J1MxwwL7/pkFqMyIEXPAmc+QlTtkl8pFWyzmn2bgL9IF/
uL6JQ0OHv6ACd8va5AFzB0RWyGGpUQE2SiH7GWh5yv5nEDTGhKOM8PF9omeQPIL4+V7mn98JLnhp
DzYLIrKASxTy3HJ9I6EHAncqElR7alOk5ZTQDHhOydoyrouPEWrPROL51u1yhk8hMqSv6OlVAoOZ
7Df65t6UqXjWUUwCYH3zAuULz8Hm5UajhEDX0Dz/XNryFFVfYGc1IKzUjwTpLCX0uun5JDnUVvJK
SK2Tz8J61SsYpAOPYnFHBe8ERpcm0+g50txsfItdyso3w/UbItBPT2C6COwVXB4Rev3YX6msKMop
FCSEM4GJIBnq9uUKW5MF7Uw+i4dKEYI4Zj1ywDSw6Sg5xEFezEZrY6LcZf0Kta0cOVhYpXvGeuAl
+cbx3G+peGDUgMzBcZW0g1b3DT/7AaPyXmZG67I/PonFdhm28p7JvODTQ/qcmNZhjWVSddL4YEj5
xlc94hykxORQG98qd450ER3HgTQNsgAEOYZImjtfrMbvExuI47Jiu9Z72kp8fmalApYsadoN+Jtr
ucYG8WsWrgn76fTYXVE1EFFeUd7Ktdds+mIG2UaB0gk9GfwPmDSKDnDAlLLhQWnM/9MRYcGzsgkZ
QDTkAQMDx8hgsnrNB3IB9QaQWD/iiEIahLXJ3NMZQQw7p0gKtuaA89s+HV7Q/jDtHauZIW0qdZcb
IqUWyp/kj1TiYEfoq5m4q64/jyOTArihdI4eDLHWSC/Snmq2n8tjZpY3aHuozdPMhlQAHn+CJLg1
+ZjzUCZxSE9wsQaBGaWR7G/r1QJsbnxcaAd/tZdZvtV5dPqmNhauHftLMPIACsH9mv7SjRtmYh8E
GZhFxIoHU4SbZreCrAQ7JyIYraOOJ164yVgnB2pm63hybAnMMcF9mFjQf2kSpn8aoCZM5eYmiCCg
ht3UegPB4MCTgTvlW7BcFMIf9AcNTHdnpT0DrYwoCDOzOZRipP5QbLJYrTsOGupUtTX7GxTwr/V2
aOYLL4XbQR/BRXO/4+Ew23SR8VHRKs4HiE2LV8R0GUPiAq/ZW6Apz/Xnt59uW1Y5V5+PrxMixN2b
DwsnQ6NhUG5B36h6u5mRAvw80y3qjeb2sIkvAsVoYpUefRV0VxYIDeBrCa+tMIlAUIzKZTvTXuVS
ah0s6efpn0BUgdA2ohmCAI4lQ4m4m98Bk8d50nTaBNMfn+Q75GABptieU4feDE1kkF/OACaFxaei
CdO9QKw8LO7pbr6+hzlbFRsZFaAjEFg3P6UBKokH0aLBsa1/U7uyuT6OLz49BvhTLgoYC0sPIBdr
MzuSnJuTOSY1unyDdXxE7yaEoNMG8x8y08vLAknE8QMXhtdwOmoEzh8KFUTu3iov2m0J+MCthVtZ
2yzsz+Mwt8e3llb6D5IHSv0bb14GMsTMTkB9PQDM/rMlnRLAMVxD6pFzp1pxWqT6KF6VkSHSt8z1
VtYh4bCBKV+0MSHTwC4hgPPe3OgrJMvhqXJwQSpm5xLBoESkoCCg2B5BzbFwZLsBcY3xw9Cj0F4I
mJCXjOn/HUVqGT4Zp9zeg5F8PrP5JdA+OHaqC3BKd6/+3EBLohlbvF2WS09MyyAXa6T0F1rMzN8Q
fZzQKGCxgiMSLxz49FuK5VvQP4hdV0D36HQuwgVTCR+t2jk9m9JClepGHxHgrXd/L40lKJXtPwwu
yktvaxZC5IVDGPCsMwOSUAJgVWaihUuWNu11ChYeKvGT24f5f36C34V6DpWIySuD+bHisU14UrR+
OSD5ErGFcH/XCxcx6naAmnEADm9Z2A24DXSAiCAsVi9fBIO23wlWLAOD1HjWZvWGt8vOzZm1DvLj
oA95REPiMVR1C8PDHoPhYY0TtDBA2sich2QEXgqBnoNEdC6sMaaogoPBCLfUmomEjoeW2qTTqQHq
BbA9/Iz6cj1lekalktyYbH4KC1WpM+JUSMpeGA9xtqsvZTcUbi6vxB6gJcTCeKv3cxwMabRZMs8P
H0btypfKWIFbDtg0mFZz+/8eEIaLfFCU/dSEd5PmVBUg/cuTJCXgGTF01dB7bbXiDJiTJ4eui8Vi
IWTFbBdmBWGhGpXpoQiabXtZv2Qe0UhESBtfb4BQE5WncYmVCy61lXnJDOpEnRdKgwss07dFVgj+
zYMuZDQFB+qArW7ipVTpfFQFWO4Q9ReHh0We9/QuBe/EfWaQsPWvhVIhIrkemUi/b26JCh6fviOf
nFhYNZP13qWk8Gga1+PNDMAO8I6QeIsx8pAU8pWBa7VEqWgIsuLliQgECEO+/mBLltQ86dng0hE0
jVVizPPl8Ol0WK8MVaRHs352IQu7cONECqIv1/4i5pd4JbmZ19y+F3rAncGBGL855x73Q8Vynfvx
GeNMFVFU0P/QCMQ6TO9rMfOi+EZTmP5YZ5SIUyTDpUfFhk/jU67K7XALGlfbMsFl7nG+dWoEqBmF
isGdHilK0DqvQTiFowTgimh9L6C5AcVMK+Ah0KE+uMcjZzhVLrnHwyDUk1VyezU1+8JJ7Qvdfjhz
oSde8iaMBMQpyaubbTm1sPOM0IOkGKNFj3YewCRgb4CHhpn/xBimILB60AjYlDrDBOBJI7226ClW
Jtvwe4ldkMk6uelKDMRz0zm8EiV0RM8cBCuzHNbfvlBlrVO7pwlrDQtZ5ZaqkGTeemL9yetDG257
B4XAE8Ngyf9gbs3MZCkyZgQsUoANUOJ1Y33CDI7jqaTagHa8EtcgGUNzI/+O1vdguuss4L8aIx04
1BJceZXHFrtg097ILSngEZ7spS8AudFtgzQKiR6apwDcdtXP6wj9qjtF+wBLLbW+Pg61QQC0QNbs
qGB2L4O80xvj+875ygLnk0cseCO5i0Bk8mGk6n2fXWDdJ80KCV/TXKGpAC0fpw9ThJSCNO7MrbCX
vaHuhD8BWrnII3R01hX/+UXRRpF9JiXzHQQo0KX+m8sFEkYqVVNll4ABgYlMNT+2cwA9XIJ/d/22
MEDCiRYRllCRwOLkSHheEm0eWYyBxn4r6ZPNCIEV4FG8pN85/hOdK9JBpjQj0LaGrID4K2mHp2Z+
aSdG55SO0Fl+oi1A3/SKCSAyBEL5smorMtLlnDo9vVFQhcz15aWk6iCwcJWe/nY2nPk1qLkB9lx2
xtMhq0WMqnTi1RccsN6AGdz7MVe+Lz8r2WcmKvHMQr6S/4ULpljgPTejtaSP3B8fnOmUTGdV/Val
Ioy0vyl4BeSzR0scPoTgmSoOzprt16JUhyd+/yt05yAqv0+c185Y6aTh9NxY8v7wpS5Wjp+H8ndo
Ls7oF0edWJtpSFZJOxRc3iaAe+aUiLUz/sKf6/RRghxIKmC8COYmOT7EYuXNnJaZ7keDhTt+wFRT
vr+LNhD9OLxfpjRo/IXGekkNJ1p/Nrxka82W47WkgM9ZA9c6/tkjA5+f9t/PQj3N9oeW2KQAJUN0
dfuINCZbq/hnrBaKm4bFZQIUCFzOgPMpO4txN9NmBWA3zFV7vn2GrBKQ2P8PlsuwRMaX+gEstisB
QTS6hYYIE+y0kY7wHxWf+dgTfmbOoMKvAmllEheKbqmky4m67y1hDa4LTJqXWaXbeFxVdoaOPYVd
lynH2HAzt3D4o0zjHvTI28Soe6w8wl5vVXJvmKerXqXl8lxVeoABEn6GlqTFf3E4bo26MBaaM0ey
f3loLR4f88Hw2Qc8V34W+X1mfN7TrELnqc5EZebn+/u2O8NAb2AP7YvIgKaO4d/MB9byUaQlIcGL
t1wODuQ2wiwgvxY7wf1zIhUq4g4f0U+Qm8lB2hNxdOb3ybrU76bPgQwrlfnfqXaAFk8uicdC5lB2
OWapflpOcrW9TUgkyEU6yj1zmuFRQZKsvEI6hRhew5U3UT1ONBOjshBR6ZimOkcRsZH4o27IHfyv
i7hINghhoEhgH6Zof2Xq4fNcvosVaw4XGHDNKJnSnsf8nEWgg+zp52c7p+OF7donpB6R13/ikg+Z
2S6jp260PCKcKUbWI2wtkVpH6+2RkxQGOs4sXCAsxYjlnRXErb+RkZK1OK9On0yRY1zGtDw4sDWr
JE1iNNuiOKjJxmcV71oGAqX9Wn+UyjqioiOBgYdvMBhajtDdACY0WLyNHPYHjLWE9Hbdq/mOpos5
VvFoNK/EnFOxGduvzcPfPs1aG60g8ZukNovsAOARfNnTBdSDmrA6IAVxM/XRJ6LXNdZ7Rev6gKVU
Z1plPTz8TUBN4xppAxuPLh8lIphuTiYUIpCG2T4xwSiJ6nwre5JbLLfrh/YJ85+G6bL9WNYbIqJa
LO3TfUkoJG0xGMxrJw5M8MSTYJNsBIPxB6KkEmjqG+1V2Z9s7mZsp5g8r9IdgHIdPYLlyU70h3Yq
tNJtl72GxoYaBxsZqKt8BE8neCtzfj1hSLTLNoX/+qEP5AL+Hzw9OOlZpD9AEmiQrP6sNgV72P3d
AFoQ1KQg9ktli8C2dh0FOmIxup4o65EmLf+AF3o4xG7gTi2pHLnonCwV4MeKloHVmW+A5sWWvYmV
fM/6wG/6cUkUm8LVmhJ0b7VywmBn95UUzhZ9bjzX0+1cMb92p1+xADbeZm8RrBig2s3yfqqWU0gh
uT52cj06riCquWE5KN6NL5TbgN9EDnVAGibgV5JT8iSgcJU3tyqD1WQVGmYUu24N3kMlCUGcxWP1
mm7v8MExRAcRQX7Qgx2vjMkbn4jBnBHP3gBk2Y1Fj50i+K99ZUUbYY19x+OyQEoAdEmSmTlvR+Qn
BzhM14T01pA3ElgYr+UfMFPmeKweRXwIvdSDjqbhRQEk9OU+4WCarD4duA3gXJv+PKDWiX73y1r9
U9/6vdXnlj6XQYPiTUIAHO6x3cUn8l8XkUOtPvOmshp7pfmi0FRsDhelFBRnDB3E3Y/MknnwTmLY
TIsEfAKFGWJg8GRZ6OfH1v6Ev8+7iVUpHHLCvJvf6D/0VqRP/J43S4LGSoFcTLXZVHNQe9rzZG0o
1urC7Dk8YePrLBOsUWIgL0HGK7zcBXnQ1nne6PGow6kByTbD/EHN3UOkf6zEpYUIpLaycoA3C63b
J/b+o4CJ5VAKHh7BZSFuW2w9FAEcyhae31ARqM0Wi97H0+Uz/54z2wYpo0/Du6CXJug8lkAFRLvT
D8FhiLGZ61Rht5eAChv1ubbrG0hoYlkQa0Fyft/ABX8sm11f9lZ/OSxOc3AHmb7QDj03gU39aMef
hUI7tJwcqcFpTHACgt1ephJrMkBcjJT3JO44rJuLNvrlDL2xXtQDQjvZVHHQAkXsaqE992OcntSs
HCghlQYXwgZMfeGQwOwDDJmLrujm67/BEq0fjiutAucDFRSdA0QXFERb+3ChjfxfjuuXzDbneQIj
1hNeNrGjy4BMYjf9yzwRCdR53Zc7Zs+ZGNJgFcWjuWsEuERR79soHIad+Ftor6/Zddoak5ADARdv
V8HhRnkhBXKw/zCJYWvwUlAA8UBVxIMtOGCR6nr1Uk/insYTEqZAxpOFTkw/J06L2jWhQXbwOQju
20LLbQBtWD0cRCom7+7LFmgkFy+6HeoB5gQ+qzamB7OtDKDQTMyU+pDGcMKsEZSw53kvHmq7ovJT
WkHFLHQ0HKgjX3AINjiLq+XHJp3ZCgm4Zdq6bqM39kh7u0kw8/FXuj0Z2pI4bhdLwRpEuvSZV1g0
aa75bQQKf/leV1u0hCIH7FAEej3mzParhZHZY3aHwrqltEWacbocX1pOBKQrMMelpXhLt/cjfazI
+YRTOoR2uQeD/wlLFyxIhmjDv+hCigbcE0QvUyGNYd3wUU5XnAZfmpEqvMnVe4/fACnKg7QK39Zh
/3wGoGsKTUUZ7/I1e2zZ2FMTnrOS7mKyPXGIBCzn4KsD/MbBHSSQzZHDcGCJzlG9/v6xcGzaoeqc
eAfylmi5yjfSYe6ApLIX9he8XKEBhgPDHvLU59exgfamdvdfaw5bmJ2NNoCN1xizzWzitIFyrKgG
cW+2W+QD7zRmlMleNlqgxdgE/ZU/jQf07qHlbmEMJ93rQLYBlxoU/dwCE9vTWzxLNhZ6Nq67qB5D
shFlrVlNr/vxADjHW1llkcpWueGhIB6op14ysWQSExDDrV/52WbiZtRf5J5aDH2Uc0UcYigaNKfF
bfbQnjoWO5N9dI0ASD50Wj5I/IL2Q6f976X3GgK0HAXA02UoEr/iAfPMv2rZsRhBOW/lQZQ4sb6y
OoJO2G3eB/7/uY6MyeGzk49AwOuA8CYy2PqBhyFZ5SGyhmpoQgisf5BfR/TD6AB0D5oqRn/sDmie
ZCM/Ay7XWOVcmZkNJIGfkikCOqQNuFQFbjs4/hJTYgdXwPGRUG/kaMPjhKS99RZs3o94aMDDmxDh
jBd0Abg2ABePGB8OaPNKBWv+tsFyUmY/B/6cgQfu602ly6V7j+OHznZBGYBnhvvxi+V4i1ENBJq6
VsqCETECBHMC7JGJstr9iblG+looVyTOWG2d8rYfIC11YQctBbD8dw2pqeQgsOmXa1mutKdmhVyJ
sdhPICscBgrPc80DwOBxDrkM4PpDx5vRmmoI+kbLRgObj1sY68ZmdOKS1CE83pzobyBkcpRp7XHs
IK1zBbEPVQpMFMoWwtxqNU7QEt8MPT88cby2i+sXRVMgIS8qvPF19KC9wpKabNCP3M2XHTuAmfkK
+JpaWon2DfpWhesI/xBpM6pk3Gsi+/3WH6vnQTpDvjvxfuPtBLXngROAYI42JAG4gSyfIR8HQMQv
eutTo4qvqIoUbxbGvDnNYAHVKmUulj5A9Bb76UmItTwUdtk6BlC3h+KUtX6JSwwVhfWyQV26zNY2
yXYRvp3H2xQ3SaaiJW5U+MTqDxUNSGXqLTDeMRcU/nSs6aHQCO+gLrFfXBwOKI7KFk3IwX8GSlqC
OAYOnqQz/xDYceYAYhSoQZzrnMMb0jSscx/lD4qHqNNxQx1t8gv62i39GQYzm9iNMWSX9LZbAgGO
diwPwJAU2zRQxlMEtEwZNuJkw64O7xPUHAcTNBn9LD1lhsHc5ZTeuonO28z9BNLwYo2Esp7e+MJb
ws1mD6j4Kix5FJIqQ+51cEzidb4bYTuHGf53L5T+KNGL+PxOPWHbDghphTr8BWEWSj17wSA1uiNE
OEjZyzAha705Pg+xv4i9+Wpmjg4LSR3/8vA4iS7c1oSx0eeXC4XZOf19rPix+wohGQYLRu/XY7Oc
HrMpLIg1gPZs5ixeBrzNuLbwD1e/62qh4A1Lf5kjC5GhyIuMBAI4wNvofG9V1ipKGz/CqTHi3TuA
Mkp1u1jjHb87fRF1VN6X6RI01m/k02eIA5lwD2CT3Brg5IlrkYLGeDno/60igxGeL/vNnAEplJID
Ev00Z9wxG6DGC3hY6u1EGxxRv2q7/Ex+S/p9Ecu4PFA+QKqlrwWQNvtgsiJJNEVEszHmb/MLmRzL
UxM/QawEkO6JB73nhAIxrHU6LHX4uAn0KCb4Rei0DYGRXyN2cqc+ltFqjEnGHmhqihfCb2/SEGOZ
GldAppM1W50uA4NK3IAKJf97B1OelSWvIgvqUXlAaoSn3k0NQkayKbR6T4yD3PJyuf0TP1s/lhCk
gaBCjKd3Iixplp5Y3Cu8CYqYptEOLTh0iWgAZZS7zNtKnTXxOYFV58fRisbyFU5totEvm8DVXWPo
OvfByc/bJeNT5FR6XL5htUVOxDNDoidcbMAtzzZ3cf2a/NTlAPOd0SoSB0bfde49f75wTQvwlvTZ
plq/+vYYhKTUMZBhXRgY0F63HHsQwQhYDi9JuKXbejeZLu/xmskA5czcDwYxerKlYxXtohMd1hLu
Yc9IDIoyu7gyQY3RrVrOBrWTLysAXC0H1HJ+mu64ItHlhcGucferWp+50x2+O3SbU3exfi8n3pwZ
wKrXX8tce9wkdTRs/ol16am6meeizKg8hvazaBy6k2A+/cSnvXsY6+DJuJuesCLNBgL98YH8ktKC
30wl5u888S1U2gk6sXSRmaQKJ7jDLNPmNNpnsNJBpU/njNZJrhnOGrIWB5FFuORci7WEnqSkijX5
mQIbv7wv085kOaHqOJ6q06la/8hAkJiDV4QDVpvG8IGeJmYf/xF1nkuqct0WviKqkMxflWTWVjv8
odoOJBHJ4erPs3p/b53atVMbMMBac445Ahj6sGYyDYJXYcdzAX+rBQvqQYiy7uAVLFJJCq9hHIHv
PJFJDOt35VcF3vzOKWB/SkcQ+VWCLr0Zl4hfRngZwvzJ/OhGrBLYphQbtyF6KtTCoduwXWP2Cox9
un8yG1YOBChtUbgmc8Ry5Et/IU6152hGvhADE3q6kdFYCLd6B3tG7ax+TF6DIo/VYRPuMaDGu5PN
ZD667MOQCtiBCK+t0012xmOckAykpvKLwRC7PFTXA+v2kf0Vl4PsbFJovyUXRt2Edi7uJJvNK7IF
SOLzRPVhCAzaZKzMR+qhgaNS6GpaxdgZQJe7apOFfpTeFNVJNqxG2Z8UsPNASKhvqi3eB4ULYAzL
v9pBBsGzh6XQRfO1ihoHcR47txGuUmpLqPBuw/8Qwmw1nCZa4XJF2BoBbEgSP4kf1DYVZPV20Y6u
6ZVnjWrCeiEzIDC+JI8SMjqrO5AmDOOTLZMIiMsZo+EtWTsXvmnlwPbG6kRloXxRsVSZ+Ba0tyl3
LNz1Q8nV8ZxUT4iaSylA0R5Vy/6Oih4ikDPB11edkHIZcR7Oq3zWvLAu9Qf5aAB+YgUBZR4xIqpd
nCpMvyzeaUO7T7zH0FzbF+MbvVItquQIK/wfyGcsjMkPAvizKD+aLYyC0UXotZv9NEcmo4voYwav
mgiNJfQkV73b4izfcAgK1sEvGdO9wEnd4ThfnVadRk1QQtcRyX1Mpqu/M5V2w8LEksWNzBTphIXT
4xXE88knwImk7tG5XYqNxNdL2i+Dno7d37Entzl3lOx4SNGfo4+FyZC/Je2SUSBWAEy2CSzUX7m+
cbiC8vE0tu0PxB3m84y+uJQwI+kdg5F8hnXFgpdSQtpBlo5r24U4cYauwIN6vcaA5/k3cFSFGww+
5WwBN+sdEL/1x2+bWS4mhyhySNiDPQ5KkZ4s6Wg958geZmwhrcs7oWwkVLcfeNqF8oJMgjs/CcQU
e65yaG7qSU23ITWZEE8jx0B1RDHXU4xqbPZcq3q2gsDxxWOkCz6Z8f4r92LM4TGQujOWEbfJlFzc
qeDUcqZf80g1h56fOppXL2q/L+VLPbI+ZYowdpztkB7wPSM+/azfCIe3Pbn1OLX5ofam7LMAhcui
98FhWr/64RU3juRdBnSnT1PYTrRLadu+h+cf9u7j6yvLRDFzQzjt4bVc9Ko7/jAvZyJ4L4KkJ8d7
yRQE29c4DUbX/uBU7fLA/sCiAX0Yrm3jgXSAD/2Ei+ZRXX1lAbskfj5wTV5g3zxY1llkY1dlzfJq
bNSAZJ3nC/Mr/YRuDnOnXii0wjNVJUq4hpdIvvja/oQ+Bz2bDTcfthCsc4cJIXMiURgFzFmWE5Is
MtX4EqdXg+EfI+3ZrVkzpsDZb2Uv2jdkFysWnhj+hEMYYCgcSVhaOU85eqSx7rDVwzuAjiQh73Rx
QkWAVmFflv0IUw4X/3os+bRggADP5bWnCH6Ga3bi+EGEEPjIViX4mLKYaBYFLWnE/hN0wkZvG0/L
SH1lo49v+uhr9LbUOhigY6dM2qRvkfOWfwpvSBym099Zjh6R6JS5jldWCzeACdRaSreKDINJ7P7Y
XT8JMvNoBJCDehJREzqRG+Pcrl19paIjmdvGXNY3YJ73KEGEKjyWBGyOb950hEqkY4TSM2KfoJhg
x+YQwHgtMEtEdj4J8kz5Q8bye3VlgzRe0l1RB4yeCsA0EsuvM7cJ+XyJ51lW+DDRsQ07PPr4Vhha
MGZjaWML0Ibd/dXe6U6J6V3laNgfUJ8ApixkRhWrcEHYOvAv0mP7M6cOpJNEQKsvIhQ0Qm+CChY7
RUeQ55wm+0X0Z14egIMXhl3lG8s0XUpo+NV1xBSYkfPRJJKKzCV0jNIH10Nj76YdCj/Kr+qVwq0H
r/xmEGOXLsrNaVxSYbNvTTgozjYTO2e05VKXCREQqy/7JNNTPFwwMEG3RGQH7lNs7xh68y0gfOST
5LOZ07wMrcvsV5wHoO6cI2KY8bjmAUyrDj8D4JFhgCUUgIIBnGTGnqwlV3puKnR2ykIvkeKs1EV4
416FTgX40tXgc7NqVx+eJx9z55d3lQLqWpyNyUWgRe5qvpBWheVLq1FZ0lHT2yMV72ZeGe51nYVq
/mDbBMomYcQi+IGUCqwjHtJmThl/QivJ140rcuo/flWgM+3RfZRCtoDRH+oi2P4IGCULuVVIkKlz
NzyYyQ9ARGYMGOKhraM1oz2JArqpiTQcMEMKKBPjSzD6kPUXikHpNt/QL+RNS4AUTikk4zKw0ehL
9WCiWRjx8mFsSmvC/E7yGf9DA4GG14qhqxm/d6/MbpR0XTIi1oLn441X0jx9yDED9nmGp/Q+Ui8m
ZOEVDm6Sr5XruMNwTJgVShcrorYSUWQJNmsuzGEL0y+ACp/xLul4y+SdeHHv+kRmQposjjQY04Cx
wNtPyMn4tGdzlWL3YlLrfoFx7eK15ord9WycispVMGe/Qx2ShbU6W9Ex+pR8Qv1mI+QV4XDHHJ8I
RqGyeq6ipwu3o8r2M7ZRuBqm0GCvTOh46nQiHgCdL2dnJXxErCNoC2FEbIR7lboW+8hO28uDZ3RB
y97zpH0w67WcAoVou1m6V2fYGRRE2i6hP5mcXSU3MevGUTjmMLK2s5WL1F/biSGSfSZTAUueTsff
jdrK1W14xxldAaarEABwDQY3GHHQwyGEmtPH435IXIwWLUzpzFWQc/bULVxfn+hojKFiZQzk/Fb0
71r0CxOuz0i4KC9s0Tr7I5QJC1gRi/oYC6XYF6RT6GAQvfiCWXKz52fY4cR3wCf0AT+DjULfcSph
t7Ix9gIKi997YJFoodAAMBt87mMGHbVHrVBrK1hpuCZCWNOiANFZmF3hNSn6a3tnveu3JQVVGP/E
pC22cI+SlI0KzjQEuBSR+K3DAeAxVfsGKnFib1pjF4FJqXmP14G2ymsG5Gx8MGz0CLPxb2hyJmnD
ZreD5WlDzEcfozgz222pSGyXUPUMY0qTGYkHB4MvTMcC1sYuSHSaCY5AMAGxHBAMyNFgppOe+VQh
4vQmvHRohOF4jKvVvXWseDu1HjLJqVl1cLJr7PMwOfHyelvg+aYgGw8UDoj48ZB286oOpnaVgLuT
HZIslfuOK2NW+BapCow4IDLAyNzW8iJcGeibdhOE8m6DdNkoEXe6qnGK1qGBT56IkyOvJ2WiM1cf
MqDeVo7cqPua4czznE/1VmLluxDwo0sLMsKhz4ZB8UZgjVBPdnCJBihdIiTdGrFjm8NjN/CnQ7WL
QcwZzfGEydmhs3zlKjfuQJ4bTm4ozLlCNuiTimts+nW9aehORqfVXdJZxlVNw4YNHQOCY0rk57pd
34FqBhHUHB9b3VNRiHIZs1uhKeSTfWUWlW7j0dMPujT/Vd/NM6YInoxdY7iN06WcB4+U2Z25l1y8
9LkPxHsmuspNgaL7ARY9C+DP6Qxg5tqR+Dms7CkthqW5wecedTtSjGCGR03AvJXnNoMnqMhODYMZ
6zryeT7DPYQHzOsQ7yI9vs/TAFSPAgiOZPhuD3M0dUckWD6GV/Xii2p1YGiXrZENWHC84sBIVn2y
guI2eQ948JyDTH/yJ+HYz4CwFdbZDwJUyIGmej4p1zrHcmE16U77m9pzGf71HCQhdGJ2Pd9iLOfg
gR7thjcSw6sNp+tleIFEh1wRIQM0YCiC9MJ00qhpa8FcJnoL+y6aEB/GHA2+MD/emo59+rKFSSol
E5geVbnsxIfHAVLH8xAeWZy8ZFd/QJVpbkDDPg0QQIEAP9jNWfY5d5hfvAlu826G9bGbUEyskK8A
87XOeEzPqLyypZtfsI+6QbdRd/Ib/r6kHPXk/WLD0DFjA6AoTkn6DZWfHSFT1xXYKB6SuOrxwbgw
ZGBzI3Pd9JfET4NqM20e7kNxipXyWQXImpUV6Nt6wDsKwVMASdIoTinUWJbjJhAZ7LDLzB2JhN8Q
vilGWlwSAU1K2Dxn6UNOGE1G+/ys+bKvrrDTjTzqdmuDth/fvBaZrurTeUjJezp9P9FIQtIsxyPm
rPl9rSMSgcD5UrI5QwLHYB2HrYtJqg9Rd/PoWnwKb1KlXBTX8tfKlz3Wh90SN++i+6gwhGoE49Ql
kdfGGXZebyGPmwWKckGeRMiuA0cyhqHUeO1e6m2Cc9uH8qN9Vuehm9/PXbVU9zBpXixPdaNThdL7
rdvfgcEXAPoUxbQYhjfdzDW82dSNF72DJxbFuim0VXcWlG/0wj+wJmBmWAdiQ6ZXTk9ZWe+7jYkz
+vL5Dh309fE+JoJq2708Dvmqu2FvZ4hg8uREjAWfJomxV+Lche/jB+kbqpsxDlhAwHGR287N9cyn
JHWbL3Kacd/TX8PN7LVCZ45xGRqSIDY86LYK6qTEaWu3OpTwOmYY+jUbWHTV4RHcOENz6mkhvdCw
reWFES8+ehTj+m1K95Hl1NI8dqlEZwIDDlPniysRh2E02enS4kp/nfBM1e9vz3XHTisgTOOxSY2V
3X+VnZ90PinWOEjIs3U2elEs+I06jJOX9C0lZI0+lfkEUlkSrtbPAxGy4KTMFW+glQg3sTSzXtiz
3/FHQTrYrTOuyuGYL+hnCSfdQF5aq15ylE6zk/JlvT9euxsk3n9qGVxL7RtXIdS2pqWDBjNSHi5Q
q7tq37DCEA0JFtzhkiVZMFw/KDG+9DXVzgqMVAhJ4yUL1QFOhW9bLhXACJLWQLhfdHulugwMyefZ
blhzGpzHLbkuNGfIuDuQSQibXKw3eWWtCk8e5jC6NzdhGWm7jUuK75pXz2bATmDFPpSGZbWkJJyg
6DQsoKTUOxMd8hSkL8hm9/GLPqfBhfrpx5V3e7NODDDBXgV8QEMLOKGJkYkFWBYIACsWLgTQ9bF9
hOaIEzYAwXSD0P5Y8i36Gm5vnK3itFnKH2w8zwNLznSD5u/Q61j4pybckbKUMPv6AzqzSwWE+APB
xlULqEa/uvXpCxeTAGjzAPpegWbPMb/39V3M4JPsd/fy8BjirwEDQWN7XqC+mjHTUFdkKPjMOv3s
zHb/iouQ4fwObEeVl0H1fJUORKeMxurhpYxVbD9/p2Hpfr9MD3MYBSfypfZnP5QwCISE4iTMZ3VX
WVI95jCNl7TtKNE/GPXa8Fza1xk9607b6e/pM0fm5LQ+hR1lOXqaRU5AZOrNYJKlS5UAKuksUXSD
tpEzy/HUuU92zQOjvkuFpONlfH0c78cO/02YBvKyZ4LMmWPN8/1UulRMk8bUtsq+uv7MiNglFPjP
K5jTnIkt2x2eI81pNizrzjMlp8GqasI8NKD9Mfnu1hKuuXvdi0+mV9vYZjLZVXwpiDJX9pPwHZpK
yLR01eOI/UOk5wzPXySUN6307tmV3dk49Wumw5SKlmvR6MOBukUyjv8k/SxCc/U46hddO05siAWz
nHmBBQ7tS7JF1IHvV+SSNmqnFZi4n3+39VJrQA18PXxRSxKdPpvPFsYo9Um8DRlk9EtreFGVMwby
8oQcx97VIOdWMCnnrHh/ZH71SyXX9CS1xKcUi0P1+tUwP7gzzsQLhjnfV01rBsEXXx3IvQF2ixgR
MHF7J60TPIi11sOo+wRorLkMGXFlUBfJt+zeee5ryPWA0fG7xEdwrjFIObUPTNGucP5AogkXyFa0
kM0pCR5X5u6yk3yD4cSfA2bAV01d3M0lwGxxfl5GwiuY/S4y4lchZn7BZRp2CtT5tb7S8JEt0X5e
wEwpEdKPp+LmLmwTSV9ML8RGm0xX6g8YJcTTPl1OB04gbM9/SlyXjpYb7tNfrMj4AGP4qw+HdyCV
1/vDwTtM+SLwqdwIr5mjjaEmk3QQWtGJxsQfLZO3avDjNelWRDZXJ5PrC/r0R/ZuW4tFWS9hQjxh
16CMgZ/UXeulXs2tkGAqjwHYtKM15+2+ye9h5JTyQc2pcWyUM+XOrkC17pdq2lfNhu4YY9IBUwJm
J4O8D/F1lQEvq2+dfe5+D57P3aMQubycvgjXYm9EwyhTnoXCmuVzwgbtjhXguFH/uCP48T7oiCi1
wx2ubsabOiFMI+/6NMqHhKuUoLtrU7Dg4HNKQZXT3+EHT9DtcvhLBh5fwnUGe4XzH6+w4jt5w+xI
Y4yC5mpHMB5HUy9Tt3loKFlKYGFPKg7DzOMSKr7yN3i1BIxUkqMl2P97sXIcUWTcX8g1BTti8JdY
5P5+GNEpsi5x95lTIjzPlhWEOs3loTBO9f0DRDDiv6D1wzpFyW+sifho7Y9k9tIaqGPaWz++9tp1
NnzKJty9++Ue7aXuFPebKMQ9AE+0+6majl0ctNMG7knBT+3+OnWHQrqaCpoVBDL36VoZn2H7pcSw
PFDOjt9TPcxPMe+7fIDfT7cxP2mzF6VH4OXiwJXnmN+Efp8cNJKXSLUxHcbT7N7wsTnL6shpoNgS
4gHAQAzrQLvlPSdkD+6UkLFLLFWg1hu5DEDaU2NtTqhJFzXYlOJFVmBA+Ei3Jry0hQoqZrI4LElk
kcCHJPKQIHYJHyxTGFsxP8ENC3IBTwoDAKcdZqRq4cSAlO89sfJEZ4zLuBTfCs6YDJfHL4a1ETGI
cCKg5xJQT7oXogC8mJn239mIhb8WZj33fikRMWY7MkDnbGWO0H2u2BRTdMGgANQiotLhyBHsE2SA
jCrUDV+6BfiZLxm7pKMz8ULYdcwFWnbQYZ4C+NccBQwEyAPoxhBNAIf1L6lKpHwwvlEGV4CHzKn6
5WQsVZyRZstnLoYIdbIBpVI1IvEW4UTtNq+ohxJmwy6ZFibjB6CxcVl11wlO9bjkXRHDwSfENAb8
VlqgY5gUdLYOAylKCNk1jA1BcxUwbbFqWjeE9jpb0wTzGYypxxyWKksPiYdwU92D0St3qBhcqvtU
Wo/Rqox9fHQwqKbwH6UfVbmE6uuAN0T8frffgS2s/twqsHIP0/34HK6ytRnNwwMzFqgA6do+DZar
YSRNMa99Aj7EYIxozeZ6sWSYTzYHGSMFWZqt4KFMoJyoevb0CjStGZxHryBGQ3GGV4RJMdpeNPDU
1KI+APRGlxezHXtPtsYX+YcpIBUMd6SJKkUNfn/B0QL/qo8tpBkRiJ74QuA6MRi6EAt1ibYE8RgM
sN1QCgAuH2ugwmg86znRA7pffKRoAzMOxOnw9twDXGQDcpNTscWyYQ3WCYezJbzFwaAnARaFptYH
cRGgdi29Qpv/hExRmUPkXsStFzNdHAC0ab6YWRMQDaQBuYcX0FRkyNO07n5YGTCjxHGOjkGaA2/7
NSg4HxRo/OPWEswMB+IdTgBMhJCZdgC0160SdNEeNujAnIAvbHFHSmMhY0B8oJ6EyLUCVFjiDjtR
UJpIcsFcg5mn7R+/D2blZD8+VpPwrFZwMjP2Nnt+9mARoKeOjfRDe4ihOgsB2SU2pGbGg9tahUWr
Mfx+rAF3SZwHbSyhLFqozoUqqP2BAdIHKlZXjGUgvKLsgUzvQCL1G1wIRyzUQ/Ojl0/KvyHtewLw
SYMImLow2w3oM6CEWcw/m1lgEcCk0ODBLPQP3OdK7uhjdJ47DQfaswVjbrOWivm8CfbBaWQkYn0n
wl0jujDHbJjbzLR3WASM1qvUBlqA3IYE05RxmiMgpd9G4a9u1g6WCcwoJWlVk+1bf/VZkO+KXclO
QYLUc2f8PhtnjN5USFX9w8mgzUWUVAEl1jyFHYNPPDxEaMbRG5lXsYrSH5/AxcQOyIDJxIsXQ7V9
pG1GZBkzQj8is1pRpMyiN0OieiBSBZ8mhMMnI0NECxAv2FtN5+VwREx21v4K2Ibai0qbRY7hE8UM
9hCYQU3IZajOcfEFEwda/Eo5pfRiDgb674dgZ9VvqzO9ot2pmF1hSvYM5JX5MuZLcpNo98EplUPJ
6J9Fk9yJV5u1+Y+SAXrUvNKYsXrQJ3FkDLeYhgYszWRWVzNvWEHPwjkc1/pV/UXbza6Qgfa8FhBi
qIMGUk1RIIl6BPzvPZle2ayzQ3nmd+M8xGQ0PT3QEUKIQx19xPnaa64Mu4yXSHKB97VvuoylFlgb
I8CnOcBka50yr1mC/+P/xz8Q3WDH2PlGAD1h3PwIeaynde8/4WEiuPjPnOUSeSiH0KA51pZpxK71
e5pLeBILmdMT7DRR1rRiXKoLxAjx8qtYcAEd/mJvmFsyr+TCzj/ItYUCwCnNYgAZiNN+gQ0H2SfE
vghdL1hrAZJaBITucC+UkAhR6eXupYPCEs0/FlFz9GoZkRX0pijVyFFFtvzcC+1etprRaPNb/PL/
/U/1SxRB63KbrdA+8jDx57+b/ru7KoCC2lNJDPh7lHjk/x5NK8xz/u8h/OzfLaovjpKtVHTMjJm4
B8NV/oeA/H+PVX3VR2AqHvD4+1M8/f//m4W19Tio+BkIE/dS/T/PldYTzyxeyX8PBTNddcwpvRxR
ofhzRlIRI23zkOAaq9y/UqSy/EgcoPXIPPj7Lf7USKwQfz/5hfb0VV2K+/HKluK+8gWvLSIC+SUe
9O+urSfj5NV6qMG9p3t3wfPEjf//nP/dOVuJI/Ie/o5LBgFH+3cklZb46XaH7vB0c8f8O96TW8XP
c6c/ib81J3fAunkxRHyoS/HSLPgrf88GX4GVmzHWCvRCc8TtmgPq8r+30XokyXvqUtxZvBHxZPKl
9Yhq4/+qL55a3Ee87H9/ivt2L//ur/qMV7lPzW3iQ3lyL/Hc4lbxOHG/f29APKo9iecQxxdvj7vn
POjfwf+7o3jCvxfJp0q+9kU8uD91e/H04oH/3rn46b8nFm/l3ycjeAGXMmJH+PeJcPCDOAyfcMpH
oS4ZNfLhixslgbuI5ycp7+8I4k2KGxQKmL9/JLwnqE88HAOQg+kqznQWD/l7wbyL/pTzEA3lK3fD
OI6giL9H/Pci/70J8ad42oTjVlDJ/p6ShF9+LJ7y3yESX/xrOPPNckBxMHErkQV83+KDFe90xinE
2f3fxSJON/Hr7/kxPuC0T1Zs7+en83SQ3/F7OqFoAoFLvIjfhtjXfSuwAkScuIYho0fsGu87gKt8
K37WrRlUf3dri5AzAzlg+qotWcGa/jrcjzVOfomLRwoLzwOEj8A2xFKY7JtulaO2X44D+Rh3HhJ5
42HmUfZ6z191pPAOoEmAxj5cuGpUdU+C3tjKuUzj70wCor3e++uI9CW6tHByWEkbH2miL/40guct
8hDsewgS8b7//19Qd3E4TQhhEW8u8UxH/MJtlUOJ/9259d9t/37CzMvDaR74irm5XR9kJFbTJ9xW
itoS42OFymUPbUOnbODmtN7J1m8RH555wJJfl8sKVi0SEsBl+cw7lveU8HAQ7AtBcvmbHJ80M4Ag
ZLnDrj6XkGkXDHNSqNeQfF+YF6srOsSH3zPWgopGy1PO2RlQaU/2cma9ohCFUWpsyGGZYCjmIFv5
sdjl2/oLe1pLdeg+SrgneFkjDH+ptv7jCKv+HO61r6gT1DLBvCWg/ANsoSop7+f9udxLEnoUGuOF
caOLRCjTMqskl9ECk6bwn80Y6OPdsUhYLRjXYS3KizaXkErRNjVXSZ9DbQ7v7x3J7ez3NNMP2ItU
jAXBbPTk2BOAhMTkk5MM71VsuRiu0G78Dh/NNWUbg32WEm4vnDUHzhasSbETOYZ/vS9AMHMPFSuW
EOdizDIWY+NlEJTwxH4eOnkLNRwpjlryAXl2s+zrJd16jEu8uTBhBs1W1AWMhRleYfwDbVCFlfaj
c0Y+iIZyKCEwG22Brqg1aNOOGGxnX3RbgApmLhCfxuSNOyWQfaNZbr1Bv7zIVoCeASR6QkASr7rN
Ti1A0c0gTyT8xo9n3Z6YR+R+TBohuDQMnRbxlbLJ3vho0afBLmeIL+bMZNsucLXAoQJVnQV/KL9A
ECSfot08TzLjDFioh/HFeqsDezVcntvwlacQNWR56RFbhFD4YaavsInbQosL8o19GbFnpQpJMCsb
XaaTfg+zF+sYYHZwSTiYBHIHdFJEPoabcos5ha+ttGN0ulkH40zaiO49mZgqrnhyctBc2ym34zeN
av2OQXcPt/yjP0TH2al/gyP4YNYNAiNOGfWXGglQYKQSjk1FuL4WqfyLL3Lc7KbsLTI3DUII0lvo
oZ60FH6l4gCLKQ8RxiILY6Wc+RvWA2aqfbrrSSmFfkx9w6khA0AWSxhRgBRwchgNdlucT+UUxboj
xNNMe089xmT4+G7lHhYPZE3mYTMEJMRbQKMAQIeeWDYlflMLuhXib3BMeQfgj36yH5BizLfpXCJB
P2O1hB4JYzLEwfKUbIdbheuSvZNO2Q+YPY3dCxbNAvg33iGNUvvSDFW0D4XLo2k2sNUSrnJGQN/E
g9FuzRY8P4R1kTHW3ZhX821wAOZHN/D8nJoYnGppn9IX6l3RozHhYNqAlVPPbJyXlW1FFgykPQT0
8LOfQQ3a0fdbeD3qL8jR+CWGWoUrP7HnhnrjG/Jav8VYiOhL0G4qWXCTiGs5JEmSKSIUNTU9duVL
AteoOaizy79/jBbRCtOt7/wR+iYQClwkvigbJ04Yx83+MfNHglMtAF5oBadxeivT9WCsdNUXbBgT
HisshkDRox3NoonOBJEtzTnBLwx+GPUQbWQx135PuOb9pPcJdRUjIVg9DCQwIcf1H+UzwZ/KJwyx
mK8AkljksygaXZC3+0kL8KGFOVYm3xbJBzAdrG4b0smxYsJy4Ivn2zQOw9Ea3rphw36Wv6n3I5NS
KldNlK18/XeGb9TNBujVFhWB4BKR7o2gwdiM6ZfckeiFZUJ2gRFGerYt82QHuwPNTM4tcKiS3SR1
39K7Rj+8IbK7All2NRrcTlgwM2LMJS9kzWzeU+0DgISd4ws0yU5ea1Khj/RHUSBbHnoPYFZj381W
7AY9TreMzDdTjhvXjSththv33bhgIUV6QqpLPnPV1r2re9Vecl6jRpDhOT65vgrhByfGrZpXG5v+
sUlMxzpHs3XfbkdMG6CZs+9JJ/V0r14iDCPQ7ZOk/c6ZqA0etsLG8xJpLyzcRrrGw6+nrdNe0ueS
DN35EKcO5mkAC721aaEa9BBwfMZnvH/cLkL5re+DLGYPw8WqR97LdZQzIipXT+2C/4kMpoQKeWJu
S6LoC0YeBuN49lEU8tZGxmKcDvp+LH/4g0DTCNgCWb19HskM7lzogcRLNzN7gaUapwGmsmz86TLX
XoVhsrzMjU0xS4JSQ22Zl/JSI6PTADzRGFYqGVTz8J0LYxQst3NrbjTmaQfYyuxUXI7Yos3a3T3f
kgJURn+Ei0z6xQcjazSIWuCKeP2iG1jqNo40QmkP/iOjaZOAFZfChsGccxMNZEhuCGsRgJpTgDaK
xUCtA9LT8vAEqxHSGttjN/mSvSsQUdnzJl8L9399PQ67PoKb2I+OZD6PUW74KYTuzgHCKqc3IlIL
KFbVy6yJV+3T8DvSKtTccOzkERjP/AW9iaTtU5TiGteQrMt7fpIOJw4WRQitC9Zg9f4xgjukQKXd
HaPKJtlgfo6hixTXDFIyModx1x7S8tin6UpPFK/9kVTzxAg6boUEDMhO7SMYPmytXGWcFgb7cwzt
orLKk4FPYJAmcElIzYBjkEA5IyIyuzaAaEWgpSakSRGqY4FnIyY3IpDqB0e5F0xPnjtAtpV+iYtD
PXPtcD0h/yu9MudzrgixYkxbPCOmCtFmoN0F/8o79OzeMPoSdYjVLWZ1v+kHMk5wSxjNT6VZhOGX
iFFof4zkypchLTUKg67yqgcW/wy4R4uZBhlVj5rMcEI+hhKVhd0FVRvTAit+h5kAfIAmXefFie+i
EgkO4TN4jOGeSHWzucpPhAbRqhY2jrP+0CqvZmiRo4ncol5bZcvJEPrpg5H/nUHL3WZQMx6hdzWw
qxU2MFPu4DS9xCFYATWVCsUKRVKlX2MCLSAjFfAErPaqwUiuWIdiXoARJC2QgM4rmvH6rap80aFl
NR0ERlX77JHHNLlxDHmrxlgSOJqBuKm3qqsIAaGRv3+qiCYShK09gnbECOmXgZ/jo1zZj2w1IRBP
22HXPOj+LUwv6vJXj9YyJdH4qHf5GJ1n0nKsyR8rRoghs+E9TtNXvQuv+lPmBPSM9rl+aunhrsMt
M8q7n8Nos/C6qndNax5siXdehI5e168RREp5XKiF7A9EqTKeqaB5zurzJFG1RDTjz99Hh9I5LplW
4ONgKV53d/VsUw69O7tvQjl/y1UKuKFe8zUR74PkNWpaFk7zqPXqOQcjB4XLcR/QLVas+CbLqbye
1IIdAC6GKq+GxrxZmrWWgeCGPluXnfBjb65jRuBO0zJSAX5rC6/EuEifZetMgzwFoWjUDi2qeqq2
hw75TTaX9ix3mh4M22xZnLD6COWgNWwcHe29TPiCTSBHr0BrAt9HH6L0lAPdNYHcpKI0F7m40szy
Ozs8xE/Z2eZ4iJVM8mmSYLKVGYqrvPHT/ONeScGYRAw78SU37cskPc6aBT5IiMG0TGowMhnyGP2m
dIViLmtIOA3UKIr8okpM+KMweJbICq5l1fh2odzalDyiFl/I0csLdHE6IO4922c9JIe+od7iW48L
e5W1qpcp92UMmjX+RvFLJy2Uh+RpQ0auH24iVbQcdesWR8sKLitG9bA7a7SGkIVsftDtayIZ9faj
MM4t2tUJ2PAp1Y4Sfd2H2Evu48ogCdqCKVS223v4omNyTuln3PWgNBPA3m473YEwuy45SLq5ydTi
VD1f78CHVkQfmxNwPoO5Zzqp1pEQKaP4iZ6kYSFseOSkm9/TNzuRvvuU68xqNlKVvefREIwPeljp
jt/0DH5ygTVg14qzkeV5uAP72DM8iLiMJmxZGtDvrHZMbdVk+LE91MVAMWINBbGqhDNQBjeIXO4Q
Ryvq0JrRYWTe2hanyuewonAgVeBQRG+6SVwqRljJsA2N9vfOcETeDtgxiTO2YyAd5stnj7mGrTqS
Jbtcvy+kySSt7EsGKLEKZ1Cf3IcOX7BcZex3BYyPInrBdxPlklTX+3aAe25B6IEKN8L67Qs0SJ9A
pKpB3lRs+62muGgVR5tyNj3ttQeLMmTFaGB4X8bOnWmzjl/WbFU1xxlNXq+7phkHjbTNpqNtYqfd
r+UawxSc0c19jnqJyBzQsdmIUFXtnURmMhYRemtJ156FXAFN7gYEuExkI/ydQjxzptmSA5gKdjEJ
Z2H9Iz+UpZQk9JC89XmnZ18ZLNEUO1hOi6425wPztpbS1mjVlVjlBivd3DNGoLlBdjUKg+3d/HjI
7VUyxhMyCqkwPu8qMv4qJCVDkT3t/niPVpoO872A3DFddCRshJHTi7HQqE8+jURzqpYvYMjg8Ha/
mdkeIujtKZeTip9C2X7gngXMId4CYFLBSvbgEmt6wo0btITFyCfyYSX6B0M9/QE1/zPrOo9JlJY8
N0OXL7tScgczch79t47KOctCSMBYgvaNC9NZfiqMVuE9YrAlqgvtohg6QmMJZuixLYhBkd+MjNZ0
1cjw7odlkf3EhT7PaK/D6gcxXHw/qiEM9T7GCiMH7Oh+pipeWYnkpba8q4E5Uoghahv5JScPm4Fn
s7+3fPoy0EJEwTo9hzctQhBJQ6uN256g12eiriNNXyc1IJ75pZaKK9O8Nwxsi/5iQPDMv1Ur2qgN
pA/WfbkuHau62MI7V7vji+G2merwHmwFyfBjPItl3SjT1YDDLEMpjYCI4rmR4Fa27akE/n8gBBx+
R4uEPEJLu2KX3YubzRUWsyjmxv1Q2puiu6WzmLzIW21h7QTK3d0/sirZT1ULVWcG+eAe1bda+ahb
zZ/Jlp8817pW1bi7ZhSyCVY2Tyrz6liYxg7emoYyVAb16B87GV7YPK9+Zkqkuu1MX5stA6+R9DOV
ZgCaQf4h/x9H57HcOLJE0S9CBLzZkgC9txI3CEpNwXuPr5+D2byYp+6WRJiqysx7z9UWgVlWjPmN
hS6dO/C6NYImIVqq4tI0sXAUwmlMGViYWIA2pABoJJFXCd6RumG+uVFQCkQV5YiyyYl4A0jhyhue
vA4QaqALSw+jmXeAa9TVO314teUqc8IC7OKMT71IsMcv6nDhhg8AtWzsBUJdzjqkJ+aOEaNJpea2
+kVAYHFOVWzGv1VOm7A0cMybYuEENMhLOlWcn3lLlOaYuIyFefkC3osYg3a8iYYpLwpObfUQ/XNO
bFwmcphm1KwjiuNRV5p3KWWOLigzZVjFeXFPDYaQYXgQrZ2CPinHwcgDyRytd1rtUQn1wyBgKShP
NQOptIk340DHyVq76k2VipUu732RqMi9ZPpzlfo3LgmjNPUHp8WF5olbS/G2cZ07ZjTAE/nSMUdV
F5PPIjOA0wH8BdLawMyAISBWHIOGW7oMsqsc9oS5PUR2+ZARoMTvYFik0jTcv1bbtVQXUpavRDgL
ok4rhUGOSRwl7MhkdMI422Xm1KOa5AS1bY4DV9ii4PyzarIU6WaVKtuULO9CCy3anqXZRS/UBkis
jHSpaKPT1PG2khHRMe/kjCXIREQZkqOiC5enFhrh6BzTpv/r10igpJMYqk85I9tEg7VbMb7tg5VJ
Md9mQDGldBNp8aLrmCxF6t40KRW58Jby1bhAMC0WGmJcNNuVEGQ226GE0oD2Zwj0o6FkoAmaC3PW
uAMYlnRLQ5kPorUWKEya+s/KsZ6i1/caOBJE8m7IHowBXWR/5ShQv/Z2qfS7EHZlEUvHVjTw1rUG
nvoqA3iJOs4zN90AhasTrlbcfZcSTDKS0rJh3zIJG6NK5vjd7X12aKT2scokvSeBJ1kUEiKjZnj0
UsFxxGKUGZjWyhN80N4Ve3zqUjkU4laidm3du6meY6nFx8KAyt+oTB/DgS244uht7NU4AbMqPnoc
PD5AD/Ysi+E0/GaxE6nGTWSd+OE14lnx3hFG7mrVSshEJqss6HGBEZNTO0vz9NSLZrZUU0wlvQzM
ycd0Wb2n6y+O43mor2pUQAlBAmnWv25E6iInmjoWdrGG6qejTG+wPiKft8SvaODDD3dWesAG6smf
3J1oKVL9T5JMZ2SHcLH3iD0Kg2jscGOkv2ETL5p85yKEM0yA0eZdD5H01ynn8/7s5W9rMFY1x6JY
VJGxppFiWxW7bV8vfNlfh9I/kxZg76+np8YbK1aFKINq20KwpD0xBJtQvVcpw+KUQjVQ1k1K2INs
QA549WpF/hHNf1x3xpOjOuhdgsz6H804l029VBgiCohIRumlL8LUMXm0W0x6VB/zCElcoN6bFJlE
Ue0HxpHM/Yx+FZLQ4IsOfXIQwoEjlkdX/pfnv/Ggo4uhjYIDyIWlRo9PCJNTADyzQxSSDGDEs2Od
nQrUyNJe4q8m7n3M6Om0/TyFGovwK8ks2yX7m0Gt0EEYsgZQw7YO6rbyl4W/pN4LfHErMweVG6cJ
lv0kAGbdDLxVSWSsS2HNmyYPSN6bnWcR2UcurktfkgJGytHWXRY1iu3Bmpv5nzoou5ImBzF8qfcy
TcfiAMgUvqh+LSjjOnc7hNHTZ1gEVXmZ4JgQjb8RKRwJRzEymn5KaKaZQLcwOJkMxmNkyigBPaly
sj8DMXOLZ6uviq1eD6ui/Q2UbGt5F7XCISG/yrgkARIjSHLWmAoncBxZ6KZjlZQh974bcHQaEfFP
qSBZfCX3FBrvtO9RHOT+lvMRSfE3L3rqSBeEioeRlwfhp06RBP+RrtctpsU4xm+w1JOpiuOu2G6F
yN8mwf/FK8ph8FSubaLX7JA75fOAvT3oJKdvZYwfNe2T8o5x0B36U4qlOmycMovXhm/RRuQkqy5p
EXDBIPxiAFdFRrMcG1L+uGMv9Otml7nDvGYxM9RxXpt0zQ32F/WdZN5OCq2d5dcLz9MXdSEu9aTF
pwOLoKNyHUUKfqWTFxpuyTh9BCUjqPhhmdYz9KJj2GA0dGFUeA1IF53lvUT37yqORusyJaQhFPDq
jfWsyxmZ5JH1pynJX0kZN5OKZc0qmvEk96hiA8+1E4Jm7rhZogGJ3oQBDwjzI6yUtgquLYkvDHWG
JCFuL1FaYttVpbWUwZ81EQ9atADTsjkHmF5yNgtVQwUw0PDI3rW1bmmC6t2lQZDmBX9CnDsj7ZOh
ibclUVx9QNAK5n0SJT0O2gs6JmGPts3/Y7JpAGIkFcIRB8blCqc1LqXK1q1gZ0rcHuhWd0rUQ0KP
VjFRjo8g8+BOuPrDx5jWddm6aaYOaLatNWhsSuB0g4a6FiuIAm+KXlyRs1BwkoalI+0GONe1ASPW
ePkJo898UfADEaGp5VYtcVX74b6kxSoNvJJedC/AzbHKSDKnpp2mgdlyafBXw6xH7ZZPPQI2B/dP
QnIu23W3VMYP6Fa1rhexhT9FwVg1PRRy8Jk+YFpXiyk8Qkbu3VEt8JjZ0/m5iki4K+8BlfZ0JDEQ
zXEpZMVy2HEbMba7pHAsCampjrCHxS+bxBaoKHlA2kyYR0VqT52bLNPh+rUbFGOdoDq1WmLVv1rV
uMgwG/Fk9UitWx1QfOltpzM8yReVGq/NBBkGWDsdHQKVTsfZtkC/ICMhHzq7al49KR+B0HOmrpai
DpcibjACw6dkWaJ3hH0Sns5w0sjJEMaL95qW9mpEpUCqBNSd+qXRIm1LUs4zYguGz1Q39GdZy55Z
jnDQCk4sawtevshC1sGhddEopAAgE6fC6r6Y13FMAUXzLYsWQznGALZc+kv2W4c9dkyMhU+vJkjD
K3fKRccX8baEzbkyTwLOq1Tfm128vPFJSsLiCwh9Ai4jrvuMWKwgnol/3UX6YdBhOXB+eFf43ezu
EoazuF6lkK12hvLowLhhH4kuLl0F3jdgqwjiOSzpsxiPHQ0ijLNT5AIKy4mWIG35c9yREE3Q218p
RbBNjfVK+FKdCF3Rg8NgQ4UAxFY8RMlqVOd820t44g/5sdZwtX57kOO2d/Fps9h0QRqUt5OhjA6y
4C1T5k6lCp+I6MUFiVbKd3xyh1mH0DFpdrFw9LwvoZlnKT7jP5JWdAvbXQE+gb+kCMJCVbVjyvIS
SfvSXCXiKi1vJnPURlwXTKJktEoZnZyOsdaA7Z0zvSfthR6AwHgc3WOVnyL+yk8+XFOcG7W3lLmg
XvbXx6+H9BtjwtiUtGjvtL6jFceJkd77kxF2kdg89KW+SjHBlQs2kuEsbgT5Eehbn9Eg8bLYB11Y
HanDIZdTUMunbJmcjJMhV0+fcUO66ryYzn3IiuclcV/cDhj08jsrT+qHkrjXlwXJDRx8Q1rsS8IN
wKQXy26qpgVsCcf4fxhJsQPEQbxE/Y94ATJLKv8qagexOaISUhlYIT0acXpwrKbhjw8I5AsBCQR9
+hsg4oK7TNGhLehZWLRqZeyrgIbJU68wK59l9Tb090baE6mWVznoK3eeNptM2ZQWcs38m5uTq3/9
qHEC2CK+lujN80Zby0HelOhZK3FVKbe2/sryQ8mNqvIDL4Q3Bf1ufU5/Qr91DRtEAdsK7BYn/WVw
VTl+jRdvLFbegYNvc4JpBiSzRWa7GC7Y9P4lsE70Kcc23SeMMGwdMSTXduavK2KI8LMeuAUBwlKb
HynOtujTZuFncgq6GE54yNl5oIaiXqSQzhwJ9QT65QHnS+coJSWKHa5NEutRGDf0AqeM3FRzPNOm
HlRzCL2kh/0/4gbCX/cfeAuQdoDJ87+qNZfaJasc/mr4/JYjHHMbPZ8NAIXlilHvPSh2mLQRYo47
uowLTkkf/1+5I0QpRvMdzOQLzxm/NuLzdLnqynkFBl2bGYztOY4hsPnU1nkIUUd8CWRafPgSA84z
84h4ikFlumrQXioWjF9pXOUwZD0aq3RLSoh56NPnTAyBZOsMM8/dFKQwrum1QvrJMYDUfLOv8N0a
SPpwpJOdjqSBJb074u3MVngmUDMioGdVlIuVoOwJ22VEA9gLDhdFA/szIxVXxe59oK/LaKrW1gMI
KkLL4J2TFEIAB+d9ZpUc5QpSFM1uVpwZZEAJwI2Guvd/X5L5Dtt5f508gN5Lstsfb5I010//iN0M
Sy2pFWeRiSzealTxg81wzTs3exZagDsM5ZlUBujYt9yIfSCjOOWnUeazMcIgmjQ5H35ZrVxW97i4
evKCbBR8dNzPvl3AdQbyuGLiOG5LdUr5ZYyWQQJ9BzSkpisVLzDiLBnb4q6sT+GR9wx4CCLB8alO
94MTFD0aBILYoU1EwijeniilJni++k06AGjmKyNS/Gg/LlMCLHQ8WxqCFrYerMR3bFO/4RUx4R4k
Ow+VQ3wAr62PZXfTtgco/jD+GHuj+maeyzm5WEEPm5VOrH29nzCnlsENAglvWIS5ixUVx/oTItIq
9L67Sawgrxmh/ZLBxlqMKRIR9hMEAjC8C1JoaH3SIvyZlEPNTKDBhEVOWIyHSrUZzvlP5OdMU6ud
JO8JfAEZry3DMx6NtyZ/dfVVaYitneXDUpTnwbhzn9BrpxeYhkhjnfnfEr8t2kmVYhss7MAlx5WJ
GnlPOcPgpWNcfUT/0LuHggr62fyav9WtPYM/KC91vGnHOfMtSvSlRxbGKYvvJtS/9qLXDq4eNCvF
qfBBdtrCplFsvV3eQb3NvU+yS24sy1SFK+Vsngjc/mrfOKzKN4JmY+NuDXEPGDAv5jlEHdk2Cgxy
9tQPn0W4oXHGXHqaztpCYAdu6SSxRM1dOnuYduRN/6CKyB/lhi5nnKIgId0dmi2dq9SYp+kGfhJd
kZY+rYOVhI64D56RnPsADwK9VW9bvrldCbXZDhkQCWXgJeGbDYvmG2nCzN9k1RycJZwH/2H6Jwq9
iKfwCtlpAFkHSgrYGppy5A3oAC5yv+EwgAIHJUX5U/wO7mbiG3VLOFWdhz9jE4ZHmEiFMEP5w4wP
ZAEOB+pg9QtOJWQBr1mnh01fLNAtvRXh2Xdv85e7kjEjgoTYX6ULipKINRi8wi3YEzZF9N0sPYI3
AL7HAgIPzytuCEOUl8nL/Wcx2mEH/ic9vMbRJzu3rW8xVbGHHMY3a0qGCplCd0TSDRUHEEb+8E07
quyYwJd2bh6HL31dpmu29knxLHL//VXMRjDOrE996EqbH/fSNuA9pLOBBkPYmYhmRK6QZhw0xj1M
HaCIXxj4Ddm+h7DA5B/sDDih5xQUj+8R0TXMEmkxNGu5/i6qozyZAba6cijDeYeTMENEz8RFxwVu
JzjZFGXdKqsaDwn+v26OAhm9SgjGu5kWY/9KjVq1x4ReHQ1tqt57fKKXXhQnb9vcCfhlz6iPEfNv
IvMqm44dBwa4AmZ2MPdYB08YDtfhrf31DiLAPqhBtCxrDjDzaKVl6wh8B+F1HFSRJGvLYoNwAEsp
994DRYHZahbG845bgMmPdDi7Tuh9EiRt47FmB0Im8BVg5FWeBAdCR2DLYGqdk2vEesP8Pu4mhXmc
T5EjHPGJDSL9ZRlvzW96LsUHcXgD2VUAeowUGiCPIl5YMIthg52hbA6sqxxSrGIptntWTdZDEj9w
bk8/AMwQWZhM/rY0vT2mGTMQkcGLCaprwmyn8QN/xe4O0o5iv5o1EObIQBbmPhEj9JI6GigFcK25
Sh6v1h66/8l4GxJHkDRgYjFPCeOlEikIg0V+DehXe9Y3pChCyO7BWHslr7tfzv4F3StSdOpVTBzh
6JjAV6G3ojmsp2VLX3TMFgNbQrd34lnG2JXIOzVaoCPQXoBAA6BfMd1WkEwdhE2ZliWOMuAaxJUB
Wr2bPaOlJf2WmPhVc15K6wmq6h6z+CVzrFD2JhgSxuwcAonQAS1WMSiZaxzPEdTcqPhZxpCznKxl
eg5XMNZEdEZ4Hknm3dJ+R6H1yS+dPFOoKa/Rrqs3Ur3zbk+9X2S7zqe8oQtD2tMaOWT4YNyVnfwL
lrfEWhWgLXExG8gfANFxaMDCRQ+GeVSsLdTCHo6JNi9X2hJoAecgiyYkrtilByf4W13JO6LKcHNQ
RewRCOFSTGg+HbUH6Nhm162pM6OFuou+WfYwm+q+PWCSrfbGJ/uX4akhArI4NOWeb1qC0mBFb3Yq
cSdYFhF70VunCWTzeeu/7reH+zpLL8U/AZzsbUQsTN4ICixovLvqi7arhuaRq5HZ/WFEfMmZpljK
N0u3ZaZgJj0lvlv853pAvzaJdWypU5DNMrONH9JfjfuxWRc1sd3LgQzHCR3MELhDO6XPwKsXJ07A
9Im8YHCiD0osqKOcHnhkY4Jen3i+hHs1KfYmYwxADH55Rpk7Fkb5C51n+zfiFHz9sm1wlV/+o8em
U8Iw4gTmntx/II7Cp1fbxRfXfCn+Vpx9ac/A26BFO7lVo4LApeXwxXu3Rg/RXaozxv3iVR0o2CRb
nSB92ISq7/KtvEFIG5/iVO3S1dSEsbUf6gP1W1oiUdORln+J6yqd/48jK7EgOyg+mPTMwoeHUaR3
HevFSJdtsDNW7R+4KnakvEISALlo4hT53sL8GjQH6/SXITjtW9Wc/i3pKG+DL+Xj/baIQOz6bf1h
KMXo4uuL4sY4zGcru3XynNxC6iDlZokL7Zb8QLhO72zs/1cQs2rFmbzaWuWiXoYvGU7Ay/sqmOic
AhZaXu0L7PR8z4UvV8kHd9o9ukx75LBkHUTu5p76LUI2BLYQq4EQV94SbyLZOGiGdGtJe5I+HU88
uSn86qC4jB81eMu+Ew1b9vsHZQGGqRXwu7XP+oL+clOdYgSOG+MvoY3K40+9cbE+ykN79OAdbO/b
6DkXuJozvi15WZKVhp3mgbV1uGJ2Fv5qE4BRR1P0u6LDedM4m07/BBFDS6XwzuN1ixXxDWypxae1
gHTdXBnzqdseQRgjPiicZEZ8UEoAQDFI0uTGdws64UPhtHegJJ+e4jBV1pGBQ9ohz4zCg/b0V/xP
4M4R2MKQk0/P9HJpvi16kwSjk2AUxNsaWcbKI4xuvDFja86eY8LcAK4RrYsHcqmMKGy00pwQVfja
/Ux/9KyNDFZ+C3/ORuVxdcDV8Kvci3vi9EesT1Nok3yn7UChpZKd2JWAWMSnAO62fqTuEl1EXq/N
DzHU9bq5xL8J2hvrT5TWshisFH+wG+lflN4Nb48/3P3VonU8Tp5LZHGI+YbuKlYYOA0CTqK50JxM
9YBC1JsO84SYdcU905g9zwv1Ct6AqibCWc8nZEuESUiWVPJhw1Li6bSSsUtNrjrO4QyMEIqKjK67
M/MgBvkArSYiYfcxw63ATfEJN4ey7sh4v8IlHaY9l5mCLped4pxesfhoFOedM0V7aYdxCybFaQ4m
wucKNfRM+6Iyzr/LIzs1nhFQSUjtrvJHAKG4VYfNwL+SHeGH9FqkDh7+1J1AifjjFzbBfaitb3Re
9AfFx7jupFX8z/9WuHtX2bRRctaPnjVxEf8jqLydx/8gaul/NB0oKMSXu6eV7dTEfqvimtlKbq6k
Wfwv/+d/1cfyn/7mjpbH+Ijg+w0TyEBQQgMPEzvpke4/pL2o9w5KQ1zwP52G3w4Ja3SxtvkKJcIf
tXoMw8pc+rwaXI8Vb+43EiRaJHR8/v7RqyGsfAJ5z84RVNMWVQ1yAodJLaLmL5Legpl4Vl86W+bc
Oj74/fRo1Vzo8BFj/L8kWHKQrc81WgBghfFiQ1MHj0+lg/HzR4OXD49nri91ghYsHCgU2M90btzG
f/7aqxaTBG/Wn5LRbqkG6bCg9NdXLrZ/zvCsaYLjCadcPPkaw128w9wp/19IoOAvs7OQPPUCK4ho
c+ETmv7ainTQUeDxgnudvHiqgM3dtW0sfPtf7akPcIh20AulC/Q7HL8wsPAh//RnhsDAScYzCpFL
sMRc6T/xTeMHQg1Nd2YqXu/WHCHzlAqab/EpeGgl2M+Yq9u4aYMPDvJ+RWVPotR+0gKT1UHHanps
4y305y+iq6GhktQgoOVZWyQYNXTPmAIxKFyqqCjaKylbO4P8DMah5HdyChuW6b4yz/ROpG+9v8Cd
1L4VbGCLqbG6Togbg3plKyAkYocVTX8hZ/BvAoH2GB4YZMW2qix7be4T+LJCCKaS1rKmK7cpDtCW
xo9AA+NVHckbKtolupNxPzzdg8/qYsDjeYgyayw64OBcozFc1JVNnU6/uALMA2VbpdP27bN1iKaF
1GRyICM31fa6+5f+JNNFRIYLg5Ky3sXdB/nqQvsV88pQE6I7ghunNuE7gL8KHRYJ6DiTgvqSXgFU
i5xYeI68F/umAlsN+e10wVDmhvo+rifrbpiRDvqbfDiWcnBVowMjZwvXYXTAzMvt6SFDoV5kkcHF
zGNJj9ZqTtKwQ+8aOBgrtA4+HhNAXBZcUHogIjlld1090AKgZSAvWAzwfTYcQq7wU+FACHMy5tCA
4gBkTkKjBgzPp+pvAlehlp0A7kt7Gj40uTml99na+AH2pa6biLtwpLdSCgR6dCc5OinZ2jR3yXBD
D8zwLNSXwz2lV064M8kI/dpwb6N6T3TU/JNaagpUJJRUWdBD1DiB+5tRAoKGtn5aZYVFQk1PoDRh
0KCr0Cn9Y4liGDsltRASvaTLozZHWjx8f4n2TbtHnsYHHLpVj3UXY/Wq8HD/riYBjNSeEB24+Rtj
1cfVT8Ur2ICXQQeBQo0uZ4rfmIMk7WJYVwiee2KWv6cSqrWT2C4utIjPZb/gkLv31qoIaAD6MxLM
u4z1c4HEmSs5PntO+T+COcvO0cs8rZlpYNDksxKeiZsKwgLtdUR9FwAyRAJgTz3+gpRF64WsWSGh
eK6xdjsVnSfK2+l0RQQzZ4ov7eH9SlMRs2vY2e4i2UbCJbnHW7C/YGVdGgcHXVzkOXBwhOUTgEYd
b3Kx63I0qywqIyO4CHhK5TLMACx766srqZjRa0oaRBMLGW+Y7OJooGNCRfIFGxLyw6nWo6X8rTyn
ow5XBqKqcAC9s0DvXPnMN0F5tJOcfC7fRu4mrMOvVvqZNqjIRpwfJlwJ6i2avogLtR/6ZNP9vULG
Q1mu8cQ7xGLzFwUIyVCCPzyd/Jn4ScmyeUnqinvrA5rErllhs0wXMWZFoohsOkHwuMbZ7QbmiIKT
ezSZvJ14ETjkWE5f+gmcYh7b6EiwexaYV6etVKIiI8KAAyjjcTvaTH+fwxxZzMXFWHkdHAJM6qyC
OxAAk6EWiGL5PT5v64bakV9OcvIfKnnp7PzGs6e4QMwPRncHMWNWzt7+7J7Pc1KYKGjsel/PE1u2
8TYcwgvRZTMo2v1c2QRrp6ewg/Y8L9bK/ABqmn9SX7z5nTkySB2cQpvmBNeatJdvMiVtAkynFIe5
aIs2tLGZDJqkOEa2vEr3iKembsa7+gdDxjwyxhhF5EZboaK6RdQik5WKx4zimHcMTRw5YXdLgXd2
Vinm7n1zCEU4Vwyj/w959D9d9aIqr+6QsfBSGO2JRMpQROZEJ/qFwjiObwqDNNK3yVdDreutuWVc
YH0/aAfkzxPaEvNtA/a85k0lCnnqR+b0YSj61wbrNVtIfOMk2JR3DiTRNhZttJN8ubpTY/CfJMu6
EeCWJfmzMvaDqyR8Iz/Isy9G+nVyi0GvYtkhjGo2Ze3yaCEM644FowzvmcLjZkZ3l4Or7jNHBf4J
KXeuv0PY5CQuMHuIL9FKQiF+S7974yNbXyb8mRkHmx5UkPOjMyPdx1fpxoQq23QfN4dyORcwWnL+
IQWeq4oUj1nVBX8JTjFKdmJoGhu0QWgtsjvNsGkvYGCqYM4SDhqOKP5FjT98XXxhW//tqW60Rf8o
L+1Se5DDQndO3FvBGsck262OweOiHVjwxfRCN01VrtPmAQkezWFJvifDWfOswyDt1CfWAIzzF0vf
dO13EZ4Y+GbMsRyFzA/a6P/CC0EGWKRoHfgHdEMORT4sSs41sLUa/5/LaBSbDk2mmCOl1f+jzage
WmTVbz5In3yxfGVTYkfsf9PDK3knVXRHHFk5/5CBu0r8DWumN/W1tGfX31BvYjnnvI/cPsdNEj7Q
8M7C6IipJK2e7ByMc6Ot+OZ7et6GvE8WnylldNY+4ZSwjNU/Kfl3NBaJ/RS/LLwDUf2i38PzRBuF
8wXrlpf+xMqd/FzeOPqSwwY/ms7Uk9GbC3EC3TMRxSY+I+BiAP8j8C+/PJ1RhwprXuK4fE6rYsm5
TlnDFwUNMMOHie65UU5ADPlvl4RxDix8mJmJtu0+stKfpgyAzB7Crc/eeBe/cwUnk013+zf4BMCy
xwtugcQRT7TnOZKh1Cf6eI5XxQudBoR/fW+AywtrITjK2RsRpnkyUatsy63W/Bmox56Rt2K4IXLE
QDAGkVZeA4SWk6PUH6VwleVnnBdgJdTZrwDBOKL5Q1+BHpq5yH+orjmihflGbr8R2bKg4e79l68w
ungBTl9cUiOzLQ4p1RULTUIRMxco+8///w6WwzGO1JY4OrvyoaEfiaN3AD59M8wn0tdGYFYzIy/F
m9p8KBNceHfOiCE+30A8mew5brcmJJZNlUDh4JWdefPLa6A/W86SjFBU1KBY4F594RBcy6vP18BD
+HOF1aN40/Qznkox7R66/ycZm+DFqVyuX4QZi9Ey56juA5romAhJCARA/mbKVvqxhO8EnlB3imCm
wh8O9CuszMCp/V2JB1omV9q2uoXOUQND19n6akh+Yj33gAbOpnWFP9bWCI14v4cP4w60AjxPxYJj
d7Vnpqmz94EVf2bNyxuXor+xho8KlkZxpHHXhkikEGzNGbCh9YCJxICPtCh5gsjxBqFC5kAtM51g
VqrzI+c96PHuL6yu5ZVJMWcuOojtDy5JTZ1KPA8rByL0ouafNAe+Ce1a0wd3r6UT2EU0nXzccV0y
kCtTLiUO1oQr2TmkbVNj9hME+5cy85c1X6BN06brlgUjnJx6lA8gYH3CgQKeL+4RwcUpBhuHTjM+
MzXA8LxmOoabNmUn+UHeQHQ6KK8vlEWYIyjct+aA5XKWdgfKT04JDHXxfdHsjDhUte7UpXUfPGJm
853AI6AKjogtZm0EH8y/Y0zFRtqpB34VviLf0D7vUP9yYO5/CEfnCOJ/i8IqvrK/hAvscNwAE93r
NHhjPvLkN3UJAyILUyAYZc26S3YxvgJehzJjogX1asukUuQozqnpXA+/MJETIrKAAXFwlqGKYfrp
Tz0JyoQLzd34wK/Vl0uBfh9H6Szatj8skHxXnl6Gg/48vmK7aUEBMzBmbDN5F0f53o4XjnhlwwZH
w3rCt/FxvgUciiFUQLysk5cOCAxk0IqpDFUdHkROmVRZ/7qD6y1CF0KAPR7TG5qexHzyPCf9CkWs
JMYL7m7JMYdcl3KTZudmROY5VzfaLULFjLf2Xv9QsjEdYH/AFWvIK20fvhPNMY/VN3GmPwpKEHa7
efnDtXI9uoA03hDWe5R0vaPjsm9+SGVK2Y2zDR64kqdhIjufa0AxBN76K2TINR8aTQkq7+PwwhNF
FAyyaOPZBOCIcehtU5rgycbw4JYEU9NHugk/Da+LPmeDGQh1YVyorlmt5JNnOBSdUwceTy0NIxRP
+r3g8LcyzwyiaT/eBh0zJJrxZcP8ldkzjSdvOmQYsBE5ryNLRHQwh0l417WjG3UTJk3iziMBYt9i
P4VadGI3RGGhhUcdPwG1XRR8rHqb/l/DwKtgWJEx6YlRD86nM2pum7duoW2YR23YnmR0gUzRrEUL
Hxa4U/rlJ7eSJiKTQIhM6Q/noiJgvGhOahNrPqmLRCZjJjGRmS46Ou19STuj0oOnxLNaMvLO/0rS
JiBSAZ/JunMU3eUcctbKnIpbei5Y/7TA+ssFY87LViG38klEncqJrTxEN4HFMxrO2lNNTNsQbn3K
JCfaehGLcYSwEd1aoemHrKwvvQUnX6xPEV74GNmsZ/mXGnOKVQiO+vFTVBS0GP3oVos8Fhzn6TN5
dEnqMVqEbWALliPxYXNejiwnUooPg4TSLirBNoNHrOb7tK83VRPsJiVZ5TIRdc2l2i1bLD9jwe4t
Hjtqt6k/5u3ah05CIkrXyVKdwR4fRRYioFWdi5wTC2xFZyePSIWp31367qnxJ1UUg60ywhhBLAEH
JvSUBjt1kATzHnFr2/W2pllAW06W91I9nKaMauOHniCdCVO0RbgNCn+fmvB7eSlznQmwuPpfocXt
lOxEXoL4Ao9VGlQCIZEuw0pSp6fPda9D3AKqlNeVzGheKLZ5Q9IFzSPF/0ncwQ4oOYaUXdCRwbIn
G0RagegorbCqjHLhi+5fadEub3ejzHhDLRaWNjVo9zL7m0cLbgzNuakJRE1RH1ML4+pKoSdYrBmn
wftrK7wjXIDMwNs75CfxnanKTqK28umh6QAOqls33pvxbqXFIRwZ+/trU943ByTBToSwU/f0Yw6Y
ysvhPzUyotfmWYTKXgnvraZsrBq3ZiGvE0v6S0nGtnQ6z6K2alFIm1q4aSPh1OT1SYRgbZrJZuDy
+q1ylmT1ErfmJYuEhcVBvmcQVXxZArN6XInoP/heuYjBWRNzR6A0TI27RmVrVCZbUI6xelo/kR1V
PbmM+nHwUJjI18nrKaN6K83+HZclfDMwCQtR7P6sCM8rkuZGWwcpym0e2jI7u8jym5LGAfIr8I36
dyqXSF/+CuQGfb7R3ZcPk8p6DN6nsv5UiQKKwx7PclmHqwSeWI5nIcQgUGf+Sq7uFv5TRYkAs20q
FV9gMYKr3Phu/E4swDzQBLORAJMRpr0+T0wnlHEhDMWmp6HfuP2s7E2iQolgU6u17jKlRaoIGN4t
2n0oBJTb+mGS/rdhQgiBwDwPnQX9zF5j0g7RjlcdF4DVpRzUyTfGjti1wbXJAY/o2XEkfSBRs2XX
F8cyIB0Glybmo1Kg+xrzw3O3WYZoInoaBX0aO4Hr0ShSpvZ5wvQ47NlflpK17qb6zZQAqol8BsZP
PgzanK6N1lqzhI2pbjh/Zflc6ibACSWz3oO5N+ZJ3R14t1LxiRDJzT4JQ4BU6TE4S0ylU1sVX5PB
VK20BbsGiA7EK/1gHa2UpvFmEi9O16sayMdEAYF2H1tDomh7QeqdGqlmCqi9cDGfdMPRwiOKttnL
Gf5sOt2b9wotLBRI093PsGQC3ZEJXsqg3RYLVzryE8lEQUl97CM+RnfrqFFb/eUp7XIIFUdEZVyX
0XrIidlzUxwMZGqEC69GXRLQda3OktITTQFypNwLUEibjqc3YC6FTELSiKTZGyzHxthtAD1U4qPr
VkAYmuA0CI84uTEA0Zgm8GoEEIYM1EFoOJjKeehsa53VB4Ko1pAaGy/jIYG1gIsUiG3eM4hKhQUv
u5Y2vGeIvwhDwE6wqZgPWfwCKD37/p/fMXAidTOnk9YFf0qU095GU5yAwWh6O/XlpcLcQQwfuVSv
NCIBXJ81hdAwtlK921iFa8u0hpKCCTtLTKQdGgZaekqSous9Kt4YXQI7xK2pLeUuIT0OWdGHjj3f
UBC4opwL64On5isrIOuee5cH4c4Ye7xUtE+Sgeqf7ZUSLCG0KkJN0194PC03QJvn4goE+9KCfaSL
PhiIMFHjyTCMVSTk+OEYaXGYMsMJCZt0X6aJ/GkdgGQZbKFxeDCDd/ytPccjNYXBGEMBZ46S7y8T
DgOwlm6LXtAUVwaJ5u0GQyQp1tMox0lxZOqHgowVczP0y0H7j6TzWG4cWaLoFyEC3mzpCYJWdNIG
QUpseO/x9e9g3mJMq0WLQlXmzWu+qGPwnyD9AF/KJt6O0tvo/yKUaQ3qYM9ucTgITjpzOLZiwubC
rzq769mVFC2QtLL+5ACDhQc4iq2LPhn00TbgKAllSxJ22bAu431dfwR1j91kA+UBb7cYDD49UyqJ
BjzCTdQTiHES4UsqOKX4oGVTjyIcDHdrUAl030Z3MAlSDXgckmX+NDX7NThgASjjh9Ysp+nJQCd7
pg09nI8AFr9Kh9pHtyEGRdvwq8lmUAS7NP9EeS3V255pb9k+yQJZqdTNaUuyAVNFi406zdiwZWJY
RgCxdtNGKxff6hhSO4ByjlmIvNTaLwF8b7zWoBFaSFD01yDDczMvk+Z41JcJM5qigXVKIgnkYKPV
kXGZc4VSI4ZF7t74ELr36BvbHz/Zp1bdZWJhyRTrqwhu0rSJq/+mfSGrf8Ro6dPQslEKOl7pWOGK
3BXA142yp3nqPWiu3E5yf9YYaKCXhB8mr40IqF9QX6p+MgfvMt1wcmueyzJ+G7ikmIPslKa6aSgL
SoZTJmooL6ZmoiPQ403OwTEdQmmr/1dclvpApYHGCsklijEYR0vPNb7go4QFEeQcXdObDSAreE1+
VHMDBXJ7zJNJy+AXZ7Ck8V8IM9EzAK03hf/PwGVKPlp6iis9C1jBfwhQmwghaO8EUKWY1fZLWVH5
rWGpG+wK9KLRSA5sdxgZtY7+pROMa8GMocF2BdShh084Y93CgpVO8VU+K9/BVwYRZN462blfCBvh
qpBLlS9iBn3cSRPJl9FX+WudOLV/2Re4jRhhEHz08HnBqbxtSICZESwCQSe7iJ/uBuu6+4DpMQ9g
hq9dpIO59Y/KY/hHfYtl05Qr/Qj+WdgqzAVIL/OcMZh8qenthBkyMG5UaPowXPCLgAV0lup1A3UP
GsJpAASyQWAe6BL1J6s4mocfYSV8pVvjDywLReksugPbP7q3eUt22in6KrGk1jfyu3ikbDGb/ObO
z8JCfSgz/lTvu436II0VxGKWEzTAB/JoVh9ASZzWCHPmKZQn7ECvobPQQZGN2TWbvdsF6Wsr7wee
40zZAbSRRoZt2mQTnxzSqwa8ek0uxowh5nm4MFZfSr/ZPbqgavvN/3oSNl8EDOH5WO4YF7JPigu6
ymlcNyOpilFw81Ee4xv/Vxl84TaY8JoXuTubtmamkjoJe8Gxsge7edVHwMbBZr5gR8vqFbzcs/ab
/SPw5M/DD7H4SBtGMltGHLP01N3R8gncmdMXnKq8AfBwUvKmN0Os4gbYcbJ9tfGqmkOEWLbbaDON
CzsoqnCpNm9Ac3p0a5edeeq1sWEHnF+gn1efdNHs+Z6+jIf2bgBq2YmGLx+l3p85UV1IcMPpMiy+
Koi9vBlt7XZzIEKmd5wLMGDYWUg26ebQfthIwS/pACCSXv2jsRu32S0kehtnmm/6AFCJomN0hy/1
LADhFBil4FgJzvwFGgRX7ZuCDWiBXr27sVH0X9AH9oxB4RV/4VTNtkcMN/7or+AyOuWp+uH2jlAn
eS5+VrCzDDzPU5OCyoBA1AAZcThOoioVha1B+nC8U6yZv0fYOhf/9Q7K2F0azJSjtanu8RbNCMAH
eCtzTCaSiNp5BmLPVuIBTOiNPqhdNXzp+amz/bW0SI9soW+aevZqIkqPFnne45nA2t5Aoz73H+US
OHH68LPRxtwmf7cPLjUMN3h4rEDO0h9lkZ6kskZJ6tpeSIkyZhHJPQ8xf0dUVwk60Kwh1Z3rR0PW
EwgI0bzGOkFIicbGoz2C5xyGKvCPufIHcREC/stlu+4YcQdBvS7bk0ZLnu5EtDthfh1GDbNg8KZo
MZ360yY5CPAzB3Wd09+iepq2JLaxSRDsQkKv0EOxeyA2sUSYBzXb977GxMY8xDehBaWFuehU4jbK
1op+b4m7EBdlCk4Yb91EPhb6+EfGkEBsdEITeDDKfS+SMowOhDF3qOtw4wLCVI6SowunlrxpFeAe
mn5MX+Orr4nQHCp2a5XbxmemTNQiBp8q9t7/fYGWw8gpEe6JfqBJxsNImjHTKtZ4M3yA4oRnunij
+ctP9ZFVVa0BdQCzYA3CVSKnpMMKW5/n9Vdu2j4uBVAEmh3gGAEShXFAAZgkmyZDVTgHkAC/AuCO
4YLD5cqZ+u4xNk/JXfBuWo+dqD36u7paZ/EJExbSbLF0lXCPgTPtUY41+VkRwd9Oo0kgUHvWhgVW
FGwT1A2w1MFKB7zUtg2pdXtLddJTDo0Jk5idtpmcWl5wF/y/Kl5PZqYQI2lJ/OmG4mw2/yxytPqt
wCy1xC5nDJaZIC/hHCYt50+IZtn/LUdpNTYu7j75Bt7OX0Lx6uFcO6InAumuqK+HstgWwEHuGJIC
h8MadAxRWCFkmiES99BBRiIZCyD/a6gvbbM3yCwRlxQDIXx8lKR0jBkyW9R0jHSIc1ta6DzKNTU1
UWQISYcaKdLg/5g4DSlYIPaY8IVXEVKOAZ9dlRnCScHJxZTFMAha7nF6CkmK6LyVKoDUWRiWQDsY
BpPj5C/UJIKpnCZTAWntJEEDrnRbxUQSjAiyjFB0Y1NQdiRjqHCvWFRjh8KCuIMcnFIw36VMng2/
Iv/TAmjtJekOaEo6fFI8AuFEnYA2k5mcTmKDDxaSfYxpLsuMMJcQKU2zQhF6IBczMp44GlWS3RNV
pdiy6/gZWYTPXOCkP8a17SOIh4IwcLGWobDHcaR6Vt0N95CqeYve3q+WQr3U9VWlr8zxyPMF4b5p
j5qJ0ch55AIOwV709/zdgBVpv1GzC+BvGqyZxfXapvM/mvLC14BVHLhPI4RcgdrFxfgPkXsKGQ47
6end8/xl/azE4xjdxOYSiRtTtk3JFo1nKLym91O/TVihZfMMAfXC4mi0T16b12Da1uebSjqSS2Sq
Kz5wWy/5eduAkKw196oyr2o2mIiOEeFrqIcmS2TQ/m6wDc0OAowwTIeZ0hjvS5oD3fYGDj6poG+y
qblyIonMK2Gafrn0tQ3l1UzRXjL/0Yzpt3lKVzhnuDCbyxqJVjJ+i8nBhAQPvmayDo+a/mnKYFaC
jSL7xiwA0pXZzkJ47o34k5PV8W8UXpL7Sv21p15H7BmqthzWoYRfJVe/SpmugH54/j6aFgAxdRH/
5Bwc1dTz2hIIh6cwGxqIO3FfUcecofU5NPjHG5atDtHuP1K9jJASHmf0qMpy0QbTrgBmAR4+AJMZ
Ay2AKoKAc1p6KIutR1JdNOxA5ZeHgT6JGdoKW201xC/ODvDiI1qnP+aCjd9WodnUVEl5YW1RVLFw
elwiN5Vsa1yQ3h7iZ5uTG73RhBV8Pp41yJeY4vDrUbLkd/oS1eKnJfywd88N/AgLICY0z1wYf/go
G124Y6TSuih+9opwLFSb/0kYkTdPVgCXSqAzF4aP1x2bMiGH+sgYkJ2QqwyjpauPmvryiw0rl0ny
aJ7Bt4Qlit2uOaqGM/2bK6g5ULW5yDyIR3PgN0xMzjyAy2tYV7dkc+HctjlF8vgi/rdK///qPJr/
cUc79XeszqC9mPoKAwkQdq4qNkGAfaU1rSGeNQj23CIytwtFR3PEBjiD7TbaPHmvbnI0b9qGNIqu
t4OeHOgjq5B9Tfa+QB/jZ4dzDvqL7NNj8qY7OWwzwndggqh0gK/JIR3kt2KGeK2CSyhtWg2wbhM1
tl5DPDkm5t9QHE3FKTRHbFjBK4uXEp1Ouljhx+KLcFe66lh8jwXulD1bEouuVa6eReTzMoABAct6
Gr3goEjXRrFVzqpnOtEuru0Uxc4u1mLVIbATNbTNLssv1jharD8/sg3xqGdnA/uR1s6lc2K+Iolz
PP3wBDFfaIGBx7XJRIIXiHOTChoQdDlutowVmnNiI4Jw2vuslUWia1SzB1bkmYz5NmBJ9XaHYgfV
crYMshsvqJvMT7Sz65b3koTJcCJHTkIi3ZyrBGdoLje/TMAnQIlvktqDbFbeaUioGx2gGqZ/EM/7
ScE88lUkMhE+GmQqok8JqRN6nFRZaqkMRQhW6ojSqEFm4GfPXHtJb1xtsp5NWX31zGI1jpa+/2gQ
/lxoCDJoq1vwY3hySFfZPaencnl4b55ZCtNDVGblYfdhafk80LqWykuLjl55o+KtBjvnGacnT58a
vXiqv6ZP0AQfUvH0bZ89yX3sg7cwflS6GqNXAPkUQiIueJkU1ryT93n3lMsPSld5vPrEo+SljQOj
9Bh7h41xylQ1NizSKaUChkZz5FLTPzbVLXEdN4Sj4GjCNQn+scYz6clZ5wdv9uQmKmfszsV4S9jl
pjPPGKwJK2mjGGmcOju6DLdy81MxEAzkzciGzpnCHc0LtNZGzi+pd4NfFv303YGxWQcknfkBBKIn
N3GII1t0ashja5Q14qoMFuAOUJdZ4T4ClPfxzyKrwgcdF7FIi2+NQjkPyXgACpSgxaKPiSHbW40C
Y4RtuQpeelZiu8B2PJUBVClJjLWYBu4nBqtRB63noI44sXwXMBynBZd7pFP4+8RaZ41TQuV2oQm4
KTwY/5yw65mGu+IM1SP8ZQf0BT2DCyLt8K1bhSqkqIE9FtMIEi39oNlpoUE0G3621oD1UwlpYdiU
MrzaoJDObYn55/AojN3AW1AjvAR4e6OM907vLw3qCBFu8PTwhrcl4cFQ8gjTMJYGJJvptBCVYCeX
v3WJMqGFNVxh9KbiN8nNwKkRUYFkkej4FkWGzpXhXBl1vu6e45l7mBNlqjWqgCgzXnz6LzLlIiPv
2b/wGTmslXge8q3GK4u9JzQ3mYGIVrKnr6ylFskhz1c1n77fqZBOQlDjISTtWWe2jWWdz0fpOwJX
MIkJqHIqr1+KLvkUuFu7k15Z/WSojv3hkTHnUBy3vojhFpuWODxpdLuGbTnB0fACoLa5Sk/hNz8u
xkjxL4EOc6neKUO/pF9K0nWDnjNZ98lKjA/C5E9m69FJjX+HwglDgtNJCzLEzRCfahMOyTa2yLU6
1bAv9L2Icb144Rf1cD0DqoKIUzsqBheI91hgJtgN8hoyW5wEX7/8MPhPN0aVd4CBgtqYnZ/nBJin
gwDQj6BTKNO/cQ0UUeUhDgcUYuV5q1zbqAIzO76HLc7G0J5TZeHBJq2ZHd966dCqJPg9eD9hYpEb
s+JZ+FEvXGPhyuS12I/6vkRbyi/pLkAwWXgnPXRkHbKwbfWX2F2q1n6KBUxordaTuxn6O3kRufuB
E6M8xSVaHbuDVulf8M2s0aPzkdy9VV/Mxk40FCsOvw8+WDAlhDusfiLjnaKILZmdTsZEVfwiVKiM
4OZKILLALhqxYkLAyDQ8KdWJ5HHemuheQuXoyQ/Z4oxzfHQ+7nGQFhVCz+CmxQvjR1MXDTP1csk5
NVSbCnd575SqNrsZ24zOvELWKIkY5pbpP+xIMcjMztC24gCPHyAXAAVtmfWYxEIXXlrpySp+gYHd
aAXmKZ0r6Z8IkTHdpCBaQgiHC9U+kwUFYoyTwhhLnTF7yCP68fECjrfCcY7UkW9dfWTeP5w0YbXy
3VNTAsOJoCBcMzFzPJXI5xDyKzTAIaAscZoO14MRhNJ4sNwm0gacU/6QW98Z4WU86/SLMOGhp423
VHl7HAd6+MtflhgfVMxVLah1MAKKhxZJCOk3Ve4QmsslbcLf6e8FnkDE4kG4siC89keGGJXbWnXA
4ZnlTkEz0qgUa8q7DE3hcGmiaW1i+IrrHZJaRJEwDAIO/0XGEDgH/MuwQ8yBBOFhh78+N4ioPYSO
D1Q8pOHCU/BZdeGTw8sNu3+le4WaJ1bTUF5iLu394wkbLrN/EhCK5QfWet0Ag29Y6H5/MqRL7zsi
Jg5VOJk9BtEhLh6Z8siKnyI8UKk2wqdtTxZO98oiHKc3zGXwvC3TeBY6fQM3LLSIpgSw/fWSQzPY
EtmW2L1W01ib6SX5AOWaJ+58Dqslq12AWNDZEs17e2raaJME4VoIJ0UZVmMpXw1nL4QwxiMwOKxF
haiYkUuHi9pazx0RXx6dS6lwe6kQAuCE5h0TJEIVSmklk6rjP630p/Aoqf1nU54K6LaCV6/cPN4E
3DaeuVP0YhvFIT4c+rYqDr1grOtRQOtnYoKNTDPcpvU6o7w2FvB+Gmx7eL+GLUnvlkhGdzkaV7hb
gLB1apM/hHr7wTZhZf+iaNV2MQYn6yZ2wviRF6cSkV0SXYThJ6zwoJKYgQf4cgQwZnFekZHL6jld
SeWwIbTiVccZqLIlohj5woPh4ZGLRawSd019GqJVYeG/+stCEmGpVHat/IjexfQhAdlsihbBegLT
6dPYOYl2mvyvEocnnW7u9KL5q5w8wP5RmB8lOwUK0QSYCjrsKYWwR1LNbTfqhAzMef/1sPYNSPfv
NraL6EcBMLHU3egSowevV8Ldf8Gl5EFcXIT3jb6pMX/FpDMXazaDXzanFoUROklqRqx4VDsiprjx
fwWPeaL1MZkHiIS44cJwwv07JOOY1B/3u0wgY3ErZWCDCRq7Eb1XyOg5cdjfLL5Bvgo2E605JNQj
GfdFE3DjictEPeXaLk+4GnBmrE/mfjpygNnqiZhvT6DmWfDbZ7+aaHuuu9UA90zh2ibrGPo04iet
b24arqlfPkM1NUC9EYBle/4ikyfCjbUYIvpR9xOK0OD+hcBsTfelBl+de1f9QwB6Yu7NUHd4i3R2
eD8AGfrYYsoImlx/xTssLFvv1x3UpCg54DZdoC3srWBhIvarvWKrxfseiycqTQUnH0u21looMUlu
4TQhmguuYoEyp6cURsRYrdZ5cYhV8YwhZzUAUqS4kuLKXk9JjuD5ZoA5EpODtOF+IT+4hAMpqQCu
QAaNgh8tCt6omXRRTxNLABhVcUmKn3EXg2912FnStU1tEF9r2Pgg1IX1lzHsStm6fPFYmuVTNHbs
FUZMM558akXB9fs2NFxc96fuOI4/ir8PenPtydso/OXzxihxxPpbaUPeHKTAMp+r0Hf8mKGClc5D
1LUd0wWx2SjZIUAjnx2NcicqCq6N40JX8qMMQKlCjmswRjEYFL1r4buDp5fhgBga6WzaBZLxKfB+
rR4bqGvVYZkbMzdp7grNbDm8zeIncmGCu/8Sok8HJiG6Dv8bxKmGxSwmhMz9FeWroKhhfKD1n056
SuLJNTGrKaRjpnx38YkxTihf0vqLbOmBSD113aSHvH5a/k43vgfzW8/ulOFqebLoAMx3iyekvx2i
E1knhdzNcloKCeKSzm2JWZZOvai0DLT/Wh8957TIX1oFYJefDPb1iGmnhmlYrTFWyhEsNFclv3tc
35I7EKSkzWaD8qCfhU0qJkcLKL8/DHzKicsq0S/Id8n88iR8iCendbGlFT0zmC3zpW9eh/yH1hZj
NkFZ9eWuj8Cf7KG7Ct2nT86ee2+7Pw/UWx7CeZI72kCTl89N6FyJNtmofpspJh3EGx7iGn0tVkLS
Xu82jfJgR+iSF7xRXXmU7g7hcqevQxrD2tZMsIkJr5Ti42Qn2zMuhPAtJyB/NHehBylxJHUBBmsO
Q44htps+Ev+KN4cP271YDkRKw9mTsRjEJ2zS1A39N57vk+ysmTF5ZtAqILhLVwNpHf2WwDzkSWDi
JIb6TpCcIvnYG8fU+630gnuuwmAFjjyidhrPOdIEpg7NDwlRKOC6JzAWHs1tvU2DJXZWCtApzLeu
n/V/+OkEBTTilUeQMjaETpQu8KwBd0rbtaCSLLZMaTFUR24csed7vmvuTfJQmsNEm+iDEfk01hKa
KBRMfEmHfjN0R1H/Mvt9KjqK54gWzkxT5jv4OVvRCjI/8wHcu0g5qFXce06oNoaekNJtLjo1IG+9
Y5bMV4W1GJEaMcZl0hIhFtMZFbf5f9aPuBVZhTicQJLnM38YRLAsGZBBxGfMGog2T8C5h/NP/ccI
qZsF7EINYkDxJj2EA4w97zzZDtxAw8GTIQS2IOYMvbCdn4St8hNBNjefQSzqqdgSVUJp9dfb9Yu5
kfApwqXfrjx5h7yk32lnCaOjWX1vyGODi0QjbDG4gTaIggOTyDmtUkSqABKOjL+Zi6QtdaiIEZZs
U6r4aIXBPpoLejDppdh0mSLVVbUbLz1mRog0h4UofQ3Kb5B8gwfMw4i7vkOAPuBe5HZLiL9GU87i
kEdBrB1KFg3KGmlgTs17yepq6Q3Mnfg8HfZgpQFDflIuYD+GU3yU02XfdbbUPPz2UETpxLeDOmOU
XcRkesIOC6hTBAFgGYesfD1STSYMwXwn078gPE+0dBj5PrZBrfgOOHZKbQ9dNcCZrBL+DKgGo+7i
MX1OMfuB5u7f25LGCk/CPQZ7Ixu8pxBL1X+scS9qHX7WZ+CXyl+S32NIzbIyb5HwCVPCc9heyX1V
nVY9p7Hdx7YgZEu1gwYT+Ccjx9zaYiRQAZj7dszg3QvOGR25Gnwma3//CQ5WC/W6F07Jliks9n4+
8pXOEX4subJdsgytT4vc2MVQikpKKNExdedKRZqMjDghIce3IdF05Q9u5ovOFBzMQAwaOGYLOVND
hZdORe2kgGjB3fKlN7mVVf/dSoj1RANkchGZWDGV+4g6JICj2IKTiltN+7EwJuqo2JNXEIlLbfi2
TBNhUXL1w+KgwmqBdjDx/RCcazX+WJB7Khv+uikgaYStSVKwngwLxjj54Fgq9GWstYN/WQfJChVW
WYHqsJ+qvKZYosRW9ylWAcDAs4lJUwuYYAb3KARR0Medj14h5Mi2Iumt59j6Je13XxJJEECxioDX
8Xsc/gJEmxUIO4I0PiozACjsBZw/7G5dg3VxhH+Tl0s8rwx8OEiiYbujFcNbD/8KKlRy6cW5RNsY
bhP9P14sHQGcAXSBH6hTZr/C8rnHCQywciDrb1tq1M0LEVf9ZEUWMn7dY2KTg0RkIvb0sP9gzJVz
n/REUoTY+Thqq2PWbEWKMvx974RpSD5fBQzGGeHNHjp/HGr4Q1FtAGMY8iKDwsnF135UTWBqFGP3
hBQ0hACQ7qHOZelPRE3WWFuu3WJIMztMGUzk517P17DBxLi0fbU6RwAPUfLq8KzIx32Tit+mAq+/
A+FE8OEX/4yOtoD6UDZuSfqj4PZYsB1HFXqu5oyTSke1G0doNeGg+D4yauaLsYL/sgE0xs/z5F/I
OzYxq5jqAaPaJyCq0YRSQTjrmp2L52AdoZ1ENz/l5FKCpQKMj7z/56XyN9yUFH9ry0h2+ghrmGUw
UVjUlHpIitB/4Q1PBIpMWCaHpNQR3Yg0/OwBamooXi0JQrGJtpitdZxCU9OfEqsD4DdcoQrctscL
Cz/CSEIqbbj9QEh8OX+IGSewcGpoMP5nBiczKEbr7c7Z4/x0G2pH9ASI93LrrFtO253AunvQLfiO
0ZFk06OPwaiNN26Pghd8U12G2UKQoXpuUIagT6Jy7NUV5zkDMRhfHRdcWpIgp+ydSfZHw8fE3Xgw
pTdP8Tt/w2tg3MoDYWFDWoZ9T1gS1lwTaR7rPJRls+CK0MQnwHer8CYhRiFeC9d0UgTbJJ7dF3Y9
OoX4pLeE+i9BWYewz7wCa2hxVStHkWhvmYIC1ham98S1yigRZ/QUGgwK1i0mznMl3Qj+CpkAbIMm
c6CzQ1mJURcAt/GN0/nIS6bxxAPQFLGTYdzDVBMKPEZF9aohyVtfSvHebfc9pXS2gNlfgke4hiNN
mUGesLhmOCMU3K4q5roLCHc0PrDxR/HSDwys85UPZgv/NDK5WW2OdrJzylTF3OxiDSOztavS7MoU
6ar+qbDCdDEaaBhF4y1AKkWpkaImkhesd7iygBUWF0RtMCq0hkkdzEcRdh8FE8T78ldwjx3y6Tq6
TOxPr3NaFD64L+Ph6vC1ImKZ/oD1KXswNnjFrg2wKGXtCD2Ce7lfVxIRBCBgQzPvS5zeTEDToTu0
ibHTjEuieFu/Y8hsiHe3HaDalxcrWGrl1mowJpknRBmd2WJVfCjJwvV2urhpJ+uUGeINqVrUWM7j
W0MWr8zLUm7ov5BZx35XLxpsS1q09Vy4pUwK3uCUYMeYXWAkmEwQXHexHpB1ChU3G2YFS4z3YVtR
7vR415mXtNpH0qbG1W9gl5qRBGMi6BLWKA3GamPmp0Zde/yQKU27hS49IttedK8Ja/jKdxnfmTir
/2CDYKiZjWsmxjpdItqvWTHdu6iWFrG7LpRdpawKZWXWq2Agkmwbt6cctxeFIqUhaoTetJbHtcVe
DpMPwGji2t8a6gM3fZFkHevrMtzmuFh73Aoj+nt5oU3eNFsPU1NhwfGVJ7iLgEx4CDJk0q7VqFrr
bnBWEf+PnbAeClKlhrmr33plz5lmKN7dqzC/BfpgHFDA8k2XBiBvFb27EGciyFXlVWPIOQzGotaV
NcUC+5Y4JQIX+4Ft2+Te8M1DoAoLywgdrUK0CKHNJ5kBTw70arl0qYkeYCszK/woMshXKlsTimKZ
2KCt13urEXcQ4Sa3Tih+0d6k/qGr7wTAhO4RDBXBdGQcsvHboFY0UgPqLed/chhiaLHnAPMr8YEb
fJaRYLFv8nuVbLxyk0vZXKKtrTCSZ9hT1mcYFAHwD+US5tfzAD8xqT1QldFNCpr+CNUlyRmNfzWC
a9+8CtIQ1b0h34iIzrAqgAGSJPdsOOuYJeuGdcTxdlu6iq3rkNIzMFwNJa9gfobYP0OPyc2LjseT
pW1kpiK9GONZ3J58XM50rJ558ag5pvJ7wFVQOtUGAiosc0S7nkaLICwgS+kbNzA6M0H/GTESCxZ1
+0sxEIowhDIyIDWko2xiKiic+jJhs+JLlWWOlOOEf4p6G8IvtwyNNChYnP3qkoNtbG4eWmltMPCN
eBVFw2HeXwYIc0yZ8KPmNxQPjQSMhXvwmjwITfe57aEWcY8zfAFlwYgrr7HFb38kHwu6SpgbCtHt
nGseb2aKORNipJ3M5mTqvf5tQcOs/W/SqNzWaXogtv/Ih+cxBRsY99mHwm0obmqFk9Qw66S1W/14
FUPRgbf0r+r2ckp1yK7YHXP5krjy1h+QQTXWzmz2ULZGeCMwHWPvp6K1ngiiGtjGVEBFYryN+IQT
ZG5I4Ux0MSkDyU2ChUVXboXcCJDsGjzQCeegROwMqv2qX3j9eTpB4TurmBB1+wE6bUFXqgB184oC
4smQSoW0W4hLsQ97/7+OkpFmkEFeZx/yMzTMCNJcAMsoxGhK6m9R1n6LgfKlFUR9yP2itXKShhii
4Dbk9Y+eKjroB05qu0M62DCrNLEuTnPpJPfj1pcVTAmJGUtVnPmQPZOR3gMaRmO9hWQ/111Y/thY
tLgF6CpDLhQ+GGmbU3ThbWQqpUaIxftXAK3XEvNFNabss5gjwR8w65QkngLH9Cm4bS6NzTztiNvS
yOvlaf38n+BdU85wD6WJgFuUGRAC1DxbmeQcZjxq9u1Swwy0hIqLF3KarSqeUtTwA+RX2uIewBkL
vAQqOiGSU7SfSgmfSuip0esocHaVfTnsI4vjqHJ075WGDL5SC3Iy7QRzHUii02rvCED+UBtg/KHK
DplG9H90iOOFcUVQPd0WAczYs2FggyRFq65T91LvYsW1LAvI0NVcUNiPPGqB6aRExC/wj+bvCpgZ
lsxcrYleqWaR0pieKpGdcMQMThVh2rCDTwQy9S/Q37V8FquNx9BC2Dfjjkg2Vf7QNSURuP1FqZyp
ebBcJ/NvBmeEBupaYMcaFrBHafyEABo0eQv3NrjK0YriP9d3rYk5A0MbCiqO8pk5ngrttxkPurVp
k01En18SFNwGyxgmHYlA/U+l/lniOUq/B8AJccDOy3SB5K4p00WFaU1N4E3J/pe5e8bvLyz9DXLN
Eib2KK4WcvRT5/cyIt7nKxa3QrIIqq240j3b1b7aAn7CLGYztNZig9q6gIXEs+a/AMWD+WqBlSDm
QzDBm6rvZ9VwErEwrI1vH0+h/g7MhTdiXJ+IL0vGEyZbfLaqXOsTFvKGxE4JgYFMq+1qaS1yFfEh
RN+2tYxvkypJ6kgXMa1F6AoHl6OhliH3Wj7EgJB7HksFDsp8+BXCq1I8kIdTa47iOqwwQySZdlcR
qhDeauaQpn8pklVO4msfb6iWKgUJswYpDM8s02OoOMwHBc0oxW2t0lNbqN22QnePfKjvbTXbCg1e
a3TzOMxTwLXUYb2CAADdfjkgF+7Z9w3ETMm74cwnBAI+w3fJnDLip4WPdUPoLwsq9dGl5WEna486
nGwiWmTrPvbyT4hfFVYud7N7GooMAdG0PW6iqMsBS5CCZu45SN4AKIFkHqcWMQCU82VO2G5P99+3
1q7BtCCvIlvoKaOtgyahqD0JtI2luDbCfTAEoMARDc2muXrKYoyIc2d03ZO1Wn0TO1lge4fxRE/c
swSMW+44y1t1gkXwbZ9Hgq0bazn+BoXlglvg4Jb1MHHIwbsaE/9uGTMdV+65e/BYE/5SCJeuBKto
1QsX37rnyQUUIPU3lb7tXFpdShH5BBA8SswClqw8i/IoOVk99sx7I2Ct2JQwQflgwuxDEq0Zn7LL
s9Yg/Gdro1sOaN4ZnSB+rLcdO4q/k6E7IXDd1JQpLYiPWbVzgWG/TvpDFb4AtElTJQSkY6B2bOpT
EF8NDIOy8qFhrEJsfUrUB+wYLMvCfW/ASGE4GTXLAUtO7y0D1+DllO8wDOXbq5JtRLBi9Iqzr6be
m8g3ibuLkWUvOsPO47WMFRg3rbiM8JM6YtDqCkgKdpKylouQS/vUhhs4SeLvSnHJr2nVr8vpz7as
kZZyUCyYuiQlApqEFiwLeT+AfQLsyYycXmnzO3jvnOApUijjY61/SeI25matIRdUXrcc4ekE8c11
X40En/Mghy8zuAjdjRHfsKuGr4itzsB1sTx3Ez9ax+SVa3fFULZRmXHbY/5pajsrr+L4lTOO8GNy
KyEMmru4/K1ksqZldz9K6qKUzF2Vx3ZQy1u84TcarZHhfUnK1386THZef+827vcjacyLBh44UJ5i
5CoFu6ECD9l6WJoPbM2V/tdF3X1klVqcuhlxP0LAd9Qqjk6fp03mf5THcYFetw5t1RzZS7Rrnk3d
QwJvFFqqJsINpAcBmuFAySsLrbqVO41SQryKvbVZYG6Tq8xk0nuSZLYWlD9dVjGnog2giLVw9y0U
FPFytM0D6ac1EMPE8BLdGgJQrO+yCH4/Rdt/3Cp3HQRLdXxYyb1AJRKiA5fKtyaSYcZUAS9kvMuS
2LskRr8iCu+ayAHm0P8j6bx2W2fSJfpEBJjDrZWzHOSgG8LblslmZjPz6Wf1P8AB5syeHWyZ7FBf
1aq3WvhYj8GiuPM5FEejOEgZrQwH1JxvhK+jKkMJ5YAq77wadvqQYXbqO5NRU7BtQ/OUtwFRE9JH
OQ9sOP9puoHRjZ0YKgJhvJ1Vw6ulhTQMy2OjWcsatLE3kdtV9DXUU2tGiYwvjKnMt5nlwvTe/fI+
Ezlr8dkXGqN21wPzHa9ytV2K4Ty29THIxmPpBOk6YIe1Q9DGpt1tm/SMpONJss/8EXKsFYm1xwRr
Ivu0dBJDVBTC1VDztokZO14yffzLIWo54sJECo5qb363AHnq0nhhvr6WHYcFXFyzcRP4UA2IJ2PI
dW1ahmG6COOfNjoxG/fJZbgQ/3wUA4nBDSMXLuX/JgRMxaxq67jmxWn88xRFZNXjLxGgSViT5yz9
nF/JMnhubX7yyoIEuslJxPRe5qCC1Z/OuOWoxDRjE31q2ifevZ1+cf6h1v6H2+wuJcMAscVWq5ve
h4+hrKlv4yQvbhFs5ym2wc1oPz5oTk5XcDLR3YKu/xkn5g06rimDrpySu8scuN+aMx6j0DlZA+cK
NEj0u+hit3f6KKjksWzVn2UtcrGdkkdUOytNizfjnFH11pxrILzFRImVvbPR4015y2EFE0Ce2HMa
rnKzXrKrH1uS4yVG/yU/kLq/iMJccPYOaRcOJupKKaLcy+41n7Csmtl7Ty+fqNcYzaxOO87SXUjN
fzONfpPp/b/cAzkpADnkDsDYcuJZbqLue2AG6IyE9NrAfjFjwt/c+vWRsV3Kn6PDOHT5S81LzrE5
O6byPJbcselad0kllNaaZbp777oXJ32ZMOUHdwt4J6R5sgOgrmH+8kj73r50AEkMiDB9tQ5N/bUa
fCBv7TKI/4UyZEd3QEbuewe2TU2szHNOfYF+5P86YCHGBk2YWWaqQV7hn3X5lNYZ98gyAxeW5QAK
o08jOOf9KbKIYAfHrGUOrghTp5CtcK6/0Oae/DI/6PiKKtSROuJgwOsUlO4/K7IOUFAos27AwJOP
nY8l/xHVOpBN/VRIdq+5kB94X/dGAJ29IstG7oJP+UTTy2vN3phO5UE9JiUwpWR616nFTMgb1thH
mm4guq7nDE4g1PsQ09QYIEViTohtdjWqBBCCmP6yp87jrfaMCkoTZ93eosbFd34sNertz8IIjr5H
aimN4rMEkmck46s5GPupiu5xiYeuMRa57LfG6GOotFZla+Kil+spe69IseYyrRd1G54rs/ik7pcg
9XByxaM75aOOcXRA5aunVTypA593cId260JsSQlzhj7n5I2nuat65psZcYCFzxU+GluXu0wzFxLP
/kie2S1KWEimYdxCtM0M6u9cktlIO3obhYoJtWCJo4WAqaAqUFrSbdaoWqOMczVx6av+DZThACXE
4TX+Zqm38Z3+6MRURE5njVZZGgYXyN3dzRjBpFrk2de+5N41YHn0XhrNXHvlvCXbx2w3Wzdl82wz
SvWqYA8aeuCWPNtYJwXhjVMofj33kjkXkewHVMXWCA4JkfuExqB4nJdGBPsVdEUV96rw9hKS45t5
VGylWsfaMq/NZS4p12yeq7HbFOP8rIe4XjWCbYgFtKIAMkdD1jLnZjgrk0rYvnc/etLxQ+CeRllt
+5qIFljBAfVW0pHlx9l6JHkNim+Q33ZMbpuG6jqGxh/oe9NsDqVWEA7jzcqrk2f5WBSSCaCQjsd7
WNnyP4tM5DPvqVg0KjiDDOzagYhF+hVnbwA/JkLYmVQwSc4ZBBy4adpUyXuHwUi3pSnW5UtPZ45l
4JBAWTNwVFTeI8xSTib6JhuyvRFvisb8pzPLQam3GYQRfPPCbz0fXj2NKQy9W9dUDPu+/W9iizjW
hoccn29qvHUIhYML4IPcRAACzByjlTXQfF4eZpuCuGQuDkbn80giG4EKq5wRK7sPOq3F+4ntF9pw
IHLSufDAaTjENkUrTAUhO/syo3bVMoQHjxJouyL5stxvf2aiqTnyV8N0NZMn0vLhvWx5tGHzlBGA
lqziJGUI6ik1QCzatXUehOy/wwEOTERkZsa6UA37ciKWmDd8YwAHqajI/BYAAmt3HO4YA795AXAY
H1v/3C5fMtYyJ4fslqHYGTq5wTrMjs3YY6G+541cR2rHM8aZNs34SRoffYvVaCD838wI7i2jE6rH
MMFQcGCvLIPIGoHhIqdlqEAlKtO3wMi2kd29qj7XFKdL5Ud/YfESGwZzfPvgOOYh0Id9Sr+cCrbn
afpX8cYktbltzX9ydH+Bybrhr13huaZqekJx77qePyB5t41dlPWHwrBQ2Ez7aMRHo0fazglzYurt
JHOZ0aT/ZYABGV7cXnzNksHwyNi27ubXNmqOdeceJ/HchP2h4alO9fDMHvVqePMtigNaxCEbJzad
1lwrucZZJnVJGkMTOI9KDbe7iX4Y49n0GbLyHgqV2eFoPKAHa6SwlEu7crl4MeAoLYgdIsW6AJ8L
40wLxQM1bZ/CswZq12Du1PcJpPiWEQ6xyzS9iuDWlTeNtg0/p99Zx81I0ai2EsP8WohxM8M+cUb7
HX7Jaih43/GlFhsqKXsz5HP5aMJ2k+YjRksGLfaXyWKet8XWZj9y8ZnxkY2IR6nPTfRtstaT+Oyq
eV87qGhrJ4MZGc+bEeZzQE6rCz9T6sGwYkPP2YT9PzF2l4mstAhfO4pxZzzakBRwTzHfI9ECeg9P
vIGjk2MeG9lbkb4MGwj1KmM0vkTye3Kvbr+NjCVgIRrcSTdW8dlB+mnRnejTkaRtEBU5SyxadJcS
P8Iq+KnBVyI2QbbRV9jnomwnfzE/oPsN/dYrdilVkliBOzREKrW4fT4R9KXSAXYI46jhzLKMqc8a
fyiIHglkzzziAT/SwSpBb8THPJ2x1RIu8jC7ZSkH7UKHl6EOrQnX+stcr9465+oW35ZFNGLTjbvR
eGH9I2JaJ39yYDS5S/lJxsrliHfLHrcZGfMAp2vlHUjnTUBg0vglyekXvqa4Vbjf694xsAA0m/ai
g/xpEH+NGB3Rck1HDv+tIwQSDjjEOushcX92AF9bxliJ9zC6j6LfU18eJ5d5JBdrbVzMSby2GIRo
d+UpFow4c7mWTb0QRrRpi24b+gnHseAndzTmfzXrldwB2UF94caoB9M6i7pPKub2da+/OlXzKGEY
ZLlebcba/DVK/1MD4RaNxtaYhp2Mef2PnsBdriqoUtJg4U7aWFkR/ZZG+sYMaxyBR3mUB/n1kwx+
NCgylZRAVhnMKp931j/rjvM5MJaEFAVrfL503qGrr1j6E/cyQNUCR+O9JGC76RWmDbV9yanDa6+D
zbh1fFMp2mDNNUPmpM54mBa+y3SCIC+wg60l1rA83Onc4iLEO0U4OdpCOSWbV9nbvF7DHWNixaSd
SOBUXYb4boaXKNj6RK5STPFt+OFe22sA+YqG0G7BxhlxeIBL84jEmbFwFdKWs1ECwrhyuHhkp9JY
6tFSNzGNlO8YYd2UzP6qNH8lTPY+exjGpolePDjOIVtDfuj6z8EFFwOBsT7n1nI0DoW2BaE+iI2G
JFoc6rX5g9zA/a+2jkH93nDzdChYtBictxiRkJq5QH7PciGncmNipga07XDhxTdC9xR4ss+6XXJZ
h65gvvMh1D/61QHLzsgTtyBZINfbUR4iKvj9XD/WRbhwjLfIbtbCm7eepBKNuA2sAo0VGSLiH/Wr
8qMkdkJqG2XaWNKTOWpHDphY6exoGb/YYPQEzr4FuME3xPrqw3kuf6l3fZluLAbYfe7TT8/Q651e
kivexeySf3rFAYBJTXsQZAGY3DEGl4X4HbJ1cWg2CUO6jbHpdu5n99XOJ37ZuXFDk96THy2jgl7l
pxZxkJKD6EYpZ/EP72ewH52l+CyoRnExhQNiXbfplgyoayyHLwiYMSjlp3HaacbKA1f3MTSXoQHU
YQ6bhqhyxPgtgY7V2/zvzgl7DMatxfgexdvBZjqbbmaHODH+GDE94/MrT6y3MF0gN2CDAGfoGfuG
fQkGXp3+cLaaGIbhjou7p/FNXoIX455ewx/yTRWHZCwaFleeByPaZvhqeKQg1FCNVx7EV4Z6/ITl
kkcCh99aRKuuWaWJ8tTz1JOKgcabdEftD2Sm9EESkQyyftkNWCaHJw/uGheGYdkz1+zWAHddJqwU
LKBVgncAgbhDLMbIY4fgNzeV8Tag7Rp86L/uG3UKbPwEQ548SFDcjroP/Jp8cSSGgGMLmnvHajUl
XHbPsX2pkk8YU8z8yb+57rYiQOJU/sFLPWY/ZDzw3neWvbZQJYsEm/Lwr8iBLi+qDp408NK8XcUx
JlH1yFHaCYTJBFTImaorF17zmzq3aip3rE2cnl6DlBcBL2TFyb/jl2ZrnzXgMnwMSgmUUFMsw9RZ
++DgcHgLcluAMFYeZ5e8JqUwWNQMEms36fdKA9QGNpAcZ53jPwmK1SLzmGrFLvPxNtrqg82rzYST
Qfl8/Z2lQVrlImqxWTNvxbSBmMp73Ml15j53cliK6o3HrS9ee58hfjuTeHkpoA3IcadP1BddNIcf
kwP/DoACwggIlKDbW8Cxp++yPmqQjrIFjUjFN4JaLvZGfsKQ6Qpz4cqbxwIQ1wyKwfdSLWvL4JoZ
8KHZU1vKZQx/mSTWVuPql05vHPm4vLq0YtDYXq9SCgGgLxKDs/mx68yY9R88D2Z9jbXqdZxU8TGB
iqLZDbOLsR7kpPuuZ++N+NVII3G6zHr9AA51pjNF+xdXAyYotmhc3UahvynOiWsn7wa3tTJ3SQvz
6mLsmJwYyjcQDaLz8zkzr7k8qzO2UE5AQDo9r6WLzMq432O47VHEaLqALadHUdxPngZ2z+U4TA0p
33ARjd7TybKOE3UkSQygiFO9x8ypxXrXzPeE4JUTxRfVcSwx26GxLU8VASafMEvel4ueIp3Up30O
9oz7qnFudDHRBd647/LhBLdtb6Xterkea3+nz6sIK7BrcmhkPZcyWDLADs232IBpkt81+NpRlbyO
VvVKA09lQt2sg2ZVZNprZ1JpWWTnrn2JSbQHyc3vBHF2hk30cfWs+SRCGrKRRlutJTQgRtjp8Gt2
3ZbvHqgM5X7+C4af2kMaqpG7nQQTn3Fdl2GJjOr8ToHz6DvBc+ToSz3EgODZMSuXDlGNpKglJtpz
OKiVGIim/OHbp4gdoi5+sVA2hwimi3vnhAwvd+r/SUxe8A8STW6xLyMw508Z8Z3hga3c7Q9Ym550
vDbYvy5a4R/ihAe6bN1tiZkqSRmQ/I0cMcFh59shmxeCKF2YI0IRtDV4zR06UjihPL0VdKEpf5pv
gDKHCBs8mYyy0Mm+CMpvjHYgrch5psYYIqDbwP8z926vSpnRpbkJywY2YN0dPXQY3vG7tMSpSim9
IOMQp3LVjz/zZOAYcCgr4WyhBUtfOoseEEYFeY2PDn4udBTnda6iC0Bkr9zb0Xsv5pWFwalL7nZL
UmAk4Pao611Q+ocUZkBIPUfUYr8nUNKCXFA2OD2OVpK7Qj5U0HkI8kwqnrhFvO2HmeFCiOBu42Lr
F+H4KQK0FTbUdghXOu4Tw/Sw5jChR2Zpsp8uOVhMq7P2A/u1ZzNhe7IYSnpxvW4wf88Own+/EIyH
O27SnrJatXKNMqRz7DYYZRY0uZVsNCzX+WFmlGydbYteCThWd6tCemPubzjEnQwqWU17ZdpfeoBe
jSkMVM8yFcVPLw8TlXfEsApIeQNShjP/5Dq9u7qzqwcGcBENudEWnX+DqXbKvwr50mI+STlw60yE
6TVfaziFUcw199ez6jWP594jphEVPWF7RJtpNQPVpy+1AnfNL+JiM9EXDZNa6LexNDdhQLWgfxdQ
An33NTcpK4OaAAhtAd0Qm/C0a5n9aZjoRDmueIfYD4oj7bJ9O2KspFpy72EP9F1cnQRTFbw5SBe+
IdlUvn34nafWpQsDyVo8K4KI4snVHiYClsSJPoqGPvLmNutcATGsZsRLKZAzOQW2KBCgSriiWFfV
1ZsnyMVVDuaqXzOyYILz7iVcqUhBg6CDgLzne8PimjMQbCIBXKijyBd6ucTsuvKMfhdjHsUF6HW3
LuSu0+28oqJsHOlTnzfcq5YCvpxy7CkfQghVC+QGv39U0ehpG6ogq+EuuoYB5EUn060pM2ixH6nN
njlSYbQt2JxiMIGQHpv4g2lhhs0APsYmRrbl8oUl9jrP2PNaZ+HwxjO+dzBPKe5bgZnB1rnE2ZTD
M9/0/QIS8HOi5SsWBXKJDDQMHBczXYRJ1551i9SptouqdZ9/dgGTIP3OT1z5GlJxTfX3c2Xhs8YN
XVAy1WELHgp/m3Kh469rcDuH+mdGUfmJ/pFsCcTK0yEJTmQbLIBQMHOT5i/NuUSfAuWqw5VAvE/W
B1LyHVFMtMrwkUMo5j84jgpugYh9MVJchJk0SP9GbscNfkGf78Ej37dwdR/xPGZQe8+xJbcJAbHM
2prkM8f+ljACq9JyC0wm7xg7oQBzvwc/Pk9PPUevyLvx0+BLH2x9y+9wxW0ifoF/hZuQHcu14wCM
Bmpoumh7a6PliOdOmzy813a602JSX+KfUTyMuTlrtreIcYuYHq9o2qwnDqflIKl8vWfa1amuNS9L
4/wFerrUqo0FOszFjjXjNSv639G9awkFvQJJKNsE/bzNW2hb9E/obOCmO50UhXAGUhyZ1a3lPNm6
0PAZjI1DfDitg9hZkH0enOyq9T4opjpjQ6BbKK1IALvUjsb5y0wvr4y8Vyu7wfI5dNgBgfM0AXOq
NqLhFoxoyluZRhv1O9V7dK/YfGvTXp4sCn0wN/YMqnzzjdeudalx5y+uAPqSWnQ8orb2NSq/azpc
SxwUrAZlbzOS71c7iPcDY83riJENjqkbvfWsKxGT2QEz1Klq0wMOyEUQj4t5/nBZvBUNMtaGxUlF
pz2QcR7mI3UUaP0bKxmQ5S/l4G0eVYEzEysP1jK3Qmjf8+8OaBCqvB5S975laTihVJJoqD+R9IJY
fQj5ruI0haNH/VGF8AC8ZsTmMbMpExq853koDkHIZb/xjqilzBzsp3sBnQ6gqR2+w4lI0ud1ZdzI
sUxy19bvcfknygTn7VYz74UtlybvunpTwysvri3+LLVG8QMjsK4IvCTohlsWfcHjIyU2QdNURe/x
H9XXLR9FLdzFzPQ3JstT5cSLfhBcaTW+aeGucZxFASSaxqGALW7iPoUvOnTXURKuqrJ5iIGLjfNn
JgxJy3G4tziFbKf8zZGrQ3yALhNch5ta0EHyiIbtVOrnxmjOXdjshTYdaiIXTfs94bDQ+28iIS4X
cv4LhqwR2ZmHpRPe0UK7jCz0X84jU9MchgT1cBZr57Mld29wWjOxczTlIyK666tDG7U6urp68e6n
IImeUUVrT9sQKEB51xlXxVfgfhuvVIj+eS/t92jMrmmGNBB9Em1g2yZB4cy/LaVQUPKmjjI/6zQM
NXTK+GLgLY49MLrZcfCivZ3UL8Qf8EFIIMDZR65NmzHJ0Jv6pZYoi/64rSxS2Ul+iFOsIibNgVH0
HrccPHZYP+80dwla1uuHQCAEWnQwoKJ4LdGTNNLOJVl2mbqULoRcwXPxkcxAlbJ/pSuXo31264Qs
y7BtMmKlaMR9qj8zk3/3umdZTTBQLDyDq5ZFr8csLFg6nPpeSWVea9h/VJQjpqUJhVTjnErNmYY1
L80+5+Se2dhs5XPCDT5qeUffjelXswC20ODOjcSPBRbthwy+4iRg94uXVo9bWngbzmBsbIfWgQsV
gAXgLCSLdKeHxDUMCCgT0zczOjXFvausZcXQASsaVSM+Ee26/aowobuz3HnkdLx0GUCjyb3vlAVn
NEzWBf2tdsNXs3LQBZsVwAVABwxYwJmMJFKHaTPhua5SC/Szs7buBTtVMjXAvFYBPmI2/TClN68u
Dy6D1DCpt16jHTsxHmPw1EVyKRNM7CgAYUkJUMtRXaIMyTtVxrqlDoZwDR4xe6v21VEHhms5FO8F
ZWacetSoDCjuZzRtC0x/EaYgkeZvVgR2bvyauvSUtl8Sm1WtmCOpeXIbbzUw0jDGR8msTZ3JGirU
NcYJjh1sfIRfgXGG6zdHgxDbO//QjF7Gs6x2J+1q6Xc7JoBbE37q/hL2as/Oebb3pXifCmoyhqXZ
b3oPbcS64xLdoD6k/rXwgoM1vPsUMDjOcIrpZZ0KMi7+n+nt8gE1BGhIwxzM6uHchMlnVg33KAhf
8X956gIWVAE9roF7nfgJu9zYfCCMYWwd+Hwl/wyr2HsOOaGO5mdLXSom61AwUfZj592yMwYlYt0B
DG1dcP5NQm0xZYWsY8w8gHOiKDmOuzV4D3vNXRazfS1Tk1ldwwyXsWyUlueYoHY7LHW0ibqilcgk
hfQ2JqeS+H6mcdMJHybLQCV2kcthXbRvyplPjXfGsNtUs4CRqdX0hceSBGVG4DM/6TZj/+qZGXBP
7FNy/iyT6C3hrSljohSw5P2JQ7DNlG9V1cS5Ru4KeQSmz2Ljx0Re/an7paG4s49xjgXJA/04JtS8
5cWSz7zRfhLco5Ickq8VXIXucfXwMGNR3KJT8xJ8haDFQq41Gn1djnjMBkMD95rm3RGXdW98j7G9
dstxJ9TJ9oGZvCZWP9jNRkq3IR/uYrHfO/1VsEGq779nNmkkb13EaH8/5GSg51+Dn1MQ8GNnjt96
4WWs6RzLnjv2jRSjV4REbgTXgcmnG71rXnUcwaGx3C6k+yxJqRiSA1Io94RSw+5kJt4CNod6s2w6
hjhIrjytWudsy5Lxb1vgZi21TYm7nXWE64bixpIbTM17gB3Vd7kWjZuWqDyHQpThNm3BCleHLiux
qryrVwXeIHzD2b3IC94DDCdiNVj52pg1pmw76YXPDIfXZn8Kqcux6s1QEg50n2KDUybnukA+l4wp
M33kkPbu4QKPANbyRtG4QWgeUUYgopxmNau1cWMwvVfvYc7igsaFZdsFpR5+Bpn3GtJcxv8oipWB
/lBW0TGqK2oY7E2G+SBnHq7Yf7RTobqOnG8MnWFk4TGphKA9tAdT5JeRu+nkcrcfMLqsLBxRabl3
83qRBDSVIRzZPkcCHCRleomxXTCpxJ7Hp5etakYfVomlVHvT0GI8UZ/qRBwcwcePlYerUFjd8uEG
fcUeLoF4N/MB0/EmZtRKicXs7yYNo8QYiaOJN6O/tkbLVkmYUnMnnO64/RyxS/jrBE7l1qWe+Rm8
OxCDzYzk7CYJgIuYiARDElZ+PjSjEdAz1rVxUt+ybNW6KJPwpspMOJJzaBt4z/jo9mpFHNx4G3D9
NLQ3z62PPDWRfvfTcdlF1F/xEpRQCEqyJJIpSij/JANst7mJ4tVtfgq+RBtrdjRR1KlW6divX0Ic
DZwOEU2eZaatLQRSPT0o7HenvgPu8W6Gg5pbmRFUh5BuidyLwbAIShbCrclwOK9uLKc8Mo2Jgxrj
Ir3lzXJUNedyXo2Nvqr4h/2a/3+Uz5p2w4CzKJvypJ7s2A6WnXG3YV3NpY0lKjiVklQsgWfOCZro
j5ZNJEKW45IbJyiEVmCC4tE0qdkhNSbQ51qte+GR+e9zsvk1vNOJ6THRercgPc/D8K5ztulnzpCT
i3+X57vnHfetvdbvJ8Cgwz9rCA9+WZ0i8ySQZDLUL2/Mt6JzAFOER58Exi6ANlloyee8mwWJudLe
Ws6vjIEEHUwib3kBC2uy/INZDpTOXeYWzU56VNHwtfkz8ZKE5FzNQNRlOTT0TTfg4HnXEFfquOUR
AVWTdP21S8U5YSDCux7ZnEbVWuBQNjHiVU/ZLdXDVTXEM/mDQ/Jox3GVZDzZJPc8BqHsVDNFgKP4
N7hi50Mvo59ppjO9lAjSGVelvLH32iQ3OlqERa9L7fhEkoFtFBCSTXGsQTr50HNaxkEaAX3KlIwp
3Ak0jsYE33kXpL4mxjpAENdaX2+ppQvyR6Ux5kP2Dn/z/DsKzJ1F8ibjRkyE2o+n7dCi6iFbegY4
63JvQPAYmSvWY7cqBNMH4+Fkd21Ya1m3FRxfqnG+TgOOzfzK5PigEywhbNr0W52c+WQcTX+nlYwZ
p53atTvu7Uw2PRxauW7A68REzE0OqmQzUXWs31uE/SbjOD/qx5A/J2hwsskOGDNPeHwmki7Co7TL
z04lhT0aHQAIBk3zkYRkniqEM/X3OmV3EKQCe1VeFNZ7cxivJYxKu6UjJDN/XF45vu6ergD1AhRJ
/iGaWzOOV2dyL3kuDmSItJY6d9a0WhB/r1VMIo5OikdQA61l2wAsGO+t6MR3yIpeN/cYXxU3DoG9
Ncz26t/qicAzwQmR94vsO+bxiGZ/rX66moMaYwGEtE7odgvJ4cvjeBykXy45R3+4+ERBRq6FvYLo
uvKV3xjw50p6KdTioT6PRP+VsNwleU6N00AdfRh8hLgEm7vOcNpiTeT9mzTax3gI1Xv73w7Ia6lx
92NHqSP7CQCMILF35ZxVhM7eClDgsllcvSnklEhrxHiZG7ZDzkjM5D7GQNV086ThGsXGUXBDUAt8
771q+om/Q31Bk86T5txbenHjb01IjvOwfq3tXOz0iKKJTQvQdSbRiS+ckgWxxjFEnGCYFRoKf2HM
0yHlipC8ysJwNQGcwcgATsywm7iC2EdPYgNnQo2Gt1P1D8GzLjCGwvBbR/YrZEJ9OKXpJkUdCMEL
cMJY08+ojyq7mFxweYBEAfWnmEC+c6X0nt9GVSBt9pqz1Wj361T6v9N3LVOIBnUKAYoPER/Iue8/
G3pm4SJz1mx2NG/2HxC43zghNcUrLilYbAbn0s/QYideltjw8ZS9c9aKsjPfwzgdVDtGs3P6JyR9
+qH6f+7DZhxoXJN210QI04x+jlgNG+aqKDbWkgsH/2cA4nC2guXjxazo5aT3hkqIFbeJkOXyH/Fn
64PTYsJXam31AaPFFzWo+D3dck02lf6jcFDwer25WRhC540gDpAvpj/4lY14lRAPQDfYGH1M8DhA
4FPtaE/NseOAJDBZxzHYYq/ir2AR5HjDwcK3i03OFUOjQyty2ze/b47jPKLucqojyWPF4UfM5NUx
E9yVN1eOFHsyn28eSHyG9WXAS6KZZR74FMp26cmfKn+te/LCYQ8caySfj1UI03bOYsS1KgdbhQJX
cXWdjzYVzDVIJspqeI6d6pndw/kuSJLPTPooURxwXtsYdFtGkFZHRO0dRYMJ87J1fOIiXKTYFAg7
9JI6UlRrl6HVuACCX/xMubWLy9p5OvWQRyXSzP8jU5rb3QJ72hGTOWfDX2/Gz23WrDOE6qQd0fM5
d0/1R4Ru5bv9clg7xrOtQxCzn6BJOqTUBOT+stuIEf7qyKBlG2vImQJqW7LxKxuA0gizAJ+L1R0n
sKiWIdeufMsNparTmbVD1tCIUkuCPaqqAKyFvxHmjIl/izpREMNQH5OJsTPkJmoEXxHoWpZeGje8
OFvNic2ZoaOnjdsMCxjKQVWP2xCP5tAVr3rNVABSWkt+7YOfhVdFwFeYYlGNrJxQAS9gQrwg2yIy
Yx29KaU4AbwV9C8OznV/0rdZd0MN5avLfO2ctPNWPQJz6axbCDrRKE5GIQ8oLfGQrVJofeAMJS7n
GaN6aYhtW8HWQ2/FroxyQ7tCtYs9vDyEG3nkZrc4jkX6WnnVeTTgJ1tN/18QTOXNYjGTvD9oiAYh
2hRf9cHtYuyljBgkoZ1CPgq2ysz8JOVQAUPRwmw1VkB5rK1ncgKKH1RElNyKG+4UlAbtijQhAYUP
qTpmHMUmGLYKrLe3LWMNV0+nSCZBN5oOuYWPCZd2r4ORKhkiRXTqeUzVZlbqfh5XfFaCXzKS/ttP
BmymO2zf6BAo45TaDRC7S0Y1iOzA88tpVWZ7Jby7/PQxVwVct1Do1cTO6BAR/FNr+zRM4F6Gxq/f
+PFY9sMrgHhrR3Xk57lfzn63MIdnH2QDPRqegUFDt05t8NbKmUPRKVN/9uEOpzkaKfow1ki4WWrc
E2PHE6qh4ulI2blLft4+OzhIynqfqLZcZPKabcnnpKvAFFpnrXWSqmjfbQLq4qG0tpJcV54+GlW3
x4+OCYLPzB/Ry0zucuYhHXLMOPu8ZepRcq+Frs/TOBgHRYKz8B8Rjp4pQSGROfDiI840N63bMD6Y
OXXpEjAEn62/K+v3wd0K/7vkHdMhVpZ8K9HVh8ARr4jlV0dMGWl213kh4pTBZH8LY33jFt1yZNnR
5E2BM7T0JKn0C/k7PEISer7uWSLscYPDk+prpDas+2WV7EzUaF8fVYAXDygR5BS6WbWY//oQG1++
1IeGwsBpb3L4Uqq4eoW9YqVX9Vpnds0ll8SDb+HBNKGKL9gV9ZjlNYu3c4x9ISDW+SAbg2CuUuWI
GLccHZfUYUcW2cqJg9wzd9532beUYoseLiZJcI2BL2Biwima+eUxkcmqYDEtDXw1pXw20Ri509e4
tNzeXKOgu+i/lvM2wNNmL+bC5C5nDtn9qtH2bUJaztw0MGfCkbloeosphWvraF0SYofuF8E97rvv
qZ13/rbpUazxtzjoeNowHKvh5uOhwJ/YAUPwYPTXQn52gntuNZwtBhkCII3FGTAvweIO88lymNh4
6PMNegMl6N6Nw9NcAbkSwTEcn2cTnDtvZI9RnkmE5A4E2xp12ARm5mMLoHjValYGNxuXN7IcyRPu
NObLdXW1ifl6wT+HH2DsKj5tdog1KnnU6JbUZGDbazVys3ziNbeQWiKfzy4qGbO0e9VAQh+3rdMA
AuLEuMHbaqbzzGZiyuQr4Jsu/EfI5NNnkBjTLhP1jOa07sg1jVVua/jI3qiKhXxmhau4AHRZzsYF
nhlqqzWJPUUGiP8JyHmGmnF0i2kmR3YH5iZPM7a6drzG6asJ4wD5e4KJaN5YzFu5YVa24mUQab2v
xSeMTw1gUKzpeyZcTjxCbUZ7pIaFLVjtl7PF3Xuo1rbPVE87+YjdTLySDFUGpVYvDhwuQ4QYNVUL
WLoKnF38EIy5xlwwreoQfSnmMSoO0AueouLWuM8l2pNHC4r8H0vnsdy4kgXRL6oIeLMVvRUpkXIb
hKSm4L0tfP2cejGLeZtpdVMkWHVN5kkN9e18DbxzWF6wXYf0Sv6x8134qOOy7l5Cuj+XWByENyJY
xWIm04+vrj6a+zLw0TZWB7UTbdvq0qigABznDGdaNpTz1ROXIO3vY0KaJ4ThIsPkVm6GbkcaMkCD
4k0diCl61R6vWwC7L+U7pDZcJi7PuthkLJdojau2WnQgdXJ8odx3YfxQmUfGdFdvWyvvGqtB5feF
rV4ZxsYlIsYYXNwAFcPBZJ/0GK1DjloSf4Y12ZxNfo+Q78FDobZAK0+j7IURQCtoUdhHwgwOGuk3
2mUCio73uuDo5WTEs8+mjx3iF3AeNxErJhhzTxokKCVkg/ytgiU3kFYzLjZpxJafBIzZME8A1nia
062fniYqz5LUGDuqL1qvbevJX41uRlQm+zO27tbULy3IzwGaK+G/g2sxlG00h3BX4lfkDmV3YCz0
GEU5clJlAR+GxxTynPMQK3Vf8aVHVCMRcCtWQ+UMU2sLvIf6R/o6yi+WsdOEXRaGonlPeMJSuI7q
tBseffUVYX8WzzYZueosNWtmXnAeGHBaLlK424AWjZGegsoWdb4YE4aclXhq7WQp2FZ3wQbWa4ya
raeXT5H15hK1M1KS5jIk33ZzCt7cF+tX3oL+oxGvk33g4olRqLp8FoVhL0zKYHUO6+H8HLgJwTj5
uUTXY9m3toSktosY5tZMXrTwYf+360RwNSJK/G7jvZayjUv4EqMOoNer9cuAiHlmkmTwVtReupEh
4Wp5Z3yXks7+MTId4TtTGSTdFN8d/LLZwC+At6I6mTxBIxFU+D8wpmJi/++aQQvHZId6KMYLmc5r
VeC6fXbThXateWh0wGgGF8UkFMFzjQS6JsQn24dx+W0jZGz4UTPNad3EKtVqA3LAKtQfVgjj3mYT
XenDN7PkTYXQxKG2FRw7swRSEFrrJmBk7qPQ5zRR5RR8itYwD54z4cEJy6VBO0yJh7gmREgoiAJu
2BO/TkQ5NGW1DrlGdOtSd9uSuNMJPktKI/3aibcUAgnAeDWI2SXexXXerXHtUlRGmwYjjbMru1dM
1RNxagPQno1bXXJkuwpBsU2ia1A92xpp30dOY0mk0z2rL4lx0uMTCNrYPGrxS9P8Ju5BB6YeUXB4
Pq5vvgN99zShOIcBifoA14jIX7Fxy/Dc5LC2NkZLBtTdpIL13F8tPLQwZYLwPIvz6L5ow0eCIVx/
1p0nBvxPRogc94VBCkfdR1W9JNVxlng89j3CKvdR5zzkzCYK++p102HMlYVk22TEvc2cLb+edi7o
P/oo3EgiQvWShoCNrF4gx+bdbm+In5A2fOT1DbN9zCuJ608necnrT3yJHg3ypJ3QuSFXZrAQeyv8
fHN5ccuzz7WkOeXSr/8C680PvCe7/VeUqxycT8KyoOBQtwFydglDkh4EAO7ckOzucd7ZEFU6FHcM
k1cDi0ViARYzi7ZB4porL6nYDAns4xVwYIn93gBqxcOKGJFWiK6dh3ckHzsdSNiYvzgjmmQbaSAC
X0P4x8zauHm17Vw+PBD2Ia/+JOoM8iZQxODCzKYEFKytjF8Wqml4iNBZR/7BRxgKiRQXAtxnf9F7
0ZOkt4NRxcgitB9q2SO3qLcpQ7hTC9w+8aK2jilvmaa99zr4KuBGfOPzvYfRvkZL7WqUeMwB6o7O
X7CqqJ87PsgZCW7gUcZQ5gyIUi3eZfLyyo8ciUn2mjfXqNzM6X7ko32U/DkdWsFpLJ8xMULfq52t
0nBn625+DusTPFcSAzzkIz/8ll33U/MelRQyLQJpVKI4QVgsUgihJN6xvBTvPQprbc3RWAJHQshc
L6cZMRFw7a+o/3HF+6CAX4Cjo2+IBhgI8UOJP2aMsdi7Y7gqxTdECeyWMIKYZVGrsbs9hlf9Rjtn
/jQH+wR6pL2ExYKpYuu/uOlDn65teW3C6q3A3iwR7Mz2Z8oByegzIhEULSZNCProgkaOYLK15fI7
1udC5G/6OzGaRLotnZTzjK4o6+XO6ivgWs+xT8WysGxEJO2yVdJVcuvkQOzrfK74ZWnICE0J8mM9
QIC+EEVvumufas9adKcu55c0vGPQcq/Eu4iwPB4qAp2IG2MQCu7AyV4IPIf+5aZEcfovXkkkTPhn
eG8GX4QmwX4EBMHFU0H6dTc8Bv7+8MCmwBsABXHlrobwmmGrr6p1nA9Plf1RafS5xr/Y3doj0dA1
yz7VpRNORuBThoV+iwuRK9mgz63vmXFvxUabkQCYv27/bVqbQgXa9JcexjHkiy8ZHxrCNPVPM3gf
4Wt0DLa8+awhNiriXVDdzOw1Hjb8YqgGEQDbOtTT+jDp7co/td3Gqrdtcpztj9IRa8Nsnwa7XeR4
4JWFGe9/M+8a09/QrQyar6b3SG8ThMjGiXu2kMY+mLhBao00uAQ+h9FNj9xcTA7p2FYIJHM+dyB3
F7k/UBbnIcc/mIMBW9tUXQxC5mqj560lwIIOhdYoDb+KlC8DmA7NGW9NjEwhN8D10ueMl2mADSDI
IC6MsxWDhI/jXdqnmwTATDfdeBHrFt1MPzwcmHJG1rxULoF8DICzKv0zCw8tYQ4qsp4YjDKJ4GaJ
pGSA1cSvhVH8Or6+1JFEuQhNbZe1+EhUbmdGSIID40gz+FxUFFXjI9D3NdS1IkShyNin5CFk2Ip0
gMJzl5gEpbXzShu9lWpIS7jk6qXhozp2unUIaJ1ofJzSVlREHxHQxL5pAvBO+0XlEuRXijqgu12G
covKmWmORwmmR/8xDav15I5fKSsj9lKEC+rs8J7waWwTUWwzI/9qSRHpvV+CV+HsGLjCaes0l36C
JMaR3ByPJnNmHGYC/ijbbcMUM8v1rUfol8Fce4An8i2w90dKhflZiHmnS4q+pYvFKkVdEODSUsAY
I7yjqUX4FuGG4MrJzI2me6vCsrF3oIQyeyY0dcjVkA0GIh2KSHK+Qo9xIhsSI4C0Nmn9Loj1Nw+b
acHKUuOJKPyI8jp7xub/GjbTu164x6bm/qj8j0Ig+cmygKincTNJbtvUYaSc4CXEj8XW59JKHDn2
d56PHm9K5PK0QtTVp3E9uk5Hng5jbex5m3F2cTjkoJ776j4J78nC3/RlR1tGPgloKKERCIhnl3Ge
yogK7oxgQ8nC8m8OELoZDW25Fi16Z+uYqyGd/xtvdUAP+zo9gE449WgjYrZEaZW1yvC31vVcAzHo
bkLHQy4fXk0hb8yiHuXATsao0cEm+afqXFPThBE4NV+dUW8bTersP2fGmqy+lnlKa0cviI+k5IaI
fJ+eSgOLapsxC36cHc6oqiUl1jWLn8D/CsgnyWHzNT7f5vjkcH1JraUeZbpXjsNV5APY2ABzOld2
USNjySSj6IB6IgoJmJ9hKo8S9WoS421lZIu1v8JrJ7LFjPcgAc4BZOGRxtpLQtL7GDPCwL1mUjJ2
enSuO/59g3bDw0Mqw+wAw/PPzue9m5B+p4+xxXIbum8AfmqwsUbZzVefATGq/cs0zXgghB+xD2bt
KTGtJCoo3LLMpRaxeWfLMgY64W1uevG2ST2ji3Sdr2QIfoz0G5c3T8ts/0sZwnW5vNX2vLDmo00l
X6MLTp+H8RagEio/TY9lWSw4SC0S0RiQgECZ5vS5Jw7Cg9WQSsojpFYCIrtt4iwWjw6hVmWvGYm0
JW6+NOjAvgzQ2y1mbnr5MiEYnh+9eyJfFa8NdMJ97e5zzCjdhFDF/Rqzq8gGvvYxFXnN6s5e5mgp
O+ZkScRXWsRnE72lmw4n31MiU365As3TAL3PlruW0KOmWKaY1EL+xRjPjhcvWSlujQQsHmcTIUGk
TjOksHRA+fodAGpKjoEXH0bHXwq5gwPn+NGz+mOIAGrIpDLGlNbRP6MGoSRSG5qcgBngmpS3xcZg
CwQK1mPs67G6HodqGw83bzqE3q4owCnru0QH025cEBdd20R7DnDH8aBZ9vg+qqzXhPkq0iW7/O+q
1uBCh/+QpbAWquim6eiZw5swsUc2MB8O0wjLwzOrk97Qga1KH1pb/okeBDTugNobbr0LmA/ynjsQ
2+IssLSgfgG0ij5n4Bdg4rTV42upWxvlgxuXZUFmi51crJCBc5268DghBCH/S5mPWB0b31Xsd6ui
MV5sNm54HiaKGWmt3bA6zA0QZ4fMASzQY/4m7ekgG/xIs+3z8Tr3Mt+YHS0I4KHboFT9pVcdmViu
U4V6YK4LK6slCqWOro787PmQJevImCUMW9T/NhOBS2c2MpJ5MbV/ktzfoFrPf0rdQtjNLnAuqllG
w7XSYQ7NBfFonLDc+pylZpTiT7ybJOFqI0ZMHo/+3TWjfQxEghj4qi5WVXHrTOuIinGDegRVIzhT
3nrCC/mG6MjqqbL5wql5OL0MKeYIrwP6VDNkPlQE8Rmr0PBEo7r2QVH2XfWTGecMPV/gyfXMt6C2
7VU3OAfmi7Km4a9Mdxel1DVhApXOX6nhrp/xoGM5VPPkuDniqGd2JPUe8gTswmRT9WfBZrF8Edk1
6QSRkwCJuRt1R193XrvzPZ3fJ12qt8FhWp7Ve0IQAQGzO4ynnbC25H3h0By8re+8mZ1+BhHXCEbZ
aL5UZjh7AfpMIyrp9DFzZPsSiqmKHC4B33qII8Vg7BCl28vQEXdgMJDvyVUh+CpkJ2hiDUu+zPCc
ok9l91mDwg0L/c3MHj5jHK0iowDekuHPu6QisI459fQVIOwLmmlvDP1Zx3oI73/lMzNnlQDhgPZ9
6YFTSzQGnSEPdBIzZK3jPUfuLYkZ5OWJveBqD9qtWf2FKBn9tK+Xg9O9+bl2bBEFWEwP/QkIn5FU
SFRPiOa0cKV6+lJC8KvHTdgMCzVckJFc9b1/bjKDWdeIYYlO0EQOigofRadWoywac/GqxzDLek90
L/w/sd2R+Tf8eBWEC7vUjlZz49u8MgVmviGAypJE8QluyRDRbI3A0kHURV1FLES/1bz43WFKmeqU
5wYfe+WLjYOP5Mmxsa4x+0mZ7TmwTFJLlKTjje1izNhRErW4FkW+0V2Eycba4kklMeAjSQnXNQdG
QxBamS23BJ3ApUQHUiwMmJv4c5Y60cQpPxX+SxoGDDkzTsZqNpPUFPJv1TF4z7xk7xXR5zgDfeN4
cefqkhgmMEgWB+lzg2XYrB5+7uPF67kFi6khTphxCmUKc+VA01kiIObQm39ErtxiDua5MvZRodwf
3Tbss/1oxSQq2qLiW8FYYKLg6Nwcdyu6FMtO06NjaftmJkXdg8AVZ0oPVLCEzvTGW+nNW6QCVT3P
IyzFdt8IbB32Y0+ERSXRU9hMQKo/2eMXDKB2hdI/h1m+Lmt666kjeJk0RYcX6eXjy5QOu2Jw73nd
XPKeCiG2we0VyxlpVMymWVR44w8jG9OBJIEq4aHQbIbTVrTOs56Ht4xvthvvyDZZCvNBNvglQTvV
pxlwM0w0kKRJSqhqNvjD3ktBmYs7Z/o2aun16uLdK9y7afk333IwdgtCfeVRIsB19A4iFgTGwCHd
o1vboPZ9Ybxy4MBFCJp1jICI7kN9Pg1Osp5Rr8IwghqXOKOMuXn1bWIc+w/lWiMfpGyMZ2QmKgc8
4GWoGbYQwwCI2L4z40waiJhrH2+fc/9voptcUdVsu+w7FfmOyaxksCkeAmCR359c1sKob1AwKUTn
j7+sQXPrbr10XAgOGV9h4LB4l532LzNxbCCj09EazlTkcUCr8jYi1ouRa5VI2CclAEfHUDX3kFa5
IXWjRKk+QWZotc0bGC9to6kBL8hnw3sfopLvyWlG2tDjHtZY2Mmkv0haxv8+DLbWow2UALhJGvxQ
+lofvdiDI6dGvCfJPgAJTb284deQQrJW5rlmUW1/BTZOT2ayXrSYmkvlYwvguV5kyQfNiys/R4Ob
BuUBtYZIu/cMEHlgPGvDdCz8cl9U5YuXVRudFXbOa+owGBHmyyrpEmI8TJB3Io+1mO4qBWP756IX
wAbFlzrftegxm3C8yEOWTzvfl9/1uqJs1dU0goPQIE1Bzeip9FBY6LuB7AO1ysrX6RyubBjBIfMM
ZVgoMu3Fwj4UTUyuU/A5NM4jnw0L410x8mFVLoQkWuEaHMAAL/O7xaNTSd59frqpgCqbq04/qr8j
cDkwQ+2FOr2AytXby54RCiz2jDPFS/+8ztqYzb7oN5XU7j0dqfBRh+PM1FmYO0vba/bKtMXBOKPG
ZI3/z+n69dB8DY/EYiMAXz/CzQDbUFJ5Bj27k/BUUjPzr6+MfFGz1Ert4HO2wZT5vHWTTd9irCvr
hKL6XlNG1bQFClVGglZkV2wreS6V4JxRfAYCr0Mx0YJaEBjyHXNYocphqoA8lC+DW+BT+GrtR+6z
vNvbvCu5O78gp4iMYJ3N5jo0rHXshc+5YgIgQZmMbgkmxmAR3szcIheDiI7ivYyLF5/3SqH8HXvX
D3C7pptkS6vxeo2eYRkE1DFPd2b8CCsFdYccPSzmcOMWNtJX+ks9O8Q4UYeBoREEmmOooCvajwUa
IbYrTE2MU6iFgjJ9RT+ZgRC0ze6gnv+eysTQV1hWXQoztiIsR1HNbSj/8ZMOBznTlLAQAJPbolzE
/ZDsW8inPuuvSbKcZxdT7AVfOIsiFgNHg3FcQkxCCiwQM+P8QkoDzmsoTj7nkzwWwbJNDrIH7Q2o
uR5PxFRBIXOmvSzXTn/KgVRj8xpk4j1NFU7mCMKvXZNCx5aFjU+/qPB6UKd2VPYTcjasAJVcB/5m
snD+cWb9NvopFfY5rPGccVD6tnt2CjaP0JdgT+as4iDn4tueU3x0ASbauZYvVc7OLtiEwLAKurzY
bpBWN7RFOkur1Bv/6az5Qoe1mKcR6lq9Bqz7xrziFAPEg6PJqgae3bM6BFzm1ulIYvL8OnUQr2w3
tReTy/Q5RKaYzF/Vtz9ntxR8dFHolwrdougAY0D1ieNTmHCmVmJrjncdr2Dij8veZnbLe50A00g5
KKX+ljT6Zqyaix+eQgSt6b7l5OuCC4ERFVHKbUVqKo9X0eGFrqhWpnXPkmwYv2DAkFo1b0c92bY8
PerTKoL20jP/cuaKHTXbBuDGVkjFIr3hPvNZz8R2T5Rp2fSlmhL0CnLeVcNL7zZQXbUHUVjO0hCM
Q6oMWhDc5QmumjNvdWakwtCOA8FHM3IKsxPwQVAJZemuSbhFqg0DXwOQqjkl7JGLTWuEUBJJO4x5
avPqrcs5DJPGvDUp0OSuqS5M0X4tG5Bg76uZaJAumfji+VIewJOjPxJHAz8HcgGYFUuOFTcvmKCO
ATpzBO057QT0FOpCm6R1EYZvyVi81jK5tAEhBOCD9n2zSevx0KfBK13JwWQ8UktxTCriRlghd123
plPHTc9ZXa5q8sUbozn7ZXIXIGCNSZUhmol2mmzqoSPSPU//2LnxolTcBNIguB3lae74dGEjGUwH
Sx5i8y1t8l9ZxjudwUbrwbopTwVDuKiZGZAOeIfGnd6YqPOaYa/LGasfxUou8IzZ3FvdnO0qX6Gj
phUNsBn/eAk/2frmIW3QkYyEg0l3nfvdevZOGq+ePCct9JcNXtd0IATcG2BtgK8MCWPifKQWGO7C
Z+vXNC91vYxJaVBNf+a6hy7N904ZXOxWbhznS24ZSGwc/I2S24vrQ4/iA2xxZNl/IWejZcUn4dVK
U7aYAp85lc2Mk1EJfUVN3O9AGIOLol5PCLYYtesAdKKGq5tGzHqm6Sycd85RIC3z2rH5MXcTuBh1
HbBZaiBZ+t2yqvWPis6tNFvWzyWFvNfSUtYmD6MBdrsfklvdMVYbSpZCBMSimEki9+hJsDlGNL45
NZRXKwGQmzPWN5jBYGHnoQLJmiBYbaxXmVSSjWl0HcFGwvvtiOtJA7HOMhWK1Zx7ECqZDhiWoz8c
iothP2TAkjnnNeTZ+Ck6uCokzWlefUiD5tgPObEgnHEy5e7ONwY1b0rf58AA6Gf7ljn+c0tofS3H
X0e34DTGw2628+fOpUzHBjN1H0nCaeXPDPIpHO1BNxfdG6yZRejBG6b1B5N8jiL4U3I3e9qCTEQ8
j8h/yApV1T9XntCs17lsCKJlVcRyrnEFVIM54hojzjLmAigbgbuoffhl9YYA6FY6qBrLjUk6zFPf
6reIFj3957sEMMiZjVJo/6VY8IWf4KR3vSeAA+pcx2ITKCePrmb0GueiE9XoNnFNQv8KMHWLwDsI
ARkmGWlY7fY0G/zRxOyfDcHfkADgadEW9MN8RQ0IYq8z/iw9PWCmGQC7+a9iriIw59Mmc/hBmdh/
YH70VZRyq7dzvSy5UZ4Gq2Zp4DqnTlg/Z23IGAhUeAQ9rbhIGAZ5WXeUPlzAc3qotbVZNn+pSR2i
uIxjP96TDPCKwrM6CAGqqFonw3AasXn02fCpDgnGCdj3cCvjorVZ/3pXu6r2egoYKIbR4TzX6FwE
nEjHlTvewGWDTSDPrbVH0F/b5RCD393ReZPzbwnjtHf9t9p+1gtVF4f+X9Rr7E+abpHyP6vzyBV1
txhfNsnYnHK06SlhhMIM9gRhkxbYUe+6nthmFcRdEe8LuReJOLQMQfIaHPnUHPweoW7asC2GSUDl
befJm4O3YO7b32GsFoOVLC0lBI+nzz7GmBnXZI+nfEbvGQwhs6hIBh8P1vw7+cl7oNdMDeAl6z2b
fvSqhVyjilzNurnNJDMoSU0ylfA3kKlycRPbtOrVXZAyeeCGJnFPebVmMCcBqwINVtgo3d083/t+
Zfkt9tMLEy173s81ydBpstEt5xyjhYmGdt9XzVmD7YRHMM4ZgXUSRR1sjcnEoR9sG68gy89GSgyO
2UffQ55H4Seb3iZg6OLzp6WHw2Y/Z28hgGrpsVis0xB3BNeIQf5BN7wkYf48WySxTF3/FHMyAyFc
DD7cWAwhGkW885KOIUduM3Yrm/4q7QgLq3tYRAixfP098J1XOLpngoiac1EYB1lEz7K8OeAlwXhT
0K2UsksG3SvsUQtf41/GRF6rtxRsFO/+SqVAgVkFTgE2ohFnkXJd+sgRJfVMrY2MLVogPAp3DyO5
bBLA/mr90rRPcYfewqmi7VAWIKbSaNuOoOBYHWl24HDGLqbSvkw9v5NnByiFWn4DaTLh5lvCFIJJ
BLVRUf7MhKVahL7TvNxBqACFkRo2oZmgu8r9YBZrU3Tq7Bj9nM7HaNOZ3qO6ZcRE9F6z8M04Ydhi
HZLJP2X4pOeo+s5IExMlmTCez7k5DQ3IaTQkafE8OXzJjUle4xbjVIYmBdcfmp10XzAu2RXRbtKc
v8i2EDl0TPM7/kTaJcMy7uFVo8DoY76LSc3OIHmz628h3lUJ56X3CqJ8Y1l7AwcS3+aQKVitj5xw
P3MSkzOtyEzQVqruJf9NUu+9JNfp4APGbFwAnSA8e1pktGftUlMJnyl5K4XBxnDgAS7d9Leu6TFQ
VuOtSz1mYpngdYNjM02CEKuPCaDiSGrgqP02fn9gdQLnA/OD4Q271qm8ZZa4+hp7X7LqRQfVzrgE
jtzlmrVJaI/75FVY75geiva79vo1Bpl8bYYJshHvmFbywpqGA0YoKBJyLJkcIpCkiP21f5Rc95oa
uo3M51yBP8XD8/JNiFatnigZ4gqkE/OkgrCMpEnXbWB8sYfnjc9WTrmr8RIWydqHLciHneFE0E44
jfUOBdN4UhrdHCCIca/jvwLMApLFoxoNzsFNhTJVNswRABbK11S8rjMkeE5rr30IEKYmn5zSOLlM
4Un5dTBdSUkc8wDDkO7tag/pJcxY29igHrCSDPk7csBtUO4iJpUUSdG+tP//X16kV5LgQSW6zH1l
j8DtWu/90WWVCNr+aSKNwhzblavkOUhtcC2ZSmBHrdl+T03/QiQqkwZuVGeE6A4WoGeEhBFrRjPk
OADgzyD4EEEnTKpoSbWCtQFjskJbT94LQ1hC00h5ydEB5uFhxI//7iL67Cuyq7nn7fmexacISMHE
Yj8Z0YXhPcevp6OIZw424tqciqUDnc8y699Yrl0DLQPCCsNc9uWwZom5jTpxdpzuzygFRltUihFo
Kg7abFNKIuifbZb8St3N59haZBm9OGxLGeuM9WmK+ONtgJyOab2pkk3GbW66BaoHQsAgT2gWBCLX
3cMG+BiGlmhZ9zfGNVwGv8LJblN97gXpvAoh3Q3fMgNXAL7cB4o4uW8lhpWnwaCaM4uQCV+qpjOY
SmH+wuzA7pF2l6luDxrGcUMXz33/4daXldrKcNb2IdmGB9MfuHuLnVfEx0hrVyPLWPNeIoas0rcQ
WaICZekMEIo+RhYTI9nERxnzA5gAgks5xDfflqdWIoWit6PNHs/zVx4z2Chl7y/91t80CdZ63GLs
mYbos/W3JYjhp6Yx/io07/ZsfnJwmrqi4X3VFyDTBJzY+5lBgdPB9xnylH2sR/LvwDMiZ0ICRQ8Z
sS+UHt1bejADWA9cp+rQVAyssmJ4jHmD6ihZaBiVGbZhsqK79tiVbfOKXjqWNuAnGfFshmvHKZ9J
Qt2NPYSDuBhaRpG81qhYZnzawcDs0gl41fgVPw1GMwvNQLvWQ9BzXeL+dAz9hXSfmpzCUOxDFDWa
ykAp9UvkQuaZakHOr0tcW/2st/Yhr+XZRho9ghFNzTs7lEvc3Ma4uDIwPAO2vs2+Hi47kIlMD7lf
HXtV6GRQVT5Voz0RmuRHHzG1FCxHPv45IubbI/CIUfBos/0KKq+jndFwTYbT0beLcd/m60RynJ11
h1InN0+WvQGOhRbT45uDnytCecl3wmHOHOhnbT70IwocvkCxvmtyLAVor9QWT1CMdqa51n2HZLEc
06C+EVBs2iB5qZLmT+TGM/u8HTlJ2MVWVTN+tBnZvnzODq19mWcbC9FjMGyY+m1UbF1crcsIYmBM
DITO4n3wF4BfV4mHpSdEKWky4R+fSzpbGTQ/WUq2p3BOWcBYPdrjuugWMa7UgL1s+yuw3hggHjB1
NVjHND45k+aiLslG1a3xnIEbkbARVpCH4He0KNtiFsO1PzY7Qzy7o6Vjh+c6b3RmmkCKrRDxpMd+
TTI4GuJ1RxZRoUj7LvSEWi6B0cAUI+9W14+e3n2RoYEyAtXTXGDsMeB2M2/CDc4E8Zg1031EkpAc
2zIlpuC9DlwGJLCO82tt3VmtQsKlv3DBZKhfT9W+qgmMYpKGnC+LvpcRaaN/MFcTRns0Xf9Ykthd
IbBmFjmeya9cfI8anFwUrLQwJMxcO0bSOeibUPs3jDlL2E0Sb+t2k6WPzF1Hpv9B7B7DqdVUYptn
yjumr4FnnQXY8QFqtbqyc+6TDrK0HpxyuFGUCizYChwGHv8E+O7i2rN6LSQTx2at+mPo2n5yyGI+
//QtB5Vt0jmaPaHIZk6lGzxZLQk6Vzf0IN3R6LLFzOWi9bWfqb6L6G9vx/KmUgtgzPXaI8d/PQfa
sosZeiDhrQ6IJPj6YyYjljlZO3M5MB+NnvScD7vNjB8L/yslI4emmbMhzOi/cNEbTw3wPx7zcKUx
YEDnZ6DFeITQM1Cw5SxUDT9OVitdgDsbXJyiRdyvrQAs2zDXW8QYK1crTJicOjPI+nlgYcfE5D5W
/pfXRtsIoFQPA1TAxuk4lHnpCVwGYLgurFGH5CXiLinN+EIuHPVpQrpR+WdS9leEj7ExAbkvMPNj
UzXH1X/fxQkldQCbOqEwrGxSzK2T4Sdb9YY2A+tk856i2HQY4xGo5jgPtY/G92+mzPzbu+qREAsB
eNXohFmz6NZKd2GjNOPLyIMvMAm1HCScsljgT2MAkwy5Gdw539+qOzSS3bEjzNlOIwdyYHIdEhZF
XTv/tmVPjiDZes2gb9THJ3wSRYeNXql0t85AF1exv8Kozk4y5SQuKenKCq3zEDP+zpa0cP54jbUN
z0jHgz9SIJicLoVx9aYNFmlMO2lyNqxH47ZnHUlo5F9CrLkcAAmpfsGpIYSFpVwTw7SkhOrnPSLs
L56tcbjaTOMcxatp3hHkdsQXZoxFspodZ0gMg4F9TCBvYp09FhmLrmVVejQSq1SlLhrYkTJKhXIR
9FgsuapQ1VMo45Zi4nFvgOPatnmsfJr4PKNk3vD88O//VgkQbWoYoV8LVJcFw+SIT0JNLN10NRTM
QKng+FVy+h1cbgPrIHot+EZXvtpaYSGwkK8h3MKMboQJoNcuYudRcH3GbrFu2hAyOTdCx1su2jVM
tCV+vgRYTVkv/fFusBCmGmKUvDQLTqt6PdbJOrNAd0CDr1VWJoE9lAcCc3xqnjSuDTXd00ZbLUzQ
pND/M0iq4wNCKIbLf0zgfGmeRS4/BWybTAyvfLxVxPiDpMTWRLm41/LkqhaULowExP+z/JIdmlZu
Zkb/msn8TJ54VSK6ShZDpiG+pjE7SYp1jxiwllhPRPoUxA0U3SLAt1X/N6/H9SLIlOz9+kBdQELk
C8Bq2pNlnh1dBgaF3En2A8B4De+vtfLlMFP/2NNHqvnnRE+OeL65DYpLlTHN0B33rFXupWvfvI7F
aNtTwza2sR46+7st/K8Rz4jryG3DMS+97CnSvvhNZ61/D/F75+DnYHmqpTamzKxjMVK6v0F9iwWM
0NYY2SbUIO80q2VAPZ4dvWaC27/nfr4kphY8Ny7lLPmF3uF3Xr1iSIIM29DxhfTenojzeRtP9bqe
4xLRXYX9WMIW4zP6hCiD+zhie90C3KvYdwJi7cZ2F7XHuAKOVc6rEbSmvWjDS1QFlEXXKG2QOGP+
446NArlVY5MBZkq0IgA4hxhRgsufst8wSeHb8tdZM1TA/MOU+YeY7UOruVfq8sZAwtcG1qnr7YMz
iWX+W1j+M3RhgO9/ntibHvN+BP0ujSGIdxcvAI251qJ3nnEF2VP/3huE38614ucHPmso2wRB1LFC
pJycyEKfJ1KYcirqud4Z9sxM0iaR0oNj1mDQeaPHvMgquXgR7qswOuh69Y7yoKnefBXz22DydenT
fXEUFdzWoiIC+K9BrW1ShMoIM9P/SDqv5caRLIh+ESLgC3htei9SImVeEFK3CO9RcF+/p2YjdmdN
zHS3SKDqmsyTMT89V4PnIRY7lMWpIByLufEimNYJXbUgykVjTJDtMx1BGa9AhQKFc81j/4UGHfmV
3MkSjBNVEhE2nKZRab97YOW2Y4bET5PDBw4sSix3HxoUL8b3XJBeS9aN2v2jEzUI1nQ8vs3m1+Ww
RpMF94z6oak2uYslgSs0ak4sQIICpixsa/4GzjpF1Wn1X61iwmHcWq5NVB30zsxQMoJG8g9uv/pV
AIWvy2tgu9CrWUdD2yWVDOMKq5MraEL60iMS4FBHWt1twSL4qOZQWaDDvHc6ewcUl1MKzdBK5L0V
DN8rX19qSkCQQIFUutMUcHTK5pUXsWceIKOvBpl46Tw0zqG0Yx/bG1e9y/aNCUSZ8rfgjzw47O33
vUqw2wKVWllWfNCc8tw0pCD6mDmSe0r32DTAJ7gH+8G/hqBPSoYGqkukG+QhxWefEqzNL+eTsRd0
p37axe121C+V/MJIBUsTXAydrs91q8wrufzwud6bZrq5/E8Rv2ZksmrTd4dPl4iiNy/QFnMcbpWT
by8xqMtXjkcTeWhIVxRMv1b3QJphcswwSlpEdbC0g1PqHHWHFIvVHN2KUVUhHiOPqOdJ5WQizNQ9
WSM5QSBByqv6huaGx42hEnFYMchp4g3GnKn+1tTuqXvnW6caGE2iIru7Hz3hyA0xai2g1bynEzGA
90gBNl7a2SeBYJ/wHfWbOvxJIsx4RJtx1ytjLGoHHvmnhYg1uoWMtbhLfIc1UP9F8JbQXnsozvxm
KY+YjfEhozz2Me5ov5bdr8bkUYhvMAWoYz0ijVlxIge0OlPFrBMdQUgQtzba1GrBFa06ZZfJMreg
za3mv7TUfNOPrPZ4zhZCqpvC5ERw1h62pITrq5k5DwTsmMrflK6xmIVctj23Ij9w+W0RgeeTnR5s
bbkOOiATK8366HBClJXOhj2iHjRtWoCOEzpc23VusOcY/iYzvBasi+rt6TAgxZ8DI9VKvJuWuZqQ
b9m8xW7tvjeqOOksH/oQz1YyePvI5QEJXIqzWvGdQbkNUfTqur2B+Ih4VAG+sPmb64O59Og4Y81b
VXUDfVNYe1SoGrmZOnCfeJxvVlXd8DJGwn12ibG0uWDiNkxwXnf/xFddct3M327zoSf0ppEeX+qJ
0UrNyNVtvk3OYWNguKpNJV5d17qEsvkJS+s6hO0vtONX2xYsyovqnho08P+YkiK550qy90QWnQUU
FD0etxReDL9OJmtUN3j687fjhqBnoPoghhu2UmwyyY/QvlbvhbWtsqW0Xrzwpg7OvoaDS9owVWgc
kseMdLQc/GWZYP7Jl641L5Ni4GidQbya90ByMyUSs2l09hDnEBgeISuc8Qd6A7wXOznm3sVpjq74
1r0RlRuOqQUcFyJUJ3oOPrp4b5qZsntTRcDUNffavNW17lBG9Gjsw4+tTlSehs43gR4itym/Db01
xpOVEl6mbacyfzJ+0RSXE5mGZg4JVfqwOAvsfFZWkx42QyPyWMoZo7ZHKci5BrGYoCv1CuIp2tiJ
vwLAmR8TwycVrdgM6MI5+NiYGhaL5Ip1DLmgTOiN6hY3CY4FbdsnzYZY1IUmad+Jyi0qAsCDV/Vz
Dva8DrmzAl87dVUC3Sg49obPZxqhcewwcuP79GBmr5zEv1ZhszFlciK2/a9W/UQxwSyuin+cd3kS
3lr3OEYXcyIJGhmyjh0GJONHlvPaOj4ccCYMsIjIk4sl7eXwiOR3Ck9+Sh4Wm9bc2zTQ7wl/A3QK
qhJQtZj2TLBIvaC2m+lDRk3uYiu9wE1YzWnx6sBWAlFfXlu/vooW5QCfuaiHtedkaxkjajNsIiAC
MBhOlX7LPqKnZ0I0IqAXwbsTd6syaYHp+dcoyk6gvubyod4ExuBnP2ORYN9s5hcy8A+MHb7SaNzW
s7yeWcsF/Oq6ZPXW0kp/J6h0y2Tlm0jaBwQ8SqEfE1nQWCsXV+jUMv6pcTtAPiqbZaa9t16w1Y15
WeFFyhPl44ROqqNG6qx9yPufogIrtQ46Mzmx7iPy9bX6v/ucMw73VgeNq5ijTSItEp2NI+7ZBaty
0qSrqaPY969FW73zWeE10Ja0DbS+JIuyhNeGS/tZVbgM+3DnTD5UNc5IvcYe8sWhjPZoFXjZJWoR
rLowvp1FotnAqVJdp9LIj6zHgBNy3Ebiqvvm6/9/+DGHvs0ftU20HYMnTtJmxhVJieV9q5/aIuC5
+e89HwVAw3CCETW8pBLotqVxpPz3Awp+C7942DGl24DxvtX3PqBLE0tURbxkAmqmAQ/t4KnjEOhC
44/WJkwwU/iwDKmGZC+gkpicu/FZPQHqT6nxcTDn81sCaZwAj0l3VR9z6GAcW+vexg7SfQ4Y31aB
OXO5HtCXqt98znpsG7hWbPbS4TtNa24HZONgjAlvU56eWBbgaqZHC5sV3V7YZpc0eNpW/2IU3cKd
gej3vHLNmQXmMuLk4I7j72OnV5BHDtHEGIgKf0rk5gHxwP7TcE6DE570YLggZzf7beHamCjDDVtF
soJ85F6CW1jgLoz1OVtg3CNsB22yiqe0hn5bDRBdk14NvNP4YsqlI6B1WSXKH2XknirrhGpo9K69
fOTIrqzxYOHLjWjDBsvfDexfteILYCv61exQoQsxiBTXmShP9EUjeSaVIbT/PqmkO1dFtg65eYkj
b4xvfs6qJ3mC3cEP6N7KkHe2n8zwcbp9SFPboqpmz39SbMCoTPdWxD4mqze6hmUFJF6y1hYRrziK
eEhlHrbY/M6kShE+ttZTlVPc9ZkGKH5Q2or9UF8Tvby3g3ghExkcoCJlEzY/imqVs3WeLAqZR2pT
VGkWASveL6bNPYAXFB3NIhz3fkL/w9CoNMyjoJRlTj9E5qND7lB74iVl3KjepMgLOMzYf6MQzLLX
pmBPUM1MIKq1xflQR98lpfUbaIFm5AjDVdSjWqKMLYyrjHS8jrfJeprMZ2xiHrF9UqN0Kf+wTmWB
XrK+ewmtvVwPUNibjtE6oTiCr7rznYNdZOw+gfQNrBhNsXE7fR823c5N5XnwT01rbya9hUjQfxt2
vpXdv7FFhKeNh5pz0aiR8FdPsKNbHj2iQQnigx004aCy+d5GMtFaUixjRNlJuigEJZD5LdHZ4rXj
H6A/CQNmC8mKXQ2KYFzCeCjISaxJxDBwVWvnWmd63T/nuaI7jwlcGF9UHKhwmWQytK7kfAult7Gy
/j0WvLtQuZurztK0iN4ZN/DZDON+LM56ARy9O+jz99i7INcw4FIQmOKRzJjfHHPn9w+OiEYnN6n7
lIonJK6CKmgK97E6KBLIovTlGjYu3qeGPyR34Ar29i7DJahewIyYlrhrf3yJbJ+Dowy/DQSM/JDq
P8aUTJr5rmYHWLkgTyF8iEEDPDV41hnq7somixahw/C0GTsPTXMKyWAJJ7QAOaTtioBxB8G5Copf
6Yr0lKfIpm+gLpbCr3ZlxMisdFeu/UoY4q64IEzaxsJBhEONzOca5987bDd0qsFWag8MW/4c33T2
sBbDnkRH7jOXu3RmUYciN8eLl70kqFl7RtwWGi3QtoX4kmTSl/Fve1JPsc8SAKpencx0D2XIg/WN
TG7Ji9p698DTiH1+SHNUKvENS8PWPavfpugfbpGcBp+TXwfmFgdnh08lxXfL+dRY9wD2wkx9TTIA
zKBG/PPiHBAKj8d8bSfGDMlYlmhhzZMWU8en+viWCoI5U34DL45/u7CGsaWsBGpQi/LvSkx3Ve7l
9DLrEdFWCywFeoo3meEzn0zSauty047eX60EwzPA3uKetV2CuKaTO6c3H8kH0l//fWoJsem1jzLz
PybT6LnEF5OnvVZcP7Uc12UI95csIIZ0ce08DDGh7qa7hRunFdXZ6WBOmeWBCDvK3S9JMcdQR9WR
dJMLfQ1wnYNnWuUYfkPutoxV+Ein6DUGWx2MDdyKXsl2LSP8Sf6rwvSjAqwQhv0qDi8MI/P4aqBJ
1rv2ntl4hpKKryfLtTWLd7425C3J/EMZS/sf0NAKerBIr3Zz8hHV8td2UZFlovjM9fpvXhbRAvrC
TiD7aGGOVfQgI2oYxlujhGMXi9+mIkOwUnGlMUAUWiJVMIfIT+u/HnnL3TASWEsLD5ltgC6YmRSX
k3jtkgb6VPgRFdrij0k1O0by6gy0u35KqCsS9QNxXqYAqJRFicHcQyCkCVqmeVuzNvax+xICXK1X
1H6HkFwIRogZ93P8poD6VuK8B037N3d1xoDaD/NvjyEr1U4CnVGCmEOIq942ZKe96PZuU56rqtkO
cbhLrQM1p+qNLN1dFwSA+/+m70Ac4HDW8piW717wYHmbmk81sYgw4qj4XkRndxQHAE5ia+30585H
UGKV7wTCqhRHRKzloa5Tpp1ZQCUbnVqiO3qx1wnmW3hkW0SvrG+L+Vi4d3VWGnm1KrlLnAyRBEwj
1cyZoC6eISRUoED1+IoDSjmm563rTBC5QNwC+nXv6iNPfZrwiWTl+Z+tM/GeaXfFl/r7uJpRTnre
1p3fOX4LGt4k+sKmg0AK2/3D4JePuAdlWe1rhr5KnTUEDEesftl6vJtdiF/AkaSsJn/615xlSDwU
Dao/E541gdnSWDSXUpmNZ9B1niuXGf5PDz1FbTFEKaBcyzMptRxhaHN8/+CGu0ZHAJ1fA7fnNvzN
i6dnvNnuyZavDdhnk2ANzYLCjAN6du4WvNYp8FgrUuRYL8V0s9hVlM3dLsnak+NNyvk4ekhEXOPb
ZiWUkjIYe/0Z1HJ4DpL8RrgbEY8dM6JRbZttnHpkC2KcDNgPFr+tluxnlHqDg17IhJ4y53y+jEJi
HPW5pSnIxR89IHpmz6CKWYcfouoAA2Myr4aYlXnG0S++bNn/yUaM7/2pKsFqGGwKM9QQUJjIEOKm
TsB5r0YHSIBnXZlEJ4jb8EjMbbczpxkgnsM3Nr4PAcEgJRpw1maraEyXdnPXeeFa7dnz/FbEwBnm
PVqCBWN0M0XKL8VftYpV+aWhTCC3zuZMkyM4j8ln26RGzt2qjbc9gqIUMZNVWFdM3wQ7WDax0RNJ
cj1DObZjhcsOgkdG/2KnSJiNoaDDEcyty2zwZ+g43IerOvCbIjxMZnkTBo2sbXgXb9obo/GNTHk1
CXkIKXZMRN2qdOlO1CTdXD9m86eXpMUkAT7q7BR3Aftsc8WyFVchJXqNBrF+KIBNgfBB3VEky01j
YFHISoP8nGE1+s6eNOY32RQ/nk1LZZgHgQ+jDYzF1EOgYhNM5jXVBqja7EZLsDeCZBNqPloBvIo6
+zGadeqEpnxIen57TyXVTTX4u+RadcR96RpJJZxezblZaTUdgiY43hDxl8Fm1k8T5DEGDH2zoMyQ
bP9mD/dBswE46ZY/DiV5A+QxtOK9F8LZLrYNkQqo9Ml5giZZ+sNFdPnBHK9x/ei1axxxhrV7m2dM
feRVGVFPoqkralIxrAXBU3rUvvup6q01efViVvelvs4rAgXn+8TtrmnG0vHvbJRwgumLsIFoSX8v
CM6Y3YPaX48xhRk/vQsrhH2Dqk1CvmxZBSvIUGGhHSa855ON/XVm4FlkwyG2s72ZtPiHzYD9Cp9H
iay/jLVHRgHe4A/wUBs2I7lmGeghlvpbt4Wna4Zss3q3xr0+IqeZbcYhVdobqypnQteRbknMwwC+
m6Uo0wUV5xBSFzF3IHpKJZTZ54wWxi9mtWFnfpSetSFdeiNYS36CeNjTjDJwdnvsUNotd+EbhS7K
WNBqu9JHSe/yU3DA3MYugVqrAOQZ0YF2C6E+Kl9CWrQ/fqGY0QUzjZ75HqDBgR/fcrV/afxIq+6t
jRgpgOEgMLiRJcuUlMkf5nw9PbFd43mGSMwZOqylg2YzJCPMwVc00I+4VAYlOtYgkPsE/Xy0tXny
vIavAwzZAGx7oGC3JB7LYMtRoEhdxNnoBjeLDwPdJHbRJOVj5SOwEFipePC3Gpa9RmQfAcT+P4bG
jiRCdXWMsxTrmXOU/pOdyMowq7XmZeaitP/mNjAdBjw/U37DLSs7NpLXxm+3+VuDuzznwQCJ6RLK
58uZMEluBIvbpO5IxCrzN+zyZZP9VRu12L5jm6xdQjz4NqFpuMOe0D1wX/uYFCPNmFWbzXhkbz2H
I4fvOl5nhgPzrHuLZprk8d38SIOdGyAr1DiU2GZxzWBxW4QS+yYnB4EDzAG6FWKDC3Y5oLgEoqv3
1WugoV077aT6K2anJZaNcj12DBqNpeyZe+lXU8DB1Jyr4/HB1iYAF7vFsmut+bxDZElW6eGBxs3w
Oc7wNuIUq3/4/d+3iYCVeiszmLKcbLouFZCVpPmZboT4RXshvGpNtj3zwfy9boYM7KqzQWws1uIs
ixo2IkpuQK2A4K5WolG0txt1W2cEL3vdgYJhsjUVMlsPz2y8hTxr9NOgUoHQTMdGu/GTqVa4IwC8
6zbezQwBEevFGiBj7LewLkMsHAukJfsRug5ajUugVkb9WkOjUWNNGxmEuMXObMlA8Zej0Jbx+Ozd
zxrLh9SocjHmBmB7B4owrOqVcVLLy0AbDhESIr1/2h4i9a+ywwiunzgu1TOtGoeM1rUPAODbd485
dXa16fFUuxGeguqrxdGpRiN9goyXLYYK59NoLhNQCLppfDpkhVvlW+L6L0H57Uk8UHEDNB9uEYbD
WRBkbIh9pa6aTl+4iSDw+Qi5GJsEPBhyNYa/7SQPEYU7SR3IzGGOjDA1ayfeYLpcZfJZF369teFZ
S2wJ7bAVhl2SvURlPAXodipvjhaJFbFb0zFXWl6AKwLQQwh+Nbr0GhGO06bCCsaGLJq/GzlSJ3rX
GM1VlKIgt5j3ZxrGNZnM50I+y5lKqkSsF/WXwYAdAxjJ5qtGvRCXb7pxyJyN3ft4fgm2Pc3jbyyi
v2bgL8OEybHGjhQUwglg5msUf9aBJ5cBXmdZdm/jIWcfb6x8Bgz0krm7Harsw8wd0ukoW6O1GbMZ
mEf8g9p8q81g7wdUxtC7gJBkvXWLi3bvjm9IZIM8OhE3H4E/RFiDOnH+84tTYWPx8WmEyyFnTJI3
jQYAgiqsy1/0kpTIYt3L9G+E4i99c4Px4BrZkXDM0yycF+3sacGjxOxTIDVlpr7MT1mFhWKPsFyn
SQXLGpY3CgkFjEvE3qAKkcTL8O8Uc4EgTppJn9hHwBKk/kwBIiNRbglnETsR8qBGW6cKdnrrbWZh
b0OchAjOMObzHgBmQzzN3n+dYxLV3eTp5dTyPQ+/5OLEEhb5bzoQo0GNTvRyaYANiJ4OcUl2Ub7E
drwbMzZ+gXPMwvTozeaxaeIXTHI8UumAw60njzICABQkHBGUk8CugCdw0oe8e3j4E0Lf2Gya+tYm
q8vFJs8hYZEnGqHp0wtukjTLvjDbTsMnMkp3k1bjrRYhbpCep636VuWBhtJs0jj9PrIyROfGCdSA
0gOeCP4LLPAURfYOZXg0+uyZGFwi7i2bbdFTliC6CU1Us6Fs9Z2XF58pXY3GTGQWxVZMjFhDyKR5
gUIlxjwAEz4OeXD4WmkpsCK96Yxigib4SsOdyyNplduohIDdZCBzW2Y3MrmHPg07XNW+n5fzNJ47
h2mPksQOFSVmzGDBqHJcEPHCqedPI37LUmTI8zcwiGn8NaLqSQoiljgucfwRlDE5z2qY/WSKwmkU
1d9kbHd9M7HEXoTc/g18pN7edFr+1ahhuE6hJTPKRLKMOWUay/0IR8x3SFEWtj1j0I6S7DC8ENWW
4cEOsoUT8uVNLWpQV1451NDztL041WX/XijsBTOb0j/5COJKMPQllZfUOW+y+Bo1m8g9wWeBOj2T
JMrrTE/PJoa0xgW7ho8+CdcRAFJDwwv5NKkD3DHeNbw6fUywU5buI6M6q4AX8mUq5qZSeAxQoi0V
5E00zl/OlDm23wLeXoJZOLbuORXq7Oirzn9q1bh2qumU9ualRao33H12BUywhfari3y3LOghwhER
IpJdNqTcYb0G4nQcTm3+2RQNQ8QcCVHLpjqZgMG+CnZtRFC8mRU42Zboeiy92iL35CltWmg2WbTM
RUqkwx7JWoLRBglp7je3hNpKxGvLvvQmF2SwKDqxq5ksx6G5/GPN4libHHmwTCOg0Iw7UwtjZUcY
GooLDJwzrqDSPvvEaTWZ/tfQv1EXJEzoGpA79ohOB/XsRZM2Tq9+W+eY63TLuRM9861Jnig4cIJt
Gzdjyu7UNC+yOyDSkvWVOV7q/4tzuVLcLiN9LxNrI2CrLNKk3TceOEdOMjZ2yTsjvbWjOSt79i6R
hZ9F1Z56hx2iB72d1T8jcqTkxaGWCAip1ML2qvlUoBVuGHS6/r8+xt4uvLX0wK33vOHI6gRDzHrw
d9Vw4ouRlvtHVc894nZTO9EOorhDyBc4uBXxmSnReZbDQWZnQJCV8kp1jybdkZgYWQfTzSgSrqHg
ojWxSdyTh95t9BjjF14U0MWGsm37V1zK6g5tLK4phkabunS3IyPFMGz3g0s3rTozKmVUX71/iIps
4d9qDKtqqjvztlb83jZbBa2GQJZ554gquongLofBetDqBQo3IhPb+BhG7RWHHqoCMN1a3S0GEGrT
WJJNDisKT2shseHz1FNZha526hml61sCvfgG/MWsE7LALt7iNc2GegMc6jSmf9PX3EUIwOJ9yf4g
h+vrvSBYmrhiE17UBKyWguvmLM0rU1C3suYSvv+OwWPvTMcSFx2ZbJy+QKcY1XAxOuFMZ4dJa55u
CKZxbSV/UhNrsE+TBUIyRg6wSEeGMCDGwKV8GqmOUy165UGuo4rzsjTulGFqcJiqujWh4G/G7IiF
Y9dQRTSMpERdLCnO6Chq2Zw6wVyB3UPEPkKjP7O7eEfqQuYz5KUuFIWxqLQcnAyaHK2/BvHByMID
Th4kNt7WCdhoa/bKgyRVFLuqwFC9c6xdZXnPwMLVBj1IE81Oczt0qRMRZDVa0YLzNetwsE1im5XZ
A/3zKddxhRhx/6/qZsYfuWksEschKrh4TXpuwuaKrNW1XHXC5i0OA0eerO6ph2SZ88vEBaUyPebn
aAGQX/QaI6oa7EZiP5ygwr4GW7tmNcBSY93EvNoatVBTYeW0vO6qaNVl0q/VM8cjs/IoBVW55o9/
Ozkeh56lxLPnsQD9SWeKq37SS20Jb6aiUtr4onkSh/U+A80LUFfYQFnibmapXH3GPZlZJ+Qnf2Cr
jXn+zsexZKGBDyas0lfMFXG5SigLE4rsFJ2PSMulh1B2lMFVI577KxOMCRixS3ZI2dLlg8loWSTh
4RmzY5BaVVataiZdqkzRgHflvKPSeBIRipd6kY/WVg1sEpUXVj8UltflBQ4qAI7y4qG4rZgfpxqf
N9GRJXMsFhQF3dLIUM6/F8SZa4WjAkzhAqCppBOvGc/YPCJL2+9Yk9aXakAyZspiE/bZ3rEspj3X
MCCtLkGLz3vt+sDawn5nmy+qCSqxJlHwos9rGAneVUmNtFMdJOqPwRWbHoMIGUwAGSjHCcNup2W0
6vw2UXKQtSBOkECJ+bvo6Lki/ZUfbacypkwLLoy3yxEsZCmzMlbWHksG/1Lp+YpTFoGTJvStJJ8h
ok6oa/r4YZl02UEJpNGeImyDWrPgb+Vh84l4HqqCBQ1utCZbe7P2bUHMcUS7cXQOJVrJgmNVykeX
QVCr4hfd9Zb59DPjJ0h4Qwoah3L6VUZztLTRSBdCVItAE1yB11C2HYSurrfWTGSJ3rOXfFrcnwDi
QxIlEQtjvchSk7kxIRm0CeoT8mS71bw3g1UO+9EBqh/RsPdc9Je+bBZxq7iH+lL1Mr3eL314Eb4L
eQI9uNLrDMh9AYLTBQASYIBV2sSxiA9OZI+fW73VUx0CgocOab7YJneAfBS0rGZsXOrkp8BO7Oh8
QP2HrOSyy/d8KXPwbnLNVQD5/OmVWm7AhVZ+pWwcjHeBT0j1yupxZQgSag3GzyJftyVJofSRZYxB
BNY9p/+CZ4sanDz4/cTZrRBpNUMAw7beGeP/huxYKvtXrWcis8F6QVxyrKM9x9rS/mbomkM+Ie5p
9dH4NhdEApPREJvegg9afDsAR0MUuuetORL7QXBpn8CUhm5JN2eiE6lJUR/rfSmxU8/Bwgg/ocyu
TBA7bvDFRR+L8uhr+jIsTFDw3Y9lqoxi2CUOH0CoK7MEkl0kblVasbMYqKDshWMp2/wzYFU582fK
eZfV9zIiQ5mJWOYhRhyLXLjtiw3NA92+s7NxGOuXodb3Act337c2Vo1eWHX1BhXQlAKNzp7p4JxH
nBkDmgMD+5UmzP/g64UBtNU3vw1hr5Gsv/DbrjK+BWEZq0J1qHI6ZhhQ7Dk6+o3GOw5V1Z62jM4W
Q1Rcqz76aJHhRrEdvigUR66/hMbwbwSZ0xtbi+WmJ1jjjRG5vueUyzIewZXWnvo5bT7IymmWLkeT
GH8bpDw6l2eTGwQ0VlxdAFua88BX7MC2nEdSVifm+hzO6iGhhFAPKrhHfMAsAhEZAFUz4yeNpcuz
6bGaipMDYxig5sCF/oxi29agJCl8bf1LPfQBTDgrZWvM+LDYVNop0N7JwdhA/CFR3Fsastx75A+E
5cBLwWhJpx9m/M1YABXPf8dgFzbIh7DUWxDZhnJZdjh5MoYPEmALdnqobilmDN/olyww8/vgw7Aq
KHoI12zJv4qBHjvcVseC8xKjDBsxTB04NCDYqmBTAzefKmA6EA3qzR/4YFTrwjXRu/xXlk99G6+D
bNqmYEzVA68zkCoQCuKAqbDwpTFoem85I1rRuPsY8eHcgdVbd9+A5XiNKgYbQRRfwvbOIALnChHB
Bb+VR5s9NunfQYvWFmFtJSAt1BxcsKhSyxVqrnVnG2eDc7SvkV0y9+ut9tVtJKIP0hzN4O6k18yN
EWjLju1hyxqrY86JiiZf4WZGWdFuIG69TBYrt3lHKsoFpIlEcoXe9X22BOrHTcGQU4Wl2lzsRtqv
ydZQW+puGE7qQMssa5epl2VjWPVxsruNaV75V8HBUrUnhUePLgU5G6VVbXnowhI13yIk5RH20pbF
DdI7LlHZktAQZWc7jfYegwGvFbvCeXFSuZvGAQ0DrEXzGaGLNeWxNtjlM/LxCYrqiYCpRv2m0uxN
MFetIMXddf/UDiGC5Lal4Zo/zVgafEA6P5vzL0KI7ZDK64HFMztXKaz/kHoQK6uU9CCcM8RwrX1/
LMLoB3vpoSc5Y1z20DGq1vynUhGK3l/XVrXsND7svocDyo3Lk973d4I9WCKVIH90xg5NULym3qWf
ELOQNi9ZnT9VpcYJGyF+RqHvp9l67salqrU9krqMqlrhJlwEzqvDvY0VIRFXNcRMynrRRTn21jsa
j7hBykRr7BH1jVaIY9r+UMVDhD93rIZHwMKPmqBt913HYSseqg8YmocIv6yk2s5IMERUL4kcboCQ
xGhSyTxFD5uzVPQWPRpabI8u6QqFZVIwv2d1wogmX7WQKlW9oX4c6eV0lMAlYozR6JIt0PMOq9Ow
hBHJqaMQjtz6uFy4r32LDgiUEFtgAuvUyfHfL4W3rxpJUMn1VVsBdmB4ETnewer96/gYaAKWbc2q
yO3lVgFLlPOgowB2UtrHCTD4KmPZFcPQQLSoXDMS+I0M2Biw+B63guedjT9QH7BMJAsCdIiZQeYG
aSodl0y/9alKfMizBT0Cc94WOSznDZ9QLXOQr+1BY27Hs7bEQKeOLBhzW+z7CAIAQRu9v+tHOu0P
jP0YVbUZ7Hv0Kgu1BeKr0d+tgM2c1fcnBOoKQxIFHzYpkZlD8Td/C+fgV38jq1gmprszdbT5rMVt
vTvy1ZVKNGPrK0p/1MbgOslMRJfN993jfnQcWDXjWn0VvFSRbdJSzGcRTCB9audY9KCLqCOlddLy
a8xx3GY3m3vPbrlQmNg3EY2oBC7BedWcFn54ZXEb4L7sD6N1caxLjBSYbvOP20xL12C+SQr4BWXB
wpnkOh8LYqNxFSne3Q2wTFc+06rYDtOb7lOvU56oC10NVdWh2fhEn3rVB/M1pmz1tGfkxl8Lof7L
xEyu/e//4q8t/6Oj4ncgP0fU9HLoz2V9H3LOvsbTj67RApVGIsrBOjjOKZw4r/3BXQ8RaTnqkJEH
yU/hlNgbMUzO/QtAFo5XdM4Cpkmfc8cqsWmeYK1KDeZUTYmaPD7Gg/eTNa+lzAHAVKcWljgYCwYv
8mCLhouWjbmJf0mfEEvFt6j+VxnXmgusQ/ww41BGGwnjSH3Sur1XBVrJyArBYewhPIkAVU6zvqqF
cwzbFKw3lomYaJ6JIg55rl8rfOEjg9oftBXjJkO+gM7503nrVmByER3RqO5O4vJ2xok9Cx3ccMc8
xALwT+APrzQiq+E/dVOE8qllkjecOqzqjHzhT/Y6gyV/MYT4Gk4RiB2LmQQmjglVAEr1Ubobf1R1
EFUhspAeo9TIBFVyM+WZcSy+1IzeKyc2oFDkzIsbpnv9Ps37sPwJWxb2TMvYkTckYaXqcuYdGxBr
jhi9sCiJAD8Tgv2Se9XULUBWysGOVirA1J3xqmFfinWKVYRl/rkSw6bwYeHa2TUbndcc2uNgl2/2
sACqpWrGQF2+7HtLIv4iryLyY1e7+Ur3tS2bkWJtTnsbsado4y9Gp74TcP9cu2ET5CVsm3PnQtQW
/Gh+1ry7ffYRD9270cljkha3GCwVPCXxXyHQhMVunOu9TPxdLSL+hDVqFnN+JKi82RKhhC4G7EsJ
bjh3V6iKX2vrs0FEsiRGQmVVCRwjpbS2oKi7hPy7KnwoYYnbwP2OqvfSAP0FFaw3WmuFoitBGdiN
t7HPtjmsZTmUB9JCjzA6MN0z3sNC4X51wHDsXxfdbPEZspuw2nwZGPpKgvXrWrEVlf+ju/eeHRwv
JboIk1zGL/WcakRoEF3Ez16Kb9UqzAUBXsRCtEvQeKsC13cSeBuCAn3t09V+I915yX91SBU6s+TC
+oaxlaO8yP8NKjgYFQmZs823MZFuKV7LwT2bgweVx+U7TU/AOhGDfYMzW4vxiBMj/Gfm09KRZIud
c4Yt6BpWscpowsrx27MrSVhQ2rTYnOszO6uuy6kRac/saqfV8lPHSeWcuImGOWgIFu0Y4zJdGBKa
cn+6pCQUJh0wDGc49SNPKgQRsVL7d5dMbEkdW8XFQRUvLRGZHIQWJVi2gOq5NPNy8z+Wzqs7cazb
or9IYyiHVxAgENHYmPKLhqNyzvr1d57+bld3dQWMhcIJe681F0ZH1NhNS1/0v2jseg1bfK83o4ig
kLtLUEu48Hpln+Xan1njQk5MmCagGgG52QISoywAOSg0zHu5K/dkW6G0TsFJh+qpJH+0JTQn4xOi
ujY75dHAltPMcp1Z2brBul4iGQs7Hn6z4NyGGaHsfL+I+7KVoFHm/CHy6lKZqDXT6x8CJl9CBRj8
mCJy5oVCecsTSu+mIurRZg/QFnMRoDBENjRrVcshzeF76v5KxnTa+GfUSV6tZxfxeZM59Mbiqw7L
WyWNp6q2dnMdf5Xl9KLnhddTbLFYsJXja159wnWPWXZ023L8N+dfS0zZIRm+x+RqOcYV9vpqpG8w
qy0h4MmlmQVmZs7AElSXrEFma4z/8potXsu16cDtgU/D79daJ5NuFCMxvb3CPi9ydUpAb2UFF7qL
LJcqC1k2rIYTpN2o9KTEsRGQP9SatG5DGp8BjXhNwtUlEy5D2gWaJO6w0TqUofOjZoofJhqsKhR4
mfwO8uDMXUMzfN3l7bbKqR3qNBsiex8nsm/h7emaS5YENGJmnA24eMJoPKasO1qaBwE1xhbfZhkf
M0Kl4W29DeZuqkvWOKJCEr+U6b5l20AzPlfruznvRMVq4ru3li1MY4VXxsu9o5EMR+F9ngfuDCzN
eAHgtGkx3QNzOCYjfx3qfomLKl7opVfaLqHyJDFqsIB5F1/eUB4zK9MTm+kqM3FjFdCSq10flAe1
sN5lu7nZAfmPBZMfrnTdOYQ2gvmacK/xzWCWptZTMRHKVIbsZnxVlfQo1OaL6pFxhvLLmyO2en2N
lmtEQ7B0yaoDY2HtWeSsOwt8hcWGysHD5yBU6OTfksK8CCwTq9YkW8DfOTAhNcb/5M+wRBJMKbGF
7ZbnLLW7uTC2vdz7iDNeEuhoq3pS6Er86qmQ/KsDZpo/JbJ+FSEObnVayhEFYG1PMDi2zFuNPV88
PTIzP/VE2Sab+reqN+2E8jslCkbhjkImcg1J22m6GfUBDX4ubqurZIk0r6HmKKtRam4Wt1vIkqYm
cbqoHD9IzbNcoy/rtiGRrXbenZql98dqY3NdUvitnKoV1cwuNLFpkPMlvCi5n0dcbVo/9NA8CzcB
RntoN2jZjP65zN1ZrTVCneN/Qfg3JyLShJV+F7/qKgk+ucmAJek6fagQ1azyViL7zrThR8qCa9to
DM/Ok50VUr2+Ka9i1mlpwbJ0RzIU1LR5A0TtFWVHR+ofkIDRN0QJvQ55gYohIcsO2I1uRYEwt+G/
UvFmcEKXXZEaIWrgoqja84lZOZeTip8ElESIuSrZguhZSSwKiWhzJvmUxn9i7G2AAI084joSuWzc
srmPhEpLVsZNXpVnQ1g8lMQ8LPaL3aPfhByXwyAw4E5EZSf6iem9lFMAkqAPX8KcGKxdHv9VaAK6
klRSWC56fhdFJyG64rRu0q7dpLLhK+2p71JXRvVXmPuoghI2qxlnVr91SE5Lha2N3XYMsQm2qrA1
XLvU9p3Gpn3A+NQTHxJK8XeuZh792plhdozwV2jeyApKq6YHQqdTH1JoLISHkVA4yqmhah55wv7o
3LNPpv623EK1/uuzaq8G4upY58A0QdFBcJc7BvHsMI1wmvXkY2lvYlOHuNMhP6GeN00LOIrPOXO3
BlZLBmy1zSzaEY3h4k1H7flnsdMa8OFolI36JmO+KmnvNEFwhZm51lgdSKkzHAKevShE1oarsSwp
u3V9QWYPgDyNFntbggQhZdem7sCOxJrJa+A/UaroE6z48BQyrq1ukmQk2hN0AYbhVnDH1sotnxVP
mdXtopHj17gWXuqQriF18GfUgasCgcoiP8XXrJRbo7vYlNwHXeLJeihy42EKRDo73zNiUwJd2wqp
X8N1FXUPTY2Ztpj07T+BS1eMGy2ckxiGagP57Sr8cGztZJE7JZHeLtQ9cgOkW3btnTx+WmyEavSa
sQrPPX4r+5B2uaOuNCc16GiXFPhJDy7Ub0dagDg27tDrLRvv4VqSjagnp0nS/P+qSZTZLGmQXa1s
rpXdEQdR+YUWU1cfDWJzDhEU3dH68Sby2Sp9/GcaOarhP1EXSUJSFjGzid2tuBnB6K1HibLSkJJF
c6vVf9VyRq0oFjwZ8wjTQU3dv7NVDz1eUEIKkZqXVu7eSoruWedsQ6F8I0+M9X9MV3p24m8k/ARf
30TlaSbaXiMmZOiVUyzISKQOKfLiqdHDjJGhoRycVKTQcAM+qYEEe+JHD44vXfSbeooznK60m6Yz
8mRqOPvB+SNx28zlz0JW7wu3S3lGXevXneqXENMy1hVJ0RxC9tYt9bGAm1J8yqSgYDlJ3jZGy1rg
XtZikagkr4PxrVqifTTYa8aDBiGqzg6DEjM5D3BfExAAre8Bsgahus9eF7PaLcVAXIGw3DQHk7Wm
ZOwTnPGC3mtUrJuN7CCb4efA6E7RrE5YpGJ8VGimGMDwezgR3Rwde5nd47SCt5lQkC6yZj/SEOe2
eR+W8iMYAB2XTeWqOp0idmfFb02MTmPTeP3NAlT7zJddQeVtvJFVuR7b8TwBtrbZ+NQQlTXmSx0i
hoYKGVl/vIQvDWxbNbU3KWdA5Tmg/Eh3myJKIdWsQpBXqY8kjy7S2HwrlDn1nL6pWT6zNn4ziS0p
1e5NH/Bnm+NxqJqfIFwOcS/COpbkXMx3/WDa1ms3VXc15pqN9UKHnK1xS9vD2iaafc7Kj2wUypmN
kwzOqjMZQQjA25dlR7wWmw9ZUKSKGy3Ri9PIp0UhgxtQrdTi/atxZjl0hDv73LKhwu8GJjLG0kmK
YTK3K1p2leRsG+J1xdbDmqK9XC4vgQyvIJnOuSMfq9j5dGJ2LbdUfg30QzWd7XwfvZmUEtYEkq7n
1T1and0fyQPTvX78UEPhh7Hyb+uD5z7cdOVut9uX3Wp/2b6+tqvtx8l/+j/+T7YmVHM/rn7uf573
8/MoN4/bzZtXh3voojlfb+vV5XR6+reH/5OvfEoOq3Tlu/7tRid05/sP37vRol9Zq9PzKb7rk+X6
6vnkteXq4+Oyf315fd3uobWto9X9fjgc1u4jX918H9PYipzRzc/t5MtryHX8ePrisJP9Q1uJVwG5
dSn+PGmjr+DwrXzyMVzfo2e6+rt7h2a19rz189GvU216aROvT5HPacPDPXV8pf88zWvexVq57eb5
5AMbq+e87lxz5z4793ly89WWP3f5x/N54cnnU5Srp3viE/Pz88QX8BUn979jc3k7l793n+Jrxa95
jVsc+ULem3OU7cXR85UcMDaP1YOzwOv5I1+8lCM48euTODrelX/F75CWrjkQXkL0t/h79ynO3kn8
lv/xOtfl7UGcbvhE///evECcZt6HqygOkK858bYPjlscMcd16vnM4qoMHO1/7/jxv0/MNyv5IQ6S
v2GHvDsNrniN+DzPD/8kvucHP5Wcdc4GR8jPH/+9GVP3mk80bf/7YHzocsW14zfi3HD5OExnxRs/
OZPiTHNcGqfB9R0uW+mu+efm/vDDe/w8fN/9uXEDiZPs+89+7Xp8oJM4aHFq/jtx4sydxCUQByGO
lW/uTi5VVA7sgz4X14ECmTi54lD5z+F6g0fZswVbn0jYWX2Ik8CvkZis+APxMo6RP+A/8fPpv1eV
nPFiz4v4BTRk0GFTu4m7L0X/6UvpgAj1hbK1qZzMzIROMa1dAe8XQarVGB3rQDsbquH1MHAsVnFk
Id3qjIVlu61FZg6VbrlAGpt1/wD5UCSZZL+CiLa8V9aLKr03Beka1c+4bKriRAF5NR3BXgPA8sO7
aWmAld+6+qq03SoAvGyZfhpKq3Ff6+YxQ0JgEvNla4wErGAkFOESk69st57cmduFvqf1E9e11xlm
RzW/SFFxdThPLnKWeUmGmG9+d/KoQVZKrSgwcF13rDy1x9JIsdubEjyKgeP/MYD05y0lq354M8Z6
nzrlb0TDP0KvOVMea1LyJwPMbALjLJbryDFiwucbXtt3MKyYueopvweJuR/zeZclLMAngmGSqTqN
im+3uq9PA6dMxh7hL0rnCpPcAmZoRk82SK+GsR+erPTihzBhYInfiNl9trUdWwodp5dKokRBbFjF
Vifze9252RG2Qw0lTNgEwjtJ0FOu61TfYHj181styXtRbjZiCNr2vxCwdh+9ApIS9X1hS2wEgctG
mGM4TzYookeNtQZxzpvlfBSJcVbGiXZLfpjYNUG+z0u40mKH26h7vbC3ZrF8E0OjOrNbdBBZYua2
DOqymMQU1nn9Z9RY3+J3Yo8gZvw6Skn6pukBboIWcCe/ynX1ldSk2o4SAqL2X1tMbLYVjyoVbgMA
jdEpR1KWV8G2jL152Q0Al4ptbL5WeMmsmuY+S5qE9AgKgqLBbYtORkz5vxyTf1W2nUG9RVe9XzDf
0TBIuP7hzEssJug4Cd9K0eJkoUHjCoUsiH0U15P9CTYTJ5DQK8eHabiVKdMeXXqYOdQn+FKZ0vRY
UoOsWr9EbJCrHwMNe7GYkGwNG6MFwLTdtnP2KnXFrjBVL67/QgRiKRFDf1ncQztkhQlULs8mSqTo
K9fkM9ii+p1Sbbdhnym7dn6LE1oX5QtV+Gp5t+zihW/l9JSIq9lX/1tw5/jQw/o7ac0rivAluwuZ
aE/ITtuT1bwUMiGS2l639WuGPVDOlw1Lp5mbE+MXCqbagNra3+rlQ5d3LboVR1hOUfVp9jGDfWku
b+CoXLnD48fHK1injsshVfNtgW2sthH12cu/HAeaPu9qFJqhXO5FeaFCAAGLdtMpJIaziCFliR1I
+4u+46uMDw0aNPTbbq5b6xaSi3gY1JTuVfiYTJDhg2pdkmk6NGM0s/uaV7lqHHLVA3cD+oNHMUC1
rN3YR4oNp2TwmRbFE/qYZa6IARIFFNL5XoN6OKW9tJvjfNNUEKvKhfxbKvA9vBF6bKJj1sXq10LI
kZkt7E6VajOz9TUAKQ42Gm4ANCTxwddFRgWYYMw8J2FNVpaHVAfPlVn5jQtxEtkiE+WZIqQ4ZAJx
mO8L+fSjR4S5QxIWGyFaLYPxEy8sTH+n/sAQA7gmgYnw0eKkBZ3maOxnZY+8cfYxTVHcdYqbeb+X
qtIjwhkQc/ipThV9uwhtLF6OoToVLXWi/hKm321N8opHUlpk+rNikkVbEOV9DUeWfMa/okN3zap3
4CEvNRrs/XWQul1YhFeSMKJ4eekSjeGD8beUUS2Qe4UhVkqNbcu+qiPwq1Kdjc3EYCfjJjK39UyN
nhQirBM2KBj63duU//c8CA38I8EBYtnoEgWJstIG6eQQGLmmlAfwzbllVHsgWT3lOCaG8sPJ7m1L
9RaabYgDTXAK5v0wK74gwrZ7M9Oun01kebVWvNCiEk1OWjvdvVMHr2f8S433iKitgRuvp5QRV7eJ
74vcOm/2DHVTtoujD1wk7ki91KCpt9ThdikIUx2WfZt9jOP8bJL6VVXNTayy2zRG0nI7gNobx6QB
LYeuTXSiNmL+qNkBkqBQxLh9Wmjx7Ju7AuVelri29rL0zbYdUZGwg2v1CRq2eehkoHnWRk1bUm/f
KoYTZCBJ8yhnZ9ViUy6pxJjzfFo0Ji67ulWlzvWCluJVCYp+VvhsDcNBu5ekTqWOpzH/2VJ5iBhD
Fkf6wTXzNoMOiqFBTy17J7WnjAEzxNkMI9Rt03dMpMg1URo0vB229+MOyd+9SCFZJxrcczO+jPQt
pTLwqWB5JZN60+OCx/yaqHvA1VtRACnT/oqmkBzqBazl8CYmq4TcqqgE6Wu2W9EuYmqkrNuTlhCI
9tnkYJznEQO7rpqtq6ABQRnA7R1SYLXgDYpdRrAXoetWecgWSPsM0moz41zCREHH1gG5aRAWEFAt
6YTWWpl9OjOkeOl+ryjCxHGw4LGVwNgxRAPfAHmcasbJKDG0kHYIDm4DktEvBnMjtea6xdOISEtI
LMwYiODBJGOIxM01Mx1jJL2/0NnmgKdls/GjGSXscFZZrJPPUBDFUmkQ29Gm1gir6Cg4LeSR7pw6
P3nNXkCriNcT2VvlXs2DrWba55QhxoC+o4QfNUiCtjqylYQPzJ41q452gHDFRpukQscl2Wce47Uh
RkAxGlTy95xh6c0pApc5dGFE9fjyZK41Rio3VqNTkP/F8ocCgdKUvWSmeaTZa6c6IeZDcr+bTbCe
k7yj07xBzbyzOZFyQfG+QpIGI0w5LWnrGrIKYJCyQ/8gsdiFdsKkxWbZAQmMfBmZAG6GlQk2nukr
DmjQkQ0lzeGpRm0y1GATEB+EBbOWTfsdQR5Tl9DmS82ylSlJjrYFyvu9Jydb4cHW+B5dqiCcoYdG
NzK5TGp30DgeVWQloZxZdPyyQJLw+DG1Qx2m6o98/EtbHBcA6HohD0Ck34npo9RRFDJvJMvgcvs5
8O7FJdfs+ljogytwdyHpJ4XF+tpEACicSng3kP5LnbZWsc0aKeoPlpDZYwDLT7eWrtDHXA0nIeQR
M3tUvOGnTWiPiuJl3bwVKiYox5Wlnkx4C+7Kx39WBG6kTK/3HacV5c6DsDI0Y9ovSUzSJP+rkTJk
gFWWYJsPb4Fym8jkDnRs7ljBW8FBYms9jqicZKQCihuIzTpnMZZRAM2/qCQw4BGcrMm7UsvWJgFt
ZKtpbeQa3DwizKtA3wkpbaXWpVfmNw3wLubZov0gkiSu4BXtrRbEc1bT3nKGlS6Rhcw3itp+kwa+
WHKyMNB7AK1TseWoDTSBBapXs4uI944urQoRjvVSOELS4hwLCUUD/AcbIVsblDpphcH3aoIk7BQ6
ZZZ2kXWN+QvNwMhOd9b2WulsYkZoiYU7diPCW2gLcFsMiq+zNC2zl5BBUXtL6XOZqrbr0IswQ6qx
vR1g2MkTJgjol9Vno6a+eLSE5KaifYtzWINwQVkkvpkqcgYJcxGzyX9PNwGXSchexKJmsaj3QVZ3
hv7ZIjuTwo8GFL9GVUE5d/O41pvvEprwQA/TqK5gBOXyAxszfURGBkL8mDwF0zJJ3uuBhk5PQlKg
vBDRCQpPprGzoQ40q7/4dhSFnNs03oWZcVQvTor9ic2XTlUqTSgeS9IxgAQWIGSc6bIS13zQ1MVX
4/8N5C0hIdT7aAeYOopF8mZ5+s1gw8BBmSWh8/+WILzPM/kKP98wkCOGdzmEptw5xHH8Yxewi/Uz
4Qj7MpE3pbrgYaDGrvwtVnQrCrCc8euYPtDBr1ss6mFkXCbtjYtos/PJd6AW1hLCqs7sKdn/TuFI
G+TYZCeDtAi7NLiHhdlR38hSBGVoRuyx7AyH8JNU28ry/DL3zIh9mvtjrVyN8drlRyX8bNUEcmVx
nqvxiYgKooB50BLlNbFJG4qwNxEhC/BLUje6sAknrnqIGyQ2wcmcP5VF3zDHbwKVDW11H9V4WxSS
19Ef6ElsCptjndC7g+aDiXZE+d53jpeqeNFLE4aNurLUCmMd/mCD2iIqamBXIc5QNX/LWKQvwIVm
sphScllsZlCxFmKPVmjwJuddmQBiz7uXVLLZ06DkM0CvBixHE9gmKAIyZ1xlSewrnEjUvKxQqNwT
4Ir1HJ8AJDwq5OEmn38SVqyzfsEIvFngy0rxWmU3s4p2A71xQkeC/sMxfuopozQ54uPEFsh0NRhM
ArKzdaSvUkPdzgnPp3dWBrvByakF7tKZtOJ1KnePYNpHkCDy/xJVlq+CeMj4yhepC+Qwpd7Sw8OF
ANjDiLdhG27bz24peAbu6sJ6gOgnLcCwjc6MDnhDM6XP98pAGy7yeUB8HtWTU5RoTCS61QB7h2fY
fyXxA0gyvR6bHnF3lOJjKonsas23YlonBvUqsYAqU6IUDyTVQXH1eXKjLkMJiz6H2xHCXEKYQcji
fRjvg3Y2EzYn+nDUsmmPIObWpeGhHeorslpCr9qqJHlBZjvYYdC9WCh/BsQ8pl7RbmtOkYZCz8SK
PnOLMovLNLE1TyElvFkOuhzvuD/wcoZu26qeZF5BiTOCRiOkGOnfhCYBLwk9tKjBrnPJ63ytM4eP
scNKqNmGmF8EmhDBCzmrdoQRX8DqoF02iFMN/Clj7UmwnYMR3WF8U4zvYTqjHdfzZ5EoXtoY7xge
UE1WJ6vfLyZBfWhdGE93C4yJqJC9hqVoC9tSRXUYIFwPK2Zyuh5mfR3b6q0h1bwAPVuyhLPGv570
qywq93qV3FPEgRLazfwDehrlfvXAqvuZ26Q3GBvCstkeUp8Y8vNYOM+cx6041DlhblL5ytSBgM/R
0JBRfXQ2E+lSA20p+PxjnlzGGZ09qHfaVuN6mpT34OSU/cG28VixU6XnmVhEQSRkX3/Z2aks8hMp
ytue+V5NRcTXgD5TWSn5Ra4KHl/1JZw9bVGZiR7K9F0rlwKfVAbBq9Por3Pnp2G5ifJxpaOqT2rE
bLQ081HZ9La2L0HWmJ1vzHCVm/7SW1hGprcSbPNSjpfZmhBW4Mafkn8DOIQSwZbS78xq/hfDB170
k93p95j3GVp1qy3j2maNBOJjPZrFWY2MjTodah6IrGVLNlzCyYvHT3JN6QIg2ejHDyLYN0tCCcbM
KEAV3dM2bjrcKIsM0aZ6nacv4iDrhrGWkbSndCXl65gzWZpYciZNdwcp+2JdvV80CvtoJymxWBxL
UD2S0NzmRNqUOT4iYq2lCfynxObtVs7fwfCtAdzQUWaQkYM27b/btZDYBuM2wk0RT6eCPU7EsGO1
aH1YoqdwfzoL/EuRsifpqMIVUbZtyvFYFSgvSflC3tXUTJNdjm+GlmRs4sFTOF+ohAeKWqNxMM0D
SFZLFeBFRKLGtjOQ86GBs4GUShEeZWt02+WaEarTVKqro8s2kIpgYwbrDxVj2BPoS2uYMKokvg8K
uVFNS4sEFpgxYXr2CpnI4/Bj4eTUbcLgzPi/OGu5IZJjLvVtPZJlNRc73UNAwvNJR6NENiAxHWLV
723sS2ZKcCxu2WbZtb186tF7yeP3xOATAjhO0D7cnPIWp+NWUZD74MFs4vQW8saMC051DsbvntXE
AI43+mxBCBE/nujRPpylFW3pzVw5az0qyKqA3WbARYD3WA50fMMfk+eqU76qgvF4RHvPDapJDL4p
LbHWWFf0PhPLuNNSgqYxUsoUMvDLLPxNNpVGsW5DO1RnN3zd16V2zq2cvil2D951+QpiAMCltJ6S
q6kh+ArLtZPBr3uTkxMdxVXItgeqfyvW1i1h12COFTQXCnQOm2LJSGMlk5+LAhcCvFef4Q+o9Y3Z
jFuCxzzmTWulI7zu0oc+h3vdZKPI9ih5zvjQ4oxC3UCkCgC2fIpd5uBLktS70DAumvmiZu/o47kL
LbdRCW+GWRlF4aaklSjAvNzmiF+ulUWxL96V0hMANLuFVaHyKMxuKv84xFZ3C5za7AvYMJDWKxlI
kda8MfbMQU3HtCOBUSPhzHxWOFpNu8bXp7lpQ1+8Tf5KU3XzVvTjpytWp7eIXWVoZGQVsRXL7zOY
5ITTkHtNGLoTiBJN+JGZhOXNhB2qydEasz2I2F87MX0wziGBkKtIKXaRgNDixkTIJBqxRGIOv9y2
M6VcpzmockRUjAVJMn1HXJFonkkzdL4NzWtHwdFoe2/IyDlbSJwlKBvWw7piSG2lAnAndQYTJCg8
qbr2a7vdzBM75UwliITtbFizp6ZNx41EdknF7o7oarOe2ONQcICalrCf7vMfC6qiE2q7JQOauMAo
sg9hxHNhfehsHW2ENtzOl9qWYXg5O7vrPMmyCECeH5r+kNtP0144r8FBbZU7Pha3Q+6DSqa2P8jd
BN/XMb3Az+ZvaNi1Oekn+6qkpj2sx1eo0PTLB5Qu1PLVnXbQgrPNwoJcbfbt4Y6N7i5iMBhINk45
oUP624dsl0AzxEq/b1tdlHZcEVNAq2ErA51WTXtnjH5leVKE0Tf1OcQUlUEl/ea4a7rMujvLtAuc
dt0b+rWifApK7jaywqdpiX3BsqozIH2HOltqd7yvvkZKupYj52UhiEhBRF3MNtRA1A2O6vVRSHX6
NuevTmxfNbQLtPFD8Fjxg41ZoD70JWbZwyZJN/biALslx0+YQJWKuMfwwBNa2h9HpCcjE2OFQnwJ
8ttUXwq058EsAQSbLrY0bIXyZqSUjc0DCoHEhgT3E6tfmc64jqApyFEeBHW+NxFaDiyGkPqkgwM5
YHwoknzEYZXMjJ7RPU3bg5EolHuFDkXfo87P8cCm+WeYwjEfVHdI7a2uGXtwtum2aOuDNpDPVq3J
IlvhNCL88RrE75q0uJqDsBENMYpVmhJcb0H/74GPbrsIFwwMo8k6IpivZ0sMFrtaHvm/cVDyfKt3
Rw0Gn0imD9rkqFPbYdTRjilZ3aOtvpUwv2nEr6B8fk9UomcsOT1daPbI65Ge5mzMfjcBuultUiJY
0BDbvZ2HzrMMx3eUEWAU6x4yh6nN4jctwCLUrbwxyuQAMWefkfo9xMpB0842PJ8MJZG+TBuFFXfh
nIbhVe/uuX4ZcT5TNQhObXpoWO6xCFS2VnSl36LgIm2PRL4O4KqdvyqT6PFsl2lfQ58ws2c1Yc79
SvMfu6IFEJ+R54vB00bjk5GmYv1HhIUkTR0buaOaw9dO7RezjS6ReiE3TXHTUKZUa54WkQETA/zd
mahz6hR+EeIc3ZX7bkPYx8o0TqiG+EVXDQROVcfGDBG19ow/cPQZkGsTJ357XjZ55w0mfg38ii14
38noN0HxmpJBVeoA+gFdo3FFsWe7ddD8OfsFK89Mp2Eu4j2E2IjiI99a5pRGrzpaXPu1Q8ALXIGq
VrOPcjxu0fBhsNoBxqelu/IeSjOxnkRyUbvN5mAbd5ELBAWfKX5LUKFzzI1lvxiJ9i2CCK2KpaMo
sxoU5+Ls2ZpccTZc2REpLgUopk7oWFF0Q8qNM49WVf6yUGgpFlwR7B3BEq+mzzEOQGopG+CsJH9a
oGIMz0mv0mxfCmkW9wNKEQLMRn1dmxbtAUxq5SrCtUUFDx3DWnboI8WuMT+B3lcvS/rnUF0bRl/L
qteS4poyEgnCsAEQlUaE3h/w4kAn0dfskpi+L02I6z9Hl4T0LU36u9wZuGBnP20JI0eG0ZnPAhlc
qURITLACyVN3p1P43vTomBL7UA6vDmTFQc53ufLsKctShI1DitVZscuT9JRl2WlEvy+F8jFRQdQY
W603WMtqHpKvGZ/kXOJAY5Ug0YKZxktCz7OxJ09lDB1r6Zso4FMoWS/TORocNPTmVlrQ9TXxp0pi
ScGE07Lwryks1sAhsIPIDFZdhdQoI38Jh0eOoM9uJ7dp8nttBxtl7sGJ0R5X8CQi3SbxapNwk4dS
dYqfQW7gmXzrZJuS6JecEg/T/tpGA8bqCIJkVYXXREUrN0pXOrrpfBwVpuTsWbbnGpvIYnWbQdZk
OjTjqzx8OhR4AXUKxfi4LkpIgUN2pda1rdlDaTUb6zS7DQtlQIXFIFJIYqNQW7L+p9AZBoeWGg4J
SggdXwy2r23H4lV7pHW7h/LLBSX1IWOpGpfaa2H2XkBWM+U0ghlN+7eHSBU6LZah6NWgEp5QJenM
9Lg8zQJeHgXCC9i/f4WeIg4HDkbf0Bw36pzvahvN9ki1Wo4Yqo5JkR7DEU7GGCB4lVgRY6wfKhK3
j0r0p8V/ZfpCwB/w7ZIuY43xizlihjlRN5s0KnY8+5uuRgimdBwAgsxdEHnkqUr2HtIBFQglQy6D
1cIykh1OehfH/kGxa4hOXyrLVnk8dCTR22wfApq5w/J0CrgwP+3S7awRzxqGyBS83ej3kPFafG8E
AZBeiU0teQeVohfXQJEOWSFdO/2vrJMjucybMMauFsr+0KPrhKzmzNOGpK87297toAV7RZNuklxf
0/Ie2VhDkpTg6uwll8ZjhHUuKwlDYhkQVyWuP2pl1Msyx1xF5E4ZnmJvG3STukOPbT9FW9mqvMxE
ccUNqTHuVlDa4+lLtzd5cSyW9L7UZK7N8keqK5jldFBViPTp92abqOFCzzQrLMo+Tp57kiSf4vJa
QLlVDHQJo2/2FCoCCZs82isQz5EirxeedxoSGbYKsYMZ8RbQ5JmHb2ArroG31SY5qsdCAt/KkS+d
6aUDwo/2ZcCBIZVIh0cUjJYOW0T/gIvhx8kJzsdG1aMXlVSHPiMGLu0OQxd5C6kZTtcykiISwEw9
yfOxG6ybtvwWwcWoh23Po2A/YsJrwBTsJhrIaQERNlzI1gGZO2lQPCofkq9rBNpH17HhN6sHGiIC
dHIi34YMX/VJCZRjFgePQkqhhChY7i5Ih/P4GMChkMr3LgjWoQEAChGqVezr9kn5L6h6+Kqs5+nF
M9PXHTemQq7T8tWBClKDXzk4yNiux27iIkITNRQy26SVqmz1CHFcyJ2t9aHf9eoz5k4u5JBhoOT5
b5ml1HptZikVsMitSeMj7o414Wpg5QghEsG2NS4nAx2oCsbErqkog7CJCsHzwMnI6rAcb5n8ajGW
96wJGcvh4a6k8ZtYVHqk9rUoLHYGXA2NPktKQtPiD8wdbfEtrQvat/8ZBd4bLbmzWHJlpzxGKOvH
JthRA8bTqq7a+F9rn6vsaiMzNE45khQZqIs0jGtGUvAlCHLGPXy7jaNTLrM+UY1wY22jUSVtJzj0
JIRbCEdM+hzqeO6mNwPaX0eAdkk+YTHY+5EpWIe10B8VPAh97EPCOHQMVTF4Cuwl6EMRfDYH7CZk
qKffhdy5BpAUp582aUMEjWW5GQXIkW4EkYYpHP8U/a0OD6oVcyZxNEDcNhbA/6JqHnOW77Ue3BOE
5Tok7Kt4HZJ5g7RRSEYbC4a7jnuf7IFdHafHKPTkZjpOdXfRk3Ybap/KlBNoeNbj10R/ycEu1oAe
1YkiFdwVSoeBSHgfz3Rt+R1/cxR75US/zvItLohymXFxa86qQm2yljTTN1X2vOVnlz0mA5AJ0200
fYmVQZI9/o+j89htHs2C6BMRYA5bJUpUtLK9IfTLMnPOfPo+7M0MBt3jIDPcr27VqZpL27+xU0yy
Z2lsGqR9VGlJPVvmp5coYfqGqzlr/RbdHFc7GRLrFOjPunky0cKYTyD63Np+ZyoS4iGrFMqPTNlz
MncEgcKbTaROil4s/1/cE752P0YM+YzuPTHeyD1PQStY+c1B4gWm7z2aWFsuz4LXRoKpJcpPbnUa
5XblFvVSH4AALDWOSjIW5vDUNdAgFGhqOw27VKJwdmMfD1UVSwTLm15b6gRkubC3E29N+JKafOWC
mFXicmVguVDd1ZBVQL+bucuZIuGmt3wTreNjlgiJmDs1HpFpdc7zS47BwCOyTEW9Ke61MsCS3oGe
mw6aXGwRvwCL1vKHRzkP9CRDPPP53mSJZPSRVMOt+W3GLhtXdWlZJq9V8pL5VfI4qTNUZt6CVspZ
Vpz6+DtAnTNZO5W3Tt8EGBTMkN4rxZ+5w6NnkQ3lviFa0r4KHNYGIE9IMGr9lK212Hds5UQ2QQyi
1H9p/JaKIi66nkfE6PQ9hHTs0CVPk4LzrEAAuheVI60SoGXoK7EgNz+M6D40H5NZMxXJ4hzdEcvK
MDI2oKT270Sye5o4UCBQqHin8YaoINXTNa2INUQGJ0uvHd6B9pM3j8b/rctvyv5mMRJQytMnaSjd
De+BsUGXahsy6z1ngWE3JsaCWAm4rrMAxSDvjiJtdmD/tY2mc8ao1OfU02sU66jZVQO/X0NBBw8Y
/ANZeRiidQWHkng3bCGSO+z6C+hA1Eql337rBPEhEN4sWqzW33pIwgpR5Q69MsvjeYjLjZT4tkc2
GKGDBaq1MSR0afndDinUPeouDCC4Mi2bunGyUgLHpEh4l/UGY2FEyIAKDNH4UG0+Mjv3XF+d+ZuJ
J7DtUNXDlPU2N1GAhV3WsTBdMZFJijrlxLhM0WfU6CeI/EVJal4h8mrCBMLDTVySWHLErF6zPQlH
XN3gf7JtilsBdjPMZ3PjBtxf8t5MD37sLWhRXGuAwkuBWYUqgoxXHMkCAHFlsRE7MPDy6C04f6nx
F8QMf0oKIznJ6rPz0E+mhT9aUMcRrzOe5RDYICMWsRWv8k0zBKte/qVnnpkNFOO15Z7Tu8GGkItc
ESz84eNJvEdoBGngx3dkZSyYE92O8ZKXqjeTw2CZRAb7UQy75tazPq1Hwl8OV0ZAfTXeN8zMwN1r
YqixGRz0HrVEW4y6epAzSk1KY5fTFRYJU5IWa4TsbjR1lx5ddmsj73TgABXBaxd/kEz+rukdUd6R
PJtl2mOy7QltZVPpaiZPBnBkFBiRKaKK4DfYou+J/xbjHwkvQL1UwbpaGdcK2S6vdQzPt1Xtl2m1
57zQ3U2B4JeJPZ3mG07GHP2ABBE8YwoGfqkjzsDgUVhmTvesHCi8bf88AQMK5g1xXMT1tu4Qf5B4
uZS5Ml2LJ+1EpGT/iJkk5cwhoZOXeDyxQkzmErqBPxG+pnHcieqXV9zk+KR7v3W+STjr99p26tU0
1TexukVitrskZ11IwUCh4/PDzkvQTU6vWnvL8ATxdUQs8pZOy0bgqNi0JEazSrrr1Zen7AbvLWFt
QQLcdQO7Q1Ne5lSbNyqqqlNQgFaqLcXH/xLyDZVIZWO1LxLXblvpMxgavksD9Tn/y5XsUk/Hxdhf
ZqzXUwVefywfNOXPIAcjeAQNWGCnCMW1hGGpmSe+xYzAowxGVzqcJplnyA8G/egm01bZHsz+yyUK
bORkSjGaJnA3Y/W7TsqV/G9gCCgrMFxpYLcVgy0Ci05yJUMXRuPzgIp4k82l9GBIpcJKJ7bd1Jxu
KSrLpHGl4vAak71R9M8JFioad7NomKIco1ypuNdkiE4U0JGZklEq8yV5NWooNkXAbhdvHfK4HJ8F
aI/iRAizIYd2/ZQR+JFBzgzBiQuzIEFIQYpUM5sMTpBvajP+EsB1TYfBOnsLPDX5VmJbrdXhGedY
HPVDxXUT6bhGbmoX25LfTy8CeuHvUl5sW888MqJuPUE5FDFxTbQjSavp8IIFQYESqT5Wc6rG01r/
TtpgIba4mtloUx+HCex3zDGRKMVKMgGtwSnPIZwmoMVoNHS460+la9KD0N8shYzdogzSOVlNfAGg
Y5kalBR2DnzfimIxzKXIQKEK0ZUdKtWzqSAtSpvMTCfqe43NT7qCmUVeEN8yN6h1aaZynRTsbBgC
fM69pehHu5ZNlJG5+HspisN3GIBBR/pSSP+Ec6U3J6jLSvavmWIsWwwaGjhktksmuymXT6/r2yUb
fy7VhP6BgtbqUOMJLXXNRkyslcYxw4+8pySDXgPO9H9c9Gy6PJ0ZeQbmwkL/stgRWACI1PTtmv2p
4iqPJhSxfLP0C6WAs2SYNzKd6mlIPTrfN/2T6VYNRBjyxgxi8qzw3xrUwjL586y/aEpcI4soENZK
6jkt1sRi1H+NPVtVmdI8UIJh+tSrn0kHTEbw3tK7E4uLBfJN58Ux/W1yzIBiES0gc3/5uCtj4V88
BRalC3f23NJLsnPDtqHRdhp8XARs+PK2LlDuKj66vN8kiiNLyoEZVdBYdvMMT5SfclhJasAL8ipO
vWa9zHoR8CRnMrWxM2MfEu9LEcOUV69dff5tD+ueRDdPSUI7iJ49d6UWRKshvY/qydeLhYldpIcp
KutAhZiQ2ouokXM/GOOzNlp+OG+poupHzb3IeFoOttFXC71J///8Czoq4rhF9Vn4/Kju2mr4+rBj
QPYqIoZZXmmcmkuvXxgIcNBv6YJIsMzPAwQIT3bXZmytXDdZmOR4NenKEzzDoTA+qIdi4z+uhS5f
GVhxBv8VtrsuwrvFe2Sq/8xBrpokjBz0UolVi8FLUeMSD9qtOcUi8XjMVNirBWNQaT6qBtpEn9hC
ggyp7wthz2zs4uAcqpMUZas69Ve58fJUlK+WERdIPolShZdyycdnKY9cE2DCiGtRWSfIkL5oW8Rl
+bVcYJx5ds5j8CX9p9GBnOOnsSDgcaab4qYEn+bGQOI3Xw/psBKJ3QpJ8uqql/f/yrCfVSjbAVW+
FYQnwEZX6kVTXJ7KN4IF7fADPgM+o2l3HLHAqdz8MdbmHo/Lhi4GHrzdWuaH7JGRECZjvd3gEVC7
JbVElxYnpqwRJZY4/SbeUwg2RutufOERYx3AQJSj0DY8WaUJuaAwNsnDJhk920pYcr0kaAktnyJO
uoU4Klc1SLaihlLd7qJ4dArPxIprF6H2a2Lc6ToAOYrbWPMY9XSm1cIxRW4VCjaxPihnSZkZ/rhJ
yxcv616cUS6PhUPAIsV7rUiPbQXkgXTbjdW+VAx21N1jHk4aXYJ+rC1b+V7hySjDQ15jxhThpbEM
ybX0LPlgDqtNR6uPJlK9ozK+S79dCzMRm6xYI+dnCxefmwopq652sM3mpvq/NAFLB6kOkQlCNzub
yNuH/bOvTe7g79H9JPJ32G/lgXYd6YeBgQZvuoTFeJnld15C3MkMoMI/PPqUzVQ4VZ4J91jYkRrj
+ktfCYNfGv81PNNy86BYJ8uES2OZK+4du3DrWTtxNaimDJs/8v2dm61c/EFGTSiucR+99a5CdvH5
XzL8pCnEDMyBuO+E6uCxu7S0DaTomcfERFWUV/1Qkf09DiU4Ap3cdLXtUScmsWEAggqfNbIlgT17
QxTBSx1MjzrL2Gk+bMJ+IVPt0NBQ+a6akvUGE03D/BpMTXpRUOzcnsMrWCgS78KpCEuTo9sRW0iO
Xdej+5kHSReUtibhRzJNyRlZHqgYMIMclGF+ifCFQZEirbmT24+bZoscg0bb8/QmDIhbP10LA7HW
p2ceurZdKAx0UaIsGZ5onZj5bPMVvmeX3N2O6I6yj8t3gUGP/TZ7pmRfqmuyGHy0uGnhavQLYNHz
BL1LFDi6ucA6xvRgIFT8v5WDbVZYTqi1lLTuZNqy/b/UVNd9HR8EqzoJfX1MLGMe4VasqBnUyn/g
g1c0gUfGeGxwokkF3Iqy3Kp+tIS6sh2iYT1xViuiwUaS2F2NM2xecXD2BO/Y1qznMW0CZRQU5u62
uuTAcGiOHZvaCSjA7BJGvG4rUmwY5p+g6L6NTL7SZNCRlMVWtqU+jvX8LcRR5139qWF8VnUSxwV/
iZ9HkMW5leBV4kATbIYW2Skc1l6E47H7SnmOC4euEReQGWyrg/CDUuwRqPQxPgfEEwqoYJ2iY+r8
Yp1uN5yEGluQblgHME+E1Z/G/lQyAtZGOSt4LgqUlkzFbyTZcn6iWAr//lmEWc52ys+ppZ46YBq4
LdicufD9oyFxqRJLIp5RB3h6q682NS7VBMSTUD0lPKlyPJwzdQAJItmawHtWc69IWgBxk30hfrnI
lljyDdYxjYcXhwXD5G6ONBLYA+C1PT9vZjRAbB3ZhKsVl92jzSzGGvwrLT0f6XCkXJczUYscHhLa
VxJnyiDDRXRlaxNeyya8xkG5jUNxNUiodYxfUTECKxQOsjdeIwpJRhGz2njgxuOGS/0WuADr2fId
tpDROG5MOI00dbLeXA9Q5FSsTqlF3QEGEp23UmbDdxHqA6za8VtXDmMc2XIsL8JwpY+3pIwWEdq1
IOwzk5ZR86DiXUQ/Vdy/liSByQQxDjZLt4inBgcjqk9rbWkJTup+uGGpxZjhEishu2H1yutsp7av
JnqW9VOTLzyW3VJj+Yj/VHzKunEIkjckumVX8HD3b2p4t+BzWVU0nw4l5jAu8EspTIhGhvdFmA7i
BGN80JiHoCk3k4NKR60IfawohrURMBiyInPGDBxQcuMcPq1w52HU40BCLwmpI0NmVGTGTJDIdH/m
2j3n6Au/fV4l5TITdnErzfiZW/mjijdDo0ati17YCxDsPln2R3iekCtvtHxboQJU8b5SAYMn4qeW
pH8YGVIe1lYHBjY6Rbq3KHBraMWE8zGdapr0uVrEse1WSs6SM1j6BX8bTwJglm1bixpEi3c+sIwR
KoWZtmeFa73Ev1fMY039p2GpjnX9kPfRKavdizDt+U1yw1oSUBYR8KavIZpQdUrdqZjtJabLzs9W
tCwfFA8xt127+f9nso6lBVpmhxeR16DqdpTBsN8J9q7q/gWCYavBiAA3RLeowk3sx+tUJe+ofZIm
mhu8psaWLTxCmGHRa0B5akNDeDLQMYEXPXmqQrYsxvqQ4r5HZR0AOCTaDRKWi24lxafB/RfBTDbY
kHk8PLAIjPm95AXCwA1oGa3W9F9BuNKqow/FXkMJSFA1up1mINbhMo3VfqWzPiEBhL7noqunxMwk
exB0+DD041Wk/sR0uFE24H/1hK3xDugXj2iYFtLT1N8i1hME4eXcdNjx70Wuc5Gth8mfU2Q9mWjj
nkNvoLmrEPUU75cHSFLSaEDRdRoGZHYEZONTA2kwlzeRUQb26DMhQrNWJqs50x2X67Ibw+9SlF8c
S6RZoVM/gkt7pZbymfD4pOey/uHcYeY+Uys+oAaBVUs3fjAcknv2D5BurJ77FQT8RSCcxLK7VJmy
T3ouvLziNZxnuyQcjioAUFAA9DleFeFBf6+QfLfeL77aBgp6vc4TVuuhbQrfinnk4h3AjtNFI5vb
UoQGhgjNZKF7O+YevyBKjp/MqEN8/I5k3fLkbDUFfwGOwq4jhIemt9Yhd5JscZPHu5gTARErug5I
9Y8kaJAFQRtR/0wYEexTBGm0sZj5gYCZb0IAqfqnJK/QXwfuj2x+RZDeCQyw7mLLREIM7HQHaybs
HwNwnPLU4zIRaRabmIASQTnTxV1rsJoyLDaFUJEUEcEMR5fvUluHvhkrcN74oWSV0k8+UDCC5vjj
jjy3icLidwRxPWuqg+afaNAtiL/rqBIS0D5zFarPwXKapNqJrcQdMM6DAf843CEsULpFFKHETcny
mYymiexs4NyPWZzTOeunF4ABF5M7ziOyB0HEVpkD3GiXx2uRv4DS3LTeqycRd7pTpwEYYWu6tqt3
gc0fWCdcK36hACxTQruLRLsWdjxvrHbsVSQZVIhVL7XyRKqgGl1Wtb/oVWl/Z8ju8dorWMW7ZlqO
L6vWSVC3zEJ4WLyyS5cnfkt+ZFj1CM1qRfOPe5uWI1o82jFLDA9m9tBId0+RN6CmLoTSVO+u9G9v
pD6HOTcVqIwjO9YQfnI7nGBCj7VTiVYlsTpTaa5ujTGBTV8GONKnRsIyAGKGC592hfTqJfoPWweZ
dBJ6x76r3wPg6LGAsYEGh+cHzhTwH3MRDSW3nLqMW7o9cdeo2bbD+uu+LP2NSTh5VMW5kJ9ZfW8Z
IJKoWRVVDPycM7ELytKPFgaic6373K3cWPUp73DJjIQW/gwth8tpzQMA2cbRS/A6ESUSCMmAhqgU
GEVYvnPiPeAuwF8h4+dLS2NWtAfOyMVw08NHS3F1JlMDgFcgPsIQtntewgF/IXChPvUI6avn3ehV
t5zWi9HJk6s64GlF6e+GU6c+GmpJ+GDrMbAFCMLUmtCOStdPJmzLjoJcn++bFKt0cv0/Q3jU4ipG
B8M6M7CIsZpLUJ8V9ZaZuy4ApeljYWHACNorWpEQ/VVmD3asmetAeLvw1+dOVqk59pqlmn33wjKR
HhoWaPFRoFbnhEYQ0pT2HDStnUAFjpXkbPjaWmFFZzWOK65hU3jDtxLvNMxYZhWvVbljxxz98M9w
zdsW8KH1FAyagBkxAm8T3vXgU/KerliNqs09xajV7NTyRjuhyFItLy6xJ8906OJmueTcOD81q9Pb
bmfncknRyez9YBF44ksvT+aC1+vi/GH9OIvm8ewMTWNxhn098/mv2WrDppx/dN08aL6c9/PV8US+
dGGnM3ucn7/nOB7u/XJHudBSXdjBRj2ZJzil/F96gIUzOHhzPLabfq7PHvDoZtNPs1teLsNstun5
GnzRU7F4PL7r2aefnWx19jq8nMN8mB3Os00w25zO79MJn/xsNnfm9smeHdLZ8rrZfHZzZ8aPkc9A
TLycP2eYrb8u8z9n+qYm38XaE6pc8jae8UWnb/zhzbrEgLwO7MgWltNvyK+9sfmP92451+YHd3Z4
hTPnJgHse4QPFiE9lNRwCdi5J1PU3XP/m8vX0Pa1+RUme88QlwLPqgDDodFP56WMJ521HmXzNqUU
opFwHKp4gg0OcUuPg6UWyvxrlO2R/Yt1gRvnWaa/nW5R6MSurJAQ3VhGhmORsbpC1zEBpFILrprM
AFAmCMIBowWwas1D4RKmhwB/k0QDnQIxy5L4Tf0nCWMe28BFAYWwjovTQ2UI7AnVq1F021JCKZBp
sBT9geMw51bYbEsOraMU38jNbzPckSx3Bwx7sSg7XQ9fwPPmJbUXFjD7uDSJgFGYoZZkwKi97NT+
HdROqIsLkZdCo72ZIYGMEaDg1dAeemB7Ys4ypdl4FHS1Ppbc2pYz3pg0V5mxeI7RHaV+Cg1Z2ClK
6yFY3UJcNbyC3JEhBckUN3LXYqAAlTBKx7I+14OLrJ4sOKvtXLJGhXS3xGv81/Y/RfhThT+U5/mB
Om/Kp9nMdkP4U1ivKP0W8TDm1akmCw18n7PPpchoT/qSkrUWfA3SxZQuvnGF3yILb9G/m+nNEG+B
edflh+99cxDikw3N76L46dEXmj1tb7H3bUivrPmmwLpkqa59uXifK+8Tse5Rf1kgU0cpBeyKGXU/
aXHyXDv3P73/abqTXm8ENu6KzBKn8iAwcf52b4L/1darEUN9MmrTAMmAB9TJtEHQVuGmy5gi/yeA
WrYJ/ieVTikDgzFeYpD5KUHDhPIDpJJBWdLdhsXauFWXftwjL3EJbqxiafwMt9FpVuUSd/fXFZqc
/EXVsAKUNGapcZUMO06veYOX9VuGyqbZDTWv/Zw5tbnw1Gvwv2Yr7E8Labkc/MWcBQxhB9Cpy+1W
L+e4GoULVFUXciSGE6ctLyDYq+LXwlUnpxyB32b2zq74lhQy8xstJahlh9HSi77V/tf3P22IpxjI
geOHv1QbgcKOw3NGkL88Wz5PvY/c/uXRm59F6L+orbNYJYff7v8xHYT6uXbMd8mr3eB+C5gn+Iks
GCPndpe9klfA4vvInsW1RafhuL9h/7ypP2hcD21j3lDf4FjcpI3xi+DPCI9ev/0yfpE1a4ajDS5t
TNi4nWiGZc5nv/bQefO65T49aH/wHPSt++IGcBNK32ZkWRDP9+2e4wf25a6ek7IfP/wv0kjt1JDI
MD2rTq0t4zJILjEVHxt6NdOlTq/kyv8M0j8Zz1fwG/8MppN0JyRsSFnESX5F/ceAj43xZJyl5lFJ
jtG4ZwjEPGi4Z1aHE3vN/G6zVzYuvEtbvDBRsqn3YYdpC7lwyLu0Nu+XsbwzqXVY7rpjXBxcedEn
VMx/J4IzMEgBQ8G+iDXCf4bqV548RP1dl29Zf3fFteGXZdLzXpEPZhDXEhP3MnoI7bZpXryF2QNo
tqCcRUfiWYGj6BPIrzpc9BaDJrLSnLrDXv7H0rdkkVEByrin1k3XnyPRdu2JBN1X1067srgJKnQR
BCv4cktsByx2hNpBHwqJ/WSTm7Bt54L/aoq3+NcUh5xawPDhZQcW1VL5ZKL1jjWlLOu42QP31FkP
HIdJAD6n5TM2NuWNxO8qq+ap3d8o01pwY/BY9yi//BN/MFSgYM/wU5QLaVOxZSTuPsufGaY8iknr
uczBjMSnSF/PPDh4L+lt4K/nhe7S1rPFtTtaa87go7ZM2HrVk8jxuzSTVYEX5gAk1lwnnMc2XBAR
CLMKCMlOYlYFVlKvGbmy3/HOCUr7y2jmzGzpVYmHupoFFYWjsCiAay3gifxyYot+jWwL6jjfaHT7
FDXGdcOpDGccnMZwWvWhyeKKJUCREscriaHwlI20Z80zV4AFWHAYkXEubBVcf76wE4U9WHWG2X+l
Kh86A39scht9Htc89nVopA1WiZyhLcO/oIO1KDvOgXkjHATHV8H3t8kM08DV6nW0hL3XHCKT0R+g
BqcThoKqRPJ8xWq3yrHZxQGq4lVEes2pdRAIeOQRm5imW5DcONa1B64iWRaQH9lP4YUVY2EDDyHG
yOiPdo2Nos3rtTiAPfdClnyOQXhCtm7txIbEVwmJtk3Z5Pb8c0CQLKchjjEU/+qUZfkEsmSrB9Oe
Aut1FwGdmt0IUndYWMpNaD5Ffx0Ni6acAfOtN+MF+DbQP4xonQ+s5FqYucTxk45FdH6txeJad8Un
L0P7HQkvosXryjgCA6k4q8fCiQiwRiRncPcKdnG9OwnqDxNfCsNPZcQ1CsQxsnkK2rqWQj97GCGP
Fcvpw2tLJX1Jxl7rRnRKGlwjwGUcHnLxxHJSCTgaFttMA2mXET/upexCiusfJsu+ACZBuEhtsPKD
LCbMlSAEKoUDP2VhlIDL0LtZZWN+WtRsQ0IRsxVZfplVlNTNfJ1EAfVECO+SxSIxNyVCLRzV3Z2m
AVH7Rihe1cCT5VZ1StqQi6g6KZ57gVnrBzARkohlI6uE3OfOwFI5ZGvBemvs9QlD5GRHhJTq2gj4
rXQysmdrjpgHOEOG2aZPrg0pClC8z+LWqvVBzqOVmlNUE3pTiTymebDhEE5AHhNc9V+5dDD4XU2k
BMO1SwAWHlm12rVTt93EvrnucVGPJatDovbqb2Zd2ENgKAzqXU9pJLU8c5eHh0u1nKaqthJ2rOCW
fMiskHTvjFBDrmFGOqD+iRfGsDKuhZHCK1kNA5PZjdU8qAcdOEWBRk1mhqGQ1yNi2k1GfZr2sBxP
VDGheQDz/91gdA/UvySCqM+4lOgYVK5YrDk8zSSisBg9ehduwjvjQariEAyorTSRnSo0sdbgGU2F
LpYFPFb3gqJHq2p2AyWK4fAbd2zhIqnaARzNVP3uN1DnOnqEmuQwTL2mrbDKMgzF9KH5+drKQoLi
zcnlhYfmJG3GjC7XZArwuT+1ic8Jb5kX/gmtAtIUHd90iU92SNPPlKk45KlUZlztvYPtHBJCzQPG
uKRgA2T2BCJbuMQ6J2O4Ehh05eSc9/0S3QmPSIxswZfRWQvzcMYYnKxz9FK/9lYKDoy0IsXeKDjZ
9W2uz4gRLMi2oHe4jbsUuG0zmjT6f339DgAgDuEuY/+iw+g3qGNql5ORwxh+DD2h0saamx5MlqeG
1yWcRkLCAln7S4Ep8sc/VV+EnHJlr8J49aNPYkeZLAaI6UAJ3L0HA1KifPUY5q9gcgxgLhHNVazl
mOu4H9OrOQDkkjHoj7b8W1j0htyn8njNWxkRLuvuU0ryvG8mYz17a8vBOIdf2w4JExhYTkG8p926
zU661EyCx2Lw6K7rMS5U6qyg68ogJ1VJO4E7OIt3ufqT1EQ1hmdk/MvNAafk2vfAOA0ypcHU1slP
cJ4LiQ0BsAh7YI9WZyJkX2/Z872KLrxZVX0I81MVv0yAKjElbHXC7V/NJKndVNTFeXg/6+gc8ETR
ONKzj2kSAn+ISpFAAS3SURWXc4OHRqTikSUpHd3HjEN42tn9OJ0KEcQ/RrStgzsGp5RQkjzA3UBk
9Bsnxd4pV0+hfbeKoxDslViEoF5ifDfpgjm5WCpEPO+N5vglqNrgStZn09bXTuVVouO8NCYHLrnu
GI/RpQeFjT93WbFsQkzSlUcoQgqABBKM0MeRhPjY5VtJ0rbx95Z6qSZ5a52MdAJRUWPdc8NC2wFt
Jz3xzu8tWsaR+hXIHrX13Slbqs56I3Wwz2w0g/txYAZFISLIs1UM/WRBfzOsYS7KAYxtkmIV/mgN
ThH536RdlRhXW6q9hvoY4JfXzYa3IFzeeiFieKnEG/NSuBv8r1r/68YvTKzLqXeGkTa2JtjuRvRz
blGB+x/kODBW+m9Vip5RrC07igU7NvawSnC4H0uUpFnS4QDQVGwiR5OTZCXwxOjktWGiCxvsalP5
V8i4hrtkYWjY0xF6tAzvBd7Ckt60NIfkQxZ3aG/d1D6S62c3PbWZv0sMnKVFMzcs6nASi+hhNUtx
bAyMNpIX3A0DY7Jl+6x1Kxh5JeWwWsqbpxFIgOYojb1rN7llV90Lj+cMU0TZzOtSvKUB+4aaE7te
LGXLZZSaXtjN0sQ/XXEpu8Q0p2iB5Gn45FEQnclj7kK8csNVqmmLQrtIFvcgO5PRzVcmBoaBOLMe
UoaUpJu6e2Z9tS0x9I35WlNc7DPsfHSUJgO0mZ850yM+pxWUErCSJQeBIUs9CC22/40lO2pwVqqd
m+5GFi/mmYJMnFk7gdTqzODvLScbDIRtgxXtOHi7NnHUHt8FuJLsBaZ5aSAF1HjMAtzRk1mB1w5A
F/rLMe1ite8sFgNysNQbbacRqZmqVhSz5V0Z23kibyExfQ2KQHPI3GSylcunINa3JipvPaUDDDGz
MCOoNPEFU2ZQ+dbU+TKgFSMy6bcOLwT0p15eCCWqI2GXT3oGcO7eXtormnLoFBYQ8ncTaPuKNCLe
zEW6L6erGlRk90XOgMg7NinL1tvyFprZl8h2yvUPFWoHpZZuZ3EynDZCbz3A3WStAqKYVvzNiiLi
h6HushLpBug7Rpt6DQMJvS1fk+BF3+ZNlUxvCAB2mNObptiYCCOKSO1KjUhsLcpUP7Y4ACrmY43y
Eg0LOzl2enQxqQozEaaQyrVscKCmasjiLRYmv2mQHEQvpYAGXbgOi9VEqh4V7HEihejNG0vLovJv
obusxHQTTZc2vmM5kVea//SgfeDIUZiRJpm5DdpZEayS9JnpN4YEn9SETkxp04gCcb6jzGqlNaVt
zb560DF7DgCkgJKFMF92A2t9qqnIETEO17yqye2V7T86aIVAXVfsPAJuPK/emDhXswgHatZyriI/
jlofxLhYkpNOBGd6tCpWTvB1HwPp1SiVj8ebpTkV4wgCeAuroqx2qNe6KG5p/+UzbYIbz2daap6R
xp/As4VAPovqNCIOq1p9Tg9xvHf9CN9sdFglTPdtD383FK2vKfYg4s4LeNxpTbV1m/A0GtLfNHG7
kQkUAzXbCShGodyXhQICaNII8w43RygLpCruEpE6yiy89Jwx9KoF4tMcCyy8bhb/PmpMfjBBYyi4
QupoS8KV0xdry/QEZGRhQWwztvQmd90dqY2yBh7VHwlfimRcZELVHhfcVL+MSXvmJWfF/JHUH43L
twXONUxAsQrvZnid2mrdTiXn3M85B8XVcfJBSfh6UnYhEveMobEDP6Rw7bRv3kme+9UzoTcyo78O
2g3/NzkykpHmmNsFfah5DSFfmGkmSeLqYMXXkJpwNvILs6XHWzv2FOn874oJ8CyaqGuqg5MFsABz
ooHFN4IraSzTeLqqp6kn7gN6ge6I55xdYMhdhWIXpaSxBX+Ruto+iunzhSNpMt1GmDRNX1yWtQK9
6RVLmBovnrf12gN2m2BgnU33emY61sARqzkL0aVrwB0i6WVbqascpplR+uHtGfIoEgrvHx77hLFN
GVhEem/PvXv6YzQwkMcYMycoebBI4js6f0nzNOsE8HnTYBVVX0jTEA0vEoyN0VuJqsCyHaYVxVcm
72Vh2cY436VoVYWElWCHV93EGzG5ougX+6pwOoTKP35Op/H/GAD1tmc8B6XE2rIbSGkGNY8H9HbB
ciAlgLzjhih/Ir38aG346dzRNtCW2hq5kcoQ4ypr5NiCp0Kp+rTUyWr84zy3LIm6IyuSncIXj34r
ITwxDbP0jA3hB/r/VGIWiROFA2cdll/iFjpMzqoGP3Js1RxrHfNObKyk2t0pfApDkd6DqHTwstEo
PEva4WCAZ0hJEXeEvDQDZ26xSyYXu88sDSIuBXilbPApYI4/xtE11LZhxHFeiJe6QjVjmv6ju3BZ
qw1vfExrGa8n45jRNSjcRP+fh9uEFCBDqqT328ljmcFh8yEUQCrhGIWWxrtkO7WSphwWTGSBoTtM
kYuoQvZVgrmCNI1HDJsyZtsF1ayFwEGHEK3ww7bNGCHLHHhpVZTyGGY4p29xJIOszKa+TKroIVCl
t4LMXKJ/4pboC5F9r/uPpPPYjRzZgugXEUh6cqvyvkquStoQklqit0n/9e/kvOUMGt0SXV4TcYLi
SuUEtl+NY+xtusDYMXYJwKCKzRPfpyhHcIp/JMkBl9bW0e3tFeJP1EPVUgTOwdShakxvJX2rxgtN
J/SBpmWVK8QMmDbaKYuitUH5m0ZUwrTvbXvMxk/jB72+Vd3y+Av8V30Z8x8XnRcnc50/B92A72ip
0VsSdN8D9ah7NGLlY2SrNbA8Dus7rTvCgmNU/LjiVPA2u+Lmyp94+qvGVU+ahGMX6DqwRzuLpF+N
zbY2vlg/hu2Xg5ZGprhkZ5bs4Srpsw0+l6ILNwiTKxuywpAuDATGLp/SBG9rPbVYmBECOI//hLts
hYd8+JMMBDtzF3WPLvnzI14QYL8P7nAmt0x3eSOZlrE6IkIyZhWXMJw3yLI+oug0ouBuRgl5uCda
DBfUh26XzzUJMuZM6BNKIEmKReRTF2wLBcHAc22UDCSdTyt6BcVRzVdSBTDBMsjUMcfxwpFY5Wss
L+ZFRUMW6tNPzByCNf2iGRouCdULOQspa22B7AnFRtp+KW+KRHyt6kCk5GrlnhY4DxkP9DfBUqXy
yBNneG5oGTVYtqklspshO+YHr6CTDnTGZ4H/Uemc+PsC7a9DMdDkHMw9viht3og0Xdoor4p/iiWR
yx8RiKeIr7K4YoEG3MJhDG4pMBhRI94J40UF8V+x4Ihz3AyBu3Dm59p9Cef5I3LHQ8hbkCfbEoKM
TUkznFzhIppsqfc0j5ztCUoSL/DYMTh13Ps8bJniqBCRBWBfdhv3FPRh4mI4IVrqDoL3kGvR+yBw
wno2mLos34qBRtW0DAqpcl0DmJENSkNQyijgNKxuKdA8OysPbk20Qh2hgI2fo+JdBG+0ymnw6ZbX
PPSPnvhnMQVJ50NrE9WQylfGEQsT0WYObC6Cqu8PEF9Y0+OoVEZmXYT7minbqFrmGQcVcvKgpVVK
JJp8tIaASSlTcsDyTNka90EYbRi/0YFXcM30+rcwe0JzAuguoFYRsEfDYXByyItbUlLJQL/m8DJw
OJZ8bt124VKZICTcJJKiPh9ZyzTfleVsRMjeOm4+Emg5gvK+qimlpsMw38HkrEKqQHZmcUiSGJum
VKX+IjFQ4Yj2voarx7dgCXgj4T4R49AWYG5qNIzmQ9KZajXWnYG1ZHQu3DUP2qLTYAv515mk2unq
KdZJD0mo5Lzk24w4ZtZJ4QCaMQbsp1PmYWV1zkzvMFfG8xDPFZYclD9kZWlaemt0/6KpvU803wsV
IlryhySS7054z2H7KMLpEkzWWuuyBdrr5VzahwE4n9cNO126XKpdl7HEcQCAZ+zBMRgNJkOE7jQz
69UDPNSxSdOBQvkzctEwodVobW8/dPMtIt5YxvskyzdhybYXZt81Y/PYa+YnK0LSQtCdqWtjcJKU
PdPl+JzTU5RoykqH2FffxdMV7rIJKQEWishaEox1zoCpPrXyL2+HJa63DSkVu9R8SfGXEgRl0UsJ
db2STTghAM8fjGZt9dGmnG6YHci+gAHF7jNON3bubjwqqtJgL1o86TLknjOzfh8zMqyJTQ8BtsZj
uq4Cogey/GB7sFpNbKKWRC1loIWOmKPoHw0Z06TFjuMxbB66fiq0F4u3u/CGldYMRw3b8sSATxHL
auSkhlEfUv3XoUWtXSrX4jyyNAz5SliYP1piUzqjPtsT0N36fW6/p/61Irwy/+XXjmZ41Is5vVnR
H8NkbOUW6RTk2FbdVSBVHsYzqC1S9VhQmC7g0AQUL0ZdjYs2mCuLgVugcRlizksIsP3sUkUK3NQk
wBMvaOTh1dJfYCOinzBCakIKogzPDJGOt4bFXN8/iMY1gK00zkXtV420oKq7+5zIhXj38KdpfLsI
pcxM1DdgF6LiKpg/uv075XlKrI0oPl3ujWG/2XylZMwzrDKQMDRUi4gPkRncG+2lYLPGZF21QThj
zuN75Fv/aui3QwlVM0yyjUnGB8IQ6drbBM9lrX8hLnKlR8mWvUQB2yho7fkerWGz2GHjpqFsQfG2
P4N2aqpho7NBYbd91sTLDH2mqZhjFhi5DWvrx7vGnJDhvmmB2IHYu+QBhVCKroJ9pM1wie3mQJFk
J39DqRGT2fDJ84iErfcQ+Tc8gR6zzMjXdyloKa/PbgH7hELdFT5EPcvKnkx7h4Bs86xZ5HaDlJxc
7GWYwhLiw5gXC2oZNVKW8pMK8thi3Ihn6xDBUBWYqvtkZLc1nKZ34ebEbWXqivIngrU6avwc8Do9
TOCt3AmyDoY2GWn7DjeZg9VYoFkJuTcAtZiC7prkM+rAslK+sgZY2SlYBDVq4b7MLNLScEvD05NX
2/5R/LODsJa2Tm0duI9hACbHhnFoPFwy7hKBwDIRGmuRexNPdJ8oGSbcgWyfBmBGDV/mdC4OVT1d
0n56MepoyzJh7RfjreDjkEkk8ducsXrkXSLv1odiyYq/pdzGm4+fzd03CLefnPo9B3sOZgDTbLWs
Nf/szw3uh5jjwTsg9SFgjICWABBUNR40XWNf16488yMetF+y4Iklk685atHOAXqCRt3ls5MOb+Zw
mP1mUQS49UH/BJoLYANoIy/j6Lt8VIgL5bsNH1Hjg01MGbwn8d7pwbK3BNAkSkOGdVKTYIOjpxp9
KeZrlf3tGyUdGpa58s8dxvWAnRibumyO/stkv6l+3DTeHW946hB4DZ6JRPmRMWz38nfP5G2gWJgk
3R6LNHowhyixSBQXdju0BSiRl0pyjxBgYI6ObKM7U0xWWN48UiqVyy1m1dyMTJNC7jyG1TC7F4zG
ql3Api6JAYZTjhPHtzOYdynvgz94T2m7I+qr04mdfW3scZuoyvPcI8Os6pPb3uCvtz1kmkXsrZxw
26H7dpBQ0YI7ybuFDDvldhKmoBCUGZUZE2zytEDP8twY0zqIdhkUq+qvnX7RHROJnFFy2H61sVFj
xfVfIn6VKhe84KoyIhSIyaofHE5ULsR4Zh49C7nsPWMtMms9hq/IqJd+2+1rVyxihoRO0jAzHM4W
Enu67u7LGt6s/RB6BCwHr1iSn0KOBIfWfBp32CM0lGtq6JNnHNDYsHJOhUr6O1oiMgOYI7PPUj6e
nO+eUrfF5rPN13oCTMR/GXQapBSuQ39e1xWwCq3emBS9hgY0tFz1Y7IvXI2RUKtYrNcCJJz/3lcz
E6hsw6S5ooDkKMIH3Ea3iSW0gJRH9KdettexWWflP3DHi5T+geP5GVYkhAP72DCEqEpMgPlVY0we
U4AylVub8J664KQL5CnQpxAdBBVGeYf0i/51xIrD2bkFCbLLmYwl1rSxMMjl5k/pA7uNN4VzmvKP
1oS0Ss8n5LTiPj7VzPfa71l7mDK+ChtSP0MPfHayCR8zEoY4bJbDZoDGkfR7Kzy5mUCK22wEFpGU
PKQ0RdUsTmYNhlYGTM8qNiKN+LYIeGQNdKvt8ounEotE2aGd8R5QaHPwJfFIlyrq00TmGOpupoHF
s51r16whRZdbTPVCfq5ClKw7YMwoyE7RpNzlNLZglQz9IgcIsRYCTwZSlJcFk2ugiQdly2ZsvjQp
hUpQNHG4HnWELxrR8gbMjmTvj9cKCQY9ElJCZJLIsyL5H62y6c1bZSbrOh7WGG6QsSGmzbBfkzsn
kPvo52jWGY99TL9qB2F2COpZG8bDyszDk57K5wEb9myBWhkiRrJYLp+0RDzHMubhm7cxnY9XtMsB
EGWNP7fY+BI6tcUA0P4dWVKxhcNmtURSuAhZG7soithPaJwFDB/Rdpb0EU76h4tz7aHt1PGehyhg
LC6mZStmcrszC36fTH+tcY+nqHiGOj4ZbIAkMO1qQiPlfSsJOjmoJk2eO/hny72jkFaTdGw84J3W
PCwCp5XDedDLnln7Iy3+ZaiykXGtBmRN/wIiEZTQ7GFlRGtY7KrYSJnMZCXTiaG6KrKCzfExof3S
cnEilnSZpcF+qP5NUXgM0QgNTgLs/883bwliE9b/aNefbeoZjaBvzsm2fmbpvFAQpqIZFmq5XGrm
ok6xBIKyIlgt8CGrNmtmibODS7V9Ljryl0ZOfM553eEbxWJMTW/1RF/PXOS+e1eDXBdstaptAn1p
b2Zn2iaYXRq4EBZ4ohLuWAL/KlAyBdal3TPTWgGyB14AfgpSnqHANeECWyt24RkWYXUs6eIbIkmI
0aiHd0hWjNJkcIs4JrCKu8BAGQqYZBEE8Vs3IrgxnD0ToMxAZlYuRczQBFagxGkunYudOOS04nYX
L/Ew73x2TQ0TZ3DlsxtfuunFMX8jVDg2GI8maNf63teyT0IqFn2JKoSJaflvRIFckgcUJBpVMSWp
Ri9ONIuYzEVPKRq9ZwqRkRN/SXE/BSsGbSMWJhQWhfPR9NNK136huCwtMTE94dDVXpo52ZQY0XxQ
3umdhqnUWjY3Ox4WJKBJ996RN7LBDh5HjHI3eIFYZ8LGSLBzkY8btTA/u3LdEaIsekY+9PjZe2ch
auehlNVzRU+g0EjBRCoi+WYdLW6ExpBCEy0XjUeLjPVcMXNSA73cyKEOkKVLe1UVt5bzvaPAxIju
BgzQ1eyHe9qdOQSmsl2ijFcEESVv6l0qGF4ovGaecgSIH45wfgDgVfgOB8VUSPmZMnabhJpzrOLd
DAfkD44D2zM9sVwJqqMsY9ZG/SbCmwjHTLtVHQP8aqW83EQcPekUlW2/Tyk78OqXAUssppckEHDz
7U3Dtz+Mq62mbzDeLOnMkcRUVCP1E0HYflA9MUmk4B4BbwFOwran42kNE47cKV50aEC98oJHkPGB
hXgvmKO1NSLQWs/MLwdBNQrpJDOUZOquOdbSG4sN0BTef/6G+TM0jlSKiKbEKes4upmyUemymfye
a6i/FmFXSNyL+VjCePZoz2X4J3Le8Oa57/4EEoPS0PYxxeZIo65XfAI9Y69hbEiTA+ziGflmidJU
GfsS/1MPD2SdrzWa0pq0ReQ+VF7KnRwjLdZz2o78qFAdgeEyiFcFUbFiNoDVA74P3f3S8pmxib8g
GZ4/gOYubAY8mot2HCGgdDGcoEUMnIgl6kgM7DFiZWTCrUBMlnIvPX4aWX6W013dTTM70+IvFA1B
6t12NM0dsw82nzULFscm54HPHJsLkb1jxRqgJHjypyXBBNqGB7qao4E8B0Iirz4Hfy3uQQJNnmN+
9lfqKGEVYOSfjO0Kfht+uaXqENugWugGlm+/Rk1RypVb/DPDD8GngyssIXlaN9tfQzwNHSxXIXr0
qN8gIUp9ZgSIq2L/0y9+Jc+toav9mr+VtJZ8CXhxQ4AUPBWsjPjrGcdjwW7Fjwt7OXw26J3ZvXvc
JvVxsyksOvNX41HABQcbUd/0swkec8Fsd5cRxcirRYfESnDkc1/wsllCX0jHWwkWlhORZEgBupxp
tw8QZfxz/ZUqVoB1PY0ggUPaxJqMDL/dmNF41e0b3E/eXqYPc3QcWfawRFgP1k+LLJT9W44Wz/fP
mqlteFRCLq3FXFJiIFR1j9dGK2jzd7Bgi5FVsRZUFynTl6o2eDg/TCoTHaRbqUhQiIRlYl57bzqp
ObiImS1N0zsDDlxyaDJ0Y1kX0QEtrG4yZgdFHjJcA7Nz7DEfjHwAmPsEzotJhJaN8bCG06nZ8hDD
yjU86jO3zHfptC5yXmeW4k/CKC+5Id5qo0eA43KIlJtxmD7CjABUNcqvdWLjgUJG1FETuqy6FUA9
aHoEL74Z5sshKM5ajvzTmta9XEr/oXvpxsF9niLPGSxcshUDGXi36J1LBENKiwlklte7tm5+TO6a
x1Q0puVMb4JyHOnTBhF1Bs3AuDUD3bcDv9bHs9Dk2Csp5nRqsrkn240oiljnvaOAw3OM8ynLFNME
CQCFC9tNNZvkg9Z4SH10VqjVfnKC/Sj0XSeJny4qhGvNjnRw2neDmSNBwmmW790SeSTBqa3KtulZ
V3W3PsLX7bLAa/P/wz5iYB+8GgW7Cy1ILsnwaMCgTfrn2Btbr/fWWuW/Ssx02h3HPqQdvjsef/O4
tbW3zmNvJYo7meYOBXtlv43oLnMSv2iWLxLAXLfRgQl2QccE41cBqvh4MhCf23ztDOR5DUxPrLo9
2lX8BhmxMY0vQ0ctm1MqQWRkq5xinWBT7X5HYPulSy4MNUYDEEJSLrnJCYbZxe5ZNicFfrjgo2y7
p7r+m8aldLkEzJetIdwzEH0Nhmat0DwEuIMzsilONDVgN3j1yH87xu49Yb7N4zqKelnH1uY/wIHW
nqIQS5WJXfV34HaIetrNrDg90Tys/hld/JgGCxvXUwKfVx47UoENg51r0Z01AHs1E+UpPxgNvdSx
0qp1DWymHi49pQf+vEfHweCgxPYIIihw97Cm3DoNIDjbO/pG8V+EnJou0AgUPbPH5GPuaRm1e+xw
AWkNlZWR/Z+sdTKCf9zkOYK8MADiDk+TdleEihrVoaLm9C4CTQRLzjLi2e5chEJEycAeAXYiWU62
OWweGhDW3bL6M9mg+98mtaROW9s0j4TuN+wiGGgzrEN4h16wSKx3LdQYo4WLkz0m+Et5STQTnBzO
Ku0+keLuRKfKwxdNCFVBLR5VjO/wY5FPgSaTaclI5cxX+z9FCGDvWaCATdHrruOIPEWssRGOkeGo
258u6vrReEPTAWqXv7JnZwXu12XL0sT228CCeh5N9csxt9b30urYB05M1NXXBrBZhw5AO9jBjxM6
NzFqG8EAOX0YSl7Nn83yBk2Svmm0L5P9deoR9Bax9e0wgBWPQNwtixoVol7l2SvckhmqiiRnwMTG
xuIFLmS0jkTwoQl30wiLHD1yeemk+VFhRLOws7ZWLg+mlKpBjy9JS+J4l519XgoQptAuP2OUDgNq
kjR6dJK6qjo3qb+ywF/O4O0sToEJyU1n/Gnptnae44Frha9DYc+EzhEyw8PvkA7XkKOioSeWSt/W
7fhb01+Gg7llWdsy0aEQHU2WX0wKWO1SCix0/x6l86qgjY5ROfRDsC7ulYaaq7gi8sIciSAnd8Ak
2M1rmHG02maaLWCezgytYeWxh5V6u5oy+d3m/mVk1p3m1jPirHoVOwQ22/zIg0JcNR5ItvbUxcU5
t8xLyUJCCn1Z8bMnmMnSpCdy46p3wdFQCmAH5JLX048IqOqjC27i2wHc3bZAUxJtG2Nv65HROBhO
atNYD/Gn10icEKvc1WDzc2E0UmpYCmF6XVUx4qyiN8gxRDIummegy4y/uK6RPMvqVV2VrCMYQmM3
FApnD4cDxBjmJyfnfLR3JSsIgsB2rhBXDCtfo9nRzVtbx/f3BVHkXlmu456kvij41sx6hdxiQH/i
6zbMCMZqQX1TJYpPmpRTB5sUdZJadfx3E/PhPPaEUYbVQYT2ZqOn00cSoBIurm6rb7U5X5mF+Spp
M7WAlQC4ghZRh0NqAELSW+6+QX1n5/Y3B8jaSzbxTKI85xrr9YdoH64vyHuxz0MUnowAS2VR7nNB
ey1ChsPRqsUuobcj6rLhTZNsWdJzwV7WoCZi/0s/mFPnvhVwUYvQgUuvGvO9THfuo9I4YCGyiOy5
wPXs5w9Ig5C/5gbrtDlTXz1KE68tf9PMgV2DYMxbc9MMwAEhO4waIyoXGsSn3SBDNKmafNYi0t7K
cG8jc3A5QtL3jv6W3oS8MPIEEoBDWR9R5OtLs5/UY4xQpFHUhxAi1rVi2TzQLUNsx45brGdtQM6N
iM0GiwPDOjAXjqDund4qvEK1TlhQx6aaGbbN1eEITMNgkadvgYknU/XW6ISFBdySnVEzBc9tDpeT
gsxgOFgXCYxOyElyYEkGC2tMvyZqKcf3VljyIijimuPR2xBWiRIj5LHTBto3+uEUqxfSTRSkEYiS
CpJOhHJH42E19VMoMU0Hv00ISKjApHhyLTCAmA1sF6fzmIEZCfu/vlFbobdCBVsVM+17slKLHzVM
IdyM0fGPCkBLIRoEFNyEK+T2IatuumFSMrqwtSD63FpoUIlHHsTIhCDTFjv6jHWfzacWNgTN1G6E
+FZyZ+ZMB6MybhnVcy3XNh2OZV+sAG0iha5NwIDHWXLse21vp+WH6ZdXZJ4Lpbi0wvY1TK+2ojWC
6ojjjQTHVkYI6O2zOb4bUsJCfBn8N7dhRn/Tn+XS11+V+r/ysDXgVmNRt2yR0QsSjQrssy2nkOsd
pNshBECnham7UBCaXF9nPbb7FqG6F5wowoy8+RaFTglhEfGIpNss8ZLkxgqu2FeJ4dutzNesoS+i
SM38fpEOGg0dJHOfKhe0o3WTpOBNpK2hIJLNtmxY1c7ddm7OLXxBqyAdc6tnKZr85oDejqyMD4O2
MwneZXOJVWKwrS8x0QdANIrMOKiMMRsdquYc+rSlm8t3Oc40E/RaIvDwkiKI7bgddf43yU4xdzu6
hg5E6Dz7C5lWtDHOp+HLme4K7ubWu5oPyyy9petzuobaNuKG6v+ZRZJTXvnQK9Ds+9G+RFzsJN0q
GaNTUZzB2u/dVH26+cQ3fax+nGtBsAKBtWcxFftu4L1lzMN7RAyRu2ptFygfJj6f4LbEhEpJk5+x
nJwGIMcWPZDhvdp9Co+mY4YyXsKqYW0EEBeZnRXcstnYshMwg61BWeoCRhhE91EWyTp80V1jLTF/
uOl7qmDlDvt2M7skgsgdY8u6kzKY1YvL7rtpzH8+kxqgl17yWstwa7EUnq35Zvkh9KBy04OEKfIP
y9EPwYDyGU4dUEZqAuZD2tJkhxJFHRMS9Ef5X9GXlyTPv2WGxpnHNc3kc5G7W0MR7siT7I0dXsg1
aCkW3E55q1LgoW57IppviR/GjEnenNgOPiyJrMAE6NTp1lvVmiAyHgjmYO/gkBPLLs4XdxEbaz9G
2yU179Gxeq5m79Wtka9cI7hCTvKrwL+6Q0aZLMpft0Ps73fNRa/ISkGWEQv7WZHKyJihh2ZSpa2b
6KMdRsTEEQEeb5Nxr+lu+HHc5NXV0Hu2j875rhBhMaIGiRGhB7che/+DboRr+Gn6UDOYREOsUT9C
dfAmmB5CuDu8zfD5ct1hrWqyAi5pfNjNhf9i4x0JbJHKg/8JQRJpSH2ICSYQ+IEMB7k+WXdN/1uZ
dL1e/BolL978CJj+6+Dih3EHRO6JJSsSI0l2mI4AekaWwt9dFAwk0a2F6NgL/eaHhB1kRzphsmmX
nRm8W3RS/21yYpZGBMRFOMU0IicxkyYa975GclA2O/TAgH8gqth3qSPVpgCD+E/exz2LtxasW4uv
oo/8H4Yw33119458WWTzLhRlFGTzQJEsIkQUjXxvMhwv7OzKl55dW6Ba+n1AEz6zK6zGLTAyrfps
wr8AGmjbpq8Zv6ktmBaIfOs7kC1S+xhqb6H7OZAMgbNpqcNmYjvA5t98cRwkcz/qb+Znasj3iqOH
mLbe+A6SBSzF2RT/vRE2bgxMEs0oj0Pn3CzYMajDiZTDdR55JFfC6EjQLqU6hs8Hd+yph4pOusNb
3Db3kLnjUy6YKCJgSgLmGXFxTOtbiZrL9TjnqG6aX1QttscFIMVy5mmf9PKVtIabPY6oIkRFSmPH
zJ5QTzd+2IT5Mr00CSKxPZ4ETJmD+x3nbGuaiTVtSj0BPnSKv2c2bG0u0MpClCfZ2qfJtel9cQuV
2Zrpve1QB4+/GZK93DsGxqcHbYvdSp4c+5rUJpCK5oeR7elVPfKkC28xQMx4EXyCquzZpzEM87Wq
Ga16K0HBYkKNm2FX41grO+C0+JSnfF/773xUzP5NjA99ICjKgUMnV77B9lf/DTkOJQAe1owmEtXS
m1l/IQulvYtahovlOhmbjYuu1mO2lTNuDbxqo4/mTg9iUNB4aykKbe8uiHtoDNI6wuVPqNsMJaj6
fNYdzODzMCU2srlNhAPZnfVv4Gc2fibLPMABZp71FH31xO4lPI3ju2wfsvg0Cm8T118hQqlZZggS
nH9FyLDOSYcb1M+FmfWXPCpPcxsBtrp0afjaxMjkNSP8m9vkUKlASiMOX40e14MPBM6IrC/SeU7p
7G1g7PNhm3hxrhopSdpAMQ3aGTED9raWhMLIoTZMALkhyGOE0Osk+cLssBax9qvm4Vm8lpZH3vdh
mrz/7GIVAj1D87Er9Ctps4CfM4eItih+Ld3x7jSIgO/T9FFGe+xvivjlfJoB077SLo8Vgys0lGed
h8nAUTYI4ymk9Cf2cpHpt7Tb0yM26JcpSUnMBKief1MXoaJ5IflgS9ZARIvqWcU54HpV7o1VxKHR
+cKGxmOs0k3QfrTtvNTbnM0EIDuGRoI8Kdv9qLSr0rynEq47o/TppUYZU/hs8EfueVNsnUqR8D/y
+hMKZNUwnM0J7tWsnenOOD2+mOO08yaNSz5q33BUmfYyvjHaS9k1B+bjbFKaVWgRZjdP+954jkWG
eRm7lHQfYc7SzFCooIIp9PySEifnkBBf+oI9LsueyVsbgf2cpOVDIf16/5NZaBFjvMr0A3X9c6i/
5yi2BBEtOj6z1JUXLlmBpTjUoLR0SONyh/+g2o48DG36xp8vUC6Fh13E4MkYsVCmSpwBAjXMq+Wr
y3nH3mS6l/hnAsC8WafSSJaz8Rb0Yuk6+asaAKi80HFmfLcIdggcZgYlM/87N19atm0GikSPrUuC
2tWmwMmaBiiGvajrh5Hgo7ipfS94g6fWZXfjr9XPnvPvjQPgPCTtA15MxAkcftQC+Cyx3vODbm1a
XmCxCl++NHSLNSWcWp0+NXU2mBqJu1Hu6y844Qsv+64L9NPFiY0ocUaJIj/tYr1hs23vqdzXbKgC
XiS9SPCZMdwLiAQ0PAbFqkpgihT27KC/PB6VnhlHeLSHEOtts449/6zPhNwLjEraMmRc6c3ZamC7
0f76fBUVdB5YisHb6osaORkAFsTYIVWd1DZM1E82DSYmyA0TbTojwiS0N7NHJ+rGLwESIhl0t4Ek
jGSApUfhwHQQq0v3MieFShZVp2ln8yvGvyrbMcVGgDGrY28fKvOIk5wGJksNWp4qr8Cc1Be9c70n
BJF7AyMQIiIbU3D30CwfAGObceBNzVJTipBhyH+rnPy7tjdXfQ3CC8afmbTLKmpvlkmbkcjoClWG
eqCmo2KQwdeb/WMP0Y3JJ6MdAKVYg10v2+CVKV3wPy0jUJy1kXuLSrxgctiTKBSil2iwvlj91pk5
tHJ0QrHxZ1tc+rabXkm+ZbShgdQyERajO3wKe6QGulxHUwFRrLdphpj3ewwBF/IxUA/Jq5ros8Ae
0ag5N4KlSPyyFiNdI0bZCR0ojWA47i9BdK2APaBdhZdjbaZjY1x6e2tVb0PHuszfYAIIQxaQqqWy
dpPGgxBTlxFEReEhJCMljwxFc2tzhgOlNZPmJY8rDjOyhwmfxK5Mzds9T9a4jFmepEK7dgFrvji+
xtVpwAttDvUxysdjXIL8qApQW+xLKz7Mzo0Hmrtpn2LmwaHVc8KT3IvZz5+5xK1BS8KBl+vPrTFe
+0jBh5IUehydEhKxgipBB6sOLwjmAHbXLr/qyfzhjtojD7f6MDAiNoaF0dbEpPunyPHvtvU+JZuU
qVseB8shGumurehfzjHrfYwpshCoxsvGIkmSyb8FF7e05kc/QUmgpGkeHSOE95yU4srj6WPFPcZX
Hb9SPaIuzn7U9Q9Zz7j6mwxjVA/mpsOVia2h4EtTRfLU2c7PyI7BwPU6JWvRZD9DQqCEl+LsXocC
LI5ZPrtEM/QQuvOREATWZ9lIePUqtLl+b11V32ycvxxQWRyffWIlJvtHIqjO+udRhI/eJAaBBTLU
JW+fcppUQOGN5TbZVzDN3TxYmlnzl8NZSWYwga8+taDGm2j9jmiQmIOi5ktQAaF3Y96imJ1RsRUW
tRjOZ1mXF8Tgm5BFDcvWZV6aL8K4ywk6jE7AaflnVFvUdx3iHQXV7FkbeFitjV1HmWHGL6rdHVNr
i4TflX/Eyz8BfYmNfYxWX++PAHuDhn8N2qH37TWY27/DnOKUgbLfk6cBVn8Ms9sozLNTGS+BMzNO
iF+LChtiC2uzzf85BJ1D78N4E5FjDcGhJ84mZ0fhbnRlDMpwr4ykxATIa5mu3fIu2aZ+v0sy5oMo
MNrBOeNFW44zO7AO6CCdbBwC+cRwRVU9nUrtnRVvVOzY3BnlZgj5WbTfOtrlLBm9/LUIDLD+5an1
b27TYOyB+kxdpQFynNh/mMWqcJ2XoILqF8zTR5MgL3HNfWQrgzB5GUi934aGSUDdsNxulp4dbmzD
JehzQgXp/tN7YK3+Sy0uNrhtWKNKuFYQMOEuneafxtBMUaXYuLi9tVKCFZufYBTnKDrwb5GMa607
hiOMfnx+3Um4By3RfnpUNb3L8SHuef1mlgTG4IY06A2Ywxv6jijZkuJZgpj00gDNE3pntGSy7S49
iyJ3ajCmfkz9xRghfIKRmBE0HoBtkUnebCL0wPJfRlQCTTlhEChokfK9iJQahlANG4wAlO5rG+F5
ys4dSzbl7jREDxSQOzh+utQzkZJUeBUyfJIESFN4yl13neEKyHztKwqLTVLbb2GAXr7jgUKPGDGW
at1+6SB86Or0Q+bRzmeja41kDkFJL2hBEb+0kblw262vJ+vEb+jxoNfJBxmhOOEb1h5k6NEjR3jP
UYmQcawLfT2N2Qbjiu3ylvJOxh+DBmDXrY9zmV9zu4JfXYhrExkPK/mXGiHxD9x7AdC40qAJVp9Z
9+fmB0fDUIsDObPA8AT+xm94b+qjhao7jJFXzgPSwwzAG8rClkKMqjsafwbcpk3tHxonY5sHTVYu
PG6l1b34EfqhQVKvYFrRP30Nrig5QUS6Liqu8Sw2YiRfbDKWCEEQILS7jA6rn+nOMZYhKrzQ/M46
QbmS1uGBbacYoBjFrAg9NHpqRe6qJaf2HiTZbqZ94xFnDA19NtnFJPoZIEs6XEM1vlPmIv/Cult1
LAPMWiHw8KDiRneCb4vhIbAU/CnpYoGg6Klv7IMJo6/ABRzco6544LYLaN/xo3WIrVkcD6tA29lY
9MmEReB6yYV10LVTnf5IgXysPmYcG4mnL7ltfo2TkxmxHGDWM5XQRj7DyVEIfWs5yCsZhvbmd4Z5
Ox5Y+RHH5YMTPHceDwwZKTGs0h4/btJHS0SJDH9ddC3kHnAO22P9HNTUk6ZpnaspR0gO533rFCTn
mha7TSR/sFFIohFOc4IGtUqCmNprPI8dfzj4HVn6W+rrzHieDBltfE6A8AJHTM7RVH9lPpmIoXVN
MEZSLxyVhkHMHHEdlnZENP/j6Lx6IlfWKPqLLDmHVzpnmqahhxcLGHBOZbscfv2sGmmkc3SvxGG6
7aov7L02gGsqicoQK0ePXzomMJEV/FZesZTOetLXYfsoXZA6DEgNRs8FKjNjdBAv4TJz2hW/MSAA
7+gqLF99ssNTiS2WWYvLsIAxAr1BfDCQeLGal3xFlftmEfIS+BTB3nGO82ta/h77Gwsl+eYpB5/c
K4tukmo78stOo5/8dVvGH32mbXuQtM3Gl2huu34bIaWZCG3I+F3nqTrJJllWDuAtthgBPWRe/nXw
Mox5d6y5psfS+cTvJbAkcbsgAFBPPhAP5sYmOjsdpbm5nSBvMVjmlQJLWL6rfIVKYMEYoNXF2Gvo
BORDInzlHzOCnwAnbkJJlIEOh4WARYRj75Zq9nJmTu5+1/NCE9ClxYpavcaABW3KvFXhvlDZzvgW
BOYPbNfFUivgF82fZDk4AvOivZU2dzzoIx++HW9R51z+Q2cx4PgX9diiaR3yhwVQyqMZtJWy3V9W
I8cqnZNz6RAkALwFURHHf4rgt+vRuJJ1Lb7LhDjuV5YGSBDPgiQ+FxIPiURTF68D2KJMAkBnfSeU
xD0hBL6JtV8QQOArLlaY4j3k+SsmlSD7pOE2mDKSz+rPzL+64liH7S5p6eGSaROlzYfjai9MPpHB
ePs+qjZ1FK+ljrQYAQiiYeLSFlWYYRIiacih/mt7Io3fmQIot40exgtD/oLNVrUBEmHb+9qUeFxl
iSEQ/MCXcEvyLmiX1hiTCWaC/0YUo5hWYAH+G3lni8baI48zwfRgjgPEVGIKs5/qbgRXOSA1XqAL
pk5AgdJUt9pdIZk0WmKhR2LpzLee3F37lwz7wbwo+67DcG+uJxTdHCbVIetYaJEFXGTLAs+y9ASp
7B/adGttQnnZNZHF2R20CH8oSIhtVf/mab5MRMRc094E4bjqU4NwaBDaTLYz1L+1ty29bcdflpDh
l8ga2O/tmPB50d/Uv2hJe9eNYuMk7UK6x7onobd475JDwKLAtU4p52VXVe9kNg8hiRmctKZ2M2gq
lZ4g1NPNbM7/R7v4fuPoYCq8Bmronpcv2ugWqaifWPZb4szab8f7DjtcusZWFzHqRajGRCX6U0TW
DcEGYbCDW4zAxPtmIEr4KtgxLCQVJZmAoK4b9WfB01XzsINVMM4WvwxXS1de8mPZKGWr+q1mwnvn
q0XuQgmEPON9snGKNwlpz2fF2RX9fva/k1keTLX+Zl3WgtewdODDaJp9Vjqahr0OlouP5skas305
zph4h1058n7axa8RtB8u+zC1HJiV6RK6Fzh3NJGxhQMfpDuIHKTXNirnytxN7ksq3pIWXjgZMzjS
1DNZZO0Skd8aJdMSpDHVICVl1a3D8eH7pylmZsbYPA6sreWzTnOxx8IIsQeMZCXTXXz8uXftEaz7
BZZWO073iK3XLeerhVZMm2GmddnNn+A9jCkbG5NlG4qm6qgauZzXMTqIQnzQq2y70Hz1fYhRfgV8
NIUC8hnK/iO0nV3U2Hstst9whMJF+W2DjUSbqKuh7JfiKKUgImodjIcb3iz3AHAs1uVhwuI7N90f
n3uwFvmhJ0EwDK27gx0t+4syjwl2sGoqneIzTr9FEF0BILIc0MngHiXOumQrg+Sb6e0bCv7fpjeO
VadvB1SjZQBTISyLdSXGNdmd0mds6iAekNGPHPEfJRF2hL5fZ8m3a2EbGKoC1dmyJPwsQ2PZtFA9
y1XLwENtt7r4NIETtnk7CqwNgZ1sQCRRb6P7SsEXuQGJN58QQTTEGVX6YvQFxSawIIggPNr5skKg
nGLLsZBzWQocGQJKq9F8carWR07/q54T8aAfbfNrnB96VK8cnx0OGm0NbW9WgWUhkaUw5WqC7OeC
PJj8HYh9T53WCUwkD8kZTt6AjLGBX9MDQhKXPynOiuTsNc1eTCDsqne4zf5Aw+6sSwt6VO1ZZ1HY
G0MAruwRSjFZG9F1goVaNNbfVvKxMSRKh7shtU0DC6+fowXNFGapRVh8SPwncci5Xi+CPc9nylY6
j/urDi9VTyHXszSdWIJnd19Y8B3YfozDOq81xuYAiYnCGidtkbc7hEFgQ7BWqzDVjiU+tbmevSpY
Zp9/uhokUmZkenEc0YmgdQDTkwbWKtfxwjcZC4GCfDA1kIgPObY2PZc0OtiBkS0wM55z1DrJr4Ps
z4X/55CFMZr9k62s+Q0+BvxJJuKm+q2o3L1DoE6DLsqlPGUiunB7lvrENeTKaMKEkTE4gfeyPM+Q
UEDhSugbOQnJDuprm80/KM9FAaco1z/kdDdKf1mTy7nPfJZEyOgKIiiSz7Hq/uT8ZyOZoqPNLlWI
oSbvX3R3POUWSR393tOqt6jq905TrytSR1Ef7nLyFGbQP2aMlbOhhodFmMPkw/lsAXnU0elaP13T
MwQtdjEtZOdl8ApnvisF7bZ2lTo5eZRZXKhvgRidkvqyKd4r+WXT8O1j7ks6xIxMlHrfcK1jnZ4P
s9yE5ka6q0BsElhIBgGXEFdMxCZ/pDynrHY1egjPuqtLN4I14fByw1TF00bh9CWyYl3HRx95NUC/
+hBq78L9DiH/locA8S+qe9hp9Jobe+8zLzRBk7nokCcGDkX9mxTPAZOAktUQkCFyHFtviUkBTQ5W
4fINjfTCBN02sSsCx9aa65FFLF6CPLt28j46J6d9DxvtbTTddcUgU/MZyubrgUFHwdmk6eHwpLPS
VYyE5JP9txaedGZncdEfLL85aPjM6UwSMn2C7j1lfqJp3lHrwp0YsN+HkndOQhB5CiitMjaXI8xA
tWdPmhbxMu0iCu5ZWKuir28hPje4Ut6wYl9hj+NmRDdAtiuzK/wCMKEKJufMEbtp4YRnt8PpiG1l
iB1iFTP27/1i8Ep00FR/xrETGM6VgDkA6yajd6d0d2TLrkoH1XHftnS16PsJJXBpH4j5QtphP2kf
DgBLJFW31L0ZtLHcF8lHa4EmRR0njT3BnVkBeOAgzRnbhlGufS9hP3rviG/X3dugexijCGXhyw55
ouwSBR3zJBeHho3WqMKGDA6nYPyEVrpPIMqYhI18Nn334U43ixtVr68JcYJmOBycId8mFQBuAn6Z
4dlM2/dZ8EvmOatNY1uSWeFU+MPtcJ+G81PlMSgQgb3NIdONKa1N4z8HlGhYNKhIjNLd8kxUPv6n
AKdTo8GsQl0HbtBD8mEx/iGJZ0wRI4BVQ4vkEYVZYunhGmpR+vHabZtY0r/teHBKDyQuGQwqipwx
GgKdhIE3LtmCbbks5nvIy1LG7j5wTtoAeODq1ecueuSxQb9irWVsPhlXi4qTefDedgQTvWplGfVz
zGMB5Xptt56kQ3OX6tkpJvRrxKGbpCSh8ZMgxAUJZHDVs/7X6hQhQqP5MmCukFhLPl5jxHsb8ZdE
RobyYYBsVHnihXZK9/djY+wCgksTLgcXPbpN3ING87Wu1UrFsA924PxX3vsWiof5mLOSdJyNWnYA
4uvTMzIlq/gxWJ4LA2LR1hzg66brMXtYjIQ89u0RkSeT3MnxkiuUFFrr5rttqIGYqeQvSiJhxi+S
yoFhbhXIVdI2p6Jle0meRJt/oSCl3VSbRqUNyZ67gdBym92f8vKoYwCiqYDs5dh/Os6qWZQ7En1W
Ovrw4dMkf96F2BWT76NvHfOn8PCsxNxCvBBpuONtjpBBExsIS/mUjSp9G2dXSW3o3yPqJUEX6+BO
NwVijjVnNyMYUgwY29jcLdbgrQtU9zrMg2oefg2XohqyEDVupWMhZgVe8UpnDOMMuZ0VzIcgyKpe
mGph1HQvQarzHK8KX9+IrDmnmoUUQSzrVj9lMIg6cYxkRLhOjnl93IF/edKjl0w3t1qPLMKUNLRI
YBwmE95k/Oq+vCQe75AW38FOh+69Gi4aTTgaFCw9HlBTndQM/0VH7Gj5pNF8j9w7Qevv/QYvmHXW
4VHElorbhoHP7qAs8udR69aBEV0lLYARD+pgctjH1Jfaro+emx9MTrAk1I6t567dVpwLFovW9OFw
uhpoz6IeIHOFIdHsrH5heAMP0kTbM3OYtz1uuOYWCIHl0Z13HmL+ATbKaHRbH9EOAa3+dUjSzyLT
pqeYlWJl+ej+YhhHNn27maVvnusjj8fen9UrWgjGn572SbTsm9b3m0mwc+eQsAAAm0eD+SDR9oZe
n4SwX2OuSSM6F4nHmhZdhkheTXAPQeuuLNK4XTw2+Qja+ScukbbibtfDn9zq9ojwjpKZiIbCVZm7
E4plu8meh3j6Ui9IOdACQl8qg0+COwoWrtOOVfEp5S5qkOj6AfGGpXbY6dXXYF2bbloOA13uuEmK
bjO6bwK9dSbhWVdkcSJsacXO1YOjx9wsphW1lGIwL64tOYAG6w861aB6+NlbgSjesi8JFFodfQA+
5rWwLQxoAuku71tfjC8TzsENqTro7xMeH8u6JZW3qGWIox0fp/fTugy1Jq4GpLZ99Tw4/qZLpxXp
XQl7/M4+DgxWJI7XoRIbt4I5ALSuHoBfkI1dIulT3tCWUsh1mJLJW0PXXwTQVp6nnh8zNcz3vwLY
AW36bJUPYX5xI11n37qP/W/HJTUad31+jGmNI0BfsRFzYnPjZtZuHJ5HxA2ByTiROEy2rjvsYoyl
V0LvAcSBTrNMJoSYjwoGgA1BiFxauio1ShoxFs8tX1L9AiBhUQfKrYX7EZ593PELsr3nrY6a4FQD
O0qS3xBFGBzRhcceityulpudTWhsI+he1Xa+KDFuF7CN25ludsSJiBAEJ5RGQFVh+1hV6aiO3vzT
sC+etGYd4ap0THSvP1rxin/uyU/eftw0WiLzX6EJ5kl2OAzYmvPyPzdsGkXw3iTfGkCP+KZKVReH
CEB4T7PWBQziyT+Cy64rxpuAanOKf2VexRdLUppMGfi1rxGQDQfkECrz1J959fub0bNQMQuu+4ax
KIaaZt6QR7eNW6BJkuujPDIHnN4xiOHwxU9tQqKLg2WVjUCZXpX0J/Wurqtvq7Y6S5uUcza7bWAj
q2QU0lAiCSqc4Fd33h1tXHblVXPzre5hBzK3OhrzCev2GHlLj7tgtKAUDH9iNzk3JZsA06s2DVFP
Aqec+o7TeILNdGZ8yqY5SMgSn8YV6sGFRIcY33qyHpmp2nDjOla0JlJqtI5DjSACmwYKsjSO0S3N
68CXG692X/rW37QJYsT4j82wKOWzsCGSF7z2CEvVfGnuxBJJIkErby7bsuJ/8M1RrYQECqqQBXgu
33TuBBv4nh4hhEL4kof82oxR1dCvx52fsUUyUaBk+a5+a5CRm7iex5TGS/uSNR4pBOc+PgW7PzS5
WCUOqcqsn0X+0pCPSctw8V3+714ZtYOVRWlU40JI2FU0BSprMT+FXx7xERPwzP7BymxyV3VXv4rB
3c6xWPsJCdvoqyYjIosDci3syQKFD8G6lIfVWkdpFHY0vd4x9G+FAVP1VtHW41iccGhysgJuMyhv
RyqPTP8ZsmPIc421lvmuChN17mT+3Ak3m+RvEt21+q2yCO6G9MZ1aPL9lFW1QjC1LkDgRMa8o7hQ
L+aKCRU7SffoD4eOw+BELeRH5t8iOQ6SAQrDIyMWF499ZRkzFiDhAB3xU7vQAeR1NWf2MG9dIqpL
D00Thn7Sm5Zd9kgiiAPxq/IxDumLBU02f0XagF4r/RSovBofQTpO2okVmSTA10E8D/OmpV1FUoBz
gCEp3XhJue9DyUhMXwV6mdU91b/b+jpi8UZFtbAGd5cJ5pr8u9kY70rMG1LPyHAAtZauYAD62M38
6d2Jt3n5WbXvweivMwUE58CML2H6sBge5MlvY8XsEFhrICvQmELPLXyy9pob+Stbce46eZBN/WNE
027IWw4rXRz1bmQX4xxCi0gCj6WnRzqMrf9Eg8oIxMA/cS+c+UOCwoQAOaz+TAi2Bou2M2Llmddv
ztyt447aN92WzXkoffrqRxnoaJi+GUsgYu4VZLT2wJ8Z7k0xb5OJnd/ZNDr2gPK5qsW+tuTJ89yt
82FH1V7ttqra35UFUJFIoZkvmrZlHA6BGGclNnmcLwbiA5vBfwoiRGioRRtzVVEuTWKbUhQ5TAmQ
CH3Tfi0tBRyXTLZyoWKE/n/oWgT8O03/kMK5xSC/HUMsmIbLFWEz6GDLT0oMRcVoEqaMi+LICwox
Q1DyQYgr4acgqKkDuWlm77lxCfJFJQSKvJyZ85ji7Iy0U4XqLZy6oV9Erd0CW3OabqVr0bkxeZ/r
tgexg7ytJeVDn0aAE93FoymfA5NcqPwFr1sKg83IGZ+/xiAv22IP43MLAevSh9bfpGgeqVZs6pDP
adw11x7Jpq5DXZUgb8MX258IfAjIUzDZVNsmdmk/9yOif8U1tMRehWDAriJXlvDq+Voifc+ks5jT
V0U6sTSiwpiuJbnzoXdkI/h4LR18P2Tt5KSu+kPwUP97yfgoD379PD/ohcdKkGQaRPeBRgIVhPkA
WXi/Uyp/D4y3TpuUUHU/9dZ6Kr614S3UthrolSDj88OORlGhDedJKXqN8KIL9zfJ6BKM/F3W9qYI
skNvYfFv1JoTNlvCFKXPV16QbTVnLT4QJzXBpgfJaFWw1sqjTK8oWA1WtpQdaEwQgqDHcAvYL820
bJ13HENpVe5mZ1yrMiczQVBr5bdsom03fnA16+xwyoa1rDSfRQ6Ov6n2AjORB8HT56QyjhHORX3a
BaAaNAjtEp1wY25zAlPNFQ3yUxu8seTw0FVqMz+r804t1onZD5Cr40LB0V0kBlkiBTzkFCFqtxkE
Fkz9ZMcnO7lVuTyZ9IXDcKrjs+2HLzx/mlQRHquy/slhG8cdiUQ2f/U7TpeQTU7Q3kYKRyN8b8B7
jUl8tSai5pnq2znjAd957vIfplgUMsbrnE1nsD+9A67Hw6lHdhiVmxX+VBBqvfe8zTYjdDMyEIkX
wnGGu6nRN2+DfnXJAhbkk7aA7liSgm82cHc4lVi5sbtAtY5vKb1gznzC9i3ec8fcdyX78fk48ERi
1Nx6OuhLQKp5+5CUexUMOslNNQHItJxkOyTWpojDdcgO2CGLqSP/KR5d9DXoPHCdWxipGgALzrly
EdmhQ6lHMhyqQ4yOwWJSZaHxobKtCd6i9JnzmNufimKC5pG8pfyEPOZYBovXblql+52ZmyaI5jlg
2HlFA9Z179TDgXJmRAcUTqbxrDYJ0vnF1KtP3nNWs57WzIM66mN55p7LnGBJjt8MH9wNxHZMOEdQ
3HuMXlOGGHiNk/RmocXsng0NNZeDnEU3ASM9x9mvheuPB4oJDd+b8QFZb93iOy5wIaouseW9cjuM
hoO3a+JgTQb81qPQgGQIb8pGRVvVNoMeRjQF3gs7fsnbYlfb2qYMhmfVt/GDIJfDy+t3SDHJJPgo
aXkVCbA/MofEILPyJbHq1k+A8g1HzxJvGekzMJLU7QZ5TmT+M5pUJZBeQdPaBFC3Q1xwfRBe04Go
Gfbuw7zmj2/9TFh+k7SgqqVtsIghLrc9/OGANBWITgrn+WzWX1WdcUiZB43cRxdbbZm8ItDik+3n
mtEFoVVNe+kwKjvoiLpHGrjH3OmBD4Q7jSODvX3LdcME129MIjrkNiEgPCLi4JcpXzx/F+KecclH
qPItAw7iazN8l4p4M1kMzqpFOw2roNuWUCNCvML5Z2elB24XpYPn1sisPbtOu/HxDyM5b/cCo2nj
h+tY8gAUBPisZx6d3g2PWUVEaCXLG3ujvB3+iB5RshEcuCtZoSqrOmxVtrZ5iJiJFLWM7pUVZ9R9
jDn5OWNwiCPm+oncB5m8zOgisvYOkhFVDYNEiDq1ncAaQ8o5YsDwr13VHXqj2pktRr2hIyHO30+d
wbpuZKT+7eqncT4L+eBJPLdVdcro01GVTuNlzj5HQlm8cH61bPRsbnyV756hlNzOu6gJWvPRtTOJ
jBCjPAkKYLMRhLojemJbz9oc6QRFX88a/wPoCCOYwrSec1i2kl/Lx3jY/4U9O6UEA71bn9nc4FNM
Fyxwmu65a+7czPn/wMjzrD+U2D6dwFZeDbgvbaWjkebCd/FUvSXphbV8OCuXtfbJ9h//3/9HNv1B
trRNtHnrD/bJMOIz7qTljPhBn7AMbbBEUU3zi1AvWNrOPvermCIJPGuKCDk/5SIixPSr6pJ75DD6
ScpTlCW/fUVDpiaAkcuohfwiwkV6ekO38pkFnyOfqqhx6cJPLhb0rPtIxNENuFyjn8EptiARtpB5
OoKTaLDZtupIajzGjjHnBGMa9eve6qIFmE1Q8kQkcHpOaCEQ/ZRoMQO0QaounnsGf9PPNJGFkX56
+iVoEAC7n0w+lBMe0cvaHn4GVpUem8GKt8DmjTDh57kE67ikg1emfyxxcxpufGKJ0/jITn40WPOt
yQ4zYfSk2jGQBw2IcpsobGQKWYya2ADgEzDznY89+mmfeaeGHCapQWZ657B4ZdGT4GVvGkoz0t1p
PAQf0Tiy8VS54iWmP5bmuG3Jhqg5xR4hEs86MiDFgHXgnqvjdU1IL/ooIxwPScmOZ3jQE3bI3nLr
ZGnJBoZ018FoiZq17fDCmM7RdMpXz9K5QdEEG3sj3tW0HiJnGUtWwVlXOzbmkhW/21AxFahJw2Xe
GmBtSXKVsUY4Wof6yemeBZEZxpQt/bRfsMVdq2WpJcOtFzW7PGEi1E6buYcq1m/TiZlSSWuHeBaV
ccn5GQAkcfB2jKusuydasBV8gILYTgEklq/RK35S6tza2knnApb4KS8inO81Gijo2zhtCb9y+Q2T
6XOOlNir5Tw2PGuTCGchyvZRUzTOXX8M8xyzMJm67Hnc4GFJb5khH2vsYlXEv2NK5WNCwXXBpEev
wHvghC1DypCwe1UeDV2+usWlovOv2mbpg27PImgH9tZPGZ7nctszNDKhOrsMZaks4ZJ4MO/voIOS
mjhS/N0wMoMFTnjqKTB39I08yRZsCiIFnpyBOZfPZliwfXD2EbidhEaintmgV8QeoNlHCmvzZSqk
uNEjxDRSVh0jqr1f4GNOWRBwhngmybVD4HQ0/UevQdLi8/hL5Hy5E78jIlIViaTjmXoo212EaUC8
uqNk1aLvEe8yzv7ohNiGf5penHKk7Am5q7oxMmvu16a012FlvPeTtQjmu6QznoP20MXuYc76DUGO
n3bO+46vTGH5eVAZ2aw0Juvs3sZ8K+b6lBsszzYxHeMoJrAMEVA9RFoJWAa8bCnQbychRxFZNwAg
fWXp+tXurpjC6qeepRQqYdki3DQbpFhvXnhJGQBRdqr3uT2jucK5ybjhZnntRnfrcz8ooAzRjdLa
0uvj04Fl5Hr/h2its6nLr0pQklkEqk8qajjUgXsHR9vjGMIuV7764zGcPzOH9Yv9LEjjyFlmdngZ
pMEppUyJvtwNTgLWatqRKZdazhN4e1S0jAzAEyEi6fMfM/4z+vmFHzbG97qjAsCMBWOaZfGNRSA6
cNb7XF1aj0ZKS9+1DnG9bNdumd3SVOOF+WzokgwDZdyzC8fHRiIoSKUCOcoOR/io4u7jSNLGX698
K0xWxHihfebQytBCGdI7W9/gICzrJSuVdT8yiu130h6fWOakLSYqog51TAU9P09UR8t4ODj3lM6I
qgTraUy90gbd0gF/PlBVjhMPrSRPY/zugKLpRXfQgS3ahLjnwF+HmRWfCpBOOA/WfjQsCUHhLZAo
KjSJYbFbVYO/qgI+5I4+dwiParOVoDbxQQENJKXgUeSI1zXsDKQ/3fXAAPfQgZW1/oQEVgz2W50D
pdLbCyd5ScmKBXOhl+ExrZxNEnX7yJ425qIoGqb9brDzLEIAqv4VCvk69KqdPhcvI5dmzdI8xZCg
vgOXEaeo+1XOm1OJl4KNXV6o2hS4SJ4ShjJgvrqmm2HmgMndg2b27H+hV2W/NsV4GpmcwiT//kfP
q/riEIy7ub8kLc6jaNXzqEfW3SYYSoQx69/8/70x1LvIw1LkkLDE9Qh9woA2O09skZhZuR5yfgZp
EyHG81w/IxXB1PrK09AOz5YEq1D2Jv2CcU5NXmSsuk4kX2C+UMwa2FkE8XR3B9JA7Vh3P/4bI9wx
wGBSMFbpXxm+Qj9CcT0xpQDS50J7BMePgIymk0ma2mt4Y7rp+o/BhEd3MCSt7ZSv6qnaIC/Fr+de
Tf0MhX3q3yfof6MZcQRwhYYbv3hkICQsPraEOKkEL7kD2xI6UF7Dr0ftqEx+9o60C58Unrrl4vpB
bTixf9Udhvek53mScFvC0ixrlXSYcrv8mtfNa50+J9JjFPPmgUxs2OOWTPtHjoyp/3WDr0GDkI3s
uEnSd7u7ETqh7lNOIMhaq1oRAJ3ip5qbXWqxLqdKSZn7Ce1Bm4KsCT93k7Kg0NFnybVLIxvhD4Mc
etaaW8YDMpaAxXVEvZwrpV1eiorET+c44WRO4g38ospMziA399G30aMjYiHWsG8BjtaY3DBc6w2J
8pPWHdI6fu4FO1vSUXbpxALL09f++GBJJEML/pb1pMeC2xgyblPg7jgKy9234GXcF7//FgLtH9nk
JXV7hbBFh7RE/FSerS17JzEYSlFvZo7IOul2LoSKwDYvrCMqleRUj5zETN+hVyvhUPy39X3OQGRH
FS8jkVcaMxiaG3a/3gQIH3eWW8CL858L2pqUr7MWf3KnPLQ0uW4rD8lMLB52C96tTVKCKwenF6KC
m4tF0Dsb4qaYZ1drLY42tX/qrBniK803wmDR1dBKXtCir9iD0g01BbnH0TnnUjannPIc4YCziFFy
lYR7T914zcGzIT53IATkcF1G98XjYZuhQdYIytgaQHEYUSzRkUb8BTFvh0piQOI9Qukeil/nKrYq
klLmWH21LcI3i3cwZpgqTPfq2dliZLZUZcQlsm1XqwLzgyZ/qWQcgtcHbSFMEkaKDJ7JdF2rnX+g
vWcdFkcAtD4PeKsMByz51Qs9RO071thM8IRx/nbh2fS/ohofx8T4BPMkZR0QKk5oLGqtA0BOr2nS
pv/nnIkBoM7pats9i2MaJlRqqFUdjkgxd/R9RyPviVWct/F8xP+46uGCgHOG24BzQnOoI2quyg4n
67hrDckzoSxKLLAafadLxi0eysdfA3oxa2IZJlt4z6tIPpLypXauTcgnZ1zt+EPxhUu0Au1d7WW8
/kbJ3XjrRKC7CTiq4qVe39mVkWLPSIwEAae/DYxVA+9bx5LMGM9rvxTGDLESxHbK0rujv3S4wgII
Oqxw8rpd2CpoKOCOTM21D8y8ZXgwVWBbyn0h8B956JmDDaAjj6SOGe7rgHo6177tul73ks3OeTCt
VU21RroTy35WwPUvAJx1TNgisUj4VEG1YH6N0VvyE4Jtkzwq+8ZO3CJbyUb1ppkeVNL4ydtb5cx6
jVnrnG49LJ+8nD4LYGw3zG9OMSSb2Xxx44+CgsYKvJMpyrXjvcRqrEmaJuwvUsTqCIbQY8xqvH74
B+UnjISofbP4uS5G6Tk8DfJjMJhe8gDogCS0eFMNwC18C4UAGrr+EY7ak+f8dKjWWaic1JqwYXIb
ImfAJv2tjKFj/Zh5ODV2olCLmBjiEKJ0rvt02ePW7Rsue7Y2hXF1503iOTt1ytAyUDgOPOoYgciS
ULMRNRU36mOBSJ4e0RHxi606NhSnuTgPbACCOMY4EqzLON8OKSIsgjHD4W+WXnD3YH6gPokJKZFQ
4jgWzJ9h0tC+0SkMyAVqxCWjvnEC8zCXxRmyP2bYm1VOC42nctBZLdMsCQ96Q/2WsL0ds+I6olnI
mF35yHVH70eQXBiObGcJ5kbqWVXPqX+vESTZxh6beRKfsrLbtNxWAzUvd+T/ehef8RNKYa85lMhm
GpJa6/E4dUzirA/GNBn3WYiPwLIh91HG1sN8Z1BoWEfBEzu6P2H9NojnfvxwuTZyVO0a9j4TsaNF
kl4+kvd1cyMk1PnrzEpHdOeccEaz0kmwInJAnCn5E8bUPdwpUX9FhDXU1VdnnYOhJhceZrH85PUz
SpYCzM3GbbGDTjA1GtH271PxAB/aWuSybyZmRHnXXBJrhjRIBbjNgKa1xkvo3SoObdX5UpqFxaMr
cTj48SYwPgbdP84D2VPx2p0x1uqPPHMXsSQ4lXjB8AQlILL/kiNDGMajY/bSMJHo/XYTsBE0EGwZ
DlTYqSVrZ9w07tphlwSoUxonoz27LEammNQf6riAxKcJs06+VsMXYXRoGF3gNkxjC7E2Dhy+HJ6K
jVgQcRLQMDKbVQipEuwvZVXJTNwro4vum0dL5Yal8ZkbwVs7zdaR//VKY4itvyZD0jUTVrcM4pyt
xgdThKADNF5boGwjegAlFND8hJPk0jlHVkIGXDrn2GJRYxvRg8fn8ObPxLQ5UGHC3PUsT2GBFc8j
PkmBumlCF+WMHcup71Hpu0HRdt7Bp0ZYUuFh1FCixNTgCSN3NiKTyNEGQhi3CDecpn+xGhqWUdtR
CqYeYxUGBfixZTEdC5yltWO+Jx2TE+cjM6lXiDVrkuhL5OE20r7CDsAmyqTW4BSp4Pg3RzfyNzU1
afGDsMmiUZ9GYwNEciHpIZ3sEHs7yRFBRMrM+AceD/cTjhnSIgPQe6I8JNoIipxvM/9N2OkNlnGU
oNsGfI4ZlOGs/QTiAGIbP0r4RyRf+KsXRZ8vXQosvNtPku4zMC/9gI+O+UMz4Bt/rxhHtCybclx7
Oh19SPZkxXg+aZb8pR2M1nWBcQLnkL/hP5jkj0hWW514RJSAuG058BAGo4VeJQx/BwwCofNhGowx
4ZjHoX5J87cWWSP95zLFlp4hs0yKmEV1+6SLV9asdg4MCVxJbjwoPRuUlKIxrhpYdiQsi7zL3uCC
vhgTEcWAqvGh0Bb2yH6Ml9TF5cnnZEj4OzOWZ676gtcmbnkoOdp8vgMksm7+GrtsCq17SIiRkXUI
VGY2YsFxCtu1TTo3NX2gb1kwLG27WsZw+ES3mn1+Ok+hoIkIZuAbqBuk3y8H3EDkKNDsKJGks8gZ
E9Xyp330voQARZpHVqwg7ywSiwR0dDmbUtks6QjgqqELj2OwhlG/RrjP6WOsbKsjinE+KdyHlDiA
QUjiV+6AqQdBixVIsV5vwUhj9mpVId8HQJnRWvVmsFNfbQ2jAEX+2uWuleNzzOEejrtY+nBtrgHi
OLgJxIv11edse1thX+AUptq8LGam3kdzMBb4ZhiXEAXIBjvPX9WFnTOeScwdo5UnnfEZ4HXUcAzd
yk9X6bqicJ84CfZwmtQUEFLyj6PzWm4UXaPoE1FFDrcghISSJVl22zeUg0zOmaefxVSdqjnj7um2
Efx8Ye+10wsJgqiRCHLMDxI9Z2fsDYSqFovmeX7giGt5fXbCKjLY60RR1+DbQ6HmuFypvrDtJwR3
q84fZUI7+yJJOjWQFw3rfPHZwPRu2Fr3gmuAf1nQLDXcCS34tykebuPMCUNMlhByrgPqarG1dTpo
2IIgFppzUlzWpaSuH7HlsHps1KeEjxHbjso8jzF2WB4WHMhsc4Unj+GIuoXFjSMvzXHFpGTkGbQT
OsFukP0Chae4FsBzhk+FG8eq8cSWVNlgpcgQmYZNCENkmCtbAHQeCwwtxPfGxIhdB0CQ0P+v6tpV
T8iibjjnYbknjlvJF3vlZ84cx1mPAAj7sBL7/YJzUesPZv6q1NoBLyAy+N6tY3rhmeEw+kelR/IB
ZjNRU3+YovdimKiOg01JMRTVhJzN9xJ7lRXDWqbthznzxCBlj/mbhMY8FNl9kXe1ujCSHJ8sjN7e
pNIgPpzTePyUgXVNVvs/ma0p8NlNjAtrWAxQ5Cqk26haV1CY9WiJgZQwFlWCyACbDhaMV8kCbag9
0XiDr8TdgzEOSHbL6lGB6IurlVXLlwpUFRRMpvOJslwV5Aw0cucvWCUmFlstz1kVEWpcvA3ghkVc
u5xd26nWPUAMBNEeailFuj2RCExujEg1hRkR1UVBeJ4i0bj0tyYFUgAKgLUxm/II1PO/CrlgApnY
GKi5EkpyqV2OkXbPsYYNqEuh3YE/e3Rj/2dW8Uulvwvs8DSoExphQkumbDmwKhXTGMRIHpOELXOZ
Wj7/n8f7zn6JLvtfEha+QjWqdF+DeMot3MI4gsBlMs6Beg/mMREq0DKnNGTY+ljdff+M6W3ua6/n
MI/nf1H/bCIM2uab2q/lenLqkFTGMOwjjEZqJaB4eST48Qkn2ZtY85PVIMV6uWYOGR/5+TmrCMgF
Yz0zpgE5F5toEWm4iECfmV2H0Vs91ge1kb0oTt+yXmHEg4SDYw82OzzebcLzsIx8XplBu8EVRMUF
xXWrlAgT+HoqlndlSLdSb720hnE5JyaPlZS/lSPUlnQrcCQguEoJaW0aEj3K0FGLLcepJaFZxO7Y
1p9RnJEDdi2SndruUUzogG31a3TJoEOttQ+KojUou1U6R8IfC4HdLsR4O/UVb+Y3idOrm+N91H0S
Hzw387nMe/SILHcXwAwt28c83QNx1QvL6+S3kvF+ga9vzaAe1JUgQUfYqxv5pUBhPwufmdJsekk+
Fwm0aF7DK3wb3MLvKNV+rX8W8YspMrilZmH7ZajYRMHzoiwyDhlS8F77Cta/ASQU6CYnAH2RW9mb
wZJtrcgE7c2QfitQCqUWEH49rBo52lGgKS3PEvBgrsxRLyKSraVNK2F+QrweCdZflQk7cjRc43Xs
R7+IzFMPV2+QWN7P/9N2wMY5oPUdsdM9yEOSpe5zM32XFlzfxG1UfLCxWZ5CcWRLbIAe55kY642s
KOcJr5tcxTsJkUuVHIWCcU7ozjLtJuWupJRbcqsmnBYRKRwC8oK4YiCoSV4yXXOV4kg/5QyfoF9y
46dsnhsaOdipCL4SdHETN5/Qxx+6Vp2MJd5naoedyLQNkZVP4UXDVSqgJar7EA4Mj5BBfHDArF+W
YLIpl6CWnA7QgTEwmQ7fwgh6ol5v0gYFBH63kX2IgL9WWHTqPFyaMIpqPn706HTLkzMIHU/bA92G
1Xrw2T6sJH3ts39RTpNdz+REkAXqKrM/Yk5hxlnJmAb6szFkOwGAVtxcE5gpspp6nQ7tMGYHy+yR
UvxdDs9jZ52XpvHE+qNLG1uO8g8xPOtrMbxcZQrUylDchWEJtCw674KR4KqNAPUyPutyuKh4OHQI
rlN/EHJqw5ANRP5BrENqnCsjPMogbQD05PXREO8z/aAq4EBAHUXER68JngVUvB8VJFFUKCD7isTL
y3+pjjd5IKXwU1/qm2Zc5OS9WNBXUYdK1GtJveMtS6MqnUzKmiiOfUJmGUxg/pxhWABLKHJWH5zR
EsLIXjj2MY0yyswBhAzA1HmVG5jVRlezLelxdlFh/uZtyTvARCGFMBKWDZ5XAEtV8RNOzGFvM+R2
LkAw/YmB7PdQrqxRPYS16baDtI1xdLHd8CTpLYuQkFvZDST8TISlUi+nViTzYQArSfjcnJjY+Lez
WZxDYn/liQ2H+eiN7CNhUSZi55uj9rVVuwMxfjbAue2IQzYGYrWSJhvxEotPHeCNChkA3DVVCbAU
lFQUKMtw7aHbZmXyJYIPaE20Qxk2K8b91OZrF28uqlewUmCttRm1Ux9oiBbbw2IQ4dd3P4tSf5i4
1YuFAJ1mK2BgXrgtlcDYgzaILSwEE0cjx2v8ljJczBnd112yrnxB+1Ntg9KkehH5RluGjYgaeAIg
k+G0JBiPVSlyXXalyXgyZRykFFsq1xEFw9aMKs+sqpuZn7scrYJ2ycJfPcUEF+mvh3Foz5OyDgaJ
BcUXhm1zX1OEjvi3ecVBmNoqiHoKNd2zd4cGqHm6RKZ99BYyqpAn/EPyx0yiAsAn3sREUtYjFEmv
/1UnCi1kl8ua0wsSqAesQFPCSFtc3RUSnHxirL77dZ+F9700cJBkzIEU1sEMgGDY0U4yoDcGgxuL
EzLbp5zOwlxRYX+IyfKSc3AF+lfDUGVbysVry/gTRaW06Dc9/xrav4Q5ZCs/CQvOekjfCfradlsK
8zk23yI2B1p7W+0gyoQ5Fw1FNwTnJAQ2JasOZ3T7opcj03lE0Jw+UUWvPboFziICF5w0Z7lc5IOf
5F86RGsTco6CqiEsPrK6I18B+s3A+PyUQAphblZJBz1UDkGTHjEw0BMh0GGTptVAV3am0O51eOXx
vrW2VjOjFuKhZRw3yhAeR3SliyaRT6j6Sz142cLkXYJpD60HPaxTEqyX/fS8lCKE7V1CLfIrT99a
crawH9C+XrQyhENKH0x1k4ZXUam4sJyBLMvbarfkW+bmEGxlfyCUqtJu3eC1FPhozhlKpTbzdtxi
o6z6EdBGwD5ejD5sHZwJFMdIZA3onsUmhsU4TGjUFB7S/cKTqIxEhODVGRGrL6hOVRmuFviaBfcD
xt6FskyhPdOXAT1Y7UnltZ5+ZIy4Cu4YI/5qealKUIZIkDSwTIeBqy57VjVU7bjrUnCnzaknm8Qs
/5DryWiw0bAV/c4S+1089/uGIfNYeGCkZXD0q/kwOMD5CSTFmwPYSSNmiyjzM+ZjSDQXzghQC0VG
/8OwioXXqgWu5WsS48TklEApCJ0EpbX+nS3/yvQeoUw2hpM5/BUg0FIFlrmGQEp6gvhIeMJjETiI
6CeUKQLeDFH6SsN/GpbQYvDr8G+CK262y7eowuZgQ25243bFRlnYzP1pru6a/F0Dn2osL1GQVzCK
R0QW3tYJuBWcKuUlop/Bl2LReiVL6uDPeZEATHTSM8/5RJlFJumZVVkRfxUDcRJ86K3+L9K/OUcc
RpoaysCWaeBvpDZg4FYegjW9W/PwIeanlBkiIINm7YPbW8jgmznZRgYPsG5pmoA5/+CqIapHbnxD
OiIVpfTcDWRE5Lr6bmLryvkLjRUanWENKmhNiOBFAsrJLcENQP3Kuk6lOpGYM/EhhHxK0TpN5qGM
M+zalIO6/so0C01OL/saSw3JSXi1K4r+obYALC0sBaXHiC6RtI+AgCxuDTZDfLmEv9iKJwUhv6wq
ntizsBRRbD7MZHGD/pX/rOBkT2dycP/BsQDYht0iB82Q2YqhwS0NY3re+Fmjj+ixrIfmuNWU52T8
kXNJ5cMD1zVfbBJzJNIqna5SWsdJAsyfsDKWxrsKt8EefVO8ztPtKJdU4qDkNqrEaneXpPxgWvDW
J8s2Mr/I0LbVDjv9jGGrXiMu3EXXNhkWL32GgjXrx6lXL3OJ6pi9NaHzE2G94P4QeDCRRxkT+IUo
urUkeZ3Yf7LmfxHZMU7FM4aWGoLVLSK03mV+H6ralYLhSLpYY74YdBTqwDcvD7xB5p2IUxjVwEpT
qB1Tjd2x0b1aXlfZPQo/y6sIztGo06QKj6+peII+gv14YwviTr1ODpO6W1Xvg/LTTcwLIOwEbH0l
6q+Mj7ZQeEcBGoH3n8wIefRhjz/SHgQsmNMPXDeg+tlPpVbMXFnTM37tqIIY9AQpATy6yHRdtPYS
MH1m+4xdxn2I+HnlGI/GuNNK9gn3EYqHEeFIZt1nwXs1wui8xnuE1ONJrXgKI6c2ZzQzX+puwio7
GveastbSErctFx6GtxEO36AEj7YcSOhirsM/tf6zqf9MHlGeQpQ5er+DAmEBjg/Fc06engrHrUV3
nGYTokXGf+iPUxY1KovAViR/UeKDEoG6lLXXRIiClOPAsUApmRgL2kq4rC1w7LlFq5C5eFcdEin3
OSu8uCdkUguyg5kwqdQReo04UG9xbfmliIY3j5H1iKMtkADBQEGUMSFUXof2qpvYgECLMTDvJJLp
qUXjdsxRmFQnUegu0ynViV7ilJMJ2eA9YeBC00f6JyzmoKCnRvFGaGW5UG3kPv0QQusfby66rWpt
udgYHFLNoAoSiuu1L2QdtLXmtQXSgIRTQl4NtQ0p8CuyIGMXYHXyY2XPhZbqRiKeFK04MQYA500F
rLpidwqEN3akW4hdhyk1PLSRZuy20d2gBxyWYKdF0V9YyCeZxjPSvHrsSUBA6xACxAtkxOtEGGlr
imIo7GHqB0r90iGRRhDD3HAOnM7aWPDp0z5xUivBQvhTtixKE3MbGis/CHAc0x+FsPrWApeOPe8r
RMnE+kaBT2uNioeQzhsk1NdMfxtx5QIvhzYA9Qexjp47M4dDE16xmTIUtKq/qFvXwSTLJq+aJLpx
YDwU3HC1Ul1LNnGKRUpYnLvlcpzm5Gv5Xyu+oD0jUwMPRiuEX7O2fLQmUT/rsFf5SohAXE9XIxpO
k8QbzdyaSHea/xF4gcd58a5mxqfyOpbZmyC0Fx2KymYuUt9MjZOgl39CNH4TSXpqmTJ3zd4g51Au
4k3XgRhv9E1eKcdOkNEJhjvBSNkKppsOsGEFIDbVc3xAS2nseg4ADRakYHQ3mQKORbmuyZDm65C8
j+k5Ji3YZROZ8+8Q/RPALUxZj+yr8gudlxrHipryT7CGipT4eF274rb6t3U22R0oKO6aleM0BuEu
SyEnsZbO2Uk07ZHRgNCCew2cYgZNwanZ+zlV0bq2VIbHSguQEYog7rK1U8jjsmo4QhiTCvErrMAU
yEUmJc96TtVESM994S+K/K40QPSwi5BXg3X8LeW5XdKSeTwGbzGuPMzLjIaIel1Ndw2KuaL1xsw4
WVbhawwErObSpTxrjB5laKEaKkhL2BnJWxnEm5blUdyum7qNpjDi6PcQDshsi19jFWopasxcRW4d
IuZsnIbpsNH9DBFfD5T4JZmAfNINs0cfONnK4lPSLNcMUW2y2a+t+KRMzSFXd3XNvbxurln2LAG3
KiGgc4W7ptmkLBPnRXyfu2U3pG+GKHqJyTZOsac6OKvpZWDerQ36aR7rkzq+r0kNGQu/aFq+gzB5
jzmrEkJIVaAqmZ+oAQnSCEHV/sxBR/vbybvCPFj5gNuXPBLVuJLZtG7gDkLBIE5Nv2jC7aEmi3qh
qqnEddAXHebKQJDWfKtKcYjKkZFbt4u76SDnj043DytWUAg49RZ5P4Z02hYyEiaJU975Jj6CsAYq
OHsQt8llo2Dt8ZHYAzy5+CeTJU7upDj0eHKUFizw+EFLdSqiwR204s6UadvjzWyW/D4VyzO5JsDT
gp7PSMQSPZr6Re2oQgpNu0lhRf1sSS6RwZ+JIfwL5n+ioAMra3Fom6kfw++2cIoUMT1DuZUM7VBU
PxkvLxPF0ClLnwnSqnxkwDHtUmalKm98Thr8Fhe21nPwjI8yvdOCkW6SPiSh+03Smew+ntyK2hP3
TRoaB6XsjvIgfw1LzIytZlbSEHwhGECZrJyNmMGjSoZ6zoyGbTVyLckMX2Ojf6FpgeEpDW+pnF/1
kkeEeSINcHFItHnXnfNk8Cw8syUZXBJRywGI0p6xpBHqTtucxJH9ZQoQZk0MnfeSQmqURqtD8cHW
URGQ/CW7vIh23XQqGsr9lLHf6ClFuuk1JstxRpL1sFHadDMV0nYw2QbQPrDzdupIP6uD/g1p4RVm
i5oAyxatQTnDsXFHcrUjBqD4ENAQTU3kCPlV0+tnhuu+FPbCmH50eoUaF3ODZPhhzYWcSH4w5Pdo
gS2czDsjVtm1WR8rLkdIl98MyF0CkFauaHpL4sA8JTW3Fl3vIJQHnaZlAUyqd8FHBXyA1xga1HQ3
jzC8ewaBbOz0Dssa118YGAiO37lsbXIFjEyKjXUgNCUpTob+LFNXaP9Yrr6SkLqJKh6G5IwaE1qU
JAz7kqu8BESorrBZTERt4Vt5/StAsZqG+JpNgIGanYpCrJuYe2WAFPLpUeJKQtmFOcev8ElGuukz
yiRC8l6nBv2PK6gUPSZO2nuMrB9k2SHQEVhWKlA1pMwrZkNFMspuPEE2mhf3pIbCrvMi/CTrDYU4
HWdF6ypepNR0m2k5WUgEtOqpMvGB6W+pgNSM6LQqhQqQf0GmXBtz+crQecX5PHtmUt35hc+J++Jz
QMRCbM8mjh+VMO1hurmTvrzLcbapZJRZSXNmKp8UnpFeV5BQ0pFIhxuABZyOCkfpenyJ5zLKvKGt
njK3Fuufiz5am6FLGElQhMtmf1zvs6yl4cRLX8k8GmE//uQ4ooyBLOIlZPrNmiiMXjOlf1ZJ7uUh
tu02czOaylUBVzLp7kfGXPTIZlndlc489LPAUJNNWdUIrDyWS78pl+KVcYk/CRUcb9PAwBIfgiy9
9abqEkohxsxlM+XmadVdbWh0NJZvNBtDBWYqtCgSbj3VnxHoz7EBaaFWe0uJrmwID8ySBcKtcvUq
Dugb9/2wh3cXC2yOUTM914gKZYf6D/e6qE7vRRi/mmuHMMF1FlfbM4vr2VJATJiUHU5H1pjPT/8T
gPmBMip6aijKPsZ80KqeOIa47nIAABhzXxUEgwO2XJjJjha7JgZqi9ejUqDVbiOnq7lzicTI0mQn
odpeYzIGZNRxEB3IQHjgNHFWQKckwFpvktU3aMe0xmti+/gxsHFOWD/lJnK6rnyZAwH3crMnCAyd
Qo9ikfCU5oCN4R6W81Fczqmq8r0MrLMjo3JEQvKcDqnmBB+l4bjgRlUEBhFys2uzGpGPDg5bCV7k
hKTxLOvf8bpsU5Npc/IquASZsaE9j/GESIh47vSht57C8yQi+YnV7MMYU3dScV2JFyPkEWZ3HCTa
vkUZPvQyUqfy0IHplEbzUBbWQ8a3kmifYyn6eBCzlZPFSF5YUMzw5GmhTC3E/lcUj7D9QkeJ8PzK
wmHQskPT66eELa4eoWOx9G0g96wJ4OXn3b+YKC5YQANj/nl6DnA2ogtq2EwaNvumx6DkRYxRpeKp
pQpk/WLfKN2Lnsh7k8RTlGC2rGM9UQH6FMy+T2nPq3D90Y16cvXqmnqC062mupYTi7IoZGtP3Iou
7az0z2ixIec1Kj6Fo2ONo0KsTGiO1Z7l1HCnkY2giuGk+kDhdLF6nYAibpQUXChLqDYWLrwwwEGy
B2XynlR/gwFi5yZJrIEqJPKkoQw9O5WldedZ+rZgyhjYADDSSvz+GqYLg4iETk8SUTk6LUIVBeOw
PcBDFPrue6Cr6cmOjBl+pbBnBPC3GcAcg/Nu0B29wQev8EVcD/usZuwNSzGdp1+GgdTgcWsPnc6G
QqvOM7vpYd0ng6uYm8qpzQKE7+JJo0WCrjE4kVjfuigy3QFVB2tXeFH0BeoLPK58GF2DEXaEjoL7
RKy122hBngH1IkSO2WMjXyYECzgNIp03+2NScE1hOxHjjiUxwxahv8msuwbx22AuNmM77XmCFuuV
bIKF0qo6W0b9rrB425QJKgHFhBDBE41AO2u+UkNYkVIWrgM12BW8kgg7rD8zIm5VJachyA/42DH9
M4dHabUk4paj5hhmDLysG+xHnS1JTW24PsZxl9/HRWUJI/otPpVuaplxcD3pHgNswSqs93YsPXUi
Gk9Gx9GxnSz42VLFcJK4OdT4eRTRFwpiszMUcWLN2k17leA/RsUjHSqnz02nq5wIcEEAhZr14Uai
kAfcD1RuRV0L7LLsHmoG3vNFvwia8K9I1e2QJLu2h9c0fCKC2QSa+ZMigFIF0VszmbLKuEpt4Znx
KWkocaIBnieeAF4WifpoyNWtqMJy0qEUnTMXOqxbjY9kUf7XabWlQE4W7tqBaCYW95PZ4/iRXgE3
PKVKupqqdiYKYyMk6V+/INNpvmSD4UOmsRqd9kqOxLzSN8gNnaH5NJOC7BBmVQ0Ct/LZqhMXs4RY
50ELstdnuV0mWsWEFFPwvUriJuQOEEk7umI43uph2qGHrJPsLqMQlTrJzVa+tTTuFVbJOPw5gUAh
UDxLo2pnHKfyIO0rjfA2xkKDsMWPPjqBkAMlSCZiBumO6ElrPgw9xp7LEMnqkXqVy+Rrf3rvlc1r
1BT3CEGKzueZEng5SsQ2NTUHxaPJALTyw5u0KEHCpFz0JnZ7yAG+0ukWlsHe1HjzMQbc5XmJCutc
zs/1O0uTD71JXtCqAUyjK2d3IF4wGsNeIwae7LmIrZtFulwsq1to2BtiHTb6iHJBBxqBz/rp9BY/
sycgRGQYbmsl5/3iuZp0RU+7m5GXACtlNrgBvrDlmKwOJmKpJeRKWCRDzR/sgbyYz79EtF/mlMmM
EutGfEjtW7tgJ+ADM2v4p1btDfN0z+G5sx2d7Zi2TuA8Viknu+SJbsYeUVkEs+hnjMCjiTpH27ZJ
ZRP+GbGG4HBN+sdapWMRd3LqlE4dXZk8nEkG8IGsJRG9XP6cKn8aP0NR8cssPFE+Ua8w49QJDAjR
Xp46Ps0u79Fx4cdDzmPEKDZ5LfGu7aTzMgAeROgV6OCSkTmAxW2aU8xz3ssNvc9nN3oZR868zln0
9VsHoovGHVdZsNFZfuXkOIrjVfjqDQ5yljN96zNd2jcUXbwPMuGYWD3ydCRAj45yiKtZAIUnfSCq
SUkK32oNikrL6ciWTBa9cn7tqxvFgcKLbnFrjEgkfMeI2btO5HIYBw18XpMk/yi2YG50+y4/TUje
WVhVi1eEk0tcWd+pLm47vb+F1zzlTmHhJXOGyh+aehq6p8gwPf3uYOw3MSIj/mCVeCjpwD061Q9w
UQxWYifjFV2FX4LyDHO/KD5n5cP4J6stSwT8lxM8b6PTbCRRvtRT7gC6BM5sGD8II6f6YlKHyMNe
Cene1sd0bD4TcXLXd2Er6WfShHdhOj26ygfk/8MO/02ALCquO4u2b9/6TnrUsoz20tgnSPL1sT0K
GsTWe5YPPzJr5TSOd4pEQcY5N9J0Wf1vNN/A7XXqPmtX8H9/VCWNKHa0/dTBufmTAwWW45ApAAMh
1BPv9EroSvpil/Ib4RtxOosLhSgPEd26t5RgJJjXYl5L/UR8iZnyRebyMWJuHVlbF1Hxpi90/bz8
Kb67ZNkUUVC7mtW99OTp9NjVC8vUGXsRnwjPXE0QnMQ8TlPHiGMM9210S/urJDCQ1Boi2QQBga56
aGpclsly6OnIi5WKR8U4dCeFDq1sVMjIqT8LACpcqWzuTJvoqDXaJMQDDRIRDucyI8UHCUltLpeM
u2fw8aFZ82U1mazHQcSvyQzIgLDVBLxPOj+MyJekyltvpa57rAYUSsj0RVuzXzPFldpr0t/ndZ1Q
IewJLwxLnIYen/Z/H64v02b8qbPsgpLsNQ3WjXKO2IU3OaQEq3ka2nySRJRoDFwwdIutcGS2vZVI
2+VgmLGxzcNkGxbRI0aCMW5ymkldIweueIrJumCe0xDszStPDysYHCSv0VfmYX8U0jMHxLayql0Q
bKYSRGkOjz7J0vdcXItoDJjwnaLsvRahd/Q4q/oF0WeHlx67BQp57WGK51EpN/yxLIsTf8yKR8+c
E9T89Dt0+R5sD8kHMsmQoiLyoOTIi/CfGb8Z9qf1KNObD9oywO+UZvTIvLaGxMWozJ4a/b4p7YMW
WvFTDU9ZjFEyW9whFe5aedG4GH2CuFU4cSzLok5oN+G56NcH/thaK+h9QwccMUjdzzmSPJF5VqK9
rmdjp36sAzYhK/mLEdbF7hJeI+tl4byS6bZgKckZXWWLbainZYr/kuoZjbkrVu2Wps6pKwXE24pc
Ymcip++Q+Db5xOeLqmo+WGmrr5lSpOYCrTMmb4keGEBRSAAvg9cypvK+Np8kB7YOHzj+KYIVB6zB
1WMwcndVb8i0EuFLZ2HDMSIo4gBPlRSdORGCgvmcFW1rhb6efQb5tV5osyDSiUiApf3QBxhZ+MEt
nNBJ7jbPEMTxyIEDwTfW9j098ZKQXQCfRqy8JEEEq+8jlRaXUwxbWhYeOoIBoSzWIaRbvH2gzYNn
gSc8oopd51ot3x+MBn+J5IMVMhAaHuVeKZ90LyNCHeN3fU+truzhRV3DhAyCwMZnxgUxSpV5JYI7
3t+1sW8qXjpcZ6oh60XjLdwVfsqwpjpNsP+nxUn7EWki1pSKuWV6NRLesrhooLJWXwLvx/UFp8aw
hrIZKX525d4RsDkY8fKJrxxHaeAK0R+xbJCgGn/U/5Tlh2QTsccGBzs5DOPdlF2D+HO9iAk1Kv0T
/TSDf4AJbfbC0JfJyPJA5TNR8XIby6KyVcTfUcWXTxlYixoLnAo76QH2pg/C7ELsDp5zsoTcWD6p
Ba/J6aTz+JUtZrSmvAdicx6KgoQ55iEPOmpIzCZeT/J7e0RRSKcKQD1tPHMzfy3B6zxcgyLzJUVh
ZMtJnQMHQpAsn/T+Oit0mWxYCmZGS7uirQVIJ+xzGaaD2FonQPQVwOui+Co0DyPlbog9IfNlbns4
EVrxwyejtcDO6Fraq4GWnr+AM7MKvtviLqF2X0v2UD7NKBxC6ylbqpeMqDLGzza8l+HeWB75ci6G
3knw3XIrDNbsLjFv3uAFTaVbWDp+bl9PJDfI/DBCoy9f5npEkNDzuSG7mkxuU/MTuRaBU0Ew0Yrk
LifKpWe61qPHLsGr99egOsm8B5Zs8bu5vqSWvJtMngMp91lc7IWy+cSAf5Uk47UkttdGc3MKNe0c
0SREt1oxbyTtIk+Rd2K77+ueHvY6pC+DCehxl4kfcKOMW36iwmG5fFJ/j+9sno7xHnF6fIyP65ze
i73qO8IjYKee4SbvnuVMV3X9ZYfp/S33BDf8LD3y6r9J1PWIvzkBUy4usZtspgN7F9HmTwbgaHd+
xUjl6bEqf/CmdPQ9HbCt8O+DfbPtD9+NX9ArOINtHxvbdfnqkRho2+3sF8/yseqjOLHrveYbpkOY
7j+yJBS/P0a8io+KP/8bt+iG+L6QrZ4RqW7ELXgOu3J/ftRLZqMht8Ey+otj2t2baZuXySEYybNc
DxgH3+vzZ/2l4+ALjuDi0MOVbX98HF2uACkzm2j7fDYuGFpb3v98PB4cwLvIPqfO84VcXvtYH2kY
HIBKDj/xRdiAKnfufvDP8CwPgUT3Znji5mM8onzHj7Yfj2Adi3N/5NTR/IJURDs7Tz7f7cfinr/q
I0+5vXg0qjakBS5UfGRPyJzy+sPah69w8d6XHfA9CHrM123vFvrJBmrDb8aNyPYKPh/mZc15fV3s
0+ewOX3W9uU22d7RtA1vcf07u33bd7/OTmL7Dy65570cbXAwzvmc7B7i5py/sBy2G/vxJW6QDTsk
7bBu/kJdvwkumPftxZXcxwOamgea9Amq5vC4I4W2SfnYVA5Hv48AcVN5u8pTv8ks8oL3fAs3O99O
TJDdxIVKsK286hFuw230wAHxbmzCbcLYcWN8jO/xNnLLe7oFm8Cfm7nBASGYY+44ir/I0nX6C327
nRwY/Sb23cdvxF/qP0gDpqn7xXljEz7jIF735Pe/2b7+ZY5504DZ2IUz2tYe8+Su/24P0Qk9Wrvr
dyxhnfAdZqADq8EL3OTx91c418PhgPvDBuNj17uaTaYdncwzE5HxQCTGFtFh5c27a3gnNmnbvyPj
dEgYct5O3YVGzu42TAJt9cAd48/fkc9jzbSfh9IRv+VvlktO4c/7bJeiRvdnorRsHwHPNtnVv9Fh
sJxxPx8FX/CDmO2JHR3kI9MB9t7br+GG8HLbv0Y7dVu/1C/ph77NK1txCFTbVp9U0wIfNTccEoXb
zIdYnQO7fc1u641K93qU7c6peLgGT94t7rgXNwzLd6HjP5iubcbL1xeJoy/iBsT+C8PQbXMLqHoX
ezZulLhYlHjpAi2hC+Zf4w/wqIC3FlDgCed/R5qvqexmxi5r8RGa1EH6Lin2AaOWXCi89X2ysEJY
J0dKRMVUAna8UB2zdLcI+mPmQQQsq22RxyEpNpqVkcYH8Lk8Tal8ytHqrv2xkX3DRznNJpNBKSHc
eNXd1Y7cdlzogwpDwLSuojB6WsSK5549mMfuM8/ahJvdNeLWCZ3zF/m5LkR5H7epfb+nl/VXA7e3
MWTbm93d+fCOH457v28S7/53b+EpvDRXE7ULyeo2dIITyUEbqB7zYTxkp8CBVmr/Hv7uu8Tmpjzs
TPd3tCNEswjTjS/e/Mknd76HTFc8iAc4SOMhQgvqSCfuaoYjL8OtImeP3MvSfj9yTHrufXc1nR28
FOCwRDMxVLHrLSM9nunOtu37bmNs/h6+X3IoIEJCQPiqvQn4K/k9GJiNWxy7iMF4OJJdv2fKB3sO
peZ633T7efVtOsvb8pZYDpsI/re8TW+TW5yjneS6/a/kMrDjTsD7Ir2FHxbP4lf3BUzD/Md/Zm6U
rxrq3kb+j6Tz2k4cW8LwE2kt5XALEiIasI0DN1oOWDlnPf18u2fNOdOeDm5A0q6qv/4Q0YtTQ8X/
dIfN8woGELZJ+vt0K7x9SOR8S0w397G4BSVCbb7iX4HaZNUhqg5L8ATfJrR+DCpqYR3iGUuiVflK
ciAE7dfouVrtv75e+nmDIRZrZBYMASq0kDqDZGC9+MNehtK4Kw7Fe+ynvu7CZlkF7jO/45avh+2w
2jxi/wGZRcyAnqhDHKZbMpJWyLc4ajng7fHVyk71LnY2dEVHyshK3nx+IXz+0TyV89va8x7VI9Kc
zeI1XyQIuv3xi5ndE6cqRJ4Vbdxr8mTsqU+EPvnmx0J96I/4sq2VvfjL7N37e88y8p2z/vhunYC3
V9bzsPoRpWr8gFfqoqhx8fZ9mp6jd0go/uMZTtaKQr8eTwo/Jq5PDviGYpRuohVH5G0vu97ntO5d
w/8cvM/PiYdf/F/xnkA3d9IeBHx944WKkxKLTE615uisvmXvu7iA8O4WFxLrptp90EJ7FocX0Wx+
snt767mf9VOzKb1mg7vSqXIr91qsUc1R8QZfPDbZ9ivZfvEp3V4SjyNM/B2J53327tM+Fwf1iluI
mpzvjuQ08IXmt27nmedWQO3kF6yle+fhjvkGF3yNZHrFoPlieD/m0fBISHsKTxGWSRf7iLAABN2D
FCbRSCAJXXPR+Pi8H3xg+Pim9UKlh7Rx/P/fJj9j+V83EiZXX7CQV+UFN0YORxFO1+74SdhJW0Tm
bu6+XNms8PhGvkDxVgOf2/qXDZj38YbriAu5yq+9yl3OjO8utGUKBxwBN0Jkt+OQc4PncVX4GQVh
/BZlZtzGHCXyd3SPz5z8h2KfeMNdHLx00Oz6MSd1tqSxPIl2JXiB5P3UeeEFkcqu33GliHZYNWtR
SsX3QgtB+tQBVfFK4vJBEN68xe/Bev+lk5tyXDx9g6Mrp7/4uPVt53d+vpG3TO3Q7/+9QlH4sjWm
/2uIN5fM7yFiodtZEwh5czjdoluwll7bQ/nuuFtRyfnIaXZEca1OUGP87BE8WZd+Bct2F/mGa68Z
Uw9oh9fOUbwivHQY4sS5CWq45nVuxc9Km+ArXf1iTbHCaX7zTS3zHj+kR68uJO1wveWXjtZQfWXu
WWeH4sAq5WhjyUsQxMl4Np66g/OUr+nEzqGH3vuKING1trlH3McTKMpzcxEulpvf0B0PJ+JOVvAA
zo2rnCt32DBUrnB685ieXWM17zVufESz3riFqqTwC8URpte/a0f190UHcPiIXpcNPBoehI83yz1s
/+ghIg/lnxufQxe2BJeBT9P945n33sST9IH2eiUdeU4cuoV+BQ/iEB1xoHPHfePyOhReUeO2e4F6
r5yj+HusXbuF5bpOz38jV2LP6/H2T7ftlmvsopj5+qL9ajiBou3+q1m/XHv+DoIpd9bG2HSv2Phs
5rdmp2wM7kUkvHzuxICuMaja9V7n6ldeWbfhFQB8rcKvzgVJ3U0b64UStJa4YjZPNou6Y+eidb4G
1+gVhyPPOIunf9lgg/Bh+qafvnWb2huv81V5SWGI7uoDAKrs41B971e/V24QnvbT8Nnu0Z6Bp6/a
d3n8AyGoPWIOuX/ppwz3gFcVD4nEP9yVfrJnsIW1tWZo3KI98OIXbHM31iXgdoqOyguxhKf+ffzO
HvW30bnBk3OJzxGPKHffxXGjfb4xsXw04Wcd6a623Mf0bvYzFHoDQBp8aD0eZtovecv2VMe+St0M
D/vbrFzykg5hv2r8xq8e1z/HtbkhWPygM/zFx8vvNrI/XkvP9Obn5Wy8tAdNSfkunIlhjcJ13LVz
fNAr/duuCQMZobH543MMPZ1eaEp4iTdQVpoYFblAuiG9hK97BJnqrsJkTxDYUI7CFaER6zYwX0t8
Ni9zQj2qXvrm0uKeZQ0r1Rv34RMXG93rK+rHltyO1y7Dzwv2m0qS1nNe5jxRL7bFcopLwNPs0uxy
NU/3SNQ97IX5B0OFNc5tLnKn9c+l2Go6YxvWm50nrWAL8Q9Bh2uiwHjO0lPwGZ9iHy0Uf7+Y79JH
9FLewhupP9W7fgk5uXNfc79bitBOX/krzI3XEwMjbnuuGMGemasAIdeEVLjQ9o7fMI55FfxA7Gmn
gM747D4DBJS0CR7EkmdzrX9Nu3yLr0n9PPOoTrzn5RNKmGeeAs/ZGRfCv1fxdkcpX198fXUZVqbb
bEPfulEs14HbI95e1c/KUaB6YBSsGvHmiFcGKSpkaksexHF4SMJ41HgvUhVnFCwRMDtFjDa3AbKq
HNYxEPjXVF8rkA6yaw9x/V6NJ2so2cYV76KjNUzbbYeahEb9PTKTK/ZJfluZGwfPoaCZjlJyCIh9
sRJvhObChvhbq5qDBDsyQuSPpnRlkaBRArTWnmR2cFVkv2duK2GM6NwXGahP0v41Fq7mTO38l903
LwLly7q9rN7MZI/DNmKBUz2e0vpNja9pgRMHqyda/VMZKO7I4D7eMhJJOwxSiN42YrBxorgCek44
BGRjVAloHqQnM4P7E+FxIHz31zLOUeu5WbZl5ZkyagaMcN+CkeM+R0+LkZvG+4ZVqRrdxspruu5u
UwJMGdldA3Rr4z00HjJyhJ/RfSk/scRZBUoN3gi0DwtsetKj48I3ntVHQLzd6MJbksmclutlxz4b
vSpa97teGluBT/P+e1bzwGSVlALjg6fn9+ZtcqpXg/fv1OYxtfd1edVHhUIGMFZDG9dBz3rYsqpW
vUuRfhjQuC214/aaetbih63CIP+ucPdTxXJFpo1UBKA9dbdcxU0uTK4m+7uAnX0HFXZJdun40NXr
YLGNyq6xcQeSNOQ/WFsbseudx58+7dnH3lUbWUF9cuKTEU+rtLotk7YzSWtRI+lSqtjJ3NmdRoKF
BZdryHK/VhJkUHfLBojdtrJNbANeWVLiSp35VuKcVyHhjyHMZZBNW1RMc5Jtef1ajaqqk48zvqQT
ijf9s+Tixyxls56ACwGV8kmyhBJ7rtzq8O/FFYYq4lySEDqNc+nWY4Y5PDAcf1ig0+BlgMNz8tmd
xortlD/WPyZ+q+M2aWExLKgeAE3qW8lwVjYkLgV0rcvy3BopAVeUB+USqBPE2XTf4NGOK7h+KxTC
kIA3u6I/Ny0gFcF3aD19LhcfG5c6Mu6gkfOQQtEZdn3k9wVLagJ0HF0GftN9ieHPEo+hEm+LFj4X
NlBGX3klaQzTIrmQv9aTMxLRlx9w1d/CO39rcWQk82G3q5SbRNI2aqwEZbGMRZgmWbR6YSi7WgWQ
3j8KFRmL80BDsepxkCnje5Ffsd+BxAp9oJbeO9IrxNPZ2xd9KJ/GCMkmqHiXZV6tTT8KJv+LRQYL
7at6HybrtY/lLRYTq1Z9a9qOCDPmzWzGvb3BhqcGPJ7OeTKjEbu6yYCQSkCO5meVvw2WfMmSnYrB
QBTvBKaMWwWg/b5F+NLmt3jEmjS6sy8EVZSEmFrOMZZXXm1qSMouXKqcNxuPREy4v2KWICDIIQhi
0TymAm5vvLyIBZcOqdew4YBlaGRP3BBOFnpsY//BvfXEOafJELgLX2sW6R8RadQlki+YeGzquq2m
uxauMZTUpF4YXGd1K6bzueYBnbGU6nNrHeHuLpZRkA9aYh5YfnULFnq0QQasBshIIl5XwMDiHDUj
DEHN5zC/z2Hm8mrFjhfajROX5M5Va50BLW5EUhzmTlQw+ByBBRRN8nyHucNkyedc+oxjbZ9o7KtG
CzgnpxjD8sWsaze2WPB08lvRXNkHy/VbE75IxEKDapotRPS91V/z/LpgCkProdHIiYRvfuygeSXA
D+EXD63Y+RJ5wHrv0M6Y/Bb7IWY304ZHWSHUey81GGGbMxLVLlm3k+Sp+qPs35VbNSgs1abGC/sX
a8JACoZIg/aDM6Uybyba4EBDPsHsAG4CeWYlW91lMtEwKqHH+4PnNfI+TFeCMOAYe5s7NSVssy6U
lTPo5wAbC9W0/6KRrVudrSyWIbFKGcvoKJpougV4k0KFUefFty5Kgw++bq1lnOel8VXUgrJduF9p
1wEY4wiyMvqodIjWBnYJE+tqi/MrKSUvzwKQ43ss3606wkcmQMXAUeUk67FvX0HsDfBGiEoY5JwU
7XNJF48jSDFZjbCYq8kPxEohZUueyHDGO27fut0krICADALzzEZKiStm+mQ/W5o7pL9Z+C5j1eDA
6NIVTIbU6dgJSxKHnWL7pzczx9CVvRJunm4OBMCDUcia1yLd1lqOnYmnIj3YloVk90p5mCM8W+Sf
IC5PMeVQgwE64T6tImEc03krth15g5E5Ro6FBQkGGkCawpElyO6dVMJz03PLDOnkKWnmCRZs15No
EsJIsv1OSa9UeWp3vR7i6CNLkFPGb+JWX4hDihY6LoK/o2WrJnedXZTJ1rzT76F1Y4n1/+byhsBt
nZHos2jcdCj74v3CVmXRiM/h6BZbrklNocMjCcLLzYztTTNfxU62BgOZyxTtarQW3UjQ3YqQnIGv
KnqM/ZukP4Uu14JrFMLv6E8Dv28Xj7sx8bKCIxci+m8XFesJY8oh+sNKoAZ/VkhnAL5U8M34zNq7
+VRV7bHW4pMsZ1sHlv5am054ILYljgCU3GBiIsB0MLl1LfYU/amOq38UOnGwjtiHQ+ATpJEhoE9K
b6L0aF2HYzSLZEi3vfSJIQqdieC/QGWRq8ybcY+QClJJ4meFu4r4Nh7ZQLB3opQdr+DL+JJ2VGhr
NHaseE5xjQirg2fQ37nX1hXhx3OBKnvp/trubSI+BZ3h6h91ZEnOjXJL6brSkO4IpiU8BVXPfFaw
CBIxDyY+POfqY0Zow+mLDeATGG4ZtLM2hSvSjod/j3yxF8eYeD+qQmtk/jSspFKWVkEDypmxXqfK
C6gSxshTPHNJh+opt9gzdtcCEhVM7gkI3foRPV6cnGLaUFleNyM4OJwBGTdRWEQBmE+AIfpCS9wp
vug8lN6fOnIQTKGX5o9yV08YVJZy94gNwrON9ox2PetepmuIXDjMsEM2y7dcNz5JN/AL5cY2kNus
J8ZGUW8lK37aF1t5iPtWar4DvOYggVjc1DaNn0L0T8DRFWHOpD530FFqFGbOUwJY3iBygJ/aMPrT
rYwpPAm6sUiGc9r9FfOCNtbcDNwIU/QdWjTnwUuB71ahMbwQHREr7VO5cMjV+3KCus+es6ZBlbn3
JzX3FSv+gJLQJ5WrqT/q7HgDvVwODyqHzLbQr3Y6p1MLEo4UUDLOmLsfzRnVRYztSzLcjJpgEjXa
dZw7GYe3pHdsISi9saleY8xMzEc7s4mjfjQDbY7hHLMp/JhHNh9svhbdNfmT5owkzWZlaAzHrs92
yK8lS7qYzXKjf26xglM5VAbcX9TkYk6qEHViwwXj8SRuonK8iuTPlIyqf0wUx8WCkLSh/3mStA+Z
dKnVaG3CvKiR2c7mU2JBwkBVPC6jV3FA91g8Yt3A8UGNOlhw4sIRChFHdaXDDL9XoUHo2JWbue/h
J6IyrXof8jszgm7R43F+k1vZzteq2zq9CIxCHxCeBhVYIJ72JVKFSKZ9nLGuhAGvGxYKXkTcz5ZZ
QCzAbyWRfcEkWZLlh3VlbU7uDFHCzgAAQkGJHbdqO6S0/9BMK7CwLoOQee0bloBONLyYowT5MPVF
g0pLTyzCi6CjhRmnpPgmWPQNEj5rLxFHg8Nk1AWFL0YhQV6I8VGaTIZUmA5z5LOerXsClVKQ+JlM
XCj5SKeCBCRvl0Rk7Oxl89KPNLl0u5lUuLq9C+KnNBE/U6gcSjp4yIEk3NWcChUhBph2+9AggITo
JEmXoYWHjiXpp3xWL/i/yED+IU9CVftiSmuxaiy11Ksif1mK98KqYMaexYfH8V0NWIpywEIYELzB
nvN2UeCmsebo5s+48Uae74IojUF6lUdGL1SM411bMJFRD9HywDQIQdeJg8yuboLWjErDDRG8a40E
GZnzliYIN1CP39RYP/k0QoSQXKabk9OmLMy4HbUcAKemxrW0p5ReeK+J+egSk3zL3KdTwraYTLxF
25FW/CkF6klToSmnBpTjgrgN9E71DHLYpi3OYYp2Thzwkai3MELaDlJ1adjWCAphZHMXBumPcBmh
bbuQ3wOpWkUMcVtaeA0xYT00kNO1VyViNHRktJ+CMQemsooovCkOVQSr1MwgMFiiXibR+qGiAZ/J
kJ+k65juHTjvHb40RYRfFGm3FTLbaNiMs+nqef/cLyBhffGC9g4OMrRz+O0JAc0VSjkKx8GQl2cV
U3GZLYNUVNu4+ZWt3hWHuSnrhw7zmSy8J4t804d7h1kpGvONXZhMU2yEtXnT1C0zPV8ze8sZM52j
fygGmjHH2PB4ORn32qmcfYwrLYTvw0g0S9P7S87GZVyWU63m+7ah0CzX1gFNFSIsQhMDrE2ywlgh
g93Y3TFpwC76a83pDGuBtAazUTAkuc0Gi11QZjm7IR4jSsEt223C9Qn1h9qIh76ByRpjgUY563H1
vgne1aI0L5DOLIugju46zdpGjVCVxViv5Fl2NHqWAIZ2MOGPmL3YQtWFnygprUPE2ra9/Bs5Bn/k
NsL5RS/PrZBisbdrOxCHSPYZr5xop8ckZGQqAbiA9uo1ye5xiqMohDJoGwutrFMRWQARhy+5r+iD
BmRT2kYn+lrjEG5z+auvoldHvdgoPev6EWbzTkznS0/H1xLRkKrqLe66o6FDvw38xIkhJFrY0F4V
qAEDiYGmiHhQsTv55taZgSkWFtbjxkSma2JU9CdmEkEE7EvCenJ/thG9vZbOR0bOMZ2Ni5kPzlUc
pAYtA5yaUlmVgWiaKAnjhcCFGWxOhyWKfIlrl40LDz3gJVEEhp164WnZVh3iA7RUbRqhIbOic5uh
FSOAQAxHgoerBeHaLJKLFXg1niuNsaxEYR3ifKcU3ZMZQdUbzLMT5X9d1nniogvZhlJwwnFIEifj
2NnaIiytRGBY+qLltLN8i+ogMYR7IxtiMwBuz+qtswTfoo738ObD+lZPCsykxPKN8VfEz0XljrQI
vyCHhdx3TJL0s6Tlu1aVt7ro2ZFNxOF7Hv/PGupw5oNRiNuEpy2FazUTruyuZea7JcO6lR8FZUnq
cToXuUJwohmqFyg8g4YjBYQKPNw5vpHesvhV8N+aRpop/RFnvvgAxGcjCNpFTmL1WG7sCuc2Vr11
WFwjiwAnqMamQrgX0c0YzoIn0BrTbbOEF62X1o9H20p31IkLTh9Bf+xhFePVhk3Wu63Ir5z3nI8w
9JdtgUTYtrVTSrFRWCo3GJ7wEau00kDRETWgbXzRUOvMQiJuos5vy3ASDS6Yz6Q+LAXDNohWAeDC
IhIpwOnHvWqzzJbuDaN6Ee7FgB/TqVJZcgbnccB5iL5cw1UvRO+ZoE6Mmi9l6HcWXYaDwmeJkdnj
Lc/whdzS/V3AbYjkkDSHt8nHW3ZEGpvYN9F75tzp1jfXQVDyUMjty5AmqOY8Cd/EQymKIu13g9/C
YlMpu+Jd0KsUpSdu+bmwZ1Qi3DANVDzIljxYeKzzfR1ZP/cmnLDScCXmRAXhEErAtQ5PwZSeF1Pd
zVzsXqRtBzk0DCNhJqbjq7njOJdiHrCai7eAkzUFoXO0g7cg/YrZCIwvVby8GcSVqCMFAP8Qek5Q
82sUnlKVP4cno5ofG2Da8D7porQmm2R4o6UZNTJU5RIO/BFauiB/plC9GgVKfmuSqE0oQHwSkw+6
cH15EiimMt3iV5Pswikb3A6Zq2hRxODNN4BBOIV/YXgTyJjM+S3QR6E500l9KetzkuwdZPuADVxA
G1GF7GCuvRHAULYHYRUTbhQcJXwpFsf4AJCRZg5MlathxePJgMgZj5exL1/gKYjLBfVs5pzgvzL2
4KLZkTmucm4/Met2RXaYQpKV3gUgIRdX9hksKVT4EBmTa1KlHpijYGgaqf48tsqWls2cKJcDglt0
DyQUQW4fxotRe03DBT8NdH5xj1qCe1H6h87CdpykU4L7/TDNa8mqn6x52hKKhOMAnAps3RTjkQV3
NY9Y/evv+QRYGkZnoKxnMS4u+V6MmUKQSqLzSrxSw/hUexBk+QmEd6C94NjEDfYhIECVY9ApcLjR
BxGauJzy9M+QGdJ7qDJdc0C47oqPhBb1lJY0XgUBV1TaMKmfVPJOsboAGhHWJjXR27pU3vLuWKmT
2wjGSJTvSYSkzZNcbV7xsGrD3ZFHz0Q+XqjnkMHcxEF3EeeQFiJChOZluar0WUxMTQKUssnUVK4O
prHcDwyUDIirsaVZN91/L727V0HChU4PArxjRIpZHhWUFHEIpwY60uWotsBdEhUWRgtc+RPQUqeR
uRJFZ2Xwda4yeQ2oIk9z+NfB72sSvOITbJtQcwiZwDI9RobehohnfpNFksog/1Yv0Qw+zDsI8I0X
ZT0p8KGV1639TR8qTkgxHwj8IEO/MTdsmQIyJLTcl7u78a0jmOYD9ZS+9wnY5LB9jPALBSghZvFY
6/djMxwnS3X/CZt19UT70DDjOvyWFBWRYZesbWCFN8RB6nCRxNeZEr5rSI0rcGkHhCQu9M2iy1hP
DViXxAcxwXOTFrQgExnhHdi2vVw5NDsKSc80vyBBboAcRdfgLKdyZyaETiTAeZkn0RtPzTsKCqFa
klsCPfYCbxXqIputi6x+jIB+w9HWrwkzswGPzNyx+ehir5NfjPScWqgSbChcOkCJ9aS2t6D+U1Nk
4xhbFPuY1lX8QZEVyD69YVHOzwyc4lZgYXi5p9hPHcyH8A/B7796bLR/YyG/5X35EaMpNNPxu8U5
bGFIEMesLQY4uf3B203AohE9rNAFOyilmTDGifVueZVC6Ekl+BGfgQGvvxizi6rYXi7XLhyXm+BL
O3a/yfs/JwxZLnCDpvKummU8M+0bex7wYL8xQDbhEtMYdOF7jQm/QkBRYwwHAdmXYHpjwPHZJd0z
ibDbhZQn1v5jc4qankKBB70Jt5ZSL8Kfyr0u35eJ6WEdc3NmClySiSXVAuEGfqpiM5zLa9EDJW3v
qojOBPbmUPfzijiQVEykrxGOf7Uu/5ZQmoe52Km9gscFbdOC0fX0AOqdOiIM2TMhnuBM6eybGFQI
j9+IQStWs62ojiFnBPYmmFv2ISTmcKvKiGpqFjwKL6naayAHyUB5AIQEUcU2DVNJDYE/TSrPC+sU
RAegpQt9BWqhbW2iw+DrhN2A1GJBz6NKPRYF3MQEpK+wJ6wvHFBjlZ3mJN6KFzDxmAt4TRQcceKC
+LJcq7B4sTAQtqsD1tIgTIjbgoTmEcPiHFp4SgfrHOGqY3D6SGI2cdbBJChtHDIcPqnClfZhR1+1
cZThsbDZkXUUDkl7GWKW7kiScQrZF7bxpvTF60jWR89GPQkQ74/xJqRPPyEZ81jAtLTHimSKvkLQ
2AP2bDIc4jbmqoMec7vPXHuLft2kIg5ajHG0b7BdGuqYpbLjCiKMKH3B/we2aJksHiuVsEXR6Q8a
aLxlrAQGlZYploMVCcR8HjrrUhnV9atMoTacUl51FXdCkeRwnOD8Obhu2uA+LTYHreaGrVihMp/Y
WCMRdDqQ4rGY5TZxCg9yyPKdLj8VRDYQwyAtXK2H/1vhDQjTjGTMHiDXJOMzrm1eTPWvootfC1W3
xNO9teZLnJOKCTg3Bn4w2DvDlNnObQ1siGWa7YLFLtvDpjVPCK9Q/vX9PjE3onWZ4CDy5iRZO8J8
xoBnQlBBx5UxdmvoTYxKg1tRojDEH0TvcR7kL4kqRIJ/Uam+xJgbEGQOXZHDf0HGZRJBXxLLNMAN
tMi3DNJ5kxdUAT4itQ+Yd8CxJqxcbBIWqhYkHpN71IpSXt90G60VimSUtt17KMHfKrYBunekK2gs
4vOMdGlS7dcpqz4VqsVMjAH84B47Vcsg7ZdJKzkLzHNQ2Q0EDKaqTOThA9xI9H+ZzCbSyE9OUHp9
l245x6d0XsshTMD2NAHdNeFM8LR4dhJQuvyIhmQlXkBsQEaabnp2rHLq762PN/lcfIRTcFUhH+Ww
tAPlJNfldpHYyk6HSJ9+iolnOn3YgYbPA0r8jKhsRT+KD9CorjNyx1acu4DBasb849gs9sVkCike
80iQVRQrrKGdlxGZ5DwA2GLEUQ/Nb2Z8zhJU05oM0S3vbe4+7OVJDE41oSRCKCRrCMAgzyvqSwPp
uch+orLnDkUER+UcVTocjdOCRiWGJvkjNMh0SDwaKjmPrMryEg4bXaJm/CGSWLBTHpqTAeY29ehK
zV9HZelhkivJi6LYgwab8SVqYQLcG9rCQL3rjCsqAdITVENOy7BPXiSK16L+sDwmfdrxmD8+iQl5
ZnKrwTYCmYXQWS6nfRrEX3nJoN5Uk8tTIFbw7PeQaMxr0VfFASZCnzVPE0i5GL919aKyb+i78YAu
zQ2Y1RxKB6pHoawVQ62QJopGg4WLsmDrR0pOQTwA8SUkpI05wRDlnTfBFt/NAwojHrhQxJ0pOYvv
X1QWTnUDqxCk2gnNa1O9DDNAHUcKxjaiTJuh39u/9czhCG+Kw3YimI0mWRYG343fqSc8vqChc4+N
0ZsBxdXED7TVkq0IMeoVAnWHk0NYDEhdYmGCUnFe6w7GnJCNo31p4CC3PGq0uHb0zkZonE9NZTN3
3Fm4KcFCestXDowmYAOBoCSQyKucVSFXqHZCPAh9cS6C6qyFJPw+dVCpsSTv8MKjyCLcrTkrB+lz
Mu9CX1ju25Ewo+GfvmYBqrarDWGRvpCNUvojKoHanovgIDaUQrIs8Py5mFiT/btWQoXDqjyEHBgB
s9v9fuG2FB9mAx0/2svDmZgUES0EXWfC6g00iiWLzpJt4cDOnUMI7QWHk1VjAqCnDweSRITqmMkC
Q/r+bNb3WXlpm48Gb87IIh0HM66CO82oEZfS/Msa+8QB7QslIehqV9IhsoR3J/pLiULjY1HiM2Cb
FBBc/0JVLqp92Z7li6T5TfoyYMIIRlA/lZxQonlLS5lV5lPHtRzxSpMAiG/cNKjm2TexOYuTH117
z/Qz37aNfySF3uTa9Y+WNAi1O8fsAdveXjm5A+LyKJYfPgQnu/b6O1uFIrtK2UfQn6zpSD5aO4kc
yecC0ycpy04RUEzWqIdKikmwqX+nIV8b2bdicquPR1mEbC/EW3WrikbXYUcrDXRaYD1CveREHbE9
uc8AyFrlaZnLdwk7F8ETyAKiWpfkSUazg7VIvqlHyLfF8JNhs5E3qNuQ3pvtpkqic4XJjh4/jJae
iHiQJq4OVpd9SfJJ3nCnpxUu1Jh8yXZ+CJIR1+FlpxvTvphuucPujlB7HdYxBIvilNSW50jRhttD
sz4KK3ZFh2/gNBeXzwrnsWTspOWvNV/7SQfcvAXTSdcqt2+Uq04YTkq9KFnzY4IusweZ8EOK2Spb
4A1ikZ4T0pLLMDxE/FU+ExUg1gkR4QwRQnv7YJDowOStFOVePP89vbWGDd4wL+z6gIJ0+zA1QKim
Tlpgs3J+Mq0+lDFNXmB8angHzSEUatJFVgVRha9F0OE5G7S/OdJerXEOgTFTRmcYNgXN+wbsCA5L
YkKStbi32T6X0r7kwFkgacaGBxCpLnjFBNK6VhBO0OEhhjLbns3rRHaUI3AN+Q+0DDuAYVMbrObk
HDEyg61sA2Kw4MkWEGaEhEKemmCNgSvbTjfB4Oi6k5cMh1Yov/C4MpOhDCyxCF/lo9jjiC5dy5pn
CENzuR215pB6olVPq+uIAjme361xPDZx4NnKiPlYfFX2Spz7U06Ca5uflQjqNPMfiwM/6fSrUIqL
/cIUXuO6RtliSE8zbalWKT6MG4JqTNDhJAivVFgQCCcxOalFijTVh4WMWAYGfK8h09hFe4uwaCmu
KSQ7xsE2m7laOmG2L3hV2l4FWOwYOg6RnPFQOXTuTTEPiBY6A1RgPMjoLEVjYNvTSarBmCXyzAn/
WCL9i+YxJy9MM3cmnm1heBBkIFKxxB6ZPevIartUFVfGHsGiIlYWJLuAFJfCLRxocdGnNaGNsZjo
ocfky5xSm8AfY+VcommeiBIc6UxG42RRg5rxoXAlxVZOY1enImjE3hx/gwB2vsXpRei6G0aPbELm
Zj0EXk7Ta0++kBTLpJ416mc+ohIgsXwCAKqx5ceyK5ROcoI2wflIalxeMchFYC3QRXHQ9ppbGgb7
DedS4RbT876C8CkA44sIFUspEKaJNJ02LzYmPynqr2z+NNmcAwvQdRLznj56TfuoFfMdNyMVU99e
yP5H2zdg0ojtlTmilRNqx3wfsfkVW+mUDlMf2f6Ub+LiWOnyWtPzxvUuKt6bCRm3AHsoKI6WEcwC
dYWXurB+JgJlR5vYLea2KSavQ7FOZRR3FM4WUj7glZd6+rTsVLohebG32vAMqw0STMTaBMKKDN7d
a7C7q2RvOdF2KDQ/DBQ/FQUORBPiGpldCIW7xtoFvUrnmDOCVQveS81w6eLxBfTfq5GjE94J6T//
d2rW3aEx3p1A3ckwXXDNxCAESzn1Z+BDxSUBEosKg6gzjc3IrD7TpAhrFxh64oG3F32jwOVoWLVf
axxFW42YR6hqHXYYgsaFKMbCwji2bk2HeVqSdpeqnG+twkET3fnmYlARVLl8bo5W+VQPBHpscuxs
RFXSwpNGoyUQvmBUkXo3mwK4dG23xbuelntbI+f7UM7TiaFPcOv04tQsNrE7dncYPINkyH/iZ+Id
gGMEFM4nuXghMhDpYjN11GLQE3tt3Atbcik4B2tJXZmmp462a0qPAjy7XYpTGtunRc13fuE4v0Ak
HkPGRPtvjls9wDIUd5ST4A9Qoei+AaethNBTekTnMYO/5JzmYi+DpVk+svlJPzoHHw/gaS361KrF
TcGDMcNcaWRrA3/836ZQtvlC+ROLxkV6JSypgQ422ddhgFnkU2J7lu6twKdoOwBEDLxdouJjmCo2
vvpGVi0mymmnKzx29T7Frk5Iuq24w7qOVgInNqsmZXkkV9jpH2nKUBU6XjHdZ9Y0loVOoH4Kfxep
fyzEB+bcyhZynhhYdSln2ITy56j/BFpxrbAg13BMdup4KzCqnGC4TsvcOUIhDAMwdgwmL7N7S/IA
fDFxXrL+myhoL0YMHOHLYGOQMJUwhxcityp47THgFp9fQTEfc/OQsfoDJwnGTYm/YHB0cEgs6+Ai
T8XJ3Latj8cL/+bXZQ2T9saxhaofwBICrF3+zh1PLzKitinJEuIHv01e0ROJPCimEP67iXFsvmHS
XNNeS9S3SQLSrqhLrBi9ohLWRQ734jRVG+7qblQuZngwKvVvtpJD1+nv/W9J3eaNEs1k03B0pwnh
FHi/PPzVtAAzeiV85dexjEoPETyxNiQIs7e1iLCanQxg2SpeO/k/ls5ruW0kC8NPhCqkRgO3IsEk
UhIlUYE3KMkmkXPG0+/Xnr3Y2il7xqZIsPucP6a+BRq60BLUuuJdLdwG72RN2bOGrq7VbzYbYBGS
VV86N6jbhs2wIBuE4m9EMKRDg+Zm+OAtFbJWXaTDB/6B1izRbogREmRtXsJAN8Xkw0CvlYhgsfTH
xb3ulgfNxqjT16QVhhun3qjweG8paBubNilKhc5hQApddFyL72isAuwhYytPJRtuzt1keSv1fqLz
Re4mSXcssgcHsWrsvTvAvJyz6q2HaF0il2Aqbkg8XQw3vCgNFc5YeehD//BjKEIGIZBSlLQHpSPJ
60MYfNvi2iOjULCPa//QBaPHoOT8uxlxusGw8aoJNRtjAjc/Pywx11uYVlIYRkIn2AydKwcq5/80
b9UfzTkKzoOPNfMVNAbd00Sl71HwqGn3YNkApgHR/lCU7gMHJfR0p2+If2mZHRcMeJ5i1WlJFacF
XR2vlp8GQd6D+qMbaor562z0CpWgkbo4wTk4af+il4m/JB/k6P3bpeh766+8KUF9mGccH5zm0PYP
TI/uH2JANxaSNQkyjq5yrXv5NioRrmo7q9og6n4QOnsdii9nr/7ulGgh/v0VBIZ6T0iOBS/x4GTd
HIISL5NWFeWuihWYpYs303ScTVvnOGnb0HmjQrXfdvIrDzpayGD8JTi/RgOUSPcDzxzpGMyOtHEd
LODzOlPgnsn9PmkJluocX1ST7wLPulbkzQY8RzbhQg6QjmNjPHDbjdcdx8YlL4x8aGhiJf4efLTq
AWlc3WWmBoKZaXD/SeBXciSuUHc3bGsLQ3Mi5NVbGOsQEi4m1gBcow2xgbLUnpZofuaM2rtqVxLV
X8TOmOnhR8IZICsiqjbq63/hJrpurTV3eFsCNgGBvDgioyRt93qUfj2VOBMzNWwB5FJNIQgVEvo6
5vMEOFBi2sq9cSOYVkTBxfDYx4CkovpMYM8o+V0vh2ZpNvRFrhx3Wnu8JnN2j4nb/S5to6LkH/KR
0QUQn+YakvkIWideeSwfGBv/f0mRV0VJ8WGix8seYAJTZl4ICZtYhOLTwneAao+X9jdIXprwaRGI
Q2mdRYTIgbcr5tfavIXw8LHzaowj1VObugP+8X7yCJvYo3rPCVRwENzz5heSbuwduwdhd3yEwxN9
yTtbs7dDJT/AiFhJBVwm9jkL04WBEOGHqQtjqPFSFF/tzbHfkMbEMI/gnQvRh82zDpNU0ROHiGRV
aSYK94ex4secyFiur6HAVscRouti647ZM7elw7NKPJLhXjWCNSDPNoNXAnvqf6IIfTf4UtJQchdY
68Z8alF4i2d0nK5onoqJNm3C7HfpBM5len6JVjqFqwcF+afdi3Z18yI6AuTcnbucBh5BtOd2vSqJ
lxJbiJ0WzoAAwFXRd7iNQeh5sjpUGDmpSwHb5cCO3Ok3xDfxZQI344bN26ta4AoILkBuCL6VTbBM
YkIBm+ibVujGl7jApk9M20lRPLplPOhzBS6G76TtfDuFUaCuKUcnNxBQEv7oFoH/m/A1ZVRk5Ya+
Q0ii9KiFAwsTHuzsqh4OBPT2AryabwPMUN+ZfUL4auDJKa13g3KZHAVXgwiH8F2CtmhJI1Euu3ZZ
vu/G0ldEgWR2UjE5JUx80iXHLqxOI/UFiRtRIyjWcZ2hug0xlUfmuB48yU7EgQ3no8TzeW7u3qSB
1zkyaV6sX9xQrHOU/3QOWjMldib5PHhuvO7uBeeW9jU2Hrhot+lypMMO73l7cL3pjZq0n7RAxNg4
Gl+s1PSRbL7WRbk3GYYaD+xxMJEtntQa7jDiWnQIJUa1Gcses9BBsXNxenb4XVX2UCfmLrDbt9aa
90pi7xUpO5394ppqG00trr54p7n2V8wWAnvzSKXntxo3eXCVPLk0vHVdUFRWZOTT2MF+HvVXt7cA
3KtPHZB8ksGwMuz3JNxkvbyYqEc4G/rlbcj4Rlf5cpgEPCbcN9PTs5IGtynJnpHv6OMehRtxKgok
x7gDkVUg7Z0HoAM+HiJ1026T1vamt5OXNp06fPOERo3BqXSUm9ky/2pR/ho24NQj42PEUqIu7BxJ
fIbPaGbbIKEp2hfNfalooJg1y2XPry6MroDwfHtm8O8Fi1Gd6AdvTHdVjpGYzSkhjmB5TWndKyPS
Q1FUhfGIDoI31Z1ojq3fWpPwDr5iCyLJxp7rnSUjGvlq325PFAlNtFQh3KSoTFo0wyRa+shBVgmr
Zo2BABZonIMPrwZ3jbHvx5n7NdAXby35cWDxS6r5uQTcXsGIR4m75t6wyJktMsySFI7qmDoWEE01
SRA9urEJLyvNEdkywA7i3qLUXnuw0ZyRSLK4RB2GTLZjGEfLMI7mqVBKCY946u7Om82kP2zcEq6q
JFJ1okHeyj4qYz6gTWiK5ejYFCnxxiZQWOWohORMBW4iSbEJd1GJmfARx7ebRoCXN6+9DplUBwSs
A0FuzEIthwazQj2z3Ccm6ZqHBM1B0iRvupu8Y+8t5CZrYtSsChFH1wBJXCUu4dTLycgirC/Lvus8
RBTk+ympAx1Umpn72OEDuss9kwCwtnpRYTZs4MxyfXdK8fQ6ryO6tDxpPxerOrgRRvNQtNtsWEiI
JCTsGFqK37K2ngp0osEjdcO3wLkkA8xI+GFzM+tpJB9gWp5HhFj3ab42Er0OF8tnjv0/NkrE3wsN
WG3/ZGr0BQEoOBmFkyTZk01AcFOol1+h95zMz6Ir0k1nHAJKRyz5XvfTXyekBIH2uZxhbMLw1dXB
zvY+hLvpZ7TNAYYOBqUAiWg4GgSEbht6DSzSaVPGwXDCkmxl4ANLPK0c4T5qmPuJqimgDpXMe84T
9j9Uc8V9dAhonJW+7ikfDJhiCC2ec6Wp9+B+iKLcpRTpDN0xFcaRMX8Bh9JcMH7oOOgjBlSG/Qaa
hCfG47um0o7jnPrpMHxo3QyZWFHb2DvpbikjsEylxq3eAo8heGrQeWIKyZg1OhNdLkG3GAv41YHd
tLm1QjICH+s+fAo5TF0Ejb13NOyL1DngYLQke7gwQYjpsTg1uovqvj2Q86YIbqLPwESoIWMBtM2R
/7p8ZbKgxMAv6R+z+VxGGItGpbx/JsPyOybk7/Sk9gBQJpw4btD8Vl1AdYx3a8f87xh0ZDcfFX5A
cN+u52jvvfbHMNrv3nD+WBVpkkaRA+SijzKJy+/SZR0eHQcR1OJuG0ybJjXvPDoTG2LzXvSREhYr
3J1BeRX1ZxBj5WBk5iHpaKWSh/PZoJogf1TyP/IKu2L8GGJx4babgzckqQijebeMU1rJY08mBfi4
F/QfNjhp4b2XUfycN8t/MolK3w3SOtSNOCA0XGu8UIChd0Nar7ia0m5bROaWHc5csIk6IInEF7rC
b15IIu35qgcp7Qyl9NO2XYEWEHDZ4fQJ7FM1V77Z3/sdK/gC32u084dXLtS5Z776zjZ2frBZjzM4
ZYuWZafiAFbyBeycgwqAdJ4dO37sMAE705krg2hrLFAYsSLv4JX200ZRNQiXaUjmG6cTOtgwINvR
LtDcPanFvwUIpJLYORew9QRZBQ1AZNZhh2DiIEt934CAzq63NvJdLNmKevncsWkv0B45aDcuLmcs
6JRh6oCUSbpDOPP5GwcVxFJykg1sS9RlviwXp5cvoz6unCn/26FP6LpLm58q7ySpFh7a/UzNTqRD
gsgVydN+pVFByTczTE+wrkoTX6H6aurhtDSmvp48aj0IglmK7xlqPrBuGAWb+aJBnFTPKb6FJEch
i4tKotvDmGWJv5igZwh3PaXrhfKfMMF6NgD7D5ZUDWyPArGDFCa1POIP2YhnZXzCvrfEG/6JimUM
nqibbJrYxFJvw3ZPhBodbe6fRJ75+Bmw8+bMkYtYa6T6rv3smHzGdDgSfsz65aUlWgZzHRfjixt8
NCS0kbw2sgkH9XsRV2fdqR9113r0Ro7lsLCvNP7tZYrUPuj8xgyylZNH304R7009pnhwYLpT9zYm
MRAkFCDmiFIgFXzcxgSOIaH/kJ0WxAzoX0Db2G5/p4NOdEoBfZMIqmAEa454eJY6nxRvRkB0eLqH
+4aJdLvixaolUUizfrGQbRQLyQKAMCF/qAxoAqJgrQ3QFY8TcIZ10Me0R52a/pgptwoNdBChssMy
7Ds5RVHLSRuvGc+jJs+TfmGhId0PfxbHD4OpmczqcKEwiU20uWktwnvBFsAqhRNhNoYQlh+5P1KX
Hho6mpwjW3Jubi21NzkZvnK6XReE68PPkGSvcNW+ha0L1uWBOEA/aefjgvB4gNUB8YXxwsLAeZ7P
zyMXvLCQLMBfA3UAKQYc5Qqbt4sSBMyH9qeAldglMACWayMiWyZ+Hqy3nKmWCl2dgdYqDwHmGI1G
WNRIdhkf+474AxxHdmT+tqK7T05+kCkVksJNBiaMFS3OiPrbRalQnZMO3ZgSzZGJTcIdXFsmubd1
d6R+6iTuGS5ow2XRmKgN9i4V5GOGETX4dwJeF76g9MWuWxEekyzBbP3VBsm7k0BHIp0Liis/40vO
kthVXO+IiAP3XJFqNC+EPGVs3nGqSJtVRtEB+BBxPVgZBI6oIXuzJ4uUdOK/lSR53i1IV9KJIU5w
OSIcOaSQnnXlXZf2VuIj1sVpRLInOOsczdkqatvImr0DizLgZBnK8qivUmf6brsf8jXXSe+tdTN5
WzrS80mhbtBx9RhTqoSgV8Lln3SdLNWSOCGPeCsyr9LwLVXaVFCHtp6VeqrS0KUDBkx8uPcQI0xJ
BV2CPC08AKXoqFrN5a10Pgwe4NaA6xglMA3xUZlJl1o8vXGg54Raq3FMIM8CJ1G+xBGlsBLoNNnr
mH3F8cadSU0sKt/SnScwgxl3Ktm5qLcFetqm4IsvbimeInVTo0lYVXGwRiyrQJ7QCnd9Vvg0M0F0
uxfhDkfciw/4Rp9T/thxIsBXcL8F2FWQgiQN2sGZVorTAp2VtPZ6rM9iuYTRP5iHy/JhQQ+VF9eQ
gnP+AqWsF+JDj2F1rgp4MpD388ED2KomigkFTsj9OczUI0H1jaeg+AhRPqmHospp7iFLp8z3aI7R
QNXYxXXioJX2E3CUqICmtwi4ghsE8ykFMBbikNFghcKoyPOzNxISRZryMDMT9gQNZNRdllgoKzbC
atx5xB0O49OMoGEn6wKscEKFcsoDuAzZrVldPfL8UJy65jGuj0lEiBOBlnBtv8qaOXwE+i0qrgn7
oAVbUmirfnTJDg2rw2hR/qRS5Fd6RWoU3SoGngWcVYlzr7EcNGsmhZlui+wgG3JDEqbTZcadtNKS
vxYzgz41f+qO4xsf7yTK94KG6BnFmVwntK4lM4Lq4C2M6HmYARmSARF+/6TDLrXmd0xSlPoeLnPb
ofu/GiTJDdnKjBI2W/vDJSyah/65neu/vdetE/mWEEWa6uNjV4R7JV+m68A3eNUaLLGGXo73PTMI
CRvPmnOhTwc10nedWcZOzkxdODMYBbqJy3huuB7Ivii4EYADkBduihfez8j5SVuxqSPCMwYCz9Lp
C0MysLTh66628WoEQ9EhAxYdp3fyfom2R9nDQ0YnNDJjYD5vftIrYARv/I4CcAfqMLU4WdEh55dV
vSsGLvFB/BKzT4MyDfaYJwXKNDZ/Dq/9BG6ARMMBcxkkNh++lHXYvoSSaSvyFcQjKCIFvckz4G5S
bcllyMPfii8GoljKIIaZrO1tGWNQr8jQR87kOvvc7fy0O6h7rbKrg4Homd4SvC87ncGftt3OyF5b
8x+IqbYjo+OoQ2SP3rK5KpDSsNB1MAba3xja3fHmha8YVN32zR09DuETg0yN5lVjvm35vvAlYAdi
TyjG87gMn5xqCw8ckk6Kl+5Ozhl3nSVZHTTkcGoA7zqgGbl50QdeJeOnFN9Gg3BUj7yHIdEea8Ie
bPJhJvdZgdBKTc6rSOn+DFBsDdZ9DpA4zK8SXzLV9V300QnrrLDUSfxS1fS+NPrKMS4FdZ68LAtE
X/anYPmJOeBrIvxKlzgdildNNhl17atzcMjAwCU6QTWMVcS3TO5fUTSPUWZ/6aO+HodLoV34lmgp
ZrnwoD40TrvcPjGcIugO+OvtKHyENJKS0bqzTZ9aTZIjZPaU6yryvoOuzR3AZ944/ot+abbqlf57
JRXJOMk7FEw27G0axXnMIQkKzdvwlLueDcU/HSlaS8ud+gV8JzFJWMvIthfsCABhSKN48UM5UrW9
Mwwn3eh+m+Q4tL5hHoniXekHI5KbJgn4yvG97iM/GR7CJy0dNvGyynJ335TfnR1+p8OFYrAakbem
baoM7l7+lYLk/GSfTJ/qxiufQtJ1p/lxNlq/Wl4W4161fhx33xaKTxRDK37nHbSaK+Q7p86QVCAO
RLulFrFkkbW29rZChaV8l76boUraWM2hTj5z5OTCoyW7F7uInBg5VvBP7Wk+jHjp0vLFcd+6BXuD
3vpThMits18X8nXDdNcRA1VmJ8dsDxRZXAPoS5O7Sp+xIol546Ca0k2klepB0faTiQfsqS4p4fT2
VfAWN+Ybuv6UY5nusBEWdGBKwLSyHDzv2AQkvwXi0UTTPSlsON3HZbVzBDGVGhGBPNXuMmxa2R+0
mb+f/RJAWtPJP8YPQU9ob9wd+avXpC4XCHm552K6SqdJaTGCB5ITmESxSUB1epwQOhKquYcM3A5p
eIEMq9kXa+FLlnt+ew7SY4FuRUA3N9a7ZFrokZRpiwkvtFN/eT2QvDVdO4QhRY8xl2RzLwIf/hsF
q1ZibaTlmzAUXiNJHxCilkMRJQiY7d5r74RXpTbeZFKQ7AUEnJbD1on1tdubf7QY67hxD5B60v74
kHq3kkaSe+/du5gIVPpCSTOZO2qBtlND1g/1k/Bx1sltdhmNJKF7V3+S2roCYAPwWkA+o/yQLSag
fiu6jxkTEQohLqZ8bTXVempXJoMP6mNlQ6H5iR68g+QmMsfgIJpuO/Spv0CFpEW/dlJyhJKGx3Hf
qHyFlwy3LsCqErhZeO1r/SNBHV8rOCOUvpWHe91ciEvpNtqeTY86mjWxIS8hHK2dW48jKHJW/ooK
IVT8XVXusNLmgzsxdbTFt2LL4rjmkfxO+2DX4aDJRXd2olpxhscJj3M0WlgdSZtSfjiUF0Gq/apv
e+GU77bZvjUzkyRxa6REKLm+g+u86EgnRw4eURBcLQAsS4B6kAnvp0skNHvMbI/VGKUytlRcWkH7
G+YRmQ93A4Evb3VG+RR+4Qy/+B4PuYoUUAsoVH6O/qKw/2EjTUQvRb8BXlOQWkuWCNi7tefk5hYI
NRdo/ZxHNOYs1/m9dj6UPr6ZgstKK8OXGc7H1H3iEj6Kjt2u6w5Ba/XreQ6PRWivhwSkxiayjE+b
sQgEsTLJjYY2ozJ9PWvVuRbUHZaEcwB6RX8myvvwaTGEcghM5pvW5Ci+CFYkGGpMyz+tp79UHW+R
RDyEK703rH2WbdKh/A5t6zMvoFRdQlm4uMLWlyaRgw7R0z3ZsAzW6Oeb4GL0DkMCg9Sy7Ie0ODd9
vjP77FW3rT1VwBBWd+qsXuOp/wS0Xlux3FDgiqDUXjWEhRcQ8XbV+S1Kddv4dZY1k1NYGtva8nZd
hJ9gYaBFzuSy2yPb/FfWTJYWQU8FvROXElKtyxYkYtu+3WvmoWN5ctNLgwqjYAIYdNYK9FF8fh3Y
YqhoHEJ39I/yz+R5Oy14mgusHDxxPKp8/B4SJxvwP52SjbXNkdK3bY2u4tqm6ZeHl7fAOOnJL80x
UXFx3Zd2/T3RSKsJhjO7sCL0d8Mj4OKzM4n3mQ7xvzHOIyXHJpHhAanNBYP4YfIIS8lx/A/fZwuJ
G1cde0fiXRr4Ty/eNNzz+j3QxGNVblKLkmDjIsg1dkmLn8Z4XxTUNpQfbU5gWlutssHHDlrn+Vfd
9p/oBgbzI7IWBn/Y2OodhNuUy9s4tXs3N8Cv4FfK/NSFLRIKEg8RK3Gdu7aOtG1BmNhtxuRrGNPn
hW5fTTeONutPg/k15WN30f8TYWYuazm+Fbci/Bk0TpATn0DxxD+2ZNpDpo5btdTbcIdIRfT7iKMH
0BfDexyQ3ZaR/wt2pM8uDj4JdN8/8QVhX9vqoEedYk3pRx75vmiUzeryec6pyt52IRGQgoJgLeLK
fKzYeVNbu1jeM5bvzmOhBl1+MCfUnKZ7LQLIqvxJLdgLKcfjpk/vadNvppl+XB2HzDbqcBd52Uko
2LvajqZEXnuWzkTNy76V8tS3qGpegYwtAW/Dvpy6AeW3n9RwcLMau8R9tFRuKwKsAYmpVSXrCI0v
+VWI1fJd7+Hcc8XeQFdmlkc0wXHVE37xiwEdgi9eEehlAjZEw7XuxWWM1woqYPTRUYuZKDChZ8p+
fjeMbGNR4x5p9GxDJugM0LWBKQH5Cwhbtqyn7u7wNzCeyu6jQFpaoyVquuy1HzoWHr9CocIDk5bP
Q1i9TKH+5hAXD6WhwdAv7gve+W4e12k7YfkudrYOA5LY7lvsJn7Mt72NrwFjjV2afpCTVG4Wu35x
UDtwjZMkX/MzYCDmKggLgqVc1Mn6F1+bvqtPFuhdiXFL6FtDEFKDBwIX2LKsy5BqP663MFCW1lpj
WLIgCyk7qaFOK3erucFJ4xcoeHZNsCACLQ6Qpg1BA+N2BMyqfHs4QRXi7iVi+T5GsDTu3VVJLcsX
aBhkWg2El7PFJtmtRZ41J4z0jFi0r0k20e6EkzAEVwKd5b0seL7FuRliHpXZb91L+ccpT4A1TCkv
1lz7x4SsL5Og5daRX9g1pOf52lDjqji7VFB7MQ2TL60wUc6SdmH9+z2bZB7454EOIvXDD6Ru6vGj
gmo5jZqdnv/wd1Z9SVQkMRNG/7fNfug8KMaLRqFcQH4qF7UeQK7q4zYK3afOms7xAs2rJ2ubGVzt
1ZM4ZNZ+zCEifjVbvDBvJUB9/+zFhvaq6ctK1+WmbSDD9RAtQbKxifMIta0jOWOLNNtU+X3kek/b
73kaX4FyPsoC1p52OQR+CWrbge8c9Stj+FKOJKayOtcMYuEhDssz8JuTPOaNcWD46NvwNXLErzBx
d9QYgyoeqyYX4HmilhhIk6MUFZR4CUmi+Xwnr1aZ0UunqkVf8cAq7EADEABPGeg0TrE9pQwedGyx
jPxadcUP5+2nfN6ovDhPPqr8nzmtGLZKdLfwHnyN1P9L2EL0RKceXUEmnqzp3aWTCCHSKGmmvjjL
r+w9n3yfkjfIjCu/LouvmAADL/kYcuuP0tY48TeqJwidLv/jzuZ5OvWQaTbfNuXLmmXJ9RWF657o
ZkW/1Jx5HGjzlgeZo68ufoeo3puCg7v9jBfC2fjD4vjZ0lB46CWVCvLGL7WAPfwf/1FSDa+KQ0DS
/NQ2F+BW1FTGU1xzlKrImWp6dRA8MYeOrFRz9piLAQ9/utdlbvmu/dRMpD6W2rFMxWap31TJkL7w
wQDOjcUPGIAJXVON0DzT8yBpasB2bUFNTUSzJ5jjWxtu4l70d4bIph1XJuXo3Lx7dZINerHRuV1R
GmPiyZZXTatRzyNf4EtvERzYVzBeTflkIlCNregQzM5PryVHja9cWZAwRBormJZWFGunp5sOFaFj
IJ0a6oNFlE4qmq2BBiCKSwQ5qBORFlXW1iwoJE9mzML3Ueb/LmxQNbWEqvqzMebJYT904cdyRSZo
VLlAbdroq3SzPkxRuBcjE05RDT8O4JbkEI2ZE7VKX6dcU238zZQaEiSp1nTO3xGNn01CNP3B9h2G
m60crZJi1RQEOXY1YDTbagNQRTNCOWGvRe/KND3HtA1fvFsAG2OMBAtNZ9Z4VMeUkVGlzsFR41K6
qUO/6tFvuFWPF2GCbTCOuRz2nhMBB4ZkCgOplQvSq6K5uIWB4SeJWozC8iHF+GBjgoCigSsqu8HP
q2WjhGwANh6gOn8hjIaSuE/yNpn1ZZQv5piSAACCtAdJwzuJiKoP7RN3o3p7SwcemIY60fCNnMHw
o2LtZfY6rHYWeSzA43p5VUY5kDcWKMgj5R12H4LgTGDYP6Fv25051kUhd6rfbgqfZVwfPMvyu/jA
j1Dm2dausFWx+BIkQ8aTtgY/btEas76ubKz1QQmrL4MFd5k++CMBFpL+cSHjvT33m5i7mbc/NL4h
Xn0sJMRzDRdXYJZ0ki9T5e3D+wBAVua4GnGQeXS/OwH6DAO/qkn6xPQ998Fjmut+GhInBNBuodpg
kGbL4sv0HxwkLs5A/EHdqeF0vLRgct04H5ywp7IWfd07V6Z6fql5y8OrciAuVvSexvZzaD5NDWsS
8Be5L0FlrfWSvrLy1IZosGVIkImd7YG/sM+E0Y83DE8OL5u4y5h8KaLrYnzSAGYTLocoRlwYAjLG
6ieXZy93dj3A9WzAHfyDlqj27kW05ZtZ8CWocmAmfhhaZKEvGZWlvdfy+0Q+TjH77iB0X5h9u3mF
jzkQjYeuN8FDbw2bgVUW95rwhdBfyL2Lwv49aUN0dxnRfLeWWEuvvEam0lopSwAohzY5ZBJFJ/Wv
lVi11OG3aPnVyV/T/mTu01k7sS94HH5uPxyBymhKyBFLDRtmk3aIuCcv8STXDD8tYlmW/jx8NMJ+
Y4FCTQtKTBJRuES31KVfSHFCRZFg7zMlLaUY4aJ7BlwrO0r28Fx4iySs5toumD6zLbwUM/+nR+CV
NgSPDb85OpRDjcRNoKuWHk16wKpZSdIbRRd65Q9as/C4aviVzRLx7/A1IOzOxvhTd0Cu+p5wklH+
5kGzCQNEFzyWFoYWRy3QDnlR9FQ1rIIjZ5VOac6SDa9JJtdwJIex8E6B8Vj1uB69o4dmsuXzzXWy
Acg/AS1y1xrHam1q95DPM26tXzIDHjx78bs6fVtsJZyuKd2TJycoMNk3j1RRAXuHR9WbpG1Rzj70
NBcMy63NSKHnD1xmpi0e0G2vpdeyBY3UuuC8LNnFCyw/rZ0nTpECiZnnVmu3MhEccD0zR8fVPZkV
6H8r3JvJAZPkjY2AjbyQYnqdeShbPPUFBU42plCtOugzpUYH2yCOw7EwuMcnlF80GKHRllm09tpP
ZirEUXyDSaw3uhsnNZF3COEbNIqA0nxFtkgc07FWsxyCb4S3qywr9tyBUjOfXSogbTwmiPxAc1Ez
580lJ+pgMrlReA15RK5ohhTA3ARqR+2IWENn7NFjzBzYz8PGCL6W4NGzDymE6igF59rTaN7oJM4I
sQ9sprgVlq2WndrFNDJHLwqlLqIG9sfeFiBr0o6RUT6ZAMfqznVynmu01FVBYo2hQJwJobZR+q0X
MWuR5HhRMBFxEWvXiB5ttvlSw2cKFzkV4c6F9LXkt9m6f9UEyti3gFpGzXGJk/08mejGLzqCWIet
yQq2NjYE0JnSNn8ZZD24pqkCf7IM38RH3cXRWr2dHi8zAV/toMNay8QtjuZk7JF8obAHRdAKv4VA
nQ12Z5UKJJwPFZeqYgInTjvG9qp7s1TqiYoBlevGDTf8ozILWQm+HyWMWrf3rP3i80wXor5LVkDD
GD6n+U+WnYVjPv6b6ILmxAipCMKEQi/GcbKF9kF0GKuRQegbEEq93Ij/leHNcA4agqEgAwSsQFIv
PAKcDrp46SZ5CgOPBIoDvzxMr1ZswHUGuzhXixiD5pzo8MDwQPKST7TFlN7GcS5jt1XkknrdfUTl
bMsnhmt7CdccuBimMbvgEkL/g1FlyAkNpuFSw5g1Wx8F6q+wQJ7S1ljqGqyPU3bqYXJCQtLNg1fo
n2YXgIc3fkkglWFQGtMIkDxvtcDy8FQp00CGLn2hBzDjBmgn/jWHEG+0QrHbbMbMfKiqZxU1mJJT
yA/irGX5mRsqvidHnLnHy+AJVhXtlaH5kTdy7v3yxo84y4kiEYOiZbYmCCGnzQ76Al+bbUftMTMc
+synQwAfouA1BbPFjD3WXO7b4qujr4arW131SvZAUfxKTSouRiRir4cGlQsBXYOOW5bgJwATRuEe
pRFjF7l1YM6zErOkNyTocX92FmR35ImTGjI5pG5lYk0I37omCSRP67PVDDscghZf46lcjnZlnPCt
7dRHocZ8K7MuIpSvBDwgRqiPaI/I/youum7gFeF719xm9E7KPNbc+DtFShoXHffTjXhBdedW0Xlm
CVRz/Twj/gP3DC/I2XknmN5Qfk8EmdboWtWLHofxB+G4CpUZB+3IuKHq+gaLfGprE2kGloarMrih
llAoolQZdAtnwDjtVCiHdsewbpfloUT2nyg3MRjyVG7D4uIUCFU5qZJbbdvfKkmh7O+4BSAk8MIn
HxCh6M0ZwniIc4LVwRn4JUddqvAIpb/k1jZw1Zf1MvQsShGq8ugp5z7LOBGbMiTtyV31E0mZycca
ISshjBdELWZxnxvrGJKe+VMLsdE1aKEUdLg9TBmiBwRhNhH+y0x7e9O+FKxALWcV44PyGExj+pSK
ZyW359QrxR5rRjl88BkoIa+loRGsnic1RBWmcTQ4sSyUYgtcF4PEWLIrMxIz4RGqy90ZkdP/T8+T
Y051iOpxquUYN8XDoOEzBPvt2fYX8mWFAN2x951zVsdpAU5AAF7x1rgJ/j9xMHg/IiWtE/p3Y9b3
0TS3ZRm89xU0+mL5toH9UI1i0bnNqLDw4J+Im+KVcVGVOaCPIGUBcKkZt4WMVnPdkhvtbHrr1BQQ
MuUNbqmw5XOSvsoWWDf8aLT3gLfGQPAbAwPPhOTGH3h8EFtgaLBLNKCB7/BVwuz3wA5N8gZXD+qF
gJkfLo6Ppt/achcb2rnKXyZI2Iyhe5qdkyG839DjIT9lSOweUMyuMuKGO8o2pVh3eQdJRi9wqnMr
j+eiY75bt/O4ErDMcHmOPGcd0q5IqKBXuZ37bRtWNBO+8pDSX8QTjg09JEs4dLaiEj8aZpPaq58o
bNVKVGrRKoyg+NQjmaiWcRwlvFNNi7M2zvadcpU1vK7Sa9Z3lMBr9XrJiblpxPJwS9YAtF0c/Da9
intxWz/rPcBdnkkkTdywQ9zvZwUkRN9Rx+LdxHTpUG+//DEUnKknipKAvTCT8G9ldE9TSpFL+ZPB
lMcL1zgxNHVzYTxUz1X13UP+dIhFBMcoaWca8YzAOrTXn6T95XrdKog/kKy7cf0+9fV6IrMjECTB
1MCUavxvz+F01mS5nxClEYGAIkxQUmfzxEZo8U6RCfTjlTP1DllwwOex6V35HIX1Z2U1+9mcMNcQ
o5JupGWuBnBjbbTxxm9HfH5e/mICwaIGQGzHUvo/ms5rt3Eli6JfRIA5vCpQFJVlW7b8QtjXNnPO
/PpZ1cAAgwl33G2JoerUOXuvzUWLOaMH7YYuEZVXRqePeUG/leLmQ5rVu24pL2mKuFvVAYHqzMoH
aUKsXG9MlRY3r2vLgA4f1H9jo2y7LHhtDAeUk7OuQGuwfz86wC6EA4b1zkkxemQGCMKBLq9H2gbH
YyZZyG9aP1dRlVNjqHm1d4Ro5gu5Aw5Zcr8GaWv/Dcl9NIdVyXDFUDD3BEj5mINsyzhgm3Hj+hGq
JwvA0hLKftMd1JCd5lKx4ecMjkYut46q7C9ictuF5NWicunsu3rKmhuKIX5gbpHCoEAMqu69Js/b
2TfqzpkWX0bkKCuir8n6QspiO54STvZQP1xjGv2kHT3SQI8560AGP7vjbCB35nFgdc6X+NuReBP6
qUFHTcpLWn6nEmSARCMQKxw/Onk6zUO8ZUMosIpRH3ocWjkNaPgcR5w1eXicu5BGe3uo67O5gA3I
/1PrZavi/JQa+0MsBNZnT2vAMBT4jezAE8HrPKieTYoAi7tFfnnA8NfJQfNUj0ggY+evIdunPSJv
+Wz/q/WxpoHfGenUztvOYGkU7e6xSnYgSIRzoQ8zd+k/QCuJpycocDw6K5piGjGxmWW7VTxfJeOk
RtJB661TAGNjaD0lysjqqsuXUD0EurErx0PT8ucr9lIaKnAEe4tgT2weQobbNfgRZ7ztiTPvxqg/
9K12o90q2pBldJHg2HPSodZhwgszH68cU9fw7U3NCXPF4TaqWNf6XdMCWZcU39SGM6Ul1l7z23aO
/d0ZyTU3GA1FLeZnoJQhtrzLwIsr5K4JEpYauW+XyW4WnuU5Y0BkX3LcFvxypXawPai7KeMwR3s6
+u/+IcsqcAEcwJEfV5jap6Pw83eJ7M999ecMhD+37UcpYS8WsioKQb2NQP1CBhS15rCbRtOdu/ao
2QNZFfuYM6/AKogUWWb4n20+rbtZPYQq00193sBwfLYgPCyEKqX9a3s9U8ABD3JT+LgdDR5fofGr
Us3t1Yc1obBu7mGmvThWvheWoZKnpZEobunCTM5r3qIRo/sIkusgJHWigF764BYrv4ZGwzfCESr9
KggZu78A5UGBZsFW382OE3XhyC+6lR4606/ArFlnqX+YPWb8bVduplt9DJl+AtNcG9viEtKzOcit
3+9MYGWr5Oggd0RE/dC8mDve3xKo1dZrkX5Y25Ec+MFLyUwnrWjYAPrrafEAUGW6sWGkyqG/Q6rU
rvQNB9YydTXcPe2GjI/iSqQ1rlJoxvrw0iov89Paxns7vhuZz5hsJjKArtwGCBHzIFwKDswMH7mx
XkGv4AlcBXvhfkZz0iIv3zvqTcFluEeVdrD/5L8ayGG/65V9EuyW13RnX6Qd77Hm65sW+KW8Ck9G
cxAzIMmzQz9CerBxSGqlJQ5AEfhw9Cj+ojNMG3T2SCGXe9Pe4z3HLUZglTd3G9ymJY8A0VZk8pRY
ILbReYhu4HJDAj4J5uFIBp1jM18Ly29sPNuruj7UcNOV14oeFpqOfgUWpUV0yzQj2FXaFRmNTLak
seE20Fe8tJjzEF/Lnt35i/pEU0BkKS0Xnb7BunK2zVt8SUdX+WUAa7pReCGKU5owIWE1M6VdOOCc
ecJBg6bLZwXtiR7vs1HO+oMUIKwpsG4LmocX4oO19BXEBIGmOEXy20hA8So9h2c6VsRUFa7+WWhr
NNGph3KCz1ZWR743dxtzeCr5C9fV3kMq0VIGhFSeK+bv2mrwNPq2Cw38m4S/SHcFkJQ1Hs8p1gGL
0D7UWBF8ZzKtKfI2iJOKMxInJDEcruq9lr2TnZkDxyGbjufKqt71V73epMZa30TfcI1IgOOhc+7o
UZLpGHTPot6BABHhR8KrQv3ptiP12I6ukRkjlqERBL+S2twzh5uDSmHgWLbhnVOqbcSU1qvopjAy
pxgLN/WHdsie/Q4s3SghHF+N6Ns36a171/F6ekgqMFVyQHUjTvG0s3jMP5t98qSapwjKmIscMJyp
zw6i96X/D5UA4MZP/Sfdhb78ZP6CqwyzAoVqrLpcPYY//PqRfiyAl01ue21zciRkOIgpXDNYl99T
v1KeGmxJhvYjtdSW9qmsegWr1jebxyBibMYX1a14k3lCyYvitwTjrrQf5p6Xvys8xAESR8LhFYHI
YGMcYz7yKqEgxe2Ad58byUSG83JEmmP/X5JvFMCBrnLP/dCbmo04v7vLK58WLVBLy+nLUcQ/RH92
CPYJgHzKEiIb2UF9jnGaJyQD+Ro23qt4X1Cp6OJHuJg87WhmiyeOVB7AGrTDFxdaovrQ9nwGjUwB
oRZxF8ghfNddXLqGsoWn0WiXoHCDeGtsK/ul+GMIU6SeofjgulDLmGRtsVlu6Ast5krzeWODn+Li
MD7l6uVu4KtcnfkJ3358agaC7fU83hQmmIckAMzo8t7E/ZPnW0xy1YN2KH4GmiuKb+MXo1VP+QOe
0tyQrL4Lb0mLueiQk7gcI+7Et/RSH/XA1+dhB6IpFeuNaVzD9DyVaPjAH7tx6CXDuYhd65uWFcOC
gxZTT8Ch/Zijx1C95NodCpTFTCIgXitrzzUiyOmKurCYN8anYp0bDAclTdlrOF8pKVtXns4LY2Ly
ZOnC8s142jIU2xvO1DoqFObdWxCljAuzrW3t6DzqJaflOw1254TyIdS3jXzL52s2XQLppogDM1ww
7R6O76N2l6wXeXjh3yvSemDq9G+jfeE8iOAgPpbWWzC8V+UjUV7pV+KWJP6R4ReEEkRm/RsfAovw
uOkXeC3s9jgO3lKJwyMM7X4g4+NBqBvEHBaqxWLfW+O7YSvhPZ955bejfk3VlzS/L0ydtI2Gv968
2Txh8xZiBvnNAYT9hBLQn6hmCZVeEn/403w2tfbIPmJt81N+H6htwl2wq9ON0z/ikvbvRz19RNYT
9UXF5eD+vqCdYvhZ6Dvb3Ibqu8qKLLtcsUw6shcNW/uFd9NoD5wYGUSLtzlRMUSutEMZ+Xbp0qK2
lDfwQzFjlPk73lnqntgJvLdqIn6aUizY82ICYfjR3FaGVbkRrqtDfFp2NYuhvrFc42O/y1kAld2K
Ew6FCTibILg0X8z9Nb91m29ebP6mFMRGBAJxJ0NAYMPlfALW9fJbq25T7jue8WCjFmtL97tqFye7
6dAy7TgpjstkUEWxLRG7solvOfEf5BjvUbvBMw3TbzWVNyymM/mtNRURFO/wYmifWf9bSmKVDe1H
p3zt2slvE1b9ZfyBRpQuO5ha2AvZU9TfwnEHj9/J+9xC9dvB6GbWS9+XFdep/Oids2H5QYnXeDAO
Oo712JPfF0biJFP0GGlX1bZiBSxX5qst7Vn6tcIzCzc8QZecN/8ZgFHf+O3jNf/om/3wR+w9sRcR
WB88JoFnoygmg2tleKgoHxz5IeW95oQpVyfqDlqMBaEGkPc8xR8tjyJD2Q1QGEDQLZsqXeNu/way
U1yU1xFKDsZakEpu6FF2xJ5xYO0y6X56Q3eoBmbx7ozTSQEJ7sfFV/AapbfiHRMgHwgMnwQZ6qzc
s3cJ5VdAixONkFcD90Zc8OBJD/tnvDP0z6HwSucvMpG3r7rSX4jewv5Wr161Ww0eKfrl5D+0a4j7
YbxSf9D62j8zyn4UmF70znfj1UyVjXOicYsPFmaX4obSnjkDF3b2uJSwdeQP7CbsuQCQkO2cjC2W
VIyIIDHf2gL+01rut3221l9Rea9CdUUnPbNdBrS9uIv4HU8az6QGkUTBPI3Ea31hBWHa5TBjIqGI
EAhYzgy5t51vyH5KFLZ0xPPBHAhJJU0CKrpSsmhFc645TngwxC7J5gdHCllKZuym0psOdfLfRGy8
srYHDxkaNCJH2bIep8mDVALjilw7MEDZeEB4E3dk2M5rSCFyY/3I/tjIEscNP3OYc/YqeVLMnIK9
rW8gKceb5APRdPG0LiPW3teOg99qIcIMWTJ7GW3T0aM6LJiGTcaFWTe/1b7akifzzsx+QkuTocN3
8dPsrUsz8aK6RO50xpnY6bV67vZFv5XxeCFYBMQn5ghxesh0vHRMCDZGsCZ9gqk7JPvCvqHpnxHq
9xt2RVs59NCcVgMjqtLLZ5/aFDgrpWl/7Tz2pRxSdrrhmZjor2PgcIvvwH4McCe/Jw07Ci0cVMJk
IYHU2iCj4yibcInfbTLLqfv2ww76NSYMhH93Bgf6vzK3+u56eOErlhCrd9m8jekYAwbZViwr+qY8
GRXHVO6IWdwJwpOJYqk27PuZSeTcJnL7EQromo3/hxKYkx6VebyqaPV/yc/WpcibSUxUNvYP61/b
X5h5BD5RW5LHG2WUns63Ww/7eMdHoH9SQy3b8bAz4uCPWj75XnSIyp3a3lRavvKZYrD5ekbn4ntZ
1fhyPat5hRyy6XjNMZQiYGEOW69o+uX0Up8Etza0jOhvrAMV8jev4w41POFy86uX+OaW4Z0FoptZ
EKFra7Zt55KHO/aM0djm+E2iU9QiRsSvfaUCOsjySeI94oTX2B5oA6Xza3ujrgHz1E+0NRy9qxeu
WrkiIkLcIwSTHicEhEYjrW5e/M1wDM9z/WL8iP4wRzbkgupR+Snjiw6K+C97MtsF/s9jdDbLt+XQ
72I/pL20Kt65jLv8q7U29l/xJCXoZ7rzxfIjK8Dic/hhxfzuv5h22RxJydgEsbuzdJdVPNmp0476
NvSsC/vLQX/KNscbQ7tE+EsJVGphwHglaUfgH+gpHSLN0z7VZ+hXwMB9GCgy3XYPPRInAAZ1ALnU
bW5vu+CVp6vCIkpNMxCw9iznj95+8F+ImU9J4ynfFLT8eOW6i5J+GMqXxcm4x96AO1RDeulXJIx/
ICx1oJBZmF/94t28xD+KD8830XdUVewigbmVfimVdW+RmWh5SCnkbZHvKh4SJrOl2KI5A7Dm1Qiu
zn3x1iu40Qj0g1JCjY3okuUWLK/ljjwoMBkJsPsaxqP2GYRvzMBwVkQliKDHXLwVnhTxEwfONsX3
TC8OeX1AncTipvYnggdnwDUHbeYGn6r0Fvy08WOMH2g6Nkvpc6H19DtTv5bwGVWYO8+O8tVYt0H9
YgOckwO6gqQ98A9H7b0LnwEH+XsKIYjgOiy7e3bG6MD7ilU2p4lBSDZeK2qaILo2033gjhGWgW77
1VbehVvcRMnGiYnxkgdtJOq+oGJrGBa20Vf24GxWRWutOVbdl16dpGzb0FcOXIJJsha379YOLlht
8NdXr6O1zxsiMVfaAzTFdBwkglJWAbIvwx+o4Mu3we24APhIgAs1CLlS6LyV1n8EkqWgdOrcUTl0
y38AVYSU00TXWFafU3dmYtbjMSYvyELJLF3pCBUM0EV32t6jSReDXf4QInHMklAvadBGOLIkCPHx
qaWfKsmvYkQCWjGfCL59b1K/nPGoVDyUn6jR1vRaOJNiH2nWYgqW4qhxQDnndOJBkzKEnHmB+G9M
FvC79JzEhVUuPpe4ZYtHip8J045gHgx24o9U+GKCyvQQg5AYRkg0AcR/vOlg6EIE6sL4HjvOmhkv
3D/MQeBKUdeRN2uLJFgBrQV2OtMB0FFMCvIVU1kLBr7OeW1IvaaP70zshAkNDTHfjTYdvwuqiSZb
KF6YXQykAWc+22/Ro6MQJoR51xtstfz2acegUdhX6UYY+ElIrUIOk6drPdgMOOKEq5PhFWgV5MCv
FV4d4PS2+rkkT2o5wqDlB4NkvlKD4zl+SP1ZiZ853fWCfcFBOsanleXrf5b9PgSvXGYn/62zO3sZ
MnHEj5gkRX8soXOMqJkG2wKAlbGZzd/acwAQ/kYH1B+9cat66TPO4bJL+iPus260NgqabFW9cQsa
85akxPcxMy3VatemZDHRCCvwbdSkGsjDlK1rh7gaSp+k+iuy86zvhxJdta2cUKvt+s6gsrVWGoYZ
LqjGdGzCTCITb4cUC7JQ8qnnSMZj0ozenP5vYrBsDA7KJjL7ME0qweE+slQK4E24VET6OvuIAzmq
M5WXR26dtyzRsaRwiGziHZA0U+Dj8CsO+SUrQ7ATLIgMqirlDUgCK9Y/+72Sn8hdplsWtiBmJ/iY
9p+wI7O3OMhhQFDaIzy8NykkDonahIcD5+KIPeWXRinjQgaO2L90iaY4XbyQ1oe0HcZP01CvKRvA
nKlbMfmVM4aDHHY5F+rEGRaO9u/rl43zthC7ozjnf/+XvS+4uRZBg1q+4S7qpBYlhp93GxuW+Kgg
CwzWGSokrcazhbiGckwIxeMbz01NoateBHfZ7G82Rzv5C6upRf1rWbeIp49nVAgHMfsHPTY9PF9h
9pgZWi3IHOOtGpzQpqBc4w5ImITmxHg0xBMuVs74jbdnMvd873+jOWZYXAuhIsDpMHCpebz6uvVw
POAj425shJGYxMNaGtHuI6qL1ip2vOEP1osQtpJytq7q8Sxkey2Bp/wpbPk7kawpJlJC0o48nCyr
CR10Xh5CIZJGRw34CNchHSK5Yctx/HrU9xHKic75G4p7hMe+bF6cafpvjJZ7iCCqUgeqMYWRjOnn
ZugqqDMkKtWu1G8FiS3mJPxFVDB2cQqNbhMlsctIOaFpOyEGY/BwHqz+pQILI3SgCuKiepH/S2nw
FqEKVR8dTWT2L8IXq6tMSpAzIm3mQjCEE99OJJha1H3Vr8j7tcHRo9BbVXJ8FApBMQ4voXULOoeF
mV5Kd2n2Zk35h0VKV0U8XIjoze4JLpZNBOdxvClydd3zgSdGnBh6lxQudpXAsyJt/WNpkq8xYWIT
2j0ZBYyWZ45CmA843eYEw2ZvZldf27h5x7H73kbaIUSANEr5Qc+tjzA6cgPrAHQhgE2a3tJBkkDo
ioStqVln5BqYHbofwD8FzxMzQiEjaBptJ5BIMXVw8FuCpkzVEoIw8l/eNE0MeBmY2ba80wzFdSx8
5xK1AOmgnb0XAjowSOMMI4NlXYViZHxaqJZE3LCQP9gwyA34G/DhPyuC2gii2eDE8aKivy44pcsZ
qY0agJK+jeFyVpcK316To1hL/SYdv0ywczODHE4VjHTMQt7r/zagCRN4ijY3o81IJsXF6tkM8gan
XktrZghuToT4s/y10d4lSXwrRN6YLcaxY2Bh8055ENA1oHNxyvCiIqXI2GaL8FNmjDrjpomQTQ+m
7YrlRuBd5J4KR74lZXFRC1eohJAXCbl8Qr2LRJLd1uRlFgQBhU4c5Ju8s8gPqjfFmxo8U1PI58hS
FvuxSDQoyYbLnObMKhQTByPuRgUxFRKCm8JlCZhQB6C9eeNDjmqpAVJTmFjJVm7fYnabkWzXbTPl
L8J99A+wKldrXO/oN3qiZBiKw7Pq8lNmyJ4QSYTWvBc8I6k+2vzEwoXh5lAILQqNWj55KRf/uFNd
XHjRiBse8Uisj378UpRf+EMxOjGqFk+88BGoEhPteGLQAAsET43wsndN8FNL4XfD/8453Jk6Tt/0
VePh6pg78SKD0knNP0uunipNw3LcToRgCD3ZoCh7g8vQmCSi2DSD23JT1OHviFylQSAmnqwc00rG
GlA77Y6wnirud1r7UhUfevJfIx10LOPV8GcjR5FQu6JDJRdYxvzBph9R4YjnBnHjJR4ousFJK3VN
F0TbCfJIHf8JQoD0MMTEnR8UPHUcAyoCC81qcEGqGOM1n5eXc8YtqSyGQsyKjMGVmYcLygfbn03Q
wT/Vmn0zBKgJnRkMAUO/DKjaxM9ok7NDfjrlyLqgzSJ/wXcl7h/PT4WJX1M1F6VkQfhzOHWHaDo5
TvIldMX01+e3GCEIm6SzR6zTEaUhIApD/TvSWdB5xeySB8FpaDp4jhkcdYATah0z/QatOd1kB2le
sB8RqmLI54+JlQmthVjk+BSl+SYgQiqjQdZ96j1KH4o1SVM+NfWG6X0TGgUTZNLRbsFUCB6B0bl2
Y7lCgiTInCPCI0EcMjRm06ztOGWRWYe4cCVBZUbIce2NnQGqXcXwXPfWPnUGdYU1H5xRiS8KcGyN
Dnbm9TKmlH+I/GhJyjdiIhc8Ivm1178Vbd4axrUeWb+095F+VRUL59AjY47i0A6XstltM8mbhq/I
tF/jZdgtAy7MnHywtkNmkue4j0j5Ss31YIXUyQHjhPGkDzl0NGel9/MJohoSLiRrc7gZUxd4BDh0
DDzMw1AtUPvIMRGAAirEdDQkZ0cKgi+NKWkjSwR5xdAL5fzqzPIN+wjDZiJrFBSs+AnKhNyT/C1i
KBmLhTwiPuQ9nsdDzgWYnNLNsofBA5z3f3quWNgstTUzOx2GPEPmvDc+a/Dx1K8tXkHhaiH4KGhg
BI7yUQS125lpY7ts3JxVJsaWPw1ghheY+WQ9G8vRmPhig5903bqhLq155kC3bcyCfijttzAPUcDp
2+ijS/Ctc2SHBG8E9bHpDxmCfkpqW26PzJMZMPDmpgRAmF3+0sG6R6TW3MWYVwfmaGU0lJffiY1p
QM1ljSEmpeoqqhUtTj2T7Vmt7pNEA6UA1FiQxokZzdinNmHuSM3CjIEEE+IJkVPVpT8Sbe6lge6B
8xfailcZ49EC95JZ8nUCcLfQFKuAMguqS2FM1DPBJgz/G6bkhdclZHaDuploF44Mv0r7NmjY8ZZ+
T94DM3NlhKUgtVvEc6yqIEkT2dkqNWDTWeQjIzmcY3abRL1WVnPm0MFMNFh8NXjVFbYhLCu7nOFv
Vpa/S14JW+LKLEe2zrbdGu2bvPxWKC9NffrMITrTYO2vgh1lzOVLR7stWY6IH3HJA4BUsREAjhAW
SNPqYI9Y7Ru1bsFcoWEeKK6boRaf6lD8lJF9mMlqLFSOR+keot5NiRhiptNrDXXNbuHHAnMXSGZQ
S6GF7onrlnDNsOIoiUL7ELCbRQwNer2E6rZL+wsHO3HmypgahJy7UPWsxfknqbNT+DpwyyrlJtfz
ESqOSN3Ep7BmT+Ci0jpHtzotHOnEsEs6FOqz4uy+VLErzG8KCYR9KhEZUO+SlGqcLkO8nOGzbsPX
QElOoan5jUJ3MScwAqppbI7/CVhxL39NY3eUk4UW9RLBNYVD2E3wKRQGGEbtMKLGlRd+NCPOeb15
EVGJVvOTzF95UoT8PO69pcZjnqBgweM6jtK7kG2KpYyVPP6JQ/P6T0nINqVb8rFmVWgE7WOU7/HI
FKxtsl97tk52Ptzz1jzoXZ+vQEbE8rFqpYOh9ZdRBz2RhYqnOXRibdmTh5DIDoojZ/KU2DyJRDFJ
oUrvUDSF03detfdeTQ9VZ1+jQnRo5m1P4Io6sehpbXDOwT2masp8p4PTVoNQeDRx/F8J33pyYlKl
6oeas1exDbcpcPMUKH5bKF9VC3dpUbML6ixSnOzqLLcHC/PWKC/Y6uy3yt6GbYTOhWKCGq0lj4JY
jPASZTLmTTm4RNF4pDLbGywfXSi4lNnZnH+cDk+Smu0Leq5RW537PkWmNL5p03wJFgnZHzvQJL3n
3X7U+7NAQgiDijLmH2m8GRTgigzo4tg8Y6Q7ouH3tWFCb6+v1iMXwsCIjs5iWovLKXSbOeuvhJXQ
LjY1kh0NAoJaqdv0p6VJyS6VJTOMEoCLKZL7Wcd/j2gCH09N0ojA00qD4nHIA6apy4Cl1ArTT3eL
VYP20+cyGl9mRw2XhZe0HwjTknYUcKOBh5ZyIdNcuVa9XCs+5KTj6eIgXnVkEtHEmZ3D0AfnCHeX
gPVUwDNyCmvSuBYQP2acuAuA2EEHEKNLUAkajG7OXy+6/+pb0wc0hAEPmxNxm8nPcEyb5SFVv20d
HJTcWdsxZVEZHGRI1FKb+uLQnDHi6BJjYwaSF+KVWmL9H8kmkV8yMoYMFgZRkrckeAx1eLCE54PD
3EAVRm6rzzGv3+TT5JY1+CFt+uVfwzSulVY+zROzHE4QqjBdkEehcWFDBWejox9Msi2SCqOQKT+6
XPamlK5etZBMRE6sw4ioZFDNWl/Gwnt9r7XsYqkKfNL6bBMWM3VYRjXwVmP+IifxluBrzBeV/FrP
zzBB8pUxIIFb0+F9VeXKbcJHrZIazQNh5UQMjWR6mjyfOTKr+a2aOLdo5meuJ3ttALZcDWwdy8UI
jP/kjiGPepg8GzFVELVPozF/sqTadrwYUulgsjXuon1lojdC+9gJoqWe/duFIEc45oPaaiBotEIe
CeG75CkXf/S3D7X/aGpZVsEdw9FZc8E4a1bLclAY9TctugPzs1fP9dJvE8qWjlaiKsExjGB3K3ep
WKADT/ciJkZQoh4vw/ZmhvN7o3FSreyKHqHqztbgjnX3bs2k4qltwySJKYbuxWirZc1C8wqsgtge
Z5c6BO0aIs2z0TzTwZRYwP3o4ecwOugZq0jCZy6qUAtJZsp73GFNEZps7E1RmX+KGBNCbKWr3NJe
F2yOshzfhAhcUuctrSwLmKKqgoAsNhHre5kY+Ko+Ec1O8i0lyDMiH5Kf2YtiUuyzBrWrUFiJzAjx
12WDcYsApKVorskQBmOepnB/fksscgKejvBuzanGCZ2XtpdgscJmtdRrQFOK5Oh/bQVZfpkIxt42
ufBtJLuMYRXTQIL+plP63mdEwqH7iSwNFHn7j+U7lLTpOSOIBUtdlp3d5dcmghvUb61MQ5qx7+rp
MVGrLCWc6fF3BmU6K7hoUsAGehdcy67/TO3Rkya6efGt0RqimKronLLhVFq4YfCd8YY10IpM+67p
wXGo+7sJjbjMOSssysFpq2OOcd2oltdcsn4Vq9+MZbxPYoCc5KwILm5CcVOBHUroNeUqxXTR3rtM
PzvFuzRUtwG4EdZympgl+TqmbR/zLKGfnSLoymnVVDMjHCK5HUJ7W1xLwCFDjMrVVXCD8yrex3Z9
SLJgGzUi7BrDOKFtyFM7uh+4igNNOY7h/NImHNiGyZejr5KwJWs5tRhyV2ohuBGtP5SPTnTLhnIz
dqhk+m+DMW9mFv/lhrMqLX1rwulxerdtGT331V0OlH94v8ls9qVFIoMUXzoOcQUSDDXQ36KwW89c
R6X461sE5znuaCFUbhHoWyuVMSlG4YMuq+8Som6BlirVYtOgNOmSbaIz3iC8iYBM+LndTbTLqFsj
0WtEBjvrbFUotHSa0BYGxpYZFGFaQvKq6L+0z3tsvr3s50p1XAraTIGyztS/CN4wsd2NLM46cGvT
S2uvoYKcnML2ypH+ZjZ9Tb3jNnWJDHuCSZG9K1m8B9iILgVXW2ZTpiQxPMdO65DF8aZJACrD7Ava
saMV29GhBtdh95Wf2pD5sMVWEeQt8clGmmkQ5beSKi5gcx2X7oiHZGfYzQ+OgB3LIlELpmmeq6qf
V+gPb2qZfYyiTYNdv2ip6On7tpSe4ZK+OooUbSZ4qgPZQxH5XjZ591p6DWi8RCXxy7NyipVgU7Y/
Bmkxwm1s97T/k8NcaC9BLPqLhGNoPQEjzaFSnSfkAY5ANGo78kvbcDfG1ywy/qwR8pHC6JX+QG7B
im9f8iYC7ZaeYgvJMnrXiFlETK6KUnV7ee6/kDK7gFxfHFsHszp6wUiFRByGuBfLUF6IN7pKiwTJ
zW9oP1P5OtzgrEf406SXntkkAtwG7VLgjyGVz/LGsT5WgZGCsmua9iMSc0ts0KGOypN1xwiClTW/
dxkZS0N2X+jwMUKSfwRqvOnh8lXhVRzlOEEJKwReCj8dsWdYvJm0A8QJr2AzVzm6BtjwHHU4Zkv0
Ttygmxl/SvO6wA3KDP00GcnJnJPvJQDgTJvPNHjfZXMnAnQF/9Q0X8ywegfv+xB/eUGXXgiGi9Fh
BWncLA4poCrhdEWhx9ygJQIF/Sg/kqGotOCuYq9L2eTEBVC3EhuG5MjHebJ8BBCR1P9nONlXVJuH
NOm+R5bnmCH3Ej5KwKv4gDciDWuGWeNUJK3iERiDQ04LT2zYaQpsDPs0OmNOKEoOM0TD4q+7UxW8
G4ADkXBfeLhfmDIHqnnKShtx20axin1GCu3igJydCmM3dOVF7fmZzK8JeK7jWwp6heXFDuvXuJL8
LJbXNT3ziJJ0IHB16n3xzlXIatoocENfhMTQ1QuB6baEaBvZlqNgMwQXAdQNcFFHlIsdWz+tWto+
2nuMJzZ/xEijWQw4GEXO66QzB+NHY85GCQe9NNuXWfgAFPYSR8qvKDPCoUPgcQ2IxEycAFyU6WFS
QEkq/NOI+EBPGzjBhP6YNQP8Ck2jWiEygDbFeGqpSiQ8aXhcaYMclrw5M0Oin6mhosdA2Qqj9Uhb
qsUJDnOmOMnJg1mnnB100OwdWjaeWnr5JC9ehHw4Rmxu0HjlbREWcVoihEag7ceQhgeC/r7evon1
SXwup4yemDFRf7YVJ2CEITXkBR1nDOzPRcx4HgP6sXKxfTAsZmi6NY2hLv7qQuZDPKTahMieZWsK
VE9XpU95mh+sjaKGSqb5iHOI54FpRf1Epb4WRnLmbx0TaC4wqn6GJYpcCcY9IRLC6GcPytFuDa+P
f0sF9FJehVjW4kNRPs0pv+iSc5KL6G4TnhTNLisjz/uAr6HfLRB/1PpHzXUPh1OTuZ0d8kt1T4N+
GLX1prdgt4/Jbez+8LSL3Owp+dbZURjTAs2BPUck6a4Yu88Jo2XNRilYL/PnFOiEtBVnhggYSogg
wUuFEYt9gowEmnj/rmXB+EuFNI2658QkYr1814XfNiJVkI19Rsw10xoCu4J0PxjFtrv6Z19EXj+m
jyV40lMU41bRBbQY4ZSsImy4G2eBYUtpEVOYg1rxAdmKJbaf4KwxoaR925Tyq3iUeDBUzjegDTZG
TjB3PRw745emxwDvWbz9eGoTFR47NzEqyBK2D9EMFBkU6awC6KUBJNYz4VVsiENuE0ZFuXSM5nO7
XIoW+YFJdBi1ywp0z5yO58L6IucXu4U6TceE4kgMUERUzZDuJjS5oqVl4h7g28Lt8AZdR9DPSiDi
YfmGPbxggHjj8MYQMa3+BmbLwtDBdeVRE7J4ria7Lf8vgFExSBVPz8jEbWI2zKcdycK2PgdT38b6
WYyQIhPaTHTGinWbeoLFPowiZyK8+3fdQxxyrJv8teB8t7p6EiTXqL91DPJLvB0aHQNsgJjsYxKx
8MdkpCXHLOK9dmt6EfUHH8wEJkVyAXcVSpZYEfAsxIMIBRUD4tCOXFotwhI2QZYo209uagdXSTgN
NYRdLP1wvxhY10x2B6IF9WtVvavjq04ngdafNYkAMMphpmd5kD1LjIIdYQgi4IuixlR+F6ekJvgx
08bnJ6ENRAayLocFS1noOWq0o8itqFqPISnRd69CmymeMzFZb7AzhjSPDCwb3fiXotTvfB5kLIfi
eyrtjWsldq8Gm70Mh5AWLSRTI4534qBcd1/iFiXJV4P6WrSlk6U7h7lzYmJrzI27NbQdpA/eZZUU
YtGJsZpHjHJRzBr4uyBm/d+8okfanlvAJM7vmBb9j6Uz62pU26LwL2IM+uaVJoS0Ro3dC0MtBQIE
CAkQfv39lufe3GOVViQ0e692rjlvzW/KwJIYzCtU4eFL4Tyrv5zTSNFTv36IqMi9MWIGuyV2kfGi
U53tudfSNTn1DUMZf1X5UfmekHGp8+YAerXoQG16v2rWxL17rNDrMX7It3goJ6XdzWuYSZzyd+wO
dhe2ExEhVUD3tMMQM5ukwHbA/blUj1eqy/Tqp9amp2eE4sSzrFACKexLt/VvS3PbKIPxDPmM1jEJ
l7ZSeDdMeyfk1HbpbqU1ahYCU5EumfABrq9ai+SpzFaDP1VnZq3GA8eY4I8H+knjFhSCc6IKIJpd
B9ulDWC8MSOE1ZHmPLewUywESay/bdt3Px18fEJ5hZ+B3wR3xSXYzMTdw658IaKlww8dWUpyMR/F
Twi1qqIcT80ImTZ+kD6EwB1AEwixfg7LnBCd9jbeeIR0vHpywbDnEA2CLaMhR/QgbQ9ZEAoZr0he
M0FJfpctPE/fywCOx+n3AOPLol2hmotSpwcLu/Z4ouMkvRRKCMRJGhnLEPCw6AlQ8QNQwp6CPW7t
jpf12J8kERbJAooCCxOk3zA+aMPvXzQ3Txsony4ZcSdjQRfo9uD3yoQ7iGPRj+deATehRWnik1yS
zzIKxuqQjSvvusnwcr5ao7DAzZhhVxnjYfhbVTqNQy8l5WRsn+N745G536H5Zfdm7adLTc1C61ED
grC8wuxBMygWpTpOgA9s6l+ejRh52vQn+CqLF4UUdaSKZ0CsOKtSBs71Q5Fh1Gvh+2Ffre4D+GLa
qjYV6tPwQTfW+4Gvta42n0JIL/TGnHVj/4PVeGJ0jnUpJbDhRKktH8OrfbgQiyP1IaYEjkflg/oa
hEtESJR+TJRs4Lyiu9BtBUDQwGLRI6Ihw47MiM+IFDnIQexZwPSQ5H4BKE6Z+cmUEj1vzDFEAMBF
GNuKdUg5YKhlAL2J5Cqx1NwjNgnNq77WEvscSwic71JQfwwVswpHY4slH6CiNF80mR1XQkU4dsj9
3QNEHKNCSM8s2Ap4HnFBS2+DUsl9Jc/gR8veAfhcQQEaqkz4g0fQAMfxLqs8WOandRn2CK0SjcYz
iM/hpm41uu0ZW9USYA3wZfEIBGhUuvmYcx4TP7qAEGaXR8HkZB+BatFgt9NGPpaZCQr2JonvgAlW
FBl/3g/EqRKPduBG7P73DKSvfdLrnfiCu8Ow/0qlYEewWZNWUfKh0IepITDjotjH1ihfS/PAX9wJ
El/GavApQ3rk6q9XcnZ4KKCErKPp/EmExRY2CRak4VtSauMn+PIZ1oaJyX3+UchwRaMOYWE+VsBL
vX2QkiFs19xyVeWkzyvI3Ij4OjqqGiKZGkUzTkuKTjudQTeNGUroL85QhsJ+u6yoC9COBvN0gnbB
UadoAhYAeVRUENfLdQ4Zk1et9iiaAzNVGA/IKWTtLJzLHlBJDiJFfgM+SykXkUzBocLylJF7dpDA
saAj44QkruSN0pbN3IT3i9gnW8AD+lLWn+OFesx4XmUZ1Wnki84DbOCnlYnO8EWjxXEF98z9I/v1
JvYcD9Am4a3fzp4YzZaa7JClCDTRxUtDEFM8BMGxCaEDbGrwdCi0qCWar907G0N2EuUfeFHFnp9Z
cUTgHdOu12InBhQjnH1cER+EjnzOdoTbDNDz4SceaHum4gvQAl7Qgm4u95utQx9Aup13hlgy/QFE
HDuyKz9MPCBwOI3gFcfTNPeQWASEHbJYeo9y2qejxXr37DJhLVxYd/XBskA5r88sXEg3oBqBfI6L
4gJ0d9t2JfHMZ5UJJozV65y3OIneetDBjlVgJDJQB+7pGpuwXUF3J9dbgHwb3SJhID1gyJTLdPFS
V6k0tqFUZ92S2a9XXBl7q4VZNAd2x0IlE1hNyxm9j/sP/E90AMC2XF00R6OC0ALGDWX+vIHakact
p+ggjzPVWAoukIDG4/ZYTFMBFst4P/aQzEdoSCSYVafL+g5u42T/3KYb+lIbjKdEahLooe6lDQBI
hif5fYdx2wyuHIF83CtGmhDpyIrfHl0ZSSiQVuqhvZRAYsimb0c5LblEeez4+ivQAqzJ6wnL0DCc
S6wCLglzbyMojFdGfAvVZXHe5ol5YlY4SxMzhtmCJhVFSM4qn3+uBkJmMJhJ+fT6cbcOPWmKW64H
5ean7HzSADnDU31bEgHm/Z//xzb/36ISKIYVrUWx3OwYAxpDBiURd3B/IZ/wWDtIola/Es9i5UAm
4mP5SPjkRb4G+ypGRqIYAIaM4BEpIu8K1zW23WSGg5E+vT8iWY7/w6qTYimkvTftg9jpdDtI4svD
xTDgGeEvZ7wdyBVFOscL5RZhfvsDZOMePAYu/TYG/NizWBunFd4IWOW0bDga1NXlSfw9EWYtiYN5
vp6Qbl2ur6XzKkmP5HlEIsSU4ikIWojir4QOZDDE91JpU5myMrRsA+kN9wDUAG6/KToZ07Rr5eB4
10WD6sko4CVoM2QCd+yZHCHkseB+zsFXyoC9VtcJREB/LGXGeA+Yv0d2fCV96HZl6LSS7ZcL1BuU
B0oac7CB2uYhHY/0z++Xb6isWHcXyGT1KiVTW1w7nMr9rdX3Dh/a7695ojYv53lHfTIjuWwA87Kb
uCC4NMqCQJM+PitRoaTA49e7aW/9DZFgXQBSXhh1y9G39Krr2vOe9YuDAP0lVn8lMLpAtTdlOtzN
TdyC+FcmyEjhd5WIrtOEfEMqFgi2p6LGzgQ8mgCBTaohdc77cJAsURaqhQU8M0YByky7PMlIfXOS
WNMZfwSCWxOHlZny3FiXHU+fNZldP5xvnjOc65CsMk99Ri8CircLw5vPbQ7fX3SjRcn+AIiB5SK0
IgIjZWApSphPDzn7oC9LZEWZZMqBEoA5MixawLdfPQvtJ2TIEgyITVUf64DJVAZUIdB1+CBMwCNS
xMAoQkB9cba4PUcHUxrzNqKnM0VvMVa4Uq2a9+KS5MHhJg2jjhl4l0xuRjdPQg/xcbcVuS2/ywEJ
9CFiD2oBRMInYrrnmPNlZ1gUau4aOtE22gzdQnABV1vEhgl2itReENkIHvZPiqPUlydSDraniKZz
E64Z01sMtiFKZKNZAR82pvT+bDkrDKDWJ5b92I+PzuIOBxPmAo4WQQjCcAcszJf+h2VM8AocyAqE
R+Wm3kMCO3ILrJvlHW/olMlFdw6AxJ1E0SpIhjPb27J/MOvCgsIHgbbifks2a6XvYsEtCq74bMUu
tkQUGIoRpRECZ6pGl/vv3OkPnPR08NzX7sLAT+nz3GbA9GCAxAcZKwYjcH3wr3CNYjq0Li5HaqFj
KHq58C3d7iwF+HQ4lU6DfoQNDQY4v+zt2wnlHvRct0BEMEc4o7/CuzEBfcCBZqTTxH+39IdSDYV0
hbCNqReVEB4ZZT27wSh7kCQfo9rV1ZIVUQloElcJBzOkoL4OhyzmgrfpkKrKW0XkYYaeFagPRVwQ
ZdyJkqaoOPGT/nlllhCuaQI9SWAJY3FJ6W3blPaRyyupwRv6EeJa7mHKbzhoysrybbQldSdJkuvT
H9aZLKT6rSBp1QzasRVTjiE5E/vdbml1O5L86/4dmMz1RWKwNINX4YxuAclvTHgHRk5gf9IrEDQ5
LezW/K1R0bjWC+pvDpU5tIsCx6t2BZlMK3kTg9/qwQG8LNGqZAmcPaabw0wFufYV+jWpJbD4LjoG
ADI03CZgQkm2iIss5YGlD/EGnvJCSH/DrZnxVK6A9rIcWBjka7ggIBTij88Cceh1qE+ETWi6xkL6
2VGzRU3Res8hNgOQWdl1TGhB/nJVvwpaoE7/F0NdTWqOFuVwwN6Z1LFFW07dklUJwGrKDgPoqxE4
H9jg6yhwlS2PGM0B+KBgwf7A4Xktk2mXNyGj+Vs7E+SLDe2hE8OAOWh4ilkscK4XZge/ApNEPoBH
p1gzAzIwMmJfOtf5i0m9hVuEZybetS2ZZxDjPLDfRpgVJEOWrBKypGbFWtCdo1JCBXPbEg42eKhm
XDbmE9GZnSayH2C9KAnCwediJCXyhScZQOF3R1da3CCFaJwap3HLKVnqW57r/2MayfI0kgtWGxaZ
oRPqG4a1Nfot5UC5r1x7nr6LSU0aQ5CuBwpBOF8DspbqAakhmqZ3qo4a+dmILhYkSblBA6o7Xj18
KOyS7VXAWCxk7DB7no8/w5/xl2qAye4/dIbxufszSjSeBSZ2/qONB7CTI4CAwgpEMXC+lB8OFOhp
QTeWHqSkfg3Pj/WjcOMs+LKpMWmrPJ/INFl4YOcFqc3pGjYVwrEOjPOh86g2kSVxaTKTQExA9c6y
YGQnPG+d6/qMzNSVmUPnh6TYNg6pQomAur1pG9Dp6YkNP+ANDCAVOyISrCk4XYkRWCoFWXN36Asv
IMKWHgPvoAbIgiakwYPgOySJAKYv2UhrbuF/BGtICMQGoHgipkEy0VN0sSCPPorSHAYThScHSXd6
AMR8lSQIrBt1OnJcKQKR1Lqs6FmPBcw4UhjsOyalCMEUzNq931+sJfv/Proh4RF7ScB719sUMlNB
jMjgB3deAv6GPgzIHQRmuZYbjT3ugdDfiO2TR8XcBf7qYj+a7UMOH8udGlP6YXJiGo3K2mRi1D0q
TGbdTj+yfLlNNArgRUc9xMY0kNr9P6y618vZYCD5KCaFSrS5ddBtx/fqB9I3iXjhwiNaxHxSkuCW
QB3NymfjGCTO0AJgUc5wNXHPyLfkZmKtxa2Xx5YR5oaCRJkLBDhvf6As5skjx9edH3OmWIARsflx
KWi5SgYCiV/gs/ZHIAjo81KcCW/2653p6LOZoNQnZSJcJ2EAGRZPi0+nYchUFfNgjMcO58SdVoOy
7t1NC5V8vdVdwu/sg8Dek6Z+h04fc0KX7E2/UvdEt/2UQpt3txaal63Kvo1Ru7GuDa2u9xnaGoBJ
jL1ENUPmecU07JUZt2PtPDh2gXDsNlPJtR03SC/E8vg8JEW4AHCZWXcJ1AKuWHN5vdzCttC+rlBl
QRaGgEXfBK1Ne5Z1DWq8jzOaHEyYOKBtREXbKt419fGEZIUOcgeHOOnOc1u8zizlyxVaeGsxZFCF
MkFYkHFbubk9927kOCsFxzRqbKn+gP4xUXenHS5UHYz5R4FFuSxz8MCNLFgZHyon6LWYbqeXNCIQ
Xhd3AOvb9kZN/wJoGKPp6dr6LnygxhA63hHcgwsl3QQb0wVes9uhFf2UESwssWzK0GBx08Cc/hfA
KWD2shwv2G7g6tXozzogNU6L21HERB37px69aLKpiBGBjY21aBE5oNhmCjwpUyVsvF6dg8VYh6eb
cN185JhFAz7hP+FG5r1YWC21rFvP4UD5jeClyqzYkw53IJr000deJ05O7l59ZPezfxXeRfHcKAZb
MBXWXLp+vHuM+Bp0mOAkMHbpeTMDJMwG86eVEiuIfmRYq5apXUZPgL34KeX8EgRcjkExkOoYs+GH
fagK8y15lMFAygwNH+1MkgPq+fhJucEug7ZjjWyjCWNE/1GcrUcF9QLhVLhZPyo68yLCng2w5YJl
T0s4wPX4Zn7bWdiL/5mH9e3+dDvfEV69LfuzAlnHCU3eA7VYvR8YcmAUAToXENIfEyixEiQzSM+4
pQgpVZQKNF2J6GHGCIeiPtZV8XS9TGF2rZc5lYdKM5fOeN1VLtQSVvvMOqD9SaE8JpnTGpe8d6tp
ACDVGxivZLy4qzlnK6jgh8nzAHV2HhffBX0FJgobRPWgdhAopCY8E8kPRb11oLM8u9S/WhMYrwrT
DtEqYtQKNtWlB+UyImQ+Mf2DroiL1gm1zgsCco4M2Nv9c9ZAO989jN2wuDOpIE0Sb/pQW/fNxYp7
5S9aHzAhMzPKAywV5qWh6290E6zNb3mlZlVFmoHo2e2gqlSKUNVIMQi91j+LpDYk/HENotsDUAVS
HBAPxTGLEiqAXbN//tOVqu/QhzhwQ5FxO/lSdT/Aj/vYC0F6zxbMA1i23KJNjH5ZcqJ64QCOPZMT
VB+CrywrBvrxkhc8IBCRYkKF8bQRcGqO7pT5fjuhgFyjf1bQb7xRMMLhTAhDjL27Pzkj/Chp0KK/
acu0AyrrDB3sKyh8s044ww4gtJ3cjSrQgwPp57UDzloepAF4A/Kuk7PZlhfplEyEeh3OX8CV4MEB
8kFBn9nX9UlG6nh2ipSGUPa0MrD76s+tusSKlr573O9p1VqXr1orlwZeu4PbwgbCBd5jWRF7nvpf
dhSxEU/fg2O/h8E2JxK/7BXP3JnO7em00BjLu9WwJbSV+TRhxjqULRkjk/PsLOD5RFwNJUaWFRbn
ioKRh+c599srlhOZAkxhUzhrk31GQaksn8vLa3P/Mc4IHs+HS288ax2xo84g7/Bxl4T6or27KTU/
oJxweZYewwPuQtHf9fu81Iz3goJUr0IAzeeO5LZKfK3GHXdupOMvNqlgkAfa4mQg6NGgrm6Iwa4m
gMJrFthTs5l/kYoDGFrEvdlARAOFmAjfGGQTp4wy9wkSHoBL6ftc/UrDpvowpq1OL7a664Ez7S81
c6sMquE+5958zKVzRspJpFpl57VF5bRGcbe5DAkhazyz4zAI06gvbNNZGKcq4ojzYIEqAFTCE65N
wFMX+oJgjidjcZmH1Q2z0KCil2GfyQCczvM7Aw4nZuBc8odU94BYc2TdGCOBNU0AprJ6jqCKfhDo
wOIGY4nDJjLgIfWQC8UwlPD5VmUVNzlh5uW0kvgNIkGJM1vYF2gDBwaT2EDg4yvhB6lFPpzePcpV
BRY+vSCloKcLRDHCdFh7eQV2o1sRNZx7sswufyZrxpIOixmxh4Hie3EC9ALhzTS+M8iZMaFgw2Jb
K3tC/s4bHm7Ixpwgsxks60dHMJTCF9JAoVid8oRKse7sQGfBq/WBtwL41MQFjC4a2yEHGt5LgJ8m
6LLHFwXNoZ6hLNtnQauQ0DCRU+ooj6CyCp2C8tymsHi4Ks/j0GZtJIaTFuEZNPcZOLjS2ths0DHz
+7llDdw1Ssj2glnHqQ8Uiox5fg8k02p/BIuoVCtSR5fsq8Ue0WCMSCkG4xSpdh9ixlAFXZ7Vrxnk
E5Tv/gz0GzLyCKpzXO+B8FAwwgWtQzRL1X4+SKqWQuuyuqMr4mEyBArQdLQkqz0JnPg6llYJ69wM
BPkMEtLqOAU3pS1tbplvAuXC6qc2nhQE8sWFgiv5DN4AxZQ/Z31XkjPAfHdIhQrZvICEqkOVWfp+
eBVBF0vR4ozicOfUK5uSsMhMd12NXDHZHAawByKWU24Zpe+kYmCLsxDNqOppq1/1hQqYDk4QZurJ
fCxn0dAV1Aif7igL0Am4pHWca4xn3+i2MWPBuFeKwbXh16soEPXEDdJVx3ggLyWS4g3gA5kBBD46
3KinbgVPXnLKdvWmaE86EkXGtXg2B6jiv7TXzNWTeibiB6gt8J8cT6Ej6fuH+hrSBW69tCD1YitZ
o7IUOHJZQuMD+elNRxDTsFd3ih76HpHg53pWo35jzWbYMhnsogF+Zlk1VOCgMPwsUut1lpGQhkgs
pVtBrAJzokjRj7Tx7MxZ1zr8cPMOzwagEtIy4rTM5rZRRDmjmqlSLayo3EhK2Z7+SqNX+iAKfKxo
TXcWlSISpgnUCns+1K/Vbj6d6b5NsMTDy0sZRwGf0fbpSwFRbIFOgUNNWVYMrXcTC0ZoqrbewqDw
ZXmnZQPYgFCjysvQaiQftyrmtNu4o6twAc0+dYdbF/dIudh5+ZKe0CfTObV7QUmXpiWo5UZLN7Uw
yrA1ZvS6+7lKskuX1HxmD9kPcZ43t8k8o1KffrbXzZXk38T3Dyd30dFnJFya7gZoCZQwABwQmQ6k
ngZDG7bSHS+2CoQWBOo0hBVbpW+z5wxxS5UeNcWi1tZhVz/Fiy9Ci8j6Pp8Y8EbWltjfnYvlwCj6
zAZJDWQazR+TRm6j0FQAzDwYaZIbdPbue0NpEkFdFBjb0oL4AlR6lkFDOBGafxTqr32Dd4AF7hBC
ZowJHzJ2jvfgzG8CQq5tJskaKwaEDBEJQyGE/pQLRPFULBEbHUjpGBb/rqma9CYuiX9gvK61FhVR
ZGrTiMiOnfEz1u8NVR8wTFsxH5RpmgrZXUqfmEO169fGGdATOTq3vfvs3DvCW+zE/KCC+veQZi2I
rfHW00QxeKLYwX0cmSIvCbIOlwiFceIp5vUw16BGzgS+cromM4niqNOO6U9kIht4q1kZ1zwU6PO4
6AEq1VS7LYd4FmqMZj9PqDpiV13Gi+FWwndwp2TMaBCNDkJqsl15OAK4E7tBDloSaY86DfjJg58C
Am7oXol/iliakinFfLfeuXLB55eTCbEEYSa3ntNm+VBEPsEXZWT4dSWHa2lh5KhMuVB3RZfTExRI
qfco4eNJ4AS3D6OEPJ6lJHj6yrkMRIrmQiJGp/wxtCmgldggMci4+mQyrtWMMPIepb47sloAnaWq
EunEHBgGStsK6N9bz+Muf5WKBzyeX++oW2d0oP/uMbWXFKJIE5InZrwoko4LqlyimDVSuR1oc6EZ
GubaK/Kndws1wvuCdHIc4SC8+SrEUdJWFOtteDnLzUPWl8YvVrVInzOPIhA1aqjSIH27XnkYDSWP
NBothv+pejeHAdkkS0vk8gzL+qrvzsIFxJ9ilVIEl6hjyPO1YH8bOUUV8tTcPK97QSb1J22fFqd1
wah0TZcw9YDLr5p8gLrDZPgBiXseOXnnBRZCtb8Fugn6dt6q5ELK6b1KDxWBV9keDefJvBqh0wEm
dRCWEyjW5aNvF/mJ45QfqrtVZ+w+AcudQQ8JKkQwSqx6De+gS5BL3Zy8bJCCZmHF5Hm6HQkSJree
bZ7qTf3pSJF069u5PDaX68KEArLJX8bhoKT6SobFU1S6bjqNYofOkMrDBqM+M3dJWDypx0Kxvw3K
eKXnBaDEN8RtGXp4JSMPTLYMomc4rSnfygTOUwNHejsS0v1M+KcWCSFvWqT35VV9oTJfDNS1LGo2
TEqDFUG09QxzJSPFKQFTin/ux396yvrc5kSL/A6zNxa4NojQB3updWGXDssbQNv0YwZHIqCOtslp
tZQMyJaJ2jEWU+ehLPzyQMlNNraNtheduerzRuqpG/B64/ewRwT3Z4PImEmpjETNhJSJtiim3j5R
AzS3YgHkXLESxFheby8u9VEfKQAQOU2MuAiAyFBgP4Wm1UJFVE+X3jw8XRpaZvWbBk5ANgW1ZSDL
oeYVG05LMg4ZjZHAUv4cJrIPhNXG7Wyd/S50JjiPBrRp4AZqj7aIsR5s7ju1IUm4S1A7Fd5akhji
P78G6Ne3UFHf6Ge29RKWgXD2EFc9kjOCczEV4FP03ppLVFecNZxxb6NOxZNWVEETbWhvm+vttuhM
8M18THq+b7pTvrfu76I5dNfGhLHLG20oGX317G4/q9bWoec8QuNJttPNhIIWH4ZYXMQQdlyxiXIX
0fLqGV5iurY8IpEHnjoCjisMwyhwfJ1PcA1xe6nx/ZB1BzJVQNBouG9lCpvjR37+7akV5Hq1hEna
5/cyKnqyB6xZe2jtYq97jzD+QN8wGatSN6NxUI99C2JgKtfGBTIiRmaE1cIBYqqcnkqs613TI+7m
uYHxFJdSMWozQBhWgF+wi5tEbyAPIM4IBfwq6E3S8xC4Sbu/j3CWoVqvLSEperl9ur+3z8uz8lY/
ts/NZ7Zz9oPnjysQ15s86Vf9iiJ1gnZRlMbF0l2l8SXJlnaA3ITfBUnM30Jv4SzLJST+mxbAlW9s
5Omv+m21Pz/Vh9vx/FR+VE8NsNMvXq/DXimDMzwcT8qrevRelVdSyyMl3OPpDWT08NC+uy/8ZX6e
nhlOeRh3CqRcu5FXStFzB9viYniARpRRpoAIOJ6XGYCgmVf11G219Wk/LYd1vudWHejgbqGAaw6n
ffqQrRiaWjNit6W6Bd/43llDxbICR7aAXDTSYihVVukyXUAmDllTtT4v1USLi6RfZHEZ/9Ba21I6
fMiYLwKUEDToNuycCMmkBLHHRZkQFmx8NkPIsbL4sryuIUzml1woqSLKpAFcT+tTmEXfVkyatOW3
QgiPP88vUCoESpBt80UTFP4b5ivwlrcAkqbQXN0jY6FHFpyE1b+vMFlUIbKPizJ2opkTptGUJXN8
XsMNpfi44gc38XZA9r8ogDI+c/1K36ev6TV/ml7hFGyO3XF+LT5OT9orTvOA3CiPY1+uGNdEWmDB
4PvSW9dLEzUSb1HyZLPlGEEvuCyWMEVtrhtGoZqdu2r8e6RyVkRXyZBMyW03JfJ2M6qXNYe4b411
uSKKYq3AzsE9p320H7e3bX2oV9bS/JH3zcmcuD8qP233jISsz/vJ9WmF1wcoPViu2xreCb9eqlt5
WNTkYUmD6B1mziXhSky7aAVGlqd42rsJ0IB4XnfbggfNKmCa2UcNe20nPIg1OI2k5KEUPBoh7Eh4
hYypBVoMx1XETuIZGjEcayttddpVO+ou5523GjekxZs+Oe8KRp38amesjBUUwiv1e4aFtN6gmbkh
xk+Yfip8LUY08K30/DlmM1IxWfYcdFwQDTAEkGSJwSobydl8aD8h4ULklEPVCV9jPpjnWf0WvA0e
OL6To7Wc3LRC5Hpzg2tu0SRN4sVNYqyQNNlYnIv8pEtUxsgQekq8FcLMaHhE86cR4ZbfT0slRhBw
gbBhoId6aASUu4L7Ah6Ev5cR90zfJtdf+pT55/gGCZHPFYf1s8Whaw5urNrKvy/mFbS8fycmJz1+
FwmTRNDj/I4ci0IhY5pAPD+4rjLBSApR3arkev/uSrkpNxO3Cx7RBZRsc8xI9If+hKJmOD1mNPvh
I7ci7RFCTO3x/qA+XNZm8k15NvP905cbesG3EpTxI4M6O/Phx07wXcHjtJyW7oMS1HG9Tb56f3+P
3sLFG1mXjwIqLwU7xbb366AMKDUkZFLsM/iKfJN9BuFimIfeDh6kgAA4Oa+hZvNJjrZ855cbhnzY
UNLw9en3BciMrsd373PgH28hMvG8FXEB/rTZ89R//TN/k59gcbgFNn+OIdj8EDKr8LyDmthnjogX
Q+mBtiL5S8h9F63/7vrRKtjBh8qNLx8Qyg5Ovr0cExrZHAT97TB7gPAiMHiIdHV3KPRyGAoocp/x
hXDAvkyRF4PGk9cL2XbIO3kx4xEp/CdHYgHwn/q3BOhE8jn0zne0mEJSiEDj2MD/tvcEOi5ffpdy
Fn9mTC2HToKyQHBk7tNH1TkowvG13HNs311Q8gvyFRTPvOhB+pS4NlPQh990PR5fbZ/Lev+Em8EH
QRLc1llIJTLJworv0EPxabjx9fh5rDnS780v/X98EMoWfDScuxwUvoggC6EnCdT1fX33vXDkjOR3
+eC/d9C94nTlOIy2hG1chpT4OPqv/LPc9ibRAu338pn68IyySyjHc6/k77vNmTO2Vkyr+bJhPuUp
kq//fT5oPj6DIgBvuXyedlNw9r9fESLkJWelL3XO57+z0P9Y2fk0pjwCI5IDyD0l1i18+Sj2HDcZ
ThIe1xTBaBSOvNJ9ur+Ft9Ddu6wpnMKBEXk+TR6rrCXAnbHJGVFtSb7rN3tD2yt5fUXngyvRgj5J
+VjUUvmsC59IkBFBAo3U/OKIWNp6ZvVSL2C9a8v94msN/Cw4HODyXq63H0Jm+UU5z1ugjv0Pkj/4
7Re9n764L/NzHuyfk8ckft3UmyGitrBI98rBWIl5gG+Nlyxmc/Gpbz4/tYg72/qbzeO8hL/cZ1YV
H9V8VCGSNFCx0iEL5e99cMPSw6HNn9CPRKfFaS9fK76CsuEnXdDuq8VpcX6SI1QLfrpnGD5ERS4U
D0GbNqKAylfUwfhvXvIJ8q6wi+VTQMnze/JbTI4vcnwtvhJTAU6KzeKxi5nHDhj5oEAXlex6BvFC
mHoj0DKxvIgmIgpRi+kVbwpHKfTyCr8F0QBGAqKuv++8PzNx5RA47Jjbu5xh0++C8wLp4mB8ZFLN
P3MWcrjuWMBArvn/XQFXxW9gt9hHfFq+yBeD6udPUI6H3iORICdTHMXemQ829kZ9GN9tqO+j/v3+
D/a7ByxgGvqYpR9CrccBbYOr/0rD6YD13skKSlltAJvC027EysgLZoAN9CussjEUl+H6jGjwyv1j
He6W8Xn3eQ2Ox/PqeA2q6FOMmFhwedLsDx5u7o/+vyogh+CVheyqzyZhAez/Wwgr2dr/Rv9p9Qm/
Feuy2zAX7jebW4jBx0TaT/jG5OFx9p9pY9HRSj5QyfF/rOgBel5e7/z/9eHhget54Efv6uLz4mMz
7GXOjhY7Mf53CuOfuVhdxKic/dfK/wacvmT4lHVeB2RLx5qYkFvzGsd+kvw8mOE3duibnIjNhPAw
lkD2vHwHRI1rhPEhvvIdLg6cXZAubT9/0ffRpg/Frsse/BY7O/gcR2w9npmdWWPi5KDKVtniJgLx
CVPgbSExoZzyZ53FulDueb5GU9CFKGMFgMRWXdiHzhZnGDTcJVCLvDjBwbeT190Ucd0gap+cn3M0
xEOMpuX6v0clhtDcnNZWMHOXP028hrVCv/nPxbpPBCIF7rvBZ9G54ATnlcSWZP9PELQzNbWR87xG
4xtT96Q23L0het1UfszVye+AmGZhqAsvFhdV/JujTwkltIgH4cV8EZuHUBK/KEagxHP9d3eAI+8p
HZr+d7+wN1Zk5z6umggOtuYJ5l46wz/sDHb4Yr8ND+uDEv4+KeEhSCOw1DzaNCKaS/7p25e1s397
eTnwvxea8b697aPp7bxhhh7qXniRfo2FG9Pi4O/5wz1iLc2hyh8pP/xQ/C2EFvzjh7HYm5g2RsV9
QjAfGJePgsU+2w0h9cnfWyRpjvFN65t/B0zcR2MAJDS88mJmga/GfvoG7b+S79RVupVDqIHnKxx+
Sorll7co/N7/Ajiw+tL8YqX5kBRjuiQrYszQPy/q1e1I5Lvmp7y38CXslzWKfCYs9T9m+PD6unkX
fynO5vOdEICHhVsSQ9o+YszDdP3+t/zU5LsLWSGgdh5loctHYVm4wwNLP0dNQX7K4o/pfT78FKxE
eJKQ3SFgqgH2+BpssTqLxavXMLeba4QFnNN2YOA+UKLrsg58b3dZ18G3FbEaZBv0+BdqYixrvrJm
a1ZKH3pbWeayd85L/enK32j0PCt89PQlUZZ4mtNi8ZVsmUp/gNQXt31bpzh99OL4rllavv1Boe+I
tnoE81rI/SfBgT59yW2Uq/izzVsJ70B/sJ0hq4rKD7oC3Hk7zlApoS4c0q8IkVLgPzSceHnLNrSP
/UpZI5kaqiDCglNM9TRyI2UDAj1slvMDWIDAjSA/2VmhG9TrfuUtmyU/C+Cj36a76i98kBUJsz+P
W+LHLzrIvORxW0vNv+z57j93SmBprff7jzunoCyv4YWlg8JVmG/yTct3+cbejkEb0t0Jwdkt3ANr
LxrC9IA2+UaOjfP9wlrwGGVNEJkenW3/9kDhBKf0KO7m0bfDzG+2p0Wx6shspjVTz2s8wOA/Xn3/
nXFB/3O32p19K7aJEqeViSkqgunRfGZKH05onv1OFk6Go/enkCliRlT8/Fn2AJCV6LxpN6gicQ1M
tERi4N1ddUTq0b8tuy8MbyxBVRHmq/sSXYl374F/8V+aqF+1IcNK7BvIFEI7lt1xSdh8iv/lLGiO
/N03DREVxrZWnSyMUHx1wR5S+A01yB7LnRuTQwYTt0P+0xYoJEQVO3vmT27Q7r8/mdllmajB7W9v
UkD5ZG/+7dqeG3oP2g124tvdXt+IHf8dfper1fF9dzxmwe8/CKXxW/QRfOvJ8JUlXKKht1SWhu8t
tSc4OIJyl/+rHqiJ8qlQhoGkI/ul34v0+RJptUDbTAlfQ/elXMOL8Gxs5mR8nBLUNxP3c/pnB1Rb
fIlIAO3j9711z1Uay9tWbJ78TOIViYMkogHt9/cziXfknvTbLtC4L7f4ywjvu/3+Gff1+POAswFw
gZ8oEuXDObzurpHvAJQjeHSshUSS0BMTzt+TfE3PrnmXiPO/2L5+h2IhkndWj0YA4OZB3moFzYMa
UtjibySHUfuoMdPrI8m4YHh0cXpkfCQsHiRxkFxFXwyRSnqghuNmepGoQjJIDtf45YMwyv+Fn/XD
aVc+o/O0pzFCVFs8DxHRfuvvonP7TwOS/VkD7vj2DkOkq+AmYgPUR9e85/r7qf/q3dh9EoNSbPJf
SNfj+z5LTPNRpwKrVoH7lL8oHz3G/gXn9j+Szms5cW2Lol+kKuXwCiLa2MYmGF5UgEE5Z339GbtP
1a2+Pt02Bmlrh7XmHLP9NT8hGLU0Py28i+iUZw4jj2kD7yN9QUF1mYHVJLKc7ybQJ8JS2WLTdPmn
ALq+OS+P1p3+BMyvk/qITtp+eMUH+Xd4dafwy+DwQE2DtFb60eosgBSEjytcjLVbLkvCr5K5b8zj
X0mf5fzSYy25AJHac2FCVQHZi0JJpq6QZAVoDtooVN0LP1sXhrEZULulTk3iFaH3ySqhhmxPS7yC
9rRvo4Rdkj99jUgKoyh9S9KPxjZPY14dTHMAkEAxvHCsN4PmUwDHezA/Ysf4kOMSbE+4s6icOzKM
up5wER1Bbsvj0hFnU1EZpxKtoXJocHT0nrbDI/Red6KR+4zR8ouOzQhavW5umEuE7iiWOleC7+LF
8cbvppNVUI5MBJu7agCE05icko9ioGfSUUp2WHQopQrBi/hYmje8xQNrnY75I/3Op5eVAmO2rkEE
tjQ6KfjDTHqaDUJvO22vtqNyh+Cw1qTxDCCspp3p/1qR/xGXp7ATGVIBhvl9iP7HRCSA2rMuOdmk
OszMFa9rkyxa0TxAbORiyCY+0iVGPl2r5T3v6MwCo05ozwyiJUQJnrYxiagmbRYpNiHj7Kym+DKr
y9ixXFLaFYIE2hYFNka0wqL9JJQRAGmE5mFjUnenuizRdIgDWqzjd2WqC00mxQfnxRowfKu86mR0
iY1F0mxWxcWzin1CAw/hpR/uUS4aujqrVXZZQSL8bFSHubGIs6MTohdQwmpkraxOOSZYdkGcQkbE
oNvjGA1t5LnGN/ctoHeb8R5oBuGaG88RxnKsvB2OcPhFyW+XLxWjdhPTgzHFTXIgXomfqTXOy3Hp
do3t0r4aq3QNIQsRHMA/OQfJzzEhjzaBTxi4Rh2ARytB6jsSkhYG7ayud7n+nio/mn5CIgm1CJXS
p8SvFo2Vf31lGnxJyPgv0vlowkXzePBjaIrYWYuK1gZOkUiZR/x+1BdYMi3lbpIEOQRz0Y1PtP/b
5ZHIYGoJEdDoKDSh/hOkBfT5YW0VbLORTODNKyKAabgL9qYxuLZ3bSBzCFWHgrNwIlYjidBia9VS
9EBqbXKnIVrFQ7XuYmXBZ58qxK01fkGdxIq5JT4lOc2IfxjmKY1WOix4QXg6IfIthUdDqPcIWgey
tGsdAudpfGfU7+OaoGp/gpKIVz4VQHupvAzGqSRqUcghCgSafn7STAPBBXMs/BekbzZOPpqCQuej
IV3z0HylLcaUHemZH7SLA/HuSuK/qNSpBBCzE2Gl/fXsFW2fjB6QkCuVZf3VYgFQLYzX1S4bk5Vt
fctmsRbOcy59DWQRdvOcR2SpWioRWifVZsT5V31KPpHyJOZTOPUD+TX0xhpdsOL/oF0io/kaoOo2
Umq+hHRrNVv4tFt7CTvZwv+W8/HdbKIl3TxYvBOiFgiCM9X6U+3yI5aeos0L9QcTlIPMDltVRfc/
uQntpeisKhrHrfB7snHXFQZCMEyZGER66JS5S85iAyK72EOcJJaLPTcGLq8b1hp6IpNgOBWpuVLq
f1YbfSjkLPHmJwkaAs0p+Wrk3T75Uut+qSxNwiYc1hCabgZjv+FKSXTv2BfGqghbPAFg6hdec0fX
K6EiUTRv12bREZ2yM+0FdQwlwjLsJTccaX8zMaNW/SKcHUb7C/gFmUtPFTNIJKFTfjeMX9FwxEUq
wAiGfqxByYmG2mAcBckZsdVS9MKC7gsXzpx2HKRFF2Oio+wlo9rU9EPsQHcTpNZCCaSN9ltC9nTf
zzxstchDvsyQZnf2kHtw9hGb+WFnIWbKmKlpNdU4BooCMRY+E4U9tEGZEK2gGEsaVqMqWkDARFq+
C4P1SPha7ZM8JIJwUEfMwMpl5+xMnsz0HZyca3QKbjGlt5v9iG7qIzhFL5bY8rd4qQ9i+X6rV4kx
46d5wUFobvpj4Jc+cLb8hZfpRKjyuf9lmHKcfnESDo2F+oi5cflseiU30oQAL5iP5sWwzW6IFNWH
+lth4/lN+NXjY3yQQfaUL8U5OfvP5l6c+y9eKzkxkZk/9mGgWjWLzsWd6k3A96B51f+kE9h6+SIk
XDz+Mio0xI0z5R791t/SuT/mV+C07dU6lzyShVs+BX9lVl4Hul7RX3kNsUrgsl7FtOrQwMydc30d
ftSXfmuf4TPlDs+au3Hv/tTjdGj39ZVfUx5rWgkx+zcNthynFipxA6raeT8CyFqY/RptZQYJpFjK
xNWriDfXVbXiJyuSb81VOmzUYpmATW3R62+hMJHUVRVrNSbynsdiOSDlDbbYe/gppcPxBZ5+KU2u
N27FhMb/GFPqIk8ew1tX4It0TTIY3RBsPAXkjqayW1vvhN1hd1FRqc+TU9yt6wdPFekxZYegjVHk
2g+NiO2Jfis0tJmF/eIhhvBIbAmkizleZWZd/6GyD6dS/zHmrkx9PP9tMR2xYB75A5xZx6WXVjjp
kNWwUpXd2zS4RYPwfGGBnZPnPYcSk77mnLCxmAO/igRjo+QfBi0z8hVuLIc+8RY8ETzg+RvvUA8E
8C7+0n/ZcAqNspASuEcN2d5seJZfBivau0ZBN/7L//xLMbjTiWXJv5AmqZxiRiM58+PBZ1Dy18bL
eaV/aATID74X1/agfBd385Bex8/gJv/qD/vBcGYg0mHp27n3YHtLXMuDmhDKJfnSf7W//a//l13b
e/CEw7XwHmWI4NcNbuaDLSNvUntNor4MaJTEcZFo6f9R+OUah395s2ArdSr/Oio30p4f8x7aqf7J
rsmv9lO4nEru+FeHT673+NM9h6dz0E72oz4Uz+FT+Ymu6Xl6aA//NJF2BTX8WH3b4nNQVTi1h/bT
O3fH/gdSNjU9Bvm1uSYURVKezPHhPZRT8dQu4755+rwD1id+1aPj5MmHfXFuAoy1L27NSzv19+ZR
vowDAscnAvzo2ezHnwIj+oX/kv54eclaOBeJMDDK2+kseMqwH1/dp3POEemQBae2Lp6/a/PLT0mX
6olwBEmLeZ6e2VPmLWfgwe/Z1b7HXF7/T/7kKh3Yktf76WCcvT+kw3uI2WgXTu03+VcZutPP7DzR
ZkdeORsv5iG4MTEBXnho3FUucXYmtQf/4fhgoiJ+8+79cb8ewW18qBflPn71h+zKvg4DDnW8W0w3
44zW+tof7F/tFV6aG6PmHJ8himVPlVQLZNZcLe+q7IgRbvbT0Txbl+miUYd7EsrJDRkeVDB+/ROX
rvlVLuNhuLUH9cEEzKiomff++C3t3fqL7/GZn/PpA/EVop+LEc0S8m/+7Ef36j+Ta/SMnu2P/iAu
kXOIdBQO1M+IiZU7sm9/xgPbzi/znrDe4LaZqXc8W8TCnNUzr1SvJ4RsZ3hv4w82u+TK3Y+uxZP3
FZ8nSlySv+BGD5/On/i9Tz5ifE/Aqs/rr4mPXd0aMfwPJK/yEFTf/L67RD4Tw+jJj1z4/oGKKzDf
H/+M+2n64SGftNlw0Q42zmQeuJPHGsdTVd7Byg5f8Tm81/ouPzNg2nsULyKGEV+yyjA87ohP6nu/
136Gr/yuXbguxbN4juLvEy6E6DTxHTKiS346eJYv8yQf1Zv2UH6Cfp784iiJX97NujAUeUECMeK5
d6+/UvpQ6Uy7NP2s+B0pZbAAqbOIx+mbkUwph9MeDdLhyQwVPFsZHcUsvWs/STgDxfhX87S+rAMj
mnGNpBz7xMw6JFzbUTwqF+vAz8X2DO6B+MDx2TqkZ6fgIsfn4VO/an/cB+WSijtM0dqfGTznf4w5
doHE7pzbLzEnaS+Ticb7VZgLwkfxzLD2XMDSIX3+xaWaWq551X4gwydgplnwKIFEm4a99o0PgvrG
ePAfKD7gRfLo8jW3lq+lh82egf/67YGD3Mfv8sWNGV8+YAs+Mmsuum/mQCwBv+MN0aWUYxxYcA53
Hv2tftnmW9XNhOiKrdmM7ZjDF1CGppl6IlXRfkWhKxilCI6olD2k3+Ah33hN+aaccwAODRvTWXCx
WOONRX/jZZRL9IzPfCHpOHpn8qkIVugZXe+FUSakwfSqxWZdvH/+5EahRLce2Hl5T/ym6I9ks3/v
GRJZyPqDXhtH1ZeeuE3gjjdg91wu/mxfmjPzb/4t4/Oi5qTKzVXwyc4k7Grh34YHDtjwFTANe3CF
FrUQmQJ5AR0Mg2AFkkG/Gsj2jrgaWJnd/GQ9rIfz4PJFlas8vGt44+uAkAqkXvxK3u8Pt32K3stX
Vi8mJkvv2j2CemHROflVfqxDd2GgVq78oQQPw+OFdqp+9by3EXyRDWcr2AI17V+q/G1QMIrfSjI/
PWKApTefgpeypIBRGUQ2UKxN9gG/wTiDL8dGNGib0fnue1hFXx03nz2q41br7O4/s3t1ZwNX3LO7
eukv0ZnJcjgzJZo/leXC4nrRm2dm0h+sbzatcTFTcTpn+899oHQyQsQAhIuqEDIFeTRzNl0gVdkH
MpnxM/VwZmVmI6eT2jLNVQbIri9cxikPEH86BIy0c62dWfyPuijGfq4qzyH/jC8RUh3k5H1uIRMT
TxjFin+Pyp/CxH0vaRAGSIbFHc1f2k96Lu/1Xb0rR/ssmfNmn17ar/GHA3q1lUh53Hf74VoqM+3Z
Si4s+5Ye73BRKeOLXc2MXSi14nTeoDGm6sHZrJXBKwoQ1peIhiB/ouM6pxHCCRNPue4tNDa9ivpu
JjtFYJyZG3LIqkxe1AgafVz75ULiNCFIdE1Wf2USn+stwCfTtEBsxB1+1vKzKNGiBerBx0KMkJUa
bIEzSR1dp3T2wrTRW2zb2VI0ySLNTfDzk5uzX88oTMUGSeAkKxP8o77LlU65PA/dUX3qnMUK4SGp
9sgHEerDzUHJK97Jw1aK98DBxcBZNBzqZWluHJkJIU2mvTp9VEBKZAJX0q+wJnvNWlXsUrDSNNmP
57ezDlGOTIaqnlwasEkdWoliRarU0aG8VpWEajP5aeNMp5lMmsOXUdHTMJQHdQuJbD181OAxBmmj
QzuirAInH98DCk/soLLTrFHFxe2toyINZjb8GctpGcjUkiOLYy3UK2IBNw4Gy8n6asZdjhNhnJKF
Onwh6R0rBOfcakSZOjfagD2xUqLJrdJX1FUrYawaQm1Xas2mpPMWD8KrNfg77E8zSg/AqBQ3bA8S
GzphIRPWNbS+BocgZ1z3mb9oiGfFK4wnRDBDfDpp0g/lBHCmbiRPawkRvk6zGoAHeWj9scLfCFxT
XBBM3BNVBQP0bma8j907IH3qGSuFEodQ5mPxrKT5GPprCGSLBsizUFii0yaNggPxUS/QXMHVDKtm
5knvOG+dwVwqjJS0MfS5MEhpuiAkEkSwK/UBUL/ypyvdouRlBhVLFi5yalkQncJ698/lV8Kz0qsN
7yxn0R0K6snZPjEgcFarirWJFBig8QtxupQwZVgy52IkVYhhA8HfqUiZ58QC+1kwRrKznv+UZQX7
IlpDT+vkbRKg0VbspUd+laT5S424dF0KPtWfPrxKJaHEQMEMFN8jTTVk8MMAt5vlQTU/2UsIxT2G
urFQ6AWpy56NPNWCjC2+ahBySnnBAMnfRgWFo+9EouaGat8cAFWJusIY3BHgytpVVL6QJxO7V09X
HTtagAWEUvY2+BQ+1HrrVXCS6DThbzXUXcxFHRRBtqfqVFQgI5wVoxLCUb+wsC/K+MdaHBiZWmwx
tkiVvh6cL4MiDSoxXCQJ2JgRFtaYsEZ0DNlkJZK5BPMfdtgGn9cUjRu5faYN34wD/UMviC2mPz/5
T56QoHqY3q6ePgQu0KCiQzWpndpll8pufY7NGGResh5AgUuWwM9i8abW4cvsvCpOt5yF5EOvsC0e
VTgUT3yGjTMCPPPe0HhnFIMDm5UzaIqbruGQr/8son9zGKUTByPioahUc2ikpiLk8NQQNIDNPhln
ZjF81yryZ6I8k+abnGvhhvWNejXW+lb4K2xKnj5ITDn67qZLEfzYEu21uvvwzo7Wwc2cwJP5bx4v
QLlp5Y/GO7eyZHBW7aGENmBZ+ptTAKaiqEdIoj/MG3KeO4mOGw95H+DyTX9CdPxJni48zZnjjrr1
utuUtLWU+MJFWHQansMhvndpuc6r9Tii9TSdrahu2NpHoAHab+mjYZgPkKoa0kI4DsZ4eg9DCrux
TXF3kZuk9cZrtb5J/Nik5RjC9e9cJZ462FYtUqsiOQuXQtBQ7do7lFWkYjpWY3jwOnkegOCwx5s5
uBmciZaKDklyPHxdeCuZ9VVswZmylYa/3PjQ7A9T/c1jggaiLSjQhPsbwiMZWXOjavxox8ItkN7J
3G7dxO2pzXqxcOITSUfKseyxK4tOnLRv6pIIGvkviOctqVMwpFaigpZh+k9qeiIeYzCjriwczJH7
DelBZjaKMUiXLY83ateB3e0WxXroUM1u/F8qjmr+HY1/yngVzqcqqmFxMisz+1krj6UjN5q33kSI
YnvvRtKBbqcAOWWLXIBRyf8RU6jtDR8qluIi3irpSvcfTpjNS2C6ViHPNN+eozjOwxV0MmqW6fRV
wEWz/J1X23M+NWdqsgZCWkTNDswGXsDaQw0OixYQhUf3yoDqoevlWqeorQ8GtNxZE0yfZQwFnfhu
J+UhvCoJrI+bEE4rA1lMEv7Z7Cb8MSa4yVC3SMvbStVqmP7U1qJ4STmn/xY2NTE4DNyqoVG/t3qP
o6H8huoPHqZ6iKKopdI7LZEY4OniUcTOgUMDcEvVZCsfYnyuLQarFNEZqYoYjcM/ReSIkYYPX0VD
P9ZiLFBqZ3z74vWyXQSFptKHlUlzbWRpZ8qJad+YlvUmVdSxGd9avi6KGM4Qe5/CE47vHHdl0tC5
TijHPZKaQncLhormRIjdh0GiYPVoiCpv7e+gfgQ+m7pkoyjpGmpCLu2U4quqGHl/8E+3nVwgzik5
+uCjiDsHZLlbAoCUdXkLkgXQAIYp+is5ddEsp3Sppxgc+fBMQRKYJhy1HrXwSYVvk+0sRFu1uVJV
TNM4i9ndgGxk4IEKREOfNNvcQIJkrXvzDQOPJK1HG6Pws2QJxUsZLO3sW27RMBEkU/ezzLQwH22E
3T9TRrfNj+qknNTE+BbeU5WjgprDwTsU7JlDexPSM/Imwe5bOM5HwuadxAJM15wFSTNw8KiAPZKf
lsadYf0EIpkRWleRhgzZPHgQKtDZ+yD7izlbijYBaJwm3fveT+jYs6Bk5CdL1lOmaLVcacGtj4cF
UI1apw+tbxyfMjt2qmHP6A2HY37GsFtCAqAvRtslxQTKYoEZdK6WMDB0FkCCUyl9A+VghvPjbYTd
GWuYU/QbByCaCvyZs06kKO9e8Rcpw9OUzoyzqdpFE0sNNycjxzIbWQg1+pbteA3Vbed3yzwuVhqh
LF0PmE7/43oh6afeTIVSR/+jn0u5+HQ6PFRQOXyHFPTa7XB9kBQg7P4mC+iQXj1L/xPNLWEQFg0V
YRoXs10NroQMnbZFxYFzQJlwd9TJrlFS2nlI1ORX7NlbbUQNR9OKT58zkiPlZKAu6mA+CaccLy+Y
niDAnGtD/Rq2vQyf1XxL4ne1edeBqVpvDjKGBPPzGHJb14nqmiBCFF1xu+JTDtkBxkSosOvSACWA
PDSN5mToFG/TkTXWMcxtG0SfAdXOoZNwg2GEZRCZbAx9Zi5fmNrL6GBn7ADGaq3ZG7m5QkrPyMTO
QS0Pe5JzVSvApDGT3L4lm+iW12SC2bdAtvAmftTeT1WHh0owPfCm0IykYxBnyNomTxBzDeOS0HRl
MeD+J8yO0bCq0x1HgIk+q1FdffLcMjxHLDZpXLiWAa6BNpedlMIawsxncQAaJ9rH1xR2BfT4pTgI
VDGNHR+iY7RrUxvbQvMlXHFW+dVztGV/l1ZP5ln2hllBvsuFCTGmmdSUnK9a+97qSHkdFgwUZ0qC
9RXgCCE2dUnwzz6fSFIpgL/sZCzUIb7pbBIW8qvtM8px4UVAQkomME1hM4hVtAylr9qZsJec22AR
fciK+VNLxJQouesH0d6ItEMzjUtL74Fn1ithPxZO8aE3l13WLwRCQDjaROOjCw56SPTUEUU9T5nw
tmSKyfEmo8Xz7M2riWOsrH/CzyH/FpY32GMUToOQdmuwF61Z2nWcLvjmiXqsamzosVpd8x5Sc4QV
Ixqloj8n9x0cp6T40OJ0JZxw+Qj+xmCFwuVaK1QShv2QK9DknFXUHhsOgyGiQVB0OT0Ki0cJh5DY
peNCE934NHnvlHAZ+m9tu23p9Mm14vI81RqtydTYFuCrQyoHqq25K+K6Zbifftkuqql4BO1NUXSB
oZhPI7YignP1D4J7UjGrFOxFkDEDBhEbEBEl4Mf2Am5k2nkfwtTjBYjyFNAzlLnxu4l4T4aXWDjh
I9Y/VvQJC4qr5FnlR8Ysln3DtZjF5tOgtdFSKwIix5Xm/jLLUVrma0L+RhoW8sKmGINuLVtG8mEg
IMtnDViWGAtAItiAgVNwZpC4mWqnFNghgPaCndeRTTiUdq/4bYGqOtng8g6Eg08vr5FMZA2LQluv
PS9ZKi+6ZGq+T1hTO63YYJwVnVfxHWVX/DjKZ5ZTd2hHkGmos5OVuNY2OHqSwh1WlQKEjc5ugRa3
OLT3tKmFfRwYREJTV6RM+vZf+SeeP5ZlE1Ari49XLGqPU42OlokyWnet8N+PkS08nQb2ODm8Kez3
KJjoKNYnvjPesgxTwz8KJklDtieHPTYYKZw/iSKVaFmOwIoSg7/lKMI2JgAjzeIOE7TzWe6nmyHr
f0X+Ica9z0E9sJASNwQDA5eiwWGNl0k79GO8S7SNClZG1gZWnlWcw8aefmM2usLzBrUfPOBNpZfq
LXnRnnqlEnDyq4N3sQTzCIgTvkDJiCWHHWmI84tza+WJ3eGRVHEuRae8fPZhTFZdDKWGAg/UBXDm
lv5hKcSe2tuoRy34kXqfpMNB7LFtkK1YPkJiIcW2oQ6pZzRHmzw2jttiA8MV4qHLyHMJ+XDVtAuG
K3UILNWK8kzzct2TdMJBLKAqIfAqBudasJu9bm61OpqJkofI9oWOImyPlSoJ+6bi6G5sLbgr7KfI
ALexywlnp5LwhAIAHpjCnVfMLakdKnUxvWZH9k+1ZGHNRj3YEp/2rlR3NcT609OUisaFwjZS8E14
+x4ZTFIKJotikswMOPZIs7tm3VgAW3LGVofuluKqgLHZKuwMYKXqUerNhjnGOfpik1qMaxGPNJiz
gtKCx97UjokXZ+bFnu6ZkNVHRqmE73+RFvmy5S0XAkLHCd/gaE71YaUpKBIm4RpnymM33mmEhRZa
AtERnziplWrZujxOaq19+BRQcsdYCre0eqQO4yFcMrjiarinWe/yf6LWZF/11PpgnxAzXbREoCfT
0tgIYz+9XgpV2ITNARqKcUF/M0Kj4NcKa3fV3JOazf3CZzam8i1n+3+4DH9eUYtqzatK+RbspKZx
BjP5W9guMYchrMXlNCxsY/rweCCpcTHKxEZAXG2BifDGp9PunFJycy3fOVQHcsoLnKhBExBxJbDH
xX5iX8QQSb8CjYpJ8GJe6uB59FMmRmz7Vmr0TGvPRc3DxrqukCxxlIR4H2bIUHMKPVCqcImvG6pu
zPritcTRE8kd7cIJ27THpjUiM6qnhzpCZYJIjCODjZJKEeyZSF9MML2E2XgllB6Daa+COF6VevAj
GBrTdpS1zylSlpmHPhVkTZOOiAzEa76ErZPt64TPudUwmDAR23Da2AOyWkcokog0s1We6fGoks4s
zrm1dgyZX31/K6QZEqVPNgJY1TvoVMAvOQ074N9Ya8R87VUUXdiP/tV8b2oUK/ELi75ZWxWuw9i6
iyxBWXprUoa7BJAtW/WosP38cwzQMlI56MkYM5hQo/gldGdS4Lld5Xxmhb6El+/6OnnxR4QpLZJ2
4ndJhwE2ANtdPJcW1FOSTwSfB3K1hFzN6LNfMp1mIWiEMFY+xVkrJv0CeY0CDAMU1z+x2YTPH8BA
2kQHi9ghSdkE2PQdea0bYGuNeZC/dVm1slFO0P6dSmce4NVTIww6dbsEguLgmKZXUFjmQtZxLebp
pqYyJ85OthO5YuwrQ7tqPtvYW4gNrJ+xuDfXuOhcPkyQWhsEOmIh+BcqzSZHQVtjmf7W78h9/1IB
+JTWhiEbc3QIAW6JvxEKldb+E/seVVURA3mLkGPu4FM0I85Vgw3nW3dDxds1bCbj5h06rRJXScA7
TRg00ZbZJ0PBkhjMMYkruAJVCw4PdDUsKAzDFTsbsbKz0xKO/sLTTk5uodXI3KEOl8yEYoENwAYU
AeozZV/EyEy4ll7wByF5WVryGhFN0wluA3NbKx8TFmA+SMQOSWvUDcgAsbHjqMO0NTasn2mFWajc
l9oRTmyp2m+of6Z4347oTEN7npBeJgh2gOwsGxVIsP6HGRmfsAoT3xaQeDQ0ms12i7AFjjiynK8E
eKqrEk4ufI4vVDQipdMk7CGC8FZ3VG4N6u+C6NAt9DKgkEuldSyJYIQ7BMpiJPZebAjzY1O05BpZ
5JnwhFpuSzBQlu7F3oxr2UTQVf9VLcUxWgh2QDs2n6aMW6/ybpWpL8X5nDf1P0qjA2FIJoHN6Vvp
oWMFpCzfJirKQt3E44UG0GqDdxjBSkq8IqNM96S3zhmJwUnWcfz044+GqGUmB4qi7WAtJT3aSkH0
XrFnbN45kqKqMZqX2jJFNW4WeuxLaPOBnKHoieaJ6YWyK0/dXO1W9UhTwaioXNo2enoxGN6ljiuB
yHRqIZexFTMICeJJ7wRbkwVWqqy9I3p7vb9wkiVnpX/FCQra/yLryzdERA2Vb4VEI6tLP6FGUmuE
3WZXe4R1rhCPwR3DT17rxdZf51SZEp5LbPfkowj0i9hzGzAP6ONNXNCCx7kctzzg1AgoI4okjVIm
PoD4LVbePNhXjuha2+JBrxCNYQ9nU1dVAJaYjDzapqkIzJqLUyJs01hvIUrBnXgTR1xWkC2/ugZe
w+wN+i/kKMwZUGdo2MWryGkKTB9IzTSqlELtlvn1QfB9xP0WZ1DBLWmaPchKVgMhkBOHGQ61SPA8
pDBMOFQwbIYpAz6nepFEMPyQdDKBlopMtJ61FB+Y4gmqKrEh9V9gUgRtRQChQ16dYRZJ8tIPXNE2
sJHbZLWblVvL3sQGGX9axyrCKUtU3bkaSlgd4+Rc3nheOLcbMrAP+mK0o2kOS/nV6Ij2KnBGsg1L
bwSViXdbU+0SBRDVhwdYIvSAiTRx9hR59ALeI7gBlfYNr5wjg4POFfqe+WTnKd57iECt7as1CCdh
0q+cIEUiBnKRawgo/4PiD4KZt9GDRd0LOO4opWvGYQqtVNGuwDEItyF31/4iwXzuQ6wTKUS2173D
8vBQiipOzaTLupUD2lbntnfOWZYcSnNtqVIMoQeXoWMod3ySqJvW4Mp6u4HfIJXbjhld1dC16Wue
wlQU2wBR6ZuCrX3+KEXij9+9T2GxsfR6nw/WiiPYPyCeEtDDWUEwk2SDM8xSLGkDxSSd1ouoMMop
cQjILsUOVx+he9AiFCgTccxhc2GO5RLmQ4xpOjbeOy5wRWWFuV0CxGWjZbW1gNHrTi1bf8Y5oRVL
+DACtSvwhGUYzB0yYpHCmSHRsKUveL58BIFYYxhXqboQE52uX1RtO0z48dJrJw4a6bamvCuIXTx/
a0p3EuHr9H5HDul2okD9lRfetLO5h2IjVsEc7aQ9xMOBVkGuZeuOvMamwj9IQgF6VN+vRMwJ942R
2EW4jtPmZaN7FHwTpq9SZcpX2z2wmjdBGAoXpgiw6KGY9VtBiigZQAQZLQWXTKBGwoK6qnkUu6CC
VDgwvNQj2aIJ7Ne0YLOYB+EOvL/PZOBQiNY9akrAGEb5FEJS77Rs0wWLng9vxfInQdwu5yXAGD5T
Yuo3a8+Eok+61HD1Jnsp/l2n2Jcp6kqPicvhAU+CbtlyPo9YWK2Yk0mVUKyADq2tI0qp/2ZHpp0B
jkzM6b/N+LBj/JSkdKdYHEGlmcMZK0tl6HgShca9xETvzPQMJ5J6TdN0JQp33TDO/8VrUOvT1XzF
JxNYu6KDyQnmKDCGlUIri7mJDIO92FlM1GHzHAm/wVS0DdWlmIZENzOmMaIWh6KhxltwRmH4G3xa
sb3Rw6d48iETL2KUVY3vwFqD9P9t8o0sqxIaXhA5pLvsKUMNtrEsnSt7TcioR5Zlq3YS9q8B6GJ4
bZTiW0CeQqH5r8lkcv5QrWXtPcOaBUUjcg99fp5k939D3Ki2KnWzRve3ApFXgzv1EnnNpHavOPDr
Dkq5ggbC0kNEETvEnS8rYhhNCreCD7wT4BOzvCb1nPpm1kGHu/WUgDu2d/QeBTdNoYnYEZalAmjL
CEKMRR16Qv+n7CqjWUQUrQHJqkPD1p3JnlNvj/yZsj7EJ2SeAfW2VFePGR2CEUDiSKZ6Tj5Znvcf
iOmjtlmy5Mb0/jQHV7PxnbSUM5zPYjJEqV8X5OJm6yAbaUzoqQazjgaf2EsXJVMhZwC3lbdCAW/3
xP0MnJ/x7hITnvUtNgAwYhI7C85CcMHp2i7N8GnEovNtGq5BlkRbHlWTw0pmujIhvSUneWrsnKBr
o17G1SYmoQEQ30qs3RkRLKxt0VkaALdwZBhz7JFsLvrE2pcqzwSbUA7TAawR2TvkzWEi11XRbVeB
n2a0x7qET53hAwYzWu4cHjefzSNYIlFxUVA7R0q2Rl9A20PEx/AcC/m8x0FBZTurUaPBLG1vQOwB
Qrfg8kfEl/PUlAgUvLafaWjUORKSqSOOcL4HTiIJj//a0xSmSvuSq+WlVE40XdZ27nxwMdmQDjqn
iMBa+b61yD3bLRnancI1oQUY6/l85PJNMNpxUFTTdzv99sL6N2aun5LMKjqaSKr5sMqYLxBes9l1
mONL5Ut0Dlr2N6wBZvEU5KqSzQHjbupeefUCJcgSTZk90ZjKGxbIz4ydbZ13Ls9z2DvisR56tknF
R4EDJzWIA2QFEzOoNxhv4tCW0LWq7I1mSwQomhuNJy3GNKlsNGdTa9EKdl4nM8Ogdx00FhPNm6Vc
dgO3TkhxImjexK5CJi+4YRc4cRpjYygp6rph5hAAQd+UaK8gpUDsPZrsL7HY9f1B0pE3s+lh2sPm
Id6VWDUClX4BLTY+oslOPqZvJChUARQpTnmMjC4gTk3f9Frq9la2R4gk4RBIh28LJYPQfzcyFKGt
uNsVB6YsSXY2jVJ662Kp9QOQYRuZDmDTsjxBsC+Q4vK5UB6jEPeGjWXWuFSSTcphGgfBEmrYSr3W
jQGP8cTkxx5JEp1cekE8WwFbG70xbkYsL3pmJbVovmzjotNOTGm6Kmtx6TzWyhKrC3Fk/048/XXs
po04ZIo2OQFBms6BimaPiH8RwYmSB84DPqRwLoh/i/Rwp0u6yGAkWT7CuC3Zq8z4HT2sc7W+8TTS
7aYdl0ZjPOmIPcGvppTDS1pndsFAhx2T7zoJFMVEF8NA9U5hM9v1kk3ta1h1PoZMnhEBcksIhOvF
dAlOriZo2OeM2/q4Oyd7DrJrHftgXkAvqzRWGfYa8RpWU38SsU03k1p+bBM9o35YFOkGbWdZ2kqX
ix/vt/M/w94Avth8tWxdxWzARtipnn10TKhJdmhlA3Z4mWXM7VReOZyr/+PpvJYayZY1/EQVUd7c
Iu8AARKgmwqgRXnv6+nPl8yOc7NnzzQtJNUymb/LEu0M309QkDKl1xuZrqv105FLURiO9qoiYFNK
QK3Auzn0RD2YV0HN8WRk4aoBBDP87Owg7Ulfu6I5yO1cQhq2PSjgAMFWcPsYdxlWw9EiN7Rd4Tlk
6ABGMQ/FhHglWjBGmZJE4WKRbEB2HtWirW6oTCPr1rnx0iRbT7LFRvBTNbG+Q5TqOv4WoYQj/1/j
Eb7DIdWZn1rdv3u9Cn/VE+pHhp/ITFPn2TSqg9W62FhA7B1NYuVoefJmkVbpqXDcVaISW6FE55Rb
OQguPeet7QzfHiXwNFkI0YuTgCFUCJiZislbSKCyC+BtVA+SW8ttGVALpD0hUB7SDxOXn3UGFq2d
ceEiSQGdCcz7lOIEjIo1Al0FYR6TfgfATZnr55aoV3EITx5jwhnsgAKDByOsQofctw9LqGIkXLXZ
viJ7UTWmSenvavvZ5ZzS9GVzhisR0kmMFbXHyNNZqqeQ/rDC56dBDNTxzCC3kIC7k2Y9IZqLVpLz
JzMNlIYBizpSkO9xyhYuTG5AT+Ihs2E+NZZKGDqmKlFP8pbGnDkQ6q2ExJWBtrPxK3u0Vt2dLBBR
bJmE78FWZJL/D8sCENcGyTnwPsd+ZdUjaBKwLrYZnqb0SJl073B0UlMFqJ/4YwKtEYrcAdGgnmWG
CD440bTV3S3IL52366ghCNOnjqC6HtHMR7wDwm8JNg6vHb2Vof7yOrV4Eqs/5Dg9Gyw/4B1OucFf
qiquSuWGOmFA7TSNvB32Wpg0G4/WGxogw7TIKCw+tskBYNFlMSlsYFgHEqCNVBFKhq6RZrFi3iNm
Ijl1xYY4kHORHx3trjTqnxLE4cKtuKKEvPEgLEsOKknRdGTlAOba1VUFaQzNe+8VSwPlw+jSXNIy
GP5TOWCtF0ynuhKyDMREZjQVv1QXoDRYFRk6C5hIuPYD3GNzcwZnz7XOQMWxN2hbr6oZA/Ci3qMR
DSixomnDzT72l6nB8ozUWWU8eNYALTCqs2Su51/UMucKl3+kEdZh/yYBCey/HSpfJfwNEA3WhNM3
OeH48x0diGwEMskBLCEievLt6tpax8OubaPjaH569c8cYl+vzm0JUpT9CjJNauKWyd5LMy03NYrW
nMqQps6hAQbbFs8ZkKbAWtpdoMqqKtbliOSCi76CRx9kK6kNTS1FJheS7RyGDAIILL8iJz5j9osI
LngakDk03MyYegDUhVjh1UHKUmTTEoIdBT8RAXMBTlvAHHlAPucWkG1DPCs4h3jWXOZETFusYhtA
7prg5bLHFmO8ihgkdY1TaJOdO7rtWsQLBg15VFkYthZTu5ubfwYHQP/FTpONTEzwKmmv7b9RhUhH
z2imW7gwQ6I7aWVtA7SQI83jgqKHFRlaS152NzKDhMZ6rCBm+GfSA+Er/gsjEfQUPnkYtxHbxaNN
Rp9n2gTsQ7iA1UlwNNK4GFkDL1eEu4T4BoLF0C5pDqvaWckgKQP9my1IO8RBij8NrlvGvzCgRep0
SRK1kYVuFDgFmw4+pr0t/eFZ7bR9i4xqROExtfpRSHYT4ZXAiGyOiFkdfSWslmObH3zrMnuEqRsd
IZtqvGHyBjPcph78C3f5dCu1iIrm0sGkywWu1ioe52zLVi2ZCS37UKiTWu0eRkbnzMBEI0lFbbMN
xA3tBu8xrrkozJm48qUpDuVcxJVAVqIKuS9nhEsX6YNgy5rQIKDaNvxh044q0/SY2rMPiZArlRjF
DfeS3S11d+sSBoIoW3r14WNCvq7HVNEj5VcnY32l3xK0Ob5JWHLTkTSLkLMMt7aSbERgIqWSqOIE
TZNTztkZyKKmH0bERDPFkvkrX7sNjTECOMBXFEdTPRW984tfFS07gJEVnRRpA6OD5rxNYbY3ge8R
QKfSeKHeYyO4M9P3kksqkgcoF90vHwfr0vtsc4zPGX8qJHeBN8MojW8w/5ephy/0HxR92qbJnW0u
MaYyNQpuTh652KLjctiLgTVQMDva/zzgiwD0jEpOBCFzdNX4cPKiiBZzXFgDAXpVxZSeYBVxAuja
L9ittKC2x8nGThmQ0/DB/wZVob+20YJjUmymv2RH5mLN8DgA3ynwl4BDMVHulEOUBLLsyHZeyYup
/alKsxuDvOOJ5ENaSrzji7A6FeUVVFAm5CCPya1wLxwEOOCA28u2l9L4ys7hAzJzRSaeNG2PeJbw
/B0yLSQlOT7mksQfH+NgOV7S3vtEV8F0kmyVaeomZGCCXk5LEyDAcIal8KA0DCkh9TJ7kaRu0Hpg
Dzoz5HN40JgOQxD2zmv3rvLe+gytW97scduMp65/so0DCs0eKcF4zryDlZ9SFyHnNsXKluNG22rq
iQNamW5VdUKvyuha094G9amxYQHXFmeqCAv3KmOxOobWJEfXgKT4qI1PozwMR3LOKKjKZBVOGx8s
1uUelsvGRf00+Sn51vz/KTm4TnaoM3Wnegas76Npadx7xoes49TDPqInzw2efY0P3BnmWmXqSIwn
JuWWj0xc0X324KnDSk1Pw6i8VFO/NMC8fATCevcLbCANIyWwSDs07FJ8cYi92+fgX8zJP6gsHgSh
5LyVqKbn4NgZ04sh8X47auAenrHuioOXx0QG9IgRtKeuReAb6G+Oz2hjxcY/EzB/lRtEm5AR6m23
TkUG5j4q03NQaCvEEE9+a7+MdAhxFL4WD7FpE1jRWlvpPRgu5BvWk1w/o5k8NdRNVmztFLAmAwO/
SHTVGBuHUt0U6IrRCrfjUDBB2Nh4CdGG85Jo6w03X1skh9JjTlcl00RydDvutLMhCrtDmBMbyazD
uEnQ+uXkudLQGZTetvnUIrmpyQ7vGAuvpsSldc0116fV6Ec7CyVfbSEYGO9F/FTW3cpgsMF/5A73
ShQ9ZXF2smk/BxTOcshBOYJUeKihizaCCyUSK5y2mclFN1RfwkYiNxGBOF7+CftL5g/bbMg3kpow
etSamMTLwNghb5erPS3wGplEanCWB/q5c9xlFNPzepsZNT9yPtqcfN+6z03NYMxdazOpBH8ECc8y
EAaTd0JQn3/twTKzttoZyQmo3revMqCi7qyDaC2BPZUSfH36J1LBmO8ZJFAmbgh0agcbed5w/mx5
xnwthrz+kjtbKoxZmU5CA3BYhOXDMEYvCJRElTbrxduIyEfidSkfhJkXsArUL+MX4npmL0FOIRcQ
7EqIRS86aQ0B88GvysjiTtkKPclf1dL4YW87FiHd04J3gaQUzpMlkQyrBCxgZDjK31QmQCY2oYW2
pmlIDWnEM8JNraKQUqcCSlNcE/lUiqzDsT4TsMgoNKiVqAYx2tHrocuytRX+d7Hfh2QDTwfRZUjd
yAUjKu22mPfi7Iixe6OLjljz1Dh8y9IfUlzIKN2m+GvghWTr2Z6awQqyDzATpCLk+7JdI5H3TfL2
2aIM54BZER0bjvSZVAiiqEVilCOktgAChIWCD+6L6TpRcnr12mm+Od9m66PVk3UqLSfor8f8H0f7
GZinOtHg+LS4g76ljZOjULp+Tudunla1fcYrbBmXCRkL2JDtoSUYkbOeLYT5JO8/GGvPvELriaB4
AnSkWqwpExm3FdjfvdGD/Xy1AMCsWJDflCI4xrqzlysOqUWnq3uh0mP2Qz01e3sot2N6RkqLGDBU
b4T4e4X+EDnZksZC9NB7aeLmeZ+T1QPGCluqQtHl0a9MLsDs7oAGs6QsYVLS6BxTmVFFFW27KRRM
xtyXqHg6lcFOaLJx1mzkjMq634YsiJpsALh+hv25F4aKUhdTxkQOGeOoZivowpvHFMLsrR7eNUYv
/NcXSgsp0g2bMtEA1PSne096CCJNGiATDHekVTTLRcKhyyeOku7Zdk69Y5Ok4K1a8y/bQ2osoQdF
h4G0s0sADrw/Zpt3ILeAghCjKqmEWF4JKISC5YD1TAORk3iQn8VJI2822uTgm6IR6ZCX+EgbIGur
ylszjnVNDoXc6EgRVf3dJwY8ULeu/YHKOcfjjw4h6h85J4FDcsSP/eTwZTFyMOs5Nq5BXe3/GExr
3CtDtM07az1RFmfMGOwIQxzOWs7QxaVPESKQKLjnUgB7NmfGv8pQCYmJyQMGHKky47C0mH4Vfs/a
Vin99YiyzuA6YimnezbGxN3DoUKKAWIGWSmcfKn9iEpMZTvJXsmNt5yAmZYzz3Spn6JiQ/KqS5oi
5Y8BCuHw7Gl0MrrCVHUPPDvoN14zb7Ut/2C1i9RWhliCPlXJht0g61Dalh6F6YCMlBSbB3gRq6Lu
2eVOumHzqSgvZIxYwIDnoaa5pG9WkuklSTWmenntj2+uatVaofxdNsyl4PPAV/GrJS1fZI1OOQH3
0ELyHjgFTMwl4gOSOkcyOcjlp4awfQotw4DYzLdQVGHJLL6Q2xO+YLDQA79m0b/AAnaE54lPHgYt
e36ZDdz+xHHLHKDS40e73FiY2afImGXiiQ/6IljM2jdRWYnNhRvUONH3IOU7yBhFGklOamly3em1
MniukPLKM+dviOPf2mhMD3eUT+q5wP1Fq0gvhAbLJpNHXkvKNf4j4n3goAlyntJTeIkC0C7w4oNo
IRJ6m4Y2X1YZp3gKzuyBuKHdVSxq4zLYs9iSiTdMHBkuK4dqLgqIFlNeswaVRlGBA8rH3Ls8Pf6a
izgox/4vYAMHEbuO/0WcK4yCPCv+zWGUXkHz53RbrUWKWN+l9WUNVnZPhH6L1oaxeN5pCHschefC
8xeRabzT2zpD9UToLD0G16bE0/91Q5P7JziS8HVAtD+pTTLgoSrLYx8C04G26Nkb36XtXQQCD4yV
kvx01aoyVqnxYTJXSfpNH/+JdPg1ghEatD8bmmbs4/nSwaqWoJ7YiMLxJBehgVwNLg79EECvXJQ2
UFtsffLHspcgTUxCHTOXO2wonrU5WuQTHk/9ItgMH6QlZDy+IoMXC1jBFsu3yK2bjUFCfo5qjR9h
TgbaLa5mwUVSGmjZvj59UGJDiqo3MR70dAPy1ilvBozynFdG061MArasZlVTSU2j8Xd0efz9wkRF
OwJmZHuUZ4/yXDkkdS4vaesFOKqnRCZ4vfgMr2cSWJK/hdDhxJolFyErYLR/BHpktukcG2ux39GX
ch0XGm04ZJhOaPB4EYZVph5hyXbzEZPTeIoAnQswLkRbCmPkLS848WUpfFCppgL/259GRpo0hzg5
t/hLWdAME6K55cpnioYAM/b8PNNF8hTLznuCx/bs8tDqeEX/k2O2nB39djSegDoyE98th59IECrs
CraX3NgamhMcg/hf2eLsIGNAdnk5Iv7mn6LNE39jUeIe4G+DZi5iZN9SXnl6czQzqsTmoGrODb+W
i5Q+5+QXRVYCDkKwMxu5AOGqJG5sF/Pqoh3kuBTVNgvQnb3PfjhR6FR9/kzj6Lc8hH2r70t937X7
pt2TtziTft7ujfzwXsdkBJpPtMd+mb8g9Ri4zOuE755ESNJYsOeJZKZ3+x06N4YZsrnw8OvAF0gs
m0J7YlJpglTc9K7Z9DqB5Ob1b00PTDkyoIOZEXQapGRNj6byA/npgizh4SWqZiXSfkRd8Dfdj8zq
9S+MKeyHTAh9CeyJzsYMe4VGA5xWm/Q1RzKWEuRZ5ptWkfEw7uxvNKgoSiPjCPUCO4wF/a5VZCpS
YUvCTYo0SB5nbSERYkw1KpoUdYmjEj7pYjpFjDNhKGVjubDkjKNiDB3gfr+YGe8CysPMCSBnykeE
1zIW02dGwtYD+td3Jdea2RBIGkeMNdqSneIg4rCqg0MJBxzxyaVVyhajVspXefs9AA3a9l3wiTbd
lxA/AqSDvzBpu45w55OJHu2yaav6izpAHMpw7wf40Cuv1zm7dw0lprcjoQvRjrFSY/tILyxBU6IJ
aEmEKhpkg16zUmqYPghFw2NIUI04w9w0GXnbAwGl3IYGE1YIK3GD54aCQ4Rnw6Uz57XdxJg6r5Le
ZMW4PHl/SXkQhIHCX/BUxn6h843bYLPw/MfMuevlR0U7U/tHhU9or8Mc6+8ytQ6dWy1He8nk4VHI
fo1JxcdhQusCrUBFwkUvUUaiIKM0XoBS9qXCVI4Np6YA/zHELWUg3lmhGcfZ+6F0LjjNff+kXCN/
W+GSTMINpIBAj117Qo/yUJWrgTur//Kd+ZFyLgmdH9/aeY2xRROBpONhgGAz4HqHCwhSShIw02I0
yk/OVC8d1jHKdbRLgv0g9BhqqsWh4mu7Sykmv4h505yWdv3SaZ8i2eyxoq2rZldVy/hmoy+1x2OZ
wq4U7vNYADdF5DX0QLjmRu0YZh/dFa8hhMzRby3IRcG6MjPjgMnsJQ7tD+aUn8e42lfCAbzTAk64
mAIiCMqU5tvDt1C4DVUnF3q7yBOsNwRuCdnrGw3j5RBnU8fkDzVz6rxx7/SbNrjG5lEJvrA8bnls
gxcjD/it0xcT/1G3G4ZTA69jzx8zXALBTeuoU9eUBjDBqaI90ShLQ9diaaYcYwQUZw6n0MLyOOVZ
dAaBLNNteOqK9EmviicA17H95VBt1G5nxcwKebQ+hke9fnRT1H9vhIExU20rqnVpYuZBPU2MimdQ
NtIuQIxoXDsIPUN1D+JhJW+iYzSpKgaaqhNWtA4AX0EjtbLA3cn7AfwWgCoiZkQ2u7wObQRIasNF
02HCjzgnW45NaW5aooGguuhmR0zrCHJ2erCN4zd4Z27N9uQ96OOFueZIQt4aqrHceGaGHZTJwoIA
nbNjExMxMifLPH6qAdUkUgvuHo8Q6YfxsE7NCJz/P4ZsZg5NpSBISdptjXEuCbN1oz7WJMf4pLS2
oMsPpk3tfUAWyGS4MwxTHa0d+1YBaQdb9g50HUoWTvBOQfK6jNHYg2X1G5vjRKWeewiIG3V31GMc
Uvyr0SxcDJ/VvixOhottkEOGMEh9VeukJd0sbIWsDjGQt9z1czQukvQRVvZhhDxrdiNTEXvK8BRE
RB3RUjM0002H76wbVsPNnj6r7tjb87rF1+6Pnx2oftg+KlqPb+jEUAiFyczRlrgkZfyy2dMcQWWL
rmGp05iAxU/xJm8O+HOA3s/oYtuGGXCfcQG9Gz53/gcthU/PLZCgNZWvwvmakIhsiQfLXJmjuSRs
MIAJn8li/VRAm5rk1W71RU7wS9nQBiHZZ7AOEsNs2SfeyreTRwBKZ8g/XDgW3a33Iq3xXW/JOGHP
/9QVApDL6IXKVdDHkhlIYKC1veF6LtXj5CKZJBOP9xPRcAEPp/qeby73vv7YNapWLbhbPdGZTxke
9PpQon3XWo5g6K0cffHoGk9KXxFwIObI7FHKcc0g5wfyUOj5ZNjm4Loq12GL+KhCY8iknBS4mCZf
RHYmAFyu9kvN7Layxod63BXNzXfZJgFXaZrj2kUf3BEtDAykBVfBAVxYg6Y2DyHRKkn+asblwQJl
kjaHX5FYn3Fi3gRKaIX0MCdKHmUxuyjVSIgZKND8m/Ivwq09tUhvhe51L7o+rT2H0VoL1cdiOT3O
3WeLbanM6j1Cm9o4GoG9LWSuOBp6sd+BkSBGswYscYgaLFJLm1NmChlOrFedoLjz2EHgFKQr9gBq
DteazBizmNKMhY1UAzj0MygtV1FJW2VqGjxj8uXm8I7NbwUICDAxM4OvS3BGxTtBGhApPSg59aER
riULURXkAaSj0NDrzsN7iClBipUSEduYvHOz8tU1YjUab1bor0qmhfHiugFc+RxoS4Shfx5dlDuq
h+1BP9nA9oL2Y9vTXNhSYpLwFcXVTlZIot9s/CQ2XiCEdSKLUC4uBV/eKbtv8eK6oXp0oH2Etedy
skmE1KlCFKSvEe4s+R2opTg/q4I0cWt4VZRqNWbE3Hu2xD3kBqgMSKNwoej5IVzFuY7Q8kGxuQaJ
EFDIDEgtwsDTN1N9qNpzU1k7Pe8lh8K1mOqHI/kvnDRjNhTP3vGiVW3hH9OYg0ZprPliNiJroLJa
0NTbHCfHjN5dxq4jKYpoOmXgaIRLXkEqoiKk8bQOBpEnb+MKdh/RkIL+6CQ62whR2xj7fXoS9rdh
C1Qh3zF2YFIUkclT/5k6uj8ScBLiNgggU5i+nObVtqPBBtGEsUBeU1EalefSYMbkkerL8rZze0g8
SnqSMrEuND9s8ofG7yVx0/ZfCiXnSkH1ASisRr95cJvHO6zg2F2VkphO9UI8RFb5TFBjbl64UgyU
R2MH4bP1FHVpmqvW+TBN0l951wkx6+ZjJaWkNdGObDFAweE+KzG9LLnBfCIb9Qi6Dfp6VqRa3FxU
Wo2zHqSLvqDlmZt7WgGyQAo3ZKWMmHeIrwk2ylnaFfgcG1+bjmiEnzVskoCGWEr5WsX5m98y80tF
IOcVr1OeL3oiR5N1ML3zJwjrQ06FP1AUisZXK5IUYqJ77ggZOH8ZeR95F1GWCFgVQFqanI1jAKhG
V0klKpiBgX6I2lBDSPo3u0yNKImSJfWWEZ35GeqSBxkiWkBCooIjk0JIAQKEKVuZ9ajl0xPH04MH
QCUSlYI7VcGzRR2p6QW4AUwsuWBsbFkyYxBcbax4bEkzQbVmvjEsk0n2Z7tAZ2a9BeA7c/OlEZpL
meaO+toBkfJFrcgPdNlaAVJ0Yp3rj+Hqw4tbNYtMzw813JsPCyKfUV6DVhqeyyTQZ0Q+E9lHpEAa
d3mc3GP0JfKjrvjXFBRWqJ98WM1KeZb/7LfuIleNtXgvKHczeslmpNdy+XoAirlQ+tBZStEh8k7R
YIoUQMnOuXsXnW3qt4cMy5SLriawPnvrGvK5fdAO/qqwUGg5UB5WBWA+X0ozOSu8sxEmAAI9tiI8
TwiIGBi1pRKEzgLWKMw8fh1uGWMgOIOj0Wclc4u7RLYE75nzERsokpu7aMUmC9s3TM8TWJuNhjDT
TiNUfDUSU04XHSTdj2psxgzSIkXzxuWGvG4iaHl07nO3t3nXSAlX3IpKfqP4d+Z3F3/CdAlLjqnp
fc7UbUuKiIbtCzdHmU/oQ852+YivRBg1+FGOvTR4FImzV58zjiIBZGy1PQ42UUigtzBxyaUznIXD
eskoRC1nn7KzMdcHYPAGAibTv46kzBe7HNayO1iBt+3zdQAVY/1iGRSbR30WgyqD4Zt8Xmn9Rlzw
ymfK4ZqZ5yw8Q6DnDBqKVu6xRUPuP+v4luuD1dPFULnXAhpDuaLHg1ZI/2h8s6Y3HzXKse/M2KB6
R9WOUbqt8SSQYMHsHgQGnrHhJhvI+KEcd41DNn/6PiK205D/iMpeWPkJWAY1JfZLkt/MXVTQq+aX
nvSdAsD0yFBdxmvF+mPPmUulz8iEal7JhNy2ZLbhofGntZKt+T6riFpbZUZQD3Zrj5C+8uK/XD4x
ujemFVYKEpv6lW+/Rojto8aYyRzv8l8RhRdgMZlMAmy1jRcNu2a0j5UGbQuAnnFAh9W41AMstMW0
jBXjqsUQVMnCNp9fTKA5tRifrBIqmo8cxNvOJXqBvAsA/0blmmVMnSYhruFLaZ6kjaeFl2UBsgV5
t9EGEpTog7krnX6Rxm9h+oG2AfMH+stQtFL1mQ4G502IgCbNGjybAkyxb32Ts+fixOoDO2Wup5WH
jgu0ms2ICOvTRbw/7DUz2yCrd5JfnUUToBI/+8Uxy6ETJSAZPgIwwxx2GJsD2o0c9XX5JiAYd9RC
7PharGJNYO7tHbhBOnw6ByywJcbz9DukJ7oUybM+vPA+XTQdJh8CUhksjp9Dm53X73bNpFiDfJC2
INF47XW4YKxkDdBn7sNqaQJRTKjSdFj+grWrg58p+rNCejIDkQ2E+Ix55lRAuAFWWSW4EAxrRcjB
NlQZoMOEQ0jSWOHTvqiU0jZNc0nuZMECG917HhyGssMEqYo6q6TpN+5hgD0FJVd78mE8HJYpUb4J
vrWi/Weh/uWQwOIkMcbURv//MNDv1d4pSwW8VSMhgIIlmxgkneh1FKSAYjp7staPTu3KrteRXHTG
CTQRAoVHpHXvZosElivLy9cqE/PAeZPyNwEy0KhU8MsYXDyOJI9waBLxLOLBKAyf8NqK0rDkwqgh
K5lly6KPeyo/ADsqQPRr7OOx24vEHndre0K0OlXuQ1+znoqHmuU/oEQHLyVNgfckh6J+Choc3169
HzARC9yfkW5rKMzhgElptBVFPGeoS4tfNCS34LvK6pcc3YNSWwvfDNEqrX33FVI7qzcYIHFUMRes
hplCTcU6chle67zZhBW6GJx0yu4SLrdlmMY8LIQrmdRzp1OYxCvk7IqaP3dMDBytu3w1MWOwGbcz
T/uJmEgOoVq9ChCM7E48z0LI8zwbRhOjxuWxyn/kaQCGSUfQUcQznBE0ILBQpzQE6lKtni2GPQNN
5RrTINCGjgujA2WDchwOppLtfEZll0iQGx23H7wrbzGF69aib72L1qIyCIlxsk8BydWlI5EUNNZN
+sKeG8Gg+dp5ZmPCoCnljiZErFEB1As6FbiKuyWRz8+4nGT+NGEH4NEWOtkZ7X2Hy/niz19seVBZ
Iur2khfgw1zPhXeOXczmKVFkJNggiUTkAiYgkJSUuTCJ+AgbWmA7Y7N2HblwyQD3SDgjYzPdLtmm
4g9HxKDypTYhYzuHf7w7zbngfd6aMUFFxa+0TRwTLCEaj0WS0fkSZ1CryxEnKXCOcO8QfCGFmCi/
WW09awoFed/h7iW8ptxEXEzU+UVdLovsN8mnHcInOoyFqxD6QBFQS0bAtYNRd+cvPT6bY/jgm/HC
Ad329KXl70sFn8W1ZHI1VBYwNwHL0beJlqtxEc4R4pQdg5xeILhE01Et8lcWRctjBDYgL5LldTOh
BaUPDUUr+jPRU0yIeEqSwy1GwrBd+MOsiC9xoW1p1mM6cNdgaC67q2gZ200e1ohlkgPX/hQMwGZ4
LN6bSsGFhVqxGL5sKqVBmzYuycNAcLOJHQ/Ii1M0V55dDig73zVgvqyT2jwCN9HWB2dphV3cBnyG
QF2VMBugL9UMv076huF/+haVT3wtIRNtgX4TrJdrG5cUeneIY07EQMQUFzME4+E/z+38XRYZmRoo
KrmosyE+VUjiERDgyKVeiIhzU9Gpc02kbPAAIWAmvyjJshVHtRc95iUXBxVTa1wA9NCuiShwRsA3
NPGf1pnksaWg0xHDVOfmWOMNr9QBf9chU5MnW8L7SQwpNyGEYggSY5NLbybNxjVAo9Qb87uhmezs
0eSYm6QjS/Rt+uPMINa8FYGsa5Whvs2R1SSPR9WGlTg/zbvobvNBObKdaGt90F5R/AI0IwvJ9F1M
46gz6o5DmqihVRB0a4wMIiwWOIRtODrZZjDrR/kh2Tay/AK8iVly/59lKKAoUpjgoTbU5tBojDdu
A+ZgeRhFoXyYyuEN3E6ArxPTQUzStVMiFkfSSXGHFiR3N4j+jWqjufVxIFsAnzGyRUTEklRBGbLg
z4rUe9eb8jiNNN6M7umY+u1kay9hGBCVj+VsLHZdFO70LgUjqRCi/GaDtZReFY0N+qFHK0Qlq31F
fku02SZIVkRCzdM/A6sdWj+nJgn2s+lBb09NgTUxlKn33bIkynSCaRlOPfMuNCtlBDyDf3WiECem
geXTC2oXMrsI7ayLd0WnIqDUAtCCSZUm+a+/phgCZaZfq0gcAXnLKJp0QHcStLY183GQRAYet3WQ
rD3wDvTjqn1qQ1FGM7i8Kn8yap0R1LJTGWhoS9HeLbVOP8TBuSVLIYAOFkmdwvY12qXCuetgnEZG
2UO5OteQehPhIIM6UHtV9cZ8H61XWAyLutnRVqKvz5LnMvcEgX+KkTJjwYLNrblZYXvo4TUJB0Hy
qFTRm8R0CDfZtsSczzwNmAyRh3H1LRM73qouxKIbESUToW1GOfeWl1ziBnBtuHa1/JkpIEjh8TwQ
dpo9uwXDTp7zzQwdMVgdTVV/GEtv7eL8HUm2tj+RY8yGwXmrbwptICXHgMHA2z7FZKVmZ9MUxxaq
e2PTIoMtbH9rWdPWyHTEz9tC+caXMRn/BJhxQ+K/glvPWIg8MtY+O9sikypHZFBnGC8YTNEX1t4k
chDIg1Ihyb5ijkE1IZkkvVEj+RTr9Nu57jHarULFzUWBH5+rQ54caz1Fyir65wTzKLfqlACOJHdj
gEPz1nay7aCBYA0m0tJ8/UGsFYhGRqZhGefZRC9pDaQ0wTTD6IN4c67W9aksT9ccEYkbDysxEAgN
i6ekRjsC7UkDJTpt6Ej8fYDzUg2MlI958ATLg/zT8csDGDmUy8iKTtEG+Izkpr6S0w5yHF+11n9l
4Vc+Y1xi7MwGCehuSuNtTxSAyAOKwjlLq8only1dgVGFfG+YzQ5VQopbvKrJbQF4xOl0YXa3Et6L
3juMWfegGKhvkuVgkTNF7Z6okJIAlODbRNDdcHcZYpdgOQnjqCWUGSUdyNhMGIuMpZDnvoxyaQ5l
mAOFwf5DKCB8x33j4Yn7HZN5ZbV0fvS71OGDsvMx4WaffrtCR54T5j29wmOzhh39VUodvu6IVIIg
c1a2gUH/5FO/TslIOtVFM15tYjMJGmo5qdv4rlDU6sp8kEAbSWvlLScOkwPJLO3OacFcnAtASaDv
EJKmKrwtJJa/0l/l3IZKtuD+JBkAe8vskzXRnyQWj/OscS8RIRlSFI+wnwni5ZBTgPYf7UhGwKGD
FlPSXGz/BtNqIgiT02RMf4XIUMwTsI/S/QI68ANuqr44UNzIucSK4Nig8ZTL7r+RxaegfRFGSxAS
eYlJB4cRQh9gVDRDMTpwuHXZxI5YpsGjQUXAggRHkxgemGrhwFt0KnheqJpG+ya+kaziRDiheomI
eEEbwF9JemMrfVbMLdVaNyM46RzFXb/uUYTY1k+orKg35GHLAZYwbCg9K+vRucr8nhmTmiRpyJuD
Quu1TS+6EV6OLx1UKGAmaX7zYFQ14xPWrEfJeQqh6zFO9fCPcEXdPuESnrq9l5yr7iaEA9I6uZHd
fJ0q9N5UEFQZ2LgRv1MbNFQzOZIbyoUWs3P/C/x9cKgXc6A2F14DP0vSPg7zpwNyjwqrppzFr6OA
AVItREWxFmzXwdo8QrkYYplp+IV3h8tztJ4jZjrleAibKlpruraY1wq9P1foH2AvJsKs/TFVpKza
rwAsHcfsQBOCHSUk4kUE/NZbynJAkqwQPUR2xmbC2Kwq7l6M7cL11tTdpGOadLUeGdYOdG7NX1vq
hb6zGcgR4AxKvaUGJs+qi2HUqwh4DttyTvUp+pvJM7B6YxcE0BUQyiC6CJ+5CFxHRBimdykNgpr8
X8BZO/ZWgIsiJoyobIdZFPcMbaHTM145a/AmnDHgqoXxkMyMPx/UZ2qgi2f7S8fXTxA3XaJuDcqM
FJuLRJsNGGARyKv1J8AbOVJ4EwlXDnMQkwByJvppi7UKehs14Kixd7ItAwAI5RJ9bt+fpeyMui8s
w//rG6Ej4kjFtsmNlV9p7AFSyg96kJwDZnbB3fwdXSZ/gL5PdltyyWyDYC2G35XQWo22pd3v3YwQ
KJhhfSXUkuQSyGbVIh0PH6xm2D45nFNVnJySHtQ18f85gtE7JxVAIk0gVTiXByobitepIvgJ6C2j
V/AqWtgEPvJLEHlpF2dfrAaMCMyyu4wcc1JUw/ZwkN8rvquyndZudLSpwynpUDyJsRf/NfS1Ot2k
Gq7h7bpzPcBCgRSKAyMt3x2SE1HUmJzXGYBqMyBPoWmYF5mcBpTLFHcDIVMCbOiXgn2FMwRpjSyE
AdiSIaHdac7w5ngMb+L4I+cjV+K1VntrtW73fYs2rFG2aU5vjEDHmlE3IoDTlf6Y06RG4G8jnHmm
RE9x5y11ygHP+HGMn6jNXpD/jCoW+pNJtUv/LAQsERN093XESE6uP5Wso8AkU5B0hdBcizcGTeyu
jd113cHRUBz6HiO1SAFQaDbl7lZG0ryNu+BEMoRrUJFdlW9CQSERX3jBRiVJRMk5qmPtOBc7p0VZ
n+THObX2kmskgB59pFBzVPqliteWTRnSjDXldbTMtUS6pMGLH+Y7rfy8MYBA8f++PeiKOb+bXHZJ
sRZ7jQhvJBb371RjszzO9TNBAqy9aixfCVyVwCtx9BP5jRDIUBBtYGRB8CvaOPyxIppUst8ZCpK6
XU0jAu9R3SDvZBqNab1EOIxNrhCpxmidLe+ip6RKMxWOdYL7JEZfOqdooOZyG+NxFoYabgHN5H6y
b8j2/jSSMhBqrKHD6XdGMFmFs6bktP87A/n/fTU9USGA52SEFQMRACoiR5itR181MT3iAFBvkxZs
kbSNcbFCOfN3urmnQP0/ls5ruXFsWaJfhAh480pPiqRItfwLQo7w3uPrzyrOebgx98x0SySwd5ms
zCyKeliMNBV3BhyV6owjKIo1aNR0cmtQN5FICoHbIxDBH4sce+mCu8kDz5hqe8k6YJjujTszfaTC
ErNGT2XqgKEpRJmIOzPKEh50S7SXkJ0BQfipUojJYQUhICBJRyWiWqkq4L3U5TqGUze4jDlhd2d8
s5BP2smLDT/65sEs/05UJwYGZeI+/DcylDJY6vovSH50N9zoxStlnU29SnvH08jGrWQ+Qi+Qiat/
iiERLjE0DDKcB6qS00SzBDglHw/0XonxK+pvgU3NQ6YgaowZnEK3WEFsoP6SqVKN71ZpDcd7Ucft
JQXCR59YaihUb39SX+SqDe1DUWKGyzJK2sc6P2B2xm9kaUbIGJfnDGwuUzSDJpEEaZKoO9o3P+7w
G5aWpNKHXeK9IzoI9X4jAj0ELDZzXpSRUGPEjI1/eH+SKcDk0BH6rXPymbnm8daABJVbETJ79tuO
47HzkQTw7ANv3MjcmW9TU6yEAIKG8J5IQJ0PjYk5GzRifN/AQwny7c3lq4xvKb4ttKZghBa5Kfny
mb/rcBaC/GhAN5c/LwUKZbjDyFQqcluqp+5Vpk12n0MOgi0vnWbqXsLqa+L9oM8UAbNcNw5GHlWY
5Ij/ACokEKTkRn0cQubNcJiZR+cQRg8qkgaUXtSYgXEEZa4sFu34Vn22tXKHZeG9FbAC5jGJQovy
V3vxscFsMlOQIkOQwB5dagevVRbQOGMv2uNd9REwyE7YHFMi3cCSfoSTQj5BZMGjCTDaXUY9xDl1
TUaK/HxDt9Qbdxw0LlaNhfQdhx/IFNqU7vsZcoT1ooKgCGs8PYANG84qKOK1C5QgiVlmAlAChVUt
VFnoLGf0ZfgwpCzMM+jWiZEQF3PhCHL6svrkq+lawgta5U2Vn2BtbTy4QeqXGkY4I/wwIe/Tz2Ci
TzQY/8Bynnky4FDUIB5YMd84cFnRjNWP7NkTLqzA+BZTSiKn1JRM7AUKrGZbnHU6jB1i6Y6zg8bE
XynUrRDuDPumf3nUf8I1HKC231k6GtN6w9hKH8IDV0tzFTE1kZ9fGy8a3oJVCqeqDo+JcXYCJgEw
gnrmgPpL6rSrCNNAzred1I8BJiDMFB+M+az1khWjk98/lfolC6GYYUYyIbZos3UXR48J/Z8YPCB8
dRGCsCK0fjes6cCYkxOKnrmipLPwMrD1KzhYrj6Z5QTjI9yU1cFnyNdUDYSTQ+40n0PQYG+Ox1/2
CaXPpThhRirvM8DLw4VbKkwIqzmZnEtysBJb2zxjySwprOSqYX0KF7xGxudWOy94CqO16MwoBEiY
ocniVe/FwdFbRmx3+0TIwOiPJPFH2AOgQZOZoQ+TqNA3ZMrcQdfGgqSo+FPbJ5RlxtjuKo1juQZo
Dw70LSrsHncls0PkHSQBDvRMRP8V0b2YkmI9JG0k3p1rzax4NfUx8/t9jQQKRQKlACU8gQzXU1aS
BNZjpV1huQ25/+AGn1Sh0kvCVIerUNUvHpOGWv3w7YvGQLpokActUMvN9J+a+hWVEQ5sKhD+wa0Y
RoenjqKqxxohz/17apFcJYLvAfEtkAn7HUVvpzA85oc71LvzTIkZp1tRanRi3uw/FFJe2kDcT7n9
SS4Z1TU7KFgHAKefITF5uWWrkGoaqxhNqd0uvfaFDyxN0Kia3zAbMkYvQjppYn2XpZiQOWjNv+jM
hOUPbCDBSW3wX0PdRLEXsy7CDZ/F5Jcrl9Z/fY0NBjLs+CDlHIN8rrKu/vLwudAuxWIefGnen6Cp
M/eZyYeciam2vsJC3Vl0fQwTMpSOg2csvyOt3DCgXotThwxlpQZ0caRJpCWH3kyLz0djvsjUCmBa
dZq1OvsQ+XifESFreIFKkVnmI/8xjV6LWdsnlIlJgcpkwKA0+OpxbayyV24krV0GYYk/Dj40dWsf
FjN3gi9JG1XamHlUB8IP5xNMQxIBHsIhVbmc5xja2aBtQcHFsFAyeIBwDG2Qe6pLfW82L8DeFete
iRcy2ctdCG8lYgTys58oD76GTRWuXnH2VcAFsTEKEGi5cUYcVZjAhB29gonccS1JhcsqACAicoah
/HKPTiV9Qm93cODoWmqyKWtj0RJkzfIaaKyqku546qgLyCVkGgE93fslN9nZJHuUqzNEe6k9pZ+q
kCi0JX4LRrcy2RGacFayNqIbWNfTi+j+yaMGRdqAySllSmP9ucx9gUFEFe1SvYbMNKiv5hjaiL2X
wUtA/OfuMFsyeoIgZ2E+UTgKdyAm/VkjiwtJeCRv+flQSdLxM1S1/ahhQgGU4IqciVWzRZJ/GHho
y3CjgpkHsY2EJyIlk93OcN7EBJRfhDnlRg3Wd+M49aQkJh7vMCLlFE7VqeQh37fUYNYj2sBszViR
xSHk04p0AYM6uHozC9Hg1fQaABm2MCc1dy+CZ7doMrI43/k4o4FUUMExcqKu0oE31R3nEQaZmD8s
ZBosbNtJTJ1j/iX/TVDs2mbSCbNGJox6gF9jCQ+F/AXMXgbxGUmwT77vTUL+B3HbpQhjCOujBYBy
ceW5+qDH2ngd2hucU24d3uXY7GRUEjw7DY2v6Kei3l6WTGqAxNdC12sapvnRq9ThQmtCdCI+coKI
pvQgPES50mpzNehclUTDnoT9SlCtKZPHfpE8FpRIBAhuco3AxQ1+ho/cxoWMmC3jAFQqK/FiETDG
pxeRE8rX5mByslJ8ArTW2FpQfXtoeNJzcmtHzqG3EdgYDhN13gDFMu1PzD9Wcb4fyu/AZMrj30bK
Xn5v6609ILcaAQ9WuEO4V5yBTTWXCMtQgs7AZsIsWGVb1brQUS8/eteDS46ev0Q0jR0SyUEPvyRI
K8zNuAfAdJy0mSMWQJaUXcFsZaEokXPdK0xewEjN5iSih8HeUldXHl7gC4vRMVRCDOzVDWs+smGv
+q9MXAHRjAXlHpt+ePdYnx5V8fO/eulThJJV2anF2iiDi8iFlaFfDHDLZH63lpLdAXXfuT88Wpb3
rEfRWFDz2LTuldbdEtJSN+yjw+BHSBUvU3xpa2zk2WSFpTZQv7k0ErymVjApRkITrZoG4lrhFex6
i7AI1hCK5WwbNru9wQ3JpGM9fcnVLNInpM/SzRB+GGBAlj0Jk0CHuEvlE1WIbh9kL3f2C761mGBK
F6yPQ13kj8wAt4AXGqw+4LAiWFmdsev7k4FjjcjTAnAurrnAxWIfpqX13SnFo6aMWSimwJtkRhqM
w0riHVFciV9M56Gxn3UNSQpOorAKKNNk4p2h32DI74GWBU9Qy18cSo4R3lKLyCDNnos6o24WYmkF
L3mcur0k8xG0TYT7CT9Bd/1TDcO2cNi8QNusrYU6JWsVW/YurXJ9RX3Lvvem2vnBual1fHQYe7F0
hS4jgIXRi1SowoNLZm42wpfwVWoHJdqqiYG7BI4mTAoEf6bkFz5ceOUOEMqkrmenFxL/HCjhZ7jg
QuF3q0rfmOzRKMmylA8zBUOvE6jvaD17YfZSc0utO5SALwAvor/wzyMicJpFwhsFHPzyEsRFhAeg
FdKjk3S7YFwKZ0U8wQyIz0SvcOWg3xpVXv02ZFtn6d0TiAzPwEgENteyW2xDnQMHqqgjBQwUKWUx
kX8BGG3VX/NlpJrjH5JJ6gmWVvIHPO0C6xJWM3JuCr6qWicH0yX5XDoMGVa4kAt5kSZ5WeuBc9pT
qTHw3Pfxn5w76ZvqK50Y7XaYbpkxSebIID5JUx0FWAshQJzWdwdgIOiAHeemugr8TRQu6ulQjtNp
UsqHqDyYvByZypvurWXFixphTxQq+6GysBVq8QNotjY18KRjRQ6xEWyBwRlVJkvQQBXceJ2zDiTW
aSGyG4SHAYTXZ65jUUbb8N1YTZyHwCDKCwisvLKYSbIFtZW0zyolwYCbtjxK2nluoabAVLoncYB9
F6gVSAQQzkv7o9fYy5AGwuIEFiVlrXvTEJdUGJ+I6UAQULZxjGp4Nbag6CkrH0IBtTJN38Kt3Mso
BUtcAXB5Ab3OvIuu8icclc8YyCoosgeD4lem9uQV6U4VA/dO3EozZAgtNPjuJedHtjjWzCqbGzBU
72Ctl5iOWFCixPLA5lvfZxg0HGL8JdAp6FlG2yySCugdPOmcgXSFuiAety0cJF6hXInQNYBpj3GK
VU+BjcFM4GScC74QYiDG0aQuAKWkk+cwgSpAspTMhHUC/xYDpY7PrsCtLPGxZea+rMN2/eKvasaC
qoHZiHspgZzBGyCkTtwYc7zKV62pseDuCCvGcjEMoZqdICgrnzMVkKCSUYTlNRwv4mzV/8OOCtmx
w+LjleKlbKZgawIEcKBWgGk+ZEzqLURID1OMvCYTRf4P2+SlwIJctDqa1wIQkExmGHAOXvBUkjpC
E4VbVeM8CmVJmOVUjqqKOQ60adpv3ggYC0iCx8MTr7YRmI7yygSirvpowzOooZcJ3AG0JrMgh9sP
VHqS2iweDuJNoJGzemAmMD2pmYaWnqq4X31tYqNMiUsfQZwJjxVPO4hcAkcJLNDU7Angi8nohNIN
/SXIT0RoCh0c1Mr6JN8cHpUbl2sDLtzkKW9cT5XvF4O84tWwzqsnp32lXbKJqmiGGrNkYdTrNHvv
/ofBgg6Di2Ub0dqoWB6h5FcaXTe6w17QAPYO5yroqq109Amsp9FZi+rI5YrLEZQWPPejI62T5w47
mXXwPvGeXtrpBIEb44ViJyXtnRZlXaUW9IzHNH0XSrA55ccawpgdSIRMIBXoLyIy0cEwFOaSvDwB
Edl+UbGaMm4CwPhy01VXabMGFFtNzzyXOTz9Sz6xR2sVtWv+EgCH3j6DnkFhQo8gehDfeQSjdCmw
RDNj4cjUbXV7TwqlNC/Jgtq7PfxyIIh5qv1HqSxjKY0/ywyuUhHmQA2L1eaYTADRfKFR3TMN5hLw
IgUuYqgXQI+Brw4oMqIvwsWSLU4nyQscI6laHBrtMAlP+Bq72oGSULI363aRF9JAW7V2lo65NQk1
1K7qQO5i9wgMwzbiDXNO68eE7oJPKPN1udqwB0FixCNS3MkCFPEyk7BTC/XEX6YUG0GPxea/+Rtg
UYg+o7K0+5uTS6LO6otRpw+U8ipeEgmPm8BUjbhPUwLrOgOLD8xjHJcNKHD5ajoXHBFNurn26Hba
jn8hTkVtdKj1cSkFCtfSCM99FW27EEt68NsQ217DrR6IQro6koyMg6keB/2s8Fqd5jdvHxQmGAZu
U1A92TOeV89du0/UX2VgxhzBZfsapouP0DEsv5380QsfJvYL58lj5R05QTiyfpYhK931s4nzZfZb
2jfHe+zqI5inTxBtM8wBOF+ZhZdone2nyjporBai4ys6yl6OZAKdGlxmC9MY42cbWcpyoGPJiuAR
PgItBC6yLJdBw72dhgitwzWmAKa5THBqHM/hhDErXkD3QSr1soTuDgEW6LMCzMbWDhn5qtt7tB2h
emK8OJ8k84xdsxDS1eC9Fuw1LrN94LzK8edBSuEiQmyXDhmRNdNl4q/or/gu4p1AARDClwYUqOGf
T/bLwA/kV4I6E18U0hPCNSIVvziHRsiEPD9orFZJD0xRfRzkuxZFCkYbguR5DBrB/sTbTcnAoHs4
IvWVmXIHh4Nf4cRfDkpu8qhAoCS3Fr4J9ATpaomowseROZhcczwF2PSTXWjh6MZsxDUwfzQMTb2X
HAKHwFLZfIoTuK3EfAnSTQrKq1wyKO8JQUXxjpKtDA/r0+lPdiPKPdRAtgJgN4E8mDFDn2LKyTGv
2i/h6wnh2uy+RFkndrq8tRnmSA1u1aQqgXQLjQ0kmQRMLJQ5hNZ+Box/5vgV6EaBV0bfSRcoPD95
KJwOAcVmqkGqD3yoENAwGxH+okwIRcYhAVAwavAD5QOO8d1YXPolnbF5gLijV0mjDmQfyC8NRppI
zsa7IyO9S0gZx+RC6eN/apTv5VsFPlgNIy4gTZB8TYrJglEugi1OAjSwBrWNMPx85C7kXSP6k1NE
HaOb352HUaS6yhUG+7PQO3SqS/dd2K0jHI0n47nFa93apmBjw0NpEHy1Rze8mljwDwhl19xPbECq
+aAUEKhQQYDfQAfuow98gwbcUbgPjPgCGqOk7JbKBAchYt3lll9R4krCBE14fRos1HLe+iwvEmYJ
eh2+Q0Oqh9xXezSv41Zlc5OS7LPg04SKyHdheDi2/7zkkY86xH+qC4YAtGTiOp36BWUKM6RIf2xQ
3zFkErcjRgxAox0Jwa/1JynbOGk4FUH2PA3IvIk7CKuhxvIHZQzUZCyz7M2D5pPclD9pyqUOtmNc
dUuG+vFaGLky9+eOhEp4ssmxUAAiqkuubgWkJC8bwdRkautS9TehtZEnr8FPl7BLagwSMD7+IJCE
TAoYLBMXHUpgNuNQ8stFKZk26fVz77lLYfe03i3FdZvLAEx9kv4rzIAbgPZjfzsPw6L3vU3l4grG
u/CpEIQbx3yLr15ChJSxTk7Yh6GDpa6ki4kTb+NLkDBe8eJns8D3FraQ32MkSY8GlANPlLZo8LrF
QOnis2fPXOEJqqbP9+UTFXRk8uVEApVYJWpXMYvEfwK+dGvpi+CJ91yqTC9g7M8fd6KscuWtYL5x
snhoJDLxchgYYor/AeIe8ifxg8NvwKJKdG3vFzEbRNQFScln0EcK7VqOoyCmWN1DumhPNaXTiG+N
DItNf9rxGnF1V/tb1k3XTj2EvQYlXF/FEmyhMyfmnTsYUfab+CG4yABwKq6vNJiJ0AoZud0NLUyQ
fJnUISREfnAAHZcLJ1CMgb6kv94rFXY6COg0M6ll/hfCQZN9SeKUmzvhpuZYYBdWcYhdbln9jyuQ
DS+nkW8sj0MkfX2t7+8cUWYUXGQm+MSceISMT1JGu+Os2APu4J0Gv6rRLmyY2Ns0NnSpGuAwjZTc
fWZ1eb1ysUoYoCnW7RX+5TzUa5MCi7LS0dnp9TqDILXIRaS4ww00aM4NMzH53YGJcMYxEf9DQlBw
Ln0UIqOTPzC1GJ9cH9hOpXnkQsLHfm0T+mFTw38a/hUlZTTvJow0YdiYvwGbSZK99jKp3yVRubhR
1mn41DAt4kI45VumldBhWfx8oB2Uc87Zp1sg5lrZF+upyEYwk9wJ81OeRnVzi3ah01CRqyjWaAx0
7zT32fpj9vqd7aA91an9kucEDnQ0PqPe10qiHpb904dZXvTuG04/vCfoR0Ducg05Q3JmNXHbx0kI
r4bpH79esV8B/YUCxQNjkwOXZ2nDINUBUmHYkR7llIvqK92S7UQ7MT5o9c8IW+J+h2NhJMjsgjOJ
CEPayoqC3YIA2eGYcxdhkHcUa89sS/YZ2bRf2lz/6wlNqmktKu6C0Jj+34aLuEtqu8b16WKOxH+h
LVKghSg23AR/vt/KwrIpYvki1RR0W1iUIBNuDWCon8IHLD74oDQarcPyXuBiE2o+qTMAxJHGUbwV
jPgE5KkZ4nCLWw440KA9ib0dOBxqgxwzYRo4ot21GrFMgJzD6kc2czNCJclSbcMn2FMzMp9Q3lLH
XaCjDat10LM/+rGLzsCRsk9WJmi23m7CDpix3HVIbrpt5v/Y8DwNNM+HSaORvrK6RiOA++GyYYtv
gpiJET/OviyKjx5SC3ZaRjYV80dxYHCwu8UrLZkvcf/dxQAu+hkqBkuemLiMKDPms/cSoQWB/Spj
VbEVH5b8Dm+0dqXYL+BDgPQRsK4iUVkrlr5yxij9A4VsKiurpFf/L9pj17cIgK6ogKRCIz4PG/I7
wP2lad1FjWVGJEPpecYV/TseRjaZ1Gd2ZTPWgQrSs4Dvz2HEXslMlRbBoIGT+RuDdpmp1TjL3M8A
t3C6E66WSvWOR8FI/A+Yw8yEVoe5I94b+vDT1I9u/J3yabGt2MMJ8ilI65zJnr7XIXc/tyELRpYD
8Q+bH+C1xXhJWZkmb2IFk7+LeqZyswgpxEhf5AQ1O95KRKpyKUASqZdypm89SR76oIqtdOVlD0Lr
bLgU1JiQ1E7z1OznoRMhliZnk6VQWgkjl4+Jm7SgRpgjYW+SQfEmeUHqgJAnE+LW/NSpnYRJHmxL
i42WsNUrbLirdamd5LwKTVWJu8vA/SRhCk2EZIyrNLIo+oNfMEJv2lbIaeb2k7IhVc60l0r25Cb4
yoOqAo0hn2hAuDzG+lXBGqNF+K35z3GorOCdx+Yu78/h+IrMiCgP1hhZ/ErtNP0yj5lVZOYUS8Mu
DknF6LM3WbdTw7Ufoj1/ZSmg0d2IMtx1M/tnWNEC9U2EnaaN2netDv/wkAmyZefABMNkjnQfTqz8
rVb6szJKacx60D0XBT5GZOo7OsE8i3k/GHXFP11PK4Q/Q9acTcC/pHr2611GZYA7SfSWsjIL4S99
WMGYg6TmyPgtufiEpzH7jqePImDLo/fAkxQDKXbQYBEotSVr7YXmKZ+GiMbVJD3xv3moDxpoqGi4
+1NG85b38LuoQGUkH7xYzKRhtZKtOS7g5gFgB/8fcZQqHX44v0egOUwxKJgJsnKeY+vUBvBQ8GiC
EkTIBJBMIN3C1ud+pcyxbKWjZWZRsw13f2lC2sa6T9sG0aKdkYMuOR4IZVT63ZkRmcTeyIa1jOrO
3jdYUVJ+EyjpTpiYwPQQ6hmJU7if/DY+BeuvN8zJWFwE4E4DzaCP+No0++4YXB1cBYRDOuDO4QgX
RxwJCP+iMTZAZ0hKOiI2k2LLXpCYyMwAYDMyGtP69I1PJ95q3hNUcA0acv7p43Cel8jvtXaFy0wV
/8uR3DuA/WH2ULGeMuo75rj5qa+ubNMSylLjv5V1vnDMF5k5gnwP7MbNMV/hewNkwT+WTW7g3uLn
BWLTJAdDp1qjFIT6mbHRiCJcSMjtnDHKxfNzW/hvXATImCXD+kh/V9PzSAJXofMn6wE+Al+QuqCu
uoXtvJOStB8bXbe7b0Mgvi3eQWmzNZFvZGs9oP6HU30oghYtPYpIaKhjr0CVu4RhIEoNaXj+rzij
zRyUCkesbQL5LTyUP31DcYeC+2jxziOflSQINbot38UAa6M2k6KF5l+cykxkQZSagMWcFj6iPAGp
wTcOZ1vyKX1B2H8mvb8ZIMlQTUgcDZzgATwEenweQpQEZ+OChEGLkxjVJPKSCEk28SUuLbaEYdTN
WJOagu0OnOAccFq4tzK9zB13aaI819BrYCDMCl9eDnUR9gwRkm+E88x/sdb6wf9bSkQkjmjjqBbC
xOXMHzumQlF6wQ6FBkv4YHr7qMHDaDuWTW/D+Z8/SLFAxBFMmHCfQsH2wqOWP8uslHyJoNXG6JJD
WghMoJbNSWV2Fd3lRlufmR3YifQ+XDqL+p0KVJhTdAuNfe3HAw5lqvolNXnC4Ez5pXtP6S18chVC
XNgk0a3Jz9iHUAnxbpnbqP2PDVRssz0NeNfMcd47GnCrWKx01n6tkAbyM0KfhVYBJ8IH7xUODf58
Gqiow4fk2hMW8FUZAgY8IaoB8KbwVpfkU/YL0PFKrqVUYrypRWCdsb5KoWR45oGZez98ygQ1Yu6v
Yj/NIF4QTBti8n34OyTw+WnmotcOdqjqsPYIFh6NlW8/Ia4VdgSgJ9AvCIQPxiKEdRmpjU22FXYe
r1eqprb8bth9HmHIrryN5muAIOwSsxNZvLB4srLZSMZVvMumuNEwwFmjpVBjZRXq7xpTcPH8Dudh
JSwnltOxw6FwjiUtfd2+0VXRx0ibJR9ymm42Pnm5VeAPBsfkg0pldBnNcvNNRjVtpDIczk90XqIP
1oxxK1hbYWebav5Bi7BpB4NmL8QHCtwYZx9dLPrGFxoNPhngH2FG+LdSSiAZ7KhKWnZnuzw3+nAC
QR6dlZ5VFfvRf2yDHwhohXWT6toK37Xq4Y4jWy+okuFSAHZgmNNc8kBD2j0sSpzj5bv2/VVVy+Os
TJcycBeFn+3ZB7gXVKzEE7myYH9qEAC/7bFbtu4ugzjRK9vqNtWwvzhsSTE9BrP1ELuHxnxIDEBy
SCWOdXJhJvdPNRXX6GK3aLOr5pg0OrzPraeKPyzl5Lx1tZAZKe6Ug7vwnGBPq6m/sRF6lecREAYt
6fBaxrTRhA55w307fRexvrXa5kLwsHFwGDDDIC/qRnAsEahDid3YJKvCe/Pp8i1MP9EA+/iVmZa6
dDRn61AGvjfFHwO/xipOJSwc7gtiWXF0ccu3RjM2mD3sQuSjER0GNP1C6zfoAnMVqi3yQIiTHq+e
kh9pVF1cS6oGD1d2F89lKNJHqNaIejDiKhkLW7wQRpjwL9CoLWQhKdG6G5/YDropFCS+s9iHdUW9
Yuks9k7F1m5YE0DeQuoRvwAu29fBbOjiVWwP1GdhLmWNe7BKxl/c14RGnbS7r1qcAjoH9Ib84O/j
tjjMgcsSELSH1trSogu2g2tIMWgKa5aFzPsm+edIex8DUTLhSKvxUR+/SzwmQCzOBl8f39acUWfR
6csWOeFpSm9h2S2cBpFP8erBbM31eNN37xPGCm0LWeBSTkTyeV/R2fLhBBWTgiLhZaIn89jJQa2N
/h0fGHMNhglMtjACcZeCdeu9JgBBtvmZ1Iz3/fnsVhfonksLyCLoxk0HEisj/4TQpOlwFforJPO4
sheOwx6dQnzDIDxweEcKEEyHWQTp0Qzk8NyKhzm9mSUOrliyuiBoc3mBg0xt6qk8OG+n6i+ZdgB+
8nG+hvlsafNG/LVZwl2M0RujNMJmk7ARfqCiMhlKjPkTvwMUMyYM08/C75C8rrv4DEDpmU/FvRNL
J/MBR+0dBRl4qMKglWkyLGN4OFIoM+mh3uAUWBldb2BRhl5DJvTAYfQXDJEZvrPhzWKZjvmCmWCM
tl40/2X9Q2MPvxd/PJSpwuYu9NWsH2glWB88nwuxrzqrJpulIDk6qChxn8UdpeK0ypxLxb1DWlLc
03Dh+ovj34CK3wX2L3RnO5s+YukvhcYyJSJYVbnt6Dj5VonbQvz/nBx64Ajykbuj8rLYK8ZTsFjC
G04fGkSnuv2qnGFZRL7wW7hsAnqnAJUWV0CchSAyJA3NEMWBA+7VFPlHrqXsO2TVK5+bgMnjwk7o
xWTVEz5zW5tA6bC3+l4Beehqx3013HQcT71MxcaLVaAmHSbLx8rfamok6dFPY0YPbdNl/d24xbha
MLxhVM+2727T2NkA8Yh/7tiflCjGgPXQsTmnPwrZZtjoh8o1oGnqW9QvU4vPTHzMbF1uMM5S42Rs
mOV4A9Rf8l6INTRLf8urAA4KWSA9Di2siRX4uk+4FMqeLIHM4ie92fPEeY7kYAnDMyKmohtZ1xC9
6TXtQfOujuyAAf7xADpdnHCwtmaBCejqSslfzcl5rEBrZFGT7MTVLZIkngIi5siqfGGO2VId2SJ5
55XLj+AooraC6RlReM9dD+N2w3AIM/dF9sz2SMh5ALA8BdmTmn5NDoZAOZvccBFjiZ+s29GjYK0V
77ZpbWvzs8xf67J6HPXhqGXDZjY+AUskbeQYfg4SKjA27ExnbUXpwx3rwecU7k3MX/dVhCqbIWsW
sqFQBAtypbh5KdZLnetffA0mxxX6C5Q23NFkAEzhM+NVBtsNYGJOvsE54Bx01h+DDld7iZlP2kBc
o6vs1fhfGQBXe7KBR2V865kebQLsi+LVwVlf7Ywj5ZIYt87jFUZ55vpL2S5i5aRKiAYWSVF7cflM
A2EkmpXnUtM3Td6vrRioiMVyAV/Mpner5+FJhccxYFU1APxCIgWy5nLw8aoYWacfveb4wevlMRYW
fgWOSRnhUooWzY8baEfkTwtYx5tG+9b0mzuI+2KwnTOfmvbFSqDBTI4sW2ZzEjSpwwjOFXvPnmld
Sjz37JGC3nI3GY2jCrAAwzrWzV0Vqq8V9oZD+NWBEs8miTVE6c3IoQipK8o172uYAHpM2GqGsrn7
27N00dVvCI/VKFs6U7sQ7tvUn0qX5XfahywAdSdjVXbResY7OWk0DEapZPFwdSqdQu7TavPHBlUi
RumyGsagNoyhNliKvc3cY08VbUP908BY9VE/Cm1Vh4GigfS1Ld4ElchdgmNqH/zaAqR7FOdukB9Z
DLDE6VUf8uuUwTyeT0KA5N+Ir+4QfquxtZa1MhGT8AEY2JBRZ7MMpPLAbxyZ6SrP4I1cbeWPknQ4
ttUFUo+PYyzkxnq4laAeODMHmMQxl6NNBCtsGc8S3nMI6XQiyCP5y3p4lpAVwh+amPsQnxrcHWR3
pLTYkY6Ug+NJjjtbznvIygfr0Ve/Wa2+nwjDSKTBqKynKYZ+VOJTahSE2uRRN/rjU28+xh5+GA4j
CzX/7hMDFzqqfcrI/z41Mru5TJ/bgWRhinn33USc6NUX+4RblWlHn3ojSQIkoIjLGK6U2EIaSfAP
g4dFhlUkFBGlZCUE8QlmnM+MGA6Wy6d3+QNuB+h27b0MZku9g90C0NTVn5KEwlo5qjZYGFhCEKwh
AJgJUYC5mmuvgrpjmWy/GrKLN80v8uPSPjoYaXFzx+4ttY3VlP1Uzhu7oukmr33OfDygogbSK3GV
sHTIf4xXaVSmSd4t1H9NPZHYdeSmFciU7hXPKr26WHqN/E1ZF6wxHUslJ7JIUXYaxHTnvA4JgiAE
af6T9IfBxZ8Hrn9mOyvTff2zO5cVBNpCwRKs16OtWbE/Qjnjr99Cu+tp9Mrx6JzvmZQoBrZR0Wu0
Trvt8IFlhwidDqs7kitZTv6QL3aajAd03Lox+pJ4OFS7rNvHnHROm0zNqxNFCkpYxAwh9avIfAYO
l2yT51isIxvhZLyFfhMpZMGWbTvOxsMhWW8ZlbJI54bFCcYHWLjhF+NQ9zB5A0zBh0oNYHdrvGx4
eIp7ccks/Adj4kYijstwK3ebTxAYeM9hgoKy+xDneYWNtxOsS1lTxQuWmknW4oI+cNYxZVlxsOYc
AasVyAOAWmPb24kNK32S76TiprumTp7M4BKmj0EJT9354lvSnrUQVSvT3OEvZgMD8qXd8eLPD1RZ
bYadAcgcpebddYAJmH4jYZiT8svrgs8o6zbk7MuWSvy4AzYhX2VPMDAn1YMTXWrSml1x2bBWXnrq
xqOSaIAu4TCx+0J4N7REVpLtEtVcSCJimUAx5oBJjxPeS3345tf2zhGmVXiT5XKWrV0IqnJjOew2
k2ZI4nKsCtKURi/rQZDhacgIytF5dRlH9yuymZeSxgwqL3AWTiw7xcSrkg9OtRnoFzKXhCVB2tDW
e5B54F/asQ4f42T5zS7x+9c+2Yn/Pd5FlslEc80QeU2VxT6IT+SZaGXK1t4OEQLVqdxRDBbAQoPR
r1WwlqrbNR/34TooB69QRcJHDRpUyJWDT9Yf40CHiQx1ti7iM2qJkwmXy6D68JJo5Tb6vkfgz8mQ
32p5zdWD7hs4v7LsKQ/wDZppEO1aZ9H7LZDoC73Zm58UKJa2UI0gVQ6exbrH4cgPyZAR1+3L2Jt7
ZZx3hpPuKoasBoe7i6IeVOdiVk+h2rxhQAH/9aSwbLACK8KdBCJV7l0r1AGliUdFPq+M4WZ7+sbA
ngcZ+rEdf0vae/6cnA0Nhj5sK0hgsqcD9Moi44uUIEMDgBJ2BJLgKPGhDMVbNwPsWBYVp2p1cYlq
bvrW2zHmnxx3E/murDUVAxFgODDSNYNILpxARhNMWOZ0EZeYI4PQh1E/xX/ZXWBnUcshg+lDl1YS
cUBxMbnVSZl/qIn96nFUajP9ylEGtn2/KuIHjXU+Oqhkyhw2BdKzqdYm4bhSBMszVx0cbg8SRTjF
wgQTnIP9oHI8dImq1XWKX8XsR+91hjqYSrKYM2FJqr0pJ3pw6gcujJxXkQZRDXkTbsbar8BmyZ3m
/NkZPuLbWxL3x3vYApXX5vHi6t5CNjda9GlNKFVmuYPGpmL7ABJS0Ge1Rrk3cbqtxnYra1DbFvw6
GfZs9rixAvU/d+Eyo6V6qvyWndPDj0GHRQkUge/V9Qkx8f1SE9BItlb3Qjkhwim8bJlwZsuQjrCM
0bGXJ+lGxP7fZjTJSWGjTAlxrLxGzWdd+fswRPfctcum+6ltHIT7fhMUbxb6A/F0A6hham1DbFDx
rRLHQdl7bZvNQXlMFXftxTFOIjkTTecRbZckVv6KbP+eGgdzumnVo3TweeYxz3zSILv1EBAdRPL5
uoBY48PSFNpB0tsY1ntAei3F8SkDM5czJJoWsZkzdnaL4+VzWOxkeCHA7YxfX1MT4+JDQw1aw2mF
bie8RIBwcm4c0vz7f0Wv7QwZHg2eOBoBMfAXZBiDGhSCF2AibooYmxtoRXHpn8e7wkNIhexvMMQN
cfxk/BF5W5fZUBosDYyNYlpdgniLkY7orEmsjIwojb5G4jsAOnReXDlCEJu8/VbYFFQpz7I5zgZK
dYgVgy5ighM6C6eC2XfztFjmuDjtrmobBpQ5whv+A0Nm0MpchB2Aop4AKCER9WD8otcjQpGBMFJk
PZzpIFADN2Zzy/jOZFkoaz7B1LlSPvFU+uRNbeEsPfdmc+bTQqQVwF5jdlEnPsoHRIPKRUjUQj1i
11mwzVnWssBH6cN/DQiEoI13chS0umYzqZe+eIAvhTPVTH5hxINNX55CFIGM1nyIZIEYLb1wi7SI
bGM4bIJVsVZ7FUGO0TLhjl+FQwAYKDSRiV2b+Okz65A2UqNPiVsyfHlgO62Q0oP4GbP5COSkw79j
ioenviEk1LABzxNuxjOtz6zuxEPCdTDWpSADmqvNQ6uC2dPxshVCHP6kROAqo5s68Y+81h8E9tCA
QaccNmGjP5XnUX30oV8ICl5C7a//x9J5LbWObWv4iVSlHG6xLWeDAQOLG5WboJyznn5/g3OuTp3d
3WuBLc05xh+h8uxU+Y8VxFmi01j/yAguxqfeLi/tpsvpmRyQNQaCF0ij3U3qKxpNAg8a4Ay1gRIF
vJHboAWOdKoFdQokOGLsCidAGGNnPrfpYzQ8ZqD/qTvSRFBtAFYPQjJ0yk5+H7bMppnfIP+3Ea6J
gK1W4NKpkCItaDWaf0USmMRvEz9FQdjsAjaSFxDvpHUzsdO+ib01H/wRGjogEAB13Mx+H2c98877
oBuXGi+oJPX8sTnEwkr79l81YIwqlqcZndhD/WqrHuG//2zEzplj79lVcENJoVtQDwR52muyRRHc
KptOrBXTRDROsYqNdwgF2NW1E2kwGfNTzutfRiVQJWqzqOKo5T3k3gHjravTmLHmjowXJLXx/kyt
n5BZJwVlM+EDAfOTjHxmHZBEVxPphIo3eYpL6kE0a2U6RJ6zUSqaupkQ+cnnJ6bLvCMqlBmib5O1
g+aaay10SZe5Kmh95jB4zuv2mv8xMNfCMPa99uuxpkiFwoLCJiFdGpq+RK+lXb3y5C2jnyJHCwRw
nqlL9aJtVaPJzk5NrJ24XRvCve0MidYTxCoIzxdvmDO+uvppKpxLRvwQkYaMTh44pKlSZFwaW72b
D70D/VqIcgPhrboZFFiWv2xWl/DHepp8F0qsA3YcLGOdwTZ4/W9Me5kYcKN1P7+LuUweQyGkZ+pi
F9u6OlGydjHRGYtM0d8tb0/L39u6H9AlrDGCo8jUJg8qvOCfPhDGSLYAoGKwxsKXVGkv/F3KX9Iq
NtB3uINk2knZcT0kQwEKxHZWN+N00FuSftl5h30/hEQ6IuG3MG6GX1qNhEjN/XaqX/q63yPRsngd
LCQZak4jpYXWP/Lj+LDwUQZtXzz8JUCCkfXVg22dvLC+MvvT8ApbEnNNDz2hyRhgM6O9OPSqJ0l4
1IiyAEPxZ5IkZADHmWcbb0m6n5GPppg65aBbNCLb55NUrSldslfIbRyBitG1e/SN8ug1VvdoUoDH
JMl0EAHVsd6Vib2D6O4BFSPHB/liygUNP8hszJARSDZRRZQ8zxnIcqHQ78QdO3GbJgh6KoBYLh0u
IUdoNuOpJ3kTXi9NbirH5tJ5j7VKhpcxrfoUijUvf1mvrnNpr7m70MwNFjE06l8PdWnkBcIuvDgl
sWseyhW2CuXHDtHSGP+w4CIBqkmbnkv1vSkW5h50GPoDMgqqUDdGTHgozRd/sCYvd6uQzYeMCxh8
mqhmAO6OZv21p9fX4mnSCTseFLoNufCG4UTpzIXJEU/QWpuUdRo3WwkizuvqEsK3iGnTA9UnyXjn
oT2lyvXB+nIN2lkil82s2hnZ8GQkyYqqTp8gi9UEbKLbn8GC9Ako/gWL3jpnoirJ7K8OTnKxZlJ0
A3RjlMV09Kd9k3bKw3bDTKRntIsLIfnb6+UDlQ8W2hzCMVR+H5BHsbKK1BGAHJeWw7MKts91+GvN
ZMhhJxCNgAw3QtVw5AqehdjFuWqGsx2thHCfzHdE/8tTlbcoAp+Rno7k2ljlS9q9VMPzaD5nXrzm
y1wYeoDWp/wby9JWZzhSZ8hR08ag7f2ttY70yfwkogNczmBaHe7z5M1YMIRhN69MX4bJtg9WbHpT
9L4UuMVVFi6PLVbzUyUgCOaiJjn5CT2S808xNRYVQXTVbQbpyDvrPZ64UWHEE92fCnjm7iHW7h2V
Bdy3BMcg9w3GE5Dcyuho0oVZ6zDimPikh8HwWWxmBnN2n67GeguaIViFEwwfKZGJqAOJidhqziXN
VjbKEYhj07xZw2eogsQ1P811SBpK38pT5lCpSfKyjsKwZsPvSN5YSIRviJ6ROR0kjrF/pgaU1gsd
pjMskc6Vyl6EAhMhJ1T/IZIsb0iC5UZMZ3ddGKg1hhJdTApxwjimX7PK+m5IXVbikd+lXPeUHfVq
hwJ7FokZiKq4ZowOzw7P8SgdCM0/09Q3TMeFxpOGYipK10uHktrp1wWPMS+Y/DcdvcTj1WXrIEl2
FbPg4LBRsdfoVBJjWSDgUq1/dCNbdVEAtU+2XRAAHl9J3+I48taK/g3jyVsS8Ta1ZCo9utDgpZ2s
JG/V1K/whPxTkkOr+GRhYAOpSHDp8HBjLypUfJI8gkHznboXD1OTyYupF8gZ8rsIvms4FIsQHYvk
sq6I1wOuSwoCGDc7bnlOeS87hqq+6nE3TCMyq36bmOoGwD5M5r0DPVQCulE9QRx/H5ZrFLyR+1xE
OK3mbTvhyimQ9twKIRiSexGMu2zg0QEH4mUwWsvvlteEo6MvTT8kXhgBpYz/JG/X41EyHzyQnDbP
do0SHlVe6AkvYz22+xTuqlDuKMjJit+JfAsewypRScThjoG2QRaV8OWT9UL9c7kJ1SPUX2I9Y4j8
WoAdWFJpsRpoRW5/ookoDdbiKBgpiuW16eXIZzgOeKRgMA4uF4/jPi71baHarWmRRc0HePStmpVr
eAodTWWMAx85XH9nX3WhHBNUKL3pyRdHRojrV0pF3wO6wqU75KSmxmTdOmT8uoAv3V0OGkNb1mDt
ksJRjUjYm0Nfun4kfei5d4jys8vAYyL/yUNm5rB2+CTOvbNFxE+Yrlt6f8BC2dwcgLt8SfYR+pmG
mAXB1kXBPdSPFVTKWKBO+hECteJ7kVD1HGgwJ7ledrNJRziiontn5U2QdhBZXqCRKLOQfMyfEa3Q
VCrbdJrWJoH5vSqM3FTy4lRbWbhyIP/kIKjPxBLiMlXEm0HsrvqZl1ziFrT4V83OHj9P07or3l+G
E/kSAsk+A7stAbhq/Lotp1IVk7k7r5pgwp10QI8s23dtktaEUyufsBxm1yokrtRBnAstwMygNNfO
2bLi5uTVqkTjhxl45XXoGKd/wROIlYw5A09Z/YkN99SBMER8FPIHo5qILOzPZDV405qTTo4RFaGK
Y8wMBIcm09dRA1MOnAnGp4+Jn9BUOueftVOuUxvCld8bnZGiH/NhPhXMBQG3i7i0ZVaco+Y9aPPn
LkqPAmLwnpc9Gc8Oy68sy3N5dE367kfnGkcamH9PcA50KZeLdNtJ9m+VzRfgWpOfODOKDw+DaOF8
DvbrVKYrjOdcCMA3PPGUlmBZPUwotuIIpr59INOk1SgzvCtciqSeZQQY6kjb2Ima+FkjHqut3oBc
TbnPomJl12+cLLLwhPwrNhUvJfwIyNq0kR1LVc/dwN/JY8c/KDASkPRVYVzjABIeEc0AcBcvdM5i
nfWoT/gwkHs6aP+aDvVk+ycpEoRHRyZrUwcZP8vbENOp0ROxYVsEwozkLRPr7BXWaZhg/cEwvNjn
SBQGYna+p/lmsFsYIVME+Q84LhoPox5oDY9vnzWfKcGl8dztBZOnTkEaQzmu1SF+8qKfBY8Nr5pR
i54syu8VlbB/2jaqs+uzQoEB9yrHPyX1pw64q5Nwx+qN34troRdUdXzpq/PiTaBdYDUE5dDkAL5Q
clbqIK4eUktEsTzbEZbyZX6dbiB1W9P67kZqX8x75H5omvIw8KKn3K654xF4amFARx2bE11a5WeW
GHDHrg59PFUiR7aWa8kQqLUUWoG9xhGZeAZ9QxHGN8DMjG6RHFu9+lnRfzEOKIrONWO47vz0+Ngl
02mS7PZz6f4X8R/wqhk0RlpBvo2sT0Er3G+j7fd62dPURtZwX/uj1lLdY++iMnqSJC0+BNnDy0Ld
qfBYSjCQ6JdfU4gWthurZwNTFIQRqNepQHItYu3Jw3asp65DnQzLZeZHi4iCperQU5mfdUo4CI1s
+9CWJtNyT24No5CMigY0+ogSs6GaiqqTEWtgjhXJmAFX7R/agomSnkEyP7V5PgZMiiqGJlkc4LrG
+qowiAuA0GBxbYruH9i2wRHK/3EbhfZZyspG86tKqr0A3W1pvZox+bhQ17Xrkdl7rvpNRm2y2n3m
kIMN07Dqvi3GXuXt75NxLdkZo9ltAC5AQkhdExWPi6HKSX96+5N3vF8wnYC+cUOZGmGF8s9tOgiY
CkIAmyGYkbtj2oMqlrBNIQA0tq7RunG6Kc59kSi4ke70uCSwfznFJhqDdrPovISEfgGKF2R0Ddm4
yrIf3Tb/6plLDnp7dJ/nHmWM95ThEFc9biEqx2Q+QcS7BA5uASKrmY9Jz+CdsgUGzeE+2KI5xHkw
TMJuLWJyWceAxGu93juYBwd1z0XRkvyWPtl0AJTczz2UlZX78WdpXULAM8hsIEVu3ogXtWxcXy6v
xDknDJbAeuDW94qkI77nhL+NBw/9gjxtFcFKVf/p4roa3JYgPxQZzEKFqh1SKiPTlL0vaEFffwqP
rA+bBZ9ce6HReOm78reDyLX5F5skOenBPeRNC576+B513+P8W6HxiHRW/irauzOwhf3Nc7wekJ9J
mIXQuQLWNsi8HdQGruVepKG+YRyqu9eykh2nMx/T5Cs1qImaH13Q495NLjPWdiiGmJnK5CKz/v29
HuioagYRizDLmN4oZA+UePGnMzQgHEhjzR9R2ohRbab1rFGY7LggXTTjnskIgqYsvRmgL9qSwHRh
sUNwLaLJBpakVfUt2UHwomQLWu0zfAzf2UiIRwqo2zj9S2hztfEDLc1y0rK7RRsBYodZlSTyzvuM
mwAZIvqd6iKtWX3zX+rQMjA+IP2Gl4/yBFY2OiM0TpKLPLSO/eSYzr1LIH+a8jDSJlRSHymtx4QC
qm+e/itSyxGJTFD5SeTsdLCE3Gg2wCXysXjeSXZclWcjZQy0S0aalq7fGZcYi6+ed5y3ROiOh8EN
T/LiK81Py05aZ4/OZO88q3+JUWjEWnehZHfVJeSpz5w5oYeOSCPnjwer0JwnbcZMc3MyZCP4Lfjg
HBRBNqU1ZYJpH1zG8X6YXEIK57TkyVHo/WiOQXwNIw9bxpNrH/M5u9iOtdK5jCZWUdFE9NVXoibU
d7bbpWofg8UgwgjRqb0Zk2vLL0VkKLuwoBpY/vSRsg4nZPVaoq0zR0dO/LXsiwowe7ZcLNZXAuAt
cvicEeoTZX3ZGhsSoHwRN3Bu2Op8rGx9N2jRSc+qo0RzLCrRFRHJh0q7k79L/rlMcHKDc6kyK6k4
p2XST6L/FiU/zxRzjCnqej4MEXQ0lr7NnO+lP1gaHapyML4sC5VjLhbbyoRvRF/TK6seZVejeX+v
rbxe5DBJeEiN2mqKTn161MMXduDGQ3YsgDEhSbG/xC5mdgRr7WefDm88Fg4950EyfqJ9w/CXbwbH
IFRBeQTyAFGV6Z6KcAnMn1hrVMyXghrkaGTwiOIYze0bodD46TcVRlNsgpj2A1o1TVIo3icNARlM
nobhgz9Boa/VwDdNxMK0zGcn11dOO1zMOEd3gLOc1Zywyho6UTU+mQiboF59WHaCKBJsB12bqoOA
8z0H3rAlNsVusZC51RayzQEiYU6ATWO4n/ANyP/+149SHwoeRHTCiKktNqOITaTZ66Z77CbjCrUi
5wC4Q0DO4diSItNcnelJe7FoWFBJrZ8Q+vB0MTMWwxtEcjVXG6UrmPOeLU5KgHGZ/yGR1qH9H5jP
ADVAnEBMu1ypBlyQ9wQZcA6ZqQDKKUu5Noi3pabiwUAB0gXw1fHVxSdS1jrg4LIdtd5vPc7WtSSD
mURZSchzrmP06g4iTaAuoAHpnMl/8Jjn8cqklYqcS2gPWZBg/1ZgREKbOe2xSV//eKGU+ZePkJkx
nPA5kMX5RPYC1wZN0BgrErhAnR1ScitFrCaUOU8GPUgJo6QiOB13NO4ilwbP3rwiXt0qNcurC8+B
UN+mGoeH3LiluEqFJIr5TNlDVkN471tyJcI7c99CShLLRJJj4UCRltVMTfxuSr9aUjp+IBl6nTw2
JBMY11BJEsVJJEDlfXSwphG+FNEwFMTVpjwkkourTGd5Z7i2JMefYgGHUzwxYB1QrtnqJ2XW4ved
DWRK9k0LiJDm3ybA5RgwAPY054x3xI3MbBzNorBzuH5LuBt38aA0mhcRzHk8IVmfEG+WPhVUoXuy
s/3tUvyMst5HiArepHW7oOK0wVpvrYPyjQvxD6HqqRnFip7Mknt6IgJUqplFAMHfuhjZPtHeKqgr
iY3nZhMqWZQxQgMOQ3Mopfuj+BROUdDbBfuc6AliHrqYI/pPm6zxn4DjwLK9y7cAj2Fb/2acjYKN
orqdi4scCyyeFpmEWnNop9cy2nHEcMbCK6fEd1GiO1g3jhxRYYONTROkRANay7Bj5HfZMKPy5iVv
RWNuHJNHGfKAni0VGRrX4hBCAnSHyrl7dfFUkC3QJuZDb6dE8aOsYZhhT2BClnUfeko12OUeM30g
nV9czBJu7fE3SRQpa4KaUjy4bMX8gIAc9qLmrWOiD0I6TbANpTkdEB6xqoWzliBlHhRJhLYARpbl
w8hNDD4afjGUi9Y/AbsNxUGBV6ASJKVB9QeishxICTeHSSAsRKYL2zhgC1WM7iUuSWGJL3qwRUaA
+uhV2AGHECwhGJbUo/kSzQ1xGirfcepz/7bzFXQCS6FkZC3op3Ij8CeMI25+DBRCtAdiFHkq8fYL
OiwwsEz/47kILgkEAijodiShSUh3Oct5SERXJv+TLnFVHMaTmj3JqOgswWkibRir8EgVULWj8/JR
EE5QDj6GtH7joJPekKTdj+WR/hX2TpUHS1ZCSdFoTG8zjDaRXT8JRAwPIXpZkMDJxqtm/YT4A2Ky
BaeE8AG2a4L+HHStYfyrlDxizNSdZeyZ5Zg9WSwSqraNQRxlugo43sE+a4R/j4RMzEdFfyPt5TGE
gcU2xXDO4yU3ioi+Od9taJG2u6N4RBeg0PRiFr+c4LIjVsngc2YrCChFEEksh9OflfaQx/0jtzfC
g4q7LicImXOLWBon/IQf4TlGYiTVWzz0HSxqBGLVD+xkeJzk90+1Qwxz2jnIVJZ43ZgzvbUt1YO4
hMo3NyqRBKFG6l1w6lq2U+ItQ/rdGBSANOTr4IfiKemrA9liWHRJ3zM/4dwa7gH5PkhSZCwQHww/
F/9ftqA0sqaV3RKz6GF2i34VghXR3iYAIh4MSxTdvfIeSEYtQoTc+fIGhOgQMiOW06XonkQ1V4bV
xnM60hJcvyAe5Fdk+k1+Y/PbMQxKagyja5NYJ2r6uA4Xvd+Cmzt8Egv6JD6dmZ+pyjGc8IBqvFYG
fsFg/mEkkRFjcFCT89lZWyzwsHR/OS7tGXqajzTDK1lpX8r8hqZ75aJWoVCLo9YOd1b/xHPPe8Ae
ZN1CzgLUmwIhLf1E6i33bvfLo+VhW0KUBO7OX+QB70qKdIY9TTdfC2QXLMOEtkicBv8Jx6G4I5gL
IWt3Qc5JQSIiFLb+4tTolMeM3hML1yfGDC5IdmGdEqH+FMNqNKKcfFrYH8hvejDhUbr0JoKv6Izm
clMZA+TE3WwCyefmyQ9MfD8Eres3AADEUkNjHQn9QJ5RUxhEuYEZc/QQaWfR08C70v+K5KLqWAWE
dmCzRbaMUCjTUnAYYoBIk+bDZXCCXeM5XdhgdeJyeTT+CotY1N2EBCZs/bQeyH5KWgC5RkSuQsnU
Ny59EWPykxWoyzSFYVH6xAguSK8NDy1fskmM/2Kr+9IymMNh3W5EaaEq2cRx5GuYXhrdW/EVaryO
Qp3Ax1iaR9DZFZ25QegmfWvN8FMnxyp4HJX3EIX18A+ETqYZoSVkw5UJgHVSfkN2RETNZXiXA2FE
F4VaiIddzvFuqe5/qjyQGxsrnPUJaMV9yIxRskXwkrYale3tRuihtjnDVf0NhnKzNaxOkDQo79hQ
RBo/YeYzUzRa8OgDQDUUnaw0PE84lMrY15YPuSgJc+OHihA/I+oU0CShRWYh77DLnhT+D7UTmXbo
iBaEvuCMNdwQoqLdqdnFqq7gbQHE5pivGrL+MN7aCuU2b2gxVy54dzPT+iC6mTNaa0rRLon7Edvv
RQfXzA7Mh7CgqchxrC7Taw57wbcIny7XDpEYwfg6aXwnRyXee/81E+mxkmXLAWe9yrehDwrjqkGo
IczLEvqZJH/HGT/5Q3urGOgN+YqwOmgEcxN9LkANxJGGDJuQB8HI4/GlKL4rIvfFLEFUTdmEHJCD
3CSoAoIKoCO7Ip5Fz9eSwrck1A8KzDZLzZ1FQPLcCRElpXnig9CIYRAtN8CjvLSS/SvQLW5O3vze
Zr7siTcyEBvBqvTdRss0HxHKoCZfgsg6vboXmn5WaeDpnsYeVXN+JzNxaxjDH8KSLdmrgVAJzigi
K7gg3Dj2lfBdzuKIzNI2v5W9vUo5LOsSU4uW0ADws4Skl34KQwmOFw8JMYO3LHo1ml/VQDvEV8CH
hAhDXin5x/1EcajdY0S4yeHKMb0ZQ+WfKDHELjIdyoYaLxHHpvW/AUMC4pTJIc6hgRkmGzfntwk2
s8G/25GdghINIGgJIpwTdF5VFsKC/k99zwRbhgz6cJmR3n1OSoS6hfvTnl5KtDR6dUjSLXcMDzqQ
199ZOw2O309ArPuKWDF7AtKPL6MRn7PQ2GSiO+/BrHj7R3Bg6HNEGOjvJP+n+lSZm4cmxnVV7Tnl
bc9Bbcz3Z9NYi/aVnI5lYIOpMG0g+34GnOdesaadau0y3qRpQXY2VrgdbIYKtmL7VjFmNb21Skb3
wcnQF2DGlN93sf8rdc5253XG+47vDkFvyxM/BxeIwbU5oPHuyeuXiGfCjUxURzBx46CtIP/EyJG6
z3a3k0WlLq9Bmu67McbdcGoQ5dPs4aXFvwZ9YGIwH3C9B0WH52B8KBsNGhWnMMopp7TfdBTfsYMX
iZmse1YsxTeXrzZXYSshL9vfDOBRw0eJX6BtCmTw8VrlzQL5d7pPlYzepP/sEvWTwaCbz+k0rK0I
frvcD8MgOaP2FQQ9N89l3W30uH5aSn3A4s1gwgfDfOnRb1R5PLvzOSA3OAUyd+kXC5dPj3bp6qkq
Bw5ncG3j2uBmdtXHrEdCoiAC43xeDmU7MUw8K7iJ3EBfEbTVRB9DjXYnntYqng9ihDxYxTg7zQHI
yHJhbt9osXk1PXMXTdegY+YwYuVVMZ4YQ0gs9v6FU/ERdse66h/dwDhU6bbV6T3FyxTGdA0QWZAW
uN/IP2MLN/nWisxYdeoPN3NIm4qHTlJorXmInyO0D6Oxy8LsmI25zyfRtGCsiAasjr46QqEEw5dJ
IzQTOqcuTfUfGEFqqvecfDN1WfwBbwsQo99bZJDZJGxxvQ3CqEAEcQlANW4dRPm9VeCCYK2l/CCF
gzPbY0ofhzwucWitF1KKW3iK0tP2Y2g80ne5dOhA+HI5/LfiRozb4kMb9rSbHGwK9USUyeroIC4M
ww+nICeeFaheer9rhkuTaTlRnQGRzI5fwbSq/Pbl4JxjENOGEJeY3VcidwziOzgqPeWhb81TzAQ6
w+ku2gAsT/1UZY//JM6DA8GvA3OXhN9pi8Kr7s3TZL5kTL0egi4V40idNY8qDIIbtTlUT/YIWKYX
rMylR/aZTe8eIgVWgNyu9n2tntWg+vZm58BMe+x6vDRrau3IictW4WlOKLw6esn4ELuoAvXg5pK7
W+DL1BYPRnHwO1c96br+zgvjRmz7yfKSd8MldMNzWCLGnwf70md4ZSzGI21l8CfqJBup5OOo4fSW
DxAi6npIlC/T0jGnam9LM7xOHClZ/ytbl/hludq71Pg1e9Xn6w+93wAARzOVZzsbn6wOWzGv0dK6
G+AbgozCp9FcjHVTK34M1MFQ95OTR+Dod9BiHDdD99zYH9qyo644aH4JuH8QPa/bp88CXrSB+liC
SVnTL3JnmozMx7oYdn2X7R1WDQ9KlgFHxYy0WOT/ALnlzNu2sisHlT9k+Rj6N93iM4a2gquxJx1E
gicNZ0nyK+ToxF0lk0Lr0tpiXNplWJWlRgS11Lx8NvZ54ezM7M9R+4WkbSYeZjyKXIaTUP056OOb
IR1aPDq6Uh6iquMExJZF5Ezz4iCJ1T69/K+SuXvv+JKV4GhLyBSIrmqPt4GDxCxg2Tn0RnKB/3Co
kehtEAUielVWRpZxfdqOWewn/K9cnhN4qe2iSDoVufKfFdTPSBuFPdik5IRpSbkXo3QZHXQenQkU
Wq9PmXl3K+Skxr03/EX7GsyzwlMyAvpF/2ywP4JkrDnYjIt3skjTncs74znnaUqiazQlx5DwbSYZ
IWFqIzvV3jdSdODlkCW1WSGL6j2dNw2vDDpdGQngvBDfx7xK/69zr8H+DM75dA5WZRpuCnPmdaBg
puHvmS2LEkXatxEqYh2S2VKHREKWfChHgi0gOFREcERSk9CrPS+1sYY3Cjzm8qk9ZdV08QBzRpxI
jket+j7mNfeqlohNJ2EEA2pYWjxkhLTh7yT8Zc31HGrjIRy0vef+TMkbnWElGherME8ybY6Uw8Xh
O0Nf4XxFIHIJrq0g1bGyzuiqUfbQHcDL08fV2uOtFm261gSPBffJzLMsDixZkfPMYbrgYhmu+BcA
RF2CFDXz1eCySthkGLagpwKI8GEcaW0OpTQbeVZETDK0Lib5/KJ1zxlqbkLGbVJbLBH4TrEfXuvh
1EzHnFs2sn5pcVBJ7c7pkmAXM+aJ3lSOeVpklAmpS1dvR8XADcgnAGltMfhqx9rzo+yINc9DJcvW
b+ys6UuUxVlJFt++rlF09R7JQHdueJyofIIcrVbLksnKqzi//HAV5uWYi4EJHGwRMSlEoHTpkO+2
ysJrPj+FCqIsQ3lSGB+bSH8scFuI0W8BTMAyK+7eEWRIjPGLeha8werCx6TuTwaSjp6rnswq6r8m
kPyIP6ptsxfVw/BTpaRG/2JPnDz0tGEMmkLbA5TWr/4Ldl8PLFLIVLifjaes9xnjgKkn5dectL3A
xCY/egnxgHmIkZg1FH/mUm7J0eLbAvL0YhHKJEhPxp2doMkWp9FUotgAn+lY9AnX4BsVUkhIL/BN
l0KMR9Hmtn0CdysJ0Xh8tiDIOUgSXiMOjp6kbhFfUfXNICrrdwZQ2fFj2ur0KiJ2jkVTL/asGBmH
WWRleyxh0TKdJvufMOZ23x+asbrJHP6H/74XBWNmY6gbG90tq1UPFewwvDMig8sB5JPtINKSQunO
gq8CqOkknTnoHrBHUNcoxi5e4prlhB/Rzu+gtPI4IXAjFTF3IMSoy0HAmMWeP8EwNMiCVHoCqkGT
jYQoDjee3wvTxpLYrwXHAc7p8lemScmPReWx1uj4QU2CHiktuYfRKNXfgwOECj6LOEJCklrj5uJV
BonB36MYJvWTIEzc4ZaU8AiUQuTWFDO3hlfVfav+GwCpwNz5XuTiHtEVZWDGIl8ViAyw0SVvhlWN
O1wMQJKpw/YXadeIsnjMSFFIfBPQFQYwRjuB39opYn9h4qsPHjuWQbbapP7YrMeWAiK3XF8m94SC
oc2PCfypCArQ4QXGS5Qkfs4eNiuxIIp/eJTxTPQ7G6bQsog8+CscUvNQdBJuSEx5BGHn/RYpTWwU
XIdnQ0EXNfwD7FdHC9qQny9ONmH1Is9M1pGJ9C0XE6qnmQ/S024ZiUtyiZa//GBoWYH0o/Fvg5fI
QZHhSMRJeJEvO6CIFUSImBlZJf5PdAcOy1nT+io0V5zQvqRx5upXlt7G/EXEsnC6zc4HspuCIgZE
e7veUiAgbwZACgCCUY1HgnlXJiehoM/WM+r6dLk69nPPwAGVxiuV4hmhDlTBqm1Ck8wW/dfETVS3
snm2alygXuXXPAACwgmpOW7xD5Fe0YEjdScdjVios9eWhKQJhcMPgxC3LokagHrW9X5Xaf9JqebM
0lcvQJnLgyZRewg82d4EYgBvEHuKSM+UJtmBFn67ysdcQlrBlSjeLkl9BDh2pz4Qb7WxE/PPwhSz
n6FpilFKuQgjHUTFhA9Aooh/KenEB3QWa2MtN1JnPJe4GplG5PTTsrOMBESx+qMB5t/ccALoIeGs
AEdajZvIaM6mgtspZXu1xA8qkzlMGUegCwEoll9WUkj/EDIKh2wOvQJM1iPgnWe/SXceGYqi0HfS
ccduD0ov/iZWK5ChZfyOra+cYrwZ5JKqBbd9NwnDEGmMA52wmOtE/16MZ5FIqaAGaAGBTQqUcrjW
ydCZkwYFesvLAp5bUzPBZ5kiwmMqdyldtt01RoMsfB8LPl9xbYnCSFhy1kz+IFZqEKeSZF5t34GE
qdQT533xNZnduiZRKt2I5pXoL6t7ZigNjbuZfY4m3D8LoDQoZrcK7qlBpmHv9ZxOvXjd2a85Jjzd
GvgQvtLEwRfHyJfXJDIdyDtZj1Xi19FmTogvWXxniNFHYlJvpktvFHsRcywk3+QOP6FC5RCIZyQe
TQ5ntqhVLqOM8oPPSYByGMm/wCIWF9qTOEdYg0zHpd3rSxKMUrHKwPpYnXY2b3aF3YqguzqtUUER
T5gSeXno0Z0v9XlGprMUOq5/cLIg2KkYK8QxKfqNwqCyhCJeTg2SafjEcIJ9NOBhi05IJLYcA7ka
VWxkgGPMETg2cwhTea0brsrmSarJS8SEonS8BI5xal6jTtnD3Y1c1e5o7eSdtKubzm2y5AZNAvty
PowXm0ynnFxIFH3d4uAQgBXhi9XAN/56P7FY2NPPVP+giYhbgm3gopiN5E81GgosMUMUzDvjcM/q
fy2F2IiAkLjYDBY6MWouhBo5osDCrSOpfAfhqgJEhDxbKg2f4gRmGEwo1bPTYV0kkMaEBkT5s0Oa
RS6yZ+VJm97dtuIhc2DvDjJ74OFaQ4NM0bq1X4XK7N46iEaX/BrT88gaZ4bqSAOyxAxHgpiIU9xs
bZMMIHIpXiUBZiVrQb5hPqVoUrYVoicGTtR6DzL3xPhbT8y4c12eJoqvWo4E3icHaeUc3JjUWpiR
0VGJs0L3SzSBl7bPS8hQxHEEi49oVfBPG9RI7y1qcg4hD/Ec08IJUKvwG5SsekIC9dve6o8cThG+
2Sr6GUvMtt3B451NQXCYRso5O/JYJLiOhIWzs7vh3k1eSvngOMaFV+oy1r7WPUH7CsKojdrDpD+Q
ojUQTEOLdEMa1GI9Myuj9Jv4MYgtTfpz3Zb/tOgZSUgUDLd0fszIzArn7oQEuUy3Vh8cjYAXa53r
BXMFZ4DHk71XPPXAdJHSBcPTLA4yXPbqyhh5MD3xF1xjOoWDpvODsX0bmoZdiPKU6qBicoAkMp35
kvTdYSrGo3DD+m0Jsh0+Ie4WXn6ROWKAzonEEUlTSF2SEn+mEC8SBroYw0HP6ega0alW889sDaSN
03ydGL6nhFTxEf7AFh91wcZW/R75UGRphLri3CERwA4oRE0zZrH2MmfqHsUX5D9pc2h2kdHVhBvz
C+kdPjAVw9anMZtbD7hbCvsiqz21hotyDZsBOAGCWlxyq7qs/dwlmQVQ09ZOeQzwaOwr/DheSvuA
Cm+BFsjDkWF/Lsu8Er0nR18JNw0dopnl6zQBaoaQ5aMN/ditEKTRwEQThoJ633Ku1tBsORZMBpFR
pSLePfbRhyhi4iQ/RuHbFLyWRrVLJUIy+LG4oCTPgUzLoiPjXXbZiAMO+1M5ZadFe4T/HNyVByTq
aDSahpym4UrMkvWE5nJ8S6v/bG1cG2iOdAwv8q6YYb1ZEMsvVrRNvYCySCgy3sacyJCcBWaCQvYA
UPTKV3Iuid4vbJxKa50E4djnfAWCHrkRa+s5PE3znptR6y8LGSWZr7vAGy71o3RgYCoHRC1lDO39
AYuOl/XblJsQG8EmTMYn4apzcmOkqqGYep+3tkwgnNG2dW8zqWlS1ZSRLFLqm5Avb6FoT9pwiJnR
GlSJLX4CKFwIjvLNYhXxsmBDD0kxswTiKOJ60AjLAF7SxmMvK4qVruoI9Qbr+mTqqOxZlp0r4xHj
KQcNVTUOiHMCjNh+9STQj3z04PMNbScUoXGC620KwgMBvXCKlkcxmXKJY9I/h5g5EovxzjAOirPz
Zv9PpQGj1xM+TE9eRveEM62Ix1ml6VuS1Os2Nvbz4vg6kYcBz5R8axkyP7f50ZVNXwYPMgP1abyh
T5fkLAJeFYX4M+zFnHqkotTj60BXAxevA6hpqScEbfe8CY5iVG2X4lfLKIYmJDYIn8MUOVbWHflN
UXzpJRmd6lrgEoNZPKzuHuI2h8Qj3H6h7Gju/0g6r6XWsS2KfpGqlMMrtuWMscm8qOAAyjnr63ss
+uFW961OYEt7rzDnmFfFZE0LOQmeEcZ9dGiySH42tP6tH010IeACUdpm9tPYt6tFL++1GjsEh5lj
aJv8baq/plzbZGCFhs65UasKzWopBl8Ln8VtsDg/tCSdS36f6zFo34mqvbVZvlvtvfCQWFm4dNEo
nKREAqS2VuP+wFu/yhPiUOFRQx9kYKPHiGX4TTQ6nowECfksZ/qHSrEOCaMMoflY6e8yPqtwl8v+
uxnch4brCsxf1yoMTwm2Kh6d0DvJd+ZxWQzgqIQPYTX9t5hbTEJY+r1C5JxzPyTUnNkhcp60ey6S
JEWzwhnK1jNoidt5Zj0+YZFG3Sb68j95YLOekld7fgN1yoZ91zLcoaSSop32tSESVk5DjiwdOgQb
U4f4EgSNmWqfC2M81Xr50YTcx+c/fGdY3wposW2KlVoEvnoZX7uEFTonW6NtqT6gLHK5M/m5dNNL
y1g0tUk7wBftIiGJkIzIt+Rloy/OctZW1O4Fn5/cGPjPI03bsIWGI4+iOTpZ44EDF15Z4HuD6atL
8jU1EwpAA84KG9uYICR86MXRDKxVajxVGKJsa95ldNwjnH5hQRnhC7c7t3cMgg2y4Vg/24KipznT
0IMqVNK5zrxJ3dlUtgilTXhGvy1aSI8JSrRLXKKY9WdDQWbBK1fytW6z8FxUL0XEXoLOCcmbAelJ
IpC5gGl1DP3BYcLPEyYx3+4U3lS9PzKhRLMjdQU9+CdXOzMfeUFkSIcfZuS9YzHYYb/tVfMgL2QU
Jr4BeKujSkpQU7EfzZmx9ZYGke9HR39dMB13d8RSpmlHZuy/aXiwFd8rbc6WEQLMqoh8pX3y9N5n
24PbFTP3kDz7I9PPPxQQpQNiD6EUgBI1lPBkJiWU82wvIuoOhiJHW2Tj7+Zxgrmy1cbsGAGqbdL5
tezOM3FkJkcU0umMJ13t8t0fH435TslYXHjZAQuUjiVr3m/kKlaVX8nrET+sA7FI5qv9AI6G9Ttg
ZkFFpKClounBoeGReAxcN8i8jyIKsX8SMqWJkgIqV/3K6e4y7ZEZB+gVJ6oY+KDYq2F8jquGG7jL
4gu5GozfnHRLOs7HzvWeUE9U3XdG5l1FQ0o/Exd8JrYAxwKPRJJ2L327jihNVcKvNkA453vvDoH0
NbtaniqOHpS8XJFNv7b4KMbY+2gWFjK9sTGN7yjdcYOQYHpI6hdxkIwAglU12tNVtTamYGYOdYtN
t7qIWVK6nIGlLavsrtb+ic3aoLlE8SFukCVFfUS65LeGYA6iXJwYGDN6X3Busq1kBDCz7xp2sats
FBxMxbKZ1JltNBEfiFBccBtHZXYvVFJ/DPslNR7H7GyAehOBHQGJXbduVY9aT0fIMIAMiLL1wlOd
dRGTYA2ykvw2H+JPZ6xKrUd/rv4WIhYUcTxTwQV9xlyiVWVyIdSfaOKlRMSYpDdeLrNwz201+SLp
1tqazTJfORf5HE1f+uLube+5YQbOdRYBzSfLLNWUU7iu0n+MRSpqz36zcKF2CEfK/WxlO6vyPguy
QNWD+JeU4Kvu/0kLrQJ9LuA2GM+k6Vn6cYal3uoUPzmKi4pSH05ewTiInW2djRttmi6xnh6sjFn7
/K2PwaXxzn1h7hqzP+O5TtoVXFPYwtZ2bIJvrCBhoj2GvI+e4+K7dJ6yk4HmU7PrY2d5BEl+EeMb
28pRHxn9B8hR8MXbgJMylBWSytLF0XWggWPC+weQi1j99XRlqMsgXkbSYWnMYop1OgxHWYkpu47d
/Mg0n6HRoPXIjZl1jZzFZFiSClHwfs24FJrPLP42jX4fATJYrE2nXDzlpw0YX1v0kZSuVERC8k3M
Tfcv50NQYOWiW21sZKuMJMP60lb1u2jVxgEl/dBxsyOf9d5F8IGEaxitI9qlXcQwMqYiHZ/lZY4i
4wwDQjVZ6lN5RRSWPcMPtBUi2TUYRqjaCtDd8IrTh3nRc9QILWrCV6l1le8E3udAryhKgLqYN53J
Wp8Acsoh7tGXKniUdIeuI2hF5IvP2szqrXdeenZZLvto5o4pMjZrSp/Z859jgEsIH6p0BO1w0+FK
M+holOLceSlG8nhN/cGNshTgt6g4LObpqqVtlUpdm3W9rbObTn+D8lHLix28uk5RjjC24Ud1Inek
gII/IWJKZkl2HhIGA4d061I5hMW5qhsyjtludF99w4o4ulNAbIbYFEL+hUO8a6FnzTpJ7PX0Ehrl
o8y+R/5yp2sHlZliRWhaM+w71oDwUbMnLOKvFMseJ4jJgSCHknQL9L9iqKTuZpg6oSQqNJ1JJUki
0uxib7OKU47EhyEK2R4JWsax8HZKNCP+YIRRvTllAAWCFYLwcIdb0hOsNz57+psJO4f4M5vAzrbY
N5617hMQZ0JaGjcFMjtNK/Ca2IeEKojDlGegWXC3MsuuoNg4Q3oulpCP8qOO6PiRAzT1v7EaKLl5
TRk5uuiqEXpokb1SS5BxlJsRM1D2oWV8cAPaHZ3W3ZUQLXEfh5Jg5nH5suKo44Vl9o1F+3biyVqq
966Brb1sCsu4G63sQYyBtWL5dDkoFVCpYK1JmFW9SXPRtOO9itdqGkl9BBJgWPux/ZYblruG+wJy
JkeXqHyo5+cUyuPMqoKKhLHx6CHajTi6OE10yJiTcmdUGNRLQPrkajp26HvG3o7/9c6pjj+bTzu4
5sGX2+sgt+o7deiBKka+h1bYbzJRpHKRGtV5CAmEqUkN/I6iAs4zArD2x6E0TaJkIz9alT17fCat
gWgw7NEnkJvC9qRnXccxw/xcvGYlPxxEMhmDTIt1b+Gc0PA9kOxJzYMMRRAKxDWJZJFBqMGbO4+f
zAv0WnSQfPhcaxbHqyjP2N+rHaB054AJqVaICwZaRNRZ9Jkm99y7xMqF4IeeVVv3hy8TISblT707
oWnPkSTxcsXUKHWz1fhpZnQbExcfP0bUf3pZ4Y+K4ifNsKHUzFH2DvNzVTxq1UPkHCk/SAiUXT7z
3bCEXMXdH7G068ghW8YK87WySxEOMteUmbsMS2dxKoH2zY+hxwfJ6LwH+0T2QojgjP+GuKdoDHau
/eiygOsZs6rn9ilBGeFqjH1NshSiq82wPifabuIXSZFX8D5RFpS6gmbwm+EdiTFmX2wFV/InNlXW
MJeARKmd2DyvrvvcR/+kWKcPwuyGyhCirbglQBciOhzS8TKP30WgMRJ7NYdVQHIjjZAZGJzRKP9h
QbE5Kpg8IypEgT7HuMVesqZCqJ6TIoUkVdWEHhCmXNO5x4UmsA+QuyRqcmvCFsdixwfXOcOdApK9
KX8Evj26rl9B5UAoGMFURluIGsmwuQUdVmU84psphw7Klc3cIp29nYg4JD+LSaXTO2sN9BZTU3CE
zNKo1lhBzpQiafjlxgCTcZeZ50W24ESHtxZmhPYm9jSA40Apl4glhi/idPSNMkVGDM6gKKi2Mrs3
ouKudKuj2l2FCsG/6G86QyeocJuJIls2DxH+R+sJAsZeyjs+XQlg7ewrywIGgTPiqQZFGStkXlwT
3ABvsdhvObx1oiy09qeYbD/EPI1hrQf45nGEts1JCAzZdkamhJYOPfgLSmrookrq7lNUTCjuQ33H
M4tAnzkTq55h7u/JHKUdrL3zjExDBm+g+qi15NmxEi5AUDyjzQI+3LATJMylZYgv36x1jREeDVTt
2s0DBNlZ6r1AkrT5+Hc9ko7h4evMql+R641krnri5yfLCMK6xr665QWaYT6T0sIrUlIlBnxiQi+s
QPbZ9oAi5H+88MJlQjZY9ZkFTwrLw7aOOC/PjfOkG5o0IsLFsdQvLWONKtHHTLTJuqvtJzExpJ3l
D0QB8hb4jOzkrAoo0ggDQR+ActEA1IJLypfWzXLUU5OD6eYZtRsVx2C/7jAzym7CxbutLJ8jDWyY
I2C2GMgh50eEwU9ga9m2M3hPuRrL51RB/m3ARSp+szx6hSWhOs46bucNLS4LDooG/beq0Lv07d9a
hQXnBColjw78TIRWR2zLPIazZl4LW0LXEzZDf3l6nl3cdV7it1ZKxMGMcAWfQa7x8VuPJL7xKN/4
VwhUo3HXJk1hTqYJJbtUIaJDBMcVWxxtxZlOO+QDpwDpGILhvcw6CwRN+VCMEQ47RFVRBjKN0KJg
9DP0lFxeNSJgQIYZwu6Q4rATtWSq+FNfXGT5GznaUXGW+wVAfF62q3J5TKJpY82gfn1nCvhJlfvZ
ntbi1VzU4DZjEi268n2ZWNPgQGW7KhgX4eM4xcjHrXzIH3Oer3jqf1JDhQcVfGpl99tAC6+5fge3
ohxgJQP/gtMDjbE978OKmgsAmTiX3Lh6MAEx1ou3t+AA2UP6PLeVbwYDoVrqzdatN5krmTjCBc6K
uAKVcaf0V3d4qbPkmjcXe/gTIDpG/5ZA3OptOLMdEHXnLjOHTVcRSFK1Ry92jzpaBbM51czDUfkR
FhKsmg7e+BRvI5ssSvN9MEfuyV81vK8VxirzhiOJ1ea+SX5D81mf/4VRfTWKHqcGIezsqUfP2Ojw
WjlE+QaznLVQHW1xNrF9Humc8opVc0vsR4/uoYNlb/ZkwAYMe/BiBqhVSLAk7u3AQ+awPS+snTJl
frGw4GitHbyAFsFdTwMtNNwi8dZVP61tKoNYe7GM9LWz5iPX8Tptmf4E55KvS2cGkn+M0/zQliyD
IcIPd2wmnGVtVUxEAwwvQGy4a5Jtgy85fZ31U7nco/G7y5OPdHoE2slNhTb6pLe7qf2m4WKiQUuu
mxFh1/yvfu91tniNSLHuS4u05lxfdhoHVNWadGWwE4isZQyHjZvtn3cs2LSzyp/zJzGPoh/xVipo
sM63oQqslz7cyRsurbnLZlQz3qdu9N2FDYBN0hm1WaBsmvxZYACaveVOgyMzbVLdfmyRS4cAVCsu
XRf3qbfjXFbdS+sRlMkwBRmtC2Txd4kvaPgVJD5UnQz8DMaGq7QlKAiI6YDQCfBRs5/hUGkMHcIE
cigHVxQjeVGjj5D1I1yOo0G4UKfHd2A9HPNQZ34nlRAmVZ0vaQedrkh22rInaDxVEMxTYGg7J7hP
wyMnRcAhJW9lHXLLrbwO2NbK5ePCKVHQRiVc2mLkfnFRygQen8Q+psbUyhs6NSJJ2GoPvspE26wW
Xy13TbLX6ftRuKl0JXUAPXVtIStcxuS5sK0zxfMdT/1amdEWV9kG7gvTLWU3To9NiVZa7zEHZI+T
AdpwUmNwJOHeysNTh+mgbbAuFigbmn+NOzDVrjcNDJWKGaV4yQRyINnAM59rvWsggll+Vb07DMhU
HLjIfW4KsgVV5VbjNrTcjW6jSvJjIvDcYTNzBJGdXqsbczijeqDSeM5U7+iO5mHUPnTqrpqR3NCb
PoSkXjnV5BhIzWviTTKYkFNgrB2rgG/24E5Ao5X0quAqWzKV6D/vLvwkowYZXVPqR+G8JUuLkw1x
BIFX475Bp4hyE+XGpcr2NkO3JXxzDlUL/mDAFO6ymSSdii1M6A0M8oR2owBNY7qFKgRgH/OFsxs+
xf0tMilWupNpPtXAlb66/MRvPpQnreMYUXZ5hp0YVQOx88GrF996Bn5UGUEEDS19zgiG0nPocgyZ
V0z/gvDXBaKDSwEln+rXNr/8ttPZMyPZYM0xu/CyrO19zw2zFK8a697wJ8gIMrW1dR88uTlX/rgz
oPr2PG+WTto8S/FwUzML9ZZrhmG3LBgrUqoWLINspd7MdigOmyC1jsvkbVgOR2AwhQedUq5SorAN
VdX4Izdrsow+xxg0mVi6dkOF0Q4FAI0/nHNPPertA9hbUt4kBQkxLT2iGShHo1OIqKUOjEzIbK8G
PiNEYuvaXMUh6yCaSmuTKKoITrYe03DGNi7g1zBDJcvKAkbwNJLw2EOtKUcwYNDHlFWomgioZuZj
5U418bfuTffcULw7pyrmQaRsie+KFhxI8DLA3xKNypgwDh96Py8/pc8ZqxxAyHudHrP2VUcUMSNU
qR6RdPpsQHOkrwKLKhk5qaO2qjQ04HTYKc6XhEcj3llwP0zaeNlcTNF7YjzpPQMHtCISC9cDz8gY
NQRIFWNM1mJKTVEDp5CiKu+ol+gzuB65qGEHjhj+t/EDDSD9JRaJmcSHjITpHVqkqtR3QFDE3F3M
r41xwnoRseXBoaZZ29Re5c8TM5Wge+qqE2bMzvBR11EeMnuEZPVYD699oa5ykmUoyJX+FTpxTjUg
jbdMNzDUI+ws6gdVL05x/M6Re4kK+4Z3jrcXni+Ztj6hGWDNTLZkzn4cF7Y8zVrLsp1KdpaDJkqq
aCNG9N8a20yG0j4zyc745zngeLyLV84+GRgH1f6AvmO3bD2K37yuXxbCm80webSrf1Z9gxBGN8m0
e77XTNYpkwRd+raDaFJ94Hzt4p/eyRmoHlr6iHFbBwPqIk7JmP9IvJ4s+6RQbvyR5tzvtkp2JsbL
jAsIltAZZ1Wcn+4n691u13G0TkkwnB6NhHEtajgUKzxOc/Sr8cU8WDfzwo4OiWxrPJj9yrApbNi3
P+b0uTWSRCQN54iJAU+KkB7lTweFS2lj9MudjMzNAem5CmqENodWZ5BvEJuteTYGl2mtBdj8JQRe
hwXP4uc4aMbFqRdGCJj4qBOdTfD3fv5oLCVyMDaZ+fJnI+Sh8LhE9KXybY7gBvfqVLmguZiluZtY
24loNVPNLcKnllCIsuJHxxHQPS44/a36KLgxaEsTIpdZcWjAISzRkoUR79xg1NtBxezehBebWsQe
8JnhOJGv186p0cxgy4obPCSx7cwkmvvF8DYgdVzs2gmVIRrs176Ljm3OOl8AsFrWP4TaMff2LTsg
AhstnKkClzFlEYfIKK+Wn9BzQAHummbb2Ft1udbGtbd0jhnQZc5HX3d7WiCV/xK+oG5hN2Rfg/m9
ARLgqS4+Wbau/drB/62YZ7p0x0x3/NaKxc9j/vRZj5+IK5fDBLGVozzIdx2WrznFibzlfwpYPgFa
JWmmRdwveyrhI7mOEFjg70UfVs2uv+qfZIWSZC7AZoyAdcEQ7yw2uLEensBl+ahO9iPpgOLS1tpr
bqprA8RcR1xK43HW4367Z76WXTHkecRC1w4HwF2/vNQsuS3qITjMKcUZIy7p/RkEil8FhRus8AZB
wkDDkb1beIXJFHMfimwP4ILiL7cIWBqZDDv8FTYbCMwSOdLQbmAAQL9E5tTyTwyd5E7RtvFjZYTR
+E7WrRlFFCaz7snFCUv/ijNGuddB7CD5bokRRNOHmGvqvyaFpo/9XThdJnPdISgyDLFfQaqscAQa
6UfOplNl1GthYi22Mxc8MntRTODT7ErrpVU/sDtkGaEp+L2ofvmZWGFzNlZC8NdVIAI/Zn+ftOAO
yX2Ib1W7b4p/o04Ns2Hi0Sz7zguhi57pcHP75mY5bQgw3K0LkgA1ThPuiKyvpvdZvQ3BS9M8AzWc
yx0bmdm7n4bXDAUxS0A228D0egqxYDgpPKES7EuiUl2tNT4D0BVIE1DPNyxcG3wfjo6JwicNWLzr
amqc/6RVVAMBi6RjirzWI3CUo4rN0xK9sLfrZPp5113DpybY5O1mNB7G0mKsr69Hyg/W5lb/CSpN
KrGMBT79e1HdV8qD3ezpx5YZsRLgiZJVpavA9WyQYXX3FpNOFTISZUf6jQjDTcKrkbx53U0Pm3UM
Z4RAxxAtOriJ3UT4puJO+J/wfowwWLdypUlUizzhsv2RN9tp7u3Rb9k4ZEfgRA6jR28doOCi4mD5
UnfjEz3DqkkkVhzjAcG83gNYJmvoDrJ+tp32ZZ4N/muCetFutALqG8NNJH7l2K6DmsNEu01a+uDk
y0/tXVG4Xf+s6G26F0VsSLp11Ma0sM3BjE4Lvt2BaUeZnlP9oyJwk1eXSaQenVVvQK1xdhL4R/GO
ky7ytiMAfwPSzmpmazjHxiV9W4gTwaux6WbiP4AVbAk4shJ4ZQd8G0zdWf8gS4E5pUGckfOtMbYy
Tpb5pnjry2vcETBWHxNsekxeOQmZeUw0bwvvoEzFWV4JBSniCLYDzW9BisvirtmSE1PMT4nR7qoa
TGXDBpa1OLMVA5UhezD8qbybOXVf6nsf6RPolKQVmNtmYT6lEz4VaQ4TbhKO7PvYmuAPBRc9kyyg
ftPlTIcK7cIls7LdatO5kXfXRczJPF8Dvzdku4CQboPzybLgTOIiTrcF2znVDNhBKfO+HeHIqezK
4R9BE5PNNzWGqP/jMGD0jrNb3ZD+9RHZL3a6DykBU/QYjatuyEBWUKIQF/Lm9ha3T7K3wVfqYX5L
zN+0+2m5mox8JwVgFSqfvWVfCsaR+YwksHzjTQwUnnsDOaNKeuE2Ze1j7+sy3RfnNrl03UVnxp/L
fLu+dGCJwcopRn+sGRyP+AAr5gey42EwXA939jDspCZK01+DPqvh1kwqmvEEILxuN77ewLSk56D0
c8hoygH444zquTm7+Z/JmUiguVUweipPDCjhW8Sov2irVmYafKlze64ax4dIZ8cI8B5zkoP3WfGZ
zjZ4+1eRIc1EUf/dpVzrnYPBdPx0Iy7iljkRgHN62bHU94S3dBA8wu0fiHb40JA7jhZ2PuWdsFyE
fAIoPChA9KDFom271Qg/NIzl49Csg7SGFw81hWY/YobizskXMQ+XmEpsgjQIypSETsBC4i8RXGJV
UorK1icBMG9XRw/LcfhIgkF2sh6CBMoUgg6km1CrnhQAA8FPMH+l9tWNTg73Fd0w6K3GrS9Ko5Jg
q20PENadCS9FpwKPUNn0dkfBgWUsERWlulikIun6HZrMFm9y+M7OoMyu6UAaBJqE6qPKL4X1b25P
A2Q+I7+l7dEoTwuVN3IKyFY8lF/5b1mCA3u0/pW2e2czEaZFu5s2Eb55HWLIO9qX1NrkCrzGjd3f
WUSyeHA6dgwFE5V1dPizX9rjPDxlLNYElKa1n2ICqBTDVyKTAcO9ixox5slzubOy0UI6jseCF/v0
fQ7RSYXstZqLwy/ce9iRrzQb6B5ZJJBWDH7Xjm+5bW7MnJcvWemDtQm557J0U3ioE2uRSkUop89a
/FpxqrA6XnrPZ9OBnpjvb6MPNj2AKJCU9CUeSK87lGSxN/F9ZDEpaHlsOawwqZE6duOfru1zM3R8
oyf+zKl3kbOPuSs/NBH/5AQ0gzYAEn8Xd0f+xEgUIsouug9QcvQH2Q8G1ZOm3enoEJGmS+KfbR/q
cDt1NzOgRui8jcMlLdVOkW4DqhLm+MKalg+Q9ovFImWNqAFi29xxKOsCEUp+/1juKWS5dFw3zg3u
zngdO1KR2o0KUoDBCYWKnX9gqFjHAYY6HM8V0xSG8wp64hyXW4eq2Rl25XfYkyXEuD4Em1PjpMLe
ACd4COn5lWDXttNmtAlRYJJZDQSOZrimZeMDMN3ajIyDpvnimMeacYffxiQZbHp3PEZmuxs7Nqv1
zlJeowaj3nigrduFDuD+cAaTrh6CiKBmGN6VtXGtr5lxSSNSLEYCI5tEb94QPuIsW4a6XOfXtNtP
3Xe3DDwkvmIMq3o5KeBNuriHM937VubhsikOuUJCk1Ec4eqIWwWAJtSkneQPCR2/0qmXume0Q1uj
0i4mWBqmPXuO27aDWNNvbXoS1r1d+1kC5Lyr2/AS0CtEnzIil8Kf0The3oJutE7nPSDq0xIejXZY
jal+57iI1u/toroa47TT6nNSco+j1gko2juM7X/CK2YOPLN/XoLBn1NO6dy4T4MjEmzaa/C/27K4
i4hsYTdXA//UNoo8CAOfz5dJXdRMMHf7N7c+mSR21g9G9xZ/lc0lVV/col6XxQcPjtyIsSw3We3W
9psRl5go8g0zHQMtDCoahN4pvhZ+O2LFj5gk9JS+iSStsfaQnLxOOogptD7dKgy0y2Dl9GoVZetH
UqX+vDxgFEQySl68p74bc78SNpmKa9QLdQbf1C6SFPnM8+gujzoDdLRW0BOvoEjbGVcOIVksV1jM
yNKPRQlJjGX5mXYfcyhLk5azAUw8rvFPAJP7RYn8miGscq3af0Th0PqT3F0DPPLwc+R4v+9Dfjq9
elRV/AKXroqouUNyp7q1pZG/gaBNlNoh/aEgwaSs0drn2VIPSXQVm5A2PQ8aOBYUGlRVon9DhAZQ
gcqScsoa6T3uDTeHASJmBHHNU7sPwwVN11J8uRy2GMKB9PZoNI2nQb/Lw7cRBPoXdi1PR8n1Era7
W6DYq5oXI7DwcplHXbtnIU+LQ9QwlefIWgrVVaJaxwK2WFJSeL+obcLjKzKokVvVWTsDelKHA+5i
aHwKwSFwU5/xbIKCL7DR+PfzW+yRBDl7FxbEDL91FEaymwLHgNK6YoXFvFA8ayz2koCETegTjOaq
BpHrSKYJcyJBmNVde2V1WeTwigCcYLls24N4W1H+YGIN9K0A9CRzD7CEDXILCoAAYWlDh/BXaZ5Z
UYp5K68TfN5EOvAWlSrHD6zBkOmxWjVvFr0AzHUa2mOuH2L65J5pTGNp5FSi+rW0k+IZF6R55Agk
hDdJWKjBB92U1ygAX11/R+1ecZpbMWMmyufoBv/RbFHxoi8nRnm0UEmVG5tdFUi9HlQegXpDO/j6
TJiEPZwNHj0cHWRchzEAbpCPLZVZiCDR452uh35vmAncsnxV6fX6Sx9u/H2rvCIfxUJGf7WKo1Y+
iMqcyaF4ofJjyjIz/LSsZhN1fEEO2gO7/9c1CBkcaDylC0GnwCzFzJjFCKVxYT+0+JQiyieFfakS
3mL4/LRSnZyvBv0Q8QQAwXZu7foKdSVWkctAfajS2gUc9qpOGA4JqFACTILAp3q8JURlR6UGsk6B
BAWiiYDXxtV3loltJMr8uPbBMCwPMVRxzWGRFVor7onV5A7wpe4b1eLmAMsOaq9oN673Tun7rFaS
yNy/FJO1mwNSsnWMZzHqMr63nMyHmE63qjFQ3mXaLxUWh6Efdwn4OhR57c8AwtHSXjyZ6BnHZeH6
nM1DVt4Qek78IcKzklOMAeZbax6T0eaqy4KqJjGbVjEHiCNSDZhSKPjE9kcldGBOJcIg7nQMtxDI
YmZenhXutLy9pDU6cYKQcqRYsYUOMqxWZv2Ss+GdaBoUdVlrNQKmhLOIn4163MEyxD/QTkT+oJpQ
UWSU3RfLyZ3Rb+idGXVuWoptxi+de0gM9SXkzRE69lyBwqGpEJVFUH6CwBmnTc4UofIOUBjoJsC8
IykemzXgh3UJTIW/h5WoeCzQELd5ualNcpbMZ1DhXuh9g3Hi7+CQFCwRFnkFgTpujlAq2hYfrOzS
+f9scZuyXU+I39JlWrV9CNIYHDXoFJl/jrW5UV0EYeBZPWpalTmFrP+T4bMLz1oePltwRAuIo53B
RMAjkgL8C8Md0XEs8W+SAYJH9mrxQ+Syb1DLTQEsu9IAkW86i3utmjZzk6ypkYrwptcuSefVumSb
nsXnAjDFwJIdi3XPvItJPu75BeykyhcsCYBigyHBJMG0Nxqu38X0dvyIrKaEuYcKPEZAPQrQkivX
dWl/zYkNL+LI6DUzFqQwLDRhxsmh66HHZp/ImENdiB97mtgvoQAZcPdpINsZYu9UPj2hlAmvGvks
F1LDAqzuMeqBKELIXzH3/hdCpNJqEmrG/E6ApFhhBHDHA1DggUFfMLWX1riItgVf0EwAKfqBPu43
ZvBexq8e2TND80FoIQlfeDvUD+BHJggCxFhKnZPOxM6Enj3DJJVR53avMsWya/QQYXtnAGeXxsFm
sEVUQ0/tY3B22I/ij5rDqzVtO95kDtgCux5lqhH+VuEljlFLJH8a0oS3dqDVDYcWsT7etCH8R5Er
TSYnk+mcBb6DRTthMk2bHRQvdEsXp0XCANO8xTSd4F1iohsD4se+2xk5ix1WGunBdf5244HbYjOu
ffyaIa0dUIHR9dZtAueSbyBmVCKqkTzojr1h+jxRwhZSoy1HXdk9McBQ2Gj1ZrhTGfcozKaMnO9p
kCQXYvVC7vPpVCnRY8IKZMFPgtk18l7kwhL1PeeF3t4b4BiUSgORxNPkcv0EI6M3Ig8YrVno9SOn
R11AFhSDZcRIQijid0jRZJtUARxjgry3WPuHOkosQLQqopwyn+5R5aelJ8Iiz6WY7LlboRhm8+Ez
susdkoB5CO8cZDTV8MT3PtCXjfxruLi0haiK+ywcmDKQX19dB9A8PWN+GE9kfRfaNeOMnZVPTb+S
IpCpj5GCSgy1a7/Vg3MdHSN97wy/w4KderpLnf4xso1Nn7YHLYHUdvsbKk9MYfgkKj7GvJyJfUPq
g0EsHwsAkwc6+iXpfQmsknEHWwa2UCWAkJydhs1vD9WUNw43PjFtQAx6k5QXkTbqGrbg5ZKFN9Ar
sJDYS9g1REnFA+eDPi95wYyfh8U148qXM9ckI4IXDiwhlpvuxRNFaffpbZbF4yBZR4y0xnpkMPrO
j1VhM0wcZDOz+iJyPCK8D6qyCCmpYUSt0RBq3ptn0uAopFtYDO0oNQJkLvNkwdLOXvuGkc/8VFjQ
D8BjxANkB2bymPP/IoUZUncaR3b3ULsxt3UpXsYD4kkQ8xjSYylAOH6qbl4Lzrq2rw0QeGe588SG
SDhcRsNrN6j0WC1l+Te/frGgEUWKRL6yYh/iet5qR8vc5/259J6z5UMhazB4nyObXCF73fSvnjf6
MdVt5vxkzkc1PTCVg7nYM59O02/rOK3zAArTWQGOmrLN4HZrwatZpJh4Jo7aiPEqDqUXq3kT8mvK
Ilkdd0QPokrkIuDAUoezjny6aUo4XDCGbesBNcDAjqQKC/wBI5yqllz1V4lU569EpFJGk7Yz7Zun
RmhWni3nzH6M8gU7PRGf5o9HrUQ68Hps29eOXJWYOJ65bbchCPQC1JVFVUOI+pO81X0RbGuPQ8bE
5gf6OvhSNF+HxocrST/Nqr1yID+aaHBF1jWinCbmgCLkXLX2tg9u8s+iy0OgNhfFxuOF93hGO/YQ
/Hpl88NLwQ/VC0g3opJUrywOMlC2PdriFQPVa+m9Q4VY2MwSxMXAvMG4H/NQa7NMDYm8KOCnLQxq
KUPkeNVemHYILFYmPNjEA6YJJB3Q9djtajQz+A4U+PWVxtuV7vPIcdlY71b3iUeOZ6tCxhYRCCPw
V7S8fqmbvJYf0kN4MzlShJIm93Qnq0455zLIxj2I1z7yvuwgPDUttiG+CH4LkGKiK8jZm7l9dkCQ
wtwBBRpbTptKQ05kYP6CkCVaEEGDwtvDP2NTTqDhwm/KoHaLN6rOSzDpItehfZ6Os4f4iOkms3od
zSMR5TWFocJkFO1FRRkr0t6m2KYxNCaY4S26eLhDyGaQB4zOza3XM4Mj147X3gP/Pe/TNr/4QYSI
CN5qjr8sCE+gDPlmbOok8YxgWBegJ3/oAJi6jKrUOd9RKyiMbLFHZI2zZq+rSrqRb1ebER3ayFBe
mYrHRW8eY7ambVb7sEqoX588BXNrzzq/f5EcIckKcZl/0DmyePRwceSE2oggnrqoR+Osd84q8Jpb
039QYMiej+Vflf9KPIqlbuXB1/gneBPzT04Xufd1fZdXE05UWlaeZpmMWuQvLwVL/uyqeym7BbU5
Sr/MfarfkiajkOOGmp4b/dG0r7Gd4+PzkQxte7vCQU6zkrOjzwB1olrLCKg7sLxnhEj3I1NigcDJ
ZFvG6ngDkG1QKDGdJDa4CV6RQeRsUZmqTfqhZ7YrAwQDOc9swX9S9POIygfUZWdAxWBnME6IIjQH
CY5y1hIdPdArPQBlCw4oaMlyTqA4KZxqrTfVRbrp5GeiTaNvu8iNKrkb5QlEDWrNkScuJOggaEom
QNG+hBcsDwqerRJbrGCpUbj39X88nddu5NYSRb+IAHN4VeeobkndCi+EpJGYc+bXe5UucAF7PLZH
HcjDc6p27ZBtkJiKHQJVEfef/8Z41gVrUqhV2NNVA2m1sxRSQ9SAnzCa4dBE0+Fx/sq4SZDWTqWR
YjEWeOP5XAZa/1VQPVG/bbD9wW4CK64ZU/crj6BtHoP2SjiCNNeEGS9ykFxuvygPkhT3DOC+f+1n
96Ldi2iJkdTn/Gncg/fgX/+Z/fN+50/Y3drduU8v00t/nW+oGL/mn+htePZf/Vf3db4Nz/q3+1J+
6e/gFKdFf//sHscb19/+ouNXv+gdovCBdLwv/9W4lQwfQf/AsUku+aAVgEfvspt/iW/Fe//uPsGf
eiHk5nv4nZ/zn/KjxaZm6b8G3+ONGvHGzCl+kI+owJ+/UovxTlxJf2l/6cv6hL3pZtiClp2cXcrf
3bbbWvw6HcwvgpKCh/rD+iSCYe1+zeDaofzlXhpjqXgOE8K3KgGIqJ64rNAk9srKWdHXraIN6SOb
9rk7pWus3n7GA5yVk3NSPqT4xjKMjurbP0KoXCSrbBUvERgtsHHa2ruHaOM9UXgd0x24yHFcm3tj
W5zKLa34w7AmiO6R2LlzcdSf7Qs2neti42ymI3GFZzRqB2vrrPtd8pScEUmeo3WzRfmygd2yIH7+
kJ2CvfNUHOstjdAHQszFe7O8PF2OHZ/g1X4gDAWrPI6iRbOMzxjUntMztj2bYmftlQ3yG+SpD97G
2WOKuemO4UFdTrt6oT8Ul3oDIW5dHfuVtYf0sJyW2A7s1COcpafoUu3iB9ySSdaDeJqfp6W+TJbF
WqfZ3bYLpVlbDGFmCu8E8wYEPkCuOnOpNG1pKSEO8yQ36qsafo2izxmXTqVCO/IfKtl5woPLQ0CW
qIUtgGFmK91/8e2TYYLLKMpDRUs++dxLd4HQBk7PzFFUlSugkZn0XCeatv0E8MmcdkDUNkf5qvVY
iRQNeD67yk8HW8KPgP5YjDOnPJ6HfvDuRN+AVPyesxCXi04ld5SDw9tV0w/QL6dbyi4fov4TlekM
2VDpGOQ6KzGgoCRSMmyDySbG5hNvvd/KgN3EnvngMq0qzPwyVk64LIL0H/GaVQ4s2WawF0aNyj36
Aol4SLEZMoTOZdvnXKMnZtyLlupB5ASF3z6WzrCDKw//ABgPyNf3EE7DoB7nEwpHYJmDyk6BT/uq
b1X2USZt6j9pbnlNG+8JlH2w5/OOwTuWP7BjdDb0CCUFUUVVRHmySvU3zx7o+20Z/ceIIsZu72tX
KpUHG3qVhYd0ql8a81oQY1Ej2yEjp+G8CsmqbMwPQVw463EFW0rQe/bkUecWeKWDAsB07FXgyzpD
vkBlM6IXazcGsioGc12vMFBHF9Nh4GH/7XAGSgWOWza1xsWJ18KiC3FCbwYvLK29nS5csLkCiv78
Y/0YBmFV6b6ebiKrBOq0MP/gblYpsDhq926hxneTh5roLq5RAAQXNPZrrbvPZpaT9vnk9hAxSAoD
rHtQDYhH9dXEY7wt8sdI1ZGgpasABXLhfDdM46rkrBmfLaCZ6jGtDG9+Q6ppCNM++2WqLIKFZhxf
2McR0i4V2hTSmh+CECuP76QDix72DJgxUvyzO0lhjxbwf2mObPPXcV1Ah+ec8Dx7PQHUY9DV9zfA
flzFTKpaoNKc8rLExFg+ZXNq1Epcwp9jkCQ0IXSUBuCJBSChC7GICozQEgVK7Gxgrw6JPcRbezKX
ZXFged9G/02jUhJoQNof39p59FZg1Dkhv13zXATbWcM4XiGb0/ulflRhTgc4WZfIuCIz38GRotJU
1C8OMcW1sCH4RFbPw+AsnFYBmcPgqjv36fjUYf4ozXF2zQkWbLF8iIO9CE9QR+g6TqwJsHIeH/kW
nJAViV5lAoMknLYkVwGA7R3RhDl3LixfPZA6oP1AGBAyazd/4uZSRgoFHUw6yqmQn8SIPDexRmSU
q/6awBF5oJxw6ZK44L4ZF0ZRnJlbacVdFLGiG9bIa542DkKaxr3MjK6QSLT2ydTKdUcXIoevohmI
g4mcBubECZfkJiW7SkIgTY8TJB9gI5p18kDETKwtiKDE/Xlcli6A7QPELDShqLoT0B1lNIggbNZe
be3dZqHQERvNk2jIXPoEBHsrx8Q35JqYX363qUGWzZvDQYlExvoYcwOlQrwt1HPbYiOWb2oce3DX
Er9mXLEG1CO0E462MTV4TOmVR0llLypBT0ZcFLmARcKUsdvm6LEtaY0xcnRNMNzg1+upezvytpFN
pXjM2isLUU7JJr7XSrjd3BkX3rTf3GdUUVlQLVz2B9Ok7HSzPWonlquPZgpv0ANsbSBqgvAkyYXU
APaLCqxlYuQ6tHtWa1ZvA2XdsNKDe5e+CepmpgAvJUF4kE5m6HLkPpRcKNlLZO4L/4IZH7cUUpQs
PZtlTg3PHh1LhgH1tExicE/CzGqlK9t5OpdOiFKW9CIMw3VTuaFBxqdJ2U3QKfTsEtIqKlDf6FDC
Xt8RknoMRty5ixVXI8XtvS0Re3bXJEuudcDEwNEYapKY2plssLuSuiyHujfhWrGd0/Et97uHypup
wNPkOrr5B0wBwFDEkar6ndf1I3011phogyoTSgfxt0BDeLsHuD6JMUKolHf4M+Xc4XcLkZGBFnTZ
3KnJeUtZB6iyP7X+d0yVtc/zBYkGftq+oRDR9auD54cKONTjDzs3NaNalyfMw4LH/nFGsh5etbiE
ia8t5hhhKNncdoZgCFJNqyX73mSvS8elSF9GismG/JzBvuRwkAY3J0qWCxg2Vy+/yxYsgsJCH1dt
TD2GB1ECHkQ3OiO4slErdvSS1lAeeuTWPeMyDGqasVoYY/7BpWTk1ryiCkqHmzwH/K6bHDh/exmZ
poQDtu2l1xhGaVKnlF9M3DZlaD+FsJLLKf1wae3E7rdTgWggI7K9ZOBIkLsCC9ctBq5aB1HO3WlG
TbQW9CCQLos/6U85Dtgr2qMYB8qBnGRsinWGBWxNOvcS4+dp/KHFRHm6kWc9sxjWQtAJZ22TBWUC
mY3Hs0JTlFYMBiA6huIpXsDZSx3s75qNnqSrXgB92jAGpyqgwPzJRzEBTaRlHxwirxjzlzxLYpNX
QAzHe0ZZ1slP3+CTAzsnyU1cQNOXIoJZHAP953J82YyoTV6hGopz7KRbNwc2Y+ceslLOuRkOK2RA
XrNCycUZih30enTfBVSEII23A0mg1YqNQV3jjI3JwanWPsWiLIHxO7SUVfGKzc/ybvgiGdjmZ8o/
HoSZUTeislSUo7A7dVU/8iDKt82FIckD2aIW1NJ/43z1oMGUqM4ym22FC1BlRz/5DNjiY8IOUwu8
6zYPzK0mzOj84mHorAc9gMkb3SdDWduAWRxsEW5+kf0jpzhHu1w0iTwoFfRv7WMiBUnUrAywfhrE
UFVWxuWvfkqzvc1keUR8ZXC/RYM10sX17LDalXaf4DIVPQm/S5Oajgx9tQCsJjzEW1IPO2t6NOdm
GWxCfnpMv/tkqTbXyHNXTUORhJZIDNfdZQ8dRyGIGjPXbO/RCeQ1EcctTDLH38rN5MRzsA4T3ZhD
NApxyU10mGMELAYW5gUcChwLmdK15CPGm8yvf0kWNCPMpyyGl9jWV7a1rOf2mOKGID03JZWqvlgx
6XrTLbMRE0cGfXC6Y7C+blr3lNHbTbR6qr0LDSTtE3up0fuw9kAJo0k2/VDtVrJa1KRb1WW5oWvz
DiVxLjE1YiBZzUh1hbHKQKSDgct1ce7eSGQiD5tcrJkflH8mLGQHiWvkwZ+888p1TqcuViP3cRb4
bx8xMFM7LluroKXg+hSfzugBiMNdmXhqMR5CvrgsKBeR8gD7+tZ34G41IzrUNAXDgLIfTFSjKQDu
lnUEfRANVg/1DakkucYVUxE/+AS0Aoo2dYww/XztcRw147SQ55ZZ5FaepBnaVAaLNoBdmeM2GBjx
S6r0z47tH8W/Lg8+AQJulQ67DN8EIDlul2Yfi+nPTGcVs1lp0Kf99DGDm8sDHXjQ+wtocPcQUB+P
Fgacy1kFFqQ0ku1n4VosXaxLhptUKjESFcApWQUKgTc3TmuHDCv0FgpTNb/eFYxVGFFXnPeSO2re
2HMuI4YBmnMvmSOT4bQOmWHMKe6mzNpzY2T0yK4HuqDVV3CSBGi0m59KzNBkhKPoRx8ZRReQmVbV
j1kg9D3lWlsEzYArv6VmtlRAtjCnQBlJBiPAP8cFks5P7OfkUFcMQtF3PQGnGaGCJqM413px/A3J
bGvCUeY0WdddcXDq9hHZmrNJd5NOLqT+iGTe08/QvKIA5lY6PsKG9fhU9H3sq9IcQjuGYbfCdxOP
rdpvTx1Gt2nI9xgo4WipnLg7NB2y4yey8e4ZqZ9N90+fHknkK/Jnb8RJiG2Ob0K00Tabt/q8E8u/
v1hcgCEMnit6S1hwA3oAFG+m5H900QPvWFAWQitgJhFVd1tcZgBWx241OXS5BjipFHnpk1ryRbHF
B0qsYL1PCqa/Q/5U48VYuvNjMLwN3qufNifYUGlAdxk8mumG9BNCx5HkAydkqII9cMRPpCZxz7EH
Y0SirpBACQmCziuHQ2+BAVYgUTYzAIzkxGFNKjANSMxfQIyR0w14iMlKSGOB/sSIeA/z1DKgELoA
oz6bFDWW8B8VA76Em74a0OaE4qBmWAtHDjIcv/pK0V3luboejV+P6Urvt/LhpK+1odkYFQp+z93y
5FbaJ7/yxjpkexc/YO4RJznZyeShOAxX4CljfiWabr58Zzg4WqAE5IViNcX6B/EL/duMRFZ7H2Hi
E3YSE48tYYRBCz5TRW/FgR4T++9/toNxj3OMMEMaQwWDMuAuLg6cCp+1AZpfNqccU1quhKp+0r8y
pcy8V8WINh0iFA32kXcXYFraloSDvpqXfWQRjMQxiQLA88ZNFExXNAQ7NApN+N5hVWbX6GIIHkP5
lsz/5EdnaC4mTiEAQTW8tzoYjhOsc9BUJ5gI6bIOlXar44OXG8/ZpGxa7zcjciCBfW5Q8WO96cT5
wR1XhtavfQZKQ63tfD1iBguFF1NyBo8goQq7Z7YesDMbj1rdPaQ33dhyYWGNAKK3CHYbWED20MOl
DFZ6oByNrLnT0ITxXXxg/bhEx2BQsaslVKbnur6pFK9eNJ8LT/0XTQmsdlhl8FGJQD9UivfMskEI
+y7naNCToxWfneHKHlgqx5hyLathZn7kLXDPWUNshZX6IiYCXGveuqk4sR5L6npoM5blM+cj1x7b
dFp6c/6qbeR5GOcbvbE1weCG32H8rhosQbFFyeOD8SiLu67f1JJs6FZfuN5rCnm8SH5lgTRlsGph
T5YjxMH8s9NuWECsm5l7vbdd/1R/IyRLzKvB/jmNDPywA9XCz5gZtdlPMNZxpcw/S9tbBp7y4BEt
iX/+JUHHCk6UWN6mbfqNTXBCxeYzQwdLGDBoIoL0lXWut7vG7A+Omp8Rjchrqx1mTx6xvT3Hm4k3
BCKC+LNgXlGav24foTYGPIA6iG+W5euo8yp4e926YGgV2uGh9f4NfyfDUvwfs8LcaBo3WaBkKBFQ
eFNx22bYnsQeRJs9ng5lsJfzJ/aCXWMRT9Y0B6f8Fas7Namw7hfINoCh4pBQcZkHl9UEuOgxk2p9
SCIu8TbRwoVxVDwx1kof/6p2Zo1wRJEcCRy0cGsgbTzC1dpbt9NjxpTDTI5uAhNLReCNGlDBRwEF
p6rDxaUUShF22+hHO5a/a3tokaD+h+feeu896C+9joAnRJpQrCioXN9nQzt3EMjVQWVOSgvYjGst
Y+Nz542JibQz74ziPHCMTAB0XWRc9YitWW/oNWgu4xl+XbfyDNrrJsRkETEAnCBF3zgdYmcsCnCf
sivkX92wyEfCFqg1rQoHvURHR6w9xC5AJ2BzkbLfx4ua/C+Zf1LYulIHFiT50AnoNwtWBSbBqXpL
02QfGU/2AHtehVP6kzUu0e7VKjSti1c9WzFlSqouiVZy+5fJ0dce7U8Spm9p12H8c69oSBROE/lI
CezyQkfl/9rW6NdDPdsMHvIDvPY0+73VK1yHR+Rq6IyWiRkeInZSNcReZTYfTf9HDKCypFkl0DW8
DNgFP7TEWI5z+zDZyg6H8h5h3xD+G/lHywy8IUs3hyAPKzOlJoJBxrg71IgTC8mneQv0fw6XtbY4
zHq8p8aOFhrfxpqS1pgWGF0QSG5w0DkwjqWTteEKglFkiOgCdGMDOX+YsTC+UB13pekvuAnE81cU
3mB6Qtwr1lNX7QIk0Bk6p7mk0TPmbfjaVyTF28l2yh+njsn/ZIOLeqcEG8Me+6u5X2YZpbYfvE1l
CGs9Pg/5zedUg+C2HPP73GFGV7PxJgXggOh16idhPKdeQ8JkuWb8bUP168xxWfvawXBJju6T1Ty0
tyaHO9LEzIB/cfUoTObfDcAByyTXrcWMk5Me2+ehlZkg3w6Vc//SBN+zb62iFJJMi90oSywz39hY
s0p7oL/pP+NRWSTl2grGczziEmLm17H/N5OwzgivZNJEJIuYpouVAW1WWsIm03H4m9B8WtFWhY45
GU85Ptpl92B7P8b0JZAB7g/yKapQX2DI+W2W15C6BTCjxvZTbWBweWd4hnOj4VvwgXmS2HBMMEBt
2rmxhjsagj3DW2lYRwbN6jxjV9BD+VY2XYTqlPEG228NiczaU3VHhrPDf9Dopsf30HlzAECy6B9M
mFyMuAYdm1tGdNS3fhIsZ7+4AfFhwQKPc0XGoQLE2yXqgea2r5qDFLQhZ4hnBGvzktYcr5CZpH2T
T59JjaJ3KCG0J0yEyAHJ0avv+W5lb5wVbiIzKYOduzeaFfbz9o2afOdA49KweE0qqkS7XWhuvhYM
xIvMx7y3V+IrKThqxPzKFbsj3MnhIwpn0aNEdqh/c6aPwYD/10ZaRxrjZZTkp5w2qmp7JtbMwit/
h/nCSCCHdYkYvxIG0QA2NDOmbf64bA3nM2jWPshqC6BTxMspP1o1g0gIfZRdfxYlIJrcshVVBXgT
Wa5c6eJTttcZhhYdvgOI5Rh7bimg/iKgGZL7OTGfKADrAm6vjgWvusurOwCZyX20wmSZ5I/jUxNj
dAcNT6UQbxgwTLV71HH2j9OXhLxjqLEk4IVh+q92c+JJQESN5ggChI2YlvNrtmVXmvBmbXmbCvLg
wGS0pDAIH2eMfAZdFB+0B9HZo4ElOSADEPKYiWOSmE2HasKCm7p2JEWAiWWtAiXQABZy8MPnyJzi
I8E3mUZX4Fo3dCLGr1q60FiV5srC0LJHM+IkMZf3Q6rmf063A5mtnG0WA2i32CA17UYBtDaUZqnD
+dMCCDBcmsbDGSbstxYxP0Czgpk0WrtD01vpZ79887AEhPhsMya1wUMs7BBDtGoFogyySRfSmUkd
qNMlpghf+IgRY/28h9IHIAJewosCnxrgRBrkVPVkAVmkrni3LxCbEw/75LVMkqO9UKq9lWqPW7EY
rpjVgTrTvjEQQRPb7WIoI/RlgU2fBIBcY66s46qv2HdqQLJSDkrMC9l29BzBkqw8/Unv0BFTxQMz
IzF+kr6eIcqqUUc861SgMCQfPmP/wdm6To7udJV1uGckPIy4ngCVQoCoV4VTveKJyfQoXIlSOfGy
jTUP60oHmmeUkbqEsXAFgBwqxqJOdJL0C3Ew6AJQPx5QKd6lOsc3SIHgURagk+wmmf0Inaytfwx/
ODaptYGSvpZa2IKklnIeQVzi/Fo0Jm292/zrsnid1u5mxsmgH9yN3I+SLc3MNeA1ZKBUHD7TjqjS
VvGxd6t75Z1d/+IzGJqgGWDuxlhmV2A9U/rzxg7gU7n33CogogLUzvkqC751JDKQQlyqHhpTMSnv
Ag2d0QkPv8jB1bff9taESRxWvi3wJG8ZrFyG2WX7icshDQqCqXW4GQhtKhVt2eN35SWYW/e/A4wH
KvE2aq6m5y8jI9yj2VYVQrN0HxboY6rAUwNL1XT9EESkh+CsoukHvaY8wQRpDkAw4TWQ+5hWDHXC
bc5tGt0rwLxni6UuDAWe/AZFJtVR1m2k1zdBnOxb1+Hn99cB47WwygyMoYuzLDBhslXQTRSwe5lA
1Ke4QlTpjARkYdhABTPXKtq3kz6946ddRS7n3q/tUSnA8dXJ9rKM5YDK2qeEaSBr0IH4ZNNopzqE
GVQIj4wXRQCZ9e2imWe+Eh57c7KV1SFjM2ZTWkAVmxXLNPkByRGVQOTD6tY+ZJFDzmyMW6a9Q835
6/HivYBMf6UiKNWgY3dQxOshNnbRXLyW5jbBJFGjFyCbI4MOeWsAsmj8aQOpetvx038TNM+mP/17
jOvoOTWNte9OF0uljlNZAww9GPiU8weaXZiSG75C1xvouTkENR2zF22Ro3J6jnzzI8CQT2dknBJg
h77T4p72J49MDR1Nl4b4OdF/wajq4VdAZ6jEEKLU0EXCzIgKtBhuD43S9O5hejwwz/fzgcBAbxlB
g8zI3Jme6/YKVgB8vCFnhYorgI7V+s/ZEK5GJNFKP35WIKjlEK7FKlKGswKttAU1rVGyVeD8xH3G
jWQndZ6Bf9TFxjezGIrHAATT7cCXIUvlnN4ORQTZFwyVeMtGXP8jfH4oP5F4wtsAg01wMzYiyLWm
AtJFfsKr36IrbU8y4ywBCqG6gKKLXSS4tFspK84IWWtcTjskPgCeWkZ6rbEb7e4hmDH1h6yvf6RT
upr94Lk0wmNTopstfl2+vx+rx6qdF8qUXcaMyQHsSL286C7D371heO9SxU26+wix/tSjKGVr38jW
PnJ0WJS3XfyD1y0h1x82+vS6z9dSvwChLzqUqTZ2rlq91WFBD0B27lBtRuenBKRhnbcxFtelvYXi
HDmrIOjww/3AGop9iOM0AGey9QVTk3Xkf3aR+RDF8UVQfi/7LbtbpdFKl6TFW+8uHCgixqJqiysr
lEaslysMPVGbNtaxhTvg7Cu49lgzwb6el7D1ti3NRNhmjBdfmvibEm/O3XUD4qJh62NBPAHgHUtE
rlKUN1IACNvHwnmoI9ikqIpThzSICg25Jb4YhTtdKzYkh93SBfrjELZZfH7C+uFcdPpKuKYco1OZ
Xaz4GyjPce8BE0AYsMoKgs8/3iUfmoMe3DgFxQHVwQP6msNT6tia9N8KY4VB+cC9njsTevkOtQpo
/ozRPvmKzgC5KcOtkhmay7tWJESFFoowank/6V5t17y47IVAbjRMvMJIG43t/eTiCrprtV9BuXgS
JFVAbg3ZB8bZRbvbN9O2govD7KmcQ/YYrMzwR7DdbZCVu9H1NzYCFdQiTn4S7JyWvqKjTSkb5/HQ
Oz/awPSwIBmQby9chZDabuj5Yr86D9oQM2aYHwSb9Kt5RbcrNZf8mVaMH0lk4NPQr0PFcv8/jGym
G5eBemcKghOx9BfKWqlwpY5gR+RmxfPN5kGq28MUOe8BK4GxrTSOPeeNVPM9AEwVdFQvbzJQSIv5
AUQLl58/1cWwT+sfF9K2p7+YuHc2QNtRcuMUMvUGYClZUuOJ86Zh3UPCZQb4Y+7VC9VTzNmj+5zM
zM+kuOeoYAzqpebWwbFMfVGYYfUIvqXgrb9Gqg0qOCvbMOdEh8lMh6JyGJF/MQKZiQtO+HANkHvi
59u0Ura+2gGXQA/uvxiWS9nXMpX469nvQUmFQo0spbr8LP2LprfIMN2NjIA6Fjm5DVLMG0xrPCgy
P8e+vEi1IH0VBhi0f38+mr5+JHrtO6B+0XQcFuBgDXHD/yI/iK1m7KI1tT/tCCC87GTw9YeIihfc
p+fg+bOgNk4Gxb/S75EdAADgTlHdDPcKxkOcC1SdxLq4/pPsap3VoL+ol0IGlSVEjcI2Wv6o9oD1
+nFmUAbBZ2SSyq7nQbHTItzTpJGRsR6+dm2H5Iy7wReWoUKcYKBXX1sDfInijao7Mu2dQdE3JTpX
CCE6Dy5DCdzkgGWhbQIOF9o14ZSgA6CQjJ8N4bGC07xrBIEw7kd5Mw9Q9JVNnBMKS6cU3BQOVanj
db4S4+kWJc1w6914CSFGaAz4CMvtYHPhozR0NxkFXkrILc+nPZRPfn4egWknuP1cQLlodvmbY8uT
0314JH1BBcBn7wM2K28xYl8UqMU+5csOjbfV4K8mU7SWKKrgV3VumXEY0m8ZDhdqLZSgefyR5agU
lMwm1EPEghirctOgJTI0vmVM8hIWOXl8JGJIb3WyEI1FAxeG28DRlDOb8PsB1R2BD9lVw4CEE7Cg
hm0ryVDeVDFOi0rIMfXk8rxpw73BJJb4sQHylafcyhn4HE+X1QiSQfwT7V0CeaOSA+MoJRXgW5b8
xO2e+oGFNDOMG0+en34GPt0j5wtfL4Vnyu6IkyyH1hRTfBXMYIkBR09dZnjgSFy8duAAdEhoK0Y6
P8bcFrKpudo5HeSAAGFcg0ckO0zCsH7qWCjR55SjCGg+msjFjx8QF4BGhslmeLY5UKYoeXhSAJNc
ugs+I9/NhiABlPBZgg2W3Hw8ATmUCANXr7KOBbGBRhMySzGGn6Z4kodcPL77FtEXc2dJlUKfLVua
QulpudZFx7SawEBx8panSfeX4oKYIxQ11GTPpgsGz6rgaRviYFkw+fZeAvWDIyg4NcH44HFttA7W
jM7wyNvgDVvByWczamXQUS5J6zCRIlFFUTRMQYxdcX63lEvnQYlz2G8fZWYOTrpUGBzO3Bg/OCQU
wbn74yTmQ3yRCTpirhk4OyCVAhu74O4h1FL6O1mpDL4IX0RsK4UTahKl7VcBDTwxPTQMjU6CLoCR
6WO4uGmGDfMMzkEjxuCL643KBCexAESe+RUXkf9VygDPffSmb9y3q980fBJZEMNqmVBVOcYmrwEU
3imY1sKJciHz6M5dWgyNyGdLNXejwfNO+y3+6/ifuk6ysDN15QXJcdR3uAjBtQpwfpx7CJqUKvCi
YySwXRivOzjL7jyQZn9l35bbyQBSo9cSLlCI8t9x3nC+o+/klA0wHy1n58kiGHBwFjjKx2e5LpOh
n8tExW3miqUwv4oZazv4pONoK8TeLqYA6mhfWg/EjRnuaMHo5ODS2ZorFnr30Xrake2Fm8gTllv5
tiknIUVxB9s2XzjSPiP0hn3Ln1I9ul2+kcYjD5pOB59E6oXpvRQztk0GoxEvVYtpTd2yjWD5xMge
HCP60bA2nWJGU1Q3pK+W0G5/w+YsNWYT7PLmFflVl8HzNK9S6vOSQSmMZpwpPnLIBs7eN46sd1Ex
DD1nIOnuiK9QFziy62S/RoSSGVa49+uZ6cIZudW8OQdoOlGCVM3aaG5dYJ66FnXBhgVUk9uj4Ihl
zyyZ/BPrCPl2Jsep6lxkRwlhxcLsMnk6mZKWigFRH60eLkgw1y2cEkJ2OJypjdzZKJNwGIQgwiVB
mBPVHLR8uJLjaKTFB99Oxgye0qZUljbxdoC7cNH2nho/yePe/zZWtCkzYGriQmCAQ5OC6e9TBs5m
f1YJh9WtUf6rBV2VPZoQKGgyTzDK/Hw1cKoEzPwh53OYRQRQIuWt0ThWAIZy/ED9gRfSM16jXJGq
i3ehqVQhavUc1vwbGy6BexAS7/DBqBNGvCyFjcdtYchHCcc7wYeUOicIWrI9sNPlTJBBrF91R2nN
aJYzKBNC4BDsZTR3O9x5Cp0Jw/6PUCvwoo1NDINSc0y2JrYD1YnPJe7KfEE3bPYdjB8ucG9uBArk
4spuNlv7CZ4A96yHR5CaVBkgJ3LaUDe7/S5kRpsn85qraO5I6djODPUFJOwYgoVR/SLNQTOly9Lg
4QCCAPOAmzKfFaZ5wiegxW3ta6dE7HvmUtAbJKu4pUk+aQq3qmHrDbmzFMGzxTauf0h93GbagubU
HjPqQHDZdjH7RrrgicD0gDxfjlgDoA+7SIcwy4LM2gB4HO5CjVF9YOqLZvi1NX0jEBK0hBGlouOb
qxRKvqx44WUy2x/wq5hDSJ/qR4vEe9pAZNHRZworxkSAkvG0oJ3hsEoY+9IgsY1rqMQFwuO3DrTx
I2PgVFQGPMs9IvJy3pDMNqS/AwhkB9zRbH0S3DFDz3ABpDaR5zuHRZPrd3iDKthlc/XpRGTnYF+N
K/ptQXUq/DVI6eY0tTr31FOUVVmKCe4Kho+wwXS8g2djIZI+RYzaEXvAKnY5RYL8NkP5aONvrj2b
pxRygIhdwlBQRxzyJBsKeiGByAAP4gFGCkAZZBXnI2WoG8tew7snnUu39dlnTGsYyAAqy+zeJFld
Rr9yC2QQapjPjEJzC4WxxE2wyZELL4XJwqM+EDEZiHFxMcK1QtaubNkpeDnYLA64M5uCwhXSqCYA
LwTFksPVT1+5HfK+Ds91B9cU4oiwwZr2Wta3tIRjBGc1RsoqP9kp71khLqQfBTa8EMh4qRqTAiE+
Cx9FIdgCDS4edC4cl0RVl7UNoQLQItzjF9kEfJkBWT36Sk4Rx6qWDhPAUfOezJwr7hRrBrD0XyQA
A8ZLfaB3R0Smy8hVz5jsacEuSXZKIJo7YlmwM2NTzMy1yfUd7GLReOVBhLXYvm1QToMN/G8koOUD
ctyfQNlqGG1KEk3M0xtJ+8esKIVX1SXZnk7ahJbN1dI9tJmyp4MYcQ67xvOEh0znfmnKK0cnDbBN
DWfg2FCM60odX7F2yEDCtGg7KWzx/wZ2rJCVz4rj20sLj4U4lbh0zKZ3a6hHlSw8gbbJwCS5dxBg
sKVjOTCXG3PyX2yopl+kPS3Amv8IWYmwF8wfAd8zHjWq6mHC1AUnAMgYilZl7GgwdRgzIl4LyjVL
DNKyEFUsx9qw5iAnyDIuh5MUpPxbD2FC6XcInmFAQ8Qxc5zvM8R2C2rLHGPenHEuhRDOFNibylPv
tuGuY0KkMxwg1TD7TSj6EHlmtNsAqUJ/4oB4gjOdC25Pl4VUVFezrRYzXctFSMDkae8oP7Ob/D1Q
DfB8SiU1YSTPImHWyxjgwVKeWiDaAa9a5A9oviL8a2ACKej6e0QMwqxn3VqcMEN+zkeyYLInmx07
pTznff7MQJIf0uWXQqk36L988k1eK/zt5hh/CvRp8Z1+tcPWhVn8ircOmlNB2VQoS4tLLBxO2euY
u0BNl0sr7z3MYJJQkGYGXsOpwGKKucoOCxP0oanYhaHU4bguwZuEAAez/4FShyfRpC0T4J5qxL1U
MeU0vkg24on82fY8CWbnbIMwljinEsmB2jLY46MBwnMkUTXSD3GOmtFKaOGxBOtAUXS775QHnypH
CFVwqOju6AQ47mifBegHEaDJAgAReMmJX8os2Si1v5MD33e39DraMB79SzvRmQf1p6M3u4JGK/de
kthaKbgFzZ1DAJ3zUALj0pdSX0nNkvU91oYqY3pzy8gn5A+0dXSJcmgGmOF2slQH/iRuzu629pKv
maEzSAAl+zw6xLxNTFMh7nLArn2yQPuEwYOHCUqh9jRNND1oF3X48L6V0UE369bjcTBv09DvA2SY
vULSDVk7y5nHuGQMAX2qbbpdY9RnGY91YPOMcPWbNPnqwAYpHDg2isSlDh7eirgikU49wgsfB9zk
5pzxd7CtE3vtrtGlnTo7+8Uu5UdWjhxNgTqcYpv2q3INzsc0X4xx/6Wq4dZLnI0B2MSqxD+M0ian
O2aGmknjaPvAA6EqbVatIE7WP9kDiDVZgkPoGSZ588kCgQ24UcLWU4sZ77cYs+mzsAs9QDFBQQw4
0SkmT6bCZMNtDgLYyfNDBbkpnfd5SLdB+F2VMAKqWfoGaYuR4WDnhKKRW8tGbbOmpThXS9OExMYk
ON0nwUc34taNuDwCT4Lr/mgN7ecQJECaI3lhN84oWlXOAEp7+KFKN75n9Nl5S0HJFiuH58gB7bUu
8SagUcBQ0OpZxyxG0ugAvMf0Vyvacw8fkDUK5eWNjYaD3mELi+HhVCyOjuJo8LS1XApXhLaRuTT6
VUEFYk4ugjRGCV3QrtvQvgYVaoXElFzltWX1LybhXFbeXTAc2VETC4TUWC3oJTTdOCXJ9GLDnW9N
6gJ2eWksuRdScIAOmmn0SvVdQ0vkXTwv/o+l81huXMvB8BOxijlsrSxZkiVbThuW24E5Zz79fNCd
1dT07XagDg+AP2EZaf1PbAXLzrUJRogfWpcFZagkCO/wfRZUM+9T8NKriJSz3nzEKXvgpcPoMVnd
qR3gRPgqg+IcpNcWKNY2/H1uY3xpOQ0TZbY7JTkAJ6wQ5Aa4HeTXd6JdgduhqMGiw23bHouE+A7E
/RrPtb+Jl2DAI5GnRAHX6XtHtBSh1WiBWVo0uqswn548/8OletjThyBCvdcBshqEZLKLrwuB1FFW
Eu/esEPnhQ4/dp+1aasd2I6j9ZvCN3ZBpxDBpv4bq3iVwZA5DH3DQPg6/3nak9qdFfFj7vA29UeT
jUwex4gVawW26+xyhygw1GHLAdNQ2XYAimea+4RuyHHRzgSQjvVGyIaMI5N1/C6qj1TtKwkuopeD
miGdtj4T/q/VnwY3A2Mr63EJ6nA1TL0EqCXxQzfQW4pZpvjysz/E6hQG/q80JgatQgZFFkJBjfUh
6Ch+ScEYg0Aw7j6EOfOVKkZX+KWprOcy/woWa1TDOgnw9bX/zRQFjQx9s8rSMQpjV8B1hAfBGu+X
HzVt1BZ0MYISMFwLcglGJdMe8yc6vG5OMdhWNEssPIt91mkGLMthcyYAiOC+RG6TdoKjPRqDh8J5
kstTuCa9ZNsOH5rpN5uBfkLQJluJt3YxPPhwb6mI3esXhoy6ggBne70Ni0FabqVa6LGJLcObTLNi
IoxqQA8bHcfb8X4HGJeR8BmHOQEITYG8RswL5txygfBJlc5nxCMAPwo7uBqYb5VUMFfAHzPe+dPa
sBP2lT6ZYXuyoDWAN+L4K5myQ5SiGnZJrWuOoYPWi5E6hrcEGqMiI9GgBIGjVDjqiuFiWt+DOJWr
G5NNT/KBi8cgLsM9LwA9cwOvDnwkwFqTXoUMkKmbooUu3bJc9EobeVuS1CWRm7gUWf3DYjJw8mLt
OfnFIvQEGbLabFpwYg+XuZGLZP6rE80Shb5AVIydo391sOigsZCBp6XDoHXKwW8olNMQ8P9w+WdX
RiU1BsDWe6SgrE2OL1g3rj1AR8E1WRb9P/lf3nmZaQV+MnEfSLOQUDsbaiAvK4RZHd46CXIgV4aS
lI3WVUiRLkm2wlVx99pxumxLg+gOnkNgvtIrvXqav2qdPY+M61OdkHPCCc7mftLZ1QsCMf0KJSmz
8cgKg5GEX9fqFrr2VUQfInIOG1xKUMopjm7tSS+xtIGp8FlEFbALBlv8/kyf0kjy0oatt+YscHCV
8JseP4yv0u4WbExqPLK71J/exJCfka/IEko2ceTLgHvzjj94S0a6AJmIDAfiq6a68DMTJwbNTsA0
w6gJpONyScnJtNxkNZnJWkB8h46RxkNYwV66KZAnw5rOMpfxgTCBLALtSSbfpmiXLlGIg/taIGsH
hlhCQixE4xDSBAE3DGx2kH+vxewF514pizeNpfA9FNRMazWmHhXVeOhVuPRmWOp4Avl1GkAy67Os
9r6Ksx84e2H4wasJgNuRQGor+U1xdZhjwqFw3vFjahoAVaHuaH/6ijQuddf0DsFaOmooMl9ZiU4m
+lXuQLTONriGNKETvZqddptmDje6yMmcV8EBjVTFRQAUzPmNGHlUVBoy6QavEx8nzE8HSjZWR+TY
TJ1BLnuU/fXE7x0hfWwg4nqsnfS7gj2D/lnzTeE1iBE5UHqdGzsmvf5DQAfpKdroZBFtLFS8q3+y
AnaRTyAmPCo5WmrjrgWRHZpzR9A/AyJMkrCspGZA/HLzu9iTQE56MIaCuCqf+jOSkud308Voo0dB
PwUApr+N20JmWhFls5lYlHZ07uioKLZo+EtchNIr8Bpmyvwokhy/+czhUCRwiRkzo3fmagqY3REd
abPUu+gD8Tcz6p1hp1VJxw3guPQw2tCfDVKCPHoFlW2vYKc6zzZo/lL+pB50uLDvOqzW8vozmOt8
gLTRMk7GWo5ckQWiCOkmfLEMCDYyx4g2T34bKSV60m0TZmoFKYMeeDtj/LEpXFh/gc9p3zKbRSfl
TxL30kALwiY/U4sMVWD3nvhp1dmzq/PMUiiaAj/ZGgUIQUSwefI41c375DCd9+SwlO54GNQLcP5E
sDnPu83G94I3yhyGVWGdIg6xxXUPmJgqm552t7TAdeHPAS/FItrh9PiTSZG3UcwTjnlhrMNwEo3s
6eN08zvyLE4zQlbAky49tzn55QCoHlyFAGLGTUQfYzNRgUhXoB2Jxz/h6WgZ/eHiBCd5sgMCcT6e
mLOdKzeR98cAj4A66IxkzpEDTgaRr10sdGkWuHpIyQ8o+ffcKrVfEl0iOIecKY9m1D+1/YClgQB0
ViBWeojipTaehdzkCWvYdTkfAgTSQbLreWMbPzbO4pJDKHcI63MEwGodGj7yeaQ/IjtEGPCebcxc
arw7UFTggebADsng08GtmVs7BgLetHT4RegM0Iu/vyfZH58tc+6gkYXvRLs710DBtKb2pAfpokyj
C3Wr4X5Fx8ZlqiYFemn9XHLpjxxYJ/EepH+kTMsJq6folOPXl4kH2kBAMl6riP+S0g7mwSf2pgWH
SYYzQ/p9ld1h4JT8iAmdk7wN/AJC5gapzv5d54XWvMJj4bvGg2jRZnw1mj0iRnCfErrLylWg3U46
NpuC3jwAYBIRj0MEM0jK792ZzLhTe0w2fMa9f+PqbIgPw4TRqqhXDXI+zfgt7w2MhMyJ4As0aD7n
KacR5BDexAlqRPluRiq2Ep7AjxmJw988ZIUW1ET0KxCDeIzkG3ZfboXqBr6dVhm/D2NvzdPTDR/b
EBYQOv86/ifQE1O34AQkiYR9fRzJiyYyls9E5CEC7Rq/MriW/Wth/sUTf1Pv10ziZWCtQsaPjHca
QqH3sLtaxdXizCXmly85+Jc2PLbbNJvXUmvz4zh9ileaVOrPmA6D5WElmsA5IpKCeoyF3OiKL0EQ
eSNk+Ea2bYPKkbOn3ARajgbWiOEA8eq1w1vgeyOQ7Oxs53q+cqQwN4IPz/au5/cjIkWOl6o6S2Yd
q0cJlFwGEJI08dke6PPFXwUVNZBYZN6w4VCjLS1x0QqtxChMP0I8Ww98/R81TYSqyTad7iRgjFQP
F9GlAGuFoj2hZBFdE7238I+gSYPhPwh1DYttVX8O0WIlrXR6GOpX9kSATgYg8JIqBEgQ/8thSkBa
xDTLcK4imUP+weoHEqtXYCo1Wb58B9++KfOnHjEYUnuEIirAh2pkmGKtb9zoyP1K+Q0jsHFNcur2
0u8gOIgoOnBxBROjrmMCHx9i7qSYYiZMYguhIdOBxZ9xNnNsYvA/jp1tQBUsKiwP8/7lBWcqjY0b
buL/wmMY8KCpDinYQEXSREegF22S6+tLXnemA6JD87QrF5V2xM/RRMmjUdQHfyKOfDgmWG+VbOfo
u1QMDs12osVxf+UeyUCK2Yi79PEDCU3p4eyp0AdxLkLS9emF2NfJkh5lKepHA2eV0mQ7wR+zErSe
nNEMyMGjYQVvrLnyODUUeAHe2szdSiXBd3DnF/lN6ZrFkcDabDZB8JHFbERS/A25OkKF8ZvoY/BM
uzvQ5djjvHf4S4JeeiAz4X/wa0UBxsM15fWeWSit1HXT6Z+qAdPCTTCNZD4BskiDpqvaSekksaDU
oVcYHnuiq3UCB4vgQJVdCdZNX8T1L/qbdvhz2qcySTYFwU4UGiFK5Dy4/LSsfCv9QC6akayA6DMi
HKP1WxTCEZAjokTAjnjf9tWGd4uek4ZZRc7YG/hlox1rkXbCmNuTvmasIRhaTMmwIMBogofyowls
JtLlqd6ySQCZ2wsrB3BS4F/rEI02EI73goerOyOTBXAVoFHntW/OgvgBg03IBMTYCQEns5DosmMW
gvBQ0OHCtJljs2xD663zLhUqBbc70C7JAybJDYSZhi1hD2DCbcFbLOCygx24zvMfYo9ZcL8xKW8A
nc2I3pN2gV1aCAqZ/Bh4SP3lDc5g7eaQAsy35I+iLniiU6nIRsp4Ef14E5AY0rzafEvgIMZ1nLad
rFSVTFZfHVZOpBENc5kwnYMje+G8NUE/KIklASTyEdWWulGJxOAZ8qENBtIoFtTJU/V4U0mzSWkr
bh+Ycplssp6nmvxJU59yFRq1+SGaFCDZwkJ77xq/Qtfw4aV/GGpD/j7rBniS9i/UtwxRBuf5Bikg
Mpk7JON/4IHmm9/csbunGNfyLKDVpOumgHtyyTU3i+2J9KkWItjaf0qi1yr8y8BAwDSBE02gZ9o0
qyB+LfpziXcc69exrY8KPainfwp1koxPApxPk8lu8ddYYx8GuB+rTkJOSneXwbIAHTbgF97ZrX9F
a5LMR1cNtmYbHyrwGT5zTpbCYE/+xtrlHSUPZUye/EZZK4H9iE+PpfCsdLj1c/md+X+OT7cIaQaj
ZuWbufkdwGMV77EQh2j4JxgcgqkWX2lTuyzf/PBnayt8hMYe1BjlJZGXFnGN8E/y0mv4KHvAANEv
LzMR8QKO12O4vRcF7c+JTxNdWtLwgd6kXN5HPXPP/+MhLwIHxTBWIvGmkiV7UBGIVSgCxSQ7ADnO
H7YD2bUQRUr6J1+zwZXQj+jKCJjThJ6U4sJpSujQNoZ1kQfaW/oi66wtQXoX1hYSZXmk1ZlAraWj
G2N1gROVdEGyL1nGRZxYideOf+NyfqswW/h4Q1PjMR7viRYAj5rVrZKUQEvKdk88iMzvFTuVyJn1
aLdGB4fAamIVrJQRabaVkgUo3k3eVW4AS2gbMz1TbddNvTHUzwJ4x3mV+BG1eNUnUnoBGOie0Jjr
lF9u91p5CS3li7mvhhBQoCgNIm5JdH1A4JzjIzKNjdKsSuoVHwceVz0lLZT7lHqrNlfhHbyh3qJK
FsY31aKlpmgQic9prD6LQgh0PbjJpP9fngy0hn2GF62QRsVzK859iEjFDFERoY7XEDy0ewBOjzZH
ASOhIRdUVqqy/JHXBRwm5iB9E7bpsqtI+EO/Y312UEJZ/ypjW0ajmPpnAigRZxORj//3S+Yv0X6L
zZ/+rddhi6iwQsoY9Ns2yL+NqDSSai20g7ztvRMI9xB4bHKeyKEEEAbNL6ldcs0RCWJzDyDlGEOs
dMxzBDVvpBQJ1S7cTnzSlEPJNpGmKt760pc0EBupokUBT1QsVvm61rND2e/l86NvY5EZmI4J1yNY
1qyObNu5oDUVmIW3vXaHdaxhLgdqESOIOWC7SvBQcqwy1NCdBoapk3/l4HRr1z15JMK+jXlw8EEe
e7iYrv+Se0FmwhoBvdN2NKsPTInhjxWx59gEHH+s/DUPVLo+CktXPbvOSxqqOxZAEVfJUMe/YBJg
qpI8rDqZN9LhCTlHGmhJp43sMYvKs3zmpG6JoaLmmQkLy9d06wtPWWZopWRzzxBeFcKHnZqrjpoz
oQhPfmlvOb5Ba14JicRUUa+5tHXTeynIiyX8RIAoGS9VQHyufnQYmvOE+s2CgLuLkxQQAvtojP3O
Sz48Fl8U/MJoQkQ1IUpHeEBFxYTTLAGLMlCXijHDYusJvU7i8rIEgEzkT4KGe/6MLhFgiyOfBp8D
DxHhdNRdIi436rGUahEASn1M4QTgHWyuXFpzqb+gXDhMyRm7ywm4R7XgrScd3jU1spomMib1JQCd
Gk9PdB+9eSExT5hmt38sKKo2oFhmIu3X2y+BRoMGscKXcNkSyCsq9HJ+5KFKZgHLFgajejNIcJDG
myYZ+pLWsRFMllQAboqxJto243F4ZftLyjYXwjfGLZcMuTx+NfSjvD3weCKGCDjEWmkeQDQb/4X7
T0mHJyQcoARa0N+kSWDOEtRlIBILw8FaGgoawc421vOPoqDvriD9rS/54IUSFARDI62iKN54xXXI
gIJmkSlHBmL+m+1H7yFzkFAzXQH6ohwVuFu4VFHKclK2ITuBGwTqXQtuxA9Nog7R3Qa9Ux5UmxqO
q4agtLmhbQAJIdowFiFLjVdCemHyC1kgFwPZWBUseB+eRQ1oqc6VG7GnLRK8h58sTj+pqoj1isk/
ywimcfc69xgrDz6uT/VVZbAz4Ri182rG4ieWEMFIJffKbasniBQhvqK7OVo7eNZ4h/UqwGr8Gw5I
LJit3EYIU7le70LgONuPdbaOkLMOansxTOK/vIHsDjDHetNBHlQ1If8Xm2PnkiLR+1d5aAIU5EJX
pTOdkL/0gd2bli2PHlwnjVNINkKWDUtMaBi/UewD3qDOQuCqLA0Kodxm9Gdi6iGxQDp4g6tHLSgv
+R+IqdwUA4IhMXrjJ1sqgORW0WNgDrBObpBPBoEpryoCCO5ZwU8i54V+g4A0wFFmTkKwmWorh1hw
ml+5dYycO5r5oKbpN8etbhePhZ0d5F3hnpXeXGaANGk+KuYObyBHBDt2hJKoitlCSgnPbx3qLnZe
rkFRBHiSNBZugghmhUsWkAWVGb83XT8hBJ6arUSJQRCFUnFG0vf/E3j8Y4sdBjFAIqQlnTAhTFw9
CAgBBES85Jr9eVS6pXecwSPlUr579wKb7Y3xQS6xGSCMbieI2MtjWIAt6IeClQGGKAIEkOIAvr7O
kjWPQZodctp3XlCgYwHUIV5PvWO/SqHsGzU/ij44eKhYYOtpRBgo7i5rzUsAZNrn72nwWLIuwC6v
1bitPquG9eHw+JGmLsGil4aWoiC/aBTkvOEwqtTgrlTXAlcJHKKO9XYgZL+wX9QmeIroudvxn1xS
GrddGf+rh6NuEeDCbvRmIzFIgY52Sjw9YmPh+oPB1NGqQqpX7OBUg3hpjICtNxoHpTrbSLya8tUN
qrW61SsUkO2+0FCzbzlJ1IEJyyk9SoTIgnnLDogUarpVq7AFvJ6TYyHOJ26TYDBPrhsxG1J52Bq4
VDnwcdV8W7oMbFX24oT9qSZed9SDk82OJrsGqfq1MJrnKSa2SeNPEwlNR7C+JuKhd7amhWJADy/S
alKw67Z+TrCWVOSlmfpDDjvJUrPpJhXSpM0bbQ54Fq7rakffMHLQyanSL9D0C1v3Hhxga6csfwO9
OvADLJHZsRLs6oKw3Y9EseL3vJc781bmyH8ZskVRwUzOch7KI9zljBguJ1s9+sd0wBN1J/M0MMpK
QyoK8zrgamGVeJzn58QZl8mHGqGN88mI2OXQxCUdYtwMzOc0yuN32ELp1MVCZlQ5ooKeKW3HZrx0
K6Qt38T3yp0U6hYXCsyVyfMS/VwGx1BwgWgpWI924ZVwa4IJ6dIn3DBUtML9Hbr8MFOKovld6/Lo
Qf1RE/OgGk8VS+/r3F6pnrsTVbrGFgKBnDRVrHM4k++9MMsy4k/pf+UWRv7DZE+nI1El6I1Acb9w
h0YpbQTbmkQe1VgEgGL94FFQA9CKIHqDkwuCe/cq13vS9pvO01dGhOUJaiLLlAd1IpaqQAVVAid1
28G/MXoIvUH2D5u+v/ox+n9uIgGMLUAHs0qQ1FsaUIY/o6KxCU98cAIQ+QBzas+6Jxq5ciPCNTUm
Lq5YNvaxLX5x9Tl8gcoi9M0e8xuxI3dNACAqS3okmWQu0k2pdoBJMFyqCL/vlIxxcRRS0pqLzm4L
1VOe5XpSJqDPsveeK9PtHyIrXomOBlVQKCM+8JoDUsJwT3gD4evQuHotjwfuVGv0T1RsonEE/hRr
hOV/pnTQxJFz5nq3R0Ckuz9yETaN9yhgjCBV3G4juHugEwJPT21jsSC9nxnTLuszVxinsmBNVxsQ
D8ET1VEe0N6JYMWIPVwtbOnO8d6ioHnlR0yIUAj+tqNJSrjVPzGAw4kN2Dfy8CJv1IwXO0UbyOQR
gca73O8STWNpP4G/ihLzJQZ0GVs2e+iwytrCsdECInSZPlUz3cNpivXL5LFUQoMQ9BW/kpzwGut/
mqav+yx5KR19lbyBOAODG94z8KVPvAIjidx9FtnWDx7HKsq6VQrcDYZjoGuSQGkKsrwdyEhowmwE
iYRR7dKqYYHNu2VHG4dcsOSF+isN48DMd9fmbGIn5JAqVw9UKgTO9dLpKNGnJiN6A4JQs0iUQze4
5a4i7pL6mtl4PN5TvBg5Q30+ymICNtVTdIrcWXWy1qGI36AcD5qSnOJCQ9nU+/R/zlM39LnYdNH6
ciRQlk6QTXn0KKkVIoyj7MmwAj+bY9+QSUJue+qYGZQEGRkLUQzTklMUAz/aq8o25IqTYbkObZZ0
UzRgzvwbrBRrN37ZMizEZFCTODHdcF90Vrnl9N3pncBDMjnfagyfYuR0YKjkC2n0cq6Fi0HdDFO1
BTpAYTXn1wKcDDmbDhYsGGtFdLjAj42j0ZAXBMe4FwHD8jB7Nvh8TSJBRdNIUj/tHnn7NFuVgsVK
+ho0IDJxlX/c6BVhhgAYg2tt6NyAWYXYS2zvSQqX8lQQEKLibORl1eTMcuswCCqCfzYnOsxHozS2
0lpLwyWTtBCOiNDkMQq+1ZngzIBBydxDOsl2g/aLTi2z/AUr3RlmGLvoY+foEAz4fbS9Zf8K4yfx
gTO6FTnhDrpTIoekr4q4PpqBvSbcsNlU7UXoZsJKdlgxxWhA+ys/P0OPRG2C98knG9LtOwQE3f2a
XOicIRmkBN0menUB+UMUFaTrOSWGaPa746j8qjHRK1xudae9or5Zi+fbHZN1QJcr5QgSjM2Xb0li
k9QBeDxi3eo9QiaqF2hOQaqEbKYVE+XBKugIAf6zTfsdSZ/g3fwIYAnEQnmQzENPnMT0rnYjQp9P
IbaF2VT9l5AtIfQ6EYi0SPxHEiI86E8aElaTn7yKj5KnDSTKRs5gxUQUCiJRbHSmXhQL3DOCtXYd
zb59Hm3WklhHmOPGgfhltxIcIWUlAUBBFS6QHuoaBdQGflaaJ8ZnLHqqoYHB+yLvd9kD6GTPzNFq
gbFQlPvq0Wbi78gPFeeCYv7hUJitfQfpK+opYH0hJGX8w6eETJTFxIj3bTYsgTD72JV6dt4dxc72
n3zeZe8dPC1vUscT9eAWWAKRW+fMehNhHzcWk5X0UXAhI630MNQyHrJs9gC5wmhpNP5O+DENx2rU
V7sOjxEfRqehmQMsh6lkufwM5D5zj0Cp8OsiMZDQOFUvP+TN6Bxzie2V24LCGvLbKWhQ8X2UVvpt
2dMFE7ugz6b6wxZU8knQz1ClOQ9wmHVAZDaP3Lewzm+aqd8J7CKHvUrDXTUna1V3iMwcNgrXrNhW
RhbshAztrNHYRkG6SrJuq/CqG6Cz9TEwc4IzVm2oIZ/i7ethazF17pQukU7vn1Xrn26TnqvG1sAq
mKXxbvG7GUfxSdIr8ga4qJ4UY9zW4wA5yHTFG2mKesWeN0QhGBrbwGX+b8uz2+OCJ5KrjK23yQ6X
Am/LZ9/hErXs8hbn85qc8IPc9SzRFj6hMS6SKjCp+p7rQzqplt86SIIrGioFi/tSQdIgYB8WEZE5
hpifkPxVI0I7lRogZQWVsJDAPvExgCFCY8c4F006FUgmn5Ion0vkGysTFT2oj4SyiiuynAzCSQk5
tbUPjUnUKQksQT9tl2C+9qt0aDhwpFMSd2Mdz6xhUp4phhg1pPVxTGx9kAiKd4KijbAyx3S7peYR
bG0s5d8JZuL54OYzZEqx8PNrgyS2t+vlFD/V7QXSxBndlw7ntooWFxXtaw2AoSf6c89zbhxiu5It
wdmYRidIKvSV7Ezp9ZPun9CTiBRZ3kaRmCaQgxlBOMXWypNV4l3YKvjAwXLtJd1/g7bOpnAZFN66
o2z5xYltWmqHJo4AXrQLk9MSDIkO3ZpYDc5VGbMYkdkcTf6+gE8dzecggqplsheOVzpnYqIyhCM3
HkfMRSqGdLm8Mo9eJ9O5paYB1MldC8nmwbtOYfwUuC66oZXDdiPFIQ+7Mf2DrTF4CERF/TSyi/Uv
N2rE0NcchSxNjbQFbRSjcGVDKXhj5GHYAb7Rbx1fSQimrqrJgDgKvx/WKPwQhyV/evJP6dt9Tyhd
rVg/XEd4ZlC3BMZM+DTNV/BgfHs+Mt/qbgtWeK0kbzXnJxVw3UlY2EUxEELa3VVEOAjKayKGUCdI
CRZ4woyCxbea/ljCOqDsutMrdGk2nuoetGaKNKb8ZoUnITbwqbr4o/DKAOtIPTTqXw3ipkjzzwks
bwBcloG/xXzlQHPqoKxE1pAdcYi956A8BtlIrNhRNLxS4oJatNECPia0iS6jgAclXrByPkRewy5o
/VYUZAjDtaO0RoaC8gH96tmSOFVzfCsNZRt7rGP1qo3NJ2RQT5skXvPTJea0Y9awQ9FKBmdqT04G
IKsNwWGtByIViVRwcMiAlHbZAfOCZvGDEgCWaRvQKze5TGTJVR5LlhYgPjKwdym7qwkWZRYtrW1t
fjqwyDnluE69vQcno4FEkGXEUmWMdpr/WDFjSYPW4NPQ9d0QmMfJbZcO48YUWW+FPkEDOnAUibET
qYaLToC9vMzyFfKAxr6wixkePVwEaUHS9++wEU1Ca+B5dNbC7riDfp0z4pOdb8t0Sa2iQR+StZtu
Gd190JJONH/c9bDkS5qBMP5qdZ+wjwawDJ8BM7yt4jDhGdFsSFGX+LkU9Ms07VM9vNvdt2ikgLgB
QFEHihN+wB6cgl5zFAX+NhrQB/ccNe2bHY2v0bQvFq3bbBNBO7n2Zc+s0TzFk05HZJxC9Rr6H8B0
HjVb6JiaI4rFkw9c7gUfQkYKRmmSdmD30bFym6Pl/qqZeCDxRRnjjXyqbdThlOCheM2ZXqpoxp2D
Ym+dt5RhADwdQUBvPdrNd8YeFyMAEmKxQRmD4PANWpQFE2+vtUsV08UfA0Xk0vOb7qtAQkAnZ+JA
RAAxOX8J4rcECpqbemlW1o5JVB5UMP2N0wuIrUBmArKWuIwMIAiC+dmQvmEsmDO2i/HqNJXxKXhu
rf7LYlqEiNBEbnFGkdLCKj8/9WP9J7I+rbgyMNegMMV8iIOz8FdmmT860HPSzAlbNTPE1AS4DD3h
evnWr8hSIcrQ5tVUd57+YSrrsnsv2e3brx3LWJsIHoRfM7FF0xAJ2GAE2K/NalcyNBKfPocM94Be
gqMJBB6hYpGePyeQdkzRvFhnNlIWrX3qVcycUDIVt0YWXLtuQiYFv6izM2L67SwsZggLOE0gHHcn
CPln3LNC1muv0HnSash3kIIXo2nF3FSQioPsQ2xxglsCmc7BADldcv0byxn0CXOnXU2MUChQyezA
AkwKkB6ol8kFDI8uNtp2vEX0RTECCNQUDwY2QAdR69Qg/ajF2qbhKKcPkMmpvoq8yoJUp1OXUZyJ
Cc4DuQ+aBgeUNDjroNp4ROMWJ/sf7qujZqsL3yWvBdQF7B2+0Y1fnCJZihmUTfOQwBJ3AKFKDw5Y
wfTsp1AhnARAdUYIFfHHAq52tBEo1CeI7zI/0Yli53iIVXap9v9aRcg2SdDkG9G22A4OZHURE7sR
18o+YjGqTy691/UHrcweAU7WFo7PqLjl9bAQOEmEG3Txs/lmCaoESedQCsTXpobJht+9CerHGqB0
MofFbIUnt3q5fzkG8MxmOqyWMSm15GoDWfDQpJr5tmz8+5MUpdafHrXqs6eV8cUdyAspE4KM476c
HtpEPddJQlFlO4NFdAhTkuP/lemEzoJCxdhQDdXWhy3Puj/RAkifjjYJ+w/AxSrLfhBKS3Xj8PkS
2g1YkVrulViyPe7vexMT+6z+1pcBo3GLX4o2wYFgCZAFxFO76Vl/WSkvBvKlSEdajn+XdYrcdDZ/
SYzHAmoAXSyUtaXcvZghpr4su8CECMQwglHVJBhJeLFwvB39tUoiXewmj36pY7g+ehCzco4FWeNM
8qG6mH48S93+55fEtliU39GwVMn6BGxCuXMPW4jJH3AgwuN75C44Nr+1xCCb6MnoxOngq9BDHEt/
FDNWTIcE+bGX7t3hvZFgvL449BBwms4SWONeDhc+5yNlmsg6ojXFSoYQy1ZoetVfrQHFBFZI7HjR
5v8iZOUs8+NYCLcg+y0bRX2UZkdAeAEcUVnoaPCFU4jtcoss+EKk6ckttGfb/BqdZmnTViYzmxHt
bplN/mVQhg5SN1vGZncwSUebsCtY4U9V0a4FxNTq0kMhJbraUufa432FBh4/EaL6vdUuasM5AHzf
vLFewbPtCeSk+PQRjQpRsBwCvepJ1fiT97jG0wLBbxE9UDrN1g0+hcByhOeZscTjGhIXnd8h900o
Fv5zz2YD6Ruqcd5GcXUiImSvPMWNto+5TVkXgBTv2HAkfDdjX4N2dsovovtehtFn1Drr8bmoUtZn
tPaPk9MEiuyjZWNYoZobrz8aWC2UJ5jxvQObI6OxSEh1DDVy18gHSqMl0rXQIzGLScRO3E2vty8K
G3g4N0K4DSxVGGr7MLFWtWTOjeafHgxiUFjlbsAd1XRPwwVmChZEflIUvQ6vBAG5YGs9/VU0SdrX
ofnH3xEMjOeo3MXnHbKLi7zGc/YvJ9HvbsgMWKLEdd5PyRZpPgv8nE3cSayQuzKDj07NNsIE1qP9
LTR2jMMpLa2TTnJpafugIMu0CsWgse7Vio2ILcFL6daa0Czhppj6/uDGlNQUnwkvhFO/93bwKyR8
WqFfo/+VROYSXfTIet4gf67m8tp+w0YqrKzp+pLVKvkT7oFzEpJmhQuSbh6QkjAkN9io0xnMau3r
5ZXWQW/IV+oX/cgG9RYHJ5cBGM7/A3yS+VRFBNp5LLnkkMuUCRVV1H8iB5Vogk5ZOeiH8FocmjF6
majvGpz85CdP7XfWe7u2eLkna2ezbOIjNsRKuDdh2VRSmhMikp8bHvwYB6sZawy6hrv43DyHN6KF
oMa6Y8/IrQbvkb0OuYbdMdyUo7YUcIoPj2ziOc6Aroy9NGydYS9l1sOyRM2s1xI7xno71aZToOaD
WXAwYP18BtRYJVFiaG+CA+nB0bLi94kcub5F4msWm3a2r6JusMgqmtkPRvuAzzGmSuDnY5MIKZmM
ATATCqpmjY4ndMRr4C3tAlLpI+EVMdmKDDEjR9IwppVYCAa8xXQKTr4rbTyr+meClJKZeeNo6Skl
MNotECoktPsfceWu8qlkq5sHVULtpG+ANZHOggFOY5r0aEhHUSpgzgLvwJxiETpTePyiKtsPCCAn
tYb0KDcla9v/ylVtG4KQVAF6HfYD8VU8oIJGfYVgIPwfCQ6vWsWmEaaU6p9Ts6GH4guD1LabKPk3
0rZbxSlHxq+l6baa80NOgopJ9D+Ifjzc1Hk8NhhALbLU/FxFQ77TGUkyX4AigTtn3QDBtA9qPF8c
uDGMmSgkmFsiLEV5j//bWki70jvKzY3K7UgU4Gir774CKGyQDmSYOW93yOrQEFucT8vVvLjvoYL5
bHZe5UuBDGQB3ioyiX14boJykLiY0/CtGEOzDSX0k6rcuksoQaR5cLekXFDIkPvJI/XBPgU2bnVc
O2Rd8Pbd3YsDuFa4S4Gx7JLFycqz2YYfbophoDwmI+runcfUE2sr1Qp3Vpc9ur57aoL8iVjtpXRD
qgbYHBHV7PU+uZyE7vSYJ8g+nn8nFqs1VH/bnA9qV93mKv8gh68l1XOg6xXroOGHP93UvFfVvu6y
Z0LBMpykWgckX0b2ggQOfSi5Cl1RdfQYHGs7wuJn5D8S76ghRNfvvfw2mJVHqQg2H5rYLhKtePZy
DLut1i3TlIsj3luDdt+HEXIVuK5y1IGneIgJkvYYZqoNo630R33SIOtOlqmsX/G2OpYvJwgxTsVb
+QkcpkM9IxuPUTgEC+fSPSf4F2iad46RIypHEWVMewmUDEMDee+TL/SUzSQGHQZOgFXd3MpvLyvT
pjF7qiZs+KLQkcgDCJLBD5YBMI6WjQS3LTMKB4xDMPkPFJ8VvSTJkRgGXfwyefdN8jXsBvDhNH0X
eY5cyX3Axcv3JO504TlfbqCtk/huN5JGr0ENFhkfAQlbwNhewqrFte8Q1Rngu6nZ2hFcCU1bN+ER
tZ5PXCdFSnYv+gxoktFHCwPY6vtsq4dYm1oyRrWGts3ZWippbLYav/d1+RYQaAcQdnBtxAPyjvD6
rV3meRHaphRIjSOpIKGwSdUpdQQib0HHdgaXpL/Q2Wv5pZqD64QcqBDJHcIdN+i3hejIAZlqdoJp
F58v1/vqaSqvUeg+OxMpE5gc5d6Qa7EU4qly9W/5F4IcdGa4VSga0MIhz7eIlNcUuz67T2Np8WmE
0+HBdNWt/Dw2y4vC6EOpn0Vt7eDp4oKcWDPXe3hw74FUZaT9FLQ6oeK+EEcyWuk9TVMI+mGkaaU/
bcx0p9nBI57epleWCaZBMfB1xjGynbWrGSYZ1cNDZcPAKHyJyIDBnla1Q8/wiwjkrdScYzz/pC7L
CzPzS1W7ZZ0AIttAbnAkGd1o4B9T/XuItlqrst8qWnkj20zLfNErh1FjL1CzUvJdynY+iASfrUgB
GR3BJtGc5wRtmxOY67pL9nPml4wuAY8qPDR4ROLhV+2bLUA1stcyrC6SwdblH7qgfbO5sxlUtUpZ
gxypmnutsv+RdF47kWRJGH6ilNKbWyjvoIAqaG5STDek9+5kPv1+wUoj9cyuuigyj4n44zeYTCJQ
8upvyfeRkBGcpLDxa28SlxFPwWteL0d3dDZZNe/SstlYjPFm7TeRVkzXdMDbIq1XEjDuMYN3eEmm
o+1ZZymli/BnMTV8tAmzMi2cVXQ7QwDurcZI9NrFzvLwz4/JWa18cwNP6TbTc5dx8xzB8QlH5Mah
jJjoXKyXwkCSgcd3VcMr9+5EdB36ur8rB+Af68smmi9NRSkN4wy1VvPX7LBpd2v1LWAN12PK4erm
OCuDZHE7ivtoap77BofQ6UP31UoxQjWTL9Fh286NIXyNL9+wwPvl4Rhj/qgXPVleEKXR/3AkKX0O
HjESf0w87hYH66a+8Z9NnVxnJz8ySfw1AvFwU2ma6IlS8WWsxZPG2gyIdl3smTX0Ba0W71IcEUkW
aO7aPOKvBZOCydZEbUp2wL5nBcpt4JXuKhcwZ3Q+IwNpHUBzZd84Xzca3c2s9z0O1Agj49J8U2H5
ncfuXi/O1uzew7hmLrRYO9zo9ojXov6IaPhxmDY+X6XKnmI9uzT2V6mRV+U+S+7PnBL/a5kc5AUR
6YuJpxrYsdwiCWtkHsKjldN8OMeGc8XWyy+ZeYjtJyf0qIytsPUEiBRRed2beHc9jHW6TXNQhn5m
FNTMuwmWce7+Waxt6r7F7be7yXtuC9Co2n4C15xUuS3ree95/nG0rI0KplOthn9xdx8NkrrnK0KY
OTQ4bSIZDGl0obU/A4nkO6kGhtJ7rnfdX/81eYtfon8BoyOO4HeSeZtjx+kgOtzesf9Kml1rBtfB
+9dRYMtJbWISCEdLnkhZ3jubARyURoLAwoZQFe840Myl8PxM5xS69maGv+roG1R4K9VOm6B9DjGT
cIaT7ul36btxlK19uAvBfiqSfX0xcPjTN67509W4ij2MzUnwqHF6m5aU3Ht70w8X0sr79Al7LouZ
uOiHRTRU0/soM8BrAlOq6r0d3C3DflWh7hYPUopAyAwMNK0TSCkXdOX8mPVT6L4IYyCqreeCkCbN
tf5kvCw4e1yluBScPPPDrJsLJOxfug9nVf0jpDSVsk+wKRSvIc8CQ0x5Dd7FHgmP4pUO9NfOLD6k
ILtYhz0ZxbwLQGFmg+CoxHgttZ3jkgsoa2pq6+1rODyTpsK8cIgBFRbtojunJc0OIrjGEwDnhxgS
YwCpj+VStssbFSnW2ic98Q6DzmNAuwP3sDHDpyngIqweK6ckhAVZgGpwc3TMrTi40XQLFa6cBsIh
KbBbdemm7wyCGOw3JOKMmbAnxzGwNY9TV54KxeqDOyhX7HSV8TbTGyme22ytm+qUlmReMOEL6RLc
/hWHljWCSflJstKpwLH89gG7OnDvssOt7FPl6RN80U2dhP/xnOuyOEzhG7b+m9hHeotGQCFz63rS
QDjGi6tYHyiNze8m+OIrYl2KXY3VDXhBZVHqd3hj833JtC1UyvAbCgdKmxyrFygDRpI+ZUgLQzVc
F3wGhB+09NVffXytveV7qe7yfBMrO2Z5ujV8+g9Akro9t6UY9PDEaaRoesUYuJtrTF4oE9gmnCxu
HmA1E//BUlNHliE2skGALWlbnInlUMSMpMCQkRXgpI3RUN7vuVwQy6afHgPeljjonZ9Oh5TbhmST
BS1FQM0IY/eSKW4dhb9WuFFx+tF3b/AjwNEnN3psQvRprvvhAlzI3W9Snki0GkWzjMCKfl2RaaP6
PmFI/Z+dtYe57VeWO2wRgFRScvHDRaQgwZFhwEEbYQZoW2/KISkt4QHQNk4QK2bIsIE/7WTQy9Gf
gr9xW2DWsbaUg1Ogf+E/F61i1PvslTb0aMZ4DV0LhQ+Eip7zwuouI3Nn3RwuOsIQ8dywYD0VA2GS
+wVHnre+hwBEb4DLAPbPKGFg9Vzd9l6rZ/HNsKkocmzegjb5Apanb03+hcG/4qO+t19t89yYCJ/n
zYyPFk82Oo7wNAhsRHdsE/i0xC9iY/ULDxG/qbII/s1vEoHIj4dAqNMTKlheEkUtdzNHZdvYsj0q
DjMtZzepq5d9pOV7z30mWQCQW+1/CNfwUfj2p/meIl+qfKpf3P17Kj5Nh1CHq43xi96i3pBFWJSf
AeHWMVehGHYq5yY2fHh1Ul6mLtMr0kYpNTctppY5hAsDmi5qJThTlmh/QLHl1KVYRQi/GZy7crND
zeRdphUVIPQIDpyQOrf4x7ABQ+i+RYy8qOVPAgQFT6Cz7WMy7ez0OaNwdl1MwrPnMjNWQxg8oJSi
DL2Kd43VJc8qyl5DC6QWko+f0GvPL07crv2uYn3iKMEAu+YOEmF322B31UHt956J0AN5xcagbI8+
9VhYZwiCIKJX/2FRjR0Zb8lfD5PP24ZEjZUZpBY/Hx5DKPwdk2kzWBsYFQ0xyq5lWs+YibD77AQF
OljtgrBRm/pVpmXHpcKrFfdgC10Xa9T11mNxngk/fPCm7K9OqWwjq8akWjk9EsuJ2kedWkgk4ovS
wR4GlMbiwWRHYwyxm7JPm2CkMO5uI/hSzMIRe0rAYEA91m26xbxRHCLs4kX8wiEbaBSaKmy+XHJC
8ZoQU0DsEU9ssJEAdbMqGbj4WyR0foheDy5sZWAbPn4khXVGdHAI6cqjFOIZGd558w5iffOM5mZO
9jWkqcRb50l5KFwT0r+lG83Gm258NJOBH11Uv5WDferibxNMQ3eaB0ur952Hj71QX5t+Dbv/v67v
3wOugDlPnhKF6MDJOEtN4rEiCNjZHU9OYvCGq+pYNoNCk9zdp7jZqYCDAUdyOt0ibTeahu7AeS+H
4tlEX0hqaX0Ke4wkiF4lg+lkYdxEQPiDqaA6sjt5qjzKujnAjl8xMmvrHfbtKnePKgVf1EsY+415
5YWUDxYDMMYdDm7UDZNMkRQKuUpPzUNRPwtirIaDQdYFQr6J1VUhXhNYPYns56gIvydogG5vQ/ET
lpTW89gIHphvQeQQ8ACXst3axHkyOsEexEOwm22GBJ5K2WevHYxu8TcXH8UstIkS3PfTnxCr1ugm
eFIBlipefL5DDBER6jmQVVFDgUqtB3fGaWHAQRasU6urVeR3sLs7oiLG8NUMauvRMpajFTdHFNI3
e3iq5mrPXrfU3fA//frmqYkL3UeGcHD+S/JLQT06tN3fmug5M12ZRbPOprPYyOXY407Uo9poMPYM
YmSJWI9bewxpKKysTRnwrtw22P0KrAHTDccG6mEwlEcru/HTdcywNt6YCeFonF7ealjUX6trnwyN
3MeGOyKwl0OsMGC3PeDVJNsKr44hSNR8aEmydwDyGYbCP7yFmGvVpOWGEVQoZ3mDLfU0J9VR5Wxk
pz1Ao+7R0dJzPNrGe9U7l2FUL6IndJx/+MYel3p+7fLyl1MLNWihjq+1YrXMzp68ov9yDaeKRGcU
ZS7a49D2z0FJnTKQezjCDsbMggki0xSwAGXMX9S0a4aL10hHget+zEBttQIUx/rDHqh9akC/ZRXV
8y6S4t2JcNbsHtkLO362p88GjhndsaBBw/fRqgMOOOT72N6IOJUmYBPCmBR1YIUh52I+F+3FQ9oG
oQm4JvhuExScWXEtZuvvENH7UPcsIbFUsEESQgOEe9ql/0GRvohw0raCF2HXYJr/6MOF6pAALDnE
urUeLns7UEeHEa2V9beFlLpfcEzGh0xhw2gpH4zqIid5W72LPsoHckErp+BBz3DLQjM6LJvOCp6m
5oeP2CD0jxkocGlDQZ7DgnLbPyz0dZ5J/qr35BuUrSElkwWePRXMR7Vui5YNgx29/+wwcu4bi2bB
WU06sUX637om9Uld2jplbVOM2TSfyUsoHtrCAqqS4tTjQVF52aZsz7+OGwiSNIdKR49P02Sdevoj
HJzQl2DNM1woiK4zzvQUe48N6jhclVLxZtGMUwZRI07h6kCnyCMD90yhKETbmsL2wXMi7A2DfYN/
YV8oksDmR6cI32fT25Qq3kPPGVvrRKRaOBlgEAwsqy+ipBbjQcR2FWQDCCBtWe9JHM5ozE13O+bJ
eow4LDZV+pJyGKjJx73e/GUqNYZ4/2lPfqqbqCtLAFcXaHt8FrmUSmmruhC73xzxhf820m9gIqvw
6MfWScwdBuSAeRKTci14Gq+Oa70HdIbbtiqC4NqNKZAXNAfjV2dDmx6gFmYAjb+4jQWdr7cfBrpS
gAkX59GE8kq4aKYRHgXJZzKSMs82vX+l42+7yadqZjrtaFfcHdYuobRhNRyEz/Tr+MqaKKBJQIS3
AJ056bXsGsCBbsgQs/Giz11k8UlChgPcYFlBXGjYnkiVQdkjW8UDL2TXjJBwul8nqkuIG0fqlBt8
/YKTqPOKPryIp7kRLvcINFLmdgV2YmjcZxeeG9eqNxESCJYrphnY0m0YrwiA7sCon+vq4pbRITGQ
5RRgafRmjm48NpBpZYuFOM70MfK9FDIKujyDkWdjIqfnIydGSFnLAchqFiHM5MC7CfJzANPBQUni
G/XDSAnmKZPYkuoVERcEW9ELw3BPsJyWB+aAsEk5nffOsYw+xGaghBLOECuE25kKypFFOLt45aoi
5Dc1zJcSYlfU4JJMyEk//mvfbabGhfFdBu6ucpqjVQKOG2ByLeePjoUBg+PKq3c153HEJKylpxsg
gJLziHFmtJ/R9miUaVMRniJcZoOC4Houv7a4+QyfMv8o3IECcIg2VM6eDOwgdtRagroGb5sAYfUA
owvruJySF4v5pTa/ankBnRZ0oLpmeO2QXtNFawXTqZtB5F9iJp4zIfS5RKMaqyj+gtJvDSDeqG68
xnwcHNyahhm9Xfbskmo+WoTQrfU4eUjb8zCfdR8pcn9GFjs6v40GC/wXvZyJoO/sx659TyYIeu5n
hnqr0frNRw6ANLKOYorrnsxHhoBbbfqJiMLidWjaU6+jfQz2dmI++SBvCpGD03KK8AG2a+9crAAy
2OqFcdBZT1YdPWqztcqqAFEiXkZT/KiKzyzydjPGHl26bUHyxwGXTQRJnMJek+ya0rqXeN7TPgeM
8fF/W/lefTCyad1RmD04g71Wc/XkWBCCTYqbiTAg76kOQVs+mScbqtj0/l1YfZjz0afo9nxWfbcC
Cyd6gBMJcLMeUL9A3bKjVQ2mCmk8WPKja4KXakRuSm3aWytHq55n29vIq+h7Kh6Mmob67H0W5RPE
3cXINhb7otG2LRnCXnHBvYf5WpPUBN9Qy1c/DcyChsK6RYLiQXKaQJ2NEfM7FxEWowgA8q74TONV
Yb4ZLaU/VgbZG5/RJi/FbiTeih2cLbdqCZ7ylDRa0Mb2u/Rt3NBYWAk5DeRBpfRX1ZizsJHRNts5
CNdGHe0dFL02mc86PBFN39K3MZp5bzj1Jd4+wdHh4HTIAg4p5ETiwBQHYddeFpztl00ak8u3gC5+
+xQ8In5nJXtzQvzfX1fGPwa6EQC2TDgNTKWc8onft9e/y+SrIavKAV2g8NGgNJPP6jNRlb81hvuE
KhQTtcVA1oz54tbNr5P6gda390B/p+6IFjEb0OoytiYNo2bIFX0u3bWamqcZNsQCIuPzwlIG+Vwm
+SgjYHuvq2VrQF/MonuHIrsGWoIpI0LRWT9XMAtxshIdjgkf0YQ5h9hvWt4m9yPxoGhBAzW0f4Y1
ngrczRGhjviGCWSDB7CcyELajCZCnGnyhSCm6HNbFRxghAKa6qcUOnDUPKeTCEG55cy039XWtx42
ZCMi8I3ZmXEzX7gRdPOPltB8RuPwpqU9cOoMzGywj7Dr7LlDGF1I860HzWrw7+JPXYFci2pBA7mh
ExoKIrDdbzGaCJl/VEztIkbIoqSOa+xK6ajgn7lvCXI4lRKVnNYHvNm+1PJi1jdiRUeY7NaDBwU0
VLcqyh672Hi2MOAW9YQ/ciG4y98qeOmtG7nrQvb1CX1w0NgPMSNGNLlLT1RquBlxuBqW4D+9Tv8R
hHGIijX/CFvOp0du6gku5EU2Y6RepTpJv5qJJ42Xk3ipKZ1UY9zPQwUHFl8AeD2QQMC3ti1cQwbR
nEmPUvGV2FJhpdG7CDnpY8S8wIM7FcFl/iPCKosbuYi+VH6dwQ4KPN9h5SXQstj9Sc8xymHO+zZJ
WG4svEC5c10vXaUaZRocV5PpLce5+BEF9AWgc2tYCq3+rJUe+4AQKq7NxYFCjA8h1pzys7Hd/HId
3kDpHokkO+lDNq5GWt5kjFfesNCTUiaqCfMMw1ljM3FxoHH1ZPA4Njzk5XPiLGwtHD8Xe9tU14j6
J8SfJYP2FvvHVGNRULkWlY/sqt35eNO3MEeLqtlUk3blb8Dj9hJMtZL/8GHy8J4y1cswr3L2ZAvg
qeGZbXGMK5/RVQ+9m5mYe+7aWwre3EKKkO0YiXjmUzGLnkktbQf0l8WaigrVDea3orIYfuIZ+nd0
aLn4AWtS091r0B2WBRlqFmydAaIu9eTskZq7zDiRQ3t+SKrh4tXdxXeCS5BgfAerzoCkM/B6Whl/
Wk/kjdFLtu45iqmwGpp6Jiij8Z+XOisoVxtEDiYOt92cbfXQXSeuzjGFDHUe8tfIjE+Jmb7ASECH
V4ynfCA0EKtXXmBGRAQyLZ/2k9jSUo8e8/LFl98+uwfRAQZE4QAP7ZKw28wwARMCtBEuuMhC4Pkz
SEErEYz3dqCWIdM0vJl4h3FyKzl51lNzLb3+XtgpkJr1VkyYAeUluD8Yft29VH9sG7vAId2V8fC3
JG0vNNifHiUFGWvOwzwNOKkh/TXLw+QHf6je5gLXlDG5p45/tNulwAjdP8Zdd0wTY2NY7p6AEROQ
F2CgfyhVgjkixnvoOCetWgUMdjyMqYMuPyzjjwWW2ukfBuY4urGPKCm9T23OIFoUJP88MSJvcy6g
GGkGFCaHEFRys/bhBKMD5hrziCGVUAAKDuzLYaNtYmE4YU8Dmbae0LJcckqIANW1ryB+4jLekjai
oewIy1uOV3QbH4YlRIe6o2R0AW5wBRhttGEoB52Qub4Hl47xNda/mNgDERMoJrNqRl1xwylAUtkt
wly9ABYlcTHVt7IJGAxIXy03cMYByYqPoNlU0cEHWvInrGkW+9FAlwV55TGbO2wcv7QeHZj7GajP
2Lv67G4Da6I0WGV5hM/O1a1juILW2zjVBNDBhGiRVXt5fK08bwuU3Rf2Y06Qtc+F2w79jesMcFIF
+yFKDlybvXmP3OxoYNUHCXBJss3vm2YGSkwRrlYkK2pX7bj0MPqCw0jPDTtKpfcUCK0Dikwxkxsx
sMUKgtJHqoIOgD6wz7+Pmo+pwt1svPrQcGBsrCoLXWchYdu/jv+yXWa8XFMiZDkJhja5FUywMtUz
iz1Ydf/szN3adeAZVod+2sZa9kojmbJy8MCFA7EeOcYyvD3hrNtnJ9/gaIYLJLCMt62xlfOizyDO
T4QRae5uGb1RAsck/UsWZgTfpMMFK6X2pQf38xe95azTCvOAE8jrAss0TwEIwjy4EENsw0rtZp4G
W1RZ81sHj3QarOucG/aDTbmrl0wU6HsnhrrztqZxiMMzIlNqAJbm4u4SfFrwspzjLXzaJnnH798F
lZWtbhwKaviCUXdLBO6azVyxJSsaClgxWAt6R+sYz2vnEwvuPovthyiU2p5o+bT9HZTDuHdxAzD8
/j4Op4JAnlXbMz5NM27Isiy2hYiBzKUfsNyxYIRitePCBLaprXS2bxpza1MyTM5tmdPgoWVFY6Bf
VAnQJrG6EDfuroXZsGdwUzOltKlRFNTEDKeByf3TVdrRpb3RSdDK1TvKmcdYw1esCvGpvhTTF6+v
bbdAd1ENixUGgZVvEawWaEoUaV/BiNrmkwGjMD+ri5z+c4VPzFnvXtivSfM+g8QVpkh8kD7UBeGY
N9vd9lu4Cah8fiywCxPf6meeqqdHvFU8WNU5Vrfa5Qb2v/F+JtAgwv5sid8xGh71Q9tiWeEuq6n+
I1nqgq27yT1OCRxVHLhU6S/VUj7D5AfII+yO646hE9+a7zlRMgTcakphdxJQCoOEIYPhqZdv2VL/
pRvfoJMAnzdhmfMeYWZWh4SnxhfMkzNsRBubOXsqHxz7Rs+MqQB3wItEv+N/Arehx+KVIueh1e/W
dB0ZoQ/LZqrxwwJKje8sI5lHhToTNdFiwMVGfQPWzh8+pjQ8qICKjdUVVP0btStl0kgJpHt0ZgU2
nvQpQfzTuFe5Qdm9PvRiaYJMo1tPGHd51rLq+/Qt9neqjtd8EDnvBwxXHs2ORCrNQss5Hwq4GiXZ
gvPSnnglMGB1n2W1ODfoMJBo5wfsvzoWPiN9ALC5PekxFNjhh4fppNHGsD96+IgenRf3l6HhJhS5
v0uxCT5x9Bh4TaBzASCejb1ESflNB57rp4kzPuiRs31wdLRNBE//j6g33ZYxYve4QGa1I4LYcwar
IPnx2wImz1E60BcW4TVFfzFQkzEWzqcT8br7hmoj5YmOdY9Tm7eRZxEZnHt00910XhSBi4hl0aXn
8I2o47KeEHux5UV6cOgiG1fnR5cWJgc4nP+rpyOY3qO8bUA26trA/vBihcR6L5tOSzqOX6JRBufS
K+zUefoxpVU1f+uIKzt7M+TaZmwpqA3c5qKbzMmjWttkAxExCxMnhLk1RGN+pYrR3cjVNHMVpcS7
O+mhNbcB7r72U8S8lGdbBN2W1rsHym+n3YiZElvA1b5lPdfAzFyBtLD8UhOGYiypaYInuVawmgKf
W9A+9+OXNVK8CY4KS4s9FFZfHPS+hsQLfZyer8kyiKRtozPlJ1ISUa9h/OHoWzaeU7+kdKm8YwYo
2AIFQDdN+k/B8Wz4V4NeJ6VmpAvGVjhh2H7u1Y9iVKp/BGjD4ShkstE9XNIkFaaOr4MLvzY+m4Wz
N90L2CglzG7puq3r/CEz5wChlUr37JTntHC43HghuTD7OBxmu96Z0NMwXlmV7bfNrvElO2qA/DWp
VTP9zJgYNNLUl/1bC5EmX5LdApUTEIJJUxPhL4Pqm0oqqNF7IJoMnE9WBksiwrIpsR/5ReWnFXQ/
+sIgwNi2tAoOUwyBYFqF+wQAES+hSy4wEDZS2A7MaDiA6D8lZ69BgF53R6SKxwxgRnmI9+Gs2aLl
5Q1Z+rCGji37AXoVTIPCOvjCoI5+kjFdBQwa5deMnXDtUv7Il2lxe4NmBW1L7u9K2Rfh6hUVcbSu
uzd09EzZPaQ0ki1Ac9u51pr4wIr0KEil65THw+84AU+ZmXMa4DwZE1HnDgb/PKybjtGqkV4i+5Ym
V4V2ZdoP6o1/QtiT+HqsU+ia5XDqNITEXEAFyCzS81WRz2sYWGKIUFMyQCSTys4InU3dPSvQJZtu
lPYeJcTMHlYhlvQxPC+C2vsJwmeFGc64S3N1DH0GqMvVduovzfoXOd46hsJfCKlX/0blaGK2Y4yI
accJZ1bGkm53SUdoSFHkGat0mO9DdHQTThhSnVotfHGK5V0QFMk0bOipBt34r6zxQ1tMSiVrPKsy
fnEoALyMiKkaRUA5MEhyTy4WDo7bX4ok+EI+OENSMFOY0LmGRMuh30GppKBra3O/C6Icggleeumi
bTN0VzUWm3ZKkFxb3Lu2OYcCc5Va8WkhCsibV601P1NoSA2mzFZt7lIhTyistWBZldcxfDMX914w
ETG7WwuZnx5FomBtgjtC5npTca8ZAgAFCzqIV95GUBMPhHhICXZMkEl9WD3jaq0/s8+hT141jt4s
2sd0jHPTv85kcxc4mmWuuAOu4cBBtvQ3cG7x6dyQPoixW095pjqPCAoHr+9fwaKsNjAwMlHp9LVi
i15IyghB3bDhXmOZ65WIavh1HuTtNPDJrNha5SYG4Mm4z+yS2L740/wYG95PVYCJASEM/r8egFLO
tKm76nDCafjcCjZTTWAMSQvovErvi1M1VeNl0L8XdU24KMzkvU3Gg4FHc4YAe4EnYi7fFgZx6baf
MUrhcv09D2Wd2uYvSYsaj6Y1A2nBTRMTcPp0FF8/Tf7SDMmJbbr2oATSTEjaVPpDqKQIHQlHAYDB
TZ40UuGT0ivhphjuYrpUwVlLqDoEl8W/VJCrQGWldioR5yPTqrDUO1jzhcWPdwZXC9d7ERFHJXn1
5cX+qDk9LUERsGhsoR8u106Dbq79C5rXxcKpnA67fZSbAkztYWQ+BO+qHt27k9ybJKA5QVQweHsO
rJapCeV50pDpy51dVO5uIPHZClBgIaJf8ORnglFw8yuIARzL5kQF6uPG/NCZ4Z9aEzIHOyxfo9kn
bj0JaeDmZZfzQWWFymY4Ijl61FvvY8CmCjTCYPbG3Nvi2iD6CiLmwddLmHY0Pdi3R3Xxtycvg/wc
3SI1N5t2ijF1wv1jOTm51tq6h7lCQPexJjIlCa7tbEsyyZ+2PS/drs5u0q5IV8JIzIWLyj2P9Zha
+5yOy4AQVdP3KmjwH0j3njRx1adrlR+1RQYTd19kj6sQI785HbZB9YUae5szxbL97tHBXYEa3jfm
zTJXGPtzI/tgj5z1GL5yIBoZbJRqX3vPEiLNnLkesp0W7SyhsWA8C7mHkRWb2D1rUyYcKGnjA6hd
kbGFWKzDnDI4r4bhXphXkubkpsmlSqDxdCFCc5JXIxVVmO969nEMOwDRIdT/C1eAdKcs+hl/4k4n
ZTN89mbr8WjoG8fYNI770UQvFQ5YuYAM9VYvGSxyOrXhh4NU3gUo8AGkUq6rmQF/FjDbA9ZW3adT
48NNO5iR+6JzIUbMaUz4FEV6qHlSvy1gclE4pg3Ry0Lj4fCvwXzSWozvGP7FT2kN56wmKQucyon7
k868PR6+FGrHkaAgRigkxHZbzamOJaT9IiCKZguAo2BpRwkmyMkRVkmU380e1hJUPg3hhmkOPz1Y
R8m39r3+wWzVJve7Z4oNQcFrso45BfGAOXAuvWbIWZhCYLe1V3SoVdcwbUd4wGDJJBwAe16kIRX3
dE86dORbB8YejxoyeLAqOhOXfU7OOZUXxq9zdqF4NhVTL+bBVvGFlkEoAw8TYkBcADu02JnHre9w
2FvC078W5Oz6vrVnnACJE3uFK4heGYRnmlutyFf8EeJSDxCvMzhReQ5AuRzHyHyu4KSBZk9VsG0L
TrrhKlN5z5xfMmPj1g6efyEj6mKDm9jWghABKCvuhxRgRLHViXpNYaWFBtFWznc1xFwG0LD1rvyT
VGrtFSFE1oeOu14w/+msEy5XAUxLm4y2LoDS126xK+Hitd9DcWcx++SxbL4rEJsCopzObDIiIUJ+
buGN73bRsNr6i+PMa22s91OyMts/weJhzcSuzhMbzvm87KUeIYXGnnchDrY003IjxRgUMSXQK4q2
7BvWPR1i4YXMJNwXrHEfOK3jzpFYJpdCmj9kQbQGYddMo9t/vEdh+XU5/kAIH3J7XtepTzX+lRbj
hqYSHGOCXyZVdw5HPZdRWGmxSsHcSEhvoXzgt4vKOZ89PPl5sWfZg/LtaXM4DxIsL0IeAhkROR6M
0Evi9UhHUM2GVME2k51x5mHR0Fjcc5bzRpzM9pWDN6ov8JxJAhV50EitUBR47LVbIarIFsqEsPjN
Q6DlAMCrPvX6q6CfonTD2YWfllYHKQq59b15frTR6cpfDblbQGOge5bJsA/5sjEzVnNIX3vY9/IX
BExxcdV40KHFN9goSsPCPSPV3siGB/FhumBSv/nXFggol2KHU/MhTtl9JAzlOYltD3JAyKFjIQfB
6TP0+A5QWAAwFv2r9OmrsMLwg3wjYkoK1ERjgdOU+t70W0QY6qfH6ddasDCipyB9JHio2htj+hFZ
bV6WxBSkq7KPV7wkvKmxNmH2nVzjhqGcuZU6d4mwxWGz5NPVRB5dmeHGgCStoKpKLyS3S5ccVKyh
QaLGKC4EPMKNZtZ9p7kWKC0wbpOH4kDnNdWHJc+ONJsGRZI0m7//CWzZok5q4HZ3e0uYtVRaEKxu
k4YOGjgpDv5r0CDOFZFivbXlRVnIuvppPsl1pk3NiirWsTF86UQKBY9pcKNX/JsvI6NsVy9fhqze
wez89Ez/GPnBPZ4gmi6LD8W1hhE6HmXrY7yE2NJYlzXxHn2y8ly0WVbFBaNsKg73nPvYeQTMhU1z
vGHKdutyQE+mF4AKhYhP3DBfHmlgjuXM/K94DBAO15w/dK1EMU8m6s0J/MLCVSpYm6WxorS+YNUj
lmSpKvZWbaM6q9q1G6fXkIJ8HZiA4DN41phjxx8XLQW9ep0DyJNz+0f/qw3em9SAOtJma+xvSZa+
GYuFqyjA6NzjmZbxgTR8X4PM0DSTiqzXX6o6+Smap5oZoBXwvy3IDVKr3ZyKuOLkdYyL1Xi3Iszw
Kw4fasK9q5lnlD+bU/cND3aNZu2tavAgSjYmJ1FqTy9RW55EVpQ19wTUI+puUWAARKUnDwoA5JBN
IniV95/pwRJg9tvwdKQLjbxhLy4yFGcDRIGcAKu4xEGzuUYXrbWIxGWCUrUrDvQH6naSQvPoGQI3
hHbWfAmHisVGQwdBVJv8Ayr9oNgmNYEkXLu+u1fjQFUWPftA/AJGLcQRW172LAeZR6CFm0Opr0iq
24oQYQjeHQQlENpgC52HCguB8lun56jeI9juLPEA41COegidA5nR+sGhJxqhstgz82HaF8fi4ITH
C29DoYBX10nsr7CfGINot6T/l4DLmTgWQKp9usV3DgxJF4LJ/ANnEm7RmrI6dHWMzYczswific5g
a4+emOTzCRX6CQp7GPQSouTz6/AOW3IX5rtW3g3OFmoqktYfZrbewnWBEuJadBgOkT4M9aryIohV
5pWnDsfbM/YG50pD8SweViHAI2ZA2RDjlTSdZUKCEZPBCJhkhWRrdhdrL2jCZJrQUs0VZz27dTfR
mC5ciD62yPSptClYtSMdOIe0wGFH5pEaX+XalmEW/28VmVymV4kjqoFWLIAEwzQvoPt6c+7MS5BH
R5x6VrQHqAEepWlW6i0hETNhRmDeBc/PQwN55g/1BwasCSWFTncWauqBQ+97UKvUNVaLc/ZAbFpO
K8dckwdCGTTD0ist2IPYUydEDmsg4C3quRpAdGFHc1hx/Gt8rd8g4+rLs19GUCvUAIN9DwssVTxw
A1nARE0U1J3dPMGKId+l11bAvwH64ZEozemTG9Pg5Ewo8prkxS54edN77sHpXHh/LQoqaOPIArvk
i6sr8SBgQcEg0y16nejBJ6hXtb5T1ltcftthju3Kegue1BrcSQc3mTDweOrjcDXUCcyQveCCyjkI
VfwpL8PXGg1WYhENbd7q5L1HVtEzUucsq83XZeDkZ+2q/Bfi9+doj1K37XkeAyfVtz6lGz1mdTkj
tnblV8QRn/gAo9IQMlOeU58N1Hz69pnznoop0T9xz2BXEKq5BOWux7QfbRyERGZTZ48oYD4GkSCg
5iiOYn9aKtFwpBtlDtPbrwZatIEZnvRQuXEwFYF9gnjRvNG5RjhG9j4EccodIbKFHDYNTUsQvDUZ
F3z1A5beNu6usdUvFOqxclt192yE89UDl7tUMHJtaZDWMsMioQgu3wQrBBGZE26cJT5FMXfQR81Y
Eo8sHJESxdD0iI8pgzoAaraUo1nvjFj+Ooneb7ro+D+Szmu5ceQKw0+EKqRGuBUJZlIklXWDkkYS
cg4N4On99brK5bV3d2YoEuw+549eh7kk5GepfROs1z0JI0N/XO6Tfjd02j5fSvOhgUA0uhfu2bGU
eyWr9Bn1x5ixljtXqx6N8BHybVXdNROHVfw1lxeXSSJs3SuR2OfSeh6cMGgRqldXvIQcr+1hor2s
grnlmCfW3lOeaRfZRugIQGtzDxTTs4GPWUFfBLFA3RUgrG7W9bDLaWeysk2DJH6WTmASiNEwWECu
aYyaOVNzPjrUN2q3dHZ5nlwm6tGC8WAT9RO+nWwu9tnIxakgbwA5JEV+Z1gTxFErFx+oGW1L1Dh8
SCOvmslHgH5TzYAeBeR2RNhbNFRh2pdxqa9cRvuIMdfCr2PU86M06kSBz6jiXZvo4fTciOIazcmh
Hmaw5PZn4D6dp1s7iVsTDUeB6IAiJVIBCTBLkU71VA9U5nYs2nadNeSutPrzyGqLz8lPo7/Mokyg
EltaFQhz+CX+/XHWnr10OniAo5mFFSSzFjSV9JAIaoVnvAZD+5jpCUGOYpeF8Zsvk6dw1k61g8sW
63xt0UVJ1gW2NMQa14I2orCKH3Nf0jXVPI3NSJFGs5l79n9NJmQYeusp//HE+GOl9Zd0yoPQy48y
aXaDMx0k75q9JK99V73mvo5BzVR1SepdxPHuZg7ybO0cedqPVpNHBAnsYKVW5GjOUYIhPmXyquh3
UcNGCNC1hJLlUpVqWNum5SKxv3XJswgFjC5PLRXqM/2bTeeRpPhj/GllJnloC53JxFfgoVvQs/Or
CCNiEw4LjRB7vX+2xgXPUCe2BTsxE7oVntVNWH5UVq5YOcHOpyO7slEEaad2vE3VuE1b1nSSoSxm
6aKk5OqKDFI9vGp874b+UjkHjUpggFCU93dcgaAdJuJJC12StgxB2mPn9jz94JTTpnG1f0tlZOvY
SgJt0jlmK9ZyYic3RXtY0HhBK+cEWuAE4vIFYTNjHlCemMkqHnk31d4Y5Y+zjiy/jZ9YPWFDay6j
IqJMlvE1zSrCNqO14Qd5JB7J8nw3O6KafJvLjqgVvNjQzr657ZwMjQ3dC5p74GOZzRFmFuui1dMJ
KSE+quxrSYyJMKtv2VLUUbIsecWnHRqYZL2Unih2VfGh2//9pUSVlFF7hqqZGe46y+RgDPOdmObz
IsVXraMGbF2oBeJAXMN9Jt8EsOHoJQuFodW2m55AzERKjAcHrP6FXR5r9zO/oxb/ZQTVtll3SxEL
jUK8pJw1pXBJN1Cy+bOO873tUeZP2Xa2kR5PHySMyfnHy6y1HuNVbZxnI3VOLPa/fow9fRL/Cbwm
swwiWAvWztFI8JqUrBxWvbbnl4n8+CRil0MUWZbjxpztp6Wy3kMKOKhqeSxoLFpNZAL9hM2/+dYl
VEmK75DOytKETKC884iHNOI6emgeMH1xlT90sKTHFqW772TrxgvvKDYY6ehxV5Ih4DKQVPgAs9wb
aMKYPVjl7LhY6xmB1TZ44ewRhGFfZmtvWPVnz9JY2A7mddU47KAVtgeyTM1gIdTMIp91dDKO3rr+
iFiROowjhganmD7T6wxqjbUaFCYnZYJ4as0Ve0SbYCQkaZD9lgxAETb12QzqyMhNSKZKimARfFok
7AFAjS2q1KINItRwBbuSURLN1e66nJ/C8L6icgxUIpgzIfwHHMFOx7fDGYjSnn4sYJ7cCbezoly+
8NapoVn1AMPsKiCCYQn1/OdokPk9Yjk3EK8XfwyKXcFnb6817bXD4UPgO9ocJEBCuQYDj3Mh5G/3
GkVsSA6YTui+sSl8Wk3zVrIEVvNrlNpEmAM6Jdxqrp5dUWFAGJ4Szix7wtDCN4AoFgzX6HGSZu3z
bBAiS+PKpZHxxnAwqoBYc6fVWorfBhad5x8r58oTf2F7w3NI/kXbyY0LJkDzer4A+wwElLqfHr/n
tKyaZTpA2K8sj9UYm2DKYp8wNTTabepJX1L/qBdXuxtRZvb47zkAja2Oc4rjGgInV1yxjZIpM8Nj
iNGgIHxTj78MMutmoH1qhFUBPapUrmwusbS8zGl85DVdxpY4KnMsdp1VvDr8IBk9mLa4l43+66J0
lBHakWz51kVLmnP0ZCJRJMVvl2WUyNFJoSEtNiIGcJ/GsX3KAxTRxSp0CzHkGDTIuTW0KjFJZuQ2
IRKYvsYw8Ima0WJjq3zLrdffPYlWP1OfLSr8qsX7trby+IqB8U61MRYDeif5wNIa3YNk+0ZkZvXf
Pn88DxWSHNh6A6tM9haRCtLa9X2x521LWggjo6K0ejYvwjHX4/jPQxPP+JlFuFm2KbutRjXsbNBU
xzupgBvFLTqT0uo++UaMNsHHIDRsq07sVVpcmnCYnNTk3LrtBknxt+0a9PoCBWA3E/Q9QA0miBNz
pjujBDvNLyTZMWLsMrRoaParipwo2IP/YEu2KL7WO9sm5TXZZvhDJP02MVRAN4GopfDhbDkLdiY7
PAijoTJErbz6Jte/zCkl/MnEnngn9RFhApgCH2AOKywXDP0eWxEB7nm/y/rlLS5fivnAjx7aJK9T
x1tU4qTyuWOTrSgw9f5lNF9bilX6Vj60773lM7JFKzuTN+HejBI3c03ilZNjpez4oYCmFqZipMeH
OCyo6o1PbkM4mzDT7eLUb0l+N8M2kA7RE5mEQXACKj946DNX20QVMYGx9TSHL3roYWWuFNel13yR
YOwrx1vNsQNW/gkg2fjVZzd0BBc4AIhSyO9Sc05iWNhy3RqPP7UlJSDMAs4BKIJyjDEItq8sN8sC
+Kb16jf392m3/NgL9makottutINKxUHzaBNiXfk0l5Aj54fhRf116gF8WSQ8v/zLwvLZ5YVZdPn6
RX/zU9APrfW53tNpZ6Q+KyXDcvFtm3xhaj5bdCVdtx6i/DT23qEm7cNilNeqf1lpBokSLC6TdjC7
5G8ZLIIenG0m7cBa+GqbfdAeJyTwRDA/SovYniJ5NTiRHBgYP06fhOkMnF5i3hkijbHdud8j5Oog
FqRz6Hayes2HLLIZ1S84lB8yHlQkIs3zRZVZpjbBjikYuF2wOJfy0y2rjzB5iWcWTAy4BJjE4Y8i
WrnjSKDN7nbugQCIz1CDaCb8NBqzi8FnRlkBTjEQkceaOGiFuTVcwNmgbWFnvl1ONgWzZxpwJV2A
JWhZPZprA5cXj2j8zuFB8CmDhwknyoIpI3FuiKemSPG9WJSMsk0w5eL7xVwYNjmtVLVq2pnyjmP5
bwnRGxIKktcEFYe/rQe2SmJPnKUHsLISpBY/zFGtIDbTFGIhg2cHjOo6W2CJ8xMawzbgUJLVA3po
QpPJTKmOHoamcSINH5NFhbLWF8vaRs1dTVFAJ68r4K6xXlWi+y5xoOoczgChbEV2IQOlZh0sSUpl
vu8EoZPfS/3FSqtVaJk69yVPlmf0PyZnxsL8aqXTLeJ/G6NknjQgiS9tg52he2B7n8wOiyBecmbt
gkHB5qPUAMlwp+qHuZb7XL1gbZvkBI3xIHJTegr2+O/sx4KqTOuWhbOdNBcc2z1gu/4P/GpXIwGi
4nM3ztwQI29YDO/yFDU/QzgDNRBgiKHmXwfVoJkpeYQYkEl1Gats6zcgiXHIkGAjuNefPHZC+BF0
Nv2IvsUKN2TT/J/I7ZfbpF0qlZmmSVQjXT1fKs25Lt38sWj2FU84REjTw3ahdSm5IBMkp+yTU73x
KJR1hfZce+UTKEmql0+hCPfFcldRadhAGFXJIRLYYsp8vESchfoIn0DtTMqCmpjPPmqePqcNw8J5
EcUv+RQ/dTburHhtmeyoqQiB9UjPInePBcwg93oL9bdmlCh5HyekT0X2QoblMp7ndLfo1Vr1WwCL
JXm1+28F5oAo3niTVyPcNaALnlaYogzsna8Z0i9AaQ11ADU0QOAaTMkCfcVXlN5H91slD9kILkrM
0vgxdo7auxfjmE9YWtGZd/1FhbXObJ+FKd76OgxkMaM7IS4GG6kUBzNatj23fgNMCyGitjTDhGM1
p43SqI6meFfX3ggSO8ti7+HSYtVljfXcrzAl/hvI2baMt6Hy9vWAA3aafpcwulkR0JSTW6sIWnrk
rcYBszUd45uCFCp2A2GCENqZWEVV/F07xFzyLqn9wx/eJsLHcnMgM+bfl9pOeiwpC55p1zgoR9My
416crq52FXUWRGW0dmb6qbhRx+xLgPITPv7g5s/FTLATM2aa1TxPxcn3sreYux4rEUJyfZ2EYGBE
n1Rje2IxQBRPcydUDCCUBsbShAZWoOgywBB2F/vfYmyVoMxkHiYHEbMbA8EMJA5kyUi5FtbI4xQd
TV1+Q7kr+pxgvSp54/8YFgH7jG9gDJb/m7VPcDlI+hir2iIQTXbwM+emrmPJ19HmdLYHnfyHV0px
wafgXV2mCeV/HDLMJfAQ3LLTcPElpM0UKpm6EIz3uKIFm6Kyr8ydDJwQzfFYnuzZPXqj/9pPKueF
KHd1k0W5+58Ahic4iLgTdDIyK6QNDoGn+p78ov84jbZZu+Q8ienuRNt2iJ69qt3hSV51SJVo/Cr5
Jf6vN1LvSYCTeUZF29tbhoPa/B5eKpoz4yZeMwcVqxpFZCwtpvDfWChBYUjkbL93KzRkEdNkV39M
NrEKLUthTwIXCOIDI9mLXWAuQrUZ6yNK/pPRVXevZvMwBlBaDpxsJQZ9O7knD/6zTiq+LFpDIx5p
VCF1Vgh2HGkDrEebaiL3D/XWQz+M59DlLksaZvuvVO9XyfwNId7GBpZkf6ueMnMMAdK0p0lvCHKz
VW/wsFZCAXMRdMwQU8hobkTpXmUeRBpaKDh0ZwpprEh62Ma3JUzXM4uoYK+vEiIy8alwhQ1ZRWSw
RDbVU60un2iCPnezG2QEiPkcM5AFyLD/c+R0BJaHewH0lll/KpFb2u0BjNeZ5cWQ1OrMT5TQtAyQ
ZmycQY0D9cL1SZw0a3h2quJDJY4UKsmLvVSHSO9hyHiZkP5uVZPEjOIYMB7LEq1x2T0dkqul1I4F
q1MoGTVgO2phfBaRe5jL8aprXzB/xJGmcsuayWtG+zogMQRzD2EyO0PsSoxqurMvqb4FJPD0rd1E
NZr36TpH2c7S09NgIX4Zp8cQ+YHHNbEUsL1hYl5CE0p17LYFIeOg1uGPXk7QucVytfLmuZleY+te
hCEuctLOsMURRXHyOnGEjo9y8uDapwZ8PW4L0gKKrew2JT7nsJ3Y1u9F+qSZx4GaTQg8tMpIJ8LM
46j402NzE3mUL01OILuOdAFvfHFBLHvy7uzI4vbjwM0mtu0hJPgKMoXZ3HLst8S/m6So5PitKx3H
CI/X1GYUotY8wi7pcbO8Vaic4nj+Z48ObtRhVLnG6s2wreinNcjKj5wNiZWbmYqKCS1zZfXv0eJv
krrEYFusS5Y99XlkWHLKDmqrZwSIiXHMElQwQZkCA5a8AHz3jx3LXDrdmcJNSWmqqbBnAZep60pM
Np0ydonB+orJSrGo/I7hi4zaVBUlTFQ9e5/gxM+Gim6E4YKzlyuFI9FNiTcGKllQq8UefFptUgGp
edfRbAKtSU+p6++VWiOLCFJJdpX0zuGiPSaAmchvlX+QAKl6lJdCv3QmK68zh3QW2rt6qv41dffc
kb5hDKdY+I8pi1jZl0+aJd4N34g2GvfE7Iw56VgQrNNYMHMv/T5yq89ont/HbLr5pc0anbNgaP13
42fbrEGb2VO04c0zTUkJRq2pwxg0pHW5CccC9MtlvY8aQiFEy/arM3s6Lqk8ahip+aNdDeJ2Xow3
429gVicrqwo3rVM8itrhUtTqE2v7M9p5TVmcMvyOLBoRKZad8clM/hvG7tVKamobwKb97lvD0ZW2
6SmM/E+E48l+MZlWplQ/zbWg5NE7N+kchCHWRi/Gm9O15lNPoMrWno5+D38ZOhzAqY+1ZGrL8ITr
lo0zaUnExs8qK3nV+Nlr+aLZVACPTX7pGoMULB00g8OeVi7gLBdY1PROsQUCC8GZ0k+EG3ndTdT9
emBgXKD6kn6GkfsvHVzwIXFBT3eBZJXtnuu+tZm+M6sPzJkHs13SQ9UTaMJ53dlU2POHTRNx8xSt
Jdav22mfWlIzgCX5LtMNhDirsPeJEabwi0ShgfXSNF5Lrz4NKOO5ygKCLgPXr59duFR7IrMF7fZo
FId8TjYOv4OnN5fOC7llJ8YJc37u6cVVoQI9fAnuW6r+RsLw2kOVLwgPkvhYuaOxLhfKifrZi9cV
gYiC7JL5Xb0zE7JzQ0x74kGuTacftdK/qZ+OrvntaH1lnOaUTmKmYAdS/a1ZLIPQ8DdpTamlO/A4
nHH1C80NOV4xOS/GNxDRQtNsWtWbTGuu/ZwZ5wH9g8m8quE40O3klttgLUQBhCPkxiyY6UpxTJY2
GNntI3gnNYBTq9r6jKfswCTqbSWZAiz6MxyLvrLwQFap+z3JaB/GFbNBeGqJnaSe1lyPUfEJVLOe
+RftpP3Rsp5iYo1gk95d48++6LJ8Nir/FtsFrXo+0SnWsO2naN1FBZwr6iYTgXhXEnIcVdG/uU4J
DkW0rOfekeTOr4WRNu+VazLpP4hiI/MrMzfCqWBbLeS1dfUzx4ty9I9PRYuVt2G1FiTB++O8a7T5
1tZFcZ9n7tSU9YvQiLtTJzmULVfAS2Pdc5/eJeKPYuF+EM/Ddw/fcmat8pjT1xv7p2pwH4morNah
15MLw5nXWb+yXvZujNi8ab0xMJSsR+Z0MTFYLLOD7tnYerxXoZtvKru4LQ6pLHOSIgYCtggXdB8q
76UtnY1s46Av9Iwg45B/gsFryJGNGjmqtNk7DXEtKY2BfbBmgtuTHcBmgVFj11bNnxg7Ag0zbd2F
n9JWYJhNBEQzrMs63YtU3EadsVM0zJI103FN3G7xQRArjv84yMfiROvkT7LggjMaE2S4+kiWq5ey
Zi4oHX3IMHsFy/Q2evlnFk5BlGm7Biw77pXrRSd2HctQ+VHP7Yb6q52QSY2zVeG4xz6D99Nkmq0s
XrTkZ/M6vvfy0FheqRLJbiQLjhi92dDy39oj/sfjzfJcJFh8AC6EftJV787Y4R9B5LyehvoZ09Xa
5rpt7BnRobOLHVV2NX9JrE0VrWggzWnlbCwbVsAi10kQNIyuycNJrfeUbXijc1h07TjSgDAVvz0C
54daZ4u3WuyvM21ubkNZXZ0GrQCPwAmk6qNZjZrBXSdVxQn6aiFCW55CYthQ9zopwCUdN17ZQ//G
+7ICP0bhOD5V73ZKQopPXmDmbXT7XlvQhPUsfps0fW4La6PykBNpb0xZM0N7b1mYHdIaBxCdgU+V
gREXwJmJAzn4hevuNraFzrJQPPsGkvF66e9+XwSGJPRPp3UJRuOEMBdR9tiQocY+O3RiN8YCRTVT
f1g9O6zBD77ekfP84jjDzcSgMT9aHj2tRg4OiVq7l8VjaGdIzzAXqrTcGcVDhpuNA4xGFBquCadE
YBeTxpAQ1sOJlTJDxgapZyE9gVgKjTOB5WtgSD3s4X9WeDRdLutp4oji9rmYYDgXL7qbTDYXHwMJ
F67rzXSl+slD68HN1Et1CWvCw4t57XfFsc3XZkVtUAkfPqJnJwjH0M4dB3pFK/MyMaavbSQGNSL9
KdrjxcIJFCPAImFKzubOpW6mhnhLzRkJLTQTOI+EB2gwoqVo4ZruU/0jNJcVa4/NLt+fO3jS6VUw
wLhWS+vKSfjRlmxlW2zrXx/ELUYemghCxdzlKJBUJ3+CKlqCJsjJUBiqQQZaAaOgdNrqOvI0bEUc
kidG8n3nnQjaQisAJOcsBM2hhhrtx364GkKsm2xticc2BLdhrFqQ6fCNmWF3+Bi96iuenWPJ7lb5
9ADFB914Uyc1KfmBbYC9VyT9jg/0qZKEepqyGJ82N6F/ltqfC2xRMs8uQ31HJ7fSxVcSfdaMVZ3l
P6g7ir1nNI2HxTDW7Oo1eKnOhWxh6BvCHXqsoJJ/YXNQsc+58skJiSoH14J8nZIK7fXd6PZO8TSb
ROV+aMZxlKQ3rUKEou26X9YpTBICNfe7HV9iJmgPhJzyokhDuKHjfrNenRzhjXgmeY2YRW68RPi4
Lv+QnuTxs9X+pYZ6GJAhV3JVbk1UtiT6rkfKT+tyX+AdIMlp3XVTAOZO7OsDW69yuXQmJKhxo4WH
llBMcNG9LiATtDX/Wmd1+5DHIE4vAxFCHTKHMg/a7iXlOaEeeIXLzm7f5m/dJz6teRrqt7Cl2JwB
fSg5m+O7+saToiGTo8mPeh/oLqSMbfRuBe9R1pAEubMB6pCoeLp1WnAC+XVgovubsYQD29d8m0Wg
xQJ7SEpoE0EcPC2+QWjkQSsp0DDeYGIcLo14jAJ1R6fe3sEH1JcnWe4H+cMuqbYBAvTwKiXQituK
JKf0m7UuaMsLuJRKCmP/t1F1IybjHfhUEhu92R4lgkov+7UGmqhauiyHLa6fqKyCEhUP6IY/k9rc
fdbOIUwBQwAKU00NFHr+glg26s5qpVO3glonrD5/tv2vJvrnYG7wgY8zOlLQgqv4SAisWp4znP21
ykzoz6pPpkBUnPAADFLH/3zTHQfLHD+CAyXI2IUeHxlJQVIqfQx5js5YnpU2k7NyfJ15vSoUvq6P
usagxkkOnOWZ5vqc62DGJ6Is64+GgoDPTBxJXvII4uRYljzXcofcMndADREA7i14ThdhYkOO7vRj
F+8ODcJMHSmUIjApJ0Lhm5tG6w6jxyjcMB/42snJ15n8KpjZcmISITgJTijDj+UoEdU4y8H+LeoN
j1Y6rtSPCY/h7QWmR87V/MUOoWQs1r9hW2J3CqO3Z7yoLR7Ngc29e+1dCsbyA31rDZsGMj6em2U5
EfHVkR3IUTZ+wvSsHNtCBXUvoBzsXYN5mNFKPpYlKBxvvHiaaIZmxPHMbgWgAncLjs9XLzUOHyq6
Z5DcxvVNgfiaCcPSBaC4xKc7pbcypkeD22EmmORU9l9YSx9qLHH2g+n8s3Xn0PCcPoZ87R9cUpaX
KMEYjDJd/3EUksBnJq0/RRyirEa73+zgwGbC5JP6qRCfPvnHBRg1Ug/qLZ5TA3M6Sl1ABUVnlSo3
xwrmflXWxwXDqpbvYmA2BxuxhYAfnGJcDp32TJS/oBIuhfMkmHJrDqiyhoT/6t8nxnXzIVN6ovSF
S6vDYNw2Lf3stvG4qI3DfZEEwzWt/zK50U3vkcLNqO8cHYmsjaiHW18Uxd60+iNyudiOz3M27fK0
IMRdvKvZU2sTQE+qb2R/z/mwBT9jyBPp1n/88LqxbJRs2I6PGp5f+WLzMkqSNWcGqRitmroVKo9E
LfmVa7QxeF9KNxNZDbwvcyIie5C3FjFRCuTtjhslhlffafosoNgvJtpmc9yqQ4QzKCWxlswafboJ
82viR7eA/w2pPSwWZHh/rLVk54r8jWM1U5ksWET4VdxH0FcM9A/598wTX+ApGzGmHd2Ui8AmXFWC
mDG+Q4yTVDLtRvk7ElyQvcRaeG4RJNR58+Jb1X+OiZhw2CRw5veWdKHQPZX5DZqeu8dO5m2ej4+q
xiF7nSXeo/Ej3mgszH0UEVLikD0D+AnG1Z3retiGU7hSWI9lfiloG5BB6elq5ZxRWUkIZaQkPPu3
a76UO6iz0LE0GBi8HzRI/xkPUcUpAWMBdwcvrSVrSWJbN98AOhH+8rVTumtV0pOAlXQeEBAPOyxE
ppbT7u4wbmSD9Tn61q7nRimrN8iTB5Mk7ykgmsAuVM+EybKcyH3mCoJnyd6x/4XmZb6mb179wH96
ukcKjkta71wL7aqFO6jg6LoQIz5y09SK4UDVh6Kqv+ElZQWqyRWKrb0Em+6Q9HdTqvTxsqZItFk2
+nA2cVz17qEiPiZ0eS5QzmbTB1grH6Vvb0ABeLoqi1ApEJu4eY0LWCdaueAx+XHpYgGyt9eCp9lY
PtF5g78a9nLqvNeQjFUzCuR8KU15c9wyKD1mPq0i0/Zhzu9j8jZbr0gC8PeI1ifzpb3mYkcvquNe
W28IOjhA3Q766Mxwg3+WI/H/77btvxBdt0UliAqUHMFJSqTXKSy0FfB5xi5Ge/llhIoA3VHyzoUJ
h/FW1D9Ngdrjpjg59VXYx2rCbq/ZsbknzbEmPLK3VhyFMqMYXv92czwdQY5kqzgrh6i6PjsvDohM
HOqS9KSjesb9yj/aTDMZoXvt9B2Nz3Zv2nQWwZIiEkUfrZM6gyc6aZuNq2zj8zerVUZSvNrgVWjj
//+8rYCGtzkXq/g6No/2aK50hI1xQ3JxvOsomGkaiZArvCFIbirSFJ3fyvWJJbOt6+R57lqO1J7i
ZS76vfaN1bBvE6J/l2NNGdfM3jK5TOa63NZO81UYxqtpT9/EWz0Merdu61evvSmYU13psjqT5knO
ICk5yV0ZLCyYNzN9q4pjp7z5WqpfzbJ/5DQSzesEXPwfGIsbifkgnnwGHTJ5MeZWsgWw/DeJrxQ2
JFa9A/FMviU491wRWdZ0P2VWf7gR1Z8ZTKtOHxqmYKWUsDmR0GqTSnecycJrHYn/eNMb0z0K22dp
si7NTzjjx96DfVDV2O9h8gOs77moalovGtYNTtWEfMVmGR8hUvduH206Z5/iYsuyxyp/Nrm+/II1
BjCaLBQj0Z5LTvx0+ejHz9wFnP814p1o3grzKZPwxi15XeUz1iqXfpiSJ0KxMAxVChPqZXXsiVsJ
1w3Y+fQLkFbO1BFxwSgG1o1+BuIPMXC+Jn3MCk/RnfXmpUizY8bPYn3r5/fMl5cUd9cF+36Pv55D
Oj0L0l3VOz+jgN967X0gGZd/JE5EBp2qo+OTPszZWl7kDCFBDy/ZwqV11028jOMu45VaBE0C0Pn4
HGhNOGdET+eg0GoBHvj+J4LgBkJRptcwr45i5JdXbwpQUvdQDeGfO+bBb92dCmgxDny9l4ra1opS
t61iRPh7+TTv1TTXjyjl0FvJDi9y0hPTgPKUZPHZ3hfZP0wbJq6CNnwe/W5vD4R4YP3jS8zZwhCH
gWjj9rOqU6b5d2+wdXm1diT/3+k+B88/2ezKKHOamlizVwe6Fk1nbgVRce0XzE/LU6Npey6vA7CI
ghw22rDsekRUuoe9ZDLfPBlRQ4LJcb4lkD6z5CvHrZ2RoIXHx0PIFDWvc5S++npxTMpsh+ke7U4H
1JWtXBodJ1p8jQEtLvKNBcNtCI7YdqQomaiWKoqLYwKpqMdhaFS6K8/9pK3Hb4Mw+iKLB8qm82zl
YyRqlFTtY1mRbod6j/2BzYcKIRpbQx2PH6QqfhTD6fFxe6vA2fnYvtgObfsFYk7J6+MvCn9b52DQ
JGhdKq45klBpvBq6Y+TvxcHe12oRAiLrX3h7JfFI7ELKzdmRj+tZp1A78Lvl8itlmRswkkH3laTz
D3fh6RyRwyZK7/hydgAErxFfowIuvPXxc0LApCDkNBIBK9rnmGwS1fA5STKW+vop6khfUTD0wpZW
5+fCvtgwYYtfIQmJgHq2JYkufL3RfQRj+4pAwK5Zqqu3hfI/a9d2I0/cwH1NcDaiGbVsNtR0IA9w
hnGVLiUxod96wdFMqYKXvLTFk2hOcvkm5DjqtyG7YI5Dn8OQJAo8XWQwouWK1YTNyY+AudXeBFfq
YFCrI+ltILPL7KZD625cJ7rRnoYC3tr26PnZZhG6suWZxptCcbwEoTLECkVX+ImyatwUOlF+ctk7
PrXk0bHPdzIvPiL9jTjKlDYpXnVFjB1htzVp73JRBrbHGXy+QgbL6MLum92J19hCNb+1LqVAib11
i8PUFlvTL/eRQ0cD7RbuXfVfkFNGOuLci71YzW18tJHyr6CFNjWKHbmOI0rnQtpHuIxjf34u+fiM
lAg/XZ82Vk7G8LYi86Hwp/+e3LGYiCktnyyaI8kC9Ld5XALTE+pBLqWTROcsDiCx9lXGqejb486N
xWFu1t2/tKZnnjuWeDqzDXLEG5l/FuOaLjlkQyZFl9njGNAMpmdfBul4Opgac/JkhBuHCBCnaa/V
8N4zbxMqYzZY0506UkPSe2oUCACm9RjSjtBGG8t6RuLa5GCrPJIG6QuJcS3C5uLq/daE+UjmYzrc
O0TNs1h7xXJbKv3k/nXjgKmHTZG4/j6ABFtFrYAKql+sV8WE89TxXYfEAbImk3t4j0fWMsNk8iBL
tMa3jmFPhkTSVibZlVCFHOL+f4e4Zd0F8Z1M22QYb9r0QrKwg9PhbPJ3sK7Fn/jPrTo5mbTdTXDi
kp0GJpWFBZcRVxQzzNThhxiT9bymeMUPn8iRjdCvJc7WmrpVHVKJiIcOkJCwg5EbmhEGCbTZXdrU
XJmILobyPtP3qYAI9OHbJCKlcJUPlxR1bjcxYwEijx8LWQNEDij3xWDhzNzWDFVqZnd1f4PbcAYG
SMibKLHO9DesaTulSkj4unpr5t3RT4LQR0Xhpf4Owbvdr1WIbM11BjKVjGxzaHxm7U9hIYTzbFJv
O0wnxMb8hgLaYAzCWAQ5ezaTDHEgiNeXgdB6qkIBbPCHM/FYYH7tghaCabkRvxllAynfAQnjmeCT
RSpAmwWSOb+xdh45jjj7iVjBgLKWbrnS2Qoyk6VWwWRe8RqhVQTUfyiuuvcJsEouTxDa+a2vdEYk
MoWWXwXMQGjAoxjo94mpNOeN2yF2HomYAkfseyI7/Xmt4rrMFHMlgcOZ/wpihjBG+scCtwk7k46k
F6ncyoUJ0gEl1FPF3QGd/Rpln7zPnOoaXEwdFJxm8YAcr+qDSBb3wXVPczMiGSClDd9RGe9aPFpE
I6vrT/WCq1faMoVTzhX4HlVALlWGVCm4u3K2icaLzz6ncWdvFYYW8bLQbJVAPhFbbYUgl8dJYurl
4I/QCBQTpZ0GcfIjbezxAwx8h0pQbQ0hYIJAtfYfbMmuVKE61ktOvFYGHHmZ9Uq0O/jThBLBxizt
6Ru1QXagLsQNrLX+SpI/1X8i83ekUio336r+auujhFPVwblbmik0zHGUyOMjtPaR9Rh280moO4e1
gwl7RPFKlQnxcmejx6SfA1oyxPf9WVpnmy8h/lreCYuceEtkG9PAkWv89cBFRlxDSpNzpH1StNyb
t5JuBHAYXg9XbIK0BitTyFIhVo6hrdXvwBtiNoDJD+iAWDYM8dfoe5dcFLXNAVTB7TC9T3dwkJbu
h2Yat3EMrcJXBbLvoej8hyyHrkBu5qKcKX5NVlomfR9RaE9n5/9YOq/dxrEsin4RAebwKlFUji7L
tl4Iy4E5Z379rOseYBpd093lksgbztlnB8hn/gHfYhttblPj3tjpXtRhFwic8f9nWirFMmNoFNFK
ayIpY3EIm2dZXBo1uzvMUhdt86UrB3tE6qhLAYNvB1zqzkwE14dz7nBxociQav/QoHWEnf+r5Hts
SjHmMbBmuJjKgtGdpU5QY9aw1UGlvOnbwUpKZcuxTurwXXWombuN5Az06DbqsWDX+dZWNaaL2pKu
CDpekIQEFs5MJw2kExKaVF3XvxL8M1C1c+OAeZ0CS92ICwASR0JDaoLm0phJ+H8N1wbIrota17Fm
TMIf5i4ZPyPnrXRQAzLVq18iq15nvrrt81Ocsgic4joxjqX76EI8u3F5L2G50yPifwZbwcUsg54B
VqaCqJF+vGRqh4H/NKGtp91BEddcEiJXkFP5RMXVG5/xLAdQweYb/PXM0IMYOEAj/5uZEs6KXMk+
hmjhEmxSxZwh1Mq9Qg0N0OFwpGKUsWxz5tHOqxO9iSmbCm2zZDLF3I/dEGGt3NIXQFwMvlpMjwHa
RdNptLtG2fjaDvOGRXGs/HtlH6ywugjoFjKYHCCXZV2DM2qoOvz2X0IwjlV6DqV6MOIf5QXTDmIJ
zVRRdXQnFWRj7m5gFGJwyIcb0icYpzjUeeUrOfqOUHzKDCxSyoNVv4Uddqq3WOm6YHcrOBNuxYdh
zrSSFsGeF7gAblzNW2DALaLMneZqG7z6XWlBpYssw+ZYWfRn9RX/grFfev0/1l6Q7bpP9ZcF1GCh
dOIOmdbKJT0q31BxveAGmXGTbv0jL2aNCf269fx1uJzfqiOKiCv2rntj0xyzNWL+nxrzQHYRqOx2
3BqH5iG9VQ/G/pgtLJptf0S4sWTu+c/+MG7T2XxRX7p3aPGRw4aA9LcmtGLSL8Qd5BNRlNBqXA1g
7wcMRI9wL0EL5yIQacullO1jZd0Mez86FLOJf4zPhU75nJ/V4UWYOZoB8DRNCBeRRHVq0WXJJmWw
faLj4Zr8sAC0puJfMLzw8/z0A90ASVpJ6BINnWY/lfKr1TedtjJmurKAkpC941jevZuXZF25zHDw
CV1oV/2MrsiFI+xiq+4yIXCbdxgm39bK3IYeZIkVc10XyssCbtiK4NujfSnfZgHKXyu0zFr4EQz4
TnpFiNWMR6aHUbqA6UzP/8Ulyr4FhJW5X+r39KM5lRf9tTdXCjbr077IoF9vQgKqcjjiLsiYoUKe
cBGIosoa1gYh4PfAPyiDhxs3hKIccoRbLJ7VMnRzFzn7Amv7BaZui4BQQppRuq4FvxgbvL/dDlcu
nh2sNcB7j5ViRNxo6+LGAtu1l+o03dN/8cX5IuwuwApRXXSf0Di1rXliFsc4JDur+35N9VM++KLQ
1i0JrQudL6yN+FV+5rvyavyUD/WZuezsZ3g1T+w6eHQC+MR3DVsrQRyEEoZNDXvCdYqtUWydYmNh
A0r6VMD8nWpqqZ10N9hq6+bAKKDCwccLgn0ZXGGrzqS3ZDjKwqTaxqbXZF5erCMN3QUtlYv7UZMe
muDUl/tePvvSsdIPcgMxeKuo65Jk3fRgUz9TbZI+Fq5zZdu0m0mcfAIGxyvml1LVdNZTtkSm6SlH
QG10NBIFTrvESZ+BJ6BkBflpJtNrEX3DaaFV1t/lQxG47RUL8J/uzTw5G+qn+Sw/5Jt1sL4Fsn/W
n9HshTOWIRC8abRqhmfAqmG9HSDjQGnXSIM0Ul78ot93r9YzetAPMaB8RwxJQU96FdYwD9KULuoF
Cb877Smshs3kwnZuPNiLq8YluBGVzhaJaI8PMOczlqaf1bgn5HlLkMbqdfLePinS3XecIoFQVmis
5b0FQAXvdo1FZLSwF1BZtCWWrCcWpnw3f+tXaIE3U/r036ttfoPYC9kGucdKu1bXEl1vg9fYAZbJ
fTgG9+qjp1H3EDUif7tYVEbxItwka+sXaqKrgfq8detyaxAQsyo2zQ7PsN8ZG3BKVc3XH8UpPPrO
Sn/4qwR0a0WJ1fW/jL6X9iokWSWML2YInUKhJEdlB1tN5OkJDVbOKUyIqgcKkzLeMZjCdsgNkhG1
HzM2FAqLnPMDuKkJwi0y3YkbKh0wA1wI5ceAatW5Qw/G4VBATuIWqvqvNKKqwSy9qgJR6VsG1cNE
9/kyTFvHuPnzWg8ZtRkv+fzSxOd+/JeSV97gZuanlGDDaWo2NaPB0uvbC002tqw0qgiUBVDd7IV5
e3EZOPlZDPAaKanyvWZ9iA6oAZcefpNG3/mjc0gI+KYe0+Jmm7c3C3kl4LFAcvJP0ECq2HDExPTf
JK9sq7qFlCRyXrjc0/hhqEa4nnqInU8/eqvVN1X9bJFYw5IBHliEYEmY4Xsyqj1h2eeYJFYx+AVi
H/UII+gfWTBbSUujzJSdXdSuzbDE/h3jA3vNwByxrgptiyJc6hIXFg9gO39qU8lHUSILl2fKy45K
tteIpSBup2GSTD/WVG/8d9SdoCZ72rGouwpJO0eFuLhL57ODntgeIDs7F4vvb1zIosWHB3NYBo2o
YxY18FTHhuxwCyvja4UIuAQH0VyV+KfsWzQJVs207OLHX2KYIGrFLPnuGFEhsJaAuzVC8vyXlosI
s4pm60TRMbuMyHUFrTEswXfCb0XaMHcBzlz1jUp602+KgAIcWwEyx79y2eMhpQXLiZRSnhLTUKlj
ngVAwXE5op0LEpxPeWH4lkwdRJd0bdPJiNYEFiVFWzVheg9nN9VdNptNbBMZPYwJ0DTEe93uiBVh
76eouPAixAyTwlaG5hVVEqsXyj7mAA68KTCdMaTQiW5mK3iwR8bSoThxJcIxkIIyhoBKrVbyhYw4
1cad0tyJmYZLBlPN7MEyRLxDsiVywmrxGD46wbsOtzpQj+V8MlFtJCMBw9KrIitbEUAGyE06sOla
ZuypcNv94qSSYq8vO3UL3DH3M88WtPbNQoTcm87Gaf8UkxXqd4JB+CpDA7Ug+QHAGxoXF5QFMJ1a
fs4t80181OJzdRSPKtDf2ifdHMQAjVloWzKfwafGxGBH+vUZ09AR0mDWpFW8AlM7OFwlPaNwc2n2
JADQLbM4YBHTUBA9yOnR0v7eWroUw2dwhrtTDPGIncH+AICKEe2beNnlNzECGqfb2AQbkNfe+uUW
HVQEuj2/Vf+KeYVdRjqIvGjrf2UfrYtTAVphxJ+q8o7OE+9rJLlkckvGueMRm/q1wX5TaJ+IC5mQ
tTgO5og0d9TPBL1vVKt5CRhmQCGfvgJw2yx+d8Q0ENbxKtOuA1T24CWAyQtMX98Hrp8y7YjCPpXG
2k6//uQ8Qb7SceZGxgo1AzQtCGJ0rSDT6bMhR2MIt/p0jrJv5Z9SQ1zbaoT1JkcJgFqe7DX2NY15
SbuXFJwbwrIweDMIpqBo1Za4yahWxwh3UdxM3hNmD4sE2LMvWOr9yLhpHw/0nSrQL4l/HE8xu5lu
tKcQnqAZZOMWf4iUVkvsR1FNayxNfV3AuzIKhok1NCXMoKNiV3f1C6lm+wnBrzVLexicrtABZl28
Ev9fE+auj7H2JnaA0xtnG7p+Xfzi6JLGOcUTWDZapDvaMDC9J6kPixAgoqJIZWQ4k/oV76c8YqKM
A2D+0fhvCIr84Fzo2LlUz0FByVu2S0WSLrD6MEGTocLNh8kAI4M7G61wEukqWAUIWsCdwoQDM8RH
Ibv16CTGPdtLwKMI+5mX4MQCGcOE4l3vook5oQx5ZbzCHefjcgzUgPu58chZXCm5EMl2ig+9c2rx
qO6034hhry+T4a4/ExAIRYrWWEj3ndfSammYQOsYbWglHoOx5dW6sQTu59QheI8RcXCC9LIS4UI2
Qp6iIHCFlyGQBWyniALVw1Ob01AwIpsTmq3ypUlkPrLEOj1BCWD8iH1uvh+5VomxAlyaE14bwD9b
c2ZF+vxdNbE/CW60fEw8zZppfzoe4GJweMj0A+JgMnDLE2lyfwmK6qdkwxUyw63Njx0mWGL4wTSz
5s7YEVY139WYPVUGQKnKBR/XCa5ySxbudugklKXA30r5qZoM8HldERPYaBNGgPz6a9nJHuGHa/gq
YjgvztkQ3LxHzc3NZNKAAcxP9ifTDBXIXImuEYle4ad4gQypbIAqA2ImUbYTvsFqeG6t5jbzvimY
GhjXeTO7eXQTnkKEk9tfyczFc4zJryIStNMskT1KyrG0a2IId+2APyvZcb+kfCYN/seNvTe6YtX0
tLvTI8N/31EJaVFX9tC5dtKsTY3kgODPJVebnjXfQrSveegFDVNtQ+MFg8txwwug3B9OAYVaCplk
qPO90A4Zc74ZbKYTytpgLpgybwkci1cT7+foVxg0Gl/442GuSi8JQGSFuF6plH5UUWWnYPYQrCs8
Ha6WZiwHAtAzZWTY+DG038qc49IHS9kBagKZpf7CImvRML3WKEkkAmFqtdpks3TEYT2uMI3jmG53
4Cl/9KBu3ClE5HGN8NkVG5x5Y47vc22eTZUsLXYbySPBIqB8LKxxU6P3EijeYDN6Lb0mzwiI+NQ5
a1ImyVhPj7zqyMSquCULhUhwBBmQ787SaShfsSzjfsXHQ9sZEP5UMjr9wljmsf5nX1dSXAs+apm8
iT+74yvEAJdy/6bOBKVoSxV5JiwyuUrIVyHfubM3ZUmXCK4zqLQyRQi5+6VFDYoxm07tGDrwIZMX
Y2VngTt3umvB80psZBBwvtN48LQmIa87Wzl5+C+6tBXGvxhxYAxe2neLJ1qM96ELCRfCZA5yEnRA
oHxhRSKMtNIEmYWso9D4dBRPhXVcDSxUQrX0CYwBvqsRqQt+KJ8wWswQoy3owJlOiFYIj3d65U8+
xlOH8OTTr3/AMLrAfJVM0jiKHNexYF0GD1kNmR8Q5IieIxtrfHzLnapQqeMaMwTU/qdW/kmtR2Xf
B+NJZgkSkdY1ndcSlybJDE+QvhySTx3eS8f0lKwNLIE9nGx8xjCtLHMQh57pP6vsa6bk0bMXVRhh
1T/TiOEWXzHiJM0BUVDZrQOGk0QWoDSlaprKS6oDToU8Uhx5X8WqrxKA4Okojfi2laR8xcmPMjGS
xbXUnyjseGyEIi5gjCZ4vcO8a9CnINbtSpwmwIgUoHrR6oLQhbO+CvSrLT/66ZfgeU9uc4Ix6Jrw
nhNrHCQSKqtGgr1Wpqj8by0us6b0VSvSa0xrW2JGhKhiN9MikpczlN9sG0wfVZhWAcfkXbcrD5SW
K9kxwC5w5B8qFRE6c/PimhF8Z1hHNbevPXeIkamXiNJFyY92SClrvqoiilcodlBVJWqxNaHrsu7Y
qzg4+NSehuPJ2DBgf+ZKVrOpQppY2Do2AMRonQfksGb9Yw01cjscVv38q14RO4JyH56zZm6g4p/E
5K+Kbp2RuBYxtnrBYMpMV5E9sNfIwAzwSBDQTrIeo5osI0HrwYSgjVv8ESnMx61eaXQwcO4VTPIe
wp+JEY7jqCB/uB0hke7KXULVDfeTcAAurGW1zspbimyWBzCDhlcQYARpg3JLIbFcIhsdukzg3KJZ
28noudK247TzNzP5T7H/yFFij+gKe+EoBmcqQWYtK91LzWBV0d9jtAc8e3LXOHrGnoluYJ7xyMi4
0Ok1cEyBfL5Daszes3iLTG251c0YxBMUUNVMmH8K5lBUCAG0DAgIWIXnOB5BzhFhJkV4HaHsU/n6
Cqmq6q7phkuTSeTEEIZuHDNedcNwI/s0wRAieEPxPBxaDrPQlyFDOQxCeg47qkBYGmJ8Re45uvUI
jwz+gTiRnF1Krpv46nJDICmd92eSfNpILzGxGzSDoTk3EVult2Ai9Bu+lhzeYGjMWuvxEZKAo3Ic
UY3jWBU/SfWmdsGoyNJcCGEG9TKdpDiIdLLx5rHk3Qc7Bm1Lq7/HnNKo6+3CXCsahyN+tWa4cXQw
Rdsr8eY35eS9oaOr62cDogJXryFjZP61uJ/7/tOXy3XjfDJfpWIaghxt/JOA0gzuYWQ9JuM7kkJw
L6g+E2legEJjTvAUFZC+lKdhEQGXdZ3jlm2JeyD/nOGwFYOX//Z40jewtybGFx0nP0pAaRT0026j
5enGqqZNro6Q+tN1AqPCKsMf3G9662rZj6i7JS0s6N41tOoorgk2IK9OrhCf8y0VJBU+LE8YZVP5
ach4HxqMGsHOq77B4bpYiouqYOPkBD2PU7qXABl4iI6gxhImz3zG7jGOvcf4RAF9O8UbQraKjLCC
2kIcXCxJRR8uU9a5WfyMuO4g/9YKDlOQAZvmI2g5AZ3mPGaAP/FuasiXSu5BdBXEUrFN5IDZOb8O
GIFxMlmsE95Vp8sIQo8a+AUFR2IwvvZfCQVfY9S0IqsuQdpkNBYW/jR9ab1TSzLQ8hy+N+YF9Lom
QiQVMVA8qQcM1jj7+GfNWui4mGGJMyDvzBcu/gEG2tmqUXDI9cnUjHVte1odnlRf2jIHqmFqC869
yGsf7jaDsan69UE22wiHkVrZ+pAALUb1seopc0eKEq08JFpG3CslearlSR9vIq4RI0RZ09ecuHDr
7pCkknpZR5Nb9o2nESqsxtyVhroVVB9yJklAI7Yas6F3jBpOKtwoWfrJyR2voxsAj7DagvfNqw74
gWJfdDpuuiRr6/7vQDfYZuEjlTEnZWIIOX7MQq/ncOP6shkoyfjb9cij8AfDMJe53mj1aIdUIBZs
BRoEGvw7SjU4jIRerXpbOYccYUDhJfMyC2SQ+9JHTYmnP72BX9rUsivMPbEGYyajh4eJViHpklXJ
kKJmSGaMDCzAunLzCUoZZ8uRkzHPMNfJb635pr/FnHYqxXwAyisnxIUO/rZAksqaf6YMcRrVWGKy
TY/195X1ATMGk3atjDEGoYpNyEow8l3IVDTV7pqPLxkhICJmhbjFPtzlmKmESGDRgsgqtTCyGxbz
XDETB9OtZXsfZQY+YVJ0DsHzfRzxIIurr11hXen8MtLbkPLhRD7OnCmzcXZiCd+o+KtPg7dD0ca3
KAcfHkb5Q6aJHv0cghcU+CLZm5m8w5+sZJv9XTJBwMQAZMMNqHyRvnIuMHHThKIAn+Cuu+U4UhKS
9rctxBYJAUsoYGN2f6juagicgqUn6hXBMK3lnWgO2jSkvrDT/VC/I0yAi/qtNpi51nSIeIkcfIsg
OQVNdWPSSma7YJBWaQV1wlwR6owFQUHr3Bzh1I4qGXcavirwaDALsbFZhg+Dw/W6KZn1S70JpFUD
LIVG/0IIwb7LgKDKXGW76OW/xPgaJIbKad1Sb8ezK01bSpQPva6OQUCaO17bWgxYEWCVSmGgXkWd
xSMWF4bmSwiv30LL3vrV1bR/MzrhjrAQJtXDhIpKvSTWI6OsYuMh1iJBqCrXI+EJrf6vgqxgFsWF
O7YBlmb1Kk67QZ++FRTccf6oEkJfctxqE9bXmQlrjMYVsv+Bwt6u14V1BH4sESByCXDS93oP1EV7
JiEHwp2NmssfWwFw2J26Fn6k/NjZ6khOJjPFYgCJn2w26Kgxmd2YBJYToF2k18x8DRgNaWBz1GnY
Nh18jBAi6DbikCzlyBPJfBqWQ305XozoKL4XfhTbpNS3+jBsgqyADXpKA+49uNUZPC4yK1YjZbMZ
ENHJSCSAysvEmGRhMXnUQEWTe0Z3QkHaWCHxK8DbNb0DHliw6ofaWqLhAnshO9CmjaCiSyBb5bpE
qjk9DYcWIEGZ7TNKvsaJ3w2Gc4JzHAqrO8wNRja4ncUXmaIUByolvcvxhlTDCFVOK5gi7NkyO0tc
E6VDGDtuMHTleNZCpoiZlZNNvumVh2ByEpmFYQOzv5F5ooTmDnohfC/lEWCrBDV1K559LASGqGEq
5zNSgYOVdgmlzmDVoC/ZofbpCBUJxjO4d6OX+6iVv9Kshzt613FV5qzkEHDVLiLxA9f1v9BPYhJJ
SWXK5wyYshYQbvNd09oMBfqlk58tVQS7q3/HF4cJ7jfLPPP3ZbMt5E1v7XTz0pc1FkI/Sdm7+KuA
LJt4AXvpxFStDTYpjhjCR4pGT2ou/M/pfXfo8n0NisR5KcivAbJ3HGITdGCs/ogWwcQ8hkYKpHzR
38UhHAOrYl/U0NP6FScwugDCJ+SIy03jgIkpW1FhjtCjzPIrwbtNQjiHvqJ7MSH2TZwfgcW2Rktd
flbFlaUuOpEZNj7WRlv0KiVxxD3BodZ0EIkT0BJ6BnqV4SpxuCwzZV3WPUrBhjP4lHEEUx8Ib5yp
QGXAUCHDENwnKYYgdH6HRcnz289PiGOAM44XDBqcKTK2wRlZ/ClfNDeZkuBI0lsk39AwlPbVYRA4
VtDZRFgL3johSHHIWGjdSuSa6s7C7O9pCkbHoLvHjvig1DHPmCQw+CVwatTod5RpzHlcpmiOdOjk
REVIjGXFQmXRJILTgmAJ1FBlTABzUpydopRlTCIDaPDBJGRFUbP9SOEShP6/9IwHx1DfJXMnVAkQ
csTtZthMv+CfFvO6t7BrxZawHO/oADxKZ4ER8lGdETY2thiQHtiAEsvvpppw7WAipTPrTdVxUoSY
EBOdyECHizmPGV/YkTvjAgS26/crgpIo9/yZiiO8OdkVDyu25iI2agyoIH/A9NbU4trW+2BNOaOT
0QWa2DHZG97jBrmWRno3CToRT8/nSHDWXQb1mr2qIi8XSri2ytaxD4Mnx7g++pOm4UNBhC7Og+W8
FmYxsdmSgUc7wO5wIt8VDVKDvMkR3oxk74FEl63kDX2+1DA9S0Ek2uIXUaF4nIxujoXJUQDgU1NZ
26CX+TJK2r2MZd0MBAVwx8EhUBVz13V4nE/4KtY6HsiMK4Hh5LY5i9tRHJMpNWI6vuaULTGYq0Vx
w/tUzXnVjs9y+BUaMJg9FmCfsJEKM0UIvFwVifus6qsR3IzmGz3DbD9UHG0cKka/s9f13G9BJ+03
zolNOD2pcluJpsKAGQN1VRhm6MfZfkojqrycBBgj5UTzAA1a7VOYPnHZulagirAHr+C0jPGEGH/Z
R7y3QLMPNaheU9a7hCY25+hq+UJ+o3noPQegAl09RlRy4Y0L/JVF37CZwTzFdxSPQRRwHWxa6lkB
syQlHDN4KmJbU70JBnxqNKt+qs6BonOAQE8AD6trL2cxWxyPITgDuSCcK1TEk48tOi19D6Ze/6g6
Owh2P+JIMEfRN3SBFytgRrzyqPgpZgmXLgn7PCbGfUH1b0BPNkR0HZga+BJSIbHtVIwzeYBVfQx7
VPXwDkZyTvY9CFDivJGgBH1l9trRXks9PDdJ/GkOZSh/s+le54qxtI+F9nhCnO0mKvkDo7NP0PZW
an1KKUZtbj4RCUrbxCOShwaZ1pNyNMxR8rFQFLljHj3twTXEQwtQTNHEu6Jer8LhFoflUQ+eoR/t
sQDj6RsHg2D0P3SF1tdXLqoFO1aM1RqMaAigY47q89EM/1PwfoLoXxfJHr2+0Bv1wEFULQMPuqk2
E051vkhd/Qh8hGVOvJasAVOkYCFFbyJDF+fdNBw4iCWcW1Eacr0yzBSs+CKN/y4y+nTx5YS0dZTm
l0zkOHRMoTCf1Gj9x+2MYHqCAay0A8Ew2WKaEQpnL+JuFh2Z8wnfFBXSSwSeqHIRcNAK/wi6SyRZ
x5l8FhOBgnhQKH0HyNcZVV+Q5WTngkqO5Yuws5KJPLNwcZDXNv0MP7TnHGofpfEp+jxxZ8WGtmZy
OjP1t2EzZeWPheVE2xnoqceNXO9sYaETHcOJmWBme05qniahJeYw0NAsxfQ0yHOnzHot4wHOhPAa
xbmfVohB7qBugHHTttoaFa4oNrbGLQutCQ6p+jFXmAdBvhsp2LMW5nSFTb6gVynxBjASMVFOII+z
AN/0zAI+FNF+81VzRGr2a9U9xMcXvZxP4Txm6ENpsYaIlNNCQw17sxyKuGjwplFei51rIK239y0F
PO6AL/AtkB7CKc6Lg6oNqyI9tfTNA3anciaMRZECpiNePk37OqU5rR2eKaR7jYi9MBqK59dYfeQK
XHZwmbSwUaf2SB6pzyDohJcoFFKsD9GG/1W7+g27i3UGHGR22rIsgc3liStOcjkpI+cujn8H8Cws
nYUy8Vd+xTiac+BTm7WtJhOBW7taVW1kKXpVU/toDOl+mkYOYTAV9T5Ns2tCfjJBy4XFCK7zjAIT
tyhoOwCejYKEc5gLmrqcmNfjrY1h0aGGNCeguLhyrkIjy1HZ6hhXqHemu6ak7lSb/poK3AIo7wfO
RFOM1TUmuR3Jxg37flqA1arZzecFYiIiytja/9C74u8SsSr9H8+f2PD7EDpc/kQOM2uhKON8NNHh
G/nXHP9r862ajueonVaCfWlnrzVCG2H/I/fGvYBNk3gGo9UY19aBPrfgmiI2YwSxZtMKxQR+VCHn
tug2Yys9TAi8Gwa5BstMXFGNKarszI2TX/ZpqeL12FOs3+kqRH3BVVUBbxg6kaWInw2LyTUhjWgT
qQLVwj9FVGbiGUiWqJ7IUsCFT3JAyRZ6+xx7dUX4raiGDJgBg8Q9a3XroIaBBmfcgDMhP1ScLkpN
+mmDdueHA2h59JwjrJsZtlryWeybLq88Jm6xinGMSfooE3nx4cTVLkjC4tJnsfRQp4XjvsDg5slB
wJsAzJ59lVnnIGLZcHkCep0dEheBP0EqTXA9xWBm1oF02m8NXi5VZR8BE+lePPKLBSlRCPWLtYW5
X6ciliajilOoNruVhUQ68GX6Omb+RJE7kyjiGnYD5xjqqpb/PIQzbMobE3nAyCoJjWTLnH/mU5YD
7TCZQn1/6eDIOPGx5BHmDv71Y7FF7Sr0WEg/+YRWv9E1MmDZaoKN0B5yRHpHTEj2GqxYB39yYUiA
Dfga1AbHZP9dF1LtRubq5jkiwY3TFrfQzyzpiOzh91N/cbkMesUU5gef4xQUV8FgKYlRTwE/NdxM
zF9oxTvkvnMxUN3CC62+MBA5JTjT2eTQauDzKe3UMKgg+P7ODpRLD79BdiBgWnbkaUCmUsyFwlHs
LHVFhD1yD7aPJB13QfsR0pM55bAUp3df/Qi+OqiVuCuiiso7raONGbMpsB18CSRSYhQv9QEOQ8Gg
TH6FPijScpwPSDc5JpDlcQ+hwCUkLfxt2hgQnKMTgaq42yLp4BRHUSJIdcLo+A7SR/EjalxN2/Qo
SjB60a2NDGOE5V3GDUIYturExL/95M7CB1+SiqNjJLfAJsmMOElDCB1E9cCl4IqhQEe5ZvOFGJ/4
Mul1CRRbCrVQKrYyVHlRv2R9s2EfMvzhwEsD11klwbfZA/fI5ZVkdh2VXh3gOawQdErpCUFiyEcc
0h5FoQDw4Rd81JXY1bsPQTcXtwBUq7DcmPgiFXR94lPbQIch3gINfjYhpzDrhbv2Fpa5a/QYbGHc
irKARSgQGgdbLEVcvfwVEwkWxQZvj7i7Nn/L8gftFEIGrq6TCZoqZuzD/CHm8QqnXzc7rt5C6hpo
CLBElTVYE66kQb5qfbjCcL/pYgto9Qbm89CNO38+c+WI6EBtJIgKpURj0kBOPprecKN2SJqwONCl
catS7chhBQe6WDPQBgK3ynmPo+S1zTLMEwb4JZb/Vsjao/GdX8tqS7d4jzjmqQREW2RwUM7vNWJS
lP2Y2m8CXwKI4akOtuTVCWhzv68LOizINNlt3FdUWoIV4ABzK611l/iyBtifg1ptUUv6LkELq4fD
c8Z3JmUMDpTZLRUNfynnGSgEN/WVOwbyi1ByiecOiTEOf/uQ0FKiUWOlcZWC2gUEI1RQ4KMmxxAv
hWM1XnKaKO5DlxPn5W++5MR/HUMQ09jG+NVTTgMcQUkRp17X+WtbczDAtVDFoL+oVwLFLAqGvtxp
4tdCmlfbvHsMKbEd0GOAK+c7fOmG1A0t3IGaJ3LWKw9qDuSV+NlWxASXYK0AVFH1j+wOG8ixHrE7
MI9ChwgQLIMLzNWTYw7iI9evkyACqaEaWaAs96FsD/8dG1mD+0fcoddB24/5goF7dv46s5AsGHSi
quOaczQCFsaNGHA4VJlDqLszHBBGm3auu0PbuoY0eyORPBaDKRkH3pJ/N/jAEv0XXn3QOfAzJp0z
RYU7UcfOJZpJm+7hMbT2BnFzCNbsEGwhIpbjNtjVhe+GcEbFmxfQsI9VtlZhJ8VlKQa1torjEkan
vaouo/BUo0u1uPojeinm7wMhuXWLMwQ3E5SMXa56+OdCLe52emcj/Yj3Vv2iE5GtMoRM9XAtiq+A
f9WhexYzIWHAIdGJw2iEfeRguTi54EuL3nh2DSZGcgciZatbxm3iVg80Zw8i2YTWHkONoWqXLXmU
AocTMyZ6JlqvGOhikKIdEiMtkVaocmmk/xYEt7soIgV4JIwj7a7bheo6Nzi3mvY6qP2qUei3tXYn
LO3F7A8UcBggs1fllhnNqP93rY8QZyT9l7tFRQptYKcToNsTgWMIFTOwzWiwFrPtk4/CEdBoe11x
3kWz3BlPjnWz4a1QgVCTIKW5k+tbCV6TNyK+9JGMRL9E+w0pBLLmFYezeXxjOiPPwO382NxiyZCb
501+uBp47o1lEQAHZvIdEFnah4uaaUY+vKtkuhjVOcxMFFHYE9DCJwYgyJxuAHIqvo4CJqFBEc7G
8WFWhWs/szRY5oyfZ4sQRkDQongdNJMuo1QeFpK5eUQbN1Aascg1T+8UbhJ8azjRBkjK0ZDt9EBf
0QVM7UV0920G/GVvIkgwdmmBqsOhqBovlKMTMymbRU+DOGiDqxOw0HgwdOTi046RGONS33A+shkg
1+U52YHFiLBz2dL344m1DH1zT4+wGu3HmHR7RUMtihMBPsSYocEP/zWg2ichVDINO4jqaVAowD0M
NdUVX9KE91hJbCOa9on5HAeeBFBTzP2iwU2B/OFF0af7sLG3HeAgcUc5uXy5nf2D9Jp3ymZAEp4z
7nMaApdco4EZ7a8zmDC456KpID6DFdTiN2EV4z40oLk0rxb3uD/t2IUjo8sAPiwvopCVA9UltpVF
nAK3MpplPCSAWxX5AeNxOMWVZLoa8ITKlKCIX4hfw3B8/LsnOA1nGuwASWrIgpBNbDOmUxJPW+ip
XmaRhsxxxUlUMn1pHPmSzhgq6rDjDagh7bpEMZh6UZBCA6XlhlGAnQYzO4u9hJ0pEBDjZwnYpwZ/
gZTYT7dSyF9tSizueUtSXVPrD3MKRc/A2xLVXAc31iY6MfCNZddbXsnopkeLNjrduWHEF8nSaiT3
s2XwZCnqv175EAhCV8aeyVSkcxRUQg9xY7DMOS8R0179THNZRa9suS55k8p30IrGhPpbld+NdrWp
aaSYHC+rph7h5kSnSL0OSUo09ciwRNEhlmnF+c+7Fncaf8Mgn4ncXsM4LOiRd6Bu45GEQe5GyTaf
UACBJNWlwYpToJ0JzxED49qipKQmecRElGAy+6KpiGFHW9wNM+SGAptov6/WilPj/cIf3xKuY+ee
nU2vNtNY1mkG3uYQAMHtm+nkd39a2jnGeQS1ZirjguZF1pdUII5xLgG817/QHT69gCxthvB/Y1He
jThjWULdgDxkRhoxXSRD2SjBwaeEF2VYnTwchF/Yrw9voz4jSYTi3DnbkC6yOA2wyvH7nzEJMcDp
Gjz2fQxwU6vct84H/gWbpkxo3UPwjWpW3woBzSnyKUjxGTBz1t/D1zZOeTJAsmMAX7vF5IdWSh6w
SVJdfGexPUp2QvbHixNSX+7NycfIKEKGqt3FucT82wsl0H9RiNM2lG/8qh5/kg4bSQdnZKM9jRAt
DNlGp9Nfpe7bGDFMUuCuiMgaeFGx/qbBHtHzbzlcGVjaUhOY2AfpJMyXv0CZbVlsE/CviMiKAp/m
1H/MzE4SktstvBAlpNJC+ElW4/84Oq/lRpEoDD8RVWTBLSIrOduaG0oOIoMAkfT0+/XW1u7sjD2y
BE33Of/5w2G4Rblt7lqm5wJeqRBjCssd7NS9iSELS1FCNXIjnUdEbSYKTUpyVhQ1kLp41iZ/nr1+
Oi5dstNBCvqJilP4XcM9Ll5F1d0rmfP/o1yGd/sdjoWfMekvNgIEpMb3FQhZ/5e55bBTOrYRcPqa
rlId7qc+e5wY3JoUOFQhMtzjmpCBjhlZLCkaBiKMaDbN4QYnfX1s2GdqALeYYoOpq5gFMSWZ8EAp
MNszNE8Y0QlAAgrHUYaegF3Yg2ZEqpGqqmksPHF5bnjy4SpnHL2SjOjYjGFt8eccvm3avirqwMl9
D0AQ6UZ1Pk2uXcSohk3bLqGpKZeRXgiKO6yJlm6u/n8eNMNF7whHYojNKlbtxdNNstRyL6cHqJX1
tS5T0qQ/YAZMC5kuSK/z50Lc0Wwn7oYCqHuHXJ+MUAPrvahwGX5O0kgmwscdfFostcGmgX4qxJ5L
cye3f+kLTHfh2EJG+Imec0lxYJgChadnyvc09V4P9nqf8VdDuo1q1XxfcC0EpKuq9/mBHRCp3PfV
TzggLB4weacHKk6vuChRy81MaJ4hLHoEdTp4urVXg7clypeZCYSILhBQdFI8PmtSaNlqVOV/kWW3
sby82SdENzfaFGV9F8sKpXHBUWr77byIlsoAxKUHp4yneBW1trgYXYNrQW+F4rVTuGfK7VNUwrLW
e2LgIVEBBhB0he25RguYZZV3Rwu7vKR3dMI4OP1/bhvvJU+hiMvpv9kSLUWPhBv2AnTANeqLuw//
Hzit0I4zDNnHZPgC3F/YCkdPor0SRQnfiYV+stukpyH9LmUwPETfxlvfirdSfOsbHGOouobJQHXG
23q8Cy28GBKBf5t3JcAyBqRHjIdEqa4ZJJikN2gt3zrqfI6HneCIiAO07IwddmUjNsZicZogHWMw
PgK2E2HQoTGeWRnzFSC31ofRfxighKKBHuXf0YZCVSQURwze2jdOB5sXZaFn7Z+p/eB9Vcvf/aI7
wF7icRDHsBg7DI9HSAMLC51zNLlLrNhxJwABVk/D7FBs8otmhIog1nDY4V0jjM50eTomLQMxUFkF
+nmWXMTTnwJMCfI6ld3K9CXXVr+WQQk3TKfq+qvtjL1AgtMywRtzCZn4j7O1X+mVHMwXjeKUtM8E
RbWLidtsF1X5y9S3e7is7oOmdzSkQKrZj2FBgLVykHYTFjpsGGuZx1jcoDXU2c0Tx6bnHmUtmlCn
ikHEYNAS3Fo6azK2ofykI2OnaYv/H6gLV/wxwWlNsc2hMJUBtdExu0ynQf7fEmbVDc4tLM7Fqrcb
GRNoSMUFY0iDT6tsRkE6zNI0wCxHIE0lxyVvEIWTwB+WERVAvdMN6C06E1XgZkXdPJmPTbi0/qP7
kjEWZgSBuKDGla7mkufQZGwsESRtRvZTgV3CN0FMIwYyNvJsbWGORrJ9nH+ZPpkYSAw9IfXxGnQT
r+2+jMhpeEK3NDlsQLjRfktvjO5IH2Psg/2X9Ipu7s36spGehbr/XGyHHbt3dYCh9a5/T+/1bjnd
z5vXzj5S88vWtjj3hldfiuTwQJztI6+ysQDYnsg8J+oog1IM5wgHHHM3ljHOWuDHWszUQ8NpnmSk
djc8Qpibjwq7Ow5DRJOOgQSMlYPOxnncCarbyR8yqg3I/x8kDQ3tCUus5VIdKcrvJ2X94dpAQKhu
YQU5O4TrWP9jIEfdYNsYjIOGIiIl3yTWPegHzPPlLNp8o+B+6w7jsxLedw+4e6FaPilUUNwLCPx6
aDED0l+7275rvh8qHceTxkMKIgc791Wj1m6XQ5OiJTiyaOk+MowH7a36eL5ne97QPJ4qitkP0D6R
4ea8TDstIHGNPXMLAQNPFIKi6gP0YjADnz+p561GIc2uue2KAB3UDZ+KyqexXQk1cJIbifCxVLr5
4iuIzGV/1jAiweHIg3Bn9m+b1WtHQup3m/fVoGrwbt85+sJiAzcENaHiw8xpMFEl2A23zMI1XEBs
2nwYeOa5a6I21P/RbqVoKzGwwaH1w5LDAfhjcsjDPVTJzpAxZjl2CTkNeCIcfQ3iB1Of4q2bZnej
nywd9JbQD5c81Pb9/vjR17hlG+mhSeY8XsZJf89eJfov4buzpVxd0y38pYJYaW/5lRXrdfgkGLLF
j8zViQ2Kier5wLxhaDy8cBh8MyBDz9yRNcfky61OAEfnIoGDgn/wVP3DXRmrGvXC2zH7yFQILgWj
QFc0MuxgYFEuDL973wK+chQtaqcDN1n8P/XZL7QgWvQVhPYDPKc9WBGS5xJtp9PtFTyyt2PA0CgN
Nv9G1KsZtCTLTTPP8pNPgv5anwO9De/PGKfy4AlLSag5oRLj8qCVQdX9NscOFGDwpY2rPMJ65K5c
8ho9eQAZtWdYC6N4s0sfnyqzBtqqjJdXjjAjDTXAsWlOLqa1Mr0kE6ECrftsJ7r9nxYlfhlRQsHO
oGUDplTQ6bsY04x7XnQmieWYLDsrOdDwkwE7hLi11Da76G5FGaXcWdLGj5m6PWT6EbLsuK9ehl9U
tEQYoNHB3QSR3VbmYT0qxDNQUm6b74xdPLrV4crz4aZf9LFUXcEQam/j7vFWH0kA/NV0t4grfPOB
hXFVbIncPORSXEheUYYM+cZgeiqFxEVdAzQrY+1TOZtfHWbscNTu6rniwK23JZuVo0C+j5n83HkD
TEe5pg/6k9gs3rNrdcUQyr4uQRGP0F+c/NXASpUBsteYECuxQMBAIGLa+xj22OURjs0U69h8rARZ
+fZxC6dTwiGT3KhgfqOO5lSQAftavKB9+cERum8Vh2Jna8vh/PhErtX6zYFRICkRoNuPvwWGMfc6
ml80F579zVVSvpENgfpAuDaYLYxKfGbH+myRN2GR7XFjkNK1I8D9gvjrKFgIkpHv5NQSYHz/MX1n
dNCmoP40L6IhpJEXwEWKxAB/BhlEhV9yfEY1VrCAxBT9b06Oa0NYg4lZPth2yQswgmgZEPbgLVL/
YtnxckuxKms95hY4VnioMxFqPqVwqVZLimC1fGP2EmArd5M/BXI0jPZBFNyoB2+lYDotZCuI5lAf
11NKnsEyR12FqxhWt3IVSjnWACkawA0q80ESVjSi0hZYsihFiCXAiw/NO9WTMA293V8WSHFV95QX
L7dSD8DeRBW7brpnrBgirZ5hty+QV2itFOATA3Bcw3Y6nYYT6bueeDFRoqccl6ByumgNm4Nswj/K
JsxOg6bGZbIMZOWzqGIxGVOXzBfdpCiU7zVm5+WX+Db+BLGrB1xoM6WoOQSElbosG0eTWZstRwsV
/h2VGDyzlq5p6tRQVGFV3vwTn4bbpE/fw1q94a2QHMzglnmN/Y7UF5f+gjPwBBLEdeTnJDeMbj+y
p47KEJiRY1EOQYE6Fmv0RltRTZh3O+WOYOTUv8Ej8mz22ZsDGRe/kYr5HFX47dlSXNa01u+b/uWB
8wvKJWcT2+/4oQPg3kmI9JVdHuQH6ne4iIuwvN0+Ysvmu6zvIeo/iuMQKdTgMyG8/XjRrCPWr+MG
aoxXJTTurzXtR4mf1d8qpEXp+2a4LPd3M33X3QRGubmfCTXFnZreiZ6SU/dArGC0/jD+MD7wfr1P
8EMiKSjR45d7GBpY0BkKzB1WLOFD/gLVsn4clw0j0s8ejiA42y4nagp805l2ZREYHujO0aTLLyMC
53I8BIkEeGVSQ8hMFvIQlmfGh811MMM+8fBLrVi5b8Ji5uHmdMYFV2iLe8o9nDHPCPKY5F5x6D7i
mgIegE7Fhcm931/mYo+D/UJoJjwtw1cNUlKC9EnDsQC/L1BWmFzHLOz2TFls5MUEF/UmDJ8wgbuk
Bw8oQjtsRZ40gMYrBC0raonmo0nsfa4qZlGFueNBn98prEzgo2tyUnofDjMfBKWYWv/ruhM4/Qa7
5pWtB3XY83xmwZKQURI1iNKCKtll08Iu/6M8w0wjuzKN0O2ZDslrecRkxZx3jUpwPem50gULfuz4
GMOob3i2iuXehsiHPmGRgtMSY4GuSvbX4qUdY/Xh3wgKAwpBiAcxat0mOQZgMI7vW1v9KQs9XDFv
w25T585LFrowDPmMIyR8rEAIPi/3tf08VeHj9oHwBvVDcwfqJi9tGp8zEkfkPgLHpHql7eZTQlGo
0EPCUQ7u6eJbIndqNXbo8jeTRKjStch6l6kHW55N/WFjaUM9wMR2QHRsSaiqxDSfcR49Kn0ddrXW
Gt80tnwOCRnD/4Qy+PGslHdX8HRo75a+wYYHzw0ajgK+hhESHv4r0xZgFbBd+ulDoNjWjEeX+W4a
HCATnqeUXeUH9G5sK+OCutKEGwrHRMd7YGOOO3wb0JH7M2ZG3f2rnJtAiCZafoZQMVgmXjQ53nHH
WcsIniUkAfnMlNz2Zr3AR9B2tlaxzIpI7zFJfpIL+FFgsQOq1Q0YggVNO3sRVIA1a7bw+3N2uhU0
J52VqNBfZ/ICgWKgH0Axwo5nxiyDMXkrcD4qG4De0QIYutQEQZhCAiE8ypP9jTLu1uduwt4pCC7g
jBLWzlaxtwHJhNtmuWCdWqu/oG8fEyOdQf7T8dR4MMmAav4+b+6f8jo8Y6WY3Jt/yQrAXEho3Rk4
3GObFzBqPZI21UUQBCq8IARxCASjWBeM26WIAXokFFg0a4KTw8sbtfKi0z70PU+N0t4PrZ3EyLxN
66W6Fa8lJIhU3pCFyNFST1inC63Egs8qM9CXrm6CuYbvrDJ2Ve9BpbXuI12hvKk40272ghqvb/Id
WdpuzabyQEKUl7Rasu5zs6uHEpVlSVVy6oCBIVcNc/1hGO0hVZUfqenCVB/8DYZMRJCGwpY96VrG
6HA5c8IvsRYx0j7U8O4UXHUdLQaHa9leVApXAunkfOOTP/s/6URMQWdbCAI2vH8F/O6fZrpLUR87
kw6jVuCS1CEwyUeTExdaDmxZYwedU4GTpAf36qvJ7Vi7oV5GuCO301ETkk2eODFPlooO9aIvwFzc
S2vz2t7ub4Vx261s+nyaFlsMDboEBHG8BsYN05TfJAtmZAAtQx/IOKa12WUILfFxxASzrQtfIJPY
6m2AnnbSp/mxAMeogQbpjxTFV6T9T3jVte8DBtWOzsb9fzUSV68aiaHEdHnSZ2mQvgeodq1Qdc2R
RtJgI/qnAx2QfvP5K+TMjaf7sFvPagHFyGPHw4+EEaIvPj+eGDO5Be5ITY7jDBKxm08Alc5oBiUm
o2LexUyfrm67yhsQsgYGxNTzg8xxH+dzZroTnuU73IqoueQhFpUXai+UgyEMd0mK8/Auuxa2HdBb
wbL+ofEm6z59Jg2+qQ5d6a0kxf9U52Vv307sCFT+Sxfr2q6486SESn2Yqx8NtoBv3vb35otZDuXx
sGyX19UUB/gNG0NoOOQ6OJUa0vWpSI3K3eZI/VAn4cLtIschmiEYbqZLJhHSR2S8scyuWtP4DxQp
LcPqxsMLhyHSaer2j5pZ5hPQvWMqrwTfb3PhcpXdt2YPnRCXyVv3lT9eNtjCKqMPQQr+S1th9wND
e2iYumLpouJBQTgyyMN2kjLnZh9GloWxYRcE5yPANrIRGj4JjriO0fdGertjOyhRGuliT8C7rycm
bf7JumcF/Zxa/7YtS2d5VWiKhGbEv+OiD4ZLy+n2m0DHBDos17CXXUZnj7eM/h5h6xvAu4afkkf0
FrOVqn4f5xd929s4WZmpD1Bg0DeEEjPNzQlFaD99sRviacX2JS8BdTZdMUXB49QjbB+iWj4I4Oz+
DUlpqF7N9glnRBDnGvfsBkVkhhbDV5nFcihdFoNCTC9f8yNOSXlYxpCTRXFBVeyxJZBbYZErj5uh
6UxP5oUWP8eN78Tkvj72aNpfNp71pIR8unQNI6ogrg7r0taix/QHaTQtguwbyuHY7h/3T2N+sloU
1r+3k/EJsWjX+Fq4+WQTCxWXsN5QvZQ73Rsn906yuU2J7Exsu+9kkEfwHuMxnONblATYJSRPQ2gd
dM5JihM3DRcIG5kr+fV3FcE8IGJqv9Gw2/SsA+EudfqcDaGZeMRQg/lm3qIxYnIswj6BwpGwYJOQ
OXOsaVuUlFxaPj2tR4jL7157I98c/2YfxjnZU7Fsb/sCzQSksm3xa+gU8aRCu4TEg7EccJJhi5Ax
29nOd7hbjmm/EpcJKZALjAUQMwjhyFm88yVAoZa8vV+E0S5ZU5S+Snqc069+88MnxyBO7i5jfSwy
/I7HrxTFqzMrB4vGM8EYIyg0p/oV7hYLFECgH+a/39nnepYgd18BXPqweYTzXjsQaZTb3vxOMFUC
lRUrS8fcBKPi653LI4j3F2ZmZNowyO6cmrMSqY+2J0Q10/eLKj4ZOzk/vD93QKIUPPGG69N4ySFl
IuRUUsz/pQcA8goXD4rtJy4h0Ccf+oEMcGcUHuboTbs1JIx2+UqY4wSmRcO8578P0Vw5xp+JaDZM
0qcKqclf9VUwrMGoI2YB2FaQquh1MT4OaEb0S4UigVgtQMuosiP8TNQqIL8NATM2cMjaUZ1lXhKY
iKCxHRPGS8jBz+XCwPJMmqDaCN58Cd6FpppSPMxRyURmPHBnQfB+ZTwxsZUGTsq3+MlhnbxTqTHh
DUFBXd5nG3J+kGmeji8VhcqWa92twWp5CRfSPiRfU4BxH24sQFQSIwsoXE7C8gLdi8G02KEoe9tI
9QFXOqf5TkKgq5qoMgcpYVxCJqdnwE4LnzDhGEnpbIGJ48/De3CzRPQx8JSQlNgYYEFFazgetgSP
x7IccZuWPfRKWPc665+hSmz7cE5/lusm0J6ZbiJqBSSphRlK9ttHGa5AwRQyv4+rfdWKm0aXK8dj
5neQu8/cx7WJ5ADJUh/aP1JoMok8SD84JGD3hNVmwI9McuJzvDzGDr4gEBUwvBVn2wIOCmYJJDKT
NRJxcQGlYs0+sQ/lCL7h22D2CsjgiM3oqsfEnEFhkFJXCnEKosDg9yw9sJiWZnXLQ4UWgiSwZp/9
sh7ov2975h/ZGaCRjo0Pdd+zMEcClTZug/cpAltn1s6sYpB60C39OtJ+0NNo9A5ux2zceWByn1IE
UNV/j+lX238oKpAlDx+Zp+9QNAs74HJhQKf5CpMnm1rFoVBdIVbQzoaUmQSF0jgSox5zjlj2sZEO
YK+3wW3OvMUUIP1K4cOe88jQRbIr4cl4uv8a8CprnzWa3na8BYSjMhOgADi4bXfC7uS+Z6sa73sO
lJn0R6JhL7yuZHgQyODVy3H9gDaxa7tf6/Gvl2JWfX+PkDjlGEzC7r9oXBHQokjl3t5YSqx5hChn
npGl9ufLvT9U+8z6brF5g7pTvUIjYQlIvnh+ebpQjJ81icVNSQqS82zdjhDE06PYwTJPva63D76T
HXWNdWzfuq0Zc9NgwYwX+cKyUC+sruI3hRwIyPqvZO148EKa33Sh2txi7A9spECVwcJx5vG6x82+
gPlaXzc0Yevmhkb4YD7fuucZ7djda564Ebf+wGdOs4OqxtlbanATZDyJD2r/i/Pa9AV+2yBI0bHh
cPrxyxiixf7Wx++ygyJoAxGD1IabBx4tb1ruW+pOOnaQROma9hbzKU9jMgO6+g9jz+xKyUIXXWxo
bmvVZ+ZhN/Adw9FXWaZET7w12VkBjAsUkiK2MKZKfQ815gdihnTpE8ZeETyY/ehjnpOcspfhrcUd
JoapzK5zuOEU2hJ5GdKzfIPqUlKd7rvq03wbsLd+aXZEdYBjE59I04bJvUn0BufVI4KC9TPtXmpQ
FqcOaRAZ8ByAPKF0QHzRGwZ1VG0hCrdufm2toIH67hVFhEwB0gGsFS8rY6uLoGMjMEsPaPkWCNfn
Fk45A7/pgoQq0/30Ty4DFO3k/bCuo1lBArStG6xlIA9jOLnZas82KjSmvjxp3cFgGyv3Bs8E2uwR
38LQxG4JfcUrtsWUV7onl352JbUG5dgoMV/yqZeh0gDfoVnxlpgMh7grXOCC7lAG08qohMZ4C8vE
ZUu8sG8+rjSdFDT9TouFu0TIFnlP3CS8X4BBMVXUYulDHTzQolzBMd0xffkMNwa7jLrbSzDWkNjb
IFzbova4zGWQQNcMyaFiz05+2p/0VwoYUZSPJ5BsPuYS22IzhqWLqw2/ZJhImbuBGm/wIODyyRC4
E5zJGyOGGYFxt2Vo+J2Kd5+MYV8Q/uexOAqO0Q3RcPFCtCuK0q3yD64/RX2LxnyrnoGD+NKquuAS
0rMsDgvlRdT4sHLc7DOPygh7xw81DVZOCex+f3R/umJzE2meigywcR/U8NM+/+3GGFjrJm/T8y3W
6fM4vJAvM9TIX/brF1hrfuZlpupTZtZFctW/Gi5+zMjsFt8OHTydmekSl6Pc54HVg+Uea8ZHoKtv
CX6KbGeUhQdSTCB1tUVEwC8nCj27jTrmHtzPk2+uNGgBTCD5OtJcMSr6vv3cYvaSNmRjYf/gb0u/
t78upGDi62ZA2gA7wkHBbN8pv6sC912oh67CeqViiXMl4hC36Gf464BGrMAKL76tEEmTWPlwKRtw
5oUt9aFVsRlSbRR/KoTzYlvEUI+tOP01/rR3vg2iNw6asIE/qys3/Ezkm667GAxE85u+w+TD9KWo
igWrhREix7j9Yfrpr/rWXzqEoShLw3ccSyLt3J1YdBwfHpDNDgu4zXYTMC7gqrLuuWSaHPXM+eIE
g6t/eUD64AcP7BSyqAd+gvwmvwEI5tH0jwE4Pczng77yqYIkQXhNkFy1JykC7rgd7EhB8g2JOeRa
4QgG9M0qtabA44ZA63tc8q8U2joNDjyHcA2M83R5xNlnHaW/OnY52yn+f7Mw0zgVfaQzmH4zHLLc
5Uj5S34LzAKCkrcQQIDAENCTmtcie2aaj5ZQCVR1376BGKBDy/+Y4GQMr7fAagL+AexwRV7AK/QR
yfDtoCv3eN2QsNozsorq/SLaigA6CrOe8xQ+guU6RFNApxKp54kICMpSnt6OBQ5bLglR7bY/LFvB
Uw1vf8wB1F2OMJ9WWMZtYCsgN2RXdFuUs0qsXAH+cP18rJ5yZaeeffDDzgYkYpvgMVOX3ePaVj6a
tJmqf35lSDyVIcQjxDJ4f/IAYyiu3Dx9DpUdVyf/w8ne2KWxfC4xFie4lqDA+MFeSyqmy56zhHkw
QeUX9sJ5fA+lBCIy5FHslvYTvnBhfykxYOdYHMUjb6qi6k1+2DgYT43tCZct3SahFaHI152h19+E
HjVs4oW6AvAEs2oHVxueY4oDCtfFHfdck+THziOy6Mtoyf4HcKX2ervA5NY8+4OoRYNA3G1PfTdE
8/nROyOEr9VnT8gjAOfHdbpAXWIYmZGsy8bBlOMRgwMz8MQYhMgixt/o5oDNUSotcDswmeNRYcPB
MpuBJMAdOx10m1hNXAv5OWzhjadhnp16lFL1MTvbQigcUDQbr2R1M/xhqj4mOL2xmCnW2R7S7+7b
OlCNYAWIqNN2jNPKeepRdMjYLl/z61dJFeHdD7pvhvJuDgknUKE3eD11Ha9p4BbnYFj0pnwt5wU+
xj8av7FnRTqAuNM7P2YsI0rAlJGwTIi0C+BqNbg/4EGH5YgJpOAu1rf9w5ZFK5Nf8g8eqUW9Utgs
bocEIcabgWnNC24sPxyPBza7HqYYQKLP2+QHzDwx9IJ0UQhoyCSnfajg3z+c6pz9iv7n1wSRf6tY
D1d+is0ioFgI4XrFxsfyj6EkBlWMPHYd9xlFwP+OvPkvJ/vMR70u3BFOnSvJNsbAVbBGn0lWC2Mq
fmCZcfPv5a7BhKujfd32/kKQXE29rJjRiAs36zlkuOnOGQZccKO2QqzMEpAC+a3cV5/SRxpBYrTh
ZABuOOPbyEjovptZ1UhSEL+l23RwLb9H9x6obEM4ef+yDHAPQLwByzjeBPnZuFKRGFcBfGI77S4h
x19IUBeVK/16vKEVEAT92PagtRA9zj0VwkKH45T4WBCqj/q8lNHjggvxRkKFHTE20FDh3E75uYeo
HxsIvtE+/LwzS+nq7XFqAs794Wc913vrB1vYwfBs0pTgBJ818GtySFATUD3kwXD3UJKLUgEVNRoF
l7IiWuI1eZ9Sv1Oe5LfmQJxYxmnByFOsYw+s9LjEd+Y4x8nR4JabqgvvZUXFerK1AAIDG2f7vpAX
70Fpx3z7/9kK0x0HdzpNoml7O+ile9tlBMg+3LX6zF/MZ5WITaYWlP4MaIctLH1pEc3cHV7uufvi
9Qd/LPbBS3nQn0ycqRiBsTyVoIT/sgrUXv/R++imBiP6b1yy8Sd8w8DrH/XIHYTg7QjzoaAdPbFF
NXIoTmnsx6jUMFOWn5DTVpMPnsWFYi7KQGP7eCFE4JZhT+VsjvaF1+nZlVwltp83AB2Sh0oZEjQD
tq/1DaZuG8G0g2dvUdDRl8cMj2fy58manbe1C4OS03oU/pBecv9i91/wgkHkwFhwS4U8UZRCrRPD
O9JHylzMkbAhM2bCHTFI2OpfQyrqZnt7W6HxbxuUDVx4ZtSMTUX9xH65gdJz1T6ocLAZ9yxUglHm
Pf46DA5uHvIdk4hHSdiVkgXS8+5GLxk/H1DejflPtpgXANRaeutKjICV9V3+NkgrGYmkOyjlX3KD
fPtXaGfqXRt+s+TBD8hqHTPaGxYhnHcned0x31YYsT41l5pKHmfvAxzuGNdulv6FIZfX+orHxbKf
kbju5339Nrjg6I7kJS4petvZ76LRv3k5mIrTcjjWe6zmq638ZQTqqdwzTYwQkkIaVL4fn6kXOZ8T
nxW/pBNPfvacu7iaundPvObxvXc+OSD55+XpDK3ETRzgn63mUNby6xVtjGPybfj48IdjOO4kuBkS
o7ziRfdRTQS1//C6CNfmYPGGSIrrJ5gZ0bqnhXQC6QCF/5T4T9Rybh2mztOnyYMf4ga5XX3KkwA6
t0fVApUH8GP7c1a2VshW5+8r5+nu/P+Wsnj5w4DA2s084oKf+THnjo1C+Que0tZ0Lu9DdPv4efo8
Nts48SCJ8y8i1x1dN0uo3zLPOOVf7S/0C0Da5aLQu83Wj75fI+3d+pa/8UrezM74eFkQ5uYOLNkm
0H5mD13GdfOl+KNHicUdoGakmUugce+fdRKB7eh9i83FmeTKLbfu/bywFS6esh0jO6DSC85oVVcf
ia1LZMoOFyG0UITTFiesUrfmFi6687Y4Pz+fypbClhEkvmEBvIhw/WTK0oBlHdYQWxI4Etv4udmy
Pzmyc+HooTJi/nlcXcs57p2XJif30GXulXqMvH/WI3YoHtkwzrI9s5oOVkjr7DXEbcEydFDk8V+O
abYzhvuGwpyf+C+M16I7ViwaMWkOmjgE7PicjjvTs/eK5hp4ciF4cGbAXo/uzXxVZrSkJBj53A2Z
FiQGJtyuDnk0GGfjb2Bn+3JHiks/UEAgpN4yMnvAmWJieTFOty/t1Q5vLky1bfvav1MOkB5GeBME
8+yt/MdgBxdCD0/knRGZnnqQQvS6+E1Qrv2Z7+uL+d4TFUHsxYQfxG5xp/20p3XwmZj6WUQ6wk7y
oY9A2AuuiFcS55uRAEcT3EEyDLaERL7OcCjb4zX1N39InxlItVf1JSV6jfLAtI846jq8Cj4us2Oc
rc/7oQMkgzRNAchH/scwwf4tN64aEKPws75iQ5peC+rYPenrbNMN5TuELdX5ylDIUmsckh+SRubt
b6++XqdrzWj5VR12+CC+KAjBaeCd5rrCbSCdhK0Kub5v1B49dychXnQw6C+nr81fNfg0D/oQMWlW
fYL7KFpFFcs99/Lpk0a0Awp7KS2vlAUaAajQdEH7h7vn/RN2OdgZTtJf1LFGPCIX8ITpH4MbAll9
yDAWMV0wsEAsnZsDG2d7u65IzHVhXqWVYde7qH+ra77PqI5oGSivQNwHzz5MuNEOvJbHIJ18AHTB
TF7pbqVnywqy+/4mfU69P06veXMujtTwOJuUbA0HwJAn43C/sjVyVuUs3H4LRHmHagCMvLypG9f6
IG/jINQNN/FehKE/RwSWye/ZcJTFzMAnIIY0HYTm5qZ6hWjqCTbi5pNoh/qY7tpgZusa1l1+Yqzt
T0Hui3hrKlTGUBCgODVwok490GveEygoKIlNGAqXPmQa4PE7/r3tcLfBCfEJUtntu9mZEYN7BEf8
bnfbmb/KUTmqb/Jve5CO5pMVyU8/9uMlF3sk3dN+OKmNY7wTsvTUltUPXZ7xTwPdbk8CAfhNv26l
ixSQOqdMUbHhQeOheLKfwYBaKDS4ZESG7Y5+cuL5NXFgCZhmcYrSD9TIMGoXQxQmWi+kBBIKAs5n
+vNPiXEP4AaEO1pwEfdBoifl04WLpSVggnFxzPiirT4jeRAJaFR7CJJQ/BDL80DVRmKF7VSXAUQH
FpwGIAyJ2kHJ7hXod9k9GBU75E6P4A6YVekgEwHKaUo1svwaLcYXv7MjGHtQmLJj2ficijZBrWOg
Wu8wN1rdY+S6gq/gzKnwGbYMxbQR+qinszuwAZdebj9b9j+tP1rS9/DL4V+0AcRs3Q507PVVfHRf
J4JT7YtFwmY0g2swrMTY6wvZP7Ae6lPD92bTg39HLsw+peSlJ6FucjLT+eETG/jaYq6Mzs/lnLB4
FD+aj008vax73YzXHYguzw22ShMRfS5NGZRfhtLMLwCN0ufxife0vkGRlolsdjf30+0G6R0AAqP0
4YWKEoyP4aQoymZXcFxQZQre624qaDJwOrNeVUJtoNIMDaNBhQbU1vAAzll1s70+5clMLqri23YZ
Is22kRsJuSj65njE2UcoeoTD01hW7g2ZsTJpfrP5MrL0XbLJoGDMYCdpZC+VYDLMVI4qeamtOeLe
uJKCi4Z2NkhKSxjCcuLAaUBLR91NSbeU/5P1daaPGRIvMgEo98nTLXytHTABxtumw/ABivx93q/j
+WEeFG50Me4FMcysR6dk8o0RAFpqaNoUMZA0LbnZqmD33QB6qAclfH0V5uIN6rjB1BjPlKQispSK
sY+EWV3OH2rpAxmQ292yqNFV/0OROEUT28dSLYd9axPxMeD2MeQ1SCPa43tYFwiMKLntXvaGuXxv
bz/CxqbqtNdMIYUL6gxuJdma4RgMAQ/Fu1ZEwkAU68VIVbTdWAAEkpWbRELKK4EYFQ+QOwo2Siyp
ioWaQVsiAg4MWwh794bNuN0UCcBDce0oQYVZblewntULYjIhr7XW26uWc7YaEEE3O0F/JZAR800c
aKWjtZAqzGZQYYS7vhOgt94+J/XjQRo6CpwMa4UFy01d2g1sjQkoOZ98QHhlFN/YpfnzjZUNg0Uq
P0aaj7n94VLikSNx5/jL//uIYr4cCiFmo3+merTAZbC5ieaN4Q8wnD5hKIPB2IO1iZoCCoSwD7Tv
ZKui5rk/ocC7COZGS+Ql9Ooqg3bEgIkRgATzGxIQuXt2SdbcAqBLuY9n5X3w1BobFiAD/AnzimCj
wkux4sKoZcvVgnYkHGc2hh02SRekk/Yr8ZEKO3c19EelJtgs3xMEA2DufH4T5i0LAhYJ73p7M556
Gt6VfKR86E9KOj9jlzkv8NvkwMZBjrId98YGQhI7LWuz/G6ZQZSZDsvFRC/2ghxfgf2NvxuiCzTC
qXFtOEVbWfUWoDu5IGilL/dzr54Mu6WaxxOha/JAWnDBAG+uCd28WCo80RTsxcYQG4nvmr0IZ8I7
Zg30jw1Khrknfm0zObr2gucRDmfCmhY7hSEPEFXdqat43yrHGwwsLjomFtUAl9jgnaT4ti8XQWQR
LrvQakjOCAd0IMKTUNgyN0x3/qPpzHYa2ZIo+kVHynl4BTzbGBtwUbykgIKc5zm/vlfQ3VLr9tVV
4TI5nBMnYu+1veyAGL8RjSXbl0nDSZ6AUj0tOZhRVPEpRvUUO1qCkZY3cqGhmCLSyrC3J2jKeO+N
9hVASsCzl2Vsm9AiBHuSed5NGzACynvIc9SwT0P4EQwYuOkZxoyP8CQ1vOuQKCQG9KjDCrE0RjWm
QBAeRkUXSP/TPrX4lMDBhvNnDY1IBd9u8sUeASJwxoekkcSpOuseeWk5ekgV3YfefhVxK/BDHilm
3StVnyZ6AhBRsufcPnLuTcxdNLunkCZLqt0vzqap1VoRLMhbir7MtNzVMny4/AdYRBW1Ev7AMWRE
Cn913JTApMI8WFlS/FhYwXBkkIAc+w9Du7fI6tCie+yE2InvuIXiZWkZ5ODbdv0UU/YFBrj4pYrC
WTtujSaKh9r8HM32aALyKyhyHPUUsfCVZXDkxwwsEx1TqDJyAN2EW8UOx6/ekJnEQdfnKMfJdUxo
gTqQW20yVghVDSmZtPAOJFoMbH8JWXOYUiOAg+sRWhzpjRu/bMpS1nWvITbYmRpvrt+AzmEQcmDJ
hEg3iINEC8CKgAGpg03lFMAfeSz1d2C6DhYRAdTVCHBxiMElQCHYVfFr1CVAaZ/rMTtVxI9PS78t
indoSAGnV36YohdNqFEhCaaNpflAwkLkNIEsHC6gMW4TUVa0ymp3J8SoHgU3YjUHq2w4ePdpr70C
S6i4PeWg8QB/5FzjquJJgH0HL4G1oWJ5dZlUt4A2Q+z9U9YBqznxW8OXEG32VGFNJ4PUpUw3XQBs
f2M6/shp82lA2JLcIWoRG7JtldfQsu5zcVfMLPhDs4EmKc5/l6ZdblD7zPHO4KNEqsO18/C+NOVl
qTkQGcm5D65TI6InU4B6rrx4sIC4U7/AMB21k9VSAK11Tdt3BcMnRKc66bcmT2ZRI0txAMiwOTbI
4H3M8oPhEmwPiLP8VzvXIqcFg5tLCHg0bGbvvbCqN8FQI6qnW53gjw6aC0LOTlHEUEpYwBv+t7lo
Fn1i+o0QUqCHMymiGFAaiHEDYaqN68yv1yHqj+Yons0pQd+SR1d7whSTEDOMXR/zTMlqDgsG17WF
mx7rE/fCSEC0+3fdiOAZBn6FOoMgm7bkExdmo3RY2Aza8NpMyLRo91SDKCfDB5PxHxe3xcgTwiIS
2Jw8ub//P106RDH4P0HAJYjbckaapQBiXLZ5i+M4jKdZBp9QuAS1pGWvADCFGck6l1VvpF2tkHRm
ZPqRMMtcn3CHliNWDkmCRUpU5E0SrkUr2WH+LOKMTXUjN0lkrIJ8Mrxs3bUk2EH6V+iI0clKVBab
fFMCZZepoXPW5WVNXbJMZOiHEDne6mp+Yjv2WB4VdjJhVhQowwyBqkBP4cdmWiNGsDYwXqLqNLL8
w9DZGUGkP4h6sgYMbGPLK9TrGDAh6WitzfTNbaK6HR5ZkAb9DOdE9fd+aL22DAZ05ptso1j/hoap
KFFgGybQ66wnhLl/8DXz2HIg1Q2GQ/YObegvCqP5BteDI1MCE5p47xb+R5aWWP8ItUAswAJBq5sD
VMgEMyPK0wBsZlOrCXHBwwUvJFEiRC2xCv7REIkOlbHzk0+Y0lj41z48lJo/KnTZCUh9ga0wWQA/
E0emdO0YudEG/1/XQsA4sGFVC4scaXpSEuZIlMOJB6c/cyIo1YlJJruCEN7YS8VwAZ53om4y/A8b
WqKArgAOeiNt1McFFbX7nvmfKbrDATip6IhZJKTGhAJ0rJtyx+Qzw8sV0v+ufROtL0eF7BRNsTxi
7AmEnmDPRJEjemZmsN6F0sxnWwx8NEyMurmI3Zgfh7C7AOCTjQ5SkACwftWeabbv6e14bMXkAwye
OrgIFaB+bLJuOY32Z2gcE7TdIUKa4VDBrDLNKzSHlqa4IPn84jNBgmn6N1WBdEo+Uh0r3RUoSwXE
Ciepz2Ho1h7UP4LCqD6ptFqCBlCFjqTrUkrNWFUsRk2sYulTji0jSQ85UjmFxyDglnSS4xtxpfUe
91a3L2d26/42V3cu5XZC0VWXMtam38nSN4YBctzqlychW0DvU5di+bULEil8RrfBbrgJShbMZukS
qxijtTOfcgIrJOeiDJZ9hw461SjIS0o6hocDs166PcMfri45DpJi0c6UA6BGSUlGp7zUIwldsM4W
xKNocSrv2wPYA3uUMVnUPYHMF9RlQsosqChx/VI/g+W5AxjZ2t9CHVWW+5JNzW7M2m3CM6DQxfRk
j7UQx5DFjyaHXB7QqXydzXPJhoKEJ/Ug+yFpFDd1I2c9lB1Mmno6fMQ9ZQgXZOnk7xDQCXNJ2tsU
g4vTrMeHxcU8R8lFaBocRmYQr8vyFYMd5IGa0mij5XxfDsJVYvDv+6R6A/Dd8Q2SYuehyfutqATW
6H6MWn+Z2cQU9XEJSETDKswds5ALq5YpFvG9S+dBd/OTy6A1vB+fKQuOGx9jwmzMUf/bWg24coU+
I9351mNG2THjg23PYz3BkwB1QKJygykqJD/lLcAqU1YMrBoLcTWnmzbe5sDvoU/l1JRt6hzsuNtI
FIXhjJvJcteu7CXxBBhSj3cVxTgW7BBbtIBdfIWGqybs1GKzjw+UAHirnw1EosOAboAgkMAy2bHD
86y2LmZhHJ1W3n6Odb+lbcS+wjPJK55BZKmLaScIdnMcD1JrVp6xLyP3bzJN/IL3uQsCEc+5MAH/
uwOIXn3kpJyFmrA20IfrDA8ZxPLOejsPOxvS1PwB/sSa6zN49YYY7//vS4yDaiz/XZCvp/bqMk0l
6trDqd/NeIFmTKLJY2hpL+DbMrK/rPbkoLbRkojUwpaX3uHFeC/i4CgQQ2ztT00WlRA12sfa7FZ0
5WxgK4kx7yFwPWmRf0qxF9ttfGV9QdHjUvhIIoKs0xnLtlFfXAO5HJueRsqC8sJ9Pdq8EYCA/fqn
jWhTlIRma0TwGBORyBw6B6RMzRA9JqlgPD/Kyd2knP01BsaCXop4QKymoolGkrOgEAUPU7Ctw1sQ
RPo40OlBOMLqKlSToadbx5zFQemgl1u/NA9S/QCntEBO6GV7zptvqBSsmxJD44EsHyE81hH9Juq7
qd4Eg/MIWIEUs4I2SXRNQU9LY2IqCdX0R4xBMC3xXfTTPslZA9zg4DN+wkDCkG16DLLqges1SHK1
ASRhpiMFp4DYo3uAdw9Dnuy0/jCEzoMnqz6E0eIyaRh1mAL2HS3n7sJ2UI/5GuIRzrEA3gZA5y3M
ROGrUVqiZSL7mk8j/gdNu2/w3DTfTfIThq/DQucU0R2qmRKbY6kY/HB1XYCfVDz8FdsVie8t+Hg4
odt2fl3C/lBaJ6oGinPvbngJRKXL2bhMTm7OvkrZmJcfSf9qTI9i2SioYm2Y/gJUVDUaiqrdSH7R
AuFW2Jm46ahMeB8wIZkuK0uE2w8kcXDqyC/P2PCje/lQIanrKr60vXsLyC1jOfRh98ubKZvWHG5Z
atsiePNRXLQQABdqoBj5YYfqJtZqAKc5V3Z+4iCdTNnFcOeLg+S7pTlpbi3xTPvFJak57wYOttKA
OSoNInhcW8Ma1gap8AbtBXMJVg3xtFZgU9G1DxZZVI7aSOCEXVYrSlOBQrNndTTRBFDogcmfpNuG
W7OBOewk6q820bfkTxvWtrFo37MyaZ7iaubjW0O3JlLGqUPY789o+neGGZxTPiUpzZNOB0geAoY5
dVchITvHM+oxWiAzQjJgnMCMQXSaiL1DVIS8/ANSCwPr4DQV7Bg/WTA/0ZcH5HwHOC3uXtP5GmkV
5ybYS9SWztlumbTJ6ZH6oIjo3dCewCk6QQWserhWq0XDFk/wt0RuAiutmn8uBsUBB+/y35O8Q3uA
345yrbecnZuaJ5AGc4KehSOn36QIxfF/A+4ME28bc5D3i/oskCorwlWX5X9l+GjpBnIShj40MKya
Vyp5ToQOR8BJ2EMf40TtluFLpQMIZ34532LK9tn55lvbPJjSqcqml7lj3Ua+hIZnNo8WFogspZsK
Yim/lGizawbNIRQjLzl0yC/TennPsAUE7V5ajYJeSGCs57F1jqv8MsJbsav6HQFH4H9xmNrYqEcD
QoOMXLu2uCt5Dl6kHAdBNBGdk/KdsKIe+xGlWXKYGoWzlIDr4eozFAr6ncPbWtr1Yz0z/FG0p1w1
byYTe9akzvVgXWvk3Y3DOHjYy4s7dMGxV2rdoowTwGIHpDdCVr1uA0ZgG30hsV1oWc42HuHw+2TA
ML+JqUVqTNwYEue9tBNmtLcofKvy0FGWgvBg85VOD1VX0xcPI96ZpZoeMyIKasCV03JUHrUcFaZ0
sKFoqyB4kG4WNQsnD/JrHRsmOGW6hut7NOhOud+pIh3JOPm//ZhtdI5oHv+WXMOXQLiFOcKuQPtI
rfwE0wxjbmRJ3mNX3qTeachC0gdnN6JqHUZ6H/IqEN0pG+MkQiZnhj20ChbsZaeBTG0/KG6sI0Jt
jeC/BdFDZ4Pdp2bC3soqwWgDhxsInzWLSwKrOKQLT1PaAxfmJ/MhQ+XDziBgjIXwDoXOLTWTd9mc
0gYvEA5mSk061EQkYImdGYMtw99aHUKx0o7F38mxsCd1OzbPia6I08A5BkPOeL1mpzV7nZVCKk2L
HG61ijp7B3LgpmqkRLN1tbvwXKc+3deLAHwCCCHM8Z+7EvIANvW4mEgHMZ8C2hUCduFd1sv32HH3
89i/dDWZtJTEsmS1Y8+Eitleoof7Kt0mKiPkloe9pfvgafpjN9L1Tov5WNXkaQCiFJ4jm0hB63vL
NsF5afDgENScWGgni1ecljLxZMx88GqeA5fzL/yrOeh2AfJEu8FTTAem4lwx0PMHK1UsHW3e4RaS
WFNCgpozbzM35yAiUT4FEZ0HvMtj7691mxMAFeO+GHF9UYiho8mKPz4VnpkTS4wjjbXI92box+gc
2rsK02bHeAQo3l6ZoBdpuxvmtdSqLb4Mnu3RKY6Lah978wN8a0E2BxHEdI6i4lbGwAPbl5EmqjBD
KcMHJnDi5wYElIv4qziVe05tENC7ZNwc+VPEQRoTXNDlLzhGGoHPlTm+KM6uWbmZ2NYZKXvkDXE2
Yd7hUftLQlBCiI9NkpV3G+hq+pycbVQiMPDSHL9yM1yDtqDS+5ZsVPkZcmYh7/iD/uJUvMsJcijc
9sqJz3WwaPcZALpIy5kl4BVN0gECCc1Byk6vZNaLqrGJEB1lympJW9MvOUEz7cA5xkLlaFo7mrpE
D2MQfx27z99whXERXyyrd8L3GaR2hyLlwB2eDHYOp9o2ItbmbWkVHPLPmXB1UE6abqz62Dj18X7S
gUG732NF2M90Jn5Po3mek3xH34MOtxCIACaVvFWdjbGAMUCpkSpYNk+GNr+VhnYyrOLdIvxwiaYd
gDREy8SAfaWIjzzUl8Jks2yOgT0Gc/KNoAXHMwtZAMNk4VrnTgIKwXvLbEWXCrkIJ+qu1sE6MGZ3
NTBzPV6itynNeb1/yzFaAH1onZrAe3AYqSzoFK1UxkUouvxbhy8iwzoAMwCSEfmfvygBaF85izuR
zJF/9PAtCqS72+stMyzuxaNFmGdF8AwHxIYJRx1/mO6lD+iYdTZpF9mWc+chsUjMycCaFzTiWY/o
t9h8gYD4ikiv1kZjH+HJ19ON5rfLG2oWmFs1ovw4jPXVY0uJxqNswzKuGKWn5m3qCawS8qy9XaYW
yNqr0/wp46vlXyOGd/onbfe/nFboEAZECHc+DHOS8JL+UhUiffD37MwWksKQYF17oLyCURe1+Lih
CFiUZHLiTEc0gOANemZ0ivO4oFW1MdvRDVAXI0cZYHRvDG/kdWyZlPZGetAV9RA3wIVLJF7PPMQZ
GOcI5xtauk0FcW3LWMZgbl5V/NUO5kvB0zrPM33+eJUiOi9ongnerEYqLzfEdGieYJcHBGN5bcEI
uLqXioSGlLxoy7JXfUvCmQ+0jLx31jt/Eye92JzfS35dJ05XoS5YhoFzU3bRvPzQSXtpMo594GwC
r92OnOmTaVhXRMpFQF4y9If0d1tqat/iZcbRyWPm8q52RHRAdge06uKn4ppWa342IvEHblRrM4hD
HXNxxw+8y7Jb9h6obuN+SiisfuMpeqIJo31Hm6ul87wY2jah7zwalCl0WujkarGzVbQVwcXMpY0m
DT9FtOxcxeymwh6cL9FZNegcWCek79h16YOJprTO4U8suNhlcGezf3B0XuV000u6gjO1m8OhInMx
4JbuvSwytpa/CFKwV+bHGA/PbCaT9hhU37JhVhyKh8r7Sane+pdAKx8Apj7/LgoUdnL9HLr0BqW6
W702hAgwvGKEk+SfPnIUttfY21RtsB2Sf0niA/kFqIQQ08veIr6aUNGiANtjPsqpn92OJGKuAhrK
BCZChXPtTDoG7yJ0N7O+0eRnUsQLzH/xKf0rmFQ2q8mwUuV2GZ7aMj6ByL6P+6+y77bUJ2v1i56/
N4XhNH/6mFk8AAmca6T9Js95wLWLA/fsetmLPnn7vgazjNe78/Cl0C1ISGhKPGb/0fDkoUuJM1cg
+nRNseDRhuzBi5CvEFNwwSCey/ql0r7n2V0JrUSAsgZxVzHwQg50BwFrjgC4E0dfDQBZg8B7lKxv
nLm0Rp/ke8m1nQ0wIyxmthHvoph9NeR4v/TgdXAz+te4rJ4yjCFgVsLxS1o7jffEciTdUols5Gzd
A5zHDMeGzZYYhME6GtbEcN8tFK4cTUsT4xYvF5FXEstX6cT4EuyW4nJYbpog4ikFDXvayMmxoC9D
udjj9IyIyZEdwi7wISjOy+1qMdDRVR8zKXAac66JTbfzkePEl8gBbNqDOybAXBgKQosB4+Z0B/KO
dkIgqAtmunx7DfYiq2eHg2eRrjRfO4IlCg2gZeLA0AaCivI7eFaYUHlUE0RBzLZWRmsf8nJ8NDgL
jAtRS3q0K5V6d3gx5bJrWriCnia+fEbbn0NMJkvX7wdr3jTMDFSlbp1v3YVJL+FIfVs8WTjA6CXE
LdoBYRWTI2BcrMC4Y1mliJCb4jrTmnWYJLK7wU1fLemFZtpT3O51Fl0pSsvmJxhWmr9suBtVnD9m
Q7GaA+QSMwkxDvwi/Ul+hblD4cyJStDDOhB9YMu936xDJrBMzW0FSZ1TFvqU9Pco/yF3rdOyTZY2
vHqQAT4M/1zN7y6nkzFizVdr6t3R/YaaUaUmeTWIUr755vESkjpFQ47nR1YwliBfv3BRHSyrocd0
ofF2tOFJYWgN62xwMSBdyn+kj0De4zFAINQ5CwUj9txsC5D0zk2/Z3fnMxaQx80Kt3j7I5/z+5XZ
AJsY7/PMHBWpSBkSAlezIbxmzTfdLx6miqGlRlr9IKHr782E/o4JE+skSVAd1XhnIGxCs2ZRiA5k
F1SgrtAktd/LbOxKhLzALalDkm5aWWH/MADXQyawm/oPcuEJYgheW1VfCX9WGBGVJDtwiUIzZiA8
J/uAgbDdOdfG08+Kvu2MQmpyHiXHvWIy7WRvFXZ5xXcO8kvP75okZHFVfwyOm5EbrszAWVcG+b1M
B72QRygmdyTahUQJy4oyucaeGpIX7K510yOvEt2gaGv6+S6lL5U2SM2ZVXNqr2316Zh49OBDa+V7
iJ20Hghlt7akgG2bcCtfxw0/IgBuFEJMH61V1yPLsXhKe1xaEAM4vshLGvPcDbgsrXEvOel8Wsre
/kVHxR6QKya/CTbp5N2TI4It7WE0MTW4HtIjBi1EjSgeC95U3T9ajDV0/LJETWMQSs5JQEsdmQCb
LfsZB7XJrHZD8eg0gAuUdkgbfS/MZ+JcVnbUJgxNkRTSM4wopungNNfYPMxxzDaprSlNUpoLbY1K
oLulsLSkneNxUkAOyvyFmC5qKHl1Ft198boakVzDgffFitrvuEtegrG4KsA6QACzkekdUhPbuGcJ
XIZ8nRIg55ozqzCJqjzrXdis5avDJFuhdjku0NhjrK2NRdqqS0oAyKklwlhkQOmIPxi5wCaRCjJh
tq9HX1JY6AgK57H+/XZSYZv+sA0X/8E1EtmGNJwuxtYFYsID79Ey12E65SqiSd7RjMC9k1+04Dah
f4ok6NEiz08/cT/Gx76ER1s6e48rUFjvs8WSjX4pszoA5OUbLddo2VuMBESfZOkZdkPtaUhZEaik
dY9SLNaOpqqOAJNTGOh8/Wgv3OBxrvdA33e2vucJ4Vg+mB+DpNI9Tc/yKzAp5P2hDr8zQI1Z8cCx
5T1dnMdYK3c2KyAytYLt0asRnKkB5RvRFUrBvphZpC2iRhetzu8GFqgivJTuv9j5kZVRr8cHKQk8
t9nMfr7RAqDmgFp01hH0kfXYwGsMWUh+HG7IrFOAI1E/xf4fOAEl86icbBqedOdbJEahTUSkVmzj
pFkxr/yucc7GrB5oI/ayisi3ovvKzqQMRKgB277XnidjP2bZxtDoG7v8hhNn1/hZdyhMR6g+FB1m
zaDCfssR+GTGO2ZdbJCz+QTMGEf+wqD81KnTVFf8gIfQnUTolwJ6aQASc3C/u2KrEUnSSy5Cvlcl
+lbEGTS6EQJSFjKTt+lhYdhUzptDp0/VzdrquB2EM1G6lrDW9e3gX0bEmEUw4pVHVgn5X98pr2Em
+ciKbQc3ZnyXTvOONcfuAXDXGNGhp+5spht7CvdTDppN3H56dASYiGYDeTi2sRYwd8clbyqEOZiz
urSC0hdpq7JY0P2AQOO5bt6mPr7/62Vq5eQ2IK2t5QCZ4GwZOMG2QgciQqFGfALxjQZ82yZHC8OR
GcY7uLQIaF518r4WQmv2YW4+mXwCiTv5TNVa/TZkpPZC/MPkwfH/JLzwdOzAmmCwJjFYbrxhwL8t
1BPimSCJ/lppeNLnecszbwGHWtwBjzvvjxkeCEnnPElS27gVvKxJXRBQfJeoLFPjXV4kUok0sVXh
QkxaXuyeS4ygJ4Kb0zQwBTiI0J1i7VKUCGGmHwe0iVYb7Tw6QG3EVNinvSV3x2IJSy1znYXvdYQb
qCIrGtil3FnV1XsmdrGHCFVn3qA74Dh7orQ1gmnZIOP2rDxxJv7jbmqYxkKGYfRXCAuiodzeeiIG
CprvORWfHxN/mPCeEDGySmAs1oG3KsPx1ivg9e6pg87HOaIeU0phqk0AtWF06RGqsOnG3PjKcn8f
f54DOcnJwzGTTEN25mJCqMoTTk97ZnUPVjozS6M3VZ5V+TRPAqvHJzrHE5zDirlDTenlA7aVNPbw
i2Mpmh9mHnhjjfkxYznrwLWrpUCZY991SvsrW5DNeMdnxlg7mFTUT6MJcmL6Xnp95fg7l95uAKUv
pv1dMhyq2SkLi1cpog/dPDhA/fMalkrImULOhvj6ZyZRNRMRorf0sN6x1Dy08tm1LHl3DUuXgXwk
Ym2wy3gf0Nhmw7eJhfksZ3y6QGoR8kzz40j4Omf0EkZy9UM6Rjbb+9z6mXzEH2SAzbYDeRxDN8xr
OecbdOWl2dl7NE6qea/hn9RR+bv+NquBuXou1mbEfnSvNG1lDZUcuvUQyH19MwkkUcu7VFRygm5h
jDGE6IZg5dPxEvJfY9n0at4VY8IlDPdxe4rNx6FWRxmdilrOJos8OBgQqESNZCXxlpquJrhDkfmg
nWzGnkl3TkLQTO3Kcv17fgWNPFXmt9cUYX0ME8H6aSFGDELKsQnrlGcD5IbxaNEfkfbfnAGXwUtE
sdQlUjkiquWvlwBA0eyIypHOylqiVGNOXpa3rEStNjDQMDm8E5i6TtAc0rE0zQ5ZUIX/m/rROTjp
3gWKxZCRfvhT0thwq1aQF0PKMSka3fcuSdbV/BsagNQH1PLMFHHjQfFHKtcyCIV3pasdTev5OpSv
eHG7aT9wGIk3JiQRv98RaNAvn3H/ZOS7GVCS2tH18uw9WgDXOfJH0+ZQo8aP6QxcywTgB8lgRLi8
QojLQkziT/WwJo+UI6TFCC8n3xmHwFOGy717mjU4+ccQX+/8SKlPcFXbnuYXhBscwOlPUIa04WsD
KH3mVhxo+NjTti5EblU3bMtnmrtJcytkWwiemTnyIQOgDCwR9U7s7/MmxH3KAz+vEDPYNUawU6XO
Aqmo/g4Z7tO900HwOHXhUbe3/LMZN5wsmeOF1r73RHIaOI86FcGDb59dgmv6x5w629qAL7B5wFpO
ruaf3IIbeODAEGjrBoV7v86dY+MSCnDgF9R2CY5ORp4T2JIElYdNhF6gOrbh0X3tZqCEpnvy23Zn
HV3W14VueYiOQzFpiVFrM6FW1UMfMydoNrG/TssDsSf3oTc+y9LQYPVgS5BWGctsgLjLba4p0qwg
tDmu/YqK45ZT33TK2dONEAiSDMEk0tVeLhKN0ZkXhZO+txFIxifHuKXpY8wrbUAviEhwU1LIpf3R
TC5jViBZKk6+l6+mPyZRCaYGq/axyUeZ34lQlKNuPap7ne2nXvKtPOSJ5wIMrnf59GIN72aBWjty
PxYnfmwZtzckH1v0EHhj9TJaC/napWKWwPK5SddaUfytXBYMZu6x7R9UxDkW8n4UZ9uMf2Wq9mSJ
es8A2NI9p3zcTFpQTCXqFeEmg2Wfk0adz2w5lQ1OMUFhR60UUjU7nbMdUPXgOxLYNvIQkRrYGITG
2npLe0IUWQVTrPGyXKTMF1kvBdjfRNuhZGbMUXmBb2Vxkmg1whn4HM9k+ioNaZMtnzvNDwrfDmRc
RxCfz6A7Sq4xQVsTDSgbDeUIO0Rik8Ic6qwpOR8D6MFbxsQtVYizGKtKFpd9ojQ16GLQEtMQgTjY
YnU0uan7lJhqPdCiZTB4row/pGkycGASx/DK0HMsP2ixeQlEu+QZX0JutXAHWyy+InVus0++UQZ0
TFYXP8qOvj5tApzGNF3kmRGBzFA23t3RdedD0JdrI53+ua23r/QY6vP0avrayuQitL2zRyiGFFw5
nxTB27q7Lpq615qry7URBXTIfVFlfWxEj54w7zP+pfM+w1ZD6jDNCuq3gfn0CK/UJxRhsnns8T96
zzYAVUQikpBtxXQgcCd4fF4L/iwr978fB1kws3pyWbR7mWeH9VsucV3GtUIji6AXQrsOl0lQeGn6
M3rJJmYSkwGEvMmaXPLyeDp2XjoDiKnagC4M8wILt3pamWck8COtKSbVFsnQEoWstxefMHgV8p7M
N1oxLvE844dLiOESUHj01wD7BsO0hWYCMGozrDahBtEKsw2dbt3xWO0gFEY2yqxqX8/aPuBdy2zj
K0Z7wlBAbr5rOm++nTwbBWJjfq1f3Zf3T74eh7WmukW0ChqKHL9NiOuaUeFZ/9ACq1n/QrsY9R0+
W+ZFgsjO0FiLnsojntUc3kXmRlJp4yE847Eq6ajE7PM2zBuLD2rpho3pM5g4Tv7ETDgMaqaLIr99
/sxMackgfZrGzxw3qW0DNyqLQzBAMMDZh36K/AGL39rmNaIjoaVUiWyRBQOZclK/qYyipneEfTxl
V03V6wIhUGLHB2a2w3xFqrlO2NrNpjkEUXOIERfULt6LgpNG8EErRyHFWRw61FSTxIXgPU1QbrH5
LezSDKzq8Y85f4IRDQuISvTZRFjnMuUZf8l2xrrsSS4f/8jIdEAcoivwTdqT56fHlq9ZLNeGuRab
Ohr9BMvn2WZiKE0mJ2NaSPt7JG2rBZIUWg9m8tyGqILJFKIVXin9J2fAbxfVGnHEsSLdoA/HB14W
0U2z8mbp+Px7/X0T1yOK6N5/Yfja13SJMN5riwVjswSg4ZwJIbqvEHBQsjsTiAa78V41zqw1ILW6
PrboVwlcafz5SwKblE7YlAKDkddAdPRFNKdQR2hjM1w8Yr7wgBhwrp692xzkWy9cdrTPvrS2fDFY
tAXaWtJ5kerdeQnbALvXT9O9jr33iLLhzs3/mFj8zZZAumXe6ZXLU/oq8X4uJc8wJ+sQRBDGP2Rh
IlblLCdKdLlEFkvuODJEK6c3+JHSC9e1E2cMSZr/Y6v+Wwb4ATB/TzH6REcupVCMIwox+tmWeF9Q
GkbWoFBx0UhsvEbtAswzDcolKr0SklpQxewzUO5cf8OhkbN3ICtP+SgbkYGEUNbVigKT1I5+SW8L
jRPbh5MGjSF2+He6iaFhrzJsOsxpBsr/mPe5BPlnxM1OOQxY55NvIlgYsP3O+1o3tnbgIRv6Mn/V
DocF1/ReFFmLz7aalg5A/Og99/yNCFwHwJ/dwrQhrX5itNzKeuwLPIHDt+x+Dg9n1Vn0YPSVBtqB
pvKYhy8tb6iZIAUc9sbYrnVkE/20l0gukwOXLuqYmGAORYNLDCpKf+sRwjJD5t5ROhFKHLOatnwa
/0uDaduazckdlm0fo1kxDDIWsWWS9ZzH4VuXf9dLszLqZTebtJ5to3ulyuIkCfscv7wrDXi2PS1D
mjVyHGVfozoTWU1IiR5Jr97t712YJ4v0Qq5YUuRGalwo64vnMauh8vp0pmRS5AMY5iKzN9PF/bbY
f3/RlCo/LjxtDY0lt4fVhKaljw8lIzt5QN1MO8Ye8ne9si/T6N5qNV+mgGy67EMeaEXEBP4fPvUk
p2qWOn0GHDRU2zm8VTVSNVbfQlT8953fbkbZfnk2fJNE+QmDMJzqMb/q7qMMBLqfhLVLZCx5i4WY
dhDBN+7Ej//wKFh/Y6Pa8kfjeWLwD9vCRF7kIRRHBEaz5bf4YsOIYwfVd/IQEArd9l+D9hzcunzT
4A+sWSfgBky5RwYZQG9K85Spa8QRSEuxHZP8Ou2KBBMk691Yag9TWq3GYRe8gJJGYxZef4d4wROL
NomzaM/d+nE2haFX7l0/OjUugoLZxVPqHuax+/EKPVuPXsCn+Gpt6T0DMFJYJm/+olm58qf+hUs2
I4fOzHxVpbAdtPjJpunWef8Y9gxd9iRXnEH/7JCtw4XXF49xI8pQqnCfQzXbbd6S7dA7zrbzhoeo
fov7xwT5S2uGZwMVPvW9CaumJnJjoDppIjJXSga5/qovPhbX49n30MTS2tzwzJ/q35wLzDsAbaP4
rI/In4pD5MAx4R6hm5Z5Rk7Vytl0eQwxFjicf3vt25v+OI2xCtuTRI/pPZAWy70rsG+axK1sDW4H
ulJz+imtctV0kDbmC8cxwIvwfnrtlRe7RTSPwNNYGuCnBLWU2XML8cNoL4YdEHXxx8hu6fCc8f43
1AVSMIlWhqjBv71hELeucdvOOp08vQSjYPcnZnHiH9FpctvogNwHPbA/2aA0hou+bFQwVK1IVCCS
OMqRUnKe/Ho/o2b1UEXmlD7U0jobqgrSE5q7itkEPjeX3pPXXGQ4kllw3OcrSwBHJhdNBY/Cgx+k
7/SWJVDOzAlNZ5Qvy7OeM1ymE2p8zUt9MGODxLTncilhjFIHFNA/CG3CS90dXWM6NZhERYHVoqgd
riZXfcKxEbQAqtEy0fI06IIw9/KBOImHpjb+UCDJrzBec4AnHIZZmBuC0ChR/epfJZEzSJ/ss1OD
UI3+1W6JUwRdKCqc+VvmEhYn0oUeZupPD3C6T7W2IArLV3rxjwRkuuwUXnXzmRnzRepf2093NRIR
VWro+7Ci0ISuBrRUbKUjNablxCAlnPAvUQ1fS/xTJdOvijIdbjFNomZMr0Zx0GAJ0XqKFZ2N/EMf
wBIEZCDV40ruZVTX53DB6l0l7DWuObAAk32ZwpqcuhqWDDbHxdlpJawC06h29hQ/d171RNeZ/Uh0
2xLw5NCTMDpKlxThsJ5Qx8luZobRpuyBinCi6pwCxeFyX04TES2Q1/q++Bkcjoi+9+zTCXGrEVWV
NzTHqSdcEsCVUax7SpxshnoSYHbUzj7nH/waUkAaOsabuOdUbhzysThUZnxg6gdB0vBfEJfuYwWe
dQnXHtFs0mNzQuJ+uiC9NElCGSXL/Yjnb8CT18L5bxSB465/Q9lyGaHgaQoYUNN3rzIZisfkWrT6
j+aVyEKnLzX7uzQaiEZWxOPY+oG29yf4dwIg6DTV5vgfks5rt3kkicJPRKCZyVsrW8GWnH1DOPxm
Tk2yGZ5+v54FFrODgYNMdqg6dQIcaz5xaUBUZ37tIJkhe5DKtdSabZZcgYXOMt0PjcFlrKi53JPy
Agp6bh80LXqinZY9/gq0kpX6znqIkX29zf3sQTtfD/50SrTzD+nTLoYEFUC7e43H6Khv74VHXQ8u
qQzRl2bOwCyhc9ecs6S1zvG7QLElqBgI+IKM5+IKX1X/EnUJy2HtoKeEaSMaay2YEY6ZeSjH4iKB
QFodTp6GmlZVe4xMRtxs9KmHotyKL7ra4gAZFPEkDJNYECNYmKQ2CKjPbBP2Y/iGQh7fcobU5uk/
rhWi7GXpLk6sdafVsctBMwWSthg0qu1SXERqzMZIfntegnrTWDj71Gpw7hR9a0u7PSl7l87tbxlY
T0Mj9n6Jlwbqd1RNqBXVvnWGrY0jZceH1GFVZgHjqBwvtaHNVSE0RBoymBxUmc8eQVh6XyYQfIy+
YO28TPCK2eL+IHWpnjRPQYILDWfi1Dx2glOmFeuI44iYX99b7jt1RIcqydursuyncMQBKXyUqOtM
EuHsmtChMn/vV/aroi4erZdqGA8llGKTrsGl1yXLjOmwwglz9lAsYyMBsoCqZQaWb+ALi+mhWff2
UxTj9UX5sYyAC8j+pmu8cQ33qgxn3WJVy4GrYxI1TUqXfSMOMiYub5wY09AcBixLdbiiQqfs+1Bw
zBAebJ/fuhS3ED0A5CJzYjK/x5vEojwNINIiXiU0d8wxhrbGAltTnGPQJtRJcnZghrjN0xw5n5z5
3HWKnlTP6ptgAX7wML7y7imp8VRtrmMGYtN9MxdCs0BcTEpkgVbjUGJ1qAayGfPWEbMqBqZI+Mcv
cFbPDkmTz9H44SHMKITEkqbYkczgIDPXuqGMMZAOHySXUxdIibyYmC/yb1rI60QXg1PBBHdsdVhP
wmffTg1/0r2LqYqWwHj5K6N8XmKGdcXYbGdPwL65ImbVRZyVYr+U32lMpcjeNW8pRr7QRFRitf9f
XEsyomarLyGoJoCoEYCyFcNWsz5m7p7goYax2uDQpgNDWyovHXWb06ku/Qh9+V/U3ms8oMemw/Uf
igSFiXlXKGxIBd7/rx0EWnxH1HzaWX62KZwvn3fU9S92htA63AVgPhWATIipuWZgtZF8sro7w/gm
HgJW+6zeND91GXDTPU6ADoEUx6KxUKXxGcrIgD4XHt2kfhUIK9GLRmDy3bRNtJEVPDmeqkezlw90
l+1pyq8Td6YTQuyNcB/WNFFN02D6VK31avlPTIUGQSfTlrxlgQbFDSqO0XbrSMhQhbcufRvIEczs
RZmfEkYhyXerBRqw2UHXZDRpeYTXMnho56ttvcwIPOeJOVKvvkilwGf6n8RcJ1WfUVTtQxp113nR
qrUwfvDgObYOVaOLKilsycguZUYVEsPJPhDnfqKz1QMgLUtimzB61W9lgRtnAb/JPCCvFS2qPUFS
6XTSwdnlkdGYU2zHlBqGLm+qKzCh2TLu51GEAUEBNFYtV2F/5CMkorobgxc5X0lQ963xDgZVmdfr
Aq1sd4aeiyPiDyDgWj858o3vreQHPeDajfFV5Idpal6HGaqPPbcV3qIg2Fg/yOPvJwNWGijof0RK
L323NaeHP/M/Mj9yXrue93aMpyw7HmiV5wGny4R3gpA3+6pHIGbwtcxFdYArIfXEbL80Z6HLXaTK
mOJ7XOnTXrCVmqbD9p/QCArnItwNgPqGZn7I71L618bI1gpi/OwtjOCyvY4l0oSjKmroIsWemTc3
WIWFAEEhBX7L6d+i9Xk0t26/KRecNZ6Tdtf6G5PuaFZg/XIfO/kBhwkz0qUtr6SYDwlC/25Sv31k
nRyY9caSnhoRniLmirXp4ax2znmPHl3u1A23AtNNKomke0rL8iTg7BL4qAvhqE2/bfSCA0NArYkS
TJhtBnZau+MykA4cKNVkQlahyS3HuGOEQzyO57C1T5bHay6dda6DHI/dGAAqZUctcTCC4LtvJfco
MhMJPacM917rgZtTyXOG61Rj7e9BA88cCQZbAFArChQkC4Y3LkpzsOA60CtyUNMtKslnDJuDB62E
PVe7y0ey+Ju+qfa5UG8jd0XSQNXNQjwjzSM95oa7qRLfehGOnOXsdVt+D/B+5b8ZlAJQ2T4YIOSc
oRHKKcJIwAe7ctgOHLNlRN1uTtOlm0CDXLyc2OSaQlUDlh4c2H2dMPY9k3UlUPn63mdT8tuT6zhd
Q2RoZdacUXzIGGi5+A1SMoYoqYa639rZiFnMQoo8j9kbNo1CbUsZVIBX1OK3xfiK1Iywwli0KM8s
fhq6awBHQ5+rCrmFT+osIn2tSegNokbwfbNt5yHzAZLUs8ZfvcI7th7hlJh6qSjbWBlfhlyO9Bx2
NH+vxtS0EjFXWzMluxfmVo0iqiF9ztY+R1CmLADyDhurHFaugiroDDdNNtV3fowjJYGUc6VWox0d
p6pCZOcxAaN1AHjR7zDiDNdTW9XPEKTAdwTaIUWZbj+EA1pA8zBI+y8O5HqO0n3g5uRuSNJFwSYZ
C+AqUCIJrn25llKeB369lnIn6K/q6Z+mFyRMEWtbrV2OtUni1KyOTOkBIrv2gL9M5WxNME4yZtz2
qPHADFU7aCOcDKafEv7zBAd0GRil52ghiq1vP5c+8EuNuo2qTYzsgBR7ngU/h/Lmx9ajT5ExZU+Y
WWxE1T7BuoKTwInEFaPLEL2qGzIY6rRdq/lsmtXWBQji1+uxl64tsS3HynM9G6tWJi8N9pGuzsMl
PyPFiz92urX+oANV8kz7qkmncBkPanjEhZB4IjQuENaQPJiV3A0FHvER3Ls5zzbz9BZhk8Ozg1Sa
edXnZNG3gNVBrVhlMAuWAfZDYJ2UjK+K0nkU5tYaIXVhbFOwXAS+KkHQW2vZuqsRYVPW9AR/M+QH
u6aPRIyEay8BK4EOGQJxGV0M0jUKRBiPys8WfEU0l7tE+jghCYb7xKhE9aODh7SZbNE8AiNhDm0N
kEFHdbIwbfFznJ/gz1Y5qUE+O18a40dtj9ssY875OQ/QVYaLRCEAroGyF/rmABYYTxeN49B2Vl3z
owJokUlhfOXBeNC7JoaxorBBroPhJfStbZhguD2cU+U9zBAqo4rIDXcLjfRiEaAs2vcFxgI1CdWH
TLK90dT7HLYuCEi6DdO3Ugz7GiC6gwqRUoC68NvS0NEuaZ2BxyhnH4c2dAHLLo8CK1J6DzE8Ysab
HTnWxv7dIrEwbld6hYT5zzSsyUY+TdTFZWLtIwN1UZo+R2G3h3107wzo7DAUr3qCA2xra6Mns31o
FQWjqhi+OyNKjJJKF2m2FlMaFRss+4Geo6svJqx9WZ9DPJI0wXmO4ZOybac/K37B/EVau7LDCrOp
GZZgLMaj1q0UV3fvFQcbfrCrwxmWf3qFJCAQDSd97RxU7wJ+2JBuvFPRnvzih/MTbaT+HZrlwPLO
houZuntcPWRk6Q6bQuFZjY89HLeG/aBL2JTZdVBMB10yRq6LrtK3Tr3VnGPVPhVFz01WgXXiS2lm
68dFXNuBUMr66rCJ4EIn6jPOnwtz+vFqGCl4Ocs3sKUYBqko7CdiqlhkqiteWvZgBSfAxm0WTgQG
ojn+lYBH9CteaT0ucthIab5EFZpAZNsQ5BEhBYmzNtplP4/XWLPKOBhc+71ePHh3/nXGLhbDBGZf
wDWnLrsNhK2ZGBtgyqoRQzXZm9IhaMz7cKrHiJjTmUm845+VzWJj3bRA5fYyYspnrgcyB6xOPesz
uQQTHcQ3JDnkV3+/YdS9NxNC1AjwDWMvxmJU6IulXpCWXPhzHahBTdPuu+zF7pP31oO6yITKuk4O
HvlpfO9wgkggXANGY+2Gj0DSkJ1Aoul2gGe4bZfW/YRDh/teMpSPeltqqNXr1Ufm4FvFk0XXauNd
IkDs6bbkona5Jy4DuIhpCiiHWxzU7KzZld43uuA72r6ExgH2A9K5bBJwwQG+7lGy/P+w9RoWO+AT
HjM03JTGEb166qwrjGg6oFgfkwGOXMTd9U0rPIMY3lwL0pRgQqJPsgaezNJr/9QAs/MJj5/0KKPh
WEAc05cb9afggGvacNtEv7a5Gxt0TkxOhfdSiWsUuAeUDs9iVju67rKqmdW8g5CHgNZ56D8A8KHF
PVu4u3WReFtijwqWgMb2bQwcwo6DtY7TdmSw8WvnmLgMSGBDjucItfpdpp6GAPa1e4NWITp9t+rr
Tm+KNMep4zcnB8RG7KHPSEZN/+8AswWCHc6QhvrInS9GIPpBRtmrXAg3pa0nC86sYN/26AWxDY2Q
Cgey3cGwofLF2oPacmKL6CGTwK1ELy8N/cOiwi/HgH0Iz8R+g3kEl+A1ogEQfv1M6a2pOGasSOfY
JzI8NHicg1nHDDvLdquLgGaBt0Pz3eK4VAhis7nOR4GBKgPdlBxar8KRsr6NTrqeO1P7jdAQuWG7
kzHelQG4U9Z5WN3YZ137tqxgH5sRh5/Mb9eKkAouqC5LsQ7S1RoOD5pW+2v4035Bkplk9UYzQkuA
1Kbbh5F1MBeDiAxqg2i5uY6zb33jTV+FOYwm3Z4XxBDJ8RhJ0LYETz4mxk24HotpZZlQg4tvykgW
/H8Yv/m5DN5e61nToUBGFL8W5ANqkSaXHi88pMYE1677cu0aTJBY1yXnrIt9gUyJbOhOQ/2Tz8Dx
+oD0+2k1dOWFkx7aW4IqURfP+jOSFn6S1E76HJHYaNLMdJ2ihTYYAlL3A4LpBjeEtPTf4VviD9KD
6eQmDQLUUX0E1y7pBrw5RFSC81NUUA0AQW3uiFYQK1bQHxh4GL9OfHbeNp5+f4kiuYPfm9oQEL1p
RRAgkjMigSCHd4Z77zFlK+AthR59WWx+xjbWNvDf9DbzJSSa6WJgwFnHJFXq2U375QTiEnufczUe
9T1czT7qZi1WYXA6E35R7hp9zFjkRVSfPa0pp1SGsNNMpw3lIMg1DZ4uN7oX20eqDkiibwRFFB4r
ooUhrBkpEeJKDYIHTKbvFRW9pNtAg7tj/uVODCYv0OtD4ltDHz4mRXheEM0d7Kl39Kyul/0RNwZo
Y203vuJIYs1v1vQcR8OT45Jb0ZePfh8eMamL3kZtpALgkNkQbAO2hiRSDajmRV/KbU5UKaGguEp2
dMbM9Z4B3VsYfNqGTE/3Y3HkntX7CPVdbWd30ve3necSOTKt+DEbw4quZeTcBQlhMAlGB3xjDBk6
hwMcdiFJArAr3eAEiMi12Y/0DqN346/PuNC85s+CSygWQiOCnR4sZaBcZiGpUzGPB6AacA8qItAm
31hpYXqDMo9qaKF0jvbeeNH9L0qBmiD2/NmCNd3zQ+b+rW9PeKOPeKpNr9rSTYKzhBBsIvljpzcy
xnxI6x386pKEF3zpwtsYvZIjt87YKJqwaY7GuZpIzdOtI1PGiIlBTb5egS1GyBxTNb7uarYL4Exa
F+8Of3NlhRetybEZH+ujvxP1jfBDLjfnoLdFXIgjH7EAP08QQ414GlhcMbJmaEQP6EU3t+DimnEA
ETuTkdKdVVlPZh5vh7LGrTC5aCp4AC2N5hDhAe+ve9b3vRmiYW3G7eSpc5XIXWUaLx248kgSkpVA
iLvqFSsMRqdo0JQi+p3fq08VXSpH03RvMZaF6HTVVQ5aIL2yucx3cz6R7v6WN2Sc64hrEjui5mZM
zlO+kJUIBTeA9RDP8kUb5owBbDu+U7hkZUOIQueYLMWzCx43uh7G8Bnuvmj+AWNNDOLo/WPJpKFL
ZkL+8msh7RNBEiLsz7Y9B3dDItbSAq9GhQ3XWHeGcFAX6W0lrub6zS85T1J96rrEsivtcYSuQ2t/
9BLOy2/2d9btwmXa4vqEDiZGxt2B6ej7WZ/OmmafToUO/YD0yoaDAUpeEiXbAjUkr09OUCHUdk5s
R60M1Bge0P7KZQrSNH9KfLaZey7Mhir7A4K5RjUkSk0KBLqUcWXTPGbjVwS1G/5ujENL/213WK79
eVr/BWWn0jxAfFFKGKfa5jEn2wE1DRqEAfzfBa2VKZtrORBqDfKYKiYcfvmsQFOETB6W5s0y4B6g
yNX9kCuKJ/ZVYpqIgqkZ6VU07hnwRApke8Sxl6O1aatwY8fv0njKtMqJor5Iyl1PPEfw1C9vRnbK
7JNII0oEqkBmS3h+rCutElrMs4lZBPnCBkrroGY/74ay+h1EjHfJArXUDpqfuWCimPjvA+aE1O5s
y+CujdiXfTWujYiYDB/mziiNiz9reR4WR5hVjVyaaf4IN/SxI4hY1g7XsIUSy0GUp5iqJJxhLTah
1Ab9zQ/UJk5xj4Dz6zCQa/2ngtGmuaDu45iAffg8ph72Vwv0yXMHbtkFj2hE1tQQOF7cZlN8OKQz
RThapZwvemUxt9dfGMDXgbrC/+OKF9CdFhmeRvg4+IxyuCG9+UMP9M3WvtMWm3506AmPjsj05ZqK
O6akvBxF9RdQnFrKYGT6as+oWhm154x6PVykeGc2zUggzWtMQx1NenUAwoTond1sO6EoyfhDjeXo
DDDGgStLDo2ZmGSXgNxWHOA1b/p0fA3hclUlxt1vsEFRO2X4FTCuQiThHbwBN3qouCA6mtQu84zV
L9KPohsIgsP3DJB/VXCW+a3YY3mw0npzBiurxnA/Es7slLPbqghuCcYNzHg0dwV8BQKe6G9r62TX
9V403a+XjQcLwpNkkhlWfyXIVDu460wm5ySwL6DNbN3OevWS5GFGp+c2ySdHxAEKkz6Okkxc0sdU
ES7GvEFteuSGbGjTIY+LUn1OvlrTvyZxvW/ptuB14nne0E0OecBlWxMF0b3/516g3t0CToMif6AT
pHEPHlq8d13b6kI+dDZ2e1adeRlpX6rgn8Xpn7C6mVht0Nl4l/8gknBamSlTcDgOYHo8VEtKJHV3
wAe+/dqA3RZwjVC2IAdf4SU1hAaBDdPdWAVM6qN3r3pbKL5sdL0ehrYwxtoiAtt3AHBNBZfZ2EYN
B9p47TDJTesbg1FKjfhLdMw07Lq9ugnJs3IXzVgKHRnQl+F0MAPy0DmLU9rWDFnBgOqHXK1hV847
22UBmWJnzd1rUCuHTGcGEK1kw9AqYuWCSKiux32p4NmkUPGW5bVE4qqlX/oNa7AcPulifJRu9pIH
EMth4+vqJYwfPYhw7Z+KLxC0sb4gG3YifMVBB+GSAht38OiKm4aYrBvQRSa8t2WG/+8Xt9EaGauD
jom9/uT9oB5L4kqHVpJVYp9G7ILGanmeKdWhrLz547ZT80NrICoNcPJDaRoX+6ab34PFW5tWu/WA
N13nX4K9ZPfakhjv1g96v1Y1uk6OUANXOGsuD6bXbmcuUB/GI5tzTKJ91z4OswJy8Xe6RulT6zTj
VBaRQOwzCJIBJSTcjLDnAS3UmcVtwFTGj9BPGk8xBOopPCjSK0lZ3/OvRkfAOxlWAfyNk8kd0pAj
OpifXDIVmcCVwPC54SBhToiiYMKY0cMoYAbTmZER5/VbrX46E8Yrgffs9LlNPsf2z+jGGwRVBokr
+PzwVaDGtISyY43MD51JBeHyjIdNorAa8LJdRG1JJ/RbDN5PlP0FqONF31yWBLJkSPJL5P/ZPfaP
XYgW0faRiwKmiuS9qghOnnwyjl5cPBRVkl+0fijjhaYMbRRIuXV2OPpDHugE9B0x2yrUtGvKBjfq
h8Y3cHLqZ5oboDz6G4S1eEjdljJmeOqHFGus2IpLd1iCo513X248PgAn7jiJBwVS4mUPMJE4IDFi
Y/LinULshygqKX0gilLDS7N6T9yDB23GCcUDVq0nLVY1OonCkUJ96DF097P3uk+2QQimKX/FjDfe
4ioODKf8YujpKUCAtp7PSRLeD1Af0BgKd3pKG2ge0l93zfzei+iGVymJRnQFpApPDwnDkZn5QQS9
eGE63yzFebLnrWySd2Fx/Wd/U9GhuIZPgVrwvcEQL2NinnGmeVV9OjHSv29UcYs97ydDs1KbiBki
P7gNc/0wj9pW4iFJq2iVtM7T4FpUfxCzC+upZsTSlZThDUurI/ij8v5pGV7OTedDhm3y9k14dNd1
OW+S8i2aq50mA4Fnw0fMCb2XBxRCqFXkz9zj/0Xkgol0CAfq3M2etXVJY8+7Gpf5GLeVNhtvWr3i
WjNR0nDfwE6bkX6rLg9EZbEYtG5aVsToAhZIn/YSJyXmuiAJBVw534a7StvlldFRKHfdxl9q+tGJ
7IX/zv8mz7vNpbZNmO89qW4UnLQywbsJa9M0cULFpR5FDxBnysR9RiVuwwcHMCVgftioJaBSID7V
IIA09laT6o5ZcGz66NzYuMNhyGYzlhI4kme4KKqy+Gt5ltpMbmCSNEJLoMGMvt2S/grrqSCfN6LF
pbMkxjAnrj23HrwOk9fRDPYVTnEt3Z1LPSzJQrHjamXG8WtVlEfLIUCVTlERaY8rfDKTaWx621x0
FGb594SYgyEFIc9GJjCejOOT0xj7xSZmy2SYmRY068alHkOa9XWyYBGmnZWKadP7zr1U8pMiBiJP
svZT68EurD+H/Ap0iltJIai/7j9/PK8/6Ah5P6dgxPKhl/BHyJyCz11XFjNF+EbU2M7gcUJYKK08
h5FeuMfSftV5lKs8hbGHblU1V3NYzlE7bZcZUxMCK3wmebTdHXUCGUyZe60/2sp99Wdz73fts6Zr
WmX4L0Caa7aPgiPBVJ9J3t+UIrNL2FuAVfauxwQbW1EisawUWos6xB7+uCjy1wWKtW4mBw8evuQI
j6PPWSCLEZyecD/SsD32ZkQC1AABNyrUaRWLaRuzqK00uvfZjwxXPRD0tKle9FMojf5z8J0zPgNd
/5gLsnfcflU0JuWf6528OdxGhf3uu8bdaFYXOMXMxeG2df615y8OrARvqHGVNvNnK89LwgQymy8V
JXek4K84mONAjm+G4jH0572YJ1Q/4wpu1H2yGJ+JlR0cPNFgoD+HpBh0KqLhloggivBJv6DlS+Ka
sijYrPHsUqxyk6EERINDeKCpjpHIno2k+cUNAudX++ppNoAA7Z1+q+BdklNhOdlnpIqnpu1Pveed
SsIqMxTZGHjRUxOlh8V9/SGZy2HycvEHojTM4NuS3Z+zoEYKgrcatjFF9M9wKhgdCgLG0snapbX3
1g3oHkNEO3Jp/yJL3qQEjWNMBtyXAsNLCF+j4R3T6VhMnN6LZC4vnDscB48ehY/dApT18j2rp2vl
B9Qn/U61W99oQX757R4puUA427nDbq9KT5PnPzr1PQjLelCI4+IlO+bJsI9pFNaZ91Fb8j7sad9g
DvTOYkPNx2YJCnBCOAdc2hhTL+0zxIGwCw1yV4wRs/irBTlLPco8vjIbBjnO7GM6dNu69XcyzXZ9
Jx67pNrJOljbRMWNxb0jem1ba0CZ0ys15A1YpY+UDGKKYWIlpw1QOlwTxtinceIRY3ZdDCSuJtPW
xI+GM/yvT3Gayk5WFH8umpeUQHHLfazCPYhoXpte4JhmRt/czZ1z2CPIRFMUExgK9o7kEntFZhx5
/xA6jNwCYKERzoDKdyFVXJkiSHDHDt6e/0GnjlMpCmJflFivMbMFsOMdTAcmljgqYUzX4lZJfn3m
2PsU0rhy+jcmi+u4a7/Jn4u86VREJbmqc40rdlFsTPQlu2XUGXX9sWKgM5SMUGfyv3oTPgDW+8Us
rnZ7iozyNoSYAhkMnueUKJXOh+3pJTsracg519bn7hzsCjve9Wiv85kRVdztRAMPiozBuJWXynpP
s+KjgfANs/0ha1lgzv/3mlN5j5VTY6M8XDCanZbVEHExTrTc+XSC9QRhPX/ATMQn3DC1HvUBBAjw
0GJYbw3e1WKOT9PS71zzwccu1N6Fxd5HNWXu+bHY976CPKNC7NYqRLeAebsh603WC0A7CWJtMoM3
tgtmGH7K3Cg5zKpp1wy5QSsXpiP9nZT5eu7FcULdEMbBn+PnuwKvOWHgQhnAsrVn7Gyj9rAgh1zF
kpKuge0GOeZilJI8agt/kSJc+S38+SUYty1G5SV5hJ3AILiSzVtQWwfU9SonWMdbV/hvmnF3JYHi
iA3+VkhEtijSKjTBBbxlumiGHzvaKINZ+UjXU6XOzpKAcUgG5XKdzPojhb3mQKNZckyyi53Ad0XL
oYLwWre4hNjuOpXdmzE329IFkxDZynHYbG9VbFLLm/Gu6vNtzAaupbfh3p+8k6uQ5ozUrsHeY9HF
DRA0SbQ+93o2r7UMTJOt9AHdJNeK7ELY8C6tjQUybwCCTAOcNUIXI7y+ZVUc9S/u55cZlpbP+kHq
Bt+LhgKgLHIZBLInFKaWg/sSMi4oQcyntnvUb4rJkubn6IgStHyIiyqa18DyD43nHIMGsnKIHfwq
wBkV2RCE4T8vWBAriIMZQr4p+wXDeBJU3Pgxj9VKkY3LN7m8KyhHgEYTS82AVqUvHRXKY1Iat4y0
RLMVF/wnf/iqcXaek8UmKaC6jiA4osBrpTlDLt94fKxamqcsaf85ndi7Q3OVpk3Q7XzCkD9lsobJ
iJaSpzf9342y2F9mE6qD5b5G7JyRNaUfXjZAHGWSmjLNTy0duz3T4HIsccPq3p0RNh2m9ckCoQuO
aZj5YDP89cXn3uf+so1Lgz3JcI3zhICsfKPvo7y9b41rldika2UPrfhXkM+ri0NbHPQfHqvi3u2T
s8FlZsOzg5MF1h7Tl+jqSgHzRhxuoyCcqoaku2z1Dy2mggOK6zEEEhR4nhdlcc7qwwSopt3RJZCp
axJlCJFOlyfJPGgTI2gxrybQn0Ao2tYVFQ7tnqscjMG9/JQNvGsyJk6e+epAAIBj2Wi2AbYmJSDA
xLHlrqoFTiEAi+YUJ27/YtEChAmexmTVFEyWluVM+sypUgzCJaOAmfs7pvxySKU0ByANzAZbKPao
YYxy+UkmOW86hwC0VG2r/rtls4u5+BltPCw99we08BASCzeI16FGkWfNxxlBMA/3DTX6uunVMeuK
mzPWnx0S49g211k77loHMrCwxb3+mCet2dYQumAbWbX72jXWIYbEgcfgtkyNfS5pGFF9ZkyfIu4L
D9gvfS4DoK3QvOTKZ/gUwMFV26XveJvxVx1+KhRWHslghs8yxrHImahUy/J9bOoHMTLMcNlvc/vc
Vcah5A322F+Koz9ipzkYR3PirEgR/DTMZDwJ5IQxlRqaR+0nC1WtNS9dUdH/Aq7iMUJsaYMvh35Q
ogbhcADB298CFzztV+3aJBmZVnQiXQmn57N2QdAXFjbAbTdfMl1avYcW1qS6jPQYxN5FdflBvZkY
cFabqhTAc8a5BwdtewPefbdlqvs0GPdZguK6CXdL1Ty2RX2CUF8a2HFetP+tpyy0dOauz98q396x
Kbizs7Y5lnZyChNjNWC/cCdOJlbLlIKnqkBDWC+fiaSK94Z9kOykbedrXYBkecqTxjY6a807u+wO
vZtBV061Byvn+fKYAxwm4HaWFaCox+G1bRmkUFdiil0sBy9ZHqtXTfBU2gKR/b7r1HFwsm3LQytp
KQtf6FMfA4xHdCgRDXWSnYffCs8TXbfFuY6u8PEUJvaO8Cks2A9NEh0wcpBNsB2qcA33Aqts8CMi
hKfqw+oHnDyK71nKvejVtli+9KGovzLL3e+kF1daEM0j9yL76IqHKB0/Jq5Kl2jktt4YeJ1hWrFH
Bag/gA2ByGzMraCaps7/SWy46Tu33jnyI/G3PCz+OVaQ+73wReT+Uzkuh8IvH6YkphwAutSodFH/
VNPD3NdvsKe4U5tbEppHG/J6icUk68DB39Lsa+K6EIHD2Rhr8KmpIK5PG4KxVPg6YFOsTvBQmjqf
WKD26rn+jzEUK72LAybaZkywCL/NSqszM//MSk9mU//rGOOOlvdVVou/Er77ZKREoU2hvExp1N3V
PB1z6XU4w4OVyH+2JEmDE2pcyCuMxC51vvSMyUAyE8r4PitSWFUJ52b6ONak+5kmQjHDgfFeA2z5
qfvrSgB0A6BvLpBTui6j/whnKY+sMayGHfs+79EUYERljNFJWOVrnRj7InOfFGNi4cxYijDkyyhr
alzJaRmStrsPhbiOaAjtyNi4DrPtuaGkhL8pSu/ebzNY24AVpRdts+kjcfBh6tsX7bGQuQjLOtl8
ei0yazNi8AdQLbHAaANCM2x8VO0OahL2b7gOpy6EJ0DocCx2erqK5Yf+6+FEhXwPOdpt/BlH/oyk
xn0UtiaKMehnnNDWBYgqnDfH3WNZDzphk3ZmfqvpSjGc3WlDMXSr69L75en30cJB0V8FUA862sFC
dQZRqc3/2F0PYVkSwAmtcE9IVMtF7RYpcCU/QcUKd8buNCKPtxOTeqobDr5DGjiB7rH51wzqwpRh
VRnJk1P658U0Nnke/qUV6eT+Q8ufv0TpoY6CZ8c0TksH3ifhGqXd1QwhRPPHmGX1k/qDdkkxiJCB
WMEEOMVqZsjKt9hqdaJ48x7mLl6N+Hr0Di9eJW/6P5Z1f47UXzUbOIXw3VWDXbWRQwnxsfpDQ0vV
Rf19TQr/o6gc2JMz2EbRJQ01KR1L4HWHlEQPZUKjjkobdqjxNXmkPefhVzAs+0ARYWWO2SFBNsNV
n/sAN+I7FYW4H5LwbxyLjDpYndh4f7VfY68ZaXehyaF6m+uvLuAAXvJHLIJ/Y285DsXysDh+syoW
eXAyTERLiT+g533VnjmurEZiifeX4D8CnbrQ9SESlJLvCxgKOCOm6rL8DIW5t5P4NCTDEc5LOe9r
Qz3ZqE7mi7oSzpVn2dWJfaBuIIrxNFo/IrM2vH1MIAP63PbNnV+9GRfYqc3WrOa3CINyb/yqTh02
b7H6xIjyPz0PNkg8NlJSX1CRpGwgvF48isA2i15Mzu+5YzYLzXCSryG5MrL+LzUzucZo2JqaqiL/
VxfiQ38ZH9NIQyxwSkr37jEKwNgYIhebwEGj3se7iAa3T0m6UnA4QVx2+hjCIXSXdP7GMat11bpo
TYsdL/neRjxcMRbKBX6cAZmDPaAklwU2OnhqLwk/Cjq1bxFgSOvljgX+oN0mxzo7jcRnZcKj8KuL
GuliCAFfUofoWweB2kfmh/d2+pKLq4PYZi3JltSifdGD7JtYDseP0dIyASQCpAFNDhmMknZR0aBX
OL4gHK8Xm7E7STE9yDpPFzGnsAz0DA2y9e4WwmMyFHZFsLspjBjOagPTjsYk6fA5Hj9jDIuxZY0F
+n7jxyqCg4M3lG1smqanV8e3m9k3QreW6rtmHOn/DjGe+F1xh8dy9z+OzmM5biQKgl+ECHigrxzv
OYb2giApEmh4775+s/e2q5BEigN0P1OV5e0DVLiE/Sp2P9ED7Z/w2DNgKg3PDiHXSOIIAkamHx5k
/WCGze4xYe2F+Yg3rilC9FP5ZoTCMrHMJ3yJMJW+3nkNq1SMKCkiaz8iKOmqjAFTdKI6pqx8K216
dPpyZzgI2/tCISHYvZBm0839yYhK+FCEdY/3adYJOztM/A+a5vFOgbuEi8s5OA6MPfqdJugutGCT
95j9MIeOKejmAJsSM4Q4A04JHqWOxM7IeY/JYaaXH9iVBdRS/hFdj+4pE/UfnjYaPdThfrSWabQz
WVAGxBosZeE9Go5BZq9dnm17vVHZVl7BMx5RNDCGCZ0Mu0SzUC/QIJk6DCuY1uBZGvuN/twd73aF
dxVEBvcVepWDkULA4lpCqRtgXuTTWtfWNVfACwwUfkjMASfHBPXeRWTssz3jnC+iZmE13w7IOI0y
atqPxS2Fc1T+4oai+6KZcZEJlu3WH/qr02kbN8EwRIfl0M2HOtkXNAQvzOxQvkNrqMr33CUsPimJ
9WnvMxul3H3g2YMuHGGfC/eG8V4Mz6mZnIZ+BrlIgMY8HtkvpZhOSrt5Cf3wSOeMP6JcdVb3YQ3u
axxO22js6SQPvuTTyMW2cuYDes2iUGFZIFN7ThHycNnzrVWiy+RdZvYprEtBWieW+yUTRgWj86Y1
rDoJBHoCb8QNC6i8qsNDyGPSBUwJLBDPpXuFeLsoOkMHpO5f2Kkx8vSOUy7fCYcZouHLzNN1ajEq
SOd11R7GknI4aU99QFPGX6WsSqlGdSKuqcuYxbXQTWfuuvMfU1Ci8vsoIpwGTclf8B5l33F2j1GM
0LgtoqgmkQ7tW5tsa6t46C6SbtpB5MaIAcZfdGIhhSm61Ab9RGd3+PtxG0VnF+0hcgWnPgy8IQq1
qr1iaHQw0XO0tCBD3ehJ/BnNi2SrbmomU9L2QoOI+DDdNmawslx9VSGNyRprwYEes4OpSJGXDfR6
Qjdsl4CbZBUReeOPaGLyR3ydhLFSFFtXLer/RQ61GZDAU+ndRx7phvwK2K2LWEe/AceCZkLJAgy9
W+mevMnQhquCCJ//Z9Kees5Nifn+F7uLZwiTnIbFfFT8MAYM0JpaSjxtE3N0K7fhYJ9tyZOzVAU7
V54/OtDVaPjmo274K531kW+ijnAI1BggNoTwvzX/n880oIzcF0xPiAXGYxd27JLp7XVvy0OUa+eY
5VHhrfCqN7H+GZc/rtGeLcx2ZXRychUH1jHgIkojubfjTxOh4Q4ij4LwZUyL5VDLY1O/1+qXU4hs
PGJlh/EyM2CMETKxzcqYmYjVHXhzfgPew4pR3TDaR3OAyzY3R6cKEWGBDY8IUhl9qCrmyRrkSuM9
HgfkGvBcQFrraOqS6t1xnn2+bAT3bIR653N/qxNKsL+IghBB42d67uGBz6wmCBr2M0yvT+ZbV29a
kodUZmRb4Y8UJ0u8lWyCuzLDqqEDcR02jvPR59PaMkGTub+lCQg8Rv1bXOXQGstBMpKFqSl5GDwC
cjMWzfGltfRtOKxd54JTeqntfU6dvnqttXZteASaxzfHeNd5x9P+0g7+Ru+p/1ilOWwKsIGfbNcA
uY54IUWu1i4Tccqs/oid2Mjlh8tj6+RE/3nGPeu9ndYrfmJ1SwlkboW/6/vR50APrsYggBf3+7Dk
4kbQZjWQHsTHJKtvT+o7GHvc4Vix5g+PPBx+LnI41GykEdOqoQUWBE7+3E1OcEL3qq7lXcRWMK6M
MF5rzbxtefssVmWstW44cRkyUlBkAxM645W8h0U4vrWi/OVq9GbuA0x2MYzzP3O0d5Ypjl7HVde1
sBSSCw64V4fsME2pt6f3HlKp3r+AHTVrcGDZS+5496Tl8xwb6nvLQIktOf4RDLXKWagTIV5mp6p0
DzpWnf+LcPLkrWGnp6cKwyTzu1djaD5G8rtQRq259BdGS4dm8n0nUKtt1h8Lpli7MeMxDssP1eyM
xDhLgGuiwKw5DF/qtSvK4uTzMff1KyvEfcsbOUzniT9Vpt6dXBNMBSp7LravauhXgyxXX9D20PGr
wO/xy67fph7jel99w/kvz8zOJdb76AIY1syvHWHFeuE+E6f2YFmhWdpe18fPjPgjNL+sRt4nezcY
CL6GA4t/JOFED0LaYWLMBhsexcTnjzRqpHzMycvNt5CaHDaUuNqVnbIhBjIKd2RVtOjFi/1QAh15
qtw9M33UV2vMJ2eLHSrqF4v3DFuhG+Io2WuCp4NRd9Oysu3VbtK9xg6X/9BftBzkIgVNrCD4bOef
Bi4/kRxMbz9Oey/cDxbuAIT83veAhURpEn3etUkMm1xDuxaPqwErQ/AG5e7JIn4r5yfYYaMxdf0y
YCGDWaowOo1vs0tMj6MT0K7X/rXBay5vvV/u4vBsWuQEibPBepVtRbozmTXl2cdoIWVqtFc37q4N
HLBqmg+hA9koT4Jl2lmbVLcPgmfdNAn7UU0VK8U+iLa67X55LmneSZzcmQEBxC0HDjpuNbe2wV13
xBWssxkZOirBuODDrMkigk6kqhOWo0SIKNibRJDi8NPlUQHQWbFj5ToBRq6Ku2XslWTyxAfmulQt
1T4lqDnAishfg/lOvpr+x2RZJdgv9EaKIEBZ5XUpWnK3ZFiF/qotMMcNPUZL2D6lcffLbhPxCSuc
ujq2Y6FpiGlz0PjphhFSHz0EpeOT4C/AqqkPTJSIUI5r8R5U1TOTPv49+xCPpENZDM2TaXWw9cEV
xbm3HUjybqG94hdkVhrfquhZI4wymA88vjECoIlgAXRtyp9i0/mxwbz4qhoxxQZHUUe5G0fmifNF
FdVRF+xoVzyVRzjaWAqY7ffgOuZf1Z20oQRKSqafu3QYJ4jomHLQTm5KYmXA+sf6LlMSL2wmAUzH
+Xh6oVFlCXIYdMRxl1Jqp8KDi0lyWE6FwLGaEK+bI7JjQSmzb9vfVD7WDOXq619R/nEza4bO1g8b
Y4ErrKx3wp3BRrrDvhrDreQYTGsqcA/H9+B7C4tTn29RvRkuVUEhXbTR/5OaWu0rjs31GFs/1sD6
kX1ByM9Dpja22AxW9Wdio0iogERHQEWlvU6Seu263+pzMzmzZIO+HA/rRm9pXSu+QjRfK1xCSp6X
JmtsP+pBMdBwGk50LyYFEGdm4YYoAVetZn/CKJ/ZhlaHJC7u/nxzhi9DFstmAvxf3MwUQfTUQKPd
q/kCXt6ntkmeJX8nl89Jj9Bm5DGfPs9t0D5IAOCvSOkKmP0vYqpmBFawLKAgyk+dkX44detQuJA4
mrVPVT4nhzYaaH/2vXy1IkDH/KKh+TuTQYu6T1WBhcpI79gIMu7JeZaJoCXUwAZ1OVUH1yMA0X7v
ESJnaOZYVWFW0oefSF2PDm0E32mv/2o0qIW8aAncnsK/CD4zBlkw+Nmv+79j+G8KcFQ4JTDyatOG
zSLWbsATkLVYuDreOGNrnmffzXb8Q0kaWAE+WbpUahHSr6zPn53I3gUifo9V4AvI737+YAjZY6Kw
CpWVi6BUHx6zXdP5919OW+50DLo93fL40Y/ZyiQ/s7Ax9Dc4xiykkP9C6cJPYJXJcRSWBInpZ2BC
u4yPwYAixLEp1eIKIEeVClx5zbMyH7lYzJsKJrzZHoEAl37FdJEzJkN/pSZV7M94WR2xzyR8Pae/
jezXdOdPpPa2kNYzr+1DF8iMJInYfXh3zRB9PHgGk5JHXYScIou2OWO9PHWj/mhDjJTioD6jdPqZ
4lOqJRsNMVfXmSdfj25KLaf4TXo1LUe9/OnCBHQLjSdKFV8HL8eIuE7uwq+2zpAQHs3yRJ+jo9R1
xLIMTmf7mLb+s4j2SUKWtTnvME9Q2+fJoQRj4fAxsrM4ymUqQnx9aCMpASwu80UyRG9B6BMcLDGx
dkfXt09dqx1xa66nssEkC6WnR1AYOXQzFU6jedUaHocfArm+x7LZ3TXOelqqLaYX3I4LiB1rlZrT
IumMCbtC0WQH/9MtdllaXXv7rcKqMs+S7/vk0yF5LPfS5DdqUMIB0FROx/YUAduHYEd+Ig/8N0Ad
opDycsN1MBmkmVG3Eao8KHEp9bvmToRGslsOqYaWs9h2+sodlwgtNWfRs1jblBonkYNrzMMSMNYY
tiRyC+cprcO1M38aOfF46MAYEfpboiyPDrcGDSCrhmaVW/sO3CQSnGJ4+hNzcnNpayaNnWJ7Gtx6
4yNKtktv54SY9g9e+TXnPPHTvAbxjXOVX0Rt+YOKzYgX3ry0qCvDfegy7uL6l39e46kL+1x2nxnG
7Dg9a9iciXlAOXRXSAFhJyc5Q7/PdMSiWEzs6dALpFx2dBIRy7eIMBvsijWucLQNrBw/Iz434QET
csmLHg2UTCyoq+Y94fkH3X0T4WcfWge/mzjom33Ab02KvwjYjZmjPGMxit8kpJBNDGRczPEIsi0x
LY2TszQD6i/t3hVAT5jpx6a547Pm6roQ3EJzyTio9Jl17AZEHQoi4XPDI4y1KRTpckKy1dlxsD61
2QNlnwUxZ6724urzLsnpLGh4uWkPOmguk9VULwsElmLrm8MOWOXSbOmP+2PDtpKVL9hQxC3xdJtL
FIOh+HI47Epd2+DKx6HJBZzGf2A8rJxD1YWhFyMLVz8c3fB2rmaQQWev9HpTaIhCO+73ggDzuFsP
McGx2X6u0elLZazFoMPucbEw8BdHvn2pcRSMONTyOeW8oU9HUdEb9WnC6x929aV3eBAlGWX5nk4S
0TlDcOpJ2z6OwltpDPjm/mas7CCmxGFFl9sbDYmTSs9lZgvyM+E2xwpC55yl8jrMmKk57zsJFr4W
Ky8OH0NgbIVHkHLWX9SLZrMg7yrqezXIOthvCRHWST1fJt9/aT22CykEd0Y9FrGLlPsL0AfIXvDc
dRCTbvnI0I/bWNC4mda243Kq/H8WE4EMO84wmqthrtY+itSM50fvTKYVbONe+qk/pGmOdC1ez2pL
nvVH0lwZvTUwefVqJ6Jr5o2EadGZYeihjWL6+uwjz/WYAc4xjv5uDAkxoAczopsY448u/ZQR9psM
9xgOedanfsiDxlDCwUU8TC60wXMShoiM8+5BPRI8xSgj6k6uo/Qt8zxyRkF8F3GAwztXAcgJYh2P
eUSM+QHaY+rk27yqkpWJfM6oQuaouEi7cR0EpA8rjbe2KoJ+6Tnvju+t4LwtM/JrcjvcJbZH1gxb
z/GvEmTM6vlhmJIORK5Gz4EvPYGaA+5SzwkpodMznOCcVsWidgAqcCxoz0P5bOqnUN8m0Ulv8dI/
Zd9MnANB17c0uw3tjjUuGAPo+EvRbNKtEcO15A+4zbo17t5Eq0Fb3q+oJVRqQEwFGtQYE25h+27z
ZXM+VP40wkwuvv3U3azqwe4zxhgDd+6f98UT13K4zS+mwf+an4nZHjgaD/rOzpJTQAdpUR9bJG8o
snxHlZc37sqtyO2BiMCsydjI4RibARnAR6NyV3Z6aOpgjbS6MJBRcAIHVynAcnkKaoiAjhECYzaN
tWWfHnKscsb4CNC7YWYHLITmN3ntUvKXsM2isa3XOr5gJ/oFHe/wRvXIywM0NNAs9emjin6d7uyV
q1ojsBO36lPwa4HR44c2wYyVZ8RLTJk0dBLDKr4YhXFPa3HQ6ewnjcQT0X8x6sTsDZ6HM0kvWF+M
2sG0DiiL6VJisongstsOolCB+x9UlQtV8lmrrJs56n8VbdZw0RgAOLW8UfimlrHuaR79ip6xIiXA
6NFWee281SqwTvJT2vbFiO2VaOxjwgmECOozajpiSGw0E/uoJOSN5Gn1H2m5d1gTBc/YLThu+2UK
yVrNRSReWjvYc8buRp8Ag7Q1xaIt4rVfkj9mp4vMtve99Q2y9SUL537Z+8iIuhKu/aidHQ4PMzb+
eoxoHIKpmsdDDi5vLK/5o5b8ZcPzpEmiLKFju8icIu+ZyCgXN3FMVNoe0XkdJMcQ6Xik5E1hsvCI
fMDcgOknx0+pHfG1kRAe4+vHzaN01nzbth3dQyclKw5GmmbYWGti4zImXyMomBgpkZ62xG9QjdkY
0hEihnCXBKEEzW+UDa8hmgLdBh2SRSr1LmYEQTArHlrvkTsWkFQJvcm71j7G9K7Y5hlDVJTb5ayx
oeveB5A+AcsOhGS/ImkOJc9TNp7DPNmihHkLZbA2+2JXQT8m8/SBaRymrVsS/928o0fL+f6ylvem
IPIbpA3/S7ULSbXbIV4n55YUdCasi9YgSgkdIFD8joEK2H5x1xGATu1rSuqwQHxTgwVpEawvZk08
o1K/zW6LPuluMQcwdQQTErEgOgems+XMFt96NHPxkSCe8YsNL5LWbzJrUzv/0jD7UbxhQkxmkCNR
1Lyh3UlK+VF0w3PB+kDGEq9j8NxCv0WHjPQqZM0FpRoFKnfZ5PDLnM1NOjy8tnz4c7HOIvIe6Dfi
odj2w58nDm6nbxhabH1k1qO/NleJ8+7KtRP+TWh88D+wbSMDliTTJi72gSy3ibKAYQ7pvOJzkrDi
M+M8EYBUh9W2xYLRQDFo5pk1BP12w2vl0MFg9gOBMH/YHYkh1bhLZQY5siOBBOmMzcMfImwqj60T
HJlguSKGaBxMp7bV/1+eeDHxaNB73OkvKIKHzph3DIJHzsXr67ci5NvGg0QmlQFemkUw6TYsrqvP
crqaiJiH6UC7trJ9uZRxvBzrkSkDwnHpDDslXA9nmxEjBWaBGFFQ9GGEOCQJMFGmC4X+wZwhGAMk
dAF6xRgDwWBXhxGpbZp4x8KNt3lurCrWBpS416gq1pcYeZvjnVC9Yj5fZUSHVT1Aul5uvGl6SWpt
m7f8gCKGArww/zRETU3r7wKdDY20XnvU6LgE/yqlmiO90RDg+QP8eWTEJ9lPXYJmdR1EbEbzHHkJ
6DHMRIOFTfEK6cnK/hH+yw7svXPSE1AreGfs8BNKD64/obusVMA7Qe7103vKKASpxFKAYajBG6dt
sHQ81LhRzx5zIK2wfzEQiHU5ZbSrqRVlBUxkAl+1Fll8Madgk8rcZCPr2Qt70Bikfjn0B21PLJdM
cJBM8XcQBQ+fVJdyCvG+oJApIkQDxhWFA+dBa7k7vBlLMUXsVmWA8AzDHOVKb/yxj6bC4KaWqD/g
4To8QRFDAaQ5+FRTAXZMJW6zNYPjpyIKmcrva6Z48qaCqzXDwzfowQdCtJKGr359DbmkMNCDqQJo
VbG3nWNnr9ve+1Q7SCbnbUyTOEPTdKZFHKCzrHRkCMpx5z8nqBmJqt46OoCVHBk3aZ/IluhzQA7y
lQ+Y97aCagjADvCJbjTWoJuRktVHLwieY9ei20RVH9oMbjCc0AxT4DIoiAmR6BqOClTsZpQdmqzd
/G/xwxxqc5OMtrGWRXZ3uILMLDgbDEkxFlaZR3AK/1zbSB4o3f5nlwWDtemCV0OSDcaMnYEsp/E0
8F1gcacCgTXBPw/P+sAovNBAQSJaL6uEgOoOsg4nP4qhne485Lgd6Mn16QqJ7uj3zjMKkVXeYXPO
yNatz5D7v8KU586Od7IrWThPFyJ3Ny69dp9gxEEYxkc6sdgIwT5FlQPD461joCJgO0CF99KFp6Wv
QFgWbGCZTKjvL+YsorwXLc8LB3wSH9LJhu/LGprlUtqnazfOtxbfitSIopiMU8oLZTbNQXTa1dbe
BP88WNmZlbzIkO7FnC+x4PVBSVWkPOJEfAcrk2IRQusRdPlHNmKzNNr3HLQf2cm5pwG9wCILcVUN
izFmcdLt40FunAC3vjKzAoYtNbz6vfFUDTQcoU2A4vQzVF8WCWjgDEkVsdaOqkx3U8bieYf+t0ay
aNtrjT9vVasS3EoFFGNwP8b5d3LsfRZCYbsJm7VGCKPFg9Uth52GW7vzrC02way0kBsNV/zWy1p8
NoHx6mF4yqNk21gQ938q0b7mNPd9zgrD0f731FdjrmIxWAHSpYOFULBYl41btLdtB0qChEwEfsI3
3Q2Xw2/BdqzT7i5rT3WteKhfPM58ByTU5BMhMpRHl4BePSPbW33M/AiLT6tnwT5ZL0GTnDuf2as9
8MXs6dImDOPtZ7+quTd/qsh+Tsx/AAbxw1LJ5xuWGO5+xOI4VtEhnTlLafatFm2RmrontDjsCsKy
+QDUuJnQRnoeUkg/27OTQPmTm9/4IWGHGhk6ZPza2UgprcS4sAtRuK344Qo2OiWBurL9R6qpxjcG
TKKRe62+M+MB/aYgMAMQ5fplZiyvuR9V5TxR9X5Xaipo9et24i2j2a9s2Ja2qAgGLB4hs7y2x1np
pddZ79bMxfGvW2inBI+onZbw8ts3qxu2xeCeA+Vacs3mhti3RlootGcv1JAFBcPHbMzM/QK4xzPf
eKq9al76EgyUeXO0rwr/edCCF/WvqBk96RmanYdbrFuKocZx/4hCxKGXWrvSeTVYMioCOl/ih292
pfBBHdGm/fQnHetjghdt1YRgs4AtJT43DMV16B8zzd0Jp1prkoEYriyTQZ3TvNmUplHbXdgbdgGh
dOUZ2PfEPhG1MOPXX708g1Apw306fFgIohzmOA5LJmWn9WzkUL6LBZZzO3kVSbzNWDKq+ZeBJt+h
ifV0lHt8hlxysbkFxMswbeh26sug5YtZxQz+NSLl7v+BeIUYd+uW7GB41U86Tehb1RFGa5N28OGY
BImTPWATpe6IrUsTpeVQSIBvidy7lX58r4cGV+G8mPNo1yEH2mjtsFUt0BhFf2jUmPLoS3rsU1ST
10ckkV2Gz5aRX1KdKRrVE58CYwp32M0F0xULemfFRkRzxWaSyDBrFkf0OIhxDHbJXTD/7youZLsY
A56YwJpeMSOuXFgI6mCXHPReOd2b3tiPTMaJhlyGJWGeybBXz+7/g0KW5wGTKUMnnqzFFC/WTtev
hP4N5ipCHg2AfhbipK5MlwKIiXBvuOxIfOJvBKrfayMQh3i6e8N5ttY6g8DMZCTTMvoIGG1lzcOz
TFR52GA7+oCpzZSzhjLmp0pVRiW237niZ2iOjNBwkEqGNXoCVs6r6QzT5L3TLeYU7XWSGGYlIjKk
/WE3EqBB63oyg69e9/ddOt2lML9Qc/76hPXqTPXUVEgkBFhWxb9JIJufidIiTQ3g80b45DY12huj
sXtvNLgHaRJdwTpQ5wydkTnaln1r52xXJfk1hP0/UH/KzrxPHmrWikvuYlGuGzR+DJ+N3lsUKHI8
VFlFUB0VhqQwOIWJlKPGUns7pTevea4N2sWA32KgY+tRTEoDDSqyH44ozjiJCxfsIZzjLkGuhMBL
wWJcHniS/woICudyTAEuoqDQ127tn62iP8+0JmojDnl/50vmcBVL/VnDIYe2yNJQQGjPjIqWmkMK
B8YFy3mgInRS49CbOlezyp0TapVBJJlE6MoSDaEDsTKetxUmnkanuLljsyum8tSQaTza/C6B9qJ0
XxzLO5X4j5pToPGbX4RrPE9GujOa34CdbFbFXxbQWtzo/fSGXhOKF1KxpvDXiiCRGck2qYjXZVdj
vFcyfPD2E0OlJP5UVwVJNh6Z76TEzSOM8vo1mQkziLojTXsRGtuY1VUdrfOjVRegAHHL63Kny4qw
4jc/RUrO+l48zbT9MQNuJykeefIVNi9NGZwLPFSooJGSZe7WgKVtwhdqpvSij5gL3KU3Zid/dm45
2gVvAsaECQfl+mKwwPW1LCoy44p4aWWhDWPXZoEy6FlQ/d8TIUWtofaoHZSloQ8GXO6gxKZbJxu1
qn+Y5C793j+4RAmGMJQ7g4aM1ZoS/qkVum0MiF/qZUDy+whcjFVC2PJtmOxK+TuHyliq4Vo0xjuE
LkvLBhbZM3kAAWA5wcrXbmwJapYngPB8VzzC+i2fnc3MDekCwa3ajh7N3QoCk5quekVtvHYDLjCE
x2wG1MB20F59EzF/i0ZUQyuLbSG6dIj2fe7pmBdaGs5OPVCpR6/c+pvEQ8/2Fw05sJYOHStiP25/
C4l7GL5gSduq9YKmZAL3TLLDSkCqqUxzTWKIZFfoczeoIr0i177jPhyaj9r9H7q4AygNieaU+VfR
XkY2tEUWkB5fb2LcRjFQ4m4HPf8pSvRnhzo2nwBQmtFnRF07J52S9j6x6HEm5CLZUrAhKRjAJfRg
gTugQ2MhstWBwgev9WSu0AuwtpTOqwCd0hGxrelP/EJtvxd0OQNzdqVJsMfu5S+ryLI0E0xBBD48
IRH7E9y+TAWTbaBnm8KntJCoLrRU7MbCuKkhb0FlC3yWQzZlISvPDsu4//8BxqIOi5OSAsS8EE0Z
L1E/L9kGZ1w/YLLJht+5+FPoPSON2QiSPNQFjJfVq+KlX4Y+IXjIzrpOp9viqlPefLmHhKV0gAi3
lqK/QGDnB9nWrwqwohSBBQcewizMeCxvgUkx11DyZdq5iIgx9/Q/xSftiFU097YPV7b66yie/EI/
uWF7qpvmGDAMmK1gL8t5Y8nXnjYGjMS6mKDdTrc2pbe3J1Qh2jbuP1o9/psQBQzbSuYrXUfckpfe
Ykag2uERDGlsKyNikDUL1Mwz7/p4ZPyseycjnR6+n3+qaGoEvrsmBEDDisIyPx2fTKuMceyQIpHY
xtGeDcCiiHl/U7GfzPkRMJAw4oxhHOZc/q1Gg3o1eId6uPQ4X3svQOTFJUtcjBctejfbK3yfWvxD
I9/NMVw1xMAh5anJgKqO/7ShPkmv3fccdcAcDRp1ZQNLqvCQp2c30BZS/PCgLAFDrgeKEMaOC8AS
EPapRtkepmH81EwX9CGqawkYu04VpFXUP7Z3GsevwS036srwjbtSj/A2cB76ZLT2w7D21bPbIYTy
VqP5UN99FERrrWJ/Z27DifTANnsbacnU66ekRANRi9xtAU14qmF7RQM7TSkjyyp+0sYCwX2I8MLq
PguqP5s9GZs2pbDWaLJsbTkBbLDhGVQnd6y3bRMsQWNyX2AiXE8Gbj8WNWPjnqsRuwbHmGd1dy4O
GEr2JdSzh812pOy7y91JtIcSkDkxFgEA0ii6QpQXvtkC0qES5OJdKwOkND16twG1YPDqUIUkVclt
YyzbOPgV2o3bSx/yDQvEiFO3ET+aKhjpOpvgIjgHy1g7CIKzV3DUsX2Ya1gJCxbZs/r1eJni6yu4
IjsAWV7zI9utPXKoYthWF3KiWOfMQ11NP5a80jLeF4WBDFVf8zIZzN4j6W0b/x8XwJPS8zio5DEA
UTILfDronmL7w+7d9Ti2B8X+qA/qp+oX2j8MupsqRhEuwQ/KnDEqk9gWXq+GuOUJZtfODxQIa6t3
/+JIbHvAm07b/GsN5hmZIU+EzG8SQ9ylS/wLCwdQNBlIalzRvT7+YAt9xjr6UP89TjiRZxPLDeWv
i9qXkTXeZhshZ1P13y00lrAe33OD/AKy1HT+LTMTb75tvsGXMEc5wTbnfXI/mzmDhyO/izTZdVl2
EiPDYLzK+wg9lsJn6pU5A8CDvIs+AgtLRBvJrF5WuyKqTj5YtJBC3cYjJmmK7NT99tTVbWFtxoJI
qmPXz8vZxKOfgcDENFUamF6a7s3RopOJ4SnB6lpDN6t5ohF6HhUEkJoxYha7VfD++YNYJXLnVMkb
61t1qHVJ9KozIR96VFMwTt3+j8b+7kr3JymmBRGDGyefHqYgNfzX4TRoFG1o1AjoFPJcOuk5VA10
PV5Z2hCQOb71Gjohy39Os+ZcGw5J5myooPZcq4BZxdweXYy8Zls/R71zMM2+J7/cXYA4jYt2iVmJ
XS0ZF7l2J9UELvzQUjQGyxhU5VMf9dj0LKWbJbEkK59zvULTQqxoPpwhW3b2KUflRNTUwsTv13bF
okWbUHXA0nBzKZ5wJjhHhm8m6C6peK3nXMiJWM2NtRrRk5emc21H67v7J8FuhEzyMi7jTgr2WZq+
oQs5eSI9lOW8iPSJBB58GyDQqqbeJYn5SOWjJfYkqhZKTjCNpo3XA65HYvYbmzbORPA2YV6JJw2M
T7WRvTzqKEKQkf6Mabsow+gRxAPYIsw2oAM4qL+06qtuBGJGfOWBvCKEBqT7m+hnYe5dNmeTx1jU
QXHcNOzuoeLkur0swAzMlfYtiXpx3GQlFppunaImW6ZVd+yGa5Q8Kv+3CEs2y+0yF/Q8pJzXjg7D
Nl91aLXRYTjeh4DihH3IOzF30gB9FtHzWP3ozZXSQbMdkMjaWl0wLG02QGk4F5gdS/cwcMZr9pfv
QI1kdpFN78NQ7FqjumnGKTBIOy3rjS7QrhxM+J02rhZtjv6Zobcc2IlARdwqGazZE3UDiipmZFPo
7Db9beBAFOJnPyInQsOlhLKAv9a4dSQr4UBYqilZG/TbE8Cw2CIvwM/kOQz/p6+ihpoPHr2hEuBk
7oslexIYgEZVaFciIMIh73ef6EtbNw89SiUXFCESGlTyRRW9TSmeCBa23GRO4XwpYdlQ+U9ZHZyj
5OLF1cZQhzJtMi62oiy3lNvQv+yjgCXW9Qxp2Iuoiw4wVs3TQce3jKgpi8z+dKAHP8UZLZbQnzWm
OZyjujYeqnA4wvSGxHdF0ojRgdUcZW3X2VuzQsUlGAZQIhgommJGdxmpb3ELzIXaJ8d9Mc79S/Cp
hucoLiNNUHpYyO+thVO/pTn0sBC5eHeNkU0YUCNnorCM8NYrG0i+Z4A94VViEk8szqIveb7DHFOH
A5ow2Qqa8zwtHjMChWlyd2VyFEhkGrSLnv7t/6um9NjAozTZepVyWqpvfwKu5he3pE4Z/yGWJjwh
Q1DtAFQlDmqHoikEW5l4+cHLJxgh3Mr/lwvswwbo3M5NdsqkCb7vMqZgsDkR2D2aYPghlzynqP3s
0Tnx5V02GxEdSddYu7zLEMRQ8bqJccnYVE6faBDponnc2/FjlqD+aqj2agjrcljTdxPoFm06E1Ub
KAEz0K/0nDF4YOzYezVybDR3m1IgqabGK+FCj0RK4PhvQhJNHHQJaCR6u2LiPL34PG9NaFCJzPcR
3tapsb2/ueeL5aG+LuhPPGr8xpe7BPe+NiA5R5QxGcXXjDJ2NLWjmrVhkEMkjYrL+NSa5tKCRuN7
QnuhoB4si/Vor97QPv/nMy7NZI76qdzTAWBYp8GGMzBB7vT3Dg+GXqarFPFGLrQDimOoKGRVwv9n
9NeyrWUbq8YSSpjlj+Q+MiAMIUvV3bMORl+yktNCCrd+EQNe768v4ahUatZeXSwtzkHW42jt8C3k
Q79OOCB9Dm9l5fiPpPNYbhzXwvATsYo5bJVztCxLG5Zlq5lz5tPPB8/i3ul225YEAgcn/EFnOFz1
xUKEjZKNLPwACuBd4kLj2cr1LAYoEZPlKAzdPcv7QvtsU0M3cxFvDhAdqU2cA7ph1zjE1pxZJwc4
GG9sZlPSl2K+MiDkB2x1bmcxcE1CU+vgB6vPcnulxE9vlP9W1cnRLmQiozC+cZgrSighB8PVygw2
YLcm8QnyeOEH0XwEoqIa/xgLb0WtIBo6oiyqNbSXiZ+515yHdo+41Arg1sK0oaABDMWq0GS7AMQ2
pHmnx0y8DQHdEEM3u8mXLc0D00QsxU0X7UjrKmTb2Zta5PgZWkYMpCwQOZnarGrAY+PYT/O+QV1N
ngptFjdrp3irHem++an0kYRkY/KiISVuYjKktBH2bbBITLtc+kVyHWuUFQwE5sN85yS7XrkqBSdG
JzEHot/J8acgAVG+0fOfAYaf9uVvikCPrybHGs3B3jn4iQGS4tMuoP/S9nGRLUBoqwqIv/mtwPRP
VqqVL9mzHj07/vwq6SU2LubJpH4JkajAyyqKtkqEgomsgKMPt/kIRdfcjDq6mHgomBXGuKjYqgs0
nRxZnQvDV4VbYqhIr7lH/hDsFAR0f6a5Qa7Dq5FWm+GPnDhUOnDtjUtPZx9VnnWa0/uCoCLE2mqJ
ndBH5rUD1qQF8Y9i/Gso9cJCukpcfGoICaHfl6YBMR57JIYOHvLk9XAX8y3RQ42tci4a+daISAFl
RR/TxmEqgsb8Z5TRzoxJrFgQmU5ND+tK1ZmxMPnMUmOea9qkNx+K7y/FNR9n8ssR6Qx9XIeJZaI+
Y7O5iTs0AYQL3nGeJ8NpsGgLFhMvsqkqhVwLhMbITFdDfhhDyngxRhHT+7z0twVO31XZXnUILmLU
UA/R0gTNGQy8DiMeC9oSGXcbIjIA4L2FvCUGBlomAwU2UFVAbL5HTlZpj8nofMveQvNO4mPmjb8u
smCP/aDpx1sxhYlBLQ30OVLCv8hqDBOpScE335QCdel2SyWU9pVarQBUThS7BHql74UunZA/dks6
u1RLCQzyzj9LsXHTvHhnZ/86wz/kAdAFpMrFm41x4CJei/dapljdkKLnIXiJCkE956wZ2i1Gfcjy
9U+LybWVA/AXpT4IHmV8Y/n7NxyL4Yr3rXUWcVe04rwy+RJ6wQMsHVO0c5kZhOBXBCYClJ7O8L3c
VoQqAbAQT0I0tTkX2NwCXvRnZDJqpS6ttp75LlV73QMj0NVDDTAs9xDOAIogi/v7LAHt0RHHBIeX
KRtRnMUpORy6woNUb0knp5ATPNvcwBETZZ7RJwSIT6kvr9ZSbHjEkid61OxdRlA2d2SZFp8tExWS
wrq+iTjUk/ZWFsZW8DoYHfuoVuAqPC94DDHDKYm373E/dPzQADWaWmgmY61mpK9Gh/WHkjRqumDG
Y++VE9JG9eDHkBgspIBpGhWyy3gASTFv4Tj5d6kWQPCLQ6w+hU1t4APsl7NFzyjGB7sCw8iGXCga
ugmtGyEJ4PCofTf/KgxlKUDJIubpdHFlNm9JR85PdW4+unHoLzIUb9Jm1aYtg8hq04xIDpdwIKM7
kq53wXNSUkTKUqSTordIhsVdZZDQDzxUZGqOaV7yyylc+I78R1yBAqbObETO5SVVeB5w8/800rdm
SXM/0VATEbFHORattKihuoAn39qqcbexZnHrrWPb0yyRXk0EC4sIAih4n3GVhGVASnrv6n479jFD
WNpHNCPGhMPKpN3lbUTtL3lMHCJO5s9ag4k7vRIxAK8gq/H2i/GPO7ERTZy0jFeuThPh0pjYR9s8
a9P5legMhvEV9lDssswBe9Tp6OY9xMQ9JEHyCIaGCnW6cb7o3axTCyQgYP4RzGCjk3IBAMvtYC+S
Hks3Zsc66bdeqM2Fgq7RAkqxsdjkZb0KXTLKgqB8IKLDLL3eaJgbIdYqZlOyPGBP/LKqZa3fG/ce
acoG0oojOVzl8S1Kh4msa4caY3PsZ8DjjFhk9buuh8VCFQmsAi2AYWmAQ+r9eu8ITXX/t2DMEkIq
04k6CZyLI+NtMUtHZxJuyS2NGD7G6kHmfarDvIdWn9UtUUhadKa3E6Z/zdAdPZdOM738GhB808xl
IS6FzUruEzlokZZBstBGmg7h95inaxC2QSjRp9H3sNf3INcngn6UVg3NfPsf1Nt+9GfCcGygq91o
wznP7Lnt2mtGhBsNKh7FXcNIooiSDdyKeaFhUzECCbQF8gwopjtLh5gmsHXgZLGnv70Cx5GP1JWB
mHUX5tYuRB1zMD8ZzqDnKuGDRr/LSunQqgtRgmUcdUwl6PGKoZRBhd6S+bQMpEZOr8h4HES9EjIh
UjJMeaN55MMZZWTjUhvqIN0BXY/RRuSb4idRLNpniKVQFgLPSj4KJtQjZ09JJCbunxEsOwwhG9rR
AxLX4A8aLnDfBAbiryKKxlj9yoHzdFWyVGBUwAyYC+hDWNq/3lY3sjmiBtMcoQc0G+ENoJ1G20Ig
7312UeAnV1WIrmmMtBUeTt37D9AfX0pRXkQO3rTqNvb9hUltJ25ChnDU4WxPzMCqj3TcFqMOVItO
Gj+fAj89ymjHceoFJEyAFMTDskApGBcPbKjIzTwCdJrkCx8/RkfRQe4rCx2AuFj4yNQIIX9FbB8A
dBr0DQtoknAXAZPRJN751i+qdQvXqFFxA4psS9OO1CtJcI6iyM7bDUCJChJGHVL39PqamIvu8rjK
RYssGFbijYmDGXtQ1j0LTzyhR0cCOS512yb/GOG7hAa4mBCNMm79Pz971MwBwSSIQIsPRTPCadMF
NIBoZLAUYjzd6O+k11aKPH72RX9IimGl0GEU2Y7KgFCMlbXou/4VAIKE0aQcMoNHkms2kvdngLsy
Gr1Nxl3Xo8rWioBCa7gzIY0XG8nElGefkO+KYTEqYCuBUVSGdEM+05QgKmrMdWNf2/gGMYk6ZQDo
VcAlFc9F5GQ6KZa4+HGGEq82SbIUeR9sLDx1KcjNDYPncch+uBJr3rJMCd0zh8vYqNLMtbS9iOT0
q6MGNW+gF4rMZdRuEFGaMxFslWDbDx685ZfVk2Qk+qoMjik1UiRduJeFgEkCkoq5ReTAOvB2LXMP
Y4yPekFrwhA0xn8BYBG3//yL04VxYfy3UDMTW/Ib/c55HcNqClaqxXh+hB4PZF8w1Qi+NJKQu2E2
rH83vQUeFytaMXSNd6JPHlSAZbCbkLzuFC2ovxjSgvZJSXRc3/62oI2A5HMhvoFI68HLi4GVaDoP
/PaYxM1BpHO46SCMMWQooxpF3mlQp4hy13QBval4N6KN3hjNzaHJrKrDzoEvWtoCyg8BlasJU03Y
EBrJs5hUJJK0MAbm4dw3CfRGhiQxQ29u+sJ5yjiWIXS1pv09CxV84F6Cr20Z917DFEgI6Gg8evG1
Evgat6dsMXUQIKAWGiRPSJO/YpwmeHvLGPDigB5HUO8H6x0bGdvHmbqMyhJRdqGKgmIOvSSPiSkP
zydbKq1/mPkAHmZygUizVRpzg9zDp/IXtGxRbDrgvkVZKoisg6QsypKWiRmc+gHHhtFd/g2pTbZn
qD1UlKVHIlLsG18BCZ1env0cMwR4MIvQuPoAi64dYtUA6hFHPXroGikZLBl2qMOFKQbQ2NVM/eZH
l0GBqyZZDXph6CLVBQ+fDSzoTBrYHtR5px2wZ1HBZQiFiYYUWA8izqcClctmkNSl5qUwQCXgju7F
0dKSW2YvqwYiYavoZ9HadWhK/tG1u5WGYYDotwpkhUYeFCCQWcT6Mc5AGCRndircUG7AtciK+oyO
piDyZ220EYmXP1qQbnDZbt5yttFoH4rK2gNP6cL1Ff1KIBoLHJGXXu3V5Egzyfb/kKBl1X5pDGLF
vFHs9t5kkkI+IrptJCxG8oJ5h9uAv0ZvaqpF8roDC92U5iLzioMc4oZV+IfQEyMNdGFg4Oc+2bX2
UXpfPolGULrXFuu5AgTVmD5r2sug5HT3qiDrMLLpa8xG+rHbCrygCP2WXGM//PrDsnhXJCZncLsA
qzaTv2dAkAkH+1CWoGdLOCMKQymXz6ri+kzaEPy2Vv4P9M+s6amv/Xxq73LpS5QOfYe1FGIvvtpu
6mRE4ujVugPgreoftozkZLgkcy9qGV0u4H8ivNNLSThjooZ3mQDjqLfXiBG2TQJNf8yQ+w0WXnun
XiE9KFpPwupBFA3tYK8qI5on9F0h085FJAe/90rIciTqQ0BjQzNs6orsI+neyrizHX9lkTPa9UcC
xHnAtCWAiDEgzsN+qjoogmV5LkIazsSGRv9BI4TyMXjD0/ijvuLJyqRqYsgu0KbvtDpAlhNYU6q5
wDoYNoBU5unKdwy0LnalS2apBH99jcVDx89pQzgXOYBphZD1brLtHcQHGdE5SuYGLVhxfisg3QJd
2MdIqgwpcpkViEuEZqXmH8lDCUQUj4IUMSWdU6pJaB1MOwvIHteFYC2lirp0iDZZ+Y8p37ypwczQ
SMqYrDH0QF0Q73A0Qmg/f4uyuiZUuZReKQMooDEL295m8rxRkS7W9b9EQ+RAAl4tmnQ+DoQlcAyB
kxJFmmDziYany9pruFkp0gf1J7OrYBs29l+2J35cDBFpLgw4JaOAjRQCKRWF7FD9qA7q3KBt/XCg
cZTM8xxea81MlBYwcPtDxHDD9cclIP+VW/Vnn8Z0RKdVJGqqjw60XPrB1Kbrk+j+yYR8BZvdUcel
b3OPpln6GXfNSRShImdCQ90Im5Vshp9Dap8KdCAsbbxV0dIVTANYzKOlfQkQnj7eqFjFXWfb6yJ+
sqKLpoVwRDajx+HSuqsd5RlKRZ73aOpXCKpTgD4Fpf5vg9IzAFKCqvoiCcVinMUyKeTFyOowokqr
hcj8Ip6QyXy39iBv0CkRzeRMsTcuuAfV7e9/EPe0gSCTcbYQty2bfdJgUcuNNto2rogy3lch0z1z
m5HbiWfE5Tym3RWZ/FfWVt9Kmq/9iNawuHJlqm6NP48jpkJowDMCN4CR2r43tRCREpd6rT8KZtue
qiMunu3wXjxZyaaoAAWG4BU0UAoDV0sZZIcU+Sdm7bKELeDwV3pB+xrwCGtlJmmz8tK0XBEhGjlE
K1C1I4vSAr8S3Udx7fhWAG2ouIZARTVqkpa7PsGnRKoD2Eg5mg0Wv5ikUwzGViWVLTJ3XQBoThiP
4wa5jlT1d2i1k2Wk19DPVpLlfrVZN+1V0S18oEa+6+LxnDsQi+REO9tlRF0KTwI3gA51xwnXiZ/l
G5QSFjGgMwzYNoOWbofQPg6xPy/NqxNAPhAAVWwScdVmeBAYSyEZkvp8bN+d5fm7U0YU6mCMkUiK
DyYgzWkMU/kLyMdO1NRW+W6xwFboCtXDjzh0nqkzw7cPbpGd66o4BGo6N5t816fURM1FVkXvvmXL
RsgmJxvMR0hRPSjtohuCiMsfCjloPxGznQnz2SBXj6LLJ/RfMCCne5J2EPn1s0dYJ4oltO9UxhlD
gOZWBg4rAsaI3R78jV0M6MzU0+Voh0geS+Bz11qeL6lbJy5SXY7KYcwkhpIdGA2Mdsl+pRoQdAgM
h4lKA8MigpxHfY14S5jPBRpH2Jk71d4mkti0nVLmPhblaJXbPyIGC0RrwXyN/i+UNQXRLFRaUipN
p9mk6YiRk7/IJUQMMA/Q0aBBHqGux6WSfMXgF8Wr5dj1SU+xGrpczIYMpqVar2N6HUzk5ilWONKp
ArOaOj6SVeUS0al7ScgR2aDJytrOU4/U1WDT/7SKi8C9dAmet0p5yNFXzkkh6e14Ub6sHGUpEAJF
SUPIx/EVi3k1msW0usSXhA5E5Y5knDBF6BMU0TEXyjG07KyeGr/ykzPYmDrlWchoSJRadnGczwHv
yJQLIhC5fW7OFZfQjCn7sqb5XRTmbxYaKwMpkUiXvjNIYai1wOAmZpVwzwXr3XA3meKuBrrIMII/
BByFkP/rhsVaB2LaoxBc+wDaCRA4W6yx51j0iFWlIHHVHiAtZJWOC9W+h7kx93JLNFHtuV5UyCEa
6aa0s4XWHnumwU3VbeGq0Utc5AVToKFPommX9GBhUG2iXd0HKw3CBDWhGLW1zIo7oiia33NwRWhM
gvuRUNYHOrOxiG2eBDW56Xhi+AamHq7T0k7gFwIGaKkZrLu2BvvMkK9PT42EomE4iixkLSpmREXE
7FUt4o0QKxL0EBtUi8YFY5ji7qRQDErIIYO/uSZuDQkm6PAE8tG7RhJnAGpAeoJmDeIo8UHAn4pU
QupUP6XRT2Lk4GPaTSSpx6AAbIgp3UXVaL2DbAqZT9ggynxUlxg72TzvXJSzts351n4hgm8Sd0Sn
pMWHufFOiSP/lr6HYxo8KOwSPqzaLicxFHwXrtQldpmq0n6oQ2/TOmiGiBlFAjLXkCEzxoxUgEdM
Jf5KKoQ0TRAw9mzwfK9sjfJPU95m+dddx7KmWox4ZMYdOxFdribVOPOcBGzJ5qMdb1IPLSS/3TMk
HcaunhpasC57Z95wG8VcadXwL6UU9XsnQUy0Wqh5PW06hefQfugeeYBn3pDwWYYd/k00T8DCkBHq
D40rUUOVRFCpyIUS+rhhRD/asDZZib4fh55kd0bKsBjgKyVolbDjbZtRrlLSkKERnDXcmG1kUXWl
G290uE5UlGzzNWN1xTOeXlV9eXDpkd/Y+4pFh5KeOp9rB2Fk4LSMenPNogiNS/ZdRAczYkGDeVsg
e6SrR1FvqoKv163VFENKCb0WZugCRyJm1iaHzx+QpgFSAKEf0hbmlgp0uPJWVNl1ECCOIdeBGmK5
kwmXyyCc+7m7QFMNW0+dwJF2EZMNeFsqI2s5+XAUhiSGU12izL+Fw1nzIwDw5ToB0kFx19N/UmmW
T5AjQNdBA9YqC7efdl0FzVmREIuHhireJ5IM/zzKEsfvZ4ogApT0YBjOV2FzgkWFfB6I6jZldkW7
12i2fdauRFN1bL1LLhcgsmMA7O2K9tiyL2r4WMPSb45cADOFuZzFFI/mmc+cLM+kSciuVkHPWDqU
naCjx4wXBCJsBq/YGN0+ctVtV5nnAb5jauSrpN6O9LpLtJSQSUUf3wK9qWzdTF31HQbp/htjD7a+
1XwGPQPEXg9nJb7qk4J1gKhbhfTtnTVxDLeBhME1WaQeHitYD8XY3kvafaI+Y1Y0+MYqjQ4eVO82
V/eMQ+a+NyzLwn16g7NNU+9sa9W1hTPvY9Ys5QAZOvdRBvVypE9VhfEriaHyAwANWqrqfsR2JVPP
YuDde/GziJRdwXzVoMHi9fU+tLVfV2O0W0efbUzhh0IBSDkUu9prNapnUQxWCu7DvemvTIXeTjis
IKmKWCqF+myly8k/hatWXAod6wTW6lzmeOi2HXcTeAiM+Wz5Jep4PyPyxuWHHRbnyDNWDRV9a9JT
BBjlUgSawEaiRYBGAQ3A0mrBRQAkDi1HyIEpo30GbWT4NNMJEVYu8zL8F/tAC2REl4B4BTE9NZWp
URdYdQ6w8UboHynKuqUuLxP44gXqKz3GFaO7NgyfDeSvc+5m14KXzwqCwcztfNUX4zXhvTUVI3jY
QCNyMWbm/BXGZBEnVFt2zNMHJXiO6Xht80V9C0BLlJq68xp5X2t0KuEmS4p5YP6nTDLKUosYaPUf
ln7tw+is2mecFq4GZ1xtT72ffabBO6TDLBlovXb/2mEJfHlrNdXO8sA8LGsb58xF039a9ASKDdLq
igNB6+DaGxOZOeDTxcb5GIsZU3J+o5eeI4AhILSoH/UlvGyiq2Eu9GGnejvWmw4trH89p7YHBLRu
sk0RPWLGJpND1k7SbyAl/jZiyj/1Zt25fqLfwrAZCPOvIiyGcF85GvkO51u4qpOuQVBwDmio/cZy
YsBDlUsDb3c4ofhulHNSqeJT+3D0WQKJf0//swFLbBy0lo8GZ/5C/EIPjmExrrSOMbNdODpT7yuL
pviMd4xoQa3RSTypL6TVKIMpkgpOL0CVfMZnw2ExcWkQTGuMacAMqVu7OFaM6v5hGgJPCRVG3KeQ
HRmfyGVqxoF0dZNGp0i5aN4xCukBMbVcOqip08MF+gPjkIm/uaTHXjYzobvb/S0/7DUX2WY6XflG
wBi4dVJShTHGfQ2hqWjZD2f8ViHwCqlItiuqrYr0L+YMKCbuufg1jjvdODLnC4ONXtbzoPsHCRr8
igbuk44/n6YzER9Zp4CzyZGQlbwPxE5gJSuBrwYiC6+PPvlL1BSMvwifLLCYWkNN431NgiOu5sif
yR/+M2dG0E1hrSk44f4YuNybiD8A7cGaYZLeTPQXAWdtk9/sQcFBYaTSCubWI73NZ8q7uSNCwI80
Pk3HafnsakzIJ2KCuHRfnjMBEaCnE3YDIACKMXzh3WDBazo5jroM2vkRBBfRg+eeCn64UHIGjhR0
nyXeA0uSuXW66e7KL/BJLsm2mSHYwS5K4U090zfWAKTqDZ1FRB6wacw3ARpoF9oTQbAYtJXPQINA
BNplIkkiT8FI6CwErtAZ2Go04o/gH9tLAro9muKVTRaXzZt8husivnRCfsabVK/+7d6zBx8PSUp6
yKw4QmR8Ipu55dxhIoLwMVYK7sw9gBqp8Y5B0oLyjRMHJiuaMrVHntC7YmZ3zm8kRQvkfs/pHsme
RXAs9+5c3zar2cFfpdP4pt/52eooYz+/1lfVKj2TU6wzpidXLHKf8p0uv6dN4MtEj4pV/4eFyDrf
VDttHt9wCbr1B9awAHxx+wNrTNSXdApv7nSc5+f4nK26ldNNh5fFk1mp6KK/XPC5vOEZDy6IpkjF
8QY0jskJcC1f43s4N1TcOCzAFvWwp8d6G19KRSwBCKc70uv9m1qn3YtPyzPk+YJMocpBzIgWDHo6
K6SVj/YluUIQ3Rub9BC+3RcM0KkzQ+pcv7PW7oXHUr45DyjntRcUhdo3H5AIBYWPDvMHghhscqwI
7tUmuaYX+8Vbc+/jKT5b//wzmttrdm7xQoBEf6l3njjrn79LjKom6Igqp/DMTk3fw5bVce/tHmvQ
i/viZLAzxNt/V9fuKL/Y5CafmXd9bY71DUThql1mR3MLF37rzrNFdEw38OnmFL3zYiH+x/qsGSpQ
67/zvTTjqfEN+jZaOGsEydf94leZN1v4mQvaoGusL+cMZjf9smQLwDIhB3ZOHGUAoXchn3KUd+pE
38krVM03zsyfU2hukAc7gtmc03iY4ya2od27IuQvEDg89cvw0mzlWb5Jn/KCZJUjW6xw5pmXS/+Q
ojYTzoflsEJcif9KW+NUv+l9XpIZLdhZsabtt2iX7T5jQ4I1ODXr+MD3Lzkvz3Sv3vWfYlssqO3W
YH1m/lmbD3f34k7Neb7s9/oOaseq3OurdKmv/Eu59I7Bsd7rWw4v9ugUgDdUU6isQNmduFNW9jHe
0GI4d9t07h1JIS/FMZ3+GrNyz0dh1xBDjtapOvJSJwt6/r7dE89O+Q3u+Lm763fuDzQz4And8rMT
TtKlvKpv8mvc50/4gFt9G5/5kclwV+/RNX96V8Y+nKTmxE5zPs0tAQ5mKkSTV/tdXfOlOw2XXIEr
bV7xGVt+XXzLl6z3CkfCqX/BrPXIQHTDej67e7UdlsUKG+YlAgqLZpcf8o3HT7lHOrkb/Qxf5BHv
s62zU7fpzT5Ip+QqsRU4LWJ75m//3BeTfM/N0AKQn3Daw7XyaI6cru5eHPn88du805gXW5XN+Eb9
gL9lNs3iaU30BrT2VuZUsAQUZlEbc4tX3co7gl/mY6pb9T7czTvahFuUr4/9Mt4Pa+ypt/7cJzLj
uSGz5QrYI5xa/W6sS54yYLw5+2LbvPBfv8lbuCzH8s0i/51PMYB54+i5qHkU6Evy4mwYuJ433puy
t7ftgXH31F5Iy3HjsHXKvb9TruluONsvrtM5LnEXiWiO29mm4Hoy6Bk8uyuEH3na7uOzvMIriM0u
Hke+zO7BHQ7ZATIQVBGuP/6f2CLGSJ/yxHgQbLkyP0k45DstHSI1CJAQNV66ofR0v7126t/K5/jW
HtkVXcNPggGBz73jMmtMsg/lXd9At6kXcKnbWphxTVA0IuknpkzzZ7gpjlgePwwuza15cR6EqQg9
GfFAAKViKoXTYVHTTWCOA8aDWIeQ7kR7IKL2Wdzx07llF4IKqQhRsoYETe4+aU74Oxm35Nov7Uu7
t1cErPzWMLcL98lVOZKa6OGU/Yd13lP51z7bM+PX5AXtOJnyUDbsXvXenut3xJ0FqBFJvHz2Jgvi
Tkbv/TmsjU/CaAfOCns7Dp0/UfRJ+KQdROwONz25Cu7i1Mvb4tq+2QW0+/lrPHJUQkRRhehaBdR6
iU0XcT3/Si5cZ96d/JGAXyyao/ZgByMmB7jf+M6/2ZV9z33mfMJPBv+JWPbF/GADK+/0PIBsE9el
9uiX4xt2PW71IUAdFGoOKvj9A6NGpOhkvsqhP0o8vi/IS58R0L1weqZ3zntg5TkRD+bV/TuRiSb+
xr2bP9Yn5z47atxKBN3hLjszXhXdPEOfkGSwhERxskVuLjYo4DAuD3YGrkndFTlptpN2yy/DNf5G
N4UrA9AelyxLQXp9T67F7/ARzJSH9Yi+ErHL+2/vhyLtrOyzY7jvsLftJ2hU8VvLN16WnASyAAq6
em/DCuAzH51f/pHLEkQssyByENRKkJ89s2TVFeoSd+tUCmcsOq/Pb1NJq58EtvpW/LLNcKRjuZqr
sudxUv5Lu+pFALyx99wXew3vbb65fPIKNh5j5/rG3uU5ZVf+xdqgXN7M4o19IJHdQHHFAMDayDt8
HOflhOr+4RwsLhPgcJt2T/FNhXL8jLkgksWwJcBt66U9hVsxwyV5bqzJWdb+zTmxlvILjhgC42t2
hn/Kd+k85GAXRxXpfP4xIcqW7+CHbcIih8/6rb+IduR55iokqGRX0ozhb6H5FlJR7A439qpbV0fv
Kya+w1M7i9ubJUggeHd3/0zLbhVdh7Vo3oo4xGW8Ha75Hptu8s9nRRpFZNvnb14cvW8aqrSexc7g
duex8hxIJaJ6kp7Ve7it4e1O7QtpTf5sL+W7j+b5k2/vrmQsOhFlRc4iNggpzJvMNKt5/u3NfuVv
tlj+JKkJFtkiJ3KoW/9JtN3XB27zN/0gm9Xjm4y3Ry7yIOi0e41EdarvCom0SzRbroTx6soz4+Oz
8OBDeVlCFPmpNNVuyrd0gg63vscrm4he8nuJbvHGP8cfxkxbp7/edbimU9QHSQfiMyTfO41b0gYf
2s7OOqEr8eif/tP74YToaI3B4UzJ/cjIqitHnu1hfiVH+yW/6lv6Zp2NBx+YmwV9H55HezFf1dW8
d6/2LHbYhqzmrZM8NFd/U77jVfom2SEccD7HNzsRlP1dvo+f7YFfQEHQnAgO+ZOkC8TiJb9AciPj
5m84hk+owFpeDE1AjjXfz2cmPW7teezscHTB29Y+Kptg6ZzLy4hmKbklwaHlZTsWkDwRZV8+Tvpd
770jlkg81Ft6kB7yLqRM2o9vrIze+t66FognT8Jze6kPhIk3UmFo9U0lCHPQMRl5f/JO2CzNC3kp
suEenj3QPXFQqUPIOKsjh1w8H74NmPkVjT4KHAI2PNMJYjrWEg2T8h+ss4N+l5/wuG6gjeMpejV7
+SM46ndzBYueTmbzoZ3Q+drVB26E8bPYxYda7HDlJn106+43ZBwTTIo7NRjvkRPG2oozTH3Ho3rl
PQXa1MWDyRGrZ7y5TFCw7Z/Gb4moUwGHeKL9Q5bU+Ggx62Au9qauAUIZv6nZ5A/+VOOWy0CT2pRi
a87Glz84JBSyci0qcOMhr3gUEcfIJPb1+3CbXb0rxJUnYqf3YTfcc7CyROx9etae/gqS+a0jrdMX
3Y4W4ZH2H/UMc66Z9ADSN0eWbB5cnUe2Rel50S/1hXesdx3pR7qMp7CfV9wFC5pI52SXLBAdfXdk
aeOpuZY3zmt+hmnYntsNoflVToOZufD4DdmRAuKdHI0H6JNl8xJVKK0E7tr2Rr5Oosiill8SQq9U
EehMv8bv/FKfg+PwQh/6xsVNXCBl4LHUNyq56o7SGUnFD9VbfzNfrD7HnkigvZtf7msePeeBGDIw
P0PIAjYMKXoD6B1FwDMjJHxg1gbFswH2QlQ8YotywVA6M4bm7D+5fbDFQJMPqUXB6cW2kzknCwAo
vp1EP9yCtH/+Bo4i3ECAoMXDb7HvxZWt91TeBgtt39nyvajGXBQuwLCJ64qtILoPxYQP1H+yU0gm
yGL6t77Lz3y46Kvfc1Gu2HP9YbiPb345H9/7Kp/UGu2T6MNnR+CIksv7AjsBPPcDQf8br4S+Dp/7
l9yvEyuOzcOTr/Kpox/5g5CLrwJWIT6vBmj2THil2kVyBB4cbvfCf5TROd055v10YPD2pmhEkxCj
WErzEmrUhNElX7Ftfj/R1OLaRGCJVAKuKVM2ZWJ/8YUQC0GY+DMXBdNy6tJkQckCKAiLdMT9ZrTn
DtCIfAX0RUN1rFojbphAZM/pu8x5DuOT98TcFfIw07fo4G55Xh/cbJgkTggO4iXIG80JvqS0k4Iv
/paPEDoo/Wr0ECak4OI2Wg4f/Xf9aa/0V3TlR7lLimvy0W31VUxF0F25ho6AGvfap/kKeBpHJPI4
T+4dXqX2CPk+7YYF6Z1F5cHY9+A4PjnmLCRxBu0aWEDVLz8gHkP0MxI+wi2+GGvljQfnzjiP38S3
V3nJjunb3sK6IQOMKYKrVcPvLrbxioxkS3PFo7kTfcmk8uqE4G/t8f7YNseK/X4A2kKOQALzpih7
SCKh0t4S13FGYkccvBeL9gCulgSVmE7xsGGHEYmgoplMEYiJXP2X4NP6zd/x030pe2Rh2gPYClJU
duaLLpKIlXf7EpOmEHlv7aF9g/3ayB/ls7hyLGyAuMjazaJr+U2Z++oP5ZOvbblYuaXoUZ3onvHq
yo1DV730e/fB9XPzz+bF+ja3sdib1HQrwhi66ZOeTIl7ZLjWT3mXPGCuxW+AhFRV5NicXy5d6vbx
3T6rVrxHYRL566AYdqOo4hU56X0MAGbS/RIr3uQtgIlF6FX2EYtsPcSRJlUo5sNa/bKP47xfkn8e
mo9uFd7KA5SAm73w6QxkMzBqJ+cDq/YzmcDefzsne1vuSbmp8nmrvJq887fdBzYpJ7QyF8pDO3Eg
FvIq3HhXEdzqhXUk2f2X3qipOFe3/K1d/RV8iAM3ErBnf2LtWhTNSab+WjTRDxsel0rigrg5oQD8
OJ/iFtv1TxaTQ+C+KAzoghJ6GOVw7xqfwQNQwPdIPZg9umN7QFDlVlNfm/eKCja/8FL9QfxzcRRb
EH7+ihziWtOxkj74jXNzT1pGkVGT9AXrmA+MZ+wTssit3RNDkn/xB/ajEmwdGtFoaH3n95H0LUG3
7mt88gZ+6KddKU9ZtmRW78VBOeCssSroK8JUE2kRBXFxVX6HO5tY5q4RFb38am/ZkVzkbF9YipYN
TbeDHtWVGv/IgpFZi6DGNuNg8QeeKw+YP9PhoqATrQNqri3Zy5XHQnv71qy7bXfkj9yPHDj7VVzH
GxuKX8b+EWvYLtVX+eRFib78Gzka3024tu9sUA71V0m68MyfvBYPWZxK6ofiSk7FRdK/WUz2HPdG
KkIRbYxn8yIMp+eg4UvsLq5VEkwe04tdRzj+/7Mj4MrdxnljNbwOCqY4ewQPLjllz/uTHmKD40Ry
bS+8FJgzqq2/iwByM2hHF1LemwEEtwz4RKM9sokJoiPh5z+SzmxJUS2Iol9EhCKTr8yC4oiWvhha
pQKKIsr49XedvhEd3dWWIsM5OezcuROTx97FW/xbT/Dc5GmzeeP48Q+/BKbDmTDljU+zFuJWC7TP
t3fmogassZFqcyW30iHhyws7l4RRYGjdDseT/35JAbvEFG0UrDlOkht0+8V2htRjsJvYx9Px/Pk7
hpwrsvOH7szHcYUk1Uwp/azxMhwS36dvb7/cz/ogtk2FODv1FUtHoe2O3pSLj+YJd7xtz8W0EUEv
XgX5G1xKHYkTpPsv4nQrQC5FPARQAJ6JwfMWmxsZqQO7ZUjdmVCT5YOUAOD0X7nEYyi7bsJ6PsCv
WYKB4ppxWvzQFi6PjYP28ZBg4xlQRGIhkDiwAK8gESwMmHXjy42uLVwviT9IPrjUQY2Hl1GMEUfi
B/spJkLx6l3syOPRFhhGaxoGsiTEue1hcOYVTmpQ2KR15d0D0G7bCethVMFroU8Pm01MjmNm7idL
fkVGiTsF4/4gPi3iRTY5Kb+KktuZWNdAABxy6Mce8eVEsZAVuI7SoWpo/CsMUZtiDpOYaZe592TB
Mz4iOEPBY+wUrc9/uxHd2i4KGY1k0+zAg+VUOHu2LcuR5a9fiI6QICGwIfaHKQYdgxua2qgZN7lL
i2BTWx/wit8XjpsYBIf978HeOCAEQdSyb1C6LJms6muNCpdogZBX49GxOrF5SBRmPAexkxD0IvSA
tMxKw2mql/Sfx+Qt1F8USgsviuWQLRzSCNYv8YjCqXAzmbvFnWNTcdpYBKwozl9ArsRhvY2hjzh9
0BGeMmw8vPg/v0cHNvR78uhhixoXDxARcHG7Mbs8Mw5NzgQGI5YQ2aJirrkNMFr1rc7K7IG3GYFi
q0CfUEesJz4ZLRubqzBPQTz1Tk7kTaPI8qbr6TpwvL1vLQPP8R0rcCLfCQJrLXL1I1lL3FtxY8bB
1LkGiRnsI28/MONTbAWZGcengH9KM3BOVuA7ThRFp8gKovXSseLAWZvBOuJT/jSwpom5C4LGdE7r
nVWap+najKg8mOurFwXL0zqKltb06i+DKFgHVyLQtW85a/9qOdbaScylHxjm2rJ4K9djWo44mZMf
c2LXyLf85WnpBD64vn2zmUJmgj1akVOZMXKCpsMx9usY/Thz/8cyMPnwkrPmb9WKl53pB8HS4Tst
62RNYKSY/nXdmLxwt9dPM+APy4CXZfMEwctesgDNdRh04r/LaO0H/jWobPGRdeSsQ06ebwqC1BVn
GV394Gav42sQrJ14GUXxen1dZ+Y6xtuYkXVdx8FJ3FwveFrBXxzEpRVD+DVjbjRZqr3mDdxETs+J
AkYwRwMu/cqEDPNhrTvxHi4xMa/81g8ci5tkB/xlTYOlFZsnf8s9jbn1gX93OefI8sUZBtHRLKy/
v9z8u2Y8KPwa+BJ+eMlCVcjFgH4FyNOs8/nwMsDQeBjYcol9/L8eQoLK/NOW9dbS+cXKtLG7GqA3
4Y4M9eVniEyW0LrRkhbbzBQmRxnNmQ+ifn4MmYo4Un1DZBehMckol6JBOWCr6ZQJk89P8VKhtuGl
PhDayy3KRD4sHrN/HZiNdKQPR33ZyPsfH9uWu8iXDL8kBTMmCZU3GZUi9FqAvKWxnfcf/5O/nOe4
D3vh4jEP1btx0+HLG8B2Wx079N9vtLtAw0H0whWdc+8Cqb7yr6MvfkD/Afzs6lPNRI/+WKERt6/c
Sk1nSfPxYZ1mxUYqGjjYuUPm8TzSzcMIQe04tvTnuuu4hrQJxnR0jOqSBq7EkjqVEZA1DQheOmI+
5dcrxoVVj5aoW0dF2HsZG/nuV1N2sbnuGMoNcRxRD5wLbXsfhL5qJMg4K5dngZlSMbAGMlmy88WP
yzdo1O13nSeUDLXgPWQy9dPpqs0YQmF7XFx+L/u9h4e0ov0pivdREMVWtItkcx8bFqLu/IaUhwiW
MaR0gDLG0er1kNm+1MyPMl0Brp4DdjvEgHQqfEz9RNKMZD61OAHZpOTArKynDbXvw/jJxWPVwcw3
2xPafYR/J8jbTMvmV81PSWdRz2xV5WcgsAr9+qHTmwHbsvlYgTNQbSzpEqUFSXO4bOI49S1ypcLS
6Ng3oX9wcRqPa4g6oIUnGbc2QQsZWyPqq3QiInCg0MSZQpl0ILcoucgVs87Cmw0+sDfhmlgSkBd5
14YSfUQChojpabzNp7VDGBo08/eUmVDBd5u71CeoVqQLxR0wGK7bfUiTgSNRJDgikSKyOQPVM66O
uQu+eqVT72F+r+keYjRtaqnHrG8PhLv71RmdDukXEYccVToqCPZ7bCKSxDwRU9kPI4mBSNGIjfMn
b8qrtKTNqkK4h1Y4KCMgNuxPer6Jt4i7ESM8igI7vuEhgjGugDDgsST3Pdbmd9sGekeiTEfh6rUY
bt8LTlmp4eTSUMu4hRf0VBS1FIvPQeCjzSKhb44jopkMvRNceKt6sFBXt+A9y2OGCJ1g/3vA5VPC
V+e20FcVieQimbe7UfAldtr2nu7IiyrGY0/QpFkkq8EvU+nQhMduEJn38cOnR9SaMKAkuEPuNEcI
D2Fg/e+JnOhjqzOZ7oVZOufTkqkuqXtOB4DCybaZPCMGmwXfaLD5ro4/LJ4nvZrcmMN3OdyScuLz
Wie1B2HQxtSQ4s+iJQN4u2TNLnwFt3c6m6kOThl3k88i3YyC5yrdKDYBmNtNSudlF7ORg3olDalZ
pLhI33nwLjzKv0BMUAldhD0nJ3i4lmbH+ST+TMbByGkmpIqhtFImdPr+FCvDLw9SQCnzt1gBiZyQ
qlT26USzj24aJ/NkDqHYSqm9SJNuqmzGFKEoCTHz/KfdFitlemfe9U86bX5uizdKjSZickcUUKk8
th4z5abF6r0Azd7QDTd/nroplJrFiIQw3xxpuqaHScSi8P8iBAu5UtKYlAMIWuNfcwYhon5UbskA
mHfxDfI7xVFCywOjfGeM351LDtLg6Al9/TrQHck6fc3Ue8fpRPdE6pW4NL6s0t/bgkY8BxH3QPbr
SAm7ieYSCHEQGUwd0q13m0jBk98cI/CB1yaJ21nhUQK23lOFlPa2T3y+Pr4djKnADYwF6mE8BiXM
PLC3mRQhbbyHvRCoTuXC/7Ufa23xiXXr7aKJGY48BkEEWSSwNhgY6wRIvKLYyajzGVuVWt43Jnf5
ztJpsZW811RzB9Px7L5XFtr8M71NK+gHOPnlczeOvgHtKjPNNqaNOwqkw2sqagOJMw4QCJwBMnvl
rvCRqQKBz6KXLS1vHiIy1MNlG7TD7reDnzdV18HPeGZgqSK4THYZSUvOctJHsOls3u4MXLSuicQg
KzjSjNYYihiX3OOGW9VU4vJfk9RlRhELBpvpaT7blzVKtZpIkTV5ejOpFDymFoZHau23YjGFF4Pa
agwVgmvk0XiHeLkF19+gPZPdTKs3RX1ZmCkiTKwDvRFSIswp7wFtJs1nehf9FNDmegtFlmQgyEYC
aTs1m3yPcWeSIDYCC5rd3FoMl7P73hz85nv09e+/mFhwfkA8N0MmxNSvfAFxr/0M5Z9xTuxuMpGS
z2N+26ed/7UnhoBQAQc/+UV8LN0kgMaA6y/zjVLWdUz1JzMxerVhf2hzKp0ScRxM+8dGquXF0BTM
NaOjQJkuNTyu3MVyUQsFQ+MQmMluQuRy+8ETqVtj94wzQAZsHvtIvTxwCtAGFydhQmlSI/AGjREo
IC9yNOZN9Sdlh4yHQGkT2s+su8SsVBT8RW2NboC3DgiJ7JRpoKNm5htyQDD0PBUPJFk9rmqgB7fN
cMW82zW52AiV1Z/jL0o+6nYIQvrZKL9U7Zl7S+MTjW2iOKdetDN4A37/4cNkaR1RYP+ex/Ez7KOe
MvswKFfljKlSf1w7H8Pd1FvN7qbl6oEH7sw7nvaP2zDYAJv+K+tg5wfT4ba+ylPjx1hDfAmrDW8m
g/EVV/4ZbmmUBPU+sNTEYDHAvdcctfqI/DSFmRK0TBCxim0R4ZtVJGx+8kW7VbfNHKZ/GZXbIXnm
jygarig0MGzicN/nm9H1ezpCN+lJx9hNa+33s7j/vKl1jq53AU405/dCUDa3vI/BP1c65qLhzOIb
X/P3yO5Q3uJ+WHhKzIABu+F9Ftyhz66fJUSsAvhRPeaqzRQXjG1y94bhK26th68Hjd1tnlESflds
+wAIRTw1EurHslzefkeLx+Xr0THwB2YJZaCZjr0X+w0O7xwMxKu9jJT5ZXdU0kIStfdC4fa9FlVI
CWJbe+9J5ieH1yI5APsgl7F5Ab1Jk8EZcueUIW7OeEkH2vIRATm5dLasm+kXNgIim6Zi3xwmQNn6
Sp70VBbG1ngJSmF3VEa1yZdaKG7H0m0KCBtpgvYQRvQ+QbvCHuzuE2kZyxiM1jr6AxcmkKtFyfIz
B4Fk+VByGzqAfatuAoDz8Fkb8rTG66N9P3+7UCkgwvCEMfTZFdDJH09KssAK14LWvks3/aLePuPx
8uiX0dNBTNY9+kxs4vVhRCPpkrDH71evP/iZvuQ9HUBI5z3l2+ZZnEVjxnrMgcRYD1Hta/PXgnLq
PN9wBj34m+G+9+8JIyUCSleMLfmRf7sp2xAQPYZiANcAkhDwx1m6cseHcXJ4BuNlzp03AFrvvzcV
SAZoA4Xrq4zwA62rWzzZa6/xwAYyuFsdEYGSnmz4B8tGds3q/8gW8AHoMSFxDw8R7bDCxuWhjDKg
ggLqjk53Z8L0S5kdNTYlJnD8ZSdJJfi7T5QffXZct1ekNt6b1kGHlwCOltdqnv5+KdzyKEDVmJgO
/b1HPM3+rvQt4SbAAFidehrG7Aig9AqgIOb2RoMpu+RGHQdgkKFRAIP/wnY4IaBCVN569OrwKrhO
Im8mwX7MEb7ZxbT+E08z+8uAohhJFJUCem0aWp1mNeq1/0owfUwZE9AV6OSPCgT1DBawKDLsMigo
797mlEGKSNCI8LC4IA/vt6MzBLfxsYmlYJ0C0GEYwItm7418xtwDaI1o3ga3g/UtWcqOyA3IDFQE
1G9ofhsUvp0aJtrdpnFLppMXVt4vdUzWMxQ9yKzUxCB38mlChx88CdEq4QvoDHwaDAzv/5YCJCkO
Aor75daQHoIfcnfExo2OOyg3vHoUUN1rrW9B5OoD9SIBbkYUSyHP7ACcYN/ybP8HiwBJBOGWuRlC
/sGhHAnIAwRNQtjKLlEzGQksBfhaQE2QscDXeC7E8kybQpzbcPLGJT1I4P/pzp2bRAmHUdepVTcO
jFJJM8lGyhgYDSwGVJAv7hsHLIwirZAFolEO4wrRdSiKUozTEsuPpwaHgsos94I7HZIlgP8o52Yu
+8BiXAme5whEaCD2TdMMatLMAxQID4pSAJAwgFkWnAFhPvfxDi4IfnxgpQkUELIAxUFNpASQU/kv
CD2pEDAljIzyoF75LhaA4ADBYKUULuqDwAX5nDGFC+qeos5CAE2VC+qKwDLF7tzwfqglV3zfVxPs
oUHhaKyynHFloniG5iu7DJPyfFBPgVzpPqPPn35h2YBzlY3Tn0Cz/rFqwdU4SgoyhitFWTlo1hI9
Dor4P35YF7QG6mHsXhZpAdL4992+1lwiZRxW6hw95VhZAUfQykEvuSjzc+msYwiVINk8CyA8HgTf
B2FntMVj33/5BScNkscNwQeMM4ePEVpQjk/MbMWoXWiSdF4DyjMX6cBpc5tYmzy1/mBQtSFopCoz
4zYqu/oAaYjP0f7PDZ/xuEVtLgnZ3tKC8jum6j4fUOOVKcy00Qt9SGB4jilKpLyZVS/IsjAYVEGo
I+75Ur/hZZK29BcmPPggTxXQldrQOaP4ybmyVrk4OgbY1lwcwdiQyq9VH9hElWyJc1Vthr5ymAcO
4cWMULtmLCrr6C1gxP7CLlL34y3JHZV3gH7SPRBtVpaOGdiRfYMdwPDh17TbAdoXp/zlMyX3DpdS
aG5ZcChukiBlHeGpP5HItLCaH1pXKwvBFYwjz5/seE2opZ2JoYAevuCXoibGt3DN1QKMX6R8PCBh
Q6g1QC0DlAZ255pZhwBH7FxgU6wWf1ORBu3EGBXoGlMRPp7fe9Y+vgZwlxUjOBtoatm197xQCNG3
xZYBuYK7Jcg5UONocuNvTM+F9I6BePiDA3RL2hL0S44WGOaRejGkaiO8/Qj+IrESJYn7L4ukXh7P
fA+VRMMVgT1kbk/YGGXXRvrJ4F+Nxchq5cqYIMCttInIRcmGbYWyz5YuuwtQe0pfEBIJBPi8jz4k
wT8Xtwa7xuhiilKKOIIo97NI2dgHViw3rVnzL4T14qAIID7uCfYAdT5zSpK4RuEo4vdiBDKBuQD7
reZlgB1l3eoX7hv7AA/UxhwREIYHLWzQQb2wy/hCQD3vs4MCSIzKE7E5UMCNNVhtwmEw28swpb9i
xswCgity6Eu3xnRyMB4fiwQu2fS+yJjeaZFJ+rcfECdqJHOCtuJy+5FU+3vhJI2wmdSXbnLcYR2+
F646/RlsiP+4QdE44BqKAGoFse7IYSNRuruv2Sx8B/YGug1Fji+VMj96bwg1mU8Zqpi6SwkmL5YW
Ge3oxHM7iPISO/NlG762vi+4nUpI0SjmDorcmCIGt5dl+d7UHvRQclIqneTB3AzKVgdqImfWl1gB
wqkIV1pH4wvfVV6+K1XQg7LgGBYHMBJuEmEHSiSLO3Eqbv7A8xjFvSjvpKJUREd6I6oR5B75L/aZ
GIQvp/olVjhF1j0PB/PKO28/XAN7m+dKPrU2drzv88dlqhx+KFIQ3scf3CoeQy/cVHYYfiYXdGtZ
BfQrEC4ocWOXSSE8GdEKwYKChgm3pmDeAP3rwhMwtEVUWF5+T6Na5zH9pmFgB6KwDFsx7G+Ez8/R
scA8Al2p9EkxUF7U+8bthkaGkuaVMlBRNS8XX6Tn3uE3m+lpwBTvvvUZIZx0Ps7sAxRy4xW0Od2K
hrx8BuGCOk994KgssPtP0goPROmLHh6a2ygmUWf6jpmvhgiEnf8yPXbY2gBQjGIAuqLwApjIBYHt
qYaD4/wMbHzJd8Yip1pDU2B7eDiiIkl3DjuA+6TazCFsaN16iKiOfBRjmSEBk7n4f0F6+VeFwdfj
SPHQeHnknelJ4Ysetf3JUM9icie6LKJwRXmKePHuDitmJIjSG+u/vbkCQuOejoV/pNSjM+hAtXF/
uBtRoVE99hnMacyWQRcG/Tsy01Qd4YwiSDbYTMoy2UOUcnislPJoGaJVSoQJsgMMY2D6GofxbPBl
6UaCzcB9IDoYu8MWxmH4PrpUWLEaWYvWrcNKH99DtfcMUt4n3FHPuE/bavp42DV6n4370Tw6Q54g
YKXTZS6RAJ/CKIHNi9IWfUNM5WttUNEb0+gNk7stOk6oL1GPEqQzToubx2lRx23owcYuU5BrHT7a
cLwbE9Whvdgk/H1qkT4LPgzhn6oyFdFDPp1Qm0mJLOr8l2XNyzL75AeHZOBQ6KikVYkDUGPGyBCW
IBmGiBhPkQYCZgKIxcfjCeBncw3ipvVeZwTcH55/wuLxH63PDRN/03ZGSwgVMJqBWId4bgC1jweh
V2ev/DsTDFDdbagoUkaDFjRuZpganrUIYthbIVv0yEKjFkBdfIQ+hIsZPe5w0ryWG0HDAxg5+chR
Y9zP6O5Jd3qS7W5tnCn4PXtPqieE3BL9cF1wG7sVHvUxu0N4L5x7taiMzVFBzX5Stx6Nyx/DVZ9T
PQ21sY0I2/Pmw2UVHGimYqgL7RjeVE8CZ8kL5EDtVok6ZZ5d7uUOyIF24fHLbVLawJFIEy060nc+
UGBb3t5OTjF33WTzBBaUWRjTqptKmVcU05Hkc4+IOqXJg36MzivIu7QFBfRPPsNHJyrKSnO6QIjD
c2Z10KISDxdw7weiFs+jX8g+YckNr7gpRZUfjM09VlFaRw9BLCU+IbAbXXgD9Fko20v5/LwAJJIe
xXhA3KmwlhAP/yUl6K1zfhwFYnx5AE4hwofXVR74PDkLCVIGTQ1+wQOaBG2//zgUGBF4BO0MGiKh
SEqw2cec+u33vUtgrdI8Jf0fcGj/qD/yuTm3F+MsZc5QUELwHP9zgz7rnkIlxnmnN0TfoJB7PAS9
OovHAVZ1TGfHwHxx+qQYBJIcOF83u8dBETwQaQR1QY1pm+N0CiKRM96ON/K/BEVJ7D3ku10SdGd8
KIvgbt1hH+xec8H58//1MDxjrD/wKLwrisrzjGZX0e3GpZMb4jf4Ldf5gPNCekiETbYA9QzPcBc/
QybPCpfkgFyPcI6kQRGXL06BSUW0BqzhFWJPOHMOz80k3eLD0v5zFp6StIHrIQV+Iyg7oZwM8Y2n
Lar4JF+FSExQoJFe7idFeNYRtDhVOF1oxVwb7d8xSxuhzsSgxZaNHfRd8B7Fg/zne/99a6zlyYce
gXvI0fFq9CdkB4hTDCrRoJmLkHcYv9aP2YcfLp8558dV4q3LWGgEYCwI2ikmMn1LhK012Rtq1QCm
5JUwGxjDQLxD6EcQizHnY8QjX6pwNtR6jkKs+l5TKuS9rCi8P3cLZ4lbZ73VS/KHM8xaAmjsMw+Z
hsxh4g9xXKxd2YVAc8YPwjo+w5bGa5HACFkBESryjGCJMEmEsBpyIdk5mQIpL50BvU3Hoyw7pHUP
QVXG38GHIMTh7n5jnEHdebjxLz1PE3AO7UCDI9ykmtxnTLXfvF0H3ocWBBC7zqZNG5VqXPgYaX8e
6IXAG52BV+oa9Dz++01FS4gYGCGGy/cNlUUclFUxTutPAJGAAjTDDqAgmjK6lwrjL2xATwkKoJa4
ae3aWbPMGSY4bIMBHGn76MDArdD7pMZX39iji6SQTM3AiY5OmnYo5JrCmcRgJ6TpXj3rjhwZ8crn
4KfSD7rBLPDfo8TYpElNaWdMcQhFNwifI7tmRlHIbiV9SMcuf9NZUjHR62WP2JOZLYv54xaTk19H
Ut2gzhaVOrt30zbzGjk2ss2tvt6SPSYx/4QJSroI5oZKhV4dU9UjLUKlTWEQRDs9Vu74SWMCmxNx
zBJT/JzwvsFoUupT9Ao6ZJpYNZWxf48mw3p515fckPfb69Ptpz+PlYUuTY45QkirMa0m3aohN6mX
Q93RqFcSHDHmHpUH5PxsWNtPQZa8kQz1JuYRLIZdJ8YxsZ7QXikZcE1jadss2VB95mQU2BLrsx0D
D9LHt2CecCDPjrC1WK9QIlGAUDo7pzcTU8u9QmsJKm/mMLmJ4yqJ24z8WvKhi8sgg7cAH9GLwUth
efN1TlDnSzwe9jDz5JGvZ8R4dNpbHwY3oZWGBkQW3seb9nGmc/itztqMliU3Z1B542B0aETEgTSE
HmSCQEwsLEw1VpuNWccs9vGenaOBNkoTLbzN6WZaDXZ4y3L2nitTaUHHHXAxv6kvnD336vov/mcP
sA3Zd2Izs9f8ajEI6wvhC3E2XvU953cy+RTpFqYADv2LOgMpNnS6JTG0mHWg4vlRPxGpOHFYnQbj
7WtObEfv3pSY5RuTKt/QuyqRR3GIYAi+CAK6He6IGiCfIN/EE0Fx4gvIqnd8pTgiqBRBMvQmskv6
fGJhKTJsi9Mgu5VTGrEzA9UyiqxQ0CysOtZrdBlfcF3kWBTZgS/HFxlwZ8+3Ui8hfEl/9K1oQtZF
hMar+ZPJDoKng42qCsGwEkEkZXFN2CMSXK4bcicekIDeowkX3FngY/9nnawKXgZyOoi2PB8RPWE/
gLGoUS15BHRHEw9XCPJgehxsKkmGxCBKk0NAdaCcQgS60ui+o9FNoN+8hA0XSRUlb64BI0/R8izo
iTsclnAigHI8FnKSC/eblkhPdAnNmMU9p58nlskPTRBoLhHmYVCFWfDZZfR8oOC3T2YPrwkZD7DK
Zu1CWdEjnpHwGWIRwX0UlMELnpEfcVTAjWgAnbnROPx0na5p1LSN6P2xuvNAsHaXMAr9Aiax4PA+
L6+5tOe79cV9zuqCPiwo8yCqIdj1jIBi/CeH0oKTJdXEifGM4m6nBwCDPlRd701/gPDHEMFoLGyo
AFH0WWZg9EyVhF1a7TIatyhKHFgd5ZLFzpmBc2o77SygF7DS9TEEI5tJfxQt1lde4YbzcHg0+qLy
WUjceHInHg4/MFVpye9pjvFhLogL/l6IuYInBX/E/tgubTzYfWePA/eyObN9GWjE/Ya///ELD/uw
LyiMwqoIaSeIn7H4yGDHkWm/wTKoZL4LI35Oa1eZdcvjqWWFYDMUGy+RENTAnmlMMJijNQjFpRju
CJmaOQ8kOQz36t9oz4rnlnNrdtWOjUdDZDZDOnVhrBLiLaQDzMRhXKAOiZqtSTKazz+0vea2blc+
G2VCvBSDIVgN9KmCczeiQWisaPb3P2HjP3g2jxkDj4IHWAMc69ndJS/0mSEiCL5UIRgy7zxY9imN
yATPs+pMvPo+K9FoUjnQO23DgthpJjOdIkXifcLtzdVpD6Z46WsR+YtjrCSOj8/HIgWNry5snRqv
HNLMOr+txzar10noOmPWJL0Ruc2cbW5k4mT0h4giDrUQC5DVyW1ImyFbFDCETyEiAYHaJU+j24Nx
8ZO/MdzcsY2EbficEf01PkfyEJmjEZeeMD9dI9A7MVb8HHJMIEQMqfT3uGBSjyseBHYQK05QhRkh
riaAwaSIQK6y7whs1S7RD4EckZoEQR7sGCbu/Lgbxe0BhGkhCbLZsplS64+yVX+QzfWXbl+VslAr
WlQoabHj2aA0q1GzX2KOqC23lKGhbq3r2RMIqQioK1NdpoEcsvJ3Jp/hLwtNBdJM4t7mzLZiEWMC
WWTpv/BLEfwCQi4sAo09RGX4Bg8J95B3iC30oa9NtIPxhxVCYMIiob1zjnARUI2n7/kFPhAHREaB
ESCGAc2g84fo7d9GF7EuPiYsL9gyABEaZNm4K6jvM86GY3JC+Chpz/3LDu0FHEA7k3iRyhN9YWIh
1fLFRIkKrAB1wX3/2lgWfDBpFPuhw5TTK8ud+bclCJd5BpiREh0K0NBGhCI8GNZrCNmd5QfwjB/g
3eLPjOsksiRsZtuPANDErckAhRDroQb8L84UUZ7Q30oCSK4sejIRGOmcQ3ZBZsQnwEO6iMvgBw7M
tWMviMyF7AEj3C098whWiXNZAESr3VF0YKIHqeLVa2eUeR1hO9wKREQOGPDHhY4pwnYKPfyCUJnz
5xqZRnETUw8FDM9v8WgcEePPEXEaCrJ9RCTUfShQ0FlCYYbXWWoLrDH/o5kjPq5Y+YtjRPN8TIzB
obim7MCtxY1ynhS8yT6anYgK6LGCCEzVBMu1A+1gYfC9RLNkj7Q9idNjPeFkIJUIpLATsbJAIGn7
IuDGSX0LV++8D4AHQDBDY/vgQ++HttU+PuKsaMK6RsU6Qcj/8hDsXnBW3G9Kl7GnP8JcnY8qZuci
3hMltHkXJ4MUxlgicSspkST5qrI+qnPwhWG7lI5XqZrV2sLo/hptXkjbf0L2jvZZt0yPbZZ9M+vB
dgoGO0/eCoowzD52B+0fNQt+MBC0vYcjxuDROEOtcUQwY/c0TLymev8jpQILd8h66gbcBN5hjXO9
t9uEGbQysirF65wgq14PnAAshsWt3jrB9r4flyycYzKCSh7yqO6FqQClQ3RikANox8OPhmOmSJjM
PmnuDJuzQWI+OqWGhbHjmYs8+4PEMYgH39tc0Hx53CbsIJL5ARSEntk/yNMPjo3bSDfkLr/encJf
Dk1wVKHGh/SSgj5x9ovmN0ziIIU2gNgBlSn5pA3ZiC9UQRkAzjaaMJ4S7XAyhZvstzki1VY+YKIM
y9nJ9VCap4ZVQmNBFKJk/KxXl+xNV0ZXgaxmZUhuDna+VZFIQnS8grwF5HynWbF6oc+sQc/Wgudv
wpQASq/spaNfsK9WicRfacg/ULY/L398KU+U5YlpP9EAXops3fOVrsw+z6k8/utz59ZFLXoYxvwb
ysO//maq31NfTh9IS8vYFNVEU7P7BqXmSjQKdTMgpiXbcgCq+2BH0VPL1kiSADCvYKg11jIYkV09
GC0//Qw6ChONwxJvSe7JMs8Gra53j7GE71Yg6rRjZu2MaI35NmUXSLj/dlNlCiO5mONUmYA9x/a3
X2sZsO4TSU1QO9m+fxOrS11F8UmcHh0S+xNZnXXYyzuAMtrTqEZ0IqmSSMbu20dykdPOGj9dCrQv
1cMMaQ/gT/I8xSec1W57ORvZR6osSZD3U1J36QEj4x0MUlcoIWl+Va67jFnJHKxVAhmoh6FKL39g
bIb/+q71iipgRoarEpAihXfM5tIiTemWuU17Y8oC0WV48LAYGR1MmQjnOwAGC7F6/K6UXZwbMoaM
weZvYcxyFGiKQOAIFLOGgjfBss/ZjxZ4GWr3tOhjxYxPiJw2IIOiTKg2iSN0U046u4fCfmF48hle
EYNxQx2CV+h4/oYsemxkJ8d31cNgdXhRcoVmhlwO9TRi7jEqwtDwZkftwAliOfkG1MYMRWiz9DQz
ifZjGxvE8cCaUnWeMjSOJlhSA/6g4W5MMZWg7jxTYhjOgBosZoWhkAPRQ47WU0uB8u1QkRsRfyDZ
CXqI/iWIQCNahEVZ/CvuTqpOQIpfjw34/QtclAyPEBPtCJBtFjX4Ilcrh+oLubMJWf5AC3JlUiKM
KJDNwuW2Pf8hHYCzpC18rI3BLcfMQkS3z+pK3cOVHz8J10J/+ugkSa8NBh5NsIzWhzuj3xH7IVKQ
IU4QsLDy5BH6WFChv5dxwrMA6oPurPXwBOcAIijy+WxiasmkTb0aafmPQAOTP7CYmz5remXyZHJ8
hvyQgusYb4V4gDZTdALPdn9z7010rybMm1alaCBbJZ3g2uKop5bCUzGO++yx/bRhly+/CD2u7yT1
lYyPQ8jOfxywjY/hDxa+qqK8+2PHsa8Inj0gcwVtrGbk0BLTb7qx/5XW1Q0hK+ebTaAJkXllqU9C
hY/NIEl2YXsLb74Bos+8QtFCJwNat/tKnagEKdQehrPud/QMOtFvxMbXkP+fgq/qk3Rovbiljopg
CasYHWmKRb6MchZ98PBDQBIAdfI5o9T/dXEgXsVzIqTuxi7BjoDP9lkjiI/hDXnZRHQw8iQlgOFk
IWD8kIIJzXlMEbDlM+EIaRpkK+/DAmrxSJn77ILEI2InczJ2pbZr4WG8dLoB6y9gGgpHAxRT41br
LELcPwy4ggaA4bINsZg80Bcaj+96UTK/C6oJmHCYvybtfcGQ05jg0/iuP/qc2jGT404QZAZomnUU
zKAFEBXRoEBqSfBC6DwSuU6jHaQ7OSWN2Rel/0MDgKmPTGJc5pkAB1AnA/b+Ml31THWmqknpHa0W
TTBHUGkYjC01DhJzJoUOS6qR6b58rd76gY3aaJ6Bs2y+KDFbWBXlDBiazW1i0Ufcfw6UGeklp4BV
X5DEI+YLcYKFzzYiPdNn6tdlVCblgSwBvZllYhIApuTtlNqCqI5UabxPlkTk2EMWrUMLWi7REMNs
WjI0Kg0CyCQk7zOREjDZkGjtTIgCcPAP6GvjlsohfRAwLl/Ll928VKYiwKV7ztpHOMwu78e80ib6
CDOJYBFIIr3At6CkIK6y5/MN1bcbHkuSKqdWPC1bDaEUQe14McumoxGSIQdTVSIxH3NWFItl6/sO
9SvgGAqDxR5+N+DGAzW+kkVSOHqzgRM1AQF/rQqsFVD9nAALoQy2xugj4sSb0EzUF7ccML3bP8dD
kwWPLrgIymavIyATbMFLfnTLC2111aGABZe6KohmbXf0CRvMr3xJ8ZuYS7DsiX1LACX3jQ7UkTVe
Z2z0P3RaynwHt/nlFe3pqFy0h5urjiovx9TGqmzKiKFhf4B9WTNs9PWTVjvY+N2TYNeHyVrkPrym
XvRyQ6SmrRyaNQGAQnQYpmDInoEc4iCbV/WCGthT2qLBqJBbJZCUoF4xH3dYmCj+3n/Ve6hoM8a6
FTNAAR5fNV5m72l2SJmRVYMBzyjzYbef9by8cczzTb4H79dPQcVZDLFN58ezNCGMZel/iVaH6VU5
U57U5jU7biRtX4XG7A/MZXploBRzU+L7a8avSlgQDAakp5sCZEGgx3wjgfEEooR3YBMjLJWFMk0T
oBQgDUFO/sD8Amh1lQ2TGfkqvzTJtE9RQZcF4Rb8zXwRYKOt9VF0KmnQ+wb27V/zFd09ohdbNl8u
3UBWUFo53PY1VVGXHl6b3l7ktxnuR3gB3/BoBkdzf3qakeghIhKJbla8pl1pz7fn9vCUQz6G176p
lywwGnBt8mPBMmAYG1pSokEMYYPAKiw6Tuj7PYaBFVvO13EW46XjjL1pbZUOKQBEVzS6qF9SsKM7
rMXiUZ8nr/8ix0WPDtcO69DkXInDPIMe8fsPujV7eMgjh2I1SkJkrOFxF1gj62UH6mkwbR0L0iQ9
YZqbcA8wHDAUCTw4inWiF6TZQH6k8oq2w4kmAotrO1FVME/8yfxoQD7fO+MLX0wZ1Ux/At4QOP8f
xoKDmNvcd4AZJ8bSmaeHg/ycOeRoojuOzjiL1rCJeIf/gvH5H0n3tdRIskUB9IsUIW9ey8qC8OZF
QQMj772+/q7kRs900CCkqsrMY/feBzcg0jHvXPKNH9H2cOHhnUFD0TYxuP3ZAV6K4oO0mD9g5YRo
POa0+6Uh+fT3RGHi137LlvCZaze2SJ+AVcLj2Xls185xuKbqIe/CPtvFSG5PJYyTctTVN40JWsxg
FsZx/gRZEG7oi5RAdESKLifFvtcs2kVEsAR9edu5pCbFRS84LdChppnaH+dOBUmmEttqYeeh0PXi
Uhp+Vknv2KnneEWpp5pB2oIZ3vlRqoAQPqPRLaW+hx/vMUwAZZcfwBMpisuzmP590t5E/U1q+AG4
d4ElkUh1CgAzKwz1HYxXWOaAV1U2d281K7UmrqWa7ATFLy9Prr1lamH+Ersg+zCzc7VY3fSiDQRe
i8Otd62o8SnPkza0QOFh3j/0aFXEoJ+x6lRkM/k8uarPMeE1J1isfrQn8SGgtVoa3Bq3h+eX6z4p
LgO4ES5281V3/8ukqEKHodOr/pze1vln5/OzEN3/IxSfVONPvj+FyEz+Pd/7mkGMnh8h35zaa3KB
P147hGUP25TmNDAfa4iWm+iu/zYcfg/rnWVsSmzUTEbJOPJr/hdSJb/9qJ5sEzPDIoF2tPXsJJ6+
c80goeOP8O1j8nbrqnTEsPkPp7SRO88OWYR8FK0c7af+F/C0ohVMc1KM8YUSs7eiS3J/SS5JIyrG
BvNQSrrGx7Rai3Sa70+ZrnO6T3f+xpuPK34XdpgiIwU+FTZlAqU8BK8of6VSMP5ZPO6faTsOj8OS
CzBlHRmjfTQ5Lgqj2qNzbJDlFlhhFXRWpiLA9Aya8GZqrsH2MbJCsWSyOpTcTb1Xn70/kwlE5IYP
0aMn8jLqVJJp1OlwcS5/HWWFyENuRRaAw/T/NTV3JyUt7utLEu7wlrSsyOXvXj/xA6JLv+U3Klkl
a3av6a5j3LLpX61oe7frrL0r8KH/w7saDpeO8kuy6Zz6WzsmC98uu49bsut4by+EAojVJRKXHZNw
sTZvzchzDgy4YvLyYq2t8S4qxaz0l9o2yDaKAOuNA1SJJ4/mQ/rmKIKQ8CIeKhj2rKGCh0CXeXF6
Sb/K2aQ9xxozOA8uodv4r9W9pQ0VOra0mu07u8LdscNJPG+A0s8M9blPonG4muTnt+O/xtBavWEv
b2C3oLANHEy3t6x6zG//7Y9xTe/xaRkPN5Hd49KnSSvB9fsPOn+JF6Kq+tp6OFIgP0bn73Kn/CEx
SifJ8MO9socHRdrL7+aT8ptitUEuw1L8rX4zqHJIsTR8HTRRiKPX6gl1/7ohx1qSzATkYD0wpm5S
I0uMhxf/myT/oFjic37FBRnsH04wJxC42slNkUVyHcx7k3gSq6bFw19ruckwJuJ9/A9dMp5bddsi
GrK7X7B55ejFiGSaYV0cpWgef5v+Gw1P0dsK47XHbt2RTwdACcTm4E05Dc6X22Pxyx7/LEWi5fTi
L9xO/qoU81/arXxlIdemicNyKvLlDE9aeum/oSHP4p7gL1olADguybVFO5qB5FjSXXbIdNDTaq6W
21WfcazcePzfxEUSDnxYWfQnfN6wc2CGcjyY7mQMfRm8SfKirx2fuuNO/h2M5z47RY/j6Hlp2GD0
eL+N7j+1k+3Nz/txuMlN2v968W6n/KXNkd+9oPfGaLx3p/iuq0aS9L9YnY90EeXH7P7+ufPZ6Qwy
qO/hZDV/GW+qBpIi65UGtcHt8agqK148ZHXWPTkjJ6uoj6vVJ1UPBm4cXaIse++dsmt8Sg4q7bDd
2S4B+8yO8e7vnl/DN2vsxz5VRa9FP6dk4OXw2+/b9OgB1aLyIFgm/4p677RsY8C2KFgdSWHkdcm5
ZkArbbq55UxU1rKpiPm+EZW+j2kjOrJQLm0bDUiWdxR84nnnHuaawWf9tM6iJsJEOTu45ajzXMnM
S77bv9a79a4Z8JQmsmJaTq9fjayUHO5tqfv7z8/nYL8zT/efUPvvzyV6zFfRF0J1CCBCOPDEOydY
2sHZXjvxXaFbz7rhWKPg2ChfhPqTU1pyvqN/q8xmHTei69317pzXbflavwJhGWHtYjuGFY6v91zO
ffnplhttf3/EUxuqdfXhFfy49YK8y+T2bw/hH+WnfVbKWy+Xh1IupFS9MYHxIS91P/ppP6q50sgX
+I6p+08/dAAigqzIG+FppIu7j4+PQh4iyrvuvgNChXNeShePd3d/fv+OB6/a7ZfUmzUG9ez8jNgl
bCvkV+cEaDza92uD7TdNjXeQCse6mnxLB6qT+IwQWY/eLrELjPbfNI3uK5/NEJsE9c1LjmqrbFt/
zd9s9jgCPo827ck/9Mc7j3icPv5+99Nf8GGKGO3GXSHt3KJneLLo+RIRn8oLqRGcg/yR2epfs/7l
35TbG+W6x5O7bT7vZs/Bg1J+hDmJnlfJ57+ljdpe3tW7zW5wdcf/Rvk6WkcDDXPZKHt9e1D5ULor
8/CX6Ll3yNYpXlRyGsTt0v05nvWV5oPKcrfsCLelkf1a9Ppai3rUQtHRu+v0IfikgT2YfX5+Gr3T
LvIY0/a9MbXRI6MYL+PcQiZvb99btJ5cJKIN+z58y3N5u/VtJtFvR82+ve2ehvo/8b9W777Rvt51
CpEvK8m/S0fpLr4fPVTzU/L+Xn5YRu/v759VscJj/p0XXoL6dD1Kr+99n1cb1KPf32nnOyzPcLWL
cutTvn/bpKd4WE2Gp/jt+9SN8kXU/55ay7fyk6ZaMu338zenK6VTkb4dusNh369HpTzPv6dxf2+r
uuDvt30mkgvXbWh8JOaeJhCFabMnHhUylgZBYLhLzrH7VBbMnTQoJ9HDE3NJ9SF96m7ihELBSzzP
HtimjxSiPrIBA0yfVRbNv1RwZcfDbR+AfYY1+NB8WrxOvsrfl/+a33Mkoeb7+Ac38bJ80gJYL2NM
s+r75rX4XhhQZ+sTD892qZL7vRa7yApqIQ5R1e/lz2jhmPkzje4H9z2mKyNkH71ng/usE2XDft/u
vUhahFbvkIKdfv57ihp3jThSTRZuGZyJjFUYLF634oo/Nzc9AoECPWYGeF/HSXWctrQLpZ8k9x5q
tah6P+6M2rV05f96Epix5iHHhZSSRwKBKvo1Tq6LWNalNtsZ9ebfF5k6mJGqRzPAqf1dA0sCWPoT
+5DH02n7bf1CzQYGhJhhme0EAdNheGqth8ZD62EODK2u2YWngAN4uJSyg57lrrcAZmkEPMqRe4Kh
+u+MxWT3lDBposrP+I0wINS4cjSOBImFDZBncr3oM3TGl3tgncMlMzey7Am+lR9rw9kgNHD3vdLw
9DExUVW9sV3apQ22+Ap4FW/1PzdvNWUPu89Iwu1nafU1Mtgb9LDwASuHOqy1qG5GUZr3K5Lcm9kj
ugkUMtGwAB50ZrULfZPebiZzHMiasu7isSwf6FIsAa8YBktGGVruJBMbbAZhBqFmLL2LTa5JNwyN
2OZdI2lgH0+6reH1n17q/l/jh7D34x4xRH7RqT4U/9sRTCCQVshWKw5QgHvFmryUzfbBxDiMRRuo
GJW3sTJLg5bA67oYkGhIGWoEm265Klw+DQ/zqa0bPLqGDRDF7ZKq9C4W2p+zn82l47/6pJWUjKcA
z9isTJZUf5lff9cmPVaqvIXpl5fYzLzOOujBbilAHJJzk7LB8rV8eGrAAMzMFlqX/9Uu6nYKGJP1
v/H1vzpRntP9aUx1TwvjFu0XLzVVuC0yfzOpT3I1iZnZcAfkU6hCjO98vsyEe+MClGunPHspt8gS
dupkCsiqjqhVhkq21qKKOpiwPsj5KI09PKmUK4GPFwO4PvjBZa1dnCrTJ+ttsjVA+mN87BwmHWjn
iVHjv2qd6uR0LgqTblm2bppBipxUhc5S1co31WboUp5DAXKi1K5eUK8rA4+gEHUvgLsxvj+ny2f8
pusz6R1DUTGUj+qruXc84PQulilw/XGUB7DNn7DCdA3FEleK8VRo7IjiK0Ol/UEwsOfWm3QGwqBR
ry6JQ6rUWvlvPHQaN//RPMa73dyCYUEN3v13fW/pl73K6ntrNPHFy/JtDW0wfipNKaDcnkvaDSAD
1eVgAz6/Ibi+e6msb9Gs2b8UhfcyulnPZKV0Nf3RFQLsABhf1e4mxqJsu7b/pWCSbX+ntrx6v1Th
AjoO7bijLTPa05oz09MYbtX/6pPmT2Hd12kE2b3WjIfvtYYgHKFr/VYDdXJDp+2Le9Lk2Gy+WrQP
LoMncBdFzVAZ11aGtjujCMW1YU9jbXe8Lyh+b1JvBRClOYxnoOapmfvPCqN7zRS1ZuTeX4pa4C0j
9UZJaE0je4nFr93Wqb2cVMmiz5eDspZE7f7YLKV02effGgK7ORP9NJkPFai34Y2SYm1gDhH+2jMc
racz8YjXdTap2jHFw16yX3SeHTDtguP8+TZ+Ul4fVdoVL9YlsomV6fLN7+3UrhUeV5fnKz0YGDWP
+TQXmrZF+ZKngSqxDj2ixellah+vtoLvFwqEVLnm35Nz23wYb69dqjnjsY3vR/NnoKBJvnjQGdi2
tIron+Z6+H46b2XQKgbJ/nX3FwOd4DPMrjricajJdCCcUd09jW6PtWoyIaY3bhc+rJ2dRqNBIpJM
nzbnj63YceCiFpA0y8wEIh/JXExkONAQ+oCwO5ef1ux1bC8f7kaAALfKE/xjdTHQawDSWRb/sVpa
0jhXl1c3564pv68fFfUn+fViMhPu0WzYMgLZtVZJmpZfdnRV9CkmeWt3TA2ZWMzvypOPeYv+czOt
zXq4oZXxz3h2r8hNfN2OsOZFPcWLyZ7j7kgS/2asBwhV9fSfSn+FBo88xyMsPLZK2QgYR/EODHRp
lqAZRVphq3JvLlmt3m8XD/bSJG0MIauqX+FpHhJtPuDp3uz3XOhttBfbuxN0UdXkikedjdal63Gw
GWGSkv6jxcyLgejTUfEHuZ4/gz7owy4eCmfE7/HvpfA7vrdpd7NXXQ34rVwXD7BkaQ1/XRpQA4X/
6lfLrZ4I4I9r99Cy/AXAq/U6U//7WAvRmg/r1fu49OjW0TpHYbn0Xkc1MNxHVWZ9OExYLLFJ9anR
8UlbcLJKp1V5olSh8W/y3kcLfZKMGo+jaZNb6u4sP77pNVzfSlfQslU+3dCMH7uwMIGlY9mOsJia
y4V2sZS6xwv7NpoPmqUXY4W95nb52Fe/TsX39dEgG2iZzol1cjg9Nug8u7BM9aVtgAgjK4Ob99xx
afGPYMYJ+uq2egzg55yq0ub0YI9OKqfAID6OwYnu//obLHHxbTWwNN4MRIdy7xaE9bR6rN+BdFtq
XR59U8hctxVOoVOMhnQa4hPAleAWAHRWW8927dXgjnJv6/FPw0AuCNjax+mh4vAXicka2BW0zjXH
VPp4UODToEt41ikl+spWfYadPHsoPx7LLyAuhVKvNO5ext3N+QH2TLhs6ugT0+ASPfgAaS++VT0E
9EMG4I805BnAT6MaBLvjcHCfv/qiV7t9xd4nopVNt8Qeg4EvBzr653Vbf9nTA9fipMs9PXrNengQ
87TmfJBF0ER2+FlZgHpOfVPTuhIEJfv6IHSoDRDS0KM4HbZXk6HTtEbjBj4NvL4AMWJ4Z2ut/7BE
4KrrInjUoVf7OOqPOcPorn0XAShiyhd7Ma67lmS8TUdFGoIBqXRSHIMAqQ08LIdLyDJawVIkOy0g
kVsjFYAUt2+A0gZwaM+xVooVMl19yhmSUNff8AOza/dY7SxG9IMkfWCrioaFttF4EPwauR7Hqdnf
DHS7d7qsLrQFp9FZbPpTg2xUqLTq6KrLj36BVpEKJnropKJRcsyuOXecfHvyJoxdtw8mOTe6iAIm
ZiDrXY0INIStDXAENsra2ycwVqtJl+fBnvboIJ1YowC5QllXnwFurSUuzGxHAHbzAyDCziHpa3WC
606wrQunNFBZwcM9Y+e474WQySZV0/koZfPlu7Nx1CXiy4ScmvfuZRUGf4GMGJyeeIN6M/N8BB7I
3MAYUBwbGuZQT3seJDCZzbsHtda7p2WWiEV25qltyX71rpuu2Aj2raQY+wdCtt0KcClQzMc7TtVJ
mWmlgzO5yKqheD2fzbUc5r2TjhRqiIpGOT1f+5qdi3mPcXC/cFjl+qfVv87uQRyYo5lhOxZVgLnG
9eiUj3eYAsfloKRir6IB5dDsC8ngqoAGF8RNwHsCBqmq1av4fbwPXWaIHpIY/t509R43Tc3QrtVY
Tf4zIA6rCjCBjeKmPPUmxKRP3Ey0bgy6/7us4F0sp20Cm3wOezNC3vJgrd5280dTpZmvzavr7V5b
2W1JJTR16w6E/qXDcvh7+FsoKBcPyVH6G70F+D8xX252zUcE/UUpxztH00M3QguMoXA2wExDUDZA
qhkqbEcwAeVdzNOAlp0NPF8v4Njhk0RdDb3RAOluKgx+rp9AqB3u9ZMObeNXalU+Z+hkrCxa23Wf
47EBzr7gXW/l3xd0JXRQDaEQU96JqHzR5H9cMRC+xhe3oijajBb7F3xenECCzuiWTF5huIbWUO+G
EfyTZfAq/Yv597kce1bLezujoeTBkn43wqBCj693G+x/bqqx+GndmfpKgWZaKgoyNSFwXBIwz4W0
cNtpDa4/Jo11yUroTLgM+aGgChoeJhcX0uhhFXJmuz8aNPozoWgAwwD2wX07kHao5MKN12sdRLXz
ObuqTAjvz2lr81ipv5XDQKpkXBHqBy1PzW1GOnBVpLvzvPbr46ztpSlwbyOy1HeQxol96RPgCASF
YlosRpoI2tt7dSXXxsXIcgu9SxWE2yzRwNIcmTw4/a1MutzOvLYwykNvDzmGdLa/8Q+btQ7e3fVs
yLBuzNu01sZCPNSfFoZh/q2ewafrndYd5RzEe2XPfdAeI5GgVwyHZMFqdfojgl7M4b8hGjtSdgpI
lH1M6Q3dt+uzDjqUuV28H4XRcfbicpczckh51s8ZA8WA77vCq7hBlm3Tl6rhsIz5kUq2aWmAgqn5
sPOP25s/WcRjrV9UZj1GxC1MwHDngalOKpBEQsfMrzBcfkzZNOggiNt4L5jckM5f2i6HWHj5L+u/
6dMt8vkowyGYEzptdsvbrs1P7AHiY/awrnVO26/1pn3DQNq0EacCxbKclZXm7ELxXSXz0Xr4m2nb
G5ymbR+IzYkpjro63gbmO165UKvc6KKeN1sMBfkOE4+QaWtrTYBShKmInQVUixw+/dnucrtj/k4B
AdFVg40iXBz2q329AQ6LSsicToGnWk929QRbWMu4Mc42RaW/498ikS7wQoSoMrYS7HKlXeN3hOMK
HcQlvh1cnyelKL/xm63rAwFZJHRlm1KYS+O3AvarPuDGrsc7qzGvdZwU4Xt9/yY7HTe7jUkbE5X2
MpiU8IaSd1ClRbp2sD1B97r8tmoApH/8+8MAjMkp8dhu1+cS3gJFj1Yf+XNWYbTiw/UBtNK+FVVd
andNZloG6hnjZmD0KtOQFpEZ8GHmwW273LZFBRnxK7JBqSBncloeY5eGC+XX2Atx/U1slM3fA/st
gWkKqinrzll9VqYAABg3UAf55sAkP73YXQEwUEyWta+nCn80ONZzUNlZ+1ym5wSm0TJ6HEd1Hf/H
whSGgjFso239k+/ga3AyA9kUeDgrg6EFBF3b47Cn2ASMWMxc3eL1M72nv/2MLAr02OPZ+RKIJzA/
rGlyCEg06Lwe3Paj0kKmJlEJrE3cCtuMGJXNC7ugHCUFP1QenM7jT7M3faIAdLYIfxwi7BXx3mTa
nt3yECRK+oWixUDmnp7vgHPq//7vgV3gdJQh81KDocjAThPqB0vUQAQQO6nDFmMSk7QelWiaFQIx
Lx8qN+3R8+rf6Jmgf9rs/GrOpeP8+L67pqtzcl3Ei2Z81ga8xvuWw52UgHRKyW0S9zf/7ZbpDGD1
ms71bu6XfW0xJBl/BDLv80ay9EOAmPe6ipJC8lJfYxH+fcr2XQY72/XJEz+Yp67WonCmrOY/8DLQ
2MaT37x8j18P343+bSgXuuUGU0qreAxNQVO5TvFx3FPN3NxSWJjNJWlNbL7QRDtNKKikRIdq52TX
JGeSlRpZXnxvTOLSrHNoJMqeCgjdOrkEUWIDUUx5s17OxspMT7U3EOD2SpujpOO5yJCVNSNGrzP3
tkrqr+e7evi6/rr4OD8Cy7Gouq1md+s01r62Zgntf0B7iNjQUVhuQgnFXqk3I4sNqmz9HE/ESKpG
qv2Z85FJu21GdrE07gh2cVu1JMbKEAEND0B07QoyQ0wljmXm2Q9H6k30BZh9yit/wd/iAfSy3hNm
QDEvAOKgalGNxB4GSxuU3GU95REGEnOx63rOynsj8eIojN4rfLAoRHAYtMCZb9zz4qVBkavnjDZt
4D+Hmoda2ndI4OzyBQHVlPF02vwEA6Lz6nQXWTOgAt3EI3l3RiBFmDclfrx6Xn7br+XyY4GLuA7I
zDULpi8+b+l0tNKLKSH2iBBlHVtlhrixeA3O1V5vBr0dx68CWHoL6jOgoUI4vn4To08QMDCCdHT5
kWXUFw/zQ0/EJ8huGFciNNWpHMVwhsJ7+Yta2bTCC3QXJhHJqTZJa5bf1jTCq/fKJBuVHPino2EU
/CpW96NkQOgPKKnccC3aXOVSdoE0DHDO0zIB3y3Qs6rRjTn0mpuu9MT6WDaZjrDwRgIBOdwsJ/77
+mz1WI/SZBKYezw/p9b4BQ5jJhgroFfcOLEwl8QN3RAxDIpTI2Q6x09GdXFSiPO7S5jNKEm4Vr+8
s5hOqDeqtoP8L6Ck0jevgj5/vfx3DuO+v2eXDm2p9bFXVxkja8EI/jH+jZY3D5IPuf433XTsyqbt
e81B62zC5qEXwnYyChDw0z/0Ng88mLUvi9f1ORMVHZuftovfJATB5KymRk6m52aXeMXa+bmIrIJD
W5sgZK+WvuffpV/aBmTGt7t0t81ssXX9BUpyPhZEx3XK5OMgS+4QkIuKd6bMBQfzwaOofla+ai1p
u/mvVHFNfkmoEjpX9UObyAIT57fA5kwVPb3WtgTI0ytBSVhOPmuZHaaDy/KtdBPYBc1CXIB9q71Y
iTbalVVKNtFUkWY5amx6cKvVQ3uMsLnEsCzKDz8Wjcwj44L4/4DfXXcK5w4xqvO4fzoL79AfHDcj
c21FXLtaB9VvC29qVGUh9rd8QYTEKzzIGcN3W5kqH9zyQnQlIfFyf8voEBAFfuXlu2RY4C9oVBgF
/R3f+nDnY2bGbnPeCK85CkrXEHtWdTLtNsYdCRYf7nxOv0WjBqpbXTPYYwDH46YVnMd80xH8bwGC
y7WO4CW8FoSqkBBsp0UizKILQVtkUb+z9Zgq31nyIJusCuIYQtM2XYjVpX3YhQlw4kUxgy1bTrcG
h11+t+N+69zmvdXf7VQxVmsiJ0j3JhKbnyqG+S0tG/QxbJLoaCr6rcsIkSs6nO7rrax4C+fkBttp
4K4sWPWhcg0VLPEwtLcyLDSiL/w0+H+CcKb5zNPTpF1TNcNjyYXgAuSgSWJ23CEMMnBDNb+x6XhG
dqxFwjykUjKp9IhBHXBJDpNuOKDKQu4EQF5/9v5a/ufi2RzHJ8SLYgp+WPRPP0pvPZzGjlDLwxSn
QKGzum4cWD9wtaVqlV5VbfMCxhFU1zxjT0nB/Xp9dRJ9san0XKScSlLhbb2VgF3G4oLD01XFPfbY
C7bbA7HdBHJHxcBLpwRwjv2RWUmrEuKB+Y/QMxBWEEx8cQxAyjUVoUAcSg4LIhefp0VKVm1mhGcl
h+OGYyTULzIoHjoCujXCBAXsC7+bMsznfW7v7yr58sf0k+tTcZLKE44/Ik1BjDv2uZB5hb/ZSYau
QVA2u0CkNeN9bR7nlS1oBnVAcTmRti32EVScuTzlnJ51dSkAysrC01Y8ndI19XRMYQP3V/1Jz7WU
JvKlkM6OfRLRw/OfLZhoJXfstsI6x++43jJ1vFbj/bZKa8V2deKEJiK5QjmnNUONevvhX9NRx0Gu
QGvRkWMBKGkb+N7owYowEoslBoVrjOfAIcvQsijMOtqm12t2blIKF2wP9rw+6VLfhD5riqfaftfV
lSfQeT5V6uRC59X4CMAp762EkWZskPjNjc0g03Y/pZXTQvI0r5aZLz/3HLTdLnS1q0K7jsjFlHv3
7pooSrloj6VSIcmiOvqwNJIUQhjOgU6pOKWis1JLS8U2KRqqraKdwipfV+PrseuDRER6VW7IG03g
NTQ0aKKvUdRcTzpttVsLzjNo7NRnx6hW6nzdmkl1kl80AQjtteQ9eeuWCqmWwyCNus/K5TB7YbVK
ai82kj0oyRTFWtRFZbCq5LtVkCoT0pL4JrtzuKR0FLn8q+GNZGm2j61f3ztXUlZdjiBhrF06omZo
o34Ly/SbiDnvTiWP3t/pEsL8iWYlPuYuHsN7CuhkqLU2ByEnKm167uz8UzLpVxixHjLyxaD+Hglp
SZaLnvdVkn98zvnWr/0aajYO3oDyfLOHxyGQF4grOlSbn4zvPBMhN1kEyu+2WbWWkre2lDccrFO8
KHWCWyi2xycU0qhe0EZKwItHWODytyvQl/2ma3JbDpVDJrcHB851Okxyt7rQ+pZBQ44OKb12JYdf
7m3+7Qi6cvEflOrGEBEUDh9dHuNqBJ3MkBAc2ucfD7gGO1dMLN1yn7hD8y/ggdWwu9N3kfwioLuP
kHiZdjn5zwXmASE1wzl/pSIuc9EKz4o/U5CxtYp9ffCQhn5v7xfj+7DHSML75DLZ3bg+Ua3LPDtn
Z3bIFEnOh/Z2n6xKbSdXutKgyaRfbmz8Ot8dMrQ2MKtZM9GFvbZyK6V/yaIUJ+FQj47d/fP22Vb0
A1Wlna1U6dr/AmHLuWkmNup1ku5uKgh/obEcoOWGmYO09jUiq3VJDtO4SQt6lR5KnQlm8rFfB0Xa
4q3+LL/PeFjNaErgWbG4dWkLG+yZejEp4jrr5Emu4FKvsVns10qCweCfrJcKQlUFS6Uf++/r8imA
CLdEpeuQFVaGunOWS82ZfvHwfMWjgWaigL1Oaf051ZaCdQGlLU7wqbJZK9k4Y9MkFEaO3fDkKvm2
koSNvE7taIvu7KmcjICMCqnogm2zt6D6GYjDjQXJDRig6QSCrYZ/fVmMs0o5rzbbDZKZFwS29s7h
raWHSnffmNLp7TLcrf/mTPcBPuoyNR7ALMdcE6+1zvkFq2CLSPpUUMRX+z+r61TQ/HKSS66owF4N
D5AdKzQhyb18ytOShJrMy35dLP6y7R5VYrYeL/dkEo3+wziMtDn/iNMnUGiQ8zoh0/xUyU13YGXt
CYfMA9idHwGe6rZdYD4mxfFwck120MEuUW3G1IV8cnhhB1TOOEg5tHKBORgge7yLFi+xmhCLhNKi
EhDZj3oiyaWChYvqxnw0QWluwDQYgmh+d9o+CVHUTC7hoZf10YGyq/Hm74o4i/E0GbVyymDlZVb7
CsYLMBIXR49gmnvulhWAhPkv09MaONpjcywDHmf5Qd/M1UuBlpehQTQb1kTbmmETyB6mXXGR0XRq
biLdUHObdIKU16PSk0+pM+S7uL6ML83w7A/bmHMxeWPUMmrB0+Ud2SIIBTUKOnACZApeDoqTu+v/
/45kRJVp236mB9aY/h0/S35c0lQlVRFRzN6jzVRnNH9tz3DNym8055q+eWjz6FTj9vXU8WXx7fJy
8am00slI/v+3XTo1U6kWiaYt8XEXNFdrTkYlqza0xnCosBMIbhvco8pWTKQrAhH+X4hRefH6EN5X
wiOiSL7puB3XUqS7yReEXxcJUBhbnZIQ8JP6tYHofcg3151QyTDfpxmtHKFj21NXAPRIDP67XTre
9wCzb1bRLpUQFmvhBfYfCRCW0/uoYTa+hDI2qo3M5Miv98/C/Potm9dTh5jj2yw6fBe2s0diW9g8
ttgF2J/g0zA8vy7FyI3K6DiQ8ISWk0omthXcUE27DcRip0lnt/sKYZXgcZuViQSdpXJGse5rnVml
NxW3bdqVcg/t0H2JjYVoJRkY7peEjsex0B5Pqdnz+FF91mKNW7Y/hHiFdZG9jJaZc7j83j0aj+G8
zm5de6JsusevmEegIBJTH9p2sbtVvVkTFB6ZkK8Xi1QdTCUa6PeWW8R6PTf4sqEcnWzHn/J3p1XA
4SmbpFirPTWk9n7tL02qm3vOx02er3X85VgN0w2OdCl1HCzSOQTsvinnOVB/aCW3gbjF+VLOECfK
C5xIATGZPPFua9NXydR02Jiddb/v7Yrvofx2aRfrOU6emqDamxZB8YIYG5bg8GA1T5s+Ba55th73
m9UvnSDRuIUA1tpL9q2V8F6NUj9ahT+gF/Cxz+2d5JZQicxZmxBsfPm6/AaN9KbVAwpyTzNTZn7R
4mlAt+QKtcJ1HQ3F3FW3NvndEXTRsSI20d/2hYXuhjxti64VEaxQTMVJboYxcrRHlFMB1hUZrw/q
3HV8TVZJv652t5dBS8PoEdfUOXouRLakKDJR74i0NeVsNoRKI8HjU6ixaJdpMkn9j1QkPq2HXMrJ
B80ioAwQUR80yj3PlOljPKRsanajWWZ14NTkutQ/ZcCzrLbujYes2vTbMEgZZy0UGOxDZRu8YmV/
a2RcJwFFYf70mDobpW18zSYipb+aH5nwwryj9mggQWuZLieELIqd+aCk168RP1AQlBDvf7xJqB82
3hy9qWGgG0oLYE2R4lIWsGIrQ/aQcNri0mEhb3WPvHQocM3fNw91pHtioT3S5J1yVssx4ONWKnsh
y15PxHThhU6yUpTUiudstpkUTShFZ+S0VXcNCQexmqtveY2CJr3+QsLFX6VJDTPuGdowoP1PeTJY
JqfGQmD64ElMVFHD3YstziFtmrWnRt9cs8oD+m9fwDZ997SqPSZgTir/MtDyaly7izYjSI3JgNEv
A3JUPJEEQpDUFxLymA4rH+kLhlb9RkJqj2NNau7I4iwX/JZ5Z0H2sQWhbl3x5ZRWKEqLhAeMQZBb
/PCpAqWQgOyGZknqeagt89ALVi+x1qSXQmtJFqvNdY72CByrrCRAKqbsI2N6rIVwpz7pCzprl6jC
BaqctdQ5cz8SQI+ur+Xqi6bG6vLhAcqi1cYrv832CIfnq9W1K4PoQa3DWF3mOWt8rXXqbyj7Gnma
URoeLIgoiXNsNs3/lTla/kUlb3w5SCpWIcMfdxqTIIjrxJCLFHWIBpfK/xTmaw+21/Ks8SXOYdAU
wr1KNLqFE9RAqqdOTZCvVkynCqWPc8hqv0XKGorniOffu64wUfayvGSVL2Udoa1tbdcDtE4gQ2WF
fRaAlRTR8BH2Bow013jKnWiDF+4oErS+Kte26cvEO5nOTQAveaROniPZqmQ8gsktz2geofFyCbHS
/sc4XW5Wa6Cc88Xcf8iMhatSCwo5pzjY3uZjdZTb7c6kzcF6lrs32Sq09CZYW2bXfmU0bASqq8RK
kCi9UP2pngXQ3S11I6d6VpKLmdxq8skt5Z99vvtpKsGpCixyR14Qvx/l0hdDm9bS5l3ibK7HeWkS
7zCFFnFhsIdl1LnCK4JNrSanruJ2l2+l/2lbqiCF+sUkyBwLlz1IPnCidG6lROyjcKjJnvpYsb3W
zrLV5kJFl87ehTS9zoSgGIyYsajTTEzEmdfDsye3PabNVrvQncs9KuKZg1R0E0Kbcj80Xduru3pL
BT/2kIiPuMgy8o1PdlFawZsHk3pkWhICKZ6XlDpis8buh7uTK1yuLK+GX9eQDLZLgFy2dymWHEKC
J1vyGo+kUoNp6ExMYCgnZ4o2C/WHaPWqXybf3w9DZiEKJML9/VIf5Qql6myHzI2XNpRQkPhjg6XE
6sto/TIfjGAtAyBa0KCUKEVzSjgj7UDd7mMhEa2EesrVaRQt59bV1hPO2jwVzVieeRTCBo9T5VPM
YgUOi55yzPpel19RmvVXKlPF9RuOrTPlac6LGYMyradyrV0z2S4/ZZpKFyt5Mw+viVf8d5uoEXRt
Bv1wtk3T9jQZmMzS2MJ8r4pY4CFo1Auaf59yAY9xLeX++Gn+OjZpLZp+tVQNOjMGi7oPWMs/BrVe
H3AWinG6BMBG6sXOB2lGOIyburUmokKiKpqDYx7FvWbg5xafT7ldlW1naJ3Z4YXYzNtPe219DgRi
IafZsUY8Bc+ACn3ve3pSDMlBOxDSgfEIg+CwPFV+GL7hqWQUj+SOeGq39CoYk0OFf9l2p1d/zR7R
s5nw/hUZ8XX22PxePsMTL+5m+4xpXmSTu7UJRveX4mBtxtCyzzTYbZvXVXv+0rrL652KMUSrbbwp
3l/7e9NGet7cKK3DonM8PIj9wnWs2H0IqG697XkXNUVvuqYdbWIV9G2NdwvjPDBTWzGVcgf8cWq8
mmrNpDTYOdXPwTF88IFIl/Tqun4yHh77buxuJo8CygZ8xcDFdjlCqRc1eZAu24KbWRtrstRmtcoG
r0yS2V3j4ePPTxcGhQennpVodf1Y//xO/n/xmwv5onEnjWQ6DA4XkKGsVt1eks29Z0Z3Qbs5LMP8
/dix/1VPgmehBYZw/GBPF/vQjLfXcITCuZNrOu+yvrprqbpM9vhTuXt8zqtaaplE8W716K2emcT6
Ma6+70h5HTxszxUj+m12v3zYPszuS71tGB31Gi7Lh4oUN3dSwDV+3USNoE2+13CMcpidPARk/zK0
xIQqqKvZYPZbA0+ie43jUm9PevU2V2KMjqrZ3eRxctd8Kt5XHgt3AXI32LyWbgi1HtwD6bp/W6O1
y31hB5x2Y23e2upONdAIlKzeE6CZz/uw6VIwryS3z9tAhAGNNhvQz7NV4q26hKbsoExRk3/Kb53z
14w69vNkOL1rPZ2L+RJ5S4e1S1G0v0bgOte6lc4FrPSjvu5SsppeA4z4f0Tdx3IbabIF4CdCBLzZ
iiRMFQqGIESJG4QoseG9x9PfLzmLG9PRzaEosOo3aU6ePBmklXHt93nbVpq5JfhWk0mKQVR9pfSW
FXHXvqq9PQ3fEQURg1yz3ZjaIw019e9lfwrk/1LsQXBaDfPpani5dVjQ5bJZb6uRwKoJlDCZRkGO
keWS2yx0BoyrKh5bUrVv39z4CtV16jN5fwndpalZj0P9eRmyd/cOzM8ub0Gps9pztU83aNW7dhr7
7lbeBYedpjqwcsmkzQgO8gD29k41Oit37r9WJqnU2wK1qiO1fHMsoSo/J3Ka3mKXLt/qIwntIhL+
xmB26RQG096je+1dGSGp2LCcrdPagLRhOh3R1CkNjulsSHXC2xv0FfuEJn8z8QpGBN5BNO9qF3lt
VLL6AEuwjZmR1YZiQ+PUsYHvoRjMi5tQFMMIc/GfZDoqv866+bqNm/bKr6eFdopcu9Tf/pz3PMHr
5NUSk8q51bvBfV6+1H6zxzjTVNYH05Fws1/vnWs/KoMZXTmZhbed9zGgh9s/t+6Dg+6f7z+uyTkp
N55zXS8InFaaflv31r1bdzdYt8/Z9GNHg3G0HT66295OlLt/qiMdJ+eCUptC5RO5rOGcShNl4O9R
VuVsuU0q/+bb5HpIp/M+aaLQqX6dzJp0rNeP5/wxPV1CFQ2dzwjr7KziizhhWhxt5m/mByrUbEj1
9yP/iVCHsDjp1XvKuOe03RhUz73CuZ9fZw8lo02mhCoZm2rzA+ehWirroaoz5V80bBxFFqN/yg5Z
GHd6XOiJHPV2JOvc12OguUuZFFMFQF6GoMCsY/LvX4Uwfm6vQN9WIypWW37Ltp5gsqBY9jdDXLFq
m+wE09KW0JdTZ5cUUzVqTNVPItSVINiQGaNZWBg75gfIMJJwEpnntmM6zbK/HF23HX9UTOe1Fout
8IicZe4Bewc1Vu1MtqO6TEjalij4IN4o8hxW6aEUGSGzJ/r7nNGVULiuU55EM/UA+qP2bQIvRE4y
Tl7h+HAf+mFeoO5VAQwyShU/yITqomqkoM6/DTbQW2Pe1USyWxXeetdqe923EoYVjLUuZKrtLM/3
R9w7l4yzU3g3XL3anroG5c8iUUpppYIWaXCMvjwiJbe5f/HmwUj7KH4Wo751ctvzUXs1bXC4Glr3
7aiaSqGXfSwAxXsE7l1X50QpRSpa97GB8rVE8Cwu57mO9QTV5jh6YoMIRIaAZJn18MTpvnnsSyRs
B3tr5ViLuIs5WpTh67BlEPWG5aANihRkNsy3QYNhutVIGsMc4gdsu8mJyAjAqSfHR6FKVXhOc/KS
QX0282TfXyINvPOoF4o6xJHy6JXtrQvnjcDwfe/3Sc2t+K58JN9XBIi1qHkxZ+9k/h95ofqzQLLo
ph8SHlADlWEv+e6mVzcjVHvbI1mITBNLh0teDiHoi0YLz+98H7KLwRkrdegf8YDLkQxP9r5RPcxW
YzNMHPxtRYMXhYjIiNa/C1nMs5wPYrrj5af88QViLReXQSqlH/v59/O0q6op9nlfOEj6Q6p6Wqqp
fMmRluyIjteyRg/FRNZMT2Mm4ePdgsDfLDNTqdoXGFur3l+a0vjn8Gf71vBqxa7E8CRG+nc3vbFh
iOXyrfj3gZwgoK8TaKFCEZeIaDlkITfYN/XxnZ+8eOzhtuMYqxLGF38vvR5+GSxanxBxaPphQVeq
XjkGc7taK2mbLxH97p3Hn/VgUm97MN76ddUTq0TM/rrrCZRFoYtesfA8600Hy8a40bp2Z73qYI/I
pDw9JCuVlnqrdP52i5a+ZddTou85FS6VopNzf+nVyWlMPEXEH35dVsiOVCcauJoikf2usxlCOeJw
PT5UkSKesXoeJiaXWH3xSVFkGJGUYFA8wLO9nerP5+6ut37bc1h06k7CvfU+y1MjuKY0Bt9neOXb
7na8/lrVkqIeIpMBh/XB1Fy/S2LYIDBYA2I675r/O+vBBeq/DqVECA386jXaWqYZbh25RF81em3f
S7cEAwsKxQ7l05hDpIwyP9t3V2yXLBaZfF1ILk+MSHIl0gLmEsU1zaH6YiTBG0RyBv4Dm0VsJsy5
JxW+iDwmlAhD5GMxxBxAQDNAb9pdj5iyy9fm1rnEIAaLuUvy059M7nr9BuUTZqdS1rOeQ0pazdX1
M7f/ytVSxQVtnblTt1jqAoiXuWx3lDTX2g2dd4XWVHHyZG6nHaHoPfnSWqgXjwS6bsI99k+vJPvE
fzqm0b5Ddgs9ufy8M1GmtxpzPLssHCV7EHRPqMG8vf4LYwcNuZRCEyzdvDmL5+751L61rIdUEk3X
RteKrU2hIyw2F0lxiw/yKdhIkBEEzqIT/B2z+jqSj+WzP6IORYfzGa3vfxw39BPmW0wLdwc23DoK
e9rz/p3PMWlXBapy/8EqyUX30lEz6ijoNvd/c6LGRb/YwQWbVcUXdFW7+7TByImsTf5cJrqn7nXq
/MkubMk022eFdD4spNNhqXdz88zxC+xDebAjQY9UgBZy5/GrVnqaDeRWx5/1rCjKCUWsVAxRfY12
ArLzVF+pURt+VOjUjyboklHvV/ubcmvmT4Q2sRUEuMn0cilv0tblG1uzYIjZG8yENV+RMwDHUGEL
y54OWcjaINe9/LoWk5VmWvWjfPPWLf1q9Dfd63+N/k3v58Dki04+y6mfqWL9fnRv3e2f2Vs9qw6r
06x66s4Gx/Xz7vC8XSZrVDv1nf45mf989Pezp02he2o+VCHSatbo1mWo7ZxGj/Yjnx602Jk0YL7f
i8lgryUPsimkVOLjMM0y7TGVQe23OL6iGDC+EEbedAT3kx7R/NpA+8Yu235Wfpd+l3sNhLguXeE3
VFV8pykJ6F7td67twKE5LMb7dNZttNfEjtcy9tY69WlWQaBHVNifbKkQC9LoJKcabacisFp7pdlU
W9DrZFjpC7Fm3Wp2PTzVuiUWvr1/z3VN/qbiWOyVtQbdn/13S1bbcS/2Ft0SXLCfaxdfSbZXYqTS
rVuJV8l17eWJXjugbqKW0l2MxVE6Rybea2umYk9wVnGjsrP+HxIvJnSQ2Se1eH2f9Da6sWZMhSsE
Sc5mZui+k2DcjU0r4XoQXSlThwuUvI2Ef1tA41ncGRFPbqDVjgoicHi4D+b9Zuj4RxC+7cw0hP0O
AWbXTntHn7ypGAG+Rs3a/+aI3jEbiSlR3h+D+DfDcb1pmpZY22X0Ifm0mMIt0eL2d80q5hqi9o6Q
aqDxcx1JP6B6qwQf7NLCob+1RB5hrvvl9HhscabltvH0E9zim4Q/rwcKupTWj+9lfj2s3601/8tq
CfPE5vDw+FUDAKvPMb5JerL8JXrDDoL5CkMmaSThHMO+KXYYr+YCPKEjalKo1+NJl1PveJiNKOG7
DmDR7egco7LkvNHTEO96On7VCnvlT6EaNtZhCpCUnc1bCoXLS4qk5cMQ5+7UweejUjlRPd6XP9dz
PR9Y+aXWo9YDzBViuuesRU8VmnUh+3D5U9R5Xtv9IAHweKL/oAdN2PxrBhZfqJ40a89TthNRQQDS
vef6kutNMdvkjSWcG+b94468cX4B8pmFruCg1FXDLMAt+6Xk6mmvx2f5vXJ46fFy1Yt/JpfWOd7T
AHcSJfL6/PU6R1PsF6ctym9mdFcnptG8LGcvN+TVVRNjpUibyJ++VW+j2Syr77NVb/fAuryN5uLl
auNP8ZTMfKNqiuf03Lodmo1se3y5TolqZodCUlopIDydST+hAJy7xhuVpsNzYQCKoTqn2iDSKKyf
63/3uX6+MODkT692qqXdLOjlaiKG0NCelpZlmOXaBCXBJ5qsax1Dst5cetwj82b/o0SHwrjGH2vH
m9yT7aJfEmpojv1cmKJCIRZyTFO5Z7ijTsZ5uTM8f8oc0X23n7nfUrXXXO3FZJetgTtm5DA6v4vv
t8FqfPzcjWv/7u+y8f27rtffy/6Wr9uNS51p3+wLqZERy736ax1BZyQDXNGj9wQrDJFQi57psnrV
MnTS3cVsrDNXUsfRYrgb30ierrP5oxsNPlCIPgHPeresuTJxd248Y1mU47oq/+2SUxj11ECSyGtg
1myXEchtp7y9rGd7KYUrRAb28KdOqf2RqSFDXVoh2K6CIaiQ6Ex8guKnyIh8vKu230S+20guy87t
zznmT927Cr7XPj6vzFzZZMypRu0E+LPtLIAITxoXeUqe2cz30WYIzFMvUZCIkpNnXfcjHZq3CUN/
Ox1+PWLz7SiENM3orLTFObTN3eJHpEhlZiPwoVAtiuC3bmlmN/PJaInv+yHcL/HQJ8S87UePGEta
+RJvzjpA5+q7W57thnuoz3KU77oKh1fYkw76mDaL9VMH2ICb+ozE5eOQKD3QkKvKHBTWlYP9AvxS
5L2RaHK4mycqbth3t8g42rM1Cyk71X6wkcPdO1I+VbVEFuSzblJGRoLV8nRhY8opq0Pf8f5bkSHi
K6wcWIhRzVpNb03oF+xlP1j/dXl3NQLD/o7gmV2LaBZW5CvllzqP5Iu0kAUiM5Eshqi8zW+X05Wo
eyPjO2VxHFCmI+2K5Mpo8URnv9eysF5JVrmKGjTSED5TQzHtlE3/Wv7Iq5vg3lX7QW6XgEFMKl21
q+1i95EpG7Bl1OzusoJLT2EkcDMJa76B911GVupIt4JLoPB4Aqtt/9WmYpkrCc3m+repY/5e/d0B
YoXqKYDvTBT7qQgbVRlBpUUcICyS7A0FLnehcd/Tm3OgeQSD7qYmYeRMPurN8kRWiF8rhkN51ujY
kncUu8fzS0mWYXhKq1BqMcMGawsj5Pvd6e97Z1ZqHf8dElknJFRK24RsY5Lkqy9Vm7S3SeEfFjAC
g0DrQmmZkVrPavqOf36at3GiT8Vf+z7aZBwvya14O90NdVzJ/ArXTC8Jl6FEpTMvik8jmvmj5Wjd
x5uVK2OLomeT3IU8kKNYEstY88QGrKA+u/SQX98wBDHDp90NJXxY1RJVt1u+GLNKY3ct7dgkX3Ha
5usk82cJjlo8P7Zsxgdh2o/NV/lzu5oJZnfj/e0/Q7z2o/z7RW+yPVc3PvdXkahFtSoK6+nsnmg9
X2Ss5xZteHwZH/kyJG+Y4FxZL7TIOwoIlxbQxAUrUF6wBdwn4ieAQM0+C/Sq1Gx8BWBdeuH4LXB/
3i0NIeUUTQLLW73mrs+yq1kqZUX3WF5bWHx7OaWtjJ4RBI/6KtO0EmcXBU3K0levuYaZK483JhxP
5Ogl62WRWYVaYryJPF8DdRZdqRkKs1kg206MpHAPM2gOnrJHc+z7t0cryvbf+WE1YhorEbDJblwU
bAKvLuBC084AHB7kkKEDmww/ax8nQ5CvXN0CphdaZdX2VkiyS7b9AMV9c+RZF1oB9k3WrbxjiXE2
oBeB8K/rZIaPa5nO3Qg9ddujZkzlv9nLvtEuKuru39CiJpUvHPDLKtn/U748TX/tWcZcoiYEjThW
/tUe/fKquak0d8XhpdJcL+lLld4u5+7jRZsANbkuH52rPW92g8YmLZ1eadOY4p4ngRjlQbTJF00/
MI3Zg4j3S8EP7BQJ0LA69X3n9N+t0rwfoEEv8u51vVXQCCYEwJXVnjnRGPnymFCceJocmhvJ74F9
SK/ovUEL0ooTJb+6td3hXHOIF60SL9N/G80+j6eH5P4Jx3P912fp/RWnggZukDOdV3PzJFmc8mB2
6OyOv6q3D3lBudh/5G46TNwQ+jbz4+3HZlxdNcxeeruQpVDwBU2ts5r+fcjMBGIrNt5r2wj96f92
peZGGFaUl5crRJJP7TIZ+xr0bLdZNneFS3N1FvdLf4uljzJ1cv3VZ/IEiO+r8WyoU/5j2l+LhPHo
S/WuOmbxaCqMYvF2j3LydNXOf4o5ScPNuKxFkpDz0MUSgcge89GttnUlFYgBZG5Px/fWfVONzH+E
IEuxMocizlLZMVK4w8V2hLdcxBSpI4C4mbLXpdJbUFjLXGx96zeG4OTE86ASl/I7/xmAfFyTe/j5
/+H1yWkYiii7BPoFjokxSqaLpEtlp4Xq2OZ1xRushnyFrWDZAm6EgbB8DSDR4NLCqkIazHfPch0W
fjtAhTisE3WTewq/OP08K4ZJjXIm0AcGP9hWXrRBqTo9qmlDZXz381ZM1MtUTxa93Z8TpVn10Q4H
mRL4EUXMsN6j4h7uY5YiKNE93bXWG56C4YiY/9LiTcqsxSGZ1lrQBXN3/whQF6+S+O3b5lVXRSPv
Zc5looBLNAbMVfXdlGFxo/aDiwJDsYt7Sq5wrY09zE2Kp/j4cNnunXuHm9031xNc8fbtpwKOfGru
qt56947oMMVqEXzJGpBwVsPiO/lh+eLGXK95f3HuN7TpQYSe9ilkYeHIPTfeiq/l3rHYloprlXhH
hVXkly8ejPBRsH0tdBpdmex9m+wKaWXx8lBOmPdlo3LBqATI6ISwYkEH4DZLDibcuCj7dbYxTm6z
7F3f9UvfHgBw4Q/ID1QO6WTLh8sR+NrC8bqzxKQl1dKoeESYGNFjNDeKj1R6CqgdLS4/DDGYa/G6
HsDcZrAIbpTMFKN474YG7UxUgT3BcmnGSND/grDWrMEwYnuKQVHY9eq/THBDXp+mPgTieMwPFq8Y
3jx0Ymi32FtY4GgbHhzMwku2ErWBnBR9BRhO+LR/uSXKU9LjbFpFYSB4lJVqst8rWaqBq3iaIfWH
OM1I/G3ak674e5ALxH3MeVjgY185OdFHhOPtwEZ9s+jwFOPMaCLuKY4eehjOAdk76lXYkBSy3hZt
HrKFCYUl/Vcw9FwK2LSCAvHFUKljPpPhEwZBEvoe0yAjsBuOgFg++rPpY+uk68EWRPRbE7Liv+CF
SapcUty/X5URWlc51MxF1icOZ09XH3Z31iD0ufnQpLIeafsPRPUGSQOGA3DZynbpz5kJZinjmwrc
4QS/Qj95oXKk4QfLqu/pI3f/rt9JvRcJ/buUdEORgl6sbso6fuisVUSGagP3rHakSqcfjZ8xOFZ7
pgG2Zvb+9f8qfwpftS+sL1PRURu/Lh+ibbZBYKH4Ilg/h2/VoUYGSQmBqopaFo13w9hjmpvUKZfO
S+M4dMCB74OnMHoCEZSicfBHXjZ0f2fYwuoF6H1hYOkojZF/dtlpfAIa+FMzGOMhoWx45jh/4viy
/lNtMJ8xGEH8VE6/rehaqxs3L91QKE9UPqDv4eiJpipZGIEswK53d2NCTawyLAEnHuw+zn+6Catr
tvvyUYZy5OJnV7w6eEmZIVMxSoAG+JW7j6hoC4kg4+mcGi81WmF9ndR3INjb0UGW8d3I+BAGrPwQ
hkIutoB1XvetHXrYzY3RNHeLcEEX+pNd/WabCA+WpgJATkw6q7OjmuFs0KMVodxaBlRuE1AOfLCy
fgbEQ+WwwOoMOlgGyjVQaAPE5TrTY7o3jku5l+QJzzVaj6bV1mFsRdiEnWVQBFmiar1zOYdx9XPZ
v32t7ZGHHWlQBgFxUWPOSJhJJ0ys4+EFfBqzuTw9xIp7okafTn9nlPueAWCnZIPN6cB4nOECFQCm
Tsd3AIGbjqK2zEn3gFJ+5SVyzYKNXGTLkbrxUiQXeczlS76eHsbxvjwp3QxBmiQVyAO4TV3vsg15
OpmGtvHO5gsIbf27evtpodk6BRaTx1bKKDcluycpG27H/K8L9jXp+QuZxfRNyR5TdgjeSsSWy18y
4AC7lBGTCNU8CsZQhIUCyh9idrUnetWZyuW3+10MsU6GgjHEFH4A7BEPH7kg74kUenqyFrAO+pi8
fvTFhiHmPpxC+BSCmY/lrU2xu1kFd8vRV5DShehSGrLIJMaKWdz+ajwfiaCcNib7iF1oUQnNTHpA
hJGgQWQbfz2AfXuk6FeXeyRl5Ryv0cOSU4ppwnoDvBVdDvPXQaQWdpQ9KMpmFFx2WxoOL1Yj2LNp
kV03IQJrOPB8ocL3zaZCk9o6wLlZebp0pJpQbg0r3zTQ1kyOKkcM/7y8NWHvdP4JASn7RHm+/hkh
OKu+68Jj7BixG3MrBlbGc9jtSY/EWKncg6JYynMH/RfpJlhZkbTSXHEu5Uaf/ooH0VOvj4v+SbZ8
dMXiTksyWiWyrH1gcXbh28NIIYLSIyeF7f/FyoRZ4kqTLPE3lUPNDFNXGeTMJvlBBuKYVo2fMz+Z
lkfoltU0GbzY781Yq61vNGRABzj4K2U2NUEKV9pf+/51YEnYTRcUHRhQ8G4FkWkVDEpf9rYEYrl3
Srjr6N14oc3VvnsaL4ZuuHlpbNOt7fSp/A2LkrdIS5zT4U3d1yHgvYsxX9p/q/PfjO6Sw3Yb94w/
C+qVGcoMLuo/oIRytFgexnZwI90vpvwr/gWyeHQyHBw/4K3VpvCnt6AdDI6hFGn24dsQo7FmpgL/
Fi2I2bpiXddmeYCVRuX3OskafqcQeklxk2ZcyZhAgmjYi0/7BwIG4xllE8cvwloeMxalrzU0Bvd8
NZa9w7hM14UWV/yCfHp+dGVIw4PKLM7uNxUZQ2qeAB/O9WT3cR6t2Mh5nQ9XFezcNp+rD/JCPtja
T/vkwqZmGCXAL68Q3Y66JKsyzcvYHdx8nG5W02XYg2m0Y/VZBOm5+8qsSqRVsr8gyToytyPzGa9x
fUY0OGIiJ6idMIRjhuTNURaj1xH6Md0G65oPZR+19jwJwPlcXFrIcDEVPQlIQWi4BfVvHkLQatfX
Hmi5jtnojbEd79cBdht7k8eoDMSLkTXpVVOMHEBWyCauWqh7x/5uSVzAdYpSuNZH7chsGfwHLMTh
nFxvtguf0JRL14QO1J+oFtdTTWtmhjsCCKWYBAU09FWr9KfxkwmL/xPlMSjKLP+k1KTkKC5z8zEH
752yPinikxpzSoCZ2eY5oJDLUF4umN80i11tNIH/YTDxWgNdBMeB0sBeElZrHYx+ahdKTfiQAHFO
9vuSlOcvt96NaknqZ3RGvRHjnsSfMTdYVSXx26Z5DyRvB2ncbriy/d6bST7cWZciREbAXI5x+EVl
J5FrEJ6OyfLnuv60/JNbmfk+2Lzd8IQ81jZtFJ73/5W1b2TneafUX13TUuFHXrNDUs6q2aLWuaAu
JqtfDxTg8uc5udRaj/51qNQ078xJJBc1QiWXjWrcv3uDCtfzbdNtnDu05JQbL8GEuZ6/Cqf+Gl1R
SaWnDHOsqcM/hWCcFlRKIJ3G2+Q1iDyFF1qiRcOJS53N2NB1GlZGdH67gxgFiNH+LEw6povgWPUN
76rdEmJXBMO2ZL6ORB97CiGTVz9Evo8eNjFkWuWbJ2D6K8mwlSjRnws3790If79VuUru4+cUTcVE
V4qCbTIhohlnNbiSsoxL0+wvdAQUgUPGk0hjRFECQMGutECkRTL0hV7AnSgLhXP46oTk1CvjpwlA
vXlvtKlY78SjXVG0zrC8ZW+bf53XgKM9MlzSX2o7KkkVU1naBKGW/8/gEZ+vkKc3fDmzxEq60YLV
/fsCkmDgy8Pks5dVti9Yloep97zn8Qm4HWHBbPXTPdXarjXb/buMaS0Aei41U+qZtM0Q/0pGLHIB
io1EWKpCHMGZV2wfhrBOcc/HflQxALSiws9MOZR9Leo4ReLCGwAryldh3ag6clJRJqwvs+37svCy
TsuvixzE4cfJ0Ni0QiAw97ZNDQyubCB7MeSx/Fr5XfutxlrC5jwPbL/6oDqilgkpAt+mTKcYkBss
vmx/5bcvxtrwReOL5c/GtiuH8L4B0T1MLyKitR9P2V9YQWXZq/PT1iEHGmXuciFuucfkOH0Vbm9l
gLdiR2RRBrXeYzAmm/k9GXSmE15PN9tYr2akyaKCr2b17WJ4Y/PuLsbWKaI/6Q5XPQeEYZwP65/k
uFYfh6+16Jpz8HNxeCh95N8nq+GZ3FoYTkZ9MfvPl95x9nH95AzIzY1I/n5N6ev5RV/oLtVP7hrc
Jdpg4L7r9HedQc1AOGbSvY62dQ28sPbAi69N/Khg7JbGYjGEkL/8tV4J0vzR/6cSLaKBe/WOk85t
imaNjd1BC9GTuCGWDJ3oav+sPV74OQKXn6GrB/oxz5WwxkgOZh+gcN9iPBXFYxOf1KqV+i8vFMf6
GAeN2steFiD9zP34T8YnpVmPTpXeipyH7FN1p2AeeS49mxT4iQhV757v/yxJMZVGiIljHw4ZIJe7
ptImw3Mz/0cj4hLtQGC6vKCjJqzbJ5VzFG0gOf4tOR/5CCglBiYhRsI7n0uMaD3I0MhR7ZLxzxDc
fRDoXcX5yAWCd+2k/usRhSI9EuYZpjvZzCwpab8J+tXqQ8z+SOgELM9a/5ODCCTjbTRkfDucBimQ
caGU3rJ97u0AcEJsU2ldj4CpASxtsYku99+ze7s2x8sUomIDEZZANfmOg5KaPiH5cM+V2amQXcn5
kTZl7Oq9y1XqV/uNR1qjsTpcCTDxEb8oyUXuEGenD6sQKJAyEA6oOgcCdsi46apw4cO51NURoTmv
Dfy+J9fI7XqlhVm2xaPhiXaBsKwEA2SXzj7oLDWwORXTKtuuUEzGYiOKjSbH1JfAXsaCDZoHmj0b
3fu9e/6c9CTlu+m3JN51PTSee1lPbkCZrP6ueaWclqJ6xm5Y12233MvhKJU65d7EsI8ZOZNEnkuv
kmhgBTny6fRliuHinkAe3QI9WWT9HJKCf7yGqQmGCkp8REriJLaZ2VqOBPA7dT6hbcRd8hAZaJTF
1JI3H/VPF4XiAxNu/9Iz+YksMpJbkLu+U2J9gA/Q86Ul+sDNdYseX6dh7ed+VE8Les3zb9VPlYpq
WeDp8CALLV9WX/f31fl5Nl6M3d9dVhmEIONv/iT32z0BtgRxM9geB3OogyhXeLQAs2hM4qFl7y67
J98h+OqLlBHSpdslgNOSOsdQNkONFQNQ8Bmy+8Kk8qdnBorGvfA1AYtjKxLqozzGrqCDUdNwW8dM
DtXvaMiXtajsAOHgdDpidXnVG51GUjF2ZaN+DzGML3v6sQulZHqKxuRzF+irQ0XKXskKi9Q5uSwG
pd/uLHEyzI1IEyfVbCuE1pZFBTcB4iuH5t/GxS7fdDx1LnR04wMIaVR/lE8vhZ8V9DTSTnFMRNxC
910Mja8MOFIVFSp30IsGZRCdNDdR63lCXSSaV6qnN8lQ6Uvvcn1LFKYzWRJIeV7U0tnrpK/na/Z8
+Im7OD29bGcvBQSaQlb+hTp0+bP8d8A2U/r6piDMnw89lfvHh0hSeU/Qv+GYtlDGWXd6fa5psdDV
Vuzke3uktFsXbLapdQUfW/n2xeRqYJnFJUopgK6j4N4TIo2sjwSGvyBJLSC4UKK7/wzqJ61z+lGU
9GjCbQ+teqXleFM/9NKhh8uxkQRkeVp4FBEOS3URwOxxCtdzfQGruH8dMShnjVgFY+JiZTGOvLoM
wHox5LsFAGxlawSMuLRMmYM/odrgc1Ch/O7mXTW6t7lWd+rB0w57ALHCJ6TZ5skpZPrV3kKPIjwQ
OKHWK8rPI76iXIaAizbYeuKC6FnGY0RCF1Gu8831QLOgLoj2tUPKQr9USu1Za5/MKQvIf9usIW32
lPlDl7uQHnOpejzLxjRD0gLlryWSLdxLqcz09A48KbH/eiSZCm7rlEm2PdODQRpusv03RqwmESwa
Ynfh3CFQCalSyRHvsBsTxoxKNdIwvovkL48mOnY21afcFBoulg+ZkhVXEQH+zZ3jswWWOUi2lqm3
Z0Ev0856JFo4V78LXtfMr5GeHqzXyG/wHM4A4a2DV/mQz4kFcJmhjWaWonPF+aYKx5ZohEbrpSX4
6E7yr57KP41rhoMTyannMm2RgtO3834+4IM+qLfgVN9ZAV5PXVlnTenlOqKi9WA9makaDrOumyh0
VFvaDPFN1LI0aCZKsgqEZE77Km0H/AXPCHMRIEaggk9VyYqv13XnwQjkf+Q2FEedKfL3hAp+OdG2
hztG6qge01ynVu4xZ4wTvse0XzwPchfQgzCUiO2WyqDz/k0KLocRS51HptaxyVdbFBlJQObp15FF
0mgTOaP08a5bXHHVnZbEL1I9Q9yDysop0mOHOHK54DZjpzvajJuVxHCWfe/b+BSgNQPZtMuOGDP9
Wn1tPBL/R2LBjqR8nipjmY+WdHkRpQSpkWLfLGqMNJXcGIN4Wf3NEHKknujfscbN6+hOsO+cKr5K
a9VZxR433ppoY7VF7mizis3xatyGy0DKSOzMeNk0fXdY5YEVCKv4EzRU8n3rzJl2LytTkpeBTWFn
2NXpX9YR6ymleOCTZWLurE7LilZKC4HpEQh6gHjxofeKsrSdZoJRZgVj33hVEDT23yR+BI0aDQM6
Ki2JYL4LI7HcCKnTDRry9Z/7H0x+wOOXIrw+K0muOrKGaj3alTbulTq3XRGu3drsC5LJnkZKooPA
mSt9OdG3DvcIDCJVNPTuygoorYfMp2iih3YyLnjfofLYsXdkTSOraTMTR10C34x3W+kOWoQCIXfx
ARygmiFnVwNoFeeJqmADSNwhIxqcfp0FntqvVRbfWu5lComG6IMmpErE77FNgxwd6sB+8bzNaGC6
DcWXooO4hnUiysIYB78Rl6rt2pVzmzB7rlokW57ffgMBGFLqe4vv7tZKW9+1HflfRSfyFmkcIInW
g0hfQAFi1/LzCjwTzQWNRwzDgnh6BjsKP+7AwxD0awZQYmAOiOPaDrwGoCOiLw2S5CQ1MphhzG24
MWNH3A/ZaxYngCRn3VDibwqPv8dQ7RiyAFIAEUrtbuI2gpyoSa3FCUmNphU8WnfFtqPWIOfYmCcm
tFdpCwJBRzdjsS269Y7UJ6KY4RcxhJDWAK1NsdIYz9xYkmhj7VtoIwo2YepQKKBjAsmjP4ZxO7pc
NRQHPyHgUbke7FnDSeaXC9PRpeFGoB7NJCMicVUwj3BZXOCxrJhgRA0AvEtgU3BT+Na7c0HiyMFz
Fi85X2z71AGaTGc1RRBWKvtyeQpU094VYMrktcBKaAHo1AHqAtE934hSgMuIGZFvhKaB/IyomRj1
chGiwLXFDIA83lAE+K0wwmxaUF+Dt6rvsxXd0ufbF0T/XMZwDuGHAOpl71w2jhQZ4EZTpMZyLJJl
tY+dEbq5RB0JzJDMu/RCAE0qgVytGcXLSQuMFp63RYsozJ58h5RI8immNJerlIQqvd0XHQBu5FLR
c2+4wvSLJv79k/r0/XOHYfqcA1I29VAYj804lv8cqoPFByghlBJGnsyCaDRb4LWQTEms0UHyrQUf
uiCAwH2iGDD5eb/+Jw9ewx6ICAK0379bMYx0BWGPuVjPW3x3sCEXGtdkdfd/myE7rfTtwqCcga/p
KmrmKi3+bnXHXX+eRaYLI1waTdUksW3M7Si15SlSQyk6RWxuv3F9g8387xmjuCtLoCmxba7LTjLt
9hARbrlhumZnrHuuoyfrnvxPHM+vvNJWJ/4PGdU4Un+HuxBtO30R0abtSDmvXh/aItlzTLOWSUsE
oTdw1PtnpAlphDPv5BjRONfFT/mhmyqEMFEY6UQYLW06kjJe9iWR4jGZ5XY9FAnR4TxtXxkJf8X3
PT9ZYyHdDabpqR9CiR/LQ2uLPGMtdBRN2WuhqiCewLNwxlNAANQbi9f/jLwP6z/tiLJmTI04jUiw
21cdLMn7SUM8Nmlbv46QvE8OlU9D15dGDdTm/4je38yV8bckZMtelUYpY3X7IZ6lYzBD85T22mfc
HTNIwDoNwqEtxkiv/+PLOd7WdBnRuCD+7uesqgz4CEozjWdmbuLkbfEBgdioxgpCI6PcH0dshVn2
fpZ8hh9qbCNKjaa0yc+ldriZ+4pTybDdv8egs94c9qcdfdzeXBSkK4LQtclPUYO3gRcIz6ra08ja
kzgN1fgotKNO5J7ISXKgU/0E1ybZuuOiyXauYuwy6F8a66Dn3x9+1ZeVWlcDencbnST3WD9cgFbF
96W8t1pR7fJ96ebEyGvvmjd6huhx4em8/iUPW1IceBhL0D2v0MaJwZaDeLoQHJnGeSGD1qzVXh6Y
7i/TebO07UZgfumc4fnVD8uiMeRqelHhpllmOGe3p4RBSaXYPWE9W8R0IXYNla4dai3DHLHCdNwH
5khar1YNRXqB+hivoGxV6fBWrNayOR3Zy8mLsIS580pc8+JFjAlkj9kuXvG/ajppvLmLbLYP1n8m
0brp9w+D582FSG49K8nf3T/BWXy4ix46LCPn0XW/q03zeuXIDsYTvJjck5+FzYA6fOhqKEGQTJJE
bEBI9GocSA31bTOIQ1VYk1l/chnsxmwSC+/aB0oPmYFo3T/Z4EtGIRwRyTM65ZHX+HMFR6BsRom4
07i8OB/q9JHnzBcmqzhGHX02EgCwZv5T9diZz6GQPvuVsBvXxztZAVPELcps+dNVkj8BKs+HlmV3
g3fC8HOPdqtYzSo7hqzh5tw3uJtxMbjBy3sclegZpX4QFBXqwh2/6OlmmArx6h+P83NIzkQM5g7Z
h2UTcL83jx1x8KncRbTyo7RvwEeQIPffbzt9LV7M4/0q6rpjcxZs8f2dzK5i1PSXXY4tinsYMdx8
pNohR9w+SbsT9mbxEqOpcUq27cZGv/CGgjwaUtlQ+hDx9RrQx4/yUuytutW8rT8Xl77vSjKKn8PK
fqyFbvbxbG58ylKSlncKDtx0UDXEM/w1d2eGcu88mG6eDB3PPV92Tf5PzZXo05ODuPvYPjPb/so1
RfpQskGTLXfx9e7VjO6RNHtyaPmiJN55o6G6HUF2N5mD5T46kUHvLbajYvb0EBZ+/c9sucsRUvUu
H7yoo1XfdNjWIR/pkf3ksuXS2vhcJ1Ke00dwlL8eY1J0I7VHFXgNRg/+H3N/+8TVcj+UpSj2Pufb
OqeSefWbgaLtp1/Aa2CXd/vxzngcMyhGSgdGIrNwvvsUSiO32/dELpW4vh1mPl0S3xP2UxOOmndl
HKILBFyG3l7V6DDEdRUo/zm8XvuH4ofperowT9iAsNLn5WSo2HOuvsT7tUH7LpV4VV3arxrTDWwq
K8dInieMaZDUQOgQvtaBgQj8+I+EAvEtz4kAuzNw7TpyXed/wTC73mM+PL0uYi4XX8s43z+XDbPo
hHSex8Dt/SaDdh6G9E10KhReUESeVKqS6NWy4ZrRB+iU2msmLyYUAZo34/thpB9nefpxLRtFnDdt
80V2t3/XazF5MiqGb73+UCLOs+fEKlYfzm7xUxnWWjmr4un/zcZ6WUlQx7z97sv9PWK1aPjhEJcp
g33LbLlpAPDDe7owYcMcqgshmqGgxb5d24okrgNJ8xW28Hj3cRium3oixmjQ8CD2Q4kgCobKo2Og
CLCTGweAuvtX9twfCi6fxf73/N8ocAi4Tvi9QLLVhyOzC0u2HJkq5qMC3gb7PCVVZDqZ9/K3aMtG
U2iG934LUpbmUT52s97J5GwQukdqAORaJn9DvRC5mfSK1q8/08GTfsM6fYZedf98avQAtPRUf5sP
8aP2tHs5P7doU8wQIu6dUbF7HZ0NO3P0nZRkvnsWSOBnfwatRgWCWTEPSFx3ILbFCm+fH2hOvxU5
dOTd76+HXLuwaN1uQ80BW3Naf9cKWfHRxB5t/Nx9bLLNRYqmOelpk2udFvz5j+I9przsl2BgaKkm
CF5r2nirLE6QiO6+9McYtOrZlEATUibGCaq8CC0Ee/mH6V2ajaaSnfF9J9CY/y423m64NAIZ3u1x
aVtbitqB7t/+GWrSnOz/j6b7Wmoli6EA+kWucg6v3e1MBpNeXMAFG0ecw9fPEtTMZcA0nc85ClvS
Vps5WD9I8Kz3wDOVwSSy2DEhogJFOKEWEuQp8XGcru+4CT3kBM+TPry/sRrkD1/nTyCbtTLXyoTn
tqyuxQ0eCIRhCb/QDUZvCMHqXk46quoj1qBKe/x6Rj1I/kaJYnXVdstko64gkdhSeDxLm24LlgEJ
CyyMyand+CdgNvl507qrjHWVHVd4t3mJqpyzcr4Q5DhdlJ8LV/UbfSTx9ya6NFTftdkRXRnvL9fl
KwG/eaUt/lfZd7UpOxUHirk0ajJBhvVbCPgIvWcqJjU/Psqqq9aB80mpcnUqDXgKJJcuDBuVhQAT
Ji9j/QdtfY/5vX3dT7rlyM6hamaru6CwdOOxNtrnSX+NzUTjNRVG8kG1dCp3J8PH3fkDvXsDsRVO
8+Phhb7i82EZ8gFVaP3CgmO2giCBDLPK08G7VbjCF0QJdgYzlk+POY05qVnNDpENogHjE2oDcK7d
rIqSvO43tdfqvqWX4Fzfy3rzvNcKaBK9z0oNdcG31H84QMdDtprA5s8Xq8ZthTVBORXuRuz9M/hR
X77vz5mURRPMSzrPlCljh5gcl6RwjXkZTjGTZj69phEhXdpR7vp1b4+LNroA2KAy4xo2Kvf47LhP
h2pbyFsfPrC/+qC1xDKmCXB9wd46vFhDAARqyWmXSgj3TRaU9BJ7HA9m7bNR9USbKFXr0wYU/lgp
4Hmkbc/LznPw2TANkvomLe4epJDz5W1N0F2awaJVOrxjGpQyND20JHcgGvXENReUHAmU+Ix+Tk3a
+7cZCVV4/CSmGKOTW8aVNwMQFNeTyw8DqPftsAmnlIQzOya3VDRM37yPdFfrR6BVIhCsg+VBf9ne
BDxgAgmed3TLKJk/tYqavFIGTHxlL6a1IpF08emHI2iq6MVGqhMvDF2uFdONBqSMo+EMheeDssZP
HhfHjGBv7DsI8Kl9yTe5vcCvsFG8Z+tXj0+vTSVU/s6OOopNekX5Ay7cFCcjw8hoIl23MMy2TZ5C
aCoTXaIe7JaM/2R8eVDuCLVu6NXVtIbvVunhGnTnbImyt/t5RAwr7dwNH9FlZwNGHEOWqRMPGUi0
3menNWLRriTZwQ8NEJwWSXhHagLtVHzitg2/X3wE73BDBos039HXNeI11CWYyqw4M1iNYvP8OW/t
8tlB6XqEe5TBXq57syYTF5D4/SEvJEIWCRhj06ViASUoDZfXeAIDcASJwW2lBAm3YjKPUqJpAC0W
MwuHr+dPsMo5TRj++DgQQS6XdPN7U3QSBo4p56aoScU1PczfubDNgEe1dPtaOZoGeZLwiZHV5ALT
b1uYrgIxdKWEWFJ7RAa6lbMStEkYzpsYqVZZj1F6ejhHyQdi29Kg9iZtrPF4um88bm8XwRMj1+N7
fFF/Fxse/9xtriGSjUJLopic+vdKoWWWaJKnXLMyaatyLmfMBW/ZXOLES6JvmUwM8Z0FdAuMqEuI
KHU6pqOSvFw4EuUngAPNPWkicITGCUe1+Tp8CwXXknRujker3eo1QmT3mtKAQanhGiW79538Yk0n
ii11vr3zZz4I5JXfy/BrDjy2TnDdc3P9ChON8eTzYOVDUgaoPjCtk8h26K3bXLpdKcVoOEeIdmjn
Ht/vuv5rt7qjpKuH+d1D9y7RyFgfaQ2cb5LkItHQW9vSpNfrdQ5JOk46i1RfyLSTmRhf0VT3nhpP
vm7vf1KfvqIl7jg6mDd7nXvd5+87Op2ME6HUweAkW8lg5ZP7HsTG1sG9HXVi9M/GuG+Z2s14Q7gH
bOzc309bvfvYtXPfGYArmQ+T5tcXPC/O1bv/PUyPaH93RHr/NbC3O/k6JWgk8+eP1fRBPvyI5356
Xz7Je0CniY8TiBrAFv4/75vJGTiURdblP+YqV1PdI8b31VWzCDE2G8FH6D41IbsmoWq8IvEfTGbT
TP8A7J2mluq0Ae8Hfnst5QOrLTGpExJS8nawwwNUswP3kmX6IRdwdQfD/y41969A6ZwHOR8vPe8C
vw/mApDp7xLBrFk8X1BIsLPryJbmfvItSYBp8sVclrjeelGLEX2WhHPk1CgN5a0uXrPV8VP34wGp
dHqfDHIvumrpJHTq6/1GCl7r/8S44LBwaz6LT/m6qD1rUJgI3aTaInF+63r64ZWt24LTOgfqY7gY
d/zFkbCKcEqkSPszlioedQdmEUY9jFxRSb/4BNxULdBjCZt9lonb3igviRzvSDJERDlJSugfhuCM
D8bKrlO9ynXXzLMK0D8pKnybvY6e95+/EK6cO+Qd1yyXfMQREFlvAzQ9D4IeR/7ASYuUDs9O4ZhC
+UwsYJrPBnxi8UAWrS7UO+qOIuJ5VVuO1BXHan3tmXNXTOyB3gRIORutRZMT56dgPyR+1oPm15Fz
GSSYGOSVpFV8N1bXJFFv+eOCw6dRPuOJIPJp9NbJTOZJhwuLd82TKt80fopZX8UU+GlG7XAtzRpS
yxkCo4aEzbzMCD7gGAZHQV90iDnr0iDnG7LEV37a3pY+Rx8VoCkJKZH6Y//KFfqUkwkxBdcGQq1S
iWQe7bGwra24gzBnls9WD5OQ3zmWdrpGTbprN7av62kPA8ylkdaHjzHY/36e/5vcVZ83D+WHQrgZ
s3Qrz7B87EVXcgXqtWZJGYwmp5q2sDq/D9zJTf+nKlKpzV3n+xoocaLIiUpv9BDesTi/kWh8MtwY
WOV8NtfM/QNAvRX8mLeCCk4x5frVAgP76RKlaPXEzE9yQE8dGWYf4yPxRW2IZIAdjrpEaR+jpYMA
Fx/xHYfokNYV/jm2GmKRx6D4xHjtO2mKxBShfpBM/PZVQw8yrl0tpL0em2s2lsKeI8yqLZymp9Rh
2A2CzGF7ggwjVWupEB1PunPg+l9/X85formPxO9fLvb5i7zVHA+oTIkHMfj2qvDGCtcuSnkPLung
hJ8L02lwp7lmkNbni0H07pgoZX9DpgJiWANzIqOAA/ZdypSEaGOQb7RPWe0Lt10Oj5yeAWz7vQqc
6MKAvUSlHUrIXD21pVpKVbbrS1eaZ5o8qA4ad/AlouE4KfLkqx9wQbas2eXmCTyt1mCtcdWhyyjW
fU+v2Gkmc21/vBXc43xpn62hje+kDMiP5QVfZTWIavPBRsfPfeWJRgTXVoB4vABhJaVm0EbQqQ8B
N0Jbb+s/Cy/1DUcjHlvUPl2oz+UsmCjSZXOdlQ7q6wrwUrDQppauJLa/S7DTKKVXvVo8V5ua5jK0
8DuAEZRYXcky0MhF2jMEpSKZhEcrGC0go/jq2ETZkh92DhaGwrtlVyrAUpQIyrn81nBXruNAcV1l
nmytE5YvlQyxrUGf+nXXQbwhrz6paa+17p4OGdqQdXd4kcNLVKJzzum+t2nVH+qMJQMuVfW9MIKh
t/bMF74VCkV8myFz+gSc7qFMgeK4tc8lhW32fY6urLWxrpNbOfidaalzWPb22+x0ylYsqB0TKfs+
ngK9topJtkXEAKwgjZ3hr2AKZEwGA7ymyinfOTzpczX/dZR/+O7A3N+WhvpYyROEWSHTg4IQ0IAT
1XpSmnS1Y36tXra31bt8u8RiM5+lTlaepFMge6JfaDC5svjNG8nhYX2HjAjeJ5Q9TqrcAt+fiEmm
ykwPcnUc9NngGLTfVuX6NTIa5NENvl8sl8Jb/oEbSaGpPTFUWFJx4/4S1ROEgRGCfgZW2bonJX/+
sX09kMuvJz6ftoPid8h1LdXvxcNMEBUZn6wmfIqSLm7m/9BO85EsLktpdlcaFD7T4TsBaemW3sjU
3bWaAeeLPARpidhUYajv3uxs0Km+ny8bj9EA5Uc89/zJHXdkAdDUtcyQdv3Drvjimbbt0ByKiK1W
CcOIYDfbW+/5OPh+JgkWMBSvFjd4uXV8s36Pbcp63lpMvhAYHS4k1kiY2SgJ18PrzH0vJNHQXrIE
d2X6srnZ/0hKAvFxWta3NNTo3/xldX9CqSRVRJ/Cr9mVfBBIAJIHfLis1QN34RoVx1FzkV/RobVT
Sez/dDG9Wd38XBUvhv3t2+yOEMEyPU+Obz9vdek8IkvtN9S979NW+Z1/tW7PoQWQbPmMK4yOCquj
IH3eyqMmAleyopXS+xAiTrTttwMpPJMFz+AI+v0SoDk406IFJAVPbZmT3llDWi+iYCpjEexN4CU7
GEbzIkJ8rAndN7TdURSmKWRLpwIv3kFeRGnVd5C/s3rFNsOMPwfLLpzEPRTrCZfToWaak7kl+oS+
oET2dzor2EsFlHsyXEYKAfRpjFcqdnElN+7LHfhyeueG/GEexu1OgzqTpC4UAe5FwM553JF2Fb6r
FXYF9+0WSHSTjt7658f8h6JO0Br4w99NuiU1fR7Beb17h9U+ZX41j+W+9B6XtMWf3JPvkfAj4iEZ
cNRyuMQwN2rnxbzPEnThWe3eFl8IAmhaV3FbRsSzIYN2BkNT2rZGh/hV0azncWanIu/dmzOrV7XF
qXx5TvvbaH87U0lKS+1p8J25Ylha389O+ne9v1E3X42gv/lVOj16HLu6G3dZPfeh4B7ARg8cN4fZ
h92sOQrT9veSvo/z7fOVB3QbzuH0XgLih7gfJ7PjMTMYTuDLPeMsW4Pbtplz/E0lVzMkMdZ8oHEc
7liHmAC2/GXmuoV4db/vM55g1FIpYNj+pptjff3drDlhCL0oD66dQz3KhRztrLG0f8fTReLVyta9
xk8Cd/Vyfu/W5Xz+29UN+Bodo7tZvCqBIq0Kke39sgobo3jbh5Zn1C7H2Dm7V2VonNoNxP6/Q+m7
G/u7in28RQ/iVwlnTusLv4VD/kbWgW7RWMfLZrsSPArl/HIqRU8J7F4oL+IC52DV9WHcLwZkZw0Z
c6t5HmEFlzHVfDmX55H+4yX+TcSzwgfDM4+DcGh7Hk/lql4l88WM8UFyjHfn5M7g7n3AZ8hQQThI
Ik/n0R3n76XIGLIn6gAJNdHQOM6CFkxu1TmG9O9Zh4cWgjKf3aFrgzU+vGcv3Io19G5EZ10TA4q7
R6mdlt5sUiLtF9e6UWGVzV8GxF9Xpe/8RqOnxtfmn0aSP8nyRS+33wk3+lAtsn0rhGdvSv6w24PW
exqXGsxH2fR59aLHicZZ4IH27tgvC1ks6QwMXcG7lZeXSaZIlzL7e+AKEb8lLxrk2qTRVstbAvmk
d5OMEzHoQox1/sFom8VRGMdZ395RNZuH2hebbP5v+Q8kKaiktkUSafS8gPHUacDofcJYi3RBvv52
4OzUMOPNVBgtLyunW+T9kSiVWX/ztdaISmxau21XnqnC6NKtLmGxaEmzneASoWXx0oiolBCyj0Sz
Cp2adPRRPD9wg9TcLpu263zgQpUB81dJ/WTZdITmf/WtRg6xMOfbTm3TGuGeyekz18SXd9YaYdxE
r64P127cNBq1Gk4tPafEgLIKJmZc7DqXldJGvvsNoAqzVcJs60dznm2ThVutqOFoom3CPL5E7h95
s62j9Pjo0rMc9Yu/9fIbPbrUFGIaKX+ehtdom4ofm9bwYcWkWieauDE77kw9RPrDDaLhpuY/Srwl
4stmrWxauzkPubPIXRV8HjeZy1XxVM1SG1+rrYasvem+O91jpNaopaUVK6p4VBO7TWeiGNMDjtra
PJWPmnXG2Vi7u56eqaPz02GnCLa3a3QXWiQEnW9zqqPYMimW0vUqlcZwRDQ+FifNfirSPLMxOoon
SQQXu/vh+/T957mq8mqWrUdaqbBv5QmjdEfyl+4LyfZ61x5X/DlZ47h/O/aL1eJgUSxpqHz1zU2s
zpVzrp/Lw9fGdvCj4Od0D3+4oPouq1ejx6UXM9bSOf0pZJLKEl97DRTY1vrZ7uF6t4uPbWsqQm+Y
wNQlDRqSGuPEvJcQURbBVgTXFRBVWpka4nrjYcyYzeULeLs2xbv6bqLU4d/oI1/NzgNVWsWrdfJW
ajJJ+7UMsS7I57k+KL8en4HYG33zmuWxjLF0+VXb6irBW8wqQkmFLO/WPr5ZMuNsuUqXd1JA8prR
mhqPhYqYQnuhoEyD2JcJgZS7Pm24dtnBFGZ9P40/TlfXoin69HCgQVL6APCb9Yq3AEB2afd9e/1T
aubeR/T+60f93xmJB71YIw7TxUTCDqoNEzE9HVAst8dkJOtYXouwFkOLHAfmCEb2F1nuaXnb6I8w
4j0es9ZloaWcSAk7T1rrj1p2mje3oJq6PIWksXjJz4XMVSQmp/Qwb49qWamQVVEmf8012KTSLs6b
5vnjsE5W+u/RBuM4DuHYxv63w8H6uQH7KWTrhpMxuIJ0cqwwCxh4SO8Vf0vh4axI9V/28qessWip
EMuRKUI98HqclNIvhMe2++7onMHu8xPGdHpk7z9UpHQ2MjnZigQ2/cpPUl4nzwfXdmvHyt2p0srn
mkv505Jrs3pd2lGGJhEclOhC3KwjGNH8uGFG63eUVRftn01mSLwLxm6y9303z1b813q2+Pe6uCk/
Nr4TE7n0PDQD1rJwsMgk38ds/jZ9q338/FuHMoR3ZJyw/LJVURdiVICByxb/rDhp74cazYqNdNZy
C5CgoB94/y4n+VFvW+oYrx1w+5wtxUy1uoecvP/Qm8lE31CFMleHkTSrNFcAT/VqpW79kNYVxg3q
ELu33WtVzdha9kiy+FdqKRirCMQJcl3uSfrraQ+KdDXmwlPrpSy+XkzO+ZZybjaS48X+4jtckFZZ
KgQ7X79kc0ED5y/UiLf71uHkUVsrjRH2yav7vD33d7fzuOX6S124L58kP5O00J687b8OxXDpT88J
G+1LPxBdZYYUxOWurPlaUpHDx91i8KAYqyf6uf28VDWXA0+jIdG5MhnOkiXeFC3o3kZ6pH2Vv+pa
YDws79Y3/yqteg+8tW3KTHs4ZlIb01FnfzH7h4vUIimmY1swWSTyRZLYUlCW3Ck+xi/sBBu+O2Pk
1vYkldN8U3Zo8/1ShXNamjuw7LB9l1HhBOv7fT0B4jeRgjZPEhHSWqeUxYlNBOc6Z2i6m5gcWlIA
O7lk91q2T1E7gd97QKue7N7gqC2Cr9Aq9/IkeXPTnHS/H/V484+3PE6fozN2ts0qyTqLfzo9XBAm
y3lz9FVK1q11NkkPqYajaSlBLCglJz3MMjWzHXmQN6YDsQbJvfx+WrdyrQ2nPKunnfwIcKpuJ21k
ja6p4uBcZ5vt/NToWdjPj1Lil1k6elfsWEaOl96WEqmOyapj6Q873zwqoAJuz1xSv5P69FUdin0R
eXfjXOdUbk/L144UG8mlJsr1uCkQicT5F+aeAkGuJ4IqPbadBPWUL5lBkzpUuvXwYKImlaBILMoG
SocQeJIkRSyTvR0uTr8NO1lQxY4Usr78zzb5XX/CxeAfmKnUjCYTgE0OKt96fWpPDh0p6VUeZl2J
N2BIJ1K165/iR6/aMxA2yrJ+snDUwUdgxr2Ktox9o16cPVSGtAEixl2RN341wEgtqulPIGpUPvrK
aTlUkMOXbkXyLav24SDqgv5Wbak+5mMUT6V0emqO1zC5dPFR2KY5zRoL2al2v6tmw7cyw3XYrJUM
6ujreBRCb1Xn/UlZNd7VfHq/zfpIEnPbtIEi7vtictLOqbnwfXi5qmns3J++AXDmcxkm7Vxdnftg
VOoVV2mtSO2D0fkw6XqTnTSpeGuwuprFx2KKij2FyXalKJjeYjS4xm5i07A3udEuBnzVnIgnt0VX
THhUJJ19d3Ezvlm+PTc80Y2mWx+yAJPah+65V8dsfUEM5O7Lp3QfLd29nMb9+jvkxT5DwPxoDt3u
mvtsn8UnclXftwQjcUrAZLpyZZVn+jCpPefdTRFV0FvemYArrXwq56TxcW7NHvbZ5WXpm5YdLbJy
urrKVxNrPg+tuhh16j2aoz1tpJu3RmL5psdsfKO34HPcIGahr/ht1t1aLad03J09hxLqndJfte3H
Y1xbK5rUavug4/rHl3ozf4fEJI3/8Y+hwyn5FJ9zLY0xmrpFDW2OFaQ0Vbcnq+bv1x3T02GrTlUm
TTEvUcnu2o5ZrJo+2J+aisPimLji+Vp1IarNtC4yQ4A0K0klOSBqTMfoyJJtRnvGAo217ur9XSq3
5XfJVuJnjzQgJU4pvoabUaFf7aqKGZSdQFutJXQimWSnTy7O2Mdhd9Sb9vjhnXVHfnurkX4MM/Q0
Tbjuyz4Rs092LWG6PtOiJTelyXRL1OC0RfgdLryWiAmkEAfhm1ieFeB/qX1M0VgrC0r0SlN5kfA+
s9FAlt3NPjnfiXXchYjl0jr/yptLRc5TzfcWac6HuX+LbcIUSX/Aie4mbn0mT88zfDcn18vLKVLb
3re7lA/xtBK/dStbkZZsJyTvM8PueoxX+ak4IM6pNLK2qY9Zoou3/ysX43RySJa9c5eUz7xZGQOE
ejmddkJkoy7olpuhCNBP2Bpie/9gWwpkUZIHbTbldJe399rMPzVXNoaWsVBokLf5tylXaKmvZzhz
MB9zL42PyQPmBKvj3Iq5Tz1l24vthdbgzRU/NW1cn1getp5M2Lk5v3ysfWy4d0me1WXbyZqJn3r0
lVJ8xPF5O2vle9ts8xUyhzlW+DiZ0nlT99iaPtIBSKGy+uXOB2LmkO569cvaujnusr+4Gdfly1Ao
2wySYfKcQoH0Ns2f5+Fg2Ryb4n+z1DSEmH6MLzbNHev1mYagQNuV+zXSqYRdjQmdCM21pm+Mhat6
zyt5rK7S/dBr+Xk4hekgfyJDUjtjUREPJ/Y6qPliceH4D+dr5nRFY9Wbtua+IrpkcbF8PFml9VsK
MD18HbOfrov7S2mdbVbpwexzufE+bTyfWFvLhBjZ891YCY22zRu9qHrLq+nVNhuJDjy7sJ5n1rV7
+X2RIRmKBmrdLfrJajx7x8cLg2eizP3BYq37EQaEBsqSmJNyL0TD8Pb8XHiOFx888CbwIyPtwrJD
qPs68trjVeY6s2dMvK+Ti2Nr+7x/9qB2JwJHHmH1lb+tOrI+iKFpYLI2Akq3rWshGyKotyRSTu1S
0ufa1O6Lt+eP5bRTMbzjh5JbWOlbko/ZcobBOmE8S8jQvbs1ueoY7NPCMok5wshM1xeE6XXc+Z8s
/fuZu44Ztf9O1LjZ0RxMpiRoVr/ld3hR5kvTfDKbloyMEJeH9Pc5zRlcuMYOm8OOB0UExVw53Mbt
/z5CspyZSjb6/+9fyKx1K5yriUmTvwupd5bGmjYAdmzDdPN06O8QcbPL+yBvUH3ppoRgAVM4YJ+d
EZa81tP9s54CSzGs3mTZqnNnd/sghxjXLtZDHFTHQ49Wrs+70/h/V/gsX5NGlzOKJJtemBZZ9V4y
pOtlS3Z9qhFGc0yUX9cTMydla16EDk2Hz2JzEUdkgcBbbyGXPex/T5J837+zk59cjruRXGVNnS89
CSXhZYQZdvgdhgZTVTJ7gh/R4tQz98P79DJWnZn9dGu1zaLN4j1TIZe/Yrs9HGwozpnBKF3HhNlm
VpcXbFbFiUJjiVQQGEZlPHb43lAsLort2L75EjW6AGTYj2u7jplmBGcXIRXirsKuDI2yzRgXrwQH
mTK83NrPihxdTd8qH1bYR7W3YpKenHedHa9j/P40pXVWNoIPrF8T5/vKunZP5lyr3j4SSJWyS6MA
QAZlnfP08qlQpe8N9RVJg9Jpjm9qlH0Oh3asBU9m11C58ytG112Y1jlgV7dA+NY66Pv9mxHaJPzg
VwH1JChlhXcm4STb9iUwdyZPckw7uJQS3SCSyms5katuLLXho1qKRv+crlAR5PmbqbqAJmdJQHd5
wXBKG+1cO8xFs6sbk/iYlUmv2vP8Md+rmNJbZjLgPMXT3pTDbD6Eqltfrd9MvC6Mn5aS2Jw2XGza
XV7QRe3QZhp1Zd9Uj4Bop0CRiku7PUXDPTybaaG3jMYkT4dnsbOZQw8Z3sSDPhripslGNrKJeUzH
b9PuSiTue/m2t7arJNefO2PFP89jpcYQ/doKRpfH+HxgJW3L6eJhUTRAxVTFxJ8gG/8LGXd6HIY9
uLip9+pfoa+OF/nmfs4zUW75r7YnrnXLMwb0HBbfdHcVVqExYLM8YvRNlz16kfuyvV7d8rzarAGD
NGEbsJ0zerp1/h20cH8IzOxwN+/V6kYPOJOpWGgWktPn/HV6iyQwOXeIcKfZpN/GeuwzR8xvPqUT
tysgkP1cr+j9RUt/v95Pq/YUs0ElS4bYLdupNutJUWRd5O6YBr1CJ35XGpMuX1muTrRy2TBwwnIt
8+LiYgE2GZg72wxNzDgvhpRbvnoaT+GY34uWOnnmCf/uO4krNeUig3+zBgoxlgfb87Mcf1eRFAMd
193cPixil7jalF83loLgRYxT7BE2SbZTJ+RDGBxhh8Q7CvMjfpoofW5nH+Zkj/BJqc4XTiQ7JNxN
LXd9HqctjzeX2WDjQiZtN0fK5Oz/3fn7efpWG5psu8fQvdO7reXHeSXdlQoQ6fEptsTglTqnS8Vf
6drdhfkS+4UONXPGD4fm7CF227XLzW3XYj+ntY/QL6FO/r6fvoA1jiPifrVOgx6Jabnurh2qRIUg
GN+E7jw87i8mN4UiJZq7xqpD6vwaMLWk8HwKDAkuZMUZhl2z2l5cTHOsol/Bku135Ey516ppTpxQ
3+RYD2r0NL6ckZpYw2/jhhi8oWx+jfFQLBWLGdljWsu3VtHdoUMs35au1craKcxuiCj5XV+nSwZ0
SGz31Ornbx/5yeH86sX1b5Qx6fsLWTmLS32e0MeoCt+9N7qjbNcZNhsYNYZOc8RKi0qMVFCmcerv
ntD9JeOBjOm6vwoivUPeUhUOyhciT2SGB3CzTfSDQOkgqi6bx0mgNH45JPLIOjLIDpzyb8UmB9qF
ucTvBUl3Z7+SSi81/5B7pTXEHZrM6M9CQIdDEg8K++Viyw6iuuofbv+JSSGwvnn4Sd7G/XXkHgau
T+aF0T5M5FIRmPWs3hXh6YX1vGidk30fiJnxuN3htCUfqKNWUCnKuu1hHjxdqIVwNCYcKSirVWQN
tP/mcg4ydugt+8t+RXJW6U2MzIVC0MrOeSZI24o/0cp6R16cBgy4/zsVpkj623YwGg8KAHcWd5Ko
RWaSXFvbN9lYWnM3c7JDSmTpd1ZKC49otJw1hPJvu0LZPX1h4hKwII+ZRmjQiQtN8I790I7Lm1zd
688g96PYmWpKRdkMotIkcg0ipW+UwRllOeoT9HnqePkaq2WNmzpNv5NqNtbDb5giqGno/fGvumuZ
WDHh4IrZ/D3fyIpsMzOuLEUvLXRjZDiGkIdfu0dz0t4PY7pXut8AaXghNGBbFxJ2+j01DpmOXcbY
sla09J8zF+/5eM06eICTxzCXq5kQKevL0UMpfe1dT/S/F/ZEWWJPmPl0VqMTxkbM80YHXpRMLOKw
FrTJXVFq5/tls9Gp2IVpnzEfWCFbQLbxZExs1r8XN/sYwFyM+OtPKT1/WJTPFDjmaTk/zXwvjGCt
7lhgPJnR1Sns5bBF8+mk0ly7JOK/s1was0NlRW/2j1xOdG7/lXo/rV07fLZkdznLQss3nua9SUtW
kLh1UnoKt+7cHzVnKj5ay/ap2McB9q4s7pL68LMqGJvO2+PMv/Abx9K4WuEwTu5t+fvl+HQMJxKX
2q//aIZDWEWwQlU9xZEy0G/4lPYJVTa/HCn84Ci8hDob3cb+sc/+6WSFds+TlDKf686z7eS0eMnO
nXErriYa6YZGzX3f+ayjuVv0/XOYLQHxfbXSekjOwnShYcJ3Pvent4DDxXU45LOM8urrQXsbCqtE
Efxc46+gE3NPYUOUOKxVRUn8UsI9/01zg2lOb2fvmtdyEHgEeXC3pKfsveh8vuMtZ8N6Or+q9urt
AF1YYzoMTuEf6sXBNKy3j7ApYqzyqW4nTLfh7YFoDn8rTAuGZ6zsTUDhTDn20ARw1dtnnCPcbljS
65fzr1Na1jWu3FqezKQNDf6xAV/OLvBoJdO3ceiAbhi6u1Rs7LLwvHbm0ePxekjOHTLHhhW6/Bpf
hBTGnGa3062p2y10l02rgWyPKf3bdCgkcyAlXIRYWQGZ/KBA8cPUv/xbREUEciGYlAwzOp6BKbo2
WhpqOtsgGGtRoDBAlLDUR4+RxGG17CiC6sDtx7o7xNIMdbLkMoYPQ/YMFFhelFBjW05x3cZD/WrT
/7XlXbxk9fKev4nDeGWl67MNghCvmjFTWG7B7HEqeS6eyIlDD8Vd4y28j322rfxVOIICYuXLeADh
rHhr4SZK/p+7kfztn5RfW/1/gA8fwbv5fnSLyZRUCqrrKguJPdLMuZLlf4Fgj6SY/b7dSgKCZNNy
7w3qYDgozrLybfjzw1cNKK3pnQbW6fG5Muz9XMzfeLs7LjH6mKvCODs1l1flldkFhGddlBG1J9fC
B5VhsijR7KdNMnkO5Fs/OLbEvvvzUHzcBQA+6puX6XqfzqlIiHr5MfDFBVnA5HiDf8N+fq2S2DD7
V+AXhMlzfIj/y49hgYJvxRpZBXK333bMejhaWhPyfPvpVs3dUxMJEjWpiRNue2bJ/gQAOX7AvGte
a3hmAYU/hqM9p1vRtoac/jEh1qG/sUiTlEoB1VLg9DtL01EeIIdqoG6CpC+91K8E7CcI8TRt/TMA
RtmhP8qQoQorklBU/LAZJaBthkNzliqxCCOhencOx9BY78ydC2jfErhB71+JGqbly8J9OIdGYngJ
HVGraoUy20FFsS5jvXLi3uL9YDHi4weExOezWnPWL1BI+y7Rptj53Ird2W9fDUuGoPCa9KqVXggU
Iw8C22LmgVcxgJLXMOrk3Fq+GeUVKOXQrH4JYu0z79AfDYxTGnbAb/gaa+mMTnJyZTAJTwQ8Ummd
W6dFu/QckNZMz3YCuxXWICBHiv3V5rFUcugG/tL6H33Qc4DvGnfrMeo+QC96ozuHyE1+OLeGtxAI
V+1V41I/FxFjC7w0bL9QX+hhCSlNyomkOM+MltloLG6aV9uX88fY1riufUyvwpJdk95v4DD3t3ps
8GwDHPYeIX/HLsnKYDBZG60/t4Nd3ZCcex2OSCnTp6n0awIHpvi7A8xwwySWGi2qU/V2wlmKcBKY
sHnE0fMqVtD5VsIktm3ajjoR/ilchJm8foigVMhwiZCaeLPOYdLjrHhOj/N0xlBeXVkLd+z/i3nn
cFcX8hR/Y6lfzTtV3m22BNaGogw/5bspwJ7WGiy1AgUTWmPKdltcx5+gY5BRhU59jopicFZ+Vn/Z
Ph2lwOIJ6dGRvWVa4jehpj9wriah1IYv4v6TzIds9PnD7qH5yi+Lp4Bv55fDHE9LnEseJPfpMHj3
yuacovmMU1fpc9efVhy4UOMW73cqcKB0/i5eeJm5ka3HssoTq9TwFHvhAiwgFduMxRPYREhdLQ+T
haqHnxSZvlV7JCFvvp/w99/UmwGih0VeBMBmq6fxJwbttAhGGrcbzJsyNI18vA35HOY7qJL4FEIu
/Qa2fi3mB6lG/wK1J8LBa9Eozqp08Tg0Pu38JdC7iJTliIvYY9VEhJQxvbBsiOSnpfuKjxGDa6w6
m5D1tEZE9+mcA+v2kFV/PJHQPxn7Oll6rl8F+LwLVUrvbJq1++lXYZTNI1LXB24NQjX8KQaZUO6C
pr3gEu3hooXwfw7N+RuYZJIiMcVNmJ4yPZyT0pdm6+e00mNGJOXrVSbfGe7xnZZuz+2GRF2ZpOmK
tzdQxaIbx8dp1FSpKDYNBKkmjUttPAIzaZ57hduhdjG332luwLgAoEgZ7Ol4djt+LF7PnwH1We11
2IlmKMnRmrLfudzaZHtrDq5m73TyKCXesY20op8aQMScTjYtsEi6el5l5ytBnqR0VdKI5KZg0sIE
nlaSo3fHVs19F//px57WnCJ/vehYg8niqdrNT/6iAhKw3ksSl29EFJLGVfFlPska61T/NsQjafF+
luC7EauQbtkLCKXSC8dGwWX3cPF2bJ7fVt212vnvlyBJ0q6VyyC3Wp2X+pHhk/KCH0m9XK++PAGc
evR6+G6SGJIFZHHQMO8wOQx5gAqmlxkCWR5c4+XwlLecsCrgTMFTCrBo3/+077+U/YlCUgZfE9rj
lHxnneOnlCGZtV//JFWru/nORq2vKQ6HKPJB/duS/hAJryiEk8HXmy4WWFbU0im9YuwnX1/BSShV
t7NsfZ2SQXhl953bTbcRRTO9e/fbyBRY33/tkn8xiVZiiOH4qodsl/49nu9/OCz9f7qGXS/ealcb
Chp09YE4z1Qwbe4x+aR5QZ+fzgcqETCWYoaMD3X0/siCPZ9qBzB6rH1hAogUu5r0Xe/4zE8byezl
G3KvKvr1rf2vA1fUuUobuz510BC14oZP98MnFcP4LIK5Xx9OHmpAb1xnv+GyupWdwxj7oZtmgIuQ
36ev3WOxt+4KUEKl2L3kY2Ah+4f/0RwCD/4SiFNE9f+P6f/6oZCZsLcPg1XaeI+0Cz5AiCgAkD+Q
nYTVioSfdui4Zu1a6MOQkwPJ8Wb+5HXG0MTk0D0QY4FhwkZw6kuv3r6O+Pzr5Iy+GXughbgzryRB
/j1PvXWedd6QCQagLMmiXU0Kt/Hb+tG6bZ/ljnSlDeq29EZN3sQC3mTai11tLuSVlSxxoBlAMGYy
gZLgvcoKPimAFD6+K+ncchpzzpWXP8sVTOYPaxlg/PW1PJSb5YNxsZsMqGxytXyAfFZ6S5neOqfH
ig+YUvLgBcWTxq2NHmx9rF/H726yt8hfnlqjh3lXqQ+t2yo+L8duYrFKRzdD3WqMf62nUGNyd2xu
lAuIdjW3b8VWuaXCtVVw4xer7kFyQlTg6Qd9Nfw4FDMVJllTEyRHy3pVyCGAj5Rgdjd/+P53hixz
YHv7xx8aIJldjcr2mz+4JfNTuWi2feQtBAjgEU8tdUtvkroY161NIykYoQTHtWcbSvAjEsrZR4P1
eJe/cRNXDTit5CeMCu/VrPpPK8EXLUeWAOR9UrurrUkr6YCDfUeVBEy9L//manpZGKY/78WXbb8m
NSUr8s/hkkq5TdHBuFXvjpo/jICb5TfnIq3pXZJhIxi6ioLXLm6ig3VVvF48lnpHiK/X+ihZDsjb
KcEj/iPqzJpU1ZYg/IuMcACRV2ZxHlv7xXBrCyiIMgn8+vuV5+HG2acH20YaF7WqMrOyMlp/UhAZ
iVNA79gP/HcXYKjEGkI1bSNyB9eo5vkWGLH+h/OH3DD8mD4rufHQSB0DFKKBSYfTVZZfusxaXMhx
ggZWYTKcUS7TYwozwvHk1uzN3ssck7+CxAR1fL0PhszXQaApp4HCgCV59+gm4470UK4iWOTKs17R
irAakcI7jVPYykVf6S7OK8T2Ef+l0+5FDWYBOkPjte8fZO0GW2xwiMWsWlfgpWQ6/WH4jNUcaEcA
mcdp1dF2A1e+o9nDad3hlAD0Gxv9TfKk5SQyTx5cam1E0/CnoIAxLsiGVwjk9lgAWtquZpOtHdlw
CqO7aXpGeSlOttA7gxlH9ASIr3BcGKyGm9ZlW2ITfF+E0f6egU+vgcuqKEixzacH5WcS9mQH03lK
9jJ597rg+y+7ndc0Un0grtmaeFtR9HII+lUsxnaazUK2rMgMOH3ZijQJqU8PXYw5ZFvsjmme3zYL
ecrLi+AVPXlmxYui/2TnrPjc4/QY9EknFvczeyb6SZtf3aizyhdC48FOZMaTB8ARsc4cTsPE7uzl
HHI2PM5iGvOLP6c34xK4v+W0hFmXTZm/WzPLQ3bLrTbj3ZP7Xl2dNs1F3tyS3IekQQFq5FaXnAAb
jCXzTSUIyC8zwJWtgHvElOSi5eL2SDYA0vCep1eQNz8fg8E4DepfHkXs4Xc39PEYzHD64hySauuL
9z7dD/2M0kUkHYJ+YPvDnz/wkWPDuwkdo/9GU5QGXJIvUTKWWFSbZcESooUa2phPNM9I+CTC5dOK
QPI8V8QKsHnrRWwGphsLDYYopXNh46D8IL9GnkrVUFAydc2S2oDqBgZMqiSpQqDSiOgCrvZ8VuIB
MTQ3wWPL2r3JFK3KHhnRltku05xoSRBCt4nVxzbZjvgbRoZykTtgePiARdKItSyn8Rp0Epqpy+1a
oGdC+y23NIYsDn5pGdomOrelW//nxXkzOIcO98x9ye7I3hdRijJwTwpSG57Y6lgfr/xH87KN6tbE
0sPEvvmbLFLDeRW2TmBWzZ+wKaTmvwhEVg8kGjTIcpllh8uWIlEQgDygwqXJYwzswp8sAHFDUJDP
NJAEXD2ahcmsda5lV6Tysu0xO4g0CA7W73r08m5K6CYUT7yBA093TvgSy4nqlmDRXTzdSVb4E08Q
OhwNNKIwesfwT+cPYc6w+k3gWctHBrDxSi2uRRBjCPR58meij2ldl2oafwJecxbhKoDJBVU1Z4Ht
FxYv8jBQu5dOilKQT0Gf+bNmtVSSpObCTgvFDrtwgVzskZM3vvB3QPD370k8ZyWjzrkaUnBIJRKP
s+l7D4N5wEjJkc30zdLrIWmRmCjf5eP3gL0r9nAmJqz2Wf6K8915WY+MThPs2QPf5jm63+Nyss+N
A/MsAb1PCy/a8QlvK63RfbKiz0LYZEShkiCS8jBG9vuZpG8jqjj5WTnm1c9AoCywcA16emBO67TL
xf/eMdmejqExTc2MQmOpEoD75AkfS+4QbkiCyKUrt7pNKrA9BswpvsXU3+b9zGFokDxLkEGqXaO2
Nl83DbdGuj0JFwTogyTsqmYOZvKkt1Ue6pBYoP9ClUdjckD3QtggFA83OKOD7LsttTXRAZCTKKYY
n4McR+JRMI64nWNqI+71gkBWGLbESiLaLJl+d+znHiLeEVp0sEIHl2DyYT5vEniUgMj4Aga1S/aG
8sIj3yg+mKm2S0xwEImS7ku8fVvL5Yv7mgNjbkD+eU0gvtiBidnk6BxMAr46g/c32hWTzvhh91h4
Im8i77XePC6/XPlMDGXfQZc+5/Fth9bNYMbjRuSepkRBD+ESFDbQLmooGFApt0+U1eQDOLv9k/Im
/sGmlE6cH51Swagn9w0o8iyfoVoCKS5RWgMpP2nq4R7CuGKCihlcGjCYrIP/oB0Du4YVRe4UghAL
E1lThYIGR/ZgotLa3QU87tbGe0Uvf+Lh8zUFFgM2kLvd+ad5clz5ntxn3LUzMsA1nCJYCfVrwM/k
58KrCwVJHryUpJnLNXkAVAx91cm5s4WLffEVqQ6UKTk/EmfR8CjgCl8kBCiCnwLsywHduwR0eF08
t+BOcangDGgcB9lHliwZd+S3RuTHC4lMkLHfmCWIOdeTCwheLuK01BXiiSElFK12zL4wDmaSlT1M
FdUZ3nGAEQNGe1CK+MGqY5N2ssfKT9nZJ9Jle//5fMzsH3pOzYhTycV49z9L3kt27YSVh3/RXBj7
eMIUXr6WFUBHMxXlaSo7MCVyMOXD59Bz8QadovC04YXkzlJYQkHGSukOTLn3ZC9g2div8+kit2px
fq7pTibnJy3rG9oe+smiM0zlvaQekvJGSp3ApPXYSpdhQQLbWP0IhR+hRn7McF6bQEzYXFHXsnuS
rxGacQeku59nxAzi5kFaPBsyvQpDbB5mnu5CjrubB2w1zRgTDMkcaZ9/UjhitkH0kc+0g2HIuxK3
To8PWLqhb6VHnW0AceyCMEQPO2ktnBhN60w9MqlrmcJpft34xPXYCm12qhWdqjwmu23O+2TVdC7R
7bhgyvdsWDmRU7wxZaFzM2Ln6lP3ye4qZXW2g2/DEIFWW35aErfIZAeARzJwQ2wR2Cxo0eS35eXp
yOSuoDUbh5kdu8Gv7FcR2ybTjazXHweEJuUrs6ZXmOP1vRZ9Jjwq8dMX+OgkNtDffUxYTrZbtouJ
bMKyFaMkpgXJTAN2aBpNK+Ms3KTk4IjijWzP5LZ9TzLk55oN3tFu77FyoCfVxLlLtI6dmWRREm3b
L/JypxOEVqfxexxC6rNjMDo3p3/AyKcSkOkN9+/k1gFV3gfZ+kJfVXYybg40i7440PCAWm0+YoFx
EEuilByedWecm0NzCCqwYXIz7Epk2bHU0K9U/P9Nh+xMZs43gEEJBVewZYKOeayI/NRVQLGmvhqA
h5C/pJwZRdyULCapf1J4HJQgbNqXxzhktuxGXfEd2wIv/f8g/iFfjO7Tws6+Ybrwc4sgu5AEk0yQ
e24K/gOehCr4JoE9PUTMXCUzxsfloNdG4T8rZqTw7oVOjaggtSLN7g5E85m93FRZp4VPUVri4qpA
zeBFTVXKJovOlCUP+gvAV/KF8eLd0SG/by/9Z0BHKtXXFO8Qc3gtQQOQ31TAflRxdkUgNYKdSEiH
19ckgTU5ecGMPCl0nj81vP+/yK3oBMGPEaAzwW3X0uiQscMFcw7BK10G/GK9Z42sxO0v8RrB3Ypw
PByn4IJ3RKoafp82DgNW9tNpCB28PUfd/mCmiEy2Y5c14Kq+rrymGqvMHGUCEVPtPugmQZYB3wj4
Cmu1j9Wp2QVCAFYmmJolvPkbew9TBckFXZ0xLkf2DCN/sw/Il/z33Sy+Khs2FaS87BF8NutJwIYk
cdTSE8CxE6fCH8ZbRem7PjkXmrDWADpfbp9I7SVEvZPztjDFOHm0bQHLuc2iZqEgkhOQQkeFTMXK
GmLKFiX6h9wG6p0FSOF/U4A9kuV/vHvoyVTaviXozQBLEpzwm0m8Z1VzQ0nu2IE1b75JNiwK/HrJ
7S3jayQ3Aj2xNVc5SLbAjUXsG6YEAkT82HzWO0mQUiaYw2pKpk05+3TvO0gXCTHVkIDwEPudyMI/
9AF8BqgEVkP88OXQ6Pe5DQpDcyVDk+w6wnKAGMKd+UMkvkjIpdVA5rJJttrQYighhmycEyG0Sh5n
6S7GPTKDs09EBda06l2PhEL6NoGG6HvkN2Rku2RT5CjcZN/yiNeXVI4UekX7+3+nVCM1QBQgDkTf
mESmx3eJJR+ZCcdE+wKNIYIIj8hjM3Jj+WIc5dBppqSSouVIjlxSOjL402QSH54ETIrGIhVXHmXA
e5j/nth81MeFEC6unyvC6RAnYbJPubZdj1S7+BuB+BMj6e7/oouEzGTDOqL7uO/gNE6rO62YWI1i
aIwoAutMBp8LNMkgtq8L+MPC4iRDW2pyIYisnD8eVTGoPfIQoAjc/vkg5jC4b8d2ukgsdhzcFAVE
221ot6dG4Pxl98HMG5iQrUjAQd5uBnhKkJY2kOGEmM1bA0pEfSlPG8jeNppg1clTPhyW3k6zA3q3
1GSxZYbJcO3YHuzo9SyvQ4UmCUMPV0xRC7oOVgQf9N2F/YCE5I0FqvvBHGbP/tx5jOkVib5NmcXQ
QYvyOABb0TEeHIay5vBGwxuTURtsSn1cflCIvqwTUQKfUYg63qUSe2zEpJYKyxSZSWSDjmYACwe6
WVu73eULGlBQYDA7HiXr41+9UBlEnA68Efcr6wCh/IfOVvELw9mjAi0amvig44fAAEbgGNYy+xHi
EGJlZo8qowdsvh06JA+pQo1sD5V950YPLr/R5e5hjgFhAfkB+AUe3XT3kR7Cy45sDMcw6hXnPMjR
0L//hSvcunCaq3E0xECPSYcPt9512FfZcQkRQB+XOtyk0GGk9McMyCejmcS5d8eq4oR0e9IxghiN
RJOk9vC4anuaZ0s8xrJdgsgpwGyDNkaDRiB0Mrn4hApXSoJi5xAnNNaLh77e8UIMo3GboyMmpENR
WvSieUQ2fqnR7ETmCE0XFC7txy1Nm8hBuvBQXavpOwNyQ2ijrhOk9qjrvVps2zxYRObXK3aEHoWa
QsXu0Bqgzug4QzJ+XDVe9G97QyCBJ46sNs2evLa0biALuLuMfGPeSMiJ4ilZEatfzMBDiYbRDF1+
RlDgHTdaKX/PTecnZscGey/daOikeLUMWWt2w/tPoAe3BYEg06OZksK7tmKscnV3kNG467yxKmh2
WeJ8uh6znjCz3HdOjKwwD6hsTvYbvuKFtZ5TXV5P5Ae9Da2vG31zh5LSPW2rTTnX7FBqSMy7dx83
0LeVhFS12iZmdT+8lMbgaRctkTZ9WfqGzhmuRJmhg7jPGrncTE2bxFNt05gFdxm50EKDyFsMLvFW
G3kJK4664VJMEf0mZ9rRTst2oXsPEKx/FZvZFWJtqcxSuqOdKLVQEVxGM2XWrNQtzWa/H3anCmrk
Odcr3gAzZEYUqT/Sm39PVh3DenaejzXHxHuZfmNsfI+oxNW3+fDNXf2NVMQ+wYkEerfbkeXuMn93
Nuemac9re+7b89acz+fH+ZwEm9/ZmOZmxzfm3De91X41mVjXFVz/lX/Xj+FNVivL8qyryQfPs1aW
7608vjH5Fqpm5XmbG8jLigdNa+ZYs701KQ3rapmW6TmOkxgzi5a60tyXpoUIY8KxJyObg95NeEeP
F5gcfq2Ztd8jKylN72Fc95PrHj7yynE4FqYOvKyIAldXnbNYXT35ZWvPgVaT60ROC7M472BxojvP
qhzL2/PlRKTJV2vFdrfiOVjQyRerCbCKObl5N+sWWd6Gs+zwyfPM2waK6LbjknBlid7so7sEq70d
P32a140H8wQOhfrRwTzZTiye+t3ebqF9I0Mn6FZu4ZqEZUzqNhiEyRYgv7sSyQM+RDTbSW4v/4uq
cSXSuZXoHDcb3q0Nr/sxuOgmF2BveRzz44E74V7nn2U/nvv0uJkcV+gyzzKXtmEIZDI/Hu1jz7Tt
47G2TVIPezqd2l2LXY8AP+eNNdjVyatfxpwTtiUXkUxkfrRt45hP+XUb4Lm0jGPMZjyF3FCMH8N1
XQMvvuPxafCPdKPgaXZJru3i0WHYX1ZEMNPCmObW1K7tKWvMPGfGjku+wdbwdhqdk98A7arbUcyF
Oq228ZWBop4a2Yvhud4OCu95GlfbEV9n1w+RQKplsrhiAjP6+CXE+qepNj+RcAJT/wdNty45GGkk
oz8m6Q7uvdWMlJ12CHTx0/SwQt82wa33D9bznyAQtVARDfk0AF+CHYPR+e35IKH037B9es9532nt
fPxAnnau9oMRppTJljJkQQ/EQgns/NJcJKdDDJYao0156K0eU8gkKSO6Bxr3qXFjpn9UICWX/EA6
qPe2g1l33Bzv/7pHAn2srejkcmlRX0Q7wqoDreS2JM0LECd/dOk7j20+4Jgh9WxgqdFe/MwFOuvt
TxAN54GfwD6FDKUeOqMJVaiXLD9TfdX6jQP9AKP0nurvBoIJxb4TLMlPmSD+nNeraEq9taCEYhLA
LdqdNuFc9bt95sd5rTbp0jFCnfUpsQ8zSkqJW4KZbGi1ofmj/95JnSbM41l2zhlULyke2zEhDwAw
tfQubccP98n8FwCEl52jpB1gbEqDp8UXlxI+CtI2ln/qbw+/kZGjUc4gFqOseorjQ5VYJUE0NXrn
ft+qzh1o74t27vi4HcOkjBBqIgTOLGjUUsWm1BopdgvgqrtlaCX4ovFvq/MO5rAjiVs6/cDOQNSg
4UhYrliAYK+IoV6JNoHmIsA0tnP0J0BvVzKNO3KynjjEkLBg80t7MSothEJwFVRUFUqBe+qqZ9ID
DDLI2xpUVEjWFajtcJcpFjad8DF2d9m6PZcJUjdl2zFn2WS0fZiutiuM5dLNGChlZiMnwnsUmUNA
R7uh/wtpkKduIDMjCUOWh4dZaXxqk7pFUzyNJtO+299tqVBSGIZqfmJTbVSKOLPu0y091rvrHLJ3
08LNYTgF6jALdtoc8GZSpL66zhWrTJ22Z1bUYpIk/fJ7CgP5kJV3rfqaZ2a1+Lin2kwwmYw2RWYr
kJr42JADjdHt33GkQSdnAVYpZE2UWZSNZO+KOaJLHDauwMbAVRtkUAmi50UL4w3poZv1tqCY/wPO
GzIEsGc3XC1Ir7t1or7uoTjCDZAFwKQOU4NjE2civHytJ3TDx5Gcx4ovn6dVJ0zldrS+NQKXUW2N
aXo6hg0odY2GxpK95mWFOYgs+UhDsz2iEnov6L4YNrgOUwwxfW2Z0v6winwOHy8A/bkWDbn55jHr
L/vX7qZexz9DzpPMadNbg4KdvAyfXt0KN/XkvcPYIdwoiB37TsZlGc5UsAzVUnDCe40fDVOQ3BO2
rmDofyNYLxQ/wV913/Z+ngyR+FdvpY3vEF67iTXMDPKqN2cfG9xyM56QzIbHSoMdy1MjJPkFm9Is
FXUWitDUeNP4M33SXfRBMojFtqF8jNe/+w9kHcUnQva9ANGICiFdqMLAWkNkvnKbIPTuO3mFtYpN
vOoxK8mkKQuAQMucYcdpGWoeUMS7QeOocN0o0vz0MhxYkLmqjgEEpnxkdN7j5ailU5PUg3zDYUJ+
p0ZnpVHUwsUeSkelDYPiC96XCnY+3H6O4e190ZGF3oJtZxUth0xAzXawD33wUMosUtfYJiu/N6TL
Jn7QlTYn/cdc6fG2xN2m9/n37NoKJGdpB1SP5882X34WYIIk6q3TO4dUPtQgbA26GUW21Cbc5BW+
GU5Bjsjy6GM/NM7hZIfOa+C/wfffy7Qzo2zRGqN+unFr4zTTPt364ZUNM0eu75IgSUL48JrCTZv5
51BnTg5DTQc6CXvm9HE6Kd1uZrH9SvoulvVdWsEaTtmp1wWtKdPPoQO1isFJbIF0D3FhDRB3O/fW
SjGCx6CN9LeygtgewR1gp0XsxZiGDJS5iIrz5o1RHJW228AaSldJSynSGvH1dQTEfqjzhJgJszFm
1RQv+33njbXyj5djdQuY+Nne2/Xzvq3vgOyUCsw1qsanavzBfpbY11p3JvU96d+fDeBrA6/T906l
PdCcorGGkaWmdi+1i89l1HG71Uo329R//RswYWNXTIjrMPsB9iAn8857iCK/4416TvpZ4bJxogyf
KcoPL/bm3g4dapo+xiFYICxxS9RTS/niOa+BF48cPRnzEtrLjcC5dGuASwga9rvFrROhoEydE3rS
vk3E68yLn/hfuFcWqqvdutPnuue/t8V6KDPTZiOnpkVzV27y64ndEX44M1vA4ylyguEIkbf4hGGa
i4cr1TNmnveEkRYkPsqhXLzRqyxfgaO2EuE1/z7hJnrtMSE6oYaA7ckdhCK6SmFvv+tJtM1ydmrG
UC/ehwFw42dKC5vfR3IyMhp8+/DJm2Jr9Nq35mP7RSnZ0Xo3jDUZCnhr96MDYoElzWur/kJHHFLg
07PnbDAnqtBrnPPCfm97e2pEYLosx6CoKezTpQEqxCZsjztnxOhOTO6xTKGfVTOgrhkiOa18HFY7
O7DRix2fu5fR5uShCvD7uJZunt7T6x5GG+1XWbAnv7w7ivvtkGEGcs3tLsYRJ+upLO5oWD7GeERt
gfXqrvqX/z381ybePAdnzQ52+YddpWPzTikRzjS4D2FW/V0EitXnYk9RDyAxKBI77M4ejZPQOYmU
AKciDQ9aY4AqAaorJSnilsF8dAzMQnmMoeuAjUi1YgCY1KOofrm6wgeZ2zAy7n9vyCPpX339YSVR
rD70fBif3BrB9ADsAc6NzN7DA+CliD/nWyzMNDKjlznYhRSNGr4NlPqjwg51s8+bVInz6udagfHU
Vkizwn4YOzpOeX1GCjK13H5oXpw5LexdbLe40I3elr6Ldu9dr9zd/SHZ2KTKGI1WZodOYvd+E5Xt
hW5FaG0bHDgF6B24nVn5ZeSEUSE8zd7NT79HjnQ3I02n0VLrHl4fkqg5oaeJETM3TvXw+ThI3Fiz
7iNg1LE2E0erGuRLsxRmvXf9GrvllzvyOi7oVuhgekwRThMoopTz0O5OT1OUKlj4MNMG6pyxoAie
YPaqz7WcqqdbtX/PXjCHiGy2KbwpB8dtEHEnWmnKdsytuLRoKKERVPOVjEO097QxTboLyKDObngo
GOh1WrdXJJx4CtVkKqGJKp+OmxgFTcj7KvPES5ySPi419QBZQY8hjqLZxq60Mxn6/dkIIvuq8RPw
Wro+aN0hlXzTl6MxuQnzWM2XlOwP7CXDkp+dFDQ6MEJ93jmB4NV3NFJK38rW6QZ4LPv1NmIBTHkG
u43SvJ8Y2lJbdkg2TfIxwJNhYGjj/QQ3WsOhTSTZRX+C6+IE1LE78w6VRTF5zGpvjQZ4AXcYwnn9
vXFA8/5Jh+I/hPn5vJ6W+48dXmez1IjHlSNK7TEKE9hqQ4wxGjuZP8dB332NRYktktP7ODjndoLq
J7b65E7kdcyeOGGWlzs1fOEWPNxq3XUwC3lNdlfgZhhLSxlvh9YPbZKoRHrex/k7oQcTnSOyetSD
7PxoMIJFu4SysulNXjJj2Gvoe7u7V5E60MBq3VkfkPiINAoLubo9cp0GqS7N/WMc3eAb4/FtYPyS
CbooCGleEUozHsMhOYl7p+UAuQPk5F8OY0nDAg0Nh9/Y6dNO/8sp8dsRTUsPF78Gj2UwphOM3+5T
rKdAmYpLGmIhxkc8MjQPoTMj//3YxRTpjB05jEqdFFPm4Li0Z/u3HASVnng63QhL/J2TWYCnT+5i
PGo/F8V9VeJxypXeZPyNjJwJ7KdDN+zQ4htsX4rNCFrlrwYSKgFXGG8E2hW5GaRnyoR4PyO0do3e
v0/PDVZ65mkphcehVxi0OSAGofzuLCkEmDD+DzDrX9iJpxGZf0UTRBdGyXyc/gbun10bFwyWIVj/
EJ0B0VHwguzYKNOgUB1S7i9Fq2VIxBdcEWNbQRf/0n9sTwP7Avbuzo+xHdqZGc8mCJX9G/yfm7kk
xJ4ISujfEYZPIO0JaLh1OwHGQ2iCFdCE5HQsgJvQvu7YZ8AtpJ3wDqV3t+erW3fCzFSWwUTWB5ZP
xt2dvIgYg+Xd5a2avam9cTIFSXhJnW7uTvjx2z+hZ9OHbSB6il0qvg03/7cxUXoMRRXkYglqom8i
keevE1qNatIwny4VM2sKYtLvz6sR4Nad+laqAeMREnx6xxr8/S6AjEr/DfO/fp9/zIpkhgBD2aZA
Hb89OzaO5KJM4O5jlZ6SIMIB4a1I3yfGjkFiK4zHVY+MGV5EqFVQwuruicWLQMxVtqfpYxbYHfPY
OK8JpPWWOBakTNjCl9I8XQvv9U9bR3/Bm2FFhs4uZcHbIxyAZ7ZHy+wfXc47EhI2OkxFHqgJkDsj
Ats94QK5vpCxKOobGxGqRf3i9SbSMKBO6A7YRKt4kf6BySESov06/c135ey9amb1Jl1tw0OPOuG0
JJrAjKomYIIM8fjyAqN/2S9aacQNtI2OMLJ3+zS2oDxAHva2gZvBlxnvqwdeyT78djV60FHJ02/q
6RTSqPWn4a7HiPbOlBm8a2We/HtPGGE3gRpUr911f92sQTiDn1AH5CKY7+4KOuYQYPgzZmIQ6drb
YANtNn0IUALp15IUy1Dkx+qZvEljzp/yD664hGBFOMBIWQzlESWwnFvjfS3iMX6UDzjHNUNPPAxq
EEcYImsjlrLH/f1F9r/R6d9APWZ+Plgy/6lKLo/mpmB4PfpwyTDdfPmnhtUBMf8Asq5VeoEIi32s
yHxQTB1MDxhPeO/QRyGsSDYA3C4OzCTPiE1FmCj0WZ+xDklo4PLJ/HlXXabFvCK12TU/pAxc5LB/
6I02bffhpMnvkx2kE8bYbi1POVBJxdhwJkliXTOgWmmrYwkd+6N0jfoP3uD0r/7roV38HbVT3hwN
PlsTP318ErukiwAepPWXEpwgWt0nPYQHiReEk0c7CbtgHhaJBeawECdYwKf0TQ8YDeoUCfMmnTR0
EwBebNsR80CNhm49dNTbM3VLxUxzWlgcPDKxjQT8gPfGgLJPCWBDFVSIirjUQ6MZeQ8NAj3HGhw2
1O4FKwo9reeSmZZclb6vJ3Zzmn3CtYIODWEC9zdy3tIgZwlCK6dN5EK1Utj3M5pGZEnJaPzc3wEf
0CMjZMIl49DfsP33x33ugH3uoAcljwNhC3tHrev2BCRh6JgXwO4h36DTjgTpd0QMQwtzI2kaTj/H
0bY3V2f3m/obRRDOJy/cvzs4yJsF0gLy6Q/eeHj32S8wGjqEzo8Le+MdUA+6CtqdJh0UT6mF/UkX
VRlks2pqW3UZDZhQbrZ3G+i83wA/WOHdff8McPW4u0zUeWKtOgQKNEYHMm9yeoo+YL0aa4gVAV+F
Mui5tFtV2ZbWyVmPjvEDTScAZe0Bx5sPHXSU5PQfnsvzk/bhwUa6APfhdjSLSgY52CrbJ4wf5k94
Dc7762D+JH+m1ROUQFpOxGkRmoYSrcDj0H8WjBsyE8wfNYddqaURYrTPUTWNHPKh/oAdy+ohIaQf
U6PxSeYCcdsmkUP7BPbqAaUfyOqu3RfzAb1O1Lo9JmW/vXb5D2uQn54Cfc2rfjMCZEwBmI6Xff6i
z5rMZPSbTPrrzhZJocOY+g2nzDl219q1pJftByuYPk119IFPoYsI1w2bNGUPNnvFOI+t5iSxZxvT
omKdnscT6OmrXkBYwRq+cWborBQauLu8lXGP9sW3kx5zVOhAlQ/dC3q6rUX0loWbqEX8+fmp8Q+N
lxG69LA/8O51NjmlQIe9H33f3UJY2+ezSHRoydi0NLWLfBpEeofCxALJQPEzsIk5PHT38iv6NDSA
wn6nzmdRrXc8nsDPPhz2yZ5pTH8ic+lWphuZrovVoImUoCBVWS6X0x/btudnhKTy1F3ltq7m3gu0
XvGik1vqcz18jjH01v9Ow/0gP2eYd/amqJMoIFOb2S6NelbrIxMn3T4NZerqoS/jmgHtTp9G/MbL
mAnPpAIK202h+8P35KX7D8bsXOPpG8f62K5m+PXBY6q4b4FytS5+wFhbS0ymc2fItAxz+IIctGBJ
Vcw6HjbFDA9ihc5ULJXW4sCM0OCoHrgl3C40Oq76PAEhEHwQefPgb/CngqEh0sVtpQ+0T64Ai+5K
xsAmjGyI9hj0IAHcMZiOI9JQ4dkrCCJ5Jl1jhGJSD5RGGzgdocI3T+Y2vWQwKlc6dYiWvDrZE3z9
yChwaCUK/CXkmG8rbDxGCVHbgexApzILngHpIwzAOCZ1GUJSEoPLnS7WDJGQyn2H3/N5E8rJEvuw
VXCw4WWCR4ErHU42ZMalnV+Z/djrjfVWuOYhVHAERk/xXJ/reXIkfFLqVfh20ozJx/HIq9ahMJom
5TO/RJaBLD5wiaZQvdgeBAiFSMwgrek9RLuUjyPAJlxjUhdPYCx8C7ToUN25BSjOv+BK4UpkJiLH
I0shOXxNhmC9ufPszYIKP1OD0pwaPZ6rwM+oJs5lYkbZDGCbR7t42ayfLVW+HprDQ3YG6U6O9JTE
wH104AZIc8dtdxyXU46nFP6xoS4dTjJEern3UkFMeP+GP73dycl+8qP0ygAGjMwwYRoHMNILpIgh
Vkz/8MEVBrfHVfe5+kXhZIHDSes+gDq3D0AH8HThRX9MYnE5gTvTw1sGC+J9u6h+9X2+ZOLCiVC5
QLcKs/HhBiRrkdXCTFF2TDyHGBuajCnkjGaFtwF2xDhZkLAxes14zYrdkIplcVrnzGnePJkjVsyY
M1jA/NL1NsuR2X4nqtW1dGWVwlSPsdYGmyflAKshurxxV4O+xuj9D0PLeWu/l2fmhAILiA6u+ZF8
PV0oP09f24cToBYWjmgu2EWeKwYzIHz7iy76Xz1wBn+PQwhD0bXf17hh7w5KDyEAOEGLYOacXkGE
mHrAzIVin80/FqZZz3XHr+bVarAvp+mS2IssEtnnFUECoMVgz+ZN1R0+rcENGURamRomHwVW2eb9
PVfYZftGjQwHnbjIK9F5grpTx7PK0m2Fn/hpEjnEg8EY0Uk2E20ixTp6Opr+6l0NQ9IC7c11zWKo
eWK/xyqzsbrLF6oBbFfKafbes0555YxlDZ6RQXhR7GcciDujdMspnULwRqAHlLc545rpF0osPd4E
OGiecjsMZ302lkbFRHfGDyNVnolIqU4nn9wDwno+7QBLk8BtPztVszhUj+lQJAOcSeAyqrObWQpz
4ts5q7RbMPNT/uIC2CIBZSU4yauH5ZrDhpD0JW75bpJZnWbRyYDxtzGP0wiC53ED2rjjOS0SqUOu
eQ2+Nw8vbxwEdd+mikKzIuxKqKDp/UpsNZ8i+OOHcWdJQsNBR4E1UCfPxujRvosxTGi+uu6pS6/k
G1dyqArk/gQakljSBCwE0KLh4QE2erdwc+6r5uk5rerp6Dnt8iOiEnIV5Pml1/24+sAlz+XbTuKV
J49OSdFD0waAvhUN/cBEuJ2FJtDXG5Xde1xH4+7bGvzmMT/xUI/YcTZ5iTcc4eY52sbqrKtYMcI5
1RQGEqMx1HS0pmNTBGmJcRQeUUifPWyIVZgQqE10/U+ABjdSq4k66Y9fXmm1bTwr9j0Qegq+dQZd
xaS+YtpySi9a8JTCGag+HTBDVCR3QnSV38rwUn7MIdblFMANAP+kOE16uP6QTGF6QGfmY5WgPduE
CyipENnsgqvr0dQs3hsdjD6CmfJiJ6cjlh0VHBgt9Z2MeFUs4auUZbAaYLv0/gtmMMbY0JzbmWie
2l1PHqDAIjDqfnB9nVHkQy5Oh5eEpEe84dhudMpgjIHQNDFIb8qajOe1G1xevwwugezSPTAC2pzx
dBiHMw1nCuREP7dspkwYLwiPwP7Htsre8vLDgftcE8XBc7GPvGU+6VieGFXBZCnpS1Vi960stP4k
jzc92hCR2WXrIQ0ggdH2yMsWIfYFuEyNbBmmy5Avpm2i/6GSqr0PNSJRyw2ReaGxG4y1j39CmUzX
BMQMSNj9gsMRg6/zyOG3OcyncjxmPEvwQxjMsExwejg81Ist9i8yGSll6HRzrUnR7s4g9IldXewI
2+G8P3QZ6EqP5wsDW9B+Okh1nCUmRPUAeIUhJSe3AczE4ZOATTc6jtqF19XHKpsaQWmEDRDVBnNi
218kS9XIZtIs0yM3jGkaDJcnZVw//5FNkHqQR2iKaA8p91odo1yZSpHRDvMdiMGrndBo0tcc+wQ5
1F/Y7LOn8Qp419OpyEbKgzQjfuiTAOvlT4AmRgbMVC6XZpQnVEArNuQ59TDdxlCEtJoNt7nfai5q
mhooBeEsVid3L6N4hTYBsCDtoRwY/GZO8KOsNdA+p0FT7rTvcYxcsHC1nFFCxvtuDiH6mKmEdzIR
mg7dj5+kfvJiFAF8IpHSSstl/8RUOUbQU6GilbVUEvQTu+v1wV7lxEyHOvnimJm7nWyRRROOyvG6
0BQ4LmAtBNlxYiQkTjk0C9Xu+1/R8bQ7mZtFFjxQSM4dxuJ2y2X3h3eWUepIJZG5gUDc8dCVlcB6
UF6ysl4jO8WLn/nqL58pWX0WQs5EZB+k4K4KM92rt6dARsZ37i5jx7NahoazDF+zO+Q05nsA3PWR
c4HLzmZ9Zq2OGTpdQ77H81C3C9apskuGLjcFv8jGzsqlrG9oAZtVOz5xq7CyMnjq+vvoL3knT4tx
Hf04CXkDSvfWHwxkrI58jQ0YX/TATJz8M2dOB8ABH9m0+ciKZHQK80WQEf6PozPtUROKwvAvImEH
vyo7uG/jfDE6M8oqm4D66/vQpGmatqOIl3vPec+7cGKzTHt+ibaoH3o1gGsplt+IJ/kPNWcuoTXJ
bFxWgPfwPyiakEAgWACu4b/SMbPqOJFZcjzHnIjFONdRKa8+0wV5IQz4mOtVEjvtLJU8Bn9t4bD2
eAjK3jUEm7X/gn2LRpiR3zvsjbDpIko8JqAtzmmFyq2zJp8lpxoHJ7lQbesz8EFLrIBvtn5O/pm2
gVigfTx6Yv6gmvBav1DzalS0WFpUrHjydGyE/PKCCfG78zqwXWZ1/OObkTYG8kfkfx1DacPi+Irl
dQo7HK9KbAFzhyOLgwMpEPyKlhOksPv/r2rG0xe82YJqE6Ihz57gchq8B5cjh3MInJ7fhWZhti4s
QWbCyhtmtMtzy13nBivMzfoZj1yaLQQxVJLwyQn3iujfWOwfYXqnr0SBe2Yp2eMzUXowCOmasRof
rqDv4z5bOpUM9W8KCgWUQuQif2g/Fgu8RB3O+GKJs3esWYls57LDo006bcwwAukhR5FqCUwb2QZZ
/hJj5hkqNHJzH8WV84lwZ/6nADkErz/s6k2b926PMsYlpdUd31feFoooaOwb8jUczA9m3NP8b5iO
I6B38PwbrhWJkKXHkzFeuQCMNuW/s43Wsn1jcyVeDjGcCQWF4HUhBNNlUcMPx7x5IBd9ph7B4VDD
sqRrNqcx/ZLXgjlKXCzoD8SOyiFRmkj19vrIFh3iSKjWMD14VuHGn+jJU53ufZxMjdHVUJobF0Iw
uC8TrIZ0Tw4Has93QKY7Cn3C0UzVF1sWPDsPfqhzmKTcPS4VjYd6pV/jaOH3jsjdyukrhyo7ES2F
M+QoQziEdGqZV/WoH3nUTX78PpOw6UGYdfxQUu5pKYkWBQprWTwgaiiZM0vab9OXnTRYdDmfv/Mx
wd2RD/2l/fG0QgB+vOzi5wObMuBZS75YPVS3bPnNy+621MdflOEvCmkRCni3pb9kJ++/BQ4uLKqA
mjnZG5z66Plw6CMVZ9xRJvpIuuWaRt7VkbvLXwCjvXAIghFABoFssz55YbOmS7WKbtt8w9Vl32mX
vEYzocJb8ztZYPzwsM2ZZk0OGvKr/8c7o/9farg/yLTno4rW+BxJf1o9pUx/fRMISe9Q/NS1JUb9
JgM0/U09yLYAduxeXD13gIONjDUSJNXBqd7z+lQRJ3B2YT0zXWJL6vQ/8DeFye0JuIgQmnpn3KD+
CIHpEQMMtichlpyN/W5kJAFwhonpDU8dRxyTLpg57Fi0V+R1UXqMnYV2IEGHYeO5cGg9ewQQiHVM
q/tlgAnBQbET7P4vcBvYCtkHc4i3BcFSU7BDul5ikOhKeLn61CUWwOJYyv0HYB+YSk9CMpsGvPsu
IvpuOMXDmEvFVZKjDaILffgk6c79lIO0QiQe35LNl36oHD/H8AvVSf4flSV9XK567BNx6drScxVM
LpgC6jYQJwFR3EwCshQaceQTEws+d795MjuVx2S+CxPHL4bn3D7I37rDWJa+CD517j0XFLy0xNwC
uiUQ2GYzgpxItmm7W+tBhw5DrlnA02DQTWglXTq9FQwW7cDeD3+cbR/pF3yGAvKHxugZ3gnbIX4o
XAyuF/A6NtkvjS2dF225SoQQJKSP/brcEwpk2IfVgkMDDQNzZlT+n5D7zIvy6iRxajD8Vgzai1+E
+1wqtocm8gt1VojH9ldWqRXWrfGLJ8SKd+WyhIBDCzI80jMcFX6Rf70uTYdjQfvDHTBbrwWpUE4F
HmHV8vwK6cE/rhlhaGCweVhnB6qwbV5xHgFkQoit2WfZOuubrtkxy6+rZd9FRnlLZGTrGkqVCg9Y
0AAW/cPlEBvPvdYzGXwKWzrESlyS6on/QwxebC9iqryP/dY3Tyw2pLnMkabsBP0/nQ+hrd9Q4zDs
Se0h7A/QgejbhsYSaToowBusOel62AqQ8JUntZ5Dj1F/iDMX52jbXwhMgqwh5jnESCA+r17QqjnF
oC88QrnGKnoRXye128K/ZyyMSKeaGcsJJVU1kyXu8N30iw06Z4stmBm8MqJ+BC94L8xRurCpNphR
/degjfvstlAurTQrhcTO0uV5CSms9PlTE3FoLCZ+ku0y1aP6lzfqOu+xz36ll4FRIcIu0X1ATo9X
ta0Gr68K/hk0Ig4x0BUX6Jee5W0LW3lBzttygpxmli2FKHfJYlz0dnoYoue89Qj9dSjuUU1i1jS2
WsSJGwhetc3459JP95lDvQBZN3c/c4SO07BZc6aBX4jffTVxWdHG9zTxTXY3NDmjEj2H4WTt/4d+
cUK3LVO0dE22H93LhKkU9ENCg4yAc7ExI1n1tVWqIYnmJBb8CadycefSKNSb/Rjfib/+lhqHrflT
haLHwJx/Ir0jHot0QAINTy5WFDYxfh8qyKDu/gPhvOHA4aCSNO1lwvOuv3eQ55LXKIGCzCV/thCt
REzqUNq2TATB8PoIBs28ennsUewNQcmWDPMBUcBCVV9k3oPIQr4yJP+uH6pkq0ExzRGPnDHVfVji
2SWjsaX1lkv4G7Qw2lIlUSV1BIUsIIBuJpyH5gYR653tIbqUHydtFp24bQF/8Auvo9efyBhYpcat
1mLtTpjaifTKaOwGxRNO6Z2yHxaLVACZMQ8+pPW8kNdA9gqVsoIjgyVBLND9vg8NIu7wFPRbAkLI
R7xb+MC/GGJgf4cEsl7D8z8b1OFOefh00zfTSYZGw7aLZ8PHNx8rRgXvNbDCe24iRbpKZKjN13mA
1H5PDNe3evtA3GMuMliaOdegbs2bPsxUR11DbzhPZu1YJUC/hgVBvsPOAHB6TVXICniVlUxr9Xl7
J+eO0COLQgKUVXIU/yP8fFAFMlAgP6JbdbSVJVnSgUyVrkmhpC7OCDioM94Qz5Q/gLkaXTL9BlI+
dFgcHNPmz/ApkSYnpguFQ1QQc+ZRecSYRPrYxY6BD/TcIye5dHekPZgzKBLnyQrG7/ADJxDODhwe
0ZKAMcXJNzup+voT/A/4ReHr3zn2PriSWQ/ocad4P4QpPUc7fTK+9MuQ5mugi0FrRkGw4+x5zjWK
MH6cFbUmsWmnYmxJKj2/aT5DuQ3gXsTWaSJ7X1F62ZhY2U9bmFMSs4OyccLuy8MauT1XLp/ZAv4L
hOlcDQJwKwOs96/PVkKKg4t6vFNIbtN5q4w0dmjqpwWVMkaDmbOIZjNUwjyJ58UEvsSA7e9o/Ss4
lJVdyOBV4NR9Ld+b8oaKxvhSb+XmsSKuaOYjlbDdjZ8xLXlZWFfPS+T18jH9ZmL7PGmnrA1f9NQV
PrHKwqy2SnEZaOeMkyKG8FOE8Yi2Yjd1Gf0YqvW+6sjH5BmVWVfOmQnr3mcyUw7nL8NFNj25UR/d
H3Ppf5rkE2/KBNRsCs4tQ0NcgKTp+GQlEVM9+YcIuhbVDkRpvBEyh4KdFNq57nEkJjsBEJlZIILN
n6ELBzDtzGQ5L6kfBBDW3w/oKRh9Jh1fyv+m79P9SDRL46H3MEMEYKya5yLeCDg/RCX2VaJfnzlt
bHBJ2RgxQfBoU4GElNIOqWagVx6qH4qjQiC7RfXoiGlvu5DEJH0hSnayhNdmj/xI3L3t3Es3wNNw
IJ3YfuzL62eLBSjRestuKVjZEa8352wrup26La3CFIr0bDjkPzz1TIYjqLOcYZvsov3UENXXxfH5
U5P6iMwQAWSkMa+a5peWkmWYuBI8XQc3B0ggjQvYebr7DqgudvO+Egg3mOrm19uBlQMi1nhmYvnf
ys93EgznVc3AEGH9Z6ORzOM3FykAMEtwYj7o6zs6+pGg/iee7nqkMCTcQc3Lp3tx4mRH4KSCET1C
JE8Jhi0tNRTcUN1N1hQSWcjUH5R58fzKFvJNwAQ0vxKLNSuBVRi+YVFHlQp1aakaPkrk5yHZqZJV
r0DMJ4HoSPFMu40pgYxP+jlfpX4+FYThIgp7TT2OCPzShllRBWny23lwMxiZ0mjdYVhD/wqVk7Hj
5MZnZKcyC4ScRcuCDhMm21EA4TDJu8ffs9xqf0kxN0ybIdUbMagKd/55aQ75pf6B+vCaPsOOiCsL
kBbJA32+LTqQ1Ea3L2qmg/glBDkCdRdETkHATQ+b433x8fsLBWr9+7qo5+XwxdS4xgoCxoYm4heU
YO8VMTBp0IiHQuxIG5NQXdpfBXeNEf2H4WwiXyfJZUt7LfufAAnFFxA5ZQrzld42Rg10hrXux4lx
XVi9owq03xz3tKnxfV+VER59HOMh5KyGwnNJLEFUfvENflCIWuIph1hA2wLfId0alCTr9JreTAv4
CSAjYwHjERGn03Y+MWBEqFiOMLFv+AANTlZ//LDzdGkN4akcaBNvEDprRz22x1xy7k62fK4pMx92
sUSkQFGHa88GOxBlhpPI79j/U1O5TwYSg1P+YDlmWNDzaoiXCGxpzszTCzHGnR8AO/GTvcKma5sR
X0T7hVCEGHU05xfD5W5XfLrBRbiBdHuiBz2hHs8DjNnHAgLCTl2CmpwYrrE2LW6hTDLKDG5qGj4Q
JbNs2QpHDx8C9nb4DQJZk46CvvQ3/njM/8ElwMqBtM9JODmHRu2O8egrdcW13V1UN+n2+TnbUrrT
gZWBBzCMeM2QBUAtjmGGnPu5iXtbobg4RY96xQG2qCU8/JLSkyy+odxowF/MOD/TWDgNwA/i1x2h
4ztdfBJ6IDqF0rpifm+VrjyMmkrhYclsInifvzamvGgTlzvwOGZnD69Gvs8MAks1by75Y6v3NGHu
XdxSfcyqRbsSCTET7UTdg37V22xYtboP1WnAP0v0MAnAipLRR/aNEqVKfUYBUCa6r1E8A9tkzOhj
UsBkBCYGnlX6UhJdDacVyPyoQHI4ZjZsUgWuOCL5NjAp4O47kKHHDSToA4jiFSzSobUfH18xF5Ta
8dmGaC/soSVdaUXrkPs3LmGIRgekvTjwue1GIbJqV6+loAkl940NwSJ1avcJILI/z5UvZVm/LOht
WRLh3wJDkrp6nRNd8XafIit5mi/vg/1InPZPn8HlpsCAES9sDKinjO3EsIevR1H5Lb5IjepLD89t
K9nQEs4x+PBRSfBWeJHA+kmtYl3/xSx1uOrvykHdMegz3lBkoCCEtRlla91/Xd9/JfNaDcLH7CHv
awQkshSqwOvDjn0RVnuMNdv6kS3ZHtVfIlWJl8us8lsbw7FaRL69V87fK51yHbDXiAoY6hDOx2c5
ebnGRlJ8sekXieJ8BEtj0hAYnFTeGQq9g3M4YBfCQObjy3g7WXwgjD0x9rDMn5zzMhDWw5cxM1fG
hH2omBfwTIAp3f6aMBR3xX0WmqMX6BQOhAg9mkWczMU/KD0DgeQer2ayGw7TvnckqLAU2w1/p5pW
2lp3aCIrjey5HX7ezFSAsWDaoRDf9vDsIcM3UDDYMHDTjLGFeAXvbo4kI66PTHxanu3ap1Q6Q2Tj
/KUeqCR3giEXV69BN51xKcPKTG1jEd9gmZHSG+cgxIyTkGAx4Rsn2UYeDmCj2/c1VojNXOX7xHTA
A82JbW6qv07z5Ss4c17cEV0ctItSb0AtFMXJzTAD2rgvKAipBF5UuPTOMH0Vq3ngRngOadDpr2mB
it1bRxsC/4iS2mU/EYlLRy+CwBAFFmxQaYUK//nNiGRy6HbYNoI4eQMgOnDiihq5mudzbcXES7WU
l5sHxi6GYEetla0I/YZmSmsp2+AElXveyNfqWzwCPdIpvCmV0RpCCgVGBAlvr6Bur2+gW7wdqLMe
VoEVJFqkxAEIpy+jcIZsuGGlwcNgxl1uDZidy1QJ362LhGXMMAb/ADQPezdZ5uvHHzhayUz8exIh
4R8NZozoifPGBWOtcaoxIenXyg274V0qW762YbYF54c+fqR1fK1AMJ/u282unIjMmTDrXqYERfkc
S0IAepryWMJ/QBdFjYH1DjozbJ2mQKX6MaO3xb7fG1uTeL4FaEVMnw5zakwTQu9VcLSRNgUWet5I
0OJ9qmJKzXLMf55CAzQ+3Ezk+LzBC+AODtA3KyQNBpFUVJhrNg1FQvDZOCefzCS2frQOyOJ73DTm
HOPQolh0PC+2tmcNAO1TZparyYEZN7cWzC1Dkmcr2QJQ9okpvTlVhZkiE4rt4gYLrmu4jL3fu8kN
6J+ug0JXK93CoSZbg+8TZ5/1o4CxwPwF8huIExZ2QH0aTCAb9zwAJNoVUUIO6ssoAVCsY53UTxdQ
4UZgCNPffkazLkYYd8qYNk8pPWBJ9Otsy/JmBqcH6drkFFsi8o/H+w3a+faQIMEM/mKB03CMx8rh
eeE0byNwPPA+vg04gen3sGUCDgveQpOf4J0QDevXD6w1hDySjA99chUMd8AqkwGn5LSBvj6kHAvz
1x7ZoHbSIBL3VP7rSQSO3o10dvyV/TYcH1B4RoiEEXNtc+xDrfagrRhgAOOwSRwlPN+8dlt7KOlB
dvM9dhJBeyWKAxjZVTW3ZmX8AT4bnAr7BEKVjNPPz3PPYrJMFEzQd0nVsJ/M+/aZOHoJqIkDuwMb
X1yf6BGbOUhp8qUvmW1AZnAhAxicZQk/CGCuQ4cHdrd0Rz27wn/VKHoBN683tDF0e++rJ8S/uBI1
jLaHq3pVTniVvGCxjJSnDHsPfvrs3NGzr9st+POZ1wR/xiyCqRSEP/gPLlVrznHn0rwucrCMe8Q9
2bJrJEuDBzpbTqwng1BahaZBd9ZbcEYkLLgqnDJ8IVvRykLe5KbeEUnrPmgtyrAcZT/gW2KDpEEq
On+ZId9mvZX2zM0TBwQ/wTGi9GCd5lXEfUm/hV0vbBjqgs7oV+oifcGzlMEx/buD8NBVL+XaBYHn
MzWD9z6+a/ssAV45s2fl1Kgn/5fSyt40iUUHavRAwJth3uGevkC4tKL5WlSeEMTz95Xs1HqZLXl1
CnKEMZzev3Fm8/h02071FMS0f3AxZ+e5pz2hi7cBSWp2u4OWxlNu+HWINoPyDTain2MqMXvN0+9z
CEErUALTYZKhb95e6yEYoManrTtfidn5ZZ7AqpwD7f8+ZhcjxopP2Xch/ibQVWDfKqfMuuj0agxK
N/meNX+gvCDwepqsWDCxi2ehxVKPOPyW0KYeAmJz6oY/bEl2QNRTYfWwoWviryWGXB8LwOHJmjBq
y/bgm3hDAkP4xdklbJ1yPvuft/58UWggj/s2oETJrgJSvA7GefOBKSEIcOk3t2aDxc4ab10nO0kT
2GlcEwuHcIHnqaI9d+RZfsWPzYZPquDtRdVoyxyWnmk3yf4pW9kh9rsi7LGSVNzMOMnVUT6H9/gk
PTbjxLinFz90Z2ucaBBCwwmVr2MmNegxXQbJAtMZtj8sBvDGuk/ZUjLVv2/x1XkEVIrEkLvC7/3K
9xFA+eP5nYDRbJFBeZULaY8NKZndNODnNRYXsKXsMznfcwgX3V64sjmUTPN+Pp5JXY/qQYvKhba9
qdmORxlPLCZ1xZz2DxkiTyvWS2+3lO0ucYrkxEMA2flM5nq7lWCyQ///043gJX/V+pKrSJBsdfAN
LQVV41cKrMMDgg0TtsLLzwlSrL4HYr1MljlBFO7ExxYsRQrKgMLFqQVC9GPAktEAlOBL1jwN0B94
/YdKW3O7Xb9mvizGzMZWAOmjxK2EqNdv6jNKkZjNeheH1aIeQQvc6Pac/wOzmnjFuGDogj73OpaZ
hghH/i6X8nX0CmdcPxIemEyYEx9yYF170uUlzT8H0Ho41HExbtWiGUDQFr37Mh/W3G8OWQYe9Wp8
6iMNp31Y1UhIPG0jbFLOM6zLffyNiR/EKyiZPvH8j4blY1Rvjqxpmj/Fe2D245w5dynjZqPTlkOl
nIAQ1yjvkDBBFl1UIUL2/EZb+rixue3vbvd3f8+7OV/iCAgTdYrVHPg5h/60H7s5bvYIMAiHdmBe
SgCPsqgY5dFVAZKhOeK8x4t8j9gAeQGCDhaAC5l7wWkI/JNFUjiBjLLk1YLElX82ReWkEEZm0uZ1
RJ5j65SrPDKr1w6m2Ve70C+de/9rlpv4gNQf20O8x+033MRj+sV+OwVPW5VrZST2lJzpNwydvicQ
GGWXWgruJtz0sBn1pkwiSCzje+bIu7yCBc+bGuHMlgDlMD8TVnXtMgdVQ1qT0QviTIzVk08dX5RL
t2wWpEqf4KybkLEsRhnc5XHboOir/tpls8e+/Fo4L/eDGwJZy2F31d940rINdSupi5Tmp2ItYN9C
qBxTThFZqcOA9+2laJmML621kgdBxWkktFAQARWGqOc0PzHDasn0abfMUKF1B+dNT7nqdb7oJIbH
vF4JgBHMsCGBidL0SOGZHbm2fWL163Y3OF2Nu4Biq0eG1JhPBvDKBAGe0n1HOiJ/MZOttzAzw0t6
wWV6EdvU5TCA8Zzc9CFrjSaonNOdKQta+PmH2Dhqyh3aQsbPnaP7FYzz6xsbSRRzS/hhaRXQx58B
COG1wFZh3K2ibYnxhYFHrixlwCrNMjT34z2o2L4VFifaVNbpC5NNGIkxHhk1BTd+FGjj7V7zSso4
zGeERYbLQzW2LRVWUcVM+pGp8eg6KaM1v4QM6r0BiCNxP6EodmtCCJHzVPaIRNjYo9WIVQzW9QN1
7CxeSpxrqDinAr3Aj+rXcPINewKxs5IvEq1MmUGhdJ545nAma0sNA3BQorfLGk9/Pz7b3RkTMRAd
0vvU1eiX02/v9hu1e7bk4cMAs3JKpn77uzF7l7O3Zj1XzTb/NRldfJPdzsfj2lE/wx9LZjUvQK0E
reQDdRqjBqjTuFdCrCM8RGz3V7Qg79jPGDthCsemtX7Qsc9y8Lafnrf6NV193SnrBEsP0C95XS/O
h1c0IBLOIhVx0q1N/eyWMi609T/GGXZ3eoBHUlxH4ByPW/yZ58ipBlf3Vch+/Icf49aSWlE7n9LO
9KhSluIAPncDHzMWSJQkuPscMNqcIRq7fW+31T7WA6lzHqG0Qao5oOkxT6ayOLPo0DynztOvXYTX
zHdiYynBnH46Cd6k78lXtUPHkL/DhFLaDM1DtWM20f7Vm0k5VcB16qnoN2FHMe0B1yFJvTNQsJH4
06Ul6+YdlbKTL4v7baArJ2qOE7X0Nfgic/7BxEGPnE4a08GXuLsopzQiBzjRPwFvH4tO+vQTpPnt
j8h8AZ9WRqlwXHsXvd8P0u725XZMNFpmSjSo2MGCneNG+peWXvmnXIu3yzeuSfbricoFZwjOC9w6
1u96+sSNgwA9alYocKCCeCXGEc4Z8kFkgowiDrAHqHTDwm5WPfs8M2C8AqAna44Ao/L0aLigGT5+
637TfHcgefZ9my05yxqPw1elwONRVPcSyHgO4DfnceoyWx659+4AsyNxuj0J2u23dk32rQOTMk5w
bZp18njv2nm5Fp7gMoyOKjCPfPOZeGoyHwpPuYfDIgeDD8tNjEoreG67BUuv+dWYcueew7AyX01k
1EhTpIwio12I1t3dMYCa+DikAdG9syODjFP48pVhHbB/sesN/vNa9b/ggPck1GJHWJRvt6EENaMi
XzzhH8IVa6ggAQlR6Iw3Ew9nHkOORtieTITGD81/Egke0Bf9xJeIUAUfs5HJKU68ZMXUmx69Qcj/
w25R3vMQMeqFiDF46U8CLswJTsApCD2GsJOd2EE6muJzwJed2DrCoYKeCmJK74xQC9pyEj+Zgtlp
t8j1efdnUqCz0b1gt8a6K0D/Yf5KQFQbGt3qsQVLeiwn1JCqp5vRuGXUweRY84JEAqFhYQQPoS0A
Kuzq0Qyk39b01MvR5pc9FfZoHRXYVtS6VZ6hNHwLYH4XcW6ueFX+Vfa7h20wMAFaBi42QK/dEjkj
xSf559gC3z5EMjJIW0n6poSCTUf4zf0q9wO8ujYcSMZmtBdPY/ObA7nYs4YDPkvLDCtmWA0MAFVx
+jmKTPQYt5O62mEVc+JeAK31lf/E3vS5TCvreZXy9RO4kyTQFC3Nb8r5rrs+Hil8WjbQB36OqkdJ
Qg4Hg53yK92yR9aDz9EgCLPdvYnY9V7sS+ZKJjK9XmFXNhw6dO67R5To0zNpeJHOI4AxAvYKVrmP
v15hsT9T2Zo2h/Qk7Am+wzSeKpsjWokqDObB8HlURhnEjH0mx1MAch3w9bj9hxI+PIxsJna7aWC7
3B3zhfntrMFlAtsAdqpuIfFgcmaYZdSlK1NFPbXkqKADwOUmX/PXSRxw8CC7gBSG6QOTB4flY9YR
38BdXvJGAhTX1f2gleShffs9JLHMgq8jeRpnKtFOjI385fNXAwOI3hh2jyv9CZ5RI+a8gnhhAUEl
soyRvpBqqOLLV3uD5OmY43LMMVC3mVfPh0vWTtPTsCGaTWDL3NQLKWp21UmLtJAvmaQT3+DuYkgH
/Pw7ae3s8ngGmeQS+8ZMGzk87rGZJ7wchUQagSpfW44RKQ3jTuP1247s2/AeFKYt8WOi/+hco6+n
N73NAqM7SZz9oFygphRgEmUWs0X8KOSpgrD6IKMogDrxI1NnoggkbAynZA0ly8z4ekYp3uqMYhIA
lClWc3zZBf/MjaCmRarQT+uDykyJzURDzcHlXAcKrpN8aTAADd9zdW+AxFyGS7fg00blJsF5G04M
FSdLQB0TAPTzcZB3/eQigxQU2bYLHhgBGtvyRU8OO47t+bOKJxeJQct7qiCdtCTdI/PwJXw/kr2g
bPRyZRbuANsRNYZ6n7fJw+ny4H2BMQXgjvvFz5A7oyM7v3jDKQD2wzkjpgak2j5g0XbLexbqA72W
V7ji/a/dq9TxEyd9fKXsOGuel4IdgnIZwSsa7ZdnXu7FSjZWD6hhn7DBYqZgjVrypY9BciEorjkk
0thNBlrQIGM8C8hBNCVanxZLmOkT5guDCColngnMs2FmR+/S7ndS8a3pG3Hg87oJvOhnkCuHBmdC
Fh8MyZ8KRuqG06+JnryKtnkHjDNr6436p3aMfmvUPtlCZ/ucUHz6b0QiJKsnR1nHCQOXbDjPD2KA
vRrvQjowauio+rkj9wNk1GBn5ZZ2duAixHy77GhClCEXqdYC+Q9UJo+7q93tM6vkhSIo+/5AxPt0
uPprPwYyFPW5ucu7h+k2ZxAtgisAalk3c+KAFvWXoTqMhBiOHgzIQ7/NMl9O9p+bdKjxyCCTL/Mm
VGpvV/juJm4JLoYgl2xQmTHQmz1ChiNC+1j9fDA+L054RVTdrsDLCNCp84b3VRvc5uvxdsIXAB3q
Iz2aaFGNUtXYTuCEUH49N92wv3ebnBverBvtV5YDAaeIM9IVy5yLjVNKwfvjF21E4mXOB5+mxh4u
efpZwd1INEdEOZWR0Em0M2AKPKyCElA44GTD4ai1Lmseo1cr0eFYUmJwgszNXXpovmlFX/ZLYkmf
chble/2iC6UYoQ8Tk7HVtYbnoQbsTqWVKs2hHlXwKtBfPeEXu+wNVJdZ4Zm3Fs3vx2HThu6+P0++
Sp7DCfNWZuzMP2Ecj+6o9qMKa7bW1OnSU4PAZBrf5OXzAK70mqOp1X9aH/wdi0Efrft/vyw9ptl2
OMIl1e+ysBcdDjCJ75sOBun+3aVjyx+zAmPTeCzAOmMhz8yAbRXHWhr8MnzkEXt5DFVi3AxEAWf4
Nw7/h/SLDTG3NpyBmbUr70QsHhuo1ZuO3cTO1jGJcftGdxX0FsO++yMdrzHxkDFoKk79WHlTjeTr
e3AGMIStBOviPmrsS2LiXQqpFGNMcSP1iyecTgIE6nmGqgD2oY9zrWyBd9mIQAZ4qFYyf0r7Ipnn
uPNJPsGa2h/9mFnaGI/m0dNJfRKV7Bd0l0ygygbOoHwOAG/jgjKE6EAcjhwRbjpkR2wPGIQKMAoh
eIAYrhVP88hm9szV5AOVAvckDPko2ewBzJbRPnNDqPWVxZQRI17gzP9DVtZ8NZ7MiPmm1FzXM0YE
xB3ZMimTz0gOpJ+azTMnVucOVokzlgUDkMgA0x1uRH7ijX2OGB8uVOyQgeQcPGN2WG6B/E2Cx8II
Ml9ya6byZBVNbsoNvO7LCGxIaYecNK7GivkSdm/YC2XraZyG7xC9x5PRrOzeC1jbblY4WjxP6J0l
F4qUukuXZEEEj2XmmkugFlcJcInmVaANcmp/INJQfUfoRR6YeqiReg+N6gZnHtmM8nCrLorFZZ3t
P9WqyL/BTpjfoHOMJd/ArCiZn+9h+9n2L4uhiILrTEppR/8mzFUZE1r7ndBA72SMieZAx9pgcYla
GRK4BeJH9495GGIxbPX4BesDTyMgfkiNXN7jwGGwGXawB8uRHfmBjbFUf4hwggAqTwV2JeC/XyBE
lHbiT0GQzPClE3WAUnnLPlJGEnM7MGuoE8mp/b3DMoGjyQaFiV9hMa4Fu0B/hlAA2ilOx7xRzodG
v7cp2PvJTENNRuG6Anaq0CJN8BYb2ahc5+SbQYj6xdMLOfgp2JglMsvD3WsGbjoOGchYwcblM6rz
ASsZQ6ATnKDXh78hsjChaHoMkPvmkDJRpE8FVOcV30txay6rCyAaf4H69HUxv7KVYVgP0Se05E2c
4Ru8BfLC5AZBme2ZzyCRyIN/HL52HwcI7Cl6YCqfitbC0UiqXpVz41rMexK8HeXWIhVUIkQQEHGr
YQ/UhVTxDqWyn9XQSpTZnQleMePNBHxP+vEGQAR9XaBMZPRRhIGDcUaPW+0zBfpNxrtrId/rb5BR
gM44tj+HCm4FFp7JjAOhjUc3x7ye4aAUox48vpf3Xb6R5ufwc2CSwmZxodNiHeCq9kp9BK4T8nru
Lnlk4MHGXI/EVbGvsFg8nk8K7nzqiW2ciW1kBvQB7aLY3MOzH3PUX9lGPpvqgBYZ4yVIeG+LZ15Z
g7Yvs128iRcs/ctnNLqAs80sAFwQSJ48M0wluqgKmMnsWDkP+na2CJhEN243v/iYKEq4V7hScnNw
FUAaCfFKQtZRs9GPWByfEvyUP6AmwaXrRrYRX0nNKmA1xxYT/DOQozmDKwEo60y+M6J1mabd6t+R
tJmM/gTcOK6mxtiSYRf0UrB2uv7E0plTnAEqZvr5MrnPxwgn4kRzhztZMO/nzp+qK0iUvETg+Fjq
T8SSgKXju99b79kZBFV9XFT7C5gK8GlxE3MuH/t2dwKCoiD6UXcJwYMAMyy6MQGA8eAg03bHyEPN
ZyJCFUZzeZwE1UVzwWIg0rVWQwJdB5N1Ga97t0ZuytDLa7BrgfwZQhkD2IbVnW4aSBRN8OGpuWHD
wH0imm4mcSjMcV3yeBZC03+GWDvZiTs6e2CP4w6esSKdlAHh6BKl+cVVDLXD5zL8dwZtHT57ULjw
NOwxNiCa2qfF6bLHcXfAt/e+bf4+7EPAOG4oXsmDDEYrkQ4cDXi43YmcJ82Rg6BLcTubxROnIEiK
6Qna+djriZCq7Tqzme7PSTTxiFNxE0hd+gn9SzQS08YB0EZZ8V4rME5mc8g68m+mqucrImOeSvaX
x0a74JCyGG34vSFINs2qRVLwq7sd0w+8XM6bqoL8Uy8h5H/DuBMIGR+1wcbBID9FGU3KWRgqmMD/
3QCoRCV5gLQM0PGP0zOFHxXr42wTezmEvWeEvc4rZ4Ay5RAQ0YGOBHGJRha208vCVg6km5yWAn4X
m53svu5rIzsOvStrHrj5i5Q7ecpSkyMUAMgNPvgSI2cwGJb5yAcn2EwYjkgFvWh/4fBPcEF+Rqpx
VQLmvhDakS/IbBG8RU8uhBvjLg6JAyAfigoR758lQErhwMlkFgm18YJLJWKLfJPdFyzz12UQHePl
YX8TDDIRhYW0YNsGlpx8kfHyKl3KrfeuU+ySyFkqeJ4v6sxLMM5ke9R1Pk8jYilljXt8BfmrCD5E
Kkk+KosP1B04ylLuPvuolBacUIifAHOYVuuvFRfOx+2p55/O/ezDkITMb9wWb3GRA47lwMKv3FPK
G9PpOsbAY53H82fmASikBfSdUXDPmYgL5T+SzmtJVW0Lw09EFUHSrQJizvHGsg2IgEgGn35/c+06
Xfus1asbmXnMMf5wQTYnGZSoqHCdxJFuLiEeaAnWBnyBL6D9xOH0ugCJvcHRYNvRySWQcs31LWVw
HWngfBCEFG935r4UWhkAO/w5IRRDD+lBq//qaxG6wP/tdsT33iQuylkTkDUCCg7uKMHHALIB3nPS
MDQpn7oa3FWql0QU1Lj+ochtHGRwAstRdB93xIQ2dD4vhgYIrcgYGEjcEPWQtiWHXACeXcXxnL+C
AkGlDzygBshhlxe7L2AsPAkjKCzK2pb29efPJic7M2D5WqIgDkBLR/l1J2JnDWpANSlDvyEzqFM7
K+N4MHiFvo0KLRfz0hB1zh8GOHCZfsRPdTSsMvd77qTPkbKSrYyyyBpc+puhFSS+ZE/r7nQJpopJ
22X2TGgLjTX7canVKPia2fT3wjTkoeEOLVvnrBy0od8rtyUaHwZLvPMkiBmYS0qny1+hj16tn9IV
DXa6YwkDb/PQGvOAwlDc+jT7Q13kTYK4gb0QL/Po/sYd4TeEZmVzLyzTvwYhMuATfJmVE0GsjIHG
Fz8iUt86fEThPEJMtXEjHonzJJUlVAXhOHYzGz2PGjhd2HoZF09DmRuSk5JrarNJniyrTOFqV4xD
aZXxuybd/TMp48XYtThhdWDtggnOZ69mITElYJSSqtG1LzN2kum7DrQ+/lMvsSgnmXGV4jk/k+Rj
A8ngpIOIQ8gMvCoxHB0BRsYjGDHqcvfqh18/NRZgPAXSIV7q+IYDWen5TbIqYwSxXUDKUjCi9gJv
TiI3CjCFBm569Tw/83P0QtlZHJz/ZDdRh3gDcYAz1c4gqzF5InzZucTTk7ZyNBu3rWF+K2QfKY6q
1CQPL4pcJjYhbK9kMMZf3HkBznG4RaCVcb3kItIsIT5a+RDeJkw6m2kzDz+zV/iMQGh0xNBgBLSA
+nHO1RnWIFtXeuyQTdW8IhtnsgPqJbRmX7wWD0G77Lr9pzqHXTOAdqdEd7meR8WwJcdnkXjp8TkG
N+Wvlyjrr7GJjFHXLFV6MCOzRaMiBl0nzymRaCDDiGY0CR31pKrr9EPo3/n0RRecoV2ZNA3ggxyd
VHyKOOZvkqyMzRYUIjK7o1zzSsAlKrezH3UMcji/09v02F2q3x6VasGR41mW7rOz/EjsqxaiWW+4
XEENlGsXveVxDpDil1rLDgqcoh5ph0xuKoBU9rGnsXqMx5WyVtGkEBEXrL2GSrlhARsM3o6gD6Z0
NbAt3c+ryJOlQUogQKCmfddSSOgMDyZefupFBPEqwTJ3aDftXpIpCRS5X7WSl/32EEniH561BpkQ
gQlrkzkQMeqz7BOgK2N5zLsh8gr/Edbib9hsOPBo1+/BWIW36Mbdu6O0h0qzsWEJ02p+Cr2ZLwEC
MdPXUWVHFN91IBLczEkDZj6QknIFeAb+Sq15gBWVFsb6MivIIpFqdEEOBeYwxRHWcBTNQ27HZj1Z
X0dvAb2T6AISAo3PBYGigoUAFUV6qfEkY14s+OFGYj8R8CPxinj38WdS//GCdSjMV8ROw0cBnoI0
DWyKsw61Hygw1Bdop6RjiHTokABiK/33gqG6BgSiNl6ouXHmXQ7Kg6iUhxeyw1cCslkfXQ5241Jl
1wCBgbNlUQEHwvEy8xlWXhrcmkXhi9RRAG2V6JlsD+t5AAEU/zIQAInm8is/tky0gVhS5x8m1QH1
oZno8VZ85cmcyiifzbu8KDY3C/qTZ0BI4LchYAKX65o56Cw65CVTYB+WZ5s7d+CUMfRoboWTz4tX
pe387UO+jQs+ODEE5P69QJl57TlbfCNqd68pFNLss0Xoj96mq3j9wlzASUXlgC86XzI2PJ0RonFQ
Tr943P+jm2qtYK9ejIVloIci3kqiKoSeZu6ypYc32lQKmircTKYJ45Owbb5I+TB4DAK/a2sTpo54
7G/F+NIlDKcSC+Y6hFeOzPLMP7IHqaSwVxH1omrDCFKbBjHZnukx5qVGOp++5Z94FidY9/YsGCMP
vB7OzCws5UAc8E78N83HwOiiY3gkeCmJlYlGOnUA1qFZRUcKM9xDSOjzaEKQF/RKGg/vnoKMsDsB
cOCBa2JDZkZzGGjmgUnBBG1tl2XD6zU00A4O4Wcrjg0gVBegmOfoyEejmsRuA9o/BYAH4J3/lECB
DNiH1+jIqAs/nB2TRdu1s67315QD/dFt83VvynNMRJGZGEKmWlTZeRIhBkTQDqLmFtWbE5mvO9co
m7DoDsTba2cllWH2w1N4RPwJzqvhVQvgVsBF5akFC4CLlCCrEu8pe/vZbIlUyKscoSQlWwxvMEAn
NG0d4s7fGaQfL5GcYHByASeFzv1cmpvmhMQw/FzysZAqiI2BppH+/rnc7Kd8gAQYkPMW3Sa21jt2
9a+h+UzuPIAg194DNCOrcA9uyG2BmgFpny3rNVAVaMy5AI8Isi65TAHA60bRCUQ+3MBxdOy26V10
hDl4Xabw6iD+5kCYSBwQcUU3UFLn9txht/Th7YjNUKdCSppS1LxeC/pq4LWlZz9EZEjrr0AV2aE/
yCK78pZbHzrnKndwzQHIcjki366DtM1XrPFu8zujj4CmNS1CBzM6FUtGa9Pcge/wd0JL4nruDsUd
rO2/kSuWCvjLapotoYt0m/QEGIeLIjJc+DftgmOzYMzCY75mIOgpofxoOd1IQ1o5O+kPjtOHOk1O
Hd5DrAqm2eUgzvEbK5l1ojvpplqg/gCLaoIXlyV2TXYIuhBpxORGa+ma7OOVa5ndWMAv4pCw/B9z
FjSjgX4JdGT40Z3TjKpNdONZv9Bnh+sAZvTNx+8MHYnjkM6la7gtMHS07XeuFsUdOfhcWOUIKGey
5MLyuzKK9bwi+XMjiOUlWejM/nptWWMWG3FLJZ7L7WH5njRbJg00XtrNcmAKADv9nYWFoSm2EvPB
Nr4C3dsjXl312Mhp2MVjl+Ub2QnMEfRnei8/52PrAM0GKHHtGMRZdJTYHLLTC/2HTX3mXG8xPxro
5KTnTKyARQAHpp7TOjr8QYfQ/eje1RNOduhY0O7LNe/bQNq/iNOeMaPV3JSO1R3QDBEkR3s/OhI/
0oAWAYpddqKb+B2C3m5jPgTN/chvylt5K24dW3Rz1+9JuWZAWMvaVbiW09vMVPY3cWA69RkoKC9i
UPgEDsZVrnJLcrFM43osI9j2FsPA3VLfhTeewRsgqM5Er+6Qt+09Em/sIuwnJ+jTJBNBFkwVQjXY
osUSnpm85fnFFmu78N+4gxuj1nBjO1WnTLz6yhS487H/KPwNB9WVyy9P5ltkRSLDzcc0rl6zrsJb
c2f96pgTUu9b5LIQH/h/W6JNMubuzZa1QrJZDD7tYF7Qe8kUJTkmC9cpqG8wEaSn6mXLZstOyyyt
kC4BYQcZvt8zhgVMmjX8dC7y/Ep2YvdibvC2heYK5QKKo0QF/RikKyQdYDVCbmnEW1V3eq0s9/Q0
HSsXwwvZM4JBpgoW2Wf6pV5LYDuRn4/AQCBAD3rNIdNNQ2ludRcse3VkE7SwjXN0BJHHSc4Wzhef
yOC8tBl7BKsezQJ4+LIqgkimES/6fc+0KzvCmwehVMaSIZ/A95knvAc9ymwwr6xMbY8qLZoKTqIJ
Ul8HUkr2uDKXzZo/c883XkRHyEx4+pXglA/r0BjCZcdymi1bN0PGVtON0uXvs7GrqbjPks1Fqp7U
P/fw0JEAlnJXjUZ89XRXODDwHkgRUZOFPY+4NtMJvU+q1Nqq7G0RbkkTj2s8mx6KTTalCPKx1Kuh
VVFuQyT+cvzUa/7KT8Zzcr8a+M2XCzIbygNp78sxPH3mwUlkJNRhfg2WATkBVP76b+sEmNQMjhcS
7C98TqAuXn97JipvctHdn+HxwuSRyXyQdEhh4oMGLV1hBNA4UMnID+e8MIcJd1I8v7iW/Uur4fgw
VaDuMPhpHwIejvDkb8nzpdYoQC2Cmg2iMSQOUoaSoprpQ9IANYiEH7+GkmYSe2Qa3x+yabHPvoHT
IrJQY458golyRfp7Xsv+G7IfqW4UUxNhsoEwPZ8iAIzABvGzGYE4M5ax7cnHMmJL7C3jEoW1QekZ
u1waagt9ke5tm/J/D7sdcutckj/oP3FgAngqCeNNn3+2XoMLOnur1zRNnGJ8GQCczNEIwmJ7Gy21
p/tDOMwhwRuw1z7pjM+cSIZtkxKwvUSu1Ab4/QB2HmyIpC2vV0y01EMLOuyNTIB+bBjAy79OgYgf
7r7kG9G4fUo65D2CIweJHFK+uTVwSWYDESWx2j75f4oEQQmQtW+u2mf9NHfWMpuF5CrpEQxxejcd
T8Jav9ohuVtkrlC5l8b6CghiZoscbhq4v+8gA5TGVYr6OzqQJOdxWWfb4wSmv9hQqeEf4Anp886Y
Sj9qzkNj+cZrndL/A/Y/og3UcZ3gn2souAT4G/MX6UC1b+Zk4lPnCyr1M+o+0/ivA+pHKgcpt97Y
YI3eDQwmAN2WS3q/GIB8ocheIQ0wTnEAAnqRTEH/UDsaxFshH/8d/TyZSrE3W4y2j7Y/2o7Ww+mv
7yHmiX+10v9bRD4+fD6m8Y5Not1RBxkC6/D3pqmr/hCnUGZyh0RHByA/IhGGWMvns1EpuMq9/bwf
95H0/g08dFtduAakNRVstdMZLh2DJUvKdGv2VfFYUo+D913zAr+eBr7mdW4+0jwA/9cafYp+sm6n
yTpZ5yNCNT8fxUvx584FqKABtj5WUrtWURLbIoC//PFb0sJafRgXFFCoEQAGcNoRXBjnM6nH+MOI
4mPsROvXMpiAesjWxj433BZDbyHnjczmwHgk46odVA9sRADuIhOCIfsbjpFPFsVON2yjGds9RE3C
HO7TJ7al/Ere/jUXqoRPY/F5Ilp8yRw1cBFXel0vC9alrR/TKUY2kKY0mA0xmDYgjDPWLdOxZwvV
ZESbIsrNilMwUynKFK72pEz1peXL7g5w7zLBD6gHRG5SnaKpPQO63oy+43glH3CzgAiBflJajhBO
A5sAaYB9mKo61C4YL2yGbI9omdjPdEv9JSYrS01kShGMeJWaA9ihpYHWIhsfATB5RWrhT5rF1wdz
Weod5AYJ+imw4SnNDvkaUjUgIVa811TkVMShyUbviXgA5dJfXQKCd1Nfydi+ODSIoV8OWP3flXIQ
4ur8l1ASaTTQ/Gyh8gHN1E++7LZv2MH1ANedOtjiMoGtAHY6wZYIVlNGBGEvJ99DC70Uo5xIjGhN
2VMvC+8Uv0jZU1PTxHpnxyZrzef8ruzEbO5kNjk2+C9bN9otWnGjGp5Rt6Jqyl0gHVJhk6hC4q1Q
k/sa0R7e9v/EcVcP09Kn0FSSoIe2Sg0xFDIA1DTZ35XrR9+yvRf1kdQxnWzgGjltMfKCl0sNHuDx
h3KMQ0aa7ufKQaTDU0j8cnzxrHJN5BxVtNcr59dMRNZq0/TJQYcXdLbFmH0Cj3MRwVlSvngM0cfk
6PmkXIHHDBwCpgnVRoYYfTKi/VYI0RSk1a/tlasMP2vvOa7JAPO6ZPIZNKp3F3tImMJ9jQ/O+GES
94lHFrmybkwbRHMisswcqiIT82+wMgu0Qeqmd8XlXqQT5r7rKU3mc5XsYZQwcgHEePa/49gyAQNh
zMqt6XeQtJWhP4kRekAEKDih8Ekx4TuhnwU3xvK/HLrZA2qPmc0BORcEASDJAXi+yaVrK7U6moXH
XSuCbS8vqAdzuyCxRdHyvWYGK/E4v2p7Du0XiJCI5UB9LBol1KlJiePsRu8QQGkAJrwqnzFBO0vc
HewnOvhOax11aQMygteUwR3qbkLpTALE/xRRAavZI/WU2aPsHsXTXIaeidqptOsQGNpCqIBBkOE6
/SGrHrqKNibya79PWQZ3sGCViDp09ZdCQ7rkK6X6S4KJbP+ZaD9c5jEt7vrqjSQMQkwLqkW4jN9L
Kv2ZqMzZOVa0+8b+S3sDU/YRXddw9izHVrvJy2kaexqm5YC1cOAijlF8il4SVtJweuVFaAl5o90P
RhJTjQlhwNYTT0mlhVyNAT3w07Lu2t95kJ0uhZ8BI213gtReoN/rJAUKNs4bsjjwPZZ8eE+iHW1J
lqFCLYr6mKMoM/O7RDGYWiTF2UzMSBDqMUWTERqvkeXzcMQhpIsLC/tCUESBZIgg7HuNuj6cdfSd
EXbiCt0RZa2p6NLfjHLPFPSQRS8HD3x+KSuq413hEx2JYm29s2dldY1hacEIs5H6zPYv65iAhP4n
44c0UtCSzhE1cqH1apCAJ51/g4kjS+BaJxWq3tYAPAMwfbU9CPP4TzpBKhbfPhWgIXrJVTbTEnbB
yC/bHUHaq7lS4s6CoUwsFY3QxDVyNBQWhb17f/C7ZFoTh8pQVabJEvUk4AmQAX/r/9mALHHZxVH1
hbaMR0Vyz0WT5Uyghfgfszdh/NgiKJU6+lOWYIPA1GBaUNEnOiRezOhIZtB7DT0tK/xEm0bf0w+5
E+T3v8uO49UaRV8E9fg3UY39CiCCCY26VMHM4RZG0cJRE48dETBHK4/YPwP0oRleoDzvURKuUarW
gpXaTXSCTmn8hVStgMDIgZUAr+B4MLM9xWikAqrCp0Rh3Sj0UWsD0hAVWFf222b3mrPR4zQ+RXsM
ZiaSwGIZQt6HP0F5vhqj1vmTZ1S0eC7RJcV8M/JFB8rLeZOtvtf6mlAX5qBp/XxiiTmeWH9fgnxC
NLxtOL+ZpHCzJEKj1gHjYYNhsf6SYlRKhyKafrQTksLGZcFx85mTLmLiVMgx0Ilk+Sbqb/6j4hYf
zB9aN3QusCb3a06iaBdXfwrKJtUQ7AeiVIo8eqMQmkB9pXsvP0RIrM7DuYly0/P0BUMIau8fpoPp
zfB9rsY/LRRqYleOVVGV59y0fsjoD/IrSet/gJMKNpxDoP0i9mc5osZPvnzM6WpCbblsCLv5kugH
st98QIF4GECT/GltwLKiOoEz35Z5AUJnzl9pfrSt90AxRKlaSBaDJOM3kdJujDW1Wb5thWu0KNlb
fpx6L8c4ZlPADwEhdyFwj1kxagpfQOowq2PW0YMR0p6kKoTKBRAM7iKWDdZsyksSjVN95FKipBPC
gWgb77/7z1WD5Cb7ADKApKjHYPvZJ9PeTT2yC6lHAmw6CKGWUOBqiLTjeAwfDi3hJzFNijS4deOT
eJzwKiMxF0D+GIMN+YI55i4CHPT6Wuciko/X9Z5XZheggwEoELCLFUWczVXDHtJYmsnLMLcJqprc
yelXC+lzrgC056Vi7igOn3qf4oBa+CwtMXA4zgBSg7M95wX5AoWCDAaGiL1bhFGMxYJHLPoZX3lb
tZ0wN6m5chnk6RUnaYW48ywg2OhQzR1QF+b9aLTgDefiNsX3+SxGjl7tHS8LSL24pRKLHd+gj2A+
or1eDehpHg/e4vekW9lg4H4grPXvVxgEpnC3wRmOQWTSUdnVMOBAFb8QEiQ8h25hOtN8phlupGv4
b3yLj+64rgEW4kX5+Neall4WdEewNI6MOGgivs3o80EMLi/MUNBDfAyD929Ws0fRRJ0KCm/EZkXP
a6fgzs5kHa0j0m/0LAgE4kmgAUCaOA3LPb9MCwEHcY2NdLeFAM2gca3kNdHrufGh/7/eS6EeNhDj
34E4Q23boesAffJ7xpEzoXdkqEEJcahwDQ2W3MTtJ3uK/oTfQrneFGgEUrOa7PNdrudMAkXAYVjE
Ly4h83hdbHMhGQD5Arly60arWQ/5lQlDvId6EO0G80Rn07F0ID3BqqNLmQkMCh9Pw3lp1oEYBaqE
xoQtiEHmWGHuMPIJHfmPBc7uxvKli+pnrXs9UwxOCLrrSE++iFGevyeXS8LNyOfnXh/XXkGEBNsu
BNgHtsCPMWS8ethO5CM/YtzoPXo9WDLf3kC/rvqK1cQjeEedfT3uR3dsApiSe85suWIxsS/QjT91
Zd2COyNKO+KrGH9jkhJ/x326F6AUn1l1HlcQtsdL7oPgQ8WNWwopBtIIb2sAyo25AI/yyM3ZXn2u
PCi8p+0QZe41jsX/bijMC+SNkP0G/XeLr2LZ7ukXsVFAziP/RYp8le8NBJNAoJHcAIwmMgvmxW1u
JdPtlqnTUowVr13u9Scv/Jp/AFckpH77wPV4q/KZP+O9ubIW6pGXUJ6sek5iQzSVj/kUnpiyT6Rv
8cvs4I/uo3RxkVD/GIoGxXBa+kA0P/tUyNjgOcPapoTPGcZXd5TO5ZOfoLt5t/e1ffJMciqxR9+z
Jvnmdw+X6rKQj5cNh9ZLGZrKGMRTc8vpkkFjjrjq8ccG92JgyNM3neL1NtIZaCiQLbndyEwkkOWm
TxzDd3o3Ahvew1zR0vzZEdrOX4jAcetDA/iVTtSCjYJhYBtjPzSsIZmGmgukoMTLNotl8H2qt3yP
9Q5t+XWLuqG0QEiI99vis+cCmcP2k3iJBnvZ6ecA00PYm/3WnIp7HoVBKlgmtg54itXw31uAQSSx
IQn7HEh28o1rKjGwelNWGYuxHAp5NjaCYppwuqD2ztjxXawDDYoZ++bIVDEW/KjOlGomX/ZgHYzd
AE2ZHNoDqa++Jex9kO3hj71qZeEQ9KT0BO5niisQdV4+jpkIvLB88o+vPUmgXMw6QhnUIOk66Rz1
3EBsuEMcZG2c66ieQvPtBsrw62rdCNJagOs1Hx6SP5NIf3GAuwj183Tu4sD0MJ/lr8VNC0c8q7hh
LuBGBGoX9/tUUFvuBtI+PvRzcqQN9DIHoj/E624gb+LLQD/z5NJw1DvKQxeCK1i1QJHJSQdOw8/G
+Dai2iLtsxsm1oQ4OiAD0Bb0t9BVk0ukC3BuAN4vAJj1k6URjeE5arPMhk3Vjwj0OCfObTciTZTa
cOsQc1nQVsCG2vBCXolO6BalAEDCW2CGBCo6o3Ozg484QDLaFJcBfYXREkkozDhpK4pDICLjq/jh
XIhkvQj6W48aDhA++2zkfpaTUoQSNGzx2m4cOs0862+fSX3JRkbrCZslvkBKkpFcSdeQadEAvYbV
19swmE3PZcbRSiYHb1wjTcD78ot5wipP0ChMmVIguxzUh3hqdBnH+vFzcQVcOvI0vDz0PusHv72m
QojVS8xRiUoXKwr6FBOYtNM0u4XAGmAMg+0sOqwqBtkRzbRP7vFHHh0VyLIONfQ8OtFCaJHAp1tz
YFO5nGMrqQPDo5dIq+UeD1eo9uNuAD+Suhvqjiw+trDc1Vm0Lgv4R0W3AvpJXwBv6ovsnb5CN8yY
RhKFuwHzwlZHALO/6bg2CeCx5qVW3JdPxh184cBwIhRVfYkb2Da9hYSuuJqPpPObsGBnbH6rDxlC
n0Yrq8rGtb0ERYow08dHe5K3Q9dzaOPr0zvLdxjexYm5hSw9k4YGILuGzG3m0y+S5tnXjJmK1RUA
4pV9/cDeAPzMxOsAGwxeexufJPKQoPuQ92o9zAtbLl0d+RHK6qLVyJTxfdyxaDmvYEFZ3qQKwjco
5DsdxrNf96vjpspsb5YRE5XUDevO8BHZvADWX+KOTSXWdnHASBAfDUewzVnRRc/V4DIs1G2CKCPp
SWGrjAjPgKxlJSGx7fTYKxUXS1g6NOBnlnSKfE8wA30tE5JszCBrjqLVby4vtZl9VtEfYQHi3vmZ
kw6jCgNHgUzoy7Mn5BlXUCKDWSNEiHp3tKmgT3/tCS7wfOkrXu2XCEFZegMpMy5gOmLo/bc2osVv
gIcp6d+hAquz8ngF/osraYgS5qJBVclYoY9OGrcC6oYAGYJsCM4PWLsmernUgII1j7XB9w4YPpK+
FUojKarrAsHPFG7XNL1ORs1JDSfWvdeMNWR/qIXAPcDquPYvX4BPB4iocAGynYpmN5wmnNEl0jME
YP0CXhOZ/1XPKdgTLh5T0Y6HibYuqUvBokVnLnMYlp9MZsZBEg1wbgnOMhdt1dQRr5HwM8zk3jCW
+3q4yKAekIfxfvDMsOd40W+QE1oZmh/O2u4Hfw4egfKd7Ugp5GuPCR3jZ3hXgDdw7IHxd4J+yP9a
9l5qPfzoy2M0uiVBApYmFeYnPeTjJ13pWHeMT5DLiuCWA7/URryDzfznjvkZ9d7DT28EPCv/MztH
/kw7GBAK+S43w78Z/JnmI0rFndYKSZesZPhqtXCSfhVcuLdGuORh2Ik0b7yFvA62A9x2rS9jIQy5
9uJ8S04DAIKOvi6h/qJWh4E0qpkkyFDjTB0S60J0DwkqCdlgxNZxKO4HwZgMHKBu1neB9bDQb6A/
figxaCP+xRQ2dmRsPxN4q32kyB9YVPe4dkOMpHaO4OLFj8k/Ww4DHuCOGtxbiPhcJk9vy6tM0O0E
WaK7+L009RSzz9sCroh/f710B7sb6ibzuWNqsB7ecBoJIQRDncnCxLwAizhl0ggmSWrie/PoUQQ4
wfXvYSrTW4btGJIKwAa8zEpHrleh5MclHEw+As1JwaWCi5IPaoxmVUDbnopqF1wvJF0os0KWhEJP
DR7DLRxbqSa7jE74YERpIvqIrF205tQ77wIlOeUweGM+NwArzy/y+Cb1tN5Q6dYNFgIv7wJXGB1T
XXj+hjTuwLd5EE45dETvFB9aUu9bZl88wfG03qDvx6YHvZhtF6Pw7t8qQsSsZrauLVywaZjtfA4G
bvGUqJtRi24kHT/49IYB9vHvI1SUAzvnFKfxb/VQtT5m8kygzwZNi529pp/53bc0CZkhBSJpDoNz
WZrzrzKoNd8wXbnn9BhXvoBCn6wlw6Xr4y71VMWzTqq0RkXwW3v416AlEFJFk+ChrPVs+ILYhf2N
NLEVCDg1+kkNwj5Oe6BnimbGKZFgVfBAY05nPrRTHcdjOu8E4QtW6gu50gf8YyYVOA/QnatR09tA
U9VS/5OOIHOaMcaAzkvAq2fl3w9S9UNn5qFpiofx5IW0KEpPCrCsAf+miJ3oHIR+vVV3zQPVSMQM
K9SxdsWDFw26MYKJH1LV9gkh0lfLxVjwpN5gs3yDe8r0AnW+X0lLXZ1mz4gL3la9Qgfms94UPLkJ
gHNyIa1D2wLEK1SkuCgJAme0viC24Fw6972lUpMv5EeGiN65mUVI3fa/SxQS6BZY2GBBTLfZMb9L
VBJ7Jz7f/IO4DzTjlqA2e/ouY3LWO6WgjoNNDYrz6+5R+toanbsCc+epATL44rQXIU7BDkqJjO7I
ULQBMAbl1ADJ5Cu4Y1wtzEApxk5+03ZUb7Tv6FxudfDHiAOimrlhI4Qo6nRzKNTpDs2+Q2Nw0RhI
h59DHYnVrKSka5xEXAj77DxjldrWDnK1xLZhjIHgFoPekj1dh/qFUKc2Qa8B5x4Mj7Hc+Pts0nl1
ZjJ+4Vj2ux0KU6v6jz2QsQ6UCeeqPmdasvx6p3dvlH53Bcw2HKLQTAx8NqiuFX9lIil/FCr/MAHm
WkfwKhjdaej/cH4D1zyJdmhZsikY4wg1RRZIOi16/QTcHjDRTfWDBu62YOBAtoFAWnKqqVhM/dua
EI4Pb8z9urkLinfQLw/WUsgr6oNI9aBBM2Y045ydNafmGr3FGEwkYgQbOCe3wI0idMN1CTURoBy6
2phWCaI7ziAyBeg+KdVorE3J7INIOuUbYxTvq2k1IgfK1YGDUhHpsUUg+QU6SJdBtFObldTjNsfv
fRdVJgiyPPKF9D3ADgDsbq+eURBrTM69uam45dg+UzFFLchnq2nBTMHYY4CJ12xKL1N1ZG3hyXvf
BW/43YTnApEOlszHb9qhOGzYMbHJ+rcjsGmwI37aKXqh6Iu8q8fn6yKRQa0VBys280TxJByTsf05
UZU1kxHL+3vBgtB5aT5aimyLeTmP60fVDqH6BQ+M0Jmb7Bo1ShOzYMxkb5gKiEoCixNimG7xgOQA
wONabtt/UgxKRPQtREu/iC/MZRCFgGX7lyGeoqP23gyt6xE3ZvBfuCVSTRoSLA/KRc4ifcSbGjfy
U0r98pzuUjQchKIQZwLoSmAv4LkHtC+EBaHsJHPVY9kP06/X3sUZIbZEHDU8LEg9mRz6uHfv3ZOZ
8qf/dbvuzLG4lvcxEpah+6KgHDGy82jOOguA01wRSm3/ihmiI9ok3X1J5UqxQ4qQK6aJnDn0jheq
k+mY2s8IVMycuQEBlbLa7LtoD7YXjgu0y//Q+1+EM/6RtYmnCHLk1PfvRTPQ/kq/W6oUA0FEEB+L
+vta9+VFcQPNxHzA7nIePTCCHAIb38pTiDOvFaYDPrkJpXaIe1+dGz/hVFTwesbceqnch5cxdyQC
cgvE0en3Rew3xPOpXyFwbE96ChfY1GlOl3AoAbOBOsoxa4CMdIl431wJkbxRfQ6zb4/hhkSPRpqY
TfDFlI//yYbqkmDkgqF86huNX+3sQ7moQNvMeif+EfDrjgMEFxG3R+bSbwSwtJ8QhJ+/p5LS17rc
KlOd1J4yqzeRgFz3u30+qkeID9hruMawP9s+cRkiprE0CFfJA4WTSaKNQRjoGA9RD2Ut/vpE5gdj
nwBkW2CUF01KSiDirsKdMOXsRCz2PYn/uFchb/MvXSKt/iX2Te7dIlampEY0fXgJLXCy1S5c4DXT
1GuoO0Xj0iSEbdo+upAcMPTGgeiBGICgX8ZKvXSIBBICa5B6fz8Z+HufzT/++8i7kLN0bO66ehbu
3gXeJZ6x/A15oQ5puwF+268/CdIISHGn2JHN6qGiRfm5Gigr5UyA/pkwn1Xk1OtZUTkioHFa3ziZ
fjoEQvtCPZkXo9QmYRUcPqg7UA/RrvFcG8PdI6TiTht2R8Ic/Pp+4N3FigndUeAi82qEzmVEyort
hVQnojndvBiEY2Jzav31U3b0fYe+d+H82J+NiTIntkNRtToRNhKJcYMdZmN4w9wDJr/nCdQQfGEn
XxuL903dVcd025FHjJECL+eZ4CLBLUYuTRF2NphwYP5QexY3O2TuYMi0hYvqivM7IbiegzIH2Wqu
kq16pFxc3Mm0os/zp+OMLjyWgMW6yP5x7J6xKfjnQhGMC2mSj6NlD1buOR8iRAmFDeRZiWZbP1jI
h2R5QSlm1P7zvkPcThpRmRcYUzBDFsVIJufV8NUD5WBXG0nwqFAuEFxHgBGgD5MT2L1/Itxq4ymP
Mh5SImMSkeCUViZJWy5gCyhyJpgvdkymv+UFIP/RjIGvfuM5oJD/vTQwz2p5ITlOrgptkAHvaeAV
JSG/49posBACIemI1RkeTa1ABNNQ4M2hSKAH98sRJ6OHsvwcG3IoC0rxM+yEIY+jQgCiUyMtK7rk
h7AzwMKdvNUpmTdTfQ83SdkBUaf7Qee+8XNAiT6ekzdNj+aMO3bOrCLk9M2ZhFJrt6XMWm2ARZCx
JGP1fRK8RiOyteFAIrQhVf19Qkpl9XCBx55laYPzITH8XWvXdBRPkM8WQjmCyob1CuAM7ZmnE9Ir
wEi24vruJEe2GSwxyceSiPXqXe/vG3ldOT0aq64bBAReMPsmyYLCak6izyIjxNpAhHtf7jDZnIZ7
9BeQ47RHmMBBnXqvEHhVoSrBpeszhsuAPfZM5uH0cqE5dJD8oDINSJ3TV+myYzKAWGRcJGLNB3R/
oAnr6AQMoEc2cfhZ0ZHyJEdwRfKxr7O4RzSEuwMIODl40Ac9fU6Asigzi4supf2ZOQ2faP3hshq7
rWt42ahZ1DtlCf/DYUUNqQMOVCihHQKS5LHd16TlQkIMjfg51NCdDaT4yWvYjxpvjHBh+LhWIcQP
rnK4af7pER5snLagZ0xAAjKGACktH5s6RkvJBFSX2cytxxjUcNcgHAHWJ4aqQApMtGph/LEKMZgC
KgdrQyD1vWbSHL5UGY69YSQTswsvZKOcgGdnB1z1Ju0cqg8+IjCUkLh9/WN7gDXGQQoaxoZ6xznZ
CBsvmABv5PiF0u7vYXm/GZoNEyBR4elyBC+6gXaYLEk7gelFrSxzswWczxY3qXyIQ7PdUb5gqxM+
iiBFaRDLJlUHWtYPjhgTERGgxXggXtoXdzyQs1OmAPvFjwov2GwTokLV/L3O8ao28Y8VjBae3tER
b+Gy1ul4DU97B41ABVIKy+Mh49mtTt6vUXKyfKrrgJbhCCB/ap/eZw7XaIPSLd/vTS9IU9LaszBM
yJH4xBHgUSwbp5pantZnSi8s7zXngBtTPJqYGHHmR3SJhvUQK9UhNmNUlsD4rdSDLLwM++9H6KCZ
wpMgBOJbw/oHSSHc3tBkrb0SHdFsWV5LVxmw+tD+GJczOlU+4AYEyNNFxuhMJRYaso2OB/YFzFcM
v7FAQ6fjYIvTh2N+ETqkUe5kma0FthPgCW9AuTE16ISEM1NA/TNT5DXBrTbbkETLg8a+eQP24keO
vpf5/KEZUc+03dunP4zeyJFOsGVd3Zh85q9Jb5qfmZncMcD/IspzfE3KOWgIYxCfM8/y5GBapUdI
MMzX9yS4McuZksi8GGIO1DMFOx/KVsRXWxP3DUGw2LGv7kIivb/Pzn6BEK9wJgcJTp170vQ3r9mT
xMPiwrkuFJSpiRyU0I9X+Tm4AUX/7aBGBST/DuUj2wSCoQHyVxa1++8q2eAW+b9XMp+ej3UkSYGn
ATLHapP8wT25SeNiaq8aNsx8rjyp+1UlCJKBcaPQd/mPpjvrTSVZggD8i5AwO6+m2WlWY2xe0MHG
7IvZ4dffrzy60mjmzLFZuruqMjMyIvLjyrD1VkkOjmXtWKegbg7YO/QHOAiQcgdylsfltLv/tgMV
TLPpO99wIF7LYmNi1VjfavPGSzsxbt3hngFAVSE9PnIf7FgNkLluG5gFQlsvocvyuhizjyKhPvEI
RkUcEycMfut7y4OJf7T9hvNUE5HeRG/5nmgmukAfp/Kk9WwDRMsFYwEf9Zd3zbCXf5nmosxusIXv
W/ntmPqG5t/lyTDShBwrKlcddvilRI/Z9K6RjFZtnUOiEjWnkQPSht7LiOJ80sVULm/eteHoGLIc
4odWpcW7GFsEKbOjHWNNh3G07GwHJ0498P/SbWQ+TMmMLXqANSbEIn7U9jZr4WhmaKq59uyX3ctb
pjW/Ve/vTj6zswNP//a2/ca+M2j7x73N/+BrYBpjggmcaEyabqrX0CbM/tzqxZlWSSvccaYytUJt
pbFkBu79aeBaCdHIWDM/zPdOH9k411nW52/JikhKta9L2lv9u+YDO5FIFDMYA+G3VRzrQ1xLoVvo
5s/rR4MW/gzitZ5RH97Fw+WppkNwm8S6fckXcrcAWF8fpaXuWQuS2EhPwSjFsi50fNcR2VfTzZfR
idIVUuhuZkuKY9Zz87LkC9y4qfyO3evqaiTr1Zh5F5h948+ApfUo3Eq5t6Vk7N5jsPwGNOycywws
SpkR75zKSXPv8JoOrIsi6wbrPVdZvl0GiWoiJs+smHBgNMayu/snAtIcR0yfq8cv3pcRgtO/+bnh
YXcRKtoc6Zw7+ogs3j/O58ptYC7WyJStqhbNZB6xZ+NbCeRJ0Gjzr6RB0Ko81a/VXNtxe64e24l5
fG8/WrmBzLOFVkdH0UDWiR5TZewbEn9grgWmwvrPtb6EX1TmKjOJqELxQ77FZqN7modepmLDfcqA
J29+O/uTq6xqnKb+yc3e0ABLq7az/Md3Na2htCgtolQd4/xHo0Cf8dS6tTTEl28F7aVJDaZdjLWB
xgD3Z1/GM9TxAChvRstreR3PewwZ5zIWA+Omi2tF06vEHCj96sSO84pQKICD/9Y550tysapo/ppo
Zd8KpdTrLbIEfBs/5URw7J3IwuICMTsEaUwa58j33lGiJTBE+c6qNRmeoyOniIlZoMfZLi7WsLlK
hiHY3IE8fhrc28f+n+BsLt362AQhXLhcuBBC/7Efbi/KQfhE4gtnO0LGoh3yNFyZF/65hx9ip1Rt
Hq9GsjX2Jan6PFU51Bi2lKQCpYU7N+kgXCdifP9usXGvZv/txLCwVjX4DC43lmf5zaK+digVu0vn
ub1yt5VzQWlUaFPp0nO0KedXredgIqTtGrQoKQavtJKlW/23sjHAihNKxLCaV7r6vHE1XcAg5F6i
w1nABZvd8abiwVRZvuXst0SsE8w0p0n5gFbRuxRK6/YJzZV2fdFHXShUpDvhdfmuPLCbiBoGrfjh
pZ4dusMCaXSpW1zOO1obF7ptMeOKb+b8HWPc3t1BhP8bBCAQGWzxj11CdC89vsN3pqeiSW0SiWZh
T8P87N6m3bnwWJHckT7g2GbnlV2DLvNRt4ZbWJHpd4bUmO7GyNVPPq9A+JEdngaXrnrh8/b2n2rm
lilhrJ4oQAIN+Z6qntONlx9TlKJiI/uD0zn/FgdPKXMzGmxHnEXYFag0twirrYvd1DV712X9prTD
gQ45zexAlVYQYKb4g17/tnX+AUZYikiEiWzTOsgWAFa134/i8FzOkvdHBsNVTp8p/awyuBOQMT71
Lr3cv3vrBTOzYv0oJQ0Cl6TycK5vjCC/vMlL2onZnN0j3GVXS8z0KVXM3fSkBJxUO/YV2gGfzvfp
snswNuDWKWYIZnqJU3DeW1SOTQj7pFIdfQUcS937kq/cawFoOfEhWXQCnZ3coY0HEa/MOaTk4dlD
vdS7czwPgJp9lP738n7qFirS+ijbnZT0qqJ7Vf3fvdsbYWeokSbCVr4hWhQqvySW2878UD8NZJyH
WGq7miFTvxZJO9BQ55FhrFPL+29/dgqT0ubRyO3rxlwcxteZCQ9ny+JWVwR46VKpZcp7PV0/xKlp
aiRPMoIsXk/pm27x2ZRWw0mQNG0OXr66d7TMC/lw5Px8tWiYTpT2L0H8vFdhx+svUZiaiU7p9n1/
qZEM0VmhhE8Au11bOuGNRkWu7J3NLN+1BSm4ornL4WMNxDekTi4ZHWaZkyz9NDC/oE5x9Hwnc5RI
5/etXN+vLDvnmRAdbAE0sed8SUPxp+cY03lziCzor6Brk0cpXxKtQlui0bx0nb94VU+1fFpydIxD
NpnoTtrUKG6FEQMbE+DZQoxzBd+SAD5XrORGy45CPjcqjNb5eElHaFAeE/twBffXaxihzReqYkS7
ksdXlKm5WflFbZ+MXoZBShhmFgoVWAGlQ3yYgQE2jfWiRXO9G5sZ7138VUoaWd0qZDhRxEZ1/SnW
/6tKMq+78VLireXZgxKkpD2E+h3Evu7y07Do1qTz+BLVW7ngplI33s5VCvupRTXlo8L7l9zjxeu6
k1NPjhhoPL/5eSyeVVWT1g0JffvQvrw9RM1i4+FQCLoum6TjrM9MLQnjmb3+vCcHo9eKlsUKbY9v
189mS8/PcNCvYlNMLKZbhUVffdFHBtu1w2I9DQwiF1XCc31dmeQSnq7wELT2Fr3iIjxlAmjH6aRU
rOXaubZpAg2qv/Cwcp3rT9Fx/RIf4+PMnKzVeF0JEeu3cmkhkBV7zx+eZJQbduC+hRzYuNjh+WuL
vjghOplBaTtd6pnWTubmIzmszLte6cChYXLFyTpWG68WTEu8M4TxbwGWb5OD9ff71snO5nfXkULr
dy+jA+ae5KfHfu3WOk2Ccwe7CCMLvX3Yiso7d4rtB0n7dGX9uvYEB3MLelHONF/il2LZ5qYZoJt7
V2q9S/3mSkHDs9Zd5U84fyE0u5oxY2j+bsq+eXJ2sY6wVTx5SehzsOznO+hXkYFuY/c23Llslym2
GuUlNo2gy3Sjthlbn6mmy5ey08IZjOgByzebHryD4DpLTkOZM85Mj4pvKtD3e/uUayS655lLCICV
mtOoRB+Umtqqh5ziMgx0b0w+isDkQc7pYJC0vW8YgnE+5fv4BZAbrWoPZaSehpRM3tyhgT3HHJXz
DTcof+ksB3O1Z46zfyjir3Fu5K4liz1lLKv0xK2eAZZnrxZ5YhHMTB6+B0Er3PGrYAEXKubIpN9x
5aFYf/rtVJNRjCMKilT927qpqZPL2rfYeDGWck0YwWzTMGPSMizD6lA5DrUnnK6SvdUsZl/FdzCk
41II9eSvI+APwAjlvMrevzktVAI04DPBd5J6qoglvPQUJZjsdUk+LrjlkutTfVVL2m6G7UhZp8Q+
sIcme7fW/PslOJyZjPug+JwfG+mhwKym+JuiZtgJeZ3H9JTRGDqImf9NJEnOzGWoULEWg1D+0BZa
0z+yelxwRFLc2fzPo5V+t3OFYjZjoPPgDbgl7B4nF+1zGPoX1sREdOldZ7uxS0xN3a3nUPFcqCy/
buIEQBLM5k2UI0mH9smY5+g49uU4saSHynGibUJnUwFBEZYor32/MUkEXTUvhucYGgiavMfK5fH2
yzMPguEPallqV39kUCBN2X5Ro0o1Lm8+jUpFfHgxNIgo//vRSmDnggO7xd65PKkdFwh05mxF667L
CSExqX6R0rTUozQP7tRvN/sPaIIzo2v1dehvvxWsBoRI0F3A7W0O2foTumK1Gw1ROX2vP4GG7qJd
MhEXrlzndH1awCs/fonnVrtuf3y9l5/cqmSsFpvJfL/kqzuRKt9dxYluyJoF6aRh5KKzqvu7+E7A
zUQhHQQ87k8xZMLxpaFGrK0/Js39pbb9vCuji9L4yL+DCl+1wR8NEBrsGZzBLsiCyrTIfnmYlK6t
Y5R+pcHpGMaUaTqNl19k6dodXUbltiwxskdSLD/CvITlN40JDltjJcFZf+waB7Uo/OXeDhXFuvWX
Y8mqVpIwk0nlPwwKa/ZiRNndXHY4mzhIkj55ZyRMSNFMhelInWITJMN/ckVxjeNt8JALibb3utNi
9ZyksE7/x3eyUNkTVcn03IxfHvng4CbO2+2j2MsxukccVsI4suWASKNomF/nXdC3LV5q667/3n8C
47W1/N4G/TcyZPz4WrXXVvK7BxsyzSBcA6O1nb4tGVumi7TTpYKrGSVRCqkqLwDDwW25XRxCl8cJ
BegW2pl09bgpYQhhUKL1kqBJmIq1xTipgsN4c3y0U00oK3D7KO8WLrnvrysCv9Sc415t0iTx0tlC
5DdY7I/HvCizalRYbNctelhK33zDFS9b58bp6/KF8mia3gAgggJ5DaNEOIMd8tHjyx9vX1XEz3UF
nwsZG0fuB9Hd2A1Lu72fJValYjv5KQmdxzok69lqIAdl2WosZA83IdF+eSlnyEu/k5+YHZk3IcdN
WOKVDJYtqWNtGw46K34QSp2izqy6SHoIIpVmYcdJCFzozOHmiJIZyqPSMwkLNxWI+tf6w2oO9gjQ
qhiM+HurOBCdhgB81XXsvDzMDtaF93Sbe05gFqkvpeMsN113HK/h86Lk9KzPGW/GcoDMJPo9RMdY
KHS6whtjUvWJBsM3/zLb4fdz+0VXz6+ld+xJ7JxNJ0f0rexzl531wX7N7WGMQof/gdI41mBvLoAt
mBFf4YOujx6zGbBMFY6NWTgOJgiCB8KDXcbWvmYam0F4iKu4dzEQz2sgec/qsSfre2okmYNT/x3A
zzLT1BT8foxlgu7iL8FcMOlh7nOM1yHLbkJyj0rjcNMY9lHmU/n71Mdg+QXtTc9YgOTqrFkkQV5z
HR43VflykpkXZBKON+PIMrixrq4osZdffvb8c3CZmw86nl+a8IXmZjxfVQ5jA9I4Z7FSGyWyym7J
ayTt3PkPgf2HsdXNlzqAPibbsPR5OQzyXc/FX4x3jeuY21Lx3bGSaqY87N+BcfOfoUKlzpl8aDwg
vnEjDwlP6/R26i7N41MY1Jbxrxrp2ghnMqWQsy7fSHsZaz1jHuKsFsyCUWaVQ09s4o5Bs8FJMuxC
EkUj215iR94hnuxqxa7RZZNSorUSxDvE38mprWYp+GOITQ8pCJAhlAMPVJBB0LsrlULQNEnl89hn
ceFi5x3tCprOP8eIeSeVLM07FrKxMErHe/P/SZ3Kiisi/Sp5CAvTmn7UOb50Vii48AXYf+XW4jsz
TPS4FdR+P3XInIC+B+ZV07qbi4gcP2LT2+Xp86/rTJ2gemm5Ke2VFj07jfD9c+bqsYE41Aqb2J7y
1xc4zylVllEx1bHsClhUkSeXaxZGJ43EXj7XPow1AqRgUprr0MHrsPrDsHOjk7w20fCVQS0S3AIO
d518efk14BWI59aAgHbTVE3AQYWgemZVY26TsBqNdf5ws4swr5B/WFWIky/u1a7xBChpX4cCrfgu
aIB6xgq5tY58h/2JW3wI9hb3dqjxi39mdfaMWB3OX7cUVLmp/VYEzFL6zeHRNRSsSl3j1FVyiCFd
39GvA0aPcg2+L+5OOC4v37c38F3j/k9noWPR7wdooD3njlx4qh499DgC8j40h2X0VBJ3WPw4ATzP
dpCFhQD1CH4Pica2+0Bc+ThvGs8fU8isub+n5SwAubAg6p375zYxJjETtY+440Dl3PvDYKL7/KFQ
SBwrzuiIHHu4bh3RmP1I6lm6mkM7HwoRY+BA69j3ALp5Amvixtf5IDVVaNRDqVEG2UL6yLfiIGhA
b48ztxE6tui4fJtnCQfJpohPqE2ySlEacXItcokfBz5COBDrGAjhuS/YSk9XHCq4+Hf9mQxIzoTZ
EKKLj3pykHrDngjD7Rh7cwqdPj75YRCRBzjAhOCaY905IHdAp5z9hkGcjtjDTJZpdN/s0c93xXGt
4WbILfSRgm1EOeBQxTZSvHHJUajMLn7hBPLsXH68rP2HFhRru9a9Nek9fi7lS0NZFyrjg1AUmiG1
ldLjEpC58E/jk8l7lPqCziXGRsHvar+chKQtvqbEoeYdQxPp1jt8TGaLOKMM7247x7EU/kUfSPcM
Z1Kuuu0qs1IfiK2rkpGOuk/Fhg6g47DYuLxxdejum2fwosE4h1JhuLk1xMXWE1NxlObeD7J9PY0W
MyZz2tP5Xcn/J86Rf1tFA4Aaio+hNShtnV2DlZpBZHx/qUTsm1snQHdOdT9gw3SMbdCOU0K0oMSd
MTEDVsiv7McUXNxXI/GhiU193X8WeXsbqOtnrXDeTtrzTPWXxxEO7c7/Oe1mc9Ki14JxvbMJEnFb
hwdII02OOB8ogjrnaNW6fq5HOagjmOKgPjrGv4fGzyHbPq07v4OX+NKV7KUJpl8oIAm74DTv8zQk
RRobLH3OcWYaCqfpy6IB+RuGDQXA0PS/De7xdTwZHXsu5sqXLZ47fGYymkwTlsGPcwCzKYxyU9Hv
2MsOz/3l5/kfT6y2VPvSerRe4HQGxYCC60nT715T9W2LCvTWAjlEmhuu+9xfDTezaOvQArlcBhKA
zBSk4ZDuXwwH4YMqD54PlMYhWivG4kxTi/nY0/5ff+T/bb/SarIEh9C7mcJZU+Ewczn7ldStbBpl
GgEtWdRgVakpU9pCeB6Z1kpa9XUYHxeNzFQaEg5PqQc+U15J9Lqcpl8z7UwxAucCdkLDc2OMkWwk
EYCMZUh6JD/H2Tn0BrMmZSIs7Nq7fzYrtQYxl+kPXQBGwFIC6JLoalx5RrhpK7CvNCb5WuNqgkMr
Ei/K15vCPhecHDNTvU+xKdOcd3binC7SoXKcSSglRutDLf2opqbz0CASqYUP/Ur3THoDLYD/DTRM
978U3+FbTUanQW4Kp3FCioi7xmS0tYiZxfVVGJfBfiAzIowY3jp6iR6FIdouPq2JxmRNp/95aLLx
odJWr0J8eQjfo/0nj9ki24mWQMBmPADQ13+bmnZmt+hBZmrZ2eTaCEtrHFCnTU/oksqsJ5Xnpg2V
uku58LO2X4qjEEKFeyEgwOnww+aWEbJ06E29d3vbqRObFklIn7YDMX/qeWY0zE6mu2rHDt39UHuo
pZrhUyDeAqopvU8N+Ull+ZEdih+tIFCuH/oMGhCBCp2tkxCVY3xqBUgDBG3yEeBJqhMtDTqcwesH
j1ajaNIfH6l59ybIRagsT4756hJKMXo3f5h/GzCRcuIYEF6+1WF06wGwpW8ZmdK56rHSy/+7paP8
++/npbOLX+q59qQNL1TXpd+KrZRe0afWkKXp8WaarlBP+y+mJ929nrIehcXKpCLWYlDU1DO13xoa
TnMPLQwI0N4Ye24bX4lhsm7Ii2HlobmaWNR5mk5G1sLiDx0MECcvNIjNClGtJEtVS0tCbbnr2Ja4
vIQcxzsBAtQgihGmQoISgbcG7QlUUuZ/wevYNRpxZwukIL5mGWA6u9i+xMEtbgFQb2ETn/jjXQa7
Wba7H60HTs2BKeiV5OP1WEl3dzoihxhXxC5y8dL/9Kpqd9iFejpyyC3z0RdzBwLhCy0t8c47uX/w
XN/ufSq/Q/CpZ918bjO44E/xW9r9Q9a6fN3IEk0AfNiMuY/U1/k91Zo0H6MCWnmflZD4Y8Wno1W6
6sk+VB/z5jO4HwQXDeNCmSQ4oXMM6dPGQYYINRkxK1qVHjzHECmfUZ6k4RkhchTE1EVN4gbPwW9R
l2jyOhpk+luQrft6rO4fczMl6igjk4TBOYEikhoZYazVxKotVbkXyiubHhPUYTLOT97xPIDj/nkc
IhbCyVtXGuUpv/wjZA0uGv/dkFhpWOYAX81Fv63126qf+tq8L+nsOou+hLX4Qyma+3r+TL4gt+2E
eZkcU4q9wzvosXZRKRz7+X/3Kp7CX3rEA45uILS95Mm4Kh2JwAUXvEXpy1LhXZ6ipcuhafMuAXH7
iRIBqo3iEAhRQriNEzO9Tj7maI+1Sccq9XUnHxB0iCfLmVQj9HkJ1y91HA0THc5BNJ/onX8eX7uf
0xfGKt//ELXl1fNvd6mu3SWqIkDVFLJXyARbMG9lYpz8UXtiEQvOj9/q3K5XnHYFe1bwtBgtHbL2
UxsTDFr8gY5CE6CwAS3ASwjVRh4sWMtNdw2ZrBTeaJf+DbVBhocuDNUtT1qLqeuoMaF5J5/N4uLp
+h5B2759OMsDIHz/hARp0fBtQuSSOUaJ5poYqLQaFmu30q18jrT3WugYp8Z6Oukf4wDlmXbdBmUq
tsLt1zTUu288KgazcMlKl3Me4CWnzYZPtOrJt+fd7M/lTRZbVqBMSsS7QoXEWd4avkaxGzo1FQTK
jvC07mSmhalXOdzHzK7b61EoJOu/We3nfTPfeRl4QXxfV5dmvJGmKkSS+dfVUCV/GKZCDNxpYt01
Cqziv1oCShvjTAmiAuBYdL3OtreKvznrTKxNu9RlSjavcK1j9Ty0CXBhDjNw2LoK0z0eKo8wRTwz
Oh0iw5k3Pb8hLCdVw7MJz6qU9m/khFKH46ZJwn0TtiriUhJaiJ4U4X39d3wJ5cygvalzTHn3It4O
Ra7UFHXEPOJ1xwl6GZlRPj83vdct3xBgbS3gqdcVYAa/jErfj5RyDe/1cqtPkO4NV5kVuxQPeOdm
+qoM5UFAWtnb+tb1Z2XZAd0E+iNizeRHml9O5zBEXRlsGA1MZ44901wUyjnuXQao0OYarGtu4d+l
KWICfAwgVpP+cZn+INPjeNUDdkzzJmEN1gPX6H6DNa4znCdf+GKuOSqcPyRKxyyXgddNNlyOtzjO
Qtf4sI7C7XZpLxAGKJ3a5w9o9uLw2+7V3zW7hmu8yrVBLxICR7PGEwIl8S4wvvAa2tXT+7zEVJtH
9qaxuvPWcw5+ugnnMX/yUyIKxpdwRHRNroAfeQSh8bH34K0JgTiMhWVVcfDxPI+hEIDgkRhw7qVn
helJn0nJyo5QPPdRl1zVysaOO/YKo7Ru+2DTU1mOCyMJgWB+68BxLm+81szoDS1ffSTZgeoxpIq6
5g6qusb8SUp5OZahEQFAAbmVbqVFN+y4sDP0yEKH5tmYdGSgPluKJOuTZKS+Ar6X6D/tRfN1JYV/
rAGY4y/vI1DeP8lyR1tCHrZqyO/+Wumr7vVtoT11K2/b+3ax8/zKxafGPvt6vkCEaoXe6t4s9P4m
p2nH5zuJziRe6dxLVkTJ3yluA1zl1rNXj/qr2v1PX7e8auRGqRYi//AyyP87zkPLawDwEm72JES3
2mRZOcvNVhXgobS1MH2BidmKto/p67OQh5aNiThUNr2cJj2sWd7j7q+FffzFX3MF7yHme0JQVA+V
oJztU92NVmUz3/Xj0Lrraa3JNAXHzHSeiORNtr8aoBFyfuvIoeLXMtP70F/oorC99u9NSLBAZwEK
C3e9MAJFySr2OGDDAHOi1KXLB8bcPoX3a2g3p6Az6w6kKTo25CBi/fleBq1pIAx2ocS4UWxdmmFB
LC/NRW/bsYIu89Z55oOAKDbA4vEGrHMCbDvC6T2ro+Qm7e765qGhur9V5pyh0WjsJejIzGmnTxW7
bV5zGN9n7oYfT1Jl5T6swMp2Vw74iFquFm7ypoTLp0BlaszsjKs0BI2KtCNacOUOWMu4MA0wGiae
XMctCkmFcmn5IZWSRyuQJI/X/suQLzSm4CyH2wqie475wuLPEgmj197bGtK/3yigGqzJTOlg3vqi
qkCTeuhlMJVEWP6Uc1+R7ixNA0reZOUcuHLBhIxpFe8koXT/rcWTZm12Co2exE+AloMZW6DYcYB5
LP+FdNXStp+ewR5LvvrvKJ8AXRvkGdxQIA14xv6MLoFXsYBRFJCcGuyQivoZ/DYe5cMRpkqB2ios
+k+bYFtd80xC0dCVkQO0Mh8pcF2m3MqsWowX9QUKCt8xNmBgRsnpePIUX4EUILbDMPF2Gz2aCSx2
hnCnkPmi1tW45fSTOCXT+am5Rk4lAcWFQKqHF/fvh6EyLERQKbk0Us4Yuu5OTdmKNExkWFb2nduB
IqM0/2Kw/d/DtVIdjef/SrWrkVvFMrp2/LzGEGBwvD2VKMmIksHOeq39PpQ7SrnCgJF1YM0tv2EB
0al8DluXpZYvgP57nKW0Fr0cTBudWjpL7cLHCq36OSgIzCHCs4n9RD7vnAbX3rr7mMSaM2EwhM6G
wE95D+/hmiWtQ/hs7Gr3njNvodSZcxHTTdU8jXNAsWM/NKI+ivlo+c38JAxhQdtiLLFsHVh2jvcf
NN1PJqR4RdiZQO9VLzcK6QEUrYHrfIjnlWRzN8x33XWhNwDciveKvhPoQvo6crD/RTXJEADPOiyA
5vW+P1EJdfEtv8STo+kruzmTs/h8ruvFH1/k8/ioJd5p5A2YPgeJx40EhyAjUb1Dd2FXiVgfJjRu
6OHXGAaBWZAOQgKlzkLIfX2MbqGVmlL86RbdVUZ/3ftxYQgiXOD2SksQ/C+a73AqkMEjUl1IgPLd
TLvQ/vkJsCSRak3tCAEIqddzkMWBMcb2j1S2ePNkW0vMy06yqmhCQd4GxIrLRV9Kv82OcdeXIr6m
o7pDJ5320z/fWeBv+vUkuBRNKn3NEvk+IixOVGIoWWM3Nu4uDis3gI4KbceJVo+EI7RfT3nQPrfU
2DQDgTYwdQoVivoRjH4F8q9ZN6vmRJd5icGkfG5jXQS9/ytwMGUWejCOEZakwaWX1qO8rbEZkhQj
7zgWHBzIouluEWlu7jpNTOtwePOgw4q59swV0ywM3Y70ppZx0x2N6k12ZfVVf86xG9IaB/zl0H7+
4wvdYhyoeAWJ1XhQWqXFBiEAMtlGZC12qLy4B3yz2ATxKW6RQZvZzg3ZTfcJfnOMoQ/Lz0SU3lRO
ZdQzvc9rtSjX0qFo4gB3ku/EG7VAEJq8VIlr4lwv3bnyKRia6ple6VHeIyqtMrguoI5ELkbKPoKC
Y0uK8PPLYqVR0MIa3Y6lX8064vxLOS/LYJcHyenvR4nmSR1aZChUuunEUt9NIiNMCPj8ivWVruc/
5ZXPa/mbjDCg/9dreTNMU63Pa/dV9THCD19jjAz9qPiZ/6S0RrXQlzIUxOhovaaTQZSGM75CZBak
p2S5bus6cA8WvbC1JH6JVRNcmCovLH+3RHiAOSuRk/0zne09NLKazIAM7v1Lqb1SXviLvEbIXhfW
M89ItukzLmx05bLy4oTv5sfoH7dSYl8JC9svJhUd4r4oDPFxPt1KE0qTQnk5WGiQAoGQOroFvhnl
/1BXnG+kBF9s7Etv1s3k1TTv8i6FGLKQga3ifcDj9R1Ww8PQIdtZxHenGbaNJKOXMoVas0wC21Hd
dA22QZgfYIQNM9i5idfN0LHiagPHpNAOzaP1uTlp+6HEHPenGYQBe52Qa1W+UsqHtvYRsLnsuOn6
HfkMto4HNclUT0GUEIVPLW9imfUiDrim0h1Ie8ZvH0AMzjNoT8ctKUZGJk2sq0L75DQlIl+XFmMg
3oYvestTzd5KP7fpgcSsIn9fK1hGqtvZrjcfePxzsSN2tyhZxp6Id1arbGYWgO6m3mMzOdVR62S2
H6u42N0gHWnNdGCySKJe7XYswv2HF4UHwcQhvCNuUTHaDG+nUmH9psoKzDEruoec5laLQ2Ddm8kS
oYFZg/YMJu3AdD2dmzkywYkCQLkgmAUYLTVV3MqxlR6y/dEfKOp//rsU/0b0Gu3GqZGqDd6pXXRQ
2g3gE+H5yJAWobG0r+zlJh4x7YWOi0RIhaACus90WFoOrGV06pgAoA/ixynux2aBjh8Btgg6MU/W
InUhFqZ/W83WwXnoFFRiBPxzSEylyJpgKE9DF8bxF5qdxS5L0ykAdRs2H5J7lfbiIbEmprMjDiFz
Jd76g5CgSIuZozXDHMM0vpfK5be6Ge5993NIAX7dDTipVsqq9LQyoKiq7WxJhah8fFBXKV9X4fef
idrcZfCuGSxmKYOhfK+8lLGhrsQy03M/tx3kCW4Mit+/lxfajgdrTzKS6Pp930/K4QZC3ZMv5d1Q
m+6yMUtJblsxms1qpUKi4V9x5g10tgJ3VB4ZtG00zPNa6tT0Oal95HJlN+H3aUMNjnRtuEBtLQxL
AdHQksTXwUSzg1GrJlF63yrs6lavB7gc1GySrh/n57Ww99Sjh8jLglzHj8M74D3dpo6bsFa9ylET
Toy/J3a41f5KdofH7lZD3hDzVRa7LHP918MDrgLmGfAQPqcqjiVPVPVsdcr82ThfIlXAdtuzJ3Zj
k7uEj/86WuuB27CSldPIHCAFSNl/kLRX+Eal7cDcpsPsfmh5t+tMEl1c1GAF1lhuqnxg3x/GYqn6
bm4bKm2oCrR6rqVCh2Snkp5rOF6iSQ0DQXsHfWunoqRK2lN6ZXR0rv8SPYY/kKfxvZTBnyduQHZQ
uCa6egSie1tOrB8y6ZmlHc375ouIRBKEZWUVr3BVo0107hZ6ud6T5fS1+yjfytnO9VRWt+V6xRrb
tdjyWj7tTiXiAMkpDH1VyygtQ1v8hvxOKZLvnLC4y8cAPoWCF7nppP2AKDADnyxzVQ1pVbv6vAfJ
Q66uFNSnxOyb7y3gEiNn0Sp2WQNguKAWhsPadk58yzfKi64xme0jhPgCK/xL4kopaH2xISm7V2GS
20FS7kmeZeDEgrrp/e9vFXHTI4ZZOx8FFvmieyprmtgbuca5u9pVFnuSbcNUK8VaURjaYSGaSfgq
Wz6HoTTyP4QGJVNmin9lHgd+II+k3qqlca1BGxrc6hZai8FSvE5/HL05fVV73uSPFDsBQiaiixE4
5CuDdou1lw4Na+9IkqJbjpedCNP/CiWz1DraUbqiDsZM0wc7NhSn1z75ReBsXegMnr2vPG6elkMz
Q2SwbmXjtXmbPLBV9vpblUSysZVQ8ukVKdv4a4lG/v2OpOZ5bTtbB/nwin0w2GvR6nhytg/t3/Ba
hK5ETNhSU5Zsaqu2wsl9nTRXZWSssebES3wbUDLknuZCSnbQgZrb2qWfr234tV+0ESaENmifd2ap
CGgD4/Tk+Z+XaynQ0Bnz/swxZxDmyil8Ur/DS/yOlbtrLDZV9/umEB3uqpn+pnqIV9VES/AqlE6N
SxlrUPZ0GBbK/q90el/3l01ttPfQRzUQVOWit4JnVhglm89uwdbqn6a30a056S+q78coaWXNT6/R
o/So5rkIQSUv/tppXA/L9l45vZtXZSzi62/7UZ43Cz9ZdGE+Vjhu8fl71zm7yaLi4El4N+b0YWIl
IWH7wmgUc+7TsOnNV2q2qSxsNx+3idzePMRsFrIvb5jltXEpF4ZBsEE2xLxj3y70ZM+dfKfAqkvD
BPDr9MtFyfGCFdalPJnlO3sktY/z1wsXpIW2SDYdradacGHxYwSyOSsbHNI6/XjzPn1BKRsyCAL/
WJ9srmAHScVmo0brfup9qYGnN1ZKDCSB7tkx2tZO/Xn/zjoudOb0TouDYsdo8ChXLjIBDjcJxy65
MtWRSVll3gmN3kFgcgBRg9Az4wi05i/lO3Mkr087ce8U6a+ig4QbTNUlfAxsWOhwvJepRPrflBnd
C/qk+O697JVipTC7xIHNn6rzFuimzpXrW+YHWAR/KrumAO9O+ktxP3z0ygnzaJ+jcO5IXWTHuBVR
+LJEZL5OqDLtb5fbvn/uPkzDbGW0MCI9jKJfS7+d7c6Qu/fw1cSJgyicfg2nVgDNTQTb9O4UIRYj
SsBwPip2nBjiJyhVOn781oOuMob5ZwSvB7CaBf4XfnaYi82EYN9OskqkG/vatosGIfAp7GCuE2ow
OO7PJdlO40V3XcuzxjAL1eBMI7eYW0SJwaTHx8Q6fbBo1mJYYti/LZ/lB/LhsjTvb9uLtzRBmUoH
Ycis35/NmUNVcPf3h2e0e/MZWUup6WnccE2xEs715L9LrpLGC/T5aLXfp/7iZpnnfnzQblv6fZKS
lt2O3Xcx+Cy+XvrLfGXXzXuFOvjrEudrBpRXizUNdcMCzt8Jq8VkbJRZRbDRB8GYpsDpjqKtlPi6
cspoFvZVjujEW+1TfFbZN+5GFTwr6c5ved42j/3eMgGzlxyae3esBhOW3sME71t1nX3dt4WDYBnF
8TJaUAndIYzZTuonMcj0bJzafdGcNBbdZEH9tP8pAGu+i1RhvUl3OeNvcqNZbKc0KcxY4L5homLj
gkMiNankZKPBFeM0e+aqm8G8p1hghbTr/I7hTJ3EKIOi17I0N900L9ZjtBNx+rvuHT/nzV03Zxz5
tVj1wxW+wru/erlUzzgdWRHIvFUL3mdCh0zekgTytru8JqbXLsfLTmZ4xDBKRavPBIkmK+zur1Np
wEKGRNrYNymMZIv5Oclm6dRO0qR1M++rZCX1b6E+i5ile+IAj2fptz/Nvd/+bQG1JXf/WWE7s8b4
NwBLb3DJ27oSlsTb4vuAbfyT8pjejt0t8YzG5oghChSlM5/d+zrRX/i9YZpLF0XYePc2jIp1JVRq
896VrsLspZR60TfM2oiHw+Xz63Sv8DoVXh5fp4+X9qaZSUcXG0jyOJ0PPYrhIlVeDfISwVvpPFr2
HmIDjjY4cOgbFP55XLn3a3f19axvG+Z8VOblyrpxh3JWN5UizWFne6stBsVl5WaQpqF7vd2vQ0Ly
8TbXT5MofKavVvm1+zsuKkZXlRsmibcnU56dB3lgKEUQp8pCi69P8xKnp4voWduPb2P32CprPNbV
e23uFbJdlI29Q903zPpoWdh/f+j4PpnZtZvZNpL/FjjOSROxWofv/fx183kK54d1mss1V8acRfsn
Rm75t+0gzX/t2yl2Cq19/4Vc701AaWebL9P0yNfLgyuWVqpP2kQOt/Fvj/1I5v3S2/P1mRtz/5bS
Ralui63kbKK2GS7zJU5T93PpNr4Oto0FP0se+RBrha/+aPWBWYXMxHAHxX5d3egWzet3IqSJCrm0
H27CIBUlDyzZEDscxGgxIFLsWktvhd8ap8Pg1CcqSM/+TPtaSq1RrlukkLg3CgOd1SOD9R4JVymP
X6gt3y/2+a3h8X7lYwwvbLmvRPw/lu5rOZVkiQLoFxGBb3jFG4EAgRB6IQYh4b3n6+8qzo05oZGh
u6vLpN25k0+nkPW/laIOBXPCk4LSHqusUIGfQQGi1fR4RjN0yLRn5UXrgZrmWDjUEcu+adOt2nJd
BHO+/y3OZfFzqDGFw+laSq8he3mECoZEW071fp0lq+MbkvviTS6zp/9pDRUk6Eqqsn5f6CE9fAqa
CXMOY+Pm7PsyuLR2fJf+ff52+44PUOjYT/LpctidLTH0e+cMAfpiotjWlp8Ct4v+XVr2RcWW68tX
8Ux4ZFzWTj9Vu9avb8t+tjrrBSE+L2qP107WNV/5iL5PpdkbptciQ7Z0aez+NnFiM9OJpgkNeCUA
CuluLAvJVVv4tr0UY+mkNAPAAUeVZScqqXdLjjVfhD9xSWirFhyh/S9AwGPInzvO6nzUEDLhVECn
CrjMG5zv9SBf4miJ7ggTg5hz2xZigsMZD4BLGEmu5lLVtUXT/IKBCW/B/QwWFgryn3Erky6vcIJj
b/5MJEpXWWwX7F7womB/e9oLbt+TQlx/5QbnfOHRzbZm/92p89mmcJymP491pgNSDqTRoJTEBwlX
uv48usnuWbK9f0d6kH+bD0Q0WrMekXT6XHZ27XMnOYh29fQdG1dhiSkhUcj+5of3XOH2+xiQi8f3
s1Dih2JznqPa2+FzSHHm6/tRcpAJtdK413YImnQDp0a4X6y0cFVOrXIHiVFj1qSEekT2DTd0jZ5K
4nEOGr2CFUfN3femuzwEgxqd0nnVWh6qOWCsznVbx4K3v1YcFyZSbbcrZk3FlcWD/pZtWNR11iON
YC3hMbi1rp2x9hKdeyn9eetd7l4gtS/lh5uuKuvGWCwejlpQfDAvbmrbeZWevvYp2WN/tXCv+hg/
wLy4lZA4leOPciaPPVarlNJKSDxTWfa/7hhsc0h9S/7kYxs5SUcAJTfYCRL8czW6cCjeF5/R+1H9
vlZNhdvf5VGI2HtL9sCxsJyXkvNiXvBS7yd3m5fc7cz8495pKDEvndAYZwpz/bQ2pfOlmETXtnw7
zVr/XJUVw41HeB3EfWZdAfJfX4rpR3H3l14ME+/pddUO3yhq1pDwL92d4WdRX7Qos2VZwfGQwrAx
53JguYlifufwY9xUtJ/51LL9WVGXrwQh+ttNU1oRlUDHH/Vjb7YoRyk0zS8Emdj+6g330rqpEMT7
aBDzdSwn+3fwq6ifOnceiWZWNadq2T6rpZSTGBlgTMRFdIPiL+yAAm7qdjcq+tOxinrX01vopRzc
nFDuJ30Ev7j82/K2N/15DwkAfNG6t+gTTkinV+p315WQjWgr8s++Hz/BpjbTAwyYIolFH8k2YND2
E/SE8fsvvSL656jBzxnDRFjgOIgJ34178GgeLZmxgCRfD8QCtt9yEtokP7Y4gUJ5SaiLkIl/MR3t
v5nV4gVQJe/Cj6kRy9QM5kK+Zz1YiPQoc/tv/5VsoSrccPf3iQ4j4PA51tr0g/l4RgKinVB1lmys
PjXhK3zDFL9l8tV7nRBsnxzF9Gf6v/HnoWHiYoWb+MqvKvpQHIE143f5Pi8iZihHb7PJWvymcB3l
3xKoBGZyAldMlu35QLTFsiab1+7jbRZv5xvLsjLOGiaQ9kK5+LqmCEp+rXeUzgk9Mlad53+Bj0mO
S6ndDV8voEUj/p041NaqSES9k+qKhUqLETFpe+tonSke0UidiJnaEvPTz4J0+94kqhdn5l09Tz/D
QcgALhBzTMFauhXvpl3HovxOd6OjghJFKuLCwheD7bjRTHfd/9QIrpS3Lu/a1/q8swvh9fPP8Sf9
nVd+e0HMrHdHca5EvLslHwdZrkpUFt62qaexJqgpBF/REfSg2aOcRzsjSvSzGCbbeXXHAiwN/JDV
Ryn9BvkAigpscBb91fwKtwJg7TQ2DcCTqCzSj1aUZ7icl+/HUmvcdaBiQX1UQieOP3PCs7yxojPv
z69cddZOdv35LPl+uZV2n/y5J9X5dSuzosnj7F/u73BieiKyPC7mLaGtZH33lf9GgUCpSmZJmsTl
n5a9xVQLqJmOdm/6b+0Bj9LvKGNbm69z5BoNdUr53raJFXxGTLUYh7eRoxf4cnupXnxPhAJo15CI
4YfzV+VD+KazH9s//V+6gUVg9baSXknoqCR3GngHFn2o0OT7sxuo5vD7/vyju872RTqMTX522zv2
8qFB16qvJcX81XEESPZznagBARGmb7MzvBcKKhOmXEnDkm1z97XEQhjKqvQS6ooiyMWjGkprmAuG
K7AC9ixpcmqKsx+e8sp8nZBeUGQ7S9diubfDO9MFPtnXUIYBfXEzN8I/CF90lbzX1M8qYbsBUC6w
7hinfmAsIJhDOUz5YrljEuqJVmPbRMKfu6g/OjpBB7Z/6bn8uGPwiurRYP1ndjKyNSgotnz06pbj
t+ts3kJ+8FkLXPy9UPOo92KYKgVi51VjKc70YsGPpJsdQtWU1aiFoBwr8lrjNfQ9MIqr+wfaOmnm
rUT0vASa/ZUUh1LjWMh+HT/Pf/mWFYh1r38Yvy1qhlM3fUhttBciycviorVv6tCHjm9TTdYz6/Lu
TfeJM78LvusZ5CFUAJyaoahhg82iELZlfSJe6N6kPZhs6At1ChgTsejyPkgsFc7nX3FVWZDICSW9
9spUD2VJBimD8br1mAARws5/3IA/Hv0kHKe+kVybdBGKXD/qewu+Qol7QObm4Rhvb7FN6V4+yjOr
H1Zwo3nNNQAfV7B2+cLhWtCPIalphcZMuueGwv//FLj19gYmOiYE9wQiOHVU9jSZXQB06olfmAzD
ND4JreNOhvIAIOMky572E2j7BC8idptMOyi5WJ3O8AlSaVPI6gGiMoKHrk9oSZr6rnkSVAj3eAga
RrDr3X0LLdhX7x+CzHIkxBU/I+TjVkOqMjtIfFyK8e7zPQGaBk+TVyo/uI9uXTLQUd/8xUGSHPN3
kHiicJ5oZhbNZHuPyPIL5vTKgEEShkVF4S0TYRg7VZ8XRIyMBg0UC3T/g8k8K9+OlesXxSGj+BDN
ULWnvvHWfMi/fsUhdjMVEoXwWx+AA5tPm4uAvTVPmDE4DeMy+r1xi7lyDBKSqeHncAdkSpmvm8hV
HsvBo+2J958bbz2rRUBGX2JkYMCypTlzRAdA/S2AIkCl0uXzsZYb5N9n//nMYasrmpKwCotic/+O
pyu7/c+cmQlnIFoqXp0H+y3egScwXGFmVw+bTVcyl0LTTyyTm/2ZKp5Q+vNxYA03rBAx2IooWzpb
Wn+t/p4JBlPRv6VbwTFnS6ltP4OBAbv814Ka+H7shZeSLZpIlNgND5tyluV7npVPYzR+5csGk1w8
P8x2hXKZzrPPQ+bLI7fH2urvvqokv0/EHBL/rzw8zKGkZVrsXLR6F8fzUTjwNTb1+PFtnijtFnVf
Y4y3WemUfCfiIyVEd9zJhSsLZF5JTa8qU5fFxFQstL+PQfAVrljEhUey7XW6tEJQr+xweIGbR26b
L91Z3PhptbgdLfFobDURKVx/xCZTK171x1bgTJuF9/24kdn1d3+GHd5wXF6my7sNjHF5/zPOlw/K
W2al+6GU0BZAWkvjAuo4VV4bMoWo6QFjopz+Pt9DJD3xcZMRzBc2YJvfPngo778Yn7nB9Wfxmf4e
x/vxR+36Ey2+o0PJg/ZfC+a4KYmKqQQEdiN2qKEjiVXMji27ApNhB9mKj8L2XN3/sAMYBNZmi6bg
27lYCSqOzqlgaiZSpfsIzESI4FK5jxbDdcxWr91H10Ntw0FSXmzkb4a2Gj4//HER9TNTkIf9pnfe
mldTvf3yjrdIz9JSPl46b9G949ctHI69bF4WsxLu937dVsYe4i+XyiVe3EQMy+JGPbKAjNodEOm2
nndYgHSf/r6mOvFdeSZ5UE720nEmQn2P5B9c41SwJuHrrgwPbdlme93TfFPPqjN7E73s5NXazgrN
9dJOA1uHeZNHLO9ArOUWWDjDCLQ8quQWAUP3/CA7dpnGXoJRclGsBuvQvqAr7WZeEXzdGC2lrDr/
26/Hv1vuFvDG023YjwC5XuGI4Vj+Gv0y+qckYlNbPtzKBcboNZfYS7N9QibZu478cBFm3ZX/7S/V
OXzM7bboMbbdCbLCJKQKRup6Ns0cS5QAgbgE0akuoW1P+xyECcgoOicBsUwY0Aqxz8kU7PZlWzl7
aL4+B+Aw/i/Unpiz6FJOTC0VxIMBpqbbja473749j66jxYQkTfGqa3GwVtAdvQOAXfDXC7hf6m7N
hFxN1hBU4lvzijE84gOvntzUZ7vGWRPAgkEdxkUgivNomrk1EiNHLZUiIPvy/3Gy2syVnx/J7+cH
VJbfGV2ylV8EV8fyeeo4+Z7YVrz7+ktZ6luaBTI5pKvJ1myyPQOiOblC+bQplTJvpTqxZnhBl9Yt
+W5yXFajt/F/ienZcp7FylGHIqfGAqJbLC+/vNKE9tLKtcfJ+vy1G6JpZjp9kCfeQuhOdjUsPjvd
HQ5CsCNQHqVSdw9nIYdATXmRqpVSmeICVcHNP8dQjFjxQvEygdVNddjke9mCiSmzy72XmYlJOSiR
HQJ5et1Iz/Oyf6b2Mq9Y8lC3se7KPJbSPYqskzijZ109et7f1MRSGgzrfKCkor5EsM2ajxUs8xWv
ai8zpVSdBEmSuIAoWAnqufxUBlp225wDJB3TpZtkt+A/eMu2lqCId7A026si8RJvJNExXgC5qLMa
wy+qRabZ2FsvkYiCHwoG0/ym0HWGTLNV9PN84KU9IgwVU//UvEWxati1Uq4Chl4p+eEvYWwYsV9p
cRl4F7Fh8qxdkKnwiHjZJJ2GXA+4DKaEyAxKCAUREt/yQrHpbuLRxowDbNmcZ0GUy7HRsjHD15Ho
pKYbgIfJllzaNew9u+3g72I38umW3r/E6KT9MQpUYNhgaAAEqaplha1bmdFmXPJPO22zCWE9Mf7E
dJcvORShrtZterTEAirUyg9BuFIQPBbbFOILj9V2CfVKYf79xoDF+jpLrIyPasD3wSuw+g9V/JWN
64goMCn5KRyDd4duAbWW59e1fsDNhUCIH5sqQ+yssEw2G/pJQTbZlA04iv7OA2/UO5jLa9+8Wi+X
z56l1LKc4kLIu935dd20ZjA8Te9hykiI1nygBPGsqwLRl23c051bFPKmbaDIu7kO8bILP1rIDARA
7ZCKMXGdmi8m865vO7xCZysAMfuACYI/iGCBEvU7nzOiS0un2oqvcKkcDtVromKtkuTlrGGI+x3Y
TIkJ6AXcbgfIDlNf4YlfnQ/Ag2cpI10hwZD6EIZzlIQ6xP2E3JTp2RUvPE8OdAL9C4mk2wLmjOdk
BoJwbwAPIbS33ooXt+H+t0T5iLRxWYqmqU5IkmfbBvHYNY7Xsj+jBeIyusn895z6WA+C5WyD7IR8
y4YEzHU+fpsAWyOK3oza7kySxgHO9eoe/rwqGPcSuf/votLy9zBx7IE3jPS0bl2yjZTjOWv4ULiv
YpCZFFGsB8yh2vy8bMeT/820oXAarpg0Bb73s9/UDKE3JwWTwh7KYfaROX7Hl/qinN9vyf+usVrs
1o0weez+i8Sb4yT9WdgL7Gp37Sx2Wnc2jrOaTWzcyVjzfKtBUuRnjbu3EsXEqrLPCj1yoyJUV/lr
67r8HM9Hm9RgnRlG19bmIvKOMPNzdekchgEus3jXDXR/bdk26UM1fqhuMq2tlHOuYu7Jj82pWRKW
UkraJhavo8Q0HS87OLTp/dz6fL4/ekEdTYg9sl6ZKWm9gIkspjqLnHJ7EIXpgjEx/l39nRpsNpUu
+Rpc+xTkEp6S/gCwaa8min39/9lx73zfCtpbq0n0BsFVS3XszKPsJxLJbf1JARN+1C0xJ4xrO1/L
SQ1bPmJv+wSQphxlT9I1uE+npEgI8/QF9ctP4XzSvW2iEuuTDE6wnQAM2hObcQr5K6fD0On2/Tld
su8cCc+IRn4xg0cImZ6wSchTm9ndzRloEdO8l+4tr2Wi0w1PzZg4Wwg229+ghGSdo+vUGKtxO/QB
GoliCrGnPc5IvX7GkUqIIKEioOgtpXIzjrX8hA42ytuJ33s6gJPcEwguG4BIpgf8HH7TI+O3abrn
IIpo+7o7hDIYlxKrB4upYWnp8izZtfBCiVjNDn6mCXxte4mbTDCLG6llM7GzWjw1RBZSLwMH0cfz
2giRpImyUHsU2CQDKmkM5CGJPfs5fqvpUXuSrwASJCx8Fs1lfoFHyyJUYDa6AS4Sb14S4H/Ee6Kz
mGSm0dRb5nqxvhfSGaOZm6RCzYWCxRLssdifWhx4H77kvIZwS1o727PIQT6NgnlSj0Jdd6zv3G1b
vMN086mot/EQbqj+s5iozUyHBrBup6FZTXVumjxMsugOWbcszHE7MXIXa0RCpLMNoKx9qJE1ogAd
UDuMKYHPqbo+oL8oqgAuTkRv6gF18moFpBWYDuyJghdVvIoLJCAU1ooMlufd9Xd2mPglZXZV5ZCB
nyBQ6yQ+A4QZ+VeWAyjh+F88WUKNiz5Iod25h6/mJpxdWraVpasa5bwKB/HaJekDYBxtNqeof0w2
5BXR8v3NpjB0+CDTjg281RKMYd7JK+rOKYRKtB7qXpa1qMRkp2ErEaxmYMoct4QDAWvx/EUMaP8v
J9uxq0xy6v3wB4jRTreYfrmK2uV3gb1Q+A4fkQ8wWmpBua+g02x06tzxRhx/r9WbVEmA7ORYIhQ2
aHYn0FMykBrck92rkD9jVGDwgUBsdyjqRiAv/ASBkhqaF58QB4JUjYN6ZLXpHjZiOPHkFcddytkV
nFPmHSQDRuRWXfrE80cEkYsZ1XMt4AEB3NK6KcEUINyoFqEilNF0c/5Lq7G7Urvt5RsHNd26/+Qh
CHRmWXc2tUzNw0REBSZLUW3cEAtcTqGVOwdgkY0UhFdQhgdM07iVlVaq2ANnAae5vxFjcBr1zDtg
cXdtwoM1AD3F3E7Ul283YdJV7QJE1c3XzY1TmmsludkC8p1rPZeTkz71blUYhOxfupj/WcJ5ocwC
3oa0UXwBr69iF+RGwOFxk9Cu36Ag4LNHQdhQo0RLkDzSmwju5cUHl13DAfM7YMF9K47X7o3AlFjr
nBrJb47FbMhoPDUWQw7HfYTD0F5I9zZQ7bF+iKKnOkyWLWHAUKAKN0HynXdvEpv9xSTNey4cJqzL
DVB2rE/Z3UfC3MNIJDmc9XH5T0wo3WYzHSZEs/H5jPBPFusAaGTAyIaY/q50eQ3Y0VGCBn8YYM2I
TYKaILE3KGRe5BF5czpv7R6lZDvVD3+hEIJARkW1mMxKe/7jrmlbw+cj5MmWP7krqT7EmDXEhoCl
EiSP0GcaQLuB7qrG2idAtKPOvKtECm+kaBrqWiZtPexceMzKvLVYdzMdBsSmuRpSfITzPwVzirqM
2HwpNQqinL5nVU6ylAzBzYZX9P4sUaaGM6AfyGrSQ9w0X4INH4bXLxO0iCB22scQ3+aRKsteKrYN
k3CGdFY0OyH/l+sRV6tMa6mLs9LjAvCqM4rSmGfIYGM5PEDwgPR661b2iiRCIqLHD5EhGVEEu+MH
cW1aT0P/3y8/0X13DI8Ay4W68oiVWIc8OgRYqSml8mBnXWhYxKmnpC2FxlhOJDygC0bclUGCft2X
fcCyMgzG8hjjciwo6aDcWMR0Um60G6KtfVlLvl7S76wrw7dHKQ6jsR/yhEyHycaeI3rZcYYvtgdG
v6FP8e3ro+jOM8CIMH1BEJvIGIDPK/6sdi0Yce77KpOPAjqahSoiDa6uAUGi6WXdt3OazFu5niGb
etrOtHvKTBMqtAfCzOH+KhMb4/IFcYdZptMMMJ+oLAdsvM781neQXH6Z0CD0fOpaYzn881gew+OL
ymH2sQp+BWNnXGIt0PiXCZhvjD4PqOwPT/Q6wLxWNyS2IC6gC9UfwhJSJ6emg8ooGJ/bj4nPnmRn
zTiaW4vB3rdQbIgelv25Dmztl8FiD4kRUvd7yZOSRQzxVtEAFikSIIjgZaA8IR02+pWpyQu70xgk
sUv2gKjVwP+ofpk1azFiHpg1tQmw+yoDJqcHn8sU56fMMQS6Ad4dkeUBCpqcKNHw/XOJcLbwYBye
ipdt3UPN1DYwce6QIQDNKHhVIXtt5QnPZ6kb1e2FRMcp+re8qIUx1xEJQeeGDebZqItvEh0V25ZC
k687Dc25ZFmLKQ40rOMX9yxRFzAICDPTqI6Z5RhN59XtINvOS2+EoB7lvlDoHHvbNK8jut6m6LDT
wy72+ITg+ivJVHuE/FsqlC3iDvFx7jCEL/hCO7gzYsPL0nLgKlW9y7QKkX+ulZqI4DyIt1VBrRU8
fNwAReBVOry7WPQW7IV/PmwH7A8lpohFZlEN4ZFbEKcOi2xYvhMWV1eiZZXnHiSj+d9IoTO1hKg7
vKKuepOOjdlVZZEJBDOqBnJlm8MuEXSPFOtsB/NWNA1EUOZMCU2sdmmGpWXGbv+7DJdQ2NLuyXIg
LHX14H7VqTB4hWGECpcWFQfTp8JTeaS7IosPCrsy/13+Snq/CUcv2tt6rpHW/mmg28yhEjcMTn4p
VQT/h+sGAg9Q8z34Nul1Y3G85GAgUll8KB+fbCYkjs2nURWXbZq2hWeYTMEdedpkvK2FVFCfj9go
Ntr+EsSmfhFwvTD0qhOIsY85V60606ZPYCDWD/BGInsVEIy9W5DP9pJEiLoqELs22ILKD488ttSJ
zz7srNMwePxqWt4InfyI1UYBmfeP0GvixgGZ848CYN/SmknOHnGu4iQ/skrP5WdwK8NQg5KCoB1C
N7j2Wj4yhNI1APfgAG8sW35Z5R75baKe7klVOODEg7LUD/c0GYGCfBsUtMiK9iJUAB3r35oIILye
nHVe9aPEKerYpqPwxp1oRDSx2eyGEK/RPkNBmDO6qwRfATcxyTparppGLobi9DI89wHxYu/6qIvT
qAiZ2r4R1gquynLXO48/N+vuMvdGxLDr06mar1CrEDWrj30Gw8vx15QmlfDGmuYw+eyFnSrrSrTy
c4kg85if1dQQgA4DKzl8uoAoN0hUMvdGkGUKWJwkN/f8ffhK1vmAq62t4apYCCUjPsfF4IBQRoJF
FEma5tM2QYwAHg6Y7fdub1JkvzPlAyXbzKu5SnGFOsOgFw/butCBMxRP1YzMtvb+McITjYJR0Esu
gE+61qhsO8HMnTIYNk8TU5x0jRCUiCu33jy1/7TJJN3EH1JBO5HAnKLs7fOkBkDiectyrRznQhbo
OMKfOEVey9d/75DNfC/SdXNtSkK8h+VHmAtiaE+jyOJZinYVQZVlsmJJJ/8uNjnUt6iSAbgpe2qQ
4ohFheWjSrFRnRkMEsvqZbi76r1JcARdGureqL/1JKtXlB/VhO+KJtaxJ3jnq7KnsieCFgHwX1az
ScEVdUcIDBk6+5K5Wf+6xIUUCIXqFxway21abDCFtWbK9GVmtSAnFlNTcE99mH5rlZjVDoswRro1
ok3MujejX+lD2OPGOtl0pig6dw2VJprmxWrbqrVWjmOhKC/PtvPij5/U8uekoAzTDAYkMo6req3w
JWNsqCFJglC9dUsOcvYQO97gloXpuipS0MuXTk3MwIYE5wXktcyV6YtXjQ9N3Ca1VzgW6BRa/VXj
YTFiKhLWAwKJ2WBJCBsNbHwTpi5w7wW+QusUmzVwTKNCiBKh0vh865o265XLv6AqDsKaKg6XU863
rX5Ip8ZafRppaHKDfM71tMXZ5khgDA9tWXT7x9CD/h7ZIH4y6eNUzSp6tnWaDxhK+984JpAPEBiS
RtHU6tK2DN7aiOkA6ssxCLbf7/qgo1FobSUBa8yxWW39aFgH587s0vH4Tf4uw2CTi+ybKHtsuFR6
OPAmwQYPS6PI5nVkgrGDoeYaNDCHf34rWwDVQnM1ji7zCGfQLAnMvWSbnbUbehuxLDW4tg0M4svW
tYabdM0gxQxn6Mktazg3DFvS7tqy1TgkI1cQw0bqjYkSOpSpEgT5q9LOm78otfjqvX/GnEDiItyB
YWHZwgm2PUauN8pQQPeoGh51/KqNDGsNhT5wwBEyCpr0DxNhmsPkMhHeOlJw9pE0+z7odmKTfmJ0
BHz6JV1XLqyaGGW2iQhmKPraD0V55lFA2MPeLYV7ii1JqLzEFvEbNuWNqXSbGN1OLdZSAdrBxtSq
Lle+DVUjDqJ0iYi1syTLQ1cyrGJ408QuHpO8fkshNDz74HAHQ7+cUa+s/kzxHKe+G/BLYkEQfnfS
rhCfCIer/FJ8tVK437SjgmMwDPyL+wGj2cnycANk+tvkzpO4zw2wtMBu9YKIQlTfWc31L1PAIJ3y
M9vRIYCjijXZyJdhmGeuPPPgVnDyWXJ+w2j2HqbtXwCW3LG4RvGqI61atzCRTO15A53RNgNnELax
LXYc+FZzJeo32wi2McGmtowWsPHd8pYPzenI9dQ1UPPQ2cbsrqI7ocpWaS3roTnv7z4P5fF/d7y7
y95dD7Bl9xxaeuKC6FMN8XzfzvVi9peyV2eJALIxVDdycXYVkpZvxY7fD86D0F2nDGpwdmIxoC0/
nWXUPALVNpS497UcUyCFV5+3qufawP3NQP5aD+aa6X3p1hQxwf6Cf5gH23enQWC2aJYCOJVJFo6I
neHE+kUQb6vyVm2NWeSY+8fs1EvOEZajY6Ykyz4mnWC0LgH2wJBj/Da7LR+b8kR2uUqITnayEKa6
3k2MnJ+hXMhE38rL7wCdwwn1dOCLrrfHySwn30ZGglGejUfRPmiXcL9lWQlWyw4jsyxR0JH/T48Q
qDd+vVM8ogbS82CMaDY0GPeMxvsGQ0H5yqqKictBswfQmw/jE3Wh9DSU7t0T7Bwts4MZwHcMMoum
2L1tZ38rBoyuTsh/gOfIOedfyEs5eSjz1WMNLDmYPrFC2GchO8/AliKQ1DOVFGpo12BXWbqboBIr
YULneSEBAyI6hOvogbzgBs1GA7yjylLfKri36s9/Qxmr6c31lsHeDPuEA8Uy5ILjA8290XZ2nhSa
yDRz92XJ2LXBK3nJQBNuMowg5sBXFEb6oyl2tmy7B/kdCrvr7Gn3zbP8DW0v+kC/qTVSwUljJsqb
x9v2OqI9zYnY0tBjgiLp7uc1yGWml5/cjknhnweRlQ580D6pUI75TxiEUmAPt0MT6Y+wA39LDtX8
122FHOyayVYywpTxrWMd/H/vKNTS9s5q0zoP7oqUzs1lF7WSl/FWp0kmeqPBSJBF4Ht4wXwIxDDZ
3yKbl1CPHGbYHTP7gbfAEpmT63KaCCPccCgAAtFROEIKzNUcqTxN8muEwhi3H9tXVTN7pkM9xTo+
xbshDE19eHl+kS5sab4esaoZJWcgKjiq8jaqkk3dWLpp1T7ecDF3OWu7nmU7DryymTb+2aEcplES
ClIqV7jmyrt3asvBCJP0K2lkCqlBOoE+J7/IaS8Ru9bFMHkUasMNh8TZhYNjDbaZ9npVNUySxI5h
KdJizjipxPRxzE3HIhRpgpUT5XLJ6QKIFguG0gejQ0/ltNj+QbXDRQv6BwMAR3zdZ0xPcrK/Kbn3
wJmemiJo6Qn7oWUqz79Opc0UrCq5CdyirmT5UhHJgAGzbb0r6cuWZmLC3Xj0rubj3lU82nKdjeFV
8kuOWfJ/ftotXbcfl6tPJplXdYb/HSVf93iRQwoyBAdsHm9r2LsdSuGv6Fr32pv3WMeL+ZuZNuXi
GKhTZh8GEiaYUwbHbZ11IfEIVoC6PoK+RPtdgtOMw8wOz2YbrBirGd5fue/LpXULm0qwxYF3KENL
JLROdFslfWrOGTph2kwkLWkiXczmcwY8EF94El1DnUvGjBF34T86FmxjFzn/Zsxy0ZSctSZo8L+r
jkqD06Ep4Or9MjFIJF6lVwSGVxxYJ8xCkF4hsqQv6Evqvyw9F8VKhKkHWyRSCiG+Yf6TnR4N9ioe
aKDrAVn2OsLmgkQ4ElKrfrCule7vKquPx9B1RqbSWjfLgTUy+R7oWmoD11Rv7M0Zqq8JJy3DVJJ3
1p1XtxNTZPiYUe6/VZHXNDm2M+cqpFRL618qI7NUHxpW9nePw2g/YJG80qvbAcMaScy7JfDIvWpR
m31w/sUyFnWUvaN362Ao8Ol0j80VFljJ936FMMuGn7cuAlfPnu25DGQJQWeHlKVWdQaMZnZb54eS
E/RLcPutfBQsXd1W9m/OJpMzIAbx/74OWij1fIG0vTrre7QdGFC+E1wOpHLnF9uAZqEMyVDR7re0
qOuxp7xMi+2A2hJR6TASbtgZoCIVTxuNAzyL90yxuV1JzMMgKr1NhDYft/cYMaPmQw2YkHGqcunM
HU6NCB5vNH4S9RQ2lmPo9Dor4Sr4cBy7s4qwtIKIsKWXyhzD/wPZrXpmzmwn3dSnJq48+F59fj8H
6pFvDldGt9JNKFpRs9kMrBOmk/qGXVGnSEerCZUV1aPsPgrBbYXZcrvfasKfaICvv7jWckNsGIzQ
bA13bgjXcq6kg2QSERSyUw1z3vVoPT206QuEGLsQ+RISG4eWcaes3Izn02hWcxITgyBoqDYs5uI5
416uGJ/8I28InZ/SwpYyW90HyoAEWqprN76vSe8E6zjbpr+VDuBJyvB1nGNlnv/qzUHCp4EQZ+b2
WL27EO0SE6GH8KsJihr2ucY590F8J1yxQLK4WPYi+LKHaEo9vfmGq94H0GP9ikYVDPFSSiXkD2b1
+eJ3tm2lHv3YorH4SW9ai1zrmKjjiroEFPTuZw2pGZXWycbsWjzEROLAFHLN1bF8vr5zCVP7Sv70
DcptAoi8baxmFwklPmM98YOZnb2KRo/7hCYh4ZZwnzYlIUaS09jh36mYFIOwIxlAiaK3D9L6jL6e
8JIsdA6FJvSVHAiINx41Hw7qx/6e1YNsu7Wool1o3UTPkoRCZrl/vqqkfZkPRm5yN3y1cjTpSwoE
BfqqT6ZoXhqSKMVHxDDhx/6SP2zG5S9tRkI7ytvF64wGawe7hogfoYQXJlc4SxmOyKwz6jJUDuMe
IwofdzhHLHFceLWVIuD3cc8p3od+k9vvHQi/xiJk2T9dZws5qUHap2tcFRLDefZ1/zvuBZ3LLPCJ
VnJy7d2PBdBm2YkVSiLdf29O8XnZpPaC9+3D7C6Vi4cKYnS0znqOnVv80RcLCHszWMNEhThcO6RQ
xjTLuurYsT64SGy0HbKZZes0lMAUayuIRBOwjp8X9GPQCz7afeQrJvv4fdZcN6dimsTjNM8biXkN
x0Dci7yUPJ+RLLWWhLjjFlRudXysBsJEnDkdy75eCembEZHEgQ/prMQZUlWGjJ8HvZVb2DRhIg7D
/FusH03luPRmoK11I0KkTN4PQ35rE5p/2M+E5QYVHJ6n2ikHgKstRsU38QkiFJbKdmBk12QlSK9x
6Z6saERqu94DT+XqVsHTzyQUET2q2mDPVK84tpEv5BgfyicaqO0ut/DeSF4SkO9lLcmQcF7byaGH
5CZXnJ4uQ/13rMp5ISBrrhtYEN4JhUU456h88dPt3j0IN+8iU/Pb1K/2ViPE/i3o+uz7rHP/w92q
JGEvifn+bCh5KF4h3EHjZ9Prf4/6hh3XWIwA8bUCx9P6H7zz5+3jiN4AhXUIh1oqM52u6aqQKyQC
dV1oInv91oWxQdaBANyR54c2S4hHgVP6yFdTf1p5azP5ueroaLuYqiGwx1ALlNPvI7UZ+S6kulJy
XRuPn/vPTPfcOJZ1vX0R1es4r9NsCUFdO4NCXDnFH2rZRd91i7exZ4x2X/uZVKnWXYEl8gwffyKT
B/d7AQd0UcGR8KGYJ5fC4jpryGUndoe9FtNZXv2OTQehFlJ2EmL4iiCVdhW5DsgjDHbMucdkUeJc
6+ozJ8kd5fTw6R1zhfS+pMbiRWTiXfeBIHsBrDDdIv7qngnla0Pjk+n9ieyleLsWU/fSWpeaNkbA
idtw+hwb+QToPOiqFKinbDFMt+JgReKkooZh594WrPj7/JP8zhzL6W68ewHZRa3B+P4MAOdGEslF
UoX+upS8l9dfSBWk6RuJde+uiuGanaijWeiXA3qZ4bIBlFVikfrZCmRjqp3W9UZvBIhZmYKcgIly
7Utndv29x5sHtRrH2rKeXZfSz1Ye7ic3iWirefV2d8oVx83L533/eq4+tp1MrrUrn/LNUwZNiYp/
YepZI7N5hoDPYb4v8ENYvrFr6zgXe4zKcZ3U0cXJd0CgxE7KFy7wye8pR8RPZxCL5IdX0eL8cerl
hOzToNLF6+Z9V3se31PZ8jJ3KD7yTUj2W5Bap7/V/e0GxlTMzt+v6U6MKaJ7YnkR76ay9VwC/SAS
p3xvreNEQvnmxz0ncwlh70XBPEFjo3hTthw2Nx+hGztZkNH4sClFW54eRfvQnwQMuACTOd7dC/FH
KUJpgcai6+3zAA6rhMN1rGzyQ5DfBw6oOQQGhy/dSj75AsuEoFH9YI6P49rzI3qQDT8HRJ2t5Haa
SzhYj8pyToRHNcUAatHvavgYk1QyCpR4d2+IsNm31HeEm51mpvjy904MFQAMRQTdf9t+7i4ViOHN
8iu9LifXpecFRntT24sTQEb7+fh+H6cKyUNUyGQH6WXjpq5GhV8C7x7EQRQAtkDQ8NGzISXdAwp/
LqrwYCdxOoeopzx8i9suoIYBDWYTX66JEM/ITC2l2o0U7FxB2o5gvZkCKed86RLh/F5GZU2N1eUC
F5wueOU/7frzuWTuTaXfzDhLUpVwAnxuG3K1aq2vNZ+QnQEYOuUqq+un38TPncS1D3w0Q997bkeX
2upSOV4/zjBKu7Jknfdre5rngOJeOc/X7nMEV9gBd4VUT/UNWtXA2Th7GML2Bci3xNQj8m9QyQYZ
y/eiaf5NdtfIAdDTjzCG+NbjCofLX+ap3mOa6FxWrYg8Pd8Ilz4UczZVn2v/efgQ5GF5b2e1xLUu
riz7KyrLOA6ZDhhihnSiAq63GUoobs7tOeBfFOCMud420QwZU55zQO8K6M70Tqv7HoraKCE9QBzP
pQXhKeDG/mHIgXpAzinzYh7OQo6I0z0fyM89GIkw+cuQ24GDvF9ri2Vf9MlvEmoQntCvnUxdoY2s
1HSReAHf+NTDLL79R8Bte+4NXBQiQvI4VTP3OxwTs4DzVnBwaygJADlyBqHkTaxqHHtgLljNs7r0
IVTAv+8jNI7LUJyxl1tPBjTHPFE5wnhe/o87Ncd2hdVPBdR5eSeae696eiz1qjkMSAtMN7pdheKB
6yhg1FOFhA5ECgA861GyMQGKNZnp3ObvOzE9uy9eRCFzHuUv4X6e4PbqwfNTcyodPy/E25tJel4B
apxk4hWDXw39XTKq9D+SzmtJVW0Lw09kFRm9lYyYY/eNZWgRRUkCwtPvb65dtc4+O6xlK84wxj/+
oF6h9sf7JpkkZ9aueAymYDFKepjl+F6euU5WiuJXmsdSgRDOkGmjzTooSvwdOiifH8fVMTr6aiCt
eDSs8+OKyohvu97zYjBT/n87eXxleshHScE1V3yPXDq85hMcmQcEFbGYSOaG/+cbae8ujElegjOI
IjA7UzuV7xOLwejsDyuMhn/FWu4TQs446pA2eAPSg40VO4BPCpXC0pvOGSabtAkq7VfleIWsFvcQ
sVcAM9U34ieJ3YRFG5oaBkqCtuxALuFlOUF4TZjBrG1GbSxWFlK257nwfbzhxICUoiJg1wEYNj7v
Ce4ZWgJKPpQRbAOm7hsVT37N6xtB/evB9SH+23zpLA+IK/xWRmjAu3SDLE2IjSW0UV3Qh1l14jom
hEz1UQjc+GivdyB+wMP5fr222KeIZ6ozHA5xvLaqYDcbYAlsykqQD4D7pPQA5NRTPuPQyiGC1SiD
dHKdIdiCxDJV0Bsx9OMX3nPvO6Avcr8YIzT4Q34P0bcASMND+bn7Hnc1dakZUntRnfKr/9PA9/Es
Ju1FiCasz66yqawI93iNrw/nJLn6EsBkXXpvR3OLIAn0ZUEASjfhi7K2CsKxnYAtBKcvDTBvsgr0
V8hXDl2I2w//php//XqLr68D7652OLfG+DDb+J975vjlvAM6n+8FuOgk8aeJlfBG4wNdqSvtGjcf
8Uc+Lg2+w4kSyw5PHfZlOn7uOAhQj3Agah5H7fdtoZRJgJHBoTIgaYF1SOBu/xuQLzF+nQGBz0gb
pulHsBSMPIYqVCM4Odlo0xbdEuqcl9zuQXJCMrd7QCKEnZiFDB+xqujGz8ZCNMaxAHmcojO9Bzpc
SUYCkw8BiMwX3/ad5dd5TBCFnGen3HDA0MzJoMhQ+83wNkjzXHylI3o06JUI01dCPmRC/Zkk8orC
9wtyhMhrQ4FXXtpmNtQDTNW75pa3XnyjDe+iRx4hJqAnyhQ/bwIKdohDlHTo5SPEEDsZ3RM8XJbV
cy9V0VN2mKAwiygrBHxmlCjwP23oUrHEc/jtIEr/vDaUistCd9EqPWA8qIH+mnPRDPUJZuAtopJa
J4IvxI1RV2f54Ppo8H/MLxVmqspMl9e0GOouy8Oac5fSFtAN9K4ifKFpJvJrVTEFw6Od8ILMx/2U
22T4jb40OZwBhcctlz93D9I5lhwRA0mQJWqMELC/Jm0txvUNZv+BG0Lpfb5mFU7iGxs9IIe3n2tO
hdPhgHON68mhF0SuQBQ1KRD5PhaWZhxZ5VrdAZvpog3xBCOnCz7fdY6jCXUU9/hzNiRyBskRSZCl
m4zIELESjN44Em/8WLyTqtGep4k+ESFV3a/yZNb2Z0V+eQb+rqL6BZz9NnYuJL9Mz/Uer4wlLKTm
OUFPVLfXZ7d77u2hDHseEvPhqCWWivtCgV3PvfrF4ypxe+PuFh2bUD5rLdhfdq4/AYbLsuoOUg9h
9RHJE1mWrccwoqBaH2noFem48FYGvnyvOEYu/G9FwAM3MSUd7/2NpUBqSUpQ0g3zBrOtYoQkp/T4
Rrzs+8RcZDc8cKQugLNyFDyrJ505POG5pu5G2NI4YvLXI0ry5V/cEmjIj9UfUhSYYsYrqG41IXMd
Itf1p3fRllJ2qdjlZF2UWvlADNi75g88LqsmORdo3oW0pbWKAUSy+eDTisz2Aq352V9S6fY1o4ER
aT2l+i+ajjYfuPwkSfMBwZkjGJ9bmZ2SdMrhWdQzAycQXXGRqFBkcHiq2kLBz6mlYjXT8z3hTv5u
pLsLoIEOi5KSI7mnmQUyTPgtYhK2yLPTKFlomQNXlanYQ3yujVoHRIaDe7byaWA4hf6r4+Ws3EmB
ewuFH44PwpF8qNDUMR7pipDEojwJP9DNue+eBGSMhAMM32lCSRKq5okeiQoR0Svcb6Yqhh6+Yw5k
VyOfRlSxhurfIYhq+3vG4FSHHvlCFJB4lKOltpenALLdZyKjB4XhMnhHNcsuu/88MROX9Clqsup7
earbFx09pIPPIHU6nQtugCQdx6G7ghPmcdXoswFsHeJZnku1DfMG2TUvoA7uRPRcUcU0303K+y6/
SwpUAQvDDarIhpBgSdjZ8eehMWgSQXpBXa6BEzLaKWD7Qgz7W+Y6HHE8JGW05HdUtDmDmTbkUYYf
vB0+kVE5JcnBkF1fESzHC1kNbNNjRWiDYHSgm5bO30+o1z+Il+FSoq19EIGDkFleljg1KFp4BzdY
VlwQJOdwxl/ifNYUAQcVExWSAdUYG/jveHj0qjxQGfBSLnLmMyy5Ih+u4eUyFqLU80fH8Aja0MCM
EdXAoF0jW+KFhG5zBiMfCatBDg8W4thdc0hokocTiyRhK+Yd5RA16Ov6rULdnLdP/4gx5VXDhXBV
Xgzar47AgjG7ryPmA6FNDD4pf1Cg2hLmSPsnhxBSETrK8N1YFa3+G0634fUYsZn+e11Mv1gky66G
3xRgc8l305LQ0s/eJWoMiucrTyd+O08csng00OtxwS/wvB+d1AS0MeqLw0gWrAgWa639sqcYduon
IEOQdq6a4+/x9gw1xtxOLW1xqblfMblG/IedGuw8Rz8gFKeiLKPnbxm8D68TpRtP4/hncFIzFLPa
2et0LIjeDeSNqv69/Jh9hkpAsoa/NQUg9pJUTRTVjjpjo2SXEZc0jDEykflpiNMYLDr966dC9Zfi
kmA1hPzolrEd1jsK8GIi/3D95fe1kvtcfpIa4WgJBQ4vytgxL9Wv6CduLU4Ok3YywHsHsiDoB+0O
Rx1vXgvlDY47ygrY5LvAkwOPPxQ4ZtDmi8E697KX1UwpIl/l+jvn4y25QhMqz87irePB0o5bgqW9
dBSAuL93dAmQpZXhBq0JRW9zvygG8gKTsb0yo4DEGDh5zOFra0TAuTpnS25GWPqKFu45g3nUqlss
+/lHef5WolR2BeECnlbG3T1B/mqivz/w4ABVe1b1wB9xAFHncL6aSBY6LPdEI2scI8469Mx0DRWT
72o+1OBWXbjBGtr+Hs/zEunrINCey2HDI3/7asMA/e3H+PbE7V/GWoZTyHCK0kjZt4QDt572CdH+
MCUCwZ03HyfZZecCozogdSJCex0YkklE4R234OcdYQiVT4HxIcEJmDLi0pSwABVR4pCCkfvrjBsV
MUkaxM6ot8zgQ7XWbLFBSrj5rfqxx9mRNxo7/Y+YihzV7agPCYv42m+U1mcQbSDR9koauu4wEfhF
yv1nnvodjnd6cdGzKx+1WYHAdyjxWfYD570c/WDMhCWmjD9G1BDCgyvKgW0Ue/LLFoET0JF53qsH
CQ9kbKJtzNg2CLxdMiXkBBUlUgSMeCDqXl43k9CHqbGTPEij07gftzgkcUHv8sVbeBjbfcOUEyUD
t2tyi3uLrT5MnUa/pIty/rjqZ/q20vBzVCBYMTGPWxTHyKCLVOjQoMZJIcO0dBDk2xLpLvShsS5I
i936SbYWZJFcKJ7Y6iWIj2aDhpPJhcdo7NC6dsSQLRPd1XRXPnCff1SwN3or53FVsT3rL9IpLoT9
3iAiiIQSc8quMdbGpccuLcBOgeGF9XRbPFtgXIqooTEv/eSJtACS9ObMtUi0Kh2haDNIExNhQGCF
TC4Gkpg+Umwh1a72ILUjPtcErevQSsnx9vkTkmeE2Pzl2Hol6GsqR1Riwfsq8DF0JRjsHOjwVQkz
eTEPNX7pnqlQU3Uv08tvaKIMmpKhe/cUoMKxvKabA9Ap+nOhzkffmbp+ntIFPgPYUrSdUMjzN2yU
94FjTKEA95TzXV9h5T9SbE6k+9ADIgNNaFDItmH/gt3B6Pn0wCceaPFDs67NOTleBhanzQ8d6R3S
wqf5afFDg10AVCo1C4UjhSZQNb079ASqbPYWU0WgOCbSFaB5v2LIU6Zift/gUqV69Go4Hdkto3tS
Vf6x7rjIkT1pSwVbtYR/BVSuctUzfhneXXFyuiOD3hv3AK9HtzluB+QM0mzlxF99tp9bO7Aek3jR
bKvoTYBIqG36bRYBUEqVTwXYtLZEsDOddXPKOFOJwmzgc1rfwtJxObkOttkCZPs+Iw1xss19ZSSa
vwox0wxLmuOc96n+PSpOBW5SeTliYy1ZhYLYM2N+qF+JreCWZuih4ZnCu8ZM01EA8pneEA6xu/us
nBLOE2ZBc/Snn786NFxtSRokQiaYTsx9TkVgnJnIUEuUf6x6FQwoOxDaYgwZ80k+QzG6/U/sN2B+
1+6c+6Y3ysialYH7xLzLDKggleJLjFt4bKNMc/VReExx+YyPMB+gBOhO0Y+TcPT8fW3jSTFNXxYj
gnm2Mn50IiZYvlOZWd1vSf1AGhwWEKqdnrXwdfsodoyHYT5vLoUx7jlJopTZ26GsrGaR7aolNmzp
NSmsxi83uE3AuAQ5Ui2DQhMpUn1mLxdLfKp89aDaPcfh7YGrhhvHY4EAz7uAcAFAvI4UBNJY6YGx
9LgOeBpoeHxCPsLmgCEM2sMAGjxsvanMcKIOsgEBiVH7nvTYdIFdYPCCT+utm+H0pkhT7faaEqQX
pkMfy1f9bt8PNNnwGzemaj1gbGFoN2PhfTZG58f+aIbz34fLC0Xvh/PUzgPMQTad0JtRp2JJ+SJC
EYcr+GpkQLo8JzkVDgvSvtgUPm5rLmHjh3wB/gHzaK8dkst7y4SnFOQ6iRV37aY1w9UVMNHgpwhg
ySsclSb3BqAPDgHM763j4YGlG0gISCzWMCtpWc2pTbivXpjcYFkMQfL3swMnY5AbGvoEkEEP+sPA
TmnfMT1GNCakEok9HHmjK71nOR9CHFCmytGRY9twC/9zMIkHTa2s5YzERe1udRETSr7YTyT7pjxG
KNmMsZP854vmPUienNwF+d3G3DNJ54BeoJKK4L5AmXWxpACnTXpLu1HD1Mt6hxnsCzUrGHq1RyDj
UdeZK85/Pjc+wr8YBppuLbIhMYCtw2o8ZB5acV5hOWd9oIARw8wqQsGOuhVImxH2d+Th1MeuKxys
ELF6Ach6lS6JtasG/Sp2mi0lgnA7IRAQNEgJHi4mgvkvVc/QG37PFX5UlRzW/t3XZkAk+l4/yOti
pzgA9VaxxQv4GDx5E1MpbIeT9CfZGT9AWlwgJM+fuP6qA26b9ayDfbczqQlcbFQ9FhTUPC4A+GSo
Qihx6eeO28cGcIlV+KJsUik/x0fvxdbk5h+NMYwBrw0FIki1B7xGy46jzid6he0/iFbmomTe96jD
Z+/Uy+qWIpfrzozBFjGsAQpWod5CG4G/m/BRhH7+PvStC5seGfm6gAHQTgcz1aWWiFf8RXXjqX7B
cwejfIfP/l7fg7f7ycNqJS/SQGJwHFadsBDCPrnfslQ/h9GFvXufS7Bz+/HT+ZzvtTuYfZmVjWVO
kniKG5Pwq0mW2azfM03/q2/GD1EyNDUelSCFM4bk38VxWjKtYk0eF5jdM63Zd7vX9DWh2sTNZ86P
LSYjaBWsvfkH736G3TXjSVjV3Sqt5niw3h3TxlPWwQmEaZdL065PGj/e4tSEM1WkBRgYg2y5/Vxy
MP6S1qw2CtWiYDUft/cFcSr0ct57roWi4CBoiTgDFq7p0nkACezIUghey+dejfI6wE4SM9mZsmuX
fFXTZMc3Jv3i2vqe3uGXjnEsEak9Qno/1i/d2IzKqPui0rZKttkEM5aI1pYpvKO7HG5skeSUrY/c
p8LTeDS7vywwZfB+9roy63xqex4avah0w+0dwGNFQEnm4Ohgg+C0GLGj2II8NMEye/hb4TfPyNKk
x5y04VOCzjjmXGARqevqzBJysh0UidFV3mnnXkiD/+AL29mN6DM8X7MpqsQGldALqh7eYKsGvaiP
YtTDFYnJpIWefSALAqWB0Bj4yAhzNGvDLfzDMlAhSwfM7h5XzIu++Bsyy8PxDHaGpRk21raYrChh
OfLu0uLzWHEa1zX+XHzsJPOKUJ5Ub+u+VmOPJo0Fj7Pmly2SlOtncf40S6O+4loSt9ec2oUhYwqZ
UJ/1WVSYS/lDOz8eBcnr0OICDLur0pj7LwgdZEtgdU5soxmO9IOUCqu6Z+LUpY3pnXyjzibKnqLS
LN2BZ1ITnAGZIcpxJ6lDH49CbK/kwv7+QjUh9GjyXWhL5gYUPTrRyi5fJuhYDP3M1SPuRWBQdY23
LJaM4KngBUd5S+DRJxpNsLB+nb8XhqLPnbD2OQwWQLcbZof5I3oMAqYIyiM8np6s58TiJ+NSxdgF
fgt1JPijWi5ZB0bHbNPjhMNleiTbojCidlKV3Ycm9FNMmwPFJg7Z2KOmSJoS0Ccchu2vQQuBSSnw
uBglkIAaNGfpl4ef9dNi3+3JrJN+B4seMoitK4I9JwOR9dALPSTvzzWKGR5J/AgYOST3+WieFOC7
AEl4BoxL+DCbl6NAAVTmimoBYza+efeKPOo3HN3vueqaOO8S4aW7xm2kOcVKPfeXitxzqE7jT2l3
+BXLk1c4mqVUxhTsrlj3qzjot41h94CKv6lK9qhtMKZii2uLzyK9jmCv4he5GkJzvNsjlhla3t7v
LqY6fR7DvJqVd1dPPfOsYtu7+dxtfCX5K11aQ+7z0E4H85ZcaNhI15bL3upJfJTeDjgmNubHEP9l
3GsNUFSBSuBVmyVWdSKmgyrTGYgQgRFA96XYcaKkGuwCUehg1g/cdTOWpIsM1v0hT903DIZDPCOS
A4fChodqU6pF8YrmaEiob29hov8ilYAxDkFrJGfcOL4MzDM5ZE78s1z61E9F76ukmcX74ZZOxrSV
Ja1mfKKAx5MujfBs617cV/cAG1C+4uGUpRTzo++d+zkkO4qXAfjb7VH6NRY9a/6QzIH/DGk4+IUB
2QgbtLlk2LLMYdICIlq1Mo9vdJzcVMKvbbi2uyXzeroSfk/9nikSflJM6FgbFHWc1PpwXlSRMVV+
kz3N3B1/FlTJkMKgiZTC9o3fc1eF26mxVZAcBwylS1wANc+QHPES/j9zgPLC4oRMkLlcZIWIb9uY
P/fpfXo0XXxHrpjODchSgdUD+PECoXU4sYT+10g2+v0CIsDhIizimHC2ejgSk+N3DfnYLZHYqDNm
seDqezQyHBzMoQaRwlgTzzU8nRgzwJRffuEc3D1GbuApsR+jIY6Y4THpArfjh6H2LGTnixkHrSUs
RKDrktaUF3MZk7/OWIFw61OSMEFGyWEyhtlmlDtqUE3SqYlaFGfGA+rlwdVYDdxHxIVqbAufn6X+
oLRUhckIVRyz436hM8jBtOztJh8ks/oVWAncsDgLnX9rXSndmKYF8g/dnzrnNEpReZ3zBxCHMBdi
usWbfLDk4GBgAYLlbea3E5yZ1vEclj5fEBof4NgTk9znWf2hquLzgkQU5V7SPZM/s9IXd4Zm5r+R
NQRWbIOaqehIGvGqcDqMFe8BncGkPcPzZsqHcApp3GMK2FF3F8g2GOQcsZj752/EcBo0FoAHDvCT
IKrvrBauJEhQBaUt6aOGr6EunOE5PmAt4iv2a2F6IrcdiuqY3bkaRuAiHozzqe4Bt8KWAmxR9o2n
uQw0uUOD8oRZJ2mFn50cJgFR1ADmFsH2FhMNexCYAWmrriKMnLluMJ+4A59zs72Em81Un3dhF/bu
cfrCfhNL6ug1+yDeh+Lkbm+sjVuJnxJ6Xa/2DedjA5TvP/xuXVwB0WitQQnZ4fOIHblFsJaB9XKE
98cQXgdOqkvu8QX+yDnNq2plm/eJrM1yl0CdYr4zIR0zaO0HNhJOsSDT0wzpSscjmk/T2tObC355
PuVNByXKNTz7flILR8wldREjQoxjJtJMZ51xdzCk2JsbaTXhBmB7c8nPPgGo7tikVv4cYPYS3ALn
N4DpaZvreBav0kjyfLBTPpl4QmWU8S8p07rbfWG6kgOPxoX04wy78SfYED0wlhwWI/UXo3BqMcVL
+BkaRzidg5PMBrLNOYb3z4HSjWNOvRyXyap3dzcsqwLm2NaNKoLCYVNLweASxy7sokBiGJpNIGOg
FH44HHEelquai6MyVeLm85t77XnosIAOrUXhAJFMsdvxDpCWaJrxx33u4pW2LCOGgaLym2h/0Csc
eFuOIC0u7p5RjdU1wcQkb+TBsx8T6mAPZjjGkp5oxTtcG/sr+5l+h5ZrRWNF2ape4TrhsSKLsgr/
OuFQAA5Uoi1CVgHn4DUGzQY7l2a0ERxHnZf5mN4EeFM9YK5PGLnfn55gen6xA4fsl3Ac/ml4PrU+
8Z0wSgWKxFjMjrGEJjMIh543BYBF8iwMu+YNCwlMor/BY5vq33npmOX44/zFY9Bw+2uJ+MgDdOYZ
k1DZI5I3fELF2xk+IpItwFPppT4J6DRgrm5VG8V+LxGUIO5eGNsBPLDfPEpWtAQLwOx/yS7xhE5z
iS3zXPEwyuwXtbgujtvjNNu9hNwGV1zRZYzjXSbGvpBGr531JkVAsfqoXRUz/Yw1p9vYaYQ/ZXW3
4pt6ldCEwcjhBwnDQ4Dr8qCw8XiUqSWk4VD3ODChYD5+WyHSg1yJ+oBnk/5+PNgqZ8wASRTNkVq5
2nMKraAFPkbjiwslthiUH/SXKO9AV/89sMaSb8rlgfqMwR8feftYogEn9AoUnLMPLfiEE8ZmBxEt
iGWNTUAHw3mMq6YxL/ZHziiBhDBGfTKIfai05R+DYVR972nqgb3R4d2GPm9N8GXhqwLOWulCcqTt
ELvk3dOXP86HCsmEh0x05G8WDmB2o7/PrbdIMYlXYHbc1Caoev8DIWuqTRHgKHZ3e81k25yoZ3mP
A280vGXGON1UN6xYO/ZUGZguCStU2hRQNF/d7HtE60ni9jg7VacjBrStzVaYZSf9QiGCEe1gzTYs
L5xpdXjcDphYOtzGnUddSA73XggPPMgTHjRVGL0MjPw0KA9poF+U8Lg8et/NN8IvzG/OIlRNdQ3v
HfG15pcvvCLgYC66Ka5EfjwbzNOIYp2eoHlHvDx3sHBPEcELyB3QhyDLgFuHB8f2xU+mxZgcHXIZ
lsdf5FVnSNuP5XuZLmmgiV21oNU49GqMnnoXdDjUA2Hbw9zTH6ypkYCXB+vvhVZRMJRAtDDSdQ3T
zjegUsM0pC4bLnXA0jUou0y229HBCVeaDZWASiOb8BC4BMCw18Cl8AUuZFc8b4AATMIW5p2LHJAN
Pmnss9AEh+QxeWo+ob5iZ0Pimj6WCRbEKESJjaO/G/hqPX+695BBK6xhnfGpDxVdmjR/+raDyOfW
59wrG242A7fgnouCLJg572rPwi78ynntnjPqK1fxhsvOgbzqMMtxsqnsMzeC5JHc8ESFrrJvdIuP
wGWPpqMVWix2elPbxkQ9ZS7TWgSAe8XvKCz4bdpq6LClcOFgGoDlD0fW9H2hu+d7kudMlQyvOHXh
i1aHk1UZ6we9cgbr0Vo82fFn2nKgtUsUyyRk2iACuUuyGNbQP/crTr+L2mmtF5MKeU5LhFknq6kj
qlNEbeHvPoC9IxhmciB538No3jmalTjqRHNYG/xXbEgxTFgDWfvyz2jzgQbPVyQJmhRC1hoBLWDZ
y2YAuSMR0S5vvXV6uW/G2tD/+vk9kA/gQtP3gs4H/rL1gilqPRHf+dX8s61ZFb/56r5Sda5x+cST
H3+X6jILenJ2x9AEHHXxCDn5CW0GERpMYb8DxkK0Wo8C9af/4bo/cgKI6y9eQYWdZn6y69fFBAEe
BZRjOOrcIDOJ0h8vI21J64iTMkpa4avH1IPJ1PQR0USP1jjuz2L7tX57BZYswuoWy63aH7jdEvyd
1rexBwfV1Yi0mOO4Al3TrZ2U1Z6ZjCjqSccRdffBueZlyCjEotLYyQEiTgtwbHq64aaJGgDMFHgY
xv8FqHQqY8ba+ZnbbjCV3lMecOsAsTG42qmHng6F72ACg+WHPjFdJpd+ZEFxwqyE+yJ2P9Y9/BdW
DGRPUtr2hzm9h7fEGL46ggowgjcnJfsBNw4W8Rh+E2khnXP0mrVEmljv0i0KaGWteaNLAZLycVmE
aZQGHBb+awIqdu2Ivcb0ZoseNh1zuUmYp22pu/Vxc8PaHxWNdCZ1YQtGAhxsb4Wm6I/7ispE+Hnk
h+c+IRnhuyiAhHakQtLwCbdvpRRNDqauPzk5ejUihW7PA5yQgEGAg5O4NRd6vddtbjXvfYVHeAU8
gVfpQQZxqNmo/ICeMRX5SexZFggvF8EcmxXM4ibHXxo+bsy1PBrT+2tTA6+x4ZTt02J4T6JaEzWN
Re9P95eweaWXTQAXw6gTA+92Kp+L8L3Q8L2fm+NzPwE5t5tLHg3Dr/0CaM9mvLYvedhIWNny8TM6
QGIP33a5gCD0JjxKJYdqhKUojB1omLltokrxEh/e2KGMGKWXwfFW7SBrTWKngz8HrAiosK2ZnVc7
A4yVYJnKk5DfjEeH9MewyA3DIInow69PUIyIkfn6lffyVf87oaH/if3n7OhloeZ0pzL4unhXJwLy
MKYMdiZwo9jzpf3alYdHUIkosdGaJX1E35ROSXLHBex14zZdM3J77qRQdhMfPo4/slSqlmYswqeN
m0mITTlnvH/7BE9aOq448qIVT/Pem9dOC9tTY2dO41Jb8gzM/dG7W/r5PuetP/+ONhE67gF3ZeEB
WeAIp89ld65S/TmmA2nQ+oJZjdtt9nUeFHnz97xZH3eGSBLkpnbBNerV6CDtyk1/d6pdE6mu+BwH
5dbGS9KaEqhdDuZ0wnBHZ5DpqXMaf/kAL0S7QW2fKo4cZcuerCcpSKIXEQ+dK83zyfsMheC4kM/6
XhORYfdLVRIiV20zdHq/sj9yY6xeYFtPFDYMcRKy93Ghz2FAjlH5A5RFuDRjW0RTPnaJoAChfP/g
ngqRxyfhZFleh38mc3gDWEM6fTefo3cEuOgRz43BqykR6i+2ko4xhD3uaLfsOKOaGzgt81/aGuJK
aqt84VlNLggom5MTlrcj5Kj2JGMiMO3L/2b6/WPb8S9KBol4TjC69kZzZqpgosWuT9149jxxW3MW
qkSZ8MIvm5eE1/d/WfI6iQQPwJh8oXnkGnjPUxkx6Fblf1GuUpi97LrFMbB9BPoxzGTP8HTGEjsj
W8gqiB1aQ4uChnAIcklq77iEj3WhimKrC/f+AyewAJAZjCyJiSkP/QVMqe2cN5/uUBJewiIcq5fh
MidB4VdfMyH+xgB+Yy7V7JYGirAVHB20XbOoljENFlqYSeKXQcva610MCwLFQ5ZkEzSGvYf5g8dL
hcUbFEINFjyzOkyemcPk+G8LcjK+7jknPq6J0OcuoIVQ8Y+Mv2l9RuJnDo9RtyqpbYodaI/8gSFE
6J4FGsHp9kKwxO0tWMATVZRwLa3mXJklmivhOsnDFSRsfpC6IbgG/0JJkMxozLNJR1TAgWMqH9BM
+IyXACjoV+BqpThN1z6qBboWCIUQtMAYKNng/nKjYi1NFw6QkUMmFqT6kEJDplSWLOK3sw+OoHAK
H9MGtv2CEpIRwJW7jBaXlFIY5eAHZxAJDxrUqoFnK0xo/2dEg3uDN1A4V76+ASWoBRKD1Qeew0ww
gWS+oCtH24YS8e/l1QDaJ05qrkhKzcEJsVcVHqIfbnh6JuyM2eDFmfoT1KASNmd4HD/3zf8yAlP4
DxiOPGd0PuGJUBJAJm9+lBWaCjQIoFniIyAYH9nUJuqVR0QrwpRag1RC8BPVB90ibntAMqjPtdnz
Bl4uecUjpNj6YBeOJSgDxmaj8Mi0xRvuSMZp3K3AS17zYtNNQHKAAWCptOMmygStmkjhc+0rPsMa
WTj/mRue3eeHI6bzMDeDksVp4L5+sKPhsZXBPQI4wp5g309Tjnxq+F81lB3zlP8WNeO2itO+jMjk
8+hq/O/CDGh0qw1yWve4ZIXOO69YQE9UHQHjT7jaqoyeE4sCbV4EzBm6AJyeOoMkw9fqsa5Wz990
YH/3ifRPMDrcQtZEhTDTckt/0oV+IogVI3grax5Lt4Kh9+WapFq0cAV9/8iH9jcnb/DXRIPPNAoJ
NFgCuWAq0ynyq/KNzASfA3Ui+/1ktCr3nz3BMRPix4nyIbTz88XpjZhNAlB+SM8g1QtiTGWwj0iG
DQWnn75RtvvRKXns8Qyl8GH4I1aYNoOQVPTT+yZ3S998jle/5J9q6JAm7JF+xDbSLajINBaIlsat
XR9ExQJ3FzkV0xMhm+cbql7B53V6jJjbtmMuJHzwz/ri/ftgrKhNBxfyLfCbokulrI8J1n4u3njG
wCIi1ZOxHjVtxJqmy6XJh+9BEcJZlJxRe8NiYAtQsFSSaIUqlDc7RspDFpnwe6/8ISj/GAEGPPwW
NZBqo+zhkGA+/LrJV84C1AVQbtDzAtI2P4IMAqUGNynWPzMDVio6Z+GHXINOAG8yQrOJQqYEa8Nu
qZkWCWeQTLjC2q/N3IpffWCedVcc46bFOP3bhpwIOOjDmOf1CuMXq2E6uBczFmwuL9gaYMppwpWn
M4LjNHSL1q0jUmnSlRQ7RaBge01o1FjyKWujDyw44IPef2IZpyPzPGIAHJ9fu5fznOJFFIozCXAE
nIeaNHO/2NN4GQAgwbPPpbBMitjExJhFmoC16HWk1T1sMg9mTPAg+QsmjX9fmtfcM0NJOOp94Lbh
l4P4AG88xau8wSob2UxO4vPjb7DBG2MBtgD6CeY5u3s2h8brTANVaULZxAXXXKQQN7xbD3Ed5M4i
xNlWI3POuRC7KJ9RjtBpHcB+GOQBkS6HaQDDYoDN4plzU75IvXWEEJdZNYwfcrNSL6WpZ608nJo3
56dRqwS9m3RWDdegmRKR+XSG5Be4LWozv1/VnsF8ipk8yYPE7KFKQz09wY4AOm66ZWI1b0+PYLj6
tn4XqWGzNNsfSCjoFFBHr96Rvqj3irA4BY6Fj0QIohzVf8ja3pL9rO1q+VkMztUInjj3JzTf8Akc
+v5T2OFxsx0oYpIn3xfk60imm6uz50PMSLFiE6Awci2ofeWEWVbc2tS9lCOwC0G63g+vSJcAMkOr
WgiwpKUkXfIGqrNAuPIoOxPNzGyS6/hBvOszUpa4BlOp8+epElnxOKXOd+7xuyrrTa1i7uTHtQDY
6z2MHRTT6Gt7gXFL0PFDeeTyQdaUR8j/gJjzwQ1rHuUdKEwV0KdwPBbaVgwD77MWXe0/uTZ3NdsN
POALKWEKTENwIIQNcT7wcFEetRj030amo52Vp9UY42KNRarHPIgpfnlBOHbkvuOyIm9nEm+qTf+H
rQI92hnCjjxFhDn00T58d0+XNMy1Ghp+h0vV+dtzPeAwDJMLnCbubAbojct/AjXEzf7xIKJ5nLP6
ARUAJUH3hFcSnSIwxwHPEGUlVgEbEbyC2+bBacSyFtcqHEOQoKlujw7Vjs/2dWG1TfooPxS1y8u9
5neW+pyNpv+ADoyyrQH/KBa0iRh3gAyF1SJPFjmHBZ8DU3aEN129qPRp9di8pDOYx/2xQNRWPgiR
9N7oJ4Df1Rn5AhlmBNmpplMYanPON5IfZJxThPGFjRY4oRadP7oxSiTNfS8/2+pMNgz2gg94wM7b
IQKLDEIsIxVfu7xeFhfMXFlytlyBxZ+27vVOsZHXI+g/rDNqn14APjTroeog7mfCRXW7GQTlFh1W
OCgDWooJqTg85dsfFHHkd34MqwTwJ+IwCochTVFE0vl8GNI3XZp1NvsWU7St1cBR7swroPlYzOef
PaC5n9F7YszfWTSQPD06T62ecXLzxFW0TwHfFrbEmEBh34IungOl/MthqnMErxnfcHpCiFcll0O7
PaPvV1R/WOzhKx7PxieQt+9tRhdOx2EPwvjn7oi5m8nMtaKcsZLFO0SHk1rI6h7bdj2EnsdGYfRw
XGmudkBDBaJiJ1yaDs5YxDxCFJ6kvzHQ/X0xnD6m+C3VwfGSQqsTFsuR/pMewB1nd6fgo/qApOkS
HE7Is4BvdZeEHOEdLvy/cSQPiNNKbiY23t1/HJ3ZsqLaEkW/iAgERHiVvhGxb14IdSuCiCgi4tfX
oCLOqXtP1S4bWKyVOXM2znWnOowQiRgdAO2iwaFaT0Y4a39DgbTjt43riZXv0gNZUAUWpMPNhwPB
R79hZSx3CzyEYddgoTnVtEDACIAC/Y3ZJkVU2BP07XyhLrlh0hSynVng7AnaMzSryhRZyxEhqWxe
3S7DGOSQ+mluVolRUgYeMwpHiravwWNVI6CDNFRaUmkSl1kmDpsvIGl+Kq5O1WwLEh4/HBeWmG5f
yUqpiOSepkk0/C5GdPrSjGbjOnKfAx+KezU0qi08ZKh2ncUfs2uxBfK4ZdP7n+jqYdua7E92SySl
M4x5xlaD6bM1aRImBBOL68G2gswZQJsfSmO4keUCdvh/mDDquTcLhc0Ot3PhBHsbDA7lBOf39DrD
J2EBzeq9fE1rbFs9QMyW/Yp4s+kNjcNchhJOEUlxEP0ieZYMoQyM9aNIATC5uQyoIY5pa1wKLi1Z
ncEAZBBhypkOsH8s2JnXPW2X2VZYpE5zuS4h8K+GUbku1+rfEFnINHGVXREXO/qhuQ6hEdJ2JPMo
bAQ4jLtmV0Lzjd44jmTur0MoP3sNvSxz1av3UPwqjRWVRMfViy3uXQH0ac/1TTOrq9UUi3tpkcda
AHziLexod06ozdf9BB8YAIPg6QundyhMcy9bD0gWBOl82YyqeT6/L+/zDX7KXypsXtSSVzm8CZv0
+xu/GKmllFfph3jPEAV7N9hpuTt4bROQOQLB3tu3qDLIntYI9rvyL8kXv9EK+gWTMUHnjnsJ59H7
STqspZbrIAfK7xOy6jkShvTuQCFjo23Z+BCNZ5YmOwjvhy9fucfKe1V+ozWA8U+YCemKUKyucu7N
n0yAgwCHJSipOTsRYu9orQlbQUB2N5VBtxDe4MUr3SYwg1G3394X4Rp1X4sAO4I8maSXgz7aDIx+
kJxbZYpdHqrcF/uvVbeEFzAZEmnYDO2kr2GvsBMxCEGSrEUQsKDrSWP2vTYaTgEOFL+wM3rLEUUW
Vvjs+r2Zo0VxCcjawfGkNSHzEx9FKiagX7Z77ip8a4oTim1qRmi7nJCgwejV6ZYo17AlhNTh1YDV
pF3GmvvlUYY1wqmyKCsbB6pe6Bo20Whz60cnZbt8+WrivA/X2UtAQdj8MA8c3114c5CC+vhrKkZA
4xXeUKN5hsPxnnLvSx/4sOmlIf7pLacFZRqVDWKA2qeSZXeWzRecQ2BnM3GWNLzZRmtDtNIS5mPg
XQLTOxOlq6guwU+Aay0J5+l+XuTSCvDayH+pnaG9tDdqSS4/LM42ep5fXs9/hg7Rt+t3N6PHYvdF
qnK3WJQwaz4jV2vNLRPOQsBsEfU6/KK+RREvvZ7iebwlMXgHcEqDKUVAgaj5Kt7amJBBn6bNxIho
A3CBBBS88WoAOiyv29u6Bg9gaz1ARUGQ0aLuZCC4Q7CAsX4nOoj/pQvzjZ8BYt+sRy7aCclL3NS/
PSxYKukoqG5h9Q1eL1zMrYKwI0LrOaApVPdF4vbb9gG6/mcLRM1gGNYZ9DIqe+1IuUT13W4aehx2
iwWZgsHzkqzAcW4Hwtw2qFYht08bF5PrntXMFOF1SvFNATf7bDAX6no7AYbqBCvi47d6HWW3jNmP
gCz0JQ5rOJog/wXFuENHoYOUIF4Wnym27P9BWhNByOIO8AFBCvbYdfcy6YbuigccwAywI6+LeWhw
P+ZhL98vZ48pDRX2WyQTxnlvRYsoQ95d92AY2aEC86UPoO0/FSEhVrx5g+2gr3t9C4MdAMZF0qIP
W/k6hCNhTU2jwcqvqsLBhB0wR4ifAK+ccTT6dLqKw/KjfKQGS25bmmmCiyTEADCrDekdvwdBC3+z
cuggQRpYg5gDvTuHz/+CffUfAil5zmAMVNgVWEUWVCOseImy+oYVAsD26TzwaoYtmPodFhS4TSnM
Xl10dpBO4DjKhOAoJsklLo6vCEIVYPvsyEZD4dx+/qjQYMrBOUHZ+MAtAGtWNKVHBnPMVO8bnn3t
HcOb4afRKlGFCSGTCWAITHOxbngQtxIpFzKC+Ps0dwhn/vPk8afuGMFsetPFP9oyxtRJgmuDLVVm
tyR+FG6DCu3vZ8mWxlCh19C77/1dNrXtaRDh9jAY4xvk8n5O+18WUeB1gQLB/+20PU9o7xbQ2dAt
0vmAyOmSvE2j3T9wFfr7cBDRn87RmB9+G5mNOaRbEGAheQSh3TacDCpTywnWtjFaHqxIBTYOJka0
NKBnicE2Vn15gPsJGVyjzWNgMjuJOfT/8hWUIF4t3ZC8spJOLx+M5o1HO/zzn811uk1xE2N9p9HL
VjYg57vHXFpRGJl/fV89cqAI0Hs8XS4vBa2lxpjd+nVP+a048hsEnJzzz83teDtk6+GSCSslBNsI
gkO3vTxmT57JziDlfHB6JEBDLhHMbMw4rNR3YqKM6m6INAS7XlKykaGXpKiIMnDbhtSSKfKIe4tT
OtndvTK6te6TUp62Z3B6NGmAE7tiUe7Ig8K0pM8waWb5QkbSE1cb2W0i4o2BxB/+Laqd4jia8E7F
KcPjat6uq5CRCDagUCY743ezP2j/eCvBeiGx2K2b430H5YRnYrQEa2bppkfWBdKGOrgd2hlLKFUZ
h7gA05IYZL7wY5TNBWhNaU6DfVsT58f/JvvBtlPtis1m3swLbZx9DZWEwYUasl0mbOpuvVJ2Rz36
+k+QmLAwu0Ox0zHUtLvzDXdIeC/TCsZDZ3AMhQqU79wszU+Y7DWkxOPhUVwX22RWH3quMzoVkQzs
YlELcAFRK6g+dcjdr0bjHIjmBGGxWHxRQI5VwRHtBEK5CQcHHhYsSZLrXUbtzw/CL9TRmPjTwKGg
CK/3/e1rdkNb0FxotFdcFPk+8Htv1k/Hyeirjv3eS/e5GAmWcnog6JI4FUz871UN1OMF2303hEiK
Ph2VGeMs3MbtweZzM167OrrpRj/Gvpv3+eBJyui4WWvrBuL8Zywzo62Bdd0qbr7UbY1dVmQOTD8b
Tkp9/wXSWqWKWa3fQWkzhfq+g+cq+z/0SIYcJ/S55qC1q8RDjimt0FU27PLnIaZKCecqj0Fz85qD
gF5Kc2+41kHYHK7BGDY/FfsQLuBzpiq7OmPX7wm/xYfpXoPKo5nT2leNA9zEeahN1rcnrRUkCOho
kNXYftVjsQJsSX9eRmJR85tyGJB6mx0ofvJwq/q95iIWGMJI69sBuB+OI38ESbjYVUi7aLyetHXG
d6njh9OrCg2jBepwptksx3nnfCeN6/iYFBJdkk0u+IQFld2Dju5T8TNG65r5PEAs32YIPHCQ+LLz
m6W6rt82ZNvBcn8/j9DR3CZ0Fz9wk9H+118Rxq2g28pGcRFYYxA3nOJjBnyFBBuhnH8lEnpP4cUE
nY7xEYuPYAghO98luyFQ12M9wmkPfvoyP+kkpEEKZz6yHY58rhiS/X7GARRBg0/vdYVgumPLgHog
25TWZLbBxX0GlVd4N/93dXANhUi0uM8/9nOTewNzeIRaeiBRmKBaNPXLYgI2jhVYaVZnbARZmBZF
1kMNKLyeDN1iioiqdioFWGme1nb3WKPSgdW8lrSe38OI9ttTI2kKb//tT7o5mQgQSaBvwbvddU57
gR3LFndh6IAmWNJsKItmPkNv8YHg6MMTxGWHXx4GLervjBK+LZYZ5APIKr1HFikQ40dMruZZcErF
Hu3zqDh2J4k/3giz12g8uhkqWXkwlWjuXI6WJpCnbB2cmHCLyxAKLXyYAB6Qz9Tnc2Indruh9Rng
x4bPEU8h6lbr9vOG2wYGFGQ2xhJodGX83TFQD1TEGNgYGB8J7i3knR6uN5uwttgZMNx67F+n5nKD
nrSkD0aS6vwGUR4jbEydftv9P2gqrtEzknygVIVjECO2/qZiKDS99cD4h4zvHriQ7S5+/+V/pEBz
afu5AvTugtY8HCU2wzNKT6ZObFpvNC3G4JhvBZj0MvtELzVRL/grFNuHbjA31HZv2j+K5eCtwMte
iYf3byNdkALcfgZDriFmrP89y2XAqs6g/7xZAnQuaCZntXFfAwMfvYWmmWy+SW3TOnMx7tqWjljH
sKnXTUJ5wvRlet2rFjgZpGBIPRR1NDO7tHWfc2mEy8WeYpKxm2DrMZDIaAe3rTwDp16dQchcWbQE
IP4HvHz8es6yq/pZwLWBAcVWn2D+L9psKYolg+326nV4ASI7LOHlSBGIcIdirfoPlGCT/A/A+nW6
MSeXDJl5VZgvJUsiG+Ev+U1olX5/OjHimkNnTUUISppu+hJd7tOEG8qlpTIBtfiehkt6rGqGQd51
ok7SOecOVG6EAJ2lL/kOOcctfsVx60OsNN59ogxtA+N+Gqxf6uPuSEZExkF1IvMT+5FxG9BTXN3E
Si5oeugUB5Oysz/v/mQBMgA76hI8CvpJ2nWFs0Ak7eErATVhkjMZygZITAlVrTBRrMFC5Z34/CoK
D0xwPlYJUMAUjpGhBaEDf7HlewbLUvRqPz+LaP0n2orijU8MSjwyb11fSRzxos1gcaYXiOTXj3dH
OgEWe+K4Fve8HCM/ctW+eFml3xBoKtXGwHJ1wEZT7q9udZAPg8VA6eVjbMqMhdYtJAecDnrro8an
ug2gLHdHacIhL/DEv2naZjkp66nPxIq6AYklpnbMCStizkf9RBEW8PV54OGShj62Kh/G0mP1CBuJ
bQI3J9zMwDz5z6xjHvEdP3biRosyW52/fHzNYYneouLMVODX3x9L/1AprSGMwAoobWptaTQjwfaR
+yK8hcwBqMO14IX3PoLZzTemSOM14DRTDcqsp7jcYMTLhxn/2FC8G4mk4/eMQngUwoexX6dBr92C
xHsN5R3pMBQYMaZBGP5C/2Z5QfG8GcM+YYu7SkrZfx/xe2MpGw3PbTevPZYrmyztInAlXP+Jptig
SYX9ri1Y+KN286IAb4nyw8QIFJDE4il+lpMKqZot2qR54jlojSa9zQKeFT1B22CaFBwLDxAzkv8Y
SeIODB8oLiyRh814X+ASleNBixJjA9S3bWZD+BEmgI8GWwA1opEGjGXit/fDFkAZ/zYlVE+sPTm3
l90jEPuODvENfUGENQIGhHOkSH3PRAq2V2oezNjwuqe/K7AB3EqTq+407Mj4t2Eg8DbQKZtgpAPw
uyEUPDjCaSSrbkFgoOQj9VCoAuFKMIWJur0u+PrVAqviGotWt3qUZn14XPhW15hygsMJpgd8nA1Q
w1fvdzVE95w6XOgzhEQse5FQY/rq1WeOOhNUjouv0mNZWOC8vSv+caCzjT9IHbQbFE81FMY9TB44
DMLpA1MhYLRLgiChpqzbZMxvcfqydSJtaZ8GZzTcSQilkYwalp0otdTvXmRPqn8UKXiKTQe1y1xG
5TRMbE7Y7jVHyV96CT0+I+v7obLzY8dsY6FvWX602ODGjIHxOPpstVk/sWvxD+b24+ZIx9/Rw/V0
C/gL2c/iEoLjw6/XtCWtX48AI97Z4QENjZI+agkzHytX5uXY7/X0v9cGl9Mh5ruVi5+3IrvgBXLj
sgNJvoj0EKtPLJCwXEDJ0BIy2axAFfBuBBL6ZCdpuKev4zMxz1S6EH/Tm8hX663hP5C3VR+Vu8hg
Z+h0iSlrFs3dAufTWvsPrrQWHRYFLj9EX4gwvmPSJVsvmCiMch0OT90fQrCk9pcwhjaEvbJ9bDnk
8SIGeZj2YbgKaZae2PuvB52Abpn2nk2Nl9KhNtm1ZNVsDEP0TuDtGAxLpDl87De9ePHz2yaohdk1
yCN00wmby69XLtHEK9SQnyn8S6jTNTsi4A10gPDunb/j+dj2pq/lC4Hd6ruhuZAWws9rluXTHq6H
+xIl/SPID8LXeggYAZr1id5zBu6UQwssbm5qDJf9KBW1Y8ymRIazjJaEe+CzSCCagZsFgnNTTlX/
gJgSVHjIGl4RXCNcXu2vQffyMaroN896Uy2vgdwevvb6DmIFlLQ4p0QL9f0Q8B5q0yRZfo3WFC6i
3cad/bV27QIjE/uJN4L5dmDrPUNcAMBcjLfFsMnjJCNlmBg4lIjw8ODW3Pwr3WhL9zJHqPWQDb5i
WVojIJvpA4RAcgeowncKemvqchJnLNBFJU5iVJOuQgnlKOBnzLPm8ux3XaoxVi1cNoE1RA7GGd8V
OXzgADpO9yL9i0JU4V8ylXYJnFmrA712OFtZlUAJ2DQ8UcJhMtNPAjomutPXWlmoCIMXOiwD5F/Z
5AOZXHEqgHhYRJfblkEcV/Ze9d71Q35EYKZB0GUXdOEbNlN6uK67uEE29Rnzq7L9IFHB/XQJ0W8i
BI0rmlcIeYjFYdoAmGxQ8tWgmZr5SawqQkTrvS0siLTTAGvh1Rs7POhiNVb8q9f62YvTb2BQa7g1
R47LgT1gRBF2WJhzHHC9QnWZekXhjs4jLAlU4KCepHDf8Ly0EOzi90VkaHm1OrirALVMXWDBb/Tz
7Q9LfslUIL5gUPyeXfcgyAPjfmQCqsGJo2REyQdHvKhdlGG3C6dvEUoT+g1wns8KtNHnXEdefoOs
ivkeoMMBAjIYDjS/zQ9ajsHUhl34RslBW44F35KTjwFH+QhZIlEXiHMajnJ1GyBDglrTw40ca3vF
TjCc83jOhD4DxQNlfmK4SzWKwY+deUXEPLWlneuCgeAAGCI92eG98lvA4+6bO8aBnEglDGF0+GnU
n5KZddUIK/W/BkZQ6fKmObXmXO+OBFkcH2RMwrRlwlRLcGTRGdZjNb6f9cMX5AsGrwJSG2mD4Msk
+uP+ejR+BHeZxoZTHp4QjhXGCIB0OBalceZ1UwaKj20d//xkSqjmgXjvixhWSOGhYr7MwR4/hUKP
6tRRcLjwRfvXS3E+CBWW34EvQTwJ71BAT2o1edq3uFgDq/TPCB0P3kzg9Ihjly1CvnC0T+PmxMuN
nrY+S6bt11YZngCMd/EPTF2FpGEq1OLQFRbFaCyCZcz071j9uwkOP6mF7E33kOeEmhPGGMfGscXQ
HpkJnEjJvW+vt0kLM7w/QK1+K7vUbxN6C2jBi9W0zi/SEnJBwUqouHuhmkVfLL7wbJQXJbZcilPv
RspEbEmBn5SVf9PXFSSFl+w6nzrIOkf5uIOjVs5L6j2hxBWdrNiS/FrdErTl6B1pxE9SznfwkYzf
9zS42mJ+fKZEAmCjsOwQ5tqPHPlqrN9xmMMTiDniqrrayo4K6w1LxGYLGX4SYEp05Y6AYo5cDHLs
y8PrHRUYAHBTqaQohFLjvq02FaQpYB7dvo4mEmhHTfLBTgYvYWeTu/H3T7ku0uHYHkmWrPlPTI7y
zMkqp58oQqjH8NuXMXWhp1AMuX98Qll2updbU6zAUhNn+Wis4tYvxwjY66GhI2LiQ2Uev7bQreFm
icuOopE+gBS+lrcwvuAI0F5VV5QtHSI5t7jxRnUodK6IYdeIAfVWUl0ZzvlJ+xije6A9TeltSC8r
e4xZMaNZcdFXgy+5DH7CJKb2B3jROsPJDalH5vGCXbt4U7QP/OH/14dtBbrFilGxnUD5CP38JEN3
CuRI2KMJOL/oT7rxdWQ+T+rLLS53OA2n4hG8u+mojMjfuRpC7wNsQ6jg54DdKYVHhg6TF4Lkttlm
gx6+lRW7QRYHTbEb//zX5bEc+Pr5/bNSzC190PAxSug15wZl5v8tVpv2Rv6SP8QUEpnkmsk0VmX8
Xmt/4CMN8QGmsoQuxuY1bqisbi7jaaEzUgZTTgKKoqNidjh9vkwkG+NdWnqFiUobC1SPEDfj4QzH
2PjdjbHTq25ufqi6aVU6+uyNkKybqqQJ6JPvJacJ/3nqtL7yPayqs7rax0JRAla4Ej0fZYy++PQn
fTa6SPTloFD7R+3psxJfRJTLBMsCpIGWdBYvQn1X2M3VGkEIGP5pMFmFibDP7kbpXqPR3Uolc9gx
PnayLhCgNcA+IDQUR25qfRwoEH1xLP2vRynQGFb0kPSMVoRAcyYkOm1/gesFzGfcMfCtBO9B9iyF
Itgd+zRaMIQESN2kUL/v8P2GAyrlLl3YjblyFo5QjrAs4KMynGKx6iwLG8ch5cNgyCCzwaGruIID
oU82hgTBIZ+8u996ymYMkANyw5nET5bZGlIqzj1E9ErA4oEyv+KOR2/N8P6+gSjmi71gBhQHRJyh
IwiOOENG3HMyZxxjZDLT1ENl82S5r1UZfTHA+whmSSGOAiXUNeeOJqwO9S7WoOL/pzDj3kdJjYnT
m/q8yNcDhErUm7+5nkewQeitMORd9MAxtg4gP+h/sedp3CHKKLzuaBvVefcwVdmlQCXQE3CDGcjn
zJxEAt9/OmIEFKQxtYElClhrSevfFvEytlD/o7DJ22HMJMHsD6oDLQOkWmzrhp7q1BYjQHEuRo/R
GPMTLizQTJ8ZuyXA5Ot/d1BEibPvyAGYaKKj7HEk/ADZ45e+5woVK+0Tf/aMHtiijw+bVIk5OVz+
8I/xSjK9+sw185CBLQQcrjCDl47yQJ6WZ7yCIWl9cAa4KHqAl1mOPfb8WUyayqc/oAmFbsqIBj4n
dS3GnxBIVVJ0GexJ+B8B+G6x0xg6Lx9uVocyCQ4TJFywb0TDO1LjqOnLib4sZtcZKgsGbr0/B50I
4cJzbTVcqBxjl/vPECtqdwtL8npNReaIOjIeejV1JizbGgsLSJTQfKN3j+7kPiNkkuYgZDFA96ii
rqg1EKbcIB5DhqAtrQOmQpbi0w8C55+/OyFggEyvD4kT7ABMSttTwSHDLE3MypiYkDvjwP75z8p7
uBDM6IzEPcuARFJsLIQdgzku4y+mAOJL0eeO0HNQT9IeXFu4LLiBTnFwAPeCKwUYQC85+stRofNZ
Kou7zsCCqS+r6F6Z5AFS/uAPh7EZIzkyGUB1EXtBen6b0v6xyWB4URMh4BE318lv287UOS1OOn05
XXifjuAyPl5O5WMDQag5sItXk/EzGy4ZKr9mWHTyaH1Og5i+j/KsWhFlgxDpNgWAIBQj+Dij3d3G
3ejELG7LY+T9pn2s97EIlbnutgpEQxmNeR8ykhyrfnxA2HZhtS6mQROJCPW7ySOOB0rnwswJAcNJ
3A2LPvn9YzHxztBojVvGePylevOyoUdtOlSC7vDv0csY5fjlkHJ/5l/gY5EJGjNs4lCKCR7FARcY
a9U18cDYZILgPgPcgV9qXG/a4Fqh1uuQPdFAM2EceM9+Vgj8VssuzNrRUl9mJmAvZTrc6ttRN0cx
tuHiDIS/2jIZYmkSpgS8NLKaI77P0GgRuPLjDMb5lW8MJsVErT7ykYGGQKVW5WyEhryyPlSiKHkR
XsA4us1fuKKzo4SdA2pe5y58boH3b1jDz+NjAwzVI2muwuDeUi/IohldX1fiqx/sF+QU1okBLpTa
XCsxepNa93/59ZCY/ZhmUy7Yp13S8M2Jb3RvR3AsAmmg7sNkAgYC8NabSc3immA7S5KTGtKY9PPa
PpNc72VQ8EeejoyrNd17+genEOY13/HxDmBPAMjzOdojEeU8kcM/dq28XbbYrrZ8YMWBm0eNq412
6Ppp9pOHq7p5OUdMBzDQ5EuVQSHxe7BVBJjHX0fHqwrbzWKi5UteEORbJhWOK9pjCQLFSopTis4s
n0q7t8pd8deTymGJIs2vr3YOZwPWI5EYH+gFZrMYxO1GA2iiGORm0zWwlAeAgP2ViD6IIt4rgN/J
QFtzATntmLgy2uGZFV5TThp+9JW6184HOx3drIpUS77hzWyXSRMQZwkI+1rVU9aK6nLyvmmcDve3
kS7YIbh1OQTBFRR7yAiZ0831P5DXajWAr/ZH074VAAbvARssDika3D3emn5L2QOCV9seEpm+JkzT
eT/IvW/omO/z1xKnyqnvERNC02yqFfrhr1+tm4HZ5ZCEPXJZWFy36dd5raq5uBzFXDpgMcRe6/vX
ZACJMrHYw6nkXGGWAhr2KVx2iRoPkC18Fd5Nc582ZdOVwZypbjvw/MKpemxqzAkODfrtUS6xsXvV
rHDIX0yRnxIvA7g7BWIiY4pRArzWMHdgUkIWwKA6GiyIh6LpisBuG2QkiwqD0vEnvvYp6mBojJVx
y61dBqxQTvB9BSMHBOcpq2gwaMWGpLNkHIXL/0LP3h/xyG9jxIluH6YBXfviM2GDsmUP4351AhJ2
L4MOw5X/dmAAyxDhKB1RGw5MGEEwPSAr3umlcHd7zYZ3o6UtZ7cGNqDxTD0JQg2VQNwdpEsye9kj
ZBf6Dj4dNmwKhsMO/A5dgKgIfwa+ZeO0VrquZqRSoFlbSk7a9ax25Mt8o0NPDfJT5m4+WwpyOIrU
p9mAaKKV9MBmeEdwXJY3Jqz98SrOQaN/+EdzXvB37J/dOMVCDm6RYmVuPaNP9NCyWtLX/ZqYffQy
TcmhyPS6/wJYzlGuYevCztQ4pk8wA2mLFowPjz3LekGsEOffYMfMZ3XFoVRfqkwIINYiHBM2rdMM
SDTgpJcIJU+nykSZZeuEsn2La02vY4XID4C5vUUPi4bfIwc+QiCANHZPpUYjAmMf3xVGd2i+q8x6
4JXMoL7DdFzxOYApghDp2orFeF3d9QaNicmoH8QbV7d39ASos6s4MR8ODghA8WwEaE62pV2i7agW
yOZdkan7EPjXBNzE+TJjQWDBasPmG2yb2h6EMuDUH15E2nuObU6LVcYjoqr7nF4OjyDb0fVMpkWy
0v/UI7AmCbjsenxo+sfflplQGVa2bou+wsDjMc/8of281JdWQOQto1Vtj41CLjwOcAyZEXK6+kSb
Mj37zqGzzSizFcpPTOAWQH9CrDhXj2KZGcJCRL0HfMuck2GZernt8RhgxsaZBHxiPyKgYyzm//CQ
jthih953yrrI4zbSJtlRdXAvCUgmnCAvyyWcvbH94MOmAaUoPAZ8qF+Az9HnBWqDy7nB6QcBXv9r
N0SdmUhs8I3HTwkaRB8ESpFIhcbDQ6kIYeh5tcmHoHil9KAesFB2csKC3VI9DtM/sDKTMSlsb/6p
4AElbguVGGr7+38tnboV1Do4OAvOeLVPe0QTvylPQ1Ns7N6kwaamkN9QhDc1Ngtw9shSAINbQH/m
TjAlxj0E0QfbJqGtq9YdQeTdwOqDRMSaY4se4lnDAYHT+IY4Tjftt0kua+2gpptlR4oufNepSzU4
5ooJWoQLaAmq1FjSjPHMXQIUtcRg0IMvxM0ZJL5wdr3ZwgTGN0d2kwoeGkl3EDcwKu76IQxHxvXM
QyPOtRn0pD/8zb+g88erZHOmEODDG3DKU0uLEnaMETVLJq0ItcHSF0VBT7gi37BdY6v9rDDCG5Pb
xKHAGqTqu06GMb9F6U9YKHfgRVdZ+4wpZjgEfvLom9GT18FViV55RM3XZ45hA5oEcnLm1uarZ76k
niT3gNnPRWWlZE2MzqvKYzT/GibhV8rXbIovvwZ/4Ae+TC1K8JkoHp/5tH451MAC0aAeJwqde5Qt
me9Htce/6IzpliYConLCASJ0uIjLEcLYA+b++lJzxMMvkAOW3e2AfxNlKZ674HGZSbGQhxJomTpe
9zvsPA/b2wz1/gopkoByaZJOgdsEJ4u7Deof9j5elTrcoyu7YzqSYqU0/BvFrM9efEhjPMZdgiMR
Yx5ibUHMurBRJ7QMNA9H0tqhauZnSnAVsp2HEY/uYXboMGldMECA/tq/G+97eVy4Z4wDIHjidQF1
D7+Kx4Z8gscC6FHeUcpVeyZ7g8ljoQbisfKl7WdSnLMYxSGScBd1Oc/JMluwHDhUOc0kW4PGqBgP
gF3nNhUcCGAwKGz6HVJ2z1TkzwXFKTvvlwiIuCWbC4zVUzZNMFh8bfkE84gwIaR2yfwZSJeMKoJZ
B22dhJgOIZIISWn3PXP3u5m8ZPi0TrimF6zYGPkAEcwKYX5tptJzIx4xmEVSziJZEBt1Q2axSZnw
wkc7f1OXPqf5E7UxUcW4MAJKpAhM+g0AU/c7ZpEhQSBDzP1s6PXI/HfvbRLlrszQgVJvoe7phzbZ
jlxfH/KDvn5FTc2leF8gA0MIIoPS6hbVpA94FIgYrZwV/iPGgXxFNkDV/cwJuGJSgFzFAHBu7fsS
MraJwpQtjNw9nGGbEGmn8UKR9oOowx+24Rt3JdyGDSwOPPSmMw4Oe3eqd+j3vSGAvKFumc3gT1Ea
9CXZtPDzPV/I8D9MScETqH44ntB2U8vRncUclGOYAtEW+l30CKQZUqOpNqMSjzFdCKoJnv8Bvkco
GvDutQsfTp8Nl8S5wAKzMRzscwCmr9UoJvBOwS5DN7WNSgzl28Fa4JBbuZuMmQLTnLMOmC7Pnp5+
/q4Wh4/Th6mApWPA4r54ISli5wIU3mD9OsaVAGylM+V1+ofHGE4xjcuqr1Cc1y6nf++SQeu7kBc4
HcH1tgW3P3CnTARVJ4+JPJq1cDTgE5lfGOj3qK6p7SFdwKPGIYh18l6OMDmP8q0Km9DASynEcA/F
7pq3ASSY9f4duXN1vjFE7VAIEff9Yjg0JNpO2hmQ0Jin5IA/Et0epM6t5vw12NrRI7SwRzFhxjiA
nZlr7QzsR8DTCuoI3YY76CHF9hOrdjFC878TMklbbIMpsN9ovrCcv6L7CPHj5E4DtGMdnHAHa7iL
6GaRmiGJia5eghUu18pol59I7DWOI+YM/N77nNIcvswy/GGeAFA3E03CHWwoSR58mZnuXc8yw2O+
ry1NyJGl66RySGbCIqVzBEzgSRyhUUJuREhqPnnZ2BtwrmItNx+Edxfsko8OR/kCRITLwMCELTVW
feWA8TYmOLKJjs4fuFDoGVcDQ/ezUFxtetoJ9fapmwwChlABNOf39GFo5qYx569FiTuiQ8FJrpaV
BoV5m2BSkkFypqS13m5q3X3qmspDOUAkFXOCGD9PPHAR4RLfxvmMuCQEGGBu7D9cZhzEG2m9xdpu
1KdGMRERFkqQLfprAzmOmB4233yJ1clyOghu6OnKZeKQvYYzRbLBDd6Cnh9h9uTQ9ZgjwnvqMSs/
temLUA5Y79VrBpKFYUCvqNY9MHh7pgWoOY3cy2OaKxx0YqyMx0RaTOrj2+4tuErWCnz0PN5eJ/5g
/cHYmtBC8n5qn0zYGA4BlqnPAD8frHrT3X23wJcKgvjkW/W8MY5pHSs6lyM5HY8sZglW47EC1gJ3
F/ADjEqa8XAQXEVcFLQdNYIzbQ6x/UhOTVCZM9liJhRQglhm2R/jpMYHh5/vI9XEbsIY+Mj6elHM
i//TxnANrda+RrvnJl9lNnuJRQOLR34+EY+pycqaYnqH5TkedDOkcvYILq3gFTO0yoRAs41hFkf2
OcfNsrfEEAKVh/aNZJ/icd0L/Hk4oAoY4KJUgyI3uYmIZWZdYLV6aLGcpmrCH64K7k4S02GMB6e3
J1nIWmiSIiSXkLcwzXDhgLI+394Qfh7C9w2k4+yMDyEXoeGG4Mp4KHfDkL8n7kr6ZYgJC6TrPSfy
HcK7zObi+hU+2QaGem8sVFst0rJi2UTVorRzu/qxzIFl/Qp3Fc1BnEBECF4NxFvge3D52fyMBrUj
YgWHzwviWx4NzGvcJP4ESUj/j0RE51z/wGfBJ+Tu3J2U8fdGpaXTxh+3i1+43VLST6n87TJmq8Jk
VvpjkpaYI4ejxdShpmMQUS0fMx6eCqB3Cx8zFD3wdQJOIfZ4wPbi6R5WB/I39x8j8wazfK0hlzJA
AplIe/kF54rHePcDfiQnZDyKdKP7AwOMqkicamY6Kdu1bMo2AnAmYX5lw6T8EYxn4HHuPw8D8zFv
50MoUj1LE9JtR7Xo6i8YnMZ9TlThAkGZk/l6oG9g8iJTQbiNNS8YoQnX+XifIaTVds0eqe0TIz/i
a+yrmc0k8n/35eLhl7DyRvbQHW6qKdfObWgQGTiP2ChEb+CI1ZhoYf8Mt1UY9+uGIJsNUgW8Qp7O
cQ+JNQ1ks3X+e4JIY9UYhuK6wlWFT1vaV7u3shO2Ixu3u8yCKMrt1YPCdjDmcFkczS4JmXEopj6p
7Szs4jQczrUYN9ZpO8ksAY7EvsJVoQQvcKeqUT8cuHzahUHYjd1p9w07mLEH6LOYbIQCiVkgeqVF
1Sn3dsbEggJnDLY90tArF+38b+TCOzZey5TiCwFu53TIfixaQ7pJjrSrgy7GG4UgIxPkOlO4gFPt
kviwXAGjyGajAP1H0nktq4ptYfiJrBKJ3pIzmMONZVgqZhBFePr+5u7qc7q6V2+XCpM5x/jTUDOR
iPHd1wy/BlX9mGsoWpcLYupI4ZjoDTWDl6z0LhQu5KU8uIdvC5ekZpHSfkaGJLv39O6Iu5k+cLCa
tPyY8RjcSvvILUMjI9KkMXojfRR6V3r9i+GrNxf8YBDKAhwy4Cuw/rG3oskk4j9k12eH7eKPIx4P
2meyvrZwlCeytwukLcQOuMiEhhFC8YDxAzyMtBaTPVC0fV4WSA7efz2aBKBEd8jF8yt499lGsS/Z
k9i1p/eLniGxdGKJOjj0/SEo+AL6cv9aFWM+qeo2V7YyC9DUIZDNBxNKrpEUD9AnqbGwyFMJcIZJ
toLWJaG5FREGV84CDG04FdErXw4NaefP6IGQij0iytggJifYrPQ9Zqn94i9bxH1UEdq66h8HmK1F
SrpAZ4zkFoNeQPHjbeCK8c8AOfAqKI/41w/5LGgi/8EKUovslaUQAEd4Uv6OfJDV65bpFr8Yk4uN
7nafwBKQRJjQo0qUv8h/qYIvDlaTQSodcA+DUDfEFHFQAFM614WWsHjUCfO7wB+K8RugpO+Qq5zB
HgDOlNZ6Lk6nA0nlAf/PyC1gSSzOf/3R2SvY+/mry3VyAThx5X27Vf5OkeHV6K9Im4GRs7D7R91U
+yETgRdzlRdbxkFMIcemJNDuvJ+SnUYEUzHaVbHM4/a0rk61UjiZXIONhLix9XfymHhIXFNy1h2U
4uzlbKw0sD/zBYqAHmmHk/477RGPaRBVZ3AGvG3eczwcG1QnE0YX7snmGZ+i84A7+ZkT3s/v4bUu
MgkWPhgJszPDswuB7b6yn28c2HdxmTjn5B2iwRvDJ9u0Y46CWB/rTMy+8scRwSS2xe8jUifSzRSp
Ap8ft6ZPyriNgQU9knvhh/6XggoPao4s7cTp0U9udjkWHhdOIJnhPxFrNqgcFMHIkJPy7zwpgEKz
DdwSGwrbcCc5t13HfEXy5Gs2wYt7n1W44hpHxl8VwLhMlBmJQt5XHGxThgfT1Sao0e3pG1/z+uGK
g8J75hyyzs8Xue3c4CsPBOYFafpF/aFYpLt9mIgX9WcIp/3mD6+PBSJGWt2hOhD/YqIYpkxsXZWT
SRXlEPt7TqIEtlvaRnwJbujWX4sqEKsZL0J0mHHClTyGA6GR5dm5vDLtyGcD2iJ5Tp+8uf5vB2k3
eslriuRFhZpGpgI76ugZ+ejvEK8At4idrLFLMDl0JNe16AFlRg8euz3KZXTMm1AwlSSLbfujHt8N
5Rn2y4+ljH57KFAoQEILOeiLIoBflbLvkjJdGETqQ5neAn3PJyTdWl7eVOcH00CO4whQkjjtUreL
uQ6eV8zPAbSEJ0rnYU5QKfUYxTsDHoKh/7VPEZZaGAXCfYMeTgr/lrHC3sy7pV7DOqcHDFxo0WyS
MA5GA33d+nf45zWgspY8scY+cgSj5+BkCHk19rv7VmzezBqiFiBKX3wvbNZ3h4A+LkdvP9wjkeQ6
8XkRCnXLt8H0ABozXkppoVaUVFOimggnMUbEI4GfM7Jvi0MQblnopPmLg8YQHM2JFghM8EF8D9sS
moU6JMyMWkSgriwSpEYJS6GfgkBtEFgBaxcYwHHI3xhwSRNEaAaxC5DjlC8n50yDgw+FmJ5/7DZZ
JzoqzEyMryz9LuuyErnDBzGaGLBIavOZybm+ugGdtKAfWOMg7CtoPLYuUAogLuJ/FoAz0CtU7zBd
A8RxoJcD5ymC4BFSVeNLVI2uGQWqVptMYLlnNE1uQ0GBJ0Ql6/Mk0Argb0YXDld0WsAMeekLX+Fz
Bx7udkzs+B/0sPkNPVvYxV4JmSLEt/byOnklesBQ+69vpLC/cJZ8GMDgMQ0Vg2mM9LkAHxTxUAj7
wbZVoTr92YXfvF0BT5KJ0GC7NJu55p2HdCY1yX9opiBeQ2iXMf5AWkqatvjHakcfr602PLzja6p5
XLd+eJkClAbvFPTCfnvsREB49/V3Ufjt+ETT/fYbh7NmYyqzT8Iull+WaqSFJ99+Y3UbEDBKi0m4
XJtEqMozaaU5+Jp708MmQV3sdAfagUVh97JHTAKgA/zYX392mCOakRJewOvR8aPDnr5cEe6HGdbL
GNwIEcHp/JjUEz7x9kdYZzCMmivGIs68sbwU1trgCRFxJGWh58pU+Ce33YnMUwGA6zmjtTJQHTx4
K1YVB5WYJYzB8eWQh4OxkYMGsH0CO9/8sC5egQ8jbQx22aJWZkqSSCgoHVBPdL+1NRes8kKewkZD
OmJjAwKQVtCtSN8Q6FIkYdyNG80eJFABixYsF/Sr9Ea8O0cb5oplE7Ll7PS3R4gSLQ2CUpF7IoZa
E0EuYiyVsEJoAPXpFzvest4rHtT2A3MqEmvSKjlxx+CkJJmzOJnsvBkTK7MTW448ZUwjI2OJ2OZ7
dZMhFRt+bG1W7b8wdYsf6QOsoahc4P078bXBX4AWRQT5QDx5F4gYGYmWxQIir0hEh0CZfdDy8fJi
oR/4tr34K9SkwL/EBh1ghqfPCDvtYIwOYoEjAH4FxwH/ANILQ0+CJcE2uAlJfVqRq85Ph5w4TO0m
/pKhUqq4KzyWuuZ0stnyW2CK+gxzc05MhPvH9PMogEDzGVZgmJt7MJx++xGoarciKB1+dbM9e6gk
zgmG7EHK28FAwj2qXECUGBWjpYgJb/4xOYSNIc/oi8+GP+D2HXEFYFe5f4gTh4V33UHmIy7gTzG2
k51BLJ+F+NqgzwR2PixMAPTJPOWEfmF6EFeBlzA5Zww5iio+Zc2BRPs46s8ebyNvoHsvDgNF4ZR5
N6TLd8lhewAs6TCD/mJFDSmdngt6amZb8YwLAqD0CJw/zxAYQHwythnXRGMR5IRA57kAYuVbMo8T
HJtbSnoUntrotyIxjb2Tb8JrNtg4L1MIFD4N040eYir5PUK+/nUUBCMBuCcoqOAQCE5bsJB4QhCl
sFqHU14L4c133Z0fYz4CypF/f4Sco5xQET6MuuKqGePWF6YtKFpeRVoy0h3iXAl4knPA9DIizub8
hzScDOVaEYFIBPlEb/aCTXpeE00aEzkHhddYT/++MMb66johDeRpo6l4Y0wV0d8CC0IXP1UDKAZ3
xl00+VVYOli01Hg9V2yNY3B2avca3ThaGRQ/Hxg6gWlwS4CSgUoSgRdqTrlA1IDY4eJhc6DEnyHQ
eS426WOGbDeUoS9/5M831kfCBAfQft8ZabsDICXD/2CgfdmQwcXpQDo//x1qADONnBtjyHLCmDx5
hXKIvx0Q6oCcgZvCl2KuZkC3mCcAAc5NZLVwu5mHzmvZ4ZXxi2aiIdKNINy8kTPuQEfsP9eV2RM8
QiiexbBwfMltBPgGk7TDbcMN6x0YDo8yljIh4gboORQliLvfAlAy55LnOGtpAKnEI9LzQb1BsKH8
QYCQ8owpuJl9JU46kEaUETw/DDycvewPWbRfW2FfVwmIpaV2ELGADSJS5wrT2T28++S8Zl9Ap8FP
sAr8cjYvLmW5w1hhPHzBZkb8Ol51dSmqYepJl52xZC5xd4CP0lJxTvZ8nVoS9bBbkCIr53wJQcAw
gQbklBhOMUvWhf2+jHrBiRnGOxbFioCJmMcKbh4DLTqnf7odA3buE5aRHhQTGeGgoOKs25LPATyO
UAm1F8oP0lWwjaKdsgQsig+d7y26KkbuPRLx0C34nSwz4kS51Bk2ANGqoFLjESAiPCeH6snxW8Fm
Q0cBT5HXAmlJS89er8fYZ5hCsLry2V+2an98lBibtDcF5BfQXG96Rteg5t0ETYyPeQLH6kq3Jf5V
xG95nIwBnJvHdjXRFgh7x2KG3DlkUgV5mNAgbLJKqmKEfIGTa+NbwixKnscAdZjPSMzLiKeU/D6I
a7/cfSKB/VH5kG1sWZ9d7V1dIiVttk0p5/Fcqhy8EPkkMTKDWdQwalAuUPnOxJ8T0DEyJcDEAYnF
dkGw4C+pESrx6PPQxVFnQ0pbyCRE778E08OrEArIHO19tNhWtIhNyDGEivvkzjklneV5NiGCx0Ey
BKbed0DW2MDZMn4rLi+CHoZRft03giLYYRaEyOn/ROz7bB6cdCrWrdLFEUJMQJ30bWVpZD+nIccO
XfV7YF7GZ45Qj2TiS6SHgBc+VqcEiFQx4QjIK76yNWPPX5EOyfMkhr8LVobiyJFtCFoqz+GUxQ3D
YN5S2XmBdxIgwIOPioAV01uJkRUkExDUicTW/xgMr3EH/nnNI4XsgnjgDdlpQzYyXiNDif5CdlTq
kqENalocMdZ7OolLMKoI+/gQi37E+L0JFTzqRnvLe/mn3RGdFw5B0tPZF5UQ+a9tzMgSATcmPgVd
FVwYsRZovc7hgyDMa2b4tzU8i8G2ALfLztnfFa4SXf5QQzl3m6N8xoBS771r/X/fDBYFPRZuaHWP
zKc2w5YpCMQIeTwMIsMYPuqeYQ60NNBtRjagScs5MKB6X6T4rh/r7/oOYmK2i8sa7f1ljejkDAwc
KoQ4sw+/d3yGs3OOCGyZVQmXnlytqQi2vjGqClUHk2OZTclkG4GD7X70iS12QpFWX8x/Wc1AOvif
5WB8j24ofTPSTpuwf9wIwLpBh24S6Mbe6X6ZGYGEk/GbdLzUXkSdAm7/C3DFH67Hg3R4wEkcAgqR
GBxSj/RAtIyEkZ5M2pYDOBoYhRWeaHKzqYecxx4TXfBaspUxn5JqMOyhYO3F+uGDDOnlUabAVlOj
cHwzPIWDtpBomvrw9TnsOM5KhgcQYYhki8QNVo9i/9AAfgMCPv6dtCKQFPb2DwXqOawR/xcr/UjS
2HawmzUxo0WC3qjIuzlzcTKqPg/7qDshX9MKH2H1ByHH43Uj7Jrnbtz4bDPmpO9RIJkJhWEMqwbX
9rSPF0tcoQn8KvAC5j/S9gmUpUxi1hL3oh9FgiGh4IFOy1naf9RIP7YEtiFWy2mPbIWTzmZ1sbwZ
gQKJ9rKQ8vGMHMhaszZ7xX0xAjdC3rhB5LN7eNAEMBSU22h/rDvUImuOR53Zd09zMUw5I+aKvbik
8rHd46+DShSh6Pf8ljIaKR8sISrv+QCyo+GDMyWAU+fCp96wftmJABDj48XHsklIdsuzSB8Ol8LE
YbN0H04FrcFbA/9f5yQHB0ZCu0o6pIOEN+rH95zVeQsR623B+0gp8YnXs8Xj5b48VDw2s2Fdzq4C
28t1wnW9WqG9xf3KqbTgjaLv7OUdnseP2ZpHMW4HgoK0BwqsGaoGhy2f3s5uMpk5Cjw1c2nfhIfC
PlY2QWUi3vkynWOy4atUbKoTfY65LnzmQ48ob2I5L9grrPpP3KxzXqYG/uox2yEyVIiO6O5Cn3IW
vISRxL95c/h9i4LX0ShaLmu4abRhGeczG/f6k305RDbWLyNMyXDaHT4PB3u2881lmMZ4znHEkaX5
GuccCi1tTPm1JLtu2jjzTTo/T+8MohMc03O0IYi7iKoJYKy0+y7OwH9kcAVPHkactODOX+selsxU
XNAKshWSMF6MSGRFDMtgQ6ap1eSo2eW6SS5ZYzjl7GYz+fEDmEBwKCnZxJkBTteMobuOCYZ4M0Qb
kITB8BDa696kRVQv8EomfV7Kf6oxgF1DqLf6rfU8HvA8WoeKGXzAnDU6U3UCSvBaokrBy8tUAB+1
W1IcN3+cKOx6wBtOsRUxzfvBWsNPP6bwIvKAbmSFDOuypAR7wtm1YrKUkTa7G8UlsfrUim/nFaMT
YoSHfNAb+rbXKSxs7kbErKj1eUQyA809hY4csCapMgTSiSTVVTHbM9gGXXQvAv+c0IAYcF5gq2jC
/6ns1elg3DsIkIdD+SdRpaM7pviUAyby9fsOpsw3NOeYrRz4gf13rfjUiXHj1uGGAUkmRu4xQSF+
h5gwrMfNVJ8/AyxmC1hwjQ3ig6klZCQLzGzhMtpJPBBnh8bKAoraiaD7pFk0u8v69kcWn/BaVcz7
Rde4K6Nm9FuVERt/zdmbazb0Fw1Quv86s+oP6yIt8g9TNjMAmIjFKeecHo44Smnch2w7t6kgbru9
8Cln6p5ozS1hpnRnvYiAimm1H3ESEw6V0gDaNRph2ml4Lznu3APDbZPu7xx+ojuP+DPr73rwzP/a
BZvBSCRMBB1EBbLBeGgT5/MIaJnCQGXGy3i87h+R+ovaUadSYvRBqCASax16DHaXcMgGQg1OLqZH
mJbXWETGivHkIq5rIk3Et2d2nFUh8xiENOrO+jlC6NZFjHPKJQJuxyjNIbH8OXgaF4RjCIYOBhHI
cZMbhxoQFKBvJ0XgBSgLYUs23pKVynpb0K3KGdq84GNNYIjQWBAszOYpzNBDqIHGEQ7iW8zCf8/r
gN1DIBpifBIBgE0I/XJkTdTM8hUB9e8xvlZi0qxT+uK0Gn2X5ZG8A6NlsJJilYQmD2WrIy4fCcLP
JnW93RB4CH3QpmewAE6NTA56h2H+7Fl1IlHOW1+nWKnbMqeH8J/2IKI9zd+5saSoEKyLqW4Jmtuy
UaPEx7KOFjd5jZsAkV6CtMJtzwRqKv47MHxOoeFBhBsRKgv0uxQXwWa/9p87+cBu22WE00mMv354
b9qeSe1s/Ic5kxxBeV8SpDR2QYgMmzBscCBuJ/9CWLeQCxe8P8lr/DegPDZFcBigmRyFHEXdQl3R
aUmMjqHQx54pMruYnzWlKX5j10TbL0Q2A8ijE1wZkRyk0rB96uZnhU3IfqVtAH/i0jOTOQ/nwEaD
JHsqHR/zX4grqA4lD+uoirEOcaqYnXTZaktmo7Ccstt2KDS5aEycg+LZ7jXbjAm4A9SlNHaYQz6u
LFKrTnzg2HCve/RSpATcrPu8L1gDpkkhNnapyy3xkCrLGda/QEcYw8cT9Rj1PMZg6NtlY7ZT0Mgl
QZERfDv5cw84eDo6EirOseZQS26v89uUHCpCl5hTwG/gq7STTzApOCSlbHQLq7RmDV5ooztXRrdA
De+CB/C8q4GD0iciL5qzhm7fFtqSr32N8IEuAEOgCBtYiy7rTa4UJslmxm7BvMHhvuHWtazGcwym
2EPlUMVMzDzBRCE9RkTCN+QMFub6jD/aAoW1ITeY6cfMunXOU0QObPl8WALqWKQw18ELNS0HWG9P
wCR8Td7MoQDIxJPiIn0FaMfZb5HuwMNeJldPRCSNmj8ZRztggJVQeqFopHJE90DKtyUYqN7+soLP
WZQIO357Hh6POM/r6ESDQ40rph4I8piUA8EiLX5clJ57BNmhLmGMWMoUR2eDggDXyMhI9ExQqJAA
Pg4L9pkzc5BFLiRjQjpXwKPinRXvNe0fEbCcxvKeP4fSmHXM2QAGyn01aXPIRGb/hYTEcmcuKebi
E2hfmT28MxAUwSMkxwzR6BPcZ39VHv2JqhE10fc3KR0SLyzGH6YdtWGjCwXqJxxOiE+1xMpSGP/x
AmFCARobXoXQiAtcuvXsENVxzQqrefkJ5IhKAKiTBddHtiqwbOIpPDo1ZDR4a/hvjVMH+KK8PnUI
9zX8gAgjL+KwrBksIrq64eSHqkloB4kIQZ1E8Y4a5F/5Cfs6wNQWFBG4BfeewKFU0LQWkprBUdpz
oeIi+jC4mwsFRfBlPWYCVnWJKWfYCDm8zKASWheZdgsZ55kNXAzLY8KQCX+iTyB3U1aJxtVbGszI
u1G14FrYIrY1mTdlDWHeVRfOMMTc+8oJoqA0YOBDJmLi+xPDRgOnjtuDdqh2nPN/alpF9xlei+g6
YhA1CKeD5uHuXROZLDkimmaPjBSvL0Zkq4P3T/7N6uGak2VsS8uWw4fHgDmcYv7GryZFywI/l6aP
vCLOlrB6IySn4orm6DpqkkcG4WhAg0GEM6iFYJ5J5xce5PJ9BN1UkF5RxYLeQzKU4fVIXrV5ShoM
1HCa4d1hQtgRaoUc9pKoTqgip/+zBkRyjYw58bQa8RfHXlZQVJPvMkBVdKJ6ouXlcUT22zMHg6Cf
6tzJKn7E8w8OcJA/6scK3aZoHsDFHcKfowFqAGCLWIKu6L5s3zJZElYxMcChvys1B+g+/2kc9Yy9
jQVG1ztwF5EbdQFxrAsk4ar/TFEHZJdlOxfMHSREya0VEo03tYuFhA03qs7IZOc+ppZCxzKV4zrv
xNnYp1SOi/kHDVZOd1jvwd0BZCn/iOAd1VcXuwI/Qii5ZY4Fe0/DWmUwnsUhb8w6Mu6HkwfmHuZ9
vVEEESOKdgDlHx0nJvXTjmYRd65MiifvA9E0SJpzdo+Y5JWpGTA/PegQ2z9uKGRJtH8sTnZXDE0+
nwIO6x5ttsZPWDkYQb2sie9YPn2aUR+YBIiN6klTgl5+xRahuYNYi8jYAPrhUOBxXzBydMbvI30y
+a0wAPmMs5w+UEahG/VGNFUgVJS8+G3GLHPFutjT1xRNr7osoQIJLr+Asi2N+XN8d5A4Y0wQqZyM
RDISKh0ZHVwpilL+zgSP6+J8ce7PECwc1B1N+Q3nI2AUB+/xtf9gBUaesx2sGRB7DxC3TSioUgCz
/pre3CCe5A6hcv+XygUW9GR48QTjKpDhBdHtJ4JuWgxX0Fuw01RfSIHBown4BLxU0ndITQ34B+BS
jc8hQAEvkE2HHNzJz3oG37nBzFqfUFXnMua0hMR06S3Du8sEDAKNBxQpN3ShhVvuUGtTlebV7E5c
gdDKUfRRDRQIRlUbC55NmJFVMmwPTgfcCXoVDHem2pC0LuPMYmlZjDkSIjIylxr36GMuG79nKwJS
0anI9fikegCzEjAZegVS/QqTOC18EqWw0xHSTYe5qzRgojfwy2NUEcKNoJuxAB5Vn053jq2h2MkZ
E+3tiUiuHYbPwwNrHMAKADVa9UuijTvR9XmMb+hDKO2ui+eOwSgEMnLeCs8WgHjShCrDQsn60pjH
xPbBIYpS8RdLqEWGqRYw/cC70ZSmA2T/zJllSIO6+zEwYobsISA/Oh78GNskZkLR5q309P53wSrH
RlftZGRYcDP+Y4ddvY6oo1G9SP7H++0KAvJBwZDGPZPX4uyWs29U+9IYFbPVXswM8VBUcGboiBEK
5xtxlqKfS9gjfws2Mb42bibzlqs7Ni7v4YojyaCDfs5vQROe5r99xUlA0U045SasVi3t2Gn+WGpJ
j+AHuC96+vkgBPmxP2K4Pft3Dx86WlMig4kdozb8mUPD3LC61uR54xu6qAHz23e9FNEeBYSrBZ/Z
d8HWQ096bynPMPPRrPV2tFYELaIRUZzORhgCphtyEPx2DFZMtNwgKBTm2FdYrCMFyDTp4RcQxVL/
6rzXOt0VEQNAZLseBYPsD3iMaIfDf7vz3So9aTfoEfBk3SLKc5OZIx77PQMlJee14NqJHwx4VrXG
vCbFrF2RNeB87H62mZ6oElhUOpqTezIAq13dIAWwBj7dx9NHapZJ8AD0GdzrxvriFlqcv+5pRPvx
91u8dj9/s+rrzlW4HEUiCgnolT/IL6CzALf+y7+DoGeSZn+wOI30hLwIkjynAwRnrUsQxNtu95r9
drWMBtl7+B/3GZSx7L38jTuYVEyHznpsePHQW9SRlDJR6Z9GGO4ChOcW/mbkS+aSU1mASgz3A2cU
4A8zqz0jGtinAyRRXhwIqzRPK9WwimkNwd/55f4b9tbgQnHPU0e90WCvMycOE/7+GvBmiVSZz9bV
Juf5y9nUluQ9A6Qbe2WC+3tE2MWA96ByVePnvr8nZwUXIDIwTxp33s/6uG0+CHANuv2XSd77APKj
M6W7ec42sQGUS0CHhP3B1ZNbVDnKhP96ml1wfkTX9dmWiAQzb9tNRrqLGJfjXQM1lIV6qDMfKU/1
tGLGBlfpqTplrHvlVDYshAUg/S0RYXqLpo05YdYZZz5K3LOlAeEgSWEqK6xJicjZ4aYMHyLJ4fXw
ed8KLUR4m8B802fbiy/dRNIPXgjTKSNfxMPek190X7+yu1fvhtt+dre+/nWmcKuJeKg4nsAjiHzm
+lCS6+DlOofYUSLw4GwpyPla68KsLneDykhhAEW3LJ9upXgfIFPn7skL1thjIsaOPWdybT4TPe0H
V9Y1GtfJ2YXYW3beib+U7L2qj6QkWrBq0w+is/A3l8KPS6BgpLMNU+hStxOPh8h1AIDENjAjr0gk
M2BtvJHMBo11LLAglIHhUih54Mwgo1p2yhmYYbM8IZcoa/hkKaqrDDX2+hvxse1HdI03E/ye3agL
v8fK16bktAX95TCpQ4OZwoV/d34RD6IWMwTeegfNkrxCGy0/3BQwibkyJl9SiyZEkXzgyJGMY/L9
rMqT33xRSCGgxFSU9fBjM1mls/lJ8/Oe1mt1DWUI5R2orvWheJbjz4hJphGWO0SN5KgxdmnUmSqG
otnd49pxEI6MBk8jqftX77X4Wl2IOnC2iWG+QgxMdjXDuAP3zgHnpNoEnMfUcbAA9nHQ+AZp1ldb
Rs2hmBhUW1vobJlo/w1J1WCJ0ZsWwRUkHK8bzh7d0jRfR1+7+vVF6Egf/RUwys97lR63e7iJio+t
vvgHq/wD0is1i+gl9IGT12TgvKZntjIKTEhekYyY9syA3Yu9jDwtfogYLzA8MEb7NtUQ4Gn5Fzqf
5hzl6nn+c5g6YqMyY7a2dQLAz9UEf2yRXwgzRQOtrL4LCR10D/7RUv4qIiUsIUWmeiPM+Oe3Z19C
sM5DueBKDjHoE0cxsJpEYgbFbyURY6qYZwyo2Hp+hOWTt+KqkULBQXk+G3CSEwrVt/WdplnaxzY+
NgbS9u8Fqlq67V/FEHlGIoqJecT8P/Rsg7x42yRVpr7tM4j5XmUtw1fd7CcTjGrreTLryZsFgnwo
694iBby/lWKEuMXdLIEmKDa9b67MEXq9kxs0dqptB29+ePcfQHbbO4kSI16tErrk667OWNBpyxQD
nMP/guvwQLwGNjN20WPpMiIVYfYgjJSM5FeZoBdDzoZuCkc+OKo0vazodhSHyhrJX2f+fHwLvvGn
OGjWaVNKi1xahlSeRFOLBvWZXK82wwxfGFcRipMISUQ9rT/748JYFZ5mM/PZpwJ/Jtg/nx/sDzwK
xuo5e86uLN3hmM0SYaQ7rKz4xFP+s3SnBqZ8usYKZSG3vljfvf6qjn5Rz7kseIQGAbdcKMMVkyDk
OyU4Uywm7Z6YKFDIfa0zWf3sf9NUCrXsEQml/8c1UBGOT7Mrlrj8ctTXMmiMMKlZLWyNiSRY2lhj
4n2+uC5vpHb7TBVLCloMthsBDMHJZURPoN8y9dEg04fOZ2VMOaJ2DxdfOiNCNJvj+amYQ2aVk5CA
8NAjyDCQTFjrlKLFMHXCFRLiRr90Fx6+5JAhowwol0mIZWRbXiRdxMlLUBQDxmY8QlQkXFGQQhJp
d+iWqb9Of+1FVB6c/QOK5hXpXvyR4VgLKr8mCb3kNyszKRZ6xsJkcA9LpRw6b52Riq56cT+cU6AV
1BAnGPhlJTME8N9KGw+OAAWljaWdiCLS4ojjs3gtTbWekbtx8gsuytcHWFElqht2G/949jZbJvwB
4/OZ2QunYLU2buVQxYPAQw/6ABIWaJYy71A/b+Ir7gY+GmwtfQZiepfVNbtaejKcFR5hsQucwIbY
L66z02iTs5g4KaONzT8MAk7NprY5pTh6+vvLvDpSKWhXtzfjZ/WRR9kUBZJX2lI4a/1U238Ru57+
uFCVrzrDZLju73/Hzf5Coi0hak+Gg3AsPxHuLAnkvs3Z5Ld9iJfiRWlBcGavMTdjuFfAfWG16Sbg
VMz/YxTlVaQEU4E0Ue9QKf8P0K2wk2Gh/DmPm9d1o3fldNe/3mk6UCyDW8HfqbDPOO0f28btBxUC
G7AG3IqB3mJPIC4v70+6sTTqI1xjyjHiDkA9UoNZn0NPdvBbJjQkVpW+OLkY5MYh41DEbN+5GlIJ
UG15xVTJYLDdL0JSVKrHJ9yobr9tLWNEElESkQY6KVNkGGQU9xcINVCEAQQcsVGC8iCwwSSMQFQV
yTTwq+hJCGhjYBNBjmw9jELsxWhTMkI9BOyGhcNpo8obRM3i9ceMHsESPGiS4GuF6oIseDxmaBVx
zlRhz5ZyAyYKOyCtbdD61+y9kBAX7GjSyEYFmEYngygDsQlePvpn4ghDLWmQk/gP2n4EUSFcC30P
FQ1KPEQtCHz6JiPEyEVm23Zuyakn9FjGWEUyRIIkAqGPXe6AOflWiLggTN8sFC4FzZTJSDj0mF8N
p7IyRhHROxAliVi2DwNJR4lCCjaXYRUL9EVgWAaSM1OiOWNHg/zfyV3YowEMrpXDN69Gn5z/HxoZ
MBjJc9CnjjRsSyFgayttvb79OjFQ0gUmLkCeZVvvrAuSqr471ATfXZOYcIDzazbmE3lYVHUirKGB
sjLFvgbuJscScjA0qFtuLokQTFgkQQ2YMn5zn0lJ60i8Nu9T5i/FJ4Xqp0PRzzTK421b5NCVYOHu
8A83NY9mWI8e42pcBkDsjxQrrB6KrU5bnoJnLHmbyQNhS3YZF1NjWVHkra8BxLLqPY5fp0dtWjmY
Hr0u7Eb9QDmQHkYmOiQDtjkEB8h2KSJwtY+GaLF9eo7HzohlEqqoJNqlhhRlUsaDrHtZ76HZ7vHF
Jq9IT/RR5Twixb7GPAOnoCTllNVPZOGZGKIV+vLa/8J5Lk6wWn2vSxGnTUrgIDF5uWtID+OXV8ci
MGItGOS36NpENZH+pkGwCcc3RyYB4bPhwy//1MVw0RMVOCTP4h1Q4cFp4Kwk1KuxKdPQMxz/f1/7
s6ctbMGHySF7X90WqTaqXEDk3lyz68Um51hDVPr8K1RmUTKbki1MQH3UpxubP5zQcEmqR/2cf0/m
hwMy+tCYoeATYiOaWobSklqpof1DyTe7zmq/xqpP/pv13anjazLEKqYn55Tvj7okk1NsT9qkiBmM
wIvU1r7DqHEgfGldqGgn96QkStTWgnaFDckwBZoInjfqdj3ntiuSx06LdSxCsggWfLV+SRsIEo1s
DuQyv86M+OvLiwtJLtj1Mf4xuJdErISz6bswvs77787JOyacG6gyemWf6796KmqT9gdsZimzMyw3
Zd+65diLut2LsE8G1EGlrvG1WL30NIO0h6AlfeYMLWGYxMcJY5KEVUs5GMGQoofTDWnmVOYA8J77
wkOiZxmrL9Gtik37QPkhLSpqN+Ancl3dN5Dnk3Q2zEgUyRe3AxS0H9k5w7i1MHBb9hjuWTik8tIc
jU7rztcJBzBhmn8HsC4QLc6t0S1gVh+2EsmGcBbunCpQwE2foQ6QI5l5b00i4x9znvhoK7r3707h
0qd12CwR56TD7TfEZdXSBXLcwAMx8eyS3lFLEEgHBwh4QDWyGkwwmO4K70ui6eNY4sNkkh3aDrZe
JNogHmwGNVnk9omiHIkvjysVLd/1X2X5FQ3/4xH8djQJUh2JK62lckmuMGvUF+Vr5aiaR+FLHcpK
MKhjObkJSkBsz4Rr8ygdiBK1UFh67fLtErF8vB1Z4aWobc4wUpWp40RhSkj+QxzI6XGa9pLhzaaX
7R+afAATSRBn1OQFaFoTlzaReTw5TARGMu+P8cOxx3kcxuAM2soQq/CBaMXmJqG1CnkETuwimGq5
j7v+4bnkFCfotfOIZmyKecG8jG9gbHx6K0Wx+SUUTZ/1Iyf/GA8acQ3jDdHHeZ9UWDp/McpeCQfb
+iARuyh2fPOVDf6oN/tP62GIK8qUVwAYfg9KyAWrS8mNxmsu9m+3CagtVBIXe95nRTTnYKpM6YJv
u8tuoDmFdxY+QXoErjKfXl1UeJ8wzbtdQISc3KTKw5ZgAXgO6GIxxHxEccXC0RWrojLEgwNgKiff
KbPGKJy/wYOlvJVgC1cQLz982FjPtkMiTuLi6Yiy7RR1dK6FozJn4RM+CH5GMQloTsuJzm5gY1rh
f4JbYdZF53y20DgdP6O0OGJxbF0AvA3QNOOmcUCTCzoqj1BqZ0K3SMNl/gi7uzQlTgNvBoTZC1N2
7WAf/8xlFI4kCCJ949TGFBHIwgawGalD865FmwTOGH2EBLdT+oJ+PO2bgPgBl9CROyXTZ+Oi4rv6
6DXyypdwFPW3mmCowLCWSlKhFEffvrjKIulEPXyhB9IrcBX8lpS97ME/Ux8dJskNu3ZHgYV/gxNz
pyLVHaQE1OMqKC2oCIQ5CJH7SoJoHLz4Vw8WH4QaMOIGSaz//gd1y0+w0DwVt649wgy7ZqEYE/zj
sPxIgsn4IEwP/MAXuDiiAL6PihJLXw2J1D+FG+1PynWwHYRIDEOw+gNGdMSnE2IRJpg7gEsQnYci
JUwx0AGlievl8U1hSYkLjGtCB86gU6S3DGBZz5EKYnXbfLD0+P1Rsz3VnCJnQmKZONtnPZFsMFYe
E13fU8kGp/R+VLBbAekQyJ3AtusZlBdkUOlALw1FyQauQCvGehFcIFZEuMr/6XmsDUNT3msjEuYx
DxH5hsBFXdJXMGvmgwJtOKmWkBk6nrbzH1gxE8VQtV6wipQ7VMYfZ4N/2lT5YGIKWKYuVSSoYJkj
RC/C72HASJ7Sx5IayyaAb9Qy8IzWE1wxlTChQqoRZYRQJQb9ZLfhFswvcExCrdjZFxjM3oQHFuuO
8Lg+sJ92/t81/rvg8mhmzJNlGCNm3BGt+RmKFQHRltZ4oSKfh7wx9Uib04ukuLT+I+nMlhRVtjD8
REYgqOAt8yCK83BjqKXgAMqMPv3+snecEzs6qruqFCFz5T+ixUCqPOvE0t1NEFhw7EDfwaUR5npO
FU/QZp5VTEmpsGn1d9WkPrXWvCCqCp0BbgSFzuoXChFWTr9ndAsQyRkWXXtww/nStxV6fDoOPpqf
7FXM2DAflxSqVsK6CisKc0kgD4mTOKdDsjtxqvTd82eizb8WZlAzv75siOd5iVUQtDSZJRi8AwLq
Yf56RzMN4ZNxojZDPLpv4aZzY2/gjaLsTI0GmtHSE2ZmeQUKC9Latjo7xLCkYLguLcJIQCAjJawv
4G/hh15TbmLau9lvUyLLyFgCgr5+WvsBzcEoTln9iBAlATDcOUTgKCfDnZP824FIpG3yOdi/Ab+y
ZSdNuyL89qzxpXdReGAqUTHCevOsBd/eQK4RdGz1XzbAeoKeGQkm7/X0QHRV2nTKyJCyGnc7Hl2/
KOZieSLV+WeMLwWrdUILQVgkJk7RSpnk7wCZT4MyjySpniV6KHRRSIHeSHp4LDy4STvVfeFq5m+F
81UUxeCIYeUat/iOjT4ZmCosq0X+e8vDZPQGVGVYMhgaNCH7k8nzU7VBmzpYv/p9M1P+yr6ftVua
Aw4QWA1qxF3DkR8urhwvlSNFz+ajdkiTGvdNPH6xvGIZ1Tj9q8bjO30xlb7EOfl4hZ3DjpUZHAP0
3AN3hwmC5Cb1F92KSHjhvYuXuEN4k2Daky0BFscO+xp73AiaGZYu9e5rXOLFYFZT8kemD4GMhESS
LnwQ+5mmyxamILhY0Ikh8wuO7M9a4/e/2QZA+rbp0GSaAXis9Ku0lFeal8y+MmsPtX9AAxwjpuc8
fK8Hf0Or7/RCx2Fp8pkPORhykOisnk8+bD4hM5vnpvOOP0M5wmXjjLq7qOf/4IRuwufM2V0z2hOb
GiviTowVI2eMSAPuYt4FqNMwfINVCFYBXTtD75ZySuG4zJNV+VuDNDRJgLeQYQsTn4o4dkWvM38c
3Nh3ekuu8gN5B0Gbw1luEbEEFf+z44WEhRtHomCi+Se9Ja3pJMeG6eY7b8Y+CVqy2/97yu4DKcJr
NZ6NfGnTIgCA3AJSYo3nSSDQBVXB9BvyrtQdfD3maRXkicHA+jlHD6yl4KVbZYjLGhyttTLkDynU
VTID30od1lcWLIpPRIFUwhC/H52q1YjAjNKUNgkn3rtVajSGliceKP4BtnL+W9B2uqB67EOy5Aax
lHSqKqs9fdjJBe7SEvUQ6t4Qa/Z7XSxJZSO0mylnjpjkDI55RGQUqm6PZzWHV7Dyjl2eb/2ehqSW
4XUAiZlWK3zcd80cJlY5jUVRWA2FFlNs/8BvNMl9zPEN0L+eHtrOgDsiaq3G99ugSAAxIszkj8Ug
n8dYooD8MApzTNm/jfaqEVKKSMB62YQlTJmFMKWrsOjIY7DUHYGvVkJu3TfPXD+Mr9zbnQHCj4KA
s8E5W7KYApTY40XqoxyoZuIzISL0az5JJscrAXMgm/RYMeDwzhEz3FEpMBeRVcJRF6tmNKJTnOVD
M4sjdjqSgPWWMONFqokUu/blfk9UgYgvoSItTaYr9RcUf/Wpkk1s+vmCzAWSOITpWnyKscURSD+h
tXSA3bcyKBF6bfhiq8DcADrVY9AysiJUL99bTjoRUsJdZv5MEAvs30LcDx/OqS/HDLj9A0OYJyBf
TZiFOLmRDFFk6bE5LJ5nmNprumz/CS2ba898If2BMubvH1FpjZAfCpUEli/QitHIB2cS0ZxR35MB
kiUDcKXEIRITwSX2KZn4vaZzcFS5UkAUsEXb1SS+SR9IaHKFX06s4ewg48aNiWPKFnjBeiuJlDds
ZMjy/u5bgu4mJM6tjmuiPUneYgpe9Dy/77vDPwhlm+icncQDBd5DTI7ZR0e9RmrmgI86x3llj93P
pOPhfNkPkYVYKSLVsMJNyiA3Gjg9AhngJBmlnuQu45uBBSddzxsTPs1Wz9y0hVGzpS1CQLwU2llE
/dJDY/8swKuOsxIzPrdVxehCGeaudrFHmBDUVYvyqOmTdttdmgumGO9+o/grJDSANPweVjgTWxXu
mZ7OCxigHaWChrRbVSf9UpAxfEjqiu5L0gjLc/EQmcE1N+CW1XuI8490gnlM8tyOAsFJ6fS3PwI+
HvZog/39BwSH/z0YnLLZh2wdhU8f5FQGLjbzDRzybDAvPLs0uJj7Oz0onEqYRzSfhWK0oSOS/rmS
22fsqonzBNBnufvpoPX1gpq1k3SCoo4D2frR8JdvAONfzNz0VwF7RpWVTVWHeGfuyu+GM2rJKiI0
cCJGFjlJ+LBkk4SumFMpsToUAfN5oPqy7hZkkZdanJKZ3h3crAGDBqeg+gqc3p3LgX6dSjqyw9zU
AChgi0lNOnO8j+fJLII2XL1X8i43ryRt2wROKAD6b05IHN7EK7swRt847gLmUGNgSAzhe8YzNrWj
J6IbfwFIjTr9oPfk3uaOXcZzQe3dqQl18nXqlzT34UdksznSofNF1JE5WWygyiWtGJyxRoBxNHNO
txG2lUs2OSzQUmLLmpDWAhOZO7H/JgPKxAOKrLq/J6KUqzGl+NHOyJyDlgCrBvBBU1chbsT0HLE1
2wUxXc/J1C191MFLGA+Xw0dtqLPSIgyKWFKUH2jfyTp6OKOxlSBzfN4Q4plnXFjOEDXEGjhC8+it
dBrvbdzDxCZP3ZGN5wF411FnygUx3EoU32nCQoHImBOJkCRnfjN9mjHakY6knPsUka/ObelL5u1P
WCUQPduZj6TlTOqYk82J0cBRgkKX75GDelavqkUcmx0sd+fUvE1W5YnS915jo4AMOuoAd6hYWaX8
EYy6ZL/cD2lqNmCgLZloScQDBoG+lkBo2RnY/EGJiPvpB9om1p1n1J3GyNy4A93++oOgZVb+1as6
GgTiIOYrp3LWIOcNQbmLNVy8i6tkoXEiiGoTJOpEaUxE18saxtkge2CCrwxo6/o9V2E1BaN87u9R
Mr1PSCBc3f8gPqea5n7eVr5ScWIAn46hbRc9P43u+8+JH1/qpdeQFh0R8LWaYqeH7iaLYUrXxys1
SccFqaxNEsROxTQF6HcIF7dwANBFkhsg5BK1KKNgKIIJ8FxFxctXpRCS8GeNgUGI0dkMQTFju1x9
Ft1PJDsrqHeIyNmSYTdvQgITKfjh7TYEIgGxMMUs8adktekOByarLbb9mtgcaOsPfZtGLyG0Hc2s
PBle1U6Pd7UHz9BYuUlXi9kZMUvJBTl0NCQSO0aTWtnlLaaYySqFKRrTPgUrNT5DnLg4zKB+juYR
8xOHh123Jkw6/XgdwaKdR6hfDLTMhMxc0zP613ro8hunlXXCY2YSWW8Q/A2G0RHnx7+Uty3PNO6Y
Ga+aX/JEa8EvGYkKoiMRaz2jR7WLZKbo0U8ySM6mXuVQi/b7Z/Nd7Ct6d33K9IgR4/eyvjgKee+f
Q3zRzscgz0Tw4PjarrQtr/d++Xrf1FbRh5PmOzBGbLygpAuU2ZMWM1E5+64qOs0Sh47zXHUUAzoA
w8uXEziQ8eVLVHsumRI0vZctuILipiPbebRNQfrsI+0JjIBzbqNISKdjMsIGduspRjopJ0O/RX89
uHQG/Rnm+kEcFF7RGvBUCeXZk6SG+dFmuuWu2lfWYKc4GZKk10jnfMPrqHd9rF8Q/jCip+NlLH5Y
d9OWqkO4nn2CM2UKXbWXr/2W9YGehpd4BbJX7hrroa+nX/t1e3pEYkusJydtJl3qy/AQi/C3utU/
bhYc3c+XtqQB0uuLOgfblvBcTfrwksgrDGWuhP35E9krWQomNPEGyDn76sUNcD2ljRWb9MhsI+d1
G4c0fJAwdgYoZlLjlqJtmVyPswIDDLfWAynPzema7m1H8sbrGttm48pDg8NnY4FPDjOsF0gomIHp
DJrewyNoCbww7memXPaFyhgP/N/XfG1Z8lK6it0BQW5cRTQAyRR1DCk/omWDb2rJ1rOfwHcLwtt4
Ej9G8bVSBJa5Ia34wIoR8a+6hG20Q9OiBT0f1SDPYW9O/0U+tN6Rshm5BZOhzvPJWtHjAV6oYASE
8m16juo0PrWteuU8DqlJfZaPIk9f09GMvgt9B02zYCJsfpohQJiXaH8msgB/ebG991gLBJH3mhOE
Ob1H6DlKlPIJnVcFD99OMZS1HOACxTAprMwUyu1rImp5x1cpwKdNggBKunUP/nhfrXv71zq7Yo8S
HBeuTB/jgkvmAGuvn6xRWkLER4xWpDuHCVNaTE3e2Gz2lf3ckML4nPMCEbOiy4Q9zM8P1j2iCcae
SBsnBNXV7C9XAe8khkIGwjNRlc7T1Bbk8EFXWcyahPBy4qSaiRAP5ruq88d7Yp57Hk8yfldIHiya
jkbuRGxOBzPkBDjo0Ggcbj2IbERZy5YHGuYIGWhM/O0blpaSJ15vtaMXYMkM5vSc5R/P/gTAD7HA
1yK3g3JbFinkOytGPzPbQRUTWFP7pGOQuIevUDj2pPljVfF+SMtbY3wRfYiw5usaArDnDQjjj5Hu
3kYuWwpp00EW0l+OmzcJce/Tdg7LhTtNRRc85rIIFpDIV9bGfIt7yMXn74LX6OvYbOdIIIksgJVc
vS3tkH8McL5uZtI+u0G3x1+gewf6RNeNY30FyYuBZyks/mjEeUDnI6o0wBlE5CW0N7pmMKBQ+jJ/
/S6/C9YCMhKPh+CmGHOcU2BtQ0T3Gtp8yeFrfySyzohjnIrjAVPuiMSlh1PZzQ6xbjZJJh8OIsRL
UwOKAgTru3NQzKPTIhTfDInNEpnfvz3Urw6Fzuu1UN6hhL6RUBj1lwy4gGZuG3S4bHEWY2YCx7Pi
E03kxo3ZmNJXZJyz4wEQRESsVPYceRqGMt6CT1IQ+SZArmKweY6ol3+ekmNIrQqSZFjbr4Ewsdcs
O86/uRnT5QeuLKJvjtnlx9RSWAq3BUtNTHOdWQ+DAmUBU7n8odTY5P9xuSCX6H6TVIOiFPl5K5h0
SJ06uj3t1uNUI3zocLA5o/3QANX9EeKC/opgLw6z4FS0XpD1hcCbkkENtYHB9ioDzANeweB0oguJ
fjGVut0hHwiCsVU74YiAodUaXFSnnpBNvVLA3YnFx1rPzlw5mkt4bQaX9PaOuLhldL722AGWERuD
ClWY6fvMRUSGpZityOMC88B8QqGHIldh+1rzyvCvkVNNaQTJAm/6XLIwsZ47SYTc+sAxVA2lEyYt
+8H03GNk06YUTKIhxlPDfS1kwSVhj9wiuRXSDGBqxuGurzgHOeTIc/rrBPj2WVGxgLaRNd4hazkk
XmmgGn+4DwFn4VGBueedbtpgxS/EFqOQU8buABoPSAl0oh9iqm/fiLRVVwnaNbnaRjmlMBU4GpCW
kyyzL7AZ93RKgSL5+k43sAin75F68SC9SdSm4WAGxv9SIHaCYxewGIt6TwSQZLtiV3+huqGcdD7h
rgkAkQmSwkkzaZBjiJQOZBC9oAL0JasVGy8vh5Cq1HmVPg027cMvv8b9gQM4572MrQ4CqeH0hvBb
RimTmwoOxXeQ8BxjKneGpgqmcrdIynQ6YFHv9RBBCgAXVjUtrL3mQsr7X3tdu8sTQ7OxbE3MqyTn
0nXvaM5GLGY31VwrfEbHoA5u5OUag2BKYYQ1mEIHoB+g3heAL0bdS/UVSDj5PucE4zay9R6WWdZU
8k44f7TkNdOKgg7zJTYgGZ3MHk1cc9C2g/PYTEJe2e8Pfx0H5N/+3xESc/cPLDqdCrMM9d8iGCyb
PBGyrskZx2mCXGFAWoObg2ySlMeqRK4Rx7iv383gWx3c1Dj+ekQugAkIOBOs6zkNXxG4H6xjPQWo
cSGq6ZNDjEX14KZYomIjoJGkg+B1JtTPTl3Oh6Seo4Xs/abgJeUmibB3gDs+JSS5DhFcCngb8Ezh
jfr+YGBDCeFl6FOjhG/hj/gRIdO440M9ntNldy3m+RIPHto2AFpROhObwLousSczHocw50SEynVF
wV/A9eWG6ikWKVrcU+CzXIL6xNmC1nKQYAIHnM4mIsX7TIiGuiV7REkjfNIsmh5OMqHDBsO5B92f
vCG8n3CiHBArYLvDDQEOzO7CqVDiuWTNT0JYo3Oyxg1AOO7XTzc466Kelx1oMwvUCWM1ZJcnpFXs
T2vlQtgSFg8W+2bH8s8hLfE4pHCJJT/NKfKBsWBfMzzylVfDHRq43QjBXe7gJol4N/QxCKH7l1C7
p1NhowDaByoRgcgZ1x2yi8mANfdhM05NyREzkPat1cXAUw8DT4kF51icEdLiO3vNsKF8nA5FCIq7
yqVKljAzHkmwdKailw1NZUrhkK2Xlyap5gDP0uVB3cf+6Lw5s9Dj+Ty8M0fqO00exp9pRZ0yPnBW
m1pUy/Aoi4hdaDMR/DWYtiyNEFVYAu/LMR91F2mHneRLUtjlISbaBf6v115l6TQTE3ECqmUO+TC8
S34ClE4RdZNyM549mHfneO+QwalEYScWJ/QtBzyJs6RkJwus0obmCj85mJKNARlfG5kTzPUq4Sb4
nrnDJR7WGqMe30VIYYvE6m5uYO94/jXgIUZGiwOLsRBbtTo7lyHOBjqODI884IAAcDN1CDIziUye
UMdwRUM/TdHFo+qE53ETG8l8jCq2834NyKH7ivqkZY6d9PRE6UhE89fuQdxnAe/8gyOLrRMuDrqA
+/RlYEcCtoHhpkuEvaE1h0zCX2PAn1NBA4B2ta3ZsKfyfEJBMo11yYLnGWsUdMEQDgF57NHqdppq
sMcOZ3zTEQ89V+FrJCB/sCCcXL82pvNiYPVVD0KCWIW2sNPW5JerSxJ4L/y4Dk8whirSGOHxKgfR
Rd9ks4bK4Pn6lT6m8/jH0dhsf+GYUFpSIVl0WO8RGCjGGAuQygbrj1gkSwu+gyFoDPqBANTn7+uB
TU5FO6QgUrCLEIG//TgS+1dDKbmVu6RZWOJlEgHakl7BHpAPdRaL47q6YNGhyA3qId2gisXIXwHP
wFS2WcSI8rw94kV/Js0hVTq425GJbeoTW08ygYsF1aaqUdEOuFO6qbJq4Ukwqo1N/E59DJUAVJMX
NNroUF1AKDkOEhq4xPTE+vrEyVDbpBylBGYYyQQh3gJcBaz0X6Id7UvII8IXdZoM5emycW60RDtY
pPfci7qyuxckgj+30rQ/w4ANxCs0x+W6QaSYTVpGWJxXQhuGAWTCAD92qf5A3zAW0RHM0S+S0DXn
eGWDp9IkxgWEwolEixxTe7zlxdMNlpODJc+pLhWhL2QGSTqJSijNNCpwHqRf4a3hOgk+mk/JJmWo
i2QclDsgzDvv1SXOCX5chEkfDyKtXeb3mdQZVbZY3UgJKca+dAANVVZDODxG+LA+gyHs6cLAczaa
tkzTvDayPxG8e/zmXiQyHt83YbNL1qTiDFfNPaAp777JLoU58LNJRnBcY+8UPhTWYsZ/HkLGAUs4
vVU9Wf2YWI4h4fNiOp3iNWC6QqqIM4+Nn4lmuEOvx9mCnCGe8zTAn9YygDJaE3nLLJTY6hRa1wIp
RRn6xZ1FLuXs5aS8RFFaBmKRnDm26RijSEb79O0+Q5AyE+tFP/pF+dFgKul6TrdvyLGdsJcX6Ywv
fVjXaCshH+xPXaEXUOglIwDJYhi/kFTBjcXHWbR6UJFsgYj1bQIi892cdfi46FFT7yI0IbsHYMAv
LAREkZyf5xGpKBhNOMmAo40mHMD4GVxUUa2O/nPwcehp0hg9tA0lJ8/tQKLCVNyg6dsUSS2N99Ts
+hmOoPT+xZclTkwMDIEtGuRGTkN4x9ovuq9+IjKPNUTAe+QqkXAu7DzcWWJ/HUaEIMxbl+i2d6BN
2XtZafGe/7/n9qO31dki0I/l3YAIH8OIQa6HRE8CTuJ44IHZ0+uGkpF3MPaIX+KrW3x4R4Mig8GZ
rlua2mFYqTcYTjmHyi7LY6jpJ7UzEmqKoRxNxcqInxReAN4b6xMuNcyZbky/FB5dbgEfuIUV/oF7
7rt6RzRwEuVPXzOjNacx+8XRl8+Z/CMqSSgz5g51GfyZjz7CfC8yVRAVjIjTwYFOhkTBaiUAAFSi
6Tm25S2RTBgZYTt0qjRsdEWc+emwkIkRGAREjaGLcpWlOHl/1jGlIWbT+cROEXq3/zLO59sfYX1E
UVgnYBxCeJGK/1C4Ybej9ZnneJ/cMKjMBrZyOurSjpLpwvoE4/UQWoE/gtjAjhqgTFPixh3hozgN
3C/mPAdbHqcH1EXeiMtDsgSt8OxqGo0hCbF95P5QsQUslvkq+iOrs7ZPZ0Ii/vlf0TjnDM4+nzV4
R6IQGPO6fsLXoXGIwSEuPw8I4YKH5PTHezQ1tzt8gPqHOAfCzzWHoQKMq2eMZI+n85BtdnpCxYib
C3F7sob4nIHwYYFfjjBNJP7gnF35NwhaADJEGBbXrcJfQ5wV8XZbFpbPhVlVENqcZXYISU4w9VoI
re0Wl9ekm4m0Y4rnGL7+tfzAsCzGKxoj8NJjtE+o9GHhH7sDVOVutvvtO+LIPheeZofGvym/G4kJ
si8c76h7e6sMcum5xXAYiHQFngoxCJPnuitPAz4ohsVkNXD+slAElrEpXWCcOYohFyY7gMePZIBQ
pq8o3khzeK0dd5NJHyCRHa1FBRjmbxj7j/fx8ozEKxE7RFJOuVSMoa+N0VQAcvd8DXp+N3YS2Xk3
5AQNgZ/eoC2zls52psrwiwadsjpuWnX1CG9fTGMSyGU279aDCYIiC6xwgmmr44hwea6qDRlg+M0e
C4ywfN4l0teRLaxCtOdi+UWmoGOuefngx3AbEgmSYT67Y5kNatJVBkETln99cOx21Rw+cw0QeEvt
OcxPFDXuO0dsqbAiMUpCNEm7inh4QgIfxgBf7bm02904MapNOylpnoOBe7mQ/8uOGzTTNbcYG4Br
ZGloNKsR0DAk0Yf1AChoKwOW8eGwIjMYC/kQ5A0pHqijWVPFCZ74SY59eLvn+MfdzvtuPhFFaPbq
bmFroNA2MYf6XNKJECvmS5H+RzeCQeAwmuQbx0ZqJwg0kU+c7Sx0kiTf9/SabyWZAm2pkfg0KZH4
wp0AusCMcd80l5gzPw5pzLaysKYw0aYbwBRCd5i7YhlM0uaeeXO+Sf5gFpnsXqU3Huv5qZ7Ctx+Z
puEb+a7FUyHtTBFh6HJpQ55BmxepEQef6BWRjH34BecvMQcKxXGpmQuhG6/7LnEkeSMkxxpKzozo
32AnJLvJEgQfvQq0tOAK2cH/4Ic1K5aso940sOaZ+dhX4IDC6/vzCu+xQtTwI+rnhSwBqtz+TTiR
E7Bm/bz3ocFu5NTYVlW26jNk/mWAfY1g9xHkFRkOxB1EQDwpoJe61wwxvVSIEmKXkxgb/xMq+kV1
19sSvCWxq8GZauBZfPo3q4vzTkvPxIeQqOk95lp8ItXlPGk1OWQf29t3/jU+q/7uGN5PSRQLeZTm
w0t+9g10AAkY2yM2HZMQZOO4gtlLcMb4d0cBCvOEFkKS/fEl+RvcOLUJue3RqzgKfbD2vpap8yUp
kvYEDkLOyxwiCstmsc8/ijC4Ys8Tft0HX/mRsYlA5LfljrCFgi2ZIdfi7V+Ojt0KZTQB7EJaDVeo
LrBqyBwlV2hLSVLGdHM+zmVjoYGUM0Cf4FdibMWsIXaJ8ehNKgTKJaFJ66N2oalu+uGqAL9Pezs+
L05dffOxvPsUXZBkxVcerACLHOeJAFT4XEiogJQV14X2B1vdUhwOFEmiDt60jqi4jpGVDO2jA5fu
0IpK1066QLKA4kOyOCfySeFSOwzd/Ela1RO3l7k7Wq83ZgMlIlwMB0wepqRitaREER6JwXf2poOX
iBQY+9/uX91twYmZWxPpTZ0bGi7x6RjdCCHFmk9wyUREDFuPv5H/XGCZE3Nb9TeclPOQViQyJQXQ
wQjTwO03JhQA62EvUJeEKXGRXfp/3DGjA5HaFuZHoAUi9Gb34DXDdyEqMjxUKuQ2Y6WzKNDAgpgY
5L6wbxFCKWI4SC4cc5DvI3NHvzS5u/3Jk5dFBULzN949XVR30JS4nNSZfBvu0EO1PFXk25LYJPm0
bkyrGc/N38cr6CUksAUNh2RsGAYZuECXAbHQf3AE18wR4RouPDjxDx24QsMjNQoZkg9otiC4lyAe
hEMKnIPXxsZDfiHbInyfkE5aqIyOPnKT1NciHlX9gEPcGtq583uiCu9DKJOXbTAQeYPT6AqHTWdP
2KCQohTpg1wU9CW9IqGvto+fSXIu6vxreu1NheDfZV1OYNFJNGWpQInxN9g0M+S7nKbd1EeMzK1D
qriPTtlpHcXFPQ6HXTrlAghz2wVt+CGkAiNWw1NJuQI7jSUuWkclPO71r5XZ9bq3RcHC0jDt78aX
ZpIiL8S3NdTP9Rw4EShixcOLaGQmpKAxkvkFJxzUl1jQZOoo5i3dbzz5RxOfweR7EcQ/XXSk2sTs
zedK0ivMuA/mNVoo7nPecYxkkGaaYjviBwHUIhmaccXwPuoZXgcC/5vtKKq26uJxlj1+etQLySUx
AIXxKaD8or8tbIA+hLsYCUMoo/4KUAmJ+6w/ufvvK6n+qRDeWFzBt/NZosx/LWP/6RTMKHQhoyEY
ROkOhZaj8VfbXgYEoJnbGGRVrzT6Eq58FhaRcdhN1nFEoelx9lrEpP1Ls7unOlBJjdX4x9JkMfls
cdbOXheBpLY+uzLxKiQT/FuekuUogsSdNeDaqw5z8BctEnweCrcFyQeo80bkNSAdZ+l7G4PapKWl
nEvWa0VaETQkZ5wkJUdgHLzxJCOexdaktyRE8Hy/Zol9AZaxc/PpRQiuHMQUhrpgPNNpiVlxPnZU
i0XLA0AzKuc30v+vBQMrwefmcNSzPkyffbAC87jsfJxs1jHKwy8CCg28hoWTZFshRxXqtdpJ9lX0
xLAgcbrlpr7+XNEkeSlpy9Xj1dPDmmBp3tMhMcRYIaPmuBcjpmDZFlgi1TGY8PgfaQy9Kb5L8h7o
QF2qLrH4rHtsxZ1J/5DRuS3Hj+vIBD32H8GEoAEs5b3p5biMVByT82gc1vYYGTsON6Al5hT7oxMR
FErnmMSol4U2EtJemn3tE3IcD4fLbXKcFSc1CcmRQns1PaKEIwuRUlx4eQwfzFb8rheORr3cfTGV
6wUxbrvXLRHJ10FpH1dDxnVB+Ra39vK5fW58pMp86ODKs6ZHd1Gw4ncu/nB8GZJZzNNl4ZMeZb42
MLNHl6uz+flH90v71D1SLQyGEKMlcRKdc1x9iJ08sw1h/Kggpn5mD7Z6j5cbCwFuf1xG4kFCetTq
PwZsxJeIsIh1RIxcmzE9Il9nQMwzNTQoc2qzo9C1CnLEPCw3aKlZ6TBfPc0GU7RiD2i6GNstZ2Z2
W+zHW4UXcvgSU48L/SAhfqCRo+7CpyLqYCocX2nwI9ofU7M9PHrHbIvjeNz4fbxzCBgrOhzRbTZG
1SpkJp7YqDRp1o2uKBj7GqIxM7+HDwR0+BaoESblTHMHahCDD9IcVl4evRmKvGERMloRrjQA2EAa
XIRipRpeCBpjhNqwwj9WgJEM5cDcLPuIdjU4mPGsxyZx916DxWjOKcAeLZD1Ry802NU8tUmTnRMS
21xhVtkFiVl/QLJWsp2IOFo6GN0KUx4bxEWJOFCC2BuYCxHM9VHIALIpl2b3mRS7fzl37PYwd59d
fFMiVLl67hzEAIajhwguVJ9zNFDsJ17/XM4rj1dM1N9UtX+ciKHWSOpio3+GRw/+js5FENcOVwSE
nhqVLucjZp4fMYzHAyhYFRPxOlhQ8LeLmeKC4Sy7UM92rs9VTW2GiWNy8iWkk/fwFGWcxG8rKpuR
aDIGZcAFQapzbI2hYpxGDHlnYAVqIglkJwWV+Xvb5zilLNs5EVoziVRB0n8Stgn/XegPgufxwnHz
LegOh0j+iv5ImG4igHvRfSbzNtEUzdGCn95RkuqIA3sRhzGO/wQErXvRa96it5MdJiMmYpTt/1Cx
jKwtIp0WQJ+fgcWHKbJuYTpIxgGsMzqbG4A0J6/CKoVRgZWNhI/D+G4WTInw4z2oGyB7QvTWQ5p/
xNm/8AsHxYtQS344/NHtE8AKMJQwgdE6c6itxwQ9KmUArUGFFYgn+WIivqo8KTuV+aRFjCsI1ZoQ
IeSM3DikFAfk3JF/PJz9w+UEvUBWmsMBsCoIdSSYzNCCJZN8LXBOcB4QR5j31k0prwQdt6njHnRA
RvBFb0RJn03B/uVkC6FvEZGDLFDOl1DEIHN+uCTYYwBgjgv5/CWpUlhG0CLMx9d09gqzNZ9Wx86G
IsAbRiLj82uNjGzZXnmudJUzpY0jZKMu0X7RqlpEIx8R7V3fwWuD1YH0ME2OFj1Pm+ZuzjwIOtsa
t0Ew2LYigNTczOc0qOjD86FGWpnANR/nFOngJ38g3HEwMuoY8UWJBqREzRjHui9BD43pBYC3haHI
Q+IVdizXLGIBKQe7KwuYhNiO+dDo/A4lXXR3MIoFUlT5F0ZTKyWcrFxXFHb+nPbQKSZFwTMmiZoY
l3kZPjuDmQCFeG9XT4ny028UggF+jEAv0TCeKLBm/oXB2DVkCQ3Jyfmxz4+tHKE8G4hEpIHM8xk2
LoZHBgHVyaZp9F0RgmKoFJf1NsOFumBu0ETIl5uu8QQ2ARM4UmzKrgjxEnleMBMc/ynKxLNUkwzH
qDyelcj2vuKMShPbHXV3Dkuauke/qayGxCJOhhL8yimfjnyep+e0m9DQPOVo+iezatFz66i2fK2i
1M0PlIT4r1XLq6X725E3/MYvpWGl+8ysBxo11Esk85Y2fxi061/sfJ9uAn2WomteyCQVIcJB8EP3
IngtJ1thuTKF8t1Q83mamhyiayq7iMt+TBq6k36GOFZrTjm0+xzP8PQuWVwhJoZtAB/0eO+/P3dc
Of1iR3IbOIHqlhTZEZb586jpAvHPeABKi/8q0AaUtqegWSb/5UQNtytnQf5zhz/IFmJkspla+r9i
J1gF1nQoitog7xbkXn64GdpGyekjYeumxHvzAdF4xLON5jJq0NTIRLa9tyW53S32SiVIl0hu71Ds
KFG8gihm+CHqRrsI4Jvp3ABPADAZz3Ov9B7BG/QL8ccaZcLy68jTbsZhH/IckJLNJCr8RmT/QPy7
tOSSR7AhUgxYiRT8LbyPxxRMwC9g1+7vaYv2WVYP5gL0DAJsyoNq1+3emwJRCbwGEP0AIQeur95y
vKTt0LwhZzKB20NugH+H5Nff6Pb4y8eGIMG4oSfxQgTMwpY8vJ8t8S2kPzmcbOkBhdVxBX+FR9cV
KIcy60z4cNhpkUQEvejmLu4kW4zvQ3uWzVKsLdWu2glyDCRuHAnhQTEFOzPjGWnT7he6sx+BMv/P
rlEboER48elIEmsKAiEeLdK0AbcXoKFMMz2Hfi2LK0jyV3yG7ANY03jyMsg38TWhE6Ed0vrshyTI
aopIgvKf1jiIg7qE3LtbyPIZvnPz6CluQTrFuZjRaERA11/Gpb2zXeJ+ChQXDtgaYdGrzOHuTd8a
40wY66s+7pAEiYY9hPni2Fct6cRkYyAZFE71n8tjdGM5HvmFB0DhUmG/JaHrwMGu2xWTR5RFLTf3
brQhtEc4H+FbdiFuEAyI1EFGhVfza4mAJMz0S1f2m0QY0oVQNLMjw1yDCW04xWvO88RjxUE9idoT
plD/d0HlcL+x5KskfKv245/REDvZ9X0mAI+MfLoX4I9Kogq+nHS2zDV8JCvZGVMk9I+miIROl5v/
Z7QbglAMmk+RsN4GdFJRBjR7Uy0Bra8t6nO9pVS30zPEIPJ0FIoAYFoThKy4sHOy7NitSJAlepyp
BSeOryzfQKsPiqjIqov60ZH9UTFuIurzY2Kuo0x0Lu4hEbxNIB6qEZJUxRFdZ59AYcad3Tfi5Rvo
hEY9IHBOfQ/zIGJ9VdHAUqZes0dnjEyC8Ug+xJsGlgazJ/dsAezW8qbz5XP24fRA7jdwhqUS+i6E
8BRIoH9epoiXQoTLBq1kMFGjOQBY2P8bTYdMSuwpsBaK2QsSr7eUSevU1s/bd74ZhPArI+uBdPox
/8EPi/D+l3EDxkS1QQKaYmaoEm3kYXyCA38nORgGhAaG+jDIRpuPS3zCMvAXSdm8e/CfKWGkRPMS
NY2qf8UDwrxXEtspSvc0tj14exTgohX3I9rtUMc0NsTzpJ2PyM0k+82Rpgrpu7chrqIfow6NHq7Y
nYUg4QE4Ag8NA9aZMl4WwUXwsI8YW5grvKEHVCKqTOTF8cqVs/p25YEuJnsGbpSoROh5LJSk/Rno
9iE0wO9ZXP85GcQbhl61Xk6tU067CRrnwfxwy5GnEJBpMnfBIEKNm43oa0Y/hklxg/NlJdhJAG02
f5nrA5xD1i0iCf3Q8VwJaT8LjRCd/cvWllxAf8klWC8klAgajqvviQRbdgm7QS4irg9l614HulZB
/7GIfgiqFy1qG5QvMAZruuk5iKG1cRhmYKOe5gveR3LrpUxdBmzGgjVHpPaSN4KNogfjqf6j9+E/
uZEbmn9FsxZEOEmIPBsipB+VoajUvhNHiSuNNT6n7qkiuhxbJCgLJyUDvAwBiCAbn4c67OtndNU1
cbvckjRc81diMMBp7991hmriljmvs3iBHiMqkufxibY4ASTRxkDTrsx8WFq3FgVC6woFdIXk7u8m
w0SheiIeG0kN4ijx6uCXBA2Fao3nJXHoIbt7P2jh+MSGHEveazW41Szxk/Eun8aBxEqHvxFhRHIB
UPyrvHpRzRoAYaKqmbX3Cj6X/1i6r+XEkiwKoF9EBN684r0XQrwQQgiP8PbrZ2X1RPT0VFepgHvJ
m3nOPtsEBh9LW1DjskHsIXaVu1Wsuq7HGnuomUtRpCeD1tkic0yIAI0UwurF284HyObMwDbTeCri
cI2gbbn+sbQ1PjVZD1q9QrTztymg4N7rtHL5323lPlu3srVLBTKFOPwM9R1vhM8Tubo9vbr9TROS
ZmuB4KsAak277BJ2g0Pv7fyFN4LuHyVctGyd4mo3V4gelvlzhzzrOyhhjwPWZvbdd/k9jvdMV/oG
LwJiPozoPZp/v5tWSJrb/NqFGrk5/s9FsmC8Fe3vP8mZJNTYbK7us5mRe52rhj5sWYJQ64lahugR
/gPpkAiV6IrVqKjb+6/fSH5n+a88/8keb176smRdTGv+8NEx76xMiFHoq6ieOyTGzQTk8+3sNUHt
hLj2dM9w3NycpjiCg4NhOR4ti1gBLH0z8zB3zFaCSzElN6vhTYHWGU54a4QRqS2GxgEt5SigKUxV
J2jnvW09N9NVYWjJPHIRuXnwNkq5VovdNuPUgEQ6NAS0HJvr4v1QNsTO4i9kxP9MP8xtFXzlMHlu
BQYp38vi2AxrcPx4zHDO6pirkhffAts0w8Ersp7Kjw5lnfCrykk2nBa4oh9YKv1VLbDHWggpxDhK
H0l2qbKLaYZojGCFuneI+Mnt7O8ntAbmYsOp2iN8Cah9pVsnLPxAJYUD+7brGTuWb7RtxO7PecGl
FtGiqa2vV5BDA8HJBCPXKV668ldxsc5jXk9AGE3HtnpFnBAlLVwCbQteP63oJ3NdOSsh8ACLMD5R
IdoYHYOfKsJU7YqtlwgT+JjPmjXSjRTev2afkgmQRcbC07WpKy7Fnoci7wHPxb1mprPYLo401q8W
9XGb/oojhnW82haElHLzmPxj2fLPdwT+pFG4A7jrgWuFHz123/ltZRZfvHgDnu2hPn+kLB3jPUgM
lrPRMSCBh7aw7Bl9Rn7im2WClDVSUe/ZIRSXT9rBY3cb2GrRf9MgJuLIsM/ysu8GNuP1w4i8qPvs
civ/wTA70+/FK0dF0NnQWPBxKDeRflmIWEe4xjHUVrv6eU6cYq9dxPsqYwgiQKMSqQbIu2hB4jP5
obfAA/t0JLC0u+iBYY8jVg0cs7XmMhaco3WdDpEod64bvpotiwjT0+jBJpVla84UcUFtWPgdJkD0
qeZ1zkZunV8u84JTM41dvDDJVuRrjlMDwwSZPf5BCursR7nB8q8CWFbceYE24eV3QEG0pWpyjoJD
thGGq9r7ai7sHjE1t/i/4CqgQMk9kFqV/LIIiHWPAFkPr/5vXd5PoF23310nW0uaO/CNA2KgAPR3
P0FWGpJIIpAWFNRi+vMwODDmJaXh2VJGyk22zDRablZNSdPyu//c/eu3Wa+O80sGwj6RcNFkl9Gs
aUMxPXiVN4h87ZQCia8NLLeM81+/lqIdsCBZSLL21+AfZwtNd5etd3vfpN7grfSAHSNPYtON9/ML
zivr8GqcmmlVRZ9iubsfmPpnP+NFcRi8Z4zlQQJLXhgXo/IVptuyna2ALuSBnYvCbzsbJ0UvACGq
xwH/aLBJeKTsnhymVP+BDf/4NML+mR9JYhZxEyJqAvljJDxeWd4lPrgsrbIIyDtwGUJxlXIfTmm0
iSBaS6ByZbURmPiVZXtkH3K2R1rvkn5sgKKPDxsBvaxtQsBPsR6AR06rufp+eOoenP0HmiMSVZtp
BX+urL9EGQiFZxgK55r4wfUl1W4Za8WghaLoD01Utdm1tbBiyHUMpYz7NsObzTvsxXT7nrKwnJVO
qfGqMB2ZdtQkc5zzHXPB4V4shbtUdycyg2U/10kNjPYL49G0P1VRR30S6TKRGtIMjlgiX1draJ5u
DXfO2rOdC6bKlmzPti92XuqOCFGGjIFuyC9Sw9vs5eiZaX+KrCxmgkEeFMsyRyPogju31Sg3d9L8
0J3DA1w3u/Ay2lBFGEdtHAt6kFhtLQUh2nsqI8l7XVsKunEvjk+NTSs3v8mleHeS/RASpZA1GtOK
iiP/EDeqGvLut+pi2r5UJUzh5WT0dIqHrk4k24/SG8odGUqJubYvbiqAng8i3P9XkOhnbI4t9lIP
yOnkTaxGWs4hm46tebp/Rb2vppHVUySU+/K5kvbUtQSbqDA//CtebUba29a+BXUpcmnhysNtuPgR
vK63g1PVWWx/fnweOq8GTvMmz3OKPBrPZjUhXdFbBPAtJ5Mk+OuHk+IuMuZVpe5thKd7QXujY5nc
Ji+Pcozpiw7N2r/pS+K8S3Odc7HnOV1kfMV/lXnaEzDZVf7qu6BvRKHdiF527KEMiJu5V5Ydmo+S
7NFiL2ntMd0yKJvAZPTaqFiyB0ntC/vC4ff8eSLSUP7xX7kWhx07q4xMX0N8woCZ5NwgqTQxF+mH
NKa7TlwRjJXKOiAwAtTVpcTX6on98Bru6tjm+a2zx4DxOE9p9i3PaF8igHiFanpBjNwLBUnKy7ip
DQke/xqzS/vUfgcSXBVxBciMOVn4ewoUZQy4LWP/xOXOdbKFYGKdCbB4/IRo8W822w0Y4mjCM6Bw
6CP8Ds+6oDjCQiBdSolmYn0oLdINqXNV2sQp7PbQvU6kMZXSLaYI1WAsHismuBlU7127ebiNS3jv
6er5Vgk4lRVA9IvPig4uh4ET02+Nej7f6kN7gaen0iq1rpMTyU8vNhrk5i/RKdOPnDnmuQkUz7/y
0WHiI4gKp7+9Y0+sOmY/lPhFLkO5gGoxfozgXreR4XmgiO/qUWdz5dHI+HKrq1qIIUmPMARWGCBP
8dJphQU7KyVgSIJH/s96KCz1+rI4/bD2y/dKSOh6VfYGO96f6lKvjbXtUKNsGacn/DjQ4h6ggYuf
UGuQ5XuAWKHjsnK3QZ7ioeMbh5dWQ1IjVr1bpgMtNsK9//sYhYfzWWzMr1K4FHQY8eblABbd4xOT
Wg8HaMhRzuD3wt8C9oHFR46kFGtTkUeJ7pDa7M5vk56uSo134K4S/5zT6dmCkIEL81BqBVISbnF1
YTxdgu1Iqf/A8KqQrKx6EVu1+q70qKWrVecZ2bCOWH0kpKsYn4F85E8F9qc43tK0NNKKV1D6M4ro
I04OMNxEBJNImkflzh/Tgd5M1Ta/f0a1pdQoaL2SldhY7CTcTB54tmXPM8soiBikOdXzIxnI3+jZ
WTYffI+g8+aAH6RvN+02YCGT35rSOMjTAuhm01JIQM3wxNRmpgtHPoh1Z0jzvUgFy82KFF0AbkYl
K3FGJnyNGeB+Dh3tbiaS+zQCc0zX4r1/FwMZ8p5YZpCqJnsIu/s57m3w2KT6R6GNVkIpFpqqdfXZ
tA4tFNvsvfr6PIuG117egPGFew9ri5HiqRs4V6+OT7Eq3KGd7CkQPYrLyjSYmoAgTAPLCadotGHf
bK3+WQVexgdMxyC5WjjcT/fCZY7UXdl3tgO3AtJxmkX7t7rYJ8MCAwWE6GxFHnK8v3QETdtoevsO
9L+SZeYw/ciipcmR0ZYu3sXjV/Rj93OSE2WQQlYN3DLW0Il8YVZJikzUTuBcvKFSZnip/iPtIvbt
JMeHEI31IAJ+sN81P+zjAb35uNSWoo1ueaRqwALDNhbb8TGvX8s62f7K8QeFLnh2B9DAsADre524
+61Hf/8M7u/CP7KmrL/exxoc28JOQ7utJntxO119n/84da+X/LRBWo5GcfV6h3IEAe/oORjtR5dF
jFIyyco7MDgPeV8lC2BlEFbJKBmeq9SXSkaOsQC2v2F879j4h4nwB5W56DEP6QfzFYgeJV4SN13J
rgDXC70YRKqaouIqR0NuS6IptrvvLF6/+W9yvbvnH9kCG4arEoygOFVOmIirAENjFk5UAExtWX1J
YtQxtAXGRZXKRgIwGwTLL6ZXLxwfRbFu8l/HJpmmeu7aJTb6ESgR8dR25A35BdT3VTY10QsHlhRu
RoY+ocp8bl0nN3jnMx/biv8eYEbUsl+sbiQXBFeRO/vf6Xw3Y9Kvia+9a+ETXG1J0Yrp2NH049HS
Kulzd/kaRVWYSLT2SCcZDcble9ufYfZXI5+3D51rrvCamFNOXr9ggvbylB+aQhS4Q31OBRUsS0go
5VOLw3P1ZxrI2nU2CsVs7U0Opphp7KuwHxkvbBuqWE9VkpFGtpgr7Zs0LbmZtukDJ6vDvinsYjEp
s2RLwRwLdMr2eTW8jol6mm9QaFh5r5niyb4GlE+Q1fxB6uxLAltxB7t77gPDfdtdC7g9FRoLiJ7O
SA8J4WyezeLsp1qiKV/0a+XcMrgbkI4LcssCSk3m4PfZ/n7msP9ypxB+bqO1q2WuBAOikILMQSjQ
OY/D2ao88yz9dU95BihiA5VfAuH4o84f39duQgBFIBelwe7Pr5CQdWTI8tLpN5IiLjQ34UhqJBzF
cS4eeyDBaq5L6sxyP4qmZz5ZXehDYAA6nIHzevxshg7bcOG5LUbtmRi199YSOHquANuQqkNMUsg5
Colrt8abqRPQ0v+MKAS45uYg1Ipmdj6f7MrT4vkz1R4GRA9twgCDpQpIWWAenbJFfCvxCwI78Odx
qlK/6HWxy8JXILC3lmQ09yxP9m1z7NLUxU0ljF5jDVNoUs/wN3edzujS0LwSMP6zNYPXJDrErune
aPMh0yiJ5f/A4YgE9Jxiukg5XQsaYJzDCTa9biwwuDSSlWU9XcROwicTAS72MxjIRWFXaVkKTZ+v
vSnvW51GAHBzZvnmuhk3weVUz501nvAUT1fY+yX8w7Tmgg2nxfoxZfK4hSMoU5QNqeKnmg622nGb
dPWxiDIZ98xaSxvTneB+L5qqw1rGLQvf2h7XSQznB7Xd95Xd/5nVSALi5sntnUFEJxfPvSNJDpFt
n38pnAOB1aWVDw2pzIW9Hkgws7nwYnRsPtQBl6p8l0R3kDCqcke8NXzZaJBGh9S/7rnAUS8lfZ4s
8OXafH3LaPUpQNAdG1Tj6bWjsNEhC5daOWTz2S5RnK70SMztyu/qspf+un7eOS0tK/zLy6tiQmaE
HAVJy/3Y5+M3Uz3UJaigcAw2QgUek0Tj2nkHFMN7a6M1+lMlOnu4TScEv9e2feBjiUMhJlr6a98i
kC1cqNQulX2waf14NtYfb660wS6slKxBLrVDxd2MBQIKeAOHmBs2zWU35S/i/uDpfrCezyeqfwrn
56XIHm7ztbtwJCvkzsVcJ9u7/7w7TBrB2qWgfF62lyNoKaQDlQT2COj4Gy6rEdm5z/JlZBQDDaFH
sGR6jFG4nYSXgYE50g2H9Sdhf/gbrtvnWmgYr3Je2AQxQr92DoVpGUeiRJD2de6sBnxcftnKzN7V
7qv4y0+2mipx3eitGKavOnIEWlv9AJeuYi64yzCXhbzkT6CeQrYZ9kBWLY0DcGRMv+qeSqbBOJXN
xfm3AexUzZK8zULOQWAxhkiSe3XTOTG6qQbvr0v+CqpIfD7aCe9xtKA84ibLF42cXEcTBdC99C8n
PcwwBFpgZgXEGbHMdzejG2xIxRHV09tXVp0D81iPbF1jwaMOtW89wQ3lb28TRww7d+CwF01YTD6M
8sW2seWq9SimmMWuGWuli3+fty9oRaKfixZy7bUqzDCfGc2b92BaTmoAMRDkqFs+l80nb92K4Byv
P0sF52z8vEcxiQyGy9sfcjZE8A0JKGElON9YoR0XiFXDVV/O11fuIxCqLuW/aohryRaTtWXNXL73
s/9d26CYoXUzpVTrVQ7kNIPW/K+ln9c/lXYc7ZFs/RaxQQUox0AnqrhXHtFV5BaRHnM8c//15Dzg
9ztOlV149W+27u3KuMddV7hkvnidnXVlNj1km2qmcOfdJSIiWOKLer6BPHDWA0DfXOUR/fp4m7/B
yU63XAnLwTnN+j07T+qntSAxzMhr3XNxFTR0nr37IYam+fqso/w1l8hk1Wx3NQjpH5kCS+5qfEzb
XVsOkGtMqVmIH0sRBujkKpRm0VVRkMg3s5Tm6hLcZp7G/t9go+xPPHDTkqX7qxDF4ZzvTeIYlj/y
l79C7FV8dd/9syBdUvCpwNp8Ooxmr6fK/tDMeJhu5US2DByTPPkriWjZy3Hb6bzv5S28T+jsZL0s
JFiYXwpslZ9nm2t3i2TXzJ3qbB6zEtt2pBVit6qb1EcmXVk+OlPpUHkxVE8u663U9uskM31yVvY8
EdlTlMybMrdTuwSVT9iJ8Epja4z4chQZqJMyUK/deo/+rZf82IyXuicO5ROks2VjM04099U9hRIN
TStuczSy6E/Xhewoyt+if9EiEXT/K70iRU6esO1JehSJ5+MfL3ROIkB0x3Vxidg3PJg4DLnnxoYU
nAlNbI+zbuhsMRXwahVrd+lh+eWreETfNxANhnXpdYjOiIwz41aiHGsab+d/foc+7F9RFMa95vWX
wMdrNQdMgX+8ijkWt4miv+p9cXC7DLnO3dgw1jzhgtk6+ruvYzdXjo+O/MwDVKpE60ezxduVN0rl
fh/vVrPjpeh3XiJHhrfcOHatptXF3Ki+vYUCpY+kfUn2lgy/1NR8MLyskjJbTHDG8UcmlTAMNrpe
PzV8oo7eK8kR46g5BYMJPAb18b9XiT/tyVfEvUsx+S7FR97yD56bmClmI582HgWqhMNj+SySIJhi
op2kEAD6JA6GUevi+q/oBbOsjniTMS+ox/69PBYM90XVSC3osUNxXVt9PWsrMkHmjH03o31pH/rR
dUGCSoHjI/Kfz7ZhYmEbodd0DGVVpQEC2PYh7F0GoKrDp9Ynwf2+zgNRsu3oCZ9Q5QBEkJiOX4jW
Hy0BrqrHqRG/+zw2Y7/0T313/vil4soWvewhFrIjjSDm8XfwQb70E/xkBfzh8Bfcw6vhxiGv3B9P
xjlvcMhPtv1lY9vw3Zq2aQAShrXuIqGePwQ/lscttaQ2ABm8mhUksy6m7WsXkqLgUmsymYUGLnGz
XC0TRwz+XCUW6z4U/9lsQZqK+3JyN3ilUnJLOt0XJgmAtaeoNPln6fi04z+br9FUQGdKK9wNlBCb
vLJh0yXJD/8R5lkZJslhduJ4iJfKY56LhXFrHPTkyfok5iVfDIvizNcRiOTJb20vkkq9IvLS7c/s
rrqbh/u+rNy+XYP/T7qSaNsn8jFzq9JbDnikJM8vng1Giq9Ez78j41O0c3uXfI+coh/7QXaRXLWS
kdLfra6sUxSekF8Zus5X9wobAZ2WRyryCv5vmUjrmiqZG6zIpZ6KisUGn/AWrcZWRd+Tni27oK/x
/Ez1wGjdckrXeIal9yoIZBhiRlpyOWtxI3k9wbYfVAR9APiBWo1Azvf0KF6+vRrrx/e2GT6PECll
ItW1mtIIYvg3fPxzOMj9cNetc90rxyTsqb2OQwu17buOjPe8vX5W/LQzxRMnsGHqxmEjFPqb7i1a
s/qftBPrAiH94Zs+hpPqhWHpNP8gfiQBCcmy19pj5Hf89cSt4IMdRd8NV/N9350wCrm8C37MJaJw
cSPN9lbTDgbMvh0I+XNCjXW0ihxm0u5hjH/t2FhqMQBk+6JreWljU+Vwa9ghxSo51G/9TG2c7cXG
HJq/l8+iAYzrjmSqmWnrgGh6gxdmxpEOXx3nK0dc2CoCLuGhR/3YVkYcRpP9d/BQwF9m8iBOd4Qf
c8xVzrcKwQgCzitWSVzr8eCUwHt9cRq5a6mf9aV8GEUhIajudsRVKbEr69Y0JYZqzBFewi5aGQpy
mUFtt0xBrIbLFG84KZactnZZ8fY7kkcN+K0CR4gIwSHiBwF42USQymfMgXfBBZsbuctZ9uWNLc7Z
Gi6rApLYfe9+eA/DXFHf10oyledU8cgNtid/vbNOlfVt/jSORmX09EJyrJ75bB2+wpuei1f351Fc
HTp3WoZ/9LrdsuKlKP29BZ7c1AuSNWPO4zf+MxQm448funh3q2cjxU2DvxYprcRDmd5130eEEhqh
iYD+5Wlv+as5dQEPbAprJq2CVZL9s+tmLbj+wEzCL9e1PopLjxz5gLWFyMuqId68J/ux+G/0XUtS
fP94L1cHOnGj0u/a1pDx0Yi+W3fQgRhl5mDrWk4EjCyLXH7pb+zsVljTNT1DADjayV5sEOx9dmYY
a9+DD86QhBTXuBEvWa/qlSbpimPrNPIJDVJI6QLnZvl9wrfVnqHXoZGyDpj+0rnDLbNm4My0qkFg
e6rZsosbbsAYb5Vd5fixayUdZ8xOoM4YKUGx9NbeTCs63VIHNFY7LCRdkqUZ/vBmYsJRubbqr3wv
OeEEcwDAxpk+MFhSW3BbCTHUD6MKVnc/6Y9VS8d8qsqN7SHQbKW3rgbE9/mjZtlNGK9HuWrwPQ7D
JIJUw7h+uK9jHaFVBHMnIuqdGokBOKfIJBVF+gE9f9oRCesPCzcobLkG3vkDK6XVzWTCu8BcV80e
rqz26m+YdFXhysbrjjFW7T1AGXKHZ3Rd2CxxUzQtmN77qOHHkeqOnszW2cHD0Xi2gzOfLbO3r1vD
EDLbR/9rTgvsJsdxnYeC3q1RHtUDGwgS/hgh/zXTrUly9CDZeNNbsUAgtNG3ZWv9GxpqQDEcE5ah
04B8rLRvCUBoH6uR0hXEpdS5mNCwHMAfsds02ErV0NuChsN0/pE/QpK0TZ1jORL0nLbFx7eTwIZk
I7CXelxv6YYHYxurXJOlG+lvpGnJn6UHJ8upTO2A6obbkCwvMzx6Pd5SJ2rnhDiBwgVsx1ZhbH1e
pt3WJjHnqONXfCtiSrnSH2TQLNjsFpDCqb62McvBKMhbhgDCMxP4k6uaJX6W32kY1Be6GNgg2yN+
4+gaekubXT7ZXhfNYPhj23rZ2EtkQSDSumoCyj7SZh1QbAuUlW5hLz88qz1fjvAIggDs9rnt5EAw
yb5FC6NE6QBH57oI2lZMzR+BQJKVxTxprBT7CWjWgCBYHNIfOgLZmeP6kGcqtNhU3oP95w3h6R/7
wvPDHoO9PE8m0/VLe01V82gdIIbbPr43bdayv2F6f+QaAxWEi71G2/6hXV77gUiHJeiH+WF5f/1H
n4J3YtIxnjjdgl/KZ2Ye74d+eW2ghFons/XB7L4b+GdtxJthEIA+8chh31kT2uNPbA6dDWO1XJW+
ofWHo5oYLw2bm6qGSztRDMjIndewrz8cSbWTY5IveXHJOaj0+rAxCMvm9t9KDJOT989xnOT2f1kQ
5v+kJxn5c5/p/7sQn8z7pLTJ1mKPZ89uw7NfkzAYc3gQKe2h7mv8H7Su7t200wiSmvHw6TEtbb8D
jVY73owA8kG2HtFDP7AWpJoX4fFybzDlnm0+XJV0/2W2FoiP8z/gHcfWAq9GM5XgYLc0dcb/pUKI
zJf6cEYbLKZSfLfzy+9pjykxz14SuxZ5tAZdc23qzCO2MLNtwX2DK4UAAqIxjess/JqgEfEj4Afb
+o7kAKM14C7IJckSqopnUECoX50Mg4Ktmt/DtYgHfEETSiWj/5TYLbUQLiH2DmIlXvvZuDfWRJKw
hPBXQCnzh9i8VEnMRipRuL/Kmb+v1U0u4LGw33xC9LObegyn5FF8Hnv3ZenEouVU3VzqPLWQmqgH
jKTeqz5jmg27klcvhwiVyefAyKdyMhMMRNJPCVTyAHtrBsxHDPztZ0zmUXAUiUhEnR0amTWTGpFz
BNRlTKvizBKphjz7SrQ0RsvtHRZmnmucbxiSuV/bF/k+FZ0VTpb1bPpXPF+xPVIIhZXtIM0gZHRg
t3s0Ss5+7iavxmHGR6367Ow/CXyY42knitDHA4wfLbCMI5vlZdy5/kY/o59/zFQCkewyCFyCyHyL
9xDoQCGROiBBMbusLRvtlE8voqUno4SA8BWfPYJxdSAyPcvp+hhVE1WVrIrgIGUcuhXqlq1FSjOq
xg7mp7GbT19FkVUTL5SJ5QQw6DaZwfs1Vuv871HD+DcEKYBCtOTMtAAxN7KQVCy4U1hEzqXhCn0o
aeR/aP3xXG3v+bDANpD8GqfKvZMpZ+uhaWDzwrbplAnXDRo7N1Md07Z2AsBU3tEnPTF5wzBvFKy+
NhV8st3wzo7p3GygzJsZr9k6mA0hzA1DWEvWmPlaMQuiAaluPz3s1VAp5J+/jPiQELDzrMMtlpxj
rravSj9Kfvx1gzYeoVV+34qS51rLVPc9LYeFigJeuvX+vnjfdB6/+/oWgm57Wvcf7STQc6HWB09f
+7eFrduoN1vIxUZTrmxPxATBNp3TOfiG5XL1d7r6yEipaTIOTO5K2039Sa957mzBMghI9cww52F9
oLZkfT1vvGYlAO9y6aCIc9fxwURzZeIKRMOJT7A53ziYgwqAT7YRWWWFDbPr8YRFtoGS17A6O/EX
umHxTnIT6aa+brPH53rAGpfP2/aT9uQwWJhkF0NSHL8rO+iq6awwr46Z7dtwrrwIfAXMpY41xRRn
CSVJK7AF/iR9vKuzfXvWD9TiGd67ljHoBpDPufWvqzTBRYdpILQsS63T4l5WhofnCALFu58iJVBG
kyXVa/ANUINNPVh8GNGGgxpfrfTo6X+I4X40LtaU7WacfMkm0ZRkXR0DDA2QwIlPGlHksSAqqad+
Mp0MnGU6YvxZsRtlwqfYtnFkca3oxl7UQtmPxDx7aaOEsFwZsNUEjXSuH487fVSgpKxq97H6ftX1
Tn/Dbf9vzvem8saJ45HQV9fbxZN7l9oxhTJ4UQDp14JtVsoFMT00/g92SukPZ2ym6W3j7b/CnNiZ
RBwfcPQQYPYsR6BiaQbBhUePYZChGH7dj3v/HBMiu4+XsvLtsi85qhuMfUqXrimKVdE+8VFKOIgk
GhljTy7J8unZmX5TmWxjFDkZWy8FKMK9WWhwySHDMndf4/KvZ7vx8Ydq5MQQU+FxLLy/aLyc4p54
CgT2JfcvX2Lb9iVlXpMU4PxIE3O54eOpCPs5hR7/iXeXCINQ+RP9LjG/ZTgLbT+PDxnp5jeHxnGs
kD6rx2aRW2ltmhVM72j+rkyQ5tHt+IHhMdz4j5vJush1cibLFp9+hrTEb371gRGH8hNs28+VXfVW
ew0/WLY21oPVE4BV5Aqz4tFyqWwypU26ugkASv397rJ1IyF6n2vaFp2UQisNUsjI9DJUpias3n+0
FAFhsFhsNhwCRkT2Iwu1cBvlGCms/1EDN10AD3+Fe/VpXjYdybqgdTyvy7FEdX0IjBrjBubwkUIc
8l3TRhxGsfKue+6c2tOeP/tkB7+tH3ovnpHpybuT8URu8/O9wiwE6KA/G0jsjRYwO0mGIawNvYJp
bjFR5bbzk+hFUJqTwq4NBSkY6mezjChkcf/vwTp+PQwqQOsmH/bfeEXsA/MAUAaYgcpKG537uX3v
5qfv6ELPFvuJP1AS1wRc8WgtCXmJU/FsUiaYqJ5gg0UsU03gc/EdeC304XJn4jbQBdQh9UO8tT92
hdlox6muVE145fui/jx+cLjjSOY6p1RZh6/q25me2Q71eTp4D8C7G59+Bt0W+HT/msT90Ll2cNHt
v3jzmLOlOuR/dGi5U835vuO5xhFD6rUuhQYc0jENR/x6dC4WHQ3WqfYohtfnTSbJCcpK4Nm1wtL8
EBNdGBwxBhX3gT2tO+nltDvxvg2t8n0dyRjJ9y711ODZWXyLramFs2p+baUZNKCFhC7y4bB8VSx4
plE4WuXAZrWplZZpsBzqIN6zw9B/cSpRqFVVgIkB+5Ey7l0rMAkjAyrR9tHUC2k/jFg3zeeYF11u
EL7fMdhn3d7UMDiC4GN80rYohkvWRS1M3fkrQOQCZRq7s5GEzEFpf9ZV5SMGCmVmwSIeXgcm+w5C
qh5mwxav/bSINs4HCWOcR9aqhx0USLexn7DsKMQ2H/vGIDn+fuRV6M1kz86TbacwroO4I9ta/5tD
/UuaSS6gTsmFnXPT5cpSu/5oI4yKDHHM+3QR3xgwFQosnIFxKPyuVdCoQUQ5sv54mgvYeh1atvlS
b9891BL1AVXdufzq3SCt6L6IgcKyXspdjMPSsdUz367LvK29Wh6Fqji3Iud2JNLRRQOZ4xa3q+SG
SNGxDk/fFkJpEWcVwTSan78HqdpiGkQz+9nTQHIS78WcAX++N2oyTK7OdpTK5S1eDO4w3yXse4+V
HgrLZK+FRNbLFhZIHUUf8smSeD86jXbDZV++jq55EV2EXKs3csShityPTbVFDMUdUXdfC8ENV6BZ
MRBuBWRVWeKX+SVYIPFevM4jz+kdBCSK4g/HT+kvjktwb0qEKqdlsiZM+QLVP9MOdjCh21M0Bnqc
pcanoBVqlUspEOZSZtGWRzvxl79VMo1He1kNSNzitIj3IsFzloeU3T7SC9SmV3H9maVJACWbA5/K
Z6wB44e1/tLHpy8+cJl2LERqyqc5YCR//QZbYZ28qn+93WRd1n3vEZVlHDakBJWgl/2/YaYchSEH
8kpWmbKpJcav0YPwjSiHs56YNbSdJjLlMEIFzFYEOygsFJ5IRL7GLpBngAXEOB6AIwcxAZC5STVo
jf4RrRqLYPvb+waoFNAb3uNEJyXeZGcKrv9LhfvcRKRd/dJM1uVLeVZdoln+V6B+Z/Lz5T/jrWVx
hA3lSxXVTqQj0qBphl/O9jyxBfIzvXAg0MX7FxyboxlniXt75TAkVEWUBZrFFO3B+jqO3RqEusGa
8zJ4DJ+Tx3BT6hnVl1DcwBWh81Von9j7xQbJVjClDnlq9lCl6BGHKPWtHocZVQK/c9T73uIaQRPB
+8bSfR8+PzcTLr5ccJiXU4sDUPYshu7FnlCxhqoBkR+3Ay6vdh1nAsmkticfDqoozPK8TUctUAeZ
e9lFBIqdP5OnOW98Fdw1ypyOzVyfluWhvRuOFmljxXlKz4ilwZww3OsoES+QrDRZfj+0gu/i7PDL
jMinYx8QRJJ8AJV44VaYzf3+lZIc6OYt7JxNbYQ4ZUWEmMFsb1MLbYTxGakB/wmzlkgeeTHXwP3l
nMkg596kHSZkJ2bC4R9HpH5HOZJU498az8vIH3TQABr8Yfo5DMwrZzE80NB78hPqTWux6qNlcNh1
smgqcP14Uzb+G5eg+hafzU3tn4+Q2nilLUKC2RX39dUg8D48xLSTYaCM2Od0yAzii23/OUCENSfX
1bqGdP8M8vCNMTHAtIR8Nzjzk6g6DCEhL/y27eeGrid09sb/1HPs7vGh1uVM1yPBSz2/r1+bM0F2
pVEQKKJAEnfQwM+nFZxPmpEgELswh72rkcr8gFW2vOJLJ7c5Wp8QBqR7y/5sokjTUm3bQV/LWtJi
282Ddkw8an47OdF4EIp+iaKLUIKajngGgvmsenlDhxukFKF+hxWGPUJ5FaQi/76boKpMVniLKTCP
tcO3zckLBIFZcF2/9DPVK55goZvo1a5d27DCt016MDCNvFGPTevBwYgKu7Ju4NVWb71TgUhhNgaQ
Qg3FYEOE/op/OMYFuIHS+TOsXCQcRgw6fAREHKy/QQz/KjQzvpmzg/RVCqOdtYsNTCYWT631bFMn
iGnZjOLuxSk/AX846ZfB7CFCXbGqReu5zmG0bxu2RH6kAoG2eteCfblC7hnM0mxXZFGG9SRxcGOz
LsoKA9K8Kda6vR3F625giuI+8hPp4K+DG8OGQ8ZaO+hym8fythfRxeyZX8Dk27vu8Ytcxh1m8BBc
tQ8zGozWs9yrDw4Is8KYfuKVQFmeq+ZRW7DCDySjuvqPVe0ClvTcPhq5Jk40ag9QjY+ZDUT5UJ/Z
RhH+SD7BPvtv3/++iIj617QsW5hKLRU+C30ctE7YU48hkAc8kfDVxQ3R9sHoggGmiEADIX5T8WBQ
iqt1wCCDj1b27yCZGQH3bbspmGPj3VHWK+LhWMriMGX4K6XGNyuCWw7jj1Orm+1kwDkcJnQ1rl9o
lHEhQjitm+OseGjtJ5d0Id1FNOnHB4rzItPFeqSUMTyuZD7SxWGWm9itbx3ZUhAxAEZpNn2yxZpD
8+pqOlCIgrTAwbBss8WiA1EFl9WygX64Db2kWig3CCrOOBMrUb168xnQN/jkAXdlSzkvA1o6rYTS
Wgp4adecHSrr57/VdDLV3GI+hR/3jFfEK9dxAarT4aGwK9uookH/lt+cSpPGSd7nk1xMaF349t7V
0wfUZ1sPOmoccC5yzdgAiQWrKxb2fN9H2ET0zT0awmEOsAVrGYcFEOhsyV3xzwYP7gjJXttSx0zE
B+fGhh1SXDan5XjH/KFAjjklpfMUCP0ase1zuEc6GcGe+OpEGYo+Mx8TwPy2Nwtcrz9U32MtKJ2z
dncOWBWY9bVmsN3duxFGzV2jgaJjVbLEoaSIEKSWbHHAuhaRGp0fshWyFWQin0ud48lszU6tW+si
mXM1hMQvrjXVZXDP7xAhITzF9dmzHeKGk9SWUTnU/wB2lLKcEpEXPmKNh8VsvOHZYZUR+MgskUNI
VzwkUB4VHcNQEyn+QtSuikzSwp0vTSszMC+aU+TDoL+FTfA7pot8nQsxXi7JiVgIqF/i54ilihrb
IuEAB/Ebfg/YHMIz6Zflu/2Nwy9pWFelnma75FZuR/+MUCID91wXZFpNCRasEPAV7Rv38WVhI+1s
cmRmagy3O1Z5I5ut84uP8+hbRRizlaY/9Oqv3vQjafPqMonr8lOG0aHVquAVXGwe1tRsY97YU7Uh
awo8bWBk690xizWubVm5YWly0nLFyPm0opM9e7HZY4G9W7VuoECVyRXY+aOzyoztWHY856GF+G8T
TvCTjBP7f6nDOlmkgEBFZ8tOcHQoEUwTfLgtkG6oC/I9wjpqOCBSbl5qTlBfxtZesNBsvQeEOcqb
XJOEcaEufP74TEzPFjCSoKk0shk9KhKIgz/E3vOCSOVRMyVlIGhf4jFXn0UKQ72e/ZPOeKRJTHIU
3X+7xza6nq1WAwM2Xrc4iS3t3DwTSbHHl5cXcizkysdaZ8pUy06hFjoqAtlomPAwMgjr8fs+tMTL
lx5ulIPYiuxgv1GnFO5md+oZxrb/Om5zSE/SuZQEKy1Hd9en1pYE4axsOovilZM3FBSh2RLnZ39X
xjhkFrvabRQUoaEunEL7ZGv/kAdQeGMuHpv2E5U38YRpHS8b514+MQDON95If+u6wVGQDse7Un4k
n7t7iGCWc+Eg7+JzE83vZvdGep4cSI6qJmvHGX4UC6W4U7V4NgleTPUCP5tX/ujGMoVbVs6CtbO1
VPvqiFIwdpII+zbS62yKMF5ZN1PtR/fVPTYCWdHcU0JWSkZCCcHxZ+gccKqu6xbcMBt4alPL6cRm
pp3qG7lW9vzSUq1oN9XPzq+fx0/8LoUjQ+lqnFd8wj4Ma0duTeB5oXC3n4WfdO1OdW6n5gHHz/j3
9ZWUcy/n+38k3ddSKksUBuAnooocbmEYskgQ0RtKZYOiSBAFfPrzLU95wt6KE3p6ulf4w05H8vZy
adbCPr4OD9avNYu3XyCIH73c6DIqKgcSruhZWHufxO64Ct9VmrnH85k6XWYMpCtZ5IvZyLmo67Da
B1z7FbCBE1YTPryv6e8YXNHbUGoulrVxzpvSc0gKfce2YZcqxesjWgJbgOO2/bQ4p7drWJ4KctUH
ZZRAxm2e3+444HkUa4ppyigQ153sLV213Mig08czxpPP1dEyPygnx2cKsRxY3y+8yNNCvpktJbvX
DpGr/F2tdz6kn3RMBEPQVWAVrw80bQov2pMgrQrKo6u1r3aTETrXwOZEYy9VfGObY+sd7Xx79wEv
806ErqAIJp7XI1H0gW66OdKMy43dme5SmwJiGT7wJPHR1/N0NwFHTyD0PlfZYW6U7zhacmlsWMuu
flbnOfBh7wzUx3ryx2a23zf5wQMT9dd3SvOX8Rld5rl8uwGKvHvLp0fdHLzt7aBQ7Jy/k2I+FbVt
HytfjSI/M1P+o1n8V7wAi5ZVyJEb8dmIF8FDDvLaNpfGORTXVPX98aR4SayZFke1fkQlI6xHLglU
vdim4ZRJqufmgZbdOa3+ECUV3l8amfsLydTq7fHYvOQbP4zfvcPgwCtQ0JvQ1agyCbQvwmZS4rMK
kBJ7Pj1XoWhviw/FjX4I+zZC1Jfxun4deDbv7c0yHDwm2qLdASU4B+8Vp5Ub1nHGoTot394ymmvm
nmvjyk2p+dZ3jRyr1x/Nr1HlnYLuoPIjAnkVwVU5KnfX2zo9UJTgChoz0Fvl1ETX3tnK970PlMlA
S8HinX6IigxLRYvRHiAMV+TaK/0gYuzGr1r4v83jEmrs4/b7aTfmESquewZ97nw8/MDeHIg8wT9q
9IuDVjRIP1Twlc8VBt6sVXBBGb4WKxC4a0jRfu9ttTf4yUKbUjMPV7LgPt0CS3ob/x4HtfkVTKQW
7FiYlvJqve+BTgl0YGGUjCGMKvPv7PCLaaig5rvSUzNfYM8SG13Pi/lu5TDdH0cUgYvk2a9wb0Pf
LP4Of8svBFR/qSMepyK/z+n1o3v66uyBiSttCJ7zt/Dx+FI6dd9443HYCBDQnon7oAaN8UltuY/6
UhbdiYK0RcB/Xz4yXbvj+6mvq0cMT/b4mb3N5qd5y+76fOcHmWITVKci1qnebU4EesXM7kJWWQx5
pp9oAh7TU3G5Ob8m5S02t+/4hH80ZEGteWHlWq+Z7mYxJBB1PrxkgXlP+VlJbblCDkq6pcAkn/EI
FqV5fnELu5LTh/eG/tytT+PLous4PnRxA+BgQlELi4D4oJiA5H4m+Kf7vj+2C4RJHFEJTT0Ie/BC
oUDcTV21NCwMxUNNW6sVqPH1/HHHcVp7cHgMQTc9fxuZ58WQBRGgFX5LQQGzuM3Wtn5gr6L2+Ffz
dVAYZkIKjWpFvVx/GQ/moTFR0H4s2/nBRhxHlPWMR9TQNRYvv2CczJVh/JoOxbftLd/q8eiaU9tQ
XpyfuR6qSywaFy6hOjJfMwAdBKPS8PIC81Ie6T8I/l40wNftn0mprTG7GyyS0k012TevL/UQTju1
mdYN1haffbM0egpiO8aH9mnzG3bQClcg7Pl1h8z7r+zN0oB47+3WRBgPo0KmcR0YyuIl8dpk3zsH
oAJgu+9Gdn9TWAy3eCPwcy/7zV1UlddPshJsqS2a6fyHIAJkJA0fWBtuR3kUm28shXAKdpXCCFwH
sV/8zejcE1RHmbs0r8kkkeWQllQfnnkCOuXRHRMoiWCyqiqqA22tlhaZ7afhlO1MYmF8b1LtrG+G
j6+dxxPtJQiSkeVTtiCh1evyu7zRhA/rpxP+HFBC6OsHc2q6SCCXdVUJ3t7xX2W/RsZqwk4oCoSy
waRAe+1NlViNak2hfa0MW1KrXowWg2gOWCEal/splWn0tsW4SxWWKARH+95SrXLTejoCBin1ttGg
6cXohfY/Ru+C1Y9OFOMI49qCBF3uEGo1aQ2jKb9u/vSm4bbsLBrjCEXVgQ6IGadIKj4i8wMYikb5
NnlPPpuockAL6kN59OW/ghpMV2V+UgJic4SItJ3lAK3eunA0Xy1YcUNCVohG2OedAKaleUTlUEX1
hUI9RIyKGRlLegQALsEJlsUp66SzUH4S10vjjYFyykntSC0JHIS2nuP3KOym17syyaxFqL/lI74m
r1HikvX4a+fR6cUMw0o9dN5q9xUwquL8J41mm4rfHZe1M6udi94WFe/CbdUGfs/SWEGz7n5r34iD
KrimDX2f3hXEghgBucMaiMh1lC3SrT6DzOT1DDadfOP5qBIcCCjteJXrSvL7cpGiQaTXrU8klGz+
6mxK/QJKeeiWXbnq1KcMrDLJTHL5vhoE2wAPkQ+Ezlajh63ZAGMNGK0sL2auHEbXSN61SefoU4pR
DLRUk/JdxTzW4kGnUfLH2K40F0Iphfd2qU92S6bwVr9AgNRu9pvHt+uwYntl8Pc1zkWViIl0OQGN
oK01sUZ47KVD50SscvUNFUILhgHNpp3fLjVPDim37PtXjpUvbF52JNPfHk/vbLj+Zd0A2AGMsCY9
40L2uG8dCdTni6BcI1DWVlCBYXf4wR421WO0DmYrjaNeXi6pohkIAleLt3b+gzYRhTbPIX2lnCnF
l4m3Ti/ZxyCJvd2Uhvt5rU2joR0bxPMxiU7aQZe8q5/88jv5lXiRkJ2/wQ9tNELX99TJGB2q0z9a
ZKExTh8NSzPRZNV4H7EG4/73sjeKyc6IY+WnlLn6fGiKmCLzDIS7xVSnjZmfWqcpBON2m0en/dmN
Psv0F9PjOrk8KKhTaPpu/y6viHyMjj067EZlHUfM32yDZyZeYDz986IE17lQu+eMJX8J7tu+dbpj
QcnD+HmLCZdva7f+HfNtqz53Kvfd1mLbzn7dfH8v3xD0vjuLQuv3M9289X4nNTTUnN6IKay8O5ED
w7R/Nnr+RjENQiqPFUUT9MFukx3nhoaH/w2TkOe3wmPO/BIXppdbs/vSdB+/tCSYm3ovqRB13ye/
/ygH098iOcBRhkHYgZ7OV++0QeAJb5zDfabHVvvmmx+YWnTrVRlWDrdv5gBO9B7GNUuQgn+nTJBC
c9cO4O5wV1DoDJEF8uXzJX9zhC/KDfcvRXTT4lhOPfQBzepds+hdA61R0hgYRaiWFtmkINlWcBH7
xxc4SkACIE4Uj5lu4WFV8lxbIAPLGsPd2z38omt6vrSHtsTQ292tflP1ixqej+IpXRnry27wi4HB
KKlTalaaeQoIAGZt8UAvVE82WsX1t7uKTf8+wyPLqgHDr30xPoBWtS+jP/3jH7XFKTrP8iqdY/93
u29+o0eJ50/YUQ9H2qAIUPnbrG2+mZmVEyLhxMDf/tEDHDkfmsqxBTB/nNR6+jyr0uRPx0uzdz0o
T6e2+RBI50Y4ErTt61Ntg1VUSG3KdtXTfRVvjiDygNBXKrTUNaCrpDXw3fhbSRVu/wggv3BMEupa
T/2NPJcEeBZt7kW3qkOjOrPc0YY1eSwf0+P0E2DjjZj1ozgAoM5E7yo68ouUcPOKxnd8b8vKVyqu
ea4RKoWzj9sqy0Yp99TWQ3CvXXpQUo/ynEKAnoLbCECuQli0UlS+wwIwrwq0vtd8G7HEOCpfeP7V
u8Ugvrtrvs3WatP95wD01hrjR9tJ4BnfBpmbIS6/zHSR5G8XSgy1sUgEM+pSqRfGxWlIeFGhvoyy
JrTimETP7Dgk2UmxI1+2if4zO2T0iGet/L8Fwe4gG9nc37uZG/xIXazkZ7nuYTEUKCTryBjxRafS
+EdOvuHB7loXUnEf6Xn81aq0QejuorvwaV9VvySi4emxVTuv2CFoSCw6xduMeqmUBijN9WYks7/J
WbbzV1+kozS0sc1KeJtB3wdM7fIuHKus3Xwmz3qJRHrfu1mofGVvJL5pfmZqE0z7ajFyO0MordVX
w6FDhxaci/YazVgXmGeD6Ef369H3v6h7yttG5Gq9CKdnyaYc5GHfMz7fX9396vslP70ydKBvK+Js
ffGrTc+3p00jPy3c5HB/eh+TvD7Nff69Jbc7TT4YHu0GGyIh+c5piZgEZ4uqI4NS6M3OkG+AHqmV
HKcfBDSlRCTAppvbd2hcHnmRP78moszP6e9XGxZBslKZ70/Nz+nnLw0AW9l6DLog082HSedJjDgs
K41mO7l1Szn/dZonr2f4u8RfcbPL68GaLMk6YPXVEaR7BWteNRCS3k5yWFlJCsPPw0CszyxONfL7
Nwpaisovi3+FhzIv6MaFrSuNdbAD2Ljt0+6pMjzNhTCvU1yB3UrILmvZ95XQi0CXs4gfk8Vj9a2z
w0KnnvsSUoKKWeq9kIFEqkZQDqJX1HYst4Hace4FgPj9vQtqXRiCM2pXaNvFlhGWcc3cOjnRp+0c
JRozQEUhepfNcIQU2OMdoHlh1OnYzlXubOPylEUFvrv6uBa5l9kRRmoB/cgJzgXqn25Xl5ffU8u3
3EC4haKP18h0uLadBdb9rJukP3erCuyeQrW1APvBdcyN4gceAqFD3RgB9THlS1e+s8fZUv9Gk/7t
h5XJSerX/YsLOWZSXnlH2dK1syFy415eBBWObyNeL5p52lrQUnel3UDAVik0F7Xmx27KIu/IwC7/
KH57XxUm+YtQvzhYPJUmoq8zHdufpFaIg+6ubX9wyN91Yk8TlgjrXMD3pl15T90Y1PXPqeVhVCaV
Q0Jpm5Oln3j0rqp8SKvFnhtQrvWrhWXpRLCz/GgHJHR7/ewuatIM9uuJeFF8wP5r/5L68Pt3ej7+
xTBqh7Xx7ppsTvz5oqvyQ6FxE9riO3C+IAkAHP/uRntudbzXEepe6yrGDpYp9beQCMKbQ7oDmIRW
u9yWC61DLclNaH5bcxcy/+Rd3YdBNnEqZovd2rFZhS/I9QVYpzcwP2Wvb2tgqVukePYpur3Yb2us
Wpuv/MtK3dJpcPWuVo9kQcefSiWtj/m7Ss36O10Uwn+wVG5WqisefB3SYxEe3BDptfeTjY8AuWXt
Biqf7XQ/aQTuEq3zXGd2BDWUx34Dj5cUajPhaNKyqN4scw+hOhOwS0Xy5uwgdNaY0vD/tW8URE6w
jYVOdqw8vxNFwJfph9IB9JPrWF90HC14YfirAEsk1p6FVH3oBr/XezN4n7i6soNVJGyLRoYAqSwu
cHX67NcWrM1jANB36t5lj6hZ6SyBJ6hlgDtAZQiKKtMcq7sdCTtnnZJCJwxAKhCoMszDREliezeM
Xo214EKc+TkuBefa6QI4XjDBI7zfuxBa9T0GQ+s6pkVg1TKEEy4PkQYosMfVLZWJbw/C9cq0lOiG
FmgGAiG51Z0R3qnO/zyocw9F88LUHuu7qoHmnNnMj0sQdzJcJ4xLdGkR9zhYWXVcajFQMIlyfxj5
1fqUh8pNULlFwOnGISNLX/a9PvsOY8h4HjGacUazyJD+ZSuN2favIWSIfCS+UDqcPOeZRKMo0tH4
ru2b2opGItSeUdDGcnevJEcEcHyIy82EU3tvQQKo6uH77vnVuBRvKskohk5dKO61XbyJe4spERgY
KOBWJo0JFN8thhhafmzcVXNS6jXww9aw5qKx/GqPzm1huy8SRHFyoHUjSsbJGQ7tZVxSpud5jYkX
GKkDYS3yDiAya53V+M2RNCCudskztL7cNJZxsNc7U4cJoRE8NGfxRH8f4teW2CptIEZ0CpP94VVu
u71/v/fn2+I4fhEYh0JDnCOQ+nzp6ycQSUeI3y/7pbjRXGhlyIz/ZiysOdFkU3VmOE2O3b1QGD+u
Q9x4X1/WOiO+X43RiC+mN6/UGVGuNtYudNecCa49C8MIq1NaxuU61Y6rGGUjozvykpVvIveMH8WY
Sasa5/pqtAR1NTNyHUMWiIRFY+XdMvykYzSYzYLyWPUAiSKZOegxiVlQ8tHluT1iMNSbLUMdOR6g
r0ncStydhtLf9cxL9d5B7X0K6dLJD4qDLBcHGIjuAfgChHVHGiU71s3XaYppygeMz1wAz/U0W7nO
IBT7TdPRstFu5Jrkr5ZPkzsmiG3d1SR/f623RyMKGVrc9ZmHtlomObjkJ732QW81gmaLWtoy8uHX
5p2KSOOGf/VTtztpAwOsgcSAAEFaiEs02u2eGtl8W5do+zLXRu3G3ZP1LvltPrW7DJnRkxxIr5AO
HjN4b/DRHntuKHDMltr4/J7qFgX6w6PJhGy4Y68+Wl7ARdNAF+qz9o17aN7cdScrv++fFbMF2I5M
P67TtPH+HpOZRdNLl2ytItlWr+dmJx5WexT0jvggmImPeholo+4Vb8xjAMoEQpOZqCud6xOu27rT
1E24CWnA4mgm9K/qS2Pi/RspLwAKSM5mSyNeVz6JeVioz71dsywkwk/am1NeoOcWCjKePfb5cKtg
5qoG/tqbJwM63Fc32wTvkhopPwSe0SOP4oT/SSnwwlxNNF++m/NLMpgPBsG9BVuA5gro0bz3k/Tm
j+fmID7kI390X3huzXm+nyBeg8fa/TN0Tev7FMvGctm+ayd0CU+J98npkwFvnfpAPYURtt5cnHxA
KG/oqmIAKxLy9zq2j+sOEMJg4EHNe67kcTD9n8b8OFBPGUTxdF5tzR8dbdDzqCbLUe+X4AlgiSeb
Jo+D4fC14WewikmSDpLZIJ2mGt9GL847f3wcDGIIfD6KuCw5LYu7v1fhozEZnenCzQXfDW9kz3s/
v2prb+sqQwYrLtW3XKTJhEIZfzRmUMdpbzAbvNaTkc/+aJD3RrPEIwMJjt9J/q43lMt3dZignguY
V5JkOBymJkWlPnOypTP3ZoPkcZjCNaV2qdgrE9ycQTzNfMODnfv0vDeDlbMZx5rhRbeybgaWcSXC
xo5JnMITdfDAXatZTGO2ooZpy9rB2uWxHM3E/2x83fMvHm+I3HnvbJl8Lc+KU5Xk5+ygSDPKnr/L
2eYn0ICWAptOav3x/dhwVLchvPahyBPnp4N2s3pzAA0rGmxrAmVxuFoSUs8MCxJ4Ncf8izGaxzR7
Y/0LAg3ek+b5TWw+wgyW5Zn+kpY8wg8eQ2i60XD7e4kIzN28PYs4qvjVFnFvYfP17quH88kCBJ4A
g6RI3tzAtL4tJcvD8/8r8C5EmEOe231SA4tdhAeJTKhd9eTIbhUeYq/Mhe88XePQMMEsbeUmCmjJ
7NMjz8OaBeJfJgWhmENI+dsDxUSnNN5F8dZziRLGhzb11B1wPFabby9jXChbDGYeXkySYmsba8Hl
NjueLf/G1xp6cuvtpVhDccTFCBRtFXHLdDENsyfmaL21Kngunk38rND5VJy1ZRc6Ao14vKXb+EDl
4fPu+96z3Bj3woaW0dsknEfh6i2f6+Enz1R333q9W/vZWWE/FtWzkQszG+e+cZQBz0qEGtOjV1M1
suqM6Fu1S5MMmRpK7N1rK1Q2d4JGblxKEbCQqsVhThDvA4yTHkfgiEOxXT0ZVrY4iu9p8xitk8WK
LJByecW/oeIEkw1DQeS6Xn20ugVyNPzSX/FW4qPx39iz1JGNkMBMkEeQtVGmIEEo1N9F/IlQ9S9E
wGzEl8xg0mWfqaSaz70KOuq5nnl4S1ZZ0PveVte3t8Hq3be2VMW7m+5Vq2F/R7N2f3eFrmSk0z22
QmffvgNdviHZHnN5JHjsqGGZr4aXYl+mr1B34W+za6tbxmYE8jqOtgyXVsvwdNfzgc+N/WcHeTT6
alPtg53VkHmIUDLiGVemJq2Zwdfj6pSrj65nthrFvmFjj+Au/5i9+epC1PQRwRV2uxl9CKObwiaF
vleyVhTa9wORY9jefM72EIr5IEyE+owhvERsQbPCcLtSe5PeWKd9ap/8TgRclrjPFxcdI/oeLssQ
JdNDO/dQUucriqrZmjwTZ/Fme6uhDL9tUHG5mQcu26ZRvn1scaWCW+Rh4vJjHfD9kbKeCRYuCqwl
QPMB6rT4oENMyU+7NNcPyMjkOHjtOkgvhIOHG7vx6nyPATXAQel5CzrGgbY4gHFuMoNIjS00Q3c6
3wpgPr10k/CXUO45hJC7pQhP4IxT8PxWbLvv3q+YQL/DU5pJjykhpjGpO+XlAMnkS13BhwUvlNtt
8fE+jOIxWbtur+KBUenvJWmvsr0Mu+5Y0rK2KrMgsijhrBVvnQiqv54r3hcdn03rEBdu/SOuj9il
w20lW0bqYQtvxKuvG2EJjEBQKh07xGBOgBOVkw1GzJ+IN2OJnFnL6kt6wg4J+ecMMfQMzXsEGUUa
HBVErzGXloYLaD1m2jIiylhxIjiL/SFmGXMM6yFBwrZ4lVAbwcXO4T6uuDqmuxt/iMN+PVNxCxjr
n8JPHE8mtcxMSw+1pZ/e+6ij3Vs5Kw/iqgeynP/YLQOXq3h/hgo1OLB3hrOn+WLFcn1/G87fwe/d
NzxtyOyKW3MlEX4kFuEVsb0XxA/izfAi4wNYsaC4vRftmGSmChj3eyoak2xa/kv2EuskgU7bQKxd
1vhYPD3CZG0GUidwmZShMw97QAb7kSUuGPmuKj73f0QeOZDZ3vE383tBJLk6rlhBquNg11KLSa4e
enxR4g0oebZnkgcs1GWZDH5y+15F46Rk6ltvuAMfIwC1URaL5Gv40zr52g5DII/KEkPwUFXdJo2V
N94dZZLaQwzel7YcIxLjF8TijD/HoQ1pfeW29Qe1K4dviY5o6gL+vSXFdrf5oPjWvGfpOt2F9/JX
n4NfWulmkyq1UX0T0gP7FuEj4Wb7SSzNOYQR8k/z1PwCnvhKv9Lf1iEptMLW++OmQo7q9abmv4Wu
2rNIOwbVmit4i7WXkK8LJkoJkh4qphv05DVWIfarFqUltLcdUiBthnEAVZHUhb+Z/qjKTUE7nuNH
86d1VnfpgubLIFSwYmGnJqBTaNVXMfNEl+EQsvj7CSa62Eo73Y4Xb2/GS0Jz6vv+1TSg0YDU8LTm
8hGhPvHlQeU2M93owx0gZylcchMoN7/+xtQ+JgeyJ24U4bWXt70QabMIVPrvMmmxCXWCY3MD7nat
/7xUJipyamDTKr6NXIBYpbbOvpFVvwlQ+ulBNrGUputtRr07P8705TQiRQFmTXAXTWehaa0u6mYB
0J37WdzBV+Sh+AptFO6GHPijMdqpOThFbGBrCK24rKDZ+VFERbE9fBjlFXZfPA7fiMUk0o/MFI/0
O629tQq33n4PSFr217eMP89mAWZvCDVcFfQgZWilL8FHZSJY+dHGshKJhSK1jVAuk/ZGpTqE5HdT
iKuoF5tMbDHRI+MD0KSp0UfX7dlDvpqz3shEfGj1cUr+FzNALR1QQx4tZ72vpuc0ExJHdeJyiybS
k/ZGeUDUCHzQyke4EgtS7KiZafGmJ0BQDWEJpHcOEsmJBg50MMjU08663pmOt41xZzwVv0O3DgCB
JBqxuM1O7lgSFImz99g53IZFQY0JiDiCts/+SbKRPj6Kmx+lLfN5T0FmFslj5B7lwQleMyL8WMIt
pqvJNUa8sVS2cBOSLSmrXdPnf5LkMR2u6y5mx3SgM0xpG4aK0nDYeXycz62ScqjB3l8A82Akdo1O
B7TQjKs/K8mrWPCg4WqbS/DNGunzdAr10evwyAMW5eAR8wXgGhWtLhGTTLlcu7igP5APoPEpF2LQ
T0dMO52f+pgh46ME7VGfiyIVjki26yCPz8MpKGVzqhWWirTmRaj/AYhWKt2AtvZ4KUmA22F2u7zn
4XNcY7g+6IM80kyRfCX2wdi+R3Yk9YPV6LWlcx4MNiFIx/XgfrdExfKtdGZWRP819L9jtkVUGA8n
vnq9pNJ9akwmyTLKdnIi8XW4kQHBYxct9On20BA7XZZBPEW/4hHGByVeZqyMVhIWwrURVUay+peS
PhqUPc0IRo11WVcQrA71ofEKfamtAYl8dFd3gZ4b1PPjV73DR7uTPM4H6XD4+JhtSKT8LN5XlwDL
7Nbz8N+Ioo0i/Sv0laDdacZOYdiaJaK06fNpWkof38D/4nSsqp3kGIPxDXl9hDc+1OVoGagIgmSU
ef9maKTtURkkX2GjqYZFkrpY9CLKN4FCCBrPgaO5Hd9LGIoQ5lHUwUQNNsKyTw7Q+yvJ338iVYnt
LZaFcJyx5z38X7eLhCzy2IiHVXq8BKcXK4K1M8es8joOxmQIv0qOpsq+cRV2dtWzb8sQrf6bkA+J
PXIxZokp8SiPKz7jTY6KGH5yhBFBUcCctBg7HIe3SIHiBBa2bnxFCUvttOA6LsMod0XtLvZ0Taax
ICLZZkUZUfZ7xekfxfXHWxex72crAkZllpH0zB6w+RcXF5FQnDgKycqwQhHhxF/uahmJE0SKJBi6
FfHE2nhur4TWMWCR1kpPxUbBSqk2TE8rrXpvFLJjMQ4wyP+LsppvWwwQThAYe3G60XK0igv7/ysK
fNWbyl96JTiJs9R4C3y6n9irpHjB+43c2B6QlRlF7PW3EpvQ/8dfVuaoV4pUxxHQK5WzNKiUPADc
NaFWInwUcxLw6CzVfCqW+vWw1jkYrttwO/FYoIT+f+7Ot72v9bH21KcVx92HHsa1tZ8fRbZuDCvj
eW8J6r/yfv8L/Qxa6eH/uPFLUHKvkDrc3MmZpR9r4axvVhjMVsdRBa0ssbj/H3Zdk9Hn/FfhTOUK
Yzay87/JY99Y/x0yQyqQhExHgU5Nl06+4Onh//g0ltHcw+4+Yk1qQw/I7MK2KGkbAm63Nuya9nMn
5nFMwlHEn57nnby8oI51H2mR6FYlVbSHh6yTsZ9fbmd45m7QfI5q+Q+7qcjC4oVZsgp9XjRX36xD
ahKuohg3gviIo3iC8WGcQJLdraQdYsq9EkXm9iyGjkxGSiwES0aO0/irmWgtvD/blmt9Dk5QEq+b
mfzgtkaX4fpnRVsDiYh3p41lGRXkdlF+H42B2MdjZvpqcQvD0P0nmPzbu8Vzshyv1+5vdnGQbcwA
Bx2emVwF4ksUKJyWm0eQ6qmv69/Pgl9TO/lLpSKF6u4lXJuR/6uTirCE2lLF+IFItRN76oae7P9z
N0M8Ub6ggi9sirdt9CUFqDyc22taQQ67MOUirNuM4PphMNxhhzz+OK5CUZWis57L13Ps08vVSm5k
7MiTJEHaClNH+6aj6D1yphGFCQ/bxR5LGFcTtrdrRigxy2J9iTc3CJ7xSHzRzkk2kTDIyBnwcp34
y7snx4EsPX7TCqic5JGZrun1efPePNMuzaf5HVmX9Af7772Xf0t/VIVKrU8m0efOcdfYsGAlJXXF
P2nl3pvVXftUBFelKu0Sh7kGcH4t02duiy6SHjp3Ui+ZUHtCBVO8+pWUzAAU4Ie3h8vTfrz/rX9P
iOrfsofvH5vl4Wa2n2XTTKvWeu8/rSbH2cdTcfKzuqaZQaVFLOUmJzouNDKjIrraKpvmSintwi6w
cvc6f7M/dnJdbu0bIm+QpH3O3cVa/VxsLrR2VwfyC5PaI42p3rqzmFT4nv22XmfC6fbDb4tEbWZU
6m6a1/pT/HLnnbF04/dp91CFC1bWrLUqrWui/5geG4ch0GZ7DbHZqlVgU34a1zSbfnU+Zvn5L126
0c82yVHJmVe6mdEnKjcpFIDmm+9F/fPmhCDw2T41v9Fl++f+dz8zCqhg+o2G8dPI80sPc9pS69Q8
Ubntf3XWt8zuQVzz6TXB5u9E/pHvHWHM7wHFAYLrHBx1c7Eo9hAp3X27OvxK983i5A1hy/vM2Xbb
/20W64f5IeHs3q0ON0/n9NI8p1+R2pTOyUe4sCTlNJ8e+lxxl7tktBjlahGayqyy/eNTRKICyz5c
CpRhByj5lUjiZqrwHADKs69MV97SBauEJrsHmaoDD1xezP3lviGWLTS2CVl2qWwIZkVwT72ZbBcN
NVC/C0yHWjgNFO9OnzLATbFboW3Uh7LRoo93tvnRLj3l+5v2a+/KqSlWrw8g1b+da1Kyjsdqpuc5
eQVR/W5/3nkRGJ1+91Z7peWAHTIutUioinjNoniIYMYxCqUKyikK3FicQr1YN+1tVQQhojP8zOfo
vupVDlNDCwy0/GJQ4z5EXry7oLvyVf+sYszTJr8geyKfhXx3t/gYQfPSG6rqeh1niMKJzQRbRHIN
w1YyuweY3Aw+7tbDYENtmgxlmllUJ/rx5ESoGmWvFFt+5+ubCkEvipbd12mxtUfWpisnDd50i73t
7MdKL5uXtnV3qT59ihA9Yd8TaXVq9QrDiNg2jYIS1k6JpwIzU0YeYMYZ2mMfTk3ARmEo1ilRjmA5
Mq1PWi5XZVDEzFaeF+kJKs9FHTtFxMiqR0Xj3ITM+jefvM9fYUd6+fZPq9oup7UWUcbGzg/lyiyc
FAPT/egwLPYOw4AWAxqPYl1cib6i/yLWCX8dK6xlXr7R5mHsHn9Vij+Ef8CSak/VZnX8v7bavdqp
qtbi2Sr++3CEGYXKiAHC/huv+ToFERK5CtBNrAo158nOcoMLHrjINmxGCTSKVkL7nWXl9GO6oGFA
a6zaWsNn8QG6+WUMAepOsyxUhewr3S0j04/HfFvlYfAxinqVGXdTuJ1F0xaqUPXvNK9MoExoIk2p
IvYBQkKcc0ZkkwhQ15+1J24hGtJ4iNjQnRKfW9cnE7SVvqut0+EKXjgaDX1Bb0J/55Eo4zqYl8I8
5g2X1S+JlycKEFvQ6W3vCuJEr0/lP1TtftNwuvL+clzBkODuBfmbnPsBR87XLQXz/Xun0Pz591Gs
n+5YIz9cGQh0T40qU0KuCaVbvD0KJJO8ivW7mt0VybTYkNCR+H9NHKPKuYP8Qfd6v9Z4h1YE31c7
hTf/BjMCio44VkNE4+cKmI8fqfV/xrYl9KN4e/2fTpjrZ+4ZtS41agKqdyA3qRc2ZIK2B95n7zXX
xDxOiXCSLHkmQQjoQdmbmHqtWe2vO5tZ/1IHyxsHLT3/AEv9MdyNSv03DPfzrPy0nxwwIOo5zCC1
3IdqIuF4QyRC+ADOPjW6lO5vM+TYwiET5DbtFHrbhnX/hlzq6Fc1QE8lCVoX0NulU/mR3dOqBgwM
VFX8V0XDOv7bOIzj+YaBb+t7QFmHSNPw+GegB+bUP5LML8tLvwf3DKjqz4yI17/1zcOJBoTD7cbV
VSn0P95pLuKRk0pyU41aw6XdwZv1newZlaz5etOhTKpqNCW7ZdW0Dp2SH7rRWfhA6PAh+sfH9KiE
9EUppWwf42KpvJ9evLIu99SJP1TmryiIIZxy4Dy+t4wBhAJCb+eX7hhac/J5SxFiWnq2quUbmZd8
s8Dko9xZpP8ufLdv4eCgHvybF4OLfsL14JiCP1m5KbMRdey9PQfs9YwVG9b0r7TRH50+BOzgzlun
fmhVvTc6cwwFOkGYASn21iuLRWosemHsia3TxfG1G/bSDN065ITmtAuaJM465dHl4f2+NlWkfK22
tk+FlwJB91MnMx8A6NR3F3A7oyeh5UCHsQbyW/5O+SbKJ14Fr4Jb2MhgwsiAZFMvwfv86OTmp8iT
iKFlR8ijVW4g0fctw3ru+6d+iBdGazg+CJGcPBK4otGrUh5SJrrwutcfndkKYLueaX3dsoaznK5v
QcFGWIJXZTx7Zmc7rGqOCD14Aa253BbB6dUpb9cT8aZNyUJhpcGNV3f7kcoPBIF3H4/n0KHjL1Hp
bHsQUyNlztvDsth7f6mtivNielNNP5X+FhQNf2+PLxa97azohBnx4NsM0P+jf1jZqc+dWjc3q7Z/
9Al4hsmMFTZUaZ60sN5kIu9PPM47H3JNLz4v9bBLlmDbXMs3SmtbUehyLyMjOhsIJoAykii4FJiv
6gNtTbZzTub12pX2HFuXppCi/XRpXFbBEaglpakylOUunAIbzdZbI5vmuQMG2ZvA7nQxUlY+VOvs
JVAcyY9ccDVwgUXm5ZSYtEHeDI6GpDJXWWicpzvABUaDknsOLBa2jUutWBpLc+A17TRFUqZkSKva
1T0XlyFjtGVrWB6AmO1U9huNiobYtNT4udsL7ENFiEienZSxYjt7jZS/c9STKXQ4SgOyARtWhteV
l/abpgNfksYPzOkCXZEE6v3BPoUqHXIbGJzJVpkSjxHrAH5kANIBnBT4mI9aPU95k9p9FMo041lj
Eb+qwoOUEWe2XohdqwDk0yk9F+Gg983wh+WBsG8uTrFO9TkTeG0wJ26yd9+t4i79eUtR/F7T0nOB
+Mj1h7XA7/P3pfV19xY25hjBJTjo4yT/72vMf/cTlbZbS53uKg4Z558KFpGneCs/J9OeHoMub6fU
iCo0MNjjZKvCYifijPAxfBbicJJgNKg0E7pF8Ly970HQ+cQFihMlBemKrprRI9SO1HeLMs7uBUdD
xEGzoOntFJh+j74Hh8HH8Iw59ImEm/fy1jC0z7nmRUOUDduFggnCPNHhPGk71hqd03DRHRx0Sikq
6BhbfeCXtr38+JjvU2mr3sRbVJnaDkcZCPFWaRr5vMj271b+wDUcHOsFVmKq5/d5ZNi21ob2IWUJ
DMLMy/UJLzJdcHMlU4F1bHH8atEJwAkrI+q8Pb5ykNgOyg9RGERCTVH3KLTScJxQXkn88guN3ezT
aQhzVlTtYkuDf/NuRyh3ABPbD63a+K31032pWfJQnE9txn3vrV9th9fu4R+9l+tNWDZtR9vY3ERF
SEi3n8Of3uK20r6EncR5sBkWxl9A3OumNYLWKxL8F1k1EanJw5firftvkzwXUgH6LGzmg+++XW0a
7aZ1xyKzXQXW4BXq+nVaxqSpxVsi5kwzpJDXN0sqaBg14ehLs4kQjQ1iWAwFgPdmJrRl4IH757sK
MZP8Cj0qiMftw+Cn/TuuDMpe2B/V/rfGJnDH30977wDaLGW433buPmxnfmkZ0zMtruikVcmDvQto
CiaJP3ff8fJ+eFC8/xvOtSH5jEgyWGY1P6q8rz7vL/VhiK++C7vtq6WUYU0n1SZvkSZpX9pVJRfg
7jDaZPSyxsAvaa0aF9TEgK2/tRHlO7n7DMx149A6EuTENs80p6FOkwVWf79zhtLw+VJ/NudIUEcS
RbmV5IZy8yoQ4NjpLf+jZEfg7v7TZf/YmEMq62OOkRM1Jc2koc3HOllMJzQkqncsYREj7JJ1rZCL
RWrxaIqiBoV6Rsi0L0Zf2yRLGK2J9z0MAoeFzFAwcPKLklp3tx2V2oX24R9WhkKXdf3cHQFmaeqo
IPWLgxzNtMCP1ibnxqSaYqnDyoVyzFEpN3R1/v2Celqdiq1anUgAj5JYv25ffhoy1ASZLxEe3Sz6
SHBI5S9vlptWZ2oe0dkSCx0S2r6Nj/q/DDw9zdnGP6qE9bARf2sU6y/vjXFZxGDTvTHF25bxQaWB
2H6sn9O3zuLlOt3e/jbe+78369Z2sB70AdnmFIlnuVYZm/P+O30nC55pwdUfm7+r7VTKjU9yvq3c
VG6EceFfgsaducmSFqItR0ggE25DaamtZtZcDxTgOVt2hIOMaTDND8j4Ig0tys7zuhX0y+evWab+
7z+OzmtLUSaKwk/kWmTklgyKmNMNq02AETEAPv18NeuPM91jo1BV5+yzgzw1pyl4dsDsIOb9RjzA
AxAN8lt+bME9x5wqjd3+XI1ZmOy0UysBU9lecWpQ2aQg2L8m7+FvzbOw4x8mKdLmFlyZPzxG/IaF
ZOGHCdt/t4RQOf6GFI27itfuHpSbbR8fLzVku1zujmQczLGp9ITl9iOQsMQ5PomtZE0hl+QaRQIj
fF2eHlEzrb6EyeRcTEmSsDrCNgCCLeoCfaUcP1MUKyRh9NVYxj52+KKbei07xKIndqg5nnXuK0TC
1yM1yeLYBj6HVA+VgaD1IeA7Qx0sVJjO/S99IDuSkvAa8cHyTxYUG6wuV0QGCXWESyPlXBJ0DaT1
+iZQIdnSTCBwl2AXFwA/Y8c/dvTQSndyeOb7Sf/AjQceN7RCQbfIgk7UxIxnch6tuWg4d+kVlh4F
MUy9B3IMlhhfShmcbJG2P51tsttlYrAygCzk4fB/G5FVwqbqP4Mz3qg3tLYXdqHjlLnUvLWPRxZ3
yutHU0zrKVkgHwrUVmUEIkZTS7pPGuQDEDpuHfRUKdpkNCs0upT1PXuHFhW/EZ538ZSPuUqqdK4I
UMWez5FRYEF5YdzzcOZzFKFCVYPDQChzrAuvwe2OiVaPOj6YTqdfeywevwJfS2e/33epxSHYH46H
thhziB2BQuDn+tt5hKewWTv5ELdmQqLZx3G+p3hm0MJnHmhR5lYDafbFhMfiEObtIT2pwwJHJqcK
WSXV4M0MCR0J4NbcmJ9PBORgpkDAtzgjLCabtrp9YflR+FvYgydeA6f7VXm0CEdkGs6WSpgDN2KE
SIMTmcEXNAKy2N7QYGjxSlx7xJjGgq/PofZDRg3DCPSGvQy/FZMPoLS310j4TDSlswaR5wM7X7ir
prcZTls72mEkhD+ogichlRQlEpMrvF5xsUJK5twWPY/kyZM+IruMxSjuwi/Ik+8AzVb8Gz3WlSdF
+DcAazISGZlTI+qNOBoRR8QKWdVHyiJ8mC1HK5NXnwwev6ScuntnYsYA4TJbzQPhJcjZRphD4dEl
0ye9lgYkpR8lxF1kFJLKji/ABzIy0CLulX+PZf8cIeAnrkMSBP9BC51G9zgX6y/wJqJIzOG/WSL8
XDp8fSIdx0fixXkpbtQJ+9SqF7fgKnJLh+bLl21Lc7Y3ELo4X0gp7Cu8VOd/+cbOf2NGJ4IlYpaq
RK35SM2cn+WoezxXT3jO3KzZrXGlx+hu/QF1kBuBNP/ZoOdxLnmS3Q+fX1TXUfeL8r9z56tV0hAz
gfYbL81yCMLErRTCGyQpNzC3t4VuE+eOAV/BYpfit76n93vKFwuTEdjT1RjAFAtMmamCDe2/NjUp
R1gJCzUBAH1M23HPp6YZ0KL0mS1O+lvADDQZnem0JBTXHn8jczFaT0Yv15p/+S2o+ikm4FcrQV1y
X+O7qPcTTRt8vwNVXn3N4IVryKuMFEowcsQAh+6uXNlmgwhm3BiuRK1uuKbicPDeyvnzHmZ/fQs4
Rsco4zv4bu6UfkB8jIZqSmb0KcENpzTqx3Oivaj8Hh4vp0yfIJIrNbrtXnje4bmijKwv5PSWI4YD
SvJbGE7CrBdqE68og4koYl5j0NbhMEftzWMH6HYhXVB2Gpdw+L/7n+ypBE/ZXcTkO1goILf3uD1e
Zsj1FvckW6G3Sevk5vYHiJm3t74NMQUiBWwOkcgrZIiCj7zA3BvMEK4qgB5c+UvlUZCjnhccrReY
mbajEKa6pqmhtuD+9jPvhT0OdDXwQlc+9RIZFM5yhbaW2QebJ8YP2HzhxMV0gItj9yInK/wS6YUZ
XHACRZoYJurg3kCk0V5ogY3FBxoRtCK8GDn7h4PW51nm+IjplEJtePYe+EomCM7SG5QzZky7XFBd
Z3xgU93RaF41YZv2iTRLpLnSW1hMXwgy3l0TyCdPbCf5fSDpeR1/l7A46C1pDJE4KYJesTXiNrqI
ko6KEqSP+BOJp8dtHi6IM8ea4L7h1wkfZSxmQKuL8n+oIYiHWd8efdwy6s8k9qYo53hiXHGPGXis
b3P0UQyLBLdFhN0W4VcA72/BnoP71vr98DmGr7N5rc7M8ulrQdyMBUS5JTzQeEFXC6It2Yp7o/Vh
XnbH2oMgLyBgJGaetHqAKBez56zKnYvkVtuLy22fvcl2BX4y4/bjPrW/H66OpOrh/VjYJox/Js4f
NnAmDu/RLTr/vYbZGh+dSd6QimFby/uyg70cA4dPb/P3UsPv5O2dOSTnWfGzGbS8CvcJ4YAcE9I0
Bhenv8EDLMjn5fg6Rbkd9jFIVzB6eYcv908gsufFBfT4Mn5RkCzPI4YSeuHwgTGdiXqVx6TDGiHF
7ZB8lsNvrCY4BRW73rE49RZm0h/yy/vqPjBEUG1QjM7THylgQMBf+4FoHiOHJ/Nd9zxlrPGMrhjg
odX8Or9lMX0OMzYA6sLxOcRNJfwtMow9oFQBihLjnG8Uv1qe/xj93D3FtoLfSQL2LJC09KJZhcP1
L1H/3hMt5E4XE+7QZ2ViaweIaSRZclAGwo8yOzKw58E7gULu8yXtrdsMNvgvs1hVwAR4yrbKMuL/
YOhA5ekKZ9F6Bwifwky/58fisXAfEeoL50RB5vdnALBI0KIZ7STXcEsBPbJ60LYBglz/Axu12RVJ
tyuO0PpoVLFRGEPpZhE3g8eKMXJNiSm4xIJxxmO00UAyXIBFcAo4fMbo/vVYQAz26SRy/wI+zLwA
zwxOiiYWEA0zckSY7OB0cov3uu8hnmTpuq8xDdxklGN8MuP+gTlfxiJElnu8KgKJiD+aaGiqbNII
2MYwEgviR0TmNKBxTonPBjvLR9t72kFsYVLL2Pa9AfryqcX+U780/O9OMsgX0w043QIq/m1+ac9H
/m8kHDiAX/clERTedfnBMfFJgUDlMGYrI6H85mu+emKp40ow/gwNf6FAqADEMsIiFpazxfA3Rn/J
1Ag59R/FPtKThjbeAM9h1ulZcTmv/7qh/p83p/EwSGxCuY9+Ht4gY+ITg+KOjnAuph3L0t2oyGAp
hKwJV/J5rZuPU0YSxzLU3acjLxcCs/huGjirUQNvEznOBDkrthQqCBIxLUAUP9JbOc4Ra1UEjpJq
Q7zNQ2JU2wbIHYHx0Ou4wraWh5rG66AEgAat2FkExfzAL8hDiqHeg1MiY6331tCcCzQN6qzm5Wg2
VWa85hJg8Dvl/ax+iciJEeC4vO+hHPxROk+w2oeewMgkxek/N2xd+PvrUNi64Xv0idQFAUopOgRm
KrXQ2J6UFczKHHCvENWG1oAb4/hTCb8bzpqwH96n2eAz+4AapAeK+LUAY/Cli7eCSIOwkSSBMz5C
mJcTas5o1yTuUcSoFTpTIG0Jvj0kju/lAidp3DpcPPbfR0rZ07NsTM0trC0IsSFM/mOuAY0xHmqw
ZMLI+yFy+OoDtZkZvhbPo8DqVy8c13Q8GYQy1jYO+fA3yQOTYJpIpzlBdz1mpyHzBNn2e87l4I4D
A5nQ5iFNMT3Sj0AUEivbHa/QbNoJOZcBblYUwASwAOlUbwrkS1C4c0AFDDlppxeXxDiIAGA8G+kJ
zzv6vAcg8QDrLFdP8IsblxNr0D++I6T/f9Rq5N+42DfeYnxOtzrOeID/lLK4WDpEKdInARyIsDoS
cExc8R+MuidPCGGPRQ4ymGKzTwIgZt7okA+kS/LHvvNqDhRAhKhIAhFo05bCkGmWwb39s/bC9/ex
xchp05DgjSwowACW1FThn499GtCTgnVgwQh5ychUI1Xmk/wGWOoiA2Bw+3/i+Rbo5F2YbPRBLI0j
RqDLCnN6CpAb8MUPRRqEixoCx/V/CrLFprhHrk4zWmLTtz8vNSArcwrjfiAxrn2LrAUehCy4bq5s
YsvPpJ4L9MX0H9PbaA4aM85jFWExk+ENlhyG/VEn1w2hIGN02kC1uU7MBN/ttIjqicIAj/OoF7HY
8qiSGIsK1TVeUCShCumICvhMc6Zi0Stmfo1XbJRTHlabV1JOLglmBrGg20Eu87AauLR8npdBNZaW
+D7R11JdW/DqsBK49iOF8gr2MHbSiM0eaNXxJGMPLuixUiO0lh1rRsj3gELhwkiVk5+UERtmuVPH
FF1L7gtFOIV+MddhX1QQseD/o/6lOvr1bB09x0KEL6BBhv+f9A7UOi3bAgNPmKs8sRR1iCGIj3qR
K5q8aiiVh45WiTpOrCi6Bh9iPgyS90LiVBC+U7B1YbyS0kBsUloTUnXBTDRfqniuir5ieKcWV9Cm
s+ig77i7Z7DlVBsLct8OpG2MPTDIKR8x1BEs+ZjGscVS7wNEZVtIuUy0MKE2Fj8cKHh63ruWWAVg
gamYA4haE2ovjiTbV6xRTK8gDQ1piBFqQoyCtquOe1wyLmyQDAkWoEW8eBAFhWM45xmW5jSXOUKZ
5yqj06T3l50zBLRBb/whvrqJlJWTj61YTBWqi/c+/p48jNWxTkDnNbhQ5c+1TO+eXO6cfaS8oFTC
gGoAy5tSuLzRhrDb086g9Pt7R98U4GGmm6TkgIc+JyVRZ5UwE1AJk/tuuomMBKRwEPezDFlwb7Rx
HHEPTFtpZHBJhfGErHjSQJyFSlLb8Ha/Ft0v8z7c17hB7brtL3i2C0ffvVNoYTxJ1NzR64TttEg/
qQ8CY+w5NMnACSRZ4TbUhtZ0//FNTxobwy7txo0vx1m6YvRW4lqEScYAXOu6utOQBO2KnS9PdCVC
kh/p8Qq3Rzr8M4m8W/73+fVu5wHmJozPaN8xLrC/nOUrBZBqVO8MYrQ2mBpStl1Jw2OC+tLsW1Kt
xO9hTYJEY6VEDCdxKx7UuxfM6J06XWlrvFH2kHj2Fof1WIFLBwk1BHAYnnfFM8CVhQnDF5/OGe7O
UOxga47lQDoUFMe7MsDX0/7QogvbDvJtsU0xxtoYo4nBM36AuHabgh0KS9QJmMWepZo+gydFNK4f
nQfAIzA49nmMxtvQGF8CoCB4FSg3U7lvN1PtTziDFEQ+1zydeFhhD4nFd0iN7fTWPQotUuSG2QI8
diQLxgXq5cmjYw3c3W7RMKlg/iJaVBUaBEDyoNj/opYg4GF7IBaiFrENG/xAAnFICORKZYLTsPBf
4+IdPuP3DL9GBcbb5Lu7MmDS7Gp1lUXCMskL/g0EQ/xRw5WDEnccY2zA3hk+9l9wMSx5Rwpez8/k
nV5CJt4ecSAjEbpLhPhr8nDKRIl+I4Xg6/1vdzmefWampMMCz4Taxpq+Af++uW3hjxxw96jreVoD
bi+g0w5rlm25fbU2Ix9AMZnkJiCfC6cg4XHfuThqgW43Dd7iB90HfAMhmJoD8IwpjO20XvOddOxm
iqX06DJgHor17gTkA8I1QylEZ+wU5ZJeumab4C+oLz2c7/BqYV1xTwqsP6CpYP/6EEc5pvUR0yzs
VM7+rvFE+YOPOGFiOP8LJouVfk75kgoLrxIkRvX+chIsY+4UcH3Mt4tIP/BPpJr98XvVGylnYCSG
D2uFQezslcgIN8XJVKX9P4hC6Ak49/pUtfHdvc6qlCkD+VsMl81BB9+9O2WxtgBBH1prAokTHP6m
VSoL+1cht/s/mSpSHuaSMzVk7XEWsUVgXHb6uXrIW2GaEH6HOe4yl9j8f+QjvktEWaxNrP2FieBn
IX6iLuFTkx9Fy/UBW9gY4zLJIj5ETikMokHGNd2pB7zrsAkI4WG2wy0fvuB33T2u35bZsYOvZ8w+
e8P+/gnSGQPUvw+kuu+0CDt/Iy8xbJt/oHMjHjm9GVwAAIBxHDCc7casb9Z6wkOl90kA/m8tTQ49
dq6T6+wbmlNhC3TFFfEojHgF/eyHrfclaVhrl0W+pR4CcqTIsT9ceLXTGkLfOV+5kyronuC8FwxM
gMqJk4Ss/cIIXnNYuj+CntnyGI89eTFc3JiLKITQVzsp0tHCGFwX8X24mrv4Pm3u4X31WHd+6XxX
V6gXwLgwMbrxdyUce1ugaqdZXKUhsR2/Oi7WD7Y8NegxcSP/l9h60Ez8p3DVZA/ewL64H8AfGePh
Tt/8yTSyGXWkfz18LL70BGQ88EWoFw1//IdjLZt4yL9JpMVP5/r2+E3Ccgn21bEnwQZ1iVFo/fZI
J67nz9Gzjz/16It1LrQnhs1jnVhexFKlmNuShPy6e+T94g8K/eLzp5bTvhJXumd9graeWJ0PG0N7
DDgvrgy9f9jPuHKWdo8Bv//FaqBOdAOjQXNQSCPz47SF152AIW9/Vop3DOc50jphHZChVi2w7+hv
P3AC4A7RDQxou+g0nicF2pV7ISuS2+ZzAiJKKJirlyMgyp8wWf0EKnQ7fXDDEbgO2bzMqfqjc+d5
J7pNxiY7J9VpJAB4gNMpQxUW8nXD3Or4XHx3NWMQHFVsY2gy5nDMkbq1Fo1vkOoOuKuwG0807GJS
/RybC8uzxNRGEEuuyxcp7EwYcexf4/b12fAFDq4rBtLsLy2+R+6jGuqoq4FD+GH5llVk3GkiZEeC
7Ng6OjIXxE6LF19xK9UmXN0QoX8u94WsbEONCfXVKfwAopyPYTesJRxoaR5qV+4l3Imc56zweuqQ
AGjulNG4bwilIK/v2OLBIB8aAk39G12z9FONqags2dWzOGM1svwYTGmeDinySpZtxKyOfIEH9CpG
ZVls0eqIsCql8+gWyeUtUEcV3qfvUDtQV/G9hPWxo0GauTq/NYA54TjipRV2DS6EtCfAXGiy5KXe
PHBZja7v5fXo+tDYXvAXZ8RN4gRFCM9CeXO5POB53IeY5PDd+ArSussBFQ2xXYC0OQZMvEaGfWGK
g90nBu4FR6bs5UKt2Q93kHOM6U/zC1VyXfDZA+pn0Rfu54SPKRlPtXc5AbFl0LzkmFSpdx1SWWL9
p5gOtq0SaiV9cCdSHZEuxP8leVMKdCli3cptk2FPCBTpvphcQXBRHESyz1MX87v8FK4VYIUouTnF
L1LkNb3260QgFYisacNC/82yhPdpigvB9TB7eJhzzCi/lYS6txJ4ondWRwVpup17ExoI/c1063ZJ
KFE72YMwLuvOSw3VxlbfuN3aD9nR9fHtMi+KUGK2TflwfF7nT3Wh7KA658hnk6snzQE15tL+Ehnw
MgpHjltobX+P+XepKILGDDxmKZvvMtc9kIRiCox1n5pLeVmP2pf9HlXxeWId8w0QbphBqyetiQEs
itcQczYGJJXPZIiKGCSrRNfIf6eoMX1UjtFrKHsP9xqft2KcC38RK6BzclqchdbAGi6dxR3IDp77
4kE+CS4Xb1754THaFWiLIjCH/uiKwXnc7SrmvuBf0Bwv9kZZ604fRWU+q+BEAYXLGO/0QjgzkfB9
BIJFwQ0/Gj8trEOrMA/YeXlBaFLKqY8x2xU9YGqifClJPgI3R30yrvY9EfeAWh+IFNLqdU2hDFQG
72lhJRAHEeEIdezFnmV2+KVCYwujAfFZH9JpzRLGXXah+XLy9MUvmpm2kkC90czNwWBQd/BMoNtx
UZ4hakXGLNBUW9BJc2ZFjxWNU9zfMu/+T7L4cfYrUM1ADpiKTz6xFJTLbMvPAkVsJgBUlKN0UaKD
wgs0n3bew561AGhaQClP3hSGc9jHQtsjCmzWopvgWjBZFG7Et3nBO8FUZjrS49o+YHAUZ38tGtal
mfKmLKi92kSs2P1LxCIsEYxz0IDEEckO4v72q2HNuoFTyYNPZ0CkGSRIrpxDGAYOfm2/oCUSl0h2
4lX6rslE8wGfIY97WL7b3Rg/QZYGFnI7mTfaS4mlLxxS4pgsqWkhulqyPaa/8TULAbb+SPNO671I
PgR+L2fmhqb0u8F0hoOc4QsbCD84fgvLBWhrwCZrgkMJCelPsi0p4zw8GOPCXmKugfGQoKidMg+D
Ozi9MyQ/DIHsw+bGG09eroIIlZoNRLE3OBnhxe1tjBH/nkCLS94NPhg83jBOsMgdAIyPsTx38hm0
cjA98r/FWTYV+Yt8eOySYIX9NdRtJgIwE+Gu9tJnrA/k+WP6mzfBE6wLODn6DWnUyJ+jR/CtvfoJ
xH7MUgRmPP1AsJ4325orcDzuIRmKP0zue2JD+GHGNaANZRpBuBAcF9k3sfY2AQS8TxVnsvfRAyAA
WUPQ/NmxeXR3LB76HsmJyoCJQoWjBjfoHl0e0RdGZx18Fd/QIo1JaOkD6tPj10X4UTwQ/efFyTFz
XWTAMwQa9ePexTNW9bZcPyFNz56kBxGkRG7Q8cGJmPkZcksgnTtOzY6MxeTN/xzkayDNrdyxltmg
CK3gOVSDG/kC3g+YmCZDt9Xgi+17iTTDzWYvHrtFTu1YLV/+J/e6NQinSoNK2szT6YC2FWYfGlSO
YiQg7KdLnsIjIoA7s89Tw3/cGGDpoGpzChSA1hjX8mk7egfVgrcHSk4cmNMNuXsDyCr4QABiLDhH
bFGt6rg+9ITz0oy35cgLVhe75UQOstAALANqPd2XjYVSofXaoBcw6uTAozEE4ftfEZcLanxzyjR1
rqGIuB1pZO/hZdhLgG9vQwVCS039Q6bCRo+rJXLsCOLKLhu+4y69rdURXVn0jnt/wumStqiBPbnT
p/fQoNvdQMYewJK7h93+6ZbBSvFbhvNqYCUIq4OD4FTzYbutFwvTYuFqIKSyy1l/9nXyuR73BKc9
FojxkocE1j/hfYl6/Ca1Y/hMaKopE6UBN3jBJBDBwsPpVihrhAAREwo779vQH7iiRebBsUR5LAR8
p2Lw4XkMaHfw4AdKlu5Q97/c9DY5T75BF1lHxlNHpe9bjN0H0uSx+o2bCU4TME/5BBk2pwD9kr8g
jhyosL/9jf8zRYUH1hOmRAfQhURODGilESM2ePh9APP7EbUR0Rzg3uBiDAcgWqJBZB3iioKnhBtj
/rfA5g4dHNm/6PuRtXswfjlrmhDshXTo0DoVR4C5WIghxbQLZwGsYJAvKslvLKxoSQhH6I463JhC
ohdMIZ6UAil/xq+7iZbgWpiWq24y6W2tyf3vNjdjKzaXF5IyuRCcJ3wyUYFWxuSsTas1WrbSLzGL
IvnZmDIl41GFaE/HBl2yDaFScWzTaJYD/JU4CAhdgYrPoPPtM/QZngmDEsoCBtiYpMqah7EFuxTg
w3fGTqjL1CjggboVK9DQyG6kwmJHuS1/afXHLe8QQ9R7fKEdiH9zvF2XMqMCYVEm7Eaes3tsQIk0
0GK9+ciRQ81g2oWH68J0a8LpwNmk4HAVNYoQpjYTadfmzgwYkmOCKF1xF8+xYrcOQ6Yec0IxcPgi
hoNRhYkcYxna6qGx/iHZcx8+hMcpuxOTPLVDpYO9QnKOylMOK50RlzgzP33+BK7cpgOfH6NLaJyL
nq8k7z07wR8kWfLXjqRpkYCNaSaVqQ5ZUJQrH05pRhqCUilEtHh1CBeg8XVdnviEGwqjfb3+eJS9
9H6d/fgr5tyKL/IH8RebrbFQprfVeyMufQZsBreAb+hv/2tb0M8wkmuoHxTGpIh5Aar7QTkFmRXT
HmA0W4+f0Su6uU9YAfgbEl+wt8J8pE0ofbnjQDwH4GQiLuHRPoOW1NcHIrLSGR8j2lYQ4Kl69emy
qrlx2mFAy2WMtAi+ITyNdLdWI6bWYPSvpD5o8DOfkG706S1hSbuFD4nQmt7/ewO3dLAfPFHue2l6
5rBlbsjUG7CdBgw/jnNCOWXNm1WJplTFrlBN+X6AvnsK+g8+StUPgVXk4PwGmQupLha1lRGYMPRa
GJbCEv0GT+qyhUEJZktFiyEhhKwfXMxbI0Aw4tKLCIe4Mfpf+P60b9buMnkuzjhtr84EpcCEFOT+
zxTTUTySwTuQhkLMgiS4LFNEwixKYRcgp7SJ74YvSI6JHtfasLLUqPSJC+4dMDRxD9APXthXrRj4
5b5kT+S0xz74QtSaz/RxL6qOJk3bsLc+v50PKbYwg2A+YPcwuqwA9KlL8hEZBD8OZ6QSaw1FEQY4
ggrPSU6I6pPN4ndFzcKTA0bdeFRA/RMJ7hMindMr6VtXBgOYKM6ADk7Q6SZ82uxMjEK0IB9BbyhI
DyQwBPraPQJfxJXsuz4PK/RQsKvmWdCyGSB2R8WKjRlf3Cskj+VQ1gioaVfv0DYXGkSqD4BefAl6
R3WK5TEuwLRGf5Ry+LxBgybRBSkK9w1XnMeSoHIgguuYyLLwGWCDGCowndnePFyVw880OxG3dHEw
ckXuKOxBcVmoh6QlRnmo/WmgQtBnYXQK/YCwuGoFwXX8nMrD/l9DtDISLvRBvXUeitw/fSih3cdh
kFhzKCd4QQpTdGMqbAx7UJ0F04MOCk3/c9BSRD+phmUstOMzIyRxYegdgl2+fdoq0JbzWBDKzp/B
xgB0IX6Hmd+yQfJRJZdRy9OHNS5cWjpLnLD1IfbUwqCazwBf5iAb92bcqY5cTjY0lO3em/CjrTAa
JQkTaWvCkeN/tygRp3RyvzGN1mX3hRiWSlt9xg6s1PiuszGQZ1JOwUnaIVDrbaLyY56Ts+QS+xhX
C2nF6cgYgPqesDmGZ2eOyJbtBkk82rMXbXKCQSxdAe5EO2PLtQMhTwreIDs7Ug6uUZieM/SH2hcS
10tQgZCOs5mT9jU0gKcEZgwvai64qUBGoFd0DKIIL1+sTpOQ8h5G2xf4sPBiuUMiBUKETDNMsdET
kTcDZZmBYyZSrwVbnqpq8IgpuELT1weCunh2H/Cu+5HlM1gjS/NMVQ4dfnKBel14GNWhgTJTNriY
ipPE4/v+HGhipYk+kQAuVCrGCGk3St4O4X7dsyek1LrQC7Bvgb4pj9WUMdUcH3hpyyfQwT9o8bLm
A5tZWJr6HH0YS3a48VuYBQvDeaFe0LZ9dn1i1q7E86JNxFqBNYvJLrwbglbxvTyt4O8yc6Qle3IE
oZMXvm+Ecnj9hHmcPocUwHxrg2DDipkYt5QAmI0wHJpxd2noiWzAUKKc4uVGn44kzFVnfQ/RijLC
mBXTcbQ7PkB0/F2RuT1k2oaLAKo/ZYgVsvC/oa5z0EiumX2yg0kOAzYM+F4sdN5nvSYIAU+BU8e0
q0LbLJ4ojahJY6Kmtf/CPi//L84H5ZeFaB9yxIt85m7AWC4gkB0mkR4xtxtgaQtfGjXmA9rH7L4X
fnPmUDPcdg3PDsrOiQ1btsTu9YEUuL9iDJ8PzJXGUs9JDZYHRCCxM9/nRBvhR/Ed674qUGmGvFdP
HuQeHRoGDogzjzzHkJNeA0hT2JqdFw0tK+mnKMyl1XUBdDtocZ7qwnpxpceHF3LigBd35D7EUoVu
EuPHSNiXC8o8ZhseJDswMJYxAy42ANTUwr0CM65IJqVVX4GTWSvxmU+1qSCGEJQ9bqMXGpoZyWTT
EgEd8jZEVojEhnT3s4LL8m8LFBnEE+p+O6cdSls37UN8vTPQuoyof4QvulPPnknL6iSFij33ppGu
bFBkXf2eVwb3/zEjMKt+9k7it+OXQzjAVg45n96hCn14xwCbc6vd726TozInVmokjQkDkJZsLZ4W
SLx99lKP3sXTmRIyylE8vJdlWPfm6D4QMQGV17IiJYdKovWFYTznY5yzh2e+xcoj7jmBJAqTOvP1
icncv8OvqY2p3b3L5AfAmWM9r8AZBuQccLwTi7A77zCUH2hjjVk18PhP9gz6ZS+BIiHUEYm8fkzB
UIHqOb9di3UWSuyhb1uikE7eNNVw/EtPORQdx5SrwA5mRgK2t27RJ/kmoYhz3VMBwvkhvPSb+Rrj
BcR0Yc0s54fMmxLF68/Oo3fcF92bCSoMxBfD6YIuuODUBAUZvdw8uYKHus/9b1Lf6PnqkxlYlMo8
xpMuzUJpzNd5hw++M6dmhXlCevzkRTuDU3ly8YfvUBMX+BgaKT2YFJmm0zvqnpSKBDtjxhVGMC6a
/xl7deEoLIe9NCOn7rrMI2mWzSRAUCKx0itc/dEFIJNPWZ+cEUuiqscRm016XjxXKiNgRptPl1fj
E4Ky0Y212W1oTWgFiYJf9xa56piVA36G1h76jcJsmp2H4KlQXypueaD0g/JLghaPROHDZ0ZaMJRS
wdyADex/9s3Y2hrpU7H5Oz8YoNN+zYfxxfLbMVHPwjl6n7R9GWiAFjSsOnis84Y7BcvFKvxGc6Ue
oC75LYOqWZ6JXubgqqtYE7evSfqPv+zL+MTrFF8lbiCHsoLU/hLo7aF3nXwg63HqadGnP6wUjzrs
LYLbzqDfPFrEU8RIcJpE8YwTiM/AzDYi6+AVfKAlKj65A3kbWTCqmJ+DK7X2J3fMF5C10zCebe1O
zDfn9exT+QVDs8TatRHDDACrpwOcgsUxG+fQTNHuMYBDHr0/j5u/e0XeruXPq5SpKX3ygHbN/0L4
ZpMe3uLPsd3xFE+E0IBURZd1m9QDzR4TsQDmzrzuOrst3gN5lCea+/JrT4vuYRl9gOYY69qr76rn
DVsYRs/xFTjk4SMwH2O/jXrKl71sD6+vgaHHVUJWn72vrrnoLbS5sCLoU1KTaYXozikZqzyosO62
BdT5cvSpGG1fhkxPSU9gQa6o0CHWv84069boLrMlkE1hILlixl2kKp317D67Um2hgfSkpXKiaOvH
Fyjr7xk7BnpiYme/OwtW+HdV898+zadbJrfjl1sDnPaDRQ7mQPkhgqnuDOQzVyKDg2F4l+ovHmIW
9csnf49B7Bfn4QNaEnw0EsbyHdZqUYNzCSVZZBFFMepSeYrbG4dBB/DWxizhYbfW2XZ4Wkaw/30I
TU4ewNmNjDSPitOtsYnQpQ2Gvl50IDRU6jvGJ/LIJEtFHV3YLNgx+roDgvGhq2y4ftKEP9Ap0BpA
FwsbQSIiwlpngOE9Wqe7BPJKhhTwtl//nyWpiNXMbT4kCSJ+deuL82qdc+MrjVfBRaEqnPDQ/Zrx
dcYz14O9WvmMWF5tVJI/idCqjaRjjTEgoRxl/PjRekZtTZgVTycWETVIVlo3I6Ulj2jwAmR7PH1+
USP1b8ldtnt9QCe7x13C1QJTOzqbmVESTGeXrZeT53l8N4G1qhXn8dvoWVTel/XHvnVQ7eySpxsG
MHZ340vnZoiemLUaSK8dCXQhd653v9uq7vfwqBx+lJ5ByvUKGHiozDhcc//Bnpw772LwxEipt+Or
Lyyr6lFWOrLi8P29t1eDUhE2+Ke+I/22qGFCEBuCDAsBzZxM5DNs728MMe3J0YLyU/LUl1sdcqLD
RChHD58y3BKYS8Bx/WJo9ajHfXwxcFWU/I8giKCQezALGbNzIKm78YAE5B/2lypXO+qWINWQHoht
Kr3zxytNm0tldHklPa30LszjDo9bSI7i700A1+DRd/m96tDh9s5oEaiD0fGF5yR8s9cCS40rUKC5
dXfPDASAu9l9KYM3NUxQ3VGV8F2kV3A0Y8iyehCW2UXNmKPA2jJAzmFsf2xlXaFIOOmdfYGsqQ3V
K+dZmBXeVwkqZtBAq0zurEDHrguOX+l0sIKxg6Z40zzhtEJvRHYad86WUoBhJeqx8dwopm+LH8mZ
2JO8HBMC+cORNBgh6pQnnqFvyj5YWYRLuO1OxppwJ2JEJy0FArmaZMciA2yJzmPEwk4QV7JDaYB1
R2PXyM5huwAFUspekyZhyH98oDYDIUmOX8cMqr/XPD9wvHCC9lPgQjWQz3EWmkkllFQoR6SZvDVy
iBpiJU+1SJzMSIB3nFrSxhxZeClFBgTAB7ZytKt/xe65Z97+Y1NP9BGknoDj4jpQxoCX8ujHYz0v
A3Kzt1RWtPpSanAxwK9Q3LA27IedYmvMmZmIjhmFdiVYDgz0L/kl3mNcjb4k1417QRGCyq1fN+cc
XkdMfEDZrzFjpw+zSinizfA3AFBDr3qCxmoydbEvlBz7c0160nUnzQjsefl9sQ2yj0GCix7RKuOV
ZipxKmHJcL9kr7ImcGi93rE0yaCtCW56usWyganzQabIXJ9xCNY+7mcKdIubF9XRztDERsQBQrnE
0SiOK1yGfDj571SjD4HQHlS44h7q9JyWk+e25Xw7Evqnr6zKzS5eGSMZc9kjPlQFiHnGIOPDC/9/
MsA4Mgq8Q3/xYrF5IEqagxcHXgHmOoOmdYJ9Ct2ElFCOyoR18J4/SZkhUX2QoWzEUIM+kDkbGa7w
mJJyRiFsmLDOMFlDAa545QDNSbNkDmycCM7xJUI++3aV+SaYINx7QRjEUcAuXlFJZj2q1dzRegAF
Du4Y2kBvIVMM7tw81S3Xn1m203k+W8+8uFLf1h8OSZ79HW6j8BTPkNwus3MMUe21ekKXEo6s+uan
O71qi5Ech8qdkyLqriTApoKbxDQWpHapLTP4JwjN9pBAnF98r0U1WbH6lpX38kkjdjTXSp5DajA5
1mY/yGWcaPSr9ZDc9uC5aLaM398u00m3PlVL1ut1VIx4kSt2Sr+AKNioN4URx1Gh7yQIdvRLAijo
94C5ILlZMxCsAMPOfzTd13JqyRIE0C8iAm9eMRsPAiGE9EIgcfDew9ff1Zq4YzRnJATb9K6uysrM
yuZKWlY3+VShvdaaRndE5IwURrrb42V9eS/HctXruAIPNJi08PsS8jr7CT6dxm0o2ox3dBBKjGqM
iP7cPfU1Fl5ciVqGqkRJbUjs1FA+JsqxU0PTYJYPUvDI0a2IrNfVY/XSPXwJ5/4p3Kq6/blkkXlG
ZjRmR4N/gt/ewHhYhQl1wwQC+5mbWU8v+wodOBX1x27pADsuNtFchvCs4DjmZW2lOV2s1uO8clVJ
P9vLz+wpzHlYpcurfZR88rs+zfmO6fmcyVuRGwc8y54BGD2LO2gX+eLmQ9m9+HdEd/nZtd3vcjZW
3udBxIzBcuWUgIi7/qwYgjo+lDTfsQuVucTnErVVxZts1qihne2hTPiTJHqWauEcxUopQ6LcnWQ0
P+rk0rIc97WlxycsZh3twII0dPFeurH70bAaN++EcxQOp9LrC7Kco0VXxHy+3ldMq1O/55l6lu4L
Anw2miAd7X5TU7oC0zQRx7asvrEVkELy5RVQHAp4M6o4OrPbQBGjVLqVDoVa+mVsk7l8lUyuv93W
Voj/SQPniyZSoepN4rgiq/58U9efC/foUX6o9oiwyad1+bjlcbyavOR1xqxt3tZNNLX0B3MEVo/L
9vLePw1Om491P8wLFkC18GWn28hb+aT4rX9+lI+J+oaZ7q14UlLeqinaAqyfRdUO6+Be5kGey8/0
1xzV50wqZms0BbC82rTWuzLu276PuHO41HI0T8qNc0QOiC1ynVAD2l8T5/pqais3I369QGmoPBJv
ewhu68gGJM1AwfMR99CRRe6Z9M8UDT5xIIYspo7JoAaCvL4z01cG6sI+oy1i376zmWpVtjLY2+rj
WlrfQKewQUCcYNJTgLr3N2A7VPHszO+GOtNJnzspkFRhFF48nr1aRhh7csp8NTWIOWaZMcF6wbxn
ZJ/N9NiJI6+Fz/UYK/qKoVZlYFQ+eGcjwcwtvUCxZd5b19ml3PbDOGP66Un4bxZvBuM4ABoPV3cQ
N0Ys7u23/X3njCWzQYAEzPYZoTUMone8iQjhHWvMCwWQ8d/BBBbm3mEnYJOp0aVFddzAROq7Mn6S
b6Q4tARcMeV3w6GGC+Wn4V3m/fNw2Rei1Xso/WaVZoIeNnwiZCN6khwYuVUEszjQcBJ4vOFDHXDw
KFj34Q7hD4koOfNdNyNemTfTwXDVQI395G58RCcdw9cobfvrfiq6Dq/DlLsXji/82rKfGe0nmVG4
Gtww4HjuoxM8DE4DTiqdvOI+ckx/3xREjCBn9aFA7Rw74bNbq+nqbW8Kd4ij1f1kE+5nOLBtZ9vB
K+ASxoGjRU09yTayDH7062d7ZN8YPNgJp2fh5OmlXQCcfL8SxqRaJSUce/yRMT0A2x7rRTecHcSb
W5meXXeVC+GFRy14AIX/hKtuuQ4emiPhQ7adtb9hzb4Teg0cLab+fXugXELGvRolGTKvEUHcm/x7
xQP2dPF24R2Tf58ffjcsNNzKxnmyd0pB1g6yJ5IwIDJMJ7mYaBnMqVwonIYGRKdxnGB5lr7P2Kdh
Kfs72MZypIXJJ0brDkZVcH4zyrz14LT1oD2SB4QrARGS3oYVYGiKeOAzYEd+sHhz//34VQ5qcheK
D8zWp540zMoHt2MSLlo43MzCF45velzxGUOXcmo07xMqhFMOv2mf6jC+C+0B36F6ipyDldXB5csF
BwFXmsbQuxnCGDa2v6dnXjuhN/53Im6zUz3UgcEHhgPzPiI6JYxfG3hRIFeMq5T7dURxkf8tDZwP
o+x8oItlmvQAY7bB69yrL/XN27h6qhc8t+E6+e8w+ArHS47+7980FyJ2e/Wcn7VxzezY90l4IU4a
huB/H+zX+AyHs8kwKBIHZARsu8I4mOsw3KT/bpTTXPY9GYuvcbXgFHZ1N83hzwLI/d9dDHRBpZC5
8vlqeNjDPUDMVjfUwxPnPk54wDXC5fPpOW/ypwsLrkieOPY+vKSPQ4Y+Lkys62MjlmXaKZqAAcXA
TnOgcag6wVn51Br3cv70dyQuaMEbhjP97211RAboyMMDp6wTVcSTlQfn4RcC8f8fjnBr43pR68nc
WvgOVxFdUI73pFBJ6ObAFT0DFPEu3CsKnxput9jS8rPWpf4dDpxOumKOcFjX4SfXSr6Xrv4N3xik
G8t+CLnf3/kq0ye51qMVY4TsojipeWfcDnZ/rBE1SYxTq6BROxzOzQibRSbK3x4CRB0rMhfmRgyD
fS2nhEa2nQnI+cbYidBKQlxyVhqGQx1Uuv4Q6bPVQqAXBd8cqhDYbBgkFCKCWGx54fu2bxECfhDq
h6E42kLozCGc44x3vh96GIETvW7+fN+HoaeRNn3RyuWSZaUIjg+22lnfiOtuffuC76AZ5FjCRzhc
h0+xi8MVw4hojsJKuHsCOGG/zBuy58xrdB7uoemb36EjktK8+nETwsyjETcOXxncxd7Dx7g7QXbc
5g8dWTsANy060yJ9GDvrYaY+HDkDdtrFgSv331FeUcu//drAQPBHcaA/X3Thw6N9cxm2FtK3hWk9
/3dPww92dWTvXDH6IeuI/IWOXmTvEAyJOUDwpR4OnVlYYWFVPLGR5XdhJtLToTng4JceNGXFqPgo
FqufuyKPhvCp54ov3z/qrmYdTFj8i2vOjgF9nnp0xA+coXh444Krm22MzDHyOZgI4Vn27dD3azfb
XmL0pbs/8pC4woyCmp6aQDYJx5KutpvhZprB5cDDTT3UR6lROzzF4SC8+u+qhmFMPrAcfJ2Hfx9P
alP3gXnP738X5DuKuC30q62v1me1X//JegTSfm319t3tz51etXgrVf9OJnhaZEu6lF7g5qL/hSXh
r71wHyJhhtkPExp/XkzDwvJIugDhlZ4bMT1qkxMJGe3zjNlV+Hlc30ANva6k7EkJM9zvSjnlXPN7
P3yMcr+I2EhcWnAIA+y6LlUDtuMUCLdRvvetLZSEIfLUyfaOmYiqaTu5qHFuKkpty3UfDTf8anc9
2Q6TDcHdxN3Rsrk2CQGyjzVg+8EdE6BGR6/zcLFm66V77bnkHKxqIPp9JjK02N2RWBy4Xhyiw5QM
HpYnIirG6AM1gW77Ipquh3GGE1zeI1n2TiLsKNuL8QnS5nSzk2Zds1EfPU37tUN6EJwYH+6H6dV3
JEL2P8Pgssei/+3ZAQwH/cOvWGw+LfNR7fBu6lddhY9L1N+7M/Q5lNOc8ujvLIpM2J/C9hXzsnlf
n/L9J9Y91FcQkBYHp8bJzYj9pn5D/yx0ilYtzDhyDU319zNy3i3MO6WG7tkUZAzYFh8Hb0YzYdbP
d0ottZUH3bo8Oorx2XG4n5Rj3AICKcQVJG5svAyxHDBkDDmppbIauCxpvvgSLiKV8KmhAYqHJmcD
XVlbj162PJ7OqzCJZynLfmCS6mcHL8T+/WiO0aOr8OjjhkX6ID+se7qLWQpgKp/Snr9/0eq2V7NH
P+//ukkLFxpWhOqWEjrc40r2N5TEqPeJKHgXtsGdbjrh54bdxLqSS5T2jZ2EQdYyKXyGlg9AdasD
tHpXMJRBLBiKqtxWqg9H4uT0CVeCyCtMEvfoOUc5xr/MlvL21JSMBOaY/CBo0Uwj2IQM/UsSsJ1K
yclYqbIMhUmOjOBW3Uxjzya8s058sJuS2eChg/P03kXVV0UW+3pFXHqkaK9IubRN1Al45Vtxt59N
1YzgZyj5XExVMGqX9FDOIi+nmZ49kuVV+HYi6A5OKL0j1XB4R76bQ568K8J5C29mrfiW1ygWyOzV
aPKg7WQ38NAojfXnccMbPhbeYCoFIDTQjSmgcoAzRV1t33lpkVOTOxoE1XFPjs5fpo81n4hod4OI
4jmkYLjzeiCQ2bzdh9yWJoUROQW6BBVVfLZDyKCpYLHRma9hHcUVv64A4uzPUeo3GGbCYhIjtq0y
kFdlG6vY61Z8qEgN5R9X7ry4sj5BAlb4ldFItp5Da/7sCToj3Saxd4NtS+E3O9t2Yr8Xw0uAU/xC
dYUwecITs+wDjwq/8pD/Pn8TOQfJGDJGKkhc+JWMSDJWA9wjR7049U71O2NpDKt4+2aglpqVWkpD
fibDyBbj2aav93Utj+eTLzHEhcY93p9/3Zn9MJVRjZTuOKibV+eGlDIASSQTVYlS/NJPvmqxZGs7
oYo+/dnDnHQtkHbMhZiQWF8T5pmXX88oduJ4XhEPDg4XbVPBNMtW/XjZSeSrGQwuavYW3S6Ewz8Z
/WqNQi3+fN2j/kqzMnPl/PJJwhYxhH2GH2Xg1PH2y+Y0ytFOjS6gzNGmXmC+wFYBTWUWexdCooP9
+ohKcYluI8OxMjhZY8zARRuPgHQ0BI74LLhfTIPTbRjSwpRuQpaeIlFFyJfr5JrL/i0K9m0KljD7
mX2vOZ/09k+7vlmwNWX4gF9AU1sNBSnIfL0q846iVL7Y/XOheslW17OgTr2UspiCr1/0uTQRKpe/
upAechk2O5w8g9D8XBHMfCQKxGoQGxGnNcbfHoLdgDHTizFP7h15RqR11vs80KcEEXpFW+XgobUe
wqvWYdJ60JHvQIk40XEELypjrHcx0hgdTIPWENO+ep4d+XEd8rU4D2X5OwO+WzQ7Fd8NmGKXgh+N
eDU7RlRlQSUdzrHQutbwvaKfnwzoi3aFQTCqnkJyNRgGq0rpKWFE4CfWskxdyUZqiFMRBAcx6hbh
ShpFyztxmAy9v/0k3ztWZnFGkNcW7qbXPyJPHuHLoS6rFoUJh7ATIF+l4O+2iWAe5X+hUlvW2N3R
97yaz862kYfZvwX7sVxlnaH5yZUCifZY/hfcGDmctdaNYI62YCnOOpxIbP+BQVRWK1GxoU9p9mu4
l32HamBZ+n1pRlwaMP1aBl6ZqZzgUuV7dVemiKQ5Y6lT/PX4ROnu41kaa0FoEWb98qUWry+ryfqp
ljcy3Zv9uRj2ju34tbwgkSN5+r2qZJHWRnpTr2IWhMkl7u3YuQxiymEx8RIv6zhBsJ6T2KIcG22m
qsjTAIxlkgJNFmznNC0kw1D05fHtPIH9LCtQIfHxOsyN5mrLl1ZViKJCw/jQiZ8j5TGFvCCqvrRk
uJKv3mK/iVF8ZtlxMAzSdvothghg48u5Nt7N1KzW+ooDNsaLoDPQo/q96AvHKicKleMwTnOeq23m
1azbD/237lMlYeR0KouB/30/mRyw75m/RNIojxloUC4jXf39P54brFjM8Miut2WBAsfKK+OniD4o
CIbYNDBpUiudyr6GZ91su1PNTj5HLca2+XvnQgzkWDo9wyuRKnNe8CwKBiBTzwhcEEjqmUQEPSVn
13Xj+Kqbv+4FSx1idJx1lLlUJVP+wGkqnmhs2GSkpg+gKt6oV4/ZiaYrhUTLhKdzjEFMf7luPOUC
Bmx/zwUCzj5ZRjVBgBACWvlEvs6V2wpn+L7WGSm/psufDemmqge6LzhgHR1/EPmTHfPgpqv2Um/B
MJswGKF66bMPKR4DWL9l/lk5NB7t9A+oNoHUxFfHQXGr5SvD6cIjp0M2wd18W0DkDZ2sNymDH6w0
VwOdB+LhYiNrO9V0Za7OrJvzQrJym17pF1FPK/v+YUpkduMIca6pVmx79ftJKhit+yp83nd5HJJx
tZnvnwzmCWhAcDv3AgpDXlEVu8gNjQVNjO9ZKlrKSLGvxc+0vFTZrV78CRlspjhj4K1ykfi2UK+L
IWeLddV/0jh4AHYSKHco7xxOC290Hk/m6AbepAaZ+gkQN9xpdZXW71DpzNtRwUoh6Vf2ldEqYl+p
ICM3QzrK0rQwL0A9uLavH0saUJJqwZxFiZpCOFa4q8nUdcGq/Uf7nQcgH5rYO0Qiosw78w6pS2Ie
73eZkZ8RsIunRyLs83DzFupKFC+++phOctAlLg5L86IfqW3fXuw3UjU7B+rgTfGErl58z9ae/rOo
K2+TpZQM81FLfgWwLz7JAfigY+Vs786FhKCm/GqlK2S/73H/T/dWSRJQ6ROU03LAeU2bAb9p3dhF
ly636AGYUeFp4qhuYgczC68XUf5a+cbax27y3mT/HGXyfcQx1dgmuO6r9/Nt0yh/zMdpLyoI1wjx
+cZ2klAT6n4xxgBugtyiu2nenF+ko44xmP++1O7H4WoK6609yqnfzHu6OsURYp59UVOdwA4eNFtD
AC+ulTC9Zf0eZrXBYdBCl40NlRUhIsMdg+FurCnijflkPUt+L2LKz5yq1VTExANTkI5rADpiFV5s
ZJ7Fbax9XTBPnhnf6J6EPS4ORsgVQzG97dzRVPMNQnkumqPM77xDA0QjmtSy6O6H+6FcatnZzhKM
6nOs5+Z9WVyh2zsPxk37YE5qHgT1xD9lbtIl4wUs4TBfhfdtFY1/+oikYinu/SlrlvP4DK0MhHcN
Dgnnzr6xddPXuyCslAzJ9Lb9+79N1/JaRUmt859NN1W7UeTDSncDsZV3jeSAu+x+sqe+epCkcM/X
J5soUYRrP/QSQYw08t3i5OqCCydlUi/nynImHSDcRzxBVR3V9l9GnOLItK1cQoZBK5HQ8S++GHVR
Ct3+BRVbbdeeSku6GfPrAiQRCGiBVzxmgKfbJbuTHMLLlzaIn1WEi0Y0i0EmYM47lFr6TslgHkG9
uZ1tT9FxFjcs8loLQwR4dTXE01U9VLTYponmt/zmTo3S1BzL9pBoV+mKes4/d3P9dOQWxQR2zYWP
5gXPywEnWl5lk2DcJ4g2MtPjoYLoeG+G6YCvVfn+M+4ssGwNUTRrlQZBR2rOmIsXEyc6+uFxP4MX
/j0k+C/OtmXGmLuPMFfCasOibS/x0An/qwUT5cIczDBL7lx8XfAClxvJEHj6bcmC/MbShE9HdCQw
sW3i8XuARVcuxqXeukvk0hqy3S6OG2EwGyWQzGUeGYWTbe+M+dvUcwrYeGO6+zgci+P+9ufZZ2pL
rOCtCI5mCBnCZnlo8+ik1Ei1JKcY2w60zZQ3KTqaf+tsq68gU1n/XI3hKMPQDk42D9VM6QP55jPm
pM7GdSXMy1pGkxg79T9vFVKKRWfSeyTMvSdgwuJ+qDy6eNWihzidIk6UL9v3g0O0GmSyLHL1eQEx
QYaBFnwdnmFqwc9l/J2F6RIWlJJvC3U/oFvY3BBV3JE4x+0wrzywx9e1bahRq6KRASVI3cHNOdZN
/GqTkEJK1ulmJ+G5y8+MkUtFiqCkbuufOzVuwq52LX/+I/RqKx/ZxXpWWUHPe0wQ3u7aFHkuDfDB
ujJhOWT5il0PVi+nHGSMcvNg/AXHSlMvFD/ZxncS7xLFUtQ5DKAnIIufrmCgdSBedBly48kK/Cie
boOyowwvaBSCWdp6Mu7t6hKn0KIA+c4CppvQDzLKkeyF3E89bH4mezZbmP1szuK9k4zCZsxoHq81
AKr81csfizDvcehZYdBSnMSjVSdHWYb/nGb3L7qVQjLNZLq1m4a0/BYqmUvLUMraXoXYYAFji4KX
Bs4xwyYdC8ddX3ISJaPMjdaTYFktJW0GIUa6oTlUgR0kmrvo2M/UltbmpX4sRcHqwRUoExFrXJ2m
8QLDBmzQ8r197h3erh0ww2dYaYsue28XaGUXS0Xn3vkDzSy45j68zeJ9/oGhRhwTAqTdGVr4HeZ9
WM6H0b13kqlCFvAOurefG10+1Mb6wIMiBZbHHP5t2k9SYkrWRl4RFEaGMlwigizfacLd8FRxdqyv
+EIE56YM2rz4sJ5ZsKH2dIrofbZ5cNgJLGAPp0uKW4WeoaJ8NzqUpukqprzibVtGAdAOAziX8qX3
jHkBZrURBeXJKm7l6VCDxTuS5trMM8ztw8iO+wyGC6DMN5T4806zES82k2ozaOG8xizDaoMXMKdV
d1t3j/q2D2N41T2rh4inQLMezMY0WmjmIJvg+1IXNGWnfjXvSpRFxFLKOp7XrLnBlg0H8tuWV7JE
QCrzAwMd9sK+luxfRoeWNqtgFTILKzZiCwE6wnqtBv6+B6P4A9CJeuJfaQon01/M8GyxwQK1zMQU
tFthgsW1yRDIc31pgR8FOB10JGU94cr4W5gtGvjwNg9yrCbl7Sx8mj4as7ar2xJsfPBTzv/2jQvt
BS4xTKOVo9bG/8DKJJJbVQzpqZvl1ch8oYwM5qN8xIrinfS7s/2MiUvHSpY1UvU1yinRM1Y+kA9c
+CxyM+Tl4xACMBgy1nMfVNS6ghwCTtJVu/7lXXhbfMiDMd75xztJn1bRClqrJdi8V8ZA5zCm0BCZ
MnDScgilO6SRtRYnudMkUfEUeox1pHHc6JHs65bspff0ysebEt5Tu2gvIOuhZn6MtsoYzl2GGMlB
w2LdmSKRJgSIN7iSh4aeZmk/YfdWlJGAIPC0zMWJz56wm1CadKaLRshuD7poK/mwLrPoV75JmBLR
vJMB98ySNQF277mYWH+mJmNRxOqcRRupf1L896V5S8EW7zkTh1x1kBhL/F4YgLzobbvb91Mvj8cn
P0E1SvcSv4kNAWU5kxaghAq6ntmhdXUZzjHAphRw5GD5gqRGqLfzawuiBSY6D9evSqJQdQrIAzFC
Dv5DTH1ALWEZBO2y+SLP4CdxDaNwZrtKM191RJxAXAZNf32wcTUJvsG3CXIQv8XfcFycf82/9uVZ
QKfTuVCnCk2b0GEPeqCbvhk0IbJRmMuBM8/iPqXzMlrZ5Zt25ElipCgtWDHrDus2SYlG/tB2YIYM
kkBylrQZz0Ju+mwsJw/tL1hJSX2UCuKNMvSWN8/KmmKK1HnZUg+/97m0sfiVVniQq/4gTGtlSErq
wGfRRH63qEztJDbzc+/mQb5+IGvC15KNuwhCX9gI+YMQ8Ruy16yZ22G8E0eDt+BLH0ajc1yuvCfq
YR7pg9iHPVvdZcnJPXNAIVi9wBn7zdkxNqWPJJDOWDVaZCTEKoMJs8dm/hh8NWyX9kYQIvMUS6b4
nZMxz22vSGfBoy6l1K70cfvS5cE+9PQhIZFSzxJHkhKj4JZhK9wNcBRq8Up2ojDCl2MIyMc+YCTm
YuBGP4pdbB5uQhxT4uKW7K7NEahCPQVGc5yzD76VZpEEETDdcVVDEAzwNm6grem+F94P9XCpHvxT
YiUUJvawpXX9l3iC50u8om4uvfU9Hje/dJ84J3J39Uq2Oq6aGGQ/vRcN8UrDfLi5hA173rdUqJDI
MdYVGBuam7bzqyQey+xbhc9VFyzqDDGsKuazsxrQlNBVAHtwJ+xCc0rXaFsa6Cc/ygOU8HXpn8Sl
VPjFSxkgJenSM4ICTlox1dmkdFh5UOeeCfBZPlyR9eRwrcaKAwJHHhnL4Ktp4X52CxjSvEquwWkw
1o79nhH2QtLgyR/jv/7k3i10D9l5CCCv5PoDBerWMGCm8pXFkF3/un/rPpr2xLqduf8DrVGxhkV6
r4YqWq8zxO1/p0qq0Ve1mUyy0oew4p1TrrP83qNKR+c+jkOkRV/McYi3xWw7Z5bX4SJo+7G4+YdT
qEFz/v62p5XmjUQNKNp9Nd8KgV3pp5rQxXXv8pMo/ktU/z3sXIEjjsf9eahl60GEaRvpAHE4bNIo
MUm5NjL1UbDQMI03pDXhnghaYls97O3TIG0O10ITDAK5+AqzIbadrimCW1Otfp6zhXEfO1lm4Sdr
msjR5mUb7RwG59K/LC/Gt9iPja7dl3I0nx+PuiX7cXpLtbTXVgIyjgs/PFyzOaL+uH+XPbkxxiWm
I74zh/Kra3sMvI4oQfcVopOysHTG19lXu0hBIVXSq/fIoFGasOh0EWuCMZvW8a9eHjvpRTWkbSes
Br4LifcrzEWsnXFuLk7XgbbhCoedoNCdvl8HJxsIIwxYj2pT9tVP/X08SbAoFOSMZuziIlcPb/gA
kWLoXpqiThaRITBLlAlTC/tSrsXLq9rHUKTbFmty4WIvroVxg4nycPqbR4OEiiCir+A9AmfkVX/V
JOpON/W52XmO+P/7m/C4+er+lV2hoITab8tXnTa5iVorGeahBLn+BxJ1K8Mtm02w+qPwboCV2mzz
9tQKicv2l1hUuAQO0aaofozGbY0dFaGUyjxmPJOubVv9s3zrXTFjTM0Gi3rnr1zjOA6+0YPZ0tly
L/qNI5Yph0v/5Hq9P5mzattbhGbqclPLLcq+LnWRxEGhI28lGapy6y4rqWYwc1tECLgDe8YhYJ8p
pZeFgnOOuSSuru7F2A922ujxpeEDLraa9DcOrnojj2OCkTBC+QjXx0zybD/xruNjXnKogIlODyL7
M9y76PQ5bxCLodyk1CpwE6tIemG4c2U13ZTHjeANFfP3WCeQkAtfgoFd+TCLkcjRAEpIa7Gfay+H
Y7JflOafi0tZK1iSZJgsYWA7XDXavJh0Kiq8nwY8ZhlyNHd15X66Yn+4yMzgjWBDJwn2RunPiDr9
69D8rm+IZuY3317KeZPoRI3xi16RqJp3TBiyxWsTPtKAPKqK4J7ufSpfD/uxghey741U9s/ZfMJU
kut8aly7sSAsHQfncXFjpuTBnNgU3J743yyd5qrCjqC8H5jft8RmDwRZLp/Rtl7APNe4lBHLtUSS
ZBnh49SaSweewYLmaeKgMgevBK13S50sT70qG/fDq1drF49wCiPmWi6wmFnZOCHDokbZxr1znmFA
9Q8RER7+Cg2aBzdsBguDRDdBOlNeN/aNYztN177sbT6PCsF7vsweC9CtMWKQ36Mg/bgyGjjWtY/U
VPYql4f+Dv7kGmpNR9nfZfnyG1o8/i1L9dNV+utWoR4K2QLLl2tzzy7WhjDvnPbF6RW5l0fK4Fp6
Tyjacu/riTkQ3nsZ5UIPO/8hVpxUgcG7Oo5CVok3Xay2gmbVygyuzXX3EJRcLOfNtWVMXr6OUt4o
pbuSMXfB78mQTKVq3FHoXFQOUZV1Nfn2A83pFpp4ReAF+77hcUvTXkC365lKpJPRqmGx0yAyrD/Z
Jg7mrdPP6yekR+aO5jnP0UEJgfmQxVQuqC4LQkyeBEvorPq6u1L1BNxw2XHYqFU2MPfOElUjlI4f
Muvinx5z3im8b6rrN1NZiWFTvzZipge8y+dvp9KiHUZFpqsMd1PlGKYAfJ4+KZg45X6xGjFVsRyq
9x5ArZ5t3oYXOznK1hSiwvU1r2yB7v8mIxhvTYab68q9XQNN/yGiVzX3uwhpXCASoiJkQZyB9Qsg
XP/ca3Fp8HdcV5SfDxPnFkbEbWR7PgLF6olf8Zfoo6jmqyb7t99wR4yeV2FiyoJqbE+yATlXV0zS
9uAtDOkJIgUyBksoxYCEs8Yk28v9DtnLl1ya8HxatJ6vYIFiphp7F7XMnuB+8li1zsP7JNUcT2Js
LhbCT2JsJOa8PEn1uDbJDyHncDCP7TPiEfSth7FpaUys5lU9To4/FwaTJ9NlrPsGTSu/Ev25cUX0
0JrVh8WE45fLs5KpWbapNRob3eBfEPHy1V0LCK8WiIfBC0KrA39CCpZc19QF0sKCYYTJ4us4kDhr
HfDfA/KkRk4q2cu1HnBXaoqFnrGBwbthvnsl0qAsYyaThIDdmwWWHMlifARZqWTCpj8u3ho5iRMx
eNLAVhtc2CtjtfNsC9CF/ii3yaCG7JLKN+eCxw2uz0I9EGhrB7vYy1azrJwGoQLWv9/ypgayBHKx
x4Fy1RzdEpgSLK5iQYPcKt7quJbYp7j15qLKpMbdefPYoXPevClokvgdfG1IKfu7wXoiLyCR5Piu
euxuGtloOS7GW8to0Sj887WFyk8WwVlTEhUmrLGT/mBx5wTL2lOZ0Y7bYTknUcjPQjpmH0Wts4aN
RJaNqzw98Fdj+/K1ufad6iCMst1H1vits+w+VJ2cZGbXvxRh28ahMDjlPdvjjX4sc4GYLGupT8/g
ML3G0yCod31C+5gL3u7XLrptxmpg+3Js8KwSFVzGtacebCe9axjWkWstH918vHGSHryzorMNPPqk
DrtVeS6pBHRwS0YvsGdtm4rZ5YPj+DhKHOvGZNwXg1OMdVeucrlRHlQeq7fNs7r/XDQ2pjjG3lgh
9dfgTPGZ6Qtzv+pLQDUKdwOwb+oH1J3D72GExxEZvCBcSmfgJI4+wrR4zuI9j5gbAl1houWqigTc
SwLHbvyGyijsPovsUuVedq119CpIcmK/cvrGeKjUkWMHh7YcfIg036RiSGIAjwM+Q65YffyeomG6
r6TTYQtNAzryz/24nPp6vB1Gy4lokujqq5mRovkyL97FVh72ecw0FR8ngaXuY+XMLi0fxQbb5oHo
PPAC2YksibU6+/D6676cGuS23Y0819mvvufvqRXzTu5aQe8/t6aZMWyHl9/FvNZb34Y0MYUpA3yb
QfXGzr+9aSxVjBIpvETp5jD2ToMy8rxzQRlD+dPfFujlUr7EwliE2JcZCw1jV8Y02daOCJT8Fvpq
ePX1WO31Nf5w9x1nXfj7zhkn/Oy5kjbpguoyrpwhyMLIxN9qYh/Ai4gCjqGVYNDyqZw/lM4zWX2m
m3hnTGKlzlhysOBOFrEpYqfK4dAe377ZEy7T1Qe9s74BDfWB54uFV7rqUF1rMY+lZpTu3shlXx4q
u9+LoQFv68+t8W+Srwd1kAt8rF0vvjxz0QLw8Zugi/0Mk4BNt2xdvgoXYy4t0BfZ+8+akRrs+tO1
XQJU0QW/st8ZbLCvFcdWs7jhbHT55jrnIx4EsenxM/PFCkMrGgb3aLA+u8xrl3Rnda8fsK2W0elZ
TfLtZj4FOy094qzXqtu38Q91TR82UXw2d5XtG5ewi2YTPgdOK4PzfcSLtVvIlRa1bNegVd2U5QQJ
YnD93FCa8reLxl1Z0KLGRAYZCy9uuCnZBJS/NMOZht1o00k2sxzg7DHSMWmHNX7VIn9nWMEeqOp2
s6LkIHneVm7aBkJ83/KwsS2HazN6DZfLl+zXWaZ/i8atPUbXrl7OTOB0tdcTeWW+l6oHYGy2f3tK
7cM0kA/D/uwfkaWR5apQTUoOVTDNYL2x6z11KVetYGj8e0e/Upog7m3KhUZGeJ7ep+NuMho3b+3d
R7qfGsTehSyX56CPcolcAos/EEMQnWb72dEMR+DHspYMPOKZnqRKIfBJeHl1FAaFEQWW3I09vtav
Zr3eUun4NY+uzU1FonNpSUyvqNhh6CmQrvF0Bjt6t4d/s9wPU+8y03dubFHcJJFcWLP2K8RFXf6d
EBuPbsgbQnS0f0t8ZPVlxcdkj/FX68CvLFV5AKkJOlvzgkEhGmj6PCKNJNtTsGtpV0ziwDvGqdWH
CQ8tm7W0nEscu5UWjhVuMyA9ka+fs1jlCIZaOTafXaHqdjoSpAQxg5lI7h0zYb6rZO+8bUw71DCQ
RmzeCr9qQjss/peaxS7WfLU2b5Kho9ZkcJpefF1tciwPq8IjKha77JIkNkt3PSHqUOm4nm0X/o8E
s+OVdEgGFAgSaOvzVdai676dkI029oPO/IubJLI1xuKwvZrmXYukmQX2WM7wK+V6upq7BMoWA49K
Tqgm3gABYg1VrrkyePwvXBv1ScGpVXC3mSMnGYi0KVRzuRqbsYGqxGrE8V+ojsN0TADHTEYFmrKv
fC7LsarZYsU01Jp2Dkdag6ttL8swVuZKTlPP+it6TRZmHySlg+fZ08D1INvIc5Qxcashsx5mG8sm
5oE3Kc4RtSV6WVQzFS69SBZaGqlXLqVF/1lmE6Z7uCkO9wE5CzjyXN6kllP+XavXWCUFSjNiNV1y
coDmvG6WXRsRMMMz5jjzq4BwWEi2/INgZG+i5jl3FtOE/T5kRCiJKFYqbj9DZ0T/UdwZqywX2xTq
QDe64MBFB3Wh4YRsV6Ncna5zQAL6nJ0GgkN3KXFfUvUrmYehei0vgTHz3rFD0AX/aGT/bd65vn9S
fbo5AhcY5lj6oSLTsmZ+Xj283z6NDeN9zgP5bLDjo3lHJgzdINsVh/QH/P9kRGzmbfUvV+aHle69
QpUZRvnEm2r4XGk2hgBfG/Y/T0nTirC4Yu/pGWKwT/xIlCVRu1F707JC0r3b3/8HnHziViTZEbG0
rHPDhffXOYfxtzs2rz/nWqj5Zf5QimcHX5eA0H79IWdh5+RUPELStclDZg856F7w95iHNiS4jIRU
vRpdc5IEsnhG83xKOnF+H+/pzvgjDZfJVUM7WMfpSyfkq1A71i5R8MjKXvqZLsTRVmIeu6k5cfVl
cWnSeMDxbRjD2J2HclgSDGPgdDeI8rXY0KiLWTShTAPnJ4uXITdTwLZHGlY9Edy1XLaR/WIcnhDd
y33tIWMNuWes/JjEOUTReCqaeQDO5D5ommbsoje3eKV3NwNIKD7FtY8n0wuY2/Ifz/dfw/hKL2kZ
oPQ8TMGxj+15H88pCdsNCPdmsJWcB2o4Z88KAp+FP/f0BxUXqZy5IpqWlQPforsjf1bBbQXenmzM
D9Pcu8S0CTlJlcd2ID7pvq6g2emeB1OIyM+wdQU0PPcmCuVQvJglWii69CqT5WT15m5Kqs1zE0s2
NTbh9LF1MFFByd/fvW0pMZDmpkJYIqX2mDe3vUOqUmC+IFMnqcyXk8ugXD4iQOlCCc78bBb1c6G0
2JW2MvwbJZmC9OP2eYsXEz/xNOsOKMv15RqXFE23eSCVHWNvnl8csPy5tePCCCq4N/N2zfHq/YYU
t/Z7+U0lA1BnlWRA6r0lcWuG0XoypF0ps209+xfNGZLn+yJKXevZXYNe9EtCnaozfzVJ3itvX5kp
s9Tio/oY8nXgbTgzucq4pzDzO6sBGG+wDR6XtArb5G4wTj4hhLDBcMm2uv1MfMkGYy2JReeU1osK
Y4afHKKeJU7xmY7rJstJt9MdyufGf2Bo6PrYytdDYlnbpLQ1YPc2CO5vYWiolDakEMuhQSt6md8B
yeytarIFAd3+MjoOJdGP0dCniGBCud2yqC7bTFb9gMLkS0OUJDQHj1IZX2pX9d3RqggYv+mprA0m
CrTIQ5QJEs7nTFCa91G1JOrnoRk81asd/Nw466lDBTr4IPemZ8LeQLXOCs3cLzF+PfQrQa8uC7YH
vS8nlogTUXPBN6c0AXePugLVhlXBi70Xc9Nrbfu+rxs55eoem+n+a3pvZLoW8LrjzZ69TPf0eM/n
wrgWY4GwFLGhrO7uMZCp53n4XJB1Frrhk6lrgBHK52cp9rua0jhX3c33lYZuA4EvcFWy1TAUOYnK
TS8T2t3bDz1Sx27WjjFjxmVWNWiDl8qZqdLvqfIv18wYAf5gxcihSmsnU05Wb6OC/T/M8x60wYCJ
RKDuvd6VZ21Zdgay3HOQIJTEL1dASEjoYc7OQ8mF4NhwQMeaLD73tWvHjWZnQvMxN9v25/IFlV7Z
ZcoE5jtZw6Rw5s3ldtvrcQY5jMaQe0x1najJsDB1dORzKzRMwsVAe94OmaGrXdbAJT1FmYznIx1B
WVVPynjb57O4UQ5JhCuZbfeiT6UE+x9Jd9acRhIEAfgXEcE98Mox3AgQSEIvhBASl7hvfv1+7Y1w
7NqygWGmu7oqKzPrYFSprmixkjGavrs81C7kaAjBLpRMQ21t3OElztxq80J8MicMRyaMK0rLwMMJ
/luUCeYaBwXAeJkq+2r044WuEHol/B6aUVko8h8GNZcyzut9FYjTT/SC6/WJIEwPNf/54NY4wS3r
y+dPzfX77Vi+erOqN0nMmMoWGKwC7eLi8NTcy+aBurxAk/XLVGH6V0OB7CY66KB8M5cy2kwv2+Wg
vlBmhtb60ZRUjQTNe896MlJoN2jGk3Ie3qCCW/nOW/0SOx6RgdmBXfVryRReOR3nJwEJXnF9vTYO
E8TTEgjE19hMn1mwoW5A/JeohUIGCyMbL3OtSdRd5OunKHY38+dZbjtcXV9FnuukfrdbkqX9tbHj
D4Sc4NjS/B37We7af5okrtHGdwuGsKtc6sssvPH4s/1Z/bB1iGaU6ycYhHi1IorHdLpe+eKSx7dy
RnHvuXiVo6iaSsW/f9ywmMDrN5fv5sFfq7ip+9EZ7tKcdNm0jj14ZRpIYJeqFg6vyX11kX3PbL8W
iV9v7rtxZDP97VZOp+tZY+OXgKeSgu+xiFfzsHgfpteoolkuZStK/h0biEK8B9fyWpngGflxSgUh
4Cxrmynp/lqXYtfe3b43uaxa5QS7K8yrq0lqvEnTAEyvHKI2k2sjn2idnCcKE92kqMJI4Agssd1k
W6pu3QfxdF7ifu+HISLIOS14ViOaMqHtWsfLL7/5wf1lOS22oeCQqajkXqfBCEVYRb5icc2rp5dE
Nh5rV3iExdf0dURjWM3l0OaZGG3i3YE90u/mAYZ+xEfgLbRXeN0/YmVWft0UJPeTzpXf2tHY1X9F
oDwwX9+cBrvLKHmvGs+aylR32Xj97KQKL0JCRg2OlsduYzL6S8QCB7VXNl8BfC5im7CgxbYbLjc1
RsIUTGRyl1zL8FvzMrp4xesbDQ7z3vm7B2DNGrtmgA6nDob0Il8nQHRaNjoPqI6zCcn1XxqsRGdJ
LVFBWmiBDOYx4dh6cOxps6oUtb7kkC1KHdkFTDDUEClUVVEsWPfH8ri96whpyOEto077ToonSBAn
PqhVV/R3aipZiwvlujbJR86ATvmOYlYI6q/R/TH9sBHn1YUxwUareebA1euXGJ+af6UE89d0Ns5F
o/UbVFKHVAbuc4z3VYmuzs0N8zl2G4n4sm356Dxr3sXIKa9lsXlU/zLl4qGRWsfZZWM3qfrN4cp9
IdlPuqv/huRy49gla3/nmtG4mSh4fCSFmMOycUoOHxnBp7VP1LKrj3Oydbl9wyl2Gsyl9LmXNHQk
2zFVQct9V7Hpg0MGimFt6TC8PF7yfxWfzg3kSNvL3iZzW5ezZ7BgBdJ0WzYWqXb+rwofuv1VJLAn
/SLmk+fZOl1fsQbP9f2xuPhMixbR22PbtN8WUfVwia/FQSZTyY9S+fry92FGzlv+8xYxBoqtJWHF
68Sac7Gz/eBOvf/Ijw4TXbhb8zhpsr04haFDUDd11jo4kuB8hgzUwA8zbMCioW6HGPqbbGdRgwV/
50du0EcU1fRpMt/qX0GzulMpX8eYP3tR9NSUNpfdoToRVfv64bzB0X1NCghGp93IXJ3FcvEVFS1D
dp8bBUwRCLPPapje+iuMolM1j+o9GSR62dYRny000M7cHETXcnH8KJVX5rKM1fKTUbDQjvbWuDAl
x/hU7QTapEf+WwCT1QNRi2dHRua/rCgAFu39t84FuMomY7/C5nf99XkOAOdBurbjrWt6QfWzKOHn
NjpYoQgabac/JXg6lhxRibrI7hPwnWYgmNAqHSBeKvGKUu0w/nbNFEVqRdD2qGx8PycZd+58lapG
duQ4qSG8Nph1Il/ootwsw/Kq8AanSky4ZTstDTWdDPJdeI5THlwTL2CMn8tfOAFX6EuLxke8rATR
zqHFLFNlNn9/oIZSyda86tDissO1+Go7A3DcIfNjHlZRKUlhOsz0nA1LmcT75MfhlxTltuzOgFtV
coFDve8MdhVi9WJ0V5f5wuJyqqq/VAC1Gtr0LM35LT4qcydQF8QS+86TbtTbTfeV5RscNTN0Wp/H
UdvpJRnQwdxme3/62PvSccUm5W25a96KjKMqjv7UzDHiehJxlKgVMNSrl2mhu4+qlyLZItlnwPDc
J6eihSy6P/oZzBL02MvbcxwNHapPpPDGdVy8GL8Sy+qznfN40SnOQH1hO2LL9aJknNvGxXrhc1dd
vz8Gx+9MI7CZks2NyStrC4Wa5WP7LVW533jXLAwidZis7AapxiI2zDpq27IhQcG6C45hzTOUAInl
Ej/gjcRZ3GLRRjll/ILyidrEdKwC7FYTDBbx37ILX74nasXtaHuvRZuvyyVOL8LNO/PQXtX8xmct
f+HS+U+ougd4HXswGO24XMt1OZJKWMWjVC/5aXunrq2tJJoqRXJyqDgqTmzrpQSuz/NL6yKUC6BE
3lsU0+s4c6iLGAZ+eyT3VXVjeFAhli1ku39BrxLSoJf9h+94PlSSn6sw4r5bMC4MqZFlPLbE2Wpm
EpuoGQjOiJu3oRcPMHYfFevd3dhMVyOpj5tyk2T0HPQM9dpHq8o0cJysqc/MaCi8Q+J4/HS2zFMZ
PTTXvVT1PupHFUtrgn6PGo1rnXq9+W9IOWVgg6WsCt1C1lgHD08vSNxjwxdBgkxK1K3RlBPXkcYF
t/LPALWTMvBzAwjVu4KdR9U7GcC6f2V1PJpkGvb2bXrDWrpWH3KOUYYufg9ACwO8k/bi8MB6cHQf
W0SzrSkDmsC6Urp489Jr+bWPrTzrUzfrUwXbceNLOQaIqBfDgEr7b9M7jTJ257Ld+bvZPNWoN6lu
TMc1NHaIodv6LTJAzusZdlfXanH2C+OqB16vPv+j/NH5wOnS++6HVkminh6Yqa7FPCgmnS1btnVc
FiEdhXjDPo6gDtQLBB+ihPNS3sXed/sNMGMMnB/Bx7+NZLZuanvOaSHZLg45QSOr85U6x2EWtNU/
7buC/m+/Pym/hSpmXWpB2uq8ir0QLn2DyCUAnpfS243bgSu9lVVCQXoEbb8xDMAWRZcsjNwAy3Nm
2rznVYQKl4Wxe2/XumnT2TGz3JAN02aq/zcgX/k+KpSj2CKZnOT0osRWWd51mKbGpxZEcNUpDJI4
Tw2LyCos1s2f7mcx7HsC5cLU1c4T5NWLGuZ2Do1pQI3mTR4GCW+cRBFGCe15/9kr3poLfOHjjwpu
GqSESckl6wam7Ab1FLq0iR1NfqfMUOxLE6QKkQZKGBAJjmmF+jzz+nyRgE1+Fm11W7F+/jbRPCT1
UHOeGwMnqvqUqLc0u788t+VoXBwn9M0s1Gw3MRNNsx3ryxe1c6Ihan9X86N78emGT48sQPCaSGwC
y2wv5W/I9P17mys6G2Gjw7GeQh+4WCvF9OxmYUdUrXD9725xtk6NPGe/BFRYxmJVdb84LKvkInfK
ITDwuZN03SO6eMR8Mx0mvKPI70N+XopuIMpYEmNQuCNAIFR7h/1cWU6f54r82NbOcae8lrcfqllz
fpisM5Seau44P0wgXYBgjXEuMrdODGXzz5xvVHaweFK5Hpdy3e5XSQgO5qbhRnh7fuhdF50cLNoS
jncDoHbl5i9ZTtXXS40PrUClzRg6tCAn27zneo/B/SXZz+7L2Uipj2SySzG0vl1iGkMVUGM3LY5z
DUN/OMOnWamWw2Z5t/3Ifl5WQBdX6+utfhQ+p+mc4UhSVMkMl9PUsnXi8F/o5mYRg7+Pwql71U7j
LCtkqnPfL9t6cUb3hJ3W8TiPYfUurvXMLLtpnPFglr3ldDcp7w41D9PrBJRJ1VSoLuizlcHFGu8u
cUfOMCn/MWCBqqTK7ncKU32cx++L5y8C6AZYsjTczIeouazALPdP62HoMZ0xJRex5NTH3VGEXOfR
4FdbgPenB8QdHu3XfpTQmIutHLlk+eulxjn4hmztuA3nkQanZ0H3ltzWF53du5AXocPPQwGkOM9P
yjaVUw4A35trScOr6pOBSysIb52bjTfi2Rf85AHFbTElN7SJD+99g5agB+UC+vnsrGBav0lpUz2o
rKHvNe3eou6znCI/4qDeKkQlt9Xod9NmGv+vdLQMcNLyLWlaAq8d2r83RMb2pX8dnmeUrWnzI9ht
3GHA7dwrt5vy57byw1o+qqdwL9pHrII3RlC6980dR/fNr1YEOgWQ6h9/PlPf1NNvMHtgfL4Pvw9k
aXjWFrud8rAepFNk7t2PXWv5LtXlQNNk+/AV7LHubc5oaEXMjpZdMiQhH2sGosKoxrZsu9osbjdK
+iDqKab/zSv5KhgWEZTby2d9T6yE39xR5T1pKIiRubg2qblVjG0WcAlkUU27qPDlTJd+HD+cy8nP
RBvE2ZpPE/Giowf3bayhOLkxq56jo0IcGySgJ2V5UJ75APcYt2Mo2dwsONopchHv32ROGV1seT1N
p+36Hg6DS2jIpjsZYE2xke/ex7bcoSXaCBfe59IyBWM7ihoTLiArUu1ohncBECiaDDMZnEcJg+W4
1MqzPulWpwL79t6EBdnZj1yzuKxF23J/EbAzbIAdYOE88qfJ4Dja/0g9LLzB5OfR5BKlNNLQuQUe
lFkr6gPo/8lEeBFLgfAPKnK6+QYmZv5rghrlZ/4aDlMR6y6HHtbf9J8GCJs3W3Ck6GeZjPmeauXf
LiYemdiAlnR8JY8+9q6zG/M2Ju/R+7qF+xzM4C4DmLTJPROy6FP3/nq5Vx9fPFm2ldtPFO/HFNJ0
EHUY+J9We50/BMYTGPAeBNa3TrLqxRw0A8EeSnv9ODh+oobM5ZPCt3R+hYf3bj+5Osqf2fQDEw39
s2d6ETC71L6/pHd+9uDVCz0TMipzpDXO6X/PtWVoSGuUapKkhJfJNpyUTic4wN+HCC/wyUrDzzZ8
/CU2iaEEQRp8f8l3YFzz6U5aE6ZCnKjrdt0Uy1bCaGOyLYn7d/B54b43Sn5lkS7QI9MVenv8Hm0v
vQv19XKux+Ob0XAha6YCOTCHRgL4drmEtIVR9tOJKJ5sA+SX3SBYyIWgsZnXx0CnPReC9yfoZHBG
rwroXmtr6rphkFqGKKKrWfRBKQ4JMVVi30oNOHCbspG7omEaNIr9SYkt2zr0UWhAw9GqzS7iHNWJ
b+VcCpDTwIlio+cRuNGWtRnuUeh0Xv/iDAUTFzSih6FO6nFeY4UhelBJQiG0pYqnOqmCr6xtipKt
jeHVT0L9ea2wbsLUDaqfzDvSmw9mPQxG8GXzTv36ZosNcaTwpHg/Tzgg6KNCck0pze1ehKGANr8W
tbdJCJEY8R3NWkD4fvYy4nL7iJ3V0Ip+/N4AWB/k4KlvFwqMefzCi7T8b/s33RdMyCvz8FV7Pe9s
WaGt9esy33Tqh1+oFnTDXgF+pU4qGcl74RNy8lDbCqSbKjNSI5/vimp/9PGSo0V587Z+S5xryVxp
iSvvGcKFM+XNqmGipQvMngbrVP8a4gYeOPdZLDOcy/nEwAvXE71Mtt1V+/ptsXJBPZ3ahe1bWumw
7+9SzTUyoNbWpVYsqhIbGtxAdZ8BBpKOet9bUxNqXkn+VRzInQCDZ+NCqo9OR0HnLdOreiYawW22
GjePhge6aDzNWFNfr5pKqrkoqtErOD69y6r+BKIqNr8tygzkb1nSB0gR1rJyOVQ4jYLYCCqeJUfi
5l19pelBwzzBuPOQSqnyqRLVUuXcF1vRdB1MpiY4vYN9yS76CaMUQ+xFByQCYZC9GLOXs3AmJN//
3OxHhcYTB5KK7sMDjr7DiN95NY3Wo9O7Nz3GJggCsXkriJ2yv6G1uxpbNKdtJWPADNJDOUKVxt4F
ogn6z49ll/9k8NohH6uagBryHG2cGjFRcEDaBza1TMG07eI0U1kYi1FBK64UORVvan/xWWaAPYZ6
VyjlyxkkznW/GDFtPo3vjvdGgWMIXp1g1bv3069/NrwxFXS/5eLgvK/uC7EhCY3zr3GpvXV7Psy+
QOJ1DFsm3jTY+Wemu2czaeiegWzgfWTl99vgPts7XYwn/jz1L/0EU1DnP6ZpsprdVklBqrfuHkl0
8RodakXlAkxeks/b4tkyLnp6G6yI2wyrciN6eA/cK4PaMFV5vE3Z85vWUzkPizrLwhf9pv81cwah
mzXBBJtQ4VG1fTOOAT/T+l5XOPgutF97u587w6vXx+jQvAxkucqH1tM3TZaWz9rWYKB7efWda114
pmfi2xffISd4cM0nTkLt1JbSkd9Yxk9lQpKrwHLwMM191YhOgbCDtsfOptDY6HK4gAuLmuqJ6HvB
m2CbRh6vLHLVHDTt2MAjTGABIGj3YWVMbFhS8K84FF/FVKQQJRiJ1bMBVg3UHOiBbkz59KyT6/Mk
ONe2j1h3ZsMLHpJdwq7lixzCJ8oHyIdIEOrJyNbHGLXwbwIttwlOYdfiv12K04FZ/h14O68WdKYM
KE1vamuGUqmmLvU5O5hH+gCnJqBKaHIe2ZuodAuMgEMlUl4ljCNup0PT6vqBF3CPGpCK5Vu65nM1
uCTjXjF51MGrED5FX47nROCLFzpz9tNiWFvwgkSdDPmTeGTjv2MdOmFkrkD2tmCaRf+pwW/TZj9S
umhnhWX5BnTKNy4COzYiHYxJeSqzC1z8PTrVckzl1bbuoET2LuNQfm0Etk1DBbRTDrNi0RC7NZUn
ajR5s3T4EQ1lz3snpJYVRfKj8hxfx+t1gHevmd4618RozDv59c/VdcfW5djSnlDo8MaaQgbWy3gC
LgR3/I2Kq+rC7K7JD7DB4X33NNSKakso4SGeUP0kGs7G7aXhBBYDfSu45znkLGV95/S2+UjXMdIS
bRBJel/zlxsnOru7VT+6AQl+gXkSPSjGhlV4KcDMubKaTRRNc1SCY0rloxkSp8RL8TnNDpIDw/uk
lIHS6tezm40q9pWxW5hDFM/hMHW7WUEWxI9MGf3XEk+mh+I74EQNbQaQtom8FNyu1tUeTBwq1hgX
NqsAql0wGOPIFaY+d4pNuK3UJPrX1M85PYszd20180Zq8KkzTTTk8VqZKIGupgIECO15q52jWmBr
qIMY9QSSnuIF0CO9TB/i4nyUwGSlfHR+YAenxqll+5h6SyFL5iVOfdlQhQVTpqEcdk8hVrDWhLGp
7r513tOahIRF7XP0tYMdnGp/UXV+1svQQIUoHuM+w2mJVcibj7AQFW1uErvRe4zTMEEt+J7c+CQJ
02lywYpUzItPTY4CC1Ocxz7OC1er6q5YUVKBSDEQh1p0UJlEW1aWmEUz7257NubxxiCrZZxFowFH
QsdQ9T+kAZhHURXk+RwvkGZvAVbNjHfv3tiCWb+v9SMDCiVbCux+ENVhWji2wK7XVW2TqVsM+3tz
pXU3A+HK+Tfvczxy8M/xIMULyLcbDRfVJ0gjY3S9a2bm808Ukv9w5j/okVJf7q1pSDkh1O+aczjN
1e7vsOI+3muey1UtyDJOHT+UhOpqvjObiapWZHTpy0GNfdNRz2kfBCiAGzg3RiPpdpWdkRzumK1w
T7UdZPLOkIJsatt9fxvwynIxIycKdOS5tfXohUc4S0/aqcXn6cEHKKiGth8qmUzPJMF5SbmfehWV
NFS87/NQ8WhWWjszG2R56iYQ/fSn0++3B+Z+I39oPR0Wex4+VT2BXEvKk83qobnZLescofIt25f4
FM81i1mwOm1np2y8SdaS/f3H9dC4sqBfNlybLpzNbdGgeceTLyEoWnT1ES7bppCVP+jvAWJi6Y8v
KKJlw/6t63cIntLsU/XUXJxrIgAP/0fjoAXsIvRcHMRJd2tbn+vMkqs/e6FZrkSal64/2w4Y48m0
JBgPQBcWFQl5ho1Chl/Yy15/Iyp7y32xuRBJP8kUlLVcIqQ/bJtbUkgt/s2v5lt+JErmR/nPP1fC
+h0m8ujN75+FFUScyXxKVrDsWy0Q92jRsslSZ/JlnUwJpmC9IgJxMiVrwD7MhPzdcMKKQ4glZ8cG
DZf1Le9LA8iloDoUfzEHs7py0zU5A/71QoBFtrydfh/kFq1topa7VBNLTbOaLWmx5vLV7LK/XMTH
hMJ4EDam8jhshvJ5jJOjrnhUbOT/QS47wgYBNP/t5P9lvzQRLD5beb2I4ecuO/mpXmICdhJXqvoS
hrMsK/pguVNSs7683jXzuI0617MwnDXR4lUrpknk6MT5nhnyDss4nLqQ+sOuCf/KjLP8St9noJ0w
dN2htv5NG40uNGDaKFUrioKXk0VbzSKIdYoNxUanwJB8tOhjBzSKY/+fBgClJFGrnipfPr2R+/fM
F83dy7Zz9HU0QBK9YydUS6eWYSCxe3uOD+ATHKIfoybx0IJuUkqD2qftzp/iUp3tXqEGVcXeG2Kl
MihAE4IozXZp+3LlwBD0lhNUrNf9z4kdWyLevEcG8zlS39HVLApE2zyGz8kEM8rTVOWF6//X0diw
hBrXNDBGbe/Ln0zrOS1KvuLV95oHwfHdYJxW3liQ2/gJz7N0U9XzlOEQON4Sucacg5hMNsiFGZ6Z
AkjRKU9uKcbPL4UvVXTREKRMe98799JvGxosOig2kOTW85rCcAIeWVRxif68C+y3fY49oJcdcJhZ
RiKQTZVNZ3kmz1ezgauv/JZi7srtdXW1LrPnebozvvippa0QBzMR/bNeaGEWS9PFqxarsoYwOszU
qpzrmjWVfcwYLs5WcC1oiI4En2pKUD/5X2Pd3QKA2HwHa0hTC3GXgl8qxzGd6tMv+rUTlKfP55qZ
6/pWMV4Aw6gtjBXb4QjaVTSk6LSoUJENPDMhgwL809GVaTj/A4hKg+FWjhMttW5t8rObbt79IPQf
X3a1uSe/1RTdlPpgJnKilkqtGaykpYia/ErxbjpTMjg22AtPJeml4aG87vxNv8fHbvmv1Gik6qvY
tItLZY5R8TP/KYwX2Lc4lVciNdSDt8JbcIdCXM59PKSjvzc9n8Az+wwi4WNILTgMKVJZKBq7WKxj
bRsHGIqWTZfvpkr5QGz88SDIeFl+CQv43hqe3xx9amql5ZsXF4vNkDv8lQ6/lEjfE5iLwk/1g+xT
U0JLV7N9qII/y9o0RU9TE4JZA9lIw4BEgbPtrwWUchLCggQI7gGDXDlTkVPUXNfgu6LvWT99nkZc
MhhwUuHcG1LXvpF0dVb6vqIauS2nIcu9V/bsqsH17GGzndYB2XD8qAnqT0sOO71zZzir1zqkcUy2
9LcSLJAYWunbZDnF4qdc1vpB1KydiNvec2hpsQLDumBOa2y7fJ7jXmn6NOwlEMx2v07NRJwfpU2j
XBLSbk3S4K0oCUO0hRElH6ULwxgP/GVXdoxrR5TSo1NtzVPrRQf2n53EdN3fjLIr0u7kK2dD1EZj
BNFNzPTcox6CRktnvaIXlQ//1jndyq2ULVT44DzNNvkzE7hIfk/lH4z5J+Cf75uHYv4eujP6+dMS
ZXPLzsMPgBTivSIp9YhXZtZcasmiNlYAKhCkV7lB4GDYFSAHchuHwqSa2HeUFX4PSkh9SyOvH7s3
BAGrf98RoSCi34XPJWHaG8h18gnn+EdCQ5b7s6c6+c89+ky+7rA7oWw01//8q54fKiIVi8Q73YWG
OW0+joVaMaoFEqTod2omMlWzqx/LhorHkCZ5yLcCRE2kUhkQ1HAkMK2dgivLJu84WkqhBIoqXDTY
zOgDDHfKsCNP5UlzPxNw//nxoJlAwRUXbTQUlrLmMUBAq8HjV73JXsFGjaMe5+sG3wtjLeGtgV9Q
IIZbzjJVFPf2HlmQs2nvb4gbzzw+mLEtq3cpX/Pce9anwQemHbwTvFe7WNnVTWF5D+95a0pTrCAk
AGYs4QRYvSYGZI3vELM4X0sNMaWcCNgxjcNXcBS7GYJxnEXmBlZ2v1cLe9k+Qy8/sp/YEMs3N2SH
nkYYGHCU7fcDjHirKTC0G3Ovmsh73I90x14Tu8LZO0h/3voLh3IOb6y0lrgoeED6nCcfldxMOizJ
0ZTyjmyOv7Qb4JfoGjKGAERCKhGZvHIz1ddU9IRAN69goNySAezErpmnynJh2DHSnc+V9f2RFDlN
GDdS5rv7c2rkir/ao8nPDEnXSOB8IOt/0bFt+4jMDDlQfbX83RQr2WJr817AE+9dx75EakZd9K9H
tTIyaIgLpzUOG0jGmdk1V35kGoopNZ8cV0ap+7++xPNdMzd722axLsuPCzll6l/LzMuWkG0UBAB8
0K5nek/sOhVBVN2dWjomsnzf8TqeZJuByvUpddQdgWnr94QEIT+Qt+i8aEKtsBsHtykIPWqjx3ge
2c78nWoqGchd5glWV+SMArFEeJSYKXLk+jJfhe1DP89GJ2Houjr5CDKdXk5wNrwZiFNytebpWksS
sHkTnJ7QcHXfC+1buvo4VJ+Iqmh/ls5r+tnasjIYrq+lYu0LUlqZvy76ho37Z8FtyUX+2CDm3/aT
v8hVQ9nSamge5QCqyfGpstEf2fL/kPCT0YIRfQM3ThXhcf7rqN7qzu6bQL1Vx11jR57GeI+zWW30
aIBeXqKer7CeKlhO1Fmn99N7hmTtIlatZpk2M8QWenpwwmGAGXA/KbKjj8lBl2c1TfgJTaMj55mu
mFdNL2agXQb3YQSUlbhjuxZIEl4YRCtwb2+GY4gJi8oJq/pNFCMrKp/ZDlPU7NtAvDdRGKsceDH/
OrLAFcv/NY/AHdcP8QoSc3Go7Ugz4KSX5qOPYgiwzKCY31qyfzxFQT6VjHVSNWvkAeZ+28WPUofU
HIdXwv7FlsbwcLA5fvz2BS7Cg8zsb7rIR0xPYW+qH05t3EFpQnEJXwh0CdmyWjWxaKW4HSRjKXau
V1D8wNmG9xf3fmfgt39T/+tcOSsNUmedm9C6KyFpur2qR4iiFfhMlJaZugLTGpGaUKVwNbJIUyPn
XxSeHOorDsU8VdWFJAtNdpF8jnPoKkA/1dNb/leQ4ZoQvI4X6DKJRP/6D+lNvZ7z9Syzi7r67oL1
kwkgAGaHJHV/K13vH8eEaJCmLVJb4EOJaghMlyoyg/6r61KZ4ti5iJwNOEWEOZmX+VrsEWga1DR2
R+BF2hv3b2cKWEpKATRNIbLcq+tV82p/y0xUK5qUvndUxVLVBRbNdNRnmeHxm6mqyniOfd8AG2EO
6ShP/6p//W1Ng7R+0KkCvjIQxH5DOdFGc0sBqbUmd8emx4XUvdVbZpzXka1rNDf+mNCyxnj2dDPx
45C5mmSaas7fdCVZ2Ze3tXuHio0Kg82nrJwj0JYdk2FtZtdEccSgbcKV//EbRBuJBHH4+kuxFQzK
CKT11KBeX4ygg4+JFCcTRx+/fxTWGAp+uBixL5q5h+a0o1EA/98R8+orE7NDIYKco8xU94cQ1VBw
vUQNwYy0+S1qb6aZMa5LcOkJvqRFckss+C/eTIkA71uMcBcVK9ijMMozdTnmeBABAORjP/t1bLV7
gMXZorPONEJNpi8IQ1Zq7KvraQpuMFy/iweZwA4IcVeb+j5OyCKDYPD3aJZ2Mm666ghJK6iGRQPP
IOddS96xOAvMo64ob91cpMwwF84bDGOcstOMMNmclw+NA+b3ilvYFoTf3Db38/L1Xt7nXEQlbWTf
jlKfaGM3DexsMQTM5TgPAztAzfs4gY6lmVX9M8aa1bxCpl78ePyGyQ63v17C+vuMnm1Y+z5OMzg6
wNDTvfMGUn4OQ2Yz0+L77VOOdZ2UmHBoNwH90oR26bVzgCUBQ0CWRIfazoMolFJ1QwIPn89g2Hxt
pIhuILxI/kRqUrCoktzWIMriVHCy/A2qh1tFPpVbtfeFxo0X1oT7GldzBf9i1YbS7RKm5UkdZWpz
k61ZduEsMmDx/X7U1tmWvzlVz5qo9xfwLMqw8xW+BqfE1FXgo5UkP4/f5+80iCc8vQ+vuOkWLUJb
xay0w7arJ1SsQwdqGviLjsRWYdbQVlOJ9EEKBDgQ1BFcRHYGSttMN1N7b/4+QXkF0+F2AFNBXq1r
oqEyf/5rPyflm2x5li9GqU9O5f3ntX9COKnetsFOIL0upxUAPEus8at8R69AjkPx8W5kbsx3OEsN
YWDD8DlcfeNlr8ao+i9A99CzdLGg2DIY+iX5Tg6kBsuNZRtAAvvgVk9PmRZod0P/jh/P7/y2hSFg
eBHvG0Miq8l86T6ccA18MUrBOOLFa8ZwXfZxswOXmCylTpzii38MHVRlhZ2rMm1DCWRXoj1/BkIc
MjCb8XXyXocT+LV7vY+Kvft4+739IEh7CdZC+9cNZ0UVkG8oEXVFjnzOYJiNf06L9Rf1JydKTGkl
rCMuxQLy+/h9W9Uv2fj8bXy6WsD+mqEEQCgzfA5KOlu76XM8f4dl4vVtWuL3fdfBdYbcIlTJSmRT
eJnnsZwucatlbs1oUg+y9WVrX5wHklAx3Z1LfgIVINMAQQqpz1cY3tG07b7DxzZ0ORJDNW66WDno
LbFVnGYkk9hcCU558PYiIfohBiaRcztFEK+22HJisQwy8IoGF7DWhTARoArSuaP93FrHDhr7w29k
Mr4MQUCr8BmVrC2GTT1ZF36MRJykZAs3rIM1Ez1nGZgez+A5Dk08CkxQX51SrxrIbNhCVSuXBOuB
enTk7jfpAwcUset6VM8FhRp9VJbGRaGVkI7IyHJh9vt79l4arsZ/M2kEbRwnvBdcFarvsQYT8IK0
6GEsCDJOrNseqs9ADw7NwcSUK+SPhpM1Y1osYrOEhjDWVD3qP/3qQr/QYW+AkyPNy4W+QTRcqBmP
5MynQZiv5XQh2GajAoUwmq5BEQ+SpgD/ye9iV5mqX0YrTfEfpbNoqFAsxnd2LNqRQ2rTf44Txrb1
WbtoYCOhhkbWmdMH4e6up82sCbXR7vxAiC3sjuW1WetQvVVzlfrVY7f8VPFOoed3Nl8Johw2yY+G
lCbd3f9jqxxiKKleDVq74/22N02yuaYroj88qiGryoNccSBxfSJ33GMCBv8ewgqgBJtH7ZMHS1tl
VQaOoRg/N697VSqk6/nMizwgsBebLAUmXy7H5+YYLUgikoM5bSuPd/MUA1nKWtq1MpKi2aOf/8Rt
h5Xuc+XTuiOfF6lWtScy4nj5btWSAHoHbSNbwBEmX4qWEH8qp0tTHpfsXpctl5fuGtfZPgSOdq4H
7uci1s8wp5bQ93gRrSpxY9VwzBfb+a5sZR+1d+y4LXnJi7ObhQAcMtA9k7RT0MF9++/ubpbW5/IF
voYuEhDg4/fyTbtlzyjvXBM60p+t66WeR6LHHLRFAx8NiJoZQi8D93guc+JYw+kF7pbQzK+6NG0i
TLiZbE8psr3Wi2bnMpwl5g5NgFUqlF/+vej797Ou4B1aMZTmH48Kf7J8h6VmzSkikmAWhDFU0TBq
MONhhvCXLSVSrXnUXIY+fjmHa34vn1lMrmeXStrU3EzzWSUglc4Uqre+qKBf0LLfeti+9Eiabqoq
1jM38io5aMuFFuga7rXkINEKhbu21OZtSyOAbKKjiTe/ad3yFXUToZCaB8hziQJvoJaXNMWpXZsY
azLRZ6vTBiyVMHXJbAhbTuFsJXf8XBCII1Hj4qndKKt+1rpGungVxjcoba1tHwS6roDSiujWu2AG
FEo2hjOSYYqVwGFJ5/R148kltmxOUtFAhbZCZZ7JQK8UcuamSqqyDp/WrCCIF3r+lnzDz1/N8GCH
sps6aYrLbv7Wxrr392xNPnI0L7xngEuS7GHgHbbdo+cuLo6pmAuA7VcX5df69dxZtZJtrjG1kJah
BeqXKdOlrUl1tcI52zivavDh8f1Ru+/by2Tl8HL/TLf33TuoflN+VhfVS8t1rlRa6kl9l3g9THFl
GBRy1mg5AvrMVq2I0XqDkRXHK5JgLz0zONjRPBeqMG/rpCt1Ljmcqpn+omu+/Vuudm9eKvcq3fXL
hNxQGcxLqBbxkYbOBOeIRCU/3bFEAva/pUXDfqrcTDSKvVzDYfXN4fpEpXwb0dH3XqYHnpI5WXbw
g/vnQreYKQniJZBrzXA7X17OUYMM8VHOOWdhVcyLXxwYTLkXfYksPtujqRN+RaeAXhoLObwOzUgN
k26YCCAuknycJuXM+FCnxnBwpyqLj/MWAspRsbmhszdzUlP+qb5lsvmq1wHx5GWnIfmi8BNjBF+m
ie8Rk5Haqf9nAvFxep0u5+XN56mzeikgWneTlmC30E7qAI2v8OeKXRbRcTej8rKzhuCZ0QCS+5FD
fgWTfydOVEfhWDi+6Q6K5aJZnNdLk7udbwusO8Drvg5fiHKLXBWt6OKsegGf7V54TigmlZUGXBmV
IkPetBYU5YrXyP1muHFpKsTXU7TMf8nuU+32DebSIFiy3PGNpJ5/cej2hnFgSuP5srwYBsc2MoNh
ILppyGolDJ/t42w3LxWlswaDzcld7qXbnW30S8GpMgAjroaIEd+qH9Sjq8lXDJXIUO9tfhSGkbw8
EH/7RSCWJxiv4/yUv9PYOa3vuMPRhbM63Aw24BgQRDzEPt1thwHwID/IDhZIj+eK+J7tAP6fBh57
wkUi4sqSMmWgavcpMMw/Q+Upezy44NCneQcoO9V2DCx3o5WLeDrd7+UbzVt8rD9ewlIWnDuHJ41o
ikve55ZiTweidJ6eZfv5Mr/MJcNPVnZJegpjiphiFhn5ecPm/mUjw2wfBsm3xMcl2z8Uy+s5Ylvi
O5Wu3IE5+dtX1pKWmLufmujPhuFMuibqekBgaNPf/pm03km8D2XULfmiPh8/SRpEaT//Cscwd25p
ZKo/n3fygvcH3UeAGAL36wmRLNQcyvNHVVkuxU6DPQs10Fr+ODBOW/k091XvsR2ZXVlSJSx9RUnh
Z2KK7anJRuaaRkdXZWeCfKbuKCt0MpbIZBS13e9Jri8gw1MRo00mUsJhXzhO8pve3QLHd/iECi6n
ijT4kP9OftJd/djN+xu9yXKa/vQyTU/F8Pbj8SAyocdqFWerH+04xFMHUmrGSX1eNednHA62d+3D
d/zGHarYH43XEel+ua07o5/59uLad94hUHvdfzSd15LjyBFFvwgR8OaV3nvT7BdEsw289/j6PTUK
hVa70uxMkwSBrMyb11BDsPYDPIBhzeHvRXveF6tCwIahnLpfwJMZYdBUDYuzk7LeWw8WhfEH5z6D
9eWRraj49QKskj/u4JCHTPFaS0sBXfX4EYNmQlSBurLVboKN+eIo1k5s5ABs33+cON1EperQS2BZ
x0F9qThq6xcnBJhovPTn9aXbqRSnGv+pcC7NfujvkC0ANH/CK7pHMwcxn4mTGije8i59ppMrcPif
fAH6m6IdRJUNugmPvGbmwfDaZuwZzswVPY0rHT+HJb+vhszLGjv4E7yIC8guLZh5996oHSy2983W
X3KOQsnp+WqTLWMP8grsXusFHAjKDu4Ic6BMTrAEtIAmGggoxMgBLWS57U98rXB0pB2s9G6LU2Cz
q3bAUBMs7C/S7odU96m8PvgbFfn3vZvdpTWFCHsp1pkL2j5MN8iNmhEVdKg/KBAIdejwpg8OZqJK
5Ie1pWFEeoGH9qFmTkT1x41xgFXBVZUIbUG0AlH9R5wvP9z+YBj5En/3rTshwwNGpNgkQFZ8MzCQ
5gCE6U/OIdJdDItQsKirHING0qM2ImdBP/+Ek7PQigi1zleH+tD7Eu7uI3Gq9O7fpFSq7MCxZSaH
Cwurjxq7cZs91gGPQsT5wQOh2JLNzqxEq3ONZvF8nNN9fRKjQ/eDm1Sy+EO2GEz21XIPSUrF+J0D
CEnZju0nru9s8KK5/udt+1klxoWZPH/7M3ina+28xOsFVrH07QjnaljRxBgZkyt2NSbjoLMbrwVp
KnBDGaHgQ6M/lVd/YOgQlzD6Qpu4+snm5OXglgi7Cinusv1GisO3TUPm7NQ9XAjrihd1N8M+HOwU
ryGWv/OHjIU+W1Fw0umaFb796V3e3gbk+q/5Cn/YL57H7btiy8zSaF7xFiMiBESuS3IAj2IUN9ce
q5DoAlE2WvVrZ9vdw8XIJZlDORYutGBsF/EaI1bF4j8kaa2KaJKCP6zYXo5YYCS/gmwNm/8WHdR/
CVPBhS0UzDsYkWwFWZeyRXICJAACWoOWhtfLJ1wLsNfFip/1AeLpMD0zMHcYh7ELKNBh9sQ3TUAC
+TMjTRn7xmqj3bSXh4Dxq335d7EP5/6Wbuke9AG1wo47D2TAOyKbXNcLUMuVuwFyhrqOgOfOWpP+
HnJzuIeVirqYLoXJhjgLtrgEC3Mmf9j7z2TDCXrKd9txQe9QzhQcMDfKvFzC1JxxGoNYwudY40mO
1SzBc3jaMYhdHnBdkGjxbEcPKL+EoNL6cuVtbHbF6Cj/eUDtTCMIu3kk0EKEQFmYhszY++MMj+JS
PE/8GdwM2Hs+8M06w2HTkY3G84hmyaJIz6l4DTZjdL32FDh7H3z2zxFoegesYH9Ki2Lr4jdq8JFg
RKxqEPCILJd+weR17Hlgqjn3Brtsf63iFefibefh3eE9hN68vvkoRuMJ7tTmzNrjVot1NtqNxdv+
Y+qfl0/3FWxy6PH25p+xFSJW5B7ajj5jUfAQQGf/hvpC0sa4+IRM+yKBiVXMgrsLJcgVVzSqobyJ
X2za8B1xFiB1xnMAEwKBmgRc+mDln9Af7faKQPFYhe24uYms12fxEaTlZmM+TiP3TVQxbccIMwFn
VDxhGdZu6Yy5CinB1l10L2/fr6q99WSjTT2wPz9v3t2lrfjEc2qZvOULYA3h1AVLAhMaBTP51Dyp
+UR/qbD1nhX8LbSKdxcI/mq8y6NP9oI1dc2JZMxNcZNPsdf5EBt3ew13tPgSeKE5+WwewmAc3QhP
7DeVQOSj4pR7EGwf2CuiMmAfEn0By2bWTPsOiH1laUEziKKTEwJFiaCvoY//6D88dIGEA/svyJBg
qibqbmlBOAT5fKxoaQ1YjsIihd7HUga7exgPQvQrX0SgUYQ1MMcMvG022Zh+zNCQsX6oNpSYHhc5
HHy5dVFFbs4cFcJZijNpXcyZ2zCR5NvLp7DBOARIh2SP/i3b/GaYDxecL7GcVs/mElsWmNA2pv5k
dMyxH9MQKCKTRPhS89PYy6yI1Jpuz8OTu1Uno0Fbl0LtPhBGwR6M86VC90RZXCJdnP9g9AKZq9qo
/LfgafQeylo9yw9HlKIZUAaDwnBWjojlYQAtfvJlunzUH/gbXhpgHIP2h5aUjCqQQrBxD9nkh0he
6FGB21MO1L12o/v5t4JUWRRgxqUg1kRsRT3vDoQoEHqENEv4LWC3SldkzrUfa81OBYgH1tDSvFOi
gidH8JJvMPpztT07RlRh2hqPbABabE9Qz9zxKZzRQFH3hG0QinTR4ysnsbAFqUUBNr7g4KGaBL1E
kIUYE9jF2jEeMghj1nHi0GdcBBtwduk31KpwyesoUI/20pYRPZ/H+wZpLqrbJxFAAgTk5+S8D8Sb
gk27Kt76gU4Wn3w+5VMX6/CEPQYALsa9iOzf9Qeki71QMxonoDjaCGwUf1ssRp7jDzFhKO4J+PhF
Gkn7hGDxiWSVTdPF/+2e8dK6SUIaihXkkv0TDgsKEjLjBtuVi8HbVgTDkSnBpzsMxFmXQqLk2qXw
e7A54YC/FFtK+fgC+oQ5CQuE+gYIKOgZsGIu1HCePSHeP/KyDPLFii4YRS4ADb0nYnIiN/OZ/xsc
6cIO2I8vclybZIt9S33XfToI+HJb0kiYhbnL6HxmL2k5rPVtuGlWFgFCHAAsc7D6gibJTpuOByIP
Kx4sAoIJc4pNHjGGaASrMkASF3pFwbSgmH4zGfin4oH0jfPjn18TBFiigr076Wj2GXOfeOFtTti5
ffVk5xEhc+QExbo2u4N9r+uThyJARBHB6/3NzrCqVhZnEzhFwwP/CfhEaJ3xbO79lu3zcthn01+A
46k1dabBJlsy5+AdZ02C+wiIeInf5gkKfZUxxkxjFV3ApLq7XOJu0ldTicwtYp5CFhgBzBJ0idPs
kt7KdYimyxEWZM2Xa80iFjSu0EvBfifHrHnQZODecUxj7KMyY+Gvkyc4CqdBsSG99oYbCARk5DAo
UgrnADTC8Jpbq+IvETbwzhVfY0iNrShiVBwOTkjpnFhQNjG5ZeipFzDeKTWUlGGFVQVlAWSlRI0a
AraT6/U/BTELDnGqZW/k0agAwXVpa7bZk9b+xZ2Ukx5o7uF/i4MRXOnlPfyd/Al319mB0qgHulJ8
Rq0JaelsiGBwQqbdBn8unOf9B/xV8RwrgLcMFONRvcC5vTJY0I8k2I9iEcAcI7YvVLzkyXzDdGqx
6cVJRFgCQBED5RX6SXi7sBFoWLjRKbnrP0AiNgar/BsoYIVDxAsD1GPJqctJQI0zZ+CXeKniqxC9
mbto4HmchQnChV9hWzq+wEvVC0UbWa6FGyV+Hjd20mxIkaUa/+xYGamqt3UKSejWjnSlSP6itwkt
kylfnqb9AkYtrG2H2GZU41SHUBKUNf7C6QAgla0tMCtPPmWIv0CAkAey3IMKMl5hazJ08Cj+2nPy
d6S1faE8AfIDsJWL7mxBMsB62V7Ccf2X17jEKJa4iPJ7xr9CaAp6aED2Qe9Oq2OzhfD32M2DMAo/
C3/ZECO5ZpIM3vbcvoDO36XbCrr6xYLgaeGjjWUf5QBQhn0LtumrKEJbDF66TveiTrBHgPBP3Qis
MzLJIcWZcIZWFrhZ+6EImXR12O4wPzL3URzHk7RCzv4j7hIW5Ex6EM9YRLxoGVP3wn3BCIVsGdyb
2V3w8/VuZx8aIXJGXM3u8N8dxsA4bKWTJMxU8R9ip8prskqxDxVLkx/qu7GGd3EA4KMWUQm5vLSt
sBzZ8Bm3mo3IDxt/6cc9uAewcgF8riE7cfudwJyDN79GNJ0n3j+WHCz8eZ98m5Bb8OMonhq4xxoY
eF+9GQIVyrlxU7gW1Vvekqi4wLt5wRy41f7qgzsZNzZcpmThnEgFAD/kXsd366jOujXWyturDGUU
8ub8HpywTfqNNx19hugFAHe/7E/niks8WQ8yfuFiw4UIYao8I0z6qXz5KRN6n2hFl3OMlvormHww
tXDewZfCUgYMjix7ghVBrYiQw0wLo9X82JMmZ07BULSFsUJwQCmLaUbAkw/C5ojo1wOd5F0EiKXr
5JCf6OsW2H0RmgHZU3uG1/QIC33OrLLsIcS/lEs102in1smuWgQ4azpvlsF9zfQTbAksU+A3+CKX
gQ5G/mOxxPthiUKVJquav+OW+m/dx4YOPA2zU2FnIfIBmX6/MMHDABDoxTghdWc7N8/vcMRYHnDL
kdsDyndic8uqJwHqc2lgAegg5s2b32SvHLKpsXXQ08xIT4diCZeyZ7sVCAc9mpj8m/mO5oKheTxB
BzBMkG2b6WshxmL6VEoVt943aQWCGSwYsMKez+LCxLy+P4mBJ+QLkXNfZHWIKCWD8ym6FA9BQIYn
sMALbJICr319wVgSL8nyjJPOWnPn6iSlVhbm2bgZGFMaEkgLkCWYUZieIGilK/NCXeSs5g5nltcP
CIkA6wmIBQSAqFXCIRA7C5Y4GReJ213a0bSA+JhwsEADOvbXmiaWQ3AGuK+pxXCL+H1inYGb7AkO
wQ6kJt37n3S8L+3FqnieYBmc3oUttEEzCbJPTYKUoP1kUK3VCLMIZ2VQ6BA5w9eCFIOavuf2AtAp
2QkmnBBHsZ0Ck33CwWLdDV8aDlO86ZfdbdhVdOcTi/RaDsJX+2l9qXQHHIBIu8qdMywkRyS0i2FJ
vxDXIRKK/HpOYOBV++DW4QiciWPaXZLnoc6yA6cpmPuIiey4AwtmGbzyzs4hp0ubgPKvkn20YbLZ
yo8RgiUUFV6dYV2YjdQfFYQRMFiCcBF9wpkIJsXfDAKlvwMh60U5pgLSYVHFSW7EMiz5Y8tFUVOH
GYojajpLegw5jICp0MTK4MSXw7lonNwLEQUHECQOPWy1DzqeQWv1QD8nFkzhFuZc1e+4Slwx/kIL
QxvWM6TqTxZiFDflxLhACW4whsN8BT+9C19tyFU/RfEeIxm+USA6MDvwRu4BlmaGYOzBXYLQZvPI
8Ls5ACiyUEkkFs7hnDAWzC6wt9jWLUuqOc6V03yfEq21sghjQ2zGb5MXrLLRAfT6rLNvOFtIwYMf
giSHBlglazjb0RtyuxhCSYAtD4UwvGM6zqbvJtY/MOqou5e8gZoAMTGEJANRgX/PKY+VS7PADwc6
jJ9ggODeeSrUT3pKVztCm6IGcx20V3vW03VJQ8gUkPUPqyvoUHay3W7oeVCSXLmjLHBOt/mL5Gju
Di6iFv9Dxx6wsSec0lKQHgBrfeeixDhayzITbbw3tR7K2L4vahp/Qd/6TYBTbOepaHTpsfkVSSNu
FTwgZTtXU2z6zB60M7OVpalTkDRdm8dJdnIdmueyxGy2jdeuhaVFNASHPurXUeRMjKSfOrZcTNpK
3+qGPMAEgZRkYcHfmovWTzahXN11e5xLcXMsybNkqe323Trg1hmrX1/dBmUwDeVwUY3jPmX6UdPh
UnUmS+5EOhvBvaq+E1NnZ39QrGgtVemhBY6JZJukBWcet2yy5XBekRpRmqw7fxvJJtOCO92qtybQ
fDsiekOu3fNFZDnS1pqUSq9Fwlka304e3XxIc1UYfftqjbBQB0pzkksSRUvXKGhMjfKcOfKukXqm
S6VSNjyTQqaERZ10cBJCrMajptGTKt6vMjR/tTdsW0RXcCM9t3/GarUOEzqs8Bi4FlzI0tnmlgls
ZexdrdjJ2WcuZZsyAPDA36PMbTaXCGa2SUMAFINHMJ7TStzTCV6U2IT3BNG6GnTSRHkWId20qsLA
wqix4vDQ8b0d5LOZnQICX2u2bJk9kYPmYrbJLqh39sjxpAU8yQ4PUp0ycPnRtJC2pgE9QwGng03j
Ry1ct2o2mOOsJ/wwATbDJldN3XVAfbQ4R4OXkoVbLrragd4bhjCrcFv0+QAF3dhPPddDWkHQACwG
1560KSZdGnaoziwIkn1Tmgvx2mFKFE23CKXfTKYLr9mvuIvMhdKTI6V82tnJx//8u+pEhrqPmT6e
yjCQvACMIfPujhmu9CbeJ5IzlwwoBeOiUwHcHi5Kc9AJ/Bni6lkqOHFazacsQ2TTUNs59EBFMcm8
bt/xLNcxStXu7kT2h3hmOryA+uCrLKRVWq2cIZ0HAZQQbZzZNSm1aXyIrWFSf/hjeYklonA6b5ZV
wDodds0VAFyACVk/HCUVWYzdfvek00VOjrPMWHiAOE3LAvuqJanONlqaqsWyNdWFpQP42GSBN4xS
/qzriGNrWAOa+SLkSRH3QNzu9IFCVeGQbLYzLyThbNRXQdy8etfkj1ftoQmlXV3bbLGclaoE8VKu
sda2wqOPw5YSaW+tVJClKP3Od3VgwMpjr6F4U93g1vHid1fij1Ga5SHICMpopIJOwV+5ScwenJPO
N5tuaTt8ar0kbEJylkEX3Awt+C0Tazrk6tmuscpOzOBS+6wCy+pkl6wpCBFIw+SoE1ripN2nZWJ2
rnoQyiM8MdttLYwyi7fLcBhW/SylFQ2x3GAu1pNZx2Nb5SxBt69chUtr/eq6wzV7yS179PHaJhDe
9LNhb6NoYeczmEABWdPD2o92ismwPBxUemU3o7VIN04FVBTq32jdPOzagiN7JHvEn+yEnRlMa36A
Xy9s/ccyt9EtclYpjLSYzbYOghmTD/CXG98BDS7Nk1V/tPXGJrXJvmNAEgJgWl8Aypp76b0fbmqp
3SOq1HHXD356fy0lm1HbWMREkEzBzcj/yoar2aPrY/rpxicfwIiImjrk/T2TD7w0n0rq1m6yMIij
5jRgDTzOjb/OJD9KF/pNGBJZci60u+9xoANrtfckXpsQe1j7ZeGqVc2pAxqCwwUWj7mw0pxbOoFG
Y0ebuGwxnhsOVbQumrfPdpRjxJz72kErP9LwTslV1T0G/aayGUAzip2iLlIMm+xjB7rlwAU3ivWg
3gx1x4NuOPfB+vCx8QL50eeG8sgrss5GBlw6VfkNMYGaV2lfjRinm1kLFYTyZp+74GWSDpUsqgyh
3w6iZ73Vsw2/f8iv4ymzXj4oioxbKVCz+ZFkP1x0vrLQZp++j/O7ji22dTsz4IcbPbrylTcayjUb
pzF+yikpFqp+G+J1VX6Zzbc4PsyahjliJS3cnnQ69pItEd4sJcuj9lnaf56HunhLixPlmJTiPwv1
cduJOTFgId5v0uihW/sSewIWVkzX9trJf0IMpXw6HBz/Yig1/BFGqHRctupfyyaUzSFfgkrJFiUa
Sh0/Sm6/JfuXp4ifWQXz0TtzT7jkeSkbJdvy8/0OA4prCuTUnBLsosIljUCgYEyhHvkiuAda72rx
htSr24W0vZzAGzarxfA5Vqu4XDeg0v0vd2FUv1MIpGbwG7mPyjzhBKDc0+5X819ttQzJSR6WufcI
/V3Qvfh7lCFZWHT/1iOtp3MqHs3m4SBkszVZXC0VF0djBgOPc51bUlBt0MnoW/EJO/fJBQ8kWK+H
YLi19T71D2F0DLpVar3GjLRefjREmJdc/RbwncIOlkfBoImdK82vPe4rSB7DynR3ssrEvWydeZKv
De1QuheqZgDg6x+7rBd+JYFzsPmqCfZxt3xhPDYjx1qs3vL6UmDPXhB+js8oNqeM3+fePEUlW2N5
wYfgZlXVRZBv5W4mQeUHKNC5OQJ1lXlPK1v75t6J7mH+8rVLk32r6jkKmIyNiOFbl0GJ4jM3Ktpq
FOfokphdNfVUQh/0xg1nsJGtQtPmJ0/MbNdHX7p2c9V66ajYGPj1qrR54BPzJpqsRBlhp8BOrq1n
0UTfNeVR+Rr0dVp/OvklLmA1bXW8RQoO9zl1bgyXQflUtTsPCwUIAE0bFzzC1D8W33w2CoCSvUQV
tPKzam5TIEJYVjD0ixmVUB6XqB3E5SsPBEcNX/offHW0PQxfKEvq8GDoJ7VLRWEp04W1ldALRF8B
/FtHcqaJmuBJzNbQI9ZH/mi1hcR7Uq+1usNCF5E0NSP2iMHSCSHDXkBft+YOYkJa7JmKOdzdcUWP
o4enEsQREAJUJSRbeN3EpxaRauFhOdIts06Drq6xV+eJadbBo2Gy9vOXOd6V0NwMzq9Pjelh8smd
vk2KYBsb8b3vPKwxafJQh4nKpnY3jpi0a2chzEXx30ZBZp1a8ktOk0/Hjn+ihmyUwR13eS4Dv2Fk
HCj7Ou04IsPylJYavk15fPAkjx7V/+jtmModIbdoWmsvUX8DM52nAVMU/G/THd5qgCayRb4PTcAC
pC+dT43+zERTqXYt/hYmdw9CZNdAe9zMSo7JyP0zACV6d5Y1NUhOSOBeaXx0MZAOqQHOGDFjGtI0
r9KR1rTB6we7gyi6DWmxkbX2qy7sZVLymKqw6iCalwZZ3FI/kRwsxfofJcLpfURG4mO/0v4WzUl0
jYZK+9orLI9YTrkmZxlHhMT8NtiTwPjUOLe5YzzFRRvTItRSLi1dssHniJtultFJjhgq2NzxjQOY
Z6Mu8wFxASrKeu6Mwc7p24NNdFGNj+yws6JfKaRjMuG6Fx26JKaVQpsXFgceU5ve8s98Tls92nuL
61dg3oUzOBemkuCZm7Boxoj1Bq8np8rSUOJXxm2tdSc80DRz5CNiMpgkgCxhIGGKUCM9R7CHqpvM
yzp5VCyLbTsBmD6kIyxh77eu7yaoWv7RoIKKs5f4TPJWZ3vH8itv9UnHKjRsDmmA9CnjvMgIqQgt
8YCIyxBY3wHAeNfB1WgxH+VZyMDblOCHxmiuyFioKwjv3PggHhwp6I629HCQm5SFv/HgEEc6NsMJ
rymhbYbXWDk0pR5V8VrEF77rCb8/4ExL5GKuWP1ElehUiZLgy2t7QOt8KXuU0Z/CkLk5x21b3Are
tVIBBARnpw1Zi6POgu0TU/lcbeOFoH9cWyl7to23lqyAFrrYhUhxcqErYRnaoDmC68QTv1bBkjOH
zZ8lXFaIOvGzdeyVB91neyFX1CmfdCs/2g6UH9GaBANL7JZRMsfcNXEOftSv0nbjApaJmaZXOJuj
cGX647QJBEeJd4NCKSkIZldMOlOus1YXcJelcxJLn63n4peHHwEl1uj7a6Gqfxr9ohWz7/PymXid
AlpxQcFs7zlmRn0RLih5dfGRyGfHDUgQqWB/selVpakvMbyY8sIfADjCTIfJLj3bgUagG/Ot6dqb
VMtXGNVXWXxxK/Vu5GyTnQTgR71GFFrxSHkpLGh0YzIXmQO9jGBWmezie5smonbvvdODTKjYWZ21
DH5o6q3MutoPBDXRMmNLgQecrxHDJO+0pgC4A6JWAmziHPTDNrpG2Xq1kg/+O1IJvHyS6fEzGdVj
DpPd5VnUZW3vBWwOA5Xb2kvAQlwNmzxDfpf7wf/MVbyBE4JTkoscsBiz2NBk2KtwkTXfpCakMERK
Z1F5NlUtn1rqbGSfZfJG3KY2uU30r9YhDzVqD1YJy0HDQr/mISO9EdygdrEhrMpZqlpLmQ9VM7g4
deJMkEoFWX1Akt/mA0xLMFPVNfGcRGkTdjeZ5sVw22NbhR6cxhRLKp2sIi98O2EBacgv56o0PLSe
eUkzpKsj8+B2Ps5EuKoIhct4l4x8JfMIpORyMBMFMHpzgIBYxzbJAFNykElj5QA+ARejiGaZN3UQ
JDAAECHA04o6MsJFp8QD3+7vY8qyIVKVrdrn+5IC3prEppXj9DP2/aPPp7V/xfTY2TzHWbVI2SDV
9UfKjcTJqY/eUvEeWWbTpbNDR1/W0hlH1oej94saRNsVjHj3yjuljKAYoPWIsR2s078enWZgFcsu
Zylr95uhiiOMZdpb0iCl4qtVeZ6UwaZPrACsBMjSWBFzYVX95OaAjqCHAMRhsgTcLF0Pe7XMvjsq
s3ujqQw9NRKcIcEiwX6Pjr324F2YJeqH7hxLoDYJMnoAiNQnMS1Qf2wVZ+pl1z30Yqm3HJyhsvcz
58vSoOEkMn0rvUMb4yOhbg0DjLq3nr3P1Dpg9k70ASCa2xE6huigdVnJAbYoLmY1usa9M+8y/C86
+c20NqBF0ov0WRbThsBsE/+vtR1qW8Wvzi4v3FXJOaLeAMBcnEQnIAKDs+5DIY3a5W1LIR6yEkOS
w7FIblrBr3XjdxzBwUuhY0AKSsAHzeEdBNAj8mZOJeZzSjy1SsBtU3L7KtW9BFigi2+sZNEZ48bv
bWztMPJhQayP2kdgMUblB805SMMxyo5BdnSHQy7v1XDX1BuJ1amxkNWTC1nQQm3Gadmo/b6NMSPM
u5VrwkDLYbv+2TGcuZquiUSNZvxuLMKjEaT4+cyyiESnvHMkDtU1Qk9AoyqwscCgynIceWj3iExU
k41bPTAS7O110pbMESO+8fZCkc6aL82bmjZiPCucShwCSqBsVAMlPbJXjmtqk+aWt1Jzr2HuLqvW
gRoZfjQ1YzY3Sd8kPBwk2tYVAoR1R7xhzqw1BtLckkgX+0urDbO00ZL5sXWbtXdWsNsYjwhv4j9Q
IByfVlJ/SCtv2sUclnqwVJgRwoxYK4tH2DXAkMndYyds0gQ5SYN6++QrDyBJfxzXgYHBU0QyFhkZ
6ApJ6svtc62400JNFw3X0lWGZQzUE9ArqCECNO3cqN1uoPVXjJ/BJdKFgIY6+pTr+6iLOrTt2dtV
A9uMNt5bnLZtoF/MTFkbHBlNe1CCc9RD8VW3vcvSxGCi6T9lbZlTOzhKXfVWY90qhSmUMg4qHWo5
B5Vsqwv6UX2AEK4whhfrkj9pbqgOLU952cGcOIUuuQugWuKcNsnYSsITD0fnW2gWWK1Y1i6Vq2Xn
YzdSSZdShe6GvCYu1Kv/soG66yJYQuLdBaNoKBmEnKgCTzL3Aw+3+BoCtDImApxLyWQmfmYeNTOD
DMcWzVSDbZJWy3vc7iKdJT6ditQkqwzALNEkkhoSrTo5CsRsAKaCHqON+HxqvqyGaKYxoEGNzRSM
JJgAqij8Dg34wufanfV0sXSzWkiMbloe6xo90EOruluYsSCuXPIfPFQqZXpLFRkZcqduHU+a93q5
AWXXJP9XscdLbjqLrLEfUVVvxr6dDpL5m1j1LQxUkj6wUFLzs5VXK10zNr4v8LpaTadKdazqEUYZ
HgD+CNY/pPoLOXxVO+Vea+rfOn546jRpUdPGK6kIJs7QzGgaVRJlOn2XOECqxtMvP+XmL66hQtF4
d6gHQ2jV4l2qJNmMurQXsF3VWZcAiF3lQ5OG5OrDAr2x21HqeSpFZ19L5taQy7nNSSI3rLWivd2p
E+zo5IIwrBqvHWZ5B8++Zhxw1X4O0XNMaBmr38iCDu5wAgzHOpY3rdzO4mFrckMp8sEOghn/aEwY
6pZJ07cp+37+70QMWmTDU7uFT6VWlNbvf20zVHLxnZc6QfJ9Pg1VYyZGs6LDN6lHj69tosbd9Rql
O8SJo0+x5ffRxZTNqsyUb9RbmoQUsU3hMccHlz0MJI424mxEaof1R0uQKXqnf3AJb1GTioU28Knk
cGOLbQ4rZ7ugrTayjegyVNqgVPfnSrui9xADNpdEVJPShdWMvspX+lWIgDYhphsIprZKgJG5jzdJ
2L99Vf0aw3idyJ+OR4hkZa+YBea+Ef+IeSWyPO6DcmOKBkke5I9cVwOsZkGgXH+tNYy4Jkiynn0r
Zb9RM54X0BSvA5H22IFLnMA8YwvNeUeuPgGskprwkrdIaANl2dpLt7oMCBoHWTmib4MIetQt5J1g
j6qV3/PY2ImOx8Sgr1FcAB8H/0EkcqE7nBSzOLW6wlit/Tvt5fYtWw+JxNhSa1dZ6+z0BLZ9DImV
77QA47cx/Wo6dje6d1EDeC40ZiP+3XrFUca3l+ntMrT+bE42ySqPUefOvIvOBFNV0fmt/8avMok+
K8mCo9w2b62VnrEZ9RiRSbg2hMWkAFx1opRVde7fBgU5qCeNkAGDASlnYZzrsMvmTMruJM9ZCvUY
t/IkVJ0CBEqlCrNXXBmHTHXeSY9rj+VCzJAlAxml0ax9Ny1m9LSJJ+gC56BAuejZc62SplYN1uQh
z4KEQgXOctidAJ8jcqc8Q27CYaQzvIRsLMdv1boXtHGMuTO7q7aBqV7CDvW7KWGpg62uru/LgndX
ueiH+abCMSPPvi9ulcw60pe2jf5l9DduMnGtjKckx+xEho+uGVaOXJ6rYHxneTktTcaENKbbA16z
yQit56WLApvg9QEr+Oq7CP/0KFkO3KopY7FvtWS6E33pxktRKn3lEMLFEKBUzLmmpOnSMfVpHFln
w69+s0q/aozhNsIgNVD/Sp0d/BisskKGi974q7L04Hr1EkoRZBhRxJ2vRtsqYQWhWenc6D6SCEKU
4YwPVR2/U63yKcnyVpLUaJJpPoJyiMBKcK9JHa0OgUMDY5fEqKRPb4yiqRSasGAC0pYNYqLVWdCR
/BG2u4htTqD6t8pX1o2S4d3jkeCO3EQyfyI5DIVMKh1U7I5j3qlc2QtnCJaqFt9Gv7sbbhYumiS8
aqZ5dX1vp2TDwW8rpFUlVN1MCYlOwoygKj9NKyxmeYyBmgouqAfJrOq6heETHN4Z4SsL9mNr4dvd
ytdC0YppbeXCF1tLrEXeklGUdtQPo2IXXuIB1Z/GFvMPkFYtqFaeRIYLe8K2Ab+P/GJTdL45Lfuc
4IrBXpXJpyLb+cqEoFMReNXnmESzjJtq5VhukNd7oP6KJ63dBjVL7m8Nz7/KUr6rvRFihM8JWsTD
Ygg0mAOEHNVh2izYL6xLxyyXedCe2lSzJ0PrnNuUpLW4Qj1QoC+p+pTeDRCnb9Otp4zy1dHrz8oY
toFTXzzN7hY0UUc9rXduKI0zYmO9VPpVJek2foT22mZHxj/SeqOwGkOiL12HaMOvyP//O/83Yz7h
l/J6E9tr8X9wCXDSEG68zlNqePDBHTx91Y2SGMbGUFr1arkxAH7eHLJQLElbxvWy/u4TJi85hSos
BcRxhknj4lqb7WRjG4Xsi72ctkorDTpn4A89Ny90cfo0QW9njkuvzZZjVZjECBn9pEeZpepfrgql
twk/kAgFWLXF6V2CB+sDAdqrVCG4ljS7rJdnXc5LJd26Y+9oQD/JZOiQNt4OAYN9PyzsON4bLo4W
g7GIumGYtIarT8scmlrnnBroe0WCxbDJQ5F2Tz+MsNRxkUj6wEgB7WQqS3tPU2+di1OBVqR/FPaF
pTHJOwVkr4rBJIu+GHOayLxInnPI1ZgXN25JPtzsPutnio2kolAxJAiYO7PfrgQylH19ZZvOvquw
DsndSmdGRSYKZZEifbQIJfyPo/NYbh1ZgugXIQIe3VuRIOit/AYh6Urw3uPr52BWL16MrkTCdFdX
ZZ7kd+i0kDnCZmq5L2dozIOa7krLv066utNK6qFyrM6FOTegdUOkqPbKjDiLFowQl4XE6F/LVGf8
ZMKe5rjSJOpvn6quzKgmu4SVu6QynKqPQRk/Uln9KAbwrhnOdE5dXjT8/qb4tIvmFFVTgd2u+De0
kVvMgCskok0Ff7PFDhunLEIz4ynf0te2EFezyj7TFJlg865I7TzH0AtHlGElc/mubI9SzZ9DM4HH
2awl4KySL9qha82ynaKjlzegtdnod6NSMlgjdCB1tmYSWWs7Lq9N2R9s2z4qo7bKkXK02saMmsPU
s8XUsYDNWDPBCN/1Qv1Vp8+pxN4xMHdW+m0V8eL6I/WHsTFHzkx8gFU7FPtMNAgHlBeZ+4fUYTDv
g+zIsVVl+k41yk3XFF4tulsxJHTO+4dT1skO3rHBrR1r6jdrJJxt4BpbzG7tMvlq5+gtU9ijuhBO
WFDeZiN4DMsy0EfNl5mzHyn20S9f49mg8RicfHs5otOC4NEoPnLn28rjqzlAUOaq9FL79md65yP1
syqX4tNxmz69l00vnnR1YjaZnpsIu42gz97Li62MwdNQd88aI8Eome6RDZKjO4na9jJf3Zg9zlw7
xawaaRx1NPPK4+2UhP9OCcS8mB5QfAtn+1sVxAZqnhN/xnVLIZczNFB9nDBGpVwUqJVV2N54ztHq
hplHN3vHU2E2dP9Mg2NxEd/7IqO1GJDkyZk4W5CJjvI9JvrGGoZnhXVZWsLNBK4hXsZAkz8239pX
i5dOFrs+qtSV1GjARyowrCm/dgMvdTB9dKn5s1wfdqVzhvggiQfqsOqnLToa0Rk6WjF7VVBemV0f
0xz+jpbfwwmKX6h68A9pvTvRTcVC1WTH1vAPtqy8OoIVV/o+JjRifVtOgEGq08bgCogyO6qgZBtJ
nmRS3gywkHlW7JOZ+YXT3OLS/PNRoekJvPImtW6ZitRHtyKDsso/msb0bEF71ehPIUgrffVZRGPi
lcmnXvuc3FINpQWBPJODBqNTLsLpdiKJKEJrvGm8tlnNE77827gedsLQLpAfR6t4b6v6ex4w2MiY
UUIbjoeER1PIHo6feG+E3NaljggiMt4bX3luEoRcrDF5DCpTBJeaHkeilusylK5fyVtQDJ+GlM+O
CVciMMVVnyHTKBqrXvwS+PN5eZLNmvmgpjz5ow3sm1UijZcOmwRoO277rNWexlH8Jl2JRqW0eABZ
ny23E9HFLJ1zkQYvoULJ303Lxc1Re+bFx5g632k17iNurui4oeXwJ+yDITD/p6rt5mZ2UlAfBlaI
cZfTmDA3lvktQ04t1rciCryXIWYyXTxiZ1nM6M8pdrsKuBpFbemrKpk+ZIrqNkNSTnPwDlSGOcEy
Koo/2NP2mgaCX3LWRaVUkGk9n6JaXjq/ALvmCr24DS3yP2vgnFKWj6hvX5xRB/zVG/tWklhAAnak
0Kj0q2pc9b1Bj5BmvA2lxOk/CdroKwzT0PPFn2PA36Fr70iO/ahOGo3GiFIxDRE1aQCqcY7s5QFM
SNrNaUHrDdlU5lGjlOwjCWYvlS8m0msKWnfO2QmUGfEnL1yqVh/c8n5VRMkr7ZLPzlB3tYlKXjM3
urWIB/pLEtB0CsaD4vSv2UShwBpk6+WRXqaFVkzVo4uQydsU9Ci9SHpzlNPYssUFZr8N8wD+y6Rf
E/aqKNbcyZeEHQzwSmoN9ioiet00SelIIMxUn5lVvQ1Rda0ndD+BUgG/BIHHVpU/lXbuDc6wyaWP
MtJ2OfdCVuKgWacF5xk3SCCjFGiYNd7ZMWRDGv8qFtA8/Kl0+bCq6Uu2GqIN7ZmsbaSChpeJajHC
0vyflBEoUua8GZIGYZ5Ev/2kXvROI9cQZFHv+nrD+xZwvmbjZoVGO91PxXPJAMHvdFz07UT067hr
kKmJHKJcY1pXdIo6M5a5Sy4JPOkk4RRLRp/OHEztmO0SZcBQ6J5oKH9buId9dDIrez32ik9RJO7V
OGORTlbJiLOlyU36fvK3rBn4zQhO4BU3wvqawxapo4XbIOAIOnBTQ/RUgww/B9BP5QRRsXCYKkSM
3kn3EW33Sh8tZz78SAIGbDLQv8zGRBOJRa4Kzzrjyqc803VI+a5jTJ3Xo/9LGJH203wNAhTl/39w
tTzLoqJNh66Q1KU4w3g8kaxt29te/UV3MiUMNBUdZUaF+UVrIsI8qLoi3q++qtZKob3VjTjOjeop
GTLN2lxrUeO1RuIpZUxeiDVuJ1tflbr+3jfOw5prDl8WVSTHtiB/NxQNwSgTvWY2vFbqO0Peh5CJ
vr4Oxuhhx/Lm++hIWz7AAM9AJnDMU9BYpv6Xtx8DqANmO9sYUBQbEgX1sKvD+M+as49INSG441u3
/s2KtsmM6VvW4l4M3Q+ngJWGoyMNeI1Cm+ZSJR6j1l2nBIWzn3W/BbcwU1LPkPq/IGZWUmABRaT4
U8jxNZRQHkt/m8Z0cRdr50zlnUQpNJV+X03qOtVsDqraTlahW3f0Kjn5ILKKv2cVJmZzTGtnX+g2
+I/5h6nGi19RRqQNcj81RHyFoLut8WIQHcrZbqUnDK+yUvyNLRAYHj8O0muOi8e+sz5kwivhG5jP
D7ZOuVOAh6DwnFXqYk7V5CjrrpIs3WO/2I5o5bqllxI/Ap/uShvx5Jh04DiGth/COPVhutZta5XZ
RAeROcZeD2mkYgWM6D3MFDqLNlT8dpyhY0I3NCaMXXgelGInCx9OHEo0rf9Az4OaphOMtpS9fwti
brbAlKgXfCnm5yUsRmNp5warFrIjlL3lFzq04ToWRiOFM4Q2v+0rgi++0DEF+T+mW17c0tXlPxQF
dFY9p0NMKyX7rUSwSiqyYOCkxYjRKWZ9DTYtGFzlFmvzWoub9cx9YjoIr5YceeQHhmNCkCWre9ZW
c/1uxtuy070DbxZsgggTPnzDGG8fTVVtSuiede7QxTup/wGFN5jDdu0LfzAY+Hm+imTBFgOsbK29
U5Wc7aA5BPmyc3TAndBPUiVMGQX7e6niiC9+GvGWaPUKOdtlQqyqYKKsmaPHqDEb5q1K9pGKixyv
HN2fEv4hJSp9RfMpeDNo7ysA7WN9GZWPmyyLnoqKicjRDmgZ8u2b5m+O2R1/g/q7lVgGMG02rU7S
GiYAUtY1foy91C5+6xCfJCLDiBKxYk/26b8tl11Ho0U/Z812O9CWi5a8ZH7Rclc6avMcLXzRo4vD
t1Tw5ys2nxLzp4KGcJ6VE63zYD4N1nsomLvkjBSAQXRQtku9dUU8MMhWV0ai75Y7Q9GAmyc08U61
vwEfM8GGnGfNutQampCYvDnyTVnzoBD0E4pMWXePMBu3Q0QkFxsLHWPRGW78bATSBfVMx0E2zSW1
5k3RENOxPLlxBB4G9Q4zCd9iODHN+TZ65c6sx3ICCdiNQCowHy1vbNXVD30ZV1iZzw20KUTbAWYu
ZsWOeCgbQVmpMD3tk7eWIxrAjALfK/lLeW7gcdQJS9ez/JE1TH2AeMnwhYbwTjEdr+KHCkd5rqv4
NGp82fbViLp9MAOhK/33MlcPFgYOxwT6YUy4OTkZOQ76qrJVX+vwngbpnsn62Qf5bsve84PhsxLJ
VuHG2o38Hq3+bmmdF8/UcUnWu1rzkcN0asN6Z3JiqAvzj5aml+WePwR76tGgohenqCZvXKK95bq1
6yz1ESynsjF4CA6JA+iNyaERw8tfhfOmSqjfipG+JvoppCe3GmsAeU0srcMo3rRk0cZ1X/qS9we8
09SKV1NJhqdlSdcYSbc60VNkhaveLM1jm+v4BmcVXg5e7I5CCcpVGV/Hmmw7Q8e/6ON4MOQ+TZKD
XhBQ49BEkFn6Qx4DUmfW8Sk/RT1PdYY5fwlzyp+H3L4vv2Q2uI45hTZMnYHPs2x5KmW7NAhjyzum
CDRNSJnFfZ7APJ3U8JxU7d4eZwo10CiKaqxKsFCWnn77XbRN6Q0URU7okCp3XYPSJCzROeEkqBGV
On4U/f9VJq7YIlkw7Ws1lvuODKjSbIJt/y5DhtLLlaLa+any+jH4WLH5BJOJuz6PP+CvhQ6TKB9x
TACzLtPwKwfqo3HmR1vexAzHXc7wcRqWlkTJNqKfDiy1/qI1pDm5HbX+xdRZobgNRRcdjKralAK1
dFgryHHYHpVOO85pccl0a+ODVcxoUQjZ4OOoEaFblQsMrHBa3Vv6pKXaXxWugLAb1FIDp7xo8JqQ
/dAxmdDBKHXmc9UO3CIL/huVbeYU5zRLH1Bu9Tr+bqrI1bAX+lH93oL11lp44ZnhnxVa6nNITG/i
JKpXmNaKKrIWOaHlJYdGK65fR0Z6ZeCNxbyjhUaK3lx90JY5aQ2r0KBfNE4sS0mfO8zLeMrDUv1g
xVeJ1TCQ0OTz/NRYxlulFbeJJoLMP4KRlCQfrHnUfYW+fi1GbF4pAy1fZEeMYk3yGhSHOCUJN0rP
ekiTG2soXdpnNEivpfHrDN3eGHptFSZIuekqp9l0LpAa66wnTUfHKxDtc8Zf83V8rBnPTNXB65Md
pNsYcGNr/UZzdmTaRH8rszyn5/SfTtrqPZbZ29BAN9Va59KHPk6pR92mH3oYAuTUWF/7lxrf6jC1
L13Xc0YiJn55HxZvigR3RbJPkpYHJ2u+ogF2hao+NwM2Ro2+nuAYVAVVj1K+X3ODU1k/Wz2VX5cJ
gGSc900dRlRYX+2Yl6Sd1XyV0T5wYD8qjP9XnREA3tF6enXoKcuEGzf1PAbhUJ1STt9zxDlmsNyI
Zr7dl191vkyBelqERVS+LKAdJPG0CcxTxOh9nq3tAPpZth0DyBl3Tm+n31MaXuPQAW+CAJ81Vf1d
dBjmPlV6dIUB+0wTMHLhnFebDLT0dHrVkc63zkuoF4TsJCADQZLqvfyxEuSFzVy+yYmFvZp3esnG
kVn6R562OMlnOpq+MsEWoiSAeynai8pOU8QhY0z8AXQnAy3Yl4tWvAVFFxs3mWNEzMGxdNlFVfxz
q8IRw50ERTJkj84GeIBRuvfr7JD2pf0kiA8c69xNHF7tDPEQh4B0JQhw61RGYWbESPxd9sw95ggX
+Zhjc6rRnct02CVNv4uNf3o50x+esTVbPcYhrXWHRLAtBTodI7s5NWjpBct+NOZUEsAEU4sDWifE
R1EiFuM1Yiq0rRUKhSkpezy+8i+VYPrbkrtmkdQ0wYca4dayzyQCXFerbishv2RjbS3EjnQNSROX
L8xgISlNxpXH/m+oyiUhhq0xqqD9GBr+NHvkHmBKy7NLOiGTkzgMhSQMSrsvNWSei21rCIRBumdZ
JqWVCQPEd85tjUgwEdlDNQZzmSb+JQEKAgcLI4VYlEbopZKXftM3foF+f2kL1tu2LYn1piXxNEmU
bfBSrepTor60mSJOSvBeaOGp76qPXn2N9d5YObb8c+YRVxAqEzG6IgRJF4YT0wrzWiuer/mn2qgA
HlNBl8vNTG6Y84KiOXO04wkA/el3WKua4jv1PztzSb7o9VfEdPe6dPibxZIy1nyEenWLo9wD/GKU
3XuoLW4yQaGpoX/NVXoaLW9rzjYXSWStBbgmdqcxFffaxksojOegnzxCtmVrnia7/xt1Gtcz0LBl
Sdf6W82mnKUBhDDV66iqR0eS3hsgXUND4HTriKO778Sv+gR2R+c43IXNQZbgoedmN6nuSP5EyLMU
5t2fmTYkoOGiyMx9wD7V4gouOEMlY3gyE43FhCrbjv71HGZmdLJNZ+9Cqmmnju8V/TU6TsSMafla
UkvGu173r3k4blNzZpYl/1pmWS2KX41q01Y73BN0OcKq+jCVeJ3UtMCdioI/S05mgwhRreoCiLx5
oavC26E0wJPpQc3ltOot60205r8JscVkgIS0EA6wZ2MJ2bLX3gqkL0YARssR50zR1/mUvzRSu3di
/ika5cWGLYoHozHSz8ifT1XO8wtSWuG0nwjSbkuxXq7F8r+9Mh1F0SPdI/3W+RoyGD28shkeQSe1
HyHYC9/xf63JhvifXpdxKeqo1z6BY6dEGzv/YTdzs7BdKzlWyp+4qPe+AaSeLmveBo9xfg9B+3Yj
GTc4iwLIa1X+nCA0tH3GgkYGragZ3JEtt0RXqbSBR7MbtEpFHhLKQQS5eZdeeo6tUw2DITI8O7be
Na2ho5Wuhx5QpvDrgwOMpZ/yVcQGoDXBd0DhmhMq3tgfuu7A9isPSQXkLnmPFUA2geNpZu8yU2Wo
NG5N2yRdFDZKFNKMFdtCaQ7ZVP9lvJuREOspN9xMSU5TYt/QCd8Na/ZSnHwKmnFBNTRi/W443pa9
Sgt1JKRGmGwjNmxOtbtWvWRImF1yXum8zjboNyEaOcp5ch52mHLmywQeA7zXub/F62hLcwnpod3D
PH+jTdqz/WLK5FckKPxz3jZVJWmQL8jVVGfU88LJH0NLHdfhftbektJ4GdMESbWmXace4Yx+Ybix
04R5dExjRoI0uqZZnEJlnxYM/U1TRyfLiq2yYSJ4dktEiZH6kqT+ey8QoSYJ8cIgB5Ks3DCKeaoM
5cy4eqOpODP9/EuOxfOoECI0+89IoXe9j1EyCd+aTJBKVn4gZL4KgaEFVxVGSad1DqYBTQZbs9+V
+95g9ttZ3aXqCaD2YXP3/cIYQZdbOGTgobBSyKpib4rx03da99MS2AVRu6loiWn084F18+j+lkP3
SJJyE9ooPyPw4Kpfd2vB6CUJyUSSmCc5AQ8JdgJ9vo6j7TJ9C1A7OmsrY3jpqCd/6B8DX62V3UYv
i39+ZrgqTVV2JAErPhp1MCJwIium1wW78/LGV6X5HSIOSSBiqGb0GCrz26rQs/nDklI6jZwUaw6X
TkOvS2miN0fACqOgGnmtWrakgCITM+WpYMVUs+ak4bYc53aFaCzIvQLdYB0dUxZyWcV3M5A3Oyx/
tdJ80mVxXeB0c/sZ2BQsw8Spn/SyRMGtKgO67X3aeAxz39RxxJGA3QfxO9mXvAV7pekkOnFx4P+s
ZLV4shv5UhaUVZxW/SihI4OgJ6D4YTDhbybD8ERdbsbK99pU3+li3BUNzEIOe1bb7qY8QBmdF0y8
9aeZqnSW+rZT/E2gKXtHkPJsxGzqRE7/+c6wniUvF79WG4FtDjaDH5sDQV9au0k+xK1IH0tVzr4D
tyvWd7lpXGpHJ9CDpoph/gSDRPpUsRq1x1Emx3rCMY3wNqv/FFaWmfa80wn0g+POwVCz6M0Kfzup
X/9OURHeDWOiOGmCvwZuXIVBpsVprtx96lvGq7iQkuRaztZf6tf7GiMgLWWm4AO1Wkhga4XBjnd/
VIkYFCVJF3F7MjV5nYZXw2nuBQODAk92Iwe2/gyGUUS9kY8j1oTO8JbObO98RrU416y7MjW2GmLN
FQ67yHFWY2UAiIy/phz9EYtsj0a9aBKYuqr0ah16Tje7iFDdmdYacjH6pEt3MdWKZyeBm+84V560
I8rn41ylS9FwGJ3RM1m8shBettBO44DAq25KNp+/gHYBcOVllbZRkLf0Xv0kX7Uc7ROFGnimbKAo
UMJ/eMo6pBykFWisD3Daw8q6A2/CfdZl2N9oeidUGpHMdjSr0dXzREXoKJxXUSLRS8m36J+b2NyY
zHqls0vMGTSm/6zoxpdZY7xRirWfNhsTEpedh6s8D95V7cUI4ldTdj9aAKzL+WebOdQJe67Xs/Bf
g4YQKk3mXmUIDiBMO1IL33uu0qylr7YrShogXXwYUpojkX1g7V1NHFE2fTE3awt/cRflEC9EsS8E
v6HIIY+qKqJU2lZVO7NQOTrnxnCNA9+feVEC5dBo9LdtgfGuGf519SxJ/lPfpjr7C21yxGblvY1y
WuNzxnNGElJTj2sDTQ9rUqTgrLS/muCD/MAoXAjAT0Kz3ytysS0V1FRntUCWQ9Q9RrlzwviVJBu/
xYjb2rSmaJbUA/l4CcaSYjRRTjAoieboNKjNwzfjYN1DTBFE+ZT4/Bxtpi8b2TwcFghmB59R1AIE
sjpYgAWtZMNXHox2XbuBP+yQN9bUtI/GcbEcfNlCuwaJ9qQE/efsJ6syqlf4pKbOJmnBvg0S0ZVg
h1Sw3q7zSroTPtC8T54VQ/lgq3TnZMjWSFgY0trtLUtsHVfr3nHqWxGCS4sgCtrGl8bmOUpzePKj
y4gVZZn3bcIETk0jPEtjAl6oxGUhg1bCgbF9DzwgzQBmFi1MA+PJrPPPKvCv0nDwUn9zimOvCq5L
hVi24rvuP0qrAwNPZkxmInNatHVQCHCXFuTNAYLO29Xoj0y0CRn60RNIlgU6gn7DCwBpklOR9Im/
kSHcm4hq3GgvlrZJrM+Jg24DTIIz/lNbfElMKqbEvyIBp+FU+Oadows+iY05MQAr2lVdMLA133oc
rdygQj5XzYhD+TxZwYaeCf/ILlo3BcaVm29ctSaEI0czvey3cLwHBzR8D6v/oMVXezzS4HwSA7uQ
+s3kmSArP5s3DeLnzNm30bbDXTiwbZl4FswnnIvmwia6dsY2GtkWGHIpP5P2VUIdYEDLvq7e04Ru
ERotzHvWKfJJJnkLgy1V8sSyCyEEiSvnP1YpBwLXwBnL/6C0JcpJxcjMKz0+c8mGBcaz1X6LwB0e
bUK5tmLcpnwsyG15c1BRiENzyTjViaPNnmijXf7Ke1dEWBE/tPzLIR7PeY5flHCbJwf68i25K8jS
1+CR/E9ou6BVLdiyNO2HDa4VYGMEYJhYVzAdJZvurYc+BpqHB5eAm5CQ4U35rlrenHImf1JjWk6O
66i/qJ307qovKDY8C/+0nr9U3AsaMiIHdrG2rqVz5F6pfPnQvwOz4AgX1J5iX5XRGzUmIoDt4LoM
H9QA8h8SC51iTHX2jXWCi241E72LozGXRFhlKwuAPP2lm+7AaF4ZJArE2BCe4ue2xaXFyq+4absH
z+FgXqdbGB4LEjiUdf8SD7sqO9ZJ4PKElADmBw60vx0wIPHOGY71RXmOIPmz8iAGtR4sud1EAuQZ
hkOYdhuNCvEbglKjYnPCO4LSk1bVPrWu9a8THwQBs9VxNJE/4kn94tSaGo+448EHWr6tXwp9m/v8
eRdakQIKbBMCYoRaQpJ1DJoOVR8U/hKtSu+2S0NQkK7y2Bv8PNRA+QFtVkS3gauOfPo7exQX+avg
a3vxM7RLm+mbBy0QnAldvXtF8QEVlDSDztxmpNOkdHwPFiSeaYM4IL91bwiFERYn792zWV4WykT5
j9uZ1Y9UuMzOl19G4mV3s5OTWnpQd7E81fWRmAwo/fwdulS6TqHw1sz3cLhU42vXXY3uYifoC0GX
K0jgsIvfRust05keFMc63E/cZUYuJpLfDXKX5huzW2xVT3P4W0yveEpV/S6+M/3FSTD8u5H4Se21
fSbpebpBqpryXT+eeAC6ap9dpu+2OzlYSEx0Y5QJlF5P1ZXOLAYUNqAA/DVgwH+4gCkbaQpMzYZ1
dYCq0ZB6sNKcrbj1WoCGjIEXzTqAgKBZfIfcCZrJLwksXiQZ/gHtNv702Fk1CvyQFW8evZ6w3cOt
sf2rUtxgmg8YdLGDONk9EHivziGxCxFtb3OX5ndeg7nCb8CbrloXn1VuLF80+6qPvzXD64HNkhoX
k4v6lCCOhdx9coRL8dLR4z2Un0gRmU14PK1oCWmKdPhUvvTJVT/jgWnrAZWIlW+YoOT/5h2oJ3LW
8Ebk6x4TILlIaHVmw4UORNSD5d8NzGZ7li3sDVpywLVbRud1mKCU2OUxEzOdS/mmZUckdVbxAvfS
X4PlMkeX/IbY0jfYvHhQGiaFUmevQ3VLMyxeTwrnx9uI9TvmxLZl7MolJ7GEjZLoPJ7vNvIqzsb1
CbAESuk49CqGey0dhyV8DMGdeSu7nRw9tWCE4IUDNnZafDdwOH3iksMCgv9ftm2vLQ/id9/wLAMc
zFeVWGNjVR7EtMAApGKRX0vf+U4/BKACwrz0TPffL/fMxFgt+GCJc8qKbcEjAja5IlL2Z6oJg6AF
jXg4+4fefzWUqxSg3ZTMWwiVpD4CMNARzLa/anjhv8PK8SGmkMreeiqNckrTmc8F/G2u0c+B7eLt
T57oYbc3C3hWdSJnvHgbLI/9KaJ3zX2N8Dm4+MBQYixx9tVywkEogpt6upuoRjqveCUxx7xOkqSn
tcRWZHNGjiW0vrJ8KWIs5m8aYol90D4CQrzB5qEnI4yi+NXQAMNyYjcer9x2ARx+PRxi2DqaK01o
I4f5FwxeVO7ZiAjJpCVJZib4P9u8KOGPz2JeAl/QVZd5ISw27iI2SGzKWAYspKp41Z+Iohz7NW4Y
cjU9ZTcnC3ESAhYkfAjcqEZsL3ye/X2s7CtiTiu0G3/NdOercOkjfsow1ggp5xTO1T/OmOMz1k/c
UcOXTvxFum/NY9pS+/dAfknp2wz33nLBKy8ES6m9kTuC3bGZKGL21LPVK3eW3QIHNJbbGhNks8HY
Y70GwwvtAaQHKGDGYZ/nWChxIZEZtg53NJPAORrIbw1WAW5mCA5ZtOh6CDZUX4hz4UlxPh5/BHI1
sIvYWjYsdswDuYjdxgjuqb1l9ElqR1TsaUe31RNn3rP5rlLA6C9o07zR2pX/It5Z5qbkvTO1crhw
T9CJIGCI8AJyzwlbYny8+QJ63rrQeOy1NSIX7hxbDCJYlEYznvy+Iwymo3mzpICRhM2OM5Vb3i54
6uI2h64Eb+K7BaRUd8rPKva4dYwbZkcgBj+bkbi35JutQV0R7raPo22AFZcC2J038j2OXLTUZH79
kHZDt6wleAQaX7Ke3lhCEnkllHyezwwII5cQCPXL9oIBIbFnQhW3lp24Cfh2NJ8ec32zCQ8nsWWr
/BMrdm6IanLHUmx7iJBUFLK3hZQ1MWxHRYAsmM9PilhLdlu/PGT0VWcmfoHHIsqWs8RsOZ+m5jaH
Zss7Tr6c5tUfCnyUfqXvY0r+8MDV4pXLoFy5bbCVRzP1OntPvw6uYy5Q9zE+55UEKvuCars8sWTX
9DXXklMkcK4ncSfGR+OxAHhIrRihN8Lfx1ZOTiCoSsCQkOrVPaZtIhuImMHEsoaZbRyZDaVHujk6
Q5w72gZyouUmC3Zke7kGqtfHhMX9eGM1yo7Z5cHqYCBYUrdLB39t/LQAKzf+n9ZuK05TgLATqGG7
NeJAm5MXkUfnEqrhv4iEKBoVVK26m6UH5Tsn014/8aP00GP1TXR3/lx1U0z7iREPtyYsb2AkYO4V
EKvJRFg6dX4rqOVgNTOUT7GnafgRrOh7Ur0qefRccuUnUPgz1p4McrrRTENa+8URvzHqPGQ99qeC
5Jr0KPaD5mLFbvBmf4bqVRB+9he8Wmi5yke/MMUhel51Xh66/fjIdpm/ph4On2lbo6wB1gHSGUqh
/AepUz07TzBa6Ve1mLTIy/W00KVzQkPGJzd+jboJGUAR3xh3FN9SO5j+R2yBydp0NTRcBH+X8dye
QN5B+2L9Mbecu5EwmYeRbKz0bAJDAiN51OX1PcRjppOdLffOg6C6ul8FwVPccO2heUcw5hiPnnxW
G+Vugtp1DYEtBTMVgeFnOnEDYq3uiJB/BvlJh316ZNMuvhoca9tjQoNJKqdJ3SW2RR+0QuD119KE
FA39qmoXWO9Ky/BG7xbN6nNqfbdiOKT6P57/gRNA1X6FOsdQZrsNdhjQR7ThE2+Knqv2PMpXOyYu
xgSlsB17DNA6KmLUo5x9GlZu6wOniU5xTX66XIcvcX/C3WMTcwKGmc5+BclKZRcqObt2KFk282e6
bbJPPVxjOlUPOIyzHzI3rkRiYEF0Ab0xbig958N3NvDjiglUwJGSiQ+XrZWO4cfOFyvtp9vHS7sV
d/guAf++5O1ZV/0wPJL0BSEG07qlqiHbcuuP95CJuhH8WGigTn+In2z/2T87kUexzvGJPg66CRb4
P9bTcj1hLyTlPfyh0Vhg4hh2c7jjHUesOcJDMA++5pJU1G31CQssPSHSFXNq87WPl8ijwFQcdru3
MqFlRxt3maDQOapddQsKlWaW7tl04m4jSKIOd8YW/X1u/Mb6L8bFEk41YL1x3w4nn2eXWCQ0z9UO
n6NAC2V5Q7ErOf9wbC/ucXFMgmP0aNt1d+BHBZ9E/hJGpxypFJT8Xjyin16DDPOmQXz2qUdvIAoy
t/deABk6V4AAW7Px6oD4A+o36Ddo2J+C7LeVwJ5QOxJMmutEUlnP4T79LX/jPeZ07aF6Fpu3jj5S
fhdUVwkgzOEzA3fWrVmgnOZ53rxmzRECZ3/NeNIlcNH+VPxab5WxQekeixtfbvTKN1u4/Xc/oXla
6c+MKy1Xaw7FjXSVxSxxTP3nIFn3B4wnwegl5VE42AG+JY1/JD2MgIlmgUJlejI96foj85hA5vMx
YsUlnVMeohPJb/6OYRyFOmWHvaq4NJbtPTnRRqneMM42xR1pEAppgnsyhgUQn6XX3YdTAWV10DYd
hX/i1rAPAc5gKjZc/yghM1mIcnBEEnbB429SXs4jc/I7sL3vkTLvqG0Zoz8F1poKbaKr6rhtfMu0
BxL+dB3R6uzBhb1HZK0Qd9KtJSmfQbnnXPwfSee12yqbheErQqKXU4NxwzV2YucEZafQe+fq5+Ef
aTR1T7aD4WOtt5Kq9zA26XutHeryrVuCqxAb89JlPRfG9zIJQZ/P0mFkM5zZbisq6YeXWt7Kvl5l
WPta4IIAg6LUrUgNqH/NiqbOXvU+8x49jp85FZuXQM5ozyNJ2KlIPU0ckLh4sWA323ixRu368tyz
lY+iRpb9AI+BvJgmJasb96PihVFOg2m2T1CaCzOqK4ZaIcF4xKJP/hmDK/N1vatJK5RkjzS4jERF
IHbrTZ7OMjJ4RCDFABWB5mpXLm9jwR1VLOoekTKr1mIWgtfUUzyDpPNMBBDQkm4JnhJ5uo6xH3dx
5aPS3zTsS+wqjHloX1K3bnZMVhq65gqeeHEjxJ5mfvEEmPFSwgcNF6YucV5pSGo/b5TxO2u/zF7G
pHeqAsrOBW01IVEyISJNkxhKRrKKtyyhfMFMvhUJFES8Eiqwsowz+xXNMggixnpl0CYx0KQIk7aS
SUuETLYhfYm7pg1S/NQ/++rIGyDw+01BPpTF3DGI6grNtwrT0lukaU8KQh692EZwKDHalFxgihCe
TPpmvB/9bxI7Ln5ARaKVA5VhzplrO5C+eJXJTHOaemFgywFhB5ir5CMHgoKYJg3UJEr0kDTAJBxi
0YXWO008JAH0CfaRJCeb+QTMxcAHNqQM0U5H6FcDr0q5VzG5m2AxM375mFJo28K7WGCvFIZ9D3Mk
HnIUKx9Ypa17k2+XGr78i5xdA71CdrHCLX8UBypQ7IUWQcJoaFGlpqqT1jFyXUf60qb1tDNrG56a
vbdV3vC/kClEP259IPwWpDplDEKpboMiFu/RX1s5prxTC8KBTgWVdarDOV7o+5nqHKZWKOR9t1eV
TSRz5At/ZviK2uWEZCQiHH84lY/wQemJP63ji0YdcPChvjcZqdOHqtxYd/CQkLfusBVnrzKPCRNr
Se/cNlIedbDrN8DrAmaz9/xKm0EFYCq7nYi1FE0sVls3Ayjn7Gm99tt4pYbbHzXDq3/rEtEFok+7
eedBG/I9KQalvwspedHv1SEkYjoh1srF5UjE5QBL+hf8cYPPj9q8UBTKKNdoxnqGGQFGZCs2PMJ2
qzdLOta3YRc858VIue7xzZPAdaWmbEAXdCc8dRnZCeMYT0S8p8qHad4JS6o+BJi/0kNOSJi7Fd6K
8CiLx6p+V4INBntTvjcmUW2uBpQDOKa8If/h1cRGOnBczEQBr+DAWKFSBuFknxoPajkajgOT8Qic
fesrxCPgUNnE2Zch7Hi5zC+BPCsQg4A9VDjMbya559YqmtYkwPu/tGcrdLtLtsBCRz0HYptXNH1b
3bFtz8wZClW9ACDJuwzgQEvdckGWOrY5YyD+ZkpgOyxQAPTqpTW8QYB1Z9SUn2CGAItZtLNQYS3j
+3RYqsZYEtRPxN/Nx7AAfhSuXivYC+XYLKm+xb8Bd9Woe/lT2JLK325pHAZghHdgCKEGiXFSbr8a
8S6F76T7FmTSEbNLbkvnssXQthMkH8a5VG8xUgalJOrQkehGGyKc/D8kYVnm2qofiE/o56U6FKXk
aHNLl9+g/vwXACIlMm3BSZ+8XouvrDqNJrFrn5p0U3w22m3MJtgrtFw3rWec8+q6GOgFdNYqwny/
/2wZ9yMe40b68iOeKwCSwW5EzOa4Iu/kuGvxQZ1uCi5FLYKeyfADawB8GqILMrJFGI8mOk+GyQ6D
Mi6hmkm9RJlu90a4JpB4cUiUYNPkFUliQ4ofal8m6UGiRAWFVvXRLk55ABuDAj953rcQEGnyb+Ej
GCcdkT9DVjDdkDJRgfo+E1unqfr1QmZE8+2KET6ukm0Jat/UxjHniuJn2sjdSDuNsRqqTaIdJ/jn
JEB50Gd2Yhl2zhdBUQcCTd5vxGPdoAQC9YzWmFsndgE4AbksyTXJRxp+WtSmC8I03wqA94IzpqtD
u8Y5Ymlk6mzRarO5IpweiahQ3oTuBfbP3yov2op8tFOiGfQGDtOOs62+VdDgBaBXvKzJISIaBpf5
FnXDwpWZhHLbXFFp5ClApIOPvwg3rOqT/NVF98kkC8bu5q1YQg/Rr9J4PBhJ+cYEDE6tWbyBhJcl
3JhaoQVY99lu4WpldizO4KoeVyloXhYj5uXrhKOTH5VMxtNOy75blXx9Tzdedf5F2BmiEpt45tJ8
72UqPAyBrwVYcdzV5aMrQNEMVokNwdS4e3nn3cCNCNaEeyDWLsToFYn/in5cUx2Kf2hVUIZIm1h2
BPVsgMbIPMq3P4DPGGVFSnGI8Q+QDdF5gS0MXC058wGNn6agSSQJWfHsYdrNfJEOHxNXA3RAkF+B
lgS+mRGZ7KqenmACdChM5WZ+DR914oDh03+mAZv69LxsUBGF7RnnJNS2Fbz1w3oJIwN4IxAOnIc0
W/J7+CdohhtbIcWvonGqu2PZX0P1hEyeClsWPLw1Wn9sjxUQEYfQQqCikePgJAIC+h68yE5IyNC3
crquUNld6T8A655koArELpItRme9fuvn55Kaic3rCJ7LL0hQUQzKGYVON5H9TwqCol0sstowMHMb
lI1rEJ8Ea7cK3niJl9WuJZ5C9/T2xLkJTxQZ+6B4liKiGRf1cg/OHRF06VLVkQRHmipIXP8LqyPg
gfZTH9v5jkm6mUAGnGlLqtjv4oMJbjyv9FIApuJz41WYTdtUPuRURShPld8twzyLJ6X399gFMDK3
Bm09a6X/iASbI7QdtqpBbynswDwbPC1Q+JSZ8ogQeqGkgUO8Gm1qTkbTwPJUFZGrlQ+Iq5zwy1sQ
uXTHytSoLnk7lsHWGPoucK0m3FqFcKowXy8helW5D3PNhdYx6YI0O5kHmflRfcvUR/wpkB/sUy4t
7mlC6e2ZLb5yRygyImdwryyg0d8MEoqrky012tWKN5+huoRLWn8CRerttlG/lJmbSj3wH/yAQYy2
AIOH/o4lvxQfjHESblYKs2Q4/9tUXgf472ytCo/pDeVN5bYBYmpeBRxsS79TQafHMWluIumnsAq7
+XeqiOG+iegiq1X+W0YHxIwz++oxjfYm5DrhEDTULrd282oQWV0RpbbS59h9E7Xr5ca9CTYy3ZTD
TbdWFcpnQEGXqFiRTBP0WiuFSyUdM+S5FhfqWSjrfLqzhcqcf+1Sh2BelWBN9G8uXhDLZdlHUb0b
xbkEM8WXe0tB9OnRIDa4OekUZ3Nb8HwIe764iVjZG0K27IOhDyC/oYUtWAuy14wP0Jtrmp5Vdd8n
Xhs/xjdSHcT+biJhN6lMic+9cazEvTEdii9NQjmwNA6T7ICztPXCxXEi/3ZUrahrUYAw2/olOUq3
TnMDy1aeVXEpVS+vdxP4LMWzwcZK3LLbMOxhIWBSIF2XBOopO/Ds4VoWHeMl0hz9hYYZzw5ttMSp
rpp3fh5FrSA4KTkvLBJEt8BA6C2p8QhPCOchQjXAfkfbJydfB2LaJKwzb6ZEFC6x/Ut+XGuO246M
v0R+NFpkK8G+Fv6mih9LLMJ865hOA1hdv5q3vGShnxomzVE5adz3ET8nzuqjr0obHq6pvRCDw3Oc
kmBnUT1DcUwBSzyuZL6pdHqOg+1T52Gi0+h+oWfafitx3EsqDS3QUREKR1qGF0dWSOqjYC6KDOKC
+z8Iaxmya6D9YPjF+PohgL74cCIzqGcQn4PJS4+K+hGqHzl4QV5162pZFRUFWpk2kP9eFa0fr9sM
5BqADv7MRB4ROJFG9aWG+iZG2YDJkvCwESUKwi2VsR5Ito3EXZOw9MQRIoprHsDnBmTywzaTfch9
JAL2s3xD6ylfwexN1qsuiWDTHJ8CQ/mhRmcJf8JN6Es7GH80agKGDFb0mvAET8B5QNiZtdeCYiMV
AvDm29h8wlPlo8WNc2McH/iIRvkY+PO8z1YF7aUceGExr8T0asTU2LN4t8Ow3kIJSgSxgWYRBKkE
BcA1ae7KilPUFEzXoAxTSZyI1aQ1ezdCSt0SoSqe+j8xP4/ZpuCMUNDQeKLxU37NzE9Iy9trQ5FJ
yHpavGY4QpoiJEf4jBGB+80+oQnkN0Bpnj8J3QndSXRnZO+Y6N5JeCq/Fo4Qa1OwE2kT146g/iEj
GaZ8PKWrTmBoZUvg88mqPbS0ho5/zOwA9AQfxXcqnYI/qkCAoigNrygaF9616CcHw+LcK5VDMLpJ
T3DysdYPlVPk515zu+rs4730z1XzTCqSfFH+iMRJuA2Qfp6/JeEmNJr13HxLfKPdhZVtWZwXyEVY
1wD/LR+XV3ni0p9X/CYJ8tBzehHqLZehYcV4B6qhsdeUr23qalFpt9qfztVISOlvTbRJbjieMnGL
DRa2FA9dRxANT6ALFSMnR4gtKn1glUa++gARXpojTPiU4ofCQRK2zy532vndEE8VhgVAFz7eJ5qM
/EdB9KjL1yp3pIQzyJ5+WmrICCmCbM+Dl5Zn/B//iROJypyunPwqRe7KZqCRQaBFROO8wrITGYQE
h3bC71+c0e/RAMLlbZ6Dkh4m2FHyqkFRfXgc6S/i/uiACIyoAy5AUd+L24FDOoJZUy9NOm94D7fx
mir3Ia7sjDGNQcGITiY7Pb74EcCR6cAsNwwiCrJY6jny/AtWVB5RKBurUCECuhlwNaJBm25G8ch5
4mPmjfYcHiNLWAn+n8rbPBH/cX5RYXDgoahmNh+YEIrvMdYiOqNxjh7BGBG4OdDK9q9EH9kXDz7Z
HJ2Wmdtnq6uQ9G3R3VHZQfoXYz/ZIbzbrgL/MqoXluFTKfxKBoL4+F3C9MAJx3DMijwwxys8b4NA
DozInXckaQe+V7FNiVAlJkphOwC8l7RAMQuR+YjwDzCFsbFdxb+T8hXphNeqzDD5ESbEBEgL6Szb
obhRihuQqkB6tLoZlQtFOAQdzvv4NyVnilUfFbnshBe6ugbgKesI5kCg+wh9kawlgpaCXfLMEG2g
m3WK6th865r3gRVXwyaYX3tUS4wc2fALjhT80yKnfKp/hCXOLmo5/ZPF0kTUAVgXOB1p0ZMrGe/I
JXwSCRf+i3Suc7on18pbKu6JOHFI8lGQEqEk52yEaNLufF5rU1ZwMMihl6w+mEHjMaQsZ6cOAmWJ
+tMBxCpUbGBcXBl+HLVIwx52/VjRovPsYSKsEzE2x4XYHGU3fgzcWcCy+xbulgTNbKsyqjBZ6Mf2
bCIZgn450inuJdqqL3d9uyPRQTC2mnVe0nLuWMvil0lFZeVO8y74KzmyT4stc6dbp6ayaZuibqd6
Kc/ZJQVvCI6thMz5xF1ExV3WeSEo56/KjEf2iPrRqQQ/B4QJrsbI6fsNlmgea/G9+4z2AR/3jVWt
xybdUTtObVXrsUuuWqLaZv8YFCfz06Rfnd4VVME6lvEcjL99YCpg1Rfyu+VDjwr+ukrbUwFqNYKh
RghH2bj9X16F0FMjWhrAPJFjh8UcPep0otoO8A25HM0yCLe5hB/MTew3zMr+4MAYA88xyqa0Ufbf
AB55AKqAExfsbtg/1WuIRyM0/lXChVU5rY6E/8jEaXe/dfbFscOEcCi56X8WjGq0EdRAVlDQRLvZ
E5MSXhbUsjgNBf/2nv3hI6wgHun0+lR2qrqRQ+rDItNJUfYUCmqyl4hPNvb3o77FW4fy6CVFF5CS
Yosevx0Iu1xN1cfEQcBiFWhHo/rEn5FV7IXCyuwY7gg+lbpjMsS4jBBKbMbumNfIF9jIeek3yO2w
hTQqRQlgqsIOczBXkuCBPuT1spGtAw5Wiibos2QDsnJvYQmmwM5hLTAwbNiJWG8Cxhux/bPuiPo5
dEY0dea7zgdW+FEDniQQItgfnF7JlfOmNzwZEcNW+aIlEnmf9qjikrFlz1PT73jq2YwonIeHyO3a
JjBgC8m5ZZAh4N9a98kpH4/p70wIAthih86CqIldM5N6eKoJT84ck8IugccTBPOYoC/TAsc6D/J+
+ltSt+atfpQUuq4s3sEpPhsfPQ31yNdBjezMP0zgZ6PwYyksChvOnOFD/ZCjdaIFK2otReOaGfek
c6fiPWv/AdiZ+SESt9ktyvct6Z/BO3OqhUGiOJtECPAKjDaauq7QLNhI7IA2CGfRWeWpCEEItAmU
yOYs5H8ig4FceYmXOlJHWF92qBhIicNmsq4LgDTv/djOv32JsGcgLaPeg4mho/hLE49Q9kF9pd0z
a1yChgJxlwIRNOoeifpQdbyb7WhkAwbc9tBVoNwlyzqgh7B3SUHMhlNAWYzDEqY54tK0nQ3/DN+p
3zSgMVAbL7zpL0QPZrCHP8FpvSpvxho8prD9YBs3HyOTpTZ5ln8XFSB3pjLkbj63xob6GpJpIPBp
Pq/YPOcOWysZHlLQu7H8M1z5moN/1C9q6QtwdmpOg9YctGGfjZ4xoLTT65cvET/sRSape5bgaDll
W7uUVTMyXRPcQed9gqZtji7VR7MN5ycidLdRtiYvoYRvFTcyol6iqQiV8NUNpX+It+EPTjXzM6Aq
lFkou1X48vVPEzTct1Xsrqim/T8goyRyRVJa64tYvZDyDHDkYFPyYXyRlyjmP0B3DeUfxIFzup8y
RAjVybqSN+tDZxpbclWs6TMU3rAaJsk5eGPsH0iQcfpfmVjbRX+wRbTGqIY4WL9SoF47I32My/gY
2TV2t+rqt7c6QSQupE5jEMe6meb9bIJaSedetkPyj8CRkpPB9MTHp3j95YsOeV+Jir7qAo8brxP5
LYJJVFdGcu//nRWUM64iXwwCdAuU/gdstXyz5mUYAGZIXN+UmL4vKo6bq9GfUocu01Bg6CH+fdPq
dyvd4DKdzRPe9Mxu6osc/1XpYUBqHRW3EsK19l/kZ5DqF3DezU4RbccPmcruTeZ1/tYKUejWPOCI
zOxxi2lxoEWDAHVceERb46jnB8/q2aoPCXc7lQfJhofuHnUHKCkyNbtrqG0UWs8oTPinQoEVBAnR
/XtQSsxYpza+LZjsxwbfebnu4ztqrb+Qne1nQu9CdRRVTQMl4PBIQXdvyw9t9IJwP0v/yAWvgp2B
+QVwKPJKmoAMklBNwkW5PhkEZLYGjxKDNejpgJIYq6Xpb7luprGBBku3KvovciUECPq9pDwqYoJs
c3fTbkzxNXJNWBcSVxwaBEza/JS9yGHDMeG0OzV/IxfY9uTkMUqb7CJmhHhjp2RvZLzIXGWP0BTN
e+PI1rY3nfimf8vlcRoO2tSt/PzMMZ7zd4f5JrB2KY9tvkaeiXnrqwIAKm6CwnsYvTExKNv0R8rs
FmeQdhlKV4mhGbfpOTxnSARWGuEwv/6W5qbFlwqj6owNkdDTcfA3SkfwyjVDqo1UJrEl61/t77os
srmmPP3p7BG1ifLTJOKRJMT5U9C26jsbwFsND3wbC1fZ/R+ez2rX0v+VLK6rYpNOTOn+0y+uZBEY
eLXTd8k69f6lT3/xogYQe28mB4lS3wLI0Qicolt5FGgg1kFaMp3V0PGxemZrNArZfBjjnxM0Zipf
iW0JO9zXh7q98BDgiTTf43sqvw+Na93E5lVKRBySJ3mhXZO+3eY26AcA/Q4OWu+2BiDw+uzD9N1M
ynlZW9YdvefjqsYejPK7fB/JtNZXWosuU+RXFVRb1+3pBUDTJF4iLIHYU+LWIIHD3njk7QV7VelZ
GNVY7wmoqDdDfNDI0b75vGZI+LqN++/E7osd7yjLWPHRjfhuMeek1YYpUkw38wdjZc8XdZSqf9Di
+VcDUAphwdpX3+r3wgP2/MCSYej3QqKQiOkD7hbyvvKwp5WxS9IaiA4bCFkfzwGyBiQ7JNlnMweO
etWGAzIn2JvwOTxCk+4CzqxVYHgasEOxViD61uLAVudhlaA3Tmww4To8vfIOmfYqaEHWKQN89OpG
5Kbtd+3k9uYX4ENsrlFtQ/WwAFYsc806MKD6z8Op2wAyBLkXYsNUblx129yLmRNENsNrz//fKZZF
am15on+gqhd2B5Ulx1/TnUUCL/9ZyoasXeKV+i3tDib2h9XslPep/jbRa2GtKjZxf4ilj2okUtfD
gu/v8sOgvM834YvlX6TEKty25IvvR4GnEzMIXMm6Q+U+rC2Ar2wv8bt22soUd2gTzZ7lnF85pRSa
iL8VDRIVr1zDKXd0yucHBMLc3Cj+kuVu0vEXPQjfD6MbTHaWqDZYexx7jOWdvEU3kQ9HyByNMX95
QfoiV4aGB9X8iKo3M12Pbtvs2n7fKPs4/9SxnZsIeyqQQ3PnT1sNvktGd0ykGw7tBgzwa6AcSNpQ
ibh0TNidtM+NHQnSCRepUz9TsBqg/grBaOHgg1rl5a3GWGAwRC2iFb6l0DM/9fwXeFtezg2EuwU+
E36ngt4VmC6kZR09QAVNfib90seG73QurwR5ylhQynshXNy5O2CnUjVEtXBib/N6/vLhiwlBp+uW
XAhIO2yB9FXQVyrH9DxuxfQYhn9A7LpxZ1OlZ4I0upF6mPyGwgoCphYImLc7JFak4suNPaOOiAJw
fdBN4NXFrvGYaL0RnlHxTWaZMRwY55HB5WuioQWBBj2673ZEomW07KwZUwNz3Q3ripcuVmhY9Yg7
rqofUoSpd52FcNsd2mK4fXFHN2MUPemSq4YjCnJ3cRhSPBI0vx0fkZlnhFfGdnQkgpYVwkgfufiW
9AXxkY70JHpAvY4Oke+ltrEyV83XJbIHUKK/oKIuqPtnVqd2F/5I6g8mSE5VBMBN7SFyRHXSG6i2
YT6KV1CCdO7Hejc+i84rygvCa0n5FSY3OSUZM8zFuIP4XQuJkk2Iv636x98Thmvl23wMHz7iSyqx
MSMcULOdI+VT39TdxlBsroLOuYDpyj3qG5XqoJMPHxWJ1xo5VezUpKgr8geNiCt6i8isl9lZscWM
wx1yS7TudBXojGaRo3C40J9KbSDbHaVjxhlHb0e9Ccjpdu6O8KLCfwN/2x+ufrEHQsre5oD2HNIT
3D7ZQf1L4rH9sv50fyPkm3IEOiGnTXtbdNL6Hjk2Q3KAHqI5GMNmhotrSIFqyCrH6Q3gAXZtbSTu
SVF2xs+EVG7onj3cHTHviB9yYJ6byVPWbQLcZrXXMHfTFIJauXaoXld/cuZq3pmT9FZx/2wNtCYg
1cYmVPZDcAhRQaiHdN6ncEqtExLb1a/H/pp2R2hUqFk0E5NHJJaKHk4Wb6AmtS09LII7m2sxf3QR
prN15VJtzhUTnyKJ1xU0p4O/ssrcKHGDN52IUhHHJXyK5ciGC0tbIfvBoFOuG/ilAoVyIFk2x0dM
8M0bqrdgi0yDntQp3lLfVyhX/8pBwNNcATYZAuz6vMUKOaKNic7yab74J0CZ0fQAYSUoe7/a8xWg
/kj0n4YMorthUiszfhn00PuPSKGnQ/UwoVjY15h0kNeuLEc6DjC3BHEIa128kEpSb3jSip++eq+X
sPnafa0brukEv5d+RMnDAK9EIOm7HRoDonFsY696X5343WL24ed+6v/5Rohe4Xb34mkT77GpULaZ
Jpv0MZBxtADti/5tiZecwHxpjbgZL4p5WTW1V08eAQVvZC0biwYEsi1jbOewPgZfnHUdqPbODG11
o31LhFJsEVzM39jvxNt0I0CDWHCC3T4iSPNXcObGiSluzw6Y/D2DguPX+CL9/Br9zd9ANAXzxzLs
2+0TIaLboJQ3T3wDmHUBjf/4QJi08GFvKGbxr62nedZBtclm5VED/0lRazau8gQdA00dyktwGEmP
JoiRoALVU5g2vyglQ+mH4Wg1kN67gtlta0d5Gmfpzf9kaIEuQBLCPCNe8p9eXvEPiJPhHV3dbMeX
/GIS6EO01z3CvbrwlVHjBoFLKrESgWPZ2bUU7JaVDPybolPVGT8SeCb03TsY7HDhzzQEncs/28OP
wsIFRvYyQYaBcElAQx67Vp8jraI2Q1dxj7GbIpgsVsaxXFPBeCYOow0JCrOnUxw5tNDYyS3RgTdW
i3NzVQGTmnTRQGzEPwy86E114pgDW6N7kHfNYyjs+Z/5El80UrJnn8BZustSZ7YKrjnN0ryzk3t0
L+3wmB7zq3RF1MdEs+l+0tP03cBxApx8EgrDHYgHmYRnUhI1zyQnXEWTROwm1efWDQ6jucO7/oAQ
Nj908qyM08Az4RHPA9Gxnt/bpbRQy22RPrZXtaMGuMI2AjmyIEclWsRPFEzctIgkoPhZbJbo31WZ
OpW1yjxjAmNeZT8gu9JxIqdxyTq0hT86NfCQ8aDy/uCTLdLFadqjodEBLT/inOQfp+EEgzpPaLTZ
JuMqeyhIexDPo3lAc8Gg8ZTIXwAaJlvwmx2jPBPjEOprk4hqjES3pEDAzylA15oj1YT1rbU3QHY8
JAuxRmozO6tBlS4Yux1YxM9DbKCMIdZuRa6m/eQeI3NpuAkfwdJQ7YDuyxZaO5fXAirUUt+ayGj4
m75orJdfpHQLsTeJ8J9uBdOaukNEOostVWsuNlmbuQxxCk9i5xJvX4KjHUoQRHIjlwe0qGEz9yRy
cUXeEK4itO1hBvCw2V3nGqR4uKldlWv+egRV+pGZx6i3s4kWl/V+V3W3QNqF02ERLAlHEBcyZRGV
9/Mpm89QcxQsjOGNSQWRtURojweaabwYBWvXKC4zIeL8GdmpG3ekYlJYDwjsuby6hDFq1zPSZa5E
IE66jRgg2OfwgEALA7C0rmYctHzdBIeMk4LTzF9YYdx3qLiQLljDWmx3WE57BglMDokd0HCLs2WB
L7DqppBYu9o/AjIKvMDkTR1uUsUBKy2tjYX642vpd5tcYopWCLSLfLmhjGw5NJGVL5IW8GPA7WZt
8L0PTpyvJ3MnSRuYsIhlI6Lxnuu44iaX7M58IVPjb3JIK5HnG5KerfGrfIUlx03lldKZ2z11KF3k
o/JTM9Cg5BIDhXkEJzCzidFaZDixue1Ent76+EE2wLrw4Unchpzr1UZnPxhfCLtTHAvJjlkCEzuq
8pneBxjXovpg3os4myD9Cv3zDzG/9mkS0JFiN81sBU+KKj8QPfCuV7Jb9S9GHuUw+I2mhPSfXqsH
oI7Qni26xVlvnTT3YppZlAcll6QydBoiVJTwuOjwzm+y/l2XHtqP8BP4eECLfyGeD42gXOEp44TE
Z8A780BucVw8cG+QW0iCWyA+Co3+S+DcyE4+U8utzLXQ2MOx8Z+CubP0WxQ82/lDoKvU8+mAw/O1
iBxvlnAusi3LBoG8abQGtp+Tz56vrpWqk6GjFM1+0KwxnRO7i64wIDWIJNBdUPGLtKD34D4tRuCR
5YqmWWKI6G6qyZycmhucgVTvKl6vrgkfCKhOWHXoUGJomRwQj+jLQhiNxyZ5M85NzE/Jfi0MFtxf
EP5we2JBhMEf9ExYb+iQYffkiEjI71g9ffom1hWnZIR1dX724OZ1wAG94HwWNTPCjWKmO8OySO6T
9YE2LIZ6Ab5kQ6f3SHs2i3CFMzR3BBZCJ32r1JPe4i8lg1kFXFAx2D5iCh8wTh5kjDH4AHxOA8GZ
uxHQ6E1m9aU2KoXegSg8CNNH/oO8oEh5syivQATwKBgsJNJ1yotRQTDxWqQ4dN4ikVK028AGxGfn
DeK/2vRYnhvcE+YaQzN/kzns6MfD7/5lwv+QmRMeGQbwPvWOZq2kJ6btEwoXQhGXOAH0LCTdOgbZ
/zMWagoBF3gegFC+lObWIEbNP6fVXclfPoJkaAjezZIhkF7vQXdHBUdxw362RvDc5Jd8p2uoBTmD
lT+iMTi4ZITDrMqE6IsXJo9QvSkE8XZbHmHrqwSniNFAFEd8iEZ7jHiUBEU64nTvsaxUALladIDt
oixXKh4oBn6wTAsxRbKOJR/IL1zN412GkO98mVap02BeWROzf+CNdDGzINboqhXvKNrMIou9qWZQ
3oTVHb+FoDgKPOSw0nYGV40JgPYfXiBnIXuDimZO1GfP1N593qiqA2kIzJ3yLoC8xBaFmVttb+gV
pWC7LfVLTOGvjvYLFemVTs9e3hvS3WIOqyixdUfiOpEt3xYPHtCq0pAUeNVqcrWQV08xitOrurgq
xh1BQYEXGhv9l+gS/xoznMT5mVLtqjhgpBKxXslwTiuD8UQ8BdsGqfeyZfMuNEATFAKPovc0vogQ
GMvS8M9XdtRPN0SrleFvLbwb6tvEqvsYkIrjXvpU6UyzSfvZUfrQb2FYariuRUV1Tj1askndwAye
86MHHRsEgiR6lKzofUH1RarRd9BofbdJd8hqEEFWwZWqaR3ZZ0sDtEzK442wf6Ln7vkiziCrAa6X
URWRImo1Sbub0FPfFKCVJ5Mby7ILKj7m7yx/GpzF9Jdbu5mbEllCId98vDQxylk2FTL0JkLPCcHd
TdoWaXOjsRzvzPJKLNqEKI/GYxJhu8OcfQf6rhxfmJutwbFwdLZvffJblMPiFR0UR6j+JERIRu5o
KXqVdd8gt8Fo6tbZPkiptUB3hs2cXFIAuuK7pvA09gSRtDwRRbLAv92L/bXVWasICfnyxviDKksC
7CjOydbsOyUg76pN9p3gSjRaDt4c0K9jU3zRG7zm4KSw8WiXDEV6LBwqSm6eCQ9dEWBI3xWjOzYn
Qd7V66IifhaB46rwJoGJAWBhB3TQ/JPUEwAERpsRA8LE/IGLDZPDtJqTbUuc5k5wyGGpkjtfMD48
+V+a7xHhFdS++KE7pEh2IEydnnaJL4te1oy7k1pKPH8qPsXcm5EDYkV60+V7ke0hgnNPcX1hXSV7
BQcAJ3zOVHSC1/jSyBZsq2epUIWwyZOHjl1R3JUEdGFBltihgfpHh8AAvK85SfsvoAuBaLFooWHz
O0ImH6gHh9RdvJp/JSiul33JN8qOMdoKBGehLSIeK/6c6cURf0dlsZYSeGYE38i0EdpxeSSeEE34
Ra9aif8Ia0Ld1DWHJEV91POHEaXnoXzM0MksKhoaV9fDCECJyynMicTGaSakp6wyych3ICVTN5Iu
xnWQf2QEXR5ZJq2P0BHY0wMvF39yyKTsMH3POm9J1Gd/w1umvC/CNzIGinVaQr096t6rT0DY4bzj
blKJ49C2Ar+SiHIs/GfJbo/Cr+zPluUBSfCgOCaW1D9uO6SqqCGR+BUrBvVh5Ka2Qb+bhmUTtxGo
/Ap9X7MujB1DCHYajG3oURivqACZs32HTgSUcg5dSorDLfkW2O0+0CT06Xd1CWlpUt+V9zI4Z82m
ri9fvHJ74rDE6+Sq1sp/hvOr8vmOAPkenKdrFBHaXm13QAXchRKiFJnfCpuP4FScSZBdZglyth4t
jsaPMP02u4NO7/fZcvgtKtOttiQP4c2QcXui0nGIuUPnhhA73hJ5ZQuQCFgB4BYJAGzufXXE99IT
L7EnkI50kcGWAUI0+QdTAXXQvKm6F65w7WfhVMmjGh68ZqpF0QFYpmt8z2zHFyF19Q5yFt6RjIdr
9I4l+r2R90j6TdAh5oN1hwK5zfNDgvMmFaBOHbHkAUl+pd18ob6sypjyeWTouaFdeOpOoLVodgBx
KZ/4fPerg9Ff/0fSeSy3jl1R9ItQhRymJALBnMSgCUrio5AzicCv90J7YJe73N1PIoF7T9h77QZB
rQQfg4HOzKiOTBv1t/vH25MKe4R+2rjHusvIg1fqXZ+m/65Oypsr4mj8Q0vL4g6SSKB8TWFz4CzU
cF0deDo4zD/1wkLZgd67FyFFeR/8JQ4Lo5qQNQ4GgW0ibcqk2NnyqCyJS8Ra4KjIfRcZS9rcqXvM
MTfcDugSGau+EmI/be2hysuhPsTBVtKer/dSwZBOblPuvMVlfqmPWQUFeN7LNMNeZO5CEaPyv+nk
6FJmOIFt/JPLZcVePP01Eb2kiAi1zlfJe2Tr0m2AIzKZZzsZOIH0O4brRF0p2RW+cYtM7SBnZ2Km
2ExTHvigtRGMskgcT6ya5NeZ8dPIG6pqi88TKzNK8auhu9BWXlsYgMazY+ki67txqmIhAwfknI5f
GRdrcTJpEPV/JE5zq/Q9uIty1Qc/eB0eNel3iGRQPe/GW/IjYpn5l9fLdkfLfJFHFzVsthSrhYTW
Gdru6oNOLlrnRs5kYRGN5+YbNTCrRueFDpk9g5b9AktADYkGQTfdbuBU2ynxP3V8RAc6mE/6L6vB
zHGVEWPmCNgPZDcbDtLbnkgt58+wKbmAhV+dXVHjEtYKvURclMytGbBS186bZbvWsK/SWZ0KDd3S
3KwPtZuf4LRF+j7fJUzU33OslqyeSVlFsDILd1z+/criV3xSyTDF47uiDWMqGZiYP0DPgljyqiMy
DKgESbsLodvBDGKQF+WXgG3yNvniyu6YujMJQGzdIIlhDwJH+EK16qAFeWMbnFsfUpRPRuhx3yUa
KXgooupdyIiTZlVeCiftgWbpjV7A0xn1oOxRM6SwR2MXXkJ1YzWLN/kZSwAgJAzhxP0xrKXFFrP9
fWN+jxwUu0O9EUDkf4TvnFdH4xnpHxWCIYsDnT9UtRWUIyjq7ijfp7QEV3SUYKN8XGaF67Zf6826
u+GOb5HTHiY5qSvJDCq6td6uBTrti/YobMwAmBJwllCCRXtaIt4Ezihh6gqZp7oMeYixIpDoc22x
fefwUO2Ej4jVBJtTpNZcaG64pOs37bxb8Lzw7U74VlKabAOOCZ9PjdNyYLkrqrfw70UnVzM6uSCB
ooOCr4RNs7SbwpdV+5WxBN4kqq/LJ73zaQEqryDQx9q9Akg7LgZ48lIVrLxEJ/0YhLvNxm0Yzhl9
JDMWabb+w0gNuQhSF6xjktvO3sePr/FrQ59g5/H3zbpGeFAWBwdjF2ximNR/8hIpCf9RHsV+3PIb
Z6fklH+xG5n0IATYzPNn/GVs0S+vk1993T+kA3mMw4Hf29H/6ku1Vh7BN/8uwlp2BYXkVj7Wq/oq
nN+TSCHa4Dm6DphR3I8wM3zD1/af+2S+BS/AP8GxTP7HjKFMsEn/9O9p+sFxOdf+UdVzQ7k6bpM/
85CsqSv4+DA1iiUBzH5PCBErZu6dRXqr7CYC5LDDx4nalZUv9TUTT337YiuUMgtka1LNxmxj12xS
eUvoJqpv5DuEJJUuXlqEUASWYXqbNLNL/g/8HYYfDuvcXMoFFS87PRlCxPqdwR2rXJH4MmshLePI
0fJ/5otdqeGzMleSjcWmPQ85p+cYSWfVuINHMJwSUs/f3lu2YXdarEH03eqrX1Hd6hlmvGnyBGHC
HH15g43A5EOQlkxm84mAAqLNBhqAivzFb7wMvskrJm6h4hlhku2TWJdpdjbca7C2PwacVSZ0Nmv7
Bgpl5jSM99B3fm6BfohGEA6k41TH2Fq0gduTphGj0JrzMfrdV3qtbhe+ycJY3OiWqJsPaNhj1bds
dYtxbRfWx+QfcvPEDFlrIaH3MB/19IPdgWClMr1BvMELPwk7sUhGz8nXEqmiU3bbF4yJt/zL2TOq
O6m/9yugP2/V54isOJp8TScgj9sL/SSfvty5mU5a1zyjYpgcJSDQxP4fKEIzuPM15iPPc7BqsL7o
IMJQwQX3JlIcekZmJbEbfTfVuswP/HKHlF+RKDPql6j9wQ1I/lqqe6Pm12gx+4lJUXLsX0f8ngjX
SkfbJcrFpHPOj//RomyGUJr/erDM5V1mhBR7LGnYSxgibkDx96NhoaWyrBlHycNlSBFahhTD0KWa
ZXmnAzFvyrxwuJkn6SZ+u6C5Rigz0XdUXAt3PEDaeIYEkPP6yNAZPjU0LTYwIp5vnMgsWxv8pfru
pdys1K+6I5miV+A5MR3UhhdCuocYzPoraGckegYf4Sd9BMjl1ylIyVm9p+9ZROviIbI/TmyKDP5x
eGLY7MrZOLcWwnvCMU0oj5n9z7i/Y5gThCr5JdgTW6ZlRTlsiywpYm2jEN0FUF7//OLKn2Soe57d
17BFjzTp4y5hSkDwD6o3NEn3lFoxWfIvgZeCbL1Hkw8nt+cUzw6LP+RasHEYJbY4bYMr1iZ2lMLz
HROLfP9gI6IKGZ594qZYYjyeYoIw8dOQb9AsrX2C7JbPuA/sgvexPYkrShR+8TjbvYc/w5903epE
arg3r+9+fA5pY79InhNd8fPIPFTBGbTVFAS4RA8F9JboYFhw0TNwoiVNL82BJvDztwRs99tA3+DE
0o9FvOelzLx8p46XsV2pbIawZzG356nrffU3t1knmJUtr6AdaTs8c81nafQwtRaNpfDuL6PDAaRH
pKxozFQ88tzSwUVCsR8cLYM5yvQxL+vCRzfHuyeVP/wwCliv2vk0sOXfXiSry9wVkWmMXFMJCivg
j/ID0QVA+5JtCQ+p1bEKISuH6sLFPs45hYuCUSarm5DuxOYwtuI9w0deQIBw8ppfvvAkmqInkjCe
1eKpi2c12EsS4GOuffjuuJM5KId4qzPRWYweZFNUkLNsBxBrHtLmUc3Kp4CVhuYxm3CjfXZ7r94A
BtGwnzomTk57wXG3CLZwYh1rxhW8UE5tiTmJnQNmw520/Cq+1C24Bj2fTGrlo4K0Yav/yJZhHHN/
9zPDuVc/Kk6GBb5RcYHBGT4E5ECbp5tHsQKDUe5RxWI9Iz4Tds26dk91PpsizdwEmdJ3vsIb1ztR
slRZVK54IlG6oRAHfzDXf9/m8k0QaLpKXYpXHgrGgJZfR6uC16NgeqbtzHrJw5pqOxk9W+IJXMWs
Nw3iX4ZtKFsIvH6UCnfmugW1lDGI8t+WZ3iorCyqmSS3Sy5xOmhWeTMCg/mEkNiK0fSVQfp/1C+/
j6aBIJ3qztBXI3/Rq/8EDs9s/CaRIL8Zc0pdadI54afZMAs0JTeeA4kFK/OZh4avPtrzKM+tfiFz
dzWeEvn9v5DkiwCm1dHU4esc30iuzMaPGdOh7ak2pN7LrmhHzOwITOLQnDdffKh8OeXdANUwi192
Yu0nOix7Z97l5KRw4DA2KT32C8YyZ9lU7QZznuoPwmEZ2njWCKBiTqfLtvZ1JhnqM9cBclEYzYUt
EYCKd69rpiDKIaUlvXTFvgYFYCS0fiS6MgWkv3Tk5Fh9HAxy7/Q4XORbdI2XFCfo66CtvGcNquF5
/mWy7MKijUPmjCiLitpF/FUTb0A7OKwS84QM5ZXZbFZ9eRWSQWrH+vKNvOKbwf7nz9JoKbAE4lS/
ozIPfPluzYWn+ECEwCIEt7wJeWsu607CPRFvyQchVK2nwADSYSHhn7Z3dUgUKsECV6JV0hWjD54M
UgUwBdMxY3B7o4A/J7+ycKzyjTkJxVR5BexswxZeJ3VpKd6Sizjuc6Gz3zG6lQ3F/ciHQCxS6wRA
f4BIzjACbt/S7H0qtsGjDX+E0Ydm80IhayvX4s6skOu3XdF5D40D5ClzX+OqRitfrSzL17Ol/JVh
7D42Z4MHoQ1OionQJqa4mmlshYJ9ew92qmtGv9FiHE40ozTsqOLOSPHEkbCY8vBxqhV56SXNdYA6
6bN5kWcg0sxJxf7Fk5tvGqbtwS0Jv2PKSPZ7xS6j5GONQDmObHTWABD8eXsskvGohhj4MNc4FU3V
a6vvqyuNKpQs+SdDcJA65RGIPHrL3aulDrdWkH/MCzoSh5AGmz03cRaRn3x3mzdOSXeC5sB6uMIb
noJDmPJQy3QucnwrY7ZmY8dJ0WTQQzKxWYd/I0nl1hNCPn1JRCIKgzK8qXwQLhYxjy8zO1Sn5FZM
gLGYhg0BNMZ1c2ZZdiIeqf/jjWYyVSCfDZAPt7yFnN/txwUeXpOYGB/DJD8eCIzUTxe854bx0wxL
igf8itZqeBCzFnBdYIUr/dJ7sklC1ukGVCor9nhIVB6QZi1tLQ5OzOeskytEPRHWjl0776mbYAVe
OuU1+7LYXzROkbkhPz5qi8QLRA/XBtKjZFkqdopIM7jF97c8n6impK8qjAkBqRuLxHhCkCGxZyb/
wxAClHSjbJj2wG8p2exNCQ8oEUGDut0ZuaDogSwxHO3YHmn9Vbc+5l6/1xjhAJKi2sV8vhEujUJF
yAZh1Vxxh5ECbPH14mK45wnTbDpoMAXCoRmYEmwEzBh8RUzvtvLOQ58+lrhK6XuRbeZ+j88TkXDp
IrGdRBCI42bM7jzKG2URxGc9vKv9P6TPbMlgoKkHnKA8LTSTEzctRBfvYCjF/kA3PWIwa3+19vhi
R1A6xhYqGyYXyK+SU7xXw0Jzej6SVb1OiFY6ts9+m/DZrSpgtTNhw5uZU+wFPjki64RlN7riDDuK
xjx506LWGlCErWG/DkvtGhKxx1l17/8+J7jJHIReP1kps8kBTQQIRJ9tygASVdf5V9lmDCyJDeb2
RGNKeT0ec+mHtRk9MPPWY/5N2FMpKTQhTnTKhn99fswAHrJJlt2QhddL3zXS/Fktxn/IgCTPQyvM
VQrse4PKi903a+/Wqx045f4wG41L/q1MeD75O2RlFFAN4uN4/wXPku19cWuwCUJtNb+AfFRrqCWP
yMOdiDAAFx1zAyQFw4bF9SfbcmazU5DuNOi4cV7w9u1CBxpDlUOP1SL0+CfEOwZGm/Irc3FSqJYz
DdjNTfWyJ+C8r6T7LsJBPexoUnnaLAlumE9IrFSuIRpCeia9Tl5Qy2xqw0N+jzN3F/mXfPtWl2/k
vfPBzh5GOz9jTwqgZWI8dSAfBYxiviJe9UKYpCJzuV8jqAGUBQuWVaCxACvHbohwGGicNpt7HsDi
K/iXsJBXtvFX8tu1+49H0OqkMJGWtQS0A5GuA9h9AntVBMax8XE4L8hVdsoXvTcnnRjPH9JynzIJ
eCNWIfpaiBeQdOpf6EIMklmZjPoX0mpO1xnK5BRv7apWtiG69mO6KSpH3X9MN+0dgOQSj46F9a7J
SzTcvgLCor4M4kJ2G5MWZUfyUpi6LwOv4qDyxcA65CwApHfr5UeLCiyxiFHktCeS/V7ampLZufHX
FDQrlxQNftvakXaXZC9gACPt0+ZMGNskcEo+X0noKkxsHvnoJpcWteeaYgA5b3OQ12N1i3Alm67w
8aopeQXEk2Xd2tiWHKBstd9cxAlzNO8EmPE8MHoI0NPk7dLmVveDtDYNfyuikMm2qUGybpE8CzHB
1IeewpF7A7onzgH4hrmntk4Vb+rWB1cOr7o4jLau/lM1J6q27MXxfX0lTyxKGGoIW+m91zc69AgJ
64SODK60LUMF64QOcca5BkF8WKKIf68RIcqUwSeNSVZBu0pLVW916kreCwPHNFr5l2Fzh8ehPTzx
ooDOro91vUSwlSKHZ2+gc7/DTvAHpis0DGxLO3a4k2gYkiMExUZzP+jfkDcYi2qGqiVGvznXRbtZ
Rg7WWB3zGT8lWxPkVSucGa9o0YXX/r0XVwjihwMGtmQjC6t3fqgrP9Our/EQp7u8BnlNRtRngh2f
GYYO4S2ilxzqC6wWBUHsgwoJI6mGwWmqIdLzFrCDh4RafvuM+1luCGyeQ4h92RY1NRY8Ao10igz2
4ri2+eqteREBD0/neQumNT8Io0cHytXhENTDzqg9BwrGhCfDSBZ1VbMfLmgEqTrPHSVaf8qUM5cp
6LZ53C26lXiiwFvSLUcYHro1kqthQ2BVtEQR/tOI3+HLn1zjU9fAsPUju9aAUdsO5gJ7hK+Y4/Ya
ujnsMB/TDUNQmAU1unGbbeb8bcGtshP0SPTzONYmgyc1dvQXc98NrvR68BqcJCqaZlIrnRJWP4XS
AQnBpsLAjA6HwCNrrhVX5tro6k4C2vccEkJ/fAde1P1mKIQZo8ox5EZigxD+FtuG6bABAsITUJgK
biwsYTQko8+PwdtQCJCnVqICXQq8jN21X4XsGwZgqh39bCecZBXZObX9d+r2wLbPLx0aasLrQVXn
aiBA7I/hffQ1oY+tnxZea63zpXXtYP/ZPQcfUc6HoFlbxqIh09RmF983Fw2VTlo/PyJXXb17t0jT
KWjldYpAq1COib6gkRMT5OaqXz2xlOq1l3P3q6RjwkKFssLnD/NBS7wPniaXwFcXPY1nVkDSIIli
QYz3bzzjWNT+mthO0jXNazWsRMi0WKNr2/LTfo+EDILM61bLy7J9vBkHyvewgykT23yC5hvWF8R1
a5aIN3NYL5gioVAmxWjfc8lWIVQ3anYf/lgDmiR1i/+jZMmCYlDjCxPuAj7LuKpuKOoxUzafG/mA
c+vO+xye0AozE0DPBQvEqEgDRduMd2xyRQ1rqYBT5Bb6GrshBja8XPRbuk0mwwh4UuZ0vhXpEcMm
aq/369iZfvFxM659xicCMsF2PvzmHDPMCFIr8/GIxA17N4FlbrZ4o4nQOGPk6l/gcTnJshdjNWJr
42xe5b0ap+XnB1kourBxbpieNCE4yEc7Yk3PEcSyOUUD3UEEnH2MhQHxVi0vr0m3yDEE1hJAMRyT
dou+DpHLJhhuIuI86gb59xXf8x7MlDqXNL8/4lmtXn4WY2hmoZO+f/GGyulCRG2V15cS/VqrYZtL
2AH+pOhq42MmAdBjZnj+UA+HyhLxC7nJzCrgVCH4Thesk2rMnsBI6g2D17d8H/M/iZlZwoAXKpvZ
yvOi9knpJd7ork71L45dEPQnTMBGQSwgGkOqdpPSInkVvB4bdAd9fNUkW2HnUD6IkpjjHUBd3bh8
ayV6hAcATKwD9dUUfwTZ9OtJucG2pVa9ifHEBiSoMNHgLuJhoTRuAjihKTUIfw22AnPCa9dNDidq
HJgsInXW8EIfw/EzRfC9ttjJFbq5CJmmESreP3nbDF7THYa7SdJQDzIrOURmMR+UK/CsVwkgrLoS
OVV1JzyXuA44otE5aBCP6aUMeCxo1AfkbAHKOpxh/NEeIN+eFTCDxNw6sVbHZKk+MRynGwJELFfS
iJ2vnSi/vYVnxs6Czobq666w2ccCzb+iZ/xqIrn+qRG4fMU6b9zfABtd4hNHkKVerD5ycr5ba3QN
Gp5eKeyY71iaRtxv1PGQQqh3bvFkXmQ+nQOlN31DI1UP1WmfkRe9EMzfIV23lwT+ErpGv1D+0upi
hqhSp/BJGMc8lX2YLXREICl/QIJXyajWMsEMgxuZ/hAse47lIrS2xDjNE/kCX0DNEUoiAfJ25biR
L8w4ws2H3qZHGSDu257fbXJjQC9k5TTC7I8EhhexTorBCrH+dB7E2OpAiTELEkhjhoFOVQFNAfwn
1mqyjZNniz+Zy+O1Ff418QNxkffhG5N5Klr1G69iCPQqzm5DsQ5EwBmTAFRmaEJWQ8SxvQJ0yB93
ZY2Mr6tKtibPFv/s5w5KFadzERzZ5xnoa1UeHfTrdfoHKOEDYAio6b9KfxbyXo/8/P0dkW32JLYB
F+SeMBLimawlcyATBT9PQ28PqCsov3uv7A5czaVyUlHwQOmvn3V6wYYqFtAV+Uzu3Qz0N6gAwavf
aGx3crcJ66/3SNjAX+zETqIzUkNwOjCDYgk2x203I55yiHfFNfgXCosSdJN5NkGSOi/9AKDDwCk/
wIPn9n1kKyyHK/UuZZvhypurbmMM5CeDHBOvEe3XNBqQ4PxsMUFzzXEZqksj3KJFMCk7wNokAZhI
1B+OHp1QHBWfi1bZ2krRdsPC0DblLf5sKYrYw39oqlhMOJNbhGe8Pb0xWYDeCucVBZLmURzIBWN+
hA/KLP1rS4rJn5GiAPDZMJmKj2NHizOfhPJUH626IPZAlH8Lxn+yUfJo4xb4gIuh9Zd8hclkd0CJ
kDQ/qJkr+mIk9Fu1f2jK3uy+NWNXrrT3IfzlYcgT2kcojIBGuAZf/ZkriCE/qS30SxdJmOjb6MCw
7Gr96XVjL0pg1EDs4DJOriOa9/graNd9uR11u3Ejz4pZ80braNVtIdziWGRDiq2fxSBAi4m4xbCf
yk+5COa8Xsf6I12H0JBmaAHuWsSI5ysFj7+PfVyKAslOC5GJ3i665NUhn9Z2qKwQCP8wXK5k8sO4
xFue25PM9OEHleUAauTIAKB0CgLMYW+fm/5QlMec5SFHCv1b9CUfFd1njTmgweU12otvKH62AKPI
Lg1XTj2+xjjZ1KkPkgQIcy4tEPCUXPh/KP9xpIjQIO6Csq4K980WYqY5dNXheSpt7fe+zN19CLVi
2XcrqUAPSfKIO8z6Z5mtPtzNbFAdA3MUFgbIOXP0+cR8hH77vftVrXl0J+SiAFUDTg5L74awhHd2
6v+YZ/+M6x+a+NykxXSo16iPCHrt+bWib/1Imf+jnIobMxYsEPkR8vQH1zl0R4bVD7LGWD6zIXQR
zXQs/9gWZvFeHOGgs9OViE/4Qrcvg9nOt7FmT4DS3A98wHMVQlRGUwtF29JQoNNaNPqaIIZ2SdAZ
XhUaWWwpxiMykTEckZ+XFys8NhERErjcO1SHiPevSHLzmXSpWe7DGL0GJ82rz5zVS/0/CNvbmL3u
hbCBUUWybooQ9MQ+NHCSb9RP2LVQfjDEer4PiKjRtteXZDixIm9fR4Y86oG9dOP+9YGLvCTcxTZt
AIx29Px1g86AmgJ2NWmJb0+DXItGqDjWZstZsR7+2vosVReUz7Rh8ujWXM5hfX6NGB4Q5CPv+9dA
UdAFemABb+QinzPz8CiVdo0+Dapz0HELdiKSo+nrkQbv7VQPK9J8VSbHwSHwdDvwcsniUsKkrKou
iEMgIDhW4KFxm6hkbSDwq4N7jK68ywAQcOL/6+6SJOx1guginK7GgSOfN9yCF4eFF5oMJ692ptLX
ksuYHlCNvvJjwqn5Vj1k0QofdpCTUURVrb2w1mIwZfqVbiayS5HsWS6uevmrS7av0k3oJ4VHhg4f
CmOv+EnymDAzIBZRuwxw2rQYuLQr3RV6C4izJuqQzVv/xlCvDuTt4AJamN89IdCzdlH3l1ybZoDS
KfliYp6So8wI3DrX2QHunkrZXZaCayEBtKAFdWyq0HWM86pc/8HjxLjScseQaAJ5hKXWsKxRVI7B
3Ni/GA8jrCqOL9R6VK7DVFa0uispUF93CuKP8qjBaky6ey2shuqHpVSqf+uqLxc3LG0d6pyu/sr1
7xjhs8hvnz4AZzX9pm9Ob4BGeOCK+F9KZ/X5hVIVwUTrQiowkJ7G/jN4VQ8vEgmK5IS2SniNxC7d
EwYukwlIpW2a1GOhE3X4jOpyShpJNb/7LNVhzVIpPRhrPAM7FH9iw75okqjwa1nD0mp3BMiJiv82
D3K3L9jEu6rs8ykXX4KPDEj8bUm1AS5MoNaib4EVwOFgDryDg6OyBwiqCUaB34edKplo3AHJU+MH
f0V/Oo+hhusFJ81GxgQtMHHhb+j5p8BtRcIfK3cCWxApqBSSwpObJYzvLxyd7PcwXhAqOtPEWybC
qWF6Vv6YluSJAAB3JIzk/Lz0PjGD2+xM10pzzEaT7aX8+wYSzHxBSvizxzWRdALlpaYXlwKgsD2E
f8i65DfJI4CrgTrR6P+2wb2jHYUBlD0jPfbfLEDKRljXGfiCa9rCzyJ82n6xZC77zrGy+DRAoQWZ
KIoP8/XBqcLs4kfTryIKzIOF00V2ogyKNtP14ga7kBwT3Fbjof7Q0jO/kKx1hwpORkONZq150fS1
cNvBYAu21GNzgh1BOk1j4GNM/pKKdXy+krFE3gZURjLqpGoMvyvqNIb/rBcTYyto5/hzyXsvGFdD
fJBfjkSz48TnFnbJyNgAoWUIUan45YczQ9np8tSx0EsznvpANTFehKLvi9cFZVIxehJA0bczACfB
A43FsuP69gAzpcyEafFP1ohkYVoWT4FT8TY8lck9MtxAdaxnsiFR4iM+8QY2Fv6YBfkQGHfrK7Th
4jtgTcs3MDfRSAb9DgAHG/h8WzIydulf6twTkkuj7SOVwaaeVw7aW/WaWdPC8UUpynGNHj3uttCT
CQgrPodElRZjmvms//QkQ4Z0ZgYWmTekobyTPHa7bV2K4JsYmxro+ugOQg34b3riwmxwq+O7bjpb
ERc6xSI+1xCJz75sDxUO4fES/DZsWiVI0PgQdoZtvQAaQS+bGgowAyAA34lf/sDWYnZ3aBcNj3nI
1RiyVJZ7gRdtLvVQFX8Ec3QDnGrqXFR4R4xVoD2V10PVQcL9YNQABFnHKxmx/r6AzzPLWV4uSAus
E2TxCyZKOkOJ5TBitITxD5t3o2V7vkJJgmoyYrJirAJT1zfFvak8GZaKIFkwl1vFUspXCSLds457
hekvereOGAzGTaT2zNiA5CyB5hTzI58NAd38D+qnLZqj3J8GZ9nxgpYiXLPLNIP/VJGWQwhpQJ4L
a4KkURmvGa22hCYOPp4LXyGT91fJr0xi4teNMcML+MTcAnPgqGQqWvDoBLK7lh86fT/GOS+qTkMD
lTIgSJjnSj0xAcpfzXnTfJB6QRoNZAagqJ4xoOZsYTYv+SCxPOdL0IYPLe86jhFS/aEj61nWZoiX
r7gcci99ech2DfGgNCSmOkPhIe6waOGDdP2V9Iyj6aCvlXJDD5g0HH0dDgQ4aexdEK0z+40PCHd0
61dkG0Cfx26u09+OTBmKVDM7iQ/e9D9L9GS0WTgTJ1m6N4YOWYHOoNtvzP/KrPoL9xOpzprLElXf
rQz3praQtUVVQe12yftQsFSN2FYE8gs4XngnT8zH1GAaxxaOckF6G20Q8OsR8BPgxfMCmhctqq2b
C13nyRace/T5toDl43jmS7ZAW6Fhk+x4OAVwNbp+3eOYdqtpD5Q6GuNXzI2ZzbTuL9qKOE6yZX3G
o9U90x1NOMqSbNgwdv3gm2R+m5UeDwjnMqGoO6a6DfdfvBHIkdcXYbBEzxyCm/rsNf0WGAveNT6e
xETZdTACJ9/DyyXdRXEYGGfyMubveEfgP+0Gm0ZyaiHCEoLG0pd56Z47IsYJpjDxBS44A+bB31XJ
y7Rhny0dpHATtLaVI+XHKhxvtfQmklzBXCiqFgq3F7sVVp2RJ8x+xw1jo45AbVLMYYW2wUX5jUd0
nL9xfIAqImYXpfXyZRYmc/AK8Za81M43WRwqDG7dbv2JvAH578c8Bq9v4FZjtoj4BLrdR5i/vzQM
ZdPlxgTv8AhR9tQxSjd9L3FFTs6Pa8x6ErO1TO8uOhGmZ3lhNRs2qxcCoyUe1TkDW9bDqNMUVx5m
u/FC8A8RuYiSfrlkKG2N4fpxVYYCXegF8nl0Wqjgc+EWeBk6w+SeLwokKTo0kI6eFNWZm/0TI9Iq
ZdD/6xIaxZUkWPleWGc1JELOzo/U5lkyuXg/vE4KQEUkccHelM5a9IXsiBxxY8ofEiLgUncR2/xd
49hFonxtN+mTVqLtdpK5bDmAYMIgA3hCzKB1WpO0Ap942RjzT+F8QrdZ/gUZ1w2FLS/wDOAMUjj1
IRg8ktdY2VZYgt4wkYD7bKt4V5WLonOjHVkWvcQq/QIAQb0Hnd9Iv1NOFjXUd2zM+Wm/0RFJoR+6
w+71LwdKGZ/6FhmqUTIwjQ7IKLoveUUd19Jlmi595McVvVH1YYsRZgDbcBVlu4Ki4xAe1GRlfAK4
g5vcy79g9+iDB4zieDU2cCYCQI8Q7E4YzMnswvcw78aZeSpQRznCRYgCkmiJKRFugn6oKXIVZq9M
9topUfZXTS7Ge8tF3Saz4BQVds1bp7shQ6plFMz76iuuqUTmAGeGY9fOdVSxlBsni77i8xjFOTsz
5GM4tMY/JAbVPcULa7KJ3bTdoUUPB7E8+9HfB+WYkws+IBRGZMbyd6pdEYAyiBm1OUv+sSO8hOVt
iXR6+uGYzwWX+qtnLNJw35izploq+iaDd0WmOmPLuQpPFmwT8P5uyQiebXHnQpKpWIfwkHfCvZIf
xi9JKJG1DB1a2R4abcqMakHg7HDQfeihB9aXyGZ+GJgTzeBNxtVrSBTNEZgcYMHw1za38YkaA4EN
XpxFxF3PUN5J5u1KAThA6NUESjvgh/gjo+BzL0RUfh80H79W78tbZseifmcxBL3p3KantH5kOcwX
+ozCBX7BjhNQjC2Pfj2yRMbsQFarQm9wMIsFVSSLjfcvSQYn8dbaCNtU8YKug8OLhQcnlpMHmPW2
/1Uvjlx7w71oULiJLiJuwOTgFruXZ2ZewdiToSQ7jFQnsvEqWnuQ8LMwxNMuPQ3CALbAnZ6MPRPV
o77iM/1gw9xGiLdInOtZyqFkQmexF14AzG7pyym28g0ZP3x+aU9cglz++4xXnoE34KmJ4x9J2oz6
GgwhzoPxLz6yvQ3/S+WSP9848+F7Ej7lR7QHxLm6PQhGHG529MdiWqT64oBZh64I9B9H3m/kvOas
HqFHTAaIKHGmET38PQGpOAkUEuc2IznW+nTzPWAThndN/T3R+cT+wVLGJyg35HYN+twLoIHW0k+L
8hI055mthiMj/EvMlBmch806PajiKidWFA7OU99H3YXLKKHiqGpPwc87wCGcbicnHdH6wo9tr1lw
kPCT2ik6GHYOMf2lQha8Q9ZNWLzcUQPi/xodAyUWg8r4axyRIlFL3SuDPZmN/ykDNn3XGhb77rCw
nFLZxAA/h6dOpdm5zYi9xC0FLIZL8WV3C7AuzwLSIAt/qlccRYH5J+AhtNhIPVTl8cHbyqWUml9S
8e+j3XR0Gd246yU7+SykgzYUiw/0b3aAunBIIcu/3jAJeHtI9UlJAf6HPFpbSt2/XuQqK5aWfi4Q
aJMcepdPhrjUmRIJH9D3Tk9uINd3gPJCCdafkgVE4UYyljbx7y3ZWbm3vqVDyB5qnOnjvrR2Svon
678jT6q4QzruhecgtCsSuOAyzH0efQApf/B0nkTUGN/hYTqsnoWNZASGMeQjTMQVK340Nyo9NikW
FcfCskD9WZ8yxmg6G5zkmvIbE9ZWLPRwOSJduWIiwwlE5oNPlUIY39r0+fUj4HnHT+7n8bfM4bWT
YAM4YuyRBktWvQcOCqsR0Q5RsclTu/xiHEqXMUcHkcQ7YV5DjEnnZ8Kd+miJ2fjtWWSJfjyz/IUa
9SJKLcQqvjSjmeqHm1CFgnquOrcc7ob0JdN3GyVN1V9xLdV9FrkvVBoDKM9lc2WhQMqNW7Crin2C
mc010hyc88XuJaxNZfrc69dOCDD7zvWTgTD1WAp/2AiHRXTNE7Bhg+KOkB4hgW+7o75ghqL/j6Tz
2m4U26LoFzEGIvMqooRytP2iYZVtEDmD+Po76fvY3VVtWULn7LDWXHfaMYX14r1vT+XiWCvuW/Pz
WTJQi9ewZqdmE/RE78gkO/YS5c5wq7AzpuHHF+hQLuKA8SclsiJZ6Bnn4Fd4O7ojtNsQgbV8ZVoE
mrQwPODLKruas1y5TINKNQDX5Y7s1elsYpzWpdd9MMj8Fm3oMJIj2WgAlWcDb8vhST0Pk5X+w3+9
ACMGo651UN3ogXDj8RKONJVQ/WeBfuVLJ5EoGdU2bwjbvrtNtWFHrepnfu028UNU4/NOH8fsZTFe
YNV0TIjJ32L/tcxvfF2J0erY0kH4Y2C6am+K4Rkvh+1U67DKtOvWTU/RjsmroaO5d3UMlav8S4GI
yFbomF+5AsuGYGF0lRz7bxSceFvIr8Co/+KWgJ7lfRdQAvaI/dXwiDMvEq03xmN6s78jEtTh7eQf
vVLZoFDKyCPwOfb1lfCHGIA8NZEpHaJHpkBLNLf0voXOApa6grIVD2S6GupLDaHhg2raHw/jB2E2
isd6kdE6CUiVo15qwsnQMXWAL/Ot/G2WhwJjJIw3l49sKQTzAHsPJJOtOSbVD30lvVysBHrPhm4V
OWDTVYoNCOJrkhv0v2YTMqTKf3l9Bes1h41c6w047fkg8bu1NheLJNoI9snrao/DhkaaP/aOaE2x
Cr9P9C9raatrbKQ+yfNsPdmrU3j2hxjiGq2pm1+ZG8rIem3efKdb1TuyDnTDUWniuhXrF+q1P95A
iQOJFFrIMGSELMfel2OPUUUIrBAZmcUpci+92KpAM/qP4g6VtB35PiHPQzC86XPLvCBp154ILoQ1
VstC+W1PRHleVPs2Hth6qufhTobYaZbjA2rhpbGA5H2WUbVwFrzcFDNB5wNVNNepNcEeYSDZ/9Mc
0zxVYEj2KE4odLsAmhzDHaDl0YJIQLLmunKtEtoWxQdhNYOW+62Gkr7s6Vc+QqaCHVIwniS0axqC
x24PH1XKPpQZhQfHJdkpPHDZFkSnNPzWA16uY432X6Ekmo8UNkY6PFl1r5Ajx+dQ+BQXVM7dIY4N
XDGzhtSuul2dsFSj7DHmC7W+vuO9SQW7eJpElkDZri0Cvlm/vcLNGxwLIwNGK+04OMzKGOO1ypk/
NMvilyjRkgBwyY3Egl8iHXr1nkZrpmz4KvrkkIZW3878rM8o+UHBs5hoAnmBKPkq01VVcgL5dUug
eNXiVDSg0Zt7zlyI3yjomAfDQ+JHzspu86tQV9PrN8MewW9ZjICOGTouLJzMF432D4Zmu1VLtzc3
IPZwWsGPwrYkQ3U8Srij0+Ni2ILqJWIbFQDCGk1GZE0esYWj490GobEeeJKBoL4Auu2xE2duUBZn
NFEtFAF0saQp8r5X/QE/ZrP4ydios0FF9YHlhZr/oPdOegTmra7lPKhP8bHWDjQa6mwqqbficvyS
2fsfYsERL+8lbeEdVEb1Xi54FGrT6fodZgY2R3w9ltJ+1uAzXQqd6FcdoKius/cP/50pm47V4Y21
7qmQPszlZD/aI18nCHtMEhmI17+jF+H7pWAmT6a3+x25XUX+FYq3sgarzFPKSHL8ZAnWnUsEyf/i
BaZkhgCS9y73ajsj/R9oX8wfFEHj29f+gdcIQIL7WO3iXzKqYJWFLvnYJQweBTm/wyfQrV5kIX2n
NWnqT/gpLARRP4W7uLlxWXBoShXZJ+hQYQRHpyhBLA8m7xoSLKJ/9ovlzFKB9fVGPmw5cOa4brjm
6QJkr6r9SLhTI2HNL2ZFAdVFcg9NTx6u+fidENqFUEB8uxKCfszbjDIZFnHQ9iACvHQnF7suxeFv
IzH6ZmZxRXKiuJNTfwtU1Dq4z/7tTMLBVD/6mZWUnBukB0fGBtRXGeXEdKTzrwCrHZpun7WfRnxo
n+WdW6SS0eOqAYK/dnERZ+P7lxxhnKYmReLgmU64XFEYsPusfiX001tVWWEYDzvrswPmsNxhQ0AV
zzp74bWS3+ERiH1ed2ErwfvOdsHsHNq20FZtzhG/+6nn36IdIbErJTgy7B0u6nxxk2KhOGZMsy7Z
oTzesK4p+lqq1lCUNtMpRCgLghI7J3IG1MzRv/SKTmb7arw3v1nnyHCMHstug0GpkBA0ZucS09hA
/olEwojgootlI6mAfwL8Rit71RdOz7x7G+nb6RnZUQhgYSlDR3dSkkmt4dI7r/6u5ge69S80UEaz
hkMvHNEW9OZdHom6PLU3rjZNXuH+jdfhiiSQx/kx4SwYwJmSMsbcDKuEzCbtWgJ2f9H+C96hXRvV
Sm02+haFnaAGPVoRmvWakaKHr0sf/eThTkmAmJgbCay3tEvep5Hdlz8D1gXXuGb6Z6Z6hem26lke
VuhpmhoO/+d8xqa3zB20lcB9bxvXOeFdf6xQK6oENsVuPq4e+hoN/2IrjPwmDl6cxmfH0aIYB3vF
CAUsT2Bm6yJ8Dv06xoMnHBfX3Lq13uNOrfFKTv+906irBp1RpEfYmrEjWwOQX0ztsmUP7nayQ1b1
Fq3yvPMAZxTaSDJbANiJPz6cl+kZAV8plmRHmDHNChsAB2XWOaQ2AgyEvn4UvkhdpYPngQZgvh1L
YGCnHqnPP+MfzAASpzTFN/wSTKkMk9J9QD1ifxikbG1eFAXNknGxVO9TxS1Lr67OibyTIPThuqQ+
bRkI6mQWW6IICNCdME3rbpsGjA3NwiV/LB5ha5ESauOIOfjXoGRqj3WPhy+6MuqYDTu/Mn7PBWpo
atecfRrwaGWrtL/G9HyzGUuCruHfWOvmgESvke14zabB8Ce4r0saY2yZ8irULyh5VBJI5UO+YHzh
dqDYQFu+cGKRe0wAA4rj/2KqR1a47LRHqz0Jqc8JCgYqn70UxXCPRMZFy94RZxdkg2ZlcoDATemh
Z/zeoWdZcsLqnHyvnyL3VWUXdxdid2OQR8CuxiBjCgZKwlvAlFHsWrrj6cIzw0uc8/f27Cf+A85z
v5PW/iIYeXZ1PhAH4Fr+gKHT6JbIbUrt5qrFUd0TSoSgKvS/muKsMZ+F3gNwhohesfAhstaW5nUo
gDQiGJcFrwPnxMTo38X+RRPF3MQcRlp6cp0OmPuB7rB4vk3/KCAJ2VPVE6F6KuHMDNTB9tySXc9r
Jo+AU4ivUm/ugScYfPoJfmn+QvNHa16x6cx+5MSNkXXTug5Yzcs769IOss2dnJ8eydkc4TQTZCmC
uYk0/XPe/m25ALsZAosxazjyN6wYZ10SFBj9YGpcc4IrhBslkyHzxFAESeV6ouzku+fZkuKR9viy
xdZSnvpnzuho3xPQ/P6H40p4/fAtQHlWuppwYQEpMnBMXnwM694D0Dx9Zz/gGVWG6lK2icG1MYn0
gElxPUKyVlxt+cyfi7kPhEUM8GXJBiu/zca39DkxuyIyJH1iqEVWhphLUnyW79sCbvoqZD2kzh+z
fGFI+cKN9TCdkbaCvbbkjDsi0c1yV++Sj9BGsgLNP18lyuX9B5oI4g41qr5kC4+KNbSJD5lthIBP
SkyrMj9OuhouKlnZ4RJT/KnchBbhay5bOsF+PVOvAWgo+ByaH9EuemAF5LVZIvC53wex1VC7WyxG
icOugJIlGvziEaj1nu2vqRy0qz6cx8oWlFNdcGzsETMq8nHxweoIiKohold0w5sEu2an/fU/3TZG
N9PvmDF3rUunjpsn0C2GMBnG8Ie5brH2+FwaDAnqJpge9oMKTUtAwB6R3TCyztAKmSPPBfO0mrVO
fIqZI4sd6utdiJyfS46YjO5hZwBZX/eeAXwdwkpL/mTmBk7FHkgAd0WkWE64EyrB9yHhdJcVvuQM
9ngDkYrJXMcI2vEbPkXhAyNd/f7QYydGBP5SfACXcIcWgQQTRTkQF5NwoPW/uvBPqwMW/vJh4MMH
sEz1W6D/O+hYCDGtkTScfxNiqHcEWRKoVMz/EB0Bu2BHRLUsDeiXyu86WpsMGCgsKfGNYztehE8x
+myp07V1y1IDJojAVmReLaYfLX7bSApKDMvJeIuc3NOncp+Pl9zc4HflJ8xLl6k4PR6fDypdClal
PwANLaM1yXL1dcJNrbGuwpXKrh6eU4qIRN01EARCyqqRPq8FYWNL0BSHB6xKUGEttaSEgKQQNz2L
poe+LXRq7/baYNF5YIMB5JoT4R1DQW9vferJ0JfaS/nSV29Y+SxglY0SPev3t5Gj3zGCwfTT/J7z
1QmJMfgQYPG9A7NxO8RTonZajN8Sl71iPIvXaRIcdfJZdDVM7HlgC+ocdPZ58SeNZwFKERphlm4Q
6OBBGcxhan/EeZR8Nbq/bh0eMrVwhk+REht7D5FcEH9yPGvMQhJyBq+MT2gtWPijlcu2tHmq8JGP
J0YOPCOMkYzXP+MzMRyUA+j1pmifpqg5kF/JK/O04MtvWi/aYGc4xI9gQRI6Jo/7CSseAMczHxO1
T+NqZzDZKMIvoC6PiAxJEHt8auiJO1bPAXWw8LD6Z2E9LiwlEg+hEtlCBnmstO94FnBncuB/Q4Oi
uG5oKqSLVNvhZXSwa7deP/BxLQekgcuRR96m6GUVykJZsUk+GOXViBbjyb+kwdV90UX5iHjrsY2/
c2ldSRs9I0ZUHLm1j4lOKODit62fobmXZEwvF4G3syGkaTjGksM0jaIVzZ4Vn0QMN5SUiWsmS5j0
qNJ5dYxktRdHry2tpPNGUxw+RYH+H+TkRIbdFjowGjPtEZAEQ4fBE0Yhxy/I74fHNiRk5v38IRqY
59Pc8Op4DLYYikwGeRlpiaSvg/HVHBHzH6HpPz2J7itlcNVvJLSoS3DArV8/hrgDbIL8XJJ9SJLQ
o53sj0lFSAZF7bcqU5U1ZCd+0znM5z+wVSAFNRC2HwHyEmhp0cXociz8WR/CebVlOpL4ylFitsJy
+ld5u5RE0U7NbBW42kpfa43H38P6QeaET9OPpBauuJMF6HeQNliwmWsAiCu4DrkrwTbAOvOTepwx
QZr6qRG8qLnuJnGXhDcQTPMx9pTY1kBVgifEgOZcYP51mQPon5UCEZ2pxZh90uJCDYMxY0/nN83U
ssu205Uu/A8T0IFNPe+jgXUOonfzJQ5uoXkmKrPMPL7veJ4tP2w8SB9bQXEGRoR1Al/Vym4NzB1G
R8CUUTxFa0Gfc5MLhD/IAzAiqAy4SFTMegtPB8WR9lRnMIfJasJ0iWPpmZob65BxTWhbLDzI1l6z
2hU69vZzZc0oga67mmscK6NMLa8puHRlFV0VjDDEruBoYfLypiz1dMXF+ICPkfZsY5AyxUTGEslq
2JS7kar21IR0fDS50YYLnSHI3Jcna9EyoFkNtkprx1ch2xlsNK6wZSgeStCMGlDgf6ShlcQsdfKa
AojlYMRoCB08MSkZcoJx1ciuWXy+yDULO7d6QoI2V+JJ/0AKj7LKDvEe+/JFZyxoHTsKoJ345ArQ
SsRHBOmRUN3jjr8wg0rDPyNyteiOqFubJ1AGr5DCLaOXWbNijeDtLOyJIsyPW4f/mEAiFRyp26Ab
qI+KQIjwvQiXi6dyReWVIqzp3QfhRS1ls5NLft+5UbyXktsweS0dcWYv/mGqmD6M+t9U7KtxLxOx
tBxJiJSs1w5YLuUWqGMobivxxuadLOBvG59DCJnmiccCpn9Nq+QDcFQIZaLeGOk5uedrBBu5OyHr
H9hiYGE4ZH8shGkp+WK+T2LJCMxsPsX2isSZyBq0NKNVkmqMdWBZqQR9OIt6T6vD/0IuNkQeltqB
LDu8PXYV+wwAEURSCfO9ZQqHUAJLCVcsl695guOyrzENeTmBrR7f78eJMdTo+gbLKFIzFedxZTaR
QNr5SXPSD2zh0gS4Y8nZBPcuLwcyJIUX40vUYIiAKYy5nKsAvtiwHtb1eK5DMO2z9Qcy/e2FiAHq
P+kPNopzLV0rQBUZLbjhd1fcCYVDABsjvRt/Gmod6Zt5JWIRuCRGf1vQi+nH9HdOoTtKTQCMkM8Z
AkPCt0BrAn4r4XV7S9dItUvuX2pXknj14Ui3KQBlRR6GcsDnaJMZSXBqht266teacn2jk4EHP3Rn
o7Hf5P/4JDOW2wXLScdoDrxp74CvQXMHoyBhQ2XdjHMx2zKdeikWYl80s0G0RcO5wT3KPhL5Idwb
nVBkR78Zvi89tROGnZluwI9uU3Jolvmx3Fau+atNLpqL6FtbQvpfpYsVPMLZO0g54yKj3XDVy1Z5
U48yyDAb6c57gwQMJAD5LLRSVr2Fu7ll5sMcBQ0amgzQHiZJjKhckQvYNKFhaNfMf+T+mSgE7PFF
wlMLyWuN+pL5KSxJ/pGjpgpE1XtYXdAEAu0bwmXFxZRMjUVfWLrTb1eBUiK6fck8s23t5I5UkCD1
CcfmSYAuaufVd6atJvFL6jx+UKZ5/P9juh8EZYgbij3FKO4j48pQz0bJ8yJKC7GKVTnDMWTfsSTp
3djI1xJi6ibUTz2lwGMeHWVsUhhJYO9U4k3TByABGEfDZH6Ic5BgJfnUfunDh1AkXPItdBmWDZhn
18CCDRKL/Qqzxte7WLMjUc91eUTQW91pgKn1W7z5wjLfll/TNvtXcuoutoy6RJIo/xZXniHgQuc/
+ga04lSZ0+QDKmCOztK9Ur3srm3h7rzI3kMRDpmKw5qUxenIG1rGDplkA4d+9iGsqjZgfoP5UQOx
XLN5hNbnmJ8puhDPpOFlwsGglPJZFXjkUd/brE1yVNWtRP3kt7vSCEAB2XzsFdPRmA4LtcRi0pdq
hhvrwPgwIifTMR+bkiQazugms5QNzmzhAt8Tv0yc4JOd9U00Qmhp5pEVisrJtKABmJbIlPMFGGfW
CteUApDP6etrslyijuUSucwyDwgwVsHO2kvIep4EHNAqe6aFGaYyFQmb7KlswEvp45Fd+ech7BmI
1bA9AKH02m7Wwp0z4BevtYrV8A92hMF1waVCVfAme5VCXlg7ggdBaPZVYXOFl8RZsjU7m4arQIJQ
fuewSYiJcqKtdI8ZFe3VgYnMRyHzbqjzUAsJD9eFdhAlK5FtrTqmEctiC31dMQ/QAskvPjOod81W
zs76yN868OxxHA4VJH4U2lya/LKcerCei/SYk01LLaB/Wowwxk/RV8trvMWV8i5tjmmqeJN5ybCT
gpQ+r7pO+mYxfE4KEq0bQRCcyExHXslF2pUf2prkYG10KJskeQst0/gyGa223lv7jDAG0qhzUwbY
Q2uPrTuxc+MHzr7XtK3e+9jYt7jzNUKMWfN07xUrdrTV0DYZNB3k9NnJKxG8jfT87+4fuxXaMByA
WzgKwHB6DaUPnQ+7QzKhq2jzloniFaFFIcIf5eWa5ovVHmQbi6nbf+ST5W5XauAjWM5grKdYCl0W
P2W2lwkQ3eKE/JuIFFgjJFFlPrEFFAm8FMCQEWRfOUaN+4LrmQUdiSl4G4gTvoY7Od2UaMVQWeoU
KVue+rL6Ghiwz7oOldCVLzLxMJ+N9gFeQcEslGLcx5KYkCtKHk+2Mhx0k6GA5Y0Bi0MJQ/kqd5c3
eg0kCMw4uCUpiIhN7vZ1deWyTTKGQpwdgNpp7xPa91ltUo+uMIY49BFcfY0yqDttze/dPXlXiFnW
GJ6gQA4J81yLoHnQo+BQYIuAopnxe+nyw8zDOLtgH2ZQc4vy9LP8ib44xl6xy/DCPDyY0of8HaRK
qxogK04cBhzWTDdc6jfIkW9WT3YUqEeOt7Q68KH5Jdvo0l0gR8A6TcwRQzSG8yiLgoUYKNqFWn78
KEfoDh5ddIpD/UNrDxyAr+Eq0726YLmq98b8oeuuVOKdeBeRxJ1zYEsBx377xRZxJfxg0KBLZ+wL
vTF7f9HBaExOmzU5P4g4FNGbmMIllO3MKHrlJL5XRRG0G0QzOuPogpdYXBYLOyx3JI0usi8Dw6KN
B0WPIU7Sibzd5mVRMUavaybcBWyg8wIGb6L2FCh7xjs/IsEm952qTkgjYxGS3GX/5HIvIkH8pqZj
ZIl1gbtqETzAIpjU3S0zn/MQnSfgorHuCd1Zkag8AgVpJwUO0nC2I3j4DtmvMSwbtH0NOyGQKerI
1Jw72sHqhKxank4qyIfUM3IyBk/5o/arsmHO+vPgcRJhaOjbPGd1w/CaeVrMaoqPYYmAIdK8UPSQ
AQlAMQn/+RWBEN5e33WOLA8ndLySYRO8dy+deROVhmHr3GFgGsOvOsb8uaQZNnO/pDvBHqZbYbtm
sr4DiTlr+sgoea9Ub/yLOlL6lvHyE1bMEgt4Fjnie0fTOv4VG+1fGeGOuY3vICSlIa1nZwqvQ62B
/lvqRx56bbWdBA42tLYPvttLhcmYHG+UBbSXYxx5eeuoHHIL5LrkBamvK9Voj8JDkH51/WlG3zl6
J3+6MBGdwi+mmCOD1243JN5kHrskwJCGWWyqvQyhHHphmfqO7wSXoQ4WYZY2nd/G2wr5d9fa/Hwz
AYr99k/NvAZT7BVoAHialAHXwm4Vssk8s3WTeKczNdZ0RyOUmZKtI9Zk+OcV+ZWcO5Q3UojoEjNn
GwjGcQwezPCgNws9YKElUo9SujL0AtXAXtzIvtN8paBgeGibNskhcgdsg4weoRttADqExBlndT6t
BgLqpXgmx40FE2ZGnUnPw0fQP7GdnNf+ygygqN8bsfhW3p604qctKPYWbDCZSK7YO1+nHcrBJlhF
uKPc9qfskcGuu/Fhi+UPLrsELcu5+aPCVygxbq8i6Of6H/EHuBtpX3LGJUu6JXSABP0loQ8joNi+
OC9yn1/YeHlkDWpIQhyN73lmidq6Fz9C8AI5hiInUoM3VWorfxOQWYNKBJApXx/smmXjlAt29fa4
humZt5HkgLyWSAIoL9rjS2P1+hBvb1i/g/Gtje6UMcj510LGyC5m9W/RXd+G9zLxxIITaz7IGVd1
vOaMRGeMJ5OGN7GPrOpeq7b91cxbk3jMJ99O9yd+Gc2yHI7Tvref+n0RNOG4j6lo7hp2SbCb6TEL
1w3tuSx+N/EudbVik57JDULkjCWl2y3GW9HtZ41OzNpP+eRz4zkRw3VxjdyFwsewaY4Cl0l4wGtD
q0dNfHnfWtS4JRlQHfcRKz0ixAz+Gt+L/v6OrsI4h6y8Vuy6XwwzBRhAe31eUsdIQSPCHL4bQolp
lAbNlcVnr3oMVwVytNQV2sYQ6n27aytCS3cp6jo1+lTGY02Yb2FxVo33SjdZkOHA81N1lSmgybzM
k8L1S7sr4Z+WHIxPlOm1I99RLTGzgiyKNxjx1rWQKVM5/zVoYfs3nYQ8V7zZOkqvchSkPd609IIO
qmJ9wmsBDJJ/1fW+nGOP4W7u24juFWly0roiqM9+U3CrEx3wWD8SO/n9lf1F+WE0yIqXGBRHDNCl
GzMnb3wZ/7jOHqTrryXKOJoJQV+Z2Wdr7OXiK3kiPdENtPWWHh3qcSe+rYZYvZ1Esk69b/Uf8oQZ
vVfVP/gf3NYxqZDBDJHOgkH5qMp/BAkVsCH6f81IZjbDkVQFIX8Idwjnf5vHaYrXMQrp1iQBNYCv
QlRi/ayhzCjnuPaShDRSLlFbDP84e5Nj45GZoJu+Svcor19U0wh7KO+QvrAlt/Uran6ezJIPtWaW
H84mUc+oDm+RTK71Amlj84SUzzW6LKddQnwaMIZ/DGmyYldFrNhFr46vb8kbxQ3ZkxrzitchguIo
uVGyV1XgX6w1t8YKyFu1RESSKQej+BrrDdKvP6SbMYOdVPtgsvcSVv/G9QvLAQlZDzJsLKgdSFiK
TYs+N94RMKlzo0WrFONdvW7xUqo7rJspOZwIaOJqG7d+Pt7jZgvRIcIdoi75N6U22iVRYbVDSz39
YJYlfErh/GUqQw96r8l8Wxz1ZLYx2CUZBxCdueQTsWXuzUA9g52q7nOPArh32MWhL8E7E1LlHiTW
pBy8tGgqoG/kHDbBvUIyi61QMxQe0tHBrRgE/Ee1DIHXYBCHuZFbQ80ozTLZF8M+SzpzyTKEQ+J1
YexSbykgI/pfRcST6XaG23YXKtxwQVx0ZRvQs16GVX+8mo3S/D76fzJuMqaaRJ1hnRIyJrcEV5Ol
EntpEhi4+V7sWOIfViRsMrYNveYspMFjuH4AB1915wghMQRIwe9YbjXZdv5rIxOCZ8pvKnGdNYtd
063r8MiEHwcG8IzHY42DsFVcRsp5CcZjvorh2/QkBnSWPq3e0448QCYqH6TvCEVgEMww7eU/ogKH
i9JciMZDzUwNxQTsiuZDJz6UdhGIZSkFg7FWGZyyNoRsx/yg9NkdZWd6I8YPcuKkCZYkSC/91wL3
/7gAO8sFSkislYtEHng6qk98lsblgdOaXh2BMWuk6BiWKwpv6YSZtUtmyKGFNVvd9sVJ7/YVG60J
elfH55hkW3YhWLSV7m+h3MkHSM6VeVSAFZe/hFOkWBdDdTv2////IXYYm08SYEh2GXOg9Cdz8RMy
fcswlmrx0cj8/uXFhCetvkJhoxZfrPxGhjCEM1GcV+SAkAwSJZyZCIhmnX0gCKsJlSClNfUBpsKi
PSCR0pn5pDwMP73hPDjnVeEG7LdUz11/KNLcyckFkk4FAKXPRfFMGJRV5QfbavpX40sCslDBa4EK
w5abp1mK9iNLsEdA8TfZFLzoXNWVTPxWtIJ/IY7IzoiAREPUahUO/qCibrmTUK4/fNxnpgpO+jv+
ir6it8cslT9ZyJA1KLMjvL5ZxcofeQVPXYbWlJdedIeh/9cqh6HdTagyYIuNEJEg+EIWWtF6D8yi
ChDMSNHAIk5/PaDFJPp6QQlb0sAGvUgcxikZ3RZMUxixxSDbUDppkKhbfZcYv5G6pCfT0xVzg1JG
n+Zp8nNCf9QxZVHZcmjI3vBr9OGKd4EPXQIrOlQO2Kntm765lrjAqSHG9qdY9E4CHVEBqn5oaLFa
2Aw/jfAtfzf5dmaWGvof5vx6btyvg/+n24niZnRCAFqINdyZos2hrn/q4TWfeW3rlun9+CXwVVtU
6lIX//CL2BI6k40qrOaHfyBk2cXNmGhbmawKTAW4XoZnGq74c0eR2w2arK9EFh9M5wimyz4vQeZf
H/Nqy+mlt9vHtCpYu+uwbpxEPacDMV7mpmZ+ArP07THDRT2RbvLOG5jRGitRXpfZlWn0CHEehNkh
0e1a/QfQhSCj7E5M6miPCDcilowuCAxc6RnFcQx3o4vv8euUwMkzzxTLr4VHbZx012axTt87DUPQ
40tX8fzREDkEn2Z2BtOgPmb5X/W4zza9OdpAMHxO3jEwk00Nwo7OoyDmQjhHkD9ElQgI3X9E23FT
MLR5B5HKEMGJPl87+bGumwWVuheLBxLlGZ9KiLMBP6a2nn33+RX/wPRCenXsy2MNbFreiRnjO7C6
zMkGi8hVOvB0UwwbUSTQQTkZxSEjQEY+MYxmR17J+zBL1rOpgb1b0oIlKBQyEonJYhwIKMBmIxpT
+0VWpm47EokcyoVeOxW5N2r4IayKKp3DL3RwzO9RWdSskiBxEIaOipA4BvQeXe9qu8pIUL3w9GHH
QB3YIZPHfbCJ+u1Du2jgfBhT9kf9dcNl/LL/mprwTTQtCjmBnLYgVGnhd8zoOnXFuY8eFoZegZIJ
wYetM3qmr4s/mhbFrtX5zLXBKxJ0QvEVXSbpVxZvHfpm1lp4+lfEIiblPw28XsjQoXdzflIBt25G
kPWdjU8jRxeCLofhxtZHYwgl8AH75gQ4m4+XL1IaANw6TD/SV5HfhCDErtKije0CIhV0EZHOkkFE
NkN4yXWfbDpI9jL8TrEXd9uWmqzbCYeodM+MNqQ7N5IGn+QMJUV/0ABZ6tJenAXRvnHEGBWedhta
tojcUyw/EsnSSMLDOk9ubPljDuc380+TVgDUz4rRdqGuJ9zkrTWRzNbuFrrDWAW5RwyMRcFikUNG
ULbRbzdtKgLgMTkTovWw4fRImMQ2zLyM3aRZlexw4YKTQC1vZ8B3xxNcZWxBDPcnfaeGZ2C8SX+b
Xqj9MLK4DEde/9AZv88i1EHRA7VDXJXQrBcLuvwPweftjLhnJxw8DwcyizygItrHZDDEN0QrCegX
rLFIkxEToRhg2RXuc+uBVw+5bMrcXUBXi9wdTiarsOOIEIdKMnvs3tPWuKZs8KW9cXqLp/S9zT3c
UxCuVnA+2WsqPvMkjbYS1hEK4xZvMOIk6lWWmtI/yHXwe+kSoGTz/mCMCD2+xKPuQ7kCVk5TB3e7
d7E2CmuyXbzx2FJ9W/UN99ph+OGN7oIKmQIICvWfoG44C7G8dL0tWsmucyZjnrmRecom+Sh9jXso
idGc4QQyK0ivKG4zbofEVmjfoOUYZKoZ/+HUN/03/no+bTgnZ8JHD5iBww8Mc8qZhV2DGgOv45Z9
YJuemeqvo1fAiuQBuAfcgDjHcjFooxuD9EDLSTTDdkLHDUzwH4nd2i5FEYVH5GJIl4enHUcVnf9H
T4X4uo1gt0avV+22JkUQOU5Pxjx3KHpuKtOKkTlJ4S4VNV/PwsUIVCZeqTsyLHCi6pFNAGuWW4u0
L6g2q+nM98IMr5G24TCBXUmfmNFnf9ZsqeSzhDI7ByPpJy7b1Km1NdkbXUJ4iLON3BGD9pqlnfn4
fkEzgeXoEv08fyNiAr+8UflVHnfStQq3Fnh1RwRXSIEqB1VIhUBDPKYSeegOtnmGnZm6Wrx+Xjxe
LKmV/5DWRoRuCZgF6pE85y7Hx6ySyvNFpN+XYJs+iX6seYVp5okwcEWhHb188nQHYCClqzzbK98y
pquROo83R3IBduwj35C3szaIr7W95arE029lSMxmjXMtWmPLhMLSw3WcBvmvDl4HBvEVbmHocjKO
ApM1lv3NkvWEbL2+4dEb5g4BGTmZ5Yiv0KsCf7gDzvlYrAkkBjwDmA/GOUQHhB1WEB2kHF8/8SK8
RrwetmkE6JLZRqV+W7mEbnfPOvH4DjMa1G328ETxcPag9iftlqTnn9kZgUbulW64D+CYiluN/d36
r2fpUSzp99KPh5XLruHLepCv+SlVHVAwUVudFb7FVmlPh9eehy3bT/1d2WI4WGCzwLRiVM743ZBM
Ny3/iNglanGm2w9nQJIr3mOWC0XpMHXv/MVBOoI1U97OQEwH4+YxAsPtJXtmGUvukf8YkSioGAGL
d1IhGX/SUKBq1onmpcKzCwwvv9lTCbCdLLPL2zXXB/V7JvwTicgYubShFCZI3x2pgRRlveZPyCtQ
hKefGbPQHV8CkAXABOPlZtz+xA5IIkbqxMWR/QARkQHs4IbZnl0AqKvQeRc3SjYWroINRVJEQ4ae
lYANUkX55OzZxk9fdsHpABPnwrOWPA4SIjEWSowYZnW6wy4VMCXPI00Am13YwJWGAMLijNDGn05d
Q29jJu83WUADoK+y57zMZSzI4t4WPpFNkaeXepGyRv+s126zaoxtiJJTJ9dyXbOfg4uDBnyAkkT2
BvPindhzkrsGtiD9kBwWhi140Wir3yMCNU4mdviRS5473yzBJdpYivfsBLXhFwuIoO04qHUwicdZ
00l7WHF/twlDrkv624PDMlx6TF6uyaA6feEVDuADEcoeZb5cHlLGod9QOhpG7cvZ0UF1iJJjsV/P
h/Sq0KESw6lZps0qvQzmDlk31J/c9CN6+PIQ/4ytr0+7l7xulZ80DAyOqno/k2SWC8NlE/c/js5r
t3Et26JfRIA5vEqUSOVsSfVC2JZMijmnrz+DB7jo26iuINvk3mvNaCyljf7FuU9CGhWLTCCY9Lrl
eA+mmMB22/x9EiddGY+GVjnwWNNtQ7JibGR2tUG9s12P68b13gGgnzqHghnLRQzEh0xRX6hz/xw0
3D58A/8sTEBImYudByFUL2VxpX6jAzsIwi1nMs05orCqUeCHs9vRHRshPiak+Ir5qkegVO0BnhBt
OMGvROAoq9YsaB0Rjo24x8j9EAFnIb/YE/Fr+d+pguuVUp+ZjvrlD/QkRw7PAMfZAJcKu8yUUX/2
QpLaEuOiCoW+gawm4s94crxAT/AkejuCt6dYIIrNuf4elNdirIZ/5YdMGtdAnO6SRKnqO2+hZxVq
nAI76u3kuxC2Xn2OqwUFkyT6qpQxp7yyKwl51Hn8kOUDlL4vMHKrFzHcFDdr2EbFVhp20hngHHLt
AZMT4tFvv3IYnIwzqSKj2SFuRwp3uP0U89mQcoYC7BA/PmBlswodBmF7sCs0JDGi/2s37T3HqU0V
Hm1uIlTzfOgd4NCrYJDeZWsjT82cK7Lzdjkz38Ii+iERCICll6ZiO8nxGlUUa11kUoUJfSEsUkYh
oaDux/+eYg0dFTffsF9YuF5PqKGl6En8VV86YKqktu2aJdR8jTpZ+EoKfrh3peSTz7QfUblU7/CC
Bi65ZSiuczeyFq0O8QkQvE6vvrzmSeVnWORLs6Nt9ZZzcCmuxaAxrpm6qJRw5X5leFf8iGP0MMNF
Xawj8ziqJHxBqpQOMF6rbf1iWXU7wpyxFOCA/zB/9+uqtvFyi7hugITOrXDovqhClpHxSeB6bGhZ
tA7wPnr1cloEuOzp8VOp6GLH3OIeF5YRFy/eBCRc7UtijpAWSgbl8xsRxhc/TFo2QsP1kSlQrMdN
7lMWzZqkmStzFzQOQedCydKDsMOnp9iRT5a3lLVTxZzKRLzHQ0UWKHW8yO9m5U8Y7cTgCMCioz07
WkS5ng1vgywwFmi+LZvkKFUOoNXMHNZFv0KqwxZi0qFR+v9I8zuq8V2DnejJLbwCoQGThyTjKXdT
uSD187Kt+eTtCBjXyG9RJMfAtV8jufJ+fR++jqe7402EwSjQI7AyfEvo/dcCKFT3W/8VukvvZI4Y
8qsB38KYei4J5y+u7Fjo1CbnYj/X3hzv/dw7YHXtblJ7w4AUIPgKKASviCED6Rso15315tKgGu+n
LRbU4OrHhlHPlDZtvcnUy5itNMZMN3lHkrCo+9Zm7g7tIf/X87x8FsDsooUuBLOxPaD3ibegTqpB
wRVyow6aYszePTaVaMvxpHkIDg4iQnYihOgIjr817zH0D5V0bbJhybqCZz+uJivOTVaP4ueLaD9c
BAMwJIU2LBj6diSIMYbPLZs/of3qkUGJPxlxrxSM87Wn8yZhpQLaMM5lvVeJPcX5yQOi7c3h4Vuo
gRhjCkrU642Gv26aC/w/oznCEql4H4ku1f8y4WIU1xaVxjJPHgqfBc8iKQiL5O1Bw6au+pz0Yj3a
Nsg7jxyqYkfIg2Cc+LkiARClhwX0r1Meg7hJXVXFzcu/6T8To2Ojz0PebL5dD3Li/NNAvl69acgl
1+7pZcVzDni34w/l0UGSF9k0UPhrgjEGeLWq3GuPTOoRdOkgl+pr4FyVnEg6ZfnX1DLpFt/Axhic
VEtcatxdEnAGgCytaBR9DxT7iTvaE7PfIrrrMErDn38elwN/Rf8vN1cEx/nkNgcDTkY8JcMGZogc
PxJyeTnHBxnppNpHNCSIwiIqXpoXIYJfRCwRpf5LinAc3TyEbBasSowFhXhtBVs8QSjZV8+OM0pb
RvG2529D1rBnfMIEAAjjEbwRMDOSDg+rgVyJS5ZCO9aueu+d1fGc+AWtWU8BSe8Umtu/kEmDLFrR
T9R9fdRDD8lGEAI+En7LwFkpUmCwFVlbNA4yNKREapNLXDBjZ2yqMYxbwGOiyExkMgRHfUDtyEkC
bsIiKN16pJbhJiUy3n+GNBTSPKTjxXyq8nfB5hsSQ78e16IdrWpQCGqW7PrMosAYQvdqtCQZvgtJ
+ULvskZHinpi1jj9apiLp4pDiwBegulbF7HFsJCdcjgyafCgMOUn30OH7c1juR8ZcJcq35nWh1zj
7/0wPUPG7zPaHtKS4tpJ1XkXhYJz9gECIBRUjx91faors0vponJZpAT7YmDy8kutEPuL1Y12t/43
5GeJysonRJCwEicTz7Xw1yGtzcjqQ8Bw7n7yj0Z7yryY5Ao7jYokbml4Q2inB/6NHNQgPU/p/bjL
r/yEC5Sssf82OjJBwr2+iFt6SWdEWw4ioV26rX6uMgPJcGC/6RfKJeCQBaTQN4Y8H4YfplNUeJ/2
LVtPCTqTiKZy672nXDdXPevJ0XoFYW7raBmZE/rQQMOxmuq8vKtecYPhVpUKmCEM90i4Cua8GmUO
y6aBPDc0lrSwI18mbXXb+LZ5ABLAtZ4twZDgWuKaOMd5iOaeaRGwDscxoY0wLmP0a4Wgkt0K2G0j
BEc7t9BZLBIECgw+IjVhH1RO5VQZPv9QuaDOzUd09JN5sB8JHRFXNT9vbwMfJZ4xFozqnmH2DiRm
eMjfXD4fyV4k7bveAZK1WQls7NUBVgV1fKNDRNuUTv5yCZG4jqs+COb3elF+hfg7zlbJNj/ndeg0
er/mir/D6oglnWu3PUcIYvDBLQc88Qg9k3lSnj5HNiawen2MF9ULTJdmelyDZ5WZA0rJuiTEAroq
JjODrcBRrvoCdYZpLIfBzYgB4KvMERcc0HfBcWS5W560OSZRDxKFQJwgfjXSwjJ5v6fQHCLIin5T
gGwhIsg4YrDJoNK79BCzC/OB2ol7GgARbTIPxpjt0AxTz0D9gcvn6SaKBl0y0W39P0K+sZp7bzY8
i1ksnjMIqOYTg2l2p4oUAqaxYZNcT+HM4tQo/amgckZ8JLFTH9kWdbd5MDfb0TGk7bGYW8SpsIUd
GmoIiFdxUFA56FdyH+Apq2YLyFMal9cp//oBw1qlnolxipWV9A8HfsJBFvxwsXUhLWh2/APHLpl3
6JehPGVIHJDtEP2fovmy03s15Q9Few6aMjs0Z27b8VpW2EUdfyPPvW3d/8qfPbnrexIUYaJQ2t17
6Su4MhdNAuFHsCISVs/vxJZ46dviwTRnsg5bsgmxsxWOiomhW5lP/0OBZ4ZV5Ltqdjlgi4Uxqebm
nGkGhfAJ9DUpZDb5R5q4Naxl28yzihT7OWa1zFsixyb+GKiJ4gIo2nTLgigsaQred/8qJDEcE+oO
WlvQ/4n86yjAMZdEOxymiEit3sYDHhDK7vRfmvloWCmHfMf71rY/Rk3vOf40qpF5KCMX7wD2hba7
8a80Z8u6WJR21DuZ0JaW1E3+xpCwuQJ9dPSXEVkeaxvsBDr+TtVYiR1Gv4WAruTXiKe+GAY9/Bgd
kccSr8dM0Hd9g4XzquA7rGa/2BnI6QNuMhKX2XtqRP1sTYMQF2uDL01bKBR6YMZj7hgYtT8G7uB7
pCLQXQp4Tv+qI8/+YHPuLnLopDndGwPiMGFLRIu8br/qZI26igcWhKMjbYe1ffb50QP0gLNJ7I/1
hLRqnmlkEOyi0oVlLeB9SbzjoDIZHzAylaNjRKvqCAaF2UV0SB0I98BxgKEcGBrIleBOpRzDmece
dBvW/si+DChC/OKET2OgJdwE3QaA95DzGPJ7dCJLS5jI94mCw679GowTKhAd7goLe0Cmx4neMJIG
51MIJsOfSlcA8mrrSLI967ES/GoZAP2EzMY3PtaAZoXxwMYkz67/WXTKwWIsz7EgAkx9qeitlTWK
Xm/e3at2j5zba15xEBI5viMrEnVxt/HDZxuQIrmJSkeMDm2LF/GAh3BEImiScNr9Wd3MheKZU7LZ
0U7M0JPumvg5Ic3g7ZzmAZgLyqRF9uz73YeWdlR23VdKKDVWS49pj3YA0oSM1ce6Al1vyPwBSOLd
uUyZQ81Skvcc8jzaDWkpIPLEaC1YWAcUrpVTNF8aqgdkvIldCFNSNTBIsEIiyyAxgUzNvIa2So+e
vA6uCs0KSzJxQn89ynvjqT3JPK738p6zlEyVk9Gvs3u24SWifhQiHOm1SlKBNA/XyhdtF7KbziE4
Mx2yPzigCJuja4WVm3rXu50tPTGMwFxYL2aZcEfAU7RX/DW9FFV1EeUb1hCKk0m4hGxAW18Zl0L7
J8orK1wIpMCA0MIVQVHoKG1++vCnuIPiQWMS6NA7VMnm75LinduIyfjbgMudaU8PdqBzUbP3lA6D
GYZXIJI7dCQWnZlM+IaNIrArD+mU7dCjxfjhG1vcI4JZMHGg4lsGuGvCcANf0mP4ZyqiDifekSIa
rC/0doZz5Qm13ho5zDFgOJ2IrLsSJd0sn3ypPO3QsdNYgqmiy1aq/BNMH8XOgUfmliqBQoH08n2c
GAzIGrYzIINmGb+xiPDKVBtIMuRCeuVOdVa8RsOa+U17gr3ThQOY5pGF4kBXagCvBJSK7R8gN+Gc
BZjqhSDbcndByBJfghFvKD6Apfwr19RFH5HJidEc3IkVVAYB8cn8R5E1+U+ISADptfKlQuQ8CoiJ
fAAG8zxiZR0pdEAILXFDmTP48qBRArckl1Z2geNh1/zBbcjwkB3xTzwH1KtwP+7h2zDrQnNtPYvO
gQW6YwVS3Z7+fzdn1advmhhmaqdN8ggNuujmrcNbgo2OzW+dXCTg2+aoNLTawyDMCSTE6yRq/8b2
yj0r0BhPpgHKQTRKHYo1IvRsDd1Ox17VIvjGqZHc62dtk0c6RVHOu8jVMTsx7JabXDvmwyP2Eadg
B3qmxMKVC5XDB2uljXHgPUIYcJFY7xR3ASGqKHn50vcTv36x1oYTUUpNh80B4r8M3HRNL9NGWlAN
X399HiKvGnacuya8U5YiYRMKOALfQ7riQY/7q8cMD3uSditfvgHxqvoOfb9RP5n0EcBPJ4e64p/S
6IABnUQiwGtVty6UHmQO6Xe/gOgNXghSsYeX1bqxsOoRghQ7ZsgA1xNt2hRDb8Q7mq5o2cCiDF85
kGB9M4dXxBO58BHwh0/1PlIWFuPxoB0DP5D+EzMrxqPjMxDD4m9qZIhxg2F/QVMke6bKA92Nrmed
jAKhC+QZlqt35m9NbUqLJaolGf5QEPA0miCFKmJrrVkmqNVChY2LNlJR3aToQmNSUUeTRHvYN+nz
J0bqohKeRvWvS8ieoOnV4Ymk3TQhaxdueZUKXypYWBNfy/76yV09s2ZyfzSLtRcQqKHD8LoVguhE
UedUy7RZuawjknoJs9WP8a59K3yWkeoYWrJIRSmNAloONKWnKvkEKS09ItGupZDSYEajYJVbhERu
koPoPQurXTX5o7lEdnGRiSdE7FvgH40Q3ps1v/LSS6acAZfFHa10pOJChFsi2Z/LSPDXCBDS4Zoj
9Y+4PKJXMfCAYh/kiRMBI/Gy5UE10wGxAm+r1xspPBJUYQfWNosP1tcHETjZRv0OA2wgr4x3Vt+F
HjkQyoVBu+lIGjIoZYmMynY6Qbii++iV6N8f/59m0aR0iaf921zrm6zlHRuePUZIzJRLeaOhG1eQ
O/PReSg+1ewmouQqMW/nsgVKTk81sX16UwOaAIaQHZdiqM3UhRRvdNCyKKhYpykf8DiCH7gXefeU
jk5hXj4j7LYC1NH0R7zJsFdhHsT/J/K1F9kut+YERaEC2pPAcZkYYHMx7iyB63rYZeZO5rfJ41+c
z2ViS1t8BUbPa8hXmhNIEVEf4CmXobnDGAW+hZaBe1uEOlAFlgnuklV+9igG8cmFX7BgeFggRgKh
KFrswltEm+R4bOf+8fPAM6WY+BDIi4Nrb3+k/hacE4DQFUETpkMOZJit/fLfwKz37fmbwj+q03Wr
2FM5V7FHt69hXW8xeiceF8BaQ04s7rrAGRekjpH1BqP5jyusr95NxMXMmVUTZGjyqoJtyA6rTuzh
tu55R/n1oZZJTcPtPVeIMdbO+oFQ1yAl5xanfb2ogKDE+B8BKhl5syS3yrYv3JSBMyK60a5Bb+AV
ixXSOFGwlU9pexu/oUXul+XgkxNjQK1e3e+Y+OSkAzkQ0Z0QY8cPMMtOObUHPY7UVDuV5MMxgM01
AQ0OJ7Au491/SUgCTQJnyOH08YliMMYqlRETsRQ5NalcXvOJEG1He5xNbrDEtEyNlm665qFg5yAG
xeC9Wfvvtns1zbMgUJRBBrEeMQWW08IcuzwVxAjLdv81yWRBg2zs1wo4s0fRQXUfkSKQCm2n83hY
p/8SbeK/CSTTjGmQCpoDxzZRA+P7V/sDJ0wglIelyiJr/sj/JgdtesiKqf0FhSIpDQLcK1iNv6tW
yjfxXhjKpbNFH71MAy7nALAulkIEKlBfEBVcCqzEC/kHqY281/AgcG6JJ7E2ZohOsIvUkzFDtn7F
Jc9YiMbmEgL6DoQvz4ITsRgTqGPL9R93iobjxmaSs1g/5tqLXy4W4eKjfKt37Y2QLP73WZbS5oOW
hFOF3R3E07hiDua/9O9OczsXa0phHettpi3RVVDqyuld+9TMy9Ueiuyiq0QeMcTR28ze8cFINMkn
8E6Fu8g6tf4ftIbK+BduqGNEYeEa39zU7PbYsTAeMlF9gh2syrAoFc5eSAPrYuirBwoqrEU8x7UF
IM2Gx2lHQUPIIsPIbiCpddRrxcG1Yd24S95S26rfH/psEMDPOHnnPe9hxC4CQieQE6MuJWLhgNWI
QLcQ2OPPX6kw72gTwmW9pbIxrUVX9EnoI71AvhNckLZ0IG2S6KqW9xyOIN7p/iRdHOTvTKSdEriB
t4usJt+VulN0abvnZ/iSB4Ll7eRX3RaMQdkrcEUTcmASptPEob5YrghgDs0ehp9ksvKoiYdG7Jct
zUW2N/Z8MHifzcC6bDxj2ZUfuutpTmxuiwvnuX8gcecHlW9ok3RCTcP0+PzyH5lr/mjqGv0HY/DM
vJXDFLYOiouOgsGbC2E5zVEQhTOWaXFNL8nDTkjH6NeI/NhhjC9ytMyMJ5X0vYX6A3dAsJXxJ/2Z
NEIC3vZn3M/FgqMcL/gu4nVEqYATZ1hj00n4bhtXrE8EhwzDtBf/aaT6Va52QavMeezyWKAOJIA1
xQbsExZ94Uml9eeVSb9cyY0G/wJqGR7ETZB+Bf00tPIV4KkKuPgZyvmGnymGdcheZ+PArbcSvJWJ
Gx0z6l6w+RIQ03Q/dbfih3KKYAa7edCzP4RIiVeiCE8fKxuUQvL4DAhcIvdtk6Q76Ra65FdPsV2f
yV6oQ+Nip5D3lbCNOZ13/5NqPMzMUwXPxVSahauGh8pMnEbb9LCwxDbRmP3ocWA5WCRbf2l84WBH
3TAXz90cWSGrjf9FfUGiHMBeWAb0Pf8Lxkvqgq6ItVhw+3nikzFN6GxAlgvbMK4yA2OTM7XEmYeU
sF14HRX+ZPglaZnDTh+3rAJsxlS5hDd6S10DgB2EFArRjB/6HvKtB+lhbO0cdm4/Z9pZtyEYHJEO
Hs/cgpRz/xGDFHafJ1sE8SwtJNRwLio8vxdPvrUEc3U8Qd53Ru4RMzFxfeK1ax3jPfW1A0jLdOvx
wUEcO6SH/lvA+pIYJ73aVzre3GPknURERv+Q1qOwhi9lIzCRlO5bJmCwUW5HsEKXhYQNF+GRD0PH
RmwQP8UyuIfmMot6LcJOoqsjwGMjafvBXGNujFTUrGAfNf17qFRWqXonHNx4KYfksyLMl7Ie84oK
E8/ARLEeu9mfcsRyBi5O6l1KewEHNCCpRAMu26NWH0ga7lwKiwhIMaIluYUy2XOXslpwlKP4rcrN
hZyD9uDrOxrkEwwS5p53rCL8l00PYfJZ+n+l+YjbNHIqcjQ/e07U4Qz4MfG86MuEY2naAwzyjnBm
udyWJCjSXDHjPoXE6l7Yjg1UOk/0EKAG0R0xDuUnS1HaM+YIT160JnX97JfaveQHlpsgDIREV5YX
udxkyWMY0HiHVxp71eSB1423jDujQW+PFFxgBZ7VjRuNKyI1SWW+DOLW45vXLjAjGOCYGJe4IB9C
+c9DzFBFJzF3cnxv/RqNLBD2iY+AKJjkQep6uYeW5Y5fxRm5ZonIfj42d6R+9sctik/SLvzZ5DCP
zyghwK3xrHncPs1RRQkC3hfv+InympJGZbEvCa6qXxEwAb4Q1cKRx08TfWjjEtWhcph2X7j+pM7p
4X6fSG6AwNn77NuzWxHlj+r4s+SUqUjqCdvr5HIYHGIVQTGqyXMXvtPJ78x16K8AYNnj+T8+IGj1
B+pingNtrv4+B0LKqg3xk6iWtSPdjEg84ttk14WhwYaZCQjlMG8j0pqhwgTIIaRRWnLMODy2n+pO
IFC30V2es3huHasN5bq9zrMXvyfQQFpq7YmcSnTonctajFyzImX03NzZaPLoi7DHrpFnLrplza7Q
uuBONsDswlOVs+GLNC0y4RIWvvROKPRavEoHrAQzPLF1vECUv+7YLl5I/PjePUteKVA5H2Agbezm
Z9oOKXF7sOmvATOpbR3unOlTvmMEbsA48G53HEEXBQYanYwYXgl65VTwTEw9pLa+EEIHaz43314w
HUysVPogmnDEwMmSHYJOBOwpiM+CODy35p/75/GbhRfPIAfKCDcFKQKJy2RU0XC+RaSJRZpRmBd/
GZJgn9MWRgsTVyeMBK7bF++dEbhKtzYXN6Q5nJ7cu35yzULsqwyJ62TcvoQYWpb1kS8KyQvcVrPu
3IL5k7p7RO5zzMEa6CuOI4Sn3RPly6hssNEW/csi3mcfXcjX1KI9knyUfLyO+S5aFuA93+AtUnOw
og0ynoLMJhN9Ae0Qrs0VnAGDcN4XSw9zWnGBHkPNG6MKd1Siv2+IMbjENqEjUTSc3xok8iXOicIR
oqPZfXWsaUbzjxJSxiNvz5aPxkdf4GOLsqNGWsWO8cjzJQaYq8X7BNheGuhkeMFMpP1rwdyY1Qom
R1hxKvD5qzvbqOWRz4EsbcPTGKEa51vOvxg7oGiC/8dzHEk3elOTF7dkxnK7Vwwn7R0joVfKHRze
YqyxSPDKKXpclg94eXBxwUBOfAMHkKIfwd9QnpMsO9SnBFGlhrXkza836a7HKWbNKQjOp2NKeWqX
j7+zpq4Xlj62NZS6SyQJILMSfwrRGnTqL3KAnWgsK5B5WnAhmWYEfYMOcJYSD5K1r/jzKn74ON2P
JvxxoLHAItGD+mURtM0Hmb79yVi3iImIIJuJqdtabwOo2AZ2WGHCoEzG+B0W4XakwZ6EVdL3ZSr7
OBmxOmjKWryWztg5SLYVpvl+F9yI3lZWLcP8lUdVVg+Z9zT5cQ3elVM2Ctdat65gDDhzxvyMTTtV
iFPsTozogr5QkLpEDLZza1upOw3dNbnJGW1XXnTikiEUJg/eAw9mOo8uvOY5qVl//cTOZWeWRR3s
DY27/1CEPcF8kwsejWb0O1UjkyWMtyf50QFJ2QR62l/f082JlTXbpSg4bD43sxVSGzR5AwahGZUT
OJFufB0FPP+T9xX+FbkxYi5xYyAFIFwKwocyRXFOoWm2zkjYoyeXYP0OH6s0soxU4XPsXISOnBWb
HIFkeY+ETYRblFJOTvwygijp3nG+nQB3ZHwc7up3yvop9JjGsd+qAvkeLhviM5V2MfI8MnlBc3nY
/cRRjX8TvJ36V+Nbys+VeSqqfTZJgdqF8hcjeVgC4UpbDS3rT5tv0xv9XRLQU/Mj45SMvjLiAOBS
5xUhmYAm7Xdd3ZihgAyjhwQbQKYyvrLpi1p0zEmUHDq8zj2sZ0WikZ6tPXmlKZPT0yyXYtfMtF+f
XaUb5rIDzl3RTED58tLjUfnjd1BLhrrrpFikVdxUoiQO4Zbc2RrdMYsYWxJOLkN+mWQFx3Q3hBap
GetciIlv2H0Cw453Ynmh2stTDx0mqKWQbZWIZFIgK52qwB+rf5KYS5OheuDU4m+ps2Sm6UjQjDWZ
BB5O7m4XJdec4FPqkrQc2QjpEibKqK2OQgXn9quAThL7vyF9fEgpJe6Bb+OwbUuYNEJJmImDcS6R
mmDaovFHcBDpCqq6IFwI9ga//lA6BNYSzTJfgw+JeDMJUSrWGRKx1q6s1T0cSX2YpfpsYGRCPcAX
wosBPUvFEw+9sUCbW/ergkTuj1NguC/siKOgs02LJri9GECz75X3C2SYA5ILtD118uoDQ04hCdXz
azzsTGEAMScCpROE+S2taDM1cLT1lLD0/ZujCrAWFfrH4czpZoyMNogS/3gf2EaW8S6Xtlm+9ik9
2+TsW/k6G3+nMO3gyRrZrFqSFv6/3zC9BKdM31Ul/7p/aXNWFbJh9pJyZ80zsKV70/1ECQnxi1SY
KRe/f48w8C8yBkJ1TzYIwQN157bvMbgwTtFMFpa3qQ85XKMZCIp/vbpPlQvQt4WTl1PrQIJASA43
Fk59jWEiUVddsy/ydRotPkzS7kTruOzw8EeVK5GTj6iAjBBza315lN1HNt/hxrK5cjxhk2q2qjtE
g6YKUUqoitDo3HTxhzMWU0IlXrkX5A36YSyCnKtTG6K2ZyCgOC/ecTV4kxODO4TxmjeWjeE9dW3P
rBFnsC290FYRkEPch0Lzh0S1w7ypjlj621VKVjXaxBkpoOBJUB5YaQC9HsHiFFA+MCN/dm4usuzO
FRTukvRRv7PhHRXrHKIB5BgN+h0xAdGO5Mbq7RI+y0DCitGfaw2HA0lIzfRd3MWL4R6bhAY+FZP8
p02G+Mo8tfKmGc+E/W5kdVWXN7xNzLgAN5FT3yZlOttihVf4iZ8l92Gbp1qidF4xK5gnUj7kSCPo
b/r06l68fy7iJhpBoHQ3H65EKaR4h3cB/LA/vvirI4yJTCg0UQ2QoOzpde9YV4F8LHa2jvu+fYv1
HWBtRKQUvKPfDG01q6ryTeca/W0cq9g23lOy/5Jpn7NU+fxiqIeIwRcIKl9+E/zZrKH2tNHBV+jy
jcUO5yAtQfrV4TOikIbnRptlFmYaZzDdAvkVGJAOM7/O+eEN9Tw3HwIiqlmMgW0d4dTaDOb/1oyK
qIYJBG0+S+toNU8YU9PY4fvUxx81OvFVhHTZTdlzhAu2Zy3dIj420YiR95pRuosrZj7QCPnNxWkY
hADO0xt2hAq4A5HzUvd4oxaV4fARcaCmv8GNYemCXYZuGj7iP7ZUOberbKXHV3hV8QgoXZGxSjqf
FRJ3YAdYDMPlH/NHNrgab7yxbFQsvHsP5x7R8P8IWWOFpIMWcwQMCKDMBq4KgDlNXL42UXjyZxHl
c33mqS2Y89Dbp6A7RFRRP0XSf3uWFjypKuV9TqO4JchEPH3rAIHR7ZU+LNx6FLb3LTdGjqUVaFpd
tOKBb3lU32HSAh2G4ioUBvzCtOqPiHlc9Bh1syVX26BZcE+FmOAYwyzYT9ngnN0CNVJ7L2Rw5VHe
EN1fbPKOn7hdKC6nTb/SbgU4Vkx9yU2neST+x1pc3MFQWFDAasub1q1wgDuYvTBVcx4ly3ntjKDp
n2WLSdP+XFKEgunotIgiSZUF20RIB6RAnD2lDjspekPodZu65BZEjsecLB5i+l7ibx4gxG+TwBhS
9V0PO96vWl5BcfKjgHYpGKq9+p7U9zbaiDAxyS7TDswD5WeSmBC+cBj6o05hHEwDDEdjACY+c8Vp
rtJ3d1D5S1AjLdu9XO4KKiMWTJvySv9FcbCn+QEBCja+8SuwADm8S6POq3ED9h8qBIGQg7fwDj1e
QJKDyRlsHtifG+EQtFuknN4vB71Q3AD5yoSTb531tG85cc8KGCxK0f28eNnZ7yjRuiSHRmW0wMw7
5Q7XmIxUmDSC2auVRxIiox08W4EIhUoP1KaR5bCEaeFKTOZ8XGZ6mBeW14Sk0RWJpDRfkGRMgoRK
9aWLaM4UCQA4TQg4YAarDUtiuhskMOXxRYxnPRVtJNY/ai+6V2wc4ROYjUDbKv62mZWdwQwFnrmA
Hp5uh/eCXQAYupijrgnODRnc3OkBOZ1MhxyRFNtA/U46BJuhTeRU4OKFCDWdgtlhDU/JK/qn5N88
ftzjbFmmhDrOVtV+5r/aRWvOpRHBOzqGHfIpXmq5XzKjmo/sypgapE7N8kb/IzWNSL4u+q9YuSHw
4cduDeTvx6JxLWmN7aiAbGdWBgAnpM0Oq60hX0dtym5J2BNYGY4Z9Oxw9GEzfVtsZgSXa9SN2EF3
M/sl2aR8x9Mpq9QlyY1cslbGJ7liUO0XZfXTWOvO5rVDPWjyLbPmRnZkDRp5DB4pINKpaWce5ck8
JyZuacke+nudbybpUrxoT/mZdBJP/8m/SInK6l2TLIlhbRuCi1G/TwWH8bf0Ly7BcGfeq8DTRE5i
T5gOmSXIjsZzPrhJSdvky3CyLYOTtheBIo1ljzqv5LFbiBCCWHgKckUXNX2WMSsTVX5TRl/D8ma6
n3E5Dovst6deUYNN5vKYo4LCTSMkSL5sLGs23D0qawuJFb2/FE2hUSZkqPzKxL32B0fD6BWgSLtU
1sz6U3oEkIh6mN/wJk7wLpLgbAFQ32vTQo8ooJVIGyGzdi5NqqNFQYgjP/BhQclj8IM2lbE+MhyC
iOAuSLUq6QHCCT0BHDwvFVAkBlQeBkBBYmWMBRbLkVOoW4TG3Hqh7OQXDCzUEpfgQkWGQEYJUn5u
9B7/++RPSYnJ+GtrB4eSh1WAI2Y6+jcfmqe5hOIl7BaDf8aHhY4mOPMxhrNTO0X8bGoChWDgyETH
pRZcyFqrQzv+7Cm4pQgXJiVuuY+1+SDahrbn4pHibxzzCGS4odtTwMgS2Df/SLyX4HDfij/dqUqQ
5uDJmLAwvitJtmPgMP7At4C1iBDmUkcvUfcLZp5PPbfZEgbCk5BPzOKblfxEeLWI2+p5j+GzJjkL
+aN5j97Ona5Hstc1t/bXfKtakiVAd8nitJH3oDAhhoC6pQCLIa/7fSAhec4vQBqSRkpjSTdbExRW
NQ4XY0y4+ofyuOXJeKKEU0U3GxcQpfx4RQk10hfUUVFCW5KN4fCTp1ExhcwiQwJq2IGj1toVazlX
04d7enTk8ivt9p9yLj2o7IIXrV9oYkmiR8/einNE8xDCirYoO0gY06YlOoGheeAEMfWHPyKCPhDm
aYUkprOAkfDU/SpE/RqVEwu/PF+BwCXeoZwDHhyBcUZlr0vfzJum9K0GhwKzgXkdiboAUVZkUKme
PGEZowKazCjh7h7PU5pZ8M4yID/tXxgSIrAziRtoVU6rBG8D75rvT0MgZb6KgZ4LDzf3Eax3Xtz+
WJE+F6Kip5tHkR4GOyiLpB/C57FMljIRW0AFsYJQtuVgp/6gU68eWcLxryHS/83f1vXcD/m5D18Z
a6NOUnTR8woyFQ6nqfacEvMDLc2Jv83HNX+OsDBpONXR8VO4n/QUfZ5d5o6fj10SiaF5XyGtUsOm
450HDvZsnu0GnyhTHmIsmamZLLkF4htLP1qEqaGr4AmV9Euq0SyB9g0fDtFz5jaPNti6jPwbeVlh
OEmIKia+JhE/kAZd46GoMKEN60h4WjDPkv+nAV7pdHn9IySh/yPXGtSobA8x7EsM1x+gqPS1W0We
QNYjmQFgmOBEk+aZyPbSiQ0H9AMwYkEpg7tnnLixnSqZEzCYrjnoUJQV22GTOp8DOTwfAgnitf/y
j/h1MONOnHzBOXRHRBI7NWFoiw6d85K3lWmkWIqTugy6OF+F/oqupHpyHcMVQRwk+Kgc4m8Ywi9D
xxF2b0k2Yi6dgJxy/+GsOPLFIUGQyb+4at2B3D3XaGzMl0Dq2Rz7H7g4MRr8S328yCN0d0ALOMZN
cZ1Rng02MbUNRBMbTiXHMgdzKeCSNnQYVwemMCzpt4qc7SlN/Ra4/8u2R/6yhhRx5vFtnjqjsm7/
hM9UdWqM/ygHR3ynw0nPCSj4RjNEQASQaPVT3VWqCUCgtkRQj/+rjWkrQ3gzh7k7ehvs54JdbIDe
Kc0oyZWYczcoSKXxGLDq/UfSeSw3rl1R9ItQhRymJAiQYE5KE5QotZBzxtd74bk8sdt2P4kE7j1n
x920C5od/bgGmlqGf+AtoSTvubYFMu3c+jh/s9TH+yy7mjBLlZMQZDwuDX3tk4aO+DqGnkeVTHGY
UDGvAeKQ9rb65xAcZJ9MZUzcEA9t5FUg5pxpfwXPN63FOza1whGw7dKavM7fmFt5n/8D06sXHs3k
OOhXeNQ/fl/VOg/39IoswroR1YKATPZ3qvSzwGBOuuQtfNMRSWCfHmGAXgrKzRucQ3hlU2UDhGgH
Wuxs7LO8BwK2WVYz3mfKCALicPhyGw/JvuI1B/YQv96VyzvBoxVUSDQoYyUyWenwF9aTx4hCtAet
bcZ6dJWIbraK2tSfbtonl2ph+6VvJdzSOml4RNmOhguCuCjfCGw5622yboYLV56aPXhZC8SgW0AS
09xKqldfG/GHhjfifGhLlCm/1N/hy7C6t1uu9azcaTNOcqbzGxhm9+hnWjRY1gjVQP8ybKGyH772
q/YeargEGYtvcIz9l0Myadtg4B9KuroT1Nful/htLFn/2JiwUI+b2KTDGz+ly7nJzb/XbQtWU/9p
qMxunGUEqdZ19Vc9jGvZONkDbe1g7cBhHcBt85QLbqTsjAtWTLPEhYICKVBfOiaIXVHtBmJlKFnM
wI25o99jPkPN5RXhVFJf8p4jaolu1Lkc6fzuEBfI5k1GXG/+yOmiB1qRROArFMjlq0//hylb/RGN
Le4OopCSo3DLgKAaRD8njl/EPevwLYBMDTbdgKyUrIItqhfEjAMlFo76YMk55Li7LBv2Biwe7HfQ
3fxo/JKHJITA3BA+kQPKQW7VIOBQX7ITUbzKhNUuvTta4NCECXrvC3by4WtnKdxJJAqyjlNrjodj
kQz0h9L8ibZi5tW/DTW4doEuTLlFoUN6g9qeCukbJqEePmUfPBdCDAuqvYjG2enFlaiiQPQQgZIg
m5V24tzZ3WPHYrdMmk/jLem9qvM+xdRpmbWqm6gfC6itFQiXOr/1N4tuKodPqTwGoDbr5GGaK5aN
EDxj0Z3JWySB+USG2TqqMLhfc68zPe5ytfMCEkf44dckObvkxqT83OpeF+2wuKvioUx3jQ9EBxO+
ayc20hWP+ipDPE4oGUl0gNbk8m2EaO0jGlXVF8tSc4cABzrCnMxTTQzsmQKg5AfMIPnMT+rHVB+N
iLg1rzx10nuB1Gwe0lWMmx098kYp/+Xz4mSjq1TaNJhb05AIi+fTfEk9koaBWiXbQGM2PTFy47zv
0TyqOwLamUXPJj16u5Q40u+IqSeU3qxwj5gCNRofhVM9xuHM/4VLVN+lR7/0puwqFx/W5DXhIU9R
ZW7rLy9chNvqbimsyu3oDwGJeKvt3qawYE9HMr7ZlTbcIcdHXJFn+XWv1KeaPohoWWIENypOpB0V
L+Evj7cg2YC4QPWi/5GpHznmb8YO2uT41nMGclJ/uaEhgpJTdIYBioZTDLgHaMMhrrOpHkAueDcI
U1m6suGKKrQHa2XH34Q23CeMlNDefI+mTbzxE/vrK0IkcNb5ksNlYfaOL9zh4H3Wg/oe8xbZ9FBI
ANvFfIBJR0Y3H9kaS5WfCIkN/PGxCF8thSXRaJvgShxX0/Q2+Q4Sb1X41rN1f+JAcih3fS5DhvCH
nr401rH2CTAbGmyAm3rdVRuLSYkQa2Y3dKTcjZbwFrEcyRt+iXS4ZfM7Aza0Xay9w+SEW6x0/h7x
4lqT3bm6jKjGDCQK21R2Y9zmTATiaSqIc+F3BUnoFnQahb/I9rUmulZgGgu/OGz4gq1LTfUMd3/Z
fxJ0b13u2/TqVTp9bQd+SJw12oYjKvmgikFLLgPBLLhWOmLN/iFFA49GpTMEe1rbiTmudmIF1kTD
KGI6nBsWcuAkO3D71J78Lhce0HoEx0csurqsNhaOLDvyP9tgS0ICYwz/Ag2h0uUSgx3aEnEChXAN
zcuA4AdAvmAGyLzmQTpNQTnIYM8Wy5vXlGfFv5fGR2w0G9pB4iWP7l1U/7ThKRTLnLGUnP4lfm+3
mCiT6qrxfkNsa5UCSnrqhn013iNWajKqNzK1oEkPrqZ4c3idg3PHK8C+j8wz+4mZkaQMaSS5ar2H
gYrfRKLnjH5PJqH8i2+TnAKFpwYslyDJBJ8XErWwWAecMij+pQuEYGrsdOys/eBV1RKGRXpyjTWT
VdGCdcrOGYHQmrF82n39bYJ6oRfmcwIpGYU3vdyWClUb0ZZKzoirDx8ReXlkYjLb6PgE/wnL6oKR
D8MTMHn1rnVHoEjSUVCyyBxztVeXN0s/te2bDsEWdTuZ21dYx9mrfhbKiwvqFqnujApWJR5gx0Tl
I0JsrB9DOlrFH6wvk+xbWxGYPTB7tikXN2os1tjunXq8tj9grbVoErH+LJW4d9ACLMziVxEeGKUI
fGHFn/E1YCBc5adeuHTZWiKOyiabF3CQAvMBwzpymBLHpnxIo3/QH4CE8VYsaI4TXrqB9TZmb1HX
srhMvWJAF9JbRAZM/5FzSOrtjhkSHci3dCyyx0juK/1B8HOpsEHWiaMQ5ce408FCw30Q7FGFMspj
ANM8UT0n/YX8fqLXw/EaQwJZ8wd8f7sOi830EgsbWwWuivJIrixsVPyIkTtS/sAPsykfSbVGMnkk
3wvmO49PWUH5EwoP0qu57bcD6oJx1VDHh1wCdeZ1mTt/remCloeJv692k2Wzf4fE+hZ8N44FnuOx
mMfGzj/BKvsbmt/NR/IiYPpTILsaS0dO9BVApmqskTJkMsnQT9yPGvdhDaD+EQGLQSTAZevPPHbV
G+EL9yJzOXDJ6IqKTbLFwpo8l9rl4JMU0cmC9zVWlKmQiprx8G46UqkBaJWtPngYn4Z+O/THSLsE
BB1k2kXJvbwn8OxHZktpkWi0dJmSX59BA6ChY/45yrMb7edDM9ogjBop4U7ZbvDKzR+E3aCMB7I4
F4C+P7obrnExfArV3X+ES07curLOpnwwBW9mb0PC4jXps3wDw8HWXBMnS5tr9J6Et4ZzA+PVdjmN
XaJY/feaI5uc3vkxqJB+/Bony6fqa13X9rmsrllm99IlIPdhCcrnY8+aO+4w4Dsve0O66M9ez4IG
ktQ+gvATArBcM8FzqgK3o2bAQLYSzsRgWuO9jGFK16TtyOoxF7Z6Bc12yuO3RQxw+I39c0k4feam
1HLmJ0o0Rt7HDQpAcicVAimwZ12J/+oPSAIM5NjPgcXtPuMQIkQs2QvjGycqC3SzH9nfsLdp6XXm
JEe0uupfUmFHV/M4W7/KoXGHp2U6w79kIyDHJDINYvQDVkmUtySlELAirj+I6sVRQKUqFSaB/GEw
+ey7ivSLVXMNJaJ7u+UDu9HTrKA7IlB0wny0lpprtC2d8EeoXSkn7NkZgmtbrsiGlJz2ld9L2swR
ADhc+tVGvaoRXyVw7KUAsHlgZiPc057fwZST9flVZ+uuvc1UllHJ5JCOQZ1BtUZpit+hcwm2Rlcg
0sRMcOkKdN1XrsO3ToyGq8auKfyEoILtu6LuKvU9+RfApX1pe8J98bxsJJBLoKd7hn8Xh5X6lKfH
pLi40+yJu4xIbRSdxI4+c5qCLLci+2qzJDsYtjzYcvOa5u1MD9xcf7Qf6CWU6GuJZShURxU9rJ/5
D4FngbbgUEw9TFYocAH9YO20FSJEQi8VRzkQvncv/vF0Noobfgz/un6LWoT/3IvMvLtAB+CELQsi
tuutQZEc0z5HAKtntotNCJfuKFM9w/5FkzL62+pN5MlmmJzOKgSXuZyjuBbNXZuxLNwVkWTvlwqW
OdJrHA/o1emBWP2LIOYxi/tOBWyIFca3VcWTuVWI/aMhY00oVg33cOolYk0cDeIB9jZeT/6vJn2n
Eo7qDTr3Dh2b4raIkJJ9Lb3Ce9SCQWEM5PC1zXvl4BXmdhzOP7wSR/qk8OTGZ0Ks5y05EgTx4DRe
DJhEvaS8wi5COpUAgoPysPgZ0AHrnioAFHzPPjEhBo0BA1YTjhUnTxGClNQyrdKf1l+1voP4XQux
wZ207iO2dvV8Ki3EI2sTvCd1R/ker/cWVTpsdoSAoXP+wMFlDLjV6EBg14mv1fBLkJXoWVCVdt7e
s3969KN+6jsCqnH+pkiOlr4tjsF3C9lj61Q3JLoFAgTCHjbn8M4GaVCpage0/botgfK2ts/vaXwe
XxHXrHoa849iXPVwNYQQqod65xf/Bvnqo5Ol6aZxqKEj3YWI3fZg+F66y/gueu5OgE00zfsZG4Ji
F8OtjzZ64fqYe3/30QmWfi09W5nVUDtwCC4ZR+/hIdJ2eAuR0ft7ulbUt6x5dI8aNTNaIVt/xc+K
HhV++kK4FMTdzd/iW82jEYhcWUlwJgc5DA9m6BVEiyh7op+zwBFUsN7PjO+0IUGzIatyeuak0ZcB
5osdZhSsLNuuQptGEeNSgI20qG5dOG9I3+Sko/qSMfuQZdX9P48KXL2HTndCLP5YT9E0oqbV5x8z
fagB6RwNniEnTamdeJdts3cRpYA1lfolu0cW+gO8SnhVFY/uUJo9cdUt5CYNRNk6huVg0KvhC9Rz
Y+MfAXow/qw/SXeC0K2Bkoddz/g1T6xOZBo5DeJfA/t63iM2/0m1hzS7wrAV3wFRgAKxcFXqeSYN
FdkQrQaImvXEW0TvIwgKtXr0xWEnhySjgTuQWNJIdc0/fZ51ApSMmxTZA2+zHv7jLG2xXLAioH6h
NJ5mrlstXnrtp9uwHv9oH+mDBBVP7c6Di3yTwkHiU98UjhCVHjBWSFf5COKdOWFK/yWhwEDbBuew
3CYdCxZne0OPFUiyTOXJ4BmAR2XxjDTSl/dUJgMhkpw7MjEzMyXaP/GBrHCZR+t7tWdaAE1aKpUr
ey6v0Lwm2xdWFcLR1XPI+grlkBVesmpRxyAeHbbLgvSbmCd+im8T1Qp/oq/B2Ymzi/MzvaHRWt+y
Jh05SUtXyR31toS90dECKbBuLonAmIdKpccssPmmFD2jGn1NWeO6IMRrrfZ7+VEAOhY4NQ6D4UrU
yp+ScAO/O3rCm4QKZEd5GG1J5NSBreGCA1Iqz9JfXe51zNXMw9RniiiwRlq/6EQH8TKNecWpGr8I
kIwFggGgey8IQH0b8WzP6SQ7VfDEgyb7TjJcIKICevdUwEpCCjvLDSU+sy2PTQmn+2TIL1AqJDoZ
Nw71ZF9dibgdK0csA9H4rvads3GzrzDsZuwpTzk9Qxb0Cq2WtjGcF+pa/KVMp0ee3nKIP/29oTmm
hUj6HI2UdwKR7xSJ5PefhGKPGcHURovufGxQTahvoJqKDEd9+hUMqARwv59UrE9rUhNyJFn8j0hq
Zm3LaC2EcwIKIbawptAH/tLprzxJ2rUQ//UnQNoidA3AHnFpQZI1RqalJBbuH/yYOmMEjWgOQBOs
NTsJI636Vjwoh2GMtmBdVmJzBepA35CrD0p/o3a7gO9ERb5NthY8QnGDAQh6G8dT4+CZhfEybVN4
kJsW+38dneWYDKz4krD6mZ8NhE+3XMSPgbkXKXL0JqANZLwtuiXPlJZO10Q/+lThS4DMMG4DvBZ4
lSzdpVw09uDBui0EiGD+Q+I1hY+YeBAiAeuv2d824kvCmiqS7hnZwavaTnAzYPO0X5CJB8HsGw92
Y388zJdh/iz7uyT8wy2JULWmEBLYOzn7zVZ7gkVjumOVxi2MsD+JHk16TNoTGXIyRBOoajhfQhwJ
bjvvSSpLqbimyurYHH2Rj+qVKadCu1hQxYuB6SIrpybYit2n3G8k4+EXTkm2sWaCCoCcPhUkMVzH
ULsh2kCaOAScCDbJXkhUITNt4t1u1Kv5DLBx/6vGr7b9m/tfgsvoPnjJTIoBb05P+FALT4IOaR8F
/0bhIxT2Kvl5ZH1yAZKvROktX5AToYkFN1SfdYiGAdCLKle1+ak6bNO091IHHJ0Iqq9fVofRHo6O
nXxNtlyUEhmwjvSOn4RKEJ1El/Y1stBLxblHExB/LwxYu63o4XmTEfl+VBLZo+h4jBVydCl8g+eT
xe9Ip0aFOFt9kx/RWkaaq41beRtNNxAEg/Ox6y6NjxvxCcKK1oKkDI/+GkIKI/LlmRFA3E3swoXT
Cj98vQIjevgke9TqrrCFfnSFe5uV98je6hI5g1sNv6uU/AifJOqMl+zUo01hUveBEoiwJdzdbYja
+lIGMi7+TcGR43dTk7nj74tXLLGPaTZ2XwWpU6iciHeBmWWx46lkr4khIo6ymy/CCn0n/ebjFYgX
p4FVc26/CtpkVHv0/wABiMoGIJWLU8OOwMAO74kBDRwcPRGRtLioEfkIAg5yfkg2JJoCwjU8HK7d
k5+PuBZUthMe94lym7WIr4lo+fBheszgKvAzJHK/NfGPLcCD3YW3KEAdRHnFEOxIztuNWx2dCBmT
tnXsgIRQH3EfvvrbzL6yln/JnOpXCa6AvW6c2+IimjtcDz5Nv7B9a/Epe7SugF8SsszJk3iC72nW
k10PJ5/Ea7nH38veyYhMfd6GvZmacAJFoJ7fa9UttyFOSHgD3VOKndJfIBEznjOWlekqRS5oLb/x
sFYJ6OMQaV0Eg4T5LFg1k9OxA8QfkOT8hmiXNriXEXybIYmIwGWAhkP8oCV7wlil7MIjyioL0rNm
v6oITuYBQqK7ZXiflQ02q+SMXRI3HtoM61Hy5eIQSscN/vtydSAdhIkdkNPtP1HTwahx2Ihb3cLe
DnG8Xge76sNv3ETcl+8ZLg1e8h2Dx4g4YtpVewQWq2E/8wlDVxHUQE4WkieZQzNYF3tGWL/YyJ4S
QrzckBHglBi7c4Oe7MAUAnCArvfFaIZErrH/TP1oyrnTcXcSsCHtYAn525kBvzsmuJmFQFvOX5OB
ft9QAn+J87fSJ6yR/ZeYn3RV7ES83sGxjQncWyXCuTokfGrHS4D8EYEPw+iFL0cYyHXCxr0F92MX
ZIzmoTP/EnY6uOY94Zmb0EQ2QzMtRrmK6QN3yLHhDrQOuLCbqw9Q9ltW52haSxUBPegrTwXtXhE1
W1QQEF8EKDMh0XCmnnHEI7QukhDN7GK4KuvZ+T9k2HTSW4U/hABKQmhJUNpYZO18VMFWRunuiNGh
pwt7QtYBIq5lvwEwNnmK0+TM1076RQxGYF26JJY7KDaVp5RcEKUMncf1hjqprdaITZgs99pTmYHR
gCJmJOdHBe+SSZcuGof4YlGTjbAH3TiHHamfF/OhXZNiHVG4ElHAM1zK5VCtN9Vu9tiOJo4FYtjy
LUHxBJmir3YqXAnnHC+pQ9A9tAxT4kXn2SVSZAEab52IpMwODPhfMj/fpOWwuJFaQxNwZVOcoCy1
dtZ7TN1s0VLMXTzy+KppXph9ZP+WPpeS1ckt3ywvc1gLyhrmibou0MgdkztV3yajEQ9JRFXxQhWb
2DvOfxFWbbtalLrgYIweg75riqvPA/Cis3uLuRH9mgjDOi9yFT7GjPiffCVvE4io9/Grr/7F1SlF
Uxiyp00VUUAo5ZcQwASFEWIG8qskWyeM+9ox8pXo3KbyESKwEslUyPG7qBs9f9QSlP9rYsssUGuO
+Zs1oNm3o2I90jIkbZabBTUqwbfvxomSIJL2+NzNRzlthCOLL6InvGtax5Dhe2rDJY2wN5vxAJTK
RkbwbhAKyB+F0qMaTylVOMOhfadtZJ5tsgyPYFWLOJtiZppQgJ6MTaLcSgToEojlRqX7V4SUdzg9
jIhMAATzJFQM3oyPaBBc4kfOnbVrWg8vMN9XTUlhsOFJkjmWTKhW8mVWAcqoSXgZnj6+1/lewUkh
/QurH56znpz7jXVNLtlPUWGONxGQ8XAyNZUTRsi7FRHBccLwMHrp8MXV37WQFLea3Fv5zw+feXov
oi/l5Dsc5O1LI6VFKO8GnVvr6iOVkFiuNHHdEhu9yp7GKQvvGgweRWzaLkZdxIV5YZzgeCZ1FGCj
/Tdr2MyuY3wXoDkmu33FQGR+fGras46rXHzxOkKvjAT7fknTnrbaNPnyUf6QTybssBDdkY6X0bZ+
JporCS42rpJ0ffN7qG/6+Bo/kYQWyz4IrokU0EBlnPWOwjW6Qtw7ccMRDDJ/sQpR2wmPpiqb6QOv
42fFgpKBT9lsF90RXAtH7VW59yj79X0H5JWTJ7pp7/P01jGfYozIkyXKtmIj13a5vE6d5BpRf4jr
7jd9l1iqqZlf6zyA5G6gYPf06qZIp0h7THjKZ6C8Gxt5L6HIZsz2WOnEfBPGT+pv+fqDjQi22Dk2
ra38mnruRfG25u00ePLQRZDWkqw2BBbEB90RV2uCYs+sWZH6FQpby/qHI4E028WXW3iptvQM9tFB
Ne84ZKpd362r5jXXCAyJswXHsIP3JrOtrUFnU7n196pJ1rdTGTdFuaLGAx/qvSbABLSOjnxxQKji
z8L7D80JC4+CmKXYKkRZjy59BTC6UE4DSxmwDmsYeX6LDIAkYRw0fy2Ax0+wzkguwlAHxEWbTADt
mNCS3d4McqIQQPSrFkxjlQDBkx5YXWVo3eRW1AeZayPcSB80+6ULn2cLk4sbY2BsqyjGvBo9dTlb
f50x0KZ/DdAqnyXopLUuvqINDxyxsREfkY1OGsUAFmJlizVwOPbvun+LYLYRLJlgQ7j03TMINiL6
Nf0RyiqEUMAIJu64HSCmye+7wEmpl2CKbfFS4wa8ajxCOAeEf2ZAW+djkh2VZoX6uyIXE2qLu03f
SOpHHO0MuKqxQm4WUUuwIZUheI4+Zo0W4HnTUTIZcWSLgBpUBwuIIn1HYf8z52GliIEzKbSUxpB8
VPU8VZXqlZfKJFUjgFK2TgX/djK1veyZRLwRLi3aEZHeBToiodkn3sjBDA8R2YpdcYmaVx0KH1is
NjxFeQr0bCE/cEHp83eh++sB2zOVigfeztSmM/RMJzCPfdnRI81gGEpQiZ9aNm0M/6mQNo/Ol1L3
7Ekos/xXNmgHCD2sF3K2ojrC0Zjn9th0sGF0yKm/2vCTzN783rkEvEuP/DLBp3Nxgl7Nbuem9xIp
ExdZ7YIsR9pKq4+1tR2oCCoduX6m934rgvRr9ig/lQZSnNCc4agSf0keFL5pEGUQHI4DsJ0n9xJX
jUQ+6UUCefY3CWcLCSzxpoAa3wmguCkMA8Qjtcy3uPszqndR2s+0fhW8XA1HisuLnUuuMtIuRfL8
c+RICtYhWe148ddNedRSN20vFVEfhn4NZGZOi7GGvwDo66xGewLaTIko+CUYCvnoev6ZUc66LenO
t9TyAEp9gBFqL7SLjCL1V9QZHvgSPyfWIH1TG84wniq0/Uz2hEgzmI/tsyXxjHZnewh+p/iFura9
B6hHyCi9xcbnEJ3klsIrSvkIfP5XomAItvV7v5Ktt1r+zgRwJOSQmNLFg0nM/RcZddjeIsUO+Mwh
hSynWssUbAq8fAeaIkG4B7rZYVVq+uTgCurqvZ1uKX5xfsKapnVKFh7BBvkhs0fD5Jy2u6nmSsZU
GpV/KRoc/XdOiBLSbUNc3MoJYYn4dWOsfPUjlE5LIRatjvdCIcTrDfK1oDOO56TvNoH0RUOLAo3e
2dphcqHPtNUHp8x5os4bBTYUPYKjafWGJ4nIR688h2S2xo/8C64SlnLxjlbzp1rugXyD4q+IoV+B
SobvROg9xZHQ1sh/8vpI5pP82XPnNzQDEkI2jnuhX12qn65zCYvGAdo55BvueD6qu7RMr6ZCcgj0
RHJlB+Lth5Kp4KHXKZCDQ38giaS58QpIB+udNHqOkHQCrPR72+06n9FaZ4CXMRhxrK4QhYU/ZIsS
6TYL5Jcipo0D+0/gORiYrFIJN7GwiquvSGE/zZGxkLkGNmj+69id6Ck24eyhNP4Zlse+J8tbWp1K
1Q6BViskMhdU7IhH/kZCXohjuzfohObe4ZziDhM2qr+9mAIQhvATq18qeEWAIAztLbrNGeHsWKqo
VvztD6PocjeaxyI/6Egu1rSxPbLYHqPHpeHIipOPsP0nck6a0Utb+hYYuj7ExvwNuqNBMTScUwbU
0I1urrr6w9qovy1uuvHQcX6EAS0J4IeXhY9Cg0ppTzV5hU7X/amZvbHdd+N6akRUCkCXSU3GSG53
As8RzS5j74RsVzMStIroVPIyZ8Yh4y5Kf1Wj2dJ8jMgxGr66JR5nH/A45NZeU8Cww8BW9IcAPKtD
N3EMN9FhvFWkA4ZffXNp+qvaPxoZoSEQMJKZjG4F5peYcYPABFbSga7bmwUDBhEnHyhOg3bhQA7i
/ayel1O1i085BTrGd0oUuca6LV9ySNlBPiFZzdhj6vavZCH34T/RygJBHjVEGsPV/DRZROmZzBjp
08KDLzF98OOdDk4hpojGA08XtiSvsnSUM0mZyLG/LJTX06G2HgaEmimgEMA3cstUoN2dDCA+0zwK
A4RddqAAehjpt/yMkFvI+XuS333Wnm4JzoxibjxXw7mVC+sOV393KnGAQGGNdm6MR23eR8Z7wB4F
uCN/iSMSmo8Aa6XuwnpYVuCMSz4DvKJ/zUqCdg9GTzjBSSt3VfMMor+839NA6F8rcTtNX5rvWaQG
hW6kXkeR9IpDChtJ0Qvr+iIi91oKbdpjpVAmKed2TnNQQaTVO+cZLB6HqYgN1Qm7naUecrJl0opk
dL4jRBE5m/IzVZ9ixKK70pMfUX+fyu8q+Y2Hi66fAuM0Zocq3Y3weYjjSHg2JZeegzE5dLKHQq+5
0RDQbKfB5mfsyVIG+7KeTbUmyc6YHYHO0L9MPupvysvn3Au4sdlahn2UIWghhFi2OIupOjl0zyg7
6QwZ/AojF0F3MNNdj+UhZrP9KKLLAEDOg0psZ8fXjRj7kByC9sOsti1x1uompMXzJzq2FCSQ1Qrd
KF4UioBCbC67Kvwuh2f2UH9YZSs4b9qDkDIx/SJ8qZFMnac7oaUpRCT97r5bfi1E9G93MfgHvc3L
Hx8LVDB/OliucAR3ahnmDHdaAssAGw/EI6DRbeEO8eWg09N2hkR30GFAmzFTRHIdi834ZdBd2N6n
+1CdewopucO7jxaVX6NwY/yh9Vcfg3SRhoik2BCji11mXhp8BB1OkfJfrDzK7F7nbihTzAJNRLyj
/6lRSZNvh9HJ37risyNF69mWDoMxOXUB87Rsy5iAehFV6lZKjuFLvOcg0HfxLqBABg5EkNB6soE4
f2V9h+m2z9zhAzmc3rgCWsyDb3rZBWuKkYFwuojxDfEo5Xux2ernqNlABxjXieov+FF2gk92NoLh
aHGQ92QpCHg0dcc3dwjPiV8beJfGvfE3V9zcgRvrzggG+sh+ifkirjDOOaKeILTGxKozARugxPwh
MlD8aClfGPchwgaEcABlnHOIcvGqh7bWHaQ+XUlPxEFwdR2wHCqVXKDWGe8s2kvxwz/HRLSmnFB/
yUj3Z092o7DIZ3ODOhKMiFvWtOJSUI2B0arD155m98+BOBhzq2UYOnAT5N9Dp60UfT8o66FFqpw4
08WKzgWhw3jKCRU1mtN8K4qzUJ5KnCyCo2jIWUne/GuMG3pibyiXHqxZWKJ+ejqS8y3Of5MQKR+p
21OOHAyVET3tVOM+sXKHvXhoSeFpfDrQcRGq+F9cebyjESNdpe/KNcEL+AZgIJTwmOBGwqV50uDR
EWqAN/xlxi+pafigQmpqizfNWDNsWsgML2Hm1pLbYmZ6T9ozOBFa6uvwM7OPIw4ChmG9bqcNw7qI
L/qMoofSZ4uIeob8nCTudR08NjQv8SjyAE2f4FoF8N21f8bJiYQRCS0+jUMC/CP/hSu3+4Z6iBjJ
6rPH1F27QfteIGKrz5N5bEJkUPeaqLw6dSu0MxVDdVn/JYtGLnvK2RcR10gOSEpPdhFEzc2v6Rby
VdXRQUJC0rxB8KVrM5+GgCb6Owpr3F6MT023G7Fz0ymxqNsiqq8aJzG2dfYPBAC7GnG/X1HC2r+q
PpF189SX/1jjsuQjIrQE5OpO2hc6fCobK7RTnBmMBfrBII7qr6RtmTtZc2UU09wDRBi+W9o7dJyV
u41iC/q+nV1i86A7CUMTlD2bgaJ/RNZOapYESBS2HDwcVfVWPSz5HG8mtgGQs331qgcP0Bl9I8YI
s2VpQ7XgAjcBb073JQ5pOqYRVyRi3hMUi3imzcC3aBdz9MRRrSMaaIKncWlhIjUTCAhGEY2IEjw1
6q0jusjamuqGf4Msyz/CBlY1xyjU72a8ydaq+FHz77o5Td0qnHcJ+KDPR0zVUtodRppm5eMYXZPf
7pBIF0R7AZG1FQUZzwr7+097FOiqg2r5BPYlJm/8tMZL3to1G0BeHPr+yB92aCPE49KBJLsaKbnx
TSXvDxCvP7NN8zKx9Br1lcjRbF/NdO4uTTLxR8vvEG76fBVURKEN39p5BLvFXPxsmLdjxtOLwiUB
6qGAoJmb8YHCJUnQ8XsI67v6ndAo4DtytGfBiTF/m4h5veGdNzvAOSvuJcmWR9RfG0EmlouQGwmB
yJLm3rYI/zfJ4Aif0Gr1FzZKlI+RcMkABelepWQnuqHyT3YpW19HLMraOEgXczGbEyREmSBeLxrL
Qor7DJQadHfiq4f0VJLdgJad0Vq6T5IHII3SThHs6CZmlCZg2aUsaYnDyzH7GQcOWUThHUN8axPO
o54I6p7v7U9kncggHVgPZTb8i/xVEhDUXMfpHnfsu3y2t4JctNazurWeb5g4CCkUi5uJ/WZFnmxi
Xfgc+R2GeQOyB94Q7HwIT1qeCGlgVkO1EQyHmDrdK2XIw7fKhkrqWuJ2Odz+jrlABdYVjqIkr803
hicw2JS66GrTmRsi/ov0dxy4CuysItO8MDVaUNFKnAQMlmSgp3D/d8V0qlsvHwb2fr12fMok4icV
Fsw50R9AFOIdAuJO9Tk9B18WaSsK2Whwz2gTVsN3+chJeK9JT+KvHISN7439R5wepreUk8G692Qc
/0AzRepgC/BKixxiXvgkg5QBvNESrvqVfMR6vXCjUD3UrARu3TzChPzrrWGdC3NvoVepQJxRU2Fv
gXAxpasof468Ixq5xvCueEcMu4CfiZcsLAh8yM41Jkj5FgDKlKcReJooDLIL4gdjBgcm0esanzZH
znwjFzxzCYBHMNXMnA0ONeSi8pUAHdKARrEiub06qi3yHdFg80xh4E/TTXFfQrpbdHhOWx4hu1iK
m7/pT56gy6a7OPHPXBmIbVFSMTlVOstKv+ZF2ym/Mr4X8pbqfjsVdtkfJ8BxwzhM7MjmV/Oyfhsv
kR+Nf8HamNHfgH1q8VQ9pNcIcK0ST0RYUkXKWGf7Ax/+GeioUhwK2YpjwRBnQfZjFh2eUUGEcXhT
fuYGyKsh9hWS1HQN6a+Zd+XwrlS7PGVQkH8FZTOCgEUiWb7LOojkXRvdpHNUiTMbFkOJlrrlrBqR
T53l+FpjS0nDjvWQ8Yh9ywVH6gDxsnBHsaLsI1IPd6RJYK7APjrn3+QS6uQkQmMX8ndCNr/yvvX4
/Tvd43X7H0fntds4lkXRLyLAHF7FrCxZki2/EE4lBpFiTl/fiw1MqOnCVNkyee8Je6+NKj5lO5Y3
m7mY2a1dgA7LIrgbUM5+e+JmkG25J/1sAdR0S3qDnO0Wrbv1h0aEmVwLU8FtCI5lkFKu34AylM/b
w3mr2VrxNXbLpOwMxYbZ7dPYYs+EWcTfO7zrGFb5kbkw89mjQwP6nzM49b9gFFBYFEj+ejCJZPoN
hDgzRwFBsm9f3EkbdukECCaM5Ui3A+XpEOvYIQ+YsYYtOXzAq9Ah9tgiFgrzT3tlUgiFEzDDZN0B
HfEahTlv1J6sSkwltQ8MVnzuGpSzGAiysNxqDKnxdl1o9hDCE3toz1c54JoqqBV9aht+2X8KAkuH
1fMT5wO+a8RSXHa4AumXWJDsx3uCfc+F3n2eP03ozPR7sI2FDdJdBtZIwxGlUC5CX+3C7OHzLmd0
t4fHsWe4w53uqIf8aeOvsf5a0B+OcQelNvQ31tWGubOOpc5o4WNaVrzC5qmROEgEHvXWTtxz9LGD
2hnMG/H4jX95eqj0XXFiOpM9z8sTSdGYOs07poMA16B1vEWuiF3lHVeJtSGmWIIqJSCXoqr24hAh
sLDhLAcbVeAycpNxw+NiMHd1IeixhI/8nPqBw6w/IuTDi9IaCMgdlW4f/8wYI8eD4+7Ve+sfma4d
N5ST1MFgHeDTJKqdBubmGS/PBpP4GTKXQxzRqvgAmdhYx2e/sMPLzEsZ0qQ85x8CDhDDmfK1AXq4
dgblExbc/LpiY+OYm6bdAr6S3nIWVF0qcYlibDApr3nhozOIfijk6IdVjGTpH/IizF4RR+u5k78i
MF8Dgd3QYvOa2Cvl2kGA+W4oq4x0Ax+pipn2DXeR4J4ZrdmmV9i+4WtNs9tNUyEqpj9xfxgYWtS6
tJJR8KfpryT3yMftJMYLgiiMfX2KTkJ8gU94kJ/I1/IZvTAt906sXTqs5pYHwdr4y8OaqGQvgb6Q
4nODLMQpQGYznk8F+wqbyIqY6U7jvDogfxixbkKyzg8Q5pSNBhMlAzWd04Tr0jlr/JqCYsCZmv9M
mEPaBqZP/EGoQ9NtFnV0sgN5rOuHQUR8/vRR4JgcTQo4GWQHsd3EXwbZGB1Llw1LuOSoth85eJHo
qEEIYtHa6si8Vc9MHAn1zAFWAId9gkjZloew+VN5kZ3pQ6lQ3wQa1Rnl3NJFGFRb1/xF07TPUzfz
NfGbNdqskunkSsvr5CR/jMWezh2xMetWrdxUl2L6FDqca9H25atHgkPsDiwF8P9iDLswuQjsoX5L
vhyWNMDzrlPYVad2Con68AHvLeNHaCA2vgUNt8//OXVwGvbW2jonKwxDLER5u4gara8qO4JrDJl4
9pJlKLtpYU9sitdGYTwOJL7fZHrw/AYIqyk+jVLe+to/Xoq2ZxDQvmvxb83Cy0T9BcWOu4yJBz8R
OumRKfCiOcItQWA7Ky/pjsWHmA0NCvNifkHAAZtOjT2BHDtthxpGDFjXN8EAYAIC10l8YcOgcamW
UKrzy5BvWURMWs59nFKwQ+HV5hZeNUOUjh3ufU42WPWjT+Dfk4gmkvL/quWth3NOVT4fpZvwQKtH
ddjqYACtGMqt99rITD4D0DQ8oBLd9N5AJMSwmUAZO1F3ZQr5Zh8NRlAIioMui+hiFDlw7xha9myN
f5dkBk6b6bUWRpbGStjC3W8Hrmo0tTnEzUwjsLD7B0GJhWyFSlh0VTAs07hV529LCPUythmOYgJk
3/T/3U3AEgu/sE03Ugt6nXewx/0JlkZaGgSi7BEsmf9X0xasbrtHbqH5BDchIIlJ/Q2TTf2e+Inb
HzfqIsTMlMAYkdPCuvwBq9ilzIElbNYsONVPanxjPOE94shmdTcTeJbeABMlvOSEP4w+oqotwwC4
WFLKNfmEJ440h9FXT4Nyqeo3zUITx12Tfw+rE6iFGsXPy3tAXwClJKQ/LNCK4gyKSpauMZphZa9O
bPRaOh5wDeTBiatx4dp0GMj2HO2tduS27SQD7AeZjzwlZPO2R3P+BlXB3YQnd3inru/uEoVzf+Pu
eXR7HsMW5feE/EnBnGP5EwtNWmtNn+xe+DfpzGOif9W0xebJPnRpU15k58KB4MCUAwnFwj6O1zUK
1/x5wo5VvGYQ6DsdUmbv5aZhR/zUuKkF7djy6MrN5nFIHwxL6Rskr+OQUDEbU7cixiuJoY3sdDyh
kuu6Pdc/HF0oSla6wak2kb8nLArLYZEIaIzqhI0Y75Hb6I9PGC8Lv6LhwkTx8v9lzAwYlqww+Pk/
cS3VruHwaCHyehi7VK24e1cNFYPmtziuAMYCBF+OY7SnL3NVfzKbROzEPxh/C9TXiPxxoHsnKyRc
nOcWpAyyJVwipzuq5+dN9PbjvtzJlErMsD/xXqVbAS2oo25xDwJtPI48Zj4+NCoc6IZ4TtMds5ZB
eC8LG0fiuFNsA4gA4Gn6vIGsKzhU3TdfgcjsCoiYm/zK8TlmIWtsXi2lLCLlB3el0575uvnRvkLL
kRltujDUl+Rbl5IpWcK0rnyfrHiUJYJnadgrZuXIAp57VWCbf1VBSMbLAEmMfIDvlmMxGaMc+7Xy
xay8iA2y67xDkt8AGqcbQoCHibx0UQCHpIP6450PNqUERAIJnhOjth57nANHVVlavmmxiOSUjWSF
s4OQlggQEMDCb822Y8rBKNjmGYwGGAeqM9E3K9KP2RURa/ZC23dKmGHDRwRiBAp6oYAgg4Ul1ce/
8DgMdmQYA7551VgpmosaRdHeYz5/1Tgl3IoVY53ezZ4nstoWGgWcc4mdVs/UtcXnxbMFvPSc0uLC
l6YPbOw4Q0t9jIBbsgmWnt8NWXVHSTsSHEMrbpX8yUjQ7YxTiMXyCXTHDADgwmdAjW09MCzkEnHC
wYKcgiVaFYyHvWd+FNZkdpiH7EGRAnAWaB5S08c/Yug6hxSkujtU0Ybu6LkjdoKcZT4Qobgido99
PQ+SbzCiwr1Ibk+kFPaM9wlrXLVtyrU0r6dQ53QhLp6DFuBb6VmZazabmJ+u6QnJsRapaxKmrOju
UdTkhKPkIW81i3rdODVM8qh9MVjRrxNHz8rXILLUHt4e9OBXivEBo/9FGlk50LszYQ2Y5aYbKlIj
XT8uOV5mUglQ+iD3mYhfIUmDt4f8JvUc9+/M+tByR+zZyZ1faBqb7r3A8OXrq71mEHwVPOFFbrv1
4u7UPXZTNKqD/CXCJwr4POGwVRvsmY/s2iBjsDsSeGjZqs8eMl9+Wgpr5IvclqifrnzZfEDfOp5J
lmQldgIX/jDK+mX9xROACmdY0ePy2Zd/0LXO9Z56k1ZSC/UzHwIMUaYxaCMfyBVgavFd0U/EO9wr
aNt4yoqrrK/rbGN8JRdtb9mVdw30b7LXmKRliZ3+snX8nXkMWfEcYVNzBi51PtibxSSEO96Oh52e
2ROa/r9XcULundBoB63GF/4kMehUMgCFUvFM3pZJPHemy0RuavcSxkH0Lxsm4fMOdZ9YunQeWnw1
RA8xYid6tbGVzxymaBTxv0Jl5l6Yr9h6RjYwPUlsTEkfz8PkaSlcC5Zm5lnem3b0pRzU3I1IuBol
zud/+Ru7wARxb3wA9EtdiE4pogBmiDe5OLWZyCa5rfwrn/QyM7OJxfnzaLfdE7QOObJOAwDuRJQ6
zeGj2FdpSA1fsdKCJ8XQYlZPzO+z7/7OT9/05+iK7aBZm6KtPz9Klsh+fwKKvR0ihgALBdrctAvt
k+d7sB2oH1gkuzUi9Rz9XsDPigeYRzdFmUjQEZpt5Z05IWEP9KMgmqlA7yIe1Pb6OsQAGKwNIyQu
nUN5e/QrkrPeJs+sHfz6Q5B/A2NHtcmwkHkAzUWEDnov/E7FRm6vFvFAAQTgzAGLJyB+xVNKqW+4
kStcODoI91quWo2gWxGKCXrIYr8s5QIQcbV5zMFtsSUNH+1+fhORKKISdnAn4+3L3tNdHcOrla80
ZDNJBcz5Wt6VD4SgJXJlkoYD7WTV3iJCLd4IU1msg6mfv6Nb52GuQba6fOJ8F7zUMcLlBarBNB3F
0xLrrq71wQMS/hjAPPjKPcauv8q/BOmTEToKVzQagAO4m5fUT4zdn1zOXzqf6MoAS++Ux2XYmKKP
F2hVXx70mme0TvWtVQc590QdNLwu/BhYSaZ7WqcOGSrdYgG3BLE8Q9cwQQNWnPpPXcRmZKFwCF7F
xtxNBMi6kQgcWs098tARCash4mrpUD9tyCe8uH36A9H1MaLjOil/XIntiYzDVxsA0lAWitoZihQe
sXU2e/mPVnokMowLDARyGBBkBMSIa0qUIJ7SBx2hhKTBM22CC3ViXCCqYXyVOXW4oSnGmV0Ke8tP
LNqpsOuZKrlwSocAC/8T0QimuRe/Dbhu+D+dg7+ZnD4lY53iwccUU69E6cc08YoSyuYHvXue0vKL
K5zixpH+qXRC4ELoUo4d4GZwqkjJGoJOXWmHEyH9g1kLqbAgjoPVYnsZntvkiGaR9bfKHONq4RTx
2EsyIjb2VJX6cQxYwkL+ws8HgPahuRX6emgLEylrLhl11lHakWyfrIzPidECLxYkOzY2lc08hhlW
4zA0XSvvbNmpp202g+qyEMS2GhYwadj0+oTepSgBNC9/bRiZsrSNGP7FO/0LQ9pLdEUT6BP2ai8D
waofsEC14NWIQl3qamxF6aV74fH6QuoirhnsRPvEsfM3YCA5JaXo0uuiumHYBXuiCelo6b5WhRSW
IqLHpdKZ87XwDIZpoyI4DyMd9ywmQcJtuauI/2LlAFkLTtZDcJDV3dp/Btnr0Dh6cAfEwLDK6rrd
dKgRRGsuKC7CbMB7SQwzT/EaZE0Yh9EO8yiPHDWAfAaHW+xhOsF8u3bvFNDZIQfOPvWrHlu5+MuP
H5uNQv7Rc00E3VM68L6CCqPwpYG8dL8ZDI2z4TOnnXm0c1uuHMl9x3d8VJEyaQyxOCz0IsAaTLGQ
rsEDVDc1xr4YMIpoPUDhkIaZ6Rb45LuYE4wKBQ7OnO0xycvNW6c45RkZWcY8hezPx/xNryQd5cqb
gLihk1XBmWxQGrFHZob7UNaaBBym4S6X2KZ7L3VHuSUhWGodhRPWQoroECCCvqb20mr3eNf3nKkU
RS+EYjBWEZlTUNK2Pcy9IXjPD6RGlDEq9HhpFf+2l14I8cwzMSNFEDcpwfaI3NpQ5S3ij90XhwKt
qj4G6QFVVtHaRoAJ06vkk25ysgQSpUYVasN7zzCFDAzDe4gnHH+sAeS1+ql+4qE2QlYdyfBjWq5Q
foyDz4gP1HLp9v3lwUV9FxG/5SG6fsvyn5fX64+rxDHentvZPEi/NE5Mo4s1x1NmfBYIAViWEJag
YjTppRV/dpH+CBdgvNg9MONAGmAkiudTlC+tdR6C9k/LcEysdFaiBFqcHhpzNnD3TL5cFVUAk0tN
wEeIE9FlKI65BkBeZ1CzuiLTJJL8QjiQwFyr+6PfUItMlyrki91RcbDbDww/Ob7YXiK3gihAjCmf
CfmhuGARNWzQPWTjAiCqUk/cDCdDdS0rNLBNUcFnX/lwaMsVGu59IgYqDSg3URe5MUXpW1R7w037
mDFTfijdhTUTXzbMYIYOgnV7GTvlEYALhh9VYiGmbJ+8RxpQxpNtp9Y8Up5+QqQtrYY/7J2C+0I5
y78a6BN8avS9RHZEw88DA1MOfWKZujrqWjHJ7TplX81trE9StePoKOe9ICwO+M7YkDckkOXOarCK
oZKylt4YBLZ6wgEjO59L7GLkVhI3BYGIlPq1tUYc+ydlz3q7jRgrOLiBXWVrRm5zY4dCj+AwQs8N
9Kt2RGYCZmUfN2SM2wpuvY+ZUKVw2HRMlHaK+COM2wK7nbr6xtReHFszeDTe8IVJdhgO8uv8YJzh
aD/A4Jt/rUn8NXefU0aXoqMjYuLuy+sl2M4Bf2jgun5x5JHDyT5jhgt3ROajGRfzTpf/Uza7ZMZg
sq+7PfFGjz82inVgDn5Rb+oG7jRFSNBH97kIaXYEBvU5cXnmFp1GA0MBFKPx0argIiBO4PthdQmG
Wb6kfO/UrrdYZn3KfAd3Hs27y+LyWut2S6mxq75z0Y8YlKdHdBFldbRu9L80PTT3xBX8z0ZcW0tI
N8rjzC53JWPWF+/lsJD6hw1KX8KUAMba3RlIADFTCHk27cIGQH8DsxauGoagmffRGQhsgQ/zfyTT
wnIHCVRf8oqMiTBuTnP2OW4l52KwREMrzWCMTlJxDhZ2Ch55UPliwMsRc4k7+jXaqfytlFC49rXf
qPHK7QLCRbaGgDRBU8U6gLZp0fNhEKfMjoxd+8f1rv0SEl4km+iKH/3B/3+joVZUPVboHBE2ixUZ
nX0WkE36hShUaTbS+GOgAzyjLBvgQT7InfXQimILE1aN6ZYI070IxOvCRnpsh73kNJU9/MPMDHmi
rd2IpEvKatbwk6fUawmnQflrouxERmnZjxtFIj6mUCs+4m7DzjD+yDj2oCcdBJ75Noi4GiPxICdv
M6equq6wGCHRtxWEQmt2huWTGmiXJEFlq9eyCxD4SprbjUHCrJEZRb+pyjNT6l37U9xhFGRxKGhB
Ez+AUCF+GuPPVlgjnF4O4v6A65rXW3eXVgXJhI24diD6kMnzTrcRlJVWGHc0PL9dQ2Ea8mCAfnqB
VczduQmp/t2U5gnr5bxRcj5Defk+szOZhhKmv4Cvz9BcoPkjJulLckYc1VGz7hT+AlDp+aF63eiY
G0Li7gQ2EduAQulfhOXtRxdPc+1SGL48kev13O44FZaUtVz2RcMBLMoBGM0ubpXnB0fC/Mm9/PwA
YAHol59kbht4qZR/MiNQdFMOpxMzmAM/OoWVT3Oeaq9csm4RlmM1JtxsPlQ3plUgNlhlG8m2SdfK
r3o2tjFp2P1q/oGgMRshU1F0eeUPey76Dn4YuS+Rf/6JIbNf8OkF5t5WWXxlQ47mYd4WtGuRjo3t
LPHZW2dzvuunojhwawIl4+0UArTOg9+bh+e0f3JA/DZ7C8KQ/+KxZcuBM8k2sJbE9qDuBgAFVrzP
pyBmrNrAsJVzJP8sdZFQ/6OZHk2Ek4KvMTN9/egIjo07ndQDmeDSxzv8J0yEJD0QVsTtH7nQYAhM
EK/MB5m+PKNATC4FYIrDgMsXvsYh6XD7b/T2Rq7b/Evrbhl+9MV8o7zSWlDqv5RPJVp2dxbjYEG/
aQDyrD9GPCz/aLyNe0MyLK3f88qIm7FJXwVEnL/+cZ1xQKXXmsX6FQyb5UDM0kLarcx6F6edzIap
SLYF9jr1AL275Xm0iDwXMXXxWzn3ab4MQ3Eo4+2rVY5HWmBjcapjaL0o/Kop4L89kBrg8h1b9P+k
k+dIlGOmbkyYcz6xilcMGP2jYeRyL0nHw7CbxE7KH/uK8rABOFiZaIyiP7P7Z4FQH2+demj7u3V/
lIFGDZjgspVi4lncVxewxkvY+qA9aM6ztAX9JbOZIDKTSBvxg1qAspH5m/F/8ThhnJFmR723mKJj
dE2xW956aU1kBmQiUdkCPq7kbyaSjwOQfLZyTB5r9kJWtqe1svrLMJ5HpsbCBZggBLT2xOpc4PLW
jiqFMYXNcwnNAUELED2R6BItUMHkbQcjwsXFZIiZvAWi/VwD7FOzLYCkMfN1c1WeU4FQToB4Nr6+
+YusoTIsPt/wDGOHAaTrvn5fDPRHp95HoI6W5ebLA82ZDjuNgn+ffSAty9+wykdwQGdfTdzmcpSb
0Ix8gkdVeulVfcM0xpD46Xd49+7Kv668vMRjJ3GmYHgUFqL6V4FuBQk2sKmeGqJEtLs0YBoiunee
BFHYEKZGXBHNLy6X178dNANlLRyQORf0e89roXFJ6SnMVGxt/o1ieKj+UYM2N8YMPZSuvKC3cztA
1DK52rTwvmR+P84AWUFZLQEDv1Wg8MnZbEOsCjECRnKtI2zHERxQXndVfFsM/U97Aj9McV4XtrF6
9Fvr6RGAFzsZJrSiXVPAI6el1uKZGGKPBpI1T+2bDPLhDAq6R7EKTBgcIRU0OgyxWkuqs4xxmE6z
ldwD0ULPqD5LnIFcks6wesu6PdshGZZTH+Pd+TDS7fKFzbaFtw6cIJTmO7Wckm8BEMExfrn9nSvd
3NXUVLBIzuaw5QvJ+n/p60ptuixhKjiRPsg02ns+OuFCHDKtMJEoxi+WKFY0ZE3N0IWjP7B5ERJn
E/qGy9i1T44jKH9WEtm4TB9XkRzMzEOkDQ739JqgH/qVM8h7m8cyNn6sfxEO1dj9CK56yQwa/uLd
w2MgEoFrstnyMFmdCKJeBofU+SjY769vDS9G/EMxDCSQoJIB40NGvfmnbiIApowb/KVhQLOze333
+OUW6Tw46aY9iv487omWZZYlQrOBOmMzN7SO2L1pUs7Thv9V2AEA/gT/657yhwi+GDOI+lEafKxX
LlfS0DD31dkRDDDdsHWX2z2A5S3ls3DH70umcc9uel8k/yqv+c2OSu6QdRVd65Ym8jqKOwoU9AnD
79cVGX6/ADZ53a09K1X0XbKDUpE+n7gWhEj4qfFDwy2fhX2EG2sIkKagXareyyuciAGZNPA9hHit
h/eK3i/1amhGUEKpOd6AzXZHukSQ64zrWGewO7NWMf5Pdzwaz2NB+jMGRKwo+Majm+lNEpGpSx4s
dMH8xCbRhKAWh6rFM0jarWcF9E4M2r3ih3XXRB3DPg3pFbAuhlM0hIFFMA+WBs1uD4UD2Zevlm7A
6QI6yumscN+RHwRHx/R4ZeNP1mlcew9jDWu6cJSfhEvSy7+jfbmMbRvm75f6I0VX/CsYYfkBF5yJ
SE5OLPm+PEADyAwSkZmxu///NekAmN8nneKhbYhhVVizaMfnuqrdDGYbSEnwQc9TTqkBvYNSiwnb
4PJtAldiN16eZGQzXP/yYuDVhmyl4HE18TbCwbHsbCfYcige7tkR/iFmogXMumqfe/GCw1n4e/3I
Atx4BhjbAvujjwsCexhnS8vMJQQnuuZlbKjX2XRrIXjj6B2osE7NM7oS3sjXAaE3lelKilg07EwI
nG8ZSyzg7vvo8ENOIqG1Dunf1BysPR2o/siA+VgVl7CLrdJ88v0YAEpEZ+D7ZL2IkO+r+Z1vJXWD
iZ3lgiekPz1ED0koGHF4V7bxxJnJcbYrPplW9leIkmzry2fQnhsTrg+JxNelBXgAMaMA+sCLkN0o
KeBfjBgE2Njz+S16DNZE8RrFAbgdoOS8ti/XUr+L8UPLWSUEFBXooJeUwipQPy3VrV4b/bpMGVkQ
PE/8YGf2y7SkwqHB6OZl6dsEuaNz8WuMGw2rOcFWgfUBwlMyD1r4pLXdgU+Ij/H/owUQnwKg3iQA
O2+2+JVEE3G+BykC4d0Y74VFnOqIu2qdl771YBnvgBgTncjBsUNH0nE7wQGCl7c4mbwBM1FKKnZJ
yucmHegBNpr1JVUfk000Atr6Wz8fEZUhnIipl5ecR6P6AM+sXzGKFupeuNRojhQqSiiAaXIdljl/
wOsQC+fm9R4TNNsj37Jnk5FHumTb0JqRYYN4Tdi2ic82HXgVrSbf13Qstwj4BOtgMmNj6PVlrsvc
rrpzyiR4K1kkC13GDInNthNZqTBOr5d0AeR3acJrClk6XTwLrdwFyBFzzijTna6Xao1LRzJ/5m2n
E5ERwpA3kQMwvtsJ+f25FalTJnuwSUlC+vps/QbuXO7y98UJQ1w3apkZ+fzoZG3HUzuErBDkD+CM
pekCL2LIyjms/BoP/Ey0c+xpxQAk8xBU1omzaqr8XnlnTcFbRBzqijsWKQemwquuhpnq5/0vgUjg
POjlcXEp8yYGqb2qkKh5jbJRGHYf6DB+wexpzXpibpZdtcZFy9g65SUVvcdnS9NzVRkMXmVYs8q3
QtDBc5e+5QDNGItom+SrRC/lCfwsHmshvuCrT9UvCQx8tZEB8CJId3BuFT//K3SYc/cbg9fipAVa
gyE5aKbXSr8h5DOTt0e5zU4wmqbCZ2om3voYkmy/qZ8Hc7hrD+AKfi9cQZzQ+MshiAFY3emaYKD3
Gk6rhBIH8YRtkmiSEzJT/ooWywL2O+Ke+8CwW/Ade+z9IjSbTgjyk6i/qWTgRSFyUmSelLny+GHt
izc2erCe3DmcWIRMWSCL4QEWsvp8j5gddO6LiTVk5dsD2sQrBBcOQfEbdgCLszyQgFphS4D+05/l
Ez8j8Tz9m0k2Rn73Ps903TWyiCYcTTobCoOLJdhT5ufBAxbnQtJr7NdVir0o5NGTyX3j8QfgwaDo
aTBbJi5l8l5GyL45C5mCcuBhe2cIMqOvtBcKZHzo7gl12lpH8wJgOmacSUxEBrRhJfD7Ik3+VaEf
LrzyTle7j4Ei7MXkQ2XR/Aqy9fRXvxFMz/glCwYm24qjUCHomVO/NeA4PtTuXIS0qEh32gCRJM6f
UfBAiVCxcdTjJlspjFS2kwJ1nTuY2gr1lTsu6ybJYz3jDFoYoSTcmdAmY8ZSsp0swWuO7DesSHmf
V5gMjiVPKwpa7FYtEY+RTyzJmmOFOWfnQ4uVue0zrk1irSVxBc4kMIyAEcLAh0k8AdsN3vrdt2IF
GmtUbc+kqlcCM3V8y9Wq9aXlrJVXNW0Kq5AbkhhsdoweGFKwDS/fwW0DFuAxeADExD+bHiOfYYaM
ekDx5u9a2GDcg+2HeVvtg75c4z81Jx+D5hiFxRJJuS6E9Q5q3Hi0ODtwNJu+lBOQGbI7YlroRess
OY1vowWq/xTr/thtVFhfx/iAbfVUPE9PfLZHVECTkybeoAcZ/bdl2KOMLCwKIAwJ+2dL4gOTEuog
Vw+H3hWQ0FmPbT64fYNWfzMyxE27kOfSMarDS+PzioG/METn3zq4+3a+1ZX74JHftWCiRQbXyDIX
41EUVAj4N3O+uzTxWoKexMjPju4MN16fEAmRGETbHnvTsUNjPpIUz9SAMGgGLww2bIh7VHuyCzaO
mcyq2sVk82qUWNjGw4vFzk44y/GNS0Yc0LjyaPdeOAfNn4DSpqIwYMDd71MgclycNORwNS9Unkyo
XGVEzPI5Yy0Q3qPMNaD15LvhjxNOh4Pzbcnf4nUOmVLFzU43Kf9WMuqrK6xARlFHa0UP1Noj1vFv
WbPrzE6ZfCNrCxBWwXdeQtLxeGBth583TSdjxnnI9hL+WOa/Tl3ljazVGCdrLBIehWN+zYzlAzQ/
9SbfETLjpeb6Ma3VqxKFr+FAuDrPZkaIMQoRdrWPifGVCe/nQ+YkETgHiIrDN8Q4NycI1zBwbvcG
xKFdmhZ7UeLUYnC3HRtmx+pvI69jYZ0gZaitw6O8pTwUzev4yBbGv+7CNpJAKh0y6UynZGnbDoSs
zI0Bsgh8akZwmVtNV6EuV0Lu4WRXZT96MpER6MGpn5JxqW/FiR5OtQ3xOAhvcYSAJmSVgzC9Ix7a
Ef8YTSpbg8Iu1f+e9UFiudfQIjj1hHqJd1SHQCJ+NuWfBbk7Wg/UW9IB8EMyXMk0TI2bfpKBZeG3
CjJ8OuAvOAfcrjxnBI0975Z5UYZtibqFxR+XVldt5onfGa/PbEKghpLD4Q8XrC8xDcBbwuAd0ZFg
beCq2mfAOoh60taawQ4JNRP0V2yDwptIHta/EeQ3vbe0Ci/9hu+6mM7dHb+WvMauBEi3OAu3Ge55
Df8RjZM9wOOgjepQmdi8pwvJFtng/FEqAauHf+SolhkDRLK7l7PjyXMvYGqCEwUD/YRXIYnfVAaH
w1/D6P3JsC2K1+Bty+eWj13Stqp2SRNXKu4yIQ78WV8jfimV5Cebnc5MnUXE8jYn4Sj2h/o3xlE/
TRVlCA8VI38FxywPKIteAI7JJk+BnvBUinbd7Kz+Y95S/+hrlOm9djarb5FZ1bQC4YpvdpTeQXSy
znqB2kgWVRlGCczBZ5YRcretzjpr84LDeggmxNSlcH8WPOb9xtpzMD18PL29eB3ZTcBo1XyOV5nv
Fu/ASchsCaibL6BCKA8jnCQe8BVDz/hXWD3vpYAmlMGwi5WcqZaE/+wePj39rt+t2RnfmDt4qEMJ
8sAhpKBLtntyp1pPH9hZsJSAjWpCV2f2VLIYpfkgq7Da4vHP8HshlHcYVDG91IWVtK3BKlL7ws0y
t0MSYBHBh//YSTPn9rZE1d2dutSpIXeQGomxDYmiPVa24g9H6oEaVe47fy2MQtFl95bggfIwzTb6
noW6n897ruHanU/S6MJF6rAjTRA6I+DTTo6IiI/9bfrsMxD9hPbp7vA4kC3E7Oh/3Jv695oWw8mA
osOXzpZFwX3Tig2S7fQLtkQk7lNlLdEm8XWZ5K+xmp/CkS8z9vhamkNGAAlrNm0X957IiV3Wb7Li
jGvd9KfpjeAa0zwI80lMrvFercMm+bKan7LArLpvlvSm2g8msidXjzt7Gnv+Kz4JspLVgEKzafju
2OW4JPLE9NCUo4wZlnU/xmWMLvkq5mbLMFwCp1zl+ieoYTKcaj95Gwqo2H5+6KcTywSSbZo3acR/
iSU+WPNH6YR9bVPt1PTsqvg+YleDw5JB5941jOhlj1aZwcZAv0L7yuBJwkO7qXu3GAImF+k61siD
AUinYRPNl3Cq8UpZj8XJWisjUtBPfo014Ym901JoV7g9JkrEjxG0xb+++mlkFjbhI9nn4739Jgxt
q3xW01tP8k3zM9/oaxkwIW8IDea//yx0BYVDkb5IJ1ginUYegQhK64HFZfRdcnwVa60jiLx3aoIX
b4xFsLsQDzIyoBFxNaAZ167Ml2mvlr13WWyZQ85sCPJNrjCR+THr+xRx3+JuWL8E8PZMLYsigtwc
tGbJNJ1py4cElva18NAHdQtpH+MFUZUoC1GaLvKyARUxrQlRWV94LpUO5N60sZ/kR7w200fCiMME
+aLLDZKKvQJ0GA+uAARImoIIA6GE4bay1qbVBXpxrbnQLPFav9bsbTzjrCY3E7wcQ64dbs9qmf70
bpf5j4VGjXmBe0D5NsvNhGos5ORqJCqNk1Hvnv26ZqSMQkyHPW/z8E+z3ZgoCZ5otJBN/3u9DDLD
xJXx3f294GWASSvxQR3HYpdjNOc8kA8M6B9/qoDViBMR9X0HQbAag/F3Ttyq+S1MrCwsqBwM8uOv
Nf+KyVuz4wK2AGIadsJZ8lpOU+oTvwmVrzkDdvcMUVxlzS5jyI8LUQQwbHyYuInAYNXpe6+jTl6B
BuBAT9H/UBXVZMEdSMZE7oAJWVos0AeNvmFujZUCcUjj24xVlmG1W6BvLKCzoekPEKyT4OWZoWXX
7C/102y+DxIUGK8wnC2kdKndzhTd7O6a12ef7NTHwxezr6FntoAdFcX6MadWqwToZSsNawyhSzNZ
AM2lP0/6wRoOSrd99L4rZSAaCld+8c86Bql8SZNbMYygEGrSraXhFcxYzqYrJQ9GsJQsRR8LgGU6
Vg6XicpDUZEPTo4c4Xm0Wc2uV04WvCp+j4ZBmD4nTv741tFtMh5rnZ7lFpNNW8IWT7kpT5tJpwLr
iNf5rnUsw+RIp+03v51K69LFIwxqf/aYrziFpIMF+qBa1fXzML2XMuZCN/3K9G/czsQpjOKpWhoH
xS7gG3G15xC5fYwa2LWS/lRRsfaTG+f/avwQWqNwYZxjhFYl1V4T0S0nPohM3sLur7CY2+7q8tYx
LdTyo5p8FnhU0WAVbHAfoz9P/Jcu7er/O0iFWDg6+41i3yYH7SVRggZiX/SY2OxbTAETE68X+EbJ
M/ZsTSqASMgdVAwh+OiHaaRIfysZ+XUXLAuVM57Elo52JcZU3dUvktUEGmQCgJQBvn7Im/UjnJ52
wiBiL4teUu1k7jwRO/w6k7YmCg7Fp8xoeVP/4+i8dhvXsi36RQSYw6tEUjnLsuwXwknMOfPra7CA
btx7DtBVskXuvcKcY1JzflpvQu541i+GWhPFLcF4VMcFmpIjDWLEL7xa/NQuEJ6SneOwTxD9zalf
9HHAI+P+opWu0cFOItKaOwNnNc4KLEXACyEy2/VPtlOzvUEYKbQ7LyXKa6ODa4WxuUzE1Y+3RzUA
r8S0ucTifmNBAfzD7M/fXQDhDHelsB70i9D+JeXNEHn6qltcblBLdvlZw/dH3mSNIpiSpESSQpKC
6DZY6Kod+N+yIAZnpXecG2fvg/Bh6KfegwaHJgt8YGHehMMc54vOfaX+UI20X9EjG08Fv36ixvTM
BY/a+2tgRUJyCBCkePcaCzBJH/jUv1hHS25+pOBg7Sn6h4qzCmYMbdKGLka7lsXLjQJHF1dkuPe2
1D1L2AjzgB09mTPO2CuJ4qoTtpb5Vg6fEZZP5Z6KG7yfwFUNMhvQVknmis2uBY9AeIP3k9neSnIx
wuJsznhwmrBzB/XXUvY+jJlHG76grUj6oT80d/RfKUV4mLw3wVesbFvhqGl/9ZcaIQyXV/HV0H5L
XpqyWwK0XfbFMZcrdyiVpVDePQ60ka1TAgnUo9AZQzrBglOkQ03V4mMkDJHXjFL5c1xq1d3kuKi4
xeqt6J0NYjI90j0+PVSuuKl1hlD4ZG0L2tgpHd7CYzadfX0RC7c2Y1H/FzM1SuBqaolbixuL+4Ve
RiONYaQzEec6i8+seF9x8g59tkmj5TC+s9YYwEisIWSXBIqYOAV1koAdZWKjKlDnVdpirOg+ThWm
8tcsFg2sa9m6gGVT45Ktsr/EIV5ij2PQ/8m/AUVyE6Q77ddAHLyt/D925WfEzf0lw8UhheeQY2hg
lPyGei522TtgHuxHMgft9CfJgca+oQa0IviOyZ3B58wFvAys6RngtryuGldF1J0MEE7Vqk7vGaTQ
8CtZGxiewocMp5+AmoUyf1wYslqyVH4QddZk5ELu721NpXRxzIaZVnOFduKtiCHyfHYhSNr9kzHu
0JFhWsnlS+xf1IlLzFwI4kOBu+Tn9sDUr9pk1bOazspPOJ2EdkU8btQ9O90pZqDGpk4tGNpIzr2j
KG54rDvzrW+/5oeTUan3QOrn+CQCbBSXtVxSPZvwTRjcPMLhXAHXemczjvYXatawL341jYhK8wAQ
Xs/eSXSNpTXwMJMlki0v/aN/tXY5qRi0EP6X+VmuK3tAVCpe0qu5bTbTHnzC2nDjbbPI9wgGD97a
3HNEnkx7eAf6tSuxpjP6VtbMO21RPCp8gTi4N7q+nopdTa4wLa0P7Oea6msFuWs6di4mLHb52kUC
sROAoFYpCZBYLfoHJ5BOGzwvl/cMJarxN8TOeOtVZpxsBh1KV5vJok2RuZRvMVmx17q2zTnO5tGw
ioSfEd/HkIDDbsXTijXUAxLkk3b6HH27/UifdLKjWz1MC50PQXoLXJa6ay6cwj9YyXwJwoeeMXPc
9yxk+suIB3CvaQdqB21anFto7XYjucR0ZhhU2MnMi1o6L5tnnxbOmMVYKME/WOr0TvkwGgfRkWSg
WVzoH8IfQBRfQDZvt4fGXESyUzNjQC44uqq5QoEJDmJKN97ZHOwhAmex16qNxLT/SUpGhMRTW7L4
137moc74Kh9Rz3jxnKA4Zm23sNbJQXHUE7xYsLIIou7cTP4SEfyiYKWysIkm6xcvFqzIteWrJFFh
XhoY/Ch8IL0t00vTwMnGV2g3G/OiamATPIeE729D58F9sYG55gwCgwrpx3JkIPVtfvBW+rRakTu8
h95vVmxjf8Msr/z0gBKcaZgK/ihUldCstF3AMYFLN1Y+IA7ozJxByS+Ig/g/D3/Y6mfO0vFo3NMd
EXiQ9EAl8B+4a5+QkI7WDRAW0nbL1lf9d2VCUnDwEmU3JkP4LDP/3AinyvzRXB95U+OU+k5xA8B7
LikronZrETM236CZWp+5qO11G/9z2g3fCJj4FWNesP607le1GdhBWV1yW52KYu1XV+xedc50Y2np
WxRs9Knhm+ee5Q2KVUTJZf2EjzXhWWZ42awZG78pBx4/Os9oZIRLwQzqO3RU5yyW1zT6bsUb5WiB
MhWx+6zN3nGfcVbu6GLrtAUmeJaYVe2rtVWsxvYAxiAz3eh7uGwWww5mXY8/UCELCMThUcLR19U7
4L/4PiOy9SD0A6DwbOmbKpxJOGMOhm/Tbmp28KkIAqhZkFKJQ5PaIjdfSYi6nfQ43S360ieLJSpD
Y0euDckYJ2PXg+5DMoStn7uYsv+hpG8Im/LpA9AZEK7DUB1wFAN9Q4ZYST9iSCNIJw+URoSJIR3J
ELwLKOIKrlSnEvAEu90mSt88gdLTxBiWnnp+P/7/jORBexHvIWlvGnCQDskYM3dKBVSoW6ACvuWU
2+RHldYxEi1jFmpZIZ9PRTPioWHfYsXT+DH4jcsBj8CGeYhiW/Epvijv7R9LHt7D+VeyRQyTEQmI
yTnmfPOezY1HeMJn0KZrnh9udp9KEE8bTyjMIJQm/NoLda+ijoYp0F+ZQvKHDxXNNjtRmr12zwbh
yofnz0SMEoi39CrT7fIZRWTUkUsiSVsxzsLDPe2bEi0p5FHDjepDWv15GNbAy4unqSQu2AmYumk9
hYldGac03Y3lq2dcIYzvXBcDCdkTUT6MFWNW1QVJPov4ygXQIXXkK8JpgmqJBfXGmqks+q4iJgfh
wSVrtYXxo6mMmQCoCr0zlPf8SyFeVuN3AgD7GXZfEadmPWULoi44dmmFLBSO3pd1A5IxIo5qTa5a
yVr7NCEKhKX8RXURK9qyGI+9Q9GZMg9yyaoQDezq16qujg0od5PZsY4LoFwXje3VA70XfZrk5GG/
MIR5ruzOhksPe1b4Ecf3xpzZ3/RzOUISfJlKRxXSrSYgrqHT95g0aWmYN+4l9HU2SQJP8p/9G3Fm
ATY2Zs0kGkFHW0QjVnOGVcUzQIgVWS8Ms8JdOxtoZfwt2gHV/8jgA3IeEJzBv+T972h/D4bGa8u0
krU++JruFAbnnEmn8oz6vWl+ds2nhkcUGkT41yuIDC85TEmsgNGhg6Ta7Vr9NJkO/remwQr5wscY
iTvMUcxfcMVinAVmUCrrAnQgId/Zm6mcovCByRX8YCUR6bRiSFzdPY5L9Aa4boisVL4sdcWbHrD/
Vm7FLQb2iWz/WFWnTv9K2ttEXkSEBpVemZG11ayHuw85kvjTi6IuA3Jr8JmYIPrCT9nYix2krk2F
LRVIHWcF83M+puwzETlHhK7DSeW70jK7KnnMfVcvjiZcei58EeTRRwC+HTBGuhyDA9tYdiLyHB5k
M4p7NKhHhb3F1L0HtcGgHMPsNiyuBqtV88wYfbjHgDEzlLBFBUSSktK0QLIu+oZISTST6Pc8UMSi
48nPoUBItQdS3ygIpfj3oJcLustmkSgbTWamguN+A1SyYhjTHXX4ptlS+YRgVO7DkGjsXVuvFZ7v
NnRk64QT9AnfaZLu9B8D2gyJ0VP3E2Nfb389Ko74j1FjCruDSD9J3QCy1ep3KwF5Q6dHauOAWxd3
ZWC5uoKzrtvExX5AX1IU89largbrUvvl2tOISvwcw1tD39/HfwhIDVaDx3uW3OXZSwQTHn4lSzBV
vcgM6BMNf7dFkS+couirL9jrcAgXzToZQVnX8qamviiKDyMulhwVgMoYvPR4vFo0UZbxkyUi0GJm
zYL+6gydr3VGxH1O7VYhjUYIqEiMfi/AxUIf6sN/o5aaFz1dTyKPyaP/mO/rgSMMvqi3IHUBwWZp
vWvhtyqvE0IXZ82d4NrYtaQVwzQMQdkd2Wx1hi/B2UGbyQbWUX6sYFX4x5TxQMr6jkd9IYB3PKCz
RNhk0GxHG9KAqCodpXZYYdUtw7elik3Xx6ftJIwlqfRcbQ8TGAcGSXDiyoe720PcT/+U3PHBj9eA
NVhjAlwGIqqdUlbDOpv83hFJWQRz1zoj67V0GTfzepdRX7t/FNoLQk/EogRJUBK/+f7FnPc4TA/o
tgiC4VTJATGVB51BeMcwVzPhHKFdrJ00BpmE4B6BH2jEYRcy7BxfVDKH1jGRiXj5OcZT05ezn45U
m3QmHnUu+T5smB8jIvjGwSWBVLzOj+owqyAoGHf9C+CmmP8OvAXmN7+thvGgQONkciV2qB91hs+G
Tzk1xzKojFABXYwD4duMwisyeqg+c7oTtKEQoDKXFJaQeIiUhlyVkmWZcQ2Ar6Jn7ClGgYp/Jsqq
rO5RdlNRjmNU0BzGlpOxq4xjfmsRbuLSIBhUzdZ8dlEiJYlymwUAeBSGo//FsKzB+wXjpiGasTIy
D7+8nlV5hznHReEdAew8c1UIOTi24rJHppvc8Ef52S7C640Hoz93PV6opSQeu3vk/dTimoY1UiB1
csuo5rEZ3WLYRWG7GJMtOUt6Mq89fOanAvk+1ogNS++dOv3VPBcFtrgryV8Y+x9NolrArUuCrvYp
9HfviGCoNz7D9G5xksoU8uDD/o+ppmE5EEhA8JF2Jj0dr7SXrpsIw/AqTA7yaBso3Rz/lWx85MJF
ta727kBi/NLAJQ++eEgtVC7vVv/wYDe8y/6J4oPzmdENSyNaibS1ZfQodBH9QKrFV5ddpPg6kgdx
isXTmO86YlpwjGBjh+F3MqjaUEmnbs/Y6UAE2bBK+JtINDCcoiQ3bgnCGFg0OgzCSzW2TSv+JxBz
h9oWu++0ZR90bJR9V95p7Tsu7Pi9bPchVDv50jKNU2GUombtCq5E7zBRD0gTFHQMUdLTC4Gz1reg
vSVIFdYN2A4e2XpjPCO+LzrRkSEAAzzezz7/pTUW5fiiw3tqEVBC3stL8NQqCWL+PAeStG2CyEUo
ULLx5Q0sN7gDrggPVRmDUQRGluGvmiaPgOm+bmnbEpEuj4q18eOTWOMyCUG/4byb2DPJEhoXp/Pn
tp6OqXdUVAnF8KHumvh3OCQOUjbkppL1bNgdyIRyOiVZXjpJ3j3/W4QFkbD3mlVoUPPxjgblMWRx
YaHEwGzGjH4l/2fKCkTUzlYmag8bSaZkvcbhqganhLsl+4qQJe1CEBlySxDLJYrkWYArnBF9EbdO
lCvePBOMz7vEj9ZR1KjJARIE0etidMdob/GvBKiz3QHvePVXM846VEyzrfjsl3BvARh4OW9StW2g
tpmyLYmfKYtI8y0D+uFU49rA41NufKQa3hfU0BJF0iHh3a/ZMMzwo9y4Mo4V8mMkrYiDJL4eckfI
xqNAoie8JnkuSwh7gwXDcsFvby1yMNNmJEzYB/D3/i1B1kfhw+W5Ah9FxyjYDUgd60F0W0V8B+aT
srxRxCjjlrixYEHyKtky/mMw1poFW2NLX2HYAuoWagaO1U/DbShoEdtxro871sqx6BD+iM64tY6W
dRColfgyM3rUs/lVll8ITNimC0RWMoSZHAxbjCXbQ2b3nxwSGXM4lQO2dj95BjTuyauRHkh4KtxJ
O5V/EzE+7DZKkqcIOTjJw12fLn5Nfvfk5qzLBzVgs4PAqjyalWvQ7GgIiedC12Rg5QUy0WbghdQZ
L8PjKL7QDEBrBDYxOTyJI+AnVONXydrw1tbxVudz0T7pGrrmEFiMx795oLXxxFXEz5MfSmwWkd0E
LmvO3nuIDFazcp1i15c+J/FYnRVXlz4LjkEVi+vIa+tSYgnRhzSce3+2LL2xZE5Q7BTAvxBj8GMH
v4a5oRwTkk9kXnm89RSX4SVTH7mFHZU5jPCUGpMfwyYn3AosNKQ3VovXABHdojMOmavoD/bJJOhy
5ysI2NM//mcKUyTs/cFHI3zoElFNAKO++n4zYXEGCZ19pNWTWbGAqNzoHxP6EEmBGhO+KvQpBt/U
LEQR2bCXHbnXbgylVx7vSWUuM/MtokcDmBeDh5hmha7xjWHpqWNCcw3ykABxOaP6PuDnD88+pTzG
UWkZaLuO+QLULHFyTI15XzvaQwrP98mgN/LPEQnaifbLBt6YXkn0kQsPxWDioxxymTZMRkn+0Rjc
tIE9f/UmRnzcttJ09mSySRmnxb8sn9k3xf5TtbhVDyp2dJ44JC41evI3gnTS99Fk6aiLm0Rb+8yH
BhIQBWFHfJfyvdCaXaGgwd6b9UNvv3mi1BiNHPI5qOtMFGU82NdQ3LFEqoOzRSqcX200lbUwHFQC
t2dvU31XEP0zfULcg9wi1n9iNroEueGfYwfR+j/9eK4bFqmauGw/BKTBZDMgCdQ7u8RggcemgsLz
qcT3liwfJJs4hqleShUt6okJNuYeHYssF350jeBE0P8gg/ThGYu1G3kbNdlqrJjzeaVNXCKhRF80
6qJ4IA95srYYS4GhJXOUKvc+ZKUn/Ooy/B20dUdWWLuEPgZ8hKDJOS+baE1E+MQSHuQCCyW5W+S/
ws/M2MSiOcBVgGhq4P+bkBtSOFF6ZXy6QPjqy3rXOuLLAmg5KLypPCiC3jnwoKk5OeACSrRZbfNe
dRfedGazuCJ1EK4FIoUSQBhqkNYhUaFc2PFOKR2+613aUYLI78Nw9bEWtigxl0SxVRAdWCulVwXc
YSF+i9hpKvMSFHanpdcCbKTY1DD3sYD1xeoUZIcWRG3ifWRQPlk9FDdLXXt0a+8WUQpLsXmSpyTh
7LjAsCanlNRw+0e1yTiBG48GfkMB23zzUGB8EXGSLJkl1bxbjIF45ywS0oCY8wUYWES8fda+D2ri
0PmrDCFkuv9WxN23FoCiaBT6Hu9mycvedwypCSOwW2z8CrW9T5rKRElfwUOQdWCn3cXA5qGN7vyf
KTpQaCYUHfwfkxFcE38WKXndtEd+d0mJxPDeESM5DXg3a1ZO0OkG/0nKnLrlmhuMqeFsOL4IFn64
Qxn6rlAQkuSpG0SUGQHHxtJ/L0qDQwlAJ6LpNj+a6eKil9wpvLwFVF2mBALucOtX/NSVFeBLE70k
3bgg/RqozjFxskiggqbYIGtzGrNlYnjvIww9C2WigbgNB7phJh+Rymz9FWhOo+ncKKOyp4SviHQU
gR4J8kPmHwdUVz1zxyzCTRu1h37yN6JwrhmCxMXu//m3KhT2nLyJfccv03jmxXGmts7BYUz+TfFQ
w4oISR4hLBsvDYWRxixr2xKvbG7IKNaZmOgr7jakCZ9hC9qvfgRnvI8yTscRLV3jSEgZE+80Ju8k
mGOG42keWSFhnCSNWtsgnqrCrzK5Cexz+bvTI0smnzEHiwG7apffabbjrAeoDIG6/qGmC/PfsHKh
jQa/8yOSNI5irD3lg4FU7bFmJItn4FNuJISd6BtQMRGQh7Hi7hW7Vngv7tX0zr1m3ZpnjeMFc/f/
vUGc7w7zQJsH/Bd3ZM0WSLRF67Fh7unDlGYeG1676iK/SGBPqgv3PGuRZHgvNuJWw3JX2FguHsE8
fU/PRNdM5gZ8Sahcol/Okj052yrkrWSnrNWtlx1NJJZwcbeafxaI+QAbb9r6496dYprpGuCFN50U
7xu6FAxhY1fof2R/M5MyN22+qz6SYjtHrzPTFNdsUUYmXSDimQeE6HcwCe34L7r24xyvexEPJuku
jDiH3VCt/WmjELJAONjTW9GdJ+g4ifoL3cTHCZuylaRwdVHY7+n+yIFAju+rd0G2BbyLC6k9RtmG
lRP+fDrFJSPx/OKvijUSxBB0kVtwUZswDfV3eqfixGJPrviUYOzORgAtezNwvbwbUINYQ8azYmtM
fuvyVUAYy3F/3LBz6hXzOqerNmi41GSd5B98Y8gnJW/VlQ4aYnpQ2ED23OZelLW3cnFl8iSIKalI
lH0b3EOIi+BzRhu2fjTshc/9buPAYlHBaDWcXbcL7Mls8Bmjz92tItoDDg3O6vikOvSt6ovE9ump
wTdcl/Jd4qwTTxy+PgXDPr4Q8tScel4JgOwxqx83vRr5CdJw/1aujMJh7VwERwOlxk/WrjCda9kJ
u2Q2YE8jxv4UvOXvomXP4eU6q2rQosEBvRpsgnhdyK9qT1VC381vU0d2VNjhNmD4iYpjyQDlWAK+
BZ7rz67wHJyVTfBVbcdsoQBRVxv1on4WP2K167A1YZMaIMWsxmtMr85tzupLcyd4qmf2GtxO2p43
JiM1eqV5q3kYsuHplkgGYuzIUI3OA0EGfA5UUl52rso7txfDZ74TRjb+yr8ij16JX4ZLx5QU65xY
qA1nGXbkeo43SlbNnpffAGdRkU3NwI0eMXIzjGxUQdVTNvDQlgxpn/yJKZs5c42rV+HrRLBUOlm9
sqDGVEsmZ3eG+0yabKJhlW2xDzb1yJvMftVaV3MacDcvsKvf8Rh80EyKKPoZeEHVIg5Gb09muEwP
eEMTfK4kqe8y+hEykOJhcbCecrYq4j2dn4LvrmkxR3ZYc+JbpDyScF8BbRgQUZhr1GdYVS7aXduI
8ls9nPrtbtwGPH/BimkWOLn5TpcJ23RGeMJfOP/jQyPafgcO2bnXosO+SbBWBHfkJCWteTgVH7/l
ts4f8qH+pm2HRkax9eH9KYvhh8EJLkdmjAYUPaTtzABceemtfIjUIWt4AB03vQmXUrWG2SGYXzoB
zlR05aZnXpY6ELim0zAegSH6J4DO/LIIFUIFkrDX42hHtthQ5TMxIe92LiHqR52vsL8QnsoIJv5D
MMGW8zf+Kw+J5wrXMX8TJEfbxeMm9+/db0Kh7/ADQn0uzGtzp+gQnKE+9G+SaBPFde22yeK7WUsS
Ahv0R2ylQS0DbWcLRsoYi77iifvJgJTPL/1j+kb9vwMdA+CPYOAX8rjBVQsAHM50iq8Y6rnedcbn
S807VzS1TEQ+0UUoGhOHXZyuubmEJ4LhfracK4B98P04FUgqshkYvnHJdK5nAS1HdXuQV2a6egou
MFn9s3TSL+a5k0/IqcOuxduCnGaaFtw6JjbjqZegjNMS8OjMEYvz1cCcUV2HhcsZzGIDe35d/TJx
41rTVPzuJ4tUd5VPOmNt7eBM2CsrU96NyHqLpvdqn34NyDCMzajfiQjg2cmuzH1RhvbbjI3ugPUS
9dI+H5iFrQx5X6Ae4lAHcYX5iykVmozO7pXLvDKfznwFVc39YvANV2vFfAtheutrz3u38vswuL/E
bBEfvbA2arYFskH3Ktbn/FrMEV71AYVYKVw7kSkMvRp+LoJK8mN6VP9LHbiQ+VvmaZttAuFbb8Zj
RCPBE8RI5h6XZ9Ybyjr/Q1OH2QO8+EfPYKBgSwq150JNDWjChogZKytkdFHszkwZzbV62GtLpGVs
GV8o12+zUatYl1d4NJzOxpXxuPk5/RBUybgVK9e08l4+cB1HnDagybv0CktcJ31uSy/ICRhjYJ6g
qh2tXeAyNvrSvxTLrX5RTBe8OpeMz40wsXF8cY6Uo/VFO1fDJuRcFvbkIQ0nZMWx+R9twaM2rKsT
YoDyjxBj6b9wlahGfkjsGNkJaYL+MckkcOgOAwYQurYGnwbQ/YqoC6v7EohyAotlF9YHoV4PNL2q
uZ/1ojR1oZMvXQuyCa4gKTiGo11TD7J0zyhxzn3xGgi4Kj8aBVxjvtKJjwHwYGwJfiFGRtzz8zFN
Jd6mBDi70IwFtyES/+5mWMviOx+WqbWn8DcMhVNpK5p2hOonn0flDLD7WaF+s8SzEX9KhAcEq469
e7OhFU/pFPmGE+ISZH3XYQ/Z0G5ZvR0Y+AV/28Hh95PwKXNklC7DNWk+MF0Cdj99B2a9sg5ckBIQ
0dvPZh/iXn9owR5cTr3G1RcDHB9scQa86C9PB7lQb+jcUqAnztRskFeSloj7ZIeGnqk2u5BAONHP
DcSG16Qff+X4Dpj2WSDgUtbknCdKdReVS7EB5qzcM+9E5W0hdMp3UkWeWH4quH06lt0/U8gzz9wj
YG2PRaGmAwskBEk9IgvD1hFYmfI9snhsK95fuB3MIX1d5LeBqB8Q3VxHrKJ2FU7cKxwNoyP32PZ7
qAIJkWP8NbPpq0XX3jDDJKJSCb703jbY9uvFsnrygJYEo/LgBeXBs27k+UzFB8fBpF0b41vDnchP
lmCGgnU9oYG3VtSnDsxKY9FwFTNo+TFI+dyEyrjq56eh+mD6wfR8LHbIzJlotPGmmlVSuGdIa9gD
B2L+zKfmUi1aaBnMkettWbvMOb8s5deU7vJ4gtjDvpdV2ZJfdHqdNRwCU4/0pRcPzTpo0T6YXCxG
3CQB0ChqSs3l1RFQRA4ELwVzpUBrQVUh0pvRC9QOe1F5/BywzFuHcWT0HL2lc1am/ou8teugGQL4
gOj54FBj2QIiAas7xRHM95e6Ejmo0+yP8m0+Mdt2KfOr3n4yIVcuae3qw1tVP/FQDM9gOtJ8U7CS
Rl08wmnT1Sg4DupKYqffxzd0YXX5PcVMVJuDqXzSplXFYTIPA0Bga9Ews5ICE5KjDvKIvQ8FLyue
SCUWzvqKix9B/cn1nZg/1Ox3aqSFGN/Eeh8V91H8iKJ9If0p+nf9Aj4zYIxsvyRP2MtF86bDyEO0
KmIOCCjI5fQFRyRH+o5eZrIQKj9ywNg1gGLU9XxzvMFVvxtwwZR8RzxZEs/e4K9ahnes2wf1j0NN
4RV9DsOu0a8JwzyYT713rKnYfzKulxi/R7FpWsYjyK+0HzP7E2491ho+RkoZ9RwZYErMsuMIKaj6
M3nbMLXZUunNPid93Efu4aNiib88VgSo6boM1ETJCp1OsMmRJSS3kVlbtKFu46NnDLi4h7qUURSA
NKD0wbXnOVd+Gr6DkcFn067nRtQ2caxQpbC+MSK4+vE69y/8MWwfU/YM3vAZRu9etuuI5ZCJHaUK
0wAjLwzYEOMlp7iVTkwKKxrByf8exOPEbLyZnzvN+G74hDFtKr1lmb4y5ZcqgnNeyj6i8tL0hWOi
KJONG825TZ20CNDlFhKQtQqTcPaCl2Qa4vITfdlsROmvYCIoHZU9A288RMDFlA09RwQY2zi1Aaq6
Gkwf/RKSd4z3h3oVnH4oCWom3PGhJMUofnVMPZEtsPUG+Uz5h6aBzEqfrDipWsGn8v9CHZag3WC3
z9DUASJUDhZwnLMC2GFM39nP1z8Wq0evveaTIzX1Kow628cmw7MSiOTLjvpcyaUj2puRuhDM6ts4
8pENmL4dqXFrFJsYCVPC10gKJbRhHe6wHNJxke3LIMg8hMUKX1kwb0yPensV2c3qHPIIMkZrOVk/
/N01eY0hxXrO7shH382AKwXYjDx/8NJjYx2ogytHaMsl6kvlUNTEsBSHFAhbgIP4UgfLECV5gJ16
EBlqZqeIpRsRHRvGa3347k2bSDpHZ77qCZiMXyuuieM0gpQgERPoe+eDTwMDTnKQwZFAA5dUbDJv
GpKElmmTDqywZ82CfkpHRg3CDFUhQzlk4MKzlzeCh7a72bKrbKcT1KhM1h3YPeMnKQDAO6iMpPxu
VKDSobntKMEVaW8xyMzYsnn5w/D8dcFG0lIxCGRnvWGE+QWER3BFvNlIB9O/EStlHW0wT+2JFNB+
BFZMUvgm13uZENAWQ2lnJ3gyOi4GZ9obLlM6ESY01xnnQrcMpYow4pW49aZDV607N2VByrTCYvvl
8dN4PNhggJqSIpCymvQ3GshnijYV7GiI4imYzhq2nJJ97rEVYN34jkobTeOoWCepv2k/DUOvsnow
iJhoz+AGklLDNsGAfAT5Uzzx8+rjSlKXdMYSIynLH505y47rudkLDCJNQE2PbDpmBTjft4x+YXKH
ZzxtQMFTIPJnSaUtBkx5vlTrKCG+GZhWRTgoVVpq9lFGlrvt4xFiTiAPh4Q8PajRGs+o+RXdzxRc
K1otHtvFRMgNzBPm6y1itGDJj9aTQNUS+mCZp/xV10gwrUPtVMWlYGBUIhhrSl5GnNqyhg29Z4NT
kRcIIIbmjagNJU9+DZFKQkaUiZktXur6PWFaEMm8sCaxNptcmhs/ysvE5Bf+CNPvrlhnFEwpzDtx
7/XfPQIPurQn8Lj8iCQDdFS+AyllhdCUwuXQlrbyjItXl3/I8h0VbDi8ySqqTspkrJcAtuhIavIC
rVXgfxcCozi+s85AvcC5hRdB4/Tv6I9U7dnkHwMCEqW6iMKNqY/iH4FJ1i5Tqp6FtPRTAd3Rdqb4
EeZHMDKMj2FvnjP1B3qZAs4/fNdsmeLiXakBaqLbA9LnMUBEZWH1nC4y1Mh05ce3EBh0r1WbDt1Y
HXmnEq3SIFNAqsSytPdB7B+MJXXItsVnAIO5fODlUZMzuw6qwxhatvZNCT6JfxXUd7gwCGnIOUXG
v6zRCpyjgxVCCCaL72cgdUzmyW74GSvYUR6Zb9pY7jT/S7RuCjDWlqtRRsEUUxpnwVdvQHzgHeAW
bTUslzDAspEFA4HH+SNGIWAilU+YSwy9gl+OVp8fa+Cf69R3O/62JHG74i75qJaxExGYFUBanhrL
nplcJPuAK0OwIGrP1MDAAASpmTNsx6PHjjsLPEL0lnQbcqyy770X/syyAXwjFluLM46DPONFH5Rl
qGO26vGQxE6PhaOC78K6WeCuYFbLNo/3yZClPSxIyJ2M7yryVlDcVhTwRV4jmVnUiuHkFB0wyAbs
PR23F2JozOgEnKDFoEHqKUAL1Oaw4wYm2tVeoHyw4a1SgQrU6DGO7xZNOTH1/BMPyHRkcMWjgVFh
1uAxIhm0KzUyTbKlnzyJYs3qKsS3OBS8iBHsUxreUxxYPTUdBExQfiona5G99cCM9UvB7GPkjpb1
/STLhO4ZuG21pdeQdHBTlwROASInJ6quvjMvR0W8mBjejOlfRQ14kOtjAr+GzTx+hBLyk8Hi3tUW
tbSqm2+10JiGvgSc6Up4rSlcBvUFHI+1V3QWMQZQ05TJtvZQ4WHlSW4yeIYrSUl8B+walXKjkKnN
MjXjKYbElmJFEC/Q1QRr22MeQRce0zWyUnXwBjScRqZ8KQDvy+HEV+b0BSS8gEuf04KJxtfcJDLQ
DSlGjFXL3cIzWSB3XXcWjn/5B4Vz5W07UmQAN7AI7x/tynoWlrfuw41ugrBkJM1/OWwkCguX9X/5
Pq6LcjF+R8MGBvYsB5xT2RY60JeUcF/weyetdQT+6E7fA5mu2AA3HymeUiWi6SFPKBQhMMCsgKLo
+KaFvMTWfpsPTkHDYP7U5ufK+prPS65ElBP0rsmTlw9LsLXDTg30SAVtDRRX8H6RIlWghvqaey6/
g3ad6icofFEKl5PxyAIUe9HRGFZkwvURduBF375JjEwr6qwxwC10p7nQOayt8TyUTyPHW7Y1Ikhq
1jZn6TUA6w1QTPGLQuETS/chOw3dOxWeITNa1ATX8JpDKFtrqcX7fZCjdwh4jEDwOE/FoYGVkNYx
8pynydc8yPCbpRepyAiA9oF3aHl9Gi7TDjS5QuvLlgHl/01BQPq/k2KvhWzM1GdXDz0EU059Cl0E
tmo6MaJhCi+tKmMtR9Yy5FgQaIHE1ZhiZHtqxaFjSx+wgBOkRyrglOFONNgIMcSuJXpM8K/FMmbl
x17PmWPSSh7oLsbXwa6Asr1sac5okqdh5wUVqSXQu3B/lnN94W81iru5/ZOabWd7I7bBY02qaQio
p1buxT+Ozms5dWxbw09ElbLELcpkMGDgRmXjhTIoB56+P3XVqdP77NO92gZpzjH+CBVBdTq7eYYC
dzhrbD4gKqm+fx8QxuZy4qosw5Wf7UuJ6BoXc3oBz2sYeCDdnGTDTPuLgl0oHzgNDJ1Nl6Oufupf
dBoQ7dPYqGAsgkBXqVP+Zmy8mD+BnWMSADSkvDJ60vhYxMcWAAb4TyufISmTxSXnSiv/htZ9z74V
NgVoFIFIz6TCRcSsEloVW8mcecX9sCESHgkrhReEn0t6GrzQgeCrEcY/4L6Q3wmLN6cugspJtMtB
fWMQpjxPoWKaEtbGiwU/fa0yahsJK084V7iUFgm3oEj+N247QMqEmBzKE8DJ8fmtORO7NWfHT3SC
T4HCWQ6znYAQnYxiUjsdcJo2fcQEl1Lfyvl9pbWuri6lYSrteVrF5dQ0smWoOfxyw7nxTyQGNFT+
EDPSeC9hEpEvyIogIclXyVtRwWa/UrbuZbKusGLYmIhPACGgWCxq2gz5KhdUSZQy4ZMUxUIyUiQO
EkZCTKSsqynq5JE/WxtZrfmhnE3ci7XHcwptyGSPuoB+lz8pPOlAhQKgOCGxVqL50IKswuZstp+B
j4iZl4D4nH3tB8U2zE4gtCwhJMANZ5V/kG19uv0+9x6nX8oSOaL1YM/Xwg0OJu0NCoQprPbarN1p
OUAMglvKEIhhwi5P3UiJntsVVkRvzeiGXuAyhmzhgficAkuL9sJtQDAKh/JxdMpNIrMtqMNdVcBH
Ahnls3Exr4tFgGjXAINDIgVJl2srGJaMm51mh7WB49egZsKusWrwPYnb+RVtNyNkdspogOBRedWc
b38RpTNjsCUzoqEHvfFLWCKvv9M10JhzR7FJ7WSeo3ke9rLInSG/s6bFngjdn2zG+qLWmyZ3Mjrh
mVaxxb58uAv+XoL+8Ce2hGcDHiA74/4YnuBWPaRyMuBBc6RJhcOxx+jEmaKhMOe5tgDjbNHK9gqN
1KY+BXib0fg9ZOtyG7jo0fMf2BOqaUgLhzpG9bKVL43oodLKeHq/0SwMiq0dUEV9/gjLD4bLANO3
mz1kuuN5g8gyqahS2KLkRHSvAhRkvlreeNf7wcTV+lqlrdk7ZQZiqW/eU501kSOlS+hAMq6hBPkT
0FzyKNcfewL2Gc1qnL/puAmXjf1Q3eJHDbb841NKSLmSyfxN639NQju0ORrXmfJEUJz8xOW2uiHq
xt2HfYIyMA1NOzTHtaMz4xuG2H2lxyZd1++v7I8L9H38+Jm1yw9iYL2JTiYkZgpUkczshAYJhKZU
HVormYQkxrfFK/DbA8EdleJJqGCUU5XfxXLXCd8h/1RO0otqM3dXnOHMuJigXd34BWeYJZikVoJ4
oM/og/XxxQLEzc6exsrfSyfYF8IigAob8jSE5i7IV8JuJDA0opx53Ncyvq7JeZH+yYU/Ijt5kXiG
RnB68yp50mGTtkAAb3yoSCohJpsttrPJVvD5t5UPDmgoSSilUtygoIiYdfXfkPnkOdu17bHnvWzw
HFxfUylOaxofHzJh0iJSs0LZ8vieIqn3SE4CgXGejFsiNeET2Qii2SbApoZRhPC/921+TWFekZ37
m0pAlP43exA2gzIn3JR2Dd7xJKCLy1vA22nJj26ckD5i6jPzWn6X0Y4Drqg6s+dsD6sLNJbGsqq5
BF5pXNGNDZ/8SILzBX8H+2gMqk8rATdGdUE3BESAcCtzuHlCT78Gh2aOZBpBBLdwgtF69KT+HhW8
QoTtk/32I9MRIvgvFWfL/AwPq0kIp68dmf0cMzg7W4WzXv43G1YcQqzQLMfgN6/aT7QHc15BKowe
7NBFt3bFc5gyA0tcoYTDoKtLInR/a5AtkfSDybmKo5xtnBssFf0RBT1YEZHDdod+xCU6mgGSK3hO
fbnhI3cLhU3E7O3E7G3e7ISnYuaNHQH198Ln/Jp7nxWOpfFfbMPovDciPNDbBElUf+LDiMq6MYU5
5bKWIN21dMoEyslmus8B8VckyCZ7afDTAXla6xHIJHZbaeABI6qDF90sP/cqXHVrxNIICayQmdFa
BYc7jpb+UnMiBu5OdPqlYdNow5ox9zSn3ZGxGCGggzzx2ORTBD/Sspr7Ke0f3Jx2uirPjX5AVBMM
nHsbRBTeO95qN16mwNFdXIGDiMU4ofx6NVoVKN9Ia4tFZVFG5Sm8HYkkkxZ+FOG/VpweT0JbRvR2
ItUMeGX1JfZzXnZQAgbdtH1UymW+ys85KOsSp9FeUm44/MBIl7WI6dGC653KYOVnFK5E9OkfX+hh
a/Ge/IEesxixA/BH29HbBve6YVQZn71yIqCuEtZC/cjfmVc2vTOg3mUweIn7DooyFu6D8dvN2vUo
3fQp6mFXpedc9BVBRtXPzv+VXJNbWY0LKGlCyVBPOjDAkniYBRumi7c4pZ4NAQTi8d2yQY6H9P1t
lGsS3KkR+qna5Xs8A7Ehx3ANt82+5Nkyz5awXtJNG2n8UI+hsFODDfgJniKoOCwaiUQakKvL1WJg
GZ5hrJvjHiCto3CK+cm4Ec84D28y1kn95XcUU2aX8d/7DkydR9/N8C/S3Vq6K7FHwnxAd3aS7eLh
VvA9lk7cr3FpuRE2iTnc18xWqZef/eBIVp1xW6sW+9pzwMXb7+Q31fJzL2fRNo6D/tfsEYNG1L35
jSISi4B6KFrFuMZiE1suuk1UqEwmHQY40n85W1tg+dzBL6PkX+THZczsxSn2JraS8z8x/tDvtNsC
kWIr0njH/L99EXpDZoa6j/Slnp2UdC/o++qrbMAhsfUh0uK2Jg0u9ULKd8e5pRuPFhVXjMmPY3Wa
Cnu+Fz7+gFFD5SaFM/P4G7ClNaRBDPYOflCdTG8rfsqxcNQSilq+f8z4dFNqlwxU4aGRK0L7DPjw
q9xJJn7iFCLplRwn2L71eEFdzSJmN9wD6QhX+g+IdvxsFYxfPQphxBOjarHsx2bwJMIDXKzNXASZ
4T9tIrZavmvDvBAVlaUK+phTAix8reUDw+jLX9XhQRvvH+1YAd0MEu7bpXAhSMx7eUJ56DE50yxG
/UD2VRD5sMc7g3qQbEAE/coy375SSGtaZwvzl/QibEjnkKDM7iTX2KWcNLIbSGhWl+SIvEaYo25D
O4PkoMIAhqDijS40cwoCJ0/iI4nO5KijaWMl+D8BYPt6o0fziNNZpYVT/XbU1GrLqlkRD5YqQFYd
Ve9mcKChhqKs2TEVYBJAYS3lEAG6gy9KzUBXAvGf6aGYUfnAjCBTLGqeJ1riWzUjurlEG1QIETQI
h4Vsf0diRvhQQ5P+oO7crkg95iBHCdvk5w9+mfRvet3A8V52NtvM1KPEK67OlkWyBv/jA4++EgJI
FqQckBMbW68LM3LghPYHtzC5HNFPmK6TC6o/yIhbgO3tTEyTmqOKJSPUDRtL8rW/Bjsvm9m/AR6Q
v89N4aQUJ1aX8rg36h9Wegxm+TeVSp+/59vZVnz7k01bfkqW8YvKHdm6t6yXnWIrgD3ClCQrXoJ6
zaDB6mkFDskeBQHNJDqR/IB6BR3hFArghx6Dbq6QTb7KD93HUoXlh005OQ5wo+x+jjJsmVfeNgSt
m0ZLrTvlm4Sm1tHU9UeP2kIxYXfn5UmsTrOH9PF64KyZvgsnsA6xir6oNiQmviRXeyijE8GnsUvP
/1UmguF/FUwkwimaIoiXotPVpJNMWRB1N8Uh5AgAFVPhfSQphQ2zuGg2uSepGbnSnaE5oPStv4sr
6ababrhEgI+wyplndoK01eFRF2Q3GMxTtquvkbR5c6OtDeqFN2Sb5D7NQkQy2S+Y7km/hNRSY8bp
dkTAEQZt+SFtGkQAkKM1ZwQkIiEgGxRlCtT1pB/k8sLAAWhLcHh4eJ30K4JaketrQrnYLUJUgETQ
gdJQphFO8QB2ue3fNotn0043e/JaB+eMw1GffGin/r1FXF1zZ630ktQSYA7aki6Iu+4txgBwTqca
LlhVkI/Bmq4/ogsgJtuVxzaDlp6PlQ2K9/59qYjj70K/61Z0JkUHmfr2A+EF2XIumxqnKLqnhL03
pRLABu0aYusX/ZE5/6bqFxj+LLuz3MUsQ8tSR7Ii9ES1a38A/DCuBuRaYVB4uwY2c/3ak6kr7CG3
Xgw6iwK75CKxcNXlYELIGyh8/5muVFgacSkIm9CrdDcK3Hn9v5hNW2nFg/hNWtdCt5bx01tUkkDQ
dsCOMMZgCgybb5ICsCUWe+pfXhCE5LAGHRMbIoGXjQBx2ti3mtvUXm7gPkLnNWU8GNxDi84h93YT
FWt8KAdrs2u+4mwVFA4aTTk5YrNkSaqolcSe+L9arf/JU5/UOLI+yGi9vKj7yGpbcz8nrd9AVBSX
kcMwHn7gLjUMRihHhO4Yi35ABJz8BJdjSRMb1E2o8NBM2PJqqqsAhzuh3UYOhQxt1pAh/GSnZIOr
blwG8ynfliQeEgh3M54LZLBieZFRd5Oz57oODVVh/VCWTOQzyGlAmXA8dzXp0WY+qmZ/VwZoWJug
k0lTCFE9yE9toq0Nvwp2RbvUOIsZHMX4p+C7yLQjsP78OqeURlf9sXRw7NepF1xIVkPApSBhWUKe
ceUTNJgbb85a7D18r+yLvC2cBInD4VokmMyxAMrLYAlU5c+FIwmzVQfPtlLOAfXGv3PFJ+JUdWJv
FL2ivrWaE5G19TPWZ3hJbN1vrEaMZAC2Ox6fxPLrwoltJtb07fLqGwDFJCJtwexzrpUSfzQ6fHQx
MHFuy+5WLZVQtvn8621X7gbZru+t9h1RpFyDQxvaFAFQKguV3vgUq4RTH1V0IqzXrEF1vsTRNQ3q
NfQhQiLDIySLadUkp2zKHW5xAoqFE8qbstDNHiEFgnVNw2zlYIJ6aWCc2Ol+CbszhQi5JmGeGDNM
kG8Csrq/nrxLMhzUzmUSYlTIATmSK9kN5b/+3+bjyPkOLhopHTxqUrn9eC5RCQ60ADgQlv7U+Nwm
fzNtN0unLBOZxSGYkVu16RNAPkzwyCXIx9vX21+/tYofSEVi8WiKTspH05IafzP4iifjm0hOVxHB
AK6I78AxE3xJTYwjpkOPa8METGTEJHBhlpDef8mXqi4HQgdM7TnnKaV9gMF/FbPAdzbhkcpEHkyV
YujXWVVO/argjz2BCWrPjEoiUrTIzQcWA1WA5LdhcdHuKkTKEAb4XrbuBwaCJHduY5fhUeCv3EW5
WetwGpah7UEG8gMeZySQiY+oAFifbgiVZmPUfsSjkzw3hWdg3qHPQrsM+FT2g49ManLWEzVtteXZ
mPnD90iJQgsGX+/Vm4BW9u2EXzonQaAvpbWi/E0W8M83hVXUfXXoLRnYzuqZIUE3jRMK/6z+rt5e
qCygY0ecgPgI2d2WpRMtn/otrlYpKL2ib3tmTn5mcpQbsv9OVeRSJaM3174jhnnJl5zwGBKnMXpV
TFAHVVZbUCjOFzRswLNX9NzQIHh8Kdslr2RFD6vabkrhjNwnB0GX6CFawNr9pcOxidcy/VB4CyGI
q1VAmAqdKmRxEruF2pHcoUP8lMjWrFHOZ8RZrOBTo/LGAMczDdglykel+xk58qBzlyygxXyTL/AD
ldPG1hn4SlmLDYxRujbZAwoJ6gZu5QmXS2ofL71kw4YSHaLcmAcM/JJENiIGkhAnE9OP1+CzQ9jU
0bnpEIlDOOX3sC+uYY5/0OrLC6IqfXDgfvezW2rNL0JE9CbI8pNmAsNWMClsZpTFx+TYwKJ12mPe
XtHIA3YY2bZc/s7/F8wQM4oYcXact74w2EP/rcGkMf1BrCLRXJIB3JI3pF0yh4M8/yUIW/uXVTZ4
yIJ6DaA/3laixvIf7YwxkrRbcicg9jonllY96OeCSBvyVIGqRSAgGWo8u9eUxGYm1WNU01HCzMll
PHsmAVZgfJnxD0snfH3OqnYgPWOh0hnHWkKZ2GruB+cRUJ3/L7HaP2hhkTgRM5C5CU18aCxahJn8
GPTckKNYTngqAEFLnbBwDO5ceeAwKJvXDK4UhX4mFSjjK4GPtnGVnNZn5FnOb9QH8YUFPzk2exjT
C8C+M9/cSIhgE+9XujXzgC5S/myoW3xiZAhS8EJ4En5WutqIw2vwktgyIS0SeOx0txIm0YIDEIlt
85ORG9E86opfFbhGeE6QMagsj5WOAMJBpYAaAlskSxJ0K3AqPyl/EoaCSMEP5GLHBTmsrHdvIQnA
qRNzs8EN6w54+QWLEQzX9JNRmApyBG2CcQLfe/DsTo3frSFW/iGxY2JB3jle+ovsVNwRpVn9fdaw
HeNTRuGO0ghe6EFCDbn9xDVNuBDKNqSzEfaaGp4XHWVG2MTM5jcZSvrBHYLnXygYSLWDHuws1KYS
2TCSiTMe+dhapsoncnDxJKayEbaQwTCdGat6b2E54OcMiukzAuvnCZjtOLZ2XGkgrFxVZHXMCNdg
FRNthIM7vHAtmqM9wzJlPwb1pGZ9oBDHHn9gF5hbmMlQ5PSWzAox/RZ0DCkatYn2i54hJgNsjUsK
eU45zisTQI+x6DIpnvHCOxx4nuGzj5A1F/YmFM6UIrLDv9bydwRTNOGHMaNysPmUPHRH44CESuL7
YYskiBYmZd3e1W/xF5/9JMwsvkNpgVNKpAyVfxvS2FvzjZf1ULsO2Y/UETZ2ghyd8bZF8AHzZYaU
yN2AkoFn+MD5QKov7AQ0C8NjI/ohq0FboIHiky4B7UGDeV2eoTeS/Sx6/Qab4KPaN/v+3vKzmRLG
egYaXB043Gjb4sLEoUqIHy1XDT65FW8N7npkgxrzMBq+/Iv1F7Cg2AF+w6QBQs5GcqGonFxwZs9M
ZBQ54DbJtAoFKtwGwlab/v3c0ViQ6cdG4Q63ccpwezWoHEhVN5s9tQGAGTwaDkktJs2LTrkgSYMw
Bcjc+Gmc61W+I7XfQWh10ZbTe8BLIxNpMr0B8xQcD3mj1f97H2QHDYjTc+K103da27yBVLkz3F2Z
3iO+j2d0m5wMp5qNZiJmzNcNgfYIyzQtwXzpSMtwMDicPVTTvfk0QBSOEt8OGla2UJW5dNF8Mcpz
Qv1joOPrrcqTJLq9viCWtP6DvyWWYCpFPRobDV8gNwo6q9qZTCc8hkQMkI71Yq0j65tAHI+ZGFOt
anPlNo0N2kx/4otDxb7zyEKHcxSws/MjJgi5EVItDKL9+OGmuwH+ldOA4iyyERGJkidKjASTogTc
yqeKRDd4Qi/tyycHAz7iYo/PMLgg1QRjoi1Axn5LzSwnO7G1WGYpChz5QVlPWUxOWIuZ43G0tGR1
LZQLLhYw8/wg/yKNU0lemqpKIBJMoghQ389iB2HJBAUp0yenV+YMdWvia5VdQ5FSjjcuII7BKGRi
x6ADK4uS3T4xjS3dXwruaqIJcESkhBXb7csv586LlIbCxljNi03eFyttSAcRM01osyeimoaBhsUB
NZ2ODYwD/2K0mLFTIz1+wyzwqdiTbghJBtoHFDc0tMaE26Ha6awNTKL/9uZ7ATbLP7QUWesWLcvu
7Ms4fJxrfqHXjWv9DazMg0/AeEmgEmchZw8i9fwu7fJ1mpPCahnoiskYm6hFkwopXng+Z1yaXJxz
QG+OXbZPLmME0j9M280e78aE87PoPiH0x4to7fjeiKsEfBv/kNuowBpHqhpgdvhQQ80E9uK1E0g7
IK0a87Rqwgs94nHBjROD6ZKH2iMuAPjjSOJdZvYOeMIc6ZhTkLVIznTRJ/Hir//Dx04Tq8GA/S/4
Ye9kvAgO/JW1m7uFixTbKBTG/KFf0ajY7VVGEIH3E3yK6lGMbBi4eUGRrPNTzYgQgJCenpJPYfcJ
OfwkSk43IW877VAoGuatHYmWIdgAp/zRnIntj/rd/OrbxvOJcQhoZ0Jew1BMYSslyIM5/4WILG6w
KR+AFLKcpunG1L1kqk2JkDhOTxdxeaZOwxRY6YJrPv1SEFfe6hW88Rd5nla3qSGnPGaOb2kjLGt7
7g03jaMYxpV55oV4HhMkMVNcs6b8p+5GO3cTXA5ETdH1cMf/KFyCy/wb8FT5J6+Juib30Wsv+mID
WcEjEsNNL7I/5a4+5g5vnnCmNMlHho7rT9uk/z82fBsvwOEJPUDux8HD3kcEEaE5B8SBtGUs0ku4
FZbQNbW/YTUW/r/5CIkLLzWiA5OjnKOMz3OGqAWEBf1J4iHV4n/QXUwNggGKFbdSbLxkU41gSNoh
jpnaRgg9pxyPwM7R4yyIPx53M8oIje7cfoXKpaNKHb9sjQSf12K6aq86okBIZMYESyYuFcKakjCC
3Uj2IeYxPRXBj5jN7HCOdnP4M6C73A+RKiYjDWZQPHBMwmRn4i3nI4pOrzUXoGutmts4Wu+3hYzl
jfbppG3eHOXk9IrMKuRGmCzPaGPDf1VtAmaT6YErslVp5jMLLgvVSjgU6Cb3xwtGsHW41Pb0YK7R
L3kiUYifVbOismkPKx+WHDD4uWYsmotyK5wDHg3uqo2+dftb9DNpUBcj3tqtxKP0E98nyQr5exea
MXFpiKpjPIIps1X95qSf/GB0U2HZMoV/nHiVyF85e5UL4UOA/HgiiUcjP2GJ9TmVVt22+RexkDyD
xsyxxy2Fq3pQ69X7TLOQPWmRdu2WTfOcPPoj5GuVsI6bxS5cSRdSGQTmLqYvqMRnK6+q3bilWWpF
vADZgPinILLe5E1i6eBIoOrDoBKQ1X4nUu1Q+A4Gzmk5Tq66Ux55gXje+AyA+cF6+N/RfsM5Df4S
5WgTzfCHgZtkig4s8dk8xoN0rxyB+N/lcGV9uoYXGhbohkCbpJ/Cb7FfHFgVx19oYaq3YljzS/X9
3gMZloWV/ON0JgUVxDgc4YIFihS5faHeCBh4vDo7D0xQiTWO1a/Yi/6YUrATc4ozOiDxA9mj9Ss4
i18qhiYBTWbjCudwy3eDEibixMYJAtQHaEpwLT87ZxoXJWMwNFR0AwLko9Vaq04tIjZ4zJF2LNRv
zlDyAnfNDrLOab4JjZjbgpMcVWzpC6Ox4s18+6HOpp9KTQvefOp9viMwWQbWeooNPi5Qk84u9GEh
DYtBgGi9hUeG/CTOImR1QOGLwP5lo2+Z4A3svahluV1O9XeOVmO6ZtCKfU2pYhuKuv84Gcsf2RGt
Zt+cpIldA9RiykUeH5yZ4fi4uO4ZuEv3FB4Hq7zwTwzX8Vj5ole65ZJHFdCfRKp9se9O4DiMDESs
TuMKoR5cV2iuDasAdUIG0CG9t+D8RWcau9gc/OykonGmmwD3DnoRwm4m35rM+0fKw8bnvVBuDBKE
LotH9APbwGsfjJ8JAxeJhIvm2Bzyx7AtEW4AjJFsiexiMSxB28ZFi0JFwzK+WKL6GpFfk3OFa4Bb
D5IGEQqT6tf5JzmWgFwMPE+dk4h4XTR3vkaeahkv1qk/JwmaEyQjlUrcqiQvuVgyKP9FX/P7PuBL
+8cxkPDUkmWzrfzBSgnjQ743gOletMv4DDbiGtchd5m2hE9flhu4FJxIb6SY9ymMFsVVStBD0uEV
JBFnZGsGIqADgoAArjHubXBjtMyM1+XIFc0n1V4hLSSyqGKbGEVMityRY7sepuQTp5ptAFoIF8mP
hDuWh2FNG6nLVygiQLJQcKDfmLohEEhpP8SmkL6DR5ymvxn9G1YcHmRMS8Yv/xmYp9oIDV4Olr5K
ZfxPW8zubtNMS6zF7lgpf1VCND5mfNKb0u6HH74kIYRXAQEaOGOI2ZCvujgppIQB7WFKQtGuYbtg
sOMTEZ1NE7hMsGvuv8OUlXqYEfMHoJkeRWFdxOsOexq+E6oNqDD6P02MqYaph6tndU0ACG49ibDJ
YhRsjpIE3Q2o2WBJ7ycayerECfOhuVWy8xf9vSSdP/jhZX9uHZJ/UTTtqNq9N3UkvPeX38qQ3BNa
jYQcdg44t6k2aBnZc2lKvhd8PVyIxJZ+qCSxCQtGjk/isMaULr22NUkl9bfqy3+wwHR4C5Ir8lvN
Wq8J7u2cgKeKonYLSQgKW54PZUmvbvitj87rr9xCMUcPMs6HheHHdvRFwK5VPYx6rwcOQXYWwwRV
mlq2KShQoghVDacwCmwZ5JMgW120CUY9ND81FeQ/swjcPL2Shav1xIf7IX+juB+wpjLRWBmzStHB
pnqIN01DPQg8P3Jz0zpUihpPv7wz7I+oLjyNWyRo9qWhmzkNsijb+osurl7DoeGzUqv923v/AFRU
Kek2oNsKNh1HEPFSrurvAtabaeMjr1jFZ1/kC8/WmasFJv15pD/ghzOsKSlgOtfH9tl2z0q4Di+H
7Sj+NfqRUBknFVHV72ho7z+VqyIQWrXqhri/xJ7dzNe5iJbJXaPRqfHmL3sIrrHudptkKfYHtcf8
DbtTxX/RcIoAmg8h5KKGvXh4AuqFzmxYvntwRMOeIsgq3J7f1egWMN5EOrzAbqgbpKUeSvDl5Tpg
ynjUGR8+Oo8AQdlQE3PxbygWz5TykOiUkWtEJb0ZYJZPCV1drJgNybniQad2yFHUw0f8ejd7Q9nQ
R/W5oS1RIWCp+gjpASVZG+KSL5CPO3JLvswSV4GAPH4nTvQKLP+GSjtl9KVkaZQOrZXRetiXHJa+
xd+4jXxQ/2nZ+zBI/v6JX+g05zTvrMNvItjIKpHu/EgyJwueJbQwgRkCfCGywVBGq6DqkiT/pvlB
sRTfOLGNdcaCOhqOIbL/3rKjrpR/KiLX2p10Jq0Vq5wlZvbFrg8NwWVDCkOI2D5YJqA+T3Wh4DhE
aiqihHIRj4cF5QgTVcbNi4uZuEONyDH6sSAAgHoPUNRcliV2SI/qawpbG5pkP2SLm1Ndo0bucYPL
FpGLBek5W+un2is9wetPIx0TAb/Kb3VXvAoj2kI5DkjFfscjm0x4h1P+/oBywm0fxk3PzTX/6kgj
X+QXgIYKfJtY9RNvEECMdAmmLNCSNFn8nWThfCyxsUYU0JhJ7xskT3yRisMahnWEQ1FFa0cO6i/r
4ododHbCfoLA2KM5oV5r5mEG5phwsAQxqIMut0G6GONF8STZFyk0wPgz8wrSA5F+TVH71CqYCVu2
YiIo5lfh6eOZyN9WV1oiElNA4s7JSjQXdq66cmfrpO+Q3Yv/gi/eGiDJmuNA68Gp0/aKgYDFS167
z8xBcKRqD5CJnO+tdci3ZlNlcCxOM5T8T9nvaWslpX8Rbo3JvDTtz5FAbowlxg6nQCw5cumGhk10
BmEHHHXvzAYQRk5CKGDHwlrYKCoYbPlB2Dj+H58jVHbzFQ5nD7PLcfbAuYHcqmhM4isilXbstaTv
s34/6BtUGXm8HBrzt3A47KGUBg3/6sTppir3OD53G5UMvM578Fg6RzAZEtm5Eux2bs9XOGbLbMWo
Xo5LXVtK3G89aieTsrWMn4KoIUqdWli0zuKp5sJOZeyJLpGUTcLLRO2HVWgusI0EtBH6RL50PE1A
daiSKd5NLdwmU88indhvjzgtBhWfP5tWls+41ihyVndpv+lZ7ihpmDssyiFdH/1G0vbQW/wX/F/S
tJMNv3Hvv8elCPE2rgkjnbMrCyw38IftuTAWPh/jYHIXgKUU/LAm+WSEXxCtMX0THfDk8kMUiuLR
gJegaOKS/0WD+oX8BcRUotP2Y+lvrLcOP2ZGIjO/uuQQhfBSvLb3Pt/MloHPPQPizrbMEgFgzrQP
oEwIAL/x9AGw3Zsq8sqSXjvSwQgGncAVfpjyziw1Ufxmh5eJbQjdpGBR8UXIYTs3swdYC9sSXyEW
PiIJ+YW0f/za7FEa/CxTEgJrriwFynKRAf9xIX8BcpHaCE4D4sApdmLzYN/XBh7pBewG/8RSiPHx
x4ysw1PSgD1B2OyJT0U0HXma6DBipf+YtClFulHxyGP54W1cJI9XSUULGBEWYJ+pFC2OUZCw6g3f
YWbT4Pc5YIPYuA3sx+vKozlrVgGA4fRuZLEdMvsRiEZ8H0gvTrAZaxjkFU+R+PuJce2ZJdNzYDmo
I9By8n69ecU4bUoi8mw6d+AmA6Rw8QTtsf8wjuOjeysHejzZaxGLEuoSuC8evQ1hNFuHEHXaM2Xa
ihwCNFiXJiqy9sh8I0wL4SJpuY3Dz6MWGNGxTU7rklD/BhG+Feoz85nt1LFvkaCi3Qvi2tNfTIrs
HphP+Z2m0KxFBWQ2XHLja9N62T2RnGSTfnEFfVQUQbtQhEP+ArLFPoMlhZ2MTvFnqzPEAaKij+dQ
+qa4XextiXoAa/52P+l2CNno/4bOz/rDS8TM4TW0g5Cym7l5YMcBNiYnBIgu+JRZnJ02WerrlfhT
FT8QsllySbDLYZUNFlBnZl4hRSHPz6x63yDqE4Ja9jRe8pY/0wq/09+q83VlWw9rWmolPI86VIHJ
skir7a8Gax2H15eVEXZoznCj8Cb5uF9A+AKflPXkQWhzeW6pj6T/fQ0IAbz1Bau/VmFFsY0pm9Wr
PAmii1yJpkQS0VACEP2Qfda+MrNxNPAVT9JJ1BkMrwGwEMGa/0sSQ9lhUmHHL48ysN+l/D+TgqAL
zBWTc5OKVxhHlHgB0YFm2q07rqx7t59f+beMBvlGU+jwiyztyFZeyGVsjCAT+UAnCg45YYN8JWDX
NzSnEKfleaAZkIf9RN550Ps6rapoQpl1mbQA93JHAvmP/CFBq+mnd67vpprOo3qjnFNSDgVMlCaW
pRBPzg87WkSrYejInMzhkiOnLBy09Oluhsi2MQvk3MUanIKXOOoRfBCTPhUXIpcnBLEVbCi5hPw2
SDqif5jNyqUermH749APQx9RV/bFbz1Kbk133HAgq4+Epn9Satejy45pgglNv7WhWzE04Qw3o1hu
mLMZICcK6WLY+HqByT6JTcn3+1uSvLfkkVHGaKS9VmzqqozQ245X78HWVCtALb3jB0RvV8lkiDso
0OeG07Bw6zZ9uK+O3BXHR3MPXMh0+HJ+0yOrGtoL5hqs3+z5KfyuYuuVFzckuNN47HD3I9oCNUf4
ypp6eT2G0B5N467i8MAbMNIKjZkQmGS+6+UbetUR9BBwRfU+TJLWZtIt4rr0jHH3abxiL18hjjWo
Gh6TZ/EgUT7a6dVpILCgAUvmAJjQTW7Y3LBFvDVf6H5D+MTC4qzP09WcVxTC/ZfNheuQIwsTwwX/
+aRbRFVNl9/HRegHUOO+pVM1/yV+JqndoLXaezvVInr8aehppWwFzPVJnDhFp/27/kwphIAX9BHr
VqEfqbAkc2fUV/OPw2NDFWVcHYvs2IX3uPxR86vQnwouqf0OF2kuXsfkgfaX9E++7kimVxJpaLnk
TEUiggq5EbejiOThNgeUeA1riWhwdje8+FsRNQ/u4G0REZWzJeoKG6zT7XLI8cg4TgnUDFeHQV3z
H3FAEPw/aD+z4TmSOt8Nz5K0aalFD7MSdSBiRyXgVD3FOd4Pfoop6K2pTjVZFDhdha9Ka50CkapG
MCySUV3ZteG/Tv6R+lP2ukbtSn9RKQ3TwhcTH9TumuAN6ZZCuR5iC/WZ7BThSu6urbH66FynYAYd
irju1S9E4RFLO8qdlfmeCwUhm9H9ohltqydVDOF8H/KoJcYmTJaC6BnlHkVjn1F9tCNfdyROHnZJ
mKEI3SJdEto1WpY+vhr9kR63QPSRRGqI0wmV8TVxAzpFkq3AIbDHKoqYbpnNXY5xHlnGcs29EBhf
KFaPxxjBAHVXR/xEs97RueVhylJvcko/kC2LwaEyNgibuJazKbGOMUn1AM9yp8h+uO95tShMeOXX
moRdm0w24tlTFzVJsZSpuXSj14F2uffoBlj69vhTPutZsWzmp4ps4K9WchBJMDygnRle15GBZsWp
WB7btyt0t/4cHvkwlOYOIygACOESYG4Ylrytgn7J9NXHg2j8rLLEQZT0JlcgtUtwaa+RiAdzw35D
XbAUX1jHKQbRTKIbGWX57z5UnDY7cTyKeJBdfKJp/2WQJxoqX2PiluUZk/EXE1TZTWQv4xCjX9pt
ZvGOJsh3/UcLOyMs48ub0IKP43A+CXCs40rmzQY/Z0WXibm7h52NMkiPnLdiAY8wwDEV415/t0i0
YU0XpGi5JMrxwU8W+2itajueN2JNgWbLzquQtjT7pLDrzksCVB2Yw+wCoK/jHr0Sa2rFlCw127C6
BsrxJW4wyYz6MSSn0THQKKVUY1D3/tWKX0niRzxDKX4zekNrMyY8KLNC7ZG3S6ithlmamN4DWrT/
SDqv3daxJIp+EQHm8CoxKMvKtl8Ih2vmnPn1s9gDDDAdbtsKh6eqdu2gpbtEtsvgPX0KXyQ9QF2f
oNpalcJmmWfTsmUfXhpyHN8pArI9YeiS4fBmTbZkuiBaESqiLKUltocraFRkLF380iiydTEmaaXK
n36A2cGakL8CcZ+8n9gvkXHedi/1v+T6Ltlzhqk/YDnSETFdpt/68UCBJel0U6BPiY5ReqIukYbD
DMZ2UMTPeJ9YzjHEQifwEF3x9WBK2aeuOQE9UrOAzTZI0fv6GP+Ki5+XWL7BaASkgy7DLo2BDZX4
Eh25qem6uEOp91ckLtx1XM+GsQNlh5tJM8vjHq1zzNBG1GnXgU9mHX0mWByC+OLjEhPO+J8D0NIu
X6vLEbwu2CCWQkUJ/4xxpnyD99Tj6GOXRCWQccPuNi834zL0Qrz2lNgNl004C/MNVUkzMV5x1SXH
pxo2NOTUSXoL1t7TcaLBZ2Ojnv38Gn0yD0Gzw+Fn+AfWBZulof1ZUXc0FEIokut1mLjC4gF2ULh4
V/Dm6ltyEnFJznbV6HBvfdP2As+PdsdqEqqcZG4RJXBP01RAY/gZzZ0/eabK3yx4Ma6i+Rmnbt7K
B38A/m6WcciRhSOq2UX1CaiMVkbDrQSTSrbIbCVH2xB2Y/FeMGqy4fGm+FnLG7C25X6p37j/aA+g
X0ODpIMGFxazJ0g6N4RBseYLUDE7E/+gt/YtLF5MD1ZnbncX+TtAE6JNPucZKVgNcwsxhu7OAnlw
qbXxkxN+em8UdZCKPvpC0ESCJSBeAI812tTVbjoKP6KqsjM/YnWMLg8DITbip9Fa3I/1teayi2yw
T8RONrdp6MXcWZgvmCdb26lkCbNpcZDDe2yjZZ94W0Bzw3yF8QDyR0KsN0agMZ4s7Ra+3ZnIHbJ7
+dCrC5vpSr3A8ZSrv6l1+arhzEfQk7zAWHb+fHRg5GTAyZxIcSNwyOFe5VRHj20Pxsk5qLYuQz8i
0882vhNSNNbx2fzyMY1bAtUa+kqSsFeYvTXVySg3qbEjDI9BBZdgphs8BXlz6mIRgYaNj1CWd4it
NG0Tnov6RKsLp0DqPbeaPcmWv6SZYOzlvbFVjvbEAI3bLN/dj+g7Lf/Bj2XgwTaN7oLxiOUAvByq
FTFDDGTNZtbALDwGFzpNodxmMyDclthz7kSDG518SmCrFbIqeHVAzuhnwXTh8DL70ZXUb6oOck/4
H0F7a0HGIxbQYxFwmk9eJe6fS21u1wAYUkRSxlLYkAQWhMWyUfnIlVV8iB7sy9Z8lVPqJONGJYPF
0V7jjQm/Algo1i1JZZp9xzOV5OZ0PxFGSzStIw0u9mPIpTJrz00wVzsmapbDkHK5Bsq1KrvXAggB
/oUzKXsLtR5bBjbmDh+hrC8MW9jBFqnfAUNqOv7Bd+Yxp3RsR/AeqJSobiMYE06hADvu1Q8eH0ry
hLIJHg3eGOqBbwyBntidVaIGmC+IEVdJkHfEYNMEG9NwWKVHG3RRKukotf6ZJmsqKESbtyhZegU0
fyyp8NmS5Y8qfRniW8haXcBoauejJ6WmM0cDlITbTHHVzubSU0vXZJeZkPXiAlRAuKh4YOgQBpdp
m8hV5vOFfwObd9412ok7iJgXNLM1uGzqaOausA4YvQ9IU1rIBANKxm7ZYffzky+ooVXzUXgqbLFq
EjdVRtV5/k27VwIq3cG3VB8MODIyQ6Zuyk/7Dtk/eJ8B4xOqbM+OdUTDW/bvDfpqH+ABoZMqfQoc
+YY1kIBwogL25jGUGZLU4B3hFDktftfsddrFGOgvoW9VtlNxMGn+Q/6BWH61xif6nty6RMUBbUxQ
XQNakN8s+pcQPCQtSQcxoJyKAPQh1iexP+BaEUH5OjHqw4Pmp3KId0wQvmf+Ifl7654SVKL2oP9N
fCGIqU3sfiG0oJ5lf8NufIVvdQZZkeip3o72MhI6BAasuwQX3SXObkRwgGov4X82GxMEIAwz8WS5
PZi7BOaD5StBpzPdVUnc9XhJ42vdOrX1SNNDry+rES4OlZRZ+W3C/Tc7LaR2qFiY3Jcu/jupp5lf
HeCV2F9mTEjULdkvtXUf4p9Uq9dc/6N1p9oLOnGUygbb3OpR+x/JeDF0Y0W7D0DSVIckgYlEL7zr
mf4qOBOPCIOJkDE13AfylkAyrsOku1I75B3JFzRA4T6c9hLpOSz+oHfF1nY5pIOdGO+E5JT1Ry2+
/GzXyEfcMxFc68qFEDCqjvVjxts8BVHYMhrDaqgyXuS5ku8Zdt4dSOBR5FtmEjSfFPSi9AAccbw0
knvfnXKMMgeYl/R8j+QztosjJVewbCHHKArLv1e7UDz+hbTKy1pYoVPbmvLGSFz5ONHg5Jtp+Fdm
p7p6DMJ+UB5adoY4lE/bOqDF5mpPj3l/tuRPbd4pnR0i48bnJLvV6VYlEjDZYomaz07zW+JgTDQ1
q6qVMjyM3YyA/9RxwRNIA/3L2HQaltqUnJdk2sqfBbMWdQTCA2VdbOunRNPEJYUf+2Bbmsu/I1w4
5CBZDxkhPy4gJ36rYdr+fMNA0qqxwKm9pNy02Y9fexUGHrNnTZ5c4dVtjwOFcWMrmR1WV7N9k4AK
9y2QK628vIewHJxLXKJlx198y1at6bBBAy9n8y7JbmOQ54vbzzZeUD748OtucIvsCMgtwMvGh9W1
4h/dx17YM/qtrGxiqPega4lj4bVOg4DU0IG/V39WxLYVGNg6emkbDPPeHCwLFpiyeFCd2ybzIm1T
/WomyOXRgjfsN6gK70bxb82nmCMiAEeYuPJ8UM+chWTiprAKBKi/EM3xvtyF5bOSbH+IT9GwEXBX
RofOxIDl9+C2nW19MKPl0El4MmEV9ST6WhHWl1LXnwRCLH6Mjq0+vPJCIKClOqlurbtRyfSHnsan
MseBq3UHHd0Gmm6heibpOeDCgMmSL9J65RQDiR1kdd9DOsgIFatwC3Ux6E/av1n9aQD18ND6bQDx
9BizLjYCOXqpuIP9BBIjdR+sMRsw7n5fyD/5dImTZ0EBbJ4S5yoCnC8CbPZYytSQWFAPJRhOpMM2
xx+ovyUNjkkOEjMt2YgyFILjzLds1rtIJEa90zeawAzqSOU+ByfAkOfTqNyO5Yk+YdcmbPwGxytn
am+BReLKaY5+9PEnyY5Nj2GnV+IljFRZVo+ZsBfrmyLu527LrgzWOyuR0BuT79n6J5lflXAQPT+G
nOp27bFDpguRDDSOiJ+Z09rTIV8W/dSYfsoZRKKFxpWxoQWzJlmFEbJEq3mR6+9i/iSzDyGDfky7
Y7lELqtvYr7rSGVu5VcWEmb8HAm+bv9CYrlYk7FdEwwyf1ibfI7+NR53YX4dMPeUEbZcIlZVCGBG
z/rljuAoAu/eDO7B4Tjh9szUcy4Tm38gs+91lOKQJqdUZXDZBflW8Tez6BqLGmHqTka8F5N7gGZZ
3eSw38sdPy9QN5OIwwRcid1IzURDQTAZ6gRwfGHDYxTVXhly4XihhdXUOsJMYnAmOEh0w+vyk5Sm
GVDE73dDRiuH/quxFAaEdD0TEFjA2urpo6Z73rzJ8IOU+NLDA6rTy/i9JKX5AbtF9SzNh0LE+V+H
rBj+q5j3gbB7bNx2s/ZPBvpooGa0O7mBLf7Rlx8DY1ohQtuJcBtiHxez0InxYxHU+xTu5RpvPeio
wZ7+eH5lMprO8EuVTgI6FXNjpS/k9PzpHnIZ7qUSfzlRtqb8TLtqYCUnVnerubZby/ib/IXc882J
XuuZa3Ci8ezoiK5tPQGpvia9i5tgK7UMksuY29xr/OnpiZW7FdzL5GZSurvhwLURBXYobuaAwBOy
ukEeBIhS8bnyP9LgNr3SbDeg5RPm96nhfYHiAPhtB+3cj5cwwRiv+5pU15yBx5w82GJHgi8ZELUS
kDG7Z4WZjG99+C8iP9BDQGtSqh6Zuim1UyN/1cpJgQgUnUZik2PqxIaHMcYOEA1BmV8LljPwWQrz
MvX/9jr81uY2S/tJ3YbRr5++C+yyN1ZCtfZ0NgLGZ8B/V4QfYvXK2Y8RsAMC49ZYjw+bAi30/FNm
u3rBZgfMM95SwgQrTwM8UJfHvsCJXlyPUGsgSgJ048uzEVUgVBv3pQAT8PwgKDZO6qQT9ZLbqB7e
8mL3T7HIQ1pdgh78FL8IwgAdY1GFh3/T4Ib1sywhWgRwPqG5hircZq70gRUwu+SFOg+Zqaa5QK2a
X6d8i7kLq87kKfA6GNJYE1H8I57qmkRy1q/n8RQHxwzRnl5DUuq8Mv5X5z/4OlfEQhPaDVn4a6YT
K/G/eonKgwtZbW+14o3xbz/ca3hj1rMtD/lnI73Jy/WJj7po9OUu1GlUFoOj6jQqO6M/lESr5Zd4
+NDm90L6ivtbX737zSlQtiylhXATi3dFu2UZ4glumjBh53gXMQYpzw0axm3ReibSZJr4yOYJbqMT
rhHRCXQab0yzAg77DqFKB+1rau91/50mf5ZZ/jO5zAp0nZhs/qmT7/lqux6BLyQmJbJGoLbCfIJL
Q+T6NNzI6WQDyIBO3Ial8JnS3+aYd7ZAAcFDoc8c5XehQPgQFmuxZGJdPLtSydabU0NuVsqS1ghx
i2RF5zKR4GOchGg0L+qSfOmwzuu5jpJnE+8ta3FoMDU0Em6TogvYteW9Q2g8Sn9a+tXATmggQ+A2
Fig01YgHu6dRWY7KFqHHY6CnOPnMNNJgstUHggTvPwjJNqt3DSYO7ama7Mh0FRAg6778jHlKDwV2
A8V3bsJNqegkrDdd3wPZxyyqgXCLY9f/K9gZe5bOff4ch5ue8wkTSVYS/obXfaRCc/FEi6CrQ5Qf
g+TSCQf8AofZYWTiKivKtwmYQEi+NR9aknEQop/O95Gw5qvQYHpfBbjfDhufat7I2ndCWriavbf9
BNOBpk2ARWwy0SElS6QQFhQMWrqoCaI6mS7RGwF1JaCerkPZGig/JaTriWwfeA5hgJVpeOEuy0aY
EWiwxfDQKu+6ynILF1cRoVrGbjEDOGdiq5mB+VSiEZEGmFwnf2WEU5QokdTjsBSyYatqzjRQH1mr
NQSYKTRGSAu40qZ4YI6AWWLkt674KKHdWCAnvg4oEN2K8JPwHrIn38gWU9J9jnMF0xCzIQOGkv6p
/k+6kDKaPxXPrpKdd/Y7KX+i+qtOyVrQ8Lfn6JlIoOubJLWrnomlW+6gkOmKRUDPaA0Zw9Lx5BCX
keV9RN080RoKVrnW+NVdRjwa7HqoAjKDkhUu3kuvukRhCUogt5tE+xqZazP1e7gNrHjz+Uur+e8U
Dgbky0pQIeUDV0sjljv5uiyxcoL0XrGTavldsv4vRmdY/ymLPoxOC+qthqB8ZGaLv6v5W5SA/LhS
tPTpk+YuXYlFZBBoVFejb9thuLeONNVLkAhNMCBnFuMpnFjcTZRlBj0nyNwl2FmegLIZA81y05lH
6BeQvAF6AKojFx8TMs/j/CmnJAniUY0mLd7M/9L6muBQ69L3xfuE/gAmi/hBq74tSMF6SxVXZA1R
Ck9uApv8kRoL4vIYndNwE0F3tpYMTQ0y7jx7MtQ/pGestkriE3JWcM95nHa09NVOLh3lFypH6dXe
SFlXTTfi2jKQp3fzoUf3xkI8wafoAvVfmVfFdkRib/vfqux0fYh9Fhhyt6yKwx0b2AD2YmIjSaR3
LEHl+lPIF26u6hD/QZDE4ajAaWm1VxEQA6utyhk63CvD5Tfq9lYJiQ+pPwJnI0lYFTCKZUxvKqlh
gx2rymbS8UVodVhQn38QspkrcGjAlhR/QZ4bV8jskbB4TFOtC5earJ2VXLWnVNmNCVY3YrTSMgR1
0a7tUDhQwmqEkBoYM+rq+iDi9Q6fUHf9mCSfs87rFYy3FoMYtyHQC3ydIpXX8D2hWkoW/DbG5WyR
cf/hu1ybcOoQzwmhl3UoxqTfBI6P8aU4OAzVMpN2sjiRcdgDonhCVgEAGdiFDB/jybhiLOkcoOfg
R4CrlV1GOx+eojn7W5G+TNzEBKptOElr5kJNMPZmENE0Me6rJPc+MMVrqbP1uA2E+9C/CbwWVfui
wY9kFn2xN6R38TXSxZdXhYOBVelcfPnXXt6jGypYJm4JaV7tSPYK5ldJgtrHYLGSUSAxsGPSmBy5
qE2HCxZSmBkcfWkHyYi9LOYUrPjjS/6J94IH6qAfyZTxwmN0m+7aU3riabO1PNEd+X+FUd6WxC0p
rrpw7FHkkVm32MCixV4jNQk+sGKQm+W+CmBDtJsCNS8LFP4a/A7CJowjhgSoetiFrMS7iogM+dQv
CBb0yummvwvoD3m1fG1d7Iq+q412X3g13o+IH7ejdidpdaY3hrRDN0BTJtDTZgb+m79qvqWFV9Jv
DR/8nqibq1K4JuzPnmw3niWY/wHZ6EeVnUS/VRC8YzABqR4WoPBMIZBI1tPEHqcJzwyNuKLFu9T4
ntsdtobZEy6nVr2LyGRAchK8m6h6Sf8XddANFM0Ll+SU7g3D0YXcPuBjtFgXbYlrKyZbPJkyXSu6
rJKuzNO2KP17lp4YArPAEUvsb5BrtLLoGBAWDAl1OgXoXMU7/JZGCrtJkbKin/CfYTg+DzcXSsrt
ryCGzkNSuh6cy+inUAgqWDHAIMWhrVS5GLQ3pg5lKRTWB8MRqhGFGESkDQtdYa3RUvyNJGMU7t6K
bH3gXXpQ23RQrZbURWhj+K5wA4YQ+HMZJtxfCXUHUvjMldhAkow+suRcsJAM+bZXf/h8eXz6fDuR
O+w7VgtSsCVKs42f+b+Gk9zZFbHLBQ5TUH8axp4OZpYR/gWcTu5Cxn3Ns2oQDXmvC6Zbc9OOgHS5
1LGjq7Dn4c7c1seJ3j2Chic0k43LC0wDniV8Mu18B4TR8dyLMAtj7ggfJwlZwyhrZksye0ryxkel
jd4TVYhxGL7VjN0lv2D++NopiPqZ9Z8Jz5miu2CLazVC/sz4Yafi94Cxlv83Tjbep0xfATpUj3Vi
DUGI6j2gcF1L4zYfF5zGVNZybbe8f3TZvoM3iYAbAzUN9RG7KtVpAlZXeH7aIQ9R7YaCU874dawb
cDlE+SovJEXZBm8rchk5Sx4JlbWA3SM4giWI1SXlJyF4CetVFj+03su3bha2/t29A4CCr8aZV0T4
EmMr6qB0AZMAPreYAkiI+sCCh1UfnvBidx87NrTs0yji2A9ciHCivuPf28LZDhztwsMTZAxvLHbP
Q3htYpO0uqUBhci2SMvqLy3ZpgSMmDDufvQNF7BE9XBjYTMqyBqovuM7hPda+A20z0o5tx9+cG5I
FsrJNv9J44f0YxR3AGCj3jNSZK2tuNWJpZYkYwtL9hy8N5jVC/MELRNm38iIUC3Kfx1GHWhiaSQW
iV5Nm/wtsddCK8+aEipn6IJlherKIAaMsCppfekKiit6CrcuXOYouji1sK3IS5GRZyv+NIRxjTxG
0zVZoPjrBiIrc9gV7K8z3R5wy3Rx8A5IKCZ8Dz3RjIsZa4D1wtge4fSvgh9ezaIDhESDFQIAOqw1
HmEA1mD5PGRtl5VOoXqYWBPSWLCxcxkj8pDLe033iCkAP6X1FgZX7MKsqUDYCSRaG8SDkSScgvqu
4XZRMBXU0izDeo8xWNh95fOqU9fcyvwFR8lEoA1SDrjCmApPn7pFfB8oADIc+hJczOHbYXPJQ/Ki
VePPQigNkfpEq5Y/jg6cOXgrffHO5Fdxowhmv3h6o0JEwA4PDckqoqIc2pStELmGIeLi2sCBXWUf
Ib6CkZ194Ear/WPOox+znvorRXtGa/In//crwgahJjaGa01zB5VviNqEpndVfkl/YKMtAWaybYXr
hti3HZ6HPoZn2ZqHx2C5iDoY51M4O6iMA4cOr0UJrLkUbosHsiENxp4YiWkyA1shKo+qx/9weNuS
CnxQufnvMPV+p9YeoE5j6PiT/VKTul9eBm5B/Bbe5oyWGZl35mST2yhrfJboP+uvUnA61o/oag+S
9t5ir4B4Coq4YWMjrRkEaTnDm3SqM541yGI2vQIXQgeKArvmHn3ICHmglWf7CP98pHFsbEIXLrbZ
rysUrfDTxsXTafrt0dphy8kycxmp7fmP+UBgpBiwh2At78lI30KWXR5TQIsZd+gNM7y1FSBwRcCg
vC6ENdcknaeP5hCrc9qbcVXAJUa0y46HvSCuJThPyq6GUlqCjw3AZnPMiamjHDF/K5CvVA8YBHvn
gt3arXxwSLFuNfeArQH5B3Xkr3DjhVdH0AtWoTJsiY1veuO8wWIxqu3SwBHQRZMWUO4zjIDWOqAr
cNCiJlqDvNMJFQc6fgMzFFbK/Az0qZjBYJzHCICfqbLjtCe/XCycJayBuRFBLvP1sJFPhWOwmS8B
6tfjmrqov4BaYt4WbxTd3OAUMDCOnOsytwFNAoyeIhtzdy5t4ETSO+mnZxNJLfje0UfIk7H6dMfc
tqg9/HC8SmdXTQ6ks3NUE7okLDtZnpIgiTr5BGh7AIXGk8g2VdYYMLhXpniIgDKUhA/gGTQ2v0pL
9lN9A5XRwCF/Izb1G2OfYeDL1k2CkWCH3UKdlbGRPnFV0KxAijd9FNB2Cfc1ccbYyyTmoXXoEJhi
QfvnnoBq4vJtgjZ0zZsqXrgXxfiVKs9FxhVwGNDsHKaIRhmLO6E+apixIPrCZ6FmD7DYEwbWsgnG
sAjGIso/QhRJINsBjFg3E2E05ainBICIlT8GkTg2Qk02j2z+bZ1FPp0BnGLmzX8W4KwEAeqZT1wX
N6HmbTJMvudfPOVw3THtsdZQBhg2tHA9k06hwl2zc4uuay3jYyXbOUtTaxWyaMePQnkmlseJZ47D
7Js5CznXvOn/AKJ7C1CI/SpHZDV+hZsptAXfmaDgI42CGMv1RiQAkmiEoOA1yiEQdqj/8cHb8l0S
F+vSdmottqOUvGp0Q/U9L97C8pb0rAHuyudgIG5ykAP3+zjGtQlI+4VINFVCD3xbbD7ZuPXN6z/2
GSFd8ASg/qv9VWyb7eT/+1YpeLiRs8vlNMAD2kEtHlDgswUvbZBA9OQ/i3MDbxbkSAFvgIqxhuPp
L0aBaM9teHxLsAh2tgPEr2OeHUwW4St4J/gMQTymzi5UASemW/hEdx895vqIZURrrhQ0NqvoXz0e
0m/UzRC6w5uAyTLdg+RwzmBI47Sw8KWryYPyDm2cCEf+GDZACP3ZIDDoI5+AhKVu45f8k0pfLXgi
LlSdcVqCOXgTAXqOginLadOjRv3s3P+rSTPJJVmZkC88spCa8Ag2D35TDRZ1lZYtQGqDyeNEPPQH
fXbIosIAEtLxYi7Dyq6iAq2ke0cLxcSFwQ0Xy2KOFSK+wVOAQAYS+ihK4bpHy8p9yZHqXETEMUmR
5JbwmWAbwoKVYz5uWawSNBrycC0LVpgK02hPn/i68WvQrQJwrMUtHFjKM5sL6xLeIDcFsS1W21J4
M5qvjqzKs0bSe3Mw4C23aAQlXBS0X5N0KNKCJUjBlqF4JbxZQb4w4oSQMLS/tISj5DUIMKTEk/O7
lv4zGzwJ8XZEoNNvmtG1rD1rF4oVdabCgaXddgIDQwg/PONJwkZWjh76XGGWK/EH/vOhohIp6nvf
XrN626K1rjYJQhSs5AK2CPTi/UYj/EBQd0LpqdJvLBzU4KurN4psrsruq7p3NR53QEewvlc5F2nA
2Zvoj+fgbxj/dRoZXedJduoG0SD7Pu0dVI8gyg3O7fHWAgV2dVJmCeNSra88aW0/vI7DWRNOE15/
8JNNGhHZo7gV8nPGAVHh9t3Bm8ehJR32QWFHX5p+jcUXTJgQnW57KLX3nA9OsitYnXio3TXrqyJA
DyuUZCtBYhkvPcexwdxl9kxXVA9VfTTbCoUT7cn4VfaYd+P8RgEwHfGjukQDGmz1pUI26o9lae3R
AqnFMY4JDjxruj1f2YfIOdfzgJwHwgdiJMzrKpI4e0JPGCj3Jnl0mV/t84Iiw5UYzvxnKn4V3CJ0
E9WxDS5VzcPwI/UGLRpg15M2WUw+TaYinW1ZrprIUX9F4mAINGn4OxyTQAWyRU95G/Byi3u2+iE6
9+rLSo8T8Yr5ziDHmwuprH5k8a3U8ZWRL1pIDyfuE8Ra4aMBx3Wg9mXJAUuEzp7JkoAnHouOipc7
lnB47Au7ms4Pg34wuKE4C6pLBdWJNsj6bVYhKHC0xTiGxT14nVK8OowuIF+vCwwskKMPxtmAp0pz
E44lq7D9VIZuEz+qJYKnYtVL0UYKFewpsT5jNItQSdkpypEqvyxosvzAF59nnl/5QKFXmWDfia0M
6DFkFa4wsNCu3/X/DT0MzDG57B8TWzhHwOOrnjcBugl+z3AQMRWKHRS6SX7mu6rcUrjO0nkzqhH+
shW2JKcufCWCRB7XzYz3Edwyn1XLNa+vCoyql4FgEneBkk114IBG6haA4RI0CFniwy/OYFf4ljDh
+t9G9qpluja+13CvTshOObDX3jnIP+2Mcznf12qEPEcpxBr/nOIdVL1FvYe9Rgu39j/bcoYrbMlM
r2ZXVuv7DyndtdPDdMujzpxvsuY5iPNhM6PyimA/IJ6pe+C48F0f4eaVeAwVwLMbGeZkZxIA6AOp
foaKlwfSuniD1hxCWWQogWZESbX+2hHvkmyV4zwoDVvdIOqbFw2hi2+3vej9O62OvyqvU7NRZ3yc
lL9O+xWmcxU9uNEyL7fx7MIHGMGsbSIxXAww6NBqOvr+0SBuGZvvdHj41XFyOQ75V4bPHZ3bDMOd
08ErLLxh2/S7IF5FzFki/U6Hn81wnYGetYwciXtGfzlRpCUJ3ny3VZO1jz5DBvPqNbuG8EuG4cg8
AuFyHFhvoCXS6Fl8HJXeRfzvY9ajGZgdTj57H3dX5tvJXyXYlcX86mIbJt7ftGc1mizrbQ17klUM
ABrxdxAUwmmX/0v5j01YH/XIlVM9YBlYDILBOZkOE4qAVGXSx2GAk0a8H2xfZfDqnz1tDZwbjA6s
AgsB91vBn9Ibf03syxAgseE/ysvWAG8MIJ96ITGY7V7V4GbSO3OxziE9iI080YfxyU6NFfzBeln+
uiMBeXzTbuVvzyDltLva8SBEkaq8RGiSkBJd5If+VJ+QSBPX2ISEMO7/waDVXOiCu40lv+rqWBd3
cLr6F3OWCm8DwJ72yD1HyX3TMDfz5tke3rRdfuXIsm3mw1iZJ+7v7OZvwu+creiq3QTKTaoItyaV
DX4c+VHvi2GUVx4ENtjnxN/LR4PFxkqgb3qgrD6n7uJy0SJKxC0DyBwbKXGxOcCAeQdTYc9GURsw
ojhW2nEUxtUEOW0aycl8EnwAYsI5YPI204vvoEkSyn2fvfkYWBB/IBwyRN87ihvnUL2zuFX0PchY
U3OlhCfmjEZ8aTIGyVwPoiPwiZcHFumgIjyfDN/5kdCl8Fd8IUDVhgUPEUJIYO05U7dWe445WdNP
Aydlib6jdYcD9RX5d5gs4WdgMBqoq0YFBx56r9uosuUB3Sbiym5KT+4f2L3KksIR/jWR+qbk3az0
j64hkNv0ZB+n6OzByDmAS9qRg+gtxO0hBtxefvHi9SDARrXcae0rHghJ3waeLxQQwIBVXujjtQbV
5hrqYnmD896pb6p/NcL7IHixyrysrqzS5jokclg4QzIHgghskyaBuR47sFMDurNCZvMgnACN/fCH
5ZPmf0Z/YerOiMrw1OTKJCwgtV2p5wF2svCctP/wQxkwbdzf2gluKAD/ADEWbssTy8hjYG+alwib
23yP3gu7fbQdvTtmTUn63pVYwEIk3qbW2Vqqvp3/VI6KTx3i/bPi8tva8hYq25S3fCfQm5eZroPg
2P2NP0woOJof70izoGoj5LeuOiIka2QGx5uxYc+r30dkJA/Yk8Su2yvzzdcdusNGuOJe5iDQgNEq
IEF9UUCN0LPoD3gYC1byBPtRwXf41H6EqjO8tA9/QXXEDJ3SoZXY268u3D4ifkfm6HFIvmXHWrnp
YuFanQLEJFi5Rd9hsnTm/+J8o0MwQFcAa0/+8O1/9UvHcMg1oN9hRbVCFNPGV7jkMa9BgB34k5xQ
JKL6GDd0qgotaWKebNNpviMUCZf+yhgEvABWOP8bCKfngUKl2a42ePSz+XawdYqHxdsMlI6GhuEj
d8k8ZnEG7d1Pdp3DByl+xqM3Rs94uAwW/srmKvzEdyBewdka7szC1r2PwVFQY4NTCfhufWLiR0tH
UuNK+9R15uX3yPobDE4518AqPprIKdxZZOljIn6lPY65bxElbtYt8rUXlLZWvVHvQ5Ar/LokNP0c
FV3d3oQPCBAFXESOCP5Zie+BClvAxMM6/+H+wFsbS9aIC0I9dVzhsKZ6B9FdzV0Or4qbA3c5aQs0
blz95ixU++FD5iWBqv1wiQ4WwdqeDSQI8RojLTB5QErnLb154plSOXBx62vouYIzdKsHk6V5s9bn
Ee0UpCnhMCOQT46yaiviSnn1optqzxD8m/XjD9TxAe68Oyg7kOctuQ/WmQeB/V+3uucuFNiteFNk
bBtOguXCDk8cFBwtng/mhTAGVJmh7ogAB3CECqIn1ymAUBD8hozB6AGl5GCd8ZfRjMdMX4jD4+ga
NUoHfudeADn20mPKkcvZSmwmrIud7lulIS/6txC3WrYaI0oS3HzEcqdL35L0nl4iwTbZCGrpKVbJ
O/pVMDxY75Ca/1O7mrf8aSZ8KteZZhWI5ghoDhRJw9y7+YODZi7/OHFNmLrSKi5ij60w8CBil49w
rxEYA9bPpQtrl7O50ZAloIL9rSdyt8lf2tbh1qhPs3DCOiSFwuIwgt9AGBjCk191WFNUZOBop8Nr
hqH4gX/FT3dXjetosnVf8yqkEYKmq19pwoQPICQBCEq8gmt2d3PllM8w34DWsYLxcxezrgWowpAz
RW30wgkg4jBawaMWtn6BnO9R5FtpAUBSjz5j8GHpuxO7whiHtt3M1BT8lhD09UcarkECR9Fr3onr
k78hY5FRDJ2BOx52y3SR9JeIo7u5Vypegk3SK1rmG0tI5flhTjdQK+OSrx5Bs0kOEfFUa/nDVFbm
B0dkRDZD4RLJa4QcTmXYkEmMVoM8GNE5mm/QLMgwmtx5zWwxn0WEwMAydrLlZ671LUtrJozl1DkQ
YmfxoDUX5VBCwGckp5QtIP2atTWZrVf4fX31plnmCtsjiCXpT4DmIjmXiE05B/gWP7rai6edYNMp
wVVaGGo8pfTUNwvtJlcjcFh6BAv/r7hl40GDlM/z5+l/ku1211i6cvbVv4lmBBYFKvYJIQqt5poz
MaKjo8Gkm1A9zGpTLyFNdJnsJ/Wmklzi/xu0NxFV1i2VfuHvCAveQFxVIbvSNyZ90LQl7Qv5OxL2
rDtnyq3qjpH51fgb4NLKPqBThnam/k7+rppPB/2dJSGkzUqDZ7EAbswe41NAYuRl9/YM3WnIdv93
qMdFZ71kA8xrzJn6LT8NTlyA3uKgXRgdkA4ZdgFKlZ9OiBFtWcKcbptmrxmxL3bMAunSqBtgqF1k
/NjcUjoHHesQ0GrszLF/S7GxtcGLBhrr5YLjW/fq3dcgvmjxVW1cteoloCLXGDWGE1uVdFvomHbr
zoDu92uCFzrhuBNeJuunMH/F5EssVFj+/BvuLvJdtK0BIqqEfxaJFVPGzYIDQXr5H0fntds2toXh
JyLAXm7VSPUuWb4hJNlmFXt/+nwMMDiYyUnsWBL3XuuvFsNr/+o/XzKyRFLfxyytbNVEO878EsTb
4y5Jgc/OkBc9VKREKW+3UppLbl6a9Flr+1x1GmAEcka/hfYBfMuugMwju9YMPegM6vgI6RkpV3BD
FIJTq8PjKhOkNuqYUvIIuwdBXntwNfzDCKY7yBYsAFydGCOCm0L7wxoz3WP8e8PjQxZGNDNcNN9R
w338HcANqgQ/oLCv1v4WD1FOrhijsvBn8oufbt4+tTeWSJtvKo9FC9PY+7Nm7SvDMzZNJWgeoD/8
Zs0y2FfuTWu3Rj5ZARVzpNNwtljyCWuQChgrYtK87buYR295HWpsoxDo7kNc6yVpEbNklCPXeIZG
gJbbEKGnKD3ztUCrJHct3VAcu7B/yJ3/B5GoaOE7xtxol9Fz9KU0j9J9WBdBBwulVmA6bIhnoCCC
SRKwil2bsYYyOKZ0xcF9GFLSRhqN0v0mzSEMH8aaVgV3q6i7AEd8jyuQtZuBj5GrhdCjIMsEu0L3
1ztteWasVahLRV1tTcUZkLRgohGcVTbxlGNCZbKNzQ2XBDaAaD+V18W33tgWzvR+EyzCueyUZ2mO
gfWgPjhE6n7FlS5MAxseDJZ2jtlLaOk9Q243BT19j7a8fiwmISJv1I6Dh4HL34ghiHYoJ/jbtNoz
FTdxM+9D8ipBT5OnTOrXpsVxE6+z72KUdi0oI7srHRz9+AOM0/8wq+NLEf4aLdltdNmuRf9hiu/M
421992SqSazkB7c4V92lF2iPZX27DDWn6FHxz8m38Ih/65BDM5+ap0+6KkV8w6Q/Y+Vb+eNT89e+
InTj13NFJr3wO8D3gl8pLRd8P427R8CnvPj1mR631gFfgzWr71oK8Itk/cqnQ6+Ab5UryQYw0YBi
XnItu83nVRZjpCYrexf9fgziF/SJ6tvaZ2UwSgqy3bGx/caDyehioDreWR9j2otvyBbfPzdb8RV/
N8INPz/Lp7avi4HIUdtEeFFwAgPbQ4UC+ANPYnznm06U4rsUT4J1U9sfl1NpzMec4sEWluAb0Qnf
jPK/uTuU5/m1ZhQek4pR4QTGilEtSPCt/GXNVmkcHe52NfoEgD6OlTjNawfsw5wY9rNFlj4tjpWM
P3zWiXPJFrhPtxFRadRn0DRu8LLtWwijfgXJWdbUlc2ZakH2k3dTzaxwl57BsgDhwikrrbF3qUC9
sTxZ8Jtz70kiwu8Kg5aNcu5HIavAjhbokuizpBkTRLvB/oO8nChku0QiDVkL4arNcd9qk9K6sLep
Au1ikz9rqUCAMo/vNDr4Wu3HN8icWQF71sJ3W23h4MwRJtnX7VpqZ+YEB5p3bLprsUO8J9utTM9K
8h0idtIlzEQ5AY49hAX4Q7WUvV0HHV9Wx0E94iRKoeY/78oMbWCtlFzquHqb7wATNcIUiS10AuP9
47NroJBywT70bCWuE+EGwlYaKNUIltuz3LI+wcv0E87sYBaZR1+9F9C+ufrNbE2p+rVeUdc9oGhM
9mb8RwwtiX0YOV+ZAYqG/5J8o1PjOh9/EdaXct7wNk20BGGPYkER/NBj7DpsoQnBRZH6Te3yJMUc
ABP4rez7VS7ZxCZQnEvhNZ3sBNFXeCBICkDfRlUUtpH4HjZTT9qrt32AqeNOfAD2S1HnLUMFkyCm
+Q3t6I4UDWxhyZ+Hg4AE9Cly5U4Y81A8k7hEl7Kd8CSma0Zn6qywebGK0Z7drR3Dln1UTtN2WTQb
cRMBCaniOTBXozuGR9zRta3L/289FLIIvUfZb1Cn0A0rBW+ks70Tw1F/FtovkiNIDm+tKrdShfAn
yMXWoQHIVcBw29mSf8A/W6xBCCNAGxKvOp8cLf9aMfk6xWRu/UkA5J9NoL16DLnBhTBzJwnXLPgM
JCCRh87adP2DAzYQrsGBKasBCknfmDuIIlEXbb+LqbYynCL5k/7ihDT2chkYP2FwVIn6pg3ou7wP
wdoQMCkQOfNVpHOVLMQVuohMuIuGQxMN0gHC5ubxy+MfvJTvnsht4dq7FPBskTV7ZAzWr4/xhsxV
Q7yUjNJ/ZOTPEbUTrSG+JG2rRjv3kchPg2XKp+Zl2eJpoUPI2pOGmziVMcmcT/9FkxpG7u98Zqv4
AjoL2fVqOMnEhFOBSDIi6YG37Game+h02gzITRscOATAhIMe7Iac2hi6P+LyjJ/bshwDQtuoLiKo
DyFAGKmLqzb8fjQWUf2Ml4yUCp2xlyyLemXwTNEF1441dbFuo1PG1CVj4mvdP6E/mcaGHCnviGAz
36KeYjA0uRXtAprAn95C14lG7Ux5aP/oiiIJA8JzT4e80PwItxCwptx7Nhzx4C86j8lIPCoISgqd
iBrjoQwP5VjC1exhJqf9PSTGyluhUeL4qb1nk/0p8oOELT647qQ+dORYAeTFPzU2TG4S/Ya2Moaw
xGmUbwplbbIg6feRuzuXGpUJQEloUs11EJNq625cBoi6pMtvyxCoqhuDA5DwScDcrqOI8GkuPjXO
8a8kQ1CLcRUJ9Z/xB5RLaam2rE6cTciKrebaERmGXIEFil9CuNh9CwXr6KYWd/EO0LvDt454iLaX
BZAzqvdu4itr+rzVV/L7QX5jLbzAxvMV0HVDMJFij3pdLLj8Ppw1MQK5ZDZIDji1oJ+R4gUoAD6L
gMGpz7d5vzaja9ufuSXG4mKKKbt5UK1h1UHOGpn/nKImjXeisRV428yfwEN1TchdK+2qbsl3Qc0s
D8jv0dPsPyQbC+d+1mWHAYW6lf8gcLcYT6KrXhLAC69JrEv6Uw48dTvZ4IxMM0Kbd6l6ktPvIAC2
Zw+m5FZeRYXjFwuLN1nlso//QlqEkp3/gV++B/2uD1523dpVOtOkV6PZRYccQ//+4F4i2aDyFzUR
CjBYwhquBSM3WMwgETrwAwqLF4HUyDFAaUx8xmtXGVs2LtckBTuas3NlwrMBgymAGDgcFxFgvQVj
gfRyEjg5gH0195CMcKPlD9z38nDsuy3tEuSkd18f2bF4Y5j9PuoRopS2NnpfUly9yVEuf4TapoUB
2G1hPjBwAFen32W+luewuYOJYoZNlRIpSC7IeI5N6t+KC5HMhI/uvlp5VVLtnCg3BXGNXD8j8prm
2pj51xUsI5PWm9xCZrzwHaBmGSPwGVwHCq6Kq3HgQmr9SUyg3DRt56IAjgnFOTnlzBHsZij0Qc/0
KbArPpU7vg22p4oeGjBdYnQhZibYoqdyvAgpbi2OIt5+/NTZg7a0Rnmg84eAKvHOtAvVpc3YZlf6
tDaPWn3wKM+D26+HtVLSwBZhzy22THRl6VA/NzlGrx/OLTSD0qEt2Hb/uP0TWwOXmAg+uVCosjYG
NrxVlDxHFleHCCFKf46YZghWvbrPe1B90kfn6HoRDhEHAsvM0c+6yGJAsEL0q9xanjKiAFLgIpwW
ThPPcK+tTWMrSU6cbep6xWuGj9Rqjv43AidtFZ/SduHl9mePyEnNbLHbDM05AWyCgfkc4oBq6ZUR
zHzld1gAS5NAarho9Wc1ZRuMBBg5Ur6nQ/UONTEf2Q6UlUe41F87kinxzIhWXWIL2hqBijaAjRMt
IFenJjzVwkFEfSRCajSf73i4WwvanrEZC3aNXkXe8DkQ+MbudhCeMYKxNtiaBmIPYpTxzTxC6B7J
rkmtkledNheVS8T4de08WyGhiLJxd/hO0DejqSAApCLUaaZEC+2tio6rrMaWWjQVOhVhY9wTNT05
NPomsoHdBoDU4U6ayUffEQtViO6k8Gh7KHaB/DWUZ8W9RNgaUQgZGwavtiY3j8Q5Ww9s09+lMA/M
lFyGdIgO6Huc2Br1WSVdArzdxPI50JNdZkcCIrB5C3/LON4QDzV+HPu3YOGDnLQK5olpR2p1i15l
2q0pevodSVH510y3QvNdvnNUita5NJxmZZD5Lf3JF9NffxLudkH5EB3rBCoU1R15o7h8e1vh97Ps
y2W9KYvt0LxCZJ9fQj8PrJeqnVR3FdfX4o92JLAfa8nMJXNk0qY+iZ/BAd2uckw3/GpW3JgSaxyO
pIccW4ZlfVZNbF51MGVHzZdmu47rE0ToBg6tS28qrBCxGtVGYutBKaRNjM8anwsDN3MdJvcp1/it
lE6SYldHjzKKgrfMfEvZoZBswEFdXOhkrvGHQChRmxTB1iX8aUxx4ePFBX4m2hg9mN7BVykP0UBV
79bzsjx23rEQxFHyhGWlpjnKWHeAxQHxBd0wpUgkjTaV/tVkB3S9tHqh48RIZ2ZYiqC7Lbur+Hgb
oCgs6CQ+V7SGTsoNzWhEOvhTjfahFtEQ/raQShMyZ0jAYEy9humf7q4SUloW7VejHPW9CNbfzKJ6
WklLfcFkpkkr1bKTYc+N7XtfJokkBor9VW1tXe/JuJ9euubaZtuWuezzxx7YCxyYB5HqVumarX14
Z2HhoV2os4v4FvqpFTmlvNFWLpL2z3dpvfJ6NNUisSYSoZsEpcOgH1bPlDiZ8hSoG3J7K3EZnsZW
IJrpxXuSnDV9ISDSFfd1RHzdw/R2/Cfra0u4/ZS/hNCdoLtca0uET8bdfKiDTQ0Pi/UYH0Tp7pE6
xcMy8GwjsaunSScskYrMu4jBi3MIYcJH+bMTIrbBEeXibaRkRSCoSSeOd5uoC1a4eYwE/qqQa2ju
+gVpVXQ1TZS5ItrMqZVil+zyrMUlE+Mp9RexN4+3xbTdD6lNtD80C82TUwR1JYMJ1GIS3i2cwQLR
KDOz3paklfJqjJI3/GkI5kcpK9IY2a6zo0TQjIO+H3kEko7EiWlYRJ+yYJRFmxpDzaf2hyK8DhSL
A358741yR1J5o01W/Qy4Qb4HTOg/aDOwvhbovVhDzZB9wkmXcfcM+fj5w7dGBWB375SjS5R7HVGO
dNIYCMC9lk216d9j9EO0RDqawPcg9KnFfX40H7nW46ReZxC8HVo3Uh4QNe6E8lVXqwb9aTGXs0uv
noSW0Cli9vKtqX9msPUGjnu0Y573VBs+ir1HgFxty4CJUjegQ51ueKKDi9kv0nJZKn8kLwks7TmS
VTxfBFPV4iGG3stJVfkgSApI+WtjVnfz5aUEtl/q2g5R03cikayHfDykIaLHckXQIZGIshN9gdxm
GcIV76lkt+b24TMCrldceu2UR5sWfVjmYlu8IBdTqKxg2uHJsV5xvkurr1Ke6ewMeU01XXfl82oa
4OcM34vh1ukYYqgEW1nZb8nUoPzF6E5aZJAea1nFGGCl64yrRnpGFMd9IZkzzGm4U/5AR9GyAgvw
D7ZENgvx7Y+i31Ef43Zr9y0cXQteEo2EMKp9RuUv2RfM8+ALY6nbaPXlsYOESm4qIiD+eoB91qS7
kcL+ORjRciQTSxCQGfpfMFKAr3t2Mu8ok7nFgwf7JafByjsgKeFBY+njDzanemn94iBBdsEzxE+S
X7qbdyjJvsLnnVACDTE7fLvxFaADXUGNuEfuP05g4L+cVgLyDAcqQsn/ZMTGSk4R2elDPnHgvoac
Dw2KFRRkCsvmCtTXZLpSlOPnkNGrPntwRfD50wN+5IjZNt2Qnp3cdFxj6EqoypzXBoKqA1Mow0nG
asyrSG0uX49yTjtUVtIfIumgsRaomPFJrhRiGD/WNRvGlaylfq61RpVvhyEak0CExn0T1bZFZzT5
jkP+DndornENfPg+ozTFeAl2l+3qTdNy17Cl8geVUXF764knBRLximV44w0UtpW1M5JfF6yJKoFQ
PqIAyv2TTqLJXSq4XReYiI0XZwsaGRTVfChYTtpamPGsCCDo3VwOr28ZIKQujm6xVNB9EiuGLsiw
0fk2Ot26vwPxH1smS2ty58sxnkL5hZvKp6xkO8D1hDudrmP59ll6TJD7zQYew7PvQhFTJwF9i+J6
GvxMjGELAvnF2cvnqZqbvFzAdc74cSQJhLPE3BdM6LnpZMpRFrbxLiDCmceN6YHqQ5kfMsImJ8+a
J2P1yJJnpH3xIUwvKMhlPOU2+QdPnm7+gtmTExFczHBytNTvEOckv5X+APR4DwgxYdhL1UuaIs+p
buOXTmhHVLOjcJ1wF+WzehFdECxbJSLRr05gIFh01JqphJO6q2BZSXbCvYlpXyanBw56Hj893j61
Zi7YIphGaKCKoM6xwz/mO9dwsfAqc0bGd0LllAfXER/8+RyZtKyeKnGroYVAXqRapOccOiRGEzm/
eJY99y505Jhwr9+Sss3mzMGUoM2EoENiz+d2hFcywQkEdN/YJoVj0N8LDgzOmz//1PcLlFrszJGJ
rmbCaWsZAH3KjVEYJq+xmRRojKMKZgyEI5jtQBULS8r3AD6nl6Si0GzAu+hlD4UgjYy/ZBOfIaz6
fo2232eCZqdGNausomgjCTtmxx0r58/nYvGx9VuD8wnFlMRfLWMA4jDSbNW/MlnVno0PIFQvY2pF
9meWR5qwG7vz+mWWrkMO6m6eICoY8QxOC7e99yQUtdkl6tajjJsHuyL0i8REd+sLhxYlc0o8dfpQ
mV8C7cc9J7Q2LrEc8VHI073Ib6Amu7kxCGY2Xir8rXgVm87Bp867xMjtnmQMo1xGxTz+RROB/4Qb
s2mPgxDPHQ+uIaFUhZdrRZIFgvqsIxF9k74UIthlcIqtOxcaQKZz33Nrgguz9ITqLBVm8K64N9F2
mwxt8BD6lgwI/N3c6vwGaoPMwME7ZaBCmtacfy9J/GrX2JItb4W5JRGWZFtqwmmsxT1bKmP2jKCe
z+fo8IN4RCuUPC0zWnB69QvbiwG6O+Nv6hsHox/dJ2n/J1qLmiTLeg/kxQiTrXGGxHY7obFaOoxh
BhPIRcyqIXRP0x8TEw84Zp14n4qzNcEvCVL1fMxJ5rEVfwRgMXhU05Et2hnNdYUoTxDIDPjD5Smw
AS06Y0ZDyOgQwkMmzsXqN+A6xYiFjYioImGRm7Z0TIDYZxkK9c340TrlD473j2mrtEYjbdFnPqXU
CxWnwagWJzSDRBsVeJZ+tn6uWHecUKWP7m185lMBvQqtYAN/SXf10V+DtMr4E2xugzTTlgAD8DNs
v83cspoV4lpsHB+ETRURktxuwenDYzqkh8BcVvJRklbMea67pLomnBU52ATNQ3dyNymYiSlB57lH
ajRRdQGfF3PYJNdOc4WFT+xqR+7OWv5GeaRXtmKDVdgBIWj9OSW0JwyR9Wg/bB7WX42vj9uLhB6y
H4ODjCdCNF8mSTdwI6OhbD8ekOJhYMJQmqfaGygeloxvMTr4ISXndZsLq9E4/TFOgU6RzTio9jCx
2Cx6cSeWjpDiPlhxgzTy+MX0UYCcuta0rexNxxXUJGvMwhqQgHipKxsM0swuKO5V5TdL7OGYt+uE
WQv7nosikWsGE2bs6AWKPm1eAov2M+1PyQ7jbA+Oa84kJLZAkdzVpoj74buwfYzg4WcteEuZwNGF
lJ6jinTScLqb9/WqRPnNOU+aXTnLbh2ZBoPVznzaU+lZw6fD2Rkg88S3Uy46lKvllwnMxG7pV7tB
v+Rf6pledZTAgDPthcs8qxF5jJW+e1w6WjaP1tkyoOBnxj7nwy1iOJjwy8Kp4H47GMXGBCRirtF9
kLJtu2Dm1WENSb8n8c7+8P4ISOiK7uqbPFoHQF1Ghw8W0B1QA7Y7tFgsRwu5Wcfyo5y1xRfntX+b
a98s+Ci3WasANicZVjDiBLA1aT+jpwkQ1clu0tWkzG3TYjhaoOQZduW5XeNsU/2FdQECqlfDj6C9
KdcKAJ4FZyYdKI1A6KJZ+whDAYfzumN9o/eAsY8limjEhbxMMB9vkAJ/jmTLYep17zp9xZSVjGHy
DyRHW9UOudG2VeMA0dBe4pEhSegUe/6MMTtlWfnClGIRnURQhv7S1xygYmurDnxRdURuLtraUbBH
+pwF3ngE9O6+n8kORAMlRRWgSZ5U3HLtLBsjSIzyIQGx1VPr4hF/l2I1ByAgQXFBkl6y6NfYEmtq
XnWbGkYfIBepzK/wk70xBYi4C6hz2C4p7pk0mzh5iMLBJxJjTm7JVUD4vZbXOEpVTMd7DpIK8Hds
lUIIM8V3kXazsUFl9oFf1KaduG7a0aoN+y/8us1NC+1U34oi1xXJUWeFPD+N7qF0owhODYCEWa/F
v9ZTQ1iePWAgExo6ZxSU4dlqS/qVu1sFaScl/aKhBrCD+R3wzskchQnOeL8IV6738oZ1igjJexAl
ZRlrAcymtV4SHTf45PRFeek3fKxISOk37OoCj1kGWIVRCSgT8YrCfcoYGaPLuRkfFOzaRcajU3Ec
9nSBtJaje2ut2giirf8AqdALuy9AW1eavI0pqh4Wgo3gGcmw708LnJKbjhhBEFmy9DiXylk/Kz2E
MlO2BdMCyIb9YdPjDWSVS39Rh1fgtczju/j1S9Bjc0AyV6E1mAZL1lhZ/aGExge/TZZLVoLPxn37
H1RgxJbPMK+L+rwmBEyreAvwty44DgbFrjnnoWE7YqBSDtGKSnBykqTlcCt2HruYzrlQyyzP2W9I
YbnfhcsigoCUtsXNDb4Flu/DJzhFTMNed47LEy4kUAmsq9rR63dCeqCVJ4K5XuDY4MfCNXIa0tZu
+ieShv/zIG11bI/j0UWKSr8NhNcgkIw8KsLpQ62R3xX+RYxb2PmFX90U9UjmW8z0oS5q2CcDL09M
j2DVnnwc5gOWeQw4RCUVoCkKmUqmtcemlMJ2MTllEUcJfmV+lVgVRmyekdJi0soXrfzjdocIqmsS
37UT7l6+QHjel79kJ1qLPaqHlThtkCFPaPJhTw5R+gNcwV5j/Ve/RUQgmTgh8CWsdrjyipHmXVe0
OkGQjulsd9f94dCUgAJ8zlgW55JjlNOdQz/HloOAPCdZuFTfn+GQBlf/FY4+jjX3YzYQxUUQ/axP
oCeuAtdeCqOuTZG1GjuKvQSVAO5JxYrccGtBvTmaTk40yzTsnlvBRsIhJf1bDdcVIkPSBZEsSEy/
e9FE5WmdfAJIcDKV7eWD7py30+CdLhaygppj7DwAC9aXIi8zL7zifQXCs2jwhhiOBmcUlSvm1Lxy
YrZplSuZJZJ9VW53iAYCMrsvUrSzWrI6lyD5Urv1eiauZNmNiSdkTXsergi+pf83SoctjlId66K+
742tH/803t1PeC/zZ2lsXZ6K7FTpLaahDV9SIyUzWmMWT6MrKg03+UrFN/I8yZyn7DMM0VR8CwQa
yC+JRFc6PPqbWd4VNKBk+armsSNlfJDXKWoCUp4guBDyxB0oHry036iTVnVcRr2cbACXTTwhiElg
c/bChZrbdQMAFH+55kUhb1ap9hCvPRM8f1ZDatDjigCnV54itQHMEwFEM300uvQKu8dIISDu8aR3
3F98OPohfw7eUqTCDA6ePBVSRCw0Of7wMPGYquWl6x4Z9Rk1TuizIC1Uvm4LXMtrJeMOTqEdvMzJ
iByTetKYCBtTrwo/QQ+gq6Dp7pCC99rTJ2WROFHkRPyb7mHOkb80lMStuBGzpYhsC7EVR0CiXZjv
2QUBCQQF3oBBXXqb1bKqfmJr3VKnbP4GMvNjx/V6gAQY00O//QwVzqI/+9K+dXlgjTnIjptSO3Hs
ftFPWr0dG+MquAp6pA7moQ/mQA/iBigF8ALgMx62qOuZam/eGwJTsPEWAsKTs34JfJsJyC9PyR8s
EMyDuhEXHB56uSJZDUyLeNaFQD9ZQqqtWVeM+xSBxvDmqbtUAbL6D3jslzn2nf4aT7UVHF+xCWBD
BxSKyxbYhy2X7OjumBDwnF8HAgK8u8ud08NQxnQFeMTCsrCUZY7wnovjt4WPDsRbDFdzwcVFtpt7
drlIN+rXkL0UELj0kczxUCgY4fUtK6bjY0bgLEaDZhL3Rs82Kq6pK0ejb7waEb/6gHRUymcuNBuu
B0m2NfcceQwFS5EQZnQiDm5vUJ9LlE0SC8FHs/I/4yZvzEJpS0CCmV8i1CrdU/wCWC8QFxoYVPFu
OfRca8kM3En0rq12s0xv5auh3T1T8uRV6GNzxod4NtwanemRwCWmPtJcWm59y+YadpFbN59lTmzy
X3qoL1UqLXAPIJcjpO6vS18ZkafzyCPSlWZ0Brlp+tCjp6ETSu+v1/F8POSRqNeBulaRNcgcRCJP
+1KYIaAXf2J3E2IEVoqDqhB1JpuziFC+8hI0HeUENEGAhcZIuArEYX1OatAF/HHCawgo8gFORD2S
hlfPJDdhNgyQEiPyW7Zf/G/lffntEye1WziG+iURf9hyQlT+3Db3Mr9e+9fcwq+y9H3Sstkqkb12
L4xwTeo0zU+Chhx/RhIfS86PrxaOfSJ9kTBw0FCmzRYLCnP2dQgaPVNYaKQxmgI1oTJsAyRcyi1X
SFOaudRRh6+6XibFwlM2lbtz3wZG4vqLV5c8GGBYxY6COQLZtppqiMg8C7uPi3emO4kxKtelpqHT
pfqV6y7ZeeR7tERslcdUOfACxAusPAeJWX24Fp/d5zBkO7n9GpIziJmL/IYHMlQu0MJTnNcAaSIr
S4ebzcoPZf0VfBZe/K2kKOgZP0gF5HcAf3aybVlfgnAWGzIdyFpAjXMIeGgl3KNAmKGOZYZQPELM
gbnwXBn9N7E2wOpjZkCnQlE5WXT/oFzmeEHDhr+s37dkwKQ/FSRbQbBRTg/BNioJ73oR1y9/GTZQ
0ach+g47tbdr/O3Hn7fynwvBw4zKdqJOzlhe3HYnVnPc7e2G4AZYyeJKWZqFXJHce/QWwDE8c1QG
Ed0r3uBQXe1WkTX714rnAdcqLs+7SOwdmifHRdjtjYmvQsvRUtzH7vPzLVr0Tqidhz4DUeSEXCuo
gTlnZHRwGiFb9M2VpOiO8ZT9Z4vH3MSrgaeFtm79GHxWPNvkz3xEsItnIBMT7YBLQkUcQgvC4ZID
UQv7lC2R2CT2RuuLPHKcTfEUSSrkMA1pxVI4V/JGNXcusYA8GHv3RpzNRGIBdKWjiXYOxQhIH8sM
kzzP8UBq+wpqW5QvRfoIZRTuRMVNxIJ3GbIxWRFHXf9K/U/67Y1BH2NDSmSuJfU2FEfkWjmPAWlC
VKGQ9lYJexOfQGqQnyIfEn8X43WKGafNnA7FltoVVO4jXE4uf2uhwDHQHLJM17ceTzum9IbIXDaD
pFwOOJKYFS0k0KxLCqaOks89kA+jcUSEF61jJ8v8zV1cFziK9uDPEfYD6I89zi7MhYa8t3YVTeCE
poLsU8mSr3JiiL6VZu3jsQI3KmaGZVsq0tdDQDlMThrOlwSrV4xFs6KNVYePorlAoSq4P9QI9sHe
rPjxum4er2okVveyXuLGMg8SEejRlWWV5PKKf++FCUlJJ/Jf8PfjIV/46OnxXoJASdfY8hdyyfnk
OcUo2mm24a+AnRd3Ob1wDUmBcL0mlRYUCTHd735m+gmLnEcXOsGpuEqabV6iNOmgrQggNDe38f6u
1iWqS6pmUVIHkkfbzj5atNxJHulbmSMQnkUaLKd9Mbnd04eLbC/aNTagZuu9CGVAe80HQV97l5CM
CIbU7b1pnumS58lDIKRvDYa1DKFnuHPDx9kjZpqiFmhoK37ne9YFX38U3p5AZSbB/rdDjmy75Li1
yiyk/JTYKOJVRhiWmaLVrlxHHW+HKe5GPJmUB4C99cdc+coXotehnbuvZni4Ma0DC4tpRQm8uarb
1B2UOJsnhblmGaq0C4rYPxHFDp8Ta0JyQSh+u0D5QLtJ/oussjoCodwNf1mE0tTrdoRGCulZoCVh
uD05DDagUD2NQJBx5cI6YiGV8imxWb5DLeAq1Gcq3v+fiB0ueojBrM4d5tr/vML4B0rLkcy18cyb
tbs2oEDx0sSrT+kU5MjM3vkyKOcM4LhT2nSBU59/CXgnlan/BOlvaSGlWYqtUrxzgfcXvgExLxby
H50XkRcDPWXx28toxmAnQCLDoz+QwEmV/E6xprDNRDyVwiOl3e2qdLaIxztxRvRSADbGCTZPQOLu
4ueIH6G/9wj+yrubw1mRVTdmzL+gG+W7zLsc/uQ1ORsORxf4oyd3c3FM+l3n7iuJHaWfZ9AM7Yx0
djpwDNKFkm9Gj3qVkbrLYJ3RzJhj68/PHu95xpreJO/E2tQAgrlRwXu+1IFAN/zPi67Zkjzcr9vh
7UqvtPspmPUFeaomht1aF5NGBXXMppdfoQDQxDebuSVO/pQXrJpSLvSf8TPaVUqliItfNYMPJQzO
dqt1ni0VkH3XXH1QKWWKNQ9E9Gdr2ScoJwFLKD1WAS5PS3kVq6zVN54ibKpjRvp5QQjGgJh6KZGP
aOq3lmDpCIQqQpKlSU4FiFuaI49iQZmok4QIKIuP8TgtWqPfQ0OXSnKe8eM27Ri7VrsMlJNPeBL0
L1i5djPKdOiynyXAwMClDhyJ5iDnjslra+o3r/NkYBKsTYfMXe9HI0A/lw5ZftOzLUk0GJPYglib
Z+VnIS5S7dUXjiZu6VPOmMI4lHDqLxGweXY3Z2SHUUVZWC6ArIhNEZIzbCzK3tT4tugA45hoZYqd
d/i6eH34ZO/zQyEDoK7RS+Ag+dyl6VPmaZCEs9R8h+v8BzgZPdBA9wUBfm5Og8O2KbgiKd7BVBaR
GR7GlH/lfzwMVLNVN7iymieTTOvR+tuX65Ilpe/w0yM8Q4kP/+hmX033pFBWoNzB8cmPnZAO3Lvj
49XdTNImToT1xP42MZBpahjOfnT911VvJvXprB8jAJF5wDLgOC7zRsqj7I5znMcXD2Fo2vxR0bIZ
QC6y/dKng6wUTKFBK6Mae3aHEpFyl/9G7jJcr3LDVupvsaCeecS4GQe4mrJ+afGhSeszrJyhHvlN
AzehS9Iv7e+8FfpfUJQsVogvWVMivmAJ4Rwj+vTggQ864OGgPUgegh3XLHdR8wsNt2SjPXIUjvrC
T5GcUWCDkJz2woikv/RSo50z3atmalPvJ2oIeorQG0GPEFn9V4ik6q2EgYjkMacE4LRQ8crrf8y4
ZKYGvM5xQo4NYexY9ASEgbyE1XP88JZhbGenoeQcXmYnsP/y1ncUW7K0c54F/uEDRtIouIEBVVYo
/AnJTvNZJe1XyLfo4CQu3virSTUhgazmTRcJdBo/bygPiGPmkTAJK0p2yWk6fqFgunLXgnaO41kO
DSF0HOF8bA6KvA2ootIc5v8P56v1m5kHPpIyQQUfoUBJYxu+E69YtjTtwj7Qcidy6XEHqWtUIefW
XFXqWhfvLUZPWpo8Burkbimr6nPzM4lyJmECpoOzE8o9D08VZkFU85UDKKB1y0CjXG8XNhuXHwad
9GcvmF8AeVX429Z3WT5JUQXwcpD4eJtoLPGI6bMc+e1mcHlIK4dYMOSZGWK3WGr4ObchQysTjKls
wmQWvVOdXlA+1g7LNwYnC8QfffYsIjTX/cfReSy3ioZB9ImoEhm2EkFCOVr2hvK1bHJGpKefw+ym
piboSvCH/rpPI6Rj70NW9FO6TKLLgvM00iuxPryR/2p/Pspui85NAuaz6o5nbNEtG45O0ts1eIjm
AWGAX6xjnIw2L++MEGlBCTwd2JN6UXnM8z5ghgQ2M86d2D8EJx05uhI5AHwz9JWGLY0RJIAV+W+s
blXPPUhnPiGWdlR2K40Cj7dGih83EHvz+CEuIAT5BRDUCBvKnwdiQEviFYoCog6D62LYLjDG4GxL
1J+BapcKDzW3DNG8dmhy5psD0JsCiRA9VcJV+NVIDw0PfNmzuHuMaubpr17+RMxA1exXabyOL3fy
Pwx2RNSskRCnCJ9plF85XCIQaMqlAwzmg4wGEIK6HOvFtq3/SRlzTp7Q8GfSb7FId9yjxbdfGsi5
joFQ5TRUOBWOVAIhQsmTmN4ThnajGBc1Zd7VNfW3NVk7pEcqzGiymTY6iuSndA9+2w7bRbMtVZoJ
e35yBeMOYTcMaZL0FTFk4O0XFgjw9hTuCjZxmjBE34mMDymij+dMTK6qsBeTomV2RDDMirJvNf+R
97LudOvQic7T+GuOr5DqXQoavoPN+MNPilEr+I26I3ki4UIEILgL2Rob2oIv503sm8JkFha+DTz8
u45QadhbjT4cJr4AUb8q9fHtvzYD9TK4w9diScjEHl+YZdqS2UWjWmNxjoCSvTk39w8ZShMqfBAw
Igf1pEnXLPnXZ+C9yAnbKTipYdeSs1rqzGEA9nR0RhAxqK86HchbQ7jIbL2kQYvvpKAzi+pDXg0J
PRjnTrvMgpuY73HqysaZCjv6f6mDHCFU0hYJLc5TJIdOQg7GPEBqjW/voHCN4l2XmC4xxeSzYbb8
Sn7nkt4PoTssBpReXqsns9PRVZX1EDskt82BbX58LEaPslDuVUwZIxhDyDgBxSsArOxFyI208how
YAQXOgagD2QzvbT9gmH/krU9l79LckMa30KDfcoMPs3+AfBJsH1LUeGoYbSc883KyEDH+IhQSRDX
zegWThdT80Iufv7niJ8LcMDgaMCuRnTjudANtBh9DxqsWg0+Wn9NzEuqfDGSQT4dWFg45DIZqX6i
DSQ9vzwbKLAh3sUZ2GaJmqdBzmEme0B3YeKTqZdR5etyPxiVLfqrUtx68RXpNuo/SXZfZHVhuSms
DCdPGuyo7hyXCPuDk+GxB/WBp2xxH0VyOZbeIdJ61QYXnOi5OIC/EsGTF+tTQRPO3wSuBwMJwo0n
VKcTdjB5hQvDvFbDNadeRSfuxGstclvjZWF+gSkDL4+1IB2BrWmXhJDQpuA8Jo27KDk0hicz4OS9
itiyiwwVnLhNwzao34qGNFD38nc96/gq2k/+sNKgbmVzypgDGju+hIeHvoOGsquZ//av1rjtcfQi
LxB379VE340T8mPfK8sIbD+PSSEVTpj/dbDdeow+usohoaYoetpkJTYVuEec9e2SU5mGT0TMsVP8
ycUjfkRAU0KNFobVTOPhO85xEWPJ4j5aUxOD3aZN7ZQ1a+TeJt54H4OdUdsTCf7i5gvyMhFoAq8J
jHD+HbiMiAuWXZ/SMhJeg+7wXaQkcKsBjn1+Elh18whJiONQHUFvqxliRdMmwPusgd9RuSCRqxo6
iIJIH3GVUJSGBIKDWv6Iquew+JyTNJjR5JNcQAv7UtMcwgmntwFr27SEkUVDC0pKbNzqddkeyISZ
yd54N/A/j5meeqP80XI6av1tcI/i07tfXYQIm11/7qQ7+lV0Z/iPvyaKf1SQ1WH31xjQxIgT+ha6
RoVsT2GlEiHK42yf0H/UvUndIMCghJpI/jaqCxkNQ9xxRa6kazsXvEcnUDHDR+JyrY4YC7uxRmOe
K8qlEzIlaRmtNNtU/uZ/nH7w0qBSZk9lDkJyntXufLrCePCu+T436oYxPGf48dSr7Lxc6sIe1xOz
trtcPKEKmPXHiJhTfKcEVAFTyM6YWA3i/aDuW2kdClZCmcoy+aVRstNucbgHTbodGbRjTxjOeLs/
mlMaAoKiQoDCa2v6bY7qd89Z45E+iDcT0bTGZ6huqQ8rWH55FfF2JssOf8renPbZ7pPr9DK+MLVB
yYZC59hY3ht+TI6lq7d+NljAqVUYaFS/vxnKmyLgOecdxnYk5Z5CKAVf8pxs/JBwoPvTyzQQ+jpW
B91590/T5Mhbh3QGyCvOzFgExcwuiLyhQAvUOe5wTwwPudxS5aAceQapN2s97pb4S9ILA/Fu2sTt
ZUy+MAOVvk04mxbvA4scqbSnJK8E3eJIwY3x2l+5nI9XCJOUnHK8Vfda78W1K+/bR/FmE5g7LHgd
RzumkGB+v2zcFBVdpSvxzMrBHocTA64ROy4sMkooAWntWlYEPuwe+67GpUglWPT0Md7a/T+6aqhI
MqHwIG9POLhZAWxMEvLXgi8Jy1vkVNbAxBBHVyh5hK2MY7hmUrOa9a21pPwFsx284s8GVEv8wF8t
gt+jl92CphYBht9k73M7Z4mYPrJaf/qmM2FsvK3gZz5wIBoTc014ELbir9GZsC2Ulbf4xNEy2NTr
snxNK7+y4m+udvE8lh08U3ECgaE5F6MDFQbIzYBk9DWzfLI3uug1jVfQHpSuGZEUV41YOLeEvWjL
XjUv8Ae2wJAT5uyBj/j5dnz5KocxjA6UJo2OjbEeVVkgpeDwj0C3tJlI4wSpB5ualDDdmrEtPsZ6
z/CGKhAeI2E13bGyVourkLm8kv3M8J2aIxkIUN3KNux3IRdnujAXy+LIgueVsVczm2T5NII3lgoR
TZQZK9LQuhaIGFgMXbnnHsc1bgPcCZq6EYaN75/TyAvrC6MLqgokpiARmpNbHkQY6QN1uYmOZTBd
n+KCW8RKZkSBqUMsgPw40J7r7FHK+1jclPQ2ZjbRfihkR4JWpLkoolKei+bJeDlSwYJBd2T9xe3a
vyjEUkgirKt8Df4kd8s9WcjwK2VdAvNN9kVyksVMJm1ieq6WzdWMX/5HgBoXwQ+OkYJEMPo556Ra
B4cMSyvw6YGe9WbxUCFpfKqLr0ncB6eJcynehcsJu+tiV2NZ4nXZqFwWfA7toFgRGxP6KomJwfPB
XkoHEaTE+pYePtls0VhwLIbJWvRPzRMqocSDax71aLw0KkU0P7Jumefi2X8yF5GopOUsCIPoB5tM
gUDXuOFfk32KWU3bB9Wsy4qI1TdBAoIG/18pFX6jKrowEIMMiwc9/hO/VOk452z7VSxsC8bBB7Au
DtbA5HPat4RQWJ0p/eMWz1R95htaAUOAxE1+UKY0KHscOpVrxi3wypmaC7s8McHAcO6IdpNAs3aL
boXsdjP3cCLpCpAxcjOEdRpt7VOhxRPvnyQ0jbe+QfEJ4Tkvts0nh6Q2f4FDOHd2ezD+Veltpazh
b3D7gUm8qlLgmdhwtOZJ87O0y8+on/W5ec1iRU+xNlmmE++deRYp6bn4z0E6YwiGiIxcyTWUN6Le
05x+pQ+J8U0H6QnxCCM02Gr9Jn09ombHxooO1mLvIAXDiT85zIIZ2Xx9P9auZMDDRexNOcpKe8hW
dOsM0taHHSFWqpMysi3Hiv9msCTtXQ1/PeXs2YzRdAgSUnzmdni+FF5/7tYqSq3mDuwNpLAT+z3w
w/V2z56DtuuXXlR5HYjFlIEvIzAKsstLohLm3QAYfmtHY8SSwN2Jwa2Rm8ydqU+gkuw3ZOiEYMC2
+P7gNdVytklXxqRT+Oe3Uazy7BBkx1o9L2AaqPeCHr19fwxOseTxrTLpI8JVIYHpf4Qro4EtDOqp
w4Oqn1VmUnhIJXeaq+Bus7HO6ZHqYyB6D6WBLEXol4MVPHWGtfNsL+NmrB1GDL5Yu7OvAoEg1RyN
yVAVfevSGVhsehj9b2wt0exkNTdYcwi7oOQTtlF+Zf2pSt7C2CjVmeeYPyuGjPFo0o+6TP9JmAXr
j1mLMeyWjNgrp1XHlo6LH+2nfph/Yb1CdQYkwgdQaQtWNyouIPQOehxi+NDjBnhSHHnRT79hr8Gs
YzLrLptvBC/ydGbklV7wqh/d34Athp+H+MBPj9H8myMjl/Hmi//QmzLPwIq3nIdPjLnQdi8SHeEM
hWWbOJ5CeLddo793GQl4eoOgBHrNRO6DlhJCpEm7ng20R04DjLJx69Or4m+ZR5WPRrVRXantIeX+
r8HPiBVb37JS6sw0ffkRa0Di6n1X/LWP/BvjW1381tzE1REWdEGMieiPg3UdLnvvMnwofgmYVcB8
lu2W/Bf+CPRCPm/jzHapp34WPU7I2QsTHEgnWpO42XNPl6Iv/Qz8hZrl97qHlxM4lHY1cIJRiljz
8oTUkbmhZjEe9NV8eiZMY7r+MyFIyZOOBjUINolgZtCcl7txhbELW8KmIYXkGua3BpACSYNmLSJm
xTeOFYbRumlPnDsKrr9LeT4qUE8jY8p4KZ+cIX0M1ZX3Hpa/8j/+POMp/yN2wPEflPEbJ9yu+6XK
q7lGT62d1cOOORnjsL+yfBm84SQi74uSHhBXeqlf0k9k3gs4ErNFJ7SSO88VbLnCYwkfzh/psryw
3XLiYs+YyPxfq09hAsO0VumHpDShh8w6Px7JDtupdg0fMUUeNA7aBJYbu9LvyY5hp61t86+Ub2wD
U1SntMGl84XAD1cHBrDQLcP+OFSOCe5i/Ka8QaXTMJVB7hG3xaPImblc1dlPUnskk0kkgr5fG+9u
1ZrolHfqsyjs5YsPLd3rifBUq7pwqRTEzxa9olsu2N2f0jwxkPZPkLjq2T+mF1yZG/nEr7qluemE
NwuZSUyI1NqkDCL/m+2EX6b1IuI0kGv+JxTTJFzcjZ6WSS/7hTLcbXmqL9IRW5CChjutUeVVZMwB
XX4G8su44b5xIrxv5OJIr1IjKfac+GuEpyc7NokDKPEJaFftXzhtaGto+aWzTbkeXyB89HO1w42O
I2Sz2Bi3EpTaq/WMa/jN8jP19/a7uSE0Tw8G/syPWF62xCB60ULt4HI4s3opbuCqT/i3dnNy9W+U
spX/quAacnv/QsTS/wCSkOwCmbwf7rmte/xNGT/meBX/shtBvJlL72JfY2TNXi98vZ+obCmndY0r
CAS9yCqUUxIzQKQbilCp1a3bD8rbvdw/q//kfzFHUTy6JqNa9KCTnxuufCl0+yddfppuZ/PmsaR6
XWbp+5yh0Dalq4DTdYQz8zKcpVMfu9ruhwwiyyO8+5X2qWyiDbIwmRdbXHcqGwmkyJZwG0MI0dZe
wiqnSW/FreicUM8B6oDoiJX5F/CXjH1xevco+c4H0YIF3eE2z7xV/gqufODSotvKkb5yjyVR2tIB
+ksC3kMJ5Vu2M/wnypZNdbJonMgsm/oCJkdM8ga7seoPcw+QlPMiUEnySVvew/eRZ2bX/Kh20a3z
JX86Guw3WA8hM4jF1mZDwgPrcSV6MojGT6Xy4qC+uGW/hzhDJYHFWXs3Zk5/xA4HGcWdfV18oJq8
7QMpbz9+6D2u/vFfeebQe4BdwTw51U/ywAl9OT30P8JAXBhK7A0cpX81IKxfFa7vEn/UgTFmM25R
ld83DG4E8H9Saa8iWPFof+eXSQckey+CLfQqdO043dQLG8fOQGfk0GDqfIrDeZIIANHZ5p9LrmLx
uNdCqPa+UwNf2ymEobBR6s1DZYS3OErCNxKQ/lNCYhkYFhTqJTavhQ78Y+QAVF+Q7jjP5zJxg+pr
nNEt3Phb6zIHIuz4SKR84BT/A2uS10/niDRwNZmzb3M5wpn3xg8pZXYmN9lggAYLuyKKCJLLnWzK
BSQnI7ndYPLdCB5RH/BMVPfIGxUpFAIFt0ArlFDh1kHqXWTiSGsBKsdyvQ6J8vTrMlpzl2MNZOdi
krZPPGQ/JCQUh5rlgmsA+It5CBauEWKxIIOAuSy2VUvCyW3BTmfEA7gW7ihEhwxAzwEdXVihlA19
tu3owhOR1QNHriGcvW0QG6wUxytNgJizaUUGVm/o/7rcNs/mwuWer2lkbFBEiYGv/U9kL4mvS65c
ARGjmM+5vHmNckrjM5Q79sO3oyVOEdrVTdo1EXfsHRfJ+GtCeoXzqV+5lGAsgIBVvQ+tYVMxw6zD
8K0eI+Q4gY4ieuqR+w+GV8lPrm6CYCeOqJfKZMchHRVcmSS7JAhiMLE3uj+ZV6D+kBPMy4tnVTwr
5TgyuwDOpzSEkZbD145D4bhJjmCg0QtuTMJ7XL9XXA6BsMMA+PY/gZFpqlvepX/N+BDUk/ZBOGLX
MUyANYrNVHIonZBgbU9gTLAhRgxVeKDwfExr2J3kc2fwwZxoCCJLJPrKVyaCoV/GZ3T0obuRghkL
ctlzP3IcbYIbc7DFP59yd2f4XZAgXwMmUBxOcFjSavDeJxWLMK+6wY40wh9e1eJ2tjESJWcfIK3o
oCSJwR65cAzd9pI8sff8FMmHhL1LX/XDlxzcAQ1m0LyDVdN6hCK7M6UNgrjlFsakRcOC+OAZRqBe
sb6bsAC86Zc/BfeblMD8SrPR2Obz77FOd9HFVxzdd8hbSdMOBC1/PXJUxZZCpGmJzwrzYG19x8tP
GDY6H/xYIRuG8qX+QdMFLIzZCL8KAn+O+LTpAfjiewmPUmpNLXMJUq2XODmADR10EMAPvbMbemT2
Yfjbh59p+CsSOSJycidjOoLn1C4hL2exg4HFx6SVmibTAfiv1eobtpsGV4IFbdbQLBa8xQejuWtP
a3dolwdtLadzlZ6ieThRqgIegVf/NiXi31GbtlG7VtUn70cOShJS7bjj1k4jhXkcwbRR6N6eCrg/
A1xN9h14SZbmioBpvk1G0CALVzp5wW/MQ42nXRC8qH7+nE7Gnf2KExN+nczhHR09E7s13gJAsTq/
AnGt1XRiAl595gy+Ogv3gdiuCkbNSyoU1qzBKzA4zLb4MP9Yx01iAIZL9EUiXZmz/zpVeRhUVh+I
CrVdWtJBo7oAEXQHMSgmkgDaIVlGADjpScBRcwBmytVK35G0Cj64ozTzZ1jE10VPXRFmQYzWVOcR
iNFXDFgiCG6JrbJtfXcE4gtGqtVtxPXhe62+fqYb9ccIgVRvs4eknqWvgeyeDvCCWBmtdXOMnkfE
zO9ixx11PTLepkw5EOlCuaqfwYg/eRX9EX0EQp2rXAKcnE6zz46xBb8vEIxTTa3JFccTR0PfrS5f
wWEYDwFqDzrxMmxhBQP2JPCAcEX8ifDg13TkMMyyGx9oMtFID1+71OnGaxSeVWPTM2A3CElZnbDW
d7UVsyoQu0nWtZVxMgXsrSEqavc6v0/CpcL0wTpp4yRacNJwINXLnct3xkMB9sv0WlKR55EzhQxn
gKtJanWf6D70IhKLoGGeUtDBanHbrvCS1PqmX+NHqT444o9/zbd/p6OjspmKsucaro7ISlDxT2Ld
V36GJ4U6eFNyHkZX4b/Z4RiirnQtsVc7OtMHOtsUCH5LWJ1/eroqEf1t8yhFMCRwVELiOfQuIfOa
ZxFeK8eBnpsaoqJVkLf1j4vFXiGd9S5fTNUoVqSmIVkBEviZbtqfROuL6ogy1Ay0ORKX3O8dXyzg
+tjF4iYKoOwnu52nDdGN90UndICIUHhxjG/dMs4ab+xqD7nOCf5B5D1QHpw+K4ScBrx0/1v8Zvvk
iws3gC4ZMyG+PDwGi3P2Ld4yeJ8vvP60gCIZcSdHsaiCZQSY2kWnQ3W3sX0Zq/E14qX1cR3Y6lYJ
6OJyFf1pUAD/ptisfqXEPm5iupNyVzSXMaFvcjZEMn4ZXbGcTU6H+4rn4WIE+5y+ep5WgeY3tHlr
rCDVRDthHTCBUcN7h8jXMezhNRNBg7mB18wSA272ufVj2H3xgMq75h7iGrtj/f1sTI+ZEN1o63rr
zyfkwI4tkLAbwS5w0p0yr7ymlgKTmBYLzDSA0YJTdakubwb7IbZYgC9W/ClV7NiPgAqmg+7fqWon
zouEm3rxuA07t/lWn4mGd2Id+IfsW8L/+sPaTL0AeZqlLCD47eUjryOeD8SB5fuveGAJzDealx36
ZIOvgRod82eh0O66AnJtIjN6C77Bk+aWxXFwUhQie26XIQyzZL2lv54dGq5by2/s7wf83iuFV0Zx
AdWT7FdcXhhbHh3zJ0ZhKEnfw5D+mZ7BN1MUFc7YqkNY4j/1jBChqeWwg4N+bIkCC1/zWWDgH1b/
UXpBGQdbab+thcTLFNKpZWoviMkS5IriVdX/lLRSVeBe8gpTtWFHynOII/hx+SOSAcjhc2es4aAd
SVyxmzf0onPBOpMa+Upl+fTfr2CYpbhmWxEijgWE2sJTEyD18ibj9cldsu1Hw2GijZF+sZURZGam
2tHEiPPJIDCZAHfuG91p+WojfJfhh/jMDmLjlh1RAhg8lxCwSIhl+0W/sikDPNw07xNugmpcB1cF
hAwyy4WGdYyJugyx9MDq3+hXsG7hq5HXE0cwcqH9msO7LCzR3Flf438TIFHlG/YE7DyBAmsG0Lza
piO81I02rtvp1JDGr1dpbEv5OkvPwg3adkQnJjMlSjOKNRuxRfNKic9sLXEEnNSSS5krUz5Hx6Im
3kedNNldC4AOqqdk/KmELd3uAR94KQj42km5bdWYpKv9voJNtFjLOeICboSJzV/70YbeyDC0dX7Y
FyPoItpBsiG4cg869v5V+knbjfBepcUeKFXz3olUixUHGhC1c8imyw1C9Pj1BXk+ib38ETsyRBXm
H9xKb9K0HEn0/7xiPgJ6CI2lZB2XxPUGK2XX5G6AYar8aQOvoqv+HHc2n4tvED0a+ZXtoa9hv+NL
YT+lcPHvyiH2o2LUzCo9ciZ3QwCesyNqCcgy91D1znXHxulmdOJCrYtd8bg4k/nBR2q+hHW7i6K9
dqbCkUNbt5bqnUIlFwCQvxaK4SXG1kMdKe4N9WbYytuJ7/RaGvhD3cwhl3DgzYGbtpE4lROhBAyD
wZ9syb6mA5Wx0yFiMLC0yp0EO2Oj33gx7rp+4pBfmdYUI4u7/XLLxwlfLJS95PCd4qkhY7eaCmeC
hf3X3ka4tsCFr9gqMYbQOu0MLngt+VRaLAL1z9RDZQ93OI8XeElbkgRucFGJ9vUXCi9wmUrugnva
p4LqIvK9YyOq6btc9wYZ4a8e8yDOlacusttYeN1Gh9Fxqth+tB7jc8tc1ArwEqgRGFGnP78rm+Bn
/tT1jXQGxMkYCtuZTBvB+b24BbqVC1gKlq1KcPCaCmeAp4Q2h8AmuH1sYHfW1079ME8SE4aYFUYy
tiw2FDqMy+0gOi3AJqYbGW09Lc6Dwks+xswWmGrwRJbmhqUy8ZnasMoviXOTeO7JFEH+sP0vPMvX
Dg90VH5wUwjJdtnTiRWjCywA4pTImQunQ75kaLvUfYAdJMyZGTJr2tfPHkXwyHeYcnxdZnvILZBR
WS2V953/Zw1naaX0/0Zkjo1G5O5LFnGPLPkbLIdJtFGHbQxLjAw3fa8t/SKuTpsy7jI4GQi6HByS
904ZEUo4IU5rznz8LaZHxpIum7smepyV9lPkyhuGxsGymizzU9oTxH5v35ENtfAwHOlCM9lx5wsG
AbsUANX3OOL6xQqBN8SRf97ncV9Ds9lgDmecQR6dQ8aOEy6AN3FbQZn1tP7WZXuR43NklSdCb315
givn77PigKu+Bp9y9U+8+HoORRm93VIXl8DcUpYFW6LF1h5stV8pOdRI2re4e2KnX8Qvk35LaW9K
yArMFDNOL/LzDfSJuFtg4T0n/gT18w/E4/AvTm7sRfJWo7dqxkduoND5XDil2R+OUYKHOlftmozm
yEgVCEYVW/J0UOdhSvt84wdMZtAfyGUTggIRe8D31ELxy+Yk50KOu1KrHxZ/ede4PY+9cOp8g9oJ
fW2Cgk19sIV8MuWXxb4S7IynWAXKPxvXd10sQHXvGIlVPFvMWUCr0rZblIcQCFklgj7IWyuub9GB
8U69TvhnojcGGDL9i8yNI1Qdf19b5pWbkt59vBduS26gjr6MfbTYS0aynt8QTIr9VNmd+JfwsE0l
S076O4KG5IGQv3hkJukaTJcpxJ0koi54WElS+mJhlZ5ygSnhYltw4tSHk6mTXwJ10wYvP6GChrSF
gKuqvkaCbC9AhHGQfmRdsGu00oLvqnfnrqeKbDd9hh3SDj2vgfdmrey7VyZvFotvcfHAystgBucy
0De+LoRq3zMyF5+MhDcxP6Wt20LfCbpDqkkbuost3IIbM3fId3QSn0KOr40cWSk3p2xhOIvKKXDN
LIxrBEAuhDYk/uX8sAoeoshoST1LlsrLU3GC8rKv+cfNDRpKZqTrkvra9jfQzzFQXu44KxGnC0g1
PBLTqW4vunlibKxIK8DwEJ+MiuYAGAx2PVgIopnDCaFDAoOHUKjCiSIHf5/CVeswTKIfGm6UXQsM
Nm8oK6ewXhtMZyW7CDeDcp8q0ojde5OOnGbxRbTOlN968zkpPM1ISxp2AumdX6ce+KGG88/HiVUX
u4H3tyFHUtLpQPBEbr2i77YRQ5P5+o0fLuSYLyYipjdg5eVEnpBDq2nYeeO772DPKr4J0uvQjitF
Tf4yrj5FwpKC70YSEyfAhaOdFwSVG3FuzG556AIch8JV8MO/vDrr7eAY1RxNhaYikaVDZo4V3K3U
cuSfJgA6kka5vm7ekWMscp4Wn14+dSlq1UOQpE1Ud1b6jNPQyZK/rjjX+rcZBCcB/FVmxOhZBXa7
nteZgiAsoPBZBPNgyAxeFZy3GjyL4/S/cPxUfSaS772vSvCw3YhY6s18f5qoqskZ8C6KivyRijiS
CsJ2VI6mIqcZ3bAGlZt6RrUG1dEZXTnFRuGpLcTZTvBB7aSEuJwOXvMPscFXuHAWFp0W6f4PeU0/
J/ht8p0EBtDIPfQr0JtC8ErZWyg7Jeom1M+I3YPbpSl4wnH8S7TnnKIe8fEDtGqpGuIc3vC1ZzAC
DWFXUow2lLDj0l+9PorYLaJTH3yG+3hBglJaB4oTBQCNuFRpElhuMClK73S4KNWbvNFzZ4r/FezY
hsAkixZkkUKv6KFynh2gjmmImx0trnkyeuX0VNnABNgOvDaUobHxhnsm0JhdmLkOwm+VJG4pq0t1
EcGnW0bUe8WPfmHyfw4ZIn3CXVNgrFCZYgk0hC5U2mekq3Yoi29VXQn9Wcs2wxHTHdBs9oweL4Ny
eg8/vcr/5iF3C+JFzxCDjqgcGsD0zTVkltQhTxooR3LgCW86gwTo8fFhkcCvz2YDGtEjGopFu5zB
u9yc+5B8qGFz3s0hqnf5pekfWoU7oMJmpIQuXRBUIScG9nC0QNJMGsfZ9FwlPZu3FdA2n511jLr4
tbiPI8nmd517v3qgcoP64pmwX+xCVpruF5q9EzHZHbFKWTh34Hhzn/TZugX+atvSw57vNO08yB/x
3VAJ7ZFmDD/lfpPl+2J8QasgK7KQNuCcdX2H30TSvHpfsTHrp0UC74G9l9otHh4cclx88Hec55sy
rm4nfSa4ErRNR4IfSZaZC9hcWqnPHOCgwMIP/tA3KCJTt+dlw2u/DRy4K/JePHXs84fphNIw0QYj
cn7nHN4ajOTldQZ/CJknOyuiHWVuyEWwGw/yyKEJfDUqIcl6LDoTDQpWG6zNG27cAMEm5Moz8QWw
fIPGA8pbwSnCfon7DuQv8Xk12sXozrRQdA/BiTHb4DWQdgv+TAa5wsfYOfh59wukg3BT/ryTfa0/
9MjWxd981hdlWMyg15XxGHJEYDWtuSoh1JWHQN/qsx70viTVaQFPqnDfk+vn/xYQL2iE2nDUInbX
swGG+xkyao4ITfwb+MJh4A6ZwxbeLiwSa2xWGG6mawCUeGrWJRwHGdUZnwyH6G6ZHFJ80Bi/4b6M
nMsQGt7BQHcaQ8MUNDwSnUn955aDn3Ck7JMDsNC66sTo8jm8CVpoa2zww5cY0RnEJET6U7DbBLhs
DJEZBYKP42cjQzFo0liDaQlcIKglQejWz5penaZ2JnzHTXFYdPe09TKdEQbaNSV4C755hWU2aaAN
cBSkpcfEZdyo5NIkjEyMzRBgTI2QuBc2WIIO5cv3xPCfBtyPAyQWDLKZGilPHU7NsK2hWNYNM3fm
66JCX1P+6ox76GNjw1+wMA/DxDnMK3io8Cw3H+V1TLbIJdWzhR7ppHRscWoBSgztIVhP/UvIGyfl
PfTflRtQ3BAyQmYRR9DgAdozru8f6UyFfZ9SvN9booRvc9cFXx29P4sBd9JKNeYqZ3Tf4GB4xUWf
kULClXgWo/I3mI6ItxHr1ILXAv7gSUdFVpSbMVgBdqyLgq8gl0BesCGv0bGk9ke5d8da+meSGVHO
guaigGBTELfygodlG2NAbem9qpeMUmQk0ZgCemgXbMnt4tLGx05n9VRAQoJjg1o7/uCp5gUyd+I/
efEv+s3ge9rKbcq2/FkTlsr8Gw81fV2lRHiYaQDqGaaeFH7pQwo3SvpGPr1N6ibTFwR8VgLwCEgh
C+WKV425VtBwRkteUm9jJ9Yb7Du3Ml4nim3GHwWuSKiXnFH8aRmSccAwpdkzESPgWl/OCP1YW79Z
db2BEtU3ejD7vaPinJhcVXULTJgdIJPa1qqD+PbCksDlpRS8WH5I80vckSJgc1ff3OjEmwZComoL
tx1PLE5g6CdsJj5Da+VSiHe//GCUoacDRztc+wIrbkNQ2/wNw7uWH2IJHPBXbvwrqkeDD8uff7Ti
V5asEKrpezcDqoY9CpeMfS8htpG4NEYz+taxsJs7vH6T8KkmKxHTXw4unXv7OXcihCLyKzW/YKt/
Ce02HZwmZZyFxCC5urwbEDDniiuM5mXnGDLeXS7SDy38q1LXnH79ZJuaEPsPvHK0CdbNp6Gf4g4h
sSexwsHgqA1nddtImwB7XWdJ76Mu3Qf4GMYvUoPNxYJHZtoo9iiu5R1LniFvi3OPu0aOV/297A65
8dWCuNAsvpbqoGH02SGhiV+jcNW6SwMmZUjIZ5LAIRL/pTNzANWariXRpbw6t7AsM9DGw2osCezh
A8wY7BUNmO97JrtBSHyDwgJX8caJyldxHiBkuWuO22q4mwCvPRRMMgdOvjhw+0KrRc4zeEnITPhH
Tb7JiLdsbUcFmpM8XfP6Jq2cFnq6uOedY4wmfuhwU1bcTP8IHDfRXgn32nh/Nz+lybDJk7h1DolO
D5QX4Gr90/V/NENHwmn40XGYwBgFcYjNFQe4gjZ6VwIS2ZfoAEXaXDJ1i9oLbWRdywQPge2hiyfp
fSGmwXcZSrseaWteiEuyBwa+5q2Pi9yAfItBh4mKYzaezjoLdiK3MwxQjEaryRaaTaJZHH1K35Kt
1F+2R6oFlHkDv3z5Z6ot1826OyL92SCQwH1u0+OF0LNuF+ZOhVamb+V0F3CJtmNaPNi/2BvG9odA
+CL1iF6XBFOri5A5gyJaKald+P94urdtaGXVK7wlPhc2LrCBcGXmI8My23PwmJtInBsbzqhe/fAc
UiH2H0nntdS4loXhJ1KVcri1lWw5B4x9o4IGlG3l4KefT2fq9ExTtAEjbe291r/+8BHTGfjAk+r7
McLlGDBfpEn2XseRaZxD37phYxMgKsXL6kMFuP3cUrEhPR/JyoKz+6ID3HeQ4JS/kO5Raj5Vhmkj
ct2+XWOC5CRQSMqOkFCa/yX9e/ve0cEKbK9h7Yqo1PBnhEo13x0F5Q4iCwJAs+4+KGcIOSb0BaZZ
cPZfw6XW9impLwBCgfxCZF+fLTZFZntXbZMD0HIaldZSsVbNJOLM4tS181S/y/AI5c4X5IXw2Z0M
cSHBq+nmrTZC/AQF+Vg41OPSYs9hiK5PBLTv1jwq0aXHOOoM7c5B8UNEcgtG6aMiKpfCbfCmD2wf
ZDs9qH/A3VWdYTL2xw0uyYJjPfBfoR2FBUlKK6590rpC8lXtMu1SxJ9S+C3D1aZCCLnJlA9kvZp+
MFb3yPzUZtOUybLLFYqidIX/uyMyNVuB1oyNz/RPXY40/wAalc/gYgS1KXRY4OgTD+rTk2nFDjr1
Jypq+31h81SRKkNvkrtFW+9zBak14M3GFNl+s9kfOahXqPY5pXjLsNHojqcFJ5SbWUvD8FExDZDA
ijWDjXe9FdoVgS8LnvMY0tEncbbC7sGqfCkedh7P7DpeUKtVj+4EePTZ8k1PmAXv0T1GOPSZq5dp
M7al48gtn8jLDb4Gn3n8xWLshWsxXs3p+rw0H7mAJAEwk3UT4ueLby5dXfagjMA2LXoFVCbVgLNa
DIEOuQuy46B7O/TzFU7N6UkwAAO3tTXHOaY/Wn0Ecn92ARmqorIufHKHoO+g+Dkj2coC4Mr0IGDa
Jjv9Pja25heOigzRSsVuoQ8sEDJqbvg32jzBwrnUfqs6wd/+n1bQONDvT6ztzwJTvLd0MPrKBlzn
GYgd9jFFPowhmbl23hFxEEyVS0bjm7VIcaS9d6Z8J3/7yYJmfEt1GjbfZeRlnE4QJCY8xalCLI+y
rsH2tHmtYS1BkcyzDbD08FECsZFW5D0CNbvVAEah5tbKXxxRJLzxsJ1npSNcF0WDseZ32ObZww4E
+7lq2k22U/R/WJEt1Bkw4Cdi8aDAxqzwg9QYxz4d3cMLofkMs4JNNOBsZhOIMPQOIbzFGSHVZIH6
afhVE8s9Q1JyeCZaHOO73fShZQ+NvZzx3DF2GyIQhI+OGak/onqE6Se5luwTWDLW3otn3/qo8yPT
7cf0Ov0330MWlh3Lc18AsNO8JWsjXKnydkLG2iZzvlEISw8Fo/ho3mCsqCYRkH1iFSEWwWtoPXak
HnIT/WqyHPKDImJZ9zcM99q66ODeqT04FeBOf6pXvfZhiOdQRAZ8eM1IuvYRaxROZ1IldOxPWvY2
QBKSA7Tvd4sy1DXX2rzNg1kvsEmkAE7xK4L2QyN8gnUAdFpHQXnh7ww/EdNWgoqY8NgTl2a87jnp
rQfpaiocVE+YeHLRPHnmb4vxiP3aIXEFqrbZzJg61tgtbygZmEktrc9wrX8R1Eo8qwQqekfqLuES
5Qsm++OWc/iNv3aLO6tCRbuMYGFlCLeF72e/NvvvqP1oUDXPscvfrbmI1ubLBSKlFAOSer9vzHYr
ZaQKslPgU5WRO5oxfvDblfRTE7lIegr1Lveb8qDiHJvhl1EbPxi9SKxkXTcxCGPW9nRKmEjWYz57
fBUB8qUlliLuVpQ2feFKxr+OWzgZwfbBXI6b5vE4N9mNKz4fevove7bKxIPMz6doa9pqNsMUfzo1
eMI4yQlVMtwYjkhkKcxvVgpkZuM8QtpjBybGHmDHiR4lVAy0CfYAOQxpsrA0bQiw+eBKPi6cuQzA
d+xyjuZwRZnevHE6gWZa12vSIuoOnQr77auAT4nE3A0Jyfx8vR9yScjHPpQvkmHgNrGPku0IZQoL
KAFHIxwToSoJ9UXH5abc92h8ostb3cwLSgYBov6d5jsbgZUx/v3YA5MaFboNrMNkunt6d0aRJmcI
PknB9DGvakD/gq7gb5QIDImHJfEuRVwGGtS1q5ne6uxhMY8B1ylw7mEKxIg2IV4Klc1rNwiU6ojC
q3sJuTF7qG+8bBfpj/5XEFf0Puvw2fXsNyQQ594KR8py8evN4xLltR29zgBZukGRy5dEOK93uFdf
W3NVpCTNAq1JBvbbeDUzBfvKjiDUFSittQt/0m+kmSlMLlyhCIp+kn/4rwaTNIqV/jO0/UJStjx8
dYl40h/7nyw8ob9Vss9JwJYO7/xgUOYoQZgy2laqznpC7uYyDE8TMTIJ7QmYjL5+k+fX2a9pjWi2
Z0sHxVE4t/Mc1vkjekg5OW6DQ839RvRc2tmR8gLgWa6uPc9UNt5JFZ6/hJofwx3joEOXIUs6aexu
tgzTPvgEycc6Om+ZVEqUD9Aziqs4r22tPevEd2XytutPiS9zKDNydsNkKWYeE97l/qJgk47SfMk5
TSVaZDfc8+Oz+cXGHUdBK9sgpdiSX5+f8aEjG8outrQIydN+KLiGLApIQH+mHijuJ/MsERk323eG
J8HbpepiN6eHYwhCPAREUbwvmA9geE6c+FInWge/DXoxQL9j6c4MAKFcVyLifuhMq5mcwIPEmO3t
lR3jrm3LSWRAf67x9DPtHiEydp50NZLlVh47wR0TViu7R6LTve9zguQVvkycflnZJp8QVBzTe0eK
8CmLiSRBOA2+0eG29yietvm+9CuaBVZ8ix+FuQ7lrTS4SbzqKUKABIl7kHacsOH7UkvEKNzexA0s
e/r46KPAnFgflwo8Sn1feeyZFdR6WQnSz2im0tqkE20T/awDWBTtQiTdOIIgyvMHWK1GKxM/SuNf
xsItBBr3mB93ro54Lo1Hi9A+xX92BwHFHe03hSg2dexXOof+qkNtFKEmWfLw19ZKUyQa3I38RSWR
0RBiUv1GzIV7CbkkdyumoXC0zyfhAdmqYsK1Tfy63uoE0PbrqNu01mq7RRZsF9I23Gagw5/sqszm
XJqEchX/lG/yxdy0XemUWE/AJvFvxIpdODwVeK/2uyMNBxwUrvQ610+mYVN2pXNB0b2c6VcjabH4
tISA4grGzLNCRwBzg5neKFoIWrwe7mqGBogG+89ccx7F4tkU/abaKKEX4V7SzYdLN32FKIGE3ZuY
jcZlJix5KCilKXhJW9WwM/TPk5Mpl5iCmCnMLWwxV6Or+6ATYbMrE3iIa72+FrkD0USsAv15zpuj
YX5nwlmepyr44774nkyylfWYnSIIttWlI0ZQhrBOOQvKYuLFmLHvQikf9inmRu6zXAnd+QUZWU8+
rXfAna9x1SkIu2CFtwZav2ovwN6Yv3HDeZxg/2bFtDlm962rFyg7gErxD7WtRXbt8rWW9QPRax2E
ysw2Wj/CS0NXuPzL1Fwn2W8c2abgNB8Gosz89haJz8LMHOYe6SnaWqdDxczSyUgo+WxoH2N29beN
5+FwnfJztqNQE1RHlACk2Ts1ZH50g8B2IUXc3DmFX5bh5xmpvQxE6kpZ5hY/v7/2b4wwYaqCjefn
GhttOi7S3iS0iZJbZpu+lQn6w+GRJDyy+KTD5MQ/cdJRsMEfMj6pQUKE2Mbr3gzXitpMmMcw41m1
mmVO6LJB0EaanGgSX4LTUexR/EXiil+nmOFdMYNGwIbOEFJAzUKlomyyCnYeh6uBW0eJB558Yfyq
xiDaPfmouLXIsP9evxXOWz2CyZqU1LHa6s92825UxOnMNiASk5uUNUQ4zyNh1r3xBljGZrtaPoRP
aD/mdwmoRE1Z9nhjQ1VuHEuunTbit0eLAjtZkgGdCDEaifZ+4uFqcZDNWCO/N0N0If5K6cXqnO0m
xKTnL8E7CX8zC5lxNu91TLxVdAZRdJlLJXOReMlvTTWQOdgzQznVAehWKvUlwJSm88DH3jv6HsJy
OT/Ww0AyAIVtfzIxpgctpyJjoA19GJq4k9b3SFpVACThLUsZ49hQhgh0y0AA8YRCxQpIUr6OlezJ
ECdLaQfYV4zHQQWeXcT/5P4EAmowSnVJfsp/0tjOhxX7Lw/Wi0aaZz7CHRFehbE0bsZOXUnwhaPH
iKaiWRrZKe+DKiffjuRzhaHovrzil1wGMnD0dO3xUKxc1u48oMADFMZmySQBZ2RYNZ723Hbxp9g/
RIKRZ5NNEu6sfBWldOqOltyJDg55RjBTbWy8k8GfqXQGmBO5gQGA/pcaiBiW+Hs8X6QdCOckOZvq
ZUKUbiHBWBnNMauCENmj8dtMOFUdWumggDpCnsSuD35Z5ZSMzgfoG7yhkgyAhpSkCR1Yj2dFAMb2
fgfxuGstn5m2iZpWXmqxW1tkmHRxvYxSMGhJEg30kwitv5PmML1xmGRX9ys4Ndp07mkchX1VHbrp
Gkl+MmKV5dBNqjR1dw0AfsUm2tIwSasCekr49mD3CUoGjRXjCBESeCBW6DlA7R9szWwf3bcpbesf
jpIUOBh6MBMcv6T204Rt9wVFqNrRsDeQ4G8kkam4tBxB1KLRFvXPsHDebipsQdTyeyjsMMaT/2rL
a0pcOZjAQNAC4ZDXsCPfroG7HvpDzWnVj5nQwPNV4pNIsClAkzu6gKEUMzHjDkv5jb5AmGmmwVKs
N676AHSwmZTPqv2ea/SlEZ8o/Xq7+6Csyn2u/Gs7Kj5+EgB7r3ERUU2OtNhPTy3OvbrpeK505igD
b/do/nZHffrimKvotkpufn0pyDuYr97F0nzMTaarAbMSpcVL+okjV//X3DMvtxPLETjftM3T+KGX
pFErfP2NlmLfw/hNvkySSt5Ltk+wLomxDu/cDNTiVjQfewk2DP7Si25MfMX0wVbKaGex0r5NmKdS
BbGHQnGVHoDfgdgQvzNNgUW0krGy7BViWaHecO+nr7JwdXFrkv3CHIQ7P44EKjS+GB1xtD2E61H/
CwVY/w5/KmBE9l1riN1Y2FI+T0V0G/TgjTgX/Q3lt7FvcMKHdsLDZFdHtjRnH8LYOyE+mLmVGiaJ
Ij2CiFX+qkErjGaEbLhuBk/E1SjjD7Fo8RFmr0OPO1n49cnH+bQHUVR+Rog9byiTTLg5r6bxKjX+
qzpIcNpfzQ/Nl2B997QEEkdlJWNGEIAtt9i2BRZ7aUiQT7biOH4ACAjQ9PMVDwrkhYDDQUXDVjcr
YHlAT7BXfp8JcXB/ZTM3uCjIXa8DtEDzLNcnUcbJKsKbe3j0o8vUNUf9rjpG7Y/iYbZNQ4s5gcNz
wPj1Ml2TSv4ezjLm8XhdEJX3S+hGHfNbIVcjc2ua5bnKy00YWxv3BCcHxqpRi/umyIh/wDR5nxCv
iRzYrM/lLypkVcf7i8UaAKo3PC3iTaaE2VfGXkiHTUPIOTNgr5mQ7rvMrAWEA+9Por7wICIdBNUQ
xxDys8nLtP34PBna8khD0tpiCXCzRAfOnwk/77W4aFCCP6AfPl7iqdinxwgqbMysFX21SIIV9GhR
3dcRT9cpjn1y4f2M9OylfhsffXLECD5rA7262fgY/DbfI6mBf7R4VCD5prVJrV0SwttwiLnCKmPU
W/7+icHPFFyRjVRImH8VZsVXTmEGPEtc5Z37LL6MHTQRnH0tcPHgY+W3SV/4pbvPfy+CF/+vy9qu
0Z7OZrcZ9t++cYeIgg2gATFOLxiH0uvjcs9oGHK5AKJI7AI/CaTRYK6NQhlXci5TRfsDAhhdkIj0
L2cJecaNMHNivZCG4MUYcXxI6c9bI6kEeoItNeu3ikDGeXWBmtAqEg/Q4mjMN2HYT7h9gdRgJNiR
9DbST76bfvdfwOmAJ9ttYvBrhT6Up06bITyqGVxccHkkc+Wv1HaTCMl+POJh+HqfGOJxyL/wsUN+
GYS0dn6DlgiWGmEhonAXjXWaHVLhD0LH+MOXWeoOhvh5ICdUxf/cZsoPPjyl+ylALtWiEyw37S8b
NuOSzEvXSwvjFumAzuXKaLOdE6s99Xu8MjSlaZYQSyleK5CJWm/eOmPs/JLRD5BzApkh34XvX5Eh
24OyX3P3JmKMwYjQGs3M0nzDshT6AHrf+OK+B8WZt15l9+Qf07EdesxddXjhvEjKpXbo8CFP5uSl
7DA66LzlE1RezAumU/HNQ9Nek2plEMj2MfzTjjkZXUB/SNox8reKABYjnO+RSPqeX5bZP1UDjpLT
R4GSgngkqo0/7c0YIFqab7dAFZBu4DYQ6JH8g9WY7McGk2gwJhI1bCKre0/9p5YX+BJOuNeAImF4
BJ0yq3QadW+tYOSsGp88G6BLui02pDXVHXfUGOeAvkiDn+YKNdY5S3wGMAuDxoYxwDh71Kv/SYAF
B1E+4HbL9F9yyNEwiYjFCg65Qfe2EzpVajRiKr5gQBiYIjHAH5dm6k64wjtkw9HP2yiPo39vfA1f
fslSlE8Ds1HCb5iUAjLtspmnCkNtRBQvGesTR/8jcRTTTchpMqalcZxIWbOWE756Cs2+hFO5zBpR
17K1euXX14+4iTnSLgBCqj0LSy1wRuHGQPh15xflx1BtkY1hlC50kC9mks3snI8zCjRA4Cds1Rd4
nTQEaL/WNWRbBC9/b5yy203Rksg4h8VjN9TBD7OIDBM6l+vFo0isi9Qe1Jbh2OnJYEH1BbYxXPfY
kxLJxiP6ZXrFbOsCqW2l44iyF3D7hNuF1m7YZNuYIqVZuP0hk9YGFIzP9odTGAS69HFTqcfTyELA
aLFCid2nDs0lw4gYuiNGd5AxFmK2MStndlOSHPBJDlAF+m5NWM5CPinZRljTw36/8CnINGjdpI7b
EeR7opTeGyKYqudKYmvEYWSOJkGFMqqHKGNQjtpWkEFxAeVKXFPeiKYh52EYRMv+/Hub12IifMjm
D2TqPCEjT1jM/N0aOlgxn2/5lrKePQka9xNquvjxtH47NBaw1CheDQLSsc+mI47ZYZWbfuXb0EyI
OYwIqDY4V65j5d8gYefi5PjUNikjMTAV/H/FK6e91a36hsDl8tpGBpd3mw4E1yJoTCjJoVlh7NxD
FxjLTcUpMUPN5vwnkiaUnEhY2B7RrooskEiwEwBLAI8E+5sG91uYPQbkX8b56vvf1HGLwsvU3Ooc
G5/m1jFsLWdBAD7lrGa2IH0dvr8JQBlAsLCZmFVf4ODvjdwfesR7ynDp+t86NZgUMg0RP01pdtJa
Z3iosi9bJf5jTodfBezCynJRLsZI5cr8QwwvKTBJnf3U0a0QP3BWt6JVpb+WMjNrcLUIeCa/mG+G
Qj+miMeHK2anLPwnN15hPUbqexZDXW3S6DbxkYLjc4KW49hpXxUeD116f5ansPbMbG/xgwRrY4Hy
613Qe6m4FnWHjSwlM0M2T1K/GckBEG9FfTcYlQK1wLLFE+bJTGWiupnCb0H2MoJY4V102se73/Rg
OyEnU0ivgBluxl+YoN/6wSTrYy+Mx4IUiJYYq/6Ql6hdsn+cXSbaOO0/744iQmWNFdqUXV45E9Jm
xvtSLxLwE3NflUQ21X26mXyQAvWTN5HgK2SSDMA9VpLfOP3FGLLk0U/yfTd+pCQDcesm+dsoN9gi
v7FtUHAxUYttwTIwnt8dhXyFoYgcwSOLevyKjmG+N1FCYdDRV5upvRlKUMDPe/+FmNZxQtcG1uX5
AdsMY8CulUsh4Aj0fBQu3i2O6j8fJR/XXuvVHo4qbNse+b3w/UvvZc9W5JNPVj0b/x3nAE/0xdvM
2SdY25X5B/lbvEGW0m+ij7KaT4p++Vtv5QBVokhOz2yQzyRtna5lXybihA/m10Defj5kP10/H2KQ
ufUv72UNh5t/oY93S+/54Kjlp6XO+KvfENp7+A/7+jcv8Ioz78IXAzSkfEblf/Nr//96mX8ByZo3
fGqHnJ9aev//d9EnN4ifKPqoXANNXfCrEtXD1/O3085fnxGIQFr1GldHP+ZLX26+xn36m1fOMhZc
icGhQHwd6bf3cr4GXabHaerhcvXkldBGqOuvPddT9fP1gGrQr/jw5dYPNBQu3w8/avPGvWqPrSfx
1SB47vwecmd+Dy+XSQafffLx+MtFn3wgYZFbIKxqqrYbqbLSGkM0PKFnkyCMvJDJ9yf0sQjZ0bT7
abkMv6WrLvC79yP3sv5N10NgrYyVZaMQLReA5gjRlxhO+Nd+myLfln4LF0El1wV/kec6X8/v+LlO
PlsPUT+Igcf/Jf+e6+Gc/DPd7sw1eLm633vmrefqzte759otoZUtaw94gF9HnsvsfA0ywJler5/H
F5Uh/RdmSrZ5Q03iNXtm1bwSm/BlwXorbDpPevsHRXp/4lrO14OLdYYA4V6pKV065AX+tcg2hr3y
laIFdSvXdGNfcWI/BG1wOYasv2Hz/kj9mP+MdexXK21NPcNLV/xFnLLgzZ9O7v1XtUKu7EP4/zIp
sPwndmCE062YQzydJwsl35Y8CxN/Mx0n1wSTkK0A+ZO2fjf4go27JznHRPCc3hSZ2BXQdNrKh8bF
rX745PyredJvdy7x5OeGEB7lA5Ovx1854LKIAVcj+pevn2suoQPaxGOY4aWl+rKP08X8YuQPEI4Y
2u6jf2owL5wtn2i3zZ5xBjdY9VnJ1fm156U8dfPfPNLrCVPiAD8jZlxsSSzNeovgykWrEWSLv7O8
uO3GNaU7UZr8ZzP//2XV8VCueUvttt/iCef3bH20BWpp49d1rLc8nyFjI5Nvzd8YzKdHRI3ZOTnH
x/Ja7OmgeKPkMZ6xYrLrbXYuzmmEhOy15+Ha5seMl7Tb+Z2WWzEQgyVUkWN2To8FVHHu/eQl+2SP
jNw6EK34AswBUDtH+5LXd4Gwem6Ts3Cw0IQF5+e13EZnrXeIaDMWCSzTg7BCdIqmJt8OQXiyDk25
/k8ipB2Mg7mLkEa/YHugMAqiPWz3g8UQb8sLaSAP+s7caQfrkG6tw9FYGQdNgDCsQavyIPrDN+X7
hifz1AWIqOJreoUVc3s1y5Cvgj6MT9QJSm3ovL7p2ALYp7ze3DWwGZFp8+EpoqVn2aRbJNzbkJ8m
bNCgKbwDjTc3a4n++2wTZLSPih9vm0C5YxXAVzREmM3NJcRl3lA9LIRNvJ3f9Qp7I7jRqy7grR6q
IN3OvwRu/0ShLaobHu0n+HgOqYP//SgF1suOcxJDjy1naZa46ZbLwW9rd4vgnC4NtD12i3sItu83
ugyudAdUsQ5PdIBIeq/hqeEou5onWK7Gc6mfEFFrd+GCWv3W/ffzhu/nleNOuOOcMXvFM4u5dtJy
+u5utELzZbJwcQ9s/5hfWY87Y5Vza+dbypATliPvVDvkW2uFfcZvCYqIBHsvHKL9/Dm/C7jDfJPd
c1slbjQvFeEwrxkSFTCcPEvl1+yZNdGstgN6YvWG21YL8ixT/axwisCHgewbbD48Hp9nobm0ch08
zhg/eYFOt8khlEW6/Yx+BBO8IQWs3o+MAZsOw76UZ5JOL5paO06wmFDBK747/WHJjS0xRChiYjBH
caExLE4mAipHk9FS6CjDgA2h6mrwPsvrZKHSb/fwpUXdfhHtGqn3QbrkUYDeiOGeSd6fi3V8pmyS
H0l3kdP12DJobDZ4wnpEvlX2Lc1/W4pYKI087AsMAtdy6SCyhvjipsfqHQwoALRtWX8NcLnVloHy
4EvNtG4ZSk/hJZdTJO4qQs39U7QcLjzqzKG+xCT8mYIt4OlWnLUP8pIKLEa5+8SgGhtqvwzLL+Wd
o5jDAZbS7am5Wn9UcuLhUtgML1wnQMLzvnUnzVg0mkeNvYw45u0KIgOgi0mIhOTmyeE9eHU6K/Qq
wG1l0df/sGmrdvlnka3eyOByW7g31Iv4FJHcO+yTfDtaP1pXIpNnzJF6k4QtCe7HPVZ2jC3BbKAZ
sCwHktNMr4E/2iLkqoPOcp/tdfySi0dMfIUb6xB3mQgqBZxQnb0Dh4wKi2llZ9LMhD67V0h8KJAJ
AmOAamWtyMsPyHnVE/ON9gpGbHwN2ZWo9xegE6lbSFrSK1LMkvlIBkstxN+JbMy2Jo9r/0KgfWU4
oqQ+iTLFPyHWHFVlwApHsOAaKRBqjeS1IAAy2Q3jP5Y4t4xUDwmposhvVK3C9xXyvmQ5GD3lzV4w
iBi/N4ww0D4SXcDAtnf5peIfPOa9fouCgQ1aDFqdStPBWiTfxh70ATQDy9fOghP4tmEKDj7j/kD4
IysReVBjs+wX00rWvfgB1EO5a72+cCtBM8sACZXe5OnAqmO3l+nOnxTNaOuGFa56Q7YnyH7qdxWK
jErfP68sp8tcXwWiywVmmn8W98Lv+yhf/uUpOXZIJTGqIrC8Dncc3mxI2qoq4du46kN/2q8gOrfe
e7SfDtXnbRgdnsQUfBMTIo8EFbqmg/YvYRxCu7Bo1gMBC8v8F6ksto6MmjC4w5UY4vhWoQDuMS3D
g4IwSvgk+H4OBx1O31Y9YC9b+7iGYbBJMYOrzRE5Au56V1yve5BNtwFxWFCQySuBYyVz2O6k3kGQ
UVKM0TAwWOAykxVJaQuFg/cAYkGVe8VRAc9DrJi56wvMIdx6h8NptZnDl6lFzs9gGpZ9iC+knZAd
toBC9AkTE2ra4vmLvofr2L6Q5VP6E2H+3cJRmE5y86uMbvFh/Uv+4AThlHAqTkBosGMQ7C/DxxMj
xMjOCLLVgugDuF7YM/anVd6A7wGpiIrPQ/yWgsg8sp5QTgB5InVDsDMeUE1+Ynpyye/qFSj7u9q3
+YoICUAaehl9W2p2I57YC/wMnmR2mHIkMBjv2pD3dLw/2cB1Y7GazuINLO3RxfvgWC4IL8NAcRuf
duOu2r9KWzAc0FtV457xXL8c3N27BQUNaS1YDvbRuSrofe8cr4HozY4U5ip6OhSHs14VBtIxDs7h
LrsVhPegsTnT9jgHDwmQfEk22MhfxAvwRVWvKZMicvhkl2Xa4itWErshLTO8Okn19QmoYdz1s+6P
r/1TQ4RyL/Z4A+OeiGLxRZlyZUUhHp0LHGrh8FsbyNRe0S5S9+jT5mUd0Q9bcbKQgZjrmF7jvR6H
rWy5ZAn288G1BY0aBEzOV5SBvxTMyIzhGmjDloXuc0vnA7f0yJRhEn+XwN9MHgAbyRCx4/jowapk
IE08Y/FJasnlxFukA2VwtUy20TZlskHhPD93zfK5LMHq7MKj4+7wj0Rd/Ct8d9ems4WT5ox/oavb
OFb32IIsZVRtLAgou16jOlgdIUt3frQ9eqFv5dB6gpeVR6AbnASj981YA2iFQFuQwSIoxx93wl1I
i/gVN+0HOYj6p5Dh+4x88+1af1O+id+00LB85hjn8HOutkK8fcTgdDFXtW81C9JR+i98Zj0Jy4j1
bJ6NUGuaK2eHaCH8AEpbS/wGeV/l4lEcY0r/tlldBGo/Vaa2wsIEGVmID+2OC85c5Wkc8H65NdV9
gwHxovqmG5lIyWJFAoEpthpU3y1io2T3+vtvoIAmOP5FyY8UifauILeDKhh4lMYHpDe0KT6uZbTi
QUToLopeH6+11J7PKUbGOJFg6gS+s6H+w9Mp5tgSFsTHIRWbVaaoP033HflAuQVUsGFJkYpOi10D
SVY9+EXJG+KxKh9DsZ2U/cSIA6bJ94TTwhITNAneDQgxQPawEMs5YSz5p8zwYFdvGBIA31JgUUWR
4P3siBGxk3N5BEzrH5gbQVMmVm9sXdnyI+wIWcSkDWkrIOYXv13i8n0xfEAUX6mrkPamd4bO5U8H
ZMQCGZaUsTjosPUAfCNjYnOrs7k67zt74srAgYC7mc4+CMmZDgGtS9CfDCZSEszoBZKasPRjYurw
WBt8ikgm7Rj+MCdBs25aIG0E9OBwOkebwumU9UV8SV/Y6TlUvW3qFZKTSi5SKXKPiWY1oUQD0hUO
960ybPjDeACs8S/ofC7ly4SV5ITx/9/3DPlS3FIIvb5pCPgXVk1dusQYzLa8rsiEXuL6LcMby23W
fACRbaJ+nUJVTGf7XqZEg+axQarwcSygb6ZAy+TGtJ/Ad9hlWH0w4jRmMy4rxQ+J4ZArw3H9Zqdg
piAnLtsqG2rj0yXINy7Z2ySnApKFr5kOeG7WEr7sYd86sgX1QET0yQ151dWaIRA58z1tD07btDFU
WcThcJCmpqOj0EYND0ivp3tyigcJrY3z3PJeh97tercy1rNt7LQpjLX8XIm3OUlyTsrSvtLRkbKP
vLWpVDTMhjEv7F02YesQdTuMg1A55liT+WnHrphV3hPuhTdFd4YyqBxee6nf1thfDwtmqKiv0IHg
9c6lQFGA/QaE936FnQNbOh9zuaV2Hz7XioJ6z2YqlnI2WYRRodxkarIspQCNIl4fIy4+dE1M7F+b
OlpHKqzKEydqv6Ld6HEuag9P0iP71ZvjlWkgrhQU6LhcyA6yVRZd8U+lD53+ta8vkfq9sHieMBoI
u78kvj+pRGu61WZWBfDZOIOmjpPj3ILkJcZQ6xSNROVLs9XuPK5iMNYNf2q5BuOkQOa6mRtDlGCD
aqsnzFq8MGSnfK8tYtspVZ4nvb4lylXje7f9XenvbQanYKPmx07fvsBEn98aXYdKvy4Md1EkHL3f
tdNFwWQMy7Z4HeNHhVcG/Z0QmNkFzfIb3rTivF6rpnelPADoBLEjzbhpqBoZVcGqwbTv2BN2ncPq
2TIuYqNinIRquS6+Ezw5SEO4lF8Nw5+Niu0o1TGbawOpgBEakV6x6CRPbPWCQbALk9gQCjhYh7Cs
8BnZDt9ZtzAySCpHETsuzp4FBsVafaDDfDH3CRHCpK51Byxl/6Dlxq5KUW9Zv6sF0kL80OIlfpPv
4+sTDyRPTGDm209s3TmyCh8Ta/ZcipRq3XanVvTHHA3qYkhctt65QUQNle6xRj8Rkz7O2B1bvOlS
YoGM4ZUNd0XGnskGa8RnmPA2MdsnKrUgbng2ngDs79QiXop/Gppeys/BtrCyJNFWQ8mJdhi33lMF
vgY6i/LjXgc4qjIBSSfOTwffWEZMTIDAgcgF7ZfDZbowr4Yfmx0Iw6qarbFOfvjXooAx65jSAmVn
+pHgK780qd7wVmQW8qLSgwHyRZ6q211E5lZ4ZghOJXylpl2w1fwUNUNYP0J2nbUxg0fZ74porwz6
bpiwB8MnTuzpKJAOTqzoN156sQzIcU7Ai0Wc6PA6n71XQszrJJzof8vFBqNNNgr7QtCk/TxRj28I
8oj2mlcHhGAvLOcBm3zYWssblSfTcCrHZeY33oMEG0C7AMt56ihsOgl5jlUvIfQOU72P8JPyW1vz
Wtz2lpClobqaIAst5nh2uMnzT/2Jga8N4P9FsdC5eMUTDlVi5YW0p9+LGTuiX2zFFItKr4STjaeZ
jNiY0y/y9fRfGt7bxC2iVcikZysBnYvROZXhg84pHC6iNdRoE9Gn1GNHbNnimTliUwJZmCFqUAHQ
KmFOuoXlL5cobmKwLpg0roiFz+EGOcEexxNy8E51cHZ/QmsgDIRD6BpLBLDWuOjnMOQ3aGaznxnv
6mhtMBTrN4Jpq377y3P1xJqyI8sEPylbRRpPj3vFZDXyTLtRdl5aOgOWEU8RQ6taxXYxsMSlcjII
NmB8hJCWdgAalW22vqgBzfuNtCPDqJb2aRB90gTlp6l13vAATaYqPGsIgVd6h/xoEZ9IS6XeVajy
Po2leHh+X56hh8QFS5ie6RSqCaqgE9HI2w4o+9R8wGSD4jGh94Gf8z+Ozmu5bS2Jol+EKuTwSmRm
UqRE6wVFJYBETkT4+rtwp6bGHluyJOCE7t07nGfhivJwZiKylzMfJQ3xibccRmogfVVuY4YvXmSH
ZcbHSj+2Pr0E4+mAmQ32FbfnO2kjjvKFtQ9/YbhYE27nJU/gY94LSxpYEBOLxbxNDUUshRwMABJ/
2EXhpQi2mq+dhsdq/1AcFrtGj4tutnTOPSZ1OH6s5Bu3m0OwlftchLWaEtIH4uPhQ0NCw2WjCOPE
/oouqCxlw1XifwZo2oH/aSlaSNEY14hxpfOoO+YhQzt/hrkso6dq7+oLaY+L0TF5eNq6eAcc9N96
+1bD4g8SnUVgr4CrKVGEO9luPufcrd2qjIk7l+x6a/6sRodBM6cnWcHaQrO1W1LFZk/Gm8+ptc6+
Uj7QwmGb7ip36FFK9EYjQXYXGRYkscurdvvYms6xwod4rVt+n9t0U5ntPIHp54m03uW7oCkcyy3u
BN212NH3LZM3TpbrArNNqy1E39KRvzIUCQH9/z5e5p+r7IBS5QfbXYbMPCrcFdjnp7Fyx/H7sUUI
PjiVBDL+fcSchUMk2VRSvnrglSg8NuVX2kYB5d949xN+IPHxDmzhW3iaH82XFk6rDJTfWwBJLDDF
900+cTi0mZPqvwnWBMpLtWPlw1f8BKStKn8IzRrYes3kZu8EXbnTYtjMfyAmSt3G8pu1nGwZva0w
nt/yhBgzXMedtUZWqP2pX5EreEbtAP+d2mHPVcWhy7XOXazNQM8JzhnW4g8lVecR0IVIzzvKwUAP
e2x5GIQfleARjEhMt/V6wDl3JYbGPv0EBNyNIWvlC5fL3QBrY9VSMge07isRHwx02Ls837eZ611W
C0mbHs5DV3Qt192w708j/qOc5OwkN6o26ugQF4PNhA2VSfyJfO5onjOjHe4dS3OCIF383PCwMfBp
Vi4a+Lm+gT/bMBHO35OwfaxFbKPntb4T6nX6NzHc+ivTfzDmT6BVwzHDqRotqcdYVgiaJDyN6rnw
LjkeRv3np7bq3m43lAX6J6mZsetUN5S5dzw3RH+UVkwLg6gGIXHwUMSz6SAyp+eHDCumDreUSg3C
7sE4DPOqCJUW/jFk9DSGXOQhdoe1i5lfxdC8gtRFMdeMj3Wvq45uo87b81eeBeb8Dj8anSky+ku7
PnXd7ld2w+Rj0acBdG6ah5uQ34l7vvdkQOZLix/jtIOi2ilOcSwOimqj2dpAWYU64DR0VludUWbs
E7PHESYoNidae59R/Y6OmmKzgLWLD70Nn06x8JE6PCTM7Fb1HUa3YX0hnZC8mpnJhC83Sm16JXtR
012mXxBJ7bUoiVsTkqjdPRwjkLYsnHmNKC8/j1uIfa9+056h/mEIUm3RaUs4rniPDdleT/hE1VdZ
umj1CChABrpVBIeIYcjccAqkS+FAILUIcC5WXv3pc+rDAikxy9gw169xkrAlLFiZx+F/pwUpKUDq
Yn6V9Cv5Kn1Z6Emkj5jpmPvev4FOEEs0nNqN7pYIPSBeZlW4M/PqR5/hf9ntlan2cJYXepSDyBRS
fHlOfrKfVv2HXi09Y9MUQ7hgcPVcMdWFlkxemW43uY3bkehCXIZCqmbh2IUQaofOg15ptGEVQ7e+
1aaD8SNWEwx4iIgN0uYX+c6P+rHp3eUmaMMB/qxw4BO4zGmMjs92x6uct8hPYDPwlRe7rH9Kb0Nx
HFFwEf+BiS6SCqjhNM52HCBNI2+ZF4FH6b9x9RhhFNiJ/bxxqOxCdbRvkw8uvpGCOXKkoEC8aHdv
VrWm+skOuFEIH+k6Tv3oST7b13AmDzlZvHdRjnSHeG3+K2ll/03ShrMRFil2rbZ5mE28VRDp2JYb
r+G6SBv0PRN11JzPDiboeDf7Mz/5OT/pd6I21/7ApLHk45luQ/yov0o2aS9tj2x0y02Q4DWkLjvq
U1zFlBjaIyQ0hsQmAAgHJJ2ydcHkc7/my8ZwIeuTMn2OFBqZp/AzWJC4k/s0Uz00WJyjhy1Q9DrY
yOKgNPZ7JW0JFVxDEUXpDP/gkFthg2N8/cSEziGeHaemdpFM4PPhLqFrdnbDR47aZKS1sPsNxDjj
n0a8GhnPwopO8VltewTAZWi9dnlEFPdGoZqvQP5JrChDkSbn8S9v36LIxg1t015gZIF2xtpvy7Od
3ZIMSliU3Q3QHdJBAjRKXbEEpoy4HK9ccWW63GcsXNCXbVy/0ci9vruen34vn4seuQrT4tKRRG/p
ARdr2xVDfQTYTFF0aBMrRbpplfdAf455G2+auYZXzacl9zNPPnOYh29d5o9oc6z6XESApvhhO8Si
SYzfH28yL8W4q7iFmueK8HplNRWfyUbG8BM62nxXpw1YEl4qKxUjGESBy9UCzeZPgJlV20t+DbEB
hexPqGsASF53TBwtgaHBPVrdG4Gr2wph8AEMLJd/e2mtECZKtIJUup3rI1PkF3L+v2q/rvZ1dMVY
HI9SmG3VvqOU6daQyblm5f6Wx3t7unCLdbZuklSzpJYU545tV9vPlnr3y1LoGH9pxYQ/Mn6G+jBX
m7YLE0JjO3I6VCtYS/OVNTMiJCd1YPy80vfShigLgw1+J5dNDJe12F3JOe1Gt+43kP36yCsst5bJ
4eSZ/BTjzpTO8zVJaK9J/5Bvk0H83rkvTgOPSVjmOHQY0GyApbKM6EUGAVBH+nibyzzI8CXg3kiv
W0MjhMFNftWYhE8RLbz0zYBZjbcZjH4O5ZOQrPunV79184tRq0MIkkyXJYHxjtl3OyCAWifttckp
Lp7oljgl3X76naH9lHAOiy/ll9SAlphOdL5QUrRfvQo1Rq/6MrBLBG4rwSFFcc7eHxqaRtyh5nWn
IcXGa2BJJ3egmtXDgiFCc4GUZdAgOAA/EDDx9eEwvQLbXmNxKwy7F+LfFJ5FCznh6cn5AhyTSW29
Z9Puzm9A//wXpQu8hgp3upX6IVAOKB6o19eooLr/LRlnF+0V5MiqPPhhGXzpX+Kqn2Moo0grThmH
M67jpBbIfFqthxghabrNJojUENgcni8/Df/2wgM5C7+UK9SUbl1jGAW9EXT8mTmmjsom4MYgc6ZE
Igz1qnj8ifhfID0ydnA9AJszxYv7zZysY2QG3AeQlqL2o0arc0o+ExcrDUZDqdMQfwYMd1qY0CW7
EcMPfvh/XYbJA1cYdz+uMIzxE2tbP8l7cF5+eewX/6Zo/BXSZXTPBZespWStgiyIIOx4mQAwAp2Z
xY3q+LVrsVSHykwUjuVGAoQ1FKH1OtfuHeldWkhGDstB+S2HPbyZx3dr7nipNnNCqvi4OdS4bxv+
6x2GHMwIgns3VLIQZTrCXKBR58de3BbmMYcGx8m+yjEPIf6l7UlkUVfQSvE/bZ2Y+J3n2ciIdR/V
k9smmHBhGPQ2sXZoGPH3DgAU4F12J8jaPAwecm3u1kudmrnV6cVSV7wa3Lx2oVyw16qwlW34LCZk
NCwAf0mYbw/wY36skZxtf0k2titxrcPFivFAxTIiO9QQ94pd9GGwJJbTW+id3CGsgtVTUvEReUyC
Kb71MBPelBEVDqfTmRysbvbfMoVBB96GCBBwfwYxg32G+xIkEu2upnbcuISudwBXZJQjuODumn3G
1Wy+A1uSQ1eqPAn3amo42SWqiJNB/UrIk9PWWZCL2zTyxquWf1+LMXztoF6zYvisZHUtL2xKDu18
v8DHOpaceMEcVLYPBgSDr7nzjhyVX/KYIAHB2fvlDGoO5RHAgG461uGlclSSoIKJWLMDfkIHUfrM
pEfzNqh2Qpfdb7n//qWWb3Fi2Ma6lI7gW8rfdAP+QNQkuNZOHz2YqQxme+baf/VW/OZOgwb7N3YM
oq/iuIlVFooQ8Xad4whDbBmK7doZU0CXJk+xpcKV4hv/9oxnDpcGeeKwsLlt74QPJchSxYPCJccE
AmcO1A+XR+QTPC7He1EP1S7Q4dKCppBk6aLOmtRt8cLmli4rJLMVj/sj0eBI4imFcG1eA7TDYMz/
tT/EGZFpwMDoQFPHV9wX+grUCGqu8ScixA6SDQNr/mQLbA4BhyAKnBtJsGFoAmd70s/9dkJ3y9fk
j9NrZjqJZVsot/mBiUd4bx5kolXZB0+Wj0hbR5N2PFlItQuBALD7JymcSQU3t3Vc8PEEpq81HLpb
qMSEQht3nCd3VBEA6YtJKmxHiLbAvUwiJ3tYhPZ0Y2sGECgGMBdQcd68LdmI+Pjr1B3MGE86lXtO
t2bP7/TBS80y24q+wIpcSwxgrHce3+zyd+TZ/TX4+2LlNtkESD5kh6yMmKx48chveoiDwm5KHDFx
VMWe7fEPOwEyfHpCLxV7IMGudfv6AjVDIPRxdF5Y1iSO+a3eCO7AponUrsXt2Vli0KjUoh2/IVFs
mPcSGlPZeXHvw/omeQr1CNDDYomC1evyVzxzdBHkaTML4Mn30jH6/0949Ihr+VomJlSC270vLyK6
a9URInb3TpNOhll7GbGiYEQLfe1kXHAy2PU/GvECEetDhhkPHQy55nyoQE18c97X4hFHTb08JKgK
nBKLl70+Msm0i3PCslf8rCMhxEVzyyBjP2wDWDyYLQUiN379I1s+A2SfDEzjauxf5iWuruFACQ0p
F8taP14Ze5BI2J5okrhF7kIYOwwuxviH5EIegAM8fVDeWdAskXH/2oFrq1BV/58VfGqmIzuERcyf
JO1EB/BNNLwwI8lhRE7Cobk4vcFGd1p0eB5kdOooMlZm79G7DJ5kjoU/8bt5V9IwnT1UNGBVIBEc
Vek/CEGS/zyXHQGVqLDRAK3ma7dj/JFkR0REynQZSLarzhykyrhjG8WE22doulzws/5I5pPugQPY
cC/B1Esv2sCjIDuF0Au/UjzOTmYTlMvgNqtC/8egEqh9CjmLbFSIPfKzBeNZ6Plvr1NGVCa2ivBz
pNukhRXTZ+aM3c78oErgOGZ0YiwmqWSNCIX7nMliZHPpnnlTv2N5dXzuW0BCEp5WZsa9Cmvixdge
pSfhbpRTbTg5xCkLfvSGOReizvwSbeqDttAXHPr4PcNOqIHfebmjJI5vvI8h5NGiP+NYr8Ki8may
VfBwCJlWR4DfDI6TNeR4bpAar0VxSeusCAUY3rhF9MRXe8j6ATUNStOTlR3Jkpsrr1fh564FCI7m
KhWQp39VIrJhPF+pLpINuAO+qkKgHBtWQ7NhNgAkOIfjGsKw3tuMxtQbvYGgYdN3isPhSBhU9gGC
x+4swz2jh/ZYNuuYOv57CR4p3P4w5nuyRF4vxxidIdvO9/bnie0tZaVW35V62yjVSh+YyA1PT93E
wqVOD5Vx5MLiLVLhLwOSF3l3qGZhLgLcOglcZcogInOoK3k6Cu5LLFuGZPM6wuTQH4oTBua67OZV
UEKLZr4Gj1TIv1kUmoZrVQCpfBKdp7FM3yYTRMaxphPscSEJWdxc/wyaiaZ+5/4GdlK41CIBLUht
+HHtNN3VhF9n2J24rkQ3B7ozFE+8kBsj0sqArZLlZHP3UkPASE1obhGMIFZX0cfAVKXUYXpOqFTi
kGB3IVcSjRFq05BupGEEQ4+O5RLBYkw8uRNwcmiOyxD1Vt05gRRsBveK8u/xWmPEG8MlLJyBdgYC
Tn4SEQu73QlEn+291tZ8HY7Pz/j2wpXvBN0SJZsjEXdmfqJEMbs3GRXzNbMU6k/CzNclpbV5pJjp
a6DcZJtpzNBs8wPx0OhLw4Emgx/9aX5EWPSLb1ISitz5iF6kYMkC5vrT/jjmtDR84GxpwoDAi/vC
QSx7nOMNDieEa33TiyNRMy8gDSxWpwShD+VD8/ErvungxQvRDToQx6gjgoeKwNfrKkB1vYz80QCx
wmWsWe34woZ8kzfWr+49Ltwl8REMvAzeyEvstyVcr/duwRFhHWn6nmaFwrk9QGPdNrZ2bY+czUcD
WjtdDaKB20I0qIy3mWuSmpS4N9lxG8aOyK8ZYvgWsOuyELgH639UB/+/5GjTEf0Ve2scYv5lZ5My
Y9Q9gjupJiBWG380jVkWsGeIPEYGU25IrjRvHQkzRA0hw/lbjDiJf1gVdzcfN90fBmfAxi62F6LP
ycJlUoakwvERcEFQUBfvMrkde1ryB5c5F+42BlneTx62wMS/pPIKdmPATYxFFtN3H9zdvEkm2Vyu
C2GL/NjW1b9nfOyYVFw1HzGgwhzdQW/1j0fbh7PfEbYLrJI5eUMIF70IMXCIifi+4AAsHHO+qXE5
6ZU1pxzMxDi3qbx7tAdnFhxMCNhTcCOhUrdhH/kUIljnIFxcVSe2QSEv0brX2OZsQuodXlFg7POj
5YMO+NQSoseLowIKFequZXYmO0RPaVeaO6ADEg2xH4hDmPmUorREDyBjsAQLjG2FZ8CKykTacdNQ
9ghZkHLxvk9vfMTLR+NJ2k8CV7nhhtSXUp+uFFVv7zx0ih9ikQ+U1zDLaZNJ62aw3dHd5IdMQ/Vg
yx9IfL/Kg07DVC8tCGK0kP5Q3aybAULzuKPE4f/PzJXBTw1b+sUGdENuWB3Q+uGmSJdhri2aIAaY
jFOo5HcMb4lAZoJqATFT/b8guOTfVvzx+AaxBRteWr32IBrLTLpASmiS27NDXYWhjLia6ppHyHN4
wmfBtBpdITycmdqAX4mlTBNKwkDl3AGyZCw3GGRKnlWk0tDWVBUBFQw7SaTybbH6DjoaNB41O+C5
4qkDMMDWa51kY8Gi+peKEOu194Z3x0xS5YnSmKY/yMQw4xUAhKLV/inVBGFP2xaTPJASecvFWZmb
BJoJk8j2x6VcFWAo+HucMIWD4AuUtdu9whZZ7/lELPxefiUjhPJTzAZyl+xOJN8I2oYIkkAgehBJ
hZv6glKO/6DUp6j7Lzm9aH6xpoM076oRbPVxhcdvv3B2ELt19Z5D95TsfxVZGoaTSdQT86oOF3Ga
QXAYKF31Xk3wzrK1NnB14wGCERnIXhPvmlbxhvlYY11aY9Uk/upOVFzjxIEbaSGZPPVRF8YDTjsV
hn7Z6szYarwR2SghJDn8G3UMW9ZqDuuN+UtRHgXWbaRTCiPKQEhtyhjDTF7zxEvppviQCXKm5TFT
OEbBsMpZrxPScQy3GJfcZCY+1mVeYRJB6uAhh9f4hPLLN9co7To3rwMReldic5sn9Lp8fJsxARjX
T8k3tM04HR4hhmZY467basfT6joPdDIsCwzeB+fR8xU9BI0ciG/pj4hKs/c7RkEYJJczAZqegN6Y
iQKVv43lBC35zNihkxtPYx5aE/f2J8pbvUcFY4hMYt8jsn7QIfIKXlSDVvRW/SXv02HCbIFczYpe
FCGqRn7QbnaZhyDCy9Mzb37M3ph68ljabZp+UlClbOnkRKU/A5/GuGZgOVL8HYkHLzYmTkdU1SVQ
3xjfmuFeK3zMMZmhxZZ+GQPE/vZtYC0LEYA5xXZhkI5ifml1t7YELGxxl5g/JNeAqCUQlFUxwaAc
7dCbgaXo5HY81Q+uavP2r8V7TsT6hmW1uJ8Vfpkrx5zNq4ifRZ79qdaXyBBmjt7wjsEfAdy7+jV7
PzmPbqdcZAJIpyc7cOAH1exEnYLGJIJsBgPXpsCUOwg9t4R/PjsbBF4ZpJL7r+gYwzntNZdPNwX0
xrj/ZJ9PLV5bUGNpr56L4wH1AS7BBfRPeRncujEszLzNg67Fqwc82ajeIRLmNbbS5Sbi3bZhhwtB
MebblikYS5f2502dltg4kBJXclP4+1R1xC3LktP30qpWfxsuUZaSKb1X8rodP6r0jeUVvekJYRO9
hd12uZpZ74eCWCRjuda4vi7ySsVdCiHx45L2mJOvpMmWv8GvudewA8MFi/vkr7kbWG/vc0gKj631
B7hRfErv5jdE5LRxint5qaPV4yKXh+G1TqWjhVc/lgP9cerd4eFEkiteJhWR0Fr1Woc90d+q9FYq
5+mxyRlbNcJ2uhEYSWJiYyK2/IxqOASEjo0fOgqq7HUdzdiuIXhp0mW4FSzZsdkbmrl6/VXpmlFq
OrxRqGVOf+i3Ma2GitsvZhn3zhWAY8BgEVKSV4hVkL6ZMNeG917tpOIXxHwOBUIMKKBX6YnYwuZc
YqdvvUfZ5kHc2WXqwko/oh+YcUzA2L3xzG/DBGwEc0VmWYeTsciSx8ERXx+adBrZcKlE591tO9cE
b4Ds66Ba7a8N/hJbGi9z9W1Sln0W2ZsJblK1ZGkG3Xs/YvpzwY3UhNJ26pMju76YuDB6f+Ic7BnY
vnBvwwH70YQN3LuUCNuF6WbQQgYprvfpLms3ZTaGquSNIBXmrnuy5NHGjvLdchk11R8Z6NZRe+7E
rMDjmNDrs6admiJoZBaiHLRNEHlavYH1DLG6oBYfpL+e3iUmxrWPdl3z88ivE4f9izrAZaCvuc+Y
TCT/aW4mhpfqe8F8VPMUMXi02B4E4verPJIOXXMfOwMeKea1nt7M+jI/w2iZau6KPHw89xneKGvO
sCb3u/2kH0hXFqJj1PrSZ+MuRfM2OwPJZOQbrRi0jL2wer6+qG0KvoVqyZ2gUIPwNkonyIKlZ7wT
g+tUg/MyGGvNhW1h95xySgBGycygCExm/O/kk0d9PywRzesE96Q0yQm8/LV0R6122mfxl1pYxnrK
e2588x7F8LuCYEpZiuMMvaqUuxrHpLSLLXTA/W1uv2oM/tTvqb3RinH5ZTK9Gl17vR20H9n44g7L
1xPD3me9l7UzuWutjyGmXe0bMjdlR7rP5rHWFwjqnuo/ZfS9IE2UlARfb0fkkoickLr4tIW0fOb5
BVYzkSl3BEMzGW2MlJl8wUdzAABTdiLVaBLcOaYZiQhr7KcKN/1JPZhXyjZi73E0pZ37Ujyk1Up5
n8cQApdg3BDC4bZjbqoIhgyCpeIvqf/G9gs4iKHIzJ6fsHKn0rTSD/w0bOwRjV2TBgmZPjD9QSFJ
3TbqM2BeGj9Pz+rHIikmh3k1vvWe0ZPu8bgn0RsHDIDRk0xfbv5YRP/2LnMJx8m9ARvHS+Y1f7Zo
TLsvulZqtEr4hVX2HM4mfh2DPxrHjjbwwRnJDCOyPhHv03sv1RLC2wV5E5A6rGoMtEiXmGF8rbXZ
p2NVLkAFY4wBxNv0OlIFm9ohpj7pLqr2a5ggex20YYveG3Ot7BQBiSiQmx6YSeQkQwhBPW7LeRnI
KhjbMY/H7qvfP0h2rMEQkFgSAmPucSEqjG3bHvPaJ6uP0SelhuyhytX24gD3qsHSswwYGGTmVq7o
1Bij/SgdDWaIUfNEdDPGQro9KAfzVO0r5tAprt3klFGSMoeDluMr7guGsvmv6g/ZJ1RMiEidsI82
KnOf5yYnVvfBDBYiymOjhLJ8wJxlaOzqtnnS9pFcDZ1h+3ieDHqzJehnMzHrbr/oqeoYlNlVyq36
oSfeQ77Qi8vtxnIgE9chxN2+O74gTgoc8Z9D+1WM6xdBNMmmcZYhUH0CXSs9GMrkNKgpuZY42mHZ
5rYBNhliYEakQxAdCa8bivRcbPFKWI2Ymk6+hmQLfYbZ75v8rA/fcr+HVzvtIFuPuJ9ytFJeQRfw
DOeHNphjeRGLJWsBH0AoFi2jW8DFUMF+HKdmTovvHBPrRYFTL5RqNQp1yLhPb5DczAf3E+HMO3KF
nASnIruv4LmT6baLmGBO/tyRubnEji5jUjCih88ct/MG8x/ZyPDj9kBiZBSB7PB66i9VodD1FdRV
1P6+pOCAGCSPa+O9COVDDhgL1MU/lsNNoGFybZGjCp0Wz9FVAhXGzr9YPKIvxW4bMb3D6Y37FAcK
3oPP1LhFxDjzFvYvgj0wCoMMbHepZ+7ZBygl0KlvYkZzTuzxxp9rgkz78Qtf5UI4lKudRkbnpa7x
4+dbG1+BfsZfWpG2BA+qkG02RgjzO+fH1BiZoVTR+NbS76Q4bNL2SzEB+c8WDibiScghvbCInttM
IXr2KK95ThiZBAP8Kjz78VM7ReVvcqEUbhdecYEZUZV62vNzbAeGew6AGfkszF6010VgGVQnLBXt
NF3rmtffoZPIJ8A0MSCxjsAyBjofZPyImaO89X9R5FaUE2wD4C8wxBk6SxSMpv9qAn3XMv2UfLyU
p9yNkZnpY+2iAfKRLRKNxme9zsiT0WrD4SFRihQF+PEFFNiPfk0UmziHees9hvv0/ICylKjvTzJv
/wTrQLpKjV53KBeZjUg3teumfSYCsc2HRXLsvSCKdet3Bb3byKC22gny+9BuP8nZ2bVnzoIhp6rG
TR0J7BxO1fsSFzgQrzXcX15C7h5tR1Of4ANGQVvgrwt6yHgFknxiz3wdVePQtCcKUezGJo94qv3T
uEL+Z/JVsoWO5s7Cwqya31KqARfztU/huSVKRX8yLd30WfhZD3eVME0ZTmnC7kfXXa7bfPO0oKTs
WINDtZelfzr1Jo+a7oMxn7VnAzQc597szIvd4ZI9gpPaRCLIvG/v1u2lbPF/JE+NcjfBoh/nvFH/
teYjzvA4yRe+8POi1/6o+snW3rQShMjFktFkEA+a/LjeXh7b+lmT9wOb3hGRWNAqwoJ/QJxT0X8C
+/nCW3qP3/XBue0SohXIbDuI/hPHXNDKI05VPPGy3GACXtvmmtSIiaA8Ugub18b4FxggxpJXlhAz
YszkdxV6ZPYim/pZ/isDOut285DXw3qY2JibDn+cdM0ZHyz2MsuZNf+zQhxGYgyi0R9jJFHEwUl9
nHJg2x6xEHvZ1Vji3yTV6ixAOi/165l54Ps+QpJ+ctSzsMUrBWc4aclRy0O4Y9wG5K6oe/XcTvQF
GxMxjzvFHiEdOJuwfLEdJWhv7HDppDPBPIm0vVgxVzpwQ/y8KJemXZv4/97TKHZe8h522LCu1ZsM
mP9dvphUWyhPbqarJMf3ydqksKH06k2SyE38qNVPzpr5dan0oBN8q9vNhOQ+LSNUh+2ApCSscRGL
PIOx+jM/86rQcWJMa1wIwSJiEHeWCMREOZOUO+BQULxbyN7znwnGZ96C91N4zoQHqbce7EkSYfrw
5bNhrTmV/CFEvy16OQQZmeDjdTAlVKyAkJ4qu+r+tVU6cAauZ9Asi8LCIVoZIhjLmSXZk9EFbclt
oD/nwUx1N5gf5eDUDakTTO9p7hhk5j9jT8H8YUWfNXeSpAdFCNccB3hOYfnCf6vbMzqju8yUDy3B
THWv1VhttYdp5np3aKEnQUPV8wYwTQgtXBzjBMF4I+N5/rLnQwogysDuOB5r4jGBa5i8oFieXKle
nCCl6iT0ofxEcHXocjTlViAujYetIzRihabrxz6aGNa9S/o2PsfNXnv9fxwkHCLjQRXJsMR4G+rp
tg8sfUsmk0wpaDMBkI7p4k7l4CUTH8qYpHHyWPMPEScEWJLwxjM/vsODhrHITklRtQQwFxKBRnsl
cAXizuqZtjyFC5HQFraG0pNatGm6tQXxPvvDTJ9gvxSa5gAnxVJ8WTgmNRGzNKQ1ZU3vl42X0bKy
oh1uGqi0CUEQvZ0CTc5Bc5nIRkqDgZvaa4Ut51f3/Ezhd0Zg57iAwV/NyIvh3T+uFbUEYtdkS6Uw
C15yXO4g3OVHlwtXc6YJr5iL/Zz2/cYkF6fYkn+ESRiMCWH7HNjqSn8hogPNaYs5hHq03vQ8wKcU
CqbUHgjwlJoD9mJRHkoGRvkrmYCC0FBW5eSOr5BNQYjX+A9X7c6pAQi5W3mAbfVd4Syhfbc6qUtB
udg8rlX6WpnBAhBUtFVVQkQpLfA2TpmQ6RlBCemtoFiz8ntZkbhsC88/Nci/ao35o2vcFJKps9Xj
74WkwQDIQhVFDv0/7Y+ZJg3eV/3RYML7qX9SP2+e/SEZGWm8d9Zu/h4t7rawwYa4Qm2uB09lXz8+
GoRsCp53yKg6kbBojkAJ9c/r0q/n5Bpp6zZgXpxcregcV4CfXjv89GzO2YKI0XiDAAME446Yuzj9
IuAOcTOg1ASkPFccTGh1VTWwfvr4H0ZPo3zLUkeEOd+ee93J/2rd1fcCE70mxMWMsCnUl5JCZQ0h
b43oE+40u41/a1V8P153jeaE1FGqE/HlDWBoJw3ojcLocYcm2aGIg+NJ9EIfuzkg1cTUrrgQUCeh
kX3Y+kyenrpCV5YTR4z/9GUA9PfSx64zQ1H0cWosi83YaaubECEls8aQXM8BlHDBaj9eeNHgrG76
VnXSYKBL32TRt91XZO5f4n4qfnPdXOVMsWjMVJxasG2M6Z02CSe4GWBF8GqDzlrPGSTE7K1WLq8l
WII5VolE6TA9w7FfC6Y/ThtSZesIawOYSIutr8I1ra2Gl2G3JFfEhNEt9WP5Oz6u7F0r2eLiAN3x
x+huRDmb+UZlFSg0Jj7H8JStLWs3cnBWC3u8/YrywJj2Uh0u8n/o1iwh7niR+5hEHaIgiPNIKz/G
AMr6Uoab1ZyeIxudQ6L6MciVrb4TgdmowPm3Xy7LG/um07+ILxHojJ/HygrmLQlMPIWeNBTtKwX9
nKSTwYxS55fXhyCtpr9IZOy5ax5HYh+nBp5wHsSlE58nCS40sQOZDpIvkQjiJhBiRu2vVW467go5
ednmBZa5YH0wasc3KCdWey/MXwpNsIOnWKWDAZx69ShVrvK8vL6MiDCvn5dAue8/++B10RCISwt5
0GTE8i8e7+XIDHibGdii1y977H3qlHlfQTmh8TexGzYYzuO/2REbzf6JlmFTebCWNGvd4659zZhO
gz6am3nC1aoI4C6XR6oIGVxMwemI10hRJhPPO7ozA80SWMySCN20x2NpOLh8y50XYwQFsW2OP+tH
IDFvT7n5SVc1fpVtQzgEAkv8nHp86PCFFp5VwMJQvneJee0oPxU8bDUkwQ2eXPU70YxYi8vpsIcr
5yYIhBLrrGZ/EUA26VFEuU9650nqi6ymL1MH9WIeFTFRsDmyYGKvH7XuzG8WUe8W3AkBTG/5nuuc
ppiC57kByxbQgXJLfzBRrSh+DrA0BNz5cBk1iHRr6VqD6Yt5moruj8Ni+lJPSbqVYe5Gz7d5m5CA
sM+wE1GugnpIaAjRMHkxN35R71TwdFFc9ym/zF+IVBuqfJLnX3hV4ju8qZDHoZ1vz6niV+mhxXrB
uL5wJfQzM1CsuzIy0kYBCzft4TMWSFtgfFso1z3Ux5eMKzHWuYU/ueVUOW0NNBnDFukoqpVLhqTL
BLnoyx8upJJvQQDR0VPAnTOKVBPMsGicJz4B8s/SBX/PCGHJuV4WFG4t8vZRvg/IkDKMrWf8P4ra
n4atMXDm5as0gf49OW3/Ckk7ITJwPDw0jn/hlqO60h/cACtCwBh1tYcO8lshXQWy8PrAiL5Be6kj
DY8/IOd8FMSNZOJ9XOBPmGDeaqabh6lg/jLu+ycjyOF7JGoxh3mbzvhp6RjKaajqFHFPIOqehUzd
/ArylocrYL+bNYex0vcvPs7CECQrdMKcDJjmT5E8CHAHOcfCI+JneBmu3pD7NClXtcsxR6cRKTNv
Lo0PE+aU+h9H57GkOrJF0S9ShLyZAgKB8J6aKMpwZZH3X99LPXhxu/vdooSUyjxnn21aYCSpZJ4F
GB+MN6mRH6mIHhQnldHYmmxWTEQAHgpb91ytfZnKuhdwkZeLcxTUj6T8yvLwK8q205ne03IFkxW8
Cb0VRZklGGTlEcrXZSXS2L+BJ+mZ3m8pQUhtlezqqZifi1RsPjwKiMQWjvEajP4kVk89TfaHWHM9
Vc6qF8EeVGto9Kb0Epr4rIW/I8YuH+sVZuOi4e994EzkZv9o0Evzmivseg0SJgN/mLg5ynG2KNSD
bAQn0sGlqfYYYCqYr77xCOIxD22F8onRaG5YfI83sSZ2NdQbf9gO3V+QsE+K5jU0y38C/FErqh9h
0u9FhHYYIMT96Iqeh2RDvzlCrbqB1YOH56g+31JqnjLxJ5ETQhwRtXyEbUZqsYVTyjAU74arBv7o
VGjdno2wWEw0xihQO0kf9RRmA5/saNJlN6a4LcbP1b8ksnogw7MHaNI3WagtUs9cSwi4WLtIVXhe
pCzACKJSEeSWEbi3ifs/NLZQ0mUB4/uoOsbp5zjdGV0tziJpqiKbR9P+8wJAqjEOcq6ArZQdY/gl
beSdtoDfnm8rKEHM4hEkn4sXXdWY+TdNKo37kJZ24bObExslKJfPZOY1MComw937hytXLqAyBjAQ
YfRx+5P6oFV45pTZ98eT56Vpa1J2RscuwnBrEgthFNYafHyhlAiy2cNLBuwSILhabP3oQFlrCNra
QUtqtMlCywm3YCrbe8rRCOixH4MGz46W18e8DQU6ACNNG6l1voP1gJJxehJ4ysU0yndWM1Lleke6
TwNoLY/bjdxB1u7/apIBw/6v+RkgU/N1KtSHGnb7f5VmgFUQ8ZmS0cLlslHlwhQTiz0O7bvijHSg
Kpb3qghcK5IsiwIDMxxxYKLklxhCznWItz111zB9Q4DCyo3Bu320+iL4iH8ZLEJ+SGnCsJzvPXbe
3Dvn/H3dQ0YGwpf60EFxMJGkexrbaX9K8m9Lb7cYR7ECZ3yACPntKfPzpUzZ0P6bHHHpkIsBZxzz
VIXojJjXYwbtAwk8qQoHs/n/Y+NxMfD+4z0JGPEaWAn47qbZN/9NQLDhseQKXAj4hEgcbDl4TcG5
Jd/fK5gmYtOrNbg3WEv+nyCHUolkhA+YUn6Jv4RCOjaHSEa+fSgifAfFH9Nkmu3jlYZHrf4VfIms
v5avJ6VnvkGAp4elXMT2n97spyfdMSZNI9DD6suAG0u4mU+ghqLuNUskYkSzTz3vcS3iXS5A8W0m
TuRJzz/Hof2HX27go1ATB0JKICYx8S9ofeUUJUtFCg1qUp55zMBoWhKCuu87c5VDFvUTW1jU8jKJ
KAwUR0QvNH3byL9kgPMCRF84y+aJlazyIWUMmQdtCinW5Dwtah4597fFMUXF00W12OGnRV9m/bzq
736F4dji5im3YvyNh19Z+U4yzLMWPtBzLQSLycmEu51isRqVN3/4S2IArynnuObrVrKtWTADIrfn
QlmZtc6a6K8NhNXo86OPzbLMt+U7f2dNCrP4igQkx5fEpO8Ze7BxfzP60QYkFdMDrs+TUuobUg35
znxVKFVxvkhlWi5Bnn5ZbqFOGn4YiiWk9MjaQY2vaNTzLOan3yo0F4V/xJKb9cOSSbsJP8ajfZm/
dQ3RJX0sv0Vgn7WiFT87pPjDmOGi5C6VQDMIGn1iUIEj/Y2OcV/Un01ePm+yv4iHlRTli5HdoI9/
GzpQTKy0DserN9L8TAYV7mcGhO2qQt2Ll7bSifRp8+Tz4xtM7nP4cmhSEOMkQoH/r+h4Wb4yh1+0
/WV8j30Bomp2nOB/g0eQB+8aXp+WnfEIqVjAWODcRXwMRaDqPsFEQeMFvmHDEdMH9QFR0iwbKSdU
buy3ONFMs0S05EbHROvBb+3c8H9n6kFdK9Hd41s3fK3YIJMhmZusROxuJBTYuHUTyhzTNjJycCXu
Stlfy/ioAfr+3HNMtES0lJA5WmK8Z23npOIzYwBAK5DyU0qs2V7BacPAzMMFOSA99iJ271o/anll
ZxWuTbyNKvK1L6xUOgI1k9h1JT63KkFgOrvlWPEv+ZdunqY9wmrIDGlUNj1r4cSkt8auQERF4K+j
YFNBRDDDJSvZwwFDAbtj8WLkpnYd0XTMK5sSm3kmJRhUtTGiLNLZeu0Rp7rL/Uw/P0aPUZ720LlT
gPEGvydGV3nHShzXh0+2ljAxB2yPTfAwPq6fyVFxGnumstoC03ExI/FxRYAwBKQo+vOGX917+VxL
FeDxzPDhmLxHrAovSufgyjFteyChZC9BK9I6TNpkQPA1LhFp6G+S6qtgpQS85zlf7bMrSQ7D/LBs
2VQRP7eMlyJ07sw8OlBZy84j9ajXLn3FnPzuvlgVyAh5emp1qbHhEpSdFLwNvO8SiAM+caXps+52
SvfCw6smYrWpmZ3xp8xdEydJUJph0nxTm9FB5ru5gzJNRr4jxiU5apdOX+o9qeLVeDONYFXxE4pJ
evHkfjT0b4m7Qt+uBO+BJOX2GJS3qadzDWarWA9RQAWo1OA9pjuywMRwqbE0BXjhUY2+em6EMbxO
W4cXWt7EhxJYa0nbaxjUcDOi4lsaNqkEz9smywpz3cy980k9g0MLKAIRNsede6oA5UvsSicPshh5
zClnqVTYVGTACR5PNo5AGGskS7Bq0hBFf9msKpgoUYEkGicBUuDxzQnTmVJ94TCcDbi34Jx/U0t4
wOp3jC6hJwSwoU0s4L3z/PCbng9KvRHCkoAXGEH92+NaIv1RQDgygRHgL/r6Gq+v4RRmz1C9hd6r
7B0hO7O9m/iayMtKRwcXLk2zXBiwJARWg1iA4Lng27xU+GMZfPwQvkb247r6UtiBxCmjPe7fHW4R
eQoY0Pk0lpAjp2fF+E8GZx0WmTHhQ9CLIZr/jdKzTsdLiXI5AxlX+eIh0soOgumwJeg93VWkv+NX
QKZ1Fqq2lzldCTkplWbtx5jL8M0yYjRGdmMMHXlPd+Xbx4fHgtKBWXsZONjyxHuxQG1MLDJdCt1E
BZeSkDwouCOibe59J1wRYQ3+1syIN/CwaGVxIDrIWDaTlEn6IaBy/tE5VsN3TNCJ3EOpDtAERUuP
1p0XDeqqKLzKYIMLtdQcPhqsL0yXhrvIjeyJU0q5XdRpK5EXCl+VDhsrC4YCQ7U5o/vuZ3LN5T4l
jHIlSqisGW8i2QY5BhLx5NMMwuQrpC9ig9Lx9kE5Z7uAAF2+se1B3MRDSj/SAQZ8Dx02aodFKePL
AsgqfWhEHRwpjHKFpeM8YVuQzipCHJ30nRKbGoaNWv3VvjmJsS7UYSiybfYvZFctJ2EHYPjBoygU
jV0ML7OMl5bvQ6inmoLzB0KTRBiMu/qPYDDHX7LeK19xZYQRYWrNOqbJdaweDc5drPqrB66F0MlF
t2OKxgh01EiKqw9yUdo+4/067w8tIxNfg6QrMRMrkDrtFd5K7GpiCwNuFCkZdBChGOFSDCfPG8lr
b5khMPQ2W1j+tJObBmWZ8VGBzvNNnyKDgmCSD4BqeAvUTBGdz8XkT4P7k+uPDmtCgBFlYD7JCg8/
4Fa8ox/cuTnydPgBvVr9Cha2LKWELgWXU5AKGPA8rbB+lNb2kz3xE9dLHcZj5I48ApAQO/4YC6O8
mSzrzhjWpSgufTFzUMRpyV0YNngt6UQ2ThrENLlXaFsiwduEJEVpXFQbrEPCIPtbSMxJzrNmW/ss
jeEaMTpHF6PGOxMkslbw0eKmKHxNAd+JyTtat/Bgwcd5Yox6kzdJOJlGF7lDnWeFOw1YfHqqIWNH
hfAxPlvodUehU4LwiSZu1BZWWdlCwIQ9P6MGCxu+gkYshjnriy0kdjSJ4zuyxwQnSIpG0prvdKew
pqOZWj+8gg6AjPQYFWfP4CaXn7G47W+R0c28+GByv5FJQvmf3E17zKDFdWQLuNAoHClj8C+MXxxA
eMb/Cfm5jN7N2Lksf+7agOmfSdD4l4yOnmFkBX4MZ8ZK7hIJfDAdBh/ud3oycL/jfmgXAVCrO0YM
D2qxW1SfKw5H3As+zedHZfWGjlTAa7TEoFEUrh4bbLsbhKvSQBNKjhZmSGTvdvvC3HAfoOW38jMw
j5iW8yTCYBuOjO4FCjiA7ujzm7EwlN4WfdTJ5TcSCDl+dQH8Y1TCJmM02LPpB9opfgL6+C8T730K
zlduEuWZtF+y9eXjMWMeh/zp9yPikKPO5yMmzrArwCIoCB5GeClgECYDrJUPgC1zJUJrsAJpEB9r
2rWrT9F4+4iXKLh+LBjQ/j3KHr7uVIgV6z8zfxqTXJhAq5gZrCSAHIhvcj50/LLrv0Z8a1BvPeFH
VX9EECfwj7pcdcbby026qJsWPqWOivdRmH+mdjeLQwewXVZ/dfUntk/Z+AvxkxxveXdW8bdvt2DO
UNZk2ViIuHOlGdSP4eab56I+5QzD5QWG2JBWcjQv1YkWcFYIZCweUOoVUxLitR9uFV3heK+icy7k
1Onfn2oHKVOpf+EgFh4uYEejA4O5Sv5VNs5y180SEx1y/5ORhiFrTInVH71a3WB4G3CPCrLULPQJ
BaqWhkgIvHvZX/JzF6yk7N8nCw6+drcMc3bMAd7rBvKRj2rMprq0ZRlRxizD97cDqssPQrCTYzgS
xdXKjxPhqp8UZCXfOQ1WjD6hM8nxrYAIiW9Td6NY96CzWRKPYhtNOnokWiA1tbbUOzK9XyEodR2t
a6iPg4zJSEmlxQnKMT5ccvIVB+9W1E7ArLDcVUW2UT0skXSR6Ag2B9OBqMogA7KVBDa8R7L4SLBV
qc+1vFGVN//e+qTcwAZsKCnafzXeE2VHbma90Qhi6mrEodnfB4HLuKm6Rxd9RSDsUvWT53+lHi+9
QFw1uUZi2pnPKkjlHB+t4XY+ssWHAdIuouCHiwThCio6okHvUGKeCL4ogQ3GLIUYdDCHCxUhC1Cq
s8qsLpNsHT1Jnt8T6TVOAxZovR+JjSi6wBz+RF/+Guu/rpiDFfvCsqy29BrBh2l7iWcntvHeJpeu
EIoBuWZ1fc58j7X9TyaPZuQmnUrtmRmOIsJaYSuSTkjGcO5N/okaxkWaK8v3jNey/ECut3tAWnkD
jQ8xZ8Q+AdX0Q1hhJK/oIQbDCVsAWheq9YD3oWl+N/hQKqCmYol8x8R0/KZYiF6Y7RbKP1ii1HVz
1BQFP8DkkIcEZdMs14YG4ORPGRkPmsSk/JXGr8DbJ53CKUiXlR/R5/sho3GVs4oMR322ffWhzHGK
wx32IxHX96meJvNF0xeRKlIy9MvK+GnKjszZWxTEh5Fk3CDeRLjJCCEE04z54tbK3MxyGl4trpp2
lJf2Unq2bPquNaxDkCjjms0xC0l7EGYixWQIyArR798SbYtI6CBD9LwnWWtOMixwp6smsEyNXxMP
1hbS56E9Q4REIwG7vk4XxPvA7WH78bC68mYbLyAFiIQLlsTdasBxbP0pP8d/sOvEZ4R1ymAjdMVd
Ew0kISm46IhoImYDjDgU5uJCgv9G6ZpeDMFuq2WA1/h9/vlFaVRqC/wcY+8VL5sfyjeDYVi7BJCg
ly8KGxV73c+xHFzmc38xB87RtZUQ35v6oenHDqCh2w3JlRKeKpcuc6DnH/ObSrMhgY6NCwvgTsWa
o0DZl/enGKc1HKQnDz85bhh10NeCmzhV5tQRqaNUs62tCY5hEWgg9ASroFWaK1CTqd/oiYoV9BVo
SwA0Q3wSgLSztQCmkwR/iwg+MqdT7MFzvqXty8DQHPpT8MIVQ6MZr1S06ZlT/fTohERtx9UZyJDw
dt5M4BWNF9H0A6AMoIsPrBqC/8kstBg5SiO4Fbh/n9+k4K+jSCW4R40OIriCkxRQHiP4c1cvXZf0
T1SZ9FNm12/JH55FnM4YlWtUlMMGg0IFpzZq3ro7RVC0M+xKIhfKR9S9ZGCj7mF274FpEApk7BkR
mtNoG+ivJlM/WMffTbbmbiP8xigNd46dQi+mV9JirL6R5RXMzAKFzihZa+HOwrVn5HjHpL9c8Sgb
n7SaJUDlXCIOJRNnkvrq4RqVpyH40QoOk3i718plccVY0qBkLsVmMprgV2T4I/nXj4EPbbpElCIh
DFKWMkVa5i0li+YZ/ckYbrz0iQQeqWU32TKYDJq5H8PVCt8AtMwe8KrBAM3b4j0OdzuSHGIapyBJ
+SeAFkff4zCd1rzfoF6MfyqEyaZPlxlsCmSbVEnMA5gjNCaCCmFNLddUSBUvkBb7dF4ZS+WCMznk
AXY0xHJLn8zUVXQdNuoqqmy3Dr86ee1DdWyWLDqP6R+9OEl/KCuJiAZZ0KKVdaVdsMJhieU9KHq3
npBEOJhRbJcAUir6Df08RkcTBC9Fait6WMaynPNeXFbwbx7eeM7a41TFJ+B1wSmd2pDEGsiC3Bf+
VmDp6iPy1Bh7kXChf8CY+mtr2iK0xzYh9S9aGjFsiAOjOpxghw2ZP5TJ02iHsrfv5+rkREHZS3gD
5joTb3Qj9Os82X8ok01C7qfSuNIaouwXZp5CtNmpmODiAS6W1Pja5LfYlIjS55KmcwFYWdBRCezM
OR3l6MrVyYM4wpQIQ1dPX0eILQrSGPubzFaMfUpisQ/D9ScEBWtxGsJ/FqxIoCIAQ5hADQjMD1J0
qOe1YIvlqYWdx8FgPPGuZE9nxhhCEynIlkW2v4q9Q6K8uoEIP8TKHKRkhkPY4D4HxOR6RyWlnCtn
M8tYVjdkrY8QrzcBK5bFGO/U6uX17IoY9ZpLHddKxsHoBDLUM1vM5yoWBN7C85hSJEOAiH4Tan7i
evV8G9whC5zrkFnIqQHSixy13lBFBN+F+vtpdoV5ryAWPfAD9JYinfmTlzl1AI9b3MZbxfHiPd1h
pIc0SrCW9uWPFryq3Zq7A8EQ1+YUxHWGJWKcz63uaILC73N3lB0dJlm/4guiAmpaR/7DYYVtAp9k
GHE2gknGR9piDezt06Swv8zxGMZf/lWUF2EjooF2uc1AUQQjXUT9ivdJylSW0kH7Jo1jxaSZPQH+
36pv1vSn0q3cl+mKEogSGHUkwP52kr+IRNpHThI+cFEe8K8wEcyhyyO5zb80DIPCtbSGUEyffQPn
ltRNh0AwO2Bbypa0gUAftGcJvFRc4GNkWis8BlTwVnnZWSdPI5EH8EdwGOmr+JgQsdcYh9HHH2Vw
vSlJd8Ex5PvHXp8WE8xtBafyiXQDS6mZbfe+/huY8+ZXB7E/mO0UQhNN7GJsRWDsa+OakpL0Htor
2HRH/uamwh2Q1whdIxIgh+0Xe1v9zBiPXYR9HDtSLfjjzAi+OOiIGsGPNt+AMEfDBvNjoNHeX8OL
5IDnRQZCvmT6Gj88/HT7erJiFq94uOvQXjZwB1lJS904Ue0giNYSKP4uqm4TLGBARHhloLMKhDMs
IjiisLyqZJcqD1UCjVlU6iFBnJ6cejBBvYdPwCEAiN4sSDDIcsc6wm+LCOt0gBrptGPQm7r+8rE0
Ee5Dvu6u3TYn8eoyIN9iruO5AeK1hSzhkGkDyo4q3rIz84dJ0eITYThLxhceaKC6RxljGixewLYZ
INC55stKO8DH1lZ9fm5REuCgji3jkS83wGVcgaV/DrSPFKIDY/BNTSjdoryDcJXz8C6DJu3IKxDW
yCs5vNmk6Y6I54smSnZ6kr5T+STNs2O6kZiWf+YM5lAIzqVD+kw77h25TFwLRgB7vAOZAX3j2gm/
Ahv6QrspEBZcGMsQhvQRF9oZNrfMX8A+dPmMDEKCZgdfnr6rhKfNuHyDiyqoT2TwvruUUBi0UMXg
tsiDsY7GGnac9Neij0dDUCxDgi3D1YDTQnQwBAeqjVes2jfYVZkzUvoKCMeC2zLSJl/gUe2BX6by
yKnq/bjT25XPgVwvFHlvimiNCFG2P8mpc6PA+essUEVWKn17s//kG1NbVYik4h6jvVl8KMBGqu5Y
sI/XbGngwDF5PLitwhNVhJ5M1gPJHUl3SDBDFLB5hE7D1p6atl+7DbOCQ7sLvVP3N+C2/p0z8Vtu
23/wZNhckZUnTvl1EtZckCWcBOw6WnKbp0w+ZjYNvtsLba66lseYD5441Teuyx0RDIR6wYjDV3ze
/LS7EUUvSTvaWvrDDxyWE96E3UKHD7/CtRwPcAgWS5hG6UoBbCAucmMyKrAgDCKlAXtc6LaCmonu
0mE849mUolPV6p4aR3iNO6ISKiJgAxy0RgLcJ4x/cn6qxw0+E5R4iZttK0RY2J7GC7x1rwzJl9Cb
GOPM+1f8rXG85+uJUEjtt8Nvm8wa/atcV3AgV+K5cnsVEUf/sb9Rnykxs7fKdRF7Lo2/lDAkRLTw
MSyc0lYqmdEjOQHGEU/ysXUs7YGafIqbgkexg3UHHSqzcTbQ1i3C+dZmUykLykAYMrxbuA/Iv0yA
ZwMv9Dz4Np8JSRtTOgGJLsx0sEWhNsDZnrRZKDOLmx7BpS9cGUeyhtAmkBNz4JYxX1ZW/gJv9/LE
LebvcNb2OKbHGzzxJx0NcvRj9zNZjOLKyofEGPw7f9qEJeJOQN91Q9zSs2JSm/Q7m2vq/7WfhT/H
EMbHbFzFgQT4KHYnbGEk/5xE38WwZCKMrUJ7k5jq4GcM95p6FBjYkvDA5wUfCyziZg72hnAC4og1
uamDywSHY2WE01DagcMF4ODkYqnPGqmjsa6A4ZEwoQxJTmQU4jkOCiSCIFj/cMCzYkeDMDsZmbLW
m32HEUY1/BjN7jYmP9ONDaMXQG28sl7JDeoqJ150HIoLOcDakcwHEVEN23Jxs0jlNELs55codyZz
FznaSvokRrTe4bI/NLgwLCGxNNK3rOId+SKJlqNCnNNhiB4Y9VzUNzX5nsEX6pdCPuMgz4EXoA7e
qltNdOKpzLH2ElO/uYrenfH2rMN9TlzCftx3FpagxprCV8Mk6WwiuMErZwmlE8zKeuU7usYfSBOD
gjgnOEJYxO3Gs5N6DTcHxhQ+pHq41sqNIl364LfLbRIIKpHKaBl8wZiRP7v6ROljumWEnP7B3LXx
iApAAItDifavzt/DsMQwLwthtju1tyiI2Hat8RaSSzBFqd2Gn5CIqA/vAnrT8lTy/uzaReYILSRa
khsiuzDgB+BAdJSfOOoy/GAvRbHKwjeO5BUwPxTJNedcybe0AbBMBH3Bzgn1hWEexMB//ZNIB86x
Pb4mF6Sus3INwUcCe6AbcTKRaFJXk//iDM0VG0byOQ8D+OqCCGbaRFjpWXzym+MHG0Hq0EFweTgM
QFKOQy/fcL6RZlUrFzbT+POsh5XibwifYhQ3ms2TaXRDECbwfIWZO+0OZloStmxVyTELxsoEaegx
8VqhmpoYBj0luYB5EUlG0yiw5nxgzpfGv5nx5SPfCj8nOsqCGRMbkhq9Am4o6cFs42inyEUhr8Jf
hhf1IY0b1uY6Zktlw6QnE5+S+AxDhu742RjIE4nKKUdsJLRHEjiU8fSY8NelkME4jAivRUuLje3D
Vw5Ts8kzqngV1LV/mebDJURZsplKWk1uUh7dpciN/LfHJwDANYgwKDtFpH5a+dVC5MGabWpG4EEh
+AqY9SVkuJDmkBDPWl4SxoMBAT/9H3FBwqJkFKo6oYAzPoofejQYDR2ekeq6JhaDtANhLan8ELsX
8cS++i2hl/sYXx/mAx32DHT+avnoCa2SaZFCSUejMBPEA/bMdHIQ3hl2x80+m/JvEE5H+0a+sW+R
T0FA2LqAy96405g/a9+DdCv4pw+hqTU9Mk6XMNUXbfRbcir2nIXCmpmz5PWOaF2VHFSaPlDbS/UX
by7VUkw+Ux++B3xfJ2y+gT9i2TK8tN+sXpkXvHH0c3XRXjhEb0wnvDKXhGxJtC5qNVuiE8VAngHC
PP2FPa8ALWnL8peVptg8WcCXFhMGCiVGFysZ17AGwxAs83VYH6wQip+ABuibIKAAYTVlNT6v36xz
dQtwzPPFMwqNQncSHOuSEWsNr2M+fI9PlB8B0k2GCKRJ1UvjQF10748X9PEs33X/jIODuMEPHBEf
h6G69wg6ypeeDdVQ94gYgDSwrhzNO08MIDY1kPfomDJ9V4EQwJkqqi274YV+YSu2Lv44Pdv9p55e
IiW4jyAqrc14vtUh8cFj3kyNq2ul597cIkBlMs57OZ1LAg591qv1aY2oUOfmsJCmkHgkwtH/dB4W
bkOUMUNBNpMzpNQvfj+1sGlsrOOw8k44vnd2d7YOWv0SnMB0xot0hJhH4ANKrWhzs+4tavFNhG7C
ZVNS85I7sg9cUho821rtsxdLXjNWzOeZGebTeYmT6lq/quoit3X8Abp1MvHeynAF+x6fkdU9uilQ
BkUCEIt4iar6wK4Nmd18GNfqEAmkdBpQYv5X1uGJRf3A4aXbZG0Qkb33H6pKGrkD86v9og/GeU7I
Zgs/c6BRVdWF6cwcO8AbNljdhVzA1jaqQ/HT518FgduKA1pgEN/Sr1rZ1bEVVb8tGkgWLbrVFdqR
7EFRvvdwnmcPnYv/cHZnmmCxs1z5jsxRFunacAPMjOzqrs2Uy7RrTSEM4HrFw6KoAnKb6EPEw3Tj
L1NBeEjVgUwSBjOSLbEgvNwOtEU/PoscO/dZU0B6X7C34eY9R390bNY0OpBs7Yy55wJ3ozSDUzin
jUTtSw8P0M7P+KRTrua5kzzMY7zPzhJw0Rn5s6O89SfF8lneBze8ru3glmxxmrwhwDKOIFk4RLa4
HeD2LK3G1TGfguIWeOj+jsh9Uaw9wnCDO31nrJI7OoUdgM/nkdOYYqfbftdnOmeOipVmbdP4wWjD
2kQulVNq2O0iPDMZjfJZ6HBJxrUBwTrCy03X4+KzQbuQb9R0Dlh6RHuHGj153oEPy6eMHdQsZhH4
B/mzDtjzoHX4lNtZh1JzNuBuyT4HqoX5uVNhXnnIoF9n1AkuoUsY1Q/Uf6vqio0wM11j40xll9LP
SX7wLso4U18C/dDcuGH6BOk6WvS7yV8X7x8cWxhHyL0LOOrZ4hfv/Vg5nfxK195bAa9o10K4AqPD
YWnu8Q7OCSkNiJ6DYKEdlatfU47Ek+Zb/MrwEW2W2K/threGC6IN3kd+9OjQVy98t9q9wf+h8daY
v19lrIsPAI7N3EVgRpmcqTuIvT3g3Ct5oiTCHhH7L4QYO41J/AvtL1VG49ABEiMG6WxilIbJlawj
mkZawJDk1z66W1AvsmUH9vQxV5ELgcZYyl8Jbmyzkgph2xc7HZyenTiOIPcsxOwoYWWmu4x5VCr+
WUcyKRI6f9O2R3+yeWcUse32CZUNoWgAIWz8fyKRYfToF1VyhnTRKBvJ+O3u1V3fMOGUsHuJeG/8
NmQkuwjMn1JYFlm+zOWKEe5XGyG6w45EpRvQEn8ulbjjSO8UZ1sGzGiO8BD88iE2bkzlENZHqd4J
Iv7g0rcu2gW/v4LZBvYvFqvYuiL2gFZhLWAWFVB0sqV8tliytIExcL4EUN12V/jxQvCndrQLGlw9
r1vW8GS8jre5YQIWwFEJIpsoF5hrg5uRrweYh5z7S2DTzqGwZI0JJ0ZpDpoFYX0fz4hApnOQIVvS
Rejjz+BDEOmuhlfMQ8GlqY3hVnuIVAuwtnlT7xu64xTSV03yGpsyZNrs4UnfsFf9kLjyF6k84Oip
/44nUiHYtnHkxCwvKqxiTWkJp54I2HiTg2lPu0gGlVYlbZU93lD3Cf0Z/FKayuInh/QnTbmDXZCD
vL/15FkDnhY4EFZu7f8LwUGwXBcmBiXmST3NWonnDWk4iYG7n3b4/+2BGge2RI2WwOLJccdI1Xjf
DFjBipidDfhPUm6HO3V89+z1AnJr7wmqqBnD6tM8sfDJO7yavUvV0Gb3l4q2pmy/FcSPHyQStJYy
MB5AcLkEQWKOlVsPob6HSHt/LMg4/QwSSxFshEftgMc8hP0Iw8bfNLv+wZhXYw5+iZat272rlYG4
8Qd/Czd/FDf9Xb2Ffe1Gj9yzS8c8ZqfPhq0dy6137H6c1pWP4kX7Mr6sE/EuO50h79zbgrsmrrrA
UuSiz/Vjv6ldnVQDFWHfqXUTVzmBiVo7DDR/u7X641+4Edx8ciQWkDSSW30Kvn38PScaUL7r2x3/
qZ+BfSJqoIDXhDVUodDWJqS8cwEiZPEhpRdvjo7WOvhI2Yl5JxaUYOODjlUDdTCC5mW9WKj/2Nz/
oM7Q3mP6S/uF3YqNrVQ+peqSh7P0k+VkXRGMc+kuOtofT0dpL80PRBt8+OSlkO1VVCe3wvV/agJ+
FydCv/LJURKP6cpOZt8EnWIUfZNliCG2SPSpuGSIgHMOXHNoDUAYH6YOGg6OsMzyVQ+3pUOt3yHo
lZdtvQCjaeYKXk1YW/1Bm9Hm9YHtsBjAXJn0byNhUjT7P83HFU/mmRuS7/7JLsYWZAo3wQpUJ1m5
sIqeVP5VAHwy5xUabxizM1VvLozIDSq6YSLeASrhekmfCh8tvja02gxCVpFwSamvuIMPDkps/fAH
CNMjEBAyyW6AO/5bRpgzklI93erkxCap2akOyrkBtLcSl5c+/0VUbZC3FyBoh/UxRsTdo4v1cTfD
55kR6ZLfF3IlvRP/wP8Fy4E0CuMymB9cdTXkZDLw0sJECOC47yYNzkZcTCklow2yXWRrJmyDxhhg
jpzTyFGgD+KcEgKUvz6xYEC6pNcHHESbS2s/nNKBeZ8dxP04GchftMtMdNDIKNTyiV0Kq0rbUOiX
0iSIro0tl/ppj8Pkv4btMv1GAA8/DA4RICnzi3ZnZRNvVTHQyVQunUYDISoESWw5bdb9ihuHCxCS
CoyDyI6CzUXgpzkzXrLlaggVY1uGljmsg03GjuIKS/KQ4DjGjrcCsSkZ2EgQfycdIqeUiuKobk8x
uEbPpajnSfVMpfry26MHkRa2GfiXiUe4/F3Hd4s0Of2rfntwTRvbPIc+alRYLd8pwzLKA7BktMCZ
BpS57NQVEWo+vQOWJY0NURX9ExjwGO7NdK2q64AtsiEzUEO6Y5N5C8uLKh2I6KN+BdEvucDkwbSc
Xk9wXEZlorai0JiCgahwMTll+hZHzoiBB8YCIwlu45nbW1F+Cf47xOsw769AhwRmlvR9tD0SzREM
4/HX0o4Fxj3qOg5fCSaECexWk13aNCQ7je5w06gLs+rCST52VyaeUXGD4s+AUaWGoffMsZrz7qpC
j1LzlC7TpszJFcRHFg/QON9D7+5Ki6i2/Sfw6eFDYGyq8E86J2PHHJVTbmUpWBRz0C47KMgBVL1q
xKWYTK+dRW0+tqRNER30p5EmZACEHif1QwaNl46GoSD1dWe9Jm6p4xggWnvm4wRuk2YmcwDBGBdA
z3P7nuhHvcOv+p1k5wigEOawDk271oh37efkQkZz1vgDxNxYwI1miDjZlBOko1cjs2PseSCoyk1r
izRT/loNp/qYNEv6y+HBXC+TrTkkZZk5HNALPXjDJULcTz/6VtDEKdcP9m66I5CcEK+JRvuBStzR
d4LHtgI2N/0cvM9gOeCSDi8KIjJc9dGESMH/cnrrhk4PNVE6XVRoLCIdLDqFN8YAGobhgtlygIH7
mHSnEJEnAQ5j/j1SNijwwAX+TDjAVYh8HiG3JFXm7Bj/kXSmTYpiXRD+RUTIJvBV2VVcS8v6Qmhb
xaqA7P7692HemI6OmZ7qKoHLvedk5sl88qkL5PfcdWWu8UQZ4SRO/QVui4k05t8679/kzIlTFeZ9
tcvbkJbLqsObeEmsZuFCEkwsSL+PUNg+z4gqP8RkonoXYDm5V9mHMDckIwZiPnIO4+oQGagBHemC
KT/xDtSk7+GqYrQ/bCZ+WrlPxPZ/FL8Mc0ezAFwkc7TP5lj+Wsq9m+4EzHl2SnDaV8TR+8S/oea/
f6kXXtluDip11ZLHq4rMN2UD7vUCqlzwQJxaJv1h+NwXn3MJSyZDLH+qGuwKP2cZu10+tsIrU1Eq
lZyepc+6YqTAQDfc9hKo1UUXoMHg4YZ9l++yb60h6/qRQRT1Lgiz1u9FkCFyF1uedzxGk5E+NMx8
k6tB+wSuTswEux0Ug5qReIoO0NT6Bjmz1QkejeAdD/je2JBK/cJQGry7ltz8C1KOcrm9MIFSK54y
/6Ehw5plnFs6HhWQXk+HqFT6WnyTPtvkhG+Thm13sXuemUbEImJkvi3QUprDA5ZpylQhMGe8Vr/y
H16rKrYFV5F9iV4zADbVmfQysL9AGrzSyq92dhiGPYAT/t3396SsZe3jG6y/LxllV4bIAG22SCTA
+wv2mkidXwR6kXjQ+b8oFozs0cNaDEnqCPoaxdBl5N1OENwOZI4Qn9apQRy7U7wgrcKMF4hdpcYR
swSjGxfgSzQOIiaTOVMFMTVu7uDwddF5WCJoMT83Lg8xul0JH04JiS9z9gkhGsJwGg0bp1Z9l6A3
LsazgV3aexrDl7ttRDI2gh/9RSw5Mrvogk8//Q6MFiORkI4DMdCEytnPwf6QW2LML+14noiUCbKK
sTV4W5NMWpu4/jBJ3RfVKQxfTIBlM7AtYUCWsVM3GeU7mlWli5kgSVBgY9sJw2JgmYTYCdf+Fee3
Pt9Hkws3U5rz+DRSfDAIWtWDxWFRj/+E8ieCR5XxLmJD/K7owVG0E6AMJZXYUHbT5voEqYb583VW
LUmBn3WGFvhtkceIr2/9RA3v9KAefXMZ8ochuoIQjJlgRfE6qy/1xI72tzR2BOUAUcEn7AkLwRsI
+SQkTZdiM7JlssKgGAIngaguPaZu62DIUWJtn8IUpkt+PRqPAFvCkbSvvYbWZzJZcJG1C3+Am5y2
KF9SGPPkELYHNP5yYun7qMG51s5Hdj07uZ3xGWhTTPyBhpm/gmZTNsNrnZK3+vLSLMjmG0oNHKko
5AvXIN4ntibLBPINO1eG29QsNaWZh7dmpO8prF4y1C1iHhYWBB66fjGz6D+4pF5hpzoAhjF7SQIt
9CqeRnyIgp2QKqX2DYyL8PKrcAy3pXzTfL5TvjoDdsRSiTfsfX1JXg0gy8nfEziLyd9hGgFPPVk6
61jpyBtw6oTzoDrW3blJ/jEHOyuPvI95x/wKnZaLL81ESzCrNxAK4zQvdPIrbZqDhEvviI6UhT3P
GoBNaPfz0ZwHymRIhcvPqWdRrxsITcUBkTM8wVOvwvr5OVA7UgQwJl+/OLw1K83unx1//SMjuszM
yq0oxtUfVlHu4Ck2cwGB6pWqHOOPg/91If4DHG05AKmGwoDsHgyIGPUh9Qrj/6V4BPygVAGDvfPT
OwbyRebeTOYNk9KLxW/2zig7sSGTLEsJppPjgBv5ieONA7Ep1p8OifDS8EApv3jpPhZhR6heusX7
YxHeMDIio/RrTAixx38fsIQinEFgFTGGVJh6wHGmPL3qQjHTqqhPRDwoSgzMGp00pt+JrwfDEli5
6K/qIwp/GAXJjfOVZLjUiLwNEZpZKwy/R/YAXpcNTF/qZn8sdB4hsGN3hhwzHrFxltMAcuJ9RITX
Y1WMuwwofuFH8J1uUrhyv2yJaP3KGHjF73MRqhui00ArOYshpKMjI10VlHMiHhBezZhGUU2gNvj2
BkqNr6PLf6kX+hO6KKEhJaL+YU/5MClCqwuyX26oBjih6W/o9cXOVDBpapHgM33ExJKqIIJhPrVB
tGE8wGVq3Bg59YeTdJfqlQ6TjOgRxtmj4+AHcxYd3oSwmcqPCUn0bl01QYcXmShpGVd+efBbeHe0
oD+YazCFX1wahr6j0u/fxwhIQzn4g36Wd4V+4lVu1F2o7Y12Y7zw1rvK7abF8Oyu4NF2gQAzSGGc
4O8/ClmqZ5TXVDwfs7q0zGLUy3j2nTtiQ0dGrKBbX+K9JMHICMik8X3C9QheIn7/aI95s5vDeqGe
cHGSX5VUkS+GKkKa73mgPrC6mzKh01MIw8STn59DFaucPLaxy0kueEQ8HjHcctI9WDTQIamD6a9T
ipA2pJKV8sxVQH7y0eeIBqripEDcPu2VbwvXatIMcnGTPACAblLCqRyzQmC4+g2eQMT/JpgpNm6Y
22TEtnh3UicEdcuQuhc2q9kdn/lo+6mmKGuqivULwn8a55KmZuGMUg30JUXi5sgJfbcZ4ykdLwWc
icm+wHFoh/NDjVvz05K/oKCpv/uVkAbokc+gzXDlaGTxLaCk01cV+pQc7Yc5Ykl8EGgTHc2jFcSa
AyB0uslUw/g/zQs8fM4YZvBk2d7FbqXiYcv4A14SHDdWOcF/OBP43UPK8J4YqD5h1F5BjvK92mjR
TY/ipRrdICFnHaKd89TcJuwTBNgS1ConOyEblh85UMK1jqS4P7fUI0Lv67Ett14OqDDgmU5yUbbr
mU5WoYQFBUMVEHL42bbDLgb1EvI7IDGtYChsCkF4Ozj1j6R2/SJlFTPMHKw2MSmFejgkF3+lmeyi
5fjwCNfI80ekqN0vABhp2t7z7TiUIiuqJhzcnk49mhRpNOTVXY3YXwgzOfbL4d93bxwj0QeE5IQi
IPBPra2X19QV3bkdr6X5HqZplMjSUMiLwQ0P4ZdTsDlcJ+8AvfnTWkurVDPEpMLo9mwPQkoKeNDT
NIxY+vO4FmfKuOT493b+8HfUf7AdVS28ldik3r86DjTecCYD4TYE+DjJiOUXr/WM3DPzCQZUgUBM
qlr5dcfWvun3nCeUvdqAyR8PmdZHAIDDl095rzAr67tzzF74fF/G554JyYyqVEC1mhYHaNNZj5ge
9M/QsOR3yl8FxnKLPKqk7viwR9FUsGk8nXh9bD1mG0fT+HiSvNYQnmLggaoIMztA2/aSTHkGT8Q8
U24S9dhnweRYe0cULD4UlQhhgIGlunp+/MpnZRH3lP3BIdOv0dsN1D+on6Cw/vSPJXxHh/ovxY2H
Dqmz5cdAUo/IXoCNJSjXpr3QqaWNqew/32PmAgvPReLdnMluEUWQeCkFuyUTE8Pixgfa+eAWgMq1
aCBDRV6JeJoOWrTsFPv5YGE3pxkbo6e1hywI25etovXNsTlCh4sFDdbZx0S6pdr6k/xLOwxwCBfG
eSVB18T+/PyJxFMDqcmCMaLDzECZucEQkEb1Ix31V1Bi9RxbfJiEWqYwji/pnEuYF+KmiD0nkiOD
kRJMyPSj+MLwszfhDuVkrYm/hfqtj9i2+MXsRMVkQDQNz1vCzRq4xyWvbhPzvs+Zy2JgxZn/F6+O
9rmtd/Vng1cPVijqe/vGMjo+hzeJsMduP2rXGsG8nPxDniNc59XlQwDisEexxAAdxgMtasJSeBgP
Ed1fztwzqLJxkGYOPlVPTOGxryL4MKi6myFgRXmEGNAdZPDJLeROwla2Xx/t3HCUt62tthtgbqgx
ZCzCd4r/GcrhBfOkjYFBJcgy6TDuG5fu4vTRN6nQLFdFYQoP1CFED1I1aSf6UXRer+sAz3PQahez
62UIHAFayWDkiQJ4spnIUtQu+F3XeF2aIUgV0vUl08IqVjb64ckoXgtb78zo8GaWpv0kTEsT8nkS
pUWJT0TMYVFIpAsGYU9M4Vq0lb8aL0bEL+rhkyECfWOuTC5MGHIAtrc0cjpgyitpmrpTkEtEVYiP
JzNBH4myJrGe7zk/G7wjQZ4KiQYhGg740lFIgLjzed82tEP+rzH27+OdJeHVFoaYD81L9zMQVa4v
7NdY/enNTnjZs3g7n7OMvRpcShG+MQbDp1Mzvj7QIjrzlrh9I0ZppevzjF55FmJk4qN20+XR1EVc
0oeFug21nlh5EG7YAn9SBUTYL/Q/mnwI5dnyxerrZ4wsNac4Koje+ZmeoVQyJxtyhTUzjM8bGdb0
QmYOvTqajL9kCC5GcEun7kME9yEqf2QLyrbqSaCKqEZwE4hsbOC0GtGh1d/hiGQssVtCmhqkzm+C
W/GzMHVj9SKpqpCwOmJQa/iRcszPKHGNzQybWwltLCbdzwhLoK+2x7JNsJtxB1w92IlKIY4ADCZd
WNEmixSoFSUnlxNjetaF8yXcTIWQoJGORqrfiwbnfnAxdA41FQE8UJ+Rus4IomFWAMSfl93PbhKr
PGbIJgKB6jD5mHxtZvtOXAuD5CoE5L7FX2VPu55b3am6t21geBSJH6KQQ8mToy9tRsrersIoJh/B
ZYFPoh5L2NaNhX80vrNibitUoeg7GDGa5FL9cFCyyBWLDZqfudWiWI8dqT0zgYLpGgQjLdmAT2T2
3b9Xr+chfJlde3o316mJwDkAHVE9+1K4kCT71mdfYVLRZLLjEmk9BokQmS2ePxFvTdqdYmmCWE+f
+bqmyJNcTHA/1wQmsGDOwqMnEaVj3F7jyGef00uHwU2RnCH8sp4HcNIx+36GK3oATDzjNOAojDuP
QxCRKqdwBC1GmPeAusbGAufdmDXBwuLEHkmyp73W0bDWuICMRJSzIHj7vMPL24VfCukqoaFREUUI
0t2SvgXsuUGNxSnkHbNhXYUruo24szj2sDNKqRGx5UJLpy5rDmH9DH8VoVgqATAD/Y3Hht/KHg0Q
hrS64vDz8acJ4T4RXHKqskVhWQ4ICIlIF684MrntDKi+3BiOXudkwpphMWDDid5BnYQnk9pr7vNx
X3yyK8d72rsIXCehSmWFLxeIl+5gRoc2XxeKg+SJ4j9l32N/eLk14jgsRsI/eBE8cxI+qexxm4DE
gXhjyUbtykAWmxAQIv0llbi6G++MoKznlEUUr/yiT2s3ohz0PILYLkBJWYI1omEHeaCEjyiTqfI2
nIZGVryhFFOf6oc7CpjD3R4h+OoV3aZBKtAw+X6mnACRixQIpwvIGgylsf9Ur+1FISd6NOEv6S2B
cjNK1YsaupNYuEUG5jEgU70IR/JazLrQ+BBVgmOr4mTqplA3WneCQZolW2U8ZMqW+85nKO6zwqct
zbMAPzLEJ/wAQF/gY+WNCxe15vHNZ0FxSmAt0g5Ut9qCmTXBxQjzDdJYuMPgk4o+4pXcmpOJs+pE
ilexgUzOhpFuY1HHW43D4iCu5MHhcEVfSFgRdROID4wFDq2cNEoH520WHAQGgKCX0fmwLCAa2eHR
4dIY46AyrLmTIC+zcMWzRxxSzX8y40q73qVBB+P+4OJ4DzjrWDZ8SrQofBXa9zLyGbxgIGkWQLtv
BeQf5IV871mBsKz0KY1i0ufRmkkH8d8cEpWhevYMwVFfaw3RTNidQe1537TQ7To3T4ExjnIBNcZj
5XUTrwOmFuOB3zUUHXfjAYoCnUzLRoPDXeG5IcTkd+NhFvdoC35gPIq7vBMeTyhpLC5Ti/YX2IOp
mFQ+ti9vWtx3esj5QXt0KByRnwgPHgCVrXACOgDamn4cL6QGSUfzeYo3LaFl8u+4Spfaaeq9Hsin
uJOsq+e9X82mLpBxPClo/hUrfJ8BplbSfZmhFUcHy4QOkEs/NZCiAI5w5hFP7pwNE1gzrcXwhRJr
knnl35FQmmwiLFwgDgRjTIX/wm/V+EtqVn0pU9xRV51I3qrzIrJPu2IBTFO9myEhDU09bPaqAFDF
ZuGy7KDpYgHRmCXob4YWt6iW87SBowPthgqXZo2ZbiROW5znTCHGVZfvT2mOtofO4jpVKa2FtyVN
j6LxQruUhjPQiUNefsl0hRGq2ZLWV4QHV1ma5IXMXu6MS6koZ54kEgpgYbz/Rn+qsbHVr9rU7PDV
eaIgsMFoGoFOymY8GSB9JJxO0QiMJdP8HWURTFEp0f0gPTCwVmf0yZkxPTCqybKfdt+rAIcX8TcG
zMQS41RDfEjGFfYKFEBkdWkQ+y/hLzIA5BBWdc/Wm+SrCewNYoVXhwg+gXRUqgWqv6nCahMETwd6
fVk4MCU1f4HqMHhlwa/UqAgoyQq7jFx20QelkBJfQ6CSRrlwwI8tzfuvKB8BENk1Bh5x5AriCiR7
riO3mCTXjHfImEyozIb5dHFTN8/CBVTqSFtc0h9PapLOZfICoIoBAR274sT+oPlRGH1bQ0LyESb3
pg77xn/p6EBMsMFNG/bnIL8ObBF8APYNAWoM1o7Gn7KM3haEjFe990YVS0CLjweagxkJQC4yS76b
wBRhas2Q6AE9V0QzE5OC6e+ecgYpETeAbQI/dD4nx1ZeTN1e3DNguiuEFdcYvR2mDflW+egw0kEi
CbynEflcEavzneMOip7FHRTOcCtjIjJGi//1UmjN1Z2CWxzcmuogx+KCuWtUI3yvVLf0+Q/J3NTw
nH2tOLlpsRnjwYOEj7vDhwaCeuqThpPmEHUmFBNXO859phN54/97f9s7H4GvS5rVE6mlRBLltCXx
l3kssGr8MC4IlJUWDY0+A51jaHLn+KmclFrKEYv947SBTF9PD1rYALHMfbCeeoseNSVEJgXSxjTX
mel2EU5fyI14/UIccpMzNJ6h+eKm9UtsvKBsmWkxGmwqnclkCj8MBGmYKXU235oLpU1t/1sqgCCM
YlJX8mg+aQBTzCriArh05npYS2iNpikSLrfd8Ux5QJwnvMLj58CMDvo7vIj4AKGyFfqTzgQWyPXs
wPfhsjXES6y9bsNN5Zq5ArBirP14cxijmzT4jHidOdrYCSCFORiB4Nmz8g2AH8Jj/g4fGsU915D3
Lp4LjLJwI8G/eArkhk1/DkBQWrIAEUQRPd1jZGQCJz0tBO8V7BZqDeadnkSPEb2J5126lLmV3HMm
7H556fgOIJn8T2YC0VQy34Ovy+ze3rUr0i8Vs8V6xRrlliG6FAu741XMTNYi9xqknLXLcpoum6ky
ZlY5yUExf3nXYvQ5U81nIeWkj9LDqSRr71iRxAPlstPDiag8wtzBFhriVPwtf2HY8SY3pxMGqyoY
YrxgvqDsQVLZ39UdW1j+hRt7YSMl5heMTsYiYm6NLQAKA4Kejg3PL44aVAtopvD9oHbgopH03SnB
qAD5GMAn4K6CQPcOyWzxmLp0hy8IbyUlCveOBc1tRqXAhUosVh3GDrciZiRNTHNQewvXJyOipc+S
BrVnJXcsEwo+7E05JPgXXP+5pwzIvB164kph1HtaocRZc5t4LvxFsEtMuvg+MWHWbDNw1r3LvUbV
DaL15kVn7pmxth6tJUvPDakXcZHBywWqBkAD5yxxiRsQi4MFXmyBfGAOZQUV7Q77FjbbCq8Yza8k
iyWeI9flhS39DxYuusWAFfwHnxH9BaMcPCGCQFm1qBNfDgkBH8jt2EXji0UcHxEzoQ8bZuRxhaic
MZ+FMkG0iffJkLGvTIUOgyQ8iv/2VZNIko++Lst1pbhKG0xTq+XaoFhjnX7WynyjjT5QGlfIz0IG
IadOg8l7u9WUo/7EgfUk9+CDR4K/GcpCdi/BOCO7/2oFU9InCLv5ZVhjvFA586m47pniYq+lkW0a
+4NMgl6p7d6wvq3qtRKLd4lSPpUn3A4eFxa3nyI08Plhi2FyAC1xP1sTZ81i/KhmTsi26hEoHg+E
YTDwOGWbaFiTxO6Tkg8isXT1bAtdi5CC30nw7AwLw4W3xnAPLpHI55cc3c1n2YDTdsvxTYOxKJF5
vxY3SD8CDnnJZ8iX0DTAbUIneERZqs7zvWfgkCCt8vyJNoTOdaSaae4st4nAKZ62LkFx8U2GJYJq
A1rX65yGQxMuiQmFaQyjOJGkg92EgiqFyWPRHxQ7xtJdQZBkhsw7I+pet3aCPBQmfzFfWJj3oQDh
ri5n2xb6kFihVAIQNKXaqjU3X/DkFrUNTCUSmDcHEOu/pGl8cZG7WAnoizW7hln+JcY2w/MhtgBU
RZK6Pj4JbdvSVa2Z51zYfP4hB14iBLIYaDRFh9xtAniYtCN6aQonXrD/rEhgMIfFv8Z636pTthOQ
bzNijRHUH6puJnZgqVNAERQmLd3vYkCOiwadUASkxP/yQPQhREWaZeq9pYLbZY7XzvJJpjejXfaA
1kQHYZ7w7pRd5kw980QdsMKXZFc99Pvri+n7fWX74WKdeMKv9oVFAMw3FX5uoz/JYdPebv3d2rWd
ed2Sm/y+ubC67ugwO7VgH+d+XESykzHc3N1GeFW8+s2+dWALVoiasy0TLE8q7QfPEREELi6sFcEX
fOxecJpgiXAdt4zJZQbXQYkW2uaJsIvhlswMbjwudS/vR1O28p9pZycgmfTGn9eGaIdl7Bjm4+in
CytgXW2L0xezwCAXK8ZtTHU3D+J9Q8694Gv8I57jQNvgPrF97iSbaNF9GzOr9fZJQvwZ/6l7cgx3
0ooYITYMaE1yRHnqxu/zKH+xpEXmuQJiqbfYlN60vylU2gZygnbT7YmqwNFm/yWRzANFtmBsibPT
Z/xgcdMX13xhXda9+XXEz2uxn3xH0W1t5kF1eW+Ogb6YgkHLc7SLwDrtzBZ2CepDose/Bb+44k8h
nom/go8THvl3+f38g5FYLOl0icGiFKcjYcyN4QSGAambTI6N4o7Ih5v4xu2ICuL0Ouj3+th8jbxJ
TvdFSsnsblx7brHuPrdYzG2ekxEDbdXUG0A5eOinPOPEyD+/Sm4XIdOQZBTxjEx/JtU++AnjmxSc
M7guTjJ+/ecriMqw3RW2ceYnrqgJ4Gkqa25Jm7k17jH/h5Okj3g8CJMk4YCwZ5zLvtGlrd6/gjdN
cnxRMiJlQ0JY3Ek2+23vXEi8P4KIcZowgtVMLhPgvUQpRmfg3eiGuDz8ZX6PDhQRvAwYnTgJ+bEs
O/r6zTfufzajXw6aN6xpKrqxxSQy0hx9M2wFt1hB4E3s3QWMAAUm2oyXC+JKlonhzpxZ8OHFuoE8
Jn/RWSTGRDsm5+Zb+VEffBJ6IiDXitA8WiYacr4PfwjJ/cPcHupi/rhwu0knbFyNB9B9fwelaO+c
+dp1OroPA3D+Rd4975RJlCt0SWQJFRdxh7YSvzGm+YBANZOygFkM+D0QBWoGTkmOhBB+Z996b7/5
Enb0SVPtcBp2EEs1bfJJ9nj/WRvy1JxNz5IzHx5A4mHh5nExUtilxeuLlUHDhS7kC4uzO8JfnN2E
K04d1zeoGngbQqOpqKDbpERfNfZ8k/yBMcP8o8KAJFdROiDoXfJznyI28ha/8zHpBAFXZiN+PUxr
LvV6IbOENWYB/hK2LFw2sNlg+BQ3Efz/ng6ZU/pGO+JaX/2laxgSzU4urLDpgVFi//+nsXgDaYN4
wGF+a1kvOM5vFEfEsy3CPXFTS7gSs/HwG7/p+95Kd/IaExYPVs1rXGp6iHPC3IcVyafl43OSXdzG
7WxDlJndbUNfBr+9PQ/tQbzXX8bqswZJsbIz2RH6fsT36C/809wSg6FLLCzB+K/KbnadM9N5Z3DB
EahKZubAZxr9yukp5n7bX3pP1PWko2SYAdzRPfcb5QzxfUyP6ir8LAv/ieLznu3t17aG0sFwB/cO
XkPWCYPk557xGqaWF3wV0dDGpd+U1+pQHZi3XeJ0u6/86qBdCl9cZV+MmqV2sn/Z2Pwc8kd/Tnea
fU/c+pyfRFs0qx/sdg7JSrs/N4zX70C9duXx6T6xrF9UexktOzTJ8bkH/EIHezSiRbjjntW/NTsr
mFKziPbipf4af4d79KPyWLTFb7QpcV1gNgg55bHHgWigDDU1dEyu6Jbb7jE/wyt8ELAPi+oXGFU4
ZPtig/7KV6z80Z3Sh2jiFhb69VK9PPev6R7VG418A/U73Mv/mOycO8X5xbyXM6zzU3bAmmo1vw06
HovMfy5fTLfT+te0yKh84BlRp1GjkwK24ncYLxjJ4oP0/dZIZw2cPz68SHY1guGzm6nf1biF/VSs
xtQhARW7JOCIrExCCAxGEXmJf7UGzyp3rge1sK7fNp56T/FacjqiIh1342yfajgRAajZrR6QwZWW
e1iojwZ/SmSbGY1UnU7ycRP8Ad9rxs5QR4Fxt9BlDA7eYAuYo4RVFhdsGNpEtulf6RqqkaSawUDt
i4nJAp0OuHf1QsiFq/xC2ihEmsUOCFKlATMKK5RRvFbsfPibtbyi1D8L9RuSD5GFOG3GfF++Wg8q
lwH86G3zHqLhomvAeBMVrIbqESiZvTAFo1oRhWRhvwSShGRmgVwYrgAqbdoiZwA6HDURQj2UV9OL
3bML85OBAhkaRin6PW3Abnspv7JtvNeD5/31PR7e/7K/1zcsJaoRdsrKFRnMxgCDrgXABxUojrmM
3B/CX2mT3HvGO1KLZnnqiNDqE4dTr86YZCyQRi6QSizYYZdsz7xuQNtmiwv/y3vmG9AqEMiXiL0U
uZvObDyU4gosF/AWJYy4qkBmXgfYmF63mTVkmg/pcAja7ynhCrC4ERk9cgHfK/oZbR83WyD4D1EA
aP1Rv9PeDmsg4FG0AMVTlM1Pb7oEXI/7aSIwp6sHKaucBOzLBfgGwwYYhMhHojwC9LElNDvmevlp
In8JUF4hm4LUhwXPgIfJEiinRmHS4HPk0cxh23EgZyqexpbeA03WlsvMCMJC0/ZhmpFvYgIWAN4C
bUBAgPHpmNB0Lg1hceG8NtboUCdsbgkN0CcEhC45yOeGOaTEzttgvxPcAG6i208catmGJg96FEkQ
PR6ql7b9e70Ok9o7ATvDLxJJOGsNcyhSBAxtOXa/qNhU4SBl+xgVK4gtpCQ96UEJPo/5QfA+zB5I
q//+IZaywlEg9RnzP6TYP9ar6R9hLTB03vIK3AeFQQqUupunPRJ4W3/33+U52bXH9If1F96QUE29
8IWmAgdPXoKlaIFPXsA1GRcnpJyQu3ac1Gn1heKFcUCwlWFRuxy63Co8uGn2AFCYYcjODV2oTpQ1
B6PTubidWNJ6tqrdoZ1Ido2e4xoeiqOmLAx6QAkCzatLF0F/SrbdVDUBEPRMGLziP/qyTEP76pTA
1cwJ7gE4iJAiXFR+mUwBZA3JQPvPjN3CCvOltlF25Up2kLCuia6glKbsxxPg+cjdgQjdCrJ76kIU
HcMBC9czZbD1xqGvqdiaAtXX9vrxFRCN6BqOYmbLjlMgWSfrjur/aWYPODhO7OzW/80CgHXK/7cf
nToEObWnr2arFz4TRIUHUGGc/p5iYwsk++Gy9jsHamUq/JQgXmOEE7R2a+eXT5Cs81uMIJkOnNMf
qthE14XO1cdlgvDxEEtW0GsC7n70jejhBrElwiKIbAwdgnijHyjeDy2BZfHJcMOAptfHCsD++NMw
xfAz3sne07+SG3tWxQc2/FeA7w6uNRMuAunDnIvNA05XEUIclKe7mdt6dB7MTf6LduSIHGVG99jF
oiMpUztcEHOi+JD/XySXRgKwFgObX7qR5lbuqROXRDXYH6f3smPBZ4WcvDEZz+zl2wVkXBr8n5AC
+AQml10wOTrzu/PEF6MhizZcLLuD+0aeSr8eXihindr/cNI+g/mGmBdbMrFWKUzCh618TWdhJrti
y5wQJQwvnasFOkoReNBjcRd3xjp3Buftl/t4T61drMQH7yjfmyWPthJODad0RN3rkpIegsSuzg09
8o3hZ7v1aPVo6+1im/vAvFZ9TH0gWQo4aSP5oa9SnlKF6+8pko24QF4EPUD1ftcePC6+TLwiACAV
/A5JRL1+YCsfDwlm7OguGJ6B2Sou2k6ib2g24yU8UCtiFC+5kYmo1o24izolRWzPTeTx+P7xXo6O
cRQw2ogtiVYj/9KZE+CgYisC27/EVmuhowwMk9PVIvvoULkGtqrNEsukaeXxjcnZ3JKcOKUsTGjL
ZsZ7TfOzglm1eeVjzG/zZbtMDuX68++zHQ85awPE30Ii+G/uhE7uKT9FulRxj8akdlnRQyJdxclk
5Dlp23idetjieqlHsAufpXd9WmBf5YpKB/cGq0bpiD3fSoQvQz13QEMd5I6A4/8ivfXfBP5kZumo
Xr5OsEFiwRILusNxKz/kLi2ZOXdy7H9vqYdZpQs1saDJXYxLHe3HYj4uYDAMFz1majAepR5rV7fY
pBEm8xpu547kNyb7IAKO0Z87tfUg7365l5Z8ZJMZ/M2DHFSHQZgVg6I+kAf/la9jMgtVO3HDfYE5
E+MZ99JvgpnL7LQ782fOmfvFTZUC6iWzXSUX5TClmxVm7pdLHfOlzGQM2JwdVBPXJk8+KvsK/u8h
/QzfjVcdgJhsBufXisNsmPt+pI+Y0E3jO1qROI9s4tJ4mKC9vXzXIob+hwureO83zTrivxhghcBa
D+v+j1GiZ/CyU3vAhhg0dmnQeqhQYjwRgARKFo95tyXaDD4QnlqEWFH/Mc1gQRuC6ZRuZVJfnnSn
9wd7ZmHv+Zv5fAguv2GbKH8BLzVvFmR//V+8iz3jn+AylM2ae3uJK68iv9rkZrrFyWzZrSEzMXGb
YFJ28twx1tj4O2rAeJYp+SlLBCjexJDNls3q1jAm/uIWl17rZD+ZLy1hRxzNHuzWBx0+0CVbhdUu
AeYXKEEtArIX8jpZlXbnlsR2E6VD37cK/fc6OWuCjZBLjJziJmDiobIP1da4FP69H3VuKfgDgVVg
B4llopusGPezqi8EMeqqe5TbZA+W6XbHfPt0MDhjNpLBWSsJimCY7owVOr0jcrH4ODkln33kT4CB
nZgCFJgWW3Qw+gsElf8+vR7jhj1iKQWMfsFDLLRja2H4tn3+TF7ui/LEmtvBbFCVHDCPxT4H9OEe
8ziQmD9N+d/8r02W77mVX18nY5s7k3d9vUJGtUNIwUw3XZIv2izRHbF/7HCbYTlfVM70sT5r8dQd
IRObbd4tM/YQGkYcHMnFBEX4ki9VQLGfnjjrcTd7AglIDrEzFK8WdnMs/MajX5J1Ah9ITMOTcUH3
utM9upIZheW+COLv9CpyoxGS+a3T7d4nZpLd/xZVEB3EdbKn2jtkh6Z1YJYlB0R7WwAQ6Bs8dhEY
bZ8XAtBWox8dmNj9y3EwvVUB0Xus6hxfbd4rZFebyu33T6ILmeDdJ1ssbxh6Zr/p+YskZ9ia115U
OnPFqc7DmkZP27YEsbCFCB5d9ucq/eAlzOgnuhcH6f1Z/If1x+skfiu8QyhheA7X4ZReQ6f0YGJJ
wpv/Icqathkya5iYAKtw862IncFD+WLyu6UZ5Ba0P1UwjT/ushVjXH64n7J6ybk7YHmtWIM79yon
3eWeaGLCugwdimEr9NIjqKKNDlf66zz9Jn+L2z8GaVjpVfAMGIHHSvFAYPGZzcoi3ixoUHk9l7qD
JN8iVX05c4advs9P7Bo7pKrNiaYEdQ9MwIL8xPOMYPFF+vis+01s0ijz63WsnfkZEOIffG47ZzjU
zB/1ufhrfYUjYrB7C1XLh6KDntSMeQMD7Amdzwp5j1muR78444brIIjzowAVBA9Q3+uodLH2/tfv
hx2SHXQPzfX9bzz8BRwHPg0WxYqtAgUUTjmlWzvKFLHLlkOmqwq1KJ3f3+NeWIu7lpM7cWfnKAC3
oIPq/oEM0GTRnk4TZLk5B0tvnIoJH8RpU6x2xIEDGub3e+2BQd16jvaeV1rAvRGPife3eKQXYjDc
YLZwmSFdwQ2LZg8PJyP0ALWS2Q3FLAYgtGdALoZb+ytxhxZ0tm9JemqceUkaAWmys4AYTiZ70bjI
OPLAzgAaW2e5nQKqWVzUEeIV4d6L3DAkeEz5WDhx8sPfjcOsAx0bewyemUSBXYHBgLMIs6rudFF8
J0A+/gsVG3opwoHZrenvOEH6CyqwVXJPvyK7Or5+QLmgROlTAIboPtJfJuopFJacjYRfr0xOrx2O
LYzAkJT8TaaAeORiuZqaBY+EYE9MyRIVJ7DvywKZXPzFiz2mPZyugHUX+HOAxA/eXi5ei6bofY4U
BcvGQ+i1VILiktjDr6+sky3l9xe5WzZiYrM4m+PelLfllOsbtP6cPysxqGpseFRntpxvHpPvxf9I
Os8uRbGuDf8i11KCyFclBzGH+uIqyyqCAkoQ8NfPdXrW2+/MPN3VBjics/edNlQKgxOS+a1aHCeL
PFDNY+z23njOBrNQQlQVi/cpcbuj+kO87o8WPXdPN1s1Z1bLH9VTxAfN1iBmboXr9x4hezhm+/bq
yC4i69Ww0c6sLA/ii8wqLMQi3ovdkP1L3nHojbbxH/+6fCEMbc3PKf6Ol5FMmCmSdZrcD3U0uDW6
+lMWz8uVCdScbaiR/zXlCCmgTrOVSOV5WhIRRWzTZBnaf1F71FfFmjnDlNIjW6XEeQOdGTM/8Vv3
c6AN2k5BM2fOKGA8r4O9624CuL/39DbQgtgBIAkXcLDh3WDSX9QIxo1OeIqecQv3Ok9+MXxQLQzU
wiB/mP1ig7XcZ6s/1cB8v3g5LFRDd+EfX850mS3+OhcGYPFHMz0K6NaOoxurs1UorVpfMJ9JwKTQ
hTE+PvGGMfWQ1UklFoFePpn8cLnSUhUhoCd5w+ruwKwBkhOJR3XZcoqVZCKhMWvAuwOX3lHwTZip
BUaJqHg5cKaRmUJlmexyNjH2lxkBgUtiD0yNT4vbxGaDJ8OQi0S/gEluLztPtsGZV0SIDIttaopT
t/4enVTOXo6Rk3wql+2yXmuO4o0PqkOIdtRvq9popbBdd/v0Cx0s8eB7pOCEiNy/nvCRxPPCr/Fp
ejJM8UfMx7jG/HJfc4LDnMXu0C+02uhii9HcdzGrziAUCgCJUJHT9IvH+qDYyW66ZkGjQAGdR7I5
b3lCSqKMWqd2BFlzCT+nu2T3tArLeEkkHFdKW8H5BRWbJfIapzQpoU5ZwLhh1HuZmYLkAkGIBiAL
SISwq4Cjy0npUXhGbPHyvZXsUFvb+UEjIyZQvmqvsjBwL3sqKS2Ij4DpkxU6yLJFtSnArepH3SI+
HCjJKSPc+3UUiHWRuKA63mg1ZfIJGMqcWXgLvr45Adz5ECBHbkv8p+4Q7vOoopjj/TlrBhNcljXJ
/eI57q3SZ/2OlxyhixRj+TYL2Hns1GBU2Jmmi/pRRqQ89YCH5j7HHstltGWDZ4ZCZSnLzlPWlOhm
ElzYr8WxSBXkPajqded+ZJw1LIJx/xaF5fsM4DWmldQN2X2ymaCAZIEP9EWpJS4uZtD+J+Ul5R26
LqbF0ck0thKM7ClbEYn9JLu2zne1eRAY0a+GNQU4pMGOaaX+Q4TV8Q0pEsxnkNye1LVTwt1JsJva
TCnlCtVXRvHRQRQr/Xo3mRdvJBbHRdBsmRnzgOf+GkLZ+PiX833fhSqZmHOQW+BZgu+PGVqJyUIh
0OdpIFQa9vymQ1h7VMIyX+N9diVlI2x2gNxbmfQ3ReRqoMzbEqbbj0UlVnKYlYtkq0ANgQbb05WM
/ECZkxGxJAbHnrlESgp/DtUw4Tibcl+uU5+YS34PlISSQPcHBlBlizugO24J2kmezppoMIZrkWgA
RTHnGdOQXST2GAPrDwJ6RrfoJ5nzuV4q+7vTuHRUO4oPcMn0kB9y/tfEkP02rMl4FDg5dVXMhkaF
NRwQWNI+aXM8bsRHQGljeplX1wZpOZIO2jyCdzRzJsOMz1X4jn35gzbRVjfxL+lj7eniMAieYNZq
0a/H59JmlMuGwsh6hdIBtXDI0RwhXbPky7wO0z0qaFQuh9aSVvrmtU69KYlZ+mLCCBQMlU8SUQxZ
ZVwmZkrr7oD6c1Vpm2ryIoD/3edO8pC5mvgI3Ytb0kK0tBLQPwvKsq2yis3Mot42S5vUWmiLi6ua
KE+s5l8ayt37+I3z8UnHdMSoYTDafpHolvpBNTAvsG7DHzF3hpw3wH70+09jKBcg9vev9Iuffk6o
qRYJLRuIBsNKfvPfe/j0kYVSNH4C6SAdhm9qez+LyhAGO0y2d0iFDrtTNHHcD1VkxQfAP2Xl9gTg
cTHhDcEDGfyWr3V/4tR2tu0xr64nBl3AN6Nj2kP9/dzF30qo7YAVYGHROGTrNbOubFEQ3+eoJxdA
4Nbk+Dmm3n39Yjvt6y0vXf/ev4rosS33FI6YVVmkaPNYpJN60aCv4rSINGd6UL67Je/uQ2J6MLfP
JXYdk/wpI/byTbUd7ydHXg15fy2Rx+DoMBEcnfg9ZpY8W7c8HSiHkDUTHhvScyAivBz6nYwiELdc
tZhNsSMjxjSyi5vIxvhAV9BvJzuNoBX2I0Z71EYDKikzXYB1SNBdcN9odA4yFv05PyV9Fs/dHfYf
Spmzj8Al6iMm2PxJdFyx89qIS0c7s1JwEGfL/vBeFmazZKBFP3Y+D69uGfNiKw16G8hiW8KkgR2L
dkuBKx3SRY6kPJfCoei9me4xY/HQjC/hA+y/BdyZmp1MyV2s3m7s0ArR1s9c4hDZhpUFLY4OD7F8
B7EDlWS38FdqYtDvLws39WuCOuacOjPvfsgYSJ25qJYXn6By78uLlzvE0sN//n44jlm2d5sRPlBV
dISXF8W9Ve3yDcFUzape1t+kkoOngOVMTh/r6eZm7qAdsnOkRQs6tT1JymSCbnK7/B3YcphloNof
Kt7ja/2szL71ud+fKzvAfT9xkp/kBP121HDnHCtfX7I8ku1oU12h7HZpONqMlkmkL6VVHIi++R6y
W9EplsQWuCWzCjmcjSriGzjtr3aFHIPBa47pmocCjcgv5Bgjxh9H0lj1C7vKnLk4b1TgUK4wq0js
HXW4SZ1ZM046QbBpwq3luvkao5tbVIwJBSAgcZmq71Ruhq/kRKtGxA43q8ktWt34Q1SHwxIrAcOY
WYasdS6f6m8c9efifHdmxGimRo+TpEDpiqzcLHSb1otWhIfqQSj8yKz+xZ3l5W83sfl92jilIzx7
MUmMd2wz/Rba7N2cJvJBPvGHJZw36byG4j2M3Ll4goCjnWQ6e89VL38JOUi/XwQTM0PDhoBck52z
0X9orDKa4dkCTfbsAv1r41d6tPZUsRBJKaaypoClyRXEubSehupW3xKlwk5Gy5fbbWcwfI26l0r3
8oW3iWDHD4W2BOUS9FLwGoSbPJ6QHrGgjgAd41eya5f9tlndMZGNLAx3XW6qE6P/GW35OEWCaYBs
L+bWYNiBhDbHjLPPXKA3XLKAxLTzKIgXGhOfmKYNHjgsPjVRMvO3YjI+PIdxZ+wJ/1HYk4EoeQMu
TkyIy9w0Y/oogn6rzk293KWVNaWlONAI4oyvAI31OXDBgcsG1gDGNQxmj7ZoMJ+D9SijUvIwb8LN
aY3Xj7z4Y5LSqmbBM9szlP5eWyWCImxIlfXh+4NFzuxUwmkR5DxYOKfumL8i/bWuPkv9s3pfQpjO
HkSIn9fDuPBrrgR5jjREitmBK1SksC3qwh9X1uzjzCQyaX7H0rpnRrGXYBrPt5NL9L5EEp/rslSa
Tf/v5UeVy6dnBs1gcVOBTLg0HLYaYcYtgQ8Wo7frPmqmjg4kNjGwBHL9J7X5ZH6OHEC3Dpk76MvP
c/dqNtP3/vLev2f78rGtHoirrE/l5g09fCQJ65/L0uxT8SiopyfzWkYwsKFkF0FtViATlZPob6Od
nCvN0YuoIbK5iKSaNtrHh0hI85ihOaqvT4JYZzO6XtrvXNq1Q6TKtzgOiwFj5/UJnDWebZXZlusE
vEPvfv+DXYXi1XpLY4xQbcpseIfOK9rF5Yu2n2dD+Xvc5ICnr/tGUIDHGLsofjBtwSDOu8bGbpPk
2xQinUuuLKYHDJTnf9Mf0oiXL0uhJ5bC8ZIiE0CI4Sb9y3jU3gSYe0qAkHtXrAuBwJADF1a4S5gg
64deHvsla0qaGhIe1pznYsyGOvvGoljIvAV6g/t9KwHvpwE/igHy2eAKIzjZJvrjDVrNQhxZKvs8
RNDdSiqn6PziGVbPUKZUJpxvatxRrWUe920SZR2wG8hAzJ5gYoJMmQlflz8zHtqU3oy/9HIyxSQS
hQvzsLXEn738tgq0nqAn+yITMbTsmn2abbEuqwSrMdpAhlQUbDLzTJCvYAynH+6Cx9TRCHPJ3RTf
CEOnnwhNGV8+/2wbEsEZg4tRmRHkpTliPpTkourpW1MiOmPkYveCgVa+PmRu4PsdY5QkmMuiNBcR
572AUrQ8gDjlV0zt9YD2WXxaBNfIvBf8Ju5lVTbwaxPjqKKQoJuTooSgINhcpEPYebUzcV3IVJLU
fzN1T2icjAnvzz5NZleCImeld8KQybwTvBqflBgIG0MDLq4HnmWO/fEiwYkAxJlCRDNnWPxmWTj9
+SkvSScjHgv2lxfAHpgBIjX06qeRDrHrDw0son4bgaRn6669MHy3Mz7t7iKHCmNT8A4xDZXtD3od
GEQ3NN7tLaJPIDkLfTOiCgRwo99f3tOdBgCLQQsrSkzv+rTx58XCn7Zsir0qLVucr0KK7HAjtJTv
zUnqKjlHTVC07pM8dMXifsBKSD1+J+vR2Fh/mU/2aV25daaS23TehLee4l41gYqZayWcdVjiiDYL
eEn+5yt3ebEZjhAi5ibbqt1JXZBiw/t3K2c6Ijtx/2eyzQek5exT+8l1bx0ymRt4kifEO5YMU+5s
4fFpHZp3hETp8X3uaRKfcIQji60V/AJ9eWbG29HufoQ+B51K5OWlXl045Hmt1EdGAK8AylX8sNZo
bPlIwGX0oqMxamSk18y9NJBW8KmE7wTzXdzBwoq1gwQLYp4PkQqfGmnn4srzAfhkOAjRHNAw15kQ
QPH3+TFyE3Czi7VJ5EVFCWrMyH1DkkSOZBbyNbI2zJTVI/VZtom0/eS4bJknRzbDRFiZeHiO5bBp
lNWQ7kYjZPV+MfHxPmGOTAu3bww4/Zajup7syQrIZ5ZGOiqpLCUb+hx6FMY7Ka1RZ6vEyQdTzQLH
Y4mPgIPGC3QADzz4qc31GPnaVoVCJWc5qFa1LR+ZikW5m7aGRbWBsIRsDJRb14HEfDAhr/AUkMzM
ESgPjS3qBFxNGNigDoWRC9SATGA6yWFzQWfSFAEfFqMbD5qcfw/3MC89PfXlFNeQgdqECL9cdvAx
xvxzdvjUEU8NEgm+GBijRIRThnJsgXpClbbIQMjJ8DMsL3VElnzP/aGky8l3GcEeiXuJco4LzotN
Xl8Z4wxq/Gd90IhoPKHMwGGJCqPDPZdYwrEH/YL2HTGAtFXaX8x5qsyDIXR8vDviiLL2UVhM3jv+
m3dDyVYgDRghUcQlye9pN9Ygapjm7WhtiEPvIkdl+/fGKJQ/TsIsOrwPLwGtjm5kB/OX+BlCHjD8
tIy9wGNBQf4xEmXOh2vIf3iv62yHMIM/qt7um+J/1IZDA5eIEisTPkX8lVxo0pur2OsKEX/OXc8u
f2WzHOWEITuzPqjVcMKOR6j/jGBwE5PPhd1JDBVAh+JxscqXjZ1yqth8EC4IKwsJDhpG5IFxROwt
rhqC0ilpZweF0C4cqbEnZTvpc32jByGegRFQTFXRJPCBDe8DXIzlHQUJypLhaXI5GnrYjLREJtNZ
OE3xqH6wCMmkGZhY7PjaWLg+rFX8V7NdRzhg7PDDHTk4uCdYFFMPX877bT4RidQ+w1B4cT2+NYS/
fq4oZkBUMFyAbOLHQ5OIzEXqg3R8vXA3RoznxMNEmC56HIyFuJ0IbEUwSRCRys/ypDJpBiAOBYTG
9GeCZU1ifeDCJ8JCFvAp+B2QzZywlalH6lqTHe4EEd9379HmQzBy7+GVAd8mgB6fxZgUXzz+VqUs
WyXSJuRSrQjzZQBahyY882Vyt6GrJvT6PqnsOA5InXhPfG7f+GUzkQZn11R2UKSwFkjJwfrPpcGB
0x6xCQgzIxqGR/gG18ankK14AWw1WIlKlLcECmKwJDsOvzUUYLd+QiOW8veoiRISccZXbiZmKH7N
XsLclcVMRELHh0KDpEeuMUgNSZZbbZWFMu5MZrVKPlNdg+e6CFkPbKwNms9W7M3YcYG98J2jSyJ3
RXgfpW8NTcIIfeaCy0a87YsaDqfXBHcRz1sEKo2kFx0QQqdO/AHWGf5G+f5DVcScutnrmDCbvRNu
LZQ447eFtwLfDp9Sg6rAz4q77Z8tk//Gc8zj2OLuKlysOf9LnVhmpGen1TaRt4/3GSMdmyOiKO4x
4it54j+79YgHUlcXLFlBZcBfgMchE8bRXBCmiQIu4B6JEKbuprRWfqSywQgNrZ0hRHczZFHN6vmm
FHFLjHxsmyMbhyGbCGqs/CXUViw2ngAWdfEOWbZp7ccqwXweBl6esRlhVahP5UgDEkQcwe7Dkr+Q
mi8qI6Goo5rjZoJ4cbYUBLxgSfF4FHi2GPmA7YgY0JnFgyjCfTBZpT7/LDJfw9NbfXXDDysUvTS7
AaK0UREoFEUY/LDhnVs/P7JTd1Da/3xifF/egSXFTVGg9pW5QmWK5JUQEliu3+E62sWH10Ghl6Gr
ADOFq4GRB9YlGAz9B+K0Yx71+3YLO4CJ+tZ6NAXSGo9rJP+8LV6ft2Ppck5Tx/adT51MYkhOMhOC
P84yEtvTJeI05H4Mf3/j5YCRx88PSISeuWaAIDuKJZWedH0gBGnsB57gMmJYxrpzGBe3YawHsuze
uoR0JB/rC5kVMaJ0gGEHqYPZZ8O640ii3Gd97fnuPDBIaIBY6yvMPo4n/YwdilUm1Glk3AJDqv+7
vNg6SIgzULwg6EJ4jtitc8DJoe4erky1UfGJVnencMsDA5jWOJdY/qAbvgLPqN3Iq0aoCI5+2RMy
I85O8a5zOCyb0g8uDFUSjxlRIYyomxPdQMRXe4/QiYmInSPEiFmdSFYcRMLQ5TcTMRPWB60wrK0u
bsAUSVjrEsk0RnsBfci2UbhvVNnt8kFaGIDLfYdNjQBgrHIDbsq3iwlUfrtCzWjxvRS0lOTIlrgX
sC9kPqPvGjCvzKojdZ8TY4rYEPsQudd4o8LsC2W4ErS3EoJ+y6AbVszwMrllqLF4oNn+Xo4aTRnb
4euEKeVwB9D3TKgB6fBSSOaxB7+X5ox8Rh0cDIyjrHyOHyIG7rgSKYIou7lDVzhD9goyrGfifqRb
Vi4GN9UrfmjIqnn9J7eCCX6u+u3AzD6B+8HwWzA2CYPK59UJPi/gr3DkvMtAhBXgckTE8kN+LfpZ
9WeGjBi5P9N3ET0yvivm5jz2NbP0KNtIzUCUUlgNejhi0voNZf4nqqzyj2aPOJwLA0VeC9pCkAUA
lo9ixofSSfbEv9jDroteUbrliug3QSnfv/lAgA98bAW4HCAFN86AhirkBQjZQRRMpyXEQqwnZtWB
/TF67m7RHtL1UItWMQYcoQvmQ4527HFsDB3IOIOxEaE8TSxsyZrKrL5SRUH2MhMDvuVBW8QgdvL2
9SAJMVbuc//CND2LFC3a3eJHWYPWLYvVg0l0qD3i9QhjLf7Kj2FhmrNQ3bGYUamybWk7bAeIdJkV
Q8E7uZBfsdNad425QmFOFXpf9ixoBD7L00M0y3bCccHjxOSz9ISRpd69D09C+HGDpKv7rTfRSDFP
YwJfMjOJYHc+0XSTHseQ7Lskujzn+qb3aRtsWLQDahGLET7LNwqbJiiXbL5QSwQGqYSewSab6CBO
XDPQHdgB9EO0QouxhzwDoVQJN97BG3Vei96JkQHzkfcEKgVR297P9DVmw5wv2Jr4eNnToqLvvIMs
s8mhq1vz3BIQvJejkS/fPhG6gX0ScKd/qaPw9PPQttcXs8ieJnswRSBiuu5ptxS9jPcNBA03sHAg
+nmVMD5c9tOvqUqQ+rzButOvVPSkXz3AlzFmkEhlsnfiKNnM9i1DfbajCHYE3LPz7pBolIY7wtq3
xYl9uP9Ro8nP+6wsB7/zGWAV1tBEsEA4erCgwQoJrITEM64FqiucVod30Oyq3fCXuJcFESE7lcHq
BIrbL8Fnca9pFhE0fosZBgd9N1umkXR9RZOwI2VAc6cbcrosLebBXdAhjKJ8CTrDpPDD5zQ5JbvO
+6x64gJQb8KsDqjWKkv+kU+44v7oUeH+UMmJzTf5nWAledqkJaI0LULCRlHIzeZshxFWQfSRoOJf
8VYlKlAsK+Tp0lfzI/9kO3XL0AR3uhyQ+zDaLVSWd9B32AWe62yubvF2urCvs/kQquzNzGxxBAcY
C6MM0SE0YCm9ixYJkQ7xLScooen34zw2K5dEpKAnY3D+YiAMlTZgT7WTLcAVIpXg+sYgRgtiF473
iB7A7c+lD9f3U3sSOZJFwO1K+Pv1X3vIbu9AaMpUtGrMCPDaCGndhvtkTyIqDQMwZvv8Kn7ra34c
1qWfhGSbByhi4GTlU77plgQNPX76gGTQKEapgflFg3/UREgRa2caDpvyKC0v3+KLbWbL2Yb7ZOH+
suQFAn+w2JfzubFGOCeme/SDy8cCWT4d2Of8PCmQBcDBCGA/zgSVJaOy/nrNnuIou6o3Oh3kH29S
SVKLow9nNBF+zMhA+FAdJOvlVt+oVx9L7JQ403RyiRSUEhvMyb+cpJclkiWL86z1eaidQUwwljZj
+2OhNCMQX/nq1uM1MzAGG+s2cqYqbELFSWgmS7+CzFVsIeTDTYM4qeAOPl11258uYbnEI/pFyWAI
1hYp3orJyiY704Y5QQ3yRh6osSd5YsTGLGSThXHF2XEifB596MzGSvIJ0iWiJFRwTK6OpHV8QCHo
ATPG6aI8PIIHej4AHdroGFWBULESqSk1pMiNLX3dA9ZRGImh3SXWPc1rDowrUjFL3PrDvoM/JpMn
IR+KW7YpD3qA2MbOo8THOYyOlRmZRuJ8THVBCYOgFywMcWVq4RlEE/uwKZE8qj4g5jmucXOyKn6w
4bqD13k1j0nGPK/NiDSO8khm0ylz67/yoG2f+vx9osBPvxUheIyQ5JuMXwugiV3+L6iRiv77PBuI
zxFF3aFldhT70DSssUcIfVzG83VIl6+/YaOeJy7m8bCCaskYIsdgTS72D3FlPOlRfAROk0IkKxEH
C1D28IeDB7kqsDxip/qAYQjZd2foaEo7A0AdfdyYhHIsKbMlCISH4JoAzuqXSZ7mGMa/cns0l2+2
8z7IHRWGsnFyu2Jcg+SC/zpQFU5q11YcxDbMqN8f719jU/HELSQsxInXvf90PrZw30682U+8m277
zTRQl0io3dyeo8c3OQMN3S6NBhdo7fYm6jFDuFfHLhkGR7uhAON2Q8JixqKKwJ975X08xDJC0rX8
DBZ7nRqhyR3+5NMLTiT9rlE6TL13QAmwgIzFRWx2xsstcI10i/CKXHHO6HGbIYTPg1ouR0xbBInl
CRZzH5wSPe4wL0+zAIJ5dQmegAn0jiAPE+t9hQ8WhD0FGG55BGFRhRkU+rhl5I4DKTYjY/2J1FL5
fa2LybzTze5h5uSMFAvtvZjqiwdb4Tk752i600XNCGlW9wZPWVfaU1YieVkSIXdBx1pMTILX7zPj
CZNOmOAPS0OTA6mwKdxgg1CWNKNQf1gy8aErlgFdwCK7oK6xyxrAQUQZuaPXWtWcrvS1mrhzs8sN
HDggvBCW+UL5p+GtYZ7EDHnjozmE+OW5oYLg8xYniAw2tqrxusw1ppU1nqxT1cq4+bAXdw9u48m7
KyZs0FMK7qCfvPhg4t+Kl9M15z1jGCilUMsxw3kNgTOo/ofwt9r8sG8r4zOTKGr9eK83+Wx5R8g0
daingOcxcM7GNiC4um3Ha+xX6kXAw1lDE22PWWTZSZNX4/cPyGo93o/QfBciiouWj7aegiuXRMk7
Wk0wzepuue2xdBwZz+qTvRNWG50HYjdy6VwrTyLjep55A3lgwCm6QYWzlk+KxyQ7kVpulP0C7lD1
O7tdwn/O/jhVAfOKoDlpUahH6feDB/pxe6wua2Tc39Mvqhw4HHTB9BtiE4QV5BneaKfXUpVQGphi
ShyVMeKAmZv0uFltGCfpQ0oUI8OYTImfFJeSPZ0ak9qDBHiZZDgxJhbEe5q7Yx2Wy8GpmiaAoISL
Gwy4oBYEGRtvmMC6g6yqqYARM1JmdD4cxKw3OWuQCI21BUnp5R9VcfenUv9T6HYGrNcD1z48JAPb
YO40G2qMygclDwyY9Dzc787r7ykvZrAoMUOmnRjxHAdgeiiaaKIFjHgAJqBPpx0c3cBXSL/oUf3d
o5zykSyef2gcsVq0y3OFXH3eEwphsLKRBwPIm1RFVH5cSBEiSt8kxL6JrGDAmDGjXSa6IizgqWpE
7DKqR2JO0ZB+Vvc6oPAG+wWRJGAM8+obSmIHdMR+nCBG9WneoB+w3WjOPw0QQoVQOjI8Y6mRBTD/
/Iy/8iO1B00Fni3KRdFUYM8v59lrjVx499xBsAelELw+bpr/3Pb+dEWyOKIGNDY4UvFHlowHmpFF
O5c5LVueCjKIweYFf5iwnWgGlBUq01lYdb7OmZYBd7rY9/DTvTAT9pRB2o+EwOGCkxReiAgKp3qx
jyMIw2ORu2oTAvtz7DFtg6ZSHGOx4O4UlstXA3ulz+EPuSYUOXgGKSAUES0I/4MjOs/N2dvgz2HP
XoOTSw4Rq3AJKhJpXMxvn6Uly6STEVVpQvAkRJvQUNj62EqJO7pRd/A331On0lyCRxsd3ZfqooCP
yWFCe2JopEyowuWIupSJoktmdjFvZ4LXxmJoCb/0Ygfv0dAlAZmSVKaITG3i3QFMKGWA9f6H92Fx
Xoz2IXmvDSUlHAFXg8xQdipz3M0gBIhVqeMHYpVHN8p6MAuUhJj5tf+xA5Nld3t3wm/0+OdhBjME
XQYY/HChn+ZoGjx6u0hXED+wQfwRHnAA4nu2AzsSzYHsVDLeGV/Aj7JL7w9AA/YK8EQWHtBz3VrE
TwKxpTUNpYgyEr+wG7PuNYscVbBmXgfsjIcBPO3DJA9IisIFDwJyGE9M7InEtYFXJJnfZCaZl9R9
hL7gobxsALW0bk0kDZlDLFxhqD/CFFDxAfeCcAmgnbOIdp1uCaiLGCSwj49B3wzCBAJFHA6fmw9X
XwnyA2cFRyYZh+sCjotoE2grJq+bOCjMOf+6o9GOywPIDYLFnwu0FS4EcOQf9gLaSszhXXaAcQEg
CaLq70sxEgV4NyNCZsGnQSzItBsGFOZXvtVEE/FQMyYwzAtqcQBP/Tnnn3x5cvFIoNriSgTiTbfx
y6yvrbNmY8DhDtLHRUPijD9w1InRm2Qqva5AlDS3WMiA0PlDvgS/gIb4WbE6yGjFylbsWSOPPZDP
HkM+q+SL7KDsF39Ufk2QN+uuQxYVOCZBSwyFFgO6ObYRTzH3k2FsFFQTYa8nDrj5HTP1MqMR5yNh
jE9CmpeL5IC3o8MWwD8wBxgQymKekRCbXpSFtUPNRf4DnlfgmnbeYHHAtWzoZxIdiMCwZ2w5pF/Q
b1xCNVLW+k4T6BkSEI+wKrvGWJALG9OmXYw30/CfaUG+3a9cnqsww2D3RxAmwoO44pAOfCZ+sWbE
tgXEgF2EVKs1YyH4ueJXfLTfZF1uJ6DGKKfQ1BJ29Mv1+pfLIF1p8FphBSaPb6Wu9DOMXUBDclRX
gEwrpo7tkYzCJLrkZbLoRrfuSjCPuFRUw9Q627tR9Wg6RFARUFl57M9Z+LShrP129WAKBa3fO+zx
JzbkkjKtkmnUP+Nd5jSHMpB2DAU5xgHBXcLQOE/tSzDFi/hiVoGhY5kqTVR/EYc0pvDOoNl+U89R
wc7W1emyh/qVt8NaI1wcsfmWg93sVxPcKh3eX5d1QKPPIO+juPT78vhZgQfckZi+fKjs4L7LNoMh
dOGEo3l0dOf7ld4VMIvFou0SXm3C/2t0SCVhBYDWJ/ln5IDjIBTdAq6u+h+qGLSLk6jkLYdjGbWr
+Ifo/Yg5DSIVDSbSe6y54Xbrl0eGpBBFCpI2MUZ3azq2a+SggPKIHPO5cM6RDcY4KZbKhlfzE2/K
ANFvZqYwonxAv2NvabytCY0CFQbNDZLaZN/65CCjDRdWn3PMW38G+0kUB+rgVXfU+DeCVQ85Gbr1
1pFXNUwFRT1OTgfm+xzfJocJNjY6O7KSGEnnz/D5ooK1Kqoj+UZirwu5iOy75gPNhKkCcwWNyfLl
qT6FkFByxv7LI7QAbHV+OSPfK7Z4m97blMt+Q9KMXomiIj7c6dJJxSCKEYu6YhAAB5hPVhv11vOr
dckG+taArWs3v8w/hwqxKW4CLWCLon8SBRIajmSBgogcD3RrEKUGhPm6tmNTX+Q2GSaE8aD3xlqX
3JIb5a/H2IZkMX7S8B5j/b7NsaiU62L7Jm6XdC0S4/t5g3z/Z0SZzKc9l4QdI9GqDalniqJKVvWc
glwqTIWwknpOlY1X54O2CclXZTwJ0ZeM18h8z9yBCY0kFOhblDwVIp+Pg5aIM5jSlU98z02qXLWH
puINzOTfoEmbIWHP1Ga8ojy2oNxRVBR40dFuMrcIcRmGI8mB/M7pFmWXigZDPFmeggMF8bx1DLUl
t4MWFfaCpDgmknVz9kV23SmZq7MdHFNCVGBvAxlz5v07SfwphAchX8wiCrsjFhJYi5fKf7JHpxZ4
twOyz1lFvu0LqxRwzoTgW/oxEBUIL9TXBP+RvSZMIVBe73DkstsXv599kngvH7wXip0zqRud+gjK
Qd3ijcVmwohZhgCLpBARA2xTthCO4igP7Jl6QPEDMi6gGXrq9B6+gGFIhGW4kC0DUzF2jtAjadsj
4knTCJst8ORzi9aAbwvjoyNlOLcgTWcRbpJweGRrzlFOa76UmAoOXyB6dZgdLgP0cAlp14mUAtJq
xxhjlvwnaaD5EVAbFo3YPngypsaKsJbRTuRm7jjWOXtfDeAN3BOZtqxhdgowHkqWzOYFsj3ga8v8
sZd+LjtqMqrBvGzMHNX3CoKNl8Gyy0wFmJ1/9AZOB7u+ElWPAkCcALGjkbMOG+1ywN5mG/7XiiGF
nYh34zyr8MSu8eHaDAWJZibfnJAkMkSZlRpvp8uJSzG2Jn9BWvKAQZhxAGILpsnHkzQy4Eygw3j0
kz3Min5ms+GQQ4VBUhDun3MSZiFLgZBRC2bWEc5yQGkoBOkrXeo/laXvpoQ9s2msZ6cUCHi219mh
H9xLegQfTxSoJNp44i4W8VGC5XmBTjFlZf/Zy2dyExaomRjZ+mTUyJFDrPL6rybUV9whagx8nuFl
qa9i4i530L4M+eUpQL22nZqcgkvcK990Vn9MmAexYhofQM0LmzSFSS68Vrz/fGzEq/xJAL7YzOzZ
eJ5GQGviJbXbv/sn7jf5Ar/ShvJePUNkc0c5CB82FQLYf2yh36MygUXHVvUi249zg8pmsqL0k5bk
DiHJI+hYKP1v2nnKi+zFGRtSIYIqM0tDDHiGzC1+udS8IBe6xgfzf4HATfwHn8LGwyAjXYgU5y1w
pT2naOtciO1fwB9we4HhreEIVWayJztNuH6EqByDki/Do8a6o27GdxGWEVURaCE51pQ5v4VNIsT1
SbiDJR2fXvGtHwiPcgIKNKtabHMrW0v4clCqsWzPJI98NS1ZQ2wbVO4ih6hYHChcwWqph8zc2LIZ
mIcMKaTT+tWeYgxab84k03DNmXoFNhclF0Fx+ClF+T2Pr9S7Gku22ih+soY07/yYsK/17FpumffN
9+QBoHDBkUQFS+JTiAWst2hRBiyPNCohYHx/JpxljMOCap/gFYjrxZQGe4//nCqby/2liLF5vBiI
czfXbthUSBFJvwFJKeN153PmwaEH3PMsEfk83SRvc7aYrETJ4xOXJsZNiCoVkZfLA+Qka246AwQ0
g76D/e6CQ5+bSKTkiu0l2zO2i/ZrDg+KsHjLMLwGbMaDdScYkvKVtyJtK4sSk6LMkW+MymCvkPiW
EOaMilYPw5XPydlH2wShSpMEmxWrPGYLsRzX+9rHdIsugwwakTupu6MVWQLFfK9QOD1txk7BlW1J
aoDWI/+iV+ZLLoJ/Ifk0UlCdwV3qDls9KDIQNtg3KjW2PpeaH3Vdkgago8isWZd7mmDWPOK8mPW2
gpmnwO4ooOcfrpGZN0tK+Pv1TsPitscpLiyeVkooTshfMG9ucZStGdpmoXLADN3hM+f4Hq1myzUb
XJuLRgiGmNwBughqKFf8fHujlsbHpq/0Ff/6MM73d3xE8f413gGuQvyeJY0daY8plni/FS4NssWI
CmN6jaiJR3Aet4GyA5UvOlZ4Gcpc+gUaT3VeLdMz4pr3L/UUV/0fa8Amp98ydI6MUMZ/DED8WkzY
S0erV1SYH/g/ZP5fPJ8kWaCJMxvrGZxAR+B1Ik3knfA0zd+bHovkrgGgf9rD3Ce0xyF8NtRRGAdk
N7rwd4gj9mn0urGpCuZMFL2f72ZJWik5rxtpLa2BdEGahRepBKvQtxWodYkVhPOFzwpDAw2GqxXg
6LLHafVv7BT0LRNY2dnkM3eD45HAOuVY/JIcEy8Gn5Trl4PeiO2SFvJpSD4MjUfq85xc2iRE6EgJ
O39j/kZqp93gFdBZLcsseiTOcEQiE0MMz+/b/jVnDutAhTiQFqhxOvjk/+7gAngQfH5EBOdeDAnT
CfNUrihaW4NnRxy99zXSBC4dDZzEeBLo1tYqr4y7Uic+eTps6TSUQtZDtUCwDnGau0n1Nbv4UPJM
H0fi+P+mZU8Q0tnEv78ZEUOjg8AHsdHoshFxqf+RdF+7iWVbFEC/CIkcXsk5GrB5QY7knA58fY9d
LV31LXWXDRx2WGuuGbw3gRK9v5Xt5TemiC6dRcKColy7wDAus/9kegtOulxHMpUsof2l5zKeV/Jg
ES2hi3Mujc0YEjmK9P4wXLGqedS1xIngYK87s6+8HodmMBFJMBKM3u+CCRBhaICW7/X0aar4SUpN
k8SaFB3MW9XX4C9BXM6jdbJq18/LT2N53t6kZGUNtH2y+PD4NJYYnwPhd6em5ZagbUy2PPfropQp
w9Im9wX/0+DC6ieXm/6/Rrpo9nsAIQTUVOqV+/QvzfxyeEk2D3+gGh8rVg3OHYlx7Fks1CQhbiVW
F/HDuomxt/dAmUAGs2+9ZrKV/koGtVkTpsdwz7wsx40BA0Nhqx+7gS/CNFhsTX547Wx+FODJ8vFc
Gmd+L43XJ2D0+SbF4fq5eMuN+9Fwzqpmny+vP2/vDLjy6M267sVfig/O92YINVz2w6yUghNkg6Kb
Lb/y4vjMrJ4tvX9jzVOD8+xjtLpIxRK31L1OHijkRbgw7cB9WXlkW7Ft9dowQaZbT1Vpsp/NeRTW
tRI4sEfUc/9GLAnMMC7WsmMzem4oiOQDs/aAdWhfeK5lS2nQygCs+xzNU6VonOsbimgXf3mZRh0X
IaYPauny91rbrCqv2XUQuG2333+1C859GBKXEO1Si5B8dmKb2nGRcdXnMctECIMms2A0s4zzOG8X
apuPGDdSXL/K/hc7BmPicP3E+oVTOX4T6ipvMjStvcufg2TzquSOPepDnvyFcnKoXtjgTo0O55pu
/dycC+sNRvAIPE79KpbP/Ng7/EgtS1F4hORW/IX2/lqDUiKGsEJ109CZ1DIfHHYZOue5XG9Kqpjo
0lNihOUwVzHli+p+T+mSLQOpFsJhO5mxpNfC5JwuXmdPsyQRMNsGQ6ECUxW9er4aBwikjJtMA2Lk
FcsS9DfKNfJjCNth6ux16aGrKu6374jymYVmsKn32jOPzlYEBYRC68DvOiS4H5emKkUGueyAbULu
/0+O6P9oj6kCORP21nJjVBoJDUx+erN5QpF8RXIVI6vdra9QvSw/Qnq6V2XuYEAA6XsDiCBRBmwL
zRPjB8t1ip60J18GSW+oH+aw9zJSKnwLdy8ub/dp5Z5S0q0lL8+HC8lUXB77DJCfj5/tOugJGTie
wN5cZ6ev4M3dYh1zZzhczZ9GebqIC5Ld6BobLu79cI7xkf5KLb/D5GHRzPApUZFfRgYJgLcfSY1x
c8dDrpLOdFKxU6m+QThyBR2JbIxjr7uyr+CMjlA8Ng+nMtzs16rYTVknoskbAsf/1m/PZzH1Bh5V
2qMG5fyyhEC9mpLEyeIoumI38qPDRTxvZHTTyh0Ktey9qM9W1uoNk8osmySFca0dDMlazh9QPiGG
D2hsLQIpIIXwtG0NgXxjUCB702xgWzYXys6cUNyyMRZxEbef96GfU9rhk1wJr++l19hBqqHVyqTW
/RcGX6KVnknHpIQtBBvocOQlSgQSGtg5Ee6hzd15t64uUzzPZVSwJynbdojdx3v9zDOpU1jI5K7w
ejNDXQcxRJEDBF27siiBcpYq56LSXX30u4ZrmjrlSoHkjX5861GZy4TbbsvHqOGwvwPlGPk8ylei
Qmq9TDFp+mPwOd6+X0iGaVipl6GBlA2HYlrD+mDCJ/m2WLwrEt4diWEyBPWNlZ0grnJ+FgtPu2+M
Q5q0fSfsOBRfr9KZLA+MqCskr8XtQ51yO6b7yuTsZkB47155Dmk/cqFbQOonJI/hdxUf99DGOF32
JuWHLpFT4kPHHfBVvZEjIl5+ZDv8zu4yEvF/NKoSFBelqyAc5sGh2w02hGRNMw21RvsOwtpVwPWF
Hxbms/yUERMjfc/6cQdpIyiqiESZ+QZPXDxZ2CKsLKE36x9HeoD51Tiab+PKfENxF5w/JZjS3+wC
KKdMDG00X4D+Yykxjt6jmj8bVgmriG3r24E4daBBSkGCYm6QrWTBEC/hbCCcHTA3TPXxIn9l3/6G
6g6yXSgDvJP+7hdwLPNh3VhkP5eWA3zdv42jLzPXWzf2vfhM/ax/F/8MtpCpwsL5xylO9VanUurd
JbfeVXczOZkwqat2RDHrqBNvF9FV015UDMyIMF5KqgElWrQsP//QvPRibkQ/Avgxb8XaKiXrSfyJ
3Mg2lEC15yiilla6UohTkJg8zZ4t6PQh+PyFKs7SoFEwICu0ff1BCXCsJL/4zyFqAOlROdNamlvZ
VQ1bFz90wPRl2YLh/4BaimslLkuXYA5BsYQ3cPz2itogdVjoWTQlbwn8o09l9SrXTIHx3AbFpAqh
tnSXfNz/jUr0n4rmICH7PM+d/sSuRdiRGW/yc8WD6jeTRLsPGRJH5SN6/660prIxrO4m6Tthun+v
D/iMhsUC7Drrww0f/k267qhwwMle/qT6NAW2gBxDOdLALQIE56DzTPfAEKmxbEVRqP1UY6GsVaxz
vv098KHZcNlmqr0qpsavRG1N2DHK/GKxZPpUfAZKZ+6cMN47GoYo3Wp+tpmck/iC59laDT0lcYq+
vbdLXcWe8oZZUfdCnqMtHzQC+alf/fzeD9Rf6P6VtWnox+U7/b4/lXKDeMv4zBflULJxnu2TiZsu
IsNdpfjQoc0WqVL2HRbpQtJbKTCZ0MfLq48kP4ZAvM1BNnKlla+DBmeoEQ73vxVwXZQXf8IErrpE
Bsry5OR4OMoxbJXn+stjU2Vp38bl6ORknHMoPH+nEiZmnHZVQ0ZZamy883Bsw1n/mJnG6N5ODVNy
Dqe0YYd13Wy2EJ8cYu9z88B0ukPzcJYsmn+DCOYNcij6c028wyW7Ce9EZVbwa6j2qzA1BWqwxZ7s
2WCGDUpUE5+BoohZsvpcBagksyP9ZpCiom86iJid6LKfOpR90zGFJfKxDKSF4vw9/mWV63AlDr7a
hTv7S3kr+nltpi0c4KZ0MfPpo4BCcpOLdgcD4DYhq17n60gSj4gNqLbRnolxzkHHI1al4wlMT/oQ
UxtU30y+nN9Wz6dSQUGJ/PdUrfvv5vliNeKIrR/3gcZIuC+QjyTk9aHnfZzErZZvKAG+g5TI6vL8
H5aAFZChbsk2XYHnZfNqAJOqpi3pUC+ey+u/5bKUXFSOzhBXREGyePE11uYWkH0KH4mfw5+Ccrad
XeWFvD/eno1td25a/LUVSfTiHzC/ljI1Ao0Kmt7f8TvwJu+1l7zJYvZ731QV/sPxz98+aDf7lZp8
7Ov50amhZnloTc611/jI6phrDbYhs9RkMZ2kMPCFXceurXVSRE9Y5PqdG3IWiTX27j9s+vAZH+T6
qGyNFYumt2fLCtOukq6WV+3Y56P/KPgti2+Dgfbm7/ztsDvUwTLPr+3vKVfcNl7V3PvGkGSS/Nu/
mXqMqGOnqQbeYSrYPtaSX8dO7uP6YcIMd0nwvrZsVulexF9ldhmSgV+KuW/krEct+4mghCSW/pzX
bii4jZsSclE2kM7d7OLEyIlORWY5YvuGFeRl/7GcKdpD6UNPkwqiqWBjmQP3Haagmd/18PWXftd1
F9pQqbwN1DcIna0Hx4FD+8Hv2AyidJ/t+iiyzsjJvwzY/cCzX70VZhSZx677efURK4eW4h/WmJ/l
RgsePYV/03fX3ZdW9Ov8S4XEJv87LLpM8S4i3MfCFnu2WOK2AgkN/SONLLj6On3Nf+fjcHXknEPO
Bjanr5HYLbRAsrXWZRovSyHsc4v43AEMi+nB3UhJRep4CZTp5wB9ae5+0ZjJ023QB7/kLOADvurJ
1TTDG1TXribB/nnwIuhm0n1n0l7YaTwN4JpaNXAawD1EAoukuJv3kQ5Sz26KJ4A0hXjzFJfG1Tmf
ZMO2tCOKZq0NxrbiGB/cURhO3mz3RaaeYJdlCNYP3k9g7gY1YZPkrxJrUP2V3h8TZL744NLUSjfE
0xm9VJcGacs+ZhIPMbd6bJSfZWerr+xY+fDim7n43lUv7dff0+0javWBL18Y7WKVAltCviKs9Ni1
TXO4yoJQe7GfM6u4dYeupPZCK2RYCLaZ3Wfrlu02F24gjmI80vWXfnZFIMaqqKlKirl154Aqf9fN
6/DWviILn7gFJb6RiMbPLxzGtnDhlRVTCxTI5/DFTcdHj2M75rvqFDdFrMWqygDO2FIsVxLPAp70
fScFTPi41yEewW/IN9v0xiOxPfxNybyloylPwDmz+K4yw6Bhyh1mGmq2d/GMRc9opKLAouJ9AtW1
A4o7FgVmpBndHNBERX0FBopITbL7+BeV8ZUXphVmvXQBhbdtY0kI6Hfc1KruZs0f8OPZUMkpIC+6
HNP6jmGV9ijPkkJgw8AlHkbhrdQvb3gb6fEV7yLJ4SV1cg18NBJQFnTV54jlf7LobZPJXurc0QaH
KRfbWXyvtWB4jeZAPfEY5p2Qjo7TVN0KfC5oId8zRsiMiCpZ7NF8k7Vs2/GcHaw/LvGGimkeuWMr
i6/VxPOpUwBwh8ncA+ntAaRD19Ol/NnKiiHIesSPolAJHZBCZfYU/iIdxGFdTOdLCpf8ePu7ikjT
9AqOZC0S+BiIjACJwgB/ibGjKcbGL6xy0WbYZsliASdWP1XJ1uP8Pn/4VvdWvlr3FQM9o7150AWw
7PBQF5yagjND8fqNI+VAskn0O2CmxO/t7fZl5qA25aWFWYAekP26mDmaFUC29D0PZinOe2edDR4f
ROq2dCnLtlydlOsnfnOf17HD2D1y4/Dbdq2fDXWJULlkO/l+hHOJygICQGYl2hQgB5WXTE7lhnrV
xMVH7afciceiY8zV+2w7PSyeXuqNdaE4iNUoj1uQ9epC0cOTzXKt81iyrbUHshPdXhQY+LH6U8jF
8HVfo8FuuvhbTV7czp5TARFhfl17DuJ/nonJEoZuafMRb28HUnAsUiDkqzf/VPlmv47Madg4XYIq
d/lL52QOAmY6s2+4VOc50EZJGunxyMCdFUfuK6vOWJRexzI1fvP1Fpum0qjCj8kjaJbw3l/hQihI
fn8GatrCQDj3j5/T1c0hdzyq/8/1dSR6nFxD6Gu/8JacCepVLjJQt58X1WNTP6iTsKe1P7mfrWXU
geXQ1Js5eO5bc9sd6U1lf6knYh3eXFemsy8dqNxLcsjufVnbvvkO18uKY/zMcD84UYfZza0B1SRy
Eh5OmHuiXUwykQewlwP/nRedWeCv1E0ddv/RNMh0noCKT9bK7QvGB6KpW3lEJOiQmUsz1qavVZyu
WukhSVkBRcxtnO6q8kMt7RnnSKNiRm+tRzNzqt9PZRW8192FQET7hdRqNT193QNLw0Up01EZ7oXE
TGk4WajH2lTxkfvJAiGVR1tyLHDKfdYctpGikM7nfzX7b+rNq5HOX6vz1cDQ4oFzuOuZ9mZKoKKo
l8yiOQeuva2oLHLakRa8nw1Du+tr06SbpZnwTH1xzkFTUXxBKaKeTktjha16vDM3KfNZMy+kbV6A
K+8W5gxSruRR37EMfvWDLyfTf1XLPu3QfN6l1srUntxr547raPrK8D4OhrvhYPtYD5asDxksbP6M
MfFwf189182pvq1pxYfeCRWMh8rkYq9ODmoR97P+De+c5jkonR+lH39hz/TZIHFeSXKFDDM/T9PD
fRHVOJ3X3fVDugQ5A5Trsm4WzpX7Y+Q7FF8vRDuJCibjl8NjDzvVO/RHjfGSkGotvWOo9fVdwchI
N5bHAfqquX4O/fk2WG07eGhQdLNrEkl/gBgcUgrN+iI7+P9k0DMWRBqto85lFONA9e8Jx7vnFEOB
0fWbaH297nvuIR6WpjM1+rnO/y6unhBArARXWeVt01xQ8WlnUk0V5dPXBf6CZhbPQ/7e5+r5MXps
6G/24+hVI7+rPlYzBlqx7qK9B2gMl7/zT0XnfFAo2OKMmlkTwf5exeCDIU+K9XW2vbpPsuOnWIV8
Z5/vFdoUkEhVqEf5e/HgApk5H5V2qF9sYARPwx3odEV35sVMle6vSuFUgquuh07tV+gEXy5dbWu+
fg9Xp0l7xEbiFcRO4cnCbIbxoePt9rVgWwFvQzxcBAMqpfy6vkOd/AWPkoxRwkTX5pzy5rjk6NK4
8Tj4NI2DeZD+3PpRSnV+X2NR6SdWu9rz2s4ZWEA45aMt2vMvq9O3fr0N0pXLo0y4dgse3FJ4vgr9
+ec8XsEZOOPAL6sMJQqmJdmioKsX6INvbj6cRgmjylfJ/443/nxl6tb9YShm7QkRW7SjPaFoY7Mr
Oa+OHQ2+uTvvYYk37fQnjQcyJcSbJnj/aDC/93Pxeh4On/yI8rAYQvFS8t//lsF7qJpGCi+lOrpU
U69jcxmW0nOQnQE4+r7FjXOLPIVnn4tPsbdk5yXlvJ9GCaOyhl6TVen9Yh2FPKYMbitsIK5tThkb
hOW0rdE238nkixqVE9Qp6xYOA31NhDvCzgKbvA5oES5XJ5tYuMwbFtsKu68Pit70FBCATV2+A7rQ
Sz4r60It+t6/PwbPoePA+LNynBz/pBOcGOnMLm+gdgS2cdQX1JE5NZRR2eLjz1NydZ/vxjLIgFg/
5/pWY85ir3v6Au6poA+J5jLfg/slB5ln9cBTnsnDd3786kOUFXnJW4nezUO8LMt+8KBNxtNNiZkt
pVQWldPUoHrBr1TDBYGn8NMcWnuQw3S18P3swrG07eFoQhcUh1RARduNdj9+656W8Npcas+6GM0f
ep9DfT+7TxZ9Qev1s8/+KVjL5sFhuX67mJC2LXhosMfMHl0vqvZKFOFS6NFGZYnREj8QVe5fkBMh
fbqeeVXuE/2dagZxeDg+1079vdUsUjcoEQ24bLsXezVkspYxHgenWyk2eujDGIhApnLFOWx7oyYJ
8lk1DmeJ9D8fSVX+zLcGytCaJr/imXr+Vsv8Xled3a60+Tls2smyiUyN2+0/KE55y0khX3ruy7dP
Uyd+SD6VjlXX2Z/nisg5LoY5Y4EQh1iNaibeUwRmLJGMAJ+bl3NnvvqtAHqiFnzJvssXqi/S2Ww1
4VqEzmJvnqpamBQrQA3Qug8/SzljYIcqKwkui38q6YIjP75unHFCzOKhZ66ykMqOKd++naCxZYS4
bLAJoTiVkJm5f0AFnE7IdEYq24EQ+1cC/7c+5xXyYvBVn5u7aJccK7HhclNzmO6oiAevfOmsmBfl
ZEL/jJcDByLf2X0usECGqWTRQ7msBw4TCDADiH1sCLPfRlB31SWdekry9/YLwAcYZv8hzcOtFKK1
7/XLjvUzWzKT1n39vvACBsxw/mQrP+UXR+GLDgGvX6e7Jhv25dzNxPLVgPtV3AmybQlwXty7t6lE
82divDRCVapnm8rNzaF+zLcXo0AcODbTXPFOPkY+O9tG0l5L50JlM/KS2L5YF7gp65IXCjYBxkgx
2YW+B4qaW/kHzzqNnKXr2NDiMEQ9NqHViqFCSmFUWlNJ6W6khAYJ92tTWz9rV3NPTNzb4y+7/JDl
ed52cRy24zT0rAmFL/xYtYfQZJidudgB5zmU6ji+0Ip5oadiMJ0JyIDNaRhkdPQaCk1dB8aXCa8q
8nGvSopcBvwOvfpzH6uHrJVFM42hoelFPk4kWi/UK90iWChZgRrEouYgE4PwJonlnkVG7aWxrMVE
8r2wnRx/WetYSEAXNPcVK8XnuLDsbx54BHcsvMYx0VrQchNm44puB9kn10cOK5fR6d6HByK0yaMt
rJVHYKrfwiJfzgjtS6B3mB9c8VHM4KxKMg3eKXLj3YKYpEhtmVr0qIvXTBwEd+UZyH5bd6vXz7py
u7YuKYKk6GehPHaphNC+7S9R9HxX95XjtgczASS6Ww8WmFjWcVkOj+o6quhZlqa98TcrSLazGhvT
L/fBhiGq3grBvUUSjRVv9gnrHesCMXOjTc0hDMPl6bIUGSys1l+Kl8TUmuHrHZA85tPLT2bPLzXQ
ZrDb8OLWTfFJhNNnBd+iePx2r+2/k0M5vQxGgHbR5jufax6upVzhfZ5HVB5mW+l6Mt3O5PsrcpXv
Y0xIyn58SppiN1wxEtyc4X21j5pYKchoZnNs+pwOsfh6So2XK11aenk3CXRrFy9vZ4J4I5XI5iP1
OZ/38hr3dDB+Cflx9t4GLzmFm9HAqnowHoWgmCg8GAqcmig5eDRMPBAs8X2Ple3jjfv2HfsiKu3n
k9wqZ++WHU6PWMnilzjC7GgV3H0S+ypgNoOf+mwej9VHTHxR1YETw3rdN7K3ZDFG/xAfvu5hG9Ab
GCMKLT0yVnIFVNfbFvlpXdVzSjQVqQpOcJniH9eZnzPfVpv41/Hsaw/Cf8WqERi3/GWZaseYLT7g
/jRQb+rCXZX5df0YA6IGtcBqBMJgHRRJUXcpkw45qK4GHd3z90uGlWOhFY0zrxJlxRSx05Wu4jXe
Vcjsauz4wFAkDMxf743cvWOpOEuNoc+byXr1m3qY99Q38XJcIkgIiC4vNENZXPpVNx50nEpwBh2k
FrlFPRaFkGYHkXHxaVlNsAYyJlGDh+L2n6wFqBJKhHuYYpxcFrGQCoOpvoS/6YyMOUhpGC4UWFgV
AvXxHnUXQWNEF7VY1xf+ZMmq06SXP1I9zh+vdOBvMNu+0zEUk21DRvQErD+XZdQPDgf4EYVyvpv4
YUy/VNw7VArRuy+VjsJJFv26DJbj+Iwhi4ld+t5KNQNhhkEcCOsFXcwO4SPzX7QDVF0/k6KAKYUr
W6u8qh47tl12lsoXZ+f2pnWZD/d1+PH1a5UtLbhdTrnz0hieKm/7j9w7M2qozQ6cRbBVw00M3dgE
odwWA5lBZ8PEdnB/V9X+03t5JHIN7u2oUWUJdR9pLSdGrditxjIqf5b4ZqV84cT6sf1SWLr0+ywX
8oPc96LAsvX4kWo/O3sentve0ZVY88awqVuXGdDxrPz0z37m3do/87aMd1KXxiY20sjTlEXvZNq5
urpABtwSX5DH+2rG2tXW+gf/owegIEh9vrTMiXxzhlVzU52c2x9NLfOjqwYwsTyZDxN9VAkOh6PL
ILumfy4xSG5SrB7ORpjF1674xh0xnjMkoW61RqQKkDk5p0/hIgxoS1mjjUCdMbv9R5AhFbp/mP82
l5yqK8ufwyfCtpaCzVI+U0tfjHFygax+CQGJqZ+0zINbRwUzuPbOrt9TbYko31m/YzVvPhcTUTso
NdoqbumNC2/ZWKbDYHhlRxRTMaVN+dpPlB8g/WQxUz19ppsC1cXKPJvbtgcuHHBV+6HjW3ztvxMN
E7Z4oObkx4agHcPM3acnWujNB6KJRzbhZgg2232mseCo+BvX6mNuvajTeUWYF8J2LJJjm4gwSPxa
r0JT4ssIDr35fFV1y+uGlXFuk8o+Kvb8q3rnnd67vp/fO+Dw/TffPgCAk+TRpOMaPKLKu4VcqNOZ
BFwrWVOZ3t/3zMWX/I7BkaTwnd2jw9PYtDNefJJvU39aCbfwIfkpDJjr9R+27qQwMnidD7QGyvYA
2ZZAyatXhXMoZ84CN/p0BbyT7sQHywYIuWb6iWgqN4ZbBMSBlTWtyOz0DH6MqbcMPXnrkK4p2dws
h6mD4UcAJ0q7xin2HsDkQMKUSWb/kSLBBrOVXevE94tLe8ky4YfwlDZqzz+B48AOVFLsz8CJDhPL
VhhsvoQADlFwlzUVMh+gQvDZyvwc6g+Lf984pWsmUWG664VgkEGkFCSLDh1EWVoaAO6PY0VgKLm4
6prZSa4RZE/YHbkfjaRrKvYW8aoOEevlrEZttI9MwmpATSYeD2MtPjSOd3jGpVL4tuOA63Hfdgmx
T9G6bTPygSduq1hUwGUvojwCq7tlwz1kUPGC0D7KDtLjzzVWyudLBA2JH5FIBvjm1RCKD1MMXBWm
h4l+cggv2X1pXNlnYKjq7MQIONL+ecfW7l+nqJic4JZx2aRXzzCd20xCWy/GUNSx5rmtbfkpUAsG
b7nlYN579KPB400eFUeVzSRe2l2rh4ldc/ijnaje381N1uDgwbJzqmJ694/drL02YxnB3sVtA3a7
NOe/YD0kmC6gr5+xzFS78/GuuTbByMqGiarmhq+RFXpu61a1FB4FyaFLFMzWBcE4F1wbBapf3xcl
KmFZXwEAgzwGumONxOIwWb4fG27dZG39xs+NPiZROrw/HjyNobqx0CE9h/ePS+v05St0RhASAb/w
ZAaR+BcDQ/mQLcns7Fc7mFi5D99hyOUiq4oqEEsWwfk/rejRCBB1BXlMbt902Uhwwe158l6RITkX
myeA3Sm/+8sONvWlpKBFy5d/ln61C0uTv4YrRoCRp+LYNCjydsRBoeOCr0IWPSuN8N2aodm+gTBO
RuhLHxb6fxQcgQJ8mwbuOrhRy+i/B92oNsr618g7ktVnhn5jf4XqOJiPejkLke+TZq7DFBFbJ3jc
uBL9Dm6fuIqnFqMq6xPL/Cc7BihwX3T9MoJ2pFP21bh5eimvgdgX0ALT380XbjgykUP6VM8PM/11
zQlcaGge5t0LRoHV6VB0j0HLv7KW4mU67yK0W6I/ujuWGLviBL0fvrEK8YCoLgyC9ETdRB8DbXWe
BgIqL7Dlh1qm60Pkh5CkRVmdYsuua5HX3H6hEObxsa/dCTWW2vANWZOTJ6LGrY5zBBMylCINzMyQ
2PY62AJPjXVfXJutyxJP66ryBn3JokzTTBUmobbW1dJoBqe+0qk1ubWUBKBjTg59BK+qE6qiu4rd
K7qVn1tr4qN4azLnHV6WJIXFsnmsAQSaYJb0l3Ga3Y1yZ4zGUQ974zBFp50Uyoc0ITnGSwguGBWi
GkXJg0xTxKJyPR/8tCDNsY8V6HOyXlSB7I0IDtyJDiWN0wRkuh1LRmwqhCNhjJf3Z3X3c+v/eeOe
ql5hTNbUeYxgG89vcfNhiSP1DG5GoKdQnLC7mJOFgndNA27FxC9J3pS3x6HvvkEtjATbsIeWjFxW
juB0G/ObzT2mJvN+fVi/yHdsNlq4YtEvbmO6riK+BanivkMVgUk1UIIXmf81cn/Z1raTCy1AbJQZ
wcWbSzJIVEoeXhQKbIxYzj5REzN97n/elu8PIQG+rJqjmF4No5/Cu/gMJveNV4/eGwFqJYG4fucy
Z0zsOwJOFVVQ5eOP2fa9HG2rJ6YU2ypjgxolRXoo+fpYSWg2Z+NCwzmPVMwnZlfglFBylRDjKr65
j1nwxUfRuyldq89Vw/no3HHz1F6lMTDNnOr0gUxUETqzc56qLcyHrjUOHWZznBfwKnQazjVFy8Bm
daY4OQgaYq7Svlmn5b2xnh0aqqNlMszZWe7eczW8P5nf/klpZn4AKyNBmtheE4+EXSK04VJf3bpj
XfM5T35Vz4h1kTlOPi8cULXEmItbXrpYKG9wnecJvMkyKDpNGpYoaQuBAgQJZg+La8v5MVmUXx+L
VOP1gZqFtK7KGU7wyW0xdEkUWbFgX5sveyLX0GSNn9Nr5zgOi6z4vPAPa8EcnA7YXaepX3q/d2xz
/LOAKqyDM+bkn0vlNWr++1r1GrivikeH1fXZTLzecSsLLBuODVdq9KG7WIyuHQScLbvg3zuWd/UJ
Mve9uO7ftnYWpeapEjeodDfrbCjOVYro33TJxlt05yjs6ZEPvhyY/i2YQ6Vrfrc/P29dEMWaKZue
KUSxS6PN9X/gHughHl+un/sJX8y2Ns9XgwYboO+BENQimlfiX87O8XJwlsJgvi/au+/heQsLf4ej
rnLK9V6izf2hxJf2lZKC0pX87VjGy0CuyfQdX5N8d2LQ4I1EjzdEskmWav3agi7fWnIMfH3HCsJW
E6delDWXFhzD0hhROn8sp1415E9NWKx8eVQZCSaqTzggicyVym9bOeSaZBdxVTFDJcGlHBoZQ37t
O83dLjxobHdDq1uZIoYyMPjwAQxiDSASKdDEajgDLjb3/uLZPth2ubMZX6453j/DzZFdv2XJ4DyG
mPFirsknTYtMtmDVQT2eNe96HMXf57xPs509kmhyHDCgTGeC6mu+AVr2ptIYdLfuYTsw9hiDyFaC
ofThUdOh7Oeej2Dh0Qei3G/lSJ7x6oeSd/E33ssjIzEfgUM2j5rDNaNxfU6S8zeQ4ipbyR8UZxxj
JITVghFXtoWGd56RbDXWk/uTmvj1h4bvgSjRgBLuMEdYoT96tFKWSXnswsqxs7BZ8LTDyeBYKutz
qb5UO7k2Vsdncup7u+bk17hg1pUJIAOAUEVn/NOEOhQ/og/VjxvBI87TPJwqI59uPuXmUUqOrhOJ
EQxALT39jrGEn3BVA8X8mTofeXWc7CS7KmSb+FqLIxkvqlAdRMOVlckKymdFaUSAgtlw7CDQraPZ
au7nuUG2En2YO6pmkamJNk+tBbQPM6qUy5rzqqHCcR9rucPDyLVNyZ7u5n7wcUPve+D+da0l2yGR
E9Y7iA8hGFeMPkaYFqtBeq60bKpP4t0ETlwNBbie76gF56RuKwBj6fSnEMqziLyjAIJ2Mu8nFW2U
H6elkEuGSEBb1+yC8HzLK+UpcI7Mky+CdEi5j/Ia8NYiznPp0N6c301vmA5UUr1r1dcyS6J+KJ7b
4d8xTWncmudQEiT6z82AnWUMXeDWjIfoZ/E+jVMl6eW8PRR3zjfGauxD7t/XcrCzcn0sJv7OWSmZ
1CvkiVxVSy7ywbZ9jjVPRO2KB9SfUwW4MVmEHyWg/FtMbpXFxPtr8Dt2afZ87BijveA6tgm+JOl0
7/R1+IoPqdV7IgZPpeyzmN3W84EI4sUH4T1nlI23kFMoKTM+ALN9WTHr2oavTimOWoEMyK5oGrTt
nIsyVTfZ4fzNdIahoYHGuayMHOUtQR84SWXZilUtmspmygKTJHifkcOZGd2/Uz2WU7s/s5tXz2iH
h5oO1sNPNKD2/zS6Zse8j8L8FzChWI76JwBmyZ2qqKM8N6s44b4eqhZpok/kOY16oiUSRaEBlwpf
oe2ri2oyZ7SI2aMUxtw1UErX0oaL+s1IocWdQjfH4u4NsJXlpbLvhcCIiwnPq/i6vmcKtT2/KWVY
kHzrwddMWnSTJ5fYNHpDjoiN0pc2lUlS4AmgFvpglmWdrNvu6QHA7lzfWGmXDbPWRjz5ljlBKs7V
GC88jvqjNZSwmDgLrVdbSwoJufOLz+25QSnaQSD5I4SxH0ZWyqPQndd08vvs9yJZi/UKPX06rtL9
WX1qk5+n7xDzQYx5VCG3z4feE/HmksCbvTQOm0Ym38A7Dp2/iSXOMldXGE51/RGPVRYilDeNa4bU
YshHh38QxtxymNi0s7nWfFU6b3sHphDMBuq4JSQNhoP1VKYn9Qfkb3Rl9nK6tjunSzX/Z0hfSLfn
tYMrhwhLRFHmDyVikRV7XgeyrFfDApuiieNg6bhTinaiXtgUz2ZGMWW6e+7GI8aTYjDKzDdZ9sRr
IXojUdslm7FRsmnG7jmc27Fn1XNL5et7wWVUQJhwEcdEHDz5dBJcKp6aPMx4ovbcK8zhFNXdJJMq
xfF4ZDfMR1s+fy/hAeVkpnzIt3ezawNOgt+BsjWgOPDQnaY7zJtTJ8/eS2jbc7rRF+7i9UTUYn4W
HvajxbIq8eqywbowNWR95WPsa0gi6zPnGf5TtaQgTPM4E1JZxwuFjg6lVLg2wyAxE5arVxSmiGYR
H1zfTQX35wEF4lVQzHreW3WTBd7kP8eNyIXWtZ2ej07dcztfmw/mUiFLz8SAU+M21HRPzasFcWwY
oBkxsuYBAulA6Rg5cb3/8806K5oFvlEVPprZ2boN6E03b3+vWy32ncuzVShlx+uaqvAAiWm/+nSG
Yfrq0Eh2xcW2VyEPcgtx7z0oZi30pwWa33fv39toymZKVgvxJ/lPXfiza+I+OpNb+gNnvpG3k42G
BpJ8HRBivzFQYQUUTNdqhjalIVHkgAkQJuiVZaEnkSMYYq1fCII8m5rLRQX2uEDLzJSMoF6LJs4Q
VEW3BNOhlsrleANDgfbz5pxCiYphABZyewHzRgyw1Ia0FKX0vnU9lx0P62vla5fopBO1L6yUL9Y8
XTO/cM9umHYrrUvzfHfx5/uxxnnerft7l6RvhwZXyHQDisbOSWXjYbvCQb2FJqsJIy4k7KjymLyq
Ia/E06si2HpK2Mmxf3EYqRFzuUCCzBUad5Hk0p8PRqDWi0yKR8viy+Z525bvZUoKVAxD8SH4Vm7O
CPXjVEbMI0PxOvKRciHkhp0iG6xzPXVurDeYIVIVigwu0hJiS9KNOKIX96rwKXvlTXnnBLtVj1Mw
7Km2/zDNFWR1zf6dV0Q6rXiqlpI3FKOzWpUyhUaKjmNX9TeOd9aO/2Jk7xf//6AOb9yTZcmpseY6
1jlpFaJn9XIdolOJUfCmUKwobniAgOVuNdiErzR6lw90TP2uPmOLClOWZNN+XsOIT1wxgR8G19E7
0upaVkw0FUwT6/tVkgaFE2ORJ4vL90RrV8tILkbTvZRwyD82uUYKSYM0gKV2KzNNl9ITZ/TX5eNc
KXi1yvNjWf7O9rfT86EZ37eTmI+T4dH01EIinePShSzRvLdin9J6e4d+tiUTEnr3Nu9x2s4Unz+Z
aIiTWV6WDUrK39fpd5YXEOfvQQHw0ry6/GHTp2YiP7vJNp5HjVuysXzUtgyxTr3btrEBdl86aaS5
snzK4SZbPW/Gzyhfvr0qqfTf2Z6J0r8vA/Ek28xm1tn9crklc+UrM17wmxnf8qaZD1wyD2FZeaGB
Hg54eECteWWd+rvMpwy/YjnKz8Mkz/bEM79hBP/EhGauaouuzLHDhID7KOEPtHWuLybmMU/2Yebs
se9L8iNcKTiWV+gSnzpTmrT5K5xWRRJSnM7VReJt92Qix7Zzkt2FkCHyoEd8sFv2cgtAzZA4p0B2
gWYmAH1efAyPo8um8uh4KPuM9zxQ9Kh4EDAeYgkXq4ZB8+sRGHcoa1vV0OjS2r/zBEvPlBSvdGX/
rZqF8jBq0UbbRq9kOSr0hAjN01VOgddcY7XogKEB+HsX/b2GlJKTYoaNGRTuLhkV0dKnUBsKwIlb
3aVUtg79vrgI8nzhoUclEXVJaYgApen5asJS3i5r/ELpXB9MZR6bpiQh4ZcK3QLgftX+x9nSXC//
Y+nMlhTVsjD8REQwCMgto0zinKQ3RKaWiIqiAqJP39/O09F1qqsysxQZ9l7rX/8gReo1xpXtYa5J
d6f95vEFoa49YM1bjUlZoJsBnB14oUexWxXrE8ZxDzbHCfe1piTIqVpRXh3/MXofjWJEahwteo7u
L7ZLH+1HH5zbglbddDCLKI0qoQcCL0RGqY0DgMdxMWWjB3kQRFoGN1wfPfdZh1giyGUiMzQ64u2p
CbVLOQVNx4PInCB/JTW5HBwwwXIBL6fbWIyIplfV/e3dDLZFzF7osBNvBzeD6SofmBhAhUsAPvS7
W6Sittqv+hmJ6EQUtngXqvwUuzNhLL/RawLkq4cQPHX7gKydtd0SdNv+W8kUy46vSYxDE8uXfUpe
hMYKfFjCwQGcpx3tMTpg3aZYQ7KTDe6zia2d8FFGynQPqdVBYkuXLh5bjsdyf3EgyghumAzNEDm2
YBu4wFnxC6SWjjpGkaMhwC88wRsCrQTrBfNZ3YAD7fcpumI5QGKlzUjM3fQu11EGzIp40u4/2XHG
ycjenpXxHNw2GQGvVxuAHAtyHB4BJDdGsCHmGqkVnoY7nOt+2SwmoPfe9xFLEcSS3oGFnx9EBSt6
s3fMcDQCNqfMveSjrckuAkOIeNLOo5SPqx/xO5szOzdzDt7+V1lV4kp5TwfnoSNH/ciI1V5RM2l+
OJTxcV8ussuqd7llmSP9ebr2VvrEv5f9P4DKeJpw/kdbmoGU96s9Zg8Xd8hjIrnwZXdiwtOOzs2W
G0c/+727oSzxxvONMY/FeTHtuHdjI3jqPrYTcTmNh1wcpPgpDsYVH4Gyl7XygrJa7O/7Yl38k2i8
3hQdePW+7awJMyY3xXwj/mmb007tZQ7t7vGxeUfeij8IphVIOMDW4IORRBtyp6BJ8vxS5FA9gNL2
dAxmZi5vtjgE6mbxfxwPR3gJ+TNHe0lGjWMiW+JjpnyqgM2aaZa9H28r1A02XeI7fVUhUy1sW52e
INxYrlZivssOPm1eZHSjgw6Hq9/sHrlGNcAhsVBm/XOSV1MGoHzmIy0L7iNkPCYmTRu3rqUx7+H0
Y+idpSxF5Mjh85TJDl8wsJG1V2CEfJ//49c4AhzkxsHwKKfU5ExAKuf4gKoosbBFTDbdgXVIrd0V
+DiTygOZ695jxwpx5qPhbZyLEvT6mVL+5a+I5DnsbuA4cvuLpwCoiAYaMxNAIfE8/P36/x8EuA1c
iniGWoimwB74oBgsGfMWR/GxAHRxBOp5muDOU2ABPuCoT+V3DXngf0ubEQG2wxjdMwBz9qcE9sR/
V4Trd4OCMec4oabsoE1r6CbLwCyiuN5Q536b+0PzT50c1pJLHAC4khu97DUPBcXzv883Z38H4QMU
2+UVuaZFHciREcRUEzGQi/+KGMIUnu7u4+Pa+j4vPdSk3g+TrgDIiZRiPhPnkTuTYcoWyPbw/w9t
hjFDYc7J2DngzQOjlxQ2m3vl4QsbqybPN2QlgTRz/4tPdgwfOef144uht02p5EzgYGHH1BKHAugL
mEGjDn8LR6SDheGZKcLU5qPtnh2IZ2BxV53DGrBopoWwlaDaI2hmipLSsS9OUCU53T2DKe7Md7SZ
A9zugLSBXTjxOicAwSWjj9YHXND96oeH8BWxWjLtZZLIztiFwMzwpCkPhJiIJUTbqS83U6NsKDEK
c6hIPz6SjA1TM3F5LqF4yMQH40/ED+U8Ov89fnxzFPx9k8KUZ4tnjOeHr9abDdsDiyFbCqvhL+eL
7ojYUryGuSdJwoUHGtzt1dOu4hXZFBTAWzMeoA3Ah0NbF4PZs9LSSf+IMW8VJP+S3fhbm8ANTY9s
LnAS4JHYrM1je7B1wo35fbIteaEbz8zNGUOYCKmCsI3j2Z6NouwJFXZGErfn35zsnr4CaeT0K7QC
ZzRhYFNfWTHLLqAKtuLimoT2zoDByi0KnlgGFJJDwlIUiHRiMjc1qK6FvSqhu7so0Ki3Wasa3ROP
quYfv0lK7dCn8cUTsjbqGyorvkPe9kbZkZFJ65eNol+2imqRSVmGjT/bWOdwvSgOWPlZPxmCM/YF
SAw+l++a6fqI9xar5gl3l9aHhcGdKK5RyeWZiNRiljIGoh3sAb4qlrC9HO1Zi/gKX7g8RRXB5bOW
LE3NZ/rfheX+bX1iNIGZxKq6Fys0N5HCnSmO4u/ix0zCiBDnL+KFAIrBIzqi7kQXY8griOXMwe1r
zrqruy9HrxOjd+dwWIwQGpGZjeBj7dgXXhEBgtB0OUaxBNcb9myG7eUxxXaEPoD315c5o/aOsQUf
iszBZ7eGpFH+/6Mbf3sfA0P45XBSnhHQGPdwzrGy97CXiVsONSuZ64Qaw7JzKqaoZ48Q40drz/DV
Xg12gATcKdygDsg1tS12SO6mBzeX5ZT2jKKA/67xLQiawvVLm2xjOX3wNfWnJsaup4h51P6v9PXk
JvvSp5/ge8aoK63m9ZOoX8pmyiFKICoRkjoL3HgLUZKwoINwnG/eGQbJ6Di/o43g7RHOZGRoM2nd
NswOYsy9ydDhieldIi1Ir4awwfIpoe4Js26D28VmhFU95TXg/AHO30q8tp4jmzXeHsGkG5R9sZXF
BJESQbkFeGLhfwl6qEbbFvLDSn7hXrb6mMs2aAj6g/r8hRiQBYo+OSk2xEuL83aGInbmo9ivdZuZ
PtlbHu8LO3nY1ZuqcnhjHzqG2Lr+Ph62eavBFc96Bn6UURj6o8/23i1QwVfTvGVpgIJkOjKmUuu3
M4HmlNF3sEmI2dfLHmFxQZ1kTwZWKtD5xYB2R8l6VwTAuhoO9y6FBaJE6PrgYJumDSAqA9+g5j4i
r6Aj/ldKqLkcdIEymcZ4U3gSmTM0LtAwDtS5ILD1lHtGiNJbspXRhP9K6OCJI/hHCvGCQ6fFqwYB
S6yOe1088tfVaSZQGdMFj6LYe3oFqyyt6pvAkZxn75KwdWAWjhlSKGWXmYrW2QVzq3im0EKW1he9
LE76c21lrh6MO6kwKTiRwaL0q8mOCvSMaryFlkVEdqAcfQki5PrVINMB3CJ6nDhw5/FLJ+HenXap
+4h+dW97xD4qu/oXOMBr1ULI6RS4gqSY2UyqqLSr6Jne4W5hsKARljnBOhU9VHilVyKUdWpcDyT1
qkDLPI05qtoNqIIAVv/8lqmkPBEnwObOme7ZWYCGQmhL8MI54KYLSHxVbzFOkh43et9GNDAgFBlQ
LTo7SO1waIiN8ijMNzT0bAqsHrHO0sEuwkkT64mQJ8H/wWIXnsRf8Z0c6l/Gqhqiz+hsxDFI5wUq
B62NPKM7eSoBKIlp5/En34i/wED5GCf7TWMrAA/8fFSGPfFr4LYk5RhR4iO8zNpVOVEdWE0XnGWg
bGwGd3DNwob4V08RGbEVkkJ78FO8Nuk5krNJxMT4LYozYBK2NMFkgU9gvz9O9/OqHNNnge/3t24H
KIhfPugd1pzK0YNBNLiYkqMY0v1VWvOQs1hTKhFClQ/+kMMwItCbuh50oj6HF3opIplpkD92dnVv
c9PyQTKO9GHO698pu3J9j05P0gRU6Vg18nrRJxJUkUfrATGB8bGTFHNARwz4CWtuVs+f84J1yb0t
jiUBCmCZ48MbQcwRWvj6PiamGwNxbEgfAooplICnVJMi0Nw3D0ufWHCevKOT0vkyyGAn7ScVLhCk
X9/TEXtu5ckIzHzQXPsMCyzTCj6GuxqudnEm41T8mxZ/FbfD8xTAFcxpVi3IkdjwoL/UbyofSk5/
WwT0KeVlsjWiCyAZ/kj2WI2ofNs2B2eDfgfEwH4lcRONtOsEIQsPFKcSC7PzOeoYnnBX+ozbSWPm
+WOqAl5vuKTY3g7kFDKUfyrA8JwoV7cp2C8JgmPaVdHFF58QZC96oVqsHV/KCDtQg/rjKJ0Q54Gy
oqNUCc2O2OIVEYGtUw+w3r3HgHwHtvc9vFUIO6J4Y9uWljTrsbBdoyd7uHDsDmx64zVlG6rPMVOW
Hi+ZiiPpMcvbKTuwEWP+ogANsZp7S7NrKNDnOQUwKpk5y8YoGMZBd3g7ebE12gUS54JhO/EKUynP
5IMIXz7UaqCZkwHkeNYngHgMKc5TI1APdxEqReEg6IFaFsOhG2+FxNSHLwSkSqgnf8BgifxsOlY8
loILqI4JktvDfsSoTnZuv5gbosQeLRjCehjdI2c+upQtil8u2sc8hROUj+dkV58m1gQCBg6+gifN
zoAAEQ/EPRk9M3waxZhNivudygpnBJdkPD9TaJs70J4cFbNQ2CJwVojkva/4KIruKW1EXATr0AoX
tEjHtmrCTXTZgwr4UO9k57VgduJkfCSPEcPHLlGY1e7Wytl35U0uup6iwaUwoWPb8rQroOges6Ni
yKxlevdyCIHdbapoVM1m3g2kYoaijPv41WIEj/w8aTgQc3eZjS/LJ5DOn8O+P/L6zBjZ0NBuWE/C
6Zo08JtZUWbQplfymIPlKWYJLkG0YqX+Q2SBEfUFYSVstilGDaOwZSLP7n+eW7+KnfWzInpOVed9
aJLyh+7wQZfAtsC2NTHi9mk/1sZUEEc1e3NMyFxphWGFwfRLNCn1oRN7CBTa8qBuCVlmQLXgEaD5
XJI57234DjXUGS/l3k5f5Gdg6vDGQYWIcx5BiNv4CbPPnaBiMNnK76P59j79YP4gClAK+DNrNkML
CleoYzR9Tl8mT2c1urInTT7YPH08UtucO2ZqrnEA4/FJQITckwEezT9fsFmYbXtFCChYO5LlFvAC
+ZAQHbke3jlY9OxTd3sRDpP+i9+UyQi+HjOvq0PSR9xi2DWhXl1363LeIwsZouJ7NATFrErF8mMW
Tv9eAE7f11X0hv8EhE3GOOY5CC1kewXXNuy2BZxTI6jfrs6Sp7n3RTmKTt8WSwxFIingfP7K63jy
/IbInETC9PYDrZvz2jxpH3RIxgauuaLSnlJKFdIXA7IGGOC6wmU/2L6b6enjf+DAwl5Ch4zW5EeD
WMJXgGitoNIiVlgARiLt1OjNHf+ot7cHe8t/L1hDXmXnRI2mljlruJClufqOyBe8SkLeGObk/fVj
mZOeWhPmTW3EzFI/OReRvo3JBJnwrKVKF1hWYQN7Ew0PT7IJ2b8YOzyRLv6QvsNaw0AefuB99cu2
xiCuZNn4hpDB2IKYmNdSz/oxTTN7NVt8d6AJz9OuVYlSfR8XluRTTDKn0hQ42EjuywWvz2ZrMkqX
OsckzkthnpKrd0dT7XSOOhLSqBZxP80vs+a+uuNG0WBdcCa+h8QlZWc+I9A8IudURPtSCUskqjfU
c/PVfKtlIJXXFbtFHF6S6+69YLhdeA/6fCjck1OJycJ5ekFzwD2I6k7gb+wGVkjx9slVyFPUw/Qx
LMpIZZ0Vd7A8GYhHc1jB4A1Q9CYSCmcWtLQTTQgcZWr/Y7hhkCvQxiNK4ItvYbaqRniAJwx7Sl91
tCLAzqEJkCcaoshD4VsEfI08JU4KJyg40bvLk3fcfiPtZs6yhfaatm4HtlL6uBHmpXBIrY62e14C
mUyACtwSoGBhxVrM4PiMyr3DUguSc7m47hFMOw/qt3ggRBo2ey0LgvODNDPQ2BERlRiOLW/ByHAq
e/iVpgXAE8wYmAkx1XipTJ4b7ejep1bOwgFj6HDDJquweQZQ59c4sDn5c6PnVHSgQlQtTA7uG4bO
tAXo5GRCGaUltK6RyOYyAq4XqsQMilXpga0zb1Ij3YZxOumumKfXG5EEAhcMvsA7kihbdWh1aEDA
qF6ucZ0O6j9mgN75JtYmNNxshB8LL3fiVgjZYdHfid2StBAunp5dCVFDRE8PqAuHE/K4eX+CvoYM
7BWlokQAkScGrm67s4bpJblXIaB/k9cHvidU04jxJJ8aEiq5wTNxGoO9SGRE78/VV4eUACDdBKVh
fzu0CUui4AVTGQPlf6G+Oblcs0z/3pRfsBQ4gs7k3hbcDqCah/lTQZ0CkiwPjXtVEn1FShDEP+LL
tOUAdUEOyOgTsEkCR4VgdXU6xjdtqwvjdXzY1S2v2FuRyhL48Emp0+DA/NlkY+zGbdVuIJBrOlCY
iJKZqXN27Q2d8THkuzAh5AV7gd46T2R/GP6moNgQ+Gwo5+frjIEBuhs6/6rzXYISEMQlTDPGKBlZ
nB8CVmctYA6D8goVk0kwBQ9HiBXCkI2AjKx4mFl1ApNa6ehZRgvDw3wOhwBPX6EayP/IE2Aj4zWF
Q9n+QwnOKVJ94LkLsYGYaWMTjMNYdJ19EoUUrzfRjDRlOsuEnj2xBICht5YvdHbUQYObUlsrgOfs
8qKyojy9fstrVmaxp5wqlyWFuxanGVay8ZU4Dshm/mPFCguRcmYEzLbGKQMmdrEf5CgQR12NFXvC
+vkhkBWwJsfnMWAQ/rDdrRqlRCd6aexjDHVHvoSyuPbOSlB1Z4+kHIb1OqmR/AN9yS0Ko4q1nONk
VxRudzb3c8OUi7uQZoaeg54wLydsCeENJ76n+9HhzN+mNAv+SfmCQkBHxKSD0phftRYEKg5N+jdv
vKdrHwcvOk7mkghDSsZ9cMtdlEGJ3tCKgTcBNb0JezSP7jgCMHjazSNlIp6j/3DS4+ouuiuUIsBH
7m2jqYlFFuXrwJA3VzKiLb16U07vFxBJUnvmee9zyz4jXDGwB8a+gHJZ1IIjAmpVAFPFlzdNH3/8
54FNSHXrhYkmYyxMglhnMwng7Bye4f2qYkTJcUrjX5N66Z7dLxMJfBoPZJYW/Gm6QJTGJ6hxV+9N
rdozH+qEzkf2bsj8NQItTGhanEf5ymznxsW6xviHLFE5vx88h8fQOjNADNQ31qUvAU96oFTiemRM
De8Ml9An+/T+DMsNZn8mYVn87xQWeC6wAWJFNEwz+lrELIP41GNLPMfNroOr2BCJxKBQDQDXGA4C
tXNx6c9gsGbvReu/idfjsbh5Wfut3CeYrOmqQziUJLucKMomA8di+3H2UZA7x6QV0bv9bX5vApMl
TEkw4xMiZZWaVCRxoYC/5Fh70ukKX1jAvPLA4wuzqRQBWe95U8oe72BcPJYBq6GDkf33nNAk0/Co
mOH98pzCNUBLx6oV3xBAQH43JuZ1xdOP2wQAFoYfHD9P5YgGj/ERtDxeEQb9CQ0/7cd7xrLKeah0
Uqfj39pbUIsmx4/bQ6i3Fs9v8srv/md6fCyN3rPGfhEm49AqKcPs4hWq/14Br3L39Phy/s7KE4av
zngzyCQQOf4nIXG8x0woOH7fFpovvZcphjztXrF868v4hx2i3tNac68Dh4HJrjD+EXQXhqqLTvLM
3UDTuOHGpuA+GPcdTzNDWy4xoJ4RYKJoLSll73Q2bEWMcMb9j/zOCiyb0iPwGb58z8QyAyo3zn19
Tkktwul2cSicyRxZDXnSjgifeeIbJU4o7LpNLGFKDd2n8l7IiHh2oXX0mteGRfA8h/WUeo71otNI
lOMobOzJYDBNJctmuaFvGIdMXVkrKBfgJNBWcORYqKXPyxLTolWxvYTAHfRRyJdAIeBUH535lh0N
Ct31m2luCdsLTt6DO/clfz/cjC0RqldswA6JzuK5xjRWroPn6esk5FVoKRm5aVl2KaJqlIN9mHYK
DwNXcbBe+o4SBcLXQ+j2gZOYAfOGPjN6yF8EYDMN89NNkarknLLjsrfx1J/wYmV1MSbaEsSX5wqc
Oqvp1fcrhCA5cyZhVNI4GSKa+fbEWoXahpmsCNBEhg+fkNrFk1H9s5NzbWqFKBS/V1xITPhoZ7KU
HM01fQ2y4vgvowhfuNucX0fybmCmbDEW5EMZMNjOmxfKMWbO7FEmRnAghbr+q7Dkiv2Kkatu0HN7
+KOQrcf0Fqf3Jwa0Yhefi8zb4vAJ05f3WH1YtkirJAwN9xPEUTShp5AdzCsPyhF2hC+mVizuD29F
EWhNcGn7yjo5sCag5yfWVTB0EvtwTXtiUOsRHnLUFufTkq/IW/ZSCZap9Ge1iZcnD98nZ3zpWrlF
AzG446B3H/ipmhnElB854mrQi/Our0gNWEyDm6duiZYuPAJeYaNdIFhb7Fl1JPqg8aycg7seG7d7
rZo9XQUPB3hkg1fHSGTGtFmJlHVsX5cNMaTftLHP0fJ+DuzyvXqMo+szOIMioDi/4ZsKeH1Dxfam
U5GRJ7fjX0tfGE0diltVYux2f0K/Rj4JQDm67gtszPKqmNVDVp/mDLtfMq3ghF3MLV7b5hFCudGc
B+yvi/+GGUfYYJUcEVymynFxIVRz1iJyapqMLloZluwidyTz6jdrKwLNBmgSue1JtRVsYg/cbyWL
mkTdZy7RiVE3dh8IpMRq0p/wQH0cGguEqMMLr7EnKDG8OWsKVa1Rkj6HDgQCeW0ynaJI1jAs+lZG
OLZHBsA43CUe5TIu6sii/JW8axulD86eCTnwQ11b/+QD7swAIq7+9zwbAnohiJkTnAOZoDbE1LWI
up8LxrWCTdO7NATvaBTI0MNAqS8OIB6nkWfABbIxbdAYffh6bUhU/HmgJOoJlMEWGMwQkNeWGCBB
Nxk50g6YHaqf8GwTYY01XfYAWQkLlLfPCkd6X59zz6gRlBPx0DMLCO4HQqtZQDxWKFhiSSV5ZyO/
LfpZx+QEfseUd5c/4V35/kA2gHYI+eZWzIz2h6kwihRG9OVtKnZKsiLxgOA17tsXaqQ1T0nQ5LjY
GZG2/ywLeDUatob1vXIuCmZJK2w9DNip1wQFFXrlEwEBNx4apsyYRWw+ieb+yeHGXErCWDX/9cP0
7tSF8r8SXGfGqIFYTlY/uqFTiE5TfJ56o4HQ6VlTRBeoWOPT8qgmzEFPPAAyQAo4SKoKK3mOQoea
iqpBwXUiswCLAFuDpnGNl3dpGMD2ESypy/4+iEpvjPHUFVcZM+5H0LndC8XzGaOqX/OUndAHdHAK
7i7X4rpXPn5H5jnYPhvg6B91y1hdte3dVUaVmNtQb6mADDHCD6ZuExxPqZwPT3oAEyu746LHSbTz
rlUDkkg/puq1Q9miKisqFAWQ8ZLAPbjrsaVgl70rUkbu7MswpNnLX3CV1fZHrr7GLzAzXEwY2N1w
CcRhAw6hMtqV4Lbte1pR70L6/4TH+1yrpMkIy5zyZ8xyKHiLXK8Gbrhf8Bh17+zB+6mr6nGD0DEm
5KDFA4HAIBdMAM5iKYdndZ7epxD0wL23p323YcI6KgFnUFpnDfK5sY8/grWqOP/vZMA/bteeklZF
S6T9k/l0WPmdqR7PZChZX58GZOmGLVSLSQgfowVqMwEJROaUDAcMiJNir6uohbsmhmrCTDUDrT2d
xD6tbqmm8CmhV9qphxfneV+N4SoRN1tx9Sj0tI1aslFLg/duKhcPAG15o+Lg9EmVK5AAyy5us0KZ
M3vonn7fej08coRaoTbQdYZ6STVr7mR0EYwt3i9AhfFctBc6sqqRp43pRMA+i+x6zdp7KtyalKXk
YzldVyE46B3q/FbABOmHcdcnf5AhDuHp9VpYOb0KdZTMbLl3czqDI25PF7fP2YFLk+qDep+CQRqO
8VUKR6YywWfNmA/WK4TB0zBehqFm+kdqqzf/utUdtAj3foNh8ZVi+zmcsuH7w/Jay2sLz1L8N7uX
5TzBCKpfQb3RZucSPTnb84AN7XFTdBtD6L/itooxFh8Bg4wfgzdgJQGfr4VMXZynMKqI49XRM7+S
FuYDP2qyzQgutLbXHrLzNp4ksUH/b19I/YQxE3UvZS70EOK1KM/kFDqySh+xpv5MzLxZHZfFvtjf
cRn4NJ6OYz5F81EM4ED5UJRAGMGQYj2oHrCN4VwfX6h1Bugp6IiI6RzR1TA1fp6W3Shp54815hXo
QDZCknA/XI8e9GWmB/SY706zgZ7Hk/oykaGLDwwpuqjFI+oxxCMohjZxwLfzF/NjnkuKsof7MScm
M7rrv8qaarB5b3uY4YPPdtfmEIVGeEIIvTwTAjRh0VOPqYsbwFWi3RMtU7E8PKqb5/1XfSTddXZW
IknZv98AjA5IBh+MwHshX3nO7laMJWHbrZQ2vQtZrj9CzfAg/yXhJuA2b1hwGino4SXThZ6vSa2w
LpVPn969I8Hg1mAhRU1hvH+pTp/FyH18jpOxFcumrzKIRLtxevpckTMeFUfTQi5y4rjP57lkLZCn
Qp+zMX9IhpLB+ijgikqTYQyKesWG3Kn/E5lVQX9i2naEoYc09joheUf9oQBFM8rVgE+ifRs6Ps77
uhDm4qjKz4D5t6MmDPJJ8DToJ95V1oLWHZ76y0fF04KCTSEAHP0Xn58bca9VU/1DbInlWjIOEngU
LvgNn+krxyu85oaERFTlClST3S45xv4ouHBO4YjYQKHoHZFWOPi8fHSHWxQnBQo+6UkSbHC+Ly9K
XJwhKJuJ3mbotMnm7RhFQh4vAxZxYoRl/4W58xjr/7R7btR6Sa+CL09YqDFyjPdp+pEXcJZ7w1Mx
WAeVRhiq8aETHugO/wQ679fLfv5QI1yfoeqcp92GP5fXpSxvuRlpWFhHLxefhOPXgekeVLcPfGcy
q7Gm1+NbC33sXrkxFQ0jJiSNRxZMBc3CiXuMvjxiEmMtGYSAc10TSKtbzHuEnWG/u9IgynNlaYru
gW/KkU4nb2GSx3Qlk3BlRN1+oTMoQJGKf4+diP15+EK1Q07bWlmq81H6Dgi7egC/SCCQ5CFM3nN9
VX1Vv6OptlJT8aNgAtEHyGBN4TVOm0SU2mwoTc6Cimz0GJYwrh457Sn0RWKQIyM9JvCPMI+wJtKk
i5j4MJ9EEK4y28EwMkaztFT5QT7htt8NOwxCl4RORqYRvtE6lZs3hwPUyZvzu+mDMaWf5TPCTDN6
ICFCygDCJROAwV+18IXPRmwl2l7F9riOFWxzX9QcsbzAOYTZLPRMBkvq4jYxFtzFsYW8egGcQuTj
+Zdj8vG3OdnP+JgeU2Mq8kZJZUoY2YsW3EpaoufuQua00GZ6qIcmgXPl2NcgXAmkS8gYpJiinnGj
FkoTdGXHYI/hFdmG3/pq4MfowxGRbJUlPKrkCuBymol0zncEyXhTTa4rIzpPgWGQEqTlj4CPxfyr
Idi+2eNMSarmJ4f9unqEY0LrBzoJpqRSRmjTbAhfwZX5vfVL7CVOUDicd4vzZEha3I4vK0FFgF/w
ccoJkn5QXGZ/PeC0oC7gnXdmOHzENuS+wVJg9TzQoFGNIBWbmxlttLSUI6bkbUI/2ySgXo8EmHZJ
kwm+y1HBK8IXmVRoilIrO0PWgOp94J4gTpz5YwTL4ZpzS0UEXHMl6Q+EqwhkzQF7grFwXj6G5rJJ
lBnuUsiaGIEW3/qVdsxanPvv1pP7iTTCed9/Up4byK8xiq09az7OzqGc1aESlWGVfIIyMTIpevJ3
oKHsmR4zJFqxlIIMJc30jv35cSql4iel9Tsz8OBxhgUOl96NsmDCcCoY5hfMIcJRaE5v6zqt0zLV
UzOVUJsFPe9CNkmIPVpcJKPQSMqwy288p5EeaZGEztbTo/PsPHv8DIc6RES1KmfVyoQiuLqFnZgF
2+fw+PPG1jIzsjrR5kN0Dls65d0rr8KB+SrFYjJEp81lU4X6XA8YAPKfsTxuyqRMrPXpIGfPXEuv
8SVWtk+/pd+YvjQO/0K17l1ifGyndJ3rYVKEj9hKb4nEf7ekP1SM3oA9f+4J52vVHnjZv3PXoIbn
Bz7RiI4mGZx3ru7awxNJy/yMyNV+55fN44AgKClXFSXwplgyk/ePUw0fmc0QWam0rZNR1jFdzEZL
JVDmn6DiaJW5vJSzD96cNwCsxXv/mnXfnOojOd0LbVokGl5C4njZVabqTA3Hf9fwM1c4L2b63N0s
++mXoZp9eEXOw+Cx411j+IaLIlFn430zQeK+kMM7ZQlmTAsMZcMmfiOqhP4nTc2p7lUgHVVcTbSc
gT3FGEqfFWsvRez0EVaLNpFwrBEWMQ9ybMMGgwymHG0IZ87Xk5FXjJEjDbNRKoJ86eG1FRzKCdIk
JRww9kAbjHNDCt8+lQGtLbpxBRLNPb2hqo363z6mVpP5aIVf7Mdh8V2nRSgtpCl3Nuon7lDuUfxW
l9JiiIdJ/XfP3dbS9IynGpPmtP4nLYrZec1Us/8yx34fQ934AoAbJgwrK+al5baMlPj2r5oPaG3D
DxKHm3Nej3FvA5xKeRX+fVqt29+Ww/n8DpM7lDMqRd6Nb45Jf7eL0PgG+oLnJi2sBQ6f3Pk9vCFp
avz9WflC1xYNeATFGpSzc2pOe+wJXhTwtgkKzCvMED6TuFt5jHknGPaFWjoKS5Q/Jx93MrdcvQHW
Z5fSNpgU54PzpUywDcY7mtlA7RfR66eALAMD+I8ONI7eXsUPPGb36XhO69/TP2zExlYLnlq1uM7u
P/WUlthaXtkVzeVzg66A6TuSmLTiImiTIrJ8XNEifSI+rjjX0rSPH19EkMjfd3e07HLMMTTQToxW
ndf37Porw5idFT53pWe4jGAvIpcbowdCHAFAR/PuUC2a1RDenTNWUKVTzv/Yd+CVtgHwdffY+i6s
JS9bW4I7/pjoPuEqrKsDGSVsvBfYBdWBHWx6+3qy1gl7HZxZiqn0XWby7yNQ4+dyTAjDPetTzKyX
avyaqL9XZOpyPIolFhmd0ISbf14iOQnV1GAjBtSLuNsZpGlZCYTahk82h3JynRkRDRGcmJ9ygVhi
ymijnl6gp11W9x/IVwNLFyBUOeU15jICw5zZ630jQCj+0ZQ+4o2zK2bIYuoBwZShMis55RLAffKJ
PwJOwikUs1lNUJGK6BoKsSTzQ+YxedN6RcDRCHIgNJRHgpWte98Ag6Z0p03obk+rJqQSR20YAXgi
5GG3ggVV2M0KKiYvGIwOzw2EMNyZICC81ggiiwBeDa8JPOMzK3aQJLAbncikEO/6PiCsfR9AX2HO
02ZjKAedFSB/2dGeHarNKdy8cKvgM0PdQHbytrc9EzwwEgAGFgT85ujyEgECfnY9fMfuwMYYGMj3
7XqC0JRkJVv7faf0+DAD2tX2wXZcBDDYIIC5kIWZzJQLSFofnz9xKumapwKQEGl5jIgYEc+KlENi
4p9AdbelzMzYSVGyHTjhjFCrHwqAS8hvcMLgScIB46UZ0zI1GR2EYTlbkWDCdhtdnmL5BS/WgxLV
Jt1G8ZmamDu2d5dLB6EZm3MRuQEiC21qOro78C/of+coDavJbSHZKbAkgeMU+OLnoGnyWRxICN1m
eLiE5AnVL6ZYOGUxm92A/IEW8NTRzETCKOtAV0fbBvgCloVNksv0ONVqn+DpgpcSPDpmcvv3Bi3j
E47cWxwuqGTIVQSoQ5fAC5k7qotr+MSaH/Tkkwv1eZvU07MgsAKRItXzQfmEqAX5wNPLUym7Tfl0
PxAVxGrwY2bXRNsJ9oLq+PKPIHF/EpLU9ukJqTDeaa2gBW2ejPcSzZdZWlLERozwjagjQmQcjAM+
syBmkFsBGUPKR851Bu2cr6OvGtxfhmgnbgSmiQzEBFCIcrLnLTjg40gUT5w2ULpRRAzAmEubXqG0
FkwnEcoawetAy+F9mC5nwtmZEws6swHFAlz/ILBAGS7+PbOuSQPpHGXANAepYUeHAJDAxlFyl+qn
hg3yENra1iXCG1+O0oNlU1O7c6tBjhSc5n43YoBAtwpQDb0Z5xj3OGtWt+l52hCbAl6F7TMzbWYu
ASfLOHSb4x4gHpCQiWjERJDbktsZch+jTp13O+A+KiZ6PJNvXg9uHc/O2y+n+tPj5dyGOC6/s3NM
evBYwZ8exwJ1TpEnh9xPWrWmvp9DowRRErfeGV857gs4wSvAN3GS/OLAlgtUj58ZLGH4E7EVM+7H
1p3cgicWgi+eD5apm+3SAHHGe6hcPd1Uh/kUDAlDGNvRpTPLfPCKuDnzsoGZAxoRfE5BRwjCdbDd
Yi1IcpBH2Ey4hhlg7MD0YTMgbyN6M0adwmns/bOJNIuMP4aqaB4hhm154F6CIZOrUDb4GPqHBUS8
hhA3xXT/OPDUXwRtH/9ZRmIsPtgwxU+CrSZHfGpcnXpBmpCc6x51Utn5pCztk4r5JzC3M57w4FtB
l1QzA27W4Vti5eWpTt5uN1sT0SaFbBIGlKM/S5MHkKIQl13+3dh20KbU8cN10bRyn1wTwDNgZiBi
M+MeE65V3gmcSLNjTK2o2Bm/sTJiR3S4kMouSCU4YuHLOfpF8ekUeACucWh1qv/xdF5LqqrdGr4i
q1DyKZJNmMMJZdutBAM5ePX/w1y7di2X006I8IUR3oBxK/ZpdrYGv0B1F8kr84rvEmqKqo8WtGAn
rji9qneC3nOh0MP/WskmNMZ01I23Yks2JOVlb+Y71ReoScIUetiP05dmKzWXv4hhPzz0v6KYAkwx
6h24NUS6uRIGTcfQsHiTM2ZbnaXeZWCvZj+XGZX7B40CIwNKiy6q0aC8YEoYjVBqdx7niVmXlB2m
dYBwFDIojEga8OAnaVWtSzPsg3g6wv5mUYN1dnQqLe5jN0Y049by9fvwfpnhCqnt127ZAvn5Gjdp
VVk5YigvE8QFkskjzH4Re3kgV6Oa49+HiYwMt2Yj/6JPgzLJMaQhBQMGgB8aioXHbJ3xStSN00lb
nNqf+8sePqLao0g/pTJCk3Kl5F5BNY+qAIv0NN8JtnJDSp9wHL1v7/FbKVxudhaqmtPEx7qWRJNJ
R89BQfubveNEmiUNBeXeh/WMinx7WCkBwZ0+W/1I03QzjlDUo8P0JgU4sJew07JLC658e3vYa3Tb
srk2eNUsBqaWNuvuzKD+8gge6JS2V4SpWU8VUAhWU5J7daDFf4qbjFAjHT9lAhSpr+wx1uCs3pSO
M8qY+cAlY6N41QTYY1yqrWhMUaSQgQt81NkziN0IVAIJ2GOWq7MX9GRwUjJKBR7b+t1WfJQY2eIg
FFpA2TDHJRAz26WABp2DeReQD0QbrIEeiegFAGbwlFSB8dJDdONafyw1cqQ35PhS2gG8VnJw7W4U
Wzmh0WTM6lw+fcrY4Dgp7QITIS1OzvKEPeu1+U6CV79/iIvYlVkgoSo0upMva7j2EbJxP9pfo/ky
3i6HASuFDgC7ZcETzPEB9Dk5qOxP0eCOsaZK9H4EcOuz0Ft09JYoUFduMye6ofBMGQtdW3j+AF52
0Aom6ILA3DGfOzXZAAkdu1l67a+FfMjQz6+bTea9NBPZCtH+97aQEsx4sngnG9p8Icyo9vBB8Y7V
G4M8Sm/+p95QPgeCrDl0gGhOc3pIBnSlUz0CRFNXnQzbcfp6ALLIN9n5G5o1ajfjTc36SjKzbtEP
T+yGhV9NV6kPgQDhaxP9kSmREDEwYMmyczEvFDPzWU1proBFy5FtZn40PlKitp55LfChgZqOayb2
fRVIoVW9D/N5E1v9Z/t+299dHRGalLt0U1Q8hc6gVoAdy29/pfGfSn4p+k06B/D6cBhUUDZYkOmr
hQuMiMFiCVCHiFS/lAoWYgVkYV50t15FtYhuNeIjPsQxKsit982d70/MtIdgvfx7H194oH7M8GM/
0iCZ/Iy63wk/VNCqtBEqDRNDpuEKPgW5pLEVP7aIRpBsFaNp26Hkc8CgcEB39patpHBeOFMK87s8
cvPk9iY7ZGOv01lVHaP4DOVMy9ndVqqwyRAvMrzQHGWW+DL6Ef2U33cHj/BN8tVQBB9Z/dgeq+tJ
u9bEbYQQphyMxywHEX4R/EXrKshgu6XDbfgsNAlZfVqt3JwOlyzcGvYcoxBokk5xkdwObV8NPfUp
tXR0ZRJ0JZNpJUMoBVdiqeIqOXYssGftVzij1b6o6HvRrgIsqy9fjZc36+7tvuLDq9l9wk2G/gwJ
FGx6HoSPsq+gHdE5siVshxw+tHXEIOCfDOnWa1Edgb/HwLF+kE0ApkuymP3wVBzVpb6MF5OzDJDD
6M8Vo3AuY3HRWfp19AQ6Pi1A3HxMtZgVM+qr8vKxEHVT3UDE36hL/t9IQfWjb/qRIYlGNstmHGr4
PXUpBY+9EjRHhuu2/HuuSkcEKMwtQqZiUc0aV/G48vGCQ7vFrIYR05vZ7EurY2SU3PZljjTVuZgp
XuFO4GD+VG68GN4hpCAhOq95bYNz80pbtqgEUXaoXI46AxPup4vQBlHIT/mPBcL73DL3+aOATS7c
L3hmG/sVB2E9P/ZqyeroGrNN+0NZZuyHIHHm5e3hDSWU1ylzhwpJMfw/E5fJMR4ZlFCgZAAfQc0V
vRkzYYEUrfoWFfYb3CAEIZZf2ifgEtl00deXAj7eFwUjEjbkZiDJ8RFam3lqYsbpiZvHn66bIzx3
0WJrrNeg0+8owkx5z+t22qPwl+xUafGWL1GFJASIhdqOyOuJnRNngikTEtyNN1GttnPUKqDTTK1O
s6XQ1cul1qKBhbCxaMaqpcWIzZox+mt49hKs3J+99WBIAaND72ZJ7FBOmHrOiODw7YypJBE6gR1F
vpJ5/QVrEZS55vZauJX6QVBN4PYK8Wzc7B9sNexr1oY17mEJaCRAywbXBT6vB8T195k/Pmcdsw/Z
+ENGZB4dRCcesYNS+9JS2//zccnMyCOjznga2+80ospVtsaXGMLUbviV6MVNl41AsOeBjrQ3WJNP
MGoJ7QJtJd5Fv7M4K5Mb0p7oi7zvxwz4RmYYFejt6ftQAulip4L1ZXT4Z0zWybVq9w4mBXQiS6Qv
Tfb3Pf8IxRqTj20+MY9PUCGFpxhzfqRtp9XL2cA7Be+IQSyEmIn5vZ8bEOi4mjyc42v31rflUHr6
Lb4g5BeDr5jqfnaF4MmAUozEMByqf+tpoKtmM0ILMiiqTf+0a2rA3WSXcsCvq9GJWMsFMQh7DudD
82PqfO+77O0IJ81IGyOQEZp77FpUS6Z7irFGeBsRdsiS4ehO0JHP97jM9sAGhh/fwts5eARGgIWV
Jd10icnBtX73xpTOpFHdU0/vVyx+RF8qAc1ovBNRmIMQY3z9ZXJ4QLjyq8KeTovC8CErGTQCV5k1
hR5R3hq/m+6Ezq7FIDsWMwmW+Z9mAvk7yuAnptERl4ghxtJJSE0ZS7RjG+CfdV9S0vXpQhOARWi/
XUeLCZkAak8et8/KPkspW5SvM/SAgAkD3sqRKPAmqOmvxsU05fTNBwZNQMYonaYQfa2vX59eINoX
HbatLGHQ/e153x5lR3TooH1ggkxDNODZAhpm4svR9xPVaQOm9Ei8vKWFalHAJJ6/NKSekFQPab6u
rNSrcbhCS9Ig5SJOKbybD3THqk9TtFvWLSE9DS4nuzP45cUDiQsj+Xkx3P/kDeWsj34Xld0DmVtH
LP+YfZn7cDp0NoF2GK/KqW3KtA/iwJ5rqy50xWyAhBfklKojXjBXMMbj3ddBI9VtYwfFfttgtfEd
HfyulxGRGr6GJrXqKdqqQWqPcrlGYP0am36FrsaaJX0CfeI9zceHHUYzr9+ggYwEyAEfntp7NG6a
WKODrE5TlDkEcVnW3ugy+ivcuh58DV/oeMGyu6ls8smFwaeGFpFoa+rIYwMqY8p2gDfLeQ5CB/xD
7cTZWodlR9l+/wBDIXc/Au6x0VjFRAVuPcgHTCE0QP+o89CYX3cjQsonmQemn4NK+yRgrQy011Us
ZuxQFijHca9PpTrdxF+so+ltFJe2P8nhrCKDyYE8PmQWtVUKa+xDg0Ib29LHVr+UlZr7Mz6rbxcs
UULmg6/wGYdMAtwRD7eQvMbVtfOb9PhjC4Ct7V61xt0cyvFoI0XKv78ao9uJ/Tnkde0cU1WmO+8m
YC9dbaLaOSwafSd8bGAYyuhv3P69m4CHCnqtIr19KquJOMtW7+88hjygx2ct34tohZN9oShEax0G
MiAZanqpocQ+tJg3qnx8rP1zGymePEfsQwIlCJy/cgDetVbxC94M9YF3MAAiOBWB2nz394rcvll9
Es2sB54OmvuXNseyy5DRT8rJQb1KdJMDJt5h96vGvlAPaadfoYI3mZiTCGFhM1JsHFa6ayPtXhO0
gbFJHPdow7Eha5APKjfX6LfmKxFoDX7CuDJ3KCP1mBW3gdw7Y/oza1xicD5aAoQyntoMF5xMMYMX
3ejn/q1PhZ3W+AWLQTEN6DfTJ7No0z6WmHqFsuVrmkumKupT+a9lDIyXfeX+odMU4dlkJHj7wAuG
LGhQVArnCdCK9jyp1yPlrBjOSooC7W38iBcYRc/IHi+z+iDV6xfFGmhEiHXcrrCVWU3amYy56th0
tGbGbmD9jejmhJaGlCKsyOkfN6cm/yMGT+y0M3B82hPzAm9zFQrL7LYJ5QmCqCJeZT+6av+piJVX
ZlfbiG99sO2y6KHTC2fUT3dY0GeccexHdi6bzxWSV6MpUfAMnrv5oVBOP8GlmUDXIrLps1kPel4P
p/LBHe1AmGIrRgwSz2P+rfzSBlhlhTaTiU7YxPvyIzyLWxYFIyOgI4QAWfiJoJBp67JdjEOzzWzO
QFVIwrBfHZkNnhP1QgkAD332ERwRmP/dHiLoQGOfbqTtSLJFOmGfW/y0R5fSZF9PPrf6YfGCbhs/
Yx5rCJNmLFrK5FdkV/fTOcvEeC2u21NxTzaFbpZstdX8TbAD9wN22C8ACAIhtSc0e6tmSu4m7Sp8
KwkmpQweP7FdbH7nNF42zGY4z+0fcXotmdDH9qAYtENVBUMa7OrHmujqbYVSoEYkY0DH0vDjKztR
bUE/CxVpAFciEjHBSAw7tgiYIe90Uwr1FqHOQt8QgMdr2jglkH4FOJerHB6wTYayu/NGMqNPfkeN
r9AYpZBcnEn0qpEv9MgARU4xWpHIZ5y8Ba3kaSxmubEwB9SBbP/gg0HGRhYGljCHwbIxX0tgzyX4
M7u/DnqHxHqo2LM2wKsDQJjPPvFMt9EnIK2uL9mW3B0QqHwCG12N52A8dfISq2JrfU5wawS3bGrt
9G2/2sETCJGii/CGDUlYT7mcdJ+3IDyNUZ3utiEcoe8FZnUyGVQWEvl3RGdbM8ND+3WKF+nRezNR
Qb74oS9TzO6lnHCTFYFaAn2lHkzj+CXNWkmGOoES13uX5wHUM+39sLUefBogPzgwiLCqzUyCLRMj
CjYfj5xXsx+hcEUx9v33ZdlMMUSL5N8XPXEWBn7rWdudNP9m1O36K1gt6lp0JNulks242I2EZzif
wf0ScPkT2otV8Eenq9umLmTSZrxktRa2n5ebnAe+NCUrCoH5QfMzu7y8Xj9f4ae+ivaTu/AWAtSx
xqGPpAADgkkINFmwXnlAdf1VkTU+fQT1JIBZRD8JXWnMTUqEDVfwRJn/zU+yEmfS9bWRaRfoq8dj
kZUQeuRbrOA5PHn/gkRSEl+FEvVo9sD2J282tkHE952QBhIqft9kSGxWpYhI+aY9xttCOOGDhNN4
K7n5Kkp+xwJnSkEOCysRzc9NKl+6xnpIbjVyKwBxQTH6BT7zIAUQiO8/dpRYlP0FOJIGjGUcWj76
bAxs/97KDBwpyItZdtNDD65pV/olASg+CcprRvt/MqwSvujVdFmQZfhngPPy5J3cOiPl8NRAMxLT
JuohBW9V/T31FPAO1WG23oxkx3lX+AHZbEgqtG3AsARNJIIQsJKZhlAjtQsUYnbvZZ3O3y+3WPS7
lj4YiZx2jaA0KgaebLtagSw4mE59jiD/OXaBXU21wn8lxCgDVKtH72XQeTvLQDM0uHA4rv7iHf1A
rgoUazu0XOjuYaIhOHRrUIEFqSuTeLkqYsXm6Pj+RZEUqUygepT2Ky8DX1j88A16TP1jJ+HHR2WP
pS5bgAuCRzQW7wK6AEgRQL/cUTSs6Ez0rtB7vZMQZzDriPn+JpGjBrMJ2pwdVaOJcwBYilN1sh6Z
buRgCUpB1Rv9IFrjAtVxEE1DlAFlBSAxwAjHnraAMzQsBwskSlL/8Zg2P/R7j2o5iy/vbWrR2ep2
cJGhPL7leQ2hlR16CgUQc5vPxMcDr5RPj5alHY8Kpt1x/AsiTADJh6UzHUmqXIz0lFIY7XpwSKi5
uzIJZXak/Kyq8yzy69xC6HcClxahdkCg0OcJpRAbsj69Ha7EQwfAFCYKw0QeEIWQ1xg4sGAwrqWk
LiZB/6PEtkC3W3IjGt6M/TsNArBVWoqXnq9lAdxspBUaGlGgD9XTK56+qJzD3aeHWV6/QkBtbCTf
kmTPzMynoxVsJvQe54SVk0HrhiIT9XXxPY/bwyjA/VMHZ9H678QRQW0JBpLXmT4lb17owRPW1JcC
jGaIvROHNvarN7yRWX8OoBmp0uR/E0tGIwWvYcbFEoia+Ft0NkiCcOKGyxC5oEW93X/kebNRftBs
wtScFsOSe5BuEENY5qgJUCdv55B48G1FrR4rBjdjaRv/lOG5aRcI3auRL7aLUvVVmjj4RjUuOEzI
lYBxxsGAyxMMVFdB0LzxsdOsjs1tbGXdtIGfjt2ah9J7S6WUSSRSgJ8+Pq5IKPtw0bl/RuDl3Hpg
l/wzJ8BkFuF/mISNMKuwHxJsTq+BLADwANHdX8jMgPrBCHLV9F9lg9VE//bqn/w7vOfo3CIZj4Hm
H5ulWJstpMZld3jGUxGdwreDaKZJgEZXId+1R1ys0amWcNupTpMFst1ghXRXoPH1BJP+skQwDfUi
sTMbc9glsisHRGBe6DRVXrFDjOWzVHo6rTrBrOJrvn4C+AGrnY0OM4PDcxeuAYfc6J8oC3Wn7rgE
qFUWkJ8LD4wVnKgl9AeCUC9fRPYb548l45s70+zyTbXTeYPNe0fXmuX9OsBbqURz6xlmJNb/9AX6
A/4s8WAmRJNXukNuNFHN3Jd7eVauC3zTNt02o2exoc4xn7BxpG7lVbvs/Dy/z/zmut6Mjt12sgco
NquXWfDZvNwmiI2X3+8RmPvjeT/BZmeu0d7baQfK5VR1v7sIjyHEgjh34plLdu621Y6+76lgg1uG
h/5Soj1EvZhfAAIdm8m52lGh7g/anROX519ImOgnbEKoVif2Ky4mVViiMJw9Uhvqnw9mI7+W6/wC
EGXdzT6Xel8FHDL75QKh1Dym6r0rdqhi2CrvAB6BgjliIe/fbtdeG1bWwWG9CsbI2MhAPh6bHNQ0
TAaoifGm8AYcTnQTaN2Z1U46VDvh+jyHw9mlY3eiGOWyCuR5KliPfKYDakAnTLYBXKcbnlhLORXt
rv39U7gFzdP8chHRTbmWV7SR4EbvSBZZ5YiGBO41ARZ3jSXiTDiGjsfwNsiF/Y6OOo7Ge1SW3tuK
fpgl/xDYvuiXoNH4Q8TOv1rwmmsz3BqYUKDHmWLYHbK/P255UOBuy+JT/X22LYYVSw2u5x1vUdT8
qUJFxBGgFwkliBamNIhmhd9vE6A0y4hoY62QVXKqyC343UE6jXvje482VHau7XzkRLMem/F+G84S
Xj3OryD+refPw4BvEcBpfZ1wLi8Ki7ovASuVgAoRiun42H6mDx8plo32q5yRSVWPNZj3yZBzIP04
ROSRUeYI5FjPG+ot/SXFTWeQs2KosE/RGRcgqSNDCDKPftK4BOBJy4Zx3ui0H8tD6opH7WMjwsDR
aUflf9GqXpBpwkCHnf7kC7Knn4/f/9WXycD1GxbrO30S2tOIGmQ0xMkm6BBKU+BZNAXAl3S/uR+d
B6IOBF9+n820QpLna1zYNWksf2m3lV6pDPIStG7YhUANxOz57OboDlAZJDgFwMOegKyBbihgfem6
YlremilLyQA4dokqEP9k1ayhxNAOoAuJ1yiA0Q5GDmLlU/QH+A7P3wdCISa8dJ7LJxpHgaZbsL9Y
QPnzbzynqQxO9/WyIMS8vgv+nFYtXtTwz6BgIskTH0e/YtBvZCCQ73kDDBa+BBpTsaNsR4vxBvAY
FZjoIHnaLtzJyxfs3UHdUBkE/tD2SICHwCK9AZGIRgvyAVYZwHuwgqhiopc6Mfj0tLxBONCx5hqw
RxZgQv6x++hUDprANwRj1iDbrMgqlspkDlhRBQsUGxO02YzuTh+VGmTBSM0xxDOaO6UZfie7VqWd
7h6/n92yOmTUNTfKqQz03JDZbHnvq97DUzGUG8VcKqBljR6qSZUs+nrlTd9Hx3CuzcXFgzeCqnov
T9FVXPe3yY1cL2epubW37C4+cQMiuWtvkbDoT5R629L6EGQiWUmpCsKW0T0MehgbfZ+fylN2T2lE
somDquSUY0KfbEoFEeuT9kbiI0Cl5PPA/ZUNqu/P+/Oe64ZEKgrs/lKe+Ceey8vQE4f+H37cUH0H
NiEoPatwQ5cSJH+fTrg4ObBJeUEuvAMRRydCCL7L71q8aA/KwLi+LMK5ulQBYEZuiRcFhM0jdlDo
lf1COAW9k5NGMsAZygM9FTKXIg/Q27wfuG7sR2QEJSbRIGDAzgBnKDAtGfiacH/y0GoqBzZcTSP2
384LDb+MpqjraXhM1FPEVsOcFO0Jl9PCnWcMkCraIIkHrQXYDn9ZhhYulbzBA8YNBT3gvRDM0LKi
fopiOzEiqR9SVNTWCVRJVoh64Wgw7w/sKyyvn02CHqzkD7srtxZY1wjZkqE/B2EHWyNAZXyJfhpz
DgYgwASOy2eizAvbukU6rt0ypbR9BbgbRpmfbp6/Gr3x6+ugXFAF5JSUzipOEZAjlsUEq0Z47B6n
T2uNbQhCJh5daFgS5mSn+FB/ZsC6EEREQYJJnjDYKSMj9/2cMvMnDOUdn+YLDiXxFURs8TaiOkkX
vZoCECeM0Qo0TQYrDggUCnYqo+FBcCnUdohKJm4Q1NG5qItyhk9JtZZcQAsw9W09QBUVQgnb+wUM
DB0DUFfxtT98PfxDSb3otpYO2+nXUK4vmrT7EeY1YOeyHYi5ocdMKnF7LYcrfYfqzCQGpoOeEJkD
a+uJPAGi+XteHsBujbbxPbtBAXST0+ci/BElBOl1uB5EtABpJpBe1BP3qPnFpRWi5m+pW+EBWbfx
vL8UOGYWwYAJBwogHEDTTVlNW6xAKLLhi3klGySfZeBzbwCg7+Il95KLOlgRkJSAqbjH1zC3aU4u
JCu9fH/yPULogDp2PejmYajwaQDBEXAF0p6QpDhLVxn+IjgNUFoNxVb/w3ii4o9mwhMSNHgju8K1
/jWoN1NnfKIcTslrTBwFYmQY45k+kJ6z03fLK9ZbhHrh+DJA4ru2r/2eHCelbUhp00sCFf2Hj/9J
TbYZfZYFX3ZaLjxBPisGihBfg/SGXWVQWBBc+v/lVbpzzlxbzp8rwiAkxKNWwGsgXXwiNhKyPo2S
N2hUpijC0Uif3DCkKK/VvD1c6oNwf+6w4D4R+BHm0TQf3aJfFPNgZ0TYj2ggZNu/hwvZZcXMKu/j
E28W/XK3qedwlxniSOVMUIjGSQmt6X/eErUGLuSfyQRhPB8P9ZV+UC/jsjGpgeNRDgEEMi5c8sxB
i/3OTxJAUv8QfYj1sxmjzMOkhxUKC4c6A5nz90Yoxqk9vI5MLDoUbPTk8Pid0l4m70FYJQRUC4wH
zSoCch2griswUcYGLfe8NXmg9DKowv/DoHAeYM5YpZhbKGnAOKehg0cm/G5WU6YuQgMw3gZ3epja
iA38d0eHKc6l5XOzqbBB6/8SPbCafL6B4vW4o5vxvrH8ctP5BTLOD7ou8cDO5pcZHAK7s2SPRKt5
WAVsZBUO6RRtl4g8ghoXmHRaC5SrRZNUC2AuY4bTqIC698Pw4mSgJ3BkMhd8gEiMTiy7abqFTF4j
F8Gaqw+hAGtExQaBt4MDBBzBFdQXCpi4VFsN6WNxYHdMCTZ04XuQ272R4VHPak2xCGjVEgrTF3uK
Fn/RXWGXGphmlJRQwwmvcXXHIp6CNkWWktII3K5+4k26DXLUiXZ/yfiUQYyi8KstPrCKrHwClxNq
3atcon4pw8h5zbr3akDnfj2xt5PHTMWWRlhMZGilDuU4ILeUtABwDgTplhguC579tod2K84PVBB6
ZfYCZ795fC9SjsHeiiV0QPkJC8mh3oQo7x+qCuPsQcd/H5UuopnYpGgVui7AMA8NmdGQ0KKbOWNt
kA1vfMsP5Z1ggzFGKM97K6fuhVEZfIXYkIc7yYa2kqHcICOZeG99X6KzZLdPHw68iPDIO71IA5rx
newRBVpBM2ftlz4BantN6RKQzwU8TdbKm66WNXkhielzTH2w1pHgkAO6hNWLP8W4t0Xwn9qUvs4d
FYPEGzCJyJxcC5CBLdBCzgN7FfSrWlB0nwNzK39u9dDPUKPq4msXYP88OD4ORnfyGb+SSTiFTZWg
RrqgmqKKZunLCKkiupu4FCG1AnrWSkX5P5tisrMqhDEaM3CmwthFqWCwlcGOfIJZtokcRKQPwFPN
t1OA1JS8nnYHmBB9CACWQJpBDWOKM4C14KwfWHX5+KSUEPOjoCpd0mlkKEp3jdledl7X11G6pyL8
ma0n6XFkmJMDFSkO+6Ymn1EFZ8paCyH18UegB0/egQhNCeR+9/TYqaasFZTjIgQlisn8MTp+NW8i
eCx94LP55bSenxj4AD8PF7YazXlRg03dHgIcNHz0ukeIHmb3CUqqh4EjbLesj+y7QITAjOXrHjSs
WW0fFsUxKUVpV3kDib2C3t0WDCHieGrd3CowtMmcyAxENzAjZHPnUDIpsHWl1eJ1vV2pNTN/+x5H
09Wwk1+QiW0y0I7P4LAjtpVRzpv4RQbwwGbfYhwJYAhGfqG5vy0tSMigyPjiJIeoEBrGhQlIb61r
lNGGT20pRE+4G0GeHpYTQgtiMyjmymUoZKb2oCw1JVE0VYApgzrogfvESGpsnsTT98biKuhHEhjW
5agcVsMV9UqmfnpXFp3qQLNjSWnEQJXnJINubM/GO2KMzdOziR7wRvXiI5dt14A+QNyW+k20Yl3W
LmWCWgEG5bDcOTOnt0rIpZD2sCAeb2eskQRayN6iDJHdZPh6hCAMQlQptAVzLow9dWSHF1YMkndQ
wy/EliQLRHpHrMfeIoLB8MiVRjULeQjhfcdED/vVtzyhLo/+GgIlXXeENs1VTQWP+c3UJtZ4djgs
ACmma8SlwAhFdbvbYxOBz7pwC9FQOnDviEugO3MJToS5RGUDn5sVFflNMCz8uA+yE75ZLObEhQwa
4lPWfpKcyumgGQIxBloBT6CDdANrsu8HmzQ+A3UxpPVzYfeB9vBG2tNC1TySzNcxTabY9fBDtEIQ
9IBuhoH4p7ZbwS9R2cKyAOUD9hrQvtzUNf0CFlFA3D1kxyUtjwHO6DGMwB+GDhB2CkLkpKytADxV
Uy99Ee4kO8nnXr99QkmUCjAlCOhJSCiJI4LcUS6by4VDL2ny12XmF/0r7EPpA6HWBviTLVeASoEi
G2gykJ9g1Wj4FwSz4BmjUzUyH4LzzcwGDk3nFUDY4QwRDisW6QjyPTr+rdNasJSXrzDQR4MA6SD0
/V4pNK0oT8DBZsmdq3zLG7JjPL9YGYcazAMQYuVGP5ZuSfTDV2PjJMMbQYn15ZaQSFKLUHWDyi2A
RKPW6BRCev5B6wbpTPVW+oO8ZOVRuEnMyRkvKGYqOh6jFfD+MTASKjwnNBgAXIoAMoUD7ad6CSrz
W3rItKZvSyyYLD0Q0eAFWHgIiHGCcUYb1YK/ZZXueNXdiE7/rRn1lZLnENYPn6Fd0vqyngf1ri+p
09QcipoxziS/QzBrMcHxbhc8SOBIA3mcPsBHSVgMvEn0R3QDbLz6E3LybANoR11gjWS77GtTqsc5
BoHRD5i+J34ERlOaCPcQbYxMdPvG9IpLlzHAzK7xjF3X+742RbS5PARJXOr/9/4QftlTLTSZwKwA
w6P1XV4Ii4sfYTdGcW+NQRf93JsCeDo8anb9ewZvbbz9mMTTV6/U0tkMkMlVTCwL3TFQEtn/nES/
2NZPC+WkAvtRxVKu6sjkipVXlUuXdgS5DkDWnpsRerVi0MpbJCV9+aF0iYNRV07HPzazB7AAOSAC
nQjPUsrv7+wq4b+qQVzaUk+HfZ5/VwD1ox2LWsH0sl7rkFz0aRf/hLK5btw7DPnITlAWQd0fKtAN
43MKIhJtEWJ68RbiUsg9h0qgb9kCKgxcCEAgNbwxvB90KbAGJ2pBOYGYgQfNSItgjFcsEf89eE38
OERotAZMBJD5A776/8fEV1fkkMgz9gYPUjsWDBpRPBNx8kyAyXoIo+RCzkmYR9hKBPoBkfIvZWDW
UzLhwXf4PnMX3gLCOo7oQRxuh2//90Mix48lXAh1eCDxAIOZ6ci7tP88dZkOZISU/RHBiB2gt/EP
qzYiE5SKeCdeE1zyggWMs+MFScsQCXO4diCKsbj/p5PACx4cOPzjhFmNSQiYSjy4LeQchPY8R9mQ
IvCa7zOy+Q6qN/9dMb7Z2DPsM0GKkXpQvmJ1IijJfRpX/y4eF5QXPAh2WVh5D3SqGP08OBa7PFtt
z72mmI0QN3Hcx7gcuBFMQQ5OPsN7DXvpfQzDbMdeXyF8WN85v4t05wgMJHTl6cZBWfl3JF5wb7hn
PPPp+Vy8OS+4Fzx4wSUmbubukAtwR7gSPMqBCcLFztrhAdQU5yaOAbB7CAX+nQLnwgu2EOpfnD2f
l8/232XgxesKyHVBagNCjgE0j5x+Ri2rWQ5MzX+XhrvBhyKx+79zQ/+p3tOp2pZX9jRKDUSlXEEM
uw0IIIueleJf+QsQHWUvgk3kMbhbnD4fQr5xlZkJL2NwycADx6hubFMMQHgkw1BkBPD1fxegYxf7
d0lm3AF+xunyYPhy4WmmoOTDj5FHPkA7ATmWGGsGY5IbtF86rtRONV8/cOetinCJjgyS16gcDT0W
gmt0mnhBxAArpNbs/J8zMYZXNHuEmbx/5gZfcCCe+T1eDK+p8cIPhdbB0MWpGSgz6zcF82Ozr3Ij
gxcGUPrfO/DbvOaZw3MsWjsgJfmOcGxd4eeB+8CRy4JfL29cDGsdXSFMJlAysAS38DtHcwUywoGE
T0C+xH9lrfuA/2BQGOMzsVXrfhcxFfLEQjTgQEXpHVAoCO/hQQf4KmIigBjVX7+En3Ri0Alrlqhv
8Bm0+SgcwLRD9+HA3SgsbLa5Ki0Q1EWyS68tEpiGPi/KFZ2oeCsfWGT1QyyaY9ggMBkEoBh33I+D
QTBusqwai9YbeqhebI7mMfIr2h1tDgwkgTtzv+7JfKgNWb0jWS84v+gSxNx2QD42erJp7BHclz4S
mHQtIyxJkSZ5LqTcoVPX/WERTzFsp58TdM6PCXRP3MkKh2smLbEz+gbJA+/JaXeOkA+gYYaEE5Zd
dBf+UtA8frniKJHEL0MIyolTz7rXLOItfz8+02YdCbN346JK0KIzCMYSH1TEOhGB1ta1pW9xCliy
sHyuGggHb3QiNZBQTtgSTTkKDE8Yc+yypMwXfUee68UUkmeE2JFHvD9avWCCNQNzj+VeCYfIUVQ9
nD5ZjYErwsMj05jgeMT1IMlKAmJxdPjT1IVdOs3yNWLAFAGZgxT6FdRiB2QEikcUlkjiysTDno9W
lWbs+ilAbRKObiqhUXxNHSgL4dT57Au4c1AdAVWIbroAHXZ8wVEG+O9VDC6jwkCWgv80hdgSbfuG
2j1LcWZdw3maONYzXXcHkSIwyIVdByHNbq5fauGofBmdn1k7giWwy5MA3ORocTPAOnPaUHAEmzl0
zpdp48WREy8qtP0lsLJW8qPSSefXaWjq4DqwnBx2W8rTGnf+MRjEUGN9YcYLm2DyMGnosG62djdA
Fp0I1uO54dDFSth36bR2qi2IRSQv4ZFyedDwOKC6VID/38V42upwEqZCR+PWH2wA58Uq/qNhrxnf
Y7GVZaCByjmf2GVtpiltb0IEivvJKq9NJXFCr1F82jxgTEEL/rM1ibED54+JSB9egznQ33ubO4Sf
KCzi6fNEAZ9tHXmoQbHhCwSW9QJBMtF4ZraYWlHqTFyN0ILOEJa15RQJ4x+USXxQ3LMotZ7tGtfM
8EpZpMDTHt4W8jBgSzok6+jXwtoDRwsyAYIFNirfCFtTG4hWPp7VWM1nQE+WCg3cZDcSPRmJVGUK
DQKhVVH1P82KK5Ey/cazQSaLD5GZfIdnZXhju0F75LUegI9ocB2xLqbU+nEFeYG36ghMtZP4kW69
quNnVgChSZxv6giSO65XuH137a7jRktUHWwRIDOsZvz66E2ZX5bKWdm46ng/TteJ7KBcNG7sBt42
Ju7P5VtdpN0CFxS3HM1aqDVJ8Ci3GGEYDUbho834uS5p3K4h7AvsgdNCXvGBQHc+khkdWEp5GwTw
7fGP1nj0a58rnYsDCP9hJSEbBFWO0bTffgKYfNmfdHyvny12V9NHOhhURyg9nEsA/4909UXXGY8v
jZKp/j+ezmxJVWaJwk9EBIMy3AoyiOCAQ+sNoa2NoiKKivj05yv5z47tphGLoqgxK3PlSvcoYccP
CP9+PsXHR1hcp2d9fK6Duz6uoUf3Hw6DtHRfl5+DNmd/YmE3ZjkJbxsxw94m5gAh4oYBOcHP53lA
4T1Etj2tOeTEOHwAbOsBAJNsA39HtvZZIlWJRHxnYjkHx1j7gZ1WMb3qNWfjx07PSOCbQUP+Ip72
yHwvmqDWsOEIKERmYzpdsEelU16XjdjtgW1/hLsF+sXDm71iV0OvCiKRKeY9gaAdOBEhUlhB0f2g
aLyJyKs1HGdjesfbruk0r7hRwYH2pNOsvHvXt43dAuflBT5af+z7yCngPyoXFEiQQXF8/llwLAAm
Dx5LDCjNGgzHmxA7TTd+XCbyvl6ghzUngtwshzHiw+Y1E8FHjZ48fakLrZy86yU8Pu+fx9tV06Hg
BYNzpR7o+Lcy1rdX0y1wqn2FFzBih8Vxa727G00OzcIaX+qhjHXOKPoSIwuOrQ6k4J2xfltdP2ZU
2MoKsNurhke3wNVxdtLRdp6JU+g2rHrQ1xjCWvGCmhq7McxPwIIzEWa96MSIQRsoDXA50Ms+y0CB
ezrFIGb2e8hCspNmAkcDhcaDqJosx1AfVGWfvg8wypppuzO+Ujula2eanym2/loI0WOLBPeReueo
2aro2OCFfgUZoE+lb8AkP/1oS9l0wXuBhn4WQpHG7/dsYEkBRKup5bxefRXTijaSgPnkHnEL6AVA
5lfZc3wxJjfF7uI9BNPFxwF2AqUULE4mu1L8uezT0QXQpuV9Ts5duvSkOy6747wTE7L7Cc2/EmZS
WKUO72UgTqphobr0fQl+kFv/WAKVmdyucOESJVFanSGiDmuQnLIQORHRuyh+//5A9rECDbGX463/
RmMiikeGjX/HyGQf9iWmIuTQQLHl3mQCNqR/hQ/5at+SjojGMCkuvdyP8/CAgT8NTEyQBXJk5igs
0W4TXo6uWvYPAwP/tGYIPgpYDoOW8dkhBHEHWxzhTcITzkVPolgOumJOjwiS15F754G6xII8Bzvz
9oqzI3l3ZHkmqv4DRZAHeQxhsH5qEHYI7wt8isMrpouKXSRmOFzMni647ynovxDHlsx5/UoGk2e/
vvooM0dNeOgnxx8yP/5qe3P7WsszgtW+pkDnxnXSJObyM5d75UThRwRJ0A03bPrIKjgWfM/f+3zy
2uvLYv2KyrmDzQy25DfuzDj9IlkEBsiFuTZ/ju4TQrIef7LfdFsnbw8SDsl5R/hQwHah4HS6PkLC
pW4ei9dCjrEqrRA3u2jEkfiWiLP8pXkRTTly+QkMCj3/96K4kntIsJxIyISgkepewzxFFbxFyvYK
FzkRCb6gJH4Syb5XOClVrHvZ6B5dLJefSAb4C70+J3zlJMeECZSJJR6p+psDVxhGJ/cxZ9PvYmou
1u0PpODxlFVeHgamMkUG8eAStQld/lPtQMd3AGl8P9ZeE/7Rxv65+8Byj9oeqQSaCZqWvRoaSND3
AF2w0s8atRfLznmarR6bD/KN4L+Ep4cpZHVe38Y4RqPyOZLwMtKg/jntEIJyNk5M7zQq/r77i5P9
Apw/a6EvNR4aC89afNYgRo29seGRzx1di9KxScBPm2JkaFe/W4O22qk9qo66op75sFTVCb08oH74
SaD0kpN798xtuu3OZYGN799GyCGTZ8KaMz/Hj76epD7E+5N61CCjg2npCf9zqUis9WOT/bCTAO7n
n9xrwgJnvpftk3gAuw1hZGHWA6vClAl65XvywR8WqA0TOO6p+9PvbcVXa3/55dWptiahuHwoH/c+
Spcjn/s+x5pbru/Y6pkFvxnw4rcVlUGTbG67anaekgWfG5hp9nFzHYvoj7ZmaLT961sUHn/51TYk
oz0+uFeOTrtP5l6IBRTkRG9yqcjzd9v13BWRNcLwk23FTCf3kPnpx5SNE/q3CQUZ0cLPEasVUMM/
DEsBfFLh06cOSHKYGx3UPfUeU8MVGQnvqsfJ6BW6LaOX++DJWHZZv1NYN3AFMPs6ToZ35I3mNpD1
wLh6DUCUj3LbGDaUeQ42czSMTQqwkZpVbAnThzFsXosL+wM8Qy4MDYeWGMuOHMJdw3ozKddm/DRc
NowUn80oo++wBxDzfRFegRNeh+1ikzACrDGbSAr+7z15jzZRO0joU6Tmw3WucBtDrW0eitRWSvvr
WXU7SyXqDLmF8Ur9k5Lpk/NjkiEt0S/FNSqu2Le/Hi3R0nQRfmu7ZzuOKXs7mvlK5vzKsxirlJce
xpHb2yPJ+LV9ELn/l09IMOnwOWa3/y19m4hje0/jn0ZQUPCF5HRUiiDO2TXfsiGcAFG+fsy5/mTm
xAiJphASILcagwh7LwQ3BCv3Qp/lyWnenUgD5I0h6owY2m7g3Ie1mHwTM+29BF3EfV2sRUMxjNfH
3+MPfXdtbJoZS4OCKNYvYwMg31/Zq4fFFFAMbE3sL5wLBoAfk0gDMPZszazX+JJDqxyoBW9ymNdb
GpGdtLks52LXylhi37N/TO97a8baf0IpAh8FKog9KFP6L43HsW15JgfR+P9vpLYtH/iDfIcvNcGo
bYcvP1HvZNNW0mdPkrZxmVMZU+3AoC34qi7zdXP3kltnczthMB5cktzPCDa5eETadUMR9VCbM1sx
VxZ7fS1PrnhuYPZiL2JnNnbU0Y7VAQ0/tFRMa+57TPdFAODIO9DClJjStEVouw+MkgnfaWTIBOkn
dCTalSmmSTrD05bbWI7QPclr/lJ9bV2QsM2HE16MDyfCuvNV3VCe15wDXZBK4xqPvbP53fKNmji5
l4QHqCDH1mIug23k2ZP9y4g8eAgicTviqGrKyEVu40jJWJWoMpUOxcYNJBRasxEYau6gVZ8CIYMi
ZQkO23+hq3FVSDOontssI3wByjGUVDdDKDfbKuEEizPKOqIEoKnLcWLDq8nAlvVfhbUpaSF1fevX
E8pW7lH8QXgMZX7/mpwhvDp4yHTm9DOGSdTJvYeLGnEkzbo/H/ToQkv8Dq4xPAZYBY3k9XP0O33I
21wRvAsCphnqEys5brTZcQpsBnRg96eb6HOJyNvoHqHw/qk2aPzRp6HEQxFhCD0muglUkqjW1L+X
5mDNIM6Ec9zIRLkohzokMzfiacmLYnyJzQixt9h3RNBxcoDLno1FuCU/Pmg3jNBco7hjawICAO2k
VvZO/RTsAE4okwuaO/YDDrS1AUicVsHHkxG2KZPAg2B7G3EZqMQVX21VFIuIRqD3WY9Ab7DzR6Mo
2Hn+U6NSctTwOQ2DwlIANjoDlNQrjKRgoCGmA7bLpvSrhqby+RxvMI2K5kD3zMkHPTTg+W8Lsvem
M9JVkNs556Km9SZSKVK3Hb7tvKRoP0y0nDCVc718jP6dtyccuU5ja6u0TyLOuEF82k4Pyf5h/vSh
2PxOAu2RLn/YQ75J8J5YWxnjnRWg5dRyAAq9s4DVnzGV21yiC9N9cgYEo4we+82f4dSetH2cMciz
SGY53RWLJPc8t2nMn3YAtCfc8e+E+3g0C2mUJUrucZ0xfl4zGNo7yJETknD8Y3rj3oLEQNG/E94p
QfOpL9HH5VH5hNKc4O7lmhokHWVjhqM84gFfRSl58HvzTb6neAx6FhIeQQrUJceEknMLetBc/OVD
Hm0GJCIp0wFHrnNkRmjrgxHeXmd4k95asXv5riWI3Xev9EpUVuIJZMEJn/Z+Ho4ExRyEUwXZ5Tjl
fa+QCyesFlr/5rLykI5t0r7YtytVe79/GLyN8NNvUDg+q19pRDBwe2I5f4MkZ33SVlqgwXBbhN1b
0HUIyrst5/kavBwf6pYjDcmHYoll4wpLmXgqx4R3p7Y4o5j8xpFz0pGac9YUvnIkDV858spc4SV4
G3Gdl/7e0iZoM6E++KnN7V8mXAS3175r+1btV7LihGRtgbiRnMm2vZFfxXbmW2c8iF95OifSd7Lm
a1sSbmnLw1c+3N4eqU3OyV+scN+LbbZtmTm26R91n3YgAVdIzEUKw5GOdvcOAy7xM98pCo/hSEO1
ggL3sOCTmqK0BSUlubT38ytfuV38+s2BxEK8+B7JinNRblBUWxoCifu7e/u7JdzAB/8oxGAeTDry
4shX1v72tdjz5ROgQCQdlV77Sm0xhFnhWzC+tiXhK7dSZsrTPpds/pWELMie62Ry6J8nitnnCx8K
Sl582ncju7bECfIOl9qbuEQG4u7vQ3gUhgd+5YRVjf1rWxxu5uHc0r4PCbjxY4ryc0JijgfeR9Te
NyOyo/DUHq/LlfYiR+4ko/bkXzHbE3Jvk/FIskMCIyUnSbHmChnmk8a/JO3z2mwpKx/uIkEnVH0S
8V1GdsNFG2/rb7Nxzkfk+P1QAq43fhn9u0QGFCFJt/xGxm3tcs81Iau2Gtqncu35LQoJ+XCR+8QT
mdi4K0WGGAohkkT/ju3btG/AFMJtH3ZY3+q1gOTQGZk4oMj9XpHFJktc+L55830WTyFV/U3FkVt5
KBdFSb9fSc/Ff8cjcL5vZlxkA8f19l7ypj3b8wZisu91cmjfQt1eHc0DSjFbffo4nxLo5pUx6RGH
0buUi9edkBYpZnSBXMGgcZQdPvdTilrVBfOdEauw4z5vEXjzTk+ao6SvMfM77N4vgGRsJGXkSNxo
Zkx61D9Zt4XEhPb5NiHlaUv7r9j0eC5SQuqMmjNVmMdF41B/3CsE9LY9eCV+4DWoc9R+bc1zkew4
koZPqvY556dM6/M8ahtFgXLGg+7bFt+OQg48m6wBRoh7uJ+fVYFc6lF59AUahCNXOt+TNvf2MWTX
NgL3Us3iiFjL+Hng4kYSHsqRJG1D85U72BsjX5IlF/mVDyd8bvc+D+GE9DwzJ/od9g9xjZuoQLQZ
FJP7/svj26ykTbLfNjOuH1kYM5HgOWoLbwtRFvkMtL/wUhOvwRVrzwN40hMVpfhr7bFo8tPZErVN
Ma09d9BK1p7b+PCtLRuF5xVJ8dzxAG6td5SLFGT4PWX71Ra0ixqGpGgAFipbMyqv3pHNU6TnqXza
rK09uZCXsecSJaxEKmtv7ckJ/rpaZMLz6h3FIQXHWpSan7j/+y58I0FbDM55FX7h5Pti7fv/V6pY
dbhO/t+i8DvfKDUd9L1Bb7Pozq+rC5sbrDNIxAevi+qbgLUgeXudi63BwPkaWLqbpUF3n4YvMBsP
/4p+HRgvgYzcItYv9kENKlQ9bwdFTOcidBb5tV/Bd28Swkq4P16OjixMYSeCxMfSzcbr9thXjlEF
Sg6ubydbQZPzx7fiaFdjAxA1Iim7UIxnFgxncXEZyCCCKgdtVA3ZHoyhVy9Xoycs+8AODs6rgAAu
qPXf+rg5EPNaG3ag2D8Nz9Nn2nvg14NTBshJC9NC7zjOcVFASv87fdz8NoZOSIWbpejfgUexkYB+
E8YeZPeJNIEc4EM834k2qF0EGxhRToEE+f7vZyC7cuY84I7/hT/7HkA3IEGYP0BpmeP2dE40/CnY
HV1HF8NXlAmOMPXw8rK74MQ6++4g9x+b29NLE6OBMc55EcfmhaNsdIWkbXQbGoBWiU99cU7wdccK
2j910r2OjagEaflbTiE1vD49iGlywlqDp8C/CYKGLswq0lwG1cwbEAOUGFjJkW6OJmAj2VJ87GAG
PE302dGDPZqVxi1G+OJ5T+FzdXXhcu5r045DcUJlgpfmBtfki/N8DCAKelo9QcDCfm6l79TCjutE
88bdiSC86PGBL6N3iFPcUS72ib3OD4RI/nn9TGik++D489aJAWOLSnz9pSP8fEj66d9lX1l0Kv96
cQ+wxO66g8O0wCT880b16GYaTBD941hUHovuBg4kWBYrmFKGmocnES48uPioYGcYAx5QOdWrPAOH
van6CoBkQFE9O7nKwPxVQNROr/f+dYaizRw1PwVgGbzZYIzBt2N4gDHvT5nw7tYEKggeZnkEhKS/
28WA5a7jvyDJtt8b2JbO50E6OkPxEGsb+BlhWLquOgBnKUuQoC4fyGDNiIkODPfuwowRYLLsY4+e
M2JPq2r4DAClXl3MOxsTsM8vneIaUIQNjFEoDaeNc56YZu+BDRYbr3u4fKf2dXeubNJf5oDSsIm6
gT7XYegRD+IAEAXKG1zq7BJfa0aX7t5hWGE4X2AvwX/aYSS/Yq4V2oCxY6HIfUGY4kqGg2WonjEs
4S3JiUtx9c5TBTQgXueseCoOVzBAhLdDn0GigI/BHO8bHrVRoXEileWBmpFM+4hWSe8paUw9d1yD
2N3TW4X+UcJ7jqC9fyTV/tRO//xXj2WLwL69GnPaX3WxGdEg8z1lo/9onokVvQmE4gkaXz5weoGX
5avg8aTKeVj9A6XTLZA8PDiIivy0P/i8DPRRvqXCu0SwEwP3xV7ZSUH4YpY5x9fgDSTj6cEdhc3j
gZF0qIOdPUBQ28unStclW9HDzq5uBnTMx4IXZmxiGTUmxoQ/cOGw0w/gVENI6N+cPgz445ypVR81
7iWQHSZbugBDvuItcJKaVejHNJq6BAU7I08+vMIbBkvm94Nz78IlegueQc1wx0GDQSaa4oGbLM8l
1tHB7sAGTLi9zDsep4fCezGiG8IJeUwwMuwCSg9RQ8HLG7eJzrhZFX8o3ktqJhs8Izw4LfeOCuXZ
Z8Sw24Oha1Ph8wiuZEB4g8Zm8PDwIW61mv1Ep4fnV4qRrYe3m7HuqDZTRqoS3sWRq9V5eanBfRPP
QB1X83LUmVfxByrFn1s0xBnN1vwCYeUSaQ7Rz/+uWLlRQqxpV6LaOKB9zyOkVie7zSx2kJMMB+oE
WCNaZvR60+5GHb7OYgvxXtOTFSSzEW7+1wSxD51ZGmNsAmqDkaTw1C1art/m48K1I9MgQAu7rrJ+
9Ym6oKK0ttVhPkAoeU3vXrVT/uqRRaMpQhOWwTvpa/t7hGoOxTYuGeNq/Jhex+bSyuxi8pqwWrNS
UUOQnj0WEK0+CIdMk6BLUrwb/mp/cMhmUoSLIzV59qGxBS+heVQgboSXIN/II3VkJulDSIJFbsOF
YinzdAbFpXMdYam/w1NoawGxU3q46wQPPGtHsjBRqCFdHiPggGiDroljo3gjYwBhbT49rvS76F7n
+O09UABXzAyTIj4C4d8a4C0IHNgv1tSUvER2lG44stlVUpCZynJ69ZgGoFhru5+FrwpWC0tx2Yyx
ATcQBHGoYHeOcXaPEvH4Kw/poxh71ujM3e7m5T3Dk6OHTTno4CRWRybcAH6agrr3Tz/l9PjyqvHx
PLzsxDqMFTTW+hT2RvgpMW7vE2Z9M6wDa9Fxb87Dg5tMAvAyLOv+hSiSOvzFGlo450JwLG1When0
sKY9mNhY71kKNQieeVXEFuay90LF/Q0Uvl3GunsbMZ82ibHREQvuURGn6dzEPdIR1i5MsaxFCR6Y
Iu5GGpohmFqkqmfH7uKAAl4AsWBS7fqv+DJjJjzijGUGEkRUEHTADoGjEpxfS4bkZYxw0DmDePCq
YZp5VZf4HSle9rBQweiHxyDBo6qAK0eAJNd9QVRCSnAVUyZsbHXly09vJVM3Gku8PQduFP5NzrE0
OaB5g8HGThVcCQLlnHCDpGN+HqSHqaz9lUSJWXSuqw/4gc/ojNNBBXsgvswztTtNzaZnVENj/ZHt
GkZBoNFQbbMO43cMhYJ7A5yihiY0m/AbNoFmOJtxUgPwh8hvfCdyUyGQYsQjnZ7FOpOqLHF/xb4C
BepKfyq+pH1A01A/98FTiHBNbrrN/WJzGdbDlfp7762sCfZ9F1ONzxSIO4PgVEZUpp2TrgPky0UI
oAfTWrfMG6qu3ttrg+E0hrSvOk6ZgkyAnmMLRD3AqM5v12sczAS9p6PiNe1tioXqjpPbwSHn6R+j
vQs/M4zdwCDPSEgKMVFgM4X8GGbIT9Td5IgXAyIkuKxSQDvSpUwAx7NfTl7TZ3CZYY731ZcHS6Te
W+FrPKLTjGriP/Zp+petDQ4G5gWHYJaIB8KruIIVhsWZ9b/HXD4eH7Y3h1Kw8K3wahD8nL81/J7A
yyDdo/ag6LImv9ZCsFkfA3wYfgAocDP+xWxHbALUPDZMeEDJ2BU4OMHiGLGzPHHK2olcUjndwcfW
E5Y5mC4cZE/WM8ByfQrgFJsjLmkOEzwm1lXZV/HlG2DFc29DMZdCct1naHjzm0sM4QBBJcbkOFHI
sGuzuNqQiLq1WzLSpAAuFZsgbb1zj21w42BgRc1YJ2it6OMEbIksiArfC315HiBIgLALYOhwm+U7
Zs3GMATsbJRvmONYcG+/oPR6VsSEsPv0y0G1fHjzbHwIUcVSwvsUjVqT1GE+sWXfcvJJ2i/sJ+4s
j5P3J7R+/SwxZrjXNqhnC5CWzETW7Blet42PZrSKa7DVvt9hexQoK4FSIT7ZTphC8NOzLch8HXJR
KESMk5VKSOOxCJVhZy5q03kTFuB61RCtzlwPby7OxZgazvsUfHuOmQFHjv5n/6ntBMe9OeDh6DH/
rBj7w2JtQCbloR8tohR+r+0RLWpwHljwi2Qw2d/tWsxVg+rPGspbY8UbepljYPc/9euEUTDsIvRe
d4eQ2RDl+Yp55vdjgcLx4UKpQE87n42yuI6zHayCmp2tihiWubfzirvE0B1YXhkfx4hHt6BxPvgx
XMbskLy7aFZ+xFF8Vg9f+E7DfYL4pdmyFMm4B0v9S2eYmVC5EqaXZmTqfyyQK4sP0Z3tHDaIBvMO
4bZ0JIX7/Zd1QXZfZVzhXPcYFIvuOUFkwxmfBFCaVvjwAfwOAOiXuw+c+CyxrpVFQEJuTJjehbgD
XZerZ1pXjoo0bk5rXV0U5SLLvKKM7S7wkvs5yaVx3eAkLo21DpGam5EGlJOxXL26vgYHiVkQ/BOA
5+PEIHggyDajsovYLT/Yqf1V5Igf7RHHhM8NCsLmjjfP4EPYJWXApAj9eeqb4P+v8aVY5crqyIx0
i24/N0fTnQeCNDc01iaXUTRkLN/wPz4GCClXHDXwO3x418MUiYuTW7ZhN4WIeD8NLmlUKt69XChW
rDbxG7rjzyfSlIGK9aepBtYJRi73ja8ppKuOPO6w1z1c40c1JfojRrjrDL6pnuY97m5FPBioSbJD
GpYsb5o1VpPyglls/rmfgIGuJTwuO+XE6IR3nCjTcalMdPwymCQeiMoaQI0TQJBehc+9suJVa+Jg
fqzlHW36FaAZw4N3+QD3ecPZyS5NHerJe9BJLRt+vM7IYJsAw8ETjgCTSajAYe1VHfFhAsMCiOnO
Bu6UqMkV+iIjUiZWVP8Uf886YV97AvCs+4iIVEqGSOq+BmqCIZhZmKVFh+HFADbZk9YI2/AxSGsu
dZTeElytCOe5an7YNCDy3yrYqgWrAxImlKrsveBlyBeGYOPDn/gXqb76gXtXWrNoszl74V3BMooI
hLw7glB5iFSqTPLF8xcJUouqVSbmsD+KBQ1i9cOqked2T04QW1McMNgV4MaM4Ne4nUxskT+lzRMR
l5U1c5eEzxQqO80+4cv2ApcJzhJvAcgT4D/rSZvLj/ytbi41z17NEB6SB29EK5AxJ1yGHbUZnSkA
9rj1gfqpbWNeuS88zRxIx36UNfS+xlxNeIcUgf3vavWgTK1vQZU5Dfm752OQG70al46H3TCB3ImJ
dMahDX0aPEywdOn9AygC4lw8HOJjQQPLM625MecuGC2uQLyCy89NYUMhyKmbowdXXWn0LFzWEyqN
BkFNBJYRPRkkUkPiN5WCv/S54sodjvDVg8CJHUeZlmdH3qWy+zCoGzCb6KdsfrsdgTrT2fKtvMLt
K3oTT9E2g6OHH1/vBaNi5XhZII9N5+Qd5yl/O063r8FI8fs+O2+EE+iwltJGH0rwSyoOlLhsSuB4
hob62iVeKxELBBn1peNImteV7QvkUq+JYjkF9KuN4LBMiVp9HDznZ7cbPtG1o8mfa0av2DZoKJA1
AVBBaOMh/Rhw+8XkQU3dG9gGCabp3vL+/UoM516R0oUdyMJvDzQaTnlw4ZU9dpwrcUPga7rit2df
8v6bJy+54w5o2H1isgPQD0EWGq9dZ/ak8qbUBjVkTB/LbC+vSLKviYpBh1NXdyKEpHDEQRJtNzA1
ScDI8ai1zRntB79tEeo7vipXhwqm7Bpcn5AJoeqYdXZtSe9oEAAadO20a588VF/hlFYmszLFMd9+
UEhCv+WzM0ZXfMuDMya8bf5xsugzfeGsuT1sgcFTwBukq6sssuJsn+6UmP70iZniCQmn71JA1hje
goODE9nwl3B1bCdW+bKz05ERoF1/9Pb3EN72ZpyiVOr09mZArDjnFO3BIvyU/bLfcfawo8NugRS4
ggxzng4bEGorqQ+Zz2Ob7W9S7x42LMNw4r+96u2Brk9T34ACE0dWuD0hFNqpZQ9cvYoKl7BkGFrt
IwHBnjBszLqsm+XgseVvUdmlYltXB/UVGN0j/tHYBtbKUgnB0efJe/nAGIsWEf2P5GeDbPIhzyzA
rQ6zkw8ZCbylOaSmV+80KFx49aLHqGGPwosSxmQHSQOUms0fniQGHIzCcQROByJ9nnfAgB8jEefz
Ss//XAlf0Kt5L5xBcqcL+FcfKsiNGNXnOs0NUdLJPpqieKlz9JlhrZ+uW3uvpOufwV8vwVXyDiVW
xqSzOkawqnvGnJlSkW257J2vIP/7NL1HSIKmJq6Pa87klTrWdw1qbPDPuaDTV47Q9Qr+9LMy59Gw
5HdjgUPmnNpbGVOYRh9LsrCgzk/HKbHbHH2VEvPusSRyG9RApzkeEaiVsPjPLaN3iV7hwRSR4ExY
6itqHz57yPlFetgswwwh+GR/lsfMvkbBJ2SpHoGanVznx8l5lCef8Bl1Qxrj9yw5hyOzEJ6pr5mK
xmJUqaujBYvYlXB3pqMfpsfxG6fNwyodv4g0p48fS6rNNKBOmiv+bf7ZZhM6AnHn9unqFGXrKqpg
bbtOihGUdZEWanDSwgb79OCiuHYds8vexMeHsjM/nQO8TV5EyIBezildGNJkojawAsKa7px/xcQh
+eb4tdTHgoZMCaGqMgAgIFSvmnWO+Enn9gs3mxgxFD4uStVurMSpyzgu4JSEwF8Q98D9GeBWOpUB
jIWPgTwmnTHVwexsIcwNuyEhy6GR2YOi96HbPTiE+psr8P6fgvJvKKi1wYwTJCAjBlYvI0gjmU4t
wRfOwO8EjBv6AjTGUo+0kUZ8rVU7RsxZQWSB64+IV6iutKlUeswLxRI4P7EDllrcIZjjPWR6JyT2
Ujwmg9SrJKBAEb5hHRLMUMQhGNNVRLlH9YpZiMnfiHHkCOXggM4iILRECI/0u0fwv1AAVmipI0Od
Omh2IqSiXPeI/gc7PI30Xh4niv/5IGTRi/TcuUQG42FU7yGxnQh4/CPcl76It0hhIshbiXGoE7tS
irqE4FTdPK7AlemjYmFFh7jrKYMrnGSfwWWYJvmicq11CpeStGDqxZfsr/i+yYcom1p0WGpRCb+w
COiYb8uQumESfa60+ANH61hORMAFNA0+CeNufF5SuzBjTbVYILHRy6QupFmuqB4CD6RDaoqmOSxF
VSpTBpweFEsxStELxMe5NcXl4bHEHYa4jLGIffiA+TvjKCIipsGFeJBHX0RQNSEoesYXgguKDn3d
p2OGqBWL5PBFzYhoGePGDmTK+3jMABHFKRgKR0bhY0sw0clprpnuY1lu71uWv4ytpZ/pdndKZAnR
Qqzx9GB4vnXidrxQI4OT2WXzGuEjJoLEGG0gwAPeQmbi4G2R78I3o13M5+pKRagYl8t0dm/Ls5NX
0ELTV5csnOD6x6Lv0BsfYgYo+8w36c6akvjSM8dqTYdlBIWU6xVWHSdXbOYiIo843SkzNeE6psaU
iCHF8hFCU95Bbop4D/+1PM2JOHlci3lmKcWPLXku9eA4R0bmtV8MD+Z4ulHGnG+umMQHQtggKuWe
FYxVrNwyvT/wK8E2IcUsF9zGP0pUbllkqQQ6psyySUOmPi0+ZQEUFdWdvg2xfhZ+NpShPYJXAEPt
BMIMROiYFZ14F8pE8dSRLii9ZEK+ErdrBNGzb83P4WsgopWiMR5pk05S+PJImiM7vQYK8T0+3HUi
ggeqWER1wrHiejpCLfiwu9FjoI6gOK5+MJygUs2cz8VrftEjE0DgQicncGsXKl6EQCRnM8FWZGJQ
IafOqHdAtTuR9oc/ugmTfjq8+wbxQKWpCVtrBBGxT1BJYogg9SDeEWQWBSjWFKKrEP51I0SrXwTs
m3jax6O0KgzRNE5nzMzOkSAIhDZBzCFcCRPCDO7/6OErzB9i4oPylMn9NCmRt8S0dQ81MXkM1YBA
IyHiCy1Mw4nALen4TWNasRl8sLpA9S2CkGQMS5xvmGJSF185D4XCphN0YxZQXws/oYEfYshyeIny
RKxGZmBN8XLZf0JeDeeepHRxHoohaE1ujAZCoVIwHPmm0jQboCUjSMsHwseLb/xc464oILMAM4N/
yfpq8hp80HAXMXQ5Q2mgYXi5uRhE74NzHxXAyAzLSSeEsNiTJVvgZsroOEpjc3piJY0PHjA5NcZz
0tVjnEQi0JLoaFFf3CMQnYNyLi8bH8xrkI3MqT49R1rwWcns5JbWDCpUQj6vDnMFZTf6Vdl/RGA9
YBZGgRDeozosiECcZDzOGOPCNT4QCr4z0Ymrbfkq8aSVsT59higmQLYF6B2mUM74+UCUDzZb9BrS
+BxJQTGvl7VQG58qmyDU0w4zbmRRIpQQGVEWe6oPXTN2lKKfDyAG9l/oC6wJuyQMYfHN590i4o4u
0okg1MZpDiZNItmlayORwptvxnV4C6sQncsTWqGePr1t9RgX0tq2YPeONNYloES4fuC4gXMKEFie
beGZpthUVxUedNsKQPWF2FhA73VrNJ7GOJ+fI9Doy3QqippH3NAsj2B64DpwdV8Yi9Ao0nhSZNAo
OdGxicod6tiGcv+9zxKRpw4cIpC9jP041gV5ACQ0SONspMc8Fpo714zRb+FTo0Gc2YS4rY4g7B3g
itoMOhM1uvoKQbm7gRmD16OJ1KWo4GwkQt09w8Yn3ndQb+XwlMi++q25Tnh1qUf/GRx3orNwj18O
QMG5EEsHVaiMK8oBD/r4BN2r06R9OEJ8OU7377ESVBd8io3Ze3UhIjiwVlF55rSi+WoFMmYf+1bw
XBaoooiy91yaU8CNh/mDiau2iRY+Az5pGgIgmKLSAskrIvEdMNtmaOz4BuoL8Qf1YiSNebWRGkku
ZLw8R6dHP7e0SEG/PWEfjbp7meq0Aj3+QEJ3ujq4ghlo3I2xObX8xsNvHKxotlTGxk4JLsvL8rbF
64shocfHBCAjj6b3rTiPzgPsK0mJjYF/fW1/HhwGdSiCnN+W3RXdO6AmU/GevlD9vTytr/WfQcct
MWLc4cYyWSwvsZRIOEFDDj+ET4HBlk6N8aFDt5DDMoL+inyI9E2/aULRWPd5GT28TpiLMZtIY6oF
TKgybrya8PEl0cUJbfsnhSo7jPjAiKhCUMTVFq2hGOAm17oBfgh5xICV8Ga7bm+UswqfIcDLDPfv
gNLO01gadgP8SuM0xiEgqpcMZgpBxx1bY4GKnneDW9iZ1lenM6UH5M55TlnoRcsD6UJ9CkZoqAQf
OoA0rEJzmo0YtZE5vVI78J8OrVmbPffFdGxcdnDWeG7FsMBp7bQ9RMYOgp/KZgxWYbV8I3LteA1j
xQVzakBDwRBD1Tkz6fwN1azHz5Bhih5oJ+24hbi/XFiqsRJAUT6uw3rZvisDTyCtRXXctkBoD3tu
qpbo6/l/mIt7t2L0A9EVg0FMKk+mmTmElFNzykQ0zyONB1uz2/JAI+l0a32aR0yVZFBxi7Qq5qJw
KHFDGPdneM6LKs6cbt3L+SVljnuiMmUepLiBQ4tIQ1wDmGeW2liUHVeV1ZnpMkuI7jnBxWwgkwGx
zcYI67SrmDul4U2Eygzy6Bpqo8OQ7yGVSmluYMbFfMgZXjH/I+nMmhTFgij8i4gARJBXZV/cq9R6
McqyCkFFwAXx1/eXdvRMz3S1stwlby4nz2ENYSHHr438n2xyGWRuzWRmCx4ktqeUGNk/oM83Ja2/
HThWJTwM5aay5sS4dX792cEmos+qBOC1yQ4vkwx+NgRPJkrA6g2h/ZD55viwCQTjlqspTu7JKXCc
qOAgrkdkGY34PJHL85ZBHcNMcWGinrQDMlaspUAWFmtR9jNLz4f/cCnmD1EV+Njb6Ew3jzxnG5QY
opxLYePSQdCGPZd2pIheP04MTg2WyvTOKUCBGhaZks7BxsMqYf6h++fidDbz1YpR4k9Y0EOqYAp6
oR20kRIAU3M0DMWd2zx8jZ2LlYq7qEo6NlqRFMzN6YP2ohjsTmxgVRV+RuvKrE/N1s2niB0leEET
pFfEoPsn95TSzHNl65IOL9M+xx9jjcF9TyCDKSfRNnqEtqdBagsp/VyI1hvPxppdo+zzv3r69Q8e
kEuAqZsaNEGzSlkPh3TLW5Ff5lSHRvgbqZZpHj4iHsMDjxB2kQi49zk6c3oL8rE94cSFk7JEc1KP
snGHpPSAW2fzPnNJMZROctYEK4VYniyltPR5emwGDOX4NM6Xl8TyESQLM7ydCzLipBuiQ1wCjb75
VdoF2QIkDc06HbLc95jyRLaQNUwvKMCJNrkmSiqV//70Eg8QhL8E9hRrHjqy7bBNAfx2M3EDSPKH
57CKpC5hM0bKIoMTEjOGnx0RIMzkOi0dljdsKrdMzsk1NGl/e6Qql7ITjvkA445lZe+jna5MoK2P
jHT7fU90R2zidk496J40Y2z6hzSLqFRL5JwoZpegQd+e5Af83WVy/iwTbdJfXoIaWyPPabEv7LDj
4KTPFCM71qbapsceFdurz+uYLS1bvRXaDzEjbDjgeyvsNjuxP7VCDu8Nd6dAFB9mtOVYkQPpreJR
3cGu0xkMeREDWOKkMbMO7aaOtAfiM2Bo+AtxbcjaueBvPDSBOGJA3UfGjr7ShhEZeJp7gKtOqIUf
FPGBWygcRMwl37PDt/EA9cgf2DKBWEz0E2hFz5FANqJTCG9QcMULAD0TEGjzic6nB7yLDqH8BQD2
gFeUVXjHI6RY1FBrwjSFincmbuKn0kKghGIC9MDcUSfltnzlKousHz6Qi8RI8ZZY5+Bt5QLerQv+
4+H7e85x1PuwDVhsO6SNTw5znJGey87xD5yNsqR6rsFl8epguleYHWgFYpYtMFdWwu2XohWnnvxS
vFYc1DtG5v/x0LL75OVpLOPJFUbkP8i+Cx6/jX9mDTOiDKIBDMiBnyy+BKc1jw6VC9/keAka7xCW
nLx6BBVszzHccnODar+jakFdCUtC/0oHsRmTesHi8e4y6ofoccH1LjCwg90pOlJZlpFBQNdvJz2m
M/+R0ZA5tEkIvCKy52QEmD30RKJ++OasE9Mg0yDLQFb//+dT4SPh5Qi3Q6DsMq5KKP/yCUe+ivHk
lSktMlHVTyMcDDEdGjX+j+rnFBp82pp508ZX+FW6XSALveBZOOsZT3kqGZaLQ0o5OMxgamGn4SvT
5o2kILIZLOtQoPIchDInmJfokL6tNg9C/0obo3vuXVBuhBPa70UviG/wSqjWeVbI3K+kPUPhMnhm
ITazxfjLypl1O3FoMLUevhrTaZLdlsvJKW3LJw+pgVvDNXTMICUtzwJKjCvFKPC2iqeFtRtnfwgZ
+1eWpuweeR3OOf5Ee0oX1HhoNBp7NuPUx2/gGIkpynKWkaFgHLCwEBi935O8kNyMtrrCBbzjy/uy
kmV85aeAQAJBaNUQz8vcMObMBT5CcNuoX42nfomjCkko+0MegL/ldcVblO/LOSg/hySNwipOJYv6
fTuemamR6ZNF3Xj5X8fb8Gr9Uc1Bgcn6KcTew9+YqFFDVYp7ALTZcL5xvSPL5/9OZxg56S5/yKt5
fERG40LdvBf1KK4aWBOmBfRgqPmiYHVFixMVT4ZW3gAPKhSP9saDYN5IIYYAauSdFV9MkfgnbzPu
nrD5Cn/CD/KqH43nw/H8/zo21XKNpd6xeGT1KYHsdDEqDOR7Y77XtYFx5J2r34ojVwl1UCgsAsWT
LYzxDR7mSPatXOP/6SHbnVeFASYATC7GjWE3YeN2ZWVgZD2Dn2E/ePT3AcpIIj8eNV8nV1aNTBX3
YkTYROzXewzR0CF9QODHi0J3wNaavuei4Kg3iWFwB1kMY5k72bXvcT4Mg+YX2nHWkhyLPEZMTCtL
CpRPmK1kGB1WPXhalloPKTJmn/iXrqoYr1r8SnYd49zhzpg7EMVfwB9UOURlR8jxQ0gZmpBrAu8a
yfNMeR42ENZVjj6+KF41xg4D+96jFl4O8KLxe5GKFyj7hlCeh5bhlgvKSMq5f34whwwa3i+Y9YCm
USaeOvOIyIvrhmw7uZo8ulgTc3cnWnxblWDEadYiDcW7ypQrGBMZc5VRznZ4kSxzsb1y1NSyGPq8
tUQdLVw43KpKJY6Sp5Nnkic8RBwJf81F+rUYbvYfUFl+ieGSmVMDwKkS5eOmghPBlWbnVL+yp4gL
2beWnDj4+zyujItcMWivcFm0MZc8RKfnqPptZBl1RKRck3GUj3EUyIqT18I3ZoXIKqEL5giMmAcm
nvklhOU3HlcWkzysFUqbHblrhG8kwsKrfXu0ffx2iQfwx4uUOEhz+Ra+JclERw55+QsWliwCiZRY
U7TgYG8YR/7hSTo+LGtWhpmZIGjnwZkM1txgO2IFEJ2NW7qHfzn75AhVpuLZtrhi8lwsUD5D+AEr
r9gZNoygORgwPBI+JmuFWzJ38uYMk0RIEjzQksYRLi+XeeRbuIMML2tQCfMJDjq1KGV0qN4Hw/91
JCPDDUN6Lnv8522TZd/JeMsZy9BzIQk6CXugC4akRxYsGyLm4Zgd6puy9d7BC0ZZAhn6Ed+5HZkk
civYx/8PKu6FDAF7hl8s2EMkz8+ky72YS2nMh/aTO3DZ85UwjJ2CO8g1prxLPskqRx4YN5VKesrr
8va07zMijAlv2gY2BvhE0AalQChgGOaCvzkxi4zzgSjifcyW7zHaurit3Dq4mcKVwqOw5WQuGej/
hgGHxKenhwfl3qxx7eLJ5+nT4qccfJgu2deykvgptkMOlv/REiufh+cR3qvw8ctm+bpxQsvalwH+
7xjxul63lA3HKL7PjRoDJdtbjOyFOO20RmWKBdxRkOOW4smALJIBF+slG1Be5v9pIme/DZnXkCkb
EFLJw8nSYEhZHfyBJSE7e8IykhfkPjSJDIY0GBEzWf6Vc4K1KBINHDbse66AQTJIMMkGxQHCOstj
2vz07bEwBe+cB8vBwk8Wq6Tia0joJLNNeo2YmRGVWZOlx7oS/01MrbgJsj94CLGE/L0YL/b4e7ne
AxaTmI3entQSL4Dx46t4t5hAJlrMloTO8uKYtf6IhJ0YAvwMzAcRCv+yCLg7YTmGhceV98UnfYc1
/w2/PJdcd7CFzIsTCA+OY2W7e3CsoL9F6wmbjNXOekxpNPm/07CUe7IYDqTZsNy8173sWbnSe9HF
OgGo2Dp5TDGT/w0Ba+b/++beQo4rjjPZSneU+t5T8471ZbmziAngZYWQJxMjy1tzoMrTv7cbJkuC
LQw/e4ADLSbVJjaBj98OHFzcsaQRWNYkNr+VYOXtNbHwZDvJouA/4sDKuSup0RK1Ru7CFL9PL7qt
eH0OMZl3Ov3YH79I6sGZwSfepgScj8Q4u+Y9jYOdEeBSMXLkqFkksit4UkYM9gz2F9+RjScmXwZS
nIb3qJW//1fw41dOXeJB54RTI/6ceGBFJGERxasQJgh4vA5hd/WBWM+AkU45eM+ICBmQvUA8R46a
tdWkDdX2frDPF+Sz8VOYH+mzFr4DJX4cP0llwj94WckBTAb6F0zfb5lHxgpsx4e9xN5gVhHVQJKR
vQM4HW50hwze0aGt4hPaLWKpRH3+zGb3rVNGZ7hLIuYQyFJr0S4e3QzxOfrTw/BTecAFBrhOd3qf
31PUv+0Q96yy10dqTv7rk1Yc50SX1CKr1rfRms6qYzbd3v3i25xU4E8T+1e1ousg2iIxQUPeBZ7J
wy+8BDBtDg8f1UdDhgJ68wXlId9ctQuaKOh7uaBdJZrTTXR07qteCCsVLL8fFQ4zGjiBhtZN492+
i+EHZydmYos/4xizww9cX2x9aHhH0DSNbx5IGqDuoyJmCYJpCusNoNpuD0GQ4mxdhoe4V3QQJhWF
gq4nwdD0AMc4TR10WwHwphmmTmBQF2jEnUTP8xjrRNKXBZ0mOliIDSQzwDxTNHU6gLgckLm33s4/
Bqrr2PuI7KYDcU87ioitIVMY+PT/HoCzjkrwdbgV3+fvQXrbaNS5fXH46MoM1C99dpreP8Dq/G4d
avL57Ppwuy+Kb2A15ycQjepogk4GXLCfdEqisey9fuBBfwHCroEquVyNOchd5Qfm4ArsFZDA/cAA
kgEc7LMMq4Nz/VOGe67xNdv6NXK8NC5CeACOfaKsi2nVOI+b2x0DqhBfUEogH3dSAgar81G1QGMR
VQ97ZAOWeqXmR3/fXw4gjsLu4WbvLRoj1/pYP6BDP6xBOSB58xTRqSvERLkQQaiUqEPEAkwowUcm
5LS0G5zc/tGDfwD46tM9le4H6KJieBw6hxBOdqjB+04GGRf4IIgSWiRyJm0/Vkdgx4atD4MY8HPY
/YEoAjsQAZIjN14RSAX6+D5kDyJmIBoYfSp1L9capmmGmOioWh+eeIQlwTSpGzOanX5JhQaFb2zR
hBjeIY1DcJn8DIhVtBc2/LaFkt6IKtPrfX5QB0CKe3j6gIDxCiXksvHNSijLSD0/hOS1B98Xgp2G
lxHjzuwlu5WmTDrgrWF+mtE0AAgVHHadqM5zbK4eX5Dnzvt++ZklHbB9lCDJOY1464GXLzikTvqC
DHUlBLedOsoujll7fQCYYIh7oZOvygFq5qPCcgvNu8Bo8XNbMB2mj84mLtgHvAIkChCHAgPdwkDp
I4J1/cvHsLAzr+jywHWhRT32JjylTjFrW29x8v8o4Nx6ooIEq8YVeGDtlAihopuQnP9KYSw/n3zz
L58PviDNhNotg+OLu45rgNK7I6WUMacGwXnzK35EWhTOp70U+0+6BpcYQjpouXYgkFlCZ3qAhD36
ubYzX0016EQj/SHM7EsNcElie7TPAY+gtE9dmvL214OsURuhDGrtn5Pyp47Lj+1cH58+iMb6G25D
+KRCXYlT+2Wh9lt6sNOR2X/1R/mKH8HAxiZKG0WkiABq2pPXPTjTsAPUELVo3qjyLn57d079wNAR
kPVZeOlVRPcu40p3EII5VlPtJ+++4FjdzmhsluqNxIUScbDzCXQ5AACTg1+dFPYEgM71ewJHfD3X
R9gEgK5Qc8DpGSiqgxgFeh5olHGkKsv7rvLJYJ+PYK4zxwEWZ/Gs4E2JqD70asQ0Quu9xgZMqp9S
8fTZLWFIFTQCSJfbuduNWtHXAPVfjR4OKjgvqGQbUJeKcAVfdlpopCYtlAvI+oswhjuxojfMP3Yu
Mx7Coe83sHqVRBrqCs0MIQCpbo7CPhW9IC5sOoMvg103rtbQcUJwOFYmT1ScKAGiinoYiA7QLR/z
+rw9fThojE4fG56gKtz+omA10qzUR8vTYqBREWEVoyBjpg+EpCKEhnQ/37W9SS+fQgH+lVu+WSN+
CROpe1wcoAPntK2E7gLyC8u7u3k2vLvsfzsfM/J9umrpbigKWsU6PCTFER8fxN+IvHyMf6h5whMM
m85zolM36+I/iE6m2t7hwV+LF5Tn8Q3MoLuddbDbYmn85/DA3edqFKNhMt1enCcgiMFkoPpgyUZ9
7/4c7kAiq0DdcgjE0Ey8ZzMYiI82EtDHcTZG4wt7qNOUZCOhCJ8sNDIVFLsUs9GzCVNIz5Hm8x4g
uoRqxmz4XzS/UFnRUP75YCxxhq/xmaPPI2KCmXn6WkA08xCpW5g4jb9aCw/7KmySAmb8dXzjMFiy
SqTkna8yLzp9gOV/TtGeuEdKIp4/4PwZxsQO8kl/X6O2zsAI303f6+DY1v0ieYe+OM0SlBGK4YwV
kY5HJV7sIcIRfzuYfEDyLKi9h9SLIykVS2FDspUZXEGPcBup34M/iI6h5szODra6TC5/ZXJLJPlb
Jsc/0bxLUJDhD12kk2biRzS7pffokEi+RvJoknG9o26skE46kJc8JSfE+eANEiLkHIJJkqBdhM2V
L0iuqYvEWkEfhAQE4JaZJSK58UBb5mXcFov+gpe9neEWNRrPnGEPUCHyQHMUEdkjBHyQS3P+tA3l
i1fwFNFewBiN2zKAoNfp2aSbnLmeZ/PnmlmbPJBW9gYnv1PdO6jUYaa5cIVeqQhWQ2VJbf9VOEp1
hzuqvi4aiF+dFkWID1gmZ86VvFiAVDvs+uGTVzMDC8FaOzVd25mh7FB2Xt2PW3vq5YfRpCuiJxma
2jMqH6+NdEMDS+SIW+HfjGSHa6MqC8w5wG6Cqc65SmLJ7i0qiGQe7hZA5QQ913j7o/gD4DA/QDYI
w9zrJ77F5rTM4D3yZ/urBDRmoP8YtBQCIvfoKwdpS9JUa119bA2bJXxMxaZciheBmEEkQ+QVpksz
EJ7KYIRcC/oTyQ2gQnpyPHSVl/R3L5dn35qrBDnqqHtGJQA9iIu6CIzhPb32F9ru/HHwLiMkO2oD
2+defh7NHBQx0Cx6KI+jTPfOBs1jHlTK54FbgOULVPZZtywVx6qcSp8fnmNjZJMqptA8QHLdiG7K
hHY9WuzGKKDmcxtP6itV/5q+ex5fSxCRw8NPWTsX8srotiMLBQgZaY4qHMxiRHqM6EyWjzrT342O
ENRI+67ROrFxSy4wNg37eEjNrLOcsF+n2hqqaBw1dFmRG2vS/mtcbT+yi6slaqqao6xKwCzi0CnD
Geco3XWvmXHzOuAy17TfzAZIm3BwRejlVvstIdVlrq2Wk2bSEBCL/HBxTTWEMCqefYhQe4M9PZqg
8NFcSRvKB+HNe6zhfo0yLUW8NDGz1HgFxbIvjmh8WGalKxO1pLwa9+3wOHDWj6VynPcGwVdsVmP9
D3eht6zqpaq4aYPJN4eHzjP9CaoCt4wxPPsH50l35W34hCHp9+pfralJ09/cuq/revpIXtDQ0IY8
2GUquWqUoQ4eHScD/6GzxqNiimgBnWXa8nnHWgGsd63av6bH0z5vRkgtE8Cdhh59hHQtdcNb7/Nw
+IYfZKyOUJ16rPOgZK1tDovix3xytsDc9MQjw+2oQL3DQvbdp2R79RCM20aeMcrjk+NbuwbM2dFv
6cNQoq3/JYKI8Bk7lf2xjXbF2vgcfH9xXyPiAIX1/xV4GKbB17YcT3BlK4d+tZ+XhudbG19OxGlq
6sFxxU7INaR45MZVglwPi9+LDRVHGsZ1UT0w/e11h6YRKOL+3PCx9iq1muj8R4GwnKLdXIR4AKIy
6U6gTi43x88q+z4l9qLl6Mfzfdo8hgJ1MehlOmsXyL5pcPX35kxNsbZzB18UjZ2tHSvLE44gQahG
6xAscDt9XJZwhk8uQPEGgO+dpw4DYHBCMIK2NnqOsvQz/+4vdtScUaOLanOI8G6skMNiBcdH1C8h
5qJ3YHE23K0HqH6KIplqDPPasx4j8+LXpWPQjmaHQLpROIOKHX3alqOMtBzHCYFS728QIQKGDT15
u17woDPWvx3cDLl2KV8RK5l01FVD1yb+G+0p/UGK4FzofTNj5fRVclzCEKBMNCCjU8bTvq5vlwlk
wG4OP4nShHecsOdluD6/gvzx/Th5JaTcrwmkzy9ieGBXdPYT5/3Q8QGFhptaEpSgUkMl7fpy8Vxa
cxiTTLi5fWv3QjEz7Mx1no9MFOCJcqyB33Zu0TioWJWJNWGiZfVC6ulBHac9PVWw7/nKO3dMIcce
2/fynFwGiyOUhDrcz/mnPjPwyWD8+xR9Kxt6dSjpiJReE5W2yNVA/VYuX2BNzuNJuSZsvEZNEyKL
53AeZ/OBb952LQtr28HaghXwdPe5gCX85NN1MTJ+sS4TGO0UlKMuCs0/viFAx2o0EZk2qw6JkRo6
6RpHdakdh80amVGCvPrsdvRWeVe3XOclgK39PWjyKV7UHhZnFlgHIx8jvv0z9PR5DRGwRW0ehNc1
6WmsySK0JtqPrFRyFJNDaMzshT0pk+3MpKp7d4Fx+NYEKbj1c23Mrn8WVXGSi+n5s89PT4kIiBdJ
sybgQxfBIqwncbVWAuNr8EE4oS0oqqeqf40GHwInI3eX2EGLLi7n4GMDOeROnz821L/nF1AdF7B0
AKrAK1ziO3lD6jTqvFJE2kW8cs5XwIYIlWvT806qARnqBBjauTnuUSLvbQRnY1Eu709tnBp+XwIv
WioJ8Cz2OTizb6nooz07QYUw+0Mui8IWYUikUobvL6kqLoEWJq9F40GDHr+m59VjY+OKlD/5yuAT
r43yvuQROE9/n5PmuFBdthNIMCMaCm3QQVGMsxOpM7ztI/otaccN5LWvEUUrQbwk8oZ9Z68kT5Ad
xphc5/L/uEgNW5vqvKK9ZAaVhN8MwAHGXJvWAW9/XBnAjnlZ/DaqAKENkucMcO+14f8BQcG9r5Ch
Ai8wrakb0ebJPbjx3Eoo9WJxZUwZlDEuKOP11pIHJHXZ4T3szDmglk0v1OcgjIjFlJgxIMNpJ8ac
6rnANk06ecIz8AWyCkRi59VA7OdxJZWL4w6MJghP8lGwhZP3mhs0H4ImIs7tL9W5hv6Hjw/PKKi8
s+LF4JDw8wpQFuIIgpVhLRLt3xA3g+q9i2Q9DlI4Rn1tok1UVCmjImFFJXdmTCEPrAJYIbPQzlgr
nT+4Dp0eiAKgAjlPlIPnUsfZTiCFZ6w52RsYXuUN9gJEU/YWScqHQvwvVSWQRAyrNiWOWfb3jcdb
aBvmYn7evaY9Rr+mtEoRFrW+kBI9sxaQJpACsz5nyMYs0kcfFCJ+I9XJ+XOqzolTybIcWXq8uoyQ
ymC8WJOX2FribgNrABhmjFnIvhR9mBVmxloedzwb+YfYHBcf9Y7cLpXEUCA8AsWsUTum2APej0QN
GE+ciQ+BgkkX8HknsC7FO/CTyw7I7ZjdwaZjBygJ82zv1TkTEfb3BPukqmVdMXGrnEge2AHou97+
hQpKnO8Q7WXxORaD0QMTxrsKFlSbIg8TsAD3pENk5R7S54aQl5IyRQO5916fA/qrqVipJa/Mc6wE
3ddn1TCKkoEF21mv4LOXCQBTuHrSAhfWO8BvUgDiLUnhUCbFewf5zJA/YaEfyTrMV88NexTcpeCc
cO+Nub3sV2SMeHgW5dzeC4k9FnkjkBHYPRiW14aZB1HKbn5u7ERWMX611Jok6DmzRiqptXLtKfQz
iFdI5qdz3guqvjO5N1JbU8VTx71lLyR6H7PfSAATEJdex1i+jeDMWrx+9IK1fI84ZIANiLrr4h4B
6bhtrEQQHSe8DeDSryEJIFaJrFK609hjJQ2qM3JlsMjqYw4UTOCSrYy1ZDPnDJ8xZ42BF2JTklgi
4QKaj8UpvJ91QEBOwqsiYbLMdu/dxYdIofG7CcKPmV8KEvBKXiJ573vGpJUPXDBhxhz0LFkVhXiP
vxUsNzA15kur+DbvidWB1nQ7YscC3BNhmwH2saVFmoM4m+dzVD2nWmLQOj2E7tutI6JgBz6pz0m1
R0P+tjwH54AInGw4OPTrWEMPmU/dwNvTsMAvbKKnTkC+0TlZgoSng2ByAVrRocLzAMF6Aky8XVOo
SgbQE1ycKtK+7cjytx4dagDRWv8VKOk1HHggllJzYkweIOnxcuiVi9X9ILmBEAxuUQWLSzAIe3Hl
cSxDtkGwisYOp96PgJQ6MiOs0ve+DmXCyTyhLhHRsTV5xPA5UZhLt7QD0SS2zFP6zWjzmZrTyxuQ
T4tP+Njl0oJR0AL2CmhMiWj0uoxegYZqTHpJz88h957Us4zsZ0CU8gj1b2SsxyUIyPErMb5tD/E9
EzqxkCDjF5d7Qb65Sy1C8NYvtGE1QYpxheN2x3fj6sePw+I0weeOtHeDA60Fc5N2fkSzUILZmNOc
1jV6XnbSPqjT3UTTww1JUurDQRb2XZ32NZteuEdgj6Vvh3wzoy+tHVaqoK9+hK7lFWUhQDmvT7rJ
aaevmbQ1qNPcN0P68h5xMckZou7DcHvOi2zBeQ4j+hjo5EyMeTYulkRS+I4I9uCFQmRLlYTCCat1
TOdM/KIbVkfULep90VnEciD2CjR+fwXbkBap8AiMi2aOYlEtzhEpHzocyuCYZNz/FktLxGly+ThG
lneaFrQSVV6LVswxwFWNyJmzkPVZNq5IMojjqEfk8I5je/1gIbbj4kdZ2diY4JrChUUHUpIHlAfk
+3RLAKs80vQmzZD9QPIE8RErE9ieFfT5RcMceXf6uGbl4jy7fiCPxpRkXzQfRZe0XPSCcyQtuM2E
FH6bAvgKrj4Xm+USJs95y4Bv01T3xaicJvlMGgNpU5kR5i3ORzf7qiEIcJ5BManTyxeqgcwyAkxw
UDN9ffcWnehu6837dHtA/R8wI/SudRttThMX7WO3lTW+BbTd0b9Wt8NtoIb9eZ7mH/nHMaW1igNT
g8PKoaWwcptVlrb0/MTskOWLNkt1n6W0GWcpn6tIBU/pKh64h4VGA+lEC84ozfJ6bI0b/THW/Km5
dJ1aY1pzLZZSs7rtlPljdWF+6H9c0BZpTmmz5FmlT8we46f6NILntB5lvgKjw5iGJFZEYPKTQWKG
Ohe9WTSgscV4lNNquz/tpOmunx4+tZNT0cfSo5sLI/JabcNtSIvfXp2y6+npy+iSanYHNJhSaWWj
kS3jjRv66npzOjun1/Qctek56NOQ80tDGYYieEYVxk26639oz8+TYmU1I7aGWCedvriXT8NcogJE
M/m7/lhapWhRpEfrgxafjB4e2qUmz9kjGkyycAsM6rTrSCGlz4PHC9b0krFgcxnUd5PwuMPYT5ug
N8cAGqGxLINi95rTMXh3adCZ9sf6lFYmOoYb2mmzeItOGPKDlEJo0cjnR3qgiQ2jghEgP0LqIHcM
vHt7c+gczt+t6nLQ2EP7R3XJ7kyvqGXAyu7MOj1oe+EnWD7sD33wTiFJsoCaVzAC8HhII84/Wle0
of507F1nu4NfkxZ7Lbbq6Fo6k91hPeCWXtFz4KzSyHRGHaFbktmj/hqWnYFFkE0QGFbL2hqRNAOT
QQp9dVvjB6Ps7ZCdhUWJngveGzqDws0dnJ37jhMPSEpGUm1IKZXUZEZlCgwFMFOgB+ZCwywGGV04
hZfX4euIWLBHbw+FbwRepH8Cdw4HQyBJ0osgoGkTZwIH7+DjSYj/hSNPBwRoItxOeg4A1o3bWTfT
v9qZElsJ3iQpWqrjQJkFoAWIoV0hKwcCXLKtUjoWinC5LvkpPF2yq0QrOOtTAb9LfwyQ4KD4OkRA
iC4ONW60hZ4RGDMB2DyFpJTWHB1kO1AG/M0KJaK5OKf6GGUIaSfBz+Ck1zvH4CQm9ilGuoU/j6sG
5GEqHROH9DXFnwggVvlD+J0AsTfhYF73OZjlcH4rgJKj1X7I+lSgoK2JyIISsL2TtqTMoY9gPgmB
yEVYC2kHuVOrIXd/kR93vj4j1CQvSNWGlTaI8thms3PIxFf/jCW3vXr+SsxPy+vSanL1xRa+kmov
FrMXa/FF7GWMEh4IansxmFEPWD4Ty7M4eY8FadcZ5YqG3sdrzKYn128qPadPBaGjz2b+UOctjFZV
cvKK4/JCQZs9eDvN9HZzQ49guzlVoaLNW3K0sLF8Kc3mfiJUXj8pdg6kexlwkh1tlfELKgdW5iEj
IIKBq1LHRvthmp2TmcPj1bvXewtiufNHls+2pXs+BY9tzFNd2hR6iZbjG006Ospp9jzhnMHZxHI8
BBasDqScXi4HeAY+oo9G75DsChQBGQB6pIc78AkdzmGUGY5KUECP5pcZarGZHKD+oXpUjgpeCZmz
GnQnYpPqTqnczpy+wBqSl/kdvKLynBSgsDhA8g96caH8oTEEGdMyOFDZaD8ZqgzOUJvS4jltj+Oi
js5fHCscSQMwBW6Tu8fX0MLjrzOPBu/HZLuh2boY0bR6Ai5QLe4A5Mev2s/7q2sfrkLf1t2LBTZw
ZXzgZbygHiH7+Utla/B3mdGuHWQn/0liecQAo1KmRzvOAt1KhG6ivYweqmP8MkSoMCOYShnv9vv6
sH9vs8sEBYmSQhrBEtg7Zmihr7arlwF97YjaKD8k6Yf+0yuLSJzfi4DVQUH8ogUUhq3MRzYV0fTH
gbqqJ3lIyi6UZ2GFIrP8JA1Vpwqtixx4GeoTqGJb0eA4XZJ6pqSTwy3IiFuja+b1btBAQeIxQswg
rL9n9pD86oiExzwawOfIivf31nMJQk4xOI4ckvdKn7Rn2Grp9spzNyO1nW91soZL/JemTDG+Waqg
FePttHEEA8sxQcFwDEsNJGJp7m+danMlbWRb5APSOy4QKweAMK2ILC/SAyr6zy+Ihnr9LfLVrLrw
AMwHVuTFzfSLQ2IOpmjY32f33wc5rdGzQEL69POYGp+HjfknZAsoWmurclEsOCjAHHDQQGZFOXZ2
SXGzSLMfYYDxUVnk2PmrRaNYQUoWUTbW+BcS7/aQ1sD7a9iPwe9+mU8/pDx7M/wc32aOCuJjZXfO
+YFyg9dAspsMRscdY1W/6Icw56TF+AcjlVfk+hz0PjGNRJYEnaQWiCG/sjGsDuToSG5zb8pcdu08
Mqjq/JsNrRinUuMoqMNBrPh0ju28LZ0ncigGwK2g2kFXIY4Z8q9LZBF34JGk8Izz8AiQR2SjQZRb
34LGGrV7GJ5hgr7wY21EcIkqWr4joAKnwC5QSUkQGl0hZkDrcln5g9rvwxpI5HmbFHenBkv0ih6n
+HnyYVBuqa9Pz/AeIkj7Gm7pUqZC5UMBTOuTpAPZWrcRRXjThC+pRxWY3ModAcrR4eEObMeGIpVT
/+7q/SjPJ/UlwqDXF6d/GJouGAAKUOqYTBlhFZEq4Wqfyk9g8MW729aLmwLVkkWO5LUAe0GGH93s
nh1Qzng+RlsQCd8IkwNG2SK7h64ukwdH6S18QHfYRErh2TaQwo+H8/xB/gJ5jRphak5o2hL+Dvtm
r38eg4KKNJyOUQfD73PckShqoZ4Iy+n9u1mCDJAMM/pM33f86JLW1jTT/IoLwGdaemcduG84+Kx/
8S55qPnr4SjkO5tE37eIBnbpExUQTkIO04027pEtfFf9sRrotg8ek8szNItfC0nuQ3junMP2x4ZS
r/SptVLEIXfNpLNz6/GVw+I1NE3iZjezvKzyCSbK5c0YZc1Iyt9gokjxnhlxkjtujxL4b1469kEE
xY0/vsugUblEmV2B6kIfUlqphUXIuVIz2KPYWoAXOobPa8AaJYOMraGgcE1xP0mOIIBLAs/Ei4F/
MvO7C+3zDgl3oALFifjQBTm/hZqumaGyqhcrADoMNA9NGv0t2wyPFjustvB/HGUQ1mD8aGS7JXxP
qVKLvnlMws/1j/YPo+8VVNy+qYUewubn/Nd17BKnfHnNzW3U8QlgADeHlfUZUwK4u2qW8jQd7w5/
B5TBcLiqk1xL2+3iRUKo/da6VdZ8Ghy4Sm90ugZGEerm+qKGKhLtl5gCTXeKLlBG31yqZ1SQqoev
A7O/zg70przc+hxdTkGfZZ7pRNBo9HqvMCedbOJMONsZ6+H83STXT+adcA+/tNJd6wJBABSB1+uc
pHrRETWMlHLTAqrZDjhvZlsqr7fE/hl8t714gC6NgfNdsURUz9yU+8MyBxoxzr7sm0fAgSuuTp9o
9KBKCNfuYEgAk8Cjp62qW8wKVR/BWfNqw4Xm4T45vHb5JbEHy8Kmej86PL2nDiPD8PSnzS9CrqrW
I1B853YINctAixENbUaHQXDCS1vVfjvn/NISQn7yatR5Rs0TTUWSSLinyjmhQRDyANbiyG7xZe70
uNW/R2v0OI50rvgc9QpPG3hXSqKDBDX7Jnl069P6/nea5j2vPk6fy2fnXSD7hp5LH/gKRHNM7lAD
SwT103VK3w7kqPo1PJVwQz0qBz+7pSmE6PbltHOTLr2pAfsnZjoRQeEGEJC1HR5a7xhfWRswyJrD
S+VbcGlCsAB/GVADAJ4x+R2whTany8fZs/A4ahru7xq4yPLiPYvP3pY0kmrNqjVLVWOWTwtkgZL8
rduNdu2zS85f97Hdk+veexE+kFWGBiANShHgP76Is6cnNAZhdjt6j3Z5AgA4GJZfx+wjm1D8aunC
uvp2Dr0FjiwavMrU2tAQS9f2TB1wULNlqaY1fUhaDyh2ORWp5WdCZ4FRRTa+pOTzwEQa1zi7ro7H
GagX/fZ9rsYgp6g/UrU90RV/DNpmuIdQ6h9JZ7XcOBKF4SdSlRhubaEZwjeuJJNIFoOFT79fZys7
sxOypVbDgR82Uv17z5FHpGufwspThgAfrwLaovwmZS8JQlHadZwvhmi6iagrLMAMz7spvhb4cxGg
I3veIfPboSSShnk+gDAqAbxtk9laPcDA7O+pL2p431TZdGT4rzoK9min/uoU2p4m40ReY2shddVb
+UPbqXhlz0cieIcM9Z16I4qRxP7Sm9J8aEOYNUGCdKpBFoet+kb0lJg5Tfz+ghNoSeZBDPMXKelF
CCghjb288/I3W147rRezB6v9S/k96BT24L7JW0w/E9IO1NMwwOOnTFXUvOjxzyobnPrEFaMguHq0
wtfEVWQQ0G31FF+ncT2oV95+lgFa+LXmttKWPbvBeFl0jLzbrnumf81pghReYtbmijDpmCdezct3
3tS6WfMrdR7O4FhAoRoqu1Xt3mkwA+MpeAisJQCIrmm5RGd57yEyhM6Voh5Tdn3EVUHfymsbXLGN
gbKIGlqTENWXf5iDD1oWRwLIGW3OMx2su+mzCDGaolrLj49I7XjqS5xgvE2gYUT/hu/SdGNpXdnv
3SYZ9qZ15Qp53S5gGSJ+RNsHLZ7UG48G55u+koAmAwQpn3p8rmhzNy5OWKHzRtACXKSW3QfSFB/D
NyOU92s5hs9n/WOZLHgxgGPHlRDYUuuWKJTfN1Fxga0Pu6uN1zOqcaRywlYwp60Lyo4CKtK0hZug
LB7dszA/NR9cGd19zj98gfwCYEYK6jFcso+HCicp27HY6Yj/bQaKDgYPO3b8uxCQLk/EzOMFA2uG
l2nJZ/0nDs4tchtR+qRtCTnr3wG1WMov2YvyVEDGxZddd2sbWehd7vgo2DcbxfRK2bduX9mDDfSM
aHWzrHga7Tv3Zk1XyMbFzvhWrfX8myQByFUiPUQDBr95Mck0vzMgnmsjtP+hK3jfdv0ebAFH8Q0/
BXkJDfPrAUecwr3qvCbaZQEWqa5x5CYj4ShHR6OM8jsSoBuj2mc2quwe4FEzP+uqtnIwtlXijTlM
3iMF4Fpteu2zs997HZdHAzfuJ7GgnQuIwtG4e8Rgrf3izCf83re3ygMhdJ84xx75OnfAjKxLSkPv
NNAB3g7jdrp/GEcNdUZwHa69gNO+06RuXDo9t0udubfaM7pjrwcUVoAHJT1Z+O2HJvDtzHk/oxbz
8Pqgep5Qmp2UNfXQ+1qMWZiNnkaL47UmK3y3OSeR1HLc0Tqn+kq+42IalBqUkf4L6ghL/OXRRRU6
TuoujQORptPIA7SM+qmRhuYxpxBmeBjhwgUjf0hyKNvqtnDrz2b260xIwcNj7X3UWAt7RY5lZe68
bNsPTIdlpLwtlLTBASoOQI8a9Tjbl0n6nThk8d66T/YZh6yMxoamHWibzP2/BPEf57cuPquvhQJV
8v0YnsrhPPQRrWUGrG5QJI5i6ZQRI9tpiLxot2spkfbkkq4KKUP6lKWTyXWqgTO8gRczfSAmVh/Q
5AfuarLXaSid86PEBhpIgeJ2nfPrYH1p+kW2D4/51DjbCYt0FDfjd7O+LicwxmrjOyhNot95nHbD
UdsCN+2waLcxyHbekBII0nNTux0WwvreLl2ufmCJPwQ2cPpOd6QjBJO3X8g3AJwPKooeaHp/1R+p
4xbU+QfMhuXXhDKZWDOryjPZNPdgaGLDl9owd54lusUZnt0zW1L1STY8fhCdsyjunxaB92UQhpGw
vuwezwyvsTHuo+Hp04Uyd20a4KFbGy5JDD91r85gRVEzmRPfVI/NSBORFL7wzCUighqsQLsHiuVB
eqJ3c0MUUiYfXd2M7XJMoblICnLOscsLvWRP7Ur168sEkXA42HSR9NcWIZ7lggxKba3zn/5BWaAJ
rMEj5Y0bgjUJf/Kwu72r/Wm5v0Dpozk3BSr4fN2lB6Q07qK4JBNL5pNS8fZKur0pzzR8afXAdcFu
DS8QUIjV16CsYsB4zVbRT0DIlfzTuO+6VNyFpuzs5fkOyQL4dMExhhLIm/wR/96aLXt6bxF1gXJr
060y7BNKV5SSKKEWWHEaA7dx4t2k5k0Fll38ghodCYOSPzpPlx7XHREJzXtkif7oUezkUCNJQYEK
qQzadmzYIkH40D17quId9cMUYwikndGfhzi2rB1QqiFeGVgMpJZf5t6c7JxYCAqYQZ8egdoPtsdx
T5dZaaLiBfh7gnY/zdjMk01PeMqgR2y52K4U3/y0bQKMO6Rn29d+uyO0iXtAAz/ZLM89c5weEcCN
Zv+AlI/1qLbSbdTMX7l4qQyq+bU4MQPj8hkOoYSY5YdlrxMKbJkIHZzMy5gtcN8MF83xrHHVYZW9
DbQ+PiRak+amngJQ3GgF9fEu+ViknzLbIoCjoZT9AKsE5iW8v5dqIFNt1dd6th56kk83naBQ5GqA
yY8kAfuNw5Tqq7btqih7E2reaPqvDCqDF1hznGmopEhuZUNs2erLfrm/dTcg+EJN2QxM+iu6HVQO
nbmiP8MPWva2SgltNS5us1xwYP8ojjqcQXONFXXu2VTWKCuP5wLUHjKgCHU6bLTumD6VisuRa6Ue
jN5eo/znD1iE/LSMxvvtkwpiyWEyQr8Jcmu3GMAWnx1EGFnaJP0TeGWUmPrwMYTUY9kAxu3Qreo0
IJZgAtC1tw/I3SfzhsI5xONvgv6s2YzqM6NiCyjoG2BrL4eaHa8Rtb+2Ly2cJoc4jte7v3Zb+EjY
eqSnIfPqZ660DpQ9wugNkSIV5YxcMhvJOjc3VP2It7KDQS/wWa0i4iPnpx/WShJl2UVF2Xzf1Wwk
GMCYXjMGVn8Z9V1HY/QAzDcoEMGt69+Kz1F+fUSxZhzG0SDlZFpKn1N/wRD9BgylW5mDb/eHBIkH
x9OWgFrFsBZO45TyY3q/DXU9It1b0La7XnZx/cH7YCC8g8EAyROFxAo8mDfm76r1zzKvWoXhNwBx
AJ3JtreOTr7BZ1mxSUDxZum+mNla98GKhH5GQESa8ohuEhyP5K2wXSLC1vyay21735EQw0FwxmsP
hAYgsx0A4ybkL16sR0isMFIWQkobB/iPqgeEg989eunwOwhnjXcTUEqJZ04MxoiwmpiACPm2HycP
WkQBuY6kM4gNSnMvVeLXlFqBdVrezLVes099b70PP1Qi5QtvWoVoNIlSVe8BQbhxPIL9GiAqnB/9
nq1CKf2B2FyLCEJsytfSv7mIOsVbdHeq/Nk6G5TEbjJnA0U7SRD4nuufDkAHzQZAwm8w0p6Z2ciO
gVsv19Sg8j3B0u2xhKoyr1Ry5vYDaD2GDbr0lDw+GnujqL7UPesgYB2vrNem8dnQ8kERlJ0P5xkc
dt+w33oEMbkttqbSr626Fvi3O7vDqnI2dwXZ0VNmRpIt5NXN2i2kr+ofZiuYS/VdtLwIqfXs1K6Q
YBEUq4q45RHqibfInNhxUDhfGTWdHxyskyRiiqfYUeElBfzjHi5xFL+Ztz0vZxNsNtd6AQZ/Kfud
8IKatr18MPpdXWzwwbKaQxKW3YudXvQCw2wULtzSWdvYK9ELKV+Lbm87gYzOyLxV+gv5k7RJ28Nn
H2/tHobLV64/kV+w76WQ4qt37HZw/klLAvqj9LhgQJPIkd6vyxqcg/2VzduBLBMwYZ9eJMRWpS+r
9LDomfiFT53TMKnJ1r/rT5UmM3QiFV1vymiJZ5lckdA2Z++Wl8NAzf7eb2pMvltfUd7jJ/1bSqMl
3xSGh4+SdGKjRvUaKaHb1ck2nZSv3m/4FKh4YYFFb8+5s1bfhheDV7fJcPt1gmYhqfnsHJXuMhnb
RiXbvX8UwoonphDrI6edd4el9+87JLbL9DVZkI245P0z0uDyP50+gebKVypr0hxxbrSJL5OMSz7a
2ygx41/Rpx6VNiSPmWeaWzigCzDSCKcJhzk0ab/Sbp03wWBspsdhKMM83TzkT/2+NTT6whTwR9hK
vn6KMzy09ja4OUrq7Fof+TWOrwbWUApd5tptqNSUx1o9jJRlkdBctenGfrxPohEKcrswXDXdZoH+
9PgljHx8ajZDRGK0cbDFvkffBjzjIpJiYLAre1j3bwjOx0wmsljYKVTeSGVJ859s8+vmbDr5Jb1D
3w706yz7WbBQmi8jMOeq+oI+Opr83/iB3O87RKT5nnVxnqcNKujK7GWz3+e+2m1qwctFqxJzHowK
sMzaoXCOGxiPWMK+8EVDdTdDJ+GNf1g3D6OhJrnwfe13LI8JDC40IKv00GJiAqfR2RaW5zgu3yiQ
ZrOfKEPxjBP9KAPxbwKbvdA4mNKKfoGkeDKHMVQ5hMpZwRPHSzj/Wy0QYr4MUvzaG7ho+CW0I1gd
b8o5qQ9N/UQ2TG2lW2U/2fNM6QkskbrBBuRBET/Nwn58rYgbAANbkay8gOa430LjYA0fGcJD1k6t
n0vlS5Z+gYLkoPEGr1jnX/dYSHXr71TS1Mead2HOKRd0QS0qc6Ax0LOwvAZ2R+Ypy1cPqCpx43Hd
qDs02fn1p8bHqp4GZukhEKQhspoKys+V6DiVwjvbGtwQfECtjUk3B+oTcbey1rKgDwkJE0JksD24
YRjuFFNAgz5GlEcVIqQ1C+2e017JOCSQQIRl2xkYLrvIwNRoxY2qt6h+HypQueIIPx9CnBFdIzLX
6YfGUjIc6RTfzQAMGykNxl1IdivryjwO03mB1C9tF0i100s1nAh4p2kV95RQf5Qx0qCh54ekhdD6
zc6By46B15Lq8e9rTxWJ6BL4qxnUlt/iYCe7xC+dm4AF6E54jTjNRX9EBrLVFAJ1/HbibNe/jaeJ
/R4UtbLHq4cfw5iutdfl6Jrf6cO36/dq9pF2t4+O5PUtISUEcr+KgzGjq+nrX4Q3sO6k5pPYKl2D
iR8hC+4VB1ELoNZ03AU7tl3PsMTiZwlEoxPWlCLaS3XH0oOkrXPviJiOQA1GOXFv7Zl9l4emtk9s
tHdyY47DDK8z7WUiacOcPDngCYhBTEaacHj8Fl1kwRwck8vN+AamkRRR+jsAmc5Qe4Fm1Pv5W7dE
AAUmymiSSNhFooBOQkmjjXiHmdEOXgMAo/EQC3AQwbpHOgNMBGa/kMpQT5IBsgXUzYAR0sHA/UT6
kUFa0YsBVmR7zCUd0a52neP0JQLQB8WNlGQ+fFSXBWrJSAinv6op/qIuxSgmAubTI5H1d265cbeR
PmwUg2mIRc6PqmKfBKB9BTF4whvw036zIU4uV4469YtWlXaF/pG/EUNCrr5nSBDQLJ88ZQ6WPIjT
d90ImUm54bayV9nnmvT5sWYIH5fpmfsm0UWmnyP1fiSpGUNhxXZIIdzviHU5lX45XTR4F+ma2rWu
C3pz0p44upMcz6yQzKTqI/WfZJ4Zfh5HTcKyFpUuekRE188Fwe/7ovnlhTwFN0bI1vEijsmHs5Zk
tOJCdjZM2CTCM6SoSl8ikjnJSYCbUPEtNx6hAA5Okv5kIU5Tb4uJyjLEot4J2vEZ6zrFfBudY6++
pOp77aC63r9NpNYW8CVKAujuUttowzTxH4+Deffy26mEqASSuHSRDUZYv8Z9ADMKeFqGz0yP8Ueh
+VHx7LVoqoP7EwHEvT3j4+C0PrYclCskDOjTD1kRRg1TSpvkAdlO+E94E0C7mLJk0CJHRqPDHSlP
j4Gnok6juKTFwwpQn+fdQEJMH5hYdN6u0u+rnaL7nJ8IFNe/pgKN+CIpTzMw58avbhcds4JuXWF5
kAgK0oM6Y3mMW6amp4IwnE7V/UW/B/l0vFnBw8AhA8A0HX6UiAGDtmmoXFC4C1hVy4VzSvkgjb7h
WtEWqwUNKSm4Q35FskZhWFc76x6VBZ4ZYddECbwOeDikjQH4w712xietfrldjY8GY0xDNIull/4e
cKaPKAAgjShqziscV4ZfAz3Axyfo2pXzooGsh1RY+zd0qEDD2CtCcl34YEMIy4UdOsoQJMDymq4s
aciN3qfjmtn+QTE43d4Hug/bZcKOa2eUF7QV2h/9FcvPp+5fr7nTi7zrjuZ2EnkV/Glk3NjsM1yf
1tlRfdVf8d2dkXVafsFdONDBVREbQjyjrZqh+jdG7NwtkqefLIdtx9f//HdtQD2s/IBjQRF1XWG4
1sqsHAX1hw++iyE2+ztlt5QNYA2sGPDydrkK2mP5RnWKEhyg6yrE9v6QfZF9TycHgDGMtFf2mwTG
eeoVx/qMyuqejmn6mmc7qsPwqEn1RHmeUbsLWJJkBnQLK3zxrLU6k/XSjA8XJO5wgnPh2FFRKio3
+5VlausE1/BN4FTXaG0oz53j2o6nykHxCiCJ4r58gLMz2EH+xlv09UaLhm9yCeQYFoe6gNdCdCEU
idMrPW9zN9O91AUWCWKgs7xNqddtoNdRbDZowRAMnSkwa2+3fYxdXAFxU4l4tTvV8dHnfFVqevv3
5zJfUxJDh+fukbpMD+on6IDM7S4feL3sYOFkEKkGi87tIPtle1jdTrWvIX6xmPt185l9AuwhzyEZ
IS3Sb+4ATKNZfOoOVJ9oSNObts9cECNIaYbiXOEjHEBNma4wgKJY99nQkRd5Mgm9Ee6A/XAWL0mD
dlmjLwDGHOJR5fY1pNhJcac2ZCaa4hpuP2T7fRWKGgqRArgYCCfU/BykLAiUkIGh1QjByQph3E10
X5GefoDYcRP0jilf0Mz1JXxKVc9ORKxGL4PZR65anu2LchxLgicAbBUx6A7joGdYFsMWSrx21aiW
Q4BPd/Kv/PlQ17Lwl9ncnplaj8d7B5Wp398Xlys3NB9dYSBV0MOZICUAAbBK35xW1EZ4N+xVP/Ho
W37Yncn5wI3ToiCSojvyOy8CG9PI8FHVc89WCKGzflWGM2KPCnijYAC3NW0kl+OrZ1V8k5vSGhE1
vepC7SJ+u4HSGqipo4u1FiHTn+rwcNtDUeIIIGUt0jMqSIlz0UjivuTz/cA7J4pLvUcDr6PQ30eC
fNhX5p4wSx7EAQiOgbgI7mjfbbmfzAhgfv6Li4CG7GCGjHg2rzkMgCk4xnrErxrIw5a1TPutWy4S
Gg5myCNepq36WR6VJzp2tCVQp6BFIUouis96QMzDFBNTFJhA7aF3+gTVha4V1YB7zWIiA73y+hQ/
8lospxlO0Bza4z8EBBb9QNGnea+OHTZIX7Ca8tlvWRuw+C95x6Hi3aB5UItO43DWj7r2CbAQ7o/1
DyUF+7mcD6PyTq9+vjAStfOS2rtyeLfuh5G2aurCOrezcwVfVg8SdAV1FJwwYzlSQrsTGhCLf2vz
65uerOmr3oCT0ViTAl2DD8dx2a+Uh/2t84DKff4zA3WUpFUMStCVUioLb+ME/gHTkAXBEp11CtBO
KRrvISWuNNL8TKCytOxKJyqxS3yl6v+If5XsVBuHFGdi/UpI+uixdGN6WQ7rECkBc6NNT6Z9vt22
BWIDNyLBY4F1A2gve0X8EjL52fI+bh74qWQHoEdoXqcG3eAwYUPuLJyh0aZCyM7yHmRtD2KX6hKb
RyKSGUKHIy5evftSFtDeGOg3Ml+Wy8P2NHP9oBpMXSMeMLU29qr9lGQH/dbjCrqV4jATNWWku92O
8nq9ocRMsYJeTQVpma9qyU/PZpFMTzmVZ/2qpVu1FV64/D6NY7IM6tWpGzM9JNi8yvjUCbtb1nGy
pGsOniR3FwN9hho4xi6xOvfBtGoeBOafmXIx5LeGX7WqS87sWpJ/jxi1F4wDla/Huu+ujR4uKbWs
OJp6V6/CeX4xh9NCOdA6FcU5Q0sgexkmUhPwsyCycWkAINOQFr3quA9jp4N6vhYaUmgYBzs/D0lo
JzElYbJHXGUxU9kT8c0NxjMBk8dBHrLY15pv3/1bHdbZgQ6yZbxaw3FSt720RmCm/wd/AVmjvchy
RrrYqJ+y4VJlzfq/Q5PIpA/pRWs9bI7AQVmQEmGKWl+zNeINz8fJAnIVVAsej+OUftMnAzK54JZg
+OivlP1T/GpRQyaKQpKhBJtCORIEDH0CqEnDj37RnBcLxLHVobMD1YIKFk+AdbGWiaNTBJJYMNmW
56vziKe9MYaUp1KbRsK4L8ewHt5VvBwuLIl2easqc53HV5v7GIlCfNaKhiLZVurx8BFwpxFiN+hi
rB4bERGfcv2aqP4EQuPj7ufP7f2fdWqpxVHcZmY9CCZsvEdYpKgQZGfbOrNN8tJ285onP4/xKf1Q
9SMoQbZh2C7S05B6bDzUZr5u9Hyi0fCV29EQEFeqCPNpqM5wbGkEQyilWNh58mapxIkWv6gX8H33
L/jx9N+aLfRFZHLgDMJePevyHh6psxwazMIP8jO91P5TBmNz8wRnHK0JJ4Rj95TsKrrFb7gw0svo
Fc/iybXPyJy7WHWy9umD0RoN5HwjAUxZorH96vCeow1CpNcyOK95v5/vxx4UaGt5HOrmsucsqAhB
SqEBK5cRDSMOADIj/YywRwJ+CopuBVVkV9Xbc2NuHhCi35ARQROObI6UWD1kpB2JJ/bKbjeBwwIM
WlbP5bSZ2fKJHR+qr8GserhQXZDxqSa35AwXRsABhdKZwmZGr3JlJCTyMLLYsdV9YZ8JkhL9ACJD
m4GorF9KwHfs+hXd5dUkhcR1N2mdZlvStcTyKMxzbjacDxZKFsPJSt5r8BQQ9oF0zmvnaUoPcoNP
MCpd+EBH1lVpQ04U2smq6VP81c8gbwjY7geNHBZVqSIC+HnDS6ne1cPhbgkBk+TNKSMQMil97eIv
aHB5V0hdRC7cOviq2UMyhUee3EJS1XsTcNNAHYHSUUUhQxV52vhCGESzk1ovSh+dfARHAsNa/rC7
Q7WAeQzYcm/jS5Wd22onmqONe7Nc8JVKFT5q8HzBPHFI+RnNkoRm8acC/FLF8qX9Is4biwA0F9is
GjA9qocL4gXrDrfcJQLYMC5hf3tVGUSjxi0QARB8l1Dmyt1G8gBnzAZKPyuz38VqMCExi+XvbQMa
FdgZo6Q89WOkA9Us/ImwqULK3Ibvhm91BxsMzG6pCibRgCGgTIsw3uYmtQva8INJwQYTvbCfjmA/
ALnq9rXV1ZXyDRpzwPK5Q7YJajDJjYTny4VWvS4/EfwSCEPN52zW9RqnVbRaqn0fwySz4DZ0n+P0
EYs2P3jV7OpgUo/iW3ZdrFD9hcOvJ7ScSyn/yWBb5y91+qO3PPCPmZ1Kdm6E3xf+mxWCwrgGBkMJ
vfbMJtDY2fMbQB4VZgo9dc6OBwryOl0GGSJzAtIvfQHfUYi6YMysCg2aQ5VPZjBZu+SZCU89YZoC
mmLj/agh4GF5rX5oywsxWS3wBORzFA7aZE2XlMwo11hLiK1pIJhQwjOEiqDGMerqtEzf5Xw/WUxj
SgbomhPVheod1N/w60S/CQUG8ZsWGdPcn6ZSC1pL9Vuob33yLpPcOgOHUrfrZGddacRFiIPGBF2n
qn0VUCSOhzl5XwYeiZ/gRmzsF9rZUnmJc9wQbe+mPo8caBzg7Ly9S390ts+0cXXzI81OWePVgPNs
PycIuTdeizKdX4KjzwLIFNRK0KHj8LfRNACZ6aTBJH4Oaq7BPsFRCRFtjNh45/aaVVFlbdIknKBe
NNO/GJ2crzkGoDrsfzniCwTvMVEb9w1A4Em8Onj5bG1DwRt+gUpwzj/Qe5rGqMLqUyhsmh+P7qP6
U03Ji6+7uW9pLNaiRVWO+8o40qvjNTSyv9pcd4NPJ7Ap9r32zG2X6hYJvpqwyG5fOausdDv2KJgD
D8RXo3YpFapfVhowHuQwnR6N2mc6RlyWNJ4He9fWuwWQhLUZDaIk9HeUC81RiBBzoM+7W09x9zWf
ztZ4jk0L2gvw1/gXoVeKTjjQmMu3FWMx/S7CKWy4IdyAA8rc5vYuU7lYJkFaiWbnKZ2o3G4rRFjg
QLJ13VzucYJEAd0EWeo687V6otvIaNNWUbi8BmkGiWcx30oi5b3GqdQlCNnBu8X2O6F1KA+nqaFh
Sd2qREukl1QM1kGzG3ihjwA749+uuxbLd8ErzeOPPr2U+NbwW3fnXHNsiwhow6QHE00OULDhJqDO
rQ/59m4Q0sFRFRFVtlVo7Dx6MtYwuYdOEtIins09o/YndOMNz7ev5dNB5S/QfmgdZN7NeXqM4XRH
/KQOqcnW+LVP61sVZn687IzxfRKa5dVRdbBrWmuqr9Q+Qi6IVPMrj7LemF9jcZ6SsKpDygIqknp4
HKzVxb3iEgyi0vHNrytN+utapjv4WZCmA5UagPHSp66US34+86rUQVYdLtbEm7O1iaEBq6FbI0gp
9KLebTpOXgGYGgNUlCoHkrSg2C6/BBqTR6NSmYQkFxMOPLBx7DQ4C8yGsvZNuj96RgG8fMPMm3kS
VnRIUlZgEZEzp+S27UlGIuPfHMmjX5R73JGIwzn3fnRkHUyOJWrsLtVyihwo+aypZN+lJ2LR1CP2
ZFco/B7cu1qclSScV5uhk1abhLLI75x9KojZQBu23aV91tpnBZpXfGU7oqYy6IcRwpgyhrQmNYLa
YqPSnaNXAhyr3NIto0IE0APrbzxsQcs/MHCsEX6jvR+RZMjo2OJDBbZy/DZLduhj2n62NHqh8bD6
U/dhkolQHTNYtqcHuUN6AAoypwD0SL7DiRMeNJRNWAxMnytBtBsJPYNZTOJoHVLOnTZz+Y/CJWWd
4WfYU/DpK6R6dxl7T0X2LKteftZGbAhfpvpCYXUhUKvKs5TTXsR/NKjPlHR85CTD6rqQ0Oceta4W
ec8aadQ6yD9AmT53V/Gj4nNhc/C/eHaORvh4LFw+fPFHvIwQ8xS/R2GUr5Tn3CtcCqu5110p9HrA
P3xjDTh/rfKncjGJ5JdS7/+PRyAE21Xqu7Q0u6dFQ/K82t2jOBI+ZuLvjM/Ev+/RsmmFb4IVGJsC
OdtK/Nlpf7L1RdTwoSB5bmxU5OydgDbpJ+1NVFcuCtcg7jHzURulzCWYZoKt9r8ALqU9Ib7a4grC
WU+p/OcBpc/rb8ECs+KF4q14S2EEGKO/HkNQLN7iyNovgYJhnoHbM/r5DEjGlKsZLFy6eW0gkj6C
ASw21EICYz18OpQZxaVPv0bA5e6SQxHRqkPXH3F3ATB5HISoP7CdbXds/OZEQMg3DqoL88dXOJpP
nH/Ze4PgKOVKD6BHQ5u5j6gpMETIsHDnFOM3VUQ3B08Q7M5D9AoZlcXTfRUVeURM0Am7H/KIMHrc
COn+PLoFBbJj7a6MUhCZDBAKuFF9bgNEe33nCIIhyqMU3TLhMwEdL6LIJIQdEOPl3EEAT8jBjvz9
/+wBGIehQIOwXOFTfcOS4WduNjeOSzEVeCJU9XsaZuF47E41xUZPXC/FAH96aU66T9+5ijjkZZ6i
+JNFKT6MPHwcfqFEh70vvBcoHZ9I1tYkBxuaSNCVaZ8GWtBEYrg0jwiXx93yKOYNYUjEzYmIl2zO
V1wA6IQJaOy8CV1i+IR4HojnNrO5Mg2YzDMqxBCy2A6YFUJInx470tAJgAtmzwILkv9ziHCPFDT9
mV/nuMUiDIWFjVg9LThGVkDDPAeBwvOuIjNfF1g6DvCupZc4GPAzjLEkqCLMQAxmWMEwyG590Xc9
UtStn0d0oswNLG+eCbJ8kf6Ke3xQYmgBdUdIeURixsLXPw/UaAtUvwlH8HawEKsWfyPTEkHNGUO8
IdinSQx3t8CEiQ9W8aFskfKk2IJYNbL9ML2ueAQynKxSpiAPD/XbAtuBlOLw34SDysFugBxriFzu
hfUNvYFRQiYFhRHZA8zMdCHd29TMfaH7TbKAUuEMQtd8k9ganD8fBb4aoOCw63/jrwTa6Qcz7WOY
Vs1V37E3eBCqWNbC9EDsETRN//YNCj/sEeDWWJjIof6tLyF5J+MB5Nw+1c34m0R48nD0uaBAohiC
vMr3hFoe7Egk9EANQk5HtUhMdTvQKebWkfUmqBXiq/OvjipfCbMehrpHw8mDUA8BMRz4AbE2eCf+
sI3SIhw3RBxEpjwWtkaUu9G3F1LVcwhQimsWO4Bgr+JwwnuXjIJ44VvweLoFsuDI1ZH6y8v6iO9x
aW0kv8DMMdHb0rmY+KAH9d84ltEDxT/h/SLuAW7Qn2qg70Ri/2XPQqGqZPmav9R46x392Q0XJ+6P
18QFRQxBzkWXyL8IARiZz/II3Vt9030iZotwm7kRQ2F9/72+GAhmiJgjGlJTA97OaC25coZqYint
4dxUBzFGYvyIbYg0yMPFVd8CIVL44HfFIEIC2MnIwlFCOf6NvH+/NJ8101Z8TbxAyv/FrdB/+ns6
uGKwB/sGPy6ej7gYYQyEDqOwlRFWanbw4KYQHfvlqnfcpRCUQOuQ/B7fldsnFiT3ICFjxlXKRg9I
iB/KH8KY4PapMRPFB+xzNjCJn2BtoaGIqCItIFwyGRQxgXhrvkptkZ1iRgbnT1JRrJYN3Qvh6yGc
dMQLIdguWMx8oMEilhkJEG4GqCTDufqb5GLlCX8D8QPiA/gSkT4tFgAv/4QiT7KL6UIK55hIiDyl
uwQ3I/SNkDGSsCT5s5T6ezcHTRBx0RT1D0J5h+/wOVONkgRX2LO+/q75thevJqjGvAJxeYg2pLhm
YSpDUYWBEKzsAk0glJTQ2Wl4PSH01CAHJezlhCoS+z6fc3QVArQllGQEKVuYrwhHMvZLkM9i64dz
8f+Xyc1YsgBIFSzNxfcAIzP9EZn/I3OL22UQWYbWEfcTHnUNVp7c+m/SMm/6z2FHdapY39H1vAXV
anJtBEHEpLKZGi1zu41MHjnIBw4EpgUKlNxd/Kt+UCpEHQaeuZgH9K6Ep8/tE9WWfw31J/gQDJTQ
n0HvStgbCeg3A/f/4+NRGP/+yOoYlwhVe57WPzHKYsR4fXQ976KlZRzTv7kh1r+4fLGriJv5G3Hx
1P5kqICcy+h5io+UPYiJBa938/dYgdxvhIrS31QKZudEKSr+paCJpBCVEyHDD8Lboe0X/D22WSiu
igWLhRE8vL9Ng+LrY2fO7BlsBlEcso0MqJCKdSSkTIXuhrpxjmKISzSe/r9KrpOjlxXPOf/YIWss
Fh6eZgHom8sYFEDpDdQycv/pFqGoEt03jm/5YoWKt1E3N7S7Ctei1MmSYKqKuxHSoTKqp9wg7cn+
bzPiVsWbiklYsRSYQTyPWby52PNMHql4RfEYUYRp2OJMNhldMN/xGeOqyOW57prxFedGDfstYV8S
lwpQ5oA67d89if283tEcu/MldTMorZdOW+UodK3kAH20v8UpFo2YCuLv9jtB7SpnfNgII6ibkeED
2v17iqSf1aGNhh2MRL7CP2pk7xAh3Ij7jw9Cd4e5tqP0IVzehHCWuD/h4KNukFBFYZGZWO6WN3GN
4mcBtzMyXDeAcbZCdYNpF9uI2I6IgESBFGwII8ft8nz5EtNr3NTfGgN2+5SD2w9QTO8flYQd28/f
D9cR60RcWxwaLA02W1/I/ji+5op7kT2xZGRvPNDFO9HZuWguqo5EN0IwkA4Qcn2oyYpBNRlMcazA
4BEjLcbyb+cT+4UUqh/dxhJiR8z/HuE2h71F2B1p7BY5E0E8vJi3EvIy6Ogi/VKgQ4P5M28u1qyY
fI/dErUo5zzC/w9uA+WgDPNoIWfQBfcNcLpTfkStJ7ybp2mrhU1QYofenDtRvnAteoTXDGwDNPTE
Xe7AHuB+o5i/xsfbkNyZAGY9spUlsK+Tx7p0USGFLuaZlTimmxXVv/LaT4GEU8/Vkraa4ytgN44L
8KiQStBNDlHtbED9FxCb17q3REpCwSxqNprbV16uCaHRLzhBsIz8nKLnFRQB0SWqAJWXob34fiuR
S9x11DCytQng3W8lV56eqg/4vc14cfT1spvuLqTE8Wem7v1c1X4EjANJay9BIr9FSXGV/UfSeW0p
i21R+IWOY0gQ8JaoYAITesPQMqCoYCA+/fl2/6O6q6urjAh7rzXXDH6VuImEdU7ODklvMcHvpp0Z
mxoU2sK26QaSaupPSwXBdPobpK5IOn4nBgg3QlPwWoUji1skKfAQGsf14YefJODsgOqtPWiXAQr+
Cm1V4hncQMz2Xt/pdyaVsYTOCG25+vDVEoPpJui/vGdjx/lGgSyMRdNBN8YPBVIZjjRAZzNkYh9p
hrXBi8GQWV85sYqEkZCJlGOq+lI8ANeqJoMY92fwlGadeN+hIbTEBZBtZ033raNTGMbc4xpyJ83P
o6+EH0CPQSbLAiaJCYIhacp418hYQlnvkGxh6yD89hm82DoGgmDVGn0+3sJDE7866a/Ntqi1ckKX
xYO0gAtcaFwzw2WF8+Z3IskTNXGaYlVbnZaYSHxxLY8H+mho2rwilsHOvhFA5SDL1bxaC7JDeVH+
yESwuZRZoDzG6E1cXVF/4GaZE9QnVBV8xyFZgg6qIQQuPV11ikm6SvIFg487YaFguczU8K2mC7s6
qldhr/iNuNsn1lqgZa8nnypaXXymfMgB1ZBMEDWungCq7hC3VP2g087l7+Prr4fsGpwqvUJPJuG2
9gerD28S97I3VBOWqYfX+5Gr2yBZuNlEiQkuwtAmLhcXykH4YQuIygZ8HuQYtgdiEAyrcpR8UNLU
Pf73OupRXL8/QfK7wBRg89aTEY6obKFFOS1Ld3AqtAkOxWWojIV6CYvmOxeUg3uNchqmC0oSDOmE
a2KdxRK2MMwEoMdUmOS60F8YdGdhHzkDT3jdNRVDZLhZBpR1PJwLyBhQdplad3Zx+wOIGyy6coqb
1icomXaY+RFiW2L9JOxjjIEvvSaV5Mqlm5KzMCBW4L0dVCvgZv0711UyNdxnfWImdsMbHRJQitoW
MtOSIT2kA+G2w9QFDxeUaG3BwOdAf5ZPui/toSXf5iH0SMhptK8Kvv7UNyggOuQfPBRjxOwGbdOu
zapytIhY4t8ssYqK3Glc/TCsZsxXUSy8eINvonCwFkLZC2JcwPoAJzWpjdARk7+M4RMQMk0YbYYy
+g51K2MwBTpuRHJ3tHkmXkPzEuVTej0D4byPZbngMG4HRFVvwZjwudEd0FdipeBivz3ycJKIpCPQ
WP6AhANwlmqTYaMi2lKccaCJSORi9zKL1XxxCUMpucBGIACw/a9pHzFKhvF5t5NoUI1BZXN1/vAG
u4d3vwcnRt7127uka/gEYWiQgwAaa18ZGPPqQrRCw7sz/JENwqPwrNyq4A0rKj0eZkFo3h7T00ir
ziSG37Xg3uvZv+u5JXP19YYlU1hX3v+rDu+M3dIMUuzPGYqSDW9+5cbErOIWiBF+uCBWlaljpfEg
SFViQ6+Y5KAHgqmS4vXwuf/Qc/q99/qTgYq91DBrJ5eHN/yUTpmRJIR2J/+QsaEZeDkgZgLprYCT
Zex+P09sH5V7wmBzc3PpROX6/NXhABeUvgmcoCuJzkYX9SEN9LMVzII0BHFOeLgboGhmM5pOPqQm
5o31YwXCnyizTwC6fTiKifJku/LT8PU8FlnAFPZwArH71Yb3/QX9LUk56tPLlgYkY3kE8j/wCGXo
id7DYEaUOfJRzDZnV1zHPhRUI7gxRKxA0M2WEm+ioGGHAyLeC7Tb93KjPafBVz1wM9aMVx59ztc+
+4kOQdZ/pyaJQPz9ZW44ICeB/P4I24JjCYbM5vrm6a7FOMjnTM0lgS6+psuGMuX2W8LhTc3LvfNa
MwBifa0lFAk/6mQQ9SrvzLtDMFnP4u7hywlgL5MRZAL+35DjgLxS52ozxBab9xxi8oAJO8YhZKrW
dhWV2+5uG0gL8f2LtSMgpjZieIU3gOHAnoASoBORlYu5Rx+oHxZgiisNbVMXMkTV6NK3wRUvk8ce
8Z3ut1sGCcMr4Utodso3Z5UdSs2qApdhAKLvS7qAdltCskCAmRToD9Y/Xl9Rj18P9uJ0xCCM+MJP
P+66r+WXug+q/FQPMlPxYYmFEpbnzCtqluUJIC+k51efMAi2+vu8LhzlJlKOizWJAd5ziR1SxoJ9
PzxlU0HWKJkdRENYGF4f8azzndwMmDco+WKmujDUrEDdquqYuQxz6X7hSOX4CqI7zYQNDAzeZzdB
a3o3xYdYtWE3ldB8+vCZje+oQrGxyAV/VECoLYJos5hpaE0S/7rSWK2qmbJOTUvXGCJDTgjvzGpS
U5oOON2ia2I+zAP6PDOvIBqOOBa6/zx9rm5NTJaZfKYccjYHhkZYmsTg9q+njTzdf5PBmdhwOwmZ
GT1vFrNUkPAMMH9cuszaXdjJ7HhmcdD3BcKLdcmj9MzXYJpMhq+/mrQHOGAIvq3PBgKs4rE+3y1j
DOEVQYOlnjpfjq+LF9h9zqRb5cjYEldLucztD6ItqxdiXjLGa0LCvz0JVo9jylrPGrgAKPxTiKRf
sczcW9YgU14O91KH58yjcSDiodngM4A0VQLf9NByDSb14g5HAJM+WhdxrD/7oAhZxtEuOxuQVjdA
Usb49WNdSJv7A5bo8CmFUYBTJw67kk0eB3zS2t/jXEJ2UkP1xc7ysQHA+htN8W4q8Qz6ktbojREL
M+YPw1QvbWNpx/meWJBWJGtWsQ073xXXNY4F+uROFU4qV2FzfuRgoV+P0zFhQv+zib9gpceWZMfV
MWQc5OKt6igfUSspxngaE5uSI39HQtIX7AYfM67f5GfPpzQYnXubwUponjuGzqfUK/KDDPtUn2Q4
rNJldqNq6J/qHFF/GCKth/KnTGvImYnVMKvrJr91wBCJRUukBJ6UBcs3Ru8F9EtqFmDJdAIDWvpt
qv0PGldKaL2BH25EOfLuBSMRe8ObINXEgWN2uiO3XJbtpkmxThFEoCb1q8L9rRnnsXZWg5kYdtEx
pGLF4uFUnNexLAm6Hc++A6aFHJMtiUWzW66VeYagQcUCwfTZWCHyfaDKoBbux+XNNtzM1r5ETZN2
LJSqYNjCWQlsF/UmlkrUDCq02UENG0VfpnjeEDcHL/6FaZT3GsxYjVLwKEohZhk4Dpgf0/+O37LZ
WLv6T1+nb0+zwW25+mOm8vMnowgywCGHwBDX/VvLaMkCQEbGSmWFoZnmX5tL9kPdmylOIWPPXGIz
EiV/jeP46t/z4T57ZnQ2SCKjF6Rw8qTZNV/hQ2HwQcMHM+vJfabf/a9d2t03uq4mv8sDtgWSoots
jDtLTy2lG1GdM/HBdoWJygI1Wb2qK6vZPz4Tpgr9OMHLwn3unhQEwFlpNc6370AI8aFOLfoMDe5Q
5jHWFSoRig3kfvD9iU9kQbjVYvjjy0e4AwwIYejmkl9ApMGCcnWPX69pd5SRXKxTazDBO98IdRRH
hEU4HTkjdn5QQHo+LgY7urBSq7FIkUz1jY4b6yaREMQ6VViwqQe7EMa1cI83QtIFhmMqaZqtbWzF
/vsb6T9LWdlr9ol6XJCxJvL3yEdB5mA937jEwwRBaw2nEu9Fo3V+8cDEvN64YFWEVQUQhyCkskvI
T3MHtxsUHAmFyLdkYTewKAanefH6g3xDnhqkZXRQJ1ywyHiidHMY1D/OF560DV7nPgx/YYyREgED
aZPgtB0b8wFgDa3iwOZ7P2jNbG5IR4gE4gLuiQ29A1myn6vdZJcB3zg9GDUTBnMPh9Gik84ka7TT
DLggLIC/GSucJuNbAFDks/EjtBWPWR51ceYPF+W8x8qEp4GZw1miS5p0sK7o0f1sxfiSue0COXVP
IwevCjkFhOhos2yPkFnH2SobFy8HzcNgc6eVZqSDWUZY7FtkrkL7oHvvxXd+9+HQwZP+7b+lWS4q
iMLksghLStypkZKd4O0uBFvod0wXQ32ELxL+FRWAHGACxv33lZYss2xcMSnKJihSezAYOwgq0Oji
xi5WzXAEmQhKhV/JtMvKnxbGHVb/xW/UucaeHoHrz2b4TCT2Y60GZSYUMiDJAvQim+Hw6rk/2Xyh
8Kw3Xy/d/YxRkm2f780w4ZgFWTdnnPKkiEY242G00mFmB69K3mPXOGxmA90rbECSCO4mqnIRF3s7
Il1E6fFXk9v4tPHDUQlQ2zHOLY+YJtSUc54IH+NsIpxBR2kzluZw6pUCsktOHX2kL+p25BIxTAJK
tBo33xhE26UTRCee+mfgitaO022rUI74zXag48lE9OCcpITOLTg/pA0q5XvhGJTBsnXbv46D8Lm6
7brO4qN6M0g8wAGYjZU9O9/VuS/1Y32GlaRMB04fxj7mRETVaOO2nemaDS+n1McSmx85HtCPMMN6
OYjmUcwh8Ovro7ybISlR4Qsf3rv3nNKBRfaVRNIdSwp8xqyHFPgKxI8hkMhEWeCcwSL62RvonuAT
0hjcmy9rK4x1ZkG93csrsxXVM2e9GPWnI0GBeYbycbL5ULzW9Jk2dBRYOH2V9F3siNBrb+G4PAvz
ZRpLhWHHBtGn0H7Ba/w6taAB20XnCOufxeDlvfGIcjV1c8UYRbJnPo3niYML7VtpnVs7G4RZ6tzU
iSJPrwvhqkFM9ndU36Mfsh/Fsra88RZ44ecZf0OvfbjwJ1PS7lZJrPvIYLgudajQ4INxf0XeTQDT
tyRPCMUANE6abjzP6YnTSYpWhliSdN7M0XQLDhoeWTgqgV58/nKnF+Qidi3GQx9bV2gfWPU9raA8
GCgY2VHSqI8lBIY6TAjvCs7qyKidB2fpexzw2y3kYzQbrc0hFiwCMq+gwKszAxdK2Blwj/oRTkwQ
v1P/d4YE8tjT50C1Gi7wZ0DMhMOrZlXEVwBqHSFSEOz4wu6js8rJbQdBHmRGUNyR+79RJ7Y0hfwS
ruw4xXoddsQCyz+CYNeo8cXiQ8OD8XTEaAEYaJJFyYdp3HCJkftz4FcaVR/4CcZq77uvDkJDnvMY
BWs5sTen/5ZYZT5kQ1FQXyFTG0H85G2k+4q5o6uFT4A8DyS7E4EzPxfux/m6vLC6okNYoaMg1xGL
0WS4hDj55APCGJQSQqG2w/+kL3ks8TgO3RfNWBcT2BHG7AgOZJsrzhiz0hl/KDi5dvweCmUuG2WU
Iv8hUtDU5iVBLAukUk9W3s7MYXRaql26r5E2flEb0nVt1VXU4aYJ+fBmiuLfTC+1YoJtJieEafyj
Ys+J8X+NpKkjcg64KFIimnGKsww3ss/Dvo5pjyUki8lRWI8adj8NesYi/qb7Wtoa5RKee10jbZni
MgLb6NP6v+EEdg1kKHmETAwwx0IAiEppRQ1FBpf92bAcaNQOGrO6eIARZgaNbyRKklJa5Lh2wcOj
hvD6zQKPQmdJsHQdqPb373FUMaq9O6/S7S8LpwnfpdDj1ZNEsZqaUiPV7eRtK/Rj70sakb+DMaOZ
HgxpIiExAF6prQctsub0x3nc/4xq+43PfblDu8nA5wxMU9rFKNcm78xBmHwl8wkyhba8fzBkNhRM
uO9bCV1Z4/UXukVVXIwSZSbXvmS4eFnnzzkLVjKpRgud4Xl2UhOzs+DBIOkq2K0hRlAeKdMGmQko
r4utzAK2fTl+/vGGXXoDw5YpN1wMiG2wXuelMey/2bcYOuyoM2/Wru+WJxpmFiINWGWMBS0Uuv8Y
DwgM9gABBo08ZSndHCxJB4CNv45rd9CaznteBz9PAT6aN9M0bKFqsa5rLleUWLRUq4Ktu/hZo+9S
NEBs/Y4RGIIc7cgqRbWL3AtaJewLDI1Omuimf2fsRuq305pXtzVDIELVlIi92BIX7DTTxpOc75hc
GiQUQrprZui9/Wpa+MtPM5Zow7cNxuXea/98+0Pia6jKWTtIGmacZ1+wHVnQsRkOYcGcR1ucYqBN
oSrDt+0XXJiWrWySFGqfHB7i0t9LEmqdl1fzpFviIfGbGLHyYflxfng1VHxq1cVtAP/PvoPQT2+0
ZplniDgJG7uVewgfenujaoA6axHCu/6tP1b2d8fVz7u8vPsUPwge7ztK10ghEL8S8G5RjEFxwD1O
hnvtvVc37ZQv2BXgMR1f3hdLItgTwTV+liNaPB5PdhSs4YUNaLm9ZXOagquLtIHUhi3yV1ay3L3X
I0ijqjpPogvMRmgLqo3YaTfADskCWcfNL3zCP9nmkFLJGdzjuUNsEbkIQ39o0+3k6tr/or3kTXFZ
yy76i8GOHiV87SmVIQgs9d1FiF5dMCrigjFNwJTkxZB+cMHkuJhDQyt8H9RMFawLxEBo7vY1sTkQ
c18+K6v8cPWnnwouxBAWoPU9ckhb2CkueOsyL/xP47yXIH7Aqsns5iKhbc0lvhfI0dHZMFLxoQUf
YSxwE0wBoLGTNFUgdUvpDViYrN8flHD2bz55pqrZFm77qaXPdPMtmg6u8ccamA/Cg5lzKAOUOtmS
pvTmXu4eO38/yknkHqIf8hCvI1+2chwl6xXebwOAwjHFDpNpNGxX+HueS3HvMBAEbgAKQ2ggWeh+
by5bAHNR4WZ4o9gENKaUe5x5Qt4ZoXzWO7NsMoaYiuEzOUvxQ8g8TiVqKzDElusydeTREGdyNDcw
Zr4jPNiVFU3LHa3/CEUR4NIdueWUx3u2Iwl9cUrY8Eqe3ql/CBFwS7/PMBgA6uU9hJQuXQMX76G3
IW6CCdbaEJPs76Jc9uAG29+A5JBR94c7jP9I/z62/XXwGcVcTHsGRbtoWRPnHDaU0tqI7D+BaUHM
epJeCCAvfKmu+IG61YyTELH5e2rEcIwUx2D/0Fq3W//v2q+HQ+OTViznmj20dMvgu2Fjcm9BAGZr
+vfvzcKj9b+/MMGxfgEFLc76t2mx7bFhWD0n8zL4Rmpj4ykfYEA9g4Z/FDE0glnAVT0Uzpu0R+B6
kHPInpuIr9sGOMpp3Ib40NKpSPj7TYDrxtfgGsjwY8qQ68sWhKorgx2Hio6vli/JFd87JpL//hVT
yX9fzQTT1dm/W4hbJd4NLZwnfpSYJkpuY+ezatLYz1k+a7C6M/zGFvmhJGbyHS87U/zXRVXAD7pJ
oW9/bGmOw8W0psWjJ+Ux242gfP03Qi3GJf8jHl/MzuvDdcQTkt65ySPF/a36DsbHjmppG/o85m+q
BRjEVBEXaBdrcL7f+XpAOQDmAgE3zz3nLB2JxLCY4tro7yy2bLYLAD4mdF9zPzd8YAVTsmlU4TNw
GNyaY/iZ0IfQy1RYGFnpK6z5QKi6cCzq/GaMYpKMku/Du+EM70N7BehlqJdH98J+ijQLZaQcu4FH
IicwuUUJwufcsNvDI+Uc2KImtX4w3mgO4Pip2/5IO8pBZgNKW/j8mNQ9/PvBrfThAY9DW4dBarGz
cr92/LNYKqExQXhb4oaJoYS+EzRJAeYDVbn/CJCCcUncNhtpsbkfmtZsXVy33dLeLs4VZihQE60h
X4szfjYcKxR1lhjQkrzIJ5r4ZJVa4l/GQUE9HZA2mDl6wDCXga7G748D92seqYKcawgEtmakuy6W
efjC9L5aEgYiUprdeeYcV3NMmtwyvJlzfpqn1nFewS4StDgxE39H4jwUw+nEE7/tbPSPtsqTiwxF
hKp8xmBtJgSI/z62zjyfz3/bP3E1kUBt4XBgnTFdsq4cZq5nDveTdyT+kHEJnh/mAgyDL83krYvP
oeHDFzdj5sKpID4f8qDNo+ocKQ5McBi+Skzv/30Bf2OLLk5lcWrXDmJy+x+LoyLRr5gQDfDfqQ7B
mNsxuQ7oLZEfYpNli7OduDsHz3zO9X/XgLgORAjez+7+Kldcsm8HLIuMcMiCMTpgAv6EDzyGaRZG
4BYNk/UYG/+xthKv5sL7d73+xlDfDqz5UbFALhu9Fh+uj8diKghdFa691UT89Bk/Zz8IGwQbw4gQ
dJhkakwHc4PvxlSBlKHMf3/qXt2/YmgN8oiavx+CniObRiCsEPSzYe3/jHt/gizRt74bQcYTx0Is
Af/WBvBkpQmwLgQuItwyYRUwvNdKHKq4tYLcnB6/1hEfE/MaDNz5/Hgkw+ec8skyDOU4r5TRavW1
5mOGP/99rA9zi1jentAi88mh06NmNGgnCxZbxGXmgW0W31kNROvfl6B9yrYGlbXnJZBUH7PW1v3h
pefpfuWwR60a57MRZa/4kmFKqu4DkmhrU8G5EmHtDbdqxMnjv8PPUg8+8/RPkCcU+2XfXXFK4UyD
b8HjiEXCmB6ARdoYq7t/izXfpxjSm2NxYlGO8nVkAfRAB8loGzMqan0Z+tNwJLhDfQ+pOkQVLSwd
I6RNIIwVVgtrJBwjJ100tvjCpo8VGf9Qxvlivb4Fz4gQkgHUQRznD+k6cQZ2igK/JdLnPhksSb/e
yMRLXA+QdUCuK8XKNjw1bVgBVxjOv6XP00W5eUaAHcPl9cC8IiwvqOcm/Ip9Fn93Ftg+fs/WPS7i
0t8AsGmzK7bRAXiKOhsRlB3IRMRY1Q17YHuDfyh5xJ5YzRl7d8tPOWoLj8TuglSDoaND/zQszC+h
KsDpwfIeM5YHVRs8CHBT4bZTUxePOpSiwvJfhnqNW8yWgTsISNTH/8VsTzfIP+PnkLACAiC5g517
9/l73YeQYhEj9QSReASyARTCMNvGfWXWjG4PV/3YxcOnDSL/IgZduLHwbb6rFjP3ykw5GU/YVGW7
j2ZKGyN+RbM+n9tKAz/Ah9QBM7hBc6/ttOf0FQsjc1R6xM0zXGIYcuVtuPwg6dYbeAaQhjkC5wun
EZDc4l/YzRlvJn2WgqpE6kqJ0nKjFJiK2cbfwBM/uXicUKZYGle8fXyO3mxCFXWRlQW8MAKBn+Yg
koRBVU0BfuphUbPQJv0lqTgkHQ2nt9zk9pZBQ3l6XIAdyPUhsCiz3nj4YsyEbWMz6fWtqEJbhXUC
hjWYHFP8gu/4tH593Gfpgqc/2PIVO4xm0/bW15MErYMasU8tIo+liM+oNntOiqsQrxDTijeyBfZT
ZZvQhc2Rs2HKL5ghIAjMSzbQ35QYniB2zsSgwHU59I58ym8PjxZ7EMkng8/pL4+/cR6ry+9fusUG
j/PsJJ9ex3aXrH7blBSr5rjKQn1bzD9Lea2dkRlCHYJ2JB/ucQazcfSdQaRiiDP7rOBRwRuTLY6w
KwqSYsWpzX5yGxHHc7PEBvOcsUBfHuMBZIy5NH7C9loRXwv/LX9bKawNkxjzmIgXqGX5AUUihXdf
pUmZZmC/WNWQjGicwdh7H0fnDADtZX2Tjh1TbcmquXbS+XMvw9V7LbhGN4rMYGyq5lhcEwzDaJNU
sKELLeq2z84c4ZJKHInzvvxLKALgj2BldT3IP+8Nw4fePLUyZPU9zCTx8rSSr93q3q/vfRtYRXbG
R1hYeLH0NukXauJI7nHFBAmqHGG/zhll3hOm4zhHWi+oOKrb/+sPsVzDnQEjA3RVSGrceuglw/UQ
YcTL03uLtzJ5HXpPGAqID92GVEaqTUAEaNqXNiY+Y8V8FA+2M5cvKDwi1pSCHau8umff9OD6EjkE
f08wltvzXJOBkWHVPhTL0GNXcqVmJhlmVhEUYqI6Zhm1cXcdy+SsZZOfc0M0xkDC6Z319QdMjFAK
xVxhiA2bExcSSNGhTChpChbXhqxuWfTB2BZD5u+sOBULiG0xHENCh2kEJTGwgpCMxQYupjaiZu4g
/QFYt0hrV12cvbxBXHsKyXQ3Rpl6iMeYg9N0ObTK6LeqSZPIxr24OFGSUN+LYIkK+ndCWtmD+bmT
jGUIEZRiwAQ1NM1yz0/tmtEqdY4KG0w9lJEeDI9fLHURFk8wP8fSBWSPRqgZY3ErH4sC1HupiyxH
nUhOnL6mWGqhXEWD1TA3q8D9LTnAHA/nIvzaG9hmzH0XKWalQPBIZqksYGgwjUW8dwGigHVPGdlb
FVDbzOemoHpgTSalGW3loecPgYxxFqX3GNhMqZnkY9JqBP1jvdQ5xZlhAOY4NyKQ49sK2fQE0BrI
VDnny+EbBh4OWPijM7FLw+5MI8+S+sXKEIYBj4RVCv+E2VGe/mJcUwgORsbNYccUGxcNS5uCmj4p
juQpTrG4kOJxcr1kichc+RHWC+QEQESbDzljAE/EYRUhtZvIBxbWmvv1Uyvf6Av0jj/U2A+vO31T
q0ISkALxEvXcD9H6w+tCY0wbRLn2BycYeW5/30hiklSmbscUbs/cCR00dscNpuh/0Om48lWiLmca
hnpCLYAi4tLHttkcxLfgs2zx52Ea16DzBeM1cUz/sgtwGoHepQ5cfmLjeIR9i30ks0LM3Sjb+ED4
3YtyWmUlx9SVHp3x1Nt50Ef6ZL1jip1je1LaSgJlcqcWhxyN2GCmB0QXRd+onmFEtf+eOf+bLcLS
wy2iEJs/aTcwQp5KUX8u+fcNzlCLm6/oaBCt34QFmPWQ8JCWOLRNSw4g1yKS2VYsnu0M3ttnV6AI
P11p2XeEhHzIrOCkgILARGlCMsjTptj7HgauijE3BxYq6frp312Vy/S7K3cDhj3CP5Egxt8C2t0z
IjoQeudcg33hJD7kO1JTOuq6/hrHTAsB3ZLxMwqD3px1asFewUJ5f1mZU0YETVF7bTOfrMDzzWGq
T2n2seSpusdcDKXyG0nHZ/HrL78vP61nkETHfWBO76nUrlM5DvvNBjuojRonMe514rFdGV13Yn5m
OdEOCHDA6IQq0OSHfHWPgHi+bh1jKoZZj039sAC497KbS3Vzwfacnc0tNeyEow+f/2XNDUFj26Cg
aZ0Nz8YWlPqFfg/PUavTLcZ5IUFlYx3PrFEVfmbN5rPWtky+3zQcW5my8VQyruAqoZqXzfx0jYsQ
JLs69+zkaIAZrsu7iwa2XOobZnq31WuTACGbrPj4KPlNzEyB8xjLMj63cyVwTJSPOJ4njNSZ2a+V
9Zs/olagSWKXLoQ9MpAJ1LhB42kfiApms0vP9WTgPw4lynpWe5iTDFf+8xmWB3vQruqsQJfAvNSw
OVbDnGGCbECFwRoOozLYKUVHG4w/9vhFxd8XwZl64/CGmGezLujnwZlNhSkPFqIMq4Gye61TEt4N
7MnJ8BAUoo6fdRtCawMcHrd/YL8MrTLZdBjZsIgx0m71Ec8l+D0UiqC/ZPXIRAc5QPiDPIDKhGsI
str2CGWu+y9rSQA1LIuw7+gFX6aKW9djL8YkAm/CpBOPMXOpQ0CAfPG09ENCA8j5x2sSGVdMuxAl
i5ehLfW9su/hEMuhv/DfdqE7+noI0RMLFvMvcYcOavQ5g4aov0u3hJQ0EXr2gZnHCrPD3IQzQ6j7
jM3yuuMydCaSc90NWTpv1OgAWqTJ3o7CDZCLjVMKtz6oHoyfGS8yeED0TDuq4I0oRiEAwjXC/nMV
9iev2VAlXodQJJN40Fl6pG6oaZEphQHcjq+txtBj1fHhIuBd4zCzhq5B6B9jPREjYH6P9bYA78Wk
qqCu30PUYm5XnbUtOk/KzVBZGwFy5nPOIod6GKweKbJwCashKZDps8kuWC+QQuNg7KTssB357TRi
f0vxwn9I7LALYiiijKD4CbLllCWQhRDOwSNO1r/3WPVg1CZE2FkNQdasujDd8StFhswCoXr1ZU/Z
s4e9CHV7y8iLuTym3mi185vLKQ3wxQk8GZBiSYo2iQ4mgjioZsfBieiWubTMHeySAQc3TPkhIZMh
1HwdsoDklBEUs+P5kJPZ4jpK8SCDWn0YztuLyqm4wZqkv0mBGp776pidNQ5+pEeUHaTviSjL2iEY
5wF7O2jh++ENumUbeJ8/RzoVNmFzePzsFJLCUhdeOQOhr/f29W2DlTOPm0c0zHAYdqBBo3z/Xmch
CXoj5Wlez5TSH0oP3KOI7KXwcIW8A5nHFDPZZZSFd/j3N59nach0zUJlS9FBg6QcoSD3IlIR4uuB
KbRHMNm2HcFFbpeMOLDgOkLwYdAAxTMd2IzBYRrgIwPT48rZG72PjOjaI2fYP79yFng2v2EsdxY8
9BDMK12gRoAe39Hb4wpGOX/tofG35MKiruqYjHIfDjKHktSl94HbolkAyIJjBhG8c9+sQAm9gnUd
fYj/9sg9WiGkoz2UQfLsn6vB2xDCC/0zZhum6wUAQR5HD1Uz8sVvkpwIdFjSLnFux5fuEFNN6DxE
ugZCnN//joBqeQpXPekw6aCRAw15f6+N4tH+ZBMu5x6Y9sfJ/8od3oTG6uOLWQ4hyVdIGYb9XEiH
pnOohRqvQZ/Yu2Sn6usm8WOGrPfq3RLzfriLpKnxALyS3TG121X+tV+AHBeuxUdgLLtZjfcW3pXz
Wh+9UxsmIj6iTBSwMmNOS5Gk5TZK5f6R0oh5L2A7Y3Gujt+uIs+dYiBxC+LILP0BCxpjIjM93U8t
NfWOHTLTXHlzRF4Q8T+JamZBvUHJwumtl6YWUt0y2sDoLIs6KpwLipUeNSJxfKimIKycy4ClEAuc
gYjEZoHJjvkWQgOREZQmlEfca7hUZxrMfFFu3Vm3VgMsDRnqTJuzOsIrYfNcyXY5IZigpCFmvWTk
ymyyL2OkN7oJ82tLBaFZYL6XY/ZFEgIBDZbM/IT2AyN8XTBzBgiIGQmjD6GXX3WL65FK7HYpwfHh
mKMfW30Wr6tNbUR81Ix2dNo7NsvEyzZDIr6VRX4cnoS7nghev085I3iLQO9873uQgsoLVUuODH12
DbKRTv8WqOvfop62FCQ2NVs71c6UTiHB2xMCTJY5XGJGJqxRHJPtYz08lRiB7a6w5GC9QKhBmXJD
nMHR4YC+tyDurjZKg2FY+cO1tG/83hRLZSYjnOrgk3uWfdjv8z5V1K4KIROPMmqMdESUrc1aPuZs
H8mT7+InfHfzJfX/rJ28NhX0gVLACRApfwc17sfsdKq4jLlO/2AtQvXEYlqMVjFm5qgvtV0dQ2Bg
OwWi+EzZCXGbNwob5iN2wCzuNVF+sHwFoe51LvFw+1POnIic+RBrmTnze+aOa4Y2WL1/UBvR8z4j
zWMSD2zH1VvATUpJyrVYBNoLthLYFz43qMjp7HnDly5Wp1cGSH4lOsRqk0Pjt+u+MDMBHWLAxklN
iYdRp9eCETPXsBuMuCzG+xT1vVEVfy+cDLjryURmyibrF445ExqCFcn2GREtE2VFrfI8kDuz7Obq
XgtBqI74QElxwbYrMby2Yq4fSh3yYbtlsq7N0SUIA1Qr8cd+moHvp2ZphsFpk4M1gzcLSHg175n8
vOKQ2TdHCVZXM6KsNFe4goHVva0VdEbH5RYrbkyUFmDSALD7CN3XAcVbNWaUWxF3E19Pj7uvxldz
LH5JBwDXbww2ItD9KPKic3RO7Sg6n29e5C0WLEme97bNKIoWi8j783ZnbtTNgOC9nsWKFUVjXs3q
ZkY9J+JhxWtYrXi9x6PIFpbMqDEB0EEB53vxPo/z/XG+2u8JUDP3e+GsxQjGjGPVi/fTWCCIMhgi
fwBfcKZi7tK5e/7CI+6nQ1NoNgXICNHJboGWuQVOE6BOQ3EfTvobcxBf3A7MFvLpnN8KUOptzr/m
XLGLOc+Ea5cZB/YmgEQ0Y/z2WD8s+rNgiSkkpO9Tib9/ZgYZL0vA2LFibmorqK3waoeXDdaxaHGK
8T6eah6cvri2BiYfmG4G06f4qx1P48oWoyJ9qWF2wG1Ysj42+/hccpE7OnQH4hMVL1O8ww8jL2yI
ee/819Om7Am8Rvq5kKPyNOMN9BJuKiZi4n2BHPG9sfd9az+tHfHexcRB/DfnX9nf748qAqzhv3fN
ZwN0AD7NBy5OpeNR/ILT4e6ujkfKQM4KweXoAk4UbRzx0Y75h7OD3/E37hh5YuzANIp7reZ8Gzfm
n/hFNcq9JhiLM0bAZ+LAfp0NRyLWzfuYN67w6jf0xGZcWhzH8KTbIbaGU1S9W8I+TN4aRzrYBDdI
kxC//3t7SAWtmMO/CT5uHIYjLtrCWqZ8OHdzrVjr3D7MMMCene7mx1zPZoXpz9Zs4faa4dOIG15e
1iV1WqiGo9Tk/5dBcAprE2WJeDT/wmA5DBj58oDoWBQk1zVa1ZMGHF3YmhOA9vKyZA+hHu+g5IWE
AXcZbYIAs86xtEzHTLGbv2QvY2rxHYEbjEIbJqCNrOdhXXiuURgyrrcwVY5otBwssP5D/xkJTKDN
/p+oM9tSFWu28AuVY9iAwi29oNhL6o3DFuxQERV5+vMFVp1/k5q5bWnWihUxY8YMuLsWrMvoaS2i
BZ1vLVjHdptXJOPUCEGM2FzJFiwi+2l9nN5wO0T+w3WPpjuM9pIb2g910rAEXObb5EmXnBJ0FutY
JcVcNzeYnPy0YdoP+TeO+234L5T9W7xxO9ZNN4p6FAj0YFIb0YKeYwYPLHCkjB6Pswdz9mzBLrT8
E6eYDpfL07r3tnuQkmx5nFcteoVpR5HBocgRLjTedzdCf42OnbkIqYizqmwHhH8+YkYjI2uWBH7H
fU411qXzlCyJzSv5pHDBB0fRPrJni0WvZ9tc6LvRI5HSy4wQM7NX+F5aJpq3btRgLxeF6So8CwLh
9noLe2XYIb843DBkn/b7XghIIF+6ZpQQPn+RhyF1QXetxK4bowMpRRkcSBLhvdgyXnTrcDhacEUO
PDmCX2aAkjuHyQQvhFV8FIwoBpgl+M4fY7fbjXi1A8gTnMhiUwDJmGGsjyxoJiYcftPzd6MrKVqH
SSy/l4Uj8+Nv/jIDeWQOgBre7JM52o3YBwb5wZscTvaBHl+M3XgQ9kIzQW9IVJGC4DBjZB8m/mFy
8A4jS4Zyak4mUIAhHXgjGpdfTx7Yj61juLiJpaC6xwle9tfsYw/F7Ew33Hd4wV8fGyzWdrnEepDL
pEmPg/F+9vEgMBDYiQ03DAaGmsXf4BM4jtxiVqO7zAyRjXyxPFo98TGxfoFmzjm4rzmfk3x52Bzl
yWT2Qaj44B1IbjhjLhP/ECfB5tutOP4ORIsdqx6GFqKhpAz5CE7Ui8RjR754ye7ykMVhSZb73ZNE
q5g7SUaKEV0Se5NZrFaB/2wkRwlPAEvaqe6JOtkRzdzN4R5ZaEVT96Px1ZoZJEvwEN9nMBBlsp9y
9jnRYAjW+uKtGbQExOY6XEOWWPQST3FAbuoWMUrQ8UtkSgpo3xOAH0OuDu8lnjGgOI2CZBYDht4M
vvNlwE8eTfzJaDcPyJPKtptTkQ3Pa/fkivLsiGVotNtB2gt3I0CQNuzGVk7v+BGnlh9WGy7AW3Ky
65WvyEq5cjH5JNqW17Esc4BOYF5LylWqJeHo1Yx+jXPDC4QhQCNjg2u6gdLCwrHMu9XFhZAuyyep
Ti6lnE65YcL5TsxkwDrJhZXLLAtiywhY7Zay8PwVTh/Gjzwuzy4hUbMsxd53TgYVyAwQUpLeJMNL
i6WHhWfaZTUZD8eVC9IwnKlOZlB2SEgMMTvbYFfken9NVlF45UybwZKwQA59zjohy0J/yVfJ6J6P
wHONNZN8giNFlW3AIy4MYXM3mrftVncO6dUJdpx6TqmNWcYem7WpVGjuDh+DWZ7YXCw6JyPtNZvN
mkYYw1Bo2Xzkg+I9stkTYIX3zCdeAJ/uMA78o2rj9567dI7lHgOIjRpuSeovFg2zNHsY0l4YhmKT
EHyzsH2+rfoLbGJhh+sQqxSuAfjENk1G5nodTtBmYG6wIxSWwsjCDO12aPMNVXQ/Omhtt+3dvOYw
s9rQ5VivWEU1++SCZhiTmc9BM1R9n9En425yqKG5ZniTNd8iIaFhUnNlZyOIgdhBdHT8N/aEIATT
d/IB2DbMSw8ZouqRM3JrAMGcgYk5W0QhaniwNXilWNIHDbNac4pooeWvZ2sObQFhmfUsQ0oOaj8a
LmtYn7eBPFPYrCbgIORvLToAQt2gzy8Nelga2oOIQjB9BExk0TSEfPd9rt0oD0vZt5zyDojvyNnK
iQD3NnbMXQjrX/q7QeZaZrAS6O7DlnaZDHR7YiAKFQc4l8T+HbIB/YhdBDPJ4xcWfTERUBC1jKf9
tGltCWEBNWfnZt8wACOxAbJxwqHrwUclAkFQhz/Qp5d90Ksn6ezC7xOnHCCURLRscQi1AVkUuk1U
foK8YmXHTs0SOyKbkDipMuPGkiDuEUqtBmqIMr9KWEI/wgh72ZMU4M9na8M9EkdYiBlQLnwx36IL
AbrEd1Kh74jxkk+We/lkQjU+uP+2+n+Vs8Uc+ZPj/VE36NXFqZJSd5lPdTMeK4dOUNugWmrnALig
P7h2P64RTnxh7IFtvKu7h2TjjWt4fjx2MwuPVw7azKEunbn6TZqlETWMhXxyxJUf1E1swc+B+/uT
84xFUAiFxYyI5SKH0KMgxWVOVpZMceVR0v6sEF1wNgfayUS72QkVRryWwxvN56M5sx7bgnGSBYzV
CkvEBBixGmzQ62WZGpAt4EzIpvfkHjuKQ0abTxk6VJPtOt0Al24kHtkKBvtldvCY6/5k4k08aSpc
uJ9Nc6yEB6aNGBQckGgRrrEGa59p7K59/2T4FF6F68WtK67POlosVsaiRN+g/yHD+LxZJ3A3KBu1
yXOXEUzWQmqaKEu08HkMEWuT7e5CXSUxFlPKLOvMUW96jSK2qWEzIsjw+GGV00c7WSNSR6Ccvkwe
G2rwysC3GkOHNhpMIsoP8LLCmQSMuLezdWk+4JqID8bMu+NM5mwZvuMK/obztN5mZqMeB8bXo+yp
YoIIvUhYITXIU/CJLQJJiZGmtAEyBkuVkypxywayCxHj+O65OJklF5ryWWM81Ix1OJR4DwqlvK2K
KabRIhonFtEBHECgwrMLshRQt2AVhAryZXLP3waSo3wxHQ2FJyOGlMNXjO0TtgTsT+OI+l5uF+YL
RgtFB5Y+Ok7vc9hgOVmTj4M1+fs4OTkqgLiJNvkdasYBt4RSAKPBIiWKe1yGoCtOfjeVHDdZNspN
Kw7bGfr30aUDxCKexbOaTT8t4S2urPOMXpm27FutOjlQYhLOj7YgYyEDv9p9YqSLsb3bclqpdXpa
9KzFOyXD3IO/b5D2TGFtWVvi5yja8tLcUO2h0t3isfKDmYQlJNRKNFarM5Fwn0CkkIkG969P3xcY
YQ/STxXjjzn2wS/DM3Ovvsw3uUH54icxXy4pOzBgiKncJ+YfgSFOGwlPgkA2aAOyBDN5mhXR6xc/
i5e0HAAqOP27xQyTrXKvwJCJzTtO0WVllm8RGpl8o/gOfKGs1MLpeSJdhh+BP9HE2cB90NzlkuEg
1oQiPXbVoQCjejf0NPMzo1cnsERaEZKEEiekuKcgGO7veGAHO1AUHI6EowAe43E5HmHrCbVTPL5l
B5dEzMGGY6cVlLkaScwrRyhb5ai+8RlLXFv6JOPWHr3XWHWSwcqKEImJ2ovcby2VSYaAvdkaPf7a
g+8g2TTcejeLpW6ittam7SkvNc89MLMRmoCw58MC51t+BCDgt4QNCfOayQd2VW2HyWw2mR0Oo8OI
XDQrJjwYT/iQsqQfrXtf4kNZ1fibR3/b5CprNU0neVzu+Q9hLIlWU9ZrSlg9wSRYaqsohsWcdZj8
IM+LJy0BMRhb9Vse1QKwJUeW52ZPWJYwMK3zQL4Jbma14s88eY+8EwTL/HRfXfFmKT5S0cEkI18b
oRYK51JmWs5Ma4wy7lUXYUuGNHk7oi9xcj5UZIghQomDVBEZIXhtVKm5P+N0oXSQnrK8LmItSZj9
+ws2qbDrzsfSWPdrIxxpAkKRWE2MNeFjlKK0SCG3+3Favuo/KBp9TBXocHLMQpaTuCEzZ7k56+y1
gCPE/YZSzUpLFglbekDDVU7GuGXiwlmwDSpGnHyrMEfvcyGSZnPh0VWP4YwJi46LW6JXWUeyUMRC
c74J0ja2OqkEQ+l8wwVRzff4FJyC15AGMHhTsgEhm3WHMJRIU+YtViK2x3vMmZypCC93PI60arYb
NIoxTpFupsHKkwC9bbUtbapjZdIN/+tiiExMhBBZC8NxhKv5WFdKeWjnkb9jfsElNXWm05MWnEJo
x1Pmb5k42YSmB9V8aFhR2+gNh/shdplZyWSNWd6hl4qtF+uHoWL3oDkSu5eU7FBXhCHiGv0AwB+V
W2ySUAWF5i2Eb5By5oqsIYWZzI+V30tui/UG5dct5fpipXHxBi8GxYvSlqL6HuCHHxghdk4I5FeT
c3Rjwjc8MWytOvsm8JMwXwXHfLK8IP3iAEbZsf2zhmJ6hd0rq4UQZTmMynJ2KlP+sEiCmIUPiUtW
ktzm7MsGS8IQEPvTk6USd5ODlb2VA5bjaHZThoOiGxpUG1dlzCHAMafoZc5y2XKTtTzQ8M/opTYA
KzouMu6Ozj2Kmc57vto+6PJgUqem+s+eFCOJF/vj/ArvF4McnP2zf8ecEXvNJdiSrYHGJoX8SGm+
uH4YMC6QmGSBNN8QTullAikU8gUEbpoyzFd0/5gKH54sFD4cnb6JjSUihqqLn1tYyVBsunylbGKW
K48RzxEhFxN/it9iHvGQ8I4zaGXiWQKNe3IvvqDcBFcUZ/prUuQKoVNQRvkceQXpVwbeRjcExXsR
sYo3J06eYI8SbVYfTtiYAW182DnhCj9osfsyf1EXE1OCEuwkBECJigUHkI2O9tUHCnEYDz+my9rP
ZUYmFN/PwucX91ZQAlwYNnX4e0uHw/qdCuATIDqBXwVKTLqsQUIvFpqy7L94y+IZvwyxyTuczlMX
Z3O0o1tKCCrBpeaNhHhsly6Fgzjmb6fYUijcFQRD/GU5VBxPkGc5FzIJuWbVj6zGR8at0PaP8McF
KpXRSuUN7oTw0fnf4H/j99yXMfzbfjNC2N0yx2SWUIDlQaLptsICVJWLUbDggb1MZemtFvPBZjrF
RROSO0xl7nEN9sWGCUNZAHlbVlyZTnE1nXo93SX4CiOAQ3dc4xAEweFA/tquXFiN+w+lAn8NYuyf
zy5PyzbAx5YXf4CRBEySc/mfuJ5cbDkTy8quPMzBdCAYPtH/CCxsBMp7xUlf4gxKUoAf7FAJYjzY
yJlbygkUfEJGzZeKjaIaeBLWAPn4GvcCBYHQ/C7577JfTBkxsnYygCCHNakxIHHDULq4B6nSklEl
4fPFZu10foNNAODUpbaal9JCileceFYi5InEs1+j1j0OZFCBBAMWAMTsRuuGiTfNMJXtggYSxVYS
/o0mE1blicf4yZkjqoxW3rODRkU4WRJ4/gZc8/CbXF/orwXXDhaEuMXoeHF5xId6GmdPsjH72Ibx
4TUweb9SjhZ/Jwws8dbk9MolkYBSRvYXmrOkyX+xI4qSVSQFruWX1aWLQ3m1fDOtuTmrv/kIwYx3
iqPH2OFHF5OB+qVcTrTgMBpN8zOX/RTrA6BmQUXkVcKH/85lP2RtESI4oSDbftvGVWWJko2mQiwn
stFYh/s2q5s6zr288vDFXmPR/dg/TcSOk7Tio8gHcTYaFiekwQiVeEPyWeLoSZkGOZihAFaKeaYm
5jH+jRPnFsofyLSFopHbNoXKTt9bPrG2geQ+UIPnjMENrZ+Kb1plTLQhAS2oU59UQiylrkQHXX2M
+9utD+8edILN2e3YSvce6PT+pTmjR1cKpwynd486YBv2kEfKq9scIrQvTN9FzCDw45lu6+MmrhN7
/easECZUURT5DxMf/0jsULPVPnIA4iVZ7qp3pbg0phY17tM912p3le6jWvg/Ts3cyhcdzUXpPp07
QcuFRocu/dxYnSSGoCDU5svda+/tf1mIpNQKxSviuG3qhYh8GOvPUOFBiZsoOXdypA9j4h3dfvt8
a7fhpoE4a8fuwzp2C+SrT48QvaNZ/DE0761ZX+OxANGxxUdFWYq49Eg9DmrO4B4ftIaQF3p3SV+4
wGWok9XYZNKJE1k3ZjauGOIdKwN8SbwgaGggOxTmSOy2ZZCIkVOonxfN6ejqCpaA+pQLA/X/V/Df
SML5IOtxRjNE8h8S272spyXPXSJCs6F4SgrHK6v72QSiKBk7Ej6KPyObBE3iKJwsCS5EKPJs/+c+
nBwJnbJJajFMGDRnzLQYa0IQApMrApPiRalB9jJygP5lI0w0Anna5ZhQMdYIKLlSvfGypA5Jajik
UE48YPElYJOFlzVKJ/IS+opW7q48JY7Ry6rjcYrPAJmqQfM5H1aZtr11RfMCPxt3+9n7MFsxy71r
NwlvPRLySdjBFVHxNuQL5d1fKwR+I9r4EndQ/gpprT45L8ugK+MQ68EMko3UOTfiJomTfmgrWifU
gv1cCySS3fqhdGiwY5UorL+t2kCwMpn4JVg6RHNfvAjEdIg2pQDtODqOxA9LnGQivwFqWfRQxmAe
s8D0Hy62fQgHFM9wCwZEWrk9JO6D9Ivp0Cj5orQUX1wXUkLetC679/BJ1TodAR1agp0G2lC/050e
po+pb6/ryxDFdiarlQYxUuuXdRqdZ1qPyBofrYWAygiG25GIZfqmQx25TzRIaOOkC6fsLM3jrYL6
9otFhcUd0IIGnWW/1T817O/wtbgc2pPL4Ys2iIumDpe445FFQhYbN5BupC8UFIw6LYmMW6/+p4/E
S0zCHOjkMhdnNp5KLESTYJi1jvi5co3ftlyp5pbO0wxZirur64X0lAsZQq6c8wAGzu1bj4ZnYRLK
gJFJ8nNHqRyvAo7brt6LzWzcNDRHIGe0aAYavWYluKNEjt/MN68KNAenEfOvmqjJUvEUr+lBrPbu
qMifltIwQRSJHKSbUEWoblSnMrf/lTSXdgT6vHCfQ1F9RMJd1koYqXA2GFiyQHKzJ6QvP8Fn89nE
YJ+o56Ew019RZR6I2n4yOk6kK6gSZMLqZmclMhJB8pMdm6TsJPDpRYUZATAtmdlM0qIaoDI8j1TQ
Sc3if/6+BDqyyW9sq10fapYa0tWwquSDfuUwnCBw56h0NewbaJ6TQOEvcfXFkReM6F9zAlwjwQKg
iStDV2a4HuUsPXToqplnGFvYk811piyai47i6siGIb+EIoVdH1w/QYwJKKCMS9w8Xv0R+TahgtMP
EnEoxoWhkm2+0VVC4tSLL9dDfA0THIArV4WBYgLl2IHuGOy0Z5CdwxDKwnimWOBtCAAkZrsyjRzy
kUorQd3ERZTwh2mFQli1yaQ+GrhTZJFTdzQC9SS1NVjiaQGtgJ9x2MMxPhXlZky1mpFNZRWXKiup
fUXWlZvEjxm1JKKsLhV/MuU3eI4CwO2PgGMf+vQwzDsjjK2tVvcypolhWAOp7CECIij6kzEusTJU
9zGEM5gvBMy/0rO6pfuv7sn7cJM4/LZ4DlldGRE0+Bowpkag+JS3KR5VOZTa05xjgMQ/p7EdZaa2
YeSQu5G8AwOcpEcG3k+n+40M52otGlAZUiHvkqRDyg+nX+lD4yVxlzkSFpAzDCQgQS0MCWbSZF2J
I8izVRFHMxCnUG4+LvARasvYXePGgeKuQ38mMILAJqRDBCSWz4HDJYqebJK3R02doiFcRfEgK/gG
wRHxJeX6Q+Hig4FV9v89J1NIkip0X2BOUvRv7gTwBvHPAOslBJFN4pvYYiLjgf7mp/Q4kEkuSMi/
wIzHShD4gkTI1gR/oPORnGHO3mvS4lwKcqMCcqArYVESV8W4MiVk6ZUV9ockCnoovufFUj01kN+M
sEiWDSh3+KPPM+AbgQsvonBRIFxxSE/WeYmED1G4LKvXvqA3/6GQ8t4Hg1WCDMaziqkUsFO4Aus1
E4JdE6BJ/IQT/fnMywgyr0v6s7IvcoV/KFQbC/KcNL38bLz7cgJk0Fw5YDloeblAVfKIRqq+zY2e
nX35/2OAJkFlvRr9FHUCuHxDeGqswFEEHx4WQm9Bfg23hI70/slD+7ArFjYfk8JdV2ATFwi7dXNm
qkxh+R8hKcnC3ZyMvgQEE99fhwtb8BFsTcPXmNmA6iw4GGjVrFvysXRK4S+5fauNtQiTT8URfgKN
GinghArqZHPJ+NV5FAgKFAJgnqLOO51GKMvHZ9IATC7ACD5KiBTpjcXLyObwRG3choK5KN8uSD81
/V3B/Y9DgddaAFBy2VdGkw9qmelY3JLrlFKs6hm5hwKKMZNMwNdK+dIvaQjkwwDqUN+lWMyrHUrq
aWqcJKpqSGEjZoQ8CZO8Ajmk080X1E9gkJYr2E8G1P2wZFOsjvnP99Z8Jqtb9kQpoPlBGExFK8d9
6NR4PQxYvzh+PkooyE+nZiOLHghZQ8u+BFdEpOwcymVBdyvzoZpqB9U+A0VsGMdX6iHpGmxSndc6
U7Q1+qC1D5bQChpTeKTfQwkKDEza9loEiIfLNgamvobKbfRszwibXx/auJkQjI+lX3YTGjjdZyXk
HmoTmt7nbn4PyNPWLoOy94odDe/lMr0pqOTELES9FipLw5d51C10rOmUmFBkl7s31Sljt4XdZd18
1IwCSdImXkuXOjUq6D/E6ergeNl2rn/safEK4uesnS/PCRRIKk7aQ4XCdhqWNWdqY51qi9V9mX+2
15isW5OFFfFgeJhRmR8Rul7XH9R74dHofFTZRqd2hdNDYdKLZlVGe/EdlPQOt8uYrnM6qgunzWWT
d2jKbbJjnYxqg+PwnYfalVDs2JrcIEJC/yFTK4rnJDsawZGWaje7kZDihM9snDb6uEMtzOhGGQk0
cd3JlG5WC545/OsxLfiAF1aL1aKDpvMmj/JNFsV7ZdFhma7QaDFY0qVFPACEe2g+07IZWe4Tp6fW
bw9qfW2gj0jyDvT+2y/d3G9WtXIxnXUkWkxYrhvRyYmXJ6eASLbqrrpatf1Cz6NAGbZED5KZkeZH
T6dJ5Bb34/6xr3UlPSnvKYIikHizDMqAqtp+I2AEnf2W93LRXqeKkn7GjoBk0NJxKmKf1FSgUWdS
6VTU8D5q4bWPDFOQDGpj2ZLBs586Urx/Rg7/3dUgUdNfgHbrSENJ2liq3qnRct5W7HWcK9yZry0R
+sfkeUoltFBD2QOtGxpZpP3MRa6qMhcskbZ0+0lpbHPh+WdwounFSVwt+kLMOovO4hkpY9ihw3r4
8tvUF8DHGZXRcfTcP9jKzW2fgHPs9dj4noZC+qcWc1xqDqLlQSNSg2/Yalr6FtWuvzPNw85Op0mO
mu7vbpPi0oK4Hx4ArFpcfMLpwadtUv+56t4QbIcKR656cSZ+19GiM+6b2viYjhl2qwbFzru4EaQ3
K9EWDcVVsIG6ta9Tdv2mvTgFR4RS12W+uVAlYBaroN1tHXIaaBdW3LSSeZoZJbIaRLG5paEH3mGx
iJijV1rRGiqQ5AH/d6z3KG7Te/pOQZzFbk1hM1+mHdiTApGv301PQXMQIVgPx2lc0JqpA6beuNlp
tKLaBR5jbiCuxRKV+jktru1TSWs/NOJJBKaN0a33ga2HVEbqHOHxKW567da75ReZ8/Ves/ZjHDJn
LClKodf1WOMoIBySGZKItCRvV+9CEWcMJzT5xrgGHA5/0lmzvtgjzRXdo/OJplGtGBWu1Y42jfv7
pl5jlxInDR5WOmctwXehrzzN5NAiyt4WuoZHq9GP8Q/u3fPfKtK8trcKsk54/MPzbFCmZJwLh/5H
xwyCBKhk28hpxHDDThAaJ+g0UwLTmGn1yfFlt+aaB1Ol5pexk9EYrdF/qjPW2Q5BRK/5sdRJfZnd
nS/lYhtI149fB16mUeLQvn01JnGeK1F7FShVIcN5g8z5nWJgagSQWusmzTVFJf0crVin1bDbNRJm
hI0PV3QRmocPCnmDG5pNAHsURij7dJLWrMcoHVIisOo3+3Cp6aWDELlLnYyvswx2Lp53OwNWfaXA
NL/B8boT9nWOWzobIiqnz1/1De16PWkXL/IgKxSHF/f9LQ9KtGwSD1mgdyu4+JAsz9Z1ch3cQPBI
BHWGgHiXIZVUNBq9eNkSBaTGB59H+jxASUnVSYdKEAVemo5kAD0Jm8G1Pr5mkVKkAyTt0C6Bde4d
EEk1670bTdfOU3WGPOwTnJeiPB36fjGoU2yWmlp9o6GSbqEkqMAvAqw8GfzRypZHHO2yFWkUjGuK
u6LucXHH2a/nw2uROix7qYfG7VXEaZtj9DNOm3rTo2Do8nd+PxnjFIAUEMYZeIig02oOzRxqr3KZ
ga+a5qV14wbM3Yo+Gn6HbjF/75tLSV+GPbFOQVUwRWqtDiKMLdLB+FGIZlnNOi7R02QG3z/zb+xr
Q9qkG4VmYqCHZbRaxKwdm9aGUqLlyqGu/QVga7Z3R1JB+84KsT/C/FvTyfFFyN8CqMJanzUX7yAj
l0/9SHTc1+arHR7mjQKkglYTVl4zNbpzfrw6zcjR5p9TruNTSl6izaKsy2ljqlMRpKjCIc4uDrLC
J2qmr9bra2PFGlETkOZClOydbT1osu5Hj7ZZBysrzNs5+CI3gPPgNc/056RoWwCdjFIwtDAoWLfU
BkgHpSLZVN+uvsZ9SCcJxKsR4UQV4fCOlIHq6nwRIfM4Hn4t1E9FSUHD+IS0O3eLcey+ZpA6hjGK
VvYrvAzJlthNmrDo9MSCBzRu+40B6o5eY6z1EueC2G+vE73xefbftRqlg3r/NHlH8Ww1VANEac3m
sL14b9LBbalGBRYqOt57OEWDIyVUpyGB633YgVxAKkWoTjFVNH39ARDitIJYau/vm2JFB2Y6bpir
mgF2wjXgsimKxYMs2Hf6TuC/z8pIQZphen73mzcnY7Kqy6xhAmreXP01VNLx7euPj4Bm6kAyVjWA
SSCcx3Gh3v00c6+J36Bq7O1wcvnjoVotLjp6vXXruaf2lc7gsxcyQm3rOX6FHdzVcQOxMYrGgOxO
xhsomExMYt136d3Ihm9ggJuRbVf9eH5eU/SyPC/vlGnW0dTmVMkaslGpOJIWLjUShNYpdcqpwhKi
AeHdd8r6cjWpecum2IZ0gdOiohBFbTqqBW2UmOgToxk5XeNZZ/+uPlJG1P62gmf/Nip78fo8RyLy
NLkW0+sLGQyLLz1lNIzhXLDk5V622cR+gk7Jw8g3t5l6JWBqkTXiHO9agOwKLBB1FZz0hWYVXmsM
6oin8UX91HzQ5GqLldO/TpNRqzr5X9KvTTHkKG81DaQJNkp4Ehk1iqpul35bDzp6MnnUfDBB3H3s
bd6aN5uzWr2vM0t9Sn0uBH9o95Fc76GlBoBg3+ZfavFVqx1LeeVrQ/lXqpsUlA/VD1Tc1VIJlfEq
rAedIQJym7TPC2+Dx4RiUzvp6xQa3kHgAOChsZRBhyIw1aGWMcYTaap95QHs2aAAnbruU9hCi1c1
j5RdR3StpiT+O2aJaId8UwxjPWqQ35h8kIeqUz0pjUk7jH51GFtZ7NVpCPFycprSo5b+9zpgJW8b
VMv6qQ+G1b9uRN2Q0t5X3aQeuxWQlcrgmAb6Gw2GIPsEK5KvpUcD7dfXzLGSJ/NLTVbVJ0ydfkZI
iZ+68REhZFMDp+M/6fAGdWNQA4hhlWRwwIHqKaPW9rQa05K9HUKmPNKegypOUn7MH9pHTItFY5jh
Wo/pY1KDTHYlow/vjOJtThiZw2GqfE26j3lJXwlfsHFZ4HgjXdGQynChhyLeNa45VMeS3GsN6GR/
3uTkZ5Fqo9cMBFgyayszht+CeT1JkSligLvyI9WyCDkTAeDm6DsKDtvj+GnGpA7rUgBNWMAp5drx
jsML9i22idBUiGpoZakUSeod+7J/RfqCIUXnbQ0xBZM/BadDfrhfp4iWxpIxrR1cmie0mV+s2wAQ
SwqeZvFroihe8h7ocBrO7ie4Ze6bXuyKtBBpnSwKVNnPmAFIIR5VqlSSBW3AjCSeoHBIYxHK2Fj0
Mj2jt3KP95wQM8OdfnfzW08l2ZEPm6j18q4n+bwuB1Ge7E4dlvyH3GZu1XrfL5Tmbx0hYCh79Hp5
gMutPBrA0AVmypXgdWUL5Vmjhoo0ovXX8asNsFPYOkIjUHrbvRNsYRIqVwRrroRwGqKOFLR97qgi
cg7PMFVPflIURv6eXCbYiXSArcWT8l99rAKxAP1zg7KroEqkorFCzyt/RSfBn+CUaLlJE7jCaZN4
x8vH2387OcRRUX67U6tFdTD+v6QDJX3+u4nekWx1e0P1JLmqNrhny7pWCQcKYyc4xqPHTKKUGITk
bJZH57qPWST3J5Ajfia32WlyGajQI6p8ISnBFFCPhc5uWDQVQxMLRX2aE7Zduf3vvqwktYQhBZuF
7liIKPskPYiEHn24ZP0yekdnekvJNVWlVlB/+ko7KLWPWdwXCaWhtU3tr9Ygo/d0iHbTFxE6uoHw
OzpqP0P7Vh0khRjv7oPk9NWJG8vHt2l+ryi7Xi5+hwjyjsH4ptNLB8ZvZ3Z5tyxleb4c4TfCILoG
7WJ8f4KhpBoU0jrBPjm6m9M4t73szdpVgy2AAkd276m1t5Nqeu+5u5f3fVuyJDX7xQj6fMgaKxD1
WAxFDqZTWq9FfVeSmVLM2zQZtZfXA0xc8lnFWhvE3Xt4CjpzAmPkDoDYW/MS0loTvfMjwosDlF9H
18Wn1VMPSX3Q3ELt1orJMbcp1Hns7pR7UiuanhXvmYx1Go596UWzKU5IruCOIlJRnidoLBUAXbgJ
9JV6AnFsz3GgN6i0rndPcN3OVErnIypvlUuvRauMEqjsvKPjxh0BSXROvTcrHiKjMJb4UnpRG1qo
qN6KDtXnoQpMUvdioMivn6lWjJ8LqM6KR8l7bD4mkxqyoq1N8gC1WSEXWbpv6G4PwinrCfNZM04g
kERNEB45Ay0rQe8MeLewFE4Bgdr8OESC9rhDZhilXn81+G7PPcrQ3VZEQ4z3AKmuAzpA3nWWb574
mNjU4MtZAypvNxDTxes0S4pftiRjOAWtUWvUGK0mMGJY5r37w/mn1Wx/zvnzmk+vtW5HNy+EoC/7
fKJxlnXXnPjTPaPFQveDhpnBj1yZZ+S48YWwVjFSAavbuoahxiZTWUlCPHxSUj670PsSuwmfgJxA
bt3pLENFyKYGiQNXsI/ACEXq6vjaJ0p+ENOi9o1eDs4vKYbTAPGS5/65xwO/usnkbH9cfMnLBJ9r
QgU9R0szteuIyYPLlg8G5+A5ZhnxsykJckcHt6W5MmlFpN0xIE+3PkfNaXXIEGBmRfjTKW1dPMYF
2cnxdy7dTDWTJ/qfeQLqN095fK6zPL2Mq40s3ag+1/zV6Gm3bSS6+2c/OeKn0pf+YdYmIjLQwnfP
rHZiNkUnBv2Z4L3LUS+I0gnrRlSLrswp6wHNVcJkbf5GvggYpWM1U7fRMqkwRv5boRXBNJ0gNYWc
ZvNrKDQxGHz2enTf0X+9nvda4MiZk6HHdDFpf/TAa16mqcBy78EbQURtj3+GCf3sVbQyaIl6C59z
0eajp9rnkJMHImM+PoY48N4xfI4RNCqndMAgiDNUzCQ6NRjygCAkXhPCNpy8K8SPO35tB1YIVAO7
qkl5zmE9ATonDvWsNO8rvDciYqxrSCxFYSRMtjyojZGy29diGRfHJb811hkucxRrdhkBYrS8DmKh
lPyTDTqD9RCO2LFQxS/Ufj7d1Hki61IpEzQibO9qUQtrYx25tTK4uQ/GwWOWTAqQsdXivumACxVR
hlrDQOs9AW0fgJ+JpdsIQ6MYsWecAs3FS3Xz7NdAIL/rj6sHdyw9j41PEZAdpCLdzShJxs0LW2R6
Twgernw9in0Q1Sk4BRi/QmAjwy6fNkQW6hUil0trcuJCK6v5KyhsCrymlJ4vUuNy+zJB7IxUbNvo
/J1DCosHcFUaA6wSMNSEBfu9BTl5zdsHhCRalJP26/414CF2hLHUgfW1st+x3VzZOXImcEpAc1Cq
Wz6QPcicktamJOVSo7PrEHXvCMBYbkmNZFSTyTKov81XjfZ+tvZepoXTwncDo0aggYKw7fmQ/SH4
0iwNFUh6F99tmr29+ZwpizZ6CKz0Wt28d+yntCjz0puT3np4xZez1SInNc9N++S9lwpyA2Qf0OI9
m1SUf1GAe1o0R2+j6/QWCZlkdN+LFsh+FX2n58Vxi33E5WlvCN5P+3vhB0L3X9lY0EUyo01aiqKD
QlMsikicq+ZcTsQtfotu5qI10yDxBQBPYzV9Si+ctuo+6JBC++z+Y6CcnHx8H3+s2kiqVkAiS6/8
imbeE9btjWp62tWY35f8vElbPG3Ux7KH+UWuA53Gl6v9UdzSgnYJaAQnF8v11zo8py/iA/qzA6zr
KDk00G8Uuum3B6k2PO4uYwTOkG+gzQIBAkHEJXz2EP9ByeaImwMJBa4CvILExqJj2tO2o1MTXzq3
0nl3gjq7A4RhcO4+bzAOkX945nZnXayvikmb7WaP2OFL12u4nm/zind49dWmW+fz3gaaKor5Ve1v
rzHPcUPgq7Sseuzy1rTupU9Hu/e1rHtahTmNnajfwJPi8pBVpG/By29cbdyxZ68OHSmx77RIiN0O
HESFhkEOGoSsGVfg3ea80zEvafiP+nrdzu1WkU8vUQce+6YDPR+KDRNtq5MUhpcT3ANyDbCNORlN
dYhyJfWg+GiePj6f7axu3KkyiJLJe4NVeL29TgdwIVtZZVBDPHSUDEgF387okbDmokmFY+Q+KkbJ
CeiUZULSYwZgK/eNDSqahAk+yWT+K7fYGLt7190OI2jLIdmm5/ZhbXPKM5CmhMAjhbZkwCEyC39A
KETEaxbUoAXpOZJJkiojO8xrCxHhZzC7nZDAEklpDApYuwsKY936wh8kqOlShF/wpWINheGykhoE
B9EVyYqfeVKYVUL9k/Lr6x4dmokkkvm/SSfCGQ4VbT+XiNvCtvrXmQR5CxXyYTM9LJHoygFBUgvY
hjXwNsonOqBn7zMWpOI5vnrFNF28UCfEhrOqYVjq89i7Kyb/1w7f+Weub9W/W3i/zLLaDP2w3eez
lv4LtLWoe8Taje6LtOFUP/WQy6kNTkNKPSbJH9JZLdX+P8LOq8lxJU3Pf2VjrsUQvFFodUFYek8W
64ZRlgAJEN7+ej3ZI0XsnJ2YiePqdFd3gySQ+eVrR2XK1sY3VB8a08dv8aGR0yeFejbNj+yosNne
pHEUiCpwtHN5vP22M7AlOmeXFR/NnB0ePZaKTe1TfSeKiaiJM40L74J1SJcpB3oodoJwKsS65s5e
yTv7o+OdUKcasviBrFdYJZEXp0bif++tVyFiWMnr9AQ0ctOdAiA/91LNlRsfmcqznd2O8WoM0tkk
IFNuefvuP6NNvL9Rd3tzk3UcvKBMYJxARN2bj/0jTCKfHUEnD0SxqY7tlk/rIivkZN/GgMTG6e3c
VdNShggiiExtgTU5MvDzm5h1MOap9FN0exxHAQNjsundZ+PqAErv3JkNi5bs3xU/oo0vkOVPAXmN
y4TACpXe1RQ5EEKL2B2yQBkdBnqUAnZAa2y1a2EDjrBZcsG5xAIGIWpzTWsjifeUxkIoRySJuYD/
txzkkkrtkQoKgdYzmem2W4cyoe9LjXfywdgFAqwxaEmrpAv6g74cl68t0xl7Hc0mvDxsMt/8n/RL
Yk5de4/veFEh+Iodane0XzKQzjFRcemOphwxNN1QZYXF+7CmBo98VztoGF2JbmFSyMQXIEkjZdQs
APDQHD1I7AJO5vnkrsSZWXlslS0ZXir4KdHtn5y7Y0RZPBblVAdhL30VnTGQAtMgKcFohv80rsry
VNnJAmEUp/37p3XSdlASPXfioQT3wEIxL8i8jX8J5Qd4Hwn846evChV7GYqAx84CPMfq9UUyDL9r
z1rNaAVFPQJVaQYp3ETR27cpAZ/Mdm9EDn0XtgMabechR9YIkvQ2NSW3pLbY5IEFOpN+BFFfXpMr
mVe1043TT3YDOhbvU/M21Zck6jqfzHavx56nZtYvedgXpJnab/GeXpJCCjMlyBBXiIBxJlJ9mZJJ
AVX1QAC/vRHZ+pN6JJSfczYH1HAYdU+x5DCotsfHNyPdLRj3r4fT/j7Ji60dVuUW7gfChoXMmgpW
tf20vhsowLe/P1pp4hRf4755i3Fgnbp8qhxGFDJh549BpiBIBityxbe+lpOPm0/Sq1jfXrEfw93x
msE8KwEHjWtBGpvT5OZ8Pp3+wq2ve1AqlLdonCucbX4pP7V5c+4+YHzHfSzzxGWIAVnIJ04Wzbku
cbK4bTn+klizeXYebK/IpBWFn1AQE880Z9buWfkyote7S6d3MOz0ScCnTxbHlYIODzDmTkEit74A
SYClADECqTtL2ka9yk04HorHWyzG+WqFpqiUPicya1La7aiOC+sHvUUhoDcPq8VRPFKeU2bq9rmR
ftIwfbptzSHikxzJmBUIZcfzWq+eIEo4XShmhBKh2mFR4kAUupA66C3vlTkEYcn15k7VBz1H1B7J
b+BGfnHhWA8e8wIad9WtJAIFajp+GgT/2s4Ck+SJaLmMOxhjsiztMK22r+tIpfvA0Y3Bi8Xui3ta
IuiRNkTmBR5Wnu54LQPWEKiFIWTR+iDmG4CVl+6An2klUcI0xE0hRF6n4kWZ3Kxkc84BXpz6ClRH
VOXj4aYX+QoURIRSBRyZojgjbJYXme7yjtKSfH56feQfJenpccgzEv+SycHvWgFUGA5NocMijkit
9Q5JzkVwzMankxNkgSWGS3yR7wbc1W3SLdyIRE9AHR9pYoFwBFbM30e6YZiVHRvPojr1TIglzMvU
10yuJjK+rXy485LmJzlZFODNMGuWy7OWOjnw5/Mtjd2EUzPU9jRr50ZLfQ96DALIljyfhJmdsRC5
IrY7fquODE2pz7GbAQ5xHu1GryjsbN9k6XW1pXwyNIdvoQaNGTB3ssbTlreLDL5TMbWiSKk2ND/S
Hkr3X3Z54rYw5mexujHkoRua8V92Rp7+BgeQNr9nXj176R4rYry3IS4I8dR960Nt314I4Jp55yGZ
aLcDEw+Fn4SzKWcpoYm8PyC2eEA+7kuYVl9d5luJGLDfWAnGciWxbDOscCaNiW8w9s38HhqkLTms
jg30A6lvSDR+8zfhuBYeiZj8CiWMNyCafB7kI8WftM/0y+pC8tUMwJg7AVyZxrYtYzpcae/oH+Pp
QFofn+v1gyTrpYIWcVds2n29TrfVTD4jk1k2R3llLfJ5e+Lj4hTy+KE4fXZbFefoO1urtBSKXpNZ
Ufms1DUaoIE2SJ+SkYlMBBN5S8+BJJ6aOBab7J2Q2zsXpxLMxdW5OhOn90JpuS/OWRJCOYHcE/Hd
M4GRsugmo9+7RMJrlnOXKOZ2ywPnxOldx3ERe7RsR/3UPALxno006HYmnZvjmwg34yaSAbTQrMK4
+ma8hLhRVuklfhHa/P2UPk1i9KdlP49zz54ERT1V7xvpFuChesBRE7+wLIjzXNcrEWTzoogAPTRS
GGZCDIf0MvP+uvEm2yCo4545UsSIiB2+oTwCXxlv5nNeklpLuSA2CkQWREWSdGV9mSvRfQQu5VST
mQVTNKu+uq28Rw7DMz67z/Td46xzorGCieY3GhpyY4l+54HaHJC7/jDeZJAD2lnDmleE3c4frEBm
maA6p2KFoh3Fnj396rWqqqBMAslt15N5uzb8Ai2lw6S1BcClemJwKgYvJPgxo28cPISyRA9YGvsL
KMNS3/e7yo+xGLZeiakZ/ZLfcCS2Qo1SQRRSir+eBN1NpIhF++fWptZyg+mDqsAKCG01uUY7EW3K
9u1xzBqO+foFRgIJItHLdhg/8jXhlh/WdH0lq4bEmHLqIaVyiElYX0moEYIW4kkO9jD9gvNt+JlG
BDggHuOQrkyvxNTwC4XUSjgeiXK4OxrjHoAhii3wcPIRqqM9X5tzgh9kx1s2+MiI85tegcagV3j7
Ic9maJi1r/RYVDsS2hBrObd1cbGZo9mnIEvZnYsgfInmGDmak90w1xa0aBzyIPGUab2H0SeVQluk
bKgbmoVYhKGAaBuKOBVjbeFmMelzdqPe4cZhMaWJyISV5pwuiTS/gV2F0wLViSy1lyQIpZ0dVsSg
yD/NoUc889a/mx+8e+wFm5fkPLean80gHma3zeipc/JXx99eZlsne72Z+OCAxt2t53Lraq40brkD
WdQ/kDkkHOb2w1L8sq50L9zdxXKy65acAM4FWvxt59IyGG/j7QQA8TnLlsVM4k1sGFdYGowvAuTQ
ftvv5ru5mpy0w0AyNt4/5o474/HNeRWCYQaTASHMMXlDhYAMnYCFJntm2Up30j4Y+MDALoQAvTR2
SH4nH/T4tghRSRPqnOfDvTF7o03hTr450rfhlkw+JD6QwpfiUJgQiTGG5spETLl6hWiHuSaetGTx
+h16PzojK68fs9ZyDBr41mSTD9EHuxBbhnke2cWffoE4m11jUQP9UzsbSpfkh4+LUzLGh4A4LPeh
+DQTKo8NueMMrgV/9i2UHx7raoWo4NsoD/b28V6u2h8G0mBYpnzGLrfLHd0zSurcpZWqcZlUaMe6
SmF3SVjPRSwr5bUN7UITUvDIterct+yDodkUBEaDVdlYEHJtbkDpgOqrPCALeLDpRPV31acKVAKb
NZmylOMoPGSLybK55ATRh3MjnFy5gUB/uLG44pGYy3h0iwuJlxsdrCdg6SZerfx5HpRP6fNBl9VU
4aB+4teXP9y0ZUDuyK7F6UL58uK50dZozycOVhXIKhJvdcThP0YLE6mgvsB5u0lEkdS8P4NaUzHH
hl7yoKGYODGkcBU1SgWXdqF3RpjJV3ItN9m+f4uJ7+Wt/oL/fc/fMCbElztqMKCVN/vrcYRVxV5i
OYCTJVnf87xxCNU2yzf9gMcqW6nHbv7Wb/oO8Ununtnh9C0ka3l4EPAeRp03GMhTgaLIqX1us4Pu
0C/V66z6bCYkjCH36pxhX4WqqA7OTzHab+LhZ/1VpYOHbGWPpldl1XL5kIdLbU1NGoX3hiiEGrfa
Wt62V05rUyQfDgeMJ8pnew1Na8dLZVcO4ssuW2MXxXnqkYSIleot3ZfX2JMv6ACM66v1u3ZlaOvn
OyVAZg5uYINOwkBx3hNyk5Bza38x2GXZkfbZHb+KK/RkDGRQZxhtdLYhyI1Zmi9lfWM+Nhk90RzE
sxWqAEM7RPWhnTiU7ICwupXqT8i9mxPi6DFsdPuxDeQjZxAYJJAEJQkNIKywGZ2V5oA+16MfbdvB
X8UiLlT7kLCgqXbAERbtHU2wjGOzZAu6YDxm1oAO9P7Bew7798XOHRN0WjHz4O18fpTlrGKkhZZ5
+iQ31kHLggYJ6puql4FGScHAhj14rsnFl+RvgUkjBUJDi7MmkA/cEmzj8sF6J5bk+kAO+tHMOTje
z3w3xDEkNcfKC1QwhXUZxw0xd3O8ZJ3m0xoWDDgUO+9Q7kuL54H6vHSjhfpJAer6U3ZeO5PgyYQp
q7vhLdkbn6JJ8dIHk8D4glfpeb+QUOkL6TZnK0cZALLBGguaVp+LrY6ui+V5VSIrLBao3k0oJIsj
gfvy5Pm4f9DsZXkT+kkKGgZ5gtTnNIeGcnJPw9jB/GBcngd92y3QOV30GXUazRUFkUCM5IU243n0
rK/i+IAyQrGoWo45bsAdb+R/uzkYEy+oT8J0y2lQ2mSMOgiasy0dz9ZzmTd7TE4FiFmMVyNG/9X4
j4uiuiZoOSo9+lEwbvhksm7vxixjNGENOE3uP3rmD9qMLFMXDjn7VCJ6xl1D5NqgieCaUT8hYix5
8QvNJNFTrQPL4IDGM0MHkXRO/jwzWB3Xr+0wTDMhR1j8WXraHsDT0RQv4TbhkHopsRzuI94RVvrR
Z5MCne3e1DV2iGx6xY1lp96QXQnrRkP9XN5hupiVtvK1mboix/VpkRWr/pjndl8mMw4D7XMWoQgE
4Zwak/mA7C4B7ZnWc9xJyqH+rShlB4EdHQ98uJ9XVxmqGIw85F+UFBBFU0+/NPZMYWcX2X0cGDHE
CHmGNSsXfJc2i1G71ugRzKnIU6nRvCJQRCv7IByicFNwEWWZquzkLC1rSO9dwahymxYt77mTIN6T
8RnaOzxSkxUGMsK2OWanmC4PFXn9PdjmkcoBpgTIt43ZrHUW6MLTw/6waY/t8bXk2eI562WXDlMy
9UnUNkwHEZz2mttxcB/dJ1vD52htOvuS/sa/QAjPws+vuTDZoEqYj7xeyc3I7o8RpjmFMJ0mR8TX
Uzty4ZQmoNvrisjbz9vSOubsdfS5mqILFfWbSSQl6JP5nC4fFJjfPJU92HQmtncn7s0bn6Ap8U/l
Izxt1imR0VDU73rliLM3aST9tMC9A2vxCdhaIMHBFekhflNMDzxrHSHMiI4drrnAxPWHAM4ILZYN
HfEN6kp0Ye0wxealOjG5EB8mO0+B6B5EXEc09FvMmiN0JuO5T3517wJJYZ9h3kazs+bOeHLm4y4B
lZ8xE7QfEv6GNsArc+AZJOyLIaxZmDObqGj0gywGRL6/nDr3VUrP59Acu90wDfHFYG4+nf6e2cHg
Q2YYI+kHKx2HUaTY9pyv7474h3hC/l6f0GGj6oeB5K9q9iGRh8GvAbuuz8KDJuI7xD/coPn5gj2N
OMqYWQzP+OWPj8tufulkAR8XRu4ZggaZ4rRPwpZiYT1ClU1C1H0qcn1+fu6rnx+bH/nhBxfC1dRP
9wKfTld/cPNjPD/GHqoy5/j/IHY8wUg2XbIPWlccIldP0g2/v1/ODofOYVgQz0hMY75qLo9Tt9iJ
PEZcGuH3N3mCbMDMu/wlsuqA+H3JeX8THmFcwn8Scj7j6YbTMD/y8vWFSnXkrvmjcWanqgvPYKSg
WAqNA7KEKy00lbrMcKzhK+1pbybYX0VQUEzzcUleeT8r9oBoSRXGz9mD03/n3laUQHwkdL+joM/d
+w/HoSxyJYALZVz3v7cNIsqwRzJ8rEbnztlNYos5orM2Mp/BlM7BEUEf9TvrJ97iKUnd9fiumqbH
72JssEfCXfsjT+E3YQYu4cZ55JV3dwgobXMnZL75qMP2Go9oQ2nXIj3HFyAX6gGe0/hs7ca3+0Ka
eO0W7qMz8VvMU9kvLZ/1AoG3aczZvEg36zztPufBQBMI3EbF0oMll6BEOnxJO2YcIAPgm0ZtJFY3
8ZCE6oC/w2eVQZtQnlTtgF6IeS6a8y+LKA+0bTQZoToaaaNwM8y853bN7n16nJhzKRlF7wWB+JQo
4arq7YNa6Fs4kRYSSJ9TfVabaJ8/ZvYA5s8AOO1t36CoqQNGXWYTzrZ256lIJQysZDCF+TuuGmSU
X8/A6Hc9jgTyoNAL3l3tOpBCgbYVZGit45xWF2wBN532eEK//vgV3IKihQubCuZFmpapese0ytb9
WVz6KyTlgKhLpBEIrU83B+/dEObLQCH+Eka0ao5gFxXYwkKrzjey+5PLh893K0xpVegyGDrGukcY
7DAcI/MV+RRvbyJ1QaiFiKvMnBnPleCWhP1PBCUgeXCPEEJAoX+Cn6CeBD76d8ezYINSdgdhub8d
gcr5Cs0H0rYpYNhCqNJpeBjXj0vsEAMrgmAVtOpf25+f/X0qTPTvNsy7CMgUoQBwhKQri5BH4VJ7
zP5/Gp4oCBcXK8RNxq5H9pRQ8SaetBrCYgW9AKtM5bbTLZTFa3dHtsfUW3gPe0k/LNl5hDScqJPl
iX2dRKCRCG/Aq0NAbnURmWx80iFI0hRtNArAb9P95q3yRjZYZa3Ocle8VwsmXRM85Hst1ikZd5dw
V1+fxhfEqlIRfC8OZUJQjSeHY9gZp/wMBn/xWkjf0WcNV8yjCH7JO7q4+cVXBWK30VdyANca3BZA
BZsOI12/zq7x9fVe7qstQu03+dT/vObK5/BZ/3RkKZUKa5qNINYkoQNaj4Wx9NLlLRzXk5//UZam
atg54pak8RXOPycgavYapLjjpXinLgHPu6jcSN+WFFkl1owEaPi0sL/wJKpYYxgQ2NLpigbc9pCi
K2w6svtY3rHcwyaFyZKqrhjZpH64D1OV4mLPRJYxs0uO/H5pzzsiX76s3/6A0AyxS4YEjv7bYznu
tRYRzINdjz0PP9YcVuL8mg3kJXYEtJ6oS9yxpQOF48gQ4o2ITIMtsGAA/kCJbh6FuwThxPfDUfYi
bIXdvpN29fWF7AB3CswugRqQkLQOzAX3Mp/ge0X4QIoSySSUbbxXO3Z1C+HM68iSdZ/QDxiv4fRU
zIsWSiYHXb4IFhFqXmC5Ya9/M0FzUM0JBoIlpIy9gIP6mCgwD3OZbDxsBqG0xo9AoDrCTjgPvORf
vAdUmcU8M+P01TrdRwICDaesUN+LRIgUa1wy3f3nMXHo/apdEAPelHb8ZA4y2GqFXp4xi4V7P+Bt
K9wSCTrvPj2hn+RAyo7C2nMPn0+3Enf6FEQb69rPcIreGJiqbgpoB7rVvL1+o1/GFZtDwjCViBVK
yMpfYlGv7lS/eCnH4ZE2Np5cJkKjmtkBHc5H4zA5TzbpGdFqi++zcqtoRQ/cEloBDHWvLxOUePM6
d1Hj3Fx4hq5DcOBomKKFZBqB+YRJ33tsSmqx0HM68iek96bFEBuFT6zg6kFDqRmWFttvH3YMI97t
DJF0oFQXSiWmZCs6GicS7ofd85OJW/2W3tEbT9GAJKfbWu6m6DpY9TnaxBsAhhNnnUi0R/dE80ta
MCEvqFzeiSdVpACkGrUSMOoLnQYOUf44jNVMwNtuj+aPArm1SefnwD3JH6hN9QuyR2uLeOv5M2GN
YPSlB8ZAnxPBirK5HPKNeuFO4izI/AgbLCGCOeMVZG++42L4hLe0ttz91albvY7FeXIo1rwYbilu
UfWLG1sc+uNz8saJH0W2P1KPd5uXjFfZtQRKP0LG7x6LmEowjiNgGvnptql/FLEdTK4gaWAylJ21
7/k7/pKNgssPrgnsGtU/wPoVOXSE6mgL3QH/kXEe4/AHAdBsqPIJNB8UQ/3pckw9cDsC/wjZfB7v
1DyvlIWG3zl1P4bY1cH+Ke8EV3HrFUUUqoXBOiqhf9AHhdpkEUXhfcPn87LPCIPvh9xamtfbPgYU
VqFGXY4noCcotTGMbBbsTxLnDM1tkJ2rV3gt+WrnPOTmsr4mSzHDyG8aSrCDxIQ8Z9LnboJdxjTx
gG9CT0ncw3r8skyn/mpVdiwgdhUmX5RlDnOWJsfYWaiTQCNRt5uhRGnqCjH01dwiEcek3XCCmFtf
DFWKKJ5e0K/RrytjZvfhzZq24+6VB5mfs4tnXnVoZF7pgAPYN1E4qnNS2bLYnVT+EyAvklcPqJn5
LSzP0R4szuJmSxxpU0H4al7XL/SOthO6yILX6OnkQI9hwgnwuTSK1cj6sGIwKzm2a14sRKpkPYRK
7UQwai3+znP7gXpmomMA5bDtMus/mbNMB2ju9QpUlhZQCqfRlmB++q5nViaEi9a9eyCZ4fBYlixB
nN8gEYgXx+wNRby8qLtxLQsSfSraAced9q0BFuwbv17Lv7pOTR/1S6X3t//4n//nf3/1/+v+k22z
ZLhnr/94Nek2i1919Z9/k1X5b/+R//3HZ9//+TfLMjVDsyX+0jTDUHVD/PzXBya9u/j2//Ecm/6V
pkm3LZBojfX8YaFKzlPUDju7VzeaiTG3lVHKd0w1j4/qpfKBKL6tiVaQeGe1cJz9SYNvKUaC/mpO
Li2iMEKD5dyPVOxImPLvjAx6Nyvt5NTrEf7wCslgBuvEe5BayUJVthri7qxFtF6gKUzf9RYWMsYN
mD9sqAzZu9ksI71991UFkjUtUAhnqzsqhnufUuoYD3iOUIZgHxiqZvtUGv8J7z7QYBiX5flOPI9x
82TDpFdKwallgqHFGloogOhSS+ZZB3E2UnZLtdbrjjjypQZWnu66lILgX1vCotIPYQ/0m3FBd+v1
lmjzDutPDY5L0auBIOoOYFTFH7fhpzawKj1IvYgIFIrYMjTmbW39oubrRVPQUFAoX0OHvCpPi2w3
RnLbjvNqQrUk+h2MGxP1icAE9x1f3xpiNBnoB7bb4qzb2MRTr0PpJrOLc+yT2/eHif7qIfuxujef
pTeRObyfik5b6vFBeYHtcM3PihNika/7hnHVjJ1/fSMpsv3PbiRLMyzdsiXTlJR/vJHaYmJYWiJ1
24Qp20QYrlv96j0d3MT8MKHeBijV9oEFacJ9O2UrKa9SPH/RHvUk/eV5Qn5LLw4fcgdSr9ZhB9AA
DNChxmgqbJuxU0oDe3QSJuDOIz6XlCf/BgoQ8Ytew2KiLhsevNcE8sY8qH2KiBpJVpnSG3TU8XlU
yVeD7Oi5aOLvlqOHkbPgyZ8qw5/Z/soo6+KNTJkOtJzmt0Ck7UzrgrhbvOTri4W4gIIpASHXTX+w
qrlBWI+xvDXHcfwEJ7AyP4JZeAY21rDWx40dYW4iGrfBpkG/I2Yx95GvqbGESAYFzrtQh/rPZsPw
VT6+dBkvy1EiseJxtJSPOJ8nfMMjqDJ18UQ+b3gJGqtohnvlVjllFI7jvEg2MQCcEUiEVaU7u1vB
4Ah/B+WdWCcWIAQS1UY4su4z/JwWh5pm3Ul7FtDuFugEDyFWiIOm9RUMgOpCjdetDtV+g7GDiJ5E
uy7DHHun2zJaWE1E6B2dsBxhLAdbaXx3DbpRCRBBZguhP+WBVz/ovquoxcFf/qe3bPypn17W+hZn
Npgq5u/KFTdCxiLrjBacqZAAVoJmXMD6yhzO6gUXnSiL/v6j1pvXM0gVJ1U99Q+3SWEaZklAci0+
KvJJbmeKGnYZNsewIEIKUxcuzCiUeXzIvKy9xg5vvOM/BjsV9/8k7HEkK74OEPj4N2vpn6XyH5ZS
3TZM3TRlS5d4CJS/PAFpkih2PJEfJw5HoBTC8wG1DNj4B3MQOXjEABZTgYygLscFS6U85bCtI4R+
vbMNyH3hv5PVBRuxfRKoikg6blwRESGiUk50hfweni4xPHhQcQ01/+YplhXpr0+xKiuqrUqWadqW
ZtrqPz7FUqybSpbr3clajT6+CSuo3ft+9AmOBDN5HOPwhgSrXWJ22fao/+xZ5mkBjL5330vzFtS9
EEpvYmRWzz0hPnN5kWCNR/EVEeHEII0LLjTfEPTwZszGCyk7AfbqqUy3jDXLPaotHYFVWsdXqEKc
Wfip7RWFCXM4gAXlosFki12EPDaEMESk0al7Vt5K6jBB0B77DuPgh0iYgUkDVgeEOUgXAPZZ4qW+
tHCUypnDqoF5Sgym5K5sus9kZc/+3WL4T99F29ZttldZ//Mu/5dN9fXMDM1S7fZk7OpZeWxWGhqV
I8P4ZC0wW8nXA7jyem0eZRq/mM4KuLDrv7kIW/8nV6FJqmrrpmzbtiJW7P9yFW01prdHlliLOufo
Ut4vXYmnq66nCmldFYJWzQh07fTA7Cpr5Hyg65Kz96gC9bLghDRm/VLpp1WG8My6+VWHAE4dQvZY
luN+KcuEzJfRIhUiOJUI0P4j19EvxpD0L3lZx3BG5vsQGW6XsBY3+/Tp3bK7b95mtYnSkFNNcv+U
5NKfAMFH+nl8lste5vBV3rxJm67yiHxdRpvee9zXt0ZsANu0Ot9Tbj62apnEgx5rEAutjgwDJXmP
U5tuPTtaNqlrWwqHfS5NHHmQcUkIkaNc2eZRNku1O5Vg92n9XZR1WHRxKF7xqzW8of8ob8Sb0CZX
P9Swed2hqnXse8Sd9dcRaYWdsNc+M57vePOq90/owpxIPrtYmY8+yCePVUnkQMTIk9e7eyLN2nrF
b+EOI1my0eA+UPVpyUXKa/bBfBXRGCelYUcDKpeuF4MXSXC0MflJxj7KyBwcUZMq7zeLuAoWz1d2
HTV1PilILVEKyv4sRoaOtTwfNd6gZWl8dBFxqHUa5Lkxz9N2Lz6wlHlHQsX/yL+62zkzqVkBmbnd
1CAm0jrF2Jy9Zs+BVxvfjonxgHA73RK8nwYq+MxwGoRfQ4czHjAn2+fJ/gb1EO8n7VzhwFYUH+Kr
DmwJCDplD1EBW7K9+aKIOmEqfqABYmJPbA6HQ+rGLaeRbffaKfb7HaeCGsfhfbDnZozM2ODYHNe+
DMKY9ocu2osfsaz6PbcX4qX1j1BO8lMveo8x/E4SuNgaFn/SMzKI3023aYGJiAhVUPhNDUAfxeQE
3bwuXdYjzWtnUvYuK+XKyjQ4bqjTBDXL42eUiYREqGe93msjCvXXfTkCxKQlHTk4/q2EDR+9pJ4a
s9rqiJHDwVqxbRfMAkrvsRS4NbW6EwUT6s0f7tL5xsgvD+nsppCUUqoIu/jlWhyWJnOoRg3f0GCH
tx1JpeIihaufmGCuJkTBg1AR/ql4iCT911Tq5VDGcyOSgjS7r8t+XCV44RvknAWEekZGhM4xZkCa
o+OB74suqA1Oeno5UjMNhkI6JE3ZCi5zygMauuo0hUZ1s+RuazwrKn+i9uV2tYGZY95Lz3XRVn72
AMIUkBEsqvRkDE+TYNIOYBKffTFwxFT+zfajSdY/W7JkSTFMQ/yt/+U0gmH/MfQ3Fs66cB9bqsc/
8GGH7exxNJx8k62bVUPCJMda8pLbg45Z0SIvkxjoRX/Bm4XNXgep4jmaNYSMGYfGj4nouq8HbPcK
BIfqVaEdovLy1Y26sKi76OaihvF1jbaPZTS/b/O5FFbHyQzpgU8+18oOi3N/HGfiu+5nbRWPcOzx
pg8snyQIjsKHckdB1KL/EjZiat4MtpP0bK3t8LluADmGSx285voMwjhZWWE1I+0lLLwKPTzV2Hxl
f0XfiOLWzUe6B8UZztE1Xuub286axQE9rXNSbzZdUAVqWIbWgRLV2WNLaaonvT1C7WsCfkTjN2YM
nlAesU+OHGoonWQiONQdcOfjbCzrzwmD5ZRTEBvR1lzbewRq85g+VsLqZwQ6bLqtBR5Blg7xklWA
EGCHv89nucNLJaEctLa2Q5oUZRi0PgeIlXzpMFmPAZwbEhsKubM9HxIMfhYYm/X0tkFdv5t4aggZ
B2lvbuolVz5H0LW47ZjHfVHFEcAgArnKQSN0aTOkPvG0x1jYM0lonkGw47B8+tRcB8qsDfGPicRU
wkoJZoHsrOfGkhDWEQ1WtrjBqKorArb8zC8Ijqs24gNK5gYB9yjgDjRVwg+JGDXC1EgZ3D3QjyA2
Jq/K4oUK4o5Uez+dkY7mPYjRqufrLcHkaJfocFne/TpIUR1lszyog2gtex+kOG4mSJyQMga1N3HH
7WT53RDJejWPMCvWKf58XvoNcoDpu6CXKGT4yQ/dqpwVa9sfgvan/MlP+jUKkiPA6nOPMcWPUT9t
J4fHsfpoztBGg1Cq5ylorP1FmN24KrZActUxvZI8CFgGmx5/a8v+pFA9I5ORiXCtQkJQhP96mtDE
4PcPwy2DoWYpmqLKsqWopvaXYaLvmuL1irtTTXsNLtN1epbfkGfcnCKESJ+9jumfOCXMlDtuVcg6
iCoSZxu/BwtYxoTWTJ9Hi09Ze7P8bCuvyvWwMDftEgPquvk3lyuLWfu/Xq4lq5Khs4CosmpKzOP/
eLmTW9Q8iigylzpHFra5mZIYftbtJgTpc9/oxULhwVFIXUkbGrD193/9din/bSHTTFlRNE3WVJNJ
z/rL25Um+pjpVnY/vW0E+QkD2kLO/Eyn+1ngeU74pyioW/z+m9f9z/5cRYdG0A3V0iRe/j++7lJJ
i1qux4gziLB4b17fqttucBs6s+kWY5E5b1pRf0WMD9l6CCmm8KS7xb9+9arxT17+P1zGX16+1TUT
WYvT+4koWOTIU9T27xatIcA2JYQWR1R6vC7YGRDdB3g56X9ElwnDBEu2IVdx9l1Qw6UgXyIji2Tt
0IJGEwHVi9+/n31oAuaA1WOuF7+GQFfvPSe/8gHrNVzj1ec7HBYoNq2U78UvIbZwYeNU/AmcxzDW
+aKU7G0lsZ0MzjeibZENSEFH5nfTs1AbfMNAPpz355wc+93rRJkjNUolzUP0N5PIKKvQKmeubtPB
11XhmcMuIzaZ2QSwiaxu0mVQEmSk3gZUVE/JS5Tmq4e7N4R9hj+bNeFImwk6Yd3/jHycZQGRKpsi
wNiAZVab1zOZIACcWBdkU2BhG23OEXqJCBwsH/0Nvk0aVK3Z8dgvidsHG0Proa+FGARvCrKu1hUl
J8eeOEaCrk5jYCxF7cztUCy1r+sVEDug5HabUF+GLJ4wv2KJsNonvAtXoTxXA1EyScWBy3oThTyw
nhmQCygKNIjADKM5GSFlsH6dy+mvScXlguYxt59/pcSrBgq5q/iMXUA154pUmXRcdSdaFrQlogKS
HwKLRUEl92uPocM9svbtPQzo65IQQyaMLznY9/AXN39/g00TOby1d+XcS9jm3T0hoJ2L0o4Etf+B
uKWgdHbldFeh4rl5h9T9RRnwi7LDSQLd3f2e4J5IlMzcXyIxZjfvNw9wDPD18V/f9/99kdTMf7jt
/7rqRLdbKWe3yVHdpGvVzVS/j5bJQeakj7fpTuCAs28vzQkkp51+sgstsMDLQTu/SW7zNjprlvSJ
RWGKhbQLJ9DeCkskt0+n5Kya/AyvWY5cBC3S7l9fuGr8t+WdK7cA7TQdCE/hRfxl3ejk+0SLk//L
2XntRm5m7fqKCDCH08pZYkmldEIoMufMq98P5QF+qbqgAvbYbhjTbZH84gpv8E7bhTrF/87+wDJv
BE2MLhPJ2rv/lvqnzdKs3MkRaezTkbkDV6DhlEioPYc6RIFjRGfg4wAEpZ48DAtETUBGTtafqKPd
009mTo/3iyVL69sEIV2use18xHV4cjwC36FrnE/gYCPW7n377mHAR81pBDEicciEgXTglfb59OjS
f3/WkfbL3j7z99tibkwP3mR12NE2Q/f72E1BmFBYOaC5+k2z5NelO1ncgNNAp2OB++z0HSdjEnMK
TIjPA0ZZ9lD6JrjH39LFw+BkWq1ghZ+aFeqUW1xWClhC1rduOypu7l5d67fu3ph/C14JD9q8weCe
ntcUIcx60d+UC3W2GyV/utUoMewt0ECdT79A8cwKVuSdE09A5webGKkdka61c2PePEMbA407Te/u
wrseN0gcM9bO7P6Fo+vjbhUvYjbfF4NsceKNw02bZfY0NuhbjsHt03YKmohd+gwIHcj6IZis7tgG
YwM9RvsWgSwOMPjnixXmxTib0QHKV0jlYIoBY+6u4Ix9YMOsHrbaZDazsTKglrfIV/pc+kBUZonC
7tfHaCQ4OsmVq3DyADUO9+Ipmw5DxdHxTvjediXgcHK+xd1XtKQjyEPfWhpPa7rJV5butZV7ftXk
rWmUHXsuWoMPTY81xhxPAbZdyTzCxc5HtxDRkuIR7R+g9aqx8oZVvI4Q0Z3Bh4A0MAWndaoJDkVt
BTLePEhXykEESmfRiHG2u87OhVaqjEbr2V3jpUVLfsuwYee3H+0NRi117q4OPwUJkAU3JdXASTPB
Mm4U7VWmu36xg20w2VG8mYRbf1wQawmABmConbu6WU52JtvrRp6vb2A+zjHNYb89LsvZJNxRU4yn
47Z7B1I4f30dFbjjhfx4ZzMXK5aEjQ7n9NTPNncfNaCUD/7U6CBQgAiZT6a2sBtnup78PWmy/u+A
aASRuiKZkmUYxvj7P0pTgyXJYWowadYddLNcn8g99e0pBKVmmu3EbLonYvnMUZ5zkf00QHRwLEpc
M+pzU07kbXRyH/9+Jd248Eq6YukqAjUmXYyzapnsRYMjNoF3orZMbdZavIzGqS8L/fUmnX5u5rcN
89JMb8M9JYElI7q8Rf46ni7e7m/WE7KPw+Gb53G4Y9duZyubVu0eK+CvcmXMWg6vfmWb079fWvln
YWmaaBKQM5K6KFnK+FE/xtH1ulxwegN3q+bOISV3/ZlZfJpUjWqIgMMRTVrff+ylkIvoRcwOQwVd
P393kLXVonqpAB6u+r1Dwtwjfax4k3e6H1IRTSzxjbrSEDxmgbtSlUOUHmgHGLo16QX1ymqwxqH9
GawbZ18xRpM/viLo2rQelLK7jyBKoVlG3CHPBHUnPOFlAgUflaY5bAH1YO0aaaKgE+KiyElV16QW
QCu/6xceeisILJYPxlZFZ2WyQIimmPUP4rw8Wot0D5bTHB1EZuEhhrxGvIVg9AZROkA3e81c1PKa
Zrb7orcAaN1lnkxpFcvqvCFG4vRGi8BOpKUOHAU98+JehK/rIyGkkUCDUGruytm7ZMcEfxBe3CVp
o0E27s3Tdcn3wHnZyPG0Rz3bBGe08BcZPfYPaxeO2LWllF0ZUP08+/keUFmWTFU2JUPSzpZFpQeZ
ULjgawztmIbBWrbiRSKcioBnoy2sx6jhvaaUcqviJk80gCHtpCjXQ7irYZs40oIOwFIv+01CmbqH
9RKpCUcmPhkOElwBnXtUz/q6gxHxKKUExMksKmfjvzmVOaFgWRM+h8EoJ5Y1W7/Hm809aN3S799j
fiKtwlme4tDw6njoKjprIbI2ZQ/G03/OufpV5yiWdu3cy9XWRMLRE6ttLbcrI/C3UiM/i6l71yT9
4u/NZP5TLx+X4Y9RO1uGsuBEVlla7mn79DS2aca/bm72pG+jujkMnuk9IJHJG9A4WG/4XBJcC8eb
l9nL/XqNcP8RvvIIsusmt5PJYT5Gq2PwO4auIy9ttAOZYp4AYPXLwsMZjBsXabDEdx6wqjDzNpgU
rdrJldju35bO92dpuizKmqapytlnxWJL45QO8NalGFS2wdrHEwgoTRVp90lNZavfe+g0a5RwfAD+
ARvK1yRabl9VbE2NGhM9CrB9ps8DFJSspFn9Pe4Xdz8VSBpmosI/Z3dBrrZ5F2m6uU2hqbVLCuo6
wkylv1XdlxB/jjZ8+vuB/7aqxxH58cSzo75x28AynbFFPsfpXHrC2uQrXI2gSmdB663HjiMaU53j
198Pls9XmGlqmkSH3qQwYPCxZ3GAYIq9b5hmc79XbRFIB2a2a3rZOH1SvNPvk695uXDR5xDm+ezx
NApBt4BD0ysD/m9xZHwN3VIsWVFMVsTZiAe9pOeDrjX3FTZOyHtN32L4mdaS6CC6ckPJ5+HZ9yf/
eNbZUSRZoWZkYtbfbx+e9vB18BQHb71GquVx/lyuvdX0Dk+tK+N8fpePD5VlwxQVkztRt8Yu548L
JRK70FS6FJGfyWy/IPn258cGfenl+2S+20yntraOpndI9V6rfMhjgfrnVfb9ZEWlD2xS+1HNs6EN
Y00YJCns72f7MYQBr7s+TibzOUy+sdRyt539/anSecP2/IFn41vJZltFpZ7exyCD4/0RVB/PQSF8
+feDlEsTKauSphqGaY01wN9jGtRGWSaiJN9DBqR4Ec/pGeEAsXixFvfA9O+Z0dvdnAbuoTuMDhXJ
izdfrR7+fgv14uf+eIvxLX/MrGX2VSVbCctpu9/fLMirqM3DYgsn67UxXeKmQrkb0u30sPoKPuuJ
RsYxu6sg6K7s2dUw9uLqpiyqEsQqumFJ5u/XyVupLVpDTe4LUP6jzqKzb3YxOocV3kntFKl2jFXE
/Us9AZawR9cym1UziXhg0dzX3CEgeTERAaG6hbJ7cqYS9wJiSVNhxc2wC1BjqEeXyFNHDf6BiH1L
DXoWTMu5t0Y9YQGKYQahYFSau8O0BWDBaGWVTrajVBrucuSExs1bgE/HCJWmxkwhH+9Bqk/hYwuV
go4+sax2JG4hjkFFByDN1sT67IhHOvUmDa5EtRCXVLaEw1u9wSVyDpt2T6vAozrlbt7IGO+tD4jw
wN9d3gWzwCfUAfwV/G0g8wCpjsnkiJ/PLSJv6MqtEnJqn4IOEGkonN3GegWFM7oYUpWFd5Lvsn7i
72hzAEjXb51ngKp3A9oV3+ocEmB3uBgjoRdo32r8D5J5/ZHeyrMQIW9ni4kUcRYQ+Y/iwdqQP22S
B7CB9zKZ721OYyCVyakEstSlpkModj/cqYDeUEq95aHfgYxdGNd26Ljl/+9I0DWLAF21DJnVoUs0
4s8OI/q3ptyFjWz7w0lDHkTXnjOwoEgG5Kk76zpi70lUYlxQ03Roj1l6Zw5ooPjItUNK+Hv/KL/3
z38vo0nGN0JLBcR1tmBlrwrjzmllHBwA+eBUESYPboX5LeIHgUB7K/xyCLAjeG5mChM6MG/7JLob
2GBCuydkHEJrpSGpENxVil0ptEl9WCMNPch46xmYLmBLRUuc2LDJBjQvysXfX3CWOv7vC2ROIYvq
Psf7mBL9OAFkqe8Mx81lO4zRwVWR8loVzodg5lMiFeKHwAe0WbxmhrXVomLVh7NIsrZ1CJGieEhb
YynFtwiHzcoOGSe9WROI0gLYSNVRkPYGzLS/31e6NP2abMoSEZhmKOLZuSnqWQ3coZTtsnntwQ8G
sYRG6kNh2v7Ycu2d6aAOGzE6jeNVip8+sL0gBb+NfrHoSdde53cI8r/hU4h/QCopdAjOYp8scc2i
EQPZztg/ydxLYelp5EImpPIY2ZY8vY3QhUuKTxEEXQfLoGnXVghdYxjurwzN72v6f+/C2alZmiyB
PhiH7sdUFo7OdSnoUJIL8OnorNdAXnV3xHoN23BA0TV6k4xDC0JcG7CMoIqvAfiE3EeTCqQoVmvS
1fka5+N8u2o6cFiDHzKCuX6/FJuj8y2jl21LGfVPonyj0qfoWOFVBWwfixId0lMN/LB7EMvD30Py
3Rf65+ljXcSSNd5BO1vdmuvVg6xVMgy0FlqDjO2EN4mjO0f3Dg06YIOirYruzqiMhStUK80C1Q74
M9TUiS9tNGApaB7HrT9PR6gFTFdLfm91KIzDq1cLTy3OW5p8o1b1vIQ4VceAksEV60AmI8T1US6F
8Zpk3hr3aZm0z6OBJ4M4144EW9NS+2w8fVFadCC1TxO9hVq8LQIYrTrcmWzdtJSkSBegQ7QoCLbC
VynTf84VxovE11zX+peE2tAQHuTuZgCIJeFOjiOHN9hNUQPsXpZJtClVCIcFGJxDCLNOhSwlWBsx
l5YEtKNUio98HWh+U0hvVJnKImjav2dB+h3F/W9hmkwCADmDM/vsyFZcx8skI5NtleY/GE4FgK4O
E4iKCbB+aa+XywxvEjLaKw8eF9f59OuS+n1hSLp2flgoaRZZTgN+t5c3crcPamHa9F85uGhPaTdK
iCyqe0MD0wxegf3WiT7XASwLboBzw60PFVe48kYXLwxSR8vULepLsn42FIOQ9a0VKJLt15gbiViO
x7h6Z8C9uSqzkytTelb2eaos11JCe71UN2FkTGqkLpuAQKYLlp7Vz9z8SaMgU4MXLCToui+aBlL1
WKG14h+7fFUB7Gmra5VX48J1J4//o2NNXY+J/b2ZlaJORLVJKc0kS2juLbZV7VOl7Hxxn2sbnjmA
C3bxRNTXJchdf6Gxzw0E5zLKwdVCrW4k7yaL947HOngIgvuw3/j6wYQFmCy1bN4KnyUma8MmDTOk
6x/aBCKyM2/1D7m9k01v1oJNlvxHtdjnYFMRouwlDCwLcJ2IyytITOXOXREuYgkagCpNGgvVN//D
onyiIysxbAwNLzOpeZbNzSgJTae82aTdl5pNlWaZjWWwNcWzK5P+OyP/Xv6MmUWsL5umCn7w96iV
jWYUWd8w5+KLbqImR9s2Xw3ing2qMbkstCvr/uI8qbrCN2qGLktnx54Vq40xlIFk6xTGrVOqCZMm
snN8rAq7kV5cGWpOcO2hF65CsK6iro5wXbLE8RT4cf3InlA5URKKdo3yAng9EQqLRqMmnyc6aPEk
nmjJu46Epu/PxWJTQkdNRqWx+uHvrz+r0Pw33pRmgGmaomwxCL9fJHDD1kqD2LDzLpk4KNZG/tEF
/uY6SHB1r8SNveScCg9UXnWTusXUhZRuaFRs2+RQpuDgMncdFktU56RemP/9dt8X3tmZxF2kkN9Q
u5CU88Sv6bt40I3AsH3zzpSSVSZCH+7grWbQHlgdimEbw0nCLjVpnEUno1TaoP6hVtNINGcS3Do5
99Zu41wJZc5ywf+GTRdF5pCW5VgF/z1sQ1S7lRYLOj1CgUotSYgMYG/n0a+GOIlGyipAvcCW3jFf
uY1fgptqm7BllYNEETOfVfB3yDEmiC1/hWv/nkB89NqaqnjYkbqsIBeBuj+trgznhfiCWr1IvGOq
HKjq2VtreVYHjWgpdiluAkIZ6vWOcJSQZsJjsZ2XkR3rp8Bz4S5fmclLofOvR5+dhqoQ1GqW82hC
m5L7qx3UiTEM614Elx0+Zy55lhtvQkE+dNresbrNo9G9+Aa3O38iLoBLCTgiu8oioU7eKvpC1HGN
KZeBp84sLqGhNjZ/D9eFo+jnK2tn14/jdGVEMVuxhRId/6XsoHzsrzy0b/qlo8aTUnn9+4FnBZXv
VaXokjgeRAZVwu/f/3Eq9IVL/S71VTuADGV9OIIIOfLdI1T2bSpZs9j0p1oVXwk5Llz8YKoMqnGG
rCqiMa6aH09NvMq3ckNWkCE7cQbVydHLH2AChpYdNVfWwTcI6GxH/3rYWRHF7/JciysepkLczh8g
YyZbSzu2CIODRFaPqX/0dSx6c33/9+Be+8qzgy4p4zwIOGrsStg3SI23Dx3SPfWGPsTE0a8snQvZ
hcKRJXPCk4KDwfo9pELXFULQIpxDRBzUNl2PCcGl0u3T7soBfmmRGrCbAJrphiKfV9gLv9UCv2E8
xQDLraNWjkVslinxItll1F/5sLMi439LlMyED9MIFfXzirlcFnljyJ1id84Jw4xFnoN98pNFkdoW
kup9uApbOPDMZSKyjhC+459ewavCOgWDTT9gX6uAIuMW8mSwUZQrN+ul8YADw0RSYybuOtu02I9Z
Rhy0AHHDR7950clKxmuBuDXLpq2OVaZ1ZQbOOuz/DYmpkYRoUBpF83xIckesZG+oVDukfSHjf1i7
qyHvbbFqb0vT2Xhm95VH0VYEXhEjUhsidFfL0i5oX8vUriHv6q27c7MOvrA0ywQL4mLwKvTVomjF
RUia8fdOuBRXE1iJ33QhUTfUsw2fWnqkRHqBrJO8UQc4IQGMRWoylaQdZILqVIIxlgOahGV58iqD
68qCLwFCRvBR08OxirpZDo68r6EQNa+htlMcZyOZWzJIhJCVfGZqJW/vL8IQoiPocaU1Fp1gdFfu
4Usn5jjJpqLLcEn1b1TUj7NLCzrFcFQ+xaSiIu8Ny25RBSubrYSZWvjAER1f29sXVhiPHA9oWZKh
rZ7t7bZvNEeLEw4SY1mYbyTGIyOj7w8UpRJcP037ynSNR+LZkanKgCrpzlCrUK2zk0vTo0BMHVOy
3QJ5Nspj0yhNDjK2gHXrPjVWdRgsbF59DclX36f/CeulnnsJnEJEUFuEGMSNqcx9jwnD9VdFGbHK
5mkhfKXql1C/cCYjig2dvU6kiWNk23iwnkta0Q2GOxqGoHl+Jcg/6wJ9bxnuOWaNUpBIbXI8P39M
W2u2be1kqmzHKI/CmlxrJVIibgind9rhAWBpxdbV240BRqpi0bXatXNsrO+cDaougY4FumCokOfO
7qGaMCiWVUpjlJom0fDlCS78vZIEH5W+2oErWMNYTOYaVR6dMmMtZdOBBC2htkE2khvLJA0XEtzf
qlf40/59Yj6k/TCpfDhPzkGl8nD9qr603n+99tlagBat5KlOdaBotm3jzwX1azziKsxqEL6J2teK
bt7VJXipKKGP+DzWvajonHO/54tFmTIoumSH9TFy+9lQgHaP5gLLyH3v0cIJ60Vr7kvuub8X/8WV
InOJjnU6MMXnZ1XRukHgUIyya1iwPrJt4Icp6EB7arU3fhURMvlv1xXltcDoUrDCBqf4QJtFlLle
f3+2HMrUkoxcAsX1qvtPnnwYTz0ZywZVAYwKmSw8tBhWQTFMOeda7VrMciGOYN/zN/e7pZKk/X6B
MIkK39UE0ZbQ92kPsbMz3JeqWTreyuo+qI4jeDvz9GPavKrJbdkjyXw0qs80RlxwqSrbClM99Y4/
3ZW2m9+a3YuMNrtkriVhFkdvIb/3oCPWE+zb8EHVd4O/FtJNF9+HojhpexORP6znsjk1GN1ZBP1O
0zYxLgnxneCtovQoodJR7hN9W8F1iDeu9iGqO4VctgHxjjY1zARnp0mIhS1VZ43grqU8FgB4wy+k
wavyxpfezFGICc4MkPgatYb6QKkwrT+l5JiUpwB8SsFl0xo2EjKJ/9Bmd1cW2KWDQAWbII5l4HF1
/x7ifAhLR6B2bscd0okS3LuK+vSSqM3Hzkro3gJpk8M2o4fEPeeJLxW3GVoZyfuVFxkX0/mJBCIN
ziZZOK/zz2JTA2phHXPtvcbZtohPNVeZ0by7S7Owi+rkWFhTTevh7e8HX0rNdJPr0wSGS83RGC+8
H4exyAy4qj9K5gTazgSflCUZhnsIgL+I4ZuCDEApsfcQNcxTNJZaYaIVj4yP0Tw4KFOoyHDrsKsH
cLEOip+V8Dn4xjSHa+eOl78lwCVPZn+/9KXKwFgVlDUiLyLf79bHz5fOkq5VrGKwoYnODGITH1IN
AoWYmSNI9BLUB5NecAEOy9kjjOCr0KWsl6DfqLiAdnP9alR16Y0McZSxsFQCcumfdLGw1NRtfdE2
423j0v4NdhWsH2vtiku5WZfBrkGUudrntd2Fm4QItaIFMoeFnzcfV0ZHvnBwcGIYEG9p/nDPnYXB
g4gUSUBSbesiPoa25R8j80Px3hoKXP6NjxuI+yxhnNeKy0T5rAq7azZ5ecqaQ3brqVOaV/TpgvSm
iXbkFkoOj/4ZXQyMIJ80SCsNgDU/3yYoeQ+QgpahZod0KtpUoYK/MuWFZdyZ/nvZNpNWJl2vnn3p
U4ygS2ETUlJhtJqPFuHcDs223gTKNLwa3k3h3wfOraXPvPbF9N7p+U+i/iH27wLzXc1I2bANNeiD
AGHOXrVup2i2DgfMwy1MfiB3HJAZl1zYxN4+im+t4qHKoRqozxrxTWu8F+ZdW6wcFaemldstosEW
wneL27PhFbvgdtAPoXbCNJKCQ41cpLFGML0XQBCHb3116302AAHT7gPqz0TTIRhFKEum6UzXX4pw
nhXQ5wUCruyklodO+IAdTSEPukm3l9RNUyPJ+9zwn7gIS+k+WuFUZP+e9gsprqGaxDLUpej3nVfL
6kaQDdctB1uW2ZzTMjnWMtrDcxdRAP8K9vnSxWxyJ1Gv0EG7gGr6fWrE1JjyTI4Hm8as58dTzXnN
/ZXwWBED0KEl4fLhL8If4Ol/f+aFANyUZE02NZouimmehW4m2iyeKdG3CdotEUFk2aL0WADgwucW
NLl1/PtxZ8ip72DVNMHmArQgxRbFs5hLDPqQtFfubE5CyNz4u1ToHvE3ojUmgtRQaJELmaJZCivd
va/8aYVVFTI8On4C0/befUWEH3NRwmkaJn+/3IUpN00Eb1RFA88snxcaBjRyMiUvO7bf64B8QTjv
tE2rfPXIUjVXEt3vH3Z2Q1ljr9Sgcm3Rmzqb8rrXw3qQKjwEcIeH9r5K31AadvopSHeFWPTNeuxf
wHKoLxWYTmGSvTf4S5w4nFH0SnA7iebIgcEpCp4CiEL4jmJABIvgkdarcMQGmZYzN00HAQODOCTj
YZcjcwl39Ll+N1C9hpxxwmOze/Ww0nti/3C+qERGpK4P8QeSuMreQ8Bm1FmeovSvvdK8cp9EyBF4
z2kT99kiXH/A06J6CV6ST9jLxkeJxCM6L6f8LjtJuNuMLsT+Iz1W4z7EPKV55g8gpZvfjRbGyv3f
00dP799bnzLFiNpioekUEX5vo9JzBdd1MGJJLCw7p1SPkaqbGTfmS441CBRc3LpujafmPtxoAFve
lJUwhcP5ntzWD/ExPrZHZes8mCgTTJSn6r65SU8DBE75lf8jeO4f+teX9Djc52Q2AHyW7jG324cB
+vYLAkof2RaPSdQ/mQgAmqOE85OPGJpCyo7B4kREKXTsklLPmY3qwzO3QiueTHIGUsaxcFOCTo9O
2Cx0JrQO+BW5GZRkkTsgGMd8obQmMeECMnYDP2Ymo5XcImU1CqKxDNo1RWBCGokKbjVTEBbGawIU
K4pbWH4no/q6BE4JWk82DeAcgFEAVIQzBU4O078n4sI+slTwn6rBuUKycZbgKK3o5ImiNbZOAatZ
K1C9ilX26jw69MD/ftR3yvJ7G8lQD2SR84sAxviOx36ELr1AJ8NBIWPs8KojGFaO5k4B01B+N9tg
q2Z3liPMGrrYBX0gRTlKlOMxxwrDDER47CwqD1i53ixwNx/MApmqYJFlSHciN+kqcCysYyX5FLqC
qWU8thnyJFRlwge/bx57MVn4RU66n+76mUnoZqUHM9/0Rn506TZdOzPO8K7j4QnSB0I9RW3QFlSX
f69vz8izqG1b9Pos9rd4aILmRscKqDvIOYreXr8phn7diW9uBopLjWfaIO8rv5skgUsnP75vwmFN
T8OcmHV4JYj8d9Ih+4sS4ZqIbpT6fcX9mIgqd4VAi6zOFsU1URSNGezx2pOMMGYiPQ3/HwAomQSD
GFvSZE38B2DhwAU2pTRs7apBD75BqRQpPE1kn/NgU0dytBdvk1hEnDBfKt2HCnNAjln+JW5rOogz
cUOUK3QIxolLAesB1ffXlvBoiAFY/wKTlvLW99tZlTjHFvHMEamQofD29/qVtH+OLD7DJMqgJ0fv
8jv2/DFsteALkWKmnW20iH5PpcSWOBGcMfaBjw6LlsgRQ3JdW7rl1pwb6WvMcX/lJcbM92wTwXdE
N87gFf7trhtZqeh1w7mZx0uZ7RrjlNo8Y/nsJDctGhMu/giJkE9dZX3lyf+G1uzZ/3vyOSpBTFB8
MwKe3Jc76AHT1GSDmS+OTJw5h58FRM1bS+LSC7KF3nUzxZAmmbIdBJDV6MBFzZUX+g7r/hkKWgAj
ZEiWpPMqhekKZdSDBrUFbVgWKV6g5Ph5D6Sp53BvDJsxyHCcK5ryVEdPQ1HujDqfauqRH7jv0L3y
FfSxIrhozZNbSIvIWoaFfOx1HMED2Hv4ElkNTovUAzzFXbkhspz+h1Oon6nibwIHYKl4LC15Yc5C
IbrrhXSX5MPMKo+iPHWGI5HVZOCHNd7TkB1QF0N/y3Wkud5gzORabG9CCFB+sqRsASHtvaZeuGW6
LcT3AVaApT0lgz5rSmklhu7Md1dm6SxMCAE+VtetxbobkSCO8kIqukL2bpmMtdEiv5WUHMkUcebG
1rYYjE3mo6TgyNtcNI7tEC//XhnfpYLziVCpJsJlHSPw8/Mkyf1BzlSvsQ2uOMs01oVgTdHDJj2j
IH6vt7YaH9r61QA5lQ8vuT5T5PdSFm9EYiGT1dsiAw8KwfXSU0+zIBzKmahDOUKM1cv0ae/5qzzd
6YUtDVQtrUjeD642TwP5KYnmNGzWKv4eJa3Jvz9MUsaQ+uzLAGMoXJAWdbB/Qu4+MYfGV4TGdjAl
FVIk6TDy5qTxEwQrKmGWl+9aB7Q4Ia3RfcKBBeWowhfnAcUbehETM7rRDXvo0YxVUAef9wlmvoL7
XKGR9tDXEDV9WDp5uhWD51q4B5vjgHgLO8RxnQUR0kzLmkmGV7AVH008e4lCDMQ2KzxfO3dhtqco
2CG9W3IoVtGzRbs4cvF1HFl7YNhSZyLDmx0T2NzByy45+R2ul9Ywj72PwGjp2ONHI4hL0+2Xgv4c
eDlI6WKaB2xrY4a4GmEKqWTTT5ruXWj5MXUyGxlvUgV1H806QUtmqZij56EMbDojWrJC2XOqi17U
u+BrGyNbBg10C25lv/ZWfe2s2R1heFLQBpKmqbMtc+0uvM8Eqm4J2h9g05wUy3eUiYVFpzyXZjrL
NWIq0zb4yUovr+SeINtY5340981qmmRfit5QunnreFOq26TZwKEMHFy621x6EtKHGIJbXeMVJ8zl
8JRhU9K04d5KvCuVy2+Br7MVQ4qAagc1W8Xijv1974PaSBJX9itbEFA1BuOn2ZqGVDi3eo5Gb0p1
sDBeSd9iD6W80KOMhKUiuqgNDsK5D2Sdm6TGKr4tCSnrEgxOuUYNdOkScUblsKtkZ5riDys+GHG3
Vq0rkfmF2ODX+58FhJo0SKFoBZVdCC+GuXIKlAG0qeodXfekEpr/vcMs+eIG03VQT2gPyef1mrpU
wwFVkYYezzudv7smdjaKiNOUtSsaj0sNlpti3eZCdnRqFI/L4saS8pkiBYuak7OuomVPMgp6XT8V
BN4qIph4Iyt6sEyReaW2jtXhXOM6KkhyaBGrGO0p0BtDjTqLnRiU1ONlIuDIpBVzJTbnqjpg1AQn
GYlZw/NeEsV8zsVqpnrFsqJY6yjlVC0MYLFQh3MEJ5d+91JxGOeBMbNEkuCmXST5ITKbJThPua8X
KYK3uPBawUJWUUXCEcZz5RnrOUzuU02lKYqLM+34LCoWbttT18fj0cpw3Vz2xVcmvpu4Qhv9Ikcc
sJzfdSLScrozkzCqCNbjnpBTY9tyevjRi1RlV+Keb0Lr2ZI2CWhHTD0R4z8FvhqTjaDNNArDWJ4Q
zar6IkvGU9lW5PCm0NWpmah3ZbELSeFiAjVNnkBBzLmAxiOjFPRplcWHuqYulJ+GxMknqdDbCukR
x5CFIHX6kKgJV4V50OPbxucSmflOvK7aZ6iwE8fMtg0lf7n++Hv1fSssnH8ZqadM1VkXFf76vVmd
xO8KT8pq201vKytbhkY+qcxSACxuol2CTFFPnj+AB6Q2j79Nqz+SrbcepuEFjoTcxlVozHQl2gFN
5Yy0+nmoI9KF84GjfUblIimjg6PsBgurmpj6J5oTAc689SYahcvgXBedrUf9dEDuqjcWUkaI4n3J
KDr5+PxZU1CinMD1DALBvCTTdDOORdWIVkaqLSzJmeLKFbXXNqV6YVOioEN4CYTzXxRHKWkpzaGk
tltfX2i1uB3MfuKlHmbs7jKgvh23b3quL9H1jCTErD3qG8Fd3CKWqzYzAsLBVemh13O/w+BNvZXr
gyDqq7zZJk209JCiDcU70VpEMgh3JElUeWmKuCUBd84NZI6pUwjhykW5UhvyTdvclMuWMoYBT9lV
YMxXCknRLmtAnZVqD7MYJQ8nk6FQ1ks1x4GhH9CkklqkFp1hh0XyrG7qTb7QMNAt57A/6nbpSlut
/rCsQ+8eaunUUTmpzBtBsPMWF6VJL/Yzw8AI+C3qvRU30IDCONdVLr4bBGCGcVN66xg4N2LHIjem
5OTUDkjtKc5QD8vSbao1+GtImIcY5iHxrtSkLuQiJhmAhODRWJjSz7o3cRDLErTd2vb8t8q7UeKD
4F95xIWbwDRJMNGnpmT7D8Jm0Esj7AujssvhxcqesBtS0IjDg4lTj5LE31vxAmVDNqnba2Sm3AU0
/n5vRT83uzgM2tqOTHPuIZeAnJiC2+wQI4UfI9lnupRrshPRpeUNy64FvuEiM8UBkwTXarwXwj6L
mE8BMThCfc4rrW7lp40rRZUdwspwbNXBuTSaGcj0mUccYQwhm3kOgm+8QBNrL0V8/Hs0Lgy9RcRp
GIw7AKfz9qdZNZpVOXVlu9lD1FPnkgVvxuj70uN40/z9MPXCWqK0KYtIdqHgRdHi99DrA/LciWaV
Nqu6DdHtqJAoNDAUxcZBDHApQdK5wEpYqDKsnVBqyvl8axObT7KUIuiIzFGdLQaMogd3OKV5va5S
fCsD47PC7i7CTUCtPlrn1RfedCTZQcFNk8iYD+rBFReBRPvArqK1ppU1KfTW4sSXEhjx8m1OMuVI
2I5lL7TmsKTwrmQuF1JaywBlD4QJ4geYjN9f3lJhTiKzKO2qXNPW18lBnPI59ray+P8oO6/ltplo
Sz8RqwAQ8RaRmVSWfMOSZAmJyBlPP1/rn5lj0y6rTtFWYgDQ2N29w9prfRck/S17wHFU7AnMNYW7
q2PRV0YJbVg2NxdZR4+icvSK9i/0LbvcJ3wPm9DNtEOItkcJRb3MsFgRJAKFl38Lwv5LDuG3U7m6
4aM21A2p9eZGYwG2poBF1L9AnZEFVamt+wIJOOjvuBdy9/JvW/v7KNCky5wyqc99pc1+yaHktJEV
ukxVvjVQWDzQlhkrlIZm27LeEBPSzJcFdVZjeCiWF7RF9ndn+i/+fQ5fdd2rXR9f5v+fw1dq+pdz
OGd6CLJCbgDuSY+RvOubyR3DV5FpYi04tWGzs9hlZkgaCNfowYNT2oAriO0f5LX6lqDgcpYJeBBT
qt4r6V7LNC8xkF6AWCKd35OsPSrNDNX4Uw8Vni1VqlstEsooUNHHnddNUGLO9xeJroQq9Ppo9mdl
SZRVoOKMF5VWbpiikzvaCWAcheSwiYKvUcZO2D+F6JzIVJuGi0P68ExGOnVl+gNCxKrKcPZ7aXTk
moYgMlEjWvBTu056BKJC6WhAOzqo0IoMiAX2eKXkutFfkeoSH4NNESnyqGGXmyIH5n9vpH6gTt+s
bMK0/hh70X6my7Rrg/D4fca11iVTl0XV3Mg6IU7qGVmgRgv7W0P72i/+PJColAHSMf7TYPjlJkfD
IhqmS9pQzEXONXqLm9aH8eA4az/UGN2NatdrqyopHkoW8wqUHrFBDBdvlSm2Nr/PxkuY4r9SyEks
HXmRB+G+DoKAZDIggX8vSHWkhmUvuYujRsNjmBzwWDyT3BvWsIRv8aNIFe5whYgfSn5mv5bPOCAQ
/LZK76KDF1FMABTxvjgrT3NIBcsEYcHCl+eewSqfkQJS6wxxFxmlwtIZLaS3vHSZ2UWn+9H4sjBP
1CLthi2wbQavHQfXmiFKxomtkNWoo9rp6WYtZF4QVvD0oq7776n0F1gWpTfVNGkFUJbgqK+ixXK5
7PJq2TdEuz+0er1s7studDsSZnWSumGNbBkHt4BQfHPgP2uhHBgJCPLsEr2M16tpbZhRdJmM+iZt
dw0BlVQ/SOw9NTzDIZAMGpbVEebF/nAebnDy2gUbzOX9rE7kau+k7kD2Gxv4ronnL9E/dVIAi5JO
XpJ9+2o8Ll2cl5Na1qISfSYZBy7Uhfdo35f1IYHmeKCUGhoHw7hR6ZPoER7RSqgUE7cqzQBYMXpz
CG6SyGIrQmuCYVxYR5meI+E4M2nxQQYvi5+0pNxkfe/FXfP875HV/pyhotRLvlYB78b3q0vQGvnc
V7FU34jYozVHdzzn/rlPvZAFSK9of6K8W7arafwxhj+VmoZQ/Vhn9HMbmj8mD9JQ3ckg0+SsekjD
n22VehfwwTBGOykgYIIlz8qCi/Ig8jRNDlCialzTBc5hj2AxQX15jXZ7YfB2EHqTO0UDdCk6H8Bq
UqAYGoTu9eEukWQKQPPaRBEeFMNZ8ZviQ8sMHyfGonyUMJgpc1P/NisoBuD3leX3ARKm+cvKorQw
+feqXN+crUNsSS4IcFnbWjO9MCqR63ckEH9aOoej4iBwyxDKf0EUfzmcrvaXIc3r+maY4KbEji00
vs1Dl02eFSL/hETXd874n26ROCRERoANDM26LtRBim5MhpnXN2ZzW7XzDqC9U9SNh/d4l5/jb5yw
v44n4E4QTdSklGuYrxX2i1GLs/omS+/mcdvB4smePK/Ddt9+h5L/S1lOOPV4uaBvARdel/ILnGp9
vEQ18FdSbenuQiGD8C/qn0lOk9shKDx0YjGFqV3y20omYxs6ZYqeG3o8KElqI7mN9b/n3F+aC8RZ
6QQ/ss4gXi+jF71rJSMzqhvTOjTQRRckqRTzVBgHMpzIMAs3EXDStO0XW2ncTpavnH2c5xox3qYN
QWTCU6odku/ctb+dGAsB+Fdxb9hIr2w9ys5k4aa0urm0lh/R4FAsAUTWvsjdiHKPSpaK1NGOvI41
oZ7aociJWeabJS7IskX3lOpIyXYwy1up9ML+u1Lmf+CL36YjcRJw6qVBHVtwpVzlcPpl2c96H5e4
V3RXuORFLpELHbyEKtKqfplQBTNRrrW0V0O+DWnURpC0XS9InKCiAePCTHe2R28R7PnIhV4Ub6mu
p849w/yHlhkIF/j/X4C8GIiRksGPSeQgFQBa286ocyXuwnIh6Z/rrQHKC8khXC7yR7kD/fsZ0eDU
y8gDgFSOvQqAxUOIw/eUv+VP1sPltT4UFD2Jsu7LykdECOBXTUusDik9WAUadDd6saq1g5kc04J0
GOPtIzsm5x4p+Oxn17h0MYRRAOiAtBL5oURelSQjWn+CCRUo3uDxqdHoyQKORdYNIl3koelwJobP
ZIfms39b8u8rBwEUVVEJJjRdNFYyla82jzyuoupCMX93ntA0pTyAkGm/6pg0YXL896GugFh/HuvK
NntZa/OmBpWbLYCtOAv1IqgouvOjpNDeS2ARTQShm9igZyNf/fvghv57DPXH0a/N7pI0S4qSdbSb
w4G7TN9+Jnl9kfjLZp+M4HngZyOuWlUXpAam+q4HNzT/aLKJ9rIBAAL6u3SCmQsaOs3hrgAal7zL
1AuqQcMzR77BJCnGef+oLoSLEfetap/bQaLqle0N7bZDrlsVWmbAmNtwuWEDcdMI0cRM3VlIi2vI
gWSo+DSMRINK8hRFp5Bm8XBoyIyhRUDIXqLpbmoLu1J6oFuU5Gm5R9Rs08fDOoICOu1gBTSNlYAz
Fs1RYxuvAfeJtxkmWGdJ9WOQhl+KGSkMjWWImmNWJLYMZghUUlkmq1Et95mmscvnbmeh1hzS8jPW
TlNfngsDSSU92jTD0teM8woZidymk2t+uuAJxMrPCBXRi0Sth/6CrkHNrsn8cvzZy9ntIs1utJRS
EPQKjYqukZZupj7ZLY16l8nwK18sO9HWYYzmFHnWYmA9qsx1mtQ2LFZOVqKhigQKveWLeJ21sj1X
ui3LjYBwczNhoGDyQQ+3rKlPweKacyX5qtdKCjTQ4y1RpdOHAB6bl65G6nuqDJuI921JuaxDaLcZ
her1GOQxHc1P1QJyarQ6wQQ7nbYUak+7WqpwapKgJZ8KEhmgqbzKm9IzOuSlBuXWnDZyXtu50rqK
tK2V2i9hrG8axECj0jWr8NbKtkOoIdmWBiZEPPGtFdE3HutBhk2oUrs+5Aq6qAlqccUPNr59aKI9
TsRAc/FdaxibwfjQiMEm9dGqD72EloKaHbuuW4XquDWN3MtQ/RJ3XKuQtJ27g072eVwoVACRALht
lvU+K3WQNKDe1M6PpOpRCuFcFui/XF/P6KtL1iLIIC6UB2iwq5rcd4bSRqF7IyIX5sI4LTREloFQ
SGcoHzgl8vwT0jV5FPkTuCyyZOumA5s16tYjmLAiHgKzh4HJfNPl0gUDOas9RKVU6zH2FPIndZPA
w5mAh8vAc8nc4zmTbuM4Q2wG1K8k6Ddz87k1FjfGQg4KdJUHxdoklzshLpLQZ3EZ5/szwd/ctwdm
ggq7VQIvE7DlLoSaJbqfECpLzEUgVpll9jNp5m0WZXdxTIpgKJ56sLFl/jz01Z16mQIJPZO5mY+h
QUoHXRvigqdZfcx67g0rMTozpDaducmDegimZeICLJlC2JYmRNGaTaY9FenjLD9l/bvRyK9nemSz
OfORDeowzJkOp5FIQG2V/WKA/z+Hk3dvxh/FuFyxLXptsnDPgxgVtuRKkoOa6StC/rD6WCDvqFqw
+AC4X3fN+TCdf/YXdsQJr9ky20MpqQcleTfyPQCyICm6XUfWAPd3VciCKmThGSyv40R5LUlXCcUR
S0ZXNLQ8Xb2ht3VMatr4KzuHVLQVtTX1WRnGk6CqhBPFUcZLUOhgV4TUKGuC2CGNZJMW3TEds+NC
W8cZeMYwNpGgqZKVcduoqFbRZNGY5nvcFttRKlZJY2zhgAoWCvWyQ4a9NzBqYuArTW0iu1wo22HZ
O5pcwKnUfMqsFIY5BGUjrcZaAi7Zri6TjGBQc2do2ZYclTfpKKn2Ve/LvS1W2HJ8rDNUzNG3haVV
QTdxmPG/a4q5C+VogeloyRZ1RnqfUqisUvjvphGNNiPu6AStn8hi+m1Y4iBorjQT6sX5cWkuAUCh
sDzpfq+QQbgs3qm1QaIc3zVltimmV+LuLY0u81n3+grHAsYPudOhiIDAqD6feuZhW/QnmHsS82ci
9144IvQ2JdT7834jZm233MsL/a4LR5e6qYOb+bOTEQpum94fWInaRMSbl20G2LGeEJ1qXtQq3y5G
tAz0FzHfJbQixmYTxhTgkB06G83RUOUgJlmRLI9ajPh5UvsqK5qpUqtlKiNsWarDit25oIb10+pl
clXx8AJAeK5OagixeD74aPQ8tyN67KyndyYyyEo4vnU5EmefU7xYiaVHyOpo6A9eCnQH8STKEH3r
zKKkqFDAlS23bPWdpBrrmNk+ZXiZzYdGgqfS2QunJriU6pPW387orNbNtNWtmaru7GtKEhjq0ufo
AGnJA0BwG3OlkZE5FgK2nfGxBHuKUDm+JQk05uISkH/B7Fogw1cIu8myTU+++hxXAYqHxxK8A6up
1EbrOtKDi1ScYJ0giq+c5VJK3biWAiNFkRStovEir+/MorLDsXfrGa8vXbyHXfW2JLsUG+VLBgGn
lkrPlAETpardejK8SO22kpwdlHjhGoXhlBcyjtGqjGEzUUcP6S4qxp1TDuy++qg8U1O/t8aLOzPD
Lkm+UmHdyqjTRf0PRc3EhhAiQRZZp+aCTOWUs8zAhpe/yTiGQlSJ5OSNFZYW0JZiH0vyWhzFRJBV
+eiSaKsjrKgibjmUcIAtdMlm0UfnfWBeh8t2W4AwZjiwEXemWFpWr3IJjgDTXSp7k1mTXc53bZRs
Zis8VHNzJ2vUzaT4xepM1NYvyBFK59WZgTvTGTwBolUu06ks9V2jsTItImh94avapbMKqbAEecci
D7IZ6HRmDhuzku8WEyT0cNip6PlqFozEHcAPVNZooLYl1gpl/hh6E14FwCPTOsTxkczbZfxsnZuf
CxrIhwpY4dyxcH8MVrXLZeGzvZEedwvmFgK082X6yaZ2amdYnCdU1AbowzQ0feiVXEkyd61Y2KPV
3Z3bfCclKrlV9dTzRj6mZhM3NNhF8In6IXlI2x7mN0t1oMNVROPIih6At3RO3brXnK7XkeZNtuXw
YozNin0YLqyReScjdGZeqkd6LaYmeiBo4iIYPkWgXsvNMgnvu+W07s45MrrThQVPX3Vn8Ok5hfyz
ggR1XiKkGz8bIdD+BnA0KpfzwFqr5lbstqp+XyiiGeR+1lWYYdGYw+e160yCVEqL7bvWNB2DQRJM
FVGcrIcupZF2vnyUOLFZt00lI3HTAuLrWFPZLbd9+riYDymdvKaSkrowV+pY7uVyeWd0ZqCmiuVE
YOiIXBgpHDcserCGVWdJOMRobZmk5oEP3Fm15PZ5cfq3U/97IuLLpRftYOS8qEzAXqD8nthptGoR
zgNsJpVB1hQNovOadHm51LwlaqnfMUL8XnX7v0cjSIKXFvjLHzSWQx2roZHI6S5DdaLVP0PR9WNo
3r+v6S8Bman8cpSrIClRi0U0qypiShKqAqxgLfmOxSud6b36DQPB34ZPF1A52K+tJXDy34dvVPJl
tFCjdJfqojsB9kd4m/qVTPhJr6jxvyzS/jeAuH9wxikCe6hd94hCsKCc+yTdmdK9KQnyoE0oXdxs
uSWUGonlxVo+TwSgh7Qu0JT/Djv/xRH0P6kHqhf0wdMBJKsSSV/6KK8Gt2jBDBlpk5Mgs+d3sMzq
ZyF5yuAtvjS6m6UfEVe8jW+oUHaIw6pu+jHfVj/Vt+mNAkv4Dhhs/KG/LUeSKXZzZ77RsIXjgSze
d5gObPi3tOX/PVndBMNoWtTXr9WZ5DSENPWSVDv0KyA4RajIej8H6mb2wWPUu35HsR2h0Xrd7y6n
5JTeRiey5e0OhXt64zr+Z7eU68xA2uS7acO4HuJDeIsXyPfqsXm83CNEelufhsNyV9yK98eHxRGC
1s150x3qE0iOfbgRygJyoAVCmAZH0zMiZ6Dt4nN6bz9nwp2L+Nd/6u/6s/HJGpD+XHzSAmOJnyXa
bT5piXtWnqXny6N+1I+Xx/T+cqvszG12FHSk7b7f5+jDt4GCYlbql8G0ygPLjbyL16JBffZQHvr3
FLtqgPxzZMUc/CVDuziPoVoYc7GLqmiw2yJZmQOclvNbLj/0KCa2EjJ5l5tFTUBFzn8kAG3u2HrT
FMGuEckeLQMGuvgOxPBF+fGHef5yx6/MMykAJxlZme8oNCOUBygGqTvq6NKD9ibfh+jTk3aHMv+m
IlECgxRdQb1DjMkP58/q1R/hdKVc8Zi/Q9g2Hht0w4Er/ggfpxvzQWWjqRFcUz5reE4+Cc1IFuAj
8uxtAVIDUVL4/Pmk0pEGd3iN3tPFXY2M8MP83l6A/vAm+Z23DUAxO3F8+gGmTzR6OEnU7Y23+47z
lB66ip87BcIVO/0oJbt8ItFmPYCBW8507LjEYMDrcB/U9/I1oaRZ28krXreydEhBeF8xJHuWa77n
r0gpaAD1sKTJ58lxYmWyB0QHGm9Z+/ln9Ir2gHSXfJ5zO5gPJj1ZF7e5OBk0vrwQNPdhlBxat4YX
CefYlV6Ue6rD+RNFuYRAM7SVO/nReF0+TPdnnJEXExU5ttU3nAaFkOCNMsrNhBD5hwEN8EDI5VDv
H97AFuFkJh8RzLg8AVz07RsbvQLxfRkpzQtghlAaoih6nZmTwjhpYZWodtEaZd4dXQJofsDw9rx8
rh47Jm95n95eTpdTfNs9gk4Ib6P7eocIZVD751drhZTN5ry/7KbA2hn3PVyEnrTRAyXA77+JbyuU
LjftM3QcDvUet0DNsEE+UV41e21FVi6ogrObBh9EVU7nWoHkN+4yqBFtgH94Xaw7X/PQywwMHpOP
1rBLG9L2vJMP+UpDBatZG4+dSxbWeVJQDktdIm/eWvAgLOfNNZolMOuukWlFJlI8owXzRj2mMB4n
h+g2PkW3SM/MTnYa1qZf+eSmA9AmaxlxyG8G+zo3yL4gOEtgGoPOT/qjUSRt4t7UBgLyZJeullty
xA4JY2Rl5P138ldXEEaTzgfK6LKO5LGqweevX+GmuovaqOX5nO1qf9icf6jB+UbZlDsoCr39veyr
m+hk0v0GfjXo/cs6PZgbiqPnwAyweajwB0/njpGWQoZxuUluTRTFGm6EDIzT7lgvHsHB1oYrPRPb
ns5bsnXfDNe1cgZJYyjxqZdSARKu0BcbxS/r5yUtKWEPZbdDXkLSnnXkgXO2BbXYNsrNWCNejtO5
2Bc2pBiO1P+YdEB7q3l6G6e3ebnSio1k7rQuDWhlQgh+AcsjZe/eJJkO+q/amel7hwrasK37JSoa
5MZoNmyRd1/VsIY3+jvdeqxd0qlSSjLlpzB8pOAl16qrU7+WaBLEDU1oZ6DfWd51yXPUHSfZk2Y3
6+jqU+/KJOhFO/X5Q4qr/3VG/ffBubq/U76E2UTpop0c77TktUk+a6Kq3NI8Lftmkfi98iscqt8P
dYVQGpdpqyynONvplle3UCWvTO1W7b5xE/EFrzyRr+MInW4k0XDezKt9qWqzLovP+XD/CFP7Ctz2
Mywuwq2gT1NHma4JxtUoJIiY1GjTr+tVHLB0WA5ZqjiIg5CH4an3YaC6YcDqwOvCYHiR2dGCxo95
Mg6QKQ9aPiTdp3zveUDT0G7TIPzgx492Za57fuOJt36L3Bi/px/o+X1kHzO/ZYgCCnU/hHD5Gfan
VcUSJr/JT434vkLUZcMi92N8G78+vOdsOxScjMAKUKthiUrQTY+8MqgDmH6CMlisp9WAL4JcHufp
CymoiYf4Q/khngTJjpae+NviJYda2AdOGvv8vh14Lt/Dpsp7iLDFr9Y6CVCcRtCERrM1FaAt220S
KOzhayjvadyHNHMVBdo96ZsBkSnacBDbeNK9ApHHKIDElkex0u4vz7X/v1z/BFYcEjImtYyeMD3k
vztEynmMcnWs5l2DiKLyqA3+xQTwJbpi1eK4gGgDRG7xDbPRFWkN5nt11Cs3bNTTymg1sgIWcGHp
XvTA5L4yOlm/jyNqu+NhataI0+p7xbj59xX/4VxzbBgKgXzQREsJ9xqwmRejpHeIj+60Y6rb/c4E
+nEyQTTsBlSTm8S2Kj9cW40trdH72akr6zQYtro1/Tq18/28+GbVuJ7KNIZSEKWdgqoyaKvr3b4O
5TJPlsL1k/fFcLM0SBZ45zL492VftUfhVHAYaH6pu5KJhG3/asjjnNssVVKx65XZnWXadVIoMEil
6eUs+iMXUkpGBo+rSB5U6C2h4n+sLo+Ncap6YGp6Qn8RjVWj/iORgjZBHKGULKeyyBu223mWqK8i
17I4b+Mm6IGmxerDuSv8VO7dSDPBFs3f4IrECf/mMn9dkK7TGItyD77z75Ybj6UKE3mR78DvVMO+
ZztNH/L0+6H7YrX540iWsBaEH2kVEovkL5tem9EhHBZjvEe2+LyPTuMOw/WzG4p7txamAdx1px/j
0wLcek2Jr7Kt0/Jk7P59B7/akf51Glfbi26E8JdHc7wPD+PuvElx21eLA9V8w45/REeU1kmX2ukq
3tIQaZ6kdbjrZPd8SkmcHbt9Lzva7XQCjLDTbrqdhGXPFQUUhzFLHkzSQZCu8DDPbnhM9vK6+W7W
/+FrgVTRUSZQ0LvRJeOaB/JyNi16U4ZiF6YEEplzVm9M/WSgnF4Db+1sZZdbO/27CS/s4GrYfj3q
F03uL3evaQpt0M5jsZP7oKgf5P4TWNMlRtUtcuL0m9VFExvib0cT0i/MM5PlhRbLax9PiUiCaaFJ
57qDnL1NILRS+KmySYcH4mt4i9AnoboLUbstVDRxOO3Z/jiREnd0+6Nw3uGTsiX7RYh/02hkUwzj
++voveBSIYSV7EMfJnFe8kr/kfPz32Zm/pl8EFegmfSG4hEDtf7d2ofKSs1zli5vwng9OS6J/7vz
D61aITJXwXEwqTDr76J4y1oByxqF3mzVg7mvdxas34qtp5sQQly0f6fDuXovJiemIQBnYVL8Bflg
h7jwTL9keqc2Xp+5JwpT6WIzvRv78nOgHzVypPhHrqJTkh9pAel1t1sAbvOV5EQDC6nvMV0R2bVb
/aTvjOk4ZMfBj89H1Oja2QnjW8UtA/12sdVGfzCcuaXPyQHBFyKJQRTs/YxUm3KAadnn938P3RVr
ggjcxNBB+GQIdSU6JH4fui6bl2kyn5tdN3nINcxnWorXl5cydvtdS2HkML1aItfmNrAtF7mT7QtK
3atirwFfSZylp9wBGTbv4cdbqn518fPDaBwUkxLDyYTHxINwIt/LdFGmHrD7JXrv3+1Gf+4TXAMY
Hfp9IX6w9GuHoIYIsZvTqTqcH9Sb+DWDnNKuZjjcnfK+ui02ic+UdbAODNqlg86DYyNBZp24cE3J
cWdRCF6BlnfSl6q1vzHOv4TGQnSAbVLQmLKXXSGIkrTUzRae+L12PN8MwAKgdrGj+2hn7bRTzOzY
NZvoniTW/pI6i1t6m8o3DE6mqvS0DC40Hy5uurW54hTXprkWi2B8pM7wXVz55zLA9F/S86NBwE1r
zrXfnM9NWcyElUt7eRxd6qKetNbt8zeJoyuO769UAY0KEohDQfyjLK/ctybM5AH5lGoHyZ8n+zS+
r9q1+HoOZN+kW49VB1XktUjs9Wt4Q1a6A5k1onuzM3ozA3JKT0rkZaeWe1gfFkBZvcjbtt/02l6h
j/880Sv3owNocWn1UNl3m867HFGrvAdgsro4xTdD8teR/58RUa9GRNKLcJwgM95d2g21cLkiR2Gl
G5h1F/1+sf73jP+CDv2+3HOf6adHDgBeaku7uqyzYcZnKxvyXfsuv4/8b897BVKaVwiCjDfYH3Og
N3b2kQJtOzVUrezmVn8k59y2NqyQ3UvyNosimV8+ZQ2dhIBGvNBcXyRq6Hae2u0HVFWl6kYizWwA
Mm9t5Y0eH5LPcGmWP1qV0rf9LaXlH3smtY5fL+tqD1jqRRtXwnynAP34VfzRrPvg22SsfgVg/n9W
8T/DdzVNWiVdaG2k5btHwxZy7G+ZB6yKXbJ3k7Vmty5JLEdigywcMFlOgVg8bat8j9yFh5+C8uTF
paTmdDY8iOufGm9EovmGbhB0lxuP0p4L57F99wqbkA0cyhWyXiCc7MQ+8xB/bd3OA0Fa7lL7EyJJ
ZLYXK77ayU359bGJ0zkXxLuiveWeHfXWQGDMdEq3cyqPdGSg34DiIEkv0vTgDFBL7PlEhIwI+TBv
nIAFqph0l9uPZGXtH7AcodBV2M+pndoGD2AEOACj/YbfyHnL77gO5HvI+DjibAaH5I7IRrtC4h5G
cgSp6QThqsAk2JotMUDjDqODGfYcTF73OAvyAnTRNLTKhfpb5MhuvBJ/Hd3BG7xxtyh4W78rT6qT
eeWxPkJf75mP0j53Sx+WgJvuIXdzVweW+UbfhD+7C1R/VU92h4PqwEnOJ5nB4OXr2R+58suaDlN+
ajyKvB6sP8fKCx8llMkrr/KQ/jhSS2YclT1wKGc+mY56ENLJSaCdzp7lEmOfFu60IvRGYiy9SwjJ
xUOxZ9KOlKPdwq0d/tvQCZGeU4+dO/G3xCuOiZfxXE3BILwr96Er7rO404g3Pgvz6Tgn6zh4Cuct
uxLjMnnSK9JtrJfijk38VX8Ui2LqMC9tE0OjL9URgqblUWRIKXt4nWfeLO5McnHnYHhEwg0E4a5e
T49ioRUfs2TxFek5sKMMOKNL7WbGNsGABZIzu0s/u9UdnGzsW9wycYOKW5GCpSALXZbqHCmIoT+O
Rh2JbCcnwBD3YOnSa8ztEyee3k4ecjBwin3ZGwvprnYfTQwkPdCrxEOYfOWJaSA+Pz+JC9ad6rY7
yHymuMskex3F+foMYbUdL/7ZYWr/GZuwydEVqWHdwSoCxKTFuXKEKGAJ43r4FP4mbBZJNi/iU42t
OOdsf0EDNmS4hN3QJC8MzdeOQkNzdhliR1sl76WPktVgiyyzeCgPpW/51YZeYG/gP8bni+QNWX8O
Ct+WbTo9EbkteUs+4eLTfRFkHm08rjj1yREeNnp93MwlgnvpJuZR7MObeYtC1kbblj6Zf49mhx0d
U5he9aQYdrUynYiEMiRvHjTvruUazOzSqY6i8CSsaWL+dzyQGPvRMds7+yd4PqZt41TO2+PilDtA
0VhzgAQxGcVyIx7iDrC8vIslQPyX0Qfsuf7JSV/PNwAJWGzONz/Fpxdfgwi+by1kyv3kJ+RjJxo4
fHgbMV/073atC3SJTxRLgBCX7xxwQNynDqdfHF38BEyFV1EqsZsthr8WqvPWKWSJot0ZC/x5cb6W
VskDmekrnMHk5DvxiZ0z3ykoRstr9dAOjLPpZE9n9KTNA1rcNpRdP6o7ZaU+waXmK3yNvGklVsAE
YxCyqHD5HiQvu1VZXdItKox8bxxhCmKYkG7bC4MDKIEBifWDv3LVYhh5jT/Tly2wp+89E0475G+W
Y3mE097CW9wSEQSRnwUmKzzKhpHfv/231ItPro9sEtwGKhdOvwVN7QLIdHpmrrrOxPYQZA+IPD7M
JP4uPq+9YYrdNMxldAe8XJjJ1yPxqwdgnCx31lZMNMhShBGBhjlYvlg2L662rRxh5RACclHGVlze
xafggt2TcV1HYgc6wivltkjE8jokZpzzOttzAZyRjYdDUGfa4Qm94NPkJofRo7LwKLkKy9eMoIrk
tixrqo+YGTWHM8sbyAIeqnvKnHfxIfS6b9MHcw3G3av2YnBlbF48RAgpVO4VZoEY/qRE4JJWNabu
cKvtYONgurVHHL4b5UEsTTSvHqub3BfXf2E65S4iwpjY1w7iZgeLLYjZXbFLiU9uZhum3KOYeN3N
wOI1HcQoofbe+dSG2LFkXkePMVYlOdSnHWuLeqY32/vH0hWfIc4NnoADs9UVe9wPse2QxufHL9Fo
hi/bzzY3VXfiLaugQyCMRXz09rtum/blIMYEqDwbdWKzD4i4GMt0Ejt0qB3aS3aDJ9wtOuicyN7t
TPHilULFiZQur2BEeEXvFTv2DLtyRyJs6H8YeiugerL771nI+KlKtTaZTvcsgurB/nl30Am8x424
hZjmK3UKFy6T/dmHdNguvd3OOfDa1wGKuvKwCLhxB0D6J2I/NzqEJ5A2xEaT37N/pWjnhKfzEc5A
lK5nLz2N/JUOwGD0er4PLnQyu96zbiiq+PVjz1/FO+P7+J6yDhxl9+ZRXAI1tX3PV3LrjkWdavCp
s/GRA1/FT2CgnMPD583qIAr2JpUSWmEZEiDnjupPu/BlyWt1VGDHTeOKS2OwR+aXcKrOLqNu2g9I
UNg/c+czsh92GprH7qtkP5j260YsiGwWYnXAUepWd5iv/TnZdw8TfxLS3CAi+F8H4nccJq8PeCNK
G5yEJPLj9mf39Qoh9c2R7joCRV5vc4TP0mkDyb6s0EQ/wEmCwwUSkWdD50HiTQ8vYmI8idQIKXMX
SVBOk2VZDW6aI6/n88RzaBvx4sl+5eKxOEeMWuMu9lztUfxE6E9lsnLB2nJra0/lfXwiouNcwZZ0
ShD7ETmW7Ag5IWfhOqmb4mZcvMKvqQyob1QiV8oq8xEkwovz+2D8YXyMPyp+St/nH/HzGIzB8POy
ynIIYmzjMU3s6mWh2xEZ5Mvqslq+Ih6w9HTfeFx6YMjkR9WXPRRk4RKxczDtr6iw8bjcziwGMkEr
WRZu5H8hG7BAL/UZETc/lFjchPVMWFJ0C/SLxUXCV6Le5Sr+ywtyw55nO559eN2IYWsddjc/5UJa
Xjex5My8slmrvqrQ9OKkP6FoR+daeFwIITqFr/Bp7Wv7CqFps14ESmwbn80amK+xWX4SPXY7FGSl
lbHhTRdbFIe1ydY2fNsYATfACMKT+Ouvj2Yn+cVa8sfPnhKMsPvJV9//s3kZYQDsuHEvj60Hx08A
TPaUrb8GwBvu/zthBudx9CR/cvVn/ZnvTBX1HZyJP3pirWB54IEJS5jDvFf4KsxejBPlnq/rk3zj
RnYeQrYz05kC05FPOPVegtXlLC90cLA/dhuxT0Jc9OUddTYa1Q/fpAvlP1KiItBCbZTKCyyUy6/n
f0lOIm9qWVmJXlO1gRP80DJZQydGsthyvxP7o7OH9NN1sArCDDpitApAfV3lsYcOnnIdCvTd/vG/
8CgFvuMCgV3/H8rerMdRbO3z/Sqt9x41mPmo+1xgY2xsjGc7fIMcE2Bm8IQ/ff9Wbh11VdSrCh1F
Vu7ckRkRHmCtZ/3HKxeOL0Z3ZKkjyslgrS6eNLb/wCrGwlhri5U1lMa99/DzOXO9j8p0lgQqhLw9
SablXPNzfr+PG7dfJ9PLtJ3Xc8N7QWqjEblOn9N0Zs/qmyMH5mTgRn6ziGfp7DW9h9cNO/rqFqjI
zwC6hvelPlMmyqxa9Tv+jiaXlT63Z9kqCS+bZles1NnN+zNPU7CcrcgL3JUhZ9RJvRQf7fLKf/fl
nWLkB39DQH9owUve/0yEWMFKvg0u7529GCzV9WBprjH5LqwliaTv5joO6hmpIQubz1jLaHqf2DSG
R3PilDwyysaDqb2gAS8+8bGS+GfRsgluQRsa7Arj9g0d25XojYujscm+UBSozKEWMYCr21cPq8ly
x7O8itGn0RwVjYyFstzRAQmezgPvD9sNJZIgWbL4w4PDMBN5gq1I/A6vojUYVggzEN/EvIrft3yx
KYvvpRBaxmTASAxTVToqG1sjPvn6/36RpAsSQazt/SCecLZLNvGq2FV8xKdu9zxES8G7aqPB1nSF
SKN2LUfy9aE+RHLsZSG5hGPbrxfZ8r5v+Xh9N4n7/CbNCxnP6zv6eH3zh5awY2aYD+3jcs738lH+
uOzNQA61kNieVTfXxgZLnlgnXN2zh1C7zpc2YqmupskEocfSXD5mWXgPrkEZSCNp9JhEXITxpg2q
TRVasy587rTDZRWtrbW5tJfWOoGwkOYN/KuCf86XZ2mIOSq47i4ng1rszWWVbfpDHIp/Xe+uRCk3
YRZSlIIgfFfu+sPlVG2KTbOxJhSZzqpRMbqFt2XxBoz5mb2lb9222yokOKv79C39VL/bc/ZJ/LCG
Busz/mStI3yYmogBUiVWbAadD2OjbZDLbx4q51VlZZ8K4IhvgfGkyJ6Ss5IMpcBematkYW3ufjsh
Gxwx4qycRRM7yPfSqT/m6wtPtt6ZS4MDMzq08LrDRJqf8lW8Ec/55quhFSRzeaEtbpdhMTMCdXM9
Zvv0rHy8jvH+sXpCRUUvZ7BW3pp3+03H9fTe84GvDa61/kpO8vvlNHiX3+uv/lDv8pPx/iDBeXMP
8pU5vVGnrnnEzfgqbgBud2UqTg34BgNtFS/s8LKNVpHuGCuDE3J2rqE1PqydsUsPr6W9jeRh8V68
25/SJ+/WEBcsv3gMEY0ZzDFQG41TM+PDGJLtS9soyFbhkPObSUOo9Wwj3pxoHa3jUFqmI7Rs//U/
/uf/+78+nv9P/AXqnPdxVf6P8lYsccNdu//9X4OfPCLroUyCECp7IQICxfs7aN+0Rlb3Bb4t7bKh
d63LrJFB+qFD+tHYrrWxTG+M0e6FIa5X+6/O6g7XZ2shGOdonzrXJyYgt62BdbKcRFzLlyuiH3Sv
LZgYe+bOFINp30HuSOlvD14TnN9fl/T/PHgimKhxI5tb+YF21upzoEW3eLC8q1gPcehTsVbQjft9
BZj/VlCOZfMkO0shpWKVQ81FNRn0zoDlAVAGBXn0Rgwm5QETVDc0peEOK6bwhNzOOb7UeV57tkLq
h2dgm2J4zLYqAZRY7PLDRX9D3P7v7wUFaD+eD3IsVK/kGYh2NBiIH8Bj0/XRq7fakosr2abr4D59
TTl3Ba9DvLIIAA84YHW7wm/851Ss9s1afKQE0pHptZX3t3OuDa84hKmW3dfbcvvYN2d0U778Ha9l
a9jtDUwvN59ofAjpentBRdctaKUy9vaY/g0aXzb2rPHtGS0r9405Myf8wZy14TW8h3i7G0CFJqiC
LGhn9aTWneYICcIk7Xhzg4HywJ9HV3hZJMypAQWRVkOpGknr53uxK1CsPA/VLloWjOvKMAkJiTlV
u+f7ZVOGZajPCoqcoXXv4XPKT5pkPuY+xC9i6+u+0pXY7rov5f1CB2fjyOAsxrA68b8YLA+05t7Y
DKuVebDf8SStyjAP803C9qe7uICmxVwKkkW6bQZOXrpRKAXRRnyG9QftnX0uJ4+jvYqXFwNa4LIu
F+KI8piLwtV1MuvnsHTzetFsH/NsmS6FA2aZba0PTK/84svInDgKPiFbVttiWSzlebNMZu1anreL
diETvMcQfF1oUHtTa2bNwFtWxZ+VuSFUFkVwvnqBvfGZy0laxht7eQlIZ16Y+EBIo2CNj0McqmHF
7/pSmSbzFpVK8ApN5hRt0bwba7vk3xmshTFnykVzsNaVwme0hbmM1vmO/Oo4jC7DxyHdSI9hXQ3L
nb1Mw1ZzSI/cYfusg5ZVr9jkJ9RkDRrl0q/5eHrM6/6wH6u8js3c9I2JMatCPIH56rJqd3fegk27
yzasYP2hP9iPYbRuuqGEdJsdx17yQyd5EK3xfvxCeAwG/7xnbFSFeP410of1P0Enf5khM7rpu7yI
qvmjBbdJXAzWSU4ibHObS4mGxd706rZwzVRxi2jaJO9t3o7U7aP71vW1ku7kVB0pBmwknYdK37tS
0f3C/P9cYrmr//oI1R+snZ0QEtbJdjXvClfvAtQat4f3ildPhpl/X0FQVP77q6GKifsvr4ZiJ5V+
S5t499ok7I5X5tsCs7AjjV+hAPYlYoMciGBgfgdQJUakzNn3LZpmTHhpUAy5u5GSJaNmB3qEALEB
rQAWAToFTUeWFju3ALfg2piuG+CCfrQrvTsaeXzzIMgeZ3H+YA9jb74rUM5/0QmWMcKwr7VMM9/G
YrBWOW18Iyu23/j8KAH09geOu8Ayy+PBnL2T3AtgQhDNjZH2ZhAy8VV4WFM5N2KDdvNNjKQDHKrw
7rPYN9d5WAFfS0xsCHeHxtRes6qPPmjpHSFuWvRbDjQBiAyBUc5kA5TnlG7p3qbdsj0Bs/tE846a
aTpaYdD0FgI5ePnA7H42N3cCb8hnSxR6PLsPe90ejGU7I+N0qDK6WVOetNsHpcCoeZmm6+VSHPi9
9ZSLClBqO3XmQBxvh7m38BNn0892kw6owJ6Kwz2mL75tyDyC3i7i4BMtCJA9WMN23PnqRl6p4f0D
EyHpFRjwAZym9aiamdvuMjRHzYxTCue07PDbUelPVsZft1VxwTIJUAdA7BmCsR8zQfkio/jWJCXw
+mMYQKQ+3Mu0rBwrKPYWot0jf77GrhIqobyiwIhJqP/uzvX2tm/25of90Z3zz2Z9WQbWCm568vAN
P+MAxJEkwF/BRiU2nnypzPVJuSk4c3RjysxX8VZaQVDDbq0ecOlRGG3swGaZrub2iuYhyn+oJ3Ha
vUQLmRNt0q2lDi+Luz8I9VW5AGIAYLhMyrXtW2NrUvvXQFomv3C52n93O//11fmxSaePvHzmxQXF
GuTOhcOeOPqRl4WrZFvjSYnYnAWmH72ZLgHRSKoFttaPGZLbvTitt26DcFlAYwKEqBBOiXM7bE+B
dEOoKy1XH/2yMAz+m6M2ygyZ3ETBlKPT+PvC0Bfp9ZJkqK8HqKvjxWXb7C8MCM0ZawXmOFy35vG2
r87oWkbNvtpLG3uT7Qe8uf2q8+05a8ZgoSwVJnFjYb6lm5QdqwhZ9Dmo3Ff3BXfT+iY2p13OIt+v
lJBvsCBMGE1CDkEvHfNlPc/RewM0T/4wFTsxSEiLihOkPb5Oy+UdeZ5Toe/CED2rw8HusVDm1SJZ
2qGYh8rldRvPisltUeDakcIoYNDnJP2aFn4eWkt9Ec3Ld4OTa8uhZ5fuuFcPLPILGdKA2GFHXUfz
fKa/HJXTbzmz5nLtCEWYkN6r/m3OiaaZSivF1/H92CfGDHY8fZVO0+l/JggjNFfRZvBxuw37I60q
j9tQ+8CZIR/Tbb0vz9ZHgcnneZbnd0+bDWY3YDtfm5X+M9BmxsyYAE6NAZW8NOwm+ihyH04cbti1
TRDE0kt8OgEP9ABwbUD3IaO98a+uY3onJina3BRUcLQRiMwvl4f8c5L+c8v/38tDE7vsX/aNh5r1
9vXZNYuk2g4yAtntg52eBtlGVlY65qTLKGknkjFJr/NrE+ScRAv/FhNF58b28FkMCZJ/YnPIZ6Y2
SSSsLZuU2FpYO8KBYW8e06r3Mnv+vI+lfdcSDjYmn6uN3EhdKhC8g1EiuWRwZPdNKYvMXEw/Xzgx
C/pNmVhrN9WXOGivjEjq2c62Lz28cPudUliTehIlU/Xq1ljPmblkvytHiRne7KFGqkOHBhM150Sl
VExeSETjiPCa0RMPLBye7hAefzEmerKQrm8DULDZjTxJQILbyNC8lxXcLvzlqJVIThHqfl1HkuUm
Cu2hQ7lAkeRW9rAw6VkLrq8FtYoplDREFitnPeRiJidFlly9Gcn9tLqsNNWzaOR8w+cfHYzvaofu
CXHXXfdqffJCpkO1ABZqrNp4IItJzgYQDQkzSQhZJHZq8BYTrVrScbnStPBan817YD69tiaL2S8+
bgdlQ5qjRWAzMy6JC9HIUmaNtlEf3yVGIYXkxeu7Wo0s+6syidKYvy7ThLpnAqX0cpZeRBnF+TVI
Z9kdsKb9KNLzPVmRb1okywozhmF9VKgmC+UQRZ2TgB+Yg1Ok0mMBuWSfIjO43k4Vgu67AU7eZgQN
A2OLl+HGlIzxoKZEKltpVLVV43+/hP87bxtVPXhYOAfiWDd+bFqx3dRxX7f1AuVLB3Z274eP5uvZ
0IECW8Z8V+9uAw7bOS1TFUFZj90jB9dJg5qyOgt+6dcWIfET/76NaiibNUSzom8C++Xf76lcfVWk
pxKYXbkXTCyA9sQ9PUb6sXJe2twqPRU10AIKFC/V1Yl99IFPzcMubUQTA1ZvCwXkaxODBSO5cYyg
3RGVaLOiIut1Yo36ptbusvskIuCzSMbt5ZdhUvmjSP3rEzDZLhCqqoS5iUKxP/KfvywKWVPeqsQo
0/lNJVRm8HRUFIuD8rvnAFbRZAqEIzqnXw9jfLlsLZjV5vuVvgG8xd239tCHrbqSSVxsd0C893aY
qfn8lgB7xEdLqZ0M73nX3zHVpQhx1/UDhVh60urVPV+l3U55EptQoJGVRgP8h13nl9WKqjdPxfTc
F2RhIiq0qstwUI2fySKX76MOf8vD0qdSglQluU8vZTS1Ep3q829yBJo+Hg7Iu4pje6xq0vJJt0Lb
7x5kfj+2irnPu1NL+M5FB4R8hmUv1N7qbVc/1blR6kO1o6KsgqSrKIV8uXWXzk3u2qdOpsw9Hbba
yaw5e/DVinwWCf9NS439WxMOxNpzU0dtQjYQQLOMPtCEcKn9GM8Z6nAZpwNvap18G9FU54HJK4le
NHnQTdWLa7EW3O7nPv4e3DVSCmrgznWK6kY5tSSVqfHVaTpCmui6Nb97Dbr5sm+7/e0+GJU3bHsn
7DdlYw/1oh1f7/YIg6eWPaB6Ty/1TZPN0bN6/rKfKD+BDIAZoefHX2ARDA209PdL31Ker6ucVFJw
wzBa0yL5oIeMetyU5N6XVg5zvIaXmPcVdFempf7UmOsXUjD1Ui+qdttZj61pjR7RL2OQ8fN49POK
/vG4+lee4YBtrVmJJPY1eAbkygyjvKOjhjOwCev6IHTNzkYlAZCEznvx/VQaj0AG7Mm0lRJBEBHO
3g0prs+TfJ7rXv8gcpDMLBoOiZkibajwnjp6Lqr0Ckn38HrrICtyfdZI5rjXVOQe+t5TnsXo0nmq
Xjid3I1EJWObNNNpLanu7Sm5T+3h5cDlGfcX6Z9MxJaBz1DPAykHj4IpkuhneTYQEmrh3l+DrWYQ
r5tI5yc4Q5adY4MkNitD2DOgf/hRT4y4O/bR9RdZvvLz+P3zFRWDxV/XiEh9UikbXeZp6dbSqHt0
5AShDVLc/ES2jYG3rSlQa/T+q/9tzUf0+mOJ/fnTfyyxz0LVurv+aBZCbXQ7t1siwBYkyz5RuXUT
osq86xyRl1+tKT18uPvSU776aTH6FLKsetTOIw/dALqx75Lp/eaumuXD6dBZQ95zxIQfkiaI8l1O
MJ7+IVgdZYOUZm55CaWGiGdyGCOjc8rjRhmyzXHGHHifqOpQg8ULjt1oqQBpUN5jbGJuww6qrZsD
7NLsEqQj9WzAul6C7KBGk3gE9zydENccJl4tXJAf8Tmfo2WZNZPNYMxKcEQ44RCSxQgvf/foQLA2
u6eBZ29w8OQRUknsyQTAO8oc/OyQkF3EBQC1DWN6YegappfRcyVGX2MDpT/20FiP12hMUGHvBMdv
e1f3VQ+TfTPSpgzHxHp9KBPyHXfZqQlUmp2c58C5T8npMA+X8D4pZ3ew701yVr9vuDIFsd6hRiBl
KJgrHl+urNAdOPfJYCqY3AeG2S3+YfgQafdcWdt6onrLBhvd4E1CVzFL8bKlzmWkLU3o38fo6bew
mry2+dAaydPyNsa6LL8lY/LjHCNEm4DOQF01x6U2us8G0xZdPOkFMtnwKKnu7uVdWbxW+V6DidCZ
znx73Qy1PTmx03g3+OyQEBRkCyECMOZKPxJilm78RBz8GLW8Zzx0MlNHD48uWaGF2UVzOexDeXPF
Av5Ba/aQRqeRIGvtoekaG2NrjVK/8IiFCQ18fQwhGK6jOU2oI2tfvqmT5yze0QzVTsoQ7AK5TTl8
eTkRYEglAx1W/j6pXTvoNfdjmk70sT5JhvpRcgr3EbB20i2puweii5innOckGafwc2+0q8yKJdn/
+Znzce1Sp8mrmIxsMJHLgTxttBIRBHgEv2xtyj3yHri01F+yVrFU8QhRD8hO5Ql5DU6499iPg3KG
09YjjGZaHYURWvUeH0/Hdi1eCnZq3s1ltKx5mlsFkV7s93gcA4rXX8AwN+zzeD91h3xA9Y5/upp2
AptBedDDRldoW1Koah+3OeVDLVPOxe9lIVtBH+VyHkI/M8VsiMW8cTQ289gxKENcE7NvuXe+OYob
t/QWj/Hu9q4vsxFEDTftw0Up1c62J2hr05G2EoDXVJv1yBYS31pgN2QL/EBjvCbWGsVsMf7uV9LE
DPffjy34Lv6Ib05hDs1TLqHmgvaDf9tOoGYkxPNPH2PL+EO8sulQ9+5nGtZhy5XhVz76mqvD78FE
gkEfOIOxfFR90n4M8uXC7MqPMoFSoJ3n0QpR4EfW0xw5xAYdpIvrvA/uqFSoq6X1bfg4P7d0FEwU
Fp+OVaqbxBvOozR5O5vGLefPo+po63Y0RhGFOgZMK3HjsTRH9ebo37x+V6Qhvf999sdI1dqBE2F6
fwzHGbD9aDqSF0IZkHg94JE0jYbKsmE9GyB0NsAdEnXYfUMU7HHYsNT4ij/U3yh0G81OJt8Ueybg
FQl2aA4NH/UuRP1lx7Hpdqi9CmqUTCBsneQ0jVgQCBwGb+5mylJbQFwl0w5zduQKHi0b06SKHNlZ
8I88aflHtoDV88ZL9DF5YbBQvbdvk9XXIB91qI6Zmx8sIACXKFmRhY6F/8H8SJZM+ahkS3GQ3qhL
OHrsRneEa6cb+st82h5h54BA7WnmsIQ7E31o+kKNQ4nAVz+TAGASwjcMeFf4HwZXOGSXBO6wnrOh
fPc+4og3dfoMaXSB/gh7R/rMsTUI4TEGDLSIGu+5iSk2cgUkr532FsZVPbR26DePkVdPCwd0RIU/
Lr+ErgDkdbO6rq0ZsUJwi8ywPKs9rNS85PQv0goGq3Jq+M/Ris3icHP2vM6THgn0pzYjPRLZTMJD
qQEP7N/Go38IMn7upz8INTyyUWTYdEKho3XK6X2cIGqwAnbE4vv+UZxboFyhFU3HN8Qi+tTcJtS/
9sOqcF/HbBGhogT3d2hJYLO1t9IIzBXWCVJ033zbm5ItkleUxLbj68P8OGajfbG/uWGKWxrw8IXw
lZXwrIYd0Foyp7CGQxNCisEQGIirLh4X4+4Qb7p3UjvMabxnGx2yZgpZG4IB9lZ7a8+lyWUqhSo6
VLhwZI9Hc9kf8lM/IcKNswTXdXMAB3ct7yrUHrMLC84NIPe9giHPwnTMLfdO6E2omQ5LDyDdJ70L
gyAaDq/7DfPy8jYxl/on1y9REuiNN9aKUobPdmxuxEl/WG9IvmdAc+pjNbm5MaJS9e35JkoaJ7oT
FvTAuDd7pG8xQSeoWzf3t5vPVdBRmvV9tF7TdrSyxjWKvdzhdrXcZvYdj1f30SlUEKMXa2SITs3z
k8L3ygsvS9ld44z4+HhxVSbLhpeDNVmdFCg3ef7BwFOO7ZRYZqIqMuaFFcIUAekLqWNHSoL+ZgtV
C3dW/3USmuV3AdHVRKO+sbtjFcap5lz95zr1ko22jMW+zq47PMQB/vtZwv0ESyABa8IlbOXl13vJ
5aPzGmRoZHHmOOoM0VSICBzLQuYJpztxeGE2faB6MDPntQK+cbLx22C6pVPFM1eq/3Lh4Zw14Rv+
bVSeEV+hHEUN6L0LhXmH3lRBSiu5RJ06SZhQ8+3Jy8uh+dBPa7K9plyF7IQvX/cNNjZ0nfuaDZUz
4VL7xijabi6byqcX2ZUWBeqjdvJc5QfBP8Te3beDC1agNdDfXPWwkgYUZDnP79YFNBzFX+yVJcMX
YB4isQs6Tl5MP5pGjB8veFOyIQOoCPd1AAbB59Iwz2zvfsWtfswXyaQaCylihOpNRQQ7J8Tw6/Fh
baPJ3S0+jRmO/JhNJT/nCLXPdeTKG53XaE1g3mtFw3ZXOdrm6fdjsi9IDulil/dDnqJZgJBQKTBc
iACTwVZZtG79rQcV21kEL8LjnqSc0UVOTP/RtKM7jQQDwDeEmVhLnhgty4WBBPE2AlB3a1cYL3Nk
iYIQ0Y71ukUd/kBbFzkfYrB9Y7z07gs0cIuMrJQt0tQdAlWnR+AmeTG7+Az92dhenTNWeuwPZDih
oGR/Zwy+MD/ApyMwpEsnXAF+T/9jUolHo8SX2OulMaG443isO/t4DBv5Kf7+PgZiZ1X5hGmMFlTO
sD/RTYbIDULFS+YdLWhDVvAhxE6wWage234NgkqWIl/dTEjMfda/ASW/nSp/2KAGctXEdWHmCzMb
S2g8A5xme/PYedf3VzvU3u4+SVHYo7eXiQIb/1tMxU/s9s+ijd2W8DRiXEBy/34EM2O9sa7Zk87x
CU6UL4jw6M0YAXPOEVb6xrs0er39Arb9hLb+8yNpj1QVA/P+4MepzzDvsZF3POPr+PGNHu0KRe1G
Enc12mKCfh/OAGRC/eWFtv5x3BtgQseaS3yBYdHv94PdtOuX8VTVJ0z+/TKWabh9QL0PVFaYASMn
Ci1Qk1axnUz1rpGXI8qWJ/1rkpnxqo0COTUclUrU8jkYP6OdkLSkL6TtekBYO6AN01Y3v/Qo4q1i
+pKNsKPV/Jaq3i3NxrekctOYkfJFerOCa2awexV5INJICVOlAZeedGRpRbZ79ScLy/AT8vLK2S8j
ThWvsPaVpm6tA6uaLI1d74E2AQYNEp1piBa9V+9UBhGICUPP4zHKzIoxOeAL3A4h/2BGAmcfmUOw
tCarSc8wqeEGS4yeB8N+o9dC5nSXcWRJo4qwjH9/u38yXsSDA6uS2UN6Ar1n5o/rO5W1JkJvWcxj
zk6INTMPAntgUWz9/OUdVn/7UT9oqjK6XrKLWSPSZOpxuj3DsZhikV6KiSt8FxuN8Nkg3hoLUaLB
JC503grbEfmZuAj+IwkeMA/8lmD0T6wDazMiA1I3uexl0qn+fqPJ1SB+0LFbzYtXYF79B3tE1dMH
W3s3/ctM2MARH95TaAFrTN/AL9OZ9gdv/Rse++Pn/7jr7hdF7+pMrbHPZ+vnKFm202IhDy9b4bcR
1ixhq8nWytg8CkeWMo6EBVZYFITvgCoBXGx3HDcoiRa9e50LH4vwhr3G5VQYliJGDGwzIQGXPsZD
/hP2Q5hBzAwqaIj4HsLSoBy1/wziwuMg4+6xmRnihXDcoLLic83ixbcW7p/LVrx/wsR3FKhK5uDT
2QfH46pzPz+FpF7Yh8QHBx8AFWF67Ic5WU8c34QJA7eEOhaJAcLyEUK3k7mO1oAMWT6IGR32YTv5
IIqPDyG0b53D8sv7+gKn4EpRJiZG03dMWbjL9FnmVj6eHGLasmFyvHwkqBpsqPv3U+RxvYHLP1w7
rPhJJsMv0fHioEOP6TFgkxoFwqAovJnMQqNjEBzF/5eZMcNTMJoFfPWpcY48zYovf7in40xYosQL
UuESipmAFEYSYeIUFrcLThJrCrwwTP2GnbsbVn543AuLSOOc3jthRmHQQU4BfzxD1ADegQLhP2or
ofZXhmd9eH47q24zJtJMGJcnkic+D2zDli0sHuJVyR2vZkSirGH40S8PHQpw8eWcwqe0RnkKg9dZ
WEVktnWRB3T9cw/Ri0zumJCQk9I7FgpY7jD3Ed7X91VFZlC9unrCoEh+4VCbI/d/I4OYn1xNGRbw
Uxvj6lNI+6H03sQju02zt35rIKm/LS3UryoRvURSO8lEmBofcyH299bb5d3lXqZmT6jZb2wm9734
2RjVxhdPqNOF4UJ1z2d5JJ6C+JnFki3HFxp5+zv7XLC0426Rxy/UeoDc2/b83PMNvXgonCH7f18Y
/6me5I60yY2is4DlgL337ytCfdObxpIU0jVkNqKGbgd9rdqRo5UL9XnMmr1sLkXkRk0DOkBQDrMt
k9nf44Jp6CW5V+4AWiVnHX2apBIXMFV4JTL4j5xetJOc7+zH6pfH/DPhghw2aClbNKaK4CPjB2aa
dYNHb1ZyMVd464hOk7H6PigKhvTkHm6TicaGGtFtfU3NsVUOzThhZvLv18Cs/PTF8KbP0zx8qrMm
ujglYu3MXCOuf+ta798fqvJTtPDnobLZE1lEwY+u/1hw1bIoTK0kTiTq1jf5RNA67bMqvkPQMHkZ
o6O1CYcsf3uJrP/m51qyKWsifpRACOXHS6QVl9qC3YLQIqAuWiVbKaynr1Fcf4uFUGFmPhPpTJwA
eQNztC2TDDE8IV0++Ch5tTNzEePDJNKLxMAO2aEaiDQlxIXbjGkf3TmA0q6cSEG6RUa+sGbVBrd7
F942SqDNX8FtU20IJd6/juXccgeT3K+4Z7gb3IRx+0E2VLGpd4/D7WAs5P/f46Ro0fnLk/+BASjS
/VoOGqKSLIVKkmMnufcnO0E1FJs+l7kYd0xpyXRCnLN9f8v67Lcp4B/00Z+HQFOOrJJvrGs/biu9
y3qlutpEBeIlV8bEhyAaUbZQL+hChNZDwc4QTY2p6XoaNhts0viS/oSUBd+TYkOphvNEllaNxVqV
ji333y/MfwRPiCxDMujI8SJ+SVPkHxdIlcZX+f6o4l1wpG/BIcSdPa4dV5PMCYLx2mLZXk/fOct+
rT/amCO0NkKeOsLkBWJ48YiTA0f7ZT74J7klHhTvHZetbQ7Ihf/7YmRI91KOB1y1geyjwzpCenBP
h8rhgp5jJ62TTR3Gs3ZLLVC/FyqsBKsNTQvr9rNb94vXtN6oB+UdJiAYLGsFFNpEdRV9PF/D6Kiy
HdH/fZ1gRv9MZtr8wn/ytkO12nIldofBYsC1+HyztzesCQpN2l/5Kduo089/f+3/Ifj889r/5Wn+
mILkmxU39VO/LWKAHMzJjBd7PB3MW2UXdEFWjW93N3+XOz/ivHiWt7Y+evVeE43kA5HF6m9nIU38
wB9jGcuoIlIhWS0U+cfVahpSqVUWY+G9lXHUWcyh+X2pqM1b+TRHfbO7m8W0ujZebnTYG556gpJi
kAWDwempjh6iiFlPsmlLj3iCy+VhwRsR5I/mb2Cm0+uTjio2Brr8cArLb7aWTzJEVreCc4o8jK1J
qRGkA2PuXWTGPqNBjUHVS2C0b1GxihU2dbafawtgeVmVN3yP+mMot3S4fratgvf5kVNoroWX2PC7
62NUVYzQdEkpquLVvPcFvUhKn1B8LY2tF4b6Cz1r0JN2XizKtPa6/GxerVHOFZO9Fv1NcQbal9C2
xmR0XaQvuzupz0BugqsMcZCfyvYruV7nkLuM0ZmKX17z6FQRy3hx08PeLsZqo07iGKCwDYhbG/BG
Z6oOoLa/ayS6R4ExKCgejZfxBbfbxU9K1XvdMHPcTk8joTQI9egtJcx/Kr2MGYFc2Pvuc1Um9ivr
Nq0Ge0TEsBp/VgPjKMn410FNKE//qB6YHTBDtsTv59uyfaAoIKPAstApvIbS7G63YT4gcQDrWJY9
F6beLq5PxS8qDJBR7xnX50Sqe0cbLKWB/Nsp7M808fNCsw3WG50SYMrExLL5F671UZtKZChpORe2
Fw1pnkIm7MNXyMVFz4dZ+zXMt/2+WCDSXPW6Q8cQIjz1QwolbCqEUonw7Ndcn1fI+O+k4mTgYUS5
IbVvtxVavYoYbGt12aaLcp7ub37CBmgivWvQdVbnCxDtY49mkITtdqlDW7SsKMLjVUxe8yffqXxr
1gy6CPhq6FTIjOpMnLN6fIALn4WmMDtnZ4TXYbZHubc3N2pobrDR7BsALFB6LQCO9EGb8WksOhx2
cUiTHCm5xph2m0m9MiacrOCKHhNoBdIPDjXRp4u75BiLS4Bt6tDPajSf0ZpAjWVNwnY/zf/oQPvZ
bdbNJHTy8vrmCx9PMhcfRmAF92MUmKF4nnAFKymknugjXafrYp3ObsBp8xSv3nX5nJoT7BgT4UsQ
9vfGM3zKapYJH+284EXRZxjuWILUmclXqHydjjKOP4jXpHfz+5AMAtJhbecUZFDWAMFTiOvxMYDF
8IXYlpwNcs2VkciBeBL2SQgoRjpIba8i5lOC7bzD0gqfNPaNCdX1+GKXIKYT6BX4NbwsALMYuaEF
sdHxjym+YEYWHyJ+WChPU8zt+xpfHwY615vWs8Ey2mrL+p1uOHOhVKMrEmcbOPwrerOWMczfWkgp
tYdTElq7Tr9qZWgt74f79c+mUhDZhp8QbvQECkSmACkBOPV2dof8yqk39APqBwl/eHiDQ759FavH
rt00BDI1C9SGHOQW93m5jCeE8S2LRZYOhVclJq29RJ4az/RJvoG+bnA+PoIM3YZzWytEvd/n8fpS
cEXn22JtInfDyEIh4kIO7humhEnjM6EtymJoHgPLBzJfqnN0oqQNWc6Vi1ed09R1xS2pz2+LK1/c
Lap1t/g/hJ1Zc6Ja24Z/EVXI7KkDk4JjYpITKkkngICKIoi//rse8x3s7r3r7bLSnUEZF2s9wz0w
koPK5/nYYY4GdcSaoNRqBTV3tXvSwaRebuPenFRvl69ahDZ294/66cFM4WQLyu35230Hw3LR3idc
FmOUvlVPyWsVDWOuXXT2r+4gvMAgUTw9LIJ7SBjupQGSZ1pwePSvz7NhrKwrGUY+Ig4LdoJeN9GO
EeheRTiZV+MyftCfnwG7UX4KhF+ihErooH+4TJfg8Wg+olROWRZiChFmTTKkrIptJqSVbE0v8fME
vb+GtW+HNvXb5PNKphfftTCF1MIb13wOzhaEFvaFreP6Os+XuDPLH5LF3RlfQC0vqrkgs9WX0zNe
xMPV4dle3cMsHq7kl/W8jMsYIDfSaF1Quzf4jNrsRLqzOi5Egaz072gh8JBaM+zHoCu20XUh4mTV
p/1+DU5xP29jx3d8YUJiWrW4MiM4a3gEEFLS/Ui0sQ20ukrajvQ+x7h9kW8K7ptNPWno7Febgjg5
B5Ocb4RZt4ZLUz6lG4XZwQFYKZQX5bXbKXsPYyRlWT6Zr8q8mg35MuApoPSHDrYyp4sTAgVl3nDG
vy6zbvfgyYQ6KhTE60Ncl2f72S22Erp4Bgetvzfr8/qyxHRl3W2v/A97+50K+boGJU1TuF62cf2r
22rJqF5et/WyXp7O42at89yuB1Gzbnin/XyLb3FCnJXNaDVf6eCvz+FFneQIgSyEgANULjqCvz6E
l03njDZjOAbVpCLq1ZAHMnx1JpRPelVL/bX6C/FG0oB/LUb4Jz2WInKzP4qCSns9NdWpOMXO9el+
DZXiG+1WMG3/O9p7pFr/2g1gMlEetUm0/yhud1hN77sW5bQL5aljfFkJNBwZxe9uro3Sz/NYmyXj
/73Pf5+Z5RBKU+KziaNZZ39fZtuaRb/JTexdmhCj9KlKkHwxEH6Cp/W/92TI0f9+dtjLk2Oirjok
vX2UQ/+xopdVcdByg8rq0O9DROxZNffLw7ad75cJq/IAcUQltk6AQtB18Y5P7WyLurSAD6TJQk/s
wsN1jrvgBtz8JHThZb7pPpz4rzQryWh+P1KbfIxbMKRmoA/+rAF32Jqk52F7nF+rqQYZ4JgRZ2Jn
0BAIDp6SUpke0WPMcTEoJ8Ytokw6tdBN0ZE26ULC04QuedFOVP02bc9vOj3DHu6ocfs8NX+z2/x3
l8CmTIvgPCLzNojgP5Izda8e0zbvj/O6eU9KPBtXDkaPOuUDcNzTU8Gz/vS/7+OPbPKfl8ek+2JY
mvjiDv/Y57HTjrf7wei3Z0RoaASjlwMZzlMAdTVhDWgL4UuiLdwF1MB4g0FxQFAc0+iGCh+C8YOo
uIysfYD301CbwMF16Kbimkcnp6FBDWT2it+Ff0cMpZixrtarK43Lg49va7/3GCDqhtr//YOEr35L
0JFCm2YHFqctxn0EwT8dVYD5R8bTsMB5aVoTN9wnrRU6VMzX6q9+gA3OqHkvQxymnowtvhPJTPPr
F+OzeM3WAzC2y8uAUwH+073CtfH7XzdioYKGZmGMSRQaOqf2VPlIie1H++/L3MowqhgNv25POUIp
iyuFUxKWlXROcPED/QnGcspKZZTgKSfdYYQ7055u8k3E/RD6zNZDk4Ma58D3Wq/bDHACAo5jWgIY
qg7R7a2hYSk47umg8PJibO4n5DWpERxPU23dgT/cTy47x++C+1vhpqbXMcGWY4jhiktqgVPblYIc
EB8ANPMDqAxWKcPr1yB9/zI4/v2Q2/Y/x8YfBRXSBwyIj4qybUDbVd7XyARdBgnNY4n+y74eOf7v
4xB1a3yMaY9ZmsHs9fvcVbb5fahV4JlxSrnhaBh232U51wZv11WmjTvF7/AbNBYGQwQZB0YLpXli
IjgM1fgr7BBqr7e3cDgcJ5sbBV7cy8zMr6HP6O6h89tbWD4V7s2ACwRYpvmi17e/4qj4twIQXb3/
mG9Mg0SHWpQIlf+RVGunk9W1wxIOmus89QClzohsiEfEmbxF1C7a4PTrjLanRYnOomFxCpr5KTgE
GlIcLdVia9q4eH4gxSEQq3xthRgH8ZCxEbGdSGldnl0KNx+1r2/PrkE03wQmjWJwUF62TMBDlGNR
ue9QVYC0PwwUXhffmqo4iVirG9IHsQWCXBspCyusYtkBUqPe8R3iucFsTukwslZZIEd/mmsU2ecg
R/mF7BnfwG/VywIr6sI9B+2wfxEqNelHGGPbBbSOyYA+Obn4PKPNRS5BO+fu0j8GenlwcxK40y+A
r+gNzJk8Gj4LxoPdqqHKJeCme5D2eBlhQySscRCQPfhZndruyb3ieQL6+pSNBH3ZfOwXOKB4ww/T
H7rd+urpVDNZfkAc3mfgSAez0tV9WpaeZoyunu3rjxwlDaktic7HxfsRr4NE6gH+M37hcjIronZ2
83nPJmdbsn1kOdgpJgUQN4lo0QnpRjL+4iq6zcS5gJ1tkkA+hIYd6Y/4qzSzBmcVOEBB/3lxLQCa
pEX4HBzF34AEoQXXYbvidgCBRcwQbru9MoY0XozZREiCSj5AYcWe9ZHE97ZfkJ7dggGh9KjZXuML
rZk55J4ByXGDN9Qxxj6SHtYcOTQaegHeHOER9yi0gB0wGy8t9i0oP0BjAv8mLxttPWuKaygI9tcj
A6QPc4hvcNZiMOIMYcVXfCca4gg635NzZgAgQTft59oKE0BSUAe/mpJsXb6SCIRcEvWhtTrM7YWy
SaJrP4I+Yi96DK0cMtSCEb3nMFFUOBAwwMmSoY8I3DyDQ3eMQefROoKQPsF9YqJRJhVuLDdzJ0Rf
7JjJEK9Q265u/dKEA6CdklIO8a7RMFcBQQxpsYXufQOeAjXLx4s8oLz1DeAE5OkiD9LSzQPK14HB
DxX8uRu2m6Ninh+Z/LPvAeYWwGGDAsjq8QtigrhjTMQ3R7SnUq/c5d4ZSDD+GMHdo4164s3C9FdA
l9LTQ9RIezSJLkEVCAfv4opGGVnr+9177CMN0uDgH/x0jvuim7jSHjvNjMD6ZcaND/7Gkp1CLxTx
m5OPukgAkZjakF+FnVf5B0A7mXtjUDKGgNHeMeShjsPOCgC9Qob+cdaAX8ZRD6cMVbHNAAz0KZfn
7Fdz25NjTIDrIOQ79Tdh8xCWUslCAMsC2dQz3MJS7kMAvlc4hBzytx3dPYVaPyM54RqdcAxxAB2L
CNlD5M9F5w7xvvTtNkP4D8cO7hdHcBUqIl2u/BV5t0kT49sBWhAIIR07kVOT/pfISiG8AQy5+yzm
l5czd00jF5Du2ZkG2I+QKPJZMA1VgJApcB6YNHye6sCkcIVhWCB5xda483aYwVY8UFigebf3j6/6
NB5M5dxsT/GG/FW+H4LsvbPcG58Vt0ockUBoe1i+cJfRz+HSi2X9SPsFqgozEa/8gD0NPFp8UgqK
GkwJPLmnzQGlSg2lSgMRzJNronGkfum+StOBmajkLTJ/5GEaZm6ylI/V6GfWb1WIdTA5T4j+EAxc
N2NqgPT2GPZ5gMcSPE7CqzmNmHxEly4ED8aYExDzedrwOqG1mIYiCghaeoyxN01W0UgT5LQTNA/5
CYehictASw5eRVUEXJ57Q8DiU+jIEa45TS+PZ0nGvDL+QpUR97j7bMBL99E7Qt7pccCiyilzG5hE
qVOH/OkSIZFMY5pJSvnQvuikULcIdFDRNGMRjepj610mKiYi0ZA6U4TS57ZbwHIYUFXKZ12MAxna
HagbivWLIM8JIaeSLYiAJK7HU2syiO0xzgeIuyJ9RPZA3OgSuyU+sJ0Fuvafd65JGmQlDy8u5DJU
C76uPHTMtcjg6UWYbB5XEhTmfBiBftegol1H8rFiTnmZhzKFI3v3+kU+1hZTZFWW5ht1KN6QwrlN
59oG7DdBZpiDhm9CNeAHDuJkymf7X8pX4oJyk2f6zuGefDhki5NfzsCRO3M9PuzMWLSpThB6zTU1
q/kNTNsSnkDc7PKnZgcgDyC781rQ6TD2E6pUqFM1VLPM/bj9SEyKVvmX9VqijLFEXgAY45O9Pu34
2V4PEONM+J8SmPXKW4extZT/1tZrHjUf+RNtUIuWyPin9vWBtAkiJk8Y8uzaDymGJbcQ9ShkfZYy
UHbJKyqeVHE4IGpnjKlIWVsdRzCMm4/iqYFvMCkiVrrX/YZVar9Arv3C2xChKlbH24hBUSGEtqLE
hAQKS+Uri9pHErBOfrFlG8DjfXek5oYqGPQONrQ8o7axxhMAxnPDS75DxOvVeuXQdUodl7EKhJ1C
Hi5w6MevUbxAyT6mJLWTy5BHvOQ0E9i3Jn86qKM0SmkE0XMgvYAyksx5kJN5ytRK4219ZlKVp/zs
y1TrQCBgp1xI2TMflrfYVLyoe8UyC2NdNAq+2HkxHsQyN7DVhPtazvRYXeqxM8csr9xpS+CmscHu
hKKdzPtlOVODZC7HIW935li9dhwP/5Szftlj9GFsrfkepCJ87iZswsTvBgyzdC687pxfmVELEYFU
g2UGmg0dWN7dhG1oRymL141PJG5J8e3iDjzB+MuMQcJymWtkLdAspm0M+HGtg2O0mPNU90BmBzAW
PS+rxKh39NC4GkaILGZwW9Lr2I5AUErbl39rOAK0GBb3GENZhcO0QGZeX9XlIO6XDsa3oxN4EZKk
pbz09WHX7MeoK512EOXkHnH7oLK/NrsTsztuEgxx5zVZigjb3gHhPPgY7NCAA5OKktxp0VGW76Pj
CmvgyKZbSnl/do2uT3UkXVM0hBYMqZUMrCpylpbCoG13FHCT5X6xR4ZH1OgasLFHiZxmtPdZkbwt
qhrYNEhMly14s7OU0WZwh+Se8IDeR6dqVFNem/WLfnlb99hTJHMZAZwAb+mW+VzliY9MLko6t6P9
M5KkCPTjPI9AWPl8/jZXctl0/u1L5pBBzz/qAjOxCDrAylz1L1xtaaIPV84i3abb/Tu/KJ/hBpHR
8MEMWpEIRogcRJthjMsGbD5s8LO+op0ZZc/5XFvIkEjlaNI5eetwfKArBz9pZs0DLfDKGUZ+F6IJ
mzOUwVtERpD4OYvJMGrDkw8D6Tw7I8kEAQoVJMRGAmdJHTjKV5TAs4W835m3kKFQpMFklgrvT6FU
D2tWUpDdOOVg3hyKEBwEchbn3ocJI+5bPc2NyiWSoHfdskojn6JREa15J4IlwGoF5KO5iE8qXrGU
NVgHS6OzkYayxpjE+RxlK+mCkLpBn5HvTpRdnZn5rrBml77hH8Lj4rgpw0NYopBRhkjGNZh/GbMS
4biCjkv3sP+CHRHw/Wy4R5sAIC7A/3L8LQrlGxTKG090Jc/rCqt4Ud2YdYESnnlOmhgyLKIW38cl
kBZFmZ7jYysoHVDp1Kkr9JHq7YkCdoFGklSuTznaO+Mj7LV4v96vRUDJeZHvqu1+naNSvx6Ag14r
q2E2Ts1pGV/n5W3SzY2W0jdlYAVAxC19tIikjCz133LKwxA66C1QWqa8bOGGAhqZsjArzEPRSMrN
oslw4CpYSDHVC3x5qaseF1JW4Jc3mKk3KlxYXzWRg1Ah/lCQAxpK0VxBrrhApxyuPg0Tjwo0Yg/7
cB+en05RwewN9kqKEhigfaUL1Py0aT8rDBzS1FkNJuuNd6EmKIGjxFQgFTaUxqMk3qN1V3LHDG4E
bjBu5l39K7cDrBVzj+afom4GB5Qbk4XZSjzVTngFSMoH54GfUJTg/T8mbAcZA7Cq+h1UrHFGAAg6
G1udKN2gJ4cWzfnpCMV8hXRBREpfbRDXi1Jl0jyJsgeooK8SigF6gWfUBjWu3pFmPwOHonMtQh9v
8n+KQmUxpgj99dCNorR/XNTAVwaIUn9dijHk3/2qXDVP2ocFUmhhEYtGKiKHToySnr+fG6tyXmHf
+2Igd/PTkpPGYzXTX03etI/2kRMjbJVFMCdnyuwSXkPJoZxIW7UvSNLA2rImNGSbiba60j6sZgN9
ZLOBS6jGQiI5zIc0QGFE0xkdvuyX9ov9UqxFHO2ioWZvv2TGWJpNtep3Nf2i7jlfQwZ97mky5+N0
faH7aeFtsKifh4vhQguHi+o5WdkLNcza0WGug/IlVRuC/CbJlsQbplSocjD/fzji3Dkz4uGWLzoK
VuzEWVTBwnqih2kx2XO8S7nzCmgrbj96WWsb6puFcc8Y6azhKzxu+hSENAgm7xSIdhiVIw2IQmCJ
kPUTcmEOFLWxgmryBgZuf58MH4wzDfap5V0w0Lv4FGwYX2w8Y/rmEFAKW5uBRZ81ia8f5RNFYw4p
sqb4p5bYwxmo9oifikNdoxeXOClf0KEj9xxCP5E2MLnygzf7bL5cgDA+wxyT3t3gLBeurPiN/mJ/
5nG2dVbOSnLaLiQVnimoKB5nh88rNCaT4kJwhyIml0UUz8qo5J7DucJSIAlT6hwtLTmRvBvOjqHt
85qZRNbESd3TFZYeyYLJbyH1T9oFFg4bdLrdEkEmMRwYUumQNfAS/VQdlDWROT6vstXbXF77pfki
KK52XgO9gwX7nK5PVIIumCnuF1VERCRrgERIRqC8D9+NSRIEd7IRmfEHVBjo/1H2gIqCUQHkW2lt
NoGNOMGjKiQVp9adHKlH6RvNowj40nvOWIuOfu1nmCpmIdN2tRBhZWqu2chiEQkPkZSwhHlcUh06
zxVQ7Vx5qW4d5jKij88545MyRLL6aaEOXfZODSulICJpFBA9kssTWau4TEqyRRfT63iRSjx8chLP
LqFIHyhayc22KHI43w19fPqflEzy8EBRiHI/AoKnR12NcmIIuQ3q2cGTNUGkijqUc8XFNVvCquQy
gkle37HSFklcA7fMGVMuyxnrhY9fZGBTQjMDPAjifSid/Za/nD1VlimmTunto8/s1bT2ape5hH8B
tyJ+k7oQs2f1TBR3j77iYiUZZYwWO+gQO2X1FNVT2UzvVwt1duUtqifHOpxc/eNM9dCsEpfvinYz
97mO33J/MJcxwLVdoDD0Ioi+h3JTRBd3la7oVqMm2Ec96sR91Cz0eRfftgNUIUdSPXJwAe2ZiRrX
YtYd4mwpe7SmZWR97MNTpPp4JWch7plYYJwoQlIrLDEpvmP5keL2Xbl0a0mqu8VpbbmZ70ArZWHR
YAeh0uLJ6bCKaDIWNJ/RwLnmKN2iCCT2mlKWTBfZ42LJBSNemPBB2B7AYUI5eylDUX98k+JiQ01I
2u31OgmlTChFwhKaNeCRxm1ce4v4MzeU5UKW/gufPrvXkPKkl1IVgIBEKdFZWTiwc0fZmtSeHGqx
VFfh0UqNaMD6hN7Eo14ktFnxM1eCErdParGsTxyFd3ppXIXK7EQuVMdQwowex24ftNo3TAjGWE7n
vQqxUCN9rsmQBeh3Wly97AVfPwY3tV/CeGqloErO3LhjjEgpD/jJLfjUmeIisSulhJm4aQBe5Wmw
wsMWo8tsKfbvVM4AGrfY6o5aarTcMXNCN2T3CxGVy+O8j6yn90XjSpHWmuoMVH7/cfy48j+rzxwl
RjErlbfLwoztBMRPZ3oBXOJgb8pPceEWlFVAJED5FFqo6t0+s8AZr8jCWLlzAqwsxMSIpfgMuRkR
OIjPMgVoM7of2kxu4R5GdEtYURKm0NijXpShBaMRrlw2GuhuGuaOf/NEmbGNkVi/eeZ77faBvIDm
+ZdfEprs/YzXAX3+h6q5SziKIMURrd6xVLrUT9R4pZijeOi8UnPrcP6kEjeR4pxNamdQrCNhopzT
wTmmBgWPG8FyFKx4s1QHTijpi0iWVGlzKnwWlbLUQyaaXP80td+kIJAGNZWV00fz8MbFKzel3Nv6
CTPoxbN3wpZPtjI7iV9FPm192QxeAygRcERcSdFsl6nGxicndWn40tpGkJ7hJg3/DtcCQC0I8snR
irCakN46Vz4tBrcCm71N63kz7VxEDTZnfq+HmmtQYRwisM6iOM+5GKanvVDkfIitXydi/o2bHjzX
BB+jC8YyYPkh+xINeYQvPHxXDLnPzFz4qIT7lcUoJ+rUJg4334ZvdoKKwVR/dof+aQKEzTvwyF2/
xTw+7MOGAXH+VL30O3uMuwuR255Ir0bRmokkQ+FhDzLoCsFzOBwNbZ/lFFwSJeUzFFk2YC4Gn4CW
8DsRgiwh0B0uBfCE86f1pHo0k5n6FLd5FeKMdBn2cx53A6gen5YugBPd4NjuaZToG+RsPLSjaWw0
kGJb98YLTjiPxgn/KHF2uk7FU0gfQVYXH5n7a+bVfg1NOvFynwIdNiLYY4gpDzU8NL9cqYvzOGwx
PmWuE2Uz2M/eVWZl2NPDAF9hsgpYtCwH8kKmRGbyy8wMzABSrMPB06riUBOitwPm7ly+bCxtFLkI
RZzHVdw9i1IctXoWGycUT9ABpTETgiBNIM5a8yqiFp5jKcdL3EEZHgAjBOt6mr+z7BHjZATNULFe
oAPzgPfQPQIo5LA0fO2O2rPFbHBE59CaFjvp+2CUVX/vAyTtkL4mrBKn8tZNnmQvlPOD5O0CceVa
jvzj7vhx4fwQMpApVeJ+1Xc+Ci6GrOkG95ej2wc5iH/0RfYspKiVAHJ44L+QXGwmgxfmOdc9vksn
SeN0jtPbq8KshLoefYnHAienZi6O36iRML/S1HJWXB4sVOYZd/nMqcOh9iacMqcnQ/bK7kU2DwlU
4GfVCPByy6SuemeXkAx5AemN0Qal0ZBEHWUSLozkG5JxHLhzWFYF1vSAE3PNQgyvkpFcghLkXsG7
7hnNtMpQW+MyKu6Fiy4Dne+4FApLyhmLL6QHFNeAqByZAasjGaYAt1m4uUay6mnkoY1HUubevDvO
ErWLmCNyE8I2pUE9A8hTsMLvw408fz/LvkRPJVm1QXprzQxeZCGLMnRwiZM5tVq05oT8A5b/An9q
lGhrlXCCkBh93SUDc5aCLzqQmAAa7HyVpInTlXBZXzIqahRY5GAvDdlTRcwi0PKe+f84RWOVS3GV
nJlPHKJ8oRLFySKszsD0kxWu5Nt9qCGhsY8xro9rtC0xwGhZHa4/Y06egf3X/qH6chaFRKIneUHn
nGbR7fXiS/ex4wIVdLVGMpZUwEDFJ1bJu3LKWXIKcNFGx/vkhCGcP94ok+sOkxBiD/vBAOum6VoI
/S2BgYw36AXMq2yHV/tFTnrm4qafsuRwAth7k3XC7eKJZuK7fKSTzcP/G6NwceCgiRxVqDzgVrb4
5hZwAyEDKFwiecGzl4cZ9JTXvvZ/IYVo/4J36I5h2Ti0AsAHdaL90U6/KI52vOfDwbIh0KN6/H6o
ozvVSLSiTbfr325z9YacyjzX85HCM0+dXvV10nvzQFwJAvwv7X37P3vVwHJVFdU5SAHqH033olXy
zjno7Vb1FN94a1ywt6qnLw4vEoQpbnIbgZh5GZAgjiUQSiJlQygoocwhKGKHmEq+y+PzXP80QpXH
DkU0Ii5WEZkElYU8kV0oK4r6mM/5lwdOHjyN2b2mzz/ctJBF5LltXTbHO3uKAggv1DLNnPhLErWf
zlsfoibLZLJHuFSmVsuTHOIRoLEn2otRwotwD9WA5ElWjxxJhm/ZVckTfqan/ogMOQ2Z9WSWlrkJ
+Kqr2uOMX7eEdER26ONzood5yRkCK4zRHEUpNWXqlu9V2p6AY8R2Q2YcVDCkLX+e95jQMI0h+cDg
l9keBYFQ5nsJO5VH7n17KQOb75gWWYBSoMfmw/lTXD9NtyG4JZtDdwOO4zON8cNWQn7Hk9wEVBV/
0F1y2Udj/M5iIXGn4yERz86kXd6T7bDOMc07WBvKAcrBaEiokyKyiPJHARlkW8tLRKiD1KkMdJJc
mdMN7+d8EDolOcgI94++pCEHVhjtzWJZk+zF/FUg4WluebhZ68lgmAdkCmCx4DnySkJxeZEWMS0S
ZrIs2iyM1Y5JyDyMZS7KmIdlTpcEnqVgrpNWsSo/5inJKi0WcGtKQCBQA4lk2ZlMw0Sxj6wzI0iQ
JSTz8g89kOn6iMoEKRXDVVICK1J8zlluQsBi53g3+kIxgASSTJ1FtiVBdigPGN/ZUiPNbbgVsuxy
SvPey3fQBR4nKwuADHjJk1SGoKAhFHKDB0KRCQhUNgNb9Yw37U3GE4prsfOWMdIGQfnSn2mrp9+N
O1jAAZBzkZRYLpt8maxGV2bG/ZcSqLMeAZdOSpb85jERu8y7/sljEoYuRbGNshoWHrkL+JMr3vkO
4heE7SiJ8B2ZCnYjXHxWIiqhFWpbsKwxOuL9wZ6bkEWl96igyK0CLsrSIAkA8kT7qONXUkUhhllK
HCN/kkORT8pfHy+mVNY69tBxgLLiKYHMqNRXgwRReIADZnDlwyyUv/iOe0i1HPUfuas6d18Pqg+Z
thEIlvNiVfnZ2IlN/OR7hgeCkPtQoozFzZCbpxErYiXKpJISpN192khACvkXa0BBuwx3FVUL0qcp
9tEsO/03n4GtTpAFD+BRV/x5Bsjl6fzzICQ8FFaYgFY5U2lIvIZ/GQY8wzLrCO5EngIpKci0RqLJ
QJDYkjXnMdv8PDE8dCJMdArOoHbqd1KySzWRw71+KyDx8ewV9MzDbvIciEldTZQpHodS2hEAi9jV
DeY630te2FLGEQfKIiY+PqITxEnDi1iA1CHnPBJwgSXDxONKEY9DDLpvUX5LGck5DEzwNQN0FUe0
UCEcA9GanjY1CcmN7nsr0IFlR3Tt0jUFvQ18gcYosIVw/y4qwToNZcFxO4sqAGPmHudS69f5neru
3wVUAKDg0wQ2EuKPUgXkJN82gUAyJPWSj/RuTcOpIvGSPrJJw/ZE8pV7vTKCHzwDtfCAtCBNBKUw
CY6e/iGgAAvwhLTeaLLTu6CZ1nCk8qvGN4KS/IUMi8+23PDiNlrjUEkbqAT/ILiaFHI0reg0dGhx
/2zt7K/7VwvJshy8geRwgtn4wUCQj1OIM5k162fuBjccPSYKTOyPo8YgA0TOgUbI9fXwSBs5qMie
0ucH7l4Sp/h0S/j6AQQMPG1zD9vvYiuuWEJXHnp1YH22IaptJ0wMoRpw2DC8W1+ajLQkhWwh2WMz
Q1CbYztNK5Y1mvkCYEG+2SOpnMqYLsj9BRhUutJ9TzHrriIN4y8+LwiY08z5xXFxheQa/WAvCj4s
V05SXjlqQaf0RLBsVb5sBOQExiBQDWRgHpfG5ObId+BRaOVdX6H2+f0rII3g5CPRcltLV/TyKrmx
DBad6yOp6cGHsAG2BDxECNqEpFPy6WHEKaCBV8w7MeUKlahz0YEDkXMP6bIPUHhhlHFY7PUxRKSe
d0HeXiA2pym8AZpVHBBKN579JgNUIA9HAc0IAiX8QWXU9PDjywufebm4Ksl5IuOYW81jNbFdndeB
R1F9TkVxjocKCQNPLrvc2uvLAxHAxWYDZPXsjXYuCJUBKK2cs1M3ujd41AGchempG24xlhsykqVH
bAT0y+xp8qudCfRDRoFcvYTniXPjf7mDNkM/4bz0C+DIO7eVEjfbkEHBafryk9yO+/riKk/ydx5E
2LUqXS9QK1/SIfnpkxC2i/0bVmcDSgSVi1QWE/o+PFAGMPCwMPnsz3Mmu1aD/U4OSe6+hXhPA9Is
94Zx/iV0myNWCMwBM3C0YgvlcP8BpPnWVu613O2bIELEhIDf3j1nDoKB80D45E3u0gEYVMoVHPAw
cdjvg7cT5y/IJNmlDEGwTAzqIgJ2cJ7JxkCTcBscT0J1CXJkKpV4C4lfVnypy4nV2GAC8iuWYJDp
mJBHn9x42HlceOZ+RncK91hoK4JtwV6KLV8oiEFY4hRk5/LUypCWeykYF/nivVHD5+WucYLUc2TY
yUCRsXV/jDAZqzL5Zc903SdyIoxs/8JMIFv7wfzIQJX7A1aMqy0PqeCCkHqS3/EerjLbhwbD0NY9
5TRGep15U4mKoHehNzMhmkCMxGtE97J4gM6R6qJOIDOkXDasIHZi6CJPCDpR/C/S7DqN+wEv7QWo
z/zIhCLFHDOk0INopuI1WPtpVFml27YH0GS50r8rliYtWWnDKh6MfVz7TI5WJu0L2zjEqnsJsBXk
M9JpLcESi/WmVHkc2rH61HwWRYM9ngOPUluKaIKUcsu14d4RPzC/DVehBYwtppTZ7mCqBGN3ndeM
3ON2yD77uQgWFEvezLHyHnGsuE/B9rMsPOpRuAPa+ATyc3CbXlDMkpqeDObrdsDPIq5w4+TufC+/
la9hWLFBAWn1mI2JxyFgr9fqNfN7JIG4EByyFGyPgL2O0lac1Eg8WPSltQnqcmTeOB9yFwD1AQOS
VU3nwPs5og1U41vPoPSIGDXtSImS6FVIQZp8UoI6E60FmzVPfRy/zl6o4xPwiXGkKg8pIeojCiY4
leozvT7qFFLRr/0BJFDCLImBH/VW3k5R5hE+SeXiJw7+qT5ZUtEI5WMUet56npKecOdA1FA8kgcJ
xqViYxJqnSI5RAmzJPqVTwz9+0aKI2d6MSgTql5DmmpN/5IY/ptHYtv/SAsHksj+g9yR13pzBMOc
gC4+BE0r8iDGuA4HyIoOwtv7q/MCIeEv2TG2N/8BnLYGKowSKCyq6eh/7PV0HqKJO7xty3I8Q4CF
klIxwqkD8UW99u1NM+kYksdZo4/5Q79yiP8A1BwpcZ1zj0DppHg3rOcvYYs848uvTTWahDoqpct7
tSBqK0YicXX0kP5/SMg1QiVEdPc4oUisX5cdeFnK1CSzJTJig3ay/tzDI28m2W1xxypXwZo0PviU
nuvlILTh747RI2unSoQBz/WlR0LrOG2T2ZLKrDGtGpARmDVVk+uWB2sq3pTtK8YDk5d+h5JXhjsv
zMn9r2YyU5pFf10iDh6/IBT4gUzjyaW1evubDNV/yFJwY0H0D5C2tgeq9Sc2vRqm+/0AqWr7tDJB
edrpm6qn42P+ltw6fAu5rIhwEobd/nJ3/4P7/vuehWrwjyGlt825Uwsl2RIsm59vaPLUWJGno8CM
v3ai4DJg3cNHlZrN9S/UAutfdReEn4acMqwCGyVm/Q/evaW21v1Ysu9nSdhE3/LuigwR5jBLB4Vl
zJjfz0uuhn9a9Pgal26xuqNvE4wCbFhH4Qk6SqwiDiw249okP43wg34deuX7cIVEXwAV8TwKN/73
zP8LVU3qL7+TIn4/8j/IOcXxkPXnFEULA5ETBLnR7hJ9ff0rv0TIcFXGXyxiBgPZ4r/2qKsGmmyG
7TgPD5l/3KdUPxt3pW+V7WyCVGPEfRLZOpEkBd4fudGLGtqjGYV2e4RexAJf91G6TryXycQPw/G7
4k39XygPPUfR2xv21gEw/Wu0CMAqgRxMnwBusT4Pp8ZSyGDzqffa0wqZTue76W6KO7o52YTvPlVA
rPlgcXRQ2rF7p0c60kZPPnI/WJDE8WY89id/udSPSe3fZw7xhDKYiSjYHwJeaqEb9f7KtbYbc5SB
dEY4pEJNFq+A6hpdzC8ogsnZ+ksR7uGh9ftu4b2oNjs0VRuZsj/m2sHZaOrmkKZP17HiR847Mgd1
Mc3DRVJMMBii8tuBiB9tU8K0nUB/Scb6gNqA3Y1bGBVG3NtSB/jrIjD49+D7/cj+nI9z2+rL81XZ
iq29lJduEzrQMWbgJvX3l9kzhZGV+Efyw3M1Qh4LhZDIpO/QjV/u7g3RT2mM4aj6UcfAByfbNTqc
9hiRb5QtiWUnS5F5QnYJCSUou4ihgoURa2vmhJtfw7q+jz4+GH3fqYW61MfiC4LGxf3cWWB57eln
PvYIe2wPO3CJmW/RPqToMdk/5WDC+yCbbuhPjnBWoSai+ujS/Fo5f5lbtP+QNvv9Kv0xudjOLT/f
7pf0SUrOxjQbfxyhjIPjDEBXwvz8aJesnlN43aME6wTEig0v26IIy7m6FKiyrflZosuDIKuomt0n
SQj6ng3kIenvEav7SvzCuDg5QpfJ0npF/bS4ja9fOCS4H87z5e20sKyxDrRENFNxWYRBgoLY7Dgu
cCykOY85GfJUkswRQgNzTYKvAtHvRwgPMV9bngUZaP0ylkLEvw/hrYCYPPuHhhVThJTIxCODd6EI
CvzcHq1hvnzlY5kjQeBmEy8G9z1BCnl1iDagq4Dl4cjHdHl62kc1qsJWNETbEQ++88jc1v799baf
ABmCugzk7IJh6BsD+vzkDAD2q1vitQpHdGvI2NDc9vk+fUIUM27j+Z56B7HqqKUfjG68OMOHXy5Y
JiBMdMU+Ed5jbSfr4XJ1E0L0LK7mFgRvQLHivxW/N9P9ZTQsKWFobrHs6LRotCbyzRWYMRFmfNnZ
2xbNsOVtWXw43gvdRCqeOKvhUO6pbzTAVsepQy93iKFZOaZ68o7nNPUudUz/jM4gvMm/rJ26rMr/
miL+QY37Y2ZykCTpDwP9OC/ty6iwXrPjYHQt0M2FO841eFKMoLJZPitk0YBg3yeN/ZpA1MOQ7bBN
XvbXhV6/FdbcRMw/OfrVGXrjMEMqBWVp1OKpn+ZoN7Z/W0t+X0o4Xocl19IJJLE31E3jj8PWztWh
GpzbGicV5KZtazO0IV02/aS+rRLjvizv5GRXXIyGaXhZFgOQAocSZfWui4zMnPwlptV+v4r/fziO
oWmqalo4rfyxlppFYnalNjytjPPnGfFnlXlzuH/ru3ysI3DR4V9xx6quuOXjq4yA/DyzudAH3fHL
DiG/e0W4CZMd/md+B9YK0BAfrZvWgMuYoeszPmO+ezFxVUAw45ZN7PoY3pA8yBsttK5QQzIIR4fB
m9pbk0M+1Y+ILtDLM9vKz6oEsXnysyZblffPMpc2fFAZUPry67RJV/o+C6vkCae425vTBqmKiOAt
m9Y2QD5zONX3Oipts6tVLIzJUf8/zs6rt3Et3ba/iABzeGVQsJxkW7blF8KSbeac+evvoHef21Xa
hTLQwEFh9+ndRYpcXOsL8xsTZ3YZ6AVGN/6zgkGQWHde2HROP+X4TNdXVbCu5tiNoABEEr4KoEIi
o3jVjc8YEQdcnPBOaStP6E4yD0EI4PhVjq6fW9Su9VCsU6vEHbe6Cevy2ShPIX1Nw7gbRn2d1OgA
YiiNjLbkJWtTZDPRy6sy2Wb4Lhmd5qgx2U0Oxfk5lbNDYnaeqPurvsWFK7QDax8q1ToPg2fdOsHm
DREzz6Wtq3dD1/xw9F7EOv9eERf9OEuKOtlKgmpvZusSOx4jB/wYHQVUmDF25XA4EbjCN9e+BggB
OcOEfssH2P3ELft9YvSf+9BECSgXRnfwCC6OkMzQwiqNhXJvBVhdIDk2sGIM18mEeGTaSd2XTpe8
THFBUD9VqHsGhhmjtJksEzxU7MwGE+s88L9/MMZvm87/3ZRqKprJ5Lz1DQD4JRDs/LC1Zt8vl4cz
4FbYDccQZlXVOFVi/S/XkiSDgVmVsfdvW8dfrtWrgpTKokZOoj6kVrS8hJgKUvM0FsEP+8Afn/X/
vxQ0YH72L5eKVCWQFV0v91H3EDKT0Au72rrtw1cjBmmu/vBq5T8+RXC/8Apl0RLViyU2SIVsZAWv
dig/Yqu9LfxpFSv+uhrbjQ66qtObjdhKD3iZyYqAAdJ8VdAHL6IJnwvFYcbYjtXI08Bm9Y9ih/QB
/88aeUtggrkSMHqisyBBCalb7+/vX1rCu/+eOv9ZAJIJctGwVJhsF/ulpQ5DIUgsgHZx+ggOqRWs
ZAtspax4GaJqJCXLhiPmk7esiqKUtmpV/7AyvikZf7uLiweYx4OYpj13kbTX0dTum+qrHd4kTpRG
xNEKq6LMWJfpuS4YGv2pQ/57HeSfR8A8umhwYhCdK/Lvi8WPxDQuiq7cp9ahtTZ+vI7Z4Jpe/ulX
/utsYmmIfGeg2CRNhll2cSGz0BRt5OdZuupI6imujiFONRoSEFBwgnxTRx+t3OGzvv37W/49xucX
cmEF7oOmG3zqvOffLxzrtWgNvdjscccjDGBvsU6CeIbREEqj06fpxgp/uOS/vsCLS16EBUYqzWMk
zM0+IaOgXaI9WdYxMA/avM/7499/nvyvRbxcDEQJ6D0eLvzt33+fgO6hU8y62VfCdd+N4J+JzxqX
Mz8PmbUQRK8hdCpzwdXhPVmoF7KoxARyNSilNyRvWbjTmnQtITMRQVNMkuCOLYD90PghkfjXRnFx
o8uL+mVfAlkX+aLQNvuc0hGVoPhVGOAId6f5R6rD7+WQ/7zz/z6Tb5nKr5eKZLnVlb7ZU2ErLCRy
HL9o3JmfCndWz0Bh6s3DDyv83xvh77/vOzr75aKprnZBUfD7zGTbiA4BEN6XVn9rxudxE07nCMof
O4wT6UhbvRJEAMoyESjXHectSPZRvU1IGau1n5GkMLx1PxoeIwR/Xy//+uAv7vLig48kuZAqv2v2
cDa40Syl3CC/tkw1/v06F56P//cOqK9gsmiJ/9iD/fI4TElOelUvm73u9+ugVq7jDCkBgU6AxG8y
VnJ3NPFgi2WG9gI09uFtLr1GcewZPj5H2W7yy7UYWj8wi77RR7/ttvx+3VQVTisT20TlYhUqWZ1Y
RZM1+16uP9sABxVfdutY8Lr5qSDMKzr8wXLMdFK8PmMq9VBe+mFXdEw6xrqrqIyrIqAu9g14BF1s
vQzj4yBEHc3OohIPdgis9HOSrufxTTDMx2RaCfUp0XtXtkYGQTZLWDzJH1Fw8qniZjED3kRlxIWd
NrwLs7kfm8pLpOihMR4lKV7FReMW7TtLN5LbxxQAZC3iYzpwYn2EfKVSXq3//u7+tH/98oy+Cau/
vLpeVmrC67zZaz6Zfmkuq9dgFExZxKxy4LbKD0GEujz1y7diEIcZhmnpuqhdvJU8ypOhSuV6P3mL
XMfayCghcebYI3MUqfw4ZLQkKtvqS9lgt/lV9oC7rdPwaTrGRxrbzaf81Jx9+duRlngWWRwegqTi
tY2BpXz2H/G1KmB5SeTFX7eR20urpvTq4Yev6zva+csP+S7U/vLoEjGMi6zih6SBh0w1eS7p5Pct
anKvG7wucZWcPdgesF2UHE1yIhOFoFvGAKxcJXXTzM0zt0F/8WgAaguoqKPG8vYLCIcaCyUooiUE
Sgck6bjumsx6JI9Us3XsaZkv+glZ8+8Iia/F0HTVAi8Fldq8OFxkPeCNdR0EU8CaxhZwvjNVK2tX
Me7QO4bfO7CjQK6hojN+Otn+tFP9eu2LNeEHYlSlA9fuEDOjShZ5nwGDNLRI/r7cL3oG/2xVv1zJ
uoiYSyE1+rwe670BxJophloXsKrAX63Gs8TD4KEsruUW24LhB4fGP31oBhGKbBmSgiPnRVCkyex8
4zyz7Mc7khAx9cLoLlEbm6ca5//LxfTFm0MH2aN8l/l+WZpzmEuTOvM8/WnLlVJ+UEyDjsZ4eQiU
7d+f6Z8Oe+hsOr2Y5Qj4tq/95WKyXEq6EoXNPuzWSbTPlUMPM0E9Gf0PF/rjOWOpGp0PRcTW1LwI
n6smzBOps+q9TpOaqUmxt6OE3mbEuBxefEbZrEJxdvpAujUhxGCYrMfmg0g2EQTJndAxWlslN+VP
/pd//HQsPDlEE9yzahoXyUU7ippKqabeqwyQ0GJXd7jderIQunGydNiKfsfYZ1yulvC+8H+o9f/x
+f9y9Yun4oez1dW5XhNsPSSorpj6T9TQ5m3/L5fSRFWj0QIM3JIuy/sYqcpBbmCB3bbridEGplvM
W5mtWPrhN30nIxebK5dRSNhFCZr25dldRYqvqDXAukw6hg1yaERUmn81op2szKeeE6Ln9A4bStOY
ouviAL/NbUbMJU9LnhHZvZIT9jaUFdeVMthddeA8n3HeJg0El870C7BkOZ6+tOqhiv31jz8B6ty/
T7pff8Pl2RoIug5cL633SiN7Ztq7MxobrYUD/p7D2FDYcPx2dqQOw67hpLE2hvkpEn3XmvTzVJ3D
MLNjjgxcg+1s3qtj9dhXoUf6pmNABd2KOtX3v0PlbvkLs7ZzOukwjslmeKlzqvLMWYcEG5yR/nOl
xO+9OvNv4vmk7XSxuh4ppWlkCtWqnvuVoA8HS4X1YR2a+raTKTH3pmEH5oRvNiDsnvpel4SOAElD
VJ+MgdmGoHeEwdgWFv5iElPkFJuySfnQ42mXBXyZUr8KKOqYNc2DhJKy6bX9q17u+EvdfNZcI2we
DCnbyFALYrl2enOxXaA6HRxqqgYTJcyglSgM07SUVXsYjVVfmOjsmMyi/G4BrjXBQRHxWxomdMa4
VXUwoKAa6npyW4SrStxsMxmdgnUKxaeRhVMY9XocgKk2ADPVK9CSa6V/bOHZTdEdps0Uz1OBaZ2o
2YqIJdvqi4zdFhMLAB98WjPdRFR1tPndMkZIJJTJpenGHNeRgC+bhNdiglWX+CHoj0uRbQ5AbrQ1
9su3M7AKS1kNLyaU12qxsuzrq0zt3Uo8w6b7ro+0ArNWuSeVSPtH0op+XM36a1bo9Ml4GINwLmoo
FgQ0rc4Qk/KAeiohrm97L+6J2Yp1OTNGTQHNoMRWyfepdpvRHzf6fV902yi4LoNXhV1ibmI7pdIa
KandB4bDme4H5jrpGWDJ1okcrWWN+VIIHFV+zfVvWg3UR/kmVb0jBnea+WAA7qmLK8sPNl2KBYsM
loROyTBgGWtspQ6BCxUUU2ASl9vgkpocbax7jfnAPjE9LX34+zn0p+NBk+iNU+bhY9Ski7O9LQNr
lDO52k+qvpV75K6tthdiMivroBBW6WZykHSUMxn6OoV5nQn/GWNaSf2wMjtjH1iRnWQIQhXrh/LT
9wnwr+3Mkk1ggDh1ieKS2f9yRsaSmNdzNFV7oWMsyfKzl65iEM5ePKljEWWxiuK6M10lNjdjAYFb
VLeVdaz4nlIBRCSYxBKyV8sSE8Vta+5b6DMZajypspuucw1FeNAsRuLBj2t1/Wny8S1JaN9E3oBw
bvQNuwXPFdxJ/m1Wit5EQzanjt+CA2fGXSBJw348MXAXauiEKbGTjpi5YbjYGPPWHPt76rPSVLqB
KHtVjCE70lk2hSZym0L26hxS9STZJqPwAVjJQaMTTu090b0+iFYSb1/KlJspB4OdnAXRPGmm1zN9
aZITVT+XoJbn+bfnfRFtYdc9SNkgVvsgLrdlPzkldUhdgPg7QKXimmPO8phHPAo4mNPIC4bQ05Lz
/7Ai8eLQRVCtskzk8vtrr/RGbwyprvYGH201v9FjASxau6qKTLTCoIlNWp36ddJQJvkcutc84DZx
FgjoD0gDGt/pHGjD6ofbWsLpy6eDfxatLFakSIb8+23xsvq29TNWY3QIQyRkiI98yEstlc9cJA+J
5ae5Hr22RLtfIw4O8GtEN9K0KIN5eHFer1LefpTgljnjbf33+/tDNsAHrKDYoM5loe/5/fassksq
ReH2dGbI5r0w3E3B4cfzWfrpMhflkYE2ZNJWXIa41TAZNutthQ1rHBpXeJb0ya17GHgBbqo0rrCd
ZhiTIZ4xPlO3+fsPlr6lSpdvREGoYRI9KqhVLmI4vfS7ufUH3ghmQFipAPXESCu0yxIXCcIVGy/o
1O1V/IHsGtZKZ493guCqlquhGISAAs0m2HCSWTBGGO5OV9XszNiAcmZiwkxqH9sRA3S5KzAqjpJ1
XhVAv/kXSLpJouHsSa7C1CR+R7KbwecsHOmFXRq/clHatZJngGjTHaIR3Lz1fhPOLvnsjPSMqHbw
wKy3J5U614sMMEPYzaS04UruvRJkQOA0/Q3/jBl9izyNYCx3JGj5AQeQ0/pOT98whl7rQdGy5SNq
4Of4odkuEJ3EbfgLXKNY+aU3oapi7AZbAkD0Kh+NIzB3TRcdMmDvMRVCCyHmlqHcI0/ghISt1tqE
PBkpFr59ihfQ0Vbs2nRDOLlsPE8Zs8eGWwreFHol+57uUTWgSI3dhATpNFr7uMOXDgFWkjmcZKZp
G/KqQ2dMws/HQD1p30iOMmLgTQ3Jw1Vqzh0yjMhaUbbJyh8OEulPpUdNRU9oyUsjw7Au0vS0zYo5
kVgpBqaf3VpJV7Hq0P8OmOQEZmzapoqTIQ0Mp45clk+EHWjk8V9J/FfYEGhuqK9Hhk15dMyLq7CY
HQ1Mp+jOMOnkmw7fQsvT01v+wgGSBhEUbGRm+wHzBd6sOOpAm9iuGhuIP+4iANIqlheNBBzK4Jzk
VNicpPcCnUjAK0t3RLba7gZ5RRc34AU9p1CWMcArdlHr+fBCKE7uKm07J67MweHTXHc4mIvqqh63
guYKsF8iT8folunyZx/nJnldkV2FHqYokPSBF0vOeGDrCg85PSRElBaqNm/552PQOKghsWlWXQXA
12JT2jFsehLo+2IojKgY4Rx9ZLw5OzfE0fSxlrfTU+CvdCYigg1Hm89U0k8CwgsR33cZQlMRZ6lU
AsiOL5ukfO5CWMsFzVr4wLjFToS1QElr4crF7qlUvTlwQY3U9xBXeFpuhRwcizjAE0hb8A6Udhkg
BZh+SGcYoWJWGCJNbLNUR/AW6Ua2tgUzdoTCDFsGbhC7dNvkJ/8J1JZHVSmBoUctqnV7RlOrtSWt
IDa347o1PIaayZVZ6i/q9BHoN8bTD5vdsq9e7nV0hlTUC+SQ1uVe106jEep+Ve1L66Ri/mn2x8oA
SR4zzFxc1ygSBHETjdO2aNCHcQz9/fp/SJdRb2CiKWIYJ8r65bYf+qlWa2m19CZGsFmhsh2KO1l8
VM3j36/0TXn+7y+lDi4CPxcpCdCOog9rLufwL1GfP4+m0KVjezO1hlO3ryHUkmaTpM+SskRvJone
7Az1mxSFLmet0xgEn0W6Kmvic426J0HJpIeONW6H6Xqe7qMwXuUz1fPVHOUblURXm6BjweeUzZ98
Lv814Pt994uCWcHmlXDh4u6Fsh1iYajaG6tFApV1tiqA3JwCpx4Z95O9TDmLfFpy8aYT0pvjqzR8
isvMcfha+LC6HsfqVAlXyjT98AYvinj/PFe01UTSUPANmg6/P9c+qMy4F/v86XlmDvIJcKz74tvd
Y/lDIPJduvrtBWr8/dJSuwG2T+a4rKVfXqBZ5VJYzo1/q1Xb0r8zi/sCkBoTfBqm3l5X7sp5xT9k
+/bJklyfcdR5R10EsnfM/FHHucTImhYMjtWCV9J3rO2SGaneU8zrdNqI5kNarVqAYdrVPGwjmMLx
SXmiY/L3haj/HvDxwJbfgWJYWTQJFg4Cv/+OmSRULivSNnl6k5TPQAJ9vCqSGzFc4bkhpqirsLPJ
8SJh7IqBXaSH5W4wseBcMr3IBsocyQxv34bYmiK5GR2kTShkYqY2I8rceX8VkHoLOKpv5oIcedv1
hNoMfa9bxln1VRLswsyTgBVXKyXex/XOZ+QqeYuSNyFsHV0bbYspn+YZ1CJeK4y9Am2VNpp/OwGm
kueVbBxKfKznTYfphnqnK5uwdjprlcY/LK7fo8L/PCo2aDI1NOWSefHKg0kMQtEqo2sRmm2GfBrT
P+MtzH5IVpmQ55n/d239cwQsdr4KX5aKk8HFQZ6XCr0pOaEdnx1n+TMNsYUfH40Se8ebWtzp/vXA
MHl71emrVD308sk07vvam0m6su19N+xb6WSBCUy3QGpFr2w3ebOpi6OvrkwGxK5BaLWUAtXRieKv
2l9FdLRIKMprTd0UKWqx/n6u10Z3X4xXivheyu9p6UpAeYT7BHNmY8vpwCbDLjUoV77matWVUW7w
PYhpVoRXfuNWyUpldkTdjsMXXO+mQLxjA3L1kcfKjqysWsVjPIEYNCdnxA9OdVOG4hLPwlVdcDPD
Gej2fKYAkzuXgFOhWGR5xVvkCfTq4MkwEAvGRbQVqIiq3eB+juVx5xLJNMqqbJ14WOf31nBv+Md+
xsIF2VqYkVTPJ0HeJAPplcOfQmaHA9j8lVS6BNO8U8VcujJqyA9yY6pLWKCB8Ys5g3mW5LOOQQjD
nhq7hL8yajTDTtq7KPGacsWt+ejK+Pf19SwxcuGoGpGOM0EXCTc9qjHdDVOH4JoHVDtkV1yKtpVo
urniFhyuGwPb+/kRT6rxwwSYOHiZ6XGQ447RvyCWMojyZ8f0b3XlGJEKMhISrNAWpC2S1V2XbsDl
BclWIFyQr/G5MHIb8V90it7/ictSMMcQXzQEastfpDCH4NvpB9wsVH2Iz4m/CQCmLR9ybW36yKsj
z9iwiCiN6KarWcAwNqGxNonv1S123sO0jrENQfpK1EzRFIA58hGGZENqTldBfiW028Ryk9IpO7Tm
7mzame6K5C2ibWFWmLv9Eyj0wOHhssbA7pqovemJYbzlu5Xm1LSayGgmDwapqXqTZQeaV4AvKe+H
0NXUVa3t2mhrqCtp3gbNFr+TxtwI+VqlWgLbVqde4sbpWuZPi4DxqghxA3JASCqFU/T3WXcbaWuT
eelwZUk7YbxSGcrkXWroH1amcIi7MwUMKV0ngTs3tsooau1oqIdv9FfZAu7HkqE26XAum5ZN0Kkr
y39cWng4AiLfhXJ6bjSHOmFCSIzC0cF/o951xjMLkIDYfyTkjYNVm7vjW/c4f5aaG8WrCuxD64in
WCVIdcLE408LfF7gNsO1Eq0bnyqgEwkuEkmIjUFnK88BIkzItqNXdE4+ORLvWaPD4LSJC8eKMlfe
Eks5MsBYZgJLyjCeEHu55g7mlUmlUMcYOBS8TEJe60mM8k+rAJKW5crGlSw4nWljFqN1rjI6hbH2
59Xk25p4V8yPFuxH4WpsVkXm0A2fdf6HO4M/FartK8gucCazyhW7nRRteutawjRBcKSbWdlJ6Y4m
CKhQmtg0/KVxYyTewHyscSUEV+Rt3C4SlnFe55iPFA5vyRocHz7eHVzIjCDJbkoQUIZLnmVhSC17
UuBYnyIk7dFGbp1Tih1t9Zquzyus4NTiIyTRc+L3PLXRXo8p1XCnu54aTyaHoWMMh3Vo9zM69Dfu
jgXE3wK/bjS9ZJFwp2QeOLGBbq3W7WAXp5n5w1tKu4XvdJRCYqd6ya/H1+LLPPj76AQuyTpOJxr+
pCrdkwCXASzE5OhPprn1eywHohvekmhtEvOKdEe+xbFDw/dqdMSV/hpMq9pwC0a6uquoY/O6revD
oLwbFfrT5M7H+yBOPax9zflB1jk692mJA0SfsbHcRg1kSFfrvCM5pxMLG3KpTvdU5jwpFoS6O2kb
GQ9KUhlp6tkBqHQw6yJD5Yl3ofAp9h+1+Pz3mOOP3Q9d1VWOt29CzEX4GCadiGdmjtbtWXu1XrPR
Cfobo3ZwuEmfeRftJ09S7FY14vkf4p1vv6Z/na3/vfZln0rMJnWQkgxfrrPyiEAngXYEhRI1Wrgu
ltIzjtTF3bIEMyojDv+vJnE5JLLxqmXwdNhl/nLAAaPmSeVr8lKMgsgsaTXV+YPgb83wxWCWlIHW
5L7L7L8/uu8Rrn/dvqGYFq1Ecn3xIkWZpUwTZ2Eo98sxPCHWLW2EshkDftTi1G/ju8RLCwo2dnMc
m9uazZeztVonwsYQcTsAmK0yJz2QTThGd9fdteVqBu6mrgtGxsDHKZtY/KFlJy9B5MVdc7tIC1XV
ovh+mVhFsyJPaUevoezDlcphryA0j+BQKRSfBUpWc119K66ViV1wOrdt7VlQuTs/saUeA3bA7QmD
zkvnFoC32oyeCkABt/jiJ/38nxYIKgBDkkXUQRRZLloFuZ/VZm7JLM7MU0UGk+4DQs0RV0ZvSm9V
/GD0VRPQR8H++9ZMHmWJNBqFqNPgbUS/Mael5XUwI7qriq6B2XoygyrsUEjBw3VHvBo9ALdPrumW
RLKj1+xcf18k34KBy8eNTANvLZMfYloXteW6TGmYzazxWvkQoaAbewWNUTfShZmY6g+v42q4pus/
hZiqCmzC5Gc/LNTvV/qve1im6yRDlzWUxr/nFUnF9BnObQiCRy/FnKVeUcqfbsonIg5ikFC1weYa
tJJouzbXmXRVZBgAe83kyQxMMjtRO5i6yszWj27H7DAvAGQTNQ2gSZQspJWpuIn8IubXlbQz2X7D
z9JaMS9ERCYcpAmwlD0/d9hIUv2TaEu+dPc4LjZnSorqtn6f2o3ob2Xr3DRPgeIyHNqy6bY/vQry
gj+sfTY7pgwNhXLO9xf9S6KIbFiwBHEs980XlEuhc8Tn+iM+Ns9k9KiMi/AGq9z6KT+mR/M5LG2K
r/rzVNnFvr3H8OgVuFP4VG+NHQE4Yg3grakbvy7x1rP8SSlY/Cwf28f2CWvg277cEFIStzZvZJWL
eVThxKa9IlCmGKCZ9vgRwgp/bz/Co3CO3nklXE58T4/9R4oVM8MMd/nLeFq8YcUv6Xo4pB/jK1hU
6DTP33C9cXSG5l4EPNNeY8FjPgsvLH0i76RcEbIXt93sEJCaVO40O6hQuOMSYQtL9wzTYZx6qq9Q
XpiIJTA9upUz+CxI0W/9uT5nNbE34bTNYYQWMBxtmNcjbaeX9AY6800E9rfdjk8N4SOzeZFNYB8f
wSyu2ztsPzH/jD7709jaiPAamEJnLOn3/UtxiF/NLxHCKBZRJKzY9wCz6q7Ut/ya5tN4F3wRJ9dn
9hrxoXgZzzFghi+edjHbMzN6sl0ep3eZNlXoKpjKZhQjnfEsMSoD6rFykJXoQKn5odTUelv+4s6E
s3ROnuEHBl8R1nCP8EGjV+MzO0fgCTh3+ZmljTMohWVDt43P5BzvoiOfI2cwRzD9BuwoD/6J0sqI
VlSypc92X3wMOFnV9iTbM3zz53bfH4CmBZI93DUf/J24W1ZH8Wl4yj76h5Aipk5/1SZI04OdzgOF
5MBjwY27prgJX9Uz3ptH6uD1p3o9gOTpvqQzoJ9uso2jfmoP8Wd0ImxQ37qv6j08kmjpnxmd5geE
d9F7wO2XtvDCWk3PYuSgNa4S29pBfmXm7/t54uYWKk5+1o681UWxtlco6nHBN7DtC8B8PlYv8Wd3
NbIYl/5kR4vSnWX6scSCFIKBKJZ7qruY6nDcPrfz8vSU9+X58BDAnhE2EqZVS7WX8nx2HG/STfhm
PbGQ5nPs22A5mevvKqQUS0OjeIjP8qdJ2EEdgYwElMm5e+k/9Rf9lH4OcMyG1AbJ5h+CFw2T79BW
b4X7dk3Qdyh24wqE4rZYjYcc+nV63b3XuHxEB9JITEEeWCK0R5Kd+Z53tsiU04Em48PkCR7+DYz/
vQm8vuX4ddgIyieWV/mhnMpTcGhfAIyIH+1JE20JXeAhwIkH0MorE3/FLVMw6cf0zNptKjt8BYHG
0n/U34yzxHKObEm2uWt+TvMF45s2EAJU6Ym0W61sBb77kdiA7SA9pvfDYf7+PGApETbgRRjQ+Ykc
IGzcvPGoHLvdeOdj6BY6SueM98VL8iK9huf8o2YVfSmBh1Mil+fxah/oe+i2nECOP3BFnu7yWX3R
xI5fxc/ubWClvNXSskgMageoN+g3lLbJG9nK78pr8J7fNzey6vYnhg3mE7doneJHAz0HreB1Errd
OX4pT9pLdl1vSJ5qDE/4jrCnDe07dj6eKf7lCyke7DPISRQtua0fKYWrHxYimrfqdXwYoKB8VIot
HtM7ZSc8mB/9JnUVKETlRrmSvkDs8ko+5I+S+2eB8NuY/kA24sB/CnybFG7J8Qy3oaugrYwaE94l
aUByynmkOEnoITLFfGQfPoxflNiVN+ET65MQkj9kUWwt8Y/G9YZ2yydtLflJOPDP6Sn5rE+YjJwZ
HsN7So9criy/Br2dsPp4Ox80w7Q3jFNKG3BDZHALtv9Ek2yibFDY+TuGHVx3F0rruHoJFYjnMa1a
NrGuW0tIZiSnQzoLFZg/c1gHrtq6nI305XpSR8Zvj+NJAB3Tr6z6MZS9ZPBMuOl4NM5u0l2PPcAI
O3gOnpt3kaVyqKgmsx0/Ds/SWV8UwDaLtHuj4Dccol3+gWCEPZNNgMGuVnWSeTkEFkWDhWubcRpx
8TlhLocbXV1ecUSxEPlumEyiSKKz+wibiDl03Uk6FxtrnwRrXsoFjPWxhofKlpiZJeHFFxPzHlpI
VAn4P1YOtj36dyEm6zDlXNaHVZCqo6W1KZ3wBkAwIa/pjgENdJJCXtHkWFiXQDrFP3BCa8PzRxSz
vGt0wsMTybR/mh4RUBg6VH/04NMDeEiYkTUvhd+JKx6VI9R7kw31rmEOl1M1dugfkSCyoSaUdt/L
xh6XlJwss3+uH+J3sVvsV0rmdenU4qLNE/zongC0vCGNqD/hyo+H4SQ/CE/VXX2LVnJdvyMCHvjI
oQLnjMujqLJjNuv6ITq2Fe0hR5hQ8rDSXCF0WKfRsYanyOZxzvfBq8lJ0jrCV628ZYDBa7cTKOMt
ThI6Mx6BeD1mfCbTUTPYrAiGSKZH0WbhVRYKdocgCs/J5U5DUp3+Krm3wIeThGM91rlNvCIn9QGE
W1Q0VpxdPT4tt7PlzM8lhGo2y9xV3gt4hbTh3vuH+b1856+03kjz+HD4vGhCUUHu38i5ddJu39OC
5en1n+SeEBFIcdVV49sFeQKLDzFa4vCQskfx1kypL3HGLFvR+/Ru3Kk31Yz4eTmE1Hd2GYsY5L0+
EvXMzNznNvsDpS3hFHbYrlo7/wv4f0Nlc9mzQDJDmKHNjJh+sOkdz/QiqdV8RQ8JplHNG5jSAbbx
e/SSvRiLOeBnd4q3xbMVYI9xM+s2xpGzLRD5NHZY2zJ7PSOUyPNt6kza53JkPXNL6/yZj7x6ne6K
a3OVmTbeHh3YQAwM30YKVVjtvHaP0wuGHNbyP+ruOfjbw3wjvwrvLFvtbQJeRhx1TB/nlxZALb5J
L/rRuKGsYWGygZ8B49+vwiG8az5NfL9VoASrgGY0ZomEdyNfGbPoDolTiL6GEPKQPbPasLiTkAg6
c4UkwGkrWxTtVF2WuXEdUVEtXQooy8l9othEW076rPcAaA+L+bb60gPvqjZUSDbpXrrhhSrvFcko
GxGDXQf0ZQBXfmgUKr+X4r8r5GiKLZMWIU7H9GAusotYSP0yqcq9+IbHwtx4KdswezQ8tpKRUc7+
EQPH+yiwpwO6e0Zc9c6l8jwimF9cwPLT9DEzFYDeJnRTmv6jyxbPJ0X8RSCV0WLlKbzEh79nZvAu
/pANIONAT48imCnCi9SslUs5jiSp2KeSqzO27/PtOj0wJ6pYt9pOHBYrsNFaWb4tXMef1P2MykWw
0SVbK7n24ZpTXO3YY21Jcdh4SnWJk9G6yqVramtyGDPaxO268xllcRILGda6AhFKfRl1E+2UDNaI
Y+HUEK8UbC3AqUMYJ4LMPYIWf/DQhPOnAtEN25JmLaiUi0kZPc2/q4I98+OT5aSUsQQqcitq1GV2
GOKbcGq9XPF6pgGsrfysk7ZlV4VyNTfbqlmGnpXIJT2oo5VK8TxxSduZhQj9VWytYiQTWNoIjo4m
pPRMuO4TVT1sR5wIsUrg5pYraVcaU+b8O+NVX+/k8NbvXzSFd8z3MNT4JEo18e1XHLyOz3K31usN
YqUe8hrhCsFN5hifNayh3uuQb8CKB+4K6C925+BKpPFAVVWgrLk30J3NljdKyCF3onDVQQHEXIsO
WOsJhqtjhjPjq+vpwTo3HY55JVpRnG9yJ0D4AAsYX5VmI9RLfyFGfHow4XX5XmpSguQSe3lY1cx6
0IIAUAYUovKG0mXLGKOlPjArqwSrRcPpe6Y/HJ3tgYzsE01L8wIWvTDcjrGQkVDBkQ1XzjxDptjA
hRw+W8R3Jg0W5Bsc8sfBcmfxh9rZn8TswI0YUxDhO0N3vmiA5cYw6HkoFPvZPJjU7iNUII1Gqloe
NOmom5vOOMSTE8aal6cF2pGfKhv68nlcVhUMZhcYUpV0Ufr+vH5JpuNpEDWhNIt9BN6O+dxSAzWp
PKmYM2BESVweA7YvOF6nhzlOruEhwbQR3YlvuurDtZzNjmWd5A6mL1/cNL4VyJcofhQh4VIjeRG7
3KDLt4pKojST4+0qSHpooZdq1KL1TVrAgUKwmtg3xgTWFmEFi0nSdoVKvCglD10gUDuHodS1V0qJ
HVpgPtUs6s5kptewtc5yJ/Sw8v8j7Dx2I0fTNX0rg7MeAvRmMZsgGWRYKaSQ3RCy9N7z6s/DnAHm
pDqR2Y0udBVUqTDkz+97bamS+A+zAMKda6OHWfGVy0Fe9cOhvitLOi4yNnrrn05j6wfn+5+n5w/8
NUjjoJYzTs+64mbYS6T2Z1sTLZPg0r4RDI5+R8h678zGJk18y/AUEkpmJJ8bzpF4BKFhmVhA8GLb
4g36EwWXxHcyaFLlQqZYvAsouETShZDol+yGXiRYDRaoj4FG7VvlSIfmsBHu05z0s53GXc6Aw2dy
xxG+JyCWGWusoM4cYjtmwW1F3yKpYCuSEUnJVupnqNpDl1fcdPs02yeda30QOrPGBSh2/E2QQgs1
+LnQ62f4JQscU0pvlzPqY3eZ9imkIUEUkzcWvpyeMja6jiMJZw+jsqdZO5DUuN5WusfmNCCXpXwb
FXu2k2LHJJQGNjPaclSVoYsITFK9vLcjyRXU06DeVIqvtjez4FVUS1CTmdjJgqrTicx1J2C7gdQg
pF5atVHsQjnfN54iUmFgqEKnQeL/DCwDEah/SZw7nLahw2Oirz2VxEqIpHYVszGikA3HV1OzW9yh
YO0hHIGgeUUNIuxNu4+ASO4zEK/HbieUN6KCoOgBSrgnzPAAsc4sjqTPImwBHzBJYFQuBUezfjO0
m4lgNMFev2gkcywVuaOwlTeOHrgTQUcAnnTEl5x9G+u555HLc56AmopMtY10K1+kj/axPU/30hP7
Kowszytx2SWwd148Ok3joJTg9XktnBUj4uhyFIcUq4bmVlZ8AV7lSUBKYtlW6ozWVoaDTbYpsYTp
jYUojSI95HNI06ij137NGbLNbUvAjsztRVt2bRec9+gSePq/jcyYoBHX15Y8f6DHxgY6M29Lctkw
WM1u/l1uScrBRdDgAxc2leSMM2yqC2alAVLonMFcRa5VbnGzGOF2qQ4FsSBr8Z0nxfsxdgJrN6Ge
HHeqsc/M42zSScKMNmT3M5NnHb0EZgstQOpj2nmr5chqNHuCIR7RxqcN210DL0vKYWhcAywTUv+S
zjd5fZgiGlVYmMzW3FtF7ldJvY3jisE6sYVUuJ0rLqHck0jOyp5N1rB4cSYap0feopTQx/HUBez/
7CSG9VzIE6sIbWXELcgJSxnxgiMUpIHIpKC9wVDfheiIQ1cWnhrjTSvfkvC76mt3DYzohdRdTyox
ucc1iz7zIZUPa8BLO1TbAKas7z+CXPKGOeLJtTCCQRRiKlYQm6eilybJ0YRBUwzJmdRvFYRlaO7H
4SQqC0xhjJ2P/vQmc8eJvXJgtgN2028qc5Na0mNWmygJTVpzizBgBSIlnQ+yR1ioWflm4f4jRGPW
MreYd4HmjzpfYa88W8uEFcOOhncDJ4YFGGcsl5ZtMe7Rbj7USM/VI6yPEU6ffdc5kgxWSs9wseC2
bMlcvG1u8vyxrR+iuvesHI8DuFZL92pHqGdwGTRfZfbis4A3b8TbtGbwr2Iat8YHicDGYAGYXrwR
iW2U3KuicpMRFZUjNbUmx1poNCTsfZg8VZQANEOOnCq5FcXuFUMg8ldKrA2UMkF2bRMyVeuzXraH
JCfIXzDcvB23UeyZxVObTgjBuP+VcxrQg0ggzzyTHktiY3vM2EvVMjqkGhiuMUR3CUIeSMhsgWuz
1zkGItJwYpRnrHtX7umEON7CjZkx+NLXFrtN1rvzuSnZp6p3PQt4RAp8OcycubQr+tBergIlhNIc
73vjkLI2assHapJBp4qT69uwFsxgl7ju/KVVHFUv/EljydDZjlXoeDqhSSCO90jvbhaEpW0ROrMa
+/187SCFFrQXCKbKjlZLkUk+iZgNc6QXaHM1OPDSwkfTNG6RF3fE2oDbMHVVgq8X97l0I7MSV2px
jWsL0S6QTngdUxfmQ5/PPfrHWYFxlFJGXOL/8CRg9IlKwESc3xb3a0dmSp1fdJXcevAnzlfLeNM1
to3sNSt7J+ch1C5vA3O1MSCUpdA2rZyUHIWauKEFt42Yme+Fgr4EcrmYaUYZCIJnfMtQCYSgMRET
lMI5VQeLG+IzH7Bl6ezciXFkkFqNShHYyCIzEnJPxMqCqjffr64EIbxMZfQqoayaF6SofKvrpCHg
a5p7wea4caHVy7UFOyRjpb2sf4iMsV5SsnPaDdsahltkZ+7H/Woqzwy6czpfCnEjQ+I3kXbbVCC1
eerNATsS55AdmoIdhocynZ3VZidzlC2B4Qj9kzEa3HPUHbeqH84kynKzZy+IjABaIpdglYMGZtzV
8hY6I6muIvPVop6NdPL7wtxG84VoE+5UpYDRmXnoAAIZ+q5DS90j342BKzQAJrJhulR0dW4QLaDQ
yNPAdAJD9uIIXxRHuExJjsmjn8hdMXLEZ/F2rDaM5uAO7ML5R/4i34ufKUMJ4mVEKXCJ10B0+CHg
NSIck2e0KKiS4n22nbRTGd4hJhaPieIlpqPmyI0ZPDYZOvOXJcThiLCP3djRLo0rZU44uFyafbod
iLUnul/ctfNhpP7AspvUDzIeCxs6OtETTJxnm7ByGIzo5gTXAMQHqknxLj5kIHg0FNlc4QOXaMNq
5Bpc7TRwmnbxBk6FMzAp3GTVl7hyCGcNh+oiu6gWpFW2SWcEQCXbgWm3CMA5s1AZrLh/c17eyhiK
cjOTtfdiyqjU8esxYWweACBMjqBpy/qBM2heGF4Q9G+GHPcai5NDiTIVwsnoLIxddBKpW5hY8l9F
iu7PYAwZsIr+BrDcnyKUDtAGNGd+UiL7XB+L947RBwc/uMBrxM2EogM58n6iwpA5C+XUvhTdhi4H
KqGwuCErJ4YaOQLfXE+xBejWdhke5qHeFFSkQbfZ4XrT8WDnPOO7hz2GAAAFw0YX2dxsYbYdKhvn
IyAsAiLU5ahh+PxyWtuByZ5HE/7D1ujvfDXCnS7Z8nv6YnzrMiCscRHegA1vpYVcBqckEzLhfljx
Xv15vMqg8ToqkxWXE9Idq6M0QXCBUm4GJgq+Vgvv1mYacDHifHPSgVQVm/QGLhV+AAQlA8X3xhz2
j5pZSpNggJbvhB731jkDo+VXMJSicCvWvY/wVJhcGQ68uWG5EunR6X3GYMkQp/vzs3wDet3NrpV7
XGHElk00OY5ObXo9ArjVrch4h+HDoyjx1XpHjMtFrmDNANd8Mh8RQjEqYw9FZCQS4MaRuikbh/Y5
8DjS0+Kr2nkTz++I8RUC1m0QomQ2lcwD9Kxia/vxhsQYHakW89hXCvfN6Fq43CC6CIrsCkRXoxGC
HIpeDfBYKukDrn7W9o3ypfsBYfDyKezdnpD7PT8I/rncF1dgY/AbpoQOvyezL8I2yKWa44WUUKfM
V7/BPDoBkYWRw043EBHHpgfdxZfMWIOjClw0c8zSjd+Lr+6h/gTPqcm1YaJL1ivAFFZMi5JWbbTL
EoEM06cdNQ7Hk/7QKZw2m1m0p4yMMt73lu6LBSE24iYCOiGcSHHD4sjffnPFsn4IhKETHTa78J0N
2CZ0PyQDOUZvMzfJbHcfucZCQkBDzk2P84EjhjvlXXyFDY1hfBt+VLkCIAMFl/ecnoa6kRHLfRiP
HFxAVeXHRAIamybXYmKPMIIz3LHLNc89zj2ckDXDbDvYq/eE/uLGFmpQf1B0vKsO3wDwJD9JWzNW
+EJwO21LR8NiOLAPHIMC8C0d54wL9+FnHbvJhGeHqcTG5kDcAoW0Hc9Ebl+6+xR7XZQwo5Ld+bQm
U7+KnkH314d8Uj5RP/EZQpyRAS3Z4nm5T98MlFWw2N16SyumT4MQ5jDkR1Pvho+CP7FGT1iqaG5j
iSjBJ3EdfkavAKPcCRzdKLRysHPZJrQZCnCM3WzegY6A2XAHgzTqlcNliJF+xS6vw1uD/5evAEz5
lVtROgG4G6y61B6wxxQu0n6TYmdqQp7YE0GBsAb18VZ8F59wI6ONqymDXhwcRcpH8sk3RLBFhAnq
JQbo1fiE3QVo1uYhVa9JFNsq9mUKf9jHXnjD2/IxPcxwlstGfWzuxS+UqhFALkOPBLUP4T4TENMy
7UNHTp8J+JJIDNL8tcFQ9QUNX3yiuaVvJSPE0MbqEX22bzWsRb/hwk4f4zft2j5FsyeFfk5+P5u3
tDVILu5xN9sReZffJdZxzlBOz8bhAW1yDYPIhc/jOak21QC+hEAatQpOzm0qoh9Ej2HTPxg/ZUjk
bK52jNZ0Y31TVMP3At3D+t+3WxghquvE1+XF0uweXd7XzJhYYZO0p9DtTG+lDkcHFnK9J7ItA0Js
Oqy43M2UGB7ZU1doObR9A0HPu3EffPMHN59GajPi83ogRoOH9IlCNxb5YuAU3QSe8JwerPfsQ0Mw
w2aLFRYQoOGTYK0X33riFlVoZtJxttULSofmnc+Z663hLXwO1/oO6hFsDTqUXQ550T2dpYgwCaEj
WZR6ZgxFr7L+S5oMmU789KvwhLyEDzyzecMDDxM2AtMmcQTEtp3XUHZgD9ag8Y7Xy8LSfQaP/KLH
eRUA2KPb0I9V7TugH5tnQxJCQtkiLeRoXkzcZ84wrRpMCI1sctFdojUVuaRLF+6mXw/BjEkNeREo
InkEuj2lTmiu1NManyvvkXCjGwE/4RoLGCV5iuDkXVwAEPGi7GjvfuUJD6efb4yb9WCx7KBw2zer
B5V0eSPMn7Ro493C6tdoPEiYhhzQYhE0Bk3ngvFuw0YxyevTgd73O7hz/TVi+pWh0VEablCHECbx
EjzmuHFcfpavDiVax6jXewKkKA/IN1ncyfXnzDhNxAiwOkUYEbSQowknND0qK0YF5kYgcPMlXuN7
nf0scrkszbf5q38rH/n64ZRbvrQJBBxMfhN9zGi9ibvBTxbb1T1fdv0KcDB1WJaQB29qzQkjP2a8
AFr4tezz2sxdRTgnVYqIduFkUidAB57bFQh7j79MeSPZCPXjrwZXvisLKg9xYPnWPbd7cVVtxp2N
Ap8zBu8Zii2BDveaDcwrx21gbbuH7HV5sOBNUS7Dl0h2+VR8tG8NOyyybBpQTW5GLhMb9zS/t+Tj
fg5euWsg85htc06gaINMi0eZ5ELj6B8uTODppXtUb8pnzIUqaQVU5Ez+/DWf5ZfuWyFIGq4NSVSy
PsjqT5O29vbbPOf3TIn5Jyc3418CUZZtlWwvTI6Ug8W8xMDUgNWRO6vuOG/RHTcl2NWGOGJSkJ5I
UOgh/emfYUPstintkaKryh+t5RsoI8HOAyfiCSwQrOGpwjajBUM9DqKbKNu58RQSdyOmf54F2zpx
TKCo4GSl/iL65fJkZbshvsztE6+JMYYpjcWzggu10MwiAVtde2VznWbmstuk+NIRsFNaiI1R3CnG
ocv3CKTLmsyU9cxfkBo5+WdBUhoRclzd9IAunpB69chOsJV539Y5gHfGMVfbaXw3zTcBD9Iqu6fR
KVwJs7zbdWTF0IFl7CKeCe2pVmnu4JHJLN6tI63Ph8zr52NaXnnCStw2LaAvNhif4w9qJqHkCWu0
wU7lku8LID84nfUQNZdpPvQixgZP5tNMd1Pkdcs91Eh3zZbtaNlcEysZY7lJsE/pLem9hoZ5YFRo
R4Y4ccf81TI+jJth8cSWh69twt5BuzeOZK2C5wFEsSe0fV/QycI0z0G0HhDbVcjLFRzgNCUabBWW
Q0YvhbO8rVcvs+Rd4Qb30MES6mw6ZwIvUryQajjzUEg7M98ySGt7FDXs0xnr4KVJd6u9kkpxJpeO
eW2bw8GinaGHx2RrYaVBvB7tWCAAXlCey9KRBQWIHYxCoZMY/2/qyqk9TRxzTpq+CNaxp5ovPEal
u0YHjDzOvVghvYWUM2YcsDCP57KO+TD0xTV9ZJ1lytteOFnLDVyzafpqvuXpP5B4Pu2y9F961R99
kf8PIcfUpdNfSSis/sMVpUZWrBrWgHoROpcBiS5kwBIcSD1IEofLoH6jpsPYIc1Hq/Kb9pBG+xZZ
9nha6CLPHwcNP822qr0ksJEjzF/kVK97/uxN1iUGYV/FCT6Gl670UwZ7rurlKI83HBkJRfX1jZrd
BsphCLw+e1rSY0elq+DI0qmsviLhJouOJRz78KGJx+oFjMQQ7ypaErVzLDzGyFTrB47KJL2ZKp9D
HHNIIJ/y7jGIT+JbbsKuP8f1wdI9i67D/qySuIAekszzyJNQ1WDi6uz2rrvtloMJLCqt8LaquB3g
PjaIzCkaUBYuzBt2BotCdPBRF52xmJzH9jWfdkXtFouDLCNQNuyLiGSAc7Fw5LiisZ0u5yHZARWx
PgZPuvZa9rep8lD0NyaF3K2DaIJg9HVNHbadydToCLM7mrul3QJRBDnmiF2VHRCSqe9y6Saoblss
w4dh9gLVT5j8ePTTVRd4ufbYyCd+N0PvIHkjpKsKN+XL/T7oLt14Q0BK3tpVeF+TZ00+esJWuy/N
11rzq+YcdATEYDvbMjQWylWTdp1+zxM5yW45EQftPGSPnElBdsSlFtIKoG/1dpd+lIBA68bEoDkg
OuGoIj3hC2dCwFhg3M7U78juFO7G/kzh+OTp79kDkdmOBEtf6fxCwm+Xu6YAS77Hi1okXjN7jXwo
m3stOUvpY6Pdl8be+pfDTfrdDfh/r/u1OkSWdR1XqvxDXl5kcKqDIZYXs2b5IvxgPuvdsWW50ufX
Mb4I6s1i3hvTm1B81UrvAQc08UlIb7vibZ4/x/Dl74S5+kvQ/pPxIz7rl9/ORM/84xWlw9Dl+pSX
lyR9sCbx7lektmYw8PDcggUJzUMG1j+nCPlifUv+i1MOy6lAMWvsAp1IUzKUwGh1/KhE1+w7dllZ
mE8CbGogzqcGHmT9F3TzWR3mfQ3fjC8PkoeryACySFF8zdJh1JAogcVovXgox4xbJEU6hcnzA50z
PACElKx6PaNVBFSqGN9Z9mZmHwKLPUF/IfqugAyAWnyolMcYpMoS5V3wWJrP8whpQiz6FJ5VK1nj
srKK6p51ozPkc9eQswivn80vcvlcVA+UMHXjCXA/U99LQhfCzjMsnEwjmLuFlWOkKS5B4jWeUy07
qiVjKwCCJT4M5FuZ46bPFVuSKfDrwHoMoDGUwYT/RGZASOxAHsBDBz8QlJ/q+tyU4O0PGdpxdege
U4WPFUaIKBCwiOGuLQlRSFEKlTjewFMkfUecbx7yL6VMNoT0p+lHXKqODH/armC3+MwAxgsntiPC
Q2RQecodno4WzkIeSJRPWWjXemun6JlfKAQmaKjGwOOlyXyROYEzZASBOmLUQ1kcLdcOOic033OT
8b19yVmPg1Xn0Z8rNui+xkWWMDNDT5tjelpwPMxpdBIw467ccRBDCQhgp1PEJqynAXAw4AAlJQfN
E4BB6hI4DthVxZNWEBCjpd1tmvRot1ICYVBmBHQuGmxgWeGwm5EuHxDy0JDmVVnKMehGapZ3FnCx
1tya0UvK09yK532DmForn1szd15CCLGO2CGZqX3KXaWPNhqrXhPdSG3pz8XdXC87I8VWvMqYotRZ
unNRMm6J51GSTrnBeQXsquWpAyjVQBT0qBD0qr5VOJjRHGWtK6rvKSFdZHYRKwZDeK2hkRZJYcwT
dk0JCN0qXpGjm5shKxs1JdcAP4sosyUv39DWCH3LydyLBkMwbVHDJJI4dE96bj5b30TWFqt4JZ4R
mdBnG4pOw+KcGEwExEAJXU6dVN4ANjzFiLX7HewI8gGrfCm1qwl23ALLXUqojoS4KZgUnbuApF6j
Pw/A8CQ6uRWcRgE6SkJzqX+vjQ6dJbh8osJyjgIWDkOwSUnTGUyZuGK59pMU543Bfj6WAKAdEAYE
4UrZl+swhHm4+lYRFg7I2ArQAQJ6Y2EPRr6i6KWSQfgSJEHQQUM7tc7zM642CROZ2kye+JGpxNuN
y9Oa2dotb6HIIwNRSYAGfqVapKdVRLB+Jnj65XbamMF1pc9awBUcD015WwSfGPhEbpIuELmm+bDj
u7FeeJCB6UyXLAIqV/lg9AZAPplRciT4BfHIoQZXFMeSaofQOrkednNW7/O8c9RwcaytmFfnLGmv
6kJTm0aHqUBSlCMCQQGwC1G1XVmhfH5KuFZk/qke0uDOxRzQihKp12i+kcO72nrnRimgZoDJNNLk
OAiUaNqtt/r6ZyRhBYQNoMJNk69pJgUKazSCOfoBrYYMxA+sgsfEXB+CbPNpvZnVPm4Ag7i6//54
kP74eEDgIOGWNgyRtq//+l//04Y/UEvRDiZWsjHxR+kSIdLFeJ42Z3k4pgYs165TdpL5EnyagHuC
37Geac7Q7fRuW3RPfX6ushvTOmb5jRKGxP4jkL6P9aepxFNKmq+/cnuUUJBj03gx8WWya+Qnkm0A
DwYN588+HxFK2ih8iJIqEGE+LbMzZ3dJvGspwq1XCW4PwwoWi70hcmXNFQdYHEgBN70nqKfG7J8f
DJqIMTYaRwN5wLTncR9vk9lrmSQqRwATvB1pUePCUw6F8dRp9wWpbpR9T9c56KElXkTuHqM6lmir
q5e0PRX6WdT3Et03RLsVfkwvYHpQZdCWaK//s7nlD7I2U9QkcsR0dU1Z+2GaQsMzxdLUlBc8HWzs
85ny2nJLAAwABUf7KhvpuFSgJW16fiob1O41ezTZc5/w1unltum3EXE/HCQAVMo2m3ZDdaePt51y
kFWSh72OBJ0zOApbzt+vIW2dIH5MGLx2rHQMF7JFhOjvl9A8z+ThmSWv3dP3yEIFPBz2slANdE5a
jzA0nq2auUtkR4a04srmmaNvk9iB30OJrpOW5pPv7as3wVaq4WRt+CUUtIUGWbHBsQwOiZqVe4KZ
kfBoQEx9wMPmdDQbs20qbqNsgSmF6BufafzUfCBCi7y/v0vpD4rJ397lD8WkXjXptDBa0PN3J1df
NVb0ajctd2G4j4rvRFpjGaJDewMTSthNrt2k6T96cogB/eMnjXZMJUSBjOcf4scJclrPVGY5MH5M
AeWqDV9rZPA12PXjwqlGt9QLk5ZOQhO+ABKdZnzqK9qGQrc4Np8EA7QGD3kg4YesdWCrQwB5cAjT
SfDXjQ4y7ZZ85IOgkbAEwuTgdy0wKLVMVoi2SYbaMgLM3XGk2lugiYrBZwzciKyklh3enpDWrE97
VICrqYKK7f1ysm6Fe64Kfjl+JXQkIGqIy5TgBETFH7igXxo5Zlftafw+frNBNdgedFder3lHfpNB
NT2F6ud+j7GFxCRMLhZ/CzoPrADNFYMdOFAHGJoUGLka6p8MLduEIy/WF5N/GzdoOTHia8MeJIn4
JGK1yPkT741XKp8ChtMzYRuYrMQT7id2v5kwhGtIbGbngnvKD/Nr8NhC+5u2mO7B79GtgygMiLgA
awGbIU/R6pYH6QPME8UMGGD2wWsLsLbLTpdthdrhs9ZFn6exQc2r5k5gg8jgO7vk4s1XiwkSUqN6
ZjNGaz2e4FEhmCH7NeAy33hHyQK8Cp/NIi1Bf531KxkoEYgV2DrSiGwTd3uWRATtMnKE7+m7eYwx
7/C3gNpYyLItP9Me0yvb4cLHk9lh5NTM8zfFIz4KdOblTn22gqfAfAiTB5SYsGMSt2HuQgzKGeJy
u8ocC4k6Z827WG1QPL2ILzUOAlihYsdQZ6IfRmQCNA77groBHRQe9ZWTcCos8ruJet+JRcdGsNq/
8pbGBBGMz1CK9yBNvQa7F/AuCmvBBlqev1QQSLwrqKHyk3JRvuvcziBvH9Gn1h9YOKTv6g2OtmZr
IC0AqwLgO7Ja2QOFQwwICQT+U9g4EdR0ZXDMiNHHYdnMLHdUeM6ihQAwuI3zY1yzLLio9dGWFyAN
01Uot1LiInLkTghfyHTpK6f9nLzJk59T3FEkl4FELbbQbklUMvGnYqmDuURYHJIWcOQZj2mS9R0Y
csBJyqWHubDcmiVhQ452JLBhepo/9ZvlMb6dP5JH+KWeyxpGNCWoik+bflA4JOjuvTW6rM5Et5XC
Cn3KMvrAXfXV1Bv+WdDaKZQsORcMyXThCgBcm3GBSnDReS0gtr/+1RzRGl2AX81Z721YxumNEzRB
8oBL4LYyHR7y0mJDCpME1i2uNXLmrlgCLz+g6jyHoseSaEuPHMJwRfxufqtx+/ez9k/okUnHoYxM
loxC8nV+f6JITJ3FlEflZf7O73BYmTDOHGT4oQi90fGM+4q1bYDXyXNg21pFI3mzqxnryuo5mU5B
47HjgxXMqg+mOY0+cAG+hODtHy/0jwfy/3ihPx4KUa8OVikGeEVMe6nEzaKE/lA9x2OJFSeRbkoj
uUhlg8iAw22Bh8mst5ibAg0hNRqauhfl2kkgdg02aZmWu4KWMSwV4ms26/5IkU6E0EVtiCklW1YG
/RZIE/77m5D+oAk2CRKQdVFZq2XUHwjBEJlWlFg8VSoHMomHChsfGkgepZcemRtyyYkTZ0PK0j/U
/NofrL2mpGDD10WiKKmY+f17lrUlniQh5ZnKrrxsonoHlSsWTj6dOACAwUz5MJOugfiI1QMiZPCq
0dOz2667N4zXSn6PpWcjvSKAq4hAgtdZ08op37zUObXUXndC9WmqHsxCTJEhh0u8JwJPMA6NeZgy
t6bqfD6Wpb+YRMbvCTKXSdxJDoXg//0zltX1rfwckogeY7izLE1UtB9XSqMqS1RJQnFBEOcqm/S8
OLMd+oZPNNmGWBSXZGFHIPnLzUinfOd57qWv0oEc5UOBNZdavotyuCLhv5Z3+LocJqRzs1KVwk13
LM/Jre4h+7GNDUvGBiXk5h13lqtsm1uCKZvbmH5zcRO/Zg6Ekaf4BoSg+lXg4ov30kHyYQQcCrso
ikQP4Kpu6seH1MeXH+zzO5MOdnyXC+40zGwZ3maMlbflm3iim+02vqt2+n5VBKFFXtMKAX2ad+sO
kYPB3HxkSMVkRWPJxoUepBbXeESnulHsB/GIsnxn0jOOgukwUueY3PVHy4MZ33OcN65xkbyZzu3E
N7cE6J3XcmSYnFPHk5bo/b3oQD9BfGz6m8GjCNbOHdOXHpARLg/NXvYZfPfpfXwD1W36ul9v+SvF
3/JGs5FWuiQH8f9R8tIJGj/DSGzOD8kGP8AmoxGdDt+L9kAKy1uK34XTfNrIvo/x2pt9jtFxQ4Oj
tQtvsgesIpveR7DoWiySeA3Cm3ETOglzT/aPMfTXPvYf15GK9d+wdJOijx8369J0uh60HI3Ik6Fv
cehyKFTFVoXPEh2R7zEEptgY+MT2zAFgPzx2Qp5C99qpuJOIggDxIOECBEaz/5mGpvzxjv4fL+8H
7o8QXwo1i5cHJYe8uUu3pCjlCCmwHfIEBcMmqzvfWtaWjixpZqtxatp7E5eXKO0xp8XqejN2k6so
+5BH0xpu7MxXBAWIGtAn//2+/JMPirjE//9x/pioZ2UY4nhOysuAtKA9NvU1anco5qXsWMPg6cQm
ujLB2yWhlVsKoIBwBu7Nfs/4BAVXkaPeumQGASFIos2mj0RT6JF92sLgoumRFELWaViEgHLTjses
/fc38KcHEGlqqqqAR6xn6e8naBMEuaBmbXFpoOhAy3fljFUYnersQzyuO+3ff5/2pzVI1gyDFBKI
HUKEf/+F2jhQS1aWxQWFNprayUIbD8DHoZvGJ0NGCVRBPgz5bRLh2a8oPM/G3JX7l2FVUxjM4AR2
xGizMOQqbPZpe1QQ2RaMgg27AeCypKKSUa+WON+1JLIlM1M0QQJSe1ijrjP6JiUEETWktjRTfc6D
lrVSbN9Djqn8axkpRLcLpqycSIo17x7JtcDtMJdPZJRSnXU3s3dqw41c+RH/+/vn88fvA/mcrBB/
aVnGj++jWIJhFojmuZSkBGRfa2eERkSs/FCFi9tEOxG+7u+/cZ2Ffh4IMnUkGtHnInmSPw6EsKsr
M5OS4qKQVWI8BxV32gRtZSAT2f39V/0pd8hSyDvEuaQAFak/7+5sqcu+ropLu9c+GuFtMu7IMxMY
rIiCM/BpAFfcVdoLkyovg06Df/z+P1x8lqbrVA1K/IeA198vPhIrlzyvu/wiRRpuDsPWNcNeZPDs
+Al6YxrPVvRSy82lhUWnHGrRtkvO43+hIO8fs8ufvFyWBtFD0ClTKmUav7+WNpnDJW15LYIUwZfz
TCkuY+rl6Rcun8qTkAxTTc36VVHP1Zr/Gtr+8LVbGnGTJp1gpO0YP+5DvZ0XHf1yfqEvctau2eqt
thBIZDBKWYczs4iYkJstKVHnRdSes/w8dRkNKde+6R25dQyrvf7961H+MONYUGC6bKr4M7lMfv9I
siyIJi0P8wuXRjaKDz1cAXeemYdvNBmgf3cm2fQ682YwPho40Wo7USfTy89V0iH5hT/gqlVC1VXE
6lgg8CwrGQ15CpBXOZqMHLFLbgUJ5PeNVow9/MDf34C8fmc/7iV6sxT6bxSDi0z7MY8iOJ8WYpgy
JmH6omgQc1O2u9bFMdVSDh3j3q9Pwjm4xkfrpHnaN+R9zUaJaZFV3vIi5o2/vyTpT9+zbkIlQikC
D/6cG81Iq7Sgk7P19uYSH0j+ryDz0+gchZ8zZLI0mielRyVN/EK2eJwG7EPGBz2JgOEZseV/f0Hm
H57w1CyRrIyLELjvF6D88XYXF2H7f/5L+t/KJKmzNU3ZGu/UhOy795nmgs0YMsIKPwbEruwQEWCK
0pS9xxcqT4PFpzcRFZ+5EVZrBvs14jo0F3aIAUm2iX0tFlqnfRnAk3g82tgWp2Ksav2RyF7xRMxp
rCL/25nw4hZc+7YPD8hNZvyymqNrLu9V13Y1+zs/2fnysCWIIM5XC770fa7fVVSV7/Ml/Z73xkdW
bZFRgTcJHb4fHtGC4ohICtQtAUpQiXRKRwgFSTMX/nGCyev5//sVRjcA4br811QMXfvxfIiyRZLr
Jebr7KOtnnSODsYhhcZ2NRqNy24Iz5J10QwcD+aV1sOxu9NIF4vFq0yKwtCUfhk96kFwa2opn+sX
G5TfYFkYoer+/kVL0nq7/nytksKuAo8tKv8Rh76kCmacbk4vasvCoh+ioXuNCIQSAW16Uk7DLL8r
PiUjOWUaTvwIsV2EIa/m8hRK0aaxlrADBs4Z+S9l0LFw7uDWin7V+fLjMf3FRFYaMGJNTLUFVc/r
HxFilpCic/K8HQU/F/xQ8AfwCL16ZYgo8TDkqux+STnsU3ciymkysV7yKzmskaRdJznCeECIM53T
NOKibdPk19mKfLXQtn3iTZg5Bgk/kBzcBvGr/iGEkd0Dsa+H5YCdy0zfegqwYmOCwCFal5ymeLiv
9kx1EVLBtUd5hpTiS4lS81ZdIIZUApgUhu1KxD8X3hQx7sz5QgUCykNyUU3GWnlWPdUKSSZGzyU3
u4QXLiAcDcO14wliDjPHgnIDoV3TnIZAdstI9mdspXKGtIwQvea40oEwD3OU3+rm+I/uwD9MwkgE
FL5mNgtVlvQfz1bqM1r4sSG9TDexrzgEW9TYlDe8VW7ZXiXiJSNY53YCjSGO4T33iBp9Hu6qc0Is
RXu7rlvie/uUgGV8lu9wcs2XsTYW2c2/CIc/Xpgy066o6BbJaOqPm0ictCzqsia7lPqhVg4ZTByd
VnwtGrGau0l5jqdwkxhPYwm6iZT57zeG/J8noCQSLa9Y68ytAV/8/pizrCqapUlNEeMd/5u0M+1t
FGu36C9CYh6+YoxtPCd2pi8oSSUMZh4M+NffRV5d3YpTivXqqtRdXV3dhQ2HMzzP3mvX/XmJpzyi
YFaAGuLAPNoCBXzyg0gbRF9Y8iHp3mph3Sk6amKOFPTZahyEzSJHQXozmPQffQrw7wZHQxQoMnPM
1c2pmlQR2DlQdxqhDvAZzXQR6Ms6oYii0m3BwM3eW7ZK50RI6IigYiDHfzAjFMXb73dK+rkh4LPA
mGB3ShIKoSPf71TXt4Yl+XK8L6FzEwUyCjculqtWAFQwPIkoFs9L81Zo29eh52riUplfgUdYJieU
6y0xUPGhTsI63rNDDPF2st7vABZZyiIg8GWYnMR1EParCpADLWAlnZb+sOs5ckrNziB1PjtpToH1
hZiBedwOE8U6jpmkslxQfSwOYdo+lGEwO325sAxM2hlOzbAoiajg7bzl2f/HFkDSaPhomkzCkUy6
5/e7aKSJakanPiZw5z4K0BbmWx1VdAQnN9zKDY0aJDbkBvnjSTO9rNVhWctnZLPPMrZ5wzrdOHP+
IwyKga9w5hR5vLIoXk0VUXxJw0z1wz0IzVDcsPsYFydVv+yyfKFZh8b4LLhfVn03JtsUpTWL+k3G
wVQKMSlJD61a3BAcmv9YVwFkSoYmK+DktetRLxlDbWaGIewwuZytWWDS9l3SqzllCATt7N3K1ybr
GNrbZbGnON6AoN2h88QM3kL5pZIjOTQog/ZuKHb0o+A7Xyyyy+zhofBncHC83qm2FroCejBe+URc
x4opfA4G1lOpmIWOfi8fqrlwB5SW4LZjg4vKmMkIYKbF/j3cvvf70WlE36xa1OYseU1pDUFCxT+Z
zYIUfcpoPMEM3YVLzvEJYKreSe7wLt96ej+PqNwlMg0VOBTcMvnqEOdXWWJictZ4WOj+mlWpHCgs
TyWtYjuFvRmKQ5AuiIsoWuI7lADfD4AT+lDCVNbvuiZ0E929qZz7Oi/930uLZE6kaCrrjCzmdPNH
8EAQyqmVC0GyEjlEEYJ0Ac5aNZyujgrGDDnbctqe9Mq6DPOZALkulNcSlHFhpyLZzrEJ0BOuAmMe
tdNL6AUFjrQLysE/PSUd3PWC0TuDuLeEngQg2sP9OkSKYDm11KB6f/mvJr7xy3D6IdsAdifpyPJX
4fuvTbJ2ibWC3kB2oLw16W1x0U+On+ny4cZlvo/6n5cZd3B/XcbUm6gdTl12uGylbfSqz96CaTSL
VqsLUgmnsrNbY2ccG98f0vfvdTV2utToClgc2QHqnd19oNmcNdPOkR30anPNuXXYGCeS68sRME0h
SIaEalz3B9qgiLJMGNIVrzFSAj1id77wb4kvruaz/9xG0qEslZRRbTzWfL+NSpO3kVVxG9mjzeBm
GPYhmmkUUSeUxyeSV01hX9oR+ZjWjTBZ6etM/P0rGpwEAJtapiZRNrpaIpNG7P2srLOV3jv9n9Ir
ni8L9bXbKCtawxKVe2xUjjxFC3+X3zWHYic+jIYexQWe4FLeP4xFfqRoU42/xKmPu4h/5KiquSoq
kfpOnyj8Kcpq2ERLGevURnH0SfIOnMjxH7qSZG57eGEh9DIHGM0EAY6jLGMHS8Fk/AtDt0Pr0n7f
iQvI+bY0gS1nQ1AfK+iT066f9lPRlV1rVrL/WTQP+WH8V1hqkV1NZZdGIzbPz9FpujlvEMITibbT
HsKlNrm8io42wQSJboJ2MD+LTrvAtmCfnsGiAfqkEo9gzFbnGNwcfn5Etn8cf63OM4+/L+UlesHJ
+HvVmoyjZeTE+3A/2OE0usfw7qCcdnEpT4r1aSs+isvxn4mM4ffjKUrgGzvDq/rYOJB43yU2XgSC
WKZuXa3Umm4lvpnyekjbbGXRiikn6Qdl0Uk/EWbJHKbN7JYu5fts/nVJg1M4kRqwH9hpXY1dSUUb
qNUymCVxlideIbCSHZkmmRiz07TyP25MOd+3dP+5nqKPLyPiZl6Yq7JXb577qCM+78DpeAGSafLe
uqKLosf9/UJfJ+GrF8OAekzRg04HE8DVhcShbGI1OfXrDl+dccnulLJfWsGd336IgOeMYGvCqhuo
/+oEPRBbUDX3hSy5lgaDv5HnBnvbTroPByDvAFikVgGcanCGw8sboPhsdhfkHyfW4wwOmOj0FV38
EkWu1CHf5eBAiewCT+vBUNaaRHFDyBeKWk57+pMKf6iuIULuF6Kx75X3onop0hi02/sla+e1j18j
QaJC/hGdgN9vzFWL5X+fAIU2CcGeRH7v99nqZPWWUvQNWdrZBoGLSj90WiUTWF4EIq8lTJEIEhec
hdLuEaS2D+iGhtab9nLZANtJwORyMnvG3FYRjkOPrhtzvW6Cm7+U7j+en0FxlJwmlZrH1TlEKiqp
DE5SugIxiF9Tee95pf8Mx3afVhPf9d/Pn8JL/Kq+N6/+u/4efpwerWf17feb9Y+3Az2dKKqyqnOs
ta4Gke5b5tnUWECwHJ5wjMazIFspn8VLNzjaTbzXP94NXeMH3HOyZzR9PDj+vRwbWnkRBT07EAi6
YMaezEAU7mL7z3//pQhvJKCJUiXHvKvLFEpgNpcg40td1ieosOL83E7D+i5KXqJtmd8oikpfA+rv
J2nI42GSuq45TjM80u9fK8qMppMzpT/guEqCGQJsykGVLW3htb+qKPRq1/dwa5mfCF/iqb8P5ioR
uxATKKPNwvsEVmpssyFTdx+C4vame14ibcqpIIAkXSiben1GRK4RkOskTqs5xKl80qvxhj0edtBA
9pk8HaokQHtkOtVoBoNpQGob6NJ2G96X0LSwgjqQzY0G8cvo20eIrewtDwnyGWGV/apR+LFJ6dmT
DPsF9RQvLqYLZEMrxKdThNOJl/busKTRmByHeeUp+9TVFLt5qec0Lj8nBN/Bl0B+ibLUctFcucaH
vFqisvG6R44/1h+q3fmkmJlAv2xjIewAX0CfzLeBo/w5OVA1uiVdUcHxll0Ht29yBKj0gWFSWOA5
g6eVKgscro0xU9Nbz3DcRVw/QoVNKVWTsUmkX72M+blpjCwW+4OG0Rj3lRvu1Ek6Q7Gi4J4cHKS1
UWmDDkFJzYJKbB2y9t9H7ZXMZGxVk79Jz5D0YJQe/Pr7MGoaMQobMU5Wvlx4nAO2CYLfVMzH7m/a
sJ3JQuKnehRYmOOVkKwN5GWl1xU3SuryeKHrm6FqJjtZGiiKbF5NCqqViEOn5sJhm7iWG9h3yubO
tle6/V5MnyfAwqbmpHE1+8GcRM7nrY7t1/nq6vLm2LmHZ0+/Vrl+fc/6SU3rrAVhyhioa2Jqss8E
VqOQvRQwRgTNmqnn8UB4mbbhQzLiY8u1VB9F+RgUlZ2WXkTACVXDvIoJpZpgDhRvpqZenyx4WJYx
nsIQGZDop1xtK+hjylg+4nTTnF7q8DLTiw9D/wisjxMMYb9gmUFdQ/vVAkouC2CF69m5unGKoq38
40kxd49lLPqNlqpfbzZoQqZVUHTSSmqoGU+0e3jo0Wkui4hBkftAnFrF/ITFX0R2yE8XaMEtEPKK
E7xEzRoHH86ypSJ4EObFV9K2FBKgkgU6UVlenzYyrlxceHa/8j+ryxLzNBbrosChQrfehW0FpSKu
110Ns+7+4iiX+2aUKGEcvxCTia/RmjULCs1m5KF2ML3kjyzNW2UGr7s4z/CU9ofzqhuQ+/ifkNRb
0N1YrV5xt5zB94WvyMn5/yAImJ+Uv2P4OHM+YJy55FWfT3cyRoolLRWR/B/ILYhOjF03zEbk9BvV
NEr/TIVUYfhW86pZIrwRqVBjYUcgVz6qBxX+3ygWzTu8iUTAapzikYf4k+ytzxbEiV3QeSWTgRQF
bNa41byO5j31CH9UXZz+BDu6iS0ULBcABLxhCPGmtMM2LC+wEVcUWTds9HVXPE/w78HsvRyHd3wy
cLqCJyzGw0GnL/oAYKYgUa5eS0dfPp4/am0hc0B5QEioyV5zRwiTDGOWUCQHqA6nrJcq3xEGhfIU
horygJfr0riqtoISg7v69Jy7o8+XPdtr2nrId4PneINqEb4ouiLw7S6OR7KmhoMgbdPngD/JnHb3
/K+SB8C6k23rE9e1CcfAXylHfL0NQfHu6MmN5j1wFUhWi3Klo9RsyTWSHRyRHUHcL3WzRl4P+4f3
9PIqZdPQsPvhiDH3jIu/dkDo1XM2VF2DsAHIz6ReWjcW/58zOXtuJg5iLy1iE6/7vrGWXjK5zJON
KO4l3gmaIFHJ5vPD5JOJ/cetSXt80b/PVpRjNBGRjMY2imzc77M2Hf96GC5mdwBaER/bC5w4FMXx
IvPXOM7QIz7Ws8rwyuwO7ZEa29DGWdYZZBAbFKYGm/mCsDfYASAiBHVhmWO4YdLsqy2qM81Jtt1s
piMWmLGm2/083F5ictvIybahkeGcmSuPlGwm+r2x198xwHCLnfQJFIotzMQ/gpfeq2cXFdaaqGJs
hyzBynQztSlzT82Vv61s2R1Yeqlk5bNhhf1+dVqgZ8ZYugZaKSyOBm+rA4bHd9CNVcd94G5Yv/PX
TwJf18Qr0pJyhzcm2vw5xj8+w624zrzIRYJ77mfFsXhJgAa7wgOnY3OJUJ4quwczFxXK/in+QDx5
BhL4EE4VcNDO78/nHxPk1yxNJwIBiKFdLWVB22m1qKbJJidpK3+hKyvHL3JwrPUb3oMfR1sOmUgN
KONjPFBZwq8WhELVhzi7pA1qnclFcqKN+dAjZgbqNge4jwhaHNxkIx0pyd3YvIwj7GoEmrSbDSrO
yrhvuDrvFGWUxbSu+pUgObA16Ay3JHeDKcVtSeqeduN8RVv9xgWvNkvcB63K/Ko70D1U7ptgKpNG
6Kj5TkpEVEXeEADgmgdUjqvJdrwD2pZaDf2cjQjxK/s4a3cFiIip+hB5tLitTbaMszlcUsKPvMSJ
EPm+YzhA4f6UimxpIW86KaQDxU33crcgEryc1kcfUPpOtx78hVJ6M/ZGFRp65J1YNLEFNKvmQCdx
Gaxj5rvcvVDJdC0vmXfA2HC5TYuHcGMyqF0ahne04D21nAvr1/NLMfMFN9g1YAyO5QKr0coi321f
XxzWlkf63lMmcB6pJnqlY70Qz43IYGzlZrshsqn9kDsHBKOipjkjQRK4XnY0dn9IC/ysJnI1mTzl
j+2yffucPBXrbI3y3VXBDs5AGWrP0mkafOLPhCoLuQmnjFe/tWgqOabCW1r5d0M9Qh3y1kXP5abu
QE2OaL4JvLZlNUNSCagnxs0APMEc40s4s18IGI9mNJHVQ/NIKt+zytdPbRhNNs2PGuG4CwVTnwpk
LT7KruI9QuXDYwCcidKBPymX+wctQ+WPPdnJnkLclmCIhrmGWGwywfLwpmc33tp/jjCyb3U2nyZy
JvXqta3PcWzhJ25WrehldEfCddzugTxW+SIBg1Yih6aT7gQo+TYdQZ3QdooPZaS+6bRXo4cONXwM
RUDPb+yNlfFlun7ZSLwS2fax3ZLFq+n+lOuETmV1s4oXZ6gzwMsZ38uchHt5eVn2po13taEvzTbU
JhED08fZCR+Mz9OhXWEPhRlYot5LptK9TAl6T5Uh7meCa8rbIpr9Pvd9+cp+fNaxxYkVCoGCfnUX
T2dpCHIjalakDxUr01OQcBJRUM1TE3j0BHMnnLM3omOWcj45ra0XaxPf449e+udJ/VSuMYK6GG7K
FzZJfEMTXAJlFMzG8P4YYt09GwJ4r+IygyE/MV0sI2c2vyNC7MbZ6D/39bfvMk70f5UOrFK8CFXS
twSJTtNXwzUvgOQ9wwK0OabR5ATVWotwN3j0sPBn4uPzLcdQwSRM8uSpcqunpvOk+4G9b7Mw5nDq
+nsYo0yW7Fs40JQUI82ZdC96PNZoFHaPOVcM8WSRTvN1vK0WIS6l08r8PG3gj9HQLjCI1HPoVxYW
aA+kD6yAcJI9+YS8xk6xiuamNzKla/vtgqscm4jTp8wAm4aYldDOE9iWeLMJ+KA7P+NGY7rSiW2e
1v4cIz2bgmbOVCUNW9N3G51flWuEJtoLLICTNUtXHErZ21E5TgEL1hIwOtvyqpmw6+E9Zfa9PC/o
I7/RjAIQ5AnHErBs7ojPtAms19OaKBjNS3doAKNmcUHsc9QP6RokblHMrXqZsi7j3X+OLLt1CzJU
Ba95zQ8IMrgOsRk077Ct4qP22ATig0kz0GCcPlbBDlWt9lDLYCydFr7GxGy4Pi4r1WWxZxeM/0+d
m2/VaXYOJkhdejCBgH3I+7BcQXKLl2rWvEDwq+efEFFSGwUTtf5nsqtDy04fl/7gYOEBWC+KEyXG
Bcc8eWtV/dH0YEH/okJQrabMSlnn+4jDY25GUuDnK02EoakS6AQOvFDgdOTlcyeX94pFyHS1Kc6R
m3fCNtI/euyVFusNZk8fFgSgGkhO2IV+f6+/vK7f3gUqFfIooCWgEY3Hj0KBQOWrs3R12TcSjz+e
sA2GUAm+Ic7tCDpRiHZAQliOp7F+RQ0/kTVhqfmvSh+6OaE6UrYHyd5bgS34BE1PQ1ZHixDRmlt6
UsmC9geWaruvCwDi82rM5Cg7kTJpQzgQjKFuVoA0lE9vmkYtxLpr6xgurLII4b30FY4tjUMHlN0R
s6JgzcteTpiUYL4MW4EZT8jU+wrqeQFiKMo7Axb5AJ2AKG85X+tluymLfFVar3V3djMq0wW4IZLo
lRGAWgtQsl9VYpfg09a4/yK+XlADDYgbPIYg/rYcpRIiNS9Rs0+tw+/3/kcqO9U9mrAqR3F2WqPC
+/uoKP2zmBGsrm+SEcQKyi5NsR+abwm+/yEMZxZMTl05uQFk0e4yb6AZZQza8YYmoN4yL4vU6QXC
eULAjljhX/R0ejl5Tu5FjaED04Fy9ueC8mT4OoJBiHTx8wXvYW6B2RSTuQncU4ScHplH/Hsinv/f
v+GVbpe6y1gH+2oq6JQU2Mp+/4aNGTbD0KXmBubeEOx9xUMTkugzPObkwdbWURNJKd2pMKrOtzbR
P1bXq2tfzfL12eiNnLL+5hR752YMgr+cvdD0sEDi2ZDjVSHvg25GcP2g3thFKz+20VfXvmo0Bl0e
SX7e5BtqkPln41Zu7UlPGhlKDDKqqvVaeG2+AsLoiAMtDnGDOcNOX+UHccXZktDOBSu+LbqEhbgg
CKsjcCqmNiBjc8HJpzee049dOJ+XDhrpm/R9aY1eVbmloQ8aPTjl6B831SFUjqI2iaxXMuODzuUt
O2memc5/v+iV8fA/gwNftaVLiLolSbza+ueD0aQFmJCViFN5m/W7Qv1sI68kApGjZ0QXoYMvWdQx
EcofSkHxAYxr9BCS11Up4Fi1RX6SWDBf0mrfYlTNEuLdF01j2qpGbrM6fJQsjb9/aPNfd8qkI4cM
nE4ZWqHvI1rVT0qrdnG+4pi5pSLg0I9avdTTsXMM2pSfh2m1oPDu4Hrm5AYjHA8YfEKnnar78X+A
es+Pjv+SMuQGaNskAprXutGCDPJFsJBmpwWoN1ebXbx8FW+CHSf+BSzdqeqKjuqaLkaZHcdfCvrH
V6iEuNI1Z9iTX2b7E6zAk9ONL63/61WiMqnQmUCIp8pXTYlBPl/KTtaTjVFNe9lOH9R6k6LkDCed
uIYdG3ZL0DBspK0n6+2yaF+tJ/+h/GDH2glY4ciFn2FppoQF5o7Wd+hGh+yz4CRCugL+x6dm3tyn
nunoECBxb8NFn/SqyxRt/mk/JOxtjH0c056l2cnrI1uGDEM2TQ3n/EHQQrcqgvffH/M/Ji4ZuRWy
Q4RgiHeuZWCC2Cl1exGGFRDVADFLPg1EL2EzqOIelyihk7C+NEsaH3Aalfvfr/6zaK58v/rVwaC+
xJcCrUK/ArNSKHaOw4McN8Pj7zHgAxTYmMl7yGNgyUjrsLXusxeeizG5g5bGAQ13hUxbpAmIB8oQ
nwpStSmUZDfn2HG0f989jC1jkWmeWgW9jqsPWkZd1MTZ0K+K0CFcYwd9xgQKb5o7DVE4zU55VrFx
04MdEPGbAu8vZc+Py4/SVCYTVI/XT6k/n1p0iZJ6x24K/A5JHf6eM5QI8qkgxhJZfDej5Fu+sqQ7
rYep4ZQ4wtQVx7IjgidbuFMbkpSm6cKMEExPJHHBBsEnTxyuOaXVaJK/Rxe3VZBAaJAPP0OYQ7pb
GVPKFVU8bR/9ZB0qE3TKwOp/HwVXgs5xfhxNCCYbu1GwIn5JFf86pmRNK51CsfPvVF7yY+6J9z2w
JX6o8/7592t9vcE/7uRf17pasKxEPgs6gu/lQF1OaYnYEjqHBA9CpHSgyxFJcYYt5chaB+BAIWEW
TMZ1AMRB2hTy0tdMR6vWOXkHGqC7DvLV//MDXo00QeniuC0S605xI4+9/rJ/PO2jffFIRDT42tPW
3BC4smN5WEXuzf37z1n/26P4qjH89ShqvSh6CgXaHYtS+kr5YNN41jrZDE66vSXG+OdzJy4Kv4Iu
0bH6WoL+uhgugVSKqqjcvEBod04z1TFtL9jKtzZI4y27fuZ/X0f+vpSR12DmlZmXG4W6mjjaoQEY
x0I+P3fCPmhzToShPk/1gKMgJfvSvMM8OEtTOMqXxksuGv4hkg0g/7ZDuEjpd/z+zK8FaeP4x9+E
25K6DQ28cVX66z6ISRHGqq/Iy45ghQBcKYDmQkYJlSs3qhtf+pbrW/H3pa5W9crPovMgqdahdw27
ZK0emCztfhHZC2BTTnCUNtmDaddPLE5Jbcfz3M233ZzG8/KGuFb/0XP4+tYaXTiMXcqPrVipiSdJ
9pt6rzd35jBGHunDIgG/gRsbdjUO7XjR8HfSATAfPWi+q6fzfMrmnr2mFDhMFkzGxuACb+GbwDqm
OEDtP+URgr/e0CAjSUkg3wjnSD0nuz6E5EDaDpYYiozwuSFC8d7Dcy0P7JJhjVmXBWgxGOy+MQdW
C+6EZZrqk17uC3GRBPtUvxObJ0tzc0CnPokPdtTSjdfvfh8Q1Nl/DllAFeM8xV9IXa72qecu7pq0
EerR8WwShwTziyb/AY0x35mStWKXcD+welCkCYCiTYvBDfLNEMOwsK3W1ukcIVNDXvwcEo+GX/vg
yy4DOXiB2Y/Tld+1Eld8vbylLwF5hNRRYQ/qNmyawZpyREwv2EsIZdnl+lMIHTFcd+WDnNxH8P9p
UIKNxyBR+xOS4rN6fkbPoMI3LJ3U3xgQXiKvH1awWyr2EJJTyiusdVE8E3v4zFjbqB3BCqVjhosF
665OkRRNYL/Ak4LynbQyQbEJLj09jQGrgnN6MgH8pdOhHYN62YTSRGcWFjzjAlpvH4prLVpY+Lcg
fKmzyJxpFYdLT9bnRb6hBUB/RwnWp9TlBrb0Awk2xt4JsB/+mk1OL4Usqi+9A7akpEnH3uw01+2U
aBCilRN3OK1Ow6NxflX0JRQYEM/QVKyRoWqzO+SP0uuJEM4p/XbSjcXxH4cH+dtIuHpjT0FZXEy9
qPeiJ5xWMYv/Gtb2BdkYkOoPAoStelerjyLW5HpaWJsOatAf4p+QiMGlNKbhOnrrwm1VHHWC0Kjp
//l9rF6xA75Wb7odSOmQWCNTui6sdFaXicjW2r08IziOqUvAjyc8n01bx5IX7eLHtne1TU1vYoXR
nc9HwBTE0GR9yhagLx9beUp/y/rDDvT3j/avBWa8eWDorFGs9XVv/5pY1VLycdx0zX4w7qtFe6fR
954QloT/v9hn6o2l+6cWReFqf13uaukekD+IrRgZq7S6A8gP1yqp9uOOOvQUbKodgeWc3ATngggW
sDn02d+/75dT+Wp2H0tciDZRoSAFuVpILCOXk7aX6n30if8AeDnxemnnWO/WE376ek/wMjgkAo5M
LO5L5sXhQVnpXnHIXBLwYGo2AJhIw4bhSgWbee8dLAHU6BpDQkr+CDUvm1y7bFW8j+XitxPRPCiN
npXD+VYd/qdKY7yZmkpDmsIR0UFXRzHh5Btqq9CvigJ/VZrMSb58CMDNF5eNdGb5UonfecsFcdE2
1K2EYm/lwTyuaKKKVBlSnAalAm0rovULa4ikMXWlgIaQtZmJZDfOVic8LFSC0i/Saf5ypsYaSSF1
DBpRXUg2OdwuEJ3AAXhWveyyQfR9DHglPaKidnJJ+uikmgq4ZX6q54+u3XURHXz10b8Ua42GxUXn
jnYkMnhBSDiFAA+k4xDclrf03l+Sle8Pnv4pBUzMY7JGO3XcYfw10CNF6Wtf0KVlmRIxI0Nm2ifY
jOQ0PAgZlrGKEOWIZouPTMtSHuSC+CBQ1ucgdKlLGryBPUV5IXGeAnRbCmR+mfZH46PPMLgh4RLe
aEy0LUTM9vyShC9JBf0WDQWxGXqO/qNE1R41ts+yPZBKEmNkqtJjw1ycJvcnYWYSl9hQAhIqArng
Z3X6MEXVuK2peIbZcSBpNSPhckS/GguLZJ8cxkGhe4mxHEBXdk3pmCSclOZD0i5NKkxA80W1mXI8
SdgDEHZjANaU8jU5VfcxEl44rBO2+EBvk7naXHDHyLMAkZ6lDjPq7kEnPujAw8Y/ownUuRacnEon
+MS6Y9gh2R0ws0HOzqppwMfWYpOOw1undrNzXpIJdl+T211Qr6KuGsbndXFBVmLeFEqML+zVc7U4
cKLLxBQNBPHqhe70Xk3V7iwtB9qnacQ4p7SGtaYe2LfidlWPRc0ZjlQaKf+oOnorw43e3ZVPbJze
dUTnCm1yhhbl8+udSBGJaZ8a0lKLRLzEEf0XpBhmahc9iKEaghekbeU+l8uJEaULuT5ok3mpkRKY
e2rR3tjASj/3yoaI+w8DDDpVDo1XI/3SKEneGL64LJu7Kno1zfzOpE/uF6gsCm2p1zMLGqCCDzyi
dECQbz89h61Txf0ktm41Nv+xwBjY1Tm0mgZ4Dlr4V+9dqeep3uU8H9mDyBGJMDTjjZLOMz5EwVkd
hVOA6+v3ed4Y/9jvw+L7Za8OsXF3OSVjDPe6IipjL0Pd/bysWnkW7zoiPGsPYNDGYo9IfOpYKejf
hXtz7JUFH+Yf30EzcGfQj1qZmOKXIb/W1voWZxPc9vOMdv8GZu7KgNS1SpYSutPODh/9VetYezhy
2WbzanntYliQKcdBlKnu9fSE48MxnCGbSztzQzY0wX2jeu/37/1TLqKgFsFcNpq5KIV8le/+mubk
8KT4wkkTlyK9+CYQKcb1DzkkjDImRFykpzWCZlHSmwSPkskIgnhaqhzhsvM8pmHw+8e5MjePr8b4
cUxJGytoGqaC709fBcnOIA20fTnVZwjBu2Z0+EkHtd2ekll2rxvTjDjOHehxApSQm8ULvVz0nKWR
qhtrgsesKaEg5L8hIidaYNrT0XnXzvu+d03IS/EyeLvxkcfd4veRA5QNyoIhAn1ApHrVKwjwYten
tpb2UO3Gyfa+oy/tsToUgVNXtr5WUIBuzNN8WKs7cu0TfyLdvVsEOtBMIbe3cuMHEu6Q93XvdFL1
bT9TnoeAEGxbvCXU/EcJmpIXVa1RNCpa6pe576/HLXVqXKeBcNnTV0AY7ZJTeF6c3ZQGsCs5GO0K
ddHdqTP4r3/Uelm5nSdsz7vu7rKStiRQ0js60U2icR06ymmSZo4+QzNQNxMCS8Vsd6mftHudONnO
I0zsgqzb9CSwzk6kMrGn+Myh3ghOnb2N2E1rRiO69xemQZG7XZ4RZ4NBZxNOCzB4kqhTI9165IhF
qnA+az80cpMfWV/VxaV7YFsBCv5Es3cDwl7WdyhuEFaqz9lS8voXmqV0qAgKW7SoDScsZUsEuJE8
pSUByVlcwin7xEtMqa5/QDeY7DtSfDi9u4ZJEPu03JWr/N0/JJGrTVv6405kzQGevXAZlCuURFVp
qs9pbgQOSSsI1MOZ6ZOeuOvBkUfxSsICGfPRkEB6F4IP/W7fknsy0ZbmMDuDbO2B7ZIHPW2yuaG9
mH9Ii28/khPS71kF1lKxiQLUacPDXDByh8ljWJxcEoSPiceJIJ1P+GJQNV/6afBcGrPovMmdDLKy
Ld2hsp+fSGDo7E/tI9dmrf3eER/zmMw9+NkRAoq30IC3BmOsOdbiO6RljaZauETpTLTigsATuAAo
R+ZNPpkHbuRuWKPT98wWd1+lT3J3jiJLvlcqhAyMgWz8URbnkXrZ+zTska6veIqUDB59hAyAafNH
IUPlazuRO+xBxvh3rB916Qmu+BDcqev2LSDjnXs7b4VZNc2xg6ns8HKsWHSEpeqlfEPamQCJ/CCp
yFgU2qRaIbPKbOsm/ONnye77W3K1Ig6BosOKFNR9urGIahSnKFBw3x3rbqqSYbELVrB75uVl1fR2
5aUZfRWRN2I+3Jqd/zG3fHtdr+aWpIi0WipFcSkpwcin8sfFjxzplJ/z4B3CEy0S7OxKNe3y9cm6
EPfmO1Lj39qy/OuDoO2jYI9HiBLK1a4pKbPebGt2+VWO/xpV9okdwkWgvAg18KQ8AKevDDosLenQ
dtg8CwSd1V16o8D1j+YGCkOJzZuiosrCpvd9eRCErImbPvHXULv6RbsWJtyX7G3s/u84d0TrFIQq
e+Zd182kz2inkXLVeZSao/sAMNFE+UOKOFV65fD7IiD/c2L9OhSD5tARQV7dIHidlSEEMTsVBDz1
nXxcY4J5VnbyhlqovtbJsPnE3cz8qe9zcSG80/fgcDPaOV31QZujgett4Ppu/4SurKYfByHa9p/z
Y3s0ltGy3tfrcKvzZoau8hhylgQHaT7jCmGbVh+Fqb7o70rH39YutvaEiHgCD+0eOHGzK1HFL7t1
PaPt9up73RR10h6ttV3yb86HkPBlT+Ml3uaEP9sUjbflakUI9QaM3iQ4+qi25qCCOQE4ZOnZ0PAn
xov6HiyGnbrj2APqmLytKXotR3e6pzM5hm8Eo9qv4hI7EQo/ZQ3s0HfP2HeQ5U4y20tmxeSZ1Bz9
D1YOdf5au8+ERhgPzUbFG2o9kxI0OT9kG1jdVCBFWyArqbGHeTNB8bMig3KSeYZ3nh5P22Qfv6Qu
e62tdUweRH4rcklFnCEdnKC0dhJ6n3QAEaEfI7d8ExbpfbbW7/Jp9h4SP5rbsndeaLhAyVqn/TC5
EM87xmua6+CBkgOdSWjQ4Y63bGbdh4RAPZWfMnfS9jecqTjOMUMhWMRGGx2EdfzQT/Pdec2XWBAN
biziGWCtp+BQLz7ZLT609v3lIXf0xk5myuLz6G/hJSF5BIk9pcXvULt5Q+2FKxzc5SS/sVkBNfhz
tyJhesWnzfpvKdddt7AUDFWpGm2fUK1IvNpcstKivomzZzV+VDlCnuCsLgUbTAgxEC6JgIAhz/oR
HAT1Yl9m2nPapXoHfLz8DCElkGofzE8++EA0Z51XvYvxY0aldyAPfXHpl8GdNjzq5HAetpLTbM+P
kohs1ctZtpJFviZRqRSf0pdExnWxb8OnALEFFo1ZK2OYeO/hPWpP/Avw3hRc0mBb2xpvf1D/qXRK
uAaRhx27qHJ7GUhvETYCuay0vSOR4IKpKozfR5Z7dgmzhP/WSl5ObHS74QVlZkj+Cup4+ZN+/ILW
2LtsHjNsEqxXY71crd5Gt0o2XoYlMxCmAaUbzKKQjda0DAMa9CUmTqYbS5pWF4pg+L+79UAeQLIk
MyE3KBnivI9NnjAVRJ3MXiLu4ink0iXzJvIIV55XhI8z2hmqC/MecOoaxdPpEcOnEn6Q2KdNgWDM
6c9KlJFElcIoHP1L4f0PYe+147a2dd0+kQCSYrxlkkRlVSmUbogKMiVSzJlP/zf6wznYLi+4sPay
N7xsU2KYnGOM3lvHl2UQASWaNRknFTDjsUVP3+AeLIvpTnTD8f1IX0XbJvcN03W+tLEaowsvinm/
CAjyQrYMW7lxmnKZ3pL4ojYLtXGilnAbT8jNsCA+FELYAc2E9lwZnzi2hVn+lcxO0a/ukrSzQnDD
QTT9YC+RQtOsgrmPNfBDnBzD3f2r8NHTLYCj4wVZBcFWmadeeVO7121Ocvqy2k7PrWrdXzh3GuAi
QJQ1gs8FHc6JfG2Q/uZetD5AleKVK2kOCWNS6nbC8flBEeBPfvHjvblJ8WEKCyDwIjoriS5ZUfzR
FZZCBFbpyOkVPSFRN5GxvxM1qTjYZyJCltkYemG/RwowAtbFBenFAecLf+4e8VMcW3U9q8oPAtXx
GnPVxng7x+fCXxA+Go4B/YmT/TA96IG144OVS9hIyYkHPQ/fl8rO9W5TFhDZbEvDcvpcqnPak+wS
E2nPIXOi7M6YL+RmgVpGeiXehRt3Jq9sYism85ZGM3dHfOmT1f1XvMBXk+JkrCWShUyWL0cDv1bO
Rcnr83VrcIWtbt+ymi6QTIsIYFWrfSuQfKCRmFp4bFL5CIYMneqtX7Sv1E2B4qj6Ws/tvLYyzQZ3
kmbb6Whks2PDg5BuGOT9ZZsezMFkp6Uc3PfKwG5ql714/+YHXuNbbBJrye0OogC6cVFly3DYhulM
11lXzC7w1MbV1DO2HlxEAMGxonrdSAHmhVwhtTyqISI8r7cdHYOStB02j1ndOKliGeu35hRdyDhr
qolZAR17oaEmclDJzdYMiPRkz3XEQjQmOJNPYuIU72gOVAeuNsB1uXUznk1E6pvo41nZwbnGQb1I
43WovJCoNvBWWHH0HtVBJm3vsif77gMfETyvxu0S1yetm8Dkxs01DzNRj0NsOpMS3yrFr+aqCp9x
bkM2qcJ1w+u1JHC5v4mGo6HHaczkfTRm3SY2qeZLXkclE62NaHXInG8EQ06adXjsX7pf1aG58c5p
rpBRpFW2rufTncyednG06xf+qnTVRy5jnSJYT4Y5aGNyc8zkAGUVsL3mBOdp6SUXvOUKWDImQu8y
VK92cilVzYLAWAlL5a1jz40HxtZLiyAm/qAk2YQk3T1ZZC7oRcNqSvFF/PFroy3rBbmtFWMpZ1T4
L1vN/fc+6Xc74VuxLDIcQlCvTeGC/lZl/E/9OXlGWi6pUXlE0olImZJA6udPbCrgtOH9vFef6AUU
5ofILJlHzrjxrcdeuOV79hcxa2k2p2RZsoSjCOK2L98g+9IwFrbnz/hpwRALT1I1G+dgex8q5GJC
2bQTN51HUGtq1iy09FjseIllwKMWt6aL54/Ys3Gv99eXlGVDZkhDzor+rZeUTHIt95MwOCyvKOuP
SrkcZtooFFFuyIVLjB4/tE1+m3r+OiKAU0g2zLtRDP+5LzaKR6MNaSwutekJKFZn1Wy52hP9Gxzh
qLrHWHbaViL5jD2WQPWH8sD4u3umi2hQ/7/jT79NFgo9l+9ZM9w3wmz4ZKq2Zf9EnHm2orH7KyDI
WbyQgMLcuVoBPUeu7eUmwuDV1XDHn7AgkBXsDq7uvd5dqvuDRNyHvpXZaQYON66V4wEzQzeeNSb5
n+wjCSlZV+aodasvtc1ewgodXiReOO+gl2sjAOXEQmOrDo+WidQtX25GDRpyaLt4TzDVFLP389Pc
+EuoJWjTsZ79dFX+bqz+eVa+NbOmRRIU2qMN95MlG6XnK1uFCNUq2SA2fSAoUzk9EI+CSThjoc5/
2OvJ4n/dh9yEoNuo3NS/ABRSp0zukgGjsXBlzfKv008ZCEDBhvf+lR8uxkpbYJvwrRo5oroWvMFt
bFSInPQ7vBDDRHntjpHw6BbI7PjkguanYlEslIVwIAH9xafGMcZ5I11RBg3wxSxZcVGeWRNr1llT
b4UE2yRiyC0PWMJYQhfF9rklfYqsoxt0exvqKO1WEnJTkBMgQbYMCYzt4zC5hLT3iMVb+AhZj1gK
ZvH7CL5HhYUZf1HvUwoKUqa9MaUEcBgsP1TCWAepC0Y/UGZDcHESj60Ya5/vYESYhYv+lz9TT/Lx
+UakR0q5lc/yI2F06C6R1XsJmSddaoLHn2Er30bv6j5bwA4nR9u3gzXzl2VqFS+4Hix5HOfRkqld
QqRR2nQfvs085UX4lD/Vy+PL8KYOBcECxZ913z72BJfG9JPwZlj+W8RsYU5SC4ZiR7dJFD2Gw4LW
X7Dw3ecHu05UxrE58qHEGdCF1jTFzXTdeNJrexEwHiDNu+ABcbpDeEpOyEoEV3TKHZD9T8jOaBJm
uS1k/HWPBY7hB5yfflUcyoXi9a7vQkGz0hmlGlvbZeEoM2pWlk3eNuyBEYzbR5+tcEtEM4yzuYDH
hvck3HJsnCOJv8HfzJfTPA2Qf+xKZworXFDz1E632VFYxjZpgF52SDbRa9SY+meET/pQv0ruDpnt
S+TheS7XT5cdIKY4faWtjTW/r3AmxxYr2ODQBVv25vsAiwfiX/Je0BvHDs7OIX+dDNbjTZ2j448w
XOC2qGZsKgBQmO08pCR72QxsyaT5Yxuu0yUxpQ6BbDbezt3w1u2mL0g0Wo9nsftMVoTgHNRZZSui
mZ4MUx31uGa5pPk2442YHY2Wm1vfPGzBfBvAUQBPsosZyRPku80D0Xxe1Y/+TAlBnjGnZieF42aD
YGtSaHm6f2h90N74j7fKCEtE9gw8D5Pvn2t8ezemVZPdy7Uhf1WT4ndWqVRkbt98xNCDS32ngYhK
ZcE2km3cX0V9e5cks+yVnRquGTBP4rX2kFxRbPZKoLlqpM0FK4kznOzTrTS85yDXhohNfFQsJaY+
UftcCIEB1yP/ShOvorkjRbgJmhX46konhBdPp9SQvZhw5TKin3JSqsJw12Ac9HPWBNIEx/6QBpI1
i8GQcp+VT2XWVms9SNeBWOOl9L2CjmyNHTggvukeJy+N0nuN1tu5XNCORvOAjunR8DQ/44X6mO7S
Sp9LSDNb9aMEOPL0+2VAAxfDxymV2tfnk4D3sljJ8XvV3nzqmy4yZXadqPDsbIg9ZbrOJuRY53e3
SEb4D6bFApJxR/ds4KZiTh3lc2mIFs8BvzM+2skjtjsoyVqeQ6fkOk90TxMmVjEanMi1D6KzWGBG
irJZ92ysSsbm/CDIN1ZtUIeIVyHnDiKJ6c28L/tFp+Orr4zlvZ1PoBeFJIM3k08Ne/Q4Qm9UOxDD
D194G00V00XDQe40+J6J4UqFTyfm0D6nB5FA0UalvRQpGwnjZk5QfNUiJH8AXCpb698bN/Gnu+/b
u6yrhzavgqxeZzxVvLFYPF7HaKs1y4ojteZjYgqfNGNkOAkzJK3/Pvz/NRi/73Agr2Fsp/vI0PTb
WDDW9Wn3zPRmzZprXXLHPi1Da0nzwsSMYatrxay9zo1PgyuxjhO48TioXrVar+kZ8M+ltZZkIrrA
sOzT1LRri3a2uVxWbmvtp+by67Q82Uub1ptjL5enwl4iUDAvy9Plslx27qW3klVjK+Za45dTc72+
rPk3W6Tg23iNWAfqPouQdLtwSpvd3rV1a3vlQJsFXLPKTNMyHXYbTmWec34P743d7LxAu7+bETlu
0awyd74rLQ644TXHWXx+Bmg3R//r0/ysPHHGztWhMbLJP7O5tDCw4E9Q/38ylFu0aDydDQwWfiwX
/J9NwfLpbDbW/AX9hT2xWxoaD5umBpUAJYm5DNzx7P37Go296G9XSAb/JQEkwY/KduPP9el5l+sy
nU6pOSqvqp2Y4JJ8qYIhAsrx7yP95sJ+PxQeCjQs03Hopo036/9UEU2YRg/ikbU9z2XSeu3gYPJW
qhnq9uTVgATCxG1G3tmXMtM0m23CXNh1S/Q4In17zUThFUxMv9s0v2DeTWfoM0YrIqZBeg/tfDBO
yM07+BHRfN64JbJtQF3v//4O/yEb1RXUqVO4xHTjpuq31n6hMPyf+qqyzy55QaDpMlwQnUclzua4
IwFoPd3cZTc8w8EQtlPfKU70mEYTIsmaWMBR/P3wjH0LLfw9e/3fT6R9e8GocZ6CAa+zjRpvCoO+
STMmP1a/k4azcvgF9yapfyVFf3qIJ4A9rG/Xey/vwRgELfhoEkM2Tdnb/z5R0/+4rxRcFOooaEZ/
ZXyrpmJMhFGm9NqenF2658BWyVk7tjXDMu3jni+MiU0bRZPX/htN7GHZpAT3uUq3muIpf30O2OFM
qVoqyk5R7CE7MtZSwq/72AIAj4N262u6w/s3KX/44P+1ZGKMxKI3vrKZaH87n0r5aPW4nmp7dD8+
PnAGvE5Cm381xfS71G3pjXcmYJdIXjX7yQ9H/1ugPS6WI9xM5onEPvfnI5JORZExby0uIeVO5F9P
RkNohpjU9PdrF21a5YcS8L+/LRdpNO3h8v7OH+n6kHG+0ApLqbXDfJsMSyn2jG40RELJxf0cjpAW
sTvSB0uz1J5UiIz8EdT17/vlt4732+Kg4DdCGCjCoAC/9+c3zx96gXsFY4fyWeuWGjBTaQq7G+zq
o/ugE5y85ieK4WnmGEysLcynjWDS2CnuY/xfNowhfqTR0i+qYYCFzHjvwJxkS/ItZTF/XqUV4TkA
FRrnhw8u88G+f3CAv4o4fm6Z/sGfH/xeiXrTZoG064hfyGApibQLqBDlw2OUKfnepEQBvEkidhqo
Y6fpK2GcACwI1SR11nEfJs0zWPVV7Xa8ADv5UtJiVAzggi8dCbzVw6260KtLHgD2MWi73jWAFqv4
a0KqeL+KE+LIV0h4S/WHm/E/PI26wu2IzEQTUfV8N4GhEEvku/J8HOLYQT05hZS6RwVHbsBZ+WIY
TAXHCl4aqNzwrs+ZEMDdgLmR0oUyQ3gaHoqQV4JIooXhO4nvoCcGRkgAWzdawB2YB9d8N5xoFv77
ovztvuYJFsltGvlWENK/7zuMRB8kJdF5Yujm1p1sFsUwE1NcUlPQeRGQO4jp5LUIxPC1/qKTqVeT
vVb166EP2NKCJRhzXafGDx/srznO+Ll0IpzGNClcTN/ucv1xnwy97AebLt/XwKEah5hKWV+AdBh+
ovv+zi754878drBv7ypRbgFpakq0YcjgtJ66D1+fu/49WqZ7Y5m9iXa3al6H1+lqetZ32cf9hcZw
dHzMpMVYXT4W6eVz95jRnZ6PDTgqRTff6kt/CRiA6LXsFrmRS1jcDEGs5x/i7eMlOQofz3X5wxbl
b3HZn1/k+6o4KRIjGP/dJNkaj4Q0OU/9Gacvy2ZpgV02PD6SH6wyf7/ofx8TMqMIxRsU5PjY/89m
ZTKZ5GL15JhBd5RaGVzDrJT2gvQ2vfeOyFtojG8HK+JjpAg6Z/LRs7lmP6IHMx/VDW71eOroBrbj
hJ6FnKyV+JAnCzXa/3Cr/7X+fPug33ZVk9ZQKL241Tk5j9Id/frBg5fX+s6SHRRMjAp6rSyZ6K3F
KDLDobaf9Q+nC9vw92UQIRpgeF5a6L415fek/X/Ol5TXWpv3tbAb6CsVC3wsRen0hAH0pvKVnxXV
iQ0bw3uB/m6kx9nBsA2ofVYdRhd8R7+Xlymi3Ho0XPAAlpvp1oBSBQDvo3nDniNjjXkVW1QAqqNt
H8gKCX+LEWaZpEP5s2wBAYvBHfmf6ZGgG5QOoDGI2Gg7S/xgYdJfGYnTau4IhiSSODGfH21uMoof
Y7OxSuLAr22m4jA1eN9E0D1K8F8jkQU177iy4TOIrnAGVCsux3DA8hfBz3a0XDwgTIDbKK2WpHtE
b9gJraS3GGuJCnQqmzdoTH+ssDm6T/JyD/I9Pz8pp02kVveDiCxEtDPK7E+6RPz5QfCQnreyQ7Kj
0TukHzGEKHBVhkfedA2to8Immvd5eLzlmTlcgWilzAhVRtZ4lXQ3dCZzcdQsZLOBlu0Nbwn+6hc4
RW/PS8Cw6hOz+WdB/8UFiTNvIIBFFNzzlJNy5N3OPKxnygJaoXYaJmzKiEPhVkLow39S2aH9Ej/v
zKQI1V1Rxf70xP+1eWR7zZPH9howGkSsbyvX0E+CIB24pyf1TMev8cCA6ICjJ3Pih6dHHCvgPxZJ
8GsKbC8ZTbFIifrtOa8qI0kbHxZB5arr7jNF1WR8tu/+rFvIDp7yVXwAryt5gsXwwibxwCTrjj0G
yYROCaWdHoH99WRb37j+vlgZl+x1Sku8dgqbRqwtWeuP0Qo+0DSVMIB3WMZLK7Qnm9CF8vKK8s2i
BLUQc1DxwLAwZ08TdcGrQTJnuUpX8YLGOHo3qsW36iTSsqNStegi0lvruQsokeA0vddkfWIUBfEN
2eSBjoxUTy+ZKbb2k8T+bzXPtzP27R0WBbLfy0JVrwsmPYRx17/yX9NthkW7sNU9uzBLA3AeHUcj
xS60k5ds232pp2EVHerThN0Z7f19A2rkgA6xW3GfSqIXHIZLiOd9dv9KT9VnjWiZxowZ0/beyzNt
/nSR4qFjqd/AR6yEBfEhwkL9MlKnAkZFpbxMPlCrgLXr39g+pdjoX2jcVxO7hza3VE+GPq8PUzYv
Z+OcItw3wy30vOAYfvCXrQcrsPT5A9lJv6gID77ciXt0klNBvMCMcZt794q1RPzqNd2WSB4qCyBc
Ny+uENkKU2dmPku34pHXOIjDp4es5LXYdDN56f+w3TT+635VJUWgXp+y8n8nhxqREPXFEISb+Ndz
Fb5q5CxaIrKjp41tLf1FXHznkr3N7dhi+2Oqg19hJ9qgWKmjETlpW+UzI0T7FWqIdf/IL+1nGNv+
/EFDgsRSO1896P/3W/8lTs1PZgImC4r9WGFEll9A0FvkU7CEmuAQ4JKYc98atvRwPhn+2XAukdgd
YRRb4gtucFMw3x/Q645oZklCj/8vN4FS2e4Y0v5wZv7eJXBfooRHyMWuVcGB9ecbuzYq9SmVibhM
42WEvWPqv09yD5jMQKj4Sp+esG78e/X4e5mC9Yscl5RCgBawA/48IplU99Qf8Pnd5Rsyv1FOoiF8
/kij138f6FvkDkU+PN3/OdJ3gbUYh6qc+s10mfZEpc/GYK8QOY3id7bO6JW9kF9HOwODYRTZnCNT
fjTrOzxNEdIy6/WgzhLxvSA+TNQ2ObHsaiUfigwH3+TuRiBxlWeDYLSdUGnGqiMwmq86AATPTXeP
PTlWfzhz47X4c9WFD2wQ7wgBF13T991VJfehPhUbeVlN1lOd9OFnMROe+k+3xH+dN5SPFDEjnJwQ
7vFp+p9diSjXItETzXMDvKzbNVgnSUc76bOHy7u3QtdMjAxsRUZZyP9+wUxQvihqUkbcr/JeiFk9
kRKQ/tys1Mp+XGlRLtgz9OhWrupbt5Rey4k5oa2umSkKCOv+ZZzR/Q5nVM5PBB2w4SemGFrSG78P
vP5Byc/RjGpJORPzbJeaowZzZRMtysZKRib0fU3WnDZrLwxL18K8XsVvua2NCr63+IXuURei3KKs
nUkzwLcEE/Kkp/W8fti9jRwH0lLsCBfE0NfkvV31yN54dsc3yiV/mwaLmMEuluEMECvJrtSjZuLi
ihVm97W8KR6m6mSrcE286SZ4ldFTHUgavR81dFh7bfpDKST/tXHFnoUqdWwPqyxm3znRilDcpQaw
ypaEGRusnDiQT54n7uPeL/qUHnz0JtLoC3v0HUil6RkXxbYRyVomclvrriG8RAV3mc7cJulw7raf
eUVSBeS1oH4t860gnifsWAwSLlvxPRtYyyHHKGzTisZR3qrkPGjpLEJ1TQKgrM1roh51BolFfIlQ
J2v5+7+f4v/Ya/z5jb9v1adG95gMZbjtuA2JEjHCQ1lvFXJBZIQTDMmUE1wk6Sc8+X+8sfEtERIg
SBrSBqjYfz4FwkTAe16TVNoFRBm4+SmskEWtNTh9MA8rK75+yNHDaiAwkzbB3C5ZIsW4i2uyHhQI
U9UyN9yYtOVw1vp21sw19acn9f9eXH8uCSzf7MQUCZsVMTHfPiTu2aaR72G9NubZInzNXg23PfLh
qozIDYeNfX0De0+9XrxRUKloD3jLanaJOiE1W1gBnzTseMKVwGbvQNJkjSl8MJMLP/NA0xhmr7UR
NsnE5H84xiXDzucJHVl0OVQSH+nH9A3vQf5h7O6USCRY8aQhHoM0fGvn+hURabDMthFBhS/iEmEP
Xfr9HYXhNb5NMucJbSxZ8JzHCGalbFGdozWiq246qgCnuisjHmQPGH7GLQCsdRzAMpoZKinibqls
5PTwVBaqjtZvji8/GDypnxW5w7fP9wr/hYC3p4VP84EYaCUMFltH3c5UUjt98+EsRFwVqkWsPP2v
dKahxPTqTUD4VAGlbxzKrmQThdO84TRNZ8WW1vgJKeBX9pZ8Uc0wl4NEmGOIPxiXxu7c6WLiVq7g
hYCJR0+DsIk3EmGtY/geRJqx5BLIeYH1X4wag8XjRIUm7VsmuuVcWdDBW8uz02MzcGd3RbOBvU3X
ZcLvRk85y5l3v5WnzkVos5bX99V9haaomVoiwffFSpiMotHwNX1vpHHr3ZuqNx2xGKhIZtkpc1CW
zSaWyi9VI9FlQqnHQ+9lujk9U4/nt+nYdLIECaPGiQU7wwY7It3cYY406SrOSQXForCV2vVjP00X
yD8THbevTdABL1DCL7XQQsNYLH1XfwuO0m4KkgUqj/X8CCH6Uwp8PMYYkDrw4mN8C2506RrUBiS/
P1yEAo96m9/oB4716BWRJ88ZscVu5GVb+njcPbhlrqN7/UykW7TnsBkuiZdStbq5/0awMTeZTayr
K54jr6aA4PPyV8wSm/cYo4Wj8dFe27U2XwDqngtcwNWwUN8NgPv1tTSLbb6fzmUUNrlXUFRwZ8L+
N5/uk1qCDIfQ0nc4Tng5lemoMeV0DcOYSSmex+VgH+1RkgqtU+MJGY9WUM/iFUJdfav3/QbGVpGZ
8pEbA9NsAY4KRaJmoWRtQU5ALA1sfGcYXfkTdM1BeqUQppkx6maDRhKt2mT0Cz0nVs+ZTucKrcJq
+dwOH+Ux8oyHy/acq6b2Mz4eU6GnyFcAyc4ZuIafkzO+NsQInJ7tZNOcYQBzxoN9cOUv7Obhy3AO
md+t+aGS53xtujdPhIUv4FX7NX+Jcm6PFPzKig8cfhoVURkAZmgCfNAMGJb4ZXPqOt0s0NshSDrr
IXtr01h+aG49S1zesCicPNxSSF2ddD+Y9bq+9td4rt6yXfNVbqT3WpwLTAle49iEjD9tTBCeauLk
uj25iOM6ot+yhkd/TfqdKs1y3r0Kci9uDbuehTbu6Wvy1jvZV3lgxRte0Teq0JmZy9vZjgjfblGu
Jb5ZYHGeZOCXHdfA4VO23Xjmho/uDB00K2acV2YuvWJnWy13OJH3wuPadQ2hqIAaTakcv2l6NA48
Sagx/dBhgfNbFtU5dzjRNlK45MkNFNuYzgkepiMy9e26dSrJ8VGQBxYL2NOgo2OF5JcItnDjFGtc
LPv5whI5ULqN/2LEWkbOdCnnZrmGieoJJ9aq+w73OquIOtO22U52eE5i7DvVgrPgPmYTp0EYaT5B
nFrKJhHBzHZLKNEykhvoJ16/gpQMFg0tz+phBbOdyEhWWpQX8VpegCzTaZFeHpxviTw7r6Lx4TBe
MkNEDa/pRd7Wrr7iufZXwgv9FnmLbxi3PJj/xMplG0C6/9bQDbGzebCrX6NLvesX2qlf5K5yq6A6
F0QbzEqaot268Kpr4vjnjIAs402Bw8hp2UvniihJmKzoGI4y976nvAuv1d7PbHHdxvTISLART+Kp
fxXXJY/K/ul1SHWuNZoaNJSX4EJsYYI8FaYVp+mTcSdLKCIpeYMV4jZcVQiqz+UEbV3nQV7f6G6/
ql9Q92wM6GrI6rg5vkTHCs1w7x+ovnfQmlK3sqTIygGr3nKUXsdeJydAWOVv5U45EYmhnB47efvc
xK81XZ4isQEQ84rYSm69tR4vsGWW7TnboM/e9BdjP8p8fHOykPBnGCrO284VZrBHaA5YGplhofPY
3qmG493Uy3eszZtyl7syzOl5uIYHPT8hxwdkpxHQm61RL0n2qKT+jKwnzGkYJRSmvGec3CXe2ulm
sZtYxQEh6L5dItxp3MmcRhVthX5O2oCw7JfCB42vjIXYred3jHTU73SwIdhahQdrs7sm/MJzTldt
9njhUpqrkKELxT7tk6W00m7+Mt/CDVhSonA9eAaPIk8aL6l9jItnu5FM0UmcxxumevfxVr5qHhMm
O5zjSt8C7dn3HxN7+lYDDAKCrW/m7XLyVX+MG4t8FFLTL39JOYB6Tl9o1Fyra/2iLiHcCewqWjME
XP40o7fhPXhLXwmDGI6pK96E5XB7esOtfGmOzznlGwEdc31evlQzMnVIXTXTURDpHybB/HkDSsGv
9IY73KKX6oYnEJ3x/faAxE/bdH0/ThIL3XKpIJO3CFRAcKPc4rdso91iXkj4F/EWKrbu28PNvyCQ
bq6jUq8D0GoPnZnypvisno4OlZg9CGY7dPKQZ3gwj1licz4Lg8k3fg2r9ZEomZMxkN5Sz9xx7bb9
GnXcsiWeytfsELvN8b4HVb4Mb9QaZNPZ/gblUrTtWqfgLdRZLcv5vls/H3OSLLR37ffVKMkSOTD/
bxfq3IBTg3wOPrFZLzzJ5qyhabs9Lli5c2751MWBuc4i5HEJeM2rMK9mqT2835f35cTDhOnIS7zb
IWw9iz4p3bhb/JIdoxHGSQOVR5jdYBZYz2s9sZ7GKrvG2+bmn6trgWDx6UWX1C1fjBtXMFzKsqVg
A+EuILLEqT+oJ9hA4xCoX9Jd4nTHhjiHc4kG5qMK4P1YjWI31/gz/izoMM6JVODSccUKxlR0Z8Ov
joijM3lGXuzer8JZPuNNVc++MJ4aFgtE8PVL8Nnyh/bTY+b5H/kLw8NFsi6O4hEDfjV7Xot1zE15
4zIem2v9VR26q+qb2MEFt9sIJiHo0GCiz4HvnB2JZxrho8GWuSlgoNvz9nCB/jj+cjiNS0yyp1vc
RTMOrrvsBrmnP5BwkzLCIKjmHx4zHhY655JZv3JRmpMerfIdH5Fnbmu08Dq5K5xyy5nlK7Fwn8fb
Y+6DTwrchuYqCeMDrfIe26pX24J75kw5wJzsx7Y9T2j1faTFDEgy9640H26IEF2yVFkrcLjMcWqP
xa4EXnyK4hHN45wo5pthd8Fc+6q51GSiMR2YT7e181yJi8q9U3foHlI6+vGnFsC6M4zvLLdzxQX7
2fUdeP2+Sawp7jgRrX1DH/eVOJft3Yl5lpcqCkgk+87ov+ZtzFCisw1e9r0zdo8VKP1IlrnrcA/N
fIeHECQRfrePQXekzeOUoLuWrv7a2OreJdg/baIKtsHS2IYL/DqRZg47OaBBj/q3uU0XBtcm3fbL
x1ZgB4cG5q3+iM/9od/7a5Qw/65d/xpcjs01Hbs8c+CpiAftzxJykGRqZYmsnix9q6elPRUWLfVX
xSZpI1e7fx/sL9XaHwcjfOLPg1UhH6HJMvor2eYRbnCpjouO6P77KNLYnvur4vz/vxPT2D8PEwfy
BCB33S3jdBPIXvA8yVyOhsnNSLmmexD3ntIrZHYdJoZHTrTZl4eg/FU0QNY6xNZxaSst+47kmMeh
K/NIh/H05YdPKf39KbWx34vtAhUdraw/P2VZZuDjuqewSlW8qR0BFjq4/VTeV/hd7mx+B80cUw1U
WGEPXVo07bWhnQMt7Z44RnFrxPKkh5h8uWoJ9Mu4dNPup7Y0VPMfPua37mt/fzZPOYSsI0WVrYug
9BJec0K5CTPBZlx659Bk1tSA1yTIHBADFIY7Crr2IuWpN1yadAEU2Co+EQ5zzy94hg/P8KMbKWna
VQk3LWpPCZPi5OgDHUupzhtX4e0WlZGn6HxB3NVDzfsvfG6glQcTv3DpPZkx4R9tlq+kULCrnIQr
Kb00obwSur0hgKeleXr331OZ/rf//piqpzYbnDGmebgfFNpNBiJWiZIPsonaWRMsUBLN7BG8EfQf
xK87anNqCYKvwZ+uIIPWVC86fHN5q1MgyPdZkHWXChpqw9IxHiLG7nbvl90jtAt9nWmA0xRkuLSs
lW78pdBp4mRG63Q2+NugFb2Y2k9HVd0xetZ0b4hE6+HX+1a+43lCCCNjtvoNRGf3HBF0h/O+p93f
BRNbKWECTJ2EgwhoNQx6C8O0P4AbZM7pKJG4C/SUXTyAfHAh/hThTytBSuCTZvDyM2L8EnVVUA52
/nGIiQyCun4f3Z1yZ076m9qXc5lwgkT+VeobWbhqgEAbgaNHyLpCX7Z9Pk3IEIZ4cmlPzlqAt0cJ
abhktqytn3CS+KmeEOIF7GP8IA8QQ2Hv22RlvHYZHMhyLSglJZxkZdNoXj1xJET3mVDue5kNRvEm
8LGKYPggO82r74pLB6b8EJmJGoF/LtK9oFanQa0sOp0jcSmL6GNoxQyoUotsJswrL6BFLlLBJr5v
TVJx3k1bAuf5EzIvASbr8LYiZRVUhvlgKjI8GLSWovmoCAfmd30MWCIon4hQfurk9QBCwJYmBcI8
pd8hPt4IG7ESoCEFpUitz41kxo+5Mb8/wFGkmTOl8vZ7PGAQKIdc2ddlv0okOIslmIfHe6weB33K
k4FGtrh1k5NBX6OirIJuUaSlUzX18l6GDmxeT+OsC1JDhoubybZUBvMHyuJo6Bx9Ei8mAm/42F+q
rFotIKVngoPZkD5H+j13XRGgDBBcPT3rIPWfPua8tPdSnIj/XtOM/1zTRsQt2SwyxM9vC3wbiUrv
J5G46vN+e6+TmQ6JSo4gVohWdWSObYgI2KP53RNF1ATz3neaPqFhph2QMLiaTaIWSoLU09tqEybK
4amW7rO+kwWnWUUuvoo90cjd4zUt0yX9/6+2ajZJnu+EXN/nSWK3ONdC5RoLy7S7pFqziwxupZz9
RXYnhEF92kP4OGRk0d7VdZofk1J10wlwVjmkWavTjNGsR+Vv/ID++m1gT5+OEE3/Ps/1M9nPE/rS
T7HzaK0p9bAPNSro9rkMstShPWvJ0X3tt4KZghIidt2/A6ChVp1CKSxo/ypF8UupH/h/1P/H2Xnt
No9l2/qJCDCHW1EUlWU52zeEI8Wc49Pvj25gt3/Zx8LZ6O5qdFV1kSK51ppzzBEa/P+1x1MQqnMj
yzE8HFZiEr8nhXdVyxqTiGTV2NWY3fnwxxqahSqTLxz92s9hDbmSHPka43GNWNyzE6gruqyXE1+8
AohjWoKKnhFuAWId27TucrrRqE6geRyqlwrrQyIm0eUqayA8o4WBMhM/IBjRTtczlZDg2+HJ32mY
FEShQ2Qu1aNEBAtxlA48vsFcYesuzoVknlt2PtzlyTp6p6zPrvRF+IxjJQ82ewh3c+ESyehr5nRW
DuBbhU3GRHXjj9NH+21WZJ6GJmuboD96yUZTrxvSR6RVgdVdMsc5x8Ov7iWnUkROIu2HAaE10u2F
cWDPnOndHGYy4W3GRvFm6jOIM0CYNgcjGq1b9Y7HROiF7DQx6vplTMLPfcu+Z5qz/nFYV06wB9Yt
XJ36EqwKO94lM2zDwSH+KnyBgtnKfIE3AjTw3Jq1WMDqH4HF57PX1xnGc8V9fSJOhSOXJwlP04cS
DW8TSXi+DosbMXSj04pYxhhuV4wsGIwO8x6nhI2orxsCaXoXg1KjAl4tHbk4jsGKEUClcj7MDNWc
n17r4LbOneYpmaq+EObVsNM4bts7Rbux4n2p7IApoJ6IxRFZNYZBmPbSP+trmVebNZ9KxzTNmjXj
tu/MWdJ9yMHCU10qWZN+oOcfVXBWjvceKbb4oCpbk3E97ELxis/BhB/evFUC6R+z1BWQiMwwkdS6
1Zgi075pIAUTUf3QtAvztXrvUEs1+LMthmpe4QKk3tCAj5379xb20+KSjUtmYAHDUOO/xbNZTqUp
Q5aMmUWpsYgalI0+YEO+oZjoUD3HjNwQa5tQC9GnDBMJxw+czrz9+y5+VuUq3EzUqiLfiiorZxVs
n1eKmrQGPY7+mjZflDh93dKmDvgmRJdmND93ba4GmRJhEcEABM7+u0CsQKq7ThZw/rUhc0MWDB8S
KAOLloQtBjIT1Vbc//0D9Z8kRnyRmeBOvDIdyuR5+Tu0dSsJfY9tquPfG4cW0Z+B+lSbRZ+NYyH8
UN101W4H4B/TFW3UgmtxPTFvPBcM5Cq6xpuF/w9JPzMSnVbZ0mSdHKSDuiNx8cp/HW+Um/aNgO9q
La3KhbdDOuAwGIbs09m6yyyEf+1ke7Bl2DQAHzfmrsWMAYyA/9Tzzfswu3t/55/LFSBMIZA9LG6B
9XDKTh4I8EHCAQ2CkwXZso3iZs6mQY9YAEvpjrUc1nOEnWhRVtcfCBTnrrQPdjWTh1ti8eZM7imc
Vgf/JV5ZiFbwdJjV0Iv+wz2CwYny85atgss9n+zDs2wLs3C+WrwGs8X16uMD+s0CNb19YtyRLsbZ
Nc7WTggYGzn0rkhRTvwNYDVz/7kFRGwBaifj/M4RZtMzi1eDDRI1Q8s7Y9DNdUT7AHpjx9vsXkZ6
xxh6Ea6Q2kzwG0pQntuAipOAPadxdHd6fkzhXBUVZ7zSXcxFrtFjEapewl3pqYEXGh12RioGmyha
mcAlGAKSvbnyrvolSXjuZPxebzBv2nlbHQ3kLLLNeeJ673I4I20ifyUN8CG4M0EBH/A28Hfl8mNi
uvhAx2/4JrtXmKRBZJlTDV3pV8lufIDRlwDpgMM5t8+DrbooCxd4RE2CZex81Cf5KgBn7nkgDIl4
VMyLDv2D/6ErM8DnHOtcDHVWNdvlJCIN5+EB/uzm+g0IZAb7ZQC9QvBve07sGqhYj6cZ8WYdCCZm
XmvxYVjCkJm9AL7PPbTtikuU9u4hd5AqgnHKS3WpbugfYM+QmgbNqb8GytZ5tghgeAqaQzT5TbtG
pjon5GZlPPswmJRdve7XI6GCkosjw5bmATU1nuCP3QLzNkech7MXDN7ARnALWcX3sHHW6qyYEzry
SRLQ4gn6Kr9nesbhwp99wHy0H5r5RD4jI2/rb9XD9K9uoZBWgl+TLaKVah0JO59Jz03WIXkl1pph
2oLai58q4u4jzmX+7KTzlueAZ7AVjp7jzz/vNLdaaOsphizfpMmk92EMugKBXsQ8AZIJlzDkEZWS
b4gSalp2sQ3tE4oR1DcCcoDpPPvd2mZLpnQLEvAgPEE/w/wnXNGxQ8rrWI/aHMIi+inGW+hkFUhe
NKLrblNtlBVO7gsdqAb/Dld0s02xVFaDq608x1rh/bAEur2CSEUqIg6GO/Bj/ilgs/yV2F5DJJ1B
GUWejgIBE6gRioZv2yJ/EvgVUQ2pk3M0IjyIYS7PeeNuuBuWKSwPCzs4eTOpU+0WsTEeKhthRcTP
LVuI02zka8g7LjNvHNdQacuHvzfUnzTdf7fTszZd0KpsSIRW29dMHfJlBzkV+5CILgtLrqF1Femi
nn4q5v+tq/695NlJ2QWlgituwDga9qQ59wkYg/JrOAHjXox+ZFdkDCFeAnd+Fq1cVeKwEiW4D9Cn
/j2sur5qWnUMtT3qMgtLcNx5tEWCZhT24GmpM768Ggs8T1w/dDFzFt+D0Okmt+S5D//pVkbrgDkO
KX/0rd2Fk/QX3tjEdECWIFoi2oqzezMrbzSGRjA3SfeSFmv1tCmCa2NYX5T3fDmrnT/771c6e/Zq
GuZWJUn5XjvUC3kv3UQvg6u8jez6zb249mBVONJCdFLq1+Klve3bGTbPu8yB23xQ5uYTvMsjQdPU
Z7PEie5ojWf69sQE7ka8MW+hTrphs5j2jBMsYGFWUtO9aPi63YCYd+GtDqXJmQYmVyo4rPeQvJnT
kCNca5NG9iIFcHpwP34uThpkw+BsSrLevy+9rkNhaNoORlXm9B4OhB9m+lCDmrfvcUP7wSybOtUH
jB+jV1JQ/15beHFduP5ZhVSpUm1aY9HuMYzLt+RJ2uZdtSawaNMdiw1RPqtgP6w3uRu6DWVK/Riv
wJphAmGnQbd0KLflLUnp1DM6MHTiBEcNVRwnesykG5oKIxZbXWd7lIQz/6XcSgyj4RUcsrWyBHVK
OkxeGU3jzXxb7cfb4lh9wN6D1JWvpK2y8e+iXTyPb/U1oX2YI2A3M2s3eH9fJdsWR7spCFo+xBvx
gElSfJ++MAKyc7Z/wnKmFPCBvfztViJrF78iPgr27NNG+0BSiK0Bnpf7+KZAjL6Ei3Wd7IJdvsE2
lzHbKy5CjvUc7PQr8x1fKXtcG7uUg54zGZ7mHmuGTfgIqeshOLab5EN9OlX2AL+u2GVYRtiwNU43
0Uf9QFQqdm9YVzAg2t62c7BnDA5myIZ30vVHsIasgDfEDncqh1PsRnDkp5LgwSfO+v7VuLb2/StN
j3XdPuDNtSyXPA4GOzNynramW+2HZx3dwZ33VO2UiRXA0cQcpsDTIXwQD1MzRMi0LV9N5RneDtcl
k+IDdH3xzTsIx2BbcZ5zCu5gkNyY4IKMA7IH0kwjcXYj4XAgElDN2GPH+98lD8Xipf4soSqtwusc
Z59k0bvxNek2zRybhrV2j5fR8+kZltJG2IoUeXN5+eldlzuMWNe4zkcLODe26MIJNC3y0aDiUHLs
S/uIMPU6fdNmLHdI/0hl1YPkYlOxxJgCw+KUk7XbRExDk7nKWRggbabzm9UuJH/NPrnRa8sKITR4
MsLbQT5yMGHMls0GJz5sePJjt4odgSPq5LKDZNbcu2PCOnvKnan6iF8mLxf89JAuF5vMaUhRYq5+
f2JiYW1v5DfhmO/J+GTuNzqjk8yZU4531vwKWvse0z8KCpFNV6cWMpef1hak51rdiBsOXkwepgei
rT4xlMJlkBls7IQ7aulqLSD4X5rQ+IVtx6QH4G4uH2Q6hG3vlDZ3PW/WXu/Ix+qeI2eNQ+7SWkL7
hIkOgSzGRCTYUIfPzLuQImOO/x1Vtuxm03T3yrpX4C3AHsfsC2WhA/KxZSajPhPTghqSiv4iz/7X
vQRAgvATBfxFPRPQjlWhBlXX6/sc8DNHT1wN7ljP0P7BAfCI+oBZU4YXJi+YOf22hX277Nmgx9OT
ltQlS91rk5UlvRCZnHOWD3X81AvlV7g20RPU2yn+Tpq/wiMXnVdphsohnb/C/p9NmvrMhmlC41Dw
N2f8ZyK2BPyVN3z6KJIlSlOKUpvp7exp/3B1W9mvmX1dz56cLWoGqtGBpURu6jzbQnVDFQF7zSbf
0q5wbmHCN7uL5p8ej36+/KS6xhMKr6Abzz5u0B3NackowO5YdZ8o2r66o8cjxV++x8KHP5HgbtM5
i8fN3f7p5Qa2AbcxzO7/Pg2Un+2ySTtLnhwW7Th0S2dnbyjosNE7kjD9+95YNXQC2mMk7nxalbLc
FeWdrGNoRxa2/962xA6l7f0QbeA61jkWSdLHiblE5CqxG06EoGe1/RDUiYpwH2eOhxslAMoqby5A
sz/l5PTbusR3oULDZLJ0foT2YmSWRWDsa/9FTmHMBM8ZZCfIIDR0wnspE/ZiLqRxlQ89doskAjEW
vR9011L2SbKL/v+d5acbAuAwWAiTd+yZFigPsyEgNcLaGMwwIoNGGsQ8wthUkV+A2vV6PQqnjTdm
N3+/P/m3ChLPbdTYFpisrJw9iSqyylRIEmNPEJWM5xtwEklw5PhcU0Ba5u3Yv/P2DJoiw1X4MjVn
7BziuHXJ9geUXd1qml5EC1HfYRkSXwyL+/X+uLspMQu9uHZWRepal5RNWRf7dBXfCo8tHFABTNB2
zZm6jZcxKpinCyDp9Mme11fATf97yTMk2Cpyxeyi0dzErUW0zaErSZPOl0TL2H8/fCTGFy41/fpv
aGzo45LSGEaxLyhQK6Azu/nEykqDgjdVOjhokLeyb191TmPtGgbXikSojeYM0zEyqzfMY2A0f+lV
mEXOqgLsAxOlDLOPWQ5Lqt27hBS50RJC5Yaxi/3R7DL7bViI22vplQ8ZJABaprdKjuGh3cSvwAwa
rWeKUiZZRVfJU3VIHfMRxs+Sc9slKmPOYM/btHdaZtcFbCgBtJvUodBGhUVzvTftDjLsAnoe5RsF
sHZlvIcugrr4Tr5u2GyVBeZiS2aAshtvwbuuZbDh6pUYEePCMtd+e5MM80UMi8DyQPX/fbxKkean
3LeMfQkdrK7cJDiU1c6zQL6dsl6biisQNpaZG5Gsm16buLEWTqYCRyaWHGBosXfX821TKHbAWdW2
QkydH41gVUyax2jNotD0W0tbN+HekFex+CRj2jouI6rVeokRZNBSx4HASdejdR+3B0HZxxak7Sl8
th4PQv1iwmpKDyY2U4K2R8Fn1+WFz+zXNW5yuGp4/hkarmv/PoZKsap+UFNzQ4HTx9naO9lqrDL3
s2ZdyZytWRC0UkIlbizsuAZ3KD7z7pOGTRwx63w0sxejvD4x9SZupEnIOA3fBvFtwB7twnr4rRpA
8DUFACGcQRD0743GoSYYpyjU9wKDucTWfKIJrmoIxvVc0imyIaEqy7+vKf92gH2/5lkFIpy0muwc
z9hncPhM16rdApkdcj2MhODg+UvOtBySZn0bN8tR2YWfWbU2IKCEmBLsaKZLzAvr1d939YvMi8wT
XbIkVZQx1jrXCYSjr5Rtpwg7PVxnLfFNqGdhIeNOVbLmE5hrA5Wgf8Eo40tjfr71fb/s2X40pqoX
ZlZhbog0F0d5PumsjarZQ1aAPjKRCHIwAyshcRv6uM4UvMveCsyQkclVPShhl61b33pWY21dSctC
WsoVetLax5mVU2yEo+VYHZZaOFFl0X0t26Ch1SoIumsrGK5LvSFzyonMZG6eXuRcvTa9GB9fzYnD
/F5P5HfVwsWV4/HC4/71I/j2uM+qmLyL5GH0y3EPs89Jr4hTm3rCWbed0LT0wtV+zjN4t5Y8TRcs
Mod/jOCCTkrNqmXDlfH4hhqtEef2YJC+F66LixO/344YsqjxNDWm7+jrCPp2xOgCq0qVDH3vqZui
uvJBqU03G5mn27zOtrhJ2mNRHUL8A8mFAHwPsCZeptqlmvuXvZhAXSIvNcnCSERV/l3bltD1uZQ2
Jn5oNxGut+J6yFxFSNhQX/j5Voj8G8JDG6/kLf4+4zalcGyxKv77VSvS+QMRAaPIQ0HIKJmohc4V
WX7u4YA6IsHhnbu98Cyk2soiAks94Zun4NB9ql6MFiNs9D9WvRyF155v0fJtrYNHkcmrVCUnjWgH
DW45OoywoFXI7ssBbsFW2uSDjtbQ2/oEJzJG9eEsRugsMvE5GnDokO57+aaEX9GhtClhxOg4JTck
WjV5R1DlNp6E+VHkpu2E20FGZM+j6yXAbGYyfg4R/vuKsUgad4S9gXlA47F8PoNUWuhVMKdsnJl2
kSaoEhDLFfMaY9MxkHZSMziDnLi+iAEA0vaQgJCTbVHhZKTf6jXDyGPjtUvRN502qOZR0mJARDA5
VPgOxX/vV1c8rDBKYY4GazJO3TEyJweE0zhCS5JupAxjGgWeuR/MZN5bV6qMz2CX19CZIQwaA6E5
OH7VrCkmUW0uL/ya0BH/NTaZ5xHeWajHZiwXLJqZUuzkeNV1YPd2/T7AmJC03gnB5MbEbi3BFjx4
CiY/hkDoXruXeRoxQgzQOdFEy3eXCVD4E2TKaOP0xvZGgLnicGJQb0YJthX1XIa5dWIyL+jHwrwr
rI+wezGMjdjsT/5t18Jj9V773H8wPX+jlo+9X9ySXja0H7V/LfqK3RP+iLOQ7cd2beBG8RTVKwG6
cBGmOwN6mKLLT2FF0pLZuUEuzy1k32I976Qbz9sJKA2uWrry8qRg6P/RM1ws0QXoFkpiHmAHD57m
XilWSZotUqwNhVZa6nG2kAU8h7ElZX5p91B+u97CApV+suLn1wO+QQFSAcCkCl8JofowiqtSg32O
Jt88RAlfF7ZZcp/N6xYWEqhlKoHBy49Z8KaL0PjDhZd9FiVcHQGzhQZtS76KYuB6L7WN6FOWSsfK
EAFpSKeEhy7H7JZHHcGFSnP015poB+iBRPjBsaZdKzivYm2YFYcqv63xES0CR86qeRkoDhC0lr9V
NWDe6VodP+Q6x4X8Ps8/M3nKYPsULH1DEiBZRR3TEfkYQRgfYQR06S0kFFSuGmoc4h+a3onI7oyv
oxxrjc50xJM32dxr4DYlCTzFSxDtT5npxP19ZTzoAcIc8+2kPxfSNsNQvbw2sOkvlWRtpOh6LKez
5rrEKDB9isLbEcVCh3zIHG/G4n7IH2NwVxmKVdVBt4Y+nPnPRV7eNvSRQv6RdoeWqYiF2q7BbtYQ
7b659cPTMgyyCwfJj/H8tJWZkgVdldbNICbt3z01Mb1Wraw+2qYlGr075fTShU6mfCSBPm8Y8KS7
oj4awlWXrwX9TtWe/95Lf1QpXN+akH3K0slWyzjb04WR3tHPp9cB9tFjPv+GEgOhw4Ua7asd/16W
sEuLZKtM1FA4USycs9/ZNF09dE26JRW3xGe1QLTJwjUWPfWYfFt6N5BMsK++8POm2/95WYIWVU4t
40duiq6MdY4jeHp7T/AJcPQ4PxEx8tYtoIc0q+PfV9POi9+vH0lhYOBUbZAvdtas+KYwnkY9SbbI
pNR78RO0xHjLAAhRTX39O3yqnj3GFGQM4VEy657UW+tZx4P6ER7e29DMMCDw2FHuxQOi32P03h3G
j/pDurPuh5vqRn9FXv1QP4qfEHUGmCqz8AOA1XrXbv/+JT/6DVHDP30KySPHi5zv8yScdMhUP4E2
sg2gjIThi+AVqwjupb/H3LheJfFVbwWMrxVGKFb+SFmwGA0ZHMjadBZ+qJAuO0RfZh3dGL65yQwg
3xYZ4Unfql30VMJ5+fuOfy4k7liTaDskQ5z4X2cfcpFHkxtFHm2byphZ5ZEI1yB6rdG09kyQRmS4
oxvIaFW8ldAdSdIp4+u/b+G8KOSZYcsyFfu4OhhYR/77iZOqq/ppowKvM+wwr04F6I/L0sUPxgju
/77WzxLo34t9retvNWE9hqmUtTkcTPJ/iFVpQRzCR+zPUBMRzbyMyMdyu20Ou1ZHPwWhdPb3Hcjq
+dL6ugOFMmFyoScG/d+fG0p924pNPtxuHp8P6Xy1Wr19xDPXzWeOfbe0j6bzHl265o/CT6PiBuoi
ZdaguZLPdsveaoTOGJXTVhXdpIOMqN9LvFolPfb6s1jCJmgRzEGAz7MHb1kApmQcIANxJuKnjyF0
tvIoEatkZ0rMB72V3AEDV/vCRKGks813+YUN6Edvykfx/Y7PjdSiockjwxSsvQgh0n9M6m1bLIN0
ZUprAAot3sbBk8A4KA5uzWwnZaQP3oTew8jsLFmflEUd7oX6UKnu329POgflvu5LMeGDyVgakNj3
79uLmjBWqKj8g1asWuPN53ki5Z7MH/xsi9I/iJ7F1sWKK8qX2ITo2oU+9dc3SU6gpE5+u7J2tlgC
VegNuW+CLfLSunRb1a2VI4fccOlCX/D1P0fA9AY04lgxFNAhn519M13bqXkdNidmhQ91jzJPOlry
R6UrAJ7AIRNGB59TF4HuMB0obFN9DxJgC2LLWUx/P/YfaOHXY9cJw4SNhzmrNj2Wb8s2VQshxW05
Zl9FH38iF0punRICs+iT09QGkFHxYgo1JkuUuHzTsm6bTOY8As9GESOu5w57iDQ6XbUFo7FEdDJr
dxq8gxHXx1NDMpEBwdVndqZ5FzDVH4j7171TqIhEO+ui/LUDf7t3MuKESDQiNE1QBavw048Vt8DA
uzGkne7n9lCgBHLMOoRffEzU1TBeB4gxG8JrlK6wK6i2HQI7IU8Wfz/VHxOM/9wZYwBqGTwZzosY
ehA/8GpL2BPjXWokRC3ZH/TifpQh9WLlH6vbCg/tEF+f42m8kcR9gBwVCmf5aArPafGm5yilROhn
Ko7LAngBAAeNNME8zDB6rKxCO1dvmGMkl2bxv36eJt20iCcQrrb62bklY9qTNbTN8HNJyH73TDxG
2jUDFj3ESjjFrm8hIzSgp0+wHtDGu8DfSP1O8j/+fog/KzTWyfcbOdvPKdrEQpNSYZ+FS68jXoiZ
97wOeSbuaSKyrzClV7wLZ6b0o0D7uiooChkSCm4aZ8DmaeSAaU+af/CSTxbohNiGSEPKDl4oZxuz
MPkpoMWNjUc2I/F04dP5fzz+/17/rGTLTp05Vm1v7nFJVkZyee5irFlzxOwtXIzomCAwEVceycns
gm36Uit7AbN78f+yuHAToUrlLUi4Zv27MYxqcrJyLxH2E6m7WEnqPMQcr3Qa7ZHvNpFcM3JGTLya
q65ZlcI2N/dySNL6xsMxSb7wVKbN93zLnOrlr8N9qgD/vZlaHoT+1AfBNkRyUl6ZHuw7VsYp2+fq
xhA+suzh74/vt9Pg+wXPtsVGaXxdgj+7L4u5Ph5qZlXB3LQOefv094V+3cQwy9RFCziNWdQZPBph
jN+F6lS17A4HGKnu9Zvr2PbNzXJzaXYh/2gHpnf57Vpn77T0h7KIlDggIe4YyCKkeGFxqpESt581
IFATQMKV2ZDujK5wS8AeZqiGBbxR4zcZ7P0cFTRk/MDyF/zPvx/EL8Uq96aLjA2ZWFpf4/Vvm/mp
acdwHHnicnavjgc8NOCAn9JP6+MyfvlbrfH9WmdvtyplMQpo0PZyPO9w0sfHTbPuZJIXqwHVrb+v
s89JG9bWnzrr/xS7dSJdh3d//+JfvzH8hegTkIda6tldiDVWu0EoCxMRXtY3ve52+jY1HvXqwlr+
qp3Olg9LmHZDw84LOerZnjZ6zK07LfX25rArSNXO72PskLuNLq+M/Di0d9DUmvYux2nZ0+BHXPPX
eh9rM8Db+6xzEHwJyUZuCXYDxLbmpr7l5WQWNIplA+CsIVbukkNt3gjYGGhoF0iZ37FTgc0N5OD5
c0HcjfGsoels661cOGH53CFuiPoL5a30WxdAkja/0pKwxNats+NLN+Nu9Iwq3qb+SwcdTxKdD4+k
jwRket4BU/qoLdrTdWuiymMS0RD8ab7zd3aQkqpiC71g6tHETEGZPzixZy6SyBXkhFDiwh5lOy1g
aCil25vxUgzvI/mzH0nZosFsYcv0R1XeVSfQZmBM8Nh5Hx8VhHsptmmTWFHSdn38qdH3FQCVpA6q
d5SaLYFz5rTmMOyQMkdBLxRma5lOoq0SN7TEvRzp3ABerOFeN18ahsjqzuQSbXvXhh95R254sDsV
kqNWu4HcM/TttUZ0Qn8/doScwb/G+6vucT4xjyqOYHWtvKa5K8r9LCJvQUFFU0/lLjupX58gjn14
5VEJPhQP3odk2V49zmgaM/PDhMxIEE2w76AiKcNRsrY+hrlpiQ+QfBz951J8N1PkWwEYWygvTcz9
Jm0Nxi1VsuL2/AygkvydMiepwSJ72r9Q1P6ysECwYG+K9BGM0M8WliTopW6lQ7w16rUeT8Zvn630
zGPi9/29hOXpND5fWTKVM4NF1pV0Hn2m6ZkAdBDH20h0CcwU8DBGixcQD12BnxNRd8BzRu6WXjW3
/F0m7MSBvOCunOBdVXmJCIcpXC29YDX6VbX/vC3oTypTCTi8Z0VErA5jY4Q8Ab/80Lzgcey0B1kr
sOel4QwhZJ9SQIf7cUzXVno/9ad9iBUSL55Sr8o+xxYOWljZNepStd/lI3y88rOMhitt+nawjxaa
zyC5FmLsukSLjqAH94UdZK5kkgrbBp17v5s6A/1UboUA5n1McEcWL0yZuIcwc5LAtPMwOiJmvpq+
70T56DNHn5ZYHC0U5jSnFGj5Q2el+KO3/Pu9SfIv741QlUlDyQjLNM5O3fEkp2Or9adtI7lSixUC
1r9cST9t8MstzasxvJeMq5QRJQv/72v/9nUquPcxqdNEUJmzr7Ot01awTgN4SLxmT+pQPJEjxONK
u+PfV5qqovOv4NuVzhlJeWy1Vd940daLV624EMkKzinfnb+v8usaAOoygecsUxW/nvW3kzvMjUbO
RBDjIJ0sNqevKZUQFeHIkHyewuuyPjYDIg5Gvs2V3q294lbmoNF7UpCeFHJxvZJYAjYE6WRceNY/
7OxpxLDD/N97+7r3b/c2aLXeaEN34syxcfbOspcQE20TdqNao3lqiLqV72TjPhdXkrCMOwK80l2b
jlCwKXX1gLy2S4ENv7XcJoHq6EEBnzEWPDuhLObwXiSLX8WsqGBeaTKlrHealD8p+rMVnlbSgJZx
o6e7YZMyOvPIhGVXL3Yeh4hqfsbdnVYOczVb++F4N50sSi46seBaHAhR3Lh/v+BfKjPu14A9QU+I
lvXsfrty7IQ+AxlB1t83a6yssJUOrDvKIpTuf1/r18VhICXVVFpnatV/C/3CSoW2y8R0Whx4xJu9
W+LUlO74rX9f6Lfukvb8v1c6+1VF4OfYa8anQ6u9FjXFfXUfmVPNWffItvrN1NWSmCI+/n1d5bdF
qWqTdys/EujwrJUJ1LLwDV+zGCERNR1odkr1ATyfDC+5NiFfTXudjUzTZ0XspNHTCTdlUPg1zaYQ
LX15y6Ag8Y4xLi2lrVRbQJgkeTYnWzl1a7XIdWB9hldBMy5C8RireN1CeaWy//t3fPV/55sLjiba
ZDKuANid/Y7YCwlUGztzn3HsIWTsnpJog/uCxXE+9NtIcpkzDPGeYDA7LvFAVh6CDn+aGfdMA4sp
EmWg4TlCNx9Ht482zMsYZNo53ujp6u+b/Q1cNDkKoWxhji7+JyX82zYgtZXsqXUXbNmOcuN5UJBg
lg9V49mpRshQtx7lKRBXjA035BjL8V5mpK7XlyqT38YY/9zIGcpoCJoVCdXJ2/cEnJkHU9kBwDKw
mEWED2XttpE3qLsFdcUfO+8z7rdyDwfPe+E1CwbpLnMpWJX1XhFdVdnKUrdWiXb7+2n90mxzjwrM
UYyTTSbj/65BS8mrWLGS00GGL1gXt7id+riTsEkiCkjXgnShPfkNkiYbChoZkCis33MxrhIPfHhe
oe2Hij6zsQfYukbz0XV243oJQ9HAnKcpjwVGIUYnldLMNe2ZmaSidE53KkFMh3sj31qcPKPwHl6K
aPityGMvAGME6Vf1cxm/OcBZG+Q63tYyslIFtPOZ0tUM7sP+earRo9S2jf7CrvuDNzUdXd+velai
6FXem0pjWptA2GrFUjRyO8M6RSyYXJX5fETSn5rGIZRQ/vWTQSXBMBox7kGJ1l6kvE67Kx0fynqE
jS/vTf9aidc5/nk6c26FFpADeGgxACm9W5N2Ie73TY2JbrW1yEw44Uw2+b+kOd6BI+7YoUf3p9pd
tlPzAHaz4m2NNrvLOnpnId3FFycVv9ZoU8MKeQx6D3yjf79DtfQz5SRhEh6ENyfIj6Pb4runY9/i
vZhkKbgpyXy7CHTs7+//tx0abiczWhg9FmfEv9ftuthUpYiySVDQyKi7rNzx2Xvt/d+X+bU2wRnK
ItvSmMToZ7/PShvY2WHBSVC9aOIczzD83roVa83rbS+7C4wl1GhqZTl79F7T4FNgbFtXJN4HF37x
b8AQN8KZxGMmUvn8VnjSpEZobbDN6pc2nFT/p6WK5u9Urn01XxopeuT609du6tSaKcyoFMXt/aPH
El0GzbFOKmfE4qfsLi296SM/P2W+39hZsSzl5ZCdAhENV79I/ethXJrezWhheb3VsnVWHdgOLXzh
cEcEnVBvhvHCGPfX4sekiWSQKiGJPAOhiYeRW6VRs215IriG3t1wafM1csbRn6kYa174KH7bfKHN
q6Qby+AX5x/fIPtVH8WStxef/dMjc4JIWuEgK2F/rgK0iC6U4A7ZTuI0/aZTV534Kmo7KKyQ8DhN
/r6b36oxjMYZYcMahV54dloVYegncUnlh9k8P14zjrx0yj66o78v9NtTxhWCk1malB/nbTRyU7+r
O++0xYuBdiwsHECRfHymYbeECxvrb5NqFvB/L3b2q4ys6XDNZwI6wPHBhE7aFYy4QPuitY6kjFRk
ZWloawBfGaFe4YA/+s3V/+3h/vc2rPNtRhwKOVaw3hHKHTiSb9zzcLv4GNBh//10+U5/WUYE88F4
gTyBD830/L/VP7AMLSuolGCbjMNGyZ5T6aZX8J26wpprrCw8e+7BbrrxVsibK2L0nuoBzVLebCvc
IhONpCjVwkz7ZDftS8HwXkmEQ093z3DU9LqbJMwdgTYE5jd+Ym98Nja/yGyz21q5A1Fos27T+Ut+
4gmAVVTgik+VvSY5wvjWlM1Mqvs5NBVYingEg7wV+eR7PY0kC+OY92uPPy1BdcPPWofRZVGuxWO8
KbWZr0WE/3J5HCehtShbLxMdI/MXE5ylP9e5uMiSY1CD8jbdfVpgRoOaOuHsU0YEQptMQ2s3fPj8
o02StfVPJgxCVDm9sBgHac7aUgasg7toKYPiNeRah3hO1ZK8FTX8SeSvWXFS3LE8Bgxl2noXmtKi
yO9ryJZ1sJ7IJxxVonxXm8ocEMUf+LrSXVB0CzEolzwyEEfIR514lHxcdwXSvkX9xTcCWw8IexJQ
mxLaWH4Y7v9wdp69bWNhm/5FBNjLV0lUsyRbcUniL4ST2Oy989fvdbyLd2xaa2EXGATJzMSHPDzl
KXeJO2clK6Tz0sq8hru6WDdFW548D9AQ8d/spG3j1jArLS4oGaGXiDDYZJCqt61b+uE9CL0bKUCd
BrferdENp5r2tIXyf+b0a8gkvvS3wK1PsZWn0KRwKhdHX/4zmjBHM3yskWHbhX76cmVZXzw1CBix
DkRPRp3DkMek0M1pAGRB8T6udMR5wmVItQpnYA/OqU8wJFuPZvqiO4+h/mjz0UVqX8CQdPpz0Vtu
N1xJKy8WQyAbODbkQ1zq5qQryYiM1pxKbF9GgI+6q+/l6VkydhSGI3sdaj8Tag5JWQDGfUKfTWcx
UobtU8Q5642Uv8DhqKyDef0MuHSTfsw7ZxcZ0KmwSMs+OjTWo16uA6g3WMm8RbfQ+B3pVyn9gyCp
pCtAiDZ6QM6Vi+2dEDK/yT+OPwtn01LV27Ezcury7ArApWoJCV4XlXJnOQ7GTWXra7WMNmNTPJha
9BQ04x3wh502wJspi+c2ei2VgmIyU9RV7YOH6YSXjW6aYzqvOm4ZWytKJW7z7GuY9BTJqpDC3WBO
RwKmbajgaY75kOPfJaNCEuMh55veoEhHwEXaEP65sjgvJQ3sIsIGk6wTXPjnI7eS/aBUlQlPe0gV
zgJDxdyNn0fP2HTAWZEDdcj7/PX3o168sP8b9D3O+3DOp9kkK6HdJgKO5MvPRblvw5MH4oiq//cj
fcVpkp7A47csgFYUMszZ++FAPng9cIqDiBd99aiUm5oTrqyO3GEcpbn0UJpXdtel4OjDmPPgyPa8
WvUxFxSVKKYzFfkeWublMTRfLXBJ5pWw5HKo8N9LWuIjf5jPwAmM2BMBkEDQIUcPG3si/r7jskRN
E5iQl75khZtz9w3jc91kyyTYR0gua9fqLZdwAcw34CTVxFIUIdnPj8Lpl/RjWYeHNqbeDhab/haP
wY1V9hTon/F16Yd9kh2zrl7wh6lEFo8lQNX/+y9/sX754UnmSD/drowYJ87iIFkbapUySgt0B3Mb
PLOCxqc+iaZqS/lSXrVZtS7x3lC1ZK1RaVFohnE123CyW5SVDFTdbGHvyk4ccBTKhvwm4K9HvrdK
BtzeXr9/9EuYzI+TOC9VZxG7MuuD4BbL58KoUQEEzDCuiAhXeprvBy28SZJTAGOjM/Gxj+7k/Lm8
5kkl8rovJyHtZ92mQ6UCHPz8JbXctqTJB8zggztvFX9JrFsBYzf6a6Xm/8sm/W+o2SYtk7Lv0FIR
JmRu1y2Ic+t4BVFlWXauVbyF3jpjD30/yRdvZWHrxWlP8vBei/uwZ7whbf0otv3b1rsre20hKXB7
f7Tlg2zurs7lxcwVB2FLlnWSJUrGnyfTyk16vXUT3OLfVhwGv/8RVGjBmzec+YEyuRYCviCWhmnb
dD+4aYMSNn11LlE0oYBENUONbo32yuF4oeGuy5pGbd/EEdsAtvz5qWQnjTNVCuxTNdwrjuCJ7uro
zgQyJG+xxrXH2yxEcWQdN39wSFuqydZM9/l4HKun3Cgg1xzwvKiQIkcP0Nypvlt6R4FEmNSH3y0m
h82+U/bUB7LJlesHI9414bBQ8TDPD0rxVPfrSj07iIP5+1p0tZyVZm16cPTdw/ff+sKtzotaluAK
8AVoac1e1OiDnmhPuimbl1Eo6prPCfBxWpLLsJTXRSE9+v5yUJboRajOyXdoNGcWNA8buwg92I2J
shyGbBfTD0WHGTPODT9CrjGET9aptXUC80fmpfcbrQtvlXgC14c7hNruAt1/NAnryDwqfk6sW0Rb
08aGz+OXV2oAX68dXtLWNXInnfU8X9FdNViS2ZjBwW9fdPXsxXg6nwftSMKopPuxe/t+Ur9uIIYj
gDSYUWpD8uzSKZw8U8opC0X7ujFA38CMB/aU4S+68Uv3+8HeyfifTyNd+JeDmFDJ8lm0n79gInut
E016+/DrqVvfBquHaNUtkKRc/PkhLXYPv1euh3ZYtPhVLA/35xFgUru98ggXXliMLAJmzkS8zD8/
AixJq69MHuE5uv2B9vGtvYvWJerAizt/sXjpF9tTuDgEixUCYhtUWoKFtVv+DVaLRy1CMW975db/
ov3EZPA8QB9NajDUwWcHdBtF02AYfXtql/azhEIjWGQiDRxmnFNbrXN+j48M6Gxnkb6Zm/QkT1t1
mbr9o/Zz2HY3JZKm0Ot+yqAu3sY1rLiF/Dc7wUFcOaj9GHsswuQFjsPtwtr4QpV/JR3harsIz92g
gfCAQ+3YLo0zZnRP/QGwgIkLQX176pCDC9xw/f38A+Zjgudr4OMLz46rLPfRsDZpK0RCahCNwpub
3kVyEEE2XPy2vCmCJRryhu0y2IFJ3Nz+Qjbx4WF9FCIl4rf8u6OxOE6rWxr4i3Bxe7ztNxD2+Yz5
EkLIyd7FGyHTuEAdb18hB5AsDj+HJaIlfw/KeULOzrtFdwZXXWVJ3wjNu2Svr4Xk3riyEfMzb9Jb
/3ZEXK6/0U/lNr+yCC/EV3x0MjeNlqzAQs8+ejRWshNPGaFz02zin5qPRZO1kdO92tVLvcY22Uds
LUd/jZPW3lU/nOYv5aks9q+cNu+Iv9nXoBCrUAYzcYbGeO7zdrDL2iSFRW7N50CsmgqqurmJaurs
mXUsMDLKmuFtShGO0u5G5X7ESpP6AE33Llz74CGz9G2gg9JJ3sZGacCgrhJC/UAmm/yyEsxJQ3Jp
iS0Rj7ehp60tQi1Dim6S1l70A/DvQF02cXxlhr/mJuQJKKSQrINz/AKVUaIit5rYcm4qTJ31c5Ue
Kx/i5GOtPV5ZzxeWMyM5lJoQJaZzPUt19VD38zQooR43S0d7zbp9Ze7BaQVrz3IpoYawKyPKMsqV
s/RCm1G84v8MPD/Iqs4Ou9iP30/uHplXDvBQ3iQcHlSVlPrsNWj3FPtUQ08e9Ftm7E3z1VeLK2Xb
C11GWAXMMZQUEYQYszNdDuRSs1RKi+DNt6mP2ij+4Xq9bvC88H+Owb1Vb2Pcaae9l9zRbMjan23k
Wtpvq33h0rXGWym8n3zh1Q3BMQxwZ8Cz52qH58K5r/JwQoIXFjliGp8XehM33hjArTwF8UGJdRBj
bittywTdVf901Qr2ArKbWUEFwoCzDjxsDgvrBz9qjD63T8CZY+tXZL11Dng0ULAYlFLtnUrIrTHa
tfXmKgTzQgjB2IYFyNfiV2e2JDN/Ss2i4XTJ2c5hBs11FLVCUFSiQGirzQ5fgSvb4GvRV7zvf2PO
pjcerKSKuyg5eNTBUuq83Dj9HpY3spEg+8YaLoJ6Ze99cbPg7vw0qEh+Pkb/aQyjVgIQx4pnae4I
6Kg0A6SicpzH5jqRdIzpKOtmK2oUtXkUEs82+ACAh4luLjoy506leFdXS8s/jfJRm6g9mk+F/tZq
R4HBJPNvFGPrewfAkEm4k3McaVDwTlMEfosNTXuBqdKpMIF0C5PNUP1MZTrsxYDAjLFS5HTLeZBl
cC4T47fVP5qxtif1XEJNXdk9YkAKAmHTtNAGtDbVtli2zVEg00Zar1QMp/qVg9Se0KWCnfz9R7u0
Jbh+FJSxgS4Cgvk8faXRyYnXgaUSk6OdR1+g7MDaeJi7tW/fj3WhwQrDlyIl5V7wx6B7Pg/Wtrnq
q2YNEg21NtSfabuMQflMf8sDEByGrtfmW1HKCApzK0oOV8YXgez8ovs4/izuC3y79tuYiy6kK0Ax
RZRGtXxlo19OXO10uIGNe9qLcCO/H/nSVWTRYaOcwlzTYf784pJhZEnY1sWhy4xNUouOXlCgzQXg
5pr8ycVTB6CXACMDSdXnBeG2KaukrXT71BXnhounuE2pXAXbXtqg65PW25pgAiFpMpdrQldir32Z
3w9Di8X2YS9GRihJrUMjO/F/UK5KB2Ds9YI99/1sXkoCVXy2RbrPhfNFYgfcfioVnpofysG+H6v4
yadL3ZHnqr651sZoneY/6+DByCVoQ5FMbgeAoE7A2UjaJlWEZeJbVxOHjIqKIuNC0kbsV3CVM55l
PL70MjqpwQstEL04hyaakphwADNC/qFHW/ItUI95jHQSEhYhTkLQe1eahwRK0hyRELgSnb2f1F8n
9b+XnU1qr3oyZxgZOmAIj6sxtITRyqkrqz1Vj53R4w0cycdMLpesLKTQxBHE4SV78RuQ8QW9ip4m
hA1ZlD1XNC+F3a9AhdvFm565goZBszUVhAuuiMyID4UEHLtKVikWKxilmFnp0l9YevamibcjScJ4
4xuRW8jFSu6OsPSoAwCk2oxUDlK8ZZP2V/HAcdKJQ1EhosQmuKtuR2VbpQ8QCg2qJHVuPnnqPwu5
Ujtb5mG80LofEJP1Ij1S2OSaiqHx9ROc/PG1czDVbM+mRT2i9924kt2Aa82L/ROmE2b6HFDuyPtf
aF9kL/mg/PRBJ6ZoSOqvaqfusLZZdLQVuXt0bfP9Urx0zb7jeelWC4Xg2ZWXtP0YSkGFvYiG+dkj
tgKwKhrzHKWglr2TmILvB7xQUeQMFQji/zPi7L6Tq1bR88q2AKns4EVhwBuq2yi+RfdPjTbg29Rp
7cMdQ6e6310VV7pANPw8/Owkyz1NCuM0t06jfkMUhd2G5j+SQGyCLnH9aOcgp412RfQHqESU38nT
nVceEQnLfRd5sTJ+qtvbvtlI07avd3a9K323p+XnHT1lVcCgHP5NKO6W99/P2oUu2afHnuPTDfo8
saW1ksgFwEA3SbbTQbQGbFnPh4Skq0tfGbZpfSu3D720dsKfXEeOjylHj2xmkR0mdrjfoStGQQlr
7e+f70LdlOcjUNMpSoitPruZWMqWV4sUrKg4W9yIPY6plKpCiFr490p017b1lZV08U6yHIWLGFKL
/A4H+3BYp4NWKqElA4GozmzzynwX2UjOV5nWF0MMXFpARYPsALn5+VaoTb3Im3QKBKhj0KEVmuLG
14wH7paFnFy5HN7RzF/OS6AjjESzCEjh5+HsIcimtFSsU4R/aAHbVviybLthg6cHyAo9+l1JOw3B
FlV+zMubsfqn1Q+EJlgsYeuLQ+XYA4+4kSsoObe2+SMw12lz6znZcsj2Wnsn9Fn6fl/bT3IIV33d
WKvYewPOAf2odTZ69qj3Gyu+UdSHwDo3tFuzjd7dDdgHhHcJcMb8X/SiHytz28qYfyvhqi6fvPbN
c34GXGFB/+C1VFSRILnavxar6OvUwBAG+ihKTrOpmYwo1srG8k6K9Zi1vxwO494KhK09wl21vS+x
w9XQys23lvQ0XeXXXhoeWhj2fSaJomrPhjfqGphgr6JSF21l+zQyLzKqVfivrf53xRw+JwgYiL54
mV7ZYOJnz18dtSxDQ5uCZTFvVDZtFLedIUeHwHmEngPKrkoKF0ilo+9TCSSTAYfgLEjmoOQWdPgS
Hc867n5geDGhvVIStdvu90917aFmabPPB+nwt0s5RjfwQjiY0tgN1Jcs2VfhXi6vXFYXQ0OA0w7Q
PxV46Vw1LPQTq4J1xgfAgNC6GZxtDc4wEiuXfsXob+rQzZJVhlJzdO0DXDpuPo49u7c6v0oIVypL
0Hs15U7HEK1f2ztM2EusvYI7eNaWsbYXSbBLix3RadmcoAt+P+EXIJCgDSkAoMMDdYQg+fPhoISD
rdqDKt141Q9FQd1T/0OCFYUuhy4VkhDOmu29ATakT0/AAJJmS8XEqp9XZXHl4186Fj8+ymxCxmxI
TclRzBMmd0h3DvIP8D0huUmyvOo+dPnLf3hv8XU+HPZIhiipHscmJG9tMcYTjIpBlD9M31yBc0Ud
t7HWVoDF49QuHRM152tNyIvfnzNZ55ajd2zPZr4ZDMerIuAgxKNw2wlFCcIhWiBSd+UbXypDgKZF
aUmnxowL0ud3tYfOgoDjVyc/f0okasjopdFCMdpXqEmrQkbMukCa/vX7YS/uZUpKQCk53aBXfx41
6ou8DgPVFARuIsEkWzbOb9gdaH7yRWvn9/fDXYwYbKH9LN5U+3J9F36skhpQ+ssV2BZi/YZI+3GU
cXh4xo4CCEnClTEvHuAfxpwtWTXuu3TIaCTb6Pt6/WNhv6IzNOZuKL1yelbKETerjq0NuQwg25XR
dWbwyxFOhQKtLmRM8Jj6PMOeosW+GUzCxwtlNYTvckwa2TmVdFMgbOL8LpQXDeV3e7KXvvW3BgMo
tf9f0/7fQ1izz6xnZVOFWY0ZqbbW64NN2kMXBjfg4CS14TKZltye37/4xYPiw5CznaNWJfS9kCE1
7CfqigBl2ivtWkcTIxtfrpPVxc/7Os8cTYCIZFN3ZvEawORGn/o0OIy0kNSzSkcCJx5DdgFATya9
7uyMzSuAtutb9+ICc0wZLxjAyNSkPn9iJ8zVTG4TBJiBTyob6nFadEvxujFXmn7TmesudpGYhCSF
bN73s3zpfCIusqGcIe6Jqubnob0Ou7SiaN8DBMs6dxNSjtURnGo5XiuUXsxGuIR5S9oudMdmX7Tz
9MQKZdDvAms9tntFfQxptqtTdpxovTjWvRyT1U/5ejJIvP2XWhDEM3+rQrcaQyF/469Eyh6Pf3T1
hbDt+7m4tOI+Pp/4TB9ui0GSEgOVRe/UDDcI9uYExcSInGS9ufGpmX0/mjg1ZusNnLtD7weFPFiq
s5nnvxWe3cb5wUSZEAFt60yfXb7W5L44ClBTSDVgYBAa+fxOaVoHkhkAZ6JOXEgpHp17CTRDNl6B
jF2YO9rK/40j7okPc6fb9ZAZWpSLgirMfHU4k+xU4+No7dU/30+c+FFfJo7tSCQPqVOdgz4mueqk
Juizg6/upPZeVo8w+Aow3fXZCV+j6cqbXdghvBnYQsEjVow5YDdCi6ZtlTg6SFjGhXvwpAUoYvsM
bPf797p0t7E1NEsQfC3RUPs8h2WSFjXFu1jIhgQyqt2/uxx4NHRtcMwDHIT26Up4egHWo2sCjvBO
g0CMaPbZGgPlS6trwgMquH2vHQrlKZOeVS1bJbWxs4YyRrYp2FpVuO0HpPQqkNPl8DIVeMagKSB6
G3B2YNo+OQTvV2kpl1bvh8eb6ypK2uCMkdPQ1tbx7/OSZVwUBM6/es9ZA3HZ+CxnXYowkoZRX03H
HE8a6UZOkrVpY06UNdeCrAuldO1daxAEN0SN94DzwzKP27iUY3b1yapQzcTjjWCSi5hyW5pES5w9
OSpyzKei//dj+tO4Ikj4MK7fjwR8ElgVnZqsGLNwB0J1Ih6O6u+X4aXt9fEVZ5eRmctmW7R2dBhk
E/3i5S6WXr0sW7DqMZKhLPT9cJe6I0hOEtk4ioIk3byLrISVqeQ6WFpA/oH/KDvjMgWXiPhq3x5F
f6LKsFmNV4IPMPhvV0YXp+z8MGFTI14BKEY35/ErYGhzaKYgPNABg0EBRwBGBeGkkr3BKhh8OEhX
9/nFRfRhzFmkYdeO12cUJQ6SQ50aUd3mGWWgigs3B1pWV5vIe6Nb39hXvqwhPt13Lzu7gHM9LQLF
iOPDYP6pcUfRvCMnmqRSGdQe0eMT+76PXlPrzk7CpZTttMRZ+C2OnUWHGFkFReVnLf9qjMwds5cy
xjhixK7ekVajiQkSeteIDqJ3n61SKaKvoG3adDz1MnzkFB0OIHI+7Z/C2cP7Qx+8XwhUZOsjzGge
qxwQyJKXN4ICR+Mz8TxajlrxykxkxbD2jXrnj6VLrW0Z0yS8sg7ee1Hfzc1s2fup4kdyNsDBQsKg
SMG3j7prT0dQlkJvxbR6MNDjodeAl6O6QqIRoRKnRMnSkrHcSm7zFuqLIUgoqhB2oSPAJZGkqksB
3sSnu2R6SFoc6RHVq5XfTksviWhyQvSKkAp6K+FJ9JkHoWNcWD6yeebRSF/U9sWu7HXeSO/kHSH4
MtrV7lcaoIoDUjr09mE13iiQZrpEw0IWJqpsPSqUtfimokURtOeEo1rB0MKjAxgARLBXRrdEOBAh
eZ9Pkq3GjLRfSXap/9KlIKeyTZBR9UvjlSzt/TBdNogL4hN5R75lRC8g5dpEdYXRfb4LZMTyQn0j
8WMR45yCk9mlyJNwOtW4kA7n1DcOnQoaq96wzRdF46w6bO2n4dVk3wMP/THG3VrLp1WZY4uGnBDV
Q4sZA22t0bEk5DbHP0Vk/7WoXdMtacvzGGIvmoJ2PY+S9lgztWM+nLwC3WylWJtGuQ4xmA9hUhnQ
K6V4b5UVJlX5T4tFKDQVpkfF9w+Jid2K/ezEIBIQxmh1b5ljsAgDC31250foP04yFU7DdKGQbr5f
chfIYty96FO8M4GwD54dA1mn6W1r6slBK6AkPQUJWvT9U/cuBRNvOZhWKkQlrv9aZr+Z5arWQYjw
/Ly1UBoSS1B9y2LXSpEbN5/rjpZ+5CrNc1K9spGqep+XEKMw2r7WiryE4uLZdShMjg1Ufs5YRNAs
DXLfgVRnH83x6KGhj7a7vY1A5itLPOgGayXXv4IAacMCLvWRj5jq11Lji4c3uCNBTEIgQZsFt17e
l4gLyxDGwxdm8F04KndZ/jD8wCAjcb26Sji5eD2iZ0HMrlJSnpdZ8rLw897T/VvkuzoCgJ5ae9sC
i9557EdJxQnsWiasXLwwaJJQwyQS1eZItVyWVLufKHp4ylnJi20n/ZYK3IRgIKAjd48U16LR0rUQ
ivp+jV6KfSGTASKz0SP5UjlNaNrAQrP5zP29GpSM8phU9w1i6/k1a8wLWkq8IKv6XbCDgGB2OUlx
Ik++ZJEdFhUGI5CQjjZ1YdWUfhjKU9DCoB+RSQdIBwSFJBCL+TEjRaMU02cn0zqz8O0wWqPuW2fx
0lKxX/JfvOrNDNt10lXbrhkWGVGtFnZLqYiW7fgoWflShwvZa8YxDOrzVCcI06C6RNdY9PBzv1t3
tu+mnbOuoz+tp26F9pcWYUM8RguzCl/SIl0WeBzQN9O9Z8nSF6AX3aHW7rXu6IHR/v6LUBG4dImz
/EwE3MkT5nT9Rp0KLYsaKoqRjBqYdm5wph5/90O4LIM3eXhBCc1C61qt3BrxZ0l/qx3NJS0rYvyy
08QVaT53bsAdLK5jgQZJ/XoXpFxeSDzGsLZia2MF09bHOK2lNhz7/qLkW2RxstNLnDZVUDuVAb+s
TbaVHd+MKiaWyWaUDGlZZ8ouQeDJaoK/ZY53Z4JVtIW9w4hJt94vjBpJO6h4vb0yiRwirqE2lWnF
IM+Wdm7C12/xanVAnPsDbtB9/qAqa9Xr7nLk402UbxX5pS20fwlyaai3cZr7NjD4sVyiiZWov4M4
c1surMnTt9Z0Yy47hT9Y7VKNyOzX3QQtFtQTKhexbD4MKHwqEI5YmXiu+oCPHpFudk0LybB6WibW
cSiPLXmY0bG2ehAFzeAq4Z1jPvqCyHpsmn45YoAXvplW9loOwJjsJ4OLTu6adQAmzIagI3ndsfS9
nWWkC7NZY1buv1jTL+eu8d3GOfoAnbElGUp7ocUH/vFNA4FEqDv5C1XOAayV0LlrsdNsBpSKMiQD
+HyCyitF8BzjV8FjjauzV8kLkI8632esXzMtRv0czA9yd60M84WLIpLukJzuf4eeA9Sh342wXNv+
HfkOUBOCl0So0U7TSojJwCQefGjLuZske396FfEa/79wu2hGsu0nTXlS/YMTbAUNaoSqH7QvifxX
x08T8aJcf7PTX6qD1EjyWPCgUly54i8b6tGM1S3ETKphbmm8Zty+DhJQgYwQEX25DBEAfCtyay0A
YXp9Qoq+0/hCA5GM9VTm6JYJuJ36WJnDqpPOulXswExMbbdR5X8QssQayltBDQ55EWTABwkTMeDE
/ssQaAtTu/VR5LQk9A6c41QQSnlH2S/vJphnnXmnIVulmZKbme0vs2JQCYA4mF5Tf1QgKstUIgst
Qho/cUPWm4Z1bLcRwp3vMcro3CTE8P2boKrpU7cyeD8d8nWn/lSnaKFWezFhfZYuUpyaLIn228HW
yuX75ADJkfXXluPKI/istbsih4op7YFEL7XsoNEVZ2UALJ2sOwAluf0vqAZe5XXSXwmyAhWXhfER
z1A04BBcM5XytUi6ddqecm1YXGULXoLBYrgH4BiJIhVFwFkRwchbPUOhGU5Mi6/YEGKQ6nNAB2W8
C9pFbfh3GouVRRRYxd4c0Wtkn1m67BLmnxLaoJE9LOtCcrWedRXlG6y+twD0Vrlp3o7Wueae+/4U
vaAGy2XzP4+svh+yH/JpfYzCUbXCTKR9ZGAR9OA++1E1CSQmc0F/VHGKm6BfW6qrybTN1zauMaPl
r8UakDqiV6gzV4XkLvAgoYfIVGHp3/O7eU2wGhQpLKfwf6M6zdS1+6Vv3hHv5cIvGuFvTT2iF7yK
2dhStPLre6DXLTuUZQkd9PtJulTSI7YjKxcYBs2ZXch+qcGDLIPo4GVPiofopWu3RyHQSSVAS6cr
n+RSqAEYX7QnUbuCz/a5wjGNkj6qiolmbouFE8vbBUQLoXy8xqi9WPNCAQlMIthkDVLb55FMp7Ci
QW/jw1gXHB2/Q6zNCPpF5lTC4lRB7CuY9AyJ/kASSjNqSXDdcwQLKZK6CQgm5KWJRqgUWu5EueL7
ab+ENYIP89/zzeZdmZSwa3KeTwleZOtu5HJCDm7IktckNM9VEN+n0L7MDNOQ9m3IcMY21KXccJQn
a0V5qPBp54wmgl2Xub8VNYbSsdfEDD9HLp8CewT4+36XbsbhNacNPnJBi/DqauPs4gICkYJnGP0F
dQ4E9/QgnUq/ig52JmQvyDlRNtGDk1K8Xv2qF2NkFe4Y8bHNL/P2TZW2RqA4NBc4zrXGHUAqEj4u
yD8pRCN+OXLmDOXjkL18/7kuVm2BFSCmrIHJZrd8Xk6WOgZyH6L5oUKtq0TG6y1H9Sn0jU1A3NRj
K4XvSI6X2PcDX9wwH8addSsmpUiGFhTewUSlimAZqSw/slyC5Kvwt0tlWFXoNNmU26ERzA743Jcr
PZn4kIhnZMmPBJSf2m0c/Uo1+vIb/c8w89SqCKeBgBERIpqMod+uUT4vYtRwjHUSbL+fvEtZnIoC
ms6KIbuZqxdLSAY0ihVRTwWw6T3CNwIaSr3Ke48Yrh6l726l8+rSx/Fm9Vug85FpjyOuF4FrDkdK
NisFdTPtRdIOevUY5/W6Q0mByvVNB+8cIPgySB0EPro1zgvLNo5XfYxeSNAe2jZBKr26EejWvsHx
VwRjlOsgLsLQXaq/HAp1SX+uohsYAUA/k1xfiaISxQIj/ZE72iIycWrwVnrnL3suj0jC/CJ7MqhD
Dd7fsbkbm1MryZQn0UGRr+yXix/5w8zP6mxZkBu02aboUKZugOhx5gtYXOykK9xZvv/Il2AvOIyY
CNmTYCB5NN8ihtlVTtNFBz3aQ9BfFhlu25Oyr1PpRlIflT6dkLNIXAfQE7FUhs4UljItVe6TePdc
77BkqN3yKnPqUiEWrAT3GdsKvMZsQzVpoTh4eaATJLqZ/YvT3gReChTv2BOlquizcsfCiR9TY+VX
m2zcpNz4V5fl5avQFNUMemm4JouN/yEMaj25mYoOdAobm0OTUmFBhBhZ1sZTN5bzYPXZ2uERR+1J
aQ4+rBY0fojrqXQAV6O+Kfu/Zau9crLZYjd82S0fHmtW1/FHNRviRC1PKAG547JSF9lulLfZg/Gr
QR6sdptgpfgbUjpJOo4v9Uu2CyF856T3qyBbJ+XWSR/G8mZQl1G8RAmawkiNPTv0yvYgHwpc4u79
tXEXbExrUR2bs2Lis7Fo1ZVFBnMa9s5ROmsueN1deg8/5q14in7Yi/DBvDeex38GKfSS63kzrke8
4/OFRGfsZCyDm/4+O5f37f2E5F+GeyIR/iJys801Ki8Ms0tTZMmI+CuWAiN/1j3u6mSgfQznQFP+
SQXRa4J8pfUQZUJoFTGXRFnAvVxMzT2yIggfr1IeydSWWvpgkuCN1glHLqtyfk06SZzsNv0vUYdu
m2Tr1OlPRIVLJLk0nySK2AhVSNEHEe2+AefPRHE9vM4N6AVkHWoM6FtKyHxkF5l1wd6Z7AE/yaMa
h0D7XnNyYjzSl2kWLHvCe0XHRbI4gYsVWatHpTw39V9pMfyoRoCrY4xZF3kVbCDiLyG2QQpY1N42
rc5IRgv1SSh56yx4YylCs0IRRZQCRDIMUxyg5TqxmpUQsYKhqZEMCT13fkwgP5P5rUmtEqDxZVAa
fDuUn1BKV80FtlqUlORl0KDfWK2E+XONHQ+SQqMUrI3mro1WILhz3rtXBhd2Ks0STq7RDvd2s+oS
RJlDnCbfcx1CV4rXJNNm7Vr+MdII5XHwsc9lVeExc0bszUKkw0XyMA2fPHiishyhQvoj0ybXIcQW
VaaCWpLvPxI8BLwauVIdvqj+o+idhOpLYOHp2KBxwGUc1pu205/7lgIP50Qh/fDTbmUiKmWFmErm
0boru1WI/quV30uIXJYtOmD6o09dYMSg2aSko9ePGhehcbT4w6Tqa6Tcp+5o4k6XIdaBNx3Zp9Lr
i3F8vXJMXzoNTe1d9Q8a+BcJnxY3ahjBUHcA9ifjDbKDDvJs+RqSohxtCmM9ZJvOQfJlF8a3VXvb
XZOquxSoAiizSAcAYnDwfD4Gp1SPNNBmQLUDNIP0M6kOsUADoouZvYqAvHjqYhUHKhcAumXPEV1j
RiPXKsE8Ij7hUz/I3KT5bTzEaIZCwKMNCttEOBeIVLQw00Ws0nyjOSS/J/6iUCVWUtpcSTwuZp8f
n2t2Kzljn49Np2GJUywtB++xfThSE0F8YRtk2yBEtxeeOEX1VFptURKO0j8IIl5ZDOJOnp/9Hx5i
/i2kWi+FiHAsEAkS9wxSbqISVSg513cDKWHM6e1Ym7EbFtMYH3MFg9OgvzIXl7BKADBEyIYEkIP3
8ecloQVW4/dqYp8S+4+FbVTGldyCG5d+NP6pHzdVdxf1qOaHu9S40w00dpYQL9N17cBnDMZtKFM9
pvGpXBWb+bJ8oIAB5CbXURWaLwDaPz9aBTBOpjKqU3XdS029sTJrVRfolar5CiBRRHxDHBi1Nc6u
GxXHALuj7JcLI92/BXJG0GDvoiNGQ1e+nEh0Pn458VzEMjpfD38z2hWfn6sxqzyX9Dy6rTqdxTqu
uvJBDc+x8qvMOCqNAsJpBUBCJSc6hteE9b7gCObDz0LsepyyvuF4vlWdaKlw9yI6VDnPoXqjpTtp
vHXqJ1pZK+Aq6A1defX5bTwfexbUdsAlzDbIIB9aW04wrTlP0ipD0CPdedON3QgjLa/ZIuHEGaym
O2B8V3Uuv9S03h8CS0ZASlhRAmH8PP+ZpgVAvBX1RjQCVeMhq4Qb2uBMa6eOXGoBiyyks9FBrvnZ
TTHhbbC0zWkttX+nVl8ldLib8lCP15zOvkixzx9sNjtxpLacr2N1QuiwWji/VHc8Tltjm26TZosp
HDwDaVH9wwaYlsohPgQv/r/8oXhqf1nn8C7/zYqBqnLXbKA09s1CMZfSzltKV8w8voRU4jGhySNz
CBjPtubdxFLP2iTu4Xi19C4lEGUuhkHQzSi99QR++VaJH2BygRsHFaN7p0pdTT5N2Y0h3Jy3nnHC
ehRgLv8/HksAhfHluzOaU4ISQUHf7EbI6OY32MthIY78KQqzU3rDrywOZJuMFPrMHsl2WT5NvYud
jBWvcKGb/PVYb/8XZ+fV27a2puFfRIC93LJT3XLPDRE7MbvEIkokf/089AFmEtkTAQcBvLOdxFxa
XOUrbwFhS1GnOK4LE5H+kD/la1rANiQ85kD2smoerhbvOZJPlGLPr9zl6dGHTAA02yh8zNWgF2Bo
d5Pk8Lmzr3c+6G9asEwh7eyriwOWydmUq/q46bzO43j8efBR8Mb6b/iFuj+y4Yvu8bBFbNObrdBf
C5rytvIjiYy74kF8wX5yawX1Bs9UPEwJV8JynXqX5zoYl8JOwDETLyC7e76xZ6+jjs/XjRqzqGq0
cpGfudoukKX0Fv2Mudpg9uiZOom1UpRH6C5Q86YpFE8ejMJcXeqSkwph1t7QY/9SOfocAR1dWGgm
/iTX6alx6FKz6PJmc3LxBnO3u3KTOM6tbOo6mZqfQn6ADNrMdjOvGQhxabb5WI3mUlSXMnbCaXBj
Ir8799H8R4gM2oEKgPnviexObZE3Gr50NH3OkgsZFE8PTAqO/Vo1Iw48dLI6XMfvbzz3OlL4/GDc
ztSLyaURmvj7ua1+lPSx09CZMLCiRKjdK0CIW2GTPdVKRJ5RKKuk2A/S8iBEN579Rcb18+E4qIGq
xRATLOrfDy+O9MtLS283MXlV6WpbOsfSEYUFUtU8hUeykO7FhfZeyrY8Ok+Fi4i6IwcC2ZnX/UxC
PLAzza535hMQjcfKSX3JnuwiSN3GSR3dyd16m9/HF2cKMYmVlsUi9w/3yV19sk0u0hDho/KtXapR
W9nIiCDmNCzbsHGrVZfZ+stpM/zsV/UT+ez4fngqN4jD7Un/mhViSPp9A1DRvSABhOxV8ZDS1AxN
/7SPZZseVL6P32P73gpND603R3Muq9eN6Ce/1GVsI1G8zH9rLpkS6vA/0CN8yxtbyt3q7YLnxC/l
4d8zLX96Dl4fLkDyoc8Af0CBbl5+f9QorPNZOSlm0Wz0R+0+XyVPwmrYlS+l5JaZzXH8oaIMVUf9
ZoqKZbacovh1WNZ+7R9o+xbL/nF4roJ4FT/ED0Dq45246x6TtR5xTPIHvSf4lzv4kYHlDysUhTf9
4mK4TQfsJ0jWAxMPQu4ZYdMQPxuX9HMzLBFZWlSe4mvRZSlt57rDSl5YfuIdlqN3WmqBsqg9cC9a
IIe0kG3DK33Ln1wzKCPNhn7k9F4a5VEWNoEaZevc74PSLf0k1IP51ReB4Zm7Y6k4qbXEo9aOPTE4
+cLScq1I90zHdI5hHVAYCtK7flm5hOa5Y0ViOIaJb0RaVC0FX98IEbwM97zoexuF1gBtq+WAkz1L
Rn6Y7sQof9NXVdSvkl/my7gqN0f+Ur8s6NcW5mQTpjg4ojpcPnySwbtEpQf8ImrC3h8W0iJBNtbO
WVkqYzFe1U237Jd5cAmBAy7NTXXjuPyCl/rccjCp2GySjo/f1YGN4DFCg3nWbM5+spefphfWnZ1v
Ba9xzcjwBC/hhcWu4MX+4PysneQ+9cqw8oXIeE3uraj1byzN724QY8ZOzyB+dKSuzoBLKRxVBZ3/
pdA+p2XrHaYPa2ApIK2gm9tJN92pGwCy/jR7CRjlHUXdBF3/gyluz2bj1p2XKzvp8mwod8fzEldt
Go+hRcJQGYV3Y6zf3QKQUDXkR5Ce5rj8exeplBsTvcnazck/PjVPQ+p1dyf6BqqNKFXqn8MzvSFi
L2Et9063a+6L1G5iN/+dQA3FPu/GpfFdwGwikG7MMn/QQa7ujGbMhsMFmPFm6u2T6I6Fn8V2fcvb
47rWPK+YP59y9aGVuhHN+iDqm9lgFtzgJ0zrXN1L2a8b03vj83yu3T8OqVm1oDPiLNkkJiQ7rXTN
oaVotNBOja30Bm3j2umk9VHfob7oHozX1KTo5YAao3JvXX4CKrct4K5NYZcKymEUPKB0gZs7417Y
Fjdm/4uA1ufEkEHyS5cNuDh/r4ayVY2TPrNSwe5BioU/YRwj3CfTak3R5TIE/7EAnw1gaj+z/PgW
2usLM/M/IzAgVajg2RAQ+3sEkAiaIta1CiPOyVWBcqj0/rV82zweIeY+iF0444NnWZIeQKR1K2Ob
19f1pYIA3f8+/mrrCtJoxac4r1agPjBC0IcAbChIIgCYQrm/sTjE7w4KqJk6McEcIF2bW1Q6YkOl
2J03p5fD6vIxvRQbwS45qdA9siU/2UyuFiq2Nge7b2XQLKV7Lv6tFB2Xx4+kcvHCmV6SveZjw3IX
vwKcelA2sftWPyC+ukOgJDrdC29KeHQmy9W4gQRn3GFB2QNms9ENTCPcrcMpNMBkb07E3uvOtxBw
sfUoXqmv8UPjTk7lxDuNs2DbLjtfC97jqA2xnrbf1Yg/JjA5BsJeejbd2Nejadmt2/v53BgS+/hY
BNNGvkcUwM4C1RVftc6Wd0VwfCcF4ZJNIumue8Xc+kW4MxbtU/tRfxiBEPQP/wmuEUD0iL13yq/i
mVL2XXq0DdmpX5qwe4sTO19nz1IkBtK2C1FN8cvQfEP549V6OINtXZiP/ejGzqN6X9sYQrrKTl5r
bhVpgRW0m2Zb3SeoCuDz3eF+5xqvXXi6AKex1Y21o+IWKhGwqnT1+IrjCQKcNdV67Ua8+O1yoy9N
Vok5BG50f692dVQTRTvPtQnIZEcPBgu84zy+N7TnMnv693L7fnPDjpVRNQRQcW1CcWhwGKiSopp7
m/U5dWe4+gSDTXpCwVqo5x4nfsNInWJuxdcDVeFbB6/8XWzOTW1piI0CcL6uBRE1x1lZK8amSNbT
tCM878Qf+Nwa5VYz1vODh2UjoQsRYGmNpW1pzh5rGK/BUU6QV+x3Zf2oGP8FIf/z4NE0DBigY88g
i79fRYJEXGeOKi+/BX+0pM5ZttF/PM/Tgy0mKASEFkpojd92q7xeXrCASrDSvHEhfxG0+RwHji+Y
0ED4Inq4GgfKgUeOtniZXAz7SGckPv4slM2gmDYaG2cpwCdNPztyPeuc6zCZRu2W1vm3MQEJsARo
QcZbdf7zPy6tJh6g9DZkhmdsEc4ixgm3NMy/lJQ/PyXTTKJk0Wi6VvsEzWSkOMCrm9ykYvt4AB4+
Lo1kyRWDMFeBBi7QuiyKrYX1MVqhaCxMJcxvLcfvtwRjmdNsUdavww3zTPbayYa6YUuwHHO6hsld
HuO4G8nlnuWI5sklCUwrAO3FEhRv1cC+ar/OM2EBOUKGA8jBlwuvN4VaE6qTsRnMbUkZhDEgEw72
jMISDDKzcNkenA0JOSDCFOZY23UDIslMKeE0iDn3lL5f9ONjO8B36z/SGnp//EuN9yWVXmzIWp/y
kd6Gw+RYv6UBhA/2By7lIv0Ikc8GgYuZEWC7uRWWfXZWcJAmR5dGjHjWvAHKlEAKaCtQfTo0Pn7C
GoJg+bae1Yt2GvA4nlU/Wn0EQUdBxW2P+WBPFqP7l8nBPClT/KHGz9ZWMK/SHMpOZkv/MA/L+Ich
UCbbgOMwsqVwWNFhkM7LUrdsKlY6+L6EkhDSF1SuKLWchoV4WibmguiDdkPBlrhFqPs2APnzfVwd
yXozEpuqA2W8xhWbd8VYw/2igCcffNJE/QTHMBLMFS58Y+z8+4T+NNq7jj7+fPbV3jeTyaxKc8J8
qt7EAVAvuxI2+KUeywWL4IzquBEyk+orBH9RfOIgUN868aOJ6b+/8ppO573evHKI95bPdLG3pIMP
2gl8NYyklfijk5xGvnFiERdyHlwNe1awJn3AUJVM4mrKykM+d0RQmChs0bF8bTluaH9v0EnzEWk7
rbDujp7iO81WItMDNXyxpahbatHJ7T2cze1mQcYxai4g8ct6Rtvdjb/7x9KVPXAgFFHL6OKQ57qS
v80aqiFZqC6GlbbEdOtH4aEGPksc57tifwk6NqpdPZ5E+xhUtM+czOPvPJq/BCcJSvtZW0zeK1Xk
COP01eiLLsYDdvLb8KiYLktkJ7cUWX6qfAqicV/2UqdxKNmEx9/CXkjsYp0FGJbcNY3d/05+xG7q
q7s4gpTl0AJ7plWc9G4ckTM914vR7peX8Oi39nMb7hJHWfwuHuMzBE0/gQ1AXoU19lKhSW6XPwHS
r8utAOwgNJyTJwSXGFyBFog+kYdzvO8fil8DgPyHhF+TN0aHBdallAB6u2Qij5660TdWVK/LwNhh
G7nR39IfpWfa1WpAtTpzy+Dug0rTAgk5CgVlIIa/QK86wpI0/lEMMfYLhUW7EB9OQebHXh+ORDyH
O/ENuxctt3NHD3pnesWYiLSP9SXPUHw3x/tFWgrGCh1FNOht6xy63RueTlpES8mDJ0aJ3giQ349S
W3BPj+WdGC4qP1/mHqMNFD4BsIN/76Mv+J75RCeLoY8KVNYUr5PaIu+yukXdFq7BQh1jF2GOAtk+
M2Na9XhxTN4tg2xaeerma6ZaIGBWYP7XtfdZPT124jky85d/j+mLyebnmGbPFhEzRRA1V5tkbEBI
o3BrrAq12p5K0RsOoifqB1p0lxeUmIB/GWjFHULIGinUkkvzo6x5veO4aszcVtWPZkrd08yB60Yg
Odlv4wwr7RZ36tMx4MtmhjoFpoEJJDn5+/I3S3Ad0xCPGzCwvryoo3OEIrH/cnHydRdWSys8+6fV
+IS49V0cTL5mG+4x1NfCvbBtngBXnDFJXIlex55Ea9zOXdaKl+6yEGqJ+0xB3yufqfp63Q9oUQ53
jjPYUph4ECN8MwMwk+2alXmfPmV83EMA7uED2VpPDput6Y9QQXelJ4a3Cg+fRhXXnxuwAa7HsI4V
/ZrBXZ4z41jh7bLPV/pi8qtlsu0MO3nSttkTPr5MQ7bRZLt9HR5w9/1R7I+/661AxnbYKs/FXbkr
7lD4bndKqL/Gv+Jd5x4j+UXdDnt5Jy3MZbqEfRKdHRToJbBFh0VPVUULmhdpQcn3oXtQFieHPvHi
uHSNnbGyVgfv8MhS6ex2M1MI7GRrPSj5f7NXsOObw01YVsAO/n7f1qm8qO3xQC2khF4bTPIKTDdx
udCFuAer1lNfY9wUIJRaJne0PoQ0rC5+vsDU4t875Lu2BzqO7A0Na+YZ5v73SCj0HgcAPOPqFK8J
FhqEiVI/pxY9OioyaKmNL96NR84/8vql//nIqwtXyk5ZZYKOXaGlcARJ0i5qn/6chISP9VjKP4B5
gD6ERvdfPZfonm44hK1rUPIkHa1GSIppZXar1tijv8gG5yT1OssWsZJWgGoqKpLJrnlrmj9RJF8+
M3pB8txfAud6Vfyi0WsZxxavR2nWoCx3uBCawu+ytBwJxS09RRJqa9ZrJOHSwxEOygU75m49qZKH
erzb1sNGmiznKATlnD/OQMS4eZxRVYq8VeskOF0+4if4VbMINDwhEwXW2U+kAHBwpuAssEmOH13+
NnM/usvaTM+L2SRGHkqA9G6mVvxAy+3KvdiY+OQsQJLNEvpGq3rZVLxeygZZsIOHJZ6rylZgKVmQ
VTUNTJSLnaaeMDKbrbpbtC3bdZerDwqmpLNZoJZqt0KfeX18mUsLpRY4GQDMr0EpYmsIgIibaaPZ
bwNnWLIwIzWSoyTCncrbdNgkUO7bJT7Cw5g3zCflv1fSFwDxfK2gimZRZSaNQq7g702jDoMpJJI0
rHoxiBFw6SBtp/iR6q5wOqxbmTL9gaYMqq+BqDdeV22kA8WP5JkCtm2ZkDaUxwZ7C8Nm6aEgO8z8
fPwvWuogy2l8UA2qkT6bjy3YZe6h+Z1dArKIY7GtLi/HrPIhHjia+jD08kIxndcaBuD0Y4T9WKqv
/Durf+PrTVTJvEqvZx5NHsros1DOF1YoTLdcEzuJw0J2LWNxnlbTBWK43dzH0wqK97+n+QuV6XOa
/3jc1UGRYl/XJiYb9pT/4HhSxA0nVDn9BpjuaqafqwH4wHEcAuD8pDhqFgmSq+b3reZQrQDqL5bn
eYanfsXfYDYs5dbxqX2TtsP7/L8puU7brXODoXIsI0csRgeaCMefRs5T58Pz8C5qttCJi/JswR5T
nUyrnGasuWFn+GLy+f3jUbtrhXaPOtyxTAOBtRzfZ0MTao2wtSjFmNVl0xVi55ipvOil01MvlK6l
HqIeHZgsBmSujwFRBXbuw7pr0x9mNeywqvzkhRqI8UIruVNzKI8VrS/Sz5QIlSEq8s9O3kgXxbMM
V6pNN9EBKQkBwkeGQaVX8y7W5VmYGNO59c8mOdjJzrMynIRVKp5s6Be2mi6rJHOMCf0DEAY6esnG
Yw5YA6Mot58o/GmK2570ME0fJiWBV8ll3mOVZE6+aezFHEYaImotZ1Bvlf6op86Y7uuqDdR807Zm
1GERZpmH2VF005f9L+wDSlN22mPr1dOZnHj4z7CPowNI22irXUo8RMzem3cX5eNYPA1N5iK6Gv9K
Nar8JxM059Oh/a0U3boj02mPtPP0qEdFo9SbbTaQ4Y/tCiUAuxd/o+PtJDn1U0FxLE16yIvfyHP+
OucHdyh/5kgzNBfItPJGMNG9A7h6aalmEqmVvthh2T1tKWegRx4lWLg3Uh4WEO4EWvBHCs/5Gbvd
W0We7wBpFsE34C8CKlW6xiJr/ag2KeZGK8QwJBWnrCdEjePgYEWGNJ84k7aEcp3Iblks+Mrv6Vvy
omInHaJavrWHv9kf1LSg96F3Ofu+Xe1ho0JJ7SAeOClAe8nuEVkL0zk3kZo/Z4Xgd6mTZliUgeth
1ZluYyEQcTJdoXYE7DI5xA4DxtP4u9vGVgJDZdz9+5D5rhoF6kPkGpHn9odytYGLAgyXKDFfPIJj
TSdDhWyI3+zpZ4NNBokgCp09kF/4AUmFQMquP9xIU74rP/41hrll8UftrxZjFNTznio93usIW21S
nADfm4MjYbe9KlwwyNKrJvnDLWTldyVBXOtkgFYUwqg9Xr2eSa/gtJ/MkbjE5fYBLHEZPcQUiQMn
oMxBY+1bmo/C5zFPcHQ4r+UYEzP3xluYA96rm+WvcVzNwHg66OKpa+c7nSQtUpb1feLJUU8rpKFn
DF9mD3jCNr3p/saT50/49cmgpbDTU5DYvYrMWjR51UtqISYzbU2ptzVyPV4534RWuis6NO6ctof5
nqKQOs/Rjed/uwBnp3XAmpaqgXP9++UXPXbTU9Gd6KRTAd8mP9tVEZ5Wb5pfeFu+nneUW+7GtRSi
cx5OrmAnF+or+mv1WDwW62lPjyfqfFSMvdNzsTb2h+UhLJfz996TSHX1FVIVW0jZ9kAvaXrSgsMS
ZZfV+acG1C+QX5DrRFzflh6Hde7J7viQ3IOkeFWi2IsdhN3oysQOrSz7CXK6ffIV++JoNrAF8BqQ
Pvw80NdpcOT3UoT9UHR8RuIV6EMXcnmthXDa6V4a3Gr4G9/0k60/5+0qh+oHSYKtQJlSswdfdCDV
Owq/I2V2XnoPY/i73Pk4BJ//BxqJgVtbGdWkJ2ubPxSbwT3s4Jd6XGJO6RaL1B34XeqKuf0+bVQb
zwAPnMZC3XYu57qLidGixr5gZdqYO6+URROJvraY//t4dCsX5XnnYpfOnekJ7q9/L5LvOjjom4Fu
wLUE3NhnDfOPAyKTs/Y8wkHbU+yFbJ+sphMAbDuS3lJpf34eWrST13PVSnRRPbU72IdOR/9P3aqz
ivutDO67Qx2yFNEqkQ8U6aszszwZeMWVibJM8vuxsoKyDjOC4L3S/2z72L5IiU2310kuO0NCcKbb
nNLxRtf8U1njet/+OYarE0OSLsJo1tLpTmsXJ+BH8RYU6MgLOgTWuOm6Pdd8vTXv4O9rIDwps528
CsnFNoJuIdB/tGOo8UTSNOOAKJ8DRNBV2R/eTHC5j7ERxSF22nG5T9Iww7f9DSZymfvWxkAJCud1
iEn5cWk8tYFkrAwhKn+PVACNJaqYAgKVHnFaj2hWUAH7OY5+UznjTGjKkAoZPdQXIKnaqYZ5h03X
qXOmx9iyz+ftsfbkdn/ZyiB+IDMpGOUdQ3XP7e32i6JxpN4lf+iegSgMr7px47o25kLT37NqAejh
subFgu669v7tR7G20kqWVkXz1Jz5/MOPIX48UXrV8GIbksHX0tSrpckBTF7jsSwi2JKZEFEEtH5q
R7643RiYZwzolQI+9l1+2SllEaE/kZnnldb1bneIbblDYLqCB8j9X+UkEJQbhONhO8VNMKX0n7O1
oD+WOB1OQ+94yKOhyQ3v4Jjf5yO148MHFQK9Nde9S6NKRzqiOLtljw7imWNapJQyOEIfQO5pz4Nz
QkUr0Y5O0Sj7oWj91JSj2Z+MAiDonhLLkh963jjW+CLF2ko+9b44VV41rSdKZPrTTVG/bxIbSAzg
QGnCwRkmk/r7yM8a+STlraxtatR0JXXfSVtRkFB8v4+tEY6LsDkCwMiF3oZyO1ugdhM5XXq4rzrK
MuLFjnPDqdF20iggoD5jp3nlibHftZXbj8OqMG5dU1/8jxGVBjfDeFkegJauKRidccxGMy+0zdAt
UnR+Us8a/Q6AHZlC5qfy6kTuCTUwtlUc35nX9x5vI8E2KcPNKGy/Hhmpc+xWk/lgHNHOAq5dNLc6
SV/jiL+HeXWbn4v2dDb0SttUxgv9u7MS0tDshuU0LTR1d+NUno+Yq80CDpKyGY11QqjP1/zHqRxr
xUUZ6m7c4MXDxfKBiLoMRBOMR2X7lt3Yb+jJ2DFqjfmiIRoPLj5irwtIk5F0YyyfeLsvY0HQD7kG
GP5Ecn8vqXOc0+RHH2ozOuAmnRgzUVyPbOUNo7FgpDCcv+S/hDdiukdhbW4v/vgL6Oo7mMG94ilc
hBTDACz2YRcmT/gX/yofrZ3wcOv9fK0gQG2dSV0G7lsGgO6/h1lY4thUB1HbmMfdbDVABtvR7u73
l+H5RMFpdja58ZZmDMGXmfnjkVdLQlZjY0I92Nz0XnII4imsyqgHv6lGdfHQU2aPPT3eH3q/OB7t
obo3Bbr/3ll7K893nRrd8lL6pk9iGfBEwZ0AC6GBdxXvTYpwyZJLYS7J8Q2h2tER8Acc+fIiW7Q6
JDPSRDhvaX7fl2fnLGfcoKdAgsLa0ZeOx4IKreRXzS3B26/xFONif2vkjRTW1Lls+8dqvmBVKelF
bWwsyRXaO4gTvCDA49D/4JydYFaA3FU9dBbVHFavD3/B0LHrvLGSv5C95pPmz3FcpSSjVbZKwQg3
9KTpaQ9JkKerzlolnHq7aVjB70oyBK+WmREedW8B+wJYO8gQwAqqReJ0I9L4fwY0i/ij+Y4vztWa
HQ7KRayr87hJowOY7Jdinz/0T8PqtKOdFeguFdddtjNh9cJQDSBU2bcAep9sl+s1DDwQTX8ZzJp6
3Vsbh1PbtSd4wsBjOFGLfCFXUValtqJzT8gkaNRpjaVcoTPoxSI3JIk+MlZKaPbRJL7Ry9IP+/Ky
ovbSjTugPdgeDe3JxlF7qj7G6jWPnwszAIqgFz4lR2CGYAzqywP6Tjf247yOvnwW5tHUYVqgBnC1
/oVjfZba5tRszGByfyRhQU4DRW092KuEfujklfvaeRy80X8sndr999O/QRqwuv54+tXLzI5ppSiY
REJ/oliY/zKfhrdOdWMKDR+1DjDYbjqnuOVJTwv0xqe+OoUOiigo5uVIpWh5WQCpS56KPLp8XD6U
F3MhPehOsVSedUd7ySsHhvVpddxnaBC4fZDvkL+J9AUImTYy3hW/Cjta/ukDNTyL9t5Dsj+hDmFf
PsbRflHesd4K613+OlWOSHayQTkvW553DQr2q/jOXF+o0b1YRzteiAUZD/sLfZ02to+bU3QB/Q6N
GzT9lEEDg0K+Q2svAMUdNeupc87QG+QoA9qtrGvv4lrgB48PGuJZYA96p/1p0E8Ianugq2OTBXS+
EijrIsr3xH2+FCSrzj2RWY3e+SP9efY6SP53QgDEEXYAFCsbXQDMkfE/9tMn8SWT3Uvnnb2jbNc/
D7DANtoiDY+/4FcuGr/4Zd2x5QZUNsrJU2FRpG4fqav4Daj+8nSHvebq4moOqwiO2sk5QMJgqxxd
JOOcfKN88K1Ft21tnEaiZ1Lk4OjWdxjLua0/12zt8yrbHB7oR8Y0+ofX0kmeoVUc3g+rNvGGd/Pu
/DJtEW7jqfUic6v7eI/yHoG7ubzYDioSN06iL7I6n0cj5WaoPSxhAvS/j2hdzk8I/9L5wCgqeoP4
AJ1Bcz5Sstt/b5NvGrNUEEXyTcQOKCZaV9vkdLIqPStzbXMx7p8ywIA4dfe2ij12slYvYZ4EsXZX
HhQ4K4E4/iiFwkUu7yx0tnZ+vozrTl/2mnuKYcUndqmGgnC0i+FFN0iwz2vJQq8CtchLfp+U7yaU
GeN3XMuOnv+QT2sJsdsz93M4SvYJVajpwvsgfwNSAfBOBnUC0YWyawbyQfDbZNFP95OJQ0Bvt9ly
lKD+T6Cx0Eh4KMnjp9pGv09tLsT6rxjTVaLfGqvSUc641jnIwWHPLaxQDEjJElQouc6/59L8LkzU
MIkk4p8n9Lr3N83I7xYDwBnk2FCEBmxGt/cMH7f5JcEHtd6VaaVrz+r5FWqiMGDIpT0TnkznxaWk
2riHlZgXC7W3E3mVXSAHrIshOBYBPoVV/0OafvfqGYW/k91xjLUoTiqJtsQpQU9+5CZ9b5p8cvMw
aL7ENgVb1vWhSX55Wo7dPfdmz6YTIwrgKiTG46pSInmkEuzSjwYuRixUi0tDpaVwh8SsYgT1YasK
K4Ve1TFsmgAZAMBhxASS7AvndWbeKbSkzGFECHNPhDDQIErlZTic1/zj4+kGE+WbDjZLFT8v9MNE
tsU18UPJKZjkCdPbHX8TsXT5bhQ7NAGf4RaI1YsAanqCWfXvl/oJib++xf586lW0lCsXFX3jUw88
wamRM1Wds+A2Pc0Ou5qi5qP5ab0P1NnzBfLFvXzXN9wwNX6M9mAFqbjpAF1XfirZNaH5s4zPe+IB
IlSHzWXwrcOTqoeIW/QYW07LAeTW+SW3XAV8AujuMYir9Uhomvn0YDTYzLLd5z46ffiS/PtzfkOt
m2d3tjBCFB4vhKsjB4SuqrY5mNGKqGLEtbPLo5MOXGzEb/RdkgBrI85xEpCBlRTvmMiOxW1iltAO
Zew6MfouvYqyci2TzGrPk/TjXDyd5iLGrUL+Z9f16yv5v6FenVnxWRKmRFb0TVJ5Fnb2kL2Ulagh
VduuSwvudzgDPHNCZ18y9pK4AfpKrJvVT6mBhngPDDwEknpuQpZ3akT8GFCSbBA6h5N8r+JuANd3
CuChxuj71ihz70H71cnPWns3skdL3WvjpgXPDu/EFqYdQRm6iXh78WOG5FcM5bMkj5d+Y//Rcv1+
2galqGn3PqDT5MI7bSiFwESUPYDZ4rQAUGqdiPLkLYkKXGUg2oJxn77JAFMua3Rw0YM9UYU1oDC6
prpDpwMTtSxZ8h2r27fTFs1LYEv4M4RoR9Sq4Qj5fVf+PB9347jhPAFrC+u2PBImhKDi7ZnjPAXE
1PK04uOqht2o/vH4VBcc4LETqxEQdcjPTAJnqfWb1hFlcaCq2NpN8oNKVYtBavEGEjVOhIKyIFVA
nmJK+Vnr5L39AZT132v025juzzV6FVsZVt1ajQrXXjQ2Z3VP4ac6K3afnYJSI5UFN5FuTspdjWay
iiJLc1OA+7us9o8BXLOXrfyQm7UgWw+HlVvZg9sF2aJzhpVgR4KD+rFzeOp2LWyi4FZI8Ilg+7Lo
4WnqCGqJVOyu8n7ROJxLtZ3iJQnrhcNnUlpPuzTurAGk9aZtDJtuDumbk6vIdlmas4uEgAwt/xkm
xT1ETT+GtaU7gwAELjiiTGDicTQtZYWygdW4Sm16VZ17lRnIyb4nxTK5xY/yxyl/rgbJ2Z2niKr1
Q2Y+pt1mEJFf5UE4EEDFrJEtKhF+Sriup6ylPDjOzPkRZehpCE9g6SqtdZXmJZvWDSfptEsBfErj
XfwG+effy+TbEFz7Y6qujmxLrGpxFEZ5iUj1oD3qs3lHd3AyMs3s8RRXnN2gtPPZf6G0U+EhPZZr
fVaWVhx1UMAz/khgn1Lt7dPKP2zSKnPFUfJzvNJzqXDaQ46R3C01nE/Vry8vmMWLhgcgOfMaa0IL
ZBRjZBY3SJxjmWkAJUiGPDrQ0tW23HLqKLk0oC+1PWvRUHGwe+0R38xMumUZRbzyTRKj6dBY4LLo
gI+vZlAs4uIkQtTfWJS636V3eVE+jN7gXhyMSj2kZEGgHj0hHJ3BLbzG5jtgWMGS28P98a5/hB+6
oYQdpn4cZfabYW9BIJ7s4vFNpGwmhJo9esYSXIQruaKThKmjLFlPbraoAg3V5eDBDGh/+EmQBUWQ
87cmXwYsXAWUjc7L4xp5j2gIzyHmB7UXrwRvCPvH+JU11T5DM3ZxNnTE1zoEVC7eI4RFF8wbPG2N
srULvc6TAgQvSDJEFy2pt4top6RIwHQnj1q85ExP/QN2uGkYv5m+EMBKuau2h0UNsvcQFPfUZZ1h
24HAnvtNNL3WppOjx2yffYop9kcCoSnzwRlGJpzj1rXC6dXcX2z5GfnSFZe5XdI7Su/UMPXSR0Au
GNX+ew980+/lOre4yy2RSgLopb8ziGTQxSZOdfCeP83gsHsD/L1TIbuBWQYRsKD+BwMWYPO/H/v9
1vvjsVc1HerK8slqqmZz8chay4fDw4QohlO+UmXqnF2+OXe+7uuZrUE9cipXcD9l4nSyG7LVyLrV
UEMp85ulDKCAaqkOfZmo4O+JEOtB6lUxV5ZKPnr6hOTxKGOuC863RKQtUHYF9emjLOK2AtdjuCB2
HabGrspfR2tT5hsRBzQtCdpGcSi9Li76rDCXeI3BzQ/kuss3GgymNGGNLavpZDdHwhFCA2t8NpEm
mObYUIeMXsI3gqmsCR4wTSeWt0cQeor1kZSYgcgirX/pTk5ohzRo2HC51gXpyuF/SDuv3ciRbU0/
EQF6c5vep1JSpkq6IaQqid57Pv35qB50q6gcJWYONnaj0d2oSAaDESv+9ZtiquO9EhfPsURsKj7q
OFdZZAHEzrLe5VJAx0DQpgauTHzGEv4o2rTK/0ixjSzkXgN49IMnh33LbdVZYf5O462uXGyTq5qz
77x7wXgKVHTxIg5z3RtZvWW8KetdAWByca0D17yp77WzJNcmQyy93TwVWB+nzcULL54+89vfVWdM
VP2JRI9Q3yP9XVlMUFa868qzpt0Hpga7DbGnmIH9+rNCEtdORh8519ei6awtUdsp2odTv7gGvdkC
GWKMdx1R94KMb9FdgDaq7IKZlQfTmk2a6HVbMOZOFC0F3cbOBeVMnE376Cnh3jlMnaZFs7g8xdZR
LHbFRFVPHtLLAJ++PP1VE/YRCZCc7QouEMwHD5a/umu66NjV+lKAMx7n3EjNR7iQc7b48HfX21NZ
oNbJSVbBNYWHAGee66K/yUObuyq3Wn3eWRkxKM1RF4f+FbKEKNnhEmj/SvtXDZ6SNMtcxLbxfd28
Ru5dXOFRSB0Zb6WaIPK1rwbTEr8VSZyFFsJgb5lgjCgmz7Hbwu7C1+Le5sqRoNZwM7ZRnGxq1XyK
0z9KslaCsyUCzxKOQM/aC1ENPBbCSsoXuN7p5qMSrio8tByKOq9cFSrUpJ0UsIMHyVTkjkh7u9qg
WWpSCIXwBQq4jc5CVM7w4BXoOXkCCJvfQSfK5F2V1JPUPSU+F6DOX6q0rEy8AKGziPpScrF6hGmr
igdR7KaFC64lL3VjU8WPHZQaN++ngcFcdq+d8darDjdSZ5/p0sEZxCHRE2kr4UcePRTlym3OerVM
smOtJuRG3wfFM1nWrvuu5bSeQWUyaxo4fF8cPqRKCOGqQ2OJb0N93xhvurH0Bg0mnoapxT4kVpOe
8DRNXTj5UVeWlreTFMJ44o8Yf3TzTvAi9DGrAFty50O23rR61tfGFMfFtD638iOEJbV7iOPfQrUv
+hUgmoZTfVqshXKv4/ZA46vYmSpBvn+Gizg0o0lZr37eW69uZMA0WAkMXYVPacEX2D4TPCFN65KO
ivbQBbjMrlJ5UCMVrFbv8eexrth6YclHgrpO+2IgS412Ta+OZFOvHXMLS8mpiOtIXZIRFnDwhYuL
yDeaF+XGwb0na29Vb9faOF+HHl1EA09trLC1jW2vBevGtLuZKVhkvcoTE8IJMRZiABTv9PhwEyyB
s5GCzYMeT1PNo/1feN4Uw6mtmZ8cY2Orx58n5pOAMa7SeAXwQIEhBqLb38cJAvq8oOTWiaKbW/aL
V74nMWl8sAGNocUrw1ulaZKvZQfpc3cOzX3MN0IGFE1g+uKJ+zvKD20OAS76TcTUxGqdTW4lW71+
yKJqFqgULFRAoXDRMx3DUELnonZqYgzy84NcLTep1gle/TTSGNsgVbbf5Y3mWrRp21lao+Yp5lJe
DBhxkGJwTt8XeDqGkUbDMC1mnmKuJIEohsQ9ZsKN9XZtbX/9MaNZdWPHTEiR0Q59snfhilphsSCl
3UmPNXCJGtyAEK4OR0sOGwxUGfR0/36JotmEpanzEvHuIhCOWBKu5YznyXiFKC8/z/RnlN5oyaCS
gkUOw47KfrxkykYx+yBEle1iqxtskQoqyn0wuQTdfZYvlEWW3YFXYIOFdR7NG4E7B9+ZG/8y9V0M
sz6KKhxtX3Pl7Jobmj+p9sdNj+Tj0vHW8DxstinmImE0QdHdVGuxmYsmKZ0YEqn2xIUW0yv1JJPR
6FkYXrXZ3EFxRk8NjacvvCO6JQEc1EJC/ZKVpKV5T01bTeg7meksKh7z+gUHPaGgcGyPvbn3HQOn
2R1X/aygiQlc0LQkQkNqwfIpRm9oPaOO/HkOr9y7IU8Mpvbgfso380WJ3IjaTdpoZzj3Epo+WDwE
4/TiPOIqhDduk95qkl7ZhbAMYP9jNBPH3+Hff9lttcAL5EwsySXm7tPeGfKr6nYbBQOpynttgW80
VVipqnwDhrtCEhySaRFnw3jDbGcMctZpEydWC1IDGtMXq7RfIPStiRfh1mBRhWwNaePmU3Ap9MKl
sKqkG7/gGhCIZQ2mjEiFdKw4RyBLJVq9b9eqfsAVdxYXKbF4b/ql8H4BUynesxVSOqgvokduGj5j
dIvjlX7XUhHdpc08sqASYRqI3NFcqSHsQeqyn9fCFYkNvj+YEaHfh8r67etNuqprconbfO8XsxhQ
SkyVSdqVTMrWTbget5+d0QbrS9rKHpTeoRDPk8cif4v7Oyk+gsYyn1DtZwG4atwOn01V/uKbkCCB
qohj4kUXkiwuwEn2pZlFFZXNa2frqzv+hpJQEPepfKrtJ6d9klEsGLDGN5jZ07MuQBEwm2q3ck9V
jZFYiuhVOPGxgpHU7ZK/dvkJqxd0zmi7bfcYa3cSN9cwf3Gc55JsvuCGJfuV/W5oR0gENLDfEyr2
92IOe8IErQxHHhTO4AmDOSfxS/o2pbq75fEife6e4/0OkAqDf/pXMJ9GB3gbdrElFIZ+ELvBBJG+
IwtZsTcEbYuDVhpXRD99TrI/OGZXZTV11Hpi0ENUgwf+Q806Q+tz8jfaEFC2fGuhasUyls6heBKa
C1sgbD8F0yl9kFi8MF0xPk/Dn5M5RPeIp0SYC/Y27u8ZmP45qK2fK9NSI2VpoYDkkHCZb5r0HuA1
6edspqioLfe+lHdDj5010pCDOABblMxvQK2BP1eBDNotcLIrzsCV8RdFtof1npqmVBxkaQ8ptMol
6wdQVgbfR7BDTwKD9+goGhcVxYQW/0HOQ/zVRyATCIBvLBjsEnRWHTrRNbKtQCYpaiArwjDKT2RI
ovQ5ltkFQwyt2HU0Sg8OUo1iDXI74NP+kp4LOwAK9lr+QNrPJYLlZYmLTHq1ceuS7ipn61p3SXTC
S0PPHvhrHd7RxsEK4Odv8lrDktJ0yLvWTTozY/Z/lqkVSTKBd6TbZQn2pMDvtfPwUl40lTYkx/M7
MDWo4hv79LV6jIEVUpB0zcLgYbS0tSySvV4w5W1QvBlVuSYGFRSYO6C5saKJFdDKehPjN1l40PSj
DfW/it4i7k+F9TtziH5ADiG0XBC1eynYBCqrMH80MUmN9mq1qI1lVt21yrZztgHymWKR+rMbM3el
aTi4mHG84VGjw+r6+9vE/bRIaHehFO+nvcvR7RzqfAsXRj1B/Wme/MSZhfIiVid2utxi6PD/Mf7n
pqDjwq19I4LWxNI4goCJLl+j2h+pRDq/XCIhob/G2tWqc+ef9d++v7EEzO47bjtafuPMuQbs43HA
zvR/fsSoICujuIukvuESvYfyvoLJex9u1WMzO1izamv8v1ebtLhwhOKQ5XrzWRp/OdvDMiZ3KRfN
bRJt+wqjbVrMOOrJuHufExr/P8/wpynleD9EW4I0xtAHh+Bhd/4ynJ+GqmNxGBxESBnmElwMJRWY
ectnEqyi1/RRnEPhWRvZUjho90PQIs4jT9pcP/ZwiYEolI3Wr8q5vODvN+W+Pnuz5qHf50ts4myQ
RO0GNevaeYFnCwkZ4M2Qv0flOFmYYt2LMuVWe8hxtY6tUwPSyZE/qKduhdh/C0gGqBwsYv4dbvQJ
dEnlN73VcDxpb1qIEMM/pdEukGFhYehIf7nWd1UBIFMcReXFbF+SbFvE2klI60kjnvIWcnfMJ0IW
YdZzclfKBKHevOUi4cOiTxQRpoC4lYNw2kndXBTKmcXt3k/Wkgp3tYc/KburgrRlVyrmTUPUZ+3M
9bxd2LZKCaRNgVQM85deS4vQopEANGdAbLa1cJoVNcG3+jQpf7niMSP6Ni1vcSmvFoUgmxByoRUM
3dm/V1CjOroMe1o7xKU/T7Hb0N1J0D1G0jEMX5x+KcgGT5xMrfzi6/hi5h9C9hqG9uLnlXzF65oX
9d/vGBfFVqJpthuF3pFo0LBHuhpDi1PsX7SlaL33874bMhettZlbi9pvJ61pTnTv7PjdLPU2dnQX
hQ+GvSls48YGcu1+8PWHjfaPupNLgyyGaOf4T/j/4fAvNRdD3QylWbjEt//GRFy7HXwdT/n7hTgU
PkIeY/YVV8goL1YMs83dKgZg3mfsFK4edRLf2EiMa0cFDRkOOVUDBBpX5nGs5TSNhcFM4GO4opnD
/+Nt6k2K6pXqiSyFiWC8GfIHIJtEXUxi3pCAGVyUbImBdtIMyU6EiljyERZ/LU3r/ombL2RA3IkG
vyNqV5rPOGNTQbX5FvcbOtIy3i3JgQKGopdOr2kdhewNMmFLZJJqLEkYNN17mIZ+ucA5CLYodTjl
CLUIrXNSsbiiGOW+6oq5nC0hozRwN+DmB0vYJB3JF8meKpHOuaI8QfZ3mgXGwVV1A1ZSr00eVYKK
NSWScmlM7vTboop8Cx9T9EzY76LSvAQHPEII+MEC8Sk2J+WbhvzuIB4JULzvkzvaov2HMVUOKU0T
57mZyYszhJq5eY/J8KmlIVVgK5NNkNO/Aa8rd95TTvN1fWOtDWt3fHzAgqU+oBGnk/f491pTSND0
3CrqBw06Hrn2spQmFh6hyUq2V/Gg15srMDbIFP95YPPaIv8y8PhrF3oK60TIkkO49h8LvHDVTTd/
xA+NswhhWTIt9rgD4ezDHefhEbr1PHyQsJfXntwF9+Mn90F/dpYAyzP9V7OOjtFM3Fqw2Io1GcPQ
CHcamhdj7S69e31KrvmjszJ+/Wq24WaohGflIZ5DQFuCa6Bs7aZ/5ElyRyjOFOulCS5Z0w84C9WN
jeSzs/ltti2News0GIV66O/Zlq26wqMySeAD1o/hY3OJdLqa+ZGLv//8Vu2TjYH70Tl8ULbe3L4r
V3TUZt57Bv/sSbj0B9RQ8m/3vpNnJYf3rny37uJzuMlfUoRpGbLrafGmUPRPjD/RVj1kOAbLB3Mu
3Vg11zZE/ctjjGoOXfXcmhhpedvaKvUwnhsvHXUVwm5blqYkQag3u8bXcC6LPD7MRahzoN6ONkU5
qvMm1ZTsoCJuxYtsEUQTWL8H3LfX+tKaVEu1WybTZIqsBIqCeukI67j3tmYyFd4wpmreH4tzATHm
HY+nEt+o/K31pzDj59kfYdO/NvjyzfRt9yDvnuA7XKSzvE3biUuR3G2tZipod9zcZspUXJCkNake
tEuP2ROLJZtEM3OSQlSdBgsqyhuL5ns69D+tVnBlSSKL8FvvvpS1OjUTwRxs5qhPJOcVazHui5GH
Db+77vV+1knOus9PtbpDBO15Q1HDlZ86W6PgC5G19yGIccjBRRuQzmywBwyIpDP0opzlEiKiR2j2
O4+xUJm11vFXi6OmuSGFUGxWuKoE/q+mOSq4O3bQY2aWNclFtJ7ZJgq3ZsuapQveRtaE4BS09XmF
T3a4K4y7zINniZTPvgO1BlfDnI8zpKX/pJ8CqCxRD/dpLmO14d/Z2YILtkG/ExAzCedhtJPbx+DF
xIyEg6bPSNR1D25wb2UbfG0bSPI2j3EXO4+6c3DNKXx1d+PQG0PTGNcX2I1hXc4wAwSAAe0so72H
EV9157RrsXh33EfTeYgcvE6VZRGuBjTHX+OZG+qgKAckCxxbpfpcOHeysIES1Tl/uu7X8A+jvWUC
pGh3hX0f1cw6uUJLoBtLHSQhFn55Q1wk6zQYdEOqgKDMnyXuB9wxiSWDbXgy5zTIkgUePZm4FTjS
8JAOoSmvgRs4xfh7qFGBs8QOIuxWnHxcyr3oT0AOdLKKrBV6NSG8OMJj0dP6D4ITYKvl/IFqr4Rv
LuaoQbqyiNfRt7JxxmQOFARCB0J4/gndsqkmnhwc9lfWO39BIg+dOslR8u+6bJ8QpRxN2+RgtBNP
3NFxJHOCBsQUUZn/UFdrCJihdu/RwXbu4ZPEzRyCVin1k8Kbc8KDThky5K85d/KyWRF5QURGUA5t
QIIv8FAXmrWQ3cXJA9gUv3ggj2KskU0HDU279aWjHZzzcMWc8A479wXyaGguWSK++jSQwJq5Zm6h
p9Xu3hEKAn2XTrzIN144NbDXZL6Yu1oe6HWds8R4ERasKVxwcXD1vYqPw9DnPUuCOSGuq7NPeeIv
zUhepixWZhfUAxyc4gXrPvh7mLlSOFio7LxT666zZoErSOq9FPg6y5Q6zTqlXdns9WJrtDcAiG8b
rQ7oQSK8gpQFcG286ZHa5ldmgOgIn03uziiN9AoO6COFYBI83kTyvjfmRuONrmae48Q1HhbVIW0X
Sb/KkqXpTFVpURPhbc+VfhXoc0Na4IzyczXwiUP8dTDqokQNYqHoMnFxFUe7u5mJrRGLFagrZMpy
UxproUGOOJex6Cc5OfiEVNXsUpHkrtFuLl9qkQxccZv4O769trjz/F+Vt+RWkqqLyD6zFgZkyiUi
HP1A8Fy5YIWI1NWnzNrGzgaZ6I2KRhsO72/PoA3KGhAjVfy8Z329ibeu1Ro25MEINE55zKxDU9x7
4VKoSIr9JaSbStlE3drGqIpMmHgFPwAOxq/U+q1R0RfqgyNviZbJy0PQ3RnRm5QM1Em+QfYQvdwb
8QxQlY2B7QEvL5Z/GK5l6NPkCug713/MoqOQX1Tu9A6x8OlvVTlQzfMHVbKzqKFJYN6on80SdLDa
uy3x6sM2eQP9kMZ1nYjwi3ry3xDD0ZuUewFHf5UsUD6oEnYnByj7dwTNiVBGD4bLy+AI9fPy+SaG
+2dQkt44IvHlGnvBpgoswzqK/J0QmescAQjhyipyys/AabciKTK8d3EzrbJTFL/02Z+e2GRC+My9
037GQP/8ez6/y69LYfR7xn0WwfC7OuiI2a7IC+HWLjTJLKTdWOSTpuFY854ExVj0FWTYHHJ7PC+V
s9htariLYSVPSsz3jGe69FOll9aeBeE03HqiMje1gxHn8wCqgxtJk4I/NJx6nTALG1g/zsHongsL
/41yVzjudvDFCfRm4VXoNauTWuJuQ6AJxUu5z5Cvaxi3CO5Bdd3pEMHZLqOomYWFNo9vgTDfqv3P
CaH1hMzfwiTkE8X68m1URRSruQRmHegYWTYerksXX7rTqX9ReJ9No4bS309NqJwZ7Xg/nVYtNiFV
NFOUpVicXA1RV7o3GnIeY2Q+1YJ/bsHicFEKkXOavjc6eb/RxtEp3nnhakruEDuF359N/Qzk7Sjh
PM+MidiD+qjeVK5JVmqscwX2KRXmpjl6JF28uASE7vRjDBk1nNITY79dR4PIm+zAHvwhDHCUwcmH
EM2sROQq77vqQpWBs5nyLJVcT6tiKij4c9GzlNOTalUvhbV2bMoysToLdGA9YatYzVGV0M716a1+
8GgT+meiVVkf4N7vzLzUlyQhKUJ358mnPKsBckqwVmo/fd7aq5+X+fh0Go81+tQ7JxajvsfkhtTP
umcz0/eEZ9qwsRws5SDokjX584jfDqh/hkTzjn8F9Iix6pW2Rp47TmYeYgQ8iLMHj5n6WWaTzD86
eacXHAUvLoX4rab+9ZHJqlFptuMsPb6vYiJWoqivCbR05jSBaNdBfUZGg78iTVMhmtF5oxa4aWos
j2/on4+MpcuAY0IxHMvDQ60pRdO13OPQfWxabP6greXdwJ921gG5eIbyTrdJVmD7w40NklkZJah7
hkQMWyvnubaI02XmaSS+mrMavLHRb+W4XJ0diON4gluKxjE+PMSX77uRii5L/MI8MDW+8SHTtsoI
abXXOGHL7qHJCWp/iXp9ojQ3Dpxri1BBAgqoLg65EyMukRtVol/ULMLcPEcNhay+Ly1lzlZQKGc9
3g8ODT8vwm8i+eGNfB1ydIs328htIq+hKlMp3Z8r+w4tkw7iIy1L28O54EEyX5XksSNvDAtUYRrN
k/R1SCIjwknb0JZrGhpGj4lxkdupbTwV+WvQPFDtu/Ds1AQ+hXRH4U9DjoxDvIMy8aEzXoTyeHNZ
K+Oi5Z9ngcVkMYPsGqNvWFLU1PfJEtxpUgzSU6y9FFvb5EMnfwkVeWlb0w4pixhtTLSOcT6Vknpu
kaeQWosOehxXsBAfmQL/0zjf1gWm5d25D00+S27X5FwMW0Gl8qloBQGkdB8HxQBOlY2ZrkvvILR4
w9O+db3ftdXeeFPfOj+fT0e+lIa3NXyqsRs+m5LZZGQi7hAWYbefS3eyN62P0cmAr2Ij6JvDQJA8
yPv3P6+RmyOPlmXi52JUlVSnDipcYc9Dl/mS3FO7eOmqOZnGBYbXytnhbnjTGOT/MrgmDREEhKiN
rw1B4NtGKMWUxijlpH3b7ZyTUH0Y2dZe9OJeJWD+XTLmvXzTHHVoiI4LHzDkf0cePbbRKrXW5DZ0
dZNQx7bcyAp1t7inHPeyObirZr+U5iUBGL0x4eOu0j+v+r+RRx9lD7lHEgtfGLzf6bYTysG3J6rB
XDGlHQ1juFEVhWjiAGlIT7jGYAYHumoWcKObeaO9wiz6+Sdd3ZkkE5CT9ivA8KjxJAW4MOmEcu4c
U4F5fI/54ERRUK8gDRDuagH7asNe/jzmN+LdP9Pw36CjF6BKTdTa2MLs7Phiyks5/pCpg5PXYrBV
T16R1hhpPsUcGKFyvSdMrEBrnAqLGz/j6rOrVOMcBhrH9OhthK0D9AKx6jhwJDSk49EfdJVJuqzF
eiYIEBntEPQgWxKbMvym3DjIxb6FNGY22DXm/ayIaCAk2o0f9s2F4XN+vvywEXQZNI1bVooT7tKE
K0JqLgoVPYUU852cPPKZrdZfiDHrBAOmvn2n7CNl6+Jg8ah1zzaVn6WhFDeiGfcIpTgnSKBuTN24
lfDPL+SrhSBFcPZnm+zLURqQOWtHYuxBun51K1CNgE4sngJD5EvABkqoEfSqnZCfG/sMQ2GdY1c1
7LLiTdOTq4cDwbNDBjBf9fgaI+dd3RedChqXHBzi9uyPWkKxvRaS1xsPfXXf+DLSCHjIGquLhDAm
q8wa9koubqaASZSRrtktoeAFlT6JNYd+8Y2N+uojUjvgWUha57ePlInV1U4QuDlaey6NepjNdRBk
0SDkIkpmNx5TvrY9QlwCyGYoWR+m4cu7zdsgUGxT83fD/bRRJ5pxYvUPBsy+cSJd3irINmYR1tDf
4Gb+L0cfft2X0bVGjI2ox4ESa31TflG9dyswlhhmu/I+S2iq8PB8hcXguHRjX7o+zf89+KjM8LmX
uDZNy52B/M878bS0M2XxIAOD3njKYYf7dgR9mePRUsrDoNDjlpO3qmkQRicNwCPNNmLlTYvqxUg2
UDbA/2YGcpJhSwYmElR/7ijxLGbeb/yaq1/zl18zOgSy2nI1dbDiKpJ8lpVvRgQdjYMnZ1PUWn3b
Fg8tfmydlO1LjHjdDPESCKmYbvCOvfFjbs3M8O+/vn/ZLlIhbDBXdF8TOx4aNls5PqEs/vmhr23+
KkwCKi5Vh9w6WuWJ0WhGm4LGgH74NnYBBbwoYYsrOV+y0+mLqr+dxXPlrX8dc7S2s0TqXFEb6i37
QfAWaaNRiPOFSfI5DDeqSOSnHj36/p+fH/Va1aHKtMxlC5AWx7u/pzTLetHJ7crdyfLJSV91rbnH
QNjG2I4m2bQxbjmcXvuONJG4IQzUTAms8e/xOjmOCk9TeIWYoEl7MYDTPny+tynKw580/owghAzc
Mfy1NHF0UHpSnsqhINkHuul5S70ePcneH48jQOkHRDKgW5YNdR0G1Dm+Jo01/3lqrz7qfz/gE2j8
slrzTLUD10Hn5IlUyicj3jf+3ANMu/ms+o1n/aynvwwVNabliy2eioHvOpMH2/PnNY0RCf+Zotl2
zf2wMQRxgt8FmKYO7A+ZIXrK6LNpNZJkuVxZNbq4Peiml6vLpBAWRmvNnEyZqXjkdK1CayTASOle
ixdlABTDOc4FSRI/6s5ftWWHP7UKKH3nsv1LcLesBDqEIMIU+ONhPWLpp0JC9hcgXFNfs0okOEqb
1ZE31fV4nbvpYggBUNI/JR7wLghadZbEVZCIE3zUIJaH8wY1ct6SIQMG+fOLUq++KYzrDCAZDJk+
6Ztfpi/N+UdS2QToty49Pty28+Dp2lTHtNMNC2wf6SHUwaG2tN89YrKWdNVaaRau7s1yi3wbDMWL
BoTKBdTWZzZYd2XWc6XAaiUa+qsgGjgS5h2y9ESaAvz13UvSP6nucyqmk05HsxY8J7rMfbOa2kHD
bgMEVdfzGrkOBumTECfBNqjWgurOsbfoNDFYFv3s52m4tutxxYChCtXSgkTz96dZF71WDuEMA9UR
FIQqxpLmkHlD7AzIXb11u7i283wdbrSZxxV7rOhnXNzLTVpvQlrchnECZC88TFuV888PdxXW/zrc
sAa+vGNBFAsr7zvcGdx7izWPK2JrnvToVYTWLMjxjFtsW9XLn4f9zFgd70Jfhx3tQrVbtmmXSaSt
YCevR8tOO8WoGsOw3FJD4FV4V0j6NEWGCiBbueJJQ0yXZg9mhapprTnZC0DQYH05aCs+cWHtxRWT
RSAX6yY+5KRiIMGgPJnL9SzprfjGovhGahuqeTyhNeA72STvYXRAYEIuo7GNu8ftYnZcv8t3k3Ay
mR8eZv70T3Hj3L2+JP4ba9jmvryjqvVM7MHYMevspNWIOecdbkq4y4PnS8zPz+/m2levA+cD+IHE
fgtAFa2gqjTbDHaBtBl8bzU2HUQze7H++Hmgb170n3P4ZaTRUg9cyQ2iXq0et3sYA/wvmzzO718I
GpwclPn9Upw8/Dzi1Vv0cG/XNZXT1hr3k+oII/Xaaci2pGsdcuUR5pJz6di1kUq1Xs4mTCGTDnuR
LbtTxzkPFxRDkKZymN369IbH+/YNfPkxw8bz5bWmVWzFWQeak6UXPCc0ZMY6XFQS+sS5EWFJoERL
r1gn64gWukcyAAX8zZrum0PI50tQuCVR6yjcS8cbgF1VHdd945Ck6ZMlXnRxY3drQ39Taw4ZGh6p
fC7dbQ5TTIwQnNsYTGYrVLwGSWrRJcxoWRYqOnjg0DaexoMPnforzu8aGy/ahzjdSOV9BBclJsGV
ADVckaGNB/IlDx5K+ykb6D6YUJv5sg/fUrLLEB9ObOlNNv84zUXEIgxOSs9divQdohhD7QPz5r6A
TCI9aWBdnBSCeYmww8yOmY22GCkk6Xo/L5yrjT9UrYSH0+vClHD0CUqJXFSelnjYVekPZhJsCByR
iWh0N/qsMeIpaa1t8Gpj3GxVTzVpLPUyywR2rhULy5Pbme2wfxEaTZaGd9J0mlj9i63ijYEY3S+7
tRLW89j21xbyyQSlvQXlwo5qROfW1FI6bIgGAgTV0nONp4CpokXZxH4+iYO5G/TseXeScTfgGADn
6OpQHzX5Sq5eBf4sNb6FA1lXNwlz8IiAoQ4INtq/4yRxS82p/Z2hVEuhsBYuSIpbPrqRs+xQOTWA
9TjKt5twCEWgxY0jcFOUE8Oj2EmJUkBMmNjiYri9NfACW3ERhRumUMzQ1TQfXpLNE59rq8wjg/Fi
dtXqL13jT0s6dQamPaVvT0tKC8gDhEhMa9pytoBfYfNu0CktgmTpo+FKYOvgKBciYw+dF7eA+GVs
Svy+7KicKJ2DJxd+nIEzBRAqIlzKnY/YbRBz6ViEbIhKklGr9dQ8nFF+jBCLjONXK3/PzPNQt5jK
O2BRTCti+JUBWYMWf+/EZ6N/1u0jzesl5xRdStCAwDcmipFuWt38/Jpdd1MAnBkd+uO0J0wWJwQO
M6k95y7aRMqbn9fw1VOED1w1rQGQsUbbTaB1uhtImbdLvSFNhnDhiOrU8+Ysod57+3mwq517dAsa
Qlm6D7I+Oh8NVOe5VXJm+fJHKCG1UrGicgb8be5azYIpAWjzmg0/ataq4lSKPwJ7TZ09/MeDZuSm
s+g3c5Nhp0NsxP5BZAfwz+i4kZo8IrkmMgaRpEoaD45e0WMu3RcV4v5D8ZyW92V2kbIDbKCqPuBl
heIJDvLPM3P11DOwTINUjK5DkpW/t/2anhbyCWVQpaIgCuq5HZozud5lEY4LRItK7Z5QlAkq60Oc
1IuGw0mu1LnbKTtHyXEbSe1NW0xMzyRpMN4aN/tg175tqDroNQxqHHxY//6Bce85ZSChcyYvlosR
ih7I24MtU3tD/3VroBGeEFSKmWl5QBHYuxxu9JwwwXPiOTftgujHn+f92mn79alG094rpR8DtVoH
Ud/aqOrttSLvxfLu51GuXRa4eXGtxtAR95jRaRpHeS9YpeMdhfTX0Mb+dFwQjQsKPmYQLt/Pw13t
zxLNYqkqSjboVaN3lUil4PURoLJGFJ9aTKhrfGPfqNpk6Ng7rzUR8MIMSZjVnH4e+uqTfhl59PJU
wcZHxZC9oUwE9YTFRiOMShHyBkLWm0yTq8Phc0UUDUQy+vR/L8pQrgLVqFgrcuBMqo8mvaTus+zP
aLr4ZYBW8EbNfX1m/xvQGq8Xw2waUXDtg1qg1/iVJyeRUiM3FuQgW+mlhbwDVU+bmeny54m9+lVo
g6yJyEWkkfLfT+rIxCP4RkGeEDTF+JT5b0a8pPQbAOSfR7o6p19GGs2plUmdXfSpfdhL+io17qtm
JbkLC69d+5xXNzwwrp4I9Bv+fa7R9psGcq+kGinKYvhRB+m0GQxCUFFIbT1zHQLZKm3R9wGSa2lV
YWpR9yqmMR9mpGG4Hky7PFxoUTAJmhvf0LVzEb8S2G3oY4bgvr/n281FQfUkl3NRn8vWbiAFWeQs
WneR8ZLBsPp5zq/2cA1o7uQ8YkpqjGWEti/Bbcrc/FBFH6XQznGfNGyCEBCIWe/InvDOgf5qZskk
Q4me3FjWV1knX4cfbVBlJLda0eXeLhk4FU1L09RaacXebXBy9jZ+YO8tst2K1FzJ3gfSLRCOvSnB
ea5ekJPMcr9dUTDI6jtygL49CeHNdsbVF/Jlhka1JQm7UljTQIeyDKUg3ViWM9OoGdhDy/ZN02Kc
HOJsFXnirD+EzdnwDyWSpv48NMukUJwZnXyrw6NdPT50OIhEgQ1/Ga2SzPBzrcvZaFVIaIL8pwzV
i+tRy7QbV5MnbRHdKY487zVrmir2JMbch6C/RVXm09o0jkHzOhStdN5WfQhnJt/YyhD1NklxO0ib
g17WEzc51O3vrjqFejqphPc24Nrp4RCm4eRhKtDHoa0BqCUhhHJF5XVF0P/caVZh8aDJZIRClg7s
eQY/fLhheC0VDGU2GTJylM9LCE5pQfq3DVkzXjSYw6jKjb3r+qv7b5ZGm2buWw5yhyjYmXk4Iexu
oQlQk9Rlwe2NGPUZ1Mwbn9PV3RIiNaYTMhly43MhsWIydEPf25nxpab5HzuvQFiSXE5E5z3kV6B9
G2711PG1/66IL1CHhnUS2h//y18y2t/yONTELEPBYeBWrnfEbjm/rFZeKP4x9H8ZvgZiM/PtB6v2
ZlpqIYN8MYSLqWOVMw3T841fM1xIx+ACrrz/zsvoO6+0NErd1nF3prQpiGjLpH1tnjQNfvVmYKmI
F0E6gV9WWJOLS2x4b+1zQ+Xx7QdY/8PZefU2ji1b+BcRYA6vjMrBlpxeBLttM4lBJMWgX38/+uAC
bdlo4RygZ6Yb49YWN3eoWrVqLRlm2+gLg3/c1bEqWUkxDBKGSKkfI+sWexeqUu0k6e9M9Z2gBH9j
58ZDj595PSbMGA0+nUh4fb1JtWPVHQ+NFi0uNOKOsuOzKLsjJBJGK8WPvP7s0PH4PB87F1Lsv8f+
beX/PfTV42bnujogtkU41L3Gl72iLcfGZ+pitDJCh/r3YL8t+r8Hu0IjIuOgH7X+fFhJaCJCuKA3
hoVFibeFCfPvob420L/m9GpZC7TvVm0yJnLV0bvohSto07KUnGg0QdyoCUxjxzDP3sidwOSdVpOJ
gkvaA/Urq31tNd/SDg4lNHTHm4ymLGRohgPeqwJyxWnqKOxFbTjirnR2hssjxz19RszeSa/sjRwO
dqZH6LMYNFlT0rWWsNBMkDkrUmbReTuiJyMKLEGROEXdtj6ePaEREPsItGpwm4iGMPniZO1DDv9A
2ab9XWWoaxnps8H8orKq2BYfFST/4BdLmFUdY6oOEjKUk9ZCbrObHZuXU9e6pEluUzZrEzy+TUBG
TSxONDnIDw+DaN0bVG6saEOTLKp/N97Ar4uaEowCykzifhXid7oUawZdqAuKSr3yqcGMhpDtUhQQ
0u7pZtFM/u2mQ1ULlIBKL+IDV1HhpZHSS16NlM9Uh9//oQurS/Q2znRK2aWIaJMP8QshY068QXPG
lgWs8NK1OkdIcQwKLgGNM1pHN17mmOVjqL2c2w9RvnXC/brZ//qeV2FCHGldJ6mZSQcwTsihuRk0
banUgsPbbA6rE0IiZWZNjz0SVMl9X+RuwWX573fzo7l6xBRMbEvRrRH5dR08quRcQn8o48UIRwkW
fHIKmeEMFIpUSAHeObMEj+j5UxUkx2VezqtYwId+mGWXmtpX+wWHaA0C8XCe+/NDA1CS4VkMMR7E
i+JhqYpuWD7T+0WbQ4b0TjUZ0SRCMlPeiK1Delej2BLKKBsqrsHTR1z+nfGR6CuhXITsmxCZSno2
QkKX3jza0LcP+cugxaPkUC3iac92yQjxuq3ep35pXKYjbHeAel2/1YpqK+Er6H+J30fzXmMlLsb3
aJym4skrj3XQwHiLoeXHxv9yuZvU3XSMEQyTf77fIbGuhsVZgNiQKfoiVbeJugcQlNUE5bVdfzi4
+fF1BJBiJV2gQ+1X5iYH75Qh43FOZGzVf7/uX6s+JjmCRacq0mxffcB/QfZW35iXuD8W2BtkmwNH
nDDGZSnonTgWNYkM0XEdDMEV5d4WixerAyOuvcoqnZM4NsrvL9ZMQM8jTG9gKdJvF/7fX+3qThDM
WAk5lMyViGyVpf5BsUiWJsdug3sVvYwsC7qM6Cyyjqs0vUubGztB+u2+/3v8q3uiS4VWakQuwJM4
uICyovApE4uzgGHSg+hER7yabkrAjGH39e1k0ZoPC14mAvyiQf/1QsRTdjhlF43WG3k7grwskmyY
VaGNsXJ+nMGkw8w5u2Um8Nv9+/eoV0dP0ytmXWhytOibIMJ6Vl+yFLrs5abIyW9nMWraCMrRITzq
qn3fAOIlrMRU7oQ5j8dzgemcramo3YAkvwr5P2aRzhKQWtSfOdG+DxPj8nKUaENYuXlMX2v7Uh1R
3m0TToR9XhpOf9qX7bP77830W8SE0vT/D/rFxv/r1cWpVKuXoSEThcmcvoIeHVonKT/ZxPqttPfW
WFfR2TnOD+esaauVKm9HmUQMxQ/lUg+RrN/DX/73g/16Svz9ZFdb0Rh6U+9l67CCbA96lJTPl8MW
lJl2+iR+HpnKFYqJFn70kQzNAfnbU2Kbp9kYEaeH0I1M4I5jfmOH/rpoDdB/wojRtedqgxZpJPfW
UT+sisvyrKvvxOIIbaVh9HET67k11NW5rXfHVDkWyOXWmWeEq/Fg5N1ax5mUxjee6tcdglA31Evk
OcCrvy/dU1YpaF5LJZaY+zT9TOg9PxVbgu5/v9NfoDIueZwtUWKC9H3NmtJN9dxbY2ILKJeHLxVd
dlzCHGtSNCsJaZXsFgzyy4Ph/CND1RLF8cmuFtHZajMjPgGXwcMYwm2TbCt6MLobW/+XN0VRhKom
oIaOrunVxiiy1lIvUJjG8/NQP9AEX5yRCnn578VviJS4M+nhHAXXiC7l7y+KOr+kREZ5XPX0/Jbr
pA4O56VS+X21uLyaBsJzN1sHxo+8Ota+DXn1cF0iN5eL3Ger1tzr2vNQZvc6srhM5VHYRDEslxPy
o6EDDjo9Kqf/IVhgTuFPYYZgyNa18E7F6UaJAHrDU+5O73L7cR3bm4/gEZ0aZ9bZ24d/L9HfbmBU
aaE1IDJMLf86WurCVDARdz+h9zQ48glxyWRAYeqELPCGTF81p6MF7gFWwb8H/lqK1/PMLaXRISZy
tmhXSzWKCqUo1EOJVkPvnpAYhNozt1KQjSEapvmJgl63kur68xRelqbS02v0Msa3iYiFeFiwdc9u
byDOXiEV9yc1ptnhsOmUxIu6yzIvdTcfKj9BpL4JL56ZCF6MXF+d7bvj9nAyvaH/MFHCiOmKxfmt
PxOv0gAzFmL5KkdUe6mMQIIWLe8UXyb/fnYu4V8W2XhljpuVlOm6J6eTkz4XjzJ6N5icWbVX4gF5
D6PwJVxZ9/EDqI+NVkXQvQh/lEWCEjIGAgeQsDzyw0izU7XbdHG0M8QNKnb5XAnxkkDF3RlhRkiY
6FcT6L/Un1jnDrEDCwC0sQXRA2MKOE271761EYeLSvTzISM6ujg9IRQnkxPjvWQXOu7ATlzjiuao
mXuxgouMfSNiTjZE1uo0KSxvKMAYsWDyjNa/aLQ9emaPNc9EmtPntzIXqGxWj8d7wcsFBw8ZBDGy
rTlV7uqnwzR/s5Z4Wi2bt7vyLZEcBEhQ+GIi7Nh51G3TftbfxbU2OgTi4WbzE/AlUUJLTHu07cCl
bKKJ+/MzpT8WZ0tb/0BJf5prtaco4XQIxUBW2wc1VGxJJJGjz9rGN3x2EDtkApLJGWm8PMVVOg2M
cl8YUIFBHo/bsVQgWnwiglEJnAmU3DPvjHzHObq1z3+JfEeJKFQO2Obwose7469AxjjIVd0VfbzI
MbxGgdMhGERtA/IAYFNZ7Uc6yu0C+6+jmiimQkkc5d2vztNYlGpRUdCBJcKAFIYgV4aVWdT9Ofdz
5AXaCL3lW+acyFz/XO2wwmS0jQEHsMe4OlLFOIxUs23ThYTidx5ZKLTdZdBTekWb6MNzSWsFhKoD
e0+p4dNeYvy7FTsX5hHLq8pED0wuSz9GMEdvLFq1zuhN38v0H45diWJXzHucyxLIfGTEY0P2xTB9
5K1hDNt1knqHCM066D5shSg9+Ua6wzxDR3igxi8wV2BkDDik91uIxSQg5y64lDh3C3s8AoUUqRQT
XqG8UEmQZUCMuvBHMCnsO1eQsO2CvpOFB3eE+BOa9wGjcmzfjQqryOFCj9fBO0IHM8slyjlmuYhM
VK1YkrGJ7TZ0J9oA5eEEjSe1z8pS6C574trxw/gTrMaxKUGM31QEB3HnU9m8MXyWkToPBoaEwhhN
xNtDNjaMZHytQkMAVthU0uvYb0kLNEXA/pi5Ub8cWWmHCrYVmsR1/KqUCzHqfdh0bodT4cEqpyoK
3iMbOSKv79DQ0Y5oDEafUFN0EIoj/+coG74snBZjqZ02NtEz+dCj8gC3CBR/7IOKrf2IoI9QwwGt
urQORAWwDymcVnpBO0WkFJtYjKEjhal/mOELG69K3kYqsm4Mdk93YrcdSbrJ4bPqEzeCVpMymy2y
lZ2H0LOTZGj8lk5evB7R5AYorcsy0I9gSmgBprJj3pWIg49n+VhCiJUT+ryfCc+USpZzSqFj1zh4
IFIUwyG7cbT/klvicQkjjnoGapY/mnpyA5nVsQNZl0bRiZQTBQa5jTI6Kj/CpkHIQAg/hPDGlfLb
jfJt3KudXYF5DVolFKs+xVg5FO8EGfeUXHvg2uyKy0w0zq6MsqpkvhxSYIZGsNsLymfZMjlvY645
E5MVHKe6ftlceu9U9PtCtphuxe+Idgyc7y7YW1wKGniVd9YVjWZuehR9rSY8iPANqJHvjoe1EPbe
sWgWVZfMTuVWjwyu64cCPSdT+hDO8eRSPrS99qTKG73HwFCJxZe8Uu6TOJ9kifE0xlS60bnhEai1
tx7//X6+kt+rsIN5wtqMrivwty+T0r/OXU6gqIrl4atQbiRQuEbCNGuN92SNztild1KxSCq6rZLA
obca5JDhzGRbiEajyrbQclwXFzfGQIZ1GtYr8JkDm9dMSpDNGxnELynot297dUuEjVKHmaQni9Ki
uyIAIbdgslGWKiiFwNf79+T8Etf/Pdo1aFylVV5VDRyeCHSsxMXoyyGwXyJn8e+BfkmMiJy4E0Za
LRoKV481oGkJvImKQSUvUmEVS080flPowoQBLPgm4eW3WZRAWi0TvIdQ82q4JDqhvVwUBbM4I0OG
qp4ePsN67JNJkhtVlt8eDUl7RCmQijbAIL/f6xUX7zFp2nyV5y+i5PdwAcSBlgdzKvV42ZRBcWNF
/xJKkoJRxxyXNFzTK6SfphyhKi5tCTXAw6WwFHB7famLG6jqD28rMjGGQQpUBlQardS/P9c5jCwr
gWmxGO+7E9L19LHLJyXooRyGp2qqcaUeYHWisSQuae7iGhg7GYc8tSOlQner3hPHCnh8VMVnY6Kq
Ze1oTJ83luypTW23FPfyvoKxFt04Gn+j8GlMEH1ZyGex7K7Cj7YW4RkPORkd3TWtAOxmuL3UIxvX
o5eE49vQe6kYOoilwMg0nEEw8diRA04oMCzrNExk09r8ewf8/qV0uFcWEAQqf+Oa/escigjR4rwG
yJL0o18eKI01sifDS+gXYZXTIv2KgoaTV3dRgcYY93IdeUP7eWmAh7cn/cbr/XXVgheib86zGMZ4
q/31bfSDclCak1qusFnWotd4gIZ7cCW88mh74s3E6q1CzK97EvwAD1gNwY7rnnBFq4XC1PNypVSz
SP1IT5LfpdNUxBNsJiZBoon4NB8ds0KmKB4BTL2N+FOQhJ/KedoL03+/j98mgNYSlLoJT0fy6dUE
5GqipeZBmFP4pSU1FAYHdQGnSMhGAyXqFjdR2p+ZNyxJViQYtEweYFy3CBF406cYdvISn0On2SQu
TlNeNDn5wo1j/aesh8GNp2JjYYylQPbA94cT66Y6S5Um7ErLNtZNBR/fawZf+SN/ZpCs/Tayk/sD
7qbby4RNqizzh2rW3FnbbEE9tMeQbUVL1Q7ZltMGscbzrg1yL/WFqb4S7/79Hn4SXfmuqBXhtfHF
mJHHF/XXSpTNqD9Sn1N3qf2U2culZK/vdFd1F84+sSfb7S2850uM91tAMA5IJcBgingX4tXB1hmV
1BmJnG3Syq41+0hFOaIq455PDqHtCcOikZiD+LYd1rYSuQb57fB8oVgAUpHYyQOpI+T6ZqBobDcm
RWYcILVtJlNAwyoERokLLWtQnJaY2i33yYu1OT8m1HXITA1sl2jXh8zjKLsbM/ljh426SJZEORY6
oAp7+ftM0mlshpVw6dbhw2UXz5B/uNOmMD7Vh3xKM5DTT7SDq2MmVXrhh5SjzOYkd/izmQJUeZuO
iCqmedCOAtX4b69/FOEwAgUSBYEF2BuvtL/ecZxdzqmhnS5ztX47Vw+dQpj8ZrZOOaraXWYINf97
Kn6ImovjgOhugPhyNaNG931Aq7ROpP1hP8+1O8qrlYThRZk6taHZB1y0KnxV1gOvNveqFBgCFdBI
VUb/kBvf45dXggSGjjMkthXiD6/Tzkri+qCXyUK3vPSwMoNInwxG5hBcw5meZi1yfdXjib6XtGKB
CGR32A5F9NdhEXEjUPkZCTMpXEAEK1DbR4Ww75OSx6lRG3Kh7Z7clyWmvf7Ov7uzDcezPWd18ieT
PJjMzzde/W8zYFBGGDfc17+/D2rqXVtlmhovAL1g97ASXLUZ5W90K+eovUEfpUWLz7va3UDv8rgN
RsDj+s1fzHTIT2I17DoxIHUBOwybhZ4BE+F2CbEKW8z98InV9ihMK2DswsGG1mjtA4EZZwfXFowy
ABB7cFDZxp+zHPyL5GI5jAXr8eikfCZe1gdPuz/SYWM4eg/NkQRzloZL2j+Ord2eAxwYzGRKOKRg
YgkVDy6y8nR6ze7U1+ZeLhzlsesRLreBIoZumqYuwVSlrS86XFIXK9p9QUSSzjMkV1OvUO3zeY0w
7mkIUs29YCF7wH5wk8se5Fh5mOUn7JJRNncANU/7k+ai/EujVVm6bRVYsDEFugFnVosSGL5+aEWb
9qGbII5Dhzzd8vwqeipM4A2ujITdMCtCVPqWdeg0OBLDCusdPfUIUlRtpXfL8DLj5+U0ENpNj+zY
HLfn6GlQZ4dZszjy1E4i2+W0nR59pDuWa2VNy5qDHCeWvZyxq9jr582k9CrP3GHcO3QObpEnPBaw
lR4RWPvoG0h91zAkkvUJXgLWyH/C+Xgsv7cIdd9V793D8AozR3tqCzvDJXqBXTbnm7l5GU0+3uA/
TNZ55EY7VKamsV1N1GnhvOEQhF/MQp0BGNntxHKejPXZe4n5fY4+jkOG7FIDWNZe7+b4BcuOhNb9
kxwo6KF+GjzGm+BZztnNnMg/Fi5+ZoCuLwImwTvsl85cYI50Fy+LpcAwtfeCS2Sw7p/Wl/nL2VuH
L8d17vbu5Ql3J7e2cct2w4dl6DVz9M4Z+8Dfy2Z0jLeuuqWraXbxa28IegSDQYdPfCvZkyYHNwyE
u3Ah4IF8XiZ+a9MuN5f9TfQn9gSHBvJZa/ePx7XgjB98XB/cco4IfpDbur0oPWWlbprHC3dQZMs0
0o0fMV+Ls94XPXik2ImCt37UbmvH23ITztfH++wjDIonnx67HlTYHZat/adY4M4WTk033RfLtnDb
Sf+G542HkbST+P3k6L7Unrl8utisvkdgJjd9bd1qWtz1u+q5vY9tHIPsP71nzfgoB/9Wpwhix3hJ
nWJZB+ettMh3Z25gd1hVa6jHa8HDA93upjSBLeJpuIvf0cWRff1J/5MtLsEA755mr0n5JtOapbrC
XVQFESq/on0KtLk2uUz6Lyn+1DHTeUeKtlcfKMiZD91SZvHPDP/8mmzSibi8uMnmvMpmJ0f16iDc
FkHj5gsUjT0gkD1g2l173y9UL3s5uOa7dhe55324DT8ID/ilb1jpLtDjK75QH+biMOl8UCn3uCyD
Bt12KEfxLnqFoYV1aOvxEPEOPreyPUws/oLFQyKUtu6DZnWwqH85NE8eV+XDo+WgsYYCueyq89ds
ipkTEQdCZrLfrrBOx4PZSXdp5OaIqzCxoi1NX5O78FnmRTlVUC1FN9uh9iz7sNJmwuaEVqWLa5Eb
gX5qOJSnroOwIOa0OEmHa/Ex8Q7z01SbhU67xFF5V61oxA8AhzjT3PjemiYBXf6mF/rRC2IX5T6K
puHTmX7EqfpkbQWiRnky4AeNXGO0z5fNMplTRJuVy3yf+dSvrYdYcfnUjTkJ/xzm4rzcqxPjVfhU
FyJ2kXzf5/5FxsB2Rc3mwpbJ7fBPc5cgFBV5zZiXOvEzVBXZhSXlYcC96Hbq5LgdRBt19OOseVHf
MmzGAw3b7cZp94U7tLb00C97AKyJ8UDVqXqRF7iwU8tgs0wSGi3v0CI9xTTw2bT7sbbkJ9mX7cij
y3RRz7vHaNvxmVt5kbOdX/kaGvMTOqYVCDPNKVd9UM2qu7oNkkm5xTtRzTEkMGq/0n1LWlKgrVUn
kqbH/P6MuwziMFFQ9a4p25YyC7UFMDfQmlpOTwe/sbzqgm466yHvKdWheuoozdooFtjzKOHsVN0b
ip18mOo6Qs8sd86Fm15c/W6gUdZJP8PHuvuTpk+t5sQ06j7XWP2hIJ7b7cdx0t7ls2gyGmUnDs5z
RKz+4UOl39mOV92MNjxlF7/hWg0mG94Pb/CDGZ0otu+c0K1ryJ2zspvEpdsPM1TldHF0zA2h+dHc
egkAETvBVU0AXmhNKIjsBG4c/G/Ku/4D+3Otm4gUZux8xmvYMOneaKQO2DuTh4XQelC0eLS2sytq
OTfSX3XMb3+ECWO8LGp0dJj6Vf5rqrRU55f8sjs7md0U9nHx0Cv2/Alsmv7yfrqOvV1vB+rmg0OJ
Xf6RT4JFuFkJs3Sz6nbm0/N+fz85OA//Dhh/iZb0sTiKSyNZKZny92gpilsK+nHfLxqcBo7TrrdD
HP8qF4HzQbpBQPnJSjSAkEQ89giXQK+uXUtO5sk4F3kq7Nyl8XRxl+7ROTrucpmF9lqZ8z6ddkqv
2Hy9dDHKepgvl8VqyVRNC9t/CSt7PU0iu7dTB17Kh20vcnuV2Pfy4/3MW0Cnf64ePMlbVa+zYTfj
qpmbEj7smE5vJ//DrJHOAfnAWkFm4TrxaYtDdtLafqEbjiC5aYnG/UytPF1ZnLMbqcVXxex65TBl
OjQrynmAi99fkSBUUggTI9qnq+RZuLeeMZv/Aw8yepdJHXfCPHQPd4DIXk156F3kkn87KfcoN9MM
zuEzpV++N2wUZcjHIVoGzVKbHV/T0s630Qu2DZKGLSRNx44246i6vFDtNh4KDrOlfIfS8IGezluE
xd9WHVV5WuYw34KGfzV/VlS3klFp8vqUeen5lc5saFZ5x9VoTK30xrLTxgn6MYGaRX1wpONAKPk+
gTTkRAmEYpHCgQtVOBQnA2Wqrbkymon4UMTLDLvBT4pGYu8qKN2kVKuozjrJPUoy0i5T7+tuigyp
GW+kUyD3E0xpB8m/EHwUsBcdFbZUgcL0LHwynpWP+rEhkOBGfMQc4Czed4epma4b/TGjTqbdyxPz
jL7+5kgkfUsT5ge8zgYzYABCeABxoCvx+5OKUo79X1Vf5mY86SOkK4ZZP9rKfhrFDRTlB5qFcj5Z
D8giqlDsgvGb/JVgXzIEMPOy6xfx4L3VJNUHt8JDAps30oD2xhv85bEYjMMJzTx6V6/PjebU9yeq
rAaS2a/o3FDlhHEYibd5jV+Y4NVSMaQR4v4iqtAU+P2xxL4fUgQY8VC9OHJII2C47NtlLt2naRmo
+UrruUFxZndz9f2iOhWZs6TfGcX6gF5gmcGk5qKTnSQdnKx7FoU7Rd73g1ufltXYHOD3+UQ8LJt8
3oYSla4PA7urQns4Kk8K5SFdWNJ2RVNheJq1FkYDwCOgJ/nUAsR5ugxYjiKscocVeBdPI+OtRSQg
w0fpuLVUkkM8WF3FsdKpdLyn1IGncIYKf+/qg49QWZKTloSlreubYTTWnJ36x0yB99DgPJreAgTH
HXw9kVxzsIvY5WP14PtEZkXf5Kfc7Hedk5MRaet4pc8O22RaLVSsl4hr/dAzPHkdT1GUtOPpUNg4
8nrnBaFfILqf0S1kZERg/vWNrjD6QWmtpKsux4Up4kl4wRwrxeLOIEy57AW+24BaRln4WA1RBHtV
661IM1x5YyV/PffVtzBhY1ArBScCK7raNzKdR0as5f2OE3khuecAQ3C7mDarPbIvzr/vdvWXRwaL
UgDAIV9RALgCpQYV79D8EAm7B7ewX072eid4SPOT8lFRgRyTOaRZ+qJ2vYwEzlthVTXJndB/n780
CxBFJ1w9uNth/pkE2vMtnOYnM5ygA1XKsZlfBiD68uj46whRzfNZzxSWCJDoVPQGT3c+/kTuhv6Y
O9H+/Pdc/OQSX412dQnEZ7U/5oUxjvY2NeahjetSG9Bwd2PSpd8AIWICEQUSisD07l4ttEt6qnAu
tvqdHowaCUE3O3vmDNm2+yPOUZ2D+4yXbxApfDkXPDM+mbYYwNuM3WZ62UFm8Ay7c8zA8hFum/ST
F8Mun6Q/9YPAq0PN0QNG9PWgmqaTePZSuZ0jPYlB6Rr3ZoAKoeTjYo1Wtn323j8pfrqhW/ktiXzu
p1vsO1AHx6U9ACkg7cs20SS3PxJXe4xnadBMElA6mi9WwzKlBuSEW+gMLrH/pnuKHlX7dWauXxPv
GBwdcq3VZSYEl9f0KfwDywVtJGGr+n8Mp3ZBTuBIpNi5keyp5H+oJ+yjbRtE83rRf2IUYMzqjcAf
ezIlGvT5LyW6bn3Zt6uutdHTqt+HKRUA13Bv6VZ9mcxdb0JCD5MCvT6CtlfXJHxjMVRT4tCH5RPM
QPDqk/3iLufzz9KJbH3+SRXgyY+cN+NtB2B23hdOsAmcWerO9ivRf6bxxene7+8HIst/L9OvMtj1
VwOvVkxKN2wJ4yoyKi9F16rnRlyLD+HcXOrBCAgF4UKbXyJbQ6evcimxiJPjJ0n9mWT0D32jK1rN
om3hKajK2jUI4prARZ+mO8u5TBvZFk03Sf20dZvmnkoxmFf0Zu2LvTyqdthqw50xKZfKpt6QccV/
Bmy+ngfANxM0ExEYJ2/dFlokiEHqwjvaQMpzjgFag9tyWa26m5KqX750P2fBpJgOf1GCw/n99sjr
+FjEsSase561mJ+kQDODAbNTzVeEWd0sejO4vJN5KrkDCoa68oEjnVIr/EVbKe0YucPYxpBR8EoS
ccWTH42F+dJKrtS4GnCl7gALQ3g/zcWZoDi57OIypvjckPzs2cWS60J7lunlVQAqahAUAmHgWHsK
dHAjnzi5eb08xE8nbLkU+wT6qPmx7MqSC6dElmzjZUDxIg80oMnKTtDbhSlUYZvmxoINboTYLq5D
r6ZkixJN0oEW+eaCOKEenakq3Qad7dz2kww6fwg3uGR7h1XKGwFZiuw7GImp/2e2n1fOvHH4t9s4
mNPfi3YKuqL7AnolnXfi1bITb51v49z/eDfoLmKMh+gUWizf301Do4YQiaawLj5PR3t4AFRG69sI
7a602wG9apugyDI8QqB/740vYvKPkVXiPx2KhYEswveRz1JjGtKYPo6qbF9J4Vp3phd7mjnZcnoO
tEfl8S5a39015IYrinmz48tpPQn92KWtzL4P15P5v7+S9ktWTymXfJbkgi586WqhnrooLxOlP3CS
qLPCfksna3xhdqENG8/+uID6FtsdkB7WgW/TxJ0Gl8DepR4/8LFYvHbT7M++dExaO9dHz8BLkPuX
o1XZnO3hVvzzS841EkFHJWiqVIi5fp+95GA2baIqh50weVr6GddBaE/tx2eqCS7Iwo2Z+Yotrl4W
59eoRKjxvhBy+z6c1B2kboiFZH96MD/TGfgT4fIfFIdNOxEc+GH0lNgaqgFz673wysV5BbKuco2F
vjAZjtN+0kxQNdhks8O0uieR3YgCJyFwo9NPlYm4LwKQT+zWpu1ymDSOskR15eAPll0+SB7EO8nJ
l0bA4dZ4+iR0kw91JWzKvfZuLVJf2sTrsIOt7HNQeocXiqXsLdMHGj3vxDec9m7QrKSv+v7PCRkN
AxDEUbl9vk9IIkdV2eVatJcku3kKV9At+8LmXIsyB5Wlx8ZFEvvsSU9nR0PIdKo6dRBT9XDCO3iM
rS/dS8+nVVo5Ij6QOyX+Ty3imDniLM+daIoxhu4o9vBxoTAR2ZQvpu3RB9ZRK6C9VebFk1PQPsZe
OMPpd2IF6tR4qW3o1xKYsOQhEedh6uil7nEifdLRNVU+O/9yJz2qELXtg59NVU+ddj5KKbvLA5d0
+M7CdWKk5uLCru6Q7Eqd9h1xjIPbO8pMX8f+YOeTnEir20WT4DQLAyQDu/cK7NIIuMDambY6ucdg
8PVJzSF2dPAVnyrIzM2xqf0DRhH7vXP5THdI8W4wUt3D0HZPLgIU826iOOWIXBT+eZc7SmeD+74L
2+ODfAKaHf+nObiX5+FG5vtb3GoRssKrwFUVwayrED5Kir7PVKNdZOkMC9sG8PmIiaAtN+sER1vo
7XcC9sSyA4wsJbe28S/HL6OPejWqSq5wnQsLtJFXopF2C6pQQo8Ha42QHZ5zZ8UZ+KOUubCG6wWB
l2BSg7nlnKePT/d9GYPgcQDz5DDLOY2/L2NN6UF1wqbegxe5oEO6mz1Y993nmF0uFF93cr+f1/vD
prVV+26sOAmU1yx0FueSHQflvLcTHxDGNt2jzWrMnNJroPrbyavIZpTtT20Dvus37pbKmy/MWJsO
VY4J1K6t7jfbap/dh/zAxHD/fZjLPw9zCRE2YD2FmrVlfRGq/kpIOlku8rqwlJ3rr1XH37FVSJJg
cE0D+zzd329ZbPrqxkH5te+vJ1SWRsN4oGGkC68OyovSD6VmJvU+e6gWNGfY/aJeSVQT3Z7SFf2O
9iPydA7YcLyxAi0QggSTZhpNCLJXx8n2ON2eW1t0CfT9mzma+OucUEiXTTLJn6pwoabXx9KIUVX2
rfVxdxnN4rwW2gmk9YdmilDkbHTDXfo4OU+hnfsyxsheOEcmyKPpZArbPhqdh1/RYTx86gQMmBLe
UfE2fOsJCvpTYXeeyKJBhm8quYWIoy4E9OnwJD8dX6G8LMx1zaDeiTTCCvI7UbYN6lh+Y5fe4Z7a
Un5xzrJr+vGmegjf+4f4XaTtBJ9lTsZF5exxvZ61J9KVaOJ4+2Tecqa+NR/9XtxRz72xhr6S1h9v
c2T7gMONymdXAJKZau0hasxqr6yb2Db+FKvTqplmgbQyvPyhHwt8M3kGH2PR+cmqcGmwtC+eV9qO
CA8GXHEW+ulU9eP1rZND/U8XxI8vp0LSkqHGjFn3972baN2hVOJTvqt80OKHdiF72YSY2G3d/o8m
2b1//gxXwr0CpP1amM75s3nSt1TLB8fcn2eXdfwgblVtbpyRE7X5ufvzrH1W7+LPIWDCHWUa7TUy
SEd+QwjY9C5r/u6qku361XqCOxAc/YhStviZvJcbwS5m2py6Gn1RC23SBco83Wbe6aWDFJB69QcF
48PmsInW4TZfxyP92TY35ru+0Z9hDk6zwrEMu/5QHqGfB8a82qFvhJJ59I4oBxnMjCR/tdTsehIt
u1nroxi7gF+lfl5sJEzd/jGiSs7vttHHMdA9tGNnHXV9mpXsI6X42qEqwzHz9GA6piPfEZpMq535
qk0s//9Ie7PeRrUtXPsXWTIGDNzSY9y3sW+sxEls+r4xv/481Cd9Orv20l4XRytaKlUlsQ2TOcd4
x9tgBcrEXN7QcVv8WjP0gFtN1Ti/+EWTxut26TJaC3SQ6bjz3c2XeUzNl3EbTPt4tI8F82qG+4ti
/Trcj7PtbJtxaZJF5BJzb9Smwpi/0o+D3ruMsSkB3tbMkc3GDU/at+KpVkZ+OZSH5HzfSYtkHZvq
VluPYdSbj9qc2CEDE2wXLEzTDNX7Ye9lEw6PUyNw/7T/MB1E8+tr0F/2xIocpsN7ZUmrlcDbKj1K
i/fvMzAmH4mbb2JQCIxkYdXO1ui9V9Iq9iaHaF8fOybkpftkSw8cQc/W03O9RdjiAWyyxcO4uESr
BJwBfzRuzrDsvXar+Lk9/nuGvkry2guiFm+63SarYC/ar218lMZLMzVEBbobxrJ6+Nt8oMHSPqHD
zZFNfSU/0U/iPFfTbeBIV20N7uyLt35R/naP2WbYzZepP18++Y+ipHpgV7VXeVd3A8KFiA8Kpi89
UlyDr5jU4syImCYT4HeLUOgihPmRI0MqlpPMw5RVuCSn/DK9CjM3EYiqXiQUT89FRYUK2YTJpmDP
J3/aH/VYU8HKHPs29rC8BJ7Afa23GL30RsbLUe7mNpUv2k5W8ZZVzABmMDH5r1sbC3VCDr7Er2lj
0myyGljAkfWEA5O5vLHhEkHlGMEgLNmqbtX0kHmNOzHtoT10NulWJRo2IJc5hjE2cxRZ2Wv0tMRC
kIg2oJrQp3OYN3rHdlyZgAjTwijJg1TdubDKSMhIFuFV5si2yCOSwG1mRnPSLvJylvvCYAexlzNc
rkwCAOTen6nowEey4lNcDMSMnBFdNaohjLvKWrFbT7afLthXUUA6283f7IP3BEMRJ0tMqtHok5Ay
thfkSQKLTkdTJGvjN893Tan3Mb1shj+FU2qrrNrfQ/IerPuUzGsL/6TXcjbdNcElntittiARQVm+
d1Wpv+FWRgsBx56n2T4yv1qU/O63Do+qfZqkQE1vDJd/axsNKqufWcWO8GizXubLrlqWpcu7SWd0
BPrst11ylvlBb0xyC70hf7iHJnjYKbmljZ6GennM9vNFb2KV5mpua+cmMTNWBuYSsDSTMRWeV6ms
eqTTGB18G/V75iFj0mcmRhwcXoHxFvX6bTYACA8ZJJx+Udyr3n1bwEWJdqmd27Kt6COdNphS9Kfu
6Hugx0QdGO2XgkWr09ElansMsEW8VS7Detg9pG8hgehuEDbvw/45iF+NIyzb5XyhOuVyshE/Zr8w
TfdEBC/SA+uelcp4ylMs7TTzSlfe8wsHs2fUzhj9QritP91227cwkkzfjV7CowIm/NL2wan2n6vY
JzJ8nfqzw/wwOyirCqqQegxaa+oNTmUTJLzBdey5xRVpTZj8JlyXdArlYljc7fAi3lFd+pOOqGyz
QZ55Lf4IMHlueBeweGr9cYGY8OT+1cYT8igehK2Jm024jzzZaezY77bhJTDCkdQFWcxQ1jQjxvjS
6iY/V8tuKUM0Lnfzywxc5OXm57etHtQagpBERkbv8BQyk+Hn2RvK0sExXO2MiQWpx2V+s4Eo5I3N
UXSN3QnQCg2nYgVOctKSscO/f4eX1E+WkxX2FOZkJS4UNGnZWIyH7K2ajxpU3kPP+RouxQqVKhQ0
3rdZeKwErm3tSr0jta6EWCHSoeZD2GUb3/U6OUVIVhdQ79j16i8SerU1zAx/cLTTyFrA7dwX9rz7
8Iv8dTu0IcvJPkaJm8leWz9vz9toT30Q3dyeM8R0UTFb2Spz2EGWwUqlIgnt8CBAkHtysSa3KNCj
JUHG9yXpvNqN7I7fJkCcum7Pwm9cPOYTW86hzelypOPHzjWAfgUe3TmSMZ4pqZ0Yj/lm/tGSuWlk
rug1fmC3Iz9lMdkROP+66B2FK6VeZr4wsrobcJU4aT7UTfw7O/BHjdVT0hT/KjtESKvq0S4cdXs3
qQMEl3dOrymZ4bqHL7HM9fqX6CJS5IMjRfEuWL6okslP0de1ke7w8TLfpgY48P4QDEgCcHccRrSg
zvMP6YHqIP2FjFxp+uTz7tY+wl9mph00RxhshSk6ykr2x4v2g1WgozgJEb0RjK87xLXmxMFqgLDT
UB85HR11toQylZjZ4Q9lBoKNceISePEvgmnsv1O4VR/DmuXUjbFbLNCV5HH8meQtTz1pOwstBbNY
PXcZC769YuLJeyKZenQs/v3Y+rXP1GYRWLI7bqvyMjbDg7buGeEsm8IsWMZ8Ph6AUGccGNVmtxUR
R9/tu01nL+7q3/dDuzUPAi1O3ODq+r52V+d9bWjUuD7IlfEU65eCosu0O47CJjQBSsau/ru61guu
xG4OsceDUPsp8CkIdJ1/82ISV3MdXxikoZ/mcL1foY1y6hU4LqF0E4zqli2SXo9TirRooV2alfY1
zSiJCMQEI/idMvzgmNmBWvjU/+j0oICQ09In9mS+J01xds6hqx3Kq/opmvUx2XNE2eAhmKyzcND4
0fLCmIopqctlzJas2d06/JBOmi8s372pPJ1oT98RH19kb+5wxt81TF+GRlcOA1MRqPW4I9190tDv
awhjk6XoCSNJv732VwGtIdr1r9dJHPst0RM3vB6/w3kbkI92nRUf02s4h2CM071iUzUNy2QfuM3t
TU1aXzjowbCoV+TcEkBmb3lhUWBoF/h9RJggy0XYa1KA3D2B8Dficl9jNfulIFcnNlKvKj3DHCkx
5p93dgvVoPeKqBKAnr/zb/6K2Lj2SKz1VaPaY/Gb/bJcMgB6uonVrXsv3r7P1IbMWTWrGcsG47l6
X0u/WKHhZSnXloxVG4wzZfXgLnPiPuAzzALumFVSJ+yH35xcGyZEr6f+XvZnuqhusNUSKpxZf0of
bObjQxh52g0gO02sObdrob7+rOSZlyM92LzOybKeOvPSaqcOWLewZpm7f0qzbpv6r3r7gjm3ilb3
a3l5nmZbNbVZzH1uzVtPzK3gvVCfLiRkKMHxJll0p+np9QFh8vj0w+/X9+QBkzra4zYKiVMVxnIb
vstzwcN7Ey+zk/qpqToQzVs1hSWyVe9tFWvNb7fthpRQXzrfF/FVVvFC09Uf2MV3vUrJKfDmghMM
BklpT4G6x+qERTa4KIKBvMWH/EFxkx/z72Q/YbP/bFKHIidYK7HRWAwY6JOw7ItwXeN0Jxu8pACS
M6rs5iz9clPfny0Dz/livngdByZQUwvQ7OlKyK1Zx9VZ5Dnn561g0frkMLMubuFkEwf7KuypKi3t
Q5EIZDSFfCPW1pOCnL3rtS26E4JsOZrqlbA4v3flo+s3rPb0vZ0x5vDVxJWmx/IRSXbS2P21ZCDR
m+XMmP6gxtKmOsxrrppbXqG/3iIMIjaVBufOyZo9aKVA3cQRxkNBONUi2AWLAqZqVWDuPdLKs1N5
CU5ToqzeJqOAyad6VJfVA8Zpg08unoVPuyq8fscBolg5HDjNnHwyyeD+34/R6XlDJSJ1JGBhi2jN
KU1tbU1vslJNtsMjiR0vdsvUlykthH36NUsNWMUuNq4wPVGOh27xGNbhJQ+RVEGNhhDMKbiLdtVq
8Mn9dGBbG1CpgTHHJf32VPuQO6GVmc+r4nCgsqU8mNywr4rrVjEEhYRh5OkWeyb+fStSDGkcJTM4
acwY4g0DoYzddIXXLm8090vStfalr6yTU+EMPuiotackUAwltgKIrkvtNpYSlQc47Uzd6VcKPTZc
vD0wrfMMdc8vkvZqKX1whH4WrTG3iy3qjHV9JmNiYBj0ZiiK1eEo+Jnc0k9t1/4Ksj7r7ap2hLnZ
PHioEFLx+JFSoBR28bQAQrvHn0817AQHMwa4BhQS1mBqoC5zJ1/COox+2Lzn22D1BGXC5GJVcw4C
L3FZl3T5wgOCG6seVRfcEm2RsHliIfgRrEtv4jZ+9pX4dMDsGl6+JJd+2eXGzOk/ejuEU2BH5zhD
nsqpr99XuA4A/tCMdJ/NuToX5/aooTXujTYfuylNMyvBbsI1p8b7Z+yJcqOPzXcNs9SsPpSbgFLv
RVFuMD+Wz6CdT4QrFGKh8d5C0lrW63TPeDN0ONU4zAgFTw+4hLHdBTogUn+eQU66NYd2F/rJoUF+
rMc74Zx/DtCLAxDK+/d4BsI/5TrSRhTcPJ0U9PmlXL8r976pTvFG+yq/2+92K12lA9/0pCR6c4bq
ZAWMr8T2POZxmGVvjn+mncCr5N6NXcNAaQKdHH8HkegEfYASQDXMKPUQP2jPEgjHCeeiTN3xOvOT
FGAvGNgA84o5LLA+QCsPwy+8vtfRDsmCX+O38ptyXjd68VuO11mnb+f/JSgiY6QNo4XMxahgPjWk
OW3Re+Z2xJOxy8u6gEkB2isoahxpP5yVDIrBVPj0pWDgiBdE3sAgs9HZudTGDF4uXcHs3IPFjoeT
MUHBBdG/05+dSQjQoEGAhpiJQQyhKrrwPXwMaF8483aBGzq7nBE1X72eHbJNZGtLM8JYgzezbL0i
t6tTt1C+I2WnbRRbeKg3ZiN8pcc7ZzZU37o2526wQTffP80E/6DR2kGPr9WNInsxiHov6JPCpH0r
P4ZHq7gyo1gIE7yfF9ksRP5Y4t0ltAZ7aaW3NQUNjNtzEfk2T/jIOpOZsURY8tTKI0BML/NLKPic
mYKV0lrAwWhMLTRLZTlV9DEaj5HDNl2+HqSuKbiLfLVedGlhW2IPxIgXKjHMLRk9qVGznuC316YI
QoYVqwSz40kiZ+W/mG5kmNJaGEFLExItTPQEQefVsLJGo3kCEkCCZvsqM+PQ1Fqr+epcMKtRIQNM
+nZQVCbNih0Glt8zJbTMHxRbnnkzbR9mpsQWWZvJ001Fr663E8UeqWhgOeoqqh3oenl6rqG1iSYe
oPfKEcNFFtlJsCYYfU66XblUC5cS893b87kblXgk3yJtNS1MLfFDyS4TH86rkLhwS1OuQmM3ItfF
RGdX3q2xKv0VcmeSmhST4qC/W7fOrVxahTM3TzyRU48L242N8Avn48R9Ychdmzk2jYH5uhuFZKah
gUEbH2hCLrJRv+yO741W7cytWclEG6Jmyy4KKofSjxUWzGX62k7FrVhtA9lI84Oo2Gm3rCbOTNRj
nx9KOJ4Tr8pOCjzMYE3vh3FPXCzYbRi2NSuVMRIrCQ7LxL4XXiQaDdAALuVj62lThkc/7GYZtEpd
xiiv5bL/OeYopB7sALBo+X425Xdk85H5CKA31f7503xMxuJvWEWl13R+idW1tmloa/v8kWbrWvYn
saPSSba3aOL0vfVm4kW1X/iSuM+SK17t9/o4QJ9P3bL0Z1Nfo4IQxxK8qfRiduAKvAhhTPyq9RVO
t4S2Cs5hWe2F4CK83aow2/xwnxkxhJrwpAYnlbc4N+UeU/0dn1YSlmFjk3nJ/jmjtY1svq1Sv+ix
OJ7kwXvGNrbO7/hUs/MoH3PFzeR9Qwf0dNrnKowuQnhpqACkffVeZ4o31xZpdJBqRw1v72E7G7YT
4Zhpm2m16KT9BBplscuAfme7d+OgICEYqiJHvFoUeCdBj9PMWWYnbFGRG84WrWr07xuiabU43lWn
QzL1m2oY1DtDuIjZylcxm1Bu1HcrAlCaBB6/jysdS/ab2/eyg9ABaSsDW1UsXFE552UrXEPsfUGC
MWsQiEN3DP18p16Uc8QgJmIMbQfsPqim2XpLKxwMeerCqYiZjsLGmDVGIFsFHD7AFpIeceyRrW66
Vd92BexCfak55dQL1/LgEgqbyqwo3NctJLxdoBeH+2A2ms3YH/1FcncmiSlmziyh/rUjDuAKrGw1
oUN8OgWtLGmVzNHeBr6yL2YEnBQQXzpTflv5YJB2wMiDMyee26LKBoH732I2dxJtAQE0rW3SOoe5
DZ1HSMe3f48BDCwFUahsZRSUsi1Hi1Jhj6GoNBLVKypXni3SzB9UXwATF/SisfjorWa9WpTLXFEX
o9spvld2iINZYVbfASQwNn+Ge4H1HuxXsArm1oDFCSXO3Jab5bzmV3jRZFOIy1dlP2dmW9lpZedT
T33ty9CbCItOMLnnCaQ2SEexKSNWjy3qG4GBMEYK2B31Vn63qNTSNy5absYvBEl4QdsxNKpyA73L
12i8w7SBy/626POz2CBSKyKsCHn073wzWJ1HFZdYvBKhoG23hJrLpnufI3gxJlPgPkuMjEmii1CM
Alsi1xcN18yGtjBRdOK0nvRTGoWt9QTfXr9o1XA7G8alUnm5nv8mW2EV31qc1zhd0HZyxJYrberV
1OcvI/xFitX+vnufwuPJMA3CX8gFdjPVa5icfbB3Tj5HNCVcvx/FcbiBgjHkQ/EdfAs/NVgyA357
ql8oLnZkekO+iYw4svIf+SRSH2Lp/LYRhDNtl4gojQ06eHYnJTeG3fAbUJ3j4vZ7B1yUbJ42tFu/
wXe8lh4APK9PWsDQ1WCzk6lXXPP9wAR2GujJce43/vO31jjd4VGVoTllKCvqEbYJsTlbcyrKV9La
l4xcLJEJv3qY7GbmZNlf2ytlwexXcaMVSNiawd8fWpohNEZ4RJh0GvVaS+m3+VQeCYKnsecW9c4X
FuU5s1+n7LekPts2p/gafq+StbIMF4Ed/yT+cx8eVQfpJQPoKVUNkIeoD7RDc+P3DqW/NYP9DfI0
dDBc7chQARuixiPyLTX4Sh+vI8hzzmMemy9Npyg4dDcOWOkM8w44ur1S6OTAgi6ivy2sbXaK4hJ7
73O4fTu5s6u2oW7Uq+ml/uAzSarxWlKW3n2B9s9Q7eZLfCCz9CuLPsuqPnsQ4MniGXlpZaqyzdSl
WZAGDl5UAx2yhnmYKXvpej5x6XZDevochS8wwG/yiS7nUdz1bIs3j1+cNfArJlG8KvRKQnsfGQIn
4FE1oPAysOlqB+PlYyvpLhSnWxL94b28bETrWzP1gljPH/mjfaj4iOG5nVpUegncMzrQl6cdletL
VxzmIDgHqjzTZnvigg4bOtr+OXbH7/9P3swstye02MQIK/nF2YBa6vm2nqU9a83JhCraxAURoD8H
gsXooTEm9ViUqbnRvIkQRpzC/mPUCgXEMXy6E9nINvInna480SMFdMnosE880HIHk8ucqmUsvuzs
zWDDwI4vrBdSYmnMzzIO0AUfI3wAeSrDEsup5xMntZ2CDHN2nu/6yS2vCf3ASdSM0u30dXlXoBX5
re0/quln/zrHwVZ8PZ6qLc3cMPQjdaeEfhw598wTRFvu3UlvqF/T9XM9POaohAtCchavgqnY2w2u
4U+3qz8mx+mtORc38By01fGDRl30xS8Q3YLCsKbuNaYo69ggB7us6PottNwZcRhw+ucunbkU7vLW
hc3TSG43NZvAmuCwSETg+GV0h1qCFsP/BiBzLAaABxgbhgY/QIRL8B0d4mUA9YwWdD5aMJI5y9xE
lWyBujcwQ8XiWqfQGGHqyforYOZhzsDSNV36U8a/JogA9XF6jeUvIENhhoL5xrZTpGBEc2iAmhE9
WNMLY8hTGsPTJRWRve7Ful3X++Ba/oRYWPnKUlo9YfX054lXgBF8yweCOvXciS75HxV1zBzqbqFh
bz5ZVDMnP81rfZIa5PlEgtGAH812XJ57hTeKzcNZIedW7edg1tmoTsuhpbNY2I0xbXwkmp2ufnPC
iL+D4xx4D+AP0rHyreVoGdm/2ABl9h2jgU8pruuv+yY5KII95Ta2ut3RqY32RqM2j78aKVg/xRfO
xyH45Lb8UG9Ei24zC2cngHSuz6iY/oyYkDcWjQofRUqcKuLgtJPpiuaqplR16tCqW/eeeJOpH4cW
Oka5tQLJrams2CvsISRVzn6HRicY0tf9lsKEfvtwmTBPS8Bx+KbMnYQ+tf/0bnKN1coYom2PQF/m
DDQlHAE+hlNCOyYbRGFz/ZJl+JWZc5IR9Jf/PIoLzUudEXSQtwIQ8VRvMZ386a80znQpmPVxYUeb
gc6MFbeNyQIaLQee5+pCq0e09BHr4jkb6a0YGyn7/TkrKJEJadSHKzYSd3JSsRII8NKxAEi7u/WC
evXBJhyvyNHo6WOeBGXp0Yd8DY3KZ/zn9UxEcefj7+LGzFzt493rYBKIPnb9D3dQy+zirTNpZlZK
QwSUnI09ZZBYLZw96nxusqBHjKNgBTDKB7fIzZc8EmcjrEWRl8ar9PHeF4e3x3nk9w+mk7Sb0TgT
20ifGqQ4KoHv6ofxF9CV4mJESjuJsWkPyWymI0it2Yoboz2gOGwvwtcfmh55uxwKFXVc6oc1GLmb
zRyyv2P6SNj78BMubFvqXmJ6XXPi25i8sK5aemukQSttXfGwceJ9tq78QaeOyAge4yL0hoN6ex2R
QYbbDiBz7OENxqusKzxTmfT2RzJyNgQAK0uud3QBui4/2G/jbcuI4P4N6HXfJjdlrZ2G3WsT+Zj6
84A7BYJlvgJUbOTZxtRbD56G5iJehUNwuZ/mZzAS+h7GzVDIJBpVv3ejTx58HlB2DxSF2DzzlirQ
p4j9QeeUhX9egEct704JOf9tMV/0igW4wQvoDQtqIG7RhkgBR4G+HArzjKgJwBzYml/8T1vODM3G
hxT7EQrGTXFufuXY4NWwkpVO1Q94Z3eqTq2iNxKRE3qcj/6x8csi5byHKRLsILADpMyurR9uOQPn
HCa32X7KFkNdH9ngrSPIaiV+4mMP4Adrjgw0SLAV5XG0WSKInFB3zHg8KaGNKTaUqK0/nj+YZgop
KIxNFmrxXI3XYaY3A5PBcWpAX8+GyZEzGzxeNujNZmIBNRTTVdeZ0t3ivuf8Rkm/Yw5KinxrSbS0
Csa7w+N5LjGM5OJDl6bPj8dbnJMPi/iSiwSuwwYF+hgbHWAm6vKBsk2HSyxQljIaHkzgfrUwZpXd
VDbEzndCje2JjOWqhahuarjpkNsNPk4r2Ml80UBmJaFOQgBuFokZsGiB4RN/MrfmUw4UPw2dab8k
MyKbc/PObQqyN3FiyewleOzW0Foo8zOiti089oWO1EYur37/Qoku5ytKBVbnQFJuaYQUgo39Ars9
zjqzRs/B8mTbeXnzBQj6TF2nDRpyp4DALyzSxmEdTT/biGNQZ56O5Yf6M/ng+RsenEbRrzYzMBG6
U1QzJ89cJbRKXn6A4A4QFDIAzu0BontmhGC6CLbJ4+v1ckyNKtnaGJdeSRiB/ArVAWc4AxCea1M/
sMoEfmjdgnEuZCtmBN5kI3xQuoqRPS+NuWK/X3ZUOFroq7nVgAFzetEVAzzdGUToZbN7z3eF6LU4
ONRbVVp1xaGr169smSrLALg4067BsM8ES8KzQtFn+NDW5lOyBxBT2qfgeE/daGbdC8A2OyBZIDQo
LUvgLz/KzIScCHZu4kwoHG8tXF5mfBmm/CY3RmxWkrzo+fMd3HcLcqLa8cRNW5fQ61GEz/0UZaPv
nTazW45kyetRswVXhWUXWjJBhvmC7TZWl+QQ85LDBDOD8SpTa0eyk2CSh4nLmstGyisVZPiTXILE
4bxP+CQkl7ApC0YrmYJiydTXkp7KpsSFvIWNWWVuww4O5AOlIEUEsJXDx73Zvt6OIF3aiUuRwEE6
MSs6BirV63MTvHQ1M9X9a4fgeHbhFoiuCE1pxz90oNQdnZ4T5QtwNC4Tn3YeGpyciDbk1qXA777w
1nxCoDGISMoCO4FGczdF6SLNTkF16NBsVAYniBj6TWW8oYNnBqbj78q4r+8ve55blE2vZkOFGK8E
yOHKkp7h1ZhqwgUjNFnPfxq8aljWtIXdaKbFJ4uBxi4SvhGl0xQkh7hFs9Ym+2l5qZFn53aeL2MW
cZh/pvnnG1Qw+WppB4bgW4zWc+hOXMIfsFAuHK+AuwH/yNsrfzglewbqEC1wwMEddBPe8p8pBw6k
cCKcUepghjF8lnvlzMn+xmXkB9hmU+8Ke7rEmmddnpUdY7j4nEDiDt1ywbUC4+a62uJncex/3xrz
Th5Pfc4+s7i78eCp2qrIV5KprVtf3W7TT3HRf/br+77RsUBHfaSM9BxzCiKHRTCeHiHSI8UrUbAR
KnVUNug5Tfn61Oye8bpoPbeBx7jNgIsDBZyjf40+bFWupHW1mO2AdbYIhl3a17XkZFbjpwRd6D4i
Jw8LUBfCkDcac3RuB7s7Nd5+eSJWxAWlNIrL5LvB/iCFJ8kECq0MTD/9aRoidAqoVpZyjce3wEtT
4hovp9Fd2Dw2SeRWdMgKB2xXPkZfoLwTX/gOvoJLv53jz3ypavazP5h2gkSv/KCko12dcglEDyrd
ijpJ3Er75xde71Q5ZomkZsd1WDIlXbFDJVSkyNTGN2bMTBztvGbZjP9o1KOh3Fz/2dYWgRZbAuid
cVU52WZxRxZHzQMjv3Ky1XMHz0AdJVybfDW5atvqMl2rVsN4paCKnjoVVyS+sWba08xMvPsGa0kL
7cPpBe1Cg+xQO40HHf8zMJlW6aXZ2uoqhBisrwVDdnrG99dd9/WyrpW57A15y04+sSfwlm645syh
HPaP4DLwMQu3Q6oIj4vRfGc914r+cQvNDRRB+H8A6uSVO8o3hzp1CHYtt/D2xJVl+i/OYcJ/s9yR
T6qkTChzlPmo2v+Tqaok3fv90u7dEawB7SoqL2R69EHWtvzEYepfWLvCf6uVMWaciriWy/glauJf
qrvuWaWJVijdkQ3Rgd5hjnJY2YCy/C/6X3HUKP1NwZWncxRDKGOgVf/FDxaHSE5ntTI5hsuPZL2C
MA8Ba1F+2zbMPuB8tkIUuE7qVzb4wAMA4YB6CcFe50YbA+PvxVvH3uZ78i809P/W8wsY2IkCDq/T
UdfwF61fqyZlp83k8QpQ2Zwk83oALPg38cI/fvoZaT7k+aD9Ff/SIPVpLop5kXXL/L3GnFQXmCaX
qc1sPwcLpTgSsQN118/J56t6gBzev/43xR9Dyn+6/pihapKszJBR/HWns7siFbCgJ0dR/5g7q5ts
36h096vWzhjSI2qDR7GxJauA/rupl7dVato/PQesqDt3gHP9ufrZ749fR2/wPeZzhnd09oqhX69r
Q1pyrzrXuETeFqtBF33DYPC4SfhdWs76ZFiBsU+MreNYKrvqqb25LLHY+KYmy1xpdc6+NPNAnWEY
v2Ghu1P94Gqme+7/xbPuH5c7Xgr//0X4y4smzbOZnPST7thSvvNU8Q4FCExP89/0A39u6H8td1FU
CL+UyI1W/pLsibkmvZqmGyV7Z2n3MRKb7c0mtOGfOVCWNmyfxo9ibFNoIo61NtxvgAlR/9f95B9v
Ow6oCoE1Arr7v0QWgdJK9bRCNVPRK0DqkC+1cIJ+K6rj4qsAmiqzYyym2Rhvv5sTuIIg/MsjNvsn
LQUPvTKqA3AiUf/a1PIyaxMhjfvjmSmMjULGT+BeAwBagJOmvCqtty0YsfV2lS3cI/n4L4v/vxWA
PONzsl/Q1I5m1X+v/T6bD3nA08chSJw9pW/xXWVOgVQ0gYCGeRLkAiulL+3sewPMdERFdCgi43+/
jz973N+LYj7T8F9lC9D+Kxu3au7dfJjMXttU3OdzV2v9tmSGuMXoLYOuCEBy/+lai1lofPdzyZmc
JbCsfhH3e4YCTAqIT5RSbx5/TO7u9GXLn9HXNNxR0f3vN/rfgVmKMMV0RMNAAacGUs//8xQS6rSK
RWXasXqb35GmAyVbf22ClbiebSqTqoEKJEay2fjC9f/xtf96Rp/z+PVOul44NouP1Y0DGMkoHYmj
LzFHc91d/i9n4D/pujBymY3eTLgWSNJ/flYtridqMrzjpdhfNDARphEqbD5MQaPgXxbiv73UX5tC
FYqvpqyjaFkJ1aooPl/ihqCsVx5ZWvH8l48l/NORo+JCgvEu7pz4Df3n51KE5JUGVVmdZARL4gxV
BYWXbGFB9xkdSyT9mil4//veqf/4mvPR4Gq0GUbT9Z+vWZO+rRSB+jqNGVlQS+Yk4xjVJyT37Fc7
JJ8k5EJzgBhqQotHug7bT+2sHjqZ8lB3LVA5RLLFXHTInxq+2w/wKqAiyByJO3xBvQwAwxhIpzM3
/Q2OdJt3vTgyUMsSozNnH2JsDgyImJnPlTNTaFz8K8JO7kbTePIK3p6eYztBUV9Y5U9V+zRJUCCh
OEwvM5WuZ2JPF8oBokjnA62RAr3Svqd79SZ/d1/FpfnX6ms89f/eD7AEJ61IUcbAhL9ukRbLL5zB
k3Jb02BNCDroRNEWFEYSQCAizD0puGNRQIIuPV26a9Td/75fc/Wfyk2NYoHXpjgR//z7/6X8e6WD
1MVBW53SJSpkkosmD/XcH+HXVOSkbxguTfUNb6yCRAPl2gF41qUF9BKrgWE4NTRd+3o1JAe1Ln+1
gn16CqztfbPPFncH5g/yIC+11fPLCHaj3gaalSW6xYqYIQvmkBmayQ5GRwLLl9e+OfA+Ax33Deu+
jQ/pofgh3NcQFvuJzhgDQr/mRwvoBCKqI8iGXKRDv00uxMCccswSEUPoEDHMu6KfERlQP8+d1Jsu
OosS05ktUGz4jbEabFi/aHHe9HIMWv2ni3oP7W69IRJnSTf/AP5TV/0HzJylYjIm9zMzN5iv63N6
hNIGWkWrnXq3r97DWSbYKXdjj/oFzQtsYHu2GDliDCXoUVCJOmhUHcbwVuRjeQ/wMWBnKqJ4IgPW
rm1GGAgqMkLAjff6fUY4itz4bUVrJK6kNKGhOhCQOIFFTBjyZjQvbe3X8jvZqPvKZclYmj095ZSU
mNVCo3z9H87OtEdRtVvDv4iEGfzKIIOKc2nVF1OTIgiCKIO//lzUPjnptjttctLZ2e+7u7pReHie
te51D6senJQCEJg1NqmyfVkqCLwdfAmw2EzdNxpQKHpvTMwdppGnMSY0a82Z6DDM+PDlN7wNoN8S
6w8mE0OcUux8o1rhxVuPcd0I24047DvQOMTN8GS9phP4Fw7DcRRuM2Q3nxX+KtlaR/olYU2Lhxqs
xdcQH8QEPedI5U84l+90mAAlZI7Uj2ZxpQ9QB0Sxy1Q9YNRutR/H8OB+jwFuQriK34elZK+PzH21
cBC24MOTHJ5RWHvGe4GPJnRFOxsWvbLABbO0rm8aKu5unIyqZQ257D3xIRe8IZ1emn4eJW9c2D2v
ajfjdAnOWyY7uYU/N5zfNcgnrWTxsk4wKCgsFzICX2XnII3AmWJ5Hr73dMLPA/KxXugb9UPRENdQ
a0D3glTB3iC9mPNZuCQ0MMTY/aV7tZa/8+8j3Tlv830aUIg44QGKROVgQwoR0EWlgbtnwmzWulkh
t2uPVwxQAm6gyCZ688gDD1adzKMw8dxuChnJ/dQdnQq2CvbLchyebL8cA0yuzJ11XyfhYWoEkT78
zF+gO0zZKoev6GyGV8ZBXo+UGKql+5hm1hMEXZAgRxJraucWqHuKQAab6M0YmEdAgiRhjP7g6gBn
fr6E54D7e7bOW316QI6S703r9WC/pp53cfO9DoHG0cJbcH9Lh1/Mu9wksbbz67yeANqAJE3SJXWF
dVhWfrfgFXAM3s7k9RIQmyW7IxA+UnZsHFb4XO8Yk06JCDtyZ8DDUFWPhOCAplGdK59MVYvgDe0o
7yZtonP7gH/H3cC6lEcDmLfFScc5M3qL3ZfdpHopVvFs9JUNMbrz06I3DfFyb2daDI34u/u/2ES8
pIeQmZi5ob0+2YbV4CIaJSuG6M5tmrhNjwzZTDet0cnOkdTF1snTghPN+cu/t+f/RLOPB8Sv2/ND
bZLqsW6eTmm1lpZgE/vTDAYe+ovEMQP8mhnRM2n0+q0mmygfW8Nhg7YnyvgcKtjinj7ONkw68I7G
HjHqGl6CytbGMVAUkPoBBawybIdspNZXt7myM1ERCPyT4ajMpMOSVoNNizACgb9NRCQqQKseMT9k
Nl7bxgIhjM2dG0ou/sgrcV3ZA7dC6IER8+WD9mbV2pl99xe3AFjTR8wEerNQ+ZvALXl3sVFgzAzH
FT6H6QpfA9YUfKY1w7/baL1B9ZgzMPjQQUPpzHlDzmNaBCu3lol9fz3xVuEiP+uc2laDXWBEwEIu
h5DHi+hdootr2G3I3GNOwgFvJN93WvmnCQRwp/IFXiXTxkvI3h5GtGauNosnnbcfy0usbYflmDgB
f+febEi9aLS/OFHwmjn0L8l+nfEXQWNlU++FE+nm389c6h/pn4+cUBUyE/jn0YjPkG6tGF/SfH3r
YBUcfGOhr3D9LHG/Ytb5Zn5CDtCo/sUnzckP1PPHhWXk/9joi/h0PNTdza41j1ki93xUGJuY6NGg
idSOthHgbo5N83GUvXGgWejjXDh1bFn9Llu70BAsUkSjYv3173uh/PVe/PKRHlCTeicWx5u2u6yR
EvaeO5yIIxgtq/P8hkQsDVHPoki6RWXYWhvD06fX8OZco/JmqWN1XK1O/k4EV2cJzZ51DepfK6df
Plv/+79UTvIuOd00GfeCJBj4sAAc4vGmaHTAC+uxYH1g/9BXMtjGo1zgZKoxBkne2dasbghPxD47
5Zg6tz8hrGZIVe6vO5qpwZhMlNW/7+NfHFik3mbOUAYqRd4f/g73Kk+6NEabf9t3wNH6Wz6GneUn
r8mKRMrBkgHRJh5Ln6fVEamV6vZe8gycOPPKCfQ574BIO/XuIcfRkKBmJx8BHXuqY3j4J9OzNyP8
RvgppFdL6Bw4EmhYrRxWWiiFuyl+aWH8ZkbCmPM6EIJnXYfyN3gBL1UdDA9jQUDT3x+FcROU6hyL
95Xq3cjjQBnsy2ziNxeJCXTDdwlBKTI9jyLIzih+OLJ2VvGmQFmDYB77gxdIpUG3+Pddl38yiP94
o7DtHPQhRMSEPHRDRpeVuXgkBTMeG8MbDLphMsapjlm8GWY+1u6+Et3xlv6QRrm/W8ZOGTGFp+Ep
X6B5rctNHrBXBWp03KcvpXez9SgP+ANoZaBqEKOykN+ZVFB5J+x0ATPDOTZaswGm/8myZuOHru4c
mHKYFOIT9RNRKmbYvcUWIaJBzR4d9m8OSks/X1QOnFPBEeaUktdpuU7nuGTiPyAsjnP+vLHIIxMo
vsBu+8486VvcwDgEGdwt2afRmfskS04gq7i1t5tKPg7y2CtdGSliOMsQ+q3ZXrCFj6fy6+lFdJKX
K9KT65wqQp+iPl0x8BmoUGYaKh2FqJ6bc98I9m4I/Qj5laVDIpM7zIH2HUOZ68REJEtaBMmivoAp
Cqg/ZSAEL4BixSNvxv7ENT0Hxe4pbjaTIsQaSKSrpeKmU575+MTUGbERNf32jBpaItaV8wA7U7zK
MwYWYQs4tIznKdkIT1DIvyDOBgC/SmtOijyg++/LVUlv5VFTU3HU4MhPkiDGrkjeB8n2CNeSR3C8
PRkqaH9py3+74gPuIB/j3Y3AzmZUlhUzH7IOTm5J5B1aPD6KG7f7KwoSnBNrDUFFgoPChTJY95Qj
KRUM69864jAET0dzFXcfmkrkobTRiZBk7n/Smy0OqwQnVExTaW2qxaXEGS49OeXFa7SwYiUmjehJ
0ouYqvaOywg1pv347AnJB3gs9KOLr9yIpOAJxcpiMODg32EVgYO9nA8v7fyCsu1yp7LQqmeIxZ+n
7W935qEDvwxS7SgdL9gw41KBgYcvOoBaT47Wv8HOYO4S1ih0+UAxD+dYUSS5dj63DPcYrmCPZ0D5
kJaYP7fltRdbNaUZHKtnM4d+23vYfn67an+6/nJCCUqdCQIJLYRgpT7Qr4tqfdGNkHRa/97p/gKv
/nahh+UF4Fs25qAQJx29qGAjgAyxcngCIvdP4l/f5uFJ3dTD2UgrBcKlHO5SV0GUVhIMwPL595dh
9PVYdhi6iCsRZk+U3gQaaQ+Pq6xNrTWkpIpwhmmYo47ZRNJ3ZSqM+sgTojtGHccjIc2VigIPLTy+
Xbw7wXWsTZXP876gfD6OmmgXHhe9bvk4ihuMHWjnk09pdZkWw5aSeAFPxzIjBEXaa+WjXqaUSecf
xjZHqnmZ/fijuvosXtaEOBPiZiXT87y0r0tcdWB0Yd/53u2rd3YuoHROOIgzCGXrFYrY2wtxO+cI
1ecs/6re6VPUDRgG0R9e7MUBEZQUl8YWvRHOje45vE3gZ+4rwxFRNOFvce9Ds1N0yKE+Qf5GkxwB
emA0aStbYwlpMMc8wpiSroIt5VabataeVJJ5OoTWA+f3dPDukL1UOx/DvyfqIpsenPsMzV6YLu7j
60yclKAzenj086/MrXBFstovTF8+KjAOIfYO0D9GeN+9SH4lD4up6vY2sqZbjYTxfSrOob4wX0Zw
muPIoobNyy0S19zTwRC+6Qj6Kf42ay0aIEnMcGuIp/VIigT7/nHQbVBExlkAKnYMT0y24VldphCG
N8Yim0gfcA3BoTCt1KfMryDLw2TwkZtQ7ETHMFub/TE7vtIO6TN0t4EUfVNI4e3T2t0WRouPYcF5
kob3Fb4+H9gFjM3lcZW/fENoQucNPQ11OKLM8q317xsSsjJs+hZ4w4wNxJqxs6ixncWbxkaiPFc6
CzJ17c44yFEWWb3NDLorbAFGh1B9NV+zb6X3SXDQVaPfMQAyoQlCSuotCuqNliDqX5UWVDBQpmLZ
eGQaL2nzFgnD8cV9oQd6oK7KrYowfB6/41E1vcCHPTtnpEGIUh28LQKcQCalc/TYmMGfELUf3zIP
tWC8zNaK6jHJgRk8Gyy4ZXSGOObZnPxsp8Obtml9xPK8IodvFAlAGpJtroAIAFJwGV9yH0M5IAfw
x2sgbHrm6hEcrveAQS7n6bPTh4BkY4zxBnc97NX/vGc8LUwozl68BLU5uliuvcptyEaAbfl50nJU
SPalHZtQdjXSg2hkALXeSoyNdriU0LnQVnLDUH56V8SFhPyUaHjT9RGtqgZJxNFfC9i4NKCiNThY
8OZST8RmaLfiL777eEi7QpRN0nVCTRkPSXD6OC4+FH/RhmhTaXqrSUtNxhrL5skUxIX++Bh2E6y4
kKHqU5Tj2bibaQv1q9qK02yshEpIjp0AVkiNt6TBjiAdY22DMG85QLqLmFpDiOCRHOnmUTmO78Dd
5Ks4+LMMFXwK2vmmNxrRpxh86LshdghiUBPA5iOw0Fx1WiONOAbGvN2f3lHPYBM4UnFzbUjvIZCJ
qCVpdF73VeI6Q2wumlSQfNE5bC38orOQYYWnEb2Dqzsv0+cC4pgz2IpYSOFMCZmDx3HZYNERoT7m
tD9vd2P+hy2/Er9wwG+D/mdWoyz7BKC/OQVJOekrOUogPS8y6Uun9flD7q18sw3yhKVp9WqW0yQb
5vNy03xAAsCA47WHYMGpep3+ep8AilHGUd27a+kFBrCTTHJ2mm6822r7k98FMmj1vgo2yEOIFbeE
Sb3PT9Zna7GSes91GKkYLEbqUk2H4HX4fgBdCW/KHIOyGbRSg0oJSkmESMdnr2CqYDdDPFS2Gv6O
n1nY+n160G31OqArv9trEyQLSyN8b5QAhTQWz7vpK3SgqTlsxuXYAEZbFTD7XnFkmF5dqGD7w+sY
m06QWdXCYpJwRAcvjWG5wvvWA4ENcuykYIBULn3AO6lovmmfotmmwpHgFrCNAYgBGlrJRI8ApYby
qJhA14I2FIoj6btnA3ULUC1H9kmqwWwSprYHp+dVCE5z4mtQNiOk8mDNQ4PpwsJZSq44RlLpnQC5
MOOcgoPaucsVbMP5ujgDXM8QyVJQQ5C0L1vScPickW69ogFZx6ERHMiloYQm5SZUvonSySFqmT4U
WjvpJdUktK+yRZ83RtDLrOyJLbgI2MIq/jYwn5ntFsdpX4IDyCyFZQUtCmSeWRFUvaCx37K3m0db
+jWwXgyQu2x4BzBG1raQR93HyROG3agayQvQnWHsyRP0/6BEe9Er+f5oLjZQTHGstF7iSfv5dbG7
QLS+COMZqt4X3xrKJN+He0Q8FwxEGnN5jPhzmLh7+FFb6bMYly8Ex23TiCGJVwPdAwJpYIbXNTZa
sQd0DBsRKnGUe7XX8Jx9GPaoXrlP7s3SJ18IFvBvwexzW3Pc9zg92LArBfRHXursXPQ5yZpF5Nze
a2fOqGth+uVrOWtW1VIIrpOiv/3c+sbH2aWX4fLkADAT9Db6EI70DCwXkikX9OGvO/sXaA4vd75R
FmXW6Oi0nuxf5wDqEwg+G7KS2gm91SVMfLMKeiMUiNA9J6LHd1OAZ04cYqiI07KNJYvj5BcRUpYN
SGsb1eSWEv/B2tCmXyLLL0dbBkfLgcyHOBzO4BR9y76wNn0OWg8VghbB9VJY7YonNc43OwscjNRT
JoeAWBLcANPZyW9W13ni5vjXoVCwefgTVDuVO6++2kgdYWLGfSrdxN5jxO4fIXJ9Xb257I1it3+8
7AjV/iIxWlFU5vzMNvgi2kvKz/FUp4JvugNGIwJlSf9+oMHGPIQcKGwfDn7l1dNzVL3M9/Acub8C
6zpdJl4OMJkOATmsfTbC/s8ngoZcADtdAh8jfQOwjMPEJrnORYFr7d70ycBvP6mbpGEOnWG45Uqe
8VqzQnD/4YYetk2w5/21dQ/xx/jgp1HBtOr6hcSgDlA2MV7Sva3Cu9D4Ki8QbelaW7HjucU8d00G
ok4yF0BbeWNBUnVCxiDP8TY4tOpeOVRH9TerC1q9ahfDsl/zKNhAqu2CgQ9cu+CLoI6o4cUOsy98
b9fyCPTV7feVgWOMf7aR72Jdz2XWTWeF2FfpQ/dihet+moLlZo/j07nwyZgFWeFyjfW2/cUXtX1+
7ziMUo5bc5Z5DUIn+xgkDCEO9inMpkh5YIrrhgUZ2VhllIWTwRTJNaz+wJyw78wOjuoXYbZsRubC
mKV8p9qNF/F7n5Fx/07eFHuN8cjPVsaeSJMKOkuSjV/x6VG8bK7fGLlZn8fJJwz6JUpm5kxIYizx
kykxoAQ5ZXwCmckeBh0O1HlMWMf5eDdhWGz3uychKwyn9vgpgBDw91uS2407qxrhOeRqbEtI8DB7
kLY99l5i2jDZ7uzk+4SvBUxfbCH0txfwU4cLNaLVfQh49wJZOKyVwYycNtyKrMFKj5AV4B3Jzd7k
84Gj3VjZ2rTeMlCdzpEI4ZPSOhkgB7cGMPGNtTcWgptPMc5+8qbOa4deAkcVhKkspsY+b5Jv5IOX
Se6dP3ovC4o30PWBI1oq07ODI0NepKTR7Gpnd+wWr0qwh1tn5zWXZv7F19q1rPB6C+Xzhf7ditcD
XwrQacX2nBEc5grolZTpS2ehlYTzb1OyvPWnAh4P9vnjClTd77bE5HG2sA0wrP160qGZjwjKT4MG
RQVzVoNE7R8awi+dralCL6was2T9mt511TcU168Gd4F0wQDZZ0xpV1v0MNQy+PotEbgFl6nhN5P0
DaiNUMXKI1fSgew2byJqbyaVmN1ai6P10aigaDgjYhPmMHx9pZobppPXZKHiwkU4aWmdpikuMMm0
3uiUdjUm0CRBXq3kQ3wtfHGZcdgv6k1KsZYFy5zJK85449o/rKUILzKqEbzQ/M/jikGFazrydCx4
+F2ks26cYX46YFdSvXjV29YoU7qoyZ7ZJqZTQ6rEd+ahc0gLazRTPM4TFdOScOEgZHJIi8VPB5QI
E3kk9WK9+huxQFe6+sfpGx2TukAhoAGVsWw43xZYlsw6ezRPpzc/Hje9tRQSilce7ud9q86RReF8
y4ZjvPf0uIGvz6/rU4hCgK2FOeWTsC/9r023AVFFNcmThYj5O1rRYK/f1UWCZAKxNzq13WRHWsfJ
P6K5h5RdDlOm1TslPJmTXUOhPLzHjPBC8eQYA7J+JxhuXKSZuVuK+mhXRcc8MK6TAR5vt2l3D+/V
srysjXNg6uMb/TtBl6KX31106wmVCESs0+wOhF1MUyJz1QWC8nI34WfSxM04sc9umjiN4NVSKBAZ
0c55JMUZtYTT4uNXT2Cp6ucAUfuTpf4Ibf+s9AG00R7WVo0fVu0vK107H2RDgKoVcQ9EhpmSl++8
GgZWOsEpVNJH4tXNT+6Tqz7ONh6v+oC1QKYrq/LOs6hL/7ILu8P8Su8Y+7wcpTjqjI8d5iElSp9A
ODyxi3+kSPWXNonHIUiGOC/zkbV0FE91rl8LyFeZcx8LpZdkXk0d/IyTKD2CVo8X6j/IL3eW8O76
uItLPcpwZMq3OV54pis3wa6eiDH9Pk4cEOfzRaP4PNZWi9JqeUPXcR6eb8+e8t/2MyI/AAZhiiqk
3f3+WY6D80437o08itt4KEklkqPGLq543DXxAk1ULKORUdA9DWiFcA5QjPnBQLbUpvJop31lGJod
CZoXkSFWz4K1/5gL/twoUi9gyPXhF4/g5XWQaIP7XVajq+HfMOeCf5hFqugN4oWJdBRT/LtbV15c
rWDOdZQb18Wu2ehCgJtVewnr5vNyn5c9cbGvMvHMuDmy8XEQRqerB/Xq30tX/ts2YhLRpugS3uKq
9DDF7NRW7S66AqsuqMk1SYaDRW/TmzHHQqV3RUlD67yjTjrYa0p10AnOEPe8werm35/kD3vzn/vW
J2Mz1ldJdHn4JATymadbF9/HiKkOcCjJnoUxqbzgJlW0Q7S/hCdWJ+yzpjqcW1jgF/ThWK7hS+YW
zQvkqbR8kapVpxTg8tYZo4f4/X4PyEPEP+JGVRbsGnwPMc+pAb1whLndX3aSi9ru399E6vHOX6HX
x2/S//4vr0qSncTCFBQtOmQuJrgto3pmbHfnIA3heiTFKB34Ge52z4y7fwZ3f1zYVGETAsYq5iM7
7Txo9YFW65fInIj7zqbNoBQHnkegQxV2jsAPZ7AYoJi8x1+MNtDCQyrE5Xt2DlHI8axVjExrhCLX
MT5BeHzSbWAyRbjx/jy+wtxCt8JfRKTECQFL/tJ7oQ0PM8VVvvM36UgHeKScU2ZnPw4un4LPoj3D
MOsg48yf3eS/bbrULegQdEMnKO1hQxLrwa0zmRZG6sQ0MLXbzQ3m2G+GNc2wcMMDjm4lBtbdI5Xc
rdEsbklNLzDgvjvoHq2OiDkB3stHZ2tLijcYO3sIcmJ48DFwngP4Eo7TT8mEEWWmhUHx6x06GxwR
RKr84m71XqaR4ZOeR5XyWr8w/8vWBmZu+LWG+F++YgYxjRr/6EQcv/OWkG/enz17VXriLHIU3ckv
Q6Hzwa4qvGNiW8pcc3lGMw7BW2bsrU4pwinnqVyQejGcv5ZWg1gNBEN51dA5nT9qIcCB7YzyDnrF
k40WXcefS5nTi3AlQkxVIP6Hm3w2rmKc7Uw1GjX2HGihdYaEkNm93TCEF8S7SUAAlztgOIh9sgO9
EXRdsj7euGMWjJupaG9Hy+Xe+aKhfpu8iKiF+j9OKtlWCmC2BmdrFCJygM8OigWStfRhmPR/D6GU
1hctGU/WE23T7v9/4TAb7bs7yi+clEc//dPJ3tNJ9f9dcOYvRDW5Tah6PUsqH4t0mRAAYWIpyJ16
dsbO/qIJ54eXLkGdPxe+scHtLEQUfUcse6Sdg3OXsHjohxPvZbR8f13zeywhyIQtX/KNfw25DO12
30dQQ9I1EyVM/nc3bDFBuVivPfWmHCfo2jR73/DJ+5/UPZ0AN9FVsX+kMSLiPWMi3Qeo9wG3jcXP
8W+4VK4fFtY7sB2wiUN+Atcj0fHGH9MnOJsNb7Qwfb/fwz2YqQCFwR0gugBeASjExZKtkHvTP5or
MBT62yG6dBvtOt+qJzQa/OrZqPBE7T6/D6DHvfEY+/+Oltz6+Hh7C9Jw9jmDKGmPyUlwPlVK/lf3
cwMaQTl9sAGnrc8ZKgw4UXmQc36k0Z27LUMH477Dl6Sh4J+Bq0MkwCaekdqJE6ZnBhqu5HWfB4YD
aHqdtnft9QWUldZ1U/sZcwLE+szgEkiS8EFDyFQOace48X8zvIcaSj4Av4VrAJDYIRT4O/orHAhJ
TN07b/WJCQOy4dkGTz7g8sNMhHzRU/+ascn/P483pePNgFidXk/XgLL2PEhElICWhQtMzII40KJh
r0UH/I4PEFI9dZujksutzQZxHmuo/3WxXNcdeFEETlkFnWN+QSCwXjczAu1nixYmFmplGz4hyyFi
zFf8bB6mtenBUQyJQyjfPxyhiiwHCgMX0yKLS0ETk613LgCT2VpHYfSKzwSrtvKhFLKl9r9g2PWi
oP2TnfVx+s3x1cs/iGwlCZFgtX5P+OX4GjTa8Z7Vhh7RK2jymBOMuXZ2DzvdrgAnztzja9hi0tl4
QhNQ38jyk4n/z7bycJAhqFAkBHA9u0ruq5ZfPkIXyxdd65q+YYWwMazwpD4hIEbnEe1Y20aA4Lmx
QPeyxH7y7f9SUJOxQmSNiQBHpYT7/dLZ4aTrbZ4ZEe2DihMSnpkrU9s0rZcV67M2kxUcNKyGkZ0R
lbKL5wQq/ad3wPhLXfbbx3hoKeDnHG/39nruT7e5ah8t/weXUJYHRprAtaTW9dkOqXV4N710BA/J
L7/NV0B69I8ZrrYSJOqWDzdqR/KX+VqMLjCAJ4xM1pcPznUbfpUXc6LPAPZ7Iz3gneu3jMe6hd4b
gNiPvBhjcLilCJvLaWb36Bl0yRPlnzDCqeYJs+Bv9d9v3/jhqFHk+nIr5asZKQOU+cX0XuHmNjte
sAmiU11clPXp+Ep3miC9uk2KdqoKNN3L4vwSG06L6sHAI/k9U7A4C0z1W+C7qPNMdFppW0qfOtZk
VaSmFdG2wGMChlVSeG+HRRINzO//xxqiLVfgj+lkpWsPX+U2kPW8ONzOEcZGN7y7GWVWHrLN6+aK
zSCD4XFPLr5O8onpJs/KT/Mv5SeCkv+7uv5A79LaZnDIaxqN+rPk2NZdQDg2dcqZ5mIrS+x934pt
jCer9KVOWgkHFwbcIn6ag+VljF0FOQLQ8VMGdzGO7a1fTeKh+sVWhmE05w+nxuH9MgbYYZxXfbcb
xpcBW/Q0qYeMOfN0En8osIAbXBEsEjkYJhEai0ecGCM5SfDIPwGFN9MOc3ojPI+7JaUN2rEb6ZKs
tM2/n8Xgb3cDCaOqKiLQF7DA7+9zW5ax0OrVmZpY6ultlCpBGzRvJRPZV5yAyBO6EO/hQidYQsth
HMpk+L5zYPdX35UnjTByp540AwbSH+fJMaTydRkYooTn7fq4L3aOHDQzzUOewTA93h7DgSu8X1+Q
wRcLOPXMd0PGA7xLE0hzKLPf0M2zi6GcSkGru490WOIybjeyC2i+oQ90LnBtaRqgPhp9y6Wt1EjF
FIoGdkbiH148vKFPOE9/3XJRuRoagr8BCqjH9isrdydpIGrRqXi9iCPlPsxFLzu+1N0iraZtN2mE
z+OV8o5ne7gRtMR5qkwNHCrLt38/sr8Wnbpu0AOiNJaQ+vz+yDJ4gGlyvLEFc6/Jspa9QeEcU6/C
7QJzEOB+dkD4xZKVFU/gFEntv+fj0aOjOSZiS9IMyXjYeNuqqPVcyJRRW/q75ILrdB4opuBr6WUC
yCbJMQi9Oo/JLr8mB6xTzJWYQWbY7bPrYKzEfCgsuvQWznml9wkxylfTrLBE6SorwZLyjlzJRIel
yvGX0EEzPOhBohXBIcV+qIByItjaMbdb5bA3Lzh9NtJabSfdGXlALoyz283RlAY+QYm5bXiROZm5
3F2LvUTFhais3aYR7TrWR+Xx61iMEVbaakJRLGEa1n2ocH0TR41Hd4xctHVzbF+k+3d/kVS8RKVx
GZZpAbuPMnRXe7cbYV3nfTyY1ffElgFza5iToklmKSabJZPhFNvIOwTn5OppnIn1qfU6vmCXwjbx
6hz6PTy1ATSSg4xcOTZem1vMRtBgKhwciazZSXzw87htqo9TG53ZiPIBMI4KBkHRoRmlkw7mB37+
dJvEJnZn38jlP4+FZMfAGbauNGGaxwF2WWU7mB15N/r/VNVXuEg4UUB6Ot3w77gdJ4XJzJJ5hdHZ
LYNtddDOpIM4w1lEwqojlmP/npy2WmJalYoZslYMB7XgxgdQXtHw1YPi/HuVy3/bmH5daA8b0z0/
nkDUZHlUmVFMi3peFMeF3q5bbV9IIC532UmBMpC4GhVQFt4pyWIH4zFpeQEvOBOxVcnn0Ljaifwl
XE3r359P+lsF8uvnewCYz7l0SQ5aPIjyYnJAgqOJjgQlikq78ESsMmGg5vXFMxjdY+J20mG/Jzfv
yYfo37bHt9HoycCSYQ5Qhj/cJLk7dOnulGALIozL6wfr4QLLoKIcZFKF2TdUlJqcjAwjOmhHcR8j
zeBIfZpl+7ebYeiEsQ9gJOqS9rA73rJzfil2JVsSRvnt8ACPgCgxEGxIBLfhkQViBh3yHM2X5OHh
OPz3bZAfqYl9Sf7r5fu19Es9nJy5QQKV8spcq6E6B9lHevh2m7PJzIh9wc9wXO9NwJmTJTE0NVb/
vv4f2liuL4sKCeWSTFIr2/Lv19cucqcXt0oe9WzMysuPqnsQt/Id01TGXyW4CVuXpdS981eOQWBM
ZLJg17uFfNOfrcu/bNC/fZaHDbq5pkJyOHdGJCXjoz4E3z/iAbOzK3ms5C6TB4zw8NZ+cgf6hfaw
ENlQCLNUDZahpD2cSVIlqcdz1RHEFkBt3OazK6mPl498dA+l/SA8r8gVhEchL55c9y8vgMwZSIin
Liv86+EF0HfGZSAW+X2cpsv2ihuUw8LLsXdvrv9rSFBgH3yZ6Ao/sRCNUDGeI5p/W38KGytKCAYr
oIv96/HL+jsY97vZlimktRvyKaiZV4ytLSqB0yU8fxebVMBVmLQwq0B+iMli2/g3I9yx/R+f7Ag/
rd/Dg+ibM3pCspShmz68CidVSLtGPyojHQJ1nvTwKmQ+ZUXuhaLhFHHLhuUFY7Wr4ZQ9O80cWDLD
25z8jarvcs6wbMTKbgALT5BNVWbseEWnGSNNjEMRFT9pKH/w/scPrCng6xrIrPaHrpzsR72qSqWc
H6PKxBQoMV2GibgHDg0Bz0z3el0eBm5ihheMSCHf4RRnARXSyFTB8Qb/RYhkSLOjc8XHQ3UqYBGN
dmjZLZ7yrh93OQoumZqHl53R2Z82BuUpryulUtRolzHdsYHg6b303QJf9wra0eRYOXkLbQY7XPHp
UOfxDfu5uEnqsYgIXx48brGX5iSdRBl/rfoagjlcGqaLy7samIwfuX47AnW45E5Wh8XJZZQmqRiB
jw7P5jd/nHt8DsXQDJHYWlxA/oi/ro3jtWw6aRedTO9YjA6id1Y8UR52xHsRNkNVIUyv9SK5YhjP
HOkJbfsPzwtTE8XBgJedK5MZ/GM18curZpzb2/WkdXrEdFZJYfT0qyTLkLnewpsMwcqEl6mEtxJR
OaaeF4l5yL3wC42AoyOUw/IUyacyOGLfdZhcu0WhvNWX9GVnfiZIV+UGq94b6uPDd9kutOr139vV
j2HBr4t9QMXMGpKIXqfZQsrz+0ZxHNS52Zyr6+SeCb5KnKFkchacRwfd2SFKUJN9mr6kTewk+OMO
uqnaYWrbOTqM8PTwdTqjPqkUsoyCQkC2JyGIJO9LNPAxu9+GB8hoRbY4NSfvdHX+/cn/OOJ+PjlE
CCYJAxbgo5yvy/lvt/iYjhUZQvkZ6RYjgIGC47LSuQIOdjUAw+Dwdm7mN+P02pCRJpGhdC+qsLw/
k2j9MULqP42iSj/AO6fO4zCsELv6oktJPpZPGAJaVesompuh5Tn4jUH6do3nNqzBwxMQ5vEd/O+y
Kie8rCqD//S1vyy+6iq1WYlugK7VVeT1jaPmFNaXN1N91mf12/TjQiH1XaPVJOccb5ffF8qgkbS8
5RwbIy3A2xl+O07PqviWaG9HiUjwdD4gUkW4pI6QvsTYcf/7cT8eq/0XhTOhcpBT2WDx9Pvllfyo
VxdBS8YxMuc8FKR1k70JzfzfV/nDF+bnMgbzEwM5G+/yQ9XQXUsd2eMB2pyaTlk8enpd6IxxdtgO
i1j09+vqoCPXgv6cEkNe6baaNW4qrGp8juu8pH9rQEbI6VG0J7dAe9ztBwMRfyMwTlFkx1Mfizq1
EAo+8zFlv3DPzfpiBCfCdw5lEdzVj2Y3vqifymes7JmsJhoKHBnlxLGb6vXBLbH2V++7YcYcsLkz
3rtCrTFL6yzepyhPJudEtQ565VS7DutrfXZVETGXb/eb6WIjKGCwODjg/32khL5Tu6GHFWYG9rI1
5sTdqeWRIMc+bxqyLdILgyY8Fm74umJu2Cn4ZLJclCQJM6BAEfvUp6SKPxAIMr0pcnFd4yyUNJw+
fl8eadXcFbWKteUh2nloNlAFnkgdF4cRPu7PHNWkx4r28WoPizGJzcyki9WWV1C1blKMmAzMxSFQ
/2jgP1mRf7x3fDNZ48H38iqwyYcVGd8TeUe1Yix3a+OTvB3oj65wJyYbVJT4dPIRniyzP9401Jzg
oLzqqswaMx9edK3mEYtH+RJlIGrCdZTdZ3fcm7XZky/2x9bFdTS+mdn7Epna47l5a6ukKQwlX1V4
kuC2iQIEAxVGK6Hp7jHgiHC5hmH476saP8OQ3/YxLgsFB6WayRfUlcdnp9bmkVWEgn4IB5BpI2YR
2+zFWF44mxX7Ljl9RjZhAdsORigk3c9JDUGdqXhAgUq0Vp833SKmE6aHqHQxAh/uJgAbkKrlnxiC
Ynv5VLGNP7u45OKEmWDXGYcNrsajxJeR6HPZ/yHtvJYb15Zs+0WIgCWAVxL0XiRFSS8IlQwc4T2+
/g4obveRKIYY3f1Q21TtLZAwC7ky5xxTHvYG16lMu+zgg/5HM8eIwHzOGQkepYO4UN7Ajl+UUfTU
31TuB/n0JA3Ve1PqYw5Qph+KJ3OrbOV9vYgf08d8E2JlDjCRpsT0JpNirljEMc4zOiPM0+DIKGTw
Mk5lVIiCmDSwblKsHMi7ZGIzDXfHDbNK+DHC1vjM0UEMjQ+NSOlyn2NvqGbIISxtYk4uE5xia/dA
7vPWW5bZYxjM0X50fdZ7tiILY5qRJg/bCOrtKP3IA4tgDW2WbwoGjdoYUrf90iJkZ9C7cHcFsv8a
HAezVWCQl0l1KE/RtpzSVdPOMh6wbpi445Lk0KeMQTwOMQZ9DNLj5WCTztSNvEn/tWfvn3a4zO0X
/PNwmKR+tH05Sqtsi4mI7OdpfWqO9qeMfYescH1LKAayUx0KCsA4SG2YcUSg6/t8c3mWVvVD/UqV
ALC6B4fTAVRH8auwzVFafJJKCGZ9mu5ZODXCFtMplh8UllM+ql+NOMvSm/nmvyuWtKwRbAJx574g
12WUT5PtgOgZ2P6jDupJPks3ioXUf1uc5R1hvbnaZ5pRPYbjGLsPfpMLsFh8RJsI23S3iB6FNdU0
NryHDLWPuZb2JvgnAlG6f825/GhP9YM8co8UXNWKyzat1zy9LoNkjyHwjsWZrM41oYIMobkwCEak
aXx0duhBjJL8GLZh5EAMiy9PdXuSluJz9khzAmbwYF4sC9irdOLxwDFIZT+2o5+iMKQ+5g/hi3gq
Hy4QY5u5tkRYFj1fyEHjzsI/L22oE1t/KnkT819JyDJtMFp8hDD5HJIALB6r8WX/DJ8nn0VrdZl8
JHsFKXK4Ux6zh/xYbMRVWxEFN+rr+FXyIK/aozx5/ui1Lx/NCKGoOHw2GP32v3o80jPyK4NhsMbI
W2bai2B60vuImmlv9dCnEAp64Azs9+G0HSbrd/4+HR0+P0+HXnuPmNlKj9mr/cTmuFzZ23KVzrN8
4ooz8ngk2ss8AKt20qfQBvPLECBP70wIdpk3qh7sZaSPWJjNT+i42qTI/5197Slh/LgzX/NnZV2+
pU99mLD/qI27qUDKsrBWeSjfCkbgZyxZxpFsxJOz1x805srN1Ntqvd1taCOozZ+4XEhZPi8E0vnw
NEfsbxoJPgWcnccBomqU4Cly0dFgQDDpiJ+pvtseLHMyBUbNQ4qKGXY5GdJEevHx19nZxz7UPIxB
j/BpEey+gAzaaZ/COtlkyHFLhuqgbrBIvyp7EqGPTB93/CaZOFw6PwfPbQV93MVQrRiQBZPio946
EJU9K+PZzYfCFMMl+W6Dfx6BsLsKcRo7I1xAKq7AFusJTg04QsE2nfhQNXuekbmoIkt/TLfdSQ5H
aTjiHnRwr29jC6k8FLNmWJ5bAthPMB0jyhYD/TnMkNy2vIMKyEo6+S95QYgzKesj8R9t7bX2UcMf
FmA8ReCx2SJjwD4FW4ORUjwqlyFBEwcRB2lxyqbq2ThLa4wjpz7qYiafw21CctQALXgLxkJ8641V
409SEI/ORgTxL+61uY7GHeDny+L52V/U2LhAyUyc18E+eFSnvfDc3rT8IGxJ++ylOhWwvJLhbnCw
ZzFM52ItzrJpBlC5POyfFHTbIlqV5M35ZNlDuFfvW3muIv+ahUuF/DqT45F6NBGXAYjee+/IX41u
yhs2VAaFFJWAbBhXr8iu1tKs0f10Yw/skSo/Z8TEBC+Naww7evDlsmWclZFAprmTiK5MU32oaGAu
6P+9blGLZy9cp96WRr0nvjdmc6c+uVXrIYo3ED/STOpVhj9rvSaJKhUHfnSs0MhIVjXvhm8SUc5E
b48BZd2pGG4Ve4Zi0Fhn2GYgyO8LtG9bLKMKyzwV/Rg+Umfx1lsgqAEo4W3f/y5N+p32VWFiwKhj
X0BVotEx+3mctAnCskrNZJO2nFN6o+ETwhn3TXbzUZKdYim+0+i6+c0wFwwMQDxIc8Wrvb+oB6FR
NR6cMCvnvea87BCL4DvrvT5/f7fbhzIMuqL9BVO+tATfTuJAS7u09jkUoYAoyirwdLvBNsTOUt8r
mPuC+Po8MiTrAT8QURGF/DyPRSCmsedxqMxyd0ibxtRyuG4hZR+d52R056rduht7LTetTRqG8uC6
vSnWXiDUtRkdgZ1HK2cjWQ1QEsLAESlRs9y7+fu77frboRun3aFo7AeuDxe1dCHsiMOliL/c0T8k
jlaKFwilJMrRO1etP1U/D6YAtEazTY3ej3WvhiiK4iaJ3cTh8VEfrifHBwxtI5Djq9Pnfv+/uEUY
VtCxV3osOE/C1XM2CLTMVwZdBD+7ph4kBXNK7gWSrpaq9c4X+32P/DyW+vMecVU31ROJYzGJpLJV
UZ/290gxtrciTlLjzu0PpOf3mVQkBhGAKPtu27U+SsguphiZZboZnOIxzs1Ft3VXfbEsJrj88gVq
jplxcudYbMf+CqHQPl/07ERhQmi5tM347Xxhzmi3wAdI3lAWEL9wcOftVNw0W3MWz3AXw0ScOWdh
KbALldcs1YdmWzxT1U+q53yB6JQ/ZPNCSvPKnLVT5ZAvmi3JIi57kb3zCAXTeCF8Zp892Wvz0Eeh
CwfsRyuQnbySiICdNkuQALtwzQjLmEPYWWZQBUT0jBv9wVkT9jwVn72pvNM2Kk50oCcbuhLUq5cz
WTZHAsDlZ2+0Q3A3V+fts/bQ7gZzqEozmdgm6uCptql3OLfn/lmcc1fjQCZhfUry+CqFv0S+RUMC
uT3bEVqMbSmZqRYj7FE008bRLJnRvpgUi2hGdtXs//8pP6XnG9ozh5Rm8dBN80n/fwarbsr/MXbP
cIkKCrq+aTkninBaADSoFv2vYGXPlKm3ErfaS7PHSj8sJ7nVhywPiyUIIv4BUdbr6zOzaYvib/j2
MX3rzU8QwnHgDw0s8NM3c/QmzwOK1YpfyLKX3iibaZte+thNQU9tBiu5xEgVJEODGEBGof6IaYeM
qmVmPmfaKJ25iI4cRKPGSCAwQDsKROz2e59+H4VxFSZeuUR6Bfki+DcYc12x7yEJAGqWWNmE7Iup
sIxBcQzG2USa97dd9dz/d5g5j/oKqx3/LXfTnc7kjYVR4Zbvl0ZdZ4hyLfeuy7TOciVON2q7bpKj
lK7lciV7swqNNKMQe1F120B1hoV28C73+nj9A3y1cv04+NWrrY3Dou0SNeUk4UXQoM2WxqHCC3wx
ekYuC5l7vEhH3YkmZgT2sCB5Irf+XmV+TQZo1nz/ENqVrisvfDMyczvZeBmJNRlXEG4QmHKXzoJy
qdji5aROqcMKnGWlfUTuJjQeDePDodISuAP8jtgvnThBHVEBxTGN9gr2h2sfuq5k31YPHWHqtrtC
OnTS4e8P/0te9PXheXsyWaINREP05xIZdVVitqhWNg5lfkFEEwmy4birzzLJFgO2ZM6nDYEiEk+i
uFMzbaibluM9xIpVed6d9fPXiOfrw/QjVUb5JszAqxdRnMRIjBpBPZQjcZFuvH0Pwxgnywb9bwVW
7nLK75URN959NFt5HSGs1SDlXJVjl66QulxmxY7lo0ich7NmpayNjWmuXfUjDc9OczJQsegzXVpo
NoE1l5eBmKFEu/dm1H535PgkfGu0XrqMbax/m30rnrysq0RA18bGY+UnvZoNSwNLpN615qqw94b3
UYHDScOMK4Qyzz1KYFeqFmETCDRDXpjxs5I8S/TLyf5qWyJTY7AW4qLMsGrbHdHlCATWBGJOB7Y3
8mQyalyYs+qxSx88HXQ+mn6JBemizeqWcPuOLkH9egnHpbpJ4rmYQbzAF5Xab3Y16Zr9JX5N2ATX
Po+bQkfGfvv73vw9tOLB+n5Crrq9iMHsys11ZvsJKXmQcgmmAPuFQjaFVBPYY8XHcdAQ9+E/6KUx
Umjop0jD8PkJpIt6D1loRa47SmzYRBcAqoE9qmTQ4SodjgTsRS6N0w71owcIhD3r3x+/v3Ou1yZY
hRp7F0bMg+sCVQhCJU3b0Ni02hP4tGFNve9WMCRy5GGLhC3f38f7NdDun57vB7y6lT1KDx9Wn7GR
5Ecp9OZFouyk8DJXDWXkJa9FQAAyQWJ1QQKheFKrdKQqjYWFZ5inzkjWknHb7i5OZcWwnLr8rbJX
2gUFCQa92DM2TVdNIl+1/KwkhBCobsv8gQ5ZC0Q1ju58mV9ygq8vA3udxwCyuHjtn7QZP7mlG6Wb
juJBeYrdrVAcVXzoXvlQqDiAWCGZZyLH2vqdJQvzAEsHHxvPmbYIsqckOBjEgJe0O5VP9JPc7+md
C6zeemBVTSSFg5Gqql3bHR27VdI4qsONkstTZu+RA2lZb9AMnLI2mOsCicy0arSwz4hqq5NGqrI/
r4kn1o3uUSinXZYR/B5YeXnEwTlEKjdWBTpZbUqkFX0uUyO9Oesjnz8uF0wbcAKNVJ50OjwgIC9T
kQaQrDZTkzFPrdNDoHeaIK4QEae2ZJXlm6jed7q49FEC/X23yb+HIyRgoLxizywyjf9ay7+tVmLr
u5lDZ2FThnwOBCUMzsYyYlDmw5FlK9aAnF5/Q0dKTeZRZHUNUWWjAYQNEE7xpLFnwT2pwo2Oxs/P
dPUyK0s9rls3Ug/Nk4wog3bMVHlivdCxzmxgGaEFJh/ZoQADBfZevFR7n5bWKrSMO6rdr13M9cP/
/excPYuyEMRl2LbxJssuNP2YkyvoI2xGb35LMk30aBYIzQOX0Xvqzz2J2l14DrTn1Fkk9anzLri1
8fLwPk4XhvpeEKpWmGM7BjlhWkVxEiAWNhpSH3QDxcXY0CwMSJCfiimUskE8MYWEuEIcb2R+dq3y
2NWwKAxCg6Nl1TkLX2qXrq8t8+TFKy9Tj7hwoovQyqUa7xQcjNtYJRM0oNd8gQsAkEpVuU2ZFkIB
HdAoom6YlHY8zrz8jqLr3o2lXp06PU/CAK18t4ECF+CdOwtIrNf5C43ubKyc9IXDFOLtskHZqo2i
NcQPwkLJF7hzf98qLb9dQfW6tBTES4jrNSb6EMhaukc4DAUP0qTkvypaOJ1IyF0KUGt0VsOWZ3NC
V4zmkhW70d4YPFSGOsSwszQGgVWRcxgNdrbd3PmU0s0l6D9P4XXtKdpR1CYqJyvYuIpVzEUaBSXB
3qMU6xsYG8T78tJJx4Y08rb3bIi/5Gf9It2vfdiS4AvyqvtZsUgRmqSuSKNNUkpDDRmyV6M4DbHo
qRC5HHhz45qQdqJgzMyeZxFKAmOeGbu4gR/pEGhZ7WzkBRcV668s3VmheIfeeAP3QiHJQDZFBszV
cpDnSknPppLJqiO5sknnPAz1a2gfytYi5rqT+ilSQAIeIzXQYfJQlI8KO8TPJFyZoK0Ij6jGPj6q
cpsuStXqxAdxfgE1PsTaLLr9kFarJv6TSdRxT4sTjEmmbg3S0NuRDrVCf2m0acKGNdwwumLOSYli
Q6XFYiAVe4eFkjHjsFOnKiHIvoV4WiX1gQKcRNPnyxI9CR+JsFJlnOhDH71TMgHD3KEBD8HlY54O
aRWQ75zADFyo1SRk+xj0+NnOx2KsFFtNng6o6kxpK5YIt4dKO/VA213mwTbxeHYUUu2yA34xDVNr
eHS6VUziMF5s1OsgUptRRoJduLbJhsQpQ5IjeRbJSISRQsRPOl5r75BO0XSm6Pg+7jx/9y7e1fNX
KGgwaqPsNlwfbCFgMTTBcu1JHUzZNw2OGbECuTw0SWeZJGs2SsrR2aLBKpmNTrjtMwBtAQnHf3+s
Gx1Obvn/vqdM8WqLEuQC2r/KzTalv9DohZsEnXbU23mxrTBoVQigTIN5s3Nw1fbO0673z9Ovt4rR
5z8hgSOV5mppFD322a6dJBsouMzxuml5YfLlA+D0ZAZ/ZkJkzKd/eekgx6j7rIhGSbq44NLzGbyR
tgqNKqe1Ihxlp0XLCFyIGHrZGUUSWLVgLwnmLs1OUrQvzInUpfB1IN41J/ASzAU/2tBh4qRYF3+R
NuoyRLiPcbRtVgPKx05QZnGEp6HMPho3mKsCs32IewN3nihU6AkRqbCKvLy0vByyvrBCKFL7/gxH
FpnakjZUbG8R6+J7Ij6FHmwothoF/mrNjzcp8WMSZUagkZzjEaeN7dpw7pBbvkrKv87u1R3XdYle
hAF3nLxQP111xMuHh1eZCeCDgmVTf0qQpoNxSyblZQ8ssqax165i2lW03D7sGRsUA34OzS2EzvW8
gD6Ii4qdK1slyEwZr4odGiPZWd3bxer9TuiPj272D9O3Ykzz01a1k6LdXHbClsRcxtQ5PMueoekS
erB0gnGTjIqZs5fHl6M2aRMCTSfGnPFghfcMAlW2lDW2BeMsWMRgGt+bCC3fysRoyVomjmV81cY0
fyodizWxKj/xkA0muKM8Wln0nEzL8LZIzjVzTVS93+78OSN95GF9Tnw0FUySd4bgXsV22OFU7PDL
Nv70gkUNgSHZLIxCSksXhpEwI8wewI94Wd8b8dza6tPjFk1RRflBLNjPk0Qcl2LoepptHEXlU+zr
elooL6r9TyKN6e9l4varx1R7vSioEfV65uK7DZ9iYKsg6dk9YW5jcDlMRxNn+PDVJYRQSoe9GSUY
jwOm1PR4rL73e+dj3CrSNYLiFJUOFfrVq68cdaWCUJ2P0Y6eWqzzFL9wn44f8zM26HiujA+nR8B3
9zpit9rg3w/b11bfbscwKBSvDc3+24uLCkzoplrpsOyFhyk92/opnA/e1AkZFluTvJH/03dmfPjz
4LneNPklytPNBWFNwpKUyZ+pf05pxfuXxQVvcDh4yutTmowy76HNcA1q/xqvPHrk6ej2udfIZfqo
6h1G8Z0LIg1uPaka5AbUuKaIprj/82+nps2p2GLsRfiH84VykA6w8U5e35Q3cfSjfccQuszHUCM/
7RfvUXrre039X9JPtjT2i37wXiXQysEmorN4hDCcvw4++Vv7uC6O5Wv8kB17CcrQAL//IFUAnNWT
+ooth98rH4xXrRqKa+GsfuQvwtn8RydJA27GTGCn02Dp0al4vOb+Z/lM/0cb58/tu0qyA6CGB0Cr
b82+o3kOEsNjq3nuV76T/H4xR+CNN81rvOteFXigzk5eBb3x3nnOXqvH1sqPFBRoCaR2KL85x+pz
8Ma8v/lUn1pvaG9BNCNgeYIfhlrlPZ8bM/EYZaOFMg6fxRUGtHcbaiFxw6cMluceqcdMe7ZH8sY9
icABT87WX+cz4to2MMDW+kp6TmfmTD+Ky3f5IR7/fYfd7Jl+v4ZXq23W+I6HLTDZBDSbygiR5loW
AJHq6aQK9nl0UlAkk3lVV8TE856YSfVeoRCXT7p7R5Z+cwPA21GjHOijVr7+/Nv9lOql2hmROjhE
b+EjzWad89hMc7QZ8BLQO8ElBcr2TuMEk93/3JXf7wC+Hf56dHjxBokpB5dsk7TQv1NzH7yKJW/o
nFJBM8eK/Vy3uwqLWpDI0MKbXdlFY3HwFqrKUtGOmnwPV3SzB/D9E10tefTyCr8YpFwcZy1TN+sB
Sa4pmFcSCjLFHZl+qA5b92CE20Ily5y2t+z/y1RKuYtEJ8Ubp2wGYqe2Ion2qfwith9t8fn3LXT7
UzJyZZVEpcj49ecyQGHlK2qgqYclK7M4cmYvCFYYhlK4IY1cdY8niCufn+/3RpQ361f0FP994KsS
0nYbo2xcRYXGPtSeqrlvFbP0SdmbU/S68zvf8tYe+tvBvmZH325O3Q673PH5lvKLtr2ssnn6UK+D
vfNCxYElfQeB3FsJ69IyF+08Pfj79pye7zZG5Vsv/u8f4+qNcAmyZjBw2CTbL8I2eW+ViYOEs3yR
nXm61sZovpUMctLXRiIFfUyCoLCrnImODLGaYl1UEa3Z8cI5/31+fsvQ+6eHh9ZEgEuIxnWPwUz6
3qevqwfjRZokzzqW/uRsvNtHlm3EZ8E72LGpdwCBmQzDeyvHzbPCxM5gezwQQY39vAVNtylU05Uj
BC/CVsgA6PNqUKwe5oJReKItUkSMHrxRYX6vudJX0tflau+4+q9DX92EWSJpWRVnycYsptjmAhjU
MIrC3iWKcVq+GwOr3/uu16X9wEyc9CKnGwFXLlmc+ggsZDuwcvSiJH0sisvIz8cGonl4mfwDZG1t
SOkwIC3RByJqJKMc8HU3QzfcmMM2m4TxO/qTma4II1JAU0Qgc/6ikch+maDq4Uf57WTA9kZbKsIk
hNXmz/J27DhrF3FtO+YntuCKT84jhgIPsWFoyXt9DoZsLSLyhbeOiu9f9O9yFt8z3tzJUOqGWTLt
oAPF4wuu7/fekCOOamaN7DkzfkMBuqlsEYxmKLZ4OwKseR68189T/STT3WP26Q/5d2KkKN57/SCR
HXpkuWfDYkT94BSWEFkeCQ4MIJEV9gftCJVJJ1kyUioArow0hyrwnb2+Sc7qMRkzwK+H3gcdusGu
ftaYvUJ8DseyZBWAviY9klxiEDNUNjqhE1sZidMGUaE4kUtI02PUlgzWBDTN6ofWbY1mqUXTRpwl
lxnqQ4NotMgKgL0KI99bKHjssC3xw5lmWGk8M71lheEtHJbw3ZlJkKAFv/3uC+VmDa1/PaAmz+i1
gD2XIycIfMYqephbrcTWQe+jY6Y2OSEQ3frLBwwFgsOkxRLmOpLVmvrcTp98lMJZXkL3CKYpfHQp
/JdrLwlqxDvLyK1POBBxwJJID3T06+7/vszqqV61bcDdTe5RtHX0JdYQhTtCn+vZpAUDhpr0buvx
3lGvHmI9EVwltDkqoFPQpcrEtJFgxJitrUuDgZLrd++L3iqev31Ro/9I376oJzuS7SRZhLxsMDXQ
Oeho3FG0EctubI2txA1yudNz+cWd6CscDBlw1qjZVYBrP49ZChm+DCOTe2igFA+DTeaNZXpL8rgN
xgXjJmSfOBDJvCg2rmiJB3vuqH0jT6BjhbWA6e2wAXgtzpRXpNA6zUP0IUxkCX4yJjZArmoMbp2R
TqZaCcbxMbviiEgQ7c43ufnq//5NriqjOOzUNK0b9fAUvBbIend0b87tE5X4a3DvzXbzSn07a1fb
HDeMasKOZPUgzED7vBCM0qrcHX2oYTEVxeFnQ9DtvWt1c9f97Rteays7vXTctEnlDZkuUMhRk0PY
jcZRODGZO+HYk8fENOsk3BXjuqHtNSKuomIkGk5Knu1uInoWI+ZYm8uDqU3Gk3TvGtx68yHDpGeO
T1qhC/HzbhIV+mKBIKmHGgMFEQuIq9hmvnrkoEgPxgEzkzPdyG+B3AuvbfT8d7sgN0UWeCnBqODw
+90VrzXJ8HWqz4P6om/FRe/VmA6AJnprb9QtBOxf4Ui8U2zc7K19P+jVYtHWTqmEOYuow0Or89I/
I+x9TLyVHW1M2B6XRJi7+nvnl8NAgMWTQdNSSKcJOAWhOSyZWcsCqKjLQ9rVaHgWl8y2DGFRsJeE
d+v0MPBCwGn7Se0/VOLXC+oUWz7VlJPT+17k/qG/LmC+f52reiJSvIGeVyxEsFkttuAjicScZvTa
o973f6/uX0Xgr2NhhwT9M9B+a2rlPHbKSOr661UvEhy64ShBJ4+8jyAaOPh05BY5dcrFajEo2GPK
kba2kndhU0EWQ/rOsJyQondxWz4l6dCm9Ea83oPg/VedauJBj+bZckgqC+MDxKY0/gi1yWZFNwMn
JCyqh/zO3XBz00r/7b++0nUnLkkrydZ9noK+7pItwXhV9JmvrvDodMivcbjDHwSTFo7hsgq9IGZo
6HdeJjcVBt8/xNWuAI7d5eILpXqQnvQtysfHZJeOLmd5Hn1qe2oWMLEnTl+f9QC53HIXAMlJ4SER
7J7y5+up/+MSa1erpe0KtSIPGFRRCILCEj/Jr3K1MWINzFRCPu6DrqCodcOuGpX0Ubux4Ewb2bI7
hiIjwxhX6Vj0Ld2dmEy2CEYCHEe+rm8NmCGR9CUNjXfiEAcO41srfSslyyM0sJh1IsGRI15Q3jOS
GODMkTMShVHCYCCYmqXV4qzpenSHf5m2SG2ILSZ6gxwM5EeeRUJ9wuyAH8BM6yUo7lygm62y7xfo
aq2MASALrZnT5NHntLaTty4bp8rU9yecA8VZxinMtnEOxU3f68Y+DHYGAUv5UYteiFYvPcQh4lNT
LEv3nCqTDjxdSp8+r8cSQjtqUvQu1NdGNIwxWlyGgbIqy/kA+Dwyi0aequXYjZd6NLaFZztfaoNV
Us0HUKMvKdlESyWZtIw3sc+E/+gnq8ZbXU59MrSwxQ5mcjQrtXncrXRl42jTv5eEm/tGQAh4YSGP
gD25OjNhxnDEDLJu45IVE20iaKJzlwBG9dyW86AgvfpCrpI5tCHPkIIy0Yk/0MeaJd4L2735JOvY
tA1D1YguvS6ObTMQlbgS4k0JfV5aC+kirNSlHi86WolGcrIv8bKNnpX8NADif/H0UT3AcuwC9y3q
8Z3TcqvtDHLYHBjYWQYgKn++XCW5sZ3QKaIjIVk9bnS3ii31/P73UW4OvfE2QA3pV2TG3j+PgqjD
ywCZZxvZXvkxaFziUOuDVPKmKv1xTsMofOj0Z18CDOxt3PTNB7Mg82gxcabVmoFHSXtp38ffn4uW
/o2XUs8GxaOgclN8/fm36rjKY0N2JTfeNMqIIUto9O8EQmc60lr223zTfrpkSVyG3bvyJu+ld2JW
yn/GvlkFL+Qqzpi1kdT6JKKXIw/nk+q9XEgT/wCOmfbdI/MbFWx+YBXxvH11/bFQ8vzMIkxnbGvP
/k741xF7nw5hZnXkBxOyps2rGBXUkle1TfSBbYEtZ7bNUFyX6Y6OB1CwiZVB10FeUQP2fYJAz8Yh
PC3clS1Pc+xS2MgAhhsjkPBoDInFkR/V12obrrUVnOKlCepGIPtu5GgWU0h9Fn+YHAQOH0JpdNud
1f8xcGZc1C/VJ3g0t7GaT2WaLW1y3t1NDTEP18ij/ug9YWYaA21a9Q5JyjHGZrNslRwVK0XJfgGr
a9ESDxAzpFNZGA6IWcqGcYGayWJ2Vkb97lgjEgqrWTKEJqmikdURH45bGNLtuCynCMLY+ErGSMX1
+6rZY+1F3spwG3GVvrd0IBfuY+EMPSqKvhMC5HQo4OQDfca8kfQ33uOxMUYtYehjmyS1d5M3PmKB
GsjSJFWHGGovB1sYwvfwQdzNB4caJS39X9pHb84b7qIz/35Wz906P6BrJWimnpB3O83pwMWTC6bn
bF6tLis6C3P/xFKGAQ9tn3aKt4N/3QccKXSV0LyR4dVkhlV7iBBP+cogmEreDGb1BC4aHobwM/w0
RsWJAbx8zs/CDpIbLxW4iu5LbAx1FfQcIJ0hq25MjAVXfkiI1bGDoPxy2QvPpNHnxAM3BAMMi4+I
3/5IXipCKmn+r1n1CddpF+5Kfgg+2734oKLz/heczff07Pyrns13+gDKu7xmwqPyziS26nRB/Q6S
rPf6Ma6seQGcNWlof8QMbD/Uc/iYTbjhPfyv/4T3/DCY4cSujcnlieEksxn5gcAZ6q2/H9mv/uf1
e//7E3u9jgu1nZWlmm0ErSe+V2Mh2xO0FBG12RAAeGp1eNo2iXLROgpQnEzuHP9GGYtRqxftIzru
aW4/lzIxquy0jdjCN3SMSrOZG649brxoHVfqm+M9OYyCtQK6tmhuaxUNYWnor3c+Q1/5X50DwPgq
/dl+Sql8Zc5+W7VKMdGlxPSyjUIEmI206q0QXjVxMwjmsXtO4j0DdleaeqA5W9NmF7dFG6eMzRpB
q3fvgtzYnn0REZBYoC4eGP0J+/ZhvDAJgtK+5JvaX8RIggiNxwbOuqdyN+Fh8CZatMj8Q0kmcybO
ZddS2pNmH6rHQbaUwtWdc3OjxYJySUNw0m8X4R/9/DhploQXRszUyXjn3Z3Zc1y9VfeJuvOffu9g
N96eIPvR2vamLJ2N4c+Dtb5dO5GEkUPOjGUsP/c9pBycSHTKHcwLAiTUeO3yFP1vvuR/jmteHdcb
RL5UKWl0tMLhSx9KaY7OJ3cvWH8f51aR/Z/vByvtyqYRd+qlkIKBBBFCccYvjE8xW3TFXCLlS5lA
eSEdMmUKO9cRZY6Llc86SOqsZrkYdxros5Qsw+Rfs9A/GXSuqLFjotvWMJO4DzGh409e6QuVYlrt
cag6As0H+z1vRukq0B7pZ2ofzJ5hr4FmhVaw7ApLbMcgaJ5BlioowLyJjYxmGJwlEuLaO19fvlEd
0CBkBykOmInz6+flNaLEv3hOLG9M7Nv5uCMOoKALDcFArekKI6VqFkn5CU0rOoershg7Nnn3kbuw
eRvpC0Ix8nv9PO3W+gO5jhkY1RRosav723GbLIrVoN2kn4OwZ1KATpRPFRIj0ErT+qX9SIqlliwK
rog2UlRsXbEzjVe9SIW7k+1tMu4eGEYXiKGBLRAEBkQ1W/aj/ScwUQZVcIbbaoK5Xp7ZMlvLlWiA
yMUzP8orxGOjfDWYOFtUKMXz3/fb1wn9vrCJoIzkb2HZV/c1UDsnsxUogM4SSzcxcnA5F31Y372Z
Xv+D/jiQenVlo0B1HedCPjaAItj8X9xjq9ze6+n96q5dfaGvTum3xTFIE6OJYvwiy/5JNYfq6Phv
Pp9OdwThjpPheHFa7D+X93oF1++H66NeLcmpDe/LTu1uWdlES1bg7lwmBZ44T1qynLIXAcO01zAq
EJ5q8yQO5kZKCvIgX+WDDLl5gdxsY3b1w99X93qgdP2prt6cfpNJ0UCX4J/IU9tf1uWYyYUA5Fe7
pxi5fkauj3R1G7VBE+ad1l/dEXkZFfxvRrZD461bv9/pNP2Cm10d6lpMnCZV0uZx0i2T+tzYrxG1
ofmoJI9k/2TxRkG1V4+gm3nlHbX8nUt8TRisc7cSC1luljLt2nhaNgvOZ3dBWziV7mW8334s2bih
VlZBC1wbSxQ/VMS0T5OvrP7B9L7sZeoqm94Lev+1N/46nd+OdLVRdC6x4Fy8qF3KETqWmvBVZTBm
h+wKeNo0z/JafzRQNqazxfMVGa3lmjs1TsYxEa5levj7hv3V7rr6NNerRC35Tl44lXIMhiSdP8XD
9TYfzYfRbJeNVzzAm81sYVr7O4/vzefkP+fges3IjEqTVJOz3aOUWITnMF/Of3+zm8ufDpAcobfK
vv/qUXQLTYv5s2apImJq2YeNBXCQvdjbauIR3su/D/f7G9Hl0NTepcebS/6ygH9bBQ0pCM1UAHuZ
YS9hwgft28BhknxGwePfR+qr/5/r+s8jXd0/oY62pqzUbhm2YzFcRExoKVEGd2Svvx++n0e5Wl8a
5aJktcRdmhYPfXTXYKEoU5uAYnJPuzur5p1vdH0PCgCJxTysGfMWC7tdFCo5hNNcuedNuneYqxMX
R0YZ6mHRLGmdZoM1l4dVKx7cWZl/2RNF/ceZ+2VU8Q1vELZSe2ynj+uX9SRYbiMEns1sLs+nw9UY
Kh2N44k4JDOgHr7febJ+FXTXh7+6cEoYDnLdddu1vmWQhD6QOKxNRYhouAhn7Yk0mLUKEXtXz6W1
IVq08q14Gc/+vkd/P3w/zsH1K0OxSylKqpJTLdLMgSXf5XsRm6j78P9IO8/lxrFkWz8RIuAI8xeG
3oii/B+EpFLBgwAI//T3g+bGFIvFI0acMx3RNd1VrQ1sbJO5cuVaYy9a5uMTG/3+vw05Jk1nG1BT
W0UL5VFguJol5TxRnnpa5Et05Izja3ia/Tzaje3xHcKejRYMnllUgiZvtEc4lDRH5s/0RGYdrCHr
55GuT+WYBMMFIqe8eC+PzqteKAwszz1sBVx0B+f0GVk1pD3DB9Zvn6JWn/48Ju2o1w4ZDdUPtH1R
hr3ko3p625RKYzYrCJ54vqcARBSIrGqR4eZUzJBtR9dMdoe1j5cNusxoRHTOC6RRNEIU6wm8zqZf
BAuwkcQ2IDAju90ic04z2sdn2RSRtymXLNxf1UUJ7V6zJ9PsNZwH/EyExKai2xHVgMgs6Wx28Uun
/j1ZnOYe9ij0LLjA8LMeRYzJTl7i9/BCb6ON6ZbzEtgPqW0tvhazZIWE2gf6UVjU4vDBr6MKA8pP
KwFfWoG+HNXRnHJ+tB8eZPe07Q5HOOe8CX5za5MXMfDjql7R9UNEpsMu7WQBPPFXat8HvNBL8JAv
8kXn+PMeB3sVq7DCVfegSra+qC2ScXVKL5CFafV0NJJ+Sq0PyZriwfvGJFmw+3DPwpxsNPZCQwvL
IAlFlzd4f9qMSjSWXsi9od+2e/gIrQ3WbANji4vn7aswe39/3N519hc4ICgdinwOBSJ+G3wP562R
MOhbX59UdkYXKwyw7tYVrlbCjFzUeX+H5I27NRoVdA1anxq/FNz0o21k7bQYayEsttT3YI/8U2lB
5GfmCshf3hROi21Zd3coXjMN9K+6Bc/98eAjp9ZZ9xXWxJ315TkP9ydnCw5qHSr7nb4IK3yoHbyJ
kMYJ7c/nZ3Qxxh/6rNtfum1/eZi1pPYDhDrrmasZnz46Qm3SPf4aRWe8BQ2afMDPUVij4T/FKXda
uXS9MupoH3a0Z8+IsSFv5wyO8E2qP+JFzH+BOoe1fvycoYGHsDGNKf95dBq7VwXV2eYw1mgTvkrH
sxd8Y9HF+NHise7GF0xtc6vhW6YtYjytBHd8bV7Ut2Zfzxws1qtm1QtI2NNHimQ4l8PWQB3M4HcQ
nXMVGxuzpTgVZvIUKuM6/YXe+5O8FplqfxSvW75nLt7X83bRH1DCm4trea0Cm2pzgNB87z3n+2Gj
rRBY3Z12w4a8e6mtaMNBKq+c4dyLc3lCegXPxXUP9iGbjRKPSHrgeweMPhum0os62uid0BMb/ezw
v0P5sX0ylspURQUyWNf8u1ELBKlpVLr5UMN91C5aFUEZjMtXOQ7h7dzE1t1wSWSc0S/8tKqtp1+j
AZ6Ju/jPB88/ZJTv2+vs3Bnv8LNzVZoMcALCvl21tM3o0XvTIptMzl+7sidMvZc2uqdBKL5VOrsS
BnNhnY17ERsMldILtV5Jm4oVBP0V0H0qc6SgDYTQjDf3EOMb1QAhwjs6M4aTOEm7eePaVMag9J/Y
7s9jfE/P2evT+C7mUkrssHrZvLwdrQ/jKfmcRo5l3ScWAnTrbrl+bZ2le6Q55IBXseXv9rpzSyHp
H3LBxWf4TgnPnqPUqng4STyHymH1MkxHj0GoyOhNFTN2JIIRU+H+K7Y/Z8pmRpIg4cA3+ieu19AH
YRQ4rmsr7vLQWr+p8NhVvVG3w11OFeVGcU+9cVFJF2F+1BV6FaldT/7S2iukWN+QNO1wiYpxGLRq
zgc8yZ3TY4FjeTDHfdC6n5HUlLZ9ED9QU7FGZT+z3VGjGrWfEnMtrg5gW/tbhA3p1pOOv382p0lO
hVJQ/X7jfVFdY5FRglspOEbthTf/TnoXHHUbPt/YT5fo7eWHvNhPRaEiWm7E0qquPlL5jayEwnmD
sozZPirosvf0ATY3Ihbp1qAXm+nUHUWCin4YA+2Jt6iTFWoITu3dS/Je9h+HQsTL9+PGm16Nk/5s
ne/+8bPprU7asTmqeb+KmkPVFE5/GuyoLRwlTG0SmCF/biu0S4NoKlH+DVZyju5GfgiKJwMxTpxe
1VTdtKV2I5Qa3/WHHf0drp89VuoLk6PukYZGxkzL0IRfFsYTcFSV3Uiibr3/+PtnA9V913tBD65I
IzJJdQAapC9lNt+Neb7xQpeJri4rkSTkfbcq0P7QBBvvCQnI9ZjPyuIZqX7MrFS3iSh7Ry8tojna
aWake/mIxG4l2OAYN55nBIN/mODLVhOzVKQuG1ppUxIxqnZD/DfK/bUO7Y5WtrwFFP0j63Sxo5Tx
ec7m2dTTrFPKql1JVeXqypNBn+qpUdyifjNM7PJoZezzcqoOeFlV6JatytTOCujJLelBT52YkqwZ
TVvlN1h1EX/msKnkAJfx57AhGTtCy6VVXy4Gp6M6/PNkXT+CJjKNQch7onH/97OLJ8iXYU4GjOSI
IcxCZOyrG6CddH19/HeMy9QvqBI/qOJYQuVO3fvvTro9buN5sqKj3Q7eqZZ/jpFmNvv5zf6Rh/jP
Z/kz7EWadDxqbP5Mkjd4yMwG50OwpqMLNMe9iWvsKMdYWuhuL8m44xvn3c2x5b+nte1xcJy0EbKx
U2FnQku0QweV8HV1h2jOtqC1E42lqLAHBAaNF0h69q2uDXUc4t9d8Of1L1ZlxOgp5gDtSoGKZTad
U/mEvpi5pSiC0J08WsMJ/k6R3w3dsMOGsvm90H/FJYQQVXQwzZh29bKiA5damBUi3pOzo7qPVOss
jXwI0wd50wi/1dMGHwqnbpG1Ow1OG+JHCdFBEWn+hiPVIqwTdd1U76gnyU4zvCbdrRNovLJ+etWL
Gz9PW6krKpA2tXhqjD13Ctn97XPl1jAX13Wb1pgMRRR4Veysx6qGRqbwcI/8iQu9DmHKEvG9nxfx
je35rQR2drT4Ruk3iSYOK++4bYXfZrKsjRtg/q3dOf7+2RBqpZhipSbdKsU4mzCkv2eUrp+p/cf/
7V1GAOVsoFSthq44cdQUKDd+I229eOM0u460YX5i6Ko6qqJeVLjy7HiSJ+FE3pQvJUrmSBLv0gAL
brjc8RpWMFnpXfCuHfJVPh8IfECCaCSVljHG30NvSa5Iv/nPr/0db/6zOs+e6eIcypQkFYReGo8/
qvNLAAr7xGWczZulNx/sBHf5GyNe/aRnI16cPmHQaJM2loeVlPd2paPKrf/Wp91BwPC004elgno/
RPsuQAyzzCwYbFYpTVDoT/deh5YB3gA3nujqYUTTCRJnAOEYuf797QfpqMXHqB6vZLqGXGnaIfgb
PnpzyU4Jtm9MwNWN+me072j0bKUpNC5iyWMOq0pYxrgyBptBw+rwxmL7drj598PiakgMgxDhpVWS
UWtSrzXjKTitcE4H91ohJLZN7U/VkmjGxigXnRdUeG8VWG+NbFws8yCvFL/RB3nz8rH5UJyHh/v7
2bPro2dyoLv41se7imyO7o3/eU/j4oSoBbVPxQmjrV7qrejG4CQd6Etovyo2tF43wfY2mf36ecl8
b9V/ZhcTZIr9tBwiO/z3khEaOUNFsWxXlae5OnR/zDVLP6Pg1bgTdLrEYCYjg4sm1r0XPwcSdt/7
4bQy1dNiwtmvII8Ww7NrKPqH0RYH1rZ8ot/f7Q2Qq5OEmAQhWLiHHTozyi9Fo/TePKmN4BhH2Iu9
6cjD1zFFcTtPnAZL1aMOFAlVM9Lht2i0kCnvRbUP2pBC0lsr3xllhkPODez+6tSfTcLFJd5OlCb3
/UZCAmA8NUDcODHq/+MgFwcznyATo0EWV7oxg8sDSC4qLp3pOeq4t8zZvpOBnz7rxUkAeb33lRBY
JTOtaF27JYzRduaBqGXzk905oKpu5ZxsZRXP2xk8dV4ZDwLFyt+l3zAAi6nv3Fzh4zT++1CYeiNp
beAddzHNRXMMq2ASipvaTbfF1gRfEQCGRSRJXkd051bK8A+f7zs2pVVMVGQMyxDT/ntxZ7pY6rlH
NeSYroiymobeGkyS4Zim+zq7l5L5QMyVbRrp7VQON45H9R89wsvhL9436Qd1QidMS085MJoN74F2
tX7ZOMRpSJAM/F23gHbuv/DViICSTwDRJ2RBaKMDOETllO8GpLLoER0nu+R+5SdYKExNx1+J+OwR
0dYtnE5oGDpy3XlOOku/gukJtJ+O/o8E65jQRe/HOX7xk8F4C6fD2TiG14VNhAXsBvAOuATkO02c
D8SaeDKYxDxxByA+TE/R3Ixn3bfhg0gNcgt5fZLZ1bTdkFXuwfiP85Q2Imvy0fs2dvEQXrDX41lC
N3KOs8/70WQGvy7eH/bv3Yjzq2jRY3MwG1Fj0W3W5mfDitQPJ7dmVYq8N0Q/S5qikQJ+6qozLCH5
V+HTiYJATJ6RLMYJHTVcJHKNEcEvGDCY/qe+EM4MFrppCxygIVOK6aYtUTkYkVeM5t1mKu6puuNI
w9smzviDHnjc//+zEK2kgegEun3vzu5HTP/r8z78VsROUM8HDDS+IxjRejwuorHMxR1EL+9CWYYP
+myyHOH7Yk3OYb17/FbmujV50CdJ69gIYOGHjRAEBQD8NdbPn+htu1icOyO83pA/06X8jWTLU4Wf
1NkYgry/ZpaA0dWYWuOEYr2jYwzu17kYUVm/j1N+O7ceI6u0v/8WI4Bf2txQrJFkUZGdD9PaPfHa
BgUOCTsFHWi6JYqmUWsq4DyQOuk0BYSj5xnicc4j9tPsffw7LtrLhrfj+RcPix2NlN9zONZOOESI
MARKUx8P9+4zBQJ6lvhFtRRcISTsXtAjtZZ0sGBFohC3ixY9OxW2q9jEtA5OLTw/vZbOBLOSZ48J
hL3t2K81f/gRKT+eSn0OrHXtPKPMw2wi64/RRPsMJm7/fAtev+nPDoox1DkLZaJK0RupJ8aYWP33
vkjnHw8zKj2STaXA5+H3/7vT8GzMi/u+UYYUeZu2XXWli6iuNV6lpkHsTIExVhNHCxFDP1Lqq3X0
Md6CoZoqGJTfePPxCPznTAaApzdU00Qk8v9+82PREpE0J0LGKTI35O3u7G6yR4PK+nmgq8Hy2TgX
Z+HQk9WpEVQDMZqPIYa2AQ9Vzccq+fh5oG8NpZ/eSP37jfI20OXMDNqVvx1eKgpMqNy89JhUoeYQ
3/vvzWe8zafKCv2Ieb6AVQp5XcRuz85xJUhWcOSlu6Z4xXAdeqrVzDMyz3Yql0/+plt282SKlbQz
81DqiJeT7TAWxjDYVr7Gogw9B+Da5dtpJz2Zs26p7jhu7dqR9pO9vlenx2k/J4qbG3PZqfbhXbCV
WdSuMmveUe/6ogHgTnqSnqr340OATtWvaJ7Zt1CTq8EObUoQrkYRRvHiixdZaxRxrYjjlyDfJRSB
n0OmWIT32TC78TGurq4/Y1189dxsSqmKIpFrplmEFIP1fbJE3uPG4lLGZ/73m/8Z5+Kbd5rYNLBt
vXW9TNbGJlsb+3hrckEWu4LeBRXLLimy+xYbg2yV9Va6xoad5tp9so0MZ/JuoP1qpXh73HnbENvJ
L2Xx80Rcq6/hH0mLJawoBTnxi1zihFJzOAmS75lwvCXts1hYcZXghn3TAmAM7i5m46+xLsIe7Fkm
8VFK+5UOTZd4u3Ai7T6FGwX8RKKm6phFvuXNp2cu1QCVK3kfyBul29TER4Un20Nxq7Pi1hNdrLk6
wmq6jmJlYxaOkYy9561kVe/9Q/SINPLPU/0NPP/0+heLwTzVRl54jcBi0DbCAVzQ2ARrEwMGZTfG
ncXJ8p6QP4udbHd8FLb5qlp2y2irI8dhLoXl6Zc2V9G2D24wu/5pEyQe/Ou7XCBbTVEmiaEeFYqM
vfu22CE2ejdQQd7ah/381p64hgf/NdrFnWb62CB0UiKt5ERxxXfOZpuxF5mp2aURjk1KevOU0DsF
OUgR3yA7TloRMUqsh5FKjKVs+vN3uYbQ0ApHSwk+V6M87cVhkBSTEz6+TbfCN+EQPYDQuCNlHA14
3W7iOVSFFb1n+k2c5uriOxv3Yj1M1GRSCfqkXYn61iibBQylk/FsHHHz1KhXsC0yN9I3cnqPphcw
+cgdNDrsQPYGVZVcQh4izm91d1zLTf6ajYvFUCu+LncxMGcHoUVcol0J4f64RY06fTfevH30K03m
8eD6UCN+y4TwySFdHrfq0kidYlv9Ul1ObhkKyaMC8WWl2ukTJjVEuSWwk4Cn58jAeV6ki+oJFQyg
7wxFqeB+Anmgpz0Mzx1g+e4Ldso+26LodlfODCqyx0XlajtE4ITqPpxJsw5z4X2z1O0J5ZXpgCnM
SKnAZmCgMyx0PLdd6gdhFcyKXebSb+aWT+94FbQ27DZ8YOVFs0S5dl4ctI923t7iaF2reP41ixeL
PNZUP88zsV3FZLSZm9dL//TYTUisjs902w5aQ5fxDURKvhLL/DXouODOokWlreTJKefTpU/DSxM4
+m5yKNdth/WnRjQfbTXC+8Z+GBlQz8E2IWfAys0Ag0SPBq/OG/vqyoV+/jiXV4seq5kaJDyOtPP2
yV39pC5JsVyGH+lDIv2AKYaO9EbPbwx85db9a+CLe+bYRSdN6IEbazdOrW6hrIiJ4Hr1zqSz2sMt
ksb1O/TPRr50G5ZjMzSamIojweNvfTXWG5vlmC6Qojo33u3GoWFcLCyllmW/SSlrddzW8eojhsIk
bsYsM6asNSYk6rTbxjIWQbcCtO9K5j8X2Nl7juvvbH0NGWbTyTiv2n5Yd+tw1bow0/Gw6iGs5VCY
7kvH3AV2S56LmoS+mey1kqQT/7Oe2jPssm14V1o5RJlbNaDrtwpGxQo+3QYe8BeHuNbXk5Jyq79B
o3WyC7fDut7Ej9+RVbMMtsU62QrLfEMQJdzAzyTx6kI/G/vimxS+1COwrsorsWjXlQx5DzjRKClv
incJRYZwLuJyyinfEPI09cQ5wiw0+7GJ7IRoFZZ0vedQG0HEe4uNOjakNTohGo3U0u50X6KSVQJI
JipOl52OReUIDmC0gPsPkrAVdQ0pwA/1UWpmrUZPgHloBGFa0ISb6G+1so9UWtKQVRwqFNzajmr0
4IbR5K6FERMgpZELq7xfA5EOKIdWkf7ZT44zs1jCM52WJjpvybYvMSQZYvT81WNnCfReT4hWTHoV
MmWvR8My0dhpoW/M1VJYCCdU4vJs1iLBIiOv0MnUGoWjpWZQ5rrjrJRfNJkPkT0H2AxX8XOSLhAV
q9OnJnsoU0wVhwf9qOAmCWG5pHFcDKye/75OPEQr76UYlLI0MZJZ6yeVa1KRZ0Mq89vK0qcJl/Ye
DV0DYXKrBfEb6v5nA5x96HEhnG2ALpHSQWq8ZiWUTmZMRWmWV3MBsqo51eeI6tvSJ9KBB2+vLaNf
WP/y7bE3JNQNANVGVzlpTnsuRtBj2Bd/HOkhHu3hPaiC7aLbeB9HoI5iWiw6QnBTnk1ehWITJotg
sjbNXe9bItdiSY90ux3gVHyctHXNZVvPVXkreCuoAiHFXrTXlHkEStI+hTAMs1W6lqe6kwABCTPs
HFflU/2SNBoOLy8TcX4U9n2xnCi3Tqqrp/CfyZpcnBaC3nmIGJHBj4WviKbU//AwBgCYepHbP5+L
1zIt+l7/u/8vJZ0SM6z7Yy9ClFvtpu39R+gucKazo8P9bHKydHtN45k9px033R1+e/e/5vL9L5q5
f36K/+EU0ilZQJMWzcseE1ULU6+L4WaPbMUBbwCtzexhsqkzjJRwyaDGhoUXPebH2K5NlY5/nHNV
tk+ZzOgyXvVI8dxsDZOvBwbKn8e6PKDELgzTgMmRdgRAnC0ODgfB4uVlszlZ0+l9Ojv6c89ZTF/U
t9V0upPmDzvp4eEBmd3N/ajB6dlfpt3fUeyYkqU+fy7gQqJx9r4BecObcR9aPceQ/cA9W8OWpQH2
IZuii2BFu25OP9hqdI3uLH/pWw/xSnVTFxB2Gk3RybGrZzohGEqCpPQNF+MnjkjI7CF2cRifxst4
+RAcqo8OR2QrWw2z5xZBMmIInM6s9DglWclWlfX8rMyAIzHxBnTM7revGFlZ0RNEZsmmFHcwngFG
Rce1Z+59vFzPKrwBZuOqcA+HuRlZWO/ALIUo7dAEav9uqctGPtEiNSciTIvKGiRANJTm+Bh4bug5
ie0r8zbAqH2ibDmfI/vXPLBIm2bedA2U6C7DafQWOr5hHQ7q80FY+AeDz/stLIDHw3qPUfAtq41r
pEL2wZ9PfbHrei+M6qPKruvA7X2QDX8f7OQF1Ld5uPMdTAMfbuX144/891T8M+TFqejnjdk3nfwf
im7V4mSBsxEc9iOpyg0ykXz9UPnvWPoFXCH4ch3SnMYGQxaa0JKDmNgLe7zK9vN2OhnuDLh9VYOr
Dzehphw8p/UeRdSYTmEwH428WgjESvYZ9ZQPnhTz6cYJMMYZ/0wGzsCiZspUTL95OWdXhI/rFc6p
Xov0oDRF9W86ctVbxz0tqtlYS7ox3BWYFHEfSUcZGKF4ujP+vpEC8ZhLCL20q/S49TFV0Y4lkRhe
3unCE3FcTuwW9l2MENPPA18r5J0PfKmAcDSSME5TSYVmyylCtwd8YNkuH94WvruwJhv3+bjIrW3i
LhEwnffW3Nn//ARXV92fNzcuAr5TEQZmnqTdirQZ9pqW4EKXHAasTW8VLa/vqbOhLhL1DD/AWugi
b40ZjD9ABJdW2IyV9ulToMHlXausDE9O89etDEoec+1/FtPZwBfndlb3qRK2gbRSQgrvgfEq68os
1ZErQYJXHUMxkDtbDBZRMQdAM+TPyh/cAEKHoCDhL97VUT6vunRNeQMfhX6Xao8yClUTK6gqnDxu
SXFdI+DIqoxk7wQgV5tcEj10zc/0pBvUB3HmbDZQ7tBpsIKptdDdmfvdfLJd2jj4HvbG9haf+lqj
G4PTcAlx30QK42JFdLo4yDSZBZjVCrvyl7I6bY7LcHu8b2fDc7kSd6CrO/8uX8oVLRZyapebZAMF
/ed1eRVOUhV5guYWOiWKfpF9NlF7lCe+PiKqMf1LhOorz8lXaEhOC1jlxvZmxebaIXA+4sX67A2E
ZPOGEcl35/lrvjphlBy/5EAqN8e6dgCfj3Vx4CgNxKvilGE1r+S7XKQm3BmoY4IrGHv6NAsDfUM1
dTkZFqdUc1UQlxvze+2EPXuCS1ihC41Syo9s/HqIp0b2VSZTPzr0STvLzH1e0q7dFjb0HySLKcPW
2Cn5zzce4dq+PH+Ei0+cVF6bBVksrzolRaAVCeXoGX3OqotcJT+o0MrLCCeTnG7/lO6ILLKxwcwQ
yekQ7Pv5Wf6RGRvBW1oBWWsmOmO6dnH71lrdmnLLDdD2c139CspDFaLcrL/lE5R9cxruwl9Necib
BlG8z1B/U8PehgVhTVLZ0eOnTsGUp5tJuXBjI8jj6XR5ep092eVGKA3FO8mdIo0dw6fqsctgu3cy
/O/e8qqPHsPQzktnOh6jAVZtEsrHkGzmcuBR95qgYS0v9clrfhIdQZ56CA2KA68AQpzgX+VN9Hl4
RAOyu3Gt3JpP/SKA8vOqrfRAEtaYbOi74K4BPgr3x42PbNZcXHhzvHrWxStuaTtvK6xvUX4gOF2Z
trMr3bwIcSbJUAfSiY6nIxm8BFnvZGxhtuK2VJbY9Whkf6nT6V+FGq660HRo+Q5IsuNIHeOtIX8P
mrc6p4Ry2nimMPXRH8PfpH7rQrz8MPDShkdjTEMmiMqY87iank4JToNwPLLH72KM2cwhpdCda7Jw
xW5PbwRNEclEsKiLqqij1EdxfAAWnTPmOQJSVOJMNqS7U/1+KlL0clKrQmMM4q8TA2erxbrawZg1
J9Nu6O2RbNXQCJBFsC9BQo4yHBSlRt0reh2DN3Xmo1veVhQjC2FRvefMw9AaKxG7S5yr/N1xnUfV
XFQoVAX3qQnAECFQXoPZIw9KUBi378AETYCcXPh8FCd0IIBUyYXdquW0iGTbEHDeAoyF8DwRq4Of
PAl4cTXZFvLTQKxIg5nJj5tkm5MPE0jAbBkthmD4EnoUf4C30nKWG190/dtyt0nTxJIwXjMNnGOf
aKoxZQnx9YktdbQt0utcEIqKnp3SaqIPd6RTIyemo0VKhVr2UEKTzlGwUUpLnNRu65mU3EtbxHup
oEKoUhtjgPFPlQb9mCHlgru6jBZG9NKoSOQ1DyouLka96+vAGpvkFaV1h+qtRIyo7zgcIbv5vhN2
J6dWNDuRcTEHdzoNyJ9U97LXWyJhDMDiCg84Jy7E+STTnF6h0Tf8pcdfk2h7VLGg72da1TuiF80i
pbB1n3irV5Z9oS6C+KMSNiNXPNQcr6qtQlrHsWCZ5t7PRALwJ1N4TFhMx5Pm0I0TMnvxNm5hPeWu
rCGXajVHZLruKgjjWEAJk6dYXBhpbynN1Csf1ZITYzJVqEkLpu0/cZ6AdR1Tb4qDh2uibFoqmKs4
cbmVqno9TEjJyN0mItbG3hN+hxN/VcF3lzzs2vU3QU2t3ng/HfdewWmdnngu00q0YdnLy7gCuDy+
IzwQJih5ijg2UmzRCs+Ns2p+1GAgfjP/0FcI8SmNEyg92wB/Yb6XPS6IcJx91pDPMde1SA0yUcVw
XAT8M1T6WeTlS0TknZFWj0FnkiyPLWmvgUfbh9Dc6TmAwenFON515XNcPLLPTKzS43nGglJoQ/Sq
DiLi8R5s47UyisVJp8EhRxcpBhQLZhKgU0kjrCDP5aHZG9VpGoio/p6y1Un88rUK3d8vpfHdXlec
40LlyUEb3UwsZuqxtTxpr+iUCaDyj8fP98MjWkibCKJm5sL3M2dcMSf5Oc7hzzQ0Q9ZvQ5hN2ZaZ
wT4Gg6rDgf6At/HPoQTWBtqqTtVpX3ZzuS5Zi4NFlIrxHCxS/00PAArGDgPSaX1ZejtUjMdugRw1
wzFAlbjDlReMT62cz5bnihvU4TpuPCvHHV0I9nnQ70ocOE7s75DNlojZQY7itzb2bUN/K9HsnuAf
mfGzGu31GIs4OCBLeIpsASmVFPwNdzm3TD6rKnZihCVpJ4WheOMyvJVDXFqW4xeXZ6UomGt1SQMM
ntIHqcJ6EUtlx/uF2xG0UlQLkR+c/EpuhkxjAHh5E59fKWNQd5aU1lo35OwIdEjX6NK/KuZDy+Gy
1tDvXGgr4c5ULM90bmk+XEfD/qQvl4ptQsLlr3lV+xD/jtYyRcJ8Cr4y+katK9ecrRX7dMBd7laA
KF6Lh/+8Luorf79urnSwhwpBXqVlMc8i4S7A6DSmij7h8yLGBUIsrDSxxmXTIFtyozBnqVCBjEy3
5QaiktNEFIHbk5XhY9j0yGPW4Ljhqowaq5E9S0uru0wpVklHazWSo0aBO0mKHwdVZluR6vkpKdYT
Pdq0XbELAP/7MreibJuomFpgUyGdaEoVRUfKqrtCxPIppt3UKO8j6X6CoLtQ0EbOARqED60U73z2
VaTZnnifRLhgTaAyBjNfEldEls7pdNx5YmkZ/lYU9hOzX0mgHEYQoAP56hcNL43aZwFXCy0zGS4X
pqpT0XxraS4Lsp0nP5j+V2288e5GmKJPLGDeGC+6THN7vIeJc21z6GzT3+fh7yT9HAjIApVzDdlU
UXsYqh5nT9mZhOlyONUL3bilPvlzom98f+2zxdt2ctZl+vGbLFtLszpcxsKMgORUzn4Opa+W1v67
XI1LApKJm7LWIzf88NSs6R5ZrCX7SCH550H+0bL7JlsgQ6TxP1WB2fb34jxGx3gwDKHDZ5WquV5j
gkhZZjSdCuJVfcRCFfVR1NtPs/w5TKF5xuamDJp7BQ0Thc4qDMCXZhnN47JYq8dmmcnpalSJqiru
QVqsypM2NVMsCgROuTTHrkDTHY+fz7mWihL2jOjFAl/GFSrZLGVfa5dalERW4wFsRhJaqqDkvSnb
eSuvpWjippH+ogoPkakvoySw+1Oo4YFFe9fG9D9/np3rSPXZ7IzJ39nHNtRyMEshJGdALUFAPJNb
IoondjRBaF0K6C0boEuhu02ck+VLs1lq6muiwGdtfwX6m3/6pcsYvQsWwBhbwrcjLeU65qrFNaMX
onkrYJzV9jeO9+tr9M9HvcjAgxT380gOxM1IdMhXSNXfzLz/BzAIvWpZUwx4kRenWuJHbduJEpQC
wzltT/sm2lV47yQzUdr5yAvXeoocP5RpIM/0HW3iOrj3w1nmV7bh7XTtoJkPcGyQ2FUi5yaP7GoN
VP/zdBfLuoulNp80zIC3N+ej8koMn9/fx+Npv8lXCuiH/IyrqXmTZHc9X/oz8sXllgQBKVNBQ3Xb
uewaHImk5MamvYpriQbAuqHhhvEPzGpKNZI7SqqANy/ydCrBCu5sbG5zbSklmwYNhIlbQT3O7eF3
9TWaTLjHyg4lu9dwJLDH/4+v+rp8ayqnnIyVBL7Bz1vnOgvhzzNeIrInifjtpLfi6khOP/pENUpv
TZt8GeW/i+Nezhbe/c9DXkXczqbFuFj25lDjhdfWykNqPb1sBhps39ClGbUeKbuoL1vXtm/yx651
L9Dh999vccm2qCcng4yshaMHXZGC9Uv+Aj3LIPxdBg8jjw4dbuSgDyFCJ6v6kULTwYOt+hUdsOBw
45m31nBR3QQfyW8YMD6aLsUDRaLfhtW8d9sAPe7n8mgfd/lMf0VuNWlvnBVXd8rZ818gaKJQCEqL
2d+oQ9cIyzHrjlaQXMVyPFJ//kLXeUh/Brs8NIxAHhC6Z1t2U+j2HE6Fna+Mz2Z2qwh0TTDl/LNc
BritJ+axXovqw9NmU+0QJ7IWd6ZtzQwKYbGznGez/RyhmP/F+51jTBfo1xFojP71UlqRMpCDRniY
CiAK/ueJpD32t3SyyogT/zzqtdP+fNCLLzgpj4FRlYK0KtvnBGp1MdKUNTLGW6JiV69DgD1llFmW
kCK+GKmtgoaGN8RMkH8BTt8p88Fi9Xb0NJCVWZZLIwMEDvv372QzFi7dXzde9RqGRwFpdBJHIgAj
lr/v48hUwug4+OIGKBuppmB1a9384/gzxkPnI1x8waQolTDuUUGpcB8QPof1oLlSSPHS3JKxufry
RKY7JT7Bh2qln+hGqR1vB28Bvz0UFWjFfvpW3kF7hzuQgi3I3eImxevaJz97yu+O/7O4RG7iATqb
Mqzw0Ej8bQT0mEA9EeOPHnJHNABDPXVwr8zH1EQIHF35eBsSaVXhSpuUNz7K1WVx9jTfZIizpxH6
6pibOXvNGfXUNm/ZXZMhWDXT3bv12t22D++BtYynhwNCnftbrRkA+nz0y3TyfPiLIE3yBaGuFfU7
ItdS/zkPPTs46tMRzFMycdlV7S8xIQTVaUOIXLMJmLOBcEyzqxPQUSm6fSgvOz2ycuSyx+RKSWiS
SiVABzoCsckDeuvzrVAewuFRbrG7DO81IZlVVY7gHYKa5que7jQdRFOW55NTcxeVD+0EilG3ybK5
EMDiVt7VYzYH7ZTBFtswtgVy/0RU9mkBkNMmdxkeuLUX2b7qL6MCjHSCFBwJUumjTYYnNCVVJSEt
xxtXzCSHt1En2iY+wch/b4zOEWvBSpThkT8PNqdtSjGhGgKiJe+NPN/LCH5AipLLu7J7QqvWiz6O
vm95wv8j7dyaFNWabv2LiOAs3HI+iGdLrRuirAMioggKyK/fD/1d7N79day+2LHeWPGu6K5SJnPm
zBw5cozaUlF0faUwQ1VsKa76VAapGjTITacqufSXaJhcV08MIXJ4YX3RLnr6LOb52D6SEwhH1Ub3
+wmfR+8JRi09KsukBQphfsAtopi2wgtu/cmt5R1yO6PqDYHRIAU2wBgAV+v6+HiwOSFQkcfUt+Wo
DHF7cbgHE6hdsicUuSo9RMjITYnMWeMCMSPDORgrw4hlQM3senP1bwGfBvGceggUWJ1ECZ3rXlNA
csL4aET7zucPZfh+csmi23W9w+mPC5aZaQitzmzw7J5GnCB9NP5F++gGuxgU69SfPKk1t91dhv6M
Mb14C/Walh4gHL0nu78Dm5pJdVrmo9fpq3MrfcL4OlibFuaX+KEVjkofXAHSfLAQWvrxxNPYAKam
/2mfJphpy1CHhcJ9tc20OLOc3U8nPjxBubqmrMzvqeiLP9czbhaNP8DHyVlZjRd1NRmoKZa1SIaf
rzSEocg2z5ls3cuJ+xTQEhm5aHznTLvhBfSKQOMrwGZW+UeHNYPJSjHBQltHZui80q8UMNLlF2x9
8/P7EyeSPmSnDJWjFPNRFoif7ZlBPXfC/nLdX14p7BacNnIZzvPx2RrWGYx6xOORnrSH9gvwmtc7
YvsZrhDA27WpOgLfupa3/St4qI17BQ+/9UF9z7y+5QS8AOexcyrAntnb9k39uZsfDEC98Kq5QsmR
l03+0ZXvPetX3asQvO3Jql41hody0P/+5DbSBJPNpcyCN2RkaEh1w7rFIq7LnQq4VJbO7xItsrFb
M2LPFxF7FEbHxlKyZTi7v9qXNLVVofGk/Afv2zBFJUfPRa8FYUAaXbCuYDIg/S8N1RYBO8D6e3gO
ySstHQh50yFPWvDMXl5m/frROSa/re+h4D5qO4X7NbbDpZsWy6C/TwkD9NNqgn3F5FE5k7p0tQo2
qgy15yaEZ/nmYvM3UW+WcRkpIx/tCwSJVRc71O/Aa/Bb6ZEzk44ETHyy3sfHHp162u5iP/it1aty
xt/IRVCcP4wS11i22KnJgUxJvfjTrEl0TbDH99bCYRm/1fDDQpfXd2FsoxbAon0ZPG+0VQH2qw+V
Elh+QphullWr/oIoW+kc0fkaVyCl/TH+6WPMZfufxwQqsNmOb66UlHmL5Q6WX81MJI1teSPFiEaT
Gk3KIzpMrYAvDCHuTFWtV61XTmS/bMX4cdI9qtBYG+5zuZrLp8u8xYX3ftd8I1fnmJWuUvnsVrk2
PzNAn0uDLz2uDmjv2HNFzIoJe+xr+kDLBZ8grHISVNkTr7WLScsTFOP8VPxn1nsauzUfboFGN+qe
opUpEzTlJ8FSskSpjFqNnS5815PBSSscxHJzIbyuvkKY4IhouCPWdJhzMHwxPYV6pq1+xVjemKL9
CBneN5o3hsZraazK/mkpsjB/GVDChYstveqg0e778f7R0uv0fNKDtOp/Lm0wqA/oX4/z9nSZ1drE
ow0yTOTpTQE+a16z/qY7eF7MqvvVORO1wJnzNrNJNv870fwbIvX7RftHfdWm3UksWrIvzJAoqFMI
eLBOg9M/ytu/fYyCzI8qjt4q/9smbDKUZDETOVHmp7PVJPgzqU9LLyDucDD++5H+Shz6/cP+yCh7
EspL+ey0zbDukJDlPUwsL6k8RCxWmf+tWtZU+jkY6+lYONhoZNlf/+Bo6X/LX37/Cn+knGWnX64d
8mgbzVLmD3Ko5P6Gec30ZtFk8nRmkCD5yCt0NcLFxP2cKsvdIVXsw047B74BhTQNmLjeHYSlS2ea
+V/hzmCzaHEpn5kELuYQ/3T7S00hEw4saPzi0AVoR2j/grrHDfBnJoYn+GjlpXEgfzHTf0sEs/56
eebpXYoFM+KWV84rRulo2RLCK6MNTOI7NSXASFPsGCZNSUz/+3X+kir4X99AkjCeoT7BlecPVGpS
Dc3wFODdC8F5mqIxnc2eCfLjyXkNOnV7L5ZlJORekYihuK91a/i4b4w5d6C5RJbD+7h7OJfPz0kZ
k6U9ow4NX5ytY31GH/m/v+pfJ5vU377qHxBVecvLwuxYLBF3iGso3DbXfKpqTjpxey2S8hB5dhGY
5pqQBP73Z/+tfPj9o2Xe42/vySxviMWcn6+YWYBR9K9wpTI4M971+ofYuPTXOlyVNJztREyo1T9Z
UIZ2qlOjKnghpC8Lg4GXl03gE5cqczhmgMkb5pHZjH9WxUf5ccZvRraqxQPLJJQJ5sUKeTqmk4tZ
85bPLpuXmNw+zPWwF+anafahJ499ilbQR7sf9tlMXt4gEk9ryUmTFuli00qjzu+SbNnxdgUrXZgz
4ZKc58LqPL8K9nOrxM+Ce8URZjVtoNu0WNwXd095y9KQvsYdzV0SqY/HNd6lTw5achOiOzrX+9Pb
5Y3JCBXFxnhkYcBpkyNyWLmmGqzfWj3WlsI2JdIHwrvy4DffvtQphtYqusWpdYpvG8OrIjlWDrdY
CZU6Ops///2S/4rQ/r70f4RrhFxK41VWzKCsr1O6n5jWZfH1y/Sq+T3BAlpYPeJrkE2l5XNqnGGD
kawCi8bF/LyVFv/9ZaS/Bbnfv8wIm/625c6yUF3VHleArn6TX3Q98Xs3uVWBKuTWH65waKAlqOr2
fFv990erf93t6JoAWMiSAV76/370VU/7R6uelYQjXcuOajhyZitlKKIQXnklLtgIgeCPXthkTsgj
PvbIUeXIPBQOWYUgEq1i4+WlV+8uWB2F2SWoBTfHwK51i1FPzuWl6o/4nEVmPmvRlehcYYLkEm7V
jGBhHr2vZUoa625YJ8UTvv77+f5afqu/Pd8f98fkpAlZmsJyjOP3JCGZcLxNWPrWyppOmZuNNKbt
K3vdBcvlf3/y39AY/L0MScO+Aij6j2D77AY1f7TXPlaAPq8RUcuol5d/vb+/h5DfPubPQPkSoPSU
V4X78RRq6Lh4e88LERDfkb8xQjizomD5j0v5bznI7482Pvpv21XIJ+r58UQejqp7ONH2KpHvSrD8
okHFNtW/ybH+vxbzTyHWiXG7p0IGjxCyk060OsVEfsX8x2H4x3P9WuvfnkvjmV7nE91LtOsvPyOf
4iV8S/Wx69ZPIRl5Ff/9VH+nn/7fl/eLlffbB8I+zdOhks8bGYPO6Xu7WKAJL84fbr4ovop/D/X/
9bD/9nl/HIaiEV/X5vaQ4kZo7ZESU/aZexUclhSuUmauNAl1lRNFaqJS90igIrhsUJUU8sXOq/U/
Hv9vYQ9nchVY8ZcZ3h9h76mmedMLjYiV6o3gM2Ii+bDEg8kCnruf3AdA0GPVZ8F/f+74lH+mQZqM
NQIQAcz/P3H2uk0vz1a+kYihcNzaoB3YsIinD9BAsdr992f9bcV//6w/kgkY1kavNSYUXIbLqhn4
BTGdyhzt5v/+IOWvn4TNhDEh4uBG/8e77Z/MJzHq8NrkJ1J1ZL/3AzsK6RLnfaONKv+keLgfiGdr
UQUWPZ8TqnCzNcL0y26U0iYAYprwrx3+11esMSGoAEjjX/vHNatobal2Dxoo0LV0EDIDISB64nkg
SEsBwZjzDyuhCf5/L8YvxZn/9Yp/+9g/dhYOJk1aXComX++h/PDyWFWZ3cIu1MvQ1e+ReK162/iX
nPHf4of226f+ERebCzrWJZoA0/Mjeijjs4p0r2qHDLond+7/8cr/+sZ/+7jxz3+LHpB1eN0PbhgI
dhTYMC3QBGY5/zmU9rfK5bfn+qX/99sHqXdRhABB15Yoz8AQsNE/XtdfdomiixMuSUYRNNH4Y+/m
3bl6TfKTGJMMuyYAZPt1uh/7Mj79yPoX8efMu/tH0qVC4PjfgUDRZUOWMZc2NGLQ/7uAJxxbhLw6
95vawQvE09aiX8ba/BZI61MiHW5u5egrwZOXYqQvhUCzUh8nZQ3O5M/zZd9/7jiNPSSb8ekckSyV
KTty99Iyp0yRWkoscBvXHpie/n4LJpWlzhDsbSJx+YpqRwvllYg37/2N6Q+BVl+eYIW8YMYW2tCw
PvEfUwbA0NGSPPFdWUidpXUMA3Y/g1cEE0v2L4WX/SBDxlBfHj2O11GplNkaG0/RtZGk2+tenf2o
qFoOW/RyvNHZxEARTrSBPvuQgaeo/RzVlk+OhJHhyRtiJku95qMGJ0RW7EN/Tx8e6Oxap127LN7q
6QnhD0t9P4fp9vE5fE4kB0xpenMfKkRD+5Qw4nWyHBRwUIcQMdFQva/zVPk8TcWXc8dVBkYqM3W0
Qc628nW92vXZ0rdG8gF31ErfdT8LjqmT4dWRW+oPPo9KE1w0t9qUATUPXYL1s+O2sqs5zGFG1qzb
3VYj0X3M0QVa8d/Sp/m0sjc5yXbFsXxYS+x/TxGW9pOFWY0enAslbKL7zxkb44wZQOCEGf5idu89
ppshfr/s0e9GD+7mM0eJp4jvY3h9PDlPX5reZvU0/yh+HqbFh7QOhjEfRmQy9Ygvta37BRCjqy00
R5nj2YTTpQdtGxMIknhHBJnA5BoVuvxtmLNDaHT6PX4nsq18Stgd4J5+tW+YplQhBiaRfqh217iN
VpR2q1FZDoY9Dszo6FmDJbgpKkiq3b3pyH20Bw13h3b3DgMMsrID9I2un+Hmx5ePoDX7Cga1L6GN
d+exGrTbtH3rTaDCs5tOfhNpzsuqQURMhNzS7cSRDunVMRgQ1R3Rzz7gii9Vv8xHuyCrjle8GwTb
5KizjZk+e/nIfVlSvElOvvBloDSYbvvPAVbwml0Nc0ePJsxSD4jGobO3Qo7UL6IymgR1mCOtZGlr
NVFX8oTRa0e4ToWpELOOMIu1OTsdQZDhqzyeOCU9ZjInB8NvHF3CKshcUk1WJ3MfoNFhddRWbMFw
dNJhjC8016qfRiJTs78qXp7GDGRfsRAUQKeLFSlcgiYU51+OOy+bktnTI91+vgs72d6rq26ZbvmR
hGeZi6NNtHC1tfDhXcIutQkIPok2e4nvO1WTMTyo0XWB3MnsiNDgsgKbskT+GXW34M2X8Z1H6Q+p
HdWMlE6wTCdXx1PWpaJyacEJ3nV62UzmioRqIm1/DINwhfSUzR3FPSR4nSYZ7YU6N/tASYI4cbxB
hHX0xag7CBbKcfHfpeDllh+yT6LxWqKpTEbFlMvUiJhqaT6EOdapDV9Omouz/sAJHN8Wu+IjXULR
Kj54aYg5YZjLC73ZnrrU/Rev/BHfbAmtx0e8URCPlHCOpzHnZN+bdpQHXop+hbkUHGb4EWjQ8Hn+
E5mJk//OeHFi3pDQP+ar3nuit4fFd2zYom+u6fHFp+TG01UYaVzm0L4c6hd/LMW63emb3YTe5Rhe
TbCIifU+sMWF0bOaIeUGqyRf7ljtfJmGKKtNxtHlOyZUzRtGVE4e5cuBjphuF1E7f4RwJ5/dNh3H
Ae3LyZX2oPUsDcgKqm60ITt7PPfw+9ja2mqwKu8RljMNB/dVzgLQvf+pMWS4WYi83WtLxtqKfy/1
pbJXf24f0p4/wvQX9YB2n72Zgbp6HplQuDVxYxwwAsaU5sx2qUbFzs9sJgRlXB4nB/PmFd7NMfai
8/BpoEGLe1Nc+jWJMeMHOuL1JjuaG2OGS29E2bM8h/3CDLhoCNNGhPon1jGTuzNZK3ucQX56Z4W6
HDqeaMhM2QQujl3sJzkSPk9cTRLrKBA/lBnuSkgc9B5cRN6hbB9L+/Yp+ffpJ2MU8fNd3Oo2BJQv
RMYdliJ4+vlSq9x0cfHaRfemsMKPI+5R/BKauERM2KzoZ6IVEdNEdzucuUrOPJOLJnsZWU3YPr13
WdSLe9Rtmc/ZXvElg1uN2NBpqvsxfjwAy5dFN5PtpRGpbkeh/lxq8dkriMHRJZgthsDE7QltqeMF
hJLu+SMYAoTzrhIs5U4BGAsLTI2S3s6Sy+4FMX+lJUM02RZT8RN/Z1twb6dILHAitS54IV0WjzXK
Te3DrhTsk/z268Y4C0N5DMDePfhI4MoQGXrFeV2dXvSqA6xg4+OuMDJN6uyDPPNTle5eaYQqlvhR
fb16R78El0eITqF1Jk5mcZ1ahi/W1nmTBTfIXdZIqK+TRxMq4kIXE30ISuY4Chp+MJutYT4c+vkp
LN9eNejIZc9lqc8mB2OmhbDR35sImxkIk/cmPidX+9B5pJjAUjkL+IaJGoZmhfWFgIW7/UKZ9215
sTUKAJA+F/s3rFRcIbjYhVN/Tw6n6ElcylTvCYvq/RQ2P3pUunUIntj8AAahTIKnaLbKgkkgBZPj
eCzoo7/nbNFp8aatZRRVzYvHJnANsGSCIh+u++WsdWT/tewiYT3ezi94ltR2DX++r0OdOXcDndJV
fbIuklWW1nkvfqNBwKssVOvcenK7kRlnGaMzrbDGW9LOVc5uJtnDQoi7aKRNuvegPIq1fQ8u/ivm
gud/+fyJTACyGxMrFW1to4XP42lL7GZOBQnoSAnNRZWc3rtYmJKE4UCXDfMMZ5ufYX+lh0gikFxC
2MTxfVUi1PMIuG7QFhtmxtR02x0IqXrQF6VqGfh6E5yQ1T08vDveFNPUnwQcyXqNQkv5PZlw7ZKu
TFW/r6yH5LzwXNoLAXMrToZLEbinY+B89+vnPPSebD0a30z60Wq2uhJnTDQIceucFgOeaQtSgAgp
XUJn6xX4cTxXk8LGR5BrKP+42ki4bG5Bt1RhG62GRe1N1oyVmOtTyHAPzbmk5g6AZofa5MWbeG2L
OinoottnFrGTIOoPPmofbkf6VYXwB1ajXC6yrDhFme5rUfiSpeALOOXLu1mCNXdkrCt3NFxTvFpz
xcFtN51/szmQeIxaKhnKbdvGL97mut3RjYz7M0OXXCKnT6ly8pgxpwKco18OPvVRGtQ1qmC3UIpC
aTpMr95pPlnJi26RevKiT+MaZ2S2/Fa1FZRcQmGPWyGcKoyMrVtuY/oXQFrlyQQ3QyiiJwESXHX8
cWg2tS3NtDruucF5Y8gcn6z6s4VeJ1hKcPMnq+K9DbJthqhuj0Qr8xX+edaj09sdLruUAbYV/chq
PYkfuAVyzXXu5ldyOJTU0hDwufVQ17g4oeK9ODvnw9mZQKhYX1FEhndABkhEWV2wEuHuhTVlApBi
WHj3zw5DCMv73XoE14DZqN1tX8eXmJaGcbLMbYtyMCme++Qj34rV5BMfRzt/b+MsyfzTW/2jU0k8
7R3Bbf0goT6U59m5ikq081FP7tkexnfh5u/36Lk6gt1W68uB7H539dTtV709YxyXBfLHKEWVJ8+D
8EG2V1mMAwdFYVXM9VjXLygH4SWs9+b6MUVBZHlf0rL/SjnGXKWu7vTLb1Jf9vG4V4b4ZOMGGYy3
7jvaR7ycZgZ5Y4wer28YT9VhmD6wZpTHA9x/Tpzy2FAMXJzKMVYmIt4bgzqJDINiHa2RdWOdv4ii
PmOVXh+2pD2P6cR6y7zSG8sgA9me0XzYCHVHnyLsA5HQHyU0jKkR5ssiquZXx/ROn314WUyCIjoz
WRkbui08rPz9hqdK0tyto2kxh32aZrsSrtLe7CJ6MO1BXVUo9SQ3OlvI4X2SVwVlJDnGzEhRwLtG
r12zK4/mQZjqyITmH2OYo4DbpgtOOTQeNKsNslTyFMoa8uMgj2T3uqgWw5R9t9AsXmRvebo7lgfM
m++MaT6GO1ZrzO8XRmi6xbT/0fen4BQYrCbSIOwHtnu7efp9cKVKcItoCG6kfSgSxfJGXavzzM+2
Kb5J7Fd8OG/WNURMipuQpicCjjhxUqEASDj6rKECJQFgeCzEM3HqdNY5Gp3oZFTfLtwXIgNAwr4P
9R/jrVneVpQoOL9Sa76ZXxVpY0OiMByPNJ5wWcwS1SEoWLJVeCS4Du/hOlLcrog1z5sEkhG1kDob
S08GxGJeWXiiyXJCiYmL3qLgexMPkCXCyTIP82nD2s+LqeZCKjzmeN5mcTkz/BqXdCXmJiIjHQXi
xH2xWZQEJ9hIYwBSAmok5G2kYxpCBIqIMQMy1SL6NZf1LSnJ8O4Rtj7huRsJx0ssN3ak/G8Sinvk
mLjLCe4D/YNFam2/0eKlyCiIJ9qygGFlmXaZSLHpQeoMpeBsWAV/vTsglHPM+/ENu+xAiXhaWk3L
xKhsq/BlVqQFgPLa4klIle0y6lTrRSAzEOE5YcJ35us9po0rgBigLEYCitX9dLJtHA6j1Xg9XfY2
uNuia/gP520p+Ky+jiytzo5LfdMbRWBNVw5TDwVBcAHU87weLYV23Qfs+Hw7lvWEPnR+bozYOeed
Hmpuj8j4ddauehdvl+nrkPtPr5zec4RwartAmhE8yWvCOqqsS6z5zfSykp1LVHqobUeK33yeyU7C
mlqdB+2sgWJiU7kvdruF+nfMbxUXpzcCirGhkYVa69h2Dw0YVs4aktG83OtzZgTtix8dKpchERKC
2q2x1ZwybLdTnRr9Q5VP0yliVnqMyc1M9honQ8dbsi9unYgiblDFZzsb2T/McWIPurjktkrBvBFp
biKylpNTo1hPbUQsffpcZmju3UOYN7667hYtiVG6QNKpuozGpogizUlaY3NW7V4LNNSRtqztKbq/
bFByAZmNiTJdiEzLQv3UlinKdbQ6viY129+cDUGzTbEZ5degMkKZO+a4AyDBO/fuItsi/c7xyHBU
vYeMCYdUb+mmXwlbzcdn1GL4kmduDtmEG1b+up7slBmjlyWHqMpaEzwOMECkkcowZfic9rbqsMnY
kJSPrUMuNu+J0saSxCvqP0+bYoVMf5K9k2k0yXheUIgFSLLSzYUhzVkbt8fsW8AYNHxuuYH2BkFQ
jyqPQ4NcHdLF0zvOsq3beDrR9E7xkL917N+7T/ZjojR9C4tFi6i8HJNNObPqR/SYmkBvSfj6qfjx
azAsJ4mS6NMct54m/LnvZjslmaDpzrXtmyY3eLmiskioCRBaS6BXEr/1xWZ/j2tAjONpXu9g/KAF
qm70KZpNh4k7zJQkQ6GHObqZFiu7boVg6exCNvc/tWJmHfVFzqpgApxbioNoFdVN6wmBdBBBQ947
imspUII2QOKqtCRfiu7hc1NuhigLJ/52WXuK5WYbsCJPi9YdlTuwlnW4gy08EZuHReVfESJt305s
o5Z9k3oZ77fcGg9nMmMk94GPwoLw57UbRhcFBvqwrGUFEfxD9Lsn1VAYJow7z+BYyBvFJ+jZ19h8
r1126Df3JVG23/QMh28JJaME3ZiLaivNVS04rSiCIr+ABkDJYV1rCGiRcJHeY2yaOREzJNe3we3m
F5ex2cKjrxqyvbvPYTS21WMJsfxJMrHROVM3DABL789Pcd7sb9N+KS5uVIUzjfH08ZfNM05o53zq
i5q9tDUcYzqePtnTlvcQMGQhWxr87SYeRmDtR0eBa+Lo8QtVy06yvuf9qlvI8JIkq/lkgjQuvqsd
8ndIJwIrXDCYUBeXOPWYm288zW/f0D8Jo4PmZlOFKYT/uUmwEJH3u8X4GpkE8Z6e6Z9Xo5QUWxmZ
OCwnSGzQ/k85P6l7WV7caiV7EuKyT09zR4nNa+O99pePDiDkrX87sQDGHq+0CDR5hrlkJOED1r6l
LCebjsHrIPPzxGCnGR6rn7/n0RA2s3bKJJaXJxQDp/V1LsWX+TPBoAKbgtAIyU35o5URFtuJO3HF
M/8alnrmyl/3zv7OEiMc0I2/0/mel0uSDurYfHmeF4lMjslsLyEECQH5q3o55jYPzSUEWWOvE5EV
e0gUN1sorvZ9wn8pD8c8+QShibm4RQvycUmQJii+dU4RvEauZSVugzrANc4HBiEVR/FBCVMQMmn1
iCYoTSGC8nQ+x2yCnMUvfPZSo1jDEgN0+bMdbQqSdH9baPhsteS4Emf0vM4JmTI531zec1QWgv/k
kKHdW20fvC2MKAhhPUvHiw2kuExYBGLux8XpyU42ol28Xamsegch7V+4OForc8UbA450ZA9HDV4q
6aHZ6ovJrA+qNegcpNOjCPK5yrgVC1eJ6zn22IuK9M3awzeS/dSnqoHfHYDSUJtn4wjRreD8DCFq
N5T3z211stq4sbEgGifcUoCJNKxJt3kuVA7H/fME+FAXxgb16CCL0k1zqHAhWX7mW9W5WB+v+GpH
V0tcc0GYH3mYbYqp8AbTARXoRZYQ53wCJIi1AcHYvuxqFjaUD8rsAUk12eCb41FHka2kGdqqtNmi
SOcKrOwTcvKIzsoOFNktqg4Wl+V8vNuEsNn1/P4v0HJwEdeMBgyz5zLf0yTfHVdXhVrYcam+5mYy
jr2W/P+nx0hLckuUQHJKRJRu7+e5Oat3YL5ghUA1eKPfSBV6VBVWJpFd/OQiv3pFRxhs9uyClUQK
AtI617kNjn1gfL0W/TKfjgrAdfBaXIghiLMWJF+6NR4cEONVlH2hM4oLyLBOt4oViN4Fvcrxmiyc
Q85aV/Ewa3jpmGhjuxEEVy4hef2ghgc6OmQEI3X+ZP/5QtIww8tRWCDkBz0kMawFS+yrTjk9vY1X
iZnw0MGAh9U5etim/3RUxCIQibA4eaz7Qg5x7LRlT4VXpK+F5DmVnRvjsbvJoboR2cXo65qcEp0v
ARNYQgjXV+et+3F+b9aPRLEXd+dmWtUP+nu8nIyX0f+qCtU4JZDew+oNSWvNf83hy6dcjFz6Cfzs
o3728y3DDuk0De4ESVzDkSds4nLd7e47cyN8aaRzGjWwPcGjyO3tKege/QnB2aLASNoEasBWQZkk
Sj+x8SZBL3ZN1C31be1lDzJ2EHriebWdLMpjvptMjdk1KddNgbfIZGlYylKlCBh0x3x/7gc/n3be
yyGK4/ZiLp+evC5CaFXuxS+OV79FEDZE02IuL4V4sgEsQQ8RS3IzBJYU/Mn0tZIWEq2ZmYoDjEAN
hta3x9T4T4s4N1X1r/tksGuLJkrqCl5Fw4FcrkrOkYlyHqMRX/jQY74CRjuV1sYWIBPC5S5bF+vr
e/1e7Ie33n16DZNCNsSh5wEz1RqRgXPAqMF4pV0/pKhF0t1C459nwPI3+KjdAsYQIZ2Ei7mNz5oz
l1MLPZGglM++OTOEUAQz6Hhz5fxmwER3csp9H+MZoOgC9StuUTyqHDDIqCQw56PoJH+hO5qdfcZ4
wx+BiHqsApwhEFxsiL1qBrs6KD3rf457MU3XyjLj0Kfk/k+KKaQxayKuOcuiaj0cy+0j2N1DmkEO
O8URMJC/vInO7SBw1fPGqRrG0/fyuqnERkDnejH6hKVsOLQvbKxkPx8XR50LCRRsSxsdyz+a6dXN
PaUbe4vF0ZihTUL1I3vjLn3u0tmajTN7eiSSwWg4oHAjH80x034+rcsRx9Ytd8/deu4qIBmdu/t+
lMg/VybubHCkC3vSWcZKnz13+fq1O+k2CGM2itWEwpe5eVk3r/KR1ZfXA/Cz/q6wM7pA5GEkL5Nd
emzoUZz9yUKdUdGrK+OKXqtAlY6WQ4Izw7DeUz7iIGYGSOZQYAOKyQkfF/BXKDx/GUPd5w8bhtS8
/lFOJN9c5XYT5Ed9ZYZswpFK+DjZ4qfp4/sYXBNwPtbenpQc+NqtSrZPSWZsRnU0iojB8+/Qob9a
o56SL3IYar/AQagfe13V8rGtwaR3W14FMwYUrzZZhRmhNR+b35flKYK0vhCpuCTHPFaL3unsE4KQ
0OHrrXFEsWlx+9K4hL8ELphGnA3gJSdqbmWjdNtnvewyf1IE7Q0izcszbgcDW6zZAyYnpk0XD2JL
3XiPdHaVmJkX3FYMM4idnaNJvnymCJk44m3+fPrQKdU0UW/z0yUSbnDngtz0+1t8FyIlSxRkM4F1
i0hW3dScm7dZyqXWeKiq1kAl5ViPyUzb2mByzT4NngeR7vS8fmbhXYcIzW/J4P4zE/JWXOdy4d0n
23Tit8B8oG3jDZcemEsBX+ca1mmVJjkYBr2AqPCNjcDsC1iLSUINWYqKrV7Ltyk1t3Jslq/k5hOZ
hdkICZICPj/PL7df+WT+s2xZvgOPF1Gonx1t95xVX6dDG74SEvN4Ehcu6KncU+2IIcp40RgHpNXT
yzbdJ//2v/MElGoJnE8jUAy19/JJGDccugr+I57YWfj4ubxVwFPZN9j6+3l/ATx5ENXhJnKT3j1s
LJFYRgqO29jVOXPa28MvuBIwESe5AH075N7j3ThWy/M7WrN3MICFtjGnxur8XeA3B8K4zPbPTbs8
R6jQ2kLcBOaCPVe9P9cn0BOKPVIL0pPB7ouwGLwXwEwTqp9S51Sa93hZECObveoIdvN99/tdj+NB
PHEPopWviW5UZo8A1oCFQjyRoZyP0GTtZ6ivmMHTWqfWw5VUSqPVe05DkLZIQAVCXY8SyBLhKDg/
LloLc1OjQtHDzOdemLE4rpJc3r5zdA7P3khuRWnWH5GG8WLo4oocositMjR9mnCQGG4/lxC8xOGi
+im9hy8eszmNCOfxSWEkM8hi1z/cozRE2NkLiAYREYhScVGB3cVYOfhMYFDDMs9nNeHhStNso1of
OWmD4JBsc9uNlwinLbkmNAqxNMMliVcQkbxuq6BgqgAEyVUWJ+sZjiUBAL4tRFzqhtVvm3mmOLBL
rWF14VtTq1oPe9v/iukCxUhpfT3poZ4dM6yS+5xbr37vfXF6czjlB5HreiUSDRBud4aMmkwOsy1b
iwtIDerkynVx4OazTQuY1npTDpctO0FeEeLaQ8osL1gDEcYnXN5QSlg8A4PsCQ420Ko6I4PT0Vvf
drs4delmjrGjmNN08btuWuyeTFj/iibEv4brJsmPD0BpOcJQCNidHQYwdGOCCjEzGWFYcGRS3jun
kdoX3w0pfhles/s/pJ3HbuTY1mbfpcdNgN4MekKGtwp5aUIolUp6MujN0/ei7uBKVECB/huVyASy
qkR3zj7bfEZ7qbXXVt/I5j2KuQyq1lmzsLQbgQrE2yAiEOINXN/8E1onUld9w9p1TKb/7UqqZyjM
lKadhYueektwLG0W6jNJee6GU2PNVVpsSByBf6COkB2PWX1EbHivm0P8qkRAPqAozcViWUKP0vdi
6ZyZbGh3Cfy7dtWoduetC5X5zqm0FmrpVO2+RIUrhV44Cz/a85wZB6iQkJ2OFEO7KVrGQQvUlFD9
EeRDDVyt3XTu6izYWb0ogm3iOuTEYy8z3gcL0jpYpS/5U/PSnuJdZIu3BtH+NbGHd/U0SLYkLjhm
mPwn/S2s0yKcV9lD3MwD5vxnICQ1hnsAlOFI0biq0NuxESGLoF89VftuGf2lWzqDTmSfyQ44bEjg
wn24V9Y5PdvzWlxq90BZmvF2Zw1uMB/eUf6Ts4F5WvEPpIR7qObbMQ3ktDyBX3LaLR88/dBuSuxK
98k/7Qg2b3g2cLhInngqpL3wasS0EVs8g2nwjHOVUfi8OZGZIc3PcXujrYe/7YaGIctiTS+XmhVn
skW856TxT9ZNuUqfhzvmz9JcNe/bp/4Jlou4S4Ct/wvuaF5rLznEa8tulxLWvkxlj1LN/kIlOw/v
W3Ph3Ymrfs1GQ3t6OGYAeYQXerqczGzelbD29/ghQLxpxmn9HnrXTbHPYdWoxzFnZqrKRihX3pOA
IyAKXeM9qTAcF+o2XZKyPpRQ0uUD8Ad3sPnEwR/1EC9hiRJioj/03K/Ayi7g8RRdBdMuGgocoikk
MssMtRFliMd1TV7Hoefnz4hrOXj1wGjtM1qrqHuIReKIuFUBf61lmYH/GyrU2nAaPMbn5+toOulT
5nOCTuS+NFXUuTNDkie4s1aVhyTQrW67BRxi0/yagSnbG/ZzM3t+1uw9bWwb3y0a2HS0mfHbR2kE
dII8YpYu00YHomG/8iXGf477o2UfX5/5WUA9+Xt+8bO08T/54y5ffefPcX1/fD0u1h/L5cdNOVve
LG9S+4ZpKRUUGlnOk3p/09hLf/bBX2K567xjQbNCLI+Dc/dyeNg8IMa+eXk5+KTh9kHc0cZE3RHV
PudAkSzbNMlYIYW9eUHhIJj943ffPp1O/06P9fz5cfaXlN65oyI53d3Nfv/I6gjlnLxM/Jx1yVIN
SRexH/wO4utKb8h7r2u3lvJukbwbqdMVCnMwElJZfjBb6kfxRhAzfxlpop00CVzI28LKnD6PV2iT
LhoknFz3NpXfKobfuWGS0wqrfuR4E6Xi8Hk0OOssClY1Wo6MVV0BbdIJr7qsrUKdPlvteBYNFanY
xQL7oq5eslKYixKdexNVu6caFfyUosSDSPz7419yndQRMIdWpuOGq0/5G7XQhL2bBgMSVZypkIc6
5THPnRBVdTnYKCUNAojsGruN9R3E2aLSTfj2pyonGaLTVIWcuI175bbkC9jUL7dlTKlmWtyYSlNC
r2l2yarbtctmfX4ZZ7Vj48vY07MUxj+O/sE6US9vMQ5DUwJImX5AEeKKUdanocx0jZjod43KGJ/E
he9rJKhrNaxrQdh5B9BA0W2aOH69CW9coELSNj0mm3xTHkbfi2YnItp6j05lvU+Pw9OoHn7edpv4
UK9zHMcOsknQIB8p75U3RN2O+d1Z2Yrb8dZ//7LqBdQtgtSjVrzM73AGv990PuDRHuZ5fayw7ZUe
vXDtPeEpIoUP7T85KohNB2nYaowdumWm7wZ3m2qvdfYWKw9Wt+urvYmugXU0eaz8qS83jXI0+n2Y
76ThuUGPzFq1QEzbf1392qYQa29S/l44hfQCjKPLbF9aV9EyNOa/P9enDMnkY3x7rokiheo1UZin
mrzHoZen2KjLxfF439m0X9pF3NtvmvPv90sqF2LE10vqk0vmWXv2jFGGCLAUAm7Fyq9J7cCVPL+K
8wXYeH/x8UEQpAp8fcpiHGvPNk68jALf6r8b5+ysrkStSxKTSMWIGsYDii5hQTL5uJlU6qrXyhiu
jFo/0Up96w/tUsCOisyKPj28L/kan/dSsBgFakYcPohnVRyX3PvbbZB65f/5X9L/tog/qR7X3a4E
TWjMOqZf9w1KZGR6gIaefBUxYlsvN1Y/p4QBIk8SCzulcK8wMKRLyGtLFS1RVDWDQDG5kVyKIi3S
dIxTxQPKDIK+icFKcwpCN6mLbSQCrAiveT9dQplbmgkJQgHxrU8VsHB48xJPMLstjqU+kMrsFdR8
gxwxckAI7ungolGTRQXm99V3aSND7jREzTQhbsMG+/7WTdPPmjzRtHvAL4+GLRxfpdniNn1aMhhY
P7s4Mhzd9a35N3CWUNJ2jmxvsBTaHTzHucOzd46dyemUXdmGFwL0eGboOpw/DEWVSXTRUfRtdMsK
dmJ3DOKnGKNT2igakABXv8JTuLTsNIjPxkgy1C1dmxAVyszPCmTCw50U7IRib1lIePXauxpSpZbJ
wnO7TcWgzEskHAN7BxHMRUUrIagPmvbiFU91qc78sLlKMh5f/CQSaURWUkAL00jDHBfMl+1QWgaE
fcHvIDA6voSABfZ32SsSyNg4cuzX8qNbL6GzSfGjgfaBTInx+9K4+GYkTm5JUhVJ+bEPSpQrZDeE
+EmSoLhvUgn76UE5I22wKIDHIbjCfXCyL9Ec67CTzDe4OttKK6KSEjkBxJIrN3QhUqKMaGjcjmSQ
H01Yi6FWBCmvK9idO1xamK4j7pMzr9XQj8mRSoXF2yWMG1ryRv8+Hegwyq/NED4E4Pl/vxdrpMtM
Pw8+n8jlj94sCE1+/zyhHqR+5rNv6CA+5/Z6Afq7s+//YOn+b68tXoGMAgkSnVeITqIDlPWxBOe1
2+oP4Frf8zngf3+m5NQqGZnzQp3bt0jEwD1i2pG/m5Xz9AS2Y2k4S7qAUKPo+trx4pap0FP872b+
Nr/rab2fPJNeprVePThzmvu7cvfiOf26vQ9tGq6rv78/9OcLnjw0y0GTNGT9MVY2Jh9gGArX1+Vi
lP8NDtoiNrEUtothVv0pns5PHj2RcFs9UK/G3np4GR/1yg2MZ+GPG8DJWxIlvJB/bNY6LLKu7dUQ
WxB1Q1xetxugkvQKa5w7R4AoJIJ1zmwSxN5cmScLYZ1fOR4uSTjqiqVKpmZQH8EM+v7lB6v1O8G3
wAo1SOQm4azR9HmND2ffMDInEzf72K4BSKgAr306d0K+iWtjjaLJAj25UUUG0dMmL2YFQ4TkxkBN
pZVpdxsA97sXiXlYFJ2ivN7lVXMlsCoXosrXm5cmyzbNjQGHXgnG8X4PyCkAP7iulyQZ2YNnLwPH
nr9YywOF1MPqZNxjbvbEzdmrK6eOfO02JgFeQLpWSawB5qF1E9GphI02JKZTQhOphfKPGwnLntZz
ItazrvubDt1M6QSEWw4B47VsJjFuj+s/gh49BG1zm+vYOmcnbUAL3kzWv685abyX6ZpTRUnkc8tk
Jp813pdArCI/XqZmJO5HXThaxesWYdQU7Js8Q4Dh2gq/EOP0r1eb0vSQmZW0iA+E/M9Yc+/xfjry
fW6X+cxGjODl8Lb5Fzunx9+f8sKJi4iwZJnS6HejTSs1scwjMS+Gbhuay1HCS++Wo6YTbLqrWjTm
xUdUNJUYTjSxjHFxfHmh2P0ofYmKOOSU4HCmrqkQohIcZettUaMHznrvbjqgDQrVGRhRxm7b5ARC
DNGfYe0xZtrWAIB2/aO2ksGEAnoT94Fht6Ajn9Sb8CkBFjLuqw3zzl1yk92Mntd1uQ4Pyb0XzIpb
jnLrhj7exjyZe3NhPX7ChXZgJ9dGbosAd27iQwQifV2vzVUiz3Fzc2+DY/p6HjbnTXZkePTw+/v/
3Hg/VtmXlzK+tC8vxTp3gTAgq7ClFE8BFsh7Q1tKGg2qXN0I+sLEXED36ZhezbsvpLt8+v9+jsmK
y1JfPWtY4exfla2/QNpqNs7u0De/spHMC0cmub1mUFWQ0LCfvj9ikHSNgEEp8FKMIqE6QSOaiY+j
m6VMJ7sHsjx2ieBZ5yLSOHSYav7yMadz3QKJR/idZmq8E1bKsd00C305ohb/fDBMWWqHSjwYTbA9
A+8bNuGjexROKk/SMMbskBpAJwoQQztLN4wbT/SLGY2AuV8hN5s6lZPMfGZ6SFiBeBj/w5r5KKgx
JspXvvLIFf3xlemDEEoQ2tGNadyz5CKXcf3ZeVRzMdB6F3YSzIacWb01P2/792jHHD++be+akXr2
++Uvhl3kHjg6ObsNTZxEf0k+C7RkAnlrkclWYjcqZ+0aXRzJ5nKeP+MjkqkAeaivkONF7uQxMpej
uNgQ/MvV4LmKDlL5IObmukY+TWyLG9FXtxw4Ttg2y99v9mLc1WQJZX9TtEj4JlWoIbbxWYp8Zd+O
GOcI6fsR6Vq+I+2iMrc5MjK+FnzH559+ntG4Hfq9KeM7Nrlk3WRVKPfYG1hQ2m4kYGpgkPZwu/K9
cEh2CBHswpVORyVUbffQvCZ3Lh2h35/7UiTWFFJ/PhESWtqkHZC6Yaf0IlJdCoB+MFMHeXbN+/li
y0lTKe5NuoCWoU2CDZ5uotqVIlnA7Nld5rbYzeoSctYfyS5S2AyZc07t+6N/59k3H3Mb9GuBHudM
ZMxF0XdXLEUAPvYGT77m8LBa/Q/OIk01KTgwfzMlefIGsjjFltmitGdcssGyBNDQrLv5/S1f2oga
tHFySNVQTW3ypRMEqGjGtTiqYXcYY8mD8pDUUAODlTblgxZeaZgpl4IfdHieC3ciiVzie/DTajHM
WrVS7rfh7hkgZg/pybrrnexxT8V9PN7eq4L9sSwXO/25RnbPeRn+KRvXptAGmOTMTr8//6VVpuvc
ECkslbY6vp8vx03nV1kVxZ9Ob83acuRnUBJXSqRLx7xOg1BnmdFNmW4mVw+HopJLaUtHG1kF2d1f
fav48U12rEX1ZYxJmYy4hKR85rtfniN2dTUxBuF8qMFkaLbULUp8oXJcrW2jAsg2P+MGWztITDbM
J+goe2/hcJAZ9oZoZG5JeOLEMd4Fde6BJIN+FNvnz99NcG9jy2XkWPI7MD4RND6pwRye4BJc0DKa
A5jP+6Xyx/pTfiS0BDp8MKBYmS86LrAf3sMnCDPaA0JgiCu/lJC0SE/MXfxP2Fun+M066XfIS+2S
3RlcJgRF+ATuGg41GFGwtMDLGP9uAD8a+2itzt5Bby0DcGTFfDyehs0AOwq4/FrbJPigNJszc/N8
xqQcdIIGQshyAB9E+xBs+tmYmfSzQeYCOs9gxaJYW2OANhva2QAx9S08CMuHlNOvXyNvdUhv07m5
6Hfei8gouUQs1DZ6eINI4tviwn0vd8omvK13Z0JivlbQfb3RGbLnd/JW3lY60ko2sIUemvHeAuoV
LtN9DE6HiSXd9HBv3pZgz5I/+ROTSlqJQM4EqJtXzdyn2/w/y0Ont6WRaf4YQBhVVjZWlKeQlYfF
0Z+pa0DzJ97wDVYm9pvfQS3BgG127ST50UL9fuEfIwbZ0gOEXMT0XmGPy0uD0TmMhL34V1oOziFY
1Ff1r3+0LT8vadE+VOlncWROQpov64IYG3F+SOulLNJHWObvKYjEbCkRPz+aaxPM6f7+fj2iyPcQ
EsTauS0VqTjooJGoic4oGl/JAaZRanqJyUkwVG6me4SR8RIptV689JVXHUBGfq0LOP6kryf/9EqT
EzHqhHOSqUYBUe0UgvLK4o3WtPZZwvoMKVcXapSaobH7MCjhssbjnCbxlezs8sOOnqOczBwT47//
EsqMpis7XZBavH2MWWT+a0C6qdlaqPEjy6497zTpH58XPyOd1SIbdJwni6VpCy3SGSzfQ1gEVAVE
Tdo8uPNs9fsxg6fFhRfLSS6OZ4BEyju5kKa4keUXdXXoyrm+F2B5lqBXYO0HtvdPqv2Fi2R1Qbh2
K7QYzLfAdAzpIwmPbberLadWFvV529y55WuJAHi8L8pZom8NeHeZE7xpMtjIuYzQZntS6EXF1j0R
OWQcxlzxbEFkQrRSeJetjdyeIvkZzVBa+HD7LWz71NvO+NML8xjUShv+LWpKiG6O6dsoHuuYfQTx
t0/twBM2uoL4Xx7dIEM4ynLvSlQKa8QHwA25rrQHnO0BAzeRGhOTpYLKQXQ+9T0YiE5ct0gJB4W0
GXWQ+6TfSbjZ0e/ZFTBpgm70MwPsokvOWdaXZYAFdYj/YBTNSy9fZLECXM8X6W3A+lI42v4KsbQX
BfegNf1H1ONiJ2VOIv7pDchcAmDdSHCKBCVZJHyrh5BjCXONtRs9DOfzbdEbc0sFzZK39iOA3Rdt
fe17//65px3C3sokNwzS/OAic8yALkTLHcTZTOPWMX0PF0O4TJRrq+xSFvBlkRmTuiY2TbloggAx
8vNHQ2nVNB+a++ILOdDooFgJaDajLb/Tm9c0AuTZ2lly6oT/32ef9DUKT6xLtw37w2BITs0HZl4V
QXpFNrxEdqPzn832kGrcVH+lcLl43CDTqYkqAzTLmuIMfCGN6qCr24PbdM5Q53ZootKgnZJa/bCU
8zYjrddGyrB/0tp4nQkA9tt1rzAs1q9klj+m6/8JLf+9l/FjfYljaR8oRX6OzIOVuMumy1FIrVGk
qGDt55btIW2Rgr2LEEIOlBnDF7uoH5JRUgABb6XH7FFOZzEKjuf8bycxS4herPTPuUXiAntD0bjP
jHvVs/4HwddE4UkViYumMh0tWFZllGJYFIcC2jP2XUSJtelDeYI3JZgfV3bJuBKmp40pMdORSQQ4
rSehvj7HDaiRMTsACqMuK1zCKGpnNz20wgJsypXLXTpZvlxOn7TtE2a5VRV60qEDQluu3BRHt+eM
JQARTZipMVgebAQw7Ypfw+BOKh8l87m+S9Ur71j+nJz+8tz6JGU414Im1hWOFqV10ze4jLIjxyO2
iup5LToDAlaN/GHU2kw+QxOB/6GBlPXA/bTvTdI5QRSAdSuomtoHC4afytHVYbYYon4VnrJYB3Td
QQlrrXcV7ThcCaUcVHNPwANvZ0G1fxK8TdvvxQwzA/HGoufcCvKLlCrowh8JDnqR7AJJReXW9eWN
lr9W0aurtjOp9xzRA1pWQLqqzwvJA2eOgYOmw0bW+2WTPITALl2alTWEbDBvZ++PiZto8RwlH4lf
YEscIh5kAJH8KIJ4U6WNnZl3TQ3XL0B9PA8xcgxf5UHe5NZLrKWHVIczlZO2dZ64jJUEnZZiHxV/
W8CoNRIAaIW4L0blrURQMnqgPuta8pRG+74Xj1o7wsZz2y2XgdLgbOruain7J5jatrWSl8C7LaR+
Zgg3cgXHRpaWZwvcXsMU71xKyFQhaHVmpJmUKrTrzIRE5Z+xzwgPugJQw7XmYqQSzq30kPTlHzVl
/lgDQYr5/wW6NKmyiBnPhdJJS9McSBJQRjRrpKB4EyhGkb+R7sW43IlVsI6Lhehajq+cb5/S1Hj0
rGFZFSj3CxUciAjz0XDBKPBRAE84KEyYNGaefCFPBNyaCOtCPskqWEcYFSwMrdjlER1MpF2Ttjn1
iCCUcAWMlG5WD1CSAFhUcKaqbd6C7cdmVqitXd2968nwWAUA2XV5HrnmpurqmeJ+4A28tEw2STYf
P4WKJImmUBNCkUk6nLGHtdtGszIK11kWbVJpV57RuHH92SlUD2r33qvbgJat4hWLKEbyh0X8++a+
ePTJqDebsiEqSEZ+j7aJn531rsr6Q8lqbCjWRKxCRDwB+vrx9yv9aMh9BnZZJZOTVZr301O2DMy+
NLqwPNRoOCXP0YjULRaJ5gAcs/t7C800Q9p37fL3614+UNCqlcEa4dqoTc5VK8z6msRCxFKLRBVo
cDdoNor5jgYRPH8Qan2hl8VWN/8JWTAbSKusvJnRQ2MPQppBsLR/T9IESxJxWdJUF90HrzlE8oMX
nSxjng/ysQ4Wv9/0DyDRf17Wf296EuJlZfBqKYzlQ5OfCncvw/vSlrK0AMvnLzx0EBnbattisMv+
EaLKYD2aHgYgV0Luj3nf520opASyRLeHefX35RFkvmyetbw/VIseEYx2JhSzUKY418lJHq1j/Rih
PwF9AoEpdS6P3NuY1jAS5kDDhxW2D3qBYcS83XkchB1I/6JzQvrjf82HJFlfh8VeKsQYQAJEAffB
IGqyntPQ7/KoGc4HD5ZKWSXzBtJW+5AIH8pBxzGvqfvVQCgAi5MXHQPzK6tNungD4PFokvPy+PX9
jdVGSaZpSt2hFjdR/ugF/8Ieo5bkJPu4NWHNtZeLjWu8ptmbKD/8vmqUMVH9cUCalqUbBhMSU5rk
TriQxb1lhu1BB9yPYlwzgx7ZpePnMpS5igEgpFvpUahg6ipr7C90/SH3Vio2V8Eyp+Y4271yM2Bm
cdvpTklCrFJAzloFD78FQiZXp0eXF9iXO56sc1VMWkX3q+aQpFvhGEh7FKZ0ZPUUFDZm/uIMjVeg
q5l7y5jF96bXc4DNzTFB/IzqytYRZTmSzeEhDmdho1mOjhHWPXJ/sCqTK03Y8V6mb5cGiSFJOiFM
1idlQiO1QxaYYXGISTTasoN7u8nlnRg/GP3L71/y4jL6eq1J0OqFrgWNGxmH9K/bAkdZNgi44fcL
M8yfJedjhVTPRxIsjPpaMTQmUb895WTLt3ix5IrfGocWHan8Jipu3JgnhozcPgnyxvAWbnUwEJ5R
7n5/5h/jpTHYWBJ1PqMToHzKZO+KTRfVuo+9lZQcjaQBHz4Yx5jkTO/vOzqopYAXuYXTKMQaA+P6
XMc4GT4XqFYfm2GPyluToIf3ZE8qMhUKB0t+Z4nPmqI4V+71UgPEwmeQkMhyIPH/vs1TQyoKqTKh
2pOaKY5uzMAampCHoebDr+1spAUgTGejQC7SbuvqTYTYxEs0x2alqVwLO5d2voXJoDxOI1RVneTo
klgoVVcMBi3aglbrbqi3Cf5AoFsC1VbEle4dzt1LIl2JOJ/DlB+r5ct1J3tC6oxzJfuYHtJYGdSV
avSOoL+W/uoMwgsHqfwYV07frMgGXZIzbV7inTVsfHeF9VhWLJUYRAtFDM0XryiuHF8XUw4L6Jkx
4s9GeOL3r+Tn51wXmAAcOn2ZeZuqWHbmfRjtW8S4qoXc3er0o6vqaCbXdtGPgfznYsb3AHqGpurA
4L5fumiUogiFsj1Uu/jdkueVtWgzR8tWCRobzUIqqRg2tUlT4cXzN5kPQ79r/mko+50B1y+CFiUh
A1uzccsnGbphBd9wlpWrUFsM0lIEyFus6B8VMoC6UV7OgpHzFKxoZgF9HWA/QV9b8WdQzwBkqKod
5HD9BxeXqxnKoiFyT8nShMIcHPL34jFcVUuAUap6lHEOL950+vzqKFKjqXbhr+i7NJgVOYwzAp0N
uYKHBE67UQ4J2n97zOL3Gn0RlKZSxxu9zLbuq1SskYiybgbprofzBNIp3IpUFZK3EtSD3EE4xwvZ
PKkggkNEOdLudP6IzrNsCK4shE/WyY9lilmBickjpsXTmWBVGWGGt1lwzNFubfT3WnxuogfvzF7J
97VwUKDQRRAvzy9acgKtY7sJKi7Jo49aT0/ejkaYsJcQXhDaWV2hT4yyi/xs1k9++5IwiXdzFGj8
K4eAYrJGJnetIS5OwqwbKqCHyebqz2naanLRHcSN9qymc9QaQ23Xwgk1EY3wn0edQRjC59UgUh8u
83BOYeGhCgTvEXKigt/cE92qXF2i/Z6hHxduLfRhAEDh+4ITRjo7V4tOtxPVqV6RGbw2i76UxWqM
7kCBku+Tgk+iZBJ7VhIFwWcDXkGopU5AunmOVZx8FQUo9yGvX/Hty18LxC4k8+wEfbFryW0HBQJO
ca2DoI9n148Xigy3Lo9hWzLHs+9Lb8lvvLxzB684pOe95S/DkdFKWyN9GXBt9d80casZq8QFmgeW
Mtz21InysgYuOLxLUgtECF4r/YZMQBZriGhGfRio8BacARoVnWjNQ86kPkLuLLdbSO7NPgdrgEY3
qfHZRjDf7uTbLHkRknmp31biSpDVmcKP8PpVqnA6pLdquddAr4ObwmVMeTQL4pWyaMEAVqiRhBuX
kDD0mh15yPRogeMpt74PxzPc++rGiN6vnHMXch7OTCbOCvhBcA2TMOZrTeAZvkIY6w6xfxuZOGfO
a3RXMTGIneaMU85th41N/BwBlknXKSFWe9PfvBOuCjwIxnshatMROpUgS1mmwiozr0GN1Qs5CxNc
0n7RMhTjB5o2SFwFu8E2QKgze0RX8CyDoqQ3OXLP8LJLVUdiHEovfZin6AktS7qbyFb4TmUszGBe
wywyFkh1nIGBvYh/c3ol6ILLNuI0DyrsuecADyDmwR4CQCjVHRntiIbtHaM/v7/uSwk8L1mle0fy
blja5Bi3+tzz/XBMK6AbWrZqOv59jedBgV3OrHvGQ9Mc5gSqtF0opObaHkdppZ9Rs6qxAynejaG2
7CVhruPqB/6OcWWE2NYS7ixiefB7f7/fS7W1pogyCHPwJkD/Jhu8LOo40hpDOlj4AjIeR1bHs/Xc
NjMnfSFlU/yZD90kpUXHWTZrAYggU5DMNBozCJhBBFcdykLebQpmjEYHkUu4cpOfVc901yumKZmK
xWTsR642BFpinBVROJylXaQsLSxdvbWlPFTVPPPWugundOZWG62bJTCGWzYTYw/1KlNg3CrT2yAh
0A2Ai6rETOt78AnDxGMRy/rBoqluZ8gFVH8xouQjR3YmHQz6coAAwBbqDGXefv9Ql9IRTR/fgApR
AYTSJLduOi9IkzAWDoI3kymPWkjRexQO8Ktqj3noWN5GEK/AdC8dX0wIx9wLaor8me9/ibYlgBVB
PWcVOTI6dMOrgt6cEZ2EBNvMyDaEj9+f8eLmYUavEtwtDvrPKPHleokltDneu/Ih0ewGuRwkb4pF
GC/wPW4R3K9tVAPBVJxRRgpn6XmOFgQeUJgctAgeQs0eZqPgMkvYn8t4PSM+L6MfNTfPtJNnkLX7
bPb7HX9u5+mSYLgPFHyENVJGfF8SgpKrSVKfe3hC8/5BrlGw2Mb1oVUOebPXg/fKXFTIjbqgWDd9
ciuj5oQmWfzHxKYXQQ3v1uiPtbdtBidFLbZcZehgxRurXSERgiJPEK45U/NyV1Wzplso5ptWrDzp
ZFEghfOwWSniwktXZsfXqPa+MdeRIddxHZxp15Dj5qWDhBQAqI3CmoCtOHnUUpKFzmuLAx9o7SvF
TgnjTe0DmRUBZOYfiZAtOkaZRpQuVSxUY7jaVXpXCS+uvlAs3VYC8aj6GW30uYwCVN3M4gxDyjC6
D0UqBzdIl8Kg2lLeUQUi1gxZV95burtCaEA2jVmIsZeRLr0onlOx03WAPNrPS3Qbey+epagVpKS6
WIemCLf6xkCEQHUrUWdu2c1CGq9i/C/olEXqvmbq3nI/wiVQglJ5wL808l49eO4lzd7yVSQzkFx5
UZg3uR8vLaGeh764G/J3RXnhzcwaf58WHyJjtnHEKApI51XAj5J6VrbZAqSXHTNWloAHiX286pJ0
iTq7KzVXVt+lqR/mNTIZ2ohYpGH2/ZNo5hB4fjYgSYz0Qpsu8U+y05LEC+knqP+FQ4M/xJA3Xpzj
TUYdmQYJes/73zfBD1YIlRK3QZkGVXCc9E9uo7JyIdDOindERR4c1W0drQPRMYadGaHQsDj/iZA6
vGf2F4or106RCmnoiiLjsu27K2Tacb9N9iOAPuuTISTK6idc7EsEqTMl681UTu8fMe5DUR49H6fe
Rdde/IXmAQm9Ro+DkAwDaLIXEjxsuYjCZegzYwJtc+SgzuQ+X8PYXAr7OlyTseEuG8D0JleKkqxN
stJI72vg0qNcOlW5gzoFg8L+2jEr/3x5higrIIPpFxvKlNjCqDIX1JCXB+h89YqG44yKY2Pa4EKu
8YcvwULglY5NOIvHggbwfenKImlwJoTmQY3uIsQWy1cruPfG0odWTwCFzNO1pWBx8txLybuJBq4m
2VpOnhdj4xwinYbKmnutzLz0uonjVPwKAG1dtsZX9GX9tC3jnxbT9Hv99IqAi33TLgwwcdgdX3vZ
44ebrFSDBSSJY14ua9PKilKiKUnJxisp7wYUsHiButKpQ5MLtRr8Xk3n9216qZYzdJQmGOAwC5A+
DYe+PJvkY0kssDswFHqWNy5eBh14RslePp2h5CNpe7e5NjEa2zPTh8S+CD6RyqWRuvj+OmPes1Uk
XBJkJhL0sjPM5Pk9AiGj6qVo/yVhv0an/nxx02saComSODJ2TG1Mar48pj8AS2Nkmd4jtc9kXXZQ
T7YrFNm1jboYpUCv0hIv7RuDdicDFj6oPnVqUs2q7yONT0k08J09StlzFekeBbVi70rkkcd9MXk6
8mAJh16dgR/CId+frvEGNSmUYtyjiJmfZITU85O/GOWaBOfpLd34cwO8ePqKuArSItdW7c9HHblJ
Mkk4Lxf+wCTfiYdAHwT8QO+jkamxLl8z532AJ9PtxdU1lPqFzThCxpgHG5Yx0oDHm/nyJSXJCySd
HgoLFnWRxatnfyDgSjSPr22Nn5uRKynA4BSyXHbkJBp1hWgWgZIk90yJ5+LjK5YvK1RIijdSevSR
/l7ZiRcvB+5aG8sZGaz/9wer6yZR+3OQsERREBrZd0jOwk6JUPkLl4+nK5f7eVqNLXm6ygD9wM1P
D0U5RGDiLIQQFvR5A50+22dkJrxSfxO0i7uqfblywUvPN75LOl8QKWiffn++IgViYyqfqwRVdcTJ
R1lTxCRh2DzinmFfI0998sG/7wocx0dOC3B2LNo+Q9+XldKXtS74boHnE2N6/5/AYFCpP5pAswcL
C92yXPhDMzOFdAmldylF96kBkjnH9N7bpOmr2y3P5El+cIrlkWYWrUL3MajTnYquX+MCAS3Efd99
+NiLlMm+Ng2nbKONb1ztd/9MsgEg0auB+kFsBJD0/c2JzKciU9UoJoWFJfS2rz365Lr5oxzSa573
eMWUh6I/NtVOzF+yZKebAbCKlXdtfv2D5WqNUChKmvH7AeKfiiDEltapmesbNDLQxUIxMfVsQThl
1U4R3jKg7rWA6mpjxzESIDTb6ucesxkDcWhT+JvjChWcgQOIM72s6R4ds6AH7Ii8RXsrnHfdKLIX
LAr5+crKuxSfFBm2EGnCaNw5eX91YqldNa68/4huZwRFdzEKuQUzY93/v89seEejvg2JoElpNImG
qeH3SVXHyT2+Juxk2Oe2AWfMHNXjr4Soz9p3usTJ8EfOsThiISZTvcgQqqaNfAFgZbLpqo1/Tp3c
RTs4P+TtvupvUaoIOtR4OzLSwP6/hJ3XbuPYloafiABzuGVQsIItBzncEI7MOfPp52MNMFOlNmw0
6rRPdXdRIjfXXvtff6j1Dx89ceivJOWzximw1sEuQ9FeNTlbk3+vFndD+xErBEfPT4p41QCjS+22
tjJnIkaRNnprgonn5DLIhlulL4ZIC5puJ+ygZ5zaJ5JYf354ivHfdgHXD3wdyFuFwA6V8d/VnxuJ
n80jr+dAdB4AEzlNmHBAmKV78K8sorIix0escMOXnFUc4jAJWafPZQjTxk0/9Izv4gQmQUd2d5we
tLdGO44qkw7Hj3fwtWUoPaI9k9ugs1Spug/pdaDZiyvkvFv8oGMiFLojHp8b6/Ym3xnHMFrBSCwx
074JV3hjx9cRDscjBtWqJ+16O9kqOLX6z7C/3OpKIkOHYFq8kEWYRg4Wj6RB4JGeOY8SIkTLkVBV
mqvsUDJb3Ol7Zp3YkA9PWY9R4YjL+MOML3jtTQieYOPZzIQOyhV2nB6omk1EgfPqKFfWWsZTvSC1
CIFH/9huGheUe/WAMWRsa8/ibYxHIjaz9+kxt3vSfpA92AA40wqb7s9ybbhLDE8KOGp3O3zQdhi4
8nYI9/jRYg35lB59nCi/ih1ecLb/rpyIcbI/mqsP4EFnprWpN0sehvju22z6z8K9hidl4BofpD59
Jqtu29L4GCTQ+R6A4GIc22CTyZjOQVJjoBt7Zu5lH9OH/hBi4la+E/y4C211I5A7ibvkusYU+jEx
ceOzywcMrFz+Y/IS7vil4qBcrAJYzvhTK1f4CZ86chN6PjJOmOQhracnbES/iq3odtdfOs2QzlmC
fMmJoA/2dlIJzbWyWvLcOOtjDjCdosf52bzFD5kvk9ypjNH4Mq5+kO6ULYkubnXfYiZfuuG2w0Uu
vQp3sxcfJRxOT0hiKsahaw3HZ1qFRUHKxeRd6SzGaD2RVFVtF2cNHTcAgNfTS4BOEk1HMsJOpkxA
B/SgKcK9K/f1KjxQZ+GwudbHkkV5itd3wxbeklt4uB+TXUl6LmFk2+6X4vJHSvmf4vLXi3fRVQ6q
Ms9iWipHVIAtqVC155uO1Dp4CFpuMi8ugiYm3sLGyFcN3FisQkMPWZVIaFHnBYXbEJoGTk3+h+kZ
vWO0npCtzIFo5hWwQ8kNbD1LX6flJhNuCzzwa0fUVwSUieF2tlZYJAOm5LIXFpuaVJD4Ktr71Ua1
DqnE+MbTCErJr6P6MOIP5guHGSJ3QHYbDT48Tm01IgDonVBz9fKq0tbcLk5Uil2bTKs3uu+QL8On
JeO24/3W8HX5pXSp31Yug2ZOkxUJ5eJFde6TJBOlMc6u4+6uNV8qHEg4RrIdnuPpXY6g9xp7oyAZ
AJCceC7jcZiyVYmP/XhXFmu4TJmxVsTrPHfVzEn7fRodqmozlFuZRB3hpgxO42ib5qoWNiM+wuqt
Ia5E/SrUj3n9EGjbQLsuGQyihUbVHL13wk60fgGD/4hCLxcJR+NFyWEonOiWe/BXk5XVglDNdUST
5bSMZ67KG8UVHo037ZEop3V9jQgf6b75pUQkaw5n2RvvIsJmoL3iYjJfCafRw/nO09iN5dWAHP82
v1VwZiRizo0BMHn3jWeyLFFjOZioirzzbWPLuCP/1hD/9xAFSiUjKV68y0wgnH+/SV1wMk/aaTlE
yZQWwhkJt6gwaC6vfrvUdw3d0umDqeBnJF1iY11VJ5XU0nuXhC4VEt6pzakemBWQEb8PSqgDNrG1
PeGAzyK6k3qvapsSx8mft1ZJ/e4r//05LlpyI0xbRTGY2lvGmiGuSIANyTE1nEgnbDahtbGSfQnT
77FcZ9fzXRI5SGAgh4fDKoB1BiT7hk907oijDe9WBOat12q7Cj/GzKlrzyhdANZcskXN9RMP2w5s
G0iCqwbPiJfYL3Oxyl8CNdARErPZ2XWMlzScAubytslZdXBmjrEDEqtVR24cjGuwO/IIpY2lrwoi
DsdNipL/trDWtXxlql5tuCGO5cQUc1oznC51Yq7E/hLb0n11Mt6oKM0nY6ue+cDAoNCGJUF/RNnA
e1rB0MnJ/gwF8YZFfQPj5hVQcvwMMD4GteczkAmXklVLInecutAaMsGRG6fD7Nh3Z4o4Io/SFQmA
eF8MOmd3mOzxfsB6QltN8XYmE4rItvIwJ6s+Xxxosaq1YE6CDi/MVAdfibr7DYtVWLqXLylkGUtd
juioYpd//tdLqih9GoZtxjMEUTIf2uko8WKRfFyQzce4un3M0V5Ax8p3qtw6TbwWq40wvpjdWhI9
nA9xDKfqz9FRzzc/L0LluyLJYJR3Dy4B8+iLIql3ySwVka4fhYSUuXx2rExfpcy/85KBYhPsLZMY
Vwle4KhflwmvRSni8SIzzI1MPHCjZKv3ykfkh3dWh6EyBoCd9hmNRFJWxV3IVLU0iUPhX+vnQfO6
IPesAn1JSJi8qJPD0aXuDNhvxgRjyiaUmvamFLVf3rXv3nj0RtRJ+AkQhy4OBYYWRj6n4uS6tq7Q
LCbY1KqHTmaagWnuz3f0m5mMSh75/13rEtKTexCS3tTr48jbUJPRIEbZOp5QQ+BETvIigxBZjLYl
H6BR7VbgDhUQG6CV9hq6ChAHmbRWppaDgiHjQzJDe2MULUgP0+K8A1bQ4ZQro3doLNytxY/SPAQ4
7yXSZ2RuQ8QBryU6vNrCqLxm9jmQwMyEKEVG19ECK+iC42E1w59FM3CnMhDB2jYNlZ009m4MBxPF
qBHj8a+TFLa4wPQyhcPLoT7Jsb4Lo8+mJLgzxXIBTbFmGnfBNHqM1w9pJp4GqDNVvkoVdH994foo
JMYcj2zoS3WlQvOhalkjPtXS2igfGPRMebXK3vPmRROTrZyqq5a78vMj+fOCXbyAmFMxj1IA7RnN
XCzyWZyS2pKK7P4MDd8h+Vdx77fbDMwekYa9t/HnEu07qCiEzv186W+QTw6I2BZiIbjAkH/2gL/e
fbkuOkmd5uRePaCuJNLAHm5vSXdB951/LblFHz9f8Jv3GQ4OIJYM1RMY++K4Zg5BbClS5B8N2WWZ
M3jKwh3D1p+vsmzGlzcUnZTJ3TQZJWoXV7FKQVfHoYZgPB84/OnyS4wTdnVIq5t+vv/5Wt9g5NzC
vy520RmEU+H7VsGJfneIb65x6rZtTmEeORuxfff1yzf7RrHN1TjQc+LlcQG2/FusrWmUDL8Slz5k
8DC+dzN89TUn9oZfVuUf3OM/N/GvK10UpbiJLL+xQu0oPann7Fw+tXucZ/JoyQtGBdbdMoPmUHXS
9t3t+EaNCF4IPdiJBHM89Pf6uXqBEBUSGYGGSSR9YXzjJ85b+p18r0NvhnFIptKzepeep728y88W
J5rXkChXEr7UZbgt3pvkY8urdLTnz5pD5GcOGQfT+tiR7oqzcMeSlY/mEe/mU3kK3kpKERomEuBu
IYbL+NDj5/M2Xv/ywL/BRv9+BJfSuFzNJb3WAYyW2RohRABa9oTRyW9HrO/AbPYDiIsaT5oR09Kg
/fVySgCMRh8iuKYPwaY9uyKj1hUOJgd767dVLH/zynAN6Oe4aEqKfrGulNL0JykCzib/9QoPOuI7
l+zr8HbJNVR+WVt/YPjLtQXSZoLRgxXKl2WnUOYxMkrKQGA+tcyw4H++JNI5k1xMeofy0PiYPa86
Qfrtwt/stBRaXMsWBSXTl4teB3iySHt5TJiNyusSt0V0gWR+hivdJT4K4TFRFA+lA+/v50XzH/sc
sNF/LqxePMu8g1AXhCk4FWzHMz4h/bbdzitxPa9INk1v4HWsJML2ljRLCEqE/WGi+aaB1NlRu4b3
51TXKB+2CobC5ZoCCknhNrwqT4KbPKLIq1c/f+JvmAJ8YotzqUm1xnrr4hP7hRpqGUq3o8/hzXip
yVPOzsssoBF3k7Wpk0c4vHXgtlhDdS8VNNv59peP8E1nyswRt8zFWBcurPzvTUtSOZyFjEW5GHrV
W2NVAc7S62G/ZVxRCn55SOx837wFTCBY/sw8ZersvxdU8lpS05Ijz3zt00+Q6vWVfgido7z75/Et
2aGkvDUUJyQF/WW89l+mq+hokhuQP6B8Bbmab9L9+JS8+ofqqH6JDYXMznEixtbkFZ5cX9jVeaxd
6mj4PG+Jq84+Y/I5BJtSmZNuHTmVbgOoyJwIyO/+0O984Jz0SzpH23ZJStvO5+ameq7uygeZubaN
7Y/5rtau/ARESxyLBTNV8GLiMbkERFHZ1u/zt/GWIBTxqboP9s39AGZHYLBTv/RH49wf6gfpkJ8Q
1mZ3lE5OK1RaUMElNOvnx/ndrryos0Q4CdzaSyJuF0niKCiJdYzNjSbCvgOQXQnJZiD+XNn+fK3v
n+RfF7uoZ1mXSoWUtbAB5muN+C8Nm/RkpxN6Wp5F0j9E8V3Jf2GSfNsKwHQC01HxiUIo8u/ymRsY
X0PC5kwShQuG61FXSDkVt9M1PoRAfc1js0Gy/vHLl/2uqv11XeuigVRaIzWDnDurG08FIlq14eCy
yaC0FvhBBFuxOAQ6eOqBeKSsPQnFTas8wUQO5988QpYrXRb2ZZAO9Y8GRbYuXiAh64MxDtT62DYQ
vQ5xYXmt9qmiS4PJ6+nBuS9jQAAilGc83rcaqADw068WIsvTvfwYGt49qD9w66J6/PsgVCH3lVSv
xaMObp3D/oeWGsK1joNFJhE5WuopWP3G00NkHuJRhDpPoFv05pOo3Lo/P50/RePyw8D/xCPOgJ1h
XapChkqLunJIlGOYAtXiA25rwiomjjfyoMwScQ5VNhtdkbd3XpkJaUB7hZAqxhIwf4nKFlziH8qM
MASX5PNi2AzBBsR1aFaS5mGCWSU7rXeyaqWZKwmx5QybfjtaLlrMYrzTx8e+fVPjh7jYBeKNXt3H
wM0k4ESuZbo9sg0ohiQfcRq0iIFRGXs6kWI3eCKTFfuAoYwUr+EUjyZh77ZqcWb0TNGbptu8Jelw
I0W7Ztxb3Sb57fD/p+f46cZd7EDLOYFxmZhcV56GwPy13Jfb6pjspgP561rlmR1Y05ElJDTYwNh0
nsVVccJj66BgULPE76LUdWcy+17yXe3pd6gRai+19z3jErKSDvW6fQG9kez+wJ72Jj6GL8MjTlP0
1rvyE4ARTT44DYfd9lN94/+Ij0uwzkP4+Vu9+o+j/9IfsEQww0HDCd3monR0hqXquVol135NPqJ2
P3G/85rAK+W6y09JQGO06oUrQ9kXGgOaEgBr+piYW433/fheIAZpp3ctXRti6TZMQVLzSRlfJWOn
BigslPM8bk1Wj6nfBsZ1Ir2NJKnK2c5QHn9e7d8I+vgiENyYBKPGBRX999WLBDmzkjYajn/8EPut
6hmP/S59s45wcGvTJiWtJG1knR8tmBlbs2Z6I260rQzX/Tn6zVDuD13oP2vor49zsYZQMghpIk3Z
XvwCt4WX3r3KX0tSka3hJvSKiL+2rXfhPfwI/TXI+nP4QWZK/TTdEkb1JTrB7fTa3xhvHGTqN/lZ
v5ef52P1JLzMp+kJEZvke/mr8RU9O9Ihesb20n+f7ttT9Jzj4GCzb3+YTxZJo6/tqb41iQotX437
4YR/GS7P1aP0/PPt5xZ/U/r+uv+X1cYMQ63WE50RKB6IX+1T8Nrwv8Vj9bb8TAcyPnVf/ROV+D04
i7c0LeFL8VY++S8KtwHFivkVPgmP8kN/rX52p/4mMOzwXXzgDEh80Gv+0d+gOmMyShh3TPopYLxq
m8+MRgOgmsW2wM4f5ef8LX8zPyRSbxF6lbZ0mz7mj3psW4/lW2v7q+ape5fvR1i3r0gY5q/61XxK
PuZX4St7Hq6HO/MNf6K3EuTpWjlb56nyhjvp7D/Nr+K9v8RAyW+k26FfIuCOqDrxbcGUPsOX/LP+
XHhMv7Si3+2w1sJhIpdHgsh08XrWFbOaemQZNZkHGpoxokVaEcIq/g2N/aYFhZ+7dL0IO2XjT1v+
16GvKvqkqGDdnZLcg+VXAbSv821y297JRL91H329D2oiyl/Mty49EVRreurx1+b/m1X0z6e4ADWi
QVbLqWbcYZ5iIvOWaXpjf1aY7PxJp/6V2vjdtwaAgpJD08D57KKD8XUrCiVryO9bV3ZgbWFi6CCe
cn6rB38O5xf1AK7H/1/o4kGGKXRuU0/bQ5Yf1Ul22xzDoZ5k3KZxBy1Bg8kMcMTSF13v3K2bgRlg
fe8XTKVVnAkHyV40beq8lv3PsNxMTA9yXbFjJbM5JAnmHdEOcfpUqV6BpC2JVVubTt18V7JNcQL0
cuzKDTlwpx70tdW3/USfrxF0SrKzGZ5KCws+rVt3pF77Dy2+kVPMiONmBo4Ph9McQtCGrW8K8m60
hr0xHoRQvSmy2quz10p/+aWafNPOcbfA0E1dVEhRuLhbMi7qZiDwWIAHt0+cwVgJ9+Y230mlsySk
pc5viOTyJ/7n+XBJNhBtwUIvGshYy5piEstsn5rrKkX31Bd4cyJ+ZErOnDtPUDfV61++5jerj2/H
GJZjH7DkJTe7bke5rxsgvBZ2K2mTNo7QDnYov0I636g7FxkQ0J2maZiTGBfrXI6NLE9SvzmqyB2a
hzEDV/7Sogf4mQhpmUs5Y7umYy7NT/jherOVo9OiPlRlFqy2koVqNbWaG5nK56B6+FIR6UW8LhPB
KfHwmYCz505MPzrh2YprBu/QzvhVW6NXNqR0y5jnFA9jmv/S5P6vjPLiwfHAFg9JHMVo5i8eXCHA
thbHKt9rYCoi9twV9KbFpBtaP0nu2jUuDq5wvdAYMOJzQ1JoZ6JFCYCbvoJjcrTsei8h/weBcXfY
CAFvLuo3c53cak+TJ626c72FEbyWVvpEOUpufX5cfqN4pW1ep9t0i/vSex3ZKBJBVqSV8pRv/VPP
ml0+g8Ef/XJ9P9v03PxFSpiTb1oetXFY2DDWAWdWF53MYcQAZiVAEsFYDw9YMDCMgW5Gz1i3xNiQ
gUqI9vL7+bn1kG8QPz87A4SbgQTTGvPwCd7i8vsEPjsLqZcunl+zkwILwwoCLYRWxfWXn4m/IjjU
h/gLEv6Mvdp2PMa7eEcqsCvuQwgfLa9Z7YRefCKw18kd87gENza7+Nfa+B3euKggGLMt/rjGpe5T
SCGuNdpY7CfxlC5Bu/VnkXjdsFaQrAjDA5yDcDyM1cPPr983r7zGnBtxBCM+bAwuOsamNscwF6w/
e6uYXSEam6oHPfJm/KwRbfb1L1XtO+onF2SIb+jLyOWSMdnUU6oLpZqSCBu9Cu/da/isfqkLCUE+
j3fTA20KE+Glfwlfxy/zyX9PBBtjh/Q1e+7u5s+lM8F5R/gAI4l/q0VLQ3r5HuHlsjBvOcBCDPm3
f6Z2BEbnZ9meqTsyVuu9aezihQ8DdPE6XY9fE+mOk6vd//wQvnv4S42HcUAN1LXLvn0ujUILU0q9
clfY9+R2YRQ8rBCbO8IvyOLF86ZEoGCAw8xph/YGJcO/35C+og2l3ApOlrluP8IVNWNwZQy2SvdX
M6NL0ch/LnaxuIYwS2GnG8EpIOZ+PGLbkcjrTL6qt9MRv8OSHjOzm3xlvQjqSn7qDIShdvxpjr9i
i/8+1//9IAZ3F5UBu5t6cRBRW1WPpaZZmOn5lvQfBiFUiSX0/PzLk/xmBekSQBszRQnu9iVVfMx9
P1TYZfZQmGT5tMxqNXW0dTTSRfhltFfFcArUTy1BiJSVjLm3CNh++QyosP/9vgyoVD4F7i7gYKbB
uvr3KRvj2Fq6kHaHnrOOmq3rmtBvGBkChA2Zo5/JYXB0c+SoKYhkrDHqLBUHwjb+2KbdB4QtaPI6
mFBnk5EzzTCaPyJVcyRlQQEKydGhrDJNPxhj4ggZwkeYFWPdrJVGXickkZswPArBM9vbwhjcahDW
Y1bs/AmHPP+UjdpeAx+rmD7IsOOw1FFhnSUa2bBkhU8i24MeOwzLHauvdrWke1VvQWI6d3PyWu91
rfCiiGqcYsfI0LiNvNjYmKlbzo1rtpEbNF8zaYbkGjoCISRD8ZFU73MICTZHjYlP4ZXMnxf0pptN
0U7lv4h8RnkNOIYcsj32+ZGhLQZ0gq3p3Vppn3SYc/4wuYbx2akEFgdcSLlKio+o4To6qcNpfmyI
MZEn0dHraFMFla0XN+ni6kRcskHs0CyJ2LD0XlV8RjFpR9rgRAtDB2425iXOatTgAwymXdW+nYzk
CRLXVFH8/ZmxhBQf56jzrBx9txZsIDm7ZXpbCoei+0SAws3LN6Lw2MjSxjCguk9EeQuV24wKw5zh
pXVrQ9n5QntbA2ah/qyKtRDgMiIJTs9cMJgxSJB8N/TljY7vbUuegDClbpTrjh4/jZi0t2rtKcPd
KA9291UPoSv2SGHfEfT3MnkSwqnGWlHU+3Wj6HTXd+Fi8pgsV1mVihsP1UrIZ+Sem2a0HAFlrMHs
FBV4LXerfDhr0X1bnVPIs/U+A0ZrRFhPPbQc8UYFwg9zMLEWWVAurSs/XZswEnNMTsakxEQA0hN5
TnqoeFHqr1Rcb5J1m5/m7oq4DI4B6UALq/GDNOKGkr3C/MMtDTqNv5pGiiDuE3Lc7Pwe9ArmRzoT
uBxTF5tz63MC92vXgBMb6QIx7Cs13QRxBqOS+Gwp3srhdkjO+uwZUvsSpyqJkFAgAkigMaLztvfq
/NUitqZGinotgSoBNTlCRJoO1O08ua3oB8UBjwdTWBuCdW6FB7wrjelTLVq3wHhpuyygWRZWJWnP
Bo7BXYyUmsUyAKy28VnsPlOhcGLlHGXHZgxuIL/zjCZsxxBWp0noLi90V1lrBaJ1LKBAaphcxOtA
fFoMEu0GTtjiNxWNbyrvQ+1yPCNwgGd1jJrzoOMMXO0yvHFGvjT00k1rbMZxJz0lkwdFB/9JpN4p
iTDmKkquEzij1+VpRnZr7Sf03Y/F4E6DK1ZOhYANXnF/FfDgWg/+d1+7s8LL4yARVCe3HZj+OUXs
pExcz6gYyAcQ0PWsggxVuFMSrUi6BkFcrVOL7nAwZre+4zUheie1VgOh6aXr0/Rtg9y1hFW1me9U
LAhrrJgdqOYj0W3hqzrsM4j4I6gSRFo7LO7j9CzIjdsunqEMBwWFWPMO74qXeDkZDLi2xPkh6V9N
zDWkdNy1Q+4N2VNTbn0LzaqYO5bE+0BQWD/fyQ0nwxAOtTtmqUt4EzzX2dF7bEq3adI4IPi71L/W
/NUQDugwtp0ou8ooer0k22IOaFfqW3yg935sAtxvCmCjHoRH0V90imAPDyo6t8MThgcQ+/eG/AlP
0AlJMqjKL0OFwFJtqRhqeTvWcGzTdCtUoVuPRIaQWHfOIECrPT6ndbGKrY9ZL5zAUvZS9hJYg6tP
UMNTpCMxh+3A2Mn9W5L4ngicFsXZOhtq0hmaa910wGpOlvBmzj12LhIOKbJtBaxHkcdOHa97WwWQ
Ixq05IVSjPFqDuWjX/RbGCpsFaLtiy9JZmEAG64i/s24wM6r3HU4jkbpNhzzo5mX8C6rVVXD/R4H
J8vQ6VXJSjAOXXaeJwP2cMEcocie9UQ9tt1T3ku22b6PZbFqqmPXw1aglkY1gpJtL2rbbDAwSoJK
mQzXITcS1MP2ZX9VsfFZc+oN0SY14Jj2L0D8SgUbvT+nJC/0pOGqHP712mmMgY2A80MwrkNsHFKU
75W/IRbT7rTGhp5g49/oBuAPA/KAcdkG2Xf8j3Aikjjat92+V00clx4DY7PfjgW+RuLohSUWEdG4
Kxpo8sIdCwZriUcxf9ajtyl50Uy3hJ+lz8jzz8BSBmL7rrgp8vPUf4KegMaT6phjMjhuIyHwopIy
HgvYmT/QWRkhvoOB7g6801X95NcYs5LTqVRsMdthAorFyM0QSTwI4EWOjlDojjoBxUjQ99Pa4cy8
iuLzTK5vtZHLPezuSj3TxrN6Oa5TjZRmL4MI6lPlQiwAeTnq/JE6mU7ZA5PltVxuBVaX1aaOJL2k
xacyPVQYuCt2ZV2N2nMgYgjyYeb7mIY7y3DGPcz6vAkgJ5G5Y+uithq40RrzAOzpV7W0h0Ddgd5o
fnhdTJtelTdyzZvbco70h7XRkPWGWqNuIOmbsWvGz0P6NGSH5Z/j9NXW2HzRa8ows0WMuVS/9bKQ
7ZUNQYvzK63RrkaPYaKnKxyUJTDj5MhuMBiMiu+6gd8+KtzuevRt+m3cu83V2J+FF4kmyVAOCS9I
bOlsAdJBNtYNpjHzjBFGCLuNLK1kHyZHX3mphdCVGETPOmTD2qM1KqtP7hXuyQ0QJzlLJ3+6LvMG
t9x1G55B8NwKrl0iriv1ehTrgxm8dEPudBY4GoKK9Kx2LBN/5yu+U03vUviV0ODRuGAobffY7EMp
lGiLhowQcvkptUS3MKJHzr9KtRKHaG3M/a5uwTciO5FW6hasFJ+La4kCUPejG5SaHTEUm3C0SAr5
vreQvXm5+izS2uX63aSUnp/vlaalir+HrelO3baY2c905SAq+OYMq6W/IxwGnu9dEoRkNQQ2RoSO
3n1hQ1iqnsj0R7kdNAZeGDv0uF237GeyBGOtfSJbYo62YyqxFYVUvS9uJk7EGWQO42Fu5n2bHWcd
CQkskrSZHQGban0gFXkUHVKCr7CcwB71kCjmvjOvWzrfofdKDcNUTbI7xsMJcezL1uA3NwjewdXJ
9skKSN9Mhuo7C1tzkxEV1KCTGcsbnD9gRwqUtTT+LHvN6Ql/CzK3lo2znyunUqbnMLBDMd7arnYD
0bJx4sgo5yX8S7WM0dyB5iWTnafwrRvTSSzrXknVjck4BhtF8MptL0zvbRN41ji/xhb6oRqIJgrs
pJsOnOidrMwQGwZul5zVTICF+y4hUmd4WM9vSctuoATu4KOaBEJQRVegd+ySAEbJgNfyuhawM9Kw
w8rajaA/TWLotjTnmRh6SeRNXe/k/rTIAo/SaN6J8bDNcW1pOnwHtZPhw5qMgiuxeKtEHFHKV4mY
mPYpzj1V8+hD9kGMvI4NvjF0DwaCUxjlQSHzoUHjlsF5SEpyo/t5L1Hfpl2E/yTGwYMgHVUr3w4W
9vilD1cI71pV/GqHT/pEbA/s2ji1hqPTtRhsOTrZQUJoerJW7ZI+v9EFvKIzfMSbpv6IjK/JpwZP
j5LSHJuM+WmYPcud5uZjgvEMYFG06fiT6ug4jGwoOM9EWbUTureyVWzfKu9CTMloJCqskiIN88vM
dAcOT22HX9XApDK/L+ObVFlJVs9gz7QDpXXIfOC88ZmXe934KHHCEZXHXISrM5INuEkQTmjSVWkV
KFThxPe3S4HD/NeRM2jQETY55avWUT2IohlFWFJz8ZGCgmspJ67uM6HokwY1sc9EUbkRoqtmWWrx
0TCLVX2SWvA/M9xLVX4Xm8mjkmEjzLRsAN0SHkR8G5KGPld58EfNbSVtVTTxzdysMOv4s/pL47Xi
dVf9PdGfq0EVd5EoY+T0ZNKocfl0fmimPf7tmXybjpkXBMeGTrkq6w801Ksi3hvNu+D3jmh+YvNy
EMfBrfOXPH/yzc9E+Zz8jS7eZHrpaQE21N1LZsB6M5f9AF7+WK1iCUBCHg8zA9ciQQCAFiuhGTOG
bb88o+AJMawDtr+UjkzHz5ENuFRuxJYMeP+6lA61Ym3Cvl7HENcz4cWo0EYpw6GEu4UPUVc1Xoq4
UA7hbwIvtdGXLj9kC5tHu16KaMQMQhBVOxQFGsLGGaN20bLJ4T5IMjuOz01LtUP/E943+ou16L9w
Xm6EyFt2Qk0p3Q6iZau+VSGpJvlGaG4imNh1cprmeVOFZExBQ2isTZqeyzE5FkP10D+IKgo1gFlJ
6ohVuab/SPonqcf2QdGciRZFQ621XIB7BDOhssXwqCVnutV+OsXFO87qtt9h/UX7vQzJGMv3jbLv
hHXCSxOE7MGEUpGIPV2lmbSyen4zYQJcvmOKhw1XBN+tonup3L7igFy4mT+vg56wB/lB9hkIdl++
6js1tmFz/qzKHMJwZ69pEkQ0GDM8CUPcxzL9oBGuxmFwx6rY/gJvfDMe08FWWIqLtQHkjn/BDUUv
6lmqAMtYD+3KQripfiTOeCuddPuLqfpv4Nx/IR0NPAcqKEAKzJpLHZWoVaGVq20BO7Pej/x16I6K
u+RR5RyIbkX7NyrcBUYHesMFUf7zd6Y+/wlNbkqktqXOBXHEuIquKvcZO1LvN4XyNywtDMqoH4uD
wsIIvwDFhDkpg6Hoivt5NbuRt1jiMC52Gbz8Br9dMoJQdjN0QSGMJRmTlz/w519jVSWsCIIAgTuw
D7uVYx0BdwHg7/MNKTqA6sI+cLM3UXR+XinfXpb1Adi86JTNCwpvLfvyoLQ5qXGL3xc2iVeUhV8z
7eRLsO3Pt4N0pWAfiGODdYFyio0l9nppSju1OoexeFWH7bb0Ow5tzMjzwG2WCA9Jt+vio0adYVaV
M4CIaGHiJeqrr2acGt6lmDofNHChfpu6Lq/D35j28vFAPUnbM/G6Q43+7+tSCIJapGySu1nxRBn8
8TB02DwdCM/4+Xb/R8/w50qMdzFCgDEK+vnvlSqzSGN1CsWdYa7FMbNN9aSMX3rxygWb6FWJH/kh
rM5l6QwyRxGK7c+f4JLk+OcDKHhnGH8iUy8Tzkh08FuRacdOsK70LqYSKptIA3fQD3JyqmDM/3y9
bx89BNn/u+DFo89mkHs4q9m+Y2/VPSGi+gqfEz5mNV7pubwca69mklcVpz+F4Ydm7Bvzvu+elfnJ
yEhIbe4k//bnD6V8+8D/+lAXY05TUCepbMbuutx2r8ITghsqu2+nHy3jrGaNUIh8J7MFnrCZt5dv
EiTY4Eq6JZL9q7uDeBWJrtmvcjKUQR2euzcaGhoQGHzzA4QP+E3TtBd/+9TfvUUWPho6gjOseayL
0YtSdklYmcN0/wToBSnFBXh0tsEVx5qRnE3b855jm8HQlUMi9JpEbcsd7NMvmtlvFxDDH1xJ9CXQ
9OJd6RrsevRIlxFXOf5ENIetftCYLPq/31gX1qXC889i/etaF9Wpy8tZ861+ui88IK7/oezcmhRF
unD9i4hQFMRbzifFs1bdEFpVAgoCInL49fuh976Y6a9jOnZ0z0RXlaWQZK5cudZ7QKmkcamn0Q+5
ok0RzCmT0Z4NkIoQtB3aDWnAeRvdjqc2iYO7NogaULlRk88e0zkt1Xc85c37soHRRffaEdAlHoDN
rRq50eLnpaaeZWhL16aK9pOu0YVFxOvC26Kfou1puvqSBspBjY1tc9zad919tUZqlEEMBWH7+Knt
yvtOLsyBkfmX+TqEhf8JUP8YiOHn/9gdlJtEIbdqJQZi4XWGKVx2aZBrPyGemqjCHn0UzVx7bY82
3zbPBP6xjSH0939fxfhPmwXdczxJCV8zzum/XUXaNuP6hcP9A2BVWTemENbWq5L88qyU2WdcklQ3
tw/apcZoXoElbc0+fC9e2dxqwv2oSv8yLH++HsDMuM8O6o1DkvCPUamfUoNXajPy3uHT6keGVB5C
yZmAK/jvG/8f4Zhf85BiO3pDCnpYv/O1SmZh3RTddHfQTyjgLvDozowBo4cNqapak4WhLp/Ls+jf
mB7bSD/8JWiLw8j+z/P/xwX8tvLbOQeU92zcenOaVS8F49aJlY+oQ1KywBFjjlZB0xpPxGji6Zv6
0iZur3PqDNRkUYq0pIpIm9D5KOEUC/aoWqcCieEc8D9l5vHfFIN/9c7+53KRCqa7BqB49LvI6vRd
xi/sqPBiPiwWpwDeyC7bC4ZjHS1jKWnaNjFT2BEz/S+x6Y/D9I/P/S3tLW5yKWed2DIh9oU8pDK1
sv7LXPjj1sHkJ4mBJQCq/d+TTqnxlk+64d5I1UxzZqfmbhPrjrWRjJXRG5qGKsYVyJ/t/WX9/THy
KihfY6gACPfXJPnHdBfHGTlvVbY+AhzZhmI24Sl4usLqv+/wVyf9f54eyHS0DIGm/w/5KRz1fSSL
D2k3UQ+LU3Vo9VPt6p+fn7u74YTOgJ/86ZerI0osxtLVNO8Aj1ztXG9us99st7eBXKj6FRUhVTOG
iKn/bWcQ//gU/nGNvwXEe414/n2eTXZz+/A2DzP1E426YJdpP3cNvxX9K1U/pvSu3au9Xh/+e4DE
4RH/1wD9FgcTdKOySdO/Aho6BdDDl9WtQ1J0VIxRUAnGfkGTB92Wx01ravUlBnK3knAXNjiM1jQQ
qegc//uSfocR0HYmg/3HePw288ePIp5FZVMHKKw4hRPZ3X7K6jYpFVCom+oYjlPEvn8LvRa7t5+I
U/3fjhK/H8l+XQL2IzD0B7v532Uhxp3cUlsiMWhAHdfaS9AFtFL00Zd0Bib73/c7mf7pEaCJqgBI
x2btd0Z6kuOSTb9vTClrKKVc0zlWLKj4S1kD8lX2sWKsU1mdnisKFzk4lYl47uuZOo09clw9mm+E
jlE5tc+XOusrN0zuizwrnbyt0Ak/zjPKMtUywYlugonzDE0mRW4WkKDNN6oJ4/nmv+/nT2sOChsr
G41oGCG/E0LwbBK7XojewUykPr0pXgalwhAimbAOm4+y2CvC5omYuZjiDtuIarmALfMsrWm6aanJ
UDWBU6KJUUoFdzXJtk/JAxCFFnCYmFLvTkRPyZ1aNihtzG/0Gp5Uao+T/KzM1jkVru6ra36e0ONb
Le3dMLfDXr+5xfujtpMpVLNF+Fq9X/T4jP++7z/MGSA26KXiEIxC1u9zhka5OOvTRlw8ddSuHhA6
K2fqI12n/ffn/GkHZ2AHCOVImkCc+y1qF2I9Tm9tKu1q93DKzm99AV54t7M2wuGISYz2oajLvatd
7VD7W8I8HmLRb+FiRk0EXOUcow8qFv/eMZ5Fh8RP+m5gCXbahRw0t+6LrwbtQODh1d8iwa9b+a+P
+y0U1G3eKpMMPYz3+HsOsS/FmumrzHAqLmOtC40Sc8JOvS+xb319hZQRO7NxEWyZi9qbXt/Iyivg
I5QPrb7Gm8tQ3PvMux/gG5ZoDWIbr+hlsRRh8SHxpY+9cvNE7QmdEP3Eso9XCqgYsJPObVup1Zn+
7cTmgNIdmNuXatHIWlzoZnRXd+A8SMzxXcF7CAspwCAfxZGKW9K6b5vyf/o2X7Ir3oyX1yDGMPeK
sRHdPGU3M3BrKK7N18iZa6IrridbwU4dxSpMyWvVm+yS+lhskJC+pw9TovqsWM3p9vLn61LUhcp8
HnCpoTMPgWJ+QvZsic5ESk25PPjidvrLEEDKLDnZ11PDeNGDF4yig8k4oX+2vmFljYRPirOF2rtj
F1GZq4Bc2amP0X/Rw8mgDDaaHiJ0DHvaKwkIG6P/fH9Syk8RkqGEbVIKLMV9IdjSzWqnujyx+X8x
9qhJ97NDWf3/6igQnP81B39LlWfVffLgxCsuEEgzKDD9CNQeVjwW/Y00GHAgRf2rOO8fsjFUhwEJ
TgFKg5r/bSK21eze1y09m1GBD4lizVC4TwC+3Ag4gmCMMBeV6VGVZi8/F3E2FLfHGnIFKlnc39b/
H/aLf13Lbwl0nCog+KNE2hW65y1yFRELjn0q2oYGGFpNczX770flXzTx35cimjVDYIMIw5np3ysf
lFsiPaZJuwMK9ga6XWrAg9VoDbepV0/ysgZ+nOrv4ydi7nqsz7QjEjDqy55uqYLDdw09zFr0Tt/P
HQVAWmpFwVz//ya7D3MDjrtM0ZFnxaH+31cpg2OJxvPi5k/aI5ChG6XbxxOZgu09zgwBJ/DuEFcc
+PAXaib9X3byP+0AErBs1AOoacBc+feHz55VE0Z5LS7oLJsgZ4BaUpQy5L9sNFNJ/kP6TIFaxCIe
YO0IFuy/PynPX/39WckdaW3slFQRspk+A02mvyYaNbd+mR9QtZet0RMEv0nvwZTUhqcAMBv8Deiz
mzO92XigKItDCZAOQb2ETm6lTviDXc7k7RVULr2D4Hs3K9US8Bvaeu5Qt6W0oEWYsIX6FUXA6wv5
OE2+jFR7vW28dbw/SN9jpw3yzDvQO7XAgZfgzetDsjxNuQjNe32gZ8PboZS3CzWvcg/MqI7LRu91
ptLmoldljhAErK4Z8HJk4gndANdJeKyMqfdwRlo85Vv1JngK+qV3gk8SV6TJXZjgn0GzSXWadHPv
tQ2AnQG+UkEyhahbVxRlwRMhuE+8DHGU00U0E9HoHAZvUR5oLoQu9tLsbOWGzj++VBhPDb8PNe0U
Lk6ZuujNz0+B/pT2SR+l8MenmQrEa2oi2VNzD6dn6NIidTttFg2QpEXSc6VArMCkqadDzfO4dqwc
+eY0Y4sBoVYN1IVqkBaN1rS/K3doSfGe2ZCOIyl44AusZzSxQ26TMiJEukeNK5BV0r2ZlDZAW3bG
Cdwsc/TU2oc5yg34G4B32BIbiKy8SexQ5QuNuX2fqaA3FWDGt9xs1HZsznTFqDXB895fhzY4AHtR
OPPNVinPh8wayAWC57yvYElYGNjfs4m6nglOdlxHprRq37vyohjZ5fs65bkhPSINz5XDVrviKWvS
lgde6N96dVxvRS92CQPbbWdf7ckKv3HbW9TXXPV0Xdsq3lDvOz8QwXDX0LYhNKPWCMzAA/b3LTmz
j1RrkW8F16cjGGnFFmSs4Wpp0jYa6QCReaKO3rgMr5TRjpHBuLnazLsVJypprJ9Agw0oM32BrBkQ
K51Hde4xqEqWEQshQkDp5U/d+eQ6GdTzEKqCrMhzTmx4xIBjdCqo/NdpskUr/At+ngGp3ryUGihQ
vtnwHxgwCBe9PvGAt0PMSJ0HNgf3cwkuwrgvs3DJFGx9UgrFHcOO50XCF5dvULo1SOwHLCp9A+6H
zH+JNtupMRD0ZWpfe+QMUmgbXWcI4AyX5XKmDjSMxmgOWBy8Yj1JtAIcGKzITiXVyc9TFvz5HRtg
jqQ5TWztsXv7IPrSt0orUsn0aBPhOysuKhgfiouNxyyQF9F1ug4XDweDhiU1yYoylCqvUX8BAlJe
caQ9M5BiZoDubsAV+8nyWWvDj+3ck5djZxyEi3nAL3FVPVKDqQsm69GbKXQbAgIhAN1VooGQanh9
6CWmXEwyu3VYn8YBTRnBma843fTbx4lIlHVGIfqsrYK26lMHL0KuJ5MBkv8xj3lCMMTWybUZnLIs
qMshOq0Ax5AzZpuR9QqXGf59APo1xawGPBst+24YbObETXHSzpzh2QCeYKzGrVf4L+CG/OVSO5BQ
wyKMIfnLevlYUrcFiDIeq+H+aYb7u+RRxn19iDNObfRI1frpP1g3SKJm9oTn/3BBBzeFVXd6V63k
3AC2NPjC0GGWDem7zAd+d0RKyRQgRguWuOGlCoICmE4h/KOjvAgbfGLczdTqP4BzuN9wa0yRV3Aw
VtaVUR7Ks9wPUerlTH8ujVG7lX2l846MbHTpLEQ6KzU5znTBwdbMoMtb7pqg/YHjWQc3u/HJ6faZ
E56ey8oH7JIuXy58QDd3iiWtd8QGY5cHta28yBTtJ6BQCDT8Z0CJcWY4inQWmnTLainjWBC6jfE0
J9/oAIDxoHqQnvrgbbImBupqf+TyGFHmSnltXLrK1m3BDmQKOvhziACouE6Pxc98tVZ4m+lCMW6L
0UvNg9wc6SksLj9UY88dG7lpF1blxVZphIs2AEoHQcSnWk1vVsOfzCUVjQacaoard6Nn3gQB2ca7
RVpSGjDqzdIcIOCkihmkgHiT61fg56awLQ+zr9SZLhqX2ZCw3L6iS4u8nUOJwRwDEXsYHA8gqWul
A2bWSt1bqwof8vIOdEQfr277mYMQLZrI2XkWTE7VGeGZAD1oT0RIfl9azPMdQlJbULToCqElvJJd
lil2t+yB/KZFs13O1Bb7s814+xJYnP2qBSmzvl+lgKVGX9gBVTe1RG0MIBblRpaCOw+kQNkrC5lv
lygK1YwfEqPsXJw8xtoLfBRui+t3EKEfAJ4DaLP58gsRA3kTuKkA4V8BP6bmRryAKskWOzFRnPLz
A6kCG48y3sHFBdwJsCes94zp64tIG12jTmXvonvSj/W0Mp6RMeNICDjv83mCKZ/iAg/i0CD1YM8C
GIFhFO5PmrhIUTKYAzJWpwtWWBs8wDG99GzMVoLPD8DL/nteWQCsiO5veqtfM7//7oAffCnaBCTR
5f0R+0lnPOCat2blTlbSRwMG7gVTKLswhDMgHb2OC+Yio8/9xSkxdSZbePIDSY2tDL3iQnMB+KZu
so3XqbGEBGso29tSxE+WksKqPyjomJADeM9BcaYmmaVicjMSWpk8omDEuCALiiQWPg7ufB2tnmdM
PRVbPtJVuBuxiwWKxTkKyIYbfTwMAoFX2U9ShTk6o4ArjOiMa6wDBPKz14mHPFO8KWjVldrnbcHt
5F6nBXUJJ+nuIYp8IgEa7kOxEhs/cCNFUyHU7z/FUf7IrbEuW7Um7d43VdlEwVSyQkMw71cSPWE7
lNFkDdHPRtIlmntHTiiqsOWQPMz0A/53D8GUjfEHE8du/9+kuHeBFBn3M1E2BrP8NQOIQ2b/3QxC
DeBHHvt431wS1ufUBM5byKpSYwBRriaI2qVsSrhGmaPECu2Ep4+s6FcYILKL4N1Z+qwhN8/O6AxW
31lozS05qE4PuzYxgNfmrqgXFk9ozzETrdkogIOS/uT1UnrbaJsk4EKXk1U8qEdwCi2wRrVHRxBm
nD1nKx79o1HHH3mukzoM+ixf+JSJvQqPb3gdzU2QTOQtIxqh6kB6Idf6kg1CBorXM7LhG+THhPFK
Psd2Ys9PiU0Cue7n5F7J4ZH4JFxPsqcXYqF6rfbfffB6ggkm7yuc0WF0eIns1GwhPK3/O+GJJcpn
cm3v5gTvbPymIDmir6wdwMMPXZiRi6dv74C1/bov94Irmi8FH0T1cbjvOj3XFbsdO0UCylydQJlo
9eatjvyRX1AT1Fsat+j5g1xTYVGCRKi/ZH8C6CLZMz1ob2U/iqNOnVHw1qpTuBUktY51+Qtwd7oc
6WguBr1Rn2r9Glu5fSW+m5kPndJp7ZdXmdPtWFKxbjXibaUhUBBaxCFn4kveLZA/0B9wWmiatwcB
QL0tsYR+X/urBHbLL64gwVYPO/VkUh38dls7HgLUFK+k/vQahnNYCZk2HUTVSXvMdp35d4dCD2O3
G4mq4D6MdEHItpHjKDXU0IlR7MudemBXR8ETJsKM7Pc7BK696wOS7DsoDPaBwph/53YfTILHE8zr
kFM/TjXQ0wafRE3wb6S3V7Z9wIcdOyVpQnKzk2t2JVxIXzNQxkZ2fXzxfX5pvgPIX5UWfPLJrltP
gtSR7zbPLY316krgpIvRB+MV1XASVR82wwileU8wQXFlx/ilP04I48xSTV4TRInfLx4SDCMQAZxo
PoChVrHZMBctYTvBoounqs5QT6HQ3dlh5tVcxRP0NsIz2iLaCF/o/8oNhxYC/hptLADaNgez6ZII
2X+QWzi1m6OySa/ifUJTHX11blePf2r10FmxM5zDYOus8zMlsM1Iqw8jslUFol69nB7eO8l/BZzJ
fubHik0DYQpoQNrDLK2SnUN7XqIFu7v2hWe8B+fewPrYyf3ehXp1KnXpE+jsHlXw6QrV4DKyR7fl
hCRnRHMaQRIBWMazQr0X0sCWWlk/De7gz1GNR/fmpfKddvADGNQMpRAXQX2cmPnivpeoM1wQ7H/b
c9gkoS5TZsPlhvoPpV6KP4pfYsQ9APdMKTERNs7uuOyZwCe7gZNl1FhmiwYAwQHDXCGBrj7xKezc
7LNGuhSw9l2TLs/SAB4xucA+Qva0amx8HEvFaN9mVev4x5XYot2NvA6wlL49LZQ5ylyDt0t9LnSK
Qu9fHkwqjGQf2/vnK9w9uVemJ56muAEfJ0fEc5q7Rc7L9Y1B9cnkApMLXp7sQ3ft3rLdaSzYHCzG
6n3h5kFvNCg7Ql1aVxyo5qQ6GnKtE1rlb3TNKsyMejXdoWqXLEXrhgT/kmn5NouvuT9fxXt5CTD/
dWrcGWl5tFTgSGkwAUk7dpDdeMjSsrDH68hKfFB/3Ykw0l6bE1po9u2osGTvYBTB0w/yI3fuwbuJ
2gS8yF0HFQmw/Lmiti+cnrtx5cjoG/kTBPwJ++vYEUxWTmyNnSEnEgYHAmeKeAj2B81x7hCevdKu
7XAzWeX2LxOJCgZuQF5PIOUtCj9cPx14JQkEH47QTvrWuiUuEJ7yPdk87cJDoC1j9o0/i6n5REcw
s0WcZfVuNd/HB/ELUo4yZshUYLfQz8/yiUopZyz3yXpNYDvhDjHdPq5tp02DCC7Oiag4I6Fxxld5
rmYQXNZG6WNMZR1rE1E3NFjO8jbzQ3RlCFUbxVd2DXntTduE5nyfOOhdzznRk+KA6HSf53O6AYvq
x5QXcB7wFU44D7Pg3HZ8eZiFr+aLu39nvq/rmUVJFunrXsO4IYCIPds8jv0I0nyNFDf2KA67+TZx
btAEe7X+yCQt3I03HWpKLhD/yB9bbyP3364YcGsQPh+07Nq17AM9Wj7s6gsnBmtiIWyngmX4uB07
6JTfj1DrbuootMWHKVTq+On9+jdGnXBerIbMa4ZvL6oyRvrAb97AVoTiNd955vp0NejPzGF6qdUv
m098R+YYY0x1CA6E++oGXQdErZZhbI64FXtupU3hJR5TqgSZijJdpcGToDYe/TwvMj/x5rkb+rMN
qjavC8tdYoYtQP1OBTUEuERswId9L3G2eKm8NFnI2suW8CTOzeSHveqY/OQWao7k2lSEsX+dDmKo
ME1nigkE6nXM9oSO94UfEjDexxmKBTfrR1mFHy05NJ+2F5avC100/vJ85A/lZhQjFVroZIaeINVw
6gsGDu8/oU/O9T2ijIU2GBRWYbjlp2KGu1dhNDfuBemih93lJheKkhH5vED5XpM52DFsRHoMqNU2
AbisNbdllZuvS/g9yXVgtDQPCkarhwKkyi3IOotLAxYOLQQZP4WGwUsnjuL2i/N8Dww31OehFxEy
Xjr3G2enaJ1p/AIh9jXWoMMQuOabOZoMqLUeia78QL55MU7S1KgVVSiMWDSSFgMgtQTznA/fTHJt
/DZvwfBPwhWCF5BGYFK3Wl4gNA95UC33xFcwR+j9FnMzFWA3apggtZcK1k1hEpp5EdkrQZPIywuH
v1g+8C6FiVIjPlf7x5YeErjsms+Fmcjfn/KuE65THGFzJ94S0XsS7n1/RKgA/h+RsoZN8EPoRUqO
2PlT3S1CKd4WVeRADCy10R0hTwOjbF57xz+HDyMmy4scZ7Itt8mnDKH/bhDTidbchDR0siZUNulh
5doczmpjsx9w41w+33+VRutxM8NFsbLYIbB4vC8fuVMx8brGjj7Ln1Tnd6Wpg9A+7xBv8x8G5v5D
tUPLLKbsk8dJKfFmUBl2u0Xk1Rtlqk75gLk5vsRB8plAaPSYjDTVBKPfyCu0vMzRQj6ElXm3acS7
FW0WTQj1nIHdY1aRrSk/LdrBn57NYpjt7g8YOkWdHO8uKLLJ5demNETv5JMdjT2W55gr5HKsAtbe
fHP/YVIyNZ/H9gibSf5gdnCpU0c4iw8tvQztfhWMDluR+rjene4UBkpQ+7cNDaTkIwxVaV8SuT7r
QErsDAKnq9i4ykB92r4/kfDvjmgKd5XWHUehnu4TQatJpi5RkC4qnidqFys5UsMNEL8VLyu0xwKF
4v1whtIr5uX2zgEAdx4ngewZ8tMHGwiSELcfYaWE2oyTX31MFzNngvMk57QjL+qIEI3Ge6c/o2MO
uGOYeeroac0A4W7faKZ7UzgWHIoDfhp/To9YEnsoGy/yYCoa0yP6CBCR4ExwzLlvMZVxo1qVj1mQ
BSOvnarvDQjBfi/OTRmRuvXUjl08JKxE3448DihjNkwr3VPfCLUb9hmfsAlQyoIYVW7naKIED0kv
fsQXkHKVMggnGC4DE3c+Lf6kAR6vxeMzcoRVcteKz+lFoFoaLh9Wqah3gc62Wn9P7UQg1Gn5du5I
ghqv37E9sqNToYmXkff8fKxjd3TsPLAcdAmURa3dOUMh//beyxeppWYfevV3vUoTbWKcpz5JV/BY
js+3DVRjxaRTab2X+U7E6SjHzVRUH4v8cuUAqc/vamG8DRRRKQ1Ti9ClzeMScNwhkXnZJX5COk9M
ey6H1Af83gJ7FXW8jf3WZOmvxxSgJV74Uj9ir/FzxyBImd2J9aZxy8wVBNETrUe0wamJmqSCZrFN
1sRFFmRjcYTXmZ0HxF90EIvbm8s5l3/FtmK/DhBp1DkLLg7YL/Tos1W/Qj/UN29VVouDjNoMksPM
t+050V5eqb/UsXp38wUf8wjKzx2GKCtQxOvIvcOlsMcb0BXL0qo38cfYL5Fo6/3R+bnKjIk/peWb
Wb0naEMaTBdXxdTILH0qsCaUz8XdvcMSubMWsx9SVYmhsHMXFUdYPZAA2SZxOF4hgDKgF3S2JrJI
lmT2I6/ED+hGFKhwKl+03kBPc26XxBedMXVCT15F+6fdui9XdADNFRfWa/ghAdpKD+XgVT9aRdbI
mTovPv+mCgbpdLiCxTU3utVopfiQwfbcl8bB3CGTNPjUlsLTd/0x28tBDbOejCMEEkXeMl7XJ1nv
LzyPp0eMDvXIEnfkQDYbn2TM922nTyhh+KlXnYSfCl4459lTtJsvyM2WiTVFU5e8RdhX5uPYbvCx
N5k5DgTTtfTQhcPbvluhP/rApe51yW/67ZIexQ++RmbiR9oozp0zRg4xVH9jT3qzEjdbQHTTxAbQ
mOiQKBS2+KHsWrfwuJGR06pjW6QxTF+LQtvtq7Iya75hz5r+YD+/GL6M9mQh7yMhejuh9GePbVSV
Nah/kWqG1szMiPdPb6ZRtXlZN/Vnqm/uRu+327sbrZ+XwrtbyXp2ST4DEvp977FnoiO2QDCrXoz1
CQWchBCemghKLZlJXAw875/RAo9cW2RHdFO8EPyJ2W7fK8mkwD87caSMtegsuzIq1ZEtmbOvbAly
n4rKU5W2FMcSrTn3u2wDZf25Szblsjq/dvAP1ee2dRq4gPrMHJ35eG9uvn3FQrNJfwRU21xmqpd4
iptvROPuzk18f/bkXhzJ0u1w0GDfi+7GoFVhRaAl9BeYxuCGVrZO9sQ4hx/lT75gcAWaPGRVXugM
R5+p2nKQwijmAt1NAoGMB5LDAWZ4TJxwhi+WnMa1wWaoPXIeu6+TtTxlaWSf7GAd2gyCxu5XT9Fb
l9id6MysGJnHhxmUm8huzhE71Oluv7+nh5LC98wuqXBOTvfl27/bL2rGBdgfDcAo3kYh9HNCxYRm
6KJXx57EGCoUQzlpsVTH3vBEn97b6/kJqgfO1KVmqdf7V9D8TOjsyPT2mMfayGHhrcGc7acHlBIE
gA87VvFrFSf6WxyKA6n2Pk3MbpkZ9eHtdJ8M3Yqp7eUWeRfyVGM32Q36isoJ2mtnTqx++fSKyy3U
FX8UcDjo6J1QfqNo4L6oZoBXoaVKr1x0IvbXhz3k6qhfLSkQUwDKfGkRH190sTbhLmd4PMEgFSMj
2UtLyXi7ULzckhPCNGh0PHSR15pb0JcMTiIz5g6ujmsY2kFCHykQfuov6nJTcCGZga6EpTiZxcyi
FFSaJKggIhcNsYxU0aoDDnhq9F2gGwMbclcs6x1FPsEt0BxjTxjs3kR6QeY4t8QEnu0aLfkZbZeT
chKpR6FEQZDNrdsM3JYm0Ea7Tn6tJ8BsRE42zkPbqY8lG042t7NVvqKPeu7ean+m7hp7/C+HC6XY
U0iBqztlcOf5iUCb6KdQ8sgAEMjlqmMjM0VdPmG/ZeWkHze7diBObxW7WMZeukSBeZkh5J1u5lZx
fi3LVbqELw6f80ARMhDRqIHvqxXU+HK1WL4N4bP8ymn0cNJ6mPmp/sgbYsxwANH7zWhLdC8AWyR+
xrTqOW2N9Gj10h6fiimf6DGYBCuVMqQuLqEuDnAJc+7f9pVbnJ5m7ZGdWFOrcwUPgQjrTo66fe9r
WNvbmTuhPdHgpeDmAQJg3Q5lBsjib5mOlxbnQ5GtDilXanNFeyg6CRg1t/D0PswyVqqWO69DQ9EM
wTTkhzCHPOeOQKebQtsuiQ1qcoj4niWX+HEtBnle6tzzz4etANQIgR+RPPkU4oKUvbIzSXTpcpnS
5m2zAcVbEkcszPTJkhbOcqxl5tztF7H7sDIdUv+Qs1lU5gXqiY1Dwfs9ODiJunJ8afioORVBfwkR
UXue4aEvC0yFBp5FCumg9jun0wv+Tdpj94vG+VX+ZHe3+wPzKHeiXbTjFPw03OrysBheMz1zaqJH
RW3bktzRSeQPAzHAlyK4L+e782Rui06pT9bKFjNGPBypbYhB7k+syBm7jIOFkyKV7SXGmbP1hMEx
Cy/xu+9Sj5dMcw5oL4IgyjIePo4aJUnUjJeizRNyom9eLwcvt10/vJqjH40MTA3YAvXeKDbpJlux
5phe1Vd6SM8v0CZvtIVUztDLeHOrVIHq+Ca2h1WLZvlQLB+v7z41h0EQ75RSvuhdRLRQ0T2MtvVX
aHM7q7dGUxAVec67K3QHDqnLUPih99yM/PaAIge69PM1tYRE453CINxG98+81ogD0jr3b2dU6gUc
c693akfLJLJQsEfRBsbLvNNC+kkEiK/R6TXT09GCzO5xoAQ9givPWzQ6EYv5cmObvJZUFiOLckkV
601qIoE/QnHj+jzwsg6wg6ga7UxHNGcYVdp9taYEt+VzWO3I9fENPxHVKLKK3q5O6RU72tkeZDEx
yeAlMmcGs3RSGwOvkxIo1dC2THYPnDIfRp1TJ8HKy+Stc95hxJzn0SSr+VqERgSoA6mew5jCe2y8
GOTz/WXQm8h2GVgOTB4DiUVGamuNDRWFlxMBjNGRiW7vTecTcUZ6PLJwK5y16mQ/tQs35VSDLPg+
CaQPisvSB/LeKPIuuqHRc6Q7EXOK20wp5wIEAKDr5Z1uC5+jIZVtnxpohJjkh5QqclqX4SPs56v2
IKxFcyqq/aHZVSvBwnbULNw36Xc1XC21po1iTm3Rw3LCHK6FPrmMJ6bM13r/M4gd6fhhYp/GIefz
/VPsy8t0I63mw+UNrba5L2/CwcGFfjh/xla8AcxnDKPvRKvwC0+gD6CPAx9dG/lzVJXhC/qPZbSL
N6wnlt3HYOukohSgvRaCU24LNzzWq8eGWfZeIhhBpO+cGxQNDdTHvjXm65uHzr0XesqROjyNqqde
2iA1mKYdgbbHQsGnV8QShubCgY3zCzlxIIqGiK9dThQd6YVLbZ/mshEPgTD9RGzYotl7xFt1qhLs
y+C5rwQtQsbMTdfTi2iPFx0NA1Gb/bQL2X5xZocudVSoKQSEz2mCrJQm8y2fr4ZD0ewjNopPSHrq
bTgxIAnrReA7enj36ttqcEeVbHbApHCGFpcxtdHC6C485BQTdcI1kk8PRqJkeOxsi5DLbMUB2o8J
ZpSQvvjV6eXmSlp/oEXMiWboDN5Xoo+WYGqX1MTcxxIDHiagSJ04U4VSy1bja4n8pDHXkr0CcIxc
iPq1GuuFXX+lN4eoIH49EbgOaROTE1Fx19MFA4Snqyaj1sKBsJ1Y0r7d1yh8EbOocXA+EgMi3eZx
pihIdZHMQwgRIqPIAfW32o1jjekQQl8BSfQEEirT3sWVSp9cmZnjQ/69LFTgoreNjAzZg4cIeViD
X/8Rn4+zVPcxjqw+kC90OUtsrGY10ygJVAYTfmONOHPY/seHAeTp+3wel5qLNLdFtrbeFot4/bDC
DX0PENkaPKcVvRA+3FjDSqOssz83u85f3mToF7nubkkd8V6PB/Iap+MOzTi1sK4UAWp7ne4jMEyh
9q3sB9yUvC6+0M8dja2TsqCrczwUABqQ2tbmdmeBIJ7SUj9kl3Xj1Zdky97L9BysblFzLSxUOkbe
3Jk7jZ2QWNz1Jxvdttxur+GSxV3ZqdXYnWfHn1emLhNDpet4ZVZc77r93rw0qHT2NdpKq34lbsrj
NZf4hW1hFdoVVQ6KxWAnIv02VddodqmvRr1CM6Fw/gnxbj+yubXLVbTddrlkd3c7x+VbzYUluEct
w7xy0r8B2PJ4x9f/4ey8dhvXli36RQSYwytJ5SzL8YVwZA4iKTF8/R3sC9xjy4J1cV4a2O7dZlqh
VtWsMaFXBfZcXZaiwyvJN9xlgsLC/WoW1HruDcH+OEco+5qpOmgrrGfCJSrY/Dj47LN9Jdpf2eTL
aif++O503n4JLoyH6e5Y2zuGBC90sI2bUSKNJpZ7JHngtJzOHKuZV4sqd4+eU+DbKI1ZEVeRP92Z
rDfKecQIi2z3yMlgVi2k7UdquRReNWGG1Lh7s5ZhvEviN+6Msn7tfnxkDpX4e+P17ms3eC9OdrSd
JXPeV4hKA/b4lNeD0DBg8IjuqJwPLz1zdu6HccNS5Ip805R0xZAggg/a+guFa50bQRj3SXtQ3ilX
2fW8GyPSHt9CcipXNPQ/rnOhUVVqH0JL13aHB3Xyssqe+5ATY+C74FBXh/FkP5o8K19r4HkKyg0k
Jx0vJN5Mp4vdLe+236pmBZ0sAFRFVXT1F1rhlIhlr0l0zNfCqq7XLWJ+bXKjW2GQov7UDWOphYIV
/zmZfl/lQqp6DH2jlnqJHjN39fK2mfk2i8XEor/MdgiaEZdOSZHcUOJKv9uLuaou0thGQ4aGgvan
QFbudNM8KnpP2uvECbCZ4A06I3wJdtUNG5Yr7/D7lfQL0a8ZSg1stLpdaPVcaAicZU5d+evfb/F3
d+jwOAqyd92QFKxNfj4OnlFn1avKIRXEXhevtXb//2kI/D0Dfl7moke5M0pgIqrVLgz5C0NIi5QM
Pp9O0rgCOacGV+AbTY7y8Bt/jQ6eSacBW8ML7XLOCadGr8KztMLTdCzdEWtOWrSQ5GZdKpBkDwyi
9NYBVEEc4zm3bN+uv9f/XP6ylSA/GzhQWSRwOmpcTqJNrGTuH28ItllErj0mQm0Rh2ELMODF94u9
vov1SORA9/RQCGN8wlk5hzotdSWmRTzae7M9GRE0pvZ+NiNxZB/FEUHc44E4S8J6kCo3/Ekg1lTR
zRZ3Oo9wfbvl4EGEV4xyinVD9opKVBRuUodfRpf4pvoc/n/KWSlFAmpg5aPpJub4s31kGo5n9LKG
czJU9rsxspfADp31+r6dTL8G0R89rYfOt6e7zp62kznkPndd2q/pOydMUti0Pozvj8+lLfXOfTKa
T+8E92OHbLGxg8/GFma0jYbugNPEcv28av5tlB8fiCQmGJIPU145gKm0Ia2ifMpdbSs9U3nIlh/V
Ipl8VFPU0DFf3EYLajq3Vj751he5GOqVXAGtNlmW3Cf3ZdVMDtLjbMIBz7RH8/t56MYbd3drVfqt
2md6fRsFF0vhOe/MuK3lfiEW66IheAkXWsYhaOJhyK3dWJek39vMz6tdTK0ztq7wmE/SStkwrJbB
Pzs3ejEAiRJNWdO/V6h/pty/ZvK3h7vY1aJUTNsgNCg4hNM4X8P/HYeUjHRojAVdSxpNU8Trypp2
RbNdNyTvspyUN3y2QkGE3T002i17j6uz21BFnHEsGWe9i1kXNs3JLE+nQbLjPploiSmDMN0qezbe
euQjluq7udE3y8IeOWyvN17I1aXt29UvRti56dUK6qS4qmi0sv1VMSK/guitJJCSZjcuNnzM32//
P496MbRMMcnxtzfYhZS90W8hyXY9fMZnPBCo5UOSBJt7fldlEjnHh1rZNfnqRFqpJw/YBTdMO+Xr
I8+A8QD6HRP3i8036LLsJGa89wWtDbR2ILenS6myxzQpWc4WkJKNco3m+anz92u4vs5iaYIlHC04
bJY/90lZSYJWMFlnQSZqNvRTG1uCFfIoSi8VeWLjbebv9nvzg/URmAa1n+B9tWLHftm89fZxsid9
jbTplWTOC2KKeDx6jg+FTfZSIXGVxbPCHnr+p/6YwD2YZKfZA2vUrW6zq+P221NcTCUcfY+aH3j9
ojXuPWrKZAopl3fFf7VCmLgDSsBPZCKln28rSbNU6SNyPQrFiPMMw3lbmRcIvJERube2WunqimuB
gzJozxLhvvy8WqBl5y6A5DjggkKaNQLBH3fdpKxOY4uSbSCvhGala1ATIf6jlbEotf89PK4PzG+3
cDE8EiEMaqGvpJU11TbGpnHM+9N86CEc4g2ULNlb9S45Zw5rJwqDgMw5gfx9C1e3ABrThoibzuhL
zAfsbfmYNpFIvBNPqQe43TJ0b42fKycMln7sRAcvLstQzYvVIIn9JpGPTEB3IaGCt91VM3rqnPad
9qHVG3VUe0ZCe/so+6NH8orPtAtPH/5+UPXqivTtHoYuxm+EByXVz+2xUISlt8LqehMc0nW6phWE
VoV4ms6VxXFlrdXCVrfeFgzEQ7QVv466HX30y3DRrKpVcIf6ZxYuVTo3+nW4JWEfodyZtCg/yFxO
zXGOHmcRbvxNtCpvQdmu0K1+vsOLuL4Wg04CzdctIJBI5wmhYWQ9Gh5tRvf/4M0TTkvWeQQ51VG2
arv/+/UpVw8w317fxWxpGq0K/Y74pHBX7kqllujNqKE51n4fifakttmz1phe16vQJUOw2NE00bKi
/n0b13f1b7dxsUR4ZVR1gQRNTMXVr8bSPXPPGcliMtMqrWUNVb6zfAj0cYlWLI5eEyT9GZ1O3bI8
78wYRSi43L/vSb72aixR0mTIPfiNmxdfJgzFKCWskGl9fSmfB/sbcRQvZlsL35fMHgkTyI0ItIfj
wo1Lq9fWMDyL6LqHsAZo7uJ1hEmjt8QZ7aKT50ekkAm5arVdnZGoQKnpqOHXDc3/Aa1P+aYEZT8o
iOMRBKopR7YWgGdrjNXMeNRjKivqvVfFK1U2cG0b/BAC55hJGA18ld2uP6fjk8zZ64gKo5QR3hk0
w6lLJZkEDSFESb8JEp6svBdA3fay4mgR/HYoTn+/be3aimVpGHuKkLowTLx45DpImwpQDL3x9R4m
wy4Xu6lJUCeZ+hyo+LwSQ1fL3jX9yQjbnYkbqzBP++SgeMK4bEmw9t6XiIlKokRPpZqugHKvType
8W30nFi7cwQrWUMtnQD/rWNvWSZYoKnChBZfRyOz6xcdjxZO5TScx1mwEKXHsEHupOn7XjK+BO+u
7so7htn85AWzNlKnkeGjQ5PnSclBskrXZ9x+YwVdkXkeRbgIG7SBZnv9eBoHXju9OXWv7d6WYZBY
MUWwQdLFJnNq9UgudZIqQbTPKWCbZ6fs7tntbg3GqxfC1BujU9Iqv7ZvCNNhK/aieojtp8VqZc4R
RMqZ+xZVNJeIlY0YnV7Ew2E2mywxPhoOb6Pk9Xn0+iq6PV0ROLUS1pBORoEygfT0cWOvk383qis6
CBUsnrEBN2TzIgI+NXUc+WXbL4p+HQeodo4nuwilt5z6boqaro9WJ1LZJoDS1vgU253lb4IBKsP0
9RsJrYn1FjY+wA5yyBItyhRBglwe69Zj25o3otZ/UelFCP3jbi++W6TnaV/6IncLciqi6ChvBJUS
PTIF0YBbTc/kSd2fOgyh+sfCfOqCl4R6UG5oW8PKbkw76crp4cfdXMSAalVaRo4F3pAYcQMn20Qb
WEB2++JvjBvf6d+I/PXkA3LHxMZG+2X9nYf4YzSS362Kp9NI2NCqOoVLPkPGtUEUuqVXdByTR+4m
fy8t17ZYnUDw/657ESIcUzM9yx3hGK1ubj6XFkMEWs/JodE3L5PEvhUYXVnLsDzUdZ1M5IDbkX/G
JIUQgjY4H9tF3Lxm1q5gXYVcXeDLY/S2Idx6visTVFdlkT0Ke0kykRffMM8sU/ZjmRjltDd8DmLI
AVovhsb9GBgDltPHVkUHPeJRWlCVvV7PqfrnZAby4tZ4GjbFy2/8/V4ulnE/P5dVp8f9si8oV0uP
FRJ7taEsgvpToHJtlzSmgDpJth09Q/EiqkSnYm3++5MPc+jyLjiLg8mRBovmS3zMMYr98uil4gI8
AA67vIUgulOrlXfreeVr7/77lS7ffaCIiZeBNhv4kivLHiOEysa9PdvX9mSylkavyoha0527uIVn
uBYzkdEk4zDggPj0w619i3zVyhPCvCXGNyfWOG6n2puwFpAVITXEeQ7x3zZZoT4FX+SPbwVH0rXY
n9y2Si7VYssWL2P/ulZCtSljJtXmKE06fyW9+3v5q6PzIbejA9hv2VERQe+6F7g23tjbeh+wsmXO
gNGAmXz0KPK4kYxEOJuqB3lmcPOY980paK+FdQazm9wjfgPmtt2XbCIrGd+Nt6ZyxAX1m3xquQJ9
tf5GXlhUixAUaVvfjZ8IoelnBCtG9RsJ+kqcDb59PSRp+seghRPUs0XPVfS2S+QOpHspjlO4BnD1
KW+jR7oYWI8qN5uCs4IpAq5yThktQHvrU0O0PoSDvjbX9aqinBRuTimV+NBtJ4KrHIbOdHMvRfTr
2RTqraVnObfqAFewZczwby/+YobFrVUmaXeUOO548Lfc4BBsswOHFjecVGMKLNRG0V3sMzZiutVu
LeLDr7+YWow3GV8EAgKJks7PUXeCToPxiyAswQScl3QPjBFNjMrFpBhxYULjAdIEK35lbY3Z37P6
2rmaaxMkstdD6f73ar6N+Kgok8RUc+VQugQiK1Ir+8kn1eDlkFfbfdyCB16Z26Ts4fAMqQudRMnP
R8XtpDAxOmAZ50x7mlO5YuVMulvpkSuL1VAZwETewEH0VxorTeX8rDVyBAicqdOsaaSfd/gCj6Td
cWk+zR1sIjfVIyPt79d59UsSLrFvUIf8lcQq/UTAtoLrAmlxQvtgjfwDUpobH+3WVS4WyKTHmlCN
ugFWQ83ADR3yXZTTbyXar1XiSAEaGiGqroi/xmWFWWp2zkx51YGBRpL7gfGM8HoG74LEAAed8d8v
T7kSdA5oNLYXeQhl/tHTvo3FVhLEKGz1bkESxNE9MjshTkOiT6+PZ6f0MRod7azGiwWXTopRK0RB
h5armesdkV4U1fdHU0csVptLPTNXouzRAaTGkJ33hlHO+6Myp6a5eMjacnquKMcJ53KURvGHefIQ
JWGvoJijo1U8nIz0xiZ+bVOjBGgRwZBaHVhzPwd+IqVeKCQDu7VxVu5Gmx5mVuRQ7TGciWM7FMq7
x3KF0OAmr/PqpSmLq6IMrnO4hZ+XPmXsp6IOpHLxNF5168OGOT7bFpRxnyVn5OCaan+dptT0b+YN
rxz3DYV0mUyFGhtCY4hsvn1Q1RISMxIbWpLNjSWpY8tHxu5PS1RTSe+ETTLqOcO0gX5jRb02/bFV
xClVwx4ZdujP69aRdKyihtQHq4xQQTSfDzhz0AW3QOpXgH7gtBitQNsNA1/fi3NSGDSqd+rT7lCE
S4F2TR9PiTGMuqpCZBzcMY7Tbo63O72xhef4Eu35iPBx4qvc4rWbNdG4wKYYSd6SNEK1SB//nlLX
pjCLASxHA1ArR4SLYeerniX1KYIFEurrdlYcql0yjj/CwkbJ+F9dizWXIzTru3bxtYWkrSLRPyGK
Iy2LIJ6CwaCpDMfejVD0X6r1YsPENxPnTlkDoIV9yM/v2whdH6V5Ky0Gdn1Jj52lzcSApv9QnPlY
71LAOpfqvaZ/noRi3kT9vBDO9zK9fKjWRUD/UXJCEpyweirnWQ5Ze0hdBPIJ95XP6IFibFCvTxiY
nRsiFZieMW3UaNAqVUON+3ICSgX1laAf56xq8u8IUE3KpL1P6+Nb2KduW3BPhjyzhGDkexiN0NwQ
WSxG4i2i3rBh/nwVkN0UUjwUpwHlXmalw7bEkLNlL+iXiSvDzhoLDvTMdbGuttncd8/Pf3/lf14T
f1zwsjLHKAuzQPL8lTDNv8yd9HR6iPco+sEE3MOsl5rxce4vjutg28zFtTJTYM1Ym/oQT5WFtEh3
KX+rvEsbVONUNpfWtJnDEiCl7+/DfbuUR2/lnYg/ziLbJBtvWyyOxSFfCqt27t1JO23Fm6XlxBip
+P2grkd5KuxQzRbzYh5vTNqy7osVnV6I/Ugzl9koIv8cHoy5NW9m8dOJToq7LnZ61S5W5j5YCUvh
RvVQ/x3j8EmYAXgbyMMadBHjJLmsKp18ClbIMDZnXEiaygZOPs/n5mu46Jdwnox3fWfutA3Emwef
/g50VRu634/ZXlqcVhEDD/3i5rhKNkBYlgE4rEO8zPbqgqGa7NJ3zl8LdrpkX+rgTo5jRFdEiJt2
cprRBt0th0Y+BLAry1iGdL0VK2Ob3njMKykiHtPE20XShnzZJYbdqJXK0yR2NNRBm81hf3783MbE
jZm9ns+nXx/CkpTRjYX9SiWKQqkIxNEifJRIbv6c+abEy+0UqVvI0d1AHbci4FqQGOpmUuorEbhJ
Ej3FZw9K26te0ePw+vfwvxIvcwMal1dUbF+kfwvuty1NPsqVmDTUZxSKM94LWDnOqIexveWgEM7Q
IKzXjjv9+6JXVnFcUSTZouxEeATK8udTN7Gun6wWzDCJ3EL9itUduwoM4fqI0hv4V9c83GQB/95D
uSasd5yueUwSgT+vmXelmJz0gGCseQ2O9OQi48EiT34NlBtr2K0rXYSzbdlaTXbUoMorD3G+t0Ia
1lcYgdThjSH7T7B2uXbhxCZjEcSZxzQurpQfI6MvqrRZmNiJgRERlU1LmrduJ/LRiejI1zZyP7Fw
CS2sV4MRRNGoboOJWLyGJzrRmy+DPGbYIP0hv5+enrBQHHGzObJJ7fgglPcJTCKZGYjmMsJ4C8PC
nu7qv4fD8LV/PQXKP45QGi4A+kV0I6dB6WnCSVqU6igvJmc1mxc6DYtsOfFp3FKXjbXx35eUr30j
MiL/d83LHTc9xaLQqP6q2yUHYGEU+fxVuSCpcOfNCbGyQztL6ZiT9hhngpXalA/N8jRLgpkRcYK/
lX+8UkhSxaGwwayQ8WO/tH8PFFzEytoQOQLVy/YM5PE0AsFHysEA1yDcB7S55B8yiChx4e1vGfVQ
Mvr9DSQWP2q0TEnlf229vy0DVeXnVh0RVwGbH7QKqydhE22po62fnlJ7AZ3G1Fw2sBCwajGWW1sr
3NksfFk662RUOvQU06c91Rf1/kiCuOKsqC3ZJabovsCyv0h2Iri9fWjfCEXuELfb+scZssTnu+HY
kyKxH+lUrdnoo4eh32cU7EGFrV9blPiF4dzHJH2LSWd/0aX9RQt35mAR05Hqae/vFqeBua6PpjT9
YDEyHfwPTqB5/h4wV1LygKa/vaCLwDhoIjPPPQUMu9ONhr7KZIxRCDpEZDTHMUUxpGO3zhvXRoUi
ct6X5WHJIi76uWbVXa0ZnnGiTVDoJ4PxeRU/ytyC4N13RryO0zcV9kIcfsiqOLKipzMxneEf6hKC
htBOPbBTUUThQKNKJQo338mVPJOqSIoqc6KWGLvWRRKbd8JKp8rg+4C/e604+LtVGj4vNED68kRL
l36ykhBp96NKG5+tjRTdy/HMixfV+U06jsrgOaATwD+9SPnLicVJynYa0J4GfIxmJ+Y8DH37EKn3
OX5uVYCyPArp74FmGT5bCFyzo3lfdKxcEf1xiBhlkw4O5IbKJ7k7nCQVkAQxMM10lLSd3Z4esjOi
w+bzzGkta+7bCDiJEHydrFmVvJIEgV3b2X513xbzE6y/diHEKw02N9Y3oAgkKGvCGJ9wK3Vziq0C
lnqjInbpFzAhtWnNc5DtC5gy5zFkgeKUAdXBuHDvA8s2BTwznTadn+kTN3Z9/Qxkjby2DKe7lkCJ
L612bJmbFFBNmpMHJwNaVswp+F5Nq8ImMaBd+NO4Q9rbrxM8uhHHh1iWFL41PQeqe+x7/Etn3i3/
gWubtUJApA9f2FRJdv0chL7WZrISYDYfJ48abzSipKxaDxaqrsE68Zjes7fdrFhcOeVzzlZFqP2q
hYDkMkYI/cwnLgoGuwz3ifL6S+Wk89mM9ALq0NGIqow9v2tsZ3dLLnItJFIIibR/vg8qdiQ/H7gw
TnHTybl20OzFk+isNgIqvUGRaQ+xIC2W01sB0dWHVTjTYrlHNKiJF5c8CZw+5frYH540+0kar95g
6tG/jQJ3YvHA1fJ5PnSrfE0pjX78vbJdOfIPIjWCwGHpR6B4IU3U1Vz3ip7HXSy6oVuLbddejSWb
tMpsr60n29ZBJXdarn3nzvla7P6+/JWN+MfVL55ca7tKF/qODtZumjBrs+P8rB9aGTTSjStd0dny
oAaGARIlEZP8zM/vKpaDGEr2hiL1arXBnAyt1XgW8n5NDFVqno4elI+Hv5/vSmVxuKpB1VnHZEz5
N9q+7aySUfQnqc97xnE/5tsKNpQHxxt6Wke0/jo3PqcyRC4X0dSP613sGT2WGxQ6GUouu7g5WZlf
L+r9oZ/aExswU+MWtnN/P6UR6A4bF7Dg61fRdtwb7/qKVOPnU1+8a7I3UYynWrOIdQOPbnywq3fN
I6I6KjvjRA97lpwWgWmOUNBMKsI8DDc/AYJWZrhpNLgEnYJRBp1geqfajYkQH3h/EUUHzdqI8OSO
GYivCqotGOk6OLrYsstCNpVPJiIYvGrkDo6fKUvgVyS7rqKlJmyt5K7kgFEJAjbsABMtNPCGNRXO
ZwB0eXhfprWrhN2mSZM5v8gJLPNR1Wlfa/twnOrxRM+VnRdDpzuel2UqO6Vq3Ej0y+Kwmv76fADV
OaAQnhIS/hykx1AvxT5qo+XRw9WmaMZWHVDZau68EC5344+l2v8UtfMiG0td8xpJwpJEJQg0wM9Z
N8uO5VQ7lVNVpJPai1Zn4TU3H7tGWDRZN45aOuKJX4sVo486a17ZsfWhwqdH2h9/4ko70auDkExl
BKV5N/bFkx3ChamFOWVRU2ocBcCv0Lroq8E6mTADEdVnmeOVoqvyP1f1vWT186SIxr5q7vIomNfJ
huwB6bkns99bGa7Jp9Y5QuqsjaWU69v+HM80lBWqn+OQ6wEN0wfMUtqsvGAZlyvaQq10Vp+RPMim
41tAaHPxMfO9ra8RWrbV9AzAIQZVfKw2Vg/IaFfUu9yft+ZBFYTnuHihqFz6/qYFRypZ1mtCMuXU
VpMwpg2yDOk7hq9G4s3oVVfwwUAY4Ltz3CzOXzIEUt0aiQF1PDWbySEYtyia+yl01PO4DGlWp0Qu
nP2xSrOjetadRIa/DUWgoLYZUN9ClqHlxb4O6GJA6BxCLjp+ajQn5xs57O2meVLPd55wX5op7Goz
WAz/QsjaUco1WJYfUzJgJv3GZbEJxCfVpwAJ5y4Vx/67JKErC18FTRrb4/RMs24ID+J4V+E5TZc1
GPv6kA4MP85WRdcvAnCbxN548dBAr6zK/D0P95WPi4+3bhAP9/2c/xodAW8UZxBRac6EIZbWLKfu
u9E5E0gyqsnUFyJ7+IHnv9D2l4QcUQA/83mDvHoAy98/y1W7TLpCsc8lqjK/Xhl0l3qW5/69uF6R
JrLMWBImuaSsyVFdLDOpV0vnyIx6DPyMu/YpA6iNu3t8n+7P23iUrqC8qTNvfHrKpAnNpf1X6NGU
4gimcwLt8DAH0iksKcMepxgpH27c3HDxy6mMrR/6K4RHnOoubq4LsyzzKyKYxVCoEFfpiI4zmmv2
ujuxlyOUrnf0cN7N6Vhx7z52/9XOgzIRFz8S5iov6udSEpqlQhid9IvInDCDW7Tl1EZt9ihQXw95
+VUeH7FUCSUN1/N+SueHAL3675fA8fXaWzAHsw4UACbmoD/vQhYMvRKVsj88CNN6/NSAgxhg9qMN
TKLYBUYJz83uZ5iGoy7q6cWfbupthDqldopn3F6kKfg7WlM8m5/TNUxGlNOXxj56XAN1b5eb43wD
Ve0grD8bCIDjCUHaGvjoJwZdy9FzDsM1ni3pwQcvV9rPc7KP91Y4hzcxHzEc0hkH/JHAioj62Ji/
zs+Tu4SuoY+hTXXoPlrdZfO70J3e378eZ+u5uQBGvpPp/EQVBtgUohytwEYzVPONw43o4V9u9XIM
6cTBuk5SUjHVi29YVHpRNHkyYF5BQ8zKcQ8USHMFYlPNjqct3dIgtPfCkm73ST7SH4JlduDEZ23C
/WmiOwat79E2WDaQhDjwLPRnHBZ3RueyKy5OvC7i6Lv8SdgHm3SmT4FGd5zk3tsHUC505isOpkVT
zPB4DScAEQqMjGYxAMr8OwVjhluakSFh9etxMdhWeVaNmvPFWcM8yXp0ynsgkueJzoEJxIxXjcRs
p57WN5tD/nXRXl7N0LkYtRcaNC8nqBoW+rkv+n5hKA+deJwqUTA1ON2kDFJLT++Ds+a2xCC4optW
O+t9Trd1uuxqhTZ38xCleBb46jzInj3dLelO9ky4jRbn7jstPM6aCipyBgbxtDPIkfdF4hzlR6he
1J5zfi77941hTc7nblMamLvlvXNmk088E6O07lmNvXlLFHTWwNZoOGdovAnPmHRHeSZX1UTOjbEQ
Wls6FlmFIP7tjrAmEONWxo1JPKRGf70nU0THo1gSx5Th77+FsGKP6jZP627RQuuwIEZRJyJLmMU3
RvvVoyZpDqzOZaqseDL+vFDsn8gWm0p08NcC+hQYReZGGkESuLU2X6m48ftNpHCsy0O78cWVArFq
dDUV22WIAqYCwY7oR/jgz6ScCTxloX5IEvwFatpljzy6nMr+kwWgA9MWghl8i/WpBd2+sKUO7PYA
04WeFiqOjzWftSorEAznT3ogZ521OdajAqYDvW4J3g4Y6cHrQw9TUtq37BY/vbR+6l9lNyB+I/qx
CmiqN/JXV0953x/4YmYJeZ+3eVJxLHgSv2oe8NC6Y46ZIMo+gVq6nARMy+6/BshBTQU9W+3AvY7/
3g2uTW+kYOghBidDKi0/v6/RWHreqVq4NOBHAb3UOqdgEWN85/scPNx/cTUcRf810lNQvDgJ1WLf
Cuf21C7jfnbWR2UxN4/TY4XpAGYXk7+vdTUSoTCP4RNjivl2kVAOa5pphDOnaBdv1uCjXDYj9yn9
WqxeQhud37vxskRlkqxHTmQ705379+WvvFj0AcO5VtSGXMlFQUXIQuF4RJ+8ZJ9PgYpnMhDbcJPI
E6NhxxeyG4977SzNBRF+DGIaZBjDsf7bkqBrZtJbUusvNXNSHdcIzlxApmb8UBEwJpQ8KHzEJ+1F
xE2hll44Q2SIboa6glqlj8nEon840jp4Ulvf9x0fPCC2FX+/lCttp+qPm7woj5h9W3uhHwRLvaNX
Zs2IC+NtlcKIxX/8NO/hpIQ0JUq39fBXDuFsYTJaEWx6cWC8GHqqHtdxcObQH+MzQWuKM1g/cPiv
XsfA46b0VPfw4TBVfVcmj8/q+2iy3fsvewaKPXp+DZ/nYEGPozuO6bQe33gr/yKui+Wcm8NSFBKC
iHLnYjlX/OOxz4pju2kt+hKTGecP0F33cr5l32teq33wXqjTNtnxXqRi1NLxDrZkKh3v+tPWwhzz
OSGohqU87XdKgFXFSYM0xxGS3tp/xCcD3nOO4gmM6kR9L32bgxZoTnLTjvWCPahgV5A5z9M6WQnV
AggnU7/aNlN9dGIPdgfMx5E+AHBjCY1ELrl+XGRG0ggWzFgZ6Y8eFvEURJ0k5wjuIuu0+BP2X+3i
0uEDcg23gjiOPo+LWJnp4S5+CyNcP/E98CGlUM3asxp8dvsbL/bXR/+X41GZDsADQHdcTMJAj6nx
pkA7cm2wAjoCehBnGlSu2rAHWwEAgU638LIbw1wZVs0f3/Pndf8tTd/m4rGw1LPoFeLhYbEiXfmi
uIejc8gHB/a9OttvH+2ROB5hATLQS5qhUjFZ3FrZ/22YlzfBQWdwjaXX5JdwSI+lSJP7oCUwFR3F
TeeqGx6Aodu7ZnfjPQ9b1V+XGv7+2/OmAglyS/Tbg7ABoQukKHkEqOs2iHxx13H+vtqvwhgv1xxW
dRXXbbIDF/kYPRePol+LzcEA6Zi4xqh3SruZ3ir1/BYCmDjoSWyNlqGQn7uMRYkiqrLwvGYI7PFU
WwPdBIs12iavdLQpD+X8lv79SqsFq6OlSibyDZQHl2fnwBDFRKjiduNnbigd5GofcyW4sfG7YD7r
EAOPYCByKFH6NlIZNeFdpU3C0xZ5wt/vWP31RTmeMmZQkmIhqPwKxNNS8cxOslSqj+S/8aFwX1Tn
DX3N1Lffgve3fbtAT4KWd9ttQUvq9rM1IR3dr+g6BFT0OFB4knvObNXUcG8U2a/J2Lk72C0GEalO
A9HF1p4ViRAlR0nd0IOQbNWcZKONOUc/suoRy3qKakPBB8Sta0J7p4fOOKTRPX0wW2hQ9SgOdtH0
WiTBKKzgrIq6rcmjGmcEgKgMKiwaD1I3Ps/TT/kTy4SQhmTTrlA96ZOj5lJ4hQ4edvMAzX7uiEg6
X9Rt9oZEtN7mwL1AIwKHfoKUiUQomCTdikSrFszbZBTj/IeFAei8GJ27+ejfibndriQciTbJa7Ym
LK039RucwgymOtmsHQxpa0liLV94L90rPgvWgmWWxTN/JCvb7LsvxbL1wiWfYyBQY7MnPTi05hSv
1ifswhRcd32Hz1u0KUEtYQ5yHOVgJI+2xW6/Sj5b3GVcSur+M67INNAii/UR7B9vRCjXIiLyu0N5
kr3u12IcRaFslFoqAl4bmeK8TlewYBtVssXjKocT8vcIln6t/YxgJpKhWqz//Hmx9reVKp2iuvOX
YfLoz+vTmujr5D2cu6+4m9ekjE+T89F36ampzZGZ7M7t0993gIL5cln8dwumxDRCDfJrBanavlfj
c9gfFmE6SnGvlL0R3mNcPscKYCVPROYWDjTNYEfndU5Hl427wFEOFzTMK1zvc1dNH8QXNq/J4uVM
3LI5z8Y4rRzIGeL/e0hg1GLVsfFKe7WZJe7s01/t8UywN+MXbDHwybHxaOoc8qRzDhckaOw3+LaI
c8/T1i4W26xz32mN/dznzni8eTHen46jBR0Qrw8nexp8flgumC9YZANLLgFlAJjcxYb+qftabcbZ
3fCbtsZou8QAYzuB/vyJBBUblgMb7f5fIznyY39+MPZyw131/GgD5Xu/GZPwpJYV3+8P6XQcvyBE
2O8NunI/+Ict9zbeeA+UHHSbPhTs3Oc9/9ybpc7WU1zdNURMbeMJpoGGLTiQABe4V+Cyslk/40vf
uohPC46AI20+elQ6Z0Z+bzY5BHdc5m1jQHZwOQMYtU32D5D352f2Rt/PO7jr+WPZ2Y+TrfxR24PL
EQxeMtP5JrMrFxHUeLJsQ+Ch0QMCO0da596UwtEyiJ9CChXK5Owcn6gBY992GoPGdgFZKjvIumd1
3KDH5T8xCzHJQ7wD84ZGBzQ0K8ft/FE0J93JwW/PtMvXwg6m9/A6wb2eIc7Vzj0Yc1QUaCyoh+3M
NeFYhaXPWmApG5U4zQnTpl22CkTZ6eDWNrYOCDDkdbrAaBOEsF1H9oOiuDm+gouhsrPPLMriUBjF
Hfnn0+hDXbNseNO/J8D1Cf+f4X+xSutl6glJ09Lh1hHj0UNg7nzvlbPHGXcE7cZ8v5aXIyCQEIL/
r6Ds4mqlHhZ10KThPUCBOwvT7S3OwxjGAstkgR3L84YOo3yE2Zb/Ks+lMc8/GGSeZxmRdLqox8mM
afQ/lJ1Xj6PYuoZ/kSVyuCWDc5Ur3lgVwcZksIFffx56H53d7S61dTRbo5k9XbVgscIX3nB5kxeT
YzJQhZrAAveUpYYK+nQXGOvSVf3elVDgFazFDCQsDREUfsH2+m/5o+LhZf+Jqr2NPZfgYC1vP8y2
D7HX3JjXv3GRk70vAFAK2DSJtWvBLymZ2AjUvKYydrp6ZUFrlb32wvBsLfzVC8zdCnVd6z6Y37h5
f7X4/wz0ZNgaCIIAewchKVwlmWd9n8+0fDyusPzOQSYjKDt4J8QHZvMCP6RTpOFYTiMqPTlqi9I3
HZQ+exXaV6VWrPA87gPxiD3A02x/WtUGKlUn5JG7k2+IKXZ6ZBqGeA8XfuhRGFemhEVClpOWQD0K
YTEmwZB7uXHwmkql7YGjVwcKSTs5cowZenxZ6uqL2bXrIX+OpXwt9Jg8yQX9FEx8kmwlCW99ndmx
nPjj2c2Qxm2ad9n8rlR0qTQ0tpU9bi0Jsi9Q9U/HPjT4wQTPIP2lK2pHxIEprpLw35tENKaC8fWc
TtehgrKgCi/wKvlrjtqlA/sInkxX7K5C+up8T6JsD+Uj5Vj8ohAb6R7AC4SG8jzKtLtwq5aZz71g
bgpdpL82bylbJX0V7kfVnWqkYg/yWEQolDxREfFzMFEtMThC8jDNVrN6Gx/wQxUopiK/nVRn+5KZ
G605PTV9HV4OimMm2UYfxC+50dbVGUMSObm/O19Mv1EOkYLHhNKqLz190EZeHPhXqYJWf0R5NFXt
qnzpUHHRArmINCEm5NhxYOvay1GhvtZX9nBQsH59nb7aULu4pVuJkO2wbs2QH9OM0xxZOeUSnmYL
nYNz4sQWD3WVrUThHWjT3Myq9/acbdJcw+gGPfY9dqsKV5DKYa48zKSgLB7TGEbR8VXC0lBqlYch
lbd1K/NHoiGr3wUMv6rz8fk4IDhPcd4Qn8yB4Ke4NzSWkrmrtBc6jXnmn74vxwex0wDco2smirY2
VKEim3wUdsAsq5BnHunTmUEr9SFYcTaPezRNtz4aOCIeECcdNbiPIuJxom/Fw3FVGid/JlRuNarB
Pp5hI6Pyh/Qw0ZPPgS5npYn+uM+CBN8zcGgbTS+94Ti+yHJzV8IhovFmn0ygn9sJRSYhwzv2gLZp
+pldcTeql7UpEBY2GymX0aXWL+Gl7ew2p/k3or+6d5tzgfebJm/7Gca5dYlrR7KqZ36dN1SPereJ
UT/AbnB4uRAXJfi6qqWXpLnTYvNb3yoKTmfG1fqXlEmTiWgN7tA1ZDa+lDMVnCOtZWFHL2l/+BJQ
sa6XqfB5Y6v9FY9RXiZvUKA60wAEccyT/JamNpJQDiRZybo4POn0Y+oVqDUZIJggPmXjpi2+6Nbu
CashfGfiw79Hl398z99Gn86B30bX9nouqvk+wcWM5KP5QkDRFhowk7ild6hiJwjtVm3p6TqmCHvT
7XvRScQn4/LaofZrxGsRgS69RDXlaOAOiBUD2l2thtV5VdpDXiBYEdtGUm8acfGRnBWnPZ6XavE9
zDSrAUhcZFF+flKEh0K5oaX2N6KGiUVTC+K8LqHpdc25PFXxOdHaMgEI8phhZCFszuW6yqIC/We6
8cxtN1uiK6zj6TGR2NPdv+f2hxuRB5DAykOIVCCZXn1ZtVPRzxOZ24GzPAMf2BzQLzvK1kxpYH9F
evpaIVS+Rxf7iCy2hujHQdPmIlfBdHAYdKBTHUFl6aUUX9uB4BGLq2m19+ODIFU3tGR/eFxQxTr6
S+gb8Li/aNq/LYVsprV1dzJ7suuJEsvNjecbaCDLtR4e/sOKvTFBPxRN/hjxaoLkWSw2w8zod01t
PZ8dwaa11Sbu6+tuR0nK2aThU4wHONEMbYfS6nGni+zAufEU0xL/c6vz3oYE8xI2myRf52TonsyE
LucpeGvBnSKW8E6xnmqEpuwocL4761O9Mebfuw6AJH+x86lioGf7566jCdA39TmGOyeeHxDvgECE
b1oubtNcffz36/0wlEqtTaGBBfOKU/jPofKWA0YWS5AbxUdVfWZJsMdrAoKprNz/e6QfNhxldI0I
DBKcQlxwVXCr0H9jhi8g4WdLkRAfYhmXe6HshgQbBozOShn/5+69PGK6mDTby1l/TUZJtLSbiI8f
VpZGTAiHgyrrtJr/fOuZqo1HoedRejxJ8ZuM94sKcDqk6ympFzl0blEi/25KGsqvDqEGThEQtno1
0amkJ6ZcSrNVr9O9MAc81Jdi4h30jzxJbQFzL4SQivTGKferqnS1eqmFAZyg5aoAIrkaVpZmSWqe
KoGwm3DGIocNgc/f3fkL4A05mHsbNfwtctb//th/NwopeKpowlERFAUZWtKfM9yKqsBnncZ12LjL
faTZWbDz8/cv1d28GBYS5bChAvTRQQFtb4T8fyVxUykb0r5Ak1nV4Pf+OfjpUuv1eSyKVZf5x26L
t6ohfp2T5aWkinHjivy7AHo12NUpdegKoZC7qlhkTez2cWdhLq3ny8QzTu99A/n1THVMP0B4XCpZ
5+pgvJHk5VEOCtbiexTD/z31PxfyoYCqAlmWSRXpz7c/K7Omq9qi30HAcLyKuspordXFTqYMelzv
RKTyQAMjhH8f9Xj1Kdb9JFj974f4m+gwzcp/H+IagFimp6GtWroYA1LwC20L9jz4mgxZRrAfo8u9
9na7J/VjC0OaBKTYZQZL7M83b6tarqEdc2G4o6fYuL06/5HeMZ1bZNu/W5e/XvC/Y10t8GF2FoyE
bjgb65U61qRKDA+l8RABfwhs03Ewa74xpz8u699e7+oAbc5S1kgJr4eQzeq8Kddm6XDj4+uCVRxu
IJpX2g4Ggsnrzc85zdz1MYLQ0P/N7FWhQi7zSxen5mW31IPEw/3Nb+8uT0f7lmL9T1EG6+a/A11f
fUV8hNaXT7et8LUL2+DrP8qAVDCmswqR0k/t7sYd+GPX6T8lGPrQnJRXb3ekGoukA12nZwp9WCj6
GASj3nIJmuAmM/mHcIIugDC1gUAnAcj6c41WrXTaNwOdoL2vfCGd5xbWEJ08MKNbtGKC9CO9cR78
zQqYVupUUP7fhuLViLpaEgRP5wGqi3YYpvAyTS+0zpBSF7il2xhQBtujfTOK+SXQcrVo/mhGXQ2c
FIWeDgnNqEskXRzZ9ONAfx5WqKAWqZ9+iYoPPFQC7OqRog7Y54lvymcLjNLBmiRzcHd6qJd4Mfn8
UzQECHRPrdz774NstQ916swU5/RqhpF8sRHrURDgs4SVREeBLhPpXyQaj/0tTbXpNP/rnSRBp+QB
oUq4prGMs1zI9DOfDx/gVUkB0vmapOBwEqHHgRvGy01C8V9draml99uIV/fLvswPtTIwi/Xz4fHs
QJE6KuhDYgS90Zd7T3tRNuDbajd/O68OAlJFs83nLYeHny65Px5iWtW/Bf/DMT8Nh0q+7B4lG2tU
qHGJS3/ResfAUniIwxdxidrhLXXKv5lh07urAFJEdgsdzasVVHdiPmrN5YJwDCgpjDJHx6QQXmCs
ab6K24HG8NFVbbR9A6BSN47bnyae2qyh0FAkV7wmU+6FLm1Ppd6s5Wap5N+I6I/n5aSG1Pjp7KtF
4vEsL7XLV36rNS3/cNAbv498dYODAtKOxsmgtDCXMLcHZuIul2fArXsfre9xohHhvvRRu79o5bWF
w5vuQ2aaw8Gwv9GsvzEVPx0hPJCJn8Zk1UAG+Ofnr06VQWDMdygdpEMQ4k+8HKlfbYFRFBcfbV2Q
984vTwMfNMZODC/2cYlfOpKlN77K9MmvN+Bvj3Id283ki5Bm5XjZxd9lqLiyAKuqDijB4Ijsrsqv
Yo0jzb/H/CGIViH1mBMsi1qI9Cvi+m31l6NwOh7Oo4galLPkjphiKmhN1kfr9hip+Ss7ipwt7nf/
HveHnOHPcacV+tu4KQhXtS6HCTVA+LyMwSTjnO7t3VsKb9P3+3NSGQhInTZ9ZepaV2eMfqBlre+5
IpCs7iydvpVwL61fpBtX0Q8X7Z/jXB0j5lhqhdTI8AjEg99VqyzJvaFwM1Ny80Zzcg54TfuKM82V
s+wGKUb+6SXJBqSp4jPh+K5mc+yqAyKUB2752UccVFCIn0H0GZbx1i807OrAntF+UV3hQ9tVPqTp
l9zZUVWnM5a6yKo6YlSvIDGo5zWoKurHOELXK8M7vcberQ/yw6dHBBVBBRJzLho0s64+/SWV62b6
IrUzW8fBTqfOke1Ilf69xP6eE4ah1SsjagD9Qb/6IP1YS3GtMkyFkwy6S41XYl68uoUS+bvKwDDg
1wSomJOHw9XbzE4zFPRzLdlJ0fvpXvvARf5GcDz9hj9XMAnfBPlGsk4it78a4Qy6uDeSpl1f6CIq
0jJLBBceYNbcOn+mVfKvgaZX/W1PGno7pv0oJztjWS7aRR3W4T6U/f063qhR/f9P3xEzkFXABypk
Q/V6zV64CMSLUsncBLMgs7ABg8PqiY53N3vkxNssXMnDqMQ5+rdTuL+zKVBYk47Q5NHDmXC1NpA3
luOLjqgI7UjUobuvvkJfTMQi96463J0I4fCUg1D17xX5w8qfhqXeg9Y7t69+dRaV+VlvjnIlLHun
x88FgXC7WygTKuvWSH+vSujIKEAbtGBN8S8Eo3LIAFwcEcBCON9NPs87COPO3hE20sf+47KocCuE
veHcut7/3nMMS+0JxVANrb9ft81vK0jW8noY4n6YJEPRq7CwDGjbg1Ue1/RgM329H+/+PaV/7w0G
BE4nyohnUg26SovTVhz2dVLS085d9QzNfY5G7E3YvfTDekF7BvUpKN5T1ecqWKuOF7MVDTRgHp3l
zPK8XWz5d6lNQgzHGsrx/MZt8kOuaEyVc2kqEk9qtFfvVap1h9/DGakd6tHJ1Eye+n3W5sO17Qc7
XZ/87/njv6fyh7oGYxo0sifQK1Hp1erUEb8thaYWQGM21qXQp9mU9kvpMrgHSQ60+GSjqj+eW9wi
4QnpBqIpuWGn0iloQKDGteH++4l+mnYqmQRneIL9Ytf/eSCpacKZJNWTjt2SwCRMcFwKn16YA8Rg
t8Gt2tov/OmfByCddGC/KpuGg0GYgtfflm9mVufk0DJeZz8u5zijPw5vyxAJ2oUYLZBhcF+i2J4s
7r63W+fG9P/Qj0JbWYFkLk3w0L+0ELOLUIE1PHfr/RCk6Ncdfb0MKlC9l8jce4nynSVP9f5FUipL
UkRLVF+HwtPH94PyNBzmPWa8OPxK/unsoDZwkdz9aVHqqLpjCBz1xV11XOuz7zL9gD88gFk+u8nR
r6Qbd9UvDag/pxCdZBPZfd7iV4nuzyncp3V8UYaiW2uppSEX8STL9vFZoPIs28orZM1v446+dDEH
I6mjIIbcA1h8q+rtXPWl83I8ewpSDWhE5LZ0hJ/pJI8iwLn9eydYuEonjWX60uCVAzGx5u1X9S8P
UQO7IMP79/L7IaqCSgM6nZMabXhuiz/fRRqGS0Wjul2L9/XMHjQbTXrhA+CT4lxoqw+RNvvEy0ss
HP6DdpzLotuXvnEBtGdLXzFv+SzVAdeKCZpQCYciaEoX9Evazps87FM4VDGoH7yNzy5EWQ5KqAHV
rWv9hxAfUC6yBb8OFPRRr671IoFS3l0adlHrzZ9Hb3m4k+x1T7MHmv3CHei34aS9ervZX7rO9QDr
kuQSk4LzR3pJudpO7LK0KGJaEXm9RbHkUr/u5S8TVku27BT/3x/rr6LlNBgCDYSTVOan5tKfH0vW
6kLpEgRVZp0vpAe76KE5g7c/C8AJyu98X9uG9NxBnrO087ZuNMuQwW81OcB4ITjjBq0cNq3yonW9
1QmmLeFfrKv4qWbGjUf9a6dzfyBoRpsRtTjsfH7999+OmZisXEsBbGwSdE1AAmp3J+27kaMTmW8L
YuFiq3fy0Y6ju2pZY1ZhRHrulJlbm6sx/0727j6gP12nIQot6Wbs30pjflKt05fRvOmLEldPW9Mi
bT/XDzceHZgk0/j7/ubZRUSDJ2gAwaguTxfyb8+eDKBc9odE2KIHKBUurd0EiMsuE6PceGjc04Fq
FVarAErjQBgsIQKxjT1eiLFM/Vz0hFv5PJtIZHhihwUYQTd/Poxg4uojeDjpG2Un9gUI2jrxzc7O
O1ca8XayYjEcgIh1qheXq7j4PBdWrYIhHiy08/bKk1pGRwGOppI+agLqSpqdpqsKKyn7ggt3uwLl
bQNuwTtbkYAIaq3TyVjUOMOnAdBi9ixGmuo2u1TG1882kCC0Di/YZh+pzqh3jeqe74BHia5mtSfY
FaYlg9RQh9eX8+O52qiZGyeumXD+orX0rJlrdXAHaaHqjiz0Nh7vuftQkd3uHengzKQSd5ANNkrF
/7M5NH0c9hrZCKrSwDeuwlqjFwg+91W2SPZL9eAOvO1xRMjnFCnKQ5eVt1bDdABeLwaZDT7p2+qo
G103CrJhUA5mky761k/4FGiTxc1Dqy072LRxYjfqV4nW0WWZ8E3/vd+vI83pVRGrg52osoVU/Wpo
9dicKw3O5dTmrCiXSZHwXc710s8TDR/MW29KxDxN3vXLwriFDmRIki5de6uYStaaldgUO8lHT8hj
iVbffePCnMKrzRdsIuyP/vP4XK7799S9rE6ffThBfaEQWdpLgl4M1mar+K4m8u9BpVKPd8cAhJTP
WmbyVG941L0yNLbIHnv7CPWAZe3sXaKtUF6PXnEHKBUDrMGVHcl9VkMMGV0tEp1D1KC4dQxz4JW9
czzb5nO/yEEXz0AWXLbtx8Ud3gRbteSQGlckRUPuapljRBPludxpGFaeGrt+As+73cPfEDZ7IJaq
a5RWPjr9U4Or2RO1bBW7tfvjcwLG/7Mkd2H3+ca2BoJMTSzqvcFVgzYcIlp/jzMndlBrCB/BmkqR
FslODER61y4Gt/GL5eleDC6v5nsR7SMeWKTw1C1xmnJ7S3ePzpewzp7j5Ug9VLML+wPwHa0E72MM
d6WL7bY1s6ZfqLqnuYy6Ljqbmo0A5DZe8aqPWWYlaNvfwX3f+3oguPVCiXh/r9seqXtUDynz/jVG
iDL41LgBCYMItsu5sbhgaj/XLnb+JAu28LlfHJZm6SJb4UzS9t3XODeOuHOW9z1Rl1UoFty4+v38
3uI0lduHJbO46NDuBwa+d+LFF/qCgbEQ7msqEE/mm7RBatBN6QAAN27sGR2ChyNPSnzn8KtDFRT8
DiC5aBNuHFz56Yy0lYyqlDtTA3WcS4UPbDcufKgvWL43lo4bxWMWQVAIM8m/EGRxKB2sFm/yfm4Y
eEXYe5TkT8EhDePRLc2HEk3Hzi9OFsLzLTYB8fKCHESHOio8eRMAp3/IHCWxT4lzGrwOw9DL/fgh
iFGTQa121dYHwA5E/vzcCUtQbCXwROjf5XaoPaH2+GGg87BJc0Q6M0KLsFC8U2eTBtJAuIdZpq5F
w690JzuGtUwnA3i0fXgTvrPe4Q58Sz6FR+1RgTFRR+KO6nRT+IccisZ0GTTo4uMAotgyUgVR13iT
gtqHhlKIEOaSgwpjlQZ54o6dnUKvCEu4wx5RPCvLiE47AgF5UhDHtAOG6xRulWereIP+kWjNNC37
/KuttvsxrFsICnY3CRi4Seef9kuoADGwQT3sxtAoHmeHhXYMqjQyU09sfd6Q11DImJoF7yyLlqw9
lIwteB0yO6qdQiYhpIU43PsgogaKnivqN/9h6JVfRze2z24RIubjtfTKchur1S2W3Xb8wgvbxkp9
6eYgzOhRYNcAzMy7RHt0vEsb+/PFbHFaHjwd8LqbuHv+7CeiHtE0RgdHIAcQXTiD9bjfNu4n/HdL
/m5CkrjsvkVDnWxiDlbUObv8J7vAWiila5cv4CuwCGbrQ3B2KCPclwyr2iyTaleCom+522lRDJaB
Ux2ekbXzbQT3R7vBk0a469eFWz3JhVc+tEgi4PJV2TAB6OAcCTbTRYaNJ3jQgHr20T/c56/tNn1p
32bQfTzJ6ULSy8Pm6TQvXeQnvHF5Xs6cal47kq3OC3Qdurn+WTrZ4+Vb8Md7baXOLGNVOp0r+GQ9
EAr4tpv8aOkeina74ZWfszo332QrxRfXg2+Gkz1xifeDeG8sczowdagiiQjoc4kwkrCqn3tY4Mp3
vlNwvd4dKps9M8buRFs6hOn3nj15tkfwvqCuLWRzLp1HLan1ygV+DjskRg0/XnUcPdTqXLSA77q7
4QG6mK6EB9qwoIVFj8ioie1yfXKqJRvPLZCjaJ2KHoRoGd97n693VxC0nx1ujPeD9Zo+Cr6xqh0t
Or2U69ypQwidjuCi8ITz+cUW7PJzT3m3sHVXXIWze6ZithYh02a0mk+PCuFQA5o+8wu/4Gd0673x
Adc7Cqep5GL2tyweYi4mPw7FCGbSS/40bPa79kl8EjS7RLDHbnR7/9jvrRZXY2E6diguG/v7DqOR
MUDDsO78usa3VXoRG4j8PpoM2RtbzwQ9mdmz9Wm/zjlLv1XuT91h5cSVLYKPhPlhm7Ebr3hmdt74
HK/ykM06u588Mgw/M+xj5yt+iTtbi/qhleHJqM75owfzPs/Xxd49cAOhf21aDQtTnZ9j94L9Ga1L
bsbEltcpxzAdHiJrAViUo76QgPI/6LEwNxrBws2qjZFidE605CHPwtJpPTmE9SXOrMvenr1A7/Dk
9QxCx+CXH+dnMtz0EXYQya6w0qin4XC457RLFpx3+saA1sq995LbAlAkDjC39+a1rdr3M29aKsO3
tjWpAz6WoYnmy8d+mz32H+O6co3taTH42bv8me2xH0lCyUfsuGaJgt/sIvVjfD7uxmfIdQoRAI6D
O4VeM07Rbof7gYefiA9iElPS9+pB+RLQCq936Uqnw9jZGew6KBgON8VplxXzjqd47vGk40x87iLm
D+i3+oF65t0hwGobE5i3y/dpcQwbl2Px8Fg/G1ssauRnxYcgra5bzGJcLKcsHMH8Jkrx4vzmE0wn
RuZlnrmomKZvgw3/fdwN30p0eDOWvWhJKtG0rSKl8CHdJQshMnyZHhD+w5aA+UwTqevOMkPNfeze
O/y3IdIjfr3qvX6NyvhLFUirLjA/VXDU9/1GWSkr8XNvp57ASWNg2h2vIOSsDt7Fkq08PNwp/riu
sbccIjPQF0lors0PvF94W3kdc7mtVfRaPpKN6AmRBPraNgPD5ahY8csibak6HFcNCqqZN7xr7w2X
c2uPr8Z8tknvc4wML2HrH5zkofUGFuBAZIcY7qKax15jWCIE/+0s1FYAtjUXY8BIC4zg6H72vNeA
o2ZmCT5aYZtyIfkH5l50Gv/opfPuAd8pAjINr1cfgEG1PAfiPLnPHpAqOpVO/w4y3szDfGZPen0U
lxfFCjUVqBXat9n53WP8Vi8IhmL4luRblEqqIH6Kn1TJnqZRxmLKm2g3Od1YStH3j8WKWJE/meJe
lqE6hG/gw2HbEGKddqQ2a3E9C6QoXWnfY+KmmkW2DXUnAkF/Qg73tBFQ1RN8hbOVtRselyThznHT
vfWe5hdvcXAOm7d4ZSwvW0DeHkomH6fNxU9aO3PPC3na+HDwhok5ygo5f3Q8DScvcrInS3uFjtev
1Z0ISQE3ITNMkMGxxND8LFzFR1E+MPHR0yIQiAFIcope7xLcNME+n+2zYrc77VvmgKlYi0Bu9/7o
EQokm+yuD4uoYGr3C3kF/14Ju5fs6Aiw+ETn+ILaZAATIfnIAkWzpNEtDqRWntj5fe0k8mN3usez
OiYOWVCuC/IFhFd4DN03WFDkgk5O3SBnEvTlliihPywugt8IfjxQS5prr9K2ieDf2z3wyWUSolH6
TfY8ulnsUTmTyFIBiJwtpfaIQ7gC3BxpNjvZcqF6BUsNzES5y4jvz1wChOfITNBXn06EkzO4mt8i
Pq8tucUTmIuHVbHi20VZgHzyTvMR4oiUVesJdssiKL4MpwzaIHsw76QwnxsyvMRyHkf8H6s4mt1J
G/1uplvi0/mJGZ3uKufgksyckS8j7pUXOiWBCffCCSPTb51IjsB8X2TAVVJ4ete4a7YYCu64+hTI
KIZV1Tb3JW6zcuzL1U7v7At+U5lTsTUlyzTXBKY5yvjVVhJ3JloypjXX1LlycrpjkNXeRYVb6MVj
0MFOOYRD9U69VMepl/zhZYuLlAmPSQ46yMGmV1TuJZDDwj0txOfEVikqPu7VJ04iQOpWFqG5Cxzj
a7M5eurTsEznxR1K28ALJdiOR+ccQnt5ZsL8clc9pm/jB4K+XDQN2AGI4YOjfyaT3pXpC5xk+kah
sfXADcT4eWWdCLaCwpvRUjut9Df5TeSOTdxcjjIznBXxJMeL7Jra3TUtrBBaUxb6WxekH63sWV0J
9yWTTLN0MdtmG5y5lukagNBxaSD4hY/qam83AbyNx8HgHBMIxOH2fHdke43HydmRuNaOefIOmpeP
Xqx5GcXUdEECxj/otaMQADBltTcLdFyGRhJWdhAeSsM6syubiCosPdOacr2LSzLr90G81FcZ6Rzr
w1cu1n4Xc+9YhgN25uS0YYoIIxfQLDBeiodDlNhsPMEtWDcZfu5ihGazg8U8hNttseViX7Cf5tMi
4g53zzxBSuMWKRCnR3M75ccjgiUpJEOF+a88dg16z1a1rdEafhtZjAiG0meqbCWNWtmWsVNmh6WW
9GqQd3EZw/feExTYBOyn2ulJTL5PmZ32TqsQOmWBCRCmikL46aZiz6YEwRaEV00I2sx7R7J5ZJEi
8MSOxmDtY5/YnPJ9tRRS1JA3irgrck794lE6OcYrOpm6FiQG+HbXhJoENIyEAmG3AQWOIEEk7PKk
EVtnc2l7icTaRYJj2BrwgFV7FkBK9pp5NeeKg6hLSI0ay7Ox5P4PTnbrdZkrrrWVBpmYT2EnC2mJ
3eU8c0709Zp5x9/Lbe1P/pPc6F6OJcd0INSIPk+3O1ETFZmOK0+IxjV01FG10YdkxyTi/PDEidqv
L0Agd9Wect5UkzYKh7/rPNoGdUdPd6Y7+Pg1BLm7f4YIyIUhbSvuNSEQv0g1H3HoMLyji6ijzYW/
4uw+fMOqthNX+JXCIAe95kp397oFahw9SVt7Po+24g1h5sWOGmJIh5uJhNY199MebwDqINKyYXte
7kwW0F3xdlpcvpsKtFpi90Hq5oTE550WoeyDA2b+sLcvW65G9nXKGfRF6B69Exrb5jLeSZ58gu77
NVra2+WxBuTK8lno9vmp8AUO+g2X28FSKMJCWFmYz5rdzwmdWZg5cdeouK1nOg81iRrgPPtoT3Oc
gc1Lve/O1nyJ/RJvC5vQgqmE87sacHibBLuczC4RRm+D1FeDZqkGadC8YaRu8EWpIzU0BSDDvF24
OWVL8/dUllDgJ+aYOZpbOoeVzihIYDxfHkWvdaRV8TRz8uWRbOGwalwTjFxuJ+FhVYeZiwACVVWR
6KhCKaftOZNOvr6TVvrCJF7joz8f76A2c2WcPfGZ47bL/cvsybROHoJd7pkPLYZ8haDmLWtHiJpH
Sr4ipzvqKeQBBA3EVg/Ja07oluziuxn7PnHMh7O1lj1igzJsrLuLNyJt8F1T3jGt2f3oYbYX+yNp
DRL3rxVTkjhJhwNM6qqe6E1R23SB5Z7gUhjDUth5nO72mVVjDKlFeQhNC03wobTFe3HDJTmXLHtw
JsCSaCdzEaELDEIWj/fYFC4v2KSdHRNtIdX6RrUHVTaLMuGX7lSuECHoMy2eE8dU2oG+G+wiGM+B
SqksAceauvBQOX3p2RDPklZPqRklGx9LXid7r/md75UfP2iLMkBAAQgfYeebsWXJW/sXKN72pGQ8
rUkCidaSwTOL3yV0ddM7fs6oAL4T1AIzM9EHapw4PDAhlKX0gJqbe6D+xhSMAYU328DetQ0mWJZr
rM8R0hEElJ4+b/w4mlI26mqJ03I/sJR1rHRmRIRlJAGsQ+dT94alUpD7iQRHsfXx9Q5alTpiGm0O
Cz6VhC/3yaEy1QuWyDG8x6trPpCM1QsmfdfYR29iRB3R2WU2iHtOrPE4KFZ48djVR/LOiW/JObGi
sj07Ole/HqBh4aAm5p7CYkU1fstETkoCks1N23+gtUvowaQkXp9ZMxfrxU3uzEhbE0+eqx7FIF6P
yiQVwJbfiCLSm/6cA76r5rhaWo1dLYk3kMC3i9BHWgBXsTkZtt/OlRfjhQpbQ3VTcUs4enNx0b2J
z73XviAeuBk9bck579Ec8JEdsHC744BCvTVEiIrBLphZUbImmzaotNWL98IXWap750Naf5DrRZNA
9ZkkOSXRJp8cbRnI4NEpRRaSwBKe42eyGxd60D0c1zMu5fh+oNLSWe8IHQguPK/ZR2bAMaWJ6+Js
p3c+1bn0rdUDcr4nWMCe7AFY46jT/HJhRGPYrLjA851eh8238Tp+TNGg6lG/Yr95s9WBfUW4Wcf+
5Zvjfaq4nl6MqHqLG48IxKZYY0neG7VrwK0UK/1TSApJnYT0+y1+1Fw1xGuSY5OtCVikRwKjmFNg
sQjmzuvYVULItpHJ5Z9spuWqwjLnMr5EJHU6Z8EYirFbHh74114PAVzlz0fyF0Q2HMrZ/GXeZ2/d
Y3u2l6IzOsSEkepx1CVh/ayuicAvLiUbAl22GvYeqE0jnHlEDuAwn5ENGqvZDiC0mzswLy8PLQhl
VtYTWhhEg6zoHI64zUnjVkEzR+whRBnVNhffmlfb37DW/c69r3YxoXHh1piMwoL3GG8KkM9P/EoK
jIyyt/dceQ4t9LB3UJ3xxsBw2oi+lJ/6o0/czk903LunMH6bHk71VDKxqWQu+513R0F9WYean4dT
6lYsxXeqJW/vDYiReOSEPUWJ+znyPShIRCl33IUFxo3inTzzjjh6J71VuDT4OdOMOklAEkT81WyJ
OgPNEVGzmNl76sOne3Xeh8kLZGL9g+plu1Ds6vW8MSXyLDPo3Au7KSY8k9zM9bCGsAmyXNiUrKqp
I986hn96KV5njFIwyv+QdGZNqmpLEP5FRoCA4CsziDi3wwuhvW2QWQZFf/39ODfixInePSjgWquy
srKyBlMMBu+5bWkm14tD9O/DnnfjoP+lyD7d8SVH/Zvhy0xi54Aw53YzfgDXyP/ueYAIVNO/5G9y
xbEQ0zOKL4ZAfNvlvwnZPOBhIx9oPXXg0Es7s+Y7eDIGdXSJKZ6gcUoYRWt2SI2MksHjljiwmUQ7
AZ+iljtBvTgwzHrmDK2nBB8OMMFCsrgYfW0zV3SpD4QwV9upxfsiHodjgbkxmmW97F3BgYPNQbp6
EUZg4eXDjZwpiarCEhgrKYU12Y6JCnuPOJlyLPTWNyj0f7wCQeNGzF5Cnm3flgQTTt5MbjJGShui
0uL5J+eagsfHefuCD33jjBMYeMi/3Fd2FXwA6GwkEMAHIyPLnNcd1t3kaOKae3YmzCjlDv4eIR8J
XO34wTR7DXeOK0PL9EuzB/SMg/X6e78Euk2OUJr9ZYBpAJvTUOuBrnsTr9HKKfzhiGPtXj3VwfA7
d4lXUQFPqpiCU/yUXq+Z5bqi8zgUSks6deaD3GmROrDlS+Ra5tN+8JsQqIVZbIUrZ9hmXQTjCVe4
2aYkCU7WMBXjoz2UjmZMndojVrNeHtiZpcGX8s/TVxdTKl6p913N9zjInSgDSL+cbZD3DV4DYeFS
yIB8Y2g2tBVxHFoJHnapeorXgaAYytR50CFUklS7C8jKIx1m7AUrkTPKkDNA1xadU/JAFeDGzKfH
ZMP8HPYhxy1eAgeRxWWXqzEzUbbN7esi5oaJHU/7L0m9EhYHzRNWU0/7R9GruIuubMVu8fPhcEFe
hBddfcvu1SHbSKY9QDjPWFHU2bApwZzG4l8GzvL8au0Oi45czG08Buyo6wzqow0jH1LFrFg0kc/o
kxVxU39Zg7El9C7mtsKYZDr8A6hXU11P4LBH07SnQ1YEZuOw95r1nMvPrKkBDzqChu+NuSJc4kiZ
gEkOgHsePlvcKBPqYy+2TygFr/1/Xs+yD+9OxMVHcfSHFUmfbeH+9DWf1XdSaeBzUd4ggQ5TGtdy
HGQ76xEOp4r1vCEpoPBBPulQaaD+w+yFff5PuD7DyVyvwmZ/gwGRB1M4DKCCh5XdyXwo3G0oQyUP
qyEOYIQTDi864fUZqgsW7l+8hfPhmprg8zN4j7kBrRHjlg7VkJi/aShX+uTv/e8d/GpmzH7kltfJ
e2RYpGCWmU21rD5ef3j630AMZj8YwqczPipi7376w4K7Sebkl3PWkRbV4eU+zeZvMDTz6VC4YDah
qZ6YgknUgwud2yCWKwv8C00GFOY4vfR/FF9Lr/PUkwJN/qLZpPmRRpizhx4FtlC51DalR/4AABh/
3I1Qa9kD7Da1XbCQ8XSy40Wcm5glZBt84yfbeDkeG5NF9vckP4SezXxczUfWfYS0DLD6RdZAhe91
TOzbBk8VCVwj+7d4I1D9VI0RKMNVBUVIcmNI4e1JhjK3H5AweBNsIs6aMkALbIguTO9msmo3U8oG
zhesTLx0YQlbdiWX7fcHyg2qW+/Iz3V8YhwyJzf2H8sX6QzjWD+DTpvHiDKBAq66gOpq7fcPTC/7
ptpGf1Th/kttWK4s2xexG0kKo47D6IK5M/teXHFQisfhqK3LY8rJyIOb/D7C4qfhRP+uhUvv0x/K
6UdRxHz5syDGMMuuT9Kq9cnAgaGfw+SW7gBVHkJtntKah7yZF+DF6tKtX/+aNVOyjNh9k3VFh/HZ
PTexNYLFDvcsWIodb0mavC/AvlQer+PK3o9kNnl+oHgf52V2oBrc9s3XOrYe9Lbo3UI17jfhJzFO
sATQBRRkfJXjAObDY7+zW93Y+lU54KqQMchWtYz+/Qe0NiAsrmHcuBhkWawAhgwdl7PLx2igmaHp
ZT9dE159eQQt3tthMgFjAODiqKIa0eH7m/yb/jxi/f0ym1XB4mg5aDNH9rzIoSjgQzVQrNI/SEvH
QAXOBghPIY5NiiTwxIM9vvmLys3TxCN7PbG4gn+j1mC80OzQuZSjLJWgz0o3B0RfsZvz/KNgRTLE
WRiZ8pkg3v9RFAB/8NjDCISBqijARs+7PA27/k09PM58graDldWIuekkMKEJf0nZp/rnSxE+wg3s
wyXVsA70YMMo6PlyZNtXY5vBonWlNYUBEBh6NxhoHEZx6oLS2eaSflIBnHM22bjkX0T0l6cutPuJ
ufB8G64RWItFGSJp+SBSHp9bMPdsCb4pLTXe+qacGq8+q6y6xyG2SM29KcOX+OTytbZh33FhKSWy
p56slo+fmqhHzO6dJyPYECOAmuCYcD67ZOR3oQa+ZUya05EGjD8gX3QL9zOSLZbmjHtNPIJp8Fv3
80jPOwv+N1kLVGCMsbUi4zYUavXmYnarl/8Sr7cA8Z4mrp4zU77LcyjhG0ulZYmOJ/v7hx2nXXIv
gVOyC6s9QPU71T1zX6v+wNGy/WIVwNW2h5ZfEM1+2a1ng4GeKHma+N2QLBzwjZmiQuh0rIM4f/PW
+WTm8/Kmk8Mtd92/ZhczsQI6A4S9rFe0jLOPhJ/SfimedMvNYULmPfMQK0h2s5PAKKBogw1i5H+K
xbCAx1IXVSQP6OBuzeIrjkzvpDFIBg9Jp8/oTQOhIhnhxB5JVh2L73kI745EEo5XetnRuRSNnOyj
1vl/EftKYmMOjnxCUvXny1OYrAiABL496OV+LjNHOGOSCOZfZcHzgf7BiL3PKnbwTeR3q5eFKvQN
EEhNLiyTzaEylUIf9/ORDaL1S2E9t7TzYyMQ2yOvezrZYRyjQGPdQWC8CSygaGuY7VZsATbv4DRH
BoPTrtnc8lvT23PEzyjwoHRGrhqTqciMAs2sDqBj6cbymq3r4+dcYMMXA/3l9STMV28mUc0PX4cK
oqBj7DRd84hkXfMon3qaVy9kb7aGQSLD59MYn82clrJsIarI1sz0k+ivzGh2g+KptzgbfdJtXKh0
JDfZ3OqK/dgO7U+THaZCHUQQeyZfzXLS76Ff9PgcgQeqWxrBgoO4ymUukiAnGEDIKOdS3LN4NMLn
/I02WMDgwc1zvDAvXZ1dq/JXVFdqt59m908UNDWRo6Ag/VlKplCsMfR8P3kk5nefNKtOMl+CHZG6
FuglrC/fnruzq3yNCl/pXKGz5YL6KY1O4yZXlB/p5Yg0q9fMwFXE9UNyKpx8vnqj/uvyQ4svLcfd
1Hm+bhp+DSRXwxUOGnVH+XIGBUGdyddRHRbqoplivQmcpF6XUgQwPlfq7GYb9uH0DigbUSJAzorM
2c98x7Rh2SIfjhPamBoMw0zUinXrMlEOxVabegLZPt9HBhN+E0cCJoE26rXUO3Oil4JkGcO2v6YC
nLQYnWGF5pT/mOBidw8L/VOKUbHsk2+hwampIZEd11b3V+qio/HULOkX67p6L/yIhcFtib0vae63
s/KX0T7XMXxCYsmCJzKZR7HKSAcbU0hXGOXDw0AIU5hdswSsv4L5Y/vAC4cfJqhR71ypwlgWnk7i
iEBjOchnVtvqcrIZMy1tQYmL9ywAvVPnE9sTRg3D/3XUue0KbWL5sIpXkEvmvDB6KBdm6K4HMcQg
bG6oSMxivazHegxF/p6M98YynCXu9O1mlzkz+zZQZDh6NA97Bqhl/g21jFFKbhfRz4OZG7WVMWW1
3X2BShmf0jrOnCfg1Xom7vd2pyjQZms2gIRF1qKszRrnU8V81jY5weMi3cpsLMhMqhHAQPcmenuQ
Mb1+n5+4faNc63EeM/CM5f/N02IHpYqn3PBVQ0rVUSr4+hoiLnqXJsh3/cfX+VQGhmOfN3MU9XJH
vRThXTwYw5FL6WSXbLWa2u17mTdO97AZZTDwVN8hs5iH3WudSpbcm7PazrvdmyDSGRUoU1oMM0eM
A1X1e4Rpd9IvsTZlIDtZIpwJv5KvR4z0xhDDinMHFdeUQ/v3xcatt7PEn3K6MzIJnTFd3bHBD9/M
SISl6/TxZXinfFWXVBVM/kMzkk6N/lIL5oxkLv8BFb9noTALtdruqDkVv6/aqzY1uaYMQfrlW1CW
TJsaGBapP3LMdcYqCadBXBuvcqNVRpqdY0Vv+p1wH1JqZn7JtDWcKvGUyMxuuh1IYjC9UsP0aWo0
6QJwpsacCBdzCn1y7NPsOMV2DgmZkZzekk2zCC84w7k9RQCCiaalcRfzy1zzXzy1Yl3Ktxdj1PEM
0d5buTSHXfVZag9/pq3F/liR0zOyKZ6uWiqZJLWl/5aWD4x1pXVMDvxivqcGX1P432wrZdtnQ87/
Ls1MsN4tkCwOY2WTFe6T6iyNjq2pkntUj1PfhJOB6jFHelocpOk663/fMqJjAQfll1Gq9zxBio8w
JZDgDobGUKdcD2fgB03BE6X+9MK++mKo2JpCjKMNzfvBDBmesq+x8OansPPiKopwAHtSjCLiDFTe
y4uYOHW8nomUFdAXvm/8o2cEVrKZzexEvfe5l9GkKdgKmcfLwfYqP6fdZgZv2u4/8xPOg0NFTeTl
c7fC3JCwH+7dNN9KCbq+daOusu8mpotLwS1X7+Z223M1di8fX+2CwPolNFbB8DymrSF1ITM023RB
ZFIiQ+tMRXZyZdmIVt+f2zTs6TSBIqzsXHHY4Ipo5agvWfhEwchARhIpBn6xb2Jm6c63z4k7QaTy
dHrqJc/jLDUnW+XpUA+oaz/J9tLMp7O0wOwLKwHp6YhPJG+WWltjPKRE+DYahoOkZvOlpm1/Sb5E
o4BZIoTnHN8TvW6Ndv4TpeEsDaPH71Bb08HB13no19P4nqIf4xypjHllqjHncJjVh360VbSnqMBE
O7vzc/TdkaRnL7eF/sN2rKR9yU12c3nFeJHH2/28NwiwhNidIabIsVfwsceU2sVXXilvVlrqdJXb
8Tw+jiyHhWZR8uYvIXP5pvzeTKtrV5yqGZjr+8uJUpAqahZIRqEggmP/d8usVm5SmZ8lmVIai/vj
qDkezyRl1JJkTwSGM1Yqszjb+sSPhwpKZ0R38JFQ5Q1TccYzi39hcj3LRl2PEsAha5kputwBE+CQ
Oy6QjkLsK+iJLwpAazc/qrd0xWKP9Sn2QGNd3XikqCdpRraT1feoHnObiYLxQXg47TgKx4pjf674
0sd8AmnQytSsR/tJHys9NWtehwEUvuLCS66nFqVbd7qWtnwcj8McRkXS59vsPiGxzCkCMCNrPfs3
8yZbyBVhdx+TtMkVAHWGQW2MgfdAB4XkCrxDfa/yX7ITTZxq8JXKL1iKld3GDMfzHx9+/xidWcig
UMbTZar1hJqAO1pirvFJrU5knvfyW5kCjJxoCRDhFGMf0q5Kw64ccaUwOC2kS+l2nOdq5fdoKl7W
V3JVPuGakmxfXdPab6sg4RfYNW30JyCWY61/U87IDaDp8zba94adwBJgndYvqFqey/8rVRpNcBSs
A45ZYnBBDqZY5DZWtwIL07CB2o6cdj+qmn9lXTixpUy5JvFkYaBBDpgBYn0XE0vw0g9lH82Lzu0d
k5YJzVoON8QFA7dHR3M46IOIVIFNAPCnQsVW7lk8a17o62eXyRFKeBe76LpepJvAfcVF9oqikL9m
6XLJ5Nc3YWq/7++7COqnxgj8p6BHQwQ9FPt4gWzoCimLwiu+FlfwFRrtcnXP9QmDERIrHDZk7nuy
jVF4/fJH0SCTyuwX+16f6fNra+M/v5lb1a9mprboNouXkZ2z/SO4Dwt5DV/kw2roIsa9n984oBEd
zSnDtY5I0ZmK8UBOyVrf4OI5hBPv7cFJJjgvV96A7M2DUF09Vu1KCJqHwcTgNX08jNZ4Iqn7e1EY
E0Gkx9eicb/OwxusIXzQs/z1yeopmH1sHC1qlubTFGtjglPwYHXoYMswYinzO9jjXj7FaqKGU8kS
P8t+CKOZJ1fLZ2bz61PvIS4GpJ5rzjB5LfxrmsVWngWl5A6iFY3GLu91nhrCOdo/7pJozbcR5h1s
nTMP/yV7xQVBDC3b1PI44Ibjh/lGC0yO7MflDXztgngbu5Kr3ABk/xQsku3vkfzeFdYNZcUnc9/I
Sv2KJTIhVb1zzmxbe0ZftnZqvafn1HY/OnKTWzc6ZKIYdBHacrhmtDn8RXFvFnBSBhm4S0p4if6x
KXgqDxK5eFPu4g1Hp+zRjQAy1R9u9++N6Cx2WM6OckNX6JJ91fwB4J9iJFRLBMc531KiHJNFf7h9
j9wtqgYj8vvN039sioPqPg8FFk5cDtIf2tss1Z8hsjGn66f59YVdfJA9sqdrfQQ+2/yqjy88byP6
8fpt56SY3Odk+/ApErJ4W+7y6TRUo37xSvxJw9/4oFqa2ZrzjbwaBfoRFT1D3apjeYA/AsJ7JKYp
f/VdtMvZ/Y3KlkCDlC02IrLEyO5chcQNyuq/Al58Z8O6xCi2S31LqTxGPpEM5wA8urEZh3OgqcIS
t+Mnaz4ccsRZrWvBsBUvuIp3f/H+YUzX8WWGboxMWLUaZaRjljJCqs7HwDqcjLXmneaVt8yZb8sb
3QPjw8wumT+xMLkW1nHwtuuriuD4/LXwFGPsz6JkKl1svVbkVdNDuYvOHVYDTKBYQ30T1CgV8zqw
hjhp/kuheSYGu+AA42eW7vsUk98Px24heFI4CaP1QNFqLGzJu9nv247wstU58mZ7iRrM8sFRPyVj
g3WS4bqpOLkPL//JAmZX2r0DeIOvg1aiWj31Mq81aaFgjiRlbqw8w4rkyQEBPT240CUdSCFqCfPG
xNBwAtvJLEOAKjwmWHJ+TExIH0tdKAsVfRl3uOzPo8hxvG2BV+5pTDw9g9aUIesHPn+MQh6GfIXa
sKVgaon68/BcIiCrsbExFIo1hZXaBUtkcFXrtzcndCQFyoZgE+3zBZuU1UBTS3cbR5UfS8pon8Tn
cXrxIRkJuvZesIIOIocpa9qdh2QJL3duAIJX01Nrtme+2qkGMY246tZWwxRTaqOo5ILBUP9U/2Xx
WOzeUx3mgHqsPGM+foZGQ0WVXxk2asioJ4ZcASd32k5bTQ48NmqN1/epkozP6UkqivEPzJ9k0BVH
5e6z6iz6XVu+oOga9vvsNHOnNgdgUHggqjP0mB5Wdizq58xgut64GiwFUYMF2Kbg2SPOiVGPYk7J
USjw0poNAcOc8GTVwIEyRSPUTtGJjM5XD5TlTyi0cz3dZuvCa5DyhRSW792STi7Riv8VQWRr3i8h
tAp6nKEEvXSofuy0cLo9AIN36oe5kRAqoww5gSwny8ebGRUbLbM2KF7D7ap2EooQiZ7ZH/dwXn9F
FGFPU7DbNeM2KQmA7ynHIlMx3+5YO6Pdai/ucqcwKUrog98Grf1ZPzzFuf4lTsRr8UwnPp0SW8Xc
URlDptjxAb2508rMPNEJOqNx6Bykz4L5hDxT9KPomGD6LYXohkjYK9bDH4cJQp+UzRVvuttRMKGH
tjVVL8lj2Jsx/5ud3hybqqE46ZaMDIKWmUzGH8PxrMJWnbcNW2WL1tOmi4BgfGWqZj6x+gCwvZNw
tEAziXt96x3Q/y6EY0+ZjlI35AWl7NKZLjp0LEmYXqf0hK2SbfMzNWVXuPE4sOP+lzAk74+Mh/ZP
kfil6PJOEHVFQD5m5JIndCNop0Qy6hdOKA2ChDLF3IathtWWUW5qHkq9C6Swyzm5Za6JwiYU0ai7
HG2MGQPd/QNwyW8OSLZdMDmwXmnDaE/FSTiLWxo5IcCC9EgmgAQGBjvltFEPqpOE7fprCbaslwto
kFEDuUb7/TQ0N2NOZv4j/hEBjGbR3LR9tkTba8vB1J22xoHYgMYCQbkRA71I7PTG13SHRiOoZ3Hb
LYgXYxPLLt0IfPyk+3Rk0QpO94kAbbekIVx/3bvDmpLyEeiGjIVZWI0x8dBeyqYQPFexvVFG/lrR
N40zW5QXFGZw3WUgMapIWBS7KKQpILESfmsPUN6Ma+1xTq10Mzelf0iMeE30O/gHOeNkcgGhHb06
TrbqF/myWA2Hqfv47b2W9RlW/2hJChp6VxK9Xg7LKW09jUNOuyvZVJKfMcpCsKcn+oJMwZVpDVAQ
QGhAsdLg2pz08F5cOUozDyPL2MQuGQ08XKz5A9HpgLhpzLsMjkY41laCifoOgVZsDm9dfNMhMIqj
bAE4e5ys8w3dSRsKtjA7jrx48cGITgFA+i6VO8DuSqeN5FdetZ874ugqMxyiY7qZvA0kUpZotFN9
spEYtRGojrqEfNVzH1MyOzkIPIM+saAIXcmfbD5muqid96I7gNNsjqMVbRVUoAvgArQE90KfZiAZ
zWWWGZ89XWUcQZ3PBO2IjiJM6Hs0CtRXDMnhL7bUqdwXXXm8I3OghcXE63cJnQ38B8pBDyWQd5DA
sDAmPq1fdmEO9ww/3UV6yS3wJEqJr9MHM6Z6M84nvRzQjptnat52uolt8Hz42EaUhWAB9deldubm
l7amc7RVzXp5bdFqZc7vteHQGJbCAiEvxVcNWV//I9mLh5luuqn93FG5XtPt/FjRRlUcJ26+nN4k
a8TDL4MnZ2pWfWIj3EmpQ1Zp8FiXpTX8yYRJQPXjlNAllVL97unyKYMJ9fg5S2CLZpmuI2Aq6MWR
ztlNQoPHyQB+wxBO23bU7e/5nc9pBk8X4H4yVpNNColvVz5WJnyLRexjdjJqTWdCab+5CCysOW0R
SDoyo9ykl3Ip3afBO0hDlU+P5OwgschGvQJaBDex4tMrhGozJWbuXelEwwhKoaCnGMWegbdO7Qtm
Ryc6qo+AyoAzGPVV9LufzhoPcvI0Ww1G+UF7pC+dxgJv8m/ixcSFOyjHrtH+hBNnhyL0IIf8XG5p
ZZO32Y2FK6NQOhLPyhd900wKF5H3+4y2g+khlG6zf7MTTb7pdbaLA9aV3jlTs7s2P3O/2Sozgo35
BrvrU2xuUOVyLTXtYxMKl0vBfRCS6L6k4273QkdPGZipyrAo9GENRsVQqbnNjPLuLhxndHPeZ2wB
piJDI77JCFZY2AisAarAKpakRWcInSH+PFsz0hkI/DPxhdp70rNCszqCzY8uo2+hsQI6NqLMLTE9
DJtHuuzWTZiV3Eq7fr3MXDWwQfsaH2wzA4EGj1WyeMEx7dO5WW+TzyGhXr5VOLJ/ZOqaX2bIW9MH
ehyz7dxo7kSKJYPU4wVPp4YJpwkDuSAqza8hJNYcl0kMTTiLwIWa8ZQDbX77EG72s3YjXhtu42GW
+PiSHjDJjAiruZEexQ4QtAdCw8NStqYg1FKNsMbYjJEZDWKFzTdx4+jGY6JjUg6DJ/4pCEMe+qM1
3+jjcPcgUjHgg136HUegsPZ7Lj0xS8QoD0Pg8/zAYRxgR2QmGdcYXJnJtgzFP+234IlaM767n52g
aIP4H7joScLxj79Pt5pk9GBSElBU+VvBLkO+3UtB0t9EGlhpkYtWWXZoWrv47KKPLUs/GNYz3M8s
BVfJXOywk6+RbBWHFk2ki/W/pN9qlAujHVhlAInL6aGPVo/PcZrTzmMyVILcamC9PiJjjtqsDvN6
XT8Nfjz/utnUxHhoJo299jiMA+NSvnjpj8c2azYl2UNhRojMGphUn9iuZu70uaeflW7UaBUNuwnS
BxqgmXkvGcNsQWo7pauK7JYv6FiS6b71FXodcps3+f4UNdhC/ItH/WCAXiFeP5IDtfz9lzrvnA6x
MviIcHKMx9A1NAzF5rtojtI2X3xeO4npGeW6ndifFjfwnfZZSzLpFxYIk8tENarGlQRn/jKLjhoC
hLaRFM68WGjVpiQVly2mgPDT56mVLZFuFGRH5aJv8bWzcto867Uw7JjRVEGNiM4nt5uJxcclISxu
PdbFfGKplLcfy+/XYkU1jGSbUwXSpwmVDOp1DHXTa5ZutZoo8DmBUq0HbuITVvNVFFsdzVinGBjZ
60z+UFp9ymgae0wFJ4e40h+pVaOOvsSJ+f5NgKLLAlcKvcK4+pIRbTyW0AHWCnoFIkNIuWpKzF8U
JGS5jRu5hAvrWnmQv7H3y3aDyZFC+Euns2IP2ZCXmu1l7AAvHLJPmqModgbjW25kyRB+s2Byjz3g
5VbynwG8Dhq63pa2pQv1ePis8mNzBEK4cm60J65XC6J/0KXVHYovMdczfeLgAKQzq4pMNl522Du7
sF8cGLKdefNLlmN9YxUeMTkmwkXYVMINb3I2ofxb/ogOJM0y3d1ra7bCuo0GPGLm5zbhmCzGm2K6
whsfi+e6uX4RIoMyhswXQflX9tfXgoJp19Ep7iw+iDEuaMePh5QfEn9Xow7cNZf497nKJmOnMJOU
GJ1Sl+PwO/FM30vpfGWdMP2miFPSKQD2cPmsUfwA/WcgHc0tgbTAFS6pMHuPDbihYpPqyrImUWDE
uvN7jo1uWTJ9nnMmoGwc2QOpECVRJPLU6ZjNmViDUxHHO4feJ5s7+tiMjv7QtgkTTC2806sdF2UM
q9TYpYsWLgRey4IxQW08gbMYX+6z0MLhHBl+4uYh+7oPqMNa+ZIECQA+272s3kMrzsuMvVmwRk6q
o9eKr3QUmGMoHe0XWiuuTIb3NXYapHP0gS2YPjPPDetlaoM7NlOBiDe9lb5kVf8UDrbJ8uWrrEEI
K1L/b/j+7WBNyC0U5Bofp+Qh2wIRlAFXOAJ3NIsyF/Fe2OQv+jv4XueUWv94GjtsT+glbY/lobBb
BFSjVyzz4fCdTyyaDYWgXWXmHHn+YM/8UbyX0Csnpia5CtBjFe+kM/1mMwsb1j36nGUf67RaPBGz
gdziHQ54+Ua7vXftmtDAuf8MBlovCCvG+2XkCNZxnjclvwwVIzpG+gfOpvJUYM0fMgBW288XL5Ql
3YVyzBwVxufNaoyMy9+Y1uuUShrz7PDHT/1ySfftxEv82mmMJ0QfgGq4x6u20/sj4Tq9DHdSxQmG
BdsRvVIOOE+9528Ln8rHqM+22rZ1c3pFGrojsu2LbtnaHPs+c59odsIAgY8PKBTIS205cUE463yZ
l1uW6CxiKmZK7p5ZzX1OSjim3uTW2b9cMwmhD24qCb8+PE76F3s8gp/pae5rbu+lbnScmufvBiKN
hhbSPKOGTkVge1PW70V+ATTw4TP8yOfS53/aaeKwGS8kApb0U+3LaxpSFV2KKH8Pg0Xk8LtN7+Vh
4UXubA+wYnWnFsCd9FY8q289kXUFQcKq9NWfGSrCa/3T/L3Ic0g9oAx9mavq4Q82sQdPuwLLrMjc
we4kMsPIVXwSU/4lebZLFy0G5BAZV01rPliNdkrlTHlCuKVY2I9G9olFZzCANr2wnyIAbGbKx/wy
LLNTdBQVM6W39Um6gKvN9gNgi4GqO17xEpHg0qvQesmibIwHRiROXZjVS++D+BQI6+o3ok0AsWBj
pj9zbAjoiz4pCHFOzR9lCF+EtuJQVg1wPiDWmyz5pXNjwFug0CXfdp+8pOrQuMa4KxMgsJMgKWSb
UsCCI0Kbm9M5vRmlUzvqgBK4v7GWn5TJDiP0/7SL+dv4/3eq1exGz/KlXX0vjU9ysE62z4DIAmsA
XTHjQG3JWfrddAL3ofrjcfrMDF5reizBv4/9SC/UTn9DcuHn7tx/cqS11TjJfgZhVB4HyjA7BTfn
uQM94cOiPPXMBFgfgJ5v7ij+m6JIRtyK0wt5Jw1Uk2AWcu1LZFCjO8KbTgd2Qmo8b2+32tELaudb
PmaeplFfYkP1BchVSCCUN/9BbzDYc9+uZ4tqTEzQxZxzJ8YjIV2my+bAIa7SI0q5cPc9cDbulb82
IBWHaMuvrTf/K7z3Cf2+VZmD1ZtvaH79POVS412y+R5YvZQjFtIdIgdEWFL2gKKJTk/GpIXxPdrP
9rX19QdLEVaDNZ7iOZwLFetje5sEiwQg3mwedurMtlPRUoDhK8GFKUU/X+qH0ujexnSbpQapzHAW
I7cSkNZWRwwW6l/NwjKjuon/qgUt+W/X5fiIVwqnsqFCXmh6f/scKUcUIAPyjPC1/R7gCyzBpXON
YLR8EUerfX79+oS9Dz3uHB6EpWI3WbPNJpR9jzRzOtVe9Z98FBxLKtPm3IENcnrQaU6A23SH/oiM
dt8vIuMPXcm2Ympea7CJOEOir/lZvFlSRCHc3jL7uSL3O5CAo9QyXgcuSzrETD374Roj1s6Kgu3b
U2WzX3yOJCA1sZrFBalxmB47qnZMuXPKTfnZ9HCBuMQk/gtJwIRkRS+wSV89oczmzpvZ2dou0jUb
sGGQ/8+RHITzf/GO5cZxStk9Rgl/V+/KYWjWwv5BzzME+a+hPowmpAVVsL+QScg1NxzWBhVxOD4m
ajqicXiYktceJY8a2o/qk7UtmeE6WuessAnS+YNgDm1E3ctIr4M12SBRW42yqMx5kT2S+WPSB/fg
ipyTM13c9HbNKfukI3Lsjp2cm+VskSyqfRKqTmykdLA9F0Qgaf06sxB4bwRVWxrCeC63D6om+ua/
V8nK/f/fW+5Lh4zHHm1jjPQO8A0chqzy/KB68Y1wRoBkeQCB+B88AkvvkB0nHswIZ3F6z+wvwXKv
oRH+6iMy9wEnC76P4cAjpDEvC9mhobKGzNipIXx8BMfVmxGUKZND7YYy/VLcTJbR6gV3aUsH2e4D
jjvtV3GkDYku6c2UgNrQmUagXFCYckT/c4KEhP7ovafA9GryWljSE+S59Ti/g+PUc2j1ijgr3nS0
cYvThXwcwnzbXMsvkzuN+i+n2rMZ7VIivHLFzftUcO744FSAgvYrw4jM6WkoTxU3UzuD86HoInJo
aSTv/2iRDAZ7bCVX14mFKh1LGI01D8M0wIxpBtEUVKI6UEPmw5QXufHd0Zth1syULg2NnkLR0zit
kGhvMnuMwPh9IQHi13krRpl+jBP7cDFdzOD/JmOUtOcbcvkQbx0MYejEtdvjY+ws5F0gDVkTJT2P
7QIpzEIkmRZO8f7zP5bOrDl1LAnCv4gIViG9at+RALH4hWAxArGDhBC/vr/y7ZiYmY6+1zaWzqkl
MyuLKtnuT6+bxxucvU4g7YjOdECt6AYQ25iDjJJSf6OKA3L+y8KYQ5rKmPH4p0N6CNcgEYiQsZkD
mlE2QEQXZHHjs5vj5eBZyuLr15QR3eA1Uuki1dHRQwJhfH5fIzLK9DI9efzQN4nUKvaCa9LR8zEf
oBRjal/nC/CXUws+FwU9SXQCjiZcFxFjrV0wpAnJk7SKo6etbKi2gpbZH798lRrkBMqIbw134Hb3
1XPUgFP8FvcxUEQxNIa/KpfrYz760mRzhOhSaUPB9U8VqgQbaeSDrhRE07q7xwzMFnIDslcD6aeD
tlbz9cC5LUAEAFNLcLSv9UwB6ChVz/Dd+mfLns7viAmVmiKaiYKO98C9x9UShFNA3YxNdmWedRVr
HmVi4VwdAJHjhIC7RCa1bTuCz18XB+eQAX9ROfURtyU3kE2Tzr+wWuYO5e9QwmqBXIsqR0XDgG7R
eqfHBa4HX4BtRrKYiexvCcYniq6hPwebiWFVKH2781pvnIGJ66zVs8h7IOXIVFwGp0/60MTJTCz4
qZfvIiEzn4gnXOrEJ0XMwCEAX6Mrr7l+UTCw5LsDMPLF1tk456NTzxwgtDuap6N1fia+NrsNnc/R
zTVdfZmXQVgfLSbzK1CURZ/C+wZRrTlCEzAiZmSHcQ4CdWarK0MvKPfeTv5YgoqwwbqNK8/RYF/N
xRs0xn1WwnoxVJ90VBP0qp875dlvH8wTmOcbfUIAbNCpTTCSQ5wTdhbKqDuBa7QbvMrR3ybKBMDd
VnQiHDapIYlnebGZlIZaBMTTs7PTBBebYvAatxeNeVqqCyAGAeFke8F9TVAZCEmggFQJrn8yylKH
62U8Ad7naylUgQ9SLuVmSQn6Z5wSf3FdmXy5r9glrjsAJB2rdHL7EA7NltkhvD1nF5LDc/5EdUfH
PIyIhvSslxFxhNb0PLuzD5WLiyyCcr7trsYwG5Sh6iIHfhwmnKcBOw6IPliAyGAyvwYth/mOIERc
bUqNYNQhxBLvuyI8jLRJO1Wszyifcyapg1BCTPgggZxmJgkYxZOpFe6dEjd45OEnzrEE+6SFKBTj
SuUKHTdXqYh7ZvnCwQnygRDML4aA0Swysn97AyxYbRipxyf07lKcfhsdfKkUoBIFD3A9b/AGufOy
24kSysAvlgrelZRG7PwAQV7jHgRglzq0aRkXEzohaLomr3u1lcvLdGJjvxsuhAFkUm+tA76dRs2I
qpz3JW8I8Ouzv84OM1obXvL24R2XT39ARzjKabeEbVMwC8fmBiOig/UmqaI0pjllkgr3QMZ1y+2i
EoeQDnH0HCmIHScD2rPxcaTMjdeEdZqgg8fd9WutRn2NmFbZucM4J4MOjENAAKo6USjjpdmt6Mic
rrE++GX2zU6Ly7IKIQnRmtqffdduh32bBmYNiqaMvikTK1CL3XkXczHAV179AL0SIwcQVbCyM5Un
CEhSWmsh/7Tlk8qixEhOfyyIYRWAwMnuQV2PLrb04y3nZNMmEbwq+kHoO5xDep4Oom9XlUgE6Mdn
KuP6lenTOqY8cnPofPGTuBE0dt0RMi5EzBpbVU2Wyku/f7LrADIRSRQZ7E3kZi9g8M76iNIp9V/h
E7ieMo3em/ScAqk9+Fc1Q99tPBfh5ugImO7fQEBEjeseTUq143YVvDzgKgrJDwTEQ+iSIw5tIXmr
InWZLacdqkQ5fr2El+8PokfYnxSzasF1Malf2/PrDw3ivgqvM1HDgK9Ph17L44zYmg+4KVRG6SKD
gnJuWehmQZVwioVdRr9IIy8xqbR3NzD+/vi6Lf5GyyTdDIj5kBATTldtvqZ34zbn7JncLrx78JU0
rhElPfV44d+5zAyeAlFfzPesP4R7LqPSuMbwOxqvVoQgfbZtK8hGBlEr+lhWltNhP1wxpFCp7tC0
ml9L+D2IbZtMDiZxtWiGYiEGVNCNM1ODwm32OGI3gpnUF8+4GAOWdtkDwZ/xNYLhrFn3E6jTq/si
6vYXHV6EpwQr8DVaXeoh2GYGFVkO7qwYtTzhBsWBgNKTSRmu2PoeHmeaC5HCRPNpRE/fL2AW8AoK
4PZKKqhWevKOYX/ae+HP3Kb2mPDoUdb8Vmb7TXqn57QYSmUY0h/uBrTdvDvhYxgnHWvUQhnQq/81
1hwofIdys5fVHr4VusL6qdYYMcUdhlmBqSmjGlyD8pUGfpjcGSyuwD1D8KPwC/hPHlapJO4OlUbQ
Y1ro//DFWJfqrKIX+lAIZFsbMZTp4AM2HySwYKr+jYBl+TKgnQS/OquTPcfApyfI8EKXliRT2dEm
1WY5o4e1KWz9k1m45VpkNaWPSyouCRB5GfUI9TgSEIjmx7QYd3xcpsz3vHSH2XOuWa8tpG9yZ/Cj
Sb6G2NgQcNxDBEyUN/rBuUbNpoua4Ds7x/x4JNW8MI68fmC8gaHdgXmTxgsQA0IQsAo7kjoo4NpX
VsvGokj89mA7f/rz4/ZLs/kwmx0vQT/8tG8mQB8Op0V2zepN62bzgOr5E5TuoA8wuKgJ1qPCB4Eg
mL+mJFQC9RW4+QnDgzKtRDeYdJwT97EyWoDDKO8mR0QsqPKaZGChKbuju+uNNSMPi70SsuSacXgf
tokEfl0fxiTHgM89Ja8uKo6WBH9li+zCg0UB66cSYzszcPvXWHLHtPQN/wQo4NKFBm1Qn3r6B9LA
rvaMI1HsZR0o2ynakQghV9WFIueVUr7DhXsVEv1o5XIQ9Qd5iRrW/EJv9nyYrmH0P/455EvQoLzM
h8dGaPolWnBQJVlzjZcVPJgvKCVmIPq840gwJyzYWK442KBgUInPMpOwI5U3AEdKQykEDLRdaVjg
LiHtN+jDlEF1zs/+gc9MRYadqcw+z5hswzCQzuCkzwqDf43Xnb6jdk33E0q/AEv8IgL34vb4pKol
ZXdh+X5jxlIapmmlz+ik9GAP/QgHS/j2wKvaAFDwzuCxgroPfc05w+XgTL+uiNmdPc7MejXJ7iBc
hV/o3DwtPYwrKMtXiGBYX3INs4O+d93ZTGV4+6S75wwRK/95MHuWQ1ciESDS+nuAXGv/oI3JKWK4
xF1UMUhRSaDcb6af0Y40LnpDVoee4ziWcrPW+dju/khzefDT3Y6yd/Rwj6LY4HtRaRoZwmgixsVe
zclbolA0+X9/Etem5e+x4bJSvFhIjDT0RhEwvGG8ppW3Psd3nQczAY7atfWsxg0T9P3mUTU6yug8
69EoHY1BrJhzPfQPOlZfjc4v2qUCeOrL6xpp2BJ5P702SZRKL9n+fhiLu5HLL8avFIeweeHHf/u1
bTVhHB6nfKRYdc9oBU6gVmCY8P7gOxSXff1l0xo6aO8gHLkp90C+Hu9NV6QCBv19G6WRosdWy49j
XowRV8nZ+mRgTGY9zY2M+rTQ1zEtmMfv9eBIZO2wa+LPzzEHC6OQeJhXfLpiRhz0bWWGqh5PzghG
AXZBvlJKQhAwY8CsPO9E3IuoAE70sOKWuFb54RXHvrK/TkKLsFwhPuiHg1kGUxKu16iBHZ7O3yd4
mTzNtZw6P1ZR98T+Pr3zEkg3Pv8oI5ptS9MXQcqUjQFAdHB5wikbO3Fg1Ie6STt79T+/GPnx2rKv
Fd+8ZcYLFGs/nTdO7aQvGxvi5Rie9XBpFW7bRGvl0lQzrMmNwIwmCMhLFlg614SEAgc9sUgac2f8
W5heMl/GPWONA4TcpxLHwx1/LZhky9iBc3q7220YZpMaHxw8jOQ0u5zcK8XzBYQHjIf75q/Zik1G
NNYGO2cRyenJ7wkxYwKHxMY0WmrN2Ia6FTf8FTXI3Amfhvt6dnYzJVpFZpqbvjWfh7GV7fd4qxbe
QCeLoqeIfSPFPAzfkMJohUAC2Efpd5i7UWkSl0/6HqGMnvECDAvRBNfXit1sj1ALgwA4fFQ2Z6zo
qO+NHe6zlYDq3upvDp6CWu9PE3At/xZyCDrG2r/SXMXc4tx+BDwHxgAc1+dMJuHyqU8yd9aPFoub
Php59k2f7dLGncThlmPgX0jBFQ5LTCgy2VtbCxlQZlPIUf/ZbDARYICfwV8TMBntbTDA/K60IzZF
PvQFMW2X7rRkkKS70j7OegBnwBc2iBMjsjjMoDsbmiDB3oCoN9R/BjZbe97hx2R7go+ol+/bd4oQ
Wy/AtgFKj0OkWC2UIQTPFidF4gPYA8eFoVqgwgQfSDOfcDVEDsSBkpOfkwrPxu6iL0b2tBh9cSIZ
utQl/MABQ6i4QgGHVsZiqCv+0+shCRqfp2/8YYaTIrybA/PgnJAp9LH8kj2w1Bq1W8NggehDcTgB
VJyhMNgPUYU/gR7sXANNXAlCiyTaDzEmaAR3/UQ9Ma27Y3aGTMBomYBtORKe40Qu4mVE1YFVf5dW
8wqlQu6wEdDy7kCeZwDBdHY0DBdPVrhRn3AeqN2QoG4R4lGF+q5LD4p/Kf914EdwIuYk79s6yAuQ
WWy4Pd0k9k5Y09nTd/wh6hO6sOCpZzDb9EUNizIhAvkMinddGQ+gwaOtakFLN5tXvOajcIbTwnEn
4LYcJDOdcFFFSXpGTkDt6It0JpEWqpfSfDHXt+pAy0LDEmcVSImjcwHE/LiYnBQmHh7B3e7+2lP0
9nqC7CuVKeQ3C1sTK+T6G+GcLGwPrFWIdg2tj4SnKxjWPEkwso0U84lIAFUsk54ZW3vC2AUDQZbC
4Ubul3yWEiYmsSXPCndbJJvcQ+Le1UB78eBBLs96e8Q1YWQAt6YPlTmzGHxrg9sds/4Gi2gllhyc
rXtGSBvO35WnnTg3Y+o5c1QwpmX4e+SfxnDCOpu9H5cWtYUXhlL/vBBlLklCAMM2j/6pI6RRdcPd
5XvOjE7uerh8Qh95M78aHiNWezQ/GeODSZFUYlW9ZF9bWhkpUUQS6aTiDEhyehr94E671bEmB7/Z
NPqEfLoSaF8zJ34saUv7WT/JyahOAAoP2FvTHSCY7ELl3DzqrKP35kfc0f4/x0vOFFiGghPJMD4Z
Wx42dPubkmluZa7bj6UzI26yKdh5tHQn5pfmYBnreL32yen7HYF9xut2foKAsqXSJxPWirGfG4zL
DtwM+Qw3keNIuwakXwAc/1G+rntnMWtQ4QocUKe4aRRpjGGzGhUPjZowL5YN4HEjzMQ4tQjKcFpu
DMw5mM6Ad67025xaOb1HZbSaK3M8WoAVVXvdMWi6Q2M9IQMf4rnz5kz/Jneu4tfw6c9A2wOOBv7Y
PHimCPX50Wg4gxS85ny+TfAmI/ro2zmLxqng22YG113P0x07wPXUNXxJthJmt3R1Q9E2xN+xZF0q
W325XmcAc72EoMP2poin7+x3L7fGKsYwFyNRu0/tob7AumHNg9vtYJQ9iifJhdys3ezszYIUdAPM
E7UY0VIyWIOfUtsnpkIrRLiOM2zFIeJc+MdFFj+I/ZXJaeuaxt7Ehgu4kQ0HjKjpM2yc8IjCFVke
6d+7RLTM7DclRpq+7X5aSqSWX4xgsfYJFd5uV+umNV9avughL3rgcoAzKoEB7Ju/M4M2LvxfGxOU
rQzxd0gJ9xBXIKSeAIYWBrjjoTRmBx81g1Oi8+yRwhFO3f8iGiKgMKPkZDcMB+ESyBEb8uumVzYg
vD1IGMZSXoCcCxSg6De2733rR8mZFNWhMUUkgBFteu8Zw9FxfQTbEO/jM8bWfRuT4wgSFwCSZrnl
vGmbD1TBB/eDpKFyr4uheaQ6x9zchPDB0vWQ9LaD0XfUHXe47wzA93GYPkFSE4GLMTVOysSi3w3P
Vm73ljlQMwhugRy1motkVGFNKd05t5I+DxSTThQHQbZJYN/52OOcTlPaESQXU8nVGLUiNaH1CgtU
69yKRp8NR0pDU72D3QI6twfJYw5fF/SsK/Au6wWCNnNFzhFxK1vfMfPqbPNxG/aJX35bACI9gWL1
mpAPiMclwx2GBO8SIGimcZxkINuD3KHgFwgebpLH8ETW2rOU+dmhucBlbjxI8I0O5cCBU2LtSDXh
g4FFjOSZn/iQsw5KGEeFyMP2EbtxziQXUS0M0NnegUgj5P9oZTClJsSAUgFPtLixBfbPfSqUx4ac
jR3p26Kj58K7gAdcbfhM9lZzJFirUaedydvECzIove+ij9Zncj0b2HW2x0PGCZiU41syt5gbL6QL
EEcxUnILeSsE/rrlHPlTB4hr1EuRdfXglwo+05yimzcjCng0N6R6pp5xyugwlIXeHZdBOhVYeOCt
fkSZMWGvwRD77sVXLKhQxu+Gf/KFDwjmx2l9/AI8HMqRmcEPFlzBFTtMmvQBBOYGJSms4vsX0rs4
zW5lgM8ZcPkXwwk0Jmm9gRC/9+VXoB7q2DmBSVDH69Bok9gHXs0Ho0H7pZLrE4ZKo2cNYJ2dbe49
Qa9DJFURmwzNL9ISCCu9NxkKr2MwW7f7YLcKdvqYnsffvUh0+K4M9CMNccVGqgbEHyS019iknD0O
SWf0TTgoVXD44MGgN5h5tdw3+z4INyujs7xzzqIaMqwdrOLzMOy09FMHT8DyjQyciniGpLAOMYjP
aWYHy6sjNqBiDf3EEhSNScTdMmCL3ZIzoLFkG3aAFvlh3bETEFdbTZ+dNg+M2rt4USGnQd4kq4pZ
qGM/qPqwpRXECbFwrZnl8uCo4/xoX532/IHZBbsXuH6TNnYWUT66/gpjcacY5KyHcOLGBDL2MoID
ACXrTyh/EfgQiTIyBaV8G6XjZ10gCrlN3jILd/hRh2BpKLj4unzy2nxqPKKdB8YHNxcOHxlWeQqU
o11hD8FqpSejqftBvr/ebZWRikj7VWxpV+4/nBLUNW3Itjwhkv9QmYKMufIpz1F/jpQrOEg2dl8T
shTZ4xSBDxCK4a4jBKvoW4jqBDYcL1Er01Nzwrv2WV/taog0W6XGhxJn8wrCAdlQwZmeEbeP2yIQ
wuDlvccvIGOotGwVfKJGxwkPgrDrvqOLrQENtDAWf9oPVEED5PZP6mZgUxftO6gXbBE0zBHY4Gtl
zfzMr/SmNJFem9epK9hN2fmOSb+ZaCEUcC2aRf7REAnE5E2aG2BDLoKgVUC3ZjcLWEV9zfXgBYql
2JFKHE8Jhw8ygivyYNNoq6kXiF3r6ilmQiF+muETuM87YcmGFCCCY6TMprV82BdkxjdT2ZSR5nEt
x0RpZCWsvF9U0xxQgGiaO4qGct+47rWonEE0A8Izzw0l+9i2ftCMiLied00R1530S0po5ha9+/hs
Hc2gNM9JQ4YEdoZ3Y0eVj3OYeUSs8Pn50PnfjMfoHT+m6DHaoc9D9+sNogfNu0fotOmWEbe9Relz
dhSc+rnpqzF/iOQKbvi3nl+jsk8D+nIH5pGRv6kY3T+ctmq3cFeF+g9JJuOBiFR++j9tbPaVSFtS
l+h3UGvNH9BGF3Hrp70FrgWIqzTnU5vMgaHgbPeR8coJ8VARIg84MZcz/mBFP6Mu0JgXKn2E/+aZ
xoHRQg4xyA45kukhqrx1K3r+ARK96IytgsGc8BMxOuD0k2E8BOqSBRuXwM+4U3d73QvBLblCoNp6
ckRKgIBkXXkaAfjrnAN11xs3OMsICF385BPwV/pNGrWen2lLpoAZ7Bk6oNtDb79+Wz2Qt66JYJIa
FSjXvZEO3Sp4Zn23TPvM+xxmKIyYiUAhYzI01WESkUSSy4KIzd1hMSAHYWgWQ2olfImAsxhf4P1d
Zl1c0ai68DcY/YGAm7svVCNVBwXJEcB59zRL+waQfRrd02Jot/alAyVmfWdKAGuIZkqSegklP/Dw
JfRZTJEUTBWxocf4zCrv/aNR8zHi1MNZD7ty/MX1DyAmMLyJS0VAfiETYu5BpQbhn7K4BW9gSkKa
2s6IyBwgt+J0OyTBR6CF7Z9+XLvPjIq4RAJL0o84T8NlF/GRgBd3//2lzc9Lg5EpHItmHcJHgGT9
CEv2kpzRJ7y10Z7mCebLFmE15AKC6N4pNbCJRlhhZEjpvP4Emgj1gVFiwrDkU4AAA6imqs3XgVN1
J8iUFTq5W7jSj8zCMKTzjx9DtjstDR/VIpD6Y9lHWURuoJtm+RxKFQZmRasyxxOA+jSunYejeiKD
0/bhL5nZ/J3XITt6gNSA60BRH94dLK49WYVdTjuAGyseaFbwH2R3A7B3z1KDhjfc4fzfPBS4gfw+
t1BLYQ65uu7JDNBF02OtuHX334qntBoffkpHYPnT5O6QV8vx0L94xezrKB47r+BLegimwCbpJJCw
gI4BxfLqn+sC5xxmmqlQaQeAigGHXX4oXNCJil8485O5e5vAFVRJMihU6bwiBDMXeCVOGmDaLXmF
hzWWFESX87qyGf/DWQtL7J9vKoQLM0DE8mFUM2gHppc1iHZJUjNAnl+qKHqlcY8huW+seBcyxBxt
17b2Pj+UBtgqv50KbFHmc+iqaU2O2xKTYmRzb1pPlYfzjK++JKoJ3kY8CiGnlUnrl1EpTe9uKxtn
IeME1pgwbs0vyevdlhGakg2fHQkLWEOpINB8ztZMu8A7Xf3H7pJ0fO1HnZymDI+aHIlOdP+pXRGk
MHWCxIfGLh9hCOrfEsiCC2eC2gaoEfGKfXb5V6tFT0T7BC4t6hI7aO7SPmPKVcFnuOsf5/3hZMus
3w22rZ5faPU/OnNS6FQK1l8k7CX9MF0Fy8zzfk1Oi9eELO+AIQEa3gAvWgjKnjlCwgGRY9fZ/WO/
nn4XLXEOdae4n5+apqcV9dl2dCZd42YtA3EA5Uk78PHpmz68Fo+AWRVEDeFn/8aXaktDvyMxmrO3
DYCHWONwtxXyu39Gh20dCBQnmw1RHiwn8zhSfdGSIR6m/3GoPvcPzEwgdBtypKSeZwxKeiKvUHkd
0m7AsliWuIwOTwTUOIMjIOUv38dQFdQIUmOzd9J/TNYKBRxY6HX+dTTj6zboQvW5Ylc79Bh0S3f/
ATIulp24mzon5FyHaICe7OZlBQ90gOSI/hOhAPSDCddsn4ACnNV0SDrguVHR16kgHaIoiO8i9KU+
oILAYw2sSt0gUnhb2WXEu+a+C1sisEYnuQVPWyb3lvgSeWBHAcUM16qi6D7TQ9w2qFqYZgt747sl
/LvY5rv4EhKqVZDsL9DzvxmnDkg8BxYII9+gfPVusyc14DXjMzuSiEU1zsiY1db3b/tm5bAAFCTJ
lpl8VO0sBSHsi7TzZu3vjM0yBce5wKGeocYrYwZXgKrhB26/HRysgoofL2JnqAN08kFgDRoCNboJ
pmCZNM2JpEcI1P6PzHJllykb3UhKnxFPiX7qFWDwyRODEnU/iDEe5nn+SUU1zZRCsHJhTORHH+ja
GDHL2lTMJYuc9BtPD1HpQj4qvLQqnCN90iUPL1Q3KKuYv7SvP/h28LuugseOUaT2tK/qLeLLS9oH
kVDyF9ffVB0hC78HXWi2q6VSEV7s99WKH0yWtXxEyM/hYsVQBtvKGAK6IVNh6Jfzg1BGQ14arFRn
yNohBkGGpoInMH6Risco9oVQV9uvLvDAy3wS/2QBWTfAw4nQC4QJlnnxrDpkpFG0d6Tj4derTYEA
Byk28zgEKmbNOoCbEPZvY5xn4ungYenFnPwwPphHPDFFyIhTV3yHiTpfzFNIgtgMLLRDHmHdx0jG
O0a50+H+NCjVGoLmw+TYd6kjr4wxq5geMxBLQzbTjAbUcqqQHqFOPZaaoJB/hUwAQOkfRrIbsPUL
2kXMvSQq6zDOe5BJwhtXgXUedn+rViiDmA84eS1+dmW/Wcfj8bGx0eVkeWqywgcD2zSsjTVMJZyL
VSM2ZNSRBKdZ2FZ4PWi/6YcxKw/KcsagzeLi0X2EtfncD3+ULp+4igab70Yb456Ga0JnI9dX1gGp
+N1iZkIkPmJHn2c3A/N947O5jlTvb44CW0gcfDAlwbAFs5aphm0M4zfz7hJ1jJVPy72I9RjeTT8f
63F0lCnmCZt3cN1I0pUrQYg+/HCXAVM7MTZ+K74b/1OhUA74JyjZ7vbG9+qM7xu0D8Yazkk6P1pg
nOzhTaT++SYa0IaAh90+MpQhBiMH0cXlUVHqvwj10n9L1VA+sYo5osrTwpQRN5KArLFgGRN4JfAA
LRRALHOpFPMrfXsEd2xvz2tWvuLTvGIgByVbWkBUQpCD8FIlrOkTxtxIpLEgNk166MHWSAxaIavb
ijsCvvjUDcwNoNehxBpsezpjKw2FCVAmYsOEiL5Gl2xWc0I9d5aidMQYBJArO05wVQXqA3mHCDuQ
jq0YcmiOTyiPAmVzWrB9g5aDQMLoNBQEK7Pd26hxcXliOAWDly+FQHeOgLnLM1OyytdGd+8dvhMx
JgVIoP8i2LO76Wn34xzCbd0G2HjzG0hZ+LS/W0oHHDPMP0IWTvfPy5fFN6SY2R1EjW4RaP1DOBM7
yzOe9T90KaMbANdqJKsljiYayE2LkIOfkonZptXBVbMNu4RIlMqLLlzFprfLG2VY1il/Dgxcyzj0
l+WpfzJUsvTKegGN/2O5aGYI7scNgjRd/BjkHKWI/p6sYHPxvcGDtO/zv/xkxe7DJPaWFRsD+lA/
vC2qqMuOfUOgVyu2VDVrvL85ByWaHmZE4jWLJa1yWaIqk+UFbPyy3xjtiuhnsIT5bcfnRTMGOub0
HChaG+dD4j0bGTUsrVmcwwoiAMN1IBPBLOTQjqgu8Fvc9qBjafcJzCJubvFC+InuC0XZSWM3H4MO
MOHbYfxxEX46DVwkW0QnjwWiBpH8QQAO25jGU19zMJExsFfY4WzeqbSWbR2MjncNSMq1RuYu3TJQ
Y39csyLrvBjAquyX/Z75yumM0TVRma6HaYmi9WislgnYIL4RWnikSJDL0nxcDO9qpyvvKTCZiEV5
Tdmz4xWu7+we2NccntKpw+tY83MjHYCC0/Sb3xl8DXg5v5SHxMKYXdbgjZylK0kLtLCX0PQU0ZVh
XFBZeE+aTikFpdu/TTB+J/M1EHEit7oa+1nbF60ndY2vBj0Dtoj5GP4QMU163LNCFEd4YDj9lrzX
lNTBx3nwZZWhcgphlNHBcjAbH7gTteaaLWQU7jI9wkgjmi4mtu7mPu5v77zQYSovNDcz8PP0jdqF
nrfBqoI9fh6ZhcXt8w7wD1zUCh6M4TJYWRyUcClnGVYiskMl7coaHEY2+DIwARTtDE4Zv/0JA3zQ
GuJ9U4f0Ror9CDHAYU44jVegqdjAoZ86mSmkYsi+oJQyc0z1bn1RVZHunF3WeB26jSdgBSqHGA/x
vET3ODtb2uwL1zP9K5KwltcWrS1MNgqSg44ZLdcglwkIGB6+lDuxxt2JMRkkq8ZqBADSjVbADkst
e9FSCsTfIDFgsqCPUp6ODGkV0Cn4B4IvetOXL3BHF+5oYGEMxj4zAJnPz4Mh6F/61Y5Ng3l6IScO
Zopfz2pjr+K8JBPDjXcyW9OWfT9RH/Ho2B1Bj0Xz9plRzBPaZO4OIJjJE7ChalqPXsnZfUzgSjH7
PWPsNc0TFOyRFGE390NtEnyWr6AO/sITLLTTYV5YX8vvmU+YCA+OB6BZ/nYneWwOEQKDkl+AcKcE
5Ah09tTUHFTNkUjVS7saqMOF7CabQxiaMHKsPHGGiS6LL3L9CzY0gjRIZXrVExon3i2qL7uD1Ak7
EmI9JkE+6y6ZLSNc+QXgZt9htg599NmJk9eSbDIaZr2fx7Y7HaQdmaRgFKwmUgq2AHNCJc6OQchX
LijVIGdSpDjI4eHzl2hUuMmSq3hpVAhoYx2RAch4e71Rx83mgF4S8Q8WKL0leJZRIGZ/c60wiClY
ys55Yro/ZCg4vK5DdgOyoriEzFvlTBQ99b026acn4prhz48hM1mH9WmKvKiaPhKNK/FhLL3aNRMG
2bGoEFsZXzZCsqZqe6ZmcVJqrIJRT58pIhSUzz2gCcCYBJTVLzRIuS1ZTw1bxOdto/cDISLLoZRc
DJ0/GJyanItbY7zMNjAwDTVjSUSKfNTq7buQheChXn8vf5qqQQFip4WoM33WeZAA9GWf0O+c4+vs
CG6yp/1GAEchzlIHr+08yDX6TnVVveGuQwvylsjmyKsilfpOPCS4kbMnshboz+GIRaWslVJ4ASF7
bd8xU410Rqns9WM1J1gO8+gARU+2PeXmGg64j/StZt0J15oITIfB2tbtEEsOTWfx1WDUZ3Xr1eMN
V/oEpU8PABPolhlxLNkRsDyYm6RGYIQBsR6vuDMSbFpKjQFTaSC5nLmMoRRIUZSfHPYfiGN6cpHE
t50d7sbm/DrHz0Xm5GocJVjGjOSr9nPW2jDvYzHyBmdDJ0G/WdoSN9/o88jtkGX9dKDp+ViYHHAN
u0Zz1phXf13bCGHJUeQpOCNt+wT6xJ3iFcjIqHAzHZR9mJfA11YUlXi/sF0KjyU4Gsqbz+xGnP4u
v8KNcreMbtYluudmt8v2QgIAfieyVWMHquszDScahwF6DTq02+jNFWJHC3IO1VKoY/422BSu3Ni/
mRZ2RjDhR5sosDHYPAWYSEEkpVA6SPAyd5QBjH2LxpDDA9lAJuv7sxsDcbLGSvUXoImIHjBnoW4E
SBWATsV5K0cIAP3cEOgvWHFhI7AT4ElAjUf0KxZFdYiZ3S8uCwk6PThFKNGjvSu4wgX4ScdIQM6x
19LQ2E9zPXkS3+mzdv/IK0TSJu0OBln8RGGhLmukHSGtHdlSCSZAXsA79p5GnNHF/Y35NAoZ1jMe
vBm+yMJzzcJH1xwO8KnQmcxu+R9nJyeLWbuO/9xrzAQxNwyUjYn/g1ncSXZG+QmjKS9SxC23ueZl
0t6ySwL+kQTUmMnBZsaf6QzC/YABY6Z4MefXGUZtuLA7NqaMDiDQciyZxbf79mCPtEMXD3pWp5/p
luU0njEbtP84SViuhRTuvxoGcNFWLEG6SEMFHqoXAr7uRN8CuRMREMKBD2pmvrlFzmV3tvYABdQG
Bb/ZXjVSYHxedXrRn1xZ4+J+7drgzANkIjdi6BSdM62RoOXESpgcKQDBJbilA71hiza5rXxS+GNB
xEGhLsNEM2LfC3kKUeIK3/69TCB+qFf0LyYoxxG0ny9/9+CYB429dVSMSFDooonbzm/toOelR8w9
ZQQWJ4TivuBIYoLUOptnRkZPSe11sPj7ocdg07vORCuaY2OEeD5RdqsdB2SKosTJ9qzspKtwqB/V
km9JH6K3bMilPrRt9oXUo+Pt2jWZsfLktDFxjzKDFGoPFtUau0fWHfQg1HcYtJhCZS6Zu6RCfJNc
KiCrLszp34SuUDlMjdCc8x1rKKmd5iKx5ZSdTELTm6U3qER6C7nYwOAWqZlfGlrqPq4mMojxkW1u
2Ceh6tNQawuDfjPxYyQrvfhOJXNyl1jdD2z2f0vdQctpn3YPbOn8fy2bciJakbyQaLLDhC0uDIe5
JKItD/zqzN4muhHeeDEm9931wbjrAdjP0LxkOejFm/DCwnJj3hofJqylWRx1ca4vcwoEoj3iE71Z
Tz8oIsECaIB1dnr0WbuC2pEpOiC2AZUc48P2/m6CJPOEObjEuj2jhwSIXtKO2w77lhanMcQVnj/k
xMtfShJdHBw6jLjo2xsGGeLTKOPlM/HEgcXzgFofZtR5zLSFituhPeOv+2/AqOeMeRgmSJG4UI4i
F5+8rA2j/wBeGrTAn/qeCpXA4bG1ByEVF4yqxYAv4gmzO6Emw7M9Rwj8yhmxd8ykwCIdnMJlgRKr
CpcY0y9KixGxJOeBJFLGwZeDS+18hmv51i9cwGSRg+qzP0PQL9aCMHL2h8O3mFphfBEtS/dHXnsH
mBYPeZRAMuVW2p0t4UNhzFEwJhYHmmdBlijVrm7CNhUGAgZRz3njHjEbOld84mp9Qetl3fb03Mw7
gfUhSVsXa9GFiab0A2u3Glfk1Rm5Y5MlOBvSel+mw/0QtS/zwqTVNp0dI8Jww+oAPhh38Vhm+l/c
aGodrvTBA9U2Nn0WOUlrwVSM3UbXqoxYq6r/CoTzoARZMqhiUdsD3chtXm0q2kNINIm35u5Dz71r
GxrPM55NGDJgdSCeQkTnlmQ5JtqHCfA5e4/YCfHUZzT+5/GD3azcGLdChvLaVDgrwJMY7f0sg0ch
71Ni+0f6jYe1g/FbnKbCCjbuEA0NoYiNNvhckySaCZIBehHXwHcMdH81RhlL6txdkXWJklHQUFmo
iNlCWI/Z+caXoSIFv0WUcfYIfmAJfbL7h08HCkqvi7mEQe2ywqW3pLkVElweFkDKmzRDTJbTcOLd
vEBcczqtChwV9M9QKVZI3jebr1ZYDnyGh+eugxic+Zc7lnnfRBIhXCLYdWMyFmMdsMDjQoLC7jj2
AmoexNaqNkkZXXbZGc2+oRb8a427lAIDX12gwrBa7g4AkQ+t797A7k9eB9/5xQoi5A/zhyWDKRyy
3wGiSwYqw79l1QOznb6CzkhyPq+QqhrnZMQDZJBLnMeFB9YhYwn8HM0HzR/6z7gNykI7Qp/0NlPW
cvM8GLiGoDAVv4IjZUXSAyUQCZXnAP2HgpcSRLWe21vQdk6wc62QHChkHU44ExXZIpZOzKsdptpE
1towTrMs17ekl13l6+HUZOVSURCMST8sdH5S+B6stbZvcaZFb1KaNavMwj7lUcF+M818ucLvsa/c
JAOMz+NYjNmQm4GoynLWeyhyhLWsSQLK0nlef+s9XV4lgRnxQ2vaka6BWA3by8CQlI3/cXZeTW1s
bZv+K1+9x9M1ncPUfHMgqVsZECBhc6KSQHTOuX/9XIs9BzbbhatmY7xtkOnW6hWecAcMVZf4GGHM
KLrFIpxTF1jNkVjK7quosRyQOIF5K245PlW4mWK6kV0jPMZk4eeHEE3A+XJ26W2z5ZmgjbnFi8hK
kmU7F1shmJy7ZHnM1wAAnZX9CsABogeW3Iv4Sk6G1ojFSQJDdqu+Gi0EFhObx/aCm/zl/MowOeCE
pvvamvlXToTqTUJCG/fNk/6ho1Z5Gt64A/+lINmCX0vrdFe9lVgRlpj8pKfeQDZidr4ZNBXQHaAN
f74Dy4IyGy5PBPvmhNuqAVsQ8YCHYEnwqZD3gGPmJxFUrGH1PWlrTfEA+u78i/VUb+qt0R9Eu+R1
rr80r8Uju3r8Bq5IhYVJmTQF6U5XlBbW+QlyJulawmxRiaWJQEGhuqAGCD9P9qt5zOglUy9A/61i
lKyHgEZMixTVPICnHXqN7Za0XuUFLGTUQRwgoT+qZN2SMNE6hmgYQndEY9Yb34y9+ky5/v38QHna
WsknIbqK1Jo3bOhnmvcyQSKo3h/Jh/pG30rs0B9ZuMuNmbSzfloPLJql8sPEWFjEtcEjaDOkQ+sd
ylU54tcfSGr0DyVE0KPNMfVioE/UYwi5NgG7Ud3WrJklzzPy+/CB7iQPH5KmKy+sA54LHKcZRceO
AIvSBxeT1t3RfikpFYiaC/VAkcsUK1JOe1e+2U8VKRB5jGiJQAgllI6XzexlJAt8M+6ECnSPvFcP
9UBZ8lIIIEDu4TcXJwvG2ialMPsElAISMlXkz4YS8OT43lxpF/QIai86Ga/a0tgImqqKFg/sPti7
2QYpCP1lBKwHdukTmnW+nl94YuDZIVCJ5pvviXEKILLTsWfG8iiBBW/iq7NCQ2aH1+4Tmn6wL6Jl
jR+zaJLr++m9Bk3k1a4ZCPtn401g0qo90XZPEENFEBYfUe7qaFAB8Nr74SaKGFAXCAI+BHiG1iXH
oXIQ0jGD2wZs02Jjlu7ju/M+RU3OE1ZpGrjFxku38TW86pCwBY8qWakeYehnmh8R8MWixEmNnMNB
uCaynZMsU2Ii1EdE/lKiObZMVyI+hG0VIsDRvxg/0y2U222DODihxit9gZK2Y3SiyUJdB8G/NZgF
r32BWMzGRK+YmowEjqKi3gf+XscSDfldT6Uwl/xoCAOfi4WwOirWMhETqdpOW1vrkLNBoPZO7Ns8
q7NbeRg/cg6CNTyUKBKQtVd71G9ABWiimoq4LKLpnAUKNXT2MkHGlGcvyPzQKgBKuCJe8MQbZSf+
ESKTdX+CVykYbuoW0npEYEIDjAoYOxQJejsH+5nP9gnGTGCNRWcwFImN2KzYP1FTwW9VBFsppVL6
cAy1BroOPGe/YFIDRyPkER4N3S54DhCOe7Lu5UMEtEKIJuVXje0A7SDRgBCiLx34lh/RCkauaLk+
dO5btWpWgmUtdKCokcNMFgVrSlRPNjwmJB+Bha1HSD/MG4IIblrIrItjKkdEKnzqXwr0ItM3FcNi
3aupCszeau5Gnz/f8F1A5xJwhzCCxhwA1B1ziHf4LvqEFNIxMXY/crJeDv05/QJRoICCDFeZxQk5
l68qm4h4jSl1FGgi9s9HUXglIUPQpzpCQF3SiCRNKBAAkt6hKEF/5zI4MIksoFxN0gyNlhqaMRB6
AUODLqcgVEByD4VsD/15B+aMwnSwMsjoQ8rK5rKhZwhyyXlvgex0y/qZhr4tVJaEMS3klll+sWmo
isWYXkt0VECTI3RETaSfwd9YZ3vmbHUoH5JHRNrObwZyc3dQkHjP/l1MlBjxLGNgYvSvR7JcuBOg
BZ01qO5xZRJLm4/RDakjHje1joY2J9QQqkiqZ7NHv6bsKQKRJ78ELAFp0WDCjRwCcmdPBIZevvMf
krt+3YrNtuWY/ODxEaKBXhelK3lDY4Up3HkN5xl3DAMXcDU0Eawu6Y2sMXdHYYQw/Qi2EU5ociv2
2WtOfU8DCw4hqJi//+e//uf/+d9vw//yb/lDnox+nv1X1qYPeZg19X//R9X+81/FP19ev//3f2xL
kQ3FtBXV1G1btvkz33+7PIaZz6uV/6HVUaL4shbtSmU/DY17n4Ys3wqpuqXB9hTmG6ldSkG8ShLo
Mue1ZR2ygpTQd1wt0FdmQi7hky3a+hZBpNo+JMPy+1tU/nCLqmw6huo4qq7LhvH7LSqNlPV9aUQ7
LCTr0F600S05I3neNRvLoGY6UYyVS+9cbnxcJHTq+Hl7+ss9iGH4MkyqbJm6rNiWKtv6l2HK866I
4zGPdnL9aFbK8pyd3bErsBqgGI5XVDI1Kwl1ea0SxhyF1wxMqKl71+X3uGJ62h/f35D1x/txbM2y
dcNRTTFmvzw2I3WqokzyZNehZ5/t7WHZp68geqO/jr7s/OVS+u+Xsu2ozmMrptR1UI/tTf+or/LV
fCVyrm9J6aavzkvNZ3vLX2nfMmk5T2/jrWTHuRlXjEoaNPqB4b+2j/pJ/jCe85fqh3rqMCLBDeHn
c8EWiz8rFROMC+jSXcXPoOODjDO7yUvFt4fZIL6K6D4/TnrtDsNRfkYR9YTkwBOH9/iknKZLSd+2
OZ6v5tV+AeVsPVc/+uv46L9Yz1T6/Z/DBRTLo0Cb3GhUmVf95XxNnwSQnAU/XrtD+zReNTBd9F1Z
9T8B1cpXvvX9k1Ptv4zn1+ksD5LUSQPkSwoc7thez/q+qgLPKCE1n4punPuldWrzD6c2506N2dek
oxTrzO1qmuf+pjhPO6mP1uf0EOJJEYxuW0iUtnT1AR70A8jN72/4j8/fNi3ZsRzNcPQvz78earMJ
wyjapclmUjO3A28FcDHoF369jzWKWNFfVryq/GGIFEVXHMuwddXWxC39MrtHZZLsXHLwDDabbYB9
LFTqSaUEN2YbJUD9f+IcN+lxMioWyyuTjpkV3ZdZt6sxcLGGpdVsUg0L6hZvS+k1YYV+PyiK/Kdb
1Nk6Dc3SHcv6uiGoYWUXsp/vEv9RH/YWyPpKf82sbYdDpbkfba7ve99f9E8zR3VU27RVVbNlVdzT
L8PSTq3d5FpLJRHgVw8vG+6ducnjo5291tVfHoLzp4egKaajyrIum4b55bnbap1YgzrY+wGH3kFz
tf6uUB7U6mKzWoNjxhmWZ1QKWd51b3s18maeTqwqnaV55fvzIiDo7WmGZbuz4WlCedV/bic6l2OI
7xgpEBZNQ/Sm4OGcPMc0X/Vir0gE/Q7ivz5N3OmoJ7Vwc5RhEJiA1S1Ah5ynAXeQyEg7ZPZKqtkk
tH1n6SvHB9c40TZ3oi2gtXNM+BWNJ70aZrHl44HlvKn0IaCgOMR3Bd3ZUH4aoY4rIyLrpjLXBnqH
EdxtBSwaqhPNbgz3bMFuTthXZOOi7QNM8EAdd+e5pJhEd8XsuQqQDYtXUg5SAZJkmRpATtfqSMUm
/0inj9L5yzT4096vaZahGbatmbb8ZRqUlaSZcRBifgmNDst3A/s1CgdYtMCs+X7G/fHs/fVaYpL8
MuV8o6sCo5KhlziUbPMPPzwMQLGtwxnAXXBSsg8VZ2H5XTdeo37z/cX/tPFopmLYliXLvNsvG6Uv
G37vmEV2V2fOPIYhVPUflQqAot4XFvgnk4az//9xTV2TNdlSLEu1lC/X1OVu9Jsqj3eUgipMH9Q9
w5vV87LaS4BI4sX3b1H7U2yjM8C6phiKIjtfdrrKqLJWyvT8mYyGghORDB1E1kfxbHnl3Mf8PYUN
v/MP1UqUsCEwUGVGDs5tELEXKBri0EV1i+bf35cptq/f4x3bNtC7VlRNU23D/jLHzqVcxQ6jtI9j
0ubgMli3iC21x6GRSttwkEOWonqMzfBeCQ9GepGHmy4vpY7Ivzr68mtNtaKR8YC3WDK0FG3Da5NL
kR6wxMPVqy4RsEwPJXSHXEg1HtkoFDnaVGf8HZKDWlJdueDIhVg29OhSdvlzDZitw72XiVBTjaLj
CFHABiovlfNQihd+gy9JqVEgNT9azKKKCSOZMXHZGkMHInFPG7C1KDhNz0N2+X7A/r01246iqJap
MViOIYvv/7JO4sqIz6ntmHstuJwnej+9cLVTZXAq1Y247PuriVn45elwDpssCk1VFMVQf7+aU1uq
IU9cTbEQhynVjZy+OSGCid9fRvn3TsN7MUwOAJ1DmGPg9+vocdt1Y8dqiNTypxIAocNPMTRteGvL
Rg/mbK1zh/N3rEiOwmTV6iW0MoAAMjZ29StjkbbpX5aMIt7c1zf/60192ZJqcgUz6vtwR4lPVQ9O
deAPiUKmFRxkvCH0/XAmIVHNRX/+y7X/Nh5fxr1NtCEf+h7fxAEkbHwyLNzxXiuKuuH1+6H/9973
+8h/ie/NsIjUTi4Y+ZY+AC2y5qAGm7Zf5pnkpue1Wv7luP/DTs8VTVNTVFIsfn3ZiWKtHGrb6ZNd
LGOKt0zYZBBRKy5OhtWvR1UAXD3qYANWTu3d929W+XeoIa7tWMwyixxPFeP+y+rRk6BqDTNPd9VQ
uZp+i9rDUNMrOgNubE+jVXuldlRq9IUOf7nyZ8z0dTaZpqM5islq/NcGrE9SZSqVbz1k5BWZl1rP
6rivtDn2oKNKJaIkPUC8XAYGGa6D6kee3+n5nZ+5Vnno2nljr3Ib1KtyXkjdQwrIqwObR1ktytbn
bhXS61JpyiF8CEvFwB+clhiCC++gxalv70Ax+8ZtkPdax6Xs5SAvdfWuduK5TodwWjjTGxaXGGLL
mRdKG8PVnxWEj1CbDwyeDjQQul0SF1xmw+6sbFHqa07BKjwvI2RMDqVx0RqvFR4QMGwXFdZ767Fc
0Y3vMR6g2xi7JRRdbaXBSqE9atB+3eQICt4Qp/STuRBYdDKyLlTJUI8IV4nuWtJrAQ7xYVI8c3pU
7q2laS47ZBNkD5Xa6hVPiQCQurT7y5MSe83XB2XrtmyqKhsSOfjvc6TVdN+Q4gbkUX/U1X3YvZ5V
tI3zzZliBSDklPWe/GV6/CFXsx2KIrpjcw7apvMlylfKocjCLIt3AXJbY77spH3ZYy95YxpI/aEg
ShB5idmk66JNNpySJGg69lDatitvQ1jBX0FaZrqPx3rJWZZCxO2UlagSWI3IjI+iOvD9SH2uln+N
1C83/WU1SZEsZ1JRfW6QPf6C/oX1FI03mWJkCC1FHeat5CAdetODO25K7NYa3Y/2aDpH2VwHw94H
m0BaCn86fxyg7VgCRBAcczn+y81+3c1t2VEsRVOoPemWJhNS/P5Y404bbKOq82eB7KLtDXr9MQbI
C68oX30/MKSsv8+hz4sROFumSlhpUM/5/WLh0IS9rFTFXQHD0qf/GJXrGOeJRJtcm6RCM7KtjNNz
iH+1UlhvhX8phmbuWMOirZ2HiVKYVoHHPOMXEMNjVD667KLlxtq3KZ8WSCWld5MdeGSfccYS76oH
v6vp1CU/xxjwyzjOdYwrqhaVyxqdvzNzQynngVXfF2l4KTuaqjn1b5tiJoKujQoTZiznZYIhcvaz
Dq2ZNjSPul+68mRjakEPiS3SGUxg/9G2AlgZnum8Bv3O0mFDy6+4pCua5HFMZkawUbAylA9hjXQz
RDGNbMFu0N5LpGUthasQDG/IbJRU5c43NLymN1J6sChAxAUN5/q1LAaPsJ9kW5z9PSqVZ7Nd9I3h
pZqyqkP/o9cpWw7dVmJdDD2MyzZ+Em9azT5aHW3Y8iRzVnZ2Mu9w/ajP5t3Ql6dEo8pdpCTR5Ihp
Zx6V/NXKugepgexGweFME08qiYYt52AoJc7k57USmZuoAxHcIHXRg/jpI/Eua+oDCixv3afrsdf0
ck5ubkq3DFEGP0AFE8sV/Wgaw0KdhNVM9qiiXDEoXmAjhOGUT5aGatUqlDh0RxufrGOrUPOtyp2h
Q6LVPnjAJdn31GzyCqtF9TDkWJ3UcPIgYo6gDSIEbAPSv5gSOh0MIyeDQJurBn9xxlQyVj/Ooc0F
cFSzA/rpjnp1gpzil8ktT/rGTCh1ZLIbpLRkIm2tOMDtMVDEl12alHXsUO1ID+fq1p6nB3sEz8Xq
rQNsoUN7bebOPIcxlySwYNrzfCJOViZI2zH6TNceb8SSWlo2pCuKOKl8PkrB8CM69096Os2M5mQF
cNXO1S6hrCr+LIZNUfG1Oa9LLM0T/zUzo/vKWPoaYl1te4zpGolCDG+x0eiZ5/CucjxVa35yviw0
eOAaqvUU1brWuCQZXesgBJI67sLMWmpEb6ie46ssl9CLMS0ZO9fAeLmSoVrr8AYutg8sMSFDcBxy
8Mme7s6V+aQOB5Fp9NWrVuAQqeGIfKQcZqpHSegd44hsWBERqvks43LrDLtOh8+cGYvzoDIwAS6R
JimINUt0Y88Srhs4Wiw0s7C9BklxnnJn0moyjYWtZtu6kbcTmDDxTq3C3/RDybqkj2BIc1NplxE1
5/P/W681FuGqnWBvBGOJwbZw2CmpXVax+U6pZRbIP/vsIvvjTPFPmfUqx/Q0IijFrLNQRXexL/cc
b614H80pDelCDXgOgV2t90pwrAAfMuvk+pYHIChYKw2WfMGwTYOnvMBiSCzgZpqJf6gTrFeSvBu7
gwFON6eyqPtIJoKKUXDSYQ0Pzp3Zll6iJA8DVraD4rhSMrniqXbR5OkNQil1TUWXH5K0m2l8LZyd
HUJjm5x52VwMf9hm1qUpwCDoKLmTzdEImMXNE6lX6w+4IYNFbZ21OE/YzX6Y3F6ko4gxRFcD74cU
cLQyHAP0qaYpdesG+cz00clQzZat2dgsQ1m5C0Mk2PDDDnQ0UlQMwVX8KlR8w/JDgj3QZ4SMuURt
9J7cfdT2exK9n0GAT9NioLNvj6+Kbs5ydN+n1m10yWsVyATaJW6HWZ/AZ6qxWijQPT5OY+6OjQ3l
DBW1YGny7JQeT40K9pz/IWOi02FBM9Lllh7Oxlq3ktUgkYNX6FuR6FT2Q18+p4X54lS3BLF/GiUG
C7bMu8fBL4GX49MeY7Cr7PWOXmZtU9N15UG5szKctlHZrYyF2tHgy98aa5yXijVz/EenBXppFXh5
mbMSl6UxArA6OougzZ6SMNr2xcahD15ljquPlM4MhS7FRVdRCKzbhSwWxXkpa/R8Ob6NGqQ8eCzK
WTRwUHKA58a4TTJ1JPU+PwdPZfvq1wa98ZKoF6WZ87rVDucMM2396LNP2GW2SOObD9jPjCVx1lWx
hZxVeehzaxalFNTKOfHRpOzsCjAOMamRPyrojKQlZLSsd/0CiaZOdWNIOVl86qisDUB9VP9IwWvT
F+W8p20eW2cDPhbe2CH8YfYq/6LJHz7nZ5EYR3FuiiXbSj+k5DG1rF1RkSLIiwLoa6FBQJWxbG6R
mjFxPmPnrYLiECoIsaYor3ZU7MJNbN5GeHeUM6LwFEOmsWuwb/3B4h0azFKTSTaCg2gtLEET7tke
PH+ih12nqwgaXdc2i0on/NceNZVToVNmfrh2JnjHbMJaDsJ/sBaKT8Dfb8+jfGTG1grtNetiTS15
RO+VWLPJFoZxJXYJ8U3B0M5hLoqREVe3TUCBSJ36mo+dOzIlkrWLi5X4di4nrtjpnBgx2pq9Xu88
1UqXNq3DqFAfq/GYWq/1kG1GDUnsAM0D9cDGFo3tQqJUEPH6ENe1IZG2vL9MguwZZu9yWD2LL0fq
x4hbWhHJK72myhshlg87Tbh6ydLSSFXXsad1TrQfSosaP+cU69bA8eQR3G0PxD3WL3FS3nXJtg+b
tSSAv10zC5T7uMDIkWkrRXSl/ezgsMEl2JkrpjELTIzAwSOk6Ez01ob34frIcbcN1WDVceVyGZXG
2uSgjR2fOXdTBvsqtjoO0C6Q/lIF+5KEf4aLuqFbjiwrlOjsLylHo8VtFGdDvAujic7jxooPKtt1
Q8lZSTe9fdD0h+9DVOWzpPJL8P55TS5pmArVNU1Xv1TdY7UMQqtoREGwPtmwIdVZ+ehQOwevFYDg
IIoE7g2zYz7Ou10vFH+s+2jHpiHtahABQkWNTI/vAPiGgpFatOKzG7HaDLLCJ94TGSDwEh2aF7kn
2EIVLXaC2bXlDasMcaHzAbL2qvMSxNpp8p0UL9+wmTicLj+AtUsoEGh38R7H7ZdwgyQeaBmA/ahJ
Ku70Uh+xMF+8Wp62gpBbbib0FdkAQASYS1iqbrxE4n7VvBQrejaIwzzVhN/WQn+TliNglxqgUvcB
5RcM/KlG7h/EE+aGSH6AYCuRv+gXDdIV4zrJXYrvMPZh2sMGK7ffPwjqZf/OFWyNWoijaNTaDOdL
FhWqal/GUj+gL3ZGBwDUEuRBZR1QGCjleU4c2z8m9Splw8W9Ke8XRrMmRGHDI5HOAfFQlQL/Y96M
LbtPuQ+Cpe7qsOBCNrRZXCEmAGC23Tr0jQgZF/ldmoDiBVxpvef9Y6TPKwj70HlwZG08I18byMlf
mnUNo69axdO8Nb0IRGK0ZcVpZ7bwuWQv+V3HS/KilndsUlXqyfsJA4VtULoWhAWQLje6Rio6vba3
ruNFc17ohWdYLEyXrbA35j2wbqYaqoOX9IcCHxmmMK53wKQl6HB31GmHeU8PBt2gu5QWyL3sb0qH
QJaEYj1MIGNmbbc0hhlYNsTnwJQMPEow/Nf6qjDdtuod+BjcNtdootAtEmqRVeFN+EFAdoBY3KO1
dmEDegHfXX/KxYBibDYRiiFC4wdBqsAdr/1qhAqM9e80k5R1rs+1UAg1hD/N0auAZlkP561eryZs
fOEGIiK8oN4h/2BmceJTHNYIzSJMWuunGvrx6OrBoqQj1DxRDenNva+t0tDr7y8TQdMPbQ50zEQ3
xkB6ZbhTPelmppeBqBT9lrU2zQDOb8YXYtlhmcpIsyD3D8hmFdrHHGTQJr6vcm9I75XhLhcOTfga
l/YK1CkVYmpsmw7A6YJBNSANf2CJCdFgRBJDEJfogeEft+IsPhhrXGqSH99PdMWwRNXyy5ZjkxHr
Bi1eVZHlL1lxEynFNA52Ak2RdYf0Vbxq1phKsoOg/TYXorfqXDBvJgjVPcSCweOoAWNboxVXLGQA
ntGeUAaEC0A3yBVkV/wUef6KZBFaWlSiYF3A8gI8FAM1Fl+hNYuLEGwHXjgshGg0W80AnpXN5iLN
pFn9+dEv69kEwlqfOx5dNhcbB67/z3WF+Gm1AG+3BMyJfo0O81h+FY4f0f4d8MFcxZ0e5NpMe0ue
Cfx4KcDbJf10VOFJOVwT6mX+SJrx+UOh4h3EWyrd5g1Q+lYIFwrdiWanzsNVDXtAF672SwVgOWzR
kwmxF8DaE1BjAJ4d0QLyOPkLCDZQvTGyPhcwDMDWSG2hlFbIswhNBsF16tgSgffPImtgixZvZ/DK
kxi4DFy1GFxzaS+ztfikznzmL2zR+ua8NDfF2gSKZWMINiGTCGJ47gB4xq0MaNS7oHIiqIVv0iJ8
AlQHFkuMM2uSwUS6jb+LkQZczyD53I3QC0YB8+OU80KQz0s8/PiTCh2L+AWNuwb0OFE0T1WwmFHH
54JCvwJuNE+bJvybeCvho5gZ1W4/MjKs9oUyQ2NUzACsafikwrGwHxzXwZZbu+N3F9OTlzN2zvaC
zh7CqfzfdZBxCufCsgGGxgZm8syBD+DwcV5YOIeloPan2fUqVNZQh2SulrPX2/Pzlf98Hg+14tnt
7eXFwBcFVi2IyjfDRQ2Te5kgPkhciMOK0Yg3kXdGRgY9F/4ZRVmeqLbQT2LSiVEaedu9q88V9N7+
mb848CJLMnKw4agLgJtCLVOS/Inv58wEdZOt5Q/IrSwRhe8qXn/SPAXMNBp6UOzjRzYYhPtkfoLK
8IorqS4UXSpeMGnnNsek6vZ3nxP9x7QgWd0gBcYz7TxjdjohqPm+Oi1sa64pPMQ93Ke7AIY+eG3Y
kBAH/t+cSu9U7jp1KdnPsTHaeMrs6njxFpgr17wCyON2kgd1ft7wVO5k+AYxU1tiAIBUQ2LxTEZC
WcQrIZG8Yv0OcN2EojEoUh6koc4ECvC8FAtIvKFhMfLAjR/9aUQYz0dul4LD7Lp/xeaML4QrHtbj
tEsepp166dY2MfI6XlnYzetu4elHssRl7NbL4UlbdPfNfepqC3EL3X3NT6dwLvgQE7fi85FTo/C0
xT+vyDecLIsrrpXg6s/Q0M/L4rlalxfNq9b+KnxUPJl1XdGnccWG48woeUIn9Aw+xN0Va/+RvE7n
0RG6g0gHIClWhNAx5dwCbChYMshbI3wNFfGQPIu1xLYk3uBVPLcrVQBojuOGIj/4cfCOFuA+WCl8
SCueynIrVgqIST6Ejjz8dj5FhLZ6/1xyMs8veOhd3A6ZKbVYp/Nk0e7FkBRPiZcw31KXoAmVDU61
WYKxbOYlnrEVrxHPWVuUB/EVPF+fxKuKJ+NqvCQeIgovyku5bI8lGlaJp2yVLTog9AmewGeF9JXr
pbaKN+FGu1KJW+JPvIlJ5ObWNSe65bvZE39ID3ikMDfSVY3lmzIbj9DX+OHjTdwot8rfx6O2/eer
lKk+b1bcTuhGXsxN1CWa89E9n1Cy0AjBQntZHqMALTflys140ZOymvhbvkQLZ8Yr5/S8kVfGc3Zr
ybPkPj4kT+Ewy4/53j/4wcYPeC0fbCo5vntueeNzSRCzKjc5byI+lPtpO2wD2KQHbpvbaO4ZLUbu
jOQlf034/BzYbfGTCMYrl76bLznOA697Ga72T6FdQkPHldiY7IXFzqEjV41arotFPTIgBrBdGboe
7vMQiaY78V3EFTxrLphzILAhL3coKAsjBiGmjaoD5hUtr6r5PV9DdUSwQV5oJzxfIWIDUL0X8k4o
N+whxbrxD8JfgWbG6AlRp3GWPeqeBnXURw9oQLMAfRZegH+KBxhV3XWPYG9haQoBYXgJcIoewDA/
KhDxwfECoTZDYd4yueVzi/XOPx/dReWHW5vwXfXC9+aCPB66B4KmhNwT4l9oDiyxycJErfUUbHUq
yAQtog0WJBTzDQw+pJ1KCMGK92vzhexi8Q9GuIiQKcXbRtYTbD/KCKcS7Seo1d7Snb8h3fegwJaE
DsynEC5Bum2P+TwyXsk+2weDEBRBLm4vpE3xoLnHNeEedgF/Qqxwn90yfgcqcBP6/5TMabYhHiEG
hXYLYnxwL9CZQIsf2jwsNQbh82sYnMC9pTsWoac78XrxJwQyPNNDfg7upAaD0sRpL1iRdqz8n004
107ixw4n3UP3cj3QPrMw0BC0MTFWPB6CFre5TKhKyoxC+I7YAf9ADLwJqJs7WWgI7vA/HtNCFzKf
KrlXBsUmgpRD/D0XKuRAj4Q+Cy9RFxVumGJwhGwQZ5g+O4P86OEaj0wXAMN3/b0BVct8GRE5sYEv
H7bvUO6A9mMhCNhZ/CRxezJKQmKmjTxGxHrfQCcLjcNduS7X/CiIB+IDocVL+FP9JIeJ+za96lEG
bwxXFu9SmL0/4FjwwDXMrQtXZy2MDxbHcshaEPTvOzGdIW+9OctyDRJbDJUASGPFTEwidkIREXwq
zQnTBnyLsJpBGLD6NG9AjXTVEg6XnnMDWIg0B9p6SGBDFQO0rQsbEF6HJ65bQuxsgFHz71BvbOY6
FIaCqwjStoip/jkBq50IUGAr8tHO3h1iMeFHF7yiYb3arBgj3FETHjRvWHwg8gWBlU9kT1/tlwbE
OaIiLimM8M2UWQg1y2Xc2cwQZyNtWJEL53PNIiLikuNw46fyJx1ZcpZoNVxsr2cK9c/ib8oFXUg0
lcQUcE7twycRQ8ga0Chl6gz47eXoHIqdYFwPuNPqCB1YfD9/zp9Hri1uUbv1qKCxPRhMD/FP//nE
fJvthRW5sPY1m0yCkYWg4wqOb71djaiRv6+eNrisougNY5MolLIVnDTYuoyCOOHELEMCgnPOQe6D
cYSd2EAHE6eeAKv7L8PDO+OWzcHi00IQSvviXBRM37+kIH9MQDSwLI6sAaX8hKH80v43FbWP0mYa
DgViCLVnXhJjqaKc+NR9+HNwfcaD9RcghyrwE//KeTTTMg1KO6ZsfSnttI2TdqXCJTXMcqu1RMiL
MpQ6l825fRnWZ+hgqP7An4W2+9MAUYo+DE+7KT086eXnAV2u+i/3pH1BQYjSj20aFshOWwAxZPH9
X4Yhy8I+rSNjPBjd1pBI1rf5RwS1/THmBMrnOkTfYuXn19Gc5xj9+q5K5pBCowf/NNqUpfi+p6NM
SZgCRxdAwVUFz+z6b1P0l/IIxag/DKAFOgxcKDcMTPT3m+0HwEF9SbIb7KTpjuJ3Os01UoRgIaob
1CJaOAI0kQhaFwRh6ug2lKyokuSzSkcODMQOteg59QcL52j0cgFdv08Uq1BcIARDCRE9EyTjTgNJ
l+Qa1ULH6gTJWFztiEl18csEkQL+iQD2pUOn5dGqZxV1JpYA0xeAAzRMfoFcIT2IAGKhTS1MkPsH
+U0l6L9StgB2TvlRe0lv2ZZylHSof5yp2zxVJ9gwAI2pO2EDq2LXhLzdSPx/A9jfwyXvZyTt8U8K
VpjytucFFuGgA61yJnPOsVfhbqjMtEurzv14bkiz9qqh5vCs001BhAUiEXnwi3EskYXKxA/sYvwl
59CHdYPh4IcupIMNheS5pt5x/H7Bgaj519NTZZBqJnVG6t9Au35/em1YnmWrDeErKWzOVNVLmEP1
Tz95Z/AjdH7sXR+dFOcQUWRx41fa5ghXurK/kmG3VHOn/Olb81RyQyoXyn31fpbcwHwU6YBW7dWC
dFVZFhx00bGB9ZYuR+SVzD0Eqiala+zp1g9mR9QvoyeGrp7bJwhVA1hWxK7vNcMt4/Vgr6UI78z6
w6Guo2TPnb8wkUUn+rVWKbFyiImiK+/LpSHq41tV2Yao70gfBUgW3drVETGg3q/KDrJP9zBxJtnU
6KhAEWD0hEL+TDHvQ1fbAmi17mRawejpdfuouxtpvoX7odr2KkJKXnzrqUikGF4sdWKzY/TRoCo1
bJRqm+WrFEHI8dEonhA2c3wSPAzNHmVtgUU7xEVUJZB8xSkOlSOE8phuPsU1D6tN6IJIRFYrQ98O
4AVnQfRiOW4WAsyAUyZY7ihS3vU46hH1lohVLFp1FtUetXHqim4Oorm3Hs3pgUqcpG0l9IXgR9jG
Kmi8ul5niLhQqu5widsxUi8pmozz8mohFzK9GdSPsXEy9g6OofrasXdn9GI3Q7Rv8qVi7Uo2XWnW
WDuT7nqMaQDVTlUXFpyjUlGoWjjKloIdvwxIW3gFWVyYXr3XygsTTdBMo8YAXPrJYlYvDTpOwFQf
ODOTOyt4Cin17lg9HTURnDfPVDmggJH/jLtUoaHq5unep93wpo+uPcz06GDDiiZjTinL/GUliH3+
93OAheAYEGlMMCiG/mXP1cbsPBmTillYtUrvGursK3vD/0CrLsmQMA7eKtDsnhVA3YiZ/Cjcmqfw
gSHWunnF3xDJUh823vj4/X0posz/3X2JBfzLWWBGQxCngZ49GwjRQ+dFeOIepAeKIiIUFKLN319Q
/QIp5fARA+HAuTA4hoA6/X7BLMnOBtCV8QBBOKcnCOcwwZEUQdeVc433lTTPDz7JEuUnFbUodNDm
hbqkpur/X87Oa7lts+3aR4QZ9LJLFBaxiCIpUdrByLKM3juO/r/gdyeRPdH8X5Q4jiObqE+577Wu
RbuyXWlX3IqqKxDV1XyjDlwK7V8vhSorqkGzxDRU/UshfkJ1I5dClu/pNNIwb/MdDWWkXtp3evO/
XgNNlFF7ITOzLO1L76Ua597PmYP3/UcMXJ0Cw6vyI8cvhHvo83M+5j/Gs/U2/irflef2bP4w0He8
Nj/iT+uncf3v+yH9Ob/KomygSkSUaCB4+yIAbQZpEoRGz6+THT3pu+sC4uKZs79RuP2l+MvnmLJm
YQCUVOV3G+QfD1rfx1lQF6K2r9rI65VHvfwIp9ibRGI2dHFVMbumAxGiBr5b2fJCI1jkvj9jWXw2
AtGmP7hqkEKJPRN/CxwutLaGVNsSvqmKNmBYSKRT56eoL14EJDYFvbSHKq8fsixwrKTehNp0yvPc
jqLEVZhkDDDvaTHTR+zX2Oz7bUrdYWR+rBj8UNRJtpYSsW7X1MoD0DohqL1yBkfiw9FZwNEgOrnB
tIDrY2PkXtDR0FLYNAilY1aJHRagrC3IBhxjpOzbcrxJebuawDQwc1l1sP4/3EhFUjQuM10kXf/y
JvdJEJqxYCQYhdykpTGDKGJHMxFTQYYEox9uY/HNgvr3n/n1lUEnidINVTp390tFX5nTwAjUuT00
wgumG9iWwz5u+n1HaqlaTF4jAb1t6IA86T46isT34pJiVvcRCZeam5xvLOXWa3sWNxjpLe1zaMRt
kbCMk05NlO0ka0Af8V43n/HIBG8wO9ZuIoebYbz35Ucf3ot48oLgKGnEVSLZQr6xakYKHAc5ObVB
BLoaxrChHfT4Ko/4xE0ZNw9FSyye2qzZqXZRh3yV4u0TCE1J0vscggMJesob316tv80Bumzxt6ks
qusvi6FRVSapF9EUJcI+rDd5RlqXhrG9OmsmVcDxoU/fhPI8GE4nHab8gkcZLkbjTrU3IZSeMTas
/NAWqCh3e/rDSXgRcOxOD6Jl5+VmslzqWONmih8lDO/6Bp4eq1MNSF7xaale7z8mWbESJlf6VVz7
dCPlL8krahB58KRDveoylsufKEQ69BTbUHCN/haMl/S5ktkRmyRXbwZUJA99v23zb56k/0mvvz5K
yMFlS9Uki8nhy+ibdXosRb02niFH6s9x+DDuC9Qz8ylo2HkLhy48S0u4TehodKzyN3lE7jiHuC1G
z+Rb8nQfqFch3SP+k9cGugNW4rKn67uwc0xSwssbAzmyb7XeIxqxNixUyuIJA2bINof8jAw5wrNP
bFL2w2+Qk9EkpLgaH0vDNbHDIGbAnE/VuXYUCu8wJzuuVMJ6YjMUH1qzo19LC1WWNhozlGP+bIG1
lueou3bqkSGvCS5i8kDB9RBRk9G2rX4yyq2WXmeKf8M25uMiV8weDep/Mo1VSdsgyqbvZ1lOSgVv
0ZGtKrL9LkH3yuLNoqeLMzxbl9qDQVwu8Ra5J0luoj/mORKg7Nzn50S9quUxFi8FqQ1IsUwKkals
m+plYpcgFBsx5xH5gQ+oHh8t6ZiA+fOdcdM2dl+5OqzVtxBOh0RrSrtril0p58Y/dukmoEjc43JF
Q4Y4T9x6ItiBd+SmWbgbUf9YxHeRMvoqQ3qKHhhyY3PX+1uBDjR0ORgI9UWHVj2uzPeqOsZwYk1n
vrJP81kSy/lT0J4EydVAJOg7NJKdwBw5uQWGEPZ6x+4gZTd5OOlgctJrlW2iNz1ey9qLzwNyzFmm
k6oM8jB6GRDTzQdEisovq79RjrIuKYVuHVUc2yGTZfRO7bbK+CEj4wMOjxG2Q44o2Kp4L9inpacB
OnGXI7O35W6fKojegAarBHAlT8CuA1qSg6eodjQ54mWxaQD3JOcDwt+H3roRuICZhqxrqqRjzXZy
jY/B4xycFbIjCCTF1H6jiNVdxI2xZq2Dlk+hhxJ52s3H0Eha3Xyrps9AkliKr43xvZxRP2yHiw8x
c3Ct2BHFJyH2namQkFuje8i9NmLvslVEUEwdJDl7XMK6aSG5BXsQusrged55+ZP5WFcUg/hVbddS
47PNF/UlM72kpbYzK25wMjq3ppKeuaw+o9wFsMmeFq5Bo6LR/mwWub6n8GTQaqMM9sLRqMlVWYBS
UC+WFRs0NRLiESxWSGzGlTg+GzDr0Y6AzbRsOXvLomxVwkh+788h6PgLkp72TdxQVTAqW0NiAC7G
cERzm9Ia1Paivla7FwrMGR0gKuPTZzkhijy2/QYIUVesYt3GKx9ZSH4pSiBJEaoNPzYiPA3AXKl6
0WnJXFpxRuC2jSKU/K/UvYRpnaBbiHnF2Y2QrAY2bmxPceKWNMs7Xic99gYCi8mrAUMU35gfiOOY
TsZZqL2R41Ttlm0qbYICGQDluPJVni/1LjIOQnwcstU3c/2fVSU8JKqCkF1Fya6oyyL7H4spCcds
31pKfiWvHC4MW1raheOq+VBPS9bQ8M3n/alPwuuEX0e1LMwz+tciVpaXszHITX5lmN0KoBbbzcvS
av7mrJYVytcpYLFhmpi/qZVZX5ai0phFzahzVpW7tAVXylFz9RUgsgU0+N+fJX/3WV+W4KLfaWFf
FtM5Yd17LMHsK04rrYaDbGI8f1CUzbxUfFztvTnVYGuuOU3mB8AwOUHHoOy0b05e/ts6/J8n/+WW
okjOpmaMYZoRYlSepRG5d9TDIqB2hbunDAgJp4+vlGh3ovoQ581DhdAWiXpe30L1olqwhYStPEBj
/869ZP2lZLg8ARYuQGwUqvq7zvOPB66EdDFOk9wexD5jDz94WSdCPrBoTrOO1lVo7LN28rsns4+c
bnHoFeVDSsBCGeovI7zpGAt1pRS8+rswPSuoLLVbFm8mpHox6uZOfyipKvjKeZBuofAslKyEbhb1
sEFepdlzBqncailgqW+FT/wSLBrlw5jvuMxWATCkHqpZubWkBHWpsSkhc0WsBHPdNadb3kNSMjLX
nzedsrai8H1WMthIUDdJnxuMyJlZfqX+Kaj3I4DHkjYrv3lEhraMduOxCni9WLuLZEyoyKICWfNy
EdqYKThIeIaMfiWl9/ltyq/qz0r4kOV9Z1KUmqCkK6cMB8xLZKznCGHckXHC2vbD2c+o+riphQMD
MKmtjbem2kbwXg07aB8CoJc5Y695tDoSSa1jP1+ijDUHVAltUU2b0k8VJnfKoNfr2oshMJK7wgQt
X+G8CSwoQu1l0IVVMNLdxjliVqjhspBNZly8xeIzXqM0MB0EvML8KA/KqlFh+RPtN1FSLKVjq3Nn
0DOpBR2X2HSCQt6lmCMS39z28qYL+Zh5b2CYHdhuCedaeJnA0lcISf3OtDNzl0431VwPwjllJsdC
UkW3uHyUrH5V0sgP0FX9ssxXg6GT61fgVonfu5Ydfn/Pw3c5jtjuP4nauYvv8TL3I6eNMjeteQiy
T7NYR+GvrDyibPSiJnIj8RY3VyUFzTlHtjyxOUTmDAUtZ/6dYybvS4o6vumPFvPi09B7En1YPY29
YoDSQesUIUj02lNMbZX9zI4bHZOH6N5OkWv1BcUzvPhh8EAomf9jLhGsNNtY7tgf0m838eFE8L2j
6TqHlNS6ZgEOGDVrnYgIYnwMEH1hB9IKxfEwNd1PnR2SrkzrUp9PXa7aOZuXoH03jB8h4AFFPrbd
HUl9ot/xVKyG6G6hDlDOeSKw9sKd2XFnlVMYP8vGebnNIpY6KS92YhFyWDRtfG5X3W5SQD9TRj8L
cIuy+AqH7jZLJJrp5l6pxQeN2bBSdpUKS/XUzM1ez8NzhU3PUms3vQ4RjbLyOg1IdsQ332KjzdVJ
tK0ClqNP/F04tpcKHk3ayTwM9zY7JjNhFhHVwTeVaCzc9FNBxJYh7UMR3lMbP47jtJ9xmyqh8Cj3
YH31SzWxGC9rZxw7zwpC9uJ3vz4OrE+0dl3nuHXUhP3SVVrMGpIX67y30qHS6F5RM2lqhKoy8BvE
UbGmrqXhM5R4TgTtnDsltrllKznxsHe0Upv70GMyXNXCvsDvYxi7cdzPM9Xo4K5TFhcpQrR1gLoJ
aYa6IOml4YeWPqvdrlPpmvmZK7C2bML8caYq22HPkHp0Tmy6eLLjhLIlSm6l/jlyBLn2aoSbafgY
0/GZ8qBbCAcd9iD6ANH8nBlPSmjfyjnrkSiR6wg3GXLivGx4LpnF4veh9E2gn4Md8+Jn5sFKPkqG
QXw7AZAmwS4VhNXDcyy8WOO2kFscF09a/kOy4KQFx9rw2gxOdrHP4sRrCpq+IcELNU6Qilg23PLT
vBoWold6HzNehWJPeXfmbRc7bPKGSIpoY4f9Z9PeM5ZFOd3JIXNk/vTJ2BfYM+vsrsePRfGjxIY/
1R0SfqBpVu+pYHV0HcJ1d4zQevqnfjqn4r0Jnn2evip/U3hodAPZwuiFESq59M0X93l5tIwLG2V0
z9tgeQlhI+TiW1g+NCmSKabem9rfhzq3K2hMLZ0Xod9m5jlsPl6hdrUXX8eb/R5YH0pNfVe/DeOv
3KjQZGIYo+Lrt+9DEzkSwOzqYLDrn0XoWNPFyl6b8bPTaaU3x1nb9sFa4wzC7q7VSHAigLjxm9iz
Jid7Sq7vup6tpAqUX7kNO9yO3UXqkOjeVYOgR3HV44DsKujqiEjn4fXXUNFtDpERp25XbUdKRwOe
XVHcVPhcoUXCLGUyGBM2pflzSd9gVgwkUfdpALDrn6LAgFGkecl4JRXcDD+KXrQNGGPBXWIzQrvf
/FDyS8zecZzQ+SuOCDa5IwAEfqyfWBtqKKN6mZlscUzhAhYbKlqM1CUmj7LbjvgqJsoKITGp1knn
Qds1ZbJu/HMFMwVXsqSfc4X2rrIo6deCMazL0OkMHp7qMWiQuIS/zFZZI3A+hPJzJZ6WgdOEMzkm
/kVvLTaUwUNL10IGa3lJyeutiNVclBUMa4p0suKLSFSVGNLYIouhuIbBfYyvIf4TeOJUmOw6vUxc
eqkfnVhYp/IvUQRlvNTcGo05+pec7fL5YYYWJoW5I6IPNqYHY9pXPdjbTrTD9sLbP8wxUEhCbuRq
KzZrXdvU4sksYsfQoweFmTJuI0YMY7VXM6Jn6k8D2/KcODzcaoPmxyBNQ31hNBYsy+0tbHgzjDhJ
d/vwilnLKVsFLstTWmGrsbuB1sPiriH1UmdPrBfDqpFZqFRPShC4Ql575YBkKx3u+YAq2lBY5Y14
AUkWbIJtPLzjGGb30axBpzmj6Rk6iX+8G/nAKBlaqw5zV1DfDUKNMImMigqWP5m4qyxt5qR0tL7Z
GMHHMP8wlKNoXOThOS1/FogrZncQEIvMaPpwVxphuunzXyIlgSph1GsSWxxIG2ZLiJ8v0tFQYUAx
mMN605nGlxSWq0yhcxWiE45PA5aaDln+FH6YJlJl+SkYSC0QiV0wvalSbD80iajFwLFYWIKrlVxz
M3oQ81etYTUz+W7uL960n/kMSXBiIUU5gopOFzKkQOuzFRzMQ/DWROhO4xsHPzZoh/nmxr8xfnbS
6PoqEX2yA7ZDaH/y2uedv5FoKums4IzkV1hf5JgwBBniH1C8nGqbSV02pvkHt1XaNyTRCegSfTaL
c/8Rqb0dscDJWDhIHInZHAT9HFER1PF5Vf5OnF5q89iKr4KOcEu+9CUGITYL7CvTnkSpeGNC1dND
yKrUtuPhTZNuvng334OJGD/1Js5UeczyIWZrOHDK87K0a6/czFqC5VxDV1eSHbwrK0OYUI3UPG/D
9LxMAmPus+mv3YkV8UC4lU9jVyTtT9zNDGdajmrIwBu7NSZvtGBb7tP0IcQvZ8puRVJjAl6230ym
bus9SU5c2SkPnal9TIJ7MG+V6FmhxjSvVKQz+UdVkDqTSJjyaK4TZW4u5UTw1NlFqo8TPeUe0f1y
jSsR58XMeJAVnkn7uomPFS1yifis0ERKoh7r3uMFjDFKjQYa7nCdCWuz7Fwj+Sm0723uU7w6tepA
vsd2zD+j+DnXEdwE71aYnbDJiepzIyEQLxGhEMCaPZQUaltjW8OCzh9LGEz6uC8ZqCWkT6yMyDml
eGFZu5kqcy9d/nv/aP2tjfXPyvfX/WPeBbocSVS+NQ1UE0seylBZTUZyD8pAeFMlWnpy44nIQId7
OL7k+3Lp8x3yfqc+J2WLneXVlDBMES8WX02jseP24BcI38j7HQPMbYvRSzh3EbUbuqbacEyUXSfj
Sd3KbHcUal2KAs6RRYxZvocdedGYH6f8ZUqfZ0yevo5p76q2pLdT1hJ4/TMyfJhXlsVOKKk29yhh
6a0UtD6HnT6k6zDR7U7EVKc4s2E8qDLkVIOctwqPcXZSjdbuY98NxmAlpt0msG5txa5IEXdZke6U
3PTSABdRoDpiZPIoikcr/yzIcBuMH7N6Lg0i6UgH0o++DngIhkU84WYfwlMu3ZVycjSm88KIvikt
S3/KXdi7/qNJ8WVnPeaRqQXLVr9FUIlqjbNnZic2iQFqkTZeMIP899Pxu+/xRyVDBZllGaIpAXT4
d31mUupeEMtgOKhLVhrrwWy+SUHlMXUpWuxF2VEkTSvn7qXKWsvROIu/LB1Nhr4WsC7P2styLUY2
dw1SCDILj1kCP5Txx/QkGlX/fbh/7QEiCJIkgAX05772ZOEiGH7Kaug6e/njj8VlQv7nrv6uB/jX
z4H2ZMEBVUwFs9O/L0uhT3VetWVy0HjbNXdSL9JEqFIPCPWgN1sFK2tidN/cjL8UrwBMSSLeWxWD
1dfi1ajHfl4OFFbgzK384RYbBx/iog7Tn420ojHAFv9/cK+lx61pCpwXUTUw9f3WNP2jWgITIYBV
WpPfAOeNiYWF04othbyfNsxa39y837WXLw/bvz7ti7SgF+CTKEIA4DqJX32V92h+FOgTLagiQ/os
6bV1pAv1GEwyquOqLWoScUTltG2m1BEU5TDEn7LyNlZn3PqKoN8t+phBQ/hFVT1FuEuTJEVp0tym
Ad1fczPM2klGwgigjTOogBSfbb+gzIB0SRoBvBvhKcm7+7wwqQv6KuG0r7PCxh9eLRIzlC/AqkIK
FYVAb3C+9RSHh/ZAuz0f3xpJc6yYyE0Cv+VHGSZBxVDnR29RcxA7dmw+61r2uPFO8rO3cIxOWYq+
cHDi7t0f17qx7+lp9QNzqEmCtZW7Kmvt+GNUDsI4bfJIXevdvW1vmYXANEZewDGJmXQwks/fa/Z6
F8YwoFlcacRotgjGrJ44DkO5lKPlpvjWYhQigsa4Fseb0saGPYqY0vm0Ru6ea4sqMZRvPcGwHX32
MDaGDIdteqj0N8X6jC2uI/VyWKSLvdZnyVrj369U0jN9iamKk8FuO0SYXHJ1b7JjM9TpPdIKu8c/
Fo3GU1TuIlrXJT3VdNwJk2K3go+FXVn7nJNADNt/P2Py394hSzFlEd0GL6/0RbShKnJuBl2l7Y3x
2Mvoa35GFqEtfrgGDHyQpm3cRzYCo15hbyVma50xKkFNheHVkSdOCEa3HwBYeC6lkwCvqAQrPQAm
YQiUhPzYt+pKol8Ua46kfTdV/016QEVZomCDAE0H//LvYadXUmUoBnlJ0CIaCfuThDVjcQ40OEBC
zFsW8RkyGT4L2z/dEv2w1Tzjt61DO83ECNRb0SUY0l3yDOptcUQoMa3ix/Axvv7mf0PoFi54MIWT
fzZO/oFQp3P3Cy/V6KVbfV29g9vANlZipwVkDeEd9YpLroQz7WovXC8/92/keBCyrW0LEj10UibD
NW48fjTJSlLXs+cFG8wqfOEhWWyuLJBt34WWhNeWTITPiACwJfFkcQWxAMN0Iz5rHt4dLAiL84IT
3uGOwIRQrbM3ZZOjPNIecm/eIkjdxh/axtjUr6U3rOctHbWH9qfh9VyIdju90+eJVsMSV7LNjiWZ
XeV+sSLl28XVsly7h8F+hneAAQ855mokIWNxbS3XmlUx5rbFcYdTmMSQxcGlcG0X+4/sCnijHhWn
xG5DKQL/B7q1BzyWe9ntr6I77ivMXTg+vcWItVjHRDDRXFb1rKQQ2mFO2cqjhV1ZcCxSxaFXYB1b
zIF4aPBtkCbhgc7YZvYTRrEfKGsX3xD3fHaCh+44wzCXsLY0Z/1dxWRFHAgXK8cZ1Ngah7DYdxbf
EeCr6+wU78uFRceIQwUNyaZb6/iMF3+RPtoa/9mesPPv69fFibX4/vABoWE2HG7L4mfEMkWXZvk6
Lce4WAo7V1//7x8We4OLfYnfuFioMkxNmWt4zYq/JbxkT4/rz2DFqOjkPAXTAf8yB7kcCLVPvlIn
9k6xUyI0jJ3FiLc81xBB+Iq9xaATLxaY30/94kuJ3MCNzstvW/7IxWyECnV1fVsuNgM5vwJXkD8j
dSyMo7woGXm8DSacFvcPx+DhBfr9Y+n1WKqSB90WD5k7HZbLh1/Ig7GxNl4yLk7u0fJdfsI5Md9S
lyITOHO1xT7GbV+upvYwHarf5jnfyTDBYIP5SZncNQkGRMa5WGOOAjY6uIxobIhWJx3xIXDH1dP6
GgoPkMqKnhzcAvqLre8f18Ow+mB/TtQpANgza013PGuMsqvSVdYYjLeLaUQmnSpdvby6iNsX00m0
jbYS2XfBIyC0aSUQBXASztiN4yOJ7GgilV1KQp5GxKK0U/haohix7G+pmO2Eg8k3V9tuv0j5ycDw
DL7DwKTS8dV8zOvwBUklthWgNWtECA5IyU3n0dS5SOtqT8oEoau4PtYG5sGClOl6s0SFKzsS27GO
9OfFg9Od0IR72faVRdMOYRyVD6w4RN2TMrl8AcVd/rUA8xNvMbWk63oNfJ899OL20dkfvrfMvwS1
mN7yFbyGm5TkXlteDRcT5w8A6DUS/qfhKjvddvEYdCTyxBsLTVjXL/mSMOcXr4JFikbDIRs7GcvP
fvGqoGLmrOXf58/ZsPjYte9wMp6WKAiZ/01oPIff4E5afB3RTXd0Z3F51O4LmCxcPC7yKpwP1LMK
z3/pORX6PJ/qQ41DB58OgmjSuthCHcjrIteCaCbxId616+Devv3vCmQk3tZvGY6L7sTPiBa3XvN1
7JIczn/FLhw0fpa+xfBNiS+nK46/3WEjwLVcctwYSO3F0DrYtQdKfBlqT0tUlWmTILI4fm+sUdag
r9N1+Ul28i7GKRKTTrR8dYQp/f5arNuYMWRcUqLXkcY+2tzzYB3BJFAd3+PebiL7hWQSAki2BXqU
1bgLyO2k9WQQ/CwhyYXUg3mD6DSSmyyubkHGS8mthZ6xtnBDj5hAG95QGRMpx0eEEFt0hpUS+zPy
Nm74cmj52tqS1ojwiRXWw/RAK5truDFd8bicjoltsOS3oREnoKFeL5eP4g7PCyzkDeEq/PZ8vaQx
c45Ofyb9joOgEDRtokvJtye4XBb7yI0bPTlLgqnkgtAAgLrYlWn2r4dNviYS67clxyDehHiM379W
MrJzQItTx9ouR/TfS5a/7TV0lHASUk5dplH+RWw1aMmssOEY9pJxI2YATqpevUUjQ09yK0g21d5Y
8v6fPpMsANYYgKy1LwuNRJzkMa/M6oh4HGlSrCA194xyDWppRCxNnpjxjZx22Uh+Wfvr7C8sE46w
CD37y0azE+M2pyyS7a0F4IJ5sdn10uFbDuxvHPGfn6OyiNIBpQOr+PcSamryPpXiZUcznpT7cMw+
ATVQZyaBg6yQ8UCMzcoxtt9cz7/s3HVRRVhoggsFe/vFPBOokw64GEl+6/UdaXYNYbjGIX8On8g5
/D99lrnoYA1L4wP/fYYEV1h9UVU57lvdxu65elx2wSzsnG9RhEtt6I+LqUmINNm3qfJXG1IWK1My
ZsX02E88KXtxXnfMdYYbqY5aOX55VSGeb9tuj7+jDL6rh/ztkZGAnyJz5qlhl/rvE/WLfJSiNpf3
QbXQg9vsIKY34Tu+tfLnSbLFNxWFZxJy/R+6YiUu40CM6/Kgyc8KiBJVYaCp2SCKoYtEGAJp5Xh+
K76J1m2kNingU6XXJdS4vwxr3cT9rihNdlT5utYDOlS/SJqpxMwRtZGed268ZhIBMIJieGX/KpX7
EhePlT0JPY1J85csfjOgfKVdsqlHtGmoCBQl9vYob/593dRu0NJqjuZHKnYTY1zoWMIB95Fe2RhJ
tIRtpysKrlweu+KJFpExn4rQ0VMPMWWO14/IF3Tr+NQfUWH56A8RLvc///sp1v58YxRqDxYoIUii
oC6/PMVZakqTKI7lIaLGHU5wH0ynmXcFfJ882yQyVJJ9VxLWO9/VoT31anPSVUCtQAA1k9Cf6TjW
JNAEgAdnr2L9SQcGsSolTmRSmn6q5H1rWi9CIh5iWd2IMuQQFAZup3xmPkKdLeYHW2noZoC+D8cK
zdo6MMUjwCwCoNsXoWdpbk7bwB/Wy81UmudRfqimwo6J/Prvi/GVNMwdQyIlaovDjbdXVL6Um/Rs
zqvSl8VHCXrcq7DS1G1AwdFD0yXCPMHYvTNe6+/EUn+qfPlUpDIGYlYZ3M8XIeswjFyhLtIPvYhU
B6yKDhmDMIL6PHejzfX45iz/FA7xefxlapphqIDB//1cVpoyR1HQFddn/5wTvdmvsMpeF7/lf3/Q
X4oAfJAFBJzHC633b6vjP6paopqZQyWHZCfIe53el0U+arNJpHPcbosnPwrYn0BLqobpkEVkBvE+
DgF2wULbGS0LkxolQqK6kNHtpGfLgekjmZ4yhTjpoZdXE8qmOv2QLeU5xxr33wfPgPOXQVcmQUNR
qUCa0lcnWhhmQzjJprrPjAyLo3FsBPqBqukMU7QxhB+UNX4UuMw6krt51pcqsXmCixUgFKT+7hro
eyGXu2WBvUmUy1UWIoaJziUvR9TvmYjtIg8AE+UvQTYceuXZr+GNoe3p0R+B2loNlBhUgMoICwrq
IgZ0UgYKQbN1NlZCvg0kulrjm049Pk9QaQ6V7We/RB85COkUkgGS23cWAGxq+ptOaG65bDg9HSGk
RLWSvaQzje5c+ikVE7VtkkmHcdsY96XdP4yosvx7k1L1lxVvII2e8iQsJTvsHsfflDNe3jByrDR0
jYeSRiNg/m3n/zKAENbcGXpYJsvIQcIZnGADJXksh2UJNLSYGlumrKOIpMiJnh5Vu1w3TkoOErCd
XoMQyJBfdS+98BYH45bX1BYxVMj6OaBuGEIEU5TF3JjdQjy5dUiPEFG2n+Bg9h1gcy9Sw4Uw2f01
8MO6bapndiR9iv21SQm+l2+TvskDbxr1Vdp+FEHqFKQAjXp7LjnKusA/LgXHACEDcQAlx64C0oZb
7GjiwYcF0E0U05Bdu5FFGF4WY6n097KJWEy1nLlWtwD+bqVZffZIBYOkXWcF6/VF1nCWzI+p/qyk
zhbSG4kVWZU4HUkxSL9ee3RNj0XgleFa2TeWnf6soYfoiGCdMnLozwzvNfIaO32c+In4XLDlnt15
P+6Ne/oTUMueOlOwyh9B2+3La3akUp6+Fk8aCv4PsuW85l1/Zu7RMZOeZug9O5RpdGJ5hFG6zF6y
AVqYZ3bd8//za3wd6EhFydYUXkRkxoWB9oQH+9QNToUOT9yJOPGk7rooYIXPBHVyS4d38R9LMHws
T6mitcSEAgsvIPpskc/5CRF8OoaL5qNtkPyeR/WH3pHSkrKV8iHW1Biq9WSdjPCEaYJE0YDShqiz
bmugCSubxynPHavJHJW+n4CtK4EfPjNZ+qG+LqdkXU/FfsiHdSRvE3qyysB+rbB2g0R5TCEwPLxk
Zg+8RgLIJfFcI2OKu4Begoo4D5uCFdmxFuwlprec+iNGomtojhparPakGKh2lPpBD2aYIRA5gvoh
0ZSNrheurLKp9jUbt4FZH32EB8uaRKwSD4B7uaAZp5apgySwygjWcwK+1Iy9dgA3gVYwHMJXcZZt
Us5CTdnFRb0Toh8mkOB0aeGQ/adircS7WqsjxRE3y36lsGXVXt0EccYnoh6fYajUEix4yU7U+CYk
oZP07qwipZCRGZn3QWztUGV73RgwLkFNIWvK0ubWkFGfyJ8MhE6JpawfpU0g65fZR5UeRp6qxkfL
vyR+/zoQdqRhCc1o1sXctlF6m2gN5nxnbMrHCu+03wPbQuIypVtR3VTa7LaEoYwkB4IvDiz0OQxz
fYX8HO/IzCvq8/RBFCOQkInKTmAtjzz7QpARtmO4XU28vYEqyDcyBg3Q1KugFD1fOIuYAJXRh8+o
Y/1yUEOqzZrna4UkzcEbclSyrYCoI1aFFd2ctTiattbG+3h0KuJ/JqF3Sh6EGOV+WXzES4zO1DoC
pPpkhO8TlmCz+pdcY6esmtsEmHU1UCFKr5SGN9OibEBSGg35bQjRiJXi2YzzjdGFW+iX+7Fp7n1a
uoUcfjQxTVSEIv0ArUv67AbiGOksNmSNJNcEQcWAqaEFgJxDtRGL8aeRsfoKvLiVrwqKnISJoI3A
eKEuoF07WNZaiY8o/az5HpegsBh6w6HDyozwD9VJIT8KU3CfcZOMaAECn2VMN91VtUNeAEhJ7BHo
JwS3YjlAW5A3bzpBBuVnoBKtOxqIWcJVNdPCYNJWctVBIAB5vHJGbG2FCnsCj3stg3usFd5EZpPA
p0qYt2g+n3qkn4lUnOpw2JhlvBlUZTU3xSoxyWA2xo1pwdPJQTROoRf3wzEVIy+L67OM+9jM2ddH
xh7xl0K6X0Vhrqfi3dMEkEQMdWuJHV0BEk/iLCyVakKGRIoZptWYfSXpXaxIPczokLavczrb1UBc
Y3qhB7HmgcPyf4uYKWRU2QLGe5WWdEkyavGBOakzzrM/oQc+hAimSzKMTd4eg0wJWY+OYG/XdVDb
PTNzTA/HigLXCjEfWlBBMZ/0A/XhFHlLfu+i0U5C9cAym/FSWQUIeMI2fYhSDll+6JQfSvALmqdT
s5wMzNYpdIWmk4EDCE90/f84O6/duJFoi34RAebw2oFsdpbcii+EJEvMzRy//q7SAPfaGmEEXBjy
2B6pm00Wi1Xn7L02a2h3ADto8pDsyLXAvz8V97W1t3WvJVVG0HFna2+xRiKRZpWr+S6c+0tXmOex
i/fo23LL+IUEhzCZeXtF7lAhvpsQdFaQ0QGHTY43ldRKkQJGBtCf4aaxn2ONi02OkjhgO3vMZmjZ
cbdtQK2CuKHJlJEhVaZUUXuigPr2Yk9YvZ1fA5hX3XoWqsXaHC+Vrt0UsqtHNUId0bGu3AZjzVQ8
jiPK54CATtXYhXpHRzNdmtfHstg3eedZw2EQacJ9dR/n0kou601RU1UsCBIPExiRkpeeElrvEsYO
JLE9Ne/I3lWxubPzx679FY7EOya/57A5N3aziSvyznL2hWAzbHrDGpfGTNhOyeXCTsqFEUSsT9zR
OKYWZD/bxO4yiNZ541txtW+MeBlBgwiNH2o9/17lq+xrVZPQIoeKwdeWOczdVtGGej7YV2FKe7mm
twbJGPE+tHngpY//vXz9LAl8LRlYpONo2CMoatlfNu2W0g9VkUE6TqMGYWS+lFEdGjQvAxxrCoPL
iPAxlDdNfieY6k580BPAaMzQbfIeSuo2kd5/OKR/b/BVNh0m87hGlY1z8Pe+I1MlvQrqNsWwwBKk
KLakWh5sm7TvuED+zRpUO4wRIc8G1qlYZB9Gy87+/WOlQfn2QBxZcbAt6FSnvmzzJJWHpYVUax/B
GrDxSLHialBN3QEvLxuQe8aN6PT3Mww0es5R5sHY/u+T8c1osGyVXCZYuuz8Prflf2yNAjOZWzNy
poM2XJeFcBUkr3VyUlsYjaUghs8/7Ge+E7XYsqoRyklgGWb1L7u+QlLauOqK6+VxWvdncgkW709U
bq8/1sW+Obs2hlUL34DOLvrzQP74aI6csXMKr8VRAZkxKstrjPSUGnyZ+kr/EQ9bDKMgynOQbqXy
OActKQU/3Gufdb4vo/+vY/gy+vMonColGa7HVNlK1FNbW3froHGdAtVh+NEPkWdodJ6OXY06DE2b
Nh4CiNEZlrT2ji0M+/0frrj270oLeZH490mNMzFcf9V4dF2fFFKRpvswaZ+C+UWmEyw300ke6FrV
70FCBwzObjghvUOXW6X3JOASBEKVPkEKSX1KIhp8nsPtQyZlK7NNLoK0PYJvt+dUWeoIPMGcS0hj
HIso8v4jUHQ31n9MhlP//Un+3teLEfDHFQ6dMRnlawkaDUa6ZcMiYuEDHwf9NGvUaWgODVDvWjNW
GvU7HBnpvG3j6z4BOIhJpG23868CzAhmikUtSOa6uZ8NCmH7qDFdhRB3WrtXw15jxYjUV7bcCY9r
kL5o3qLla09znRBE55fzi5B4Osiyl9BxkW/hS4ONeskO0l7ah3AJ/GEb+bS4wR8Gn/0OAU+FH3ri
gp9t0FzTGtjlTqVv2vu9L0CSREmWwB2bY3ErOrLyfX2RHqE2boKt4MG2q929tdqV/rwXFEhMpuCk
m+XryfYE9zPwonN+VFz0AT4WVmy9zlLxRrih/fK62NuL6+LhoTjMG5yV9NPzjeO+jhcnX4a75qjf
W8gF+C+Hoa4niMqfPM6jQosXEfN5ghFJIxzs7UF8i0BxsmVYDfeKq6xE51ddPh+65UqhIVsdx31+
LI7TvHQeBRczvo1vs4sAUuqIZNct6EzIUo8a/9D3C4zj3X13X7xYbzP0UsQqAw6lu1YaliWLyIL9
mz5fIFCseuODooA3k2yvROa5t+LHpIsvSQzHNM1eJeo0OqIf1Ylc2O83Xk+P1UqRTJXyCkfOxrEw
LbPBj9nAmdpwbxbJQ1c56zgU5HTgynHj6gNYGollQHpRVNqCXdYRxiDjmUXqIhMEVsb1pqni154E
Vql4IB3zVmNrmTGPqkqMBjbFEx8f1Aycnd5RqMCAqFFptZFiJyxbWRK0vbKdy+gYqGu9NRejTgA9
KxCVUMOB/V7fUa8Yw43VUndJ83UexQ/5VT8oCUFj5X2PHg1ePZFZCcTyXj7UwhCB70e4vCQQ2oXj
6mRvhyjch/3YsZSihmhDCDHKCjVRvMhCZVvmG9XwMjtdBtUIXWoEox8jxcftryqvqJrsq7K0UDwV
E9UCNnj//QxSxSz49yypozSk52U7Oilnnw7DP+5jYgE1JyeBbF/r3MMjFAjqjVJPVcCwl5bW0WzH
8YPgiPU1RSV7fBhNJs1hDz2/cKMcQXgKzbGaGA74DYxDV+k/FCt1sSj4cow6qjgDEA6VUflzVv3j
GAfWf/3QS8aBFSQZy5nIskEplC9JXEA837IlxvKQGPSU2bgG6vNIPQfgDwUoVqBRoN3VWX7Qw3uj
RXid1lubSzOwnUagnOgIA6xpMZS0cMz+xiL3QyRjWcaT44CLJ6+gU7N1X//uCONhl2Eqt3XburMz
kVhhrzs721Dk9NSOpTuDpK+fw44tJzvB/75S1r9bMHTSNIOqtE2XkL7d3zNuWjhOYmWBeVC4SCg3
wt8tWurEAIjL8lsC0kCRIMnua5ADSdwhvfeC5lxlwviMDScRri0L7RHSNsVDrLcYtTuL6lJytMvj
OO9h2LTWMwaRgtloeCO/MW7vR3BusUX9u93P+V6ih13g43Ik6l1ssXtKMvMynHfocdGf/nIIGL4e
sxEW7LjX8t91dc8dqpgrK3uMaec0ziaFGsXEluVLRT9NFHYRK/P9V4jw5aUqCKggyZX+wBjjEWFJ
VLwV7F6Tq+Km+Q/rY1Usd76OK3q8BFWacMXNTwnYH+Mq0oOWFUmW3oJ+oIykbUU7Sd7gT63LFefC
SJfoptEgBk/nAIufSFehuPdhZ6yXibZYS+0KBNR/X+dvetCs2CH8oAYlcZA//32dhyi0OnUujUOR
sZ+EhQ++jrpl2viO5uZg7WmC/Kh3pvv77cn4v7f98kAvcRul5iyJiLCDWlUnw2mXBBzTgts6Leys
DvOFiiqmQNUWohYYHa+276YQKRTdKhwwnZqvTRRJUT1cWhiJhWLh2QQ0rI0eUeCNFSz1lFk2yzyL
1C0Z7fZkYEkrxnWdXP1UQT4pr+zygxiXhw7XbyijciqauwQxgWDNUw9q4mSlXT963csHfZtXBIj1
8z0571VFMvPc+BHJVnV+15Bl01SIv3KUTHK0fKSZL9Z9Q33fYEeU4xgpmBfVoas0dwobS72Fzmer
G2JcmjanSgIjdrZXbbMN2AxcDQpIw01kg8qn9NypIiBva2tADoj6VUkdLpPVEAOo1mN4a5/pM6rJ
TE66lVltQzN6aEvDj3JSfcwF+nyhshULPTMNaHsAL52tlZmX/lC9iwy8ChicknEHBPJOCWKKNKnm
xxQU28KhuOUplXlWiK4Sp1yG9KXDJm8wnlpA/KgPYbpeyFOxUwlTmZx7lV5eAERMYnFbd1CygpY0
NuplVCbEO02VDcjueYy5AVpl6YR7kZ42ltuxBOuRiQxTccX1Bg0WlqWykZeGc5cps9eO7B9JR1Ja
1R+c2pW4LcjCIU1nMdebuduWoDxEUcyxCFjRD6oGypvrDWbSK5lVxE7vygruekpz2SNhJzMnpKA8
R8qCKJxFr71cjcotnZtx+j3l2GeXiVa5CI45LOk5QvJivkuZvjGwTEpnayzWIUuLnE1s1dEuTX11
nH2Sa0ouUyv4aTipRNqTM2tPIf3NkJy1oUUzGxQ8jglMaaJwpavvwK88EYAkAphGmEzckOuEzLxR
N9B43bVG/StwoLkyCZokavSmvqPJtsxzTpa8YPNFk+pk1aQzGNZzFtm4Pqmea4Fvp+FTMWIIkynU
5BlVfZI82215Zeq21KehecwnTGTVxOoojV/4eAnrfEP0ZeVnBclgrT1VhAuVib1WA/5I7QnuSly/
Er+l6gBlpAozNthxE/2grOwmSugpz7eiUf0YZIzStR5JWRlcSTW+gkTZlsOhNaSViC5KUVKqJbFO
qWDHqDcpyYNRGR0gSKrqHYRMI93UJLd1JN5UaOp0TqEktbBK8EQgFOsw9IwpXCGdTNLKAH2FcaeJ
P3fzWgxDOx/XY3UHlmAV9pDZFVRJSrfrqUOJsx2tZbM8/H+mUygEMhttx9I+HwJ/TPJBXTWjxex/
GACjhucaCYNgc31Qi8GqS2ydvMzsn+JAv51MKfXQ06U1RQ3m7zn8ynM8UdKBmqK10XoaXx6+UIeF
XPMrOU1o2LIrgMmFuiteE21HHj2hxJDM0JD98Om/2aaJVYOuI9qg/2p/eZg0aTyHQRC0h74hHswn
g00m2pXcGGHylIV3nuZMve8QWf7wzt8sLHVhnBB2BgMThVjO/HHeFWKwKrwoxgEQhR/5tVItOjKV
OpqgSfE7E5tE+Zyr6J+Nm9r+4dHOR/vmcYaXBu0R8Z1kbX65AnGoRlozzcYhssMdzoW0bI6x+dh1
e/X6Ftb3pbpP6uG1Twa/yGx3lkhtlNpF2iibTDPfRuQJjrXPmHPn65OdX4T1HrjEle24UUl0CC82
enyRj+ogIgxpt3IF2/glabzYvo/oIdlY/5v5hZbTOoQTEJLF0zhU8C2WVJqOYnZf8GixGk/kUVbO
hKuUJEmGwz/JkWztsm0TjdCH2GG2ICqnGC28QfVX2Sfmu6zfpIl5sJPfRN4tstlmxsYvDTR2fjcx
82EcnudjTzZfOt/h7uJxvNRH5lztzglea+M5AOtgikjMgcqrZTC/M3XCutVz9O0FURLTO6wQLAfs
AFrhoaMLLfwouPMykHdK+mxVN3r3kRi3XUnJvDNWxRCRB9dt5dGf6QoQomjGayd/tGN26wkF3X7G
aCh/XGsygrjp00Bipn6P6DZenyLpri/VTT7SbXT2KWA4fIPMXqKtXSiUqJEWE4AadlQC2lWeGP4w
Q6hDlzKWtAmn8RCbrxEkKicpViqri+v1cZJAju9gybVAQCfgX4UNeieY3SabHzQYCeiQXBDMVEar
TdZ0x0isUnvUyZG6TGkGRRJBnNNIbBq+Vnag7ZXOW1ajkiawr2SlbdM/wS6yCG77juY5Eu8SRy9c
ujK5HahlouDJDOAO3GATz1qnJq4i74A90GIhp07GxGKXo3/N8XSz4LNqeh4ghgy6x+o5YHtFM9PO
0o1TxvCtMi+D79TkOPR/XyleJUm6kqxw3RfbYmCXpjwGOrAtZuh0aypbAf7oiru6WCnq5EUDFjwq
RVJz5kEQjNATsMTr6i87+q0SlYyjWVf82nzWE8MdWDUN4XwOGqhhAZrNCuAdq/wm1VcMntDy5QAu
l3PjgDZMnGduKdM4wQmOu32Yn2fznZzRkm6p9eCEEBte8ho+E6iVOj46bHSv7a5y7ho2UI4BWJj2
vvLc0QZAcDzcpz2FlOpIGWuhly+K/pw1EIv1eUXWrKw2KyPF3gKN1YYRM473o/4uxGJRtBvSe+QJ
to6mtfRTo98rEtYh9KbFEWQBhmLpOT1bNAZmsjySdiXgAzIiC5oWBVRnpau2Q1gSpUZHZa6eqNye
Epz/kg3hBXm0iMgsbbGOfcLYJCEv0KkRt1V0WwMM1jKqU+Wxn4K9GSfL2bAXXnO9i9UPif76WOc+
jVir86PB4LnvRZWM3vNtArc8Z09ORZuIbb6t3TUW3sbn+XoPfk9tHg1s0ybNMTohy+BKVQRO2jZB
6VA1ympqSAWa9NvICBkMAzt2THId15qlUBQ/DZKLrXpTO82NTuzD6PfzY9p9TLQfEuMI3qROIdKv
534/SfFaICOk620q8dAayNxWVS+PXgJwgVXI/JBRw9XhJRNB2mHvDoYBRQSkBfUx5WaH9QMYGL6L
8aAmJxIZl1lBRtFMFEfbbqRc3WU9RpjGudEmFdWGtu7jZG+AsgGI4vesNNo5WEc0Qkf9c6dwVIr7
QiLPTB8opTQe67TVPOw5T2luuNKsL/PmRc+HpdjLJiW0XoCasRm+ajl059KbaLrClXDGYROaKGqD
GHjIYuxwkMjEEVwn1wheDZbKanq+OrSg6eM1Ub3kybEwxlsFKCVMhTEjZMep1wZc6cmEkTw/JxoV
ElB2qQnkLTy0dI5ao70jzXMxTMSXJChypIqfzm4lvM9t/mBJEGYG5q8ou5gIpoVN+xq7qvyWALOY
0cAFkEh7aixGEbh5tKgduvDqCE0aNEiowi/psl+KZazZMFyk6XkKTrL9mqZAhGLp+oGwzI810TFB
xhg/migv6oGAhdrZ5eKFA+ksqBdtRW+41i/aiMFIH7yxGy9m168Vgd3IQjcEUxhXkc8O0JHBCc3J
VsqTFcVcP2wRj4dYEXJ5l8nSUpnKjaxIO5W8FrKG3Um9sJ3F00ydMeb4k2QdmMTRJjczxrIaoMmw
kGv49NmHkSprOcAzTFpnLFbKBtleV21la9TpTcLgaB7jO1wUmSDlCQEhpGhzjV/bEvm6xrox6OKj
OspxQz9OuIEVAZWiWhydlbpx0ylkmxzv6a0zEwBR4QSkCpCVK4vfc2tD6gtzRKS0BevLaJJ26Wzr
1pN3A414FTsyIhWb0TUH0lKOIm98lHwj2SX2ZjR+q7Jx0vNmp6SoFkOJbqJK38y6mUbJC4ZsZzCT
5DWTi6muKTR3JFyMAfX5j3B+lzp7UV24r6eOEOSRgArpqGnY4LuUfHsexDY4R4JqOU/nsR2elRGU
+XSJ0mMDu7ZAqD3jeJug3DTA4qm2d/12hOuCeMULPiszqO0NThqAWZsCujyvO/Y6eY29WoNN5+ws
adPCjFQJJiTyS9+0KAxNb6J2Nq4jplzIYB2vSm49OyKvOSdeHLisXUAFYPqgAvoMZjrgyfjGth8T
v846XmW+WlUbAnkLiTFPXuNbtO1Ybp9w6D4iVNMH1/rQ7vWH5AL5gQMy+0WzL9olveqQsjvb3Xp1
rOH9/UbhxYYG3iTix7NQFvVrU/eVYdPIb1XCPhCnb+vXHG09pmsgV4tZL7ysM25CKgo6UqxgsDdU
JmfjulH4thRQjBE+ytBVFAw6iO/Uqj1cW2dfjM4PpdTvqpTooxEKqtRuZPNLR5El/1ToKCQOgKhG
+ZdgUSeEqCdkVv/wTt/tLqjXyoDVTLINNLH0/mNpnYZm2UtjlOwHxWvbyzQ+qazJwGJnwElg1f/Q
SVO/a/aA8VNZT/MpDBqmf7+hU0bqmHeGcqMwEUZ3dvwQw2UHfPdcgsoM6I6SruqCQuzQ0BXgkTbU
hGQSPLLF1fFl6KYyKx8vsPF1UvVegce8Dm5R7a/droo2VXJG2RUSUgXRw6SYvIbrLRdL294j6UID
XODkqaAkivdiwk5IHsBjFrgmDVprE0EooiSqbuxxPZBEhPkKr1rjVsWyftVP2jPzK6iYDydz4Xg0
T4m9hIFnKygj2IqsGrL4Bm4vf74oPX3opYyoblg35CUEq85e56xpjFX3PpO5xEe6o5FRt7CigZCs
u2yZW2sJ5FFCpuwh5fdgTcRDnXvUllty8PCwsXenE2a4Ndli2IDY59JbgMMZbjO8OrBfqP9PhPHu
FVw/xzqn2bDIHnD6MnMxPcCQqzizcB9YIKzRxBTlIn4rWNdfiADhpRHXaDNFU+EWp6nP/47uEV0T
CYf6gTRCBy7pyua+0Dw01MxL2CKfJ0Rk08JWVtzRHW7HXXSrKiuQnzxxa5QzM5RY5B3uTKJCsDDu
RGK5tdZ1Ki5bU9vkha93bkCEWrtk1cBk1JJKwFgXh7yKy3VFrgHNJeAP2L5nX/w1XMWKF3+wYA5V
6ohLy1rzkkq3qH8PVMX4PmVNjQmOf4F5NSQYY4WmvJGWVbUmZfiH/akYs1+Lv4YOlpA9Oh3qr/G5
akTi+mCV+V4t7q/XZ2nQ/UwBbWM899X7TGHKJGWM8qV8vQHnHlavIvX5h2P4ZsowABcjzgA5SG1C
bGL/uJGdOWDlFCbJXgtv646eXedRTJQ19hoCMdM89zXsKFKN2AYpDhqw0L/aL860ddJwHdiX/z6c
zxnqyyn563DEvPPH4SS6U0BbrORzcC/fFcPabF39PvCo4xkQpEqsaC9TcIbuorKe0NeISCNoW+lE
cdT2YdJnl0k6mtEBGebbBxL/dDkzcAlCImZ9BMm2Vyv6NywLTqODxOq5X+lrdbjE71jqRYbFGbDV
oLGqZ10dUy/hNkM0qXbVQgYmLeVCIBosYaKP2o01P9dEfBO8gkaqXOqv8nBf/4RJgIr671Hy5yn5
2rBPbVYrTh4kNyWtUt1zGJbKI7wV4ubd6Ezq9vzYkPVLO4Yk+TUjtqk88KAs9/n2ZNF1q1L37XfT
y55a4uuk1fVBKdZ4+EhEp+jj3JOVI71mV9hW6A0Uz2o2Y3Uh5MFcK8Nj1qzi8SV3duY9od+zfLyW
pybhXmk28jI3d4p6PxLvC2CxeJkwAgbswhfWjjpCNv0esDcWvmZDTwc+59ln1lSZBiMRxC6RXQHY
lElZ2MFpXCflUY5eqvxZ1j6i8BCUuRv2N5JMDMnGGW+vzTFKb2DXmf6cHfrXMH9FepaSRoKZ+KHs
3PEmv56gUkEE1n+xcEx5LLGUxdmC6szLw40EZRzy0NnwNBKdvK4luV7Ylngg0w+urqfMeSj6tUGP
NkCNjnBvm0MAJmukwqP7FD1YiB42Nign/Va9ZO2t3lN0BdWJ6JMcktgnC4UQE/1RetF9yjOOvJ5O
1MoN2esRriVbvpmXH1bNuVjR5SUDBZvj1pi3aNoiJhl9j6qvHbds7hKHXujKGm6K+ZaeE9MZu+5H
oSGo1o+kHpewRclMnw4O9OjCJzKcbf18Vlz1Jd11eOulSzetUhBXMlapX+aWqAYTvToTcHGKfIH0
WlU4JykX21tp9Us1txPhFYuO6JUKQ8MKtS7D+rlpd30B589leTgZzwV6uti3j5gxS68grHeZwdAG
f08qJP7Tsn3SM3pYm7B3Wa+y0QH1xzNqke/kaX8/kEiHCj6CiYEax5u84qFNPXE3vcVuRiol5XJ6
MdK+xUZOSiUjm9gD54lF2JXz06fr0eLRv6sAy7LgviPzbN87R+PDIt6Zbaeft+e83DrRnqIXMnfz
hx7wd10xQ7jsVDyS5FB9XfM4g1HPqCXJHsOinmDxZu23RnPs/VS4/G5ONjUT4gOxHoptfZkEwRZd
5ym0CtYmHnu+ArrMiNXOl9W7/55uv/9I//dO9peG7qjQkEn1odj3ZM6Ro2suI2tbsrkGb9C6KXAC
/YeH3jctZIxN//vZbFEt/mOCt9S6CavRLGj0sluBcXtf1Dcw+/77g31jetMN07EB5zgshin//v02
mtwXVmtN6hk2nU8ScIwMpWIttAc7NvZkll2GpyhykfbBjmSFk7HZi6jNMN5wVLDo13xFPaq3MmtK
/7+P7RsJHC0XYQtFc2eogJb+PjZZYqcYGpRvE19ZEeeJEpY4Qfb2hKn+8Fb/Ng/xVpi5dOSODn2A
L2dbnexxKo0hEdEwrGZ7miYka8CMN1ug6O9DuQUS/sObfrM1wNDF5gN9AHarz+fZH1e4i6qkiGsK
K/g0WU1QjSYsS45fGcAzvavkJyPZZwTR1zUD/i6V6BDdQNP8ZRDLlpFHWkY8N5oJ8I4UuuJb9ugQ
YOkFUW8AkgzBy6Ky3vHpPZk4hHHRoEMOt+zmvB7cW74eg18N4q3x2GlY2W1aqF4Ii+DZPg43o3PS
b8YT0n8l3LAxFMYh66eF2LeX6o9PIRaLf5y2mhCvLje0GFXRLWV38Nk2IGk4Jdk2kNCHPM/SDwPR
+O5K2TpnDV0us9rXBkXNLRLnLZLtOp6OWY5Yj814to1yWmjdVqidcCf6eoqECY8OPeOB8RMOlBvj
Fwo0Bb0UzEPqy3Uy/Cr6CIEGEfWKLydj4/RED4F+43vd4E3Thye9sk4orFcSZqmgHZc2dZdw4Eky
sMSLqeun8NpImU7oZqeCqP0Oa2ka3y0hgTVMr70VdCG9RwdgDRvWwymeCWkCZIEPp80tuEXZqr5u
5/6n9t03bSTTUEyVNDjuJPmrTledVLNJwhgv0p5d1sIP13jjlpNLf5QQzx/u2G/fjHkLcaasQhv7
MnFRfLlKqp0JZH2/wov/CukK3EfRQ5io3PiH2Vj5ZjrmYUaPCje3IRD5f486q09nNhW8HVq7E+Ep
T3Q8TMgr7xRrWAstm0uwE4GX/59PyeQn3pin6dc5oh0DyHcFbzvdyFviQTzUPPBFutUdp3T9w5t9
9xkFR0/MuTqZA19OqYIiS+qu6XggkICUeD2fbosk3GeldHZsyKQZS9D4OcvGs66/YoJ1LaIry0rd
1UvdPP33wajaZ9fxz+lKnGf82Eh+CCZQqGb8fcrlwMmKONLGS+22EIhYun/IMJxa135u3WJTrDEO
uECJZI8FuC+5/3yb7slb8ZX5mZ8ep4/ID9YUmDeOr7yVvtBPAmx0D9qKxBG4NsRM23BhYp8AGU9k
71rbXMTQEjL8T0Qq2j9oMMTuWXeBy6RDJnzokxsCaiZwjXW5MfEp+P0GiCsAnPL8ipJ0Kx9oU0GT
QucB/QbAH28zb0RQdeHhTvLa3fXVvIifLtfYkHglyuC8LlILADZEw7mCOmN49omVsif+HPvUwD3N
G/g/+R5LgMfGZA1YgGMIvezBWotf0UPgzp7x+e+zJ/4U+uWmeAx8kFBrepkcETOzX/otjUq/3Isz
JW+tU0JndaF7qkcGiKt74uSpXhYvIt++AafGblLfotEzPesE4NM6mTfaSd6qXuQT5rcNDuJ3/CvZ
HkfMVuafs734EnpeaKtMmJ5+I20iX3ypvE22Tz+6aAmuq9xP22kLDF58b+JrJ/4IROot8sWFTnxc
QfEi8a/7zP/8Q7lPxMHr2/RIVMWp9KcPPD9bnc3ndvpQt7YnPt4VhFUtfgQYSelJrgQ8P+LFtRPH
ySsnHEXiiyMPj/I24Y3Nrb7NLsiCH8VPFi9Xf/gQH2ba2s8Rby/Okfhyfuk3kW8+T9us4IxdOYUJ
PXPxEuJgxXHqW0S5ttfuWZufmS32OO3v8WjGC/Gmqod8xhODNeIFVbBh4mVhiSV+cFA9NgLIE8Up
FBej+MgZwe2beRB/xw6HRFr1pM3n+eKV+AAx56HcX6GaCbKZ+MWH8eKjuLQUNT37MG3HbMkhcqbN
Q839UqyhknEtxOdDt7sWl6zjdcXfh239mHAZW9fkNhMIVjfZ//O/Pg/g80U4KQfxujYXPttf9+HR
vqG6LsBoGAn5Kvc9ZDT+xOmgxLB/BEfAFRIjCJDD56VRt9JJfF35tppXFWNOfJJ/fhdndeIEgIYX
Q1I5JfuSjZ3ssdv8CO5U/itGb8cVFx9bgMqAl+2ZtfhdvDORgh8dPymmDnHK+cR8KvFpldPkGacr
b2kfSK1kNckg5tCmbchJExdRHL84IEYaY1CM2fKRiC5eRYHcVrvmOvIcJh/xS/YEza18VD3bE8A0
Mf5Ujk2MqohfrVttuMg3rUsKyb7d18xBvV/zq0QXH2/Yz/k9J0R8AvE5wluqsuIcSWjUWz4QH0tl
bIe38jY+hkdOD5874/wyfH5NW0i4vsEA+pz3blQPyPwpPPJxwiP2QjFEuDSMdIOhBhGTcKpFsTYP
tB05OIVsGXRYD85Guwg8HV1nMbVKGzFE+euWPeILsQacTdVzeE8xQnTepeVsSOI87BnIT3B9ObMd
rLv6sdsqv2xGa8uZwV25tg/487hh+Cdx8WSuqcyJDO7EUBNHga2HG5MX5OBUz+R0fw6+AwPwIOZ7
aXPdaxy86vF5xKAbttSqxZjUbxIOSUxCbBBOnx+Nu4MzTcmKG2TiqMXchv37yE8BQvoceSx0mese
u3V8FCg/cd7CFzFZiekv8cWYsA/ivmckcKDiEMRVFgciDiWyN3rtDtdzl2wor7X7a7AIoabn51Fb
FdgHDzFF9UOjUUtx0UA32hbnNwEGwMI76HM9zVlh4HYw/+3SmFTz2id+aw0Obiahs70AELlV8TmA
xOMfg22w1Zizq1vLTbE1tOfhCP78cHWNB2WjbLRN5qL/8MC1uQoPocwFNSkeNZU3gxmbN/2m3+l+
u4k97LlP6P94nJSw0IC58/DQAFGJL0FMg5sBrmwGTRbzxXqfn6EWxOOlXItf4kE1uEDRzuC7d+ny
Detn46qnxvVYGVMok57XsFkkDBvbDsHxYnIx9O/XJHEtMby+gSkAgePh2ltQqqkEWGWDwUIr1lmy
zR/f0FgiwFvI5xjX40JfmO3yNlv4SFPZhvQbcoHBwkXsA29zzyclzbM7diVnJVkuIooMVCDlZOEl
rzFaAbrZx5TFUr7E07EwkqW9eg8Pt8nDFHtDfGYjO0jv/eIdTPm4CM5R7/ZscuUXp38rFNfOXyrl
F6+mn0GCy4lXPyQKCs7j3t4nxi4L6F3AbjtrnuT8epgAtu2zxVO7tk9tcPbesO7yMF1MwNTeENq5
8xJn9pIokfmDtMRFvFwgOKQHfroom/I19NhibuPL2rpxbli+EkFRL3Bt7LUl9bjzQtpuj91v576G
+dUuwWj8gvzF+p50++osr16Ww/4l2qD3r3yt4i+c82alzBh0F3h3ttwqWGVZpFgiBrGIljo9Y7ev
d4m0y171yzgf3jpXeVZ9Y60/ZQ8yhQCA1SDOlzTJe/mlGd0eiuBjtliQcrykEjB7i/g9OMOJX4Vr
tHHVut9BpwLGMDwBODNwPVOZIiBlqeVsGRfK7bnRluGZ5pCPWWcZLJbKklWTtsyOT8RQLCceHQv8
w4u2J5GWCdkzLoq/E4Q2hw7mQrJOM0kmv831Kn+FP2M6K/t2NS1uJD9cbaSVdA6W2rnZ/EYtugI0
gNoTbOu04ZUWd+gos8X+CZX8kmFFoXRIFrfTGVfw9JYTTr1AuYTje02J0lqpb6Qj1yuT5V+1p9fZ
r/P9A5lCB++BtVblKzcREklCRLio4l4gClx+ilbvl8Yz9oR6g3EQ8CKiyffprYt0BhSl5c676h1K
7Li4hCKaNHGN10RdnqTXeP2q3+nraFm6p4tGBt2if3C1o0lTaqFTT+bn3e6WSuBrCz4PwGR5mVe1
DzJKPO93/X7wsPhTkvHSm/gGiFK5KpbzpjmchjttAyAT6M/iNXnMNzimzvTxb2kpo2C0t0QUuFrL
86blKWTsneVwNnExr+S34BfG4HiBRwFufbvoHmkiR7qbRG7YrmqE4OFqeiPMYfaG1RvakoZUkQXO
CyIJtob3lLxEt/q4w5Frb+yFRHb3trwnA2W5ftKBLTwGi7FaMkxBVFg3632xf+hnf8qW6R6sjarh
TfNoIAAf68qDRHyAtSSq/rDQ4UX2m6FcPIzw83iTY7e6vjw53kLhpiK0TV7JewNkImrY5RlCvNvf
T/yx+A3p2mN5CLtOdpddBq6vX9cfOe9MWsdicKlUo2qcFtrNuHQOxLecGiK3bUQzUPBcaxlhcnqx
KUnP24qcGp+sxQzHHyvzLlxXq+Qle1lfX/6HsPPcTlzbtvUT0RoICYm/yoFs8h+aQ1nkJPLTn6/D
OufW8t63qtzsskFIU1MzjNB7Hyhb4Hi6VGhyA8edVCgXkHg0w710YSRFB2K0yCWa4arTegzRSqRx
t/dK8J5PapQjdYG0I0ZBC0kKroN9Dw2pAKxVp4LcnsW0By0wkOjhGvE9+9cO/cFKUA3Q3kWaT8dI
e1Efn33uOpKMPHlFW9+g6zii7F84nr9Q+QPSwlkojBogv+jpdxBq3rFrxguU/0oJJSexmrfN+XSL
jB/cvGSebiPLg3H0tuWKlcAMjbDsl6J5TBCIK0h80fCL9jpYB0bMN9erBFTu4bgzQpk6thJchtRF
oZ1qqc6hYwqkJw+JHkzt00IkUy4PrFOEN4l5aIvaNLRJmX6eSFVxFhP/Syt4NfJ5jvGRDUmelPyp
W0ad9fiWbdjy2Px+LYLddB0iAsLeuA9XaRUxUyZY+Ig5ij2TamGJmexHTqK/XtskFcszCpihXWsG
i7TCcYvgpkrrK5y2BeKO++DMDilXTY27Itt4J4OOjuM1fKRKrRRsotZUiqCsLCwP9/CANRDBJdMm
YaEOWmrqjnQXQIHQCrUi6iOFh8YmkUao82mEVip1UXWQ8Xx41AALnNFL4XIZrFNsDnQzNRCOqGdK
MVJf5Y87v5fjY7SiDiJuzxSpR18Cj5J5rMXwUmK9fooQXxlp0EjJUcPgdZUdgwAdyWCPoqZ0H/Wp
41Nm1OCcuhbhpucZJD26j+YpNI97fM04bXbN9uiQllHLXIWnJh9tbxGmlPYjDJ1k30SUe8A4mnLU
L31YRyOzE+rUjPZ0Q3laaqY+xyZaMVSBYXBWGeCaAPPYRCVTyqnAEBrPHsb7XaCqWSTSR1XbAMAl
0qnUXZkhIjT8zmtMIgNZVOq8xUydhgbaNjLoFZrKnZYZ8veMO0EC88ytLJsF0pmU3UOUeR6hNhGf
Y7vDOzFhu3jJazamvszeAuFmBR1qgZ3MOc5C4LKeLKNDVgvuhCNqwSFWdEK/lcJqYpAc4yObDysB
YP08oMj0wUPcrSY7drpjWMe8JKbBlxyKM+cvhTp4NdJZJBdtcYU5+SBsaE6hdrx+lmSMx3sooLyF
CU0TFBPB0+Hj8lt0+vLTC16P5fvtnia2HID1WP7Rnp+ycg/Y/fjJ0bpJub+41rISOiSDA8SFJe1J
KpPzY1VjcptTHU+6rVlPjtGleWRIgJhIWDMk/0lXqhPpRtw6xVleE0/TrdQ6EQahli026ho67jpE
aSTZRJTr4Wi1BDTCwXLV8tcN0rHc/m1Se3aNfLkaytC0MKBLmuoaZ1Dhk/m37nPH34dYr+7ie+/Z
Sfgm+v8Q4+RkNg9L33rsV4a5poAGjs1U1AqEnO9YgRVZyLKK7UF1Kvt3/gF85H1D2VNWIPAZTP/S
85nzrHnuuIR9nRJJhjqap1I9pfUx8o/Pp3FgMFHu5UtPZIu3qHaW0AbfxUV67x0yf84D0qjRATws
nEb5SvycKsQld5Pb9Xlbg/HVt0CjuCfuK6smct80sqykAlD46NFD6A/ykgaebl2/IZzAgbu/BA5f
Aut/CtX9IBDk1upezWvGrT8nPgG9m8DPMslbNWJHObB0Qi4IlKQbeolG8aQmZrMg8qAgiIbubEBp
w+cIvANHYOQ+70Tjix5s6J50nzSc7iliJgpdcch2SIEzePED05p3i7FoR1LgPeK2IFDvOTiChJ2a
zkDe4xp/EZ9wLiiUAi28Q+/KMSYURdVBfD4OIEKwpk9fsZc5byragqQ87NRn4EV/4EDPCH7ohFtC
H8RUCJdt+Uun0+v6VhRBX+vkEuK344inxreZ3oMVsSoczEFt8HJlr4Qo9KwJMeCAKnyA5+df2Nku
mSKH3BstVbfSDI5FL442zJrH8T3FH9YNKGaB4Aw3S7RuoFmtCEE5PRGWUXRL0Yg18bBHSJhMUS5C
Zltk2jHYgDR5Dmzz8rCKqLfFrkhhGFxG7aKrgAx/DEjgymakhVIzex545djyKkGr6mnGlNnjtazW
/1mg9/iL8jbXH8fs0VNg08RQLDOrbOwFzTtNFJDkH2f2DDYaZh6quYQ2FdxU6FNhTWYgX9pp80SB
Tm2oUk9Gv5tXinGV5V/zVJ+qpNfwgLg2plOIULdCns/tYcW2+pRVZk7vok0zT4toF82SGa1bMUBO
sYkEtwSbIVtxVl3jRqD3+K0t+RpWEfemajXbjjboVR9INu0s2EQOybplpfod+ZwdEAmQG+z0OnwN
YIbj9a27qrC9V2m/zg7u4bNCoS9Xt4Ab3tXtyZS4YAvIrMhpfKFobnL+vPAR4ssQdbmffbzO6FU8
92NgvNEvcX2ADE0DgBGOA7FixaRn8Yw3qtM8yYlRX9Jt/IgUsV5nQO8aRn8WatVSZLgSXVJ1pBY4
C8HuB8uf9voi/nMEv/oza/aK39ugH8mZKIH77/h9ft3eHrdbcRuMKfZ7SVDbbxQ9uMZkaNCbXwUz
38J+xu47YiC/f3/bPmhD9+07zT34KM1tF4t3E37f3bj755Y9lWv+c7n6v5b9TIQWp9Nsc68fboOq
Kw1w8H2fpbFBdCl9SkFQtuCAOARpJebIoTWLSuN9Eoa9CDUIyCLvSBwowjFqpWW3FQRRI3i/J9jj
5IwTSje6k4k3iLtff2608xPs8OzOZ+UZ0jOIgQr+9FveE7ndfakMjHwwBBgZICBGCYQ7msk3f9PK
Y7ibRIp2aEqUvW0/j9cdysBQbwCsE2UtYjT/knqY773l+Dzdde3R0u9FUQtvPLj3TzgqVe8dGm2C
0em+l/1HgPAQFcOBT7qUrAyOvT3/46vXQtxpDLMZnrVseeIPZT/d9hB1i5ex3HiCfQh4/Pne/2Mo
OWS/rDJlhWxLfPonGu63ez+hJbbNc/gOld0kX1NNlIf2XS5HILkLlkDnDQHYOqB5KpdlECl3jyiH
EDm8r98Be1ZugLvMt317aVFqni4y8KGAdc6bu9soz7O8Pp2v4TdTVGHZsQgILapubRNTeGWDKfjn
O/kPpZvnnYA7th0kvXmOPybF1brVl8Uh37fu2+EVJ6AEAzeuX4hUETc470KQZqsTQoTNOpIxdnwz
ct+4UNlVYlAUMy+Ff26PKQzF71NB7aFHUZOAwO5Q+vnfo2rlGEh8HY1qf7wjIYR/64Z+Ozl4OfjR
1q/aZBUBVr0pmnNyXcePZvFnJwq8eJ4698/cx/7ykH0Ov+L46Hp773sWILro7f7WbT+5kTQTKR7T
MiCF1pHd/dFtp+0WHUZ7WW+djIa1CFYleHNEbVbjy+atpGJPq+YZcs683vtz/zzh0j/6518XVv/9
NvIWef1E0V/TodpduCADZMf2DP5GiLRNZZHMl8mmiB95WMXVPwSL418sK/v/M+vNaq0CCxihYy2y
v13/TsnfW6l8uQ3gpHk25QpQF+2vvzY9h7DwEvEahHVtrV2UMGcDLyEegwlBVmDvl+KrFxKunobo
a7q562Kyjig/8WtD3nobmgMoRn2APoRdIUd+kvRyl5Nd63GOyF6Vk0popnMwlId9h2KxLJLj6z0Y
I8VSdT6O/XswJ+mTAnI0v7dfB/djcffb88nHx2WGfqx3aSNBEJTc+zvYWAsZnDwu3lHCLAd11GxQ
17bBVEa3dUje60z1910Gn+PojqfzLyRTp80rRxyaSBA8Qiq6KS8DWr3iWyzLi5YDZ9y7ftvUpgo2
bl6E929r16Yj6pR/MYfAwlH9Cz8WblIKCBUv3KaTlh2v7k7rYdEt3GktHTezrMSo/S7HczelvMH6
4b4v0XcCPkF1SkC9mfd9/PWWDmrhO/Elwlkd3NK5d0KWElVG93j6mPfQ57NgRaJ62EPds5RSsoIY
puNfkN3Fz3InAMSpRNfaD1sVr+jkFOJMtkE6u2dgON3BvBqCxfbub1VvuSVWle4m82ye7U6xE4I2
vLpf3c3O//rOw/gNihFR37tvIIHnonC5d1un3nspxwFmN/IC7K5OcoOIzoO2R/1TxSXo0e/16hTi
cFSP4xRHvTx4uGH/4CJKRPrBXQ1PaN8DIVlHmRE1zVR1eD7ssE1Eys9dzLYa8TGDGLYq1rkjQvaj
YHIljRm24D2WN+F7Si3D+Hs7yP2uCeGHuJ2bb2PUI/vIwHZhlKCPRlc7XtYcA3iZlUZnanMHyyI5
3bL9qrE9Nk+N+n10n7V2N99JkXYzvHu5DQH9zF6zaF7fDe9Y6ZjfVs6wPCXTneuPV6Swssqku3Kz
DNvCIsZFtSay++cIIFUVwtW5t2PEXg9gKKMqJh61gXfu9JZ87Lm5NTq5VNexrGRL1NDyD3PK1H2f
kQ8J1p/Uik62E9QzgELtJ5eLx3hEjm8R39/v74iYlsYICTyI9Sq/D12vg+TvpQ82H4ZUfN36FcRZ
fCK22862Uw0PLSu8JSZSGhsKeTjpcnKaueX3A8yFoGjNvvd9coCIbDYu/eaU+kkupbgDzBDW4AXx
3ARpVY+S57/gM3glLKYSxXKIqM/6Sm6UJ1YL7NB9gpWdQMBlDOxjewcAd5/9OuAFJkC1nYbtkYSh
aLNPXFLmnpANS7b+uw/ED88EQ9YZVx3vgUUP4buGRbvpbxhhu/4JFYohofDk7lMkp6OovRHWxka4
62/dvF8OOc06nsc7CsUQ7DP8xddlqIBrAU2YWiEt5L0I93mrDmHfAE79N3kK2FfuPCvDn0AdiG3j
kFx9St4gKuu+b2kohxgUlSmSItl0rLQyNBpbIlU4CiSHfAVRqwSF8q/ZeDa+DVVz5hFsOuf+rs/k
uLzf/aBkdDcIegOZvRw/8yKpkIYD07ZsUYUU+80M7xuPqhbp1svYuzbgDfZHH4S70a8sB6uW5SS7
d0L4j5ZRy7bY94STqE0lhC4CDW73C9Kc29r2aDKR7vO5nBH8vZTP9KbhBkWfwC08bESws/dba+df
36C0oVQUIej7qHsHVO08qFVE5yYEQi3aXg2gcFmnz1KKnFSl3K6sUzsfr2/QBzautXkrLpFB51A/
zcU8YxEIZ6DCHfcUXP0bAS+SvR5kSIw19Y1+ol6euNteuQEhZPFlI0LBo+BhwJvlKAoBkXrZ05vF
FwFo8kjUg6GJj8H3n7dPQ+bD79vny2j9v+3riav9bfs6nNYHcz073wbZvOqNpzb2tNs+RyGDtdGw
o1Pgbh8MKi+du/HfIFv1nxCxnxf/Aep0rFO9fp3Nbv3bmUjBOaWKu+JLQlnIV5ffTGAAD5rU81Te
PAATExcYX64IltRyJwXglT7ZbSrxA/mUEiFddGaz6IP1EDy5W6NmCbbx0aCQu/uoNEspaazDLCml
p1bLgjdQZW/t7ocr0EVP0A6RbXmEFb5N/wX0ka+rrKsC2uhhE3RW5pXQc7qlRB1bJwW0tKfvE5LD
wAEU8lB8YUvkQV/7pD62OM7B4z8KOgNUAJAA8QZcfUIAMVXFg0Ok0yKCMMPL1dXW38DV0+X7roE4
LF6ufFwke8E+ySnU//KfN/it/+ucUreW12g7d6D3qaRF+T/mOGF+SiGZDcojdUyi0EoaKAQ4/6WA
V5EVBG4U2SIs2asQwkGt7kIk788DDVTYfxtpwEIpiVupVikI+29DqWysLk5hLBGZ58GaKUzgFIAR
WX2ZNxYF2Zxo08Jc4hGTSUVPdQxu/vB+GO7RfOhtMDQwhG6Gu3s/aqk+4EmB4pGG4D24JDf/SFfC
E/F4t8TeMry+bzvriawulDMbrPDw3W4Jddwps74ISuy4B3/TIJHUwKq+oMmQ1rr1NtnH5ny8yqjB
596yvhQJV13YbbSx6l+j+y9UX3fRAo9tN910qyT40Sfz14j+DLasuMEKSQBMnqAUMEKmq1/zt1LL
ooDvFVUJ3yy5tQ58Uqo22yTMqFMQWdOVp4zgbdT/SDqPlGrz3oV8hjmBwLqKKKxWhkfecxKLhrcu
2ap5ySqHCGEcu0ee/jGCHKLYLNedt6GFILeH+u2v1WDT5J1ZUvMn77Ww9J1Tq7tDLcvw0rOYzyt/
/FUlB1dmVOx8OGmksAbXPqF6rJf7G9oETjYboffmdstR9+0YnFj3bxTtWjftiD2Gwl83Vf9aZw6X
aDnxrXnuXKI7dtfA/DhO11QI/dj/Wk7X09MvSlX5S1bnqe3e3XeDtW3hr5tsfxllUHqzwEFskkge
QYVdg72cfW5NHqKc3chFoAd+cu3kDWa5u3nbN7fN/SBvQ+6m6HR8aaIwDWmBcFVm+6vvGYUXdzV/
le6aJyRgNDBArRAE89/W1HikRAHGJNFk8a9YY0mFtgzXnYcrUsWOW8tOAcwNAkStO7uIMygy6hk2
wDkAXsBya1xJWRwAkfKwAbo3WuXwSkmyieke/IcHKRjlN2/CIh9pLzHIV0gxAg57uHRTbsHMcu9t
PSBv10XDwjNixObbXCnc+Hvv2LxM1b8burxONUn6rlkna34YLXmyTcQ3dyMlGRajcuvPM/NJVPiP
LeD/Tcwnsva3LaBurhAIvtu3vjIPCnYKfSdsFPUyG5SapAKlGSg2xyKVsfaRwmNsE6wS5NFmd698
m+MNUT9CoqyL5A1C4ft0DoVLVeizlthBafiCO97bxOpJujeBoBAUrHMCg3So0prnTIXI9E0QGTBB
qfFgIdrFtwmx9cFfXeu/rEhPyeffbrw2K3YPio7cBsMMGR8iNkhqdzAjDt6il/egT2Oqo6mb1Vkt
cnf9RrXDX5+wcDEu0nkwkDXkPrwJfFBsOyYQLkB8dePsz8+n9gw5/OkB/XBxT/vN1Zrtj7cBUyQx
u2TKqSs+APlGlBs1HgfBsqF2G/GhUG/whnCIDv7u++SHvV89Viu3wC0jfjD9WDwrTKpEKXMRpdeL
j/1CIM2ZUugJuVycDcsdegFKWOAtsDYnef/8eWNKTlaNUzBpNWruxEvjtxSKnt9qsT50h1U3jnEm
htmd5XxmhrVZxwLPWMTg2au79slwqQ5BQYDyvFkan4cs0Y1iHZvUoF/FFwM9wxCRDOObWirGCrgd
xUbm6IokxXsVc5u6neeGg2kdLQoZ7TWg3OYkp+5mHtrkherUQ8UTscgTFv0S2dt5AE0CCBcAsKHD
joEfUEeimQIRjSv1RFHUuq8SfOKOgdarEz0MnzZUKUxrEmmnibjCvduqUfte9k0U1UADfqBHCyE4
sV0/2zJQ426muoRyZhENufn18XLhQ1O8O6RGg+MiOCVLXIuPVQDL2JO6LkyO882/tm4oz1YoS4Jq
uh7Knmqm7bk3rYO6BKtK0VWTfY2CCngqsyFIkFV2aZ+n/d7G63RGo7NfTQlenoLCQOXEvc5Zna74
r+imMQ5vGLb512JyQvzRPdfjGtIuiPR97XAE++SQXRaZX+v0Vo3YC45uEDR61CrK2eCcYW4rBBHk
acmL1m7U61HNg6Kjc895339RlxXhiBEFWcHLLDtLgnXdcvBIkFk2KB4dVhoW93ENuMHASJths/8r
AgfAEnn2MUFWbOjt8+cD8wziLaoIwHaedTcLH2TWiGI62fo2vW7bNcxl1aA8++g6NRG6uPoQWFHT
cCetuz+Bmgk2Cx/IM03KxDjR+joA70GC/w7+CbURv2rDikFiCgCZsFZe/mWnt6AevZ9aMxcnIzjh
jNfIkh+nl8EOKA9g82V4J+UAuPkUrFvOXPAQi9z4UzpBlfVwlozxmRHs7axgVW7NHX91z4p9W+q7
HpY7anAdihcc+sdtAPToDucUyITF/Hggz+bBqy0zmOrRHq1jKeEPaAY1UXHyaAuhISM6d65560i6
tMzOiD9CInTGm4O3N2LUrxKYO+bvxvVbWzcNAvXIqNfp/XKJ8w1y4harTeNWiZ2ZW8WogVxx9NJv
oFbdbpcpOex+fQEV88pslOBxPeQyWJmRcqB8L5LNOCPdyqfK9V58v4a8rnsJESluqMTxOSB8Rjxn
TBKMcpdDcimsFbWI8i3RiZLIvh8PvPgtdvnXT1xWRvCHkC/9K57rgEG+4YGSqcGN2CTcML2o53cN
Z23dxJ5lBpcXZCLKjp83kHAP9lb8oEkUJe2d2056n4VPRaLgTmAboFHhHwO2Y76iIAId+Nlhw20E
KZ9oDXCXGpoLE8cdMUt4BoB7ygS7v7/+siJb/9Vp+m3H/BHzW12q99t5P98MsJRZXh6J6jXvKy7l
d1t27LyjT+UQofpVfqBL6N5b9xYJi5QCDKgug386caNY5fdGnRKulMBKDB+roVV5R+v5/HVrLj6r
ZFiCVVj5dVq5++k9Ww/QPXDJ3vt/i9zX/nIvPzWL11Z9njvnxWZwljkOmB83puhtv8CyZvVwNgTP
Gu1SlrJRNbPi7dseKy2adR7Z8u2R7ZqbZqm3GswoC2yzYdjdRb/UNcNLy4ixBVdUJz16leYulIGz
odwttW3TS3M7xXpD4W1gkN3fOG7+NiN9vP+Lf2n8BykU/1K1MgnMUlXShqv5b5djvz5YxW1hPMSn
A3JM+fFTsjGJNqGqAyUf4SaKCc2qAM426J2xNNlwMY6nL3vduJPwRojTKV3Sxwznwu6t79kxMZFD
odrOCfccENoK9WknuZannAlh8ArbXPV26Gzm27a1DGfnz1ItOp/NuFTrzR4Q1tGC9WbrUQmV4ZVB
vmBa3y7SGiC+Q7849Yy8e7bukQlO36xl5aJ3Avxcy+7zprmBWECkF02W+bFpPIL7EhusuldlM0h8
yBvxzur8UTssGzRqeYENjTNMeY/igy2wKCcPi2gUwMyFBTN+ls1I4hOC4YPzLcA3Z1CnhtqqZjHR
EBbLW3b5Y0mG1BoX99GR2lHX1btpfpft3kaiSBalk/rmiWrIRKNMYloPF/YvAYsZ94l4a/2ACtaV
5ZiglO3XdX+tK3i9BVwzXNKH6W93FDFC0x7aG0LINkn9Vm71csJT0qcqYs5YwTXFwJx1eHYrxL9p
Kg7Ndo0Q094tCIRagAmph3zIR9a2U0AxoaKz7R5uHg/j/EDBCDUFHKQim93elisIlYfedsFmh/bS
in399l7aRpz1XC5n53qV/9/M2SGxkairlT5ZkQ2k9rkLGs0d2JvoMmeHVTmPc886DM/1j+0JMb5b
xeUk+0fA5x+PiIYfDmiOJKbxWYDWhrwwx9RB75sq3g9jSs41uqHtsrOnR1Di19bj2l0cjmjxN+/u
/sL9mBTdWXa2VxS8HHd+/gtrC7Lff7rh/5oTPxI15maX15er07UvOk+pCkxHqKZSLEgSgA8oHC+0
g3hBcgXEbxCAQsEYKBKjJe5A0d2GBXAgafXvMe+Faq+OhN07RGDeR4dI1dn5VoFyX8XlReMqcCDQ
kkkrHzruOlgFl3YNYf5zVwXLVb5ceHm5GcgVp3IyHPIDx5iSSQAObECJQpLNA2ooR1dATyvcOaHh
yBCke/46UgaaIsm4UzuwecKkXYbyLgQL2CQoeOGuUNYUUIBqegsWoS+TQq8FeD4BHfWZQ3J81+vC
+Sl0pwrQNXzkdSCcmhB7ZSIoNhCfv6F0rL89mh92vlkYM4rv7a99AagEsxLqxIQwAkUEwY/6J2wD
0CdiHRjUplffitRW0OeiEig4BSIzqX4TJu5JA8i90QEGyE3hpCxuijgp9aMxzAn2/C3CU/lvfMB/
Da0f2+Llurbvm9nh2tcoKjNqBG0RDtqMim85lE9aCngeEV0EgwEOMxVg7QVuE2PwNCmFt8kBvJ5A
VIpK6acZQcnp4NYzNvT1GknXwZnxpEL3r77YhgcCMhqLW8abRqjiag+wMsab4B13gupVYCG7/iGp
jQUfETRFnL772S0NhCATUMMKbsunfSpIh9k/xrW+yeZ2BM1aSxQEFIIJYP6TsnEC+kyUhiqBH9dJ
DjyE6vbhjIihgE5IIqHdM+ak0XUs8IxGITEX32E8CTqxDDSCSxM83o8z4BuBxnYxonv9I2Ah9Yp+
IgVNH1SBCgohJsyhcGJ6iAXxOzsxWZ8ZkvoSvA1cJzigJ9gxtvp/9kX/C2Lk9yds/yCoo+q3mFXW
bKjzuV8eGgD/l16xDcm+VbD3jb8klR0hJv7l+DqU9ClDqrUpH44614/LObv7ub4/otI3HIe5mzQp
NjLMqNZBgqzfbI6nBXkZ/KePdjj3eTdrhv0wbI79abtww4RsWoSb4w2CyWjUAjBB2C0AIvEI3jEK
cd9bMBC8lvfdGvh/sRA1U3823HRqMPgdA7le58dMWFQRI7KKE1Y0C+PMQFTVv5697ZGSIvsELfM/
PxXjZ/Ldpp+wdJDZQMbMgdj9bzvnPn84y8O1tmvsjyV/WWZJuCy8GvXPNpXxMa96NmWqtmQqDXsI
DQTBdu+xIea1PiNaevQWK1RR5uHhtujv59/HUt1fXv42bmRp/eyQOnl6hxIBFDC3fyxtl5l9z/dU
4emXCJlU/PP3yujmVDBO9s57qeIWx3D1Xaq7C+SxV/F8n3sGCLd2fde/4JOTLSkCq328jpYYK0nd
LcPeWXhWRqCGlC1BmrP/+DA7JgyOGG3P5mJPlYFj9otSJsdtcpcgmXfZZPt7QB3r7RKf06y43jGo
VRrOgWIKZH38w6ZnLiKkoJaPgLgHpUiOB6opRtGGyjAR9VYoURs71BX1WmcCqw+3NKlCPCBRNnhQ
s8O7gpUiqURKwUP07wjJ+OAjt2XRpqr7l+eN7PXP/hT1uu5octTKdfs5c34LXTmLo3Obo6XbV9qE
fMN4PxZ5T7xJbRovJqFod+JaQxOu7b0nK5HFeNEqve0buyE+JwwSDoHDSbpiBq3uCQdtbaFGzprr
pE5VR7IwYuFp+yf7AmrR6b74o1rec/iSwjIIRTnrLkAyls6u6IyASgEE6DxPcrAiUwLLEhyCzYsB
ARtyM1R8UDkeq71vgBVoAxvoQpN9fkjt1vc/HFU4vbqGrmy3n4bIpyCXcFehJs6T2yd6BjT5Sac8
jg/fOqVOvWgtgCnAL9wM4XsKI/qCWupE4sTqroUvLaer4eG7DtnwtWvp4ldepwd06F230ai/KcbG
NXQbokUL2fpErXIbQLTpHFlISxp15iMvEjMhUKz5dNaF9UmKS8xMtfkK/gNkLQch18l5dRqLiz1B
quJ36w1eoum6D5FG1SYAGGJKChjLRXQ/ryTZulFpAyYBDCuWZZmuNgjbo4T94nRri60wLsqR9abm
ydBTG8TbvT7ZoupFjRkBcYVSNWBQl+LaVORPYoycVEfKVCzIzRB4FF5YuxPy1E9b5Q40lwIW/Nx/
wl4lOFmeCl/P/vV5TpcEuLA3SC4FwgZz/RBoPgHd2Xsp3mQyQNn4xU/9hF5K8hasPWRozg6eFkgJ
iFRhsYV9r8fO4IWYn0cvru8LbA9mPqAIcwjmuBRSR4Rzcj5FtAVshiMr4xb8uf1EKwPl/pKRIXw3
Rka2A2sS231I6ICXi1d7qUOcfwBQ5wDZxxBlEdfEINYNC6Ev/P5lok8KNk1sntmnkLVue/sJo50r
bTK1iQ2c63A8KHCO4HgRAoT6lyaC0Xyw3HAVmzveZEWqHNy8scnwisblFgeV/B24fh1LB1Mu6QxK
Wg8ZtvMbhkFfbdF5RX8QKcJpkQ7hSig+qzl64/APqJ5yMwDfBUQXd6KA8CA2xSvsfwd7TrM5Xg0T
oFtt2n6qo3fZLkBLELkdwvG6Rh0nDCYGr70MEf2sJlJ5EIRdGGIlFovM4nfriX0/htVOLXCwrhgM
955uSdcR8l02jR6DnZQadrIaqX1OTw+onPM4ddAxNFtFbLbUrKs3LNHlaqc6exmVIDkf4joDuxbU
ExvShN4TTl/g9WdHcw09Q9lTZYgROZKEnOCaYdJDBFqQRyVOWRX8F5rs0xZEP1oY3zwp6+vNCqC/
Cra7ja+EdUeP3iKqfVV64jidJ/DeZP8ZAIdLQ/0vLm75i8rEUfltH6D0CR31QeOq8AusryI7VplH
aucLSi87F6E0EVUeE92xbsxgClX7IhbooYhR8Rzf9Xg/1mC+Mrw1WvORqBaaayLQazpoVooirqks
uL82gmUCr5rl7wkbW7Xynn47kd8BfwP8y+bbIHAtNIwctmpjA8nqOliHeZqnj1i47FmSH8guXmL+
20QEA565oEdG9bX0Fj+y+Rz9E3lvopJcyGer/0BgIeBRQ4BD1BJt1vCcZRLPYaKJU7QlGa1BCScF
vLncuI3/GNSAWFFA9Iktv2JPi1wGfBr0Ep376Jlww64T+YV6QrNQ3c15b2XP9I1nsikHQI4EKqyw
JlnQxAFLfnoS0sSXNpMahj1iggk8aTL7Mumtf4DaebSPrZYdVFsWRv8zz8WZa8KgR9SqTpYnV8D0
WoKkHKfU1yKCR1tvLegaqG56i//104QqzfmbuBLIfMzC4xMELh+DMAvuxRbwN2MEHL4dGByBLByt
e/TkZtS+9pzY6EgJewnlF5x5doF1yrUZWhycRwC5Rtssb2xjarwB49eHKcDZ0KnyaIXcHPIlQh3V
ycypTVZPDwIZXXlSCHzDXtiywa9Z/pGVwN/Q1F2MtJxoRJ0m8JxSMVKYxH2NORE8tPApRiBDQ1uI
5pR4F2yN2q60UemEHNC9fDIQWchYsvRZzcF6bDQXIy3du1g/DTK4r9VGzKpzzoHo5nOw9gs52ZIw
fS5urxXpH6QChCL5jex/U5k9MoPYsAb6mDll4X+21WjV43zETGE3XI91f8+diXlxZOu5cwe6v1N4
Qcxkh4eq3Vv3VueLEuRATo4h+CPdC9ogEp2QsXNs1FKbyYLX6W9R3ayRGLk1KO2VOgySBU8lZ+Q/
n0UMiqQ0XCSzWIiSAh63aAAWMjDb7LlC8KAevXVWafHIsue6wYiQu2kF24z1QJRK//ApfgJ5m+TF
sbilq8Y/6xUkYNETRFkoJ4fP+qOraEk50SJ0ZMIc4/lInis6kgzCBTzM51TINIY0MDSP9L6mgAQI
NEBFt9DA1+TQpNG00VCsIYjxFGSxfZ7xAgkUHvQ/IJcbDxp5SMaBRoV6UowotnJ2dh66vknhsvzq
J8swawvhIsicMy6v5UGXQZ2S9ZMm9UWMyGmOKBHQJpjm4nstQGsQYuOv11e9+WKFbBrULmqIG2J3
X+gdYWJgn0DheNI01OvMBH0hEcQDUicdiPmFlxTuKqe1YGTobYF9BKFhsSY2UGsDAYIFmifaIM6f
BYLHNuCcfWAg3/lcEpqnjwvrwCy5FFCcHrFWS17ImLKseBTz5g7gh3woA15hhQDyR+ee6H6tE3lT
j+n4UdPpWCv0Pu+1avQKqxTjAIZOY58lRkLZRyuowHPTGKAaOpybevNOWEEIIZFWFV5QPr6SHimr
wh8AgBqlJkxM+CaVaDNWh26RFKh9MbT6yJwzEGHtEjMS+UfAIvXGruqJTn+EVw8oov1ERnEqmNhE
W6GdP1IBpaR4BAAJkGpDFGB9K8b0+g3SCs+i3qxSiZiXFsmFPylGN9VjyflLAKdLym3Q/5cUJAAP
C4AVzBjd3PJbR+nB6aGr7dW9V4W6q2esF/T2Pjileqb6gG6EiAvUU51aD0sUXh4hVQRh0ijwRdzn
E3AYT+7GddV5t3TRMLk9cXxvaa19gdGzaawaPOlPsw2tqTuneB7Nv6VWV52zSi7kyto63nnTjUqd
oALQKu/v6OdVwrRMamdo0dLquH9iT7irRrULbZ0LLJLlkBvpViKzLX7Ui1REH9FSjd8NF3baoimr
7wzqndImXbQE4/3BS5vGs6/oQ9qlThEq7fx88twvzTioMTwHrTQVjQquog8eGgtDODexneByd1HQ
4mHvIDQ7bbG57S6PsnEdywqq8ygWdP2cttYZOhXwcHrQ26EeugbVoWF82py92n09IhY7jCOtWbKM
NNo1t6ypaEyLRjGWcNbrkb/avEhqwCr+uZCejt2ttW/gI58rHP2CA02jrjw+kbt0Y69GyEwjjsbr
VvcmWpXGAHfehbdFr6H0MNRU1UDTZOVA1khccB42F2kCB3wrM/RkMqhlBgbdnoVSg+I5o0KZePc2
qL/mFbyuFkNN8A1orC0wgS17Gkl6bXHm86scKA7usJ0etTVj3rHA+8wG4e9EI9dPhRyt6PH9mp1q
mw67Mn7VCvULge1pQXj6NlwHZSyiZbqdivBsYFhjPGMHt/6Xw4xRzV45bzrsznIhtG9W2JtlOSO8
Yfn4INjcWP4gzBMZVXIDrtj52MSdgk8I7ydzXJ9DtTaevf85MAGQ7y9xCWUbf4tLnLb3y2ztGEbf
XoHOaFyhPbTPQyr8AVEhr7XusI+ubIn/lL1HVg9309oqBl9tx5ePspePdsNycDsDw7GyTd1bt1Fh
NmthweSiPk5VgR+SRjmFFAfwhG6f1c91f+vPujXbO/aP4N6HNbYfSnCRbWusf11Hp8nhm0as7vEO
UIU7R8jB9GqOn6dbIL9vVmv7brpVFSwGRYeMMpXlbO9E0oomz73KJkM6oz64w2m5B3Wq4T6Ih5wC
6+GVTW91DEyoctwKcPxTeq2/H4cLivAafj0951SCiEwi7odW+ehT+nF9jSt2AMF84eejv3T7f0sc
lMsVy0QYlfrrP+N/m93KOC1Xzr1ROMRjT716nYLgrcL0NwuqkraKimvvvklCLSp/izz+RyFVpVh/
v/SPB/4oH2u1B+U0+tvPV+DpFD49WLZ6OSw5xZYVnceNiAmlwJQtP4NBilvURIP5VFgHy4peJMJD
5UoCR0Z6OnsyIU+fRGiiIy/L7hIY7ZIsUpnWMo0W8DHZ0LFMjtnTOhnVklJLJjpWsFQh2D1bJoaY
bG2tS8w1/t+z+7PVY9SgiK3PPc2PbDUw9q42RhRT5BosIuSFJAW4+B/KzrQpcbXrwr+IqszDV8Ik
o6ho6xfKtjWBMEPI8Ovfa4U+9XRjl9ZbHvsoKknu3NnD2muvPQqj9xNpAl0ffOuOgzq893Hml4Qi
GMbdJeozClRw8hg+bHVbjag4YllV+SJ10IrJexGiyLH56W+LJ9uAU/rhUnJCVmLoIfSwah/UqT9I
3nMED1RuUi6d0LOvLmzwEKACJXp7CBoo6RGYzbunWlUP4wTwBlrTK+kHVmEsvxDqaCCR9J0yQPRp
estfyvoKGhGL4RzrtoOpF0uFi9vTIBl1b6Zha9HRG0iVQrUK1dQsKJCqhUEEhU0DOZX2YHBlKm7r
uLUmdyt70B/5N+lnvfm4cSv9AVrR6AaXMSOav1OX+Nf737b/YXb+2oWCS/8wO+dTkh52Z4fKU43V
qHLCnKsh4nhWnQjT9/1yAjM0+mGtK6cw9dS59IRr2yphBnJDY7AidlNCp3iN/bF6Kp9J+X46u6Ze
UbDMzhnkmvdHKnbq0etxYvdpd5wG+uqyU9KuzYCNZVRH3u/kBe+iRlLTHDC28uZ3xEjAO2dHyYfE
/QSRBRLoLWXPuF+QU2/rsp5KpirxqZi1aj24T6pumb296n7vqsAepxUcXLZpNwG8QoIn4ccpyUnJ
o6c8HurJnYuqps1nciv6zuaGVsag6/Vd5pwverSfshVE2byQ2K1aC3PLFSlRV8xU3e1b4SgcMf+D
DayNXHzoXwKJOd0i2rcWZdSQ+MDXLqe0hkf7sN4UkcIMlcSKPvYJbDV9QRHupvpQY7bRoSXb+6FW
1RPUYHqdOypaHnkzVWhpyxJFNOwGb8EbnStIoujpWKNRgnpU3a++7GYDlcGOA3ZZ73DCDbJ9HxIG
HUfWCylhncxe8kkQql9neEkPUuoQZKU/zHijAzIn+8lOPlO4ydg+IxyiH/3vA/6FELMl/lcvXn6s
X4GIAFDlN4WpaZtf6nM0hlzKdCragVv9dth7/n9RSviu/lozda5qLDZOgAmZqLLa8F3+fgg2czdf
xo0VkXK7BeS/rii1HFolS0szVPXgtAtmmZy8Ab7KWb5QvNihGVTeff0seuIPfDoLJMHRqaWrPHCv
+AWFaTY287TYDPdoNkB/CCfJ7f7V/2HjfZ/dIe19U2NG6ZaPNW3O65ftjJrU7ufuJ0/M7mn+nDC3
/t1atk4/FzNPWh6y9NC6Do9t2NoH6NXLvjUImBQ4OY+KmTdwnoynA08HcwthYgTtGNX/52QbbZB2
nWHA+rTl9L6ruX2OdJj/SX/wf9dZ94X+YXKWuZPvDiUdcmdihSoZ56ipHRijtzbxtsWL4bwvsumZ
MWiht+/k89Z2+53XN8J/lWP/cL7mldnbHM6NZSM1igcH1VDZMZU9VIuhxvIWIt4Ji4VP2T0BNErL
hWWA0WD9UEeVeAbqHN2AtvMbb+pNN8NwElLtmVPlORCu1fWSWqlR6D91EH59QdmkVkp1mVmEt7iA
i3ZHfgj5xM4W27kZnMkbiMk/lKPPewcpCyoxkM9E8BDjBpjYL37KjmGu+ksq9vRX0CfPCOyW36EP
FPO3mey7C8BH8RtU0zdGLtbKqD9oteF5k0AMbhJhG33ljZO6+qHyBhUezDl9JHTgQEcQwI5Qh8gs
kQ5gtT1+Iaelvq9oGCyVIgDI/xAIG2xLpRnJgaZjs5MxwiFGny3uSelR/Lg5zT4qOFHGQup0D8K8
eApmq7qipPJWybpKeoSQhqKZZEFVL5IGbNxzgD7gzKKEJat/wh+ElGAx3xe/A1kBzVEZY+w0mrZ7
YKnFo2pGnBKqLYKsqsmh4z7sVd/AEAWgyiD/LXSKUDka7JEwCjBeDEwbKXSgVUKRgPMkR570rd4a
2oxILI2bsv5UUpAJTgelEVjsAagdEC9RlelSftKe0qe0SrS3VC5UAKeQTKDY5f/5hwpgqkwImFb5
Sz1b0uS8LAwT41o5DsuaCV+O+wiAjfByoLPaDsKQfTyUtGGzD4FsKh7SKMSO+486Igwc9FxWebAZ
zVE/UnVB5QP7YQO8d9mdcmyKZpw+dHaV7/QmKt3FjwLQtZHZtMPNjxBLL5ywZEkJpXjThIXwf11E
UAQ/NjoSXtLi6yTIJOrl98YNYlwBWsIHeUcAyoHe6FKFqStQp+eQRbZ6CSNXu8uRSiw8g7SN2r0M
X77D8Yb0/27ROREwDjpbhw4eYWfctUGfvQehX4pXhW9YNRTAdCnhOdmbNEVq7IaAlpmJ9RsImh8t
IKM4UNQAnrGmPGz9CvMpQbZLRmtTrhDEd+4HAiqU6sNvpEghzREl8UItTz1BkQKgBFQTA/DVEt1q
oAskTvRmG/CyxiPgw0sBdH0mGkGJhgsQWA54zpNeo4sj56HxispJO79VIUQwjYohcX2svAZrFBpn
nWTsTIQFCB+qYR1O0aS7WYCZMMkD52OPdeqK1QHvBRfWUc+pN//FmKTbG/Rax4y+qK0KsfqCNqll
LV0lVTmrbap1mafvQMH6+Khw10ceWwK9586hpaKsMxWWLX3sSxAsKV6IeSdKkVl/8YGUxb4ljFzK
vHVNpa7z8tsIIvH91JxUJr+tPYgU0O+ymzeWrpVSoW1d/ZQVog4Grk14IHExJLx4kC+b+shDKKS9
ulUksa3lx7QLjTFlIF4XDr+tq3Wy2oh2dZKJShusBQFrveKsvioTfD6oBKU7yk/GJ1p2tG47ZGrK
511vifjP5b4uKHYIiiyIRNFnraNPbqL9ohctWrsYv4rUKzA1W0iKNdwNAdMqdCnXucAwgt5WA+0j
qZtLhR2oAyxPEI2yIQE1gmEqEp0aAOOu6zXhe2b39tQ8vtkgNOZUHZfCyoWPULkAGdn+uKB6wsiE
lKU3uNQceEfAYwqOhBDhBQVTHqVtnL2Rcb0xRJdDbN9qLhYoj9QLrc6GHgmz3SCeVLxagMsojE3A
aBSR2v0jLa9uX+TsjdIb0h277UZJjyIWWJiFhkrS+y8FOk4sdBPpAfshMJFj15/eRHEwakekRsWr
3qmB+J2DQtMeSJmzfz1/8FVNJTwjoaefgFkTMR+HRwQGdZYOx7GGxXjfucS7ksrb0gEq+EsRNnAm
yZjat8O+A50McRjO8jzNb5KeAujVeDk+83+jte+cqaYpWVt3cvQmde5mWwoxFWqPyZ3UoXbQHXkn
jg9iBdxmI5UkTDl+OA43d2E/6Xmswx7kavGgnlMX9E9non8xR323vxkjpPtQp4KdCpq3PMxFjwpK
G9W9bNBQtVjfIOmCn/065LyIi/wVc/4NQlx3sKXZ0cu383OOFyhr4WrVnfL+XDQETLSiHbgFRAHK
8mS49SqsgHcVKSjCUuxJhsa5pR8oscaq80wT3NgRJSFCCNBT+C6KHgJCABPZL6itkFsdQhGrzaAC
nwZfq00DMIm40ZY+wLotLqtYrCqTkgFi2C8xkCwn5UzZ7u7m51lZYZ0bEg38vNg7PcvauMLFa6Qa
0FCg9uVD8LeAaT09+r/wUtUtMqqgiN9RI6RALUiy6pYmalayybK9KijoZaxC80l+paDEoedCiZxQ
Ye0FsN7X9c35o/FSvoH6o6kq6Fl1qB0lEiEVVT95bYzWEBnZlR0lTEvUCKtneeNLOhUCPq7eEdoj
gyIMQagRnUJSp0tdm/RKOAAhU13TzpqEbPBA8J5aesp3GFh50q83SWhcj6W5Qqquu/3iXeGH9nap
aRVwBmAMzN/LboxPl82/xHwKakhZJM4/d8lckDCimKnILZwQTCDAQp/+EBBYenKXFm648jCSpOCu
EEGftRqdgiNIOnwjptGFHwTdSj9VJKXgUSEmauX8jb4KUIUXU0nRVQnvSX/OJAPeTwGMTkMxvN5K
kZl/r3BEr0rcX/whHaY++oKDIJhen5binkscmpyRm5d6o45FoVaH00918uJBcU3HOn4zgdz0TszQ
kSNDxv7t8CbISRVRRU4K9kBaCaz573Lu7sRt5mQQl8tlXYjiJFrndlKQiLSv8N1+Iubr2Z0zIJ7i
swvRypcSft0Gr8kfdevJK73yC5rtICfQVEPxE772chy8KZ1gu7J/9aESHhVunq/dQDsfw0pXkGoE
pw9tZpl3ukvfZOBV/ZGBvYjX6l8MLt/RbHzDoFfVPA4fQu0v6IXJry7p7dUfXaoqej6ogiCEw/EV
w3D0B8GIKnioquqAOOr5VmlPeA7t2MjZ0QECWvkfW1lCmjSsESktO/vRHiVbWMxTmjP5O+nnUrL4
QZHo1eJKiw+VJRTjqchj3KsMWN3pa10PJ8XDtxqDptTVPhzpmnZ5iN66KhV9GlNhJxIclrNwMe2C
UPg/VuJSqVCZR6U9XaxKPKK8bCkY4WJ5Xb8rzyyXq2uW1zeehXGdB3RiqubBlcuaHIkBq771Q4BP
Gxr9W4MKrMo2JQdQfUqQ6LGD1klNq4DkgBBKL4wJ1PRR1JVQmaZLwVndxUoPU8IS3Vad8vIVj1OT
96V2oIqZ3L8uVGUi3VihSPLmYovw+76AX85YBdYaTBN55ZZqdn3WykDT0Zq7xIhZqBm6awLyYq5W
q6712xJZ7AkFLhCtnJ12n+DbS4yqFVkQExdxremi8IswDBV/sSuYss1dncb9BSkO/3aN598Ra535
whrhEnXXhVPrneQHLpeLreaeCUbTBemIl9qXllQVad0t0Qh0FnpF8NplmdnRHyF3W8shBy2YWVci
r2Hd690pyczkU+p79qgMQtQCqpmcQ+NR/uhS3bYeDCQMqX+yHirsQVzKm6qW6VR1lXJWJmm4jQzz
6cFq06xRuyKdnOIqq3Og+cCRbnXLq8nu0rA+TyWTLG1heqQJBUKIaKgOjzZdEtSwBiZEAMRVv4l3
4Y2gjHiIcIonJzqG8lMl6oL2GIZhRfpSyV+d/tErXqN+tQtaEE9CUxHOZo0hlA3leQDlCJ2lUyv3
rrhAxkzTZvR1TR5py/8ofkeZs3YQ256Lftp+YN7AWYP6Rxe6fkExgnyIOPkclThdLo7/j1yIK4xC
qekrYQ+FXL03hEg0+jpHdICI/o1pMlSmrfKbkEFR8xTu1+f4kNX4+/rjMuvFI2/UB2kpBTQdQrm6
/iJ9UiHQuQOTFFQvaVl+DTesc1h27VvzVsvGiAS4bsf+Gu2Iwb4NSc5vnp5lyy+pqq5AdUQTYt52
sAA52A5Ceu5h+UBV/NoBu853aNUVB/zQyNz93MjkgLX6dE5ppUq+1BnpX7HWWHpABGU4YtheAAi5
wTNeSFCCYAl5Lr2mkqxmCxl9esXBsCVVcMKR0OmFQqu6YaBGoP6gXh6F6jIU4i7ssA4yNYL0ta35
bnSuUSb1J9HrWCuOq3dEuizqa1I/0hyZ0rgf0FXTi5HpedJv2qBVJvnlvLsfH25Ep9OQGHXtrF8F
jAhRJ2isneGus7vXe0q3XPw42QZlUTKTLmeXURqt8XPlOaoRy3aufiq9a0Chk9kVWiBy3fxGp7SF
alfUpQB5WFI8+hl5GEX1ivvgSkiQCFrQL2Fof8eg8ljK+XTtc6zeiUxQh7gwgwREID2iGgVvKGRB
pk2YgCoMWiv97cXTie6m7FPWrM4tx2Kf1StKgba1fNIfHXAZ/5U7LqUO/YEOSOVEiIEyVnnSxuOR
+FXnL2sVd+lEaGOHh2SV+H2k3EcXksklzUsVktYfolFdbOihlz9Lyvbi5dD+I5jFotPxI0F7yeCr
r0ZkYmSySeOo0+LfIGehy0olj4XWfaAwwe8iuS8BKDYOhlYvGh3Utciy1LijbGrRYagyIvx9daOV
PVXILlrndKDx1+pDO3W39IuRDvHv8Z53JBU7TiSiXv6kPIcZRIkHsuyx5sFpFI/SFAFmFq/qLCnk
Q27FUkqtG1hvrDqarJged32qDU1k2bq2Ru2/vjScEi/LrMAQGMqAqN0rfVKAnsAwlt1c/VABTCUv
BWLapfqcs0/DH8phUOFZYZRX7bBLM72SSg0N0IVjtLne7KfwVpktHTIY6xSCNqQFyAXwnlVtqYkG
w/1g8VTeKaLX6fymU/NHZzonMIf6O1/XSprA+0BgkEq3TVIhs6fvtDqyt/N36a7rooWD1AfhSmT9
lVGCjHyTMHifmmquksqrHp4gO/xOKmueYBf7QsLH3OB+5uDgK0wEFAJ1nzmPZsto+9Tltjxb1j3i
vzy62qck9QrMVBFT86Gcc7ym/wj3OFy1Fx26SVfdI0rLsuq65Xv0XcRZF9sbdjlFx2+uqi4JfE6V
Na1Qk9ID56pkULpl2ghDv1RLNAOVq2IQF+2cdnM2+eGFht5Ly2uUnkYN7/ZbwoD572WFo2A4jqFJ
rlcnsF6fV75d2TmdK3X7H8bc66ojReO0NBiNmWqgZWJ8b9vql4DWiWfeDtyWPPqFCqoVEi9T3huS
OlmmSnNC+eU+NNMsNknR1+2sa4xO99tu82LAgxuIurVVo6K/Bn5O+1nXbgXIqfaU2bvkKBoFeKTa
qg+JcwkslGPR24kHfRjseusfBFA/FCKFs0vqrUTceEPuQtG04jYBJT4fc/Q0pU+hMFUBErMkboIf
PmCSPhpdh5qn+k8NWCNGSwAOCE29RTAo4gLIfFgI5FSjLaMSZMb298sXcQKS7tcu2vwk41vnyH/c
nKuG+XPQMDae5amOrqL4vg2D89wJkOy6kDFEKheyrwKH0UU1XQUgdaqIByqPrMFna0oW+gPlj1gy
s7n6IRMkI9QY8sA/MI0NdvklzpfDCdtgjOJSbH7+zqeYJaIItebrQeIU7qgAdNfL0K0AwMB9PSiQ
tQhQdz50OHw4fmwBdVo1Jr+9fJIv0nvoX72bfJfAcN0o5VC6O1p9AX1L4DgRz9VLLKt2sZMKtGQr
FVmqXwF9WXjLXy/5P2OiPxb8KiZahufCW1luOdzFrYTU0mtuIBBs7hY07UE4RDLi6+NBCLquz8qs
/e+I5pVZM7fenDKxkT8o2lWrgD4Up0J47oJ1yS/ojm4Qnh8BWUg+/1LiEVdcYxvFgmZ60hgNELL0
/d0Ku4feKQw4qb2QlsB9xPEqCRHLUGmIsms4gyy82DBiPzKXSfR6xRkFEYpJJXA74h6Rh6LTKB6n
cKcKtEnJF7gozdlLTKa6BTQhgmgYiah9T90S4pWISv7NUlla/E+28n9LdS2NkW7twyHMTT0NKkZd
hl0KaKFycITOBNLBFGgeh8tYAZkz7XjFrPWTQAUxg6vJojHOc4hYnSLBCgmC7hmdQL16cbq0NFJz
TR48cBNoUoSbCrZigpMjO/2EItUPfSFcX0+J9reek2J6QUNqYLxGNRThKvMPGHPXczqCQTAsGJwL
mUKpoXC+C+9CyeP5Q9/LNOk1hLgwRibN42iUYIU0sOXScq/S2Ner+w9xDgrolh2EBh8M9b7eiNk5
sYzNwdgMj7IhqDgV6Ailveqm+AVtBcWE5v5l3c671rGJWK5cb9Ci7QE9GclRlUimSBbdjPYg+orM
mKaGep4QchudXwkQHei7QQojYpJ2e4k6C/H6Dp2jsO4YdwpkZjH7jHUk1ygmbmv9RAV4YCF8c+uN
zRyZ7yZ1UYiBY+KbkTc+Gs18oA5rqc+hPLe4n4/PDeSCIufOg+BB0DMTcIdSFVVe9abvu9nMbN5Y
22h3vy2gM6bT48wcrKeb++10O00yRsztmARWFlE5czjh+2x2LKLj7Dg6juLpA78KnZwIvHVsSYBP
RQQP4dD5/eox+9GYOfdICx2o1qx/rH80HjdlFM4Qvkr4n3Wfv/nT5K7RR5EKJBbJR33M4vt0kk4O
M2NgDM6jtQZLnV6CFO9CU0inGO0nolUcJ+ZsxYCXftBb3ycvq9lyFtx5d6nR5FLvzOfwQTp0je+A
/E8h199bwr7ijqSlm9mVu9reVc7b8XH1PH9en5nd/IR2xsSAz4Om9aM18Y4Td7RIXyx/tPKHzuax
nFbB49fb0/xEqeRUGGrs2RBqbBylTvUPesd8Zx+OW3sRDIJNiToHk8+QELGrd7f86ccwI44wE7Oi
W8E68U6LQZUeOl+fwSfjA4Id2oZvo/puEStd9b6fFp6X2MdVNVwhpYbUadJz/SnyJ94x2s5bXx/r
k1BOYCIsj0qOETLw3qXp/u+rTc/n49pP9uXtqRqb535xvl1kQdMPbxvx09xD5QgcNvlOiiT85IpC
g1n3hhuaAZylTwMT5o3z/lDNVwbMS0Yi8ND/nKMLfpgiSbM4DUsmcaBqw1zjfSziLsI2u3o25+5X
2k+d5jJomgQERjt8cs+MqmSmDvPiOqvGxAQd2k2CxxNMztPgANZqsoQRzpVxn41VhOrJGhWqRdSY
w0hGDnSVA3Gh8LjpN2gEiWlcCsbbquUzfWEShs20xwx7FOfKcVo0C/dlB4ab3QZxD6nQTbQdLXft
kgAE2InMgJnytxn9tg+oV6flwzLo5zCPk9668VjmPbpElotObAyY0hgwTcOH/Ewm2TGL5iZGuwvp
YDrU21iYBFnJ06CcR7kz8pEX+rmZujNUyE8vfjDcToyH+Njy3jI7cr3WAR09pkB4rSAceVZ0snqQ
7J1M4+VSrCQREu8rahTSA07QWQJEdWkKOAetxry9IXpb9Z2gu/dnVTVidsZi3jn5UZEO9m73nE24
/1B9XEhVaKa5aeucEzJ5Q3eUndqNtG2dO5x6nkYxM/jei2Nz/nRwmke6mafmsp3gDfvnRS9NI8fp
5fYsD6dnCqFh5zAKOozuW81W5940P0X5U7WJVocXf/NNzBOIg/yXH6/3GRuc+QmBgy7D37s7Dhd+
vEgNGgFH6/FmEjTQM2rvR+ZgjzEunsxBNtJ33L1k9ZBuuZC2jx9CRrwcbfvb2XLSGG+eguE6pMIQ
3+68Zjm0hivoav2iGzydRvmmaQ02/fjWmxwGzi2g8nD1GE7zIRpYe2a72eyAe7bUAHoRYgeDZRHZ
N8ZdgSmTtueEyH+4vw9xO43BAnMzOAH4DYuJ6v3LZevY/+5xlyH9e0XM0PYR1AhDz3Gd4CoJC/1F
HpqbNB7ZEzNszqe7Rr+0+kgz0kS26ps/tq9WiL8bifswHyVDa9VCbJKTDZnrC+9pHe3Hq1t4hTf+
YD9KENSduj2/57zO6Z2+yR+h/OGnxhRy1sy6TO7T2WJk3p36y/Fy3d8+7B7lwRbD4L7qHx6z4WG8
A9UfLhGtmCQf82F4l+2bDAgZxaPDQH2f8543CZMIFe98uLg9zpte0FvdxbcBJ39vTqtu8pjzJas2
XY5Z9uECicN+geRH0XQG1mBvtLIJm/znd/G799lMmyGEe9e2fStE7eOKdGm71n6XrvbFaN3cNo/N
Y+RFx6ZUjcoxk5p+8PLo2JxUzbuHjs9v/IQ3Ef96e0cwfRy9DaO4dc+clggyY/TU1VDTvMWjj55L
0Nw1eyvU+fPmrD8ymLE6aDBQdYNG+Md3ehK1M7veDn9chH1l/p2t5WWr+bEYoTxJQIOo7WCybqN5
OTGiwa9+1nxcRv3h+GODRnBz4PQfXcRDUd5uorPyfjt8ooGOZmnEAUP0Lsn3oPsv0Lpjui1ihXSN
Efkgvo+W6iJaNZ9QxuPi4HxGRrNAyA/tfSTRkRRuIQsc/fCbj7PZdBN9aFhJtIy+2fufjYFJAmSa
yJCEjvlp65uLgxeUTlYNX8wsKs4RdDS3Z1atJXIKcwx85/BuHaPMjE7fLbP/z0Mr4rWAPhiXo5//
EVPER8M652VcjrI+zmXSOHe9VyZT5y97OqHfgldCUhQD4yXDOeJ2Yxy33UHYQTp0uezEo3lrR3OC
cR+Ogonl97LhBn5I0V1LC3keJVNkicfmTTA9txZ3h1YyXdFItIAAgmbqeIO05uuKaaD0gKQTJ0WS
b9E6d+PbhMLq9jltzZlvN48wQDiHUWP4zZJ/qryHLLmD8DehjIHhubK/y8qrjuciqwa2fYc2HeNh
PPc2mZhrxA/T43S5/vn1AT8l1SEBU+ATyRiG7zr1M/vHOu93RnHwlnsES0xG9ETbXde0ZutNtD+M
PO+l7P3/j+aagRdyRIt47erqDvvUL/eOhVw7eXQB3YMQwN/2Gzs62XZmx6rel433rw/5aeiNzxV6
6PXZDhTkwKolnf+4ws0yTLdze7kdrk59d7EZLazRPG3ny3ZxniWu1ytdGCvwko/r0WazYSzR1M2m
X5+DKx/xt9GwPM8NbdNwfDZ0IMv45znM4zxzDHM7LBrTUzBrrML2fGmPtjs/SqdBun2Pc+PDYGzF
fNU/mV6TwR+L84u18pkfQXdCg1HYcX+PSElhjw7prusZZbuyzq1iNa2qdXt3et/kM3fNYsZBq9gd
b4tl0TwuUmQCnU6RFu2En83NWXmKwuIF7b3Ea4XLdTs+0zDmxh0jj4eNY/vsvdjZe1rNzgQjq67L
EHcrnRqbqYU6cVJl3+QwNY3kalkCH1gz8BgiFSJc9feyZCCim13p8MCOlrcBoWNnM0kmVIDFh3vA
O914vQW9ZyPv7usbon321YGvrMvyZByWmy1qhnjyEiDUiOasePaNWvjnxCi0At9WLIUBDexameiP
255XK9/ars/VsDT72fGtEXcNxKXK1vrYD5GTZTL0wLT7y+AbNKYOSf68vMAgVcBgM5HLUq/P1XY7
raoiiI0ge1B91n2bw8aSKpFo3iJoqwgnRha8bqiRKgyuQFeO4PQoVSAqQI1JvFQRbC8f4CjvkqJQ
9Qvg7Zm5QCBSsX9j0YV7+pBUG1rAzLWtxyeLzKRuEebQTqq6E2rZlliF2qwYxfqTgiwaN8A/SAy0
q2dBh8wv7Xx9hz+B95c1wGfZPgvAPfh7bxUnx8qSY7Ye740iMhYxBYSw3Yh58FJONU9bq/w9iWdY
H3OHFPjqxc2Wv4wdZRsgiP/vuWjgFw2goWyfF9Y6k3/sg6J0NrFr7+eDYp10Gs5HukpIGYJmsGB4
SfJqQ960xodkOUxjIPdl2bSS13hNQa34Bkn6vCpXZ3K9KtbRD5ZxEo63q1ayRbQzQFjoyISIFend
6gXgZZO/l3BOQhTRfCdrbyuC1RKt0P83gBGY0jezjCD0PJTY/CsA43w4una2CK0B4sGEE5MqI/mC
7BKgGLO8z8OklS+zVo7tKxpWtD09r1dGM7X3UQO8z9hGp+OaIJeJEo23Q8ysnPDwTS70qV9TW8iS
Yhj1F88wr0O9yiy8KgTuUIvglIFdp0NrkfaC6saDP2010YgpkZxdt5Ga2jSgemVldGLcjx9R21s8
0dNDbo7QN0POji101smgg31zaw1gnYeA/6dBMkGNzaI5bgn1OLY6p8HqyZwjlzs4IpO26aWrCEU6
pnTtmZdlP2QMJh9u05f9cA+m2becCJlVn5FRYRufYWZ39qa9NKLsnsqrScfItkOmGeZKolaRcYh8
MneYFd/Y0k/QxPUyXe2p3WFeNbDkJmB3Y0JKBj9ui3JrOGNG1npzbK6pRwEv0qZ6bjqQAi0mfLSc
x02qcSZw51DBre75cQLySsE4aVuMgk2H/NI+YC16TD/5sCRCznyxYUmVAul3v3VgWBMQRzsvfi9p
mke2r5IFUWJnbnSSdXu4LjvxoeX7UcYEpA+kEZY4mcVTyC2k4oyhi4HOD5jit5hxI4uWW6LcEOXr
yDRuFs9+36Utc9XPk3ZOJSXouUj9cz1O5D5uT1M0zP1mnLVd9MKYKjaiW/lru3Edm9ULa2EvDJA1
RG+vFtZNG3bDDHM0+xnwns+80mmeNv3l7v3kPHv5e7H8xm986oq7PuBVeLZaW6ek9I/r8cFKokMF
UnGkso+93JoMnOKZs4+ocptBO3UobPvoo+5f9t6vynNa+XzRq1IUuAlpFgunE+8YA7Obfb0gDMC5
ctz1GQbExS5mAzDsynEfsvO6avjJboggSbRuPvr3p9apxUCCaEXal7fFhPQZf6PRgmpihx05UZ7p
RQwTaDUElHdjmkMhXZB8oS3MILKkFbf3fKc5kUwTbDGrMgI4BApHqJv2kkWENBGa6hWi3eB9KKsf
W/vWOcoYV4WSc3Mx4qcttUw7k7KDED8TRw3KjyfmkDIAjKF42Ld2SL6WRXmUtfO25prm0cd9/2MV
PWZcCfzqKBZPgo+k3zOqFrAQjcHTmL/S3329jt51/KNl9AI7JPS3IR8ZVwGCEefW/HQMEQtlOoPm
M/hoDPg/TkNNCjLaP8hl/eYL2qFMqJuPqs7uQSMcqtaExfz5sm8y9+qhIFs9NZ/A2tHvL1tbROuf
VMjd09C9vi0ejzevswxhec3iKhlmM5h+83iYhnLt6zjH9z3AGUr0hPhXufgmzYr4TF0QEWCiG4Zk
rygjxXeUKfoHzb+jqHCCkkSATIlVlClRvH7rhVG6s7rBSMpeG6pIIp7vu7/lcfk7NRuL+gjxcaR2
OhfGrVi6budM8VR1VVF6GnDK+FW9kEG+VPstPNK+WiGCnv9KsyumYtk2R2om0Cdloo79rmIR5Wko
I2KJHBhlY/XUQP6dt7+GrnSb/1wf6+8YyPGzlVOGy83YLQYF0oKn0akxcOZ3S+dlMe/5dFshw7ON
thmNUJ2z8zTfdc95tzK+ifMtHef6PgWm42IaIFME17WK2D9VRuIG5weCCqd4QdM9ezUfjl28PZpP
lKNPtIWduljoJKoHXSdtUp+Yntzn72bWflID1ZoAK1DstTxXycffa3KM7bnnpuV6fDpUN6Y/R5QC
2tkCL1K8nAvKvOZzZVDS3TIaAsXUtYn09vk9OQSDBONn5YDp6XRlPaznN+auiNIVZLT0BbssG3lo
PCyP3aDxXjYQQJ/n0QpFMkt/V73vi82g9NNWuVp+k1X/yypS+3BUhoGpYlxf08JMeeNwa4qLPt57
nR2+cdFKjI4xS/sbxndBzMqG57vww+mYTPFcN5l0Gebt7HabIH/ytXGx/uG2/jqbKy/ind210cic
bFhY7ye6HxyvZaQogrQIt1d0BVgpQwopKjSq14a7p0+gmSE+enKbDuh/xh4lpLFoZoUFOl/fwFDd
LR7TA9L8dtrCNTfivoG2ied+NwOhrqJebVMfWWAfkIByFpHp31ujMgPDS/3kNIs/YlRz5216favO
ZBsdBtkmOoUtdKVoAYzWz6fpbhTSPP/1yv3jcWWMt0mR12c8rnWtGL2NF6vgGPirsWcv2nOA8Dkz
vEBIGjEN2vk3mIQlV3l1tQps3RBMApz/+qE0be84D7ZHZH0ZscmQnDe6zukveHQRi7k/pdG8AfGc
zcMTuov8vr+IGL+YraPsZhu3DDpAjW8CyX9t4z/PyLky53lQ7Q95kqzHi81Htd123HCWoNyqoCPG
H/obGsSW6GkkfhctmQR23frdw4qcIHgSbqyru8biTbBG1nh2CYp3s02x/WZ312nJX8tmmowsx+eY
AcP5nFpe449czi2ZL11mVjnWYBeG55VtFyLfgdlQOSg20w8gAzLiJioGywmc12E6IO6YlO3skc5K
Uu9lS0V2KnAS7ulUDKddootnthjY1wAUR6aZRPsAQYQJNe3TS3nDsNPh3Gbm5e4OTH/9HDPqcrjr
L1q/bCaqnBip6/Xc1xKM02A22nL07WPxycvqioMg8AATTN+6pnYEiXUwTmY+v1s8Lh79zoKAad6T
OpQzWN9//QTU3WdXq+vhyn2molMnYGv+/Qj63m65y9Zrb7zfReimVydKjAMLYkbc33l9ypPzsE/C
3wyON9TcjPLmvO/lh2/81T/mmlPM9m0T0CbEIlzDlMdttvXd2A0fkpuqcxyTaljvRYBq5Vt78ZxU
TAfk4SzGEQzwb0z5J3UWVZctCzTMBK40DOsqK/bc5LTJigaTrKvzvbPghjOTauclr8Z6N2hsXhyP
uVIrCN5GiZCSMd2nXiv3rI7pg4aH71mGyXLz1oFhzfN80z4vSLgWTJCrZmub5vpi1XbSl03sRWdk
WuZO2txnp2OzyMP2wlr14nQ92kLB//qufn6wVTLH/VNHsx3Xda/ikNPR3sanw7a8zVc0fOxu/cPU
o6i7mBuUmF9WC1KoO5PJvMjv2Dfr7CZevQSkbQGj2T6S4idKTU3XO6McMTJXN5W1/+b8/oGKcH5k
FLbP5mPTyaP98UwvHGudLzfn8rZYT0qzu992GzSJ7J/i+Cat4HHkoKZM7O4G++dq+7PKJhYP4ddr
dI0VEokEYeASG4FWmdAortZob/nr9SozkXI2pnMKLMdNP8zfF/RHN25dRkIg+LqLMubZAON+fWj7
quZwObTH843vsXEJV34vXFWrhXtAniM5kxO5DPA6d+c+tsR7T2ABLKrZNm1nyWPDnFVOPNyDkrts
GrqJD3Y/QDn5eOjGW79lBvdbxoMdU/Zg2V0dX1yGfIGnm/6hWZ7J3hmo/F3O+u91Y+FchFwsiyEC
f9+7zPU28So/g50t+0XjlYJJRussOqfGrsms8JABoovjqExejvnH1+t2FefUy0Y9U7iuy0j7Gj76
Y9fA1Th6Z7OAAEjLTrBurQPGtu263K/EGnnxi+e+fH3Aq6zt9wEdEAHXqvfr35fqWOW6sZw3aHgw
ESxvL7d9WAnVefT1Ua6VUq4PE16xaczDwinLvHTGyQMjjnOmdJ0n++nh/sAAoFE520dr2vWyaSiq
0RZmWNLkGTkSolCqTCOGqiYbxq8G5/a5asX5jQ/n9Im74J2QHdj8ROjJsptLRoAU0+yZMXdgd/5L
/oZ43O7x8Lh5bEwZfHR6zXFoqBwhNP1xej2/rn9t7uzHQx+u1RRqBeo1a6t9fHKfaZf2f9nP87Jl
MgPwyf3l/kIjvHimq4dxYjHE7ab7Kzaac9qO4aiAG/jNQ6OZoVhuNGP0ie/sX+uf1t138dW1Ufm0
jFfRTGiW28Oa7GtYnMD2Rqdc49zPp1FVvGf2KGCzkDScAFiCct80Ao3RZiAlcOfXt/Oar3Q5D1Iv
6gG+qzz5711jleVqs7bmqKuEkxTWqZOCR4I/2yOL3pXT/dwbza3Xrw96Fcl+OubVta8OpuVm8wpy
OWqQB5xUd36OYued2P3rA/1jlcnlYEbZlgU5w70ellEsGaNjHJLt0LQjcOTAbdnD6tANKDl4fchn
x1+wcBibNt+1VumgLL/BID4/kjp8SH0a5wZCfBWvZPa6wnQu0v/j7Mx2Gue2LfxEltw3t7aTkJAA
AUIVubGoKuK+7/305zNb5xwIEZG2tKVS7eJn2curmXPMMcbcltKOE1vsdhYUxfraDfr9qGEYBpEN
SGf6N/5n5rdmODQgphqnKJ02PbrIMJYeLhpTW5KKUrz8eWK/f8F5RHga3IcaaeVZmqyHvliY1Xy4
xVSEgoUY4de4MQRYbtc+4ffr5+tQZ/miVCdDE4RslBj4mp7F3YaLhnpmXm4swFePdjAvP7/c/PCf
okyW59cRz4IsJREiuVQrfDLozqWHTgaER2L68yDnsex/RtGpcmumYWHvdXYzRZVcQqfqcAQQHvL4
Fy1bxdOEcypQ2rANNMWmN/Xk78f2pCOX0xvnrS+uze3FN/30DGeRDbl3UZe9QI91eoGtaCgznqbb
FJggXrB4sgQqE3qrp+pd+ffz219csf8/8PmpM00d1mZSgA1xs2qoa0GbmtPnj/PuT32NtnZxtX4a
7ey80VqzjqYx5YM2TqvsTdhRrbVWht1/OaN8WxV+hqiDtnw9TpMiMkR60ETbNH+QzMfKs1ZqbjpK
Bmkv/DOggMM1JtjQRUinHFqu0wRZijIt/ovpJQ3V4KQRMp5XlsV6MBtfNuY9s+rzRSHR07Z9iaKN
KB9ylUNo//N4+qXvKVOmsySFSj2x/NfXVtVxELMmQmYAW+mp3Qu/1BfMYtVj+Wb9oqDFHVa9BrSr
eIleq9fod38MftfHJrAH9Y1m7ylg/Ds2S9LjsDeO+pNwbGBdvOLm/Ry8hK/1v+FYP3XH4liVdvKe
vDelnR27d5NGgKUNZbB9ah/mf+IvjQ3r6Jf6J6YzObnQe3zq9tEMoR7zPz+/9IXYcuYfUZ7USMkk
8ZxXLCX5COhshNuhWnB5N8pBqRFb46ITboi+xiFbjMGqsLaDbl45PS5t3M9Dn813Gxl6Mypdvq2n
1DFLV6WsVQl/f37B+QQ6Pwc/D3KWc/hVrvZdR+Af1icIMRmGJtlKRvGTrwvjyoo9B4E/jkN5ZhnN
aIJFgvt1BSVCWCmZksfbjOKSOe39cqFUGwgvRENysCEygpmjNPRV7XZERkp6kiB8BVS7aCZiIiEI
F0J1IJ0w6ed8ZR4uXUGkDqopw4HCG/jsQqja0q/pJjntZ/mWf8cal8odHX/pr+WKGOI/DEj7g10Z
r0PpPqR0DlhPNPxeTzAHNsO6XGmRo4l2m/0dD4q+y14V6umxM19k+rH8KxzCcamq7zGaFFb08gQQ
3vyWnZ6M4Wbmz62oQIoPqJrzep14d95v31HedO9WiFbDaqx2Qrxu7nK3O2BaDDCGLHqiUddDBTfN
eIUZiwFh4UKDVmC5NUS/tXUFEyFZv7BYOPMgs8gfLKaz7zfIYlfLviI/aHQA9OHk/Q6ek7/xri4O
TeEK4F7a2ofdgdybHuMlZ3ybv+mJYZMGAKbHe39hQHi+CVvH2Kf0TqaBMdVyHKUqcR/7jzHdfSlK
QIAoftWICSe3mYCMt5W26qXCtpJ9GC/UB3277U7679I16SUx0RZcrIG5hVkWNyoPya/UsRZ+ffRc
tIeRM+wbO7gfwkWNMVXkZAZia04ejPkRL77r8SLUbMwZ4hspnJug8lFF6Xfgu8r9JMB5cDxnRK6K
UfX0p07tWFgUCR3iELn1POd2mm7L4nbaCnZ68A85PpvF/LsNmr4+69NvMXI10t7hJpPATiHYK/fd
hPPmoTJaR/FfJ/U+jFYFQj6qz7QpWKSSLSOkkRwDxJufEWnK6tUwWOwYDhG09t4hrbEr27PBzSms
3Qo6vpnMMH2kxd4OVVsWIRNLS7O3Gw/OvjMU64HuwfBv0FZGt2FAfQ+vY+FWxs7uTzoLb+m6nTym
m45jejI2aewKKMARi6xlH6Gf50h8QlvEJxLZ5S/1YKRO9g8USvuTq3eI+zVE2Ohb6IExuqbTL+i+
bTlsDNVpV2YD0lnf9b0rZIc2vPfo1iXR4QSUdHgKN/5CzbfNL89VmrsM5SP3R2Eue0RjT0Qq2+GQ
HROAl+ihOGIMXqWLyliiHhio4ZbLjIg+d3EeZ9Zi4XVvUsUEYO1t/hMVDrSkLmm3OETPQ/zMB1Dd
FMuvorsf1ZsI+rp316PXNOifbm4p4/WGAWBGgfsJUnsBf0JctNpDSG25oX/6ovAw0ZaOg7XQTmhT
d+M/Fc6StukfyzvNsv0XzVgPALuKO/zOfkvtM7mosGjfGfhxjOwUK2Eahc+Zp5PdCsohWgqpLT8L
0Y20eZWc/hmXXuslBV3ch78lE7bGAv6n6xOmrcX7Qtrg1CJC+S9X0EWa29anm7JrFTeSiD37oK6q
9kXznJLJCgCRpXBRastad6UPf48ufPCVI8GfSV8/65+eoppcafhxwafH+VtwCYHhDTZE+RQ3oKeV
YO52YLg19Iql+dQsxPFuGO6tRabejN068Kh7tbUD4yKMISsDhhcoKHr/b5vvw+0vHZlh/ldPX9U8
cuGf26qdpa5a/86Q+EUl6rNuFgpZCYv7tx89ylvPc7V8GWWCnef1knNMxnlOZY0VSCOil5TW5Duz
Qg5yF6Iig44k4SNW3qRNeqvVpj2zW2iRXhykyB3yN7FYyEhZs8f+Fif5XLj1Hk3a7AqOEkFQKA/1
rNJhrQWo0xvlqa6d2mOq/jbIMO1N4mzk1C6Cf00Dzof0XIIDwa2DuoHe3sJvywTDVO6rbq39owWP
WAe2zEHSRTBIMNEQD02+ryzu08yp1IcS/43yWN929DYMXyge4JUPQUFzRg6nSnNacNuWrqSK0tue
YDj9rdouT9Gh/NXf9Kw0aSliz/JvQD4Fzoa/gPHPlyqnCR+GqXOSCNtzBV9yHpXf+hqOj0L9X6S4
KoATXGRwLmLbr/e2GfVaFqlxuq2s0daIfzAJ9rGB8t5/voTP2ScfAYJK3UuGIEeYqZ/l0oQGceFP
hb7LsTujy7QULI1poehoi2Quu3VKE+N/eniy+AawLJRDaNwHwUksVmr8u83/xbQg/PmRzo2LPx4J
0h7qMpOWqop69u5Dq4ZJpDf58wuMRce3n5Ol5/5tFof43nv8b8aiLSmERW1mi84R4Sc4sU3zqo1D
NSLj5oAnwZdDuo4bTgDU2qQIyAtHkMeFP2ULadiX0l5iIf38DJfSKEBoZaYcQRtV5a+PwN0vFM2k
R1uj2YAB5/1+Go+54HId/TyQNAcL55Hn55HOJjYulKEgwqVn6fLP7s879An3LXO0K0v3YszyeZiz
JWXBTDLTqE0pMjdwXCx8nMMeyDGdFjEnXj/GOxWMOo6x/Kl27WTdGlD0ko6SL5d4Y4xcCOQ05S+t
W/88A5eiqc9Pdva19TFO1Soq6ejuv3nBaeZ2tYq4UOkxafwbO1pxFtry5yEvRPusZBm+j4qZBGSB
r19XT4JJqYsi2dZUSOHk+KdqPr72oPfRNaLpjNmcfd+5liCi9EFD/y1LtgotluoJqDpFzl6viIOl
4SBqV0Aq7cKCVRTSUTJThd157tBRhXkvJ6UCtvm7w8ygxodQH52dT9HiUdr61d2IK8vCcNLhaRhd
HXPPP5R3tpLziqO7Lbqvhc3/3sANb+4khDWv1fyX/v7paVYWnU4vp2BxKmg3D3ghuDXW8K8/f5NL
G4GiGEnRjOrrAApfP0o8UOfLhTDaUvDkKtuhs0aA0VWOHx66/BR0xwR3HSm4AgxdWH4KJTmOW+r/
1reER0waZRoTlfbeC9GBz3V4IPJz/Wv7b95fZ8uAYQzSPY2T7RvPzDKq2hCHDseLEFmNdWrzE/15
N4N+DI0UQaVG6WBXi5ajZzvyXQdK0lUk8/sUw7ymsqUBlMDl1T9c+D8drIHVk9MYZjpn8Wp7sBrL
LqdjWpx6jNYmyc2rtThRJu2vrM5v+w3M3bK0eXYNaeZzfP20YmUZvpc2FAA+0IOQNIITNa32/vRO
GvvzQrowmCbKyLCZaRk4/OykG/pB66W8TLYCegmsKFJiVtAT7o8BZyjxykXxPZmXgKM/DXd2fCmd
riSapI7Pt/2sQsvt43Jp42+92tpbz148nW5vfn6/D7L1l6V0NuJ84nz6irUfl5M2KLQSG5S7GZSG
OF+l2KpoI4bVwoOp1c5Ul27sFY5PyBbpZHSVvIYTmomiA7ygR3cCXWbi6K7xoPrNYVRSY500xbTV
bl6S9Mkv6FAvVlvqlSzIF6O9cuhf/Eiz1IWAAhxNP5u1sQ28OEyHcAugTrUAHBbgo5iOfX4dqPy2
w+f5+jTW2Xy1hdS1UyF9YNxxXziNxuuGu6HK3AQkGAspdfXzJ/oodnz7RJ+GPFvwZV2Xet4Al80R
jI7iaEBWpQBuo1MPp8Sd5AezrGfBlz5YblA+NEGPyoA68pUH+XYtzO9uyfSbEOGQiOc1Yb8OpbbL
lWBLL3QO1FRKXN948ECFk+Gf1MErq49lZHMlhRPdzjN6auWPgvg7oSjXZY8/P83HPv82LZ+eZv5S
n1ZuWWuBWUTl+OzujgNYwfL+8fFdeXxc2M7m5LunAH3n5unp37+fx/1e+Ps6Cx///mlcsfUKTTFZ
bdSmxnwFzNamhmMOK4Wst25di0koFj8P+sEaO39ZYneTIJ57n3Pv68sq/RC0eeeNGE+Wle3+3i2X
kbt+f1xxpeHNETvPnvtuug+Q7f+WrnDYbpXNYnPz798+CO/6yvn5cS5tOKpY3HPAeqZ1zmzoktDv
tDjF8rd+0+Hrx9m69t4F9bnsSUiv1ecvnYrQpIibZ4mzZXyA6J9mXCM/awwrSO5rPNfQs2csb9XC
r6lfKXlnR116k9HD0b8VIEyEN+XgmsFu0Fdl8hhW9artBXAHlHkiBnJCs6iih5+n4zugDWvt0wOe
MwwjLCWNRPA+AO0cjbdMtQ1bHhWSOmyJYeUpW9/TN2q2S43jz2Nf+BRfhj6DD2NTDw25JdCBcxS2
bwhAKX9RUoytw9Xo5uJYhmQoCtEn7MazRTiW4WQWU8ZYEMPpz17vwmE3i0y9al/EV469CwftvND/
b7CzgzY3h9SKRz+9b2Dy5+9E1r5828lrH7caPu013ZT6LabiG84iYTYZJedvqpA4T+o40dV428il
oydQowq6UlkHH6LaaLlldWikU9y/1eaDl78lSbuSUmwXjOwuUSq3rq2tmhypi+lJsyAM0VmjBGFV
tqlRJRomLdQPEJjD9NGCNyZx0RKuWImFxpvDox3slF5+mf+mQs9t28CJyvw2o5HQEL+OITZh+svP
6+bimoWZJcK51GXyibO0xS+6fLLaLNl6yYLzeVCckupe5RS0x4qpxGwH8Sb0ebErZ8eF76pJVNeg
hplU3T/Ku582cxC1Ud23OZ2uooMHj+nREBdsFlkGR112w5XRLl1ZvCHZP1JF/AXOyopVJJaWH8nB
1qTzqLSTtB219gFT/Guv9R1m4VqQZvqqRUAso0n8ekKnDQT5Dl0/of8todvxfu3bayC61WJR2HeH
G/fK97uwGTWyM3FGFXToZWdvJkldZaUmtVnBWw79rVKtB4wyTx4U2HdiBAjy0n5IqQzoB/wU82aR
xk4NYG4srzzIhY3z5UHOTiAz9bAIKotoSykPbKXV1dtSvfPcycmouBSty4xTQVWwfBeCE0zjK2HJ
fBCcX40ysBakCrTefOiziZ9yzyImjOfoTx12lLngiXX+6efXvDbK2ecthgT2YENNz2o2IbEwp2w2
wRG9Ri2Yf89PbzM/x6ftYalEeoXG25jqnjGKYH+ViYY7yJVBziJKL/b9QLWiZN4VebBXfYoeQbiA
HL4eqDgp3i6MNlbY3OZ09MJF2H8zq/exaDCtQdmlYkldDbbRvxRl6bT+5Ez+wgx1uOwvmYldBK1G
w2JyuklyZLKzVMnvyCqycpOW7HlpE4pAIw0Vt0dOSdeX94RMcWa4fQl8kEx2Ip/8mAqX1u6qJHTk
+rEv31tqLzV/K6Hi+k2GULFYtRjaRXH9kIrZRhW7X3A8E4kmEXnrxnXl9JO6V6NNE/cP5vCne017
bU//rEC9LVJ1aao1fof3hfAMmBLt1KRejj2Qv/hiFvUtvqVYDvF6DKuEyaqMhWc/mp5U6oC5giPs
MK6HBiJUbbhlKtDelR5FxdugNjgN/FWy4S4VfcQOltvF2AzI756Eu0f8Lgj0ofFPSNjRARubGLHt
5D90hrQIvR1fG4JObf6bL9XCCDZGRFsD6hPZTS35M/dihrByhVoFJSaoyhCqX4P24Ie9a6XtQ0oo
rpXpo9HqdsD1UqHCzvZToy/jIXdnkkjAa1lpumIMFelIJOPr1j+o5rrtejeeHmKhXioTHZ5m8WFa
3BQ5LZAGTF+mP/MzkelkSe4Q+y3kW7T9UjY5HLvLIWkfxyla4mmQkZFYk0Xl4xRB/slGy9GEYJdo
qlt15gONWvc+rrW9Nmwr9dViqmdccBz5/Drej02m/A0w1UqwvqsLOtozuCfGdoWyX1Dbk/+kFu2D
WOMsooZXLouPevRPm28+cz9tPhZv2E5tVG49C79sU1zGcm7nlTKryVsV1ZJ2JwbySy2lSxhxgHGu
kNPAbVjXBiVMX13ItXJTFhqAS3KXt/1fEeG54pkPpahswnoTN7Aa7kpMD3tvGYjSQ+mVS0/+1YjG
Vg7udBoADPsI77kIy5Chc0slfRQ9cdtrrPvcW4s+XQma2ikK875qhueJcsrPx9x3aJ5r7PNpepZV
ZXkXyrOwflv8taD+4Xk215Od6D75o/Lc0yJJ7Wxw2ubKKX4pHmFgaHEzFwbTirODzy/arDXTBJw+
gUOFzHREMDq+slwyHNWD0e5FgiQKoyqaL+Vw5bUvH7v/P/rZiegPo4kTXApET9xGSgOAMHiHigQj
eOOErNtjAPgBKXLRNIeA8x9sYSivPcU3+H6efOoEGvYSFkG2/HX9SUFYyAIueNsCnDU/tqliCxQR
p/YFSlmHsQl1q2HYiMqVJOI7Vf1jYAMHFXBC6E/z9Hxa+IkmhJKWkUvf5vYO66QlSt/d8n65fuhs
Wo5sF4u3zebmlKz2+5crMz/Hmd/2HA1D/3fos+8O1Vurp0ahTX1l2R3V3Tq+wS5H044igrYZzwyL
51xdkGNw2TbhFTORizCCIsLLkLFaNDlzv756Y7bcNY3Gq//eqc4fKCq442MadhgA3hzbXqD6PzSH
D2eow81tfGXdXwpQkaFD4PnwJvpISz7NfDRNRR2KsDRZ9vl0TLz1OHzQlwmZfp7peSLPJ5o1hfMu
2RvwzVmcpA+q14lNnG0nc7RJUamJ9HCu0vLKOOdSUGJgorBPA50tpthrMjFESMOMsopKu3j4ky7W
mKc+PvavD9uF7G6cvb/8595sNvry4GTOzcs1ntfFaUU9gIQZhax47oJhCFVnKeb4kRbDf2VBkYan
MTv6Chp9EZ2jWIL6hq8oq+cZRpSrYq1WzfhcI4dWAGbuV5ipLcLn7d0144JLX3AmYwO6m/wpnp3N
ataHENFJUUNxRR3RDF/8egff6+d1chHgQncBpE9yIcofnsSflmQhy7mZREJE7+rFVGAMAqXCfyf4
gDncwT8aYf1LV46+S9mMLmNdgsyWovD5LOqpFA1GWtMHq6GLtHljUi9E9KEm4yLjtLWusaPnNXi+
GTBWnd0H4ZcbytlJGycCB89UR9sInOQjKbwaycuXx4BeTi1Iw5Zr/vdP8zgaU2ENfkaHK8XJ67eQ
Lu65LZiPXnyb/hbRIUJGExZ5t0LqAU2wLO7b4K7O1h2cHNqXxeECWTPFhgQS0nUT7osTADUP41Ok
WecleFZsKjV+gFV6ha3IwgoWVmoLbxEPlDrjs9Rfia0ur6q5KoZ5Emwp7SxNLNWyaeUEvkOZ380A
dpartjiuOvqhTwTfxyg+DdeStovRjK7PuCFlQL7C2ZnXUNUnP/GTbazdqqm5nKR3HD/KAVWIfGhp
BUtMKwzeUk+ORvw+UeC8spcunUOfH+BsDQhqF6XRBFLqDUirsXooHsp9CfnAaTxXqG2RHqgPxSOm
eL7gmv5sJPPzE5iXcr0Z4gEDwfEHwcrXVSgbsTpp1cRKT7XVZDWLMbyhRp0Ft3AprTZYkrN3dB/p
V3RkRweR0HiReF92p4A6V39XE3olXnGrKTNxoQ65gt8ME01/504x14fYL0z5GCp7Of7lGf5abI7v
6oC001xL0uCoXOBmLdP0oL/j/BU67ET0Y0ObY4yF2ky1dfUQUYrt6akpwxvTis7NhsLpoCVb1brQ
FqO4EwffbQvd7jtnTB1ZPXU5yapIfcodK9fsfw2pW0IPOg1I4HMID9A8vKxwquTBh6PHuhqEoxWK
joS3OWQlyTiw3eMSeiP+PT9P+Lkq8+P604GpJYUqML7iZ2sukSopmYRphKum2b8p4T2vc2e9epgo
4jlvzun0z/3385AXD89PI54tMqtRxzrujeoeXJb6V5lUS6hTNsJGMzTovn41ZvnG6+WG//yKZzFb
R9ASWWM0Pd/uDFtf4Ulr3+/u75+BvHxMN/njeb16HOz31CGKegADc5ynm8xxbhxnsbX5gcV0a69X
9sK+27ibm8DODsXqdNonO29x1dDkQxFydtiDynEOy2iOZcKBsy1QplY/jV28jdV9Lvpu/GZGNOqY
hoMnV3gye07FSmpwpa/29RTvpNZYq3DqoKNLwz8FWptlNC46UjuQKrewpqcms+zaih1TeUJEfyNA
9uwBCvxgExibamyw6baAVPkPaDEt7YVuE6bZDXLPGmx1/kV1iPdXHJHzao4lHKxOeZwTDFMroQlm
LjuqERyfxZ7G72wADyECf8gFPY3Ug6DuOnqnUO6vwmqrGOWC6nea4ypIsmKsiwkuq/Sm6bf+gzYd
gqOngwzW8l7NQA7yKjhkCa1sZG/RyqwS3J77uMTXifJl+qfAIST0lfsgzFdidyqiK+fRuQh83h5f
PsbZeeRrea4PCWSoqNlgnsIc6yAC/km1hlurTV3Nh/EcOmPS2uB41DDCFG168idrNKdXLdwT337e
PZcyT56IGACbTsVEfvJ1eYwcmqNVCfFs1UhY1SroHM3kxjCgMSxb1VFhfkfRKonf66t55/y235am
hjEFNyIX47fwv5zyUPcn4D5uIkoLirab6LoTw+6hnDo7U3JFcjRm3A0/v/bHDf/T0GenRi36ed5K
fbRtgN+VBPFnR0NoDQK2/0tV7pN2XVYK5O8b2OnP+fScASM1Dbgf7My+e1LMeKkk7wPwru76Xrhm
/WvcsLHp5Cntwn3DqZM3OKyRD0s3tu5iBdNX41fe/soLfIpnTasJKzlvnKyjT1h1HDQJ5Sh87lh2
wuLp59e9RFeZ6w0oGrF7V745wJp914ixxSGgoL0msZ+xRDZSxpKzVNy/TmOH6DbCMqpY/Tz0hRhg
bjJE6VLFLhV/vq/rK2r8qmx6YtsENAi9VjyAJiLUcXRj//NIl17yy1Bnd0+A8ahUCyTTXOSV4nTB
AuE2MKxOi7hm62dOb9riNT/ji6UPtg60HArf3yUoo9rppZxwHVRLd6asPD8+Porr1euds9lHzj/3
ykvOC/Ns4Wqfh5O/zufYppLaNKRBoribzGSGq6GhZMbRbHeS+FZauwKHGfqlVRvE8oQawzUtt3Yp
EyNBIjdC2DJbb399hH4Qey3Q2njbohEIDCQTHN6tSSgywfHeeWxmDA4dJca9Xsd3Euq+V1R47LyJ
erWMhQSmwGEGdy2pc2s/dKKRtr8mWqS6RnZAGRvLJk9by3LoGMNKxcC8xrLAD5xaewceXeZpgv+e
addBa/OvRDPFcBsWDynLuVZY2b56k4+3o/VnXtbY7nj9kUICpZhJ/Z15i8HfyzyyGjkzDPzzB/rw
dTj/QJDT9LkmYwCpnMGogVmOjSQ04awDTQ3rj08G14Xd0krFRYaRUyVUz1kbr3J/k5TputH3eQdJ
De8iBEomcWFJESANelfDe0A/5mG58GTfycXSUejRgxcALUB/WX/F4q4d6HfgJMKtYCZu2KLa6FwL
jwVCvkST50KsmB8DAavwAGmQj9F5bxfTIhyjRZfqbkdjk+HPz6//nR1LdPT59c/S9FENOi3LOiqo
wlGZKtvC4Ts7EWDPxhOaPwuxSD1idFAGge+I77+2hzsy1e9QRrWeOuU1AvKlK+7zI50nX+gY06yK
eg4/8STL+7w6mMUJ5sp/yKqAiwr03aiIXZ7g59mQL2+V/1sM55hmHMadESrzYjAOOaQM66/apOuq
2Ws4PyVrvma+M2HplxoWlNYWmM8P6BWangp1N39dpmoWY7N48/QkSMpSLxfS+JwQJf38pJcOT9wu
MJPGJ0eaC+NfN3VahzlSAeKAwbKVeziVMmYqSb0iN4+UzGXLqCQ812C5SzkqfSF0lO7Qw7HamK+P
TzBBwPHShd6YbC3/0cCuyyyJjmHY4VTtCYMdhy8FEWRU/e6H0pbqA1LUn1/8wv0EeQXkc1bcaxSx
vz5AK0tSMQpYfeB/QfyTjhsIzCior5IpL2FloA3cwni/Yhann0VaVZBIWdaAylEzbEsn8uxAWQjd
XYB8h8UgLPADLVtb6ddFcNOay5/f80Ka9GX0s3vDUqYwFCaPvp0fRO2QfBz2FGSAouIsvoYrz7/t
7BAkloSspcFDVpHGf51Vy0qnFjY+2heUZKJJd1FLvvEpy4+y5+oBxHQZN4VASDepRvsTsXX4OVPK
Fkn13pZIhShf/iozazE1xwS3WWqkrXglV72wNz8/4zmVLcyM1LcEsIE2s5yJ4udU4gXnuaV0rUh/
7kn+EfbTmgIJCnAM4e5ZZNI0YtK2Fqs8FYJl3HSroL6by5Vi+Ad9V2UuUmFVBwvuPAxl5KhaTFHL
KQHU2J4aLbiy1y8teUSpBN1A4YgyzpZC1KlR1nhFdI+SvpIeR3HpawuzRHp8rfHApUVH/zZWAvoA
Cy+Nr8ugwRJBF2AW3WdIMSXv0RLbG9OjDTLqOzPeV8ItsYvBsohK7Vbj61NLlmRUuZCoo/u8NKma
XqMZf3f3mPlqnx7qLPQvfMC/dNLDbdwS7seRo/S0KSDjFYc9px23sFepC6rCSrLichBNqr6bq1fD
pZOP7UFCaFB6mW1Gvs5Nnmip7nVw18wRk/xhdJCLr4z0TuXSLHw6KnJnTy0par+Lebh+JiCo0uLn
U2Heh9/26Sdy4dnpl8ZlW2tGk9yP001toRYIF0nM3B8jjx4cHVjltczr4pL4NOJZeNRGlealUCHu
e3mvKP8wTbSj6qmWnqTBX/DRf36/Sx/7S05wdq3R8WNquzjAYqAVKEzv5NYNpMeYA0ivRhgAeD5a
ByTgI5ebQMXR6BczYdcsr/nnX4oLrRk5IiQUWYAfzUk+3XTGMGhTNkBZGtIOdR6NpNrozje6Tae2
r0G1EtX2d9SEi2JANZkabiDTad5Dy62/qHpMEXh6JBqIqsnhgiJ3K4MFGFcA4aBSclLYZ6U7xXCf
GrR9uQgVGiM0XEsdvd/ozSYTNSeeGQmE2KNVPPjiaIshbbJEeZs1A47e+3jaafWriSO2BhSsYNnY
FQnW1ddWwIfi62zRfZmJs5UfJHrSagksH0Anvx7tpvWcWNo0TbC0/GPUDW5W647Bt4HDalY4/Riu
rr/r6ePslNpNqKX9O0k8AaDEWIOPNYSUwr+NNSw+oe4J/IDY5s9gsBDuiYWniN5SN+Shjk81DBgj
moXDwmsBHDtFL4H0ongQZZXm5sriu4BvzKgzdz5SIvWboQaepUmuFVEIy3AO5ct8mSk3fMRRtoN6
3tg0BTHb05VRL+CTX0Y9X/JNrSvVhAqsxn8/i5Bu6C3sGcNVZlvyhwQAzvBOqe5fOUsuXCtfxj07
SypKCcEQKtHMWZX1W0+7U0NXFu/U/Nq8Xji1ZqnDbB5JOZCz/OvROYa1lZgFhY20B1PfSHGxmCla
/bqOb/PqNMOLMwxphLuyHVwlxsd+wL4Qy4ds3Jh65NS3A4S8n+f94ut/eqh5MXza30EUhd0wZOm2
UF5odSZoa9JxvIaC9JrTtnxxXX0a6uwCNxN0eIM8MZS1S1TdtsII6e96QBkt0Nuyewkix0NR3Hl4
4sszG6qxQ/queF64EkY3RJpGI68m24YedqDWlQUof7A9v23wT893DhCkRQurIMWLPzLxf/Uyx7TY
j3GfO/CLwGvx58czAGxYRNw8HrsePwTVvInkUy3Rhf233vprIE9s4n/VhkIdhGAVw1hpMm/lflh6
vb5MrNHJo+qm7leJHtyysAFsm7BdE8xSGB4F5UWIWtvvwyVhfawm93pfipi3nbJwRdPCuDj5uBW1
QbyuyIwT/1Gmj6u8T8tp0Vr5TsoFOGp3PqbSMU+gnooJ6w61vcUX2dFGbArpwVBG440hQWPW95yx
s18sqQoMOWMJqhZaB20C/WtFjCbf50VqJMaya61lNxLfWrizp7aar2YJyZzr6V20TOCuCTMopw/o
uXWbGRnTYetJ+y7IXGiCjiJ1v+b3zabFjJWnpbhMYmMlYVtBKE4nxQNux7IvOgpLPmatG8KwnJgs
/m+lzWK7Kzt06QjlAnGn+sjQs3ydgvwpNW31PHox66ObiJkbsWjUqf7jIcpP+GJA50v92bBotUmr
4WJHDTGshdm/BqflGpAFm7nV/Jaj1J7aBBcWkFXwhxjqnzzsdXU/mHsY4F0qLeL+NYXipkvPQ3VD
jMsRLKbqjRa9QVTw1eHGw2MABx0qhKzkfj8/y1wjk0JxF1uK2/ndfaiHqyKWFlaZusRGI14RjbhK
hF+R8Au9Xzw8Zpx0Kb5F/ls8/cFC3LHw+mhxXKZEIFTmfPZzu0QgLzWhNoyQYcJwHXeFNE9fvNZf
dTRNjILZ+wIPDfJy3TtaHVeScSNJPj6yx0B+anErFHsaz0kKic5dcihUY+FNigP/XeUKE9S59wSn
vRq+9Gm/rDva1MfpgzeWmx6LcpRbDgvYCXG/CChS+vwsD2bgwsjWBl9+V1HhD1ANubiEvH7JBsmp
LYUuzSGVVBG/EhVPumIZAmWVzb7GKCbz7FfqjBbmG771OtKeNwCda08l7WbLqLsXwJLgEs3QekWB
M+VDhX71Nlc+wiE7QgJ08NgOWM54DA7dXkxiukItGy5f7U6Y/oe081qOG8u69BMhAt7cJoB0ZJJM
SmRRvEFIJQreezz9fIc18xcF5TBjavqio6vVrZMAjtln7WX2NhWMQ+uzULdjL05i2Ti12ezmPaWH
9Spqqagy94i0NCigvRnvjajyTGG3jfu5AC+geGV5v8+as5pJP7pu9DHA2ltGdOVM+tMvjWv9x6Ni
dQPBq8IcmkHPb4WgQYm+jwrY845pGOISaS0Ci6oqiTKqE4KFOHMTSih2kpJK+L+cD5DVabXo1D+r
Q0vu5nkuija/jQuBSzPRxWpjVc7BNYns5aPo36FWR1GutIYS2mVyixwH4jFUEorcoPLj8grb6RL4
zev9d6TVSWSNRTMVYYP/UvgdJJiMWGHqVwzMd3trm823bq5vJbu7pSu8rRQB1WIJTAv6OV7iO63L
t/oCxTKi7yVr12geF64a72xKDZ0cUPU7LvjhRM6lMbKLvqMQeoc8QI03iSU2alECBcPz59/3EuPl
t+FWUy2RhrEiQyjlVD6QnTtsW/9LTBzXclheguFxIi259aavPKatePBbQjJCDL9buOm5te6bKjs/
zO2dIe0+/2WXsD2snxGdCKIfHLjVedxbVpXPkR1jweAqzaH70mq4YEDf38TmI98quknGw+djXizR
kCO8+5njjLgqBhcpcQyyxVl3yrMtDW6lP5eM54DlYIpQVLurmNMlkMXhfoWMSQbp+qcq+fC5gyGt
ikZrqTrkncOWhqdIn83f4zFxKwoFTin8jmk8OZy3U0zZKBEFR+q59qtJfjTUjJ+/AVFm/1EEQSKD
3Qi+6NjrRZj1bCpIBkRjVW7fWO/cYWL96fNRLn/bD8Osvm1haV06kcR3y15KNSXRK1cSXCGTZ0qQ
Nv7ezaMHrXubX7tnXPzCHwZeTXdn5iNkASapdfqrTva27pV4LGXf9b/zwZXGK3P44lr+MJrxe3Vd
OTV+5brG7a710bkQxa12Qnrcm7g5XRnrfSv+7NOtblDYaHRzP2PAmkuhy5ZmkawzbQHoGhoVzzBK
gmuTRbv2fKv1opdKhZM28GxJOZKD8DvkeXXqVppxD6Ntog400hqkJfhUxTMu6+RG43xW4QdXkV1d
28KmTSd6LSPdsafMnbclHPI4d0snwOMHXL/WDqQ72emLHjmeHEXbYP6ZzGdJgs0RPi3ajkaEqyZf
lSDcwJe9grZee0Dx5x9WJ1q7Ui7CLhPGBYB+SWi7yvAL3JPtYODWfmVZXLwEf5gvYvZ+GM5y0lZp
Ywe2aOHH3TN+ERsD5ll8SkgNeZj0GxqLnw8pvtAnk8ZZHYVqhHhp7kCwMt1t+3sNTfrsy8M2Uq64
5r1TUD8baTU909npgkibBX7S3QwETalW/2vSD5oW+LG8vFgppn6G6uZh8qCp/1S3GAJwPfUU4sDL
nkCpd4z5merDkobbFCVTIq420ZE9ijM6igPXHtQrO+KlDgj2ov+zJTrrSa4rTdoKQqL+WuAtSPJH
4/Zv+ZshJvLGAOSM/PQFxufy/+6EL+rAD0Ovpp+T6s0slzRfIBIxKgqHmigAyAg6ob9LCwwY7qBH
z8Yxs9IrU///sp9AgcC+Bj+W9z38w2QkDjDrFimjMrC+1wloBA7B3NOxnKS5NUMHtfMzNf9/mY/Q
TamcUWW+y+A+DKpVg9NJA/NxsHfl4lcIic19k+3za1kelw+6fwdabc1tIZcJKSucQCpiMSJLEr/s
dwh9r0yfiwsM8BSjT1jgaEV+X9Ip6EWlt0Z8WyC1TLmQiU4dojG5vrKSL6ki8Fb+d6T1mVq1mtmM
JgQHf8oLHDSPpmVw2WRJR/05DG4Xvd3YY73TJ+OULy9DY+J8AT1BgXBYIZvDuJOOlQlKYMXyYcZ/
kSYoduG7lPs9CphNU3NXfvj8g1/cYd/Fvo7GF38HoD988CQ2TURk2PfaxW6huZjSa/fbfKuq7nyt
m3ipp47dE3xmajtMeNY0+aaSoIbIcG0g0lWNp6ib4FnBE7JAAu4algc0PXUeDZbPn1EVVcUfe9+/
475reT48ZCe1SlfFKFGD0MH+IX4iAdVFoklnGwbErQ2xWO4VQeiF8rRtYTkYoN5t/WpiFESTZTbU
/TRj3sR10DLyo641T6j9oK+c0vHt8x97cd2rqHIBKvErAqj8fcbWUzqaukrzIfpZh/kNNVkZE/3n
PNFZMjJ4HdyIo2v8VEW/tCAF6oycH7ssVNK/D4uMKKSSsLJbZTHdpgefILayUu4U1Gs9czEloDlT
UreET5JM5VHv23096DcNJpf82aYCJxkiw0vVyTUm0g7br9PyV2C8SNSS0oDTyuLWeXzj5M4mITu1
RhQpsM4udiFz1AnUFU5c/Q3tP4885rjvdjDc4dmHr4rM3KiPgC29OXll+X3MlzcdClyIgSi9gKZ/
TZu/2iXwR0A+ZEBib1ZyYUFd14Q+0AyDyZwXr0X5XccilgW5RZspSEKD3uzM/qw7T/CJSIY4OsOy
rzTwOI585RtIshg5jntOv1Ikki+l4gMGGOAclkMWdc5yZX1CegIc3ckglTT+ZuxGubgKKQhYgSWI
ilBo8q7/CtznT5RRUNyg0VtuDdk7Kq1N3MSHMcdgucXo1UbGkfdwtadzFdvsH6q7QPQOEX4m2qa2
uo2KQeUw3jrDq12R3ss3EsYIGpaLS5edrGkzNveiiE/oVylp6yastZrU0XmpTpWpHtL8rClnOyQ9
Wbrj2+/i8uAsaGRqjB3l6q+o6A8Z/CPFup8ke7i2IC8VWh8n2+qag7cyHocahTl1XQVl0xpCd5AL
WLVkr/EmSVVzbPLZAukmloFwbXs3mccIUSuv06i6BzWWAM7o9TTgZcqVa+hFqFzEUloQSWC2rLk/
jj2ZrTQV5a0+qO5AH8T2F4zTZxQ2gwr9n9aXnM1bO7lLkbZTC2TW4A6YsmbZHnNoDVQuT0c/Mdm7
42Qb1MqV4uBi5U9ODskusvD0X0vwlLSADSa09VbOOMLfeTI3JlbZSv7qqOQkqDmO/hx65aHs30Kt
wDoQhd44bpcM63JLFwBs6DPlDYHSKkzGePhuFPMhlVmb4Y7NJrAUt1b3RBLhUvZcJRHI7s9IJZJU
e1LDfN/k2j6ZiWuaJA6N+cpHuMQJw7lHfWcXQYszVhtSrw+ttYwgI3OOk2zwJQ6+KPFtT3MiOcwS
HWc3yU6N/SXRzv1yF0jbMOBXbxJanUTX69emrCgU1mfIx5+zmrJmPlSVnMD9NYWHQTdvkEGpc7oV
yJQoz1jAFKPhXWg323E6DqG5eRzShFRmx4eBKBr0gU3mC5LcMHwyl+VwXQx7aQ/H20ITGe9s4ut5
m/dVpiQ6iQAjEqHwEW+5LB29SEqEo04rP9MADu3J4zOLBjanra4/CaX4TB/gyilmXLrpm5wmMpgK
gS/m6n3JRiaTH2429/1R2vYu7NoxduHU7rNtfJQ2mld44wlq4i71Q7/bkF1JlC2+LofgkO9Ktz0R
K0Ta6cT/XrnJT9mWTczLSEitd82+3NHyhsq5SwrEp3RDHuClfFluDP7XBSmr3Z7Q3O3fmpse9E28
mzYY/boI/X3aKX5AxDVn+S7fOSTnVv7kzt7s8X92+5fiu8iHJ65yk2/nm+w1vM/O2dF8jI4OnoTj
BlfA/fgXLr532iH9q3BD72ez+SL+PPK7HQLDfef+Iq14A36/+aUKG8d+n3rRobsdvP4LbJ1N6QV+
eZ/5lSufTT86FIfALf1kF3vSgePspBy0r4437+YrBeqlSvjjBxET/EMRNFmLGoQzNmz4EAElA3Q1
C3Q5b5iu4LuX9ArvWh7EAYLBs2YFSkrej2WkvQt0LfVXvpzoG8TGKyb7g8wLUV45XGX8mvXA8qxO
kPU4M+30iWwsKuDPZ+Klx6bji9Md5luEvq62ETMPdaSSgqLYHzVWgnhu+WCx8y3JlTd8EUz8ONZq
zqdwBkI9pm8AR2EaMz/UjkmwiwJEa46rZrthvJuj44J9tODmyJHbLdiSj+NmLhcvcPIrd/6LpSRF
JLRBDgmSyValJK7SRRJoPR9CPUuF5Bu1bzkeLQvBoqVa4fQUlObPX/j7xXS9U9Jex0LIfo/aFV/k
40TTq9Yaa+yDoa8qydMgb43pLe3PGU0x2NRsOyT3RJjdfj7uP7TPPwaGtAtZEviUhIDfB27zvqmW
AWNGxL4i7t3O76zw1aGV6GDETUWvZMWpk98iyklEX5N11O3bqooPyWTezMUdhAvLml8kVT5FoCHQ
rhWl8UXKRmZHro7nhiwNX3T9WxZRn4w3dLcwgAqWr/1MochmSqj8TZvt+5kJ/31pPHgmRuKH5glt
KN3ACVMqZZsnaCqPMpHv6SP5icdKVzy9YV8rqrvWyHYWirsgwPS9HDyVSsIox2+YJLn84oRSIxhM
HNvO1KxxL90rJc3A9qzW+xRREhZk4vlEJZVl50WXQQB9XBEk9TaSNhGdudqHq0i2noMd4bAxzRvN
3oMzt/OZhmnM721KOq640bsz4RLYAFsllvgY2W+xKmLXAIHglpQzffgHc5LJWauQTTxBO+dSDd8N
BQEcI8H/1Z+k+U2sNpLPsCgIdyCPseo1tsfdUjcORvbcwTSaE9u1EVs01VseHgM8SnP88KuNECc+
h+ZjAzW/ImNNCXep+Shonfi0TfUxkB0/qzPibn45hCbkHmV/W/vNm1mclfa567a4gOSqq1h4vByb
OtiRWWDj35IcQYBz0V+eb+C3kktAudQ8qO1BskiMQ7rdNKq/OIGPf8qAAYxSN67OqRXeBBLyNHJR
nR0GGwYPMt2k9R4bArukq78lac+y2PzzV8OY8cN4FLEsKW7ZPdYxRuAHbYi3qzdh5D9B5WpU+dyl
tifVs9cSq2Hr6RFfYCAQcW/x5ek+z8/BBKEariOLNggetemWpw+6BoUzCQWDcs5z4rxzuGfqr07/
NoKp07bYcK4rvPdJV/YqeHDXGg9Xg3gu7i6stf9ZbqvdLklakwMFV9mo81Ps3rK73HyAHqwHp1B9
GO1z3/36fIlf2svhXVMTCt2X9d5Y/LCzZGWohGaRvlsU4LNUjiceMlIOEHQ+H+gi6PhxpNWzWVo1
t5UBsq6neJvsmPPJPAtme96+CpiAiBpIniwR3OqIjia2tLqynb3r6de7GdQoQh0xD0TkvwIfg4UH
ndC4fb3JSXUYPGNTHF5LPDvJeMl3b/HuoUMMqrjfZe/oO7tvx+OXcXNNqHQRsuEEV03gISCJdRew
WtRJRuqZ3vfBQ61JO1mRNiq4q0MH0IDv0WSuGdh+FCnu3H7Jr5kcXCK84jdgCtIrqeJUk7/v6XmH
4V48kzdHO7Zg0XbAMTqm/6oJ/VD8c7ND/RdDXYnwz1Ka6rm+qji8dFvFbxBnDBFrDjb6+2+QQI2W
osYGJKCy7HdyfjSVGw0DT/vJUA5L/XTVwPbPiY6pAxjMu8MKXierEeMgVIpF5yRbGh9v3hJZ8rRT
9berzhV/3hh+H2g1yTQrCmrMsZLb4Km/sx/ir9MVs48L05gRhFeNzVw2aPv//vJyqCwkiUsFhFHN
a+0vDtmcxr0aRJ5S/4gWHBRoUo3JT+x0NlLxbGEQNuj3Cpo/m9o/KDbw/vG+v4MQV04/Kyyl/uHe
hiZllHI7mjL4S7mBLe+WYQUqD3Fqia9cRgUa/ftaFA+BwxL/TubhmhQwxAZ3JofGNKcgpsEB8ZlX
q2Yxk/8Yg0kGuV5Y26zVD3mkz6mD2Pk2/9X9PWi3c7ZXSHMKfM2NHFePvLhwk2tg48UH+3fQdXXc
GaE6FRK0T0zftemLFdxrzbmtbnCrL0df1T38szaS+hqqz/9w2yU8uT7fay/9BHgGxNghJRIQ9O8T
ZEjKQu5DLtZYZ2cBjKSnq/46f4LcAKofhhA/4cO50VqVbnYdr7bqXqRgI2n7Nn2FZEgye9BtP3+c
CzumQG81zcD5Gb3OWhs9hjokpZZLuGYf2Cqs7viP9zOtB3UUBC/bTmAYHuururGLj2kCriPWxex9
fTzOSlgTFMGJ0R6NTeufZPfEXfjw9dE+vL3N3zZ4UnWP+yO5RLv9+fm/PPaHwVcnZhGowbxQwmCF
AWyOROmgWy+jdtIgAsKdbWGLZa8wLYm+/XzkC51NzLXZWziv8Q1hm/n961ZdpeN8S5cukB5y6mHz
PBqGGxVPUNWQMyIRIrnI+h5P6b7Rpo1D6FvO9U82jB1pDn4lH4SoHwtuBY8+EW5C+ZW1XMADUALx
V9RHuF2FeS1K9QLC9fsPX3WMEl3tskkKNXEjT+MX2o33Upn5mJTeSDk0c1FpG/J+xgmxKSApUhQH
2kbNmsdoKG/kfEo26fScpLpHi/7zl3pxFovD7t1diPiM1bZdWWE3B5EgnpU3CibQ4BWVVxkArofJ
JmDZazh/YW9cs+2+oL3gpXwYeHX0ZX3QOe3E7VGn0bJYyxZvnwxZahh7WV5vQeBpF2kCOacKnuAY
irusVHD/oAz7Ly/BBjTBZ4DV/P4BP+wbgTLGsyLJsaBMI5nGutzi4fkJsGQam1wc/U24FTdYFDre
52OL97s+DXCM1zVhw0OcyOo1LE4xmgD278wHbn6xsH5xDoIN+fk4l9/3h4EEjvfhGQt5ErR/qEAi
yUBuoYjikzGQnafHbyR7PkxaesRrMcob0FXL7Yt6K+jKppPttfoKVnNpA8NngDcOggnxbLVPD5Ei
484Nymsif7ZgNIP2i90y5bEt4xu03CsPL86W9Vum4yjEVBR3/yQNfnj4OA47/IBBqkAM8MJFFiCi
0wWvOuFA5PIKfWcwvwmIf8F7Krfwch3Pn/+IS7UedmumML/Bb2W9a0+GXgYjWKkwIMBGES4+amfI
6A58w/8wEueSzFBioNWaNgZdW1JZsHoaf0YkxmU+Tn+o7Xni2T4f6oL7PtmMH8ZazV8M5vVadsr5
a+M9v1S3s/us3d+8OBs8b2L/cDjslLu/+793g7/7y/B37vfjfh9ujW/n/ee/4/3t/fGFDVr/MOpt
FUeb36e3bpRDWOv8jmfPez1sS3fzhkWhj7vOr58/r0FfF48iHRc4WADYR9G6+H20UJlTyRzFfOq/
A9IUk7k1jW8JjkniHIqr4ZAT9mTl0IsUWP3ycYgIKsSeEn9BQ+NmFQPXwzRy+i+KKvtyjY+ZOt32
Gb64XHrIDihGoB+RRHjl/L6A1/PBPvz01SkqWaHZByPKwlbZac6uqctNredY1SZIvkAq7fgkmrKO
pW2yEUyCjTCb0aAyS9ui8Mr0uWUDzqbXRPumAb6hyTVtOnsJvrbTudAXNmt1b8A8wxvVREgzsc+I
wPnM76bpQHNW5uHT4DBYZOka31BhOWi5DXBCUhrRWTfZYx9OG030qrABIzmFrtMvs91NMgIH4apv
bCXD5R9kur8DpDUQP/0aefkCuvn7e1od2orc2xnprSnawCMl3WSFWw1WeFT7cAvlXPIX6yHGvF6W
v38+lS+WCx+/0Goqm/OAamFCdB7T8i43Sqki4hg9QmUw0X3CGSLOoSQ00n0qvUGZQgeq7LmfAraG
bO2Qda0JH9yrZuJX38hqW0GdOMxqCpXHmLeK8V3ImJZf07AF525VwlWdF9M6mtcyXi4dkB/fxmqD
GTK5qQ34loK4O5f+nAg0+2qkwrvY+I/948OyEEfWhxNC65w0x8IFFjSTmVw25RwhSrcRWSzhdEqx
AoSyu43LZCcN4Qmx5g69QBK3ftGcu65wwclBfw0Ktf6A6oWYiUGfXBgAbracWsCMYXhivzcJDchM
e1sZp85absd+xsJW0JUIbmUFSNFZNU7IjQqWxEzwZpVn+1FHAJk8ZHJ729S6Z0rLUVr6w9gWOyes
XTuZkR5hCxXTTaINfC3p/PJ3d9jjyUjEDnENi0xqVjTdKDKEbHQCGOBJT7QfMct5BgSk2Jfbs05f
/zrwKLai9TcxiHNDHCnbZE+sFkLXoBqUijS9HaRzqJ5rPACn82S91aOIa64H/FOpUNQW/8Cry//S
2Hhtksbg6BwnazhjngytdRycPovWR0kmyIgAAgjEBPCZgPraW5hmlMUSpnmfbwCXqiOTMbGDAJDT
37/Hh6k4B1kzLC1UdQYQHkxgn4CQUbZDtXNVpHGpKuEI4xKL6wTVyaoUc6JBrWeLK7No3OJt3p5B
oDiLNkV65apxcSTgDkMB5qfqWx08E0obp2jV4nZWj3X6THg81mzC6lDXdp+/QE3szeuJg2sIzBNQ
a0rr1UNJyrhYbWO8N4hmzqg0JfrlVaj5F/iU+WK5AemMc3g2Qw5uDEzyUtAs8RIjPTs7GoIuQS+B
kJEsjXzQGUX7lg7qVmD8XUdLb8GVIzsKcsqE8stgnxaqEVoOUJA+f5aLF7SPz7LadbvQrMxYm0Co
adp4NbyZWkzGcHJzolmL3TRvbMmtpCuTEIOqKy9xtfGqPexg1cbIyW7IsB7Nx4KjezC2sYZEj0Kd
0scaIjgjkkxHBUvJqfFyBOhKhIL9bEpv7daWEi6VT3X/Oqq5X6e7lM21SMXkyvYN3kbRvAtSByt9
TD2WtyWj9xP+JbzxK6u5jRkzMbVjGsgP4jfkCeVK8hTl287eY96v3c0zXRhlJrjX3urhc9KEWzP/
LrwR8GUgigYquRpOosHHBSPHVUhCukg3nBwmvE2cvHugCFNhPsOCUROBXmhnLc13SEjo8/xibnn0
AaTiVcMN1kQVya190gwPfgXtKBGclPa7jL+Kq7zbKbtSp/PX0kI0PDV7TobsOCbTZmDO1cQuaZkO
gShyhetJIT9EWeuG8qtMo0keba9YLE80M6uZO1B3xPyngiZmYOupbFXNK43cC7Q3Q97RUyc3nGZF
SdiPYTxymaHf1GbCoG8GPmi8xPCTEQ9EL1d4Wh/eaW08lpRidt9tF2M+DICvOp6M9KSKYUtL+SY3
2jtDgnlDXineTMLwgsbfUMDNiu4y3LiU4AXzOUpFEqRgrRLYvIxokuRHIR2WNHU3dLmXj98NLd4s
xb2RWNuyQLqUmp5NEGJrPiQ5jdnEVWGPpzMSwwhKGHXzHBhbHHG8MdYOyNHlJt8YsAEhDxCZFhfg
OMw1TB+Fo6oVHJAF8E6K0ngmV86N1WErCb0QqwCCgjuSnyrkmlzY02hyC8xOo7Ckc3e7lNqmOaUz
LN0gPhbthInQPxc9TYPIsxepyA0PFxT4S0KoiyTai+BEdf5kO+lBSolIR3zhjE/Y02/EMU6LO7II
3jDeClt5heuTFy/LuA+XG8JdxjGE4keC9Kkpf/X1qU77TTKHXlSpj1jpz2a2bUoJLMN4MCfLizqi
Ybvdgr2sksA71J6ExldGmFmR3oU3WGK+WTSjhcVBDsNwiUm6fuyTt7J9NUjr1aO7Wn2OZcMrh2Pa
fKsi4kGODVsVs2UYX/Fx5r5Zm19b2bVocBkmdUO8g3V20ANzU/iazLs+wcuoiDdGAF3XA/2eVyI3
JCoQ8oOJNVfcJsi8UR7ddnrOTOkkuMqONRNuS+d8etXRZIv/6JA9ztY+OnApoXHG4a7F31AuSyC5
VzZIHLJh0kfEm0JrRycbFk9JyKYGs01IkcWbzM/G/C0P75qQzg+t2e96Jm9n0qckHBNZwErmz5lw
vRqGFK6jfROpRDKiKjQHJC4j1wJ9vMlgn44B81GQD6NfLHUF1yq04Dk57NlTqHmWiofL4sNFmWcy
ers7cROJmuBmCVhtTvVVTE74w70sbwvrRE6V8D6VYS12DvRArcS6zifeRzVymlR8MIWoQ3Tb8vTU
YhsEO8bv5eOIprlzHmOb+KjoJnJ4V7uy9LDeaxwox9jbv7bcC9UmdNNq3Fi4Reb8ZWYKjWbxCgMf
VlXfRlAEKA8FbjlywUq5HJb2m7ASLsabQVtYdW+4EJM8xjUMnA+OK7WlPe/FlIWDs5Q3uUqWS1/s
YM+IkAYjH44YeOw1VnDMzWGa4QBEKDVVfD0eJ+NJoKgaL9gJW7fMTGIt+0O4je32YHEIpTPZJOWb
VAvoO4ufUa+VnBCK4iVKia4fSpawMSvC7Wg8TbqByfPkZUu850OgInGK+BaoL3OYXRjP5eO+GvzI
uu2yba7T54meU3JqeH0tJVArKwea60jKkEtDml2mWxuBhIYVYB/I0QYQJ24nr2nVk9xFrm1ULqm8
ETwHjW2vm+oDHcvExkGsIVa9eYjV9ut1S+v3ovDPugMbS5HNhhRhdWRClW6dqeeGFAjHT9XjwCpw
te3Ve8tCR2WcqEBq4ERtp2MNrUPCOOl56pfRW2TeZ5nm9cFrD4DAaVUm0Y0ZnJIKP5AfA3/dyCb4
1En4ryw7GJBy57bEZFdPZnPTJQ+fFx0Xj35KQqg9Mg3hNSjZp4o+jAKfUyco9DsK/KsNyQsNX6pr
09DotmLthuMU5ceHKrdpxmhEJlgI5+GcZl/1XeR3Lm3zruUPOT/QHxUp95rWxTRxI3T5nz/ln8xF
8Qvw2rEMUDkM3n7/Bd0QqErelhxOGOxwteRLJOWxMdgipYcgP2fXEMCLhT0IM0nrxPQCHv0+YFHW
4yyLHjcLhtKE0oIiUjYP0XQCxvgPD/dhrBVCVXUFcDeScvQe9FqPHRYMy/QGpZ6dOQXTud49vzhp
Poy4qu+1GaMDxamIyz1TAXaR3wPeVBscgygWuAdXz9jaUGtBWodTr4z/5WvahqOK7E3CElYX+Ar/
kKwO4YwAunFI1Klf3VTpwXnjIjNc7UVdvGEwFpwFqMu0DX7/lFFSYy0uks1DNqfF5740z0elc/PG
LfCRX45G/lLN90t9F3xpcDutUL77MdJX8yFcvPzgmF/0x9Lqr7yEy7eFD79rhVpFoZqicKEp2WAE
IaKZQMoaGig9Bnl9ou3S9ClZziaQQV5CsLiaRyqm1XoHtBCR2yo6LNtah4tji2zJw8SaUhBBIUDY
O9j2tZLsZZGG4Bo0UDuJ+lyAIsGb8I60jV+wgE6tjrkaf940BAb7RlLskTH6o6xde0OXWgHs0JBc
CMlWCbr4/ctplS3RlecNQediYYyZuWnyJ6f/ZYpbn3XGnHXbKCfBu2ppFy7c7wocZj5fnRcxFRtb
S9rhKtzZNelH1nD16FQFkyLlyPBl9EuBgWTtQfcWzD77H5rx1UnL/7ApfBx11QOS026OJ1l+f3YA
Ffz4N8Q3laCsDpxNINYcgfiVJ720y8JtQuQk2E1kNf/+voelUJW+E70ezFXNo1o9JC30DZXsuxMU
RW1fx8VGDnem7haQvCQ/ItpPvp/D2+uY7sXfosuGDs/Jove0uku3i0QqstK8v3UT7x8bt+GkkSEB
Hsb4rI2J5xj3uu3PhYzXgsP5jBknt7jOBYHczHj7aNro42fy+Tu6OCUBmmwVtAczgNWiVUumQ4/l
yG1IqRvi2VZI2pXPoIrXvF6YtiFzZRUe8xy8v3+GpukMJVMNnNz3DWGt1S+r2yvtexagyM4uzCdi
pXDfc6dir+oPmCGg8yr10mWv5oiqh2PnvDSU6ZRunz/9BX4hpDdaYmgIROjKOhWid5Iwt7Mgu4+X
A2Yd7ohbtLwccZ6MAuRCSrCl3C+RL3w+7sVXwtLjfZBFAdtrBS/mjt02vCj4y7BKTZx1Qq4HOm6/
Cx96Xsx9lJJOQ7NDWIYZoXlk74KVuYw+wfCU1aiuxFX03MtvghroIHTr6ul85Vde2lHR/WAToWNf
8ce5NspZOctBvHx9fjkRbX3AF2RjHxy32seuuXmaN1/yH5bXbD8fVlRf6+kCQcnGm50O4h+qDrjI
gzQbwJ+DU+1oXOXqLzAw07qeGn+hbED4DCJIscnbXteadq0l4STjfIjuGbolnN2r4vsLLQSAaw0/
Q+ikkCxXW36VaVrVESlx2zkHeISFsUvUk1E9ff7KLj7Ih1FWG51FpW9UMqMM0gmSNS7BGDN/PsSl
KQuqBAhPoQMgv64gnSi15VGF+fNsnl681/vtfbjZHeaHh81y/DZ7/v68fPl8SGc1E1DTsmWwPPgX
xzlz4feNQ0kbu5DnVj9ZrUP4xn3Za/48LRsDmMVBQjpzD1OX0Juivztc27iglD0WE6jQpOYF/xHX
HuVNSSrponnx+D0AouC/SB3fAQqrlG4TUZ44qb0j7FgFfdLyU07OpbOFKdMZ91kV+nqRU0DiDRX8
sJKvUf8yYoT1U5n/Dqdqnxt/yyZaxuQxfzCg15u4BRkcao7k1sODyMisSqSngQr++C03T1L2UNVv
sfq8SC+Bip4UU9loW9tPS1a71p2ZwscBh8o4++cwc9OALRCrQmfoN814G1ZfawtDOFKnHHUbEhys
Tm8BcNpi/BWkKO5GY/Kt/t6OFC8j0IA2gWP5dT+6g/QqJXd98VApaAj7w+efab2J/vGZVkdb0AWd
0jht+XWEy7SZvB+Y+t2S1rm5dmt63xY/bA1/jLS6uMXBaNTtbGqnRfeb3MZh89GgIdKmXwjpm8PU
jSi363y+seP5ptM0mr8LzcvFayR9T1appyw69Hh+J35zY/qc5L6uVn6Svsw6aN7yaAzPhtltksLa
4fTZSdODqox+NaDsyoxttBzGQECO56Ck6VRnm2zQiVUFZ1xSrjWKJ9n8rkec67zZsdyu+t6XzqbX
sXGWuPdI0W1Wy3cdbCo7rwEkXiLrkNu9LyHf0YmiGbrDJBMHoXxtQgN2THBbvRQRYUtxv8dr/zYV
3uc1IWUNQDaK5FZdfINo8P/PD7q6z9RVrzmzrJs4ral+KSVuE91BvjYR+Xbm17F/mZN8E7xdGXW1
ia0/7lod7oySE+uOad8lEl+gpyAm0lYKTvawN5yRDNafTvmzFlqQTttRMe+S8Ruamw605covWZ17
//uXCKIoe45uW6uiKK9jNWjaqrijzyph2BSRTSIhIWZrpQU3BPE9VAKKkasdsfcTZz3BVUHIF3xZ
mODiHX1AJkio6vKs6Eou6FgELk8jHhI9tDTUKkcQRG8Z0AIws6hrv3SK7vaSfWgiWr+kFYels49Z
3aPDbN7m8hcz+TrKX7T4WU0PeRrd6aHmR9uMaiLWERmqA56N9HeT5yzZj8F9IxxvbQ8nLG8xhr0s
JZ493SYEZBRUZFbv1yghHRiCllw92Ep+t9AZN0Pcfod6ZwYkmkTOfsp7vxVWq3Jzh4IeHsUY/ZQd
HLY+/0bv+eF/vinah/BgqPDXtf1cBFq52C1+mGN/HAPZi9PRlez8ph5yd0lKT3IcXwmqbUPX1srq
A3d0ZIH1bqqgbFjcDFmYWn0WzkbF16EGguegSGscMhvSQgz7h6OQg6D6WgFMOLZQaJpdn73UZrMr
M8UNq9hPYvXa1FvV4+9TT6X1+n8eazX1wmmw1TKWpVNuETGITyKtwddcKrfyQA4cwuMl3w+KdVwy
2wvjbwEL0bIlX7u6CTDipQX58besjt80HZtEmh3ppOovRoENtUXqt4qX8QzGylnVVjcaWGCj3Bnk
M6XZjaoTOufHRumGll/Fia+q/LS+852Y5BBz3llGc2uZHTOFCDL750ggzIzWrEiMXaT2u0b9qU7Q
ZGnMNg3O1852Mh/mMNkzq61wF+Q36fQrThUadvhTRPPGme+yrsSjB3KPCY0/AHA1lM0svSxJhXX+
MewH3yG2OWvzzTA/Fdp2Se7GhoDwBbFa8twOgVcqPTXB5Gox/VkAE0XQqOwUhhE/2vnatncqxrQo
KReuLWH0PLZ/m338vwg7r+W4kWVrPxEi4M0tbHs2fZM3CJIi4b3H058Pc34zW3tidCGFgqS6QXSh
KnPlMp6UHHHNjKTXOfpYGsvR2uFkTV/teKmSL11cHF3+BmO8T9VxR+6iLeMHsna9oycvS32yytZe
xFtDFd9o0S1bFW4dXqpe2jX+SGhY+V2IH+UvVcQdd3ies9qNG6aEeHALM4neGH9xmyurRIavBXN6
XQUaCE68ZPwxBdMdx5xg1YM0XcT0dRJrcBcIlfN9S1tjhLdZzNxquFvHrxGwqFhdTTtkRucK5Psa
Hxq3WKMrh0B2lFSw7mpiqlE5Sfkxr6eSw6qTeeST4jiOL5mpOENheFbbe138olj3BlD8otjqovip
IagESsnnfGNFa19mx3yw5+DuH1J4t0XOzFY4W5K3im85T5URvfXUZXI4+33Z3A8pOD+DO3Ead6kh
YaphMGy9LQKOZ6rmlNJ0UOfbVH90Eg4VLe2UqPp9pYF1fSnjS8F/jy3Tr5hVr8o+qT+q6jNkdQkc
3XUCC7Pdr+NbKx/Qddq69CJIH0U6Y7Wp4IC4nDtFJsTmDQqWqN3nmOb0XXlvTubbFoJIKvo0F962
yFCQrNVZn16YUmA8ktiV9p42H218vwiD3c3X5FYWL9UY+rRUEEauzfC5YEqUEP1kcN6XzNelqT1o
2G9rsMwKvBbpOeX4Z2hLW9Vx3OgaKO5RhUNj/JCUqjPKP0bBuKUnT/BlTVd3STS/0DV0k9Xr2B7F
jO0ieYrS9dKE3yabB1fp6M2uZlzcZKbdWKurNgt+KcSGt7GL1ZkX9e6qP2VRULO7SAACmK46hqG6
cszhl817o2FKGVHxqhzRA4MEaY196Et2rvwScU1IwvMkbLT3/ChShVdRj09R70TdTeK5rrThpxL2
LS9sxlcp6o+aNu5rJXGL1Te6ypHNH03EjIUhPQ/0FNpNE3SblbLxLmro91l4utB7pl4+FU+h8jLi
Sxk2tS1gHtWtQb+SOkRxp+hE++CtWD6USuHmphaoS7VT2taXIt8MjV/GiuikmI89cylpPutpdI7x
TVGi+wKVZbUKri5Hv9JBOyTtkzBn6KNS/pRe2fUsjOm1GVD3wsWrs1faIjgBERV6v7LCo8jttpFC
X3pNmHyIgvrO/AE+B364VU3nsp/E/qNLCSBMNC8eOp9wB7N6mNoYt2zLX+dfUvtaM+dVh+xctiiP
Rl8ZjIdWUDy5lkFNKniP2IHkgk943jEvOz9t1Kcx8WulPquV/KRzAnoh9Ii1fMlRfysDvzm32Nzm
8HpNZp1RppQK4blho5Hel+p8J+KaK1cffF3ubyljXlX7mdE9WVh3xF16TAtEwEvqQkBLiueOX6UU
e7ebo6DvZ0z7Eow76JTKnbW+CtGbNX61Mx4gVY8e+CYuojfKDCMbVzbeUwux42CyuzyM/Xs3da7E
5PSyVAIRHJ9LST3OzIkRuY13B8/YS5SSzlS+R7m4m3vE1Ez1Yva82jrqVo9n2Y/Wn8SBwj+t7Tgq
IM7YldE6oTLuE5aNEakukyBvULDpUd3Mmg5ZB7dhOOraWZLu5FZwcumW4+xsRaSehA+y0jprdhVS
xTeH5IcND99+W04rMEInbbGiLn4hqZDSvSGbGCn7YvmWDgnmWblTCLojcNMypm4xAmnrUcHgpe5C
d+VEX5vBUQZ1v5a3lkIKEk/e6PB54KCQZ9ks+OFmThjND5GF5VGjHOMKNqu6uJW1nIzphUiBoE6m
QOSBnRQP77Zg2ogo2mInmvIxW29Vdm1lDHza5K1AfSKJDfyjx6zBTib6XoaUeTfajslPMsNRWcFm
whZwmDVItZhH5svsz7KIsjcJphAfsf7UxoLdK5iESaGTRy9VMZOLseKQZNjKcPvL1yrKd3kt2lGG
mH1rYohINq2rWs0BhAdPSct9NJVvgPNvvX5nttO16yM0FdFbruivRpbed6aXDoeooaYIH3WBh4Py
t8xIu63PuXiL2hesEqey5wDdGdWteR6lz3KFNcZREof3y0weG5unHq6nVUFAAgVlZACrFzf8CN11
DR09D8SBlDWMbMagDPOdwDcWasAw/FaVr1b18yJ268LyrVR/E/BRKZxuql0reZCFArKM4QhQXUwr
Phvtro1f9PhmNBNj8cGesWKgRLUXeK9i1AdRcW211I/EPlAbWP3VeRlYArjaMPY8ivrkKUp0Dodf
StazjKtrFo1O0d+PUB2Gsbtry69uIFujdcyyuPBSrgLGV8Ys4wE3zVg7tero8HC4A5t5LrCRF4dM
6V8NiNPLxAC7pBPmoG/4cXEYD5Y2+1o2/1LxE4vH7Kjp43OEqrZsNQd4xFExaJA7IGBU9B/SkjzX
wuc8IeXX3apT7aaznLTDgGf61BQdQ6z+OW0bVwyb3bqRBlJUO63l1Rysk5C4YiZAUg0GPcMeSrEL
xnFNqrgi9YFQfFg1FisVAUIqdFNeWzoM2rHV210fJ4FSiU9tMx/jWtgnVs3RmfjKaNk64VtR1hG7
wdOQqq6ydo7WiK41vKlC/h7Wjyr090Kyp8UdhpMRXa3oWow4T6HJt6Asr7y4xIY0h63TwhfLyHSx
4ERZCqi3IfuyVe8EzRNgEFTtJTRPHAkhpC2cAe7Mx4wacxmhjkSBWdOEaWxeeGhpFmGo1uMgECWg
y/5oKhcpW72Q7ktqzePAI9zSiHSaBeUIStM0vaVTcsWGmyrespeh5Kwod3UpdlxYdwtn+Yxd21sU
mkdzqJ+7ONzp8vRjlqW/ZNJ+s1iyGg0ygXIY9dobFT66SA3GCJfzWdoZjcDXLIKWDVh5cxiAAmHF
HkGESXX1HIrancJGQYy8q69VoIpPFpO6MFWdGJe8BiuHVS4v8dAEWRHdQZWp4TbQ8oryDpXBIUX+
ChWXJIFjvXkhaMgKNLjha+Wuk+bWoRrMZUQSLrkp6fPSGsAH98zg9oIWHxNpcjc9SCVHbt/f4LA4
pljwWG6wN8Ovft0tyepajXDVDDC3iNlYNeUXJVLv5EK7pstwSEfTEcMVeoPW7PUM+8L8CSc70a1E
cBxLfp6m/IwbA1Z6GJFBzFmHCqRHPEnzcJGJt5Oszh/XYVfJzY9YoC4rlVPfGneapvtkzTzhv+fK
gPB6NZ7HpqNceCEP0qICX4dbW+Wu3L/Xk/6BUYRXwYmBQjfkBbkClFTtszysTmgZRyKCMa0Ku8dy
HO+iqAp03qkSymCZ5EuO6Uef9Mc1n476OGC9Yd2PbGLErcI1U80fTG4dsQ2dUMLuXzRP5nBPhLJN
doyd6rlbJKK7sWtgXcWlecHFGUeLJn6unuIa0gatouJqi7sdH61Od8Cn5G/MtAmPChH/3W4c7UUt
K3utM/xFnmu286m5J9UPXzwzek/E7DAo4Q5iS820bgMw8TTuX9Y889olD8xVwFfuua2x+dXzB3mu
YL9F60+Wrbwjg/6wOvZQtWQZvzBE14WwF1QcrNK+sRsZbZ0EfTtu6Bxlw5nZj5Tpo8jjHfBa0Bmx
XVolMWwRZOD2fSoQDPNxoEzEnuMHZl5RzN5EUIhc4oCSW0G9xC4CMj+zND8y69fxZITNcQvyTHpp
N8cMSIrotbL006haL1oHkSVXkJ5RFuJ/6Q61iQtj6eJm5ihyvcXcOtXwE7EdDkPMl9DEWKViR+U2
ecu9Md/XYw0o0FBqp2dqolPJdGStO8LBVDes4eWKj/Nl6VJPmZudDt9QzwbWZ/9o5NXb4EZteZyx
I4xfvFPn6nZw+lJt+yt4DWz7O0icr+uJryV7Qsmvp95+ze3XV/s1OL12Pn+frsHr9XR9PQXbX6Ud
jM7s8GW4nbYXeNhQ7aGfOdfT11/fCPjW6LwG18blx4raxtKgcdvYkR9Za6ERpD/iY7mTHuRrFggP
pvvd251b2uGd6Es/QjA8dXtMet3ebo8R5L9gPqZu6nZB/2iJNu5Zh3UX2WBVmFwlDtfae0aweo3f
B/T1NtutWNrd3fyN/aBNlNpROCiOaRf7YeBoIkfblx8LWprTF/y89YESKwGT+TJGGhN3+SW9S4hu
OhzlbOtjUvhL/dUha1Zd+JIDdu0TFoUcBxzMFMu7Sj9hMaZAe0vt8FQeNY8fDvhRotvqctdRS4Yw
EcRJtFNsYMvyFqbRfov3ZvErabFvavxj6JSblYq7nbB+q1yRg9dIYcApVM6qGwl7VbmWKftuk7tz
nR3CMq4I71mPaohvNetIE3/FIr+8cq5X6c7AT3HAjk20rKeE7I1RXI5qE4ExvEowqdVB9mbpjPsw
c4PnYhJ3Q6i4xfhWCaQ54y9jNjNW8AgNNHhqI9TbynLFKdrj2QEyRFEWs5IhNqfAE/PacF5RNvar
M7O/Yn94QN5LyQVgUPoyaUPJfJbCxNf77MEslUCZ17cijrx8nZCKDIEaFgd8ZDUegyXEuxu100Ds
mKu0nb8JFqOaTRlTjFnIAnkJXWEpoSDC2JTOXTy7BRelQdxMGdTyUGVvMmkuPczJjg1BFWDAze9D
wY2mj53WX1vVgSZyHMt9hr5WFC5VLR+jxXThKdk9eENM9qESMxBJScYwf7Yk3lHsD7oiuDh5mZzP
htj68yq6cfsFZWu7s0NhOmmFcqE9ttCht4MGQUzCdyYJCAeyYg8rVniDzyhYl5bbt4Q+RZIdJYlT
Um8mfehYYuitAzL6OTsTwQ0HLsClJ2gmw9OEIphKfT8kjxS1btjKd+ZIt4z+Zsvo1pwOUYY14s81
hyfijjphtEVl9Lc6P9bjV6xGvG7V7mUh454qzJc5tBc50KSfEBzG6Ej8NgdeaWdieST5QDqVTMun
JXYyhaeqL7yxQ2cVZuQGRd6gU0lPDHeABkP2+1lQPSW79NGvTgx6XzEmp01eLHr2JnkFB4H9wHAq
Z0ITPWVYL6ubhTv1BdbgS0uczsjBo7th/7AyIltpyTIxyCTiWiTcTwoqhFp8WAiSUSLL3eCVrZzr
NzvhfteoEWzwykk1Xmzb2RXcHKV9a/kJuS1T8ZIrlpNvxVgtAT+g+zMzRxXYGTvMYC9j/QUqwPsE
giDYDZCfOj50yzMZ7fsWfqrMyENiEjett00g2FCVS3Ug53tTeZxXavfuUupnLU/sMA00WFETJr+V
eh8aL2X0pabHSXrcLNpQP+m3vt735ZV/RNKX0rfMh0pgqnOKa2GDu6X+GKeTU06o3hFsmBSJ8nDT
SKqDeGSX8lkYGy9bBS8UghAsqmdklEwtDI6aYJl7gZ0vQx0hOFR11354KSkhxMg1rc9J8kpM+hYo
ro8qsSRm9BFljPvEUHKGpHuLG8ntmu04UY6Z9Jxy0jMTwlDNyJ8KsKA8DlRuca5Op1p+y7PXBYRF
e+zXwQkZQ/YFcB8wlXKKM+JvRLsZqlOqP5ULZyRbg6izf0aXECClrb6XhBNjYqgv6QyVKtfQOq+f
pF08f87MUreyGK1ZYpCDYn1W+guHuI+LXMVwJnFj+a5gFiMXZ0N7kmjQ2n1lAT8tWBzKR6N0Fdh3
rEpi/5yh+sgMToO2f1Jb0SEFIjKCBZxvlW+mVkAvlyimRSc0sNSdQy+roD4vK0ECEOcXfS/jfA7H
x5YwHJ3f2xEJov5LmIuDOY+O2BRs7jh8rx8xe0cdb4PQiAdGJIIc20Pa8pEBHbbCcRY7RkLaK0ho
/6wbb+LMvjcmbsnjCo64NIOHyJfR8uok3PufogkvNYZTcX43lYOTJNn9KryNLdafL6Oa0Ho+WzQU
8yTh/zB4ZamgAOC3BrtLezybUnvAq6vliBLxMapKuHc8LoLsSkJpLyZwQJXQll4KcCw4zslubF97
/g17byaNRRYg/xTfc/aY4AIF8Zgn57HRY7fiDAzVV9Z4kSW0nZWvJseMfUcAiYwA4rSKXLI5OzJk
HtKXcJt2MKoIY3xx1smNeDDz4qhItSsD5KQL7svWHTcgHi5W+sGCneno4w63SI7pLr20EAnLd43Q
J/0Ys+HU1TFp7/MIsnbJDFQEAvxSmieTNqLov1Zh8rePW8a1Oe5/lvBsjSV13ibqNUDh38tQOtTt
ejSz9qqg/9W06rkfTuL6I1BTR8ekkfemGAYYT5SgsXVFQFbVHvTspxrSwwQ/B4kamWv6ZVmhQJbv
Zse4ttWe+amg7UIePn/B953OboKRT1m9PLb1Q5hggjiT4vsXvtSC+BbLzyjhDpRRK6hK7yLvhf4O
EXCge09eZ7HepbV1EymGY01Aj2HROI3u2Jr3+Gq4aP3PkQjsIJgPSIlbltdCOkZcfwu4HfXWoyg1
R1JQIN3r7sAsZ1xvi/jWx8PZ2AYYUOBq/IVTtuGiLp1xCp04H7xWjHdhrvtdojsZoV+dyZHK7Kqi
2Cmj/ZpB9dSJbWHCjxR46XdmdLRYFfkYOm1PtZk1SHQU1+T/onpu1chtF9K529ZVx/ZXxWvV6eq1
0gDU2rty1N8l5FsN+no1ovy7WpK9WC9OGJaHyTA93VjuRXLA4hDPPnmA4G7xpwjkVnLLFO2IXYFR
kbdkq/X8l0/SQqdfF18pJIpc8hsds/eMX6sdj6Mu2KvR7uVFetKsN0vZGfziPSXUZIquanKWcUbI
474hLEKm0jZQAQD0m81TPRp2uBnrQFOcelY+A2CtABsEuJ9jFyWhs+K0l6Wd05GmzqhSWwAoCxFc
/4ppMpn0BxE+x69eOwgyQHE53Uly6Gu58FdzlC7Capsj573RX9SydoVE9AXZTqVfdfzOeFDF0U9L
gxkXxlVQjuaYn8cZuUaSe2VTMp11YOXSc35K00khny0aX9lXSI5l2kEsWUXFyifvR0Lnd6Z4GKLy
SIjLmqyBgLJq7l5Sno51GTY9TBkJByFPHFirnkQHVFvLrtF/LeoLNJNHOM1Vkux1dDKLWD7EXXyd
t3FxTBZd9GD00F/DXnDFMjsK2eOYgZkKt7Y/oeJx2vaEGaKcXir6HawqSy4/7Y6twZNZdD4UVXA8
AavZnGZ8KXcaCO5E0Rmbva+XXFwbgV7tN2SpUswDbPMgWtm5BXDJhbw71HT4xy9Z65fqecne4XK5
ZrecGtP0ppuUo4qg2MUUPaw6n8Ye6Q1S/PB1GhTyb7lztL8dSiEEWLmQ7hpKDKzQatIKYe5uwvIN
dhBz7QBHzO5AeiX5Yx2/e6n+xF3g0OTyOVILV8L/axUPNaJdGaGGbLYnKkZjuQsnKvU5JnWy+DQH
iTqLMOO18DBUtDKsk4X7uiqCdjG8qUr2YfkeroQVBqQ3QSKi+OA9ZCu+D9Pa0wVcDBIM24FtFQoH
ITv25bFgMa66gt3YKc4x2ehPOtir2Vp3SvOcykfRxJoTH2kXKJpAQ3adMW3e6+wajfFegJ+jY4Rv
1kLmFJHibIbxW8qsKUY7ROJIDxmDjFkw0JFWjQzIrepOhOXsJvpScHfgBFXXaT/N4Y+OqSgcZGcm
PTyJtwxS62Ql0j6vjBNxoEFvivtNAF4iPtg0YrrWnAfCUYdQpg3hD9Am9MWM4akUWNRB6HYMzcWK
RpAwi9ddPdv68/g9eisq1S5NmblpNj5ofXgJx+pRzlBKLfE+5iPRJVBYJ8FDCH1VbhTv1VD5QtPS
tfd7qUoPeFcOtthkey0JQQy6F3EeTg36hByL/Ub1N+VmiDIpMp51lIRURML0PEecF5kMllsFYv6s
tdr9OgB0p+PLbIgBLgo7zL33cr4+FLjRx/Kx2zgUnFlZjk0mvd2m5NlCrKHLTe1yWkDWxNUn9/ez
LpddBT1sTFPDjhRKHeKwt+PTm7FWTTOB+mx0Y1V8TzH9lNr4qRkXp+77oNqbKeblz3QM9J4zJdYh
jnDz5xAQuGtZVlDTfYr4dlao++J0jHnp+jGcGXpYy75/KHF4VWdswzY9yj2mhIb0AmMcUuwCBD0j
8JK/u1K46g3pvVEjQGcmyHQ49/39Mp5jni8i3D8mBuYErKgr6OxUGA4Ty7c4ggxmSkctzl5U4vGA
ryMm1wNyTRyrmjEN3XIBxflLK6t0F3V+TLrhsCb1XsgnoNi2c2uEjeGEAozevilelfFdncCXqrM1
sxy0p97QbEXLXgyz/rGa9CAuAHbp7IkcY4Zypw0JbWsyOZVq7TVhs9CNhcjV8o0JB38D6wFA6gb7
7DJ1CytmYcl8QISl4TA+Pi/T8kQ8KpDwhAa/SvuTtOhOPYzPdZ8+6J12oyr9amI2c00uz+kaf0Wl
HNNAvzeUw+sDOzORfxcJ/WDThdcqlYNekGyj/kQK08rDY15Jf5UKgl6Ao2W3Nc58QyovUaM8bItt
zNZTUne3nCxqq7a84li0ymnWLT+yLopmHYxp14/ukq0+3YJnxchervHPWL1Hc/IFSrpfuoXkWPEO
95pzSSrWTcSbdhGjI1OoRJx/hsoIBsamFkEPZnhkhBPkw5NpgHkPzHDH5DiFGmic2NghdoTzankz
k99dka4vsAXj72T4WbXQNq0JtIxhZDi4/XxrZHgZON2SGMBUeiMdW4R1xcZLld6aXHdImKjz1f5g
jjmp0CmzjC29gqVPLbneT6xD4jYp1vLPXFvvN/xskadAMWZvLkcnxtAfqk3QqRTGWfOacRgmcJWn
VkBNzUpDgarPIFE83wUN1cZYicZL3oY+ayQv9yYejLMYPhpW9ZNTPlZV4Wz1hVpDrQvvB5PLWjDw
gxgGJ4LRjkpLtQiUDpTeLdLEPFmvesLksp78OH6pq/Raz4hItUtVlPs5jzxayNSWeONknZHUnsYO
IzZmbxBLJKgjFekKsP5SBi+cabgDd54EfKDV8be09HtiK/xxeR0Wirlw3lK0KMg04VwWiiNYFRxA
+S7CWQBdv6rf1FGwK0IZImyQ8QZ/zhoUm01+TnsVkVDS504Vvq7LJaNpVWGf4Na/Da0ho/h8OB2m
uuFrs/DLprIPZuUurXrhk4MWSrRvmD437X2kf4SSR6vmGjMNhPwiZnEQZ7Lfqsu9pgCqAs42247U
Ryi0FXdWBV/DH7nsrIeM074eNaeY6gBNijMq9HePYbbuZKG+5np7H6/dZ0QiW9p1nt7pnm7+GhfD
hujjjqiM0ZpurMdsFL1Jq72ufhrV7liRbmLcUOC4cda5U8oWq8lHK1t8+khgqpSEVQQOzVel0Bey
BhtdRhc7utPqnYE4SDSiypjz2s9Ti17GvJsLwbdCAR+K2Cssax/RsIncvprckMicvDDTHT2X4DdA
7zkrEtUhAkw2i/6aEuMZLm7Kk0q6LmTRud9bwm1m1Gp8diRdGuNN0le/YYxhTl8JPLhVvU+N2p6w
cpYR9FPNAxGXmduP78Z6y3h82nCBeALRV360Kt2Olm8rf0gyDPjHe74OquFN9QClAcyT+mSr4PUm
c3T4DdpkOkUKFBfW9BkdZbyyY7BZiO/aAOeAjZvVLc2bMZFxEbs+wNsg0BaE6zCK5/EBsKKoickB
OGvy+dRX1MwARdpyrwOEq5Rg7ftME55BJx462n1kv6hH3HmgtxkVxv6/0uimlI8gRPBW5mo9Leub
oUBNkZ0B8wGcf/xyMhlKsGMCe5YDumGCEBh9REAvczzvwXrKdrdmqDXkOljXy+ZfodRukTGBk851
DBIQO2MLD3t01shvAVIoswVp/qxUhkrl3b8TAWHwwIn8Nybgb5xJMQQ9lDeOkdW4tfxdFoun1+RA
yJ/L+h5rDobOzkIBn0qWXzLhUZfaN+J6I0L39MzdpjKhdNkI5WYncwpOj0rFOlQhnSXviXrGdwj3
hpiT6WPFZ1JpTVu2CMnWXTm5FOlPDT1qMkaiQ/Ctq1NfTgwnBouGtAU7IrZn8SFbzsm0nWKnjdjd
1wCTIZQIzTfG7lGtjccIGk48Fddaa0mrsDTymbf9T30GDV9ASRtt5Xw5tMalSi0vhuGyAOIUeC/l
KcHkMbCbChFGTPwIUHZZripU7AwGXvmsYv6ehvp+zI+l6vaEcxTpLk+vsfCd8v/U4cfEMl0BAc2e
H7OiuZTlltoCpk++zFLCdMmI7y6/a8aGoT9Q0Vjdg07fttGc//Bh/umz/I1KPowjO++0FpdGh4R/
JiO4yC6jday1YyTQbPtR446ZF0tHQTuVf8qj/d1b7f+wLwmWQKSOL434G/tyTIGxSTfZDDcukEkA
jQHMGKbXd8NlUZ8YrWHoepLYJYLWIHnaHp7yYqdubZWdh1coiJPklGehhGV7wLz/7d9vzz+TXmVY
uegwJAUhL4/C3+jB8qTz/JMzdc/zCUKXvfZfyC33+sG4k9zwrX7F9n1zfj2w/4mGl77KT/IvOkUe
RtVbD0C+bvLIgDamUXebz+KngwD2xwi2f5JtyP/vKnGo/c+rFPWqD9W51846joe67sxpSAaVamfd
h6z4vfZdiycFfKvqzQfc2Zx8Q//L+xk3lTauD3Kn/4Es/LvV+v9+rn+7ot9UOOsclVCB0+xh5ZyQ
A8XHckAz7AwcxmZSOrg0UOYhfzb+sJ5/E/399b6k5JiyhqOzoRu/6XJEbW2MUlrLiwAsQVQORhhI
3eg1q61XwCjgj95Rf3rH7QH72wpZeqtIGIqkp6b/wMMpKlZvpMPegtVLbD2wrkGFNGIoJVwVJjJ1
WgSh/iITJMIn0DNxUtcU6PBPOrvtwfl9j/77jfhtj+4FrebuiIS2t4xn4uctsiVN3BoytbYybWWE
ZaxkmcxeL5DdoT2m4/7fnx1zu9f/dQkGSj+S3ERF/a8UQpORsKqk9XlYFn/4ybMixOfiB/DTUNt7
q+JcA0ht9RKwEaKPou8GMWLyYHwKZXWY5W8x7neTHrpLTG+cQASEQZSHkB8q8yGlDlTLb0VXn5ts
eagKfKbGyW9PVj4fxwW7EYG9Q4XG8SkZkA/HpwFyV4PsVTRSz+rXt3k29loYSnbdRR8ajC0Mx8Fu
i/zYavKhYiwUSrd1GR+FZH0lTPs7ndhiwl1jaq6OOWKoGsdCB8YrmYot2l1YhE66rkhfp32vL77F
vG7M5EM9K29J3T4xifS6cApM/VAw7IxqyV1U8iiSFBsfR/cV+mcZTvTLv38Mv5tl/u8j8f8/ht8j
t7TUmhtQLvVs3jOlm2FZUc33LAcmFDlmIoyU9HOH+AX2WIfpUntihkL9u45ccseIAFuZp3+/pn8U
MJHD/n+Xhvb7Y1onsVU1jXbG2dpr2I2y9TCtzLqVQ2gd6uyrMH9RDv77u/4jvZ4sRB0DCBkzv79c
7f/2qFrSEOlM4/SzvnUj037Iblqcu6LeeSGsnlVH3DWA5OWIQ0HS8eQYvUa9V9TNPgzqTHwbhECu
OnREpyF6aETdUXq404QwT8uzWtyNo+zOxryX5c+ejZ5wSrqMRzV6ntSN13AaCjohWOT8U9SoEmW/
o7pTwscVXGUMf6Yh+sNG/E+fPucBxhuyJMoI0H87GvSuUIfBws9Gkk9SNd3heH8prd5LWtUREBFQ
j2y2/bIWnXPhJnPchsZPZDIeAttlTulFQ+OQrEn8tAhK9qfMu9+dQbbV+R/X99tBYSzyPKgFyieS
1wqlfWxxQ1kOE3OBSdYoEzEL3XS31Fahtt8se/+4g/9m1PFfV/DbWtSMUVk0Q8kvlvI96+9N/jCC
bcDDQgBk/vz7Evw9TOqvN2O/wVuRfD92v9/KLYjCMMPVNb9s3orTarpM/7ta8gzqGXTac32IIhi8
UGQE6X5Dajd7OmlInK5iem4c4+Lh369I/ofzS/v7Ff2m8CuqGWeLKTOuTejp7SfID/ZnGgY2y07k
cNj36m40kct/YQk1pbbhUHurd8KZ3XLRv4SVhidgAmRkbgupI5DhpL31w+7fr9L4h+OM4Q4Gx7qu
GBIG/P95ytK3tn2UTN09RdgaBVF9XCE3omdo/CbeA2lYjbfKtG04ckDhC2RmcPibU3X7oGHY3cIR
60Qvh+X9UnCp4NGT176V5g6Cvc5sRnSb2oc5FNFPVm78YzJdFQ6EEDWJq0KGENx4cTXaUtnfaJKP
Anye3LcEDwPvWPfj3ofRQJhoxq0w/4e089qJJEvb9RWFFN6cpvdJAgkFJyGqGsJ7H1f/P4uD/UOS
IrX3lmbUpZnuXhnLfuY1U4Ah2X9gncp+hp0ojw7XjKevBpy5KUVLW089B1R2vA31gN9n6lrEykzZ
SBWbCiAX6+Lhx6A3z52RmfLXtBKhg63sPfqku+S+pI63yB/T/0z4ZxMS1qV1UO/0tTFvNzBwxg+a
BrvgrnxzEI+DsPMfcQKlzxtL+Xm3X4QFhqqokNyFn5duXmw4bbCkWDb76lQM88aeah7NWZAvcw8U
SIuG17zWqbwuQGu0/KGae6yOP+/oiztTpLRFu4LMEljMVAbELM3Co3xHV1dyd5GyqNq1AAU72TxS
J5ijudaq4TvHVSNtCD9g5C09NrHgO8xtBz26z8GxZo9mVCtBWP++GuI4X34rVHRBmNOxTLQuvjUx
TJtiqJPsUNt0o7kdUgyMXw2puLHqV8dx0FPgogeGrF2MA5YPCVOJcYSYXgnFa8+2vK3ReoWmafAd
yHlizIBIwcUwmubkqkPHVVjPMYyAXYXRKZTu8EelJeK5LzWIod+nUL1CisM8xXKwS7dkVFQursym
VGBnGXF6j06GxYuVQ+meQfnR0mP2LMAnZN+gF/BvmyT2OghmZv4IllWFlaZRW1jGncgbqeCMxgOA
rt9/3aW2i7jQUU4wdB2Be5QLL30qrHLsUt32IULVUxRmMmKZrMKxYmk0C106yioyax5o9ht5zrUI
yiSkNg1LFoHU57v6JZbBsSXsIelitlsvWQ2hWuvhlYQ+Ocq1JfB00Zu6Ket6afxDKM/+MlGo0CzE
fX7I1RImGXqexp+fKxcG/s/nJvsYaarXhfXXpPtgeCjl0h4Kw/IZJUJDx5kTO2Td+edUyToazLkN
hCTBKi5/1+HPO+rAieek6vtyYcIDSf9lJNN+pS0jdEBLB7nVuLv7fdnERv16Lj8/w8KCiQOogzBR
vz8ndhREuJyhcpw3S15gdBNNHNik2U29k8uDKQbi8As5Dzavbl1s3qwyW82vEMSJqAa66rZzNtSi
JjcNxn+Og4A55RPqKIa4+i9OZhKic5RrRbrLyXPDFAfsJUEVKJgbohQ/9jtRJBe3rnKf8Sc8vL7P
XKKDMkLZI3usF+pGW5jTESis+mech5PT72ukXr75n0OZtixzyCzN/swvv2xx1wGAE8m5d1B4kIYS
xdU8hOGGFazj/jNryhnZR0vBGEJJ2VrrSJJm2YAAP4Wy4Byjv4deN/gB1etmWf3HjgcoLwN4CfnG
HXAZQF7+TvEdX35nqwbYHco6CgzjKw+UZlB53FAnzIoNpM3fJ+Xa/DPxNlp6FgwX1PS+D6bWeqxU
9aDg6B4CiV+E8StSsFYjTX3YF50AmEGT9p49L7x15VxGinwnK04MJg6NTjHs+9BdpUZuPeLdTHXU
zCsgMFgWuGfNrBafXP1xfGilF41iktcmq77DCl6Dyoldpz+tomFuIHbUdu1G9+wbz9+lBjTXkqoq
FiJ7PEoEs+rlMaMY7ESGOzyOR22iHf9Yk9eFMlmvvUm0DJbtxF3E2+dg/bx7OUynDw//ncJlOLXn
t1SGruwES0NfyKKywkP1acvyZSfEGSTxgBK3kBsTB5Enn775gO47iwKe/8ZeEEHv91tM/TbcxVe3
pmmhzzkmOxqGnnYa3QVApBgBXe1JVqf9u3orm/w0+f0xIvem8A1Uyd4vgksYAErWxCNIC650i969
oYxzCQdsF7SWpJx7M5/pXQHqC7QVcr59281qWuFana2FUbZQAP99En4kuCw9A/EAO3hjIV9zkRlo
atfBJhEqOU9/xkU2ObLu9850Oe9mh4M8ma5uXUs/r1rSaNQidMIsgzrCxQ3oq7kBH9jDmYoUTsP8
GnpnoZwEUXyEydPD3BNafCZ6JWDp1ex91J5Q9p+p2Dl0p7gZazDVmwGqIMhA/0BfehZbW6fH7gCW
HLTUG4fjMn7iVZDFDCm43qsO5lffjy0ay6kDuDcWmkvklzi+3bRjvrIIvDwWek7MB+b1l1FQ75WR
ZBeI948qKnPmCc4rTZmTkDiGMj71kD8VuP8INpoubVX/LfJeTTrIhvEyGMHUS8+8vChYgOxTbtyY
P596Ub3XbA0GJCnR5XLpbEGpKXkZURosILGEmJexKsfW3f2+E52fp5+ROBTUndGDReDq+0SXXWjV
Sd+YB+7HqitWOEthIRAQ7AuF7dpLJ3kPQRwl3Y6Sq9L6wDvCeaRoOEBZjxRoDeeco5Lro0VgUyrF
LqmjV1CN0DaQttH6mW52XLUJva9uIZv1LpLlmUpTflSBPRJpBi03bW1OujQH1jOXgCtJoPrbPl3Y
WCA5gT2NijvNvLcFuBLfNuT4VmEbbgPzuY8fFcU+CBsSPDAcPd/nwzsPmdI9uV0HoDGb90UlIxzs
rHWau50lyMmySwq+ryuIrBKckkEdkbZV5gVRm6mRm2OOQTvWwmXZMcpFEdbg4UGpqklOGJgtknrv
a84fNUqRKSeIL6NZJNzejE5Uzk62smkj61NlIkAZGRVDy+KRg4QdkVnLtYo2uCBV3Tril3mOCKQM
MildoeCgqZeWVRVqF2mv5eYhyw5oLMulc3fEp2VLhUYsJf8rqnUEjc741uL5i8ucFb1PlTqDZtjP
kyBeU9vHwOH3DfajViZ+Fj8H10pSe1HD/L7BzEaq0b0Qtqlc8oZOyqrsG31pBfuy28fqR6PthYUE
opbTkBlvsnD1+y+4cvWh2KcaJDwIq+G4cPEDctfs2Pk051S0LvQZrYVaaWbIpf8+zpUohy9FJBB1
18949mIgqfRdpdLRbiSr0gv40rTP0j23lxlg5if015ldVHt/H/baVfFlVO3iKWnyQNJiNYlFeos9
W1oJH2qygpslxx/tsc+VJEzGele3f76jddQp0GZa+5Bjo4AjRXKnI6qv/htQY6A7xLC1BQGZpE6I
HhWYBITqjXDu2sfaCloSGheWCLK/r6WOshnyBV28q0EYB/u8wL5gHlT71P/4fVavBA2a8nWki8WM
2zixw1bOHuF5brwVwPk5uKglNbvpi7oats2DN7uljXttp5Ic8xjx6PH6iRP+JRIboAFkdWNifAVR
td/38an3+M+NT/vc8N/jITF7qoZ5DPkXOd73YdRULwOGD0DR7h3kL2K48HW1yUz9v0KDn+A1kMfQ
hgE6Ow7qIhMWBXBqK5x98AdqqhC0fLpO9kMHSVRyZvBfLQwxhIS7WaOzjx6C90/Ej0m+N9sczNdz
bD/iAxCl1nRUyineBzZxFS9qAspHscGatdOcNjNFsJT4RCW0KIFWALfQcG+KIMPqtGKFxhZitwsL
iRzgpYi0x4OyinHqm7pYxSb7SPduRKvX9hvVSMtBRpka0uXl5Q1dkKcwWHd0REW1eyhF6VQIuN90
ABQb6seqOA6hCGGagur491UJwZG5qFV9Sm/XwYELxM7PtGCHYs9pTqobt9WVL1NlEn3Ke9T6fkT9
GC0bRZ8jn8m7T51Ppt5DDSZDvsyjQPb7YfoMIi6+TSWcsz9TDO1HeddrKrepkVPfGfmJygV6u+vI
kFDu/yhl7T7xHyrrbozekEyCfT+TtaUbapMeZnOyqdtlCYzUrpUl3h0Z0MIQ16vaBoA3jCsdZwz4
8Ic6MGB5AmVxIF8/2egVhHeCCeMCQ4n7O1e2EQMg6S6rVawPay5kdM1DXV4E5ntqoQFVwlDwl2Vg
c7O96mgNldrjAC/Dy4g5oLHjDHzPjapp9VYUd2opW+EC55uAvCCEKaBl5Li5cyN9QXRo9c6px/JM
y8dNYxb3VrYwRlDdxr6Nko1D5yqGzJ267Y1g7toLhFAtCAbuLk3VLiuqbZP6fdQMWCW5r1rLCYEa
SFPEe9eMk+fuK6dZashcJc2NK+VS1JtUFunkLwNf3MtWbVap3erJToa4L/xuy73UoDow7Z9Z3MBa
QD4Zc1RbbrztV3cxR/MztdP56O+HRtdldGVMM8CTgTYKTCn1TE1Mqc43i4jiCy63MPIvwA8Q+KWV
c/EeROnoWJWEDzrFavgeuEv4D/Zj69+Wm732TRD3SA5t08H36mKkoMgVc9C0zyKpPE4HhhK+8hUQ
rluV/ku11s91w25UhEVUyI1L6dQGdyQZ56D0vhgmqIoF44qLvCoQxbCgoSwFbrKF0z41tXlKJQpA
UNojHLBMeAmrE0Qe1HAk9v4thNfV2bYI2XSqjygfiTn68hIaSV9HRcscGI4zxXZeAOSxnGioFAEK
7vT17xfU1f1LhAiay5GZ+8v+UxUHbqamkDFcunD+Zhwxbis2IV1vvMYi8x1Llrh6hTvsqTflx8Ue
vdxZtFk0XQP+I+L379/aBL1W4OluHnSIztJcNyfQsZ3kRFtXT5JJlSza7lN4HgmcSaL+379wdNgp
RNHRti3nMw76MtOtJlGyRL9kRwTAbgviJYycguN7Kz+5lgh8G+liTdNWDpPapg/DiwPFG1XMgMZY
vNHVfQHHQpHfCAEAHCEuKSNv/fsK/+gYixtKE9uceaa2cNnD9vQ+LvUCw55enzfJwbJA440u2BmS
fZDcI+Gqb80amBMGBmb6AVxoRMJrezRoYmWPro+2MPAPk9SD0PDp4IvS3re9ndRU0zZ+8pqDljXz
puhu/PJr18HXH34xbXI9up7sylCSAfoC1cK73T/wetm3LnH9SgL5bYouLvFId720kcNgJ4Qv6Mud
hgrBJOjzYLSXdrRym2Bl1mi8Be39MM/79IAuy6HskllA37oL3/skX6IdQJ90GkjD1EbnYHjRkwZT
IVI/JEFdJdzzvjZmPRM5cE5TO8GxCOEuK/ZPERz30UQ/ID0rZnWoRucgiE3ezcrrtduFjJQAmwKT
aD9+P3GDrxgjgQd7vpkK3QHw1xxzYm2lP0Hx+X3nXd/3X0a7KGX5USMrpo+lAWRv7NwtmDTcK0G3
0gZgtlPJaidavMygCvSR0H/a/j7+D7Tq587HAYQDwEsJyPD71ypBl6ilzRsZoEGHlCK5aIPiYr+R
8NjwUVPsqHcmARwAOV+0CJo0KhI4dw6+Uc4jEH6p/ouNE4SsEqENi7Ct9bWFFdOKJiAWlud+ibox
lRqzuFUFvLZQOteShscPcap58bxLlRbD/FDDXU5H3d25nDjyPe4IHVD+zX70lQgcT8v/He3iIq6D
DKZ34CY7CqNUtaiD99yIlD2FL19jvuZecONsm2Ltv9/9Bpk0tRree8XgBfi+NkkbDk5l4nmAxRCo
z9A6wWg0FOpMaLkqGbW/doGfHA9CxBHKopWGxjBKtXroAvgBZqRacM6DbcqLjW2FD/FRP+P9F5Oz
1dTULMHHq5e+T3ns1BT8B9o7CoVl/m5sxtSG14oCCHqfIMFI3apuaTYmZDYQIHhywd2CWaDAi3D9
aFV1H448zvLoiWA2hcXVQ9EKmpMc/E19kJFvmQFXQw+PWruK03h5axv/bByIuRJep+xjVdEvlkdW
oZXoShojtyyDczN2hdafk6BGvhcpdj2BNy4J71Xc4qktzzrdOCpKsUZRZ5NCavVXdtWtqgH7Z8nc
Qatswb5YqrRWEFTo7WqJp61ZPAXj2WIKaE9lymlQpYNautA6Il4C1OFpVWQm7DMbQpr8UdbIVJoS
6kEcjJqSB20jrOv0KP40LtHhrSSR9F+Ehhomj5PKvuvCp7xdeJMW1kaovomUsgwwuIe8q1M5xRZj
Uiv1VmngcX+owT8oGQfHDPb++J7mAYzBbGoVxrozX7penlb5wgnS7ZBZCH3CCkFQYKQwnYkXDN0p
8XeP8rPuSQsdlLymoC+GMGDtLQMznCZoDWjgH8JIXeZwxEQNdcTAubZ1tP0o/wp3vhP4SiRbT91w
1KGJJgcTG9/QQo3zXsGNkiJmMv7rmn82Ro05Xm1YTlpE+mSrKE63NBUAXCjqmbedqMpmM9q6PLfC
N/ze+9EAelRMA5QfsL8MLHOFbW/EqWa3S6mxzsN0HmG4FSrJXdyszMZZqn03a4BJSDQpY/5lePCI
qYuZRhMJ90TDkosokZJ8Fm5RwMNXLd1kPNAFODxhkDiwzo3rTBUEVhsbOYhGg3ZoJFCnZSSyvKWT
Q0sDZiyqHGJ/Vw0MUPwFKY1WrbUXhsdFybsWydGxhGQovBALBX/Csv4npfFUlvA/lTx9VxcqETQl
Ms07tAakyDBCKeQs9GTGbB23zVy1/uvogdXgEtpc2wmdGm8056EanUqHqknerQKq0dR/YgvYnYJo
AZozYfrWeM5Ma81VDe0mc4I/nuBH2/2m8wYKquPfcghWL13q7TMb4YreXA51soLXCRkEDVZRZHUL
GG4oQ64SJGV1tOqGCgorajw1yUZqF4Q83pTbFlH8YC7gjMI3lmyuVV41lGBQvFybFHCoH0soC7Vm
sinzwgUzT38bGLIubSx146gb/uw1G4mrixt+XYYmanbttATk7/Uf4P/RqT07So2iLEoj7sqgZZ6T
9pcKClzpyvRfUGoo6q3bg25t/WCetPDp2EGa/aE3b3guG7I0z6z67ve75kqlE3AKZhyijC7+cnHV
1EYXevVQZyJUjZB3RNEIe7d8mSCEmrgfFDudTJvbVo8HK0IZHpat9p3cPf3+M36+R3iFGZqoPAH8
pRH2/XFIS8sNO82LH8oAQbKJyylYIDE97r2jnt+4Xq+UDhgMkJQtsMa28flSfckDlLIZnMD34wft
X+NMeVnuu5zyH97uaHSZh/Hl92/7AZBSKJET1mJ1ZGMrRLHz+8c1Xm8Dy9DGU3tnOAticpSUJibF
PeK9ibFIjy4yVtI/E3WReI40eL9KHqRZ8+y/O8EdkpYAKW5kQsrPaOP7T7pY9a5q0cUwo/TweQ1W
zkKUdXhNxB04okZjczC420lEw1mj+4jE7H1OQy7ViwjhRN5Qqg6D5c5+n6orySm/S3QBAZQYKsC8
71Nl5ZHdDGngP4x/go8eqi14YvQA4hkqbAdYa009if/8Pua1rcey0DBXbKqfl4AZXtMk8GApH5Jk
GeGway4wbg2sOdZ8JqDTW62TTxTGRRxE2wQohE0nkkRULM3X3ecaIayDsgdWPAW32ywLk/ofZbKJ
wSMNE94FtLEM8VXeIWYSV7N9hdbDsOz/a/lbAInvgmRlPRf9Y2IKwC/3ULXwmmmsburo2Sj/eeNz
An0t+4B4pS67XfbI1dxOknRRdIvB3vCmO8Eygdge/v19Kq8uH8smy3igYsV3GbcYDvTo1Ilgi521
cm3Zf2Xk04o5XUpa6WF7Hw8oQUzj6Ma2EbfD5ZR+HfYytIxdAylxNRKJPXkjTyyhM5X3orx1ddwa
Sfz/XxYPxXB76Ao3OTjevYhg3ABmJz1SeudVg0Ql+FHJK1BhRkMDWR9aqpTuM7WfD20yM2gQZHB3
f5/0K4Utw6GWY4lGh4B+XZzl1sK5zo+L4XFbzzClqiaPy3qyjCe7+WHzsDptb1zVV+8OvNx5NvDr
1FT74oxGtdG6Lsp2tIv+7IvJ4/p+rU+Wh8NmxWC/f9tnUnC5siZgVpEwAKpSxOH9Mt+hWeSIY6vI
CCgffWXvEP5ocWt2II/5n/7QW1qsfrehJd2grREtcccqpDX6hW79WDkfwumGyKlFLsx+yPFoF1V/
qbyjswGhNKHLEtVQSGOoSPAVqQRCIwUHlMnljS16BQEF7o+GqeawTprzydn98iWer46Q2iv7QMfU
jOUHS8i1TgXrtm82hI6Fjngj+OhylY/rWP9j4+HbHCPjYQifHFoBsOamUTnMdP9uiBYDbhFc2MOD
XZ+E+TDW1ZNQSs+0XGN0QchabiIlAYxcOWamJertMsVa7RI/wbkfMjP000Moe5OUiACzc/FY9Exv
HfBQ+PGdUDwUYgRYm+s4Y5fSPBjye8lCg6/ogY8SPqT+ajTmXubNcw8ju2ozRNQICMlxXxTIa2Kd
gL8v0iDqYa/Q1guQIVGhzKn0C10T/rae4M5xU5Q1iFEHjEoMgqU6RJFJAJ7BE7veVqB/ClzgJBhM
Q/NXLcEmQjRjv6imizjIuKnVcUaidQyDZm8aL7NeU4j1qkPsmODBkJPkxwxEI3Nbq4BGxEATiZKR
t/Vi2Gv1ITSQt2pcnIvo5dnKyffDfznmWxq3rfCAtkyPxNaeGzma9YjQpYR0CBVqQhMOZTbCb1lu
njWQWnanTmVTXqdd99g65otKCzAIuPZRjMtAC0hgS1JQIGCPdACVnSYkiPZlUc+CjJKcHS5HW4gC
hau0O+XOXsxPVVgUooaDkmTPOXMQJu1CH5I/aLG9CUP4vFrr1LuGcCF2u2KV8NtRrsJAgn6fXNgb
A/N5dEzEXRa57tpEZihSqJkyO6RJo2aRo5w8FPU1br8OgUo/vB9se1kQ+5JaOqzfGFZoNUKrww+n
HN499TWk3CwyHiJMCXtLvVcx/E3mdvxXR4hZhVdjhJsYURild5YW/wq7NJ90x13V2rm2h7VwYQd3
OkHvbxmdieQWdaIAoCk2AoMAAKGK72MMVHxNfbQFdz/M11X81qfrTNOmg5+dcjqajfNRoA8SkuHZ
WnoQuWkffyiJM+3QvAzcZpUThnd/SruaqswBzXEExEC0fzRBeY5r12MhkYXq2yUGpQodJ2Pe+MHa
A9GHiGvExiBhSDAawxmpz8edQXIHrYKsmgnszpQ1lWnd3Lu6gfYcv85YjEjayMY6cZJl7kJsAelA
J3BjDMmcjCSN+K9SbiOMWZWUmUlmG9VYR+mpNamrlcWbxEsEXTgMkmWQ28tePoXFE91Ul8BWJDKI
V5cBIuMelRGSm4li50vb2ObOsYkRt7K0O5f1aCLYGwmOefmMneQgxwROlohvFS1MSsdx9J6nzgNK
HrM6Q+8g3+RatSlSeSHS215xXiL3g4JtrDr/NYgmQgtbea527GznMRmyI+0FobzQeCjauH17lDVU
RakEtn40d8NiEQN7EpeLQMp3CJcGyBq+2mG/jDliN56WayEwAF3eFOF8zR++Py3AsawgRdLhECin
jjtTHyX8Z+NTjckN2X/XvuWxcS5amNhUhQzDWyShPG29j1GArAr0+fxH6k1yFT5J7ktfvJj6Jq2t
adUSFsAazFFkD7x8VWr9TmwwpNaErNNIOt6Kw5KbZ/qnIaUQ1rcPb73SPyvcvDdfPu8iUqEgkg4Y
ZoCVQcOH520em3C/ZqU3QSEQC8+yWyGV8vucXp1Sh4aDCrZW9A6/Tym3i1M6RpXtaL4yYlCd3U+L
a6QATfbH74NdTePQJQAcA3ibYOsikM56O4+i0Ip3WLk4MbgIivKvcLmRMu6fwN1+MuiHWxHglTKm
UEP4P6NeRCRKkCEqr/fu/fhgNZN0l7y5T+EDTh+o4OqAQbxbah4ifLsMgb4MaF2EWzCWZd+zI+vQ
pQc12Qg7VBjSU9CqvZUsqrB4cLV3b3wvPXWR+uU0KeqJ393CtV9BkBLz4eWtwaXRRNf9+9p6id9I
egE8RFdPanePymzrI4ALWAaaD7aNhoMplflKTUq2qa55j4VOaYoAq7I3CQUUpPu5fpchdavf98HV
9NrCk45fp1hQOC5WJKQeaNqRE6Ex+OqGz6V0zJRjbS67dq3hbTnMTDq31H6Hbq8/juMpzRYNDZ/u
DmWb2vqjudNm3cPnHHnqZoQav/+8q1ETOGTovYCdwLxcrJ+fNmjklDpOCDWKNUjQZBUlrN2Aa5kO
vVeeanTUkJO+MazIeS63DSQwCzKA8EW/JGTmbVEnWem5qKOsQnvZEKY5K1GixB+pQtMdT6UtXlNu
skhj5HmQi7x1UkRZ48cvsFTdhFdHcV6/uIH6OFAkOafgX6NTghNAar3GUc1rTInM2OfAsaueQit0
VdxakVJGIPEmAv/ajUSrVxNAUZU74qL0otiB0qNgRXPdBwO+L+9wBRzreAM2FB4xvV+KnclQTMrx
lSS1gsaYb8ZyHvdTpTj/P6wIPDBoRhQ4QCJf/BY/ii2vS9roIBBnIcVzdPtXkZrN0yCcKuDEckyb
gifLl3dd1D0lzbBLDaTFCYAD63Tjx3xmTper46jw9gSahV7DxakxByS4jDowD3kUPElt8NwpEUEI
ra763KNOHVL/6wPKyd2HhhJYrh0sGyX1DnukdmnX1V2JExO3xQr3nJfK1Z5rvz2JuBUpxF2OHe1H
Iw9rf1Bm2AwjuxstHIXCa41ZDJGm/NHXxUotmxXTLploE+kMmdOxKYiCtSdRv8aclHc4xlcllpxN
ihCb5xsI+2PYig1CGsvoNJ7aBvc5ohT9LPs5YF/UiJq+XVXjafTv9Zrm7lrNafUDf0atNMpPSoc0
N89z25R3tSGfsc1Et9PaeMbMldL3UhsfbUw+vLheyOvcxgwPMf0ys5GIdxZZWW6GotxMvR4SceG4
D7qDiAskWTmbZwPiYoISXrYYiPHXSMPUPnofkIoVVW4Ci2ex10Q7GC8MIospCpxuYBzo6sywsjh2
ZrpoUVLvSEQS1FC91pwKsHJXudtg6FcEWit3UhEfToy4+HNjS1w7r6IyBThENWDdiRvlS4Y61rqN
Kw01WP+x3bHwU+s+Mlfh07TEdBQb3gkX2O9DXjudDpcUVxTQdciZ30dEDrJrQi+Id6TAxJI08wiM
DYw4y6VNyvv7YAD+rlxIgvVjcg9oOoDQ78NFvRPKfUYxgUueNUGHRIuDNd2UiVoiCF8sFYToXBwa
LHythAOStezdty67g9La4faVkVHigIwc3l8qQEFWT9ti1WI6Zo9LjboC1lAdlWt3mRtAoqWHwdqa
+X9GdqwtF3MwZVYSeQfnLCOD042FrW+QVJHMJZ/uQzpRfYS2cTBpwqVy6Oq97X6UDWV3SqCRsx5c
CKQoEw4lIkxc4PzVI9tNRmuWIUxP04e2ZEiaEaBKpXRoC6Xwf5dDfNawOVDSjzT5wC5mFtFgGdqM
3B2MhclexxBJos2kLS39T2hoi5ZKCFrR07B/pQQKDqgjEwmoPnA1ymT7dbDB9nSN125NVhfBaEBi
ED+YYhGU85uQgk+wyvd7CgQaZC0g7apt6ZdhejoqoTvKGBOMgHbcuW1PFQWp/qn3VozT6NV8jTBZ
OypIyz1kZxNjqGoS/w3/VsIiw0QxEmWEWXNX6VPtDKao8EF1TZQ770j5B/LbPezXG9tMBLmXPxho
E6LPpoCZXYalvYtgbzVyjNoZThnPAwCRJbZKp34unSo0DmfyRPoPUbvuxnv7SZT5MTCtE2GSCyHb
uDi/WlRFcEsK7UTr8o1kOMF/EX41PeMZ+6/fBZSJhWT3DE1coSK2lYqjfs6PKGQh4V2CRiJu27z4
98jbK/s6/+vCWZzoz8PK0Cb+3nvAExdBBwUDk4ZPCApwcZNZs0Uc8CaG6QomHeqkTK3MkJFGAZT8
/azWYexanaF4D/IS+fN25q57iBu7ZPbQbMPX6Iiu4rM5N24snvi3Xk4hAEFBD6LmyPjfR400t6KS
agQ7wRTPl5SugSMiq1sjv/D7NjF+3n184P8O9ZndfLltS6VK5Q5A0aEp6zP45EWMEIU2vuvClITy
F4l5CotbK2YwKUQArSU05Lq3ki7tkDukzESOHlJK0omq0YyOvorbPVrBU41nFJMpzAiWohatt/Q+
Ryz6XEOdw0HdBLRp/8V4TGY2bf4++3RPUlxpWwyRAYxY8Lnru240VqKmgGyvKC4Wyls37O1gBV5w
mpfe0i5xX6zwa4jiBbpZ6wEZj9bS1lJ51o1bxJqfOdD3yboInTLJdumYlOmBVmgsY04IMeqz4S63
+zw4qsFd7vlrEc4BIKnPhX7rB/x8G8UPMKkUoFALgPHibFVxqPZSp7n38omOe/GGbuKD+5KuBp5/
d+I+x/vx7vcNciVA+z7kRTLdomyMllYDmSiZ+zKVyOFoytk6Cf+lwCry6klBMC5wzmRcPUQ2lq6T
th1uZEaRLCKCLE0b8Ge6tXGv5DP8Lo3SP5V/rrlLgnNgGqoX5wlroZ4oAKcGtUjetLdS2euAl3Bi
D25hd/WfSTdEHEUliaAnCNNc7I8vhwUsjNnIQTOQry0VbWoMD40KZPU9ppBVa1TusQjyJjTvc64s
eUZo6WQbZZgBZKyxv+V4APRABSNeqOmjXPxJ7GVpLFrtFKdLrfmbK6ui2lfKp0HT33hpWPMRFZIm
wpf5xZShP07w5/t9fT8B6pd3zddvuthSja11PHz5eALS4LcTpNP8O2FQegzvUkiG4658+TPOqnAt
f7RrGJH9hPMXzlwfM8PlSPRCv3bSJfjNPL2k+bYspuMUHdl/6KJhrdltUcH5/RcjVXDleoRPA10T
DrfMI/N9Gcy8L/p+GEbRuqxn/tozyavnydY/414JTdbOnxT7XwI4vSBmdPnN6yGdpXcQ0JWYG2tG
RIOxzgdLmNgzHRiF9cceX8viUf3AhJJ/AkOo+ugTga3CNRt6g0NQIKTNc/AP9sGUFzghuO0RGR9l
FoV3PT58GAAuXCuaTF5yyvAIuMebARkq/HoJazLkghEEei+tbRicXGnfC/7jKpA2oUpa/Kgsrftg
7lYz/YjrVAqfYpvRH9WcefRPig5WBl9npSD8iVnqQ4668n2Q7HEl0LBsFEkFyLV+6d3SLBTPzOXW
oDMMZEDQxylvfZ9nrUdFIBlpSTvxAisevMQNfGcpZNQAYndAnW4s7M/AmHjhy3ji+H05XlLrx16d
VsGulJ8CdU/HyTWpiIOvKs0TlDMguRMwuAMKrv+fI19c7N3YBVpb59qpneHPQYkSFfV4qm1yJPjm
GtqsL78PSNPwxtxeXCV0Q5SsUF33kKqTrJ8pzVTxl6g11DC/V0P63AVTfHYc49yFdy5th7/2XQM6
0lyzCl42r8pphDZ284BuZ9cdqT527QxfowYHMvfJ7l7i+kEPKLI2z0V5UDCjD7yjUhwtCQ16hWT5
kOgvvTEPzMWxRIbWpSQDofasONERzcnJkKmbkrrzAIRYIqbO1RLgIZ6+0gadt95ZR8W2iVeZdqrk
ozI8OOrMinYUv/zhISxgngmRWFR4On9fAQxEWYNqL1sIpR2UlslZrZnyxyK9KSiALFuUx5NVYm8p
XU2s8rGNz550qNXJwD8+vuJA2xVT0pp0XPQAyAlQlIkMnH2m1MBoFzK/60UB7WQgpo2G5ryLt06z
jeRNp2ElfHBgDvVPIcpdCcK8B99KJr15lOoHw53J6jbF86eU70Ps7IbgP8N+TKRl1qHSVUC6mMfY
HvvDrmjWAfNuVhuzf+i8bakcg4HEbW17h1BNJ6r3d8S4A8zZxMZVOjkYwYcV/YcYGO5OwOK65GwV
ODX3d73TUoU8pLbNjBpoEK8R0G3NLRY+uYpnx6JXjm02l3MuoGXmQMzaafJa9Q4eArftXz0GSbwF
5pXnYNKfq3aiVqvEOUf+m+TtU/dBxSa6wnDoEPnbMJ7rHsjLyQd9v3NnrKEihdq2cU+6S/tuJuMB
km+GEoTiGo61jpVnfieNa26qYYO9bY8gc782nHnXbHV1JrqixtZq1jb0OH0X5tucXxYMcwUN9cH4
pyXvSrSShmNNJU9YdtnoL0laC3rwb5GfUkk4QP1NKSCXcwPNsbRYWsapC7Z9v5KzVRce4+iJV2Mg
vkBPErE0elWicTTX3sZoaXRrsKgZIh39vo7vbHuTm7OyWOjQZpz12NPTRcB8lsdLZXyEI1Z0yyJ5
TKyj388VUqCAdw3rB3N85gZuk4PSzkGk58mx1u4DE874kxTQsJT/SmM+CbI/ebfvMQgt8D/ho+aW
t/Ab3PMWXXuOw1e/XIfOMap2gX3w5HOFzTT2Ye3/cHZeu40j2xp+IgLM4VZZsiRbTu32DeF228w5
8+nPV56DMzYtWHufi8EMZhpDiixWrfWvP4Q3DomAwxrLsGxcFNVc17ZuvmtxNlhal9Rn5+pB+EKQ
EtAIwyabFGdZObSm6rfRPqXvJx9vwfpnwBkLOq1xyiGqlveOfAjC3wBAlvT28y52BoxnwxYkAiSU
AtCYXB77wcLK1Qo7B/uA8g0yKRIeQQ21JWXOVo/h1onSuNflOelAV+KVZ94LGEEjW5tCsubFUM90
x1uRYXj8+d7OuCx8vbdJ55aGeAEOWq6cLG+RxbNFu8i39gu2AB6B8DOlqWbpNaRW/7rKVvHf1N6y
G7n5Xm2XZAet4xXZTzoTla1EBldLGvnSNUh5mm0xkyPB4opG3p2Rs7SQfmnVFeiFdkUr07rrQLsP
70f5Lr4xd347h+fUPYTSGrI++JK3cJ/rv5a/sgEgH2RlxrNqrC2Z6NjU5cT2LoZVtXfcYzD8IobE
BsNhtyjkOzdcEWdGJIwDgYFQ40cNi0EOqW6VQDQf/5rplvEpgTdM/ReRC2JJ9iXJKBiZ1c32wqM9
V399eu0fJoyfzuk2V7qiJk0C1v6hNJIbmNYLD1KwbHF5+V1r+Xxb8oYROTfNo6+WG5NBEONqTCje
R7naSnzTbe7e2NqJPB0YfvIebZKIf6lwNfdeowAXduUoYNyKcigBsEDNEuYbJ32uLJGnkszk8BET
M6EMDXN5V2TjHNeJeW+fwtabZ6q7azIZU0ooT/0LEc1VsPOAN5sRiSvsqNh7ZiZY6s9MiY1qWI+E
NKeN8KGI6+LI31yBxvf6TGfEPdY4ZIWPInHJZAsc6flgbt5IQ7zAtWThWMNmsDRcN7RdXz4UQDoZ
SdauqW4ClfYQm62R0W2rS5i6PltYVgBhYa4r4Gu21wv4y4eA8FvVhicCQnMdn5Upop7aoU1aDtlg
hE5yhNrqWrnHgRb6N07Fix5GR4RyCLOCVXtF6oxGTLJ6093F4y66wzq+vJIHMhIuIBrni3bj/24L
vf3X4s7QiogkDck6MgKRhFHX8NyjPwZCAOEgv2TpAxjaqIYrO8Mch/4NkpUBQp4UkGNhrivuH5li
CUp/bj13MKlzWV+j4NCiZoMEo0iChev6t6WTriR6MQgzVdAvQPrRR2kQOJnRzgRtQ6I5S30atvSY
O/hJ99lKkJoMbZ2Pz65t/fUt3G9WdaCvEYbOFcwwh4BBTOZSj8OcY1jU/dWdDWkQYJlKmv31I1K5
YNJudPNWye6GTpqPLkE4f8QM/t21EUok7ePHSCddWHK1R+mXZi89BucRIjjUyaTgpLPUexmqP2L+
IYDflvH+aEnk3L9C6KGEuAMxHKu3sX5WUUSGw28AGRGBVPrDTPTZkv9+0bhAOYdEfXpryqQ7dOW4
4/iJhlO4bRXwcfLZFwOxLWyehssAeAm/SHVm9DXZInoqil1zqSk4e8ShSNV1FXBemVon5FHS4Tcg
Z/suebOpXiJ7m9bVupUQvpG/Oxo7oyUfLJZJgMvWPGRoGj/vd+cfAggDQAMzAhwtvy5dUq4J2PS0
eA+6xYgASoEVRyhDroSble+eChBd7oP5NzndIqraDPJZG91o8bCOOIov3I5og6YfuIl6lMeBJSEI
69fbab2+0IYevhD2I4LvhjvHFR+AYZ0g08xJcJM6EDJrEdAwJoNz6YV8qGN/uv7kZK3GEABfysaT
vraJaNrp0S/f3qLdka5tmXBMWFj9RsI2urxP9cceN9lfnrzzRXU9H+IdJcoYzFLjb3jjkQQ+Uwa4
9myG+Bfr1/mviAhdeVZeh0/N0bru/VvDmUFRl4Y7QuKJTn9Mlop8m/tXSbzE+ofkvMjfVcZCyZ6l
WbQZrUOfAgGaa+sPBop9ciDekVwQzVmVyszhmF+pD4wytLssw8f3kEkzGbIb8Vf5ukuxEpj5j9jV
mK8fG/esVda5tQDh/xvUJ69aDAwBl87Jw0/gMdiC6RNTVnr3zq66T6+qBRmd0V0ebfwjkU2kot+D
gVH4YBJsv472HJON2JkTqNfVdy4ah9fSWRLaZhwRrhwdrCCER3K8Gp5I+iqPBHBW1zILCQHU2mIP
QByWrYr7cbmEteUcQTkgTGG2sNWvYnORmZBNZ2wYIP3XeXPdZ3v7aNxbf6NqPlx5qLM2VFtBeB1G
rz4L0zika1nfO+OyFyU0w9CF+8dUl15ykuNDhJHxzEO61J+k/EG/BXUFgfLfvO4mDG80b8ObxtTs
56V9hp0KtvlpaU+A79CUJG3Aveik3I2rBuJhtMyj3+MfvMgJe6eZ6ZZNszD7bfcWKVfY3vgdcbbv
HrNYjrlH8SuUOa0NcTc8leYmaMlj2yQ1xcPM+V2pm5/v98zuKOQbwIF4eUF6njTxlexLkuzVFHbu
Q50cVOsR7NdBON83y5+v9I//2OSrU2wV704VcolhTenVcLiVOHD6eF8hxOjIAGjhY1JmhJyrMO5G
kkkJIIpv3PhPRFimEUor2bvt3EMwHjGMY0IHf5JhtSmtWpvRHG3JiFcXLN+qX0nBph62WoJNBw05
ocC0ECR1k6vHl9VTxvY4KfnbQFtpOhPCwJ/JwUbNh00Aob6kaMIxLGdIiOqEg/LZh/XkSks1uSMm
WhiZjYTvVMO9rV6F1rPE7uiJ3ZsJoHevdr89N14GKJZkC446TUN8a3c2uudTy7CxoVJPMBIJ01e9
2nlW+uj0/rYanjTDX3v1bqjIjbPRmCf3DVnRjcLp+oC775CsuoRAPGcby8usNQnMYQ6W3er6g3DC
IfgKM8IYfuSrIEXq8MKIrW1VaACI4Ip11TPeJxMEs3Mi1hycn0EJvG7ZEhnsoBw8qPKNWy6CYmGy
4Tmtd9+kp8gB09OTtRTCfYK5K7eiFXrxnZuSckwnNs/aGdFrOYZz3djUJa4OEiFwEBgfHPPG1TdJ
VoAStmmyxLLNnWVlQUfl3aiVhn16zfYoGLWh7cqXNvVvJT2otgrDHWGsDLA9HYFDiJZ6rWFyEymi
YZGqeQ4NM0hemoIzZucAaxg4I/y8qL/3j1xVw3URk1I+IpI7vp5kXq1HepNAi/lIQYHnmx9ij7B2
g6mB+1vV1khotY+6TMx/TVxTD4hk+ZeMw0Z1h532bLzIWBTH56cPDQqAhpEsDAT4/sz+zMnxKmOC
6ElJmIghDwTjomN+uZOS96x8yPV3C5a7cK0s4IG00Q55XgmJp3QuBbNMDXw+bgP3Ngg6PBu+GwEg
fmqyHElvKr3rBmCJtWOtbWh9A1F8s75a9mhVrx6CO9dZ1kQwD/Yv85lPFZUp4KXX3qI2ztWZZa+Z
EQkXp3oxwCvgYF6yVQwV8fQi4HrnkJpI1bqPvK1ComX1ZuuLod3Qpmn4oeIjEMzJtdjjiF6PXOjK
LA/g2j5ge3bMgn3Xr0ZOOmSr4426GrZRv6ofdGWpXoHHuFfqhlQ+bO4QAZzkP+rV8KcL5xenU5Na
6H+fEioQ2RL2zPLkZaVx3ZZGOUCDkIW9dWWVq1qJdqINpKGUD8AeIja2tgZwnEvUz6nk5dvVJ+t3
zE0fEmZqnJCWYsxCEKYFeHTER3avbpkFIK1YRfcv7HcOJnz2rAlWxk2iXY/1dXHpY5qKnj5uhtkg
SJDDIYpLy9cFg6aM+G7X9++6OW4Zy+45gv7D3MG+Ux7CQ6avLHn18/c7LYwnl/yWtmAUMKEsO4ru
UBaN+l97R/ysNA+MuXUg0NC85jtGPZkPS/nJvmqVFdTtC3cgnvD0Y2U0LyiXbFrKN3c63RwbJYFs
gNWwsh6J1r5RnshnueGX+/a8hG6CUcK8u7c33qViRZzu365Ng61BLGQA6UzW3tgH2MOomDxGnMi4
+syM1xoDjdxQlmL23XbxLkCskNT9XGBiFWGAGdEEQbnGgFGQbYDDclEPyunSSR9dmb0fY6ykTzZC
qGw81P5jgurdpRoUAEJWkoIYBNc+Lp/+SY+6C9vxdNT78Tpht/zfD5os57Kpi9BvUu2kD0sJkPot
zhAgHANzjs1APr4WVOzJbbWwf2XSla1f+5gcABLrykMUPf38YifjkW+3MukxSq3JytzP06NMS4NT
g3CIr96deKdZ3ey/div/53JCKchGAidyys+0s8ZtfIIgBTmWbaQkV48uT1Q0LYlclCbIXDw8U/DP
/Pl3qpMS8p8r40ls4JWOPcqHufmnbZ6j3vVDssZP1mvKEHVcmcYv40oNNmCGlrfX7b3BGILxPhu6
vO39pwBE7xk9yNgsBudkNeAZD0q4xAOWsMeZcgnrO7fGP93epMKV+9iQu8i2jmG9owPBUiH0V3rw
JylJvX4agz8/P44PPGHyTcFORqaMJRRsvOmE3bTtrs9i2d/L2aMhTAGC3TjsvVPh5YuBHTQhICm1
noS3QHei0/fKYG4kLz/fhSm2yp/uYvJlR02lmpg0+Hs1fbdUdw3fci7LL1QgRX0apfco2zU1B6qh
MLbAXmInmPBSYhKnioK2eWy8ej3Wx97E+CL7i9nLzGTxJNpbwFQ8y3SiVvW5YdcbT/bAwHflWOys
8SC1j7b5YLDcBnCdzLW3RfjcNy9DgHXdIPIkcTh98uUnOYnmOtH07gOBcLH6zKB8Gef7vhCw3s4l
Kpdbteh6qx6C8fCWYj3d5b+jMl3nGI6kFRMjdGhtipOk/yJAJB2gzYrzC1vklKQhVrdDiYcRLaxn
xhSTIibAiKVr1M6/hj2LrZEgfufRfa/B+uYhZrMy3ZXNBaXClNL0cVE6MviVsM6ZTQhE6dMnZWBA
z7P1gn3FdNKUlwZkXOEwJkN2c7eMGmY1MQA+qXpKtfUtIbRy16Mb3mE/itjJmNtjczX0/d+oZoIa
IxYW8BpO1FL2UiXbRt34tNvYGJaIszDNFKFTjbzr4f/q0buPuQZpA3O/sjn1lyHaJb/s55G7db2X
/EF201mBkj3SH7q62+QmLsx4PtndixR5zA+SRaMxYoQiCHtheMMxe+7I8V6zHn9e4zAlzizyz49p
8mk3EXNf32sRSasJCkdjnXFwRRC22ABDFyjExQbChbUohfNU8nCxuG9bdemWd235EkOFs97UGdRM
R6dlMglrx24lxmelPWjdHPFfoGdrYqgSLI+qoSXrjFK+ZzSbLLqW5B3vucHIVAQCiGkVOG7S7lP5
F3/MU8ibtvPNYOzq4MVytxlu0LC92l2LDYdiksBqhcfBWbjGS9c0RJvbc93/ncAT1PhEEvfQ9trM
EEm+8TyWDoDke8WS1j7Qt6UgWM0XbOd8IZClETyZDTnTw7vWHwZmpUnZz+oyWNshhhjB72aoFyEg
Q+9ep0Kpm+o3FrFM+qOEegGPsEWHK28eujNfjnZayZgCO0NYMnxhvWz5Mw1rbbxSaRYwk7mpc9Yd
p35b3bolmUPrsXoxezJo7Gec70/AFylAeNqzXmXjpgpgmzL+yVi/Fvm3JfFeIZW46mww0cH3+zl2
y5UwEeoGa53JBd7Z8qxrb5S6WUZxfeWBcmfys9sxFGTfYlEOZXfUevAn06OsULeN/j6GaN7kYdOM
NaF/xnq1cWIgnjfHbBd+/GvkTGzGWU0ao1+NDJwEsrljNQ85tjFOvkBPRhNk83DowOnLwrZfRP1a
j5/LRFnYxcY3ndvALXaQxy8s4UnT+s+HjsmWY+qUfjhpfP3Q82SsjTCGL8ImhqUdvG0q/qM9rjge
CIq6cLUzJQnPjwpB2EKAwExY4pneWqXjp5hEqh9S09Fg2TJdYTIkxjxqi0bT3hr9AdvCnKkVQYrl
CZBj3sUnnZfuXQzlPX9H2DdA4MRpTBPN0aeNrldGu3BNWrFoPCBuqR3knsZzjMuQEpxY3xcewLlT
EdAZlADZmYKh09fLCQZ9JkkVTtAmFjbjcK8XjxgHoYhVDX+pYOcutCshLkQ6jeiwYJyCyxrnNGw5
uWJ9pBRXtX6hBfg4Q6aHtQgtwMrCkiE7T9B5rUi0PDNSjDPyo9xgcYcMz7tiCtRqezfe6vqdbD3p
Al5SglUdwrpob20QxPVgHPvwzh5uumZba9ewBQb/ykp+RfigVAEQ8pVv3rXFMSyPrXmyiQeLgtko
bWqcT6v6bqgujKyntnUf6/nzL5kcXHVpDeJ9OkcTaAwxTpJAgwAWWhVuzzDyb/YwRk945kW9Mmvq
S1/ThH31z9Xx6MMaQMekeBqxnI1l3pmYAl5T0rTCz2lcR9KbXx0DiHCx9TR2SwI+Je/152V1pgCG
yPrvZSfHUFrFQ1NjArePCbaP9GVa/SFUsWS2ymb086XOfi8YHygGvshgqZNLtR44aC3hthjB0rTK
k67vHP1gSDdpQVI6Q+efL6dMTY3+eaT44EPRgB3xrSVXhibPM9sP9mNF+pm9iHFSHVRrhYXU1iEV
J+peKCthUcz0Ltvwj0EXPMnpe4fbdk+6KPBnX27K7KCZ5QJDU2iZyaJqntmH5oFa3llgkpVkzj/E
FG6NLw7Wmq4vepcRPtjg9EsV2nqzszEoCJGgh/h7Z9jssIgMhmeos+MeYpb3e+jXZrGp0jsVxqe/
cDI4O766yO1XO203ScPtJvMIfrUTN5xa/owdDnc6nCVbDbvw/jYCQK2UFygzFBH+H2BDCx1GHmD8
RQYcLq4yE/AWhz/UXf1Dp3QHyTmI2kBGCKW2794IM0N+Hu2IYS/J09Ka/1XnPjRUbjT/K8uYqwmO
56DYuKBpeoPV18FC7z7a5SzBm8Dodh5dt8ofSBnwl7W6pJnTuSyBy7HeQt+s54ncrLiuD4f9wrv+
oNpMtyGLQldGxU3gjTaBX2q31I0IEpBAUBlxmRYFFdJ2ZzyqZGYqh0RFmwtbQa2fcWDNfYgeTN5T
WPbyOuwris6DZryTbCgmhgklfKOvs+Rdhwjo2hkNYOCuUhwHxBOIdXPhkiaPhaZhvoUkPCjYyjFy
U2BTqOBudMy4GjKPyNNxaSbyso0i9l6UNEzFs/cYnWdlyVAIo1mdQSyhmbGbeoXWD0OBA9ZYs0B5
k6pykUOZDU41Ghc2AtGZsLd32dJDHdDJ1s5vSiFQAJFNkMN00NkMKmDvIcUxQfJeRN9RoFlrsGOg
lWL5MEldQRMSJZ+Ko70pJ0sGJwr9TBb+jSEniP3G6uZ+dtXCKexw6yQVM+jck4kuAT8RG7tY2Rko
kN41H95T+ygKoB4b+jZjPuY27w7kXREWo8Tw0OtoDQnoIFons+iuIk99GrrxEV9pDC3mfZezk5+K
gkT5vb8uNP2Xn9b3F5aG6Ba/rQwSFAjjwq5Em/a0eMVJZjLm8T5Pr/uqOWbGAO2DAgwMMPVgl1VH
D5aJFqbzsMPr025nx27M4FRqF3akcye4RbGg0hcpCtbDkxM80qWkUOmM0JXAIA3ix658xikwxiqh
SBcBu8PPv/3cjkskmw5Tnzrt2+Sc0X0YWD07Lt1qGCwpFRCdIW/9TyL0zl2LJHOc1PATxbJr0rS3
Oob6bqp8ZIEI0xXMROEIMB0kU+uiA9O5J8n7RIcufhsV2NcnqcUhJ1RP6UWPmdpvAt8zkk2dvYeM
fSi9oDP9/CQvXXBSGxRq2wW+x/biuwe2lwJrQDCxwict7ZTR4V+SLJ8BVvGIE2ZxUL9l+aOz/1Rb
2k01uG0exnsZIWJlFNi/CVDhsgJYHLrTr4OxEwUlfxmo078+ycRza6tj3rKHQMg80qh31JTCysWh
ocR6ubHFUDVN/Xknt4sYo0Tn0gd6rgT5fAuTlRO4Y9AWiI2FQjxjgkldwAwMOeExSrBd1E994W5h
uuK8amI3RFev2eqyHCKMfyBSm+qFz/TsWcIQDkWqiszhW2inLeMYWYvMFRvXUEwY7dadj33zSIjJ
ujK7hxhVak9+gnDyGUg6BoZf9la+yrVkro/WjoGVj6kqpDs8ZCAkc/TUVHRxuK4k40pB3wuNP38S
2/PPq1Q7/zb/vfPJ24zUPDVDnUQkikiFBkkrd2ZxJeGTBUqAt1/tUdYE87y2N3VuQD5+H/H3FEIy
vc2uynxcWEvT8hec/MIxRqoxpyvuGKCG5SukJ3hao5H9icbm6EM4TMv+FtcSWYeufPr5l5jnyuHP
72CyKHKjlUw9dgkHCePFUN72vo4sJLmCf+Yrj6r0FLnSVpJwDvA8MDaoLWW3MAVfTXvzleBo678j
0990vJ4y3Xamuc6lWS8Fs8FwtlL8NNYvBkOibEe8V4dY1D+qysYIFXpK+IvmWzw8GJm+aVJ9xoxl
bhivZvhbNN384BIYUVdOMibq/SZn1GGnr+NNyowPy9AF5NvNoKarShjpOPTu8MzKkpm7ATNH88EQ
rAub09QD5aPQ/fywJpMDTjI1MWJB/1cePU4WsUN1B1FtNsGxMN6A+/CPFkDjz2/pbMuEcY6FVydT
e1OfvKUQ8aJXhhwweXALfUDUFXnjzRwtnjvZAl17QsmNSiaQrihSRczghRsQF5huX6CYBAkg1CTL
bbLgDbO0sXZV0HHEJLBBfMe8cW+GRx/2YPpAiB62Fqpy2yhzxSK4b15qF7rG7xs1Bxu7NENrQxjt
i2Px00at1mXpBXr/QcaNK4QLJ7n6D5r/71iLLoMWyniu0D/R0Xy9TOZ4pcTxah4pb8Ho/jFUZDgC
AFhVOzyrL6otnXO/DD8VHS8A07SAOb5espTH1hIFxC1OaojBc29pXDfv0pXxSmjBE4nOcvZXYeYW
zMyeinSTvTwjKFnQNA0P2Vqau4uimymMv4VD1hrqIP+Pq+oJFlnQzP0NeWTzeHHPsBZe2EO0NW77
JZqV9Vq9uamX2Wu9afb+0QtmEX6Yy34Z3zoHb6+874bZwzLaImC97wDn9pidzcJf82xLHU1yN38i
PWLAcE3c3h19vH3b33QzP5sDSDrIm2eXtERAXd/WIO8GSz8I+AoPa9p6+H6edT3gwanbhSi1MHiy
Nm64QRY3tjNPn6F3Ke2Vfe8/oXgblG2ezM159QZ7fQvI14B5v/njXil2AWrtB4mWrVgPN8gVaQuk
Y7dOILkl/bZ48BlQzoQlK0+yOKT3kK7zPXZu1cyGZDz+Gepr0lwhbdWILY4V2hQmwPmxdJAurpzH
7k6GRk+C1QLU1r8NkbfAvrvOHwt1Ji/m+Sy7lvB5VtH8z7w/gqy9Vx7MFa3don8sZ+5VzYkxrkKH
vPr1EVjeWrfN4tFfQoy3AEShdut41y1xLGnME5SMIltUOi3S8sJHL6q7rx/9lwc+9dJJ3MSOPAjH
ezs5evijWoh36MGMdRrOjea29a5NTEaUZNf/t75P7LRfLz35Di1SodvG8QDhpAPTFNQVnfQsTBlE
ni5QvNuspR4raz9fCHHFzz/8DNYmrm7howOEIkJCv36S7lhi8oD7/d5QHkNsHyIZDZRFGmlS0Q9G
mwLLEQufBhhOIkEn097UaF41WK6Pz3VfEOCd7Fq/Wdujs4+Ha81J5jiAp+WtSwazSaz2gjg7F55/
tjf7vaB+lZghBXq+RV+O9Tn2mHjDkVyNtODnn/a9vqbUpSmyhREzU6vJCaaMUmMXiURoMe0zVdIK
91Zm9KC4FoFXeeou5UvORN/Lzq+XFP/9084dxBZta+/zKjXSjXrwlfCIW2xeHnNGrT//vDMn9NeL
TY6J2nQip0mEO5VEHIVyXyaQ5IBkKOkZWFnQJwqV1HWGmm1w4drfG7Ovl57s424d9a7s8DuhT3vI
Ooc1oQucG/9JE3juzACkN1UswuDB2JNn6itt43ZBGe0ZyMnVm5m80JOJSvLC4zz/m/69zuRxmomW
GLKP2W2xPPSkCR/u3zCfrZfL5cN8c6nGOPejTPIfCajS2ACMyY9K0shLMl84WFlrL8R7E9mPsBh1
iCov5QKa7oPTvIN3wH5858GGWYAF6d5p8xuTxvTCT/9e8eiCXgROTEPPtzKpeLQmjjLFiImQt7d4
agq/CNEi2SesYhU8nXsUHTQWAfAtw9GPASakUptZ1M838rHLTndhKgMeCFb2WP1N1lWnKIGq4Jq9
N+RoXaPwMJInp9fnabAqkR/C8USWb7dQtFcY6sBEJXc9JpG27K9EDJGICmXipSy7kcFhJe1MJ7yK
h4I4qOSITC3koCMAAZUJJNKV0S3p6SO60Lq9s2U8QTn0OBdTD//WfEPk+fbnn3dmhRGV/KGrIwTx
m22ZFGMfauUIe2Ows2LOXo8NSAjv19kyUPr5WmeAal2Bdo2eALcRYaz7dSuy9MFxuJtor1xn6ZKk
8IxpuW+uw1/e/fiut8zP91n9qyRRIrzQ7E4NCMSJJhApAkap48HJJ+vJCcN40OveRTGLBR6Hhy4/
VyMBgS1yWiSs6jtpZKV5YP7rVs29JYcrEflRDr/kOfnaMxvnrLF914j++LC3GuWFnty2sGkZR0Wc
w1po42xLsvGuMPGMlX18r7yXkugdFfPiDE4peGfjXnTgOVOWkfBFVS6KM9OyJutTTW1TqlTN3w/9
SA++Lp3nsntX6znWUiZtSYbEbAzXF17lmXXz+apTsUpWBl1E1oV7LNU9Lhyje73IjUeGOV6236vV
UyntDR2CoMxTXDIHH703QW/whj8XbuT8z+ckxecKJu2UjxhUyVC1Y/GBx4meEJpskNxiVZoqB/dV
+i2FlyZY6veyjJ+OJQSjHULHplKhKrfMwWc4sbdVCK7aO99MXM07jXgdeQdaRkXiQF9FclfjyXDh
54plOtmN6IpkG7RTMQVT/+snNDTEfoxqlu89FqKjMxAdEJV9ZBoJ62IgmcDwUWeiIAGE72lomIwO
8suF2zizOxNtpBsiGVJsjJOzIpAly5Ur6hhcqkvnJYcEJNR2Frt0Li1A72OgUQI1yKaUwQJSESDk
UDRf2lFEHfrtcUBehtYmpIjTabmfSnVUCUwNfiSaKTQADCuoTyn6uxjD0ngnqwQgXZoGn2HB6qCy
/15XrJFPRVUTRTmjTc8+Wv1Nomw16yD7mzw6VL/VclHGG7cmVWmVNaufn7t4rN9/Lmc0aDBRd1Of
qDFToq70RlAGwohwXcPjs9vBTbs4hZ/KO//ZLlnb8Kkwx6Mb+PoDLamr5cAnN9H27uP20fS2HsyD
XLvvVHLWA0IyA8pJKyR3VD0lVNBgWITCr6BaodrBeXxwvYVlDTM/+qP51U4vEdqbwc4o4sXPz+TM
TiQgEVh8pk658GGY+ulV2G2bWY3DCTZ8SNUstjzWQCJ2ZOP+/wFY6wo5zpgjibX/LVfTTC3DBaeO
xNX47KilBW/z4mXOHpVIFoh24+sCeZm0QIGUO5luV85Rl8RAR82uiF9K/C3uMNZw0NC0j6tBf2+w
tm4W7SUt4pl1Bvry79Unu0zSqGXadFgVMlCB01NrD3zSTGGZxf788owz2/eXK4mN5tPbU+WyaEFs
zWOToxqDctzQmmVdvWI0MC+ixxyOLD0SkCjw7d6vWG8VMvnioPcH1e624HJENsEGB/Qb3adAMjbC
IbPF1ht6kCFVp0gW6VCwueT8WAQVoUVo9c19rEi/EWBHJRRqrztVyGuSbBDpzx04aQaomcvNQUO/
iwJDta8j1lWljksvx+oZyaNiv3jWpfnumRIcuBr8C021xZh38taLkgmFkTAOYXrMsdJx7f8EZlPP
bJtcx2SqBKVdyGK+PvXWMUojVyLzGCf5XdQyoqW6EYbpevWgmymhDIDi5VEYGvNt45+7HpmdOjwU
DOddrD+KEkaw/y4eTtXi2IFe6eeFIe5gstN9vsNpfRF0sUlGN6VixGS68fGDkXxM2hHMR1eUE0Hb
LpLywsl+5umrcIEZqyO1E76ZX5+K32l2FxU11CsoBY1E4ASILjHSwwUc+8zX9eU6k8MTcohCap3h
74Pi0czfLetkq+92+uzqF2jfHwX15CmK0Q4NqonrrTY1JS7bwR5GpBM4Z/QLE077IB9KDuiktmZB
XCyJyxYQEgemGC0GGOdj5o/bQLsQPLMIuXkq4MzocSRvYYAciY2xiAvzmpeeRDkx2bHLcQ6dAH+O
vYSGFKbwzwvhzJQKyjrMMwa7+BvRPHx9K0YLpNDJfrLXOjw+SW+TDG9v27CWEzRK8VMYOqAJBR7v
cWdgqqTOlbxeytmLq92lsnqtmsFMQ9dQ5vsu02ljEfK1jAyyTIE6GyvJPEnH32P+EAnjp59v/tw2
/uXmJw18ZUdylQ5acgydBzwC5Ig4jfqxdFZuSw7cG5RGoBhmFgmGJvB7cxicF+7gzAb75Q4mn3oq
6aabjgg6yeRlj8uHN7eD2rUWWHp6SKzntr1QlE2tOUXtwCUhSho60wIa+K9vrHGHJiyUEsqvox4U
zbtTGwtdyoPR5WuDD5f5a1fSNzvPY6iudSU6SLZ8rELQdN6ATBaewytGJLnSiXUvvBeeEShOhdKm
Urq52h4ZTrl2iNAUXnsM4I3Pf+WuS3jwKBg93QfLewDHy6yTaZ4U7a4wnXXp37U+5k2L1N9q/b1U
uscxPKaFe2Hnmtr3ffv5k8NTl8Y4tUzx8/H+QUqHaSq6it/gA15+pVcr7Ptqp5sX+buL3VS6kEn6
Gm3u9MYjWxeeS0mIB5qXpPsdGdaOEfnCVdoVUxBV20trNb9OCnnpQA8sXI3h5Jucx0tbfjV/deP+
Q8Ejv2oRsS33Eik7Qd5fGAWd2Zq/vN7JkT1mWlSXJmxxZItgl2QQ4ZtGpZ2P676F9PTy8wo+t1t+
Xk2T71/quiKJLMBg5kFVuqPmlVHBCbrOf09++LpuJx9ro7qWHwukB8qUwGXjk4t8V1EfoJLomFOD
BV76OsVamG7Qn3/c5OtsqyFue2yh990wXPHqsYrHqV3GkIPwVS8/hQl1CCHVlJl4HWGtlGW/fn68
9plWDkmQTi8nTgjVmpx6rRuqg+wB9ctu5s8wVstSYKtuIentY4X6O2Gog0CHAbS20h1pUQbVAmKP
DTmgbMIVnLNgxM2FVCOPaFKrf449KOLdw9B5t5QTkKa96igySSHf22SmwvHvykeFDsaMkgWhOikN
M7KUG6UwcVI82HVxg/goLBdVYsxHBXEE3D+vkWYFtglwCQ0PMarkr2jzSUKAEg+LFQEASC+Ca9jA
rafMCNWbIyjmRI1HPIgNLJv5j+wKWUyKZ3cycXaP3fcEdmSIy3pmPdd6sRCms/ABc0QrOI7v4ta/
NUcRUfXc9Ah1u+ak1dLMgzUSFhdVjmdqMt4D+kJ0UJYKf//rrtmqWtdQgnyY92v+S8GoZUvshXlj
/tag5JMmkfrvP7/7cyO9L9ec7NS5V/gEDqfU+dY88U4lKK+UL5N07iCmtIF1HPKKL1RZZ8RXwCYk
YyMAxzAae82vPzSIQqW2a4hqTA41f+aM/dLq39jhBFhU7yv5rZJvjWGnSBssptJurpQXtDvndrDP
dzDZUtyiNANZZZzfjuNCOOcjmOzxgwuuiLvblhWUj0s137nJCL9a4Ea2CoFg2rrnle8YhZNBtuFn
B5aIZFZ2iYE9EulAwBWwkVEYL0rHuhoRTl940WLxTPeZz1efbG3gUVGZaWxtsfpOQTXT+VRbaDA+
3stKb81RBr257aOFi8mFK5/hTojX/e8Pn2xxnVVFbVzDYcOtEbcHRvpFvmeHmFXVazH666QjHtQx
1kZEzi/uaLVVLnzjWiSZwNOKbwVd1ywgrnrzeiMPT67aLDIH+4hfofY4KOvWPNieP6ucaG52/sqI
OfNUZea1wcozUZEqKDm9htwCgo50A+6qstY5O/vmRkeH1Y0PtSKtMsu5q5jQp9U9bvLrZpBnjHba
9DZrd53NMdcsK1zgoajXyOzKDKghBNvw9KUsAYN0EL3HBbL3NDKvMufNYPsR1gL1Y8QoXlL/h7Tz
7G3b+uP9KyLAPZ6KoiTLsrydxk+IpLW59+arv5+jP+6tzQgS0IuiTWMgOeThGb/xHfYm6n5qPsoV
gDE1FNysoaXnCGHPeTUM52GSn2dVpSH3aSc/JeG8i7ig/RBx0sUAqMGWsj7SzaCPt+JPdhVnbwwz
0ahvozl7GLPwKNOYbaGhRc4/yDcJslglBet2gMKZ5Ls4Kjwd7DPYMsycHGl7+Suf31D/9xv/wdCG
OhbNs4ldThX9GCmEotxN/00k4DjTsLKv10dkcUosVjQVCgCfKCZplnYKQr8UDkoiwWjy9Y7WWLF6
uU3dd/14W6//uX+5RwFnq9z8ta48gL7PyKGtws19eL+WcXkAW7AqwABAH/lNG8m/idxxJbm199Ks
V6lbesdg/fMnAh/e4+gebW/9cABWsXqTNp9Y4z2b3ujmu4Pv3tqud5DW5upZu4H+5Wqrfv3ZrXbb
3m1XmZuvHg+bcB1s98HGm3a+e/y8EmWfKXsZxM9QhGQg+doSjRHXpjRZU+wfy+AXVf9IvY0Kmg80
HST8QR4uf99zpxejcWSjgaUBsl2cmHUytnmmz6lAXgleHaEKOO+J4ougy6LLXU8Ip6NllyWbK0Of
+o6LL02V2QDsSHvK+YPeUBdhNWOvSAZj/lVryOa1v3ShHkFrEkxsoDlPRVljbFFhSDq67RSuq3YD
QCmmCC8QnlPnTQ5IdHWDC0DOjW+Y5a3l43/tA9LBdyLW4GGr+BMDt5wzi0zBwaJ4QPij25ZF7Gn+
RhE1IcnfJluB3BS8e1r8myHq984c0t2BVBnK1tPAIaUarkCpZ807spS+/uxEGzFPIiqJM2ePgHke
PobjnV7nBw0POzk8Vpu+SfGug93II8P6dPDhhv8GbC/OsjtZp8z8HiJwXujoL8rvsfSAkxoFGOIt
iIECUw0QQ7yG7gAo9abW+kH79HnQ/T3y5a5dkJvvhce1akFsmO8Is2LJcJnMVLHvYVHW6cmjbSc4
V00HeM8PNyXGG6JnI1he9MtEQVdt0zdqg2vJOfTSk1AsLmWkxo1DanH6qs1NASekIZlzsE4k1SrT
ch9F0bYj88RNz8jkgy7mACXFUvEk8y18yeccZX8E69DYYUqtvHqmZA8FXynetLT3HKQLphhXmHY7
EAfWmUfdaVchaN1p7S5B9qpXZMwDgqfWaX5UohKtIFGcEiJ2L5eX4pktBwEOVLsweQL/tEjs8qAt
EYIkE3HsbeDTcvg1VXecbkSPV5WYTvThP1b9l8EWUVLbIDujlkl4EATAkV6GJuFlNaSenERP1exv
dBBVEH7adELT+RdWANoAhhO2Zo+/NbQFtocQi1If/Rj5b1wEaD8qGJiFVnXMmk04lJ74K7TIG/m6
NrQVs3p0EJ2k7LwhoyNGcv2emg8Rs4koD5SLIH1v4Z7aCvGx9CDCcTlQQdmifIlUDfBwrr2CamIl
EIL8CuY/w4xjqHezqW1EsA5OE87OUO5Tf7j3Dc8usWqWts7wgcPIStFuhHjriIBvRuugoquUAkOe
go2WWnTYrNVgFthy7pvWFouo0V418LnaiOT9tRL4uRaPoDsqKp1FAUdcHHl+O9q50w6hYNpoLZWm
R8i3tOrfEIhx7XY/+Ot+eLH80EvUKynvGcUTYqYvYy/CNasInVkKLec4YAPSHlLjSfN/wYKldNMJ
4Zu32tp00etYHFEpKKsjisQAmOSxXV9e8WcThK8Psgje9KSVJDXgluniG0S8ldZTLa/3Pcv30oJH
EyZyl4c0RM7xx8Kn7YHEzMngbtF5qoMQbJQ9oYpgygioHqvwU8SM4QdBhaROx2bo79rQ2enaVkqp
4PmfaALmWOsOn0OMp25lQ+Dp1+zODsePtjVXobRNaEdaQA5NSb8lDNL9XQ8AKcEvAt88Kb4zwh+J
+snZ3KWs+tLxEEMfW22XoVIn5hqV3LD5hMCSxf1JbjWLBOVUFEAR/mHtD24EWkArr6yEs0fOl8kQ
SeOXKCdL+gA+K3wMStK6epcTQJMtm8HWNAqXqsDluT8bxtHWtKBekaDpi3QwzIoyjUotOciOTCEK
Tt3rLFurHtjdnHrIfupgwf/DkDQibBFbmH/gT9jIRQ/r+6Rtp3OAhcg0g4aD150jA4fsliC0XR5S
P1fxwNJDSEYAMf6j4gE5SRnsJFMe/VfV99Q7LFilg7WudpruNU+UNOK/ATmha4SCcyJtgg/1wb4Z
bwu8HyVwhiv7rdbW+bOFHp6bObv53QR/70rDqim9XF87N9YDbMl8j15n8eDfcrUWV3LoM8EvwiX/
vsHibLKGom3lEtaAUA6rXykmE39d1Sg74Sz/2IpfhlkcQ0jVG3k8D8lBTVH4DSEVjOlWTo6tnN/P
1rBRktKbMXnMJXcIg31MP0wHglyFqksxYxPNUum6hW48Y68CAvM1D1HPj8b7nF7O5W96duV+edLF
OTWEVuxDjTu5L/Y6rqjxOv8BMjbCxa5S3PTaTrk2Ncv+VAgDpSQ4oshbvcna1iYGExe1cDWT23dT
QRzAFYoGOeBlLjjJDE70GpsEm3ISPxHCd/T2urnbtHUDKpPIBVz8le1liJjkwie0FwdIWUXlEJjJ
gLHFSn6NgeuiJ6s9O9KtfKe3tJB/Rr9A8fh0ovIthaDfpMmKf+M063nYmAEzR2aN2OJq7PcoS5fy
ug7X7X36jOfIj+ZuQHtBPjjVUZ3/UdAokTEF5tXDVe+UKOhAbd+wQ6bnGpWHim7yKn+NUWJ8DqVd
qFzLFM4WOSyLagN4ANx6FosArcXRCEi9gQze0/Ah9InSLQIriJ7rQbvKlUcIyTYRbQah6fL6O6EM
/phnNIUsnesfdqD4Dl8O6krNA3vOAU8KqfAJNpQ+nijBmERBQfW0CZqtRWm/Qq4Hcq6rYHaTDo8I
hIsOtmZrLzQ5aGyGQukyLg92nmzNqfHaDuSMH12bqnMHCEAGrA8xwxRYku+PS50bd6VO5FTVm52/
EXzrk71SUMqs3SbGoh3KLrV9luqocd/ItCtMvEzxBo+9yzN3LrVEb/TfR1ms0KYNJF3peZQEiwr/
mKnvImmDH5w75Q0489mPTiogV+GI586MrwOL5fTlk6laNcETpzM2KNs0d4kfdOq/2snzz4HbDTP6
yqueW6DQtlFxU4T614kM9mVEKzTLXvNpMIOwhR8tFwhK4yhoCI/26KiOzgoFJkjmaZR5aWXuLg+/
VFQ+NaYsCDwywHpHFF+/vzBovUKr5DI+BFq5iuubXo5XOBtXyk8r6MkNBrcAEFmG6W8nwUWiSNfj
0CAUFFBUAuPCRayO6Y0Mt86afvam5EnTY0wFTyrfSns45aEBwFcRwldJ4bVkojY9O1GSB9RxtJLB
FbVzId9DQagFxNKgkASaIDD7x/B+UGSMjlTC/toLqmrVKnCHOUWDaKOmn1h1gtXEnYqKcc4S+RvM
42qOflVUI/zsIc3eZnSJc+lOtsGworIwRD/mRjgPPs3+P1V1K6jHfuLgVfPXjGROLzBJyG9Yryqd
tdCm8t9BJKluYsyThcxAVXRI8mMYDPgzru8UfEzmxusxpTLnQ9s8yfh7GICanKfLn+lcyOcYAECo
jwMzWrryRU6qak7bh/eT0DHY5cY9QladtUPkJC1fL491Lr4XuoJcjexB+JSLiA9D+CbjpKI4i/8f
jRSdciiuBFxY2SeFJCsqEUe6EmWK4GRxVH4bc3FU+m3mI5mPHKtqrSmRTOM+aL3afLm6387M5LeB
RBz4ZbsF8SRXSeeHh2DV1d1KloeVTlxHjaUd9mV+5ao9+1qARqB32A4YnsVUoqcoN61MqK6mHoUj
K78Dhha3rHfzCqzDOBPACjWi/zfUYgYzHDfVbtKpDSTlroZ4hmIsTbYmbZDcIHL3jVuSViPlsrbs
QyhB28U/0creC5UGs9ytNem3RI2rzcjn1HhjIDSOyQAxpO3sIryPIuupSG/1pPPaGMOn6Z03owhB
+ytw85pzAqGPMLvX6tANommDnyn3Q7eZBnMjVg3JlrhmE1QlhWeevavGyAP8ibCuTEyURm+Qm2nB
uPSCrlwnZ7/5l6kRF9+Xb55Hqj1ViU8XzcGmjZPKeMcNloo4LrtXizTncFSAMGnY2dAVlT+KsJUv
KcU84FzJUjbHu0iYVibTRtLTnYyRtWCmgg6HZUwPwa/NFQULXGqFfldmAOUDr5sdHWiCKKFbprS+
srnFzfnHRhM9NlNGqQAU5/e5kJ0yHMwR+QqQ7ThgKfNBEFdFLYdrVVRSXIF4oQp3ZVyx/P4c17aQ
NUYuyT7N2pdvMCdjGcU134CwAg3SYCpP/dqB+ikiFALQVtLcG24CDCY6io2cbFd1tM6uA/QuLU4A
nWN0cdc1yJXbTT0ncOfo5kl0Wd5DgJrIEnaouwFYuvzOZza/DgafE9tGucs82QR9eWWr9XU0gsfw
YAVPZs7d9kqajjAXH/zyQGfei4FQriRHRydsKRut6v7YcAIhRtbSYbrj2FaM/Qmft5f6K3vp3O3w
bbDFZkpjMKix5ISHwfnRlL8M/TAgmqDf28VjNn+gU3gVgnF2HoHzimq/xn5axKW2ocdtLA7R2n5F
Xg4ldGGeoDww1uV51M9sDvSn/h1psTlUFbUrP0jjAw70YFxDVDwKfOqHnTM+Ubu39UdbT+99OEWC
9tg4OhtF2WR55zZt46XWsDd0iuIxIlJR5UppdOsEdxXgaM10zfSx7O9lOlMkeTkahRXQK9zR6w9y
9Fmiaai+hibYSvR3FEIVUfiG+Y03wj82ljSX3/Skz7bYjt/edLEVlD60lM5gO/ot+gfR4PZYYimF
Arl239CvoVEJkR5toJydAbN8Cj4BPvZKip3dZ2qmRFI5aNBXQ6L9GbS38X5E7kb/wFBDzR+7kFtc
Hvb9/EJ25RBPXn788yuCC5UohebTkjEpd+oYW1EUH5CGbeatlVUYfNxSFu7wTLw81PmZ4qSEegqa
3JEXa8IKAzM3EwJkP8N7aShQ0/JR11fwdIrxTgzugSgi+FKux8R8kLpiZ6MaqSRrShtGbr464R04
M/QBYd5IBMAncUd1p+utWzv2KoztZ/yssMqzXV+31jYGA3I+rLmZKkyULr/LubY7DBU0bjXKRFBt
FslwYeWSqnZRdNC0Dwx1hkJymUHQU2aGd/K8gqjz6mg/aV+wGK+MfeYC+Dr2sjhiNrEk54UUHypf
3QxSg9k6Iu8J+v4UV7utEu4BkHIGj8UvJfqnQwszaq5UyM4um39ff1n3SC0jog5UnZwGkDYBZgS0
igCnyB4vv+w5jO23l11sr6EKBt0W+AYs5ku8//LQWcf0Q6wZ1ysWR1mhUbVSlA6LCnw04l9BbGGI
+SEkxNpYfwa4lFHWxWrW67Sdg55WE26IlESqRH/oVjXqm1NfUIVglOPji2Xc5Ve4NleLyDUvbDse
C9O5HRLhOgSDClbJ1F4nAF4bSFxuX25JWEJ62EQI1SGjwUAyxQaz3df2gwiFLr/T2Xvyy/dfLP85
rJMoC/EMLNpfnGl9GNMUA4l2J1K76x4T54C+CGSIzQZXVIASvr9aJhVhnleq0MegQrrvMt0tJlyz
1B6E5p02HYqhWKfhTVv1ayPYGToOP9vLr3z+uv7yDIvjS+mbrtUH1jwob965ll4o4I+yW5dvnFCT
6PJdQ5if/aJfhlwsfittmglYUyyIImQ8vi5T5hRUL5OC1//n6y2WaVgVRV9oDfpJ1WMvjWsJRB96
wrDx1nX3jn84lQMe4kpkd444+u3LLpKtiFJG7ZwqvTO9dsQ6xty1G8qi9jHFEF3LHwdqdGLHIwVm
JfJdyMYNlRzVusfRfC+LT8Nax/NrJb0UNu4ZmjcniNTIO4cOePMQK26teGZ1Q6q6kgx1bRo7kTzR
8JnM/Rzs0tq48krn0pZvr7SI62R5ysFkOSRJ7Z7idTh/kLAipSQ5cPaOhLA2GRxicqhIfhSdq5YO
iCvQFnABSBPBdiYQYGZav9ebM+fart+ebXFGxG05qo1lxMiM34nkoQxWKO4UBe19zePy0FHSFmpF
JlaziDH+lzWGqqINw9PRUHj7vo1zG8HyVJmkY17ezRbMBoXu+F2MkGfrHyXsaZJ4r9EIuTKsmPA/
QrQT6wQdcRXV5e/Dxn2oDppTR4eIODPILXxQaFBanMBIorhmZ+1jfVuPKE7DaFvjEefWBpX0DtxD
c20Kzl7eJiI8J5kfikPfn6WBgoEy74hSmvJmN+ZWIlcsPCSxdOydCMVcNjhob/gq1IgQvbsKlbTP
zsa/T7A0Xo9ay+hUqZKO9fA8Zc9z8xJVtxawCzzIbfulQcHQ7kEFayqKjO1zSSWj8b1kpreE5XLe
gwOq0ODsac0SYxjVY4oZppDYliQUwWEQKKO2DxTzIBWrtAULJt9PTYS0vbGK7HojFa3XtK+hztrX
ic2VJ9XI3NKS3GnMVn0UrkOruUsNln8dH3072aoRlccWDEV+HHPNc7Tirsus33gy0Y1giI+uQbTL
Slc9u2lsXhEzvdNG1GQK9APp/Tw53AyTQ9k0Pkj5c0MFJg0xx8lfKgh+BgZzE74fWvk2mpvGuXEq
c20kN0lbrdJqM4WGG3bVLlN+S+lvvXu7sjbFzbVYmxSa6EDoYlOAw/q+HmY5qOa4gQuI5Sf88nd9
yJ4pBVE0Leo7YPhCpR420xWI7jkIhAlNX7FMRdDUlosgJX6LO0ThWYalFyBRhgYekUnif4KFork/
CIsq65GokjSbggJQb3A4JU5A/yXn/vYoi3u1rca4mToQCZyMSMVzzMPyFk1x2bxh5CvzfXb/Uas3
4eWx107ad1+CpJbqoo+mzinhgQPIO0fjXqqR9HrN4Da3qKOzI21sArN17vyTXeMknGmLIHH97/iL
/S+HQdw3CVd6L+3lYCeZCFzZr1bu4YeSdMQt5RV7aVUECYsV9m3ExZFf41AgfEuQZqD6PlQrwBzC
zU32j1X6AwJNOxy7rZ93N2aHZcCz6JKptwAS0vgvftuyVcPpVg1e0Y2+/C2uTMWJ6fPlU/iJrlfa
HJ+0BbghITD4abanrAt+LgXhJopXl0c8G7b+O/lLBEbv1OXYDDMXgbxFZdxrQ3Bu1aNAOYG+q58v
j3Y2evsy2iK0wVPQMhStRY2oevPJzajO8Z3BvFyXaD3dnH9+ZJRThWoqiN1FQJ7FOahlYyZSrICZ
31HfCS1EEpAIpudgOdIqjjayHiGjtU+d4K0zQy/Qyx1duZw4z4beWyTyOm0kt/F7Mixnk/lv4Pfx
S96PJuxV8xFMGqL4GY6dgo9qaOlN12brQnGHGMxz8w74udVkT+OgFREW+jbgyd7bZh8V+JCFkNcx
tkYXcRVLHwQ5ANqwSqizLRlahMChphHLf7b2WpRsUJ9cOYCscyQYCgfsPhw+JLctC1q4+qlTcsfJ
Y4hHRCn7vQgOR3pNwJNmLfgPSwYNBlsIAkDjWerTFHnXtgnOMAcC43arzvsA1irQUirSlJ8vLxhN
HHXLr/hlMGuR5rA+k6lQ8unl7a+7zeYmWGXbYHXTuKuXcff0EdxRQ9seVu7O9/Jgl7vpx+7xSmJ/
tnCnAHm2TGob6BMsTmMzzMq5rTWUCeBpaIO0nprZTXFpHH8gNtFZbos8eQA6DQSvo72Us6ck6EqD
K+IGASlp6/vC6rGiQQgM/t1z3Vh8/AGLjemIXQp63yTfPSVIcK/ZVHqGhpNWdCRRFYbIGZToNrJW
MZxzgd1IAOZSUL88zWeDYNoJ1CcdGcvPpcSIzw/DUkLlzwl+oWWFJSmrHGKYCqzBaI5z0G387BHc
oVAAuTz2iRP8xydG4xLhBxtyji1O6y+HXpjKRq7UU3zIsF7WpuqmZP/NLaKqSMHF1paivgH+OYRM
GVUN/iDW7UBTVAEMZcPy0qy91T9U9ItAn+qV4pXARIe2PiXdpsgr9MdJc1bYZZekxKr8Lg/hLmlz
jxnWHX0TOtD3oYgKR/TuN52bGhCJsMgecVpXg7fejm58oAFj9ZlKwxpy8uUJOJWGLk3AIuAZ62Se
ppAAuNW67eRpoQPcUVrRQ93U/KqW0TqQ/uoR/uQA2BJxvBiB+aZMRxI+MCddbXhKbK07aJ2dXOOU
qHnl0L9MMrwf8NAObdYAemeil/eKPmys+R5ZLWqndTW6WSP/ENwNElpHajmQWGkWPXn+ngG/FoHH
hcO4KuOQroac0k8PiAWtl5iGWh+B6M2eLPwvBNi8mGBuz+90HyWtf9AeGpyicEDt0TAPw/uyL8Dw
xl4OJVf6wGDEi8foxpLGjeAhCyZ3HhR3FYaNBTgAbbS3M0ZKVfuQWWieBn+XSHlYuAaHH05mX8v0
zwUEiOOhPELIqSlLGYQut4Yx8mNELluo5qi71i7a73SaPGw6kfdnNQWVN3RvdWSvL3/9c8Au/evY
izsRAVLN7mZaeqVCn1i60xy4Q2R8CPKq+tH/WeO2xfVP0dbJPqekATS1t+r34RZq5UqcuCJxl+86
IO46HOeHy4937sb++nSLRFFKkiwKpTQRguAQMKjTYQZDAW3Mf10e6GxBi+1PNwuCjTBd+X4MJHJW
WsGIVWvd7Lv+F0Z5LnEZ0aiSU7XjyBPqa6mcr4HqA80Rfd22u8alPh02f+zFL0+xiBq0eZyzzqH6
L5vWreCM0qaQAxuzJDHR+sFEfcDQowcjv4MswXIf8icj/qWmjWdQhqmmV57dJ2ZG9ht+iitKsD7a
AV2I2REfqyx+lCEcdGe8laOHwrRvbP2BRZbWH5jwoeVLfD9YHyVoJCgeOf4OzLfwESA72YhZgPrC
5SDVP6zpIKQUIgW50S559n/7lA/SeVrH8PyaqfWywaRZgkHxXOE2TTsejW/x//RfC+Q2qE3jTyGu
F+41mN36ysfUiVaYS2f/f13FkZZtliIvBpOtpTBE0AO2FCiNTBHp8uc/l4J/+frL7Ksu7C6qoZwd
yHf+J+jUGB+m9Xh5lHNJnv51mMVdrtq9Oo1DKKGADgaXNhMHO3V0LCpIfGYY3qiwggBKsY/4oEs8
imJAtIaTp8b3w3glDzn5AP+x2EhxHeCDJnffYrE5hVModU4Nl3A4pUxct49l9jhCOxBWEJbjcwbD
h8bkwSAndSRKBOPBwkDZsh4NZVrP+l0TdG45da6AQBKsuToZlIbJcxLrm3rkToz2iQwygrah2ovS
pRsDH8d2raU00YbgjUukRyG2XJ7os8cG5zEgAETLKDF938y5nkDz9mlsDflR7IRqT/rugDSb+yvY
lPOf1EYdC1tCYZe6iBDNTi2H0YA2QQaD184wWgJIWBc/gMXa3d0wafQT6z3Mmcii9I9KE30NXeOt
4RUJ+5bLb35Kl//4qKhYmbIOYtpegiD6tJy7uEeprMQDD0ErdBeGTUfxxlI/i9jt5dtcKz1Vn97m
uNyBx4jyeUNOMPHVBFwiCjHcMsptFeMsrK8tcJmwzUNuJWQnG1vfyZGzRgZf/GTSnX0FJ77VHgWL
S+3Vm9G0r2zNs2V+SoSouqCMCcp1cQfEZUerweyjQzDDtaI0ShS4j0zgw8EeDBVoRod61OVpPPtZ
kW7UiUYxisad6/sKUotoCAwJxVPFvolpYAblMY+2PT3Y2jIe4shZGUyAb5P+5FsotKuRbGjWOa0I
YQJCaBNHn8vPdNqPy0/79ZkWgZra2w3CMX1yMGlsp4X/kOvmvRlzcPabCLZcjYrIpDhPXWJ5GWtP
NYPjKvJpcsc8tnKHiOH7XGwCck/nwdYp7gKHScLJTTVIgsPJrKSRAUb3gJ2cXz4AyKgwvVgCttll
R2QpxNkc2tRJ9RtoeUZo0gB4cyRqUNm73lk32dRtQv1BHbVVAZ2qyuZ7wcK9PA+qCEkuzcMiZEF8
n60d820IzYcnq1lXITcHFiUDWYy4pKQso8RIXO67hhmhjGd7kFdEBa3FHFGhuFDjNHps56PxN2ar
vYQ9ZXdl2Z6rbMBpMoWvHRr+SwX7qK6LTk5b6FQVNEQS7YL96O2MDkw4fIHLU3LGnBNtRvSCLPYH
5/nSEZT0ZpYJLOl+Y9szVUj153/pkBjQXl6ZYqeCgA31m2R4KfporeXZXZzqr5LhcCb/lGppH2bK
VvhNqnQ5ROtuhFsVKRuBkcQZa8p/9UBSUb6DTupjLil1nxgru3NcwSDdK9zaamhshaGR6DwKRGxN
EZ3vH60q83GO/Y3Q82ha50afk/WjFHf7GTuuqEYyMy3WXd57TaHdWR2OVtmODj2Wn+jf7dpoulZv
PHc3fJ2qxa1nyGNoRyXOKBr1/bLE0xC/UWEUqq7weTfizZzz2xssIak5pyny34p5Iwh/U/p6tfZ/
5WGWsoODWVXq7JD4EucIeEpSeRQydADS9lXM/tksG54ZbGbHNCywYoszLQkVvQ/BiM2VulUDf22p
2Q2KGI8DnmRwwagtWxKauFwWRRPfZt1w5Vo+G2R/fYJFkD35bRBOEUe5BRjyfxKW6FBwN5vQHwFq
YDSJiGYfPKr0O8h38mswqHPoe536AnV9zOqAvohA8Eu2HyGj5MdzAU5O2bNNJBLrgBPSgNJyKqsX
peSadPv869Mvgrs/ji1LKNCJOr+8FDzxg36o4cVQ5KgfLdlxsy1FNBq63GZVv5fQe4G5oyXXaljn
Qlv1y7CLW2MoyqKSVD0+gMCnCAFIXWzg69Kk+tlj+ctAi2M5nCNnpFcY3ftysPbLN79EZKVQ96UV
7sdBuZMMkoJ8a3f2PoLPnk30VA2sz5rJjbJ/Ro6SSFe21CI1/bkSIgojRrQo6cowa2gLYRxDpdzZ
xH5yX+rzuoOnLsFjL9Z1r3sVravORieb5pEAHOFtI/zWzAqvCgWHGITQpvBd0LuLKd1k4z9dvi8x
PZPi30GsoqPlvIYtKmE+mDcrE7CQ2vnpj63rdPqh795owhAsIOyOBHc6e2EHek3RPEB9h6TAvdif
QJg2Xlxw/A7Q6x3j6CsoOsp/tdYm6rNdFqZbzRw4dRpvrgQWGcMM1XyYImM72z8CBYg+mKWKmEtB
ZVSvbiwr2cQDNrKNtHaqDmvC2xECfxr9RDgmty2vM373arDn56p6x387/++pu2+bZzU8DrQFm+5e
WBoOU4+YkbmuqswdE8cFwOr6dA5jp/PquUPF1HLLQnUlvzyoLcl87JlYWgdB+FHM2S42zJfCLO+K
VHeHocXPOtyF2tNQtexg4gem1E6RLiOFoXLtyrmyRmDpNsCmhR+p0m/svOlfXL7wzgeFXxbbIiic
a7nPtIiqKCCvHM/tduTfO7m/i8tPlVIaamgVdN3Lo57dSjZ0Egf+gEnD/PvhodQsaZLE6DCphMIP
pEFEvgo1ysvDnAsdIGCLePckRbsYBrE0TK9ZI0KXqzGmNWhFnxoA5f5BRUY8frs83Nl7AT0sen5g
py0Ee76/1pCPjTT6JSZo8ZPIuUvarhzDZnhLJ0CLxjXSzuhwCf2oUtpcHlwTH2p5KuokTwayu3jS
LM3zRiNrw1ARL1t80m1t+uKB94XinDVvpp5tJJrW8kZCU26eN73ppdJPUQzhJKsp/zmvMkaXNkwz
QdKncqFN9tqxetesZY9aBmbXfv6Wy7gGTx8TJG78nBLPEcCOa1eLeu5NbJx8kUkGhI1k3PdpDJrA
KUYnTQ8M35k/Ux3VNjrtwewiMpFW94gXFKCh0g51LzAFkoIUgBWtxPZTAXj07T8WeUSlVutyeu0V
CBzZizX9mvq3DO+ly9N+TpSKYuO/D7vIb2iAF76G9KqAxMwGibsCLsB/q4/+DwXnU0qqW79YqZ1b
vRQgCBygIFeeQIyw/PCU2YS+Clkq2O7v0+VPcWuZJjcxRUeDbgVwtc4odxIE9cS3wONiGWC8D45x
WxUDlt/BtTzibDTy9QkWHwx7NFWl3hYf8lr1Rhu0RxdC38zuI3IIsww3HQWKqIHRBbgVGL/gtup8
VWSLrszFuaXjIDODsDiQb7o83+diMgIr7bCegzO2abSXwtqYUQQD+THSNVchmtbme9OmlPZ3N39U
0Nha9Raa2JWnEDO+/CIOPCy+h4zix2mBf4mNxiRwbCAgQMTp/YT7nhCo43DDKhDxTGJmDymN1XUY
37m44euw5veXt2ItimOtDAWmDvANmodpuxdmEdTBktzrEDwW7MTwLUbuPsp0VEGuFHHObl1WIGcf
1V8+wWIlDJOEZKgEeFjkAhl2YogoEaJYGSZI9iMrsxp2Rh3epNNvauEy3Q6ZapZE2uzkb2JJtIL0
TlUzrTNXLqW9MAtC0cSt06erGtLnBDd1wWcUHu2Uqpe830AlOK3VENj25FnapxW+Cio28sIrK/kZ
B9kqUd4VZEJp9pbo95mU9lL12baDNcCTfdNnz+b00FCWC+hrydar0K53Olq/8S9f/zGXYMGtpzAy
17nNeWQiZw++yGzNXRTSqoo/YkfDeRxlDvLpvtrG7BIdKha4PVnSrx0TZxel4AdiPSADNV1c9NKg
arWBruwhKT+rfO/j8ayRlCIXyaKkEyCV2jZujGt74YxRIZcRs2zZQvaeqP37qkTxPs+bEf26vtU3
pcpuZCGWoAKFaOLQlOteY74HBz29o8SXh/iV8jsy4dJ6Sqz4Q5momJfdPZr9kFuNVysOXAGVhJad
xvIhK+SD+Os6Wld8KKqUoRpupAELjtYbrL+Mzt4FqBLVPuRxQPNJv6toskiaUM8Df2mjEmdvQDAI
6RCsCe6DsVjPwqdGgBnQuaX7rwtDj9w5SXWwUMtQu5uiJ6mu7ivFggNsoYONLh6i1nWFRTgVf2nc
29UWUXu58Zz5xicl7Tdm/YyIuDTfVIegTG98Gm1zYqw6zBdVUf3qMzyxY0wh/F1aFtwVpSfJE3q/
2V3F23UE7+Q4IJlENWGkxRaqBXa1vITvxsndQCyt++8qMHHh4SAOXQHOSMcnX/ugv4Fm6Brd+Tmb
PdCYFRTAkHhzZqabwtzpz1bUrlu1ehonfyP6iPxZk9q1aWZYRStugRdDEU3uLFkPwWhjlKWui2qv
Y3+HKlWEroiaKb8SYVwjz2vxDRWIhJT/wUOobG2X40ZQeIPW3+kw08N68EJTeiA4y7Xco/0ldAwh
4q1FUV/YltJhcUVXUTAV/YTSm/2Ast5/Oay/rM/FqRlOM3poAzB8AuBSKdZlbm0gkRNYmIG1McpP
ia1P4HZ5WHERLa4IvFccMlhI/7TrF7uiSah3N0FpH3Map+k7aZIS3+s0iMufur8BtXZ5uDORMP0J
4T2Ae47ApH3fhEmudokj5fYRGCowPFIfxipVweKo44fLY50rDcDKBwcq2OpUzBaXcBbOpePbmXSM
4ue+ehlNSD/VanByaos/AF7l8zaElC036pUz7pzk99eR/wiFfG3uZscnmYnSjwTH8BKqVRC/pRXp
Kq2ELpc/CQ8QP5K4nXJv+h+lMFX2FvblkWjUhDWJwU9t2OuK/ZIho1QHxbGZzPvU+Rhpuejk/Zfn
6+y3+Xe6lnfmqLBNZmEWribBCg6gH+x9VNFEe9Rft/bb5dFOtpR/rDwVEQFToRdAvPB9KYxJVA2K
U0tHc8KlleOmAYUEl3SFWjrNROLoDlnJjXCnUOWjb/r0FQvMWYUpthSrxBDlygDEJEDNlx9NPbcp
kM1iX+COwz+LR7ObWVNqQ6XlogGKxyWMuhNiehNqcijGgSIBNyOjHsXoxajtxtng19KV+jfxtOOn
RrlPRL9j6fn1o16ma1Xz8dSpVrKa/1UWE07vaC7ZwUb03C8/vHi25bTiEQ30BWlFkKeL3K/M5qBC
Bjo65Pon9vbF8EhOJU774FrdVWSty5EQIHLYzTK+JYb6/QPKkmTXuoTYEg72NbTUuXSLDMxLg0Jf
gRbeuKbYIxzmQa5JY3Hd4+VcnmugJSCo5Hhx2eriXZXamsc4pytYhv5J5lntSmyDHp0G8NxWz5qt
DEcp4wZo7H+M7OnyTJ/bL19HXxwvSDIGXa0Up4qFOadEkHdz5ojXjGEDXRUDOJfdnMz6kHwyLY3z
+vt8a2YiRcmM6ns+0Kb/P5x9WY/bytLkLyLAfXkt7qKovbslvRDujaS478uvn6DuzDfdlNCcOwew
DfsYLrJYlZUVGRmhYFEBBwNGwoNayCCGBSj2ydiwAZesQOwd+M7sgVwtlpnZWQaHwjKL6yR6xgQa
hGo0z/x+kKRnfVH0KsjPy65EONnklPeIveY9eKUwtuwn3YkiVdvxgwMkhkaR1O/1/gadoPolYd9j
7O+RorTvvz8HAvrvBfmf54K1EJq28T+h3//7uSJJycqGu7Ub/ooShdGoA7oYjdiWyCeOGhV8KA1u
uGizgQgd9vWL+BLxButSVnvhzVarL+Fb5amUAaq7lZrVO2d7X4PZM9q49SSV26KudgKoS/oPxdfE
K72PXhtdXnkTXuWZwrldJxbnFNdi3+ybF1pU+3flEJmMFlq9IV+9L+4YvfqHZBNBggt65K+s3mql
Vjgg/WtQTdZ6o/6Qjt/8O5yH1oMJdMOElQCUE4lgQ6XVTJFsuuC0EX8zGuK+0CursmhTfhHBFLE8
VH7tYCXZyicHv9g3iEla3b5ViBKQZsVtY5s7s6b/juxpE5zkVXQIHbBfRs3XIQAKuaFrv/M3ohmf
Wq01lI/hldOwyFR61byGVmLhCIu1cJWsYq0Ff+QKOUxAtVZqiafYiczElTayLWqhnb7l+k2Lt5N8
bGWglHyAABNEbEG1dH0TPuahr4+rbN2vxLWwb3XxGNn8B20Ua8rt9cCK/90ODUI9SwYj3PUq/el/
lVarRjZOhWRdrRuNPSXrsCUVUH8NKSZ9zv9BKXmtbESbOfiuZySuZ0lu7OS6tIEVA7JK6lqsu7NM
6HVmJEaiFVuP1Drq4+qYEGmDGhHZKSrlyruqI/gH1vyZPivmoKG8RtDLbZQ0kVAGs7pd+SbgoQUX
9XhgDLK6i1goEpD0H+jfEM394I+dJlypl8YQ9FbXW/LFbzEx6mAkNnWlz+x5LFSw4DwnIJ76Up36
V9lodh6smkMC15pLc4y20FbWgZK8QnHaUS6Dgx4sLGEsY3xrfTRoXTI6FSw9Byb2pqLxb2hK1XLt
7001D7EPe2oW5L0SWidDDXM+UEoyj0ZVcDWpUoD+58MlHfIaqKfB6nLC4hvu3//H4CzUkWXou4Ac
PL8q8l4TB3KZ9aeIOBCz1qKNguxAlT9uvZaTxF4Ybnag3d/153CzDLwLgOOMAbrK0N0pMa1erED8
qNhNF/taRJlNcuUQtrjwW4JwAGoHfw//NKyi3A+gRoQoMmS4focvWS57KY3xts1hW3rk+m4QYup6
HqoXNdXVY6ouCWzMGxf+88bgz6N2hZ5xkEt+D6kIlFA1Csp3IPxB8hR3VvBWJzXVHgbRwNBqlHOm
Fi4QA+CeCos8Zt+PscpCmnViLkretwI9uB72DuGdTL5Mu5+3gd8fEV2pUFKA6JMIP7ffjxjKzMjK
FE9tstEVzZDuwQ3lIW/vsN2JFe1wUjSP3tKxIUKq85n190eZZVP30QGqonkfaTYHAOH36FE4or+g
QE6s3MA8bXYtujckN0Mx0x+X0s7nY0ESA/xI2CvNdZNS+oZOSYGhNjUg2viDCYyqdzjA4osXo2nT
/sjc/vNWcO3A0T11Ct4Lfz9wQTpjc6XOppHYNc5u5BCoLNX0120ISM1v4eYqcR0wC8hk/5cdKf8Z
Wp76i2U4OjFzF4Fb01VlxOJzwhI8bkmROT7MuNsTuOJQUbbj63///aY8XqQn3TDlrij24025KvQ6
qonhPt+q0NJrgIygBRPPMNFj/h6KmcLDbFaxTuDypEhQNobn7++1kiVtXxStHKBgB+8LbleMKNH5
kN4Y39OW1Zl6F0FV0w9fBoixyu0xzd47LOWyaNBqv/Awc0rNNM+g3QNfgxIEOE9305QfLy5EN/rG
J02wTeOXEV0go4SqQAqNtF0XXkV0l/idqI4pABA3L95atKBAvrHwtvDt0wJfpbuvKIXKGexSIHoc
RR6h4gSkGt/4e9KezBkma0ojFXwc4Z7z/nhMn/PLohakahvCDRQCjoDkQvnbSxeWwT31m30bKByB
vINuPBY9PLNjjKpyQP6xRJ8cwzDy4ynQToahadGbcwz2R2dvZY7juOete4q1U+/4ZJvoINtCXt/e
DTdysGGzcizckyEZ20I9+WR8CzTTltTdmifrXWoRXVd99UaO1vfN3adqqB2ZryMQwmP/cjzGbqwG
+CGrC2XTe649fzF8Z+C8PE5JlNxmiy6CQ2AHGaOT5vba1Shz5FmNeYKMkxuhsyXYHkycIRtBtepI
W5X71bFzvp3P178/4+wqBMM5zCk6dxigulh03CzzpuloqJoArdfoOm7HVwVUMaT+TT853dHoTfp7
tDmXbxqOgboJdjQz6arck5Yfq0aOeo7KC1CxRNos/pXUP7QbEg9+PqJQqTjKQPIGa1OJziHQzQmC
LIDLZvC4AB648CgPCxh8MA6qvzidpgv3/VD/8Sg+I0U3xUPZGvUNjAzzZab9LrC/5Nt4xPbWFB38
+jBFDwMcR2GRnewnjig/LonSzQuAmBHITaOAALI7Cj4P7ud8Egx14FHAD8ddFK3yYdOA4tBSWjGa
ABEhLg92lgVQGwTdOP+OBQ2+kn/PxmMKg2eQGQ5HCkIu4u5sHTQ1naCbt+vgaQG5UCxFuFWoNemJ
rwMLJizpiKynqvoykCW/xTloc3//n2PPtjjaeSK5jKkeW9zl1tercjYgwbh7j/STp5lmTchaf0ka
5NQvkWFZ3EL69nB6319dQr8TDRbDg2dcAihqZBUpWcOOB1EMS3CsDuguF5aUe+d6Lf/7Rf/vSNM1
+MeSU7wGQb8NhhPujSxMiglvonHD1K7bitijY5vemujri96P6obRV9a3tbToHxLl2bvOQGMaXu9c
JOJd2XzyoVmhwoeflZhGhXsykEayPInjsTmtQ8IYVfu/l9nTpS5Dpvb/zPW0KX/MQA3QTSm9uDtx
BNDHGmIURo6YLWsfKdZYaTY1URbe+dnSZqdEECkLtvkD6AG58rhki7I7tQZj+A5nMRa8E95SZzQT
m0N2XpCbiWNSw8+bJe7pvJ45fXPYNgDMBrOfk/Gb328seEytCJ4C1z/HdVw3UHFOpccTMaHjYepq
b66OuZuqe1nd/z3Xdwzt1wGDEh3PTa+NkXFNmH1rb+gUf2jw3udOz+FA43IEEowEB4yqGOmRqQkI
VLp48daVdoEcqxVpDJrrVv62dmPz74eZI/rTNOBhEHGnkCuAsPN7GiQ5vOXcDQ8jkGD3Dlih0SoN
eAKuxgsj3ak/D+8NDX+I1CkoV8xDWcVQWVVHWXdC2mM2e+87B1xgp5rwTqOGcACnVIE+wynawLBG
FbAOQV+H0eyq2PMiMEA12UPk5RjA0K22ulelUX0rQqMErfmxVm6Lr8wt33zTBx7gGSyiknbTIp3S
+U/PHq2WvLFn8QhQkT9lsJXY+yd/V4REMl8gAeqy+3TtfwP06Rn8rrAah7aO1Zb1SP8Phc1RhStL
yMLqgTDoOtwPOQHDoLlpyqZ/DydIxgw2cIh1+BuRdMZkVsGBM1NQaAY9UikdVTc9gRMSGc3WglXt
vsvU3kphrmuj9pVo68xG7R6VP9WDs5ByQYOyrEt2f+l3kl1Uqn8sUtIBmhpMeu+p6JX+yl1JC9Zo
acXfAylS0EAP+i6xVxTUt9Wi0GkaRtsalMm6UaMt8Z1983AhoNB4CZU3EvRERinvhcqBcw0mJO1M
3qzXwWeA7YiOqD4n0Xsv6RUikEQWQZDHQx7LDlkNuPqQ9QPe/XvZjRBHut0GQXDkDqsBNJ+YewUb
OhclzPHUue2mbKzygZOWoYZCOjqlYN8lqvGw4vvD3ytz3t/3nz3wfx/mfmH+EfySlK5TgJ/9qTQc
iZwNl9Ula2siDFB7fRNYK9VaSDKFaVs97AVYVE1mTYAJ5uKQOVoLPM/HtqP39IpVBUchrFl/NCDV
uLT6Hmj0DpZZNlgDdu7UDvLnlaKigdxeK/96gZQ6sjMggxH095GfqqMqGzXQTdDFtcrCzviHfqON
/w7elzmoHYm2nor2WXJ+vbnKwoX+aQjBLUDA/RPEOHBjfn9LKKFWDRwvRAcltSAwR0EfciOuj5Jf
ICF6Yz03hPeLUCz0Zs3R+/tnEyRcclBPAh1HmiXqkdd1rBSHguPB7p4JAidsc7scqTfJvwr5aODM
hJ81UULenFxRSxl9/lWkhWH38vcCukfs+decuu1lejpT+LkeSh0VYiePWEC48CBTeo+NrZgBtjyY
3EYo1a+vU3T9Iuv1hV0fIf4C/ymSgvtCvuFRxuzCN8c5onplOVam//1kD7eIiQ0CWADKIZNT13yZ
wS6m7blaFhzGm+S/KB49mvw3pTW3bbCURT1ekDHYlCvDpEVWOGRMv9eB1HH0WNTyhC3Se3Sx2ZCG
12CpwoM6Q1wjJLj55fo6tN8ut8ie0OG/X/ZZQoHSlQRH6KldDxW73w/Qd3KB9rO63vL5DfXOt7I6
ZQFMuoLPtru2sSZDLCjmYEbR5GBifHvhC+9veBBT/BT9FSMPTgTMEMSGZOnCHrlrsM5XiAJFE5z6
4NVLc1JAUfcNGrUxN845D5FapraBmwS5euY1w28zYJMAJw/eCcfKYditTf1FxXNpuyYnMcGFWM/J
StVicw/WoX65bfCH2/Xl30rdiwdP3VP2HuVeiSzEqccwDYc1VAPRb83jAjIHE/paRE0daggO5HIz
yMbBpkyhSoIo/Pene7KXUWvkgFawIPhB5mB2HkR9miepBKdESlmlkxdCa47ovhpulCn0B1bGbvZA
LYOQxXG6dcLsGYjx38/wZPnIk8IVuG3oEZr0G38vHzELvJJKpGkXu4yBz6La9hrVBpmoqxdrKQuc
3uj3isBo0LChoRI93fFnF7tcjIJODLEiSiMhjnCcxDNONuQzIvWrVd/Yj7Wuqpa21Cr4ZJf+HneW
90pJfRuVGwNMXI3I2cmIYWxPhLD22nzTVX1jWc3SKrpDJo/vKgOkpOUnp32TJwwSXozpalv59T1b
wX79fSStdejJbtgBDLoZhy+gKpSpr457XGkPMADVHUuttkdrcL4jI1e/sfhfFz75s/UNvINFLURk
AZjNQpYcQ2KoSysGn1xUt8JbvrVvmn2QdKKz2gtC9X6wQiNWv52lz/944cNn+DHyLFYNVV63SoAp
eXUd6MCAykmEkAjG1jAJskG0KWiZhy2vaguhaM4SwVmAZl9gdjSLlY6uu9k7V1yXjf5YTu8M8QTN
sO3Dbk0aG9daZWmwJ3cdDCah6xdXePigzFMrKlHyUeAwmKtdRxueUQF5B9Um0XEaHHxC9Ev0yeho
jzBevPcjCnGUtl+4Zz68MAsuCVrKkWkJ+IH193tfU8lU8hpwOkfEdRFwad2wD3jnTXNaLaGHD0Da
fLDZ7MZ9MTRihMFyzXVZdWtH6s4ksBBVrc+/F+/0L/3cVPeR4FaF5kkO7Rb3FPNH1urLYiN7iiTg
znEEgyZFbU1YBcVrOSyt1WktPoyEmYO6jqAgXM0mUBm6vIT04DSBpZaQs/tuH0rnYE97BYDtmlxe
ZENV99+OtJTjzfPk6SVxQxDBa0VUBjj5+9vFNZPDgeUek53UdrcVZtQ2TXJRVipLFl70oTQL42sB
7RWIBAytYM3OTqGKFtg8R5/+iTb5Fbw9HPYCxp4tGsGqcpYKYfP+HPk/o6Fsg4EgLs3Olgqo0VAv
bPnghDvNql8jn7czm0cdPfhvT9dpJAmnq4giClpf78a5P5ZK2g5w40VZw7mxiGkVCLsDp/FgLpdo
uFWgGkSZGZ2bDfsKJrGO9qBwOnCrBQTgAWa7PwbyH7iYAO150O2WyjJqZK5jEfNCyzhNtIf3cW3g
HrNb68FB3bxY9HtiWLiwLElEPW6WexcDrgqSAFEYeiLg/JgBnq9pRU5qyUFbEi6XTLXJGRf5BF0t
OJk81KzwkqDfAeWQp3oR+uJ/j0RJVR2kPNYQqDITk8RFK9+qdHDp1j2L3oZ2YkO/bUke6qHuPB92
dqxTXc4zURVxU/KSG6fMtAlMiSE1T9QXxB5rHxHx5e8A9GwBi3BpQnMvrn4AD2dxIYx6WCPmYnDi
V++gL4z7RuMNeRPAaXlhpKdDQe9vsn9EORC9ML9nFT0elXgTm3rrF7hYNE6+DtE9ADmG1shcwEYK
8LMPOKyAwsHGlri62aDxrBgIY3aGZ0vQY9OZyrylJ8VpcyviYVtHbjmw3RrqKy/Me95p+oHeCQkp
v/ljv8rUQAPWhEbJaUgyHtgjZYamD9y9VzlT+fbeR+hs2kECnoZWo9bPgmmvldcKwgC0he6Hm6d/
SKvuSFsVvj0FyfeXDmQbhbKkjkifw6EarLwj8OBGTanRYKxbWconvYo/R0gCQ0h0E0c6uh3DbSCp
Lf6CDCSwLgjFa0GuBvvBaX2VW5I2vqsJ/o71iH887NLgJwGL5fuH+LFR4LaeFx7k45EeviakWyXE
vXKoKh8MG+gVaVF5YKYclf1EuhZYm1FVVyi+WCXif2pax1o9rqx9AwTvdWENPJ5Ck/EqDERArcZp
PidHstAeSnKxDFEJGQ1WZVUIizmgSKmd0eocCoWJFhmfDdLXvwe+L+OHKZn4b1Avgav2PHbAjpKL
FeRyyNTP2jk8GK1tG5C4w2pbm5KpbyDFS1bWctB6AKZAHcbhjgYLBQ2nqILMTgjZv1ESl2FTa1fJ
MmzzC2VRVEVL9WhpntqQ5eLnFCbm74rYBcEwHucS1sDvfZbEPviGiG4nR3Ov2/YInS9nJL1lgshl
vq1Jq093oYGg5HlDnp6qN/O/D9UgMUz8Ath9wGd3rmVCcU0qe3mDO2cM5+x8Mwpuj+0d1qtQWmhq
eoCuMMG41/Ig6bM8Cyh8loW3fNXBjoyGXB3Y4HLt9nIBkTaQPH01weHAvAVyt+9RtqeW+qn+I5I7
m+pJewYCKugrRYvSDDa7wUOEy3FiO42Eq7tXqXVrC+Exkfa4nZGi+/Ty3VijO6UMzVyoCMO+pXDY
COyqlDYderi51GZ8x0PSHEQKGQZTZgdYW7aQumzJPkrtOL340Rs9vnM+fmbRELqTowi65E4lySRn
O1LEoNuN9GuigA7eopEPYlI9OEmgWMTHUXiNPXRqXOLbS8Nc49uh61x/3Pf0JultT36haujbbYoq
JDdunfAmC9V1YCpAdGMoIwvjF9M7Hn3x6jX6OosBLCdgmUykJgevf/Er8IvgnSEMgUH3nNGvOeGr
p9ds6OmF3JI2PnUDBJASu2s7oO01STg3vPLZQRkEGN/CkDx1cmABPXQ4WQboph8cE9haROgaLztp
W+4qhrFuaNOmokNJxRoU7HQRiuqRAIdewMqXElKQMHvtjaaN9TASVLnvjVS4wWecV+WxI71/gyhH
p419iOZxdu2z1pC8lZwVoYNsFGHL6LNOQpWA7IXMDPpSS6EtGXXtjsKj9xl0YRT75gmGD0fzngcr
Rc5XfMytSv4ih5JBc+hVbznS9w0UbSEXSqO9PvqQkn8LIWx+28Q6n/AwZF4oOoGtMdvWjFhUrSiJ
1XYEaxSdYWDWF3YbG+25g6hEgEZbNWtOPXY7GrjAu4ZXfYP+YJ09lytUHnjZYHMdpO+/H+seTWZb
4NdjzbYAc2MiH3w57tTgnAHgUhJavV57G72l72CEHGyTc8kagBOUxo1VbCmvR6BimrVwtDwgP/Pp
4X9HvSLi6z5D69cJtxuJuBpFTgDjPkyiDtrquAT9iFNe9PDaHGBABDdcp+aoQ8J6UswpOXDKfssq
mxLui/V7KR6SwG0UvUDLYGcEohuEhheacBgaoPCIylRkQGuOT87DeAh4rcg3HkQPESrJrWjBJdxl
1b8yh/tAH6BoHKqh+MbEZzlZp+i5YtB05t1aIudgeWaXNgFNloYegOTcile+f+PFj2p482XQqIN/
omhlELwaV7ds3ckwOEDYgDIS+jD4o3zb3vZTo4hYH0t/VTUwvTlVLLZD6FDNAlbxAFbdP8yPmZrF
54l+lPYgy560Tn2FxD1o3YBKXcM8vEUZaYz1JTxdcBFcGnfaD399oVm6yXZlxAQ+Lkxx5CHHBLED
TOw0UvE1ScFApfQbXkhqMHogbV4O7QAJ1ixHhrlhpUiDbF/RNGYv7Wq+09klhbznk4K7ODqQUbZF
kvZ7tUIklOFHBqvVmfgYDDnZt+PhcDBDdf1PUAHgeYeOvAoLm/UByrl/ix/Dzm4YnEeXbFPiWwxm
QrTx7EL7cwKs7OlCDtBK2eevMrmgWGZpSxt02oAP3+PH2LNAUfKln/gJXhkQjmGkuDuah8NH6gAX
37yscF90erzy39HpgRMBRWpkwhMaTIPKi+j5e56zZGxDup16zV/h/VRs2h2jVaDk30bV34FvmJHa
7N6SBcj9gZ57HxblRhFJOArzwhQ9fmTgwhixUi+N3AmOpKIbbeLL8KW4lZ0Z0wGyF40l5/AHng/o
4IyCCpoCPi4KFHO5aCz0OAQeOd0dhY8euJWoBuoWovJq79iHjzXpYetKNixZHdFjAkbEwkw/rujf
DzCXkPaDsAEfzOdO1QrX1/dKtWGAIJ5o21wjv1ZXmvXt4KRfIhgxU/j4taxQe4YEzaRyhDQMIMnv
qe7yVolEDl94WsxXyYgcYoeqqerFJSC4M/+9oJ69JlS1wByFxTDS23kjWRd6bUAh68MNxsGA8ur6
fsq3pwOlAgdljY3wgsNGWxr1AfrASwK2A9wMtgmkC2briS77DCRHjMqRBOcrFALdbbuzt/aBYIL1
NdoNdI/4aq2OLt5aW4gb9+LnbJIBO007COkuat2zS8wtyfg6kzH+q3MVzvAzXlVkW1y38E95n+5Q
uzUoRhnZrAKwTlbqRiTrGNzPDXiVZG/lmuZ6e1ez1GKLL2I5S2vvyfQAjIKnIQ0Qg0X32e81MMYi
VfUcHm/c4sJ7BiiOFMSOAYubH2hFgZw7yScq6vfyTefxfgcLjR9j8zNUSrklINAqGHtCpo3rVP35
Art0jUKMevy2nMXizxSy5t8Cuggo0aK7DxfL2XnKJ4mvoBJzT3S05rVdsype1CbmWo9Ol01sLZKd
HjJPCNCDV8RP/G0eBMbZFuuLdgjjfvr6Z4lAZh1nhmtU6sk2eSz6Zg0cF+yKhRj6iIZNowLQpCf7
dZS/Z+dFG3MBVzEFB6qRpm0N3NYT1TZ35ttGVb+/ndcljODxIolzAriUJIMDARLVPJKw9G0SYbhn
sp3OACFQDH/vHUOPsE6wdGudluTsK4JBBSATDGWQvOecrV7map7xOsRr41oRTGZPcALrvrpCk521
xFV5ciBhY6A4xsDFWAJNZrZKmz70QXT36m1L7TvOpbICIuJwqYHe0hh/Q0KZdMW+hu4EpQUsrcf4
878D5yNwjArAzyeYncRMFSXDEA3cqZtqlppCrtthgwCCApL9Bca4ub7QhvovBRNVtfaBuxRCp0U6
m3AJjb94fQBPiGPzReyJciYKmHBNwzkx6Fs3xNiG+cVrKMarUGsgFlgVnwvLeIrMD8OKuCIA8kKD
6JxWMmRVr1AJEEje5DTp0KxvL39P7OPFZzr7UBxDHAIGggiIJ/iRa9AlLq9ciRfjyPk/yaQx1atA
P9jccAB+LkzkHU+ZvxHOWg4I3lSHnANa8HYXbuUN0cBBqydxzrdAb3RahaELZ+D83b7nx5N8OWQt
OvxGkMvtjyQjb5tB29SZ/jLqq1VkrFb6ZYM5t1TrW9u/Vjp2M4gRjoUy+rnVnDN4NNPpvTBVTzbd
lCb8z6PPpqqAHidOEYQUeDQxBDZ+64xsbcMm6/QbqXeVGjv97eIRhLM98E8BIgwL2+BZngZ2FWj6
AMcQZObroRDiqGTpafZ6sL9JuEF3xXA1OMfGqbF+S6fCMd+oG2SmK93SsFf+noM7xDr/fNC0UFBy
xG0AZ/rv5cKmtRL7/RR4gNsQdCpf+/WW01AHRHuH4Z5rDef7ldcZUH0OZCp7Dpp+eQPjR79c9BXI
abk5EHDVwO7Nl0qvz6dHhBgNuKxTAWb2dK0HN7JubBEl9or1eh5B4TBA4IYnya66tCqoR716Wa/Q
92d9LrVrPN6OsJPuXQswJ8DZys5CFHwe4zGWWR6F7k6/Gsx0L2vBoAaj1SJrpBCbadxv6oKkRhP1
vz/MA31maujEJ0EtEbg4rg3T/enHPo6luIf4V8o6cCDECa8NifTS8yjXeqwaxLjrswykH8EG9WKj
Hlypb2Hg5qb+kmbaI1Y+e5BZpKwVngtBy+PvrJbzoLrXAjRecL98Yn7oax2lfmQa4LUshMpHKOn3
wPOunZC5lQrLYnuOW1whWH0rrlxjYvDY+ARfIFAJ+1rX1ypIHYE+gFm1X4htT1cA9MShco7cA/S3
WZ59S0Ngp1PO4YDTfa1D5B0HbMzKAKl3uynsf5vWVNErtI/V/etSbLjT1edbE5VywGlQ4kaJc5bx
lFPlZKgx8QriIIsbeqttRy3HKjRIDSTNNpDzG29v2JPlYQXYRF+VU6z6/IxwLYCBjXZ2HOTXL+rm
bc1u1yLZIANfyiWeJWYSj/odhGqmbqM5z+sG5lfAFoggr+cJ8XPxfObhAxbAxluMs9uS7FjVlqCL
RwbItDimmIkMFNtkvjlLH0hyXCFwRqQ1oD6qAkTYmj3KejLRX2gcFgvL8el7oqkAwAGYsYiXs33Q
MJ4gNQNikQZI8boFsStSUUDRcYX+fyBYPT3HMaOQK0Tfnwz1kN/7X2mgGlx003Dns+tujSkg4z8c
R6vjcYlQM510s6Um0yzPoCUFDGbhnq39CDaJUvtCkxfVtulhqZHvwdWDnogZoa0RKWC8pKd050E8
jAdB4emGJuADzkJrL1aQi+OGegtAhO23RWTRzTsX/kth8lhTEMldybQRjFYXG9DjQkeW7B+GD0qA
RAlhAlthbEiKsVYFy0QapPa2U7ulvT/N7+MjIp8BfRH/CbPP3XcFjGtu/BT9DSMGjy9TcY8jm1pF
rSxVFy9yT5IRVASRGkKbA6mbMsPiJNCiG/hH1FsW9G4YxhNR48xMW5I7vF9+5+8FPAq5L5rxwG+e
Hak+N/IhFXM8Ns75HEEiY4vbcfNarhltu83gwIPIUqM1aj2sNzJZR0gcM3uTkyaZ0iDIUcr6UhLy
bGsBp8IJi0UFYte8HNsrDHwX6ykZB3lxuk8WxLBbgqwVjEm0i3bAMP4+Xh96hXC8QlsLBUkFHc88
SAi/t1fh0VVdZwjtAnFAz7/ifDFstAsZ45TomNjVYUeOgKn+HvcJNCFDJhUfWQArFbzY38P6MaQS
Sx9fGTpq6Lb2cbmCoF+VFqqXm38P9ez8lHl6gmnQdDrBgL/HqtlsiMQOr/jaCeTVqeAQYAk4GVrg
L3jHlmToplG73UcY4nv3OtBAdb/fL51jT6ca8BhiGLjkuFPPTtEQHQaKEE2n6PmMbP56x5fvB/gF
KBVuuNYSFfORW4Kvy4OEBTgEoDp0x3+/uq9IsA8MOtqRQytiTSa7UuLKZ7U+sijGTboduySr+ixX
+DXkbP+GEjUoHfS4kStIpF4rxLcMBYk8al6Kuttd4o2uQ9Zzd5xWs7M0yc+ix88XnuUKIcTdu5Ev
aXQFrNAVIPamwJjgnFJaZ3VLrK9nqKcM8uXEA4U8AeLj7+ntypFh0rDDu7puuDF4dXvTDmCQYL/6
O+SDyInI/nMJ210cdpYSDyXVFqzQwRW0WXWQ+en0yYBdSeBU7I8kRgE3z0cbPftWE3Xbuk+JL6LB
Omyc6dc2ZMDKWV9E+SMAeCRtlZREPkuSsl3I3fknt3yoqbJQChRBTsU2/z0/FZXGqcLeOAfJhCWB
81A3vcVD6YBnYC/ldzo9UiSoz3yWwWRLUcVYMaPu45Yi9tGrDK+WsrdJxkX3w1WefHMxmklghSlQ
RuDFWsZXxhiAzsfA6iKVraZmiJwKdp8fW8INI8nxj/Q1TA50tmb+3SKNxzkrsW4EWDaH4hLz2Y2d
BRuEvyPO0z2A2Ia9B1QQTUKznR41OSQzhGx0YK5sC6ixUa2kUXCvI3T1UdKxPoa9mtHgcQ2tWeeD
3mMf9m3iKMrostPbQJcYypwRDKA5F6zXgu9sQdZpCMNV4btQG35kNF5FpGGVZouI37Rs50fjz8ef
4QEhHQ/hGFa026nQezqwKq/eNBblg2Hql/UgTPD3fD2742Gd/M98KbN1UjeJ4o0yPGo6vdZ6zUN7
Y+PypNHyDaeioK8tNnY9XZmAxOEsBOBemaOohef7ZUlT0M4PeEvs3seoJZHMql62YW+CnuVmH4GV
Vr00qCHIYfqv4im1814EWSAtuzTjz6IWBJcBJgMJAx1rFjNlL6rHNIc5UyFvmHSf968MrQtuRbmM
j0tdtHAiClOAePjAP8abBZAb1dFdk0JFuqMzFN9lwrNmI4E52Pm6oPRHPv2QmsSYJqOQYEpQ4svH
KJbjV4gpKVCZlSOgpHGuKXysVRyjBpQAFT046SD4+MwrtKTdUQGPDXKvTLlK/UGDZx2fQYQsbTQQ
L2FcHhOuvUZdarJwueXRm54znAE8dpfQO7p9y2WYyUkgK6FvsitYoslwohyqGDKjH12I0MHqTQS/
GWEhaD39FugiQMkMdF56zpsKpE6S4pGjHdjvgT/c3gJN9oEJMatBNJV2gDfpEsP1Xh2bfw+4ktBo
MkQ6hE6q33FSTgOP4WucI2DWG25BTofoS9ZOrvHq7CUN5d/CQunSsFkQoHC4AA17GwEMb3RU1Qbg
s5D2i8GxXAJpnyVpUMQGBR+5A7i/szgAY/Z+DG5Mvc0rfVIpgBJeZ0IepoXI00IEeHbL+DHUvEwq
RDx0a8uWdTzwhQTlJWyv0NLycKQJwztEeFrvVZCKpeR32lfzeQc9fWLeIlbjFvZ73tsUvPK+AbLw
itIY/Q/FBnuSfkBX1KY3kW9/LyEpz67rKDSAOg2JdVyh5/UNqaZh05UHtNNkH1DCBCfHs0M9zi2B
H9V6SDTgtGTk7XZ8D/Jjx31X0E+LCwVeS54m8JkRVt1S9H0W7iGxhBII0n9csqdl8OPSyzI9lxeU
MEwrPocQNCadzje3yqzKlIQcnExgPmmMPTizmdtGS6zyZxsOVwCsfJRyIWY1Oyx9us9RC2AGZ+R0
UNihL8X133SaHEtcZ9sMliTldhDgmle5NG+FGqjtdb/iWDiXZEZHhXooLgkiPXZLTMzUH880PfOP
Kekg3cqDEUK73FbaNjqyZTW1sOoT2wfSu8QBf4Y6oBURewzJElbh9IF+jJYqcR0mUdxjUTjSRxWu
at6kxqvnE2mpk/WxiWcqjU6al+gXgFLBHW75MZZMFUMqpv+Ls+vqjVRZt78IiRxeoaBpQke33fYL
ciTnzK+/iz5HOmO6ZaQrzWi2NLNdUFT4wgoxHFp6Sq0p2MRAD426UK1FlVbauY0cGnBOU0PouVMZ
DnvIPyqHYvKwAsGj76eV4/bRuyNBmVUy8DBwUvz97rDyyeuyxOLzM5uFCSWquqBsBKw7DceAe/n7
mFkbbLHUmIgX/FYuaSS6vObrDSQhe1DK/x7kllQtTxVEuwyqcfiedyiXiIlopuhL2hbkTcCRArrj
btNQWkNDRt8q2rdwihCaXv8e9mFWgIIJrFTmcSEM93smK5ptlCifC2WGu99yZnrMcZ4h7Togiffm
cplp86dos1a1eBhNyOggQucFRUhGWixfJqVCnuqj3k7RuxmHgmTiB5/wDiD4ai9x2zY9sy22KZSb
aRwiSEK5SFbjEXfKh1R3CMVxeXHHORah4f4M37xtXz37AhQEa4FAZFyMdkKoaKwADl3KEMBaVNjH
ka6BO10O9YnsLYZJ0gQFVLFVy1BWxYR6abvyHCcyEeEIBL3oHA2BZmBJCvvLShy2nOBrMQe9IYpR
x/xV6MSNL0GLQz6ufJZHN9u/s7OItdKYD3u5Q7YNay8wxgfCPnNICkz4N5o18SFUfR2d5lQa6CC5
4We3iVduuQeHGTSeIMcAoAygXoB8/V4YftY2HQtdFjc4cKWemc0Piodu4/pg4CpkrWD4oObwe7jF
OmS9rKuAuZocOrUl2qn5cwT93FoPOw3FymDYKs3aG97PMeh7CKDRSp91KZf0Zj/0yqaD9uN8heBf
4fB6l/N3obTh6+5Tezo79t1aP+g+OPo15jK3bem4UioA3WbaFdKFNrSRZrZwwxZWMBGPB0KPA9sa
VFN5uYBS6GbD+3OwA+8d9ehgtgKfiWyrTPVbmPn74MIrIdCDFDjwcihp/F4oHS37PI36id2JlOZB
o1nYjmlBPDic0UnqdNNgDdI30PgIhhEDSmoi9M4kZiRCdMgKup9cROj+RuBWKAFZvysermTAQ26Q
OqBElgFpn3BZJPgJElNcyRHyxMLs9GkujfpkeF3ZuPPNczcbgESgWoeWF6qxv2dDivMuGfuAduPn
JlfTUuvhO3UaHFSVniB9qHnQ6J208BDYwa74kfeMlpgsHoTe/T/yY0QHsCFBl4ABGU1YRGhUPIlj
1yI/bPhKn+s8dB0aQg50P4yEs1MafdRBbI/gWs2EjhLMRxS8UnGNa/lom0ng40LXCbHKHeCJ6tAb
yWr6dldD9ZabvtMYdXD2M0kssd4oOGKFnl5LDe7DU2VWH0FREaVxyGnNl/o/EQu0w7lwbITbRsP6
T8CJmOVXQMhWk48eJZ+i0MoK/DUELUNvduFKw+u+VIDxQelEgIzXvrMoo8Hg8DuhGGwwkX2Yxxai
RSFXTpWVm+JBnRoyGnOPCwTLuTCx2OhB3YwSzk0ekM19u9uHamxNaC57YHQrmg8Y8ouug46Ftguc
ofa3iqa6Wly8D5Fm4D4CCJTn56bPYrZxQHgDk2ap00oakxcqTJdGHyUyp2k+hnGzssfmV1rsMYyG
Ehn6bchslpEvTF/ifowjAU0YF829D2OACOX21KgHp1A1WtWyTQ8ZwHYVAD1fQvcDQ/5jVqIE1mwx
11RLtbVMj4kTiWaaf0GeTksC5Q0HecboJd9gRTU/waz1Ha0sp9uPvhsagAa4WQDPgNn+vZ5ntYgg
QAHXrQCnGBwGQvNQpiNipLVWq3dOryv76BC9JgeK14sn3+7f4aMLBQWm0T2reh22g9M5E+k4Ir+P
nDG6yV58gs0PGtsD2v8wc81B9cyhiR6QHBFHoE34NRdikMCpOWAb79QR2uHttjl1G4rwngYJ+QPo
MbKGqoy857TujYYqnlnrzJZy0o+YViN3eK1c6gvi1rAbUQsoy/+9Fh6kxpiLf+ZlUQSDajPo8GMq
oAiCRq9hfKPx9b1xdkD9A1C1MtiDQ+XXYIvv33gUrzQilnnyRcOYSTGE0cmjDaaobcFVIqKndQyo
WVoXrSQ8D3q+83vi/ATOiGegz/H7+9MhQmWFToSnGZNLa+A5iNpHaj0hUt8k6oxNUJ4t7Qw88Mo7
Pzi+fw28eOc+h2CGV7ARWA70JgJHXUFZHe6KIiBPfw91u5CWaxz6Z7P+14xBlxZZXRrDGrqU2gR2
CRLQ4LAvcJHzTL7ZKiRj1abR0lJNj+FuPEElJoNvkhrDtbNRKXA/6SvcyxXBFRgd4mCD2vMqfwle
gy/hM/gqL4KbK9sGN2+uBiYbawJMo3iN+vFpwnz7IREDXew0XlKHHtZ9agJ7q0v6kbLwYFVRcNz/
/arMTVN8+a4o2iKhhtP3vdpiI3oJOntcu2fOlN3+VIpaW7GscYxKQXMzfZaaTQnDoobEHyKUT14E
ktoRCIM7yNHqFWGPQavRJ5DVeMDvoCJCwlr14XiXErQ4ZJffzCYLMaXTCQGVk9Zq+FajoQFCGUqm
IWxjVcYAyrDo4I+rjj/QoxKMyWFwDICnR1ApTS3fzcysNcpBc1onmHQezxbgiDMb2ejM2fcAlCMJ
BClEFvBujzaQX4OtgSm9+Y58ro3WQGtUupSEeoNGIDS/r6gJ5ZHKudwb1RiJrVxAMZxOCEzFp/7A
7OAJP+6ZjXguKrXyVfYcwgrjOn41qiMyBEVhFT9QhBYS+JSRxh48IxsJCyOvD54MpwGas5RTBmr2
Fp59Q4Sfea9RryYNQnTqdjiJIPGn0KSVAKxXCJSxZSP7Ll+SlvwwBziBSl/opKhM6AziAWpLmQYz
HeT5/VEAhujv7/8g+wVa8Z/Pv9hVY810je9LkRs4vSXsvWP2xDilJdjFOTwKKJvkltci6/Ic9rUR
rfrSD1vppX1jfa20OLstYSfRWfLe26ep1jsj0KG6d03M0sgs1i4uMqOH+8Tq3MRiabWiTtwWx7G/
HxkdJvagtSorwiS3QsH9ggbaEJgiGAws04CgkoU4D+PY8ScFPsEszFlE2k4n2mBi1qQDuN+Nfg55
dP8tCZ8GoTPbQAQu7xMoPAnNxHY8tEYnQfiwdUTqk43gKFfCgQn1j6o5xoNIaAih4p4qpl00//sA
LNIcetissmUSmAVEOfFDHna3kLzEFRxBu1ISTmOGgtXIaQnM6Ths7Aw3tdKlWiv1RtrjIPO5kdDi
5GuVEm6mvIGloZxt0hi8Oj6MYDxT+KTxaN2nInQ6pi0XpMT3MxIGNfl7UTwKojhpVoQCWB9p2yKR
mspapBCJx07Pzl1o+MLqmWKX6UVIP6JQWrs5Hx3s/wwnLjIVdhSGtmFRVI4oThXrD3ZwcyrQEZjP
/V5E5iFi5rJZKdw+Xif/e8sl+6VnvFquM2QlfhgcyjbWR++lCk5ehs0u0Znm+cGxZdhLNWZ27tU7
r2KO0EWNJVqFjojrBem1DxKzyY9T7greuycMWptLeqhzDeVk06lq3z3WyVEH5bszLcdak+rsyFkZ
letdCC0M7yNhIC6V+kZChzrV+4bQwN83C9SeORR5o7Ik82RARGHfJ5tweCMd8xbn2baN3n2o7GeA
VUIrA4HeMQFtPKfSY4RjpysPkkBkKV/5UDd+293OAv6DhSwtdtfSYKCBB1jEQUzRjsIUrcYfvv5g
uB2wdHpAG53niqUR9KNecQiwyiNK4nTEgn5Za3Hx3XVXPkjsFI1RiOszY0cyCYbng7eN6O5JCcSP
MRWfcyV+kz0zlrZZ9sIlz+KAWhmDYz2GYyOMxhD3wv6phhNLqGVAwhQNEJKsXQ21GedbpZrUmP2U
EljpVJnGNgPa6PABTo2m2PT4pLT0w08npbBXFXQe9MBwjv4zN4uQAf34gEkZdrCVLtDjmjN6NCMH
Id4kaB4mJW3mQ/omNx6S8IbRKcqtOe+rjVtDzJvjIFwSEeIsHpkq4aWbMoOCKKc4XgM0sEUI7GeS
XnSfI8PghNi2iPdmxVU+ZnZtFul+i7AfZuY93HnQJdFT+EPyMMtRGg2EV5jVQGTLgIYFERJ61wuw
ihTjC4X+JFM3Dt9+/X14PCqgoRU8g2h4VOqRo/wOEIUO+s110LPuqLUwW0LjFUZDoONqayH3fcYJ
6gU8ZEFcg4AZyiqLgyOa/C7k4hH9L7y8dYVoM60hCYv17WDm2vehMGcGG20A4g0VM+2mxLgWit9w
sb82xfwQ4IJB7RS1SUle5EMU2uG0NBQQLACe1DWgwOKibm0A4rtHDnz6D/5NfYU4B+y5dNPMtF79
slcm/R4OOEsaiQpmA91nKPktlt9Uy2yt1JiKXL+iCTttn4ozZElUtAJzoukbPEgERsSno2njFmje
3vz5ilZx/ne1vsVTLBoUgTCwQSoMPGiUz1cXodyeQQUgMgb79PkJMB6j7c7nyAoNCJKtrbq7lGge
GzQgVDogIoV18XvZSf3UZLFUT/bcFVIgVEmpLRPqmTjBa0Ux2PDYccKuptEI6warCUfYqQcGEwom
E9JWWp5kpjHSRjEhNWlXXOjC1O+pHmuNhsSPl8vo3h1HLkLnbtrnLPA/hazC9m9ml4tJoPFTTwZa
n4Ji11YoS9M6G7OWIFR63kbbgO81FH/mKj4/tfZQNloiwf5j5EHW8tXRi/SwBU09ZuC5CkEBMSSK
v1fSn1yGFMGOl3MS1/scsE0fAUJI/UwirkSuJp4ikFB5luDPJYAAz76Migcv50ynPWQj0DcqYVA3
sBs2lDc9xTiQVbxUdGEEEJrIG8qg/GgzZldgQogwMZdCkTWmhBpZHH4iCbJ7LzElKXrhYQQkhuPB
oyGBMAU5bNZCvZXgyFspFgf/nARgCjoFzpUGy75OV26e+6Rz/rg4SgDyvG32xcflGfjFsk0D2bee
J0nxViMTES0YyOqBf4IJfBXC27kPtKZqN4kIVfYBTl2IkzrunUnNsOS0Gpeo3ENgNtJZNidDDWP7
TCLwoNJEDi5jw3Oyhh+7R0wunnoRW3thIXm00vFPSEpGKCTM1GLoD2sfOCC2UB3boEx1zVR9gHHB
Slx/YxUsjiVU74HTnE8ENOoXx1IVFGU4xCmwaxu4iTkIMn0F8Be4NmoDBbQfbJ46QM5kEkH/xAl3
cqInAalYtdiKZaRC+JKh3r1pj46pmKjUnq8M/KVsZV98Rlpfk7cpZcRu8MKTsFMlq0LAr0c7unDj
rQT5FWQAwIG1WjFqXE+QtqVneDTIcC8m3Qm9FATHNaShRhWya/i5ox3V8H/jcVPUZkDrzaQyMYHt
VH9ujIZVaXbjXVo7hwowTeAsJNdau3KE3HN+8bk4SDmhfok/71T/2HpkeojM8igwEHwp10j1bQC1
kVlHsVDfoSQFr5u1ssbNjefuQ8GkWwEZFszRJYMxVoKRp0qAZyBxjsbudQ8At2AnpHSDc3AGAfgT
EnwwGxg2FwCGfnB2JtoaUuYe8Te/Omy4ZiToLHu+uLMTui+yxCvBiI3HXYnshAneU/ZNpHSleE1L
qFR3L7JyhO6ZqED2SdS4sVYbeKfVdE1iIIpECok+7MlaLIapkKGtEZOyiXQxLZ9bsdL8vEdMiJp7
txLG33PLfj/6MggIYfHCT90MOgfBYi84e8g2yxvj7UM1wHNjrFcYApDd5Frr1iB3edLvoZc6UXw8
sXQupqwN7eO6OSVAr1b5kZ0m5JBuGO04IMOU0KSzV6F2vE6YxZEbLHm5F1U624bUygq+r0HOD4Qm
Ik2jmsNLtxX+T6/B89nQr0QAEVurIRAwIpRGabQrmWhnEaDxtPowN2p9wq+6dtzDBhZjLw67AEZf
BQ1ZDhuwuxkGIfAXKs8JajJR/46yPK7aIzvmWtspK7fDvRzIbWiU6sBAAYRgiUoKC2DEJz+dYElg
joiueXROg20Bt9JJ0TnqGkYXUIT1PDzV1GuaqaMII9ImMf4OQR6fH0AQ/PcxboHxP7MfRmyd5AKg
48/Xa7F9C+AZAkA1EFloBuxYspPNs7kWcj0I/OYXhnoE9BEAzr81Rf8ZNGbjLPd5DuiFSuV4XSwP
QXCJGyfroAyulb4VsteiJnlicxUiAFVuiVweWt5qIayVmLmnC5IbMFqDTCMxZO9SD4eKMSesGtB0
lJD0X2nlyq0mdJUW7WTKimzuWQ6KlZorc9en4gGowBGE4BU9DZpeXPFdx/RTzo+sGx3GXbcdyNyq
pLROQ1bttNvSqM8xIAZ/f7PHo6LUC5E5tKbBXfkdNbaN3LFCMrE4722GME5hwERML3bNyVrFI964
nr+PerwicOQz6wxkhiXevgHOhJuEgbaD8lo14YaOGwLSKpmoQc+B9/ZKnKqd0BGWirSBG9QUMNUq
Y80JbCqXH1yfQj+NnZEgEFOTI7Wv6qdoQvslQ821D0jaZ9rUP3PRWURJkx6vSRupMpilAptvE7jj
coBCrszgPEPLl4IEIpT9Qa+ERM0i0OhgDM0UIYMFmFh8fUkRCEb+pcDW56DZ2VfoPXOQz4vzzQgz
FETLf4//4P6cvUqADwH078bx+v0FIdsizi6jnhM4/k7wdZTqQdo4xbDiNupdbCpGbimoOB7jI2ZV
5qCnHvxMFhxPoe3NOVCINFm7nJwamaLt79ckfO6VbLCuWQamB7AmBMJjmR8qKF4pcYiiiZ8fPAl6
eWxslllq91N0Sy3yqlC7CT2zUn5Fuo6wtk4g+pIxWjoxBnIZgd1VcrByWD04rvFYszsgomq4LC0p
2WMCb5C082m3IR3hNVqXCX11EP5pa4CyOXa4WyD/G2nJgGxj1pf8Nh5stg6BAb3UeQ1HSDhnb4Qx
AqYGbb1V06wb9PVu0NuUgyPHgnPwe1VkaFH6Xt4NroBbUNiW6tez26knRHXCVtTfPA1Wysb5mSFf
b4gxwTsN1cJJdTQdSW1lBrymVXQ8UOAOjE7d+zpqWGpE0JDcTGZJvtG3ANCf2rEHRn1NNd0ZiQik
2vvLqCLPPeuQcjPOP5fXDBo1Dl4QThEvDOAW+A1B1Jw0+F2aszDqZwOGwBqt9tFZCvUxLLjb2y9R
kpIXKl5MURPigIHEJrxo2JX84l56ZF7WCJSBW+IBBF6GrXLdZ0oqR5ybpBraNXhRGdg1qJDKRmJ6
dr3vX9bIUff8QowJU1hs8xlSAVWo3x81LMuIGbPId2WXQacixzUh2LEr7JQcdk+V7bvTJtplu8yi
7Qq+ubkmvK6JgN0rLdweAugiVoZ0N9DXvx9C8oKaouUOgoAWtS933nO2j/bZWYFMpmclh/BUIO/Z
5Y0R2rmFTHrPfaBKK6JfOIMD4ot0otx2C3y2KZui2e9lw7O5dxzgHjo82z5Duw99EwsVwYwMm+qC
VjUOit0aduE+dsVc4lzESyDcv9sg0ViXYkjReEB5M/vFZgPamrsZe1PJh3Q6/X1KPzxuQBSWsFaw
LMGC/T1rrZdFfCpJw00GoYFFEnDyMAMScR/5yjOvXFiQG4Fm1zjl+e+hH+Q2HAOV+hkaBhkgZblS
IyWNWCYGLuUZElIguYWwatyqsEkESmNWzYX6w1kh8JFYicYfxIPzwPDRBlEHAu/8IiKOQ56m5A41
ucC5Xvf7p6cTaO1zRW4W1IIo8Zq20qNPeuPdQhaXB2NtUQPEFZRR2CGgfuTfIGkxHIKFWC9SG8ZC
TPb597Q+OmL+HWz++3/iziTOBLpkAPqW8x1MN8F2wIHOS8e/R3n88UBlmaNb1HmXKVY6pjk1JZhD
QortLBelQ2zO3m4p7ZS6UK6QNF2H+h1th2Rui6l2uXbQPbq+IBoBHz4gNFloc/1+USqk0iFpU9pG
f1vxIEY87VrcynBF69Byni3RQtZFdZHndnAMr8P3tqT1uVcTYJkDMYVT8bTKOnhQWuKAVP7fUy3W
FqBevcykvfB0RdzvznRcNyPAYFC7b+iLai+v08+rdtHglvf19xd5tMj+HXjx3cMsTwY2RYmwgnEX
573PVLPxFGY1gc76KqbzXl8Kpy0W8yzvxIsSQpXfsz9yYjbJQj8+EQB+pk2pSWAafkCXLzBkIpwg
ZKNZ9MdZ/oiv50ivNj/KFm2eQl/bzNx9aZsDt4EHgA+FSCi6LHoNFRzLvUiALdxkFFtl3yJ0qDVq
R+1ioA2mI9ZjaLIWr7Wbyfbfmpdww4OVPeiRyZssrSoHgHGo7XAJYAhVGjFZ+Sz32FK4sML3Gx8e
igBohywWRMiUYpCU1YgGgHwUzBZNiHCDHvauP6OVupJxP8pkkHbSs/A6YkdQP35/lj4cq7ZlKtaV
9jOVzSqf4ZNZgm7JqAKQrdHeI31syHvwMzgkcJ6iDmh8PZXX4QTQOJBxMYFFtAXDbaAamG29Rpq/
54lgOhjEJQCcIvyT6MV0yFEvTnEGgFTRQIg1BbKkojVGaVXwc+amvAdPP5/T4EqDB921wOEwMN1o
xUHnUBnn0Zos/bUU99GFgIeCXgNa60ALSouHUigp6gUcZy5rZQffHi8gEoKwBCH3fJNqDfwpfSf6
aTbBtwfYgD5uKfgDnvk1jvuDMhEmB1UDAWbkaFstVUXTvJ2ofoaqPV/foJa/PfjQqFPP2vmrVdew
VPftwPlLQIsEUDGgsuHe9XupQNpgSOoGsK1gW+5kIuncRlQviV6vwXvnwGsR8uPHQ04GgC1k9LdE
7J8bKZ71eFGWZG9BLzTISWMXdrWLiYJV9vch+KDiNL/U/8Za1EupLEQ3jsHyqnKGSMlxCgO9ETK9
Ey6lnBtjj6bCs5eVNkMDiZe0AIIqXU8o+WflQeYls3zpGeoOWDm0Ru5mN+1rge6jInK44aUej1i3
1XTKx+usk9C0OivqY330a2hMjQ7T0RpMANWVR3hQAIDazNxsgAgHoAGLs0AOfUGOfA7zjm5vbPY4
pGc0Z3kQzUJbC7/nH7Z8338HW9wHYguyGdXmKZrjGgClUrubip3YrhSV7xndWLTSfPXAbQGtxGX6
yPZhl0WlwLpiipeCJNEsFwZP72vzk29DYy2zebhJ8A1hBDljDnGv/94kgpSWadZhkwxGjGqPZ5QE
8qbwj13TI3sQzeBQhAQWXDEw4LJLKlZQMAYxcN4kHcEmMTJzgKPyWmv+UbzPI2DDEaxAYBSaur9f
yBdCjs7xRuDgd/v6CP0MXbA8tdsAE7cCYbxnjvGzAOSMA4CGPloYi2M184UuzRs+egp3gHuX0N08
VbEWX7yn5AUXkBFvw3YjaNL7GapE7gB8HQAZauKC7w2F/793g/JggQIdM6c4AuCUCFt+v/iYxcI4
YVGhBX5185PrQmHINpUDXFcU83p9e8uBikeIoJ5ijatVnPtbw1BUaG6xR/vtaT/77kn6pyNsHF79
VrRB9Xr00NFVgbFkP3cLASiG9Ahfq0ctNzCnI3H0zy6FJ651BoXiSyDPtjvlMAMzzyW0aj0dt8ja
a95vw9nbFaB33Gb4c7ENB/S1mbhsZxB4hzgoQKNh0AXQsf6ezWVUAwtZ6VaancGpCDaERfCdyR03
yUmbA1yRbSUjQ/3lE7veAvmNeCuVxIeDYSlhw9OQMAKV9feno0M25ekUg13BcnufEHFuX6gNZVXW
SlazjE5ur4XkCYXJWe4XZn+/R5IigRpT6BY9pSpQrtKV1ULUKZVr+56RLa/GqMcJenZq1jR/b9vu
n+NzHlictdNxFUsgct+27T93JMsWEBxpsm7X1KZHW2G+pcpr1jJqWzs0eqoSE2+EysyBAmCyLcdN
Rth6RIzrLeoxABqQtorUwDMK2BGI6OmIodmHP3SQaHGYaOVGAUyabWUYQiPiomAwWwoaQ4+EDy5e
/vRSA/rJyWdKgknB8NLzX8rR46sZYaBxkoewKzGmsFIzjiXI18Om07yqNhgg4cZim9GcOQHOlRSw
vWm3UrqnessrTGiw/L3qlj2V2yxhxSHjQ8x/rxnW4YshE8i7HRddOkJVxzY5i9xxrN946FmU0GHx
z179JheXNIQYDPdCeYMmC4c00oXmUhQbirlI8VHkdwJrsoD0Bt9R1ar87P7dnikBLlPCi8SVEOOC
AW+17yNLyC8N0OyJD6OU7yi/rLzR4o7+7xuhLgBJCNxqS24OOCpYcnLZ7aR6w6TGAPh6xnyUKDXV
F6SvPuPSgj3ydlQcG8jusGaeWINsAv0Ytd9MYPTFJSzeGuVFoQ4e6gpp+hYJrzF3iJuXcfgeS9S2
uJc+Wdso8zXxz3oF3APSgJDXAkwTnO87nZM6qPkqFZoM8l7Q9vX1T2gBoV76tTI98zGyHAZEObhI
ISKW7ppoIF+KTc3nsTOVMjAKPZQ7mE92hABIJzxHIqdmaXOIJ06jQTCJhLcWDRu5lrUqqfQ68DcQ
ONSVfleVZ0ZA8zcYgWAE02oKwdvtn4HAC6f0xwemX+yizdRtEUltGJrSQLMGjPwdIsbG32+Ee/bB
K/1HMgxHJ+yiFvcQL3phMIRN6nAobtOah5wDAsl2BZ1kvVW/4DmHP2bDAFuAxiR3rsioSQDwoxqu
9fgvd7//eEJBAZ7MWqzPv1MUwWtYe0FaLTMY9QMEL5AIWze3MoD8EiR9s7Qq8G6hNsdKu0wVNiiO
aMOJJ4XeEvZKGyOZ69+FKljgR3kqWi8OTUB6JR1sOFk1qNS5iDML8yEVkbKVjX0XtmM5gXcJKfDZ
nBzraTEpbKx4TJK1GVwkxWP+LluSWqtP36iPe+cmUXHyaMJ25UvchULLQReH/cQKXVY21HRgztOn
n23857BRW4tLjCoEIlwN4BRPb5CapoIxJAZV66JEKmf8ASuiekoLm//JcBvAykkyWzgE/dRgVyA6
DHTlCvx48RVFKqjy5RvVqTX6h8AZv9CIb75QcM43Heolkhb90Nvsg7NDfNATdR1DDe8+/9/V63Sq
r545nNrCbX5ERc0SK32aJg0MC6DSPYaU8NujAMjRExrUxUlLdOEVzrtm84y/93ltosDmINxP9847
4aePhiOr5vuYdN/ZJpqwCCA80bMOuFvUUb4qKaGJ95Kfm16tIY1z5Ndi92WlZjnfi3yEDYBoL6CZ
cgDmSimvvO+2seVZovaWHj0IQT3R1XYMHWhRFcWB+87WWsoPzixI6s8ERCBCocQ5V9D+uWPlPE4j
IDFG0IMaEBBduVcrAamDbEqDtcbfuIUKi6MLoyHQhP4UdFmWdKyY8kY+B/HSpUd43LTRRyaCswKl
oihr1bEpQE7iYiOKeDWqRQSZgZaDYc7TxyDbNy3cxCplU/a1HpeN2XM9tkCA3ciDLzMOmyJxFPoM
m169nspNn1Rq01li58pKABsqXg/YV2ocTTqNNGiPquxYbryGKJ6dsZeOL4wIHaGchvXOZmSMpt1x
WabxTEooStCpBCaMckWY8dShGda+gpUth8AsGnJSqDGQkDLoGwOQflz3JMjXZKLe2pAy0ec2oUED
eKVPyoQlfLkVokotpJZMIZwyMtpRwLoSYGAQf+aQpPF9WUvgusSlUFym4Y/Eym8s/cGxawtvWYCY
Fx4HSibY5yg6AU71+8N7bcIlLaKrpwa16llzLAV6gbOAWlgPjG+Fz7vv/s9gi2AVdIkErGqscmof
eRswqlr57GU2FP6jfsMAd0eCXANpjNVpWmNjtOaN+ISsYEz1EcUnWfNfKgokqD2t2DNIdTI75VRI
Jv7J4NThGZh8+LHh8jOFazMZwmBgXdTDO4rb5XsYv0y4MES7hEedwVafoCuxWB3ZaEvmcKZ7E8ZW
/I8UXQAfDMQTihEZyUwlMmmORMCQyjP5vUG5ujUaqAWNRGYdKjSr2AobHfwAGgiC6Q12WLnwyaE/
fZhMLjQy4Eu/G/SMRz17T5oPuHHOTgP5d4uPqqjidAhrqwx3meBuA1ptITf0nSB8lZxMOXKC69EG
dZpMb9qMAw43C8y8XtTSiIStBhxtp0Odg/b2g4WLzYg+aN8MEdEBT1FpaF/L4UlGh2/U4D1autDA
78FzqIdMU5JNmTtQ95hA0VNGTVes+ADAe38a6+2EagiFdjCWNo/bHu2CmLKZwik6V6C+g8gWYTYK
d98I3KE3nP3CZ+FkTvzDPVWBWfVb8aWmv4oJBPXZxEtAiXBudAwUmsrpNYs27G6iv+VAUb+GaKOw
NrftjMzJK9iXdr4pZ2TlOnsUWPy7ypeF8FCKQgVajIKDkNZME+4plGCyFdAg9PnFpTM4voYEVLTp
6otADSp4wdIrCmB1ZcS5hV8tQjg5U5NEm+prKsmGDFmNukKcPRbQRYHPYSvrTXjOpQSPn5IIDoAx
bTFZhcnj1JDmzmFRGd7w2g8Qvcsh8M/gpBnaDQKh13pgrQARWQJimhy+A/gdQ+/bhyFs5AOoeoRh
GvXBBoIWdwGEeRkKXUcapWk2ImM5WjGIeT+i+CXSX/n0Mk6VDp05ww+z12zWZhFR1wsjTWFSi0K2
BCLP9yh0z+B9qHnbkq5mvtscJMJAUoUI0jnMuC0lQZVePE5vnbEG0+yZY6wYxrRdyP6IU0kCBVqu
7fRa1RIZY0brJO9JqGoAdsMPLgWFhMfqCrKnBNTQDEIOK5/zQeQ7a8oitUYWinr+ok5TsPVEVyLO
rFqnzsVWQrDoozhxKBMDrpTG19/DPbqa0Uabc1AgBlCE+n1CTkpYyj7NJs7QbMZ8kwNOGuqYTOBK
/x7ojqo0n8VzC1QEAgKsHHo+q/+5hNs2AqA8GlPH51Hhot6qSSJesZEaywcGMa3ffOBOIH6kQqwN
kjtEagSV8ncMe6irUR3gBUn/9CB14l+KKXR7egRE/UUqgZZnv31BIYKA3aoyHuBNSARSUrIneILY
PnuI4iNiqFHiiNIfQ/iVZz9NWapNrdexVfRu7G29CT6t5TFhElJNyTaAtk4yvE2YEWxcb5K0WTtz
FRVzB124TQroKBAGnOUq75vw4ySMUMg6iokVOf9H2Hntxo01W/iJCDCHW8bOQVm6IWRLZs6pyaf/
P/pcnBmNYUHAjGxL3c20d9WqFZYhiMRtBsrYeWm/6d7yw5Bty/yhpTFBt1H7KoGjWgCYHXkUmAuq
LoGG5j4X7+bUEzM/6rat4S5lIJWuDMF88vHYkniKSYLuHpfj4hjDO4Fsu5uwsaYHZVtRNtAE7Vsd
wOGYKBukdMnl75eeiRzX9uvWqOO0DyrNxF/+SrPrpHawmkJNrrEZlPXDnidoJt0Cx8fGESljNa+V
XPKZdRHvNYZDDvxyjLVsNqrFfDRv51G9K6IW/4FjClt+Qtm8DVW/fqC6jj+yxZuzTUTSHNwy5BrY
tKquipHJCki7se6Q51hbOyThi7mxVE4tI2PfXCA8vTbVpUq32fyWhue5DBpj35QBVXXaHefsPhGP
SfORGfuuCnQDrvspY7b+awl3RnMtm4c5vx8XoiXvROs0G06m7Sv9RWmPerbVwxO+l3N/SKzTzQiU
8KiuYmNPDk9FfYqWc1R9huElRian81t7ZQg6wYPkbwi7Qtr2Y9CqT63sGtRUMW2p3WE5Jdpm67Qv
Vu7QfFA7otmj/+hbbETcZsGW1um0fR9ReTgqyd8NXpc2/qJCj8OqtAWWSdiy8bua19/nTCoYYH52
R5kTWjoGgo3B13Bt2LMBW5hJDe5culQui0q4tjfdhTv+gAwewfVrqWJMZIfmqZQ5xXec0EHZJRKV
g881QKIu9IFceEpzRDIbSkeCbePwMWTOZv2oe686pT+7fGcljxS407wNP4XqPPabVvcKww+lLW+o
Zve9sW1aH4F62ZxD013vjM5tUHP3AGOUTc4guRU2tqnXEA8eeUu6QViIOLWXMQ5zVCLAn9f7RnRo
yZpiU8UvJQiacrWSu6IIZN2tlUM777t3NdtUeGYoQcPqZHhZfkUZbQh8MBEpEfVieEwEb3yRVud+
VDytsEvEDaG9an1hP1NGVI/QfR2h3ZaYW8aO3Po3y1aZwv6KcT7VfJSXJMpKH/LJEvegDnm864wd
DoSReCj0s5w9aMkFNmZ+2y3VI/YCirnq9GdqelsUt11zMsxtgv5XCG7Kfcmx9aMXVdui3grpHg2q
9aqgs4l809po1qGsfUHyb6krvikvCDZRCReIqrt3WT4m0kZrjyK0sNuxFH2ZMCgsUlWChNekUOgp
sZ8tFF68qq0qmw7aOnRjBPC5c2u2ril6UnKq8mM7uJQWauvifTbmiKqnrdg+R+pWVwOKXNC1SfYM
4U6sduLtZ9efSgq42O9iKlQ/ZzQPQYX7sgvGh/Jjpq+mO2aTRvCvbm71RqCXZjeSvIUUHGWbxCkM
so2BvAtDAahkz+INeeU+inbZuOnANdVgUk8qS1u1GcP1Lh6Ts5j+BFuThL1YH4zyRY83A5927t+k
7hkmdm9drfyBCOau+Dk3wKN3xDPgXHiLfyzyRYn2cuJo5gadpuWn6vvS7Uf13EwbqeTe6veElsYt
NnF04z4fT5rwuPXj7KEcTv14UQRnSHZ1F6gKYdMo3pDB0R458bib7kxsGbEAXk1yt7q016MN6Qxz
7VvTr8zyYiNIBdcXEl9C1Za5ura2ETLlu81faPSJ/JDUP3NNu3xdsRq6LcvNi6D7WUyUxm+xdFWb
TWldEs2pMvoFbykCdFfqtI/l69SyRO3CdtOJl4qGczmp8kHPsSfZTuZWrF6N+kksz7N8GFh7JbdO
tmHrLehO0h1uDxHGMeVpLl4X6cEqPjLVi8xAUn2+icsgvpvY5h1eV2xdK3cz1F6DM+P+wpKReJbl
pomfPbLWiNATKrfL9kvmiIjWGu9GEksdZBbO1p48BGHsTdgYhDx19Wsz3+fyLi+DHlcq7FDtFttv
laLfiCYUyaIt4tVX8P+x/tlC9Ol5LPXqmlQPN/21FN9Njc1cCKTmnpuo0x3eLlN8TiSywcFyQt0Z
om2VnaLMy01/Bh37yFtfzzFJdaVsh+e2Qf4zMgLh2TBeDHx0oL+w1opogleqjVluW/Uk9Ocieyj0
46C4kkwgu5Pp3jT5Y3syoz11dZnAIHyMzNAWkm0msJjoq8XcMWyvieLBMo9+Gg3H4rXxdcJCut9L
xY/Kuk7Ca1MeSXSwp/5ZXm0pmkPcHlSy5JRjE52acIsWqyl8sfem3uObsvR4Oju8KXVPw5+/90oW
sdlrBB8NmLmhqBErdN8eomVlcqzaR0GkhR7nfkB78HNEjwBFGHGZFijjJlLPmbqZwle5JCz5Cr18
fhpEnJ3OAtkhDZU8hVm8lZgW9MJ9on0aOm6Mk2VrZs2e/TbTA4z1UyUf+u7u1p1uPKQU6TKg99k0
3k3rGBG0rEaeYLjNaj5vYw6ciG6cByEb1mLTzokimWJ+ne6XeKeQsY7IXLmX6vcpfAjVjaXd9+O5
MI55c5cYQX81mONggqt5nRVM4Zl7aa2OEsfA6qXwZ8lN2Fm4U/BAmW053FkqTvCnNjkW2XsLHwbG
MY9UH6Qp8hUn7uzkA/PmnKKFjgNz2dIlbY1zUERvKoqa+Ko1p2GrxS9GsZMAW2ZIqca+sH4ona/g
MUdxt2x6dubQ5nPhhxU+i72jvA8QveVduJ9MWxx9dPnj5FHGIEG9hZu5/Iaa8Z8J7Vp4YkH3e2II
h+vrvAvAvZ9HQS0fwCUO1ss5/Xh41mJ4alsIs8DI0Rbaa5CfRHygazezuerfNTp/Kgr/+RG+oIJ9
qy/SEPIRNFxl3iAq2+Kl9l6x4PRCZ9580+j8R5Xw9Yi/DEgXpawILtfLB8OuH+C+vIIH+S03k4er
C9nlmAg5nrDOM7CweWqdfboVfCJgCU4Z7Drojykyv78Xxl/nm+sw5V9X4Qs+JalTVcm3IgMdYOjY
7/oBTqM7tW+jDuXpZZF3VkYzEHzbePyH3vD7nXUGxcxWoah95UzX05LBR+rKh9UPqLFB57zRYTWx
vyPm/HZb/nftDy0NJhzEdBo85i7/7vvqMq1VNTGzQ6nqtrU+w1XkS1Jjy/K1RbZKy1kx2RTkt0Qz
HdqhbZ2oD+UzI1mbXjTvKSuyTxmribyYNtHq+Elz1gjYyFcL3k6syvN31+UPkAoBnjgzMOti8mNZ
Xy4MGbcZo8hluTY4WB+q91DZSfG+ZskVC8OhSFWrU6df5Qngh6KkoOWo/A6hiHq0PqQYK4zxdbJc
qGSmbVG//GhXe7VHqeu94lFQzlN1Z847sO+ytLtgae+n4QyUIhnInnctYbNzb0vp/S3ZqlNguhED
o2xfa+CqDz09Qv9DU4P5p+Rk8X624BsMoltB/nwXQ0z0nRvtR+e2hdti/QPiE9rvUBHpqJyGhvC2
aXeJ4k4gGAgiJ3u5B0fMGHFvROjJykYvN+0Vo47iXEY+svgqdDPTXwFEtxNtrTvruosKDeMtFeni
7cD8+e+PxW/A6ustI+FPupqH4z38VQmT110ho5MKjynmHEq2lLbR3jbSfB/1lVMVoI/jG4CApF2z
UdssfHKzufklCzjpSySUuA27XAX8pw29f8uWbz4faVr/6WeRPKgM6wlmg9j59QPWty7LYi0JD3l6
KLpiq+caHUVM1tbwENaS14bkiVD058OPpYRdWk6nuhgdI+1cuYo2bSvZ4k0AIX+SzMe8ivedSJ1H
WInTcLurtJLTpAdGUe1uN8yqKqEJFjGjTf2pa60raPdKorKnhUdNzM9lLgSY6zVVvxcgYFVq+LMr
se9SsoNggEJrnTOBysb9zR8j0771uWvV0n6ORvy2wMkyMIR0OrbFz26ghGD+aRqOsJyy6XAz0ru4
APsXNSfSBjfvQfkJb8jSl97wtdQIxixzGvrHPim9XECwxcABUDWCWmfdYrsyo0uWe40WXdSsd9Am
b2QsYZqaOnQSDbsCeYr1gN7erSY06rFmR1lv16HTPjAZaz/Iz00FR+PbH0lKe+a1LIztNmVL7dH0
jEQ84ekku+ICu7YC2VQiV64fqvDYq5PbT089A/Pbm9rhh0ARrcdOu8r6otM0Snbb4lcTnUMSXebC
3ArauEuXbmdZGEc4WtJv5o4ZylDn2K+FKPUQ0piTW6TpRcxkzzTOaP23xSg/G6Ub0oJLWrttqbSk
5uZOKZj6Op/GpAqbsw7zSxOuFXUqS6FStH6afNahGHDO51F1Mg40EitnUqgGgSv0/DCB+rRi4Sdl
c5r76Q6PXVvqhzshWR5qqotRzLy1FZz9QtE2+mjhXR8oKLqWWTkoVs0Yc7pXsnwjTa0bmo9hc45K
SvgO3DuRvnsm1HVo+vWh/ccz8VVUpuVqM1eKlVwN6cBow7BHmHMCtSX9nRf9sFpP+FkUXskdcLGw
GfJj+NrWMwpQW7XuTee2XNbGXrBnFbama+GNqj5bsZPhG9c7SaAom8zBk6naZvVj3j5n9LykuuCL
14AV7nI9AEks3BkqGdV26tbRoVXd2PBG5VS1vtRtrJZonJ04buuYWBAvTNxecurh0lWO0QT6ZXhr
ZQ/3TBwNVGyln/pnQ3UYecvqb59t5bG8vQ2jd+O3BdTiDlZAQ7db3sGTReFoggG4BlZkxIXWICHe
7VG7zOrnUh2E1cnKrS6i385OfifFR6XGD4n0LL/4wUG+zTqf5izyyyeoKGwloRoU3G0cugNlYRgC
UwXnJlBmo+E/p3gklsrXtHLGa2rue83l/jbNLa4Za5l8e2xLlmzbeAoFJ/9OpvR7fvn1QsMvhyZF
9WJRQPx7Q++KMAvbNs8PVZ/4Uzi5YUqQDyBcqn8aCq7+OKiwxePMJiifUUYNX/5SrM9awTBUK1yy
GeySAI4o4fuJcQSTcw2SR1Hpd4lSumrevtwUBQSaSXD5Vt1qbGMxt5vthoB5o2XiiR97NV3a7D7u
B4eHmAfvmjf5sY+13TIM+OLPD718c6RQ9tlIXEJGrA75MuYoA8Vmajh6E29uDQMczEaqqXCn4i2M
Z89srr30ppvjU9Y+CNlGlz6tpj/IYbXJgKOl9lKF43ac+EjoP+tMdwG1bY39/u874B8YCrgn/eMc
fymatLxfjHikPKsP886yz+C/XrFdvPtvquI/Vmf/fKMvVfFsjeIctcpwyEawsJmp7Y0VV5beBVFl
M4KjaQ2OfuvtMT7dlsOEdVpSrKRlZyqrXQ5h8yYojmJ6tfWZUZuZwmLLI8uf9ojVCWvl2VTe/n5y
/lQekEaACyisWQMq0jpB+cckwSinsWLk1R7l+Y07ZGKcXxdXtGvRQrimH92uLblY6kfbH8Jznn0q
yef83EwUN8abkmNy8vj3D/QfyTpeLsitkUKt3Fr0Hl9OotWx2uox5EHs4FyBcDF0KOdV1nazR2f2
S5xvHGxEv5lu6/I3K+767/84D3qLcB976eR667YZTWgWiLddLLqgC/GurHfL4lapp9omWKN67qud
zMxrehZmJxucaAiy0cvxXDpXvcsKq84nnq0qfcsZd6roYeNoI44uLqq4M+7N5y7dGD+jZ0B17NpH
b5CuUeJjg1kNp1E8xfg1Bfmh+wFZ8IOFqZCcpvHmq+AyJgUKKb6LRPvD6IQaDC8dOL2MTiT9yyOi
RMNiluocXxXhrdfxgs19ffGmzCvnQ5cG5kcm2ABihogt3b4tjqHpWVrAyg7AhOP8jbgX2dHxRq4A
xp3wNSQKKfYVy51BihWMjx1a8ir1c1ZXEbd2N218QBVd8zJrV7WBRoAa82Ci2CL8crzbvAOKaNNg
Gp9i1vXsOxLL2nL8Z9lFZcukjngx+evxxoo2ZwImboeocWoKlUZ3cPaCN/I2Tvhh3ojGgsrBrT5e
675mEnQkZkWo/b76MWSaW3430PtDC8kahZ39b0Yw3K0vd31cSmIpTjTUnWfZVC8Qyyb/caZb/vvj
9fvx+e+R//8bfWnGNDFKpWFR1AMiajbdEmwrsU2pugzWL3NFDkU7ZFyR3Ol5G5hMNpKB7qnmflaH
zQL/9RaPdrOT2iyQ6YEq8SVPH0jA3q3uA53+kMbjnQB/ZRmNbYd582LcL6JbM0UILSjhhBUMce/r
Zr/tZwWH4zxQFsbey/2UHuIb9vj9zko/jejjVn9IMOXiD5ElMpeORreXZzJ+tNP8kshszJkvV1Tg
6Q2kiZuro6cNljA/S8ZTHpMYSrTJzNIlvY/QMNhiPLN8AsVqSaylUdPM0luW2ZuidCPhpvD30/wf
LRSr2L+u55dRcDNEfTEkXE9c82an3dbb3pX8ggkblPcMk17jaOO/i0Ieyu09g0ZMvr/5CH/qq1TW
UiQrGBxjyfHvFa2cDaOpx3G5tD8ZBkfP5U/pXtyxpHuxr25Dv6PXFu3uVT8b1+HB3Lf+3z/A73H3
l1tN4jwoKxUcQuLXeWzb1vpyG7viEGK3222bMQPAg5kpmvtRuI4JAL6R2xkL5cjmr0WwFvLQwwck
bYZAnx5MzL5vleqTMVNBgRpQP2h4peu32dYn6/cvJ+YDZOtIfUw6BN7x05TtmpQxHY0fSjhBDnFo
QtdavvWG6kc40qEDJ07LXj8LZElfNC5Fkds9nrbj7W7pLuaCYVgMpTDBBRfgwrYW7rnsMYoeSxlG
zcdgfmgqkxpF9UWmBBomM2GJyg46i9FLmzG7eaG2NSAq9Yn13bL1h00KXxVLNVY8BfHFl7tKz2V1
GHqlfBgx5iOS0hZYKXLbCuDLtGQ+l9/cxn/qQyRoJ0jBUNFrCL3/fQ/NobFASisiUP+fjNyknwLw
PUDRL2GTQVQavdgju8ii+35Z/Pwj5ETgKmgdGLsUqh2lexl2JAuHYLnNLTC3eeEZNy7qCdqbU+6E
3pWpy8kwBsqaISVF8DPd0fS01BMw0E82f78l/1QKStyIK3sNIR3GKf8+nq7O8yqamxJlAqIEHkaq
fvu5cvEO+mahRQP4hz0G/3hy5NZ8dIxI/v1e83wTYC7L0TVdnVLhEOF0ukz36rJFSpopVxrkcKdE
gTTCm9LvRjxDNp0/Dzh/HxsVW25Vt2eTNdguvLes2A3Ssar28rJpw+PY4kPuQ09TkkflpU6MfaS+
Mp/hsbhFjxKVUufewt+lZfwL2lBzGBuMoi/6uyScTYZtic8WbXT3luzJtQ+VX8iOOQ54k+bgt9hZ
vybD0yufcfAk+/1OInig85oDE5Zp18VPBrbdcDuCPBh+6NVu3lANavWdMh5DYa+kPA7soj8H7UnJ
dyt0VnhC/RTex4gjnsJNjs8j8RlZHYzLYdyPNlFf0JXqTw7/Yr5mqdtmm4EzA0t/pH9vLpXmXapt
b+N9aFmb3OTC1UF1TJ8nN0Zgir2T3ddMdtUMB8knayAGQe/wn/wcDHQMHtb2IwMXJq5yHSyrIc13
l/s3xvtlsUN6gEIRVS563K8mXSNmxXoU9+mVMbh2Vsh4eIg/GOfPi0PoDn9mID72q9s5uCeD5BX9
uwXCg34qgM3rFfnsc2f6VV864MO3SCNCxdNVl0lmFDna9Kmhy+M2Ve2l44wEsekbJ3rGhCkTRPTJ
KUOnmDAFBpa0i5flLv0F9YpRTXtXfOC9MWynA9O1xm+PNRPbzkkzhsF+tLi8OX1ynLnl25J7qE8U
EFckWW/lG4UQjA+T8WDpQJn45mH8w9yETRJgkiR58jzxH/j3EyKOndEKvQEf0BYh8QtnzY63GTXP
ypAfbIacECSYXSK8tuwfxQYO5A4L3LMR2hIuF2C9duwu+xglOqxwO9rerv3K2t8m19SP3Z9KcNuV
v3DCtG/Osrvx/+W3SY3s2wKx06b9vDjZ9hI8XwDoWAgs76fgFMi9Yn778tg6FGC/1nyTyXbeD6Z9
uh+A9GFX7Jn42TVWOssZX9ATIUxOzgfWLqZjXFK+/xXD9Kf09Vtn/f1vXRv+y8Vdz5wGWqrgHQEz
+t9nzsgIaK860v/M8gReY/JIR/GuL7ZglRFD3nArzMiUvk37+WPd/I/3/VI9dnNY60MxpFfoMPXF
8pvr8EmAAfOH+wEk/Wm1AzD3+ZUI5+yH9vD3GwZDkz8sqf887C/7X1bEujhKZnlYoxmwAPQGJrJ2
/EAJyyD4YfJkp95Gd/GDHphXCGle71ZIIFYBR+YxkNtILorah2KjuAu9pd+g/pBwUCrvqRJSP7pW
AWv1BkzKo1fhC3+Re+OZaIeGRjT3S5883bfq2t5bz+hFrrBraU9p0HidBjwt5RUT/gZkzmdu7UlY
T8ncw+l2FanMEHXWj9jZdz+fVZt7jTkpd0lLpCliyM/bvoKKlrqYgHjpmVdEahx5WOc/PhD+6BHT
7g5X1Wtfoa55Kn/GWmvZZpuytrFgRFmrP6WvHUYN4zbcQaCZ36PN9N5vw18LO8PvP+QfmDgqsNb5
OuNasKZZwHjmHC301xWkbg7QwXubR66xfzzAroDmjeMBB74meq3/nvqr7aJwqoLbpghijCpMV76s
lGem4fb6rLFGBZ0LRO9ZdxC2f78mbKrfJypzfma8aOo2wfqycMgpYMbfOpyUFyJHcIv5+iVDZI3M
mi/QEiwWhCu4IT+1fhzDu9kPxPAeDlKgBBeqIN53fRGCTBjPsFo6QC+cVJNTS/iYY5JVDd7OSZZY
A6IHCj6+X5z4bl0bdFv2mfQw1rGfn+E1863JS60/hBrqJPqDO/HLF5RPXJAbx2eubqkia1TEg39/
yk81v/Wu++uvYvp6J6H1WW0oc4fA6NQeNiZBGuRk/0LegtGp5oBku8XHQjgahrEXNIX8fY3wKzuX
FCL5EUt0N2YV/GVciE10NFbobQjLvto3+8EGB2aJMT3BFdzsHF/jK63Qj5LqL3SMDzpz3pggF3b5
y7QX3MjHbiEC+baz87xf32ZdmjRkSkEQvDJfcXjz4PH1dQ3VXY//fdgyyCDYuPz9s6+H584/vL+L
9q+PVUw1AkdD+kVKpdipkzrxEZQ4sDhe6/L7g3vo4t331RtMCbD35xWBPVgH17O1noaao8NGGY1r
avNjr+szIEObTG19Q4Q5F2z1Esu2WlDaj7vT6XX38dT7H1RQdkzBKf6AS+gj+rhmvEzuVb+nzdhD
oriq+ToEd5fSfl//wPiZ9yfOk/dqj5lb+LAXGE0zgOFLdt/XH3leP+krdFnbfL6HIeGuPwPHZgvr
ntOQnde/wRyS11lfKeJA64Bo8j09m6Oh1V13q5AvxV4+4K+cDCwZIj+6L4/CZT1mw/1u61TX9f0/
1QY6bErydfn/qvRSp3JU+rBAysBZYTzDaG8Z1eOYhvveuKEJubk6sdO1+QkR0Zz99sZ+RSxLw4Bz
NLhu0xv0Yogs7qJ5FtWQEnutGBIAtEKNToQpR7NKIRbQtuyaIyZqx89nM69QIeReObklwgupuC8m
RoMIunBDrOi34VQ2sIIWIztNP0CDLdg0f98DZEP9w6H/s639svVJVj/jSmEsl/BRyPz+hSK4ewIY
SO6yd/NoHSiklAHag/SzfRE+sh8zrUayT36YuCnYJrfqEbvUhwoWtGVzPPNVu6cDfBH2yVnfx3tz
Iz5r23gb6fbaGL6Orwljk1/5FrlayJ3Mu7E2sF4AspMwCLW2cCzcgQY7ZyIDz8pmOYa8Vn+EgNkj
MTd2D01mXP+uW8B7yVXHftgz4fuD9CAXm+1ctmVue8rEB0rEah89pUjTZi/jFX7iMCkpv9OHqHkW
FMM2mgAjsafOnu7wXbN+jFC2LB++3Yy7qQN6B3VvEOz0RyHtB55iVirES5yWxR5x57Wg/ATAcSPH
MXtdZS8rB410Ndif4W45tdRcBe0z+X0p4yQeKW85SScRS+/BNy/mASLO+CuC8Mozp+G4igTLyY5T
7XefRLladwNGnKQVUccHDbOdrap4RRTML0wusIFzyxRCTLJtCIi669+tXXcpr+2jQrUUOhz7OdzL
OG6/Z/7EQOmN8czikC9dfRBus7+dedD2+KKXOIFck/vWj56ky80b6CxtKXIMGGf3zXk6V9v0lGwZ
YvM20lU6GQDW1P29XcxB+CBfpDfzYLpslFfiRgJ9G23Ne+kN+mKAkqU651cLpY0tV2Q4wScK2WMa
WzRpU+zVSU5z8UT5TH6KZOXw04TdR4RRvGmfvZPuh/vwrnueIfsA/n/GRyjUhvZNChDWo988Bl8q
saSdBcvM8unYI7SYXMQpp14ut/I0HaRsPoTM2XSGrmV22zRiS6AXZErzFM2ZAVek3s15hl06LpBC
6SVVc1aHaMcwXMJyH0ZCzlQotgYfIfBTppsXUhF9vPMOpoEwvQexyirVuc1PxgALJSmeF+kujkZW
lRdMprbqUF/EynjsgXIsSGpZCE6yMn3z/lImoSO2oatCySfpeaBLyxjOtYMj64g0F2zYlfQukeag
GVhzk8FtmUpWmvCohI9y0CQ4K6mH0tz1FibrzSaJKFoEWHlh6RAzsJdyEqlC6qhBWdFNEo4LkKUX
cTip9c2uyVUZSWmRSamoFVdmT5SHFzrVqRpglp5i81oyYWeIg3cpZDQjccf4QbLg9PQ3z5gQvRda
YNWYiZpoXOosGKfD0F3niluVK25WL8T92KoquXi57tQRLnBFCzA2zsgseSx2YhtAE0wIQBA59OLX
CGExAw4gM+WAqteNbtJWNz9SUeAyxegT3Gg0jlGGYZOJn2ZOU9uknjR8tsToyMnBqHJHRTOWy5Yj
YQ9bwBUo8r0WnlkSSmJR80pw5lmHZgPuB1OlCR8N6xBZmA/j26jwCQdt147qvlReFp7Yuan82+xF
K5clFXy5e8mMjxR/1xChbIs+PJrVwKgOY7LR+rvBLxnPL30fiIRMicKvahmdnusxmgQmN5VbscUU
QQjuI0EcVpO90h1MvbOF8UfUtyhR2Gq5dEaPbAqct5N/zu3znCA2EJtNoT6aRbUnfwRCDWnIkoHb
7xvQMzhH5pQ449QYh+iiQxy8P2pscRxf/ZTJQCbES5ipLzdPUdbZ2nwvyi+6rjjc9z4cKgY0iD8M
xVNFMNiRvbu795eG0paU6UWKNroK8xj7ggkt06wYxwZHgAHp9tDu6pJds69AcbAdN3QbFuuEaWde
1NcU7FHiqRLhyE90+LlhbdYLJXTvYfomGnSqgBuGsQe06ItTds6xoK/ql2jEqyt9vi0bE7LpDNGx
OBpy4hU5VOB6u7Cdm+3VAI2vjHYjDYCLBtFlhymhukGN9fc9Vl2Rqa/VxT+32C9tlibF1tKlcAgU
yU4rm7etKSEwdoXFN9jIukUnOem7EffYal3ygfqqI5U5rgs/yuflFD8l2yWIVb/81Ugu1KHbtfMZ
PZv3GUVWTA4IIyBv+mGNwLM2bNl0+oaS+R9b4hV/x6EHz3BcQBGsfqkSFtythEzqQUr9yVvQm1e/
Stxv78IAMMNyuoiGAPOThnIv9IRvkG/pD30qZqDQERlfwrz66nc0TLPRFtFoXeddvs1QwE3ejFb6
5r+jy5ChtNukDFLSf/79wkl/gPzl1WUcqdvqLGN9kYVlcxSXw82QD+iySDC5mVczeYL3pwieCYiR
ooj/+zv+6VZBCw7zFBMpbBh+j1X/MTaNhkFTxkUtDjHZFuJkMhprd91N2EnV6wxPucxFFCCfUYoZ
Uxd0+buWgr4ngYyKt4bKhO4CuOlmEVQXZMI6b4NfkMe63YMO5w08DW9BT/S0MDYUehgk2ouCAsnA
sALfiWianRSEsEnFHTyRlfg5jPXrIJn+N3Wn9odLKiuqplo6Qe2gLl9ObVcm5I9VuXIQ5LVpRvjb
SahwnxNAVpYRrNEOZnsp5LOVn4fi0hvnnB4vC3g8sMVFq4xCPHQlIj80ZXvTd9oAwnsL9J7oAmMH
dE9noXi67BWDLQIopa/EYZgkFWbrTLS9OV15xEdFeKrwF8DVW78foFroxm5NC5GcOHuyyOK9/v3y
/gkvlzHUsUxGDsxJ5S+PEatNcpvHSD7UWbIVySSN3sLhmBISOFjc2Ie++AnLdfrmPv5PaOf6Xv98
2y/FDVFxUxkW6niQc29iCK4O70p8mjl5LDYwWZuncYoQvPzqu101W46qBKn1mCyMgR47fAfbzCEa
pmb8o91+LVmNC81VIjIpIhjplMNjHMMyMJKncggIlRs1mnoYkJXHfxk2acvoRt2vCKxV6wrXSFoM
vWHKjalDWJYdr4JeefIa6zCVVPQIRrg/5zehfSQAg3GSq1DpRijDpE+UkmKvO2KMeId3GVXMIss3
c6ATg1jYbGpDheN/NefD3O5pBAoZMQeNhppv4tsRn3xbul2/5+T+x+7z/06wjoGDjrOY/hWtnrVW
VJdaVw83Avt6GG7IdCjDBs2R0bpp2i9R65/6maAndtcZjWk3HJZ+PyFhitHOVmW1HZkhFCZzHdhn
4c16Sle55EB7Mrs1srtYEAI8Emw9VjgRACqQrsK16JPzvay85BUob5b6eJh74fj099v29zr3ZQMD
i8dsDpQUeNlY52j/WJX0Km1qAoTzgygeo+7xlqBOGt5vRuczI6QBZELRcLhRwU6gvmUzQhlE9/Oy
eElpkqZ389cpIoLaOiTYiGFivHyiJGXtRcrCBJPWqd3yz4KmkWUY/I+wM+1KXOu69i/KGOkTvgJp
DSAqdl8y1FJC6BLS8+vfa+F9xlNl+ZaHY6kYspOd3axmzrnMup6e+l64VhmeuE5/pawRrZlNDPWD
kVnXy1E+TM64e401zHv1LJVcXTcNRpnOqjhMtxaxuP2Lca7npk0CQHlPR/g9NWdp6qQ1iqjK32wu
24l0+zRpYeAzjkBpUJEv/3U7LmBvDS0yRTC+jbpORucZD3lc7d2Z3fO9RpAnsHVc/g2C8dmJgr7H
uGy5u93Ic9TB25yNh3YYPMXSPazhwEDLv6Iw6L+fjPGNaWGRGEdNEVF1Ey2iP5+Mqnd11xlDl5yS
vTtFRgFSmP2O0DnyKaanf5Tv8N3QxiFYG7WhE25iMzICiuLuI40OpN/PXgNr9aX6dYi71y0Mtk1Q
/CSR9XfZYCaIpSIgqNkgpk1QGX9e5y4danM4UkDB8p3dwhUeB1zXw7J87kfL9fphKF/4t+lDkDDu
cNcEpx1EmTkEKIMCTumyKm9Uw9/svBq+2pYdY6WvTg4yVFPNDtLCt3DY+ye7fGFNVZ6g5wFXVcyX
snyhjgm8qX3+q97dKQ7lIPFvJi5aFlvYXMNY0TyrfECGJDvdatXVAL9RfymPL4dXM5+esXZA6wjI
c3pKr04Ii0n9xKkbOWawRQAWPFUVp7+OxsOmniI50CQwdKCBl1PVClviGfu53YHInG5ttuOpfuVk
m/F5iDsXwMW4t6a/yleIDSElJ4N1c2sX0zN3LA7i+LwJAV80RL3QqN8F3QI/xz5OCdHGR5BASV1K
mmn/oI/NW4q3h8pwV1kveon9C8MxPDy3gEV0/7hOAANVx2hQrmwzcs0IbOfx1VVf97ulct0fJ5v6
ynASC/ULawGBCzlgMpktdTepPI03DiAp82mpIERnx+l8SK9G5hQcpcvyDfwbO+P00BHKhis4JGdz
yjvO4cYqSDhZASoTR+/fY/6iPvZlNcIgQ2hNgnUGGph/jqWjWdSWXu/tRNlV7FPLvE0xB180K4HG
PdFbaFCHeWMcIFsTGJnvsuC8Ttpxmrmvg04B7rS/HnBTbLRiqgZsbY7UiEFMN70WEOfW7PDBoX/i
6W7hZBsdNeyyDwe3wNnel0SrHMohDe99u1CPMAZTIlWIjejdowEnT9/OCJHtKMbbHbxUJ6CREs87
nHEwjnfHbIQ0AMUkcOpGANT+3S/fWcl/9Iv9Z79sasVxRJNw1nTPrnOrot1SneMmvx9ViFyCGsuI
rhkIPB2p1lbcokRG0vLVAkvw7wvRdXFovj4hEvjuxVsA+i129W/7RbdNd32/PmrJvkCzYbXGLyjV
w9RhrT8QV8OkwNOcCpTEHtD8AvdkaBAVKb1lqsF650yMnLzMdnFmBTYKNdi4V1rmxJ0B9p/cfAu/
1iRUt9m+rS0SBCeV0QqDuCa9ChVn7bbXuQ0xzthdH2GpD1RBRhU8Ljv4I93dujJ+GZvzosqJsLne
YdssG1DSQIJb+MwtsMKsPKzyDUwAwdCaA50VKYZ7129K/3w+XJ92FLKGabM7EWR0EOjMt5GCSov2
2vSANLZZ7OQjL2+2xPst+wxAh2AeAWxWXXW7HPV6MjLwuI2wzJZTYRj1u2iPE9wdybrj57f1w9nJ
/aYcxnkTa/V6Ym+7wIFuSAZHfS6Ax6w3ywyEDvhDjlYo7Upu17rTkBRuXDUqiARY2QBj0oQjg2wp
BQxhrZ1LX4QiUlPqsblXZm/6p/OzDnzndOjgQxOgECwXvD4p5KeaszzfAXuPKgSwUHjauhE0U6gI
/MvPKsFeLb0+HZwPd2eEThqNIKO75lIBOTYoUZNSmMh8r52SpQwWPKNtlz5XJZvnDhmMHExghY2u
buPKHSJ7m2bj1mZEKiR/DtldAdkYhgxKONCQbYHGtkeyE2ukiRa7PDrWlNRsMBafz/kQnXPDNzEo
iv3mqeEBqltKC1PFVuthxoKSGiF4/CTsrJrHVmeb0ETRaLt+RpEMDptOT9pIEq7PNydI6w/4n9RK
2lG+DmFtal1eKYTtj33q9cZ+6qZHTy/JA9WLDYSmg23Ntur2ad/5pUXAuX0+tqM5disI0EDn0WXt
86hM5wZjfKPqQHuGWc6z1ttgtH/fbDEiDtltrTcL5Jlm+sNhn/o97i7x8CKy0EJwDFKd7Cz/nqIX
VbGvM1QE4FlHUVZBc/fPGZp3vZZq+95MDIuJyIKwM19zaB7HfOfnHVYyolz0j0MlpDzjYvaLE4CF
tFanfav4aypK18TXj7CbXWeGhlmQu9fFZjspzofbDSpwHQDFrRNsLHJMrey0KD4YDIYHFxfEqt92
DIuju3I27259RBGs/mGTML5JayAijmYpdV8cHZnkP2/QMLWutay1m+zPMy1TQ1OprsVrdk5qYNhQ
5I/k7erRXK/vty1OI+uHpe5dwk2km8pzqA7PhcLbFoNo1ShPg30Oq+1zrh/fzlm23JkEMTeH5cgG
+oig0IaYDXsVRSvN8Z5SlFKLfX063v7w2L65K9RYoSqCHqOCsftlic8h1ORgZUo0OpBiqcZlpYUd
SIHseGN1yz6/UnDgjlcNVtYGtap61Y5iFKPWlKc9O5RqWWbZYp2lE30gzU8WnYTEwH51THYbieZf
m3aEpWvU6JPAV8qbN2P/dtj+gA3XvjFauQvYlsaIQmpo2v75bA5NBiur0w53OAIQa+PtC4LZb/tE
g4QRDyRK/91r/5/2xOx0KQlr61+M5PRYKCV1Hw93eUTJ64mIvW9mzuRBeLVZ/JPY8V9FSMTWJXIj
5c1MFFQdeYi/7X7W0Wgg0qFAcTjPlZYW1dGic9sQfpeZ52+IHT1VrXVlDgaCZPnM2FuhccaehB6z
70xQuCzfOzZvpd0/uvXp13ZQqLQakKebuux89axE66oBYu3s2nitOzf/7q7vr5/Ho1OVm5pN5pdB
1tQb3Kah3CfHbmXfn5XXU+b1xAfU+lnAnec16qrarZ7NnTOZuwMR4yf2Edz1lJX/uMNhIicGYiW3
pntrsYM8uptpfVxoIu+S98G/L9f6ZjSh2kRdAgHaGxTv+rO7+/K0WQ9Z1c16m8zxAK+jTsc6Uepz
o780E8O4HuUV6mY3x7Kb6wczVJy3qns91hgkCvk7gNYNdZw3qBvsOzRnapKCLgwca1b1NbFiCDjU
f89OhL1390WRECoudlN7cw/RcLP5yHW4rYYJ0LoPtlk1IbiMoEdxo7Yd8gkvo1MZ1qfsep3NbcD7
fFivCeNlHblen8zRpLZ13yrVyb975bvQpYVfqCNQCxOUuk1/9oo5bAo9r8rD3dXg7VHZv3mw/QJx
wR+akc79uo/geTK3bGB6f0VmT9V2t903TOUuzqPRo7BK1lH9gQNOov6HtsSu/6stapWbEoVgWf/y
oEdtedYL3TgnJ3yf/eA1xWjp9vmTbmHTP6Wm4lm4hvv04+j29rio3CfHetphzqvKTz7IdzQfSotR
eRJtbCLirgzK3+a4YTpZdlS3lAk8jZHeUZCQU1aH0Qq+mEt1L1zv4g0Z3XKc2snRuKmV9UTpT4gZ
PmMIwJolE/bv3vkO/GdRJpISXRQ3tNny/ryiw7Hpd3p37JMdaj8AmkgUAg4+jknhzFzHw3G174yg
yZMqOngn/qgIfVAFA+o1VxSBan5wR2SD/fq0WENc5MNgHZEf+PN61ONorWpdrSfYZe0oYjNtTyKK
hsrZv+/8W2SwZcPFBIUMjPuv6NupGQrX3Z7UhEKhk44EYanN4PtlzdItPoDzid+BY5Gas2NLniSH
M1yEgpO36/vSAii5fslMPWhAihIANY6H6YAus0S/baDFRjkZIBaBQu/XHwQ5NxWW8ghPRlllh5VL
Iff9bnjdGWev1qpboQS66cfe5ROGiowYOqhE0YEnrKvnkTUjDrg395CccSsq8JDro+316+X56BkF
x/TLg/Pcq/6hCQ/75b4P9Cwu0Jexz6sWgRXiY9YxrkDti/OxVUcenZor1wgF1qY5VqGTV+6qb+4b
dAeYCUT9VWdlN0v1uGoQZnPujQoxtQ6AK+GD80rL4gz/toJ82m1nLVe6wZNHVTHdL7fdO6j+RqHk
N0XpUZcZTdz6LkdAZxccji+qHhaIjZhZ4RW9NskBa/QZUAR9SeX6C2+yi6kNB/h61D/3WTbBjkpb
CI0XB4HgcJV5WwK3ZjXTsMvUkuIZL4aDvs7kZIryuQ0TrB9XI+Oyr2ikbFVrdiQGreorotc/DCKx
Ab4OV2Ly8DogyqEG92XTdvK+R6MXXVEMPwLhjv1+KGPxsUxIN9y0OmDo4bCe62enWP3QuOyofzUO
r8SxYJeon/70b6vJplUPJWbD4c5c1lPQFNF2kj+UU6+7+jXEDbV9fjKJAM1/1yQhOcD0iKYjfvjn
9Mxy1ep2lrVLBElJMd8rHTwlsSdfwIo8S8QtKPjBnuejpzW1J/209ZVsTHV1Hxf0DbWZAPJSGaIl
EOg3FGEPFP98i5APguF6cH48P/a+HdiB8baet9MOMFczgeM/hYLi9778i4jqdANTQA1P7+iCgXwT
FNxAa46PZ74sfJf6BoKexG7ipVOEE4wBuSGbalrbK6b6pJ2eyUfWyXPFBzvPDjYviDSe34a49fWl
HnSUJ0UhBowPdTWWeXBfhssGYNV4ugV2Nx0lF5wZ8b1JeZVyBXD0p3lABhNQmgAEd0EeOFP3ZgQW
D6Can3rNA45nAKfFI+tYBEjWBaNIecqetz7gcX5rwtFTFwp8T+HjiIIsOBUyrEwgCgul4AzRjPf0
GwS+iUF5BfkQzwA+KiQ11DCmAgZ15i6oTWeeJuqT+pQ/uLwLftPbCFB0sg+Um8wHBXC9fwfZ6vNa
ZFLqDkStwGwBJlwwr+D5XSCeAsAWJCogjhgtyWn9Ct9QeJhUIr3TrgSxuxnLv6+CXYWXON3PATFN
BWybURJ6bE/o9ImRfD4EVCwpbdqP3/W7/eSdpXBMnYWxaL2bk+dHlK4oDosK+I3GmIJKP248BIXh
hhzBkWdAXUGiomQjsOA6tCP3zo6K1zZUPBvUOX9d5UCLIVpzluFF2j1dy0Ov5nJBxlSgx2DRuU96
YKV4KTBZ7haUOiD7cANUlqDr/P397Wm1Ok5zDB6obSAgh6lASa2JYBWru95DWZ4SJMM0B7JaJaiT
gZBUAoEvJhTrA5N6uMAd7XEbl2QUD4Q01PvzvJwGSBB7u/v8HjTPm75o/H6JWj0FeLQAtsXC8pBb
AOAVFJ4WnLzOr6a1R0A02EbD4wD0lWYn9m3toSjsU0pn0nqDP/gOGqAAaOFB8dom1RQqCEDa8+Tp
ZfWSjVcqN6FNVL/15GzQ/DmUT04JXk/M5BTvp6v2meD4ZLjVZj3i+NCeJ9a9EqNkkWiTjmZxbS84
0NGy9pqp6qMIwe8DydJirix7EtrSB/YYVRduH4A/P7uC5EzHgsQVSK28igkePa/V6X+/CiCWehw8
ZxnD6uQIdHyYlIzyo0dxuQk5wycnOgS7ZSbTyof1epkJCBl4rW/OEFJbtqwq59tiKgBYmSGC+FT4
YqZMqEBF/ga8r0yfH9bdb/L7gIAQ/8EpBETkfAkSOHu3Qz1818wRmD2hhdVM0rssJ0g78hAny62H
9vDy7ya/Dbz83uQXsyjdwJ7cjvQDBX96qpcAKgfvkwBdmiALCvNs8IGKMqncxJihgw4eF2sNLgTC
sMF23vtX1gSp6ofbF3Xx8hPh/mKTfd2HkL8lsA6nC9L4F6t2r9baBoCTdl16zcfwsps+r/uJO3rX
23DPMqxOT0+nBCyluw8VcFpXaeaT1spJprC6b692fkc8tUADZmaVdOi8XJm4PKGGzIIxpWwC+a/N
NWDtvW8r1PsGudwSW5kc+jsb0KVx3VTX/+5uLvzvfc7GAqWQNmJJUp7lz31u29j7epc33eysIqCn
oYA9SO4nHK2d5XoEx6fNru3e8Gpbg2he3PdER5Cy3FJF1yFrtutrtOobIirFdGeMiG+dJ7XFJFYW
W3XVDQT/yQOp5cdAYqmyW1/bgKPLbg+Ut1QLCha0VBrFdOgO0Dr0YdYc2tg8sqnAy2OkeadRTtok
u85AGZuQOa0TKm7uObuBZ3237hrYY1oDffywtIHyO95ZJc0CXweScKEJwXPioI++N97ButmEOkEc
otqCuatRE2f/NFrsbRWEcuaVxccefejmdPCbbXmz37DL9FVwQKa3wd7LoA3a/aNTkkmlOKc+XPVI
GY3UR0Bz525RNk18VEjjn7UJmZdJtUVURoOKA+AkRybqQLR5WMfr4s4Bztf5OF/TjnjryPAPJDxy
pDfSlnxaPazaUl2eemti5R/nvTHrnRZQS708UGSi3CRne4oIZroHjZAXk1K9PjtIyndAEF4aqgEM
aYWM0np6PpN1dbuk0DZhbj+eixS+6crRHltyV9tjkhpwFAbCS4TnjutXhWTbMUdIhxBMbaM4mcEW
09fXDTn3ur3TiU2b+8Ok1x4ppKQ1ht9rXktEbIOV78AJzS1Y+/Nae+N9RxAoWwKJjTMvjRx0JEa8
+lClS9om+EuJ8vIxPyObl2I8GunYQXtU7VIK/kHrceGEhVkHDi+xTmDdLJ4OhL5z+wa51gcjHhQa
5P+0xSieU2xp6Im/TTOqJQ3A2vbPBa4dYhcoddpVZA9Jnt+n+qKoWTr2iWktiuzDLn3j5Fn5PWBH
yiOshys9gy+hPnb1QKUF3zm5iJyi3GrlNHS70dizFdQerSmx7Maw/LaHinq4+/dM1L6xccUddKEj
4w0iH/LnRHTSptc1tdcSXQDfeGRG9pKjIjnyiwZ2ZOLU8xZtJ2N07RwCUhXUvK/OvVf/BOoafZOc
Eg6p8AqJXPDfnxdSiEBMvTufZxXy7aeyZXHqSi/r99Bl4TROanw7RUd1oavJUmSoE2UIM7MDoW+d
9lGG9JthOcmIFe60jfRMQQ2mCk8bnlHXnidtT1LwmAU9ClNbKiQQTCXqc4ZPSEuHI5BFEPYk0Cd5
f5iNCjV0/C2sovVNsb4e9IeCCB8ydOgfb3I8y+zG1CgJgDTtti3Bh1Sihj/RoRxW4FZ7babbi5GF
hhFqOhvt/bhB/YUx6AgvfLh9QVGedERn11f0P6CA29QRwfsT0kSIpB1KdL0I77fH0cTSh+AEMqOv
8DfGRb99PzRo5ZDARi+HgrTF3tsXuHfYrCrqE8aWVe5pC+BgZM4r9F9YCRU1SU09Npp8Za71MF1v
F7UJoMP8gbZ9iV39vk2hvAZtmxAQdF+CTu4XPOVAbIigjNpSU4AAqTOvXOgnUEJT+xF66Gjrg5U5
G+j5BpqCdNhEtVkXierPhkP3vN6FJ40Hj/oK6jsHOlkBaONqSXHADElnJAzr0Xgvbu4KnCif7Y/o
hA4vw+66UvBHKQIh3FLocjb8XueXPTxUAD9yeBrdtKW6g93FB9f1z/BUWWt6+7k4k1YDQDxRNyuS
HnkFTIhCJiwVOF5EBg4oXo02GGYNWkXatG1fmIU48McTSKsRy1VLibDFzoBzZfAIOh9hnMmOB4UA
adHDOgkPGwgMmyqw22vLmmTNour8IwgZanb8exp/nTyXrofpTZyFkpA4jn9Ons4uWDuhxyTpEO6V
hyOG7u7RXK9OxrJO75Xqh2KNf4Uxv7T3FXnUbHZKsXZ51ARmTH05gmaxn1EmrbXGm9Er93/+KZz0
1WC4tGhRklEqelL07otjXPZFcWxUkztErlg7gFCq7pXsB7vkr/TUpRXq+RGukiSI/SWWeS6PBTJV
aHT0I2RbVGAVGbr3RTNztVml7cFR2zO7KN77kx6Zh8162m7XkxHJe03dwr8hS2A8IOa1yWDBbZRz
PGBjaNTkgcRwZbrbxYlSGUAZ8nm5QameWPiuioxjcb+3wWmDqtmARsnzn0rYf435fb2rL8aWqu3c
VjfVHH1l2CguGrgjuDXKISqsnWeYq8Z8YKBU7HIGSByF4i/r4UUgANbezxTqTYHAP2Slbx7Lq3I4
xaaL+3ryRmo3PxbHbuxS8I5pFTDU/j2s/wJmXq6cxBqJG2regTL+c1xXG9NcV2m/SxzrxrUg+/Ta
mKK4OsE5lOlHJ8M7lCiPsHTbp/oHN8Rwvh1zIghBBJeCz38pe5QjqGBW11GNO4vUQI3Lj0PSfKzn
tIcofbSLEJaO1FgPBr70gBhMcPKPnhq4KwKa8ekxj9LgFNV30Mi8OlI9yydxSelxPQZZzqeyqPa7
2F3Vvh5k0LGyqIu7WM4jf8GkH4jfp4GO610FEifYBOKeX1z0qA9zToWINJeQ89Eh7t/yiPrtVDYv
Lg1bPnpMXoNxNjWSYY6wz6IJNsEhLHCBGx9poyR/Uf092LPB30adL0W+fCOQPxKU9rsLtxwZ50Ao
qMIzN/CgG/9MWXREu7ZcTBrtg+37Ot5zeZv3U7gJHM/iECOg5oQ/CnTffezRHFR9sJS7seqDk4q0
+EwFXoj76lvj27dyeo0TAxH2Tpf4wzaAc3IF7RaCua+FcPhDYvdedSNdqHrIYUZo5kekrrhPN6gT
9QP+gH9KoAbF7ZHkpRmA5zcD7U36Rn7F8I95S35FMj0+JHqQ8wSZBDwXkxgNqNlw97AN0IbkHuRq
LAhdxAwsftSC/aPjpT6a0P6aDjSJJlgcVPmjFaKq8TY6RubbMTJifEVa4W75Zj4e5kpA+SA6wPQp
mvfhxDqdQrGrWPWxyXkXk/ZG2J22j8y7T22ly08WBdq2PvUuwiFUImAbYTpvrhAxD1Cr8JtICYCW
4YfK59mJppR+4CWSB2FzhSRRiCZQxmDUbmVofQ40GaBy00pY+01sEwawPSPKAgkDdLQzhETPYkIC
7+hdcJossO5+4gzostb8ZST8Nqe+ONpr1Tz1KStgcsImct70AuGjOGfZ0ygnr+heWzfBnvoBWr1Z
6hS/KiE5n0aHaacTXtG34aaATW3bCwstANX6AB3v/LRe/oWr/Vx1/m/ef9lNbUc7dVnXyrxHcPdZ
vUxtHU8/j+S14/U5jGTSyyuPZHxVHzWTH05lWAaAOj2ZCG3Yh/hkjD2TeanHeuwGyhtQacZxeXOA
Hv55ZOXLWJJpo8UycSyEG6xgH7WXKNU+kmiUS0kNfkCU5MNiPlFobTQuXs5e7yEexHjJ4hEP/qec
2l8ck0tvCHyaGDzgsUuG67couJGdNmnWVrvkANmehMdIr6egsgrKLw35TAGs0zlEhZhbdkV0oQFX
O1PM4Qps0L66qvK1X+jtD2uzjJKvo4hVWcR0UXKzrS/OgquT8zz3pzwxR3Og7MP6GGRwPUvAT+d+
qe3TH/IQcr6/2iP9AEpWfJPLiPmtD9ReL3HJ23VytICbLlX9tq1fs/3rD9vdt7f1WzOSDfmtGV1r
8XnTY56ou/ccgnK/208U6x7ffGFArikANW70gvJ6PSGx07JELrO+oXItBNdjGx/OwWZ4+/clfXtF
2JXilUn68stUUE+ZaeidsUvagaIoLykkthEhffyujflipOG/W9Osr/keGWwGT5Uy0TgScJv+7IF1
pw2bBqze6qqLtQX4AJ8aKhCUp2psLQYSC88+9ea8mtpzdmRGN9sZMLtpkhTj8c2dNoakPAnG1fiV
o5DCvjqP0WxFSwGhOeL4qKgQI8+hS86ssFwidUHQmqB5iHA1QW43qcfXEeH+K3qeDx6DILoep4un
uffwYI+fniRWy2pEmFW9Ul9BDxM3DW9Xtx+HyW3mxfMX4eUT/guzcXwbxwgMeMV4vkKvf4z3MpkT
dK0edqtujCq8jeBBSgKjCkEye3nQjK+auH06ovjxkxgeTKxvhi/QKiaFYSCDaX8xo0qt2aWV6a5X
JA4nqCS8NB7s5/Gz4YtSGygzOuYzEdCPb27oCbqMHILkLkrc3vMYkQ/J96iYMdK1N4dxgCpNFPl3
s9dnSp/7z/44urmJ7p5nx/GMn+8W/oID/f3Yp0fvopvr/eQmiu6iIAi8MHbHcRxPTP8pCZL39+Sa
no4Wr4soChL+3npP8/h2GE8mHs9ZmbzfBN4TFYMvMgdVtFrRv879mmehT/XpKtbDcBTRq78oYI1m
g+SrRuMZhW8Xr6+Uy4WYNr4nAXZFKovO/SUZJOKIHUyU24InN161wXxVRfOXye3Hr3zyCxDiD/7Z
hYj3dQGhXJcBsApzEsDvn+Ma6KbjbKqRckcQPr8++84t8igNIhiE92N9GsfA/H9o86+wscwlqFwk
4BGmI4n5pU2ttsAdrLX1ql/sMBPtuHw5RNPHFPRsYpP8I1mIOhnPa0Elqck5oioP3NuZEDkn55sj
ZFdKu8Rp2E3nSqw/4osPVE55TMcTJR7d11gJ9OHxVb/5acv5brg6BvCNkew6xtf4v92q57op9vuE
gknr/XwH8pG4rUls5N/LzXd+kQNWxNZ0fMq/Fpvz+oRs93nYJbWWTTIL3wdSq+0GZjPPqYD7Q2My
yb4OAdxKG8opVen/qoKta4N9MDWlA5AJCYSIGhGJqUHgyfbTbahXvoVeDBILdYgwK0jZmkcGBWGD
2vBxMmShYQWaFWRQQYZpuQ7zdKrnXl14aush8Udpqx1BsofsFW0zyudoVENBjffs7+vwdAwOhvyv
o0hSTpFpIbS8ViYGuj8krCDdUVEHGg4BMKg17xD6nRqVYiBv4dpBpzIwN35VxJRQAZ1iHCcUGKHU
07kPoCD80Elf898yZnHzmCmUUZBR++c8cU8b6v0Np+7u05Oq/Sxyn7HWsdNRPxLryQ3EtzFwpMQT
0D3HJyOK+V4Gm+c+JEUQnEJxQ+S1n+0DKoVCsUkjMenF5cF88lSWDThgYmn7+bz9ULHJxRZPH0/Y
4s1CDQss4ibcYRs7WMiIbdg/0mcv2IW/BsRv9yp772+7vWqt661SYGaKa2KSlN+fJ+LBnP2WnAx+
yeiNgkvx523u/B6TEhA4JqLYgA4WoIORKE6EfI0AKpKn6r0ykkVx45P+/unhEAP5bgz/dslfzIHq
2PXpmej93YnU4Ak3dcCnYM/ylVDcVmbSxZHdfogDK45w+4YK6ky9uMY4xG/pShzbDCtajtQDd5Yn
mDuBGnTiDFMlDn84T1D4j+o3Nn6c41kW7RJ3BvX1f56ceDMZfu6nDZ5FGAa436jeiV8nzp4eHBLM
UbHLxTKXt6puimPo4wImUE+i4UPsCflDFoGdFHte/nRIPn8SW/2QyDsl3r6MOvGooctfGhgQLT4k
s09XwAyOyCdFxtunV7Ce/2fpi2uJVxCPFnJWm58K3pHvNE9rcry0geTKchcV/ATjXBrTY8IL8gk1
5guJpyRHDejzTfkQEyCx+eJ9PiZRCLkjiScge7qQv5mX+eLyu9yOzkUbb/Je3o5l/sB5mlNTMSKY
fZCzMZ3kC+xQLLXjC3qozjwzpl4wd0V5KoI/nnzApCMKxqUNRItfT0lHkT0OkL/Iv+A8uBIzLhL5
XY9Pic0tZNfSgfK7yTvisMs55HgJXuhykzG5h+HD5AA5KzfHSTTflaEfp0TduAdpm5rAfGJLG3qM
9M5ujGoufpREAyQGIJ+WhtSPs2/GQP6kFaaS+iHNnpItH5cTSZddlpP9y+ftUQ6LnpIr2UU9Wigc
vZlTEZk3jLfPMI+8t57LBVBpja7+vFIumxPxJ5erkg/JXZ2S8p5rkwulhxlE/JUeKxLkHLdzE6Ml
Nth3OVLuq+PiJJbE6CRecDmYD8/kPj4fLAX9OOUuXUijPMsPZbGeF5eBevZlvAiU57P3jcqjUy/3
+l94Sh6JBJvoFenkHTfBKLDeWEwL2pXh2jYTGVYbfpTBJxe8Zyh8js/13AxS5p4MdjlYhKQ3oo0g
VyBnkJEoh8qLzg3kbuQ9Od2ajgJJbgZISuwiZ0FMJpGTyKiUAS/Dfz13FpxRhrOcQB6IXAWz5dLA
LmoQJRJZoom9PCRmwL1S75KpKx+WazskzoIpjFrHIn0+cBrKCHITNkdysiSdyaogzvvn7Um3jhZy
RMMaIGOP7pWAkby4JYkQyWWYcuWyYEgrnF8WB1kv5Fe5cq6CqnecWA2OHxJSkqXkgPK+rEYSjWtH
4x0xpizq31SWICQSuHdZmXZcIWVqJJDAGWWBIqg9kwVNolI77oB1L+dMEssb4hEgg7g4spqxaiaf
kUhZOVnXJDwoP8hyxJmx4xMOpC7vW8ZZiR9yGXJuY3GJdSEMwTSLlTCLGhbrLEpXgCsIBmnaBUB2
9EA0nngf4vibLOFKeHhUwhML9ent5JOIYtFXQgmHyIKuhOlKNoCGa2Dpf6yfPjeFJh4Cm9DSyTfY
glxPPqewVdgreffzpfij8HhFCCqUY2yvpJX+SaG0RRmWocV7JcIRVcjr8p0qRpffrCgH+pUHyChV
oezNFcGuPBAnqrrKZuDdZg6HIth/JREs3KorVOXhQwIV4HflVxUaT3JSNJsuDQlCzp5nqFGV/FSG
EhEzIgu1lFeLHwQ+J3cudzQKP+9LoHXyvlz55lXu014duf7LNsjR9dMQaNEICJ58l15puTN51QDK
OE3d8C0jDJefOEg+WnOo4PN2dDfUHI2BZXtZMtDPOVvq6VENtIU7Qxjow2LsyrOT/XH7cdk0eT5s
ss9EjRmCaoCci8T3lHCIpTV51HLhF4PqChoVD5+TM7ZkGDAYn3UetIxlacCcXTZdDhY17dOjfFoG
jFxjzUPjlm7l8QPLjWX/l7PIl2zbSvjfb3JxiKrIG/+7VolyYwbsPyS2LcNXPiCHS0+wB38YixPw
wIHm5D7EMBADoX0jovMZXpf2pC2G60JOKgdmdM4QOKTbHjOMCPmzjEw5o9zcp5Fhz06PculZhHEh
w10eZ0VD8uj4jZ9SAvDyBJBlYiB3l37Tbu3n/0LzMsw/A/tdLP2oMGytO3XOk5QP7q+oNCI3hvI4
nznJ4Jbo6rN0AHNKmm0vDcmDkVPJk5XGW7JALA1yyfIvMIOpWEK1D6oIyDoPRN6UoWEZl2fGLyFc
ZXnucvLPmS0LtCkWASG4y1LDInfHNiwbbCzbLSs/Z2DR/O8lCxVkvsQN2su2mV2zs8ZsPGasLNgC
CVIu9nM5hclOq2D8mPHmRjZoWZpl5ZevDfuQu5T1RziREm6XjQKKa+zcyvLsLmXNZtVk3LLvyeGy
dMoi/rkZYDrJfsA3k9MM5FfkBPZyPVdusXz+b7WVo9KlstB8wv0xmkwYByeIDXsMmRqSvdgDsnGI
jTBL2Xmza8Ovo3ZxIHvQk3Lz4J/wdfDV9ybY8SZJhRiXAeTw1Tls3pvt1HrYxJv4HG6eyb2L6ies
d5Ib61h8ipq0xGdiwLzDDI90cjCXNMGVfXcK9V8WuYGCrED+Cl7sTsfbkIyAWOJURGQVKlnsxIWQ
h297snZVrD8SoVdC5TJaZJGUhZDny3pmr8ddCJ0xQn2BLxCs7xKgl1SAvHa8q4Bn7a5Qp0DtEZDD
QbwaHwGzSBwCyURUyUBqR4uPfC+TY0RlRr/3qrsuEQ/I9Kv/ZRGoaukr5CTOhJc310qwuRaHokyU
ZUeQuRHlPCvYEI5GdS4hr7OkVNxiG42WWpwuYMHfQzniPfmS8LUcocxIHvnpYptIasRdVMnuQ6CX
klwazeR8O2LYnymlYyLhbSNe0+ynN0NZbbJRZ8508tZRQdea0/6m8iVIbnnS7ThzobMiLfN8DkYr
+Ttwd85vgPZs/NHM4Ez1h5xBgugSTHeCwws4t2wuHmAZVREwVK+mRON+oYdQ7/1qMcDA4BLIT5mL
AkDRZB3kD8q9tLtJzOkasScEX/0U+fIz+SpJBclX6otrKe82/jYZrbQAbbj/R9l5LbeRNN32iRAB
NPwtXMPTkyBvECRFwnuPpz9rdY3in5EUn+IERBEE2lSXyUqzc2fSHr/7CToNEa4D1/K4IWTjxzZs
UXe+h9qhc74fNnkOAnz8xROf214bg5UnztXSD1Fr/DKKo9b0JaJHwv0Pn7bEJ789NCI4x4/t6BGk
FE2jrChNPLa9IZBYOij7Vn5KHoXTD435t6bkuu4R0CTS8BGDR+HQ9rk9avnJoVHsnfkWp3JrxzHh
ESH5aGfoBq+bYUI4PMf2auDVeJy21zaSMeGbIoMT4ohe13b47aERru9RWa7tX8f2+S56oNUEJsvv
fuNQ20VX4m7eaddIt/7b8T6T54Y7RhkSnH7exkaHBu44iH58tUP81EYYbdzRXfacY/oz9HJsT+Br
tOnG/opPo3jdvN5PXwqt+YuhnALMOs/nu/LTsklRHJgdB569ri+bac5IPY+Sbj/d7l7h524Xnxyl
3Wvu8YtYO7dXbhA57OSTiKKyJGpFiSwZNrZNEluWHcqKxqXuqFfsw0q/BqG57RTvJ4RC9519p9TC
q/EU3Rr93XaobjfpkRXazyGcCrfbTqHlF/vmsZm7LffDe8gwC/g+JjFXIZ+xUu5Peh6xx02yb14h
isDfR7mCFU4SWJjjbDPdyyNhsSZUgzffqpFhz6WkOUrPpnN8VT0LulMakk/eIrRQntSK4AuJ97iw
VYQ14jCYq5u7bE0TDekc597QB58KbxSyY7dmLwRjw0ayZRtyl1IZ3zcmzyrGyW7IXlC6G8b71qy+
iYc8aI4+MPaaCAHA+OfmsXN5HTYdbqOxDnOuNiGmNuOxkidPonC7RurZZeOyBKzJ/PXYZOibpSN1
slYEd/fNcj/QPZ+bxrOJa1M2gT3AzprEBZbmFTrOzgQHU47YAxIIKbROtoEctfsqwee07WzxP+2L
/KmcctCnrNxtc/xxAMEVPucKtVWqkmudXh10p5q/PTPXurxSh4rLTmJ/82lnzZDxVyIcCvRD2I/I
DGpem9fOpL2KJ2xm+ZdlgyJukHIDx094vXdx9iUM7fXDGYdkQBwuyATMI4rz8Y4prPhg0rPDJZJD
HhMk4zpexuvkRRXw6oZztrQP1yT94N19rBNC2gD/tQ6tI141HIYNWGF4t4JKOI0PjSAJsWU3KK+h
UHfFiyMIEiYgCq7E0yfstwuuS70W6PQyTMZhHH1TtJGWuWghxoyLb7bUZWybc5WkV8+AA5w8y1b+
EzOuGpyDI+ACx9sl+z0VphrX5rSWoavc0M8fQxJC6VuXTInXkQXhbs9BycHbhx2niLcQd7CJl7Cj
Z5q7eFYv079TyNGp0F073EN+jkqxJAmi2Eg/D3Gvb8Ej7LvO4y16jhZ4sMaDQXxsoJ7h2UmUNE1N
HWeF+h0U1vVcw8iROzdRX7IGLlgr47izxWfFJVvqOuEZtV71Ukwwy/W0qPGsW/Djt7ONCc98igtf
TgAqAJMxNGpmKTBbybL8RuAZizyfT+44u/Xal+4VQQo5u0q1r+WHM9yZfXm1k0YM+PHnpB31gmd1
C1Ci8HhJ5i7p0k5dl0eJnz1nI6AYUM900gpWcWqHYy6v4w9nv/vahJXhu9wjGNtaspM+sbTZPTef
udq1P30hb4NFm91VFl1n26UxeVz2N8fK5HZCZcQdHXauUxYmzrfJtjebQ+RKEPEZ5gvifDDjTHDb
HCIOo9yOQEzsHp2lOk0Fv+ywo1kMaDDJ4jD8HsLwqy4ud3UIQB1MbtI6co0cKhYlMxE4bjx5FtSs
ZdZJBj3ELffyidLEZ5fP8pvaDvrOm//7mrRs3A7NKExkttgn1EV6wP4uPIYe2zIhVTuVyo6keuvx
IVM7M72OiEocW3MIfXWhFG+KN2rVek50POnnmuOL3K8SXRyvQOKLw7O06G+Zmfr9ZqjSqsnYBGs8
Eokmj+cgcW1oRiRenn6E8acTmrO4upOuxB2ddD8NAO9FuafukJWaw8pwMqqEX76XiTc0mC6FulY6
yVfou/BNs4eMXpz4Fx1FeO13sWtvxVrzZxP7d/jkjBAetdXC9x/ugHrx3ayUQE4xKq2mKqV/dj0E
brNcL6B2ByEcvXqALzcCfw9/OPXh1G/rPVdojZu7x9UthZZ5Cc4JKrC/hwOFWY5xVqUOn2/fcayD
6vmpYhMyALSeyFGHddZ1Aqu4BYUvUQmZ1O5I+fr5fo10Fdyk7Dyy/YoLWSHlNEIsuJBjkOEQbVze
qS7fhGi56bLXhvF3vnHuZslhqMDryVLet1zSw3h6m/v2N7UP4nT93E3XD/fnB08WY+Zr1oeupFFm
Fm3oXjqzE3rFJiwSE8cOZhv9OHdoUI/4ONKSLaMXxOG1Q/LChsno6bO2hhM/fFjTUjp/UCapnfnw
jFV8/EC6Jo/mivcxR+0U9E08qwLBhRx0TrgJ0KbomvKT4Cr1XHV4N+RUuToEX5VYVuyAaHhxEZEg
3gxFuRl2DxfYbpCPVe8DWs0RmFDrK1fj2odPwlPUTKB69eGzkKm45rbfi65iYV13y9kNXH+FW2bP
a2ic35nq1RadVgZblalD5s8eiInVXMYA9HkHpW570TjGEOezv4E3jzCiXrWknD5lErbEdl3rAVCX
eqP48iS5u2q0mmW5FwHpmiN42HyT7XTYCqA+srsGC25MVksSmNpTOSFPa6fvmTbJao3z/ax1Zp7C
5UqY6tg3eMXdu7D4Je8KGHZlDBuCW+3Um7JJW0vppEXljBcwtuKR8izGUl1X1xjDFLQw17ErzZdT
L94MVKScxoliMLh8ijVyoy+iGhR5H+JOl8aZyY8dJ2IQPB8mHUHUSavMJh3uHwZLuad09BV+o6pT
KjIP3/qUFI1EJPpF+HEkfT9Bkuc51eZHjQL9O2360Oc+2gn2KtE6GuZ9GdoJFRhUZBxp73P5nKHJ
q2iE6ZGPp++wCCN3tWKz8S2pdGggo5aaBqmCXMXDJ9jKPks4TV1l1jp+X/hk1kpzybxt5Dmz8QIz
eI1/BjvVU6bv7gILmMHfKTwgSNJ2ONt8BTNpws3ObZQodotxf4/HAzIOjHRHhkIejET5h75OHIIf
uCqZdFvI5VY1JVAysuMqIqmmPU89eLaqoE3ZnkVLuOH63R4r0ifuk7bWJrhyHNafmtPpE0i6dpI/
oYeI8ofhdbtbdc+c77Nvv1fdazud9LKLxr3Vq8I/wnHelUf+Fz6N6SFPjAe5k0IKzKyzoXDH0DDw
altmSthSlZuen20vul4z/DhIHupLyKhiusBuzWpDgwwapesQrEcHDy8+32JrA0ox+Dj1ouxxls0H
UW+Fn9J95nKvexrPHT7W5WCL8w1f4Z5fwVvLwdghetnGFADmqBTGTJljM/g7xUf6/4W75FuTjyna
8J5EVQp2khuq9qTt6fwFEYod6mNPWlA2XZMOVDjZv9qH6DLxGLs9WAPaAwfsQgxklGgM3icnfZi/
vnN6XdsOI5rF+yJZCN4myEqwu4mBsU20qmR36yjDZk8EvhMjEaMxkS0eoamAdEfCj9rjBqIYWb3C
lNJcQOXtpCiApaBGDOsqcXFHiBSyVxEoYHVp3vlOEW1TVelU45TlGD78jOgFH46a2S9K3+jRv3WZ
eN4En4IP5jx0RS+/Tw0ejEW5GzALg+mhrLArfe7Dp7+X33SiC3XRGvfRzvhClWzRLXLmCjGe6s3s
DoRqGfVJ9wtgYeymESdr4TmfXDJKCMYJgaaapW21+PJYlFI2n6AnelsHzJWzaKV6uqIKn0XQueqG
eabuqlvf0jm2Ej10mPTJNfZpoT9lr3KPyt26r7PPM+iKR6d+AnYu04AVPjDWOKb/sDF+yb2qJesI
2A3cF0at9E06UWjQj3/Qza0zawjTDMPH+ZI4HxnXBY/IjpkMRDCBoUVrHl5HeJu2OBtVflcsJqem
j5OnsxQDvnc+uaTDwnU9Kkbs4J8Cg1qT9pqrz4N0oJXRnpGMSJB8XzUeZxeZ9c1Rq/DgkNgfcbEX
caFivMO76Jhgh9JoRqqtdq1Cb7+ssbQm8fwFE3lLl+kMmX6UyDrfxfpiNz1O+9L88PmjFo4e5oT+
Q5YTg67pOaMkn4JagTZs8psbsFc20s1xW0MTNg721XTNnTXDEXpFglmX4NK142dfQdXBBdIRI+Iw
JAuQ2Uwyx+O6Of12G7lkKkM+0nHC7vym28HBVq0LW9OhcURyuuyDC8qJpNM3mQrsQk5X+7UYFz6F
uyPMGNHLZ/EtE5cA7G6y1XUzta2OVzW5TKk5su+cO8eXcW0/q+Y/Dqf64i5XXfVBg2DoPUOD1IQa
unH9BuA6+VyVG4sbajBcUzE4Hpj4xpArpAaLe0qVbZ4PWM8q82tsBTKs8o18I0Kz1PmNCni3Q+Ok
/hemhZr1kNT+fYciKKn7fAmKe1oz60Gmmh1WwULlsOsoH44DaEL9s8l91Ce+hra8r51PlSuZUVSl
KN6NdtXtvpZ5IFJS3xAVMa52iQ09BuQFIYrHMWGwArI5BGeIPSG7pWDY4hlY4S+gFJMKFU6DxiEx
ElINAq5FgpbEXe4NtGVaXjPCNjHuK6IjSwxo2aUD6nxCgF3bJMJfZOBHLzrxrgXsEvqb3BSMQvDq
Zlrpt0KdLMdCDxuKIGyauC3hX+PExqd0dhWAY2jklO723SK4CSIPHJgjzmphdWNTq2/jN+4cw96a
M2GVftBVpuMqTZzFNBGzOzyvSDg4F58bA4IihFEEPGhh2SCCJ739J3ET80SM63FfAgIGgLJE+8R3
hLix3xXqk48T8bECAW+ig5hb2gCafd7XMH1yf2PZPkSJx3FjE11jn2mr5doFLD9nRJgTUd1Aig4T
wRUzEA8CIUq0cEI/2wH2zrxbfoBdiwiV1zNkzac8nAG3PSEs6nV3xAIZpSOAvarkb4TkFC03VLqD
ovOmFK/6OidydWbfTRESRdaU8kz3y6yXHeHp3Hdyt5omWzydo55GXBZsbwGD4gw58pJKdVqGix4q
OwtTO7A8wnfp5uV13PHgDiIFQxeUujGsbVkU5jTrRh3y/Kwh51dJ5OPRzAmIGeJpnfzS9rw+4f8L
goS/ye0voNGXk2WsOFEquGNo1iAMkjYtvvwd7Johlgl7P1G5RrD1g3eZTZCdXxmeA6vM9onzxM3C
PV/FIWwWJZJG3HZ/IrncOpThbkyULKbp+ar2qRtzkU/P7Yq76wiLuFwv3c7okfwiycQptOhJDS/9
Wmt6sUiLtTsNINh+PPnsnoqvFPLdWyzgobpbo4xNWsRj6EN9P0pOO5g6fdCnITG0yoOlPm/oY8SP
dH98TDOLTGtSxjgVtxilwzjTKBA0JFObUCQz1AmXI2oo0kLICVk74WjPDhZvtibArcTBARKjByMs
wDXrOsv8PD1fhcYwjcCvRt85ytQtuNUw5ibcFV8HtyzhUBAbJarGY7WK8/jESu0jLgqbpo8wOEh0
nOisuDYSSAyLjBKcQV4lgClnN0tP0ET4AZyHUFCqOcenQDoMYQ9ZD6U33wnyEIqBKLjzmPDZvkEM
3BOI9Q7mXFBUidIA1Mt75jM4VlhyXEBImKIrxMaVBAZCXdHjVuZTOcBC47IuQ4PVisYQ7Ua2JN+7
JD1PwaK7xhwze0Q4lQ5IrzgCEeOSXoKAwaHDMUeIv4ftqH7AvJ83ss3jg4PhuBk4ztZg0MQTfu2s
eJ+pBRe9GKzUjZ4owUJigPROrogW68j3qUIWW+iS0GH/ZGPZQHxTzgbgZwhAfocIcoukLR9XD9Po
fVcnCIB8JVLgBkAiUgtGh2qK4Dysw7im0Mv1JYHmaK0SgIjIjmJr3kusA8Kk817Zv7DbU61yq/zK
X+Q0TbmQeM75wLwou9D7hQ4qf5Y/U5/ZxpZOuTzD0+CEZmZf3rP872QuD9hncDZDHt5e9I9dfwcX
i12pB9i/90xAgurfhqaHMUAuT8219wkuypFwm3K00+3Mp32nkyfLosrWJp0dhS8vvdTLgRt5U4ni
CHUngXiCJTQ1cSozk53Vnqs/yEXlEpok722KDUoAfgXO3b07QMmSwAeIYtAqkS3nInHAlPn+BmzK
ty4g3IXuf/iqHa8k3C9AS8HvHuiH7jhHtgsv40I+MT90Dl2bmQ75WUgPPXJGzdBj0TzV6nefak2+
tNEJ8ZH7F2x2LHMSDZVtqJD4ZnTwK+T8Vimpbqs5qop6QnfVxkxrPmutb1G4tDEM2wVLN1+nrqY6
G5FYwoIA+hCXmTh69Iq5x0QgPhooRXBzVPpB8yeo9GTMD4YEiwwPGZtNnSvzMsJTz6ySXCMiBED2
KLWqkSHSpioJ6zyinsN8dHcwWCeD79H/gx+yjEjeN6cvmiDTl7A36G1JvWM8PawGPoRi223OPQPT
5S24I0hwt+N8Rm0MdjbUJWjiUHxVfy9NypXxqyMmoNxKkAIUcoynvanrBPTBiPJlLBxRN9DnI5OM
PqgoaUafoLonRMOWSPkHtOgcXPqoiWxyx+byw8fhbzXvO8pAYPDZ8uDjm8XsOm5pWwYLr82Ajv4k
nvmycYvHUyEOQoNjh+vU1/GZLU2DCE98BFohGmjTuR+leFSNZvZSRvaAykwxFiZGGOfjt1tkkljJ
Zqii79HRg0MVeiWxEltjC52m8dXP9W2BmdCFl7xwGpzoH8XAqZNALOagxaZfAsrG/C8mA9wFRT7B
VkzhbYoSGyRX0xabxMMfjh215ugPX5o2RiicQ2V0+/IbbmAtVy3lYCU7kZ2fJtkW49JnHu+ibTcp
1ixQjQT7KE1cY9fFWMSWKn0evzX+fb7gBRMKgXNwivvz1Nh+a19ozY37wUuAZcnluYrOF+3cCZrS
DJG+iw9Pi/r5Q3NNAzG4Y3IDf2uiaMTlcU8YezSWozWkLaR179TTDLNvXYo7zDa/NQIbnq3wuNgT
apVs9mWPwhD82RRAq5nq7C5v4rN6H/ZHUx1CxwOd1jlif82wwnQRq08Z6FjgtD53EWg4JVTrEn8/
7xIMTk8G7J4KF/KlmW3ub8oaNggwwa1TnDWAt4DTGI325Y6RhlA4zmIL+GFqUsuANNMMEc8n8kqI
1nKgdTAFO7kiW7vQK4OoclNYD/zttv5/kPYAQlMDVwUevUMt1EbDVT9Q9VYkulFrnai/7MnzETvs
9mi8Bc0HHRwVCBmK/FQrco/2wwQlzW7rjquQ9pVXt0dhhrSssX0goIvRtiPIK25p9zXD9x5eixis
krbcSHd8hypSnQ29yYEdDursvjZxhvhwADztntjN/WPDUPjb3vT/XU9utzzRJiKmDBYFCtAHjD2N
KRtNzNPoDMl03FRnkr4WRbPrTydDEe1aJ/MMKaynaMv4BgnoFoCgeMzV5iwUBAjzcw4J/pv2dJhW
7gdeSDnvOxE/lFVrbwZ+BhkbvIGJ1AteYSMtrihfV77GVWQj9GDruuBPN4tpf/yuNyPCA+Q8D5JT
kTtCvWUifZw/jGpQEGLxhVmBMuouWmIwNWqOjQ1AtDmJGGGU3DKNpTpG7qvoVsn8UM3zODUrsJlI
U73qqiWqikKZCdpgei9InnMM9zfZGtxONUx4PvOlYZ55XELkqBptsCeLzpqmNcZ0xj8oBF8X63YB
2F2Ir6idAiOU4Jq95ONg1pN0C6kzzhTj1Vko/tiUeRCdACgRrMY0dh4XYqF4uiqlJzPxuNmRLZwg
ofPSU5zOo/eQXyDwXOUofOMk3307Z32i7Y1zCK8FclDxQYw2EVaOoIJL74jje75LBlwJ5IyhfDof
Fhn66z3bMIf93+vUSM1rlwZudXd1PO+g0TSMSph0RmtHr0ZZDMvpGy4hxTSJsOtI+00S7N1OLuxd
/PWtuA0uvQ0uZUUfkzPxqSo9g0easG8evigmLu/w9SEVL9xvTjVaxPCGbUvMmMK5dHOg4jfewBTx
+QjJXYyZYffZxEu4fveWBqELg1RMGNqJFyahvn2diHx5d+jqWM2SrB/VTrwneg3ubfIIvA7OqXj9
7C2LbXcI9wcxeWcCvf0VTtAw2cOEt9NUc8J6sb8NXsxa6+fhg3qR8U3NO1YO2tRugIvuRlelIl6g
haAXX6LPVCeEuhUeZl3MW2ICQwT/orVsLgaX288Nik8ZsiyWL26+t2FDnSlie3MZCXPRleor7IXs
icQQgXF8HfHuuYmoCqltgWxr4pXT89eMcLvpqhXtpLDQQB1/CPtY17M9Sr68Cy875rFyF2WWfr4n
DK3YmxGYUNE7EzLAbC0A35qtZEW8YUTbYg9VP3TXGj8ntneroAraC84CfGzatUJmEJVJO3e9LDJu
fyMwYtQsD47dlMkej2aolOdVjaXZc6mnyI/i80Awv1KerI5HLdwMovLK9D/f23H5eroltosp387T
/UmIJ/+9AE7pvDSIYZhQBAF/nWrj9zHxmqvxq2fnkZMxHt9vkpmxaam/qCLtmBqFG2OXIX4Z8GkC
5vJvguXUrxOttgY6zWkhDE11FY9mbY7DOV+fsjvrp7jqHFC3LOhpTdwEaJi4WtzU/WT+4f/EEH4I
Ntt31HPKfahJb+E0bc02RAqGKKXXRPLmeSzIKrvUNW4d+8t6tk79iCQUGTLrZq/Te0q7oPPNblk8
LBBWwQlALKGF5u4GEota1qrwtX0/y8kltE+9NqWG+ucGigsCPhQ/p4wswdc0oVdqxKVa43aEogqi
FqfvqjEHqbQAPZOnuD19mwWGtOE6q9rmBt2NKFoOgBrUUIBvAdsC+S+2ZqzMC91u7EWoVdJ/qFuu
mB1++un9qrV5LMfzexd01Fj2XYxz/ldtQ4FDjjhkqLM4Y4GgiLI91ApEB9W+xhyobhVMHsLQiZMH
MMm/XnnkoLeNHtWnYCvrurWQ3vdBHiMWpFu9zu+gA6roOfhuiWqBmfax7nxBpNGhysNDa18t0G0q
75kn42RGqddvsIHE6eYUkjt04H2c+6AvzxWoV3Ga27XpZtSc0o/bGJZxwtL8/ZLuaE14wgpPdexB
6aausS3RSP+f1qPOtD1tl9IVx2Hf21OtcYId4pnT+r63jiPj5PVtHH0k1kkv8aqdq2sinBoqwWTh
//oUqhFu1tF48bYpwnoXgnuzxpKTJjeXDiaNb8CQ9QRBY+s8rXsylGj1TGjzmhqN1D+gxNykBnPi
fPO0XFWXVNgglLfqLgvVybpG8eMldJK3y9lzKtc/Hfrrr4t1We/G7e2hxsnf4/Z89L38Kk+pjX6Z
3x1R68bjJlmwIxh5cVBPa6ljXdfCnCqG66flV6qWfqmBDoCnrLqb36VTHWYnhbxGpcr41KPEQhrf
8ax+jCguQync6vjU3KyaVK85Tz+94wa8cakyacwe6JXMx7i+rM7ztX3UWS1621xl+3QhiagZpSnF
UtkXqs0L9N+P2wV8idSvak5qPNgMajyufrNY9MazDs9IRad1obpgzyRpad1O3U5u5vA3n2jUXb70
vDw2M7fRrLdZNkvVI0XSbyfr+ngHnd3xx6EyOncXL4X6orPCUFyRmZPrp7q6WFCek5h0qpvqihkA
nt4hQYbS73x1PIH/zPUBtvdz/SzG0w760ROks7xNdcWJmkBzffWURC3nswQ92sncms7j96Lgwcb3
sbz63moc5/qo8jjuM7flLk1BYTfn4QL2dPKiaoWFhkLfFXOqel/umoNDjVJaZ+pOBsxrv9jiapgB
mrfEhZvw8xEmeQn5PLqMVvBOw6a4rqw4wqOC8RD1Cb9zYdOS6IhOFv6bbCu61Hx6H8r7mizkCX5m
XtIBKgEIsqcUEuIuGx4WgGwnTTMRPLyhyPypMu4lqFkEEUGJLp95veIPij9/bDq5ezvA6H/BIAuP
D9Ur98hwHTqMkrr4tiA3KILd8J52WuT1gQvQoF2Tm/n8qa7jlUg7OrfoKI17oVcpu82x2Vua3h+m
q+di3RtxyK5Z6mdedx1kpRH1Azc33j2lefx0zK8yy0oEF9nQ00qZP4u3U9xrh45h+HlvzEK5MSZf
bo1uMLQ/qNnGt83i7ejm0CFIVbwN3jgOjqdfp2ZyFS88HFWGfZhWDx1OWeq7g7p8lRjrpjhwLcx1
xEJzySSv+AeuPO477IuQ2OBe4c28dzCfCz8HQ4M9L/3RoUmCGHa+f5ISFhiR7JeQTbaDXahm3teO
wfIpwREkHftzWJmT8Mwym1Jd+1p70vQNJwtVbV/t62BYXpiux1dXSshkWzEvPIpaTC/JMY8XzlwR
uwEVXWbibvnCS5HphRk6evlbjvaf+FooDUNV6BzlkSFR+G9OOexJUTY1y6c6cyKcJGkhQieoQzjS
z71Z+uN/Z+v/kVfkX3fL/cIrksttzuXyjOIVcyj/UplsDbL8ynUGh/XqLXt5Pq7b5e3DfvOwK+4q
USqCdJF4/RngGiVs8/H/bsyfyNpKFIMuFmCkgdXhlye/pNbp0iqXHXdnp6ha3kRU0niCf+h/3+RP
+e8lilpAGJEu5Eu/1hfZrBapBaXuJt30tLmE8Z7Cbuv3OeZX1Dxun7f09v++35+YMErwIUTQLlHK
JaEQ+BdFwKkcXebT0Xrc3W4HmeXdCM9HegnV518G8k+sC/++zS/kipfNcrKbFouz7rhEPdgMNYV2
2/r/95NkI/hIYHegrnSUjf47MWfrXWGSLs+5BSy4o3Rcvt5fih87FvH/vs8fOD24D5MfOj8KDyVF
p/7VY4tLbjo+ZjIwBlJBvghTIBmV2ahWPNZLm7/VUsn8YTpk89yplM1RVarwK1HJtrS6jvbZ8ax7
OQ9rp+XtZTao7VadHVTIRWiZIcsq7fPV03hdjZY3i2M9c4EJqEARmmP1kKeGYnpdXa+Hf6Np+J2j
IQtfYQGyTOhTcpFz6l89cN3t4aO9wNe1OHwchs97EtSyd/np5/JvLKB/kDVZ+jgq8g+KxuIvXE3R
rDQZLbPlmaRYYxJSsifY+lgI+w+ov8bTvzBR5X+/HSSMmRz1Rcv5IuP76+0mpenueNpNoFYkjFZ9
g9mHShjVHSAS/oed/W2QrXTmrWNtwFebSusxvv2UMn9S/QToANVOjh+I02HPXydVB5767+d4CjsT
hELr6qXCFquT8H9PyN+qbhYlj5TMvpTjX/SrYDofRunT4Zy5Pm1rA+KN6eqiT5GXxvEW9Oy5Y42E
Yn1euX3t4sQ9tKaV4tfTblx5aP5FdGV+X+TQosE/VKAJ2UKp4Pf/mhfRpXDeLNOL8dOxVmqf6LUV
2USTKhBTTKbytEae+V9Y0zK/U95wy1wmB+kRRZeL6ex/b7k9Xfe5xTVLCVwKzUxh9y6kSHdcnjoF
leHoQJUvstMn31RC/8tuEDkb/kuuUoLyqCz3Ed0Oyfx/b708XvPl63g1fir08MV+j+4l8U3Vd/gz
v9ItSe+B+6JYCwCfVAvNWQ0cw/8e+VBM6bdGFGiFewVb0i9y9YjMOJyH8Oin34RKRG+GiCV4Mayn
c07/bkJQg3NVUE6mucYHK9HluWvmB0XFqwc8hps7+Sml/wweNggkqxGqERYaHg8NznVd5O4ovt7r
FdCi198xalOODleFUULCeiG2btAWDEpMHvQ9lWESzA7JWYmrcdIsNs4/gsMS5AX+XMAI2PHX+rIA
vDX4Wm2DXqhrHmeXbjLzKY1I6d4QX7HCsPc1rV97p5v1rHYBz4oKR4UigitqkiqIhmLUi1ONKVaC
CfL52l9G4LeieWwCBcRzmumehzS4+ItWkIdNPbcpzc6PpEUQocTly881Sew5PZkfZFybCCbhCnQk
wAZ6PcX4GI1foaaZHE5KMp55g6jGavXSE/U08o2vmLgB6bwoy707CPW/Dih/OlHnRECWJB3tngJ2
Qq/87knQ5Yw+BZCO93OBy8poXshZETmpG9XONZLl90dQdLgd8CuasICDpFEmamYEp8BPgmvhiNLA
Poe6Hw7I3Iu8obpN5DsQu35Cs/1LryYl3f47r60bDpFVLp8uU0j4l16N1oXLKHucj5+c16BP+hF5
fqu4MbrEDej1StQlgnABnm6yqxftORj1QnX6OSpWzoCvVtVsc36z6q2qhGTzlECmCtGFGNvLtL+r
navFt+FDpg2X6oEOgPSyMu7PqfbVLt9ReOVSiUDPPUef2TGlViy2Qhz4kq2OokoGlyETcFrJdYq3
WMk3lNZlW8g3qRldoTIdVn5cfl321r3l076Xpl7QmOGTaGhdK1UPsA1uKXuSTZgOZi/5VqmO6wQm
gGxlW9vWrKB0wJWUgsfvVNMlt6mVq7cv6Ub7/WF8hyBpfM+rzR7Bkknl5u25eVe674y7dw93i0pv
Uxl0fpwqzXztrlm9G9XOUKeNu1Q+7E+K7JjVRXMAt0E8epjVrr3ZuIKycqVTltXtFPt2Ov2LKobM
/004ljMUmS2VSpSmp0TbL8xTi2k2P8wsZ9EjBROiS3VMtbl2OaqOS61N/fBMlKr0dgYkB1/F/vMi
nR6CYzC8h+ToZoaCOK+lv/fUjbqJaPbngjp7zWsD/qXhU3FRzZQqi/sJmdbxMVud9IkgbXBUzGqb
dxhbU5RJGlW2bMGHylGEGMVs4yIYuPpoW6Hi4/azODhle/NcMz8ggpeCqo9NI19Zjav5TXP3QSM/
9sRwStX9qFYmCjeprsHdH643s5fR86HcL3Zy7UUEQzWVlcY/cOOWs9XFsrZ6n6b7x2ElV6yNMjcR
ZamW9TMcaLDLQpAP1feGimq3zNdVobLd1qgRcMzjiZvjhrj0o1Fv+EaFvFEl+rF5iub3m1P7SHRi
em2lH2bb2gi8xKiWWVfTpxiT50Sl5NuPcrFSeFxBIgkZfS1NRaNyZf/FrC29FI/UyOjnL5UhCxXh
H0FsmKESN8WutrUcaYCTyu71gijoQfe5+xgdKyk47C/N4l0qLu/Br82fi5O7VH5QGN2fHmeTGo5x
Uoyp5NbOUXL2LXNtbtugj1PLryHFvOCPBhI4fEh3FzCLEKY53lI45DY9rm9HjVSLJk3vWETX+JQF
TgXNzqo3gwFTFPQba2o7I+i/fNlcHoaru8knrqxZhtGrHW6P9XMvGwEzrR0y8N1Xhl/nQzxJ16bb
6npzv69fSM8jHlCqF5q7UqU8nlLwpJ7e1XZRtQguDtTovkT5j7/o/6XfdQ4Y8IsQLRao81oq537Z
c+e79TlaZVdnLG8FsVgb2CeI1xn31cAX+w9Jx8B0AT8xnuaPqCUxVZ5lAG3dpV4WIAbTUkXR6zO3
JpYBxDG7iKHQGS5cYxeAFW4y8fxU29ajT5MejFz5v45j2RgWCfpBJ7fyedaY/0Uml/6wpP/z2L9o
/fPSZZ6KormPvW9MkJPQfJEMDNrQVGKA2NVbwy1kopHsDNzlXhwlhN080Jmcal38RuKNxU/aZsLu
esvaPkFvCjWdNxKQJd7oYmwYA39/M2Al13GO8lP/pErhScJfAqgCXzseIDb61T88Ojg9nuDLwYX3
N5fHH7wQjjjFVCE+pThSYqX9S7HdoBcOx+vU5XGVcab3coAJRo3jtj4cN5eka2xeyquXCKjA9K28
jDf71jTbGW8vf9E1spnfVU7aQanLTAnqWqp3/+INKR7H02G5xMxzV1zVZe4xZCS4yoi+8WWjuAaR
xFIVQNGlv3fMTcG2zLeBseMi7B7EPHDB6+Q28qHupOvMntUXJdohiTwDxg3zVSh0QGaJJZRiT4yh
n5gHDa6MRMohEZ1ZD8gow+68FdEjAINXZ0vkJ4F1ENML8SGRoASREsQLkNwE8jExdpbMd1EvpANc
we06e8zcNNnY/EXVKDQfyAoXSZDJU40/eQPDfoYiDTNmCO4TC6ZmC6gZ1SAyFQhyGN9bASEGCZOv
ZupGIvTu+eBja/7h3QuxigT39KVLUKeeDjgXsjrtiT1bZZsF/ykDT+bBDss+lurAelCYqXhgwieI
UmJGpq5fgfteULwMURtNFWhg/qCRSbgdfsixEaLZIGRR2cpPUl7MugbXXF3KAyAFYCRV7vxrDsQ6
XT+Sj7mmZCJeecZAPXMJWCKTBI2LhJJJcGpnuHcWAvgVcbE9ARSDNvpUg0KMx7kxvFZ0MusZv75G
14rOQ7yNpCkV6kqvLUiWv60oak3+riAUqMpVopYINZwzxV+m8nC6Kp+mq/H50RTiEYAQkR+keDaP
u2qSRU+uKCLDGcic3eiAlklr14kWgM7Uh0VZ6SvX546GrD88OeKfcdQbbm5V6WlVVzRPvkVkbmGL
FHgjzn/eWj2nbrZgGMpo0msUK+E/6tFgHO5Wd2boB8CKWfirNxOlzaQV0gIOoinQAkWzcXpCuYDD
5/ghLFFkisnApuAERJMBUJkkFmCcA/hVFj6XacAhG+tdgnsetQU7iF3Q2DLIv/0+kL5jBlIa7hLR
JdtO7jXh1AikEXvw3iEKHqLhyV9PQrHXCazKiHjq2bwugTFmME/oVexAcm5JwNVyOD0dYpdweSCs
c4ugcGGTw10XoGMJSA1GGAjq8OSC+BDPKQRYpMcRsYAoAKBphDEAc6XDS7fBtNbSwIuEjwgg2ZGH
zDvExOgt83EWFIRBKjQI45Onpydr+4cErFIjO/lZgMrluQA5wREAU2AXDAUVoBNM6LsuCZuYLFiu
XNYwfnqtPljamA7p5MedivplzAMsv8cE1ivbnPRc28aOLwi8KxdBFCvLEnAw8630JC9dwov2GYLz
PlIAZ0sM6HGQICZArFmfQkn0qPQhgOIZvtSzmPww+Obcb4nbAGjg5yOEhIUnUNuCI99J9rpC4yHY
YRRfJPhIiFcUmsnFnuDMwcJgW/V6HoiAI6YefsPhA4JUNKsSZV0vw4k0bIp9GiFdfoKaFIMiF7Kg
K+WTyWVQxfzS8cdFAAg4194wc3OIHm3CgPNbfwveoJJGHcMasYGJBcYSCEE/4XHCEBJ2kACj8hXT
uQRChbRRraoMWBh4mBJTVPDk5XPE5ZG85sKaKJbkxCWQKqPOInEgoPy84LdAfpkknW4AdfGSAhSE
/IRItUlbIflpR9ukTDgWkLTicnwJbil9XuulgU6CPQYrQWhSLla1cfOMLJ7zCjvejO93j8t7FSbd
CFNIRUzWIFzdvBAnPhjVpugeXgSiRmoa0hpj8yZcAx/TJ6NWU9T6JIAlCNbI2bQ3ahhS4rQkpXv5
RYyKDURCQONqBiQNgiXhI3ebErFEQmNjJq8hJjcb2ASNkPFzazRPqbZOIZexT5oyDfIrmla9IjJP
58CmI6eXhILG8co/qFgN786HMlJniAEuw9tGwbcMphH39Ad8XwTUpgTpEr7DJIDKXuBj/MWaz2WL
f5D22Yiy6eVSVCr8VhP8EOUOq81hc37UnUGCwT9klGLFjo3dt9JEp4hKRSDYlHRUILisnQLgyMC6
0yGy7iYpFUMI3OT/lDLVTAO0leQgD/Uw+UtmlE+DrHbdoi46CMhtwmkh7NzUKZYzlsyjKV3bLnwX
EyjohtxBsGQuYTP19/g2x9ogyQHIzk/yVVhrV1wPC7C9PJJvkmuP7vdd8kd8O4wn98qD1GcJEP8E
oJyIn5AVwtFlkkKUn8O7JSifCxj55HwKP4J6cxmmv72lH0qTZzaKjZC41uZ4JTnz9A5JjBFYYUsn
0ia4gAg7E7/A1yGoodcI+Wp65Ewhk7aUY/gvcJHaSaEnFGieMupDk2eXT/p2vidyn4TyI32h90z2
ML1A8F7UPtaKlRRdL8Wfn8oSQtH0ywVTHvcWzVAFnfTh+rNb6X8oZdr8JeIxzRNJ5SFTahGCkQBp
dTzZkAFcfjq4gVnWO1wYVscsPKAi2HkyvDslzK1FyOd9FvISJXvKUbyTjrLxIVUn7Fm20oGI2gfO
soU/SQ3tH9PdvPmyxWSgkSWMG3c7gbRMKK5HTSiocb3itpuCDI8GedLoftkiS8ghMR/jTV4M/XeO
TUROhiP5c8T8VL+ejxImtzyxztx/OgkKQ7/30SUptFfkT/EIuzqoC3aqWRrzVlIkynH0CZzZ9pJM
jFzBxQQI0wH3WzcsbyqFoV9OW9a8AOMJCaSr0B4mreZWdqHVOzeTTthn8IdhX8AP7Us4qvdxs9Sj
61jLoEsruEe47fCOeTZhfbpcvWyKAfI6VxKwTNYzOyqZrgVYrz2fhiZj7PgGkGjhzrSeOae72XpX
1zJ3kvaYQckzHz3yQskILuCtSQ3ETYLCOITYk+9o4ZjkSFqJ4S22TpSdiYOaNKU323tuOM+GZGp6
LbjAyLeCJhaUNazhXJTO8ZFLqjScqtK/Jz8qNIy0zsTumv9wGbvehbsKhdXvnu4d7lFsE/5n1KM2
m35NnQyIquwUYwwis2RFomviR6DeVdHcqv8fYefVnNbWbNFfRBU5vG6yBIpgyXqhFEwGkdOvv2Os
dXw/Hx2XXZRsBcIOK3TPnnO2CC1yFFIBd0p/0kpuG2h4/gvFEmF2Eeeun2oQ6bEFWNGi6fH7KHGR
JOuHph9l2qsljwmGW/UMPNDTwZmVTUHpX/htyL+jCMbfSLqVW+aRTUAdJEHvn02nzLBKXcUyUKKV
aLvv7jsIteGt8RrtBE7wFhedVLcIBVRvPfXaqAkJWIg07nXxUpbr9hsZY4vGqW+KArr88vmYR14x
rR9IWOwd5XY9btmTyvAgp26+PcFoOnBtz42jOZ1hhy3HIHAi7F4jVqeF0a2iddQJ9/4919wNC81U
Vy65EYjPKICPE9VMkgO0LY7WFA0HAMh63gt/2g01oJSaN75Rva9rgI3NjJUwKOF/KhQIyXGouFq9
SgD098iyhwc+DXQGwI3iW4xN/H+KSSRHLAOP15iahkcOhh8mFpyW4Y/vmjnzrTB9OIfI2PN6h8OK
MZd+H7irXE1vSgRLiOI78xubgtHp/JscY407ZAiXNphQeZv88k39V1cZ7YmkAXM2FHq8hp6J58Z5
QAxVWu4onJA8e+cXz94/DQlNUM1LgDqKpN1RBkoEKvMRmcjlYdA47hFHme6q99+SzXhFc0SML35D
ogMVjusHz35Tw7NExw/jT49URMu6j5UHQ7MDBD7DLGlRhlrG+dFHo0Rws6uWmC0ez/wpT51DIquB
p0eMtuRF0575UOp/hAMKzc3QuNLzMqLcdqY3mo0ObnXw1J6LmJO6FJBosxicTI1/fXgD85h1mdqP
W8Vg3ySDXHI49ExENjy8bAxB1QIl/iLJk8oKr9n37L8Wibr8hCYnD9+7DL/TO8AlcHAtGUTGwQ6e
MKhBeMH71u11W2o3FZrAWFe2O/lIZ5Mln+u9dlhKHYfY7WCTVqrfW7znaIDuHB5QSxmMDJNXz1T7
hsgFjaMrWjp8dg7DOJuiJY/rg++VundAqbeacpiOIQ+0+K6yyPfGJg2nhr0uK1fE8kB5lJH8OM9m
cOubOZoBX/gOC9khl43YnJ7r6MLm9QMVvMDyTdeWNyeyD+eW9hZeCGdUmpmq66zTXjptpKGH+8Vg
iuOTlUdytzc+/RjVZPqoqr9Lk6GdHrQTidxmmeOmQpV+NPaQxR7yaQUmAZWK6jsQWhwUToADmmmt
gaMACazxoaaswO4+tLN1U/ss4iQ6rbD+m/SaVIl67SEDNEcLEigOn/Z7wE587R6wevnHlQDC8Uv+
TURuEkpronMuexYyNfeFGUpmILXNliGVoDIyuTWblSdW+IgMMml0wlgSzkwLTAyEP4r9XG9RIFf4
S2Sf/h0iWahUisVcKV2hoY6B/y/IaHaRPWw+x6kjgb0wjjL6CzVhkSoBHXW96qp2gMBw5CnPgYLQ
yrZ8l/9eqsuYV4WoEvz0NgIUnoAifnLVJmyJbIgd82E1lCJlK7xIVvUzY2WHFTEcXpYD6YAU+uFg
20hlD1sQdLNTvAnZlReDbKhdvrEW7J9E86wQC4CGF5ImSawTsNcbWR6p2VbhLwyNzO+w8yLYMdwS
iCVwNf59mY6FWWme3R/PvVFpWl2lC0kqB6U8d7/MLxup7QxTg3K9sH0bZAf35fzruXD15/sU0LQv
5dQiSFuWtoiFLOXUL+W42WU9Kp/K09wd7REectfFKtQ5BGsjzpuifYUawqQ6r+HOPa6u1/TyHN++
Z4/J+7h2KlWL8PNXLfyJE4qS1fWP44WW48n4af8+HmZvi+TZ5M5X430t1UvV5i+Hl+XNe65LN5Rk
tIP0wmZHnXOdTqDwswDOasen8i5J1c40xX6fdsuX5M/nmg+soP+cLJSMSoEBmaeG/O+LPZgVl5vx
dHLqba8WWHwjZeLuts7z2ri9JQsEsbKLDOYZL8S9QHvBc8N4mfTHzKDy+FloxKCaeJ3EhksE0P1w
wCFPtMRYW1kgHWFwY5/CIWbE9MLI6ZLo8xN+9gCotMgkcuUz+F6HKNN3kebAIWVk7jHITcoPVjDM
+20bENi4zG4RT8mmkIXrVr2Q1dooQeCdCd8X3Sp1UtcCWeBbAZfONnHGIPDl9NKEvGfqT8xJolb+
gA0I6RghMIE0f5F5UH4hbiagNno2ETqHAPtMAG6S578mWaRe56R4JqEyOQ6xO5G8SYI5jZG4bgOo
/clyxdKcSJfAXrXOMA1rl6A6Nxt8orHDQicLMFLgLMxLDp1iVeVgVP7ttlXXC3kqmWvAVVWJtX2f
Tp0AhZlrBqZFBopib+NHluLu5IqbBxK7h2l0PuHAbrPLAeHl9HUa9mHXW9ugulFEuoOgalB2K2Qy
7gKQEvRCUkOYp/pH26doHquoQqesYNvGHhEDYUNzf089Ac9LLN+MKJZDI0XxskxzFzzqutM5a75P
tBGuDtdz5OlKEkfEJRq2pfpGxyK9uCCNqwbWBnwoughOI9ilTNk31sfKl8VgPvr6CTRbWYlOy4Og
NjHUL/Uth5SpF6gd17/bIxamMyQVlfO7FIG71kuus1mumN4mk2lN/242QuyJfuYRZAxbkMrLgxpl
gj6kleQRwss8o29O8ZTnRBdtnYgG70qvaZouY+d/j9PQ3ftQ37waufgwctpVDzeZ7vpRBskyRHMW
IyQzb+DpBDK0QoHWn1eHssXZ/y4OeboU5ujCXcp+qTuMspP1+ZTeHaliHhBlieyn84wdh1EmtlEF
IBgvqvmr47dC0GBtGZLkaUgRwxfbWni8Zd5mQdapRUL2m4P1ZPjAMpeHo6T86PiYZbsSozwSaRsj
RvdGrwBqvwBOqmfZkI1l2fAVwKCoQTOzQPEyflmiGf8rGve78jWMjP+/Al+Wxxy7RKoAQYNc39k3
qt+NPkCeueh/vtS5339QiRZruTxNIStuir/EBttB5bBezFLnfmkJw+X6OVuunmoIgRu0gFzXmp1M
9ea1Xrl/eoeg0KEd4/3H4unPh/Ab+iyhSf5/h/CFHpgfFFeLWWF/7IlY6U27uYMurqyNSFKr1UoT
Qg/BxJYY4M+f/RtW5r8/+ysbcrwqDhb506Wf79ZeqBs/d8efCV5M3eeXNkSP7/OnH/Pr8uNTlhbO
N2XafKZq19/+fAy5/zJaOYZCmdbikHAsHf/7FhxWmelmXqDKJsFMsp+1FmtYSoNRgxG02r/bymqe
gMu81UzFkmW+MVrhP/pJer6ozegBoShqSWz550PM/w4aLtL5l5aFuXK+UPwSGu0y28PgeEpfIN0W
kuf1t3QV0eXDOjkXk1SyydVSg6S87mSSY7+3zdNi9fDWm3Wb8wSns+/VzdVV4XA70UF8A0enkau+
Hu7HyZaum+lkeL5+vP8L47LkXfvP+vHL4X4JeHPLzP64W3FFN9aCr3TnGbdzuPAQjaPXT7ZQh/2V
vVPyL5VWmt/bbiWw/c7BOQsoaRKwtyUNw1YAIrQeeBwFT7oLa725o1uHfg+mzvpz2GyBhLv/jj6M
VTcNHoRrIn8+kpeZrxeQv/3t1pQDhfU/J1uCbQAZjyA/wPq/zOBzJpdLH1KB8lFi2Lj5WnnW/XfU
AoEGb8NzzGADVJEwQ8wu29wOR6WajmM71OT7cRV8UWAu1MyIHUTO7RHl9eIdhDKPV6tnL5TQWra5
GEqUsXvODp9M6Lyg5tb+iH2eJdJcPozWrdhb/jW9MVQxkBFYvRC62aFNh3RpCoN+LPfRbMjeQJVW
pTV/tpZS+pg82cJItBUDhdBCcMIzdg1tyewuE5yOgBF33GpDLkMvQ7lKa0ukIw57Hg5AaUuc3Zm2
XJ5CpAMY7rmJWVtBr1PnJGFK6KQsvqsBkWXMAe5uoeYY0XqhXnFYCbyGo9HpWvRZf4eIMGN3BYuW
Uj97EFs3417jR5OlA8mpxF4fznOr09P3FTPdua1b/4ldXb8PuJ00V1Gkqr/BDAdzDX2RpzYIWnDb
9a8MQEKFgIEQu4ii0JrlXTqC/QS0ocGZY8dBLLqn1hYzkGJVLwk/RsNpaT6WxFPBXdLy5+lhAnuD
l4XkGyRSNiopIDurVXZTZ+0JMpgiCZx774wDxoGoAjWNmwA2ywqmA4HW8xtKIZtO4bbYFwPSeTV7
v2cUajtDwyS8k5uzZJakrtFFocyL5I7UR4myGso2ze+0WUiHoHH74/MH0ScxE6Yhh1b2O1k/bR/o
wcAhXh5sHmAFVnUzVdhgHrdrWUlfEGO5nK7vF/UCiMC8sW8eQQhkVHuoLLN4z+GvHWsI1h8s5Ihl
TzsVbJL3oVSowtVzRFUI+WLXqB0a5RdGYLiRhactlopWl0f1ByMPezLkoN2AyfdXxL+u5Tov6n9C
+Hyt+NzvJtTkjVAEJgqN/QM1+gBLyHPQtFLvE5kJOnpsebZjTCdw32cJy0ZzCZkQAh1SMgw5xdcC
v6ahc97sh3wFHYkcEPkPIG4U6kaIp3vU8+1xMJfOgXJqMhDD29U3RhcV321nnSVQXN5o0xPRK+N1
ar4Z/pprwp4vgxeJG13w2dZAYdITM0oBxPqdEHCG1/oMIlq07EVKTWBkeqtuwUuFmMQSBcX4xAiq
uu3LkHFo/wS8xYZcaXU5NVOYg75F8NiJgO2e497uKgTUzBcjW3EzZ0WJiF9c3ETjVIduM/R7kdMN
EFznCFTue/oSQr+hZwg25wlHHE3ziGD5XhMRLLPNbiDpTOtmSsrNt21dKfL0DyCIdDd2P0YKh7Mg
ls5GLnpcEjOySWvcrQmAr3H/Xj1o7RyjbV/2Sf6lehv5ekBUfTOIlTlgeBEVIdY8bwQq1ahgcRRs
wvUzlIvHH9n8BaNifdnSslCTMJOPmLJCnWBEl9oLOFBkerX1nZ/lYe/5ThTXN/evS1Ag4Kjzw5+j
CRqO/25/BmCpZDJp6fhfwonxOV8Y0aX80h+cWAFGx9q2XqA/aoEFslahZ/fLmCa2a2S5yexUK6+r
+erpMT+r9Yqv6fql1q1AB6qeGufLEgV3lee+vOQ6vSTbw+RrXkJJU6n+GNdG9SUqxKTUeOmy+Z2r
z91Gr538WF5fblhBk1Gp9ZSCnba+B93+nileg4hmk22qi6F/HjOQTe3C3H3f10YEWywYtdwwt6it
kjRt5KuDa7RCj5tuq/L9frZL9klrW0rSldoZf9Q/X6yg7fvP9g6nMVtKQyikPfW/o8NRera65I+l
c7+Q1CpckVvKdknuDc0s3dmz7Fa13OdV+fsh80pTmQsmIfOknhnWVw+ZLpzpp9ay2jomi11Sqo0/
G5tRa5/M3mbJsthave9HySWX5P6C7YSG4n864i/U2/EM6db0QDwvrHF5Ly7oGrtDx2LNFa5Y49By
gzPXxxhhKGlkd+VOVW5DqJXZJYCrHKbEdMfdhSFv7UnGn/SIZRN9JRQiBraBxZ8vN6Kk343NX673
l7E5WGfSudN5hVSEwmisb6INsP2g2508JPuXDrqw1guP5yuDEeOdeWdkkXa1qU2gFrD3A5IsusXq
jpq0a7o7/ICz0i1UsxQBVQ24Z/CvZLWNaPQFiEc1RCBg1IPvree+wD/FLL3ZxzeprivRkrVZsY/V
Fyt7PsmnzagCVbpakO3fDVFlpPkg24W35PYe3Y4xrGNtn3M9scGgPhNgLOO0VqEnfvXZmj3J1lrS
7DPVuHxXOV5pQ0bhFXE1M8EQkf1bMpop/TYVKpcrlUo6q7bkS+A+n10Kl/yMoWNoGa01Vx1UBKJ5
Rl7pDfSMSapunVzgy9sxbVceMxUgQ8kMke+VBh2Qsih85RNj0GtBnd8gevKZ1OWpwlvxtre2NQHZ
mXI0sVBgS5WxiSPmvW5Nu1ujJshedUtNyGw6LpqayEZyk8IbC0uUUxjX0bRNNEgoCXZV8GjZ7wnI
xGJEZawir1oD1nX2tOgNb33j0lzDQF0/b+r+a9kkd6VdXP7Z3gvR89D3jK6BsZkG+yJFnQyLv6xR
gRolVctojEGRdgVYYcsKb7c/xUlk1WIKB/tvtzArXvDfyf+/O/gFxF7PUqhNpvlzf/lc2NS/dW97
a6miBqLLqzyay5tpcjWqoYytFT4+/jJ5f9OYHPltNoceFUCjkPkqzF6lVsvVYLmBe00iIurpl7ip
+Z4ECmmJpi/MYsJ1+Rn+Fv4gIen+6vJoJebMM3dAn3pcYXj7w1DrQkAntATUVt/jWLmAuzfrpPqU
LZ/TLFQGH2mmnE2ViCZwKbKMbjw6gcaX6svsM2cEnWP6Vwiprb3M4QVvqVPpt7YiKl/Uw6fwDGoo
hBy4oYQ760b9897BDEsIEIK5imGFwFRs1CXX1i+3+gn2IsxPVXXO79hx8i9X+3e7+C8Xu/IFozpM
ctnP03Jy6Z+v9t8WrdlV/pjACW8uVgkWKafvf/647O9AQdRK2Rzy3wLJ7peNcFwuFcbZVO7cP95X
MGxLZq/d223SxqroR76nqnfWWZ2Tp5tq9f6e5GH2l20tjJ2vI7ukfBdJtRqDL6dbmW4qx/WCjeHc
nA3F6Dckvjh3QDtPka2KIDjqoKOYG5sj2pYb21cyOxm2ojpmAscfAuWyek1B9qRlGXY8Wbb4KvUE
em0FAA2TGvaJ2nVgwFOTvtTPnfEmweCJ6G/fPr0aGTumbNboWiFBcwwdQ9nf32CGTPp3QOGvp+/E
/wVm2GUXh3J+s/sHU+H0qaswjU6wi02snWAxHY/Tq4BlupQbt3xSJKCIE52e1AaY+5pJKkjVci/P
lxJYRZj2Uvt0irGMEop/E+UyNrbljdH48tXiNL1PhoPbw3DWs0xtHxQvhXsieQS7oAi/1AXUT0K5
rozT+hEmphRjfTgEsf88Ogu/o8r/enm+gJiFS2UExsfKo+IGbuHzmlSuEKjkR2jao5b2u9EHG/pa
nUCVvaiI3Jzo4MSEt7Odm4HlcNOcDGdbuKIfHE1+nO5kEqFccvo2+RCZN+aXJKtDyvYv+Hu28Pub
XQJVKqQL5cpXLU1+MTudRpk9kCTRTndbF62xiZSwUNHWY27IkfaZdvUMt98bL+jzzxrKsNg0nCdG
TW7U9GyX3iYFUqaj/8pTKwLcu8NTwXKvZl+WLGqLeAMtt2yX6PMVE+sQ/A7dz/1lrP4JRAQ6KMR8
9SwRJJm1s8ZMklf8hSQccTgs5MBVtEwNmyslJX8XwyzrH2VQFXNRx5h0iHMj/w4FyBR11ibZBYnp
WOBJfdMvNeoIzNAj6QCZWF1EJxo6OrKLVbP6dF3SmV9afVrPiAiBtrrEg4AZvhPWwB9ppJatbdj5
TYo9/HOjjgaPjQAOCrFwtvHZi6Zkpqmjj1ir4ViHZtV5Zs2AZ0fPtVNdH0FrGmlCFfNDYOIQRU9f
0lQytNrCfCcVCu8YKpkpOkU0SNUo9c9TBOeN38QGpcL/j6qvZZ1cMZ3ejrHh6DEGKJcu5o/bdPtI
fwuqgVSxiQl6g/vPTWN1TLDayuE/QgL37XS7qFRTrdX96FuBah4/H5/yyGEeB9Pq8nmGdUFv8m2w
nCraRH26zrQL0yoySFow7aub3vazms50M5eb7aSa2Ve3N8B5yNlL+HFUK6tuqbHhJq+T0+28c+gV
AHz21cGlel60ypdqfnOXnSdr5KGQR4vX+ddNZzKcQt/eIuvZ1WbbhMSwXIVXPAY1I6dcVUevqXRt
lKrvF/XSvHoGz0QUNbvHEGeST3ag3q/TWTUzSqZ3K3SYjJj71bma/X4BfhzXLp/Xm1KtzO5Gg5pJ
Z1bqFAZV7Pc/L80SuXB3Rt/1S229TWa4peWTSaV+zKFJyX4rYTd+JtVdHZJDe92tzBsblJcwlyBN
D7MzKB6AuKfrbG+9r23StUm5toeztq4eN9X1oJamuUipOu4NXrPzWnZ4eB9A85liB1ZbpOuzSm2d
vd4fkzkAHqHquX5KJzimFkcEtOhEEfZOk2ypPsXNrFDjChzLnVSmmqKE8zRDEUxZaVBD6vuJa9+p
dmzy6lNnj/9fP3+3GhZ3teKpWZolhZvyCDuzZID35zlZ9yZcnUF99ZpaXANBnQZ1GmWV38vr2qSX
WlbHhZvpqHoaVQ9031sMl1fjdXV+qcMyWY1q6XE1ta7Ns/h6JoyRTHefreXWyXZcGy+SEUDH3XxZ
LzFu8smhuxlu+eulml1Up/j/7xLcwA7DdOf8tmB4dcfF2vnQzO6S3XA/qBWvicz7u+/lS+14SFD7
Xh4Q6yI82D3k1lXhg4/yuLYmawJ/Llc5h9nzZVHbkWef6dJw+LSPHqQMWBdAsIV6bn1X+g6jF/+6
JHNBpIzytgnnt7Sr4TyVb6E7QdALwe1u+gMfOEbTKZPg5QdNCb3tihaSDqvqcp2sLrjdMVmW+7fy
ur6c1TBnO9PwHJr1qTn6Tvf5wvdBGXFvlZesfnzuOaJq8Xp8qqGJLyzqm5fs+6TUTufr00v1cqme
aAGcbs9z94d9rXBM6O/CxcyUb3fFDpjQ7nl7Wzolo8fTtA43BK068ebosVhO1vnqoML4SpCrjy/J
ZkgnNO4NDMnKsbYs1yYzhtpfIrMcpbLfriz/i82+xIaV+WX2eUrnZTgpHHNbUbAlNOqSvG2W2InL
/E5qtcC1/AlRfvM/Nza2NrYXKBOS3qP9soUAV+wBzRaDTQdrtbLJCgijSCqyIYhjaWHosPFIIjMB
wFPtyRZPC6Nhc7U93fTchjZD2KgQG4jshENdq+3F7s5krV6cfQbGDSiPQeMtjn63TDP3lP1DhdTA
aoH6LKltwPk/xgApUgsUjCniRGYGyWpaJUmBgYG9xZvwvoStRfcT0WbcbWzqwULSxahHLajdo4PJ
9tsBm222IZsJA11oIpxhozJQ+3nVyk2p9TGvdls2o4qhnzmW2fWRL3KrZ6F+a2veDSAxqkqb9oyD
Mrsxl0Jid01JP7gZj9lsRm+RSjBHjW0EEe4iHXr4vlXsy1dJ8Y7FfrRLM6oowM+WRf+ZHIBVFmTs
aagmE4LHKA48tezZNEGd7eUys+L+k+9xvIRLuu5NuwzrGrnStRseboD8VjUQGRT2HaZM1oXk8Qmf
zt4ARJ6PV4O+NoRKFjOZxAM12Mn1Rk/+UixF9aP4Kq6Ges8JV4UGR7SwM5zYgjWvKA2SL7Y1Py6R
9QvGl9CZHekGtyTDtAmV9A0NXAXtcdyl15a5o63MouGnw+cEfGySAHCJggD2r4NMaNM6kJRKoQLf
hoziu4RJTGFax7spo9PO71JqJK7KeBBY3nCg6SfhAbz5OOlKe404KYO3JXQpgSKES9dECWDKb0ei
h/HLob8E0ZYWipXrI1x1pMpKwHXl5LzlQXqt50dA5BRDYQ+oswJg5lLFSJx7yh+K9TRkrOzLZGh9
dvRU6CkK9a7Hr1zvsz57CpSt0N4DWBvS4PGtIkEQsqDKqWNrwQHY3GP7Jv7xMw/2vcnoiUwdn+vh
HJD+KvOY68Ft2kLYspKoLNj8v9gf9BnTNPBheci9o2mxIuqohoYGqQt0iYf+LyZ05uwGe6JEJjU6
tVs5tASo9ELkKd+s7Pk8YQixUCeHv9S8299Y6jxelYDbITasuWI2x57QDt5OyBKQRIH23FgxUkC/
MaCAd8xsJwKDRntCBDYMFR/1ogsAyLou0HFLWtcYmxEvkPfVgZ2HY2A2RuDMSTN62zmatQu3jZnc
sZDq8Je7rT7XMR0kZ3uUaFIz1c1NGsG+0dxDKf96AYXPavHh3etkuB7W2NAcx1MXc1N8UxxOqLCa
EG56swdaA3A1Qdy4diaHlZAvQTgLd8vDW9cZPU5+6/iWbcdtXA0EJtfhRFXM6VBraFvkXx4ULizQ
rJpiJBZpLLsQOAcquBeLktP9ZmjmfLhy6ZVzLG6ThYfMoh3BHIuKirptwYFfAnmCzGudfGWjg77C
Bd8MrdBWYLWnuHr2n5RFKDCgpUQhW41rVwWKoQMujudy33WNPl5PXOKaM8DR7kU+fdcg1QsaH7k2
gbCVcToI9cr91ftPJr0TyBdC40PVzr3mOS65LmGHVUKbgyJxHFdvrtyKujt31iPyuHwmwKp1l1Db
DyIc71Da/jT1CduFa5OpU0xIpeu7hEya6yON+6hnP6oFlYXikpRlKSvQTfFCsiucJuMyAq1uDb6x
P/tRbhmO/jKty5SAufkiLXuXqAgIS4kgiuroPIPFvtPIyeTWHLVhTr4iyR4wCw9kXcwnP+nwHPkd
TvKfKiJPTtq1g1FpkKPbTSVuWB6J49w+n47xaFFBd1EGkKyayAJzlw5VRPZqM0ITMrPDY2DVx1YD
dmAxDx/duu7HSpvIuBPaG+7ZQzgZuhkG5ZuMAuAyDtUD8rDIpNVJuWA4+1DqIZvMNtdDlVGUxflS
d2mjIIMV80nbAhxvhBcyXCmvi+dlOsymzDWzJUBQYfkrL7S/8qLZxS9ZM3Zo2gfGzzE+e8VoLvW4
Z0pPbqlwB/Nlt0F1qvCycQaT4OrVFEWMc5HsbQV3hKWEi6pY9Hx1eY8L2/GKQohriQ+DARtqCKp6
LkfungwST16wvny/ry84ey+HYPQ/W0EYQeoe5Ye4AHsVuL8vftzy3ePgCtXxNhxq6gLHdw771dZ6
dvLwELmyrMJ5j40P5jbz18ItbhxMBg/E7lm+2e5dPog0FgaC3uIwzoNtSayYusMf3g0nNf5aI/Xc
sW4Ww1s7rj0PV3MBDi4wE06yyhQBHaM49ETPNEJg6VD+R2HK/eCeMzuZFgx9J8F+eMLyQEzaoe4U
Mkb1DZnmqBWBSppzNKf2ERRDkefLgCFaQh/P2fmRMl2mWcogxyuXGBeVzxa5RNDES2WCo8Np/uQi
uyIUeZ531DvN6WM2/Nki72cZhxvdHndowIhFMn0bg0+zOLILFF88zzHhCI9LhwfrSZW7WlL4F9dC
L6xDnW0VpaDXiK2BRl6YSGGxxEtlMCMlVv/o3w3OfG2uJ7/CY1hVWOvLfWP6uJSUiQodlmxzXTUV
8ZBcL7UAtpO1EZeKjCnTMC55BwaccOwqdO8gYQaG3ZMRRJ2nXTREs1hwwqJgNcB5ie0/ofbm9viQ
pX6pvtLlx9c4jxTUOjwJEjoL9IOS84R4vFfeCe43wJ4ApxNUMwaeCf7HM6gyocAgkJehtWlzHESn
5il2/xAjFCWMw2wEdlAK3et8Z6ig/CV2hvn5r8CqbnQuCtn6mtpUkDhJxECehDJKDodSntNQvm/5
HZYF4YTKwEpffo/JiUUqHVliFyAViPbHnRLUGCnQjoQPVuxauHXtjasuF6RXvvq8ydYPjxUOO7Tk
C23MBs0zpxYb2YxaR8hzUG/IWMhRkJKMmnglLJ7HT8S5tUGn8DCBIW0CZRdIS6KhF3ERcYndpEaQ
q1MvNu024nENlk4SOaFCu2itkFLZOcqNXJaLb6f5yi4DU0ho7nCtLwtmH+0FuU05qFZobtS37sYx
ALztaIugO5JHVHk1EijgomjfsCOe/6AFgVtZbNG3gOU+V7f5ez6QOIrvYBMYywc2DL0bIk5ItPZS
opJzuqYHBkkjtaO33bWfl+raEHd257/zm/nN9GbNocd91mphrO3ZZyr2bvZ0jP/F+A075BfausYr
ZgMl6WT26+PcfpTb49sLohFGFzcsKAZevFlipUBdQTbhbLMoEeZd2BvcbDHu6GiP45R2ym4JkImC
CyB0Q2UYTtsSkGy88e4oqoZdt5SbCwi7avnXTe152QFpcktyU3LeXt6DBtoWRxmmHu4lvITy2n3c
B/IvRichEcAEPTJWKu10mMwu1+jwZTw1D9AwXYNV5s/glAG7eZ7Ox7B++HHuBPn7FXYgBUZcDqHT
iRFHYzIVTI6xIvYZeTSP3msHf6RB6QUi8K4AwKgbEQB/WeLD4f9KYlc4/ayIguycQjJFQJhvS7Fb
Xs+O6IRlHCVr3sOHOqh/mmd1NUYigPzuyLbjc4R6dWACSGBckrrf+Awz78N18U5iABlfn09mUvqv
d9xjssKj2NgkT/ap07h4izOcpp8So6wbcMggPASw+n+KO2x5kDkwfRZUjxnXjPBdK3UTbXzGt4a6
eWSYnmGpz7N4V8UOgcd64o2KdBAtt7mCuN5ZvY6eJB6AbAMPy+4lDuDKGbj9cjX95kSdMW2dRfme
CktnxaJ9GhpMKcw0dfERpb3bfTX+GBWEsh2j7sOkZzncPntRXbOURJjuWhFDm/kM/4yVIKoY9Fdb
vlp6/6TbuDWgiPvD/ep7alm01bEfm6csn072XGyxxJgartrrm1xjS4/HHSJBKnO3I8TgFCZY+hlX
EEBj71xj0WKzYI9E4jUA1GUbEALeOD2YcEowwDXqMObSLq1sIw9COndrX3AOZI8SC6tZkIsmkUg3
FfjHNuh1ByJkpaWu+aZzkfCCtFmKLAon6DFUhq8dh1tavJAjfvfO8WhZe7YLoSuadD/AIEbTqJl5
AU3gHpvh2LMn3G/KjBv6Fo7kSNKNdkOfHsYma6B8ydVb6mb55mVipD/S+TBzwYhQwGuzoO+5E4AB
ygGU6owx+Je1bNs2MyNYlnneU1AMRSDvNed9bU/rb0wcRs1P8hkOZNuovGbb5w+XNlb5YCfm994Z
0HCtlaJWhS4sncsQLt6FDr6f7GRZOIP2e7J3oKrcEjr3cWuA1x6/YQwgn6bNHuWdC0F7qYksOTSK
MbR3FQeiJg8sU1RMoXLDLId8MVOnlkp50U3FIeXXBaTGsTp9pRMPA63Eeu++GotuOxgVK77O1+TA
x5adRUJObJJ9bvkZJhHmmanmiS3K4R1LlOaczmaTS6+vq3m8WjZXH7Fe5Ek30wg9upPu4INyFr+i
Oni1N0nGmUnSrioXW/OUV4mrmbfj81lNlDuJCWpURjFC+k7RHJ/mJ7puUBbtZ5rLczXz4owQXOJD
WSMdAqUFnZQRDVKbAgDUA+pCE08htJ+MJVcAP2jCYpLOMW3lpExftxSyhSklucqcydZnjO5de/nh
dyYs2fr526hlRKQxnDuHfcR2pCE6gxl+xtQ21TKVs7N1TOWYD0IwhGgV0tglnicmOAIqJpCrTgXP
ClMmIzJnnuRydgO2PH4w5IstLi+PAk728kBN+bZ6dkLhOpEBs9gwv3bfjf9j+gEp+TrzOGLfE64x
qMVlJUSOh54YxalXalQ4n+MNhAfOeH1/6OmrLCqk0s69krpuOMcZRLBNG4Kvgo7acowL7kTRLVPC
G80WRK0fQPBd8yc7RhnDrMI0jRPGCYz5FIMmQ3Mvh5CDMy6jVinL73YqozyAortwlRvaZ2n1agdJ
54iuk9bMo47cGRN15VbKdUhw+dV14cj9dKvx3jo4ISK9GHe5IWIMoEVENDu7FPCM0BjPeNFtye1R
n4FBeMpPukvknLnBVrAkw4GGc4rbjIGMAxZrVGOtfM8lOdsLw9CfWUNYrKvNwRJluOuauxcXhGe4
xklhLrzQQ8IVxAXJVqRu3WFx642fPBqXOJGb6ZtLkAFUrNIibOaqT2xlCtAtzi7H0AaIwtJWXw0L
nJQbJBy6Y7qrHRuwDLhCfi9A5CfR+Qq1XdUT5FRZ10qo+dhXIXTPGOtpgt8C0XiG1V+ky58/H/J1
CR/wzXmO48FYf9czY4iRfKxFRDaSYyjaLZmL2OI+OjwO+ptnGAMjTG0Z2FREGcg5umnsTbcnyT7g
Y5tneHJtPfAUeFMH+GFQ4SITQ0nDTJopukZIijaqhDb44kqhpyEBRCYp9bdIEgN9Dbjae76uYcl4
P8Ah9HQv6clR4r808+14o5ZoIxkW9o3jdrTYMoS1L026PPJEhrd8qZ+KTV0T5XH7yQ4kBxBCS3rK
emPHTyUHyKY1frJ44hhz4Trd+zkLAiK/I29h4/Fvqf6lxGcvN7hSCFodG6Jy5gkF7pkuKI49wxD/
boBDRUr0Ty2nL4hP1Ab+Kj0PochmGNwnI+hqfONrC01CLb+RGnAY5tly8KOWNO788fKhy/B6aung
XiHeWGSnkRtoVuZUhFrsxwXLCT/dGKh4a50fDwoIX7A740bhfjY64EWwZm/KM5lXWCxg60aswQUr
dV2FpSSsO4DCpWYW/wbpIlxpKuRgVAUEqh7/5gxlAUsKUsA16k/5ieyLkOBDB7qAiAaKDbRviTYu
HAaUnIqx5IYaEZdPfiKT/XkzTwa3lyEn0rMv4QXeu6uLn7doD271dBmEk5l0Bi0bOE/MNZ+9PkZv
PssYL3IrPGBCwTF01zSTbE8a53YuuzJb00JGbqXySxHdIox3fBfI8k0UIvQpDrBtLXFbGF8d2XUX
tcP9lvficBiJri9eX+8FffQ8a96dMzC69G4tnk2xjDqcGba9c0t2hXKgenPYTnGvqFztaVeXrZ3Q
xepy4i291I8a7+MQkq0dbnYPJzg6u2qZEAM75Hu4+7St0yEnuuSsACUEqYWkx8E6AvNkcDZJmsfW
JQXtwvqWUJMP8zAToWV3/rLhpcYaFlb4H70dhuai+RrdWZa5fLeVkb4JMv2DscQa580SlRpLOFZB
hLOwXaS1sZWsfXCrsH5iqjX/QbGGpmr64KXfsESncGOhQBgMbz3wfsxculZUpmArfmj8qvA+gwfe
jU+Jznq+ow/LRlg4cChEQ9d6PYDF5KkZpdpleyrzj0ETf6XXExijAZR9mKf09zN+KqUSnoJjhLFV
PC+e4/GnPoI0n8/Il6B/87Zdrf44An7gbkyrOG7oLmpJD0ycb3MeUrjOS06N681J+NHCQ/Ri21Y9
4nsVEmBbvIZ+Y7jW0FSLwjW58J/pL7jiywH7D4OQDgSVdL5Ab5avDMbKaTIp7NP0gSD17eTvhYaN
+kcPQoplML7Rg3Rm4UQgxt4I+ZCVpjX1a+OrfXN0zfPuC9hl+VqhR/HOM3tEGqSTKIboyd0C9Cqa
J+CJVXk0exfCJDpilWR32HWEl8xkhBkNoDZ0sTdhGX8UKJq7gR3owqxzGH5xw8Jtjo80mS93C7c6
b5HDE+Kg3wNYJBIr0MF+9ABzS5As8zy4zwUq67obDv6+RFY1/SBRx38sBlZ8Js+0emqZNbYj1+Er
FI0C/JUBoiNdhzdMe+KaQSNJFEc+Q1XlAxAv2Oyt/vEdjURvgy8BD40SCAplX4at9tITYsvV1E0p
ANvCusS2gBxwdrXl0n5eFd4W9eODYFymJlnAgh7XosaZgDuYlpX7jAtliiLIe0asFSjKbNQk6YP2
MW8u3pgNbylH4eaHIp0N08mqqpU5kw+TEEW6U1IOF1ztMM1fQ17Tznfsxxjxd4m88yaOk/4XZ6Mr
wKyxfAnGxwzi7VvouTZvwuByVusPKYyrFSUVp+B7VgnVuDSxsZEzmerkBnQG/KbIP4VbMf3rQk3c
57MF/Wr5bA1JewsDcn8tFVqYcwLisrhUHalinkjjAoqN5JFihZaDwWsRLNQYXLGpkTPjARgoQKR8
m6ugQ009GujEMN5qhi/UDjFSMgSN1D+rnvsnJQ2E6winOBYMGG1OKtsBVGJFXjkBkwnOMwQH2jQI
acq9dudSDRiTKF+gMrbcnoDJjRv8egUoJ5BW/hiRBPt5SgVlThxwvQ12FoyzxZXMVBDMF5wqG9kf
QrdGkDtMslfXldcDBg3aFPnQcStETewhcXfBXf1q0Fhw1AoSzdxkkBzIr8Sn1LnI/bWdt5N82yci
ndHjnEPYkYdF9R8W89eLborWtb4WiBQgKbVIDGvzKVK2E3wPCQ6nD0LLp0xLsot1ocFw+X13ZzpW
oLCnB0ea+eh3udruQ1QXkII5HRF8k50IcVvVQAsSNot5N8vWqu/BniaVK1ZN7E8YNSJz5lC+qgw/
RtjRhyyVmAJWAp2duQXQPSFv9Swn/zQsn3C8egtz3MvQtpxAFfpecw1PxXOZXEF/+RF1QLoRZ54Q
fRK5l4UWiOwMFQgM9sknW/BParC+WgfiOm/BoIV2ELyMFAcmvnz8T8IUAeM8jVLN/PePn8Q8ufqy
vr0rU/ZbIIGDBBFQAmR7bN1K8RZ0oN3cn1R8EIOJEWioNbkDl2DaEl28GENPvxkAYkZn2MkzRRNO
ILwRJIvV5UEnDUoibmjaYppFr2WO8DTUldcURkmIeCBpOEOVEaX5OBxmwjJYFh4YawmttbTi84fd
vSGIx5WFC1KUXwKJA6QjhB8K+z4bq/6UyMHww9asQYZIiyt+IKygzrdqFt+yNIT17cKb1g4Yfak9
9OQntMFCjBgXsvikKZ8gorK634Wau592pMuugkGFhIXXQpWeEoRLHpH6mE9opwZHnwRK/NyJ9Qn9
Xgwg13dZ4mVbaRv7aW93JuKNP3F9CRizJMc0GX7Ovqv5NBg3M3SiXbj6YjZoTAnBR0y0cE1fDuAf
TkIcHL3MLge+YHomE/EH8xSvt/mbBf4wpZhY+rFELIZsLuDuxpA8qzsLy4KJO+wihLsRhAmKELpX
m2bqls+rsXZ0geI3gdI7obKQ74GO9UhSiaDvUt+oEYiw2vbX++3xeNTis3uujSJRbIPDVmtEaMFO
TJ6SGGQMJVoyilJtarXexbi3GCC6q4QGAXTBNMQKnluBDWMIRBDkLjKuZ2Z634lNXb5pcDf67u1e
ML19g1nj0N80d2xYPnxbQlg69RoXGjIZ+827unnNu0Rn52sDxyUhZJoev6l26s5mvunrbAsFa6ik
c9PZ9+atXXX3UCYJAhJz4jWy9BUxFN1N/8IE/D0L/5cISwbyLyKF7eYyXWx29HnShsk4Kpb8ibfY
vqVKKFpINw1hpu3PgPIIE4lHkaUzMhxLkjvcQ2KKe2wsh8fGrm7ileq7CeVrn+8bYFDBDLNmbPYg
fP3NAib3W7b0L+fyRQs3LW1H63yOHpnHqtk9dmTXnsepccKppDa7XlfbKWpcrJypevH7DzaMh3IH
lLa+TE711U35OYe9xmlWH06bf9FZZaVT/iGQDVKdXy7zdJLfHVLZ5aV/XUq6i9YlD98a/islzfoh
KdYU48BGhQ16p1UoAwXOcpUGsbU/h9Tl39I+i1hi0N+QRhtf5YLb0rE4Kq7RxsKjqnbRxm6T29Nb
D0pycoa3ndy+5VqjZPFZvSR0eJ+9HOCwti7JYUCIMZklk/r8FsOqS3I7rnZf1t/wPaco3OXqNnrt
9kP+Yzav3pWKtemijmHU3RpyfnLBhrLbqbc21XFSvR//KGUaqVNzlqmWTlTQF9tq7vh/hJ3pkqvI
sqyfCDOBBtDfzASNCKFZ/JFJpRHNgADx9OfLWtfs9O3T1m21u7p3rVVVDJkZHh4eHpKcrj1mSx1v
nfdSa9npwE2e3n+8hbruuPm/b+F/7/5vrXan97P5vlnnas5QoUZTIABPkpnR1m2pNXk9mj+tm0jW
zeV7/jkdIO/bUQ5glzFt4zc+h3bUDtHo1s6ibIhmS7ZPfWa4tNfMbv739/Q7U/DfrlQ3z/xlvbwu
rwer+VXNTW0p3I6HyVklDCV6q6KlHHSg7UmajkxrlDbF5uk2ouu2/pFxLmkGR2TvJHoaU0Y82j65
jd3z0MAXq9GDUmVi0+s0+C5sZ50hf3pNy3r0RAgIYQrDecN53RQfiup1mbUYZDV7VIFleLzX6qvy
l9zwM08D4ynPkWO66fKBFt0Qp7ZXh8DjzX1mRv4fD+OfX5vDJDqLlm4mxPytker2MOzqeqFTSO9m
ZsthMsF4BNf//Hoc6yyM3w1qu8JjUvWAocWiv/846rABMUMjsM6T/8P80PrnPf2Xy/pbA5OZXl/t
tJnqy9LlJyR7oFK2CRCa0Dg+g9cujBEkF+MKNWn5x/lbF7a08gp1EqID4KSNdXNGvNLnrBaDaLsP
HcO0tYkuZVBQ0HGUqri5e/+C18+T6Z0PNuj7txSvg2hrxrRianQ6f3zgNvKHHtVJ72/STE6iR/Fp
dcGFZ1Wjv4Yus4W+KjAtH0zIgO2tIBR1L5UujOgaoi6PVMBBDSP+1BxxnUDuyR9r3Ej/IJZTsHxP
8dpqgPLsbfBMLRcGIVODLA1MTnvNq2v/CkyUgSu6rAnBBk1nU428AQ//cMV/BHQ55GeqFQoAQw0K
/4A1ixqmLgyVkIN1gnEGENVZ4RfUrSsV2i3Qgur644Go1U/1KQMGMb/586H/5JsrRqoTdX5HepOD
MnF83Rj94ZL+ffta/zToj/GJ/7tkdTz4y/59nFq32NQjjRLIhQfP2sGJRM9k0c+55uvOdv2hzXMa
aEbq5OZ6Jogui2gliBatOPgA6nea/OZcJ/2mKUGiM2EYkYZg+p8/OZ8eWfn4Ze/RqGNEjTeL/h5y
rt/ilE54so0iRWI5nZ5yM6Z1SLuZkjrc+3W9rn5HVz1I4fXIlBTXFy2d13Q///yWtv6kXc2drls9
GUvX55OWyuv0z+nV8JSh4oAHrc4gNS0YL7X3nhb8g/dISXVhQd+ATuv0f+tuXQt4rhvqNU7S4EYz
BJoJ08pp/VWtoQY1aR7q240jrdWN+3evWVCX1Jj+FSYljiFIWX85A52C6AQkA5BlnXeQhfrHQwHQ
vvHLB57p6OaP5f/LVPgJeHeC+v8MgDR9bWr3cPOO/jbQ/++0jIunR7BzJWPNFaB5/zVT1YJQzSIh
wUPlUSptrK//i9Y8yBSd7Gkc+iv7gm2DHOCz5iL0VessCrKTLOPBXWo9mh5qjrYLvGktNQWqFbhf
yLV/X5P2Pwa/vyzJv6Gj9PnenPJPXs4//ZX/mEWVSsXmIpvDkgZZZQ4fqfJPMJmiUpZM6XRyEVvN
6POamqI5oMHCO5SiNh7jdU4dODAiLeMpPh13a+Vifl3NrS65Fg08V9naTe91QSpVE3N7C/AVx3P4
DKRx4tb73fAmeZb/gWT/uZO9bTEy2GJubuvXQuUvW65eS9+beps++jpdjwPc6CaXQzIo6ZCreQ6y
vTo462pQgAGZwLOIrZTTcDO5ST3aUO6L2owToo6Ix23cuwtjNths//0N/HNQ/8sV/i2OPT+fW74x
qnJuWiI2gq9bK1VK8G6JtiiShTaH867GCBDSkI6J+aI5NPPO4z6MXziYBIIyHmbjT7E+jRn52duI
b49GL78xKK8qnbLe+9ZGQFimfrty7/tG47hJu6/RKMeSOZF2S/ZNf/slc2VuV2/OPE197/9xj//k
R2H/5R7/FhSdyzPNns2yBGBeaTlPXUDm83ko6N89dSNztst62pPlK21xtkSm6LeLord4rC8C4gJu
ozNp9MxEGinQsdYb3wR6Biajrkz5moy+uayprX1XWAfJeDBPpDWQfTeeSNnXo0SnHxH++w39jj38
P0jsLzf0t5P83HjkeSP5nfGiUyBdZtcckCaPtR+ujj5aO4qRCZq/P/bYmo1rj247TVu8iKe6mtMO
06EucrUJm88hZSvcL7qxXPz71TJo7J8g7l8u92+7/Nuwstur8dW7PFEr86dOeFElnRsfd4UzUBXl
yezy7BQX5onOdlfQ41XFhQASgHObw2xvGszYuYvGfdRsyNjo5LlsUDBniTYT5c8uYoKNS6fIwANi
Rie6pEvUeQ5qiFYfnYwxNvagVsm8NiqAOPLEk6L4Uw8rS9QbJ/F1yTjaA152+D5gnN0ePZaV1f2u
K1s4dXGX0HiVuM9nsIailuKVGKecQcjzZH2F2WSOLAZGvsTYxwuaXVy1lkw/PSvDTZZFLMzJKVPj
jJ7/rxiyan6YFtoC6xu+5W1W/YebyGmte6SKI5mqfGbk7fTb+/RqRpBV7kbYTW9kHNfrK5IXhi8V
wci9zpjbOn1op661iQ1j5yyOXaWe7oqm9YSVPODMUAXjkqZWd9oylDm36CJU05PaTE5qzyzc0WLl
t3/8z4jp1ZvwA9MpgpYMLn10EIF/RYOsqhWjUgq3zR6pNsKrc6erxfTMFW4G229tZFVexkv7Djhq
s8Y6dxRffOrZseKWimp7kvb20+P3zoaZ6Eyq5Rk30rEtx6VcklSeXR7G67hcp7kwJbnmsH9zpzUx
vatRf/0eDvuxkLeo9KVbJmI4wkhqIzJGxIrmcZTDWA2LXgPiUb7MbiJaEJy6YcnobaQzwrVQLTYM
lf+474VmUZ+OilgqjBO6Nz0ukbsutl/XqMvKoxiyGnT7ZWdLn/4WY5PpKQjtpjx5x7cp5u/Yqwnr
QpTMy56zOzfFvKIDtg0fUm6Gmfw2F0178LzT4Dk00uFHOan7SL31MMfA94vZ8EPUa74jfvFht3sM
P+I/Ush/jqJtTLhrGGq0yUj+f2AXx07erp4b/FL6X7dJqeR3WHXnc4hRlWrUpH3zdKlE16HAUSrt
vDx7+cfA4s+QPY2sAOmQtlqLqr1SoOYByg+3cDjDsJ6hZKHhQnJ4O2CXWvcRacZJDxTR/9b804Zx
1RrHaJcTjSU+/2Fo0NTH2v899v73Pv92jlfW826/r6b2hdFZ14u2kwTNNH1I9G+hx4Di15pIrci8
IGvQMpCGKkNdINYSBi3y4OTD1k63D+HpBtuFL7tm3P7Qqxq3g8p/DSaaCJqYdvsf5UP7H7mOv7yq
v53cr0Zenk7PrJw/XW2buGISoH+WuOvMPHPoR6vVZfGVyvR8Mi2vJ8YTa9zrmSIgYr3UJlrVZAAu
n0WrBlUYZlGnBOE3xEi5PAnkLJW0HemIlOFleFNMXuKzEfVFgiG8nH5plAwH+//COI1aq/GPU1vt
v9zW3xi7bGOnRRq3q7kxSFa3YSvuJqroX0V8k3eYjDtFo0j34TLCbeL7C4rdoghXzGY2FSdoqxN5
10FgPzlan0J9sH6BqZThopouGszcdkLSpKeIAmcbUVnu+yuVeIOQhmt5Ww1AutgHvA13taqL8Hic
WqI7PZ47A1RgYlW4Od6HYgW1oqdjncf+ymFMeX9gT9V9W5Nfw8Vz/i7qweDxAzpYNlUhSy6bWtdJ
0QKnT4iI5TUwCUjJzGMK0lXs2pmbwJfVuWJ/kHiUn0OSZHxAHokiUPmkce3Znt7UoMthtGhykIIo
PiPYs9VLdb+CyvtDxn53+oqmDxni4oqcUO33i1pnRR1N3kul7XlXhsnF6UtoMFk8oPp2bIsgSKV3
ElgKIIomtz6rizAmE0dNntJZY/l8Dlg0yrfFKqa2xPP1T4O3aJS/z/e5ZQT4kNdyFgu6f2imR14C
9IGWEdUwgoBqMuDHa1xkVLi+whgnLEDLNaBP9zQ9Om4s77YoBF+1Bt2wWwZMEhkqnrR3Xm9aAj6A
a+OfVM4iBsqreKh8Hluv6s7OkpPX+OF3jmgYqvNbi69wvjKnNsxiHkXM+t50crUaDBb8/MW3M1i1
CfPmkDnTor7iT76SdpgqcQvZBKpRukbwyPtcMAGhGDCHe7B9jeZSHguR43Yg00yEC32rjrs/0so/
lQ5WxbHPdpjKEbFHWmKqBmceCB6z/ExzOgi7U0vNTxe1LSNyru5JcdefWO6p0KrFvpUi9uhSLJHz
0pX9Y7uHxUEhmbzwkvjyLVnb4iHBvvgin6aheRm8lOXXwoE6EtmnU1JI6rWJl7r0jOn15YC6Jah0
9QEXLRo2V7HCkweQKpqr0mLFIy+RwSz1wSjdN86KjD5n6bof3lFC0YU9RDGYpQ6T4TVFE0MZsgVv
M7ngzvzqz894dR31emyrj3jvwm7fdYdt311vhGQpdp/L5wDlBZt2YfIeGxbWvixBlkVTOPMPjZHc
3KDblcP2vJT8JrWW/UZ3ysm5X7xWg1Xty0ugP+F3w4GlJ7VtYIon1dZ7yelk7FImXfjIP2dEYJG1
+ZQrdAw289o7CYDFmefrPVv+Ie/BdMBOShTjhD+89EZnMVBkcV+wgTRUuLf8Jt7OtmBcAivAG7TV
tDY4UsxQi9actrikm7q40NxFYqqXhdVIlnRRgy7s85gxDyj9TfeiCj3meprHkNrX4D21Bi/9s8NX
rLiE2O27p/FofkwHD59DM0y8xXlISfdIi7kIZb9c9OfyIY+DfflxXyqUgC41Zx/v2cexWMANsKdE
LFlXq7t4nN2POzA59LCDoM4vatH9LJM67lbNXtgl/4QCrYk+b/optmcxx+6xEPuPfKmFTujrAY25
krpBt9vfnidbS8jEPz46RN1+tnDnn+nWPm4t1cclsjL4xV3WJkzZ2hGj/ivsj+y+i3/koDtPBE7j
2/7RUNMwxLP76eWjeU1kpeASjli3qPoYvQAWPmoxle66iQx7O8Lom01y5slgxFGwgNgN7BOgdzyr
4G0s0a5LbjI9tjqr0+RJVDIvCqClGscounJy1geX8CQm1mw8uRPqgh1nEx8fQUCLvFRe+yDrOeLj
rwriTBYkX54fYF7NOlDtITXiGs+u5a78igPkzQeDsMUDvEqjkdfjVPUd3r3vecGXtADfcj1YOBX5
ePfwZjEHpggcUKLsPaV9Eodq2dsFUXEHskfpyJKXVESNuVEjmqbCi5Kc/yur3qy8ylS25C7Z797h
zvdz5XMaB6tV5eGIkXUt+d5+aviYvsGTfvzg3+XZ9YOg54xLMTO7vV5On9ShPSr50ShHd2nKxWNz
E9fd1rn7lml4YSlX4hPay0t083ZoktkwrITOZnG5UY0vh23BDkeHiDcMCJhPVjp8vP0a/dRYb907
1je4fToG1awg1UqPspxmzJIoPax2FI+t2ad6ePwEXc7qAfvb5xDjOHzpjv7vo3uTjGxOxCJOIbBx
Ep2xxmN/MwmZRHkIWdIaB2G1U3+rWG9MTGdsvGM4s6J0a0lDfCNsXVP5Wp8SaXLGP8PZLK8RnHbm
edDatm9Dm8h/TwUwPHsFN8OvSYaGbtn7V0daL2m/1RV802UR9r+zfpdLCvePQrzurHzIaAJgFOS8
xHvUa0nOEYIUsTF1V29G6ZDKcgcfgYcJqTZnPE4y018mIYnV++XuQ7g20T8PpsfwzQbp1IsOzacc
ELEuW8Ty7S7u+Ltw4rxucsVvI0ulzfQreM1RzQ1uXm9y6ogeUfj72hdQISefBUz6V5evxlk0OXA6
jY2bq3cVvBr7RzkoSQKoKL5DE2eW+DWrlaW8c8z3+Zaa/KReYkFc4eaac29PhNCiMrys9OKG6xDk
7Cmhjlf9MPrXpve1lS3SI40bWHlcu8yAoeoi3qzbOzG7TLoYamZqZQSrjIV7ObHCeEabkNC5gs/f
2PJGpSZ1E8by4CVjT5scxITee6dgpyO2r0YO5tm6Jear6UL+NljJ1rGW0HyT+cqYJqcOF7Np6iU4
pFNm6GPhVNdPiCT5KyqLx/EUi9NitYrvHNtfjHj4IziWLQcgL6sdUNmz5nzOVa3/RFT0XDChVEa3
O9+Y9KJkvXtMtS1uQ/LUj3zl3Z9dXPQ8k9q6N3kS/Eith4b+/q/geDB2b7HTcMIL7u6OnT07q0l9
eXEvYtZiWb5FpDFNe3pnsUQRfwms3Klpi0YtA5gYbts9K2t9l8bkRBnRC6pZMJudHZHUxKHRGr4a
voETAMgCp54lanOZnMXsvIItwGmcSeJjS26+4ntXcGYPfgQdE0ylUQ8YMApk4tINaj7Inculwlpz
I3sVndA75Z3AEJuF+RCzm2LMwtKbBVE25Gi5Hle+7+2w6n96T4qxF0p/F8iHink93Zchk6v8Hmz+
jzijyGh7szqenP0KF+EN6fGYw20Z1M9AMBJw1aQUch02DPe9PY9b9HBcu5vEO+G1zJkk8NB4V106
M9JjrVBIuy7aKcvLEkVjSV3eF+9F9elYSGpEbcGEiE3H1Pd0W38mXmXI2YUD6+QisApKcQ6eskms
UJtCerRT4RMlofkv88OGOhzxnp3g1gfpgYO9GlDwu7IbOMU5LSnkWvHg5N6LdUpDL7krawCMfR9X
QBxLgt7pNBmbhp83eKfVLLKQLIvAXjaffC9PSuYzWlWh6XhMyuaSK9YTOJLlhl/Mkk0UixmY1CVU
bFTSxW+5N677nx/8777CbKnzWUJQ0Fjw7E+Az91L+JT3Bk/dXHJ+FD39vferouWgpFdnMyzGzSgT
0LaQTiHGWNjeCWy/SpaBO9IV5WOxfMmp0x3dx4hmqOOK7jv4BLKA8bBDalWNtL+MR6NtFcFrWXLO
5x9oxNGDloSjI24jR5S2sn5aJFDi8vLPUBWXbkuh6k8fHnTSeZnbPFjWKZtdfnzWg7p3AP2j1jC3
ZeIOif3MOnmqPpezmQBNaqI6QN4kophZ4iWK4bY5L2YADstzH5Vsok5JxHpMp+6h7T+EkQi33R/1
PwEKyChBXnzkcP3sjrVu/+0xCsERDB188ATqYXk71pMh5mdlMaxGtA10rCBzm+Fz9ROno7J0x215
EuWu01LL4brmiSq8yAd4PhUx9m3RcghQGdXnzq6GRfoIz61tOerfgwduoA/BcFLHQ0Tf+nkI5nHS
svQpl43XzKJ8xVDSr1sZSLlIeg0IHJRUFgbu95kjqiPXwCC+k2q3VANZVSzaMsXHXTZAmfJygInn
9B2NeVrQctyL87ONQZrv6Xe6zVIe0mPrMKIBK1CSaSa5/3a8vMmdyk62kddY1R5DKtBWLHLhxK4x
OZyDbHDQ8nP625CTz+9eHwnZ0MVINWyj3mkjPvlJCvVR11ws+bVp6lbsF2KDV28vedvYzzHqmkZ2
cRmzrDgAhIEPtMxGJU43wuYPrLrM3QymQ1JSPlEQL4PTR44vcjIBcwRexNmLbZrIf+rMcpFEMo4f
76Z6nQfeBnpJOXikpI/gG9fE84MNm7fMaMQVw/X6cuVdvC0c0ssFCRB4EQF3D0mXwxNy4I84MDHE
438/7pOQQNk1SbzxbTBu8S2aJE07Z9latBZtTl7xfLgNY3zffmXGkcLJTVJj64MZziNWk9cAMLIq
vUE1ve6Iad0F83+l3XAHDBtm3gnn9nn/riRDoHMFx232W03xduTVJlYjpylLL713vhu3+R2RC6wK
+XjIhU2Sk+729n5AbqJBQqMf1VXw8kxRAhWj6L717aD5Q8Da4jZooLTVv0hHrUYHw8EEk2hCo9k5
f6eXizT4i5x/lmyuroCW0yhNvKTtk2Rhd5irj8P3lavsp2nJBYdnf/F0KZQdT0/0IvgunRtqX396
6Ht/5SPOKMZa182NXvZr6F6vC3IvKAc6aTTaXSGBpswVNDj7z94EHWH5VKhfkcO1F2cVe846pcQp
OZKkbbqnPok/LMBbZ9wtGXvnabXcKJo9P5iXX05EinalZtZBx5Jq8Mq9U8FIpF9s+u4EjbkpkNPc
lB8QH1Kxq7kapoHVPN6VV2B8iKditQ7f2BXvwqZ+7MPB6jLi2JApZy/VfpPTVWBvAduAo5cAKGKm
N8XkE1qYEUxRwFlN/udFJ6BvJVukrW76m75/O6H9kIyQRBR11WxYxIisWHnZtPYWk/ZkEgfAvTf5
L+uFoH64Hog44kwOK1/TWT7dRX5dL7PgCzy8hzODGQh+D/xwHsNxWBpaiboXMQ5+BcvLGMbVF5Mi
lA/cLRqfLqc6zEkmZk/N8f8GiV67JuwBaijxjmJl7rKaaFA8tsOGyRwOpxB1U2p1L7qCznv+eohY
GVCmL6WJl43REbyN3owYHFSinnuB1u2CV4/aXkK10Kq85KJ+9Rjb04ra6LMH7YKFEWK3R5MeFAM5
2BgtXvcUJAc0PeS9eAVPP6lM5iGn+PSBD2UwPTEFicjhbiry+lg0x/vLEkNjDcfwiTRJg0BOs94d
suD0UIZ+UawPt0fywJfe0FCXSYSOmIdKg/hd0EwOAJo1h8AB2Yu9BgwGjwcSx9Nfm/TG1Uj0Uv8t
d9fB7nshMIMwgalfGe3aHo/Q2TZohksX4OKKE/rKxEMAtreok/Vi4zE/u6/5RbXVHj8C5KSaIiMT
iQK7uwMhwWfoOsMuJTE4kXtxYQR0lqkN8B531ulwvSx+MvcmloFH3egio/MYUGltXOvrsv+81gYL
GqvzwUaxd4llHeNsZqARKd+QQFAHmXT71BwIEbGo/PnW6PTJafVIPPmEsbH8BSgRrwhpZHKVgHD5
GGFW2dEHyMImBd0X3SNFePEJ+sOKKka4RNgzHEnkSVo9+5LZoR2r/QvtM8ajohwX5O+593gEhYRi
w9KyLsw6kjr+vAXatnlthbDXx5ekCLS9Qjj0ya4LMYCdhE3RlAqQX0/W8T0IvWtnBrUf3CdBMdq9
pvYAam+ClEd4LwfKT23UwbiLiUbJmiQ6capZRzxOYYltbC6ltqmBRSh/2pZMVqbdWz16keXOri7F
N6nRJiuWtdLmXM3cd0u8U0SK1y4ZdKyq7uTeOVg9XsC1t6xhPMl4T8Gw0lyiuhlnfabHMjFnBoCa
/GxymRNrqZ05alyMO8PPqk0gFo4pfk7DE8ntsMW4U11cK/l4sqw+80s04TIaqDbG4wYxdwyg30W3
sefN7BF6xKGuG33UsBakisDJ6PPbohYwVPK8aMzMycEeISMBu8cYVIr3lXLexf3Fwj0yiPF3jEB3
6STd5O6uPxcxMuU6R2PZAKvMDmdT3m7+YcOJLFGqlCKrGDxCatlUF3RQ5+EswotC2D+s+SZmPTof
NdApzmf3A28STKGRLMN+MnIA9dXPsv4iIyZ/LyaeJW+sVUjMj4wCbwZZz4czu8jLEJPQkADe9IbD
wu451PRyQGV/PX4lYnlb1EPsYWUxNpG942qq0AtYTekM8au4DX7o5XMbpqpoPKHFyFTLx7ZQcjv6
MkNV9LewczDOpqSki4AEXLW+geKDSmJO+3Y6ZkiDLuMp1iydGXsK9t2ffTqzyaGxH5sRxqK35+ij
suP6Q3qWb99JL2+uUtUug0s7uA9bRFNmi397AFJHwuVmKrYWd7SHzYANCa5BQf2Rha0yo58rOlXa
om4NbTFABKi9zpgSC51gs8ZxZJrBUAczXW0HY68P5fIJYmRmQ0DS8XWJwmd8DCRRm7a6xcc9p10C
NQ+kybcTePlEre9eMIKmwBt1UZw9eDgtyNNF/ZXJnoipFYo68mCi5eFOefYpW2xMiCem1cpIE+Sf
XO1ISBOnG9F0MQ00D3Qbv8nBZrPHtLfzg/MsivR8PH045eKKJc+EXEqyYHYVdBSVNZHt7bu8t8jk
ZV55d1zgZR3VnKLKSsJBb6xWVmSzz+hBqw7EFvN95WO/K9waqdZbYxBoiAtfV2T1uaJqAPVbHxDR
ofu7UXQZrRAp5KrZ2JN7a2CkMVUdCsujUuLjp2X3FuCSzIOKM+BroEBJUTnZ2mCGN2lRPI6y3u7D
STEzB70Trm8DYyNbmJNsBtmO8oF+OieU/YLtlIMYeEKm2EHuEMb1o3xGBMzJY0eAt0XnkC9PAm56
9iWsFNt04kenyYpZK8Al8u6ytzPJpTak5qOsJg8IdjAiMV1DNjJK5NQurm4Fu+fZGWWVQTVMCayj
r3v/7B6on3qMCaqXxBlsOvC6Tbzmz40GV1nTrqFktPqO6Ac9JjX2mPU848nbPTmKWn+9PswQt2X6
ihNDtQ356RR+rGb2VRoNmdQ8BAda5Ga0Re02/dR8YGambGL3rZwm9f0dTJwoQswdXgiJ1+CydTrc
kYU/ApVGEgU8fMUlJK/k/OQnp/J7og5JlI1JR+a9NDSusjZvvAjK40/HZBJz4/cBJiaPtEFiTbr7
ENYVsaJsZyLYNdzI6V+0eMusjUxNsRWOXNHLEz437kezPMYjaAaL63GR0TA8iiVstBi2L/hAIRlH
mJIs1u9Zv9/qAhaKDJSAOzcRcL9JqE1AQGeUp1ZOJ3qTqMposBqECokKnPObeQ/utAsJ3FbOyBzv
83XLvZ6Da62zIAg94Tl4ATBQJ3p9pcPY5gYoACIOAFz/iA3UVqtrhY82Nn2Nl+R3rN6MOXLNDGg6
O3A4G+wTVtTldwGcBD631pr2L+Orrv6bfoLL+I4ekH6mmDB6nD76xOb9t62qpozxnFhXBX2hn259
/Gaodd6rYnX2LxWCodvhor7C6r49nKPJbDHKYrOfVQNVgHtzpLuMbeU2/aqxwv1g+fWGr0qu76na
iILJ0TQQiiGZInOoHsGz7ZPmWb2fzR4X3gOBZ9Yi5r8xVxi7LaHz+VenaXk4l57duiGOPLssvLkg
jIb4XmU/6Y8epaKqlKP4q89HNvJtQbByqUlGMOisGIXZiNXtvnXrU0bxrH+f1nYXZcOkMklTZB34
S+oxiDQcOKFc3UfRoDy51eqlk6jGVZhjqryoDMUiHYTHxyHcuKRQha6MkQvCmCwIz0Py8wpq4jpe
b6brdueF6l1uMZoeyebh3uzO77HYnqh4ixMqwEz283CLwmK7/nrnbTPhezUP4HzkOt6SdyPW2K6z
0db0Lz+vED0gt0tFucVQV1bKaG9NHJnRLEPSQ0uTLWL/6oTHs39u6HsqmbGkDFU3DvFVgWHj6Ctq
hnzJx0kWg6QheJiFu1kiVjFoUBdtuja/4sIQ895DtK5RvVCaFXmNzt0v/EXs2oxcMihCnYVjyPQj
5kY/EZdCNOWmgRcjwhl+RLtjcsr026FDnmpHBPuy5j4xLMQ2p3dbtETe9OjD133ygArgQJ2ZYPrX
LJat6RsK9SF+0Hgw+OYkmnhjk5FRQ5XjTfetn21Fqb3OHLF5FuZ6LjvbRRzB8zRQ6wLOzf8uj89K
7Z+me5PdJu/Hyw/9xGZxJCPEJqKE6Uh+izm0Mgve5QsevKDwJV66jmfkg7dL7fJ2MwRdNo+Pf9oV
QMJ6x2Bu/NPThcYnMsHWKKTeR9kYRQT1i/oQyKFzZ0jsx2rRwHd3x3izWl2L4Y9dSl/d7re3Hcaj
h1henqT9zf7o1f/tLaMBfsClNVYtoVtQ3FE2gta6imzOyarihuBwmHzoLyBd4VKoe08THGMgg/RR
k5ey251+RTI/FoP9Ru4RpIYLBBUN6m78VXgx/+TtNwcaVYOFLgp7h3tntoOh0Kmajl9fpkFHv+ke
tFukNVn6bL3AHppY0HtnpLIqBdOrD3zwZrFroj+EZS4321/A/ME84bnPjWjDUEdywLNbQH8ms105
be9uTLhVtwBBXPQhxzjLoi0vbRLMT6hz1FedSFHixd5Ws1mhizNlKmMMX8S9TwkLIweXGNhwTzEl
rCv1rLufZsqpq0kpYDtn8JqauqxfXIjptvjiBKxpg5q7S8N8jLTyzHTMjHfzupPh381SErmd2/R0
67dCuN/HwZjmcNMLqIxqDDbCqeUIssFXw6soFu42X/Xc2RTja1hcIhlgpv11aZOqL7IF7jGhHuKI
Uf1LvDdiaw2RY/ZPcirp3Ee1cxZstYvSUh3HcjUhaErKjkvkisrob9fQl6bMtlA9fzZ+m0oSU9fj
RUpOJeIaX36B5b4C/pKFY6AjOvtOW+SaZHuyDRB+CMNvCHA1K5vK79gR8/VLmO5ojlCLBfR86BOy
HG1rlhiRfcXzhbaIJK6tHKxH7rB/OUOQGi0y4R7FoRRCcVBqKFEV05vdvb1mrXvHbvunplc00S6k
LLXsLQyTK92MW9n2ZZD4lUGzPjk5o1p41RVFN/cqTAzc4liDwrkgPLhSOZ7qkXn13r5dFyht37uN
S+o1OE5vYdwnpu1O3nt5fg4pwg58XdKsuS1GDl8WmcrOMOSl5/jVFNcG+vRC+vik3iCUX1s0INBR
qhYxegCKt4t999afdge6Xoqs4Bb+qTMP6sHCmQ+0uOUqwnDKk5memEutpb+EOdJjxql2L2dJVqoj
AFw2elu2CVF1FQ9DujdH8jP89LaSLbjQqlZKLkdWFf+VIrzRZf4PP8fyq5tcpH2y7l2MuTHX7/vM
WURpHcHOtEL95MlExa0YLIDMusxNwmsLcwVWbVKz5Fe/+yJIDBgYjU/I0ydap9B6jKiY3aRDT74H
UiffYktsel+qAL07CFkLyoLvaNOnGgX0bVHGg9V7gvFHUEM6waaMdae18mjSS0K2HdEjtOBqBuef
TyJfGcoJ7LIAlmRXMwZOmOBMU3xOyNviVi+VQOe6eur9+6TUmHaIUW/34lIVFlnRCej0brCHsxZp
TSlvKp/CKdKO3xrZy+xKwhtP70xlf2kAqntXbvQ9l2QcO4uy0v1LKtAQr7eqHQLSuDduyRGdZipW
WnVe7szuk4nuF5Hvd34DOipVyQauOWxTCqMYhOBs1jy7D7TB9qpOYqhPKYZZ3Jzut5VT+X7j7jy9
F/P0f0g6sy1FsSwMPxFrIaLALYdBnGcNb1hhRMikgoAMPn19J2t1dVZ3ZkaE4hn2/qetLt5QR/Lz
G/sv4oSckbWKKf15ZL1YjIjcHyCK5lK8k+rDCB8Ju/DXzyV+cvgCE14IeLqNFhbpRHfGeNC461JT
FeWzYTt71Fue+sP+d5yUnq665gGXWSG681jnp+kl7Vf1/TAR2Jvs7/nHi57umZr6dUNJMp50P2xv
liD0yoW5Lvz+8WWPb2iEOrg4DakhX4lSSOqnH/ZxTLlis16l1qtdXhJsedBUA6r9v3K1H0nwzB3W
4P5wQCyRyN3nFxPH45tQJfj3N+gxIIRcHXj/1PFMNcXAG1ST55r+2+PobX3lpMtnz3f5XDmhJdNe
zKSDe1nNl6Fd7d+IMiDA3D52Fe3rSymZtpgTpRQ7g8+Cqctd76bfI45rdKimcdXhynVtzolWvo4d
02oeODwYzvE8dkLpL1Xk53xlz0nXZNzc4fJe1/b4XGAOujXhLnt4Susk6jIdTlWcuMUqtGNLPBpx
39b3U4JWmZ4Lfq514u2gPWjsqvCeCrMM0k/ul8yleSfOW4+lj007K58AfqN2w9onGHJcLN5GUHIr
cn870Az7uBLPyfrr6xVwhKJiEb0UG33DVLg+PfndriN7rRc2SAylpsvS8h+EcTWCrsf9i958k3KC
NnL+mdqn5+xvjJ59Ztdu4yZ76uAQRGe9Hv82dvTXpKL/TaW52UVnXNrfuwf4132ybBRqAxJcNxwJ
UIKNGMsJ8hjKRh7beJXNdLfcwZJywZ/R2AP/w3/SDQRBZ//o4C1OwKFCnpY9nJ5QBGeCMAQg7S14
Kq4/dvn+IYpy9yf7w+jC1ImXaHZgkxFwFyKKsvHlcmRh8ceYQq9huIUCdfy93vCOU4/dOa3sxUJm
PdOiqIjKkInKpZXY7d9DnmLlfPDzdhe0tExl3q9Wl4832v1jHPgceDe15V8WLZLYlCA/3uZ1xTkm
ceUGmsG89H7Np8Mq+/p9ijut3AmSd320JmxNAiHX7Tc42tDES/VCd9vZV/PtxKWrcHaAOmWIbC0v
QSXrtR3sgqhpGEW/uBqajWBmT2O+xWsAizQnulbp7XxPaWovqzUG/cIeMtPnh/5zhSf7cmB0A9Kz
IPfMikwE1w1X8EpnuLM7I3Qt90/ZAh6MBaIEhuq+FPzxrL44FT4VfEHxm0TwU6WLmsyevxmN+0+j
k6J5aFA3kL/xowdbQKJActSrxd6zn7NTda7tNU096OHH3m9rTgqH9K5E+Fs58kTyEMhs1hlwIv3f
BtxgX+8vY9pnBoC1n8VTIj/JEgp9Udm9pCNkdU2NaX9yhw/VdOuZHrxAeAioTE8SZNGaCd2iXq2K
66dw/7pUpNgBC99KNzGf8jpqJtFwyRijAsXjXlsTejJcFT9H4OVL6zNlqYvt1jiVb/uifhf7DgSo
vuIFoE4+p5xw53PDsWlwdnHu7YZDt6eLra0Vg0sXlwA6/i9apFe+v0EfK6FxDiEHoM/xLnwL5z2d
Db5mjpeRmWgi5rr9yn5bwca95nMINrSuNqmEq/BikV5E7KNkwoY/3KBp7CKBZOk9/T6fyRm7UNye
x6G2BVhpuM5ei3i331fiCnZ2lGdjWLPvtCOiWRbO1TMq/JPeXhNBwKVyWO3TMwCFvQ3X26dJywIz
sd6DSnjVouKzqJbs0m5/kWGnqLAoK7SeglXKqsovuJxSXX4cbFiaPNQRcNwRi5yR0M3QJkgGjRlZ
OC/egi1dcCznH4FhYP+cO1I4IwEGnhzbIFueqTIIEpk9MhtuYTUEboS6x0vE/SBH7FKU5Uv4wKP8
4RJbKtD4DJ2PQ033g7blmCluhiqzg6C72+fL1ZgNJ1ftcIUkAHu4dQSAc9OhgupkFRl27nDFgdNQ
ba2txBl80Yf+hiFHZJOL3Y72rLcz1XlODwkmEh/H8GtXdPbUetliNwlpqCMd0dQvhJcu46lukbdp
ZJ9LCR0vfqUMkvcF+MvAsaspYV6zp+xYGQDeCoFDJoT9E5WC9BNxfYFNM6NM9JKhoNjqrEP1oHZk
ANS5f854UGi99Y0hSVqrmT0HgDtQJlG3Krh/dIKsxiggYBdQEYMyMKGTV4ICt6W2qzt/0544+IvN
DomW/DqUwmepB0KYBtFiv49SbFmDiL5BfjZId3dUoYuzeuMs5oFCj5VyqQOhYjCLcUkj6us3xdmI
nHOYAdnKMqNGvpjZlrTHWfTvoBe9vfltN8dwMfihbhzSI02AHjvnuf7oYqzsEBLt6dKghJBzLM1E
VMil5V1wRddm8WMEn7+G24tzIx3YQez8MUjNQg21uvPpoDFZWBm4vMUuCygZIBVIv4G9IOuKtKUR
HxRi68mIl8WQudJ5PWZAIZ8dnO9kNhHDDlZHNuGhyzQr0zWTifGeMCr7BzqKJ54BL5XOEJ0ukGjP
AefSZX3LsjnqbdQwjyMSHgSQt87BuT7El7YNEUh5yRZ5lfWWpLptUgIKSWwdmyccj6UiWR9fkD51
QyCy7PgWAxL4aBak7h0dlVSXA/OEk4S0KCA9LFYw08abF6Qtfsel4HOeRbGIIcLu7qbEYOS/Z4Nm
kqazOBe/G4RqQHhVBagw4p7GgUPr/fuYpVBAzhMnwy7Jg44RMe2iZD/SwjqJE7tywT8zmxXMQrl9
yNhjmJ6TKE56iW0AlA/VNZ2ckyY386TF4FQWoYLd0w9tnSexN+1oT3NHOCKCCowEovNlyZHvpod8
iCwgtcRUQ5vr0jDVoDyTqXlKp6+MvrLciGWydqXnXVsN/a/5AxM38E33/Z2RhsJ+2TQQzSgKQWyQ
Lp2XU+N77E0Z8va9HFgC55AOZfjBRtepl+iXVwAURw6AU1OLgJEdUWcsFaQoD+fQvKTkJsHctGtt
nSB1F9BpQAAlcH/NQgjZHyaqJxf0M3cf4OvnF1IKnLyRW0JRF3OUe2RtUPph4rqzNMWTvQOoLjcB
57+GufbhMgSduSGto1Gcwy3GDnP6utKRGDydqtfF39kLHc2kI4UXRQBVAroTInQGU5M9Buk3oP51
mnBa6tuG0TfuU/Hg4mYkgYrPbhAUBB7hDO2d8Qc1ZOoOdNjBij0IPs3VmoiG4tZyhw+vzYClmZWB
8gx+YCUBes/jhA4QwEKbJZe95XmL0L9c9xEa49OeUxd6J1ygYKUu2z8ytzSnEe0E1ibFLykUOSY4
NUMBpp2H827ISaetUuXaR+eMpoPwAHoTNjghGlTs42haa4cHOSqpm6g35fhQbC7krFmY6bpsloMI
3pu4p48dofTpZom17Ov5iI9732fBHYCJzqvxcq6msWvJrfD+A2CrC26BkWGDwBYmqdVuT0F7tbbv
dDnSVi3U3pPcQFcbuhZhh8P1kwmZSLS01q5VSvLcM/LJu8Ls5nbvJeB6mU8aRUDmPbhh7dZXUyfa
3OM5bQSvgf392ECZWqPpgCwhZqcQ6ckbMQwvMTPnFXOqArc2m268/xDMYlOZlob3eGM+FPHszixU
2tH9APuQGlR3TyfUTZmr5AQwa+o94bVWaAY49e4cRL/bmIuYFnWXL6C1KcvF+Bc+Dw7Fmq0pBwAW
ZUlRjZb5mFK4IxmmGIjRc5KgmaNhkne3H5OfWx4UkpgheO0EuuypOG8oopdbaC4v+MO3KE1ZdJHH
AG1b7vaxF7fHJ5A5CIt9z50Wg6tULCWWTUzOvNLsL2RGT5pq+/OYFKX4pq3M1mOmbCb2CSzmpwTe
ALb372jO8NRFW4KYkqDkn3SacmaDjtS+P9p8Wai5fCI5NP8r/NHtH6RozGut/dOXBe3qDxP44whp
kq+9gU5TzQepfzvArqFrbUhXoJ127bkh/tYPEULQAfRRugSItQ7gRvYw/gp4I68hHRhvgOgAZOWx
Y8HG/WlrZbyh7ckEi0ct3R96CtT5HjHc/HnONERKf6qLy4Wz9p+uBespGTFwdpIALUPqW/7CQg71
HUT8gh5zpVCQBFKgmQtaPvIKIMeMLQeRQ8s0TzAWSQnc13JI9MN0B/kUu91iSjhTujyduk0mkHKd
+GABB42BCLaW4AEMF3N/Gf7kwRwxVuWtLUGftV7b81fgniI+CR6CSzyRv00O5u8IcYbbnajgfeoE
/6ILmflWBPEeig+YSRqsEL5rTOWCX53v949D6HjSRwX6KekCXC3uEHWibKo9LDmSutSAouUCYthE
3rqBT0Y0YKTQLY7Y9EhcrKy3IzqpzN0GP/1qdHGlGo3G4+jSKHJn3B2SzxbGwQ/+9gxXkS4k+RM5
AP+JbXHbXvBA2QZFsHaZtfBqD8QVN+Pn/RKXJqi2w8TZo7CR6Oo+ma3K4dw4A2yAViExguCT3pCE
VgGtF89vfk8dIsbjWXTiOxpf1EGxzexQ6hFuevG4aoxAxaCSursIR7m4L8dDeA7Nnu4S53GneiHT
xyRFZDYgHQ7Fx7HdMLkNwsenPfzQkBOK0m7R7Bj1LCH84Vod/ueHeUoSdZCEHYBDBw875ic6ebMY
kyAlHot3to42LFT4GeiB1GleiLKC+sQkD0/qtYAZwmOD5GIHZHxBaHTarrdJ71PdFDMGPOx8HqbC
DqPoi6vr6LMIX0HaOiG8B8H89D0p1K+TMO5AYdS0/UxWoM6W+7C2I/3NBTSPb3rprp/QJRjqRKJM
3xHBwVa4Di30Bd1qvCK+1xkSLv4ViTc+snX9nUJ9tk5pLblTfyBLiuV397G/ERee550wd2oA3UFm
WsHR5aCX7J9ire0Hm7Et5yc7X98jcTBeNlwJP7dfRXP6v5ReIbdP+g/mos/dhtkYcLW/cLWsNCNw
+R966XyNf+7gKh15KpdXvtcMGYf8INmPw9ZVYD9AZbVJOA/RV90da0Y5+fxC+RtdpaBFvY03Gfi0
BAzBYeXQqfEniEtHQRdgEKUAMBnCDbhnqOF4f2/s6oiG5FqvB3YNZEEEoblWtuavTiSuaqsDD011
v825q/m4LDRqTwfRDPW5XH9kowrtRr9V2SzoaJKpq3q/ggqvFsjMwaqMiXSDm7cedA91B7RoxUDh
o4phSPEGX78sUkoj1f7NQLpC57f0kEdRFb+m9a4g0jlnpvDgyvnD0mHtmcYcun0rZamMfDjxpNFX
Osvs69v93Dg554mwcpezcZvS3RnXfXJBSJLaf1KFEsozUypGlz2e8yWf0l38WN8VrcSCI/8D4BRk
kLAsemTsXibqCaNDcgbjTtSaE7zi1sAbj09DfAjlxaGSeAbBW5sun0QSsosysJZaIqwcIWS1JNMH
WJ/qVuhS7/OrdMvITqPfLM6DfAVuvBiDWzzdzuka+7WlzUc6QcVftp7CuBr7EWH7wR724j8WmSZs
aIZ2cAjnF9iaVbNH+BeJe7vUgLWnOB7bb2odJu660aU6KMzigZc9NGN/bLokg3RiiFrBA+fEsaAj
Mg/Kz3TQumYeFCIb+6gxN1Itcl7wOVfcdxtjBpYKg37bgTu+Z2G7nNaHCWppGoENuxbDLaA3k2D6
fTgQw37acdG6FXGFqg3TNQXFiOzvwX3yDcuIRuY+7VTKj6BUUcvK8xLp7vRgHCPKE2H8Hcx6hh2v
y2bqKYy/dvIEg8gSrxMhtAPXdDWDdPBkBhNB55ZtHveFDizs5KdQFbqxf3NhV2/Gfc0k0LrwHm4A
/EVbaWeHDvUzHNSkAfqAo9maQeTyJolQmnOokgJF4lQ6IcuAVV0dFzTYS69HscDUX4TuJOoErbxe
+XNpzhjRTf5u6B/63fRJqzCx1r+QEqwk5zHynyJy8Ma/T/RZ42fQz+5/t0wRz78cRIv3tClzoZ12
GeK3dt/Ca+/gD/VZbuC5JCkJrItGlrTv2W+6oAVS7M3dx4A31O0d9PedP7wLZZ/PtCUtEeoY0Hya
WG2ajbnULheWm2U/UJY0OJEw1Gi9kPccTA/nn50Xu/rlvFzWQAZSYlggr2AYw8QmwwCaQCrj6M7L
Bc6tLW2pcvqgmHHoUQtP//i65eocofiMUMOp9pg0jdU9XRWvE3O/w9e8CmkN2awFjrdjvX+ZzMB2
ivs25C3nghLMwhz81Nz0vU6ogyzviRGkGB3yaPdgJMZ78sqcjswAZkYowkhxAh5yJpt3IicMOhIm
c37bX8baUPKNAy7sx8d9vv28mnNFdTtgFArcOA/G2XL8DdhC+9k366S5maroWn+U+Ol79TD37zVV
XRQiZkAfDytiV8k+JNyU82b9AbbmGPjNiQJAIy4lSPhJSJ+OpiOwFn1lZf6rqsWzZUgBzjgykFTb
xFuv+Bn8+odmmy9oDib6BpxsQ6/RpyNGTTMU6vwu3R6/HJYyhI0DyjDRtMQlrcf9/N0BSjt0nPSo
WT/XKW1JOWxcrnc9nTysXV37zFzXZrHlPFZK7SSSPjeR2YhqTpmpowIQ7SS5IoQoq3M8JI0FZZn9
yMSD0j9dIBp5Nq6WLVRS8UNHH2yrgT3W5z2gcY6NgGL2qX7RNzy47SFjxu5jpZc7Gm4iLDEriQoj
LRojNgGsQL0c13cvxCoacubuY90tMi+7Pv1BZ6dQpsgpau9jnFNE5ApeFj+l3L4vCxIQsMpyabJl
/4lm8vtupG/L0TYjIMaXEz3Tac7FxpUHUP/R17DoGqRsQ4nuDKxp3Xt13Qs0c1Ay6mtWmU5V0kmu
n8XkSegR1QByplU7CMaDQNG4ft7P3auIfTXcIQDQ7EGxSOtpGa7ugGy0FZoTlQy4kq69HuojDAxN
bgdthAP/3rjxhemAy4+F58Axda8BWywBZB1uWQ0t3318LV4Esgy9VgO+4DgGd4kG4K6XjogM7dC0
m3Dkj+OvunXTQuS/BUrzwbq/73u4cgMF1QbJkn53gJji10WDTtIdske7PUfoi9AG2sERpYPzIe4V
D84hIp8BVr13EpT9NGf0UhqaSPIaeKtEYPNOHs4HgGlH76xaTj+WeT35lJwLJCGV14J4qOVN0/dA
N/1n1VNK8ZFH1bWhRHtNrBeMipPlx7ZzH5SOKMyaL4WaLneMfBuR//ZxGoY0ge7xijHFepvNcH3U
2jmjeIPjc37OOB6JMJi9rr8TvP+Lszbwueq6uf6XwxjRpLucSKN1gbDg2m/jekqBPPSsZt1m2Kg+
PykHGP4R7XuAePwrS6GatUtJFUBZ3jo1IBOHOaJ4kgO5mU7xHJKuv/RkU5hbRDuvSTttwJjm5gxd
ODsViQaLjdByNlOF74uIlCcWBvv11U+GnYg3g0MEApKJUUphLTTYwGk/b3q7CgqevQxfFObWoCvn
66/qlteXOAxO5XNfafM7l3Ah7tMcq3orxtIJHiNCP71V3/rtgzaRGyI85Tqj7p+Lzn/Ps/mYWq9C
d9N997PB7/tUXPRtHHzOKOxM5qaqE/AFY9371kAKnCnemQEXisEMLJpmPFDI6v55IDUoEJg5FkwH
N8YeY9cQXdeBgSLcrTPugF5wsSk7AmCg8Bcs4p4MJHOa0i6vujnZlCap9eQRXuMBdonXhvi6W03P
fc4Il2NEU2CwLpdDzeUawMNZ2dGRUqhi7oq0n2ub+zxf0lQP5urthTV6FW6aoKVCOqrLR0O/byPI
Atuxzs26YQ7BoqXaOwKoYqF3EZcOZ3joHP3rDq2qfQLmAsAF4kLmEEC1+Z6AUxfPVYyrTXf0JQ+C
hdj5pkvZ+iAFkzgTdfoZutDGr/tkNB+eFNMrBvbn3PzUkulK/sCqbjhFuC6gXbjBTPmE2tvbV9Hb
bGJC8nlgQKt/qS4yGitGyw+ECXmv22kmPprbwCCuiMO5mT6IDVbYyDaWyTy7qL/Jgr+inMhg6iYv
Uo7F2+UlWqvKp8DUGUY2tCGxVuoGEsFLxsgJB+eB01lOHk214unA73bNcsi0usxFX4qNhUlCsIkj
dRohA3xkXkLybiqY8UgpWAGKEK8cCeVzLfNM3MFtUrxFUy0RJG08GHzA8J9iQWhAf5+kxGij5iyJ
QlEeQmU2m0ujgBdEEgbRojAO5qZcY5R8bYe0xQHwJNqbY4OegAJYuebLSnHzYwgBF3z25AxkkqMg
pgCFdO8OaBepKubDGZ+dp960dGLhzv1qKJhWdwKmeL35hskLm8esvw7++onJAN65slO/U+CYJ3pR
HvuWGuRT2DX5f6fkNoLCGDtEZdIob8JNNR39Ps8hSCWs7hz7EMKoUzmYjUnzOGShIKfpSg/SLgZk
ku0eHZTKIVlEGCOQSKT7N6HNIcbj3PkY0xpINnXGZEbv66s6OoX5nFVi3mq4wu3bR57+yfYl8FAe
sBYsLAkD+0ExRT7VV2TNKbKfifPqHPSmo+FRKyh/B+txi4mHZutoEShd+4Dj1vOgXupzQrVSvEVS
cuuOnYbHGZJSx0sFxkQRWszKBiTLTT4T08SmJzVOo1mV+pRT1ZIa7sPAgBeaw0qAyoKHcu9AlE5U
ROoamX/3N0OP4o8zTp1H6/I+jJELrVIXzmt6X6us2y9EPO5YE+8UhN57/BWka+SivwxrV+O4x8cU
0wS7ei9eSJqwC6HLQGpAmPEC2NZAyblMK4n3lvt+6Dc0M65KWOeYUxpKp14TQ4uYnZjyWNSQcyNm
QTwNoayzU8T3G4rxIv4b15Am0gYjwXrOHeXnXqFVbjejde2NWCBoy1zOe5fV94bYB8VS2dYuFaoc
okAFQkw9TiOVuMN4grQn/KsY8Fn4JroX2E9RQvmR/5AekvuEp/1C+rwJWwexDuAUmCpm3UcaZO8t
lvrH8KvhdDO8DtAmEbUK9MXH9RAIWAaV4AfgZh0nSCYMzvc//fY5j9qd0SNhalqfV/8mqoHu1c8Q
RVmVOzp/ZAXK08aDCviNZH4w6ekMTUQoyqpDJKq5WuQBsJqjfYRhl7aCZokRS4j3Sejao/VZDbCc
O8Pft2t5tSKUK2NDYd9B1tfNL+tZ0x1EAw0CHrThxfK+j7WlwnRL1oLiDGiwaKa/RjMMY+UayVCP
6oNSpsKjjNgeB+0BDv3dAUZjwI7KH6pC6v7uKaprSaBjOVWv4621QovT0IgnjhmSYtVucLtjgJw/
L0OpHRusuCoV6Ptznk3YrR2qqVNmgi8NAosLJEbF+W0xNqVu2ZDUK9R2OojTlJ5i/K3Q7iBlXgwu
0YK3P77J1UVMEzTJvlhlDN1g3i6BU6tPzHWQ/FG2vBAi3OhbpJ9R7tF7xh3RBPk0O1j1DRibths1
0v1a8jlvB8PDY1E/p2q47fADAf3cxu3uAUlUi7GDmU8l13JmMN2h0u26EqNhoCnBZ/SxG0jf0eIJ
XWXpQXN6ME3QQMY8M9mt/fiQw5I8BbavIfVt/s3hHKZUzm50UB7r2FzGoYg6P0/8ov3RBicuyed3
9Z6+BpnIfocJd5gfnhjnBXe4NhVbBRl/rZ7jXyjjQnWYZLFI/6XoIekwWKls2Q/CQ1Bt7IjcteTW
p0JpfxIWqzp0C4AX0nyjacjjra8keqfGpbnG1GMXxDrWIbvUu2RLZfqhyf7tqVhS0Nkh8YALfOTl
CRQdlDT1FLwDGfLBIW3ySgWd46a+4NhrsYToy2SDDxypKrqIzLdCoQKikVE2tCEqMf5kOlJBL2MH
WUHy1VluX7uRLiw1GESeLGdIx4GbVtwI/JVIiuY6eLrF91sCJYPFUw3Gpg9zoa3N3QjsBfzJG7Fa
giLngeQbwt0J3FFJPKK9N7+TyuluTb4uQ9e4u4NSPK8lpzitYD5PCcqtdtgylO43iacYBHhHj+dW
CyfxNZ+PcO8kkKUmsPk2ovPvTts/iiefYEod+c9bZwYh2rFfwCLGGvyZ6y1PHOC6be0/1Au+PrDX
Wi1O49UcugVJkZ0ucfYCBO58BMFdb58eitcIfNxg7Db498pbULbI3BXgL3CeuwOKjEqJGHbOZ5xW
+YJXz6Pz86eYM1grImTmvf4eTlFtY9NK5n3pAiAxQKHwwbZQeqw6YAfOhQ7MlJKD9QBWHs5/5tw+
tVsTSnvk/Snree3+bb1gn09LvO/2ZZFs69hdXFhqMgG2EmhSUF/cka2hvHMszcF8pODTASowJqjD
KIAIJBj7ZeGA8EkD/1+/Wp+et/XacNdYHbcUaoD/0SbLHH5ER2oAM7grKStcLB7fZ4NRSc7iQkob
aS4ETEA4/XV2+XG22xJlgRJ02Rm/CTCMBIf31gm/JeQKVxrkl7tl/9nJ8/BjudqX1GJFnMDcBmvy
Bu6zV+b9bCmBmO73BxngYoMXU/wEf8Ao9vQR2m5zO0W9V3LG7U9Lv+AywbSgznGCiOzcZCAUpCVm
a6bHPcEnHPnJN3dnfTLf9poVgvV8jklYflOx2SRXjAIvFcic+x5nim1OpsptqcfOUHxTkU9Rz1nt
AcjgIQdidyKT0t+TeRcY1QrX/gtAP+HiQfRi94IBLniJvc/4SwyAoM+1qyAnOGPwH91YAWll40wj
v51+dU8MKQC0GWDVIthMyqLDYp3DtnK3UeyOx9IPzq78oAJkLzsjFTvVhxI1tvefWXN9twgCAHx9
DqtGpqqjGYpFt2sjceVUAKiFjP1f/vqUlL4y+8U2MpNjnkj7RFzT1SgaSlItPb0nrSXk4bZuPe8c
g1He90mGN5mPfMsCf8rVDSsz9zPs3GdrsTbEj06uN8WzTDAaA/abSIlYLC1jgXw1cn3/PvPJX+sk
eckv2SITbElqC6Oy55JEe8Su7/6st8HdQ8ejv9C6KCa/oGkDu03wYFWsrxLm3g0YdD1a/li1N367
wyWkpf2XiJM/jz+CuICUy1qooJxu+Z2d4fF7fzwic/fpHlTWRoZK7F06uo7phTeKFaReWbMIKULP
mTujgFB+0Ld6loeSbjRhE1cHREx4KGyuU0CyS61gWVOMicQCvRUNAV50TNQXqZ94ns8Y2ZivMBTS
RQoAB/X96ZeVa3QEzo/AfO5c+48b+i68U5j97mDHHfJ1IoQaqTYVphgZK4VcIMODVtlJRPJSMFMZ
GZBr7DfRexkfuIdno30NUWn/AjVGb3uqqk40JCoVZ7SDPBPTj3iPud/m5YtWjWiivAVfiYNqRGLc
inZcFU7pUaShGU7WvxvcW06LdJJVn8iLF28J7pM7F/jTpstu/pooKDPg+jizb3LwCQfe7zcbhPNo
oX7Qvlhf+FYwW/fSsj3RQwE0EBPvTzZbh8DiiRKaf6kMQ0Mt7LT2LgftbceL6WjkhDXfGayC0LHI
AflkCl4+e1XL2aY6YZJxCWFDEr+8b91ljHGoWfCqbsyJoUACbzEoZ3wFJS6NyZnwXCkWM5Er80cE
SMtHStYbEV6z47+sJMLzaGjQQKM/Ow5rCDVQb1XAlyBe9PgvEYTafBTx3D71ggkNQiF9ah+hKHgL
ysHwoC9feqBd+x0EErqQO2k6NLe8PURnn4AiTof1oYpNV3o6o8TsMUJy3uUY6u2+dVtfeom72bUO
KIiQJ+CydBv7p3J+/sgnQA/4RDjHIC+ZPcApeRnArE0ambaCrMJGJpn+6IcK65xl2tms2enua9rx
Ldb9ol7XazqBrxwxP+zLZ94FESs1oAa1NBTC/MY+ioiZlP8vIYInmtEx27FzuSg70yeCyUWDsU8T
1yAXtoLWw+UvG4Qtrh4snYsOi2hgbeOx/y7m2NJ/31xt+FsyURyq3aaamVuuY0bxkMeGC4tU9YIH
KfX0HZwH6Wt8PGg2vOhGqAGmfKa0emAENaA0Xyf70JY/pyy2KaI5SkfnaILMhD1nwXyRdQBKp5yf
e+L2N6r4OEWgE2jD9DrModJQSXbyvtx/iBjinznwcrquyTE+J9toct8nKGb2d5nbnwBFRNuEsL5b
vO6lNwulHLkg7e0evKDJ3ijrYMAZ6Eze4ufnHny8+172DbZ+RLJaB29XzqClYwA15NBHEwAWTQbm
559I/I7iwS6C1d4gS2V1OR5bHF+AWhwSnYdkBqB8+KNviAEVHayUa8IaAPuJfNakyLIsR6rXYJL5
7TfPJCT1m90cgLKgryKRCyTm6w1tbKzaqUq2Ji55Sta9NVG3L+ZL+rQmJJstk6sx1xcDjI20pCY9
THEeIaXpN0BhI4LLlF99iR2f4p8Re+TZS5tHQcDfV7yskSmho+qZzUnHa/dzlT2aYoNydoI4ZhH7
hDHI/Yrzkp12bAFAPh6JwjANT1g/91b8SaukFShOvQBmx4WoslA4m9CDsTTEe3ZEVsMXwMEMPD5g
WK/3wriyS/CGz8Z/o9lYwF+B7CHg9GTmBaz7XrKK/xhFebHVzGZ4Oncn9zMuSkBmAgXsPZ3MJN4o
AceR4vSTcsHwKAdbnP39IoI93kbrr3TyvSPKEEFa6Z3jdYdmAEU+V5+5AVDKltGSCprxMXy40s4x
2uk+8rUOiaPOBMDqln1jd19hFwlBNzH7o93sZWPPOgIIwl2lMnUShdOZRqodMTREIZxeW6pIdNnS
NeopFEHSW6Psh5BHX/mpwu2o2Hz8wzU17Exaf7LbE208tpZFdcOVsGiJjSDLwYdMNWnWgP2anxEF
GC3wu/Q6hdTf97ThdS8aiDC5cAinnLTiQ2xK43VjJo8rmOIJA+RY49tekqPuE7cRl8F48RlPUPyl
8zeaPMFfS7ABIaB+AergRVeZnHeGEckth3y4fBZ+bNkd7i08m3yWOffTJOWcQwRREBNLjsuhOGQr
8J6ZsZao+IN3BHaHx+pJAjzJIljDkCoayH8x7xkso3+f1o0639klXlVzW0gG5f9xfDOTvCkmTRMj
ks9NalgCYqIpuJUGHF0gSALdEi9rA6M5OtyPdB5UtqMpJC/dgDF9jV3t5cZ/jckmdcJs0xv7GFGC
MX0wXopS5K8Wye/ncM/Weu5Er2n0XCTeCLFqgOrNBMsZXEMqDRZwRCSLMtVhEv7umUPXy1VXZ0f1
yhfqbxjthlrJ2HBDFWSZ+daXPgNx4O3UmcvrbeuDBiSvCgSm2Ng4JTir0pI5qBrLHhkeIBEnGdU/
CU7CYpIHdBzY6X1N0l3oZzOmeOjf1XGIVIvetCKwTQzJXCiOWU4sOY+ZH5XOSWwcMLqbwGOiJ78q
dCfcg1Mwk2hiLAfjvQqmUq1inJsQNkxlBbk25rJy47ifwai0fwkd7AR30ke0/LOsyHpzdG3GGcfr
Qx6WF/SujBsxOiYecKMsop4ZNniBgCPzUkRjD6PaY7ipq82H+TKlY1ZeyVVeeUU3G2jHIkeIlJwi
svWc7udFNA0XtkGghFBezuAMqcHtZtEPQB8dK4Ch41A/ap1TfqELIAFfhdZmDWIDRG7wlDE+wLex
KB/C+gCVzCSO8FNtNdygxSS5kAu04BJ8xn5GYiiMaM4yILICKxT8O26HX9KLCFsjV4C091nIuKv/
SDqvLcWxJYh+EWsJZHmVl5AECM8LC9fIAMK7r5+dNXdu90x3VQGSzsmTGRkRCRjI2Uayd0uPdEdj
IDqu/g00iO230cMa+fgKOEdXU+Q5xfa842OAqf44Gv+RYf0iuC4aZFUtvCOwqmzDwnuBIhnZ/gvt
Q0CK0QEIw+QyJ729vXx6IyBVXNIBoc1vQEnfbqNu7lBe+spzcj9n6s3T29AiW8MSGfGXTOt2zK0O
vQjn1OP1nqZ/eaYss4MegftxMoLngATwQCHQ3+Gf7X47IDI84fb3HJEI+jCQqFbhFmMaChei8dur
QzpGuFQhLIKzyFzjTq+lRp+ZSW7IAcZmADjbWAPc9kw9ejNcK75xKUyj/T1jC7zEpjX7RjixvirR
h/E017A1Ou9wNZzpd6/uwcl7bazk9nWAFyhq6rf9gUjJwFZcUvFz41WD22rMAqPMUYHGmeDQobqp
OpMnPkpkB29M65z7Kzo3oV76h4tv7aiwdObPzC+08iGWFw50IOvWvz95uHiQYCmEeoEUAFE1BoZt
YAmoNUWGBwS9Mrw6iKBDvlJc3fea1PwedMrtgT4XI8IfQYHtMqUZMx57VFS/npmrJIyK8yLhfkb0
EZQdUhAgGQhI0BTrWNtbmhRpFGtgTu1LwIdtXqH5ToxmAu2uu/5gHWm4i3pyIIIA9kEyrGkI+O/r
hNbFuXYiKHXHldPS43PbeT7dqokep5Qu+ImZvtnnMKn81TGvPzHtjXYbKQvkovbSGOgzY30d0uMx
ERQC6KTnVg+UhT8ROWomOAHoMO4S15WL22pz89EOP3+QdhyQNZo5drXVGR7cpCwLZ7XrRBRgmLe4
cEzg/yEfwNbrHKlCD2zZtxEu+WRqCvna19t8SasHX4w+DzKJ17vNCUz/Tv8+c3pNh/yUpdhHwgrz
4f+3+ksfvGEFVetuel+eKHePgdtjJsAurIj2vrdCeUSngKoPKwM+zGD2cYLBvk5X0DcYtQdZjxbT
yMz5nAKrQWNE9Rh/Rp9xR+RF4F0gbityCyswt2g4k6sHL78PORwa3VvMCt5UBUrWS900QqwT+UzG
+8YQAUF1RA1EWxpEgj88g/vwQ0VXuneGcW3a0N7gPUKehiICHcJDCJqvoBaPuZOK952ewL4ZY+9e
ds+8Hz33opCGmjgWq+p39uozaleEPdnmHtSEfYgHXjNp96pRzX/sWY426KUxQN3ThZAUlEMmyYIg
GdGZv14IaHKZVfT9sL2MgoHtXOwkAU9rBzMOwvi47myFDwXPzan6Vb91iaNxubeQEmR3/4QYOfr2
7wttDPtJ2Rlw4QvnEjKL40uPc2eiQ+DKW1QC2SOGZ8fQ0eF7q40+FNUwvF3YHTBji2lr2SRo8oy/
aZ+PeL/HoyjPA2r+iLeyEsR96WVmwuxlGzSMupWxuSyxLirHoKtS0bB0zwCzULpOL89wYW9118wh
FAkezDrgVz4zxWPVb1t+zkjjboXtDSZKIJXBvmZwaQpnN4fc5R5ohiZj7t7H3qvC4dpecOx29pdZ
h84GtzgAhnOaCWg6brgrVtOV6ZkuwLmqs9LrIMeyUBtYbn6aRKV3RVILXyzKg2pzgW922eQDbRzM
PjFAEgYIhr3w7q7S8gWHu9i4YXewSscNcZskGAjWyfMeX63ghHcAqtp5h9Ff3nlKLJ6S0+sk4r5M
YjJG+BeJdyLBazZbhW30Y0KpryIWq4hPTA6m1H8ON1D7GLoDwDgq7fd+bPbAYOBzF0hHQzb02/KE
/2o4HRpILnGAUkslq6bTJhxX4Zxq4rN2ysUpHfMx6T6ypVOl8fePTU130l194rwRW88LdqTuY/Pq
tTTWT2l5sOF0VzvsxyqSUpY7FKBXzYPAy+ka1EUoPV+qXNAuBt+RCIylnowQuyXtWB8Oru6Rpqe8
sqmF7JFozzxaIdE62ggjCn9fCDgKaw92AOarinvHSRYJWbqHyMn7pHkUqaByuPxJm4qduaEZSqMy
hMX96sFkZrHC1BLTSo2dU+FOW09yLImujk7jATcxZyMxzAQF3qs58Y88ACiuP0C5BxUG9SHXcx3S
C5r2lx1sW0RIfj0HKJlWMWcmvGC6ej+bJuEV3iuBmdKcORonJxLP+fFTERcx6J1YSozmWO9uxnkr
PyEpFWgadvbeesctR4BN3cn17H129rnJ6kZm/XbQnx4m1jnZQz7ndNrI/BFAsAqOkH9Vg861x+j2
IfgfWwfYwOK3KDIGiP32l/DiDRjuuw9MJzGwo4hj8mvGdmae1dfmH68e3KZiZZ880ZkWbgJWGdxd
Fue2M/7kpqeVQWeBcxY4Dx2CyhVzYL/tbnCupl8u1mDRniCBIdTBE3C2PWOOBtzXASzYrYLu8W/G
4cG2Bvvc2IHpUaERoD72u/J4inm9xO2H+w/vWnA8u38ZbMbjsZ3bV1ccvBIalmRKCmWy6T0O9pb7
UvHweUz8eBMQUSKYsyundAb6MFlceRVrACjvmt7WOyX2QAcAbwKYxjWexbAjW5sS0ILEJmAjnzcP
Oi0OUczsb4Pri+iwWkgkHYLTb5jm8PZ4YsA/GEktl8/87Oq0ZXHtvRfsERrzR79CAO+RDSNudqKo
nASBHOwx6L/hoq7ktzSYmaZjXAG5V/6gDBo+eRusm4IUN6Vv1kf5jlFvNygJZnjB/3l5pHhMc3Bg
e+yk2NZdnagY5bdNi7SFR/ECHWY5d9r+Yfh8g5R/QpByAvSLxgxY2j1jS53g63zDAyT8HjkGTxI2
EbPary5hpzNHnwAp01ljtDPMUH7/ud3M0I/RcbAyDMWftDjAsEuG35DtZW0ybJx+pskMpB3CNGPY
/noPZCVjsvBOy44CHoIakNRHV0HjVvIbkugWTaxoscj09Vp13m5LpvlccfqiBCEBtWILMRBDopJW
lyzuAFfYMbdv3IS5egTxXVQmMIKgthOzuvMmSy+LzX25oZrgEbUtjl5rrSbQlR34QtD07T4W0zDE
uEdw1y33YoVw5GgiX5wbVOiA9KTMaI1HvBUsxpI5EO874AFMMVSbjMNxCIVaPYPIcscIUyF3KWmU
3IisHOowFxrnrIG9NU1CV6qZtCB6YcT1beM/niBFgBFNVgwld2i4DDxfEKFEK1D8ZSB7ziPKxDp9
0szmXCnqsY5aqXBfJclO3vXy4Pm0z6fA4Ix3jqZ7d4//nhpAwGXIIoJESRS3f1U0Q0Zzd/Xgqzoz
pe2aFoxlDNPv/gKqnjujrsVJ22YILEdSkiBNXqjOb4ptn4ozUPyLy8Sc4M06fS4QCZfpKRUaMQxg
Gi8zCg7a4dh9yRVXfXIcWqsvBPS2siJ+I6Kj4Kw4j0kt2jRrzr0nNa+rLFrOUZYl/czuGBkV8nYR
7zjNkjkAB1uH9ij/vqZj7GBcmrRBvwAqFrNvmCU1jwlwJH11XB2ttbs87zqog609bzkhLYx8Sg2y
/X1Or5aqlKTr776OmP0sFkNEqacpG5jCl0DUU3tQncWws81wMlTFF8JlNH5ywkOPRhLp3Q8+DUoL
6e8740iSvtJnRuvg1nVzQhkhDYIOHRriP3ZnO0hCTH1twaJhkg59B3w+IWTa9ZDD0ivmDC7z2AvR
o7uoLe/v9B0jEhxiLUnmzMErVsdHerU06vIzgLhj5mUqHbzDUIRIrewh+Okn2O8PceFe0RdxUMsm
oLa9a35HGbIfRBQrDTrY4fecVst3gq6id5+Q2wY46AFtjX/jX4KeHgmmiLJPGhDP/dT7Ubcglm1A
1TwqX2rIJWGHpb/KtJjG8NMzgYUCCs/UOLmbOuR4xEyWX1eHphWQBYGJ/g87xnL/so0nakRXq6Bl
PZIbHvA4oruHXgdMmWMI8bCth0gGaB7ywxphH0GnHQlL3W2H+Jr0a3T9DsgM7rHcbR/nkNW/DSrn
K/e9oqn56u0fPbrM8hwQuJID1CwnC8/BJzevo7PRqpkBo5obaom7+Hi8wYGXYaxO8fBIXDDOxtjt
iIwiG+wf/Y2JmkHmtd06YlbMgaxqzvMfRu0Q5bwK/xbppQDV/TmH0CZA0CvQbf+IjdSUQT//ftgl
i6Pv3UNeM2/WdF6+U0DBnLzDQSc2PiAR5TTgYcRlKFkWRi2g2VX0Ffg4Rfe9xPR3LdnXx5e/m4Bt
M/wmuU5bhLylwqtR3sIoIwsjm2OAdXZLEGgTo6BW0fQLdJA66CGQWDLKaeIT+QjjjDAFEWA5wuWc
PCuoxKE/LPwSacNJkiks4ujkH2LOHD7hpPA5RiiUpWJYuUw15nMX/iqCsSaDDlHe9F+cKn22MEdc
veRr2ENI1oVwwSYPqEZX6ssPM+mayWpBVARXHcnQWYoOsvHecVT1mVFrtyT38ujFo8G6pi9OvTZ+
OHaZy8X1N1HOtzBGgOWTGQv5HG058bq0RqOcEuXtB132yYp0E2bDlaRqO+BUurP93Le/8q/uHjOY
/LBXD7ayeIQXxtLKOXfcKIsXdRHrZIA6em9gkaFFGonJL3s5Kx99G0nmQBmRHJLCTro5d8IF8zKd
hgYOKbhXsmnh3TCWF8rDCZcUbleNS+uJGl/CzYmxUYdYuh3Y3Puio5MSVFswomNzm0ltQNR+mhwj
/aP7VwKGOFkZzsl7s2dPePDTSrLSTiAq9p+vMnvQxGL543IscXP4Ov8mpxSzanlI9iZVAUfWrEEA
9DcpKHnY0g0ncXxhGtbEoBO1AyiVhtffQg64EEiJd6pPiVCQpSlwpLDZ00jS3PPFO84OwS08z6iS
8u/uEG1XPl+6uyTersnpcvcR2LnbFxbzp6QdWCNM3mYfuuw37+0rW6t/AnNZcwb5L+87v5EWYDFs
bAtUTRipwq23sXhbiNkvWkYznZFeOQbO9tgsJvLf7ZikGQHjw4M08YvxhDtOH16RlXjWodu50GBQ
EVR3g3WGxgslpfvtwm7gyON1cA+xV0+YK54siBuyJefpNiss91gdyvbHK375lsWKPp5CtWOBB9kM
GGAylZq14fU9+iZBB9YtuiPQeQU67/RNzFQcI2bjd/s1TaNXUub8e9jqd/7dkvtUNl93RH/mGMHX
Hl8S2N7mHHqqcxuLgpBKCsQctlkqmr23g6M3D7Xo2AbsUSSHFpN6siOsKo5GZk21RvR2/dXwlpRr
dUurgRSn//SkvnsxzeqQYe3QZ5wIiD62CfdpmdOjX39YJa+Ekb4euSzh0lstOL4cw+kDstCufPm4
gySUse70zdhsegGeTvvMHNFwtnc0gC+Tf8MeSA0+pBREGO+iDgwxaXljmIlhGq0MvtayUyYUpfme
e5F2lwfJ6tkmPxtGMN+LgAx6rXg004+DYM7CAyJzoO9JttYnQiI6oX/VjpT8Inh2r+VLj2oK/z2b
9s7UIUhfR+KXOUZDgYPppDXAGwiMb1/Bnps8Z8dUR7s3a7+8lVcF+JUERs446R19BdF8NyHTquiW
a8PuSFq6BngeNxmG7fQSLcV9uhp32Uv9N6ZInJimPcVLr+IT91CoEV6le0mLc3iFC0OL9G/bYEvW
p+sN2eHj+qT9GKs/8SpoL4pAy3Ap57mq9Oi6UG1pD6uRllFa91QmH5Yzi3kMzg4qfC4Dc2oX/00m
z7hMmoJEZfNKU7wlBtg7UVsGVWJN7rFKV4S344yu+N5mZnlY87sAb70H9OB5h3i562RfZEnenTYt
PaFBAcmRzhDIH/21fwVD5Gi8RVDAJyMRFh0DfjlVqjPhupOfKz5AO9LdprcrUnpH+q6VaLk6uNNa
oQc7HZ7cxj3xc12Xt8BkaVABXtCl4BPvdp8BZARSDkYV1QiH6L4SPKlm39L0PjOzxGnj1vFiVu5v
tMNzjC0vzAIjazbM+x6rzMLuhtbkOH/G2vLqMRebugY6SZ8hEPh6EjhQtOvbmhxkxa6RNB/kj76s
FZPFM3Ph7L92bSKYihPZuW/2zFDzxI79wREJ4dpH0r95Y0v7GD3I1KmTSIIG7QSaeSZeRWcclOTb
SyDX20ggtmtm/YOHyRFEnbBalDEu/2LzhEOS+PH/kiZvzVdBNdBi5P0QuPjRDN8ierwcr7qv+5Rq
JEDQTTjKeDcXgNPFP9prYhrqbEJiA/5JMn4dUikWNz+2KOEeGh7paLyKxlzPUO+RAMsrqD3AkXJI
5sKNHLOfS4/kxxM5I0znAEETzjlAChsq2KAYyddg+nEYk4d6cvg5jOHoZqKpvoWdwV6wLg4mMSH+
kG6Ra135TLwvhtzRXybcc7VYA44FMEpFobkRgsGSeISNM8gGcmdUm/Ex6sRfaBPGUg6TS6KxI/iH
M+tIT/vtgU5KHa05mw0FImO2SE5i2VJjigaycIu8TQbqFCNrgftXb3wEJKFL5Zd8UaIVySDtWsqo
9DqRD0xWSSKQN2kOHLId4MmEu7zLvAOOoJczuDFgfkUFvbdAVTTcrjhtMd2XWfYkJZzMoD8TTlyp
C0gxS05mYBBY+yEUXbkbUAln51kdnALLvW263iq5hIeUO2i5hnt/kYLglPRi8CkaWAA9I9IW1GpW
dJ7dNiAb5DCF+9uQIpEm/f7YaU1AkcMF8OuenoYYY8ZH/xlggIfzjwG94uJLI/pCEML+nHtNC9Te
/PyXj9vAHO8+NlaLJQD8UXqU8Dw5MDXvQB0CEW7TF6DpQypvxYw++rmqj+VEiFFMBPoEBl1njwS1
/RSCBEfFMQKoIKUEWX96DMF8+Ltd1/33j3YVssOyf6QL+4Z1wSlJYx8xZzdyi+Ae3gB1ic9taAKw
vsJLF7MadXTn9f5IF/MiqlQHJKKIGlxgcHZi9qUyRDby8Lvhrj3AyGWnAmtRwZGRSPVMwivIZB8C
Aw3mSAmY3E7N4crfn5H3YrvhvPmuj68FD9YUxHlfJSPGI2ZN6f8XAG5jYPQeQLkHF3FAOjRdBZjA
ZwZjrYz4OJaFtmnZ57EwK9xT/sKoWkK9uB8pqZp0fVrQLJEX6RoTELApDbirAEO9cpKLLrvhaSLM
BieX8uKKk/OO8Jxin2qK+x7Jl4OXASfo10kfCSwP7HkAXtEu7WAlMF6AiZE2GGvLY7mQDbLsKJQ2
NEbgH3FJq4CzuOvDgZSL1ft3zyLy0WKxjVjeg+gHOyRhupjOaSJEK4ZcQtsKxcFWH4nzehM+WCgr
hj8kYL0vH+8V4rDyhR8jc0I+PrRc57aFopf9doYn/j004QZCnGAu2sSMaAD+US8IxegRvG/eBYr+
WyUfH+4yDxobD8Y0m64cruRHXE5oLFme/15zES/A39liaEgtSgNnTWxi8be8MRgsQVXF0qftazEZ
GUFErk24D8T3P/IGBwSP+TdvM64txp3rGDHz5A77g7FZOJh9CPzcJn8q4UQ+CxfvALWzXkxSIhmg
SC7FcLxPgjkm5U2MNBv6ojT5wJSP9AlkGjMfzBHPXsQmEboABmJUbDK4jHwiwvVOT6DhhbgsepsT
Bwdy2FifgQ5YZPVS8IgMHAUTNZPuU7rS+yYo/v/JYHSg+yWBS+mVQ0MRXyhqJ+kQMCJZrDNAB1xx
6ivwnbsCdVC1ApivJEqFEkMwsoGZz/qStUacYpU1DJqS3hR/EqT8CVZcEcYq/7QUbiuLVl4Gj4Me
6AnLB6BVrl0ueCPOjoQEqibmibxmZG38Bz0Lgu4SAOUNGcogl5XcUBxz+flKqJIq+LZI7OUUxGvS
3kCUwgrnw0NVgT/KXpuwj9/cj0kz7OI/rpvEKekSCPggD/YFY4msOKjGkMSY0S6xivgeRP5yikMx
X4EeZzDz1OSbebry83/13Se6Z8QuuXccMEeGS3Ifj8g65vDxIRv97SPZ/8+16m80h2FXsJFJcZHW
RC17M+7f0/GmK6PJ3ujgmXtD6gNQjaVZt19F843qrqbPDLUfn5V4w8QCFGyOxc59sKUsZ4g0vGdC
7GMbQhUD3KLJISukiMrpxz9GH5y3JArLWXakgF0NqG3p9uBgwh1ERK94FFGOnshxx1+oVNxCRUI5
TQB7+d94xciAeXtk0DfUmQEZcU0MaJCxzDilQKJCBlfm0mmhCFBi7PaVL62XAyAeSERSjasBzce/
3WzS1/lS13W5+cyN7zdUG9Op2Bjzz5YwhPvZI6l0IZ6BY+NW0k7a7gGoyXmM3pOzW8y7Fp7+AC8c
x8zfWpS9EoYG6VrGbqFPnzac/OwCTqeNSUx3zj7/29CYlaNK8YRR1/knF6qGfUYSfXjsUhOQkfEk
4VShcqF5hfGUIS2kZ/69DGo48Vzre3p7OcuP+yvcx4WKcZUqnbjtk2WXmMtu3t5Z95ZY3hswzqMl
OqXFL0GW5lnT4+KyuA/7TLV2e7yneL/RjaICIdwR9plV051zDmyLncZah57Ct7DGp+cB7+ZeeBGO
4w4pWXcONwYeIXkgaqRXQqv2H+VZx7H+qYysV6mg5jsxFRRcWZz5WtvLi2NHCH+gZOSeb34V469D
kp7dohsT0tuUF7GF4IwHjkbrb/lasfGv7Z9p3+QmLzPlRRqRubCdfuw+VFg+MJoGVSVnzU7h2z+S
R9La6nMjLnNpjCvIBflrKBB4CMqCUskq6ww3DRhrXdiYQiIkbCEF+rjkY9M2BWS8oUwjZ/LoB9FI
BlTD1qHkYGr7X4/0DE0y0YFbe81kO60CikTWkbxfSw40Isth6NcMmWgnYMAEvLaLwH4AKlUsXslJ
FtVqKB/1vjahla9bfSN4QJIk1cAW78LARuEZc5c5kOnLgiDYPPMWpywsO/KSMR1tlJv/usgn8STh
cgpOCqlPASqRoWNaZR93Zc/sbejecez6qeSWQJlL+CDHgcF08f+H0y5JIqM0ZTr2rueANywyTLAL
2x2m6hyz3A0ebcSP2u5RE2NQPocQLA7I9twNe3HMcDcghkOULDTfsg+OBxjhhK5LWz8M11+mDK49
mBoOnbGcRIsQQ5sKSQMN15jxBNk1iichxRiTTYe0vmMZjaxQ+8HuFQ7LtdmvUkEGGG92qxP1wOjS
DIEpUeI3gwB+PcUqyTfwidVrGI+60NZF0TuT9578w8GnKXF8hIoStnUPFkCBRrYJ2IxPQ+iglDxY
qfJIPq2UtfuenjJEt1mfHJ1U9YH8ohNtc5/zu0faBZhLbX9xVXwJqdevMmTSFVoqIub5c6ofggv2
0GwSIPVVfxW0+nVeF+n54VEpm/OaXVy4rEKYStLRJM9n0fO2QPANcwrUGKFfQV3Pw11A+gk2HJQz
g64uOtbZZfROC3qQ+CACZdDxh6lGiSQzn5avhPOIhFIJhAV/YasI6PF1yChGkguaHNXdNgFd34I5
RyvemkOGb5CYCC3FkUJDSJ/yoQBRjeHTcljhDT62MHqZ7n0cwyalPhewkCSi6RtDvq8kl0HTP+pI
htoJXnCLnvbPjOSlU4y/V0vyj8OUM6oLq/WNn6E1bCPZx9IOZhykxSE7l4gXozDFPrkdHI9LZIOn
Oip2FpW5mhQ7GGD8CJuFDhIti5cLYAkGu1yycTlLTNQg88t4xQxOJaxPcQc1jqOw8hcqzMZLVH/C
b8bDpvMBGy5npyxPZ3Yp/S9xsj/c/+JRMf5sUbld/0EaNYY/BJUAOLqN6eWPZ3+acgNwcEYiPjqA
N3HtkbVEcCmEYWZeYHxjBeTtnQCCqTlCAH7ALv2xNUfH5DC9uZRz7fj1zf5Hs1YpeoM7jOHPFu9K
sTO9RCccTCGR76UVJNQegXbFr7VxfjrJcxmDH9fpaQIzqdzzWwecAdZ2SBVGxN+T97zQjdP3tFc7
VLYGujzqMzyhZ7eZRYGqSn9FyrbHDC+yDhnK4kO/e/8jvr16txkNknqik01MNHrM1q5JH+Fhvxpg
q0wTCB8d0riShi6zbv5yQubaieK7HOaWSye88C+IXCbMLIX30Ewes6tI1lBNv0jbPhtYAsx99RBd
kagx2POvhBScnGqh8NvyNYFefd9Nez0GLgDpkAkNANDdKUWCsH/YMeD0FWOBYdB8ZlTlpC2Yk/RA
xe1t968LRoLZfyn2Fdg1wh8JuBj+wU24+mgwQ8jIq0O4OtMLrqlq9c6ELBdiDKmhNvjMeOH7ROZh
Pnqt7MO81Bi0Im1lkgxS0L5Ih6WmPwxfG1R8KzrPnxAnDZ4Wro1iU6Q3IXyM62Q16DRU3c0QQ/mJ
KqwgSHRQFX+MnoWXiEB7D0GydlZ0eGhojd85RFMkzs3wg5wGgOQaQ7K6YzNw8WnBSL3evgU08xqs
DEjzOj5z/FBDERsoWahblmiqtSKExdOhBtOdmo4qjzpf/bx3Ts/lgWHZeaCzVfBkpsgwhuq2gIs6
RER7YpIqC5uTA55WaC1UckkQt1xdnp7Dgxkd6CDTHw2rDTLKvrksWvhgoaWHytQF954rqmte/SeC
waOH7Z768d7XCCpdF7Msu4wgNmC0dSPCoX0Dj1QCjBsf7RhTvQdDvCn85gz9/aVQdD5izaeX0b2N
u4ZMML2Dsz4c9eJc548yugCWgN5gfElzzL941ay62Zeb/VFic9JcGG8JETRsIZy+Y9l0808d4Otz
HfNmN7wueCiXoRrQVMeghVZu54iU0+lQZxx9/NYPhXdlvkgHe7z1qv/kBC7Cdtuh93PIWrcIePrl
zqf8D6iKaE9d1UzRkJcn91ZAtKwzKbcFf9bSzlDQxqlkPBWpwu8veSUAGvw9br/STHhQSsJo9Lqj
uo2QCo67BOWXa5DAIcOmErp72vAxV/vMvesraMLMBMAdbl3XhgzOaICDW/+7zYEJPttPl7PLv83x
4n2DD6kBFS3aP3ixhTOfVs7UgGxF+QpW2UzPiIabMXrt6hZi00/1SOg+fjNe6fmLzCdA7De+w4GN
3ydPQ2/Et11S3vmGxcAZQqv3mDNZqUtD4i/2XeaQ0q887m7cgo/JHUGGVMV8gA6Gl6ce484PX1hs
oihn5Bo6ejjvWvoQIwkIst/hE8F9n0K4rkaK4rTBzgVKKRIksi7UfH33h7w+e93o4CqMAmHC6fwd
fQJ8F4IuXgv0LbB0Y8vb55Org4EnTYS2kKFyUdFrBQwWeU2PZ2+1/UFwCAyfg9Z99le9ZoFvnWJ/
0jaPIzAxjnNuw+PwHN8CJvoMWpFYOhRxY9napu4juQ5a48ryoBvKEKAvSDNSCqze6Loo9uQTxIV9
C85BazBcOY3H+gq6Rmj2O7g/OBRfAjdXIEJVOnxCrQccQkI1YvXAvAdJduCwrg8OvU6fGVrM8vNb
rkDvP6Bv1Cd/hVbFofpWIh2TVzDi9cFyv9NHUmJHzXtxJIsooog6Q6aPwJ39dSlh6rW+ivlDKic5
9F/3Eqg3mac7O0+7v+gBrxpWsa0yJosH8k8P3m4z1r7+Mfu6mi8DALQt/FR2o5q86f3B7wu08cU7
BOcQgqjgOqe0VTl6m0LfRBtiUtU8A0zYYM7SigRgdHQP3YDd0IxndpUH+9wzbCHbfVB5Nlg4FAwh
XdQoUpa3fYOBBuZYfvP2D8y3MBEkOqe3f+74le4eOyJBuFyZBYHxh7fKzLd9JByuXOMa6CQcm1V+
hXbrtiJD6+tYUzTuvxKWLjf9mJ7xbhmYHwaXhce9YvnlSAmR90jDgy92/DO6mQNWVMMqPQcmNLeH
PSwtvxOyPr/B/eq9e9g3XhHkLbuokHE2RlHRBcj5okoFtjzgBAZcsa/2eKMYK+fMTJUK8K95+fiQ
yX8f3PsMB9+IhsrgDjBIqXwMVNin3D+XIZw/3VEf7oUhzU3c2l03n8bXTa/ScLjBvubZu25aHPIo
7eSvURTeZ9q9d8bzBHJQ0PjnodZ7pByI6XOE546SFCGSUQWY2dHj1vAISR6FROEcbq6yPeKS0K8Z
e+rjYEBTkGjbStXgQ0dPhlL8/iHUILaY7k1Jv4ytjvDugPxCVKWxB1EK4mQLLRCw1gNMnrRZYyrV
fU4REmn98xQtdgBxInJ44nqgxqvRzymyhTQUX14rvTyS4/TlHbOO3wru48a1LLtGK0nnZ4S3tM+K
D++Djv1P6Z1c9WPfQKZ3oxAuDRrYaB06oeWFTvw3YVrTEpjj9H7itfjXGf4N4T3RIT56J/e+w+7G
zmhr0hf98dN4/lS9U2uiaI5F5WPuCtOvF/exSWBJHBJrhov/vG4doXfXXkxm93Us0x/eGX+FTlC0
+8euw8/WJWRHMhFc9dzPVL/7h51CdrBt09IsvNbNtrb4+0SLn4mXVfo9BMzbaODQTldzPS4HTC9X
Cu9AasiU8Cr8TSu6Tt43acX3qIB5ET+AVT3s4e1rNMHk1lPcCp8+V8WRLW+jcM5GFGqSJNGhAw9W
xeruhhwZL0lCEp5qeGYzdfccjGqfCXmA0HtQTQLQ9PFGJnZDyCrdrxdpCkztDN0NSwtyCrRjof+T
IqnCfBRoHwNiO6+drWEjAL9pwT4nBSJte9mDIMtCot3R+Rdns31OiUn7f0+3hTK3d2tBGXIA5mg0
gP0huYRSBVO8TrWB5m7P9lrzGRpHFYnvdI+hgIwVf7sBIF0QZOfsVqbv8eQREA4Q3JkDhBQh2+zd
w2CaeccR7HRaX4RJ1HFB6dfuiIuNJ/K0FRsXt6BhDDzmfoc+ISDOEorNINpAlQHs4yMB5Xk3iBNz
EQnSCwiZAXELyAAhYmCCKmmdoNkyiWQ7GCRZN77k9QJrOFxMFhgo3vFaIHqxCVcQZfpM1DV5dliV
4rKcv8dVXoRVjmEL0RCROdmPYWvMe2MKCV01m+a9u5gQYzMZbG9iXBOwVS+XrB6YFsa/zl1zsBNb
XLK2Gpso3lWPozM654e7Ww+aQ69cNGOlyrlJysl58v9xpiSZhmnqO8FiZLpWXJYJoqWTo2JqBfQV
IzyJ2NQ3tx53hzC+g3sCMzAwIKkBIrjKnJY9pDVmTFKun6EfPt3Mq8IMSqceyICshUUkMYNv4epI
BzP9hK2ZU9DCm7cCZvSVu6/LaUyokTP3nGF1a/MZSqcctEgAkiyBmLj44Nz6oAhmbtfft1f0a1w9
PjCqzOe716fxPdH/nZDckKf9Ixuztt3gOu4wGM/kcDIvYAWHHeKlqeFfZHROdI0w5vsnRr+Lt7vQ
nXdyWJwGHQwCPnBpbehzHapB95Ldx7ccieE503zFrVFLDRTuVhFi8K7z2OS1vgnppnffSey8Dorw
CRPyYv/W9zHfX7IR10qiJFjcIyODmDrtTldw8bxO8o30iWGBZegQwoOCbNqOD+QnH0d5y9oMQ+Zg
pG0/TV03xMoA/QRehuHXvqWjRwqc57anijvRP/ZargVyT4/rX2vaNDvSiq6VrHl42RpMxoMIYthm
UIVnehJ1eFtfu9H95F+O0cOS9WSu4VMVAcqwwhaV+Ch2HK81zLy2dztGSJ7CeEQvyh32zIQcVe/P
gXGlDWyOBBvyU1h8AMFAyPN0GqIMvARoGrkGl05Jy+fcCneVQ4ud7Rdn2dv1yH9CznQWnufEJz9m
Cx49h+38c+K4u4CT0gmdjJmWLQNKydFekKF5sROfnWHY++Yha+vnlDUawjApoyRbFGF2hMbSJLNB
e4jJxMObkbuQ+XLluOtAiIVhqXXJKoTXj+f8ZNB1nrozaE23szbzMmUEY8VOvQ21zwhuDPT+7Pvl
EcP4fWK2/PhMjHv0AGQ5u+tatWNN946sZI3nykWptT36TL5EUDg1npNdx4umGyy0xs7a0yxjFOeF
VYtRFpYszpU2SViumEBghV0m5eKEgY1gEsuG1XVyqGzSeTnVi9Fnz10DoZOxGCGcmE+JyQdrGFjo
56wvHxasLMOYEeod+4velXmwzhGH4/I1Ot6Sn/D54E66HO11GTyVUdEJ4+oI4S4mCo0YjPdyipOd
6f+YExqVgzaLvizZbgV5olvC1IKS6xr3kJKcI42bR7nQ8lmhkgzgV0WX5d+VIgO81mWQcquc3by/
WZYsjgBbBui3dmJAcaK5GTFEWyhHuKZQgw1ZU6eB4Rv+gTdte+wILhPdmPsIRt+esqESCIcTogKE
WQhG3eDLQki2HCgmffR2VsK3QlfjmJkkjKbzg0j7nvMAI8W/TelJw0hqA3Z562b3HDcDvA5yMRRh
cvMEfXhEqcZuP0V3lBDbaq34TXSKZHjVNXomX/c+/nkWm747/UbYk+ancT1YYcdJCGSiYFiEHTbg
MWzcv5Gcij3CuYyFrw+6gxVUk67LRi3dURWATfJwSdWnHNwkHXEVH6FzGJvab/xr3+hhaCGXTqbb
e4fIiJm4wUb5pDee7c0h0wxfw4ocH9MGZNDINWHkdN8YNHzReLPHWu7oyLn8tOM4M+wZ4ec/ls5s
SVVsCcNPRISCAt4yTyKI843hsJ1nBMWnP19Wn7NP7O6otqoUFmtl/lMm36jrvlw2T44Adrrotvq6
bXY5Dnx+JP5Hl7+De8GebCv0FWBmdErYyzmX8/2gkQTfirMQVITJExdXZdN/pxGi5Y+zIhaPMAmK
J45SXkeX808JiYOg+2HuJNXrCbzzE8U5D43UhFWCoQaZNCJ1Ww2n/nSffd0y0VGmVcjYeouHq1D8
0cvbxJHxm367Z9g4p+Gc0mtUT16rHm6d5aDlEfUamhbX8sXnfozVAE84bZBcPeyDnoRfELeHU5zD
n/oOiayVi2TmyB9QPu8SMXTWZcPlBt7S5ezBtv6BDuDaGP45fFwpND8OHQPbUst5cRyRCsHrL4HC
iEnF13Yiq+PZ/THY0ZH+SwwahOARSDKiNZmzs9EzUg//8Fh93W50SQF0WYM9ikvqsViqTmJFbRk0
8mFdocxhYxiuVO9ccvoaUcubT4HPNoDpUf6hnZ2wjihKnF4m918lpTg4M8YRMdO8RYAVF5xo4vFt
/AEB04FY/U/c8FGrjNqAEQRT3ToyMxO1f8LjJ/E8kuFztddtseGjI7WZbn+0u31eSEztyLRWXNfz
7BI98rv3tl9DWeeqxOhIoAA8g19TDm3LrLtC6+t1AmlhKRgf/TfH2JhpJv7Lv0Q8ZfaSQ/6Nmyh7
T7rR+e3+TJtY9FXjaf5L9n7uIwV3FEWdoHji5GI/Wi75Pgb4UpMHnbjYNfEpf9hRE1IY0FHqJk9o
b496UPVWdS697w3vwoH4B4e9vUKp9E50ZuV6Z+zWXuWYxbRLQ2jr+CQtv3JoOViIZVLNHu6TDr5/
hZ5GRdnDJEx1iuZfxKTDV3C224vmstqcqNLeB5u3q/wCmt4DdgvuMD3VZLWq044kp5y+FjnRdGpB
bztpfyLdfYrs64ItsYq5fa1p0cG1bjEnl4elv3e+zL66s/STK4NeLHWAC4dnpOWxHFPc5mOceaUX
GROxp6+WLJqGB7/Ie12b7vXWsYrOuvgMiOU+WWOihK32+Oxgbo9qP6W0XKV7hLDc/fTmRjn9p+wT
kYAgYx54lUCK49kOIkbh8jHaux6SR9Q7UGG0UKz3HFDi7rjRE0SEwcGcl3oM1sWTgTuhcZazqB7y
XLz/UWMP8mjvBAQHGOx1gR6MqUTY3E1vzM5EtktnjbnRQ+4XMLo2teuUyAnmOMGEUNp8yJ6EXZhN
1P7khXcpA4L6Dm43Em9QQFQYnxmHcEQlbZf3r3Vc356LK76ZIXqPJ1qM3xdHNe6YDIXb0QvuAyyV
ggQwHGG3IwV9cm1QTiC1rbCw2PtHRBiHdDDSyRi629XdfUWoSc2uV0Yy7ISvK1SwdsUUYkQ3Mgpq
z+b6/o4ani2bicDB5CGx960mqD3zO5jt0yPyxdsS+fkhc5D3MDfmd5+j+WBjBWS6ul9jjE2bqIln
bhTvnjX5GT5qEVwbDRAb6aHWC8nhx6rRYpOUDfXVYcQQENudLQuQAGzUdFuxwEzYqCuCozvsvIOz
6u6eJpt5CSgVuXPKm/3BIT4/nb9SKLiGQbSgV+whPETID7cEGm9NFzmn4gQBDZJfFPy2bWfISPOe
/f6AFslyNVBWeYGcEik1QTq+e+OC8Ie5whl2Wzzs3Sd4E75la1k7fM/J5QFb/RvE+gxoLIm6JTmf
pfp5S8h5fbYCAol2IB9bQRTVr8s0p7fVy4JWXBCcRjNdhmnB2Qkq5OWx3E4AQt1pLbbqkMHkrjbH
IJNVVizQ2KOyRX1tiAGFVaO0kkA5WbudGiDdPCwe48YCeKN87Rcitv7U1ioK5JTqzVkPBo8nmQfI
e05k4JFtfIWud0hW3lZtlzHk3H9UoZJxUdz6RWfKnPAuKQWAwhzBmm5HcmikJlG0zuq3oqo4fZ15
mzK0U1tRe1y01jd/x0NYnCymdxO1TJ3j8kTyJESUX2OgEIjLR4TPwR3/FlFaXmVfi2hsIjPgvb/3
QITgMoCDPOFKFpSc0/62FzIuEyjQuiEk4lMQprxn+qbb4WzLDzklp7VTwt32O6entwBGP3mD9HRL
rssHG7y1Y/bhot2x/uZX7QDClHl+y8/O6m3TTYEvsJmZFE1v5N52GtkBHwPSUiGjJtfb7lbL8smE
aFTGC+8dkpHOuLRg8reEuj/cbQ4oHTHjbjLpYjmB+qqNkCc7P9nX6YnIEkC3kHCWxpH1BVxAFwDi
Tqs9j+/THPwL3MCekMmE4vmAcZp/Pqnz3O72eAt52pn9fPI/FpkcLOADKpH8RKJM+Y/0RAwbQPL/
Wji1GH9XtVfl3eFE5De0Wi5XwmrPn+tOwzfqhlXUuv0ATF4UT/aJkoUAOkRkudUJWorzY3uZjbmp
jUcE3I84ZiwNzX0AW0ol+E41nZqRjZ5jLs6ptGwV+uyCaDsBoOb3i2auU7OrfbP6Y02WAHf2QZtW
wCsxkpbKznvIhIlsl/v7/vfogzG04kuuTk8LRrPoEYDewX90+fQkJWa38dLV005aBXyEGGUuqq8L
dRbhB143A2MkgshlSZ8BGplc6+sx015gDqik9Rlu4ugMxvCdMMn07JwLZtBTV/JeZm/GdZBFsjVC
9MjMc2BkBAMBKS2Ylx793PHRa1nUWg0Fbu2mhT49oC7OhcGvXJQQNanbYod/rhCYfCZ4XSx0SQTY
Pf0lrDbqyJv3Odqn+Str/SlIYWIyGD8I77b3SghKYZAGC3jQR1bJfMCWD+PZ0Nz/e6NySxBpD1kj
oXxQh7kz69eCSVN+s+6hIPRPOTnl6trkmcj1uFM6v4X+yZ5Fi2EaLIaoMa3ygU/Puo2r+AdE5VzG
FzvW/XIilLXwz0iIJgxxXOaoe9SX5SgFPCzD47XiONmvZk9RzIsymNmGb4poDETpK9OSZ95NiIer
uHPE0MXEa37GKJl5nhfV+Muax7+3Z7CygfsQnQ9yyO5sjZQDLIgRJGK9sUcPopWCKidUoV8T9Ues
60p0NWtM3Bi1Ed3Bc/9m2kbjXQrB0+A2IloOihc6SB4v2BMhx8XSjB1lIdoosYDL8Jgukrk/Q6a2
eUGeAfuj7M67A4gXtcUEKws2PWkiNORm2nVmiB1LEsIVfgKiDtRVFXscS/q4Fu3pw78OdtstugUz
fzLtrWvBPEyQRkJIKAMofVj4/nP3hfG/hShlfKxrE9N/ILnGRpXpvukTondMiSsLZMgyab/Rp2vx
O/i/yAlFLIOiIH9lgAUG+lO5QwyTqSIS5RCDgZdmFb+4QZ5zyirUiFa1UnfyYZ85lxEv2OqzWkYM
SQ72PRt5T4Nu5zWCq0C5O8ARsNmvDuEB81dOZjemQZjAkwSbEGbVQb4tTgG20ZOvpqjuWXajt/fm
fapEryHr+fGbX46+gP6qNyZ/QdqZOSFopEH5yBVnCBgfBKXz4huRzmisVlgsEDJKLsZhLkLhM9Jw
cWkh/ZYhNXh5hu8pPnI873CffWXIl3mo7EdcIfRPifgQubMxRFVsa9gLe66ZQdSffRN4NdznJGbs
UUG/AvBTfEzn/tFXaREIvD7TUT0dLa8RzhKzueFoxnhDI+NS0cKjZP6TnrnyftTbxGaWjrppZp3B
F16PHuXtdvsk6rp39rxLfMbl7fv+nGaR/AmNaEdxaT7gKebLOcmxTxmtKxx/18R29oReVtX4/A1F
YdIai+wAzbzXl9LOm4mSqcdQC+RvxE8g1kcaeBvJOK+vw/mBaqxOXokatQA5kVkZaDLQJqqRzm4j
HB6eiFTx7kRn1fxhWGW6ZDkqhSxEtCeI3pE7ybwUhRJPSSqChLizgBBEr5nun4TaplD7kRGyQJiw
BriPjNkC3z+/D+EYAj403rj7+YiY1PpGjKbQAb4mppVksviVyZDWg+fVa7jzNp8G+pgtjmc9JADv
i+ATlDtkoNibXmpvoQXKRVLdI0QWCyz/9/3pkqSNKQA3W+D6Ph5dQcC5xFDNMD4eYGWK1j04IOlF
Uv8vHGB3cWLG9sDc2yM6kH/DmIRDtJLEMB5yIp9jDjX0ugi/B6gNR0pCctJUHZqpMWecTHAcvHx9
Cjvlw07BCZVL5zZWmAJ7cqVLpIwKaDpA4vYDSEh7v3tzgVupwsRbUCNEjSJRYTAcqhPsIaFSGJv7
FcVI+CAWOEKahxuuHeAhlBQTcnkmXUYVNagcZYKtUpTgkn8SHXbXWxmIBAhKEMEfir+NiHXRGieM
WmAMJaHTqN86kxbyUe2IkBLENlcbIj0cmcIriRlqvsTWRMJWvKd72ehjgrcpf+jy+Wd3JPgCQvAy
4K/Zoj96TyWPZv0uMKoGxAU6vQ15gdgsXxlv2iRGiRE0zCTnPMxP2ADJgh9cij3RvoTzOAxu9iuU
v7+1FiMW8c7RCdvKP7hEb4hXWEEdk139JU4XmI4vIBXakT3P4dXOIKz8/wyI+DgljeOCMVb0dAwV
Hr6ztoqa9za4foha7MzfMc6QgTbVAmNa5qMr2ncYQZ8JpTHhr2B8eC8NqhMGbknOxcl5FJgCN60z
srxKZhWjDHuudGHJxfBSO8u+uNJu4Sm8jMgUw1sPJY7qD6Gp2B10h6HYInhnsJg4ZmU7ZveLZA+7
JAo1AKIOMxcxn5h0JKbxh9cNbWKHo3yPjROVCif8NyQTK7kOm0lnhynFJqzkiA3QPpmynf1BbwZ7
kZJe++0AiNtbRtehWPJ7IsVMn7z1JynG56gZ93CXjNUxOu9yeAyORGKIMRs8P4VylA2ONvy+0fqP
YBnoTo9hXntfZZT3v/M/PJyMI0CeyKPLeRcjE74P11eXy/M4Slj2z0Gox2N98Nhih1f/+Q8Z0T85
fwnj8ZeifMJF1BeH5doEMSAmAiSjf3FYqpnkGD/Ho4G+0yNUd0RMDrs4OUSF+1y0xtiZVKqdOiTQ
HBGluGjkw6H+Ra5BNjvzcVbcFUh0Z82uMhygmez0ObfZAYmMQjCPJIwtboCkF8VDWieI2F199fAM
D7L0y00nsclBG+QSQ6Bn34erZyST9AknYo3+4mf/vCj98ku5hT3oT1j/KsSeJF6nfdBQdFxTzbtk
6sRA4bokO1Q2vR5iVlGHoM9xUYN4cAJsqi9HiJXS2XNStLYbzQd9WN6BZf2rJ+RSjy7lErzT2qc2
ABfQoVnmbybS2oKJgYdFzGMntcGpyWNsgoqxmQPQpza163M66VoztkcOAJEYokIf9WfSv8ipazj0
1IN9cSFDc9slkfAvL4Jd5IOEWI1geHn6Z3+q4pWBQzaGF+hG6sFh9tTsCvdCI/XyH77oKAw2sSfY
g0KnTI9L4TxCsuJOgr0nHnGRRDfuk5gnzWnkCl/davgZ/sIO8yBIGuCx0KY4g2NSMYRg/HIA7Bds
CSM24H/lvxcICsgKTwaxUAxsG/QS9DJAhxGtZv9cXNB8MHLq1v8EvRDCw1bm5HrO6XGWOP+d4g6a
UjTTBnzszVVqxYBy96KAK+ICnizGDGG7ATWRZEWh/PmwFFe4tNai56cVlf2OhQUAWRDTCXBk04Cw
pR89wWXhEDxz+vjrSqMeSCup7qR3mLBkpIVQJQPwQ2SCiX5ASSHEATTLwZluiK8F5wFj2cCSFGcH
wWpH+loN+Hleu3+KwcnBU4CZvQ+NRsXEZoifpashQRDbIrRckHdDwnhjWsGX11lQ3u3IR8MjLT4h
sjdZcWKKNTB26g1PBJMw93HjXlPxBKmor6F6RZ7e78/6DuN8CcKjp2UWiENTOSRlbtRJn+Ahu5qZ
PVyFPfeajD/NfW9EHyU6J604JdihxGEqdNQpEU3qF03qyzmFH3vLYUIhQWpQ/7ap7B7hqaek9iYx
xk18lWIR7QVYerBS9IJ6E+cFASVOt98KeS7magAZAe1QzJnPWBP1nqIZsY1waRfFKgUxJRYLOO/o
AJQ6djr9pf6caw2SQBe3pevmnuXUzUsbl4G841vGeG6yqBGbotPS2YSl1r71IQl0Ny/gdjGyYbCn
7/TnK3PNcNoyLEP68zTik1Oju3f0w11HpYIX7jzJmLiA1Q7glm9ou3dHuGzwOIZ42Ie+sjXtVkpl
wbkOsObJo8SRSZc3L3nUk/LPg1/SOWZKyi7jLzNqDtnyGUdjqcWUhBwobz9LmJ5hrVZANK0gshIM
+jITlim0Bvocf86PBIYgLShTnLyYQ7j9vUKOBEpSSlB1tOm5UGL2FMrKVLkyoF2sdB37R0t3iI1c
K+SJlvFE8cjF5f4r2KlMdE4GLEpbPssz1kat1Pyy1OhdnV/xmqk5DibvOlsSxOw1RPUQdKI7pmMM
CUnBJz8uJQ/tjD+nx2zILzZ292WNpXJgMeCoEwOXETL7EAmKNNxONc2LlzU1wJXBzG3VeQy/E20C
G+bBbpM8yuA3+wYm3OFFvgvm2sTHgTyOd+8zQj9OkLZmv1aPku+Gyqcpgb6gsx20X6SqGfmVThuJ
m/f1W0hGvvzkFzliyyY9pI/Jx6lJFEvrXctTDOcLPTl6rGC0/Tf8+zMhrgcbvgjW0ggBB3xqwmIg
fLUXPxEBzTWrgxlsv5IFrkba7Ib48CNYDJ8XLZw+1PmLEDVc2zVzq0DYYR0txV8OlH4J/Py2hiNW
iEdKDGR7F/IS8vPJ4vPOGdIl554dwInmwmHoQgj4TWDwsae3f284v6gJdh3kTsiatg2zrYCoQAQZ
JITy7UWX07LkS6GStWI1+PVB+G1t9P3YP4R8bVdFFI1+b66MSHIEMWdjBz8xJcv3zXMiocJSVEut
QyT72XLOjK5Di5aUEVP0MHaP2oXaJ5EdhEI8ZW/nREnT8i8oAkFcQBNopDlzPiCOYCBBL9mCo4J2
Dm/2fcDkP/a4inBkQLf3vxeoNvjYngfp5O4ufQR7FqC7E5yiHatk3s066bsDWoKsqpxKKDkdctYN
7/GdPkQU9Ox2l/A+Oae8e/nKA3d/zK4AS7YzbbgqMAzwKVILQWEj109B+n92WuRb9qa8sYDNtmzI
Ad8ywac04OqAV16ScodhdCV2QjElmv551UGxzw4j1seuo4/FY6B42zPHwJXoAJd0GjVcbh/TV/Bi
ax79f/DxRvtzXZAe1fVPK/iXeWfgV8Rs3DcbHU0z8VcOgVHE8qQdxD0MyNX8br/09JFhZ8hEPGvI
FK1BKHkde/df5qPxmNYRM4FY3TDksCT+3+hpMdjge8MxR0VXs6fgNwgJJznbxBQwj+NKf4SlCQm/
O0MgW1n7qbR2JElyJO9d02FvQA0G6ZJrSFA05E+QrjA9QO2uwe+iSf0knRlbH6C3btDZWBVPCSDm
JU2yjHPQ8CE+/WUgv28yldzDp3OLGZrpqIPvATZIp8P+13W1xTI4JtrFraMHLvBhK2wVavEjnYQi
H5u3kGX/DASJB06+rE0H948oPMNeQiqe2AU1f/NwzeQdkcUVmgM4LsSfXuP1/n0Xbx/pOi3XCUD2
hVEIxR9xCE2u95kZDeaC/400fwb5+ZeZkbDUtm9QXE5bFgjRAoa/X985sg59jbOHvX+0vZoe+B/7
OgrA4DNFxgjpDOVXYRXG0in6rJMN5sgxE+NJI9fZMeZH70XQAfAy4rqIgy0izMOmoli6+eQQShLJ
3447/6w59/1H/7aoCgBfENNx9Akld+C8eXq9qDtBw/JdHeJXqkRPlAPBMZuDB1KnH/3Nb6g7m3Oi
DpoBmxu0PawtagQNRV3d/wPvbos7p2oMhxF/FzieA0o5yMa/X0Bjp4QiyqLcKCHyeSYfC4OKv2gz
oANn9J7H2AhZ3sf1N+slNcY6gMI1JS1lR3dg5o1t0hlFxxU9YWXrLtnbpWDoVJqdVAAfLZw5ue26
c7e4Dj4sWS7BBy0kT6LJNWnF3/55VkHKnlholddQsNo/nlmHtQK/OL46TC4Qrv7qRIhjnigI7tsf
/ylsTyQx7R4+R1+dk+kUMwhXt0sgyeLGgFmY+ikHBmhIdvhXtm0kn0cHGseEL3339QA1BwfAELEC
DVXICObwsCP8FukkGko4S4cQd3PdsjgEmvBPemWgwWWKq9CRb5epV4nBN4nW9si8Y+IA0bprsJ2c
K48VCiz3TMFplYOrx1TOM9sczNKNA/GC3LQMumyss8Fg5PVipGgQJyt6ekvD3bxcHU7uE5RuxEEC
p7D3dlsdocqwnW07C61QF4/ZASCGNzJ4e2q6n+o/C+4VzJ45v5zxbImMMztjAtgZM8xv2FaE9zvZ
x6kKpGrFfdnOaA+kbBN4w2B6NMUwfvibTaHQBdCr7Ml2SfijkBlLTrVySho3dSwzGPyGr/rfjnNA
LsmP+zCROs6PlJO26RXgJhSqxd/6OrhHr0IeML6kjPYVcp2jFFyYukOjeAEpbjFV4+U5iAmCTrpD
BPzLbhTIyDHgkTkfENdwWOQ47qDroOL5gbf+EtE1f0h5H77eDucXq1dCRKQ3MV1uvUaHsHjkbfcN
6YIw3o4r/FaPJA5sFlk3fyawrYqz5cwK6Av4ztHBv67FFw7HHzDcS045CllxtMOA6PyIiltRWbOX
g1NSnLpv1OpJe0bThohQ9J+IK5LWZkq6sySyso/dyZsgqy78p4M4kdoZvKb13bmtcWOQYyABh8X1
LzyKzDNBBGvkhnP3EsEwI16wmSv6cpXx0jvaPnzIXPs4srsqqAxhadn44a/lP0E8KhSi37QZmcDO
1L3pJTX8h0gFedZQEZEPoyRdR8ukiFXCg2BTM/WAUhxJwYtmRlL9RUX+ysdtJuJ2Sbmc6iNOJDVU
IQkoKUXZRVnmGCDEeRtJ+fsvqc+nJi89dQuLHx/IuHsFJ4n3e63F9P9jtPcwgzNIzeQzZ/hxVk/R
mROSUlPYlZ4hryRz4E7ERevrK/Yw89HVwoW8H0g6mplIkDGMKKt2Sowsy5V1t6tm1ewYfklKJ92X
EVt2M+vmKPcAymb32e/uwvKCu/BMCgLb9kuvnZde133EkqSF3dyr+Vic0DHxaB9m/3H6kunUJtyF
mUZt/5zUAGHF+WMB2H4+xRmSetDND2kXKN01Im1SZogDAhF6PMgFPDhfjqjNB3WJzJciDrIz0LHR
JofJYVKTCzn72qaaLAfINxUc5IwrT9hFAO02sJXovA66VyUPtCg9tn2RCO03vX9mzExUaHJAF4Bq
59dnQHAhPSjCcVTXTJxDYX3eIlxlIewzVAdsL9RNptuh0qFdhDnmZmtS2c81yEym89DpgWAJy3OL
vv8iqqAvyj9lYeS3yWHIjudh2PQ7G4TnIrVA3ePkLP8zlR9tGHVSPAGWY5PVKLy+oKH0DUknje8I
DbtkXSDAcMkDpfZmxL0Nbir8Eo+P1GztAfz7Qvqh3IHnOBzFCv+egfd/sOnJj2LcldVaF3zI66D2
aSVQK9pR3uMXn72xO5V3pyw6xWMnk+ux/3hlKOSwtJBtEPefFNJtwhs7mBoxAtgPV5TEvVw+WDmj
w3y7FpKqlsmZ3Eb/EuS7/w5uLTOHaLGJWOL6iG8FjpaXd91Epk1h4fF6+Wd22yWuncPyYssxkt/g
4dxpIx1ckbMaaOcHPkQWetxmP4yEE+bzBLLP0/oksjl9YvALlG3HGpZTy5dEm0if8sKKOdtnOC5E
CYTwP3QD1Jtbdk01fvtvm9vEmKwpSZybN/110SlYYq0ZmpAu0mnTk7ZC2IZkjixpTCxyhTurtqeJ
bRdSZGhc3fagycUo30Rm/4YNBd5FPKD602t8GY8CMWnPgZoSQI897fZuO+m+JfKiJhVIbpGADGd+
WJdyQKVRFgEeWdnwCBziSN+x6qRUHyRjMz9qLvDVBZFVxbiQuTv1fcP9588TF9nRqkFESJ+muci+
iw4iG5ST6XvFStw17C9PBz184q4iW3apG/qvJfe3cjpUgVnWjgwedW7wO+Jwo8TVk2lrMGUBRJ+k
5aERkLEkqM/RAWHImSveRC49uDhPAfo+1DK7A3thjwFJ3QOH2B3G40bz9RZQQx6THBX+4U+9Juf0
Z4p/BQ0lzQjP5fPpSCeJBntF/Bon2dLOFcVCkz+GJQCowRL99hv2ZrS9yDS/lLtJOpYuflyGN7wa
8P0Nt6qcbRgD4OgAjdfxMRe89OxrQ33UThHlhxoBFxIOnExZpS0rmpuD0nETKqGHP45atKSajQDo
XFKcdoZL3iD37xGt2pPX11GiR4oenAUWcM04Qq35t4/aEwiCAh5rL34x57L6ODpRdCLEpM+e+hq6
Tnyq205opJIdTgk+Nji9+jp+GNcMv4zQAfogcBoEzOmMCMZbd9D41EGHGC9CXsAm/txDLcSFFVUQ
jTu/+o7gm4AcQQ857cdU08NrfF0jLaJwvtl22vKeVH7lVgo5kCAotW90T/bMlw+Pf2uJ7Y0VJnLK
2jU4eHiiS84FVhn1WVTs2GWwd509mkfq/yr5gTmspiTgUYIZfi8XFXbEg1FZTOLpBHqsfblUVMAA
bRSEGIjs8c2FoBD5Ih3hjUwMVovp6kO6wW133p6fp4rnbAmvhA1io2DIEMEx/FvJxseoZmYYRW1x
EYPs14hGjsRScNbK02Zf+VeskQgU4huPmWlTrvmyc+KuHBmOoJb0HIS1vXh5Tdo1SkIFyOW1waUM
K5uWEbOegFUBdWEAnkB5HlAqcLvkJaHN2VAsmRKsRuDf0Byexr2vj4VkzxrmwKDVfozffDhSF4Cw
8x6xHbPW6O5p7o1kVNXveOaMYWt/kmGBjkiDxCsy5dQSdrPJtLTCsxG30yUn5KgVNnV82v3yXr+7
4Ly9b24B3xWqRB8ymQ/tgmS5kRtL+YQW6eabKaPITr4Tx3pf8KWTv735d9bqWKPe8Wu0bFK0XSnt
EKYxOtnrMHrnO+DR/BV/H+u+PvUpbor7nwPsECFLyJZc+U6qD7UHui1S7xhFYud3t/Y4USYxqhzK
VqaZk3EyeH4cMvaKXvLNpJejlclo3PqUP95lLMCqwvycE62gMPu14xAEN3m6FaUiN0XcX8yDiXoJ
O9/ulGiFUPOvhHiz1X8cxD5g1Hd8mn9IQ/1uZpLOdMmE6STCCmHdcaokh75ggr1R1/k+rPjac7jL
tQzsea6B02IyQVqwBLUzecxmffyqvY0Zwa5IVM2RzB2JkyFQBoc2+cdAUo9Yn8ONfSknhV+5Bg+2
eJqEqE3lJ3kUFKSD66SGvmVUVkZ2MiQII1zY27iemvXDpHpIWG7X+JSoPs0bPFbLXvRI13kR4lQ7
SCLE7d7JZTYWcpG/zIz8KyPQ1qMjspIOcUA91h8KAhcDahc45u1dgIWlsdYGE3UhvtXBpc2XWkMy
tMB6IpZ2zPXkdu8HSIoQdThnWBpidhyMFugaFhXfc6Rv54rtUVs/MBzIKSrhRUTN8pRQ2D9s/tcG
uaGIeHOz3BiOIz2MlELPpaHnsduiJgzUXCMS8Mf6ODu7La9zGFlByldfJDlM1ELjxoStexCDeZsN
Tok7iRYlpAbNvfTz2PW6yCJzWAKHJ7mJnD59L4TV89/z7MqWmO477IvdlOQsBieRKItEAFsl5vrT
y4esxdUmTv01ic8mn52Ujy8JyDdPR6tCUFnMGDuSgDYKrr5WyMBfSN+Jjl+H5Oiwahg3YH0oJcHW
UaawZfBxvoM7QWunoPWnkaiC7tLroASiJs2W1LyjysCDXwbbHpryO1n8acMME+De9cs/biK6nhNe
aS0S/TSid0T+h77ByHOksjTrf63xCZn2y1bQ6+BLlPKxF+6EX1FgJui9d5U8WycQbxBcfg6x7N6K
qcPbMUehhIGwB1/sLeAjfaji7RD70xtCvsXbm/3y3+MbMKM5JMZmIdlUpFC5C7opHdEYIATXNCzj
B3AUjWoHsaZOwAjrVgislr+fzLYyRIFXwqwgCz0gK2XkVdIb9RJAhn4nRaElYLs9Y7BdVPL81bAU
d5en7sJVGDZDUZveOk4nrecdAPoG5zLl7DNub+l/6QGlPvrx1MjUiBqNw31yOJAo++IBIgKnZH+R
gEyUcSyezrCGXpzi/Izpyudv+o2e00KNC40cNOD+b1pYemcTlqTjKDx3DPL+WOgHHxvPK1kcJLS9
Qw0tDlZE/5V8D06F0ZAIkEP2ImTmjMfkSKrNfqizF2+wtEv6C9ooClQyUgmuEQaUv0ic8kYIH9Y9
3qbIenj9O0HZwfrqkpqM2WWnEtbEJhJwoEu24MlZhv++GIhI+SMlugQnzKbv3RQuuYYBH8m9Web9
AfkN3NYgotHoRtcwCoAsuFR/AVMVd/kZmChzsNcAsyG96/cyk0/Mledw7JPxzwSbpEUwCRDI6jr8
Oa+tOWGgboU/hcKNP3CO4sJfLkywDb4N7EIj+yicebNZtSIuBC6LEKg/FqedfFIyurL3yFMnp+0t
U1COtQGF0t7sNaJmo/t+DNGHCmlahXjVMP4CFZ0CuxldNwTQUPV/knNmbnoRquvD0PCnhGy6GGrK
mf+LDpg4NF/LT6n1GIr7DMyd/si+ek/vwXJXIkIb/EPccsQiR3J18hytaLpO2KhWSg51635Bg/z0
CC7wY0xxzZ8X3ao+6PV/0ZlBVwPaRay9rwmFSR+OIVwOziETTo6j0+pnV0uLgUQ8VSQ7YUXa4wTR
XIr/krGNmxYSlBUjWrWuRVQwAlhBZPej+9GilEMsPleiK76NH/3Q3OzRBjFRgHoRY2V0o8CgiqSt
pJTWomeyLM54dbhvzAAQI9Tk5yo+osTJacV/3ECZlNZnVGafUC5BOepSNNyizxZTXZ2LgaVZL1Px
rv47w8YRED3AdU+3AJ/2j8sAYuNQ7p6CNg7O/iP/wMnWY4C/7/iANn6IWdb+opZADyLNBaB/PRZC
FZckvM4b0I3EeuQuXmFH467OeywLaSZu3BPY8Zxoc/8zomE4jg7D0xCjCwXxM7tm2oqNa8Fd5rbj
ER/et3u7F93DUyr2zpZTY9rHOzHAdxeNqea9R/7iwsApU/8BzUlyAJue7EScQd6ONwZ+i9eckhMY
PGdIK3uOSaQtK52UX8SOLUv7h0wErRByVx6xk9QxvUEnUneShCwhxjwMzE6HizmNiSUIT/mLIswh
3iY642ghFca+uHT1UySqSM3Js6QlwqTiPJP9iGjfTRnCBAUPk/22zUph/dRAjwz8GAPwU75T6Lok
4/vnMeLY1/RSk9Biv6c9qin3A1wHJdgGBdn78k99gM2X1omIO5hrw5fsALyGfIp2H6EFUQbQwd5x
cHBbAdNrbz57mDH/BLc+sqYTEyTW6A3S3xzY74P3GVNMKzcXXfIICCXL3xzotKag/CjFfuRhCWUi
uYci+f6CAWSdoXgCtOC+RnocK12b3ZFrK4tpfASFZbCxf4M5X1e115s/GOruXPr8Xl6D3qBgHQdf
XO8Lda3M94W6BtQAuP9w7lx8wD+XG8ApAFCnePmkDxRPbYUJnjBGvN/s7MylYcdkf14hgzwGsNNk
YkmxzlkwEeSUJOirHBjVwYMBhd9xOy3bPOXd7ZJpeYQx/+bP4NX2zmsTNXZ2+EZaVtf5ddrmtYyJ
w+mwFxZOH3bnHFfK6E5Js60V1F9iHHsxFSRiXiUU/5jPhAJYbbOaPmvyAjAJcFb9a0jS7Dg48YI9
k4QXeweql6tRf23j3wX0c/9wsAixVCG8fSJfvGaKPALDXuMUV45g/AWQuPAdomDrkp/zsfOtOZbI
yRazlUWwN7sSFKfumPKR7NPv7IdaU0I4d9S95pgYzHp+2xxh2hjs5Tlkj8Z9sj9O4XFXEyj2mDUE
VjLglwPxdbSgBQ3+XFcv58CAMOSzRLxYOn6yDQKpTJtdV9eUuvQwIqapC+aRf1wmHtv7n41YDEcu
7h+oxsumvURgeE55ZMh0u4xEtnhEfkj4FDmEm1ZEca/m152+aBeTJU4CCo3+TBJbRAWuDQScwFJC
SoO0XCJjleOS6D2VwQFoI7jfeypF3lpOyJVkVoJIAc6hb70Sk3JLDkTQuLwhxk/zqUCL6VmE5aws
7DAnsG4SrmGSOO5Fn6EPWR5SREoehByLlR2T3FwcQu5WhMQGruR0Ao5Gl9ALKY+MxLR5ZDTCpmN5
h0hyfaNAeuINYOsGnjJb9Cg/DEDq/4drorRTF5+8HR7A3UXrMnEmRHpJvuJiYE46LpMCGNe5UQbX
KzA+UXy8mioxeLAXuec1maaVt2VXgjpAhIs0ngoZQ4r0imK5QAQ7L9cnf2K6yB1jEQQoyTPYr3+S
FNlKcZ9brT/QiKEWIrKkLAb34yCy6YnAqmndjq6OFDfosAK3NZsg2xmWyYfLc2Bsqa4USoaY60Bd
xJeOTC6bPmPsaPAJUHMOr6ARCgApPWWEqDCOaQVmM82aXOM7OgomntIteejsSNS5U7CffFxFUwTr
REuhcUWw4wPBCXoY5zmWqCDPtyW1vPzkQyKzW2NMFSGiloAUvA7i1jwOAkFJ/1wbXJIuyxZWwMb1
jeoTeNbi/mz5qPwU8r09vBHA/pKKTvyqjwBnKNoF08VZg7dGFERbRoHbQbGlnRNuhJ+P9oh3UiKK
PfyPqPNqUlxLgvAvIgJvXuUtAiHsC9E44b3/9fslsxsbE3dm7nRDI+mcOlVZWZmkRoygqZdhMpFB
jKLSpW1NiYxDNziD+Berrbvuq+EAVKppIOGmL3PAxxGn9qQhmbaAe30StSC4XVwMTZEunX6W5IEQ
A1p7cQkhdXqdaQk6NMztfkXyC3UqZZCKIQNbWQv2aiU7gd1e2CMppI45QkTH0RaubG+6B77NkY+5
knBvIxjslaTgXecwuUv4ydME/itPCmEzPlNqMqdKJgqR4wNWZO+jZpwPtoCiNeptSk5QYFAMIupo
H8EJczf04cklaZ13IVJ4ABpvh9SPHJsDA2Zl9WOvOzkDoaMibL5BM0akNEB1mavlpvACeAg/4vrd
ouuFvkv30x0sVmDT1JWgBTKclrF8EwpCjKpm3GLrlwj7rXkFPjuscXyvD23S6OJKBHwISINBt7ui
vPtpkeLgZiZxDI0lOke1JESNiQmb7mY4XYLesOS5CowNEJaCy3kfvedc92MFjxMtKMTlYHOSwo+q
yHVN+Xs52MHDvGbbcX3QHLyzKYKbZTTQp24zkJRua7Tt7DutERf8pN9I85wigOGAJwdmNbCu2eUP
4bvPAGPZAHWwANVBfs49qowoEruHgfj256iAFcLTOUbaHU3gFaS6gFBUjOvxMeVRJuSzIa1qWrOe
4ytZU5eiilqS3c22ERQFYkGVfxwJ4GWMjm7hA03FffaEBSILSo5xa+PtQmliXv1LGzHRbzSFlayb
2Eim8K81M4BOfaS6YAIBBK0pqWUdIYQcied4M/BK7j4cfwtzLq8enNhiLHQNH8Fat+KJs6HlL9Hc
jZsavjNLUvRIxAKg5m6E6LUirngJ8EdKdgx7EL0lR+8ekzPeBQdVUnp1MivxEtk8GgaaK/RCyB+b
gJ82UjZ0ZZ3PQtSteqfVxilpTT2MlG0FiSCGqpef+JU+UIvZmAdIsYO7/4URSxmEOMSCw+sBBZ1F
gLkJ/ccNZdoXRU5g/NWdrUD2hPKYzquyjVBst7pszb5kpJi+4KyGYDqeJ4bbKX1M6o27MXfBfl1p
tNfHNMmQSwZmpSDcOohj7zGHwT6NeRjGd+BB76Egy4VB3vXi60q06QFPuWK9QQFbHJ0QbzdGVmJO
45rA6/WQ/sc07d17JvU/qK1w3xCV8tfoyX6jfYfLukJaRlAQ2UzNEt1RNt20uabboI7JwBWB4XgN
bTmhupKWpBztaZvToT4vdky84Di1evrTAMypInE81pzEu8Un/djkWbDAKzzvfVYbVUb4gvPIRW2n
sGXEY4NViA4UDkqoxOLosvMRsf4w5kTIso7WGVOqJLFIUAYLlsjqw5MW4tQiLitisFem3TzdpNVA
CR30X95IwtMVbg5TPXqHA6tFnD9aUBT+ZqwVjCCqLT7uFBCVz8gLjziUIDfJ+tSf0ohj5dotIw93
KXb0xANBcOw7pHJxsV/d0mOH+aupWzVRm9dt+yLvr2GZTao7B3CG4RBy39GuzYcKFN0owakE0M2u
OE9uwYY3lkZug35Kw9Ctyb4ozorzT719Ra6+CO73T0o5o3UsAVjUzSNZCiiRjeMJHHHI1lxHF8Dg
hw3U5mXig8IdP6AdgxhB+sarik/pl2B8Ik7Dc9F/D+pn+MFkwkQj2KBNDBqZ0Poohh8Gb+BCsg+e
JNEbfrA+IIDmaUCcJzUCkCJt+jC3j/4dCCfx4kXeNZpAi/73QyQvr4Rkn8lr3ikYJGATuoCcnPj0
wV8PzhnF/6CQbBSH11neJr5cCUCFXpPA2ezqEUiAr+TUCXsfe9Ikau7SR3tztMqDJ0vv75WenZw0
flDK3r0XGuHoMiOHIUC8TE6JHgVZH1LM0rw++lei8ekPEMVjwRCwB5WRTGn20dpf+5zVLEOU17kh
33+rBx+0PMcHreVUidY7DyeM/aK6wuC6BILn3X1st7MHs1tvQRoaRUITkwJH4LGqjIrzteqwSdwW
q1ILoTXnVmjFlYzHpH4yP+Cd3v3lwIfvEnfOySGA/QnVG0i1PKiz1rGK+PoF9AF6tagYF4azWazH
Lku1hAPqCmi2k2Q7a/PGrcQZaW5J/J5jlN8GV56/A7dJHD74e8SJI5ED1RGGBfE7PAeXJcKaAia3
sML6CLX/wiyCwllqLDs+wzVMGezsHcKgmizEV4h4e+9dmYhgkiM+2C2HiCsyPROthKOaM9l3cq8G
G77M8uUORDd2xr6j5UD9glboET9MacCCSnCK/FuTaDazTGdfoqSmfIo2p4orCwGFtGpQYFLlhFlb
OqeT86WLNnQh1m3cYwjlHa+Khp36WQJwLAJrXVliJl4xjELWJEw8FqbeiBKvrYOKjOEXaxoenx7H
D04Q/gULAjYBW4HqAznHWCWr4ilfMx3eWdUD6CsfhG4L8eS5QHPRa3in4NzT/0srXP5IpOEKFEhr
//6PcFxCff5NnYvpxYVuU1LhjnLP6thtfCZ4IRPKSx6WGI7C9hqxapDjs5PJ+epmJCT2Dzfzlz5z
XZpi4Pz13hlGghUOA014YT8I5My5QdvtS/PDanY4auJLzLiCe4kRWeXfZAWA/aalGRek9d11wpwY
zikWJ0CI0hcCri18zjkuZdDAWRucJtceKqdnhnT7h4Bf7AECPzGTDsWoAnStQPtPRV8a3GW26KzB
g9dmKxNp9Tusc4K3HgMJ2xND3iz7d5JzV/RAU6RZgTIgh6T4p6ZafqWQAZ8fSVGM5Ttt9zfHOdMk
PzsuyWaAI/FMGBjDjSWDMU0jgzORjI1Mj56EkbFuM6ZLUJRhB3EMsAjsOsaz+n2GtrapV0ljWwNC
uoaf4rapaRjOUZsI4208hS9dwmQ2w9KPP7N4omU+QZef3wmtYG+siXWHKxxNKN1G6DRrlQFm6QbY
EwxRi+aIL4ejyc/PVnGZZaHNQPr6tRKeL3XeZIbHraa5+Ny/+8MFIADGpFrOloE4RL9g62Q4KbPt
NdmoFcu18+3yLOBCudwsoTfE13lLXv7/X1mGSnbmJ1mmEViufGf/fgZ7exdkacasHEuLeMDP9tP/
2tba6b/HhJ0hcYIPg7OCXfNILBQTnIxF/nuC/OSZ8yUf0bc7WZZp7cgfIQ94mO6ahEZf4e96tBnv
ihstOAgbVn5Avw+ixEu+Pb9PjQ2Pn/zvwy/1ov/+c6Ott059XKh5NetlOU9B2PjQWRJzAR+sg3+3
pfT7ZDzoGTdF907DhGuLjcBUDzbo2JwwM0UYpFEjxziWFiYXv9GkN9pyGQtoRnj8vRfxmIipK91b
92RHw0bDSuDrJ17JtXMbkr2THbwDqR4uGw5OADdiAFE7mjEpFnwGPGmtIq0lHOgmE6UTiPGXfytE
Ti4kjFoW2jVPX7Lkd37XCzhf2EMsmFEC+O7ETjz6wRxNilgL7b0imTPgyQT+WTyJEwKTjClbHNYv
zs1JgwS8xikgjzE4fNM+BBXqbI3si0hHeTqgPwJwZ+bo8Z8Z3WhxQlwCqnMm4fLgFLdSmMvDaXRh
ZJe5CJoBcRGEqpP3v+AmdNnjJr0a98awaLuS7mfFToVNLMbwq9Owa2kzq+XG1avEWyYu/G+3ap3x
+UBokPAPduzVX6gK8kPoTmUF28j7eb/ceTEJ07+G02cX3BJ2GPO4FTo/5HvEJaZ5O7sls6FO8U9h
Lw+a4wY/+woToTSBUhfeZ8Ce9XGpZEu88I26nfGcyXmx4umZHhDDXyoNb479DJvD5XEoj+Wsan/a
GgVDANqaZtMIM1rnGdyDWgyX1p0zbioPDsajmSAbheTBUIYfgVobaDad6VIWoj1wijqV4AEmcANF
AXkLm1FxquFcsw9G9iiextpJZC3asij+2sqWNBgoIwRqVLJUxmroN1M58+CILHqYza7yUq0jxjjx
YiiSqtfIJVh/bHvFmY9J1aRdhhckA5HmOIICRXvJvgeFv6N3iJo9TGwZJ5amzt1rdtgJvm7DOuHv
TJ8UMCbHMyvJ+/uh/Bib4x0dZeYX0ejG9Z5zgm9JcbJkQvNgHlAWuGDucooxgN8nh+4tRdLHf7Qb
ZCPMJXbXXPPB+2LZwUUxsnrH+c5tha/2Jb2kO8yeGuHZeWLEUWNcUocJuZY3XV1uHJ7bjm7G5MFc
qiZWda8XIYCI92GWYCBvEp3mWuY6YNSoFxkJtXeSbkJytUvPXiYV01h5T9V9k4e/+R6MgZqTM3n1
B+8OxmOdXffYYw50eOwhPm7trTPWCyoV9LYVzv0d9kmUqhR6m3ZtdGbPBq+VIOxioObUBtr2S/P0
jaRKtkryKkl7sIbin5j3uLwgqdw+DUqjTRuH1M0fw1jJcwRs0OpVEp0eAvgYmfoAiVwdkFaxRETX
5a0oHuCtwfPoAudpUWiSiyltVgCLhRWkU0YrqsDhpryKgGTfGLEkriF+iXwSGsizBuKk7RubjTzW
vq+dMwPm9IGZcbqym8sMIOX9f25fL3gmuFvuZ8ima1qALd9cPOVfXGpjLbvjLK7ZF3ScGVZk4IBv
aLSbVql9xUa00c7dVrsAnbKSErOX7xkz6sgupE2GJ1lCHtzW53DaoQlBaRt8Q3hO0F855ce7l7/l
iFmmrmvTfGFCo6dCbyWdNUTEnDMtmiCw/6LI9RmNEvtBhwqJjMFMLKnMwZ4lHK66J3k4UVIiD+oq
cXdGonVBdl5iElcmPNgfZJT/HBO0s4CWf542ZeKo9JeLgaCT24oh5a7kFHk0Nj1ZytcJY76aKwed
PfrIBHNtJTM+IhRGh4VyAGlIhsSrmivwAAz5NocNXrCdekdj6b7vYGgWxY7lZ77v+i6ywJbbccl+
fA7gf+eWvN5U+eskXBJf6dVchwW2X24/ln42u5mTMu3SjpzhJHtKWGFYiJOIcCYIAQ9tNPiUvMl6
VknezX0C5hEWZi867EX7gWbi09xxY2gRf0MWPwnnD2rBaBb7NzKjTUhao8J3Fx/R1+Zfj86JmuRg
Zz4Z2oZJa+SyXBe/EUeenUQo5hxE++wKuIEza+vKnTTJJhyPX+MZMvuv2rEIieEA4/MA0n4H6y71
8q//Ck5sOoJorVd0vz1oKPV4OqnXjDXLzwVULM2xYKbWLLAVkBRA3BQGJBGzW++2YHW0evf5dQ7D
Et2B+939JvfR4Aa+2MUuMiYFjz79IlxAqEe9T//cu8VMS3NvPLRSEPo/xRKIaKWMN0d4m5k7/ps6
bJPwPnwO0YngBGEWHEeEZgdjCPtFacJwyc6/Oa8xgyaMWrC9HuNSu+5f9QAgueEt4H0WV+/u3UNG
0Z2LuVzO2Qjcio0Bhw/appsyc0NdrbC2a0N7cJmPtHGfo+NobWnSQC3/rTXZSjHGvmHyVfktyg4s
elUqrOQnsiU34+XOFAlx8ADueRA3mFyFdmqAGLZLFkPR8l3FLTX92FTvIJWs/5MODQCdUvalzn3R
IV4wSL06Zz+fJLENaHrkdSOWngCIrtwzUIRwZb6aQxStuvlfIxHmO2FopfdNjnPUH6JjJKmPq3MG
74cH18oaEZSiH2eqwPjVNkLjvlemuuH8CJ/htIO8JeZf8qm4DsnPnOvsQMFyWu5A+cdQaqaQsohr
DQ/Rl9oNVtSFmOwww8DVb1AhJzz8iS3AUOpAeg0OuSUWW5o3biSPlTz++PSbv81gM9huxC6+jvIV
fYpKtvbRUKp2OQ5yerG9UvJG0CQu+eX02zkx04rpBzYG3PEVqwgcso+QUnQfAeoCblW7tLi+OAFM
EWn4ISZd8FayKnIC3ArxmHq5DISHD3J/xu1pMKPQjWiHRy70ZACBsNu6hpV0O/sA67OwPuP6Ypqd
w1pa7lSJF1qW5+RCl3RYXOIJjiC75kFDLBXZ+vCHlioShUhJtaCO3TqQJ5lNgC0UESGdEweMPF10
w1CIxjbDKgKYhkOFo6MJVrtePIH13qB57PM2Ag1gtcozr36eomQAQjsqjTDTRSa810jUbdv6Ioex
Pdd+wbvZDE/Q7ggXzBojSoXPOAO30QO3UjV4aLT44oUzYNg5l0JmDGvjqb1YwPE6YWm6jmA32kL/
f5JT0BTt7+JCdtf59iBLY4Gqdi3E0JzW2mIRgvxReeusxA6MoE0aFmzxBaS/wDm6j6axcGktBGZX
Iv0qHzuK3bJAK5NZnBAQOC9kpaXbBozKiSFAg5o7pADGllIH56FLqcwNxW/a1XcKTgXTrJvYUc+o
UjotaK734ObQao+fUMlvjCPB5sWlwgDG3RtEYCqTIlu/buF77bqSgEEGlH9HowKN1N3PKvNt6EFu
OTlSaLVF6iby/OHyx6stv0isQLrtk1i21fE1bEyxMb3PdvHaKrHPydTJfoqxLgKTU47YtZW4U4Qq
IPhfyfXARj4YSNM1D1FEwV/bb0Y7ncMkQHQJ6YNQWi3TOUxcWsubH/+jBG+6ygVoaElKlJqBxl7E
mYutzDRAmzQCAgLDuEZ5jlMDJtfzja9XSJse8V+/AJ0lB/xa3ZiveFCno8Bh8vLmj/CMmfVOGbYz
m2SOa7iMAUe1SWXy5RT8BowW8hP5jkOcA2DAw/kd8WBFQB9IeFhbOPxI2+DgNiRbbH/aUg54tVWo
T2ILaIH+xeUnJBc7JNsIkLu2LT/ywoBZQcJmUu4KXZa3acwCJaGmQkYkWcAahwLHG8895xN27KA+
3DOvv+v0geD4YJ2UUtONovZfNfp7QEdBcxXZEfj1DONEiDU67+AMy2cPFqeOEwtSY6KSueIHzLdM
byKkj0bKB0cnudUjPIUkk7ARJW91MFBlt+w+9hkSTdCkcP8kg2TsO1PluuUkP/H8mlbtYChZAwhk
jXAQI4Oy5L5hfmM9jszJLAl+yYz4gDEfuaDMcLfWZ3kIZrN/CIf0TdQrkYa63pLjiQQFUY8Dbwn1
hnz4ayxv42LvTZ12MDOoWOjzuA9MqwWc08wcSuf05dFpDEdhHCdkD5yIQrxABRKwBQfqBMwLBhpX
EATFg4FzbH0Q3JQOPM2+T04MgOwcfkh31XWGcE/2gEXoQCbeNOGwzJAcjrumwVuG9cck8e8LGldb
49qkVj4UwibSRWXigazv7iDtsmYqYB2OyJtdpFeveECciGRGQj6Q1vtwqOHyTftf+ltX60OtxqSw
Q3AidNWZH95iX1JwED2gkoP5CSH4ZbwYhW/aUhCFzoYFhER94FL3JK6LzAAjxfidfFxd0incDU9h
I5vCZN+6t1C/RMaQCi4UlvjhTVPOdXjkb0p8JIYai6aIkUStX1zk7KxjjahPJCrifuc0WybSiLSy
g0eDiFkB+hfCLgbu9+dgC8VmH1W78KOdOuIpWn2M1JAIQXhdR8dR0YVCC2tVMZfiwgtFcrgDRlWS
J/xc1Kxdig2I0hIk0V1Hq9yoA9ErYbvRELfof1sLWACOUAMiMa/VMLW+rv8LR8X2PhrQh7frffTO
NDdNLbzoIs+pMgbJMZMnTfjmhcQtkyzuVyD98g9UJ7Y+olK8pRUiPAaBw8AX4WQPRhZq60LHJrFG
63ikV02e81I0vtgdcG/VHVKrR1gb9SWOPzRZWjCeVRzrnJsJYgOlgwXZUfHX+uXozCFp9lHEDMm4
sTJYSWowCLFv0ttZLyBN07GaukSjsDoAywSnm4zU7bcsB6mphumSdf/AR6VmytkJ4lhV70GO5DI4
yx4gUYLJZ0Dn5x4JLtGL339dzVJI7jm57bBZR/UIuxXkrX4draKJNB/10wh65GtA/Rs9E/JzFH6I
rIBVfAwdgkB82rAtQjVzc9Z7uFVOYGSkqgVQXQ4ZUBl8fPv0K+378B6WiGEcKmBcbH0VIydCxJsG
xMFGXbWHuo1F/kseJqG0WrvsiztGBtGXDu/OncKuo5AsZxUKPWnycgPm5QcTS5x7Z4hnS1IXjbou
QCIBLBVyMR9r2DlHBIRbA61qEpI5cTDq7FVKFjjShPd2lGxL34xS0su7yAq5yFrx+vnGPI3Kizut
aiIU5x+GX5wDCV1eF+05UmqBowAHoZB3mNak6MgGeceepP9UtTOTZpzp2mBrHa7B5x68c4UiwKEr
iBnbtneabHvY0oZ1RCs6UdBH4MKwOXxaNhhH3cdtjCS9bUu/2tKUqcRZek1zgOBHk4+O0ewSMXfi
KEcHskyNsLzcYMddt/755YzHpPn81e4jLKoM4cNMPOPB3GU56VI4vchxBogT9IoBJwFvU4nebIUH
IUE9yhd1J2F7TB7CUwOxDQEhuUXNzibuzBWpC3aD+ZwaSpkMCs/hjgqfAYvmU23MnARkg7fu19Mz
ob9DXf80X8zIoL+BkhwClQZVJ+9iduRHEEFGdi6cT5yJNPolzKYphztBA44JKDkkkQeKIxji2O9x
Ob6P632CBuQIxhyseEq/MH0LqGHqO29DClu1dB6aqAA6mjjTucHQhnPooSMJ90ZsG9TiBHL1IHTA
i3kMm2mt82B+/sgADmMZUCurUKrW8ZZfG2fa5lVYTn05JnVEfNk6cPq+Y0bLQ1LFig8Pj9NHvCRl
5Vcr7J/G6B+v0LEY/BvmaEioTGwgEhl4W9hAT/tULHAdEDFjR6+kVCjaBCovsBpEzXi5RUxgAX3B
hS7dCkUIwQKETj62Ory2ca3TGDfbGqdlaICjbApD5wfSKrpgD2uWBwViH0GXONcwZrOj8+jT0ydh
p6cwaI2UfFfhXYDg8ebULEGtV0uOlFykCYMuI2/mQqPcZyIbw3oi/98Z0qPu9p+AXciwHBlHwYmO
ecpR/CTwDhi2Ma79j8GkOxMOqJb3GHfiSXI+cYy9da51SeUNhA5aTPujfMSxpKngJqfRleco9SCx
5ci7UVtGdHgiJj+MRW89Kb04vmoQYlfi96MyG4u5UWDGv0r1xKNYc9bBYITciMoRXitIofNTJLSQ
g2kuftVuG14mQquIK9RRmKl1mvYGUMqiHuLQGb5h2SKYBzn2wKQdNYBXNFaSq4F1ncO/5iNDnpXI
TsGXDErB/3jo6fM3STxsWWzryTp4YEvkXJd12JBo7uqe7INv/w/Vdxs9CF5EQSLunPRJ9NRISDzN
xDKToHG0Syhi2i2AnNa+eKx5zosWLspPZzNgygVSPXjRy4bc6axHkqjzvz6Rpk9p4Z07NWcTXlAX
wyoZeHPjXSFL7MIGzSu/sKGjDPsCH9hT+nJ1WL1hJJSiHebbLUVzt4KYaC3KQ9g1tI9Vujy6z867
t1O/MgD8gfuirO6GB2IjLPZrEc0jSmXsaR+D1nyiXoV6fZJqK3FWQv6HsMZW/rF9YNChgfZZVVkh
bcpo2EP4QABk914Hdx9R9lXEPDxmp3YZfhSxxfiiK/qh0d9ggLglTu97VCjpZJRhLmhYUW/WdHFf
ZSX/pExJTh5ozFJWDhhR2A3WoBMAEIoXH/sIv6L84Weco92Fc49KmRuJyKtzhucJXcEBOAWnyL0L
OrZQo9DRgGVEF8JmciirxpUeNDRZwTM6x0Dcj8k6b5BEQ7FuePRWYO1ML2n53MGTGaMnq15z3kg9
khA9AhhfDfOOCknVvje8GvKgrPkqOkhOY41wACrmduHEoV15uE2m04zmy2qtrWr/w/AA0WrnXiFS
XewbMgi5+WTSEaWJXuE5uFMfN63ypvOsxTTza/d26fhDgA4cydWC7D7Neuc4A1y3WkBG9cUXwDCb
ZsXxm/3/Rnq06T89Mv3ncN0rpG8m4ZkEnaiLu+tWwldc8x5xg2FMjjqYA8celaJ5B8zzHWPYcafR
nCpArpxz6qkNuYBAWmAtzoM7fRd5YFZhE9Kto3vDbCKl281hffmqKdTDu5iZWosAuFX/u3aqGVjY
lkqh0OZMrvY+iTQ4rjaH2z7cFMM7mDIInyjlnG1HDn3U+ttTRxqpDY6hmyUhtPZwLgVB6ZjW9i5z
rToGl3uOIVyFdR5Cd9XHbvpq8bbUga6/yFLQOB1Xt+79DhKE8F7Jy6Z0Vsbvr0UPon+Luf9bjvPW
8Aonn0j9WVItQWpAvfqXj5ERUUXX2ur/qVxeW2fmVtp8Cjzu/4TQ6WOhaXIgqKDmQRVX6iLFFD2i
NeZEWBPkPkPk6dMg+5ha1UUDpnwlLl1x3DEwXr0ZSx5sH/QQbNB05x0q/DxGURaEp8rV0K5GnAdb
1yl29uXlq69jO6eMIkXj/tiP8casxHLbOPjD+XDILAgCe5sOEx5/paBzN4YgrWj0jKuUZ0oy+SBv
g64psaVmlNa/So76FKY/mlhHAvpqgxAZ/Ai3xHGDui0YamfTP8/uQzpaY+lkCk6DiPDhSOoIt586
29WQyGum/wpCqAOkN8oRQfzVKMKrjvd7d78AAnWL91027G9aRXwMzhroxlBVMHoOO3dOIvVyhmfv
neZRhcoX37S/y8sooD42ZxzUOUQ3S6BJYZm722HDPrBqAP2jednH7mGa1TNW8Ldt2AH9UNd2/QQs
jw5XzvqaLpSjNhFF4l3tJ4QfZqXPPMIy6aty3E8He+hR4a8WX1HNqKRTZ89As2Fz/06QlUoYgUwT
klEkkgZ3G4+hq71uP1H/2gvGYKYEfQxm5udfD6RfaNjban7wEMD8lapjmxGm6MY8bCbwjr6Gv6CV
fujHqRJhHaKxOZs5M1EffNrVNPVQm03AXyWTCxfAfsI2QCHbKtv3JKNSniXksaQtuAVx6ucys4Zs
EjCIQLWkwPZYAUJSAYNRVhnKhc5JOvGhwKHPQY4jgS2GKpDprWtYDGD0Q55Rh8FQQXUyPngiqz1h
cH0JjsxdWegrMELXryTMrVk1kikXSDiC1CChLKYJiM0DqjSZyw3WXJV3gO6OyO3Ve3BCcBUTS9cq
jof4DPWY3jGga8aS3PFohPBofadEj+yHQqjRX/cFrb2bBo0bcnf3Fh+ZdWN7Brvu2ikNG1OrNCuF
p/jIakYuhK/wLnvEYW/xPjnSHDx10X/l39B+pITS8m2F5T5jIPR2oQyVOETFgGmEIkXCDlAgeaNH
b/I/YCiGv9xgWafWCBGtje7K1FJ/CpFlxANcdE3cIQLBCIAwTrvps6F/iMqrM6RWOQJPQc0KIoAq
ppOxZMYf2GKC3q0mzyuSWG/82W6SIpg3EOAqSSHD+kMbA4yo7N13xk9HxWx6klO5IAIA6IaejoG7
CNKQQYVXHPwjfM9HmzXDR1/yAwgEKAOO+Rreo72W+4jQB6n3aiQf4vcXySTvGkhASnzVpHYo99/R
kW4OUTMtEauKvacp/Tg+jE2bjh4TLukxxEGV9PsIjGAUdqc2KC2Ady8kl6Uo/2Dd+wMW2Fgc4moX
qET/DePy0aBacDdBj6jP1MNwEfbC3IW5o1OEWAD3CSDwhT7SF8k652q0aT4j/oWoTdNy087D8ekI
Y1AfgyKwvFnkbeB6gCcYjeyRyRaGYMURvbaJbvmXHQdLq+nWwHkaqHsbZBEbWJHx9EdGZAGe+LBv
kJLnXGzn/A+MOF9JmVEyzYJ21N1TA5jfaQQJ5Ckw/iLPAzoSZJRdFXWIRvYEStWYNxdVvxCFBXaZ
xEtbvS18wBp/D/mGW6hihU6BVWz/k4wUlZ/ZMHe1ts9vEyfYgwPBOHf4GyIfiHatBHid7oaFrP+K
wGF0f/l/8nb+XcTdB+JQsgRTmjujpn6N/iDohNiU8NRSBZq4bJPR7/3a/F8UEYPuSjuTts8MMLe8
KlIr8uSC4g8pE1C3J46oScxt/VoiNEzI0sTrPvB+ELDoiP9jscFL+vFhuUcUICCRaixLU0BcUYfS
OZv9fogQFzb8CESf0kI1Abc/QXxOICI9X5DtcgfhMY6KI4I6tInJYwAn7PlvU4E7BByfBAKBhY8u
HEYSWqCdsy/kZgYo4icxf60bXBEEmYsBZfMFWVrjPyUHcswHXAvSJg2sGNQpZKyZ57Jmynd3NwZ1
STAiF8DYhcZWVAlRB40ug9+npvTjyQEwajrKsvbZIS2bequY7NiJzz58tUd6MxP/GYr384+LAVIj
NHSmpij0Hw7fDGzk5Kb0Y+3UrRLtqh12Ar2/OMNDPRUew2FGa89P9SIaVLyQ2jtshS14kIqbFAr8
PoOvoa+KmNS0CrS94bchd1k33qs3BT23s2JsOKnXyZfIeOjugt3k1G3w9xtMY2anG0wwAbk2IdaJ
XkniHHLPUO8Tq6eB73DNX0hkp5qSO3H8OgNG2s0XjWriN9xIcDZWoxcOuH6fnFTHqutPxACnK0w/
uQWQ0bI/z1R5uCj6YpmvzckbRsNkCne2+Hdpnzt56GSp22hz8Bq2tE94V0RYUYzhfCe0yk+w20V4
hR+Iyt37z4jutB52SyglTYgpuS/Bw6steKRukIDZ7WHUIQwr86vgO3+KwaWtBJarymI6WjeaWh+W
/OTus6ZHNIqRJWPJTyYxHP0Yz3YOobfXSvVn5oCrwY+Ay63NkBNR3jS8cEqojbgOSDk0ddJ7SGRb
W0LOJy/GK94RD4iWgZ9te5BdHbruBotz107uHXXMoHP7LbEKJ9nJBQV0oC358EUuAhrVTnvSBZD0
wK2BGPavrq+1KLAYf2CugwkzhkiCNzM9v855WES0xevJuot4gSGVyt51lSlLTbTjYxWGXQBxSg1g
W8R1OcXLHOpnXxsjT1VF1eZXBqHAOIvAHoK/1QzLBQSrlqaed9iy2AxAZ9ch/gMkmLFkZdLRzwpt
7sPaJKLgH8gtXy459hA6aqMSaywhYtEiaBdSkm6OF27Xa3nvXSYFFuOmKzhxDzeu4UGt2IQzFCeQ
wihRNrZoOQK3cn+/INnTv8E+YsSpjA7ujj4IcRTOWZEg/czte05qcrbK8RWEg73NGRETWkozWIpH
KtqN0RSOS0ajYNGA6/+PD7Sn16pCvIrtxg9ZURBTNwBpde48yuAEEfTYivbGo94+jh/pJsyAAVnK
TC5QLWxHon3eMdVekEZQp2MA8o3u/o0BDeMM8EYOh4a6Om0crhzOJ5UuPw6j+FxUg5BOI4yl/Ff7
2eNohKh9K7LT92O5GxxShTkGMFgZE1j05LGP7u/NchtiAZ2d5KgG3cYVTUa0LcKC+riziSBoHX9r
kY5EUZlOyoD8eDFzjSL+M8RkUK+qY1vEReUaXcgqfF10c8VJmepGqfv9rDB6uS1z4IfdcIE+Xo9F
5ezN7gI+4MNmzjBXacV2ZNdzhfAo+ahaLDnDPewwzpDcg7M7K/EkmZF5e18URJduzXbzZS1NjyG5
FG4Z9pVO5M49MkemK7MoUZX3gUXSsYbW6bOLeA8FM8ZraI+X+3B/c1JkOvse9B8IGrDQIBrNQGs3
TokBt7HiUstUxrVGgbjb6MsodFLqzucpnzU1mNkuj7btTaa8vi254L9av+mdEYii4fIxejWzCkYt
m9EOBGf9oUTl49RHzNSTv4BLI8tIo5DiDYddfLRv0ZgGH4JgVA1MwyOoAC7rbgc51QLmfXYlbh2t
Jk5TfpUJnpJb6L4shLrMEvaKz8H4azZqyDs9fPsP0PuEttOnZZAGnYcFc04JHsyR/qtbZ4/6kZSU
+lNKeqej2RHXSoTIsAkxy+7QiZ16IrlyH9u87B3Mlcc5s4+ts/EcfqMXhBq7eWOCJmf8ALHckPxJ
zJ2wBqyXETXou5DnrG0J2kjDBhEddc79Mgf+yS51miBC2nNsOFI8dZLztDY6oWHtieVQ/peGGNW+
6K/1DlmccaQknPJQsxnDPE7JiteZ/J1WjL0aO1/579OVli9H0clmoo5UoTwIrW7Q23rAzsBz8Sq4
dd5El7XX3ziIOGoWQ8MWO/sT77zZOZswJg+LiJFD88DHAsDM0WO8YTdYnBe6+wFFGtKHT7A+XCfD
Smdr08Z+JLveub/tc8q9GYVjaNin6Dg3jUK6sx0oh6QSEM9b7QTFOhKvDxstIf/kzE6zLPZoZ4BS
Lha4lEiEottH6707mgbKfRZdVMDrkOSNI2P5yiMYqiA4w9xkYGAEIxfyCebAwku/zrrDHWW3/WMs
xJPZhh8xjdKnNYPpRaVOyvszGKkZlji9J7Ohxg3cfs5wuBrENY5i8du1eyAEMPzEwAzkzmQG2ZJu
w2zEnS26o5hNBSuz6W+WxGjTdW/OvEESVrc6FBCqabHE4KAiv6LgzA0ASnie5Gmnl+HW9MSJszq2
xFMly2IGEgqbxO4hclV+TSXZXiSx9en+2n4Q4UiUSHvQGx5u/2jrq24S/5ozczJq9aosGabESqQM
OnhvWAlwGIyU+PwDkyW48gqak7tT73Ms7QYj6mVyIctH81gNqoxSD0eh7S/8PuBhlFjlBQZpyA73
WdOddkkE5qLqqbXIJ55QRojCARfQ00mmiDyrmg3eFPyeJXrj+nc1pZa60HJApUPXNKNjkXuzBrYN
Py4U/giqPwrJlSO8Gky7QJoP7JToyFHsF4PjjSHGFyA3WwgmJpwoKYH53UGYMy/2Ho3g3PrukL2+
XPozCNk8ohd7oNgdxRM/SQFzYIH4hX6nY7hp4nPXGRbS0BpzY38c3vSO4XmOkrLNx9ih5qJbViP7
Om3M5oG043Fz7ozF/e7kn4Yy1Rw9/FXkVPWPUfcxLZoUv2UokBqOq1lSolF0p/0tBDtKJnaHhfsO
qQ9TlVEhBh9UexXhZ7oiU7N7w96QA+Qbl+NqfLLzVcsbHCMKfVGfj3Sf1/4UG7UPfXf1MwqMiDOa
zDh6ZUzjmPYxcaPVQ/3cXUMmsmo0+CP60U96UzRkypw6lZ7eCrhZPFfklloMZlsx6RuAlB0nPizk
dnNrwNJT+U6vM7dZpDOUFobXHqvDqa82aYmJcGQgvGJEjSxx8HVQQDv2QbDHlwFdiGa6X5KOCr1f
7DC63ZmR0b5lU9TnAkQuqdDQjE5QHUPy4z5ZG5esghbKbiynhleIKPHV7I8/Tjuoe6+kZvISF5vP
3ERipOg85Y1tXzlxbtCBHVnMtlH3q6DMQsm3GFCiqFgTRmJ3b+FjVuHe0YEw+ijMXhGckpSV+ol/
a3wpPNK9lr9xdo4Mv/c1A8kG+CXOlHfEFVlankgjElnHB1/m25IwAh2rufa4/6drxx+w87obXu+R
nJwmCqC8Kxo0xupJT6X3xs/Wwpet1+qg847tRK8n+cxrDcsELE3HkJRI1IOAf1q+ClJs8Rj/Y5Dc
7F0D/VgkaXiza9duGp1GDBOmZNf5Fn55hfE0lbTv4GUSuchwPsTZFitK+1N0jQ8oFc6iEsWF+0PH
y77QGBdapgGYRxd4wXmSy2okkk4HtV88YWycWYQ3jQGSj8nNtCAO0IXFyhK9mjNe5OQr1t08X01c
15fky+N1gMWcK/XkAlpevQBMIhqjYnLyN9mbroX1kTCVxc3/GJvkjjrLnUMK8UFUxfZI8Kl0FCgg
ItoNoQbanVcas045BQmjk7dHQvlDjI7WbhfGmk1JJQ9jq+78cVM+zhsQ8Yp6ebn3wNJLbfGTX907
4/ZfcIRa8bVz3HXXHiJbWdO5dQ7sG4S+gNGFoCDyg66u0QEhn1NFFbNyhBANH5TrvdAl2FIL0Fy1
OA7p8/41w7rz+zoe1whxywuDJ4UUV+/vL+jjZs3TlkDNa1jwN71VFwPPAQUjRcmPOFGjBAlfEGdf
JjhQhTn/Mw1TBA8QJUDCAA88WnQyLr5inRaIusOSctq4L1r4bRadF6UaIK6QMYzex0HwV8bfRISo
O105VjdeNAUkY/7D0nktKY4uQfiJiACEvZU3CIGwrRuiRQPCe/v0+yWz0XH2zPTQNPpNmaysrNaK
tdY4GOq2NMsT5/Jt8bjL/gGlVfQ8G94J3NDlQYkcDiZibCrd4kBRc2BpSOGF1ZDTS7nwzc1gtpBm
eLbcz/g+RE7zqiwFzdZZxKVse8BOA96eX9BH8EFcTJKJKuMXal4ru4ZGgIBzsCfRjM5ueL3yZlLV
MbjI7CGQ3SXd92ouQprujWhjF1YZe3zQKHSUHBrR1q7UGKplrV2dw/oPme7bqwTv9E6JYYTYB1Vf
pu9MTkiULsdj5Zu0tBNAc3pti4GVNlCcEmJ/WbBYZS4/G+tQ1NRNpbg54ModGOqK9hrqihagEmUJ
XFTSouE327AZlQVFtJbJZEhmxpwsCrqFAy1JZdt7xLRjSW5JMRfpUYZBG47MRxVw2X6MP+MLSz9i
rnXhG8hBNZiZzhEM0V4FGeckM8bGx5JakHcZE7vp8yh+WZs28HWg1u6N2ekXSqZlPu2ZdfrFdOGU
bIza97zxYcHDSsHOQ++JE4raxdNfvukxIiyLUV7nYb9jeA7egLnrPp/+HfHsqMhxapgsigIHevDI
0+6sEJvnhAUSpjBLkdbuR0wM5NHGBJXgupRkW05UTvEfLHtEndr+dk4wg42zTOOnBDgQ7fPZrpMF
3yC7Ys3vvUp8H5RbyNRBgBiMKsx0f9Hcwu4iv1RnOryzp9HgyEsZ0xpCagyxEMrKPXToqhO02mW3
w4sspWTw/vaTFpbgafjNXjGadc/58WrVkRyl9n2t6F/Q18cS7+dvNLPYdASlHh4T599M3T1Qmr95
Dbg+VoFaFQr2nQ3uxHF+LcZ2XyyQRIhUFMZhhX+BSpXwoRFzERRCc0rM+l+5i37H332yapkIT4fh
4D7hxrk+lwQt05hBnQiqYbYQ+LhbjE2kjOeSGkRLfMDNWkHEGg3O7sU6J2HLDRGPDvc4kFeM8tZK
DEhHM6qlh7rAAkV7RHDZ1hYfgYziqTkmXPIz4k+o6stxoULNpfEPW7wZH3JRhM2eyDOvOgb2b8Wn
WyPRV0NfMYAZyHmHJFf/IYI/LDjjuEH4djheMFX2GlmUAHUYiHIgqBxQn7qfg27SjCVBbq/wCoZG
oitTjdudI5JTJVdKNupvKzoiEEMHHY/RX71jQ5DUByq3CEiAUSD+feHzDuNrLcJcujTsMWTB+Vh1
jxWz0u16FcykFj/pjjv7/X/ECPECeDoW+TlpBgb3f1yK1hP7zKxxtKnMfhVYeLt8qCaO3eHgWHCv
NUOTYOAzpWheDi9r+MutPmD73nSzjEDZofccMIcO+AdtAE3UkZQ0SFkGRh8GUfkaEYzg6D1EbOIu
QIl+Q8CHJDYpBzEL+EaJx5a43k1cf+aUBlOU+p3r8uXW+uT+fJxxJeAirX7faBUQqbvvZTymBNCN
gE5EKKyFOxTaupC/mV4WAyQyPjdB9lTqtC3r82Oc2BCddgyDTnKpt1SP27LfF+XvDPkP8k0P3cMu
cB9e1l+Ka8HhgR8DuXB85qqs8qjct+GbbCzkNmlfrIUN1Jqm45sLxaeNBmsf0R/61Bmi43HrCXDJ
KRLag3vimF0ckxIvTRNwikCtpcaKOWCHHCJUSHyhQlLm8zqRkZCQMcd8CjvVpGsvaZDcxvFY1BPS
m5hIP2ZktR+hAjEleQDgAo00Uao2yUOoP6tknrhkxrZLXVpdRuQkxM0ILXAygl1Ps/lIvi2GXJw6
1FJQFMVK/Pwtx/xQHA/NeZC6rDPSDuPqkteyozCC3yHWlT4ZjJl4M9CGbPwUeD8DSt2cqF/9w2oi
m+p3c2IQSOKryYwhFLuT6YlCB8E96LirzmPwHeRGkLCAKGjzedBmhP1M0zSgHARqk9jC4cl5X4ov
ayv1yBDlt2umg8HtzAtSRzCYjZsYnUyNhDOPTm+6J+hRRMSAOky/aXKcn0xHj8c+nxr8vE9Qy5r1
UpeOw9uaD7EJEHVB2IVXzjLbBY7yVqk6nsdjCEEC5MWGlSQW6LRQTxuWt5JB9IoiYVqcYIF2U9an
8l1W0pF3KE6vaNQn9HS0UW9OTNQv/bCJZ6cF+Fv7ctRYEZ7VdUmjODoxy+uPY7pevCHyzPaUE7Y1
s3RuopNg/7H5bmLy2fk1zzE92ApVH0F2HVd4Azpox2MjUAFhg2rZ2+LuvDT8yHWpCIIQpa4dc1Ff
cxBKcmDPO5jMPOCXIysszS5JIwQe8eDNNBNIo+KQkbZ1EfJyKAyYFAgdOr/YEPV6rv2qkwRb8OOa
I4UrtYWqb01oWUsFu7sT06HlZkQRkIOiAPZDrhzpTlJ9ITbmlHPw25QUOPmyGgTJK1xYVARTOLN8
Ahf/ePbtOIrzI9xUusbIqEApO+gFeB/fnHDy4eJXYGkwGjegjg57hB7/tJcGakulQFLYw8Swhwd0
AyiYwklv6zmTlifmN7U4IHb7DOvQw/AMVQkuXP0iyODgiZ7ZdX7nZHDh2gkobSJtTlRpA8KqrV2M
ipcPJgFrMVc9Q828UFAS16W1mdIELeyOK6SkhD5sDBS8c01AOdPjY0BhH6lzK2Ai3GBAlXNDX13D
GvJ/Dyoa1J0Qp+YODE2U4jtpYXNLYuUoJMgakPvIC5cxFYu1Rdx9C4M2zW0JrVaMHQLTP9iXATWI
OLguaHH1eGNK9sMsDwSXCictoEi4Q6AHfgUPySqmUFd4Ur5cHiaLiWftPgT5dZimnS65v2nVfEYl
TUxqBa7w00XKgMns5X8L5IDL4DsZvinC39uRm7uL9INOOZGD5exMx3dMloNNSydSkvcOk5a9GrWd
68ZuMCXSeUAHbdk14J0S/UUPfz2i79BjQ2YYOCwYqzV0KRyCf0tIqB0NYV5w6TG0spPphKDLrNAE
SKMZ4kpqNhsieeBSosKcsJ9gTa9g93NMVXllek+jC/bhugBE9Mcn+y4ZPNiQTfRKs8zHd1HRYlwB
ASPB7HeMVl/4ZJIYuZoPVOTXmNaUKXXIH5meiNMfO5emSXzprNJqKNSbDDKMmowpifrK6+RTYRzs
kCAEPBtXekwLLADklI1+U+nVADABoF0mAa94t0QUDwKqToHndE0Tet4LiJHrakfEIEuKYG5WMocS
2QC+8ToWw1H3DrggBBcuvQM3IA2GOdVZDN/dGr/mIiFGMSDhYxLX+tx7alKQZjkZAD/0o+DveTXf
rzlB4HSANVgYVT4hN2C37THnGm6Nw36KII4KB7VEmD4N0/M4Ciu8BuWP4aqP+NOAWwk6wzuiWWRH
/sCnvPPiesCzxwPb/Uj/EI05eYu2Q8ELDgqFSw4yry5U4ZcTI+HGHFK8Uxe2TMAnWmPo15TW7vFh
QGNqpDje/3rHmLKL12G4GFaDXnAufMSNRttEBAn5SI7TGqx2S0ci5ukOggkejSPmrOfc35x9FDVe
9PdcbYtbB0oCNs00nV/EK3YJEGKAERjCzWaj6FE1oCir/LEAGgvy3KWvzs0Dju7i4mNnsyt1K8jy
9vSvj+3niWwUGLYOICRFgB6+FgDPzfGhrASrT+eB3TSFhKkyh4k6AnKxtR0iCLgefJY2vw67Ko7N
jVPqc1QzvHZaM3sBJREv7ZB/WKQjacATRQGdkupsga5pozJh8h5wsHwuT80DSVubizmAEEfMZSma
ScxzqWTMssYQnYlz6V7GHGDUYqpY2sc+gYcWSc23FEFmnLwfkxXw0Hg1AxBJyutUikxeyy7gohGE
efmoXGxsVMJMDKg+RgcxYQNlsydd0QXPQ7cGRXswFgot6cLsmB2oLtQpAvrYRICEI9jCKE909NiJ
IdSQXvrxqW3B6KI/HHx/DmkfC4xuCshyzeJQgzKZrIMLfDq8emyuSl9DMQqwHfibZWSziCS5CRIV
9AfPaWxlpDintm5OXUISzjzCJoUVv2zO9S1Cd5aCF4cO7XSuCRFgAzFEO6OBAaCeOI3tbWAfcEwm
FydhFcspAKHIItL3wS2K1I+Rd7ObsPdx7GYsGMwgVonzkvYCdmc3wAYQY/dBmOHLhvB6iIqYLIyH
GaAbAuVsF8GYo0uOp6PNCVnKQUS6Em27gpTNDpihBzoTZDQ6TYXAU/xW64jJprkxZ1RYeCadFfyR
S5i6wqr3PBwCflExcTTVkwjgTwjXeFmNKjsRLFFu7PaCg5sGi7TX6ZiuKgIl3wZoR8R+jEpOPGTr
bVRAaRTn4qSeY44wz3hXF4ieD6RGN3DvcGUmkDRcWhYKV147CagYeeuYn+rglDj2Tg9UyZr88J0H
b8WUVChxXIQUrB0eT0rtnj9tw8NgS98jB56bibSbKv8KX/CZdc5OHDFQARgYJUvUcXVpfGukcT6Q
VeK/yMU9Mj1ap4+zz7+GSmEHZPYOE3X6mO1NkLk5u4sGBzV1wdQ2AVokMhMmmoehQrHGiFAwUkT3
0KtWTs7nwUpgPjhGRJ66FXBzh8igMLWFm+uyZooUZPVytmIRsAMcWSoeNN8oTrjGit9zrMHQWzgT
/gEhHDYJYMe6eMj02uCCJJih5ehmOz8WFCyW7dfpwOak6x2vzzLxPUxDHGNc+BDibnA+1HrXW1BC
Iu6xYenyy5iqfYH462+meZkuJBVv5bA4mFjVgNoJxLcRJdERdlYyGuoI95xfbQ4miijxhbuFOJhF
LDYagvGQwAsuBdbLSx8TosVRnoHA42OyAFPFiRpyJ/DACEoRf3JeHIs5Rjg7bFaQw2zgcHGYOJSs
7HeHMMABH0avpNiJWeQAr/ucCWLjGYHbayJLj2OiqUZUY5XMcSlXjBfJU8Jac/q+okrhAuO+thZM
QbpYDmRQFkXp017U3RJOyUpLFlSghZnC8UNRBLURvN8diQYu/2gfp1qBq7fvD8/h00uqFDXUII6E
gG5Oha8MySsuXYyINm7KgjXHEcTggCezEPCBOBdnjEAWLCCiVqzelSjW414gt4BFDkzO/8mcBPiM
mImZUGUQHwxYkQFvkrCXuA2uJ2tEnIIncLHzOmsiFZA/yHlLGUoG10xdsOqE2BjFzzghgSDG5nC0
FJNC4WKnMCUCHnk/iDRYIDw1SkCKMTiomhnERth4Dmb8DVk6j1NPqMdhIkCk+H4JEEzJDQS0eDIO
ADaUR+c+IG/GL1DKn6sES3yiO4HqhcGZ1NTKaNxHCxjEHCdEAMF/McRTgjvXhOLz9aIcGTEDnlw5
Sk1eOVREgJMpoFYi+/QimsORQlpGJ6rJ8irmMFgYBWU4iSGFfiLnNMBqwZZZ+/BXKdXGY8qFhIJK
DBlcSP8pQcOUkQxYCRZcuUHiTt1gQ1s6Wp4r5UsxuN01+iux3IQn4W6geAUEcAkzwcZqkkFwa7gG
bolG2CFEm8Km5OiETtpSiuVYAz80mRUOlTO9urzv2lOvNHQE7y0iMZXzFht28FM+a7urUidriO+c
dYhfhrNeUJ/kojThz1ZmdhuKmAv3ofijT4KUGskX2g1EyK2FHD6dN3GYiHnJQtWWWOcDsqGCbJc8
KW6I1PI+yjlMtr0U0EV1BAxkHFcpvUc2cUKJ2WlYaZKHAfan90CEXU9iUbwI8eIejwYdkm+diPir
NvedT51K9Csla4SAOm/ZnOWya9LbfLZpW1t4nd6LNyGR6SDIwgxYr4yTwQKK9IDPwGo1Oj1MChec
zMjjlC1u/nwxn3ilDOFaasVl6Ke4LZFjYe5THqTz4MWLCQOYA0F5ApdJJwN0HzJIEXCR/QsNLOvJ
NVrIYGMHYNP08pzUCS22PIlbIc+slW1GnM84k/6ZSrg0a386WdPPzxy6N+JFNxpgJBJIVpudfw0O
X4ZGgQZtcGGQWyX9luIqZzXUTPrSXJq3b0gre3yv/YcX5LjHKxhG8GG2KS0cBj+PhIWtNuALcpz8
7s0wRgVk5kHVVl2X/IrtmlmAAVTnPB1Au7+EoNmPz139LgIJLMHFsmwEhvtl0yZ/RsIBRrU4l0Nu
7pSoAsyHxuDe8o9iH96aSCmecgOJ7AaYpz62myxBhCT1ox56UoRo0IaXgyAQ/IktYOeSY0nQNj1b
xOsodZAd6dfjAGuqGXO6UYpJ8ozAXZGnQD9ao2Koa22emCY0mySEUA85mTQldqaOxyzNe8CQdOi6
jBAk3MEIYFVi5TsxGKpPvsO9wsvysTmyUwCnTAQFIUcIv3HeEO9KOQRKZOEmJFPcBsVtaIHkiDcz
xcJ5NDJ6KPEQQm4RJWm6eFouVwW1XSTIMANUnQeUfKkB8xcm4RHE2jxA1Yt5M9HPEMFhjg6/2uC5
A9RdXXaHz0VaQK4apUmeIHJI2RAZDxJU397TdnZgRzAoe/U8CVuRER3uQ0ZWkbSeYxlbN8+HSQBt
LyPeJGpeZWSVFsJATwf8KCZu6mtMl9nHBCvmIGxLZHn6PjTjDOArwyYoO34V5o2cZ+u0c1FCxWIr
deHH+UG64JJx11IS/rSSBzGL60qWjzckhMHU8Xe5P2TJ5IPwvdN3HzP8pRtiYbC3eb79vzmAswRX
0Guy6RTpOJNiZDZCMeeUcLDzcZIWXyiH6NkFzBTJxMWrHUdARHyP1J1rTZh3t0EUgB05TXBS2Icp
PEPo+ST3NIZj/V4TqFdIcqkVDLS3Gp6bdj1BP2VNGxvosNgBLYSZGeREeqjmxJKZi/S3OEL0E6sL
Qsrg49N1dCaBf6HfpPQuBxelsLvPNgm2zRGRDU2Cb2omRRe1J31p+LiX75kCAhju4YyqKw0C/sfy
Zmw7Hr9LPze+kougbp1GMG9xiMFuofbQ9vKIXig9CWKoR2x8TBYOs6ZCroJu1KIzIYxx6NHRQKV7
LDFBDVd6TJipCsGJgaLoBjqugegMjmRrGS1mM6UEedR/RuR5vd4c2Feal1LQIn9VfjMlcGc4N0pH
C6havRKPrD4n2qowm4WNfBWhTqWL5YS2NeH3CE7d9k+A/k6jYc4Q6m4dnNnZai0ltvseP8frlk1r
953+hhkcru57aYAMF+j1f2jS2HYfwAG/h8CYvqD1vc0aHIl5gRBP99RpJ8XwPC4N2gzy0vQDhHdf
bgUejFS133C6JFzFxOUu7YwoFA5pFGrYD6adMiEzqJkf4DCjL54bD0Brt/h6W6/Wu/k01QS7mY28
3i2/MivAXLO3J6dc/G0edA6Vfp/zze+b+JBaKcmD4Jz3F9JREZPamUPFJhaXYgWxUJPwKAtQhx1R
5PvpmAY933Vnx2DJll8Dx6Rn2xadYT/UnBHociJTqHGgRSfB3W72LwSR/9pxrvaE8JovDcB8SHmF
YPuAkCCd5CuPieEWPh9kB6skFiUb2HZw+zJhCskBG+GzfSNReu0gPY1ofvL2SKQC4EkDkv3kpOpc
ExAACCK71YKDhAQupGP+6SuDKxFuiWnhhTFN+hM1a2/N79HXI9rTYccFvU3Sr8GlnkjL9Ve5W4Ap
9lEQD20+4Sc40rR5RtYHkROHuxA+8iOcPYc4+BwD7arnRfIzUF30x7VjTFR5mJHTpA1iFl1BkSWV
eaRi4uLSh1wA8FjcsoTAgJi+jEo+pnQaeRnuI4mmPkRiCnAN2qdVTlgOfk8m5UclZRLJUP1G3KDt
WHg1x/OF7nwFZ0R4Cy+4Mtlpalb/xIzJ41+nspzND93yVGWEev/u3mkenPzATWHC4ihc+su/wqMo
vaFE+TaXlIF8Eisft0XBS6b/m1BG3F64Ft2+b+FJ5l8NEyDOjjMa/f6qwqyS8rJ20xylBIqAr2hK
GhqUcJiwtUJRAyphfqAefbLW7sW7eQdn59zg8lBJpnx6YZqOeAhrZvsVi1n3mmsgZm1Pe8ZdIzok
O7RSmFYGrhT7YwaIuFS96j5hxiP1KaYS+sxg4Em8NR1KGxpAVMtUt3QbhkSb8ox0QTS+UJ3Cr5/C
E9sI7RCJaERFB72NeRki7cor7iGhyenj7g9O0cAg9CrDun8GhMSikguByP6T5aXpiShUtaYyLbJk
WuyADCK1AiyfxJER7KaxvRqCLwihoThKiDF+U1N50fFxY+NARzICLH3/4bLMf+Mm84kYkQHP6gmn
RPPWVCZYMTF7yxWiXlz0NUKnTP2VSeQUX1fujhdRJKbm2rbPeUF39ybWgunvVFi+S+AePP59xZvP
HJbNZPXI+Dlnog4xh4F5HawhP/Fzh56wgWmjGaxLitMit6zsFsdRav/6ktHgJwUZqU+NAUKexhU8
qF8KoYNeRxb9oG0GfRxExtWgzmQTVMgebhE00IO5US8Fval69cGNF54ZSVKn6qkoTL0gTCBO6gmE
0uvXXDYYx3CnV1k/R5EpeLnq5a8jEoSUoyVRLzqg/yfqw0LpjHkBH038WfqN8KqG1GqyjKiqzhe/
RsdgR3u8Klz6bA+4bmoWFwNPiBGEVq4VxUy8C64fmjfKmLoMJzr/6bRnA/kf76ypJX8+C7mkXV/l
HWlBUNAifACypO6krD8ObMu3x9xeXMFYhPCWJ1VDlYMBj1Ag8NmNfwdbC6BfQS5n2cpUEOjjaEnr
ncsNnDeU0UkUAyrOkb+n8Q0a4yIFFTJQLBGTU0CQnkRfTaKy2vcmr/xMmXE70ty2V8BbqKxDR4yH
OG6DesjZkhKo1kkr5TJDBc4sK9dGHJMYCH6/ncO85zcrAkVGBest4UJ4+0SHux9gJ0YdqJ4Cj/4K
qHKFTYwGaoEkqEGlcTq2/ZenlLpi95sNayCZhyoiT1vnhRw3aWzFVEswkQp6lnQq+7HL1ETEyhKx
AJp8LBGPkZiyADaQwqOWPiYPDWnWm2HPmpQv/B2W48LuziykfijnsaVju6pmLmhViLSzMESPbVZf
mh3kq02XvoCn9yIipnk6BX0kNn2ZBq/+QSKJqNugJKrxoir55ffRe4SRrxFPc6G/NSRiI5/YdCaa
NvN+dJIUqBP3R0tYMyqoMDmOwy1Bne8TkAoS6rCBJOCEumCUGAzeQ3NhiSaLmalatSI90pRoeYtP
8TXZD3yFURR5yW/I/NXqwCIR60vUhIpX7EcAF2d8o7ofZJrunnHgP2T15d8agmkw+YHXEIyFTU1Z
S/JSLVobCAiP4T1+kBMC1lFC9ujF9x7fdi/K95SKyEZQ2WJ4MW1DdpY/ift96q/TZLh22pMXrGOe
QEpWAahTxmHRSavgSiumIdhFvYnMFQhuLgVvVY7AZnVbkA9hJyquDa4HneBKyvemzErU3iNDE40V
RjDoZhg/ycYK4DDCefPZsVJEs/s523MmtaIyBA1EB6RLapcuFibM6D/2gNheW0X6eXGBnErif0eu
roQdLZkWRKMXUTitLFkGzR/4CQCafIMf1JwS2jT/KNazUjRXDNepphp9CRMtK4IhBVkPHL1sES6A
ESs9ofDElV36ITsFBK486/tNkAeQMMo/FArjgPxUfdKxMnB+7NEhkWbUfQSIQrG9CmPYJUPNSkoY
REzbQjpeRZuhMoGPbVAV4pIr5Eeh2WlPiVh3P1tyAIDXnIUlzB1emZ+wV0yr1KKsGn7bzE9urlpg
DJ7KwaMIQ94vj3XuMpAgpVerRPabrX91ZcjEn0zcanF7uSZLTiPbpYELJOSoG+t9xC9WL9fFXiOL
gwF1G3ER1OKz5iBjV5HxQvGhX/Lph95NC0JkKAK49F9AGrgA0fgzMHglA2g5/7vOk8YcnIJaPwv0
NbHcZLyiiPCneRX+LRMf1su6uRozAm3Oe2pKzpvYmj8h7O82kedF6Jm790Ry7wJZ5+iI7IzSV3iW
P0AQkeoSd7/OEDOEbkiycNU6mGjIsw9Azkf6fai8YtLUvj9UPzNyUeGX21yhX3nfr5455bmaje4w
9Zl3tk9XaIco9No7e38zf3cfbFQ+JH25kliogfDFvC/W9P016+1p1hg/GAHxYigAE3u7TzjzzKw5
tjAXwp9pRCIKRXsX8r7GByGIisxM0au2WCZDU0QBV8KsheaVmm+RVeS4qhWUKSf2e0m+Sa/dE0A6
V3WSmLcBFcs+xkSwhN2L+ZqOPYXZhV3qSid6B/J4HrVvJokipoEYwxnKHqofnSEpqkV18+r4xUeu
oANypu2RZZMOaYV/5bx1BBbdenIqVJwSN6MzoUVLMgP2Uh0wiBPWKnpQlZP2l8gUHGL3UidmOkAk
3n8lV/gWw0E/w6o6xzaMOnZbyzrcqGGF0AiQpVv8bVNNmUGJZPgeA1j1Ki5jVDQU5TI0cM6NsPE2
CdnK1nu5SknNLgUOQrPx8OYas6QIDWQKhAmtTOJl9cZjRWW0hquQXAEkPZUM/hWBL9rrgjcp7m2o
FRD4wGgH1OKbvjrY4WSAOjPNlabKDN0XJkowV4IKWd5WrEAlA94Xe/ixy+MV6yjsnSNm1THxOVX6
xuL7Anzt2j/86fNfgrbEPDe9Rshj01s9ZXYKhB/MHg6jge6gWCUZWGJgJiyIxNS2PoexmxsdwN8c
kSJK3MkzNVDDfqbPVKKjeY5p0ZoDbIA5CZ/C0iXtyTteNTmwx1DzCApZzGqP+u0CnOKr0xwp8uGr
HqECENYWz7TtbjZ8doH/agg7h2+c+IcDoRZNRUtI99qPzhpCGs+ikX353rn3KU2h201Fm7hAJVha
BNsTgMg7rqhMS9m3A9RRAre10FQhw7vBteUjgaco+Dr25aNKk3WU3AZq/2u66vyTpsGR81DHEqJU
7n+GN6Br2VvNzdgqegBPUEK2gQ+CYax3DE4tg2n/5DrVNd0KN73rL9QP1vvBtN7pVwEP+J7cX126
CrlYvayp864wQNBMgFlIV6NVLGmWEjoeykgv0iUJytDd6akTmDKfO7Ctm2HXMX+ebjP2Lnhjc74K
oLeQPwEiO6XRZjkn056sgMLbJLfKZtvAb9ge4FumUduvs4PGwn2xs0v5o8XDAXZV8duCex6M4dXp
1TFsLKvLNo+mEQVSwdv8rdM1nY4uemRcPuoyQ8N/QhzYlZh9vSKFaVPkARDxjvGjbCIDEyxmP0JT
Wr1LXnJgovyIn3Kj/9ivBoe3fT3bNfvTN7KTs8Xaznd0+8a3sFFFU3UDMRbZk5+Pt0bby2uPZqT8
5cAwEJ0z4k9aGq+8VqcaFBOAlyFuzitdAcBbpPjbeDsi+0a9H/QjBetedWbugvSSeQTezQdfZzF7
x/krbQzLNNyBF6BSB4DTdgxKCFr6BchBD26NDDYFi5xS91CHSQdpFTfTXomzdUT3nluhdDtYnBgo
QbjkoTI3UJj3ldW37vRSM0Fgy6ojIwR3fbTAHjvp4hizKBNEMQhUe7sJxYoLIrno6q3jVoDkdFQH
MwaZpg4PalNx1gviRnYyRZ6/R5MTkjmY3ycmYYiJbJiIxDNSjRlud8cwwO+eUOfxh0ieE2zlufgW
xJUJymLL429GYX+nEqQpgMSId5FZdJ/uniCT8QWI4/XOLafYxVdoZhXz9nYqoy0UP5K4/qUJ5z9I
z1ZATe9JdOJWukVeDe50XdLhYF4q1vCxxSgNAWCQoOjtOQMvBtqs6eDCVS9BX+iJdd9bOn7aJqvN
ya7BjqoTo1AbmEj1CtPcvYGrAKIB6tjHk1MU3p7k1Xr2q3sCvNqQJxBGwrQPqA3ZzKuT81xc8oq1
u4M5zVhk1+8rJUL4F7dXJzfJGbUHqstWcGU80gGEs9in5MzvxiUScegtWlYF1S8SsKZdkOzCKoZp
onY2KhLkQdevAZD6zJn1R9zm4K++fbuyQPj7LlPU6oVmHDW4RoTG2KiVQ7GAvm2OSp0cCKmxpMGs
zrtJlNGK24NW9uLbmMBMQ4beJICVAaqcWLuqlSM2hiiMD81TPRB4JjQIIEQCEtE3A96w0Th0eoKP
pABEuIsC+HW/aPUMvCPd4QyjIi1vs7bzGdggaAy0c3CFMlnDnn97TJWp1rzPvNF/Qp5i6liLtnFN
iGqbhG5C3qW1pd497r797OKsmJJGOC7QH/5Nn+lAMdAXsFyvCTt5TwmZ7Zysf2tETzwNnGEa4Ant
kNZEpKPmrccPCtpSZP50HgwiKzu4APQR9jxb+WzegDNeZr1K8PaXUdQoH6zq4LLduTN0R8xjqUp8
SmwzJswFfDc5sO41/aDH88MLvBQUD+bMyjMQK551NhMKtvJO4uBeggOQMDl4ippB3VIcMFmn5U92
3x5B/6d2/N4DvLvBzkJ5ZPvuVGizr/u1GmgE7ZXWenJza6tbB0oxc7eS+pp2QGXR1ypunVH0ynlW
ZvUJQHmcIgQ93q3iImzsmP3gFEvm667AjmlzzxlaAhHT/vg7+wl1eW3OHgzC47C3sZ8IPwG/1rHd
BSS1CqAjLyEsDCjs0V40g7yDauYPqKFBKR3WAC3LkwX1zTtlUGr138TC6Ny4Ih/0pLcjkukOE2/M
3oeyDQmWMrj4X/v7C58HXogZr41axIaDR09za/b9OkiT0pPmVKkPcnR8YjJnKoz/yGVk9mt2HV9I
nXdXsvdhmwlpdTTPP9Rr3pLpuHXaKMdiXvk7KEuBuNsq1aTHW7CZHkMhWZn0TZLagkS56pz+Xh0m
hWzInRrhBmqIshF/N2zzQT5ME7kylIVROL8fYARqe8a0BnWKUOXZNSiqPQmv1xkKcox+cLaLF0i/
iGMRxn5SEIoi2YGLJSCZz0Xo6QX7RVFQzuSbMurwxz5eo4OtfaGd/enO/N3kqfkzx435Sh87uzc5
Qb/cdyYHRDIhdoTn4IPA1guYpGlpkgZMaRuTSJKAzhBbxGq1K8h316Oc3Vs0tpQUgDRGqsCKFqbd
ERMCbbWfb1iRfyZ4aPzyQPjuGYU3xR7nbJsJmtmTQmzsJyrSg0vLfOQFBPW9Rud8JeRQ+Lqdvdlf
M72UAbAFE/8z8Dw8qHTj4d/yN0JOHqWwHTXd7UjFmCtlZSmaoT1CLSRdCArnI8EXfeT6cLvBdmuu
MmRnQx0aPINouxpK8c8XUlqYLybwWZ72DQ7aBJWy3nkHGwZOq5RQ0ArCW19d6CRM11nscW1NVSgP
PrSjRfDi/fidOGka3XFE0O81O6EVrOPXDC0ZiK38hCpJ5JXr/on+fUAUceU28zbRliJoGsMFQj06
Bm7bPjDE3jUI0aFnMB8gLc3bGgON8YOOflGj7X1cSup8r3m3PjuK+sqENTTmYdenkLrA0aQdBFlD
EhVmJUDdniHE67zfGB3mavy9kk2SrgMPzawluvqgc+o2GbeHLfUIbpeSWxYCsY+uYbX7Tom2pJV6
RP6k5D5Jc8eQNJi1CovKBCQXXDimN4+fEQ7FgDGGwDGbm8zgdiMuRV/CefCgoDGiQF31B8JdqNTs
yN27wKCSvAyYWzZsTprgAHBiwScbsRApNOJpdKHsKGygUHlSZc3TQPL2OeVVwk6oQ73J3e2tArT8
pG2FqPt0DtLD7C3ANi007dNIIPszmjMfHaYuYCVp2sAnCmcG9LAYqFAf0N6LQ5Ofg4w/hZBCHVaR
89kaKk5CHgRJ3jM5EDb+O701Z76b2byZD+YZoSgEvUhfqqw9vo2U1/nFIb7o17OZe+WENb2KNaJn
M754Pm33VvdFqQilHGxljasHTcGWTlgddcRmJG4W59zqQVxq2Jvl3S3GJ6ceGyerDebWtOox+saW
gUTVhjrWZfSIW5NzUv2WmU6OsQnr2WRn/ha0g+1dOkytB+ruhldOTg7qNU2LHm9EFim5TmqDZlzj
Oz0OfAApKLlmD/L7Pcxd7M3kbL/Cd3K5mLOb1czu82Z8nu6Wzx0SgjWiVQypc6fBkVsJW6m3plu/
7rUvbh31sF8jLM8fTrv/kaSW5HEO400Xf+HcJKLMW2O5kIrE2uxoEqFYjshhPa2vzDdQuNmj0fDn
2Ps47dA69p57FxmM+sc6pG+7HW66DYNnqmz9xi18OG/7NjkFAISlpAYiMKdUbtw9dVg38GR/t+DN
iIAlqBJnsfi5DbHFxHGxytQxxXHt8AnpO87JiusnDIEkNb6hDcR9BELoVJ2mPxtLVZgwiC/AeSR8
NwQ1Y5GsBHBrXuzVOb6J5TQFVbNGmuZMVAK94gaeD667N2GQ0q7BlYU02P2n4YTDkd73tzfnBXEf
Epz/xi8wExi950eiEQ7rVGlk1dnjPK7j8hif4uGDYV4jFMnIDMR9uUiwkaMnE4UREHCZiQt89u7u
6WbWrFoGZHROQE0qsoAA3a2/a6TGLyRoYwpSUY3qhmZZEIVTAWp172WpMGFPniFDXVBZZ5AGfTI3
Qt0GAgbc99/K9PiLQBVTVHCQUm4Bwnffy/O41Vf1rYy9uY7vS9TADyxqKdn/Xlha8HYAA24R1njA
Kf+iospd4SstFVgJFNBQrlV/Pzp7zP0hN8lxoVyKVwS/Fi4fxMonCUxzwk8PyJ7da1dZ4L/RvtBn
fgHbHI0IUR7MVCn3Bb8CMg8W5Ou6Rg9GZcEgh7W1RY2blPJJ/kMxnMpGtHaeRBjyIYhTOwe/7dzo
HaU9+GAqLyO0Z0VXkCn2ZuWJ9eJQNtaEOZQhK+LC6SVIWJztdtygkUZtX21UUhh98hUeR+dytMVf
tB1y5O8EqwaGq01Zu9Vh+hQcJkRGPXG/lEzJx96QE4c+ba8WUqnhBXoZstwkf03u9Q1LUkHhD+Zi
3bvahnfuqBogisMOhwfio2oqhHF5I7E2WFwWGEcILUoTmI5KtLnJhRw//xV3QYnanu8TOH1/Nzpo
oGC4x8dXTbOd7vmQurs1k3qnda85GCuydgraiK2aGgx1p2G9s4J4qCoJaRTPDItdBIWR/GMV3VAN
2fug+HG2r+7VpdvF/jBy78H3Zq6EOhHD5BmIPPgXDDyG8sRaEroRr9zMu4uGewuehKrakyd13Je1
Du72c04h9myf7Z9uZ1NlkpF1DnZd2CUGy3Nx6hT8kVcIatR5fprBzNnnK3ugQuvbf04oMVJmLOKC
XkHdBxtJq4NHA7CFLbVhM1inUJD/jhJtoQZn92TdRsfBxdt/C7dq3x5YlAdpUB293TpN5wZ13RY9
qXXvbp/RlzkG5akRGhiu1V8LHQC9laGKr7frX7xLWKWtFnUFjyrk1W/zqdB/tuq85cnb0Aq9c/Q5
mKXWqbpvt2K1vWPQQrgGh8PTacZJCwopOMtiDWxK1xM6lQ+NRnX+HS8IhLikB5KPjWQL526L3qn+
Xyy6KrPEm10pWFY6mu+qvo5XdPTq/ukHSRmsDSf/DG5qRJukesbllbl3uisMBHDBfJ2MTBm7C9RH
EQZyGLwYwsWKCThLfcnJYEnXffLFrRcYMMqYNpkc+zNUXOvdcrDu3OeleA//etkalLLVxW56jWmF
1Sv8Mp37x87Lanr0ROmsmZU0AKGodxslc6WwDsIMM1DqoH4zxrtjXmlURUKdMQjHcYE5rFPIYwZa
0IOuQRfhysxVcxxCPzRCPLTz6nOGCMDGjHNJrtA5rqzMHULsKj5FB3/tVdJ6FyVjABrK6d06Q8o0
DodV6X80rpTmog7GmdrBtosgn6hw9YROWcUb4iioAnBkkMReU3zJ2sFtX8w2pjuw307e4FVbKhRr
hGghj0B2A13xqtk7bdpPCAFbCt40ZhPYSYFRI6WpDtvjpd/nCJbztcuxDVrd1aCVwtoMntFSjIAx
zUdREy9WnyUz+/S7sSdzNpDYTBEGlAyusHcH+FE3wgViESBvzlBrEiiwI2ge/VK6YbCiikya13r0
oNYozVMQVluUBYofKlTTaJgjLwBczLEYTCHlTz65HywpUClPQOo/QE/ATeFuiclzii2qf+xBxnde
LS5AwRGj31j/kXReS4orQRD9IiJAwr7KSwjveSEGJySc8Obr9yQbe+/aGRBSd3VVVlbmpflosht3
1r7DCLifb1BDbz2aO0Tm1FAuddEKyOxT2TlOSt0zJAQ/X71y/K+e+Dvthr8+Oi0obrnU+w/h/u+A
3gviQDB0MJB+g3+rN56vHvRPQDIqHILBHS36Q8Zx910XIdjRUFQfVBzQ5VmW1t9gDxeuFJSWZ7LA
NGJzTHI8SfwMqheUcPkrDc+tNGpM9j3CFZrQy/2mOiNqWwilafftWwCNgOkQbHyqOcrfg/cEHfWQ
08qbMIKeNC7dL5PdYD9E2mL46dQoJaS7ZXQNkzGPUxPg0DlNgLPgT2vqysXkIVv2wdz6/QuaLihx
O5U+5S0+sWIcK/LLB5NtW3fKw2xJ3B6BZ/qXl4208cqf3KHJn8OPN3Ef8cvJxsiOwIU5WYtBuZOP
X568N80egshHELWc901a1S5AJZpo9Lt7GtVNOLEvERRS7nmi6XMmnXjQSVA4kckZ3aoDsD7VkXhz
aigbJ4YmlWeH8aJTXSkqSqD26RbmpIp3N3nKbOPNQCcxyqOGnXz9JNzH5U42vrqgFLSArRUZovWM
EtJZxh/Ro9rAO+5enNWrS/RPOaq6pLlWGn97fHFh3C2MDs0qQitjA3bxKieQ+xw0RjjRUcXLdiQ4
nXNsID7Fd6c8FAImgU3FJl1CDU8zfsQ0EDf9DFBkDUvNR8LRJKnxB5FRAxlve6KLBht+QOaz7RGC
CH+YZ1znERl//ovNb/sSc4fb7axZdEouqh0E8wTlij/Defuv0DR8O7p47f26VLfbf+4BuYsvogoG
pKIzphHWX5utMGhXO6LL8rTc9t2OJi4f/WDR3+zAZDo74q5R6iPK8NTA9Ns+WeCg6fDhVVrPKA0X
MKmmtY9NQv4wbRTi+Bk14NvH27X3AB++4cGxSlDucRds0/jN+et9XX5p24iM+3afxw6TfsPxzdAO
Aw7wbJkQUIdkyJr/ZQ8J4HQCiI3mnh1DsiIMhELnAQWJ2QHd9juiz4y+UCSrHLFmbnRy22fwCNqu
nReiN+Up+kSxO4NVzonhFRCJJKGH0No/tmgcqK54OD4zyf3NokAXn7lRaxMn4denMKRHxJDMbIZQ
3ozBisnk4311N6qqVfIAxPgalFRp5UT3h/BupLjJDajrwRGgnzGuFhKnhiruhseWFEU3QMh9nWhD
5jFZWxBN4r7PzVD/uEMPHxdq0GMwAQ4r3v7i+LxtvFJ56kNJqTPKhpyw4qlIsUv6QmpJ3cOlfNDV
S9I04TDj4AX9nx92dF8ZDDLBgmW1NYdzTT2s7hEug35fG5zYQnq3WnUlMvC0D9yRBdw0bnv3PC2z
BVWXIvhHGOBrubkzfG3FaqgtVX1rmna5/Ak9KiTXqL1V5EAwhqSreeh6KHQGdfM+T1YnrV5Iv4op
owjHI+90aKoAcVkaN4EhrLmMKvQvYGD5edNysmka07g5OBAryCrRyCKIcOubSL1tFBpZQ7RqOp0l
vwfcJgiu7rA+fQvf0RYzIcApCJP1GT0i42MFMARFSxmLm01/YsWWPWD8iSz03a+NiAinQM5sD09o
Jio7Wn4JRNwnm5uMB0VDbXMQG+eaWHlQ7hJRQJFcEFBJKSSE6BC4icRFYy6sT31avWkt4JFxMUkP
cV9CoAAv/XqmfKCA4GTjJsGf1F0SFZOmiQ5ZfBDIUje1Is+J57LB0s65BvoXWQdQaxBoiCVvnvaV
XheDMUwJkPpjfkOujuDkc/Cu0oRTCQrDQiM1zPbgXaVZjimJ0u+5TafKEIRkiI+ggjMLx9hXMt5C
OWYtGeG4zFPycVi6nODAXKok6iCEKRxhgAW6bwqeN48tR5CSatZfG2Uh5ssGP3FoeF0288oB2mIS
1vq61ts1I8S9CwwbRRVffnI/XKO1CKi6Y5oreANEJs0SuS6cENxXPOh2BXpUw+6m4maQI/DKXJzA
hxiw6athyFPvXilu/EOTLiFbF7c9pgwTcGSCDbuf9jRnmm45kabP8+G/vm6jRgZKkwXFpeCbZQf5
OfqcRSxGAHNUK/B4ZOZesD36EyBOvCcPC7C+Ps5ZZ0bENAFjQfANItFsKiD09D7pb3MAxMUtyW00
l6KenK4KndywanT2LWAkMeYeUY1Bk27Bq8G0NEPUR8S6UloDYtZLPGRzfPGPVSacnYjuvPSD4CCj
PXP0mK5BEAmSYlPWbOtSV1LIIm3RQYGTKmGHNWp12J8DLcA9iS+IHNl4VtIHeUSa76nbkDgTIL4p
sws9QRKyjVa3RBL+st9+jMuEX7Z7Sn9+qdwNVyYc35/d5c0XilBDYRakVz/O8weEHcpt7drAw+84
KuGsDiviMqd774sVdSowXCU6wJIbq9KMcADxtzL5Tso88AuSl23Tbr+cp1uT/hdbEfk3ihTTLnxo
lUQLQr1ncsQzvpubnTvNFMt7jM+9Ke2nBGa6s//Se67DvToM30NRCr4QLzTj/9qT1FcTjLt3DMmF
+FHbKyJAF1xY04yowpYmQ8JJ2GeeNGxHLOTRY3DuProUb9Zl9uJZtb6cfdAdtyQh9LzgwSCm8HFo
abIgn1DbVPEk9vFtLX/sQoIuC6xZf7UysIqafW4AwqYlf9pb98jxUcNB8GN66gLYVlbVmpMcInN1
HB94Ak5t/eEZVejJPX7CN0emtwue+nU8aElyHeuQTcESCrRUZFY6HjvNFlgRt2jLQiQRoXJCieLk
LRvN+vhJwEHxuNF+m6hiPvzdgHKE+ta7szicx6jsZtN7d3+MHuNK4u/bjQOT9/QVvQemEKTSZZfy
hIYcjRTU/n0aajWwrQOqke6Hr9Si+fjVkQz2JMmO/lAIU1QqKC8WJrooHBRFH9CLkqaV/iZuz+2a
xyyQ6oEODBPKIuaZ6swoD28FeL/UYfQLAbNO1D6KUGynKwomsLg88+Nlw8pKVRDOPkwTpG39+iox
XIIeI+cJbU7oyDClEVRh2oWu4z5Y4iA/0em70bG9UltjQsa4wFPjsNwtM3qGEO3Dz5pf6jsrxjiF
Wm+z2nAQc+yA7APsHEAnT6zbjPX0HBygi5TpQKK0yYEGoY4oQ3qy4SjceVY/ZuIDGV7wjLpzWDbs
Uh/uAKPJM86YQsvsxVbKUtTRhX1oSrbMPJI8WgrgKTqu65x8u+Up6CrQ7anEgGQcYwNZLkibKRZp
xCJ6/wzEoE4nBwIUUKsWFjQVu+6V3DY55Uzx+D87PPdhnJ+o+Un3NA4nyoAGDSTnN4fZBQNMXFTh
kPSrmK3mpPH7GNGAaJ+BCuGNqlKdekzpvhnh665+ijseHBlGLxlNB8Kk0cr4EycPD4K5LZwOTKD1
jtX3J1wOYmTuLObA1IAjHilEbRKiWk8DfFUdvGzJCeOWvA9tCiQ3yRQ7HfWUss6QQmHzSw60veaP
Kp7PmqcWRfmn/MBgK1zbAjjDZzyHPdypATNciQTm9DxOkXt6Yrv02eZx2gZ0XKEg5SRYt1Fpu88M
5RjxsiVDJ60ncd6F8iDAiNTfAO8DHxUo5BDPy+RunSfn4APbBIq3YNAzGm2VLnKM3rFZCKqMe6Ik
1b/IC7pbC5Fd9PYdaOe9XA4KxHisfvtnjH/vpvWtb85BprC9vvAron3DaruAPafI4qhAd2nTK6TX
aOjWwhJi2xDWcdxknrQxLBEc+VccqpBEWeNzBuEKWksgQOrD0UWYCGkAm2GF9LxkMwnwLTvZKNsc
Ng8mwypYiqHIdPUKAWRvOOcZ9zMfFqYGIVrkbUbUwfzIM8ndtPSWP8IoT3bBcSgu5+fHoAdzgCOu
Df4iEtBTx5v0Pr0RsdnxCbgCxS88dxFMXzXHiF7b35A9R42Y0nOemfSJz8wjzkmg/49N6OcaC+eb
Mp3GahJ968WjU7H9sSE50pGhZG8V54ABaK7qb+xGgCoSeulMdREBYF+CnzOW9/HTCYqIQ6z9iJSP
LdJkGHqa+OqVmQoGpEbG9E99HsUWqUt9w/8y6BcyVwAmaKY60auRERWjag/f2t4nMrFvlp/oaXWf
FZBTrhOzCzxxrYgd/qgNDEklCfr28AD3Pe4NZIQHFN5DiAAaUWvKMUhCHB2Z3/qC3yunUy8lQcQX
6yesYyAxUTC7x1YBbJMSJCRskXoqQwcDblOkAu+q/jS6QkdrGD2lpGVlatqq8+7XY6Zjh4emGjP7
sN55usdQIU95/80hr1rEeXOzQ+iEwjvUTPFKGW+D/zkdW9VOirVVzlNr7WP0uKvxeboj4/sx/TyZ
r8GoJwFr6Kt7Hw+EMZZ5yxuDRhWqSDA6ZxRoMbBvF/yan4937ZtjDxjIKTEHtTfo/xxDGaocY6NT
axU7tym1NhbzlImm/2Wa+d03W+8+1Kc/ukmLnfXtyXz4SuUtG+JTcKcrCs1Is0lYZgXY0vtCNT/d
G5AwzjeFX/2hNIPOiOKzgG5QRrDolAKt2m20NZ6v0UWYRkK1E3JyGsKMzpH+BWkExi03D1rVmAvT
XhfiLR4oyTioPD5P4YrQrBcED9d+IRPSbhEsCo2DJqTenSkzToA+l7E8cskQXZ8MdrKyeaXrRK8i
pk06qnefjLprzsuYwYNKWhivTfBObwuHKbjFl3UAw0BCCF81n1zjOiEZVb1JiYTxFhjPCL+Otn6n
C02xIdE8F9wAphfxeQr6VIKcS+oY/PfwujgMzQFf4tfpHLtkWh4imqiCXvtIfwd3+9p/+3d7RG/O
r2P1IwVPkC//7J2iwbvFWKXFAK5ACcMiT9VIjXJV8/dlKXbId1uKotKlL4EEIC+CYnxUiAyvbTh3
IOq2Wn0lP41vND/etEMF65+C20zwFZ4jMy33nDqdTjyPAxIkLQmVvTJ7msPX5l6ruQUXB6YaDAdA
Mt3DZNSnkiTNpzMZDnUwq+RW3xmd4odL0SnETuUj1DBh3QtPFd4CLTP08UPwJNr8ZQsETfdKzxv7
6TXFM1DW/1ioZ5y6BQ4ydqPLuZtvy1SFHOPgVRoX82dtt/ulkSoLdbWbcThb0Wo9gL/vQ+HwNHt5
R8gX0BHonlDj8j4rMOY09NE0UfaBlAQLiLJR9Id9hNAUcdhRHa5EQ8hJnyUG962uJIe2ZZd/RdEJ
BhckLPFLyd6oRwzIxwatPtkLiROvCL+HbUV+9TO+JN5zhitAibIOPT2awjZDDA7RwbpdTjhndPBo
VkpjPxUqjV2r3Jb5kHK/tydRvP8v9iZU6i1UUT6J8T/OeIOzQ/TTExRhtoZ+qHe3h68mIEOfTwCB
Np+2CzuFrIoEVtW0FvMPMGlRqPxeDRIlyYXejhz0d2CcLWockg8erJ4wUx+SzMR3w+qlXjo4tZja
okmigbBXkCBqm+p/ZrT+jzFJ0Xus7EXHzNd5tOVtAUihKzv/wIvOiwpGf+RYBM/Z9xg2b/3f8fow
2M4y66jGIWaW/CCXFU9bNbiwmP9kZhJX7Mcwqc4dqHH0focQVfiWj7v8iu3xc6NXE6TBX4obC8/p
R0LxV33dHcEEoj2JRfToyRqH0p7cSyMgqum5fEj7nHI8MlWU6dJkHEqq8RoTWkSnoTgkMtpQC7nk
1Lz7UN3UeiRARzdSH175rPC2I27QH8QG2rUg9z7tMlNQ+gFJiS34ozuIKKcpFUEEyy/zPwjiMNFX
4sQ8ujffhECsPwk34gfxTnRGti+vMNwMuZEoYXHGQb5pLPG8T9/WY5ShhbFU3CRNd6GZTm4XFoBC
rABE7JYIjxuNoopgzVIB8dhv9DsZJlNMBlxKc3pxZSmsTyP+3uPCu/KUaN22oJM+cy4LSx7toqEk
PsC7WWasvh+bQuOsgnGZ5end93DOT+D3pQneRLzX41f2wqiGrFULDNJO6IK4L2swdWlOnsAu42Mf
LvruyWov0kSFTlJAV+XR+uAEd5x/ucAzhwxmKAPZ/WBCCP1ZmL8w+g1I08IrO1VAJcyOAQTfGKbd
OfImWEcHRdwZE//imC06xux/CRD9ol6Aiya3SUu1j6KGcM6S/R4r1ddpDx4bwrlu0smKFxzNJ7cG
+BZUCfazl+M+qLuP4cwE9314d6bDr0E53Cg2Ce+hBqArztCulj7nY1AEk52/oZnTEoehAw9NDs8h
tGy4Kl9SizsJhQ7Jarg58nzx3t7bZ82LX1rmkueZEKr1uXXJffF7EJTDWpguO/eLi4VoxnleaVXj
hAYh1XiGO+Qjvo8/nCdF0vGSa3ikFVQMnF+RjnzxUhA1XDjFzKliW+AeN3Czv2RRZxBSuPJfpuEq
DMpxFlzar69/ZzcH35gNQdszGxznO+84ormPBNyoSEI7OBKL5SYJ5iv8l+vlaLljIPkmGMb14bdf
7BKfRyBVSxGCadjvUg9IEJ8gJOAAiYszTMRn+98Q9s6D8zXZc2HEiN/q1rnBafBsLrqXkRiTyxNL
vzK52EX0bxkZS4KXixMcI++WydFKb7HB+cjJpDjQ+0AkmR9hrP1YfTA57PrmuT7307qDbKFz3Fwk
G7l89Uux6BNCBQEME0a4GiSTWvNs4maN6AoMDgTCCkoiBjFoKTXZDEmPiZY0sc+ta4quxLHFPSFb
aYOV8bQg7S1T/MQTjiqmC5ulovWYQx9gNk2FdRmFyZpduNqcrdnkGlS7ZLWCfQX79DfxnZ6qG4PU
Ert+yK8f1mNBzZom/6lMDc6riiug/U1U8xFD0EAeFbusQ2HT+VD9uvXwkjV1Vw3kCgRHohgDZ567
hYWwc/rYZ/54cTjYGfzfQ1VkbVu7c7DLHVilAB9cDI3Mu3Vjgk+qDAjn3XrVP51Ip9lX6euHXVT0
GvOrW7JJWuFhUaEugpKPgwFrVM41Nz5sYDIMOQOlHVaAAWbkhoCE8DJZqkyRzCoUimsuVFRq/hW/
W1K0PbQ3cdtPBTvl9lYzNhGxaF6nXcoHJWuQRNbbypfZtoyBDkp2m81rRvOPN6XRx6AB1E6MI6Ri
Al4PN5ntj/S8T6ctWkBALBMSVrNTH87J75Wkk1kFF4e13ZG9lTgjJXbyN0D25vy2WS5A0Uo/wVv3
9iNzPgB/8zuHIBsfBgymrDvu1KX1IRuls+dsMpJjH3oZeIp7X5JGs7TUJ5YLIuA7FrwA5d2NgW8p
91Np1t7/Lll0utIlE1xk1RraCL83chl5Tb2b3LVFtzHRmAxnI8NrVnV4DU74S3bpuizi2oicCPjv
c6LIOdCicjNIG6Sx30htAEIXHclmUnaKazJI4vTCftasB/gcbyTayB06WoNwAMP4be/GphZJGcqa
Vg1Ljj+xx+zbjMvdW93dchHfdfVGeJ6a89vZ6tIBoHc4RUxPX/q1y+AYECR4c7P15FPK4/adYx58
p8Se45lEJO8sBoSrA15MmDRAPmOJcYht4b0R/9oPJyMRvjkwUjzalIn1euCd8vDS0FgV5r8iKbz+
ZW05L5n+Z3XYFh8Wb/FZ79DwzlyuDWBgqU9ecpmxOD+Zxqy5Sfz1aWecrAJ905f3mpZ1AaWXkw7T
7otzKGz04MLQ63t5KTUgFby/Dyu9xpwxFcAwBiUKIzjBR+Z97vZlVSk3KQcrF8/oQA+8Wo9V+cG3
1nqsn/gEWXL1YHxrStusumr09uHtwWHwYvyldYYISeIA2ax35fvQyf64t1WB9sP8gA/PKInTeEdi
TLv26N6vFt3FQkukx+rgCj2G8x2dBkRT0GE4Mw1JelOxqiXnZYwLZU+/xxcAMvu5S0+SR/QGyEPP
+Oi8QZEB5pk4w4s2cc0yvHaXhs5eJ8uRJO/imW/3WXW4j4zjvAHv3+6OYfKLUxh91urySp3jZI2O
SDT8JV0XQg0dxAISdU837odLZWGaqFDGy3ZR2oK8pA09+Mw8wh83q84pTJa1BlB8wUltOCycyvzL
KCQXZl2mu/EBZwromq36AzuX6GLaH9OmN4IPrWknEIeACqG4GiyS8hRqC4Y05BftUrQvRM86FRVc
ss/D5gbn49LHugH7Gph08YC/2/OtjsfXDc3jWB+jhs7/rr/rXwzA9mRmeJXoFj/HdfIEsoWvW4E4
ZKnLzwSh/Qrb1eklLPjp7BVfuk/wtqq16++7eKTESdleTGsRljDxqX392sbZ+suCt1vaGh5KL859
XGZmewoNczHN21UvATR2atsFviRnp6iB7mOXDQRb6Q5uT4vIcHBoeHV2zcbBqrMi4xLd7BPOJO3v
+NzFT6LKUrPc8/DrVrHoqHpYyiLin9j1Zt4/nJwCAisgiBOa/V3i88u7oUxwsHZ/dK0Pf9pjLHVo
eeGJ7h4FFhWv992mw33I7f94cHzCycs5/7rEk1rrxm8x+PKrHUycvSrfd4facBjfnCTmFVIqURbH
2y7MWbe3KauahcZvX/+RCtbwY/X92Gyh27Q+eHhE8QFfVDg2oemyd1J2ilWq2d+2OW803APrc0Cc
bMIeovtysu8UTwzE+F+q/AYCsJnN3FfeTBjNg+mrWFUhwpvtIsdNNWbQbFZ1+P4a09o7zh0as5lF
upw36SISCxr0OF8U1ZWD+8RKxlqAhjjlTrmzgyeRPIk9hdEEozHQ73KnNk8e1KDZX4M9uOiwfgeF
lopzcRRZe8jWbGmLJ7GPq3RWcE2QPv8dVXr8vMXqJGTFVnpsy+L0CLkEBO23ggkCu/bZsBLu+YXt
F+Zj1uqZtkaLr4EHzIpddPiOuhU/T+yvN6YNoNklo1dd4cLidS3vYiMrSgntxpe4kIV5XrVf1Ke8
NOLw+z86nYhan/CKZOjepS9B30ByujK4KkeF1cdO/97OPT7/7f8ePPJ2medErZCBKyJC2ldu1KHG
lNeT0ZefD7OfsiBjCFyGnCrvNNJ4inOg5NuYRsMRRKNBSLMKK0hkfg0p8rqvsR+V0bIdSDw6qtiZ
UVyPjeiuVg+Wt72ctqBKZZndwg71MNmi/5bTOKn2inD4p4/tIT6Oj+oVIvPhlHTxMO9/f2mVIf3R
o0MOZiz+Ktjq+QoHbIGbUJFwmIbPFXos88oOYwNaNlnm4ObTMsNcWG2GiUS5b3bLbUyRWlW36pZm
lwkYcrJc1xCcqXTzzDWrcWY/X365X5XVA44D9A2BeasksKg5jJ0rqvVZDNwNzRwPhJ7ZUdVVJh8k
yoEOV1sm4v9Aruk4I8+r0IIst6RqUu/hTYyahz53DsQgKtBihKNvr+iD3k6ZSD/FFbzVxHWT79lt
iwLGlHafc9uiaoKXVi1x0joWEzCGkU35yGDNeWyFPxd7NKXi7+rpZbh3of6I2hoCkS1KQnYjiAGy
UxiW3lyTR7yGLEZbTRw5GRaYmJaiTraSdQGPAmE+uROAw/WnNeCRI9aUhNPj3x6mtNZDzo+nUxiA
m0hl4Iqnc21VjmrTzzjtfzEQ4t3FHR9urMnJMrDD8GRSB7w5id+cK5DR6YrbO2ITczbxmUmbh5NT
tZlEp7q1WBGmz3FjPgEDWi5ZPwQq8GSjp9aKDKNlfwExhtFahiwOPk9FywzxEEiHyORyXYcw4zUs
kCGG764oJVyobAvS0qe/0UOyj24haoNQrb/xO77ckO+/ifwMjqIRJz4yBbxKcQwFaDDCu7NfFLzs
A6Aa1SgcOqg138MXxxAczhTP5a5GTW4uTnXU+RA77SUHY5PpSopV0s9ZCRAEInvJoFFThhw43reZ
dWYEg6dTkYLi8hgt1RM49hmK9kor9c8F+dyoWZDpdNUX0JNFBQzU4oPomL/rVqbHdj3Ku4fuPcYu
dLXrvg1e0kv7mkRmFpCL0n5b+NXth7E/0eppT4noINBfsFijIwroKdT7vfkWrKPVEyixobl6+EeC
8PmyKU6l3T1SKcNddwFcJqp6ZdpY5Yzjf0GlDEc+d6WHJkF5Zvu/PTn977dXzsRedWfz69srLaI7
5At7P85Cc3XbpgeruHC/d+YSNShJI/Qaf6eEGnFDadBTt7MIqXV72TU0egWScf5qdarYbyj3HEbF
ZtHHA+Zj1x5WnjnXiv2E8P9y3qti7i9ow1FF3/oLxl5rTnryD1T1cBWZSL20LoXuGz1J8o6Xs6/b
p3fTOAKJMAK0iC7VJtYq/lVqIkgomLa5Sir4gNnvBoGyfCVeNvLWt4Z4BC88JaQakWiU1QMKsBh/
acPyGQ7wdq36jdPS3cFItAp7r946H336xTgbtpo0Vey69ijlO+c0Qu4I/oIr9KGRUv9Rd84LeMsI
qQd7HRy5oDaoNgNgtGMz+wA572YPerUXbTNZrjBesUxhwmIqhisThkz4GwntK8MLD511I+DaXvV2
gX3hpFcPamcyNlC/GT9XL/kIMmrbe5bie8Nqfk13XBmct/UsOG/ZM5ep0fvQ5SbCZKZ9L7vnvwUB
nQ6+1CY6L3m+SaFRbeOVMbwjx3Gw/ZeyunPdnxnct3By+Hsi1CfyvTYtkOy2oVgx7MNoeZFjHf6g
2TAk06auACylP75AhLIvjBhOPN7MNNZAZ2vDS3AOCFdE56JfbV2nJkoIqYXEJNAaGUS5Yb2m714D
CUK8u7oWveK7O6j5kA/91hD5XapwTENgjcQVay1VpjukzE/EhFgR0Srph318bT+p7DIqBYWV6q66
JrdqX360e56OFDFouKBTlxbC1Yv12KKZ9LQn1c5ze5tmt/iTMnW4uqO5Msi2V9foKL2vd1wMBaXL
emFLwaSltfeJiKhmR3wH1AKnqHF7LPWTvA3g/CQ0y4XUn6c379VdrWie2OnWeLuXRvMLDE2RgLYI
C52W8DkEkRqAAaNJDyHGQDhYkDQkqGR821Y5pZmztVATeXtmDMTZwdR0OtWwHJqrfCGqLNMnoDAE
CU7tzpdoghr0xUGkmzoPngkozVDNF2KhT4+71UJerRAmdDuFJJuc2lWsTjRkzMblsxGLF7jBfCkr
gTS/gH5UvEF+A1vCbZXa8zgFhqF7A9pPP2cI1aCyLIDhQRFgiidp0QMJ0FQ7gfgKOmUu9Tqpd7+T
BWQ1hgT7oI63VD7yCHmg/XzvVJmuYqYG10ueIFPyOyenfqdhQ41WgSnBOn9Q6I0LwLTbWsdcaVwn
6R//Ft+QgVaylUbntRXVwiDW7BzzIS1H5F+IYGRc+dMyVwZlXcNK6MnQTa2jtVrr5DEuoR/7Pk0g
GF6tZFu6BCWC0vR4dBc1uWEiznQcJ+2z4kNjcCEqbJXqTDP+XpEwI4BcrspzpDqjp0Gic4RhUOpg
7Xmnr3DFl9g26Nfrr8Vq0lZk9TJ/zNG+J/WocYraD1yI7rNGDPYC8E+7O0dvJ59+Z6UurW/ylIdl
tHc+vXC71EXKb21a9VEt/s5wx0Vzqmg1hmtE3+zzsuEs2moYLNrUcDhqDkYSkGNKnRWmRgj5RJP8
iTjiUeBGWJvnrUKY29tBht9bbg1g/WAUxiCYdpOEqZvbcnM0MJr1fu7vXJz0TnxDozvCfg0+uxHs
rBG3OcrOthzT3QZMGmwuAY0ADEDjumrHkNGVwTf4bLzywsZgWMwuaVSiUDc6RPvOol0JG3JuHV+a
J59JzlKIPZV3HWFlFuFsduykTu6ng2pAwza8tqkV3XbFHmF5p6gJLckpzIJt74US3ml04vrHVZrd
dbvXG/Q+kzJmgRjEqbPCRttPbmwCUFBcN7nS8xJ7vSjHuxhD0I/1rdr5ptxew2ho7juE6hyLtdzG
eXB+3XwgXSCUt7CvG74zb724Lxpo2A6udI23j+XujM9do7uvWwUUGrOytZuv6zZiCCAhzXx0QMdA
VAlEqrlTei4PlsFFlqQLV0qFZtirMypeEJnCLsRjCPDX/0v8Y58Y5mC9T6ERwHNJCXmXoLlOOsF5
krV6mV/ta/nJHNPeYvwXNwKzW+k+guaO7k5f/IfeQy9ttI15k+HovzN69/8pzhhYAQ0gx9XjDqD7
N2aofirrs/Ea1+imggWVBdpuAeS+QZOI9+LlxGlZc8+3Ta4TdykFNBgl9LRYlZAtEPoL0DYzeiUu
ScyVQa8UHps6BvgMlv338jgRgTxNlK9BgXLQcuZFPAjbbDbq3af6lP2nu+vn0R8cc2NqIDN5aJkm
p2mO71QtTpfbXU+38eoxjIKFfQLvDB1IqBZinfAvMidki727jAaLTHomsx4XYiziJi+M+74k5E18
Bv1P7uIOGHFe3ZrZ/BWwRDitpmyZKphlifV6p+3e+gRR5Eaj/yuhAS2ywsyVtCxp1hELy86jyVne
STsf3p6hYp81Hp29BbuUlpqBiOJ3dZ/WBm92751U1z+8QpYtWB8DWmLTSUWwzhQmoYcCLC4vSPiP
4/o3eFWY9fj1E7/I2r29IhVAdeGK73GdsiTMTrGX0PvtwBV6scFIOOzSiydSotJpL9oIItIZrTgN
aqMKYyeXAAdOJDUaDmvx0FMiwqgYZpN1CHEBO/o2WbhweLoJyQt0HdqV8Xq/vJDCsGO4WYosjyVJ
Pa0bb11zGjSU3MVI2vfFORto/YDmA3GIPUPBkDmYfS5vGsTUrHUv2ygKEMrc2oylwY7oVknNz/F5
IndXGaAWhpCIlrggJ9aRQYzQ/IWTwprllFZ8LOz6mf/FfNfVfZP/XBWvyUuztl436JYiAEaDlRjc
auBDC6WpLWFSA6vNE4OjPiNog3fbHO2an/DeW0yOzml+HOyIBFSWiV3b1JuHoDL+zulsQPDc2u34
T7acOQyrHYmkuE9Zq+DkjJpeGCNnW/UVZSUqok+1cLcaZ05hMxFS/dyOPt4lLDrMTRcIda0nldHe
IhIRe3cSL8QWPpp9ozhC9cQthJ8mbWHPQGOVPJigu+VTB4QRFubVXjRFZSDQoYjSBzK1zkRC+Hxc
6NE7BGXvxHhGiUqOkWo2aOoYTewEGbZL7O1r2RuvieUBasE4HxecDOUGFiJZVAZWIY/Rej9F5XWH
fyqt6M6L+IJ7s5+yS9LBB1Ua1u2GQaXfdRnOa0en7tj5UX05EO42SGF3yxSgPYuCXhnXhP80bkoW
Tw4/KsLFSzI7DfYoecuFCvri1gYPKvDwgApcA1VlhMj+FvSEdmhePIe0J33GW2kOwXLx8h0pTZ2D
FOoq0C37kkEWenUDJrqiM4rCGc3qH4+GL4wYYfIvarDS2vMRIX/S9UWegs4gHRYmcqke1UpDzvOL
TE6VGSSY7mgFMbvahvWC/sSiSx+CrgwNu/2yYlqXMU2lJ2qo9D3Wj9Flc6U3194TO9vQvLbZygRD
ymyDLmaZuO0swAD9wzAPIfWRZ7VvIJ2wvK5gOrWpBBLu8eXkNsBS243VW056FFSoRj7cy/hJExh5
hMcWJumWZIkXkD75KfxOAXbgEVMyl37lYY2OPdXiJRGR9LCWhXzVv7QvyIakwYI10r92uat9BsbH
MMFRfIFxe+5LWaDoHtYl5xpe2iYYAHnjkV56EjDGAVeRbBsVM1h7Y0FGRYhhHwawjxBbP39qAYpM
V2j8wJIjF0I+ScHgct2a6svx6SHPBXeWDChi55SmSJGQZ55iMin4tgQWGZVT3wwuyPeS5UOHU66i
kVW2r/3tsrv8dPuIXr1bxJw69ARoBVIsrsAdQHHHva/u3i42EwpJ4JAVOhP0bOl486ZizCGPRdt/
wKNfpq0ip2sfhfAKzrWjKnymMsXU2TGeQX3G4mIjMWf8FcupJSKSOpHImFwYYt55peVxpDVWWzI2
NT/Pd5TlkwKCzPT14Z2/Rg3047Ipiu1ADvNy1ABWmB+o/OFLsJJFOTlArZNGKMUPOEBh9fgDdYAA
3m9weh/RiQQdaYDPwAWFcRLALtyzLF10Nh00hwz7PjzliKsx1Q3pgQw2ohFDIrVY0niOv60qNU1/
P/v+XdtVnIRpc1et718dqZ6mbNPBzBm1/bqX8AFv3dwej7Iyj8qM8Ba9DOQchN1+zwkUcOn39gVG
G3Mc3rFTXpLu3OAOpp4CYkCax7n4YaI3bzXChsMfqn2DLHjFMH4j5yFC4nbrbRFECZNrEqWQTCjF
m5VjyN8l9iIjOEovmmSlQDL13Jy9ciCx6LpXD+gSxcdhwS/ZdUi6sO3SUNNgxdVtCuQ9qLRAnEJr
dpc5BzMazP9W4OeZbSBisQn40NE+rsNaRhPCVvsm256nOUweluI1qM2tw/Zt3wjBQnvpK90Rdgnf
dTv/u4X1FcHRSddf97Ww7CMs5Y8zAs60GtG1P9oFUM7wtr6j5IDFtgNI5NxCyWCc3MK2HlwZNys6
r5AeQ1z6ylH+5Neg3gZ2rLjSRSLMyy2DpDGgMwJb4Mwf4709e8TSs4GmRTfsjxYLMSBK1h+n0JsB
WDhvN+1qOr5uvXZO0XDMm1dv+HfD36EJ/WiWXiGZqpLhYhNgYYJecYUD8eyuRROuakyjNhtw0mQ2
50ECWXfRroU3nsaJgI01cUsC0MpdDpvU43xnWek0lVdotf2dXfCE1YZb/F2dGrgPIgzkUqC9frrM
SK5R7z4OdC9GA/moYn32Im12C0PlYug9EwO0YznvpAWeeKcNg+DwPDi8KHysQeIhPwtlw1HapPqI
V6zbwQhJ+rcbGWCRO4h9rEdUxausGmUfLCn30axkFBeL9sF/Z8SMK77DRmv9YpFysPZ4N9piOYdf
CXd6k+H5v8lbNLZh6r9YPm87+yv0Sva9/Qm5ermhky+SinEI05eFi/NisH6HJ31lRva0htKMKJUz
natMk9bZfnyN6z2AeDDiWicdC+cwSaqgPHM662MTElHNcBBKhRatwqyI3TVa76Sj5EY7a5RbYK30
nTiPIxN299Mv6pK1FjTSdQpWNHNFYHVHJTph8JB+rWJQCRZ5g1bdlT40X3Jxzi+opWb/C2wdQN6P
aBUCIDjm6IsV8wTb8FWNUogedPTovOl5VczIMFhuNOWK2ai6AnNxd+gt9BtROa6TIfAtpNwkMszy
GwHCAVi/X5aHZ8+cLdqFUEsHJ3R+EEBZ83BpaaiqcaXc/S4uiF3qMZm6Zn4qNKb5n7n9cBTUg0fM
lVU+NPkqUTosW4xnZWQsWA8UUVqA1skfHqICRQ9W9ZyfEJ1Hwb5OlVlwLoNiMxlgA376R9J5Namt
BUH4F1EFAgS8ohxBiPxCwe6Scxa/3l/j2mtfe80SpHPmzPR093gGaTwqpEiJEZf2G0DIflgdTD9w
qnDWS/EpqlftU3RZNOzKpGSzCz6JtfUFYb/Gai1qBDtmfe7Tw3yG3Cov2sWIFxmdp5UBlR/z5+9k
8hrhjbq7wboigYJT+kkM/2SzoImQHBx8hB1RlRX6TiqJsbOeFOCY2mts+YCgyVvkUnJ3iRJZkTdp
CDGLvP5XScQauiaDYo1yqv73THJ8GHgc60Q5ZVYA2pDK2MuzNbjjnrDiS1foPwjfJKIYbokp701X
ie0seuV0daOmz6qOi/hB2rmyiKRundX1ojtSJf/f45JPOc5OYY9cEyZ3t012JFmbOLCTuUnLkytB
bWD5uT4GG5JOkb9hvAR3PuFPwA0rVzlpieT+xVQDLXvxMMVkRAJA3t3yZbtSxsRJ/hPi4LPqSUlL
+NS3ggfvgtHi/GKrBBUKAWWiGi1AAcbE+5bNRHp8mCXPaaAXgzjICm9zdfgmZV5vnZDvU1dg+k+Q
JYUlfnCjBqg4EJVkjYB6hteQ7qzEZlvlUk3UmYKunUgAIY2v24VXt6VCEw9RSCcSH08IewsQRPxD
yXnUAvrfQS+xpWVcLVSnsGhQRFGDb2kAikpOflHlq9CSfxUOM67KXQmVmIFN4kYHgagggEgRRLVy
y+bc1JVT4r3lyu2t80Cf48S8hYQvT7Vhk1zoQh70IKiKN0qle4lKcR27R/vdOfCGaG2hkWvk+xiU
0QPb4vHq2AlCIrvigusyyEtLlEtB+MCzbBHezJDFEAkwIY0KNMC70in4OWwYq7z1O4qIp0tQ86Wd
wpKAzgPdjy9zsY4DoXj28AWhXYmA+rVZId1Z4Lz6YqSUmhKbdJVifxg0SBXVlfwAOerlHyBywOlM
JL+7plMQIU8EcOENyQIvdrqbaj/QHRozU0DqDN2COhosfWmSn6YvIHAUeHnFGBpbb1pBkJJw2BSB
Wkq+M77E566Baa349QveIh4woqjeUPeuoke68z9f8ZaGu0ulccU9geo1K1HL7z3KY9V6LKHl0/sk
b+yp5kj1gQJa3fOgWJQX1F63TtN/e6cOGz+tJE+vRu14mRzDHS4qTXfwJvouDlvXjJrRfVCGrF2x
tuHRu0Ufgl7AbSHxBc4ILn49uEUHEKo9NZY1mMGMa4fl6I7/PQHkOijZGQFgudz/URNCEebcZgaH
NnMBvvYYMZEj33qn0RrG2IiVhCJn1nt8x36zA3ilB8c5XYj6hGstaWaru07kH/MARnqMWmwgjp0E
GGjwwc6LAKBAR5Bvt4ZN99E3SEQwjKH224Y1cLPr4MpFzI0RK5a4APB1HpynR7anBP7YWDrn5IDx
bySvsGNo+vApyEe3/L854kmXD4gfb2c3g5VzX/5gX0qvfb+kPU9TAIaIves3vHWKjUqM/Ux4nj+d
XbcSFrbh7tPZz3V4nV8vUBHsFRRUTromdA2uE68uyE8NlY0LGrYst8O07WFiAFjEuHeGoSzXznMA
AoP1ID9JuLhe2lYIyWmOp3wQUAYPxDYwScdmeC44d+z8JKhwakGPdoKc9UhBqSNk9YjBLZQ5SGze
n+QABkYqP9A8mBFpLS2n5BWw9Ym/GBYqf/tP2IEKguBM1oVXXGvwbpAxxNVRioelwgh6P+ZHNnr8
AlIIlR5pbheTB1mJzVN8EyYxT8RfQqCzjfUzIrH8YCN2ZPq1F3tpaPkMP5v1thkKh3Ylq3HIot6n
Y8MgUowY0p9niG8AZMbwh6YNH6Vb7t4ghJpU0h+vAZfTw3UA46MXtjHwc9vQQbCpwbHxjZ5G5K8V
auFsks537nyQk6I9glX3QIu45fGxLsgHlFiVXWi7M64iS6O3ZW8CSYTIsQdp5e8KVuTrnHsCuuzJ
InQMCmS5c05hADetJOw0lr7GyRj+wQZ0zgwfGIKTaNYjPgINcYtBdtfAJnswFnIBIGNCOwNQGPfH
GbK8NJkyg3UppcsOvVw52nRYAYqGWAb+7rFoacUaNyNEmkkTYW7MSErZkr0Hxx6TP35LsaLwvQKA
LaSZE2SiFxCShSYP0Ildu8jz3PpdQ1z45Yilm8M/twBJ+SqEyWJfs47LWTMxMhJzxkgWFuCinuRE
Zj1z0AEI8jGxaecjsf+2bZIHZeErO2s6YLfZblQJYH2kJ46DGfx2v/GrDH3vGShPQbLx0CKG/D9H
uCaYLrUCzHPoNILZ80u57Sz9nug6dMk/VWLTk286LdKinb1zd8QoZTvsIFbdm8m0RTzHxcL84kcQ
6EjCTrlm+RRIFfaDUndjA24r3aICRFPI2WT2CGZ9YfE+492ijLASmF8XRyF+vBwXpq9y4gx88g7L
vQcj5GK/TnJyzTfl9rCysqv9/dsrN+BijKmAjbrLmBFOvJIZmAjfjtZl1NjaFWJkiJuzHJRmTGpl
OwxCoEV7eLWHGSd9QPrOTSUocv8piAgETefdLTyTOebladkr+S9kcrqmSCb3YPgkRIJ0q92zR6Qw
e/rLrgI2b4Jr3jhv16S6/iu7TxrxhRP/yilf/T1TDDuHRTndLO4TWCr+sClo+AJPZZa+wDOBUYm1
u5xOBBw73wCb9QBQCd3gbk8HhTyBCOudFODsoTTyYOMRSGulam26imXEMCBCtNY0ccGIH5Y/NDjp
SBLoWTEr+eryvsl9d50X6SsVZHLmd9WDrNN9oISDHMxbfq2XOASowJ3ju11ekPjzdXTqw8PEsAuM
ouNnOmuHh24VAsSwbD+ClHxZ6dzeGoL8F5bc33fc7JDpGZOVX3VX0GXTi2Q/xbA2lKoRThPo2gyk
ChNDVB2c5OE6WAeHmjs+OTVc0GA1WcNKIHedX7uWnkbAquSH8GysDSToZI+YtaCR6q462z/S9m4p
rsH8frFbS+Qy5sBMwNtW7CnhvHWOwNtIfSOexaky4UhXPBP8AH7NKmvf/1gtO7tBX4olwirOSx6d
Kq4faeuvIsOVykOXG3X8pIy1GQLAPkTYJ5wyPIOwggC/hXB3Z97noQ8RbJ9+YMc+6f+44vePLjGm
q7RF6T2jEG6jRzNQL1C2At+QfisetjwMdN7z+tKEaAaxPQr3JwTq7SI/KTe4c9uf08ZfCQwje9zs
8DBZg/Q51oezn4XjG9jEcXxYGcObDw2NWMI8mBpcaPOLz8ScUkoMLgDEgEpHHRiEUMEFY0ScGNrv
wYHFYh063zIG013S6/VAm4PzvMZSYVEMhPTfwiEt0FrW3NuMpIX3te5jZv5j4jeF4yOqK7hmWlFQ
eiRUEmRjutSv7tZsh1XHJLmF2OpYrfDy+/bWbcojokuniLLLgpyj3QjeR4vCRqPAtvQ1wQu6t6hK
9gNqT1WxBaZegUvVMZHjHrutSaN7GZVi7OdzM9kMjSlLICDclaCTXMhwPy4z+PIrmTZRX2kTR/bb
wSenTijD8wOCiZPOV/xRi31PoFXIAnJgwqNEYmxQ0qL/BhWCKNYOsHkw/1iQhkkP9GOlCRO52ru8
WOw6xqhY7FfWOrtCDAU6+CuPtlktuv/dPWOxy2+U6G86f+vQ8JUhnZNzQU1Dk4lwOeut/0xi0APE
W4LmGaNpoBHQxoErBOy5h7d3AUQwiE1ifQEAw/4qwsOyjOCJtc9yD89wohLAc/47Hb3P+P2zGx4O
0PS2mnK1Je+RSLwZqaIGRqohRamGr/jOsU0Xf/geHrrNn40G05YSKKS40L3cSjh5YPJYxemkksFk
htZ7imfGsAL/toTC0ozM7/OJcNsg6s5GT0wC9Wuf1fx3wqc+HNv0SBdH9OnQNGnoede/FetDF0MZ
oqFG64CFsLjiMVgmLr5GgDe36BHu47urGR5QK6IWPnzZmxNzDucOP/T3eDZ9LA2vNjWnZgLDCJS8
c4MegAfEa+eXOhDmqAqqVnmJ2/tcPKdjgGaM5TpLKmP1yZrQ+lR/tDoY5cJarCW15NN5hbvlasgT
QtOkJXdblvAZYpzNLZwNXtkHEfVmPisgE4miyZlyRj5N8CeAw23v3Brt4XADT3apviuuUiJTVYF4
gXBgXBKsVSuh74bNqbpSd/Ppjnnj9Z/XcsxonjFMLCYvO1uI030zrC1P6bR/sQLcgBlfZAM4Wml+
cEPrFtSX96HB05NR39wy6kcGZZHWmYBBE5h59OA/MPOuy1X/Bc4GnwK+6yRNqexty9aYVcb3qDms
1X20rHM2SB06qtTI+zBMyafTgW9lCMMPI2zZ7WWImqEdzvHbWt6Xa7Ji1F0x3BkPUAcCbo45p5lX
vNiAOPwko88MmL43V5x+nLthxJAvQvfeBat+8bMePpFDlZa7yTu9TD7J3oEWzadZHazyGPiny8xJ
MLd0n+LpJ5QX0i2Zd6fKedcxO818Y7Rh//MRIe9uYB0WmP+94r2/9k/9R/AIivzZu3VgMKTH3qG7
91tAIY1wTREmHGaDfNW7Ts1Fc8NoPbJCUSNIEV2yMl89RhXt+mJzgVvjHpvqTzeOuDk7TuW2ke7H
QjBafWYfMARh0OhSsz0WdO0Xl9Hs4QqqoOZaJ7JTuC14BSLtlayWkNuMMELrUJ1MBjWqDXQ1ODZw
psK7WFJtMaUq8/1MEelg5zn1yqxH1qk4PmvwP96d5dNe9rPf30/3FJV7pvO/qc1bxvyaY13FI+MS
AEi4w9ZueRxX83dnWKLTe/KHNbDKFYfjuwNSMClTQnOfCZRknL8seIcjt2Gr2XsBfs2XoC8LfHz2
oF41cFahyer9XfGqy9ccSzT3vo11EIkhI5g0D/1tQ7kphrcWNEsNuh2TGdXt30wIDdnYkKUHQJLU
mYEOy+DFmYIDwrjJ+pgLOikPDSr3L41J9sJwDobVdvSLISR+2bLpuCLcVS+H8r1/tGGPUqUnWNlL
bdspTR5LZjFpLnIrh+tHd0lZioS9RjjmhBBhSmdXKxd6AEUrsceJumjJAm/sDQkM0476lwamVNvx
i0LIkY+QLLfhnWkOljYO1OCpbDggD3criJl8Mm+fBLaWGul98iBiHAo6vxpuBY1lL1rOxS/Dy1Kp
iQlF+ATVo9vhXZMnrQ7SjQwiwWTytpCLSD4S0Pr9OfrxaNJsIxOA9A/l/U1BhwRvA50Mt1ePf5qo
tsUqO41rP59lbayd2/rj0HWPtDFJbq7TJ3fdNmIVTuse1Vg2Wfc2fZysbjgYUes6AHz35UUigcKl
NuoWrtmpg/wKcB79/JBGTy5xmpb7gonp7t69C6oWF0WGuxq/8sZw8ElO9r33YvNV53fSRWGoSAdC
PF38yiCcH7q77gy5CTQf/vVDa4WKvurdxurNbICIKR/HtxaK9PPL1rTSWTuVpV2K5qM7n6cC/axw
gvWCQaX/is9QfiTheTopHyDl/xOnQgCDgtz0QJFLgONvhEczf8QFdCTVCLe9tT8fyIzqDl94fqWN
BQpbxKliGyyOss33qs53I5YCoYZlHHNphqv64rsn2wcSUOG29O8DY3EcqOhhYziyCgOxr4dOs4MZ
3uhiY+c4GqEIRN7OhF9Z9eF6xgfiX5yUq6Ib9nTm84NtjtQzYzsl5xUV0paC98qTbkNKXGZWUr3C
JakHtfRQ8yqk9b9H+AVsJ6FuYGfiy66Dwnt3K13of1iHwLZmVqZBq1Fz0cj5OPRz+CNpVO0UoYA2
CpygFBci3or7RZ0GF6uzAzuXecyKD1MJZz9HstQtDQa6WGV8CkXxxqZnJNuyZnvOcOAhiyedVFiR
616zQ27LqmbBkKvNz+0wQ/7a8gpXgAE/R+vLUVFfsgkzsLiAkyCUuXcPeNuqD+eEuvdfOQITclTk
7LqFvU/nJ7Jr2Q/Ugp84fZGhPJCtnZ0DdBaupw1bCF4aAS6ovmzOD2EnMaIM21k+e+WYltjfI2/9
CXmqOPPX794hvlPSgyP8Gb7KKIhknbNn8Lr+wLD59KBwCTOUR/KFMGwLtOYK+B+tnT2DbumBnhHn
r+kRTZnyiABy+uyd3FzocxlHzLqXpvApSLrxSEaBBe5QhhXDsbJyFZTFUBGza8YJcnK4mwCxWUSc
mjISgEAV49L/dJlh2h7C56JHVuE2w1z75C9iDsRDE47ECWIvUwQo1hMbznsJ6XonoQ4bDut2BJ0f
jLqhEeFg1OUr6cvTtSGV4G+U0IYnzKFIiJiEyJjRGnMexwx3xKJS+nrFXMYWUhj4ejSTx3pYJGKb
hLHsNWb2ys7iG7IxQJFPNtUMGcNo599ndtugrAHFwB0+PAuTzllYhBtV7o9wBWUJwBOtvC5FBHg8
Q+oiEz85w0/hoNp2lPs2LwsDH5+kpLCoN2R1BAf0zewr3k6UJTZamVdIkgSvvneR53Lz2iZ9An7u
bNLXwd7gHz/WpEEBxf9rcZOovIEADKguQp92L+SsTn3yil7U2ypidfYBQmAABO1kHXBauZfsTrFs
NTiKHLkty2YAVgWX9cObiBKIIS5j1RgO1oLUDziNXVDIfJoLODPyAG7KFAkRKHgJJ+RjF1IGgDJz
LbotHncV5Q6s5uE3bFB6KjKWJ6d7T22JGlWg10zXfzAN93+8SQry2gjvPCY3gSljNQcgqD1HNUlf
CW2HzSldZK9deP5Re0ElD9CQsrq1w4jgfDBIEdIRUq/tIGBaK5aVDLdD0C0KNHaxQIE38ZktwEfS
ywGn0Me5BeonpSiJQwzuREiqof6GP4LT0JCNflrbH65kvGs6ZxhcA+gwZ3ri9PfquCQ22yQ0Id49
Dp205Tf75HQhU6xnnzBdz+tePXzY63T0YT61AFUI+k59vhVS+WEo0pKu5zYS7CBrbOhYFnnp1cuJ
TZ+EQpBOZMqhGA7Kfqh67mAP1Pza4lHWdmxmVlPwwfZ3U+vp3Qjc4AC8kwMVfIVPRddwdITVCY+D
LAccDF8RBdzz3xbDKwIub92xNFtZFd4+VKm8hZWVHQCNgBDJw3zrnviOFbN2YMFlUBgGpUDc/Xyp
PpWIoDuoY76leMj8VN0S2wecbfvL2wIa6J68cE0WRi/hRKKltQpZ8d3ZwoNzMsQLCFt/MX2Iq4xF
NkJoFByenTc0lgYhQTkS6190ErmigOnYydGeso9mDitKFtqsSRbo+O4iaSN24Cil6oIUptPRPK3C
SkhyjrhDslnCyCYzyyKSLLVUEGPwwwiXPTMkwUrI3/TXqt0Md758MXo9jVdFjwO9nb4JPBac0F0k
+IwtScj+ZLaGjqazQGk6v/YvPU2dgMVUhMkTkSlu/prJdB5TtTahTVUgfPnrldPgTh0iI9nj+5Js
6VrStWF/cyr6eoxdZXgD6plDe/VwXxkaEpC/8jGs05C+Qmz0Nos3GBf9whfX7gKOuZARGdLNVful
jLaF/Jq9Tk7rFv41uXt3FjbgJ/E61+C+eGJZOQ1FiuUM6bc1iLF0iLtaCjuMwy4cWnQuDsBPHMD2
lAGvJOvMbB8Avvb2XspyEjk2e/iU6NC7flVycgZT2K/oUxOB9n9yMBO+qJETBb2uImz54zfcH432
I/wSxm2anTm+iKf2wsU0D5dKTBHkloO+hLKNMM4YKPXVMMBp/e9/tZtTI2sOxk1+vtoeZkv2PWQ8
YCHuhrqAdXqSmP3zoxtsV+3xkDy/HvwOE/uMrRg1J/xew3FZQMMm0jno50jc8H30mWi7fGX4s3D/
ScMhACdj9E4Qf7dtyNQvBDddM63+8gfWL5jpZwJ2HNd/6/3mDelM+3Nul3v8duAO9CNoxo8wor6a
OeTJ2P73S2W3CmHnQ0gE5is9fKNX65Vipqc9neFta/GsxMtaevOLtWsa/gU4sNyG2PHeOl8e663i
0FYmgsJW9Fq8EInhO66U/BMgU7ynMTLI1deCLcDRbdyoX66JEZ3xoN4chaiyuZ2yz6T1In/lgBqj
ZrSiLR89gjWkoxdaY+rMe4EA+5PVIAX2gmmLW7WZwivE1+knJrrugtLZeiMOhtRPu4Y8j/hJzg10
viKXIZYSjFeAljOnADQC+RIt8ta5JkQeALcji5DxwRBDbOsF0u9cQ5WypnsiO8Hbjz6AmDDqBfNJ
rfmARh9AHS4CYPkbiPc1njBf+u9Xu0o7n3ZhmQ5y/0O4OLLhGN3F90GTj/Tp8NOnj8d4BepNAc7V
Xx775Uq/YB9+H17lnhZ4K0LQEuP3FZW6Jzj/cD/oLx5ptpTgFwBlIaG6iDNKp7HZW7kC6tBpqBcw
0huuJBxOef1hP9/tfSv+7BCv07F3roPy4vr3JJPYOdc3l/9O+C8tX8Ezu3CtyKnpeN3bFaqwEszk
VyQ2D3j9EdxQDLEtCgHaIhTu4Ha8AXDcY5t+D6kyN9Lln90zSZw5unq0ejTAQoMsBnuoupSudE/P
f7vONuQj+Q/S2pOl/G893YniOiUJHinhP+Qruh4wi96JqFJl31gUkYrdLUIBaR+4i5zMdRNgjZ9k
9tHdo9Cq/DUX6peIBPJMXuAtBmDvz733gdIRNuaPX1gV1EYhjV/Obl4fFi79lBX6I+Trj36DuggB
+iOITXcH2euDg8ehL486RCnKrI/URNveKTCxJ8SVrL489StLXDEmZbf50/Lezimo/WBtsJ0fgjXA
McOZBFIfApASLPQ5u+MSwzoaDFLBN7TmXBv2G3aL+6x4YlYxVZ1+nG7yjuYOGCL5fGHTtANwqXuz
/H1gnhhlFlXnwIAR8gqUsZ97hnudt7x17xYDDj0wuoehh5yfyW2mbUKavfoIn5oIqkZik1wC4Cvo
zy/7FtMypMJEviFbd9PnxkX5MuPMvDgYDDd7LIKtxTDtWTv3q20fuJ0aKU3XqWhjCAJoV2drr2Hr
riApWEakYer/YwuM9ELB3liIcEMzK8fUkhbC9/4y7+SZPb0rXbFTvjx09lmehw4+9hiQ0miDlq2k
fuf69NdxiY8AyLA8f1pefB2+7EF6sMWe5NKICrjr8CaGhMcvvV1pP/CNR/4AO+mk1cFbS7c+LBQB
44wzx4TjFOBgRAWoHGONPBzpGS/95ZyxKFRTFKzLAzUSBSON0go1vRhVT/LLPY8rbvjrG3aNFCll
toFFGQvIxIchFE0hFHGVQGNtsh9KSutAI5yAQ1e2TjX8cbAsPgLDaYbLLniHNflsgFO3eQAQZl+l
lJNS1BzbeKAgv2N1aWWo4IUqS41IYHdzUrQKRKJtT+nlh0JYvwOsP7paFeIX3VUb+diZUUPTwWUX
vBjlRSgYfAZvj0W0GgNUQCOIT/al24Ssfu2p2/JmmSElxM1AkHSdSnL0sstjLBXsycqagE3vArMF
eP3iwdwxgfnPhK3n3RPO7+xhfLuWYP6lTHtH0OYlv7Eh9zs6lXDZubiNEyDb3YOwgaUDHy6AQKbL
GLH6CXhqa1K5JfTqSOBq6SXiDGw6jA0WFUasFAxIwZBvUKAfzixj9AYamZtT8sGhwNCt608JJcBm
QWsEes3PDHEuWC/zqF/fISgfVz7IT6aoU4q/EXc1sECrpWZ6iwqSCnKF7KA25HI/oKpUnVK3vw0N
BiSUCcch3lU0/oUAWaGWtfp/lDWE0L1DyoFKx+bs17Dww3wIaCDpC4Alnp9EKlonFwf9Je3q4Yf2
NNybBAFGYKQ0PSlUaGQ//OrEPJCtwvEiWmkN0Q5miYh4SQ+Zl2Nnhf5vXVi4X+1c+f3qzrB9og/6
CrFUdWRaClUqbLS3fVVRTO1mJHfzyl93qYlyES13//mEIT7zqqgNPQaaMdRUDxKlR78vSFunpnc2
KLZgXlF3SrjdoBYVLb1mTTWO65A+hv/Hj7fk0oSonOnomvpdx7cCcEZdyZUvC0YSqleyWEgvzejU
dEHNhnPpHvpSZxUZmEprTjg1Eq5nN9JeTbIsYAtJib7xyWyRElAEi06/S5ukSTj28KuC6lpa7TMg
Nhm0ZO+zpCRjZxk9N7jth3SDPFy2yxqSLvTyMqy4M6b4ICY8oj8sIPjDg0LByAsyEE0FaGONAhzK
1LIMnOjKsaVqa6D1O56FHQIsNCu4TYaoVbx+jLgbLj/CSgfC1ZNSG5iTjF9v8s28co1v54rw8zUk
5UaIRDyYeRWu8pvR7N9xi5hZUJXzj/wQo6X7m/Qc4KvO8EC6yvDE/rOuRIajjrVOjP782qM/vCnC
eyYcPIZTymXmdH8vkgwF8A10GEb3pm5pelUk/lwqjVFixug+kLHBEcKs9hD+F9hIfDlcMLtC9AVj
Gc8iQB3S5xlLMVnQBqOdOHlYxtcug2oDzZpulbwz5SzWcp6YNfVRyatq3/eLJcK1uSTvWgw3lgxM
MN081VHbPoJ6EddMqvYbJoWMmJvinYven9XontA0YMnHR2mGX6zlrHG1tRBNLYsJ7zbpvPdu686C
eg0qaAwarKa638J1b23VBg3/gQmdnpuLU+IPi4ZG2LXffUbXOWgDuPwoJobQC2mJJ9s+8NywWOLB
MP9gzFC2HsRhpPkF0/sYAYe3MTOgWKlK/jVjvf/f3pVhRHz0pl3t3ZmgdoDDAwOJ89TSlIA654t9
yTRp7sabanC7zLlA7qq7nXyAAJxVxHx6fC6lWsCysLrSgIo3S6syejMlpLFqn5k4IF/HygJ0g0ce
eQcMp2giGGckVSRzxZPFfGMsS8nneBrs420G6manwdZWraINcuVan/ulh/XEKC1ojFH3IyB5c5Bp
kfBZh1QcUWf68C5eH20jRuUbB0T/6dLVn0I2qFL6buU2wmpk4FHh4FhA4+Djop1xaH3WvCqoF/eY
tlojv5CeeUfxHTc4ONMWpglQwGf8dBgSLMNNSY9qhMB6wzPAZ5wt87rsO+bi7ouqrNlCVoJ/ALNC
L7iyd4rebI5dM3pTpiMej9Z12/78vrv3CfhqlSroFBH1CINk6Nbsj7EFaM22EA1tClicRojc+ip6
z0mNCxvsRmWMii2IDkxh9N64XoJCjG6NtokqCu2veDybRbm3rcEpqqNeu1AZUV+d6AQf6CSUYqMn
SZwed4qeW6fWWycIfvuP9maBxI/p0w2YoF34nQuqAphJgxt9rMoEyR2lYCm+YZfAv7+ZR5o2e2Z6
Waia+P1qckWdBRVGVUcriDqRw4fekDj4SO0gGOr5PpMb+BU122UEbLZFkI5fiQ5EiZFmnkJL9Ru8
jfAYrHpypGDrCA87B7e5ArZibB1ggcMA7hAx8jaswEohdj65A7RgcTNR2OSa0PQ1vCojSXPE2lS0
zaSR06wlbaUvDguEkDWGdztDO0I9u48N3K4xBXCvri58CSrpg4ntQIGIouENv/gRMPj/vuMX5MUz
Nn9oJEVvKFudYyzv7/OYDtmkCYLO2W1kY5njyL5DvaMzjNorCIgJGVUt3VUv2aQbzFZqHhNJOGUd
4Nkjc0suzgVwR0t2TUu50ikDCBxjgQKz6TaodO4/TCHoXJbbAN/EVXrAV4N4xwjOIW4a2duNEDFx
t7nkwFF0nPUXEXu3gRGqOa7SHiTBK/cYaAtBt8pnQW9FUkF74BmbIWYBwyJjDUL45cKhH+boXwcC
iYwepq7BOi5Fr7BEPz951MkBrlwsUYO1SkT/fYTVTqPSbq1ABPCy+H7CB5WuA2kKGJtqX1mHVZ1A
soka/IKB94pmqSCRUtem8sS9fQD6+tUn0igkm1rm8Oiy/9ri/71Rajs9i3TpJB+/S3ne7umUwfvh
WxuyerhKQjTL0Ze2pWyo+s2IWANUxyLFoX6Hds6ziOUjDQDoGu0NqgIMjciYoKhOAXC24VNU2hsl
IzNkUREUJLSmm4vXSpNJ9cyW9OluzcVgUUqMaMHZ9A9BTJ+Mg1pTw5Z3hwF+fdU5sCFtoMalSV9l
M+QmiC3MCqgjDAHm+T35LWyJaCrzkSwRwuHA98Vn0vb6FtQWtQ7Kz4NL+96h3DpQLtypP65WEWA7
QGk1aw9S1XftybYNig2lhatAmY2gX3kr+XxiIGF42aTeZXzFKrRsUviHYrvC2CXdVgFyJllTdmhE
dB75LtUI0+mw0TZ/UuEgy1+2AqJZt2vaYMEh7Qvx37JlOIBLYRd8MTitA5QMYjusQucpqEDucEa7
ZXvfay1nY7p747cDGeoIdtwA5j0EVY/ZOOMG00JFUIBjgKigd4AGHR2z2ui6Uy/x/sfcHWs3Ed3T
8Jn40Ajng8Hj940KIT2b7fng1qFUBoJAVbrJS2DjA0q/EkopcjPuX82vjZDiWtBt0IxRuoEBiPr5
QAhAzi43KHWSoYM/YX/j1hQAYzVIIskMK4Qs2hYKKwQ7knBM8Kug8GuvjMvVliQY7I5YGpi9/3Sl
alevf1vA0UMH3upuDXeVt4C28BLttjj+3NKLBPqFi8sAfIfv4SZEX7Wz3sDJ4GOo1mLIL2VyxcN3
uwWvcodN5xHlGaU4Rz7lHZmf16ZchpMTV0IVh+UfxrfhgHH+PkncSO6k+e24J+9anIRlZIqxPd75
ktFzUzzMNO/tnhlsmD7/J+EQ4784qnpXDnR8NWXk3v0bNRDb10Mp7Z+SQfEgbHBtmr4zlyd4Q3LG
MjN7cvQk7+i+2GDEEK7d3l+XdmB39HewDkmFnKBz7lzebQbt5Mz9ozVrfRaIkBhw2wAzfiQMs82w
ZWQ20y4kXTq6F6866l87p2ljoUSjxIVcyPJ4F5pNpxjUFzjwlhb9S4Kh8cFhpKJ/g8FNonGY3pK3
gXrzgKH1YVr83YHQSFbpzzDOphLBmuROkm6U27UJnp/Bg6JuVMKepNFj3iwkZFw1MezpNdILt8ni
apQ7xS/qL7junvwwW3Pjl6not8nMbSSjHwxiPBhLbq/tjAZUkTnaa0aS1DPwjU2hqQC4RBY/Zt6E
I2Iz0pPfIWjD2HAfJ8kRHaeZN7I9bQ+ZrMNvH0GekVKnlEiSPWf0Cc129v5EPZh4Uv7ZE2NMHlBZ
rn5fwIn7YTxxvtuVfitjBTGODIuf89U9Fm1WAV50D0ph5zDGtQ93POE9vFYd60SwmDHTP5MC8iog
j9nhDSCDLGxe6s49h3Q+aXlxjAaOqVhAG3Rv8mbeSir0zvHUlJkz2NC+nbaWUom+UAh3H30AEkWM
nUu8rCRHZzfeRmtoT3ZOmU9E+rbW8/wbqghnVsqKX/3Cm+0imYSkeyNinCZvBnHCzVnD2ynDTUCm
XqO338Jtv7SUc39IHxkipBtek3VGOe5SvV89a74ML5N7CoIrHiVeCtE6Wvv60ymnjvbMSNFNqsDB
fDKZIyRLsSEFA5hvug2vakFGJ7rRQbpKWzk3uAPjEnS4ba/sooYdv62RA0OwoOPNpZtiU9VjqM6N
yqJOkRHXpxCcmp1mp4YhiqCHSlJ1gDLoIMOxeEpbe04ZH7Drsw3Qawy77KW4OzrEP6uAOVD26Dos
c2gAsOyh3je5xky2gEvvVcI3wyK8T4iNYEDDzBlNYlxM+4f+rMNfd30n/tHNc1sZvo/UmbzdkYdO
oEKMHSl8MFOHpobpi+8wgOjgqQG4m4SD67TIB3dOiRkWvV7Kv3Ep/+ho0FmxjFhoM7Rj5oFzvlW9
hytJguOVg/jq4Mj6FSGYP/T1QmFVIEOCuZ04NCP8s4evYADXHddOecXFsEtSZjbCzEjvGKY7x5Cz
bIAUw/dhh+cgasBcl8BJ/e/M0wZ8oPE2AJ2ggY3nPYlAEUFshTLZZAsTjNCtDVDJtEMQ3LBBSJS5
qTuo8a7DR9eMqsgBSMKdxl+dyo7TMOQ9QkYAfxN9H6xL3CrhYaf8ib/MASZk1Xnk6wjKxRWRMmJP
if0O/XkVwP+eppO3A5YFq6ydEouZAzFsSAmiD1dHCfCz7YGc2SVKuOzJDuRiFe0RdzB+cSryUsvt
8B1+MoI6QqgU3NNu9XaMXPM0t4N2DoU7Vs4nzUOQdTI+kT/lCS68BPI/DcHme0hGCOHdhtVr2rOg
27JWHubEPajHXbQnbYQfjN5rwZ2hUf7tTSANebNwJif4m0zDYC/yOUGPlMlUHAUug84Sm6YGGufl
jLujVAE7tfymG5IpQK1FH2I6PiyIvCkZxRkGinjmIGE57iAkbKQU1ALVrjKPhw/B+Ap3L0c5A+Mm
8EMmT085n+2MvFJeIr/i/JeAjWx/SarIMbwaigV5JgNeDSXu341+f6EIgLjXZvaTlAdiiwe2/0y4
zyDoNOJueZPlrLat7DPW7T3ZMdrGk812Z/OBhhbBroqHrL2/uzV6tEfbhBt4tB8wUcnr+9Jtf9Dc
XNP3sMZP1qQbYuMrUTr8Qt3q3+ALY5TRv2J+C7KJnQrgIsGSQN6s9lbBy30Bk94x1DW8M+G6lEh+
UxtjPTRsMAiKjGjb07iReFTNbmSDrAUZfJesvwOG+UGvmiIUSpu/Jm4S+EuPhGtKPYMJdRf9jkLZ
/9iIvouG1TlsumWkCzXGmVzce3ZyK3UbbvEWUxY+pndtxg/oR63uY9GAQIxLR0VmLiIyQqvlGoHh
0qG4D5qj/ArwOuObJNgdBC8SZgofFFL+5RSmgHt2bvp0mrLNT82n3U1MIJ8EWMa4kj4WTXdnQD+s
X7afiEkBr+HYXGBVmu6t/0y3+JnZqwkS9a3/CJpuqs3/CoxnGyvc5xzq/COuEwF/GI6HGzC3zIjn
81u86epjF/HsZ2+2q0a4Zk/NfuDuwKIizpQ81KscgZcY5plMfA8wwci0v5bCl3h+JC1e+1u/ws1C
1g/LyuFshJvtC0PXXcVtV7D5M6PLy1r3y/B0W/ZvhEITVWSb+v9sR62cphd42xQ0wbqlt7Tq4tHn
LEp8j76jU3er9vQx3/TWXakWzexu2+aUtvWQYXHGtBKcVDSd8LNjWoCVofAmD2ShK4kUw5avIX5k
TgIvRa9UYUYY1Mb1rzQRDcplOTw0bFCf4ZElmG5AHCn9vJVfZpvH9R9s0UQZBrmAWbNj+2g6FRkM
BJehOGAfQK3aksHfnQKEagopx6nN65ic2ZoeAPbiLKbQUb6IqDr70kWS9kDoKJLZHxLU9BaWnnRi
z/AdekbvEtFiRQM1asgl6LCoByW3nAIbo95t9hgDJji4oYpP06SC9+RCwYxhBonznalcd7fo7UiH
QAvsiG7Io/3Jq/0LXgOcNctCo6v4CBg0wKScYxogR9t/LJ3XlqLaFoafyDHM4ZYcRYKK3DgMJWJG
FMPT72/a+/QZvauqLcTFCjP8gc9Cn5om5AvCfJs6YblqAyqAS4LnXlvtXakzZiMqAVLJhHsquo7o
iBL3oyn5aIGSqPl94J+CzHR7vOPdaG2ppaAhW1pH2COoDklDCdECq7pqfVzP13cgNDc0vdoAswFM
PBS+QPKpwaemtNdFwUgIX/2rhlrWoPW/6tGVaJ+ldFVPf7stol2w3xELNsB/rw+lcpmSEZyOOr3k
PAbVt2hMTlO0cU5wGF/Kvc+yQ2GsOf/UBgvQ2UPzufmftWQHDfU132ePrtLEzeePl/LlF4zKUVsW
xulNuUI7hAKSPzY0wa7RcpXOhLnbqQ6tI7SGHf7XXgOtb5PhncJDRuMY6yyygDf22PY3VztAff7o
BvH/Kj44Dd6ENLD39yX0i1vTacOBeq6OqE6ap7bN0f0AU2W8EQVA8W7Xc8ZdY4ybZGkXk5rTX0h/
5h+8RnHwG/hfZ78i+vUBqdmyp+nWifxxGalQxjbYmE5wEvI8Goy6x9nVtitjRPD9t3k4tTL5S7Bg
x1h8qQ3tA2awSifC0kSU+dlGcQgDJWr3CC9todmwJQja+2CND1E+aYRfJBs5FkUbQWiPHrESSpEg
V7/OE8lracfDRInIPVc9aP17S2Jtgl3rCljGWrolUeVgBREKgMcSlCcIbQShmhz36860zr5/b/NI
17ZgyutPu40UNnIJEtRKx5KWSHZiGyoXiK0c7Uu0euvEA0+ti43DBi15Do7bjJanUzsPNjZixmZK
3Hm2rwkxHI2tkeTgT/vE3iiNVZHOvyCv25WX0B9lQ72tHtQiMMNzbuPOjF5PrR+iLhnkV+8aj1Vn
dq3VkyXIqB69ShLW+P2GX3yn1f8A+guEAO6JcghPzugKmvM93esk3irBz0lH4YpZ0Zku3RpKUnBm
LNrumRgTGYPzgsNHMnL3QZtUznIObImsyqDz5mCqODYEEzCa1EhanQkKqEs83VBw69I8u5jHQCiX
wqhEXmzNIoTDshMqEhKgLqDWSKo7uxMYZbko75Xwd/YMntwGChWApAV9u8/Q3KMtBwGSs3x2p+kI
lpdgvaSzRdZrUu2ogZ7htA784otoFl1LHvBl1XEKMqAVAS0vOE7kEPlydhFDj5HgpZWYJx2HNAs0
3TEpaaKeOTVEaKOi482D6SGEI1jkDiDVC4nL2WhBWwYLwkkL2J8WXeOivugu0yU3kEm7d4k6pfbV
YZsaU8WiBKUhdcq+Ca1M8qXnGuWs6RNa9486OnlBgGrPuYgySAbeEHzZDqBCOXmPm16+QDxiSPGc
BFltpxemEcGd/qVVQ3R6EF6m/4SKh61ZDHEtN55sHjBHc43do4D8PYAAIMUnetNNhekqqvbNWqnQ
oCcCJzBCmh4FX9p5+OYN1RoEhWSEuU13lQeszT0qPuPKJvYG+lqAcYB9pXUWaJdI6RNC5IuJUhiP
aUVvN2bVkF1IJN6nqK91ducejAWLK3+6fPYajwUSyctqhNz3BlBNdzPs6iiyeqOz3t7gB9DfnPEZ
O5OkoOvTTPNaaX30x66PLvbdRoaEoKzS+0GekFaBIkvrHZlwR+ANLw39N28Y0xMORujsvrRlTFZ+
23VIquqz/kkLHLlkDzlihgv1AneH8DI7EaaLjvxJue8wvLDwUPBl6uxX4s/zYBr0sOf7mo0potZH
yimkjqDSu/HZG5DRLg0mFhKxmFxPSL8mG0xW/Lt+sfD2yTpS8eLq7WQwpbJiD/zmdsBOVmrsBVzl
ND560AUw7S5UT4pkYhN49p7p0urGlSHY/KUHVYZ7mhXe09gMdHze1IJhYuLOe1gcbrA29KI3jqpC
MO+jrSJuM3Mcfq3cvLhdCF1DrYeJShtzDYT6dW81p7WDdZy29A74cPCipdXnm4GO/w39rKillWr7
wKJqL7qLFpFR1F10oiZlozFsYr2vgb2+n5WOj6TMZd6KWlHX7hfYeSCqpG46aCQD8hhuc/8G8uyG
Zckw6YzbC658ZVs/m1GfAevp+3Vf45fHza0wdfdrsYq8W3+wynEVFFOUbiJlG/fZUWoAf+ZzsWwa
+Kasfz86AOq78dP7AIsVMiWR4kI4mIjTqimGRYVOlF2YrbE4m0QYyNzcgo86TO5W4aNOPMbBUL9b
zYWI5xf+H+dQgW9el+8L/yEWQ6NIDh+6UAYOvyJ0i3PSWEz9LmtcZvaV+qHAZN3dVwtBsCFOlHcX
kPro5z2FR2MuYmKPtSjjdsGqTzDC+1kClbjaI0jHpXvA7lwkkWnpySFn0yaziow/DrIZmCAiKoaF
FT3cnO6zkRiH4BkWFjK+a/yhvXJMe3pMKZMYEjGMvToyBG1MGS4mu2RuYwvWVcvoX4OlUp4h3T0a
gJgaOeL5dqKD10ejud4KnhMPdt79FF+n0k0ufap2wS3urc/6wO1gQEV7UX9bS7sD9g6RdasDHEbD
EN4coWaNDEJpitHb0l7ix9SZ5yjyYSJNl/zocnX6sqKtIbJxwkmgAtvxvjaARjroaMd99FNXiMHL
OzHq0V33DAnE+9KPVenI+4yCVv3c2USbg8493/BZ4Xxr14gL0B6lDb+iVY0FCwBwMrnV90nv/UQL
BBblrhg3dyJwzytpAH81CekxAqEJS8GQQcjeWvDx5WrS0xXjvr32h5QKAiYNup3iqlphyNajilmq
JzAkagujzRYfqqufLQwaabOKtdtBY7aQ0ftflwyendDOwz273h/+QOs8xCwu13EkW9OSpUQJbhYg
wdvd8/ulyTAxC/4Z5/GQRDY8x1JInMuYFTy1BnKsZDJIJ8u0FCeoEhlxrLKxlzzq+1REC5/TJz+j
vOC03A4bNvrU8ijE6I+Xo1kniEUso8T97G3J51tOGE6Ev0kvaMPZtmmjLh3IS5gUfbVQWEVgMiUK
Q0Lx7474830tJYscU0kpXgxxX6rn1Ce04WI0xgQwYjbgIkXrmGq0Hh0MuM/SKI/wDGNPiZKratv8
A8WPffx3NVll4id4VqOvvFkE1oFHQMZcqpG8L+ZOJsZtDG6uHHFhI5WmbCKfy5dnBUBYJ8F29zjf
AUpuKay3gwYQGenG5KzSnTbY7sQnLxGnPfG4gk6J2xRPjzfE34+WeKlilMiNXTTk80g7svWS7EtE
fm7I6n/0PvbiwE60pdPWWwn2vlpugQbYq8CbC+Ai8pP9AgKueUsGKaiGJ6AOSvra2xMgRW7RnvYz
NOmxGQDg2QSVIiyyoAvCA6JDNpwN2GSYBkwk0TuXqSBtd3Gh4+xX14G06jGGhpsmXX8RTaSUpNy3
0CD402Udl07QXrF6xNYwYFa+MJK2WtpaUCoZCoLry2RdRTgajHO3whe74vffPOyREdD03kJr8ABd
q7XNauC9UlmntNJBnmQtcCZ9tU6AmIDdWdH5dz/cc19NxMrvZR5/BoYnthd82BmVRLwkLxo1fuEY
AKzhBvfqI+Zrbu7JlvQFBATy/Odk8AwZRT6NY4DieNvNlWBJztbLfKKuoH6HSpN1Cn3WrJDvVveb
Mx56GlrijXV72p3ejKdsWbFsd30kFAFyQNRrufQcrg4/Ik7xuTMmj0ygysflvqCVwG5HWZw7X7Nl
sQyfZoLDGapF3DobF1OG+pt0Xu4W50eJ3tqd6BK74FSigY7f44SvKINFnaimk4JvIHsctgKTXnSj
eCcugRzWSyPnfEd5UDus5UDEFFc9zS98jW8xwjF398sR2VBO64fVIxSXlcaRYlX4ycIJGf/dOT8a
6glmxTwniQTXbHPqkBBxIE7RmWHddZTWTV+Ca7eBaQDPZrmMxo85rY+llrOFErVwhLMya5cDkoKJ
cWYV9bDYzYGdNtQWSg/8DWxbqcgwtftQef11OA5uwSOu9yg+KkFf7cF5/+27A+tsPaP2qozKCgDS
IxmlIveA6V9PyDxhDWMHVWrRmXqqPxYtuDlrNquNEy11aiYlPNVSf8FJCE/AecRapQ2vGiXmFHlp
DDgQk/C6e7J74e8IlWU5Fu6EEBM+amsEYxoOd7hPQM5hRUNhAzyPc+yxkzd18mvANqW0nOYXLAV7
tPc6gLJudqksZ4eUiVPCFf1q54pViXcoS7fDiYCnhd1h8V/EP5NdU/Q9R1FBbe5t5Q4Gi2w37EVi
u1noPfA7PQ8ZMLuw3l31vj0s2vptwWELPwPb9idCro9CGbJvmMUVIkf/rL8+P5zgfXO13gT08EE1
ntfroPUJOJgY5jIZ3thj7y7dNAKuyQ15Aayea2u5WE7OfzjvVb5YLbZID8EBCR8JqxN2McBjUvPY
M3RI+JqC4ZMKiUDMOmwqbB5ysp+R4VaDdQOJGV3kXTmZHVsEdKlzddX1I8AQgBVyVu/rQSRW3U17
/yC8GZF79z2Yds1g09Ve6CDi2tSJ2vYTwC69S4JbwttAotIKQP5ZmTRtdIIwiYSYR/gKO5y/FDy7
YBTSO1pSckVDgeIPYTA/p7I4dI9UT4bRR0EsW9DdAuNGL+BALbnr4oILG9GMiwAEa1gFYM6Ba6q3
aEXzBkgzzleAUuldw0lES3M+P9ttYvQXnjWAnVcdddVAc6Oiie4gNI+iD9w9JdTch5ZuRUF/S5PW
2m6hS41IY3fTOxUQqXdWtnBYBXvNHYIeBKh848Y/2ouqZVODc4QGAgzVCvvpEc0UWK7Ub8Wm9NcA
KUQxT5r2l6inrm7UCqCXVDRwJKtkTwBGTGMO/meDJl1hcyUKrBbzAu4PmATBW3eNPr5p0pbtmR0T
n+nwE7TMN8ksjQjoWDrQYyRfkLPn4oubSpZOW2aqc9v6dAiydSyUd6iLFzWmVNo12sbjolcURmci
oFWQBFJV23zEia69qSnKePQlR7QhP2nDfzsv2LPPjSREXyJ2ovNJGyXRMfGzOdDF0lbi57v1cMXx
mpIMXlJUfu56a6DmXk63GgsRJToipxthO+luDneFItCSaQ+JcAPH2ZubS22ygbhrYuDIrHk7zU0L
7pgUbSj96yXyDLy4H9x2GABSgqaP6pGKL/gF6FkWFPkz0+LiIPEEz+rmAk/Xya8U4vmoMftG8EMf
jB88YD2fwBlmA691R3igPMbR0aS21gWMYvcwH4SDS+MSPNN2B3WTNhb9P4StBOytqsigCF4YpUcp
RuQ/14Cwk8C2RLSJCoTqInUPFkX8pSWpVy0gGtshP24CfZJAN3VBTtGABX0jsk7yTBpQRVuU3+IY
TURqw7VBwVTWMge2n85ErUiK9DAq4hAs0SBwZ2GMIGpLpXojhXvUhEBroGvUB4icZlQxg9poAmSA
KS9qq24Odgspxx1VCMGayDc0fCjtFqi5ijbiQASvMCzY/yG4IZpE1rtBgXywEHHey6/Gy61CZ2r0
+C1RgajmvQV1zhxbHrWCcmAgZGsvx9R9EIBEGW8B+EGAN3taC6MJwPwpdU9pWeSi/VEYH6QDWOQx
XIv4M4f6LkAcxjYEArIPb4IEEX7KVUMWYtL1io2Q+9AfilBx49Gj60C/d5nK17R0KIPRxo3DLQpe
EDSAs2AAQWtRn+sxq6m0KLU2tEd2ii4smaYyXFO8utOLpDWIoD0PUr358DjYbAoII4L2p98IsUkg
+VR7HPGRPyhU9mg4OeOf7lgTuD9McoocDeEoWouB8xivbuMmQBghTkunibnmoRmcLl7SP+SGRENT
eol08intU126KYvRBxtCAO0Q+bzb7MBmsB+fbZG2e6GzJVTxq5cnpPNOP6YXXKvk+vSQyGZzxRyM
aeKS5pojndBjw2okkAZxofxRAzjDODRN0tlfHMyx76ORTrBOQC2/dfQjkt3oaNKcMrsayzMqVL6x
HwQ8aApQx6BGO4UJQRuH0qRw0dyUI4X/IIglDIMittBcU+Mp5Cpk5WLafCGFwJohlOrgP902iKrs
4dJ0BZ4Byj5moDpqPdMdlYYvjGQRRdhRs1dcZtkHAwHa1Wo84qk0aWDvEAsDlo/8sIZk2BNdfBXZ
CDzpTlPmDq1B1lh8ys5G1x3Ov7SD+7QxhXYDo+BB3ylynpw3LQq2tOtMBnx8wV6i5UA6/Sej2wpf
LWX+2L1VRPUI9oSdSiVpT69J2kkwZnGG5D90rXheK3nAlCBpdZ01FbNIuTZlMdQEwin7/8t2+Ig0
8uDOLJzuHLkpMXRxt7MZgD1le6Wtumu76Blx0tASlWJqx7bih/nDVsIOhaLHFsFHk75tm6NDKr7S
/lp4K1F1oJZiDhyRz+sx8YX+OveYPYsWOt21zuEicg1wOngZE48Kp/kH8weAzlJjD6SjJkq4FgBI
SoFMXQeaquXQxEaFAGFAjb6YFjsih4diBB1EYXagDMEjk3KoM4X/Ic+To2/sjQWqBB5limoLW4MO
zAQOwuqaiHGrQFyEPHJRFDAlkDho6kA2GplczeSoE/bLinJuTF9eqCOOPOHf8w01FbzTk79zhcuw
4BwHmAf4PAZc2VGwVlm0MTvizRdrF1p6FncHl02byrbrjEABIOGlqkUCRQQJlQFaYKGKi4JKd64H
UX2gzNgZmE4iaSqOPGByFbpU7N8VuyaVW2ql6E3Tw2Z6gQhELQzJTB4XIGoWOAcq7HjZxHdOT30S
LAiEDkyeZc3Y9fUm29uOcIIq7k6CMXZxF7eUlHfnDwjvFzGn/zUI4AQF/0vPBI72NYKGYtCTlG9E
VB+5Eq1aYcyIIpBH6QJALKeARHhEemzGKhDWvi6qNMDSUFTn/GE3byBbuEU2VEPFJcKzBuGvAwdF
f/ykfwXx9KBwLLHatlKP36NLLf4sMy7csJiuyIfRUATgKehXPKdcwf1yNFjQXiwafmgF6l3OmckQ
WBxDixXHYLH/A/Gpw2iugBqYywjCVYC0+0uhkXaYAhYuxURiZA85f9YDIPAtnROAmK9CmrQxeVZw
E+lkfUTw7p804TIC2kjQTacfa0EfyIgh0B9q7P4NAgaCDc21wENpscHUQahh7/BFc73XOdEPnCKH
sMnChBtOM+w71GlmwJUxXnfzzSL3T5lobRwPxsU5hRdggQanjlCwhGp1JzKl/H6CG3gHRkR7xGii
maZXQX9e+2eD/kmetq3qwazHw5hGM3uAcLWGQCppm1/0VwwM6uuXOOvQVCrSk3XSYfcRY2hL6gUU
x2d7wCcU9itq/NjYJ212lpYO7e9J74H+/95t6VfDmY7bhD3HiWhlNrUhhT5nsKOlDTQQNAIh9Nnr
hYehSl37aZQE4oIiapmiFnNlz3sQEiM2gpbMFfIWHbAOEfePeW/2THobZmWDWqD0biLKZ8DcO05E
jfSlcTAJn0rCpR4qYGAzORdYjjfiYWGgyS57gnZWLMotxLg37DflRICJ8ZXRZkQIt1erZSoH5Xic
J/eZSKYNTFpehOTDoEHtn5ujSSNqks8U6AymtHcsXkd+ZTTjUjt6fBpjvxvI2SaO4K+bMqFFSXtH
gn2U9pEdE7p/MansKikTGaXbeE+NEVnVkblCZ6YkUvhoK1EMH5n9VEaynqEzzk/RLnsTS4pJAJV6
BbjMiz1QdEWwlab3tlg9Expp/JnulemLc43DhS0qnMn2gWYXK40EDpj6r0oi7BZZ2y9VKAIdML/d
8RByc2eSEyNZbSrB8L0hRR+RSbCh13YW13kXdI0nFyo5HacNLxexAeInms5wUsHSgIPqR+jyrgWH
LcK+Ah4mfWEjClnw6PKPWBYFCB1R+BUANOlTc8nRgkIBo8M6AeNTBIeMuRtbW7WBus2QIwIQMy0q
TkOh4HFUExSGV8H2oHZKXysGUkcI9KSbswISRE/xw5fTlrqYcjYQPSkHLHCE93hN3jqaY6VHmwah
V6258ajaT+YDc+7VzoiqC9MGyjQQMoEniV/efH60h1gQAXLrSSOD+Vo7pdZP6B9LPjmMW87vFF7U
CPC9LCLZ0JVjQg7spbUQZiQIIzQr1etdseLFiX0YVce4u556OcbH3uphvsEQmQ8sKgDBrNVQdtMa
f0wpJ3DwhSEAgc8ai4O/D4ofJowTdz8dgth47lpYwGH2eR0vIcBvWsHFQw7UELi9KOw9jL6er++w
Bgiy4RAQffe0s9tLrgOlmO9bxoMz4mlA22tLWxAHjMmLXYmN5xKqaOyC5eH4IsZHjuNXTmj8Sn3R
EFIvDeel+wEfgfgrnUVnOO8IL7GhzbAGlvp2pWu7s9ZZOcwBqw1CihRANF04A8Dkz3CK09tI3V0B
tPCBKJfYI+tiY1nrlei5irLqYUq8/msPisw0EHkVgIR7mPZglpAMLA5/B78iUBHTX3iLDJtdB209
7YaU3Asdf52r+kdHZkh1/KoOlsqgrWXZdkfd5syjsACiYF6nZMYbrlDCfSFqI1VNpRPMwNzMWCs+
hIInmQtPgsx7OQUGMhafQaxTQeFZN9psotgk1h7mn5Tl1kaW4gZUrHDmDOn0OMgwb4jeCsLiZvA0
oqfeEo+/A735MVNxPKC10EhPk3VfPTvZecxpT+h1IqeWYOHJ4mXzMU+0KCd8qu+88sEiUyTC6BNR
BnS9bc57VBF+fjXqdfc2Wtw3UjqQsk5b4CHOjRQNF9bdU3dnOK1tEayRBPBuG/YpGACRpuT5on8h
9GOXDMzqu+FIcyn40nTQDc5lTaP9ofXSDkd9cgvervBf/BHsGPAvtCTQGUsDavpGBlcUfQ2pZVOx
/dWf/hI6F1Lhej+UhHKOKKEJ+aXY4VrvdFEaewCkhDCFodgyE+IUyoklTsTDjHFE0AFGaY5ifL6q
9EeHFwuzpgeKhhen6EfG1OngiKf9cBBjYRhXu2UmmCOIiVRwNdxPH2kJhufk3TGdExaWqPgIt/ND
5QPFeH1PIepkd5lB/8QtTnYhRDbe4uNgCytSEw9qgfICBCuofkvy+jaknkeRjN/sGnBLRJqx3rzR
sDzZlBO/m15wQOmqaeKStgFGhdPlyesFwqdFRj94G8UKKTcU6dO+SSYN53TIOscBrTbw4MRijYG9
K8eXAIVwXj5SqCB341Mf7F6Le/v9wUyZ98KIijSaUQBssqs33MzL6bSUD8KDJ6yVISbBGkuPZyi+
w+kLE+cnWirOKD4wT8nm8CG6a4P4YTw24r6GLTSylefdgKY5HYfSRvQp6PsPKGq0oM96k4EGxrTM
Wqi8HGdDv5/hG9qmO4c/665zNJYZdto7BCmvO5YLPhw2v3vLEQXd21fricQSF+L/fLzHppiBY8JT
CD9RCqJQfLAviEve8fY2uhlKldhF2k9QiVYz1E45BB5kg9D2aFitB4Ct77ZmH5r2kOTQvvHAu20G
HtK8GXxLp4uQxyTnkDfOwN1otk2vVMvx0IMIV1GzKI2agMZZrh4/mcRmxq54QCwesnVajoRWZ1RO
E6SqMaDCqvNG32D4VvrExXvlS9sbrp5/3u294ZS3QtgghmDt3zefkE/DEEOcChkOKFdAjRhejAGs
aq8eYBfH/XCYLbNOvKf0Su15M/RRl9rViKG80+5HxbWTgQMctkdXDK/QDqY/+mhDu/A4fhORmK20
ml0wIWC9CbtKtAFyY2ALrwzZgannhKDNCLxrPn1P8emu7oOAiF4KQSImUOn+Vc1wtWV1C0IGWST2
YGJ+K529iA+9VchGLd0U4nwcn7tO+k5oZWY5tRLXT6lAc03ERJSmTX2M3gG94rlwzbCRKEQF8aNy
WRYa4Xkmu0Sl/CiXlp279EaO7BAU7Onqkk9khEwcL9Jrt40ADZkZSSUAEE9s/V6IFr5RVU05TJrk
mU68Q/FA+VO8FSpgJEIW+FJCAndF0OfQt+ZRyWE2AK4rn43EhTYy+hfWcCXOsVZXAMXsrSp3CkTv
bCFBJCVJY8cPmuplUoW4g4lH90UbzGuqeWoroR3j0IXh+PvStkFPSus7aKryHFH0hsLWdAAoghMU
s2ym9jAbisTrWRTRyP73GnsNXuuIGqgMDbZ7hILYrO8T+J5N4B0zHjivz2ffTW3ghCiHd70ZcP9o
zXmjeG8fd4NSa+/BT74xzE47WO7YDYA6LPzzjv2Deh3UOlaPzCxmVdvsxRd8k1uwtF5ag2I5QSt7
UMp0G8TsDD48ZZZxzWk5uxvo7Zjcaz9rhl35dTY7YSoKNZLteidK49INIcqoN4JEbYd8eRmRkuZf
q06bbDmAo8Wc/pbuvQsEWFFOc9rmiPze6XBGN+760OezPoySFLBLC0XmiMSgyz9JEGFJTg/elY2f
9+XivfgbNKwlB1fYDtk5WWBPjrIbiSLvzFaevtGIE6LiMJM2DWZBmjhnfxy5ZsNq+8Jtg4IN9NRp
mgXoNU4TTleBvLJncKIL/LOniNhlwwWWevL6oTDF7xtRmP2BZTsxtwbHcn+F6SZKRtQmVZXqmApi
jULCyokty6UBdLJTMSoAAbazxiqTljrF2CHBppySai6pNr+mo+yxI56gdEGxwiIk3Ir70j9uehFl
QRWuM04H3ppFiF0NkROsV75nmVN/Wqqp5kvT5qXTeawnTEwWFY3AQ2zfjJd/QwaU9ih/ZGsQ4G7X
ZO/BjbDgwz9PGiNb7JrsESLrjw8NUTv0Bm+LdDVyACTFubET1sGLfHn/F8dUFUZbDNEiDHUp38eE
Bbt4BF2SuyPZ1TovjIJFqWsmARlrCqMC9PB8PjEvlcKtjJrvBxgo+wa20EKFTmfhbEB97MnZdya3
1yFRPJ1tGIZINEjhTeDOdy3lwtnalgKhYXDoDxR/RpTIi10kkUi83RlhjOuj50R+HUKPpo8WXBW/
qwesMtc9frmDoQqQT0MxjP+lvouWk2JBGFR9zV+DQaEwoKRZdp/U2KoItBk6sLYVSUXRJgotlKp5
EylnZFwTde4397W3eZ3R8voYCtAetnJL+s4SPaVauNNUF7bvz1Y9WL/8JAv8LKVUZYnuj4peEtsR
GNmbYiBjKOE1FZ7zGEC1QEuydXP6Gvf4p5IQBQWzBNyTjY4EYldt0y/VARz9k5H4Pohu2vFQ179W
dAlK0y6mdALBByhkqGyu0RWlW76DLiUd4cldN+FkHE3QptK6mPNPQHSkfX827Y1t6uSmOr9LNGgw
JwkN3QgkT4DKrMFDwG5DHSuUaME7YFBuw6RTSNA9T4nALkSbIwVJbnQu1L4h8Y8xGsOkdwLDv3kz
SrE+bwZW4zWh4eQBnohucRW+xgUjhdDa0hkpp8koLVcAgw4TTgQRjOhoa/bnpYkkBm1TFtkg5nRL
OB7CgZR3edYVZuBuuqU2uQuJoDgNqGgxppgwM3xUrTSfOciYc9BEUOHGponEm8GjZxsWdTEmFHPr
LBKTqZQTyQBwRZKmhssTY5JTSUaJUmffAQPv/jafqz6jpLd13RFtXJGN4KT0OVst0u4mJeEzQmOI
VVNKU2D/iu8U38ocYizJpVCnBNwV8Gz9DF8J5Mx8X6TpXLo0LkcrAo129HAiHrnMIzIVbou1QOd0
TmWN20TuLySjlvlh4PNp7w0OYJtroMKt0ayW8faNnttXKUTYSmKs2ajplQqWwc8E2H8eo5sB2Txl
8rOI8JkQYLjoyFm0kmRK+llCGA8cZY2SXriNUQHi38OQxT1i3pUm7+beGBveCdUKKQFeVyOmC12c
mezKfCrGXTNwraSvTZ3QhWup2g2ltgMR/6SuaBhJ0vG6Ov3eBgixl9mfPWyO6FnII/ONtaH5sqwR
5kOhjy0F1VG0PXPc4UcB2wFTiq9lSIhfXX/t37ltVheaE0Qm7IU81JPNz0VhUD6SYTfGMkqEND8y
LSEA24KimHKhBBlALuVqQz20DC1HNdRnHfh2wmr7AIFRZc2Juggzbqgy+ERfGruo5nJGgRYhkOGB
yQYtSe1T9/2ObHmphsogi4rwS3YS5l1n06SQ2tTBD/ho2Bl2OU142KQaPA7pvF3sliGqA3sywoQJ
Bk3fDx4tloQ8LdmmmF4CpWfO/KYuI8Gw2H+iIQL1Q8KToGKPo5n2S/Za6IcArggKpQw7boKG6lcz
mEcIlHIHRmIzS5BMso0k4ADKvmyVvLYDEs6XlBiUC860AI9owhOY8keaM4GdMfagjyrlhKaoz4dZ
txSCQWCTPPQk2celygXXicDhTrFNan7Rrg6o+Vx8rbIWt0DpR57M2ueDpAbTrVR5IDQzeCrycFua
zzbAsuHyVJuBfpnIZus+W9CBgZXb0zIDeJgSqTp/gRI0bHYgbg4hGgKMD6iC5Dpl8EAnAU+Xri1R
Kx+VeT3jaCJnp3JvyCPmUQiW6cXc5jExM4C5sqyYkSkyqey8Ip5SAeKKItOjGGd6UZTYBt3knk7b
+K+hfoEez480iZdsxQetM38yY3Nr7YPqEnAPs4RDSCY3bwueiXeLKDlF/PNZTxjXMXg8nkfEoxRw
Im+K3K2h/A10no5ggqKR/senlCdDHMSFlhMAH1xlHvGU3pphg9MBDQLIh/ubmHZkB4aMkGIe+Vz8
u20qIPY97v0AeAb8hKuw0LhPYwkmN1LMufySoCuAg24MRU5AGWMgcDyfyFPGLBgZp2DgBuVUPIiZ
KbporFTmKUiU6ER0bheg1th1PoCumIgXc0vZa0vzmVOX3T1h0gAUS0ByBclzmgSc3ORb3Ad4LdBf
H67HPDJRDJf5JuzDWgMTNjK42E4001zSEAILooO2nrFyRxwwNArVzUahOcQnl99jNJOI/xjMIJ6g
1CWupiy2Fp/ABOgxl9YkA48YD4A11o1orKTCASJrMgL++H6DPVtzsySi84gZlsnjB7DW8chaHYbT
hjbCdLUToG7XceprnHdSo+B44gEBN+OjGUbU0O2A4pBPyPr/mk3ZX0Qx0xdtp8pkuDLRHO1tbuQL
eCIf2EbYMERmnulYk8elgESbjsBnHtp1l69QDCH4uhO3SnmBBocE+BQ+1J+qCV+QXdDrKZQ3p6eY
jJQ64f8bAa/PTk49jlOkv7jWTAIhSRnKHSWRtzGEMVbMcG7nlOgTL4oWa4/NVDQH3pQZpVwj9RCp
ZTwk+qfWMvRbpGGE2tRNyIhEe6lhfZEZy8fH2XVXQYa0hz5sx+G4T65LujMkTc9nUjwIqQX8Eqeu
OaTAQU510oZTXETSGpDUTa3B4JNfALsaSXHiPlLQvflSBvGKj2RcDNcUXREfN2ayFCmD7L0PKdmd
2JnSEGolxZjW5Xd7p5Tz3lQwtmEcsh1SItr0QYBRviYHGsSfsO/zCTxxDuxzinGD88YF+WlHfGJf
DhoZyC1IekXmM8edBrpFTAmdLOKm5YCZseWiZdrSYwEv7KA8gHtYjms/N6YlpnjhA/KqjCdNLPZx
0Uvb0fehe72askB2gz38ah1BX5p5wtfYsviCi8HEIeYPEs7RtwbmNkhnlPYuRkNBY0SHSAxRdnVC
1QS6R5Nm9xCXeOl8teEP7gkXCNUpJrateIs3n0aBTeoC1JGleMfx6DIp3+lxJalDOR46S2c4O4KR
Y2/Hp7xQpGonFQRw4Ow1JRnxgc0CKNjEZhGoII8BKjJjWWVipSvQEyrBk+Io8rEkMFeK2ENEbMT8
BlmiFN5k0iO+h1moQQQE2Uk+TV7T1R8cDG9DZHaqMHggo8VZV5OcRpSoWS5NB5sBliqxL7kjOL6z
cwkEZNYBG7DpyukDbPYMqv9qrt/omlHtU2+sVBIoAWfLXt8Ttpf21/j5LvCxAOmaAm4sIR1M2Dbf
bBcs+xe59Jv8ihObveit/FVISXEoKrPfiuF9cjS3eD06UJC1vqAbKAAn4BuigDs9eOzbe20wvumb
wp+8HdwR+FLG6azSxJm8Ff8DaHYzOdqQNGh4A3oIz9OKTRO8PaeB3GsUQbJnFHkhxSztNwnOYWSb
tMr5Z86mzAezhAGw0sp4nXpbcwi5x+w1fZnnHE+KrvrBlYeiIK5uytjavqgvolCU2sqEZtLZpgXP
uwTAXTU59NDvZUSQyqCghWwQK8mVAlIKFHlDhICQ1w/GK0cUJx/1FFIpqS6VMIajWrWTB9jwBmIb
5BpqZNyMD+rmQ/OtAcMBMoeCuFRZ0T61vsj6Kj+kNXX6gkGpBNzB4SwAklw3SRQWE2gqgjAVS/Or
+poWRCQBJYoap5lOAXj5lAwd6uc9q07QjoMCywpUqanjhQlCnmgjFOGx5G1V073BxftgZz9H7Y8T
MbNtJXnqwZEZcqeeZ7WUU8Bw77UE7LJ/ovgkETx20aQJHQqXFY46REboVrH1fRy2eLIWMTxiO8/W
yMJRwTVFkYzVxey4ce4LOFNYBDdbtO3+P8ikqF4nR6FSlM4ATHtfi4BliuY6QQN4ehNWBF/TfuB0
exJuDAhsLhxeUun1E+PvbRGdFVTsURaxk6Etx++BFHtvSDFf/B3/cqdtv1WKcpcWc7fMZGSOKPnR
eQBnOcsQviJxAbPDE/9V8NmU0jpm0WtPkwuDTP0RA6DpX7lAC12n2uiwqfGynnHadowHkHvuwr1G
VMx4B4PwmMKlfbf3i3cCvtViDi+1H1797Y7GLQDvQy0SWxJZc3377B+MYDkhCDEGkW0H2TpZ2pzD
RLIAf4kvgHqq+7gC2OpT+kBHKr3EDWKfqA+i86YPwOuLM0zT9Akcb2D1IW5p64PBmvqFF2SUmApQ
mbPX4OfJQUZ6JFdjgqolXRQRwjvAWUEwzkVG5W8tAdmSEPAXluGCiXqpwpY7+SwaagNBhL4tfcHu
pKHf2Aa/UGQIxKZdiDIKLBq07iHdIG/AK2/uY76cwKRRjlDowVuzgAvoPhBZNNLwvZAP7L1WdQkS
6U1RWrxoNUD7FltWk/YSnb/xFZlGUdDGuAy1TrIAdqXoZtk9N1dQUQCYyP0fxaoTGDXzhVgOTgaU
iKN//mMcoYJAopKC5dUU3LhMP9Y6OHrz7Jd+Pr0Sp/4YPvMiWxJ4MzbKecquknCuzAj6iUfVo4+d
C/hJZs2iOQHzq91RctMgid53g3CoLGpYmjEN2YMp3WFUDjlyBeeIAILQSw9urr5X1Pu31wk8O6xl
qRaHSFQnJ+sTl4svTvVN7bnN1Sde8yPzajf8wwylAfCdRReaPDA1o2fuS7UbgNzd8OX4oTd8QVu+
gaOlN/3vpo/8Z663ssOuMW0j+8WAMIPty13JiazSVjia5naX6mswmlZGA1CMd05vH4Faeg86AZOR
Dpf5JXj4xn8snVmToloQhH+RESIq+MqOrOKC+mK0K7gvuOCvv185N2amx+5GZDmcU5WVmWU332aV
vwKkJx30ATLI39KAwG6wUhIURtF39ByABkteNJXaJcjP3eyVxpGGhWDGt4EsmpfNXjf2ZLxyjTuZ
Znfgeo+qvMbwFREas8eoNesyZHFXwrOB5uHTavJl0mvCBqhxh6XYAxZW2F1UOdmuAaMYC9hW0EYk
QzVxSCOAiqXyYnaXX5aMwtBzGnnbr7hl6S27J8S2LmLmHfJUqgOtZXtJLf3XuQzaIO4kzwRx9RVZ
+NXsbIjAghNCyYKSLmrRMbyOLowJPGatyjxhY0FZvfaw2/Oa8y/6+cZIGs0IG5GmotIbCAIkG+wS
EMREeu91RgSqLoU36jW4BTJzVs457CWnyZFuq+I4hqcwESXmY3lnrQrNx9cQtuuUri+Btq6x9auM
DlFAZaiwuCuqG8UYUoLWMTVwRnS6T+8c0QEyKof1ssVT2YQm0+BIOF+oNgNcWC4JYm6fS/OJ7n0F
PgIMF5y47oRetLNyMHLHeUGFHaJNGkejR49WSsVYWBx75pP5+mFdUvTK0PImV+oOTx9F62K6WyNn
hkrQgdhSW/rdevg1pdz0HDcIgafdKc0WG4POFtMNuOMrWgKLz3V3VU2qP7mp+HVMvlulz2tkut1V
zy3xyVFw3tnRIu0HsOFcI20ajpMexfBI6beZD1CC0vzudreOJ9Se/ORV2yVQINa3UK01SggUGpzS
55EconHHTukSNpGZDuBF19BQcLYeHCfnLSyH+QcQvg+bG725Ou/iZ44CsRMpg6r/cM7bBYNhuKD7
D7QWSkurIxxlmWuQtcYqahDq6SqVoZhFfty1zugz3UXagHbM0sU/VBqKlaV2P/aZbMlqUiwpEyQh
XX5zcg9R4WgxwhHiR6YlpEuF4Z8pHSOkdw9jBESsYzIDqx5roVUFC798WvD6m5S+yRj7++TByNeN
Xv7eXHbm6EvwUX9MBZCpkz83h349fuBJHt3c67BFvj/oBS2eD+75vONhunV1jgxsJAmDxsXXMAF9
UgECipyXN0cNlIbZydvAs3CRAKKdN0sfsYH/xXnC/Iaq1ctP8xuuqRR4vWtyHLJ+OUcHyUu82+wi
5kmI5y+vY6O8zLSMkM6sWPf2LKoiZltCNugS24JpogtEdqR6e0tH0HZwCwvBQ3NT9p/j4/CcUGZk
ffgSFrjK/Oqd2E0v47p/UZK9jRuTiGYq8537hsWPfsPp1VY51s9mW4SbDc3QZx8egLZx2RTD/YHl
7r05cYVF0EeqqRFH3cbqUsnPQ+RFcAAe455iNh7m5+q9P+ZeMe6oNdJipW9q6jiE9Uz62SekMyq6
xCI9nO0zke8IAsDfh+o7udzgcrLOLGwDskEYE2Us1afGk0C4Re2+rim6k+RRxCI/I3+kEMq3JIWk
f/WgcpQhFdNvooUKFQGojjnScHT4e6o0l38KdXhz3n4gj/qvsZt7HJcOxjk4Z0sXvGdwk77fcJV0
yhc7h7nb3IdN1KBGb6U4h0ydcqDPvwIia2G1Jx9u5s4T9U3bhDbiv9aPWG5wx+vkB/ggyIjcRs66
iVzxAyISho3BoWWc6JGFa0PwzYgYFmFnZ6CjJZPbGT0ULQ7RGiAJCqfdWFbnIlkQd5B2LA/zx/g9
vpBQcvxsH9yHe4i/LK/66BykG3KGoKZV1mFJSMMy8nQvg8WFo3tGKJoe4+7B5s0PDuxgvhHveQ/I
WTYaOmLLFs6+dIhAPENyjBLuEbMWAdfteWZ1v2cCghSzCFBjjTW3gOGIUo3XkmjT6t2t8+j2h6J1
QjC91pxOCIWFgnTgTDEDoKwlpUFxMGHqTfA5odj5cRrD03bvU1m69pjBH9gJUOovJzASQvo95hCK
6PbHsdRmGTLZlD49HCkWQKz9I8e9W8qKic171yRX0Cmo1ylk/NAcVhiNgh/A+RBuBi4z/1gG8Db6
uLPwYWL9eeS+Uk3u1y4GLl3qy8qQ0uNfw7sCN+yW70Er7q2poJ2h0b5mXWlbNdb8hrTvyHoWZl3Z
BFYGxPBBw5ls317XvlrftIAv+xAiLP3jgVYPQ2xRhCLZwL6Lhp+G+ie2Tbf17QoFDW4nLfAwVREt
gJDHF+ZuqMKJgXj667dzI5JcPpYnQlLWKw2bhcuVkjML9y7BAx3e6FjY5Vs9pv+E06SpKnaLfrHZ
j98AT2lnb3fjHZMereXDXQ7dIWxfbLgMywXtSaCyL49wUpvmk/JsKv7CmLWCTMhS21njHIPz4wxa
Hg2L0ncghi77QU26jr6f/uTjHuo995HjN0qstmaB1SjdIZNPz3Q32kn/cDwqkexhOkoyPyg+Rg11
dc8qj6vW04TTLthQO+oReXdg3yiriuI1kDWJDTGkljPySNk4QrD+GzHmbvM5E5Qu/F7cwvfO3+n2
i/47Q4TXoofdJ0jFFO+CMJSJPzqKg/KgI2uHTFHv8ZFiwwVeqMmMfBYcmrm/kXeCO4O+u/kMj5jD
aKRCGqIe5jKE2XAOWWFm77/Kh7phNMjambm+YcvGSTzsGY3VzsPFxz7ROtDcZecT9riCDdBQDFdn
Qd4/Po1l3tiav6nWaqNHTtJPrji6kV3x+XZ3BqhHtkPFeQ/LAkyThwytrlmSNMwp0EK2wqvWhRsH
iDMIBPHRINHsYsLF7ANqcptz5uR5C+u6RIEfIp/lWjxxeG9MK6q3ZYnZtz642QBAKtWAx6Q3lTmr
tJ/uC3njwuUx3TvE66i8wWQ2KHBZTBpIAd8bhWRWNK/ZieoeSL0ITTGIYo2UKL8ZPd0MPJLsRgsO
tuI9NqK5vi7JNFmUyCPIUj7ekYZiTCHe6BDUkQoi8c7OlooSdzF5xq8UvlhW+UVaLJjrxR7/HoLX
SB9NcpEEpELvdxAWU9xza9rkWUp4yjpOlTYpPnFC5HR7cN4EoNnB1Mo5GaMDUcZo9LUgW9A7F4Ib
B/T6kh6ebJ8hgsITTpPUsQpQY1B9Ufg3YrmM3xyxuEy3UmL6eE900cPD/LI5DgXcERX1JUKT/jF2
Ax3NX85eX8vPklmUSF3MNTPWSPIlVLAbbJKc27jskyH1X94HkXxneU6IIa5gIoAqXie4Dg8DSDj9
Fl3CVc5QJaNv8lToAzo9jZdJz+jSjYLEuZFBewsY0xiHXpOyf09qdAZA0OryOuRD7HtyJ5jvk4kh
5G2yHVr9sq/SIHtzOZCxirxyQaJ9THYDJX8tFykSWtabwvnwmCHa5zly2jNUtADb41O0eCPPJ1dY
8tT1d3OUmOt7fgVyIiX84k0wRCY/eCEQxe9pcOrfhKZ34igO8+amy8jeO4d+h3BIJQZrsH9yH7fD
SBB1PWtcTat7zCjOYGrYSKC1jEls6rch0t9ytBv3uIBfzXi/bEnTodCa5/w9U6PW6DbFJHKL5aeC
odAl/Pb3k53frcyzxzpaGadpy0ey+QDXPcL91pPmFFUIWtBMZftvX3GvEGi8EoWxGuvWrWHUTKAY
X5lHxuNI0Z0exiCAN8NKYWY5oZ19myeeg0/OLR5CPbzSuGSgBBpRxOYyb96QLpva8ukyoBhVUY0s
u6rMRn5iJhA5N45HplRNcMngC4GR3wteQzgXf+fSbVVOAYE8Lal8Li9zjGK9G/a0azFFYGwur5S6
lPCSdc0WE+rs5V9icW0gzh0UPIKEdVy63VilUPV8SzL4odUJRtGgHqr5mOaq+wJt54xL/+wVrJNM
kO7CaaL5eRr16g0CbvPrx0pnslKdlTK4I9dyyzt8+l7XYvmtTu4DByPr028NS6bnghIV/rjNBHOV
sDSr/n4BdVWwNdFn7dBH3r2DeUTCa25OUTctI/EU6dnSB75L9N6e1YpD/ElsS3Dpi3PCwjr9UMsv
qbI4+gNoyDgB5XjlhK5L7ABygEwuH7/FP+ILsCnGEJhNLB9jYixx9MDXI1eJwvfEvMryESl562I+
YZQyMlEPE4noxKvVsN58MaWnB4r92IiEfymCYPpvbeR/sZO4OosJrQbAW0gEdB5WsrHNk8F7dlrU
AFLN6wV7+qHDl3uZ99kRZJk4iKmaanF2y9qTTuGyaoBve6WnhA1jF9A1ESAEdCuWspAYb5ReNWra
99GVWQyFi03S34JH25x0kcauYRe3JjozoZgONO1iVoMZNP9aplgvSG+JFjA3FnlIod944PQVhAds
2Zvu12+0DgC1bbDkPzoQ/10+1gN3I4Cj0T69ju54R607O7dajJ9K1MaqHd+jlvGhYXZlHz4WViTH
k9mpnTusdnhekCjQLL3pwLELSmbuI7HoBecKMR8unNvm1Fc6fh3tWdKvnPJ9dMqqUYeHfVI/w3bD
fvzd/ffkEh/AZTM6sx7ixwSDCJ4JCPJ9lU7EtDPRpu3tok8PhG2ZNSm5H62Eme9XyuLxKqiISx+9
U/YK4bKv25NLdqy8egJ8/1XDG8u5tLaYdgnXrzTrqMlkcauP5j5o7Wg+p35OGz/VI2bHNqZnSAt0
LlYH5vPH4gqwPqpPExpkwz770GmJY2FFOvNllHCbl9GcpqTUFi6ZMHPK+BPORYc/ndMrxez2D9nL
L2kgIa9rjuzLAvWypNmGToUBQGd7hnRIteuF46Axt3CnC2CZw68jn2BPbfPqJFTrqCPOcZ/orV7h
JRb3Depoq9vkODqP0Osrob7llt64uWRNZ7Q+PogxQ+Q4gkHeshfb7pbGlke88GOykFDaeNQROecZ
dtGTKF5v88yA4OWdpdpi4YfIuGLJYI2gBFLjIsG1EqOUne1LFZmC7kGccoJT1Dv75Rukk3Xl4r2C
e4BTw8Iii+bJ5N3sk381nWWCSzQCrRUi0N7qaSSMXUYFmn9cXvBiMbLduOIh7iFvzb9MD5Qb2Qlh
C1Mt8RdR3kzLyjGJ0JXwmXk3vYxvEVk6yY591A1JZlWg4CrZ7c22bmkoFp19Spwl7UE66J+dJq10
yM0e/JEeFsDph7ixov45Oo4icGeqFY1EmZb4392IeS0ijsbd/6iTxeBpX6hKA7KBL+PlwchFZHXw
yE3PWKYiB6JLUxua9yLqtkbFyfw83QW+3A+HkFW7U87sUepbPXXzC7dx8CJRGu15b2EfLsH5Gxfc
/q9/Z880ECKQxHSBZ+BkfygwONcWYd7t4O2u6VX3W5eYVre4QKj7sNi5+0+wqM0GzgM9Immv7DjX
qq/X5rSFF1Rt7C/JRzW16+iimwUoJKRD7rYyY9/6I1TegYqer8Vi6Dy2DLpzAPVJs/Sop/mv3h88
+ZputBV9ayl84lJJClDcrcVReKX7u0UJl+Y0V/O7osiq4qkDJX4RvVEgU9ZYzMvJgyPACGwO2xSK
74o2CRU51hdq+mJegTbRAknYnjDBoU0u5uyFjzqG/M+P6v5uAsVeqOrV9DVlt7zlDUv/xiadIQXZ
s2ryS6jlvOYDYJ7Sw4SvHaB/5PFEkh0Djim/pbS7m/CSX/L1Dr2bTBOaBFT2G96xdkH1+PcONuTd
7z4/KGvZBW++owpnwvzt6/dz2d0R03+X76gbv0HR2ZBWuwo5v1Ddj6EcFOWl37HIVhzdhB3zl8+k
n4R8JaODlImmq5bX1fSw5b//f+1zUC2gLHmTOuQIeA/byaHURq9lHrYfwAuYx1igkI++bhZ/4cDS
q4UXwg1vtoO6jo7T5vyTXjHiRF7fs9938wHoSz6XfK5G72U248XfixNumrulsq5mn+SFlq1pkvh9
kmZWu2z23hmtSFljZ4oyDG2ualV0IMFxFXF6Zd2lw4bsMf0S/NL0BUK0q/ptIIgX9axP2syaILPU
hUkcfx4f7O8iGTRVQCKS9JMe6Va5/g4/Sccq8zLv0b2llZ1ymrrEnzN9gXEKST+zzohGqC79Sju+
NuqFNRRcytsKfcC09btNVeAWaBgK7l1abqIza6Px7MaNdTfu4MtOTim9jR+Bbl/yxqipGV/q1BlY
sGxPKuzzJ73kRdSg/cSeYtwtlz9s2M2g8XuNUW+t+Z3Zgo11u4iK6IFMlGZh487sttyPv3sLt2EE
pul+LC02pJ73xjuhnYGUxc+cd2VquqcLDSRYX0uftC255ersln/o4Bfp2S3/0nKFjgydmZxEz8eh
ML3R/pbOlvTD1VF96XHPavgiRYMva9EHGRuCf/vSafOJKgw8CilPgLw6lZNYY9NqdvCCsxAe4LOI
jytZewlMHDfCdm3dUbTOlLThEFb7HWj037SlOYXb4B8iWkLx8PP0m3GdFQTCCCJqVLEA7vNq1cKT
Qchx0hf6ST1S2mRJiIQn2IEpvoB7KEwT80hohUgB2yFyDhI+MhQsvRRwp9LGiStX8lt0IQuSVGXv
+Jitwfe1jwl50jG5RLhZoeih1uiesPmg1CXrwpelhWQ9AvPCZy0Sl7BGrKe8olhFKU8yOfPlVcS+
p1897jA+jbEay0/jhr1I+S7CEgA0mbI5YqxUTw8RrmT2Iap40wH+Eh9HokOKxheshXYUWAqrEb8C
CSYJCoXHQ4J7mBMTEvLIZ0pRHFfTsGMr8T3QAazVjDqM98IXjNCWLgl30FUxJe9aSDd1Mmi6SSDh
BM2NdH9BuE6UaiUZuSlXckQF2TphTlDlJ1fsrkS2IHVCnyZWFPmwuhNbOXkp9dpSyAg7THnIUQWT
Iyfk7bAn5NKRWh+HEL+osTZIZOUHsme5TpLAS8CJ1IC9fWRBzxrZCWM5/KqoaHe4KYTCmGgJgkwA
QAURzDwg4eEjxLxux/sEXaGcTdZO8zWwGS4Syz5RwWg5yuSDgNpxvcPgjbCcdNKTUJ4lFoudtvj4
wTQm6eaDpPr+S7dJn3BhIi3FWc86ccP4QzWxYbeQaTh8M/4EB6jp1M9eXGLJI+65Dt1V7M64VNxc
Pa1ywKFXUJH2kWxw7Rdhg8uScWSIUrgMgeDpUtbcced1Us6GmWpxg7ve4J5mdLnI5LKXG9BTn6HD
Sb7INeF+4WrFVnKJ2Ss/FnCAG0Dds5VuNozZaPMx+E5Y0a1Us9OdSwUOAp9ks1f+VXzWy2MPVD4Z
EXf5ll3/CnUkScdlPSuhgXV/46pJckgH3jSl5B5vuj7GQxzsOXhdXUwu6vR+D5oYTmsG1dNrroER
cxI0COHPFyV91vZJfqVCcA+4TtTIz3nXvwefPYfTZU7P5adtv6KwApVRGoLcSe7l2MoIKYr7xdzx
DbvAu5K7Hcj6YcHwa9lI/uxw62JfDOORFJzlR3hmxTzBQIu8R3sYq4Uj7y0jycKDqwd2OFLgLkAl
i3G6zEAfHDWiDoTdkyNmmuoXQrp82L8rxDFwFF9+SQa7cE6Kpc7l4Vk4D6dO6oTPI9SMbyvFZRk2
pSDrk7i2sSGmpsBp1unX7Q732zuiA4b8Ki17xgJaAhEMArHVoRd9XfJj1NS447hygM2nFHVPUzaH
4e5Llrs6TdulxU5PBOA87gjDktuKXfL3jBoEMAy2G1RsBBHrythveV2nWJ25nFkXoxcg7rPFZ3Dz
NOMxYx9cBLYulnSpmHM8fMvVOlADl6sIvcOlR4IaAVlcMdm8egqchK+73zYTec2d9zig5+wbNyZ1
ys1jBIV1os458htJ+G2FFalYecjQlivZpm+CGnFlPv0F4lu4PX4xUcjP9RFxu7PzacLxQXiuf5wT
heG3BUxSHAUsacz3k+e0S9EPuL07bLM1/w5YSPP74/Zj1qwxq1N4ClGwc+oduz38DnBl6nMnqKE/
nWLycA6h4irIBwZcTmWuDL6D/bbL1u0ht6Ft8JaYDeZsuuL4Uc9wSLIX7lMzUebYICX77c7nsL9u
e6gwJvbb47ZOwB0qo07o1FqZXEYu2nfQ6IE8XD2Ok9AJvtnOeqiwl07TxoaLxoWJ+V5+z23gl9wG
GAcHwUe4W40JD8YCSAK8Lq7TNvP2l2eQcQbQjHltaf27pc8Zt7MNcCEFR5k1sPvksRCGzN174pGf
Pj840vTskXCQIIa4DVPLMhYc2DaaDSLrL3hqmG2YvFkrzAzagufr/ki2Cbozn+onRqgsMbLipaAi
ooNj7sIDk0UBFklCsY26ZkAaK2n/xxLG5WRNEz46XYyvZv9PTJpxj5nWP+kJl4IlGco0sSjCHpYP
2+AEnE7cZp4Re1zY/C/vuvSxtMoh9mcZ+BEcM1m/D0JkwhmNzJE53vdbM5/FUdBLEE55yWqNUyZz
bAacVVj+AupeUjhQX1k9QKUkH5RMk1ZEbMmaQfB5MChQPvjxkUrnN8/2CZtDeAWugSksaxF5KKCy
rDf+Eyr1kjVYCrcQu8SOVfhyGXxsXsnKSIrIcgeKPxr5T7wRj85l4Mvm4NMjSmeyXB6dhMO/D6/J
+/d9HZ2tCqtTQEkWu1EbvzxY8GITmSSP7BAIFxBA3lkqQB1N2n/iCmkdvDmdKytQt4VLdk6+Dsux
tos0QoPxhY4Gv8thnnG7fQjK9jSSuhnChihq9yF7k9s8sAKsTVhHqI0+gD+YUYIsF2aylPKtBFSX
/hW2vJwqjzS360xwAOYJ3mu4oy+AEwcBYU8+mtGGRqTm4KZO9JgE899HRV3YdNQGmYc0Wwhj4gJ6
5FL82lPif2cLYCb8MQllYBIJdP92IfZQezYy34BoKEmz1Jb3rNUbjg+rRJn2gfZxS+jZbbiJ5h9a
SbIQHv6wSRszIy/NDcw3+IewvFkS4QGOxzRDNloG+qsKC7grwrY0jU2vz/tTGx860YWMIRKbJV2N
DJtGaqa4wJllikeeaWLJ4RcZ1gr4leFwRQugXRo28S0Kw0uIEYKdY1WhD3lF0vmkwxRknOS4vdpt
DCzwl+PIKKr2xk0fahX9iuAWOO7op7Qcwcr6XRtsoiB1ualNp4120rHz0nefzgvO1cO64fn2jf9Z
TeFN6LKK/GZpnhjOEjPZTIr0JYCe4FQ3EzZmhQHVH/6AG+n1eYgIKbmXmZPxwN0JObJr7hMpiJGH
TDXMDaCkPIKsYSsW+i5G+RSKkhlu41A585cpTkw2fpuaSXMyW1p5sGiYMMPtPM7FR7v/x0XmW/sv
JMHDcWnIBe3Hfyomcc9QDItoHhLGNpc75kdvX3od4Rpoftw/fNN1Z2eKrxW3CAnseG/jB+MyiTR8
qFZbljkbog+NnOiqjIeJTvupHZaA8po1xR2e7eHFKihgOmP5ZJzFqF4HfzXslZ2JVzpmKircI6Yj
fsUmXdjKTnyUfttYIYl1imGzK1SL0oPaQHHbV205FgfPdIMe5PgKcrqxwQnQrt2kgx4+Ybw1hLUy
C+lk9bRwC7Pl25c9O//NPlsdP/XGoMR/iYFzn5x8BomNuMAOuW4zeYVhODsVBxCqx+WIPWpuY4Dl
X2jTiG5l84NbaJcj9twb2Me/xmCmc93VPv4pblyLF/598juemE5kIc5SNsNyN5rZuGbNfnulIXs5
eoR8eGsqDnrS6W7GEYUzPKquRmiHYrUfzoyYlzbHgmOJY7MlH3LxuZ3iMaP2bXpNnSeaa2LU4v65
XAUkLNhdYeEFfh1+7Jk0OMJxSnPZqewXktDXlEuyj3OdZmscIB/Aedt8OO/PuRB8t8e46vcrPp/D
Mkyctfg5pyEHSU89DuHgv61Zb7D/4yoofTnM2H3ZeoJvSuzqhhufMLORs9GT4+QLeoJdffFHjWVF
PYbnUU+qtwWxgRKF9HQrzMXO0galrw4UdMJJK6Ffmz4M84X3Mm11/s2qvLj4R6LsylIhQFycCrV8
rgEaQIso0Tw7j497ofHROVY1s8jxSH+ZC2+1IYFLeTa1sYYUFOCDaUlqCZKpCDGapCTLFC/L0N2w
8mJp7Xey1pkAmdgZfjHrDKsFWayFy+zeKNsGWGUX2j6IBfPuzaWUhx24h+CoHIgrOcWDK8+15ERw
wuPNwvcJ/P2R72MeT4ZB3uBdom8O79HkIyRTYNnFwBpRDdPs88Z6dE+eTBG7+dG6n40lzqOsnqyI
Vmtczy991ZM1jVKH14hh3FA2ZMq+J6zjUhSORFlCcRod5fyEzA7J7U9wVTJrf2H+wtQmhiXlWta2
FJsciBZR9Hrh9CprDB2QmdPJiCWHibiKGQfJ3IPpPFNc6PqsJPswgNQQTNDDITLZZEzvN+u6bSX5
zByaBlFpzkBtuHvaFfVbYlbZ/7us+d57pk+/M2mO6Fl3cY9M300cSKkR2fQu2jEFHeNcYvZVinoF
YdvLmd7D1hZ3WtbDXQYHxRftyoM6LcK6bNUcipE/QSPt3bswRJm0jBBNGcTeKXJwIDG7GKEsAbYk
u3BupTlH0IAsKZUuBOFMseOZa/uZsjw6S7GAB/elxC72JwdjHWzPtGCFvU59GYie1TCuyCqxmXlv
XySscQW0LuA83EqW7hruz8tBVC+ddaEhOeuBtHfVszbj1aSYTzmezRVEgjDGWWC+1LXPVJ8z1EDo
y3pGQlQ0SmDENxwq+CgqucAo5mCvBPj7QHj12IsIdGHOcpJwuGEOE2NmG64aPVeZTW0GvOGaOAMy
P9AGIWT+FwNR4cgBnVOuYiC6q9KbRvOkmMrIhlLfM2BpS9/uEch8AhU94TOsu28hFUS4J9QeQV9Q
KRD3BG8KBw3YVxjtTOdETFxsdfXTGzmijRNjEyoBWQO6wrzBgJQXqoOWse1yRqjokVQidviytTgL
g/2aqCspe0kVBPpmEAGKE6CigiLOgejOSSPDcLFsmU4CpKPYHuDy8GWX91DagZNiodbX56WC/KZm
xETfVAeBQL4PfwlWYZH0Rtr6g0XlnobOGq5ub3AK91tZ7U5ft3UUQPF+szCLscKeg8aI1p2Q/yjb
w/vk5pttODASFhVQnXCA2MUvLCZ4APzBzbufBTHzG5jIFUAt5jqYWnMEhiIJRvpyaCPqeQ9q1CSE
4lOskIb9P/z50MqMLQ/9Xz1G0gAxIYhEKAdbepll6SqDEY1yb+M7KGGtYQt+8wDpliiN6SbiEVaZ
xtMJzcNqH2AIEIgw9yiKQRSGrfkERS8qQzC+/m3ckbJ9fk32iVohGkvtjGudCFurw9T2zct+BmNL
JixxyUfMjewadRlHkCwJmzcvmA6C2FxIQsq3Vy3BjJhVIRmPJWehbarLvJm56eaumB3i118tF6Ar
pWqdwt18UjXgOlgyglSaJTONPoHrKCU5ztzqHjxpb74HMzaeUMJ2lM9EdcfAKFKKcBQ8tcIWJg0V
T+kBX3pP6l6ok513LDoCY0Ugd6OfpErIEIvhoz0es96NK5Nl7zP52wc425pjiTXE4Rd/YsqOLDzH
+LvVYA7u3M+22zPy68HTBt1FXxvcCULzlcAkO7c1ukx/xltYr8ZfjHLhsIZvR4sgg/Nm52pXVMp7
0YUml46N2TDaaVhKPO7E+Mivg64tLmhiWQBNHXtut3LwzcA10KJf9p2m2wUTBuOarafBxQ5wTqBe
UDkX2xrwzLO6Vlsx+/30YdhCSLNPgM/R98rylqaCDJRkuCmmdRzd5dcgpUFHSIhLXko+zl/yaXVw
bTt5L8o1clfUPSu3g4XpkUX2bpck4rzNXpGmtsn9V0I3fDilKUgR1WS/B8VJjKvVuHQpuqkI8bEM
NsDRDuNsAwXKF7/rNG0nqxQ2ix72bKr6BzNNXyZAxerO2kWfF2AbUso0k7zMd33cRFPNVOMNQFG6
SVFdcjJ3wSW7fhtcJDhwatLHoRP3cJgg377azeS94sRbSedqHo/QD5Sr2WPSBti6ehsxas3DjMMC
F0JeFakaTE6GnVADBMBFVyETP8JJmpUkBOrdtBEL89c3MsA6eC6PtnVWbKFFFRbpOdivqguIyBwo
8KXuV0u4BDnLqACOxma1C1vcDFfOimdETPHRICGWyg2WdoNxwyNX4gfetprpJ9svvyi5PESurPqQ
YvQZi1FlpLyDnboV1jdmJ4ARgy0ocQTLPPUReMSuAu1ArDc+unHrf4ZNm0R3qYZSZseJAT9DSDM9
EIkA+U/iSIO7Rb/JU8WEikBOxJNKwvSLbsr3EY+Eu0gllZcsG/Jo1GOFYr3vjo55A8Xcw2j5OssS
EiA3dbmsxxwkIvg5LACf+hwuCR9lHpwswRsGagBb9zY4efdUoHDqX4REFAYZNp7qNaMr/enuiDfg
63XdyMf7v6D1DkioZnaYgGK+PEhIi5z7DHh5zUWKvAGWB/MF4tXTDV8ooIDUdpaXPmmvucROnwo/
TKiT+SV2ASub6tu7f/WdUXaFXxgXip0C9PH8+hntMVw3DVkxjZBOsi7D0Ejbw4UnaFT6cHJaz+ak
EOImjGwGorqQ5WM8k2vvqeIyO2PdN3yBrKF50VLkZqICtn462pES0KMB+GIJ7NIHnqBrQk3BS+wd
yCMTVIDOmw7aQih4WdcQ15a5zL8k5A7TXPvHYlACP0tT18UVMG1zCMSoV6Mi9QP7JiiUZUEH6j1g
VtxM6Y8QCz9mxSMjeuXUNmM6lRJ6YQxDUmebhd0fkwSIqo2uRz9waIm2puwL085xIOxaRFcRSDuX
8kFY0mO2OmIxIvFjYc7hGyzgJBAZ1ibufaRe+CA0B4txO3o9aeUMKbZjTWDZQmslpCZpld3xyiVm
w26l6xYjCaOuOJcg4uYUIi0W1hHPNI08icw30HzCe8DwQpqUcSJCDnQ3bWPTwqg2pvkQmJa/ewql
TDRUwlbboZ6iNyih+x4yHO0GrkNxCPjKI/H13xcbHScch8JEuHQHpHpYhwwyYAsg7CqkwdF+tFBc
dXoetfDFQ8p2hEjPM4hYI1O5CtCR9jlJN1bFqtfyL1dk8BItlkBOkDVwa+m6VNNx32X9nk6jCrEi
yX0GPY/SCQ8qdYQWHbWxvNag951I4SHm01tbZAwL52a1aBqPjEuNjwz/ewCvLGMBHXVHTX8ljch7
THgCDGpmPQMCcLv+KpVFiLIR6QrMQNg05mItpQGZG8vxy+vRnLs7kw+65yIrl2rPiPKSVDIkpXgB
DEaH+WnnXwaUxxlsh4BSnO/QL3KjBMRzyfyaPjPVuYFqLbb72YGHMX7HCqGEJDhiQro9EQFyfIIH
unxuJHGgf9kwDfCIEieI3h+ON3Fs15SxSgCuhrgmEMqiXQI+EoBQKngjnhRbFkHknQw/GDDgI6Bb
YGTJKGP9qajxYH6/BD+hnrLnqgpRBHTwNL6JWv1jLZn58Ir4/GxJILm+HPFGnBIvkiiRnASYkUBb
QPDOKKbiuJzLUcAmIF7DLAl/5O2TmumEyNCeTChFkxn4JzGNH0o1dTDprHmKyGjFMJlcWjCW4fYo
+zR5FPBX2sPBFYzOEdcWKauKgbVQfzSCkSXwK8nVYrbrc7jCetHTYohCV9YHYFEosywMq7Q9E5QY
2ikgk05wDrLpSnmU1BGTx4DGPtwZKLgCdjqXPpRBSqdfGLY1BjSPuFrf121b1fElqc1EexkwoY9o
IpOfHJVwO6G3R01wPqKUht7lRBTHHG6wsIq0hgiO0ZYJA4en6RnjnEPc5h427bb1CpooASUQXrZ5
CMWu5ud7M3dAIJmx3tkFVtSgGVVDlZ5XisGSgoNDKspglWg9WWrLPYJ+yD1EXRjEz9uQzdscg/Wd
XxzphIhjDfTxoOeXbbr7FVE37lLKny0wYBOHm/kc+qnMnf4t8hmhWBFxY60pAr/hE1hhjG5sc8fr
H1XO/NpvoRxaYyBsHwcVKl8dAdtpyCeGd4yLi/57eYegh7PyfozDPx5mgyERNMkAi7B1HGNBGj68
Pf0Nbkuajg4YJ4yq3ZKgf37H8aDZbw74Hw3xzW4PTm+xXHNgWfcbqJShJHzg8VO6X9KxhYtmULXf
PKEOYJWSnDdSbd/SxfRKR/Gzi2De3Jp9c9imXkU3wJNVG3Ao0iGNAaMaqUkjxQzrh7PBfNdwPb84
Miq3d5NhS88FnF2ChLRAc95/3VpCGLqiI+eyMdYA9u1MKywzq3TeNImlRRzMg5HUfw+sJeEENXFy
hL2090XhbkF1e1kLwtQ/iMNiikZOzehJeK6KFN8LzGMgMROcyYDcpCH5BgGRzEUUe4nSmO1JPkUc
ddHtsg+70q4qnv4NiDJthZoRaeKf+huUkjQuIybde/jeapCT4h0GTLeJUNNYbWD8xPX2RH+GHsum
8NngKf38aC1dDmuqOrCN6B1MexxZogTmICkjHTqGLenU+7ZFr9qEhoCVmvWP947zHX6v3DUU9bAJ
xT9OVjyXiJSByn7wtjiabXlje44lwyeRfpv4riEFUcV6ciaNilEL/gw+YeIzXD6zwq1d7FtD2DVw
9CH3fZgmHUIDH/I5jjKsgdMn+7p4iz/83yYtV+aGG+yQW47Hzzvv8qZcjLvRBEaYc90ME6AUw0Zz
3LRa9CIllbtzCkLiJyUg5WTcy5EEU+omEYl8wpRqIXxkDF+C9QDrJEA6kwFSECvhzd3Nx+MviLWH
buJuSWqxnqhoUtb4QlHmww950CSZZIxb+LNPJtz25RyAhJiED4tuaKasgUkPd7vw4ks4w94+Nlar
xah0oexvspTfxIUHzhlL93jsIshZ/vm6XefkWP2t5k+q2RlWqK0mvWF09JUpBNET7eVI1u1eC45i
Dx6s6t2QBd/+Y+nMmhXFtiD8i4hAEJVX5skBURxeDIfjrOCI+Ov7W1ZHx73VXXXKATZ7r5WZK9PX
47rAnBG3noZqhQdyZ08yyQHS9iRR9RO9V41rqDNTTmt5NUdHEj6PTg3vHV7bCEjTO5aKH3936jGE
5MXGBgjC66DBxM2sdM73yf3uf+BnjKxzHtwXYbXsNPo7rInTEzrpIti3oyaJALfocHY/Nxb34s3/
rVCA6iKGBfFpwBAS0dFGgz65APDd3Qco3Bct7iEAQ/taIMXEpqdXC38gVOzs67gcJ6hjFz6K3byD
WNXs+K+cqT/vqVl7Eizf9n6Edm+3LKccQHoWA9jcYLaX9mPbuIdt8sfOU2VOJOseyL72/Orm1NNC
c04Kyq9erdmHl9UAe9/ZrUmZXsd13Oppw6uPqAnDWHdz6GuTT7ezMg/2QfHPSNmOzMyh+nmi7z/F
BriB4WwbYXfa+bpztatiVgwfrGL2MwQUPAwfvdXxBQ3Kk6ghllo1rRlvveeM4wxVPv79yCbuqnGm
Pu0WdiKce1Od366C6mFv3jhJYTJvvTn7GV23Pr0vy9NS0C7l9dAgFBZFB/3cvIq6OIxiEdAs1lPx
hClanoGnYt5n5oTcT+C9ZeXGVemS1GxW7JpXw6lWL9PbEwxNrVwFBXUyuVeDysLLetewzy07b1Nb
kLhwjOsLTklqrI+KKmnNm1FNBBOmnkvF6jDNRpCd6LODv/aYPB332UElbV2wPyi+0RA1ugYOFTUR
yhN3bpVJYS1uFuweYW7RnI2MhzlCRlcyOxdVi3h7w0SWJRCmOmN0WWTOgJlS5IYvm1SjJXVl07Jv
g/u+e7fOgV56Rcc6/mkUQKN017EwD+SHo9vb6r1RKmStlTqS8XUga/KSmWVz92pgVuPr8sM3AM/t
FWhPMFdgr7w4pB7bs7avevelUVsfOtQtYbXnK3PZwfXhLfoas2ku6DsvFEH/mP55aWAkbYg1iWVw
lp2ibwS83e/0G3fvC9iA/bgPiXAJWXnt4MPsy8jsPiE/tDWeMe/t8QrmXzmaJ7yb6mle4g9H71Bm
g4ZYGQxInXIP4cNhjhGWAuMjWhOLDIwvaRauN7RgG5bcruW5l0RuwLq2cKkMpghMm37sRLZ1PcPU
+ZbHxj2fexDEMOfuErriHfk0Pb29FeGXiAVb0HNhaMp80ecrFnwfUCBIGSCOuj+B7KOL9K2/ZH2b
Et0CWWGP73YEpQFuahDitMjMufBpJNBCYEJWCqqiA9ZLA0rMJ64RHxi6/eqvA3oqIBpuXC595J9g
C+H674fPi+HhJ2WW+e7SRyazKNjjqD1ueXYWp3s/fYm9eLfBiD3KfowPPKWymXsjGp1+yb3SZUlo
koKsbyuenkd/m7WQ6GUMxp27Ww1Rg0BLuExiS+RlwR6LeTsww5oh9C2TfGmKQTvYMT1R/9SXpJ/t
pvohmBw5jLJ3t1sVELF0UmW0cEVRyJDibLMpYhyBSF2urGdB3tGN6cQjksICJcMgMA37ON55B8Zi
H0zkcV5x7hghJrBoG4/dFngqb/eaVFByO8bJlQ1mvRbD/ui4MRPSggM1zts/uvXKqCi7KWL4itA0
PLk+TwZfePtz8q85ScywsvbzHakle2pvTimFknCDn3OeY0/OwKOY93PgqMNtis/PKxZ/QEoulbR4
NmhmcGOQYYry9sCgklKYe+DHiW/BUjHQ5SqS+fHg8j2IsWCOM22HHVdm5VJePyXnJeX9fUyJ20lM
IMkmx3uB1A/2lUkR8wtvrHhKcPc69EiRqlKuUhyzXGk6ikDxdKs5zzcct0yalut3wzrgLLsPdTxl
xXMVp16bshG7gXxX4z/F+eypRHwrjDfSMPbFQ3aTL1xifABqfvjUxR4MASzoj60Jz1MizDoNvRUm
IAWY5YPGADcJWVJHBdtyUPGqHfeb8TLmJiVRHhM31O/AuYJL5jkYUN5hBhOT/7ZDXRtwNWJSDR7o
W028onb9alX+XbtYskYfV4n2wW3U9BTSbM7uv9iij0bCyPVGzAzdkllx17NMymxsWPl9u+hvq3jL
dSfhi/lNVtUGEP1RurjAS9DW8+02h40K4W5z+B1s4rN/mXwHN3fTsYmZzzm6jv+0wTi5+i9gchP/
y4V7tuuAm9Nl+VJMpVsSGK42pleKU85v/RKnippYK+s9JliERwoOmwKLR5kYO9aIzLti18lFD1Bk
+RwQYnKbsmAdtLmUQSmNn5jJshY2Rzs1kOH+Xf8wkmI1bHfZmfQrsaJ9IV2Gm5GfvgUs7IAfFnTk
6AbIfysSvIJFb1tMTCfdywvy35RozpYPmqWbTVxTc+XyOcxBC11wnIP2pvyNvRyNzrXLet1uHdrU
spttUuz/Q27WsYuZJ3fLCcaBsHnsENkjUFmuOH+zQI0RSgm59DHemHm6pT+tUp3TEEQoWhChkknp
xz4p2n0cw60cVge2sO/MxXERFibWQ8rB+Gcfxx+wbt0+GIqMoykZKzH8efXRj2E292sVEOWfclxx
nRiImy7YlkLU5uNRtFJ+CRjELM3TAfvCWRMvdWw/ZYXDmVIOE7TgGjinU8fyrFLGC0oQo6ve0ODc
QMRBlZ6YEDJChTO//LHYIl2su8wBMDMxV5gtTTGzx1C04vCKLsMm83MlM5sPemgh84THNKDXDBrU
R9ck0oxV+wSjBA+QiaiavEudhOMiwo8IYqeL0lSQYKZAAwoAQZIkObIVdXCCZZjDZOcCvgPO3NE7
icBG+nGWEeyNCF0/oBg46JU0ikXvUtNsvNz3tMDDGngC9yuGCIgbUH2OdXoKsjvlNuzxpheL+SM7
BEMDGAt1sIdfM/leOcVS6e+GLSJw+daY8MM+fadHJGVLlcOxLXyaewTDoUuNyGk4h6e8Znj30EPz
T/uAEa14qKtRk1dnfuSx1ddwaPLWWKk2fsyoahvTt2YZPxvDFVpsoK4VvBwhSvQET9AM8gcwJcZ+
77C84obbZJ6X8gfXSlIamIvgLbotm1oyoJqn0Zuba4arNJtZXLkHD99r8ym50NMHHETCeD2Qscfy
uA5wbnrlKJ/4OJBite+wkAEKUdKGsKCKRWAqV5nOEJu8niNZC44DKdhBK2i9tjSIjoJDPXUiwNHL
5bX5SF2+CXIrgkq9ZiSdGaEFPyuI9FXbXNzHhbQDAWlgYIdMT4G24MUl0Qx0jZnYBnJvQA5lb+SQ
w87Xm3rvBdQv6FGr4gM4zOa0+/tQsFJqLnipu9PaPpk2nopL2nzVWqpu5RJbnNcEGtburXfBUom1
IVv/MbmvMd0f75NvtjA5+anlmLmk+IvbYRUsAB3EyFbBMNrIfg+FGL9iIO2oc3QANtylsTm+3fYG
3pJ/R8nndthKOYMuK7YmvivZeH+CpmCS08F4wHRU3PYrq0OV8nJMhfKbasI5ztWg/Fi0jM+uFncC
JbJ7RnTP77n1jURnRekk6pYZsit38rF3B4sWkyI9OVrUayhWKu9GOk7bTizEPzUjC0Fkz2C/EBQt
JgYVDzoc0sRwgiThiSy4Be1Nag7od/2tQe+6rWhwAznhSahxWy43pRiy8DAbmtd+wE6HReuG7Y39
Dl2IhP4Qlki1gPNtx97An1A3SKhAc0L+DvlPovJyj0BKzSH2PAS+6Hgb2MQRrU/85M8pKMx4O84T
++BsJdjUAdiW7cbAzYKGWrYlrhOhec7Z5azEF5Se2eRsoNoif+CQBZfMvs5RUvYsJDtoaSgVB5R5
7hjmwHYlkW5MESsg4h7DBoZ+OQ8kK1FUUEHGcUsmTZrzXergLrZKEoq3pNH+1NYMKtL+ZeJJel2D
JCsDIVakIpkaU8oafg9eEfQo6SnRIyT2yokQUi0jyTStnSiSw/BniXX2yV3LtgE7abrNorE4RcgZ
vd0CigE4cRhuM04WrPm2WzFs0uQTSpEGWR1DFW02SB745WRlKacJx4oca+CfG9zVpQZz6pUyO2Un
BwdIvoDBtZIvSunEOz9IxOgue+TJzuDZJhOK9JkLYjDjXh/x5yHFtIe/UYAgjBOcT1eyCqX0q63X
amNYm4BTNM0uzs1bRhnWD+yXHIfc6MAYfyBXxzUnrBLylkAPLhdvxkUSl5aLw9G+c6J3eg6O8eJg
Kdud3UZVeBpInGnlMRPprBFRJaI2c1GJwE7/wc9Bds8SREOkEY4zvsWBa3TxnmnGga/LmvoVqhXL
ioLVz0gpy7Yc+y8CAsWyH7djcZ3n8vKDrC2OfkrGYJsd2UVSSsGKzZ45Tu48X0QQky2/nVNt8qHL
LgUG9dB+LDCrHA6UNzF/JItoI5iNyZ0B+wMNJHFVqhkgEUdkc7PK+dqVt+/tNEediiLM5rUzSeXJ
sThJGckjAkJjcHbKFst8FHsti72Pk2kb+VW3hXM13HN8RbG/c/JNuv8T91DA8xd4NuNTfHJs7DfY
q1nmiDKeHzBHBg/jhq0mUEJBSeX0p4YRONzg98HFn9hZ3WVciN3Iz3Pe+sMZ3jn/fkZwd+xaV68f
oFxwSt0JiJbTFImrmJ2psP5M2J4Hn2QFdD0SdFoASNGcrqQcQfFx9hS8DCm6eWFodCWriUTxG2RY
iEns9REVLqapVBpiyQrLIPCgzFI3bfwjXGK5U6KBIMAazj/BFPiigIM1jL2EInTFiuONznfF6fPz
20j4zZpTX47O/mPbrCx44m80gX5bQ5V28NsUYcM3fv1hlgx2xKAQ/Ltjwv9Qn4P726dUBlRkhhU+
42d2gzs2PCHOJSs9xkEElwmA9V4Hw8kTjqQM+HNZxOVNfhXEU+y1GfDmAmBuf1hq8lE5yVV39IDS
Y3/PDi37MMdYEMa1BZfzE60xG8vEP+RpePkD7RKfR5F4tGPdOc+ug1dPdyATfgo00PpMmHAD+fYh
vcF3w8zytSAn3ijjJYUEM0NyKHHvOGN/itU0Y/Q3/9UVERO2ffxo00FG+0Uthh4Dul7QYgz8IDpw
wRTTOXAauAdQ5W6HuPcDPbbZO+PCGp7+7ivtiOZ9ES5gz3qQfxiLeNYfZq9iJjLkv/aMCYcNXCdL
aAdzgjcFmnKbmo/i4zU8BB7GCAKwcW/RIoFu16jE8PwwvOJuIyTCqxk/wZqryekvLCEmICtgOgba
y5HJlOlgEeHA9sVOkspjhTFXEYlBRcO5DU+Mbc+ZQxc+BvLsiOdA/Sfcyt7esXgsbquQOAivLFc8
3QKJD2WTYx+f4Xp9IOSZaRZRBgi2hDliF80NCMnCI8rAAzzgVTG9Zpwauk40BK3wb98PDxH2Bhfm
jbgIn/gPqRZ3BLaTiz4aYWNtdZZA/RC6CMe4/tTy8LesCkyhuzLFtcP+GffnViRuqWjFOxHOJoNn
2J+SO+9AQ/PJBd2noRT7WVGosNZRq3MUXxOqn4ZDueaR06RFv6SZD/NoFIlSD/nOqff1PvyD2qlL
yYb1OW9C7eVLOc/7n9w2fDnXmHvBy4CL5+RGm9BweuYUtHnoraIALzGZrRHtKnuY2OFx9eTMF4EU
mzqRpzb2yDa1ZPdnmE4Pyd607wZ2lLw8ElTdpUAPe7fz5KRL8V0OsekjFa8zlC2VLYCPINIP9Iwp
YwQsGuEcvZztj4gMCbDxuv02t3I0HKCda1ntFFG1P9hh7o2vxiKaMzMu33iqkWdH88doF5Gdthj8
k09LhLgcsbhPUYZVFnJlzsSmNyPVdZdY7gyDvczhxMUYzKfKRSRkdzvyucDZZWLyAnTA2XnCKZGy
wUvtPEYWxIy1fx01DGLoOwzckMjkKPQltC/U6cfME8961ig0Lm0NTkWiplrMjv1GcJuf0g+H49Ne
IQfj+6EB8aBgWWI7WGl9dUhZVOBarDrINfHAG7JN/a3xM6IixOOoRiGhZTpmtCTaYL2lRoCgl62e
aT45qwtfWI6nbKxyY58DJAQHzOx/aRnEIP3RhML5op0pKn57iMf7k/ylhoM1CRpNLN0oqB85brcD
Hr1DcBuWG2Yx5Auwfmg7xeJAmC2gTKoqPbe4d7QUh7gd9D260tq9fIMcYR5HNeNW/rNpqauKkOwx
ocYsmdK/dvfRLWsqtn0nFZX68+y24qL/6DeDwpNj8upniwmFw92/z+9ddQJSpVOMPDL7NcCw0qXe
ExCLv6kR1lmFdolUeHC3b+So78mQB1NSue8Hj0pha/Osw8UEMcGwPBk4MNtN0K1+yEVfKWu6nBIS
htgKnguAYp9nhccE0FKegDPIBXZOhPICTsDjoK7nAwdV1kO1bo+pIuze0qUWJBGaIpy63DJ9I4pg
fCKknYjIqUOtKjmNFtPe7JGcBhqdCYB7r0rqpBNoydjWATZXICN8al4vyyBgn90jmVZBe2BvL14g
3mB1DPxlbw8O8YegOxUV1omHiizLiHTMtAJhEDDHRn+4vTxsc+RsGUZ2QSHajhz39IlkjHHoS12A
yudHYhGjJtpMiKwOXWQVNckfoxGLMHajMEXCRYM3PXLAlsluqW7pkDEkEQHJHqj99ksUggNrYPil
pWUyjacVpQ2r72SBwZG3BImMQuWwvcQfXnJTpY2B4In2zBqAD9vbX5+RB98NuW38AGUKjbFuBWbC
LDRJhk+PgfXhHrB5CqvOVtkVHIR74hgb1J94oTV7+Lg5AfFsPN/y1fDzYNuIGwOBZE6ry6oz/O7o
vQS7YnOrY95TkK8dwUUjWq8eJSVgJ3z3yTsHGdfMZm2R6szazCh073RQVKSf7sc3cjPfu1oCNK2y
+pjNwCwUrQmwJmJiDOlpeNJtuhHEtZKCd++LJSoOQk76II/+xMg/5amWfPyyLT1XUpCQfXRZsZf+
3dYQ8MOcs5RPa9Uat5eLiZ4zsOYtSG0n/xVRSwZQZGdvn3DT5MsQwzjgJmelL0/K+CgDJEvNsW3T
J5t4MCs2uv1kPlZ2QQsQqMMseTs8MDzIJ2JNezVz6I0ZICtiN6eFjsfBak6ftQmEJoxVglTBkz9E
XJd2o2nRn0W9BkHbEF5nPFIhvYOKMX49PAAsY6QrBwsbUN7NH5EUorcAHJYOzbQBvjp2Q6C9V7Bx
zEQddmzAXposalABaTc8fNewy4cseb03Df8ATI9gOXKXCfnEBXMIZwYaGOFazycGYrvRzvBkyKek
M6R7r32BpGLRm7CJ4174kytjvsJylP+9Z6Wz5/dcrAnGlNiUvCAkbL7UnmNsD6G9ZSYPBCc3vFtU
oz6k3LDMBQfqHKwMnI0JPk7qCxAUBvewymgf8AXdHLG/xr7MnuKGI8ziJzHxa5s7bRAaQTAK+P2S
WEZMDSWGai7JKQwm9MlA8cISA0D3hGUbB/dctOpCCUthLENic2cqIai3+MYz6ODy4D9nTTQneCrs
nlYMVwGO7CizKys6vkK7+sz8Y34RCpLUEisUkJlut+MDhkw9DHv4NB2iYzq8k2BkDLAxcTfX/m4w
ZlcKzC/SYWRFk/dKGaJJHyu9O4OOqC0Z72sw1/DyzZja8hvLfzI/ReGrU6iDyEmhwj98jRHHhZSm
nxV0OLiVDGeYPZn1lkpYR+fCCR1QD+E/vjJxDP0XwLn7eXC0s1dE5ATNQR3lDjofSC7g4rsFTTTR
sHuWbHvGhcbslzTTKc6HIAidIUxFxnPr0/r9jh4PAuJ3SlBpsHCXC2oXvJVo/PELZfMMitK5d5uT
X8w5lgzx/s9JWcAyckHFRQm4qPgXmbe7OhfGKF9DSnHQNVRK2fjt05cT4M4SlINow5MjeIL8Bg0U
cbXGALqH9pu5zoDZKbpK6CCL6GHpQYkH5y8d0zZrEHkB6/9FF01CEikhEmAsL5XZPcVHZuF8x50A
XTSFVALVfw6ebEgk1L9CyYv+cuqgIQwHYX/k+/zUYDJwme2Ahtl+U3Wj6VYHAka4fMp0lLuAUsmO
YXUp9BGK+smstOrwMH1gzV2wF1EsIfshB93eiEAQneov9EA+oeybKqgDtVLeznhOqbFwaCYLrjPs
ALn5bVw11AvuzS+WcRMrTqvCxNXIdNBhWtYgf0V3mknO2oqEYO/adkvSqcmvHl/B8w2SExeX+A2n
bSBgcRqVBeRmMhh3dIsV5HkPRQdAA5Z88X2Kl4zkkRTuZXU6eJ+G97r5N1Q7wy8ADT5L9ovqtUsp
aI5aw7OvzHhU2keLCHXOzxPOGCsFShox8XHweQcaJqAjsEVCRxt3t1ybCZIzvE0KEtBJbMXVVPO1
+dM7YsOKb/VnoA3LtnvkKY7NTXv0bQ4KvKOV4WMPk37kGObF2U8DjfBIet8qWjy4gNh19tsZEyZY
Fn9bkYILf3y+hDr5QF9m8Xe7qH20aQPPR++OuJhMGMZ3//Bd0ohsVC2KxldekXZx+UPlVPPgn7xd
bu4TXTJealqDh0tMJJmgO78wpGUCfH8VvS97coNpOuwrd3CnBrp4k4ACAMIThN1wTw0rdkRPRB+o
wvU7/nxlZ6Sh8Oi4H9W6MPeDoUGvxCwivb0c+lgV2t5wzmZ02OFNRlgz8yQdxmtCJAyNrDhGVeRc
Ef2ew9p0H/iwVd6LfbLfXGrIFK+uUmUF28LwgvxyVGoWfxetz5cWgcAUMY1xWv49fL7tA9j1JUX1
cd9bDfjV1uD7tnfEN+Hixpjakb7cfbdGLQzC7yxzSoje7mM/fAppoPCjrwwR/7LAe+hY2OIupKdA
J2TIo1r4f+AkLTo7htaq1+xIhdZKLsf4gJY8XmDn5B79gmMBc1cMS9kfyROviTHvoHWCke5dT27T
6Ner82nQJgjTbhx73O4ODjZXwNnkugbJwURqt1zUQYNN/CYGQXsZWnk1A/Pt7vrqBIXEh+3ifbMy
qZWPGKdBheAY6GXnqEBwVAavrBU0sVV9BmqCL3tVOle8Z93dC9Z2XD7YWYSIWwyFk713kdqdS7+J
ncMcM/gbZhIN9/LsmZhwkny5OV3CJyjOjie59fJAaWvmUGlsNGxO3Kvb8Sin2dI6cXFzO8E52KOk
O471YnA5e8nTfT+ZrtS8J8X+c6ow/G8z6usaHzazGnTvwQw+Pjdv0BdKoxGlmWFTbWjYRE+4FhO2
Y8qKCs/+JrTd5kHEgYq2M4XNTqq9N1V75RQTRQC0IizdxcE1edYLd1FFhyJ5N32URQ8lMNlqigC7
imrwmu5b1rt36x88KOv9H34+9mHVKVy1zYrud9T15zS49NvntQyrFgWOiL32X9lyjnyDhdVisono
iVPwIJnI9Gd3VMfgONtvrk07Nwdj9cuia3zoCdYv76AwWMxJZOC7VTnnYQHn/oivH+9BhYHBNE86
aTc39/sdXcDYAgVN481rEk5qR9rdf+FMQRF/cJ6GY1DeIl+qmCNu2PXXERVBobtA/jCil2ao7zmf
ONF39q7d1ehoquANOFSHqErAF4vs/XJe3+TUWOPLX0cdPBlJVAAWwUnpQOh503u/7JsRa91X6d7I
l6yidlZHVd1XDsmibZdr1DoNMFd0jye/xklct4pHsDCXSvcSvg0vuYy4QsUC7/3Vh0qSjoOFdud4
uyh2jXJD807O7WrR0WsTNUBdVHiIsUB/owz+QjBjvNHAWfBlY4GCfYOKQlAw7dwBPr+gWGGIuHLe
jNye0J+gt8JzAmkL49EL+A3uFZPMT1+GnQ3q4u9SYF7BboH7ORY4MKGk4ZnPXeKM2hSvUNE4NJOA
MN712yIkWPR2fWgFj4/M55F1J7ZMC/62fCK4YNoprJp9LUZTwcl3pZw9OfLzPw5l2ZM78IoN9I4g
HBw5dBewyvI9qB0E/+CcgokSHWCn1+SgwgFavqooJo6uNilRD17HCs5Qx64+w7qEc1+weoghKlw0
GgO2pwRHKGpZJcQpip83wU7wlBo8JiAo7ZBfHM7TW/AIxPRKDxf2LVYSKQf33QXEzEZqDTpAtgD+
ovzVmfwBn4xS88TvEk4qH/GHEROO0OYVmr0OhM7N3Sdquk+wvnbbjt0ZHsfnv112/XthM7syFWuX
HeeoteoJHcAdf10oKYXrr4Tq7zrvsh1W+CFCmRaFe7eeKDN+kG/sXzEYwKNWHkkaUvzY++hsKeXr
GESeBpT61IQpkUJMeA2ud0RBxKYUNGMt4K6PWd/dMi2j1+BRwmntg8uMReAgrRtcBpjF2N9uY9wM
WqtmHDHquxIKZc/LXFP0LPETnGC7Ba6RauYCcEAN1rY7MZ7bS1orOrk5R3V0886ycenjO+9Th/zJ
Pr6VVqF6t03UcAlwcBbTKil7dVIToVFq/vcMBKZ6MvrNuo3U6R7jBN2vvPUva4kV8APD0Y5j/OI8
rUnTEoMDDFc4dD+Il845BW54QGdlAL+uAXVwd6DabOGkAyotdTKQI4Pb5q/aw7W1++IhYZ/CJR2V
vwXV94JUwBLXmVxCxugkhYMJN6nhdvaS7w1O1Qm+YKADNrqvu3uGp43OGJZ9750GNGDu122iSxve
Qs27jIyoxIXSg9qivkEdtuDIwl23hWXDQURr7ZoJ9lbf8HejC74wGEbwPZJk1oTO+9iXZM3wlDsR
3cvEpZrwf1OGb2uwFt8b5jSWf6BYIzoCgr1xLNaaYKeYLjiwBXbzTzoEmZQggImrpTLzdkC/3GE6
gQGP64TYBHcxYhprhy9Mx2FOSB9+0BgEbcb5MPAiYcJjvOl3cWSA3sXOhrKXLQjxEqJdegbaZA2J
49U9uk+0TMxoltEVnYhU4jTY6GaZQIRMYpGwu3gq+N6vsRfeDyLHeSS9JU0vfFDMXC9KCFlpGYJw
R9mIwuWaCrTIr2MYjpgqn/5bECPhlApoa9KzGXqFPxcgCbRzIriNKG94GrDtYAc69Omty6TsogZD
sJCihUQZtoLI6tZQOq0Vj4crJONtcOw4BIzYvAs77CUba0kzsXkKJo+MB6U/rjaN5Wskck5X2Rr4
goTceNO34fpODHXXjupVjsxzX2keuNcs5pr7eAtxQHg5NXE6l9DwWc9MFy6CA+QPhj7ig9Vkronb
0Nzo3UVwSk5QdBbzJnj5oKNTum/3Qw/C9e+pLFVsNd0eTyDXCR+LcbAROb1YI+D3P+OCQ2Unk5m7
5D6MoYU5WKxqKst6xjAX0BU6waslrOEXM5Fj0INF478juZvsjycv4zDlOuAr0QS37/WEMM6WIDTc
utRJu9wn5rcY7pVobVB+EKWcf3dnvdmYaTE2brbzDQQcxq1xbnPOyu1Etyc76TY/gqm2wQ4MkPfR
J+43wMUByHyTVrz0VqvViH0Ck1ea+Gmek2m081gccIIOPSFHNMwupxBRv3I8CH0t/OyW4V8R1ohg
Rzp7D5SKJSHufBKOzu+IRl6IJBkHbINiLcCY4+kv5NHJpfECMgWOQaoFUpIGHLIAWqxWacVe8IF8
a9BvdAkbwctBv1irvEnl8ilwsAEW58Xh4n5wx2/u5oEqR1xtp1fIFH6BO2P4AFGJ5NUjF7e13mki
78yh5jLZIPEbOYfKlwl85s4A4+ZdiBdelr+cKyhnpkzzCA1W+Stgi4Uv8goUOYD4daQz3kg/jynh
iVpPBRp8gQbE+uZQRGCTqMQJUQQsOTp5ydvf43OFvaG+oZK885EouJ9O0KAQvwZqDaiXOw++sUuf
GDtfHWvI0+qg94/vtK7Wt6B+7hAjEo3U8LQhb2Qm7wqDVnpDTlWmQNw7BontkU6rRpzFy/sihfa/
hl3wkGJYpkzfbZfClCq+mNCdGkjKRguVbpIf1wEd3i6twAK8runTZN4IHQtrQEMQpR4StRgTZUQi
pfWITRozZAL4AU7oIq6NWGZ2AlpD/ksCEV/BvmvMdCwkb2I0OQCWA+4snKJhH5iyon90OGDN0GCN
UiFQ0jjmjE5bAZhw8n9LTDprFgD3WM8YSqZN5cqzuO8wSCI3a3YX46lwGU1frI/hnjR4zC44+Jul
Qm8P0qRIWP0HKwdP6/20fKy2e7ccbxG9+ucu3/lOc0WNRDEEJkEt1nDpIYQr0tHjFlIXAHmaIvqA
/KFzRqVaOAgXX0FjxsVvmsI781uLL2WJPqI0AakTuZtwxkSdin/RK+VkwLOKPg+LDpA2jgeic+4x
tBz2IDa63cacUBrvONFAhqEiH4CTky88yW5u0u07NygKuDmcUwcmXn+4iITi3kEYOmOZRN8KySR2
CrgsC1Ubm0EuFK5p9RnyhCMhtBzQ7eOgNuEJOrKTw8WHAgrJ4P/egTTm/x8+zODQ/9gM1kGEsBVw
Kjl3DwuIFJyVLSUTkSGhKqIS1WwUdmxGmdSTcI4/Zt2Jf7uTI/PlU/4WQyIcT3JXBXiRAi6PN2Ad
SFu5kdjvOpK4KtIo7h/St5XKNwVDLBhoFNtl4WwZbQCNBCL/ZY/JNjJl69DFmYEHH5sRXhX1n/4D
yQHReW7ZMYKct80qdlbBgkXs8GFAUuh5djegVDJ5XFx+GRgVHJXHBYWcLDlYPOc0YRcTbJbFj5WG
IFwnmqJLFiH0jIKnr3KEwfiluUxiyd+SC8Vbi3x8MS95MZHCyRJokKsh2KuOjBwmUuw5JBHXJMWF
jw9LIWamPLyggkKsV9w/dhk4X0nhZldDCgDrUMtGmBeBzAGima44iDUwaTY+kSP8aGON5GeuYmZi
h9pKH27MDZALNp/PsVIAHuEfri5JlHwaeVzkzSTglgvAXwEDviwvvZbfgkyRz0IHRUIxa5miAz3y
Al02drFc6J1oojKpD9It+aasDzgRNlCTRuxMgO4tfztN4jG+BxbcNXyTEyHiN5N1F8pOfCYo6emJ
6EEu2S9FkeDd/UDle4AS8CWw4WHaldstFItcRLZfYGjnIfJIlIcMxxJ0Dtssd5qLJxOdcggBTIto
8pWL+Rhtnb1qx6u+qBn2MwzqZZC+j1NOBIQrhAsaUDS9JH6ikJOlJBSLvZvA7PinBbu0rNcNdrbx
P4G38CdHpMUHDy1SY8DcJjGyyGT5249oN3lEJXySSeLfy3ruXLFhQCsHCSWI/ZR7KBm6zVRuMtoV
UZ705fs0gDBPc1GZ4PEmmL1ckn/2IexCIy5wuGdlFqhEvn257yJnfWIE0/H/XZ8zzu1vb9Ft8KfC
BsRvp9o+JXYKjgnFuMM5rEM41b6QXyJMkWdN7PlYjqxHtLSKx9P4yxHO5XdFCtPwLkNWHjHKeMBP
mylnIP/5wUFePmPbUjK+turH0zd3fsqzh35HXl2uJANujnjTSPqL6AjfSeU+E2g4brPsSbtAzP9F
t4qVvXjsS3EgpJssV66peOB8uEF9HPaYv8R+PhK/e8kf5YYzsmTFMJsOijEEdLx2xd2WGCieL3kV
oSugchmRRswiWhJM/HYY1hlBX8zrkZGKQENYEVIHGASE2CC45ZnIoY42Q6BwzIGJ5mkEhhVsa9hW
GmtqVendn3YPyR21G0F3di0mXzUQ46DXs5fnYPzx4bFQ9Ns8ebwFJRZgMw/L5Wptnc00PoeGziT3
/8WIkqkRainCoJr+F55b2/NgM9soNPx0vlpxzaWoymO69DSXu8/tQIWs9w95q/v25NHRM/ZwnHK4
l7JbyfbCiSdVnGyErv7CPxv9Z8jAF1JQ6E4kvQ5ACreJ27wGobw+MJbhsriNsFpAo+0rO90jyGMp
VHbO5lfRM2QLkGZwFFdjV1uABzApikzi+CscgKUdpeXukTUdxhfeC2JwBivIeBOF3ZVS6cnub1BC
IRKdqyg4FTvLGqhV/degsWx6d1jkeufv6PWwijNdNTgbSNIJq/qVG09ABxjxHpHKE+3mG9h0E8Vt
f6E4FeTAI/MgljnnKtCgcrqX/p5MLY/b0ka9wMDq1z4HkVo6h9J5/0Fyo/LZNFev1fEd6s9uZ37D
811Nd8tbToRE5V6wo2DhGmyQ68q9ao6BuVjpajyiGo4uTehmXLJudn3x7mpwSwwMXV+K19Rp926U
9G2DpobJeRYzyh4mN/eklzzZ8dmF3h7uM99FTCQUs1q0IaVnPmJgaPWv/XCU2wy9UHGwj+vFABTw
TPFBh58WEFIYo4//mEtU2+4V93AsQgyqJRg1JgwtrfBKFE+0PTwKp7/G6Itq6mSF5grdFCYHoN64
KIFT4tH+sR6gfrPPEIPd9lAfNp32WCw36IPkF6RUCrbQ5LviXdHa6CX1RVuSXu23/WQyfZ+TVlPm
Pca9btisPfjCsDeG/5rqkq+Yni3/5hySRA21UXM0UOj7eQdAMGVsLnfYBH/ovpgNo3+bVYgjd4PD
4NhbvsIHNiPAGoC7ImEyZwxO7PrP7qOPchXBrQ2QfGGO23vR61bZGUhX2ZKMypgWjV9ju6T7Ddpb
zbth8CUWdUXy2dZOw8Vs7gz+ALblMLOEuDViMgyqBFdq+CZ0AP7+DwKlA67dGLwgiHbZFiyotJ/d
J2GbGR00fPdnXo+YbT1ZDHnYM0bIisHO1l2eencJmLh7g/59bXWt+4ekGhwq218/o7U64NtbhWkN
1EGbOm9NP2k/az4dL/EFaYFx/ubnQPM+DOntD7bq4QnU9JqF5RYeE4ZEjvoPOjW2r6DhPxzBWpK1
Ri6j7at9Lqy7HvqQLGrJ3D61G/9/nRDN2+VC78bDm9PsV17iInJS+7y9v181nburraEfbGN4+juN
WQWNox1iFUe1FWLkAGqD/ROz1H+DQfJwLiG67JyMWmIJEpxhrHZ07gEmDSqHj8paoF/WNm1er1ob
82b/lLS7Les1xQQx0qze8kMPXnkCX1gAwayDMx7I53iRqPQKO5i6oYjS3quwGCMGwi8Ek9kTlpP8
2T3edfl4uuAksFl3a1ABi6wHJ3+ATZ+/9s/MBh9wV5n4BO4JCLtElAJysP5GZvdj62wr0+JglYBT
z63hS1KokaprpWv8R9OZLafKbVH4iajCDuSWvlGx724sTQyILSCgPv35pvs/ldrJTmJsENaac8zR
ePBXMVdkctTyOIMYVLi6Z0wE/Oqv70F14mwRtvMLIsJ+tG+bIXSqI/9alpxdG5SHxVJ16/2H/l6c
5giT9FrLPHhymAJOSAEOLtMR41nK4Y3podKGbzcwNxtYykBNLR4bfaIoHOeW8yEstU+15Gn+wnpO
O8A4DzpuCOMEo3qFw+vbtJb4HWIHeR7nc23d6blO2xVPR/YjgAZ7FI5GKB2APniLvA0nEqm6Z8At
waThPjFrfrsXc/UJcXXGwPuzSuMn68iPUCOxSxKrz/EK4xZeHUmwGbGbODVj6CEUPbmKMQ/96XH1
kqjz9YynNF8kIbqTQxr3g64kp509IV2KcT10MFgA11D3e9hpiN99N8gO5WY8PeKnczx6PNiZyh4H
V/uI43ckc3OiyWIksQnkAEeBrmgFksr0ULH/IVmay58h71TM8cnWwwOeaHNGXMOMJ7cSL6O+fXz6
j5X3jLodFjGnb+PFrdllY+o0UpmV/mHMhA92K8G0KwOZw19pyqqnj65DpOWYnWBWw9cx8xj3xL5y
s6uOefK+61XpqvGqWosD94D+aOXsYsYJjuYq3muPYRTjawca/Q3M7jQmy7ngnOrHGXNuLpYNqI+c
YLdlOoUdBWzFD2GjY3CKysFb/Qzw+IRlL5XaxIa0R4UBnMkKaQH+JC5KBjgpCOsRdcrp5Kg2tPvE
voLKd/0bzwKvS3PEWkUtFtmTv3DGMlWNF34NgctZjTFOQXkq7jyWIG4DluXpYKB7fU6chIkGfFEP
flUZ5ABpfQobJxRqFtiMyNaQOeCS22HtpBOwFg3xlpxkAoz1TWtDqjLOZiPY7lbbnEEIAkQGlJ3e
wcBTs57qcKlC7fDYWjVsm5xhoAjfEDqwDI4vNFLa6gJrQQVfZw/3rTygwyI0UoYNdBpkOt/tx7SZ
g7zNICShjfwLWWxxssCKboa7GDyCFwNCQXPE5LX2YDY9INpNlIFvbSpXLhGQcmhoRxKbF22e1cRH
dQbcESL5g9tLkw9JHNYOpDqwjsyB0jQpED1AVGSqIjx4BpiOpW9kQOAKC0M97CzeLal1xcyA6xyh
IeymFfWfWGsk7i/FkpB3DJhiwv6SRkZu7ALgITYWxoHiFi4thwOtx4wSOqKXC6UIo+TKkUQlShGE
WguQogxqjDiGoCOEJJV+8d0ZA6MFfTkgIbr0CfUZL4G0Dop5f0LPCyCMNreKlLFMiArCY2nZfI1K
iAOALDH24WwxwbDRG+kBwFMB6ZaEb7Rb/IcOhA4YjhITDIQA9P5/XUYb8tYtCVKZ1D8l1fjhENPK
QJNb89fSMDO1sTjCXMRfwgmNymB4HZ19Ke/pM6R/FO+KLChsrC7MXwwF2V0pE29Ycgg19uMiAoRK
Sq8KgxEJ18tGYibKpsdAQ2hKyxvTLH2zOMA/JNFKtHTpGs8f8zMA4/j6j5SOGn54NRiabrY1gcMf
BHmHllsHqmRKOFv87l5u1Af9PNGZp+Ormc3FqQP6X9DljWVaD2n490KySQfKkSjbXq6ke1eIs3z7
z58hjUFlfcJC71d6MnsI30h4+7xnvHgaW6gJ1Pk0LAeBWPHs4hVh/so6Rx/bXZZTPLtGhHeEx/54
Ls055kJCI2JFPOJrRNt+/xfjteNIt7GbpN6LeW/W62T6CLaXcfdPxIRvUk9ERka/3DO1LawzvgOW
1IbEFgmNFrDlExduV9paQogKCmYScSrV4sRqT7vT9ogZnF2DOTDB8jvjyXWljbpEvLQUUxtVeDsY
tjaFYYyT+IhmhvwapBlw/gwb7cgIRQag7sVjiIeyih8n3M6hkJondo8R4H31JeEh8D20Xp5hd+FA
NCZIG1QcCT2vCKA1AuNp65vdlCyZozbl8bAu5S/8ziu8HO9AkqPeBronEOEUp4IONi904gqcfQoj
wvNWJ7n+L99gZL6XEenkyxlFxW2MhbGIIUTiPjz5oVxBYROdZipz/TRsw5Vncja6OQD3V1e+kUGc
aivehtLUN0PWzc01QMTmIUojCHp6ulolxoHr3hJxJDk0tmrjaRDm48W+okRllTxjRSJ+T6rYQtRH
8dhhQKy52TT12yxGLIIxIFJkMR18ePZtMvNlhtNflXHPMo776spWwq7BtMDwkl8MF7CoZQomIz/G
JP96T6pcDBhcTsQPCyJDLaIgpx8Ykow+GEsghaLBEkHRCcV8uYJ2OtaBML5t+o2mM4WtG7+ndwdQ
CSnvt/uWnk9ABiXi+vab8A1EWLsiQNHNfAnvzsNJ9Z8aho5T0oyltZeVDUANtAPuUjLqD8F6Xj8G
u97k7SXLp3uNPuO/FlNqfa6jEoLz2kIvgLwQSdhX8BVJxlbxU4XQ+LhmBJx6BL0Z2vaonbBeZ6Zv
//Y4P0Ucefdz0AUJgQYdwJHXRuYL5C1hRHLeoWd0OEE5GyN0aDUiwNkfbPvCFq2QzNMbv4z4HRZQ
Lu3trx4I0RKQb3aPodHZ7H0MnwhBZvMMa94laCOssuxuMnWXeTQ46MVB+Ob98Sicqw7kzgmOuwxE
BB6TzfSP1oIOhu8wmWKpe9NyNxYLAqDHfAgVE3QKg/87HqkE2sBvmUGft+rZB9SCifESsxqI5+hd
sN6Beh9r4Wl6HYFswLCcY5wI2z7AqBQNiqQQnBwWn8a7uQVIMvcsUC9Ud0G+7qjSL+h1YnAU2PN7
cRIRVBKUAO7kFjViLz6NRNcrYA0JwCBwSD8hhQIuvvkm/ysZRXoRhCCrO9G/yNEbXTHvK++UkKLJ
X4OUsu/E3CTUJhdEqpwpQ86v3ZHTB2CCXWnA2xfB4/qrnCcYBKtZ6eSkVke7RY95u18Rlh7jCjXM
giZk3gO6KqK0G8fjbibQJxIH5Soujn2Ra61U58L1iPo44+VWk5rrjotDhDoa2g2vdaiG2h0/ynoM
yIbjUwGkbmEFlIAGnKZZ5XV+zjCYkmEO7Snz888wKaevPFBVLyGp77knl0q7hcbO77d9LXUZe7U2
wji6BZmXLjQGJKT5OZwHVHE8wfXJvTJYyRx9o9yhHzmfzRl6OLLwhBzs4PaM+05eubkOoRwpb4Lb
JHl5MMNUG2JdMsXFWWPnI185kNXcACFcv+mSZ0bp3IidOLslbGmDKjg6HyBpFQwsH4622GWhCgmH
qhnkueErlD4U02i2L3DOum77beb7ysAssMLwDqgHG9Gnk5dus8SiQjP7WXDp4oyAgdducudwJyMC
+naT9v66r38uhnn76WDOZ2XKT/s9PP+9nl6ZrV48W/BN6Kws1Vf8NjqMaiDAab1tc0eaTiYKBkHM
eWeXvvM8O80OOTBhWnDUW6jioRmI+JPlNNm0WUAFlnAGF6auyz0kLcbX+aDpOhneRiU6B1pwgxKo
sZIUC+ULjqPQCYZnQnDMalx4d8VqsdVvMrb+nEWvZeVXOJI46PNCpRjJJtSWhKx/gpdd4JYd9tDl
EoJe2Er8JNqB+FibfMAXbrgAnx3zM7vvu147rMBP0XUbXjr+epR31p9Zj6tbh9IJ9okj275LMtbg
Mviq/kSeWs7YqoKaxYh2Dkl8D0Ujd3EZpCSzw7mz4Fv2cCT8KFaDGnxcc2UUTksJXqy1mEmB6uFN
BgUnO3bZVidZQnUI0PrGz4NBHeTP9s3/ENB2txlklAwW77LqGTx/jx+/tIG6zah+tp9NgmsV9JnU
4k3sjphrWdxgx6R7BE1AG++4gvGzgOPn4KbigfpxaL2zaD367H/iZyyUoWKRtx2VfmvbxNfxFZ4B
vAqIig8zY+QRvqOMGYrXOgqj6Pe2bjL/2gwKF8G7Bv3mTH3bidPHMAcmKDBDK+Dy9Edab0gtkHO9
YNyWMUBob0tnW7xdnrqO3FsxO2BU91CHKtu1U5xKlShRbZiFHdbRXmy0oueJaQ2wF2gBVm/1cAey
AK2EPAPwHIVVjfZ1Qo4rXSDAnEFidTUqAgo+1I7YifwYs48Rf4DnitTpJV4dZOuba2SxzrqV2wSu
EP+gDy8/qJz09X2fEo890kiU5J3BHJK1W0EX0nyGvbPb1RHOF5WvwedjvSXtFo5A62n/dn7vz9Tc
lSPOKeLmUWLcrQemPnE96qdOTUmJXZ/K5qpNrjJv+W59hMQiTeJa7Tk59I555bQ0Pz2NuAUfcTNS
z5JuFpZRtm1De0V+DjEgD6Amm7eunbcWH1JdmRk2jlFDxt45f2fOmvMQ/62GsPTaveaz31Y9V07Q
SC3KQsV//pTOyzCfpOKp2HFoZnpeoLYivvzpvKBT+zhVtAy3OkdnKH6HK3gJF/nsCWaM769i5bgC
Phm+eifW/aO6eM5UTCzElS/uDV5zkorx/HZvMxx77/hc4HRBLVyNPoMepEy2wRJ/0LZ1G1+nzfI2
F8nWoWXGB4HpH7xnL1D9nNZA9ky0hfhq3DCEaCNTa//1mVdpMNata589KetYnxh+GQMSKTDAtUG8
xaJPJcTzYZifM7MqGbqVobaVoV0NE6FnLl9xK7j7mTbozH8pcSfqSuz3tVFr8xTGO5eaxjZEh9Pg
D8hVqi1KGreE64oRsKa7DJHvd7uEADdvyxS/PeXQVhgMrNLFL5M7sdMXH9gzAjQtzOYFpqbo6jC6
XZLmSndxMpnZIGOZnEZZarMTcAsg+xylEYaqd7PL9cRWi/wBo77hjSEC0H+cDdg1mdwg7SvMO8Gp
BSY/70nFidIy2VibyafCF6g77DBwmZwI1sZropmongakSwlFTWcOgxgPTYn5OiYIRKdzcWFsWl4W
vH5YJ1kl9sJw6OLOh8LDI4vZotZiRi5a7653XtKmjrLfN2zV+SvoDGrM056AwmYzrLY9SM4Nk2kO
+qL0SrPt1AHGdm8McBEAu3qF26cRKxQglSODQVxLoEnngOV+awxe7V9QEc+o93dY48NWyDFtkAm7
jDGMHwl8rNjGdiEmpLdNe1//tg3Jk5KKiVdB/cGWRjkzETsSaTo1yAQyU6yc04jrjoZPRk6iRjHc
b2oVe1hFhfB0sHT2ikEy+rZWUw2nniUHUdwQZXSOXB0KA14PmAyLfpOBQIe7FQIJA9eGY4GH6nvY
kObUG9yQ48XD7Ro79oi6tK/TJlF0OAa+Q/9cIJgSIgv5xJFt+AUchITEy7vzZOHven0OfEFl/aIk
a3valvUpQFAfpoOG4eUH4RmKmDOuoCLgh5HC0zjRH75sphttnkeLxUzqomHifHAtvrn45HLFQUnH
0BU+uEOlhF82+Raons+TfCERy5K5AD8+2fZOZDOenZqkV6e9ODA5k/GYur9A3Qtl3iwtO4vU38tN
aSl2ms0Zl/zJlFEE7C/UhiwnxF/QwTaeYuruFevFOj5H9fg5u9mUug6Fa+O1l82oGP+bLjIzHnSx
n5G2AwmoZVAXAjPgC1wwrJPxsOAuXcQrOgXxl8AUdChveRd5cuDXWAt1rRzChYhyYqaqHBZOBIeJ
MZUxyeTlFMktinl0z863gixZWGRZQvhjtw6Z21pVC33VImzyc8iBDDggoaj23w7NkAzNpdFnyCYn
IqQhUY9K4ORULK3dcyR26XJWKSIYOjxm8wO1dl3YlHUq+gaKPCGxADB8x4OwEyx/zZ2g/QfSkOEw
twZw6MX9bbLsL5K/lCHvE1aLjPykQu97sqphdEnmL+N2yu/pC8qAHD+5rMUjRnVk1C+axo/7psKR
GIscYViN/vMJT8kY9C2ZfVcsBSKsEicbtk0UXUADhIYJWAWYgVw4wtg0+rB0fI1KaBeFNLUjyDZl
kaT2h90D1gW5V/RsyE0YLAUJjVLJkA2aBG2RuF2JRRseuN/PNzpxqkP3NnwMla/G7uTyHUxiMZPi
/zP+Hn+uC/mz8hOx3JDOvAkgHY0gzDKLbdNdd/3aA5+kzWZ0RFnjKDwwbF/uSrjQKTTIAkQ7sSB4
cyvV1Jj57NnGTWjXs9kffqG4e4Ed4J8ixF3hnAJ3yi2ByQDUCu/xfVLSxsH/4bPcXsLDJAxKBE88
Jv+g7wliL/eB9y/3MtrhZVhBA6eulGkBP1qIspLqdjTa7GLae7l5fcTzJRR88d8jCmQgdyLkcNVG
N8RHwTDiDb+x7fZIsxFquTFpXE9cDAzrwZDkLORSRoUnpj7M8wB3bIZxjC76PGoCPnq28e/gJQC/
ZExxqfY8jXlXH95CB1+NPi8NKMcR/Aa7TTAZGYOBYspHFoJ9mmjMQLeXwhAWs8fEWkBb/NK+DSou
Odr/6OHwvAZ9CDR9R3E157S60hlDg1PcvtMJ7sjNewBmbxgvciaqXvEj/xNRHxDV98xkW4I+AS1H
riuoMAcJBZpf3B4AnoqGGZSPCf6L8xrI4cQlqJNrdx0Z7PKPQQ3tin4GZbv4iQmMIBe8fJalRDgR
fcTB+kzIHsLOkF5YJEQS5yI4pgCGwo9E6sM/RhjWZZa5qK88Epb4Gc4d8HuFWCKGX1zZJVf4QYgG
PTfxCxxhKTl23iPQuVO5S2mphQ0hl+4OCogsFy6OABCBHXKBHRlp/EvENPhKGCozFJlcGNOzd1pI
OiP9RcScBEWPCKgWCi4N2oYejpB7IUehPbTFzPslE5Sv/4d8vg8hJX+pUwgdi9Lir8iNTV0ShRdX
Yvhk5IaFhv8PbkycFzm4xCXKqOcuUxmbvEMoWMT7EGpMnPE3zRacguhf5xO9vpksEsMrDszQvNlY
uE8ncRR6XWJ2wTCJWrzShouBBpbqhOFerW+08SK14XUJ3WxMKrKHTS39uz1NXfJxV8L1unKLI1PB
7hgqAR4mLx83e8/4Zh7zW5hzCi+ZuRGRMvcFzzKHd82QChMJKVzkED/kSxdOBRjsE+BW3uUhPhEo
OoVE92HQJKEy1DpkbDGr4l7lfmUAJQdGbjHPLQl75G45dwncleMiPBKQZ1nZwWm/sUbsNMTnwMgS
+hHVpRQbsmyubffLZWNbmGLzM5bQCv5aciTl75mYWsCtOPU2SxDrwyElNsDROfEOBMH7fCIqSewI
1tlcWDIvtgT2GqpYlndeCzQ5qI7pWHbgnScnLRwncUbgkeVskzLkRTchLjdrYR+Jyy1nIzAyvFia
R3PLA2A5NhQjPaz+kNnJjvrrixUASNbyV9KLRGdbOm25Otc47PP0XI7wEqx7DcVOHk02YqSdT5hi
iKoWPRusHKxLtgnmbcjxoRtCgQSo6w6j39/CXULyFVcrpNK//lKIKEIc4z9kfs+EniScorZXEKAl
V7L8E2oT2xCsxS8RD8KxbVMYadGL9VSmSBnsPAe/QRFGhF1/pmJ4FYagtoxEU0ZJILAN65is4DK5
kRcMvuljiUa5JA//ttZQnICcwEYR41MQw4JIJvKe41DB/F58U/jmPqScENMbOY+AHrw5b0TMu9X5
xkljsIMIkbOEC4FzCBMcSWGUBDf5Mygq/PvqilFGnKhM8AvkdhcX8hcoH0uNXHVUH8CAJJwSnOLf
vpgghcl/Zy4Pjdw1kvQkbkFC2+ObpMQN6a54WiFSWOTKN4DDi80Mhacm61Uv0jHOOTu9SNquKzy4
NiOQYvwJ6nFrQE3mV16KXWHDZ4I/Dwehyg2pyySYAbqznGAHmbLw8JQnskDCrKNgtE8QuWQ5llNK
OFe4EwMZQuSkrfi37hroOrfb+A2rUdbubNMju0QWWanVhKXHwIbfMTLw5P9SKG5VuFlyb1CZHR5e
+bkFnO7SCnZDKThfRDfIZSFlD9RAHgzoGwYTniUsvjvvTc7ZI2j/Dfkr4Xi96AUf5L/IwzHpoYxk
mkJ9LteSFJYPsjTS+X+1O7UT15wMXA7CRzyNlFjmcfX38WhGfLkUT/gCQnS8ANWVeNrTPLvC5ZIP
mTy9aCovaOKlz3it1YLLUIV7zq42uA2AodaXoF7jBSF/LTxUyKIAGcyegACEAsZzAB5FFMg9Sz0v
FS+gFdeh2M6Lf8sDIjvQm9gGzIQrwEa9UtjfG07zxKUEG8tOL8VN5oluESs+G3r24NcYQCIXgnkf
bVSfzzSYcyT4UZuea05XQilQ+i1m5vx9bywlXjsB8UZ7xUyH6scTD1vqA7tcJXbOUAEvgyNIDsOf
Hc8bUzGkVlJSUT4IXUfkJuF+L3LKvrnfL54MMqDJMSFEAMekJOR7Az0FJUbHWozCGzryLkPfSyiC
8xsuu1IcfS3XeHBZV2DogvlLlcubz9J5o5mphpUHvZrivcH9B4XId5tmMY3eyGkPWG1bvYHY2BDm
xFsrZ4QO6KrEbcaECa2g1AfyVkiD+A+BbXsXbPwLagZGI/JOSQuBgRPruOwIBWEh8CeCOrrCRlD+
BRlB1578I9LsNmx5tFyI7VHqyh6aTGRnlq2PXRfaA3u2L84Dsjiwe04ytsyvaAoo/zSRAgRHUckz
ADbhM2tFBCMxEg8tFoDJWb7ic0nuMNdjx77RnEi/I2sFemSMYKSdEZxE42hwQSHNBsjjg4YQQ6Me
Bktf6IW2rOLj4n6PIAZgursLm31KvpFcp98G0j37gqB1ndfsFaCCYMnDN6DtHCRDqGPzWT6YWRD9
xHUs+w47z1bQGnE8+nBxyiRBmJpyUckO9a8wKwZG/LSNGd0cdqeC5dQSPUCvKJ0O7TmqY4yjwK94
GOkVeRgeBHojBL31vzrwYz/mzVJIn80+8bukFsvaotPPiFGrdDsqA9Lzn2wthfuKRaSHXP1XumXk
BYyf8Iob4vGQUvEcvws91QAb/ws9DKQohoMRVUFEf0z0tbxhLZUBdOn1SJ8uJ/86x9y7MKyhIfXl
IH/sWHq/xH8iTJfjLP8UelLpTxn6vmxZpbohpmCsawpvj6x48ubUwXspB6vFMtnhTXrBShWqbE3D
wV5PvrPUqcK5lWVBaLb/r3G7MtSWZRHitQuwxa/+q0C5VlTgeiGKixOfJHAIA/hfWUzKBJuu1KfC
+2aEgMC9oesWMENuK+iaHG2VdejJVJt5Niza23drvg0oDqQfFSBGVki5CfmE9hcmOJnTn7GIFRTR
5uM4Jz5zsg/VMe0+O5A0yV2uSzaqi3uQAulu0QAfyE/giPw7YNLkYy6HhVOXI9WiqJZCS46flDci
2ZGf3v9RfzmYf7KD7Ai8rgf9sA7kyJdscCdneuKRWRZITJIdSjgHwoGVeRyYBheLhONIOQ/yaj+C
56CF7YnEJ/cG8g5TZbKh4ppH3pNOKyK3ZIrPbiv+bPjIWeoiD78xnmQ1HYBIOFV7boXr6OQTo17B
DfjIJjtrPvyVu/24T5dR5htSi3/qm8axXIH6/j6hXLRiDE1UEECYKie5Xq9W8SvQWZz+pPg4TPpH
DP1w6dCjokbwksPn0p0a15Kcni66nqwnF+UaY2JHQXHswrleUhRAXhj2wyLjoBmc1HZrVQ6Z7YMU
0wSnEMzdelmyONKAMlPoHZGHUjoO0rtTU7P2zNXbHT0xIUVWel31YU+a53U9aQFYLG5b9Ymv1WVS
TPOd+Zxcjp+ZNtEHRN680EficHNgkobkG2OgC6s6ehFsAB4Yz8tA9bK48Rl9LC1vj9uokDbvdoeA
5ysMJ4QWrhIYY31TRfpGF+f3BYSCKTGE4/SIEIl9rYpKbGzFsBuKTNBEBpSXJOYz1pfYEAALQN7B
g9QurLsratuum/q3kR7qfehGH3KDO0QIvBgctV09xCEoaILae4StxXPymORxN3qEnWMfRadfTORf
sa1mZaz5mB2F5ez+tHarKsXCq7+SG9dDja/l7JNg2nVx2M10qx3dtrmISLACwxQHAWYfY3I8fzBn
UsbYtqzKMwc3ZaCS2DKdltdBJE+8G/HBYgZQcocywOjCg8r8HKp+gTH4c/gZZr7hSVDC0+kQsQy/
kEPn4VmAzFJePkJt7uaNJeL4Bp9VGXO8F+oBHjbC5uYA+jJTAuFeINokHaaJOmM0//8Op4JSf1H5
eZQN2fyPgCtMajdYmOubZNYV1gcQz0o8yvlYIJyOecs5o7hZgo4V6HxMXRIYCFVFfa1vcGNKj3yB
WjS7LHh/qFpSGRR+ERso5fCbRAwokIy87/A1EBzhGpHEJ2TXgi5JAEF1wB8UWTwUESTosApgFkBg
KfG2QKQCB6o7ol1g38Z8g3Kftki2G1w/+LizuEs8mjR88/nZ76AtOkxl9UeXxu7MT2O6OXv5CzEK
MEmoARCQmy/A8YcZLS6k8hQnmSdAB7sIO4w+5wA/XpbO0+9Z2sMyZlIzZlSkr18AcCYnFbsztj2K
nyL3IZ/QKise70qyqfTY9OKAODVC5G4AH9InMWt1msj2/uH/7dopcGBAsogondIJO4GNMVJRn23O
i9Oxy7z4aoqnDwLyw6PtPGA64LVCPmJCuo153vIDdqxh69CrqRoaxlB96os7t5k15yj33szNOIEX
77NXJVa1ALAvbiYbHBdrl583VPPAQvB/YzydVDQWUQ7ezG9zU3/K7xh0vRclqYuH3uG+5T/V4jF7
c0QOuVgwTdRhz9dXmIyqx/fCWHHzZlENb3Exkx/cmRQwNDBWN0Q8swbo9b7FpEpZNcP75L14cLP7
hJvP8BYNKkoe2ibaESmF6Hb4gEfFjnJ14Hc1Q50kynsIRBP2iMe7hz1aJmrDmErKLUnUkMyfsCWl
4eJKoiPzQYohna/vYcoUsDne4mv4XjTDkmIiicT9z8CRk6BJQaFonWK2epD0EmCoHFbH0uv4skmI
R+KNDh+AnUbkMv4akLMf1VQBPexA2fKOzxkb0MigJWPC6d1DgcNpz/yrw/Hxn8j11KERPSRTUx2+
R8pK56ZXyi/dr2NuyutP1/X4PWSg6TGPi+Rr48nPr1SOz5g/1f1mpJOCRfolWPQVJgluX44eNRhc
NduH20wfbrWFRYEwESo5UFbHJlbG5zfebnnmdpefq3/l+Zxxa6XqC678rmVzb1f/A1x2WWjFOIPD
pZx52QkPEb1pCi9WsbkwKz9PU4VeMt51J/EbLwt6YjiUo/fz59F49+njZHeX7ZP1epISHBSMQ+sw
z+F7U+MyNtuWo526TaLtK+d6KJfNxT/BJKbh7ttvOsy+/ajDFvLt0nywv/V/zjq4C7ug6mfdwe4c
GODbpLd+3N47qpOoDx8TTefTeuKHQwmmDAu8pk5OO5kTqh2cDavHmnoOThD0MJrvbnKNCmLYVf07
AxIGX0+aU8B963o0qMj0xKvykQbCh3qVpi2JNPoBz+hiBYv/eXjNx/dreIW3qI6QNim6f6m9ToEQ
jhZvyQwOK8K3SXtdje5hMbsAf1K0VsChWF/gX4EMA6TI6kOFXzDlXULbgOaic45fpft+BmRDvf/q
gJPPwq8oCSXwk1Fn6uT7Z9vOJZ4JFzE7oui4QVeyPi2zLtaaZt/A1yA3kPMY4kkrvEHKt0Khp6bE
oxTCJw9ZnZSGZ/xaSxdeSgUDY1BSWMJV8Rl5FlSVl1993ZaBiHdr0aZwLRFzaujWSgfwu7gP9zN4
YOPH4lA9xhnejhRqMqttbt5VRW0JxSiE+edjd4PXiUt9hRrWLwL4iWII0mYMmAYlpQOcJYgWN6s1
KPddS02s+vcMwMI8Gm70a3Z+jLXnNF9mc4NWTm2HZzLcL9t0Z94f4xuQUslAY4dACa/aYXuiF5BV
mOZWMB5scXdpwSHJmKHQ5pKgjSCUtnqsmxVjISab9PJc/BSNR/QHT145VPMPpR0lLnvJ8jEWHZWE
N2aDxJitQdsKjqlVAxLPGMomkFZGXKoodVuj58U2AI3gLk06HLBrdBlo+53Xh7959hk/NTWr2AeF
2scnLqLa0oNBxGlCFboc50O26MP2ODC/fwMU3LrWGeTN1dc7lrhySne0BCCIk2X5ihXVhrd0j/ia
NVYOpJTZ2m6ga/iiJAeU4SmAqMug+flT63vtGhGCRZM1aM06mMnCR86RpBOgE13B76huErt9harb
fbo9qt+AuTSO11hclcrg07JV3WbqnnfAdqky86WA6g2sj1lGehHe3D3JAABcXOtrFKqxHvde7rq9
cz5d0hDgONfYXIF5dHX+XjeLgLMzmX6Q5TLB74BxQLHhlOrCdUORJSGqAP5tglY61osrEtlrG4qW
ozAdzILTXr+4OeSP8bWeVjg019bdgOW6TSh526AvFdAMRAKVAfYwGwjZAscKMhLosZia5hZq1TNu
JAWOSQz4k4P+HTvhq9YJ8ESbAKHWruLC6sLeoGsnO7pJujCA1FdEtW/1FwXLHytFPWO7oZNnO1am
KoTj9/oKIeKx0ZYSEQzPFVgDoYndhTzJHNHvbYgcI4VUg8jKGOs2ubiG8/B3rnJGKCWYeOM9KVRK
T+uYL1qlPgZFoOkpzkpDoxnfXsvd2OBUmgAjhPrKuM5Z+umKbgOkhcMqfDGyQlUUvh0WdvcWnxrn
BUeKhBqQyfQRXMFsOOHwxnQUHNZY8rBKGcNvIKbowqiGBp02XpaZaX0P0xhsEgO3/Ijk4zkrPR1L
vzSkBMix85VJA/OS7WVTLVtryEfVEv7gX/r0OswEV7e7i2UmPOUd3PYi8ciATH/V8J1a5XJHtvQF
Hyr69bMP66S1M683+h894qIPGnq3ST7Ztunp6fEbs57Nf9SKkunAItUP25QDFXNK3lR4Nq6C+Tvu
5K4GtVw80YiMpyFCJaWFH9zBOkEpFqvWmzyL/eres3Z48YEIQWxBn4fC5YglTYqgAx2Hdyd2mMSn
+DxnlUNIpn1Gr5FiVz7c2Tdrq50G98x/Vy7A2csTpoLM68X6CC/R1r7A+4rzw70O6PNQYSKzD25T
7WJx9waw3MAYdr9QGFyAcbd/eCEtJKoJxYlbrk90sIWp/RR6tNP9dK/yVixZCOirSxMu2R3uk4Cv
e/UKmY13Wtpj3eRk1t4Om1xuPjAhhBtovZHoQqMtx48tuWyTQWfSCkui19W4LpCmpar5DM/MN+we
iz9+FMeWAsFed1bJ+AIW4lywBNJMYygBagoqeAzL7B/xmVfA5CC+MFL7mouAcwiggbgTeLZLfA30
IRlD94UqQpMfQ9cT6ndvDFPnScXsajSIjB8IC0043JEBAyx9hCQI1xRgussO0PM7nGRbFZ4zg9QB
fqjWa67/vAIQcRCaccbsHDSaKdSBTe1Ao9XbwBxRp4KZQmr10lm2MtjCn7bi7272sGMnEMInr+nH
V8+mccjxj8IX7jJk+KkHXYQFD7jRAAwBxUs+TaYYSBemwuIuWEPW998Tmt2GNQqUlv3nM2gDLsNA
YMeSq+rDusdYSdKb75MT0pKb213wFm6Il6Sw4+z1k8ou2dIu8a5vZ0+ru2gNTi3/qrtncBRllvi6
/iNItXoJpYf/FA9TgYmwZ7e5iIyexgYhWT/QcC6BRnp28ys8vbH6Fq5Us6zfM3VZxzdwO6LH1UB/
OTufzhNhVDpThKkKS33Q2ZlUO/XgOi2X2fgRsLuxEkNOYmTTD6lJo2aKZ8AJio2QPZSZIHICHImY
ofv1lWAuQiUCxXMKMY0lnSgiTGVo0Yf3asFbPC8fzh8978NDZUlj2EMtdcTRkhQmGb+0flNsOUum
yG27mBvRSxoL+rMRuq5e5d6HV694okdtAba9qOHmrAynKYzmD4iszoqrv12dli8ZwtOsbe3sZ5vd
5D0pAKw15zxi35IjxCWMLS8bB5zPOecbp2MyYpsCZ+EOcEpA7kF/WkkGFGbpjamy/GOwU4PwUQgE
zPiKsM/DtcDf7tALr9EfxNVQc6CRusRU7Nw7B/IXz70DrNozaIyw3hJSAdrbZNpx+/u2Q7Hb4AKw
Y4WnC/VP21aU9c0bVIh6UI4A+vpY36vbIWGIA/hE7Y9ZsdPD7UdUiTjqLzkFEAyVaJtMcsYUuYDZ
VeirCJrInATVxRpdao75VvyKDXN+PhK/BHB99RXwrtIXGFud6LwEQm81hknJUbO2ldPetgiMStgL
jai9vE5BtSb37R0SUttVM+eB9wM8zpP7oaP0arROaVD1HVTH9InBPUwiijJ4lGCdbn8CnfYRJOQw
XUHnxMrgycAHzA+iGBYDMww1OZNTh5piR+3ox68BXNmSnY6zLZ21mUJ37PY9MrDfWCbRjdlkZlFa
1ECS1Dk0VkTlOmuFEAuGT1j7oJd+/+0S6zrNUC2ydTG6hYPcGM4tvvXNC4LVmh3VUJ1bL9Qqmanj
60YXS7+8za3iA1PaTGEtOTTYNZ4PGML07BboKnGqd+TqTj6hcYZkHHHN3prfp2qWOESwO0NPR3+0
OlV2TqBn16yUY2dn4bKJGdjsAXSqjXo19WsHbIZpb8elBSn3t9TT+8Ht6t73XMkAu6AdODePLuP+
26x2s16PnWp8BTCBKtehN3g5vdUpJIaesSeOn9BKHqARCPNgvTl66jcwiFFQK56GfQXs1LiEM/4J
lGHbzX/ZI3uQQXA+gzjDsLQbnWxQO9wtEcom89JGkh3R55Pxjsg4CZjUjHoWasg0LhnksmNY577T
pAjKya2l4fvgbeew6Z8geiZOXgfGyTc42Mgy3+Nn1+0Nmw14YTK4HSrXmDyIAId4D7udIx4m8Lgf
ODbHu8Fn9LiNW1l4Du5Bx8F+dKr8/ir2fWaM9IcDvQVLcVcwOzHfygNw1h2cQh7dGBGPaSlHY5iN
6uAxGCpPaI//RAZ3R+LITvsavPjsFC2LB7zR4JAjduyMEq9AveT2S+9S4LbzCrW4hNwJ9Je3zYTU
mv1jfguoaZnkZ+Nq/5wz5x4ZPyDFcZOFnHTTGoKelc664yqz2w3dT49L/SSXCaLatG8qEOYwXT12
OKKcD3737r6J8Ox1/AtDsg9iUujEYevhcFBxvc1xLobiAo02CTktc8Z1UFfZwHEsg+1DGffXW/bd
3eoCrfIsGS+P1XXRt/s22/VYduTV0xwngTMKF5Q9MfN/mVb9Gw/IFAbfr4Or1c7p4V4YJCVUMJPd
uKmH995Y2+jwdSD/s4IK0YQn17Ay/Y+kM1tWFFvC8BMZoYCIt8yDiCKON8bGAScUwfnp+8vqqDh9
qqstt8Jircw//4H3SHgKu2whpMsUplDXmAVIMrpdELZ9j84Ew59n5HpVr6DXcS+YKlH5gBaem0nF
jdKGn7fYIDe6zY5ES1jyNYcltysvyuATnFcnjlL4hU7xyQ6n5IdACtFSXE30elq/0GUxBDTEuL59
cgn84Vq6L8YAPxtn6/f8Kvqy9dfeliieUOjpmK1wj9nPPnmL4QZQAiwq5HQ1uEve3r295HkXOtVf
jdLUwPUNmB9Z8tmqgK9E+39ivgCvEo+0fcM231mesGTTovrufopEbLX3ZHoUJo5amG7BQ+1l1ysm
NC8m4LdDAB4Ezha9Z/Xye7ab3Q8bWAYCfzcQv9F6SJdlVUDnbjm+TYn9BfviZsTtxqoxz9ldV13N
rPvOj3bpMelUkN8ATH/LO/qAKy7UCgBEzg/o+sp0RQuLOek5f+LxBIia9N4YiCUcsdXJabhu3IOq
hWsf7vT4c/WZhFHKYYDUgymKc83d0aEjrH48/ZwrRx8txQWpCmbD1mMKpfXLWA23MCpkKFQvWyF2
jhQL3WngkJWBBs+p5b1eGbUVbHYFA9jpN3qwS7DmrghwmDxAxoCmHWPOpYy/OKCAZ7sHeIfUTt8T
XG4skp9/p8URVO9gq3EN3xbXO+eesN2F1CeKOUdlHh1gAUJYIt3nPAaRS88pJTSFMJigecF+4Emk
ByAN3Wjb6/vlHO77lMzltP30CuikZkfUN8/oTyGkllDZN/ZJP4s2o/jRnm4nL8iRyYkJXcdC6EZD
mDG6oUbpxTUEt3l7177Af+2bKlnZyIlU8DWjwAcauO9AVPydwRN0tMI/cxg+u6Oq0Qk9gdOkvHzj
Cc3vszm9t0fW7ZPTs5ed1pGucM1OmcqwgIfv0rEeEahu91pEdX9JqWOw2/WcexH27/POZfEFfn08
hwU/tD87MbvRR0p3fmhlZWXhEdLiHC899Uk7Qsfb6G4XJ4eLSUFjcK8n619whYlNf60LYQkKyOAy
4kHE6YQmGg9iMz7Ck1MtjQHsNYs0GfJJPoz+5R/ktGph33SrJfMuTxXSyVNw8Y9sUv8gV/uaJMYf
VQwAaM6RcAuz9TvI79DPSblEEPD9hTm4y+UVlhjdZozjFOCS3uQgra5MCO+z8hIiowC4Opqrx4vh
Zx3oiAnZfMovzWHfBOEE8+vaeSdrhjAvpMtWehSX0V1g/UU9gO6KHiLPuFYo5P4njNDIjkCLj2Z2
wJFgV5JKaabU82jozfMUY4k003A14I962LCYa2KN2L/5SbC4r5TbQIoEo9YyIcSSx2pK5zvuXl1k
szIwfPHxQD30kObijwYrW0HBpeaAPhBeoZkVRytmLK3TmCGTsQpQWXjW3cGNAASeRZN7tIZk45Ul
2AHtm4tLHbACL8ExB/SD9GSkl+gYgIb5uuuv2am5W6uiQMW1omVexAvMzM2qdK9rT5c+OCccKgTM
pfvpAwVDQ66WgLlOdt8V5iM3ekxfkxUHGszDD6kOvcZyH1yfawLCaKefntDgggxYgO34Y47wfdg9
5mer53Rqa6ehKxd/iFPefjo0xTttqdtK1rPum4IcO/yZZOAaQJjSgtEBawfvMb92rHS99nG15tIz
Ps/Oq/sUmRK0k6BbW/rRfoWfrzXCZAIpwMncEbH1mvfSl/nhrlitvrXrO8HNgwxFJRfmwG6O+50p
1gmq+ZaF+QuyoNSg/OXXpW5ljOp3d7yAbIxMXthYeJcZsmEytGX4fIH4avZRYkDfWo+44RXflxvP
6XOLKdmujDsNkGJbmIAwFX9mucpYaj8zpn2+qvb5wRdERUiz0/GFFMDfwJoCgkXyU2wDM08zkT9+
RJz/oHhMsBvkLtkP+z5mJ0cTiohO8DfYgzl1iO0OhKbhBoNubKacqFmew6pbrFcxSpCbmeSi+fzG
iDJ6w4+JGr4aFf5nIuOr4v+u67IhXQPSB4B8ZeYYYQTVPGUDa9OCJutZDm6b5HmaBhdzsE6GHuzD
gDnNz6zX9q5ljerS3Jy+5tyjhdcZs76892RNvkBbeJ4TMKceTrgfSsK2xtiYHAZvdGp7qbZEJNiN
0/RrzAybOhdsBQuNwqw4bKGzIGK9K+6NJ9V58o8f1E9OLe4TYj3V1y+5zN20J7JQX0MtiCXUoKI4
xN3B1xhgdzA31ANuD/8yhBc6OFutvx4mrT1Ht9fuNTp6Z37ey285x7iXdod9HIp0e9cfPqI6p1g5
T0uIsOcQu2Hv4xcrQcOErwHh1aFSv92Ya92BhBh9o3TAP4mtm1VBGc/QRrzhiA1jGkQihq8xMgF4
YdyT9111wNZgZdwWmznIm6dOXij0BN1KRInF8wlBrgQHhxYIB4QdkN0SCqDZxOxgMEMQKrcdWA/C
Ez7DmZNEQKQrcTNljsaaJWnlhhwGOzIzZ4YT4oEj3EHgG1inkPmY0LBFOZ05KwXmAessNYIPH1hI
FbIocpJxnY6ZYsuMxwsVIf7ruA2PDJv9jbKub3ny79/RzpkP+I/AOmSNIRR/u/P50VKH3eFOy3Dk
p0X3qkgBK8r+v9rpKSn5FkJUvEzIDWQOAervIwoBroo//nlqBIw1P3ynI7tdO2avdN47ifGDjIVW
ZwpceMONmqvN6K0TqVE3YpB4G5djQAbJIOky7Lt7YBIdpmsXHiGoja4aEYMAZeNOtgJVEW8uIxgF
TUMfWobmnCP8FghMJkZZaFJcBCmwHPhgdMJRGcIB+6cPEQYI4zrhljCiGxz4nMIhyQh9BBSD2kgB
LywlEEiuo7HkDa1MaMswLbmT76kwPoAltvKC/Ed0Yw8mlEz55MozOsZAHBOIhbAaYUjylAqJJ38P
ZT+VV/zjdgKJssBkieUydpMf3GHPwL2GXVh+/aNcy2dm64C8CxtIPjh7TDVhKsaHZyx9sAJuekF5
RYYaF44PWbAY5LGqI7lbj7lEz5DKDvzOHwuZWuC5o/fwGWJ0OFStBwbdm3pu1pVD/9uVvy+EcOrz
9VIeFlmR/xg3/xbX3evkPEpcEpjePOIwvHnaNLwb4G6zsxcr6rGUYyMXErWRddDMMeq42yD6Fps8
blXiYfCzdNysySVzetZ32Ul7MNwlpCWFf+2N/q3WHb+FzF3QdKdy7QmqlHtC0iByd1BJYThDZXZN
zKSwfcI8aAOxWuy05H/t5I6t1VLcjxAqiCdMh1/ie9QlgV7HgAefZagFXxPzhNJ2nA/SiMpciiok
FEtsXKlFygH3RWz94afEMA6Rf5QoTaAn4AXxHDSDNX9H3hzisRbRvYAOK/SOorRQQ2XRCYvsMHRu
gwLXL1zwxyWmSxrI06CdSDLJLyzIftBsfcBmZnW5GD3M0pWRJl5vPwifgTrscclq3m+doELjd3e7
s2IA71Z+/bVfhfnmoscA/xtwEo+TeDTazAkMDAI5BNeZFvwogKhEIWKvmT11bzaUgVd+cEkC0amp
pxg4mTkXs8uelotPOZd/oJn/iFoHl9WApqRLzdQj1AhVSZDK/RHBQiou6SMRBwiLkZchXuC87znE
c07lbnqb3a70DAzPL+YSkM/kbXtWOzjl76UOfgN0yNd5um/Msb4uqJ3HRcM/6ZKK5lgss97ui7OH
3X5gDHCPw43uS1yOlA1nLgs7FjAGHe8GrypKG3NTBBpWTn4V6djh6j2nzl/RK29RBciJ9CJ4JhDK
3n2qzitiQ+CuUMqEbDQ3Jgn1Eg48NALoEWP4JaGBrxjW9WyfsoxaDkAXFDIhKr+SOkno3zk5LpNO
LsSpMqwPpvG0Kep7ikOGDPjRheFOsr6TcWKeFmcAEJQINF/M9gHqsOVFVoJk7Ahj63G0ldmVzE8h
LZZD6F5U8J/SajNWRNfSkNNVpnGNs6WwNWWXhwluvlN2P6A5OdF66RELra/bCau/59FsxcBCODnh
gD78OdN78MVxjYk2EMrDaY3LTMybvkeTyZD7cN4LalPVuvwproHZ3J/B9zXMA3Yj4iuCNh9DscYe
VCjyTThRb9Cm+QjfOi79y6lmuEP96W4tKcCPvTiPdK2P1+VZIFMDN0CVJ+6NWuk8OqTG5vr3IrB6
KU//qFm2A3WlTYCdPdU7D5SOWTMpDd4L8CvM3PosvWPMnvRB0MwPq0yUWjCv+Ox4nDwcAgasE88f
qGL4YG/1nk+zHfxSjCPjvhQiLHBWizJih7FaszdtIltfWCCJg7lxcdRY5eSgQNT/2cM/BxI+cMbj
TrzxdPRTUHLzj+mdaSQjHjyPfWz6SzupFnTTdnCYU4X4zI2Ml9W/2j/eutlcfRUg3CyQRKnWbXHH
Ja3DQ7x2laQdlItr9F6uXfba5IizA1+RbUBFarcvaYS47VA58eMZH4Yd9o8ykD2kIZflYD32uCGU
g/fD05IrQybriDow/I1pE/kmbR5+LWBkc83/be082z1nTcn8oxxEactAPYSpM/n/8NQZLNIQPDrm
Mz0svzPSKSLSgkKdbBAVsR0RUvaHvBDk/iRSPqaVV8Mgji9jki4S8eY+TQ8xCIA2xONz8CFuB0nq
CTum2lbG2spY/SPYNg59EJh64T1QX8IzlZmuFj4G5RCsFuM/ad2Z7TNXdKTSnSGAFh3ryyWFPe5x
5okwXI4y2aIY1MAz741myPi9dvq2FhygnrH8oHB4hoZTtvGg79pq8mE2ovEgkfFpGqsDlZv/DFWO
TyZbPausISFYfUxR7jYfHA6A1jBFb0XK8MP8qflax/3ta3d7SbV4Fba66W/Al0O8idERtuc6q2yC
o28f7wHwDYQTul1QYTzNF0Ekd9tgcporq38XBTU27AjAZ2gXgmgr/+xLxDgL9d14K4jcawPP+DvN
xQxY0+0adRJHmjDYE35b2esPhjnwLJwOrDP0A7xLDQA5UxfMO/rwltm1V1ikYLVMkbASOrFwYfGE
MsbCyEWYAFAC3oYatgpOW2ZwzJ/M7uaQ/TYKzixETw0wc2HovmmPjbiLpnHcS2hhxRCmTB8BFhVC
WmHYjctBF5MEHTtlCg4rcRdjRNizatGdAKO8GfQjc3hi1GLH0sVj+nOANQzCE99xf100TPJ4d3oo
87HBFMZ70CeDLNCO21vxvRNHSJE2ntGEwjxL4IZSKagc78cRBvMIGB9sHG3bcA2YoZM3CNUt2r7R
FPghWMIPoiqKTXsMdVvfl8Mrqj9tzPeEzV8yLWD6PSKxsBwWfQYDgAtbBuSNud7f0ImMPliwG3Tx
MrZcqJAT3rODvFzHg4Z4IUpXhgSIcBvug2JzNQDma2wjjbz1CE9d572nhlvP26kSA6V9luc5sNqz
h/ofzb8GY8Mrc91p+RV2S90l5EqwOQPytSiPMEmDVYn7PEpMGIrJwU4wukYNguc4RRpAK04h1uwd
EnwGCCFCRiKyGJfBj0Fy0Rd+/IKHyGz83uDgYUhv8SlGKkQuvJ6Ps26iJs9Q/oJSiExfH959mEhD
GBsjg/u81Id4oafwK3Xvgh9fhSjUSK/e0yQFB2kH7zx+eV/suZCQWFsJnWhQeOnOLfp6kCcw/Gqh
MWmugZ7yMH2SRlQSDxy5Ffu710LR4GihOAqdOHBmLWQHpVPxW0w4G+cyaFdWe9z3uWB9fw03G6G7
BiHjyo8mWeTgAegGP2Bw0E3aE/9zc3vLO9xD/4N7CXAoGQUim+9iH7NQYmwbxOP4l0hc8Jpk+Wf4
Hn9GkvaOPdnq7YsYedQKzomsIJDbH7YCd0Y+2Pfc/QtgIvDnlm0CDAaSC8PBJxsLQrUT+h4eFXJO
UKJyhONMIYP1/+mkX0fCWhH3r54zA0MBNnOq+tfg+aeHlwx6F0bC12A9fu5PNEyse2wdkMGXOJBc
R4wYhJbdc1fMyzdoImYqBS6bpGrTaZg5LoIYawJYMQpVXM609ZYUvzf4BUFtsCEeW5wzbJwz2Aqw
MIEl1duA2O8GHBuc0JzTLec17wN1QNHWeDMAi/VAGgEg+OlpUjgNvEDjD6mBw1IXJQKqRaIA1YmG
p8/5T2QCINsMLU9LxbmNeWzQvksZIm3M2wMQpOOSVoUE5eE1O6aPQXvf2zwNpAAdCia4gEIqfMYg
j5Rf8kJZ2Vph9Xy62U297GTPoTbr2OeoT7sh5HteTJwdv6FGE25lx3/gIwmz8EuxJbK5n3/8mLcp
uLYPhHWZkGvv0D3HTPEjZqmiM0URSsMCQVW4cTnM/6HKAM09LFV4cVwzFTMGqLeedGYjD2LTObj2
2GnebsfjpH26hxlJDGpMue20t12HYoNSs8fQ3AjqvLVmZrtuyTV9+S//uCPWkKHcjUmgUAn8B/QC
Xi7/DwtFBLcMCqsGVa8eNIi6nO+I2wA04ElM5dHrpt2UhgwdEXX2soz5mznNHY1VcJjcd8yG3UJY
EMEaIFMb1b4WtJda0LIU9L9dZr2El9LrIUOaU+PXMvGAB4G4MMs160QhiTQZl7AGX45cGvgT5ise
47PfvAiRHuEhhsf5KmNowhpBgPuzgeGic1zl0iYerX9uv3jLzaRZ6nqU2kcLTMahVXXVuTStoyNN
3uYOgPMIoZGEx6C9mW/wJD7SHItrhewMYuEg0qnz8MscXcGISezbILeNF/Qfu10BrGOQoWoAVhy9
yxzszyOHzqHSeboDiv4LzYeO07FG1fZ1zwF2uOR6M3vReaoECebkDd6M5omqqeziixE4+0HbW7iB
dK5QSKADX93evJWXzo1oEI+CSL0KsxBnHmr8OitTeQZ4bsthFZw5ohYzbLbYrGUHRoKE2YLYY7Eb
Y4gPeC5mEzqe9KJSETVl172MDludva+3uGQc1uuSOaTmfTZMqnGqEx6HEcJc0ENR7TIVcVYrMFMA
1U3lpBksD2w0hFkBanD/E8Y6Vmmw0MUYH/HrTF3OyGARazQxa+CX2NhzV0XtRTPXR+7D+e7dZpjz
7SF7VeiqrgFkhyvEuK/V2TToZBEd4mpFuTF47lXYeyG78k0Ap2wl+LUIanKEpHwuwQxoz1khHiI2
M8F4yowuMeR3Ld3+78hQe+IHSgREwcEkG/JTiKaXRRM21I8uot5FKzlk9eCGGxntO4PEENQSN57w
MuhPCDhwJd6nxuUCW6iQL3nCUPUks35ORclAqEgL4IPhgwmGKlCHyLP/dwqmwHSC7CaQhw+G6gIk
nD0pG9Uoj3XcLBYQ/huujqAkhdOJmJ5OBcADkPrh9NT1Gb2yffjP6WVyj2WMAboG5KFMgQIXIppV
c3bbWBBFwFpS1eW6W2/klfjM4ohQ2FsqNWK45eDkAyPMpACT9FhML7GQ5YIIXAFWJliGQJHsUSaE
CDIALIND1dpGK7Z6wYC4wKjIOU+4oXKZeDhp3Wu62to3tmwj6AQPSSttOX0HiFthKIho6WFrdKxg
MYwGMChpx58guZA3GCT9qPUws281gPVk1xz0H7bLbI078+Q7JFikBV2OQo/Q84bURaglF46mtfn6
Uy0sMCkIUGR0FGgCXzQNlvGzT2fCIM3Jc3JfhthUt0sLJVA4+eKCyD1b9mwlVaBWODVe4iPtidcD
s1Jj2MrkUkg4Std0Mzk7MKCBt4+8/vQ/qKNYrg5MuGKBodSTQccqRz3FBWM0MdrNYcw5A28E3J4y
wiGr2n5TAyDZ4+ouFCuebYkHJfmQOJ5FnIsGQCBTCDDBKuZVYtchmE6o2IiJEBxdvP0W4WuAhENc
hOSmsbDlhTcAI3FAk9jCt/9g+ovVmuhJGJzyBQv3nFRTfM4Ya0OU4ymEEpP1tk/GzqBz2AnfcSsB
UIMajHAUErWw5ZnnwzTJVJJgJYWeuFS8fXuqKFa55YaHH+1gzeRaeiU2SlbSyTv+URYYYypnqNK6
10rK4Y8WRxis3cl6xUzFPc9aE9lZzvs7ABQ+B3Jsz5SYXkm+0Spmkgk8iUuDoLBdv07g7WBmnT6y
Htwhn9oVWKEtKm6Z+gBqyqzpBj+HRg1VXq66cQAGerBddNyMBR3YefzqQ9G9MfWSsA3BJq/2awLP
JhUNn/hhVBPgWvQqWCswjWJfhAD1s/H/7aOEhAiLgLvNY4QvwwxXJei4NMLBonHKPYcZZEElhHND
EyMSQHi1KturlEUd+5W02Kg+EByJlQng/cu+i84y7pDrq0nYhfyiKD5wOyESH9gMJfwrFzgd+wMB
U2HnT/vQQf6BpWmOtS4awsX4zRamzY823rGwkpAWp0oqjSXC0CcyQdiWS2Hqs7OBSCf5YiEF4I0l
M7MpeiysFgcQqr+Ye2oMuV/LNrzTkeHlgsa5acAgiV0VEhf2TpDF+RY8ffxHZl1nq4ZTxU4AOl+Y
zU5FFqL84YRIWww5/DBCZwHa/HXEkvHMxz2MjHFvdBies1vWBxKY9Q30ahpQ3UyLDMRbdxqSK3Mw
2ocnfMYWwbgte+L8iXsMhjSlPWxePE9MxjwBTbVEHT9JFIA74PyzY2dcuml4LRIFnrK3GeKeDfYz
hZ6EjSmBWCy2J19/79N8Wx3n5Hetb4ZcDyCWqCzAoaXAOozC6e/6IKYVYQu6OxU/7KPYAHnVdFLa
vb/qX45h2yU1z3D/F/yBc0T35GZPMbwhVtI5T86Y1+w4zFdnhWZJAFp9DuCBQVDhSoIXBm3Yhxsw
BwAcIwBngJ8qN+yzNe/GG/hLI5JtOV97Q+DQwS89Wl4/FCuergfFyqtn6+Qx090Xxr/EjGJfdMx/
+ON+CSAf0Xb6x8UpwtZ9c/kz2PoH9fCdfYYI6wBg/o4jI3mQyqhvPvsiw8gXWBgA2R0emeod/rQN
ddAX3IoDBZv429Hs09UlT5epmxo/wpelikP/e2DAMHW+trbQNwZb1R9Xn1YCD+Kr03Guw2JEnAAU
l+gDqqcgLwhO/sdSErHypygj5rOGGPVH+273cQZa3gb32h9twGrPXto0BCO20K9hEBD+VYL92brb
n70Q3IMgmdfVIz6Ek8ndVQYKu8E/s6EhpwG/YFW4HApvG4Rc9JKGq3FeuujgJiLAI66cJbL/+uKm
gWM5rRbcEnsyJfnWmYj0cJ2SVn/3H8u73yVxXe59iy6sSCo2DHFt3gOB+p+PdQqJ9oTns7/gI++1
86N75nzlI/uPd4DMj34Uq3a22QOsX6F4RXqKf3WEd/gESvYDheU3mogT09cntGNaxdd3QK0T1nE5
0XIlXzOSqBlAUqPwKTEnQBaaY/2Oz8HdB5PjB7z5hSO0L45Gj6nu393zCQOmAzsSXvCww3YPT4+Q
YMhZgjOmBcfN+pOEV4JjlyTFnlnc9JtBceOxgwS+pM9s/Bd+bcPPcg21j4tADC0/CvU5j1aDnpBU
Ofcy1nOYizylVcwnph3XI7GbKtAw9oP9i7QXHBBKAnzvbrO92QqdDeQftLI3F192mIbwFfAkdPzq
tPmaxC2TbfPMC3ff1TgpjYPbwOgy+9vtCepBhTXiF0+Iq+eH4fKJ2zQERsQrXhl0cAsw1bGC5/PJ
f9tvu0B4ix0SAS+gkKKusjuhvmGu8UYNwlm2EM9rFhURm4DFkhVbDlpQw/c3X078rvz0IUsknDjw
WIGZB0s+ebcyD1OEpNDF9gaXUqz2y40kG3RDxMb9sEleHu/aBENtgCFEN6yP1u2FRldflKPny2T/
upG60MCvj1gwz5tdQ/XZwt566sA7A+QAyyORLz33VgG5rJ9u5+VA8OqcopY6YW1VJLsP2riFEVTw
8f7u2dI5ZssuKiCzZIZBsMYfXsAAzw0OYdOLP7msJkhvdUmfqaznz97v9TbAU2VZBkbRLy/cw9Xi
cYnWsjedVmNFxUJr30KqafPKsIYpTwqNxdUcDAYXgg0xIS3sgUMc7VDs48lF7gsidLSna8P8qjbr
Clhb4rNbS1AYuuIpAazhI0U4PW374e9n8swoESgb0b9QUQ0TszQ0sT4cy2FEDiXABJjFZSt+KVgA
AGhgUUlpgNtj131b0YcsAdCQacv2BemI9TcFQKySJ4EEz/xROTsYCvZMtXFoJW6d8Dija/ghGsK2
SmbVLkxYIVJgn5et2PdrG6uHIDhTNVzsPOfA+5MT3aB4hHruHfdXss9h+f/aMyDOYh6VYGS/ZXeL
SPcSyzKhKyVahwvf/9jdm/fGh3tyPcsXe0bbOybgcGPmv4nSt1tHzqFrb9C+2YA8HffY8LgIE/Fp
a+SVSN64GMgVSeES98dt+Jd9+/CuK3aFs7OHykdYLWVhtTryEJKLCWp6xY7om6Pf3e97o+345kdv
63KDWx35l+k46gT2pwm7WCytKJ+F5x+tV9EHGoB55zIRV5pFreg2Rxez6CQLvM3bFmpSN2toL7I4
tqXOKGzuzCJGsXqyk3y1WIALLfADXMe4D0GPEj3Zl+7U4mac1mSbQkMai3PL2bRPqM3iiNwBJZqM
Z4fBjGzTVdzJXBpV3PiWfAtHbJxw2I7Pw1VjZnI3dJWGP2BaTWgpPyuOjjlF8ctd6F5MRwZRnAky
03ZxzKSV3OAIxSQM/0/DW5xn2Lu72gyquIlbYO0atbV9sFdamNdQxbg0iqyBYFerwdGDWnAGDmEA
KbAAbznOPzR9UnstFo1cOObdNlCDEN+RuLr0O1QqVK0A/wBGTHjT9JCnNEw5FgRwNS0ANqoslHRr
1vNCvD6EDJiu7SAzQtcNYIsQqbMOM9CuFNPSmLQFdGK4bu7JjQMl2XmyPJ+pa8ISSQO3IHpjd/WZ
M5WDEbRH+CRtOJAwandBl0IX2voqzhoraGEg6QbYrD9ncULeoBgtQV4cUieD8M3KP56LVjX+0NpD
EAXjwCl0lbiuoE+rVQ2KaTIBIZq3Rbo6nLE1bjUqzWAduPlRfEV0ROFM9H85w+1VOUww4GSRiDdd
HMP3CYKgNUyNLXGevFxcNKO2GH4cSDxEiAL4u49BjGN4Q5A7AlxbhRUQYppmbNM+9acJo40rCi9p
1fz1BXsTd6a65IPl1ciF6iVsCBhbiFCgbsFiQVyrzcStRe4Qf/bwd4RYWSPw77XfAmRCPLSj1U4/
OTjVXKzn1jY/Sho1tCti6CFmTfjeUeveuv+CQBGqmjg/opPi1JZkwkUM+XKFNUrKIBhVyYwtFfgi
yw4uaWN6QEQSU4ZF1Zf3YLrh0ODzWaRVEilR4+h3l/kJn494DG4Ya0utnaIbGd9g4eZCWa5BOm0u
cxzzADf/CzmZD8icN1mB2K53PFzCn8v50tB5uHwB7jyW5x3mo2MwagcbLz1OuynoBxc/eeCeKu8L
32aHMoDT523i+eYyv6H14rmN3Ux87vicaUaaZLEXfIYJzVjHzxn5P2Khd5pltylsEj9LhYPDvHAU
iBEXYYrQRvkeXlIlAmEQRg3/Jk35QI2FaATkbPHY8PRwNeRKBQEgpMOdvXN1Qj5DT7b2BXjLmuIZ
sgJcWDSskrqH44FKg1ymtNvZ2hYWhWBEb0djSrNY9CaAWzriVfy4HxyPAXQBoLl/7p/mgzWoAUfB
AZ18OnZ8oxQzx78Jw4UfDqA3R9i2LeS7GsM15xsuSExW5VomCQ8p0pgbe9Hdt1mj7JUrbrpsXlIY
sByk0PF5sKOY8VUiCy6DIVYA+YKCJDcx5d3bixPhm8TjyLAECjhfii2LCYlqso9Kasf+5M3e4xnC
EgpqxnqAi8d09aJSMG+KPEM4P825J/ATyIAauUHGrvyuLIZFPKvVSC6f5LQaXMQFvSxdMLjXYQOl
6JL8fG5P/irpXz/oOY/DNeeYJ5TPlzCC1ChTpkdkTnxqIRKePSQQxHU0gLH8eJgyqcE8nK4NVcc/
dBYYxs0ycQZ63jytcd9H61hFLx20J+1e3LUQQh9w/ix9jNM/0zXUx+PD2ocTyvf/Ehd7hsjL6Yxk
9kB/zMHkQARj4Ibaae1Jl9jwPPEh6YAv7ke1zj0emPf+I2LAFTdFuIQ8FgkYC/qhDtRa6C1b7JPY
XtjsP2CUb/i39MlQdUAxBY3UsVMwHwzBLg4ZAzdclXoM5b+x3qpdRqY6Zm7q8Ic6m32cCjoi4vJx
tlVKP0pU+7H7diSontDMsxVCqLEu9JHrlMQmqDWQxynxibLSCFwi2WVCpaRaFnd2bD0YB7bhadgq
jQ1SWZLpe7vC6vK0qPapC2PHqdLCovD1KSP3zLIo5XEXZRUvYqgU5yHmgdQakw/2BNnb1JFhzKnH
aCV5q+kponH9kWjVgwjGyAv8jDGXisZwuS+TPWXEnlZnMxHXmPLuTLCMsUMBJvljdIWnkMpW5YMy
lqGLUdj/rN8WbJanMQBUoigYE8n0nZNA81tuwZT2b15yAc92+lvKF4ZSxAc9cwGtmNplz8LsN7TV
13/pBuyVEQEC0IyktardiHOjDWfwx0133XrCTl89TDEVTo6p8FOAOKC0ge8FSUwokABgKJIlGnU/
OdrPeS+oODr+GYyLIR+TGMLfMTeUGYE8liK6Dw6U+RgQovtnP3nNU3bdVcxfwymWneCNiLQEg72H
HMB1kCdJM83zHjswo9RgsTjcAKvtGQ7brtt42b/zM8AUG8tryBhtZJ+LlWqvVqq7EPo0BxrsaLZz
tk/8JClAstI/wP8GbdlcR6sVR9viMrgLlG2q4Lg8nJwEn0goTq1h1Ya/6wfsgmzlPZpmvFIfuF1j
PPgP5SmdFyoCpihE3DGuS/Ul+dFJiZEzfCYh9UC6pSQSE1Z8U+3Hz053FEprXFTP3qmD9TcHKG5t
nG3sTWhsIyg+YmAA/xxgzlP+6c8Za5+oth7Ufr2t2Opil4cegDtNUcrFJ2BmLNleMMiB0EASLZdd
/BLMBORTvpyJ9xwRhyyXrskwXSxp5VH82FRA1UQmwrcZe/us718AGwgS27P+aJVJ4la8Bf9Z23P7
nnvib/fl7CBBymdTA5ZiHW44590sbXGkcBRK6dCDGlHbiw8unlJf1L6ZJSvJl5a/Zc9agwjsUHwH
4R9z02TmTEEDyYSKLOlh0sBd5k6Lpb6kAr9bozvEG/cwEgO9DkcUs37wa/EbW4eMJRf8WcXeOmNt
AH7xBi7VGwfqahEzV8ecEZDvn6sIMwnhHkirAv77s+L2DKwujAHVZHS06oP1MXcFMw2Io+G9sCXG
fhHUkKXbhNG4F4wpUo/4k+BsjlMsixv1asb6XJHMvQXPGW+3km3G2JyY3E+2gnJf4WLJDSS7GJM7
IHFxEkOjw+bOeqPG7/k522Z/0eKozSpWMlUXMRYMwqvBh89zg4q16jFaw8OTeRpmf7Y+ulbQGuGv
/GxUBp+nW1feEdb9ph+rqKdN0lF/KUwlmI7lVCqbMxWbdpXp246PTFnzb5FTzvGvqeCyzI1DQpCz
csz3ypK+2Nw+5sQlptmF4zIlWHVwh7TwD21b/rUHw+Fv/7ZNGE0X09CDEWqQrRHs1NQjSZZpI7Ez
VOmaRomUFIUUHgG18dr2kq6fBYZIlyEHEpS2ug+ZWeEhxpIF+d1QpDdm4Ak1B7YoL6N+j7pZRElF
CIp5HIq6AOJ74PK8ZQGz7UT5kG11pXzboVqkgoJGbGVsUrHCd3IDDNk4LflEOyTkD3eTSvwAhVif
SUBpjtbdwXpQP902oS5Mo9oEt3NpH0TlWnAMmZgOZeN4xrkxAxpOkZwvjik8F3hGwWkET87JPjnr
/9OBdlR6sqNBVZaqO8U+eJIF5O36SF9vQ81gu4TfwotTKHXNZl543KsopVuRyo/NA0ScPTiGrfyP
SCzHft853aCwosVjdEuhDhvwDvPHUS7D989rLk6D5Vc5RBDzuPvGJyhOYalFajGD9UuUBrtRJxKu
rgKRtXlma+AUeKLB8iJ8urPQ8IgZTQ+sC3qP6ctrnZ011pQIUHENA4P6kOlbWw2EDsAhuPs6Drt3
R/G1qHRxoLHXneEbizxCKa+Kh9HJjTPV7e+/zEEUgIwzeFmFEd/06E7fE3J0X534c/XuKLIOhBVD
VBv1/zZVtGNvPbppdRlz0xnf6ZwvP69VY8DUnuqF65L6QDtMl/P+O/5E//8If+CqZPRAry78aknZ
ykBfCtpjVI1eD6c+eCultPu35DVg4nx0aoxBoYPjprpmkeVfZ12h9mmGDDFaczXimYSTOEqLuD1S
gg6hOINdCzjG0z/e7gEExtQmeS1ml0Vx92T2hL8e9LQDhduXaJ2Q2BSqJ2u89S+gyScHMxDwUNp/
bwI3Syhtr2Vn0qsdZnhYBH9dKvceuRE/d1UHzbARyVm/GB4VlndP379IJIZ9FFXGti+VRZFVR6f7
o4e9MQ3o0nThx8KSBn7BaKi16LpP3NOWmhqu4b8c+Gbfv+bK+JYh8Q1mxN6Q4c/XgjuHU8/TnH0t
hE3YPrva2BiL120XecLRvusuZAse2SBTIx6jzhfTco5SmqhHxzzVzoUyZtMC0iOLGHwBaRAnT3nx
v0erxabGBkatvFi8DqIy79IbsLOB+rlUFJCFOSk6lAeCQdA2IeiTWcVMbHXFBfTwNmlSaVDwMGO7
gp+NIkBm8F2hxMQQwKCjUQW8Fpx31CpspP8CCKzTw2EPOc7Yf6nGKg4pjUCOU6aH+Ioaf+IvquwJ
5ZKdnQn1DMCiZ7L1o0BzXX3XwehzllN1tDma3fvHcslLQzW5RfhFHjbpOCpOEN3a73e4CrOTUnDW
iL3lKTte/AoOV7LQx//RdF5LqmJRGH4iqyQocEsGwZxvLLMYEVTEp59v9amZnpM6GGDvtVf4Qws4
FI4tngVN9AnEZxoaf7TI98r5MvDxlBHjKDLnPk0Kc7o05tQD4zHmtpwkJbGYWKADQLYA8QqF4i+a
uWOkq5zxezIcI9vWXAwZll3aTtT7MhF7DGk/UoK8J9F3IwJJmZ193PF7f/ZVoJhHuB2PgMK9NYSe
AXJ706C7wQ1Kf1uqLW7DCnbJPAVc2WImJvJJS4tt4OaLjWXrDdKxE/xNlbMJHMOHfgrr4sgOew/o
YiAsGW0gARmICzowbxUXpsP0GD66dH0QP/AxIZMMhfO88pb0NwR1H5ufCLBKMCYZQ8oMxQ6ylnbc
PMB1y24u/vFvCrHq66lE+xT5i6edUcHJckmPQ9qGbppWXX/pP9ecslJ+gqiqYlEbV/x0c0FHbGzA
HrTHgLO5pAJfJkdj8l2iIhO9MJQHHAcsvEIKt000p7XQgUnUzCcNg8UJeMXPTf6AaCjF3XuoJGCy
7IrBNYiSZoTiFVepp6PfBd3RVciVyIprqBwoXcpR4SvCEdSgdykzoVloJ9JOuIoGjwJzkFwobtIj
HbFcSfbou3KB3d7DRNyTQafPhaGrtczFIYWHsHOwtOwB9k6/Nbw4X+AzHDMvtHeQqrg57R1TOTX6
5aSbrYvdTrKGjKKaGicb9IUSH+Gt9rOZUAGV2fbLBkD5NyBpwFs3iO8rabtfHvZsa2ZuvziHOb0J
MURbXFv+7BvPgroAoLRVGbCxhk4/18ASuZ4rL4hDhow4zYplZzxcruUKGacmn1qBi1q9x9sW8Qss
zUL3gVJ7jgeLb8jb26AtR79PcoAs3l8AVLfdrY5uFCOWF+VsV+eecpt8ADnrz9Q43Ie6iKwx+Wq+
6OBnuzPrpkgX6A2cwOj6mu7n1mxb3v1asasqyHHf3HPAusnnwBHI28w7Q6LJHz+Meg8eFuyiKh1b
oOlJD28wTjhqbbWy93SIFLs5kSbfvL2c+xzFGJTXUI3AUT0cTA0cqACJCe8jrpgUP6fdbuOOc/dn
eka2Rp6OHqDdK0BfY3oQBaXr4cKsrJWv69BMD5lkDWjWhQiQdhf52sJqydZrf1F49Sv4Xt02Th1M
bC86qm7UCkfyC2T2TGlckrelZJ3wEI4QHkxGRcgtIS2A7+J1TA7cHpyJ0wb7R8sZxgyqzRfysmkf
DuHBikCQlCEqXGodnViNI5Ax2/pA/9dic79IBNwCIKkMv7/uuZAMGyEyNtkxXBIXI4BfNJ88EkMS
e4WZ7i9YcraESG9c3Az8JB0UUob41sHR+Awrzz1N/jy//kJewU4SrDE+Tvi7O6gn5R7lPCk2cp4C
ltSH6IvvgGKG1g4wVGdaKK6GpF1PZb3+yZoTh01AMMRF52HiNRmQmVtHSLqQfN9odHGSNt5y0p0R
WOdv14S+ej7X8gq4ZYNehf0UJEVTmbReD3v3/JyEmb8C5um0oh3YTr6NBjpZeTXcfC/s/atBP/aJ
PD4QF0RGXP/+EXW+0l7+VFu67opN3oaSs0W/bluy3T4y3Qpu8/111qBXZ/YjeIks3JMgqLSkp/lL
3gBmUX/zilYB2pX7v0LUnWuDnhlS1gCDQUf8uu0Y+bVeNYQOolnkNm2KYFYBjyfNcIivuTGw7qEZ
rbhMzl7QPUOkewIwfF9BwAtBVJhjyIYo9mfHq5Vocn2LArI/jo6D4R5CrKThF4Gqlc5jSXw+uyYi
1Gh+thcoWgBCjITJCjOQuvZNSoFM8BtQRCTkE9pRDjv9AgHu7n53urP6cdRfx8ch4AqO56bzUuVc
FItOcWp4wH+fUpZDpkeJT3Y/uR4t1r2+o80KRcFur+kdfkkNfZE8NkrplmkdhQj76R87FggeDk51
WndpEaQ0F2QSQGZ0IlS7DXi8oFK6UHt5UPRPb5x0KeHmHSj2zZBtPoC8J2HZvpdBA2Cnu6l/4IDk
9UoH4DiUErAHIfaPtjvc68AQ+vuCl0iJL7mZ/UdRSloBkawfrRpy+6McBaqFAUuSrrVBmMkZCQ3o
7JPH0qSxXxtryFVk7usGWpch+zLAtT7fENAX+70BZ/LvBZ9IYu2o/67siMcAE+P1xtB56SC8+r0x
XT17uP2CLGhMgoBAPNzClbJP67sNN63UxHO9PV/Ys2PUr/rwWEkinBZNdKZ6Hqk9YWlGWLsgHM7V
8aJ9PovkosLyozH/iHts5RPpvvYmmb7TqqMtwpGbLH1wi5xc8Eo5QY/xmM5eQbddc8cV2FSKLsY+
nELvhj18baixirDVdPBikbfPgjpyRkW/UH6s91z7PelqFjk+FYjgnuxIMbgqq/4YKUIhPEdBc8Hv
GpxZliD9aUFiHe2eGZAJo5o+XvUBDPIOPiE9YDpA99HYnPbII+RKMTFkvhasdnKvnpgGtgLEp3n3
cqg3aalCWW4iO+fmL8TSa8j845vDrmXPwkEfbmhvrZCX8JofMEVHnAa/bl66J2hMp+4tfIGczNq+
+nNU07VOwRk5ptvSKAfFcXNtTIy8V2oxtQimJ/Xo0eyZOL5maQmY4u7lAC5P3jG81h3r5D6Hf5jQ
0oYdZsEclWyhZI5t5H8+6PT1sykBij0E/JXO7Srv/4pUPygm0j50bsjTbiqA8Vh/7BsWQjXVuqkO
lk+kbIvo950ZBGMaHNP2L/pAE715OjAJpS0d3g/lNVD88c9dSiOdOwvXXjaZ5JLs6BqzF+g0qCfa
tXRsbgqL4Dq8FJ3Vnk/FQMyQKydZIp+mcEIRqNmXfhgzyPTtNUbyqo9d4ILS36eZDEYMHwcOmzkh
VJYEFxmdzT5TBWZvLDVgBJw3hFxGRj1/3NuA0ESUBnVcDbk1FyowHbYBMGIY+EuUBp8BDyIxC5Om
x/4b7gvgwynsQDIvUQYTpTAVUuwr+kR+Cuh7eBympzEOfD0EKxq1z4RKy8M2CAxEsWHPAQh/DO5Y
GvxZC2BIgASkOfXlcXp5Tr4G4FbcDMpuFlbrV+RbwKzMGA0pgdnyhzA+ag+ZVzH6MGMztuYWiWnB
6PC5FvhaHqUqwp/cuLgKPmTB5HOC3Dv1EV/zqptLkESIEKA+PSP0ZEV2CvnOmBO59k79F05TgNEY
wSdFculW6IyJpYTGd/D3oQDiRbb/7S0/9ErUw6XLPeOMKafiQoI7LzSbPLrCnkdpA6/ZOE/o7SNl
JMpuotH/9QXmC58ISoTMPU5Bg8oFj1acrgX9KKMefHcwBDQHKcJfwOq1v6sFfoxF0HRchD029JDg
XXibBvRDCbgimfxj2HkDikaWGZz7pz6AvgOKZ84Zqc3uKxGBjVeCWqd44k5pR8sUE3c6IxnMmbQw
EfAFWDnO3QZ8A2leFjYKwT3qX1KW+bQe0HXruPXB54yZnxL8nKkzRG3/ye/6QCXAzenmtF3WpiHI
WZnAALtm86MZnfotQuKQoM3MghpznHXEMKaeih6/4J5fc7Kp39NtL5k/pc1ucXTd7FBAT2lFZ4dS
W0weXBwleNgj4rXMO3SQzYiKmk5OsWgoLgNsGsN8dJgWpPddyQX7p5tUASOVKqlfph/sHoS4wBlP
Lm3Avb3J6YI10KvTSu+AOe72NgEU35jqmns9NBU7MQZKkLSWmfMbHAPGp2ZiePs7SHnxC6Ex+LK1
wrEtpPqJfpAzSEQ5BU7kvdHnCZcBs44JnK6tDkDc6KEfmxJZgFraT6S0c1q56RRXTAACqWWn+ChG
sNAxUtDXSzEUnEvokPciFlSNUcqCTdC/dDmK9mP29ryOwQakshLQPEASE3kGTICWLKKCGp4SJISs
LqhUhlrU87vBaf/ZurIT3rBu1wws53M3PNxAaLU7pMy7Haql/vsgZCsEXvpviCFLg8rfvY5bWz9t
rumh0jXXD5xXqV9jc7SKSIiI/KQb/tt/J81k7XlAFBhLt0FoFkD+euiLDk4+QMRVr3LP+LCDAKZx
SdpUT1BQejM1VuCs46bAWFN+CqGKy54jk3quATn2h9UCb1Bp2ggWqMA+EZAt+sXo0nIZ+b42+cfP
JkKJ1yNSLRCYFPXnjXrm0Ntn+yfie9I7QaCanPVMg5cQyeVT/A3DgL9eNHNfB/8dmxFJkwKXA4wx
OJMTxRn7c9cN35uB2wGD8EB1Em1YFW82xhZgUxB51zoXXCnR+PY4+hL4CFTbKUd1TmeVoYMH7nXy
pJfwwYOTdyr64yhFECKyriYWd0yu60kTUo/wjyXPoZIJoj/nKNpVUAKui+YU/2B9igoCmuQZMxuo
Saat7vPR6tJHiQWcHd0vgicSdcDDpZyhC0vmQihmXCl5pRxD8pi88OGplw3uPV23W1BLx2S0lkNG
i1YxfUxgVtK3qBxQHEt0dMcEGqfH5aB0p2mO4Wk4yEYMwAAE0NigKcUoR6Yul0E28FPgETNw8CAD
BL5LKGHh3tFfkyHImHZtzKUHzAANhOyKzIWyHQ0U2hPkfqT2H67YOONi8sK+m+fkvVc25OMqJ8Fp
x/wSpDTVOAi/UyqJ7nTp4hfQsgmQLrMDyhkOOeZQXGBmp3LqQVZyzj02prYp0IJinkmGhloFszGc
tbRQ3d/dzVLessEPy4y7M18yw4ZdApmGEyTQZsYMuYvj4MIx+NgfByWN/iVbvEy1zkZsrqop8b8v
7BxGyoMWEZUuJVr4MZZn29+RgH+FyQh0APU5jRQAe673sIm7UcXMucHkZBX/CEmBMs8xp0VRNT7B
e/zO6ccPqk7mMxnXogGwSU6ZGrEMpmlE2aO/27UHjNJ0EjN4OzXEmjGlNrPxvc7tx59Wjn60kYW+
tan2orTR/LL6acFBavEbWAVRVHDtsUnpNKi+ox7TE7qT/kbuTMOBrY/chHgiZezwB6qIYtTjY4IU
9HNvT88+6CdvV4rxRRmZYXeB1GBQQSZO8vBLDTg8Lj+dbGIu2v193w5agc11HA7t5OcYQe0yQSn9
/svTtzUHgGMC4T13AdG1Cv51nWYRrQX/sdXSX/fpZtEtAQyb3NcWxE27EdR+K1gwYAaaBxmg/Djk
T32BEl4iKBPIgkWINKDU/SHQM++q3RPxEV0oR3dbyM8gV8GbNrzzTN8xnrgCw5CBIfKhkQ7gmNS/
RQaEfEB5h+4lugiS7p43BP1Ztm8v9L7pmmN+GmkbqjiqwdeG4wA+Xtrw7htoHknReaDCNiNfnmhp
AQIAHOXSYjwLwgihm5aX06I8nA9aep41Rzo6CjVsnBFwYrvPk3WeSA2Bl2o7v9n35xLe0Sj8eOfM
pzky+T5CWmo1mrJHG8bIqg8RLGyBsr+JT8N9RNIlU5U2H083eXlGAJZSpcHhVMmTR5/qoPxo6pBN
ICvQf86/g0+c3MZF9wSxD2PSe/eBtBMELUqp4Duo+8eEhrnf2JsJrRNOScO5H6wcJcra/3uU49gI
lPhGx0QZgHqemz0TMKl2uJJ0Oy+MVlRbyZx3Xwz+8uA+qcNbT4fiBkr22WtR0A4yXzxAjMWVMlbS
Z/iopERtCBvaAoRpmvG8m8wtEGnoZK8/4xeZqyBNABT7A0g8qFwjxqcAoqHbOLwTdBKiL3IihoNI
CtpRKCLxISaurfjNKpQfoMDv1sn38PHgi3hPFhATG92yz12kIxH7T5/uFu0BDwYmro/JorsuHAAP
AOZhNoWas+AHpsli8k2PDgoKvH3UbAOD9YccT3qMmnzo1EoUJMhB2UBjbgTN5VgO8Nojsp59Qh+X
tIWUhmieiGaDR/cBEacaZPCRbKKHuvLwOavQTDwtj6NyZixOEPjNbtnBkZWhs4Vs3wX6QfoagDMF
oUG7qBioCep5/jNquk+/OT6Hxy2Sy3xvGfKf7bWQK2lTz/ftGDjHqnuy1yh83O1vzNHBEj+CkRWT
LGJG7muiy0Or5UIL5sSoS4SX6FNN2qzlZi8P+30lFp0T+JfrH7h3naLZSo1Utx+wDkv3mBRgi0ov
i6zUmqB/kDGX4N0iaBHew+/g+AaX1nZVrFLMSGeAtGupoXQsRdZzQfv0fHLysBm9YiN90ucbMNHK
InpyJ5fVdxx/PdqfR+e5aPPWgaDHdfgO29jIWJGowMQTXOs8HR5n7+y9JicyuD7uQ9E5eKIlKPl3
x2AafFwbvctajVfE3ypuYCqGrR7OOZZ77OVpxlyARUsp4WSLU6g4ZfIFDN1tDBZt+O19EUERX+Az
i4MP8LwqNzCfZKDU6Uukp4nRh3bk1jOxPlbQtVGQ4vrh7Rsk0ovkhBGtFhHtPNJ5cQ2InqxXtCnQ
kOk1li8vg/UKTuHmig1xmZyGyj8ljcbgNJRBsWC4cUHOsAeedBcsJSv9OnnL3rZ7SHQsaahyIbvn
zClfXt7Vpq8uCmbg0/cnrxAT5doV3ZA2LcqrrW61uDq5C4VljV76zc8A4LI9XaQ6SRPPogYqTCng
rBvgZC+UOnBdsBIlOoMcDBQGGojWrZzCfy0KnwR/xWyePjUEb21n7BqALMBxXwNQRTcsd/Z65qsd
SN2di18AGIKZwHGtMtbkOIXMA1MRUUswNZ3cNSdt2rDmoDO3wsFtBc1g5M1muVfRpsSAjFT03mIT
KqBLoBNaj3i1+G60kEYQexjiuSimgBpEjYAtB0YGhgYzLGJB0KA7zfEfHs8ua42HejDtZDTnGMtW
+kVdXEOpVl8AOglvezp3Vtca7vf9BHsOWuDIGJHDoKcHswvYG0BRVw5O8ZGjsfJJ9tdN3vkjiH6H
crj9Yit9k7C8A0gnaItzitqYWAULDE0I1H7Ji1B7q7D0s+jOyjpcVFsEWhpCEzIIo+snLlGA/eOX
Z6WX5BdziA5EA7f2RcCoy82r3GsXOo/qK4geyS8Q2RALIAWxi4gzQqRrQhfJFq+2fRk3Bk1fznS1
p4+e0IDlpDTZkijpeCI6Jn8y48Idkfk9RMYOwlqB/Etcd08gctBJ/uuA0taFl476Hl2mDEGvGxLZ
ZBr0S3FXjIQ+yVdc6ZwKlBUTQHJBmPVUPJJySvImXUKECM+ugcyVDPl5bNETEztUsjlInhNgTquF
5NrI/CDHwh1Fb2gV/gLZQwiKx/AY4H5T7ID04l0J9fgxf/v3qQjfsA+UGFZTtKbecAXyf47VzhUx
imvIIMFDVXNn8A3welwjuERChGLc7RHNonorSk7yNCKIdYIm8/17+i8y+tDObwjitKBhyBlzHFuD
M84A+nxlH3fr3+Thf3D9ajllJLYBRfc+bCCb1PZ/XgFNqB2CLCBKFcENWgiQeQ7LAGg/jmkWPXSY
mB5NLBe0GS5WGHUj9YK3GBSqU9wM1c6z6X4GelLEmqcnZf8dnUJeklclFpLRjeDLrxJd6ScSzTUi
WHwXBmlG/JsW3e9UXpF8XeG7NJaF7jfiKlLdm6jJxDVW7U23TuQ78i55xFiF8STOa2UUQ8Tji7Km
5EN83x59hSCDoYdfRfJ5Dc5LFRWsOMCU0NvhLMH0wkohAOO/4TzFSa5mVCEe8Uckc++kAriXd9tg
hBaNcYll2d8XfAuKhZidCjHXdEpIEC9olkzLkd+QgP7YAB/siodYhVsad5agrXZ0KDZXz9wUpItt
/9G/irNdiSZKLKpizfnbhUf3sgOyWbSunNEghKLQGYxGo4f/cjzvLN/PGybytu0kgI7W8FiZzGmw
80kyjBSokGR4JCVOTio4fCJRWbLAARVRmEM3RGNPRKfw7RWBaHxEGRsjigu7MkaNDW0AOpE9VKMB
qYykf0zO0TG62IeRxa3GGQJBbQj1DU8DF80XXh3gb6lswyNQ7g9G44waJ5LIyh4VJnUbJD8jJJfM
DbGEk7P8AxFIUYQMLE056e36Nwi2Wnihi1CiRiF2Io8lQliMIgaUSzCqqXTuqDAiHDsTmy6tw/dR
Pt17ZUpZjlErouFI2vEJpPHoYEO0ZiuLIfKPSgvlhkBsXBmzYkt2WzL2Dy4DuRJK+GacwohQxB3a
XCopjleBdN8sVICkg4a8SCRoe8S+p4+D2L1fkwrRgRf0k4yJFwLfdHX5NrgNAviRjzFIOOT4RB8U
Tb1/fWkJw9wZBpD/XpAwx6V79iCplzqdk5caRz64FaBLiDr8uAMYzLvhB4rkA7/oYaIm+WTQBAWd
b72RC4nsnTAUJTJK4vfhyCZ7by7MZMuVJy34xE/342QkhIUnyejb5fQhqybJYgnxEJxISCFgxkBG
9hv+ULpSx9TuJE0X4scDVR1R2xNO1sKEltn0V70PBofyOHKEzQjoVFOqL4mEKTpttNftCerUBLAz
RELhI0r4Zw+iysYUdF5M4VCRt9doir1dOWcaE9T9yJOZZsAcLX1M69xtm9fNaUXWQw77p//H1G0G
EI0Xg2OVW0UNaJ9kVvDZqG892Sfnjpg9viB6Scx8k6h8+aEtbP9/wok/7rrIH4qbPccFDRIhkMg+
AD7HqbqdofY6HNIHAeAu5TVkYClkZXi6pEtB71pGydLKl50mRZmAttCpJhBDwKpdMiLUhGyAwaND
bYdCASwQH38Fr1Sqhwb8fjEnFLYe9EToVhcXTJdoFXWZxHnviCkokCqNCIaoC+cnH3/XFhSMDY8M
Jr2jceDKWSC6agqiiD9yXwVxMblpcnoKgE++Q64VX2UdwIC11RHjKWtU0YfF3Anq+ErMP7r0iTGR
bowy/vb1xUlXurfSrqexwAyB9jTLj7d982i/qXSzTRDiSBI7Z1GSpK/0C0G1cJ6yWLke8kukFE2O
JSU+kU9wz/r9fuX35dPcQkk6RQBkEawQ2omlhCtdxMtI2AeItNW8fo0arrltcYhJqilifo9o1ZNl
yIiA7up4Q4ceQ1mMhwTrZGtbaXQ3YzxfYhGNasY6MGHY8QP5nNH70t0QbCsq15hsozN1wM9LsOvy
TqUHJKgWZofsS0E8s1wQqcRyCSzjeYQZEgU5DaJfAIV1LqgKudY6WqeyvtgoSWOp0bqlo8Dn38zq
Zbf9ghw2rUukNjwQsvmZcgLt5OA3NCnTeISYwjCmJkUspmAnlazYLxdGNtLzr7PB5uB+yr2sXHX+
OUip0T93m36GLCTa9+yi9nZR+Ulijqr5jeyaHPwvW3h596nsTiTKkUGUV0k1H7EGerM+L4hQ4WzR
W5ZsBbAU4UBeOG0ViR+rhLJ9fJrpbEKRypXoImI/Iisjinryb2ntmbQLbwGfZ19QL3DS/Dt8KCc5
MCS80DeRHawCdhIBEPxIZ69QzpFW9zQjuftbLfLQFqq8Da+9EKkaJHAIdTge8ktsFLO/e6N6oI7W
Or9nYLuZp0F7E6S6gj6FTJsEvyUUQcyDxW5AZdESNzlS0G/guBAFgUZXuFnWEBSIgNr5IUH+PDlW
RMKX6RQ5IGteZtLyyPQNaDOL9bLyN4URrPa1X4N8+iar+MioUARV83FNV+rntg8FhvBm0LAmrSO+
0zLC44/l9eUxLvy677UOTwy5JjQkGZOc+2Ip/P8Di7TKzxdrZPmVJ0jcAVzOAZxTlTOjOrU9BGWm
GWCkA5BmmUHMGaWEOYXTxdfDEdiMi2vl/LX1C7AAPsfPXu6MFNIcqOTie+78CzQP36Huo8L3cmI5
YhgFiqYxfyqHbpfP5GSAkKfve7K62Rl9CnI8+NWwE7ghfRFCOTtIdnmkQO6OWOaEId1YQA3AUJgC
IxSAHIaoXJhDiI81nFkxim+BZbcScYLnx8IzPquV6AHALyVrSp+zL8Oe2UPxXB6j2dX+ZDboXNqi
QPDr7wpXI2pJy9XlySsbUR4dZd0fUDtjDN4D26wG2i8MJCPK19AicQHTKyH9S1+NrCXKN6B+kSsJ
afOnjSGUs85D5MMpo/hno7uXSgnojWjttsQfnWTpFovUMsiEmeQmdz8fydHxV1fEQpyySJN6xyUQ
BFtCn8jxgoLboUlEY54RNhkRHYvA7BNIQI+Q8vAd7zSibODggVBHQxklKiAoY8wHZIRxtGnUn8l8
mJLT/c3BgfBTk9YMDwiyoy8wdJIfB7MJJ8LrNOihF3RnKAFQXZf0ie2CVQhDUxYWM0vAkJxEEM5o
+9aeDDG7ZqxOG3OMApEBaQk6k8XuvN5ITWQ+/lOwXGjqIaFnT5nQjWLHm63Clz2rfM+S5tItSbxH
tCjHLW4DahLe80R1QpeNA2sg4kxWD82faTp3ulluZyu+UI3rUR4/FmYItthfYe31hy6erTrfyssJ
SqN3K8CNEFr10Z12Uip6ae14N3hnfgEchPfwYtBrSJdcgx/D4pgv6SZzu+WcpRsW6yv7Q7Vy937r
M2g7/xqfl7devs9G9eYyKvCm3TdnxeSNPw2bGVwYBShtGsWZIFAZq7PLKKw7V0nVaQtCKQM0SxPS
F5kP4UYRTqayJqn/kWo5irZdKmUEFH1KhQaTNfZsBrr1Qy19ULYwXWmJjZrxbw4IN1vj0bDF3gHI
lZ/T9dwWW3UJB1X05Z6HE23GPDr1VwNt+6YGZFL3nuJshFOMugYJrE5/ZHiHBxi7MTADYw4ivVkQ
b09uq8v5gt8MTX261ofVXM9sdZ5xVRgj0waantB4BARniUuMhcUDzT46vb+hPv51f2DvdUitK2k0
X9IW4usvyudjzGDx7WaYNVmbFsVCY/aLEAKEnhYZQO9oi64GBRtyCwiWPnioD5Te5SACgW3wnCBy
AisyFlZful9QjhofyEyPDt0YtusNUhikiDuWYEfeKiJtz813oS1a/WyjDusjbZuT7lJQZSQbtY2b
hJAzamSgXGa0oBpGQL3QzLwSaQvgAQ0fwwO4mrfO128yfwVnDrQ5WZFHIrrG7IvLMs86D8yNCTAp
PZGic+dYO6JXNFb7gB2PKeycV+eNmRU+83tlBtmHg2t5ajjfmb4o8MWrbBXBP4gD/fLs6ju0V0Mc
i+b4wzT94wvLPxSUPKR9HlqoE99y7F+6Ve7BY8MWzmDqg4zfN9CHN8VpVc4F6DkFI3InizdwpK8H
0NhcQnZhFP6ZH6fFtoyftaMGWFbwZvFhK9mOBSi30jtOEXsAKzNqPV34OQ0qTZyixXJDbDqeeG91
y0Oz2+or0WrPYuUJtDF0nwQOIM/wPHzgoQA7pPA44P+B4EuiIQQEY/wC++TTf8ZEqvSYfBFKL4eg
ZG5T9DxbPdCB0/zkYfUBpGMN2LugyQSgJlkxCIQEioYDPL7gi+zqavigdhJjIEyG0f/Mox+7dpSt
jUTraVfnC/lMtLyYfK4ia4hpCQ3p9pkSsr3LLbeNsyD0OXqOz4Du1hXi2ZC7xL0xIwWpRvpHl6CA
vYi74PY65v4Cdx/UQkts9DLKBNNpK0ELbVpG5rQ0xf0YHZ0IcOsLBgww7PT0jvFVGjLYrGQQ+50N
KwM9LMB2IFYY9QJc6m2+bU9z6z17ej9Ehvra6ZsjVXOs+RIRU+grow5ip4465KJiXYZRzGU0Mjcn
e9VBv6qDi1twY2AOkcZ0iL1aoiVMrYGxZ6AZPvgRDNrMmPBk3VYxipvJEWzuulwXCVL+1QSvto65
oLRnEuNdO7imdYuE5Z6RkKDYSioLEiR3zpSnBYERmhraW4pr+ReSlUusDIFdbXWMXl8L2GwMBK3R
mZjAwdUv19/Z0XthkPZG66n2LP/ZBv51mfJVNc6xS7n3L0PI10zyLy6jnFZnBYuCx9NGSgQbrQJV
jwomEYW2Qi5KEPwvj7Eru5yHZ7cCMZRyKRmhtzrGPFu3UUDBUo2F9LLs8uS8D9bW8plE1DiQs9XI
5wDPoaUNklN1TtgWah2kR9I2241FIWKVtF1R6+Y0S9T1Y8AkeNUHQQGwrB1dZ0zNJszsu62dio8S
XR/O+ZNtaWw6u6RYCXnVzWEZa2PYlb/KJtU4S8/nGq+eHlb3yyJADjbgJDozdNyZznVOXHvNs+7P
kghEHKpRy0a2dUvAYud9OeyWjVHOGOPdOU+eNILpt/AaWw5JiTG+bFbUhhBouA29r2W/TRqrwuUw
9yVwuO1vnMGD/NkfGhS8i7mOUNDJW3F48/yq/woU3C3erlWFj7PPeVVufgtC5k8bfp4uysE5SdNB
gaBCYDRB3fN+Gn4F9PIVGEevhcIeWT5dVxypcxhpSFMA+yXT3v/S1rRNGGWoxGR8fgeAmgMWcV7I
sO/u+zfGLrbKPtjXcXXgThmqs8JbBc+YNYrHLdrSKNLglgjAMHewhjyfXLJUHQWn9eXLyNPDUGXC
9F8jvj0BPwHp5HbC2vqM6iVg+ZKZ+LRgfZVTnV63f+zAJUAfssVegbK6MY8Imf9K98X/r7C5bpPo
Uo6QrSLAhjYNRymgTsxSmQgSgG6wdwfFzQHZXK0/uwJMMPNMeK47vvQgZJUdRHRFu4/zrSCWgc1B
aQ/doJbbhnEEJ4XTLMIEHbOIcnBd4AkxA+Qq6u1iHTawNt+VyCtSz27f8W/00/BELqc1iis89+AT
tQ/P6Z0ioBoijPznzwPsj4MaEBhholBhsSHsQBLAvMRA7wPMEDAVuIvUEaArEafBkIAVhpYvNBOY
vXaLgdIMtnaOtLajYRy4M+k57fVJiSLiWO+pjB4PIM7wU2ACSitlWiM6RjFd+q2Txy1npdU/p/l0
DCjbl6jxHCCygiZfG1Xt7EDxi3tqz6SYRCW9a4zK+ELrknDVhit5XJsIGLE/TgFqv6xR7zis1oAy
KnCWA+QNv2Okli4i2rp/IdS4rNIapFg+fj8hiitvR1i4a3HSYPNfe48YEJ45VVS8nD7w59i2d0df
gGhWz0hxwpj0KtphK7fJabyr6EwMv7PMQ2I8ZZPjZ+fy1KdtM/3ssGIsQQ3T+XpA/VEgTR5DffpJ
dMeYkZ3HCJuO7u55d4UG9GLUuUPU7eQKUK58kmv8TSf9ULPhKEF5mj5DQMo1xy4vOTbZ7AyZHQzI
LOQhj+E9+W7xOe5rOGhDgtm0kXODw697eV8JaxgiuKSEChpaDafcZ53rDhSeAUS91+KNM3DjYqSk
O/gmTu8JApvgedIjY6QqJIIOuAFg8MKTd4/Nroqc73ENTemKXDQ+yCMQ1j4cN2B9tgEiBKfhTYO/
Ou8tZTpEKCJiwmjuS37H9CU8o6a4MV3G/PqILwzegqkBPQ43SKftheQUvo120X/tKuqXv8hg8BDd
H0nKEygiigV10FrcNiocSlzZJ+Q+dFTVEg1jil8yb8CxnFzHR1Cj4JTBSnGJLu3gtFMRn2YXyAGs
Q/B7B+SEbYoMBtVwItwPw2a+jDQbQbQM+fuT/Bn9MiZxBRw9zjulR9x81+5FT60dQE0nX164VWUI
vgK7SL1zZaktab7fZi//lRgwQ62kjD/YamJ5HHPgDa3RZd0cvOaP6bejLyzv3nmS/pEwkRiYg0/C
/YIj1qGc6B6HZnCiz4fGQHREoHb7xvBeCYvOtbMaN7Gosi3w++FrA9KhR2RFwGALAtRVhk/EDfsv
vGIxVwhx+Q2rqX6wAIi+KNifXToUtMF/2A+IElyj+0Llk7OKwIYCUQcuCtkUvB6NphpSzW6WKsMi
vM/IcZSOEdZp1qmWZwR3m9ytTnvxFa3iNgeBfV405lKd5aRSwH+NMINclINxn3BsrhbQgH6IKbhV
31re1/X8NH1AQfb0neUhQkNiddmf27FA2xE3mjVhTmGsuBlncDntjLZARi1mZ0z5b4PW7IOsJgY7
FU+8obWZZkvOUgByGFJiqsS4cZWUCyyvis1xYmFFwOAwOG5lSlUmt8hafrlUScl0Bvk+MC0rt6CK
aDtwDHitwlAwwseSonZ5WX446smgxWrohDG526a0paVpE1gsEOMrn4uXa6g9r8iSQAMBtU+AlrKw
FHo11Kt1ab8+zpFSAk1oM1Sa3beCqivA62uofTsfJizfDvmMAo0KHE8xqFFdHpPj0o137y8P7fVK
qtcQiQxJo1fpBy0nQWChLvLa5X0hatmcPCrhjOTo4wKNRcAasGfTuYICQ7hK1C2XPyQNLJBfbwz/
CC5UlTFLVODcy95wD8sdvjt2aED9sxTd4Ex0VnpPbsNnfN+JN+uSja5dln8C+mRqeiDB4ddXRp2W
CxL2TWbZ6bQDdA0+7vK+46AnEDEARJ0PMaiQkCQowoxtiaxFH+orr5k+7fwz1ic9dcpNBhth0Csi
RY7fZYJY+vOHhrCF6fz2OOVQby9vkAQ5QZFkmiMddqB905m3jJC9vvQvrAA7G3KU0HFtpj0CKhjM
FFUUbsPmDsVkcxsCmOwRFRF+tssh1lbhpgVy/E0H+ukswSgvzxEgUbQmqiF4E+CvGDDDDcN0SXD4
Ql6Fk8CFsCj3GegIf25z5b3qSlTdQIc116glkJ06FgYVd88EQKI5ucor5jTDVz0ixTpHpGwd6k+N
46F25lBB0SLomJMpyg+vCLUsDtgO2DKLdQX6bJ6Ctuy84SiRqkwJLL+ekPnBpSI5AbiYxH36XqNx
9Yx7rQ24SPgMHcR1aAWIxFZ9UAMQdshe0TM8k2T1b2tjztoUAiW3wb11QTWj63lDWADUyZ9vBaES
oZQeuYGJIYvNwoOb+6W3dQb+QR/rzrnAC+Gn4LhPDY7p+R1JAllpPItMHKCOWAL5ax+W3B5GfdCE
2a1ykbJwmSIbKmkaARCO0ZSnBpWPNUY5FRj1K9KnXyv06aIw1vZv65TnwvwB4HNoLpHUmBrJ2cEc
lAWgRHWAOEuxZaW8RXgKnHtPtBaYHozpBeimW6OwT3+pzQzLmmGxIVQcIteDZhdq3ijILWSApFxd
ceTb3mfEJCic4u8ET2cibTWl4eJxo9irKblc9uyontHyTuC21IBJFBWUc6XXwkZjr36f6SuHX2Wt
/2PpzJYUVbYw/EREqIDALfPgPOsNUY6ggDIo4tOfL3uf2BHdtbu7LIUkc61//cNP5LRjYsBGj137
X6visVD+QaEX5tm7SKu9niaUpdpSQbbXTaseRJvXeBhj5ZElC6RzlStr/ttJS2vQYRVNyPlwnGBX
SQ2mMQ8ojD+MZFu7vA7As3B7UM/MchfDGHvHOxzdDauH26FssvNnZJwOJLUjt7AltuXin33EE7yS
Nh0RxjucE0/Ot2DBhbKXpis4EmLKwNKKsNM7gGzDvuofV8eDK3afWI2AflS+LkbARG+x5XCTbJln
CIeOjf3oCeEIVQzbAQotC6aqi056vBMWP3SlmIv948OS78UtAyHurMg9QmWFDS3I9DwLqW7tKI15
moY47B7JYveQg+Bs/4MaT02H9BpKZ85qYmMoOxNN1483dDhQEhyr4CD2w4TNcdc+fHDoD5Q6d1zt
xLMxxrFLqFo5Yg4r1Yf1zGBEEZgqD/TxkYW8y3jN0S1Isi4c19+2XK+6tUwcGMLSviPI1yIJ7vBF
6ZCcKTu++B0ipr1F08HDPFIN9sYg9JMD/kI78XjhkkbRFuFzUV5IewPjvGM1J8LXCvj5TXD4Ugta
U4alQpwnkmtWRz55abF2xcphmRnsZJ/lVPgVJzVewvnkQNd0MEw22fKPlHrZ7q/w+LDtHYshds4b
Lgk9FBHb+MtImJxZL2FYyDb6PQmLIGhIlDgCBQUwK1HSZXu4rhy0TCSqfapZPfoLWai5OWQ412BW
o18jNshmT5MN7gCvzR7zOdHmC/UjtOA/Mei6r3hvcINBTnrOMNTMZ81HeG40/B9gO99X4kn4/rM3
xueMwwYxp0ucyjx2IjmAtjSco2LHsU0QBbg2CeZ0AiJJeZ7E8cijBgA9gSaquMy0xXEX16PHI4xf
p/YDz0D5/Mu834LK+/OoW0TzFLvKMZMFsH8hxRhTE1LxRTRWmHgvsTtlDHE9n192xOY4hYUjHGvG
6pJf/41TEQvRxItUAvy13AOFNqtpV53ovXd49dljzEpulTUmjp3mr346/VXhqkfsGD4QeTDVAjUK
Wraa5nuMkeKfP9TMiDHx6Cov/3TnJAwir2YDV6OOJfQ8aJQAbOekKCyzafm1SDAwkG5w9mtOekHc
DXG3WnCkGaqTZaOPiuamjSfId7gn9HiGkMmyC6PpYgUHlMYRuZ6094iLeEam5QRpDz9jhkp6wymM
BGYhGPaTI8AIa3C9Kq1qWukgJWyGVH2tqJnUiVbPkveZUm2h70kS3aJ2/IXSsZc5qMVlsUg1Nnx5
u3qsvUtveZLnkKWCmG3PbOlMoAKx0UITlQ/3owqOpjKgy475TmGQioWv/TC8SsyPjfAv7bl8sR9t
EWm7WB8gBsYeQKxpW8FHK4BJQlas0LNQemP0f8ZGpPQ+hXXGfgj7AHKsMQcvOXCBU1Os27n1z2tO
dJdwoDjQWH8V2iyXCw6sA5kBw/Atlev+cCfkHdZ3wt6VnGhgv2cKPM2lhU0ZK3bb32P05TTnwXjV
9gHsjD0LoqZK16z0xmOFAKAnCTaA6yAGsoOHQLDDFp0NWbhye6sX+WtQ0B8RiNkhnouNbtzhtwEj
hFEgWZosnXa94qBKEAeaCeCjJS0u99qKUy/vkRDB0YUcQagRIDTDKvn5OdFWD465lyupzCG/q+ws
kxbZ2xw4/FFhCyX1zdevqQ+tHhQOy6yBJUwQRMQJzz38FQNajkPrfBRzoNKCLc+Mk5P05eKR81wD
MEJAWOa4ADCkFMlsLrU+jdwzzH2VdFAxj/4Re0sN+Ti8psJrcfFhhQBrOPz9pJqBegCX0BIdhiGi
CcTWvDXunrmLormga0Xn/kxUqDykOOUE2PwMzxKqi6mLKSVch4VRQzqMYYFi3hGA2zCAree1N8VI
09iKcSidc40PAwX1jHg5TCvRhhB65rxWYkpyrJbHnR35ghcl8puwiEonyew12g2RSn07lzbw575u
ni0MHZnM/4kNUhSHK7w6XiPSu/gL8W+4ydWIr4qg7XvUHiLJ4bkhLuMqLf9Z1VH3XxXv56Z/DfC4
yy8gKnR0CGcg3OEyOhDzAQ6bDId7kaQajX2bkWGEMMyFv1By5XENcl2bASa+aj6+dhiPiP+NLd+N
xBZFIcZvHFPC8STWrSllK3eVLWBMTQ+SLOghqE2whRvj8Olih8h3RbVju5IlXEyoroTB5GGKydlq
ESw068ItHyJyuFyC1WqMzaPghsKHAOujVOKQ5vZS6N6YSIKNCGbPCZUtvhZkvLx4wHYwYpjRD6fQ
J5jwaPNv7shespEpMQO0BoGy7HuF3+QM9immkUcTZKstoGixIeJnqjD0RjcktN5ixPgRsTNJyepl
Fk7epnnRVwa+7eTWQY9OrsZf3sIE4BUA9FiWB+j/xVKYXQiE/ChH1VIQJV5LkZXKyUwlA+BXUP5j
dMhO9dPpgJ+CWmUNLoBXwPmAgIJn6Sqm5wVUh2jVGMfzqi+3HveP6GMztPTY8m1FR1rPEzi9Z8BR
ekioFhYuYHbEchWpA8L7zL5GG3gsJsqe29y8Hxdcd0hZkeum1kV4F/xYhi4dCys3wunGpQ5amA7x
egReitSbh0dnVh0hL0TpQYMDVTrKpdqTaQCoDqZGs8W2dAOZZLDJQrR7fzmiyG4t5srpOrtbSs+F
CtFzcsVG33FSwCjp2lwcLRIYSSaDJlc8YcI6ucrcpmLpH1x08PnuY8H5vevwMjT2QlAfXFZ8w/vm
9g8ab1dD68EJe5Tm1khWzVfu1RKtjdVDguWQSyiY6UbuQ1Y/L4Sk3hGjarJW3Q9wOCfgmVkyQ4tX
9x/fev9XMnptJpMXNOE/KFPNfEC/bWG6ZHVRDevt0JnLKrTyGViqLWNZz8OJPoH0vc6Nv5OkE0mH
uHcMhs49Dy7pZ34v/NQaxj60GAi2cIcpfkyNrSJRqbnacd9fpECUcOZPX6uE0coZufqTer4C99TA
0swZ6P7PiaWw+rvNEE+Ub66CDMl4s+9GbWCgF4GuVvIYWhLaO08eP+owf81HBl4KQAxWvGr4yRij
9fZFVLtbQpeYHtkgPozsPrHVU2ZCKkBUTwuQQTGybGEdvKPz67PSrU3p6OOKj6kc7tZdkAvEWYfX
8187N3xGbBhm1tcbSRkUWcJT9Ugj8iS7swrIDKdzQsQDTU1UeLdc5PWKYPoFjSNIs7Ck2HFzTXUG
fKVC5T5yfdcy/Lbt6M8K+1g8AHJY8Cxa8z6uoyb2H3BWzwxLpdUzIm0oG/qSDszz4VR9ghG+8fst
6Qo/8FuGogXSPQODhSmEyn+cz3ivtFTUq3vM4YHWGqav/+75tCoDFEeUuQ3arn+DDYwoakZLoGpf
lGHWExUhgj2cmBu7uB8RvmRO1nglk7jn9QcQmtK7i8KSFvRIxHXgqc6zmEqZc8KzgObjttE/iIYH
iqtONZTYg1BK10kTdu+/JMA1K6VPjkuMW9jmXuYH5eseiQhcJMhsePUr/tf7kRj+cPHat3RXhpX7
FNkZfr4pgQ+F0fHXvjdOj/65/VMGocwoEEa4Zg8QjxVeI49ETiA3mqGUHhjlPI2XuDVNmHkBxdya
I8fP7Wc9cDkiRxF2EyaLj4N6qqBeIQQjElKBbCAQcZrCIoAW1hrc/hvhdJa0bCFYGPnArepdL3Z6
/KSauBFIRvdt1mBUmNfHXj26E2OSX/t1eKuP5VXpYLU8B45U9xlZ+CkzaPiqt48rlYbdsLVkBQ0J
1IMGt8jnSuPZ1svUejw3rLkBuaeIpx5N493lzO315n0DCwCWCiVLvwKQidGhfydFfGge7jMNVBC1
/lL87b2bfZuXk+NX/8Tga1B+bL1CjJfMas4FLT4N13Ufs/PbunoHanxSE835SvQeg4nSjvq300/7
kloGYpwjFUuhqtUw5CT49UxkUk8dBn0CKj4dsMVAbUZq0XN5BYDgwVTNFk/uUJZsQHRLaTfsrX8c
TS3ccTVxEYfTXEqtp9fmPGqYTGMS8gHvf/v8j9aGbwqHZPVp9llySl8IuvG7VaooL5cZPVb6wrVC
nnzQT1agGxKz8UU8mCYfv20YnHzZKsknebstUjLzcQ+J3SwV1yg5xlveLI5RFCDMN2mvGGsMId3Z
H9o44nBAikVJz85qIczHcl4eYQomnP0CL7UAdcN6NIkZ1Vn6bi+iaAlS5lhc0Fw0M4pyfGKGZsKo
uJygbtyoOaQxZQ1WTEgaAzmqfEpsaifpNLzyQaAx7FQcJ9itKe+sEov1jpl7Qpl8kBagwKL8hCED
OwCiQunFHSKWQrQ5ZGmS0jTqd4v3jZPjttdTT+ZMHpB+2R1/lBt9WImMfhLZf1Egt1+v+/gSPemY
36sbYzFYcNqoxaCbrZqpavnxjSFq/GTDnLXr4+A28LXHD5Zjb/aQAgUdPxqAPIgT7KLgfg2CQcU2
8l28equyWP/yoFLD35u9hYlVbN3rSVJFFWQvw+bXX7ItIhad9HRa0Yu8NUdjNGoNIP8NnRsYR2Vu
teyatShmSFhjKuDKuUdqhAHqEY/f2vEXdrtf7OQGvAHu50mma7tpa8Uu4XfecTO2ymzxav4+j2tq
taht6smj7z6Kvxhah2L+iAYv/Ozpt0Rf41rlN3D0vqFO1jEIs6G7GmRwz5jQDTwszEy0icSgME5n
zKUv+dNV4INAEYs57N9o8/qO0kwliykWL7Duqx7krEdIxYKXzt0V3EeGA9uAsV1896hlqK3o+Prb
J6oqYX14I+AdSbuNZF4JpdNBGLKBv2BDm3sYQDWomCyDOTIVp/1dMIvgfkMs6Fu/2EJHhMz/FdWI
/1mZmJDTQXx52+QfbyUkbrmBmm7OHHdrjMvXXGYLh4o6us32f6SRi/68Q0UPoWu9Hz1GyGhKd6v3
zVkpU2VaCVvp0PekPxQ0Dco7keZT8VoebvglPtnhjq00nRzoBQLvy6yQ4TGcI4i61CU2ojO0v5Te
mf2FiYw0wQCOpftc7PE0+KrmKCut7dCkeu3b23+Bklp+oZSd8ewucCB/8rzhmVNEI/GGw8byIQWS
4MCJbaEx++e1JeRG3lZEK295Zy01ZC/AiYdgvwuHpD9LNgVjKcE9D0sXaqM/+5rpBc7uCZTSHvXw
sDjsk0nW8/l25siAXYrbAJCSwO4X7KGa1e85J+i0o5HJlCbwNIB/oNhDTWOsW/ttxwRORxXUg56+
HfTtGJRSs2a9gM5pwJQboYQl3NochBcbdG79cLSVx573hWFSqpD5v9HiQoHiYYR2eTJIL8gkn/W9
n7Wf4Jk22kPFbUv7Q9r2ZMZ3AUzImOnsbIoeKooBv7ZzAuICO5KXwzX+uKfNLcFdAtkguwlCfnqb
Fzshu83gyuwdK0yiREEBwRJ53AJhlkx2sr2TiVxO0b1qa8ZcgutNG8apEk2FnzEdgw/nibUh+stV
zu5EmSUEAi9ChcwBmLk5WHFW8bwAYDytZttnaemuEC7fJJOS67X94luJWM5icoYRAhADDn00vTNh
i3C3GjLwVEuOR4a8azWvGHLAWl/NahFuL0csrI/qZgVioc6VoI9TA6Dgg0Y6elTB6zkriV99VruW
rWL4XMX+nSVSBvryxYBSwVgC3E2aKZr/Ut3XMFKhyhBrlrn5YDOsw/7dZ50SQPDb39MgvR+hxNUQ
hOTZoBddML/Fdm7kmPhhg8za7kJrLichPshgk1I2g8MxsBnftNHtcbzXEZttOobuQGfV3T3F2CiI
7BFwrBmA/XhKmcfmYwOaqF32dtrn+sFu4IYHG0xdxyDLPdkPjA1tH9UqHNQg7Ty4MB0Z93T3d1qq
unW+vxGGN19LJuISigpxPBbuD5hDcGiIaS2H0nsiOQPJ5IKzQfAGKwQ3Ffji/MNo24HuYQgpBKIA
xFvm75phkwdNUKQyDVyDI05fbmk0md7B6oZB/YTv/fC4q7B/yNLizjH4S5YkqX5VL2O4jK4ms3sI
+ivumPWBTDrkYtGkvRtXv7lvMDu8ggXFJfm6b+gQcNMgf4T8WbKjH76FL3hdpkEWD20hRx6XGyou
zZ9FR4av1ezWTap+2FeQgRB86V4Gs9kdwBOKvtk7iQ0MLfiq8Pnq+toQmfVGaPwy8/OaHgawZigk
m5Dzp3d/8jh1qzqIzWSRTGier8OpWBvMFDqQMRqLmwxBXdgF98ijQACCLASAZsU0VOTlMtXAGOJu
zT6VdXroXoyzGmTbJyNEPFOwszblxcI9umMIs+nR8DmHBXhKiQ0XGlcjEThwbX0EDbHN4GpfwIXO
sG0BIk3JcUaE7KatrY8lZCg3T1pS2uNJLaIBAJcWqa+OPqsHzz9dtQaGJvChmhHZ+/CeFDPqrS/j
n78+jqQkMECF7D+o7hF+XuFbmQkHGOx89MIIHUeS/0BMFyEmXjFp5ICGWPzP3Va+EyZ1t0gLobEP
8rXo7+nfV/CEMdW3piLwlfCJ8E3HBgqa+btSXsGOEAg41DO08Y5IYwNdIR+CGZpA0ZkYgmZ3fe+h
upCLPwrjlz5ztaIO6EjAeqfv8WOOKRYPyAOIJGssmBb6y030kJ8vFFCfI4xUlvQFEO54t1XF522l
vhbh9JZMOeI/29Xzhqzt/ja1CAj0TMBEIGUr3Rg9D0F+4SRLUd0jndZmt+k5Umfy2771zf64sd7s
tVNI85e8L3jxZesi1MF6o7MwpgDEADN5wBboDrR2cdgEAwRrMyEuwOkVG4H15L6gogK/P+U0PAh8
vjAWvTvxAy9ukdWtQggelOo3Cf6ZpnB5Mmje5nD7cGt0EK4iQTJOhtaL8aepKOs+B9LgqL6FUBwv
iWCCOvhlftE42gNSiSraHlvGLIHwShUCD2xQ3f7RPJt75B5cX8eY8x35wNY79+9x/lNpsOcJtBF6
fDz/LR1NNVQmF1FWRkKHvkgfbor0GO0r9KjYI5IN+VXPISSPALLOvC2X38+YK2d/7g5eTeoMzpM5
WBQn2HCNTR19Y77rMW1nOClmFm8mmqxmaVZVjBoGpKJ+p0w0E+pIKnKscLi5zvVZOi9Pl32/Ymog
6U7xtfz38Wbz1zf7zbGzJYHrBwn7YesKhJDrnOcEUyV/qfvrIT20gtGOXb9CCfKYXT1Hw2f4fjHQ
p4+NJ5m1fACbsNq4qIU1ON6B91GfowFDG6qF8t37SH5PPTx+i7paph93UEcaVIn7RDHswcCvAYbo
2ul/aC+YTSNXyH1djJrrSfMvZwpWsZLZxm3R2JDf1Cd4nP4y6Sxj9A4gHD/DVF7WTRopB1jeGpyt
D6SS3+xb+alGCFmfHYezWPO1++GJ2FsLdA7y51Rk8NwwryNkdvCxI/E8smRLJtQfNhyKDVWCym81
LjkZ2Pc0f0kcajTU2o1GBrxz6MHlzwY2BrtCjEImSD4Z7/RxZwm8kmo0MDnTtvuS6sbDUv14IDVU
BHI6FHgsbjFjOyrOZ4oJpfHPsKdnriqVMuSiyyab8qXaXr4L76QvSTUL9qzAEQombUwe48cZjWZU
riNtjA4JOwRq0O3EwfXU0c3RSVszY7L0lRDCC1kdF55d9a6bwfHYF66r02CRri+MHz9YJHvaZIE1
znQlijssD6P/hGtSxjnwwj7TGkFd3O9vZzRxu/1jQEemgIhmPQ84DumeGgkLmPfL3N43be304VCb
t2DkvfzLJzI9rgGEbWy3Fs32a3qiWHuevJEIsXyZzlb445JW2IOdNMO7HM4NJoQSkph9P0ToPfQr
Z7Ya4KT2RoyaseyJWtKvUBANqrUfIk4FVhxz6V5Aiw5UQPvN79bvFBMkAasvDr9ixt9TRQZHjsqU
PlSkHBC9NSQQFjhdDKX/sSVoDsYHoT2w9UNOfcYoI54PgOFk/oyZ3b/5WUGiiGKBNTd21Fv0pxFb
LIg9A8s7EaNoQ97E5VDtLviuvpucxRAR9grt7qdCXASKRRYLkx6YyLo3xhTtCI1TCFp5RYa1L2bK
9cOnSQanYIHS6Ft3hkTIf7wacxFBx9E7IKmxSHtRHr5gytygX6OeuC/PykK3XidSDDcs4k3iYc00
j27H2j8bSOqfbp66yx5Ppnu/zMvIWIFwzFsrzUzG59F5OLEzhQLCvJfmXGgKQMjMs0j5gZbxCtwD
zmDNCId2rvKgo8KtuUTYRu+4tMdO+Pp9bZiH5hvmGH/OuArmRm5uyFWx5vPuOCco7j/Lpt1OJn3J
xxQcC16q3hCvMuGSyHyftITdrmKu4YfWhGUxCXN3vtnBqIEBD4Igmz7aTcZSXtdY68nf/o0Cr3Ec
Z8nGFRlLxvWbqxSAoNsTLPhHzujk4WXA7BJGyTMMFt7M4dsdA9H3cOr8+SE0NLASU1kAST6P2Mm/
yDUEJLfu82V1aJcQla352z/Ls+vNXd6dJbPY/gw5FKFGuI5wZLdWI5vtBwgAWuc/LgtyoGaEeWOI
QoKzDzt1ElzaeqYOJiUJhGEvDQZ5BMVAufv5FbYYcZFxBMODowPZ822i4Alp/W4L5dBPDip0frGz
VGJe/HYSgmNd+EdwawxTjD0MIuimB/rbI5UfXvswQEfTVg6nOCgKIh5z5lIHb5GmrPk+/gzPKY8H
S7lIF/14is6AJpklR3zrvLNYh6w/MqGouDhjXmhf+G9AuJF4bgQ3AaYRk1VYBqfsY8LcgOSkvlZ3
ppCuDvXc/u2Gt3HSbb/3tVbibv2ccu+IlpA/zAxxTqvXCwpQFGDqM2z8X+En2jxFyEcYGf3KwvOo
jdkmJHpOdcBexrTWWQiZO9Ob38f22L20xbCloKVywXk2sxXkiy6VDcUjsgKGzAxBUkZqQoAFkS1f
JkCocFndIrHrK+0Z3lqwzhtcxMDi5+QaeeRrStCSRJgUQ1baB5HW0wnzwUfFJCRf5PL8CecCNhGY
j4IRQAUxUXtjoIp3qTNU5mVllZw9w82zC56ER0CuC57zdiy8YUMKJ4TpKHUvOO8XTyZCl0Zf6TPl
g2ViqMVU4kZCto3y8dUYoT+ZF7ViF7c9eH62kxww9n+oDsqJBRhU6yVIrjubistrW/PGlv9umEMU
bLZPWwx5tMXl5TvmnnSmFhsAoX6n518As0Alq82yoGFU6QcYKgyWQ7R00EytbQ4YjCb4n8r5sfpr
RxNaw9be67vYzGd/Yc9c3pY8+8se8b7MOG4W6RNM950JLeVcZ5TBs7UX4vWcmtkuGDKWm32ySM/O
0A2pq6zOcK+97XvbxXhNQ/bRIMjZ1+rhJE6L230oUjf9JUVKbA1u5ubpdx5bHB9h9DrxhMr0LsxK
bKDKFhcsEpyKC8M7hAkYM9KtmaUbTkQiaFG7qKH5oMGf9rMm2tdu5uHwWB1EEhUDLoJ2juGHZzh2
GQGtX3Ow6/lXx02neHrrgv3rTNzy4wP/0LRiqmszrmwF2xYHz4snU5sOerw7yc9/ytPcE/0rEltG
fSR7rZ1nh3uNQngIl8upaV8wKLzcH5xo2jwfiBxhxAaYaIiRlTyMwDgfoX7DyYT6hcHbzfakjeep
jKnjxv5q81hYR6e0hTwdKHcWQtu4WNGRptTuLDnJWk3fc81ln2ZkjC8rUqnoWqxbdl7IvR4jhsMu
g3ECN0a22yfj49/otYJRWFGd2wRwC8CCzfrHKTemHBdSt3+5gkwgmJwSWpbTT+zYSMSsXZh5wiGY
HMsDYzlnlbhfc5F6vcBz9iG612Vx8X/jkFhZ+BEeslAxbs+mEIafEIdSdnvm7iGYmuPpIzGZu3eY
ZOGykkmj/jxng+G60KPpwTs1t2+3m2ZRcsygXUOyoG1FqOkz4MRhw7BTVIGO5q+EiXIcmFnp1bR6
Vv870u1WQv7m/DRGhpJwdKOVo6GHE3dORSK60NRiCIXPWI95lPWMcsP+zVoQGXuufpzz47OBnVdH
824r3Il4AGV7iUWJzzgPOwfcVSbCvwR2d2Ne58KopfsXH6WuPvtil+AAiLx/k81gbls7qgy5DNSv
WxTTxggRlchY2DL0oIcUGR1jxQGsBt0BaTAXz4/P04/TjuDzckCidK3XuYMgICN7rM8fpaYQscrw
PpuVyJ0goI8u1DmkPiAA7pEYA9cbOtIBBKOdCNmYfeHuowLyj/yrCk5fI1vfxpMxT6qpocCPzP4M
gLfPI5Uc2pJzjsNwDpFhMN48NtRQ1x6eu9AEzgDwh5RChQfUEm86hkpeb/sDZ/BAxoaQCckuaTm8
FetXhdPvCvG0gxlpX6wxkQ9P0c5oQMwBqJmWvADie7E9isgIoMlVPZe5CkzAYSqlJhqyA3wTxsPn
gzyq5wqOqVRYuCITfzXciN5ZsHeAf4TlBNRzQTKyaxFjD3+Tc58wXo4pZrZ3fgzeHiaEsCM/8+Wi
hIoOFFQi/MahguxEYZ6K13/K3rTjMvZ6qL3U0274Xv8jhh4O8A556oRbyyX1vFkTeuYFcsLqCH+h
GJEui0Gpu0Lxir79OJUZOpBeQZVD6kUQ74NpO8F+HF7nz5xSOUJzCHKgKGuBBTjG4Q1D/sL+zKZU
XMRk8rzwbK3ARw3ACJryn506UonJSc4nqzlK8IN4OFOYjrLL3JSTW4z8HSgrpWA/PefT1x6kCKNU
4f2YgqVAw1xPXWMHKVtgHodi35yfP0EA7zmgY6LOSs7jqbIG37JhO3VM0IVL/uq3JWkTjZIvoWZy
6gXuqhYDWcDPgimCU4mZJxbaFM9PzW7RHuwgjdC3Cv7hYMzUKdttBhQY6gkT1I2whBfqLv6S0uA9
mTbYy9vKEIpTzBmMUohQaDjCjwmLRZzFsBMFwQPbYbJkWY/phPLnq/noiRqvFwo2XjVA44Qo81X7
LZM0REoQSFCb0AswGEMAxTQI5YiYPgH2TMBKZyW2fE+Yay7OI1PSGFymPuIRnH4+EKtIJ7jwgDAk
mIIFPOBiPOAFpU7v5WKXg5+MuKTCVReK5CGFtCYEQeAWOcso9pgUQ+F+0k9zDf4FEqlmnHu/zgUn
+vs3LGPYLGybz/9/mzKUV5HCwMzsHxELajTRsqA3LLApvx94USRoOODSNVCkyBDfUx6RwgZr/rk8
1HYczyjPH/5uJz2EvQERaQHluCjVqYS4bkNuQRaHHzfBGjulAxYYkoBdngvOiH+se6jjUek8Oyu/
QsupeQwM0BIUk2/2G8Gv/Ap9u8h+xfEVJuS46du01dpyA1uNI0w2b9t/txWPh2ChYkB2/M7gig8o
ZcWfj2Gmo+H6exFf03E/4rk7bj3KZBNgnQ+OTPLALJcvBQsUMuP1PH8TplNhrY051imiBoi6ntN2
mBw0JZW/sTqLuX5UwP/qmcw8y+j8FsnLkQG122e6H84xzLJV4cONftB4mdde5EebHWcZJe3PvTsv
kiWv6VSIj623+JabHy+ur/US3kbmUCoUYdbZv5tV4JDm/k1eqTUpCXTX/XD4suNobYTFZM/5rtPa
Yri2N/oe6C8cC/3NmGjI3Eb00rBUngpNcu+0ZzLibJ9Uo+5I2e0nvRHIGD+v7plnwTr+4lBiVeik
QJF50swe8JBIH4kn/jJ+Oek0YZOehul50ibOX+Gwc6PnT3A584aAu3Yxfi7Du2GHEyow2qSsM7cQ
m7Z4vpnYx55nb3ePtwDOV4UThlwdOpAoggmajTZ1OHTmy2Tub5j13q0lvgStbWE0OD9/KbIa9h5g
1TuWnrDyx8t71I0mjI86P1zDJTRxxxNHeJ04E0gHJHXKa+Ak4Y9YWIZI9L7Ppdk11kzkDyWlXvH1
kF1Hxfh6s88KrQpeI9Z5Kc18cquL3ea3j+6IxFSzf0KZDkGDJtlrra4fgua8TGCbVBF2FIWLNtY/
Ey5bjFvGEmbtG8GVTodeGIWVzSrR73Sj6MSfTqHYtyO6tCMdHZLVeovxOEQNoHcvnoAhV2OAuDkt
tQqGXKI4EZ6Q14d95Tq7Z+18PlPG4l+YwO5ZJz4dgVB6YgwwcXqmxefLXT5Oy3uQwbd4YVhJD5+1
DUv8Hfrz7wVfdlpyi4Z0DXS3mPwtJRslisj3xoEbAJmmzB5OaEfn2FsKhyfCcKzQv6oBpcD6tX5Z
A3DPd2GCkT73N+sPuTZN86R0l9ypTb/n0vxf53cHuyOr+ZuE38PkjbvbEj+kh4WHCcAdW/cFgqh5
O8Hj4Q4KqLA/BoNJFvv+pvmr/pKf807sieU03jIF//nZy8TUo4kWhk93jVMJzfGmy6He04o+N8YS
Xr7kJ945G/tcLtYzDg7OW+Djj+2cB3P5Gs9huBqq9WYqvEo8TZ6pdgxUiXiazjOaDynn2Kjt93fU
e+x6nV2lM1lofil6+yHYgjH043HJmMWEY3LIZqBqFKv5IjkfpmmE2fI6xzabk75aHmVKnwPnC5kK
cA6UjFQgdi5oPfN70LgoVePajKC/mEo8Kx8+TS8SUZNOnXaZNFtuB2Kpfwpz2v2NfhiinLs5IvGN
f7UBZAeiAp3nXETsUpv90b9TdAyh/SMsUtBCANYICpE0BcURNk6t11sDxJWTqvZpoondozxqQgms
aXL4BAM4yGy6u90Udje7IPM0eiryVS3SOiUoL4JnQxIFVs9agAkG8pcKums8NI99pthkb3KKc5YK
s5EPr3QkowYXg60Yma9kmiULwZKVwAyCpkeKHOZPvO+Mys86vOmBCgeyFZ3uQF6h7OVdwcGCPqrZ
cI7HFJZ0GQUWgQATJoZPQFEP/CphkFc2uE1o6W9rAqWCZd0uWSnX1qS3ltEi0Jgw3kCjFSzcAHIr
xcU4CyKtbwJrS9OBTnq7jGwon8J3l9zc5BM8GH7Tgej/kAmcDdxDSqEIEcTsCyJ/RvbftFp+I4aE
2ATRBMCMo9KD/QL1u123b3B85w2D0OlvywsDvNzr6KFyxhz/xk0wpZ0AtjKAIvYVFtMx/Clevsfc
+XQX/7qR/QWt15HRU73um58hVY1LgiJufg9z+kVBj9VBIqzG71AVgaSDKWWHvLOBbLpwIy8bXGfI
pMiozynTUZw448fDl0993QPqJoTk5g+ovqNcpbh7g1GWzmUF1z4OLgNMUNqRviIEx+59CE/x0aSb
z8I66Wc8SsgmWCxyGO4sZzSbHG1wIaGJC0iObg8eWYv21L9WY4Kk7BSq5JaueUG8t2yeo35rzbV3
oHQ2qL6K+QqnpsQ6tI+shM+y96W6Rwd8bHmwhoXTF1q3D+WRncwYDVKmvMXhPRaYKQu/Qa2L/4SD
xKBdvI6wBLLoJrmJSFwnMgiLnhtMa3eRe8EFegUZiD34qAtYb6Ainrs6Hl2qE2l05vgV/kdAbTyl
Plswh9lVvPHzFyq6jZdisHjQVtLxrSClou0RuwXHJJeA7G1w2fNwoarW+axMzp0cwLWgY55+YO0J
Vny1h35dU0G3D7wnftR6eBtgkw+DN7dgrIguu9ufILtA7ue9p2O4LK21WiDh/NJH8IugglP842CU
BEQR9vdcTaHOYLviAFc440T01hm8s52LMI2xPZ3iKL8y3ON3xNuAggIi+T0GefiiQviXQod6TrWp
UXwdccU4cfgSnpx9xrrOXA8KkXYp5kTXBgojSidfVuzrkioFZxdYwJBKlz2/Z+b2jTRlnHs7ti8K
AOiNn4Jmr6blp3sUvRIPBNZFpUj4izh/2P8zJ5T/UL+a4VOyly9UdeANlpDeDIsg8/gcgv3Qhtg0
mAU9SGPPq8bO7h66KxBLZi5j3EIeYfrXvzkRPhnghErIu1oZpipbMgV8x9IxBnYVGASj7d6Q2EfI
Ovk3hAbxDDP5ESROtvN3PAOeq/kC6YM5jueGmb6BheEFK9c0275/U1iYYvsGjACSuKcM2jB+pmbG
8XoC2+/NDNOMEzeT/Np/MyW1OyyDcM3wy84i4Lp0ZSLIK7QQ3a5HfvzbLbEvbWxk2tXXy9UxuWnz
xIGAdXP5V9Q33TKcF6IWkEYbyadB+YzGO77wpX1nhs2CqZkxMuxl9eUU7UWc+X6hO2RV2f6c3QzN
wXQn6uIoXszrlsWnhcsYMQRY1RpL2BXkvBnCu0vqgmNh+mVgrVZbS73y3p+JCIEj8JzrP/3yhtBp
mH+6Xwg1cG457LDBmm86+B1OS6nL6MATq+B7wDb6/P54Kfhrav1oXF7/Y+m8lhRXlij6RURgBILX
KnmHDP6FwDSScMJL8PV31ZwbE2fMmWkaJFVV5s5tsP+QP/xef/hwiNEBn6iPreOUSxjQef4zi9y6
l8ZAVW9g6j1vOdIxi4065tWcUrphYM1vQASZvhXm8jWLaOguAu91zFVQ3jMZVW7IZxZ2St8PcSm2
eWj9h0dWBaVEr4FOgxNxT069VxKZ6zEMpk5iB0tiAaa/EBrI0gzWjcXE9XrCFVk5uf8jZuvV/vMV
ULyVueKvNuAnQaGCs0Am8q5JdvPlszCC4S15XTgYgJUexvyBk2z1B6F2Em36cqOtp83JrY0WIyF8
d6OvJltQMS4XjB07zFMOEJlGWC+KXiED0zubuOyqWexI5cirDy7N5TywbUK5wnSX2/ay+5ZBYM//
/oZKamDz0fAGn4zs5RkHV/NfFbYWm6MDCVVOzVbykwEJwBmlUocRMNsYmwWm3Yw/HW9JyXbvBcGm
XCrgsW1E3V7QBjXkB/xZUU6Wjfm7y+ioLyIKOWWdlXldLG2n75h9gSk2DsPG5iEwszTnNzjokXTO
U0dzzqvphfr/Jx+zzXqhHzYZ+ovM86I8xtZRywJTQXaOTHyqID9Jph3Kd5OpH3O6gumvYdI3UDkC
iIy9ixGZwX1BhIQbDBbRdOO04mzqcUl5ECWMs8DkVZc/HIoBg39cWzOaymwdZepLg0AFYQYw3ZZP
zPPlxVComhZgWm5rIoZVHvdC24zeXWM57zJibLi7F/bZcLCE0EPb3fBT3x/TtCt/kma/nbwxnJHH
hQJskGfG6iQivlZHgWut+rixxMSiTZ7KdAg0tZOe4Loor0jI9W+ry3yhY2g7MPIjo3V8mqOyJ6JR
e1UV9i39Bs89Uv1viCco81NWjwHfk/aLUYnBnrMAKE7xHL2IaLhoc2qCeecfRF7U/zcxLbgZPKgB
MKYo2uPegTDo3qznmfFoOp8vywm0ukKSdsmEi315fEwOM0KBFl0Pl0HZWe65fRm3QthtnCOmtlhe
XNQEqdfY6hQw1LBptviHqPkvS1VdVxhGjFR7ksdK+lTKRtbYcjmyzW+g5sJQA/O4Mb9oSc3b0Pj3
HN1xuA2zk9EV9IgBsmGfs49L3yIc6QfDU0SS08ThBKAvondypPTUw8Ea5ujZf2q5zy3jJtnGgmWs
vGTPW8JRFWknAB/d8CgL8828F89UGDn4jwbKQJ/tx6MvvPO/YRjuhh8ZNF5gHtsOPebUu8qWy7Zb
3Y2Nd4s27FyqieS/JpqytO5dA80EZgyo3A6vXhLdcGMRjBq+EImzuN2yeh2vB81vQK4q3G3QeYQh
4vwL185uMAEFZm6siGLYL8NG4rjvR7x3+PEB5Mc1d+8FZ0wyYCOwTlRxtJyzoC7xcNEHKeTRweFz
FHKXzRrS3iiEnh+rwHdeIxBRLjlUmS/IYSlkFJCq4AISCv7G5DN1IVgGgm8JnOYzjCSfUf0m/sY7
0kwVczShl6LBV/0aU02IVzBGYWPlYUq44HtKik4sTKlxJzB4pYr5IfSZpKephgRB7P4kK0h62SPM
6BW55SbRLJSL75b7pbofWiNwMHhfBCcal7A8mRf+LLvxzl47NlEYZAwt9Cq2e8mcTMR0gMaRazWI
U3hu5/ff8CZSVQoD8YLiY0Yk3ZK495OI7UF8ITIa9OxP2w+DP+wgu7SATLmcH2i13a6Vgq4NxYUA
gu0JwzCGXVRU/2RXA2KRwbRyyKseGpgr2Yv87qNhUTuk+BBH8iV+BJQyPhmF3WqCx+nTm2sw5m2T
e79b1tiD6CqTtgo+MOFOVtDAlyhQQPMY/9gVo1e0QaqywNdV7aifPEShOTwG59kAM+Y+JPM5mT88
jwMGMHeYHcJmG+e8Qq5A7cKe139g6loVNwmNF9vYoMXYXkDvUAT1qzAHLd5s89h+ZBkMAnyUz2sJ
mWJ+ngH9rXTZznLA7fTbY6crp9S/PFn/gMavkqlx1VS8puZCIvyxPrpM4XrweItuwrJ+A+saI+TT
XSNfXnL/B3j0zVoXYzOVU96RSlT5+sWqpPGD7033DiDG+MNlAj+SXrm4JeBEYAyb3wykaPnmL3jA
vbwjvIcXXQmoKOxNZXildcogB2hibbb2RFcYn1o8wGrkGa2I9dXFHl1sy+hPqNIpyjkhP05p1RwV
SYvOHLW4D5cIaKBt9DcdDt7npOHo+TFtbxe45CKuGp086CyvQ3A32pkN/Wckr0pbdZ0TGGxowDNG
P93tfhHP1QuqnquNnwsKhQhqNOJ78ETGI+nVEfOTK9TQsc8tK06Oqhow3gWCF3cGSDCl7CeSDx0z
snEMS1bxZ7txChNYN+OngVBikD0BMRvZ/8r58ssor9eKWeBYBlY+SM5p0vHIeUG6XOb2vNMXIybP
imqg6MOMQk93g0Fg68B4cPg0vGNl31DzYfOK4qv6EqLxe1qIr/DW7/9kj7NBfioMQQ2dRq5tlHga
IvQgKk02kXdNI5KDxaXv3qj2c3Uds2wDKc0jGICUjqj6sH1sfgAzh/tWbcI/k/JLZ/iTeHATBtH5
L/OoJPQDZ9TxZzYMVa3loCdNjnNMRk5jD24a9SmFPkEpFd8BdpDtnJ3NlTwQT2rBUI1ns/aLXsI5
YehdpY8G6ympcKfcSnACvMoOYjsVJNyjf6wnp5uCgQqPy/wl1IMunyOB/gC8ysSSD2rfwt8rJtu+
m86YrZ2OyQme/e2MdWOusLkaDYPsgN69Guv0pcfvhvhgCb2HHdasbUO/6mE4aQPCLJMTiJjd1Jik
LiCBkGXWmD6QylqjS1BK+I4709L902NyQDiieHs6Vh2i2c3Wf5UPko1cmhkZ3jRGeCV3RpdAVU8c
k3vEg9J77485nsHp7eE0uQkbpufu0WjlYyz0cg+7iRpMMOH+ea/dMcCXYNaBriRPdB1EE/LR5oyT
CWZXFgnIQ+hz1GgFJgEDPp16iSWU1CLPDtlrCoskwZ2XLg5gh3cP4F8hX+tn+YV3zCuC3hAtideK
7//2KuOdDntQA10fnjqsKVeDcfGWwx/kH4Qi5K5T+1x0H1ZCG88njJGURQQoo5GnoER067Rx7E/m
qkCzbI6Pu5Hfb8mCSHDom7hOdVSwpwLQHrclskn1JTRkTFoU3+oyw2gDKko1flMOZ5iboA8BsH/O
mKAikjvwiX8gc+UBFIo5C8Pv2ZuEefoVcDOoP3gkONed/7H64gNXFb4SWWcXmBYNUyA5a1nEynBZ
+WuGEYrCCgXKf12nw9LBxZQE8r1e2jwW+bLubNpoQ8Bg2ZJ4Tr62T5vJrIgey9HdlrEnvKfNoa1b
apQAqap79BgeFHYtei3RWw6iy5aO/LMjj3rZCt4A6RUegAbvcfZC4Q6V7bAHDaHa2SIXAIO/P3yG
GbeRB7uq5ehkIz3MAhE81K5a5jArUD6dNzdwNMIzxBMdlv8FSjmajW4m723W7oJhgBWvZZKzdI7y
+1AP/CACxE8PhVo4QxXQdJ1mFWsJKtLHbMNYN5o/4v+u4r0/gsdiEJayTlVQmiqYvHn/ST2xNDdT
tfsKLE8K4C0r0baQWd9xX0bdPoChdX864PD1giJUMMFwsrbmdj+WQidqzJ9BEdRnhUW/aJ8hiNA8
QVM2CTlU1TYTRihZqOLMSRX+/akqFObJPOV8tFU48hLlLK9Li2DHrtYS6ZPleG6hTYFoLAfxmTgk
vPLbgvxgV/ArPKIPkA2KWUr2DNXxD7+9ObNaxM3K/gRCNxUmQH0ym2G3Yo3JnwBk3f4V+MHf5wxJ
maFOYS0+xpMn9EkxjB/zCqN6TnOloHlaSDnbNvRTJfLljL8YRbqGCjLYweJ5UHs2R+qbkiA2NKP4
VWHEg6eidROXyb8WlgpVfR00xLvL1YP424GQ+HQ1y6uRkjJRxLMcOu3Zy25TxgMY1TAbuMqmtsG4
alFM12nLfftlxk7o7Adf2IkQ5bjESZ+dsZsSMvGy0DBz90cI6XgwEBodyXoOtPQ5tPgCtoW+h+9D
Ue7qq1O9olOPtDtgjFPSrYx2j4Cr9Ydxd2sPXJcbvfdSw2jkyErSVpU/OCbY+pbjp39uPFSt82Nl
/b6ANryPS99+tZy6ZNGCUUDnH3DSjNykT7fvnEPObgjVB67+qS10bCWwCie2CVypHPPAIo/V35PL
b/vJ0WTogW7wYk+ue551quBwhOZtraM9wMvQ3L/ZjaF0siD2wCNTBgk9HnNOxiqmMRr9VfhwoGIU
L4gKWrB+e4AajO/FlzP8bUAgxaX0woed9drEMJlz8xQMGwvVwAexEzCANp5fZxRkz4DCa4mAKRpY
m+vXfT+hobroKE8fH6EzAbdldjab8HkkgKvTJfHUu+E1vU84Xe4mhDbjzSXA5ZzW96ZOgqGko2ER
Inc5lBb0P/LaUcrqNuXgvEMoC6mvlfGG1CzWE/s7tudvY2lKPKydlgtoxMDwWs5GRqsPPz1BhKzH
F9BkeTsab5pOu8dIrxbfJng13v0DHxs2i1HPcxq2r2j+yNsRV6YHtAFAWQJS9Q/RlWhxyvN/Z/pZ
bEAHOo0sGpPS7UBOUA5dGbkfkMDZU/uItgV1wt2Yh5vG9CF60wEjtyNH+IEnR/ZqL7/b+wLZEi00
j2FnqSOQuKA++QXXwslHFrlcKhcpe/KUUF3k8vwJCh8GHiCtMRjY5Qj2i67BNpMDIKGS8dY/mxIl
rah+bj67vexvwoY3Q+9MC8dx9sO3gmgW6A5noA9FflYYc085liiSJEebzkHDvWDH5mDudQK9EKMm
fiPnHj74KelVbHOEgQ150RGT7Z8FeQF0HbiYfGImCwke9wMTN4gWgN8gVIxTjYPG5iSfMf4ePzha
Wh5zHc5lxj8jZvtj3hiDXxTUEKaG9iu4PJk2q8B6CgXFX5CYTQ/hXE45hseaPbCRFjCITd8w6+X+
uvt0As4RI4+6X3O9YrL/N1OJRTlO+f0MHTOFjKpWZs2SBc7lKXHoh/SWXGV2yKlWZcKlBp/nvSnf
4qsqA1YYHJFKJraA90zsdfAf3KJBTaFifBlqi/WhSn/G+2OMXwwTGZ8AxBNhRMX73xwdo67Dv9fg
qMe0b/ocs9CmiI5YibI0fCXwoBipjkkFRGAgmMG1V7dZEo5DqXj1b5zwDWr/FHZgNDDeyzaE01eU
h7vL4r74eagZJ9FzsnmXxmWJhmScwYhOAJF5b2bfZaT6wEKzlgOTOqEJnv79FZ2xAWZbGV1SnFF+
6wP10nd3zv8K0rhexygn/y9HfMha4CwzivWIWCfgbaUweHNKjVyuFa5MlBC1/J05BPFpFXqM9wPg
kgm1ufDuJcdabj2HCeFNb6VZ6EJkYsset53X3w3fhWrcBkTnSiAywU6YAmq3hrhHRKbRo65vW31v
xE4EbjOth8QjrrF3v6XPj8B13oMLPJyzWbREduT5h3Q+Hf1kfzrFHAdymbFWi+/BoaSwNRiHzMm5
Hy2e2VZwVPafKCVe0jsPRIR4lluBKchdQSsKELxjFrVvtaETmi0ebm4qRSGUBOqur4Qehi+UMvqU
1Iv42WazVtBj0akKKANRYC5DpJsHKxlKEXuXi1YZCu4SYObrX9qU6Ca4TUK2IRxqq8Su82238Vbo
GZC51cKDpK1CWaB0YI/W4LyFRwHzxlmfNYrr6wbIm5MZhvRRXvwZJKfeAgkDQ4yLEuYS9iEwriMM
HRoJwNHdwN7xjFEQPGgEHZR5OyL7xD+/Q0a15pMxHuorHlsKZfjypynnmY7bNSgWassX0ih2bq0c
IzjhhBxfZVUfEn1ZU0T/21GE9bqKCWshp5hdwUKmTC03oKa2bySZ81JQENwKsAKA6c3bzeVoxvHN
1eF5+olkGPU+Ji3Ru7R45YrdoDBVJNDw5Xd7U+Q7P0VFLbkd2IN2zlHeY8LB3NSEmdTwS2dGXkfE
UwNEQKt+R0sOVCmDEvCXIcpDwW95Rml3ZB/fBJxZYG5v8YBtdbKoqMGKL9NUzO1WAjC3PL3AFi7B
vJOurTlk05lS5LISJQ01b0aRzTHPXRClo+MBQPqZ2m/b854s4yVoOyfGvx+RN6VzHxnnKS6uQ3+q
0c6iMqQ/thWqVBp4klGPgtKC/Abtl62yglrJcCGjQnxOhgcDxFzvMIEdViLqqoTI0ziTQOcKQdF2
o83fYws1r8hS9CIX/tkaHvGR2NEJqpTbAaBGXBHNi/viaRQXAF1onM3XDOqzddwgKP6a1ZPjuwGR
WXbklJIVp1k+J3Avh/5TkYUfJu9LaY+pz4Kg/RZByfW8yw1zi+jpAoAC0zKBAoLt6UwSaN3JGB+l
eqqrGWNawTIdfiA5Y1sPFKbL3DVbYT9phTX0PoZ/kBtADjfqDvJHs5dAiCGzp4DPKo/RkL8F9JNs
NpXJnHp1jVdMN32kEUos5WCdwr9ZW8LcmJB8As9znHNL3McZoysqm7urU1KCGAsgqDk6xyO+Sg+B
mDVWnkCcKmB+oJqryTGj1I70aPdcxtfDCWU0Fw6CRasdPt/2MDcfh0FuXA/ES4GAkx6pofkRg77s
0mNgIwCG1CACm4NVHW4YaAhSjyiDOcXxiWWu1adeQaqK6CZnxjIYV3DURFX7D4jcZ2DUiKnBY6aA
sfmHeQc6mxGaImAONb6Bgqy4O8sbcyaGFmZx0NRFUvGQc5VVc1kyMojvdM9GwI0yP9Hm2Bjm4+xG
Kk2LF5oXM7okJFITYQ/g2ekKnFnWAQgTHFoQBWYem6/BVCMvqLfRsnMvwTP8COo0h9nDWpLEyzio
bRQO/Cb1xNYvu168DteDueTen5g1U5jnsmSJ9UE8QIafrrlsDvo6fhugNmbryz9AJ6VGCgjcs8EW
6xNiT71vRhgPeP2ZXjm3B/+wNeCVQHRWttnXQakeVzOCY8FYX/w2/HPeCiR6xJLMV+9XcbhULtyZ
3D6SBQptlpClIbgQl3je90wmHYPtkEZs7fNwK9wdV4b4ryDlA2vGdfz3p0vlm2M81WhgwdSAi1Hv
H0yebfR5DEUYzvxmpz5fCsc8qHBWAJBOWJBfcav4CcIPZWl/di9supl4iQXVDv+5v5vJ9x95SyZ3
MXd9kj5Me6kt1CPfMQeQR6kqOZVy47DXDa2wDiMXuJYNln1jnzg/MF0DG3/OKRmtd0wS2BPoSVsx
w1YYbVPFZBrkysB9Son9Eolq4pUipMThzC+CREsBZF+yvyfmlfcoL8tMZnQbecYRBxPoM4Xd1DIU
EIJSu+eAKZ2IzaRyamOv778v9gIqDM7marD7T8sVvvClxDnCom0Zt6HIKOnUNUBUI2ZALmMqYNVe
O7rxzxQlcchfAgU7HHzwhxsyopGzfyOuFl+wiBHEXeFDDfzaQ06xAsBDsYV0zM8M7BMkOE3Hva7T
Xx96Wl5aVOecGDpEk7DRANicDFEj0lJwQifJGmgd1ea5zWkr6YCo91FNfZ37zYOqUGYfFNcn83ua
9D/LamQVVfpUoGyddE6ofWyCm7+l9aVNVJmX/OpnhxbZw+RvXzhEjRFN+TnRn6sWw5XHn/qQ95HV
/gbteYn0xy+81jEe4K6B/sO6qYgdEgfK8fVrwxrI2a10LeNeQ0zD4GwQK/LHr+u/vt7r5D/CYZ94
HtRJjiLv3Qqv7G4hHTzszzmiOKneYJWnJU0f/lHsBKo6OkcRB8SvNnkKwY3G9R4KvNpK2F+6bNQM
OCH8CGhd2ajkN92bMaVvqYwvsVctMGzyxFHp8C+DzmET1S5wxhLnh3mJ7pmiTFbGNKNtvm9RpvFp
SMKiRTVu4YtlCGP4ZRVtAphBpWA8wX+1amOwm6/ZJDkO0CTelBVF/6YQ9zgn1YgzSR0TnIqqReG1
DhkNlT09OptuSdFHyZ1A379CTFyjKj0oNRiFYVBbn1+oPjCql/W4vocgusDK2gPEf/2Sz8WH8zt4
wcZkm4K2znf9gTYM0gdBI0+3/Fk9D2kHvB+LSHHGy0uTURh7pxogrOKdSpmPmbdjwabo7lUI8L+e
xDuKXVGDOLD58Ipt92MGz5EIljd1HOJcOWNnNAu/TfRCCv9uQToUvPMbsVsUKWrf/8jdcx2yzz44
3L4BZQrnD5PkW+TRi3pszJKD7Wrvqy0eWWjWpEJ6w6//RihlHDotobsnNQwkdTljYsx8f7d73cjZ
03m8xI8I5D81IUL9EjUKeobkyOkw57QITMoetifKKO7Z+KDRFl52zxG4labIBMzfjpEa8X7Hf03O
pMh8QZw9TXjOkUsvBhw36lwx68ktReFtDc6cB5tLrFmnocPfRJto6NPBUpQZme7iX6RjHsWpx3iV
3PIKxgB7pdwMHMZtHOq9ME3PJ0z34E8JOw4+JgLuCKbE2r+yOzd2BCy+Ho9W84hp+fTMBZp2mac/
0vVHbNQsR5dxqlfMva5bTm8NCQrP2WUSMYjEsYoYBVAsVblTmzk0PGx3VKfQgJ8TZk8Oj5yiS7Br
Ur4dRpX17rJsdI4+gZZkdFQMiOZuaUxaX2a/CK+tqGt1Kcpfi88s318QADEreTNw0I3oN6CGjXE+
1cS0PwUx4TRinvmWvUPL+9gDTH+vxrb0Gygyt4u0amI2PxD8O8LNE9vtQwe4kxnY74qiZS7hf0it
n0IQvhg3+DrBhTA98z2i+KqYLt/ja1RgWdohoNt4XsftBjcIvqY9uY6M3XqScoqJcc44CJItzpYN
TPgGu50hbLwzLCm7k6rLLaJXCAPH36iFHzwX8xej/JHJLRGn6VFZaaBowFTVrWO8XyijikRmR3Rb
lBIU1Iw6aLGy01Bk8GMiDt/uYvnBRB2du/X8xR+o/LHKQly712+AdVBLdt7WTxfMdgpqIXFq4PgK
+Fy83fAFSY66Wr0sYqIlkqscGzlGUPXDYf0yD+RSQHj5N7nBfUMyf1QbiujDe+zYF7Dxi5zS8EFV
mJdsN5Lt/3AiQFFxpJ5++25nR/rfx9nEg1vtNuzeS3ZjB9MJO+tLdrcBp2nEhCeXktOZUqdly+kL
tjn85lGcXSyKl4DeUA2fn5NS2Rw8PHLSXtObfUJd95KbD88B5KTxladVLEXJvmsup5e7gcUd3n4b
dHnqeSzHhKtvORZpUNHkscXN8yAmyVPKw3NOutwVU2SAne9J1tnX9fK9qRqH8YE6qiejjNx7VSEk
3sueFsyg1hfhACwpJW00vUIChonkRMtuTy4Bo1+MwtiuEh6NUgaQl3kPClTncgx/jAE5I5bK01Bb
RJ4HtUmRvzERpNfnYnLyyMN5mvyO5rtj0vJPQVVp5Af2ZyBf4FZnXZ0oCqNiYO0eZPQ7KBYA5Kdm
pYyO6dI5MpxDl0ICahEf2fM+M3MqnacPykav79CK/aPPeYXDhz1ZvFpxIi/xRyYunUN84A49x1nG
22CwgDcGl+i8avpE058bt+QXPhA2Ft3CwjdsjmV8CR2df287tFIedjmU+tTDYA7A78hSDCWwIJ3A
IaWRKR1HHBtHKTRBImu0oTYqQUw83lZ2Dv3ONfjgSYw9COMw7AAPbQeC9y1tbFK9ARu4JNX2jtmC
VFz2xx+4SQXv/kU3zy3q4qopIAlq7DTAe4maZ7R8vv1icdnAgGFKwx8BYyiAuCn1DjcJVAwNGcon
kHuIUOKBXkd5oz/AdBVW8URXpNCh356vAjBHBIxyDNPxkQjxwoZa8/bqhAoKhBeVhRJO8+yXb+4k
k3YFI3IKCI3NGCzvzpl784BLnANnju/I7L9t08np6/dg07Lj+uHiGK+GuO2kWIZGTHKyk4Bnp6AL
XgJSfV947eBFeZDJg99CSm91gSpi6MCrl9H21LRMQ46qyHXOQF0JLsrTmenUiPcv/7fjwuBaeUD2
I+LTC9ug8utYV3ZOljcOguLjvtNzTP+T2yHxEt9wuxooEdj22hOr8LRRGYGa/VB88D6a+sElHlTm
++EPW4vn1WmAK+523ZkWo9mxlZbfAHcLRVU9nGU55JOsX5F2ddWwwEngFWaMa0dLYHYNWp3MR5ND
kh1AtWByvufZteKMbl3TA5tIfGAUpL2j0xg+6VpzVYDWFG5g4RXmYBBWL/9xsm9QM7YP2GR9Hlmm
gf6JSfTQyrRtG/B2yjbaoAVas4V8qeCltm0RoFjgMnLIfqHc6N//Rhw0BxvzY79k/pJKOH9L2bYO
nFQgWmRLaSJD7gI2Dx3IHM08Xgv8YBRclPUHREU6LUoUGP8EaLEtHmaQ5O/Ov3qYArftq7EUPd/d
LOEC3t28FjfoEU5JicledqFL0+6kUQPsQRlaXuJ/PQxtrEdjh6ODalCf/Aezho4E7X/ooU4gBztg
Pm1hHsHO+jU4uDjiTzsvelGagOO1kSpY16kz9ehmlN9XxAnuZQXbLsYBNI0RfDzQeTYrSuoBsMkA
2A/s5gqs9oQZAccfs1Z2+9IYxYrHaayQ1YfQZp3k3RZJNU8OvJMKZICVsHcO14Qb60Bbh7G/+mKj
gm25WMxmCSwrdjp2CAitCJpC36evYgNkm7cZNCTYASqU+1UnCfluqlC4O8hQlYAJ4MZRBhbKKwjm
A1ZUhYHWb2XMhnQn7AWArrxJLLDUFBbjEJGr+WxDLg1hOS8kPVh5hniTGSrxgBAs9xr8ciI9HDS9
ZpsFQ3ADchrSqwRWvjdjRJ51IYkdw7cowQ7iLNl9g6F57MsZ5j6vI91UxRdDzNc8DOY5Z930RpfE
fM8lV4F8o/4uVGI69+f8rSH9E7TO0G7LJ/eH4Qe7pGL12H2sSkVjySdo7gRRGxJFagpYvX74oUBl
cD5IFHTOZefDr3g5ujcPmiTKtMLlm7MlQe63VtgxMVnoTB7G7LNkIIJ0CgWRztycC4EmRe0Mp8hY
3AEpDc3u7T4jBtAvpsfpyDEWp4hIlwnGdsDgDh7Vrwz7YvcSprDMx115jdGHKgEFIgdGkgCOI3GK
Qp8kSv7Z2CWn+iiwLr9gBOwOl3/fWvylFXZR6E4wdyJJZlEnfd7MqW0DPvZjpYJ5GMdSzJBb8ajt
YdJMQYwBnjLnbCeDaK+F0PdphCuBlbifOG2nWDGq3equ7jKQK+zKHGAGdjZ6YwYhfK/nyjL8k5pb
wLhYbQvadGm5H+yZ/0WyVLhDwogTM53LG7bNyWQE3iqeYZG5E+iU4YLm/V8kymuJvbNm46e+aib4
adKJK6D34ozTXBT/XAVUsBCcSnztMLNxwf9sy0LsQGAbd2GLz/mViDE0C3DXaheg3CcAeN7gb4lc
3cu9lCLStVri5J/x78ZZkXJVBYU+XuoqlgnKc3hlehQXhx12NJTIN+ESI21ZRYz9yPhopekT71Kg
zw7r8+jcjfgPKtvEPe9cJYtOUyK/e6lbWBO3thehshjFVQ46MvIQGFcqMZgUHX37RVz8nJ7R6r7G
dcpNT5nudXTr3HOh2rn38GnyUOfwMHJUyBbDtJ2/uiqf8RWEjMVKd7YMj0C2Ucm6K4gXSpvaTsKQ
tIGcDzWxGneMpRksRRNxyUTZt6HQWa2UnBGg4i4QoTFTY2XjB0+rMlmV6TicXDtccXcYc1mg1s3n
dIL2H5d/O7I+kJahhlpXgu5wEGRkZmq24WRNmB1UKWD9c24KP6VYnVLuKt9ABzggKpU5NcR4CPAm
7iJqV4WpoTJu9EotKOv0d8avqCGeGZECGuoWatOaxCDYnT8Gbs/xsUGY9W346ppzcPXgTgOZVEcP
t7PK3PcgNnDszq+0kooGT09Fl6VYSK2aShoSp2o+NaY1lFfTBN9NoXeoU2pzBIZ/uhr4hj8CfEfU
Ncw3C8uapLiE/tPk1jarEw6lUnsoMfiTH/8igqlxFJ3k7FI1gEcxBjPKLYURUMxNif06jJ+PIFXU
Vj7FBB4n9snIkJH6aLEIrnnLPWgWSRmwhMhoRQGK6rWDk7oRnuYLtvA3A7j+7n0IrbdtGQs9IOIV
KwHIKgv1bJyfLtOZDTev44wR+dYm0wShEqhgG1cy/XuspeuGHxSzExwSvkeR9n4i5tGaph//r9Gt
Y9fZaTHPrEt6K+5SuLiAsX3FQsUNQwJirTKo/Eb3FTTNvuFqCAfNkHEMnA3OiwElYyswuJU8o3xL
LuiXmRCcqin1x4HuBNnZElNupByzikPBRwyvdkvjt2PfWOXOjyXTreQY9+H99uL9n1WxvGDOyJty
f66FYcjNqbHQdNOfEj+DY17BJXFp0TBY1ehDqG4D+uvaoEW4uPhS/blw9Or/Iih+xMxg+jQw4vkl
KBEE2GkjkDGPmwJY70P5paac4w7X6FEoQ5V1wgMAb6MwuRShepdIjyalIp1+aX94MTq8nB8Mfbpy
1dpuV6veoovo/RVcAfTqaHK2CMM5mfgLiYqCb88ciRkbpoCtvaZu3wWeu6oBR8LCdLSyJ/aTTdvl
D1trpWHWB6t1JLeP5bYxajjF5mvSDziAWLez+/bfEcvpcaTAZLddI4en1F4cWb25WNXmgnXng6qV
iynTgRDnZYvv1sIgR7DpqwG0ylPTnRWf7fZGgqhW8m3CmYQ9J3/T7xqEBODTACzDXIaf6LV56v9O
N4vlaQ9Jx1PbwdFgX4bnlOoWgr/OhJk/Xgb/RsdvlQzFHbJ3AbxLxl9ehHKBsQhDsycJDVJTmSo3
d7RAsa9Ov44/4by+xSfHmlyzbWt+zY5WDYTAt56ML6H7EvbbCHRvabZWQey6HBoo3CJG6NObki8R
x35KxgC0qzOmF1TYXEwsDowuJ9HRTGvQEakZsN4pxJQdyMTleOEueo0gi6mQZP2sE2Sfo+hL1SwH
pcoWWw3tlVpMOO2z9CfbEddbS65uOJDEwJwkdSd7EbuPHiO14nfcU76AGJBSfX7OODxHAJ8JoZM/
5253RGuLf+Zyy73s49KFTwozKoQqfARc2Qjuwa0HfFiplz5I1LEOYsjoPUUPiZ4N6TCfLRbW6uLw
cJ2S+xQ/0ck/HdXq27ew4svOQUjuxtD9t8aogMUr5sZxGJQrzhd2ltXQwy8d9eTK0p/c5raCtpUp
Blm9L2svHe/3ZL5sUk5SwjAJ3bPWFyGGTSs2iMk9rCRLB1rhgLwoRGOqLxufd1ZRmmuv1hcYQKFQ
6xnjIYLYU7RYKL2l6+IrMcEKAspDns6URu3QbdOIo1UTMx+xE+YXsB84vNiBrrhIAA4y+OT90Ryp
7UIdddRJDKSN8Qg8esz+1szdWGkFbHfrDv625eoyJZhT9IJ/ZMStqtV4qhqoqBbWAGRWr+XhBox9
qLf73/JwtsHuZZ+ZkwHbDTKVokRC+pghjObS90tRfPAayZ1PzNPEWPkrZw8L0TL4m+LC/lPDcZmS
5O3NFmGPu0MqBaXStrVMZuqMCod2iBlT19RYy10VLLEiB+Of21iDrWWbHhY4nmE4A5xotQAwUfsn
5BT4kQZeZBapdNVDdDLQcOjV9NcHLdq3cPXkle8DovtoVJNX6NRQD42KNKDtaNmlNXf8Wn0GNa6F
wqozd/3Htvt3zrADFLArLYJ8eyerLt1eTvIlzXTfQOLfHhi3naKsLoig+i0gw+B9yEv1lGtKWIJ4
X0xYHn0x1PmAizK9iCTPktkFsTUewzyCDNLYAiY8XhZOtj/fmmC8yBdj60OOC77+fPkCgignDeCA
04khyHx1+bKoifHweqss1a8szqs3YyhsGGghjLA+rK4T/jBD4omCuhTlY9ZvkbLUwmM2/Xe/NZMn
iB6TmTfbEiPifFrV+A+n5hx7ePBf+4LwBtU1DgYiuGNJozGlt01cODZ/ChZUqT+p+1z0zT9KStw4
fs6EDJPwTlYQodhtzUifA0m8Vvje6G8lV2bDnCwKdjzKyjF7A04SXS9UwTooeCkmJ50rC4578KaD
cbqOg9wfRf3q5CC/5MhVnkQv/JNtpSniSOOrsI+x8K+JGjxueVzgF/QtVNIQC68s1NyxamrtCSrh
uyRiRNVfixFeSPxK6c07ohbEQlCt9N/8Ou7wO4CfqfozDjAsaaKn1iqBCgj1mhsdaIyX1W/L8yDu
4WTAEF0trIo3hJREjQho2f6l7VCK/AuEwK0RT5iKaqJluu6W6Eaqge+BxBWokEsibthGGWuqxqGK
6oYF3IEQKZqABoZMuRazc+t/LJ3Z0qpYEoWfiAhn5JYZAUHEiRtD1B8RZ5yfvr70VJzo7tNVDgh7
585cudZKBFviXjTB5XRFqU/aCEAkSrTD2fjbPFAUZXigRFSafdOTeXlzhaXRMvt/OHfqRMkwbHxI
We0SHFjf2Wh5ax1Tkj2iCb24cSJHvzTu9mRwmSN2gNckI+6AQhBdCjxdmVOrMJpoQBFaYynVZvJY
QkDGYSbFxC3NG9ZvegapSsUWKhLsSeTcnFMVssT5XOK6UFYofdo2Y8E+EwoYJqtP2bxitBQilCdF
53KW5O7+3msxjvqM4Ho43zHDB7k+WR3C9mnH6IIrsKh2Onk5bskiMweNAkz/PbMJaUd+52z9kirw
DvKU0/zDccIOZJAB/XiHEaHcrbQaMUVvUeqfbURZVP9h305yAcHmaiScnjymLEW40MRf5mWFETVX
GsrFzdtrouuFzRV2RjykjB3mi9CafdbfKndkwlDiGeCdYUsEjbv2ZChIVLl5ep0wykocF3nOUtYT
D2ReuiotzltwXf0zheFLSZ0gllAh6RHlU3a7W8z14C61rPRzNjC5xproyrFhl4nQgM5TsmmSUEkp
k7BpigsyApVkGWx3hBTv2eTArCce1nIJ3jgH6/PW77J72BYpMUE8xdLCapFDFvCJxaaKgoYznAIj
FacVGbBJ3p9RzJFcbp0Zru29MSpOEmOGxeovCm9m7jbYagUVuWaVDE4CQyADqAZpMfL0blibW3Yt
1eld0H5aEHpnsaRgSpF0yaLcHnK8THksJaCTTj22vee8+z2mnwnHDzsIvzFZVn4p4wJ2L5J+XFgp
8R2xmoGN/hmBMDD2kKRKIBeYFSVaEsk98U462Mtp/iY+sNXS+fxt+xr5eK/llnjsMQpVTENpVeJt
MDfVgLqCm6rDJMnxKCutAr0VXn+EHMJQh7HdwtWTGx/+NAxxPQBExvpGNiDmJNLKSNMbA42+plTi
B94lqcrXJoBLT/tjnNgl+FZk4ZyFwUVJh1wpzOveW0LkOu4M2Oqygarhx8orP/peTFAaLK10hMhw
ptjw+BXMw74Bw2s3IRj0gZOxFgFGx8s5/mnYFeLcWEUxbl3uFhxFxlVyOqmDmqETxDeZjtB7cYOe
7n0mVUSCvwODSpGmrR82jdkBfArQX4UxkPBvaEYG7RFCTMbTEGeADpyzISMJ+dGxyHO6GP7DfQ8Q
v5WKaH174oFPVxT+kakkXZqIAAwIKk3Deay7nCNv+DRsZDI67i0fsi2NZrY7bXo7fXaz3kksGjKY
4RBzpKWtdLgqSyOZGKyq+dCicHkOEGuu1OnquRoeLAOmwh845x8ZxzSASCGOEAiQBsdMivvkmzg/
r7HECWiuPFer4FHQzUa0la2DYW++4A2sQpa0l8wsVJDB6hEM3871ZK8GcI+GVrMmChfxy1wq9o1Z
1qpVTLa9gvFKIHn6rc8pI2U4z3zdM96KgX/k3ixwItFPszgRl0sGLe7YkT9i/SIWl3/+ZVJOkm3h
rGdsKsQ68JaDIb1ay3F2pncaNzHIOIa0nFGUzrpdGCtW/FZ15FZ4t69p0WLj+1gXnuPJgLK4OVxT
uvJVpPNHg6bbdY41PELE1I7erITLJn9lPH/wlXK02+lMlIgF0TmOCr3D0YMI/DFin2OAlvRNpl3w
oYStiCjmectYMcBuFoWORNFJqhC2U3w4ub/D71yZ5x7nbB4WZJ6HNCQJlYkfD44Zxsuy57fATAkm
Ci7GtHIszuubzqw4xlN07kbseMwdN/J6KA5q1LCOtRpCu4HBtFpNSnLfeECnFxflYbKbORbtPwNQ
2WDFJVz2bkzwf2Roh5slvy1vTVKmrPLFe8NDze/ZyScmgUjTym+CHD1zL++QtVwdupKvhWYlX7nP
2C8fJ1g4BsnZ0JVVzJDDuB3KJLuDTQS1ug4IuFG+kITGMSMRKnKmp/tZeIm0SGOkgjTgkzTNZYJx
mH+AcaWskCTWSna1gV8q7lCm2qNHq2ncSwm3koTXQHOlU+2dO8sETSYzO0QCF7TxgZijnUSg2ETD
05VpBvKetHSpKqjEwyhP95GT1HYMT4GyT1rlOksnic4s/IS7wpoDbqvY41CCG96sBkUC5+C5Kno0
ZywUidE8PFqEXcLX1uNc9xJlClQnMsk6mAVegjEeKRpPrs1LjC38pZfd6jtvJj3BNXg1dcgo7pZm
iEm6YRRD8o2TjfKeXCPkMLWBI0cUs6H0bwDLtl1rjc7vRaGMv3Rn8eYKSSFzjhDcUZDeBkF3EHAQ
FiT9w3NYb8VweOmRZ5U4SOkxQ7X6gyx6OF/u123GMt+jF4x3+1ltQiVh6SO9TSv3sWqaL+fM1Eik
6EQBwkDsVAGMaOanDS8wddjYlNrfWZJ0dJ1FhUUYJqkku8GBWSuYQwmPpo4s/sns4DuwM6Vd04Pa
A3FAgeA/PIho92qysu85AVXvpIKd/M+QDMgOq4mYve7yk0uLxBDnAmgwrQ6yRJxEkbvQm/22Ri3b
oh8qCARsYXxno75BJ4aeK+Oqj2aw0Ij36HUvwzK9TI8BZIg7isjepLe0lTfVUBk9l/6rBC5xts2m
tYT39iovZt/rNgGQPVAYDA4vO4qMsju8vkfoj+BiNpCcEqocmAEw/cPHlun2z5Z1sjUIX5/Rk6Pl
GRUHpmzhuzoh/4r2NLtZMlQoJ49eAHPBQOdGPbIjHjTaNAragEX/Na5L2MKf2s7yvRBjee5NEiQM
0wu+SM1rrPyawRfvo2l/EEmh1cbzRKV4G3T1igNt6XZvg4siDYy+8Y2Lv3IKEKhQdjEt8zM4tI3+
h6nsbl/DVQ6tY8SglvW0FXJK0piAQoJgRM5WlH1QZ5nHytglbwSzCBVgtEwKfMcpqNEEXl4DVEGq
tWlw/r4Vm1aL+BlmKBboBuBwGxz2FvZfcuC/KSOeAF+Ia5hJYGPao5CIZKWkfWE47ffA+OF9Y3Mk
CSCOR9cV+wHffdx0ljIymXIsF/RanVFu51HW+KMGSpssY2pYejF9qugWk3w9ch5S9ixjxBT5a6Wa
DF77wFvtG+TS+J0zsXh+EVh4iQyr6fWsNrYHho8vdduD91d/TX4dWknsvdjf7BbAweTANFfAeUoV
0oGe8Rjl+zEy2C+7j90FzzyK2L8Y7Du7nqsGX6Q2e8ajg5ZxEfa1ZysYh3eD9ASqYCuzDqZU0fdL
0YWTqHWxWS5NfU9e37VbV677DXPBIFG6mR9pXxHvSYL+2ig6/emoiFwe7NxfjvrhHKdg4wB6jR/r
ZqqepIeUYdDOOSGjebCozPjQQEqw3vb7im9a9kK8iBs5ODsBpZI8knPqGR/M6NNnHM8YjLplRBS5
6XG7hUGjc76AeBnZk44Aw8YFZYJAqUeK9AuuuGqaXgSIvZWCDyNSujVX60qebEbpe3Ox93w5TdO+
nkSAMywpyQ/fV4sehmYdiIZBu7Rx9hzR9+LTcLWkHtxJxrtb/yRz+4cMAJVDiaEde15KPkkVk1GJ
AkmLG26P1B5/pGxOOo8zvO+HZLqUmEfCBymUNmSncsIC/YFiEvk93YNCqmaz0nASOf6bIL5qgrxh
2oiAettGVVsvMi8KEUHHny0WNZWONBUfMv32TY56u5C/cpigq2IDmTZnaDQv/ijdKHyuWzltMCdF
jk25sW+BoiT1sBvUukwIJscX4hLFzd4GFbT9r4yTo2RbybHXDXIafgXB9+nfZlJbAPUBEiI/1UJ1
TN0D5y5AIyEq3Q3MHpU+KqK7USdkqBTVIxj4RjM37ZT2y1+vQe/6RXdkc3UhJ4x7M0RcI9ev/lif
l4Dp63iqvrZcRhT6N3tuUm3CcmXU7kk6oz4oEJn+IDQ3mw+fBJ/m5nzcj77ZbUfIhdgnagQoUw3p
xESNtgNOvU9Bs41ujpbADIEmjjTkUHT80hvmt+gwXluk9AzJNKZopl+ugg0QWp8ZGmofcEysjOLN
pk2flpIi+nBXND6AfjR2TA5ci8NIGKooSw1aTHPEHtFn2CO4surhy57d6R/kSm4EmBLtjiBjM/nS
Mdj8IUmC2nPKhKDzAjChScKZW/nPMagpvWyL97i9hIl/xudpTjdcnMjCly2Gl9xDseuQsSGULnSp
uz5Lmfro5LHxw0rIJ1g+YpT006EoKYjMY/AVL3m+hamTI7qjYShxaT4FUytgQvBJDDjA9HfJcw8z
E4W7Cx1M8eS3oUbk63GqfNKtlncwdBMtXBfGDewGLr4LlcuAKD/AjQ5QKMvuHlhOfgXmIw7XQh4m
CBCJkSpqewuuia7FN8IXsxI0l5oJFPRrNkt9rthTOimX0HS5IF/Cc0QNR7snJzhD7oBE0RCjDx/Q
dp/BXrKUuIDQ86HRP8/edDUuXIdmpTcS9bcrxc7F7QcOxMUZFjiMO0yc45bJcwTM5tVic7PZHfIi
EjAxNkBXMriQwoC6nILMhAHAhnVaN4pIdhLlqeDHF0YPk1F7dnp2MNuQxCQVbEBhaYnWhx1PjZAU
d0zFLd4VhVkHRTG9LpJwDMwQDOpv345eR5MfeAjmaKqFdN2xAFEMaYUDdaSfzTqR2gr/31ADKKF5
h9Senjj3xE7v8BBirkd1gcyHP11RB3llL6sP5lReCIr7DDK4vjs9//xDZJf6l6YZ+i/64VTNOF4s
iCrgD5fgDeCCPcSOR0G3pi/piD6dHzyZ2QJeTbpAz6XlFDd7f/WAUf3emzMTR3UAJZoqy67uMwP0
dB90hUpwouiGukRIYhrwWswaLzAkjbLlZHWf1mPnr9U3WG6HzZViC0Toqx/GIBGYB2Yg4QeyuHin
ud3vuLUCQzCuI6yjVXVwHR2tO5xgsG5C1jF0WorD+GavBvPbz48DD3tzb93axL02/ZMHxREw3dMl
t7ekjj/Z9/F7A0ngjlYf8IneBf0ZwytHx46e/Gt946ICbNKmnaTvx8+Z3pTicxnD+aVIojpMXwSW
8svhhox9xiJiakKPp9SQAwzsAKU1ABDJ2puJAUaFT6CTRi0r78sCiL6/IgdYqnCJo8rNDcXme+ob
LnwmfZ/B1BpNz6DLRLOXxXop9RdVTp/+RYdnSnYyD7/L6Ei3t2WGzbkcg7pHCXljqSOVJ3dM7v6W
dARA58AB1dSpKrBGdoQO0gTFCD+sMR6+nQuEkFK70RwCngDf6MpOhcNMe5fWf8Yod844CqgOnmGz
jkntmCQlzI1XgoM95RLpeMujUcBha5YOX9WB6/CnciCuNL3315o2VpKh0KwyK2cNrCC7UcDXx3bX
1+0UtPWEQpff6GnML4TdzUmXJFTNzIJnM9Cas4Hbvsz+dSmGauNORweM7joR9HV7hQbACBemEFDB
YCSkQT5HJgnOqmMtc3F7ppQf0AzCikedVT4OvExc6FhMS3TUXxn0RrBhWftkooJnrBbPqdBn1UyZ
xpRJwCS0f8qB7s2cBSYABfDpHMZUw9bQqFM5TNqaReMU6zRQ3SY0PCGOdoIBkqXOnICjhu8RR6xq
LeGP69AW4cA+mCUpVX8fTLtjKoZ6sc6YG1FTC86lfk2Aa7KfN46qNwnFNE0crCE5rHm8SXu4rgqG
QbqkesTXi20zNJiJYGZ2QQzFb23PYDe+QDNS5QilgbWvDc9OBSJaJrRt+SJx5aRO5r7FR2IP4qot
z1X6fa/Qe0sTE3Biu2Qo5mkRUTQnLbTkhQ78R1ol2DmkXpwqWeJm4rUZ80XrlCbwKuutFL0H8VSy
6OnSMAfVGhsr2FB4MRKL6NcP9i3ghAoDcle9OSnYir6D1Iv9JqaPGs9KYsDubuBTwC+mULZhhD9d
euNmjGXaZDywiN+a0TNRvcXVRIgxgCa0n8kZJPo2enpvenTbfZ2UnuZcKYQRdg1nEMkFfU1q0J6n
1IAYLjBPAWFR+NQHMyOdXbagD8OuPGJ1MSJ/w47d6G1vLzqKTR90jcuIk/jCelk90WirlAdWgCEe
O67z8tJlx2yzBhSjKoyLwk6sw4goEp0TOTHm/jtuEwBomMiV0GemELNFwuMT0OGJDQSJvQIXt+2G
gcsGpI4NOVAYtneMvOQzgFVrR2viGYEvbvJgrib/7MHe4VYpX/6X4oPGQcM4xLn4+9PXYFfwB4d1
by5i6fCA0HS35z7Rvdy9dJrtoU8CJmQWwd42TB0QIzfOf/DuD7MP0O0Q3u+EEsgRqp2X0jBpzo7g
BD2GpDylwYTlnAVZgbv0GlZuy4LR63S6pljEdXvOckouQ6qdPelhJ4rFoqFd7IKkC9ScdC2p2Hf+
EG61YCnNwMNiwzrocCFqNEi5ZKGHNT1dJxHPP0H+WI7TVQAA6QB1wSC4xJQzXtN/E4zTxvZg1pOz
cSREQPCBkM7igR8flAbhO237h5YBTMI/F1Zf3dFTUEMHMa+Fbk0zhCjBfSaF+3q8mBAHm0JLOouu
CsyHjdgK7zydt3B7veOI478SDI5AuO2glN0zMId9sviyZmnUwnlfDF7p3cDCz6H9laTnEW1sg9rL
5tgKoGKqAwz7mOIRCxcrpV1QuoRd4CGAYlwq0pzHuAXJS9bMAwv0mNL7ME4BE6F0Rb2B7e2j5A6a
BxWQO8SgM90RtJB/CcEk1W4mRI/UJuwFVitgVutWhxXF5AIZa5hRFUgYYXPTAUzY+3YEH5HMQWF0
G84qOqy0u0c1xMsARs+cciVDy8C8aQiSAJ3Mk63zVDhlEQPN9MS285DcKLOh7wg0h/kqiyksUUJC
LOK+y/lDvkqJss6yGyRmdgKttd5m68GLuce0oiRRxk8wjDiRpGYE7JMuPKd3boZmGyXZlEKAvIbR
3sbSTGJ1spVozR3H3G2v6vFrTtuTMHV8Uk/UWXe2MytOdbqyhMEsbDlkUx0rt2uA4r6ZiGaU1M6D
wEVAxQM4lVPzNeQbilFSMwcZKCr1oBI4nPn0RABad3YCBZ9Bm1N07Rxa3CIbGx42r5QHJ2o125ZZ
K9ukOdwyH0ghoUs6e0egsevccexGCKADuwSKAE0iDvj9r0wcHKjFfuSOX9YIX91zX7rfCRGfCAxA
8cvyTFik+OQyzU7yybPhfJ2PrXvMCAP6A7CcR8A86UfcZUpWuOQCZyAb3Z73J+acn/H2yKnZAW1V
p+5mEIMNp2v+MvwN5v3QP6WupJ+XEbaz/EpPp5lTHkL8DJizl/Q3iacy6IlqRYf1T06OquJv45L7
m4xUwVMXaQqKc1Eq0nwjw5Jr4BYnKjsbbrFzWgX6yU223Gvmm3UGnA7nAYUs2PMRviLo4o0TQTHu
LH9HNXTk9otFbS4UB20NCxVNOAOoJQXZm23uqCEW0DuDYM/qGdPPp1NCUW9kjXCupVMT7jZAEEwD
Kk2Z4Yje/kCqTQzivtOSs56S7sknFYai+Ay8tvMf7QPk57d2UUMK4u63lwhUjHuHjJL2h3X5XQwn
920MufE8Sj2MfIB5k2YWaKEyWjQQ1qBlQ33Cr/viWDe3ZoVTPOFXklPyTBxpPtMLx9mY9sDCGiig
l0No06QPDzuuXoCiN7eveNseCeh5niT7MXdyF9l3Jpq8XfJcDjTrgKrUuPn1C/jaoVXB8UOHjcSZ
OEF0edlvY1HjjI5c1zj8McsqbQCLz4L71LoN8dIUaVln/qBYMGpIxmPAYCZMQkoxzo+wefO1D7ug
8TJU8i2fJUP/3HjmxaArU1GE3OGpJy8tuiZHN4vO6ub7OxOGIFuTFGXkLkWHK7O0tvchVz0hJ/Se
7jMH0vkoIPX06WvjHN6eEHpfxGWWJrfywmmN4Ra/pSwMyHj1x+mCwJP1QemQL8HtCA5BC6Le8ISH
wJmR8IObZqso5FFdPjEJGfRadvfmLCuneodkRg/YrLVziFoVz71imAhtn86Ep9/94oNyNh48f9yB
OpWzhPKEMhFrg5fVfvgn/kIafB3wpBugRcroxcSYPu1atRWflFHPOLXN99fG1ysvVX3/GPMqZljS
Q7K/T6NfGNfd7Ekzcj/ogfnqJbX0psC9n4O/bXcqM1cb8MCxVzfq5Nbz7sz76CeHY3R/zS/9zfe2
eF39fWXzLb2zc0W6fLM62/yDytS6M3iyQxnTfse86PiBsQwnG4fI5ANiuWTASxkeNR8M94SUpoc/
1Lg/LRoW/+9bxPzlrBl9Rg4rw6qwG8+kAeGt8K99v6Z5i/O/l116VgvHvwt0JKzpic83s/vyr4dx
3Rpp+j6WaUFQtOefETxSdvvWk34wWBhkt3uQEQIY+BJyWEdsRIakuEKiVqgAjpQlnAgKjU5iQM55
Dfq+iYlpCTwvymEk58RqdfZi9948KS5CwNMLxjMAv3volZlEmV9YTD1PJTb88D7qBOEXkA79qWsV
zJf/gExAaRJOg38PniblH+DS1MenD4c74WqG0PYvadRfcfhSvpNXJTT+Ppu4AdhPnoCzphyBQjA+
98zSh3vBs4SBLxzZHCs46E75yf5cYc51LNbHux9i495582Ad7TH4IO+/1pvTpixs9S5N6D7o3QXh
ieZQ7PIBmt58OMo6a902JyWqGLLrtov8snMaGsti+TUeb/N4pwfp7Baw0cL+dbqvL5h1o7hT5wpc
Tgynwmt70e9hWld7PP471QQhD4+9fVCf488tn6ukowrhwb7AOENrzBwLF7LOiBI+JNzNu+MSVYdM
wWhBG74DgqGYRrCuWmhqPjl84wVaYfrUG9hWVJICJOTP6GT3p4Chjyn4SEuv/55rGg4ZE1xQa04R
MRkh8z8pgr8WaSojQIXG2UK15jRuNj11JDbM6fgTfvH5Qw7AMQVBhQYkDRHKkPwxohyktwxKMskh
0kcJbmesVFiGmFtR+EvCwUQ2GeTQr+E9kONQF0FgSsk7t4Sd9ZKkQDvzEJtPu5Co4x0iG09W45ST
nRG3mDF1hzZ1vAY80K4dhfRIXlMbHzvgUo388jvzTk9Cbd9rnSct6MUC7O4iqsRsb3YQkxPNNXoM
UpYQpgnxD/OCZQFx1GhymFEvMYrxYh96Ufeuf14WZUBjkkPxe2TvPuW3qcyYaTUsWDP80mh3Yl4F
3HGnZUSVf4Jc8oXEQe8wgpWehf3VyT5mAFRNlWKPvJ6KKn2PuzMhl+5h5vCm6DK+o9bU76S29dW/
khCzaJkoDN1Dhq/TtIh6f10g/1BGdoQwj0BIwUur0X7Mx505/j/DEGyOxsGOco+e//VK/H9MuEk7
3Hb0S0HCdYXs8AWTeD4cmpE0JgGPuwimiOvNBmVlnJ+HtJ3QvS2d3RLde3ArfLUKXuKM7H6OZgn5
U1RgPiVtL3ld4nsbbiJOUshXNFo3MqLzBvMC5YqQqFMlYWiZEdnYj0kvR72SHLYyug8iDT7734a9
Z/ZMYWLS/gfmOp83URKkb5w3pp3p0zsm8J125p68UeYoQQiM2uMzk0xZmgMhGL+M5hjw+u/lb5bG
GeI3zm1gNYhQfqA/NSVre924GFe0Ic5ecLyPEbK5HgoiG1WXCRtzMC4aQhixwDeZfwYwWmfSAoOE
YjQEVevaiub1DGpWkhmprV9Y1ep5foofgAXDZ8vM5ktct0i9JPsLCy4vlJ40jO+0CSF6rkQqF98L
Qdjv4ejP32guqWJ4XsHQwnWTqRQrnGzAc/XNdArTt3Ejvb4jTMBgaPQRReFo85NPSUOfhImmP5SW
5oEyNIuoFnFYYGwuedxcBlOJAukeoBICGSeT1NDb2MiS2ai8CSpjFuae/aYYYSfRuCFesupZYkj7
BZ6Qye44azPEoaBipOjzANTy6Jp0bdCOetW5xLcj/WF4pMb9TWlMewEiDAIA0M+nSJGYn8hoX/Yc
H5ujMqmE8Jblwvv9TPbQFuEPp/BvvdwOH1T7TEkAWrZliBdsxkN0/nfiMKUcZIUPVsdz5hJzrDQs
kumSabDMMemy1ZvgetSJDZndSQZ/hBXQ9tMjziNUezkSiRQtj635j0n+gmAvpSKpGEhy0s7pxX0c
r3IBRP7YKkA4dtJfJClDCQT0SJzehk+xU0bO8VMAPSLI50mlsvqh58u6aLGtcp5xAlixZT1oa41N
yaqXQkdgj2XTPp+DEthG4LU6g59AWwpQZqvV+infAm/I4A0eRINtvvScdWxBh8HJWvBqGCBWmTUh
ZkWUf0k/IBNrm8gvI4Ef0FutaPEcmP4FDsgwux9NkO6MdD9ZbIjIRrImPxa1IZX30uxcQCFFlCTI
YlhxIlvldfhAeVuG9ZCuXj/8eu0Op4l9UZ1zB2IYgSTiiBVslUAJKNjFgcve2R98zBSHxLdrMd36
gMvwYvKxEXBPrjQ0jvZzy2wOXAcCB7ubuvQ/m5ky6UQ42Jz6jMyxAY7QL4rrMM8LWLkvTTlWpJHI
CpHiasfd6xqeR0EDBPO2Qwb3lTojSrzk5nuUUbwMm/CLi+c3w+6tYKslDlyfLUAsKYxQccguGIpN
iUSpXiJHZakAwHDwe5CK+D1Jaenb+yD+/+f9OOuPFa+HnQTQ1tEFrxK5RCOD4G6/nAgLuk0EK+wU
dZcmxCOahXxM+2OSg4PGUQUFGEfrQ3ADT4A4EnSSV+py4zgn6UEGxX5FP+Q5N+iEQyAPLEKTA6Nf
SFDsLOxGIZkZGAxIBgCrzWOaXy1IpSTZdz9hgLnDVnwIEzVr/R1oDYV+d0xSRG6fVg43j9oYCIwN
y6ehxvllXfxkajCgLEALFQ3ULyiiAfRh16GwIpmHNYuc5GsygTErh0TvkKP9RgUG0UeOIKbohZc0
48bdUa4rTLJ9I2sftiicgNc6cFUSjk23GFCfQWVE6mA/Y7oUA3hhE+rmF7vpO4wD6nBYZy2apnvY
DDRxeleXem6vr3d4CqPF5hGdR79MTXU9hgBz/rNjqPXRjCHf1n/Npc7MNTcMigj7f3QruDgp0TjQ
Pa/OIiBTB1pXX5cJEJYzA+FhfUWPt9F2cwRp9JQHKH16IfxzWnOER+J7S4+kE8YgYMo0aDeWE5Qx
QHAncuIOYGuxRd/TPwMFMMOzDbWJGixln/3aBV2d+VME95pjj+Hmexwl0icDw7dNrHN0pOwau/En
6ITBgOsMJ9N+Q65Im3FOS77vhGxQqq9vgtMJEJMX3TZczSekLLsa+TXJJVtt52xCRXecL8ViRAQQ
gm1a9uiUnWglAJPAzjKT7XsEwMPo9TwCfda3XWBUng0Ef8LMNpVESxY3yGpkS59akow0STT24m62
dE+uQjgVaIWuxs1EoWdeQ8wOzdquiZDoOB707DlaLZWI+5ZxWoQk1agGdw8GEc3HloM9sYvPGapB
UiG748j8akD04du9u9jbDl4ODFO3P7iuiuTzp0W9ka0djHOP+amHePlXJdXwO98HGFWnSqAEx/ws
RgNsCOcQXt1d8F10RjeT2bROZ1C4WtRgQN7Rw0vO7aLRRPKkAYy0JG/NGGLjHGxO7iEOs8YloApl
JO6J4khlfGTPeUAeOZg9XJ6RXhs7mTGOP+W4zX2nXYLyrcX/YjBphXQVbNV58u6vrzLjVvRPsAYw
7TAhbUHgKhg68rV4GgVH0968gYxS7Jlv5m5idfz3QJRcJE3zhbKjFLcv3JWBba2/yY3Lb1lM/dVj
mZA1e3grjaFQhXUS38GgM3mER47wNudjk6bc3m76ql+MNONutPxF32yTcb7dt8uBCLDbhiXMUU+n
DCL1VI0aH/LrO9IjSzXdN9UM7i1x+df2Wo5C32rI1E77AJp4M5teOW2gtD1Igbh3NcDmi9NzWlY5
UizKZOa29wcXTsfD+O2fnY/1tvGgpEsuZQbuq/4xe4/v/NgQBgYdW0SjFJ1tSgUPzTVJd+FtBf/B
pQXnC0Sz7C8hyTQBb5G68OPuwZ3FhIiIHQvcVZKPvQbVdMk1gLnTQHfR88DWj5/uzW/y+2VK9NfB
EMwsBqxbXwFGBhRg5ZUjgD1erkP0YwosfAGIkVhEcMw3KS0kNMFXpm3BCYv/SsVEKxj5DpvcvHN6
NgDI129Od43oQh+IUU2GtJSglJlwUt0uFEo5rYCx+ed45En303HuFudMi5WhcLj1eVfBJzfxXD7z
yW+fYOgUzqJnYmjk1dQY1aCGWXcCjOda+s7XfPpNYKGzA13Yh349eIFUPiykcXxOw5AEj4yeKzxa
ldsZtSBoHZ21rJSme7CZOGBo7E9wRxl+awCsMtPWVHlN276J+uw8vAfXYf9PM6qAKZnewy7hStZU
Gk1fM9TJbnj2rsEHqyauMDp7D/4+u0z1KsaHx24jIOX1kKCHJ1Zvgc0yWaqhOWemIXGHrIuzd3AG
0CsH3urHvE9uEJG74XcgTmu4gRldIjORZjiG6WCo0dOednHfPg0ujuodYR0wlwuvhavZM602wjpA
NQuzb5/vMvFuMsWBgea40bA/5g5PA805enCMLXX0HWhhJyq9N9NNRE9Z8Kfp3MEYBw9b7K/XaU6L
wpTnCybGVAXWHj2qh7licqW94IbwZ4Bny2QB15c/L55zbRce/gvcogffTc5qasY+2hFPeHikBiIr
3/M0BGfbm+u2y2hOFlchk4FmVLL0mNk21PjYhjXgV9M6pOECFoRtN0ui4BCVt1JrgqLW5mS96gCJ
J2eDphtdmyscMqAWEixzybdwX41Y0dM7B7CB34DFi7n9X2OLJBbgBWtxAvJsNfjYH5vepj67OjXD
m6dd4vmBD3waWxBwCmeie00BTzuKjaGwpO/WrOY3YW5NlckNugIRkI4ZMSGQB3azkiulMRTx4+8+
xXA1sLAhh4O6esUnSeM382UOkjFuiQh/aqvHL6WNiEKsrU/fNpJEI+1GB09mPEKMNucPCDg1zIsO
3yAbF9CZN0pVCwmKjwEMNqVCe/FP537LHlOskVrScwdc599enZOJhaa9jCunx5ZvoQq/WP0xAyXg
Nor6o+bMq7hVLwLJnucoYPC6DGkyxbV5mO6nL+wtqSEwEv7ahUUDHoDOTCPiOg15z4Hya+ZpH7Y3
rYSbteKJNAgTKEqhh1SsZ6bEvvCc+i0RsUmaNFgLCh+5NNfQYfSYZ2Bs+yxZEh4OmGDFIL3tXV9X
5IBwFgnNv9fSnWNfzSrSM75ZRiSX/37r18zlMMETT4cvvRiLJEzWLqNZ1lvCFNmPVBxvYTzCj+Ev
VG9AwrJNmygF5MMUVvmL9Xs0Y9APDK1g1usrWPj89c3dEbyMtzGFjhoS9RjfviS6M2gTTIkRgywt
KTqRkn7BNPjIDm8Si8weuDAVMiAdz4Nvcqj0SuvpipUrmQHYSIcNIGeXlHAMSOQhsFHgKtFMtGRW
LHa2xB7W4eAYNgmkIvC90kOBlQIXhNprZwOE6C+nGCy9O4tNI85wsnABF4ysAb+NtfCMbjgk04dj
ickNWmPauvpjkMvvhx/tF9uvaZy9u/Ue3AdF0PL6aXfYTjptSrBlevOXm4aCUkYbUkHu2QZuFR7D
r9/09WPWdCk7RleHhzC4gNLUkzZD0wf15PWyHpMLhIdb9AnPg094gXVHTCCon+yuXzs4NviFjxl1
UrlP75Yek8K9pGQiwy5Eomfw9Jqu9EOX8X3WowZdVKE6LCZd6OOn2TK4+Y24EyskE62BWBJRwhgx
Lnb6pHI4Rji+Hs6V1po8RiYH+NpQxsQcTI4ZWuV6/uM5cdgdCVQai43jTGCEPiviSCosmkN2ClSI
j7FhbbJ6S0MSG9pgdG0ZfgdZpHIoPmGDcmibbTMvrfVCxMHQfIn8Y4Ud3rJEr/WxpnBbeGw1d0CA
gBvQDzA53yAfjNxAQAGmX+RXhzOVC+gZW9TC6xXmO1z/6sZAOC4NQJNQi7LMLF3kbpxrEEy4fhLW
TwjhjuPnxYOGGMXb9uRtlGoNM5Alm26lyBEvHI55gTYq4ao4izX5AIUlkOcU8w2MS2TjgTHi0cXK
mrASeRNDDrjUoObEUXkB2BJ/0D2NsvVTz2WBUzkSoiiEufYWa4yUGn2mRGABHdjS220qGOWTlTbY
6QHPzZbl0MFbRSxZJKRRx4gl7ZrhSD+mCdVjZ8Bm8kinudFUKTSYfiFBJHTc7Bc7liyIRrj7xjdR
TtEHaROtdTqispOupAa7Dd+D+l3lFV+raTBn7mNW+KVJIIc/xcFC6UOJ3IiYZ3Ukl/xErfFudvdL
kpEekQzB2OjhkFe60F6cLutK1tPJVmc9ZGv4s+M3zyR2fFpJ6NhpfZ6IpDnCXohQMlOxNs2N4lVc
X8nghkImOfC7Uc+aVxgNRIHBTys2OED8k2i1HJShamG1qa8wUpyjkiSBs3Hoscnrudv0DC3WHw97
ZwHdQhD05SjsOHsAE4nkC1JGJK9sDqo9Ary9Y0Vdww6r58YzuvIpsBjs/mLJA+bQfdp9gym9+s3u
DClQLPp4xBCsmc2KmTTU5yz5t9G31WHfu7gHkqF1Xltt0HcFLuWVYNZjoCwiCg46Ahwr7+k3FvfZ
rjLaSOeJz7uBVgsl5sMpH7XzeqKSGUb8Fz2vBxGU5WgcmLOufwjBHb1FPSZANk1Fajs2S8N8TYQH
8mb2mFW/jYreV+fldmcNVjlcut6QBvTVApQorU+Xk7W8GAqHm8JfW9jCgTM8h72u+dGamLEvDqdR
u0ImskQIIaJarQg+/7F0ZkuqatkafiIiBGlv6Tv7Nr0hUtMlIiogiPj055u7TlRE1d6rcqmJsxnj
78Y30Lub/43u9+SC8N/qp+NudWWxXPdvgGMjg07zn2UkZRS9vLB6PT+qKLu5VT/t62VhwWd1q2EC
mvYNMBqYl0g6NiP38l2o75lvGJPsG/dZeqcVK5MHcQqf0Pyu+2lXURAwO4PJrE5D/0iNlq/HmT96
Qef1gsmyEPJf1qW+1UkEbf6yMmyyqHjHne7f32lxdft7rMuRVP+Uf7JiWwzlqKe1NJVzT+uC/uFd
whK0ekhU3W8pIxQmuidg1rK4S4fD6/BdY60qVUe+cB1BOSUI1IYJbccYUtP9snE17j5D8zpzb9Je
ybOv+yrD25JX8/tbpI+iZ8WQt2kDr9o9vKcMFCTNIHMwc9FfwZdUUaNe4CujDJP6d6X5xYg5M7QS
PNu8mvXe3dwXxlIeEqOLKyT90gyFT0kNZgVlG5qkj9ntjR2SP3z5FcBRDkSm9hxU5eY1jr9u81of
MtNRapKOjX0rz8faWcbwUIPWl3j/bx9OumZx0+hXHiOvV2KrXujP6UgOXsp63ERfBYSizGJZ8ktr
1kp+e/G6FlXvZz9CkfSOKubXYnn+90UcxcK1FaTFOdnOBJ9xrD4DkVxLXjxapGCDDMsdk+tH3IXA
G/dJ5bohxwzxxgxbhat1XqQoOvFq9Set/2pvi/M+pImbNWuN4s32YUORtlB7ESDlL5AMb1Yh4DcG
XEoM/NQJ8tZmL+mhmCQhqsoX1Bda1dme2RHIsUCyJkTBJGM7EXnMvCka7CUgdAg2lHDSC5gWyFie
7YGMuSDmJZwoaAgzRzbRLYiwgiUzkYeEQVxkA01mvoCkixNncXhlcIt9i0kBwYgzYeqTBdTWuH8u
rQH5Bk9v735yFxFFTmaYsyAHDXbS9SufbxEHGSArPEDHo0GvCV3RUwmLQB1q7/0Dp0fjL8Zj/mxr
bpIJUUuRnYWBqPzBG/HE9oFyHg5CNbIMVDsgENujakQJswYeJwBpDpg4IYmI9AtBczzWIikJUJOf
9HdcRkt0Ue5RcSqRnHJDd757fqjgwZ4JD+L/BCXEGyY5SyIJvo1zAnoDLaoRenIECbqUmu330E8p
K+/TLd8smf2rxehAL4F8HhK4jgXIxMOnCYehPTQ/5Q8Iv3jg/7E4qE481H2PtTCogS+phFEhD0JH
AnDFZhz7QP2i2lcXAKGrCTLavVBYI9ee4dYXVf6w2GIiBvv0hOXihGqCQh8WMHPxp1kj7wzgdUHl
g1xxBg14wEyTHLiL/EhRufG/0MM8KK7m+543h+wDYKUFrp09hCN2PIt3f8xJ5ioQSyXwM+AeyR6N
nxBD4WyYuD7Yu48+T+Bol+C5F2Otl3MNDZq02Om2tNmVthhzCHIjbdX1KVBn6Y9CDH4WVncba1qq
TRk6iWmW2lZekOhKVDhVmJCxmSvEcXNEioFyJBXaJjPY4xbHn0oB0a+cafHwslWwG+ZzlB2qhr0A
cTuTtR93ZLgyg0Kc+glqAOwJDPH2GyEujG5i1VJnjAqMw6Tng63SGEI9rvlDtXfeHYhq9sMaEJc3
8mdCT3u7PXKIMHEEBvD9dcnTAdY2aEyFfOa6QOHJrYuLuZUdBGA8dFvoUBuZMghk1JP4UVGC4vTx
mgbihluw2zw1ZggFgM6l//9Xmo2aHy51GEYOWgh0dNz0PYoFp75DCX4m94XUJo9VWfjSN61mIEhr
Q3IayaUKRPDskWxD39h4zcApW/vQ9vwx3iMVXKH2PujnAU1RS+Bkux5HcqRZEYSd6jxqBM33OMM2
bI/fzqEo06uZlD/677vxumXx87pODh0eUow2j5wexng79TWUaKF/NcKDj7xGlQXqZaFIK5mBm+4Y
oYAVvS6+UlHhP+TpCG7RNnLvof9J3R5FQE+/bI+NkHbxn0UeVSWazCt6a2NMl21gxRBD3p45SlQ8
G53/V0x6FNI2QtyLn/yRpyOPHVUEKWETm3wRIFyTJ2cnA37YE1/YnzGSUQQbwKzRER0o5DZf0ssW
Yz+kAdSoFqzRBF8dWminF8NSqnQChXFEXg7k/9+COJgDyjHkrz5Q9OuO9+ZIG3fwsR1RcZvz14f9
dlPowqL5lQLYSzvF3uX/5mcxEP6bgbex7IAaEdSzS2VR/yDqFOfMes3g+A7g9RLd4mKmfNZmjwKr
K+f32qc4Ub4xsp7b7Eo4cP3bBRgGZLvCb1hibxsR+G+Fd7x+ZITlaznDAItq9oRkR/E0wjVvVvJs
t0UX5frWan4qkz6/Ow0fV7qCycgzq55RSFisWpJ538v2u6perl4l3NVf0us9hQRyg0sIH76yNdX1
hfK2nr3Tsf8eV57cxQ/+jd1WT1/jRUu7ZIaXKinfQcbV6+QaWbQy02Xa/bWmIfbf1yUkVVSsOR2v
S+3+ctR6qyLu2EurbFLAiazep+dWOBjxGND34BUhE2pScQRnE41crjKUGOU12K/t3iR3z1XpvwWn
ALtaCFREX3QZ7r7Ja4vseItwAj3PGprlfWrdpP0ZTdsfddJWk8qavLSEUTM4UKAiun/4mhmEIruI
Bd9doGPaB4AxUAnKRyDVsTtQVXufPy398OdtRHlRd0thkBEBWAYtvM4xgrRrIRZXPz3ekPuILKD/
xiA+8Vy2SIUQGDLmSxidoI24FWEfi90Q7y1hwTnQLmXUUB4qEqFCgeugaYCVFZoiLlVMHovxCg2i
43591ia8sYBqQzSfeIuPlG0FNJcloAe4W23KDQ0Ty1ZH5EyIAI3FbrkW3ROuaClZiwKZpe8LDloI
YIXr873jYFiNTcRtfAEc/Gaw7yAe3m6xbtMKIHCv0UFwnDDCGGsQyFHNT72ms3vlHOFZl4IwFU6L
cahxGkLOjWA+BYsCOwDb0TCZ5TxMYWZVdgJlA83eghuYb4G6AvAr3hqKQx7TbQrn08cTyOz9JNts
R/H/oABFBEp1HrUCyt4+Bb/HvVYSXaJhf10gRWDpQJgIFapwqhghEtyvazE81jsS2jibZIvBYT4C
qhzW4+E4o6kAiwjF76KdDM6RXgYsfmrgcOMZJcuWwkioSWYjImF+an6Uu7FVuO1RcP0chS9LxBWM
MzDIaE2XwvgFcbEwXItFJEJc/vfIP8hj2O7AJdh0aRuAQkABaPmGbYNeCrebeI8SbRjwPY06eqhC
dXJhM5LIEThSdQhD0dFKZsd2jbJ3Nt5xVxGe6NzOQDC2cRRBbAqg1mx2Y2WC4gq1A4UFSBdOogN3
Fbozqp3D6xcWPx6BtU5grezhl43cfZnfydlL9o9uTy6/2312JuCD09kQTkuk81N+WejLT1IzggLW
0z0hu1ydTGa6iqtV1B5X1hoNJRcCfa0IElEZk4dKjVwzAkEJhIfrb21GRl/o6Lj/KF67LWo7n0KL
KzSb/yfR4YMpZ1XoWMGPRXbaDHsAMsmWHsAWSg1h7LuGw3T84tcpr5ha9S++T/JyCx52BdiJK4RK
Fn8/pZNYkke8EuwLktgdjjPF8XuEwARSEZlHGhmBBPnMQmyQsWNymb8HE86xduRhcaYTm7w7r0dI
j3GiUkzP6gY85Rre6dAJuZlWPYFdI4dHd8CBxXFRrq4ebR9pM4Lahm+S6d48XbgbLMrQK4zmkQyZ
wbtQhOXCLXYhRxN9NdcffJbIiMCS8N/1ICc+axhS00dfI7QXeGTgJ5QYBclL7DU0epjlWGcsDEFy
clpILDn0ibeaFXNfvJCLuiXCjNuZrwp2lvAgFj3H8XqkQ0Kbv0f16/B5xi7VwcNnY4Ki+Sy6MqSo
pc2kbv5EXClivwIVRIrGWpcoFIsVSAJXl8deF9g8X8D3KowcMhjr+n2kaCbUTfyryi5z3n/C4cSr
icQP8aqkZJPx7pi/rP3mzT7z+yX/yN3RbTVfw6fxS0+PWAqrqVhAPH7xqCg/UFqIxNzoNPovwYPH
d6SKFXjWFf1YZnAwivKrDiIUaWD7S1wVbAN8YBMUNAn7mv2PjEba64/goPnH8uOjVcdP4fZVujZ/
OmDMCWzeMvczMBS4c9bTe6WCVIlvQQQOvDga9voBcKnxe+dDoyUmoB1EGY9XTlTWnEDHYxPBxqOz
UrilDADiCb/NWmg50UYeLB8wiU9+jNY4NKg2P8TBXN5iQitzSATVMr4TnlFOlii7GV6NQox6FDlx
f25XkKDcsc7BQEmvYRVGMpZQtPAGwoMGwCySAxWU+BFPX+dT30PF4aYCaSLBdc/PgQfyq1ElilTb
14VoHMTqZUtB5oNuAg4a+OE0bwncGtiOnjDXB5ZFmZ2u6DaENhU9+y69YQaHzJKl9JKSpBNI6oSy
WpFYy9V7exfjPkPjg7hH75mEw2+LXPFDXWsi+bfV7x6fDD4gGhEq6SEPPzCQRhxVI1fh+Mp82hY+
3E0sWohAj1hkw5czEdbgGn6v+yiCNcmd4agkRUCmrkK7ffEsc8Hw2esBpUTZTSXI3K9bqeEYDOwW
1Jty+OPYTl5ss3N7XI5+ztYvCXwQzHDXTnfqBHz+9uQRUT/ff5jomKUxKY3KtkAL0ZleeECW89hh
AIRfDaXpO8T/EGi7o3m2BGp71ynHZcmpqLiR7NjlUXefpNsW7jCb76xJmv8W0BOdc7n7XWoUkfdd
zM83yskH9zB3Mck282F2ur8wGVydU86QDWykgGE4YB31vH152eB8T/sGfqj6+HcGTv/dj7qYj4g0
mCVxQK9E6NodFI6aks8Am/ZlTGtwMT2SJ/8To+/eIuekkBx0RU8WCB1NLO8uqD8NNG1oUAd9Tnqe
+HLYdERbAYby69ymfR52JtvceWBxL7RIuURthezx6jz80bnIUznzr9BSmhD/VDxKxl4ABmbb6k9c
tSN6JnYgd7m0+vif/fOF2JDS5t//sgrh0vDVxWpcXD3E2gUGxeCbcqz1Z5ooZATHYaLtQBbFr8Wu
Rc/KWRxpIe90Ybd6nzVCSEpY/thAdvuaFO+5MZXf7nhazG7ipuPLtzyD42RDn8yJQtQcoHNO3YCQ
1y//3tEnYnAuZMnxxiwT/7MTzPGl5tWG32vIBY1M8Nih4Xhzq1AoA0z3kzVP6nXQz+NUPHzylqjV
/Vt4v/hcim/T1sYhuOdX25jIX1fc1buKsZJBNq/UiEyGOi5e7nt+ySOznI8mKkfscyFJ67afcjZz
BJsEJLyQVgH0teuPPDekGSifdnoO9ndljfynZ25GwWUrE0rivFMgtfSxup0fTcKhrcCogvwOdWR9
bDKuaaIJWWG3H+tY/bjmtkU38Ha7BVeunNvYnAQq/t5R4oGnYzPAt5CvxgkYtNcmHEjZ/DoRFShX
osHuzcL5uaL1vW4uECJCV+tYCSGPlMv0bxw08Lk/hW9N9R++pA+00c2z/IrvYo24gGMaBYXFuiBr
8FeGh+c49beW+8I+LNg2hL1UZ1wb/IfSV2gyHzByd8FxAYJTCU2kpY7qQXywzNWhhDS25Z2PyElA
JPX0G94wPLwW/IbpNx2Rgy0Si+A0KSvQCovDHdsfhw6//EHegUZz5gArIxPR8LHlJ148RjH0n0L+
sBXeskdEM4TJkFVJljNNoRMIGOSCakfHCnredT4kwRWChgyoDzeEyKKSnDXJ2+DsdJ98MAvUAYTA
0Tl/j1j20y2ZAz2MM0dlKJShdA7/g8TosWka+JUFmznmoYszthWTseKzQBjYkHb5Z0Ea1+hEckek
IotJaD1ttJFCK0GnuY91uf5CDawBZl2+PsEWQVJUaMJfAfreQBHtNAWksxQEpbiwRZgORRFX4kwE
G1C5OWc4/2CMfzWLAIL4QATwAmlwUnNpAa4JfpHqoHXQuEtn9crHlp4IVsgx8XEWLfFCxVdinR/J
I7xwEjiW4ZAPglu593UIVdkdzcbBsM9WxbRPTf+9VNwcF+q6i7rZGCFrOgK2QVsajYGM/pkzjVst
qvfS5p5+cfx39rC/RnhcAmnbu0MKCx/Uu5uvwHrgnsMiidIC2ckHUcQOxc3bWQq535t+CFqBpyZG
C3Cb0p86a9QJTlD9tt5Jx4vNd7a9ool6o10a+7SG/DxkmZOtZIYoMu3J/QYN3RnvXoMydV7rvv0i
nX1IhjBhWIQalRgbpOZ+nsL9nOp/99+OLMuOcX4gn3xP1+lnzDSTir291/bP6ZsvB6BB0DAslxqR
GMMDGULkXjbgWtxx9Wac4LU4vgJL0DBoehb5DK8Rm+x5hmjnL0cm+PCClUc1CgEnxPJPQYfxpZjp
N3jycQn5esdCUmOyscTX3pMnssWieCRTD1fnma9pop+48HPSw5ikU2fMJVNn+W+1HfmvCGtAoPhC
wgJJqHlyfEOEARFP2XMkZRX3hAEU/mSA0hJWLL2E/b8hVmjbAGoIvvPf0Whr+bQ+6vab6h/3Ewkv
0448g7OKIisoZgQ+Uxb1TNq9/VW/X88Mi1hJSKSCImsIRRCJjQKWBWuGFqOCjDNy4QEMVNajGJD2
ZtyXMyDLKyMdtQ80qyF2mY8zK3wkV6dNquSdfAp2I6dIL1zH6JGBXV4gv1ePmoVbYk+73gfnL/Vc
MoqysFyrjb0nfokRF5i0EPJdHi6FCvquDPXP07P2RBX1wZCl5QMv7vCJRpuL4VhmfCm9J59sJvzW
xvpyTb6DO/COsg/AAu5Yn+HBvi2JtJGBCTDscSXw3iVKl3qS+4IeFKOTyLqIhH7pv646MEE+bxOI
7jOk2pUcZZBBLvPC13blrFldUURiQ/nsHpwRODlciWtvDurjYQCGq+W6FtL2QJuMZkgf4u/izXKD
xm1jedqGetSEglo/i5+bcdLbKaIeLTjxIWZCBnRqSV9EHBAQrIgUCMoQtZnzRQcyoKlgihqqiA+C
pSdaxAfDc3+FEomKy1i8Y7jjpOPoo0rmBciCFBECFpIISdC7qFTuQT1heXHcUQ6KNHNBT57m1Fww
vvNK5PB1PjMxOQ0u0Rz1kfvGK9w4PzjL5lyfPAUqeWh302UEKmPvEqIDhLSmQLQqONfzpHJJ84ru
W+5C0EAoslQXaV2MeGMWCUYKSpdluRbCRA3ygrLJ3so0TBLnL6gCJ6WoqZlKYqNuvYO2OhwbQKt8
KfMX9xT470I0UGKIWHDkQbN+kA+iQLpDg3DAnuhzcSsthpiuJH2kZVShRRwCSqQpBzvyFxMJjyxE
ZqOft4GMjLMWNV++op8lPwgFC6OKnCExp+/eHi1bX5td/mmutQZhmV4Pn0T1rsuexFzZVRqfKK/m
ZDrA28Hi44sBMFy6XD9CysJkXbYv9q9ghNCDBJGE4tA/Cr33WTRUbGJBXzALAj0dg5S4AmWuSlz9
iEchlCG8hb5nDLzt3mNEWV/WIvo7LqrcaY+GB1NAEqzB+qrCSkYoIU4lyqfASIgeQqdHX1V7bxeH
S/iYt+n4dJ2iY6WYYATmvzKFnx0dTC9bms59V03EF4TQxcYk6fx9Jj3DzeywSMBR3RrevUABI6Sb
RQynhI6OXF8CmR4bxrDFi4ZHoBPKNjDm8SYz2vCVSK4ytVKLnGt1aqwH7vkImUxI5NmkCaR4hVmN
Bw1p8Zg8feZD+Hlwd5nPBndR8QaFrftCd3dhqgVVupMlJrTfRmKg2z3dmLAZv4o7ZqwEvQ5ihNIz
2RvyJA8bZzO4RXh3BzeWNyP3g4hP91FNkWSdKv4rrRHpXNb5csyJyxnMuzHbCKnRyAVyD17+CbEh
c9g2z+gdXP0bYDlUJtMrxK9eTipyzZwqekSj+H36AJLDvjpbEz0KjcS/ltSil1ft5SiftAU04RMh
z0xytXnB4Nbsbl9Xo2MRD+FtxlDthKEyPMl8kgdWJJLK80UzKc/NueKNP+erX3pjr2A+toTNDh0q
H6Bl0GPm8WxD/J7swA3TaRZj8MgTf5MYiIKR5wM+OijhMWw/+oATZfCxO6ibdn5JtFBOh2kWP+bv
SByIz6kem7GxN/YE4QNUsr19I4XDAUsdvOpP/QUh/0bXkExuzCRID3OHe0WvCe29Juq2PLUrzuQp
WC6YejMXClvqIEf57TgP1iPI0yIicy8y9qNtx6AyL4+LWA2R/Tp53DjfSTutfTSfUtzExlnNCU0Z
1o9FFSvpvcLmwOy42/4zbeJ2WYYQxN0qSzTGMdhFqPqX+Xcrxda/gu82t9/TwvvVbVaCD638DppJ
zBLRV6eaA7dDCUlrv+D0jsfhZ/FIRLWU2eUvMS7PtOVsmCopxAkxVnUkT5rFY/E+tAc9rJ6OwsV6
+5GR+HIePvYmBBQdC8Oew2aRQxJzZ7IKj8YlKumkMQAz4ujMBHFGSumE0oDpHTdX90V/xDxSpsi4
zaS6RMqx3TwWX0IfmSM8uNI/Gv752DOPj4uj0xljb0Q7sHjOHpNsHPYgNE9Mxa4874AmlqNlHRbB
C6KcT7O34MyloHJM7xlaxORfloyagZU8Sn7tZYfrFuuyQNC0BLwJwQht66sW9Xq/ob1UzmRJysdm
bu1gxnBJPw9S5nak8wAnImRmkCnhNYc7SNonstTNt909hx8T82KeKgVeacZLIpjOgd430IGjTcky
3RenHu2Ene/rmOAp/TyAMaTYprmQZypAC/uZGw5qy75A06y7xdq8uXeDCYWOfnEA381fli+jEljT
mT2gJmVwOJVTZUuot0Y4nfqAD6+e81N+4lW7g04rwLi1G20jf50fJyRfBxW3WYzmb0bc6JReUkHs
zrO9MI7FHU3eetTVPoDyLRm9bAon/nfDgqaPplRD+8zdL4bxurA+CkrTfbYdp7x0+/dZ0yr3hE29
V/zNYWrxtjiVf82tQTCOBco5TiEEH39Y59o8oPl8R+rX45X5/18I5kQhdAtfAegBmRScPDmIlmHa
Qj6z+CS6W1IhMWB9amykAekQqJJ2R1+YgjYdI/RAYEIJ3nvREFpelRibW2SfEBciwJrcJtRbVGBQ
ozZ6FMpHqpMG58Vtg14yxASB/vK4pvdRbaj/63xHRElKgSYEnXCN0AvLLOS6tH8fyLyEkFmInEB5
31ByVM5qTzzh5UzBRZWyIYEPmWPm0qj5c9M+kShKPYDJ1mvC60QhldfwtCU1eDAX1aVGM00DBBRm
uogEEGC681GkcM1nPgIowyk5wZjV5UnkjQvB7HwOLk+ZTRYCsjrRJJ+bcPTgNldJQ0BFSDFCQT5l
X3uWR62j85YSYsUb+bkWdd6Yu37DPe/fAhEllDxJEml2hPeG3KGkLIqei6KXXKSdgC3eTAsQkq0b
0WI0x6IHEH2D/gNghTrLjJpdc/xQ/NIyk1+QnHU38xlW4O4+jnLq3BzqLq7h8JttvhwxIXE9ju/r
geJk2/zSBNB+9e6PYse920XiJiIkwQPq8tqgCRrSkJG1aFxJGaG9xe8zlSbkRanImZndEDIi881f
sL7UGG0A5Jtc0N4il9USGTTDe7p3n5GuZBr6+eTfla/LLXFxO59NO+E4ObS0rsEjJpPBHiKL2K51
HgK4JENEnEXwZITUk8GZvMcQAX24GoobBWMK07BQEdk/JiOcKRU3CtN87/6N3mk7UMe4/E7mTJ9d
GDLAZ3LVmcy0DMowKf0u9S7sC5tB6bgYTRfk6TZRxyQGg5heN9I4GjFtpJ0S5HEPaCOOErjv5j/k
zLr64wTlWmNCvzL0VcT1XJDG7dgsdWBCevPdIHFlJvbsJjo6gHyM2d0lbLQDCLBVBxBMKh4WNbqI
tYqmhZioD08De2742QmK4fEKipajH8iGwrz3R7e/Eole5RI3MJFTaW8Vm2qtV/8sytPGedHrAD2a
rvT1ofnv9RShQKccSis0dV+Rppoyb8YMV7FLQRLcErVKwLHuKGC6lP+2EgiGkRSR/5F2llgLI39a
TWVpRWJxn1qUomPoSIrUaJCZXP1WfWCngrCOwj0TLdRL4Y0yG6ORkmTavGyC79XP77StihTyWDOM
IYh1DyrZK0zRwISc0uQdKLtkv2dIi85Q9mdIxqw5vXBvYjmrYiZnMpE+R0Be/wEPaLH0SFi3CiU8
qTxjJ2PMCPXSLEOfuX01bvVPq+jTd7fezlE3hy+X9Q7BlT6Bo/bfxb1bWL8aPDyTTA/W5I3wOngA
ElyAdyMmQaN+BTLZvB52kVz+yo9LOMrQOQCjHdIQM3hIcbc1//EIUQkXBlgLz01YuzsmfWGdaaBM
XALEMmRGckjSFlBmeAtlDtXfuqYhGBrM4nbHObK4dGjRbKX2zYPKiEcc8Kg0iUj6ssk/qCXHc3na
F97Houyme7KmH9krtECdv5n5anjfkdP9dATwfmYPOS5MRzci8+K+EbwjXTeirLOBX4a/l+Zog2sw
e4yib4hHit9NEKBhWRKOqtk4QUtZrboJV+QTEhV+Kx4Nfra/Md1g+6J63X49haOimml6cl0bnPWD
TT509CK//+sRSZnecFlkXjk4RMn15nmEWjSfSdPMrRA2y4TPkHgwiBzn7hF0clCbTvEKGWHU1GsL
8w5g0SusH0G5vtYo+zwDKQFo2CuSmOn+K6dc14rQokEKvBa3+L1rwv5Hv7rlzrhH5e6GtuERI2gY
rTI9ehoRUA17vG7c3c998J/cI3z+OvXaywTbyVIIim9ri5GYYNNXkZxqMQaXJv++nFyXTaoumKOI
AuWK7Q2cA6OjvLfM4DKFZeaLyyN5phSr6zUivZijomeqSViSQjN23z8XavJs+TgXyGHt++w1Yy46
m//nTqbAPf7CDyiumHLfu28jed3S9zMpqCC3iClyzCfppfUe2VRpSMZY8XA/U33E0eIy4tdaF2II
E/5ve7gn2meKiJE18/Xz1iO1oi7jF1O6I40hhS+c1zkpTAaafvS1itPOYTYV6EZyN3sw/GmuutnD
vVPpj0D3JHcI27MS1rMvTZwXmo+IEa2hRvua25kel8GnsEG3lMPWMmeP9LO/KbEyOLdHoMmujqmr
Wd5pHrT4we1LMI1Kh2AEPZ6YYy071flqkqaKLguyA9qG6zPndHF46p/9neHrhOYaDElm5JTIdboi
MZ2iiv3A9b8m1wWaiNC440Nt3luu9VH+99xwX4Z3/IX4KowlIWIIPq5QTejwkTHEt9dUjlA7320i
EZi1/rz65AiUwLhN0CevY87YtLdfkbwj2dpPSSpGFXfhHfwl7KGu5lnjaG6/2Nb/FFAiYCzZZY0W
kLGgxXzLlDW1K3NL8dFK10R1PhcWBKWnLhSRd/IotY7Y0BT/OjAXak5NC+vlA1AwsOJMxjliD2JN
GcV38RmGeXG5+cga1qLi5kFI5ZNnMlo0+zz6kqpF7zPGugkTq0vb7ho3TG4h+AdmBOB+zGWfzZ8T
DDBqBOfB09JcCCqoDEK1PG0ngO46UBQ/8K9njvdLnLuvsxzeYwv9FjRxt80WZXTb9lqiHr7YTEJD
thvAXzNqGTiEsIvuqRy5ddAex8tlzUTn/TdQVurqOXb0Vf5PPsjLvLVVqAhqDAAcKEklbnFXPLzv
Rt0xA/hTBN+H0/60XMdMBURItOjjNxjCrMLWDqQXkEff23ctaoPfmEHeVKk/LTw1FMWvfhpjNfvP
k+YqHMOnj6OfJENc6zB6xFsqyXDsma7T05KruzFhLIeL4hk9/vTwQmQJTRuAOiAmYl5ahpreWUwM
/k7YXGG9YoM9gJAObJg1GUpHNVVD/iCjda4whbHbAtyeDl7PtYR91VUT3kKn3qGaXrXw4/J+GCHW
N6d/yiSPjNlNt5+S16aQ3qwatqghp+h5jVSluF6zIGnAJWdc+d/D0IYlig+my7yYPe0PIJS24k5b
bdH0x/7vk0dSM8+Tj+5X04G6aHrvQL7GvxcMGhBt47jV/ToL+taR6SLS29/9HfRq2hG1VSXdJXlm
EIA2N9rjGt+MyfWdcyopI1tC0ahNrXb2JhBQC1r248dIEcuRX+9qrUs/R1uoPXG5ftWpxgn46KPM
6zKHPy6rdKyxz8nBmpj6YoxYP0Md/4Zj9hTo3+Vnrl4X3X/yqyr9Pn+I9K6kCelBI0L8HVjgwpiJ
OG/pPx/Cx7PiO3SFGd7mL8Cf5Eq+Rud8Gdk3Zl4L3o5Roi3HBbozz0SynqD2bg7XSdnNX1DLeKeo
7iPOo6dX5xzYstBmuO9y0pFH7bbUyz2CPPt1RkSJ3X/0DqWRk/191SAnvhokZ9ES4rGqGdV5MDlD
biGLUl1o11QsTr745viFh0XCdl22UYuF2cAWUtGfWy5TVC3XGtv9d/kw0i55NR974Tz9Ftym81V8
mDWRqSxUy3liFZ5/kF1RfPKLV/7dtM3MHSF75ObEDF/CjqEpSy+6LaPLYJoUUPMQa+kNFc7yEclN
hHKX4Ns1p/3li9LTw2iNP8N0mMfeps26+VEIvHab+RUejUyQzFYbBrvDQnhIktCyUL1Jp/xP9l+/
vWfMQO0pRdRYicUVd1InYhlAOCJCLjAxTlBCkLlMIIy2ZuLrfTee6yhjHC0aR9qPgGM+vHoeXbbX
YxlUk8emJsnjPITjwgXzeWBszQyblWLRjULcu+VmACvLF+VEmgs083HuEuOHhsCYy5jQKK+WRaAB
wIEQwGFqzvdHJ7b9sc/T7NwvXvTOvoItu/VXLxf3Ye/04tIGzhK2S4BZD6qNUchYRch778Jtosao
qd3SwTO//eMGCGogng6VtoG/G7zKLzc0IKQEMpPdARUJ6mTM1UfIvs9nens5xELYhQX23j58BPlZ
nxaoYe3nUSAcPUeDxs7vwxfifOwiUHFtBPJLUbm6/SIpA2wGu3r9jrzLVJt9iff6+jjv/4HJ/WYB
6tDVuo2kE7YE9HQYsgNlnqXAfpqz4btx8uWOHNJ6aSK8pT4nej36pMz8mkMbJBcc71mM0m15DZUt
nrpZQXLXl65A+RXBei94awcLB0bU0AxacLWc8lO4u5nb5A/emFe6hZ9UB+mG60C4ybE9ZkrgHU7x
iQjyGsou84VxCigMjAClAuQAo0fYK0YAyhH5pCD+nEqM8dUYqwvQOQoHMSVqQwmOAfHjFSGggIBK
C/uXcYmMrQ+GRPf+/TzCcYyNMalnJX6JMnxFzRIY7fsr/wNBS624x//u1j7ltPueVgAcsZ6M0tv8
upYmI3/kPmLTb5hT0q+LJX09ytVYi2VnSUEEuyPI0BN3ra/jmSL0+O7e5lC9L/v088F7NfAbCpse
RhQ6inY74EedK8mNefSMQPxjCQpcE6Xy+rkbsC2wnLhahT0Pxbtw4d2AQLnj/+lgbVJEMJh/j2Qm
On2mZpIvFPEc3J6uHWBRfofGHPDtNYNMYwKLulMTedsuithgjMYf1RwE4Wg7ftuN7lkY1jC9cTlF
2RaxHyqI5WfFV6+l7fyJUpfwhCXNnoqFO2zmF1b3SxiIAJZYBfwceu0xOE3x8/hBI8lMxZCfptt7
/CDknndTzWchjJAmk3KGAwAkqIReLv4uCR+gXetbXrLm9v3CQ+vbjKdErAKixZ/H3IwJrsA6ifn1
Abks6OPRtvxTt/3vk4MRrQbswVJ2hfpU85Ut/zS9JMOv4o229VLa38Kx3xHAC60w5Q3xg0K8gfkS
ypUOYoEvxWcXKxNICqmAmIK2J7zAuSGfRDtAdsH0m3Zom3mDFvut0Gw1IHAew/KuTsGmoJ/5O4h3
zwKM/vzrQf/Hy0PqEgvoCPc/2WsgHOw9ghWc5j8/Yzrg4yT4B2XM9vZ/JJ3ZsqJKFoafyAhm9JZ5
EhXdTjeGuktBBRUQ0ac/X+4T3R2nuk7VViDJXOufVrbzcQMtIID2wt/73IM/8xPrkLcVeVNUpsNo
B8koe0XG5Bn+ZrPMpxdYDL4n+WK882yZa9UTKrsonxaZeawTDB4vlyyMiEyOGTFbLeETlxAZUPKJ
cibxMDWA8RG/6kaYZLYo/4TATqDaNxIhYGYeSFSUHyib1CRjYrCm8kVg6yI5BzOqGIoGG9DbshaA
jVLqYR94zJGqlBHDN1GXT59lYDxT1hc91Htkjwa8T/XkC9WCO7eQGBsTcsjoWMgQ+9STUpkMhw5G
tG5Rd/Zb8W8q+8MtJAKw54XdmLsfDeandZH9fzCh2QqN7dB5t95oGLwUn5uAcFwXwl7h8ar4uMdd
tFow+Ndw0EbXW1B9OTiL/RXM8SJPP7AIJfl9R8KyOlhExUeNzeYpczNpYc/rAUiqe73Cb7zcTnNH
kyIdTco9vjNeXSJBl18prYnT45NhR8RVmdawiO7DWAYirVFME0PakK2akQH9cSCv0JgV8dWc13pS
d0z6sW5nR4dQHGaE1pKfR5okOjPJY56yClvINpXHg8Gkuu5LbUYVAIqCttv4ugbQyg2dVHS/+xUf
3nqD3Ml7jj2WzgNzPcKyr8e6LfnUl7b4H7mlH3tdQ5Gwtudfgb8SqLgZivmOffxmyN+FBK7qgOaw
AzVDT4SRRdjZwRMtGthPkC8BNEbn8e6+UZ7j8jPvXakJvjts8S+qQsws7u5YAmEStALrV/nDkeAT
TgOWVALdHPQqO90NZP7NqmTACB6LuDxQ3jWx/KtS7GH24iAcoGOy8m1P73T1BqcLL8HNG1U+u5vi
sW8yyQMQnQAjdvHoTPiJj/lBQgwMNMLJjB28jI/TKvhMDSkG1Ch3Ad5uI2ll9mH0uX1cjTy5QsuO
mJq26m0VY+w+d83JVxIBk1wIiJmnwGjjyZsrYbUy3jZzdtCFqbG5AvJm6bGGb78FwNe6SW/Tz+lT
un8NG80TcLdDEySv+hU065joqp/nWIjKikgHmsGq+RQM+//m1C1W64qU5z8tcFqiWD0yGhtu3jsr
Ysa5Gl9jKDHTArcUFn6SdWbtTpzxbOKUuX1Cv/hTz0fegOd/cfB9UFCUsaijKPMu7/DZxqNN/gOJ
Kz8sCVfphoHC91PFT5D9zpN8WKkB1QwlIKIDMYgKzxkhHLpnmA7yQGjS5859oHphgpQWS1Qcha+i
9WE+C8ZvukeRCqjqh2vpSnC49vdGgJ81OqJHfy8fC0iCiQlD3R0wCQ89I0TuCMx8D3JmATzd1zkc
fvwSh7+lc/a+Zsr0MfQ+NG+IdLMLNS9kDlOxKBsnjCZgpEP5w6wEogrepObGbYy8btgJTQXeKhzK
JKkObXV6oqMuYwbjDmLzFxrvyPSqMdQrIi32usdGJ2mAMYbkT6NY4pDC2UlJ8kZI/GM6ZpWddi6h
t3rYHAbOlVQgNLPcQJQZZ4vpZGOaSrRakk+X1UTy7zC9jYeF16FIRXPwD1SD359C5jkUqO9V8QhY
s6COIW0OZ71J+qgjmbCHfn113nNqhpK3LNLdR9CYLhpNav2q8Qxe6+A9gUILwQ0+u/jLV3Jg44de
i1QAqR5l6BnnD8mOU/ZAJgRzehj3mKEW+b7/rFB3A3+B0wMWPnG5lC61PhX8vTlKJ3YBOblHJt9w
/NreEYpxaPXOaMI+R9xDw98iUXMYfZh3juoL2zwyF9QxruxQlVU4WYAUBuLcmKOQFGlxnOAn3Dvq
GjEcK2vG/WGWx2UYiu6UC1Rxn/2tWIKcGEYvHNNRhdKIL2jhkYe0h5FxC8nNN5yUdLO9I8YsL9ln
tUh9EeRFbQFVF91dKethHhl155icYFr0RtSA0qZE7n+XQzl3pI91X3aD6EP7qXlMZ9ltd7M6fKXG
8uEdsOMhXeK2ZwbdXM50eVq0P/VwdD5bgDzVOeYiwHla3M/fkd8xBhjPxjmudbdaSJiA+Y4iWuzW
UDzXjmJIzv35T6p/pX5/voGMhHgNns3FMiumpDWkDdMIHkq0naXif5bsxlih5cKpCqD5r0cya9XZ
RW0zOF3pDrd2wQgLfDkasmH1SWynhUUZgWWTEZxrdj7nKseDVEY11RvZVSjssr7ze1gZ6uOOEHXf
4PBqg5ccgs93nSVVzJlNxcGxH8mkIqct72e97HZA0Viwg0Jb5OcYD6upOB3Tz3jRbkH5iJVr+PjE
LTYtpLD7ESgqGwUymr/DmDXEAx/q3mMYCBBQ8bXKZ9+gReQyb6+oRyXZcPZ6bRPyLOWX3RIjg0EB
HdrQHpoO5j3Ocw0zgkTD6ZTX8Nl4mKGagQtE1+bumZiI3b5Wk2s+ft/jhgF8TYDviX5TXe8Q2rIu
dta1sO97utWcFqjyWeigSV9ittghc4acuiyh14kfBbamtBkuMPM5uzPOb6+ilqFkH/mDs1tDu+dN
UFA2UWWgOnlAKdDY01Dbfe2MBp72xtzvNks6FXzFvCIEkW13dzre8wpYFpQZtBnuxD45j1nuzs4e
/Z/3JMYRmONNkc9gCfz1Fr2lGCvzW0yeMbhxpLBvCsyHcGHndRi6JHtH6P1CBuQyf0BG5yL+hHAy
i4SHEd5J9AcK+/iH84B3D30pIixAd9AQjQMdtpVacUhj2k9yes9fdhtCCxAlPG2TFjmD0PO/BNYr
7msPdzsuM7CAU87t5g/MmVMm7gtonHcLCzD4pbJ9XuyWAzORQ3F+SzajDjjEZojp3SvPcMJ8pSrt
j++TAWD9+6Ry/tIBnkWCMxzTiIlgPtPTsIwg4b4RoXXxbo+onKHRdB9JrqDd3h7oEAKIDYKy6MxW
CKNRDZkero3eaxG/kH+GoHF4yo1QNv60aFC+vLy4G/HwTN/uK7fBFg23m7+GRMNcMduR0XKgL0qY
3lIQi+zuEgZF5PMiGqQjV1swXxw1wkYYdAWzi1Rr2dsPl6ALnfRZ0qQYW9HipWQmqCM0h0HJWDwx
YZJviEzJCVFgMfD2Yitwsvq4YNQQOhrd7unwKXAjneCs7TelBM4eMTFx82eYB+ryPpW8moKd3CD/
KL2haeWMB7JqfNKpkET13oQ8FwRaWA2c55QKge8iFMCMCycRC0IWEhvtP4NKmfps7XcxCg5+CreN
1cR1Q00r4QepWFE7+3bGIb1+O1RoIIj7ApnbwM0IVZvjlyK0jAZl/ViSOWZrieySr4kYeuDCjeZs
yTtUtx1/kX3dvsN2Mo8zRAzrcZMetoKZAZ0eX7CCwZ3oogePvj7yyOaf+NnN2SGDmMSAS3SeKFUI
Tx1LuzG5UfOdJ6eG8w8VGvswAL7viNgWQUw+IbrhwJwu69LaPjvlypzSKYDWPZYU1kMShmr/yQVa
iE084ygdhbSQKbdUTeJBkpoJmxsZx+r0RcTKuHXufmclmxtfo/TOdoUOOWuo9HRLfdivNfGrG8N6
QxK6cAcRiRyYZ702GiZyVh2Amnt0ywsS7lD4ofcrGZcsYtNICENwPXmueciN8yYlJDwyeQsO37qk
V3SYjtYEnQtXn9yspHUJvkFY86KOvdlV6b5f1vvlImh+tzhD/VH2va2bewJySI+lXJbPER+CiRDv
REWSOHIJjooGDgXavfGuYceTggXXv27O8DcaCFYIYT0o0CZXwpZc5DQNYvLhWGptFW1KJX4xQMzN
yy2qlC7VPPn0cnQ/z67TW2PtdpPB+0dGzbaG3MAfYJv+UJhLCOpn1qU3Yiwn+X7kHg3tj5Zpf7/W
8JDsxkXrqkMQVKfKVN6hrEVpbYClyMBuZ+/KWLDKVrKHw9HnwjvB1CGrR8VHc26/0zqk65/p89dp
h2b9nHbel5zJD1Gf2+IElEjFwWBZRz0Sme7mv0ib2cVneFn9dyTm51EKiH2Jg9QKSzubCK/ULD3F
AYvZeoxhptrxmw0UguBht7M2fc/lH5aBNX/8q9FwF6iNo0tWLO5Tbd0o1m6E5oI8nHYveVyYfw2h
HtlEPjwBXjgbOrgEBfq6AGbBJ7kDmNdpz3DxOh1FFBvhMAZKdCsXNRLEb1T95NEgFJgUgjxGS/Sn
dwK6HUvem/S4UTSKdPvujKJiKiHKO0/NaHccrm8M8N5NXp6Oog+2fKp41+nu5ukfi/6qUJzRzMCY
vGc9tQCyJM6dPo2Qwg7nsLFUzVdIKrB515hok/cRaNtEQqL66kzB5np2atR7OjEXyuYRf+Azkf6T
B0D7T9gSXDRwGXMxcA2pKbUogQl9NNqm6klb70n/MNAApUC/Pvo1zTrdQCWFgvJLBZiCToPQY1Py
LtYPaYQiMpCv00UsePJoX5vLQSVl6hZjKGH7YN15dfxYSVMllCY6u8mX7QW9xx5a2eN/zpt8JTN6
Aes1U0766W1v+rdUcPCb8/SGwGapzojFY3L51V5BEXmvRfmr4YjSI2WN1oR7WmVvxTFPPDiNiCio
cTawD2k3VrVntrTBzifubn73ZXSW8rjbMi75keq2EVAM7RFEpoo3tCJ0e6C9EP0gsPO7hxw7bML3
vBu/JkiwvfumzpqE7TDHWKsrLio4Tu4PGiJ6U6cTCU3cZwTNyIHY2clTS0xfQnxHiSnil4JhfPWE
JHIwHWwuCEBXDUHqjb2rfeUR6Jp1p9gmqqnic1+dzbi1790fnPSlhLwLMeC0yi4ZcvrdWkbGh3mo
di50W7egJfNOieQ2Qb9g9PPRTCwDeQZ9Lk1YDTW1MnvbTH07Zcj6Pk/16Dy9pCZvnjSmla8BRs7j
MiwVa0ABorlQYR/VTvjHGd3hx37R8e/b0wPhzzB8vezadJTjZQ+mCgTgQlzC8K+fJNN9PFq6y7JD
PvAGF/jOpPl7I4XSk3ESSmub2+JF0pJV1dydx85V5lyj4ehbnRGPbya0U+0eUYqoVVq7HFo4C2uB
NZxHPl+2o21nIiO+L6Tepc+/5RdPM+AXsPPI+9bt6U0WJtTpmdVjYl3s410dFgux0O46lm1Xj9Tn
8hl+MaHAmwtC0Kwt7gmy4pQhg2H7ESMxywTdQ4uedkKqNDJG2YdAMo5l7j4506PWrYmbJCkTzQex
mbfGkz9/D3k0g6SGa2HatbS+7Qcz9pQHQYdn5v9U+4dhnadq1DTBVUhvdx+PBStAZh4MsEqTu1xP
d0LfZDr8CV7/avly/n6PX7enFpJhiQgD3uuYDzmtZVy4QOeu9I5FNufTaY5nrt++SL4ES4eDfvo2
EzRG/PfKg7b0A+Ae84HF0Aak6LzlwudVInxi5LSOciRkuag+d/O8kE/FNA/K6UdDnvUJ3xO2tDUq
VREY9074+hPdH43PnOknhv2FT4NIQdlnh4Z7EAOjBqQLiB5MlHko9/g8kaZSzeVY1LuMl78SK2vY
b1pw/EWEyA3i2925XFcmoBRMF9t9xpOEYcZuI8xZqOKD74FIMCqESCSsFeTCyTHaQqTnI+81g64J
2kmt2F+UfGggxaeA1PDHnNtcXqnBPYKr2JMy8ivE6Z8fQlOuzhcHTIeuwTN3NvEbtIqumRY/lNH1
ocD2guq/Bcp09BRxKDrEFez3y0GUow6owok9AePcRfcMVFc0uyBQVCjYGbiPvHijMQ4JGmR+ryKn
ZHZDt1cHppuNGZbbOirILkZy9Bh2MUbhdcYadtyo5Bf/48SfZmfGJm7uzHHDbVKTMzic7CasPAYf
TZ8s30vag2ragx92+2rn9kpoOD2OsyDrD3wNidT7fIL6FXXDmACaANeafKDgwMxLKuoBeRqDiR4H
jQyTFo9DQjJWNDwWozA3Yw1bv7+bD0CQ8HgR9ClEiSuxuYmZdnTYzLXUcIuXP7vNCNhkIEaKaUWs
liE7td9eF/JBQ6eL6YC5bjKzW8MzZi9MKUKdKActQ/wO3wUt/2cJCmGArtNu0mCPayLhnxRZmBR+
RjwGiTzJAttU63IY1ssn1jFh22oJoKyw4jA6aCVM9BjMWSn/gOU8KIE9MNpXxbKG9XqNHssBBMI4
QOWciQt+xF8t/tbZBdGFagEuDhga+SIFFT35Ub56rfcGrceW9XjZsGyjeUP9s5vQS8JDfyKZIFEN
fQBziOkZ7nFuZBKKAoJ757u9AoGlibI2fK4Qqr8Z5lwha8MV6Xbf6OdCKMlnvAPls0vvQtpVsxok
GDOHBNBZhmmNKrtZGSly/OndjE7V7KnYr3mdacllhJz89Lukl1KW4xJAryMDm19creD2wzzD/N9l
3AD4WKjwbSjQ3H9BXH4n8fgwdG4H0APcmXebMhr51bJcMjMKlhad9ayykURZczraV6BOIWcBXZak
bHuP8XXS+qqYBAU2W0d8Cwa3tjbtDyI6X5gW0DOAfxJ2hF70RINNDsuXDThicBL5FHdyntnEdfdm
ZA/Kmuv23ni0cbkLQhYNwSg5EuIHJRJQnvwrb1pGOUOQVvYLQzXWfNf42PdvIDpXDYYDjIHOFc9d
BAEU4G7ECLrzX/tmCXFJdxDefs8AVsfn8rp8ugi3iUTOOC1B4V7hSApkGF/QAtxtwfOF+hMV9aT/
X54hzCkUrNYyFkkG2FAQAtckAyGvsz5o7zt07IOwtrsZoiPWGoYHLjHgNXMlPCCv6GZfZurPX6Cm
hYmNTAJjL/R6UFb7PiGEhMQs0IovBajdEgkvrw2/4Qgcge0mxgdaKMfNsER7AhsmqCI4YL8L8cVQ
q3EQNJ3FOXN8BF8YunqhAaGx3881RjS5Kqnp2A6AIu7QUY/kvkRPgTpJZKzdg2EKSqFOB8QnO932
9Lbp0rjSS3SnONJnX7uGdiVv2n+vdMImPycQq/vehNOxOXKj55MOjvVO7+8LEctobpAiK9yoaHkI
mUSrKmS0gbKzkTyB6fUonEQykxIBVX8fFtAmbQIfP5oKhrMH8zRSfh9rRsaEYH6G/xgdVBHjhhhm
VvDovpMnNvUgetAGT8/+Kv1YhstVEC0S9jBbk4H9mYLvZ9lhzbht0vQROpGnydwlBGpkAgmBOHkh
YhsRQ2FLfwHgAF4BHAecIBg/JTrzQaiBWJeTS6jN4h5S7RORKbj+7DAUIKBkSM4kTxoXoaO9NJ2l
+NvsKtiwhOvow/pFCshx0nudp4tR4UOf4AaGJvp3chd4kZj8zhu7m8FlenVy3R8QkQBsY1PkdUTL
Dg+Dg5cTbeJt4/h3jmVmCn93BXiviQG6oCQo5i9g/19EA9Zy/EE06EpRua+TR0i2B9sa+RAG6S9b
4iMYVQU54XXJZ4mcE4xo+5fSA5wGh00iAhnQNtoGNFLuYSJL1oIoGO7bCO5TseNf0GfG2AqtFQ+P
9nVSpviXsaYqfo3vl7AeLpWpUwfGvfOKcBZc/ZFLaXU0r5Y6Vsc6mvYTuEB3iZjDy8kxb3DzbRVf
mn1/Gd3AwG7UYWjVeMeIK4xVervvvFj9OY+FiEQgQYYrUnuWua+TqZWJZFSHUK4D4UgXX7WWFRYv
6fToEHGStCN26cmhmC3AVBfGpmeyItd4w2YE8MJrKPrGQ2GJYZbgmoczNjMR8nLOMPcg88+90jY5
1fpgajAURiDQAGsMGWcSGXj5JRT5HaO5SN3MUfR3dg8oORtsJXzHCCWPD/L3M9nWqXv5B37WMF+e
0eOHA2AZYFyrZgUnUyZiEAM1dW/pddov02jk/BiTt2eOsSEr63xP1eWXqo0ZoGOxoAUeipBnIJ8f
EBhuVXzb2ZcV3MEdATOuviuZkOhpPw5SBWyTGU4AdNYQYjB8tjorbElCeoFcjEluSNrS4kQliF4a
3dkOnbzpUOhxm74e3bRO0Ihr4KoD5qyOefJwUAt694BAThQM2zxUGRT1Bc+YQeaD4WzVgbejWbp5
sEdVkneY+zrnsAWCh6JsUh7Kcm4EUfBGC3OGme6P36MwiPOftCKUQ8YufeClEBsu+yjrSIx3+BBb
R1ru6oynVGM8AxgR3Rv+T/Y8c0vArBUVzjxNrsReQNZRJCGOXN/DERwZrgTBulXsRSHI1OL8Q674
lJpggCgeJfnFJ42vXxnYSTCT93btPRL0J88lAUSgpOiguKcAfJAVIxxqfODh5tWVdZ89CdUn2xzl
lnuH1Dx7DX3hXlHFpTIQg783wFwGBfKWQlg1jWNcmurSVGqOFznthr+XgX9Zy0iBbKJe+znUYr1p
a3wnI2NCbm2uuhrhUAEW34eI4spf4RtVF37t3v22sy80gqBjsOCqgYgOu+Jx7HmbjQzC4rMa4Zgg
drd8IpWMWiDmHPr9ufiwexa8/+c9Y73oz4QiZ/28IuRQk3pS9OMcAPLq6NJcA7K7ucj48QNcJVcf
Cuw7eP9U8073ie/5gyyFNohi+gf9uUi36cLLVHLRG49RBDdi+MplwdnFdr4nJIpTvkjL9AXZRPoN
2m8BNcMOIfDFTQqxFuuzj4e0ltYUKcaPzJVDXM6A2ZiNjvIie07vSGyU+Hb1b8aqzaPbrPU1hl+S
PUweshoa2a3WrMEAKYOCIPkVmJV3Vkur3Xz4Xmgft/K8X7egzh3bNe7ZRH/MdBBdJLO9FV+QpZsc
Ze+7oy+IyNjgDXV12IGEwyKUI5IDkkfESZ5eIHLS5ndD293hFNmXi8GpSmnrCOhzbtsajycpe9nQ
K45Sgjryvri5yirfYnIBpZT35S+CZx4qB3MFNDRkRiE1B5MZ4LnwtUmrd3xfIRuD/+MrqJpTrAYB
U36hFH763fIMPTlRAuDm9++5EkVXnTYdfIrTKj5ZBzKNOoBj7tT759ejwcyzVgpoK7tlu1SQQatE
4zKDtVuewcHgaGqMOWSJZbf9ExLvY4nRDgJJGczk6IF3CYPGaypgYsC+7+mBu5TWf4mrQWFT+F/Y
ytYMyFpsurTwhkgJPRJtxxe3mZQeqFttqeiWsAdEvduAh7KlOZs9okQUca5AjVDNYQCq7R+w0g6J
19nWAsPLA8WT3b+K2AKQuaSSGJIB1mlGbTpUk5wSkjins5PH3EGeCuj4h+qrnOhv6xWATW2uH3Y3
MxRu0ot7xd5MHcABMqIeUfwqUXBKX5L37LaWTPsVDYLaW0Izbl7WZaylBvMyjLEyGwTyXCPmdojy
9hXJc3J9Nzm8O88D2olQbaLEGHbEMRuednzeIDbGmg+f5ggOIw+NMWWED8FyX9YUeDs2z/4oT5qI
1fX9zdESOTD4XD/MfHniHOQ4ErskZupA25ICsPgdOL/sLbQCglphjktNnxWRjIaiZsBRdgubkvms
/B3B7dfe7h/SRKuJdec7VyeCHtd/P/4rMhiAheRyLMq3dU9lSjPkXGtriWjlZE7OKTsCo4EwFROv
AOJ6I894OJOQgqZDvyfkxJXXRQojxkRIBRUe0CjCzsEc8k1eoyPn/50uC17u96lGbDAj3Yqsijx5
klKRL4q9RP7Y95fByEzeKdMB0yqk6HkSTvU38c6S2y3EeMfrDEvmB3GncwePrH3a0xmSEUJPRS4F
s4+21bzCX/JAyEU8FkFFudcemH9EvCoM81zH7wyO8MY7xw/Byn+2R2SHdRMhZUs+d9dACWYCyHly
MiLSDWPo6o46hcgcYoi6Sb3hfZwhfgr4DQVPDNgvpxFiGsO7TfvQUAWbTC4FNQWXCh4thKGvPXDb
uk5obAYTeLozUYTI5VJMwcmONdc6wzEVZCT+7NeDAaREIcERNRo8mkK82DWVvXyxRhD8gNdntNCN
o5HYgCJVGSCUtmGRlTCt4DtmwIWwaVKyMlbjOtOo3m7hblbBeJdUKqo4WmeP5LznUd6XIo9DhzRE
LA2kAbSWXsdqTL+9IsWOe0jgD4Fq2j+WV6Sh5QJBIQXqJuZ4ITIFG8yKFKXLLRQ51NgdPlYsxnR8
PXIPeWyEh9wIgqhDkXHRBw3z3ehyhLzMqRdI3VgRCuuaOo5o1eeehBuf5YVSIs6xR7ebJ/NniDMJ
wXMoPj6+lvZT5sDOzPkDSemR8yojMoVNGU2sluKdKOPH21K4qHzMG7T74Q1JzIRfPjHc6yE9RadC
fRa8bYTksq3gnfBAXoYgeog4kFTj26da5uYQaxMinxC8qcqfxmxPAal7au6g9jNONH50Ajl/hKcq
nQbzWzIclzCOP2SRccK+EQYgFXZeUYw1C8GiTh6Q9ERgLZ2orjmA6deoHEk0OoI2/Kn8CdSNzMmA
c2fST4aumdzdO0tBAMW0qNxl8XMIzsP8xRAK0Ufh3sPkBJjVscuTkEAioPTvGvcLZSkCFvdPtF28
huWSV59sU4JjEojs7Jrx4VUiw40wBoG3lZetJEbodfrYy9OP4kUi+9JgyFeP64yaj+tcMk63xiVj
sGDJ+YHAODtfnHAkMokYDUFKAjhZ0hTaYZqLuY04BLjCu8uIMFFR584Envg+hkCzEwPOcpASIUJi
k+6V2ZcA2B39AlQUIYDiyv6xfwdIVzxCNDIsgZagWFVnNy1/RBRLRoaxND7cM0zMiJAcUGdqwwWR
JeJbaBZL9jKFcQ46pJEK9S26FQTH9GGCUY0LzxGTOmVMssjaKK5E6xk+WMeIaGijRCu6KOxVCcaj
nTREl0PCMi4h7QiSaYNIeP0oJJc6bGWEFsT0tL0Ifsr/dKrMqGI/FkJl0Zg0/udnBIz5wmY/oCNa
L3lJSbUE1CRTG2tng8LysBBTQ3p6DeJJrPXJll00UNaSs9kZFzGWHTjfEWS0r2OnFj96R2qjR8qz
GFd5/Tl8TiUC0EMZLPhk97BdvrjtIpFKnAL1AuuLbWwhEFyT7I+nK/pYPEXhROQaij5GyKGkSIxd
I0zttDx9eB1EfDFwCaPeQAPYptiJ/owp6875FdkWlf37Qpnwfwsk8oSEV6pwtwfTIpMerz33BK2o
dRufOUcGkweFoMhtPAiOb0tTSUSES2/TMrdwgVQxVSfbL5MQv+E3kLPjCtx5UTIKs/EZAKkeDuSC
PJKhPxY5nixGdtiVxGAKMQWFMW62NPXlaIVQ3V3c7ZC8+YmIZhw5iCoMuuwi4A1ktfF+xaSCWRP2
EMec94Q6gEN6HzCW+6pzHpuRVzkZ49zntA49ViVeMTjWQUoc/McjfgstmnVkkFrnZqSC3yFvEqhw
3We2CBmLfYDAz2OsNwgYexHhoaAyGgU895m4FbG6UNmCqdlTGjZw2wTrO9n6X2fNW7VX7HXt9BVP
gbQ/csf+IXrGmMTCyB2mOXsc6eubb2QQiD5oDiAQbWn4AtYehu+pgIvhN2zZHzILh0ORN6n0aTLg
TBlyzNQbMlPdZ6z53Vphw+AoG1eHJwQbIT1UtBMlLEKE6519JdLntSf8gIEkO/LJzqwyYQItXPFG
4cKHNhtClBC47jYsBXZ8leDqG2+iLtI7kI99gxdwNQM+0A88ArRmoRnpmwsUyehKKdnjg7xTUJ6T
a2iOVw3DLMlm5IueIxP0trP1jNyX7OXT0FiQtwgBBna3YCjFBkkVYKp3HyMqwDCgewVqEhpbQteR
ZlwWCDRIgJHx0ucTmUeJMQdXbi4m8eYTpGXrD/Wiaf9jYBA7NQng7oDX+cLwWazALlM2uMzz+IwC
zcB3ya4diDlhzBXrwkp8qkr/D4qNKhbIvV+NUvFh/HiM94SWcpyKDpHuWvkldHb2FvrPUaa8gV0e
qxdwd2c/Gy7xkj5/4XjsZl6GAKpB549gnrX4NakBzfH2usLL/gkwvAPFU4zHqRLjJYICrTGtX4Jh
sHmv2xw26rFvnGb8DZrZjhl3vdumH14LaOQR6YyhctTH0C5VDOmCu8OIBzNx9/nZiKq4uiKBMHFF
U8unvDDYmSIlYI6+NiGRrxy3Qcv+wCMZsrY6ZjHSBgBXBMoctyEdtzA93Ndv70Vixy1eKRA+aGfz
/XN92Y9mLXlNu18oOFbBMCQVa0nJDyhP90SqCJ2FMWmgtIsFmOUgxG0YqjM8+kvyZsgDElFPi3JB
4hJUFhKHwYy87sLVaWcY9WSEuk9eRlb+I3OLmUxYiGmjIz4fTS9jdsYiwojdg3x2McgCB49Q/Dsv
6B7Te46FyGb7ZY/knFPYMh4SlM7O0Xekid7tyRa8jy2YWA7exbvN9MEYizpoKAUdth1RgwlY4vBm
5BT8oYVgrsUpcM7WZy9GqE/eGM1uCOFLQ1GJWA8xN8CGblzxhtkL0l0pJKjcOQ3g1B9BVrovf7KO
gdXZFPDGirmFHHyTf8wdWzDBVgZDExHNWLSt4xvJAAoUvivdmWUNZlO6N37SLqiZ7IjkHSTM4N9C
VKkCBOZ2ZOTQiw3+60yyo6utv9BDsMIECpK5YYUmiwGGhEdbQGUVbMDiFMcXTr1Eq8DYI/LvxVgA
BnERCMeTF8OSF0Ki06NtESDvv6kbIUnkdzQuFdKIguXQO1Q6g3nH+/W0JhNkRAh7BFkv+FSqAX+X
9ARZMEym4wxm5dqvD1jSWIzsEBNFKy53as5Qk7jkLUBms/9w5WHD32XohhhaPdYiGEpOaQR7yFRr
SgexAy/Pzi/2qHOqnETRvKZgoaIARWexi2zB3IMbA1HB7ECiI5f/OGQXjxgNzdrsX1OwaEA8xhtC
Y6IveoU0yt4ZQOlm7YeQ9aTiuD+nmx0NxdzBlOmDPUXl2U4SNqERq+rfMdkTWEor+7F+ZPt7Emk6
tZ+7N58z9uai2bPnc/pg+xZ8XQqo40pot0hZe5IXwo+tLZHVJNIPC4IfWyDZlqHM3BVSGCseBRsS
uR8aQxPVqESMRXQGClcrIgqKrG922eRH1LlsGTyi16JfjmYbzEt2Ih6PshgspfBrR6fZBX3u0417
AGECI+X5HTyushlL+RLBiGbUQWPDN5qstwbJde4Rd4YyjjyLFAHB37CNDVI99lxzjNiUEZE7S10q
jpZEbygPWC37R0hbeGErmAj7sleObEl73a/ZWC6ny+kFb/KL0lsJv5lQAHOuGmz9pFMxaqyZftkN
WWa2Nn/jlRgTiVNZ0q9AMvWsortbkfXiauxDmEaO8qyP3rTJY7EwBzNzVkyNtW7v1gpQ0uv3kfVp
HojTR03bmJ25+Llx06OCHlukw/BGMSC0oa0VQg0a2gL8vEbiyDgcUULyuqCRiZCZjDnDEW4Y62eC
7kETUYYw7iRNIkhPtfUzvKTdiWeCXTeBJG0Yu0fnFUInbb5ul+ZQxSJjK0Xl5Qz54+yEi92EdeCh
IAjb0w0ia7ZD84RqwkDQlpz9J5Z/mjl2Ul5ybDaiTOBkjGlQFi3Zeg+s/wgtRlv0dzwMRAcJw42Q
CRHxtfqsy2SDHoBcO2AazvunU0B0OK1gkZmE8519jsxZjfSbz9HQuaiahD0xFS42IZ65LrgYlODk
Z4bKpicA9Y56wxod6MV/2mDkVkwyfnIGESqMbG29C1ApAJuLPYoED8ImdtvzfjcrU7TEbKKpPIHN
66c7ttPTXdjnB1CKxHVlVfhcdkmZoiD3QEdojDXgfCWiEWMY65K+04g+J+IBppQJ7MvDUxGwUyUS
8QuMYeDFGoty9pOaMaZb/o6g3Ps4x1WINJCie0ie6CCV8BKj+2odvLzVE5ePyBb//PRMIu9cjqdk
sEUMCPoO7karN7nweoKMeTSNSKuQnzyP0twE+MuFEFTZKKqYT3D/kakZzDX1T8qeEtc8MPBhzjM/
P43Yk3HUIk3BsuXlNB/Mb5awln5cfHFDX57Xx2K5oyuMwJUYbTGiL8FXx/VvRtRPO6R09/hNTbPK
/QodHuDkfQ/yUjFGYA9ycGSq83AGrsSMi/kn0393KK8gPyVL5jVPR7/m74isByt+Yy+8YJC3CuqC
BQ6JnP2eEbEnbYab4ayhvatlpwJaEl3phbnwvAIQO5BnJCSsz+lW5CGSqDC+KlaRvDbQxmTnTtvY
2JiYUmm4D4OzmIZTk7CVwVzNLujKivix0UCdSA3b9hPxlc6TnUt7bobyhm+D39fIdLSPG/XiVz+n
51wizMfIvuwfh28X7DJyxAb4MUyQ0OCy7SjCfx7batYQOvJCZldukHVqiAXC9k81yknN2fKY1k1I
09qQgyH6XoDmu+zfT4pf5LaEhK2JNaZyzkab5wqxIn4pet1AiWqmI7PCfq7jOnhtRnf3wvVQkdJR
91H3cD9dIGkkrWIut96dy1Wf/+1kj7NvlEkXOrwbmxyGyFThLIWPploiOhUZCeGHFMOyWxLfdIX7
tnt0ciRm9fb9X/F2+0HMvyHFhlCbBlU33TEAlu6cdfLavgArhI6SOQrvJNwXKjAkYFBS0PRzqp7O
8V/PipitJsTxi4BcVBWiZ/iPo/NsUhXbwvAvokqChK8kQcyh1f5itdpNEgERAX/9efapmTsz91QH
lR3WetcbLG7G3sdIhIk1qc8cAeSTPr2Z7gqmi8n/t9YZDC6JcaEihEUqOJdOQsXIy44i8x0rDyq4
jpylJ3uaI78Pyj0mEkzEuL3/2K9gFcybvMTDZmIvqi7Gw8eMQqOYURBSyDeiz5wyWaTuXu1a95T8
vKFKWd9crT/9dFN/oZDcMQQ/04LjN+s0M/zU5jFiYhypoPxQzQRw/ce+QWrzawoDjqUpww8Hf/W1
E57rqX3VThvQmm2KKK+FWkKtM6suI1Ksc08BJV9kTBw+nCc0Jz/6YCt/QJWMRTg/wDr+cAYBaz2o
eG+8j+c1w8yFTscziIKQmpF5Nte0g0M9kqSlBo0nxVMvQStNp0XhT8HbQrtRHx4XrzumAGYgDniG
KZuf/HyYhGoYZmkZ+0zY++ewLfPoTlIvO2fA4KLyh9x7Y9OdbDPUWMa0RrT1wtBv+ALBhDBzlxwd
siHmTJBe0DytFPpPZVnOavwbCdmtr4wLOfi5Rz7oARiClTSK8Nvi2xnV+rSnGf4b8fa5wNRJcey5
UyFio2d6x6Bgb8CiJzZZPpGgXyZ154KkorRACGTfE6HdB43UXzPwQBw0wQGsQMcXAFG+ADIRfN6Y
WgCUixhLa6cz/H4QFHaec/L50D/gbqPldaB/eQl8LGw6YGrd3aoKRvSZuCYSec4UIjAi4o3wtJv9
x04rpohh/YMgJbnhwGhLnCkMp2LqXujXwFY3wTcC741RqTl8eH3lDnusHj8Qk5ivkpnMEREkJ0Cb
0Sj8/+r1CciqOixGhHQDSvyh0THh1SIhxjQL7pEwKLX4BWmIEutJ9RnTkkoeriTJEbBYQ1zQzFWs
t0xXYdHzhh6rEtdjbLg+kcJFUPM/PnjOWly+WhfWpKj+MUSePEhUmeOrHKSTJiV2liKGA4iQhggx
0pSPVUDGAv7VfrjoUJ/eZ9109F0GdQCzluOKUQRtt+7WtLzHbMeGMJi8Tx8YgciPJZsct14Qciwc
GEjTR4Jc3cPx1pghS3n6TPzhKXCxzsGbC68cwGvxLrlWKyMYB6S5L+4QToVZRQ8IeBhtR0uKC2qM
xRNP55Q1jsghdegqp3CQ32BvBP0x2pfXGVkkIZ8vUhdKjc7tf7hdARkYUXs41Mff/WHQFs//RN/3
tDnqyxEZqiWUXoD9SKXIjQgcmkBT+2TbUR0Ot+zwFEm7TJSXj62ObIQyHrd4bQIW8VWYosgJM/wo
OIDUr/7PAEcH4Pq6A7hUu9HxAS90VzNWxONtZU74LIH1+mrZJshd+h0P4qM4zVoNXoQXQ67dl4rP
tsp/9ZWxuSNVJCv4fShoKSY4dEE0Ei77AENn3JjtxydUR5NzjN5hBDvOpCHlwifBZK0gLy82WeGT
gHmnf/7C+HEt05+NCfp8koXp1+z/Oekgo9OwGj09fWct3pjxuPxdUoXNyg0DFtgiX83UQCEGCwfk
jakd+FwPwdTdi0T4ZspMRoq0++Rxtba9crP0IP97XE3mFYe+wzwm+cVgSCORgnRNGlyeFUQ/pmkw
Db+HMSYC1BFgqE+uhbfPhEFc78ZW3d5fGJX876vUY7a/7+GngLYnWaTHdoMtVCitzDJQ2NBLJcK5
bIn2a6VyIm9qv15mzODPWLmqFdRb24DeDLY70QUBqCboD7ScWLUngBITnhVxSmTJDYwHMNzTApib
D2btZYixj9YuY/kIN7EbKI0ZNuHsD0rvdL1t1jMTqSWjCYSkxC5UG9w6EatAF0zsNkNZC62DgGbM
7Ia/Ogmf0H1ejnDEtKb5ED5Pbem98RTQKYFeqIVGW8V0CbEzmX6RWkP+U7zo1Kn+c6+D1/a8wqft
oC6Gk7I7SPRm2u65UT2YbpDNKbqhWjjmSQtpD4stlk/p8oEdbb/ocOxRbP6ZUWvikrfD2UwdEV+1
HYBdwLpMFFwujGwAGEop6Pqi47y+pyowFBm4Ie528HKtCLmXBUjx/YkKGB/w8SHzdvg/NGjPRwGj
Ts3nF6VIPFHn4BgEk+oknAz7L/OaLfQlJSjEhZm+43Rkh/eX14X2p+scNI8prPUOSFp4Nv4kltve
LKjf2rKx7GTgXv4jbHBhtnQFw7H6k/a8NqiqmAJs22vJkp4/IgS7wGHvABSU5mT+uqTzeN6dFN2b
LM5UTaBPMhVjPtNUj31PgwJlOmH2a63vsOPG2LYL8pqj3UJtOr4+ZmPJF3MqNISm6Zw/dBD0vYxS
PyfM7jkQcU3g/AKE4cJm3g26eceNJ8YYbpmDnuDAbrio93JpNWJ+xRhE3WmL5mC4wpofRXOye87a
xleguECTb48kpEKZShjg0/SaEzNxKBglWG9NgBPw3a8NlxBXrfwqAA8hmCJHX36uBd7i0N3/GsQw
mE9Z51AjznqrgxXR+DAJf3uUtf3KSGzhMc0lOBsTvgyg/Q7fqxFG9Ug0i2kH5fRGGuOmxuEBY1IM
cVB94/nDKMBcZPPHgH8vjc2mksLioG/g0HPVjsE1BgyJlxoarDValbV1wzwJNbOnTeQj4syPNNcx
MCmjEjnwmCBcnP8mvZDLPnmavryUfAbj6mo0gUrHyGtwhCuagphoZwyr53W8Y7dn6xFFVWIHMVxc
Lh3PSuz4ER1Ve1vilEqbKPNSxLwKRqIIjUOFSD3DxPyGYBcaz2y3zHyTWSAaJgrPAAcUXDSaTfMT
M4ADmWk3ssXUUT4aud9+4aCMizrzE5w2mHWC2r1CqlCR6YT8h8zS2lMWquybe0y8ocB7ILKFoO7l
3wSyQB5gHmbCNPqOwYhaZ5zNZAbrLU88ZUzNB+ogK3JeoSZEiuOtzgnYbKkWqLMZAtKPDixAFfZd
PGmv8QThE7MX9FazF+ZsAH+8ICGShndHgwrfJjqfVlzE1zOYBMgNcygX4A3hIUggt+uXRf7uO4Sz
08y5YEw4RiJSEaitCsCasY5+3KQrg8GYAeywpI3gyqRUEPjI4cxYJeYRPNcfxcXlkTkG4kkSU0GF
ACqwLZmYdJiLZlrNujlEJubko3kcScuOsDQHE7QnYzx4mq5EhYPlMCNIcoaXxd7cdcbknfjdqpyl
x2STfOGxBvk8RC0EnkcrW//qBFY9ozadDLjsnOSg6zGbCz+YhEqblJqINJSR7rRqVOeTHFOic2SV
br3fEa9INvfhAVHDY2m/QyIHnnNFR7RoHHijkM4pDyu3EpnrXRzq9Ww054Kv7FwO0aAb/0nar6hU
F7IaNpmro4eX/QzGC8c3BshP566FGQRtbCYRUr1+zAA6DcyYF4SO7LfY0nyF+vJk0jS0mAVOD2/A
gSl7HJU2TVI1Y5kzmJ/2uw3VhSMVq5IBKZxMIXRJccyxOFlKk8HseYKvBtM5oP9lf80Lbu9Qx6Rx
YQqFq8hPaMiFyX+ZCXyCSvHwlRhl14+1U5hwjoN35QoZBUzBI+VcamN8ozMYmmakfEyoNnkxxR+X
+1k4Lmr47t4X5cA9a830dvFiRsE8eop5V7GVoe625LzrMIup7jnUKEavRH1P6BVLdLwgGAXPLp4W
LA7UDDyDj8vGejIEk06GxDZ6kOw5R5c7ZcJQou3k9v7hVENWg7PTfTkix4SNmU8kU0AlWEZtmK8c
JeBkAgWQlINwekpMTYsEadWz45sfPo2PkHNbRzGINjsBpbMhoXp32PMMHnJPwAliTt67x7ZvnDGy
B2hzEoGWnAN7VoZdRtZKXb2v1lJYVvH8iTfndZcwNuTzOjO/K3Oav93kOS0guaX44cJJINqDi1KQ
GLpJnHvUBAa6jqd3pghDBivj0/6iDodRcpKIi60X4wQM+xubTVzlZhJyiKv2m5miOJYObE7WqZxc
7iUOMvFKPl/OjY/B97AfeXfj9kCm3yXHXgfbUt2yAgGi1ifGvnB1JsTlT3Yjalw6F4g9/SYPG65q
jQy+FAc9XsapUmfdSJh/wAMgoQ6axuclTHtaAxE85jCjQLjVpAad+x06548yjoCwoDZCF8V7CZVi
7KpoW+VgrLiErEMftI44jnxpOBEyhAF/Z1vBKWVVoY54kf9Ur3H6Q4KE0zqWSpbklginEVqz9Bo3
IwHREkaL9ATLF7LKu6NCX/8T43CcIkoj6j8L9PFN6gjqIoq4F0gHMG0MPbGx8xeJZW+85TzecfMg
bOV5s8Ze307VYct1LY8AWNB1Gj7vD2RLfe4k1PvP9fv80ycbDToIvD3uZyEE/zAJCkb3SUNVC22R
DVK9JwTwJkNkwYPEnXQQVSlQRB772ZGVxupiEUGT7jFSDjUibmSPkpoRuPq/ltnk2kIjqTkONE0c
MxktqmdsKsJqckS2sHtBTInXfXog0SwioXs02yXRbkUSPMqg6AK5DF5QlAjXTQO8j2vnTVc6+oKB
XvQBDSYzEDfdn9OoRYKiY4adz3PEVVjwXUoGgqCMWRUwJpEfwXgDy5O5HrxLSgjcVoBfAVaRo2bT
7mryROgOdQjheiDV/mNwa4oDLLU2uouJeJjCKCPRhQvd9F/B8zLKVhJRwAouJMVGlb3Eb6nFsJln
JCd9t36/Sf7oVjlZEH2mM0TMxp/6l99OJ+AHBoI9HGSSURT6vw9j+9KeH78vzVzZQfr2yw10UIH4
MEBhHK1709w+UjExW32QmUAdHk8VxMx4xoHOMzeBnXIxYEdnzgiYtPAS4FrEyeBcGY+kvL4LIROj
tr1vSCrAhRHTZ/QKH+fe7YXomIilyUnav6cZX8JB/EFe+F7j3yOj+U5XFc4knHkXTHe1BC4XTr8I
9YaFVgcqcsQ0nd0xaBS+8PLP+LXimJ3j9iWY76xoqV8Mj6/8EckcNHOgHXpl0OEcWlYh+Phc6Uao
NwamxVsifD/bkeUS6XtN8H+lKv/DnaNavaFJQ/MFOSP/mkYj9RNTxGpykxfrcRDTp/NXs1C8ekGf
N291woOPEkYVHy/XdrI0jTciPHp85dOWzv6NXpFYoQ3aZmcwyBzF+w3rg8FaPBLvg3n4lqqFnZcv
8O8yYFJYjWeiuoTMU62ydlKpUPLRg4+ePiQHhpAEcqPTfm3y88HFs0L5zIsvlCKZMlPghRFufckz
R7Ab7zNYZ9AaNg8Le0iBNrf4jX1Cpf8+Z9tx75N33OtBRkUTU9zkiKegM/N9k2xSacS7RNpGZRas
ROVH9HaEknBlQ4g9yaQSuMOEmoOC/e1jb2XXj0DiBhCct9zCJ6uG4iBPcqGaMO8TaGzdX/HxivPi
bQQpxPlr+7QhaEAloBj3S2nLKfQQ3h4F0lNpyh0F4UrH6C1/4C8EPYvXXyzmue5b4PqAm9w7czb3
QY6nokwdMNM+nZecf7bxQwbGRf0xl8NqvEhBJRKAUqSmSFPfUGW2z4LZ2SeZn0H7gcDTyQdRNHOz
DAZrNWnb1QOPSWqjOXa9A72iSNcAae4m0JIhbcOfRpxtEle9hGergMDdiZh7MHr9uRcHi9UzDNHb
wsLwZEpzZbRoEDkxW7MuRTstmhBjhJ/PHWXsEzszHE1Mlw5OR2oIISH9km5A3cpFPyid/3hMxxoO
QD69MJpgzfQLvBnaqMzJ0v4hSOOtEolhj4xp0uw14xsMfYhnhGdQBib4u1/Sj6vLXjVMdG7lLizN
tcHkAqpr2tkvaQM+oJUYZKJwjISqRPnT9ogiIW5FXeV3+UJS9mPkMtXmA5jAW8EPCZ4EGWVVODBm
HnnEUmHhlptIhkm2rjdWMx9eXzkYoxWpwrqGwx23zROZ8e1jmxX79HV9kpULQxx0tNwU2kmHxlf9
Gcam+3nBlKCzrtFAIZyL12N1Nny+x+kmW3HNjs5QLYRaig6NXziaqkvY7AFPMKgZoB+U+WhdYLwR
dPAPrtqE9N7FaA4TFKOb+7TU/deMelDguQ1jmdir56TyxgGURIarrxUufnhYsYeI/GaDgT0/r/qU
JoWR6pdQhtxXDTelbdyddxdJykzGtjL4YAkiLFatFWIq3KiZZYO1/XXM9wG+vx9LPQ7GsjApUk6/
889mOKW/9e+bjOfXDMIoRBJR/moJ4DGMyddRkzxTWSt0xuSnU/FsMNcyGAodKRPYRWMsMreWgtOf
7I9nMvja3QNu5BBPN/xeJnZf9HxA8c554zaCyPbekWLyJu7iDm7nQiKHZbCCoBycqekKCEww3ahL
JnpHDKaFxop+6L5jJOQrF6HHEXRP/AzWZidksMyqP2680PfHOR2G4FMghznyKBBkzCrAdHB6fPr0
yOIPAOLXesoTyWdnbLSrBbm1ieKO/gZ5Qp8mddFTu3VYkAC1P377lsRLdYaZkP5ZPmhHqNwhZNaV
cO3TQP+vBuI0xI90N+ReF88rEjmzmBhXDlCJo43DJuYRU2zVa8RN+esChowLfMuoHA8AUHFB52hG
cw5gFGwNntrYnqmNl/+0fx8CfGiEwRKfFEHhiHn6Oagr58zgfkoin63fUBYHHMTvat3CfR1Pz4mf
MXil853jRFvjUCfa8w3f9LmOFmTJ42fe4ESyHUjeC1vYb7/JJD6MhcKmtaFUYSLuyEtuLxUe2pk7
WrtiFAZfWPMS4IOAa+Sr/KIg9wmEgQq6FuKj9+x+A8NMe3vUC5/h/hHwUPBRg29y6APlRIBurlJz
jhChMkP1KYkYRPXhhd4Ap6WFTLdWwdki6yrQ8dTDd//EgD224Za1+6zB44mcBndYsDBbbOZ7X2Ka
uEi59vbwUGb1jXoAk8y3kwCNU7dMsYiuvkzcvJ++9nLGC/hQ8AV0dMLMVL/aTkSmXGRsXNFBdxsE
Ny1E9wv12Ec4EsyrYdOt1DXz76615UHMTp98hr13/8PXokXLn7iyM9X9TAmTAZaCMWGK9vX0KtSd
8lfyN25+qNjMP+2+6fA63aiD0EVTMBUJvuaAnZhPz5Eys3Kz62OYxQT9Mi+Jhyn6YIZ9fNiP+/oD
vxEqHCy8ciHi2slyCkQkdI4JGmNRkQkutOXVjTLiwJDzbvmqAiu3pCPk20x3fICbFBXVPsb3Vw34
kaq1i9tlQ5uq7mss16H0w69jQKFesM3MX2iskMqxXxSsPp8h9YfyNUaJjyj7A1OotniLZN74Mno7
GpZNCT7Iy6K65dTevS/EGPUHRNd7TI7MfjKgwKnCeMphY67wFYKkopxhs5ykt5vLM8q2KwkkNdK6
H2488LcUj3bY+HBooKXcvfHIS+dS68tQywN5+fLX7jp1DQaws7TySotspwstsqxyrIy3TyMEh3tx
Agz2+9gtGpE+MpT+G0RGztdt+YNQnhxLPmyqW6q6Np62msvYNOEaKV2jwlj0b9RwvFZAdONQ6wJD
C54ANudh1xRf9ZxJDLKsA+QYzIGO54tJsATYPWwQDHZAgH/Lb1LKv5EIvLkXvxllMNCBuWLyuU7A
lPArJVyoUfwa3T8gRxKM6Mwx6WNaN7Jfl9fbT3OYxgNXgsqohpWHx0KN9xMnSmrjh6hharZ+XkGI
5dWIkxNAUiYDK0yXpexg788kMdAgR+01wM6HnWLZwUWu+KPLs7a3uV/BIov4Irj6ygJTcNhksYHB
so5VEoMLa7jl90g2CTc59CpMXHiD+Lg/1iZByJwLPZu/Iexr9djRe1kMr5RNQyrjGFABTxwEaT7r
NbnpQJKIONGKkUbvKah5yXiS8FhBGwHDj3bnM6ZGcGqsnOoJ/dQdM5cSXryyz4q5Uv5g5Z/3ntpA
VBMwI9izeYP6w3xtos8MLzswwy5/SaDR4HP9x7TUdkFYOrAQMSQiWttr1+YUh8PZlkKFO9o/g2ZO
4A+JKfixmRBtHjFWj2QrUk54MOK61S/zzJPG00/pypWX6d85yI33wiEa9vT7xKPLIY9erI3ECcuK
XzEpeRXH6nzS2RcaVqDm+DwddeGD/JDxIinmNdBZ3K+rV5TVHv/RkM7K/G2YStbOoEVDGpxHzNsp
5uNpIx8LXKM9GSIlOYh4biWigwPzAFw5ZNnpqXgDxRBuBTneAeBexqrA5yLLT3H691IvA3dvs+KY
xEEZUt3LH2cbCRsJaf+Asxmv6DQ+mB91JEg4rEC25f9QpQWjQd6gckhxqdBcA/AHS9RhSpM5gWLr
6jSLxPFiMDTg/bVAzjX440n7mhCZIilhA98Avh6umTeGiwDTFBKwARuvhN5lTXLNoUx9nMH4JM4Y
NAl08tQOOj8RNgSO5paH00BIsQ2oQAeDHi+HNwbrwrk/vab2X6SjLIA8CyRy5c8j7I8NK/MZ1ji7
fd2PGRDta5Fe4IwA2TJBdgm3E9nqqBoGW3qigkYTjuMSg3RMjPm9TFU5YhPJeaIRL+DrYR1QBdl9
CXrDp1aRDPgFPUfZ8lHAIWE7f6L/gOQrSipsGsd40AUgkoRpDYJ8kV1iklrGI1g8Ews/JehZVOmJ
zYzoydaf825tp7vRdzIMxy+VewTMCeKD0M5yUjQQv+BTXmBuQNmH3uXFKCnpAsRzabUFzrCr+qqY
P62B8QuUZSrxH/XjePAQW4ju0HVeYIYNLnV7i1w1SBKwYuMg6WcWNmpYZxykwX3iAvv+bNhy4JmP
cxTPWUs6zPq9+Q6T1K9KemphMfJU2elNdF5Z7Yrd9LngZuyrB3PFT8VIFl43zjjbR3MYF0ekTPF9
wau3Ls8lBqXMrKM8SDqbcGpuDcStMwM6+Ua7Wd21AKeBx0xhetIJYoAPUP303OUpOBFxEk6Z/DU5
vopbDIUNclYmOdmsPCkdD446mRZcIQGiKA0Qt9PtPL/FY+ZX8ARMeu3D2ZrdESQ7ElRhSDok4r23
MSx9UEslrJ+rijML4fnzVAH50geUSmu/VHjoJpDe/XB/M4xSdwO6GAb0P9nR736JCX0zjozME08b
YIQKDHc2LAiyA04joIj7RhBpdobQwI7QOAI6pjXWjT2568baZAXJe+kcwb5JP0c+jB5jys2HZF/8
aOp+MlolF8a1FpOaDOcgN+3W6WNzp9Bssy+5ha5Ht1Vusu2rJGTsO+5C8yTUo/VWe7nNa6mafvPA
ihPIfbzK8Sv270zZtVDp1pm2fGbLt3VKkyn3INVXV/r5njMUO5YlamO8VkCN1xLRSlu+ldvFoTU5
E1YDQMM9hBsB4CRZwszHtippE9uSTLLO3ymeUIEJgCaF28WHAK5PfxUkdCTXIrAuOtw9wsWe1TTX
toYmTjxdt7OreYr37KgzhiwkRK0/AZYHJbyVT1BPRJY2kyxmq9zFAaYvqBn4C8SFeAAopkA4C/7a
mDNMjyeG068RHPH8IOzzgSA0wCkFT5kplTKBylC6T/LXY6Od7WotHPNVr59b1QzLEnFIB5+v7pbu
qkViON0uZjiiR3oXjeCVnD11cnojlX/BOnx890CNRK8hdodwxEQSh7V9M2Kq693n6WGseiaf4aEm
nXZ4BFq6pPOvEaDCnZ1z744OQ75864sz1eBjl6T4j/3JWGVhV6W6BssOd4+RNM1XknB3graKDHWw
K+M4xszKw0MJlh/aUotJM23SXmAFq89CnRo9fB/GzoFZ4yoB92NlsGbhTdYwMRp4hdMCp1BunglV
RDb6MbCIodKjWqVA0h8+cxYzvWgEnsFfnHAvvuFrs7rD801h3rNnjApVy4HlN2f3WWisDsWxceHL
A6vmDOa8fFagIfz7oG+5YjOS3T0dEowYmojoCIb6yD64EJCyy8h5nRsOGVd93nLq3TF+KGHfzsFw
8suITDRmWuAei/ukvJCgioeR9z+vhLWy7ytHBWaHIABPdvpfFi8xttIqG+eG+6XflHsyB2HAySOP
XHD6DoB4JBcUw7g7+9UITUeLOAkZZbEYd9eHdOyVQNdneojrdq25A6VHRueTI9VM2Jb5Arug5Yv6
8I3ZUBq9IPvT/avva4EDeA6dwXLMHZU8JztKln7GfLB7nz5IkvF0jhQS1brMzUqw6sW7mnbS5iwF
Lf0yzKxOd16pz1CP2KWH06VCS6AKby6DUEL0xW/8LGAe3tdWEqQPJxv2eJkTqUrrvaIUotVvQpAi
Yz7ceJoN9hj0Ok30ZIqHdY2dHsn5qbENgCgC6eC+KmDstlFMjDrmztCsQOlPMBJqfYELI/WDGlln
97mVXpFQ9SENsduTPI76fkPQ2kHiNPjPSqddyi4GH2oRAmO/+hn7rboonIcHs6MEmFSyMzxm8TyD
GDKyk3RXayuTEEVlyaCfaoUXehDeNBbDSvMpTLkrfCHPcHKhFSIOguPWI7RZCbk+WmLwTQSU4XBC
8o/vTWq/MXz56zf4wXcIuoTLIJC5seFqJuYDt1VzCvwc0oLiXnDgUCHL6EdKNs+Vehj9FD/q3cl/
QOXzAOYN3P3QuuzAwppfhlZqwCAqIhUD1w8p6CAvVeF91W7iwR3tueUgZb8vD4EvmzdWAh8hDp71
JF2DHUOLRtT0PFgQACKxPmlxA14rfz9Kl5YOAAPEmNr3Y9i/GHgAIIJpw8A6asi/BnJ4d58jTGEo
DqgblLlxe7+9/IOOmWmjrQgcbMBNCytS9CoB7kyTQfwr23d2eYBK9he9q/kT/tleimLjxEhOmxdn
T5/TZGo40+QGbpmYFwkjGKF+E4asO78PQj/UNYQHJKSUBAIENKRIlD8wxqiC0a/tMpciVBiOcAfM
w2XIHvnFWpaLSuOvGeODB760DO/OJ1gDdn+hh6m/tRWjgu9dO9/xhwFWCVhJAlPgpsXdsqNdxFZE
CE/F1YHZxxvfQzvBBZFkDegCtYfr2BKT6P+EfRBHULSooARmsblaDhmWO+zY8Haes+8H/L7Le7tj
zFg7PEahFTEq983sv49S3mQa1Daj9QKdPeM5qM/QTrOT9sUy9NuJQgNN6o39l0y3GEbdv3lQmh1M
rdPfWqOEpPLKPMJ+bmXrRzeX5jUTIT5z/EhINwXp5GslLO7hRDk5qAntlLKfBgCuksj1rJx6+2Kf
QQvCOivRXZLO/Gq/vU8GaOP2GrTGXo/BXObzyzhazufYxaAVgRUHxsuzEADen+SKSObXZNwTXBHQ
GTkl3Rt7e0v1/rD/Cv/hTXEcYjgFncfx3usUvMP5wYsEES0DRm/601kXTN5rJ7NbOBL6ZWQ7ZDl7
XPL0Tgz3/I7ix52+8CN2Ht985kYIwRs+x5iIdkT+iOBj0ia0ewDGeWwyUaJ3o2V5D+pROMbCcdIN
tqtyaoFBnl5+C7Nh/lnxCU3Wfw9nzeENk2T+JHfmUDmaFlROSSNkkuVInhiZ0EyXeS/klJXLuLPJ
an72eDtJrkoXRnLamxYMf/9L/8a+74TVBG+fA5Q8PKbSexYH1BAMzMZ8dXLNYPPo6/s7+KSQpkJu
FyytzwF8L9lLD49+cje89AkpZF3j+DNjll1ccE5aWGhNJqOzMy42VYb1ptNTmXZO9Zhl2F6wCRct
vC923YNTEQZ8Bozolfl8/HJixJ9o8Kn7rNnrvEkfAK6TXv7VO5yLpWsp7zMsSmRUXLx7daI0q9zE
eokVRlYcckK4NTUROOtMQaAQwuKB3orD/d3N4FsR5RcXsERwAlzle2UPSFW4Mnj0Cit5UMYK6LJc
fuDK91hCwXZmhvMyAmnJVDLsAIsf8DodfgdzfvnuD1+vM3rFswSuS5oDN3XISil8id6PBWS4BMuZ
BuYWxWhlAu0WeNZx1hIC6L9aaKUQjhRIWvkzUGL3+VgpIxKQ8Ieg4M5Sov6Cd8M8cQibczA+H6Vs
3rM2RBXYd9ce5g3Wd3C1EkOcORo6wH5SsgRZcto3QFzFPPRunhLKzjh4qQED0VfUp8texTCFOQ5Z
tYvisWlohYv7RePByBG1Lxeg8f5FgvQOCwnhKtUM21kLjYJjJ6/3erV/3ueCuEn+DrwkE0UM+VqI
gimBC6SiW07BA3WSbYznd52jRorK36VtxgFdDl0YxpDnFQ2B6e84x761chZPeTYQve/5btdKf8Kf
kFaGL+0CTkqmoKJu5mrCCwvjMQ7RbfqdLH0/PD+/OQxXWCTCHQ7BFED8qRW+SPTAatkPQz4kFO+7
82knMgF4UOIwo/HnJ55XPsq7uThsIRwLhijVO4J2n2p9R4sQ414I/kpLv+sDGTecZfoNzxX80IHR
+3yvWqpe3jNmgHdgCBJaM+yc+Wl4SnJ8fyLuOfS50YNsiGEmkx5HGzd9ISJbP/Eyz1z5QoGAY8V9
LR/GZXAHvuUyZAJz39JGrGkMaidUg2KNXJcLmzwecDaSMWbZEq44Chwhzv5E9Zz/L34Z8+tM4DDC
nzH27ltmH798UcTuG9khr9rfgWLymj05gpgtwGA+k90O7wL+k18kPgj+YVy4bFDDfgNPzPl5pWPx
pifwntm6vG6KN3Bq3p+9zLCD+ABecSUJF8vK5IsxKeI7c7go4suaOUcl70bchLWjvv0OnOW70oI0
+Us9NhJkOPEj7/+zj6c4zQGhlM5bOCZVgvBQeJavfX2wInaWeXTBhwgaGnAsJTCX77DIrg2/krzj
0MTG0A934oWNL6gk5xuL61Q8YdXFyUy4evF7GEde5pUQNvhGwMUMbR+sFAUDH9p0d8GEgMUxhffj
s18Sf7Psd5e7q+yXMVHhM0r/VYEZKRSWaGemzmWHrij8NbtpPBc/otiDCiw2+VSNWi6ZX26SSTwN
ua7FcqoFCYtaoLG/x8fSXvJ8EakWnb1CeQwJFGVlyxPp/3NB40m3uhI/uxpu1+E0dLaxQIkiQcbE
8Cf1N8Rp6DyN/HsHgRZyD/8UDAZ+ftjswWPZOeW8cC7h+7JjR1LGdmK8Q2lDJ1l5v2eXP2MeQO2y
DIs9DyjgmyE1EbYcsmH4Pn7Ijs3PWtDsjVKibGcNCXw/hpSPZAWh8JtFjNd/2u14I78bWGIg4IfL
+euSBt8MrC4GopRsK+S3IT8lXIJZi5+4hGnw//eGLOSEPRR/y8S2kKrI3Fxmdgcj5VcUOuxyDes6
+3GRIYgE/WZYYn76hBABsK5a7uPy4Nz9FYJKjrBUHMYsX7Hu+eQpvXZnzQ2RiSX2hhcxpxKGf8zW
w89K5bXzRfD9xbNnOXGnIssZpvilHEBHcJzlgaKBACYLXgjfrkxQJjMP4NVBR8PLSZ3RE0kI1XMr
phdnuzz96MxJbMtwaT47qOTxfJAhxewB302pdKhbnTrH+3dNwnCbrM4lpLMehUnpJThlGF9VEcWj
yKij9lTw50obPDCAorm8G7tiXLtyugM24bP4gFecCpj/gXZqpIDWa0w0MHlpzogNNf5OXOY/cn14
BzoGV+GIAomQTnDufD5qdxYo8oBY8rUon99MXO1hvAJ0G8qZkS7BZ59nZlUEezg7Dg2euqgGExTW
rF7WKp401LyI8yP7cmb39gf4jEIWn/kSAm6nwcYRXJe9uuFcDrmSwJO81Sg8HID1/YWHvb9dESm4
bLcpRqNUg7CXbEJLxaiJA4CPkMmQEf1U+Ha+NyMCbbdAqdRzQcCdA0QrQ5PHCh31BUWnulJvZCXs
obBGCe6n6794G3A8M5QS+VHUvTdBcT07f9vPe97c5x/o1zfcLv4DLkRlfL9mc2imbEJn08kgApvG
b90VxoCiRYZSy5uFHIfNXW0fj9nsC4NPyiASTssLDcbN0Nwt9nRGHMLZRYv4XU0qylvrtF6nFxAV
Uh8xJuaVdrbjOB7teCPZ2k0tvWvrk6/l1bPFYtovnt8D4mGwjLKApRY1jfsivq6ciFGAOntsfvSg
JPawWKJRXkdYhgjjHQmPFm9qkOgEW3xPliDF8xBtSTp3/4zOvo1X5dml1uL2oT8PMjp0NUQxaCSC
DfSAYo1iFEkvVCx8eeI0FP9CI+uubzp96ZeVIvuqg7+/YOFNlFu3+jD2E2FfUkva6gv94HgKd5Mm
vvpesazxQ+gdFKNOhX6Dge1MXgOFOSvJisBEzlL4ILOT1M9HwFx3k51dBZt6oBKip4DhLkjD6UkB
rk8WYiwGPfNDGPqWPadWpRDg5Obo7BbLds9SfPPlYYixCEdj7e3u28zHzyMQJ27BjV4RN1DThGNC
LDm7cExdQg1j3+m5Zc5KWjIOfTGHg1/C+cXOGWHfVPG9VJikQsv2spm0lAAiPY+7kGsWYG+KDQVw
GmxMfAeXm/w3pJqIyer6R9KZLSmKRGH4iYxQEJFbkl1EBfcbQi0FdwUU8Onny56Ymeie7qpSgcw8
5/wbJGguPl2hJBLB2OSrnfKYwdosYXJ25UDwHYDoXm0Ive9jSWgnn+LOpguaCeVyvJZ+Bqr0uJER
SQPdapoR7t/ztymTlcfp+AUv4XCGqBSoPIg5OPkWJiTXBN8i2J4It+DIW5Bcgezb0pyMu8SDDruu
SvQKSSqTNY0IRw+KN8WcOH1O4AxDjzlngqwn5nLLO5u162B5tX7Dg8D6Zo6vDcww8AumMuOePqNC
ZM8t8FbcfPdxM+I2yIKpt3+zUzDk4cHmP6545E/I1rjjvODHHBhcLmowa/682tweiJnMp71LFpIw
YzhM6PvHD6J2X4JdGCNZ4AwwjjBwpjWgxc28/dXbo1vldO958/Rt+kfmAHKJcmbVHDBs+aiwKMeS
bDb3qV7cWG5BPIQARNhGEw0GfgZL983oAjkyo2UuWmtCcgCaV1dZzqfElXqemXNppkn5/EaLn9kx
9RhHqsOz0a/ZIobzWLPDDYfASTzsXRXdkQKtO6BDGMeUxJXAH4AGebcHmEdA5G0dklpyapvKffft
ez/uXp3ehzvR2MPbZpAt2fGL3OmoW4hYWL7+NUPniqzGcrmcPJdM4ECwJf8a+itPF7XMGdMZnC5A
Gc10tx5Ds6balVX0w+H4e4ojut1XT7gxRTOMexDtifz80lYudcckd50j50bHr1qYMHLdUB0C8MUd
m9nbF2VUhhmaNafCxrsUG27SArsw8vIV/kSoNzl2X7g21T2n25FSYMosrFneYi6lqNnP7JgTfcTi
cg3cMeQdks0DPsYw7HLnRVz1isNvLGVXM4xDqxD2/3pNFBARRhz9c4I+KGLHvbtfeHzb+Cgh4hJZ
qxySoMgPP44y0RcdeAtaIDdSHgPV70/pfqCNxewqWBjygpTfJtwcRLFQ4mJYtM+4lN5VFyf+ro48
o36eIvBh2NRB+KmOvwFqNcgIVv8j7Ga5O3PQLjntp5jnux+n7Tjdc4hYVYWCaf2iG0l1j+BNoDRE
QUho/Wn/O1PTEeqvTzXpGBb7ohp3OXi6Trk5944fnGayUDOmvbfzpT8qp3p30cPVq4ahvcjowHQ0
sbmVfqnJ/h26VFvUrENZto6QYJhz8uD3w90E+dHN3F4x+fohoOkkGAb/Erxk4w+Tna5rDd3yJ7YT
LLf+rYu4MbHAuArSe4Y9MwRWVOYPTJAUGCpJGFbLIQYTVvBP3qWbCSG0xGFwQge7IgJq1IIheZe2
KsXBaE2WcJEhgcBCJYSQ3OMjmiGWCwb+2XtraMFASR7K7gePTbCvyBJ83luR1eQzrKvJ5cJzbraf
z5sVoNyCMfrxCy8d9TRkLhyc0Nc3K5oSJop+SfF+P96S+V6xcfIhMWwQbDF/UVmoELteiexc5h1x
1EXp1OsCd8uNfjOj2lr9ZuTy9IQZiGYc0MZif2i15PTdk9bMJnRBTEuYTSmrJHhvduiLWmoOYm2w
JB06u99yBwMQG0zquwJJ38C0u+sreRGz7rrEEAovopsTNtT5GMIjcZKhQWWF95GOPSdvhyVAbcxZ
xaTE6iedRWWn58VADhZqq8fb09yaRKYywLrQUdib9QWiYfKySlsjwPvq6bOGnDMoSW1UXyBD/XX9
HGvJ0ozdhxa0Gygwnbs//IyLFegUrY8GWCKOnL7Tl33G+w26nl8TuWtEpXV/QkL3b+ZXIbXEYX7A
o8+6zmyceOuxAhzjKTupFaeX+1lOy/6CrAfTwRRzFxrbOJ2+EBZSZ7tsT1c00a5r4uP5Tgo+kIuF
EYl+Ug13i4ol04RwkEj/KfLWWbh9i73fl3uX0xftcqKFE4w5bDY1xr7ed0/H5uPURMQfEBbzTmua
oRD4d8cbzO3Yu/CZMyRRfOvICk36ZrlSqD0FmsOKUxd6Y5/htMFUAxHwjjHjCMp7ylDaT7Gf8FE4
H4lLNB2FT0yt0MG3dnG22yNYAR5TDOpgcx4Jx1UpGV0moHBEBKfAfcFYN52SDdEhj4GTYCE/PmJ1
FV0eMUJkLZxJF8U/KTan0Y4K0EtuQ7s1E3tjHlzQBOnh8bYOpWWrAucNHNZmrW5+TC+xbRetxvQX
rGQ9/EDrZkb3eSTtT/FROlciQeFqZXBy47/kNqP0WCciuQkvH3sj0sOZj1oLHFulAQpOKuHrFG6u
c+aHo9zsrxL5WogvzRecsq33WeExgpsKFZR4uNSm2+TU8SFVDm0FRyMBuMpE9rsgzEsVEeHYjJ2O
l8YMbjZBUurJppMJC1vbHn6X8XRAvrggKEWbATmBsPWEDWY3WoC5X0VSr07K3SQZnQmtdapXXtYT
RCGU5uyEItAkQyncAPSubjwp8ryMStwnRjt1wWJjnkqs9wMTDNL0CNpjVCm9Y3GS6G2GuN9NYVFx
ckBV+uPqMCUuYRhZxtPx7k5wwb18w3r92a/ogzcb2IUZGSeSfl5cXYxmxalaDFanrskgmM3SsGYi
YBbJl3F1rQfdH2Pm7uicm1y+p7VgAvw7RQvh/S2rh1OB+omntH394tpU2Dq2abY0g53djgnqW/C2
l7VsA/SvRN4//mTNgjvgcDx6HGiNpjOFkdzXZiY9YwuCA6eaJ8akgYfjLzET2ILIpGhGJ3OKSSm3
k3RoQ6qnthDTKOkkLxyyJEwCimDNHDuTCc37fD6e1DBUKJAvUxS0P0wlXz4DjjHYGX4clXNbFxcT
3aJ6jzNWBuW2pGVxKIkCuw0C+bp4JA7YDhzkInCkRu3+sehMYRcn2ivuZVyWapG8ECq+tnQFXPXP
fgaIsix15u2Pw8u6I8SF41g5eulmT+vvJ488cg4HSIXzMXjrXs7zO5ZS8Uuvs+QnuYpX0qlywXOb
/KhGVGMNpfACTiNMKxm4lK4YZWHu87Hvm1fccX/YjBlEjC5rmd2TP/Ap64w/69UATzPpG3YR9K9X
BruX1bRvfdbwG1OfvCbVrU5QvlzI1fRYNy9KMjJobGLlXa8SIqJJ2QQXL+DVSHl4CGMDi1c3S9mx
SYFnb4IXKAIRDta35/FQsjLtRfT2w82X4gBA5JDBW7yGF8YCFxsFdluZTOAfx9yUy9Y5QcadcdEQ
dEO6ws4DOFNIPOCPdrAngMJf4i4z6Bdvul44vlkEM40euGJi1MccbuD8kG7SXq0bO5BOD0gk0JcW
EE9ETx9tgnroDRSrA/cVhvuOIfLvYfNF+CN43Q8GVfnsPjx8H/YNzOpn19Bvc1uDoQORmH8q5Pyi
rOnMV5uH9GRiL3kHdDhUkdkR8qEsABnvMRXNBOYJSAHlSGuOw/r/pWHDYAHaD6wdBJxU2HpyXzO8
1iWqi0uhjnKyu7kZ1pS4nOQwZa6GVxdpZSFeUARasdQAU0BXzWwN4wZ0x/woNoRaNitjOiMZKAQG
oXPGBNs8PdlloeqD+TzcNE5tqO1JAoLnsWW5sAtkxpfdMDe4TlF05OLBXoWriY1kIPAuVKcQeMmj
+G50Nv/5khtTmwnfEiERiz5z4nkjBdayGwUL2dHLHIHO3JieujyOnHZsGJlYRPCCJ8SjzkKaWnHI
wmkYhQFPE5p5N4poxQcHruMqdY7p37HrU0D2RDR0Fl1ProQMLBYhO/8Eu41MCrBJgUWIO5mB4eAL
vTx9RnyqzCHq0gT8UvC9gLOC8WY+vhwBdQAC3Tz4jgvxnKvBClotI0lClKVRVzqBAVYsRYTORuY5
tEkStF7tzS7idMrNCJCcN7PY/Z/zwISiZDC0eePMTZ7L6VQT0MEPt/UL5VLNirg6HodSVIY8ICle
0yRAj5++7gZYkrFN44IYfUanhJOCo4Ngc5MbdzsCJA0jcNfLmG+RuyTyXN6t4inxHwAfFmloWAUa
FdA9JIvUWniL3ed2TqhRWK5XXQnHd5ay+/8FYcZHyb2bhzhldp6wlfiDl326OifxnHTeZtDsdhxD
r6jYNe+/X+noXf/WnTQPu2LrU66LHomK5UGV8ExXGpkRiPjtjeHcDc3dLe475ynfREIcu4wGuib/
rPT61N6ffVrM0PNnd0fHXmDU74zTdbHLPZCdAiUgpu/VbvBgq+iNo6DDHBAxco9Ea9d4uPeplo91
zouOrQUvljCuUjhAOnmc/ZV+OS9KM4AOj7mPw8SQ4rowz3PNXbEIa6sAEb7EjX3/uv3MfQ5QApkq
Hwt925Uosb8B05puFMFme3EJliz6851igJcZ/CIqEor28xSdO07s3HCDpY6jQAdClf/CgqWGcaJk
rgHLY6hziUqvU+07z9H1E5SfoFI3qUb6sXnh3LH4laRqBDCvyKDWGEjGFc+rPnrouEbQcGCFxmZM
i4DA4YkozODyU04PPuy5yteM3hsiBjcwblbDSTN8iXa4T880XnNdmRXghPisYWXVVAURckl5jtU0
SZ8TDPNTMzCW0UvG3ug3a0ViJcOv34dONczQclWYcFQIs6oqfA73/KSXiuoT13+78/2Izc201Vui
uVW9AH/74Q2T20MmmJiw1K0Dp+yOd4FC3F5uCrmf4GVg22e/hYw9Q5NUrVVl06HC7wPQc40iuCqq
yEE6zG+cvGvn9Ljip7Os97Oraa1fHN7GSEa47vUho318JTkz8GShxmKTgUw2J+Ab/yM0j8LIxzvj
Z5N4QAw4XcYQylW1VztTsjZJP+yOu8679NmuU/O37ICEcMOv5D2XuMq1yRXz4LczYONEdVYhnBRd
88mqeB3vTsL0sbnanaFN5UfHM+QkNksMb4wQILvl0afGF0GQB9RWzdPpXGyyjHG2eAjOrITPOfuR
tN5hrkBDiR9Bl3A9rH8Z5rVO3ow+JcMAE54RuQ9q0C4NplOI8Sf1NWE4d2OgAmCNvqL10BkOLGQm
FyNGjdR1te+o95hjVL9RYthLxHLoM7UJUlFA/s+xAFOoBJ0B+lJ8g3gNjg3X6TEtwnhCEJlrGdKg
6FqFeDgQbgPIbD4MD+ozWBBcQy9XTQTEmPwwLYXHi+uIMLhaX6g16IOZPdBghrAUYcIW80uBzA6b
ICp0yhMiAUxKo1lfN/8oxSygWh6gz4lXQm6DOvG9L3Wn4ATqzGdU0IuEKezdIdfgRLM90hnF9Cyq
NGIv7O3VY4JlVSSqi/JiNWR8JsvOaMjl9fKno/l3ncehC9Pe/2F5ywYHm8ICOmEE79iC8S1iPfZ6
9uLvYlFP2GJnxvzkPaeFLFECb5aVYtaxAmGHyvxmrkLyRGn3LtB8TfhjhBMGzxAPKRg95mcNjL4D
7IohKMqB1nDOtFQ2zWN9MmYyMmdYBIkEJSrGQFMfk0ZI+mAtLkNw7CYn9qZPigyuoquBmKBcBqLy
78cjSAMoGPjMxfHjg94PVlDTrYF5Zix2zV2sXbeLd7LoYNhrejiiYeRx74TddowmBmcLF9wazaWH
rV/HGSQPMyRFseDM1rqTDCGamT9tdTgighHTRuwf/1gr1/XihxgJHbbhf6Erwpy7izZzhwRW/oAp
xTDfGjjMi56CPS1tOe6vTJNNVXob/yLwIX3T/DZdiHq4DhpBE08NHbkftUjY9J2CHYytKx+M3pnL
2kOsxH5F0CRSAbiBrbl583AxAllH3+WXeAxBxqPZ0eW8COahn8KKk25g0wxdX43h7i93VF4V64Vn
5R7gL+Wr1+rIfls8rSlGPnSHdBHi8FW3aF/gRuzPxzOgXAqgSJPbARLTcCS1jhfp/uDE4PtqjCGk
2X/OPxaaDmTkhRWGmBgincBIhRnNuc+6MAPqjPNGzm0M9vuOvXvPz68J6kiUPNkZWGsPCJwzURou
1u0JqdvHZdjKCUlwWO7uy59ZU5/RFiMGwaHWkW0MQeTmi7C3i7fu9lzl5+tmzQPm01xPOogaLIBZ
RcO7HvIBNn1Ul9bnOUL4dKBH+DCNLr5MHiVro+sr2C6iuEqIdYcgv8RN4CH5ai/m0YC3tPcU0uZ8
vJYm46j6+0zEnV+YLtMl63UBgN6YWPFdhnOIAaCKvSGjoCL5jZye6VijZgKPJHdP/ZQebwQviP0J
a5h1PxiPJ3fm3RLm1J7Wc0H4lbQ6HyuuZi7V+d99D+F5StEzSpLZZ/U3iFHYhukRNcgWpGXYMmD/
N42AU4CS6y3GfWLmiALuc7VUC8uz85bJJahWB0D3Yk4pO/Hn1C7erSQdJnhRGSAhNbNL2J+09HTi
NlhnHEjUY2Xc++zc82sItQlV1DW4EQilcRLa3b79HPoalBYkteUayVZBkZfdxcfCCXrTQ/mGfSdu
ZyjiroGOc1XhKIyCDKDqvOu35fr1YfJjKwf+omi3ehme+3+f0lY1rgxa1mMzeCHI8prgrVDidrFB
6wNG9GbDPmU5QX6TplGsFwewApHy1ds8seA0pqtuz9J7EDeOdZ1c02DwxBcB9THwZoZ+gzzIIxx5
Of0kzaq/T1W8i6yXwWKs+usp20um21ykYSWMHf0SRt2bnHEXPS+WCenAQ8Iljg/VZ1EA7zCmmUvC
42dGYyx89+Wt8KnENgjLJtGVI2FW4giNNhr6Qcf8paL7tQcfZqmAoOAVrxEp7ITZC4DT/sU+PviC
rsPE8vjaQ6hkqDT/YKLoHbVI+TvET5hxkvZyPB50sWL0t8Is7cBqXyGUQV2FMcDimI0NUQXKZJo6
mDtgkyLiYxZKfk/4a7Eqq5j9TCF64ijJy72/3qWNU8JoN798BSXX69MKUGAL/Wm7DPAY9wM+AtDm
D9+w2+nL+wYFJuF2twwutOCtr5EpVMS/anHvhVmKVZmRIne6xbjkZPWs81o9Vtz4woAGaXH0DKx2
EBYdHtrvvEHhruRX8wj5b/qFuKkkdc108n1xNSaCMBdpny29DgsoavAe2M87CzBHdGU7WHitNzsB
X87SmOlJwlyELZvZF3PPu9un1RKfz0b5evptPfhsmgfzsVEqKWbgPfOy9pv7GEE8cj4HRAzcB4hJ
/zpzLJW3Q83ZTt4BwzapcUsf4oVBDrK9/DbDUxO5hf5a6V2Gw0CmoW1Xggkb7mAuRWBzAP+trM5c
hRtRM1I7IdSs5YDj5noimGpblyE7kGK/53Ts4xBvl7+8SCRtqZ5dkZNAYzPL8bwPczHLmC4aI95G
to1TC/CkAqK4a9Ybld/ZQaTEsu5bOaOSruBaPRBxYLCD7OAriRSmz45UDZ1Wt99ZABRf4bpLSOLF
5nVUMtrkjjXs4/05qXjmek2s/jhftS0IcyypnMBtX6ALcwI0RhgBkzFoNCUL/XVirJwvcbfAWxa+
MurkMSbEpRk1LgDzdyzsTwjetMFbaSHPEfwxwxVSFhOX581CtQWzQu/vVVl/p1nXo5kccp4Ei+Jh
MXBM19knIPedme3X3HB8pBlzFtbU2Qu6lDeZo6g+Fc8JnqCsYWcZRm1Wv7dvsc+nzjSDb8SPGT5N
tKzjW5SaLdv/L8OS+gBgNEDFQwSji8FJmzl9REKFuEDGayTGWNvfIeMn69H30P8wz4dN7KJ9A7Mx
OEbetGhUj3gmGClMRRB6H9tDArxEvYAfIpNF7gJCyCHEA4iMBGBnnSnE5YyQlfsKw2T/xQFnK10A
3yYk2XNjjakA8cSdZgQS6ta4OTC+Wi/R9MKFbQjvyjCAvy7RU5cew8bMRYxMmAo25OzfGDCYbS7W
D8VqGLDg92IMTWKMfyalKQgiA53C+/UswNXt5EHZSnMF1iwh3/nYuq2ZOTDzg/UFkwPawqk43o6n
l7gEIh0twA8ZLCTnyQlSvzXmnNw+K2fbYajegP20zax/U815kaBPzYSq+efr3wTdDWdDhREQ1lWo
Sj8P+9/cXi6mdBpPNftyBV/QoFuD4YnL0HlSbmOrFtyFO/h4Ci6yKS4ZNnJ1DovO8RAqN7F6r3Vh
9INBEfzO/rSzazVift9+1QnVbjD1zzPJyiGT/I+gabc2xtScQ6j/SDbephl3/6aret3n4eYYYLYY
aui3mQXwPL5MFgCB8+96FLbOFTczk9SBuxySfy42y4B7BuEcphp6iimYH/R0c6sE44k28mM1isMV
Ysqh5FUy2XHt4BEk9f707tmzzEp+iwVuwn8iP4vNW9+zcrR1a4yjys4QfeN905rv4e538V53V+u6
ZRt9f35Zj1RtVJRxI9LONsd34dqPmaVcerNON8gRa32td4+kJ7s6M0usiHt9sdlkhvnuIL5hbymq
44fMe9gP3YUGTvbhliOmnf3w09FJIcOomnsOHJkK7GzYBY6/uDzIohsuVm4dHSiQA+FTenNYTv5t
SfN5+x13nw7cBbQBheayK0KHxNKaH4UBSyMdTFkxYCES5Hi66iqW7KqgJwMG8BGW2Dobr+QBQiW0
HEkuk5xHBJYSqv9H3KlMDE+45GDyTwH0D+tMCoTkpuf6+Ij9TwVrRo5/PSLRvViSrAn7AoVMM5qg
3wNuxuxYI4lqWl5GrdQ68GTdnh7YK2xRNNf3xXxYy7gAn+1/S4LHK8gyXkvSIZr9W/BOe6NPPZYR
puqoC0Qb+CQhUAomoPiI+C4Of5jZ/hysiMORzyoZSBfJRRyxuIqL047B7bHxen2DLbafVsqghBpN
gsgUVd4Z5RUlYmzkDiwoZrOXqEOfNVATP6bK9OH0cdnBeOCQNNQAWQCH/+eBZENkeKDXdShE2fvZ
bRTsS9wajivfg3IPliZNDdo8/jKibqYeHrRincWGeY0ziPJ4GjyGyPgJw6IdptLGd+CD/14RQmTB
41jWicrfq2SB0by65SUCNb5Lx2keFvgqHS/2U//uYiRld+68E96K0o/enEioW62MfD0cLya6jEki
fGieWvFAtmLY3E2OZ/Cx4V3WBeiAz8iZjiB48pkDhlcoOfQQ+o2Rmd0b6BuBMFwnWLXpRg55eay2
2JlfJjm7BozgAqysH+mIPR87I2MY8EZEG3XptnupfLuccbnmDjd38e/hZSTM+BX6wJfdj42IPE35
wvzd+ciEKTp24pgrKOUFANxXaOuWfP4yjgROybMpaXdDTLGJYOpZ9CE1vtEk0VlP+y5tFPAyNbtQ
tSUygnh/yimRjWrsns0Wrh8P/n4OT3S8bTJXledpj7hJZ49zGM/IdNuSSGuuf5JA9AOLzhoLwAWC
DyIeKoShdZB1T7l2H0DlGm8zk3uafErSJpAXaMoo3AZcoDjaVjezq4r3zRkUPsA4+sVrj7+4LFsn
nTwpmEHJSSm9JWctxra2tl4kXGaYmaIrMrY/Qc2KQyhmOvDPY8LNLT21Fd1vxIZNP5QTweLBBu73
lBnDw+i7w+SZBi+k/U15UQIi0d7sOne73zoImB5mxKb6Ix+UdnSqgCH5rDySMRxJujHZTZmToWFy
0oH/Ocg0dzw6kTTIHIZi4NxVyoEXbHTG3x8gNNE7RWF/XS0R/rm0DBIW6CMomP4ebv8cp3iPcOaH
SMl6s+qyOrdYtAqDYQ+OUZKT0+V56Nh6lJPm0VWn/SnGwwhdCQk+UN7zL2MKsRmuz3+3mwdmgZec
A/a6l0NpkLfc24HjJ0M8LJhnbyra7w1T2Z8ZFIFA44Bfrpcsgt6Amf5Mt04J6Rja3drcdhvmLeP6
TZTNP5f/N4AonxWPQNcUjFzom1oHvl26Ckm0YdQHo+QEOYdaRI5LLNgRxqwPkQKvJCb4g8OgsDYm
fQOcS0p/TqzHxGgm5cD7vcTqWzhXVaxC8nrMB69yQlwRSVigPtS9JckCmktQ5Y1i7I3pr+iMcS2m
W2OQ/roGK0Lu0T2I+tAB22Z6kqDACkuZuemGvyLuNNB0RSh/xEayIJtoOMK5aFuJ4GdvznPernOA
AqPQphWywyEoB+XAsGlIyIzLdXFqRKZYzxDmE3JyazVMeAPwMhlUDJioRuHjtOIbW56W1YAeGVcn
CpvU/jhq6+UnBVwQSwnmG6WluT+CDhjNv04KxiakwNYmgw7jsTRuWJrvdckgxM+upujI95p9vzp4
OrR7Gquz03uzizWILxY8GHVHNgzSfvvzcNRx6awER7qsVZX1St8iJaP5MqcGZY+5elIARzd7x+fX
3dUXrHD5K5yee5EVn73hqQlyuxBik8dh2KN2qJi28AI4NHgYyO8yiDjwPIa7HhYk9DKK9Cv5wjdB
6TZlHduBCGYjzQK2lwhgPcJBObNEAQS+MVf6gmaOHx3RzW1Wtqi9BMCQB24QXfcYw8bdbdf9BMtU
gEsU2+DmQez8xVNl8j7IUAnbhKy6fNHm6ubIK9wggrBh8pre7KzCsWzgmRrTFPuPm1h6XgnozMMP
xIU6dHobGz6jCJqtpwigpLBcW2d1x/xtEgZipnAkEA0vyhGFOt/lwN7ZARosNwwWWIrh3bdFUAD1
F+7O5kHcwvLhig6TzQ8CajD7jM6WVAVFq+q0ibyTPv9DXj4+O3+lp09nXlCNc3DJ058Ss9KAZZ5+
BPApvGUz1ZjPUcxaBTGuS5UbQB02msEVQMNt3qfVrtqBTH5L5+1Dh5t3w+yP/2+ZC1n63eLu49fK
KNIMp0zHSDrkYdxErwjHFx1ygbU6HNS7d+i5pr9HohHHhymbhQ2OD/M6bAI2IwHQeluc2hF+jCNr
9vQshtjgb0AF6ti1d8I7KYZV7mdJtAMNm2bhF9W35YLNTuwdneLpszoFkbCnrAYrfu3licnf26ad
JJ89vo3u7I3lANxZoHO7AxQW2ExcILSVpIbpQr4GQOJLFvVwMmD15uYiukVh2E649v2JHXmCnhRl
k5UI4EJ4DjAaYG0s9Lcpoii8h6G9A3nhnnNZW24HIrRghhei+FMAzW4iuVvsKyhVlefmPIjTPm2a
DdWD0+YXfAy2UIJKbFIHNvgFgn3Dx2PYACAEiSqGkMOJH0+puVcIir98Sz/JyTShdB/OYbgaKvaG
fWx1XQhtc15kIge4l0hEFLng1SOPTTXiJlWcHhSpATQ8mC6NCSf8CBfcij8dM9YFfOZ6EpEkZpJA
xD6pCZ0MbMn6i30A/dDxzcvdpxeh/rZWA4KpTQZe7GnXuR0UtPMXVoR9ngvYKL9ESzpsljb2My+T
J/HkQUuDmwWQtArR97IpQJ6dsy7bP0hOrg03QZuPRPD2F57H7O9lpQyg7F7CVRcbookgmbxM8cet
pJmdLfugHz4UclYquzxTo4CknoVnWM/9HXorvICuF7TWLlh4vwH3tAK1NemtySe62VD/c88ML6vQ
/tqCWUSQXMSsXsH3+YCdvFx2Ee7QcPIwubOL5D7BKZo++QwqY9rCdQd/cfv3cVZDM2Ix1WawsFnU
hkuilOARvoniAc/aAIMmoQdAahfYm2kz43t3ifBuruZDcreHBnDF+e1+dMajSO/FqCQHi0Eu4+7D
+jGH4jugWR0Ukt2tEf6TcDcBm4F5ldG9dr6Ls1W5JxY7FDgmFEQml7mk7oDMmRKXHQDi8juFX+4Q
ev71/mmXtrUclTpckcsCQb8mTo8FdHebVhDzcbIs76PpBTqNw/EWYQXZRUuH1SL4vkZNPtcf7g6L
HgCo+K3ZoLB61zNO+ls8ouv0pri939aA/20BmUpU7tHrA36BC9eh+hydC6zJJ2q117B7kyz3ng2O
ZpzIkIJPyLC+zzHdtbLN+a/6xOCYWr1onqeymL/ozCn1u9dFH0I1iyMEUFUcsM+i619xgcSIHF+o
oFpShZBDbS7A0AB4oOYwPQa8E1qKvPCTIZr1G+ZpWBHPcwlbwSUYxtcKjDS4o6jj1pz37KEwgR7C
YkdIo3+h0XXfzV3GurWYPV+Ep344ReQ+xp6MwMF0Xc3dRH3W4utmwZu+0A031xm2FdNhqDGK36So
viXcQmOEZDgbTzmz+wQB7hiycgy3f+6VLY5rrge7PoeY6Q3jRATsQl/bxqo+sj9raFZnZjMO7OMr
TpzAHJimlDBMcErTyCyEC884lb36Po3Sic3mcvU5Ke9WgR9KpCBj2a0MBj41FS6naxsZiAQ+lFar
rJCLGvDpDECsWyaFLOy5HFrGRMGX7bat3ssWc3K8WjY3dVO+NlnBDebJ+O4o/xCvo4kELnah3PbQ
4ROYWHajYYd5MpbWk7b0q13Hrfn42BT1sPsUbagMvVRl6Q7OPF44bTys6Ip0942olAH1EK+OObBH
rwp549TMuauBvs1TGBtPCdg/W4yZzI1+9QZrkDNA/UEMyiXh7tgInmxVZ7p5v9JH2hNBJFg8UYb+
MxxOmHG9qbFMIYnB3MSuAwRKdZe1q+5wT3mhEPfDcPSHuf3+0Rt/Hng5u1E5BdriCjR2+8G+az40
cDgxlXz3AMlXn0DDykCcpy34k3yy35vgEXU0ExqK+jwCuaeDw01fD9aXm1dgcUiwGJ+7MxhFOp2Q
BKqxnVRD3tm1f0oPzY5qit+91E0OmYECFuBeI0mc/xnC3n3/GS98Y6xPH5jp5lWvacnvHmkUYkJk
RzsqKyY1BSwG0GqVRExyf0iWeQINv6RLYg+ZoOCt4OhUhXwOLLE4Xew6fA3YU93bjgpEFppDlf6R
6pSyHigY4xK4oa+HC7dBpZmAFXC9i0u2hrPY5ae2TrgCzyKOktqeESJaYVetSSV6K2Za2hmGkVgn
01nxgrckzM5xuAGhSwsS1i4P+8OcXR2MlNZpMfaTJkilTb3Tdbq87QLKABmqJzgY4tb1uT0cpJef
cAvN6atCd3kkWQnQBvBbLT32r06JNIGvuqaTQqcbUlszPXRmONKx3YT6ddXJxq9lKGmRkKjy6APJ
/xwjBKPEslH8wv7RrcruDUb3zF3V1sAwb1i9+nw8m3v3w/uRLzI/vNOb861ivj+PVg0X4p5ONMo3
2sIncUwluvpDcfW+EOwseMfqBVdlDCH8AnJzgVaEAJR0jAFxdw3+w9eEDHXm8EieAKOF16stFvkZ
B1o+HL+r03G3XJ+H/kWZka3Sxwbwfd3eBiPmapXNPPvjPsDl5O3C1Haa46upceBCDAuJf2OFk+nQ
0ECpMpiXfoe2VyeEZJ4xu0ccAxhjjDcM7wdkeoywQL62Tv3h28PHY1TSLH9gVNuZFncItZhwOPO+
h24BbyDL4w3fgkUuAcr4PyoKG5o2y3L73TrYEL4vIU1aC/rFFWl5HBjQXkKl4sC+ruhX+axKua7J
IcYnjeFE/KAya4n6xndnZZShxODA1QxUPMser6c22+YxumQsOAq8C6G12W71PVGYMEYncpONJRtX
WPlZzY8otJAKCiimVOCBjgoIwRAbyNeqq/HhzayTkcXpyXM4WMOqdJLEgMLw9NSEN5ZpthZLaZOo
AMsvia5Mun8qgR39q9Pc3SuJFEYA/1vvrz9lANSNGhGoEd/dMvjV+MFbOQY+LRbzK9UFsasPFQ45
ZKwVjtF6TCe7DRNCeBcsYNtAg4+tZ9/BT4k/oUNtsRH4yvfKDLSDXy403QJ7LYEIESnjpxe2mUVh
U16d5wF7W06Wzs3lD/KL107ualwq0U/xu7U7UC2IbvXmjD6sFj/kM9wnT3kgkiUqR5C4hydW/zyq
Kwt4DIwDJcMPr0xGYWA1Fzf9zgCwe6DGlWSE3/ZgpM/GpYQcdHwDU/8pXlpoBP95OlZeqoGPqblD
fZodMzQH3xj1DR5vk8ssI3coFRm+WmfnyrL22ZSJn2jcRjVVQrY3+vzsfEaXcVELFXGN+dtkq9bt
TQfRfzSd15LiypaGn0gRyIDErbzBe7ghCieHESDknv582TtO7Jme6e7qKhBS5srf9hZJcahZ9phj
2d+PUXu07uMWxRvHoWUBdsbjs6sW6rVhnlkgyk75hqmQEpNBo1/LQzk2cCEO7WTcY5sljnivzwAb
xrmpT/srY/2lfK6/TLftwNZHCN7iE03zHBQ4iPQwFDoDlwOXOVq35q1vz2NGLuBk+xG9fYIb7Pky
FgdS0QW6m6aO7j5dOEuyd44XgMceotFN5sWn/IRipb8qeaf1nGeANyrR1kVdfe/QEm3MGbaHvVE5
9BYfuzxDyrq/kICaKJPA19yGqtZld2kXSKBX6qXInHpe7ZORviK6gSY+R7oYDWrgHB3mqXwxs/FZ
W+X+c7d0lN9ufSMLXgd16s3qW0kOiB4kq3yjjdXgCwqnJO4LUT1Ob9VPp59xVFwR65VUUK5fs3T2
Ay1RPajx3u69+iGx5CirfWcM6MiSX0hBUfBobiMSeF2NaSMk1IYwiN7tvSHBltqNJTl/fnz7hcOU
CzegsAEdNgROuZeCGvvwso0y7xHpQo4ju82II7OVd14NUovYi6hFEIlOePl+Hnh5FEevyRdSfkLi
/7gjljEliQHlhIiv4L4a4qUlehCkmwjcmU6+o8wAG7Gr6BJ5S7zsakf+AsqyD6a1tjOJiwYoPF4y
NfiA8g4nKYb2fTJdAcbX7o9Y4NQAwtfPT0bBC+JfKpeYw7+y9WE8Nky+M2K0bWzP5f2DYjnvOCGe
5gDoVV+oSx58UQKt08CD+kq22EtaL6M+ZfFIJ9APKv4qkZkH80/smcNPwk4DvfV0c8k0OM7cuk3m
d+P7IU/32aEQs2o2H5w4TYc5MfkmiZcJQVxmOxr2GWz689ZlkSH4Xck4clDPhhEC3Qqx+8dVn5rs
b4ahCdsUkqNkEs8IrVvofGgK+y16RbbD+ySZcGAdTPWxkY6UZTtlkYGzhhEvSIH0DcLwuF5PyXqP
SV7fykJJsaAAaCPtjiE8N8vu/CeSzHg063lROMqlNx2I+MxIDTtslAxsQjrEHIG9R5wPn5uS3Qug
RPSkphzIha2LqE+EpISfA5EhNtXJC9eWJbnAZjf/7kDeqJjwhxxjYHO3HJ3hJ9iciUHGNhc7Cx0L
4PtKn4CdjvVFf8K4wbEHMKDdD1YaZWb4flYUnY1/Lvsfhx+q0H/2BF2OMIuzeGhuO1I3HbrMBrMu
f2QukADhhzHCz0xGzESqgvlaEARlc6dcNQbwbAJEiD6T/6BswSAT17sySDlnA6ZAmYlqeBxOI0HV
4FXhtQ9s8tqCfE1HadTwpxDZkWY/duwrO/YYTuZDJ82cePR10YU5Ja0jq/t2wHkT54VNkKbbnjna
+FwVoEntEnvyg1lIhHVpF2OEMcucHgzv8DWDGRGJapgH2zM/fk3XanU6sqpGA9Z1dBuESawgMVdI
zzRqMeAoOl+nnbm08rnA2tPxc6uDVzKmjLQVcdmoN7Tlk9StD915wio4O/q6QwUDSQM0uBG9CVuW
k2eQEtiAdqKgJRpdYE45CfGF8MYFriKe1S1tQeGb0ImvSQz0cLljGBWWPwIvWFFFWEd1eo2F3UhU
RMfO0ZYmghDj20QvqKjfmm/ii6QuAQgdfYIS6LrAVMoXcP7yFufFYto6AS5TYr5kX/5HNQnOiGXP
Op2ale4iDWIREIkCIqFr1/N2jbsRqUlwRjGEMfE2Vjn9Hd7zZAfujt50RH+q1a3kUbki/gY0fwWP
deio127szj0khDxBksBiRUc7vmozoiBO4jb8km3llZHBJSLwhfTdHipHXxOJkgQTVn6f5cnH4Iu5
WcLyyBOMm9DGn44xCnqDym2Lalcu7lgIFPhqUg7oNxUvnUwJB7bIorERsoSXwr3PCEMSgjS5T3He
QbsJm3HlHlwka6rd2UpYC8surAtkPmmgbkqdIOZQNAl9Yisy1Gwwx37MFc2vzYnLhfcUwygzvHl6
UgIifiuIQcIbsimBGWNwJxJO7ny0ovQQrRnF7dxMeJO/lD7wkzBCCj0J3l90FF7gHnbcaifemkNm
pWa5wv0L/g55xqEZSxZ8XoF/sCR6AlLKWVxPJ5xjHmEg8DvEyHB/EaFGno979JIZQhhLXK53KPPO
f2vCGEkP4QkVNmfhRBYNyDKuMt3FBjt60pL6c0S1NJ+8hfKgYiM/8IaoiQu4EafBrHbPIJEWiDg1
T9q1XVO/KromnjOdbUQ3N/MWGIdkQbPB2D/g+m4Ah3VzOtjE/oGGQ/u9IMjE3A0ctBFcAPp0FkMz
mWlIOVmZc6f9k0dEbZL+xehuK/zxgpvAvAqHJKAcc4TLFIaRSHzBf+3X/GQFDfNtDd6BHNd+CLlE
ElC9zutACfyvEJOnlhVGrFJwyLOrqG6H9AR5AoVAB8GV5X06D+fEdgr1KvE2uLFt3vaX/4iHCBHV
mjp3HAPNUt7iJREPLFE+RProLgegpeR8TpU5G/VDTlJQ0jxj/FBnjZhVLF1rqGzVJqcmpL6KEJTV
GyuzEF2TeH10F4I9BDxm5aSojtF6DXGLu1nc59y6U+7i/y6DwcOB13I3MM8Nf0dsC2OAQ/G2BypK
uBOFUqzm1H6TaiceeXEPEn1I07OGJ5nsVK/im4aw8M6T26/vktCPS1n4lFnyVK7pSTwn4snq/B/X
haM+oCslIw4x6PLiitQV6ZS2xO9oaYTWyS4Mo1jCUQwwBNKV4XzsXjjmPhf5B4E+2cqhd99+tggl
VPbb80Lokgn9B01C+sFPc6+DgNbexW/H5ofCYvVFJQ1BToieBlFbeAzlPdK6qkvB6PxF/S+sxkW1
0faYsGqmlAcc1rZX+dDD6bj8RngeUYbAPGv8s77X488/2pRtEAeZN6Av/W4lD4iFZnFOUFfUIGxC
2BtLhweebXlUdAG6QNpxOIUgUT3q057+99GXJanEXJGGSIfZ8C/FIvqF0NkWhrXlTONsCwDbTEDF
eV9sxqPsyOqGts/0RHAIMIq3jKmgoxTUfMFLyeMhbBipF2+XLNat/zLc7Aqevuwa64dq45CQHILK
JkZGfZsPXgD5xRhwX1qhx0gjUOaq9nDXnCGWR8PRYGhfAN5J/55n6w4Mz1H5kfsETQLopy+NSL1Y
3KFN0ukyCx+u5ueDE9ptDfSBXtzJEOErQm92jt4UEK16OI/Ra2jOSCZOSDG2imRqXK5fWo+pzN6i
pojnC8YMCPeUidtk1sjOrs52VXukNROuJGKeEFtwb6yDaTXDHMdDGSPmsPlLl+7VnAWO1SY3p8bf
GH8teW3cRwmPvahGp/pnMqUxCyCXrfs9/6HDe/gHqqKQKH0PJ64ASwSe6h4Ax5iUJ+T7HCIybt8E
rd4cCvBTm8VZmddyiIiWVnIOJ05fgcrmaKKhyGDjamzSUwCf3cutd1rW5b+hMmZ1BEX+8JCit90P
Z4hYvtYN5dPmZ42p7EpY0ftIDxpgaPEGTvSFCoETYgYk/wQ6kEOOal0EUB0Y9/wSd2PFkj6s3RiU
NCj20/dhJVYJTJDShJWJeKEjyV8w30cbdQ0SrHROraz3uyI1eRym1VIMdD8sOBaiUPe0EjZyaH32
JGO/IIWiNN3ffOgqIqwYTWBkXAmyItbDoEiTHSZOQhEVxMrDcsZuLPj1lOZOap3ZMV8iMjW98siw
8CCrx2Q8BFMvLU3I2oj3Zk3nfgmF2OW7LkT+ODpsjiKIYtgu7RxcjRmjrdFB0BjORu2e+P+6kOgy
ES0lQpJWd/hpNDp8ilhKT2QtMdfIZk3YPZ85H3al2Kr7YEtEW9mgT3sX7EUi+qG8HMMhpynhq6hc
yNgjWrf4r0hxAnwdzKWj9x+ZI14coXXB3Xz9HYZROSsucaQnTp3TjCh2E7aa0v+Im7ADWW3tu+oQ
saCaIqHELbknn4RWp26DIcUSAqMwWXJpckJg3G4rE6RFvNfvENNCkFunOre/638TCvFSHo5HlN2f
CJXIggucuWRsbZnvCUBh+k94BhofWough5R/dJzJ0enhgMGHCgse754PAXX3pyMwAb+IW8ya5ddi
l+fZkcDNSR0TPwqyXBBjnY+OHAfjjyGSdLspciLSKwiFwO6YYXtkiJjSvCykRE9uT700mVGKhAwG
R0wJa5HlNWjpDGaXQANDfhcTFR/EwtgQgs/jM8/s4/7NX78Z+PSemLq8O4Jckfjsvcep6P5QT6j4
t3jPsynZ3dDpaJOoJr7ShnhGZno++qweoxTCLhsBmhYdahHQsOtAOwPmGVM0C9QaYsQmKqAkimFz
nCaL2n5OlL4Tt1HzW/wwSg0WAw5g8AMw2qTWhoky38MlDu/LSkHPScIBpUFroH2NlkwNSHOvnREp
vEHzkHd3gVGQi0BgZf8sAaQRE2RYNNL1gt4ZSK4Ap2xdEEsH9rbouw0DIBw8ncjPCByxC3sf35Dc
VhwiS8Rcyu2tnct8WcirBpVj8bwkw231W+u00a2kzyKnMe1h/D0zHySrleYdTV9gzEPV+0qBVo4/
nFZpZX+ttR61Yv0hrdKfin1f8tJqfiSFba3qbJJbfUFHRR8dYRWgQtf5Ev13+1VOndFBbRsz9pSj
hTBBHoRwBlXUk66aREWF2cfehBp7UZ0Y+flfhElUQDbclY/rO2GGRVbHmsySgx+WuDk3I0Ov/PBB
392a+4agPjEtsm7MW7rEDqVkkXjOk43Y9XdHKWulrVUumwsLrwNVrzDMAnbQhaRs7kCcVuPunmVY
2veftcuYFZmOKxspsVfhCVdZUJ7j1YM14isE4/lV2X/l6I2gi1QSEX5OEYQ4xb5SDxnjluCHeIUJ
bweLEF/wk6WIiF4rbH3GERbmngfNDUyb48vrihnhy/PDkR2BbQvj3+701sqzUfUrbNK5KGAx45db
gurvrzqZEdYANw9eTgadBNeVSwtEStSlhZadMyujnb34+IhLeL6EssaU5vCe67AgxWB9wWQmv0Zz
bKPhHw78RfzDqPj9it7jxkr+ADdpnts2jmEed3skMYimvMwQfBSh8DeCYW5Fi6HL7cUOo6T3Gm1T
LA0A9CPydwbma/QhT5ttyn4Z/BZPD6jhlICN9D0v5fnXRraEBcgY3U/XdE0Zc3ViHDPMBUFv5nkL
Ng1bAyMIc2hm+IbHA5TAb3PZi5ZrIwon7WgP3ABeLLfW10bPNBuMhpYieR9a4T3wZMCrJRTfw3/J
qHQ2DEph6XiAyMhmcmATR568yQzZFretQ7b9I3FE2bkpAAoZZVFdmDO5RcIvHD+y14Bg8Nb6tLxY
f6qDG9/KWEDuc6qLKCLg+7kakwBxOGZL10PiZX7COKatCjLhgcl0hZJKR2L4mWgp7cXgCbw2G3L0
la9TvhTl9nH3OFL9ungiCDMHhl+PGueYrQdU3WkEN2IuW2H9JOSOX7AA7XLF1nYKl17bPPuA4J2Q
xEFIFAwkP5RlGn8POEiVil3wFzgl+BQVwL3RkPtwD8RvfOZFz1egvWjGTcieE2wWhtPUlkruN6oq
59yRxd9guEYFlsnjx4q1jR4uaNqqT/dVgXZhoGLyBdw5TmvWARXrrUlxgeplf8rumYwbaSbfcM5a
Qj5Ver+3cz5SqIGZClRZj/lnieIRgEMe/6Sv27BNeGUKnouH7aGneTrQxC0ECtQML76/hqPHcjCS
xg2AD58QXjO/f/h+7HD/l3B1s1FfCY3vzpje//CbeppLeEx0dF5q0OF2UjkBvckGnpevWSw0MPLH
hdeBMopnMTSpNYKzUTtGe0Ft3SUHuseIHZiTx9f53Pgn3APD1oJSgy1DeviCxDZFJ4i2i/faqBuj
jHQYuKXW10mmxRKvwPsSBKOT0EBi3gYWRxf56C/6Ax/v8R3Z8MetbjL5GPBeKD8JIrW6fvTcfBwU
bMbbVlCI6V6qOb3S+whnUvgzPO0dqNAQtd1voWbX+eh+I6vyXazwOmV/eOUU7GfX2idi70+Zy6pt
jEtsTLvX00sqJNz4ENKgwwnCUYaZhENKL1IW2sJwtAmoPo/bhxWCRzcN1APjc4OdjmWUJ7d2s0m+
ynw8eESwY3DQSaWhG4t4hSfyWnI7gxZeF1DDHmz3xPz2HQgxihvIB+ivVQ/yhrvq108Qu2SPJd4J
LMP6WD5ALaKvokYMViTSdvs/jXaV+D5VkAE/pjkSP8OuDvWJ4jkF6J/BWA04hTj0NjzPBljJ+Etz
gd2MgJMzjn93uAnwWLTLa+iqhxmjZxuO+6zPuccO9BOMnLLruXuk5FVsvRC69EOwyrkxEueu4PMI
aEP9vjBAWI85MEFH9pZmpY3zHthPI0x2tQcDt6r6iCE8KfYS7LEDAr9xyY9Ztnc1zV3BIAQJ/97o
8D7r577oQz964tisogylbxcW70fgO1XBAmsXWurcYUJlEB1YyotW76BZqkytylW76i7zOsf2a0wh
CufLByImpKxh4ZCGMq9kj/uVOzR5Qmr9c6gRiMTWZr7OwIhspGqUq9H7ytJIsW9hlyfGndMH7VId
Vr2wnfaIdoPJReUqHExsbR2BltZ333k4kZb1x3/23VC7U/LkVL1xe06DJqRwinMWPxp550gUEnpO
jKZqgka2pP8OFx3LyJPlCtXD+w0JtYAEvdPzErB+Q9BBMBMwPCrB6Un8oGGn9Boo/y9mm1a9PpLF
l1kGmCRfSgeW+zckKhw6i+HXkee8WWxowzEk5b4BzWT2SLaUaXczAIxbj25yOTSWIKounKKVrlMp
eJ1h9bINxlh+/NuuZ7B3Jn1qKVy227Iqf01EceAT068L6iGQCmAUCMOjX8+IlR+zMwDPEkBMwjBl
cDjQdBGVHzwcsHllpS849QCq9ifx4Yu5mGyfDEOOEGtjsqCD4hMpv712xFpolScQYDasHrDPFF+F
xbbnazPy68zt5+GwSHQtSzMPM9l1MsoxZFqNMzgX2Erhcfcy4tknh+/maaNRAdyuAzr8tjrphqQR
kybBMd3WfM7rLQWi49dU/dmPaRLGy+wqaNe1sUAvM35vkzGHRiHmI1I9+izqICfxhXyESfM35ENE
PQMQcykmz8mA8AVYfP5HZviF5eIUSVAuB2YOjn+8Cz4clKd/8o3/00fV09DwsHqserbBQorSKcPN
tAELAq58A9X8zDDfkcYBhdQ3hYpfRyZGmBpPJkfMY/ikMLIMGhA1cLhn+J01E/qyrXJdkAtCdP1o
M5jodn+lrnqH9JTRKHq/fk+GQ4WZBa5+XLWlTSX70+L9XbpJO409/Dhiy+hNz6Inl9tSDpNJuhp6
g53CxMWqhOR3KlONLeQTLoV4kQgvajjjhMWaylJ+CO56IjpyUuuWn3XugjngRiA1SSg6n+sEDoTf
ZA411u5rRgoGGWia74MkioT+z/hBgzt5AfNhQNh4HRFH8lxnB4OSiDkqseEevu67NRYwXAa6p23v
pFOEg6JDtsgaQO0hWzSapkzosX6uNihbRimuqCxQveG8Zl8HXmK4z1YfPhfuoB/Ulj0cnB8sD42N
I+LcgMnylFLxNwb4SKY0VHLFXiOFLHiyK7grt/k/Ff4idb6E+r6seF5FzyUYyoR1jpPwY64ykUPI
BAl5j41PsiCHsahY0uzA3U6k69N+QyR8IsAmkquFZ6Q7gSvj3HhjYgEKj8n5fY3LbTxPphWK/3r/
9OmYQ2WJ3s/b9ghXEkncpbBAwDkQ9ebrTLac7KnOTBeDsBi98enfeiH6ynMLNsv1CsV99TI4LD9H
b4fmUoEIsygz7dcEdfOM6msy9qcU7cCvYQMYxQzPTOnpioPTcamchYrqEYhRPB6TxusZZ+18nHaO
agHGeEMb8WLP5STndc77ku4/GPBK6+8bGKgPBuaIHBSHEpxmIgV3b36BzbT+EFijbHxPoQQ81MJ3
OmZFkwJqxvzyRxGIV4TPDZKwp9e/xjRwPezc8OM4ojonX5X6rnRYE7lTfyRTG8GbLMs/3eP3yrnR
7TxgtUf9MtB9ufO/3aS5YY2nCPzcfNzh3KgjQmyd93B6fAeDaonxqnxtsAmrImMAuQaFGslikLtU
E+bajCxGpPbYTVKUGD1rSCIlnhwsmD8kqn2zG7PV98HL2SIgVNNIycdygIC6ayckF7jZe6zwVGOK
ELcf0QVv1AsH9D/l4FTjOw93xnw4HZ4bWwfOU5k97P57TAvrHdWMHdWbaHje9LtJSuYf/7wHgGfq
SkxqgU34ID1q6pGrwIA1VQZsdNZ3cQyPt/ZPUJXPveY0yyd+EiABsTiDIuOKeo+TM+0D9td9z1Ma
CojxdUFrVt8NRQ2T+yqb4SFX3XJJg0YYT5KAyUTdseYuX1dVwBKPeRqqJ7rQsPQCXXCBLAq4Ai38
bYxb7Qw8UXhCwfRftyPlHEryDy4F3GSbQoQB2ARvjgJT+sswzAb5Jp5I02TWkjLbcz4B5sVXqPpD
ZpmM0F/POKSGJS7clFGKWA7Bvd9nXCzWQ57mzZvZfaGKntrHhOJd9EB2jyqYnxNPvrdiVCQg10dy
ar+t82pNDrFMR0lA3j0RWvz0CUdaA94CcofFiXfRTRWvIBMEw/CCJSZ1WXGGe4NXlqMI4OQ2SRdy
35GZYjcVqdGGFU8UGgg5t3vxREiHJiIg4AfeX/qIUrgVdyk0J8od+wloVa+hLwkzYT1zXtFw1MAL
vbz8ACZFbkiUHuToMX+6AHqH0h8ExuU4Gox+/6yKhGQGxgjNNFsuitUluzCncTacoRADJdy6GzzS
t9igYsrh0KahJY9tnCPIb9hS4W4pL6WSZEz0VZ+jKSgZgMRKxYbM7jw+XgxyyQG2hhECBUfdwgeb
st13lc2Dzq5/6oQwpV5GOKRY08gsgHYCnWOyFa+Mrf5zMuguS+e43LqI4/eAADT4DPzHtHlBWsC1
UZ+y6ON/RFVUOn/bo33myZmmI7qV8GDoBINf5Um95xF7u2+7d6FwlNlzJv1jvI1RIwbR4QINQ8ei
fOIHSJO0EQWKwJnVtOuNfh7oMoQfjWxkJKL5IRf4TVcz99Un0A8ZMS4/nyf9Jbk6lgwt6C805D6x
YwQUcgLxQzjM6ehDDaSXs7RaEWkO56Ak5+NK+QXPrQi+QFGFuByXnCfRJPv0K4r2yA7jYwpKqjl1
h0Cs08eXChoKnU4APoxI4sph77tvE+HL4RkWytSdYadrQED25UT1v5WwwR0D3PEwx95g9ZaIEPCI
jMY4R4Yr3ZfAR48x1TsnqiRrCKEXID6otkPVAzD0lx+8lx+W+qUGKaw5LqJcayN+/aGw3DR2FdTg
fu/1v3JECCbpemzcZxe0R7LrmhBcrOs5NWgwrIF+qI4OkA2nNsavNFlshwhMNDNDiiH4J1bAGPNO
jCSunaFEa56zLQETWHaw79TnVr7GH6YtKyOSaqnsYNyi5sRtU6GN4NcXdSTcEuT6QtNnDlfveTJI
+LZx6ioo9BGlLXH5tPS/sfq1s+ykBdqF1ZhsVjI/8X3m1n3T975YJgpSgCufBJgQ7Bx/ZwcrLDnS
hN4Jl+IrPo8BebzaPl2X0dABviaPU+TIs55PHmNEH2th5wQNZTuV/SkPFU/lAnINMAlAiVMywB4J
B7L3Rv6QAK7CuTnHYAiQ+UeCHvA4tsWxoL41m+VhHgdAPUh0pXnjoN2h+l0ZtUFJjRq/TgjVXBwR
YsRUZ04+bKQI7o0d86vm9tGuqjf1RmztjtzIoB29OU2TsAKuI74hoxhyVU6hc4TPgF25dXS7+fZn
M6zRfMzxmmOBsVSmvx3mMXXen/MJopXmaDRONu0Z5NJOA2PJ0pCPOLNwKNjI8zSQnhO00wIrSjYZ
C9gZixYry4NU2KXGQWhgv3dvqHTvtaNpFIjEiwOoJNzWxJ1WIuxC8GpFa73PHLLoeETWIm1izgk0
oCkrY8RnWILz/2PRntr4fkJyo8xKf4hlJPaOFxIikNsZAScGwr85DUS5BzNaUyzgoYk4gdwDYqsI
3O0nwSkyzLsgZyAv5u8Q4LXC/QntXV4+l75brnp8hTqiqradpJHuP2F0i+W7IeqZ8Y2elce6OT3W
HGw5dWwxtqIAQEfER4iK0EL8V0KI8QI8pCgwldz1Hz4l1Dr4IE/caXQRZrJV/masdWCL4LgCt91S
bSsmP8knhR7EN0fVz59iTBZnH8X5ovRgwDwGNM/WCNu+4qwzSCKuT7WU/hBT9G3oTzJCsqF7lEym
UHIfMqtICaJCpsIPRvtRClxEe/B4bMG3iRZ6fUPQR2YfsDIEroZqAVseZZsHFxddMsDsyhLT7zPL
/x6Wdh6OJUJdLEW+dezoGZ88W+kQrxjY3kTu0XZic/YVGDkCdfh30M2UXaVnl0NqCAuxkEsbdc7P
QXkL5iVPoAnyNyZm9JEw7V9HIu24sbZyZSdAt0zBWyy2VDHQXBMVtUtgwzWRTZHpTU0ZGRdPCDAC
vdFNEsGZum3lHC+EkYB+44KG8SIvHOnJe9IQJrvO5zkFoJO+aPGyyx66fGoaRvJ9jvubaG/C76DR
5iNjN1giutrRLu2kcXAvraeCy02yHugkxSVkLJLx9mioky1CQo69qId3Al+k002QE5NbhOMQJTzh
74TBb1WciByZ0kj7OW+UMAIOlVCM1syHD7EoSZuGS8xDwPgGJ7Z6rfBBsCIMbAI0OgvmzS8O9/HD
tibbeyRA6J5dwewT0oMDlqI6qsBEHDTvyN4LyQGEtyNywH8SeVBDsDuVc7o/IA6y2MTvFeDgJwuO
xTh+7iE30CHjgRge8PaipG2GW4PZeliu8SlJuhuvocrzBrfsZEENNSSuzL7k0rdrbIBeBgA24g8l
dF2E04Eisb/Sj4DJ+eUQ8iQ8smKaANwgTP5hI4UejgU6TGJV3yEw2j4uq3KkH7fxrAGY57DLO3YG
S51m5zkHQMBnBL3cFVhOpb8CJPT23Iwy7tm/BlSNlyqPv4VZB9rjYdWjbpNXHnYATdvIkvMb8V5r
jigPAse9fvh53d692eBMUyXC9ooBjLw5Zi51gxhfI0qq737QtuF9MpsNp4ZBWZuI6vFLKM1ySOQx
h4onnn1QbOZ6DupliHqdR0ekVlW4LBA5B9BRCs0Xe+dJVJ9tnLMB+CgeLrR8RjdL7iGmheLrFrmf
pgtN2QD7g0Er54rIoC4A7OchQ2fYBbhR3kRGYuQ9o94vW4evMCD1hXydC8pF0ZQRYVjo5Xu7x+hz
a2NE0dCeIf6YF5QJtql50uHX1b1koZPwPmlVMGIcGCAOLIW37LjkH6dDj19/XBNeQes0N74noI+S
LHrthJXigfyQmDQssV/zLgePFewFJQGcl1uUrKtMGEt5k9y+WBLwIgiag5C9Bc85KO9xmq8+m/sf
jWDW7+5C0HEmVKj6EM6CVjCABLfystPRG6aQCErNZgwo+QgK/uP8Rhp3NmFzQgbJhT6wH/Cc4mGe
YinsgxCHvRMT9/1wt15RjQ/YU6cyrBR3TWIrnJX65rc1BweOI4gBmpo+tpfTX3LkfY6SD/Mi+Ktr
zOuwnWvjdm6siSaIEA4/n1a1l0n9DD9IWb1OmSS1dQcGwXpXipxhNfZppYshlYw5lcI5uWVYlAs7
g2Ff5+sHwzEeNH2ULL9K1PHoUPvFRsAo2Dv6r+EV3KEW3ElKVvEevEwJhmtRByAWhKL140ANkVlj
ukA2tD1fz2cQwp+bs7ERDvdyBhgVvM5rWjZ15XzvrGxiTMG6sk0HJ4R/Mh6rgimGXkMxF+aH1/yz
fHHlbgpBcjulAHB2JX/o816FLE72G+hDSDHyVB5NCGbJ0oQT8yWxuOtaxCbOZsHuwaPcEiHrE6L6
fyyRAK3BtJbJf/TA2rFWMP8X+G7szw1IdWwMELkLHX8l9huFKTt2hocPa9RgJAOEoNlkvX4JpcOZ
2YzTdOk8mdBqAYqKWyPoWgsnAX4GAdNz9kHFgh5avAAKzXBZejAVwxDMFZQRkwNpLrpf7wZT7vKE
jpcntKpJCNkRoB4mJsGfQM6Zi7+TnKDE5figYuvm3YNskClPiPjPKSINaSpzv3o4vsZ9lMbiifvv
cefn9zWXyPZ7RxRRWLBZ8kzfkAwpjduhx8RD+kFBaKVjoRd8e6syYk4hdz0qaWAqhG6KlX3oCXXt
94wBo/9yOnTyvoDV+wsENYihEktBiIaOREgIc499TV/wGjkWKeJDIsFC9Enwmkg3NGdCjwe1Cteb
TZEG+I+1IZmQwTzWEdNPzQ9EYMq4sr2nLuMAMyfnwdbukxMlLYptzH7iJMwvhP35mrklFjeUyGwQ
bmFUa0Kwivgx94RBn1v3HtV7CJWAqaI305nE5EXKY/GvjuHj4FXGKgLcVPgxRbMWnyNKqt4ZpFn3
GDKAOd/UFS5YOXDfsAbgH3pwGFcLDu0bRR4lCp3FtB/2I6IARswVyG5WBgdr1paPk9xQPxOT6mNf
igTADBukTeU5z8Rzy3CQX4/ki0cocN0qhLzf4cdAsiwMng1SJ06XvT0Nx5S3TioG+oz6HiarwnA/
22aAMy36XtE6ZABfBC8e7Red4j2Y8D477OF10KopQ8gv5x4PASjQiYiS8qijlIHsvL7IoETqsnjR
70v6w5z4Q8Fyv9y0WXGmozQdTZInXh1zHJMaR7jhwoD34XxRkE8lm1oV8bDMqpYY19/dqmFzdsoZ
Rq10OLeD2hNpuUIbIc7eMw6rtPPJUR+7MEq9BzpaxlDarKJ8nI5jrzftYeQFUt7ls+8IoQQ8JagX
Git1RBRsVS2ksFwcyWx52kk8BaoOS9gUrAr3Q7IoNlC6WBBVFpbPGcIhx5sTljz9MYlKCy3+k6p1
lvsx+JrNxqV67PC8cPg+jhRN5/dhKPhgFHycX52uUgjN3pAwVUhRGqwRfQDDpQFFaHij7hsNOxXs
hT4f9iPVq8J7hM77w6Hkx/xg6of6zAqXrggKAWVknFBDXGFfaH0eaH2snJMJGxGRya2dTdjT+GK2
TTyI1U3b9cPXqn9j82F4gMnl1ktINQHkkdzncHJXVnjD8DzjBJNcxCDMnZzqqrWeA2YOD8y5vO7P
98TcTOogXO2XF8ww1jLarVkcFHnTDbfAA+3AJ8azaKYfeqa36oJV2JglNDLWV9ppaIdz0z5yrNpw
JKSWHluCKV87JsWouVYeJaAhe652xoPY3e5/pFV0voK0mKgpajdgbbiM0oe4Fl85s3MjZqGgPH1N
eYj4ZBnWP5tXALeGnwkgYVZr+E089aYhiNtx+TEjyrcGX6v5nHSbBhbe8EvvNa2uDRqiZX7mBnF0
bKfs7ikc/iwhVBN5tKPLXv6189mRSLMA7ykJ7Lif7xPmguOuFOkn90l8NHVeA5gZ3b0pJiyUjStj
Kuc+LABM0plIB73n1cg7pXncwYCq3fTFRDpKoDlYxRXCIP1Kmqkg1tI2m7BYQB+gepFXdbPU58xD
q+OSLaHd8X6lsfBgIkjgkEqCOtuj+G3twm5lm48jDvlifpxjZVC93vkxSmSPiYg/guzB7JEGg2UV
6mPul5+5FfuOMi0ZRFi6oC8lFK4FZ3dgJ0rs0NiyAK2I6MecgBgGzAdL3HBBUiNnOhHHhEaK0/0X
lbQQUz8DJSRizxZZm2i857RKgZs3qHI4HaL75dlvL8i0KkQnIPgoc9FPoRWjdZcZZvIVEmWPqIkJ
IOhUYlfYilX1+UfQnCkiUX72e9Q7F06LI4U8eqb+2FNmM3x9vroYdibnLXBAZMEOCTYTcsji+XsN
WihwWIgDdlshagMQ2j4gIh6Wzjsw9vm68sn5Y6BnVIJVyFA4Z7TGCTUir91aMOCGdzfnWxBxOuV8
HUk4l1HIccZMxwIiMQDdUNCwb9UezgL4V2hOfAR4d4RvgQIg8Q1xQeNToDaL/r3HGPCqZGf8+C8d
S87wx6kD85xdipM04lnJksBUsI+AwQyZDwmMOVcmUKmQYl8J+wXRwKFsIZSSrJlmc6/5Av98ncWn
ub2idX4IFTJf8TAFJTOYif0sRY39YfUgxEFxUXL849o/noKpj/qMlvAMaZbMGQZOqUtGgHsfw44/
LVIuRJw8Dcwa7WFeMc6Xuc3Z06z9eCk8UDmxBJpPf9JSEF7QWsSXwGdBWYmyuT7eq7f/9Y0Jmfz+
c/yYduv6Al3R8Aj8SaFObkPllZO4NhNfZzVbbCmKMXi+hENzLdnQuhz0QD8GUJ1ZSH0AFgJUQnz3
F1gDh65Jyi8kGOlm/6JeEsrgFlRYcDMtUMQai+xl0aLjKdFzrZykWeE9r72oNr9+t2fEJarVRyd6
eZONT/4iAzaRkciesE17/6PpvJoT15Yo/IuoIodX5QxCJvmFAjNCYHKGX3+/JZ97qJkz47FB2tq7
w+rVq5vIMdCuMLjEVzzpy+w6+8HRb+Wklg20Ky7j2wLhXpIfRPdiOqZro234ibfB2jqGzB13uxB+
iWiyI+11o9rGemm4e9dV/bKb7AlSIOpDOGTMERjydXGjVDOWKhm/YD/QVwGCbAsh2jqn/oNeq++6
/XGI92/uzQF63xtFWsVJO73xHfQLsLgDGQnwH1rF/F+D/sUcpjS/UAQYnZDv/4wQ0iOlHdPX5HSz
CebiaY2eqFM8fmhYgYNnrvB83Dq9lVBO+3NC1QOSXl33QBpxN5jKvULQDlGJjTWmrrO2yBaOYcff
pk9+uPbzDLrfgFu08FFIy9fjc86DQGZovTiPT19YYb/uHqbrSYOuz8F1WUAWtteQzCzmlhxa1i80
IjRCL/aTRj8ExTLGaBo3Sq9h4SUzZZYyBVJ95nb9w1id3TSTmsHF4AZPbFbSHuvIZtVImIq1Zmb1
imcdUkdHFKLL7+dwlVNNvrhUUgsDOaqkh1DX5U/7g6+ps3Prao4ICBPtFgiORw8LKov1vR4+4dw+
bWBvGm3AgJ2q2Zo+7ac9hR1o4Yusm3O23y77g6kzLV9jZ1o+7XwrNSHe6T2lxdfdMSHoyQh7vaRR
o6qvLh1Vl/LCSS9tVYEv5i7Y2o/416oaTS+jkmSP9JvGrEh0aA9JqQmhprgw4hyJToqD4PjB2REr
ZR4CZYGc0pLLr6OF2+P/ELkc0lSzEujrN7Nh63v0Xczj9GGVWi2gk0pedxYvG2Ui9BegEpyM0QjA
hYVcqRL99Dj8mshBt+rZ6zKnnWE+HPgey/00aHVlHjyt0BiUwi5sJmt6BTvqjRwtsSA19psLzu6v
mT2FEAhRcSeYdYLPWF/g8c8QuWHa0KJmJuq6m4mDOJkhiA+17+xDvTKfVsSUgEE0S1iTnPVj9Qik
Y2JW1gy0B1ylZletDrIKxy+Unu0DD7yNl4awScOMdsPB/jD7Z8xMSWSO6Sklmuh31latf/T2E00t
YbwpVm7tPL05D23Nn9ZWb1CZ6TEB3zHeqDPgK9bB1c1u1KHgai4OcTTnjzIkF4Lobj0sbK0WppA9
wf6jUafiIa1tMxpe+5FfJw7UFs3+FXL2LOPGuYyOmSbs/FqBnjeb2sa2avHYBlvbC/hX/l2SU6t8
x+6Z85L20HHSTDweAQ+kY43pbrZ4ICjc6JsvLvvJDkaLxShDeVObzGOmEo0TDSMew1/9Naa4C4u8
k3aYi0MJjBM95jJd2MNUsJFBCjcO8Wm5c2jfwMJaqCKYswLuQ336Mgc3FKECHooZoJW0QDyJfZOt
wvHeiMPVr3FHsefgcvGZF3xGzE/wuhAlNCHozTn+5KRRPFRGuPB6GxljljA0bZsJqeYOT7AN2pMH
Qi/a4HVkZn4HLXOxNWBJtL26BdZuz5HyoKF9qpm+oxrIluZpiI16j96WXXcicWQmtscahZgZY29Y
+BL8CREqzVcozzq66SYaMLxGO7eIr2HLL9zG4HUwUf9awtGMaZz+vrjz5bkw6kywumb3ftc5D47W
3kLpjedXtCyej84fiA4toSLpSFNoZ66AC52X5IAK97jkKPHVvcN0WI7y1r7FdPSjfOTukFh6fu2t
UdXj/frMgQnZBAFe1wN3eXt13HUNphfeVqtYIZR1GMp7gzxy+GbLcLD2gwLKARhjETLG3O4Er7Hw
LAbCcKr9LYEVI9DEpiqGj/EbBZdO3t5w/uoRUocOhyx6gKWCZ3EX2snYUoe+Gr8XnTk+XLfLyZNJ
QSfMHEFUSDnYaLBBW3GZB2xv6Pk/fNdDTMwnThKNHJvAaSKA+fcFdcMhFiQSpK3tY9E4Q7Q1sGdM
JLMHZPYb8wdFjtksWRwtvSd2zWGdQZzYzpB+hhVMER/QNrUuWiPtymCBwnU0oweDt2EMEGceCMTs
fbXt12CFWByDfrx0rgltsrqyQ/cMhi2VJCY2rLbhy332T+nLPSMAdQN/xu562+C3f2LmVH2Zv5jb
g1qa9h5xt601Yy0hmBoT9MjUFHuBaQKIQpcdly8Fq8XWq+NiZNg5cl0bA5pl+CrulK5b9uVFMY0x
QqeMkTzoZi1awSJDlk3d5ZCrCMRkPe1mSI4OwQVKkSzMjtOBObbCGBYYdfvxOE29LKsawZ45Izf3
kGofVmEbbVNJM0qvDNW3wGZ5XUJGl/XhiRnAeD2/N3gu8cC9QZbra7Ty24rgsH2Y8/sExSS3tjVC
Nq7FOX6aKHma9AiLz3C130GrfydFHXvBWmexaiDoZYWhFTsxsvBhRRLZNCperB10RhQAKt42gp7O
yXsNwGsLY1z4zNnoRRJcwGKBSwYNPkW2EXHjsBKiIcJGcwr/hjO+29WgY8C9h85w8mvOx+n1d/7W
30USgIZga3fd3VeTVAR+RlIHbpkWX6wS79zyP1RPzeKf7ugayh7x1TGxTNT9JkLp9Gm6SQ4+IHVQ
DKr5yX/byO/43w6tAq+DIw1AGV5GQthYVJcZeRV/7WxY6e03X8RHImXFxiAidN8WbngHaR40j1CZ
ZrqgO3kxJUQbWoSg0cNF0IrnP8dC1KC+0fy+R4OslwI9kOOB+kuz5k60/qK1sUtX/B6VSarKvBsO
zoeB5HfiUw78pyon2OErqLUkzXwINSNUx0DTfXgoiY09zj1v5aWr1Hr2G8ZjMMbRZJl0z0zLZCM9
bRZjpfApmNVcVDcN1LAshsDldTbF1g6aBv9xgCyLYShZUCcGqNGXRWvb1qNkyU1hBH4dFkiRf44K
XB0OzuDqpRgGvCBbEMXsKvaExoHHd5Mf0gnDqRm3b4wcA6vq3g19jtfo9H35PmeYNhhyDxdSgbWo
EpmsTViGxsMdEaZQJNZuppORPLFjIpaJfD96hLpjepZKOrAChTli6lRLsAoQse7+CADf2tkU++2d
B2cdtTc9IDw6vq3A0cqj38lWrl7hEtrYIatytk9WwxjjKFNOyA3WFfc+ygIk5jou/m7R5AO3Q+0P
aZzB8DIRAJTlB8pGWGueiTFYKnPlnRSte+fO0zFtLyOKwBRtME1c2GJxwp8mmAMcqKLTOuc2SWan
MRWhvY/IIhxVUsEbxN21f+OB3KXowyN30PlEzhTva6C1PxqZ9oyo6WPO+2LFRYMaA002MTk4GSGK
XFYXXQs1pvfVJ8X4XhRVzTZZCW3JxguhY6ZWE9xWUC6hOmJVymbvwly2PJwJTdZqs96Qm2C7v/yh
O1CmzicpU+ePVAQLrL1uX4FjMjrYWXu5RTRvpiAOBh1JRy9tuTcm3vxqS8OxpZ3jp2W7ym8LGlBA
cpXH781/GhgK38X++XlR2NeefmA1cYHWYgErlK0JBEqT6Bsf8GfSdcRQuFf0TEhsP4h6WFvax/Bt
CPY9fTQnEM9tOnKPdTYuxpE4SO45J1uw28MivnuE6sk27iZEf+StFQtWXnxoQqosABKsbtJTXEX4
JRInLtQus2eFvY5yjg25c8evUUxYVr4Kt/NV8wnHyCx0uUj3IeGpHS+T3/P5UHO1WuX0U5JO62Y4
PorOdGeKOndYq47VHjYUh/BL3d7ap6R/6/4hVihHSo4ZUuiodJwtxWUws4OAo+Ufl+1EWYdCS1ki
aOZlBsH2svc6Y+4vwe0uvod8VFz8U2R/iCuzymD9W34ONXv7MyOZwXqueXNyJxwiaTSR7yHeuT1k
eLpJEbf8rYuuC4Ftgw7ys31z6i40srpLIpweaIcqOWjO77DhIHqVMPjE6pENV34gnc7d7dct2gwp
+kUPGIp0KjIUJymQe7jRcwV93uts2J5otbAlnzZN9sHTJg17229IZSf/OW4412Qdbry63eJPTTbq
UmTgy9cxaTGIZu3pWxFuIr9mz6MgXWNrz6F/qoG/hUMKNaVTl96yav49eBKjVxNUgMgDn+bDacHV
lYcijDVaA+U6ejw7WkvmRIZyX3/t+ch4GtMNVRfoVTTT0i7LfOAx9W+bShKdYh+njbIPcuIx/SXy
4yPUTk/G2a+4V/9SJi91MrlzzQiQySutOCKwoCEX0BjvPYCeaPZiSQdSZr2ynRVDyD4qij4ZJMk3
W2yffdRKmbRZJsgL4Fv/khxXTx/BUQfyi5JLUsyzw5loEk/rdbCvRD4kGo52E/p2oVJoYQEcsPAQ
o7XE+Fw02p1qqFmDREZNglV9u17VkA3V36VzukjFbXaqBjHLY3QgiZ0vRyNS9NErpiOHabXYO6Zu
ljd7GTKfiShROZtef7dyMeglxJ4ehk1HIOzV7wR1B/h1j6/cI+v3CRru2Vr7DOaGJ9dIGJNLgUO6
AECOlKFUDYBW5e6nMjAde+Ou4w5iMQx8xgIL75YV0SRL3ph0HupRF5laE9YFkOovvCSsLSKsiBro
r60Uw3Yay6AmnMyQQF6vudmy0AwzKh6awiRz+7AeH72j17J63tuteNIEQEfevDk3R6AA0AJynK2B
YhAGRmMlWgNmuQy69KYo62Arza4Tba85yFkFCcuLVQfsKSIqdmQmKHBbDBfgq9qsR/sa6FMfvDfs
Xv83byG1/vhpMxzpGTQpT/QviInOY1QhggoKQ1njTpoDV5UN/yLDa7qPadOt/WjPEtM1nG9gf/Qv
HtaamWhvCJsnorWrTXclh4R9/TYpS0DePERV6Lovhy9Z4/GYcJxoG9vlk7RtyJMPMe3jz+V9ssa5
ZWi14tLinN+xOoTE7A6skFJc2atLGY/LsBSEnpniB+WvPasDgNKxWn4L87kjI1Mzf9dMw4zPGzeM
1VgonjCWnYJUyKjNYce6eiA8q1ydCmVWrCSrgo1tJ/rVtVf64TuH+EoDQxE3E6YS/y0tHR56J96v
F+l9MGWucmHFo5SHWTWIWfwgY274OoAjD7jq0m7MQ9br5shatCzeXf5hbeV5ZkZJkGReGIZMGLlY
U71Xoy9LoWdw42Fq7QluMQ4/t+k2qqb0dbtPFl2/1uN2TFcejJK4mqwn8wXpqVEdMn7NvqFjbH0G
+7Br32aNrzuqx1tAAPJKuxPdZjQ3GKsG61PxGivaJFiB4/KKGBZYBAhUhTBnnc2HQIUW6geUv94D
4j7I6U44Py9Ple/zfkPYTawYs+XWlpqm2Gnsre53ndu/OW3GwnX59XDG2vwPR7G7tiHzX852ra/F
eQaFD73bfwY6AVqkh6MNuI1uMO3byJ1Ug6ZLDpOeIpRv7wT4dHWhT6L9RhnGYhqNC/bmXOBNsC13
PsE80hsxAespok0qbbvwkZH9cCr9Xr82XUMCtGtTcB4SC2IjFMhUkvimVPzloI/yce72M9/5O5+y
urtJlDwgk+TSrOvu/Ol47IUH33Gm+g64aUEzPfAx97y6txmf1gLbj+IDrSdHG2b3L1e8Dx8Ev26T
zrh3fONWK94xF2b4ImVp9Kt7F82bZydYg5XWPCrTB4RnJCwgJZKT8+fpKE8TvK1pyqcjzm5wHj8/
7BFOKMajxXnb+nArwLy1DZ/2Nqr9bBatPjIAHEX86Np7WXsoif62Z+xDCuYpQ53ZAFDDIQGhEdEC
ckj3XBcIrYlva1ufPvU8nkLxJe8nSbyT9YIKjelg5kXPG9+mr597gDIzY8ALTBBk7LASgTMJS0U2
hnrAd8OglXXjqKVubt9R023iMCshOuNAuSjx4jlA3pGjIIOkdVgxwomZEN3vJ8dEaEJrcAc83k9a
wpQjJCTTh/U7BDd33owc4qSc7X24bVrHCb1xMUIgCG0HGBhguBJkI0T2oPN797CB4t2kOTetyp/x
/OrSDNNGbz1+YCWWmIPdqNdMDjQ3EjjxD8zbopQCVoux5sD66/7akf25Zy8Q1wOtQuBY+Czhi4Ju
euLJ4OUh6gqrA8vZ8bM7l8IGFuMPBV2FYRyjd9Qjon45tH6yCjqxRw7p2ZPl0N9hIRtjDFE4jaco
6boHn/XiGF1YBMUXslskqjEVZtZbn0y0gTYigZYHLGV+stWKYIyZ5BWsZ30JZPQCFEcfesMQ9vmQ
GZQwmxQEbplpQ2Z/D/E0SB4qs2GAa3lJyFbjZLh2rJWAa/kX2XEBLHObgompSFOxnC5ItwyzjdOu
v+slFaKH83JedDHcLB2mXiaP0OsXX+ukhxTxoviqZLVplYhnCrKot9kwwpwNpZfCLEHsTBzEgwEz
Cgk92roa9rq2LtdD2jWdxt/Ljgex2lhepQyEOgac4rs0sfrxEWDRSomsc7kP4Mx87RA7p9SJELp2
KwiYKCgXRqroF5wFZC0Z0c+uv7BGfd3xCgBFUTz0X2IjpQSLxWKmhFIy93RVOVeHgxs2rUFkJ8wS
WKUpw1iTWQT3vi+O4sRWVFD3hLJkeT4eo/lp0pCmRy74kzmAppSBCGHBQ3CY5wljzNh3XdLAPFMu
wAWA9gqsadi2YfhrZOB/oEKR0iWjRSfYDaH9grY+LYF3AGQcVmugngLxrhXWUNjrUkR7I8er3J9a
Gte/M6gdiv88YIoKcysIY8iSNW6E9FmD0UGASJ825OGkwwrLgK2E4eYZ42bJRcmKBZjpICvBIEkY
QT7w98u5XdPR+6tn5Pkvnn4lEJqjYCsoVvrBU/lHhs2zAQYhaPzDx5UdkzhrpdivJFo8Ao7USl4/
9UCHQSkQ8Xmi1K1E7Ar4BGLu1XyFQ3I4NOGSobbdS0R/EaNlcRFyG4KmVI35UAgD05a/VmZLhxGu
Q9/fdpXTVsktSt5zKRSirPdNbF4TDomniKdWir79CPHQMh4lJDdHlDyJiQHF/qB/NqmVrsAXufYO
wckZNHmNGF8CHlQCPBumApyXCiVqWZk+4LO6AZNmYJ417WsCL9E/fHVdebHPlJvBeWK7X4N3ilvt
P6lUTGUmSCKox9AIFsFIXqghsBq2l4WxaE9H+XWpSgY+HYty5Y0q/TsWhz4gYr6CTBqSEIHEp9+2
0f7AXLoY5C2bvi4chrnYX82GuvelmFDn8fOsCPVJSWGPW+eJ7CFFueoSpBezyp/o4VFUohBnftED
pp9vKZ/0Dq4AWcwI7HfI/Cl+1octa1UZ3JcdnzCKDJyk+tlBTtWeNL+a/pEAj4ZZ2mIp9DntOyoL
rbSGeAOcPvo1VcpTEYOWYfLVUY+NG0B+fVswNOD7onHRgMZNv4CEwK+Ux9VMC68xeE/h/fRhQoge
9uu+UNof1J9GE/MNc4BbNy9I+KFgePM2I8jIzDyiFC+gAX5DcYWmUJ+B4doMPut33PlPFRKJI+SI
+XO0oX6oIPBgzHbYXe7s21CwOLWd5S6uH5HFcDqDzgwSeYWxJ7PejLwcaiPq71QfHligBgqFzA77
1wFvrVgo9COssj2xX7ZUdQQJINxaWqg3pQwGpJwouXSTI42drD2lHPTuNguVJGtkC7ifk3n7Zpmu
ISZOwqZYOVassfrMiFppZ2SOJT+zR+GKIJCTqsDw8PMEJvh5o0kbKnTsRd5q63Lk7IjUB5IQv2Q4
3jQ5ImqgmTsQdJVDziINkkdYwIiigTtwoyiZJQwlIdyiGjerAo+efdLMwGacIqO5M6RycwXev9hj
Xh7QBBrLwcjMchXOSBgy/suRU1XJNdc3YwUwIKFHfStPzSzITL5VksAlJOHKjON1uXl9K/YdbqsF
aoFJgqjA/5yery9p/iF/HuQF9DQsz9ragmjxfanHgADF5BR9WWD+Z3tmmspB89E7FlOhjBxgWcvk
fTe8FdEGB2MXg7WYJ4YvKB6ogK0o6KlEXZs4gxLRlZLS2rouBRhRlECsTN4ZH/0HLpZPljVRwkPG
L5idBwhi5eU5ggNbFAQxV6ALBCw4PoGPc5N1YZmsmxWO8ZEqv+oJp6uxIjyXsHB8ttsMs9H2IBS3
FaDrVXX3OUzeMb60oJBNCbr0tWDsvMFKqSVW2yyhjPH0TqjNb39Z390m2aQkpqEUuGzKgZSzVQxU
yZIsg48J6y5+7e2G4zAcpzlPq0G3Ox4QImzAVGvGJ0Nq7Zn0ODUhKTZSUMEdm0ZwoMpyi1HCeAy2
kxLwkzGpmTOMAm+ARxO/kxFoyGJWOKZdaDqDf//KQZ0DcEYoMD+DRxBNaKbQOw6YfWDj1bRlqeq1
0StnMkisf7KZ0wBa52BSbEqKdmCaWYqImbwKdw+chq/BZivM2Zkh7hw4D5fHlhIcp5dSSlXoBM7x
aOSzFbKyrOxRNkvK/1R0zXEDqYIabfYdDm71/4K0KDNrzjVBh5cwf0jln5QNL6MWZIukBKs15sqm
Zpqxf9JwpTokiaQ1DcdxzHMn4iZQI4Tu5+xFXttYkSBT1HHHKNs8Q9Wp8bfuiv0NHzgh/Uw9knF9
FmEgZVQ0auTPg3JcCTUmzwzMUYPQltEB1MkShpqYHi7Xiwlep9yoAvwyCsQIx9fldrQFEdU5Ks1T
ZjOCCoy3DfotMJY5LUHgCfAHCGDTyOM+LCEGV1v5y516zpgF6xBnCDpNZRosznnKhhbYmbKTLDI6
OiCwcoRH0ynhksv+HHPMtNpbVrvny7M5Y6rJY56cnlmeszYr3ppQmeKOoTfMqT5Z49DL146MCW/C
sRIewFqkHsWLvuOQQtaVeZY0jXEZCIPa6vlTwthSRqaWI9bCaHQiAkJvh8ASZoar8tiI7UsAGOR5
B+RWB4ob0DntJjpWWrkxR0zYhR4XUQ9nXi9ZeIV5sk707vfvSx4gjKiKxQdn4OOUY2QIOZmE6TzW
e/lm2p9CLPRAtqbiSgIPHq8sKCaQpcSACwYBbeC9dJtZhn1RLUaPK18T4e74jnIRG35XhkR7hliA
K9nwNgQ1bo4D0dWpZHr32IjW+MpzQ16UZebjFBuDf/Nb/A6f/ChCT2yJki6TYrpYidJeCRTFBpeV
V2IjVN0tnsI+/F2SGmFmpjydNGVLVg2LA/Z+/zw97a8ibqMhcw5hcv3SN4XPTs4hjxR5NPZeQe9T
+cbwtubWCQUI/k4gKsSe3T/cuoz/xFx6gqi5vzR/EtAy2Adr3x72vvDJDsaQaJsPWWFqwbFovgIQ
M4jNFSx+fy+dDVwsH31FY+kvaeo1C9hZTHiD88o+LnysHSOjrHRvzEdwmkSPkOElNNWCWtScKYWc
MUm0BLx/bgQhlTiCzKBqEceU4Jl0A8yRTUQrQ0wRi8Dy4pKC8DC8Jr0LoMy4w7p3DKkZ/JkhMCvO
PEnY2+1FdUgB9GEM2HGqTQgPI8JmkTrGBp1l4NySAkUeWEMDmfSQaJphOEGbAtYxJG5QSIV+2qwS
4XG69gW8kek4JImrgrnUqBZeQfC2KSBu4Uuposq+zzYV6zHiT/XlHBB/7X1ocrKQx5H8hLsbPVB1
P9u956zOk6H/FnV12iYYNerf2IbvJUggYtTarOf+PKwhfU6DGbw2OsOa9AMizPnB36Gn+9NBh/Fg
UNDfX9x8Q7uBfYm36TzhOtA+p1zYhMa0i+fD++TVNB7wxcxKtKf8ydQ2MPAMKZwDOlZUchX23LN2
De0yBndbo8ZoLwoVRbMLjBAanYoFjUgMPIEIzeiGJyoFZpOpCiv6FFDWOJpNwjYbHQoKmx2jtvfo
CXuE69Q9ZPO1o6H185e7YawHVFP6czcQPnfAjfRQa2YsGjlrxHFpbQvoXSLkr4v+12Nnf2uGql9J
aE5mQkxbggPtlsmYYNQSaREhTzEQuOiiockgWXP9zRjL/TpoNbw58twjGipsCndnmgJMhlLPsZ4I
zy7PD/vcsa/8Da9J6zAEW6QK6V7WBXzUNfdvMKAwyFihycQ92QR6Cu+Y+sKvGoQY4eM9fpaOB5ta
GyzRdlTHvnDxBbpwlYRub6cYF5Nny0SP/hTOIzWjtmkpoEz3QqQR6Zo27hnBPwn+muh36C+0RJC/
DtT9Rv8hpI4epTxp7QWNkJ4R42vol5zUoQsptffdiVsEEh1z+O8fotBk99dY2o/D4UBJMPHDNoFi
fwe8Z3DRWNVPBrS/zWK5W9IETTdebXjw6pRDvFpyCIkmdqUsm7KBp9iOhAVXS19VXvxCVvnBbrg6
HfOTXOA1DDq09F3Cin2j6eM2ETflS639h9nDd/zhYI22n/ETdRilypyah02Tnc84R01kYtAMBdg7
okRUZO5+LRfH5jZGWZGYh9KGqboMqvyUPNXNKP52s9+mF4rSxBoIgX1P2PNrQu1lVId58mjgVqMU
2XojVTlHIy5hmcyihNq3yj20JIJepHv/7agScqS6DGPdrdOlDJlbH6IKUFkj+vmgD2Qg+y65LLc6
RSbNYEhAZ0emr1p4M3w/HDNi7NsRfRV4yihvGkOWrxNTKJmiHNYmPN7Ry3S5GPuby98ue/dD46oa
L28GDd+hC8RAIIYyv3Gezj06naLJz4XPG3E3Nn3O6EQiuEa0RmjoRoY4+Mk+gxY4Eo+gTo7Dc/2z
jacRtCpwCLEJrFM8D/eD6hfzMClvKf/il8U8JQOG4B+3C11BE3295G3Bm29PGZdlLU5qSi3g81CJ
osQlXs/Oe7kjfGzp3hRIE9V5KcEQgZEHEkKZHHFJ7gdxvwnCzVeq2SKZ7v05JesHp+dAvMQMQ/hF
hJl8KGT9Gk8WOh1wUdtZUPPX4ETU2FJknKn8q6AEgsQPEuL9mlHEOC84A/AWlDhFhusODZu9ZAsK
YXZfRt6ARyEfJOoAixndsHeFce4/Rm3Imzfu5q8onN0xkvhZQkakbbPfvhiDW2qJhY3bI+uUV1R6
Bf+wSLONk+fKNYhCiG6gF2CXc4ZVwMo48y3wL1JISpCHALRJ1xB6skDDhI7RMutorRQFq7Y7twm5
9E9rJxOXkwolYA1OWIBPlQYw4h4vJIohMslgguQEkAERyZ4QZ0fGBeVEIdGaC2JmhZMS0xJ3Q1gC
YSkML2MOny7UyxXwrdaKjFjcpI5fy1IF3L9GCNwYk3kQu1shAQrZIwwTCCxhPI1ByRdMHMkptfy9
lMK8A/3O2HI8d4efJ3upJhVHNEeLcLdqErO2jBAVZdzkFWf56q+XiMoINVpzvGmoBiNx9MN851jf
LERHb7r1JZ+smJ0RiISZhS/AHbUaEZQIY/l+3uhqx0S4/Dm+U0gLy5hDiR6o5+pkrazMgrFhkxF9
ApuNo5eOO+I7NBHJXCjvBrgbNA3yHjJvNpA5GpXsikWyQNUSwI8dZXOykUxY7AcnQzuwF/PzIsF0
j1Ae9DVSJCZP7BBj1I7nP3/o9x0prZyN+PtuHw3H6ftf/4aYZGqfEKw5ATPYHLw7SZxOBD9/Yg8x
no4kQPsbtiZbB6puzWTYlr4iSwU4k8BBmU10DCB3olkEE30MFQcBICQcW6BqZ+yRuIgdOpWZFYaO
3xuBpPXXC1OK7oqFHePTa+aCtbnZTSE91nZcLJQy0V6cMokmKhYtVxiSJgXT9gYTRuAFSEWTFhiu
luQkYTKkR7RKiA070I1IImn3azFaVpwVnewedK0/wg5EK842pBtyM4aoTHkjkVYM2lKlhoSuG5LW
pBQxap2M55VIXDfDUE7pVaD180VN+hFo1se1h/QdmKzDBBs0Rqs+vdxe94vBGKgI0rFGF80+xlHH
iNSi3A4wheepmHSdeF9f/T70hD6qzDViCqlVo9yC+j19i/afk70gokvTB+qlqGyIIvMP1T2pcKiz
BWWPQWEx6WJOpPHPB+YNFgFxEXMpMZtzWbFyYaJZNBmUf55FULIuxg4q+baMT/PMIyU0zSChte3n
37+HNySGYGlnJ2M2UTmcuddYP+XzzCCEKyqpTvjAH5475Lfoz+nd+XKVP1dc/hFNNPiZ+hxGzxqa
DSyAQHC6ImIFxzQYiu8tFz3Qff7X6yLqwwtXqN0nQjgyTgmYXND+aeS/X0e2j7bRE6oX5FXQOdEM
Lu4Nbg82cSTq+058F6wVdMhgGzz+KRmre6WtVcGngJ8g7qpK0iKkweKlowVGLiR8foSwWrxLWn3J
gf5yOTGNCLXBYkXhBzQiJVo73WRtkYx1MIKYTJIxBl2RYCkRIetXtqXUnXyLVEbJPLG43QKAWOnL
ym94gS/J4KrgQk1CdXCGFpWwQ23A0CqorBKnXKV3D2vYwOw8heN4IW7MU/qojhtVbQQikW4p/x4L
SqWcDdsEkg/vKNBYGSsK8aaAqBKsA22niLbm2gnqyVWYUEkGKY/D4aFH38oh+nCNXRuTK0TorQ8W
dHYmY5Xhp2WIm3p7u5GyU26PVIAM18Nh4Kgw2W8TIqimYMigWla4+nMtuhB8RJkpG6NgMcILJA1z
hD/FXwOmsMR3Ngi3mGdMlmUGrEtTGRjkZEJkaNsMVi6rOQJKeOXA1tzA3MyBCrC6zFpwxLsRWVXl
Z4EMKhR8S/OTogAMoCpFAY0OaQcNCrJPrLTqj4IxZOuFd3dZ0S5O7kxbyPhigSDg7XhBMmIoi1G3
Vcf9OCcfIzrW+6s5ZD1EGgRDDwYLBYQ2c94MlW0Qkiqvv498URjo0BVzYgxJpd+84GnueYsd4IvO
SnmN142rV7lNfIG/PwMMkdHPIRbkqpfpacNV/OMpbP2OWK0qJnLLVMNV3NZLymC36ORfoqdNVos7
092dSnQZTIWHI/JHj2KIyuQqVYGf87kBtAS/wW5FH6wBbQJLwdhNquoUG/5+GjyGnDTLVivARphu
dzAQknzqSDKlRIYDcaRVyTLZCoQLgBs0xVh/BdE9HOOy/lfLPmwncBmRKqgtsgqRGMPvYBsxNoOq
Tze92wVS1W4HVhZkroNPPxErTx8/nOSdv1+odKwy5MuhLDkV+aCRFUj66SRoPTfIkGk/9Ixlk/ye
Z58f/GJwYLl3fi87jlU/gqrG0ATD+e7Dk/zqO0stRn+JTaUEKdpYz9gNLv52wOapMwoUhiTjHbzd
AFY0Pzt9TZspSm/pltYniuz19I/l0aG233X15J/2b6KFRsTWuNIyuLclV7+VLAHC9fSxc091c588
RXbLu+UD/KCB1/jZcRbp+XdqPx34DkilOfVANIqXo72lYmrFU92LyqjeQtiG/nq22ZWCOhAk5/Sp
W+lGJU3/xD6g6lWHpwaxk35M9XPe/P2Qg7B4WV1sHffEklIs+75EtDzl35TQ7LOhLig9gu0XEnOv
DQcNAgURUihkDnx1RaRVJ+hiY4morWXVNehIGimD0rGPBIjgF/DMONxlrEfoTnPlFwUvWF8HTABC
1HwFJ61Q/MYY3A8dboQFdpDwJfmFu6PI5GpFA8aA64umHRDzEpwCvqikorqwh4C5gWEhzBQsK0QP
f4AZl4XblzAYJk52HTpk2cUhdCbLBOmuHYBLB5J8HxIcI79P/w6Idx5chFICmPLUjJmLAFSkVgWS
qvIjRlQYksg1XFMtW6I77WhDwqfgSQiab/+aMmegHKq77tJbPBIkRoWE8L/8dq4P90ODB00/e0c9
YJS1y49jncrOLZO1IkxhoCX+PFmgLk6RFm+jW8Y9pTgx8xQoc2CLovFaCQrvCsmwwhzlMwLUrUBa
K3t/7/+SRjZcuosJo2qBUF1KwFBmFY1n3DEntme9lwL9hBUWL6gU78keEJgp1HiPDeCKUgu1nXXJ
s/RpIsJX3F5AzVKcRqVl+r8YuyMuvOogXf5HAiSZQ+lSqRMfWeW7FFc8mLBNv2VZJRZerpsigMO3
UzX2iNAYPEuHEWHoBHifYNTFutBtpEUlq7gAeCptYX/hfnnYxBj4CJFfCQbYFeXDJ2TgE57OhDea
PeyZMHGugcRF5eqncV7KUIk5q9Joppss/4m2ENHV9fAecTPk/eXsy8gB5rFYjWio02anLhEFXqV6
/h6SJdffKlmPggXaYooTCrX0qQv0P8tgKiGa8l+EL8Rf2Mpt7GU0thBkm8H+y6ZuULGojEE1iNSo
cYKSzjfhsWV/6wxuzAj2+GfyJewvIQFwcM7fR3xI1aIRIIpcegJGo80Ph0EfTPumM2J9s7WDyMsW
xv/qPhFALKhQqG7LP2tE+212xPep+gbSn4KhNoyTFQr4Hac0S3IBK8DGcQ/SV9cMabMhi2wxCuqf
yAOKCDhKIg7wYFjQFbJ50IY7fg6YDFIOrbo7bA1aPlAqo0xn8hL3JYv/bwd/gC5TGMfECLSy0bAM
ZFAmyCVTXk+16r2BpOmT2bXx+kRGx7DirFTfIXxKx/N/qNSQ8G9NvgTLaVDQy0qFpZa14+b3M7gH
+B1k2VOVHerfQIqwjox6MK4zW4ccjz533AI23LlAyLx6nRl0JLOIkcbp+ELFuSil4/RDguQWxD9s
EJBCg5PCgTEb5DLcRRdej30/2eiSdlYfyOeQuaBW9Bi6imIpS0/oRrBxmTKgxGt8fU7MxlRxkWLy
ltY5Ikv/QPv14Vt1xX2V8mPbrn7XsjfF9sJtzLpV4aGhRDnPS6LQ6I7uLbrsvQZloZpfjwuI3N0E
wil1lPW4ns6/2zDWxHIk8qPL6fBvF9POImVilwA4U4PECd5x/Pr3+Xd2mk5VbGHGzHJXldnxpGDv
3+nInff89pArx2mLK/qC0zRnv+ESNx4TroeHQavCTCRNhymsnn1AtffXrQy7LcS11Y5/Np9xw0I5
tGkqDkKHZHCCVamIrRowiHxvV7IDyqkfXOMxKMwHEQyBFMVKUHxqMMQAN79KgPKadsiZ/Lb73XKq
OPS3yZOkn2ZVy2rZ2a6nneyNqHzaRejUfKxtxRZX1H2YG5T2MmnMbpEI3q2qxGfxcbxO+BeoTTH7
g4ZroimRuCsG42SQLEHU4uQwyA5eSZ0ptubrbkqDkOkr8WmhTFLJDlz79AQirwYEOtgng0aMrqXZ
Su8k7ZgBu2EvXmT6837PJU8nF21ggSXQXowHzMF2ztE52nzty2y7hmElyXFkKCmpb//BJBj0JBsf
U3JZ97vJwf3N7sucp5bTKYkxxUdUgQCx6Dy5PfpSylxwEimgvVg/N+boHvsH+trqVo8p7k960OGI
V79a3EwbrcQWGfmNJF5Zv2xnc0JzIlBUl85HYU63o/lAO32pC9pgIEH/ayMa1LzDqOJDQqhVYMsz
oxZrTAwvuAcrSI7oPzNA+VDuWc0DtUHF6X0dly3IgCISckioI7HRVV+pOGJS0cpH5Cj7oCJuWYqN
p2TKX/0lkchUER5EbGc8rrqEpj866vSTERq/2Zmqa4uN9zRTarZl9bua/FXEnwYG5W3QAk6POdQn
LIjyCFmwv/+rHCx/QpFVLbW6oh69DkpclCbJGon7tcXDAFfJ2V1wd2pYOiE2w8QI0BqsrTypXHMZ
kXi4qsV/bAhSFZzLxcyx5QBjcqV6T+rV8BvKmpYyyg4atYYIB2rnkH1UUXANOxqCh/I1YDSFM2y5
UC1b3KMSTBLCBE+GRZA1B70SdkVRlnSEBvWypKqcRmF7BysiPrR68ajYqV3eblNQEx3xOpHV5voU
P13kwwiO9PGloWZtVEkvOZCRqlWVUDUs3h7ecYfCU4FbOU8Ydc0d0Zky0OqulK6IEfxXJtbj+7u2
dipeOX8j5py7akhiRiVB84VjrrYOjTfUv495TBQ4yxgOXjkYprwzK8euVNhUpt78vc7FstpyI0rB
50O2EbsLo1WS7lgzWoAsXgaRgx4p3Ti6NWI+qqqK/zoDZeEQrei+0W1hTD/sLvGqUBKMKs5miZql
zU+BtNLDS2RIxXdPRPA/ls5s23RtC8NPpDUkitymrkgIghsNkwiiFomn31+3dltnn1VM04wUY/T+
97+AsDqXQmwKjCSVq4AYHwrWG+EfAq79U+mhXRtOuUt+BZ3M1IdyG/0TTPENkBG5Q+GeUHIIiCof
jC5XHiigA54LFv2/KqabYmT7jwwiF4G5ZFLYyT/6HSdK7ixKLvn1jEpHZHCikRKdhtR6sq6LjFEq
TbmfhCgqXSuuDh4TVepVAbo5RMmQ3IZSZXAY7LK8jhuGZ0/wAIEeZMz46+nlbpdfckdjdUMh2g55
+uX5mPr4FgC6yD+iHMVzn7pPSqXhevFhaZSqn7J2ylLHrF2KY4GRBSbg09s3JFkCvAjLRgoWIfT/
AX9w24Nbc13zX8nx92+OzrhTHl+5WPKBeH759a8lPxqt+JoqnDvBSHjQuUWF9iM3C7i2/EWeIXlA
5Ey8oOndrTskOAGA//X5Ahaofj4+xg1uVLAAOikJrGv+MAHBOgRtEDBhQKuFyl7eTE6SLDByDVk0
9euc4hsc7eBiM2QqlM7n8Urv7QWaPIxRCttnV4GbrwCDSbvz9p5/Db8GYMPz0WsjreT+tWH02TJZ
pgxn6NEaJMQduAiz3dvu7DwQkRwcEgNG1+gaSf7AwUcHEN8GjynM00rop7irCJLFvRX0GgTNWzwo
kiyNypMyl4nv6Rse8dBN28Hn7xOeu6joKkz5puqGGuUwVWsoxV8ygXn1Y8cbnnT+/cmkZvHGyrj0
zqQz4AJGjCJQEVJe85TuZTe56eS2g9VTRJzc4z2urMPXutFsD5qpRsgJ3SWDw5v1/XvCd2KTbYCK
FPuKGgmtsHOYtkorQ1HuX+5EyTTbIlo3u5JOQQ2qjC8b8nBK3X++/Kap7a4JjLAS48Xxg26Z+SdR
3NcwM9uskTzIkPkeEasinlrIIzaYnTEqDUomTZrxKbllu+juGxMiGbhrO6OsxRSP0Eryoc/TN/KT
UIVpEL6CHuhjYb+EpcF5xOLQRFI6lb1EytdjsM7jI+k9RBKBbMMaawcPVJ3aDwJnwI1HEJSnWhRK
DvJ2TdbR6ZOpG3qYfeWIA8JUNv+Loz5ROhb2etGjozjqi8wjggtm52LaDdYgpUDFqscjtOYkGexD
nw1eAtzaQsS7OS2i7ohk5ijwrqMZxF7OKI8GZkvqmaCDu1mNXz4ersZpR4bUmGxS7LfHVcvqxv2/
k0MOI8eqDM+M3YGfJdKxa0wqxtGMVv0TdPmeiQuhmjRmpeDj+w6Gpfp95bdB9QDN+8nroT/n531j
ecEIDApj4TSObj95YmjYBd6i+5sphFsaL6gX9gGvMVTvCX6Ro86ypNiCPBY0pt+RGmFyxYMbf42M
D3FnWCcDXkzEYfI2HLKZSG23+njJYuXJIrwn1sRj6gCkPPuETTsnzCGfvPb3sOVrMFNzSXPAfPVN
VAx/NjkieHHh25Z49SajioukMiF9rXWs1PigOQh4H5UgWzBjCtx48EuTj6Rj4ePlXg+IiQyR7Ndt
54zhC/7DCw4HM/KgvY9ZEppAuN6wb/fdR2lerJ+MeH1fvCctQ5R+lgH1qBxj4OKj2rmtsdbl7lkw
mpE9JS2QORcOZtXAMQaO1aCjDMuZmoXEnEMFf9symX1hv5kzhWVCtOAAQPXla9VINZ0whh8xws8c
rS2S6n8iuM9WJsmydWHyQSn5lbYc3xYeWR1LUiodmcvKBGUleonqqT/G17/zcCFrV8XLMD/E2GHN
wbsmnKFghEhiDiiEEws4PAq/Wy5GzJi1NQaMnPaNQQuPs+e8GbWcdoREGBbBh9SVbNLBHqvvnfhg
+Kr7h/E7rGY4SR1cWfquzLquuCMZl9+05sMInIm43d3i6uT2lm0U4r3BfYubIsahpVUg6UOGTJnx
AyaY5mb4Bb7Dtk1+GgXqJ7wN8ck1NGSHmrPihyhGGzLJ07uMYR7bqN7dBnMVPrzeRarIn/b5RF6L
1gcppfp7biurg6yx56+AXg1GdkIfrsOz+0aN2ceth/WbrbhyquEXR/XBS8Lg8MsQYS2jdpuzgpLy
5qvhJ1GwDLia0Iky22ViQYTD4GKVoxIfASo/92iJP4W6OTJKbnFMVOm7cvmiaGgGaircs9sOGtIA
b4lYDUQeTSkxZUn/wLAnZEHkhiGCHA9bX1T7z+Cww3klbIAqK/Bc7+437oXf5EZfeaCfVmLR2ome
rsdX6f4op3oL5M+T7vANH5ZCdSi0K3jfQREJAlUNGbO4x2XD0xZ7LZZd5sIX3ylz7KCmAQVfE2lO
RgNTc5Dyxcbi7EjpdYoaSAG74woZ0eLDiKHh1RtpfhibwFmXT0VrvEOlRrGvsNfz7pRnwNJ0HIiy
DLAEiuC30V7WNMGdGDFTxuTi6naHRaBMrpZILQVIV7B00GDJNYeKx/KYoCsE//j15tSMWBsa1aLl
Pf0PCiv8hARj70So29AkC2xAusCsPzhQYd2cKh++8kB5Ro2L/ZgLna9rfUYUxUMh7I8a4ChQ7SB4
y8yoE8uApjHpQGG+Ofe0jwmNyEClfm8tlPjuYqLmy/XRJhxD9NoW0MroeN4E9QgjLTyEqAfGX6ry
gyNXoY/iSLqqLtPpv0bQhV0nmlPCm3CGEhrJ9G9emRFRZVCYG0AbrwXbaXdw9vpLEkH4lQ/R3onI
TATcTVrxWyigM5EgikaXDXRgiImHOkJIOn4zrlBhiOjH8DI/UVJJrBFF9BoQ/LIt0q71sBkaiDjk
7e35ltMYr1lQpxnQ/laa9ARFJWKzJv2iErfi9vjHeFO/oBenVFqSlqcOENOB0YzO4W1O021/gFU4
cvD55ByWWzQIb4YFNapDqdI7Nx2UBgF/Zld9q0jEfwhiZXAYwBV0mfAHeJrSU13d5vDpN4fEX5mH
sD3U3AKJICklTBlGB090fOdQrFa+WwCBnIEgh4AabNxiPrupu3oZYg1m9Eikgr47Rylew3HjmNp4
2srRapyCf95gMucrB6Cq8tgIzPFAJd+LPkdPGiAqaMkbpKBxPiOOVZzkKJ9h3PFoCsDyMlcjBjK2
Im0yLcc57CJz++Vd87Egvb0wsjhPe4s3qVy8HdfE1yJmSkA+XYQ0nUUjbAJMTTtx468/PkxpgrhS
lCc8bu6BteNBmAIOMvRNHa/Fc3KZw69rMsF4El1+mlXb0m5FVdTy4NzlaRHgtffUP9JXdpfHUKOH
2D5spMmuUBV5dJ5ud9xa3INTWi4KbvGVoSK/G15TefsWypOxghq68Uen76D0Rb6AxZLBndhvWt/k
9wKyxIKaG6xIa7wU7u5po8p1FLXNM8gRyOxWw+64SMG8gBIRU0NUEe816nbsm/DZgwP6R+tJj2Pg
QsaUE+itE9/BF4HrdhrJkBea+4xFBh7lCfWNcye2fAOCsTiDj9Qu38ppBVL/rqd/pa3uKwYhB2uN
a6jkU9y9GpJDzUy8gkiEfb8B8YBUSbtlCTsoN4d6iO+OBvoqe7gLDjFnACZqQRnTtGzpF+zBPHCx
wBYAXNDzliVvKSAR4w7pFV97IbyjyKDY7CbaQHEg1ulbFWadVGfx7gbBbxFbDrNRnHLhjxGIZcUU
9uI1LTqXSt9CDvIcCzsUscAgq01X1uKJwkYssw2aTJloyDRc9q2CZkm/+Tdfen4gTVlNOaksyQKt
NsLbT1dwNoqNcFGlWRLM9v9aV/OkPRX0N8NdghE5e1pmw0cWO7S9zJKF/N2LWbiB5aVhBh6hPngM
xC1GZg+CqwrUztbFK1r813bffRpUVHqByMZVVwXPwkv25mPhaL+TK1Za0lLCJLhSWrSB3aTBnHIu
J4o1LYdXvsKvGbU6ELz8rU4Ogcz+hWClsFsLIgdEGLbNjzelKa/N0x+X8TwW/pkYeskmvm7z+hq3
hh+PHrhMfthvr75HgO+WL8QoSAeRACU/HMC+GVcb0xsKefFwAo+grKWXF/hazoScpT/WJojP14CG
VjYLXCj4hyN/YlsbI6n2QIZ/GLF0oGIucGMA23D/qc5R3KZgKtKmvvkWaco/xmt+Dtmd5r2kmncI
g9bBUiVN6srSzZBSS04zddTargZawhdZ8Y4ekY5IsmsfkTdDYtBVFv2jd9/LTFXU2W8cEUVsR/Kh
f+f/ZUws83WBlQBlGPNLvyv39XIjc1lxvfjsVx29AcBaMkpeDeQNRTN6Ccsrq6oWibCsF13QTL8t
DRXb0cuGMq2VnwdN1i6EhC1L0Mfg8IyLxxui/G4ayrY0+/ypzd70bzQuB4Fco2SplLEly3jYZHtG
Xj5Sidw6ovt+AiP0je/29jZWy9Wy9mkv+Qlfup2ZGFq1Hb5ZdhFm6GKb8Diz4b4ZE1wwS2DmrTEm
aLgqwvx8v5o23Mtc0GpZyhuBTAjE5oHzK1YiXDCeFak9BCzqTUqmNZAI6jHlR5G2h24NiEAGn/4i
HcNs/bU8jct6DFUq9kHt4JgF4HcPmsg62uPHR+eVB6cgNNkIakEsCt5X7CaBati4m7AYWnbm3iAi
qKjqL7A9n2HFk/6O7iws18mFurHmGW5S3+ElNaVSSnqLM6I0EL7BedrcfFIEoUfGfUcmN8dRG+Iu
WgVEbAz+Mpr6R9eAYahRpUxL/j49LE8JAuQM3iOLJLAHHPK4SecNYxw+6+9/zU1fFBRZ0l2ZzY4D
Oo21DKTF3Sd9kMh6NdAZ4sAERZvvRyUqmJH4VPJ8HUaP3Y0YE6SG/ASwZOJvzA++rwnYAtUiCLPS
oMz7LdndzaPSW4jpB/cIVV3AzJUB6N3uBxTQUabp+bwdajMIK+C4CcMFer8cw2bFl/5K2pgLzBO0
kKQot+3ePvujnXaFIFbxXznDHxzqGc6vl6GU+ZBvmaIKFepJzMRlfeSXNlpFTZL3CgkpgFG0Pnmr
pLmFHDyvsYE+rNtbGQwQmmfiHya2KqynZ56G2V5muVec9EX/lPsNbJi5RwYHewV5Gq5dRJ5gQkPt
MajFa5H5AZy3O5HGxCDQEHLM5g72l042h4Y8p+ccOcg8LuhJ5HPlf9e4aTb8NnvYzWc0PMaCd3l2
wYotrlzC2TVeHFm5LEcMjWH/7wU4MPrBaU58ZFtoojc/qblNP8Z9dogb28PiEK9GBcTuqLO9hac7
a0OX0ozKFNMJ/AUOlJJKspquds0lJSqa8JQN/Qr4hXyRfTHNKAtxj2VRpdJAqDqYi4pVkju/YYsY
F/IHcHDL143kvafIu3jP/WP7GYFR/7HJi4ZfMMdDCCr2titj+tmAOzncxGjlgUZdgjJQKoA3T5/p
fYPNQMyOAzwdooqjvKT4qwiSYppC/DdDCm2C+KRLKkGcpW2nkWhvUk50pLSV+cf0yOHvCqeoG2nL
E7kJxBcandpY+Bn1mLJQe6CPi8KpjpKFeHF3bZLecaFZTaqefv8YfVLaiJtYdMa3Tf/G0MlUeeiH
zUU+IGN2VwarxSp+dCRwq69fK+M0Uqkph92/tkcCBi7iRBUdhs35bdZjrjMEEPgy0+34t3U2aUfK
Mq6ZRnSMkoyDL8nEeg4G5n0UvRq1kAKwaEV3Mqnu2zp6b0sqdXj5T3HVngviRFrAHMRoNa+sE/dJ
ZbXR1ipOk1iVSe2pmKM9nGekumd+bw26aTdQOUh2tGra33x3txHOkw4/fID3YHIylV3bbbs33CGo
JXAzVdMXmDjGK+DwhMmq4NkiYkJkJUMoTKjYJ8GyGGgfLP+MQmghEFkBj6PBAEFUbjCVQvz/2GSg
ilpQ9xVqFwPOt7AVXmDB75T5r3/xH/6FWqLtjJrs4Yr1Gl2TPGIxYqMVzFw01fIUUFZbzc3R6qer
tA+e+TCkvVZTMFjpjpYqsePHUd9VdqwpuEJOy2l517vpk527wu7eaKliuwU5W6bThLMyQGVJam66
6cGnpp4yTx3koP0pzDbJar0NbiywhMCmGV0PJS/eGGCCUW9Rg9cab5+1/SPSU6CWoPt3TPkpjA8Z
8PEynlHvPGVJHmDN5dHBUTQxUhyK8QQyYcoEmflQaO3eKcUqA/WR/JQswbxMhPuYmTIjjAWDlL46
lzn8YQqcCL0ht2kGJtJmSzeN1luMPuV56S3o4TEC51dE60CN9oE6yGXjkjSgEYqlBOLHN/J8ZiRs
gaVdf9jWa3Dda4x5YcgyyunELo1Z/w2i5YVujCdoKpN/TWg23CBUiNy39OfiEANJwHJvTp8j5B9d
/Mg4gZp3TUF5sUCiw4FPWnCYcGGmmDcE4JgfvN9ODJVwp4VCj5kZfHj8qBJ4HiTvYi9t3zeIqPwS
xEUI7sDCcnO2A5ig2G4yVnQrW4FXfgxH3NP8gDxuh9niwsG1OezjSEw/wYHAVD5pzXSNDgnxNfkX
yRt0uAGjgswvxjKXkRhoFREFIaSmFxdckusw2HJlRS0SlIowXygfGcHOhWj04FZ7Ry1Sfm9+k5cg
HhqKUuFidcGNWwA83Ir+J/kwixfDQuXn3Ha1eTMmtycU33T7IY4tGMIcvCumssSVQc6lvif1uaB4
1XzJclY3Pxcv0JTV8Mn9Jxx8apRxdywiRJkfH3aYUjFUFfMNqeX2fQY+XK7xe6PRInMPcRU78owO
rmTLISu+XUOB0K9+j4arr3hV5XNLYNKJGB09aosrtntuOLsxDQEvF/dO8swvk0JPOAWLtUX0FQoK
G3rXcJ34jHtjk+WAleG9kT6DKlgqYtETYN0SCzQU7SH0oMOGNjZphELuYeYnoz1pHCgNAJHMRAis
xJEC8cNDY37HnztQ9qgbgnuKoSkWf0KBlYaTj5fy0PB+/DCZydwDgV0OA+giohyFXUu0LDDMXUxi
4ErCU4TXIj1Q33DflB/B0+V80HmaVHIy+HpReIzf+oyakb5WhHya2ZYvMYuiSZKKP5HhKQec41gD
j4OTmf6dnS7QCc+iXASpy7Q/cSmlNfBEyImK0+3yLmJNyE+THy/XnjVvJ2eDTY6TjTEsK0zGA8FH
3tNR8AyxYFBtXWBC4XA4hYr7xwOObcWODYjeaEol9TPt5xGyZU4EG+BkMCrk2avotCB8nWz+yoQG
yyfnvBRZh/gTyz77vRrJr12krTHvVIjMtvxqV5Bk3055sIFTZKGkV+O5gx9ldzd9RIIEK9C38Lg0
eCh5aPuwi+ks3feGS8YIFppAELxsoT+LFYvMCWVwzl3A+ZPp7dkRYhF6T24SGdh1Ft0xbCJecRef
H3EBgA61/3PF4xUVMS9lCaPB+jGpqf64zhsWImrpHdAe0x/eGR5Oxr0L+gIowtid9RBPo48LWiG2
OergjxOoTzklqEA/zEI5/eLziIUOQzTWQLzbOFEy3X7+9LFw0MBEZUYJOwhuTZ1CGGczEPLFYQSD
LoDLwx7xXkGdbiyyCMI0T0r3iCOLIDis3bt+j0ucRewAgKjN9DatYSFyq9ZAJPshvnc9A5XDMPn9
k3QBo2Q/XctRIN6hwZUxch9DVLYGyn5EGq4r7MvkYHUh+3PF2famCn/pB0/WPLFIBU+vwxrwG2Nu
GocGda7YQAtXEr6mzMmxLyb8BK0fgQx8TUDwNolztcnkxT+uicJhbkIY4kwb9XyBovkGRhQMAaVz
JkCIKzyCHlMZTXRu5Pp4DCzQWbGdg3OAbTCF0sjQrhjjfHG+1ZZ39CDN7WFdU1jDDMSO4mGtkP+9
LMXB9daR8RJOXxSVzFHEuqNGeiUhDtjFAnSg45YwbaYefVR9R/vkq1bb2kykWu6itWGAyWDqbTeW
n/mHZLnGoLQevJOo6IjFGYgC7I4ERSwMarsxqBkDXBjKyfcqsHUU/+o1Af4zmgiy5X7iwDbj3HZo
MKoAsIh7e8wX464t5ov9gIYEjwzswuGG8SDBHHK6wssZvai8z/49UZjIDF5THNunj92ZOkBlg2xw
vSA1sED0GNq1g+OI5qErqmwWvwHj2tuJZfcNTHLiCaXy4HameRMb6QagGP6lUyhDHe5yYeazaEiW
xoWlHzSmYMt8Aw2Z1zuEMR6sOoWnsybelsf/SIqsTyXdLu0GqU6M/QHHyHVlGswf6PQoYrIE8QKK
CPS/FFs0NjmztdIauleYdGDzhxE8sabr809DOOI01sRF8yYMpzeMnpGwIWAe+UiNwnXCuk6hJrRd
GnXGAmeriYKfXumw5P3ZyoGx2feA+/8OFkvdz2yQ5fD38FMb1CkDV8GZQfi1CVMK66XoTZB/8aPD
V2efDcGyH2abwKkh5qN1rZf4u9AXr/SXdyfd9qkPImV+wf1Z9bt+Nq48BYqRWGVgLAfGISkpqC5G
+MxlwxM2HA/7sWXyC6MPRTanapkB7EAduFrqEky4ivvw557Yqt0ttONCkQObYYSt6UswhTnwd6vF
bvMwm8wjqPqTn3PjlgDucguwYPYhs6+wZsPhDWjkA18cTRcSzrUMILBZDTtgKB9CxYEy8DHFP45D
Y1pZmO+9llwwcTxMzhOoCOD3IkwgsYok8CWsZV9yuCHYWD2Cas5mPX0P3ruTNRHV0RFm3nUK354R
7831vtQ2TrY8olYylzYd+RSREdQR++4U7iXO9Vwfs7gzPvbIzbE6AafRHD2wWDnpy5UjVPeWfh09
R4QpFsZziIG90STw5OFd4npdjE9ffdCe9f3cvfxpAIIGlq9f8xh/IYx4NIW8TOXqxG2LQBL/zZTa
y9yHt7kbY1DOSAjz8IwAwOAgoua4Dl9ex648nhG7GD11UfNCvd/DZydDXZuvcF9q2R+0afEx5uor
9rOrX0XM0QGQhY34HL4mK+c5e2Ee+1mXoTA7JifHG8w7ZkCMC7kvYfOD02CLzR54rb+8YthYBL0Q
k/w0wzN/0oNsOds0ByhSnAqz5UGRwKcoon7aD7I7RePVLn99VWfHpM8vibqWTGn9wa4MkEJeqbPC
Mw0uRvAE35YSXQwrWxK6ckWeMVQm+YMS8GWDvN/mTKQ6SanpYspGUw5ENzqRxP4ojCux769JG/SY
lKbSuGZ6ldRLxVwBH0NkfCXnbXfXfOqvGN6K9ZhkwY2zchoW6xY6IlKv4VH5Lbtp0Cb0sIJEURFB
pxG/BapFmV4oelcze5MC4leTG/xodnjGwcR+PDrmDEzSFmymzZbFiEeLWUfYpWLM6TaAQQ34NNg/
kXBwQRggVp08+rBQMEqiI8CGNm5TUn8ZBAolntKGEraUle+NHS0Fwiro22SF1yv9GsNfJPKKDWqP
rQAN7Zqw1JAVlzaeAJmORcxBBgoRi0C4ml6W1PlU6h9WtERsOcjJo2KitRDwGtj6abDokMBAnIkE
mjymQtenX5wWSXtT7kpwV/ZWRosjmRm+7NUSPJ975mPlaxGT3HkuscPLxk0mZB/suB6Apcg4us57
9mDK1vQRulAdE1DJlBWZLTceP5tPhck65wNN/AKKqnPQR/zNSEBkcLLym+aTDLvhKS5ihtz4VHhv
T/MbTva3gmW1/oQXWO2dWd+9+LBQsHCgcW2LcdWou6H0iptpuWtvKsrHF+azYvygNTjl0vAcLDYg
5haroCYuDc3Ci/7qZtTpyeRnA1rTAOJaKoSfvpTABd8N8Rg+8IiZ3PYJhIsbII8uodcu0axf/bN+
eDkGzH2wXIA3A6gIlzYMocV2HNb18kLMZ6IwRqQWx+qR4I3le4MTRCSWcS9K/FOkpu/ksmSf2gDd
xMcdVTBleCvuHmxqd3xT+4OPkUPMRmvbtdz9iLEqhSDdZK2L8/4haFHPEDRjFVjsoUfXYbvm+hD6
FONar1VYp+lpXIxfkxIhZdybd+D+hvicZ/rJbem35BV1Zx7y2MLx9N05kEzSyUNiIY94jWUDyT/v
mz0wO+grxjkhNGyAlUTm3412ZYhnYX4iCr1vvo8QZSBVCH4HJrhu2iURduLzBiI3BEMZlw5MowfM
CPGS/9h3s2fcFT13WiBeVgc7DeOctr2cGMc+Jt0WP7OLlbWX+eco81+U9P4xgm49Ujjur/cmiaFb
6fVOcZ+796DRJBTtVBlV2sLm5JwUywsSlETZKK6SSlia4n5QXCLJGNW7p1Em/RlrYe5mwcrvYmqi
Vx66KfzrgOe4hF4JWtcqjPZMZFg97L1ra0Om2+aLhUbfA+Iic3QM6cRURpJ//DYJ4L7NRJ3bYDoK
6+ZMlgbKE+E8f+YZzirWCSn09rB/4TWR47OhDQ8EqT0dZVMM7kZukelW6Su28zcR57mfj/DEeFCc
FPp3UwbgaBK7lh6TVdzneQsIf6v0+6ClPzkJAw3Ql34GZQajh9k51nDJm638kq2injWtwm2ZBQ7l
mk0gN/qu8x8fNCR2y1T37ABdpr969fdevmByRvnymPTg/O04niOZb0ebDE0O5pt6GeqVDxYe/aOD
Kwj/a3+MyxNuk64uWj29TTgMayEXHPog6nTaHJ4A571VfxAvAeSgJ49hsS2XB8rFTY+KcAnpmkyB
p0mJfoX9V0FC+bLKneKKAGOwuwhITEBiCEkokzv6bf/eYo13tpxr7jRBlEqCOAgcjrWx+jKbhMC7
DWtlHiCGRoCODN0gqXIf4t4BbG+X+jhCsOZvTtYJJzUidR9AgkFT1T+7jvtxnid98gAIibTguF3N
mgMueifghtoV2IHwVNQxT8kI4tOoQueNt0mc/0GRykkJZfn9Wu9JY48PxJ8M2C6EYf9hcfmyoMo8
hmuBs2paORerwi9VN5wugHlJ+PmYMLUplwW5EffMjL5iChUJYbCe5tiHgMyaiwK9O1x5hBOean/C
1xBGj9nmLWnf6d7Cc5BKB/wyyJkqodsC4UxuqOdl+Cc/RwWWUO08xnzgDP/yRptMRXwDvbwB9shM
lm/aTztwMKXwF3XqVHPo2x92wtEMY9VMJa7MH3FaLZ7sHmMDtOxXKn+/iV4XqPPEsIOyHwILNS5t
cgJQyaoqcATcQkfULnWKmInKOW3q7HsQc8WaFs4P71NNk31h073xUX/S6zuf9OqxGdCKlIwjFF/d
CpeNsGzhsYl8DukcQ2P6MiuF/MadD8gr8UTdpJ187McDFB3OmsTC5RABibUXKyPyRpGHve3jjOrk
Km5ueKgkn63iyO9MNuB2wxADDvX6uFvC6tNbo36iLettb9nkZaVxqc3Gyy7mmdObrsimNxua8aIE
GR/2FaQlwiAtdYG1+33zqRNNaxrHO2eyh+MKWciA+0C98BtPZrJngpybjOadooFamhMUqNzB4K5p
nTJFqu/Wm9YMEx035wb0PpM6mbLeW9bdbA3D7KPzl2fkjhrhusajhaxU6JqclTOQ+l5Fz087zWW+
EFZkPjXdGU5pvHW8DtPDDNqzvjtErPAs9eKUg7tNM3pAp5jJ+vbSAQLlznibKgSz3oi3hglATyun
lHvhZfyIeKys0AOY2osIhLPswR+xKrppTBZY72+8mTHNJtJdC0OQJEDWShFArnRCHlMxFEGmt6Cj
hZsJi09a1RYnUQxGZhi9sNngVsA3OlcMIBSfZ4YO3OK6iThFGOgLvsta/7tph7oVcu3ip40rAm8B
a5KDre2shO9XUdjgHDOgLWMDyugxC5yb6F5UR3J3hBUEqZlKxkIRzQASzkvUd5aDFiUOQAP/ofeE
+Iy3/OAQ8wcGywyJVrxaLDnEdjBCuCGRI/ZSmf/iuKLxZklamNDP5whwofn0JG1ogKjnTdcyn/31
jVnbh0Y4E7c49B8Tlnas6Xmd6IHR8RyYEF/w5hDTYZ73t9HTG5HQs8TTo/PrD05wm0SrJHKegdTN
MsRGFBzlQpfg0M/OjHk0H55+ScIroPi47HhdX3xk2xiW9502gRLMHumCzvZ9tIl6en8kB1RNhAWu
+oVGhAXlBDvDfUQaLi3TapH715NVvrD/Pto5kTaQlkFnrA6gaoIpxJQ1OMuMyQkKSNoK2I+Zm5G2
jOKIAczuQMJox5Y3HChBtrzvKvfrXqLntOXeZEcqMqNYnu0bNxtMvadRd433rr7rSspuNTqal4Qh
nfNit78uW2R5y6vZ/aMLNGSXXdIo/HtmvCU8+z4Vb4oCbonXORlkLW9o6kbk+UbnSA6S8OyxhvOR
s/NyfclVV8woG5VUF5TPEAq7OFGQYDrUxrhePKmKvm5EE11DDRhsiFSS+qCVjnesIuluLM5Y0m7y
u5gQueWGVtPH+MK+DjK/6FvZKGN0Y56mqwV5rlRXOYXV2TyB4xD9DJ9v+pxe7H8isyuGGpxhfbJp
coHIZkV6djCOZqU78ZVS7Ghf7DcOWSuvGGSUExhuIP51GdybOCDW3GtGl/e+O0+na2i0kOfFxb77
inmze24ZF1ZFNQtSQMpIl4SSjcLM/WsSF+WJHEx05VIJcStNxpgpYXI1pJsxIaKgAQulSnzp8ZYz
jncByydokrhaCW1IMtIxMwJWwtWE57TnGGu8K2H7pvEO45cFFhrioSKeTuJsRsx7PUfxLBZTH1NM
WBX8XsScSgLv0CDxL28Pg5gKd6iOQ5EFqIWtCc87fG9PjfNpGZxo+ChisEQ+ja9D6YrrvRY9ZwUt
Y5NeWJJWxIhfNDhIw3EQeIXqXgR3ci0lEfMN26RGlf81H2SrCAwhcvmvvgmQEbEwfOmnJwcTYocA
KKuRPO880qLTx/FfjE3/ZiXavpp+XIz3kd9ZSzAM2k1hmAxqw1wuxRSlguyhgnY0ndUAtwS/siU+
4AUzhbVnthoJk2rFOjBH28T6Uoq2KKqNDR2xCWkEY4MSJohMSlhcNAD+GoPk5VNfavpnJj8bDglv
B2cGdKZExsgQ2hZZ/JM3oPDjcAU/FagYnBp64wFZBdZCgChiO9Ad9fSowItfdIdiG9FhVi5JD7LQ
cW+LDzfpydgIXFEvrYSgSZ6eABY0i/SHEgsj1qvi2dD2OQ8+E++Z6rchsMxlrQIumgjwApUM8EAf
O7zXmRPX4/SL0gRfAM7Z3BSetVhDmgY3jAEUDwaDa6YBOUdkKxLW3EiOnhatRozbQ4WQtDY/S/Vp
+IeNaOWoROqQQwuTPc7HXRAihe4Z1KQ568F0milhjxUps8h/xq/gJc2GhTOOjVKWrOXcL/z34BLd
kvpqKJvnQGKiO27hk+3MS0jJdp9OxgIAzwGmOfuSnJkxRy6qGSVUiHe/DorpgQVRnHFeVPQH42qw
vfI8XaIvJnfdBVnUYxQSrja8pVTU/LbpIBCAAYXM0Ts5dAJpMVh5/DK3gNUY5QCDsKTloMe/XXDq
hw5Lde4SbgXIhbn7QkRR5OP8pnkHix5YiHLQZRkWizHM1UzufFUFyKX7RdqPAF6lw4bbYjM0AHVE
oeVXg3J86Nm9GewxZPd9t2WRbwxJ7AGozggP87PW+hB8vEMgHPKvdRm/YZV3bcpP2OHyqhaCBXpP
EbyKBZ3ql2Hugk1BjOAUEWZvZa6KGi4PnmNBwTLalrbFfTpeoY/t2DRgbUsFJ1PMFuXXQgk7Ycs8
BR/naozx/bmwFMEGcZj/EN9M5qFIWWpzsRBzPFVvexjjjeC5jB/o9G+6M2HbGIGb0H/SumiIQI7R
02lOHYf0XGXWDDVfkrakbhaW3MdTmFzKRyRKtpBBhNsMVRTEMsKk7LSr2YVV6U2FDoPuyUliygCk
ASXROxA/+fQkhrZl0ZbznuIfRIokN9ELCaA4bVShLLKvSRXW6zvLlGLfCXkq+PDXcaeDO8UxLsH9
BH3QwA5lm26BRrRwfDmhSSYNKpBd1JRL/8aM/TP88P3CxMzck9uzVVhruMT7gBjel7KABpoEKn6K
LhsKp5mb+OqcbYUfcPc1+8Au0FyjOSaYqp5xoq2TlftP5zqSpWPD2seOjbr5aTyi5y8B+mfKoW9a
+D4ifaf/iA+RGDg2mEnsXvpW/iReida4Z+zG3mazsTOdnZR+cTfp4gx1d9iwgx5nR1woJTFtmOm7
rUN5F05kzcLkhFV2c2KbvBpIMAL2PXNCr3+XHRB3yOedKkJS0YkaYK+KVPZImmxe13Jlez5Sdtyv
xiH5pmz2Nl6QPI2wWC0ODznyomW81s9Qp3JbEiHXsaXokT2C+9LioxMwJ894/yOVBQZWhKRfjWLq
8WwOKjZnWkShtwjbCdjE6pq3oG+2MppSNT45KvnEWGLdUp7pW3pmhkHU8lCNb8FlIzto13u4YliZ
O5f0DffY3OXGOcg5PnHEOhlbayvjmTZP6hv5gUwwAUiFcgmKt4dzCp4GuxNZZm0vOjgzPk1h04q2
UTwLn4umh2jK3PaMW8DBTR4cmH7YfIiZl2PNHEwxQ9V78MWH26FvNfHARAJpZFMFHLKhd7180Bnm
jrPdkjkbZ85L36lgNrmTOZjTc4hjCm6R1dyI8ULIZ9lRZS5f3mYJxiSFl2Zp3Ax8G4IXvTXumscN
9dY44w1yIy2Ze/UGHKMIxXRHhSOEigdezN28uVuBo3Kjxy/UXJ4ayaTw5h42N/cSfB2ekOgKCDY8
pznHdXMbXwRiJZNU1lKhKcmZvmw41OktzafqIp+uvIPd4C7gcpZp6ZaBNm5kernhX2JmABXQDHch
dBXqaLd0AW34hLhDWiIu6sJdA+ea93CNxM1TPrwIsVZ2N3y4Xe/lahYmopo1llu1ggdVuoXDDxj3
Pao/C4sAu5hqPf1gy41ziFY8LLDixBXNgfPWG2rDMqBSNMYoqOLG+Dr4uuD93Okt98ndqDAukBVz
I8/tRO7LMat9rDirRI0gM3KaJH2gpD+WpumL/Ovr1JEyyMJ2oh/3F5emtTcQACsLQWmQEjEtZKyD
pOrkVbRpErlWkND5z1CuYIik+sdJL+pFbV9Yq6sBMoonTuwoAUItkimS+La/sJlq04dgoOuKKYXS
4p9VApfEnRrSGM+PPHoazj0OH8UpWNOzANjMeExa5JEHhwX2A8w3vvqOm4X2DhREsGHxNWEC9x11
cFtQE3heRJnRI5bAhMWOIp3f8KGrsHjVVxjYqrgdn6me7//RdF5LimtLEP0iIvDmVV4CCSGMGl4I
oGkQwnv4+rtSc270mTMzPQ1IW3uXycrKIkrP7Hx2C5E3CDBirPl2mDGs94oq6SakDiSV2ifb82Cy
a3iI/nx6GN85A2wav0FK0MAxH8KDK0rbFZyyRabAk+N9G8tveuJzKt7ljR8nAcJGYpEI+bdYCZ44
gQ19hohC6Prm/r1LFmAnW0dCupDauJqRFoTXVJZbPvtknvsAgmFma6UaKZgCtuvh3vjOYXxhMzVI
z61LeHLZ4vbDLTMKgKA+86os5I2Ve1EAIZfYw9Tih05uZnfYbOjTdglg+s/+kQDr4CLRylrwRKL9
6raudbcV40AuNKd2fGM4zL77it9YCEQhPuoo9r5Mv8r+kNM3kXPCx6IUQTZhngIylsETE7Jbloid
2uaWvhLloNc+H0MN7jI7O41UN8wwtsPgOfz6FR41lVKrRWclcY5Hp4395TieIJV8+IT92aj1TkkV
v/PEyevGKjiAW3KL+FQTAd7MjEdwor/OjYZEUpeKM2t4NevpX5Jnb3s2HpHCjLvfv4VHsjD4LGT8
ajvt0Gj3JlyijsHoB7dEkRUxKCwxScGE6YW4ySMfeIsOnLe6+RzdoptRRBr2HnT/4F2C9+93dEZy
1mlPjtMKm1WlJ58IEB/EzuYgKlPbO6M5umVt6D6oykhH/Ykz/UTENrBwZo3e9qfllcnyjEvQXlyC
V1TxTsgSP4Py8OuingYx+4ciKWVVMvANdcZXcqLPhIgy65bDL4kZ5D0ERFhKAwq89fXmPlErH52z
mM8evR3QymB1kCrAoz7G1xHrhJf9ektAiif7rz+hoEwgj6CznXuP5E6Ph7NbAYcHz2HDI3e292Tm
9fGBXPZJqwWOcrN+pu1e099Skq34256mxis3IR2IbmYrvQwusGSGh+AWVrod8Pivd+7nQYwmN385
jRV8LOWsl29KtezxQa37GVM/JQEPDm4tKo3nxvrEocHpUPqkvOy3SIy+PXDW4OGiOn0YvK94dWJw
94p08ds49w9Bi6yvwv0pTAceUFh8TPvN4BQc+40lq4fp6fYpdXA8TihPQingXN2JPlkTejG6myB/
o/4scCqKN3bdAt5AEzrGRODtZZxPZtgwJi2SasAUqvEoCQHHHDTpR3p1FI44sdiEbs07zKhX9E8C
mS/rPUctH+TBl3m1I8mx8w2DKh+4CQadw84hpUIfwuPAbmcmsMuLoGz5cp9DAQBHztEhAE0gUaqQ
dorYnLByHvVj6xScZlg2HOqWd/7YKl7ULD6F0OzMS3P25cvlYQYtfh2pX1HZRneb0Cfyf35OXsvA
AOkcih52MpYUqeeuYsr99BofY+EALafSEzTAhiPSqnnAVkoc96OvdfdPUTt4zmmdUPME7Xc8XIwc
t/E2V288URu0hfemhO9o4fgU6AsTqbWpk4KUG8xJafLbUoVxdoqkjVEn964CcoGuYMmlrT0HQgFN
wtHO1EMCZKamrBtUAR3fCmki6m1k91UzT7IEETneGC08u70vgrjOD+VtipWVH6azkpedmTE3dymI
8Rebe5Y0PgQtRmdIVY/+Dknm8fWY8Lq/xqrOzZFY2c7Pi9T1xv3vRursuMLuphODHj5yWs1qIvFu
cVlKxLs8xz/1GAojPOTFJMHsD+2+hlENv/3z6kVLStWlR+Xcu/baEJuY5NoOtKANZx6IK9BD0JF6
VKX3ct9+3v36HSe3D3ZzfQqu/Ya3hwaQB4cBeBne9DTICVOPxPD0+bmHoNE9DQ5kroLpdg4P2Tut
d/2cABgxe2QM0FYHKxlTbGvH7Wk7Rqn96W3WBBIMfVeEDYmJ4cp8DyR8nK+b5Ekb41pWPEQKy4t8
9Ft5KsWvblsODs9y4u9Pr3EilMnDPGQrILdKmZAf35DicJTmlkJmgjCOluaaIjIPnmkTN3WzsA5f
mADq6sEoP95VUWpSYsQNozitWPi4BObhn5bUYwgobbyr26bFoINgeiMi8a5FLbs9IgTCJa1w7139
pULgKk3yz28dmLtpEaX9VuNy3LQonxOsSygbdXdkEVACRrgGla3h2Abpfptww2giYDEUpZDs4JUj
MUlYUg6iBG7loTe23DKlmtw8EkKfvSrKApVEnWxNajOfuNk7wCgCw+rfnEb4ZTqUQt0KsdeN8dkP
RxD3F5XuZv9V/O3ys/GbwytxmbSTn8VckvnPjk34e47uEXoCCOHtvEWVZgg1eUnqFskepfiF/IiU
Ze8TiO9FJlxypT5Ie7mNVMCOw0lY9bbbMOU1D6rj6vfz4m2/4E9H6iVX+UNIBnnRXd+3KEghYlca
bGIqc7vohOBeZ7BbyJnC7Ke4Qi87BKnnn2bZAvBDV5jlvXfwZLo3sahXrhhSY3gGMPbB8gEGKRYo
S9FXa6A/6WbpkB+yOIMbC/IePHl3Zsd/DN7u+jcftmEKOm/zzkc+nOrDgFKuq4ovls0f75Rd9U/I
2vMgmtbco1qxWCCmJwgAdg15UIXijUoT6lmR+Lra30qQ4rBg/J22OrL6rQePdHw1bdhbRXEugjgm
THPex0Py9UGgBII/L2HQPeLT0rxTOrYz2DNNdKpvaDJIN1qFPhoR0KXuC7FTQXnJXuHLXUk9fWr3
4hgs58lOUt6oJKJFlvQvLdXpS9gmTOQj86PcQWrAhi4yEEqhjjK8FWRDbkxj/UhL+MhCbXjFdLw6
WVTeezb4Pkv8I4kBdhZLr5J1qhgfjYVJUxLcYKeutv4DfFWj1/+9C4rTpGMVgFscv32dHKGS87t4
hHz0lcugvYY/PRwtbtKfLTmkbWWYetWK8x5TuQQYVnBdonSOUoXBlUlon+vta2folRoMsKJMnvco
VxUCQikMArbcy2I88qgRNOhm0nbWdGOp5H9QlRFADHQcLfQc6FREXIJTYN6jTOVMlTwpi8GIoQ17
8uk9fI0YADOmElaB+w7kZ5TqFMYigc4vqzQAViZl1efc7XgNpoYJxXByxukxXXEOWN+CLykZGxGN
N7A4omnqv1E5FYBJ3IXTo9j2j4e8kNYcbUPgaPD6wNLg+9KrIK0f6QWoYZSWCqh9/NCBVk/IQMKv
kPnXtUrHkS6tv6239bL4NAL27lPBc1vAAxg7VhJwgHD2BPrNeaNbN4LF6JRiDS9HqZn+IEQFYABL
1GsvZnIszcJhs1sGo0JuwywxNvLiUHdnrSTlptUEyyR0p8PaVFD5cs9ODg4nQgQ4Cl9kNQ5pktKY
FBpEhnWXRV9ScaCwcCM0hX3G8HJB0xJyrVNUejsnRBfUYUvTM8EsTAGQ5ZfyiFjoVcPBQ5ftG5SU
Ws8hUNNqbvtgpfy6EMwRFCsxdnAULsEnyCkUEXs3hARBSiYcBleF39Prat4/cIi0p0j+XmNQXIh7
tC1RQ8rso1MMwSn+jTyxooqVDVHAOYCy+7wrUXSRNBLKE5nh8fsXybtKuRjHvgQvtA9gPTuH0RKg
wtkAv9t9wEHZ8+lEas6LfEMy51nQXyp+mPWTnBsQTgtWxev4NzIt1HGPIJmCvVi4Ane7053Q3w+/
3g6nA3ORYMcVneGNscgGuBdc7dZS9emfo9V9f4kf9yQdCoxKyl9JLFGvwRXLJ+IZC0Oid/pXeSKC
7MM8IfyTs5qD+L29k0swAPrgP/kwYKopsIi5WUu+PQ8BS0I8MP9knnjsrBALprU5gl8TTDrNhSiQ
WtUt2wb2Y5FNqRzS52S0wObJgaYEHMk8JnlW7KBxJPPRxr165255ysRavph1iJ3T3BasX+GKmz0h
3ORSxBdKn6kqOueTR/rCPWuFn7FwTTYmn7+32JHkE0VJYtv/erVuZhToJ08tp0gyS56eL8u4Mdh7
DnY0QYcI14Zj34MdsCJcHxValu3u3dGT9ECSzE/cYYiM4gZwEoAuWE77rmLtTqTNn7PNpPVIKY3N
cmKJ3gjhK9GXnc7Nr7s6kMZklPn6lybHR1tti1GZs4Mv5mj09XWsbly2kGgmtAgaUaz77ApveIOW
HGWBSMXYbOzU3RAcjfiqRdcGO4IPWivgUnpIYMDKgBeBexFMZcRiHR6VUIvNuqRt2yUABHzYshtL
yXpLDkbqw0pSxyn2l7Iy9dYr1BYn6WaOmLUDJskGFlLGaQ82ZDFZwGrxM1+PgqvzFRZKTfMw2AOY
Ns2cva130gfyC6SVkT0kQBy+h/sC8HEYJKQbBYvltuvUaLn2gyc4EmCQwghPXaiOsrESLxZgpuRW
q6GHT/NLF/y5wNx4MrEMcIPkDMRotU7T3r3N4AjbSCrGD4U/mJxfZl9T4SbCz9gpdfPqd6AKU/x2
xFdEXBN4inI8FQfA8l1MnfMUtSjyI51NAlo2i6tvcSPsRB5gyfwSrUancTZ4UIBToZYnzBYKHgxN
GDZSSGcAHSSj3SMV18x+Y5U4wYMnR4o4GJyXm3R2WyAwqFX7YYus2j6rYv0veucPF/C+vGm242ta
Rzx7mocdAARSK1AUNlwqvyCJY7pnoQCt3ubtB/SuMqvM7rCktoymeQbHv/N/tCl869xrhG96Gehm
uNm3FUQYfnBOiNIDh/XrU2wAHDvI0qQLoJH3tKaeT6tMV/Rytw9JgwFpkwf1/tHZK/cb9jaF4rVN
34MNOEDE0N4j5dd5rzXegLxMW3Rl1mYMlrh0jBt6RSiCEabWgpfTmrVmG36QwDtaq5qec66yEDLZ
YZyzKzARJCTn9CrxLT6iFp3oKyKAowsjHz2s7eQblCmBEA8yjwhBp1V99I02WBRmUJGhkB1/vVfY
6tYYftR/5MZpxnp+KZyBYjd9bouz84b3jconQKmoLyW7k/CF91YDBpXov3mf6SQgZBDKOMbKYWXA
KSBYj/GeDEwn9h+AB3PAGgm5AXDwSgn5FKeTwRXKhAotWJ4shXZKJtDTjQkN9Y5EOz9mOGLH0EsL
5xF8Xrg2c4642ysEwXqsDCsfU0WZ+9zTkcvF0Mjv7PEg8og5LzutZJngVbKv7t3q9N69dgkPlTpZ
CZUJ8Gcwjkjgpg5xq3iL0QVLLaLqy15eiDex6VtyQ3YeKEOdr0dUUYwKz3NAAjeWm9ENy8F9MQ5y
wDr+stoKOyvR2ftnExtsJN01+CmPgZfpWglglV7tu+49yDHoXG+ELeGQ8wE6UJoZovvhPvhF+Pjm
ctHN5QPWcvjtIsCC0aD8S/6SxjfOpK6/bC4pEhFWQ495IaZJOYxN/AYDltVFIYRVx4bh8nB6Kvlg
foGTiBwgg8PXENxagokJaDMg9OEWVQN7s/CsOnKROFDhDeybc7fGMjLPij3lqVjzz/jIlapGBOpB
eQrwSQxLwh5Xnt/RZPsvsKXE8OGnggyxhSgyN9hT2Eqd5LqNBD8GXki/roCiFhjD20tA0oQLdyhy
PIMHymxC6PekI3d8WA/sil2SwwnJ8TkYcANEhqq8JYEHlaygKQP9UHXG+WlAMxgeZUOV0DoAHjCK
+D+NAwVdiQBHcIUQJ1gT/sPVmnaMMzXGp0XPxRPBaEYHvGy2r0rtEsaRYoaQServF9BbpKVxw5LI
UBCQdSkqYmxnT8JBMR5okXBVoNsPFXdwioaQVwR14z5hvhBHffEl0Gmwz1hMIukCwyzc3qgGVsbC
2A/orlS1VZTj7UO2MWGMlovNwoYV5X+kEEytLpKthCXjPf1Z+AZvvOjfAeUoHJK/s8nBhuoBayGQ
uAPscqWdRFM0yoSnEBNEdNBUEkk7dUMQLR7RjDCwC3ODa0BTBB+pMEZ2QVFjBg2XWiiA8ZcSJQ6k
z3gZapDg4xyHO2FOTj7E8HIOIiiqkp42e4cNKjhw42mTCDzj3RnicfXb8M8OC8FxzBAVMgcnDVJH
DebvlkJhPZYjEauViXSXAsHQucJGODnSh7JT++FxCK+g8Od1jpDvj+BxLLULt5Ybt+hbYuws2xhi
K6CnyuCbcQNjvAm5MZMCFvgohDlqgdT4TMnokSfeg54yEKigF4ucUYXdrjahDIFyRvIkQiRqmWiR
skTMEhQtjBPtqbqyCdeKPXIiPx1yBe/yObpcPwFPBlOC6fA2yi+IVgdBRwprMQlKrDq8wcEcQaTr
vuHAYkotni2FXkItoN8HOmdQtNBpU3uq9MSlWHJCnqziA9levHryRSmqEB3znmjNAOoAIzLN3L8y
48asxWp3vHUlqEUvarJz0VpAQyM9LBH8RZNK6qrb3tUpJy/8iF2jO1OaUPR+o8mkHtaS83EHk1Oq
BnYU1uxJ00XQU00kzLWkt0oDG8VbkWSd2m2lkYZcy/oRdOmegCF05lhKDbhuj2R+sZJwmPea4U60
8w9UY/doRRQhEdEVB2UTCEs+sNdlh8iqsDl33umL/WkgplOn6oZBcsKlAr4mPyM+0gccVuKvW8aJ
MITF+WkHEiAWOAvhB0YGeObXmTOc5IZhoRrNvdCzhShnRSMAoI7QKYp8u3RfEQz2eDdDLbw8lQnL
Taea17J+T0jIcIv0WEurtlToxnRvgaR8kZLhvL2Z9QFHxhH2q4Eu5x4JI7gsWjtcjy5B02So1djb
kebPKG3sYDfzLpWT57BZHDnRJ2rO+wbUrSykusi6+AnyEwzZTwklM6sZVCnwNJwlSi8cfL1nbVUa
flm5SCrM3K05H5z9FlJoN+MxETBd+ak4ChTb7p02qZbziaDFgcz/5OTTUgbeI88DtmIRKFZ4b1El
VDdaYmWtGlUrxdV8gcdmOH+ci8yw0hU94QoeVjHxCHPl0qwUVwmV+NqDt2OgR3m0H4FMQyQC1oae
5rcITZVWf/nblbWqOEt1dW08+Gy9LcM+6T77Wq+JbNrXP4J9JMriO3y4LKWKDEo0qm+ursQHwfK0
N4QP0RGGGLVZ87LQ579HJLyA78FuKiiAiJk1FUNEWVbNa3jUKffWEef1L4UcwWAZ7px390KJAS4l
aRf8y36JGvWYMBj+hUBT7Wv6z4KaR+Ww4T1CWk9y8008UHUus5ZXSqu0KWRg5uG9//5tr6Fz4sH6
396hbdX/bk24bGwRbDzVhx9kift4mjOLSak0OIyvS4UJ53RbNips+qiREF7+3t5BtWHOaRVyz/3H
yz+3MS3zWF4YbkmVeajrF63RCvBOdatzJT4CJpYns+/ICEI0IluCluVTJe6Vf8vgfvRwIaN0M99z
8zsnXu1E1xR+Rxl/GR3CgrGSY9sHFJLOW8pNsGFzlbfCWm+7osBp1mBseZ2v8/XLJ/PYNg6weQPm
sIaV5QGWU8s52K+T+SpeDh4AOfdlX8bPfnVRp/R7oGk3pOYVv2YlgrrfDdSxuloKD/Y1PiXv0TXe
/d5HV19NP9QPfphpwxb8ouzWoe/h2bBvqCVl5q5OX+EWSdDVY/KCkJ7s430MNWj1OHWf4F5M3QXe
3Fo1hpyRPV3CZidqU6T50OrmPrfW2T+O2n+q8T/s0qpBZwmldpyx3Goe5YtNcvVfk9JPeXIfHaAm
vSFYqoijtJOY3onzcQXelsq5p6i04oo4vr3dL6+A0lAx4jO9BR0kiGhFDm7+IW4EyLKCskabKa0h
dv0HgJku5Qaj6TSwDrB5MoeQ0e7PhzW0svDlUKORTf2bcwh/KmidXmnVLdPYu0Qcip6q/gkt09ps
3yWWg1hfgiIBGgA8jmytMAB2ycZ7TB5fm5KpxQitQNAVhiao0TPPprt7Tavah9L/ievw9rIxfdhu
6yaRmuZv+7eV4Mju6Tx+p9vhXpXNO/y/bHAcUpU/Uhy9BCcDJumLnuBP0bdOFwU2hWRJ4cn4pYGz
qZLdgwgL/QP05SXJEjNeASEgAAoUkuNN4AX16PsQsA/3H3A+RzNm0VxxO4uP0xnkI/D+/WLeF3P+
RVMdoQqsyo/Rgj4cbSPyKL5L48TjYdJWgTgRRxbSChnjkL6KkApFQOa1m/RE9/swIvYCl/ynphWr
ocyDWvTzjzet0GivnnH+eKfFAhQ582vudCpuP0/FheSfnsGOgfARDGmiBtEw6AgYHnooDbf5bTOa
9zdx7U9YZoUiBqOFRFyUyBdiX4Dy45PkDKij40QR3Lz5F3QJay4TINUYA2MgOE+40s3oySg9CHju
kRrFpdekHgcD2ShNqgBAQv6VN1eHJ/YF0DkTdIGyeWrUj1p2TF77p5JMvc84Yg/dJBseUt36RhqQ
2DHfcJWOKRnruDmFzUYxqks+4LV/oXSSDW386qhh71L1UmzTcs1YX1MwDBN6ErYH6yNKFdHMWvwg
YZjkKtCOsnWTUK6KmRFCxQWd6IBQSKUaBmUvFybYJjaZCvqnEYbTqQHlukc7R88FFotTt7cC0IIc
TnBLZteTn6DlegLGnDvDAaPqcqbVbZL+6B/KRMXQnrXbZpWAzsfc2y3vPLy42yGFbnaVqhNUp7E+
YoDXYddj8QhIBF3eDAgqIJFkRDTgQQcmkeB42JUe6tf2lyrxNca6kE5u0PvahNQHuwcVjQlQMExz
l/Nt3SkdQCQd50ANcGZohAshwAKCCPDoQNRq0Eg2nY/a/vFrZeMrJpqCPkA3qPzgNj65+Ywmgxqo
E0F0X9mrILiDxxhrTTt3L+5mQPZpPfCs1NQlOBbD8nfODqfZIZKoEujjkXR6oJyBWzR4rl+KF5vw
2N0t7yh6xmBmUTZunO0d1/hk/GbRol2138P3llzjxrvCVkDzPgbDwS1ZNbFXlSeD3eDdW3Qe3hCB
w40A6YL6lRLmTkfzkSjqPHc6F8/Dmnoc4CQougNQ5yF2vxARTuF+uM3NXf80OOcmFBacbr+KJMVM
sOvWJD6ck1TD0oHX0hrfA4BGxccZtS28WZH8QgTB4Wy6wOpWRtb1r6JNPKUcRbxQgiJoZCIQCBkH
IWcbVOB8nmP8lfUat7rYHvsygBSyn8J7gVGTH4wStT+Kcj5xUod8MfME+FLdp/MfkByrScVd7e4x
Sw0IrsIvJWeo1JAfon8oCdAJdzEPDv/ypW+PN8IhMW9NXIM9LYp5pIBw7t7hhaqFf+9sZrXuKbjc
jB1umLqBABgYVrePuwcYEIB+YM06FcjZRCP0X7Nfn5jc4/A0UDvLt2xch69Zp2084YpUWJMPzouZ
iNh73CJ20VqBmN6t9jQfAF8I/aLcE1+Xe1Q+gIVSSJw+xK/S4t0yb9N92kTqYMcp2TlnoJAyn5fZ
1+EDfFD5TTOuTo900mYhbwMKDo7LxmxRbFmyrWZ1og+Q1rZxot2lxOJDr+kSRmypRWIYasCqd6Zn
nZxtn6bbMXdKKKF4kdaY4Z71ZBr6EB46q1ARtbwIGDaDu7dfVn8hO4HPCPtpmY0Q7O9J7Dn7EhRt
wnnv7L0AlJb1uIkbpuIvJBtGT8z8d7jlIloUZTqyKmwUcHwC9BfWEq6MzRuLXnsKgYfHWUj1P8pD
QE3+D47GAgRiue+ADwmGmAubQdQ8FEaaieAQRTvUKBklS9fY3qNDz1hDYGO3yq48GT54mexH2p7Q
H0HrObges/h61585QEKWAEzRDUPUHHzh329m9AXJftTPzgHo4mxjP76AIyxpAexhSzoRQR5xXceE
lluPqzWj/nslp4WYScNyIwLXuaYMlx/O/WwgQkSiKix9rf4W1ahQvYJpPdg/JdknolWtt2xgYwrg
gdJIK4H1K7N1IF6gPkGBAxhLgShoHYaP38DKfu+pUEFgJoBCiLBE0d0+TOeutmj4ABdRYQgTaHa6
HfAa0ROB7EnCAZ+ouAACASV83bmeBouPp4XXTJkdDHknm8JyCVMm4gBSLsoryyrD9XimVAv4TE7H
mIrSt+g/IN0eYk7xWBQpydyb1j6Vk8nMx5T+RWg7grRqnnqAND5Ucf+F0ynUB57TL/a+YYSzkYqi
cFPdeJUoEpkpdZhxxsnkVRMRJELL1wYYG18T5AG8Wr4Swph3SnmEEGtLAlvMh1dlnsEB8A0Ejxis
n/JU+q/IndHHSujSCXbx7O4/n0pHjLWcIcVq2bmRCPBsYYdEB9SlKFICh3W6ZA9wSjNwFeUtyqZp
cR+VYRktRZXDHXFxaw4K5hKjKaNrZzNd+NbZ4wpVdhFvBrvexfjeqIRXOGuttNHtv0BKX2MZetAq
OiE5j7ic8a5PxYbhx7BDSENSRf0Pt+W11y2MDVG60/A6JOZPeI04CpgBXPI2VjILPDYjFzjDl6xB
0cq7++l+qhGuKFKgaMYMNebYanCRFv9kzOrwumhLBKZAF+y/CbSeWP1zFuruH6JOX2Tbpt35RTMS
gbm0NEWb4tw0z+sOPdsn8nGkaGAurI+oEW/6+RA1NObPVD3EKNIrkxwv/WZ6Hzz60ZUvFET/Sm42
ffhnqA7or/pS2kcjysr6NJAg3VaVID46cghtFaILuyaCCnOzhYpVGeEA5KIygSoI/FZIgvsVBCNq
o80fGsDBFkrx8+cqvZjvb/VqPkBMNJNXMttoYVIWf7qNolNazR0luCxt78tDpecCkQJLkoNI94Gq
H7oIdCNETF+y5HF7dXq8ypMaufSM+abp0fqEtwT4nNiGuvYpeCW3BNYm9KrrCNSEX88eajnqiBB6
cFWlSoF407z/wv5nE607pI5FfwHYJQzuIVFJvr5whL/+hyTtHtfYKgQ/Deo+jS7ptuvPQFWQx2fi
zvqfHHgHYTCN2uwgMddEB/+JMS4BLaELJ1FoWqga1nsKrNKjWfOKdnsL7R10eRt9qfi+oH5Brs4m
tKwC4gS1fm0If1W66M8fBHQ0gEpQks6s9IJR5kHtF4Jt0AxROnfuW0udVygPWwIq55MqnSVVsvSy
/YpmzeA2ySImx70sCN0no4kMceXngNzKcQQczITVM1AQRTUtkcppGqhaN8UufcJbYhkqvY4znygK
O+MKD+AFrSWlWFuoPDVPII/DoDruOA9Sm4h+IqKKBgnn4jVpo1U0IhltMoHgD0Tf3dC1lSUb6Ikt
41d4y50uVWGjGf0seAQNfaU8/7Vm6vfaI/KS0cF/dmgiBdgXy2w0wpcaZSqSAZznK3HCJRTs3uIg
ygbI8OJRebJyes90NLqBtDmkWUhxffrqAG+4pZDUxC/0HpR9abjLDdYNzURUqWtJXrcU+gMCfKbt
US0qGkNr0TFVS8W/Fq1VxyYo2MOOYMBhOkLwgUbXMzuReIf3uEBFI//AQxpoHO6iG9OpkKl9miwW
RVXzBX+jYr+m8fVjqT6+dn7yP8knbSYo1PRvzCdZNQfF0GCqNISZETVe2trHONVeNWDosIMgFKN2
XZ7X3/3AzDyo9vxv+7vNrAZG8+sv5wgudwpBu8ypAH12m1RjGTMzlpANghwc5QZwFANrdvaNQuS0
zkwU5/izRaNhvIc44tPTjDG+gk3VP8bul0jt/HtC7ntSI1eYftQ07CNthBtwaoB7Z8zb8orwnwPe
XcLQIpbblpwFuNCVNjsC7s/sE5FexJduZXoLPgPaCAZtqYUl25Dv/ZZwaggEzM6rJhez2vc2k5Yk
v6soT60efzWI3Ox2zArNj22AOqieD3OTnJ80I35/rr1mUIKSRV0AoK9CHFwZIVGMP4DF7ubdjGY0
ko6k/HcAV8NEs7QQ7UGUGf8D/odSC3p34towtctqra8MVQNTRsia0BYCNMgAACcT+5jYvJkww9i5
7rgA9M5fQXNw+2MaNv35V+sCG0+NnmCvi86KU9Ck6OCWJ69oA4pZWu5X12kpJeV4kyyo3M4afet+
PnsQEL7ZwUpsLqJwqM3hNKii7BPW7Wf/7NygvOCRST1gcIa1MnXC786s7uwsJDqCuPNFSDMm7WiS
dJXqrjgCNB4HRJwM26FW8gl5E/eAWhuapWzaKwwVzmzBKrYpW7Ofu4/wEOjnDgStVEWo4lIjL032
HKL6FBBkMxZ/4h9DLBMtggaKNmVCRIR/RfJs2FWyL3U+zUc1sjBAOJUcRm1akW7T5m9GMF23hBwc
/8QlrMzm3s15xYxNSjP4McrDFSupGJK797TpkwpTzlBcpERIhxuvSoiZ2TVOm/r+vgYJFEQGLAX0
Fx7sAZzLWOslbcISRIjI2jfjKwWe+rRo5qG0QpxD6RBEh9QtcdOYkQTk///CNBWzVNE4ptcu9Y8V
rJG5s0qph8B+o4xMwKJyiuJpoiDhAAnNp0aSkJCPRhoiqgQMdhAWksYBmSSSQlpuRqMR+TanwvM7
JN18DiwDhaz6pkqGBCvkICeKPsKXacXgsY36I2pFCny2OCPCRRJ5Lh7uD33oCRGjSzEIHjmfp3oy
UTQVbfEUCjIUW6q2pDXEJshTmJckSq9hjhTlb/6xywXzauEDmC0zG3y7SeKv1n6SULRIDuwAUmcK
P+zJfK0mKi4YypoCYd26qrNwt3hiW5qf9AiKUrffjO9o3WwG/nMpfjC1H5grrCvNU23ap1T1qKkV
S32wbR5DiTqy/jYnI2TdVSUiLsTonpfiUm5c9bWtVjcHFVcHPcWrjQoE6oowSm9Wev6DOtFDgxqT
3gofP62QFjkqafdgJZucIUQhcqP4QXBRekDLvCV0KBjKwL6AOo+CdHVYwzc4jYkEaAasg9S1X2J1
IEQ/VEzJYrA7oQshfa6FAQzhwVG8+4XkxCULFFICdAlVzISHDfGZ4wPnizRlVbeghsKKhlJE2U9o
oB62fk6Yh2jUJDj6UZXNz13xft7GmrqcCJYZ7KMd2Bm3QZmQt9M78iuZ/XR/J7/dny4N6P0++5ZD
aYDUcGFcDPygSqoqo5KKgwkRUn1y9Rd7r2SyF0koKNnpOki6qZcDM3AHyTpp9hIuBT6HmDkismJL
6QwX/KVDtIFCguPhQVF0bNFdIdy9woGnjk0lGxoI6WKzd/Ri6v7ivfLFHiiRD/9bEghoJvdA8+jc
qYUPxJUDUVIoR4asECCZtgivrHFWwY+0ziqTtSI2PPmZuV5TcSgKkXyjZLfge/wjq4tmpQ9UA6Da
gFuRnliL46af08rD6E5FSVLRH6woKnO+9Wd9YTR4PbfOsjeIG7gJkJmmT3+nLkg7cZ/q//m4RB7K
J+mz9P+6T4vnCvS2lyKFcPW4Pu49jjlFnPHiqRRGYqOzthxpdY03raOYyibWIBvTHwf6uwKcMESx
5e5jN0UHpVewnW8wqevkVqt/zz6mNAtXOsAogSsG+heCLSOdFuz2orluF0EIN+DTMjt8x0QxFFWm
EGQhxNxtUdCLl8bT3rQVvBnCUHVQ6eEXQx6tfATRGeF2Ybs3LgF6foSMOzPQn4tzwbKlf4+oEsa3
PlDSMfpdP1gxTz5/hAr9taHTgi/z+pc1bRtHenE1muDiL8q9BbRazROfGwEE96vJZeJt45KrWoG4
q3M0YHqdcKr3DRBHY1o96rC8rcarg5va9smXyKkI47aNShJhAmJdbSOI+IEP5O1hEPDzi2h8tBlm
opnqHzQu9C/jomW8RuUzYtzNyu0xoR0FN6S9GdkDvoqOUsEVJ4RT+ytMdIHfepr2FK1WVI80sDyw
aaeky9iumYspfxAWjWKs09NrOm7bWKUt02XgTRSNh8Mhuv47tF7+uCzmnG+5jMEfEtKeSen+YZnT
BQ8CoVb1/bNWtPVzr9PUhbW45gJtG2Vcqs6m7klythdfNP/i0Ui7J42xc0r8RdaGJQ8RnYWDK381
WE7Wn7ERpYB1CFjFtz2tOtOe4UI0dF1D98/8dhTovXEQLfQMsrgN152HFi32jJFjBRnrNmTKKVe/
aAX0E6gQMJ32cPBxiiZPYA+ZETMcmgHLwvVE5jhgqe2/PzIhqUWxAkd7OPhDbQqJYua0angG8yGR
22Xp/zxPDzgwg6FmzSAvjcgiU5/MBpLzfA14+QKFIJx0HPfSCBE6RAooHBxtMLiCqz+kqcDc0EsV
a/ashUwijxOl5uFwvFgEekDa+CoMqfdBmgFVdInRtETcVtd6Ro/iY/wOfh+mNbC00PZU42/FsWd4
gyXCtr7SLwM1Lr1eunqy2JxYYgzsqjdSqTVUJVaoEIUqrDv1QBrj+jOHxiwGeFfdNkohtMpCDRG7
Rkoa0FD4j5bC7k8Y9vvOyB/hoc8pv/cB84FiJKpBL5TxgyYRoiDWD8X/0BklIHmYeG9NcGRjTWQh
5UuU9ohk08fhbwuPlNASHmNKxW7BkieYMUit4mzJS8G19X3XdTFcTRE++C9Vu7mY+/wxMRKakdcY
J1U65HDuxEvUfwKIS6UwZf+0Ldfdoxtjsh3ctGnQZaPhuB90yXSqP4WtyEfajg2dUzRgGFmIaVqM
m913uBPFXoT1xZj9CaGCKQF/tNbwPHgIUc92MaIkXa5r92wz4hxkljcMxovINIcam8CcajHeC6PD
8xHypFYcBWqUgNZJsoI/ys/SDTbwPN6R60wTF8OMe8XIciO9CAPzNxTpYcB7Yzd7bs9NuF2OB9pc
wyEd+WRUDDYcI7XFBBOsjXS/tKvUWnNG6noVEzj1eXB+YricwoRpsNFNHaAFVflq//dBdJVwx5C/
plOGTnKIBPv30mmKJdbCqQGAf8RI2dHBZ0Tkj1rwF4AZdE7/a48ohKq/6GbZwdD8Y7U8b2gymXgh
07HjrWWre8jNPWXmU0l8TVHc/LdIkQ2fj5GQTWQ6x0ywGQfqbEAv3SzmF3OXZ8pSXKJukgtlnbGm
SHRWPeb1ojLCQEjInwk+8eo9yKv9WsX+pnPyBbDlY9f4txnx7upkwf8bPoTZYh+xzWxWFPdNaMfC
y2sh9LaLdtG/LpW3XhEoe0Z3jHhO/eytsEKY96BaWRpksYy+WnHqxUP+JnS76BuyhHJf3Cl7kvNA
WUmhjB4xUDIluxX+nQBEPWby2USrBMEc3VVMF4LCwtws+I6bMUEoPOs2DHpFLZDdxoJbT5R5iFrJ
LlRVuxINJBCYiLw/tBQrfJYwBRSxVwKRwalsOYUih7SD7e8FsSEaH+gB9xSViUKlq9IO/Wexn4ai
jphWPUVolsBkvqEQYRWncUy8w6dCunITjicrytoSlq+hi51tTcNtUB1QLVIghfZ+zKIyWbVYpodT
EIjrhJIJER9Lo8gae0Cgr5vumHGiK6I8ZXLMaY6HEnZmRUj0+PzMXYvLuorFcqtSPIVlgik5U70m
WDLRpwoUUiksLRMCNejWU/wqUhlZUpXYShEUL6RiQOgHqEqqxmr1l+J93mC4qIsKOEUPi9yhEyUQ
hoWVbwLZq1i3W2LN6caTCgMmTqEzDZ58qa2ChIR2rKO1RDlhFmbRzIFqiTlUk6EeNLUMGOs8Itoo
ZZZlFo9iwB9MwixF1o2oxM8pPhbVtk2sCt5Oesdi2DyPbLwZK/gTSUDLpdhMQbbwZuWA4N8hlwzt
mFdoJS7WqsS/z0nHxccjFqUjk9qnCIYqm+gRiwImGBtGCvQ4chP6DrkgdkUcK4DQ5Ak62PjSoDnG
SJQ1Gp1RtPyLYh7q5P/4eZiLlDOu4FV9WXpveaQrjD9dmnaswl/tNIWWPMnVv3c/JpupHJ/GtTP/
AEe4MzQ+SX/fvWURCjlhqe0ymMbSAAtK9VhlsOCEKAmCAxPuGKBQfPNjYEXGSB/ybaafayqeNP41
BX3OgBMNsq92MVQbzcpBhfJ30jYnxAZz3P1+zI8gTvSAgIes3otpUsAvDBkIGy+j9iJqO7pMjWHE
R+EXJDNZOHviBOYo0ZG1B5TWnIwMl9+x2rD55ubv2aoZUNTm4Dvgr3R4QwFGXIXy+cf9ZZyFQPIB
vd7iuqGUa7fhD/JGKDtqbBdjJ4uPGV8cRJRYekUKihHOTHxRc9e2eCx84oypFvbTPQYX0G0th+Ym
IEoP4+Ed0rTvMMmFhyjUm1EaTIuoYsg9Jl3oHiDdxWIpMhtzvMPDUOMvWWWGjHBT/FVuUKGiYld0
YVgr9DWHQpb/3xi6+x9PZ7aVurZ14SeiNUDKW0gCAUIlldzYhKUUioCgFE//f1/Y5z+evfdaqJDM
zDmKPvroo7aZfYU8tlv75g7BnreePxw6gcx1JUQPoYZWMQjnYsWECVrGvMJ87c3pggqTGj5JZeSh
8dwPDedcsKxGbKlH4FsHHxEf/tyikErQfKThbAep5/Gl3qgzl50+QKj7Q5bRyfam2GF0Gu2Y1KEp
Izntht3x27MjlBTIdvpHkek8dtA5C8tpjDCS2FTMEOB7q4hP5IbSPkyGEOCpHhJQVyJ/5g5Rdtx8
o7j60iXq0DLAx/Xg5PjALCJOT0SG+XQX0pSHmqnvzU3bT5tmAgyYYaswYOaX8cKnKVMhhwzjpExR
6Tp1YBV8JR951tQBJ8pqH+YIm/I4IK2kYzlP4JhumCoD5b+YdnFqHpkqQIiR6/8r992FFVra99Z8
5KEyto4N1TzBZA5Q82YuHcMReMJsX17hfDNzxS9v3+OWLgeDQBkmAARobjJ/NlEaf3wg+c0uvNQq
TNOhmlSDn8lTBj7+Ze6qJO6UxMrJQtqAKbN+m2fPoCUGGcVZlLvdCYxPYa9z5rhIZsl4nLllfsVz
YpIEMSp047EfVxGwKETXVN37OU3Eusz5vnBIXBGOJxecfgy346blFhpG5eqS2diZTtXwzdjw9X9F
jvpX/WELOHtuUn6p8TGAt/vvH68jDDdgILDjbtRl+DfZNiZc4YBH2HzOIKbOpKPnb36pnC6fn5ce
jXpqftaMTHJDORaVz2TU1ifHg19xVstz+uw52a1w3CXvCuthfVwnlyEFIgTkF0hhDpyh1gcmjoSL
a8FmcK9O+WkSQgKnc/Wc0+cP3uzMUC4Eq7DOrpb2gRc1FQ8T4WAPXoJOEJ16pSYWkuf34fKCqteO
L64Jlq+5TnZ0rVEZdKCLl676E7s/aIUvNBtTkASyQ1fCiibGnS+4LVZ6f+hkSM089X1CFZzbw8Vt
cMq0RxDh83ugPPfmCGdohrClHorajLVugnlIM5K4G8P39yHgcs8WSqukEELxmrrR96XRFM532e//
1fv6GEIDwUHxvmEfTPQ34gSamsWjEVpbjMgLkioFHniKuPg5woBmOMxipZwlh1ou861eriVyhVED
PAcJTrtHHhJFc/UWEphPKWGJD7O6nEZrbbs70NRDPI8ORkIxrm1DlGTtl8siVpe0IDmH1kYWSSo7
LZbPD/iNC+QGRUDt+dhQ+1nFfXSuoNj0CSBf0KLvdrAkQ1ZDYMp4hkRsJQa1waern2tf/HS5VG2g
jGoRwZGfDqIK+iz86fLLzzXOSNGtUtDgm0KtZltDPTSXKZLNyhkYmZJ5tep+pvYLCaQZVlNUx+m4
j2o6yhs2lYuuS98HuyLYM1DhrZAps3iZgq/em7GuWBxXz+XQZPgIgt0xtBnw4+KTIpkEbbwHedWr
b5OP3+k8fERF4It9kIU6ZWSl6W9UnNNU/uEBSNy3QzursfBK+N54YIPMoX6ZfdKA/keQQbqBGzB1
MEy5RBt0D7bIBySruIxsldOBfz6qibLLruz/YlbfTIUCwhqD2HQ5FBG94nDWqQoh/FW0o0sIVOfp
70d/FgQkC/PzQmpw4BECYWhAmTzD4eY6s3SoVekL3XcqiEdPl9MXFYaL5qh+UIkLR71eEAmoyoxJ
32EGhQw26agqCRWyqRs98WB60zNmwvST8s8enRL+85goW0Zf2O3sf9G/3KtjBMHBxh10hSdn4hAG
UGCVKQsrnJIOQ+UF9RiP0yOGGB9CZELxG1egYcbj1Ft9duuQ7eUesw14R9pkQk/Kwt557CVjfuL3
parQpkhKapUbm5FN/1q0cQjch6QSJMlvnmqtQV5b5oVjkEMWSoi8nEA8BOAChu2LI2afC9Ql/1IV
CJ6EB6E2naLkELyEXYwoGkTM5iQZzUet7hgcDFNtFGf09vGhwcVN75ba2tYYu+v0M/5IYnsF0Xrz
F77r/5hDxcNy5tY6/GnkGdro/AYMo5YVsGf8RTv7+Al4BwM7MFZJwSKd/hnTivtMdtEuOvYKjFl2
/lZh+kX8ucOw62T0lyveEOPP38ly/VgKrwR/2HNkt/FujnHVu7u1vRBnAqFCOgmQ3tYfr8G+Xg5k
wT+Ia7PXKynEAPpX775xI+P6WD3JXfA8fjYO3rZSVFA0Yh3m24zfaDy3Pn4aTTUJBAu/aohUjmSb
PLUpkAK9yd9EaIxe8xR5pyxjaoJ1RmNJYTMaFDbUfACB2FPnAChoQQcc4NLot6GZ0ZhpjE3DSN+o
KIg7zaMkaKc4G/6qHSQRcuCbWv79F9q8hB4LiCD+9GnRroM3KcEcg/mmSloFZbqfBZUCVPIQbbFo
oE1AMIEMwhyTrz9A53RfFGKA02+mhQ8GCuSycvpgHqwLjsPPcfzeXjhxMnQ5OAw5Ya51/a1L/g+3
FWUzWH8Iw9JRl7HuL7eHrPBRLEvrfyR+2u4hyNoGOg1ujFtBWS8YyeiBcgV/wwOhx+uhx0GcBKg2
x6tYChlh/zTI5posmzxLydfJHPeyh3M1hj5E/VOunm1r/ihqzImzI9S4nfdKdobBDOURXCBLXkkh
/dqgmTyMR8Xpgo+0s8RJ6zYvmsjKwkASZM6HzNXlrdJ3p4sT80MhWH6TRAvoPvyzoCVibr9jHtnQ
0sctPED1uPFO96jUkC2lXG4Wj6kF0XfOMB+es4l9ewKIyvHSN2KrGn1so5EZtM/U1BLfz83p8kgB
e2t5YmTC0JoatPAjGrQiGGhRG6Jvm4UcW1nWLelLLAopYuWzsHRITvlCJYll/uItVaCzAGsW7k/A
Q7b6OBqt67fuIiYIiUcIpIN5pJQI4hVrYzHICym5sYrdoTrVPmmrkPkNoII/ChVh+Sl/1ZfuMz2B
/0bRX/r0KpamgfMgDyCbLQS1GDB1y7gp5Qt/gn2YLgsdPTRqMojV6VJnQo5v+nq0z/6ZMURB9dnW
J6TdMchlBsSfwu+OM7jX9I2reQpXeaBlzzzbQeU7zxzPTSNKrZScUIa/oJcogaUNlohiCDA55sA8
BUUQgjmmKIJdaxJfiV79GlT4KIPGf/98gFj+f6fWZEakI3FWiT8ID5Qd0/q++MYjiPOwUr1z+0Lf
+2zu4PXw42xE9BQDhaBsOYXVxK57hUpj02E2KUP2K8DGdWDIqvnXge7TLbQKHxdUE9pBuxm0E6rJ
dFjSHNSBskObUxaJj1Lr+HZOmbtH3nRdR2F5NWRz7qAT2T90RtHqp0MXIzLYV8hGRVqVbmjJSsv6
7P7BULfXa9NdDe1EvXFqrrEUaxvg8inUjWr5Odh0y/AjTjB13dl5GkVuNLIqsCUDyMYwzxAcOhTs
nvgIKItLleLAeyiRpuXKwTajIWD3wvUx0lqgUzFZNfM0fc3aCV55VyPinGEzrKG7fgY8mSG7X3Iu
86eH2kxlqrSe/fcpMqeW1Tg5j1r9CTIglAJjJUw0WoweekwPMZxWN1qoi9BD2fq/yin2gR/gqHn0
OBOo02GgfQOveRMuuAywwIcWymus/IUn1CayIzZKG+aViC0t+41Ol8EdJuRML88T5YBXA4PacHEO
p+y1FS4QD0xxJj8rPC+tWRL4tYpNb5XrC7X3NBGlwnAqk6zTG7jiddIc4p0mZzYQJLgUQPPzjbJ/
2jDZWRPtfUr49JpksUMZ5vBaDhX3k2gMqpQeU+tS+nkC5w7XIYVq+VD+WD4UcC2UVqmSFKjEl8Ps
CxggTGJNjI+SRwfjq2oacAo13TBRh8N+ud5phASPFi6tLRrZqL9UDK/Dyh9TuKBegJeNfmDB2Fr+
uF2KL/NohOC4MkxdJOW7ITGbc32I5LEi05ddHIaNmJ/HnvloccBqnsSjdwwSlC6FWKrDNIon7IdX
soHkPUqJIGQWo0W6B1LKBr/sSvNePjS+eacLTpnJJ7rcvl4ipOecxTerpjWbC2IzZSy5zX7YdxqT
j9gPKj4z2tIYxZVwGZ5rFU5p6D3VWZV5ks6qwIdQERKlVlxTls0n8KFEBuWC1H8yRfDvDaqsL9RM
CYPfwg5sB1m4NFL5CvFO/NtHWkzoydCIwloIA4BN9gP+M36QL99w5reIbiCsa6zG8IYPwmAD2hZh
Bod8QBbBbCMxn4oRpjGdwM8TfTtHnlCZ3wDqVKyGEv6Z4QqkHfQ2jL5IbgOfVFRi2dfRsFPrdHmj
sFtjnLxJy3L5Q3ABj8CjQLszx8VyWkKjtI1phYFdja7dE92tdO2igb+ON2/63R88xhJOnH4b29Fh
IzA4CXdcxVunlTgcGUObIFZpQu2pQcMdBe1cx6bycyq+nfp2nNoCayJHejO06XydtjbYeIlVpFPz
EMudtHkR9hyttz9x0g6syTGgA2+NHihfNL9hIHXwVUidXpeucCR1m8JdQHGRoAytGMw6nZMEPIve
QgA8mc9O5FrYxgzdfSrul6Gy2dzpNqWukLDp+FrY+78ZKqwqcu62SRWKcNQ2ZtgWamBJUz3cIRcd
dcnUJ/vzvxMiBhiCOB8NdzJfCKN73l0jf3pIyjFaLAzI0sWDzEKjTvqd/rI2jFhc6pS8tb2oj1/R
eMXQm+xG1+rt4OrLMkqVMXnlUYbEqxHWooRAC6qWH21EJjlUSJn82jRVGWD+I37W8AZatI2mPknL
pCwjw7sLLZz7efbFQGlA8+gRBrG6QAcNTj5pGrnvlF52KtoUoenyofb1XaName7mIYnuu4wWeuRt
FtLskeq/szoI14S9hFVZ9+eLRY639JNnSRTHZlqGUfZQEe+o3kvIzllNHyxRRjKb/UVBFMXDBjJp
fIYJvhvO1YnfIdP0HsbDlXlYKyR1IIdhSAlu53nEMV2CuZ7eniy2bXDoF3n2Rv+6z0co8umBIBpt
0Fj19tnOpV4Y3h/bDX5jqCp8nsFwOtZH6/mqeerO2ZrGPvZoGz62gxmZxJx7NLRzPonZBxUSbBzP
EMUqnqoh836wCXsAMUI5nRLjdVlxx0b4MNzVrhKBNWYRMhbetjefExvxfIKkTa4LTB5sw89dmFm3
VnRl5yjxftOo9BUcSt3y/AvqChDMV1jActQqdMAteRIPeEL23PYZcSK8p1Em0jxz7HIjz3kFswAR
qi+LYWaibde5UNSo1r+m5AvQsFA7sEwjtQeAzFYKsyp9vSgSy45xJ/th+SsvD2zmFylp2gegtvEj
ClOaUEnSUpIM4hwFdaJbMDFCsHJbOwK7lMTl8bgIMqj7eVT+WAR9cI7oQN448Y9eQ04y32bfeDgJ
k7kUb0KfqjHPIikQ2Kz8itY4xM6upTWOED8gxlWiF4SeFZhmegG7W3YJxiNmt0YRvSTLRoHyMQ7O
et+1zm4nsu7UVoj6TWEtWgM0ebVY/XILKDIbRVDfBdHlfzpXAuwSvEbfAZCABuL6SnW8FqSXwROQ
zHqibdYl5DkM+bhvDUvkAUalD6L2HmEN3RIIw2NALFtW1JN4jQrB1+I93o8fDSOwPKvcF62YkRJD
5RDCdXqfRh0w69DS9ndTf3AIX5vy9ejHYRmUpJJsZ/kWjiZBHPQ9LA3yWwRlzs8xmHqkt6Y9vuLO
ccVND93TGrrHn2jFpiBNFTKOYcRyqN1m7GLdhc/L/a81Mz/VYeAGasyx4N/Il1Qm15h+bzSsV22n
61R5BzsTIXWVtLeYIkZAW45+gRjE9Gm6Zln6aaGXG6guyArxPo8F6VCmfTw0K/b81GrUyTJJrlKT
3CTxa0qYh2cHLAEe+UhR8A9QI/pHzCOYbopqsYUrCgUMBL1RKtuCg2RTnKTE3I/vEGhl+RWeG762
ZzwmdRTjymvjGH2H1osYXVGnzkJdRNDG6ojyl0Rfx4iRGWnNYQ/CQluIIZlkrixT3Cz5XAIpVy8U
6BuwPi6oO768MSLbO6kQS9BDAMXhjbv/gU3iRhQKULHSNt/PODN/vGY580LvI2QF6YOe7mXf3Twl
Mn9KpODllaICDxXjukUvhR4qlXyxYile+MdW27CfmEKJjuUTneQP9kqBT358dpkpfyd4x+xy66VL
hGLzL9bLD+Fxdln+QTlIT8hbpQm2VaFklfJYCKUkUyEcQs1LoPGXMIhOG+5wyuTCR8WJewWOrLBv
jQSl7brRbON382jZ83UcKumcQecf23boDz5cs80J0FTZz3Rx9aHmYH0gVPd1ufoPdyVAUYgiUY4O
LuEF8YNZu/2Px808WrCqVdA8gGMxQWcWzdmEAB/AO2zpXtSekBBN/k0u9SRAmmgbcDpHcRTMJv/K
wI+WWHQK/wbNVv1BNJx26Eye6CtAw4C2ngeD5q0WMCGZy2iNeiTJoEW0ueNKekAzvSRpV5uTJIkl
FtUleqMGmEACbyM4z2mPD+18X9z6NcoSWAIlLn9p4RkfZydYo8tqagVymF0pFSJOYo4bOnlPKOke
KKnn4wOV91JsGsJTRgwNUrYvYIcgdPqpEjspDuyo1VP85gVtvYYWFqbivUsVbtwqbCD25XoiwOlg
d1r+oZp0bAfXTtpr/gfe7EPOgS+v6ogUMODF/+Zpvmm8QWH6qX01wYdRKx0yGYcpMRz1U/zCXLru
SwiJaooNJfIGFTjUZE3+1KrUhp3gWGAUVkqpMcFLSYjuJS2Au1Tj/Qenh6GQzUKEsGeHJs2B372m
rSp+379xNJj3rrqr2G6qFMveg8WMfxglC/y9QRL/SaKGJtQiAvy12hdDK7lqC3ISrh5x/JRTJ+gC
psdkP15OwU2hTSrJBaRzeQVaFn+lL2JN2lCNq7RpAeJaw/qSWvnx/CipBgNjjD9KkDPQH8tAF9AT
xdSfav/q9RCMBy6nO3VDhQtu4Hj8lsWE8K88g4tOvRSwpfppmUxmwsfgt/3v49kKMA+AU6ZdIT1+
rVECt6L6SlR2pjzxnewjxvZgMvocvTFNke2DcxVKUM0hb8NMulOMdJxDeFeJEfcqBFCJ+Rl6DJBn
Y88QF1Q5nm3aha2keUDBYJtAAb0FQW8AppOS9FA9wf+YgCEPiF+FXHlMqair0WpUZYCI9kzp5E+O
+ke5sR5iM6FekTkNC6jm7ePC0k1RJxvFd5i23OrAtFHcmAqGPbV43EExeUqKn7Xy/HNTu/VWRHBJ
JtmMkMz7q5XQtUGAY1j+uL7dwwvxEH3i5+YTrvvfDYPBE70E+X3t8FZmr76VetvJE6K7a7p0d3E1
ycx/PlCGOIfVwfrtBFU+/1srPOe6l5f78N64tu4/tT/27HxDXPBcer7RoDYqD1ajy4b7KKoy2zok
N4B3dWdloWY7upYzHYRl5o0xzJCtQUW8GB/bXxBEuoB3tH1QMEPaYwuRuNj6mxQ/Pvt7Zj9SnWEi
aIHHV0TlIQeRItv8pja+DY+MQi5SXH4N0XmaUqNvH6fbhPbG3gFa5XuF7d7aJoVutfNxDnekvJUO
cnsLEIttFonFYlmdPbqdG1/sai/vZ3x+/6IAM962/o61vwQGXLT7t//HpbxQZiIUsx3jq3ccI1aF
TsR3+7XpubyjpPHJypcb6FFcECupHuolgu8bXMrSS65a2+aZ5u3EbP7/iRDlpbE9BBmGjDx180ym
oXFiTTPUXEkFcH8kFAho6LpiqgCt+Z3bhra7EoWyDbH7ppt5XseZZ2bBlWp5vGT775mxH4N968R8
HGCDqEiD+AZ10zN9AVSFCge6SWhhn7HbGFe8G63JTwLKbTsIv4f6HtNWGq1gKuv/UBkAiGDQS6Z5
G/5ENHn1Trvg8nGgNzrejs4cjO4BHheWl8BhlJs9kRCNtiN6UJev6HqQiOYZoLkZHpg9QSMsLSCH
ZpEgsTRi0BnVs21tX7F7m8akavc+PAWbUYk1w+XnX5Qazb//9F8/0AF42y6fOp/DGY3YnfuIVGNV
R8D3d3xJKq3TcPvySVMfzZ7xNSoGTy/HZrVZSb7AaZ/QTzLpn6Bec3KywiF4Bc7P1aiKDtOhFr/R
kp3Rg/QPn+reptBATsRptoRhbPlIRzd4u66RjA0j7k/VRFYxh+13VkywmqBpjvsDPYM+hS4n303T
a3GWXIvjVC813yqzfZxJSs/3W/3KqbXHBAFO1CvL9fWeKBdcmdzoUltNv2ZMBJxfkVihlMFQgCPX
AgLI0ygv8x+H0dc/VZnu6MfSKD9+7SuB8C5yRSKAiUCTE0WqSxdFTVTDl/SL04eC3i/hMAom7Urn
Bit8+L1AjgAXSsaJwEKhtyUEP9Qyb4joHGecZlrUcsvqb20d53rHZmmYthNvetCscI+L47R4qe2I
RCCuTNbgA4MfEfJ9+ykuDYtBltEG54DZQGiP1CGKM7YPonS7rSyiespFKpuopH3W/lXCU5PTH+za
7TZwUmceU7exE8WCTNSbTRxwLO+l2E+pJtDC2xPc1Zxk+11ED5k/MuoiOmftCbFJNWA0oDKFu/Sk
sRilwa3eDgLYH1wA31rTr3iu1sjBARBBmTDXN9BmU/gr/57NGLcoY8PIGEb6EWoJfJILgY+ttpyq
2Q81ARXMEE+DqHCOJpUkP1BJTYdWQL5PuTJLvCbSnwjGTQ78xl+knNop3NY3PfkogyMyaZ+1wQo6
9zk68McnvN+EGRQzGCTy1KC7RcTrROy0Bq+RqLNyqoMsJNaH5R8pVUezdFzplmO5QVy4suL0D2Be
/3nJt6EPZd04NteNUrcYZzprOsdpSoZqZ+nBPvFeBsrZpebkZjlw8lb8KIilfInxI+rCWB01q+Wo
fvV3NOeK6wtiOXwD1cLWoX9UVzfYvqgesO377zXSUnTusijV59f5d2f1to1fk+9OsfeFu+xtObJi
WGqwUeJa+OgZW5TqdtNpJMYu51yADwy6nge1sKZmIUmEzFMHtEJsjDvehBzt2WQfnqMj6+zIkTPQ
3zqmnFLft5GqZFW8xwOKvXgKuIOTJs0h7IykN1pQAyQERNjFd3pq7+ZqLtPxCBD+zW2fyPTUMAZb
I0D/GQnq20luExQlEmJ2gpikPcl0FB88NtU7L49K4altyqU8YYXXv+BWuZdfOTV0YRH4qJl5VrwU
KRalDCz5MQ5lg/RcGYW8bcxEUSxYlqrKFdkSy327icp4RfRszBbs9L7S51vmT6dw9abcn2fLDfIk
z6vMkStrFWLgUc8eunuczUvrkwuGgG5NjqUcZRM05agHUcFoF0hbP5t/yB0wmyd+bam5wowjM1EP
jBv7J8Bx/1DpcqffwOTzjcocFeL4NnDXmWYSAIGR3d7uiIZR+Qz2b9+oDzKdBY2X1XA1dITplleu
zPZzE10DOnTjTK9CR7MXSpts69Y6okLoP78tzxJq2ogbbKa3xm9rH247r2PkBGiz36Px6A2L+N4a
npBs4zY4clU/AWYmx4xUz1iu1/aPv/QgI+o1+JpdId+gE3ntZ+hovg3uvcIcU8Zbvr4BHM9vfFgl
VFfyF0WCCty934W582+TmPbjB+LfB/sIzYIu3SdBFYnIdafK7DMhZ2bFEN1KLOVEV3vf3FmpUWjc
mcP6kyoUlFrfyCJZAtPy+Nxz0bHExNcKBTrFBxnU3DngT/M7VAx33VQscVPbjirIqHRU76OXGumH
XKC83J2a2EMc0GPyGB1kufBnTW5JN360/QfCx5nhmICYAusVlNC9cq74xA/HznAI2A1rwEn1BZu0
JgwBVGB+wbVib2MHPwkGLFHQ09zOJ6UQAy4nj4m3kmP5878VdDooERH8UtKA+nWcBzvaROswS9q5
DldQ8qQOVroQDsgNgn8w/Lb1XTvXT/Ungww+5HOh7kW5D8PtN8IUcVo0htsGQWKzEha6iH02d1zA
6xvKD+EVSQltbyaCn4hhfiC9Fyrkf6naAXyaONvI9bKNw+ywzLQ3yAwc2CvWys/Bqqu4Qh5lhevy
t4itOHB6fDtkYPsaTQ+tZZBsO7/Y9KQsfIWldo55eY0zfn0frIhypRLtAjIcYJKghHrZU/jcgp6J
D7Ha+xmAmACmmB35iiwUUyKMwbr2WobNlxnJ7ME01Neogz7BCV0nj313aub6iFJ1fxCy6SJsymqU
O6w0S23B+JewmS/Om6tUZjE13JS3dxR70GXCKF6J5HRyHlTdXGaGbh+2s0qdYkPxNZgjgdmwFGGl
osjP3ygAO9AItt0pLCWTCaxKPgK/hAudUeMm1KrpvktwoZ9SmtI6VjCdZv3GtsMmaVUSzTDp3eOz
GamJPTt0Th9MTmIDut1TyShsG/DwCUg9HjViWFO1BiTGOAeVY09AA9AM2LYQa5vPqZSBG+PM7bzC
EwplVbrVAN91aT523brGRf6vmF4dQRDnZ1xa1wYwbPpvMGFx2jOLPhwColRQbcq/tFPfU4ndBxYA
QR/sGsY9fRxURJiyxQ+BEqaEGxwUitIPflV5mHOG4AYkinobEt7kEpsj/klIkWlMtJrv3+/I79+n
9+l1sX5muiM/3wcReo0sgjFUk+7PCuzM7EV1HnoLGPuboS2C+OaVsWBwEBH3tgUZme/mz9QE1IFK
ttKXSeQBMYR/+TnetgEam2UwHRxBYA96Pqyymb8iEG57McfZoqotXThbqmfI9ChITep6akS/6ehB
U1/UguAdbdA626LngewhlmMXZpkljtgzA+P0xHKSkAa32N4YegOpPjguwvUaMWKuN7dKQsnWSdXu
g8RcP8MUSf0Bcji1w0iIStxKN89TxvvaaGbNOIXgCQlMrv9XcJK6BDjPhCoxfv7hk/gez8YdsoAF
JbMBXQnJAj5iC2saVg0oblXDqiW1TOEYML+ydSbFZZtYwlut0Ko0UMfbdRWRKbWoFB5iNckO2Gmr
KxQxfhsMfw7/+ocoi1YaYijh98t2C4XhzpAu1WIuc9Fg8Tiv7JgcuUFW8xHPXIEUzPGe19EuYZ+A
IgDcI4SeFuZ5iqLV1pyNary7KysjxpyWTogyFtzCTOoQK2twxhVZBiKboyhmOMFR4p/0zKCzSQUt
rbu4xFJAyjw5SEcCCSYRjAlOgUcf5ZFYmpt0xXQOqOeOvl/UUSpQgFtR+7wzeNQFzIYW0P34PySG
Cwxh8zzjNmIVD5biQzWKf8NaOJUU2fmrQ/lNTwvIGw4F2pEV3lgeFvUwakDeCHVWbhSVfWbvyZxY
IT/QoEJPXR/MLKy/0Q3WSJeF3huTs2odmhE6A0i6ScpCeCbhuhaOm/XDqKShkYperYvh2QWvoa4y
9MDYvkMXdl/Hxv++4t2EfOf3I/O8n/x+lAbX2Q4jgRnVVpRZkPl88W1xHUSUplKhXDqkRecYHRQw
n+qEavFyD54nHXfZX1Kc8hggWJisBltmfKOPxm2nWzaFW2FXUTKixQvrsPlsoFA/zy22z+S1RwQE
6K5aDUYR67IjIUl6iVQqTqIRrxH4E/mup0nAdtdWohpdbHL0rorsubiE9rJD4f/9a9ZhM9LJONBY
/gvgvNzNcXYa73vfsLgYlJTODjbTTLRuFHFA4ry/bMuI+J/crC2kK8EdLhkx62xmwQ5TT7dCXOAD
99PMPzLBYmw+oZ19hg5ZaR/pme0Ux6/t56AZTNpb3MMWmRYGUBDR7iefNLzW2kxxb5/aFxKYA4ck
+qmt37fJV5rAfNzwkNIDLTHkGY50iouTUgSCCuhJc19hVm4cJntycAaI5ZE4pXn6BYxpXXv+GJCz
OZNRV4Vnu3P+EcH9qPBczT3RaClCu2EAH+LWiS5O21RgVW8cicVCkROYSOGl8Ttgqs/wjgga2iiM
lUBm5Uy/9muArhrmEfuD9tcnzxptNWggewQvdulMPZrbPht9Kl+U12gobaIUw5Lqh7ZJOf6lxcOO
oU1Uugc7AoHpZ287gMSTfGaCY3Qfj7vs+i4xg/RR6yf01sJllNQOcrJ5xzdVyCFRoftMvl6d1FHp
w5soFOsVIZ5Mnbk9hZdNI9cto8JVq4xK/1C2W+SGJwgxSBNWRgcB9ytyq8Ns/0SjEc67+zSsnkAG
LC9as1s1/hDkApdyFK5OZgdUguECYJ07DAZ4CpQGJuAYJzfl5YeShb0DD/6/aFip9vchwrnu2if8
87HuVgfdVgtkF39doQF7Pfg80NBBPaqdicnM1rTFn+qrZ1rI9vXbghaU59siQ9DJD3yP+Uv7O8m8
qP1F83ZEVJlka9f5araLPoNCc7xKcWmLTdXkd/lV64SQuYW1RWALabHAnrs70OvynSLEeyVAZiNI
GwIeroSppRTi8b12K6iXcAhzA3SE1/zFEizjRiJBGx0rHKyl9Gqa+cKfNoEAZcouglBaF82/lR0d
gbWcWHUOlToO7felFsygYdnHZtyYTn/F96TXCE3q5aU2fddz988hiOk+Tot7hdrlxUpoFRc+hIOA
rQMGpkjYcIvRQk/1gPFoVASnjxKB5KYCwsm2/kpUf7nWWQn4TW1Z3ULPuxhI2vLFNa1B2vELgZnR
ypbTKIMwkTa0IYe2Ns40Gy5G9IgmOgJzgkHqOrWgG/Zp5gBm7qNrO6T74glWKIqHFlQ4DcO/Gm0a
yTyJo2G8XLIU7zT3UkSlScXGETyOHFxjUyEbqHjzhN54sB/K1q7eSHostg54QK4D1hznRtJ/gmWr
V5K98KDW4vnhQs2Zv0CfiuiREAF4YqP6KvqnOyGY1IaOmIHKw6G4Sn3L8huDJ5gOzQco46pb1AMu
0OSb46GkVMx7eDeu/X3Iv4mZMOFGHL3FQgoiI0tbhBw65SPXsDBYobkFjsN/aVvADHRjmrRBhPEu
9ky4H+ldbBYgFerGtlFM7z+8S4xzEMXv7CsGw1DsQzKhG75Bv6Ku0Rpfk1ao1oCjua31sPpQrmm+
rU+nFdQ2LMruSEnGFFct3dD6To2SgXQYEp9vLnyjNJs256kNcZ38xncm4yHvHNjCcJ4w9BsunI9U
7RUH01f+VUPLbI13mlS3hCtnwFKK68OfKT2rXCVj0TlA8hDk6qW+d0ejDE3x6BkDc0qosaLmvvK2
6cLmhqne8Ru+sW0o3MJ7n9iA6DT1ne8eqz5d8pySBHCTlmwKZRT0rYeucLH0z8MrIsIs1wD1qChS
vbP8J3DLxfvewKEhf0QtEnD2t/bEVA/c2Q52kHleKTS7b9P1CQIEH2dokptqJiQzvCOwG2AcaCBj
XUF4pIKzD4BM4FLMoeHAQzfe8mJoswj9r4eyB7mnjftp0ruoB6M5ALWKcf35DTGDN9JD/FNzwHSE
tKT6bzAAz+TSau1/lxq54Me/ARf4VMs3nJtOFxSwoOkojSG4M99YaGd2QenvilDEJNsgH7OXxKsz
zgXxnlj3dTvKpq20CNRgbi128HOAOn2XcoqEJlFEnM++jGuNxrQvbeTz0fY0QlOegN+3cU+voS2I
C63rPXa5yRsFLiKBV4hILMdGFgONHx2UBDQz1jRRmQLNQyqwFfH9bw6LwNlifueqHKlACHISr4uA
cbkA4Tfg2B7n6UjICxAhMbyX9Ag26P6iia49oISXAnjAlQGJHC6ctBOxNRbJ8rQoglHJHTDg0so0
J7RD0h3STlNQ014CKQrbhHOituuRFieNgtpM/m43zWUnaYujYQ5HUIzLCPAEAPULvJUFVAJJrGU6
IMB8rp/u5/vkbNLL11qvVCJT5RCEQfmyLq2XyIw/IZs9NfqNIcFmhX1E/FNLUsvdqOUGsAOmkDc8
HpIglvzdkAY5el5Vb/BIOfo1em1aDoeo1qnXgcDdFt69cLAIkyQqYyyb5eRwrRltIsZ37THQBtSm
WINpdYKPJWL2E6wm6xjZTVJ0oryJkKmjfsBJMKeCAClBhxYEyUloP5ME+KV9c1Ox/cV+0/yPPbRD
sIH8AkL5mm4KD5sCjcJMwitnpoJMdu3Vwu5RvEOtnURJXIsay9dOgYFiOCOF06Rz0cti6wCc4/GI
s/Sod7JW5wDBqrlbsp4jBPtNCPHJIrDhkmnJNYf5CxOj6MPPUM2GToUdSQWNW2vaDs0n6Zdnqpq6
b7IOcQBqKqmCi8C6nXCQAEalb/4Gq4hJixAEsPZaEfohZAfAicKk05FjMmHyKeVrxWqocU57pJf+
qFnwTXhSU6J6WEOnd6ZLwQvuLXA8Bhbos+E60MR9RP/H8VfPNokHuxucDjf0R/EdjcpdeEu+EY5F
Ym98fh65FsA02Tre0lT08SikZqpVuHA8liOiz2hKmOip2y7NTOLo48u/yQotT3FO/hBLR0B7ePbJ
sar8/dGmMYr5WKbqpLNLcI9+B+6G/+Ev1LUcMe1XjrV3ORCQ49CaupFjtYgNIaKlNDrIZz4HwuPQ
dMgSFFEBUTNL2rOE7pd+msTKR/n9nK5K+kEmvbxGZid1P/10QAmWnrjgvviPheXf/VWL79w4Oa9v
w1DBurA2kojwvD4pJHhlbq89KIgcMHWGCVLhy4mxPEJbhT5ESc5tFCQQFqNGiaggnZHcArtg+H5u
vttcemYGWqlfHqpUnbEuy25bjctds3aQCTnQ7b/mCtp+JVCgEJk6snuq+3wOCvfDh1IwVUfy/zy5
HORnNB9opFJrrSrRkPhp+NhLYDJjuGUD7oeHZmvuaSym8KAHWR6mWsG6u/4+ZR/hg07kT3HfbC3i
8zThdKVshXpivKhQl+vua7ovRrWH75wD18YDKLWO+8aKRwK//75A0SgnTXAZMc/KR8B9kwo86+z9
PVYWVRDXghyFlXxHy5kT5PMbEnmx7JGL42lysJwe0xEZnCNeAejhDXhAda6BKyKrgKfHv8V10u4K
7v1El4R3x0HgTh9/ckfaGuE6jPhwegX4aLTKfRasDquv/IkPzkhFgjqiGungcYTLuZ7/Z3pyBS7i
kHKAhOj/Phb8j9830HePVHk/Yww0ItuMs5IIs+FFKaQpolfmj6hzGhrxD9J3oHj8jJpy3DMveNfE
M+kb8m0IXG4Vtx2bhWiI7/PmLume/7INsEd8MPp2lX4p7S1INy3f4lfI0YAICXGGcOi5lb+pT82o
bceHemMuKdDDAgyK535sSD2l6kbU7R7xFLOsj63E00nXDjMIv0XGs8IghmDGZ99NpzQfQpmeCoZB
tBuUnnMQmO2M3cBHSmUT4WqW659oGeP2CkzH2M2eEiYQpi+X6BOlp4w3dElctHTx6ksx0FN0HZyg
fz5+VGW/VUoaRUiUtcWDcrPCoKx2fZ1yPOs0N/BPhQeoYIp3zL1T5L43hzBjCCnR6rVz1U4DqvEM
Ye8rdSNxi/ik3CjDLSmTWd2iXP2plWN8iPPDnUlebKxGZkZ7nPYv9f4fW8jkgfklL8IOWCeClxsX
GAs73uIvzLXk8NgdDBPQlOo3OEHFiSDzRL7lkQEsj/HoxuwvN0aplBsSP1ejr7dsVERFzYD+Qk+u
nEll9XKMaHG8+S42rIJMGOzj117uRrbmyxXYX0dYZOrB2aZMyACT8bXnG3tbDmW/c2MQUAbfk0IV
CuUlus2KjUovk8jHfFATTwQs8hqM8IdF+k7/iNTpaW7smN5eTipAi8x7cfxbugBEIav4KSEeYbJL
lBnnezbf+Ts+PUg7PPqn+XUI27F96Vff7t1vBY7X0yIt8GUe4LLMEy0xNBT+JWy9bH+7gI1Q4IVD
+7D1eyANO541T7xRRFJZjufryEe8Z/jHA0NTWxQExFm/2j4d6jbKoegq0Zrc0P4p3CF46FN0D7YM
lYAJMvsNXwcMOiK3y5PwgRmiFi+mba/mqn2Fq7DpVhrJCQuWdothU7SiEui/iH9z0ObzkzvVNvwr
/0jlNds70llneVp6vL5Isrii8LjKEfsS+s4fPkWMwX/K3S3n9BFAYCcTBdau7b8pY0Hwkpu59trR
0r8J+agzCx34+8nBhu7JijADTr46KaT0R/SB6CiyN00DxdjXuqqmnBbW9gCHMh/fabVhig9DbZSE
lA8IizFAF/UbVYNqfTvVpmXqVhH+OOZwH7+nZGKbuMhmArohn8ryC9C7ebB+Fr+/gfwCfwpbWu4y
xBQXqUEy0Br6oA6hH+OzPrEl191LdG/AWReCUVHvynEskM0Z8LprnWMiaXfFdVPWCJAwVPsMdIat
Qk6IAeaVVcrHcXec20Xcbp5dQlqHzcLio5mKaC/cd2dkU9ZIPcoOp8dAFRZVoA4vlAZiJ563ASyM
BbKQ+WcLl8T9k4IYbWAQpeNnQ5sbe9WpJpJhZpOnJoV/Z2p2CuNvBpKkwV7r9eU+hazOhIN7LbOw
6VAF1xI+7UjwVarbBICf1JMxdxEdZr0sjJUjcafrhn3lTo401R+x8X8UmpSRKmnSYhpKnL7HlsSu
lYJs77uZpUNBMYcqT8so5o/ZQ+UQrTJUEgojkBrmfZQRSL6vavn+eVXzdc3oX1vKImAgQyuYRsHv
yJXP93kkQGPFMNvrf6MLcmNKZXGYBz7gSU3/eJMMbMcVu4spzsj87gefaK9v6CMpM4bEISoMuKED
elSdIlxofbkY/VEaBRvBqdDxcjkSbu6aB4Z7nOPvfhF1+HN8GhY7p1rMFDmLbaDc9FucwS37xW4O
DjBdwwDm215FMIlzAaiKB2FyCXTePEV9MpDxNlPP4W72QNR1KivrIMOkpi7NEJ374HQKD6gxiX5e
c/U1ASeC6/vW64ip26N7czn9hfm3q38/X1GfVoj2qYHSmd6jU4rC5SoBPADV/8Oy93+XO0gZ2Y/y
PvwCTa4/Da/Z8BsNfphnwWHy+4XRrRZrlZ/mfpZpVJrMGMsjQNA5RZdgvB68phovKMMgqATL8USv
y6r/Wts214Nq/zVkVMFX4zquwPRlJgAQWxHd0jEi4inmjcDmCilymOONn3dmhD07/OrSLDRRixpC
xaUinR/+c5RArn+bvlJb/0aXHaEflIKqL3w47SzJ+AoA8Ts9jLMsSZxffI3zu1qrMMOf1b8bp8U2
rPDJxf72/1g6ryXVsSSKfpEiJIRAvMojjPDuhcAUHmRA9utn5e2JjpnbXbeKAunonMyd24Q4WIGp
DpNpPcj8YikuNn9gsNjK6F4HjPqY/qxy8B7wx+uPNImSPxOvHNygk+IT9Iw+uwKmcTR84oFQrSpd
csdaKu57lXu7Tqsmam061m3cOcWc+ovv1Y979K77cZuUp/3caBQro7MjPLN9fsEljG9Wo0zyvemq
sEaRAMP1xCmWhDa8B9q/0Dzdmt1H7Wvi5VF9Lj++bDe1pdd46LdPXyX8SQyZBJulU5/vWr91nMB/
utXTpgocjQMwBapEeKu1/UxHkDMfz+DzG1awpq6Ujv0PVXccpUMrvTm8hnLrWGoW/EonAwjO+h3T
1+pIhRnAqIpJuXF6UIQaboqyfNg0o97oTQtnAOu2sVbD82yVGV58k3eLI4I+pbKA4tBMNOhvV08d
aKNkvI9ajLRLR6mDlrYmV7l/NW0h36mp1+na1717f1n6Cco+bU7MSBijSFgy8fTGXFsuU8DPI3qo
7d/rklwM5OinanaXZ8Hsuu94mKAzfFut0i7zLYFaNGHiWv0yFx/Tywmjw5YR08pRWdq/NTHZiSqU
2LS0QbXZuQB9/Pjvw1XDmm5KZEm8JCFp8CzFAxRdBITli4Jlv1/NJubiSg7HYzy7OZ16g4qlMCmM
Jic5ZKqudYoRmeZWNdXG7DM1lnWwpIl2a6G71sCyMOoqrYx2jsaSDyQV67FfNM6V8ky1eqnfLvpM
P7LBi+KDw+NOWcpFVk94tNhGYyV8Ehiz6+cUimm2/tyjeoLvr+Y+VNu+brVD1vIrTAEoMybYi9q9
UPLw8NVc8qrXh99g4qIsv/Ru12UH0gUbYfDXYZy1eNXujQzxZP6lSHZAaiCiQrIlqMoNeytsztTg
mU3bUTMrYDqqPnuF4bI5MdwrBviHMyblSNYwNO3qYXw+EKnSdJ2E+yyFlxrpo14Piex3+J60356p
ODl5WtHLdvJP0Bmfza5l41NVru1XbE/LdX6sB1ej/wo/34m2jNWhYTi/v7zdj0kkMK06yNpWDYm1
Ij/HyfwK9VabapqRmtsCJIleDEtGr6o/r60g2ektT6vDVuFlTz8vvevVeX5QMyxjeIVhOfxmjjI9
QAtvWcnY/lAcmHZjzvdX5w1finKYow6DXQqAjmW2HDc23Hgf1Y9hD1uA3G5xlMJ7yTaJW2KlsS6O
N8bJ2B1iDKrOr330yIf7KR92/Xdus1zUrXq+5jZJepMS5t7mNsMSJJQ7/XFUbtOf6LoRSXglEuSE
RQO6rdK40ZxhwAb9lc5ifzaZPT8XcI29V7hP3CezRAxkftNDGTEqA0/6oW7as/mye1hj1+Lt65Cr
o1fYXt8dpbSeaLPaVoOG8pjkeO1VXDKQ/Mvraz2yFb1Dsyve85++eECyCbXDh3U4+ED/CNNJdqg6
g2t/0XJ36eHRQu696I17pC191pgbPYIKwcaX+e0wiaVXyBkUEXjZclqbZ+ek1t5tnEvU6ZjdJn1g
uEfuDttS55T8ho3mP6tBNz1901Gd9eP9qNMafjoDM2p3j9DNi99MPWlv9/omvFu3TTJtemO1oAv4
he1PxG9lz/sap84+/H4BD3vzVi8q4smHI75l8YO0KdrU8G/KxJi2X3Y6lC3m7WeX5LE2gCzf6bT+
EVmr+UZy+nSdK6x2ZCgntSe5KTuUM5BdPzUXr7C0b5eRq1dqzoNZp96MNFRB2tRMkU3V5uFFEI6t
T386z/J9+W2fmt7aeCdee/5B0dobPdStDo8zOSVfUXVd26fe5+7QhOBS/lmoIH7l5MkHZPy8VPtf
SLR7W83dmvbjxZiKJvw+jSEx9JuZuUAqBH42pouEWUPY7hHe9boLJYo4skl78mUgjPkogS3S0f+x
YVFpSY9ZocmUqARBWUSBn211RwL0jIAiB/iz358BgGMtjFdiyAkqdK85sPB8CUeMQ153GZz4LVQQ
IS5vDHMwVvxvwD1HsRK+XDGBC9HQoMAPZIYpGWkcNyvGdmJfKyoP0RwhE6RvNV0HCdZ8ivEuzsgJ
jkEc6hbG4mPGC1fPwZ2MYclW2GYytptfAmD01WDKEL9mCA1pyhXWr3jwwPqfi4mg6HXwNZKJhffD
xFKSTeQN8hlEvSOktb1ME+XXiYyjvaHJHfaQLskpL93ou/h/58rhq4fNhYcKVx++mq0eDH0BRd3b
TKVZNjl2rc7myyX+uBVIxMuSoCmVZ2/1CsbFOD//ZglI1SpH2nK339i8rxot6MFKeXgG/CaSi3pe
UwYUKQ8aiqdDxVBbj2liV6l1haXfsZPlFRieFUqJSJvGHbxyEluGYauUnA//q2ELxW7Y5l4AYfGi
xxqkY6TxzK8pYPDfGP54eFI7KayH4b6ZEsJ5xUAxSoYvghD5O/JmRsbNimt+p5Od9ji+8HNJz7rS
46BbRwadWd2nl6s+XyG4CZElapxHHwlFx88v0aOwnE/PNzaYDaEp6gx1jBKw3OHz8ASu0w+K80EN
M2JgCO336v6IqtzcGcJAvnlZuWlXEI4uJNzsfzPtOewZs9sEA5sGGnFmPWcZG2NKZi1w0qjpWnob
pV1xJEKpVlyoTeaIhPTJjd52+1wbi/2Sssapd707PfJ9lnJnNtjbsElaZ2X46/rqYPmbdTzM1Kky
axpwjG+83sKgKwBj1+zu3U9z4Ohgr7mDx+hJRszZWMRBTFdw73ON2pCj3gxRLohxrJT1NGRD+O1Q
q17nt9Gn8ju1E1NrBpiaqdABCiG1mAwsnshyDJx6YJBgUDb88tkxvwtB4O33ofMM2n4LWgVSn/Ko
bV+bO/MYdrVTdYLqcfv5ek5E1u0bdAwLSQVeBPTOBuDxknkFHFBAsV/4Q0y16A1fbcus/5EK2fdN
XEBRJvSiDg8I/CDrPq86NuWyQimpW9p271acRURoITTs2twSpO/tSzIpZ/kS/xRG9gzm0rfz24fN
5jneI6a1j7qXcUp5evBtA/RRSPvKpsZf4cMGuEpAHby2W7UDI3GagRU9/zAFPhddS4FG2rY8Yohh
dQrHh3JAn1QgWawmeFk6z8BYUAoaLyaG59eSw6s87vWgVi27+/Dtq7ArLJz66B8girgXaKWzm9+9
O1VilQxH/7r928Pptp3OrHm4utKvuu5j1Ot3J+cvlRd+SGQeIakS2mvOHgbP5/i42r+RweR1UJFe
92fnRGPR1KyD+vhOXXUA0RcFtfem4gY99OHOwuAr3WL94d14zEoIRIQsdicTO3Ep2DoAXRJ62n46
3xEjnp/lFccjtaAWOx9YHXaW0HF6WhUpyw4FA1LbltVGTvVmFym4A1cnpdD4OiXqo9f61fLf56xx
tYtRE4bJOUsscKTt3dZ+1MSIgBEbR0QhIzT9nhCfnjvDXuXiG2NKPX6dpEBaRF7cxpykjV9r7MWt
3H9A+QfPPiWrdupAs+gMOvib2zlGHJBEUrvVcvAbNO3rufhCBg5r6x3dXP1pQXnB3VPjuvFw1Ozy
ObCv315/EKQv2doqoCGLm3SFaPxAiRl0oTZL8l+zKIZ7aIeeNle8PYOg2Gm/rXbtPCD5TtusfHk+
4IArkeYVxKAMMwg2SGoeizpMyEjUSN5qeJLGe9rHGbx8csO/fnXUFkbLanCgOJm7EhXObdhZ9mDW
/MR3twMNuW1x79rrOhiw8Afdn7NH4T2qdFF8cvldNuFB2DG9kLbQBJ313iRfTU3Gz0y0oZSpu6zH
kP72A3nprCqJdh12dTuelTC3nyl+qcVyXkzLfnvYHrQL6iCsmTFmBGqGr9q1oirAhhTMNUGmSEiu
ydkWM74/dTk3yM5AaWhoi3yTIFiaPhUf2P2eWn8tAA3sw8G+1QoMoFVZeWWpLCOmDXPQf5RQn2D4
7N8XgpaU4j9JinT4W7aHhxe5F3s8Mmpqfbv3YVFqgFd6uM/trTKts0CfarDZ0a3Zpi7BLFpml8xh
v5MnemNcl2B0+MVaWxuam3DcoXQgeH6SIhIryQ0OewdowrnHoURHQGHQFXWJk53V1d7/NlbWv22r
s3juqdGjYyWcltyvU4VvJkqsn9+pvN7OaNBw/qu7gFx98GU9VKFu+ixeAlmyhsx7u8LLWg0eat8P
GRsDEb/mnU376ifjD6IWSDssvldw51DOh0aHA35ctfwXgojvtNSdalTOb5RuPFs9+9O4ydj4a9BC
zooDmWf4vPHE/XVSiodqZ9si3RuqCMy4GmR0z/czPbF6k3SuoZ3BTEJ5Bo9Z7HTBcD7WLbYZKak4
QPLtcYSjuENtfo/Y8v/y82OWUE9kNZXDF9y3//wGFL/4f7Dvhe3hY/cb6UuqBvqNx7jVDep9ePv4
YNxdyZzlITdAKA1Xw1g8GXHAszCFJr9sH9nxQAHuyIAxXqPVudGFs6ARt91CndqS5ES4QY62vS35
dPPyWOB8pliv5Ts6f4mQD0oQUDRWCLp+Trq6zqpFg8yoNfv4rQ+Vk7a9O+0173F8TSzWj2hrXYg7
DwxSS6t15Qih0x7xWeex6jRfKzxss0NjtzY3RsAKAwD8EMbjtve4wtnJYfLgDkknArZB3qRDd5FZ
/JUZW2OjPCQHlUn+cxjn+Jaae4oOlomnZE9rLwxwQAtcmrgt7EXf/rI8vx0q0zt+zvc1Cv2ftx9B
I5zy+XfXZ9jeXTMvhZbnpYCVD54hP4+dBusHzdVglVgpAtkYTgWCBUgGVsBp8uYo7YY/0320vClO
mHxEkfs/KjQb+9kZm+KHrQISyDHK9eYCWoBagFh/MPk8ynS+ML975fHDDNFSmM+M2g27QEdxwhbw
EmEVf1KEplHN4lwaIHPzubp+UsyxTV4UJxicoXpALzsKj0QAe/himy68XXk7Dxd1RvdvmbMn/+X9
PWRudgxYD6garV8FXNaGc1pR4KZ4Fzx2/JIZgji5NEwLBrzMP3me1L9Xynioml73j1uXjK4e+Tyi
7UIG4yPkFVbJIB0oZ4iYb2sK0JZbvXj3M+wGA9M9HSO3MKXPbmr/0pusvgE+Lstbn3IQXJDYzSfq
fLAerDtSj81nyyJW3vhlVaDhrUg4e3oDEFxvibeiH5k0VtmWwEpmrCRSfYDjmVsvogLvqJl42fy+
kJShDd5GtOnifpFcZIiTQX/d6bV9M21OuSLsWLSe2330OVB0cmJdWg5rVUFAb99ZfSfNRGv/69I/
j2tRpeuLZgW3zBxIo6Aeg3JwEet1KuzO+L3GGv9hfyqvtO8EoeLFRZ3bgI8SJqqAaH8WVK0asBbk
/JIsU2Tq/A7rul5RkqPRokey37FzVs7TB1Wr/TE4gajip/N7VLHryxOA3z2bzjPChNUDehGvdZN7
DM8kusw7R4y+HyMCc0lufzrItxO7tX5C2BUW8fzx98J/VOE4hVEFQQU5zAs1gpUVNkq3Yx9w6zkV
KyYVco31W+zal88EmQKED7637RuSOSkM5sKBM87/IUiOkfaf08ZqMVK11J5EJwtxqoRRjKR8+KXd
Gg70jtBsLjdcPkT1zavNUT2i7cXJ4NCzksWIX98jSVRM5oSZb/qPhYZEYqPp9q52j82POrXPu4U3
FWt+MvzB70jGdAGbauM8M2t184PHH6wo1aLixu3lzjeKmrYcR/lIX1NoUU84yMQ0eN3I14x+ji61
NVrRylAQcBdWvQJzHwd203KeUuJdsPZn/rdUTezg706GnKv82cuH+wgls0Aeyzk1V9gezINbOL/l
tKRBT2FnRacFJYqgGByChgB9LMTf6t/DV7jJCm35trkA91AWBQPFA3vu9yIDuVHz7zFQoi7SLPdH
ySW9peKPv+cUCKd5Oww8hVqFcjqEQkkk4BdaAaNqQupV4St4i1oUAAzxfvC8RROZiGlCf3b16fdv
Yvx9/cOFRH3BW/tHW/u7/xyeFmXcUeCLECgH4ZJOQM77SWtRbr/iiVTnNt1b/5YxYymTEWx/yfo6
bcOqcsofRsW3WUaaiQRtPQnZudo4v/t2gD+O62arMZ4gIaC55Fi1nDEP20kbUykxsrG2xuW+GO5h
lY0MZg7PxRtM8suDCMiG68eCQAgwp5ShOX06BSPKeEIKBP5n93SLwjW6w3oAxbAx3QQak1OBlv59
XqRJNDslVLpOD5qve8j74q5Mm+qwz7HhydND48xZ/LIrRqg4YzkmiuQSumLM42q57U3VCrecsYcM
o3vMXc6mHQdauL4SYNOj0FJ21Bf/vjcGEBTicct5UiNdyjx8Ne72vsWZJOZiNKvw0GFp4FYvIr6C
UVM1JCDgyOMKtrAEyPU5UgYZjHdzswUFw1vnZamnisOeAmBI20hd83byPi3tKZRhyLzDMeNq1GVj
+skM2ZRiDVqmZwrFnuL4nyhwQ+ztJrW0oeruygvPynOs81Cg95NdpwuPD+iUJJBLAo1rQiOamO4t
bFrezxyCJ+SQtdnM7Jic6/tmeVAuastKJ7qYmMzrY/a3h/AWKBNlImpqwmk115AQMh5CIOK73xrH
QY8I5wV9omQsTPdj+ufKX26Z0QIqcV4RA+w+IvgyfSZMUBPAPtFKQvrVjBCYKn64/hv83vklLnS0
WbRg5MiYksladmOzoLVPun4H6QYJ77jn8BBDlWhDQH/jZSYj4Afwg33HR8DGmeOUXTpk1kllRbVC
VH0LHygMHqxf495AsuCZ3Pyyz1QNM5p8MRZRY8Al8M/6ZJ8hA7nMD3dKRB1Ai7Iw/D2t9jGFu28D
JrMl+E8YiR9CfAeUUfNSohcMAlGoK693p6ADc3OaAQqcsue738mSJSF1FG2LDr+S7Ui8hXILHd9n
ZUx9qt36ZNBa96hiWhuy2vhhSvyRHD4/kqVu4ffupY7ahxtTAMDx4cf9CRTJrR7qJmilEy9+xWzL
U6C3aOFi5AemM84n81ZQTH/2+BYYF3GGv+JHwj1FOH+BgVA7FKcUbv3LbRdHhDHw3I6vkBxWrEEa
gDgbKeCaVvd3NNnxfUx54K+AQxTWNlVG4gufmA6OB8Vs/pnO2192UoAl/9HhVUsJa4kuJevhfB7s
r5GeuyuEnb3FuTa9+GjIlX4wnW6LeH/VnDc1hYUQYFmQE3kOQTLuA8Q+OcRPWcEdWptPHxMA8n3d
qWl3UKJalcACIsydA3g/6fOJVJC4O8gj5JS6LXX2uyJYrTnwNsY7LDAos2kHqNSTabPUn27YUth6
btZ7fsmPndnefa6rCXCXMSg8NXyvephplGyK9JHVtvIPglv+VhQt3SdMmAo3BuuOBxVKx8+ReW0s
U3ZZnvkf5yuoxNUuOfCx8BByJJoWqywtml50coTZ/mBR3MM3PdRi3y8LbmwB61tc2p5wIuMryhzz
kn/cXdxYo8dGdxr8ZocooIdX/DFbridEyxgmp1C/jdhlFkOGJ8oBirNFhmqBiZjTRthj2P4nWJeb
4YuzdHobs5OZ1g0VgDdugyukjm/AURGzLfianpBLHlu4louvv4B0JY+m1VF8hchgoV5BISDPgpK6
C0O89GEw1yVOJp0yrGR+jP3G2+prnFiLnyDK6TVkqEai6EmddIY4phIZCPgbPRyvXAqp7z5lhr34
zMn3aqz3jtIAxw/rU8DHLVdJHu4gffYX6YhD3fsNwQILBzsASoqPWzbEous3/ju/Iy0XorYJELVJ
L0Jsfo53UT1GbsA7BgTrQC4MY6AJbojuRLsUsr7gVgPcD476Opm/5i8QxGTOuyDUQtiVjQJ9DOHw
nMP22e8BMkxKV6+9npXhe4Z1No4DL9TXAkshKJxRXuVTMAhEwC0n+To9BoMda2dIqdQbePHVPuKR
TCXCZ3QAsayoj7QJUMga/QszFDqxuKSyPkXOpy65A5AFTbZDKAN2uWQ14e7Eu0GzybSEl/3nSy3E
D3imf7NqMDvK+tIsvnMhulY+yr+l+HK8GdPCP2iEaF//MYLAtewkYq3t3mQra0emShJQjqm8/54m
ZAx0kMnrKtygghhb6wNh6sefxVm0oPjHMCm0Y4wH0EuW73B/oZa8u5jYYJgSqA3O+iyd+gHnwyxt
r+9VTHNfXsLdj75/amyXldWW6yr0pIBh9Cg5CpdPmJpY3wx6Fjd2xyzpNWfHm8nKfDkFqwPYtjg3
aGpVHEDsH7JKhAQiLdAXhpNhfiBuDWp4P7xu7s1wqbZ2t63K7pzBbTIPDFe+M2DKgne/r5x4pjAI
Kvw95jM/N9J5vh4nBUhSdQAi4UfC1aWmpAEBvXjxdYpsO4E7Yf3AgADueDdHWTdQL5z0wUEWM1KH
OgojlKalmpGowhahA5y27Lth/7X77S00okhiSMq/4+N0jHfC2ybHvbQZUWOsg3Mx5DmhyIUVXoPF
X2vNOThaMjkY/4tSnbw3IDFdt8o93oTC41vIBFuGxDF99+BxnF3/etmAWrG7t6FlA6iKp31OGgBD
BI4+bj1eqZA3aO/sFoMDkQry5X4aHvE2vQbPq8VFckrF3SmbrA8MnfT8HnVGm/gqfpvVxWMX/Qai
q/DYgiKzzKe4lGwVK0rDFnuLS2szibkzvnDtd+xlBzoHGpHdInrvhEum8vj/Uw1fhZCLiZeCYgi4
WhTb35iVVoGlzpmn0qp0scbgs3C14fU6778v9qTPHnqjGXSayf3qqnM4lGdkuVTh8BNhc2XO8Dr5
rdx6+LB6K3wMlNjeH+8vW4f26MReeQd7a8GaYklPTU8dPic411nJivH6aGgd5hwkPQEfaYFREyLW
pJmejt9n7UX8oxnMv3hyduzO8emEe5Nx1nND/w8YSeH68QvSvTi6nx3/X/7S3XtGDEyvYAY2uBBS
Pp/OwHlull0qvjaDMP1Sk0ZBgUnp8JWkiEpxxxhgjHvU1XnfpL5NMGTDqjr8qG4x/UbtIEeHYrdh
UQJAXc7NFqAe7ZrSfz85g4nfcJfNKOw29v3rYJ9+FZc+DR6BzgcHhKj7h5os6UM2Nq6bHgppnUHv
x6JD5sCvvevkOjFPElMGnbKmoOq+cZHsTsU9smAIOWJOvPkoXDLx3eO8LanCnXXynbHlkCZIMaPZ
nU3deAzT6n4YpME0+PlgxDTSLs4Zzn90l+byRjUJLqTByXUholDU6G8miNT0sYwJZR4HUNbYtxl+
Y6A8sFdQAIiQpBtet/tT3AccEn3hEzpZW1h1/A5zjBRrUE+uD7dNlgRvUIN9pPn3CfU365Jy6Jlw
I66buYo85I98MxmWif/Jk4dqrTPPQPuLmwp+AtYTu5uW/U0ocvtKoPWNhXHWPvbqGwKM0GBf7ofC
2XjaMCJt/o6UaDfKhsmQ4fPFmOMj2tmMtdXhZxvLeebTckpllAKOtHYJ0qtPn4MKywCUO9PBdP5m
qPogE5iKc8DYzaO5OHQPoov7Sh2XenOK9jBmAmz1YCcyhUdeby8/jFe714gxIsPEeBv2LhoI/d2i
AFw657J28q5FptYxXtM+U7s7vaAGH2tN0/74cXDH5IfFTLwJ6ZPIGDw0aRX+bS0k1FOuwEDCJROi
Nco0UOf25HV8kC5TuJNy8vWGym5Yx3AfnO3tizYTPgzT9DXLmlGuEh6IxY2H4y1aZu4mGOrhS5fx
DQyTpc8ggXRlEhXArMbJbA9VLigpM2t2AsPNYZVhxWbBXCkSm6k8+fbADVZOthIhnkKofpeWBF0h
dZSELWmIRyMNdw1GNDOEhVfMDTUwF3jikPzYQRb3t7V4ujNfeWwQBUOjDodDkY/eqYEZ+n7x7ocC
J9a/etcZQi6927mCIrYEbdq6bvgPWbtcE+fyCrXRz9ZXPwjXXljsnptQA21yiqm7fM1yaCI0GWd9
9dbJqeRDSVjt4+XUNHko1vWO3cCtwTvr+HYykc69aHDCLTwENjKdj4sudcuy6YHNPT1BesBsuEnU
ljKmuGgP9zUK6E7eMChVnmpyyVjTVsms3XuGVFhTdveIQw92T78CLrkecjzy3c+idnfQGQn1g9z3
1+nZ9deqkVdYz9itkeXFftHPFkX/2/EUy6vHqAWeUz2AeI6Sei0kJIB972/CaY1z+70LWZj9XV+8
zEA53fEwXKmprWT4Trzqean226XTwiMLPZyZea/MaWkhTinMLdyc7QLBYlJS9Q/oHcSQrACGocLf
dHHJ6gWVD6p8+Qbna+KCxQGy+pgBrBAINpuMh6xmCB1uDLYMi9K4aPNndfUNiqkCKKkdipNfbe/Q
CHIVJqzgKuj3xgs5vF8Msj2Y1JSCh80IoVsvGEU4XLjGMBp9Flw77IFwj35d2jSwyUvYpaqtIyjv
eq03Rv3mMH0cGzxBrDy3Phcts5TpNvyiSNXsMZrlN1lo+VJkkxxOrnUQZWRt8agSGaiH28yFSYZ4
YjajbJ7hCOtkjF3/qOUh/j+hbQyt8TR8OxI9LFxxXB22k9Y5Z2kSJUR2H/32dG6P4dAPxe+3Cqg+
ECG/kecIWnR1sZ94IZ9gTH6s+nrgyadxXWWKGi97OdV0zdwFpvIuddgchV2MOZ6FIAZlG30OP6Zs
7jP0ut/EZqWMFI5LL+VZdO5dtgi7NX4fu6Qj2QgU35j5F2cKYKu7+a4ETcyo00TGtVMhemP7l1Ht
CQG5nEWKBZJPqUyHg7h4QSEaA1HDNWO7Y5a/4FukFu5tHucROKMzDd5OgLvZiiL51bYfE5US43gU
OZQ2eD7FcRzclEg6woY1wEK74HkOuuowtRpWBKUFxz2OJ7e3B9tht6PlHkXGQGKjisnxjWzzPojK
JdXo4EfBpw+j7ubaiMTvg7NCASPB60YaMkMtI1tHdv0uoWQsn2HXUqIqg4C/r1lutY336wAM33QO
+wG57mVw7oxV1ORxSAqrgkOdOjZffuvllJxI/EQB99fkQSk7FpyH10LHpwYsbmGGZj7Ta0phkChP
tbuAP/6gszxPydyWoz0AxhyMKrnQXZRUeJSlEL+jDzI6iNkiCzg+2fbxG8amXuwLjXl+s40od9vY
p90ozy9yKbJFPT4CtWDK0Y9e8yeGxsUkahE2Pc5X+Wr34pYWZ67rH1RmsY6z4OxZADaw2p5Tqdgw
vnJ6eyQ9b+A/QXs82q3FnuzDOwakROwiDYiLfhu+8wvBhy4e6XnpqxMwIfbtILX3OYTl6wjqIEdN
9A7Mj9v9BrtsSC3vDwiAC0ITzsxdAtDmQTA15mwXdQCAhWdCQPpa2GpZYwaal+04mE/RhXbBY4gs
ypx/85OnheuarMTiTJ4jCHWKztHATaVBLfQM08KJRiQpGJHp71I8ACVMiN7rXske4XTXzx2N7Z5o
AsYTVLYeST52mxXNg419CEQsJzMiriEXQxBo0RHeNuw0TP0HDVLEfyEQCE6s397b4QYEhcZhQ+KT
3q1Pd9Sl8nrQ5pGqzS9sgwlab2aJOKT+awifprPTaTv5GSJ9GDDLP12P/2BHq87HIyv233YGZ5aH
beOI2Qxe+NjCcD+S6JhjI6BZ9ejI6w29Y9SHPN/3MEMerVosBf5xnA2LycHDAOWjI+sn0rHJk1w2
Y7AQJRW913H2lk6C5437FkpANuq5nj2hffOJ/hEl1t9nLepSZlR8Mq4zchHeGYYawAsiW2B9Pemq
kIDM5af4gR4/BSOVvpUhNq4FXrQPebIlu4fmj997NA9HeS0RBWL4hqZFO8oa+3etsXcuRziDAiik
MIhAT+SmpDXYCFsMMlRvQSvN96IJ8Ea57YwcZCsJFlCi7kPRav8hBRCdgMi6Cqwj3HqjjGBgTl6D
/kgNEcZvKm/Eqvhy0SO5zIxhcTZiCHc7iWtQNYSpBLAvOmAe6Zoxw+6xyNjVsWWRs4cWdLfjTGGP
oUmmSAFVclvhiFyNCByHaUdto5mO8JfE6A4nWvorpDi70WsxYtfhpenJGCqh3BG98Wsi/97lf5s3
wm2J59qMcI8g6gLjcQlW20XYUjVcdWUsZdGsL6pPZHczOYcEHvjSXXNFOduQ4o0mM/8XzkByRCQp
t4k1G/QXZDUwsMdoonZHUe6LgyjrKr78Zxrw79dyVfDvtTgpoVn5Apf15vnlM9y/nB8zP04I08Zx
CEpZA3P6bsUrLtPpNtG8OxSu/wwxatvZYGbqkFwGw0tyxbrzG1Z30H9efV5FfB11hp2VpzBtnBfe
FYmNtzpTB6z0OZywUTIUsTtXecRbpOZmfzZ3t34O4dnS5o9herOVoIruF0ZIulUzWCZcDLIivpFI
7wEBaFrlsw/k05uOeQaGzo7/ct4ZpSBVvY/EHE0/cj1CKYb1QRyKOgbJixXBWZvBmmMLLNapErSV
YF+4L4KPjj2VNfvBbUeK0myIPgQDspuTHX/HW1St02W6KxYKINj2d+5CIExATroDHoIfwWda8B2h
IkGznLJc1VHT5zQbqAi1RIBFVu1xv32waaN9rQYljLYje836PX1PM3YVTlc0YLJKMJ08kb15JDyG
mMN5OlpAxZoRlzbZ7bChxKvH4nOl9uiJ+8Bqw7MywwgRjp80PwwS6nHPGogZYuNF//hewB63qAzZ
X/EjBtpAwv1iPPX1jHFC82VQbUueojb4YjpO0MeARFooprN0uUCGhYPMn+Af+tVKArmo9PPw7snG
uYcfGi/CQBgIowXL/d5sT6mDDIjKW50LT1e7NCGqTPCxACPq4ZvgLB5ezX8cU5r0izJVB+Al9I+z
hgsHfoNZOE0ZiASZOuq4tBMC2Doo+zRnv32H14F2bI7xsgdiy/bRdW/H+pwdSyQ4BqPo5NJMm1kV
flE8oYuKMmaMGCNhdYmTx7HF5ApEM9/WzLiHjNPWsh++0jlM7964xW4CEryE302IqqNPi/B2uPb5
j05fLa3vH28wxYCeRhB9FD5MNq77+IDXdnn6vZyW7iTwBs46pm0QUY/vv1bXVZU+RgJuA0Nvy6VC
U/SI+/fav+6w1o7RA2NQcupsujweKKgglG6fG0gSzaF9wqS7O+3xJpAts4EtGTnNeuGPv3kPrxBU
L9fFd1hcCqZnm9cqgZz6nPwuVwDB8L5gaud2zhW5sLAsctI8eUQYnlU07pU7NHyX0V9i2WlfAdSo
sJyv3DY+5SRfiFJUXJFKdKWnISP813EyGao4/o/HHQ+qtd2ymItVRMO/dsVfOn875pqBIlnl9pe4
MkrcQ0LUKHmCMNxxvlI9ulko9HS8sNDZUvhLanGaefGSZ2AvTOCbm4zm1MySF3eDbbz8Tui2xGoK
ChtTTpNtqsbPtyROit1yzMAdtziwW04fyKAsSCxxsekTAjQ+PG0760stpQN7y07Bji95lXIeE1QG
Q85tcyJH7PWFY/rCdICE/MNur3R3DmXmO+DAoZblTAO+gl7N+UWJoHGypj5zBKqIN1854iMsr3sU
W577mFMHv+fU1aKfJy6zYoIhmbk/vD6BFlAj4oXO6SK2CAnNnGrfJpSMpEflK/Hy2/NOMFDVNwnH
D/ANbqvw4H2xjEbhECgDcTg1rDqUWnYDQsdpCTxIFUm+2hPUWxyH5DNw+DBdhAUgcMjqRX6BuGx8
IT7IB5YGiVQZRKCReLmDwiMplGvyX7nC/gEen5H7y7/xE5AhYOj954YsY2veJz9UjvHBlBOedp7K
R45Yt4/h9Yhj77+DDqCX7gLaD4dN9K/wJycUCNh+jt9jeXnx6JPDFsYgNocSMCqlYy23ZFo59/Fj
IamMwlaA7MbpK35p8v3Qm+1/RjMU11ik2CuxFmm8zSgY9JzzQO7liJ1zM4JVXtOYTh28c2DiSPK5
+JjSj4h/zQDnagEIgbgCe05WSG4Ri351eiApMLb/Ec8BEYHlLnCz4iMYG+4m/6PprJYUSbco/ERE
4HKbrqTg3BBA4e7y9PMtOib6zJyeri4KMv/cumTIveQOMsZ+oOAL2hA8AVCfkJ0YW2q+Hv55Hdwp
kabrmMsMebuO1wlYC2JcQ1V7dlmU0bJaL8Y5lmdOTWzSvQ5bO3PJhOkh02Tnwc/5p5oaPsy/b7p2
6ZtvwV8dFIqUhk/8cY2PsRn0+WQPtmoh0A8Jr7CMY7kmlWEk9fbu32lwmL2Mhl9J+S8wTwXUWVHE
RTjcpTsTx2vJJdI1WMfyJ3ihnIXVyodMwetLW2HJ9JILcuUyQCM0qt4VS41Wn/kYWCPpCDEV9KRn
84eQyhaZV/5ywUd9i8WSUc0kf/4wJP0Hgtkru6CK3k5ZJlywxb4W9ekYrR3gTNvob5lVDOeW/3tU
mdxHfOWnGdIIE6roxlB1dJmKjJlVX6gdHZyf5Rj+cjrEVXnPoQXMTVBh4Sf0Dvw8gKXyCh3HW4bb
MQBFaujccF2oLizvulJcAROZwjJn68TSxGqhPHnjaEuhgwBCoZEMLSs8zbKziSIS0FCUDxlYDUOv
02sjKsiiedm5msS9tz0KTNaqRsceRendiAwbzT8FA90mCnzJeKFqlNOuU//FcXcW0yrzvhJkwLo3
Y9KfEVuoUdTNUBgjEfJaILbBDkiVXpoin7pQs/1lUyF9teAYMGT0QWY9rAvBcjQdlQAmXqK3/bbB
PgDZGDWZUduRy3JHmya6nYO7mA+Y9U08XkTF5YWvLPYGiJEVcT7K/TyKWD77kC8CO0qhCqIWWP1d
oRmlfvunv7PyJLKePH/VcVzxKe3uzntOg10OHjy4xNS/IVi1mLP05zHBP5udwPT++jCLfjfv0z/8
qmOFiufw1NcyrcAtS2aKsIorsOoDxlW8u5PWTBDfpcfRZeEZzlQuH9jKSkREhigUYbQGpGecfzus
8V7Q5Z/sdOCgqz6mqK4Qs2nACIva7muPzSMXtkZsAByCA7rPawM5yox9O5AQgEQSV+a9/772CF9M
WAGsa19wNPdQXRrIpW8Bn0iLq98feh7zDlniAA8soDYpNXU5VOqJQDQfOHEFiiNoE0lRokDe7VLL
DNSgywQaYDk9OHWapEsK5nG2WgAqP7j1ER8gnPiMdA/sqkQ/LmlhLZNXdY4Ea60yEyhV/FkBJvVZ
1Qw7Zu/Npxcsg1bQRe0zeBu6MAUiZC9nyzehgJZlIhubAIFEFGt5BXp6OSd/vX+7VS3FNjR59CRc
XH1lTdtGqyyvMGVDOivnzduTDY1M66S2JlkS/U7CXU0rLfqAdAdaV0P8HzWtVa+JgAdakNxMbdGk
/VGnNS/bJevRvv/xBPjG1GapNkELQMUi1DAqMmmbSu6CgnWMzZb+6J++Q81uRhBJWWXnXeCWhmEH
bkQvx/e2UIus0ktdvQ2KcV/I59halFP+jU1eC057Qd/lODPHMVxQUbY7Txcc9CesrJb9o8IjP7lC
zYA5HlXw/3Z2u3/fPirYDSRkWkyqtzTgTOL0i7aCPT4f8qcSgYEoH5VBYcvMG+1NXDnQsjCTRFIA
aQT+UiPfxKve2kF+OVR7vULgT1g7cOr8A0ZonFRNB0vZuY1r0EADSkksA5Zyq6oqsUxCdfk64Gi0
W3mLrlkCdnhvzaQulEs2Z2N0Sc0HEqYcepyurpHt8pM2qKr/HNTlFbSyczUCX0+tk5r1befQ44Ry
GqRosZbGTyiFHk5EzJF6wQ2SLSAhtETopn+ngeX5pI/Xopv7CJACEppcZWtR1T7w6+vj2EAQxByZ
blWlEBORGRXJkDnzlsKm9qvGyOdaCuiXqhqVYjdeTbLBilfMdNgm2mfmBBCK7BpiGsoAkDeoOd6O
hFN/mB2k9DCukLQXdRMN0bCSlLNni+QyoXkaKnv2eXhVXFA0/QRkQ6Yw/8oM8Fu8TpkC6O2s2g/6
EZUscfhnUV7hgDrkzJBkVHpwRX03JYHYpzH9JZpxOWr1Wwv7BplHF21k5AQp6GqSLe0HVVxSLFub
sfxM3xgR1KlueJjBsgB8Rg9OMMiH7pjmscy4uEp4lD3M4RgHtC7zoKrlRq6bA71o9u+pTgwodIei
cEjpmKkqGiYO2YuRmUYISEYhEEWIsPOuw9yCWldJhzFLnWnQmqOiQZayzAJFRelsDlLOkaLCbrzu
7DhGeyf/fZ0hoTQqdaclcvKLxGPqcOIrgwrz5lZCyWZLDFMtJ8EeLWuebk4ELxcQL0aSkeK7iSJy
7iSOUF9zBBeSHlFQULCRzBIdGiGICD+W4JRSsgTBZ1WiHWlbcb37DxyhSCYtJml+/fPFkEyYjhhD
OxWlAphcrQ/y77rdqCJzCovahVNk6I50uVeUxtJJ4YdoLsUl0az6qPetGZb05GBY8xlVeEsXmkac
r9Fz8Q/fKR1Q9hUMBZjDPHIV1UJeYIJAFUZAckpcBk0hNQxs4acwlrvCvvuwobS97Cs/BtcJ7hs3
XyryE7Oen2xK2pME4YHYyM+bG6YNBfqSKkKLASMZJpOaaulVxzMdBL+bU4yTG1q8zZmMebtd3wZD
FBkGOBnMoZgO6uroVPLc/up48q7uCLrpFp+Gx1KTM5FMc8kgcpNMH/8m7tQ/3+36xvwQDg0GClDy
YApM6werxn6b9TKrg1K3MGScu03fkZ7468OoTZjK1qfH9GN/4dBE1aye7bs1xvD+rs+5Xy0r/ufo
3Uc0Qd/o/uRz7Sdw4lA1ec+AAZ1cABvwsFiYBM/BKmqMX1h9nxbbOauA5NUu0ZFj02bVF3f2YECY
n6Ax7VXdvEItP5KbsDPqF/oFVFoH7L0rIJ8ZVbXYRRK5m4wERoyLgb0cQDKAUzw5x8EaM9Hvsug3
kShlng/rfGv6JdZozGbDB15bKPg0uNV2w7ss1onTQGPmTlhHA4GpVdHZoNl3ds78rbf1WU7iz8G9
9Fthl0iLs1PR6Bbs/eDKNsLMSRp/oM+SQ4PB1CkGwcUopGqNtFb8pCzaC+abIVOJtH8erbwtHF/2
oJ3DGNYaf1SwGEFt6uZdU45SA7fqYyV5Xs0Vbi/xts+it3SwWkFNkJQjfFr0jJnEP114/vDQEYm4
WUb5buKiBuSm0QN8b2zKKKlE2685oeUqWyW73VpsAHcivf11oUyUKZc6ewbKC8CVoFRbKPAkG4tN
9zaEY3KL5o3e+Yj8SXTxz9nBAbJ6BtX6rZkv7CoKL05O977DFOUUwvgd7zr1wQMhkvO0sbw3TFaw
ZnV4t5GvwgUsPXI0/T2Ou3JcXKWjh8/CDq2Ew9MF2IhoVMuH+Q/UwNxPJ+fuZbgrRfD109ELVGhy
BnnG0rJqPxvWG4+BBFTG3URLBMyMue/dFzVQwqwBD/6h5fJ3auhFFNJzH5QnbPYt4JN7AFmJF0Yu
43tcNPDOarX3fSSQN0ZhYtfZMJ2xxLFKweMS378S5NhRBJSXpa9f/qZ1wOyQszZrKN6l0eXDQfoC
IOSel9zmUVoEl2hyzp7IRu07k+vwsQXoCwG3XTuGl21UoomumLuH+4KzwFZ3G62ZEh0Z/iQnstkd
qc6muT6136yfjD2yJMfR60bIKXWbAAdqtRALtRK9/B6ND77/fjWiavJxcMZ1S+6b4dTwHdzxS384
72APxLUV15NWfLdRBEFITeqfd5vai38DJAFXIlnoK9CSetJMZOTIeg0zxy8YueAAU/i8rGW1bNKR
827JvX4YSekHbVAuK8Q3i0bi5UjxjN2nWQb4m1Syd/BCGEyviLEf57URfwMGWf5ruPGvnAGQeXEF
/7L1NGo09la91C/fgiJ4k9p1VihA8kDautAwzx/I/gfzwp6HasXaH5YPa8NUJSkXnO/WA97cBznP
e9zsrNWrs53YByLkJtpfZ63btDgZX4m1YCfZLJzAsPOLnS6mztVPui1mx7L3bR8IdyWnPPFeAmuC
2PxgtVUyhdTDcvECkw/3Q3Uldfy70TZpAy6oAD0VMbBznCIVs0Q2jfmie5mf6h4r6MoL2NLdOd3d
bWtwuwznZ5AwpQjWYL0y3x/TFXi39+OvuervK0VMjY9X49CK9yhcrHtngphf4T6XLBRfal9/0uE2
3I/hbfh99Hj9SZFi9Br6q97EqaNYhSfAKkLekGqVSTuuDDev8bImSR2E5lLSDuWsAWdrOz29B48r
vFZ3z4PQsA7FtHH6q1dzzuL7YN9bnSrREzZXseE/r04LGrbk6M6ndrNlwAS8zOvnbMvkYL8cfN13
LSxv32AX5EjwxOVmXnGlPgOfwRgAoB6/Ac1n5ZXdiK82jIadHiWz3VsiwU9DRU9t25PkFiEUfl2b
G9wfbxbP6sME9iGluVQAAng8EQMGCFK7/hWZWC4To6KtP3yq9Bp3JVVG4bUh838RWUDfb1xO9lL0
ch9zLiqCcJ7Euzbm4MYUFPGCC0Ce9pRZpvylOYwOEhQTRCp4JHhq6qDOCj2ps1TiB7xHdK7sRm8V
XRhFwMgF4g7FZGOWPj4sL2L5xqJWJ/nCUVhFA529obvgtPG/V5qCbux+s9LP4HeAawBoyngORr4G
arDe9V3aIenZnZdRWuzIoK/S3s+af5AdNZKmTg9vC//L2JkGgofLK5+c9wyhSTReLlWrQt1GUgDu
byGtw5y71ZamY5P8yALaLVM+jFa9n9KoDWsFMdBemdHDy/ginfeA+epWzwYLZLQokHBkVT7gv/G9
3pv3Wti6hBhqE0+5c1B1Cu7ZwyP7kzQQcrVB+jz5GGzDzOtsnhrpIZokTaMB7r0W8P/uHdjMJ9k2
zdewxBB6fBjig+xt+7CJMBWGLc2vkklfJAeWAwJrg3cgNTkUdVyFIyldToSk8JsdkNIRDB12EoRl
Rj9Nt8rvuNs8BA0IazesEqtOyS7TymPm4AHyc67mHQQfu+hGcEM2opVtumcYnNMKIU6szRNOiuVO
oVe1qp1q57ws9BiyX+afpELahVLabk1XLMAQEBipD4T5egancMle7jV5Fyx0bzOw4cG9U4w34SbE
hBL1p2n5aDuU/juwyiz1mQC97H3Lv9fsF/u2MYSqww38AP5jtPYcWcCrDUvwKtIUl+NiAsP6ND0o
AUfriYz66sb/cVgn9Fzmq3twTk4ZVa5Hcs2+8WrYDI/Bt3fOwD0tyoC2snp461zHtcWjU1q8497J
0d+rh3cXXqcxZWDkPinI/B2cqIdTTTYRiool1CrxYx9WO6uo6Bem0vbM3UGTxIygl7VJpbqx636c
j1MLTpigNp2323Re/im954Xg0b3eAEfqP8vR9BOtw3L08MuwZ5B4767Dure3D84dmGQB00WnGj7f
KjFsUVeaTM+KCI/fzf3bvn6zRlpG/TnENbOGfyvYfibc540Hv/vOgmE0AloYTVbwlRluipQEC7S1
Nfa4ogHkqaF9lsFQp7FTk7ikXkJVcwq9IdiPr/E2Kw6uPdQU8Id199kuOXTW46KkCmSFcY2hkySf
sBwegIfuOtfFBuofAx0PvBdJGekzE/aCdFRIDd3aAlJO2VshgDUoe3wxK4dIMUFg0Krj4FTYoPT4
VN70bbcD72VkGkp1vF6PMWLGxBX8NvyUvXcYNUS7fbO44Tm7wZssOhOop/qEGlijusKgLi0yq2vA
FSuYBmpO0uc8GyK4/FyatQLSH02p27KWzxAK87G/V/ZgLGI1METG6cOqso8j3CKVzlMsnhvgPq4p
zDFG1KYZDVwmIYw/2k8vXzCE+eAku57u+1QBHwMRu8GTcuGNjCf4Y7ZCWMeXTDgn+xyknO1NERGy
zkHTOYwe3a8tZhqnTTbxvEv2UZKXGbVZGr0sRpoKvP+0x6WXerVLLpF55SMB9LsGVQPNya/Lm3BZ
NCGE9iOoNo0BNQjB2L0jVTIK2jusIKJmZxAFE/PmPbjI5tSwRykjItlPtUyGIe077xZEFlBpShhS
KD+MUuhu088QGAjlUZPt18TABn6AAIp4dkx7p0QSkJmAUYEGAo90egJ5CV1LUpm7o1G7xw37J4Wj
6Sx3KuyRUviQPzn6d4A0D2BPJqMa0w7O9iDigRoxx/3aRFkXKowHE1kLiY/BNLbwI4YhkcMxO5tA
C3W+cU9/MZbcuxos1nEdY27pnt1rvA6Ovf2ikC63brNdgZ3htbBv01wSnzvz7xaIrHYZ7F34dlgH
QkTHQnAwab8Y6d8Y56Pp733TdyrnnoLDGAXCj7D626gZV7OwZtRjVOBApPazb8ozOmM8Pix4q+mq
XQ4ufQ220WJB771mIIQ/aT8Ag2mskWkafnXCI9ytht67zwJhYmK2g2Pygi1OzeeVMtjbDFEzZIKY
s0OEcdv8w20KuDxNh1PJJehkoAxv7C0gd/NheMAH/zxHUYcABv4atEbCCUPLw2bNxw0IFq7HF1Y8
wxuH3Qa8py390NH1cHAxHmTTplNIrwBTiBV6tmlWUCB6954xcN2MVoen58QpXgGSfWZAcM/mn9Y1
WGmat7BwRPDOmLQ/4Wv24iess0NSRoJR3qdX8xg82x9fxnx1D0UHYDUgd+/uCUuGq4mP+PQMiQ2q
9ZJ7hKfehNDFe4np1DCUgdl3dJuswkhbGyjkG9iCCX0cmkIImBx75YEcx9FEsBVjzi5N3sUWI/bq
NsN3G8qmc0rgsxPiVuDdWXWhmfKhNx6dOS0TulDqaqLe1r4lBwfMqqIvfR5rs7SZb3Tixg1ERlB9
PCS3gsk1OkJp3iKVOqhVLel+AJGeFdg1tc5w0P/WPYRtoGjt3RpVTPrwEKfBSbu365xZxo6q5IbZ
fgG+fm3z03bJM75mQP0fjKKhS/9VwMfv41bB3b+4eRS6sz2zpoJxRSd1xVV4oeTDhAQ0Kkoqyy0a
c9yFUlrzuROgZfyNMNMF5zmSA0PpxT4LfQFkCw5cvUlbjjGQ0zjt0pqZfI376OpUx2cUqPSO60w/
3W3VWs2eL16rhPf7xQ7XvcYfSjS9po3/YtziQVqj4tSD7RvLDRKKPkgGn+kdUxuOMevBlaNTtOXL
axfktBbCykNIDPxlzbxxNgrdSop/JZTV8CNhiokNTj0FdggR9JuW8VWs59U8mx4Nm6TiZoIfvi12
n31tLGAG3u7GcuNwwVbOedGbBkuUWVbJihTTA8mMAGARhDhoOx5wwABq1bmT6ANwLVi220vuh3Pu
fTz+C5mtsLQ4WTV4h4pREdpgbVXi0tGqz1fdwSEqzxXeKm5B/SGh/oZ25IhNFwH7bt7dnRNg2SJL
6qZRwzPd3npNhweL9Q+oyn7YV+TCkIINCQ/uz1vdvLDWgI/ADiF/GwzHCywHGDQy6KLocxWj8UKo
tcGN1P0F+uZIRWFwn+/M16jSrjP6v3rzAYZU7LjyxdrRBB1c7G8uz9RdVFWsW+ootb5qJoXwgZdD
KZ8YQJcmVV7ZL/iM+39jUuYMjB5F3up+ejPBcmazi0Z1GBkEzGdZVjMHdl5tkAUO+k5spcc1kAb1
oMqQh79Q6Lw+MO1u9ocJ7Ik51xcnYRnm1pIYbBSqHBiAI/jACrxFkSoPi68/SzTFPAUSZ96Nf6u/
DAlfplm0LafFhCVQMz2Y8xy0OJNc4DnI2C8Q0WRQQidTiVXx4F6zIF2ltul5+Md4lom8kuJjllkd
k2PBsouH/q8ygj8PBtkLK4ZHOtgSYBVLLabLN5sdKhICYcjmj2wLWAR5BTt6OUi5IINOWtNyR1eZ
Ea2DNxB3Sss1x8GvOOO2Yo9lfiB0KyDXwXXVWG76Pqzft8GQi5VDBlAd3FYtPzP2ddkK/ZXRiRce
uw5q/xga80q88ifOw6HaZLaA6bs0AwDYJcZcOu+N3h2EDyEPugntn8sytQnWlzF8LmMinQh5WZXh
5uAQtmYu5lbZOCGDF6AcQDopGp0ph5f0HTVoIScqOgKC3dlsdzyTY0quGLGOzjybRpFVCZtwLzBo
YWhxqY4qPmpr4FjBZAjGhjIQN/sCMJ4lOGt4bb2J98NvoEyOKi4yjlTJiAj4aIQZA9yzmOzNNX4x
XPkYsJh5O8147dPt4l8jnIYVa4D/sOVJqs8+43Cy8D17N9rAOxQeEN+a0ZmRWYEjyzbH9cXQXJuG
YyBrwM8hLlsj6gy0DqhG8hwUnDFjSf62EufF+h0soQs3wrQDBOVHkBywxcOiyekViR1rFteQ+RHn
XHbQ7WMza/3wCp3jgtld+iKh/YaIqoeXFI9krM7BWi7JcjGbTBvhHGdLko8LFsmto4xV9vCajyLE
urVd2icrJvXsp9jE20XL/pl27RH6XTkk0GWfi/mXLameqdd+aIaWBW4h3vagtFMWJMCw2jUgtaQV
Yukq8cwACW+quNHUDHZO58qhdbHLMJ48XLQuhqSXjNQI0JRw6NCoxRDy4DS8jHr+D27RtIEYfsEn
am6wZ5/ND/bupt48MkBl5U+rZ9uorxkDIgiLFPiCUDihAMf5vIFvA4Fp7gKnNZEGZ8OH8klLI/Q1
0CH+Wje/sE4R7hWOqrtNDsFhzA7bzNO7abtdLVLYtvaafi03bKrt5k+XwFt28NJaOwRCnR7RyrhN
aDdlhWw/PfYvSEXBKrQHsBVSKmqQyC7NMSHhbXK8Nzy6GmeUTDrjGur5de75FHRVyZyqRcMAarmx
liod/6g0eSNyClGEBN2ty8bWocSvIqsMtktsuhYNE2L7gg/PGqgy0zWQ2RbNehWPqzujkity6hWa
c05e9EQoge7LbUGzoFnJr/1GgBjFaKpsBnWL1Xu2dclkBKCdw1vRWPkDq2Rn0W1w6g0jsDv3t2Gu
htLWAUyQ8QQGKL3q3Z/ILVe3w+RWTpbq9SWEqX1NVyuR8QwkR7g2USXBMHFnQ5PttKDOs0DJfwMV
4lZM4HC62nSRbvj19RWVy2bj15R331aF0w+2leh/7E6uoE/AXj0xJNq0vxgOIyUDMkv7xap7sVve
kfB3NR9F85OtUayImUPJvwgk7Hu4RbQZLFjTxdga6X+wLMiGrWrAQXUmzkjkICrHmlD2KN0HwmDx
sXNm9bpjuXUAzbKQvs7RwY+lu2GNdom/M+iuMDCC3LUZZ3TWO8PsvSwOPzMPd9QjFsPdy2jcgNXR
+xo2nri7DH/ervZzZfB0XydPgTUa2hKiD8+a78mGUotLzOdYPTrd0gBYANhOiM8LYiGvQ6F5NTsr
y6QUZ07348eUQQACH3xEbZ5YuRsHAVVDSszksgbivAMiQZHZCBAbYZxMJCcGi0F2JIAzNGT7yUUC
/nFkZcrqico0PvipwYaVBRPrPvCmcKagO8EuHydnniMiIsgde3AwfcaC8pz5KcvfQ0X8OcNpOxos
Fnxis072lOL+ymaAlY4ocm2bS21KODVughZLHG33MfhQUZBgiRh9hq/huS+7rLkLsfdgHW1VWYA/
dFY5vsYUcA2ehArnv9YaRSLz0335Byfo1Z1zgOowH9VODTW6xhRpORy4IdcxFTE9oEh/IVkrDExk
lc48LKqZdJ9GA6TV6O3rTtPhm0Zroz67miY5pAyY0rAysmHLmMU0KGW0vNyB21W8t/kLTxuPase5
TEsOGDitKX2W/ZG+898/TO34cfv2wQdcuUtpv0v22mtPO0FHQxELEiPNf+pi7VdwcQdtWYqAOPvN
bYwcZRN3cfjvPcfg7HaC3hahsLYLjn1tJiAGfFDoQp2PfcK7NuFfyzkATUzigtyWrSRfRBF2qOrz
6Yf1f2WnkJUdPoaKxkjTmwe6rZcIFqLN52kaHyvaThFtwXKyRnwvRqe/d3vrMUpHeQvBGELIkdZ3
G2cILA4aaeuPJJHfwsZI/uOttC7NK4p4yaG08fNUa0Q8Z6yMggZpbklDx+BF0n4SDyNT8S8gXeQ/
YiIE8dnN01ckJUpb7J1Cy9sqLaE+goZkLQXaI2rgrwQHGcTRJw2iTHSMlz8hm61L6oT6g59fFvLT
lno+LmFGWxyCwSO7qWpAn9OoJpw219/EdQFqLG4eS1efopff5SSXX9AF+cEp3fUUO2Cls0jn8Rev
g4J5nnLBBOklAqD41uqWmFPsB6vexp59+pIsgNbQ5RUIlKBVmjie5MAJBOcGgOwBQDH5CiAiuXoU
gbdQLrv+2srBhyfbBOwYcgSs4wHeghBSbiAWTaDmYfoQtii562kLR6qmlQsiAMB+wjaZ+jtdbGG4
mUBYArOjexAhQ2hcKfVVgK+dQ4+3Dx4IXwUAJXtOEohxZ4ZoQHsSyNkBkAOCQdETSP7Zf/QP+TMS
mLUClNNHMNJfpwessAVJa7CQbi6djbeiOBeGRrlL6FZAhDfwZixv4H+U2Ux/7O0f9CL/0tZ3VdnA
J8kubDgb/pl91+SQfQf0L//u8s1gWnySHSYapJfxbx/PNt6l0/D5iYmfRgzZ9l6d0RWCMg9ztDLJ
wMhJ2WmBBQU3luhnHynW5CQPWMccDEThvbt3d/kIKUqh3PYHmthp1BjYT1sC4ROe0mu/bqQ3h0vb
/AGW0h1Z/A34fDBnwI6nzgP26SgAgoiVgTEH605crTrIzbDEOLod2x7UrQFRpod+sgYkdJOgqZip
5cj4KuuRLmFSUIJHP+Vkg05LaLutc4R+QIx0cUk0SyGGGkfEJgSFWGVA8oBqoKKAhhlxVbcR8JAx
QxCMoXUXN+qfS9HPBujYV1UA/TujT9n9rpjaH2EV/mEzhDXuI1DHSERGmMO9XwzIv+1uvjiHdw9V
ypyq/u/sFTsM/RiHe7KK30FiV7Vi8gfI9hPa0aTV/FNYMRdwzNVLufTkCG+u/1cNnOeLHPfuozEa
GLR/lC4wRgIeLh4AdZwrLgY4JuBw7PMNElMMzYp3BMhnMT+GBSo0vJTxDWfAl1PKvkFl2m6bLYJt
jhhiqlXmV5USzjOzj/u37JUJNpTUyAdcGbBL0wdcpdkORlggRZLd9oTGwsAs4C6kKRuxQZSe7RTh
yyRyI0ODypxMilNVgJeIQ5fDmxYLi6oFCJ4YVC8A679Hl4UIG6wvCnqTROeAOC93D3vkAnbl5Cqn
s08m0f4DvjM8od8gPo9b4Fpl8cmsY8t8MKTwXe4ZjiBO16GID8A3kyHeFukHFJXzYej+AozOvq0t
+I74YnSFSJgQFxyiCjgdgFmIOo/HVdZsqYw62YyyJJEJKxsU7tk/FrggZhi6bOJW+wSdhHdSSOC/
ANvtUhaTwAUHehugPgwfPBlQRH4cUSunIcrzL2y4ZsZnmP0ugRolLF4jBvCmzcZQ5uejNoRD2464
YCjvc/iFpQuI0SZtHSeFDojGGS1nJ22Y71yFNjs+ntWz4eKNtsDMthJwqiL4uQSqBT3wHuQgoZET
T0FBgfBbExad0RsU7ZS8bKcY5x24T0j9ADRc6GTtxsDCcOoz5pDWeFtypaKaJnBr7PDr8Oz29OJM
2yNNmUeRGQQmeQghNfxvDCaDH/gSgajFo2g+J9Ue8SlmcOAmPjfWmV1w9BOYi+s0HmvHIXQ1RsXO
GATZBwgW8CSHQZallE5CZSxkZBdv64JOHsKxEQd1/OXQ/8zYxwDXqKuIDwnWseQ0DSnLVq8D+QNS
NOchHuKuQ74HpFbj1ysYxg/7GH2ghD3BSJNuEl9dze+OsPq1o0iKd5GeKwqvYcyJhNL2S3AlgXPj
S58ZimfeqFlgjfTEH0bfixCj+tWjKb9bVMggsnFABeQH6F5MCyC6WRhSq4KRY46hfpUszd1lKeYF
gtwTXHTO6ygO6dMx1gHEF1uXH1B5rF7hLDShB9TadGYEdMY7ZF/SgpoKep00r1oLP/cdkMMnho4x
iOynR9EMHFF5EkT3C9Zd/rv4CWDLF+M+ekiZmvLE4IitVrDwA9SxJDQWLgeF+olaus1VIXYhJKOO
C38thCUsooSa02xoIVIEHY4bqTk6zS4oezD/wI2pwT3uQfy1+OvZ2fVUcQO9YdrH3KbomG3P4x2A
exQtZBhnobdcLiFAMHP3YIh51lIvsB/KUvgKe++DNuE5gsVCHCgCieQM2YAOqXXgLQDlhvUoGN0Y
g16qh7yAUk08tJjj7/kV9sOPue1yFPgygGGUBwAX8zsYe+QNU3UWkxehp7M/3Q3RJEv47oIFjWaU
C/mdKL5yQS6zrWWFdcAAC9oxP8iPJccWTuwTx2HrnuBjIzEmNKb6MJiZvBE92ZU2nQCAQGHUatCE
WfnTuSzmFyvFsUuvO4+iTZeugNyQ62FR4vgVOKhke4s8IXWNf+ydEJy6h46rqjSojhlvnctg9R/2
qv3hYmlB0eKq89HuVh9dxezvr0D5DMODfQHnElEC+LRgGrFjBSS96l2Jjt2kbOKryhNDqOqmPAvK
FZredFVE0NzECyle5IZrj9QloYlB+XFjLJSJTJ9Z3Eq+uy80urPMCs7fbzyS/bEo4aLGSfcNPHcm
IzECAsJIEB+GNYv7CZFBhqckQ1nmzTlvOYdWRxs0WspUF+JAZANiBcVagiNhWR31dSEimKRAOQ6D
MYpfofY+XBLMiT2O3mxGyX8xD0FCbbmDA+Wg4i8YqAK9IhGwaapBPmzetIhXq7ZQ/sr8MkU/O5dM
6EtiX/aDZrB24QnEuMyrDPYJmHOqXAzxmDTKfExkAHhLlF2QcEFfDsv2THJaXR5a+MSb7OvhaQIW
V0ZY0mw8+S23kCGO49Cl4nLhSPkTFxxcDEcHv+jwACKRa71pI3oMpd/2vk0R97XbzJ20gwHiz7iQ
vgr7crK7MFBAEUDocdN+BT8rFKNjsj6eGNE8nUS0uMydrkan3+LBQubBhuuBdUId/Wumj1YYa1Ag
lop4Ab0J3TOvOnoGPEjC774dKx53iRSuMFdzMoPfpTNt/wIImEFNXYmTqpkqiMXWrFPYB4d8c7Fa
56aSkQxSl2aMYrPQRDhdMFXMYX7rxjYp0Q6MiIeB0hQFlnRkc3KhKrVP/pS2ZLnsBO0RTwcPygAV
k7at3JTmRpdRN0R0Eq4el+RlNwM6ch5agKZ0BySIBk8j75I/5Q+VydRTCHXxzphGziv4Kr6zKoh9
bWXlBMmNIA9zGHnjA0qer7nN2YFG1eFXYvgvC7gPuiwMkkaApiisntSPH+QWPyy+MW18UlC2Yp4S
ZrZchKfDbkVhkXVfTOeY0xYxDnAZsW77NNQjuw1amk+TxKRC+DYMP7kqSKJxJB6Om4LuZxS3YOeN
8hKlD9sd1A8bzMWO8YfV/fLMeuOcvXufpvHtHcfn7JLc45HLFWKoZ9VC9DBKBqNGcYfQTO8Ae4We
yFOtx6PiSeF2pt6JW8Vq+gZDZ6QszxVFt9Wq2cy+kSrk6sttVBwKrBTbqi80jQFLDXQcv1pjHzLQ
NmV2+eRySHQW5DmrkzmY7fZmKP4O2+9jeAXOpEqZYRI4DWGHgMyyKlmw7T7nWw8RW5B4+htnDSd9
sqoyHad7ZyKgGDV6OFHx1iiUd13GQ+YcCeuzX1y2CN1l9ybv7nUkn3Eob3t20BlNLJNs6CgwtUAP
g1dnlK1A319ZDZLyb1iuhfCJ2S4pJYYFB41GXLYaCW88+8CPUhKK+w2+IVMCtZAUtjRYk+pM/0q+
fplFt8guTY8QeAW2W5aKEdBk/EETtRlSG4wc68tS4Akn/WZDueebH9Du3xStVywUyRfdpkBRk78D
CRm/6HDHbAlGPwTq4dOiHigQ9ACYoIkyBPucOGOLlM6jqxetj4tjkZiocFRNCEZP8UsjdeP8l6Es
N8HylyhxxjGyyw6CNHiCS7EP3RJybclXVQAxSvufsg3fNKjDOWU5R+KSh7DKgwkFNAeGWE91JfA3
eVWMyjv8wBr5H2nOBOt0FNXtPzLhTzJ9h1sWAyTdiLtzQzJEjPyXAOSgq1jtvGljSeLh3RqSHFTz
sEt0xKXjswyHZAhEaTETB0RCr2uF7FxRKxmOh0QthOS6JzQPSMMoFrCVEBHyxF6i5M2gsold/ptK
0X4PijEBpGXfDdY+Bt3TPyaozF7MFoaIi7uWd+xxMFfCQNIYTHtTW8/6PK0TEMtM0dp40it/8Pgq
XgwaTBHZEvRGTBjbNEysmaiGMZ6tuOqW5C5U9tp2AYmzwZlgTeUfpZgrQ74hZhNLCDzvrPg3b2Gk
rbqiS22HpWnnPcBL0lCRe4p5Q9pC4b9E1U40AOhyD5tMhtcWRHo+Mph4iuoaYUbFIeH4OiC50/pc
TC4dJ+VjDxk+uAc0LCXtd7bpxVfuzVkIasQ6IXgYX+4avzNbIkXyOyzkT/19bHumxfytH8I5CYqU
41Q6AficootcRPgIUBz3dH3HfU5NkWnG1X9PjFedA6dhJesGn3IVCYE1p4feff2bvSgGUromQ4ii
p8HehKUW14FwiK3Koim+YwrAEPhyRcETrb47NSxqugErpU+nGiGiXY7KEbqS7dJ0y8xLPSy7gpBK
kNP7q7r3bHpUeHBID4S4GaMlon+3zgW9uF0OlbbzVEso4TNxpg2YP5z0l9Y42aqRHybKrbwa9rZV
U7xgf1CLUwJ1dyarUWgvBV68wTVHGQB2rq6jCMElp47cuKR8dAxr1OndLo6mbC7wwIYO93vmr46q
TFUbx9RJGEA1bFfC2yrHu5sxHSXln1Sz37+umYKIVKZHmBgG+VjkbgTQa07iM33+V9G08rxbo+LZ
Wrl+EAsbvkGHg5e9dxSjMc8gT9Miqs+kzFp0ORwTl7HT6sC0iWELeju5O9fKht30z8ob9Gfn5lzY
rMuJkT025GyoTwHqHTvQNE+i2a+BYAW8N4wSaO0zWOySi/UEP2TSYRyEe+N+Fd3s4SQ7TMsBevrw
0CtGsf2vtOfxRsORPUh80dwGGunAuETRYgGdVPw7dDZ/nY6Ig2RG2tOBu+Ap4JP4aQpEmquEH2vp
axRBZANiDQaguQUQU6OmHU/T2FNjFRlxC+BVZtAsgNc6fMcHqzpjqvoy1lQ4wlgx1Xr5QnyVKcGm
nUPnTGXCIITUZL8sg5pUD7/KSCZPzJaeIdBdRnWavsTXELoGVccdOgSKHpoEwGui0JTe1z1sKHYy
dqTxEIVINaj8t+9ek7kqkpMWFBMab9xvSkYxkQsx2BNmaE1m0UWQOfsfzqKHAyKZj4kdk4GXBSwV
MPdA20VpMpI7ZRkMhfiGnuf8H+JOMUP9G3JKzD8YXJHQvX1Y7oBm/QAILrl4eSWP4cNBr+FgX6wX
cHuhil8OPIMbjwNoU2HbCj25vwIsNst/WB+Dcb1ZDexTCJG6ejhdui/Oytdt/DAYovdeup8ISKWH
GF3JfoL16QkUqK1rk2GidTUrPSQz8W9rc4tgRABspsgRslEjkBS/TJQxUNMRjbJGC2oiW4GfDbf8
DvD6P5rObEtRbVnDT+QYNIJ4Sw8iInapNw5b7EVsUJ9+fWHtfWqfVWtVZaYKkzkj/i5aQZuciNtQ
Lg6qMwglhJDBtQcdWoAwMRHCOY+gDZ1V4qVKoqAZ/IDhkwHxxh1A5sSW6GnwC6Lv6E3r6BlxIeeA
XOLhrID+rRU1nyX+4xQxK2U7MePUe1KtP5ioxkOhU/oj8694kMSFhxuvr8VC0M3h0cRKVSIfiOtF
FelShFZDsF84oTrVAIfPe+dq2vfFaV0O239gUXL4WePl3WlNbkyturF/tPlZT8CAT6wIYWf2zzxX
nLktvpjtwzcmQkvNqRJ+J8fOFSjWolKX+kx6GOmkZL9FUag4BnC6NK+Uv9yxeyKt1WTDriYeXq4T
I4e6IpKEhxUqSSHEELr6d+qMGp4J8C5e256O080R8JvMBYxjPA59nl5+vUILy0qDLeboPB+81G/L
E6LjhcbFvrOz8s4yA5szKqMMwRvKuljm+zYLm/9J+SS2/F3y8F/4JZuEowHWMEiEFdx5MRjZiqvo
wIhklZALsmC5VqRFwQoD8Uc2OdJUQQRUnFPQXt1nfjLSgs2Z4ctqIkj73QN3QPL3m9andS4sF1HR
SQ4gAAaBHs6d90G92NFm11DamGbawAr0zTj3eFc1ndDuxUYPgxp/uC1mQH4Fohqtopo4jpsUlmOz
3xjI3iijpV58hAf1WJU0ccTJjq8nZVZlkmYll+xLxiKIkcmFElKCCH10Ii/EM7UvO+jdj0At7tJZ
ySv9ii6JqJDT3qLwYyF0JaJCuhyOT3ymrLzgg/99WU4l9E6wNjmWmnFjdchUiPE9Ep8itHj351xB
z53CJ1tb3SfFul7c0iJcQrF+3YqQIMpN6DMKL9aQNzQmz6AO6i5xOh1Sr2Z355kTN4MpXpyNNZL2
km7MdNr+8j4T1vhENBaMcQ/TL6Pcv6QSNhZlB7SKk7+HPSgxcLjiIpbNiRXTpryf4O9Hr30i0BD4
IaAJMzz6MIHoq7HQiDJ6rBxPcF9514jIdpd8SP/Kf31c0lu8Q2feOXm37EHgbQ2Rh+afzXLxAux/
O9YArcueLVXlh6tBe0anofgaLZ3sC+gossJ5JthxCIG5R0AONDg75xUZyQXkncXNm9xNBM3REBTQ
kHyDeSjOEBnw3kSCI+J/nTf9QurwimWrpF3hWUP7HIKInOlMTsmNOCRR51ySZqCv9ova+dKO3BlU
dvOs0Zjhf15JOyFNo2E/kSZE5DEDYvDoeM/ti8aD2plmxKSKbgwkPbBG18VMkPoHnu/Dl4SSmk6Z
FSxl3v4rqhf7UHW55CwjiTYXmukYKvypDuDog99UToxiVaSAIjlpuzWZHM30+auExh2SPtphxaEN
kuq8VwK2fWilsAZgC2XJG7T8Ohn65kjSOQi+jRBv0UE9eZ71CCD0FBQ9CRGh0rMQUE6J49cKBq+4
BB506GQ7HZMfQBYnLcHrXwfy6wMoEnF9n2nzZaHPhjfUKdaUWgikCbUNaslMKNY6fE4QuAKLRAhu
UacwfxWZ8OsgtRldNP0aIwdh06URlMiYRg8jsifbCCWxFGIMEKD9El5aiDiTXkqmwqka1xERnNBB
kBPOv+alTNrkhb2n4448bWKYpZcGLBad2GfKmZuuNuSZCiQynL2S++IBJdiiZqyeTmPA7iFbupCF
Uiyr/gMwgqQQAyfeCaTqQQTcNeXUUCAwDIryym+w9YCKChiqQIoAdsrtblHQq4SbJTWjw+Nj2sKk
S14Z3eTzYyP+qNB//UDRa/pcnFOToHfFuY/ZK9gISCCinASrwvs7bMMs7glR5rMLuCpTh6QzEqP7
PPi5/eE3EUGE93jMVjbbk+jfY399u7/gNU/CAESOOFRh3ShV5bAGEii8N95VOR7pw9Cw/tuuuJi/
LpYQ7t8iIluQwY4VWDL1OWApcw/YLq7dY9di0oG/nNHmYVAlM4z2l3yANyFQ09UkYGffTYuQSE73
nTyGZQY/SjfKpEH3NtInwI1vFTmXumTmE5wySr4Wpc1eIASHwshIcea1PKkuGrxZwEkM3PA5qJQm
BEije0H25N9GEEj+sQ85J9q9pgsgQTyGnKxdST8h+KvlHproMw7Yt5iTaM395iksugzjRZdUdPDU
3PJLdsuv/Gr82oGW3/LFf60CEFI54EXn/JTDQIIrfuZ0uZpU7wLJ0LvLO5HmGxWOhDByzgtaKrkI
Ile7DIzJtV+PcBifSd/fkSI6OPeJ2DN/TQvpdMD1PTInZ3fMPk2xnR+yc37IDCIdj/T4svvHFeM1
h6p/TI2/0/A0nAccVtsbC3cetP4KLETjD4P2SOPNj/kpe0TCf79fVC78HWcKq8RnJ7/mCj+f4ibY
IXiW6b8k0xN3Jhdqdu1jPqdSOQG9l7y7By3VvlMNniPAp6U0K5Q+Fn8MqBC1fGVMbKooisUS36Jw
oBgqM4swKnknGqGSJZAWmTQ/hvyZfhaac7q71vbj6dCZw3pxyJ5nAVv6Jtvoh9Ws0igzA0Lu3s6N
CNS40p8FxRBHJ1wcxjnrRG3XMFhiOuy5qBpgW6Fiz6NWSlQvT7QVzdeXyWES5NmB3Gsil+1VbuC3
OojYJlOiVUvS116lYybKuukeQVOzsqOn8yHGZ6xB3oPJF2xo1rQFAIWeGOuaBAOKeoFIXaq1EC57
N6BRHkDYbHB+k4eCuZxXlhi4l0ru3bk7p804UFwxi48ZJCwDFsnNOwEI3Z0HlfKTRhHY0xD0M3mR
6SXXUIP8ms/Aq0JOlh7xW97etIu8AkeXvnne57Y7OqJWjnswvpwzR7JoUIC4BnvW153HEFmk5J8D
I18eYUQRD9BxUdone0+BdjqCDn+oW3YUHp/tbLmSMjtr0cNWyctdXhnQC7R5g0KbZEsqqIABQyhD
hdWmeQLxy3v6H/GoDYSFT99K1LThLA26VBnoCrGNsCZrrvlzPLsP7+kLpiEaZiJX2W8AcGQLviAt
cIDPs2P3GGRZdnfJ+y4NmzHqvDWQxYwqF2drlyYY46MXIHCi2TIjIF8aPSYxDlMSvHvCgIGwm70X
cd7pSAYLwjLeI+pYegvy6FCgN7pTQR8YzcQ4RnQ2hwD4Z1BQPqNzobpYAd4+QAJlMWXSX9KijWLG
6dDhgEwyGowBAGQhiRUcwwYkPApIkUHdIuDmjz3Rzx5qYlFK1pRBhConHzp3C+o5vo3YXiONEBs1
Zx1aILV3vm51xJ8ObgtaxNJVRkDenZXurI6ErFqsqHKCwrzBOF8FVHJtrtveboll2IwmUsGg0lht
2IJziYG5uasKN/UN9bWr9bILsC02zU0j5TpnIMS1m63Yo+gHpUm6Dm8MZZm8YoaEoqRa0ISR4eX1
S9RlhHI1O1zOHX0UrZLMWNT+wL7VeEc+P75u5Mv1CtCALZGX/dzoXzWTeUzPRnDGKaDz8XiTSKYv
E9qXgDkxxxHPEzqLPW+GT3qX7oYn9Ni9dY3JZ3Ty7yxcUm/ZcOrfLi5k/dEhinXv8FiK1xvLwZCZ
fuOm/yYBzze2zKjfZ+IpUFvYeE+4vY93FjhlqWTOYwht/qk/89fT/cbvuDl4xXdX7YP10SHSwiIh
Ek0aIzapKYXZQGuKKReXNdNygcSTffL0MbrvUoRmpBu2UFp8fxWjERjUsgrTfRl4diGZcJ/daUZJ
iTv+anyCFbLaM/sARByT3d4M4gtUTopEUQMj+wY7O4lk1scH6GIMU2WR+mowJaBbjVGHD/rrH9v8
d0qKxfgJPlv4R7TRcWxsmBIWgnUuFP+Ucm9+HW8CmX9D7GYwy5D0P1a98/HRBsAOpB5Uf3zzFTd1
UC2PFrBFqcNchf0azGI4t3cdptzh1aBGT7FxaLYojhKA0pQf0Bi94iedCfXM6h0H08SIgZYuNnrB
ZLLHp2nZ+2GRiYkDH9oba/F88AYXYYMlXdxruuXv/5lbNfGY4nrn4Q0y9P8rNoiEge4G5Xu885h4
Mho9szdvzkN2GtgcRP5jDZbtRZuIRSuBSA3vFW5Q8pTEpQsVIbmQ3HEW94+bKhe7XJSkeOFoEP6s
1WOMBHBY0RXDCNmom0ThfOVOHXJeRlRR7fi9QBsJ5kssOJ3Jh8bKJucAVGY/ZPoojkIe6D3mvXSh
40Zkm+DZSUjdvyykJ4dSkn6EmA3YWtN3+gZ55U14HgYce/05Egm25T4FesjTBGdtgjnDYPN5MULj
poCID89cQb9kF8BC13BxUO0HpxEGO5+ECNw5Ya06Rwstl3pDlQvZd+eO3Wmunsk1eljAgUhMbpFo
or8OkROyXU4qqqe5X2dcfq7YalK7CVj4wRUgfMXGibCLX4jOCMr/A2BuO2g1QV0gPFNu7kTvEhOv
+Zmd+77q/wmpOPvF6PmCGgtB0bZ3JOEJDfvPNU+pSRYSf0XBs9lkbeQqjfGLTMXK2VN1y77zDUzm
XpOcv7r7pWcAXfB08WrvLffkN3dtNO8cwvYGDyxwRnOHZxSFttwhQ4b/3tlLKTK8ryfDPBrbj/vA
B6cTOuqlqWSPcrcEJ2GJMdJTAhdoIzGfCNiFz7UVCsrYBtoGAfuiny1zY6MHLYhEMqDMDZUPBQoQ
hFR7Uv39i84Crm/bJOlfmCgnv38lpP1Ad0kDDxXiV650iEJRzftmMEefqpDFhDAlNfD3KN5l/XVp
UmLl7DJ6Af0XuoYu1EljRyn+XOD8oh8n7Be++kkGN1aYFXYAIdDtaLOiP8XV7wS+7VKXSzckTBQq
CnYQiwBlWjCMMfIjIQ4g30ADOKvhJvnPX0vB2FU6g7/79kt/AYdfO53vCpWGQt96B0vvPdiQZEIm
vYurv2lrBfR+uKeowZAtXhMyzg09B2Lh6TRnJEl1f9R7Rb4+YqmZDzn1hJSi1IW6tCVDmIbvp4j2
hzDHfu+v26XY3wEw7Hr3LhsiBT4QAnK3FVQpiDR8mcslQZyAR4RgLFIOiH4fhJodw0OF8N284h8Y
lricNvkQgIUqAwBtXhPjAxTjv5ZieGBfueCrwa7kYZZlQaniYUInspXJM4ipEl6w8NQlb4C0cZ9s
oxfU1ox3J2AlGC+9h+Cuwx7X8IeUI83hExCAVdBVSJV5meS59Eu8LlgissER1Wl0ZRBXYT8LBCQ9
39oI73fOu0V4Tu9gF5ITvbCCxuDpddu9085t9T6xyfVmSXvzrsqQSp/h5X69laj6B7au2R8k+Hy2
T2V50XR/yDaUrnR2I6Ce0UUU1CxKvgNEaPElqetOE0nUS1Tu6ValfGSGA+MqVi1a5316XLR6+9Ts
t3pFWiaYDXCTyfJtBrKAm30lljdQJvW2gSRqTAonnCPtm6SQ7xdiS3q5uyFjD9Q/XXfqrdWvkgpP
jDtGusLMFk6070DkjUosONrbv0C3VokoBHtCVpPtFwWSFvd0vUhuvh5SKbklwxZmyviKnFZo0Sd2
JR85HiuIaz7jAzK0YYpg9+t+GUbH6BIzpqFZC23YU4m2pv3PpS1tMrDqFrMSNXjFMeyq0Kkoysi7
wzNGPUcxAtMvIkGmv/SqQWtZy4BUn/ZTcTEAiDYNsUTOYeksBpQFTklpuEVm5IgGQJYz41eC6+gW
DFFSCFqD1c6+/WbTcadU+DqMDj5V/w9wlSV9tvcn8fmB4vJGInuFQFBWx+ywngNYcNkDsL74ajnN
PtKuRniWsHLiXdCu1iTuflUo0iXcUohLBvX2D1OyZl9iQYLXSgqJXXSPK5dpPki5akbRi9lF4yiC
VlCI1nkR3YkyRSx5RM+C2sj3VAxIKBbSQBz3DBRsL/e0Lg82Oq+cUF9CqRH+CMS5nzVywu7f4Vd1
ditpZ/ctMAOmMwgo2uKWPIbz+JkK2bbPP9s5AE3tXbIHXS+PF7ACnCtaYczt7LJOlZ5yEP6vgy74
45KTgbckyXIReMB/8vzSvUVQWxqTBmSi6zRIsqtTTSzXTM4Ht/2/NkraeYENDHkmCYrcEAMoulVo
NQmefHG5UBx322KputuiTxclDeJLk3/f9IjCIIN4ggjdLUn36JZ0MZSxrRFD2hLBC1ZSVMix/qaw
NbxNbaDibC8Ye5yCFyFshgcaqvA+k00OJyusrDAr4J3Ah0GmTItApOikooRADwAkhadjrfHhcYQe
Y4vvg4mJkEL+tpEfBvyLkMn8KCbzkgC5pzOFqRaJySbI9pRLCvSOuBfkojCWiLpTbm8x5Oi8Jtpf
8thK6frxqXc5Iqfw2PPC1VZ0L0SbAYHQsnL+IyNGH2hLeqvNkUIxPyeAGzsJ7lovY94CYe6kDeZk
wX6pqCSgMn/jO0NDwukD/wCkzGnKLom2Rc5slKrkIdxcb8RUrD5VDIYImVfmxFQoN4auBFZPop+E
Mv9IgM2D72UyHbxF94yCWm7kjxpHNUPQDA/fmU8NV0ZxiknDqYKRnOXEy6Lpgdx4woHyfqMi4D1F
dJ8hGj1OGijiEJBAIv30zo1Gixmy8Ht6SkCbHP8MuEKjVIZ6XkBECnbN1l5z3EGYSxXDzVAyOrQ3
d4ebC3nSomTA6ObVEah0ih35hLG/8PkkK5ajy8tKguBQtjOc+HHaCkTpM3CIF6JsZRsJuDjtrvBp
RMRgB/Ewh7ZmGawHUzDY37LEG8RiNUTVtYkCKn97Im/sAUTii2+IEP22RzO3J8++hb7/A+p9AaZO
CbbvkdAB+bPJKAW3g3kKIQrteYorNixEkaQDkdfgcGOp5USZdkgpaN9brFmqexrj4oBCbF3g6J7T
JvCIyE1EHUaRw8VssxyDJrXbN33QMdEvY+wckaLiM7j55e3yW4bryAbe/xIUvFs8qbQqz+hTVE5M
DBJt0sRw3vsyVKix+QaPgkwiiT2d2BPThp7U2nx9a0aL/2R3p065ubuxBH0wRO4Vo6+8FrTFABCM
ND2gPiILv0ma8NVHXEQp1GkOKOeo53aEbOyxdM8E+hHeXV71fYJ5uBzCm/tC7+ArvXesGjAIvI42
0LvUn7meK2sedv+YzPmqmFAexhK0vCfhLemb893WZ+IU/lCecvWvf5ePe3379NQhq4Jsv509JzQF
1PhbQh4UhAP1s5sLBfxRWW0s0Hf/9cFcq9S8r5204A0yERQf0BI6gZCdS6zhxj3YrZqQKbd96J8m
VBWvVUneCitWoRvqnhT6Z+i4KpzrrjmcJ5dJMwL/tMCryw4YhRXZQNY26zAiOay+EDxoRvtNc6pl
8micicbTWfLAXBiYJ5eJkbdTtgESYjcF/jh+UlbEDP25DO4BSCQJjpSrBZK2oe1D2qsxEjebnaxZ
27gy2i1ZIb0WmYbfDhDv26Xa9Nkd/CFYNFxkl2xYTxKFA0TxcutQfqFIne5H5W9d9wielYGNefAN
bPbkCiSgi6m1BdwkFjWP0gz/Je4VlrAQmOJOx5Qww+wTySh0Nm9UGfwMdq+c+eY9LGB/rrP9dM6D
EL/4X5czGNy6hygB1S4ila6VQfZHOeDJGbmQNWxyLGQr7t/dNwdPbi/3Tp8RKYWWrdPgeBHv5Kcr
1BkvjSagUsgfIzKZa9A0kAs0GSjIJSm686G2biyg1DvcL73tlqW3Q1CPXjfIdnOHi14dHCMvRsgL
DEfh22X4Ebd0rUz1wmZohGQYtz2DMWfsZfy3CPGadC168NjCSvUtBkvffAPhkyQP8wUaAZVn4KHd
AGsUEBUdIsurINlKyKwX3p3avQ6h1JKPa672Q3obstXG0HKWQ2QjvPGWLrYJ8osWhly7qB03bs4H
fO6U685NzOXnrLIIz2nFTLI/Obv0Xrk8q4ru8C9q3FyRK8TshVNfIRfE8o2RQd4XkSMKWU+v/ggA
o2BW4Yfik7cgkJvuPfIzmfRk19MxoEaVjF4qOoCQMYLWU1/CZQ5kX5Cf1cFySvcsKUVkRUbfhdqt
Geh+lJgpUk1QwjHKwWvTxXmv2QPVgXEDmSOwvCDPgwbhCGDlmAh/Oszcsp1XV+vQwOPNeyANpLlx
vr3OuN+3Unza8McfGXndQd0wbYN9hq/FnZl8hXPz8QZUYHoal0P1PggaLSqVOrrtvUeqzG3yp9I2
R3Gr4orWbp0wyeLikfvVJc/FJw4FUUIVx0c+2GmDasK99K3lg4oE6QRy0/AQ7+J2071/8RjqU5Bi
3VZ5eomt2c04Oh/OIazsGx6FOmLi/KxJtBUxlhiwFiRibCpwOd2bSy4LpwB7O1NwPh0FAJkpFkCT
r8J5zYrVi+hSW9+Us4HWYSq5gArnHldS9Bblm/HXqE0dKzxO1YW+5QffegJ/3oj+enHXUp3hhWFJ
E2QbRErRfQvVav6VAG2HlPJC+zs/vEPe2h6zJ8Ngh5zWHNm3SNvbVXo/+5/E+DpKUnO3wZUWU0CX
nNMFQsRWIDeIK/66VvwYwgPx7QtE4atj/k5oE/a5MBNbw7fGp7UIne5jLNN+le3DR9LomX16UiSV
9FKA0A27BUpjHzuimKDCZ7fypk4bFLrC7oRe+QV6/eUrIPT/Tpx//gEalgKWaAMCov+WaBCljoRN
ZRgwuPZ1bKEC+DLtCT158BNHIPqTWoNGXFpF4dqQjeg+PYNUG4zfZutgO4Ki92e1t8tudk88kXL8
gw4BNKLO5aAsCEnkLoKf0iaAuD0W6IN4R2PP+muSNUhEOc+fQ2YQ8AnhohTGdFhuu4/NnhQ/8F6x
O7mH9VJnVknTKdcioYiWvj9j05N+ix5qdvcsXDASIG3TaQTAvzZbdhOAAbkn8ksZjnxJDpBGDfsz
+qkM6bkPDEck0JsHk26Fxq2ix6yi6x2T1ds95m0f9yJV1EJkpWeviXyUgVuk5tPSsY1jd3qBvWF4
+gYrmPmp1amCx+gm4A1gFZ6UWOQoUdDj5yM1MMJj/95lBkpYDsjhpZ2HQ91Kny2W3yWShn8tt2zA
K9HIXxZNIv4KWfijEkEUz23TtwQAKoGvERe6p/DifWcqj96I16LpAZIMAs5Nctr64GJgn2SGhfVA
QEaeaubyaYmFF3KKzdz7kujXufmM72xsL7k+BvxC0qy5YFB2g4Mpn7PIAsk921XgquXFVRLDtE0J
ZuTO1jjV8R6jhGoE92i/3oWoSkEEp7wSWxe0wC4sqGUhz/fubWp2eDZ11Gfdy4wNiiH2o1N/TohA
jwCDwQjcDf4bZ59o2E7xtbdnTDwS1Zo4RPiz5eh7dMv+Vgm/3ZPHtymdqqt0LDosvql77n0mRMz1
KqCTydMMSIrTJhfMyExp8A/xnfAoy1ds4vveyM+Ze3vtHXiNQ6yOtBbl/uZyiZ9r2M/S3hFGCBGt
uFXWnpOGiqJSOyOAaW4s07m+SYSEy0OoPjlopGjaz9r7jK6z9qQO2oB//MJEIY8Q8sS+Guodvka8
kEZIWgWnHHlXDxmOhZyd8W3OrYsdNL4MGHHeFaU7TXbfoJ4/e8Nnl4KeSpu4hfAaSww3PVT/hnRJ
77yBTGn56MrVkN4F+wbpVQ/n2b+jfr72BV4wJndnjqbyzpQtNp3tY/hhR1GgLJsOnwbqc76V58oE
QsmRc23NeEfCsggKmjxVfx1ibcb+H+Y1vuIGU/1vsCKjBaLdAXXTw/TIrn7mNfsRSjGef9mXCAVl
krgk2d/tJUIoOFSvO1Ndhm4Pj4q37xSdc/h+wEAz+vLsXeMvB0r46CG/ecoW+cr4plpa869bDss5
P1CQNYgj+o5N/gBR32Qwb3tH4VEH9WN4IcaaxoRRhgG1GDkEArLhmhRSkroTEgn3QgbUnhDico1Y
kDEFfajYHIQInG/J6NLfxZyg3Cd/1z1PIEXoe5zAoxPQU6pThx7I5JkAv0S9m6Ki9hYfclNg0Syw
bpg39wYLYNmjdrSzR8aHtCdC0VEOklaAoOeFB5ndbwShIdjlePzuWR4wOIFRnErny0/QFy885HlB
shLJN5ko4Ci0QRhIJPeW014KxO2To29AyJuZ9uvJcwmUm+dZy9u8cYCz4TO84x3CEPBWDOfOR0LX
TwwIQyA25Ph2pSIEsQuog4NLh8IP/uzzCN4UX1ZBJwP7uKGrX02SIMUxWAyA7IU4aJIX5K6eqz1m
EzHGSVgirdahydGN7jFc/CyhPxJCyEfhgu6sLvZ4NpBKshiak8sojEfQhJAwJEYgHxZF9dmp5pwi
0k/cOC+QZzLpHjIVYpXtHaOexmo1F6ITRleTn4EO6BJDMyklYZbb/Z3wMDJTXFYC0pJDpm0PrGGk
MOhvZCgU4/YgyfLm9oUxJN9R8M3RD+Dg9BsrVYNtPuYXLNJ1JdFIXaQi1NjMu0wjSX1np0XVf4nc
M7DRE4uu3ptz0rz8kl6CX92Z5lzWPF8896DP9dbHadu7MtjqQigN8MSMfPjuGT8u6FX3lcxja/GK
kAnMvg1Crm5KaMaka7afHMGa01jxR2Pcp/yfzH/C8mlD+3voOoXTe+dKb0UBzmJW+9wlETnSFog+
AQ01ywA2Mx7RUf/QRYbdCcbeAB0X5eVn1urI6K3mFOWvsym6yvTLs8TpjuMJ49FLtjzpFbr8Q/zn
eviscxm62IMMICMfydcfwLfPVsZp1aOgxbhHwHe03oYDKVwlhGKxiMkEJRWvDk/BYMASOfZYrZJL
02F+cLSH5MNrigjIF92PiADl4RUhvsrgUAGexYr9c34CUiAcApBnLvFPJ09ozmxW52DWXUxKaI24
PcSAUU39LAMn9GR/X7erYtRhxB3gSm8meP/YoLBwOQiEb8Tx2RfXiDv+J9XsEh37u+BFfHUoW7ig
WIAwjU2lIdF6K0FtaDxXtJ57YIn5WqttxBVOySeJ9qOW9KQbPc/UnG2GwUOApKTW+DgeE7HjsIH2
1/1Bw/3yngjNZGh1HVqpwrf9LJgKkn5XC8bYQw7E6k2eXJsO7008IYqzbBASj15OINQiPL1AgE/Z
cyExYLnNEYz5yaXYitrk9FPekCdJ+C4jbg+MPhBThJaH1/Db249rwHN6WB52lHh/XTZYEUo22aXb
vxQGtk52D7Hq8yAx47yc7IO6Zmx8R8KYikBPrTUlJdjfL1UCOzrX1hXn7CgcoMZTMCMFhwDQXIR2
b1fz9I7PAWK4rBPadBH/gAegOz/15gJKyr6NjwmlXSub/5iXGWgyzTXLyg1PG2jD9RpmsKCV2Hnn
wXEgy+gXO9oJxx2Z0jXHJysDqqjdKKSYkyoaHnu5q21tg1OIbJso8CYUaXTtRlL6PSo9Pjj6JZzI
oZ4wVIKBUCLJWfa0RZ0r5I2RSclVwckx/sKKMMGL6UJYeTjR7wGwLmvqGjSALVP+wW8I+qBVMMa+
l9cNowgHYAV7BFADmXmgAt5WHT1vc04xuTAAliGUGJqgZM+D+lOIeL6v9knBZYlVwjEogH0TZ8Hq
vmocbf5HIN3O/hLXK9+jlhxDFSVoxDb5CPibEg2y/M1lxxr9mq4xOyanrdZT++IDRCl/bnpPOllU
5aN3kzCwwe6enIzOI+Yl+f5HTIH+4SPYZLAX7rMUflIZ0nvvEwLP+b0A1IjVl3unFTfd+/RABBsi
+hfCemtwGOs74MnAXzIqo/teFrFZ2/kJzRCqBZkMNB9aESqZDHHZEoTBuasd8k3MDAjgDag1VVt2
BMCOuKiIGQIxYi6gfS2cfSw6PGG6NUKCuubwAW5E3RNo2RfMHp1dnm2yJu/kyLnEn+e4GTzG7uKc
7aK7g/9YQwuSCKQhOJX7B26i2tirJFqFmUk0R0dm0YrKpULcxEAwj7XN2Yef3melg1ESszTaHTlO
rw6VxADr8VS+mAcewMLLzehWA1p7Rx4SAZNATxwel2ftkK7YjJTsaoCwnVkb25ez+8qNJgiPP2oO
L53dkpIimCdVqHDFua7vnKhzTr2HxLl/DVv9oLBgXgPy6p4avxlOYIvWC29fCcQHtNg/QuxeubM4
IWlXUO8h9toHLa+Nvh0pL20f89Kdw0S/2+Zwz1+h6MqZq0ToNxmkKZ+vS5B3eELlzEYUSXIJK9h5
ItB3WktEcDNuQcgaR5yPfrbDbNXud4K6sN8GBqWJpYBl6+iUU+QvcoWAhN82QJz4vYiwFK3NFdEU
AfiYIvpr8c8xncRpucTSkZHqxM0EwbK6bcXzHiCm2UNu4u+Td76bbPYBs0E40ht4xqSvtRMqCoHj
eOIoA0W4LQ/p16UBPmRl9MJh9IZ6l5Fny6FUQBe2EhkAZiHQsuDaqSV5hmr/tT1GJBLLq7374I2w
47/8zQKLmWZ/Vu3ZjX5m256VWw0lMTcFzcXOeSMmg5Gyddxyo3nYHt2YgRDMNYeBCOQBGrMzj4nN
E7MC+CvwE3d5sewof/hZW0zHYVlR3OSf3u1vHr77VYk2hPGqwTfl90AbnACf/j49A1YHNxKoGjoL
cumLRKys2hoYhu1CG356v63i9eHREEhvH1SdwxJ5Q8tm8so3LcMXtGJ6J1QLhTAt7JXPDtAquD/P
UImN9dLZFMEHmY4k4AwRYT3BETwD5S6B9C5dif+wN0w48zgEi1G5ZABtR5veEfvmGjaEjwTZa1OA
1GOg51oG/Ge6p7nDD3i3bGsoBAeeRDkqGbw2ma9NV9GB9hgT47x4Tx7Jo3rODJgTcK7pXmtnt2wO
39gMHGXwz467T6hsEEjsCKdE9TT3L+H57xJmqOovIXdRUEIi/Iey4PTwxYN9UPkXWi/sIn6Jpa3b
9q+8n6G5qFkraXP8jsrsPbyh2EjLdVtzL1m53k0VtMRlJjF8RAPYmGXUBagPUhn7GZn+NauH9yER
RNFz+Ej1heUfwndq7YJbHZTxO73Ej/7cDA6xzjD6F4Hv84k+IkUC+/u1p4iJdqTZV/rNR6DZDzrd
bik9BwkmN+Arlfz1+fISHzoP/MMG7S5wl71AjtVw6TwE+iMkfE9qZG0PRiRLiAz841DJHO01yX4Y
6h3JGdxq4MUCG0pC2oOA7AqAwLk/vJbap8C/QelP9qSTUfgjoAuhvrr0FUEGK4l4hMkg5MJhC6fB
/ROVyAXsFd0ectAY/gFcVWOsu1NE5gDHlUD8LUftwyfR+YQ16roHa8pEPnMmbQY8lx3uhs4PESM8
Vk+k6UsovP+DuCXthhZZiJfbWEaezA5BKMVhAuMAUu6KE03OVBmDJo0BHNGXqZ51J1yco/iFG250
8gYFSe8iWpynNE9btvl2yFgyycg7T8TGLIlyhPPFKfzFi0g5ggTY+6JAV5ySuUWkvVLQaRHNjLgV
J5NNNFR5n8RfLNHsCK8HyMcgYd6SRTS/2Nt+Hg6bju9lTyTv4eNnIqVDWxS2F00eayHvAGYpxpQe
Qf8/AxxiurzipnKLvfDDtM8RXSCkzeRGkyVUJQnrQMbBjv4TKEesYSjKXpIuj26TD4Fio+TmE/c7
2tZhI6P3k/u8aPrQMedfqItBLn3CIcjhL0pUtL5TidIEiiJRh2kZdHUPBF5o2OaIP2Gr2CD7h/ye
VONzJPFW4FYAcX6ZEmJHPpbhCC4CSrsnloXccnnbF3rYq0QiE9ghZgpxPrPVoqzGkqEioZayUtQ/
Yp0Qh78MZ5T4SZrrwQKCdMGnAUQ1xsICamH4mSDnktC2UGpjlFp/lL561MZZIV5scTYomGsp+8hb
bmL1mnhQjhy4Ri6n87HNHWEIR/qA+6SOIDUK1jv40tockS0BNWAs22UNWj/x7q4yBL1s9ugA5z8q
Vu4boaJaxEqQLZTUIXxkXSIe4EFT1hxJAXgkj2SaPGioNzLu4ulWYz6JAOSg5qGk/lncbloySF25
7sdRsApQ1unMi4bGS9H8zfRZUyhiVLvBLr+jlEIjJyT1q4KpIzD3gljrOFR8wdkfuUDMb8lq4EfA
G8dMjEOXLXQ8nCHockxIX3ocijwVc+dUXl4PrIHW20dGt+leV6XXGJms6VYu5k50HizzlYnS9sRT
B5PtvRgQB/uqXzDQvzuUXO/OjbCFhnMbfaneVKJOqJ3xRdObylHaBK7WQazE9SXKHlyWToEIZIf3
XJ4Y+SqBa2ti4BmGlLE1ST+8BPLRuRkcsvh4oKVhk2BqCUeR/mJ1BSoOmN/zdSaiO4TWzCBMisxc
Fdnh4ml00CiAoWxFjiyb6If44z7uN6wwDfwxmH0CgpFL9l2KVNkGPRpQyZ0FRMieHRIrBD4OxB5Z
sRmqTEZBCv0Emv3pBnxqYbGv84jwhIAh4fUQMTfJefiBjxzLu/HkNEYs6wDrA1m7jYCEeYAfwEnJ
y5CYi3Z8zCSGGF0wi3ywI+O8ppuTd3fFE8TvOauZGBuZ3DsmxIlmbAzw84dUTPZzNSL3SFxu9M/E
SMt2VvNhkHpB6zgj7KBuuG4w45e8Z4zVonpBvOaSibPuoxMVM6qcC3qmr+vOrXNbUlrychb9XY85
qQQpIoRymhN4I2Lqmx0tfDGXS3Iltoz2CtAqEdDciMBMR1UXc6sE5slwjPfimvFPtoD5RLHxpQIa
8IMYmRQYqD6RiVKHUTr4U75Yd2xJ+T4MenegPRbFBtSXFFnGPfdFOH3B3joAO4oJdAQwcwhIYqJ5
zE4yIDIvsUeoOV12J0K5XAuFmg5M7i0G5ShmrgPQLhdk228PCUxzEh4ydAbsgJ9w8Ag4Is9w/JUT
ji8olarAPfWr0WC7xpnJViu75AfE6wzuKytke4oHjYjlMu/Ab41kdMhxgLoUJIBwS/YhPbqH/DPT
ciM6BCZapUid0p8bOLPaU6KR6fejVsl8W4s+BJ9YwTaHmmMCVQAjg7M/plt//+mr47g9kHRbkxQJ
BubUXjXcTQUZ/UbifIW3sfWVxGiUlML3cK0DtAQEe/cfaJlK9ymmU44ytl4ZIyAzoh9wcSyKBVOi
VbSdTT+FwSzW5AuEFzwSp0xz/NMUydEaoiJ6UPYKJMw8Ik4F9gAluv1JVUWx18wUKn+OXhP/OZGl
YhqQ+QlIpu9E7ugxWm6Six4QqbuFOOebdJ+GAIMrqRDuoPorWthO095cJmZ0xDshcqOCjv4x2Y+o
2ItNNRFhe7XE0bBsRhW5jEjXKdXYgTwjt6ILObQe3f/kMLhvKqaB0ESQADO53jjxJQlRCCvZZn6x
ufJpTr66vI1EkvhkTOo+ZqcPbxvSQykSnoFGOIdExYS3rjgw5N3Iz6Cfx0DIaYDFBDkrO9JvDOMQ
BBqNa9nTO+xC/AgG0/v/0XReS4orWxD9IkWAMIJXeQkJ71+Ixgnhvfv6u5I5Nzpmzpyenm6QSlV7
505D5cyZlkpj8zMvkbWYahD5AkNnAMmQhdACbUEUzbGesl8pwAJND1siYBgGVCSyHyP+or1IRovV
tdFHiyeg4fbbLmewXcgYpZzB4UDY1mrCOr9DSb9ESZuBfh8ilIjEuQwTn6j2sW2lp4iY7xftFJSS
7TPo89eSc65orRz+9cyPIPHlhJA5NFlXW6aUjH8GfxAp9jbWSStwAk4NyqX1xm5Orh4upom3WPAC
DEfOjbCa8LWj5LEnlOyAiP0IVhUjf4qkTQuE0CNx0eI85sbJhmEkLP3CuJnyupRcCs5nSrzioQTb
4BLQQgOCXPCF2Scgct1vtGe3bNMQ0PZdNnzexA1mG5WDygLXOJTGZ9PeoNljpggBIEsPDpgjQu8l
/oBfzlUl6CkVASx81IbgRofJ3cjDPsYKgKpzmne0WFcUfuXOHWOaV1wOHjAy0+L4nDzW5hogFXgH
ViPcIehacvJDGStG8hWtQOc9rsL3/GKp0L8N77yW9hGgGDQXLiInG6qr3y2G+ceFP/tZJxebTiyZ
z6RO1cA9Ow2gVEBhoK/hRMk4qX98Mfh4zCUqXmkKiI7uBKqX014ssui4/lJ6yGbgyV+WOpyE0MLi
eqfMZBn9HXO6Wfg4OnTsWUR0jiLQfrIZDAVkVU9qQAr6QuAZadw4Ns16L6BPlCng01PA4fW7o7Ly
QEFITdBRquB+OMLvyRyru40mzUc0gv0Zb1p1zjqGjfgJ59DPiLliuPLFrWUka9ERaPApmE8BzHkY
sxguH+3Y8tNmxD58AMcBV96TZ3RlOFP0n4m0cuwFJ3ASrpvgP3izN3v8cpjEstzbXWkBlWrNuIEC
qwvA4PMvOnvMKB4BoClor19qcJPxdg+V4J13ZlB2zrK0rE0EA61+Idzzt30eSfW4i4HWQRzYWYCF
bkfxik6Lcq9KtNbNN4a07mhxemaPCxFYwXP4/DsyA82XD4wyQFyoCM5/2bK4fgGXVe18WYnLeBBh
GVEjmCPvF9c1CjXCz6gbi7HV+VLwPSL8IEwNJ0n4at6SuPfCPrJMtPsjypwyA1QdjQI8ar/9+fpn
UN1QAOf9ZoVGg9vH/yt+asYBilWFa/rbBg+eHmyA6iLq9TOiy0OBp8w/93FWuM7sViGdm541Z+uI
cTLySBs/pNtWq7Y6TuY5NEz2KlUu6Iqk+oO0A0D7DvEXx82TuVd7g8pMbENVy1W4MzQKdYcv8FDt
CVWADbygwszaMrKgsYi2zdriwnnw951OGK6Ip36hbGQPCsqtcm80+dt7FAXpgOro79B/uUanEpec
R8tMVK4BqfmMfX/hTrxyZLrsyChHfKaQcwQUDF1kLADzGvdhpvrsxSfHagDIntHm8hgzkc/xIYCm
zbKcPyFLGIwGpke/dcWcuMCm/hj4EFgZYGJWAclZRps3jFLZZnl/K8uDhz5FNX0JGRogek4Z3jv4
Y3JmMwrYODKDNNzBwLHigRHBGnSWSLWCMWYVgUG0fI3D+UgWHzzyQ5NqVgJhFcq9E7mAZ0qKDvRK
9JV4Mt45AZ/zFck23mzS5UhUi7jrbDh/Nz7vE/Da19zjMAqPKfUfdQCPFnErVN8n5lgyWznB1980
R+121EoVV0F2tz2nS0c/yWLHbIXGp1n3zKK/okAlKPXaKkZnpgLNJx1FeF4RYeTOujNiCCkBSd/x
Ho21QV0Rm43XiKoFvzCCrmrdjoWFBdkEpbbh06AtOyfvdLXTfr25g9DgT5c7yqY6CTlm8zS6bqlE
5GW6CfL58kX2hLuhkLuExR7iR/gUiNn4Cupyb1iI64rtNQMFe6uBa4QDeEF/YXh2Q7Y2jQ8fCRXe
8LhAr2uvjbaI7jg+bgIDjThQH+0jQW6d51jmRzhxtCrkC4BkscG44WBNTp8NQoIlC2XdJxxeaQde
NKSl31ef29NG+OyEiID8JXNVOkBzgNWH7e4JHMDu8UFp5QBgkKyXxB2vSTAujXenRtktUwPXHaAu
3QGW89qv0Tvqs3fhGFV3H6yCaU6CtgHFBWZwbqcNPAcax76+fQOOl4kwMD6i3K9H4MypoeSRZHqK
fyzuRqca0gLcfZYgMTAvp8GYmBmGlB15c085UuAqVigolclndnAq8A5NlCRItONty7LsFS5GPNSw
0F3CIhvXk1uYyNOBMy0BkDwhxHUCxq0IukSDq4KGWwFZongXyll5Re/8x5fU7LakGunGt5OFGh5K
ILc6vEdIoevjd1Ts493iQIDvH9GAlzB7A1NN2H4Q4f5V4wvHALC/L5Mz7e6oSTpouS4qU93w79J3
aHwajekXIrV/Xc4vU/TAL3bKXtXB1gERzhPSOaYd/NthJ66z/V4gWNfCa8cM7+mut3aHY0l6+dZ7
54aZ4Q793gZoEuoF/Z9zdw7uc3UNypDkFN52JHyw4hYxkriszfgYGWHxA9R/Gs7S1/qdVON/Yy3T
m0L3Z2RUn0g6uOXFV9F3iNzAW8GRSvwEWJnpE7sCXfwshH5VgxQP9dqIgToht1zaiqXLfCInWoqj
YSyTDJg7cJVLneT4bT1ye8RZ7DcvmPU8PYjG9RQCiWb04QsVONfJPJBY4/J7mUFBiV4VAX76ftnZ
JagvH6xpsll3/gsziXLzg/4tdEstnotIs8ySfWmsKxGZzwzbY/UdVaJxWKk3b9NnvdCB19C42BCY
mHy4GQY3lJtvF6kVFhwY0DKxtk+NYjR82Y1N0ujEiqm+U7ZQmLvXhrdpQtk7BoOPW+B5BuCAZNeW
DvORJOVFJaguZPV5bvI+6RNa4FNrYTP433Qxn2dLaJTkS1dqV9CXQDZ42be5FS3RsSB7Y2/etodr
YC5WjHpPOV6Uu6UlG1MpKrZLETtA50yE3tOt9Bg0jI+LTbSJigujBR9O7DbqMXozbndUDwudxhc1
wcN+cdJMr7DYNn3YnARV98dgEXM54tQJX2TQTCzZm9vO3PODrqfGjIzj49D9eGX0+OMG6gsYF/8S
D9RL11lQ79bFKwRPH4xVobdUleBQexCInKaV3hufjuarQc5bWCaMjjZ81wLkpbwWO0puLkItgIBp
rrPWbX4csB/VPF5BIWa3OHkouIadGveHyLAlrKT4yBw8ZagXwBXzC5gKETXHDyJxjOzvnPtBliiQ
ANgD2x6ro/MAjjsHDRxIOLK6N5DP2d8nOCNnkYMkwdhsI1TcpT2mHfUWMigdpE+33oI7yJsu8aMz
t04KMnSMY3CjSU9fwKBlu2NMXqE14RS5QUf6JEp2dJfgfLDTUBbNKvI6n/fpfISZtVVT8P/44lKt
2JGLOcRmUoTB+PHMtUkGKzOp5IoRGzOaWpx3Dch0BW7SB/+Sur4nfgjleB9toycSLLmnnNYMlaSk
/Hx4EOX3SOuFsAV0f37d2KXGYUrMj0uRSCuV21OgJowCrgkNee/tf5wbE+8qlg5lLENki9KiaSPD
ky9N+Qm8LKoFUZIodsNLUKGIBPWj+qp4hYnyAyiIaUKwlBgRJm/faXCvDVkbMcugZNVcUjUHTeIF
qBFj/hKYjCyuJATqR6e0zyt6IyNT73CPWht6UOa5LYhZ8rOGFjDFzPs9JuNG/wqnE145NwqbkV6j
3HmDo+L0pDUnpRtzfBzL2A5lcFtkao0/1KY/xrHzaucfjGtu8SNjH1hycGSj77I6uHHjMvsgBOp6
dJ6TerhjiOB0DMLLqlAv3Xy9YVYWzaY8MwInIJkMPxxvuK9g0GIG7MyQZp0ni57SgkEmYY+z5mZH
XiGW6a3CnKDWMDvaa9blEYGunGHz3m6jjY60O0AVyLhAP06BqrgAbLZHOiK2FLxfn+dEYXbgNr2Y
BBZO/sxdypZlm2DjGGfrQ9k/jt+tKqZXkVxwZGrFK7f6oi2fwUao3DTGVd1QS3k6uXI/zH+9NNiR
QWCCfUJY9eHCYr1iX5OFeVg7NwAl/HevNtxsbZeOpV/xHzCBGhcRfYbfiN0/kt/H4+TgNwIcsF08
mTqF796WYcTOhflprj7pdrEZYwQiNKG3Beiqg52GVGjRM7xyWMBElTv1K6XBZHH+s2iWYz81feVp
T6uxBiEak7ImmYnjOIHcSiUv+AYgikuR+U5ef3VMriza4z0PM86gw9ovh5Mn1g8bP+/Vj5M2Pn0Q
TWYAnI7X2MLnkyStS2sTc2oWIHzvOSfWKeJeqIniNXzD1yCPrzDrSEwGfII7y5l88nZ4nDErx6XG
si/DY27v/nacKi/W5jW64pVy7ks0eOqTkQObdN8A94lqy5xG7xDUokNwnteiC1c5ZX6O1IzSt7uD
W8ZjNODyVCfIuPSlVvdJ1/ZrY8nK3g3wWmvfi86J4gSwxiMFhSE1eX3CNmQQcuFCtfatn/wH3UGp
semRKDjle+E7SFXMyJPIu0cKB5einwun9kAbDsYvjIEhz1L959MHvSokQMSNsJYoDHjg6hxGG/oA
QUfqySFL/KKu5dSXkOTVUp6XkeYRepmg3FMLP9IfRky5rLQ9C0vpEfbGMcwhq5lRsXsOj2EZChLF
kSQ+fDd/YXntq7cgohymN19iadAVroy/TNR0Wq9CVI6289dkC1jN3zCE0sAM0KzYvLOyE+Ya3VLz
i+fwwy92NGuS6RdDpYTvgdpBXiGLWf8Ef7nilJdZ0C52jmsNbQu4e2UBCSYcwQRCYFocrqpulkJF
gJIhwKjutEXjJouRRsJwLM13uWtVRikB6F4QaHRbiI6Nmb5Z851BcmovCr1j4xhu5ogAS5ldPtuv
Fx7H1/Ac5oEcPMgiFN/hHu4CMCMmDFoFahflfbkLavh3wjbwazRHtTa8C7E0PJYCE4oQnLDN2JDb
/uuoWA/qm/IYjYf/puqWye8RchJdE/wahhYAgBSv9EcC7EX9U+8MWwCBDwaLonni9kEkBd4ITKDZ
1onSMeCG0GthaH77yZMN1lqXNKY1ccHowzSgEc26DOiSOwHAdJvMDD9I6GR7azGS5cN2h5ooPIYP
ejwxK6D8QKHDGkO/LuBmml9ycyrevlHhqwW0Cr+p45ezgCdybZg4AVs49sr0b4dpKLsG+Aa9hda2
PnZY5OgIEqlPTTcwDNgYBA1+EBdAdb8CqRm5QiViNuQuCi1NfLRUWYo4HZwh6xPfzX1Ay89i/ZDx
IuiV9rHigBWABazaWicIpcDsuGlMamkzECPyXIBqwnsBam0IiZV9E0gsaCqBaQzYhPX+Xi5v7PpL
kcl+oIJAh5XW5Znger18zOX5NhAvRuo0NMZdiSn/z0ZXtAXadP4Nz+DvAMa2pcmOMYsIMeRNK7hP
fGd4z0yeZDMFrt2Xi0ANElM5ocHof774UD7+ZvEt858AdQ+e/Lefj5C5sSvC5DThGZ7CF9T6kn/2
o30j867Eo768XVwBeLjgV4YcxJ6typ3iGFD47FzeML1foNA73kmeiFgKIRtLwaJ7lkOZQl4BKKNX
B5iAPiIL78s35qEjg26yJc88yBmTIvL+UfXlXFa78IlOBNbyDbIQOj+Eq5g0lXu6dpkSSlrvHkKA
t1e/Bvc57JEyPSanEFZY3hbTHR77j1017Qk8Lhq4q06cL5XIhBEtK6DmngZUM22UJFxI5HtprXWF
pbygpAm724UmAFa3xtYIZYMRByyLnjV/L6sOb7AygtT+oLejaoMRNedhxv4FOxzG3TfXq6Ff/Ig8
ws5ggf+dYGU9r3CkKqNd3S2/3e3NzXIHe61m/c6xBneT3RUkg9Vf4HQ0J2Y/48HvQgowoL89HYbO
96p9xTXGQ/nn7tqoSNuLL+rGkHm3c+6WaaLRylQ6QJeB0a1vfOB2/H14KkHr8H52zIx5EkPqp/39
ysx0fHPtXXJjKx/z5r5NTBKL0/2swR71xFssP8MVxiDbw9W3f/Wy4DrKO0bT/AFvoKYemWfP5pE9
mD/XWoe6DZ/uCx/k6NNTowz9njxuymtyZt5L7A4S9xq4+dkrwjhFaVi398cGGsesFqCMzMvt2iys
8JA676J3pukx4OT28EHnU5iPzkpQ1akfDFJ2myYg7RRpHsp15gIwDi+DbuadJ1OgapbJEKyEMTE2
RryQOmcLlrrEBDztDBVriPFXhwE476O2PHLFl5bzochg1toDAwj38yfgZVdtnXYKkzNBdo+cWynI
M7tG2f12uaoQNnZsL9CrQn7b8cjKjxyFj5iw5MzZUImxofrpo8XqVfLpKNmJl8MrWTE6MFjHhSO/
VZrUyTBJnDabANtAojAMc1IFtNYIiGKacTo7C9u49Awo6Blnsv8ytZAXpg5cXqJvsoOvwOmBelew
fHJ2KM47NnZISjIo9o2mDhOLtY6bDqcojvyNI7W6oUaW0/IZ75Ls962IHUT8oq1QcD1/DydWaBI7
j0b9/BRZDO+hovEfjm4gNh08Xeh/Oe+i7gRtL2H2WwDeAeCs4NUpT6Iz57u2zjJb5xX/Y22dVDO/
k08vEEorlNyFicEzl+gOH9Gc8AaoMrRlc3FW4thppu/mUR4VYzTJwMmUG28CeJVDxe2iIO2bEUYN
leaxsecDUVEW8ZFAHETD8LQ427L0SmCX7hvTn/aizUuiqArPBfgLnLFt3jBua5OMwvZGxwNDkI6n
1Kjik3YFct0zSzs54I9ku2jmpXMFpN0R/+SB+OAb8Di82u9usfmEcjSpNFc6twlNjqh2oXZFRpM7
Xm/+UkTY1/kW8Ntx2cJNWmC+0Xw2dHiLVYkhNwf5O+T84GRhNKnPM1vSLwR2LoOVKcLZKVMJuKYw
DiH3Y/qlMDQ4B+g9OTa4Pfo2+h1yrc4gHZ76NFO9TpFujK6MWo/kgfCnpsHikC1AS1rF3kr1J/tG
aFAuqH5Q0aDVqMLRZL6nYGDo1ozuT162fsQXAGBlJNwohslemH4Twz6E0rvxk7DIpp1jveioE7tw
ccFPSSWABqYyHCrzQc3Ek1FhzWYDFVrXEecJCbqYEVPmUh6JR/47/3Xsauj5z/t8FiMvQ80vn0WF
GZQYWOpE3PBV1Bt1Cgqd0WwLkC/ndKN6P7xNdhKdsDp4GYr8+4X8tsahgvUd/9Rwfkpgnj4IzNIV
y2sfPFn1ghS2v2gKtK1/kIKCBT9IBD5Nt8y2umT9fC72D2NnkIZXhcas0OypwIUKInShw/53OfWZ
/xwiaZsbFJwAR9wcyjZd9Y0zV6SFAgcVTyF5AS0IH7Ak+S4/zhh9EdYSmZgtHH6kyommqVr5DMyJ
hR7PSotuwglW+ouRrI6u8MjQMRNjfnrxfuo8qZy1KERU35fdfeOD4bo2lIWYUkceoqpb61OleRmm
nWabhzSswCkicBhOpdWEg9OdLZFuU+TIJB0mDRN0HNGb9DZ85jyvRuUJ3z6qttmgOQEotuFFTmB7
ezzAltgl7L6bYSk9jb/U9DmfsZwFr4K/EAkFpUv6GGtvQYw9fsb7tT4nFl6VORLJSlVYsTIZsIID
+uaXS0YhbG8sqkyfyRJUBszOYJRp4YlE99vWqN5nULULrU/ry54FM2hc8b4d5pHpzUfr3O2CY/Ch
4px9o79akUb7Lw6et6G6hwNiP9I1YxX8C0n8fS1vED0Ep0gbasGgcrDzgRySz6OCYbP1iJR9pxoi
fHLEZJQNgbKbdS3Q5lcgdkUlzr1D/KCIN+CPAfciGpuLW/8IQFQkl4Nin/OsXZh1UXSM6BT4ONOa
n3vnHjo6nkIVlXzjBjai/itQAwiuwZZGB4aPM8JVngy9QfoRFrFSK3KKbQAv/lxFSEyVL3o2Hhpp
7UiXUue4rHtH1A47KlsMK+Exlpqq5tlpEYGoiN+Pik22bU5A6Pm9H/YLeb4UvMbMX9+wianYgFQB
VcnMILvuRblXE9mvzEJ8TAoYEuzn3Wso40OLEsei86xD+86hG6lu384tXisHGX9z5fDTEUX+8+9o
o4vbj2j4Cu3PpNaHYE0vAZQPQs5IoMpJX26X2wqZVgOGeSTvGbJXmW272jb+7VEMAvUnnX4aKP3Y
6jhFtY3uLKq9nPOJrFJ86Np29OJuGU2s/dGv6xR5jo49E4Y0rWFchGoBvVrNtgxTLR9VFnZNuC0l
p2FOlAFbKe5oQYv5gRuMvOTvtPQikmuurb6MUjlgzT4FnjMyOnBqE1SsiFjJRih5sQg9EJ/k6VLE
eZCrzNU4cJ/hYdCcsrdj7s98g60VSn6Tc/LA/QjONR/owSlw4hrsUrRNbHY7h0Kc5pX97efJsPWL
1P+62G175XdPACCwO3GofMfPePOBZDzz6Zx512woR9xn8DOfHwZaDZcSD1YVsowKMh3R+xHt7+87
y+GIiTffbLs8hFEUMDf1IZ3yUjgl35Ay2fC1Uz8CcCtwQmyvjlAWGEa5KTYQvigf5TiN+qtgBCkQ
Ef6wQjnCg2erH8Xon40ASnSBOpHDgaOcR2WKQynIpgd5n6iwLTx4cwieY0c6lUBl7g2qokZpWuw8
EIGvsoEYMQx4/9HcqI3ZNBE4oHtBzE6dJOMPChe+qlOdSAVgB2TA/JGv0Jwlp2OSBQWG6nSyTYjf
qAfe96aJvmXAQKp3omUu2/xeapg4iSImrYEiPv0qsSqYY9DKwi9QccH1DEEUgKb72NGF5uSRhdQo
pZvzbOcx203FK7Ix0uGC2SAkOKWzLKYJbfAyh5XkMHht6eVBUjfnuDqhJAB1+IIG6eBUW1Mc1RkI
050iw4cXiVNOWAN/UslBC2vv4djkcd/0SC+TD48oLpQzGHUNSuED1aSG4zVQz5edvzzezw7L4V0I
sT+5jsvkolgL3o0sbyjY3erT86ckRX4cX943o4xiMbC70bZ3CQB/Odji1opqlHWASwVlGEJdd8vV
ZoMSZs7Zh9MAptl/B67XbzSNzL3Is4v7hvgq17DM6KcH74kih2q8j85rNJqc/wgx41KuitzOK0Z0
DOBgx8iRbjl4wtmWh3slXaj/b8ocDngeEz0+OZns4FE/frs3m0taW3JnqAjnU3zN/GTEcFDlAMzQ
GWe8Ch0cvTJo2oy9WVpUtskCGrQAJsuTgoR9Wr9K7qPJzkxv33gDarzD881BFsDDyBIWJ0nAypWp
pJQX+NTSQtQ5zxHvpjDS4kIkQRHCoMaz4NSIXYewgK5hOwI9efE4y/Sn2tceqEOWY5i8b85pOaxQ
CbLT4cqPIPhJLQIrC4ii1lZxqSrl5jDe/K0Itl9V4CZ7hzHAoyfYwc5+8CDvWBxYOMuvHI2dSiLZ
QdVwHRANn8Q7ygkdFaKyqz/YeZVQUJTAz9mSoo7XdURNcccNS36cp2Dvq2zbuxDBuspR0uYG0Ycp
oolxkRI49JNh0lMaGEMZ2tCisPKEa95BzGY8GnUKECGkRlNFsNGtTjhZcV8evBuixTy5e4RJc7jS
eWgxCh6h3PKUy1RC3I/SGEugj094GVzJzDUA6xXPfWJzfXvv4ZlJlbzRrlBAURzzG94dYjMXsQ7C
T5MJHTb4/rp3aL3T3M96mb9PCf9mJjAjuW0GAGjZmxSuN6wJclFkcvACHMN1iA3naPFH/Ae23ZLz
oYe9fiBeJ0aHqRjTuJDN9LYwe2heWJQ3F/vQHznHCsS0OQhJo94DRQ0368rUGtDooVLSrSUnw25D
yMVOu33C3LWG4suJKHdvgzcYLxyiKsUythBeWgU5mivd/s32tmJ/o2EMLkQzzDiiMX/hzECIM64m
0t6U8K/VEc2CtbzFabB66gvogdBZHTjYEQRl/e3wM35ccf8AvjnjFoKD23i3NI3UMkb1A6R9L+7N
HCfkT3vAxBvqBwoYNj94lhwZxeDlvz8eLt1KWK8HjLNBdTYNC3/ocB+Xz/F29YE2c7WNuIg3CKat
RmwEZSZ5BLPvxqbRP/J0zoEhmK0c8RK9DC6H7ulNJzKrJQCiQDg0O96994BiBhcLiKeBZYEmXTy8
HNS7kOST3/iite8dWzemQSUboIk/VP9unSJOadGBrO/KGDO82cHNurPgCKnd13Bos8eP8c58Dqqc
VbcvR+9ldo7w6ERoBVL3Nc2CqeMTEB7f70QZMssgk7bf92WFR6rsep9Y4/PGmxHlTT4kQFZSwVF2
eImzDs6V2YqeXz23ql+2NyZlcPuYJIoOxIN5AboX5+DlVDsMil08rWK27pG1LMN4mTyZoA6upFak
9eUMLAzGIdQDhvy7Yd4k8uD+cKzWps9ksQp7/+uYZ+gYrF/vAihS4l3Z+3dMzsJ775Q44jUz20R8
B2fMSHtZ9ImsPxNRJ3yxuOCmNN/YhLO19tmfR2IdYfNAR028MsPuHoEQkZUwkrISBWsV2O/ZL388
1JxlrIob5VXVhX8Jp5Bd7D84nCJX2UxlHPY3dEHSMIipqHeum1ANlMJyo34mRz6qogkTRKyGl4pA
hwjkSwCh6hK55ZJ9pUH/UXWLzc282K00S03+958Y02Q0GHKA09pAqtO+hSgTgEV7HE1Wo8hYAnMl
QH1EX/qoRQIx+BdlZDRihlaaICAEYdHgNBmuUaKltUkVjh7znmY1YpwQFSYgYUIMCL6fvDFeFwLP
T2lv3Occo9CeZmfUobTBIENMUxnYEOmYe58UjT+6edX3Gs6qeqLIARAg0LQDTL7jsIZHyMi3KUBA
FdoXXLY5m1AN0RAouht3Cdp7in2eaV73ipOWV/kPaddMDoN/+uoiHarsvqCTKipNw2GYQkNFgwkL
AJlMjN5PxwxxReJ0aVJk5Km2Vca2KBuoOHCyY1f5uSXjQrg41mgC3lQ8K1njC8AHFuPkQ9ejXlSW
PKpZYNypW0VM4Bbp7pT0AgeRxS9Ih8EUskMBbAttRXywk/I9+UJcXZVcpeNEIeR4k3Bc1YNSXIzx
vvJ3gLekqc6RgLCbvxBR1KheKxzAHLT9QvvGXVyWmh/ahSzFmAuv+Z+hmtVE0kq3xo1pbHdOn9vD
Iac2AkvgjjoYZgWsG8AFLCPFMKzyd1gAnBQiTIJtRB4lnDN4LAHEDIhZukRz7UTIB9gEvv6Xq8hD
MweO8rVZzXlaLB4QDfkFctDFrQAJnBsNqNYlncqv5adc+4lmLHZROckLirg4wBpqo2r/ACnYgyw8
lbXkE7KKgOBxGykjWhHEomXJMAkOIjEDbIhM5RkwfUnB1YqnJY9GHF/8GIjuMXMV6J7v+AEc91jI
iU/XUmjiv58oRFKI44zSSOUofSMYoN3Geo9DWN1tEbuTD1N1ExaJZOlKsupCsU42hAPp/C/z4AKn
0CExMUJdyo4nEFI4JxgnS0fSaoEabSWKCHYpwpGGFiiimnYUJdhY7Avo1aZ2F7D19yqV/aV+QUWM
DCMV0/j0zlhh07/0cpzrW4JO9BYPIA2qwjS4Br+i3lB1JYCKApRnUSUUKijo4jLUOhHidsVHBH0A
/330jvGVKgMrU6oI0y16j+gSXRIatPJi9rA3Fwdx7QslYZEzXsKoQ8pjC+xBTMEaOTuq2PF+XWgV
Wma/3J+FtwXhd9DOUdzxBJQJ38uYvhN706u2HihxCPKbqBVEXsBkp4Gn3wIopXkxePnfgM4aFB0D
84Svwp2F/dBllQOSomXNU/UpTVXV/1RQhV6hBXaOxv5VdA8l53DzjFTqtwdm7hY04R21mTHd4ab5
gKjlFRZ7yzVncT01pgiWCotSZwYIiPARJ+/Tzn88whs0NI4GXuGfMD/+F2PEErjAPa0lh/H5tr6e
g1cJjWQBCSYpF/Z927mBl7DPekbBA1+F8I1rXuXq8OnTywGWxkai/+bI48Rz+e/LiFZXTliGnQ5V
EFUExNDON6Va2EPcmjlVdHdLVC/YW2QuHE7iPGESXQMYAW80y141vPWKqeli3vbofzF+r3Br+5hF
EiFSD3btLfPDKxTUKk6R37g0vS2sAcMs2v2MFw5z2WCLwcszuOGMxELWv/p62DOF7zpssU90WFhw
gp/prVee6wcfCLS/ocqB9DX9x0g4UGQQcaVXcWkfJs/m3jv41fmhd8ejrTy/o3iqjh4bzKD4dGii
4THcx+gxzyCr3kKzuQlu/xcLQoTY9t+/wNhloYELTo7pnMlbrDUGmH1iWZfc//LlludttMEJPhgV
FpX1/Y/Cq5RmAAEW3AnTy5tqVZVWVSHe8sNED7Ojj2OSV/aJzQAfMRUdBiFpY/K+rmz2HAA6Bkr+
vs1WNm1N5TmCYSglVz/CyJXuO1LcR5sHEK0SkiWnDdqhmYkxBIl7xgsm7JF4mPKs1CibWocp1y6+
XexDpzJ/BIeOgZB3YxtPEshUX1iN8gCvZjzbgz5IAxZOuM0w4fSmrSfsFR9Mtc9JRMo4DHLpVLqt
Pl4XPB3IF1stKIFzyBV4t4G6As30CfwGLXORjvwbpeuszL2WD7PrC4uMaYFP/wI5pdg/hBbaUXhY
P142lu0Y4UBQOtlZs96DuRO9/RQQgxfx8ca+cv+wq8EZDohIRjYFNnN99QczBjmswcLAUgvyYirz
ZXHsGmYwG0AA4gsaR4QcooxlcEShrMWiAYtbpWsOAL88NMdHDMExxcHYDVe3FItrfU3NSdPIX/k+
Fjd1G5otXxB07WnEK+0bSjaXroeyAO9hIVjSjsBoD2/E1Csmp4XOmNMAKOE3EgBxII1vaiF9eVKt
fYzf1n8IypOMjhMY8QqzSaOHb8joE1gpPqSVUusDnOlSDeWr2RJlOyYR5tbLV7+B4OzQZSaJJUbl
nVxFpC9Tm01gz7jH+Q5CrioFgZjzL6PtDFQV/Q6mgMMNJ6AJZQUo/D3fdQDPvASE7J1ia6oE3pgB
Wg0gFRJiX7pRasVIMDAT2bnxtx2V21Q/6kvzQQEXf44MhFP1k/J4THYa2tWNjx/UptdHjhXmK95Z
mV0V5R/biyYIRhnVOq0VFLT1F/1PYU7hlU/PgGVNk4lD3TFxcvXZSt8Y05yG4i2J0Ae8UVw8mJgj
TDRHJ5O2JYeYvlSSh8iqjWXjFh5PPkYQkPM76c3jtvVb3SiwA7sNfNE9PcHiu12VgD8iCQcmDR0z
CiVHgYZCq8vi6LLa+FKJRTCyVjvMJgKr1q3MYXDRH9rXqx09zyX/RsFgIPDfgwcgFitx8H/DvVv7
I4oWJsGLeBKcEccdxQgMeXGi5sEOy5q11IIEeQysk+FWM6eQQimCrO8E3GDAM0kr9AKJn4RVAz2c
AzXW2GGXVqPSwV5RnweFl70qt1cr7HRkuY7h6xvMmv2TMXr/ti+wxMjbGBISRU0ya1NM563H0cMm
hU77BL77eIXvWsj12PYhNcSw2wylrx0eq93N/kCzWoNcW4+gaCXf7Tv61uCqYpji3h5tCHaW+2RI
tkGvub5bVMC7zeC7nt2Qd1rFVBSq8osM1eP6s9wzWQZH20ZJrYVOpXOPL1v7ssgpObZ29sb7p3vZ
uqxj3mhFXtoYRQlTZg5JycKjlMXXkQR4NeoYQBHaYEmuGSUx+fQpred67FSjyYVE/BzDO7Lg2itJ
fLAg59JQLa9M3INH1EvPeW1Ldbc62rEN7wU6PVOBjJrzN3VCmYpJLfQ5qbTGxQcb4h01COchfdM7
ROHEz6KVwo4mOvdw+IWDwiyCJzgDL4Qdg1eBfpyGG/J+xttC83CQVvoj1hz4WJfBBZuPNjwFUtZi
bf3XBCRXLo1IvdsSZWPaK5bQFg0ApTYWXbv2RPCb6ngNebBHIG/nvD6vq71Cr4JyZUvVYnQ+yfWv
UgMR2Her480Q7kJtcf7bY0vAZAdRF7YjBskQTBEcruICbd45hDzBIJ4g7mBEh6ZGgsVDmczItV+j
YMN75UXFJdRBJfrBwcSKBjOLu+pPD943+pLVdRqIj/NtgPu7fM9mqSNemdThgB9gZNOiTE0sVaA4
J2G5TtPHqcJcG6gRWwHGCPwKKp2ns1BA2BNQLsqDvWXjSu0GK9LHWnJ3kDvNDToSVSCBZahGuUBI
3hcLcN7t+kKdehjLYVzhxxpfKbA5CSi/9b/gfkL8Bos8ajP9oCeiyM4GcBqQqGnD5l3zBlXWH2EK
qofmVXaR++eD55zxhRpjNnoUmjyhamSE4iG/pM1uMVzixlboUO4RIQrA6T6FfJCcKP6q9g8K4+gU
a73lo6W4kXVkL4iHcVqtN8n1mJS3bZ+dWTfI6LR9hIMz/MpfuU0RhUcAz42PvBlxn7zKf6bGgE60
fs0DExrAeFlNkD05NNB3vhPhlKLwiKVV4OGpeFAjGIfEg2Y9KLLVn4eylRBMhRQENI8Nkm0+XkSQ
6RhEoAuZ7IJgMRph4fCuoWGj9w6g53wTywcHPbBRslY0KP/tkrr539HXtgr2awW8y3QZ5NrB9Yrn
BIoPmlV0eQxxCg7tCP0HZySpeD86Ft/OAukgu3W6Wb7Io6y0IkyMQNqdGe1KN0LQxzcWCAwNFFxK
nTbpL3jlCWU9NN8gAMzS9Y4jbp5Itxc2fxUReBlTqIhjpujpxQgBrFjTmfgmDIIXXfxougilaAJv
sBMWZqs+wPtoFo6sFN+Fj7sJi941vtrP7gat/hvN/iexQNI87C9GVVlXhE78N1DIE2oGglgTtqd/
ydOUuHcZe6BJwQjSA80XHtw9e2x4CLpogx1v4E12UY3EmYvXWBOB1qj6X5Il1GWbDzpz3BKh1sHb
HJHPjAOvPIHu9GxxoUcHvQ9oEGw0dh3xLL9hd1HE/7JbIuXcxqoJV5v96EwFtDw3OFselLhsjhMt
dxb9nG2aZ939wv0YlaP2nZVwSGgm3ZsyisyI/LKfQ5G1X90/smaBOZQluBDRT4V5cgSgE6ROL0H6
IYoKWDZgPTmLs/0bVGcRr1vYp3YtBMzs37PwGyhsboGHFw3at8PlKbuv9vnKFVnMkiJiEWaZq9sL
czJnsaDrEofKB+WfsW3U8ZXZ0wB69W/EoA06GVwtN384aJZyTI3owbbrUkpDWJxqCvBpz3KvzPAR
vRo99m/+Tr86AnF6w0/0Z30S4CIuTc3gIcJV6AECxgeGqEdsQZh5viZQ+mEhM/WMLm/mYGJZznIG
BlnwZUZ6Vj9V6y84174dYwqmSxEFMkKwAK5OEBHG1rQYg1nzcXDfzTITdjQwfBGZAaDq90789Tbh
g3heTeS/PIQvP5l4MQcAfu2O/GbksFLkThD2OUomyOrhU6jt6YXrYSVCZtgzXsjyeM56hVD/TGae
OCdFa+wTezE/gMAFh3uacGySVfGH9+3q4F/jPyM43D0jqLCeD/3d8kTLXR6XuNHRLbklpF4dWeZy
1UQjJ0UJaWpXHBqq/l/BPbTZm442C95Ax1qKPeyt3wGj1iRIGCInoqvefFmqKqaMVQs6xcCYwQYr
ZSF/tSJjQogii9PY0JiE4U6PBJvJH1oXasUAi44RihWcLO0THlh35g5115rcGjOnyG4Y4qmQbhFs
oVxxlDf4mvewhVBfql/F9Nbae4N/GMPHTSb8QLNVDPiBVlN3D361XiZ8r7DCwv1MtnNe4mYEFlBl
KZn9GwXLdrgf6pVZgyIxi7Ue+Q7ks23/lIpJQ69PlqB3k2rHWQgs/ve0ZKz8P5rObEl1JVmiX4QZ
IMZXzQKBhBDjC4YoFWKep/r6s5zdbfv26dt1djGkMiMjPNw9psXGauB58LIhFmo+XoUKWL+pR6nR
FWdzdELJIGHr0WpS8+aaIYO6xv2L0IhWAHDM47QIrozbLrn6rpdJC90asj++c8GZl1yCrAxZLEPr
8L9gV1Rtytz3qDbZDu65xBLYGmGY4VczjI7xK8dfguW8dW+4gzxnf7FAtTpzbnZYFBOXqZOQylEx
cKl/uRC7XpueA5lnQbEAyfnrEnx0cQc+OO+g7mpkLoWqhpTduXqox76qww+gvp7PJpPnBC4XM3RT
Vim94UgCkNHXE0NyNji/rbJPoU7PqOxrwAZW9Xwb0vyePvwbByMM7rfeD5uYjaWVwgjeZCjdtn9i
e26ZOan7awVJx/dCZufN8AndWMuKw/4ZAUxgsVJzrwnOxbhAf/yrhe1Fb/QZ7qkd8EHqlYJtrmXE
0qT7BCsosFQq63SdMco5oaTmzHgQDzH31ZzOdr+EAebbpoTvoiXpdhGGgNLYPUa3HWGKZNCQfEbQ
R0cQBzpv90xwego17tM/zrD5BsZDbUQL5eDfYziy2IVhTsr/1l0lq3QkRoEmDlex6JyDFv9/pGE9
QHD27R68dOH9kUC69OubeEAMHzmiIIOHIRjy6N64fWGGUktu7R0W0Yd5PdtT36znwtLXoxLjLHCW
TDgBogbr8dIlTLkNmSvB8BRWkQhTcZaVHtpIrK9luXIHmxsOB3qWen7afFeENycagKUO/mba1Lr6
REBsj3gka6+Y7CzqFfEZKW8Arv+6TWJJw3r0jgwRPs3v0X14YAddAwQj4AfgcAxDoiVKASBzAz7W
1QedUvx441Hp0YYmoOBAyXyJm7tqc8/or+mPCjp4fnqTP5+ncXAMu8yTaq5EBtuMj/jTUzo6bRzr
3xCvmXSFpHjd18/p4HxYfLqsZVa9TZ2GAywoAFcwjOyaNUfJIqXd+cRROX1MBtt/Ovrz1wbNJ8J3
1n0I4rwH54ia744qTlaoNJDcCjVdgll4r+zd3SJ8mCV3iy/MFYBI46KaYTUpuW+DH3PwdWZK7pX3
VpfoGtBdow6XHOXoQvlleDAuJb2Ch6Y7qtJnkdWCKLEGPD0ufGybGAXLfSoevn68y4uIqnS46XwX
nR1y8Kvo6vjgaXuF+m7A+O5IvjLNYRGUvbL3YrE+HfDUeW3+/ZYw6e42X/0YXtFmYyP6q+9MssIy
sUdBZMZY2WPfa5hdfiCOod4FNvxP3WXAAJ4EzpnO29o3QHDqlPVVHEx0btQb0cjqEh8G9Wwwj9It
5iPRPZCulzxa8vyqg99HxcYuqvsBsKIxhpeuFuHfMkCsSVLVa8KEet0xgFBHz1W/juJW8YyWCjrA
NWzA+RdVotU+ALLv3Ub7Fpl8cbbRKdCYmG1ywBRqxFOFIpIDoTEjxD9AjiYuEqD/Gd2sUkDDCnc2
B9lKcbMobt54w8FtAll4GhQ/JEPrGoSCzyP4zG4z+AcfEHKj8U1rEFXQTbYPqOCgOBNXQUVS3kBq
lTVrdDE3F3Nbl38YLKnySdxfkP6KZdxNsIYGvCBsZVUwlH/bZkYuuWqY6kALdaetQxNAtpE3eorz
x4shPX/9CkWBY/zxKZAW9V8LH6+8Y+dZ70AJA3FHbsvY74RUTgSBA7jRhv9AxoBOw5zlGL7Rh5wX
IZYooijUJk/YNf5m14fYssaRlBNofUrBAf09Sd4ZTvK5qzSP6shb42hK35B+iTi9J+m38I7jxhl/
6O5ieAIlwcZng/yrzfpdJ80+Vmz8DChEv0uqNVMBmsOpIblkt3uUbZ4Z9vvLRzALTXBImOVVKyN4
5Hk9Idf8srurMDsRSGV8J+AEkWlBTaxY/5qvTW8Fxh59RPEiAHugSMRbDPPF8iB+Eoo1C5AB6yc6
S3RJzjOs99nV/0iACuJi1YoqDP27g/mvfkU7vA35UIeL2YIePsXQlJjrDoIpsrTmi4t7qEpEu1e8
GGEcYrYbvQ3JyQu3lS9/k0WiHUQ+jO6L4gEW8DqIV/LrVCjkr9LiIYlFXLGha6uKWjzW46QaGx+b
XUqVy0qt9pNF2HT0HgeBD4QN9ZUS1elUP4HJhUaFzKuv9IIrkWFYd9aG5sYhR85xGen7UezuzFT7
kHQHlEsopVjU0IGD1kyPtEGV9swoibFKAjkYEYX5e2qtqj9Kz9Q9wZcDy4FOCdMaCJBXoePHHy0G
eGEih2weoeoyfLg11Vdotqb+0XeLYAFBKtWf9tbKUQCUASCvmajw0CxpFkNaA0j09UftsjU39QH7
+OQtypM6URS0926NfjIPvatOtGp/9ge5PLw71FysUQ4Km1HoQzHH5YRvKCUh8gLhRDSFCRF2Io6z
/87aN8Sw5ofSGWoOZ4VX+0B23VAl4IJ67HoJ0Ri/WVp4bMPuCryixrDRhp2becnS/0EBFrEQx8wk
TwTp5fBjMaPJ734e5DlHwM6B+GpxQIg5k0fwL/TXiQyC/do6JjEsOVqA2KzfcV3ip/JY58WQ35kJ
D4Go9qXg0RMAqbkBBnKfHImlmVqjIrSCSnOC+CdtB/TQ2tjqY+oxwCRQDb9xQLX5n4n+S6A+B0Lb
/Tv0FA8AMHWPK9aR5berV9jOLiBbZbwe2lNRDf5RsrHIDPFfKePiJCm+2iKMkOS9G1/ldMHpAlr5
7pZtxFyqtRkn3GjqV67ol/7rXMrtU2o50D+oeFTUFB9vWEZS0s1ASKiTVLhSdQvTiLWlERJS56MS
ZU1ZGdADVmwDj6cjr39ii6/QH4DQCWJ8Tv4Bw0qd9GH+Scb0vYGEIIAiFSHTYJdySQAB7fmkrC2N
SDVIKmYAB32V6UK7pn+kGRX3XZCD0KcmFihEgarwOiJn8GsswNr/sE6n/sa/BnPaG7Ra9GYZDwYS
xqHzB/AItgRj6wlFCxT3S+7nE2jr0DHviqoFHtIVXT/Tk226Z668OhfxNp7T0fkLLwlzxNJ9dBzu
QC/VmxbDTMdAKN4/Cfk/qQAn0CEN5IecQc3v1Nn9F6I89CB7sjFIb/AV4SAlHBape6ib1nhaahPH
xFz1XIuxCFG4TLIxV00HrQzqEur9FUk0mit4BudJltIqJ2LQn0KOR6zOyg2CxnNS4s7lgv1Z55uR
yPCVJhcBnAFsTDm+dTohHHVOcVNbvXl27tvoyqCt2R5nw12XHwQvNn63vO7squ6Gz/i29th3+uVx
g/m/sO28IgM02zpNhk3hK0+Kmt3g9Axoy9xJ+v3PKNVVoYbHBYbP/F5Y14NDAxhkgbvVGFQZGVvv
ngjylA0Hk3lkG+9UcU+IFX4AYm/HsFHutjGIPNmvkui6uGNe4b9zmWKnUmN05R25lzThvcv8kQNU
eVX+ni4UdVH+skfv7+IUTA7nzt1OSBVes88MRRS5QhtXF2tvsC48iFJQBs6B59FyxXxBGxvipfv7
Us0Z4CFyQgAAE49kWCqdO4dpQrCEWH03ucIBf+IGmq1iQmMYhIhG8Fd2W41BiIiWEGvkJQR2VzET
pzFFTzh4kU7ct506NHj8mQF+kPKR7mwnSHkSRrghZXj6APgg+shRu2Va6IARd8YTwPCySW6k4blO
4MVjrNatn2QQ3pjt697x1t3kzZYLzX9BMCf1qVSkzoqLocg9qHWqXBcEIXQlq5v9mdJHP4WixYMs
9wzkzDXT42yTVOeUBZTewx3GUV+OxwM+YNNrTT+0fM8vDF/y9zBu+rvl8e5FtSY+t8SS+6jlrzoj
WBR2I3wezFUFw2vxnqDBc6VKibCYkfDsSLAo49j4f9lhAIvYejLOLChNP/TDUWReMBPpXnpMHoUM
dBscOvz/UBvBz3lm0IB5gPTkQda5rr7DkOn7AF36tMZEg/lD8S6hqrIDXcd0E8CskSHnK8Rl+ZO0
k+SF1IwllHtZ/0mXg44G/+BBwf1gqGvK1CXGzL6HDw+z8qG4YOyv7zLmrPcmB+fmXN8LWm5vhh+Z
+2FzkiacaWnpWT0Mwwsc30KM/WIIpfiG4xdut37A/pCx0eTw6Afov+J8osi8Yh9tQLbNgMuRu0Rj
pGkjUx5cv5gAxlNz2hvvQDkSo7y2+OIZhP5vvMsQY0C3UrKzoSk7XKA2fg+q0Q0sBAkbNN8C0/Ti
YAv2Hl9/W9ECO7PfAvzlyRioX7j7QIDB5WpfmVwAhlZQrAKqeMxq8krEm38FEnEy2nUw2iL7oIsA
MEg/qHP8RZkdHulDRrcpZx7ckeNWGgsyryfs7xjAufaDhThn/eivg9II0Y03YZG4Uyw6gUcmIjxc
gsHjYl9W0AxJ5dahJNOl5WOGYsuEqctwXp5Hv4o72NlqwQkQB4E5QmtciPeIF7pB80R3iidKNN+7
7W5j+UjkQUaN//dlKnIVkRFwrMhwuwST56Q2U3zcLmykNaQ47DCecLRlxAS7ubsbnCM0K8sDT5qH
crM+I/HTTuS6DdhatmZw4J/QNU62fpNxrWR6txy0gHuHKUL5FYRnUM4/I139YjTh6VcAVai2O+PU
/xohMSbjdfao3AvuSe6oSSVTL1R/GIyWPoMSTfuFt2BIzot5A/hNUugxBvefOp0sirtFTaXSGDj7
35TSl/2g/4HPeFCxtv2rSEbOJv1gWhKgejmFR+YwQpcYihunxLjImtY6qKZXeMIkClUYjNU7P5Hr
5M3i9UUHby/ROCKQEUlJdqPkEvCwcDcgm910mtA0igCV+KCOk5arqh2vk0rwwcSMidFXPFfcB1aq
WKhiGPKOPsn4Cef+ytyYze8LRV/rOxWCwrgd7ZYYXkAmqILKQdgLay0GejeYAV5GoO1h4kqdyeTp
UtdIq/1S2OiXk2bwwnlq2DnYgFbHP6YRXoJ65wWV+sasx+cYb+Yv8gpCdfbuDxuP2Og8evnHUcnG
VgdbWtqy285xcB60/BspFGhNq4zzvuWfdAyuo8IBYxvhCNRbM862yOuz26TAxAgX2mr/Co4sATqQ
dNKOXz7cmh2CGczAGCEt316hpyX60xmwnLeLjg0LH2BgfxylMInHK92px8zdOU1a9c6TDkC2yy7d
xtUyUmDLLozZR6fcZ+w2zJcXSBzc7t/76oM7P3A4SMc7hiH7qsp/KTHSGr/HZYpY8jzFjKY6+ONN
hkcswPGsidoVqLLVTpEWaRVtFASQTnWwwyOOywTrGUain8zNEgHE7WXXmDwyf9A26xlAkPPN+H7G
TrfVe+HEV+7DF2g5jaTR33q4Hm2dNaxsdz8Hzop2eGGxsqbM+hrJ+m7+GFiQj+WXA77Qo6eUMfjo
B+MU3OPk0Lywfu8A1dbDbIc0XrHz3WI7V0/ZRhPQnHTbA7iTD90ZSoO4idM5LefkmkHPoBEFIEcI
dns9v+U0kX8nYKeN/g/OqsfO2QPttn8x4WtyS0Ca23eqExgP4iQvEplRMXbI/849+sNwCiA4q88u
kye6r6ROmx6Y1Su33A2VN/GVl2qHN7+GFGOEQ4ERPECT+dCFV+MK77X5zqMjsDIj5+iZD9sBVtjA
rQ02Txm4WE7SmyFMqjpqX4I3FRx348N+dPHVQXCFyXCbCbzm1QDwOoHzYRjUL1P4jt4zhg81ZaZg
nT5Ww/BQwdK5BeKp2p/xof+oeLjE8JweuGMhVnp1H6Vwx4A5Pt3VOfyeeBC4Z1l1v4ZhyvZ3D4TO
/FGErGOaSYh81i1nDT1/Yd8gJgJOoKCEfNx/ncJiuGYk4nZ4mKuQ29AvgzjcYtrrPuNS+4AHPDlo
Vq3cXfwojfqO1IMRQrHZAKLOWzNYhogBDH/XfQcLess+2ZR5GtysVBcXTAPEI7et853l+/QN/IWI
hfl2yJD3tYbak6huOYdV5zjcQB3IALyKWKaRiMU4e9CDNHhv170Pmz5UthmeN5RqFNxRBs2Tu8Ij
BwuijPpCI1CwsbFa+h2VYGu/DG5v2gtvm9bGj+SUNFEuXrxongFEH+06iObJo1yj2HuBPx+++b4u
mcNg1+FjHUb3TGUzteMiJMkAF4CyxAWwMV/0XIEq+DKgHnK+UaEQpLBQn2HUaFjpjlp/N78OyRRp
AtJvA/kRGkaSBvys4VLitYnqz7lxI8Bn5tAxTIy8IDL8Tw/aBoRs5lVSTWZVq+VlFX6XaWXAR5se
/BaWRgdEAiIGnL3eFgS2dsXicUbvP0Zwqe2NVsVuxAi5v+CNVPApq4lZdfyASXT/2VA9EMyZq0lk
RSvXbXZfyacPLVt2Yhbz2p7h+1u8Uu0w5XOprER1MTgc0KBk2VJLkdZQ1f2reds8lH0gbcIc7BJR
CNcrf0hwGgCPpHf86fF2zKL/SnseEHFYDAFKTcLR12sqa3epVUBDVQO+ASf/3Cee3ioZS+aTPEnI
EcXbB8Aa5aPMpZ7Bn13MGNMVr4FWYY5MP448KGsMJKghStB/ixQHrW7V8qAgYABAs4IOOQ6X0PxF
7aUuDGtcwqw21x53Ub+9OgfinT9xJK2R9qWn8VeWFslvU/y6Gv5dUAqcO6Hr1blBYH/TcX/am+Vh
3MDq+O1KfbjHGGUfQMXuKCqDszOlCy5Xa4Bt1rLWqUz/mHNX5/b7w/+xiIWNf77rcYZyJO47iDBf
J67wrwWblSmY33D17mGZhZB6W2rIF3uMrXMYyO1BPRNlGhkLL+Jyy2uBvMkLC1sMElDBCWJriLoD
tWd+H8LaIaeyG0tq20ZnGgF4iDpUmSgAp7uuVp49qBRGOawMZQ0+mpYUy6fuGQ2Ffq7sFvLOUg/s
best227TVwOHY+YfYAJy9uA68NJKcGpfZr7As4wUmM0GUu5S5COIPMrHK8t65MFI3mRKAENav84X
OnDp3HhvTAIAZ1SFAxkBjen6+bbb5hmIHKbdLlHiwTMFXHiC4AZBdmNSDZsXyIcZhz19QHHTNRp2
x6l/9ORfgHVVne4DglGbr8AS6q+fRql+g66SSAr/yORK/pgHjhkfzUHBoTqkoM4JzGpq/NDjU/xD
TVlLJ8XYnI0yfpg9VhF8AmMlxroB5OWYl7ts8jpcUgF9yZ44J5XGNQPFglvJ5xemKnyGYYYcDZd2
mvAaBLMgdV/zB9UeVk5MIMB9ISopwZF/CEiFxSC/s39ybbFGlOerpMlx/8A5iWRR4jCpsKg0yDsl
ppdNkMQgKaMBwQZoQUkOK/sIgc6FSjC4TI0U0hD1KvUWshblrHlc4sP/+13eA2BIBYFqM3SDsQBx
IOsiUg1Hi+Zb2wAu6d1UzsHeZTxKuHrNGIgZ9oe/GJN26eFDWpK0dtagOyymPSXtCkCd6gjZOPU2
0CIkDbmvMJ0ctQCgCpQVmxpHag8BYvw6ZqoO+QGWUziNQKUejfqoSKvMjrnZpbmaz4zHYEgIqija
0qiqzBmtcZxS4PfU8ep6d2B8rk5o5tROarBspM2UYhPIDBISw8hEayBYrjZEzDYRGaviSYlZQWCs
nn41Mga7oDk4jyGwuHhRT+XxskMnKeVjjLExKwdUBHx9MCezviaP+qMZc7QYROXcZiKLJNojOrqy
d8qD0IRH38JRq1/hY5bdNobzR1qMsAzEwEpYWPHSzrAkgXSgDILtwYkkTtBd+jgL4uGhL/2YBFNc
a1FhcywFL0l/wg2omwdYDrBNEmsaIlI5aSFnLxSddUpudTEoHNkujBsEUAYmb30reAUiYga+Ih62
eZME2JSPzknWgaw7sejtDdNMIHNLSZ1QxuvIyDmM299bzPg0bGZMsLUvY28xnPW3Th+iBjYz2sAH
mn8vry7hHxQUm64Jnf433qpPZ1RXfcTfYWjtdYJtHMxZrMBwUehx7JAtsTEpdQUZ8Er83FsBR1Nx
sarQd0kHWF1sF3i8u4D6ietblR6EUjdZybCMcRwz6iW0sFx60PA0Ew5IItlQSEo/okObhBPa8N7R
d+gajzQfCYnqiqmEPi519EzwEfgqW+ByEh6y+TGFO02PF8qe+hesRsV8eQIbgZA25BkbLuEEmwxc
qUA0kGiADVQGHgDvC2rA2jKs/hD2AIzFyYojoCb2+LRaaSZYAsAZEP3SOHlj0Pey5inMeXI7kHld
yYrKMPoQ/qZl+JS8ewJOQ3T0eQQcVG8GM8awZhwfxgGxaGI+yBrQsUaa9Qwhc7k8m5BeGBKoe4PH
jGYHL3keaKJ8DZ//CNc5Gk0YgwBlmG50Dlx6NEDVAclEAqwvkHQG8MQ7Sc5atzD4Vvgi3aGdwZ3x
gzEO8f7rKnHv5vdOnMh7BfsiE10G3XbuLH0Z5I2JoPBTAH+z6LahpqHChenSYEco2LQBVoxevcdW
Bk3iJyM9McJxHL+tGDsAVveLPBJJsBdClWe3SIpXDnIVXrfSEU+QyS2a/FUNl2FcB25TOFhxCrbg
z0xzm4N6z8vS+id3s4qjOD0POkvoRM0QHF6Y8ASL+gafsuyGHPzJJZwB2ZqzSodyPggB+LZRNpUq
gstO4NcaSV8eH83+smoyWWbJ2Al+7+oTlFOkDE4arBg0Ql9MVgO7nijvf9CG+cpSOql3K9M8zhNE
H3Yqzkx8tD/GjsWJrrguySe7TR0rvgMvCl1N1KM9eAORKg3DhD0ogyBCFRi8VogLmDNG77TIOAsc
oatV4s2SJv+DeHDP2gmwvOJRI2TL+x+uCNk+QDnj3IHc89HyPMa4Y88iKeC4IpIGxAZ8PeBmrblA
oTzycZV7/HGtsxjyei34IpOQFa1jr6w9MwudWB9JtknQO/vyUYLOB7OKC46uSMDn5wovpjeYyExe
EBmRIN8AvEbIjbZ6pt8H24e2GuDqYY4aDIB6fimyhvqrYhMo3osKTKgOAQHuOAn3F1OHSM7FtHpB
xzuEzZ501X9eA0ruiktF8wz0b3h1bTMFQby+0BZK8HUeQc0qulUIkqifGR8Bwk7UM/zka1Dokc6P
MOjyRBN/we94JyxNCx7OsuXqfguxJljBDKZ5PqWbc6B/y3KDPlY83g/evoMFFvDwwhcM2XY1pnHP
bmC/wbMlrjGYTrxqJsNYXNHczK942zTxzsHlY5aUCEiCIWNmu70xzpQVGJCRHKb4KmfYrsp7JF4E
5zYngDLDLeSthktQABa2IQ3B6uLVNHgxz6XkE86qvCoJkO+Y4XdMFE9o4nlpkhBukgQ2s5WkFDoB
SQ/EhyCpc1kzrIir3CbCH7AxY29wkNY9Ls4VXwDjNO7m2WSSMJY7/Dp7UXct3FbocbVI6ClynQ4C
bxF8q61cNv9K52oUvuppZbDCPSwREx6z3IKujjSQRX+dtgdGh8l5uPARsQiudH24DmlgSqeoJSKc
ka/eTEDmxEsmzkx+QXyneHXt8vd1Gzcgs6hWjNyxjrRsXDBzdgO42tWHyUPVWcYr0qGnDXKs3AkB
a8pZZZRXoPHVTVMTNxmAg4MJB1NJkcMcVl4WlpfZvzvMqJ54PFZFGULVHbJshUBadVsQFdll5ssk
UGtURJO0Ac4dr3AASz6bbHPuERkbsV9nSoBeruG9MTaAHN6DSBp6ZcOGZ9AAMixHIpQj2h9iFkjr
USJI+Qvc7BWmFTin0t/FZqfiXcgqN2ya4rdmgwOTOTBqEwxYFpqQ5gfVYHWH2y9dZk7jRlFLJAfd
zHJUOuJhQreJX8SIAxWdehJ3kg/9DJ8Ir5HWAn6pyawGbFX7a4wt5ETHe2Iqg9aPXcuJ230P3WNE
3UMKe+pxvJnHQvRjT5TjssTh6Ei4ob42okUmVwxIuipQ6D6g3FLDWByHKlJ7PWP6idyN5MW6exBH
J/fJJt881JD8uqbxW2qW7zziHN9nx/TH6ouEI8mxROtjwGiV8ueVhFdR0Pv8JBx4pTOw0CYq3BVe
1Z2gPmD2kpBv8AbaPInn9GHxdgo81K8mKR9BRyktp4WAJmsKw06TmPkDZBuCqHa2hT8CyTI8M6EC
XAFErXA5/PX7IexgTTqgcbFcQTNRASCOheIwR4pllUIdhIwygOjxRytpNsOxUtteqZIm8rb7VZjw
lBmEW6IEu0NeflWsl+gkIsjiyagyoA7oKfE01LIUE2A/0SRSDakyN3DZAOjdC3+DjAKwYPu9YKTz
1x0kLsS/IgShukcLSSM8+Nj/+j3qsYo88g6ChGPMx4C8QgtWV8pqwtfQyVPJxsHimlJ2zvbD3sjp
W6MhxFi8sWfoO0irgR6DhMlHDknUkGl3w6FVdd8O5PQ6VmAQd3NuyMLS+5iQzT3OqmJ5Ru33dCWr
LiNXCBIyJzLWsx/Pnpys/pLYvnHJ/TCT55mJP4ld/3KJYwhSC5wysU+UVwppEpkGVHBtfprQ/Pmm
y0ASSN87gkLkZPRH9SjtGmWy6fURPvTZAk8uzmnLDBUoqVkj8SKYOsq/cfpYSaPsXNu/w51dlZTl
RkD8xqMnpg98A0IZEd9x+kPfHw8GfaJGzM+IgYlWi0rmRQOhFcpdr1JmnBDUJH6JNlGqDyr/Wxws
Qpq89BjSTwyt3JVP87lL/1P9dHaJtSK6Q5u/O5PakIG7c51ouaPh7kgL/F8ern/KJk6ZqPALvqIX
e7piLWjT3oo0p6tSknuGffyv56/ylkeOFRcdxA2DqNG40+AXVRHEnYFj3zyU6ynPyS0dsTdHznJ7
sNkZXIBcw8i0v1xMymuYB4IxPpAAyd9JxNkz3kSHQgFHkVGM/TP5kgl3AqPNGRNqyvDbaD33kG/8
UZNxbffpXwGsHDxKJWxJ1x9vh31IvtvZtxxNH25Jt1E7K6aCAatINVqdgmwiLyZ8TARFObKQBnSb
oVGY759LAiVlrg8FeS2lEY9JYtVTr+Vs1whbNtWHxW0yL/FVKSLkDHtG+amr4mHWaUOcmMbBSAtQ
Cl4Cgkl0+i2jw21i2o0hrga/bPovjD8WnoiBJFY81GdHycpKpsv4y5LQqIsmuFE3vmHf4yCJ2wMF
CtX6r1lpRDotrzysaXQRo1iorg50hTr1DppteCkf5t3ZtSn+LuDyzG5EZelcgqq7tpajfQebazW1
DnBU9gkWCvgMYsqNY9EiZBPBQtK1CZCJ2AWq9eAIb4xZ8lASCitFesPHUj6hEwj7j+8glIa+cB5X
6XdtyGgakCQmtHjhmPAF9/wTxyeGjgqHIJ8xPRADue+xR74pmmbQgTeJBCJkhRKRqrDkpC49MXz9
Cw+Wr9tIWPgpXEOYqOyltVSKJBw+PmDTRmRQJQxnB9Ja8c8Buhkxadaml3DSMCnvYOwz+VzKK1F5
dEYuNpk7VktioVB/cHZheP/8/GytHxxTaKZwFaGAqTILtbpBHTFDaeJCT6ilpAldQTZJvJr1l53f
Qa3fgv7eWb45PFAeqmZzb6O76KmFrEKW5NV7rQnLtVjpGIw4ip5wpRZ2+U65tRfodPeJAyh9lOg8
TWhA+C/K4BuAHlskhhJDq34C2hUWQUfYL4OSWZDWYJ6hcV1jmwbUeeIncqcQqBnhgKvbAEIaaSav
fYeqvF0+7FWQAeHGUbL2khI3EO67H7PQ2kwQe6wtcpwmCA71gMtx/absqnj7pJd1hnpuLd+avWzm
94WW9es4GAIqG5kgglEOpwuSdFnqEWzT5uvRwr6MKjaVBimeIAI+6gkZM1NIpjcwwTogNmPd2URY
f4V4EwQrgDX6BdaRbJ9nGBl1SqJdqBE/5E0jOlI/zBeFX29u+0ILeNdO3VGUlM16Oj8t50FstiKl
PFw0mti269cGLUp7HSlpfzRETtOJuexjT+aTWEO5eaJISE7aRAwYZG3BkYm30hucyc5W/CxzUWh5
fPu2ilIvBPzx0IZaxE7QLOVBsFay8ux1575WxdX6gerHgwU9cBY/bUIVlypB4ExPGiyIkQqJNBmk
IQmvIG2M/lkz28v2UuMIFtjTyYidSqKCT3ekYlTOiwI9CY4ZlCt2xA5XC8GbTdwjD84dPUR7KrRV
SSu1S2R0bqFH4+ama+xhN7kekqA3Z8yhw+hVHTmZ8cuH5A/dgDXhgk5lcfpatjrC/GtcXOQ5/ZbJ
yEZI8t+iZ0XLDWkYcnzIc6quxL33kiwH5BPOlD5Nc54hEnNiRgLYNHNo8sNdHoL6npY0jG7LF54w
Sv5lMpimSQhrYoE4ianQpMesbFoVENrkao56St4B2GpYfkp52YTib3jr1PBgA6FcnBurMj6HbR7e
OtklzzBbdzLAYvqlQ6HjFLVmgoX48DvfdtwEdf4Chdz91GsyThHPAZSf/0ToOylqrhNGfILmpUHE
C0HChQXDY9MrEf8g1hrcQAQBhh3yvWmzWEmUJQGOCDCPiSlyGGS0MQfogf9liVMi7ugboDhCbutl
SS4IFrgRi8rotHRh/xLw1PcvOxRFd5MnrCok6vVe1rjcQpShTgwtLOLtuZtECNE55x+LK1i4nepG
nqwMZRjlB6vkLUo6HH5AEZYZfxkIxzR4m+yYNJ6QkMCBcVPFhli5Md6dcS6+osqLVbDjCYREPWpZ
peNUSOKiXLuIvZ++58XIqXD/BQipq9lAm0S9o0VP8p26uR4rBGXJxZYuSSE9gR7N0YIw/rbx30nY
mTbgwI2nIvti0ccxt6PXSNPqbNtsqjSIg6bZHXT1RISvCc4EFPy2EuB2OW0TX4sooyl28DMWqs68
qHmTR1OzZKmla/nMZdat20N7itkVs622waNT8pvm/OmyavP06efIYlXoA5F1aryNt0TPjb6DLgNM
RrTrFgjI251mGZ+yBaRSZAj5OFjhZIaH0QobcVwpAPcU6SG+PsEhUa4QJ1ZPqxhrlgaPcefkG+Kx
GciwMOAhTG2+Bs+WKrwFBYicmXPOXTS6f6MolwP4ujIgnuQHB0NsN1Y5ABeuPHw9uhLodIHxKHgD
VqTiulIIUvIk5Aw0gdz5VBN2OA1PBhexHFXk3UCLbBOE4+A9Ua/hqSOKkUYSCzIDByIu60cLj7vk
RptOye3NYk00ZncNsMoXSDZmECdB6sUqR2PRDQaWNnGNjRf2HdR4wKEUglRXT85Y6FidBfiERX6+
I0jUzOYc2eTDhQ6I9xCXXxc3Re4x2qdgdlyrpJejHbcGbFjZfFPX7cjuEuIpuDxi7vl67zY/VtFS
DtQ2t037zMHvnXAuI736sNneHdyhOmWUZeQYzItLKTbpV5DO7onRypwqvzz0q33B0EoSfryqRPjC
PZ4DWw1gmrWtJho08GIwyIWvO/Jmv6aCyCi07cZQom6eEXB3k5vnFCwdZR5RacSMVAaWS056mG6R
6lqHvVX8XpkbjhKw4NsC9TC/hEd7tQ7T18O8Ijx+ee9kHaLsO3bv5gfjrgJxa/Eh4TDwQae34uJ0
3NfnkIPcZUpzpRwhiK0MDG6N8vTPKg3a3hlIpsE71gE0uLjlpFlQv3xQzYjw0Ro0oUHd+pIBqNWP
d9fk1LDuFQuMEfJWO1mPatj0wBI0zBfqM9JLop8qJSlAXqR0sLzgC6Z0xhc0Lai2kfUwAIGcBh3r
yT5O0MwuUsj/tZ5RuOAvVfmkEfH6qFrNBfDUqN1vQ6v9o+vL25U+zPp7Ig9FZk+qM+GB9/+N6uiZ
zzI5JuWGRO1QWHgXxAVeldTspxrvM145aVJO+WfcQErAv4AA5WdvN9rARIfBBpVsTZ7aOQP7ugb3
SK0VbpzXOXmS8jC1T9fmYrzuZh/nba+5Ly59GMrcy0+0OhvOzflhbVpWwSZBGYYcadE7jKsfp97y
jgzLs+YRPDakFNwB/xMaIU/ACdz1pZ4cnHwStN/5qZ9dkogkBDDBPQ+B27THOTrNEWPY7xR18Mg1
BYEDI0euvA1C+zV2Q2Ib1vFgiKn5KMmh/YOmnI94M3ycHoN9pwTFg8aAquNkBtNGD+2fm9cgWFLo
5/RH4sarU2pztz9Wf8hE24xH+BIj5wYX8IEyPgU6J/jL4a7MAL2k8bOqpZMqXMFD9HiYOSjkJEiN
Lskpt9phCjcjph6ZsOplruxzyXrkDQp5AEludhLNl3lZo0y2ToMLDWt8c63dy9/Rbf4a6VNuUct1
jSZ/vxh+f/zaOc8shwbYIoHVFFe1Rj4AYBs33Vet9HDmOqBifNo1FYkHf/45Oh96gRoz0ciPWyxl
7L9Q/EQ8ZXByaSIO666RJzZhE8FiGoxP/tWGzjM9EDGDskEPz4Ud0C35U7R/9L5xEJrb0Bb3zvip
4akKgLTDE4W8csxgI+Kt28PREfkejfpU6C4WgosABurDJf87j03Qz9vR8hoRWKLpIpaD6R7QDeKY
1iKISGM6mp2z+UenIAU3mBwMcPQygdZs/pJT4a8Z13tIxa3TCZCMrfCJJneUryS8sBAX035pcAon
uHHTvMFPFRTODj8r+I7LiYOKuCVD5iAwyB3NPGFKB01CQ1a/hW0clKw4lUnaIghkdbwaoF6khPuj
EWB8HFRg8wHbkmsEx2EAo76k649L9kJzHgtnhGUMgd6fuaCg2AP6nUgveaIb80A4TkVzoEQYngbB
+YzDDSc1OVifKEaAjB/oBHeL20xNYjmvAUjVvrOmEbrlbQXAOG/2WVFlZhbTSGg1cYVS60e8iDBw
oB0IyBRimBggpzKNzOBuq2OADKoerFsheZhQhegdkHV89tAJgJX/NTEPJVIeVwjN84Aui1k05O5X
7hMTCVdC4GvijVW3DbxTe5f8X0+uoIYnHIIGCBG5zlD9KBQQEhYfyyi595uDqhJR5KDY2j89vDIw
RLanRoURd5p214cgsY3I63jgagOxjsdh2uD6hUUjpkZltQ2qXnVQMez1GE+o0xj2PhH8F5Ygm6wS
tSiYw483Znim5/d6czwjzUMOeC9HhQ34Lj6uZytwy4U1nad80zy/1a1thuFsbcht9vfLwJ6DM+FK
JHNrjvLF0Y0/P9eCRII2IOaVcHTbFQfYfGOW/3FTdhQC2cG/DtkXG8zIMRbez8rjKr375AWhjRW4
wWYRUa7WKcPDxMy+U2zmnLKLDauULAY70/jlRb0yjMMfWHv7i4k10viBfHN6GU8Z2qhUpBTBvwIG
KZ3swIC1zspQYj3G+JPs6G7RZ7Fj/AHMfsPtm5w/4hiQHytglCyGqJv2MexlbZeNkD9mE8OjTCX8
EeUdGCPX4UdZPomUIls0/6pnq4MphRDGX0w8ZQsTgIDZNHoFIQBXCRtPyhJMFbr66z1svX8ukx8+
sjD/IPgAl5lsFd6Q5jNZPq2SUy9JSuBbZIOEZYv4ePCRsgKHAISNo103a3RaHhOOScn5I++ebdBt
FuJe1msxM4nAkspna9vm8Zvz2t6MSNeAPtjzVaJ9494rvUIlRnC6JyFWOfQVzjz5Ui80mhhlTlp3
CUIwzSkPwVFyxd5MWR8jUTPGmdvbGLUxmfbr92+layJjaUmyz/6VxS27p4DsCy0l5XNGcuElXLCY
Rt3jeW+dTFu928fqslNdSFk8sz8XdzXW6EBGpoODQGdHsMHAj9KXfQhByhWuyV2cYH7PlFUffViO
rgPiMxQ2CyYiT5GJ5sDLFY4/6cWM9krTr+G31r18rKu9D4GRSMcjxnKl5PH2a9Bjvl8KDWaBr5TA
zA/FwYQmwRVzR8DIlEjW/rPpd25GyXqe0oxl0zHAlJK1bXKSxka8M8dNDP5s5fkk3ehL8+B1IaiR
21mrLz9lxSdGBAHKhJ9R6QAZFtc8dTSRfxM/zxULCb3bsF4JbYj+nAKzByTNqUMcghlrxH1M9jY3
sM+yojNl05OSo2BL4v27/TltrOIHtFohZLwHsvmFz3g1u5ykknvyFygyGZC5D7rcVz/VNVa8gYGH
/nR6QCF8TedtwUL6ttsKeT0bEXkXlM8Os3yxkith58WLTU+Mmv1h2CE8rTrze92p4faCip/sj0Fr
S2b2BsaXaSw36BlJ1jFgCPjVHr8OyL65F/+j6by2VNWWMPxEjiGKirfkYMTsjUPtFgWVIIj49Pur
Xufs3nmtthWYc1b99Yf7w9iOW26JgUOI0py57RR2oDMuVYMepYBx3i3Nn6DhiYYA2FgKab2LdWq1
w4alHhvPbXzT16TKClV9jbAORovIgSJitc3vk86CnR6C6z0QHqU3/bKsGP/1DKg63bniO05/J5J/
aiAgKG4MZzSK8jf6RM8+xbvxvojg7XdtmHIwWL21Su/Eo/LioKUQCVpU6b/fSbpVGgM+LihWm0Yh
3siCQMCwZ9sAEiv4W74WV4n9yUPNI5wGkTrRgA5P1b/aQkgk5Kdw5sAG/dtvSDPt+GMbw+Ez/JGz
tMVXJjL0EL8gIHJkQEhLv9Z4/V3URsDFk4taDdgrg8dk/3yZ+57LjIIuhgOZ/WJqT+mxggxHjQbZ
ocvuCI+bFlyqOyU4xxvQX/yxWs7RICU0Mt0r9lsbfAZyD4oBTYNe3ybAma8tW9Hy1DV5dRwUaMKX
Yvf7D+ram+/SeW+5iR1sEdkedQdiMJ8X/9ERNKK7uZmFkPLG8ZKUhsEqR/Kj4yL291vt7RN7SMM+
yehR5OFtZCXYwFSUOj2wHCbK9Pw9Rmu41AUeSxsGMD/5aU6XHwLISNmodjMRfZ0dmhFwM3z7Z+0f
xuliZwKnS0G7et9NMWMI/4IhsZOpzI3TzH5x+l8VBnYYP4/ThWBp8gt9S9ypJpPCgPud2LEOEWTo
1HRugmYgdeJHoGfxXYQO7uo19bVtpu+eOaaYvGllzoSnvwypqBOLkq4/skaKQS6aT3CqJXKFRWr7
lrYlsFUcUCLzvnq9jMuizX9O8O/orv9MPj6W00wJ5QCA2I2yizXh9mAbDxE9UBOi4LGM9ee1y3K4
3w3TvdnPVc7LuPd96ZQr+NuQ6J1GX73n5CKoRu/paPnyjstor4AF1PBo7aRbEx4fdTEDooM9o5t+
6r5xtRZzTLznTwxKLn5uT2ooNikAh6eBsuLL9KCrxWqVIcKd0ZGmiA/J9jVqOnpXTEMg3ZHseY72
IhhbiRmS/JxGNPIMzV6mZR30WjWsck3/et70LC+8ssHBjOLhwlyOjD3ynjawPqi6bobV2eZXDqEO
UeCzgeJ9jhSwQ7IFzQjL7i/0j6vA14+tNTJWq8RedfQsHDpqs0m/m4HT/gS79wXWX4+JBRgKmzoI
Wb0VuAzVlQNeUKxzz/JX6gkk+gjxQELIMarfaPo1/JuaDczUnvBcKQd6cGBmWFjAwh3dMOSJ0dyV
lb/13TU3cGexfAJL8qnFM7HJI7Beq3sBoLlS6jpPkFKWlMMBdcMuELbDEQag6xc8bhEt0bmr+BUU
bYwljUIlLTP/2OIqLeNSaAcevHuPPhZvXp7jAX6olpEy3rzNYG75qLQcF6cSnxvgZ37HjSR74GNe
wYgxajCG8/u62gKE9O5mc4f4AGmxcUdoBdXcbGtTCArlc/aGDgn1MLI6fUyuug/UnKM3fSeW942u
wO6JCYX32h1mUdqku8/PzfR58waooKc9Uo0/BFqAMFSR2c7dkthQaCKl0UaBWvhJ7n3bPn8OVmrf
esb+62N3Mdtl5AjNOjJpABNIfa9Z0nLQZSI7uwfKx/rMG/yA4G/fLX5CBjymmJgiqxhLvOzK5ka1
sMPlSdw2W+akj+XV/Y6bQJnzbocrFmxvX2GhCui/Pkwz/vrwe6G24Au6fHWN1xb2EZ8wP+c49es5
9H+za9WjFsuocDICCZAH9Tn8IBGAfGJeNG5v7hVhhFNlHoFCfbGK/uA6CI2CB/s+eV/EZDnxnuue
L67Coie6zVoOjwgbCz8bvsZEOEUyS2sHbZhJbYzp2u7VbyOHGpJh3/O08DbFEMh9uZFJ4YYdUN99
O6WDj+3qtqjdDLeetkvvZuNINU7MN1QB3Fb+vmJrxXtlgMDkSay3oSAxmobOObqGMV5JkrrKaJa6
aKQ48bHnpN4Q62FJsMj+GQPNBrP7SosIqb5TJbK36S1aOwSmi4wjfcWeQ5S0hEUjgJ/3nbZ/GKtz
dsYRBdDdoO+UQTgK4dVzjDW+U01L525hTrx4OtGUPsMgZp3A+iHmQ6KkOhhHrqNExnYls8tun6Ml
hsiS4AdCKjNKIDEQbRazrTFhxCMb1lHBAIyJN+yjny58buAu/uqZmnWwnmMxVbr7qY0v8s8Lcnhf
jzG8emPUpZ27jV7Q8297YoiNkLKrEizzgqv7sTbSlwKbQzNUEG8j4R7jMLnnKfOJU2QPWkjuSVuB
YsCoiFVaYd9VWJsPMYnYPM9fZ6C0AnGZhzSasuLDNWTkDQnOAVRcAXwdSHD8TqpdAWL/ZhHC8TLk
FGh0Y0M5LrxKaoQpUK64NgqNWzZDiV2MwDhxjuyO4wtSQB74rEdhveP0WWdp0CbsC7lgeaf3f6+H
c6azODgRQGIly/72cIcHNMJ4G+eunk6DTNWfnSjDOcYFmOv8Kq4etj1M2xzCUP3j8e7ensbktUQr
Ppocj+85rhPI6YbJBNMU1FeoxgLcu+8Xqhxq3zaW23olFlf287dxCTDnROIGxf4qz83Ju89TDnfA
yicMopij7aiCGMBcF93yr87/7XJW4tjiAK/2GuoPFgFkGjHL4HfcGAEyWy94Vb1GwVIfWZQIp1H7
Q99PrVPOWOk9UuxeZQA8bvurH2WWja9WDc8DP9zYQZBFn9gCIsvx2ltIXDy2r6/cGGz7vhRj6LP9
z0gcSbFUaUQ24osiQ1QtKqjovGFMo6Do7G1b0xQQY9tF92opQ1AadWCkyC5QloyVBVI/v56r45w0
+I99u/T3/EC8j/zBSJQkpa1Mr+wyPLr6+meNCRJfYh9Ws55URpSEFP0NU8X9CjMks40ksEXVtpYS
SQzL5EvwVcm9kkJTprLJseMnR/mvwvycCcoVb0hKQpSB9KAAsdToFO+yQORbO2C5PmNlRybdFOJ2
POrM80uDoLMxniP5sP05x3U4AGj5+Xp94Mu+kdGHoM8Js9l3dP/BtoesMqaplK532rEYY57938Vj
XjS0aQAx4AJKpX8QMT30OSE/iaxJZAq/IH0cSxS14spA1U5DzOidvJqNY+PHIfdVlEX1+G4uT/iL
ii6lcuTrBheIv9B2/+8bGRoWXryMl8WIK7JOjsq2RDxyNWTIWwKwYtKGhIkBxGcRMSKyeb1/1KvD
Dgn5Y8XRSn43vy0Jo6dJ735iScDyohnsqGA72FnzMbFigWAhEqR8ct29RxmipMxugW/qI0unaKG6
ZH4gZj40UOLCIXSDIQtYOLn3Kywa5g6kPWX4jeGW8vt5O00od0/YLOTE4LLTo/GDAWu/f278XFBI
X8KiBS+IUBjalA0CyzK6dBKrmErxLXP5Gm6HMDv2X4BEcBHxFP/aosWiDcWJBIkZ7lli0SZ9Jq+7
hizEBok3nphIJzZHD6kDXagEclaQ3Mv+2gZURs6JCvMwQR6L1fTQa1yOJL5kc83Et47y+IqZXItV
X2/Y29nZ+6R8ihl5boF7marT8W+T5Kiy6GS2jQaBzhACPOY08Cnoz0kaxVwmXaUr4kZ28QJI8Z+3
CFKn3EK0tlEt9EF+HfZGYtxyCyouPw8mSAFLl7rDGE7TdX2Jjr2F6iR6ee6iWA7kOd+OxUp9+YWe
l70MVN8TyZMcWiVd3Ymt+f2XE9DF7YDd+htGhA2AO/UMpTBSZgfopSoXlwfZyiG39NiJmy5THUkS
OIw6pOUCmfB/RCPz6fmQkGlLCJyqn0Y6sGJMijYkpqfoV9RlHlsoGGHG35yqNCmJb84H7yWYn9qS
zL2cZ7icwWHJEEJvMOYxqWmrmuGyybfBt4biXQT3E1Ew7EdP48WQibnJIcCNoBfJn+0aRx6cJ/in
8uQDd5m5oZablNS5fxnzQzBCC7RTSH8fsAQ2nrDLBcBgGSwGyFZY3+Q14uJcbtQW9lYHOjjGCFDs
SZJ9gk8+rCHIEw5lmsMNbS1EVYfcUny4HXh18ZoOERGU6j9ZTvIkL1sDnlyFmbpiEtocuRArBRmi
28YSmUpIKAJYFiEuAQlBgdDYyTKeMIQYCcVdJdUKgyZG+SwnuIvOzEtW4S9k1DMoVChyUUi65xn2
sBLPhTChszjPZr/FCQaFg4mKqJiopGVQlsG+hX72x4WDnuJ5RN9MZGUtuyNGk+DLAFg8TX6wBag3
t/Z4CWzwx0EzUG8wlyUrIIV3qEzankNrcJi2tzsQdkx4DlP6JnogWsPhqjtGVMIECwOlz4bnnKFX
vrpZ4MinYlEQ5C2iG2jz8J9owdFYQM+gNLG6JPMpp96m2gvrAqYZu8JeMGBKJQznxizqtoyf/yks
PGHT84eH8s5j8+H8JJgH4nICi0UcbYBarf3LACReIz1mnxBAMRFGhr3Ei19FFvRhuxjvTyJKE/qc
CBW+FwoI6AMbkvNWkHNeYgJsW5sNowc8hEQR1wW6wwqcpIPHR697JlAG3oPsfPjuwfUlrZgBJjfw
AMULegI665VsUwAbXF9bYaZxXSqAeG1Ltvh/OkQ4NJhF/worl1GakVJL06m9IGaLw/VoJB+U3ytY
lEfcIb6pG9JpN86b0hv85ncmvMjxXvXffGygbwGZl2ALQJCC6tNUE0rK69Uz6LDIsTTGp1KsW76x
qNyafDZDvGat0Qjg7xwiU4GpbIYgr2y44K59ZmbQLWsYyiOrbQoxawZhpVNToDHugpINcfzmPWVW
y4soEGn7nAqajnOysUNGJIZSy5D1LQ8eOt0pHPQxdyuEKc5mjZEUM3NonSh2vJnioPgR7in8YEF8
RFIpBcrA/pbIMmFTTMFzupwcTIc83Evkelf2DLYuV427B87F3ydHbAZoEbGKKcAP2uaBRTDaCCNK
xi1y6EIP/ZN9ublMnzSTNaI7+p9ZGQQcedJg9040E9Q7fNUoCSzEV8izYHzAGaffNuaaoVnzhStC
u82std4dYzrpeik2v/3p68asSoWaIzR2ho1Q1LKLUJvwvh1DTlYAEHi7L6iIO6jpx65IeGiYhupf
xzIwfy5z18eYXu9a7wk9d4MmqzatPqNxcZPN9BroKvW+l66xivEwuCzm7o/rugvj7q4OfKN/x12i
MNwFb3RgyqsR02VYsIdbHNLKhAsGMn3pOpArdgdigTcjdFnfsN4hmDlvINjC8n9zJwfzCCQMJ0ge
R4e11oX2sImROVLYGL/CVeDJwYHkKIqTP2GhyLUi4w7otqYPlMeNU9b2DbAa3I1d9wDF+2L4bZU2
vXWZdMTA2L9tj1+IDSPevmS/9Df3+VWvp5Gxe3X0YnbSfrWEZLKn2Uw+S+UAL2P5chp82PRnQbrv
6cTkIFBhaJFegB8WYPSCjA4UCSHW7/IUiiff0IbatE24Les9bp99qtwWKd+6pIakVoETw+Sx+ang
WTw2moUFbbDewoLM/1LaYJ1SVCYUsJc+JCG+g+oUBxoO4rct1SyFSDWBxOmkSGnYMWMoS/xU1Ig9
yiXRchfeLWTG4OAcy0LlbUkzIjRioc+dCzfCQsmSQ4+Kna0JoNLyYAt7mRBZImeIgY9QJABdhZ9M
MIRQGTnFRPkhOImU82yApykGndhe/qn/WNP/qOIi/mS7Nqh2LPYVGbxSCegjah9Ln4kqhbEu0VIl
TGYWAzDl0j6NGb2LJBdJD38cFkhyLEdEosjZ6NqyTQyHBl/CExkUHeFXigJG+KTyfGCw54L0a16/
JjjgvUlxueRJsa85VXG84Mu+t4wcoTUt9JT0xY7V2zS/UuQxHVRXov/uIHPuG7dAMRkLhBgDutiC
2vW68BB3OslElCZIz6WC99V54x/2TxouHEJiD0qBNr5XOLUyW2QbwZuotPtW37pAqLaxVUFrYMc+
VsPQpLhBzF7wzILuBTWQ/hDyNXRsalmWLc0yUcz2dWA20K/3LHCz60CYfF6+PjyQTc4CF2pml9jK
+vyvfYdvhzC24jcKz2vA1YVlhJUcbBtOFIoySBZyHJ5h13KKXtn/n0RZcQ74iFN8UKkM0E3jicaQ
Wohi3ICQcc+MTVdYIpDIw+gXVQF3R+pbnpUpBe/f/NMT83uRnlqwDlBz8XpyQnIwMK0QdVMCbA/j
bhPyOL3s1iq+kELtsS2tr5PaPsCD6Vkb2Foj4fTy3f/iKf4sv1Pm6gJYFFbKLnfh0kB27dJmRx0J
7JL0zsg7z5goqzN2COYjD2jN0myzEBnnGJQws80MxAP+THhmD0eVA5jFGJtbcoQxtIoM/8/ar09h
IdR0J6Ompkve8PxSOdl0SkI74wT3vF9hx4k8WWVxQKu2OUCoC2RAt/SeyFFp7gOe/B2CAV+w6wVg
58q6hkJEHUDUkO0L93o5vQW/58tiWxOSHm+U/Y0DAyx6nI/fuLFY4gYq5C1hriZrjF0CDK+2NuNp
mzcTQuZHnSZ66gFnL2qpMIVOZfxuPkRczH6h8DgR5BXEtlLTt4+2hP427OcRHmWHQLZ8jhHJQwOd
tI8wvORA2XFkCK51vWw43wRrFb9DiAwvswdsMbGM+eXnxzUmnC8oI0bsmpzGozNv/5/eAVozrK9f
dfmdZOBFQMiygtVSrinOalSNRLyCyMAwluOMgoTnUvQwFEUUJVsy7MzeHCBPqGU8E6jpwLNFFTrD
d8YlC36nSJKj1yWKZoZyBVTB45gwldPfhiRGFNKoBS9L4CompTaDxF+dUet3PnNEEkIVPEPWJ6vF
Yo8CjC94CixWkfEJX13eS2eBVIHEp0W87kzlzZ1ndAo4bBKca5FK53WxiyaHFXYtdJHMYumw5WFs
1h1vHED1jWPMCVbdWejIHIBpisXECtaasQ7MbTQZ27Yu6kLOt5N4kMgy0X5+vzxAqimO9jDoR9bR
XbhgyHj3gpLdKILg2XApuRvcbCjgFMM6j88/XZeo7T/WzcYpiFJuhspPp3KuPDDL25IZ8wheL5ut
6MokfMK+nnoW+zosMF7CEVUmEJpR9QxqkN5E+9H6o8QpTgezd0CXUbrZhjbqpwy6kENLFwEsjqkd
Grg/jfryTuMrYiF5xXgzRA3MtYhGM1lEHcIGRh9syh6YAIhZHizt85NpgVw8xWlP8UDkQ1Fnnnvj
ooe0i1hzEmgCWqzSLIaBdrNAmMmH7LjwVG6YfM7OA4vusUTLCscO7cLoRl9Wj8S9AMMdPuQMSJAU
+i4SGieCglM9QvGsbRn84rOaZBvoaa180VLH9HV3KDaE0d1m3Ypm800o1ban7eDq59gFxZ1j9+ne
71uGKwUpWPn+rdnf97p4Elok8vEmfCoGo3A30rFZQzk61hT7CieDfRMfpRlzeN/2lOsuXB5Qq/wW
9zGGele6FPg3YA49R1NxIERZAYAWzx5KZPRVs1GCA/PRcvKIpKfNS5Nx0FnrjWb4RI4YR+xo9+8u
oN/wa73RDskYQt0+0TIDQdZbSr3oZ6WOMPDK3FffEyQ3Bf41YtBl8u1e0I4G+Mpih4+d121aahb7
VbnPPobWWmI79PEaGI364layPjJm56s2pCxaFUz0H3BaF43++QWvzn4XCu2J/kFI8bajKWzAF45f
NZ3ILegM7LKFNVS3cpPUjMB9R6/UnK/5z5dR668vL3dgXwmjjn37bRmdnlEx7McPXHVax2u2QNvW
xMjnUK883i43KlUnz1SkcIb2xuOQy9uDrZgJifDQEoehK0mvKnQ/uBcVBxwUQwqKmM2lIYrOjtcU
HMspMInYxHwxkek7AIwAJ9NhMDwRYJfFWKFfDTj35gvAvLSuV4eDmPF5fTW2yWSPhgGqG57ShEsN
eaa00atyZ2SWUJo+RvFxk7Dz7N+PoDeWo+z4MJvCiQmOS5COAsZjgWWmbX1et/VLPbQLpwsT4cqc
glty1S8ka2CRxYjUgODzYokwvovRqGEqzxLfZSycbB1Vxr1DwePCLCwZ0Yf9JUOzuzlojcqa/dv6
tsccdX00CYmc97BVW+sz5GftFoiNM4jLdaOBS70XMZ8VdgexuW5Cy8IQEc0mCJOlQjswRn2FfT9/
uclBn8SkpoUMY2WC0WKucDA6gBvBQupnFot92O7iyQgSy7U2E5KEjTc/8AfaFLcB51GoF4MX1U4R
tMmoZVOhki3oEBhO5XfgaAZUSKrZRW2Gjgkd7/QMCNGbt8YZ1xA1mqPewl7bKyT0xynX9ag9injO
ObQ48D7z39/BQCfkSwRB1yM678KkKmIWhwi2cEO8tA5mo00a3jXZaYlmVI1VwRy3YBjCMn6dbyTT
8K3Lx7p4WRW1OhO6cQ+XOmDdz+RNW11d0suNV8Q2C1aHxx7y05vlB+On27cGXSsRudjAexyIEVHD
wY9Es6nU37lJkAMl258b/a0HQINdG1Bvd/SajB94yX9LXxEznsEC9hjI+k8CNIWHXBo8H1NIRi0a
lNh9HCy0z9jDFm5t/AV45JnzBKa3Wsv8ZleuFraWDHtGufuKYLN1F8VwHH2mUCUbYxx7g+n2U5gD
3DKV5ek1adY81/RFfIF5fCVEYvVafbEXFdlOd+j2yG6UIqQL43v0EqSEj7CHlA84tYfhQCxjNR5o
er2q7tZTdGTNJGIaQ8/TvnR8wnP/WRUajzV43MEaLL42E4EhOYwvzWDZ3Uf9eXUZsraQCuEQMQji
bKrAjRyYyUuH+MdNV636oo3XMbyqgB8rog8xSfq0uX6DaDSglwDCju2mQ5txnyaRV2tWJfTBFspL
7tP3nCZrNlscOiNRD8aLqLbyVcQThlm+z3ikz3rOsxFi5szEtexL/Vp7ChAYmxJafcxhISK/fj/I
DlVxUuVb48Udb/9ViudRkVsKtRTHKokOUHdXykngdzoQMJ/elH8CdHdsbF2Zr1w5JVJtFJsV/eRG
QYiqzb/CTqxrl5DDdpivBl+zm7qvmkiprOZ3r3gnsV3lqwLWFW8Ng5IT9Eboz22cCC3FZZtrkslB
XbRhuPBTyUdlw3nM/6xah591xgLkc0RWmVvF0G6SmaK6mGpGw1FTj4vUK5/bmtlDj5S1T+bS6TZI
vDDIJNFEYxJQRcaHranCyirHwc/l/YA3Mc2qxn3x0ekxtgLATIA6VoxdIgNydiexyg6o6KStWQyh
+GkoN7+qy8d+yb1pY0KFQgqqoZX2zHR/m1c4CDXOF6/ePnaBmv7R5vhV0e9lPuZ3MaONDEq4mVC4
i29EX3w8Ejx6scfjhEmtF7UCtCscf9o2IPuasRQH2wXEXE49JVu94I4Eb1hSmX3A9OtgLhS0bAy+
zDqF6uEUlXlbxPTi6BI61nWecUawb5Fl+wqS96zQrOcVUD7lgQN4hyEMO7Jx+PeuOokWMSbcFWPk
+qlHZyLveSsNKUGlNrszU6+YALxUjBZvGlPiTw4PZShK4kM0+3ydnDhFwpFa5qNlJuYTQGMeWxzN
VbKL6CZLIyFnhv2CmAi/Yc7KUf79LVc1p7DJ+zSGsfPhYnLfJwlz8sgonJRVmfmk9CBowisx6HBB
E33SMybp186XzPLN7prDtm+BjRy10uvCanuaGVMQI+MV8fTtGAMQ5s1930ldZvEPYtfEuRGyweZB
vDI7j1Ox6z+94UxsPbGpZ8PUX7Nn26i8x81UkVe+ZqvSUd2CY7mLjL5xOdqehrGaTPA42AhQPJP1
xByLjMTbnqHu2/Ls/bdykNG8l9MHi6MfuThMJDQSQnRk6noHLIVqD3qItOkWtMlankmAQxgSGvF7
8HoDnURTZApAHsyDZrSNtb1hPCsau7QYfy+fCyDi5donNZ6XHMUcmEcyhjNy1EabTmF1ETf1nDcO
GeII1bxJRZ779y9QX8/4jimXShCmwhn2jOztzW/TOlBy47C9wqIeGitNz45QpL9ORoVdBPTPAyHj
Mw0oFQs3SCAXSf1iii06UgSn5c0OmVY5SlgBodcsVIbbDgTI+0J2sUAmAnhDQuaVjZmNhzWh4G2E
BYCA59I0eqqVM+Bzk/AR3ukgoVZCQ42eFscL8RLM9hgtuPv6+EAACKvAvjJ50cw07DGYZlBvdQua
pm4+Vgr300xu98XWbOHlh4Cth06KoWBr1qdxnoABoDpbQgcUGSSqldxr8YC/TXqUUDBrnPbDKa9a
EIHzJvnEZUD4nbQfaFx7duKCHNGmUqYb5+G+tD6FTlUjmMWT5CBa9jAiZP2fTwRPHy6T9H7AaQgl
vc8phDyMTkeD0MW/FOzapfl7xe1RyIWPOIANLOqUWYc7+UcMAA1uPTwl9RNH3Wk/ifGmwmGoQzdb
wFCwoOyrLbBHRKgYLPFr8AuDHNISz2SbU4JSj90NoOaRmN3NHdI/3P3fWhsRLIj3vj5dfqljuSYO
TMzUDmMKVBodzNieqnedFidOQzYDJIBfiGlfEywmC2ZQilhlhi+ALtQ7jDT0fA/yTn7JgQeFhzc8
1OxxJdUhusZVyczKVo8nrU8KnXHomQeokF2dWUfnl15OcUEoQsqMpXIF9TLsHIdl4z39UAmD9jFZ
VnAUBXFi/1zQ/HCO0XbInL+orOEB5UBDkhoUWVIU+cRzcRKtnHbOzOZFgNYKrZFM+LzTfj+sDFws
qX3XlADbbeOQlJa87eHsgk3sj1n5D53sI2z8RFg+2HCF+FZ2ez7ugp9IeueOKwKaT1DM7Mvo4Ffz
Un7oqRa5KdN9B0mXs/0STq5vbzCVEe3zS9MBHp3IK4PTOJ7JI5WjJqyNizhx93iL+oLWZlFhAKp3
2HhGH/Yb/X11m00MoGff+pgOA1zff+c08WGM2cDNTAO4mrfN8OfusIfifTsvxyoQIZvEFWK8frX6
JwovXG3ZS8YBImykANQz0CIq/PIg7LsDZieFP9D8hs1L59zExudjqYwp9Ipyfl7OWvAFJlhfOhKz
Rdb53SEiPNlW2EiUY6yA4W+4gQbj4A719xbu99BNam7lEKeYIH/pieI9Svv06iDOeBND1DUHGNDQ
pNNuG0WG3vFw6nTG+eSBQdyEtV0+AKuUZFQdH/mPOtheZ7V1H8BtelkvQHoou9ZBM/bD83PovF9e
hQQN9hLA+ix7O2lpp4RDdvSIaAnogHHYSbCeP1Thm4l5kE1BTg1l9DpSq5ajLovkzyCWeKdX8ByL
SUJ+QY7t0hlvEwL7xGTaVL52+bBb22EHK3/jEWZf+3ozC27S11YvGpXezUiQf3xHj3AIdE2RGf/0
L81aI2gFqeVPAhsCzjW71v2nu73P+A19TKlBAieqnxIzjhV027thpjN74+cJhi7wqzhT7sX6U/NT
nBk0/9Dx63XmYckK3RnDdcb3XI6+MzyrDUPJg0MdzkgeIBcHUfzEJyls03MMnADp4XEsoTagO4UU
xbtZKy8rOfKoXg1tHpMTabegkBWeOk8vDWWpor/PeaEfVrBIg/llQTMAxGpmiMNDnruw1bZBGpjr
8UzMOZeM+QFNE3UQkFVFxp04PfPcORirLFLTX7CsOebpAaRYcSN813ZP40LwomZzMVBHraoT/4N+
TtyJLN+dNET2YWLHkAb2E8ZR+1zR4RemkGHanuHO5/B29J9EBC4fM95xTTWnQ6mPfnXOU4qfsjd3
F6untSLm0V/A1erYO3+C/wqBC/olmI8D4Wsz+u+auO25wJQQ3PU1aojK7YcD2G0/c/kosGoIm8BD
FIdqnvQU1e5AjEF/YMdTWu2F4Za6WFhznWpCJW/Tq18alkygIOOy9npmtEmDTqhOfuYLI7XrqTLW
7Ix3sgIfm5tBMN7bHCxXDIk/P4gnOelEs4K82txqK2VBeOZKTGZhbzOSMccmL8p9ufM3rj+UoDnU
isCFyQAqsOe7GlarCX9/G7ix4brGYmXAHS2NxaHUKV0MLAjA4gU8T0a9/XD/huKDNlPmkTKR9BdM
O9fzLS9vRWshCmnjmLgU0uIXWygjEj9/O94mN8gUTzYU6HpUt/qdPAnMzoPa4jq23K4OM0Pf1oyj
0QVavLsU+YAEoT2ODcGA7hx+CI8jAZxMjoalZ5pDNwiguS4YSYarEkIjIHmwkj3yEgQm5QDOWglm
Ah2ZFR9Yp1DHLYhiefhwUUymvrLsMwYRIVjMCtBw1ifjzK7wt9zL0InqxoSTUIsntIJFcDrpwt6S
O0+aG6n2rwvQHNsP7aUplHXeuawyhBN9nyaI8KohW2h96W47SGniGdEDIrtPfXHNlHdz8Ic0gn8f
GYz7sVrCPmejW+A3JfYguY5ydJ7MKYBouDgPxNvmJuPv07JrUpII4r9kiE2NsRS2NRqQkwQXh+S8
dzqM6OAk3agor8QvIfVA4bjHzBqVoW0zu1BnHPohvtUyy4NLCFoAObGDKg+EcWjdmDSRHiZzLOwm
CRmlq+r3cCzhtP95C/VILEcExBdoP7HkNR6/f6ZWiFwFaP3OFWe4KnBvwUeeJwcgV6ZrgDcm0JfY
PqWYfGC215/hsqk6FDfwXYgpAfaiAepjU2OIb4jzLJwn+leNZA1qle5GzHB+EVdSQYD2EBv4GHf/
eq68tihfDjjNX126xyETdoi7sK3ORITjWG2o6yHqL0aH9VhUL9M7s/sjt4K427N6+ZiPY2vR+CWk
YYpXWx3IlOtlHfY9kd+zomT5Cy9NpBXccgkFguNx5vjARYvxGu4WPDoZRK49NwsfAHhiZMp47+22
zVHf4aQEuPMwTnh6tyOPEhPxJTdUKFcD/PeZYF4QzHzxamYs7NHt2vFMdO88ZbIexNbhBGEh0mdp
GmSIpTUXXSBHkK1wVOGeAbjOXl8yzBN6wC2sHkRHlT93RIDjGz431km1GNFj+pOM4enAdXF2yZWB
FBlbYhS8j1APwRuQqhelCx6ADLRnnwPyh5fMgUACGRi5EdPu9yni1ouRFmRkhsDaGpdp6MJpUICq
QcaggM+o6DFu57F72tftMuWyUOpR/dNpxvTSkqGBwmWqHYWPkO6Xp2tMlfnk3kZWESDWl8Fq7qGw
tnfOAO8iqPvleuDwK1gxrE5LOHXhL5igCFBwU0L6Bw7x12Qh4ApblAi0DI/VVwc2kFnNALoNYVow
l0JYM7vIkoxtRW//lhkq82LaUPJTVQAVcdExt4bUsyQILzy44J2DxshAcK9Q/Cch0hzxQYdlIrNd
XxlPjEZQu45dPezJbYY0FtcSpq36Haf4rgEz/lFsc7P+2Bmvo/iA/8hl15JDV6T+UJhgrx36nMps
x6sbK/Q8OFhAuZ0FC2cAGCmLcagcv+wJN/vBKB+E8Y8BAqPLYb103t6NmSp4NNEnjxVmPcyIk1Ud
OwhH+rXRohOr5wfasFJEhFcgHUh/3SNLC0X0dQeVMgnuAx+I4ov3BpXVaYA7nIAvr575ckoaAlau
lY/r2utuUiCC/48CCHQEthFL+ofY3cco6Niv2uDtblvVpxS1T/zr+BeW24lXcB4aW8YdDIvC2d1r
cLN0erJ75XcomvZxracU7XjOTx9P/xQNjFP/2HzM/vrjiVF5vXoDRBQOYBSEFvIVxoclGdLsJgRp
sQhY3Dg2OoR0ezy0jTHLIL+ijvtoNs0ppMfDgFSCj1s3RPo8nzpe+MoJK7g4UDL/jSsoDYVI8cib
Qh//kjczsOPd52byzphW8nj6bdJmvpCyyreNXJwPLQwKWcnVcV8JKyqsW+KAxJ8fvqQVEBNNIEiK
58g4fX5O+fzrQtxkqodh0mde6hKBzMC2rozyQnJ0Yw+uRn/KhKNQnBQRyppA17A8Kpd26e/azBFf
W7JcQ0h/cOyghQ4YQ7PP/Jzb8PHngsc/v0YdOWkPvomCzfNrq9BxI2LYRFR4vkyoCKV2yzlNLYmJ
V4ppc3GPgFzuBkEXg9ReFB8D8qJdtOniEkrZQQDnKJu2O5Isg0iHT4NBFdw1fEUPepTpsOmDA2CP
PimPecfU9PjuvlQmezfOaCo25Zei6gTL0AuiDVqKj40SD6GHWZ8W38Rp67yTfFrOU2yaI8rAu1Vl
5uLJIADRQGy2A9Wltxr7RyCKQ2t80AtqAz3adY0W9PYPBsDtt3584wHEKHaNUOyut9lf51nL2qmp
fmxGhd4sHiaZG8/5osVMhgwW4zpGCQU1rmBYA0nl56rSvxjtsL/qMz1wNOu6qki1M9NTEEjjR2Yr
o2j9cyZlA1r1Df8HlIIUNfSI5INUiqWwPOGPE7NjZL/qBneqD7OlF/UhaaWUKUVuv6oAXGyTD3yK
rQWX+MH1WSweAhtF03mR2q6rnhIaOK5DP7fUTTlOFR1lR2IPd1cEeDB8er8JDMwtE264szrGsIeB
frnvFyuVPp/7ECwK43KdRzbd4eJyX91sUL5LMm1Q6+mLbNwJFixXCCZ0yHrr7n+hLVxg68e5nZyv
TD8y40HmmwmKCojsR4t28KFUJq/VPWzrUWOiPFndpvHqFbRGqCWINSqMIra6Px0yf0CnyIHrmk1Y
zz+VlTeg8x7/ty6MeLR+MfJtwlyYS3ZBDk9/9bLyNQk//7F0ZkuLYksUfiIiFJy4ZR4UEWdvCPVX
FMQBVNSnP19Wn6juqOqqagdg7525cg1u7Z02+podKyJSenrZfL3ThCButncuzoYLeN/cnM/oMS1V
8xqcsSCZ3IgPu4QlHCNm2XSsmckVLa7O+0qTrA77JGCtcVbRjKsuj8gZYrXLbko8DySUYJv9sen5
pVVOf6jMuD9BPe55p8p4nQyNk+PQ+IhOgrm2yI3HgCachlbdfWEsS6KzQuQ7b4jAjeBrU19o9pd5
71Z5mFvj3XNYF7xf8VdF32GfR3NxPltgcJ3S0QM9qOMBQ4ftHQgP4mbqnhgQUKn+Xa+W/jBV6zVj
5aXyc+9kl2/+ln3m1R9mR7Xe/Lq2bni0/N2pQAiEvVrN7BWXax0iws9hUZRxuwev7Qv5Qv4DBdw1
4Zk5AfFF/Svp8zRK6rC9fQDd341SszTmDvF3qB/rGYvsFJagluYLbBfVWidsFN7a6Kl2SY693YwV
0KI5j2h7m4FCLj662cwu3sBJxSK5bd/hhXLEGUVu/LY953W2LuSJWQOMXZipelcSwxnWTs/OgME1
2xRqu6dJxFfOtoM7IEAvo9kpAoplvevGjcyhXstirEPha4xPIzJ9QO+LPrxP0mKcaTYrpIORFw4u
W+70+em1ECNt2bCuP0pD+6FsVSx7jeb9MJraUwe+1lupmpl2ELZk+BxWk0s0oIMzntgAIsnT/92+
L6w6jvQKz//PEUfwCXueMmnwyTvy0t2H2TtZ8E0SfRH9aCAhfQCv/idW37axHDDeGw1CllU3Lo8b
ZaTRX3BbYKQkkB6cU7gt/xoA0vXJa/7m0PlQvLRCrsXkyX26Wgqe/7J/st84RFX5A3LDv2GXUwPb
ODZ9/043jWDrr/LiHmRnSFQaigWmmvVqT24xPxjljUgheBk1vf2xg/4LWEUEiO/GUttWdrK7P+/U
M36/sa7E+u1QsgrVgH30dXHWKa6MWfJy7PuiizilcoZ1E+qw2DAIstWCNIRWxXABNWNv3LCZElf9
G1371vlkMSjlD9xlhmeIwpy40Mzht2Nfi0AfkS04FDnSM3yGCWUJBgLkPH8SNIHKglWKlRK5lQz4
hPdIx/ESehfchsNttUT0myFmesF7vXbDp1F9LcBzRp+H/7J2MFGAOkLXBNEKtu7w/BdpQAiGivcz
RxzkC6haNws6fgboDUR81FQPW2dq8gxQELr2vjdcau4AlxKOmL+1FqwxbtvDKSkb6HlxBiMt9bjs
wmYbTNuB8EjVMQQOuNiq2OYrd7u3pqD8wjeBPEU8Jf7p78/wkO9A9O9unpryJYHwhIwcYir2MYDM
KbPTPz4GSXIAqi9xVjiPYkY+e/ThSOzSgftdcRtbK9yoxphDevAY7ZkORNGvfSo/jmVaw+5yxnCJ
TlEcL/nIj57nQrRD0aV+HfjlMiX4He0bz6tQ5/vw2+kvGX4Ogu7qXVlX1RLlumSnDJDF41s0z15g
GVljfdrGwhrRTQK1YHkALbNn1dgTlASlZOEtqkhCRy2kPPzm5ys9junKYx79rLyi2l24oVXf57d+
/XnWEYx/gsCIXh4IkZJ3cm2zS0wwLpI/fFrK9NFAB71nriag6ZUXeZit1OZIdJsWcMd7j+sNDdXX
frTdjtvWTPgonM2P30jOauXyDwID0wcym6qThtgKHx8Uf9StbZX1OK0xSALBB+UZIEydqSRWRSef
dXUyH8dOCTqhgAwzQrfbX4LXHBAy2BQp8qbiCmqR/5WRpgTY7rYBEt4U6piVtagTBgzbldVnJiAC
EjA+PBP10lgB5tHUJUIq/Dnh62SOHgv2y6795cfP0VavIxYGZIEwz/8iTOkcgQGrarLpHR8tb0Bi
m5WW9qbV8tPn8JZOq3OiYEj/SgbFMoPehyamRiVvtqDgFV4XTxgjrYaPk7kgIk4fnnfZwNF5bhlV
MwK2Tm/7ikeD+eijfrN+cVc169zTn2aIYcHmPXR2/VCItafpe3enWmYXhodawEaLEYyQz9rRD4+G
GkXUhb2Zfp48dUzIytUV11AauPbxntpVKnQZW/04v9zrcJjm/v2xv//8mjQt+o0yH14Xr69z+W70
6x8bRKkO2UBOud9G5mznCwAnbTD9XMMHt7ry8jqz31/xT/thPMf/TAohW0pBwfZDWdmEnzYyqZ/M
Pa4K880i6H69d52c1ePpa6socfPg0UxzcJMUYqEuSvxPlympC6WjPbnVwTv3mu6u3bzYZ+ZFMz0r
GwUB8wDPMW7Kxf6lQD2aeesVkNUyxTl9UMjyCm9C4SvznCW3h9+vhoMSonnbOB3L7m7QH//Kv5Zm
Va1Z8ZpULbdHMmkZf1T/C5Phsv197Msb55vBqFWC1rcpFB5eqbi3l9+adup/MuYSIkALY4fnqNtR
zUod/8gq6/VQWVMTxt0aLD3f3d9IhQUMj1QMUxTf/al+i6jTen3Tk6uy2iuteTo8ddwvRMNr8OzQ
sckmW0c3nS6ZyoxCCtuOwWnRZrldkUI8SryYzvui2FXaOP/sWx9kTG+v3dm8cWl/OZ9ihMDoeQs+
nVE2GiDBOu273+T2nlU5Di8ytao/bvvJqOw0PuvHN5GEeelfilHPaoCXzMfZ7d6nmeJrkMpNHfx6
390smZuBaYFCAzjFeVL7lDvzLkXx1wwYAB8LR31CMfLI/rktu42hKd4XUtfLOjIJeZo9RiYnzAcu
kEM3VHavwpx+VKcmrtWqDj/6gI8Z5PYxlc6CMfBnPh+gtJAgQqadRmrjdzNpfU1ytuvC631JHeWh
m96/SMW9Uz7sQe7xW5MOgsIAokpjXqmli3ySwktpMdRXu/j4OY9b0OobP5Fj9r5WAVJFULD9UXwV
WOVCvXwd9mdSFredms1sTa7fvs9vXRpjMtHXE2vAnlaDnbYiFMkJkYrcIAhcyDr/Tgc6GFfgdp6P
rIWlgtNN/z4Kf8L03RzQn8NzSrRY81tRz+76L6Np27X3JnUBboiZJoyKeHXSDF2Wc8yoZl5BPdmd
MJgAl3YnmrHoTBqzDtgjwjQSui/ZKWJTjJ2FN9H9Sd+6jDgUP6ZH5uU0h0YBcIXzdDl53uVaU8Eh
B4K9IdLxzvJudgtroNqvcTB9MnK0EFfMb84WueCFYAEXDoVQGWi6eKv24Ti9uJM/RnC1ver0rbLP
kB9by7M3BkSoD2Ng3PJmt/HCMXXC3IBt+/unpbcZGJgZZz25jicmT/o3bs5+YXxw1mlo5072vxmD
pf/lb3SGdbD4gsYQzgbVC11cRKznXwvdIph1beZ52OXUJVsy5eDuL159WtcOlAu/o1v4WxSwSPrD
Hkfbm/JMg6TJMzfKIFq0AXXCKZ0LOyiS+GkT4qeBz7el4aicR7SMy+xuhzyj/bsxeS2nxymCaO/d
mPJUw3OVVk/3U7IbC0qkNiL3Z2OiZVGXLS7S2elz5U2YWBemKMeSd+IDUzzTA73o7ztO0My2AzFr
CzTbpNY+tnNej54U2LzjaGbQ1c3cphtmvtKELAuza24piktfcefA7DBLaGfZxRhRkIV5HZX0j1eJ
3yW0lNa3DsDxRTJ6TgA9Tz4zEGaapJ+9Nh37jFLjnJyjb/BxNnWkOHR9eOWXtKtdkwCWWCJocfHA
ISF6OPOjEtOs0h7eLtaiho3K1aF0qc3z9HljwbtBVMSULN9h7r0jmHbhtLXjysmjm4/ofvMDD2MZ
hug1N+g7jVmNaU/HHm9WV3+kjVfcqZMZUm3A2rQ2MLvO8KLeHnHocR8lMcJ6Bv6zO1lDs/4elJcy
gHW5eFpYSt2H1xkWYE/LUpntc2Iy01LW4hfKjD5J/3gAZ3uYhNmfusr8lp/vuljTXQAktvaUkQ8+
HXf7bwJp5WQr/uNpiPMCuxQ9KKQVu/DFIk8nAM9aQiIOgot9BPfA44XVxnHtwlYvqXj/ZYPhPboH
Xf9R2/aJdthOmbFar93pcBkdAR3MjxsFQ0F6RBPFArQCwV++hvqzlIbHsEfuOTUmJy9UFNRpwsYn
PfUej1sjzK0ww+gg4mm54oShjN7g+ZsCjUIvc7dBa/Y16kKGVhf3ryf7i93jYuyuI8GPeKzu3rS1
5E8PHhALv5Bd7DNmBU67e/xzNZQ7LTi81GUyQu/zJN6cYiXPa0mXvE73It3E1PZtNuKw9zEKCILz
+kTmXg8E0QTpldDuf0wTSfJw5SGiF0GLlvhOx/ZpHxhr/HOd/g3HGANQX4Pj2W457OAMA/xODY2G
hfE7lReI/3Bz9nJ8+hpAdCheIHqATwNDB+UxDt0ofn4tGX/wkElJjeVYoqIhWUPaZUgC+E41BDM3
JfNJrFSW3clPRmXGzGAgQoDeIQcopq11qPLHOtIv9KAYfP6DTH+g1LSqqAYG0zXIcZSZzV+Aq0c2
A3QWo+8P8g3V2QbZam73aYjjiqCh8MaglUckAxN64Cu0N0RYuhFUdfDAO12TwVEzZx5C+XZGcq17
MCBKm29HFKfgmEk8GHYsdQosyNXu6AZcI1qjJRLNzJxLB3pC7oZcwI7fAcFPN7c+JDpgESEqCW4s
HzYA0GQaVAQ3WNDZ7RCC3xJg3+2GsIRIoxJHZ0zc4dwjjxMyEG7VTE++1qkXqGsdrxYcbEb0jAg8
OtaAOAiw6WMmTk+NA/hscBkHYwhKC5XHHjFvx7nNatSWYpxOaRLkmNAIz15ELdjvwsY3lnjoT4eD
8S/YI/whh4ZjZy96Xua6P+S7j5U+apyBbly2b3sZc9f+6KFh8seEINKOXcOChg4Yb9+HVVXOe+vc
Eb0FUHPooyxxlVFnHItHXMy6crI4mJ8mSnw367g739p4cfwTTTxWZxxn4OcgEZEYAQkMa3to0Rh6
05iW0Bww0kbmJUqCAa0XIwqs7vu0pV07/u73B3lexGy/bw7XWaxjfEIKyHIp4RK42XQJeOWCKgx0
8nF7B+HESg57CMEasMAvSYcomGZjdDUoV5GGxvtYcp7OdkJSDtIBcXQvzG8cd93PUXxcUMigBA/r
sD+DO4IIM4iIgpGXEyw5R8LPtDqVmQxG9qJDWqNmQY+DQ9XTo2UF6wZ850pVrJxxB4w3OXwRsuDv
m8U4IeEsAzMTrC4zSxxcsIMy8ARpDT8gmgrpCEA/t7jHg1xRsBneVLV+gG24e85lvIuMhmfyErzG
U+hEQeM343pajUDsOOV5COdKDGoHXBY04d29OXeO3pb3mQN0OplzCq7unWbRuB6KaY4G5mZFEVss
iUVdqsu7SErWWHR5io89jj3fYjn1ZuMWO0+0u2yBA2xQJZXhTGy4Fn/JSgAXwAvMKX0AJVZtX9zv
t9eoC8XC7rprECRzXlj55mQEUc6wHEzmwpMFKhC5iax2dnOj/wNqapuY9e05/9ojviQdBfssJe/Y
tucDz6yHYrxCI2zbly3isHxxP1LS81RfvXi55NEfv23IlXaXe8XClW9hPTg04eXMmhkWSCO5gBXv
1nL4WkR1yFfZAj5BqoQHAtOem4wGGakJo2RkLrM2w86acSOzRHF8YJniXY+c3SYt1N1jX+trAa2a
8YQXcFl8nXrI1eAMU510/CT6TWK/6Kg0rPrbiHDFAwJkiCUN5gXkqdms49c/zTSK5k54B+U7fo0/
zhCzhx/QywhhZjCqsKhDuYZ8eB7FaitX4l/SSCwJODHuY8TexfFyaAbPTcBoGOZXsKTFvmCjdCL+
cHbDt7b0kQdwPsAblSld/fe1wDskOY9+FXchdNZI7s7kP77wBEKKb0B+5U2FSPU1tvMvcxmTphO5
CNftvT2z7NH9vkcCyZHGBghgVFgEqcvyKfKGC1mh1Nc+WQDBnMlND/ep3q7HWHGUTmH2v8x0f9b9
yy1k08qXZbNULtY7tV0VayvCiIq3fcuJverrPIHFEPWfKKIKkdI8DneyDmzmmalEHR3YPWKQnZrY
U9gNnzrhDOxhzXRGi46pqswarpMeH7fjsJi3BL9JbGnr6/SxiHG6k7oOaBIBVnSrIXwsNbXUzBrv
uVP+0S3TvwcaU9YLrIBCZF/34xfM6XQJWpiFvsCP9CJYD6ZLpBfsmNAfG5yEtVbQwbJLCI9v5Nm0
xO3NObdl549uH/cKCsa+qm9dESvKZ4USDvbJpvKzuSXrG/+W/sBoMQ9ViCS/4VdIahsU2g6xT34x
mc069igH5F+VNVy1ceH5jI9zwglv5ntZwhbDKrQd7euVzS0F02QSBXxLawHqj//ZLH26uQpc96Tx
j9tJjKDyMZp1w5267TvpQvN22dcCTjML7ONCySVvIzf8JB9C4nr2M3DzxXL9RmWulwxejQsd9+z+
4Psl12s45FHpja9bm3Mc6s70ajZGe70guF3/xD/mAJwszGjm9c1P79DlEc7ClmaYg37XKhpHdx8o
Lcs5PP7ph3UTnjeQOto3Uo3fzzDFSoO9G2PZM4wSjJEJkGZpEkhXQqMUsQ4IXm8B8eu1+JEpfV7U
lXNRh+/afluQZBFerCD/KOis/jmN9ld9XVApxBJ6ULbcEwYwzEtxMMymx2o0Nb/T+YCKghiZqmV/
3CltArOx8DeFiErycb/yXnbR8l84AiLiHiD6fapU1njm3o5XvD3rvnG5Ob3oNNcbmgaA7dzGbHDO
ddNMEKOGh4EG0Jxm1oRGU3hhn/3qqhoDGMxGp/DTlk+tWIKWldFPJKK535iLyrnZ1BPItZx62e7b
J23ZtQCwFukBntW4259/nm4Ik8c4ca4c6amdL1UDTCha3YGp4yMLctgVe9XP6jfw+/nwbYH35RVh
1PUCP2aIOvA6JbN904XtBVZxSPESgMFGp0zn3gX9SM1/VDZaCw3XN4upphdoH1l2irDXmOaNM0ex
JuVu8VyvVPa54NT3BmjbscADV5UUpc3uPZ7NzvgU28SA/COr1maFSEUciyAVgBZ+af6/OBG3fX34
N4j0Ge+LD2uDKU1/rIzVeyxybWxZaUtUFwz1awIDtkw6lcdxQe/bGQEVPIDS13j5F/avHZ67o9Oo
ouTqBn3rS/ER3nHhBKbyqVtrWyMOo7avmdt9tZGt0bfz0SWfvNieZqjJ4DW9rTIS+iB4Z5F8htBZ
tCGsDzTJxC2FlzG6k82t8R+IxslfK02fwjODb8+zOmqS2x669bDwqrNVJ6S/sH+8A7IX8dCnNgV/
Ok+uDy9HaET3h61Em8oVNwKxgWnB0tJhdfUCDdJj+i+tXILNOyaPPn9XxDEOtIXRh7lLG659H/GS
kEpqnPhnTOGBCZAwOICRbmUxfB6+DAa8OJtAXPybNGEGExbIo3L+sbd46vBPwW+mY98QGUt1M33N
37CjR9pSDKR+O8LqkGhAizF6TCMgbABm8YUzm5m/sFkf+A2zLYXoYFM8Bp8QUw5U1AmZOS1fTEUY
DnDeCpOGe2X7hw+GIC8HcTw2oTohcKwUn0NKApvTcTr9fTnnmDVwpGzu9PHRe0CZ0Fc56mqrReon
w4HSL2YAD/QO5z+dv29GWwXDO6BeDrhMCqXtlklR/KKy8wn0Q0OXTpdPqsIPl0pkPbnFd010011y
riJD77pasIyXSQZ2bXxB5farl82KfA+tPqg2ZrrHfPM1MmcS8iiK0Imi8IzIrAX742TCqSAa/Dk+
kQSF6pAbX/nvgfcbKqQo9cwddQZ7D+ZTlY8pAXMF4Ex/Jva3bAOuugE3Rw8uWbmF3YFbBdMK81pC
RbjeGw7xNQO3JRQQOhHkUNwQjgryCKW3iuM+7vQcYSki/Afttb4RKXG5EsMH9h/2JAYw13GNP5g2
TEjS3nJCcLozzQW5CmGaUkGllGBrwrJSs8ZI0ZtvsfMofJXWIoIK7TyGjAXxomEhMpfAWYU+lxGI
MZMKnx884zJZInIOx3Hm1tZrLl2F5l34Qo3bMa+zPEZQguVCY/aHN0zXhFOrYqcE8perOK919xe/
5158mS5kZLJxtYbtfbG4+PxxzSY+THkd1a6mtfiSs8Mj6p2lvFvbugUcbYGyv8QSvnJlkWihKjSf
3IESxJVaa6RcnwuDtPX6IC47imQTYGG3uqbQDhmkDSUB6N8joicsVOwOuPYxxCzvQIidRIJkhG+2
NyLcpiBcr1GEY/IrbmwMUvg4sh2/7M//V97Dxu0jBI8BOa0c3Tu57bth/duzz0gp4Cx5fcAzCOZG
HdytR9hL2uuByc7v9ezUvKLtbw3n8+tENDpfOoXG8P7g6rG2IeXpjtgeCY0OZiChCrfFfShRwApH
ZG9933UZjMFV7JuJ2IrgxiH+7TATcQnXowHgAsZVSG/xUAy0qCBmq73UIH3NdnDqSM0rsRGrpkJ0
+u24idaJv6cksyL4GAnOIAKttK3d+OfBxGSsuX/hAPNz9xnIAZcj483kfJF8YjKtd+0dakQJHtBx
iJAeAW479m+zPnoJoXU6cmTjbtTm/5VdApIo5q3sHJRSKGLEYA5BCjEPIwY2IwkUYpo/yshOg+Dm
Paf4QT3s61Tz+qSzHCrc7ga48XDMQLQ+yIYJf5AEr3+ZtztZYOXmHPiH/Y+L8y//bd6PSDkP+DxQ
zk3kDqijIOod1L/k1oGZYybVLilH/qzr9cMx800gj4fL4s8N/Nn8gwo1iAZ1EOPsRMg4/eNQD2JK
OrHUJhDB272Smq9CVOaFnErx8kWrL/8NoErFCWF05Hc043xIiIDaG/Z0CjjM4hzsitU86h7pSsEy
vmKqb6wVd73EFZoxnNiHMGT0L8/UiIE3cHolXOCejbSS4nNAdg07x7BZYQliaAGMqx/mzHArCtV6
Ynwpu0oxgxxwScoZzQ2wo3iyljPAUOtn44Uct+gZGPabUQCXJqiST1Ra1wlWx/TQuKIvBJs9TS54
l+YdJHYGqKkyM+Gs/xYo994mXehgLBxwAxDFNcgZ3SIm8G7WbSw9bDu3unHtPXYDanDrsnknj+nd
nV5tpGZz1Wstr8yek16kxeVSObvi8Yg+F7/KXlILsxpfGFhpyJTR9qFOf3mv5Xnc8qrR13uaiMRo
GHBTYOsQXT0+tVqAYwiOs1Z+NjkvQCZVTzVe4wd0mM+GmBe3WD3dgUfj7Tw4qA1cUafq8j73mvH8
tczxDa5D2rWfSVeJLMXSTPxjxXzjGUErwnlWNbYdB5rvyo4Qx1EAWzSjATDzhaaqWKkexlDsG9he
wCox2XZiYCAstDFrapt7I+GpuB0IzCSe9ePJs7jbiRNQHfXYU3ma8NnK3AP2Bwg1DxTIEFHxQgQB
Fh+zGwsaxVKNi2IvlsACZCK5cdnhEmQQYpb+EWiIKd9fNsqFuifOOx+e23uLABigqg/+F74Soab1
QK9Y2WTWGScANZJDaZpFbC/lAufSZXyfslzv8U4M0WRA/i+llqIBhy0BDCWTLMPNDbGuxZ4Qc+sJ
WRtLkwwGps7iuHFazgUyzuxnbxv4H4BmTL9OYUobA5CFkxkeOfivfAH5seLFE9W2QQlh6lma3XLo
U2mPqWGBElPwm5xDDJVPPP3+9x+wArxBOA/IMpi15i9UU/DKMenL304l2VUpva732aHJM7V/1N//
0n2Z1kE0oSVfEo9boowTF3XcDuad8WkLJsdH7DkMXC+2Shf8mNUz/LXXy8sCXy1wgTdbHH6FktQs
PiPZQY0V2WQhVZJLKEj1cHiAwcHkWWb3DQU72vJs+tef8XN/HSKQGFGjjyRtREqD01+XDhLv9hn3
4YNW7cJuQhWIV8+dX982bbg/s9eicywS9H3KRVxds+Rt1Ytyi6JznEU5RBty31ogeBwV4oEqo/on
byK2n8O3I9MNea+PdE3owlXO6x2N6L/z+2TsiO3ZvUDPJU75NxNVk1hvPoIetepGhh+izvkMN71A
yv1/Z/PmOrvPFERAKMGCNACw7Yc4djJnV1HwtBZcwHXf2XVDELw6oZoXZlwnOIuggVqKE4CGlxTY
xHXPgvGjSeSkEJpJJ8clploCf9sMGC5mZ4oPxNVLHTGTxN6FI5xRnFgXgxvBUgK084h2hM0KzAmz
QAY5uHqsGS1Tin04QlEwqFLw3SvrTfZCC7+TSExmxVS2N19gN9c6clFvW0ajcsRTHo53ODQ4r+Tl
NqNmJHcGLO3HFmZeIU2Y91uAdeVpSQRaC9OZjkhjQW+vxrwKgrYd4XHXtUFC+K7WoWngxsL8nGXu
mygOLeqtK1ZIB/kth0SnY7X4B72G4sP2Al99Ob3cfkAWVVwWsUwBSvThclRTh1iHO1rVpJ+8waof
cLj7u3GCtYaMB9CXjn2s/qolxG+6JHYXmNjUgRJ9kAWzfgtl5vKgdYjoVv96PVtCHwBR8ZsQTO1Z
Wq8hxp3Gm0HWU9A1LqEJocwu93Mof1DvtJKa0Cl+TtRDegarrsUBFhwZVt/ReDI5wXWdqWEaPX4W
d64vB8bVfEwvdh1783m0tgWEYSaR8LOocE7bUwSS9bHh5YKSFStK2WA6ZzevfTp20SifvQrs7SzJ
nFqDw4UEo5+2+QJkSjA5bKiZsnSw+sH3vN2HEhwFNshmgyWfSE/vXmvaBQw9g6K9LJqRkjQ1BgbY
/bBPdYFc198cR43KuyxVuFlPY7ksfTKTYaqy34C+js/QXNVQRpJz2cV+pjsEv1bjAdgdLDSsMHC2
2PdW/Muviv/Li77jetWBH9YZA3oiP5owmuhY4EBYohzOPfZUPXmE3Vj3BWG57cqlpFLkfk4H+9vf
hzDsx0QUZVCH+m0mTz8a6bZDWkh3jLkj8TZM0xcVDDWTiftqwYYD/8chMhFPLaT8tMj2bidVMLqI
YiFeyS2O12aCqgt2tsVsPTcndI3paOBWRG2Z6eQ/4cYAYR2eDw4v2HMxrUUBNIYb7uzQfpA5daHI
5y9L8DJmW8/4HNboko1HcHee19HmicIVHmiIFeMgfsePzlSRpqZEwuD6SE/cFjPL3PrtRLrQFksI
pjmYc0EoR+KEi2/BKD8ZNbXTlAC2t2hDUTNDSTtrU0zKkQcPDdtNmuQ7B6LKqQnItJStn3w8+mQZ
4XyWL/FiIJSG+A9Y/XTNPfMd3xKK0Ce6CE6uAXlh6YslgH+pQsPLOMUooGwx2fz53LElU8lcEihw
Wh/e7di9t20JTBhGlFVbzmbZtQqM2vdyxD7DzMblYjz6nA26yizprqRxLjwqWWOWLqDOkaxz5SBH
2CWuytV6Mzh24aHvNzsayiXDuGQ8CN6U0PvN6BlLu/GAJPImZVtztOHOJwoCsjxXCkNg6NaIBBA+
LOHNdcNZOZK6Wup4YkConn+hcOn7QH4Mwy740BR+zziX5nWBXD7G/hMPOHpi1pdRTdtGDueeu8Hd
wuCaSr2yxnQIHDGI0ERLcomVPb/h7XwRQHN4UjRY7DBPSSw5OQf4M//iWGbdoRABUaXQ6+OklOAU
J85WtnHAWXAvuz7zWqANE9nfg8mt7b+gMsxn50JejknIYfxiT8sCmD7We/xkrmoWjBLYzCAcSPPA
x0YjzWc3GECd7cfoxWRqQiGy4duoh2/H+MGORddrMz9E4n7iecBr4Ay1T1WnZzgplfmQgDZEF5YS
zdoUTlJsMRDCWOod1l1GJkiEpgSkyhMHN8qbMe1EBOF/Oe/Y5v9gXTITZPmCaAPBR4odx3SLZvR4
GZFdLV5Q6o41enVLcjpnzqjoGaM74jthEcgidXz3QIZUf7OniuCvOG/fYUtPsuAybrFNJdRh7L0q
Z9eqrdNgMuaVreH+Mt8rzrKPQ8a5/jYLXA44xVZZojmv6BWxQPs4T9rIgGK5RD9GVHLFiyCbOLNb
AEEzaa35KjFlC3b3CbymFtSIChFH2R82dMGKQWN5+CzlNsrUD4NmtHnege/ePjnKeVYzQH0b92UL
T+eOf7+CEg3e2AC0l6RA6aQsGIzO/pOMzGZqHqJp4V6qSAb9Ft2UcvV6MaleDP5IM8Xr+hMyR9ba
HOAvxahSvJ4PnwTfVo3RCERmklpgPvdznqQbzkOIvWTTf+07BrzcqG0/k/maB7uIZWih20GLSdGP
k4TD4ninjN9WpHxCHBjUJkkw5glYB742KgCOZuyxlPgGgX8f3eIqia6cJv/GK1Sny+fJdH/JviM8
WAi8VEezbAKa9CaImF6QzvF1dZKOOuXbcckeQJEWS1OMmRTytlCLFcHFGSCsMLQdU8sS8OzLzIpJ
LSVNUfm0cpetDMf0wmNYYP3wTr7aVW1s112yvjvcQHPAOFF4XZCqq2j7Gup9jMPW6SrDCeQxew3p
8UhhdrkyQ7sib2Vb0rXQ9rzwlaH1ax9TctMrbH1FJ5z+sFmd9pbeEfp53w8rjRMAKktlzpmrx/CD
mejhr9DXXPY5e8ilVB0toEo/LThP44PLQyBd8DM83BTqswMxjMiDwocLNDrjsWDhizd0JTLQjDzp
nB0er5znshwxDbA0b3BEJ372frMS/3l2YaBmaS5yBxs1EuLkwfkYFEkuV3n/c5+5R7kFubDIbURk
PYzQAvks/ygjYNTuZ8vNHigWU7AhhSHlz6z4GBgTccpbeL5iBuT76bqzfuF6abAZ4LDOScXaEq4V
e15qbMqoZZ60IRraxnq9kuaxaP/D7LSzsSmeFDsAhNoKqykjBG6/NuQ8EOB3GmLwSOUIWnF1xomf
fNdsgZ9/p89sx/HH5r0Zf/7Gn+FP8uDORtO3el9jNH4k7/FgAcxl1jxvhdcs4MgyFWGnLcJ+OFiw
+AvVfVzkNyA0PybfaHAzORlvba8vbg0lUAntHpDzkCflbbMeAACQRmVYBzx8SHwKZpv0wYBY9y3I
aWVOFfhSNLHBOY4C/WHM7fUaLnj8eTkJ17pLqAZk16WyWQopG1djBR5bhNOnu98nPlG2UzSVnDg7
Noc+dXkcK3P8MDjXceyuRxynDZ0tLMicNBSDlwLDj2ur8Jiz4aKEiY3zoaCAw5xypmPx/A/kz4dd
8gsJCN+3UNEDrz2gCVPvKGMspu70yHcR+m/6Z5BVoU6vGtAxSDcS9QD/WGZBj6v7KK0L3CC5ospK
ewdwc0DNEIwe69Iafc2OKIOYWPycc1IDeiCijZCmMdhAxnyJdaNzBOGVD9qCQcdQZfrF+n34tNp8
tLtURg+0cSr55DYqQh6kAKM6FU+MfcbuunorGWJ9s8O492J9vnanCZWSOeOwzRf5+gy4YPpTZJf+
vgssbKjjJRFCKGWMrf4aRuQ4ZXdWLVNmwp0+bHfRuQSpSU+UsmwCKdoaVDsJsv4VEaQegajP0N2T
vvW+x+tuCfogRfWecRQ7D+Ae1F43/xo/VPaoOCKw80ifSJHMfgWkpJchDRf+dyhnAdvZhAxxAmbh
uqnDr4/resh2uEaiaPQ08xS5NpmqiWTMcoDQccgIgnYvdR89Yv0MX4aQIFB8KSMBgLXJjAUr57Ce
+LsspPzkjou3+mkNx5tKwvhGY+7BjkkL8VbS7VKvtAzOf5A3KXs64jt2RYLC1aIiwWGsS1FmiNj9
wUbLTQOl6BnZ7cjC6VELgryn763S8FNZg/TPvnqkXsP05386NHTnCBiZl6XzOFtjiZiHDCwUPzI+
Oo4+xWWOBQjrx/gewR9v339NIGHdPRP8k8FHFzf+625/9/ZdAPfRFS7rkIBn5rovEhGYi5DcTv3Q
KMSlYrCx3lPppzAnGUBJbjU3A1ocJoDi+PsbRMpmXeruc/thLNLezitC3hhmRJSZ7pnZzlgS0gSf
O4WcXYHosyAVHvVhp4JYoFueV5kyFx7a8wCLqQNcjqu93TJ1Bs6fsXjN6piOeW3EYnZvtbYP+BPZ
vkhBWxm7cw2sSfm1wfNanaCxZXRWh2FPvAwehtP3nERJkusy/TuoaFPQz5+m3FfNk8yRKxWsATKU
iNLj6QGAZm3rwLb38TBNI8jC7FKgu72z9TZzMMH1e9Gybn9fjJHhp9sDEqTMqmdCpH0pcPwYG7fN
qcoB953xgfNHzATdeuEoGq3PHR5gVs4pwTzQysMts9af2Xej6tiftAgpxFuR2CmYEgi8icBq03jB
O9zvKUh4QmdF+HKT2wFdsDnWHWVM6IlDJ0DqnmaNVtAh/0fSeS2rikVR9IusEhDFVzYZRRDzi2U4
AiYQE/j1Pfbt6uqq231PUNxhrblmKD38PAZxG17nx7BDQUV5RoATx4c2ulszugqgW1l13lPO3gnK
3sZCLrHFdlh8Rpk3xDsHrz2xB1RHFtPKy2vq3xJcvAsPnIMoAaT6EveGupogkf/XYJFAAql0gncB
Dng5PiOhrF95jc2RiEU4hcx2TZTcNAyQp9YURn9g+8R13qQ5IzVv/i9iwGqWgIBUqnT5V+v79xzD
3eOGc7iH0NKKQs7SuVsvQQlgt8XXdW1Th5PohILpib7GsRHMSCNivo43UCHx4x9s3Bgj0R/JMT2l
9iXcbM6xnAmtmo6jHQZmhjsUz/ygYxNG+4glDvJXRtWDhyczTtCVysEOI/SS0ZLoY4XFwPTj5+t/
aUGa+GIAbm6GTJtpw6UDDl2tkQArNcjtcb6exg/pEDXtnt0ublKZ2QdyZhb24HVuY4gOJH5cMDvn
g6XhoyfKxrFB2wPhs3RYq5Y+MO9wgCasgYnDNU/7yMiNfjtjKKAvb/Z5tc3Ej1JQw6AaEKVHnl8P
aiEj2rLxFN1r/2bFhtkrjw+XQYiyuGhvyjE/ovjjBcGDgyuJLR3dAAmkPw9YJcPBD7tyWk4sZFv6
SeoApnJ7+iGNHTNjoKdwdeaOCuOYCAs/7+JAKIZDQU/CY+coQR4Aa8p+j8BKYe+TihcV56hd3yH2
crJIKwBQWFyvch4UHBL23FKR/a7seKGGkogN+4BX2ommbs8iNgTuz/D0r6a1h4x3ZufFfbF8r6Ck
IFmza4raf309SkEMYcgQzcGSBd6XP+fLhTghbpVg5KG5Ut3PYcUoGVhMplTkVCBtA4T340Cmg93z
XFj6PkOT6bTYTH16qT5EF10BX8b8osujR1cPPvuArmws2kJMrgdcbNlYyr6k5aS2eODa8KEiE5p0
Ip9OQcSAUZZYi1N+GumVfBH+wKPC8Et0drgW0jf9PFpf0Gd+zf68p9sFElzCX51SAioilgMkwICw
pf9XQjmt7Nn7lvMLZR1nBDgMvZ+czIhnx/uegQJ+kbscJv0JIQcMExjFYOqKOHEqAzefGITAUuQz
n/YxE5fOBzYo9bolVE5OX0bv1bCxl7+AkEVuagBPIrnMTkISWf10AtoTceOoI9/ODhCv9nAr8qrG
ghVJmf20l+uakYT/Xb1OKj7yJAZeBwy35eJvljfKbO7Hf9ZlRCvnjLgHkKpIsxO20pjztQKXR0Ep
op2Evpj/E2JLHn0/BFD/N+XFSv4gYXTCKNIguvGH0oIhe4fdN6BbFEw8Li9vzdu4n8hxo3qTxc1S
HaK2q2hE7jeTIbHtXhTr1vfiuiWdhlKylnyx0pLZIQ+G8ZQhw9/8QFBiMuJbuYnsTiNnAfCzzksA
lF8E+5NZSNfR4ACubXzmoZL+MaLDyk7oki2sJMU3vLxc/R6rzwAC8QuG1+Np9zuOWiXX25/iXqjA
+17WYurxNhDNioKXCWP8auXsxt8YvLizeH6Fisc7uXSs9Ofbm/5t5XTlQ0YIcCowCwh+Dn+AsEX6
9SFnocRvBg7u8UObsX17og7vjjHp8E2q2eUHqSkmHvHgER4ufLzqSjl9rfpui2hYwA41LM0AsKSb
otk69SOEEC9sFOWDZgzUQ7uvjDWM74ET6JauDi6KLFATEKIW1NEdagyM/PF9V8RIcw1mSH/Z/F/P
QrKS5LedeRfw2plE0m7KmS9HFF1ANoa3Vg8tDfTBOwBRd/3lR4wGyehH6Wt+rlbccrjjFH5dkr9a
WHHh17b6JtwEcRZ0Lr7odWUaDlNZ8kHjETyDhlpCO/vdFawwoK7StKlY74v1l8UMHXbIyu6nS46v
A2A1wAA38xX6KEVmLGm/NFo+fx4xe6Q67Y6YoNz895b+cvRuwn9f1sYu0QJn2cuRLjtc7HglszVU
Pt7Tb8kB4J/3Bm37CETW4+c15gPLl/hTCdbZIFnyndBQuqzU+HsAGybQEVU4wgpFIP8HNh+ry8I5
61Y1RjNgojxW2XlcgVe6JQs58LLi3SISNfur30OyuIbU5EdqXvwXBqecWtpVYdnjaVuYtOroTSFw
f8y1hsyO/DYqaildGH4t8GQKbQwcxkZ6ya36Juu3nWoJOHLwg8MU2zs06C0EZBwM/r5mW1q9rTgx
dBTtXszfR8jF79hQzfk7zlbYdYpz0rFuk9OQWtlMPxh3432ABxh+eLAH9LSyqNo/kMGewRgG20RO
fICHaBfNJxg6UYTfrsDHQCoWvnRbTuPzd4qfCwkLlcG+4WreDLB1MVf6xIAeJrXhzIhyDmJgQ3Ir
tfVRY0DvE9KbJ5RrV47Ua5zbPeRZOKy7zd/Z7oYnPDYgivVwdAjqZPeKtqQlFCKT/UtfitA1FgWa
jinczIf4GWLd7LaHYQuHhyIYkANp4Y/i1XDS9Hj+O52D7xJx1mB98fH1RDwN1pRx1UBr8X+wkMro
vIY/t6Ud1GUDj2d1Dfq149yQutOxIoFVxAl3O3vStf+s54/Gzq19PXMbq5Nb0kC5j3nR9DkFNieY
m6qivNhlht+GtEzhngZf5IIFE1WoFft9oe2lYz4ZKxfB9V7i+04JRukrycu3Ec3S+nKUZq1Dd51H
rEoAHSboSFiSYG4zqGAxRBgT1GY5Gw2TT030T/dhafDCuUGIVgO7Gk95zQoUaxtBEM+GTQhaqYu/
Gr0a8BzXqtC4eSShwOfDxGOJNCIQTVBKXllNGouD3IN5kCSCXLDNAh11CdD9mhTD1HVUcc0/OTQ3
9n7fR/FEIUypx4g5NzD6sL8fm1p5NiMy5z0dfMR+4HzSX+g3nv9HqfL3R+aZiXPU30ydD/aSwfGb
yWCEw9NxbSDeSMx7YQCD2bbjqjYPUXUNRmDjbTylIppeNgUieytXzH0Hnh1QEd3CjLAnhhYLDNJO
Ib4l//LpBjQaFG6f2c2bPVziumcTWrKVMeYrOxMNDFX24kNqKucSzMo5Pkhnebs7OKZWM8n0Lvrg
CIOJHHd+RpvNK574dKKSnwU3w//Gsb190Jjkdzvi3n5j92Stvw5HwnBMx85ouvmXvHF/mqjKiV0l
1JOxrxmTQnq3xs4nt7kXsKCyp39aV8S1vdZaZr4Mm6QIXdUQTMXbGYcgiTdA2VQs8P5ODkR92xrg
CIdWp3Xy2QBAQ3+7NF06Hjn+CpH4QlodahLrYPbSMnG9gHDQM+urzct36ni/JcoLDQf2jmta4Qjn
KT4S8w4hjMErFEwCi03CjDEWq1iyn9qlrXjB8qSokmU+lquMCctAfqBcOBjhgc7JldIF0RCfErEL
Pmz0DtSos+5nhrhjG97Z1Ec6LwN/U1qMF8pPeDvoZPWpkq2ptJp9FhREktPwAxHc5g0VC3EZjCPZ
MNma8eO7oE+EQF1dxl9MNv506fsAohcrCi5Ow+MBG18I4Xl44GiXFZ+8uShCcFuQsXffi/MrKAYl
LdnsY7Viu+3b7o/6FtURQu2+zATkN+KY5hykt19Ps4YqZBRVA6a/Ll1q700xuvecQvQKLrreEXr6
hylTfzRgfirqAVHc7ZrrpJleBD8UwkCkDha/wfoF7XoowMdxefOKr3jQ4r+1ocmuxIZFurwNpxfV
8dWvCQLwCtuPBxoMHkq1jlkY3QtTeMYJFVcvjQvILw49AqP9w6cWsTHDDFMwwDy41Z7yf0bSczO9
DWw4yV+m4QxaqOkzw5ZczDE6rdxBrB7/8MLozLmGEuDw9Vneu66s2ai+fiTNaBEljjyxni6MGRAZ
DjPIiOZPodLl/d7MGB3Z+jIboeeI/+5LBFBLIA70L6xayU/Uu3z3v+MP5dGFyY01hdOap9iFXYB9
GXk1kOY43KmNz5VNcaJMqUe33vYjqf4/Mmju1mEo9HOCb3Hp/IEXuk3t/F8nmDUJSdCnrthO81Oo
AOIbv1deQpvfbLh8VLD43Ksh8cYZMwV63k70kjqtz3nWo7ul2fapfXiP/kt6eP1pGsmEvQ6zmH/z
B+iA/rQwZKomnXPJQXjXvL+sFO67cXv9EVzGe0C8bsEVwzCe5NiQgn6KvOuPgX1j6tICumF2XbF0
OlhVAkCghpGrBDkBnxO5Cd5267iDgQBQ40Owv7DdmvRNAvAbXkspWznKImWNj0gLYbb3lkSX4QmH
6vfo5uNVvVji12Kvo8sR/E+0s4hafpQviAhpxfINP4QOU9SUnRLWJ3WQElXeNWxmn/tk3ZzI/sFv
K97KWInpbT413UPZAb+zB1CRJMKrcpRh+FKhkO05OHnZgEXqXtrYXskPQbc5UEP0zv98zk/3P5S3
iE8hiT/MRMBMM4mVONhmgAKg5i+/jOxMJQbc/YotqJQncad78hlrf0jS42gYRA8deNSupvB5lHGO
SDr1+D7PIEDAeYBKfmEC5JuKH/5EUlQFmBvlCMY91AfR+tGm9DCq85ix4zIJXWV4NJnlBMgf3Hz3
SUFVmNLaHWpYkYtN5gEDkzJt/bjfsN4mOiPJEc/Tr9PJphDtuKj/uFhpao+x65MkguHoqI2gKOtk
LrAT8Am0J1sYWCGkpiyRE77XHenCVq4xKSuF+802yGjK5QgIfiOCMd6k+czoBfAWfEnyFLkmtBWz
CVzTN00fc2ayFvBwm5FTRjsORwO+1NIHPYy3QKR1yF6wi9im5IugNQHaSJI+hfwyIykEdxep9Ive
oy5nV6QHVRWpIPI3uCUoDCFk7WHj0JQjaDowGqElFzg20quvgLkp9XRuwveU2TP+uspqpRFNjnCi
RMI8NMsppGUNC6OD8bVneCxidYd5n8ETI/m5azoT6D74i684qRhfIyf9d41eRYq8KXl4b/OzbiaL
cFy9XRl3mgNJmFzM/IloRMCDzdBsVVcirJVuj0EHRhuVwEZmLFSVKg/nFc/avwl4LbRr6P26vOyY
WSJ9tXD8xaKc/9vqzs+B8Qu2vgM+y7Fk8aGHsjEVc2KcyLaGKadjG8n1D2lKbG4GMKDZeQdETTDM
npwLd/9SRQZ1gWCZC8RX6hwVtGUKOMOpOLtjGWYp0Aw9ptVFQgVRwGe9O98x1yvZSl+nJVUb+Fki
G5ycMyYFzREcyXGZqpNE+T+VobiZ+0mLFTBBTGh667SafBnVzibMITDfhv0kQ4Y5pbgDJRt9dj1A
3h3dcxcTRwtF69O8af8wSUlQ+Fhfd4iuGxnAB4I33KMrtkkQ8Pu4ZuNGIWbnB97Lg6Ws784d1u9z
PM0nf9gC6ozgc+uz5MoFaLEzyvtm1s4ff+RUvyZd9F4Q2b6igRfWtxtlzu02+xC945SKBFDfh1fl
FphjzTR3O9E352fUm6D5YlqhjbufsPrKLgnyODYQWEUoJ23IaOc9ujw9ydfnYN9mZKL2U7AZnevp
7GW+Dle9iw60XEkhLDVwTpo5FxVX1c/V2Mvy5KTL/Fo4pXQ27TelPWRk8TTmT/zzScYpr06uOwWU
LVHhyImwzvAL1Rr+/NbBZB3maifYrfMp2nWKUJd6I5ZuUkaKJMuKdobnMds8GVFCQ0H76HLW1Iqn
iShj/x3k2B6tfC27ySZY8i1AEnCOaFl2vREmEKm0jsgcfU0R3zoimr/Ggb6DB0KTHpJihoCNTUuR
QcVk/0GOhKXlTvs+dpeuVIVx8CKfAvN/macMy4Hjc58MwSEnGNLRrrpDw2nxgOPMyWzK9iIBlDhD
NUZ7zPCUuShEBpZkiXtkBfNLop0W5Au7Vm24y/7fg0ByISkDDD3BaYOJ3hNUgDDVGBUqcuCFhIJW
F/9AMDxJKzHfkOacx5TLdq8illhIdl/Oo8TKgFvAu2594xbgNcshA9z6phigiNySF+hD7t4/N93M
78tkDUZHAR25tmdREhiiKeJmjByp3S4SCaclz81zDj9Vg62jF06n9CTgcnZxnCRA+XuxjY7HBU2g
s/QChYrGh3mWlR0X5ewGt1/zWXpPqwfwgQ5lDPqp5gcYNq7ec3/EtMM3Au0n0WFoURJVIZVLlzDC
dVcXgKpt3JcCE8jKOyDx4J5u0YhYetS9EzyTdo+M3pl6MWlRpnx4j85REhF6aLTk5tZf8VuLqq3c
LCzTvmYbWx83r+6kwPSZcwt9CyRLplYJtpaDm90qFuFFELDv9mXov7r+a7Ay2vQHREDO58+5opOY
3K+2olufTbPBYkef4/y37o3eNHqzz1CcUW4bmDo+4+eM8pjz3lRx+kd7BwEJEWyX4A4QAEJNWuAA
7k5Yy+zHJ6SGm/Ma99GlJHNVFXDsAJ+qDXSNvwRyuXSa40smZy8yuKV4hqzJc+m+gDIc8Im7HXz7
bjUkCIPtlWKEB9fg5aushcOb4TSs5pfiseP+Pm4vrC9YtzWGDThNh2p06JjegPj2R0pCP3h7au/R
zy6Pj3g+7HoC9rVehpdiapePD9KdGvI04j2T33g7nL1dRnGC+PSGW4yAY9Wvk2zIxyJ+A86aDK8/
yqBYOQewwJy6ReXeQIuWOg+ZIT+0zcPDcke/05oKZ10jVOzOHg6Cslk0CEA882i9/GDw+c9h7GER
TIhxvazcoEavucXdrRczjLtPtojDJLZjDAF2AvrYy3F35aAwJaB6jpZLlDdQ6BZ8NegQd/B1pwdn
7zn0EHat4KcZZvpUeV/9JbQSzdzVfQ6nBg4QpCWoxaR0ylArimZSxukIOaE3Mk4Od9KHqyFB7JY2
FWOJewsuhm4I4W6Mywjg+t3poALxapzfhEaxyrVwq2Mu7+9cW9ZGQjpP+/dj8NhFB9POgfLh1WE7
gAqHwuhjMuHSJxmKanNIELs17DoPD6usbGslLecWIOI/nxgdTjI3a2cB/VYmhXDTccHa45Bp6AZg
KVwpkGrPM6brjbXpkvjCF+H4TXNtKQcm8tLpuXPAtYqJLjf+mc60QL33S359Vwc6IUuIxG8BsDIr
+aPIEb380RTP9xxYPcEwgGrgOnvhwUqnzS+ncqUKNjCJf08hxWW89X13PNkYcirMJGohyVR7J8cp
8/Rk/gnfVxYsGEQP/3EoKqesAISt/c3m8bSy5eFaYXp88YhkgDbICZrJTnlG+lKBGTYuIdIvYzLN
JJjyD/MBPEp1RkMN1A20eJhxD1ngpTfTDQe5CNNq8IseJSgIhcJ/6HzZPX2P6w78RvmSEaDyW+nF
oVt7Z3R5Trt5pbcrVEmO3+4JEhiH8si5UueiehRvLaCCXRiSk1DNatjlszKqfKRLM6Umgs6HP0JO
hBYoFLQjcirYOxXcUxLC3o84M8LiEb6nXfhgL7/bsat1d5EP3etM1+3vT3yO9xhyS2+O57ixaDhc
EIIY1p218bAbP5c8jebpKp1/aVIyOwWPX96U/hQVjUjpo0UafeK7ihV0iOPwBeUWNL7KcmB+0eGy
Lwvwx2c60zD7twY6Ub1X5FTeY/PAUH0YDVqLVMbrJcE8e88y4AbDJR3EQdG8nkb1J35JezDUEXOq
H3jxwwfi/wWXzP3hcSj7KYVP8WYVtdc9KAFu/sXouQbH6KZDiHB3K8PfzDMaGrocUe3RGIzUj2f4
wwERIR+/JrWAVKRGTqPOXFyQMLeEyUgs5NyMuDUYpSIcV4u4/0noj+9LBe0fWuzQwNwAFwugERJ3
xiDG5Wpb2LSMNLgA519JCe+PND2klNk9VbPoid+uJKBEXWLPhGUupRgtbkYtUeyHvJh23MJmQqWY
mcGA1KIAa9SbWbu0SL4RXib0Zre0DvqjKjRGGEjLsfILJ/Kol35j6KqI5dtjfU4b0N3c2R7xJ+uo
HmGXrx8WiV5Vu7c5DD/E+WaxeyD779ptI/mQTPsuTNYt9k3JSGb+SIDXOiHZmgNG3lPfVfA9KUJ2
H4Dhz9ti5zlj1rL8LPfG2Wrv088HO+Dg5v6Wb9wRfu4dO+F63nnYNBFsEiwbJPmSWDpkyACMmkPU
XCmUWX+nU813T+3NVlbPnRE0RxidxN9oq8FVKNsgV9n/5bQX8FSBhQJuU8rjbNNK9UKd20brA0oP
ZzpurvTdEQFXPYAojCZo1uGvmsahQUxJOLRzG3WgqaJwApvu+FfyHPJZM1FbC4fjfqTgbVY6/cy8
kmz2wOh3+QPeBZbcaPGZlL51XeD5+1284YHieoKbGCx2kHojvLtbsEuj53qPMMjnV2qLWScMeeSM
8YfO1iWCRWd8dJN1EftCedBa/rwLyjJBYhS5bd03IB2G85uLYTtZwha5f6IeDv8mUCyyaQ6N7ddu
S/sqXeuoLL/zC3QAvr3yfFjSXd3qXSx+aIdpNg/8EeTvUOm7bRdAnmIJFJhBcjDgmPo4aubxKyoP
rJWXDS+W05dtmyWgOHSlzDI3cmbNHqdvIeOSR8C4B8NszixcY9NiBigDsaUzRUIgD+Drmk2kWsUU
D+Wx0oRvfH1Pw/BB/C86uh4cEeUeUDH1MG7qmtX3r8y9Hs1TAmj+fcxhoKpUgJjxbKqU2rY2GLon
2t2fKNSfe5bux5wwAOPlbbNg8umakxsMIx4fHSMUVhTs6jlmqo8VvEPSnwY+Rbib1ZR+24/f8+aZ
ypepL7fvSe68apf1jiX+z2Pm6wLvf/uirl2nvghkTQ+2A4oxiOcJD2fQEfW6s7pF+luohqUwzPXv
SL/ltzwC2JsNlhj2GUCAzzfGi5JO5sEg+RKqn0mPFxhIXtiuflqPXVdNaAnfMOQZUGii9kuoxobV
22HhzIH4Doc8J8S9S+1nkbv3mN+4CAHfz+Rz/HETbfIV8wZ+HogGKBQ4gxg61xlwx+QaDowI7wvl
Eny3u+eqm1mMm8nhUq3zrs9nTGPQ4mpSEVUDOUozX32n+dlfMnCe3mXWYe6AVg691KSfIpZrD7KK
Qff3FvgQza7TR24z11J0x1hxfhV2g88JAvzRS3eeH/N9bP/lNTFbo/amWkKG9LXUUX+JIzI4oa/i
+uUWul0FlJNPzeo5ZzIha6tZYLAcf8PW/CRV6RqrTMLtAz6BEVO1zhgct/QjtID7cvI8bmGhj2km
jgiV6UrI/Bq49+mgzxZ/LV5Ic4ZpQ/Ai811sIVBzXN44//Bb0AgPKOa3DsLMcQlr8BUUGQ6zXWYf
jOWYvXF0L2HNOyjAPJY3DMovh3pAY3EDoqdMeLjNHswWMcz8AnGUWO/L33WZ72WQHWXueZEv319Q
QeLPL1l4tXugHV4dZMdz2FlDamaLgU2jvdsf0++Snq9DMf07UaMvuX5LG5fsUYn+CiEvBpvx7WLv
Wf4QJQB/2wOzsQuH4DDqkuym/z+hBMgeWnTet9qDyInIsPDbCcSXD/YGOxQ5E0lxhpl7qhaNPdgx
X9YGVocRLi0CpSTveQA7Bv5SHXaPjGTap80sM3JFHxKeV3MyxVeqAfyDceIqoEdKKBBnCzZ+/8hg
t4v9VDE7T3PvHHX+6pP6Q9TabKOzMladinqqT/dxIYvxhyK/B4MABiRm8TjF2K9Vhfr7NFdJzDFP
OYYpQEkWIYiMSxeXY/Zz2qtTn321NyUgznAHrV1hPLTlll/UOw5BBrS9yeM2GY5BQKFWggaQ8wG4
Rqg4aPpmCwxOjqV1ba3GEI+P+SQ8WXXvqvt6iHmBkMG9xVsIfaSdbcXvuN10nvYGprvVnnpuiX25
0Faq9Ol4kdwafU3u6AcNP36Jj0p0RsO4Gjfu5Xi35SPCgJBBEQ9qnNEVIrqnYulOWMlvGR1w6D+9
d87QhwhQ/C/wMohwejcZJjNo5n2WswIFBGNhsNU7jpA4oKIO6VIz44Xpnra1y8q5JsN1A+yP1rZn
pvr6B+7WCzI28+p16M+pF7pLtWt1Dwa90zvucSGVco3dnH8aqFTaivVAgGDXMZiJf3/KuOeww7KR
hkXXp2Ie4WQb5+O1x16K0Evc5NiWQgeazfKdNu7XzJbaunYeLR4dxzf2A6JNqqv4Jv2oE/dwKuxu
fXV5piZSnIxcC5z/aL6/UAMsneHuuLc/LSDOrbiylYnG5tAtQMDZp4CJi/rwYb3AH8R3iY63atw3
cy1Gol+zP93+DY6dgf3peDnuRTC+ULPCdPkdrrn3hE6YBx8Yn1gJvJbvyi9W7wlW7J07fASvJdwc
EsZwLD2+j51TceZkF+5lhmXRnr92EGb9jDTjvzOn3KvQhLbeEP0+tlUWHuUDnPIRcHyCx5a0jxHE
hjNnm/QX190bZgql+XqNXkC9H0ktaScdcL/NNu6tB3Pt9IjP2PEuaFl7VIByWsDJCKGCJGaO2qc9
oP0sIIksYa9IDT5jXhTFAicPLJde7hs9DpbAIx+8NvCptbNA2sxhRRiNCihMLyZ2Q3vNK8dHzJj0
JnpAe6lk3Eo87RPmm0Q4JBpNHjLtpgdyrgSEosrQxHLELdDzDC7J8WOmXh3F/UX1wPyu7x7cjVU2
y6cPPNLN+dVrgsZ+4h6ywb8AJpBFcdSN8HPuwsZyiiWJrJbqGQRQyZAFbB8/yYU3g/W1WYCrr+BV
mMVBFwVwIKtNxWesmVLvMjPwGGhfxpxwDfN0puaIbIF3iDw9qak6K4qQqTtQzatmx7QTxX2C6sE2
I/kddw9NrMlo4HF9/d/pJTpfM7frTRsO487sW8xw0JeZSvb3kjCuuI97yzsqbmUxXBQHY19hCWw9
ZbvC9Wh3YVkQaKC6tPjVwMr8O6M5cLLJdta/jXgjGf1Vjzt4/MAtTFzmlFBUMkST7gHxS0QBXC0c
Q5WXT7Qlw1FoAoSN1ieNR0dFOghQnMMTMYkiCHGlTt6lWVMJQp3dZ/ae/mfLEXy4vQUhC6Q1SPXh
QmUZXyFPXee3fROrUHODbzKcEQZAZC0Iz63rqLmN8VPBU9m9BMOaL/Eb6EBSqGNl/MYHZcFPAs6y
2A5VwhyF61RLviNQpPiFH7z5TvHMMrj11/DDS+wJn6v3wR5FlWFh5+YFHNqFk5zdJE0CqCe76zRC
KAPS/zU7PrQzO/mtQzYkfj3g/jJBHORgD5iK326apif55N3TB5s8/6OZSZhWc8tbLMbhGadkbHiQ
ORvi+GhGCRrQbnhNsL3LBwx+eCOnggzIczCfK/YONhgC0N17xjt7U6HwKCEpru9QCYLhYh5wLify
9MAtfXwkjI7/PCdq6eXgUYYX7FrLdpcanK/vy3UhT712u8ZNMft7kE4RBe90HkgXgNHA5e4exYcY
Zg8MSVPYt/WOYR0av8VSEZKfF8pscA73NyYEROCF49sO2dV7IFYWKujVis5EdKfHxBhgL9jdw/F4
PkVycTi04cekFNcgzq2XhIZYwIGFI4tSe78I8bNrvTRzsCnGkXfoUXWN4GqGi1O7B76Dhse/W5pt
AWUmADaGKcRnQlHhZoBnpbz7sC1kma1HUvO0q0zJ1Btu+uDphlRryIeR2/Kp3hnYdUNSGISwsKEj
Hq8aAeOECyt9XXiNAZsJcHQ5byL4f/Ot9NKJql0E6r1jDWg4C0oTyMg23vxwXAvIhYCVQiZUBLnN
yscJLiXkIuJD4Z85HnBT9rrglPDgqmjN3T26wYV41N7IFjviJNYjsnXtlwied1O8BmKe8oFaiY6f
VWjhG5bOXz9z/v9MkOrd/FEsmDo6W7Uwg5ZMRKZTb3cJI0BSxaRP33cU6QscaSHdSCwUdJ0LnIbJ
fMoQwKIMoCdz5v4s4mG4zmghNvLs3HWtEWyO5auFVqoHuB1PWSiNy++WTw8TMyIcpZ9gm6OQCdbo
HirG5Os1DzzDco9ftyMUKNrdbURzKKm2NtmBLBPo+C32sGzw0dFLofLz6fQP9CK8Xr0fQoDjIvgt
etzVdQAxbR7Mz3hE2zhuoEMDKfaYjPJKBd/I5PxpEjq7Yy203okXDyNlzLViNuM5kwOe3VMRrH0v
M8yT2BK8M38cPWFpfoIKwBPhWVjpg+fYmkV6CjqB3LBvn3eWIiPwXm6Kd+Eoslnuhje/ON5KASXF
Ho1ZpL1u4JMKnDDMC4GV2m7+YVXfKksAiMqZ/c2PMJfskqXJZyS859ILLgdxekC7tuV5AEXtm4RJ
gBsaVKB/CZRkqDInpr54mx6/Wu5aK01Oxy7ps8nJExoDY8GzjJJTiSlzypSYh9m/+xgnn/gPdI8f
h55fPB6ueveyZyj/X4aJpUwJwtg5tdiD/PXyeMJBuBZ3iGpgUQGfZ0KtwqnTUqhycvoRpyGlJikh
cstUJt6UtngteFvsLc5JzhuPNQC1DrQmKSt+x91dvDrUQsmdY9LYB+U66kB9XC4vhrvkhArmQVI4
Hs7EnjgqPlvj/vfPJvm4ALLoeN17tPo5zDoZk/aTfIYHu+oiGvsnNuq7nY7zP+Gav37aw0nLWAg7
HbyVYuQqi4kjB43T1x4XEAbM403YbcVqnBUCXzx9MrYIaFptbtPx6nNYSEs2fiymZuaHnzqY/BsO
M1eV7sCIreAb/TyA2buL+GW1KUHR+VVQq7pByfCLM7p2Kqs/xypAYxyDK/YDooJMVSAV6U4OZ1kG
KXsMKNTCxUj1AI4sjcmMtLgG6/vYw/g8/pZ8NlvmubBlxbXk/H8Kj5K6YxbWUeeakKthzmU+vzmo
9b8IdMxfxc5oNixG6RfOOJK1IutyEfajo/B2AxB0EbCZr5wdYtcyNK9FH8vKgCKnQjvD5n4xz8Ul
NO3vg+R0SjLIfFAP0uDjimzNWWI2kdxCbZod6A0mac1GHwScq5/og8wQD2u5Sk9J6VneHO4noBKx
RJZdRQJBL1u/WAUKcgBTDHa73BuwvOXURxKfdU7MBhyGoq6n+ywF1YoePhYxAT6mvCSuvbvNcEIi
VY+HFWxX9AaRTCzBg4A54foSM68cQTXnBGCbpgMafuaV30kmsE0emZR0B449WwgYHHwE/z4EdJz7
cy80jA3eyRdGPqbSNwPK2dwkoh4XCuCxxQ6vhqxvKxgz86LQjlKl/GC3kqsIPUkOhKTnAoRN6chC
1MQdwQBUWNXEEjya34N5/4ZNwnqNs4EJO33dPB2OzdKNtgfYCHbx9CL7ViKWRZNL9AOkiTHB9urs
xQg6rW2lFXLgS13NtVBm7rJvuvkNi2Mb3ep6NHLx7WQYc2+tf1xhO+Lg8K7zbIJzBAgzB0GKw3r0
stdAE1Cwtw4MDCb4DvOHBp/GyZ4JpSJ8sjnRR0CfZGIl0tz2wqbDt8t/KlfMYemuR52NDRWeNypY
CKSDcZUhcgtQJYndecpzdpdMlPwpApoZKiGGTdTSzHxGSjA68ItdEhoF+/HvL76G3AwL2x3leybJ
9mcR5WFA8wzhZa4vIiYrwRr3cXxlbc47O1hTGjNZOuPCRggua3u9sLoBBvNHw5blRsiBMN5oo8l4
ZYU4953wvxEe3kvSsCEMqXk4lSCUn7wbZ9TAXWKuHMcaNK4fATw2qaJQMK8Ry8OzemN+RMAzW1QU
OKnn9elupfRT8ivDgRm+M36f9abU8bwgwFY1oH9YtC5ObYknhFxvLESYqIIdmibem34whNHOxXX6
htbWDtVo4SFBMwMbOyqZTgRrFYCGf78Tao+Xy6Gc6P5RbnT4OGfzVAlvoR2TpPWwE/FYwVyU7f6Y
5G44ph0ngNc6fs0UOzRuAo7txWqb/Bxn4Djj8Lo6Wrx9KkHeTBl6qU0txMfCPhPSvcKwuf3wAqQb
xYKTa0we4RZGTLYecDynxeR0LJdHWc5JIeDKOp7nCe//0opqRc7ufWatrNI7alQ1aSDESLoCIyRe
LCNyBdjBFpkUOlWgRTFYmuNwkJtHLcZiMUvx1PPwL+eEuM2a03LJmDEmFvacO/GSy4QaOUnCX3yU
b0m30O1RHZ62fCB4iHrzgEVHqTvYLLFFNswP/AgWMK884h5LyaWImh2l/5e7PD0dBxQ5cLY8q3as
MSnDwThs3UV4CjHnXGgU3P8uEl5gy8rib2A/1Kw6aVLFqHfOsTrUTLkYMoc1SfwbFxlBX9SaXnil
QNRM3WKpeSePYXPwWGcQsz52vGwSF9eqqO/sEHgwmfYEELhCPRagExJrgaieJ2APXVkZUGrbQGHG
fySd15LiSBBFv4gIvHlVlbxBQi1hXghACO89Xz8nmZ3djd2Z7kYmK83NmzcRl+ZN3oaFIsFQPssM
nJTX7mBnmnfm5yJaEDI4jdYEeyo8mApkqGSnnPb6KPL0zfHP6PNwRh7mqLPSo/zAnJkkDHhgs8NZ
xh9G92j2Rq08ajOeoBL/4eX0AdlvAiWeH9hz8pSGPJ9Ae0XUo0hFkQ9iJlAZMR0mDgi6XpIorfpl
fqPtwMcB5U9GOn84HFiIaNwLLg5bEqEGm4+kEuMM0gdqeKc/sm7vmJVeJ/fg+it2NJL/0KKAL7Um
v2pyij4WJOh3ElPkRGqz8MygZZMe16p23A7sJYd4p+LANknnZf2WuHmMLvHvY4fpojqULXeMJZXH
bIUqZT3iEXwcHgLnIRqDSo0pwxmGnzBwytJMs5KDmPcwaoiTyLGvUNGPX2Oc2QAWlqK/OzCWbY27
INVJOq7D7L8tayyi5igwbYRQUBehTe3BrbYGODsIJa5rI61DhhRFMw+HkGyGHJTjgCQ3sO0B3eA4
Njg1Yw6Pw7lPqESz5wxKv4cxsXzY8ROuWrGAc0zKRBUmYWwjdiBmK/RnIarRwKXAIpnm3lZUQWAB
ZvZwV5RzHIrTGIzpOWDI1erBhjL2k+5QVqvIgpuexrJB4wL7CGjhfZliHgzceb8Bbj0AuhWu1yck
VAgF+jlkkApWtKj2McMu8RVmwZ5j53tjXL25WJe2ERAZsXXZdJL4wGQ+Gy+Ux2ROgvqLh0Lc1ebt
xDz0p7B374Zpd6nV8Ewtbo9vJAXJc9Hn8T9M/L+tl8qfDzFmreWYfSuGk3g7FvMYmy6uWZ/wJYpi
dkwhpsrK2PHrVZIhYDRWNjYDj3athiCKoMME7W7imcJPZOk1RG5pib1Va2bB2nDiSIgckTGpKosD
dOvgaR+A70A3D/q4ydljlSTkjzpAjQYqBXPUcHIB+oHm8IVEEiBatLwVW39hyaONzvDWBvIx8720
ze4AJ4bL8CKcR1hx0iy/MdZnGYYx/p2WjHWbkdrFUCA2KjJsxg8MGHbG3zOenOOXbQ0uOjYD+rmA
Esyccxbd2B6eS/SyyTJgjkI08bAPvJTvI/m7A5PCcYo/52jY+zIIqlZkOh7iganHKyPqcdK4x3VC
vXNmKJl1KNQY+GXRxyext9vBYnB3fhMMB652RenZv6m/2lBMnT9liR16jNQrs7NHn+P8W+KiS9IH
iQgM80BIr5VQBFwy/pkcTwaOWeoOyCWTOdV5eif13Dsej4Cq3WPZJ0VeRlhge6rB9Y5VtHuYfAEK
67xxBp8z0FewAT8U4WUePHl4xzhujEvp55/BrZqdpqo4oNmnaycqU7p3COluLEqZ8lPj37v+eUIZ
xmi1ZljIxAoUM/9ZK06KTpD7gi5IIcaimmKPjTgygyYgyNHMnmErEzG+jh0EnadmZ0uAr8rSXZ+D
KzOjFPv8D6tRisbZKJCxJy3YGjMaOrML3pxBNOM0TJj4oZybtdlpTfFIv9UgdcXs65K4rfrV+UZ7
xwRcSbo5OCr0OVpJsI0Y7L7L/5kg9oZDiesX0yWpB9BFSXzXSXpI2873C5WHLtAMfceSlY7qe4VJ
wyo1Gm4VCyoieI6o4V/zMVgA269QKmNeN0ZO9ZlgLXT6bVDkisZK2nP2/6pncr8ZF/TVZBC9TpZ8
nqSyHqJjk1x+RG5/miK3LypkFVuc1au4YO4WmQEbqjoV+wNNBgobiSM1eIKm5Bw21o5ULWvN7oMV
rHee8NMmduPbyqLyV6B6y0ziw+yqzZyVGcVtCKp20pQZJHIrQt0Y02BSF28cyQ/lJAMMmEE3BTpJ
eaVJbUwW+LpSETViArjb06Q7yVkDLlUeCGGgTp7jJcrf3Wx0eyD7ljjsVXqm/dsneIh0THtOYgUt
Cr9BvPiWXdKbc8mYdoD7s8YMyzGVmpKSlCtiNFEYJxLOt6O1CmH5hCSgEGIpp9rRO65s8F/1g0M5
mLTp16p6096xWgqhckwOkSKSB3DnEpD6zb7eRtPwvnJGzjg1PV1hGk6S0l3gRgZbu0My1jGxUjKk
ni7T+vyF8nPbBqRaWUWXEXD18Pf2h2qeqMCaB0ZDwMAgwZvRIwY3sm8XsCfWLV/osPBOayGGg6cG
iqxQvZNTXifPaEMBeIE5ob8hLlAAAiyMH3enlaSeA4qOS0ocPPVrdKYVnHPZ7cqRYGcqn7KnSqz6
/F7XET26XUG2QVORg37+uN6WFg26Ugq+/ZpFjEKhu7+5kunduTRi8FQcw0dfvSO78Dr8UD6QfazI
B7IdMHqH9Gpl0TGra2eYJSNUWb3nrJjnuZrqdrC2gvXOGqbAphWPBhtkvBLEl44jCPGUNgdbtYSq
9tHsxN1A76MhhkIBJT9zbxuqL+qyS07xViF6VHZUrbcrE3eqPvqqGpVfR78VbY4HKwaNKeOZNd1Y
q/XsrR7WbbSFwARgSXt1Xa4P6Bnexoumuzix+RO+ce2A8aNixRoHBramMXOy6MQA9Ls0ucF/Gfmg
D7k6GXazTw90FbP2auug+Lo2EnJ1gL9tppgQyMqTdRLMrIVl4q474eUTw+aWiZ8VIy848ZYkysJH
BDtGH4aBAwAmQccZfya97PzB5uT0GznL5ph9mrBk7VZ2DKS7kdAzTkw97qBI8wUvBp7GD1bi3agB
10ZljHO4T/YeqfrrjCf97Q4ns+8nLJyemi0UrsLdl/0E6nHSu3eQ1/Czio7Ldkm90AP0ZIATnjAq
eQ/NrAPg847pzRRjTOvBrAayLavDX3fYgt+7BYj2RDiQ9397iofhVR+tWniPmnWDV11n231wa9JI
/axtGrYII1rRj7TJ1gc2MXfZNYBuNA8bKpS371HMnnp48treufN1NiF31q3MTk26UX7HY1kwBI+7
O7tQ28OI6XIRmADdC+Yw6ZkCfzhbgB1m282qrtPOAfGxDhU6Q+abaYi6/UKCUT6tGswAbjlHDdUd
eXcSHCBmYuMMC0KwhiJcka4d/k5Nda65NXU9mh3cUIJs6nXvndzK1xHxRioDFCQf20Gvq77kw0yD
1+0zimNh9e13EHnxnkgmvB7souZVkz8CzsNVuM5uIoODOE6baQEM5bQL4CRUKKRq8ap5V92bo775
uI2E04P9ZP3zIT1HgEYzTIeP/vKc0JGt6xp+MX61CpLLc1zZupVetGaka1xvEvy5ViJ7zaynwyt5
3Jfv+/SZB4U8A1X6bpN1rqQT2KQ87G3cDhuUahjMN2SuyZimqx0ZvswAGoce3PYpsgFxi5mONQMG
knVOWaHF/39PutMMmdvU2/7baMwHzJstOzQOafsDN/CdzM4L0MHsa9A9sjCk6OrPC5o53JewDXkJ
Npjfa3kVk8wbfsxJLTmPnZ/Sd48sjfTH2jSNAQNSxuotyTxCqhvS+mr6SxypKSjcDXPIDxek2b6a
wzciOunvQ7kE6EVobAhFVdQWX+z3Um+nTZuQbUiYCJ1JDieBhMMJw0zZzKMtG1u1hEfG4qspE25b
0vMTnTRGDbok1zRGaZKZb2ODSsqSnHHAZUM4VfuGI5PvAFFkk4wN018TfixTOn0arwGyHci4X6B/
C8FtsZ6fRqu7ZtzyjrKvpKYPJtiRIJPB1K8ByZrJB6OdM72ryaNOiI+xJg1+ac6Ogd8ch6h5XyiJ
LNQf3rRkZe6N9PQSugMIukEwjqhgPoaXRWRtV2AV+wLV2K6PYfTLGCLvGazSRgXNlW1sS+Z5eHrj
gAqNWUCbioLmOPOMCiokngfJN6YhGdo7DpeUUsiyIqoMhbZ/YK2z2xjYAxn9+TuYWIjotPO++HXt
cjMDZB6Xgy/yJRCDgI6fFnRRIGJ5JO5AuPIdNSS71KhNDGJLlgO6xuCL8A6bKwb2g4agHzM8R+aN
/sUpw0iW7TO3DOt4yzvuDPZzVGWHMWUgnko4iK9hmXqmspeyq+5nSKtwCeOD+0bqgMNL3SwDE2eH
ioAVWOjuEoXxoWlS28quLfZvGQGqfUxnabKvmno6SyOwx9ibIpVZ0SdWg0pPL3kUkKEpn+iC0EDp
KnChH8a10iXSCTgthGMRxw/Jajx0dHnji3gw6L54MLIXe0B/OeYNgRb+WonkPp4C5tnapaIjK7s9
HfrY7CEA0IazLgzoig+mTOZBj8xA/I49LfmbFZrdCcVpwf5F9JV0oiJ2Zr0s0Kw1ft3xO9ohlcwo
4aUAB4ST9SVJ4swucVRjXAqoA2ckCAI5hVrR3KP4pRkIouDSTIEjhcAXCSG9hI7ezQHYGmn+HCdI
8GUE4ml/7M1AdEpGVFJHqpsnG7NYQouxBWPwlCvpgpfehuDonMIhSjt5PUQ1+qV8XwOEm6wYZKUW
iKaiYYMw1J+PWmJd7VB0lc2GJTUlLCD2UiYQ/gmtMphOVZtSPoBMgexNe6A0KlOsQ2NFHuC6dNIK
v8vwCXGyVxQJaanJFjUQ3rEN70VSL+kdg8WTbqdgdR92kea0W2gp+E2m8CxN0c8rd4C+BNkkgSRZ
dfzbkM7tF+ECx+G9kew6BbDVw6SdjwijIJ7eM6FDt3ceGz3bFeNpQ/APRhzokJW9sUTrOE3B0ytQ
99DA0N4d2cIvohuMe88yODYfvvFMIk6AbbQt5Dh6lM2In73uwGrsN2MEbMFMps2I6p2cpmEP1xuA
huOAXkH0Lu8mecqCsaW2kIkB8haxzBSJyT/BOIfw1EyQfi8akjKNYkAG9NsHb44Xa6yOc5KhjMPI
iVJUjpUg4YqVAhoQ9N7GWBVgVE/T/y2xxIRnlTimKWytIRQ4NUtpIAm2mAD9RmgJRB7Qt2mwK2C5
owVkxAbAcpYC0KWOp6JKIu0AVCIS5XnRk4bC1tCp7Ppd25qPbsFKYZmLXrArHgybWhRjwkxYQ0v4
ZiFLHUWoX8kPL1Uz4X5A/FMNmTCEzMLK+gPbQGMmKfEfjDF3IvR2XHG0cOLbMtYc4/EUf/HuHnPB
vBxp78/MobRMr8b4LhCT5+yXKfkC/kgahMWFiRTjM6DGc5RHKzZYnP1mIQK8Q3AHUETsIgHmE8Q6
PfVT8FKnOMxZSYTOPnSzYIh+ND06na+GCR23SI2ne2VS6vPzPbK5u+2ZEYKVkIHtgYALaKzgbAlT
lOA0qU3yc1DGkwVYtDxkDBAjjGog76Ii9rKWUIopnEbUSuOxrMtjxRLIYswGwI1dIbHFRScuE0nL
vU8rY1gfmXbM6uqYgPkeEtmYF/ArSiT4yaAM4LTFxg2MAUu9BoZpjOE51kKPjc4AB/RaUZkexTEd
EEZjeexD8nE6IsG5aiOh2NuGNyji30FFvYmuTCTfhzIkBqUVLYw/ekk8SVwFIcR146NvDASgqcl+
j4f9hwwp+insgWSyjOQskEuR+RNiKVFryDs2ggs+dP8xsQII9shhA/CZIN7irg4+pd2D3UxUyiEb
tdx6kl+tHAfqEe8uovSHv5D3W1zwkaWKkCVkVBkShVfqsqXl5Zi2zVSAvR2Cc8oI4B6Jd/juIt7a
CXe4nP1aHcvh9saSAET/I6D7n9lnVecIpJOs+g79djNmRG9gC3BJZAG+XQUmmRZP6uowxT58IAkL
Ugj/At5iN1j0zLY7HOPLtoBIWBQCZ9QkoibTYBY+I5S3/37x0whfeyBoONsukZu+O0vRXPeBJsae
gLxEHrfH2KEmGQOTBWW6GpnjkPE7mcA6/B7CfNwkmZZI61l/S4TLTNu8uGjV0le5K5Ygs1u2wDky
+rqz6KmauTwtRqsjwYUaVXJKxhfR4GSPSxwDoeEZHSHkJF5qmtQ+4MScC/ReQS9MkmGaBUjqvHH5
jZxW/zZ0WDqBl3hoblkORiv+ABis+QmE2xH0IoIT+xVgimTsnudssGkBMFzA/LEdM6Dvoswx1Yz9
uwCY41lEp+AeprBVOLFwZz56hvcIaK8Rs41BF9CPvUoOKiEbSTUh6fpnZ3gZMY3WhzvA36T1eBrz
90IW4Mn2zhWmCtgPJ1ARc86LnbFCZ1XVGpgX4UeNjSODyyfe4If+PfAH7w3XTmcCIhxFHta5vRp0
vWjt5O+zAQEApAS1M3UWwZttC8YpjKQ1HvZiMaZP5wsIi5BcGYONVP5AlCxTIcgP0T3A0E3iMmUj
ds4EEUAW3RDMeksH9tzCVV+YAtVxY7Jg4SVNPvvqPw2XaTOq4BmnCah+5k1NIMmId4F1EOq9BPCN
Xyk9Sgay/Kb7H+9XitEOx4Go5uBYTHMBwXWwbOHVwSYBGEgyYFmREGS8RHrJQ4jJQ6K0LN5jb3Y/
/e8lgYhktYc9+EbxpWfEEI0pVyLSFOgzSlqkmBUR+64kuir0BXgLHm0w6SG++z7ifFghtTEkXPKi
3ZAGP1NfZ4NJGVWNevoxT+uw9gnC7MjCFdLpCThYAWWhpBb0CU2AVPRDKxbvSXIvz6EOBr5hmRyd
Lf9ifmOf3hY8Ekf9UC0RZ4J02onQqToqLpk5Xdqk5EaAgz+SDEGX+9ggVsuyE/ZDKDYfLHtkp08+
+EO9J+b09CS/jghZJ7jJVWDeF+yXq32xiO2IKQTBkDaULWIfA+RW4OAyFQ7Sz7g/LwHHPRxCTEcn
M0VBU2SggDgxdLEFhDJIiHHn3oXp678Be7hiNHFp2ENtw5+ENFrqzqpmgL+QnU37dq1lDIn7G3ZW
kFl7nfmKKR5HNLK3iHhBDudKiDpIrzfdlR3vXHuI6bhzNmjRkeCE27AbcZOrP8qpNWkeIjQDKl0I
OQir2YblNjSK6QsmrxdQ2rEtTIFmCGmcJ4jVgYHnKBLcVoq1xaAK0Gr8NbgM6obhoGfa67WKJdA4
4IRaXhtEajyJNIaFm7SyyiOr2B31CVoqa0EwBbWi5S/6dG8AImh3mD6CnsLgtKCAxxu7qykkXMRu
1qlFAHyK5NjfaSLCel13gLpyf7OiwGKGfzSZM6oPoN+fw4KOQ9we84OT2n8xsAU4OL6EQk9aRiz7
EHxIS9orNDRwbZYMwbHB0n6m1kyNMWyE6GCVyW1YwgTIcJZi+dNUNsvCyB3Ey27coMbmtetLyEwl
lWvbZeVTy6QSt8f0Bn/62bMdksdZd0j3qhfzGHX2+KNBkeOYzNtadqpS05ME1YwhaD0GzjFGtQ5t
OYoBiYkZeQXToWa8cun5U67LXbDD4dvByhk4lqBDXcMwoEbR1kDQbgB/WMVPzw6OOdpCRMyePSS/
pGZSpeOftsp39GyMnJggD3R501SQ8DU7H+r2e9QywnWAunRn0UOgy+ik9I/u45Z+1aFVk14SGTM8
vv0Zx8iANNiFjk23R4eAs/li3zWO0t+6m65i4N+W3u5+BKyrVCZtFnLRNqcUPh+UhJm3j6IIsqFP
NlpT7I2jDBri0ukJLZDNsYe0iaSN0psI40NSBEXSnyStP8h7VgI9yA9pq0Nfgtv0tsL8ZDrFj/7Y
5JO7WMHBJ6A9aTPSOigoTlhU81606H6cF2zco7lPU5sW+9rIi14B9gYORyeHFgpNFUKJpCcL1G3a
57DONikQPbtxtQIe3fimj2UwHBNs6YU4CvxaOvKE3ZfggQk0JDhKoMD80I2VwqUTQzuD4D9DLxs/
eFgklRtZRYRKV310cikfFQrszEcQK1dxYAztj6ytH8ffZMiTphyFapA25/ghYXK8AKjxorRcSGg9
Zb8x3ytpf5kUfn6FiTXq2ozRtsDR1/GIbiCnj+CMv71S3dDIgofv8ViDFyUC2VPXyrgFCKTJlyCn
OuMjiQcMJnoFVQuuQI14enEXtIOMYVco3zhAunOG4CZo9Ax+rV1sbCuSjDXlqVNf7gQ9Z8G17yGE
VZiXf0V5DIUD4evRq/xRdYWY5aRS3pQO3XDgbXwGvQ6oWx8uZK+6MPCSmvsZoDAHLWUCI1hqzk5Q
nVzMKw3IBC4FmgPIhPLa29TdYK83mHeyX0cSybOeKuHE0bzY0P7vHI2cLJPNI6zaYXwTIGv6R4Eh
zUIZAf7BHmzCMVazS/lcmXmFvXz9UcXyk5LGQ7GCV741m4P8BLqu39JLZsHe1b9XbCqG4uWnx7dR
HpeJBz10ZTWeQK1GCTm2yxqXF/iOel+kbv/xvlQKHFyfpzj7Nc0sYNpoj/g6hKdLFxLEamq8af9V
myRaHSExsYvxRqAeizYOXULjMk/oH/z+mzgMUw6o4AqGz0O4Wl2iMp4Y3wdywhqXjfsL8ZRjRP68
wpc+rSMTB/JkqOzwejctyCJjPDoAC1aYGIyhz1n5G9n+CkmBQedP/jJDviE9kzOuNMzswch/Y2In
eLKoFaFQX41g2BiZh3trpsBbVDXEDrrjFzo13pCWbxfId+yZEGuEfBF2E4bX4MPzetjki1oHjoBm
MKfMIKUiWWH17OSl7qO1m0MnTmhn4lRoE3Kf8gd8JIIS2DqkBmMjmym28GzKq966oDB3nXcz/2Zi
CouzRrNvHUBqARXoBDoRhg9Arg/FFQIcFNomPGdyY/YRgFaw5+DFZrGbpkNPUJD5pegMPgK4Av8z
EX4JdA+4Eob+qPvirlm1cYeqncO0NnrFFJ6h6sUveq/dqaYQBUWgRH50GSqoEuomtI/2yTWENuq1
/XrXqNYpKLeTjS7FlSR+/oAAXrMmKFN8/dtA5vMYH+xfx7VAZuWveHFbpJF3s7DHJCaD8p0FS6cI
8Wz2pAy5Uro/K3gGVjg0g4xmJCkDj5qmKdyUNxDHanFu+jSCwGvy7saYyUr1OkMQdetiqXSbMFdF
OMJKAbcoQla6d9cdt9ZhUSi5+sra7rSzShsn64gZcnuslqQllpKbgsUD7x8wpD0nnVE3PvKC1CaD
mt52b1a65j07pc+XuSYtt97Lq9pcmPnUKDVUdY2ZMKREPrbXopVgQc1+X4JL6j0KqdUEFfqtibCo
bMGV6sI0yJwCiYGHrA58IvFgruHPPPS4mdqSFzKauxWW0wylS5a8Nfkm9MrRf6pvoAtnZAL0haQP
/ebAGMAxkAQGdXSckHCLFsCtJsOG6m0Lmb6EPkffWKhSB/iKCq9+xYM94vXFzx4NvT2BH72jJojq
zchAgS5SOkJYWy6Bff/AbJFMozAFiAPLs5vpD1VcD9CqUNnLKVpuAwRMgu1dmUfYYEQF0ifGCkio
vibvlj4MimcG2BPsePSJexOCRKDIIV/FVRjQ7R9OAl0C2ZMlqQqdQWCjKqxBYUdnuKZ1uEPBTGtw
TwIkDwZfLwpZIvf5AEZqRkXxoOLhVFylb32CXXpl3C3H/V81QppkLw+FZDHDODSgKav4dXPZ5RgA
TnaI7kIYRIDn8EdUWPf45k+Qve1zQp1XPuhtMf93wRHQlHMJmOX2rWAYXE+K/u3Z5ng4W+++3K4Z
STgwxUoYkRTSOHPxKZMjaBj5dIGjZnSGB3sGfwLZ4tHRzDVaJzN+WBzgjo1uATfHBfhMrsBXXXxg
5Zh3+/DwKTp0g4bh6mXf7i5qKdhsm+qGWHToC9+hChrUYOSQiu7cNJo1ypQW+wJh8wIGwqqlV9p5
02nFqmfHAe/k3FOPuzmL1rgjXWe7Fj1hY/Uwd7SOGEY86qqetguK3TpV/bcNSDtIH2edwRgZ7jt6
32VZ0jnfguFAh8QDUTplLHS4m/hMY3hjUYYTtyLwxWjQor65H6QoJHNCAZXqFxlooDnKpvIEMFYS
6b3oo6E/wPa9nm1yS9JeCiigO3l0tRXjEyDCnbwmI218mBR3FyHoSDbCsUpZUqMTn2JXKlmPkF9n
49yOiU2vCvmOemxGeYIwivqyCiMwW9KxqoQbNtme4WUakomibjdwt/0/QHgSeor4wQAh+CGA8AWu
zj03guUHN854q3R3DmYFaSTj0WQsm3J1yCGXHISZmvKZAZ9z3WEKkOHhWr6qZdvVfkeMu/sC7OKB
COAp+D6IWluRyckGA+p5wBGg1puF3yBTGi4+BSWG6A+zgy5uSd7fYntb13mz06b+UGAGFHdHZyml
ldQdoG1DOMXSqMuSc5h+w0giGhqe1lPdDz6CQE+DlbKqO3b/vvPHcsMA9WfyR4HEMpqGKAWCyi1v
1kJ+NK+Ddh4ChnV3Dd7GdJ4AdejJAwlBsERwNERC3ls2aXDTrSLX7ynq9irVeRsm0tW0gVwjgA4p
sTgWjDWUKagJvDg8SkCh+DlaC7qBw7q7cAfS3mEjm/E+GvOvcewSQxgMVRW8scg+GYPzUFpTDsQk
fATNF2Qm4s4kJtkjvLhdXgXrD7lmmBtAJJSNLcC6pLOV7IJCLwC5XpCTmApYATYFmTZZGEM/jH8Y
Y8zvsQiicVQPhBWK8qDnMUFRXoYMnkL/8NCiIxcQTFCQQEh60Q3iAYQzsh2Eam0bl7kypU939eVW
3JrjclGoPgYko9gRkF26oSuRzb55ZNix68puydpf/4/K1oblDn0wyyBmkNhPuKgyGflXTQFFX6sb
5pp2Msx5a3xn+SwgPbfh0Bny85c3YrACPBEOizntw79yjiGUV+qOBuUlejnWBEUV2UMsuSTlgYje
kKrUI6cQtk7GNyJuTsELWJK0V5yiu01O5lcjX36qAgo3Ta7oY+gEtITMcZk6N59xt3D7x0oQNfJv
HqlKMUVqC2DmQxAkdWR1BSQjoQlMByUxmmbV4Y9XQe6PNhI50MfL/Z7jX/zi5pECQ6o5DOrq18i7
QtImFaeor3/9qyKoo7uY+cmJbV9INu9rGikgqL42hJwKcxMunNlRKJT3yU22UPxnjJFRbeWOb97J
eY8podwCFs0mrc4h/fh0rvYzgcuBDyZpwhyvhiHXq7NQqk6jRMJHw+PwQG63OUamBMaB6OPZLgKj
kN+9DUsJ3kC6gC0o4sIP7a4xI/oG11xFWeZUXMdpRvTe8VN8CqxV/zii2WZdCFi3OY/U84J42EJS
Qx0d6nVmi5zkLYFtvdyrHNY1kARnhv7Ojq8m1ar8ic2KDC6rM+bsidAMsHXpYaLIOSfJrWET/OyT
Vx4Ic19ewWt4VDvixDN72h2i5ynulW9UhgZBvBfOGPfoEe9UMTX16qSlFpVjC3e1mgICmUpK0odX
D0nyaNNBgpIj03ZmDxdkPIiZYh3aymR8jw4BhRml6g7bS1TbYZcXqDU1ANZMmpB3NuQ9XdMngEMA
Em71ZuxdZ+3F2K73yevHJDZ0WmFNbdU37gWw6MVs1s5sCzCGNjjT1eXag1gSy8PYh1C+ZOySK6Qx
lFcHmoQbymM5zm592n8B/PvAprcDfYUXz7ATxTfrw7HYXQRJyQr1Kynu8ryv6OhB8werh9BIXGN3
IYQNJqKKYosmLqVsSxdUH0JhEAAWZL83pacjr1jRzsRdQbBl2Ikq8NC0HwZsuAf1lQ0AbWL3M8Zv
AToznjLF/5b1eh2Iv3UbzUGUutlSadH+LMurTbUPalVTBZ2eHcz2S5+RCZJEiCG8PN4TJSqveAVs
KhMBwDTAZIwloBIOWJncmGkmDtJ1ag85Gwxq1aDFkR6nwDopXeA0bVt8G784iDCDCoYOfpi6c088
/9ExMJ8Vs8P8YsU0ty0odNH7S9b8EAbQOd3E2JWiZh4HL4SpwO4NOHkqTU7DHEotfC9GFDUTR2Of
8F0Su6uIqPGBHDuRC7iHMmhEnl0nJHyoLlIEWmgbouQJOzhgA0JAMUZLGRYpNpfLlCiD3W7eCxiH
j0jt4/9yQTTDHDAQ89UX7PNqw/m0y1VXBorSVR+HRLBk0MWlIsd9dAey1G2jr8uyhKCUQlc7Wd8l
hdV2Sd4uheAzog4JKP2YLnQw9uRqNTF+JzmGaYr+AuPCJCvpSwLKcSYJ251pDTYjuedllftKNy8p
vtALGUNjN1sDOqSK1AqsmikXbMeIr3gh8zFuMkXyxl97Dr0EJym4z83B5i6LHALjg4f8MjyFX6lb
J5dnLCKRN9HQM04wcUlUf3R6+WQ043hu35JGO4mrtOVApQlkw43Lk+AHMREQMnbGRcC+lAFGipI6
YvSe1x4KoYHG95AAJEEaWT0a6hhAc20x0sI9JD+4Ji1vpLnCf9TTm1FIg5SlXAoPj7kzTgmy0QLF
CfPrUTVk1yJ1JkJFxsncDYs1xHwQBu6zh3PJ65MWvvqB8WJn1scoqEAB39vmieY8IzDS+SS7x49I
b7yDs+d05NQZ+e/gHpnEILSBLEGR3NsVogQNy7VH35KSVDqptG55i6SbXiZPEceTwpOQoM5vk46x
4eBHZ+PPeI+ziMazzNQxUyNAw4cbyB8c3QdnR1YCFvyFDeShFc5hzPStPvqvhOSRDye3hCbAsLPJ
1yQJ5zopYC/r1POE5PybROM+CdI+SNeETv+JKAUvmoRXkbvSj+I+IdBDhAcvoCTkK8PRiC9jtRbC
rvIxIf83CX0N8R82QclzaAEUJWxQ0wVXJw+iKLmQjBVv8NeyKeg2YxxMHhhCcZIhhcFAoJUhM60z
lWVYCyy8nA6ImJ9KgDYAB7gdR5ek2TwsOCuwE0oI+N7eyUgN4G/J8jV+RVGG7UsuJ19GhyaLMPiZ
VKw0x3iWQCWUPMIg5KKylJIhm1Fk49y5hMAGFQb9JQulz0gvfWHbeH1eB9VVwZPIiT40vHDXxMqi
ODGri3dPKAXKElNzNImTHYAfcuxoT3FuaH3Tw0S9eAc/qHnXy5jxM+S7Q7q1JOQaYy4KrIB/SFAK
mVMqtrhnDhwOFxPArGFl45ZvDjgIG6/4Sq6DXVc8FMlFahYwM1hcIS+XOiMBBIKxEfKHH7NntD3J
OmgaRR+1mR3BpwXWFHhLekhFvsc1y8ALbwp42shLcaMExCNF7YoH9X+a88SU25Vru+q7oHWWkFjk
p2B5RT1CAZFTV26AacUvc0t58QUWYhrVFGsodJl4/FReGxdf+BhsC32Bp4W0evIwhTovcyS8Y7HN
lGOMvcM+4S5I4oUFjxmvbcBmEFjuq2cgGq1lTgajle2DPifUJ2qGE8sSFX1GbRl0442J6bzgbzJU
JIfk/9vD0BRFcZL6PH1cH5YiNiO8BJK8X/XAABq/n1IDK9yp+AJeN08VTxJOWHoQau6JeWW4MDOh
18hP5MuEjMSJsNhRPOlPwpCJNifKZnLnJIyhXLP8E/Y7huYvjjfpA4itIwdQXuOoavMv/sMfcbEt
d6puztqGFaRB5DlPCTFR+5x1a856sgsPTp6GPD6eAlNkD9zD2r44LbfLWFbUNbt8q3yzHF45+xLR
xNyYt5YTzSPlP0mHxKHcPIIYZiDJKrfaYqILIjytmw/7Vq+wuGnx8CJAbbDPPG8BOYtpcubxYTwu
vuDIachzMU0Z+sDVQFP6gpRJoMeccIlYh/ySHyoxV+BpKgpadpwX4YlDFYE5OhNvTkokVKuU8IRJ
yXfBVGA3O90WAZooSCWYzTz+G9QRX/3iwAC4Y0MQkxl0KipYNRfHLaQYEY+vYMIEyksqXwJjAU9D
K9lL5baSBElQzJk7xsfIc4IBJYki3C46NRA7IR9B9DcB1jntF39rF1wXVDeTmQ/xzfLE8LTMGPC4
5eOOPDM+Wp6MXB5xgyuR57BXMgUvAYYPlkd/8bvqNIR8qW8OP5fcgOslj/j9Bii9brnr8OZ3o6nZ
40BBqud5/tazd7CR32PF/PjwBrJ3Zg2V97Vdi9vmgaDVDE/mBY1SGdn7qJu5dx9mbfG2GNziYOxK
4P+fRxDPINFsysLNDmPoLw7mlIpMFnHWkVA7u+v4Gmz/nlr+tGZx+kRqVDa2/I5ilUP22DlH94qm
+y46/n1McT4v8+juosaofRV/9VFbtxte0Ka5mZLodvjnro/B2gXt5YgiT68KGWyV85iW3BE5G22O
umJRq9h4PuKvq36YD/Ou616lX/fE/CWccz7ll1xxvezacp303h5e1b6YyLPwAKpe0656/hvH00wY
5iJ0VRXdnYlAz3JXxzr/YtDeZpEZR7WPhjgL2WlycLPWnPl9Jtz4mdyoiTzrY83jxNYnVlNZuCJ5
AvJH8lzv+NcrQ6u0EcycQMkff5Ff5Yb/X6U86Xryey+p5I9tPKr41LUrfvZuPZRkqpzdll7NW7oX
rDGrdSgPRPoud3KVQhoWmGDBwWffz+91kozgi2XJ5I0kBiO0p2YHX1in1W224odRJznxp3A0W5BQ
3Z67D+VYrqwjVrQiW0E7WEs485mw9jBdWBi6kEDA26EDg7/ipHNYMV7+4UNo0bVcMdBG3IzWNp+i
xVXXI8mJGwipY4JXHgNlILd4M8XvX8x98PFuvMGqxyA15LX8+QsF06TuHd06QpJH94kuLMrXC9Tc
8o/JK2qwXrGu5hOUXudkHby+vG1/rW4iBOF3Q3cB7ulmw/Gq0EvvmTtbeNqQrmh1w8Wd93n8onor
C5UQup3PiRQ/kGMFHiJoDl8zwaa1pXEHuAFCFk0NZhxQy+E/M1yGOBwkXECwCBcO540nj7D5pG6H
6OxOwkZTvb7Z5+J/WBAHfvXuWezH26bsghSlRfiv/a8vfea3UxFKrGiOd2l728upFS/v8C2kYw//
DMiMVgfbIaU5vmEPtWxOFwLtypMtaCtzy78bbI7cmS2nvjxbKN7Ga3WGJex0CEAvJPbnDxttP/r5
PLxJnycDh3mCoET9gI1fA5696toEEdQvNZqynTWnuia6ZdcHp2d3D/Yu4RMpJOPKK6KGHzWrJlLH
ryrT50g7rPTzGd6cHlNmcEjIDha8aLRf+FZ8Wm9r4ghJnzFkvDrVd+pQIG/0XpwrHBC6OTXV3VgY
WTIdSoYso1fnpZhWis5DFePjq+GeGclZSnIMb5+RKDEbh+s8UvdaZPxbQkrZivNvQwSzGTmxmizG
YXoI8Ajb7UZFmxSkQKSXGfk8R6mko+FolWc79WTNhbhnOrYdfa9ZxZtZFtbj6C9P0JgO5AIOFLl1
Ex1/kX4/B1WH3tyuv0X6hWlDymr0QyTJxzFvw6nZZVWUecQ3iAJGdXK3DldxTzWW12Ke1kn6aOGn
rKo7xBoc5+FrTF6sHljZYSXlQWuxJYRaBfybZt8+amR00QGXilPTvc23D40kFmVTMp1ybY1n+I+k
89pWVNnC8BMxhhJEbymSmMWw9IZhRDGjgPr0/U379Dm99+l2qUBVzfQHRoRu/H+ytM90n283up3B
MxmmqyfqMG16OZrLjoZU8DCMqTm/w1tYgtvuZ+rB8DK5uiCw+LIYSsnIL+fwC74n38aB29Hic7s8
U3UcdCdlk2Pl0U5nb8LbX7k4BJXtvIljCRkEXQh7lBT+WeXVyMYqFCZJp8L9PECod8yhg5cZs+Te
JxkSVpCF7baKoBH9Rm8sOcnRGhRILMw/LLyFqc8pZ8UmklG/qelVWmpJg9+ARA1hc/0aMZxut0Fj
nr79E5bZEClBqoIhUxkOFpUvvHGUkuqwAPnLuyq5eY0BMRjJJsYkR7CknmapsvSI4ze+cvb5S3Bw
cLTnwjp0ZvYL/dm/ywzf67rzl03+kHYuVUXLEJeUV5hPSERRDO5nE3FMfZKAqMuBH7nxK9NAxoOX
ZSvwFHaJ+jVcbLeCfln42XG4NVuuGHLQH/vTZc5uMvmjJY+TDAhDecLGkJ3V4K5ew5FZZ2VVdQiR
SO0xDqfTUPi/txREXZOz2d+XPdpRgUzWnzohvYNSH31FumtO9hwkyZ/V8Bo9rFnvIy33MgQek5We
q20K6OuDSm4nf0fEgGp2SGnukbWRSzyZmrMLRVkJp1jjNSD7SBct25Nm18mTxcawEhu5/f6iwYfy
mUTxN2xZRoklw+CQFhMvJxkTqbEH70USCbaDLcs6lvSpVrB5gRVSe1wzt4b+vbtFv5dXfV2Svmsd
iN0Vq7wANK1IIzKXhMSIlIWQDCrZ/KRP9BJ5mYVjA05o6P16mfqMYR938LpZziqp0V5TstP/Eet4
Q9mZ2TGwm3XjxQEAso75aQTiQFrCbCbN1VFQ9I6b64g9XjbUm0PNF7LrAzi/HaEQzZ/LQbUXoX46
z8TGuFqHcdha7A0gB37MT2kuraqrrLTU/51bXJDWJi1GpKhjLY51mjifg38LeQ463QinOoPoUJne
NSGkKTP4ZCHphtVyvpsnSVyj965T6t3m0MUthtmq4lu+BQYxYoI2rcl0rxxBaWRSfVS3CSQOSJMK
Y2rdDhm8HJh8VCkjj4auXmIABXATgdX5jwG1eFu+t8BYoBowphwApPbphlEs01uJjxDQmN91qMqK
a4QCdbjl1KhILg0sfmesuaZ6ri9YczGst73nGp7sB+Nvbk2r3mEoyZdtDfcIdczYTuioEgHd8jvH
PCYn6iCBfoE5sEIo8qHqr7bVLUYH9ZkWiMx3iWztR9PtEdwR9AMyCloJ4y7HffGAMSz+0K+JpHI2
x7TRUtaDDsDkkLkZ9LFuy+AsLmU3IgknPUjOU1IWIBQZedEnU3sEK2kpoRjIIaZ1Ub3LgR70CgjI
E3+5vgKVNeaTNRLG14mGIKrXnK2rb3T4w1eqjVvQA8xEgpG6dEJqEWbIuuqJlP/69rNuLMDGOs0R
OaskeDLywAWNtBoj6ttKEs2LKO+/23V32UvHLadngElYJrgdfgV1dINLRYrhbF+Li3Pcg4g4UdJw
pLyjTGoqH5TylKrQ2NLzG6F30HJP4hzxTaMitF6EsgZbggoir2Tf0bu7pgifcQhmwhpiBRPIYWQj
3cevcso5yhIl4j4M9qzai0JB1bHb2Q4Nix19Qo4CBBtcG6K1Mrb0y98ce9nNYX2Klj/W0sXHsTZ5
9zx5rHSFmPK66J86BwzouFfobzJUOrp4ml3dx7IlM73BCV+D0dooiZHOEnBGZ/15q/ULIpkBFRWK
FVmIqPzS+CUBOnrIw8Y1JsYjC9P5/KXymBdlA0Z0H5AG7UdvMijGzBZWy+qJm08dZW989wgpLdMz
L14jKCwfsBv00l7lUVos8+Gyp20AXHxIVeuNqXQn0HyQoMRdy0JEMFBcJRoiuNqu7TGs0tXA6LJC
oScgORydodu9uQpyz0dPJ8w4ba3fFPNLUrVR5tfDOiaPLCToFwfyCXh9DGowFnp34DCkGFaRgY7I
QE82xkiXJXLC+BA5dadtdI+wEhgYCf5sRtO+SQnRK//wVMy7aV9jefgvliEm3x1ZuDwVklIK2dcf
hZ1PcGDaXyTOlkA9srgemgAf/HLJtDgPAIGFrTYH3YsuHXpsHNitxQGGxT1ors11Ps2IfJxeSKcz
iXXyQ9sSbStADMCsovosdzIR/DiPvoBgQl5zV3rIMfSeRi9wCAIpmeY1tOv8O2ODqrO1ZB4CNYDk
K/OsFDdp9LelrNAAGJhaBKu5cp9gSVbHNpi6LvQQWnOFa6GUaATICLwEvQyhM3VBZOqk8/yEsk9t
IVXXPTw99H7KeWSph+Ex4VkBEJgJP+juHCeCzIJRvUf869k+1wYGliygFSraxdHLCB5VYL8dFC3p
zd0mq1W1nYJOWEHV7fPvDZ0uo46hBJdMQzG3O/WrB9Tn+BrpLqoZDdhfiQjr1XRFbBCU0pAocwc7
3liTaK76xUUt7mggt9roPv9BuF2giXzrFt/hG/yiDBeuTgErHX2PO/wQXBHm0/soYfQ+vW2/TPAY
izUoIx/q2TWbYMQRwqvcQmOiBGt1iLaK+/ARbDi5eY/ei+AtiHFoYOxTTcUydEAPqmkOsNT9cPRD
LOfcY2I3S+edF2UqOnI0k5rR4JKrNKQq/niHYemS96BFh/Dc2Zm1YDPcPIvqG931wDL6Nm+jCqun
k+l8x03qPgJxaCJV74Fm1MKk3epjqVH37+t0V5Wlcz+Nmm7+AtBwwcxylEI5zGYgIJhwCyIsr3mR
x0VmoDezldb7jjawXMV2rbaoZWDEocDIprrQFLu7BEi85CiX6dsNng4nPgUTU273BD4ZCi9ajfyC
msPd1TtIcJxi3AmYfzMBp7D6ho9pbXd6h6eUY+gW8OfwphLqCHeS3H9eiuzLJ0dPPqg777jqV02c
L1xC0Bjbr7drRi1DpWNaG4hEXDuNQI9abNQWMvpeEnHYkRU6r9hwl5ej8sstvuX2ui1XMMmBazm/
z5VjoftRvdNKmiHJt4cdhx1e7dB2DrqLcP3bxRrlVUTyjuVwLaddfT7RmliTGesB55DmYIxLt+KL
FHn/NTSV9odrCbFLS8RXICWGi7MMX21hqlPnIXZ7Sxvrt3GaOo19Di397ebfeFn1dTFOOaOBsDUu
qm55XMpMT/1BGhKo3u7HG2SLQ0bd0ti3nPpFEfPe1PY54vm6aj54y2yo78tSUZFb+FAr66SeqtzW
mh1T4RSx0Dj/gvPQbKqmTXlfcRJrMYYTtV7hGbhmepeHOteGOtMxmpl+GjZn1LAjDsToC2WcLvop
gKllrTF9gdxK9VpX1a4NsfzunnWlnzrF3cfkaoINwzoDsAS4DJe3BuIXyEtYbXyfWPtgJOJiqvOy
zBWGN5SDnxsYrOO89A0jzFzRqXvuHj1efvYfwWl5vfMcnO/6suNY57Dn+bWQUcBkQbwoiztWjiBl
8CLjkEGn48X/rFrbiFh7q+TolOOsI9KuRypC6ivmgS9QCD0QUXFKPvjIBlRy5CdGuBdhBjc2aMBk
9yBVWCwnN84DZrgThr6C6MBAGd90asmDoiDxay3nQZXmN9jEzfbiWTp97eljVw5D9xbH5h2siD5H
0uodXmo/SuaHTZn51pspOCcawgRomJ/+uFfEOaQZWvDb+u9+eHiMX8HX4oKCpAPcHKAfMxfwJgyy
RE2V4W4fJN24P0cBmKLizHhSPfHp3i/KPYNKMbhE5vzqzusj/u4FMesVjgl5xlzuH/p866bL/+de
07dhAxPDd/p2h9kZbTKI2LQ5uOmpp3ksUmLx948xyhDSJniovMNuvDg7rYDBkbTHUB6bWaDxGdjZ
+KhcOxdM9VLhwJ96mmrRelN34neGE7u7q7fczWdLiAEWhjyFAQqiiRXVezVtgHHsTLUArL2DAqKQ
5YBkgweYGoxUQcHBQds0/hZM0Uzm/oAJF94OeU+Nze63nTZXHPA6jgCnXOEIpt5LQEIEBlIn4JWg
V6ZfAxd2flLbM3uq+fmDN0YJnd8LYayJWDWXA2zpwtuhqK30OxAmalhhb2xy4E7eDi42YJ7wDOzM
qdvOLjjjVYeXriCNync3qTgDc9AgQCQ38N02XqoseLaA7U4BgpZ8FgIT/Tt8OUxPQjPvHUtFkEtR
NFQoSKDzQ9UFfWzefLjZzEoIi9eZJ7ALwEVVG/wC0mWaUBe0kQRhOb6bJaE8tYOoHJ95pGcmnpF9
8mTyAF6XPr901ROyKHVP1f559JGnlg56SUX5vVEjkZxK29IiRxWBeUq7R/zAXy6gFa9fQyo8yI1m
j5KORkGL5AeLJcc6eJy16QhtDuRSSjq5Ty/pgUhkp1BYtwhWFA29QaszyLsgi6ketLpzq5DWYvas
Pji09X+zoNoaZXdyTOe7/Aigg259XMypWAFZkf0waHgMPvG7f8RkUHCFz8nHBUbKsxklpjevR4hd
PLs4W2BCDwYLCvT57R50vH3drBZiCjvXelYGJgcvDNPBQOHYrtnA/M77Wry510BAMmM/kNT4Vkpw
s66L69m3BBZVeMQCWnefs4P3QWLQeig4KHEJKykQRR7FeW8+NMlzHcfASJLZ9EXWSz8Q2iSwNYmN
7VTUXWg70lqUeJc615hxF8f9enCPJ+K2u2tum0WImgXiLZU/B8UHgvIxqcibWhdv3md7pxfZ4YmT
vDuSqpA/QZMHgpUM5k4Z2d4wABD4WH7R+B7qtBvocRo3N3HxO9Q83H+D05QD9lxCuOH7sNXBHZbe
e506Rvik6w4+VXGupxB7EXo40cnGjsUvC299968ZpRHNs+Q0r/vP1Xm7bs4G9wFxZ8dB0VBjM91e
grtc3vAQj0+9nUnCKZ7XwBrBChbiSwi4wayzx/CtfAtvt1hs6h/2mGE74EHZSmPhSU8mVa/cHni2
zhvzcaOztumxSh5uILHNv5A9HSkdWFAMDExGCvp1qAePPXNRIvkZ83aEE6ULKJMHm62AtlJQeSAR
5Gev22Vrg1efsv3S8J7qseR2LMf4du/wGxjqhcM5bz56L9udPwqx2XwifS/i0thDD78kYXq74X5b
7hGCY6NtcnTDn5JYdh4kw3HTrV7c81fIEQmvGFYdhTSZxoOHjs+j7iduowzb/9Mpet/p3c/i8uhP
MmJd3Xlp7lkk9ibjpsZZaz/xYCPZFMV/ipzHVKxYbqMv0cxB8YWdviQ0A0rlGZ57zfbuPocICBmB
rFt1H1Aeq2GA5/jYtDnHC1rXx2FahhZxtOk3wCEWvRbWBtAZXesCFdBcNK9qDGP1gDO4SF7cbt3T
lG4+p/on3WFR+T8Cw2+Hndt77HCopNAieyQOZP6LPhTKKsiFpKNra3Iv/Z3xcYX0d6DU4MomX7GJ
ZeE1Fkezz5PKgtt5vUPZpQwbmSdQzh5WMpuz/Qvqm1ZuO/pgeEeZmbHqpCxm72sUNJDe8+sGBwwo
UIhrKIXYTm04Hj5uPn/aHGIP+gFzCJuMTn8L5wB1+/7VjfD4cE7V6JL1uQEiY2LX4AtmCrsnw7e8
hltkXpChy4VVgcBqRCX+1oY2fJkg3Xt3KpNjlV/AP0JC8AOsxJs0wKpN3i8Qs2Snqn4jKGTzRAyy
U3Io8FxcpDeGhv4OX7cwWZTr8buubj2q0YxUlpL0e3dJne4tJDpaiQvgls0ItLVOoV5/BhVlJIrS
FUQlGWi4E67n4NZuPJGzIFwx6tsiiRkT8UmQMRlTrYOyosa78yTv6Gs56UmB3whIerZeTp/5NgeM
ynIvtPBMQ9Dk9nxu3fGOJHyym9ymHA5lmJ9Gr7A1RmHGZSebCCFh0k7KyfWaCBRjypCLzv3pFaF+
YKZeQ8NYyO51NzAp9dRFZobqHwAO67HFM3KvR1wCnXZDxFRex8FxWmE7Woa1MrwE2mOu9Sm2Q9wv
jhEea+zIyJgfXCxUT7v86CftfE1moqzxEEcepBL23HexjFmcPnHlckAmg+Q4fStrZN0hIZ/3T5qF
KCzxueG15d7DzwKU9s327nP9qnYJ/0u5BqKRd+ndUlj/D8YgLvLFVumfIWqzXr8OTlqo3ChDnI60
BucEKzxxzyWnlBG+cG6BpstBMzco6DKznWQ8I37iTTfC4Z1xiT7gP8u73ILJ6RQY8yvKR+KsfGgw
ECp64k5biPgNGZII2WhWRFl8pETLmn7zOm1aXW1llSgClR91389zG1B9JvEP2CgtThklWgtm04By
JXfBPQIkajNzTr1XGJAMkTksRLHiAL91VPfq3lsKaDLaDNFFw3sMa+i4yZIWgJcZ1piWY2fs1zon
UFmcmeGnAxwFoC7jyqCYnwO60J7VxrYn5KPfZl+/tlMf9JwAzo7uTWY6ZM+5utrqdAwidJCPIEwz
GH55v9bFCsdpzhNNHZ5SZttMqw234WO4tTCf4VNHcumrPH1DYig76602jDUASf//xf5zhfNJ2eEu
FvPhBoD3ELovLsSCyjysRI+DZw/V+OVAcW2QjnEYUhlQ3r8kiXJI1PldfoR+qSTIhW8v39Gx/cSs
infjZzTg7AJpR4EBQB5iY+366PfincSxJgUujGXO0uvL2dHKdg+4ekqHjBORX/LPG+cxC7m+zvxJ
nXpGZoa8ite9eQfYzA33/3sNJbE88G7HqahHvTqkypLPtgcoHbUnLCROsFf46rw65kKYsvoi7VnM
KZlUdhvdw7xZqlo7IfeEc/vFKwJ76F4Z3fnWYPec+aILnxW4Nj2pEXoLXVYEF70AQtkHzQV3H2o/
MnVIEr3p9Qh5osGtRJ6jHqHIHKDWxD7k1zgQldIF5i5QSuUJyE3kFf8fC1zh/z8qj+wD1/I4ISER
4mtTvJxLMQGjWUIeUyCZZwVEfpCIkDDlpyQFJ9NFTbJy2c5fvsdc3r2PXM4CpST5roJHW4AT4wLm
m2E9qAM2A9sDo5QWBrUN/2WZg5KHQgq8jYUhD/j/15OPlYUkf1L4fOMnbyx4UrkM+f5fhdAIjS7e
Da4Vn4Kszc+tVn5/U4IgKBmhAqogLryiITQB/sPrBUoGNPuF3IfoTjpcMOAzmH57Z8ji6nKbRWiA
F0MFFPAKBShjEBpBDLQZab/BujLcBuN5grl6cw3vDdAed98+VCuhUQ/7HgUeALubg2oCu6XugTJd
9Lt8uuSx3N/5/OmW2PyaxEvh/pMi8lGg5gQnB7MBnWoqYIoDpAD4z4+F3AfXJ9IRfbEF5yrkGTvo
ndDja/UAyHHUcEXwy1kGc0jsLS/YiKo5WDrkx9R4s4FKIlwJAN2gRVhVKKEhX9gGUjjeDcGOz7tO
4LR98GAc92QSSDmjzoGYLOsIEK/HVB9QVwhQL9yjhTkCXCRzXDBHo9kWWKNNlvYH/ilCzCcBpMUM
kTZhHz08vJaoWuD80D2dfkVxxuLEoCt6GnxvCmARrSxE588O+1wqxwX3/CUYpRQw2QhAkigJM60C
L8hzKE1ahfgihNkUEGs8YvbneXP46zTFgEqKkASPBwujhe3eM7AcIyZpiF/iLzCNFo/2AhK1lKcw
+OIpPS7FPC7moSIudWCXQOKhigEjUrOd9MuxiaC76W5H9QG5aQNoJ4N7HgQkxeRvBdNCZllZdMJC
FGy3BX9YpuMFHZNeTFuXtuYyDnUawMxW6e6m5GbyT7Qbt3DsQVaOmLkwfB7FUzP8tO23yvkVMyV0
wTQxE8eHgZGVOslEnvl/OL0NDfDpGDIBAuCj3+oOnwxk4CF82FF+oiM74QuAZyNZubJky5PXENIb
mhygqjhLO3tuIc3ku2IozIXbjeGFfjMCuLLCy7tv3Pmyb6nqTn/PITIM8YH+bDFH7isN6byA7u7o
PMAWvAJhI+KUxajf/+DlyiYRZ4n6CSNiDPsOXh0VX9Iynw7NFXsXgAU/ENbLJAomfeDnGuvIpGBh
r9NTZH48eHJ37mDOfiMmAUsKyqwO5idZJrT6AEYF97Zm0OuijG1RzwINoB34d5rNEqAvKvdBlJUZ
N4+hPdxbmm+eBtOKeLk/O423vynZLMVi3HgOhuOcwqdEC5fmkzai928qXLnfcvh539yZf03f7h05
rmnEzs0FoQOdSOaptBIbpPZkFuM8FDFw9OCpvidA7U5/jTDj4TTK/vT0x7PHNLDuHAyfFlLt2zXD
Jq1cqZpfQQ57A3maHTOCXD0T/xVoh+h8aB+BvXifyrfvYD0yOnC72j3M3yR3zFihKe6/O4TCWp0I
Wv++NmdoENWfDqaSoVagMgp1AONL3LkxVqHT2X5wK4LatXcAOsQkoPLTzfHJY0K6Nj+5Zuf7cHg6
8ZZJMWhGTKYBK454lAVqyr2CUIA4ySL5QxbzgiFu8LX7tTrHE+3/hgXmni+cFjhxcFLKIgmZsjfH
qRtCGtrTLwfKADgSPC63lGBnE6KRlqUMq2lyNLU45CV0NJ2i+3nxpAKqY/w4p4m9+c5etGScAmEg
IRN/vVVGHhz1n2VA44Uy+rJI1ScWzV+YAgfYsYIflIOmuQYZAP+3VqrPodNEKvTJ6vVfqlVvf+vt
HPXECXqf9z6NF/tLc844qgIAzO5T/KH5aXmsAulwcbazD9glv14UqHsZJYIFGbMZ2kabd0LnyBhg
/wgolw6rIwgg/a46nIeP1XJQDmlBM22SdrJRgh0CGidwqs4fDHfBeidjBr4LlFcgjaIfjHTDViTj
UBZbfCH+Hca6j3IoC3PBcXjAWJxm7eygBrryGQDr6hi+2+uqR7Y7J3kh3x2PA1tt5oRwT4mplKVa
e4bWEBn6CJDR8Ox2W7VADIBgTrKDV1i+nwwqJ1uNT8E4EfJfULFz1K6BhOdlinglNfJBWmukqI7V
R3wGRZaTzkMro+G56j4k6vxImd057QyaIq/wDYaLN6J3IG4ZnJecqrU1OrPN/gP/BW4kz4p9AiEC
lnRxRhHLK99C00q3X7QHII/CkUD1xOihWEoH4mh6WGfGZB8M95XFrBw5iOKLIsStnfWz1fyKVgRy
Quzuaydgqy3GF1WuAYfZBEFQaIhUMJ5twTflAbJgAO1jpiCkICFeB99x0JbMkIIXO3VUXUTmJhhv
urBx3n2MI4BXjui0aRPi4JFHxA+fhlDyR3jf0OXbBGNGKei+i7N6G8v0mzpxVEjf1ZlLYKKzx0aT
lrUm3kB7dj5oEBErL5xGrgAKgIuknTBo92jtuzCIOqXWttwZQMKjQD21iaBU03WHWxm/FF9JyFhU
FG0UYxAjuk7B/gs0Fe8jdhxjb9Dh+MkRhOC1kFdwqC1ETpYc5NSdo//UpSybS8KDkpTETIGGYJBJ
nGf8zff0ITdjhQckJabs6CtPHBuM0ZcbTcEypkLa7WhHP6tog0GMI1fD/mcZQq8h1ChYGn2kuHpd
MIFAnkUxglwKRsjK84Y18ng6eeSLQtmIQzwASKggCoCYxoGFQom7jZUCQJ/le1irobuQwBYjbjGX
G+mpQ9iMOR081hg4jpqz40uIOj5z9wAsdApoDaXOp4ScFgN62WI6QFkuBLuabMUj+bS9/nm2IFOE
+oGKBlDaiuwo6UhGiLblzfvQX6S1KNQX6lCgBLVUBL1zbsg2AY803x+qUFAlzID3eITmuJpVODQ1
o+egwLB2xea70h/OyUtu1HQgrJYwT7G0Q4uiO3/S6REx9Gh6XZIcbFEq2QqdhOfaf8/6sJOIzPyF
pDPwBTiTr1EVR/iAfEqn6r5oGgRPNOYXeACj+ku+4F33uPqYDpMoEJH3dUk1GVQo4XBbBMyDL8XU
mz/9gPM0io9ua5HG3J/t9tHBMXxmjskyQnEPsyFO2+MaHQenagUJkkn0ntz+dwlwH7AgWyn1P2ue
slkO7zinEt3pVfN2iLJnQSMbFeXMYooIUgqUSQeqSxjXocMi/7kVGMRFGAa5eyjACeg4BHPmuHp9
1Ko7zE1Fzp/ArYOPtV3DEtRP6piNSW1puX+C83n9wB4V8d8+kni2CDAixDOCE0KcG8WkhnyMs/3L
4BcJQrMnmNeifyA4AqQ5N0OGeuFj3HIu/V7PGgBFN0izQHo6W3nYgGW0wXIJ1ESHWgnC17EY77m3
1LFr3QvFNpdF86Gmrg/g3IfCQ1GZHNSxACMfFaX0pKESQrJMofsYxCsLyCK1gAVWdHw5dK4Y1J69
+qPD7OSjU883savq39pScYk40+Y9IjR6u2u4QVKAasho4t6HO4DIn3/4/6UU2BQ6TyhkD/dbuoj1
nD608TxA90g3Abxtph3DIy+4MKoMLjC9mG438KsGc/DmoPNi3MpOLKmTS6Z6V3kvaclzR/KCrjgT
RtAupbIpwVDgopsNAwcDsK8STBQrzRR1EkmkdYiyXWOEawSLjKjLzEYVAliL45TUHOFEOEb/EV2h
hRhsFKNAz1rJpj9BNRjAf0LzrXdbTjpe9nRvPanR7nUPagmex4xkIiGodFYLbIlMwfSZMbBgGIqy
g+pIcTAD+fx4KAasm8Lr9XjQ3Pphb1mzUR9+LOkRFT2Lnr4d6ivGvB+WHMBJMVnrw9iHMl1OM8KR
RQMtgOI/Q4W7iSbbIaWsfHsWIIvWN+yeOC8RsJyjiVdtuPWtUXdOXUWvLRg3uhtEcqi1PXC7IalQ
jObmKlqgxtpEJig6PWlXdfAzfk7ISs62QnAkg8TAMOLL2EtnAqgu9aHpH4498pFV9F1O4dIAmuVg
kRQSnac5yc16z5Gn+N5SFV5p0hO2bS9lEt9+TMWiZHyEghUGIEBkGXnQslAx5qRFNWDVncNz5lFS
ogpyUjyMgoazoX3+HaVUzTKrq7mfGL3HNn8uCpdN/iiqT2FwADKkLW/FMLQIK3BPoXOD1TzdPeGV
EUswPIb3Ac/yAQWEGV8Iop50hmxewVh0OSEojRgI+UTTOkSUSymSXLBOCfbvKPc+TJ0U2pnIgHdr
w2RCMoLa2i0QgTFp+7ZIHF/O/Nadm85PH7mN6ly3CyuMdtevdoEG8yCYL6oN79lXVxiajreDmkaf
xmwHzGes4CcjG5N8pA4xPCYs8vFD60u+QyThW8OBJAkGzn6B+hY+w+3oOLgSQjhZBHnaM9weIHs5
PEAZdUDzdRQYlunqvWKZS0pjOnuiFG+MhoBonotCA0+ETANs4ZGgrZNRUofnLpC6DWG645JkKq+b
k+8ZEX2ASGkuc2ZiYqRw6Tk4P8wl8UO2EX4nqAcdPPE8WywwiOnQ7BDyZrj9jGdSSgIacmrk8qOs
N2qCj0DgmE6It/DmmyZ6osegjtGnp+Tb7tnHqbNVLiKKpfpZeOH1AqapDZx2lu7JQTKq0d93QxgO
fzGsquAovSURdijqgGsCoRNqDVYcKkacU/o09AuhnSLsOXOhd9W8HmC+zgzpyRQl3Brrmck4K3gl
pTY7OnSnSqBIXLBwobd4fGDYthfaiNBUgKgjlkDo8x7xdH8EMCuF6nFDvVE9VcyHkmYAgcEuQqLQ
gQvfba3t50qiBiIvjfe3+LjJqJj1OZXoIKOpw3yTKtVVlwX5UM33gm62p/lmOWwIm8k7k6MFAjIE
dNSkVxt9iIdx4W9sNDA4vaAoN+m5Ul/TAqEVMV0t0iFy/8EXPDX04F+tTxZFQC1SmiZ6h0yvRUsv
WbGbYe50xKENLOxnztc1kKrkIVNBo0QmREKQ6pIUsvY6xuTi1DngJP04wHPCe3Z/iu8cWan8ROrb
krXxyFibFXy+4gyphuQPIo2LcRbNYU5h0ofkQyujrkHjBLcJRZxZrY4KHwx0zqs4HtELJjsIsxSN
rmtwZ97NN6K4x9eGe11RU1qz4xMM74RyzFSIOsUSMeQDzBAOEA1U7wLmiuwaqPfvHLlthaO7+I17
D+ENUoEz9Z66612GeM1aTYX+hoREaTAQUN0pxcBHzkE+wXAZMf+g1BwbPxFMVsZZAT4NGS+z7kx6
BIGIY2M8wy0G7nkg9ezI1FkHO9AIqliIsRCpmzwWVF5XYDBowyzobXOMdrheggnnF7SxpL812sSV
mbjC/b1wZoCmDE/p4738G06aPSySL2CkBTytM6hUoL9hQX+vY6DlYWxpfLe8oehzXMTpnOfoYMct
C7GxZsooBWS9iS0KLDy6Lj1hrZPkMueCerev5tJpb1WscdbESANy7nE2cTmH3UG8cEdoXI/gbNCq
5+LYAdS/HCIRqSGiJ7EtWPzGDeYfFXwGbkKqlMLBtPgbzyrTZ9jWtUfzG8MemoQVslwOQ6HxOI0m
twioYiR+By3ixs4BB2bS9QYVgmQyA985iTsn9MqY1YmttZCA+eTxN0pwGE8JCzskiZjM+VlkfCKD
gQgIx6fz3KKLtH0d1SGkev+0uf63N0UEOkHICMeZyZFZiY+BFK3xphTXuJL/XDuq7c09R3SifDxS
QuQuHnOYWDVlHGER22/R9SDxF/BkdFmUoykJ7ZPQQhWVvZaHUbVmI/Bw+PUZdcwMRUjNJyvHecf3
oLdDkkaJJ3cOHeLdtKqE9bDkUYHWrjlQ53UGG4S/QwhecNW/1rxvHSUvvA4ElLOg501TFt6HNAQ8
Cc/CUKQBRWHBWUI9Nn0jrEQrDCUy0Eio9fBMRYHPDO8rkjJ9g8rLOWY9AgY413tFt2UBW9wcilwt
utkKoLnbOPt004ml0jU9zyjRwU96jb/HpBWtTGx7BVgKLePGCXM3yAkAhTzvrv7tAnP5q/fApvS/
PQq+bEkLRPcyQFMcgAM8MTmukRi/jh5AXv8s2ZlviiWe0urXOaLd5EStAtAJ3mIMzltc01OSBFqa
FCOAIoAdeHkxro5indbE9CPQ4Nw4THCYTl68zRtKqcpzHzKFr620Fl12Moi3wttJtGQpMlcgXFb0
xftNQhvGjvT65CBe5eSqixZzJT4mujNd5FEcQtQq++hXyTfl0KAndJfkskZKUc2FoyRN3VcfASjw
RaJ3hnQzvFmrW01gscc3AJznKYZ/z3k60NzanJx3pzCWQ6ndBC8iwzjchFZcKNHkqXvoOYTVYIW9
ffp0RRZ6tchRhFg1fJxFm/SSsKqbJqCXDrRmW8PU1TmL6F8o776ii6LEz5kM1adLDEMSAVxtPvil
r7cZOjgkTZyXaPfxaH6oNWz2nnCf9R6vB1PdWwpWMR0LoFHD6di5zYBwK8HkNHrJTihzWypPcDUZ
dcuNwFbNUyEe4jV6i0G8EkhTFyj/KObcIdKxuWg0t6MnohGJ9HyAbVw7w2xtQqyXHEtCHPqsQOE2
XQ8wl+jHfraol3VbgJOqPw5fXxwjKWHpHTB2kt77FOVt/8R7De8W2ks07gZzw2Q4R6syR0WJqVQh
4OPc8t8YKs033z4OCogFMCtChrGLUDiBMujeD/xtd7FClQPE755g4zEX7na1KfH1gihxsBOjkpx3
BCd+mY6HSddxVIMVL9td+vNh3OyI3gjBCWXSZl8iJ/ZbVLWIVBHy4MhsCZUge+GjIzeHHrXL8uIx
6tQe3KWYNyDE0TyJkzWHq3uFtSNo8ApBMn5r8CCvod3esn32TELJXWAF/Jh0rrYA5k+7HykqIinu
zpE5h2CzH5l9+KcTevUc3ewelI6iywawWN9mr69KT3pNMrN8bJBZUUfowG5QtRyUgtHswXaLWUiG
H2LEciLv4ntqbYS+uQy6Fg1/Gu5/DL7UFRLplhUVHWnUEZXb9AkGkpVz0P0hRHbBnxnZqGDPyyi8
kRyXQ8zrSsc+/sV6aIOx9B+hUd9IyqhY+DTUH7eytIRLvaXvQ3zZRzRlPBx/WQWY+e2bNj8kghA0
1/ci20NcFnk8uTskk1z/80OOekDKx81UvY2+rU96whQn2Qk54K/yloet4WsDTCJn9Zfq6KOiHgnX
OsfcjWkNNKBPyFDjhQn8cXDyTYqROpUQW+fu44RhrnXcTT3R0WkpbjKP4PcRZNKPu5pJUBdmRrK6
IYHBGSxrRoJ+fPT35KmzZ+rMSKWsobSq57FA72UMjpjifu9KxNBoyfMvSBRGFjA93V8AXKdbIoq+
P0UuGRiG8GBEayK0UcGjICNH7tYD5pnYlolr+IilAvNgsnUrAIw7Um2S2C19zy0tmHuAapgci3F3
8f5BQK2A4ulKTGWLsH33SCY3PNHYpX4my9yyqKMYWSwmQc4zGlEDxqNsylte4hi/QuikrM+9AO50
KhjqIZLvJgZ2AARRIIJ62xrKmpEbk/ugqzBt6cJCUUcz4KQh7bk5yzQEHii1jdTbQq5C7EBS6QrF
zkDrXssRN62EG1Zr+p+7Jx9IcIv5J32xcjEz6Ldo/hYG5x4lbJD9qhaVhrLqyKHqQXPJAypRaHRn
tJ3SAx3dSX9BbmZF3bm0rYLFs7sCIlEj7V6BOmC5sS/ZjaoC/RbEjTUX57LoqU5GxnD7HlB79XpL
EUJb2s5SDsxaDW5+MtUh/bmr6AnORYSBhefFo/pAsTucPM7fFouVg7QgZR/GyXHRLPqfV+ectuMn
I7F7WFUy2DNQQ8Sb7RnQErmSmTG1STQSU3IeyXxPbpp7XGDwiWEwXBGd9sA4SrYnpUZ8IvQybMmD
lkTrh/9geO1/V6WGwIo3/Tl4GIdQXvppr07lL4yJWQE8CFsySn6Y+YyoriFd/Asts4+qb/7YVXqu
Lii0sVJ19aVd9V3A4Eq5VQbL3W/WSUpDWpL05nibqVBy95cLuZ6LkKUM7wADXWbT+z+WzmxJVW1L
w09khCIK3NI3oiJid2OYSwURFRvsnv58w31qV61akSszVZjMOcY//qZtKcyvwaYoMoYn+ylOTgCb
LFTbB8JELmZrZqPZVfARpAVYxXUnb5B9+FkuDPdo9XXVP17CaoAl1hG26jKFPwWDY1DmMfgIc2Ox
3HrZlynZy1f3xHZN5b4Psy5QAYkplKTfm1gWDSiwKNaBQnDh6xEazDC7ilRbbbuY1Pd6JmALvTCM
gjMh4AmnWZv83n/El8PWER6mNmTswQi568352GDjX8eho/ABcq98CgBeOTPEeY4elG0Px3DsR3/+
f4xAyAi1QLl41IS54pBUAbhFqQOATUOHESzPC0U7HUYEbilyoSihp8b7cq4XP4cphinixQNqzZ57
lweiRyG69fEsgUUATsNnlBgBHtzf8YXziaQrSUgGR/7Vlkb340W0J0xp8KTcQ4XgGgFhgEwbg0sJ
5ZYm8EFH/AqZdl5PSJxA+7Eqobun8iZscAhrnfTOIErF8s0BTiQtoDw5Y/GtFbh3D0mYZ8K8QVAW
WRFQMFQCzfq2aYA7FtudSM5jAjexS4ApyfzbMgjvoaINMSSeP5mIgq+EHAUQAJIC2BWDp5M9ZC8b
3PZADBk7IwepCaDAKf7irAf+QyJ54bmhtOdpZigo7r7iJm5FfIZ1ct0gKkOK9TNKeg/AUVerxwBf
bSy793t5Qpik8tRjS0WeNp+dBFkInlM8lY6+Nh8hh2McFj/tBU0wcApJhjiMsutnLWIDoJRL4Gfp
+HisGzb+cmA5LTONIqzj2rTMbdA9Qj9t+nFZIpUjHfO+tyRHFrANYntqkGc1gDV8kLmK3CaAYvFj
jJkLJFGOMoz9Hk9mrDZEqNgyn9OVdOFsq0ijXZsrBBWkPoj3Cie6GDT10pP5dr8qN//3psFt/FSl
M3l7XUtiDTc/766zh43PT57GyM60qwJfCPZmWAkISehdrHwoDhlgmq8vM8bGO3XdjtnfMGwE/KdE
oVVptgUJw1nfcJ8xmOJ9/Bk8Z7CxmMfiEfbvLeHHdxsnfR4tAguXn4ElsbfYvHHKDJcnxFrU+bKA
O0Mobt53LYF5qD+u1mQn5BoT3r9Fniu0kD4WlBbgn8W6IrmZWAu7i73+mTyUG4N2fjlQCwnr84GQ
eaSJZW/C+WALsYSG3cFjGZ9OsdBIEnwFIZpvdRAhSAbsDI7XoYq3PPklIZsWm2zu4qDPAcVjQot1
ZJriEfMzZ6BPgnFmcasFuEN3z0YqJl7CxWH39bHDAp33KR1ww1wy3ga7w3U2TfkHCBKiucN+CF9v
XAWJlY44sfcdvAdcum9LHlCvF3vgYYz+hsOKd5MwXOHkkx0T+SnDVHSPUTTz9xBFhmfpNkBEaX8Z
/bHvENYCX0jeL/yemjZDNr4+szxA1cS3ueFC2Wejstiiz0OKP8ZzdtLZ8uCItxDHfAfr5wNCH5d2
NqKmpfS1lvq/Nc7N1Oy8AAM1lnOGbsFpdy2tsOZ5wF4A6y45kN0HcQHI0/GuOQ7pu0lw96aT9fJt
9seTHwORZ5m1T2+kRCBFIWvD8QxrEpRp949BdIodmRTTMBhS2jfGeQ8TlPYN0RXJMXACpCHINPUE
wzDeO9XIb799DvmInEgM9j40LeTYDSucmwUkpuvnKZphQTpYxK7mjrj8GNkgRPctOlvzHmDgKkFf
sp92+AP/RTYaCjrxoVlwybCxDMT8ni4pwneGEwsLD41p7DGZjgyXPeW0iSlCbJtNmsciTK/AJXs2
dip0WPh5LEFFNAlSKW6Pf9tfho0F1440+OWFZkix2cOkUkZFjLcAk8U4BXV0BlC5MA6WwCkmvruA
fC2MgjfaLE1P2GAAvg4RBjgb3c1KcDV2Pw5BfS6/6Qxei9slq6ZfmaNb6v7F9sON/D2rEXjF2/QL
IlGw93HAo8NXkEp6D9jtUvuYmw57I9F/s5tQBRlcngAJySSm3sBuLabUhhoTrB6IdWdRyiGRDRlp
DNcR1tbcExvjBfF1KVGku5qC48nJccnW4jgej2m/ZJxNUgF3ojVaHCgTrw659n7WplzwLUZtxNCC
3WK5x0mJW9zNFETKBzE+adSOtFwMZ/v/YBzCrIbWziCdO63ggUCfIafkH/j8vJ/OGSJZNtx/A0Rc
vdE0QNbH1OvNuxODD8p4n97PCtmhxXvrKn3F7Op0Rr+8W0lawPuLYg7gPorcWATop+QHb32OztWa
qg6lyxvJY2TPtgqeSMxJl5TIqc+kd0/itTja4tXXinDrXyzq3GPVbNphNViQ8pxgoA/lkv70bnu9
kG2T5x6vXtuPo3UC+RFrKDblGf4KzE5BJaWJ1GqTMYlYhEY9EF4T3cx+r0ies4NUj5zNQaFDmszH
wBCo1sw0pH2CzkbBL3bEDXTHB4bgWZ8FT++QJvz255KT+GaywWmJ8CCFTnzjvE2ISEniWEWNigEZ
tgvSEwuAfCQSxMfMlgXKlig58vJSnN0QZTj9PonUEu2QRtfjaN36XAScexmFChB6Dharx3TlLjRz
ptHrkmTLr/+OZxIpE31wFSmDRTG9O9E3hXC1F3n0c0dEpEfGB3Uen1xsmaLFWsZtcpO2bQQOJqWF
T8sgfMrPH+rSI5gfYKwDPDThQ7dAj2FU0rHgFN5D6YQlCl3FLI4Qk8P/le5kjXoNuhT/eP8TwO8h
20DEUysQC59bgyhAFcIBRqjCRl9kQPIwI9w4uqBp5+dXMloQj6rrMEbTsm0hTy/G7YbbJZUDBnXk
6TCN2cD/yWBVgKhyHoi73ugZrCgZLHshnZjg8UJJEM5R9pwMoaLAt/TgVE6PjjkZQ6Jcdqknsbtl
ggYwi1WKlDkgRI2jmfYM2JbaKk3XQ8CtH4XsPiaa0GlxgwVvtNjKbHt2/1hYVsm4Sg6fJb04HT2G
qnt/O8vRvtnMROWmym0X/8cFLoDBCDdcihQm6IP2RKgLs0/4WPCdjMm3HIwezQf1bbb0Wmx8Fu6x
9LQRA3Nsqt0ECEAqu5ZNoYQLxAzqBdcmGzpUetCybxT6Mu2UZkzDMlc8KDeqa1XOHq1jaEKflRUn
nTIPF/4i4kB29HkO2dbx2mTDkiwuSZ1myiAtOlsbZRIh5YAfCTlbeAhE8VmxOYYdntnOEq8Jt+Xq
XQ+qAk4KeL2dni75OPwDIo3x7H4zbT5aZ9yjHGvTMlq98b69BtfZ5h1rD46Cnz/MW1PHpRwLaLKK
hJS+ZjoLqPthFPyeCStDeDG9eA58efRgP4xvf2i8xkzw1A7FLGUOpxAAi3BotcxzeFI3DiJy/zCi
BDCm+xkvzzZ4tCm2HKcWP5FDD92gGO/f117bhr3W0jnyGXZANCwnH0KnAabxmEreKNvA17oc09BC
NmxOtvQtRSj1PJN0OlK3eaVXSGTGCGol1JG3R8ElPSL1/OwUUaZWdPY9M8cHjnMh6izZM/EUIs+b
3J6Xd6XAL7M9BiOMHQT0Mu8dp/LuQt3JcSOy9kfwB6sfMX8hbn0Om8ba2lefCQiTR4nIkYL359HC
9IqVLypPa6gueG7pMSyKN5AhfPs59nnryfmfGJECs3gfLhUR7fWk9+HTzZn30hO96bny5dDyxv9a
cIoMi/TbBvRx6XAFky0G1jIRSUAf/ZRw8M3Lflyt9agYzgtKTE+qFMi1kooS4a/efNijbi7RtRT8
KZEpqEUrSi1KmjVFoTcWgm8vYw5jC/YqC7rzgYfjDNr/JFw9H3PRb5gb+y/kCjQ51PSYjKxQdVf0
CO1JtFABqjGiwz9uymkbb2U1dCnfvjMeJikiSa0FlrgFq+MQyWUEjoPBukOk94bgGu4TRj13lqSb
sk3yOI1o8mgbAylQebjJoAGZpdTyJr0JOXGO114IGVVSfoXmlewhBIE1+/Qb2MPhvfviJML9Hp6U
MF3iUTfCP2SF7Sxj1F7XFvO7xWmje3z3Ant2jBi3DXPQ/QXCMusWKv+gy+4uvDqUqXFf+jtJTbq5
dByaWUxlClv/o6J62+vw/59q1oYXxoqABlRDK6kSPKT3MLg4Xuj0qVdVqpsHy4LgRRhyTP24q8I0
Y0u2uNDkbY17Z/vfzZGuuOVxSqVk7Cb2bCahPEwwwQLhib0djCV0pr8OPUAl4NcH7HEGxtfWwNgG
sx/hDYnq4Zf7hUH81TnezHzeJqCDCTS6e+gW9FbZm5GIpKVAVWAQk/xia39EJCzZuXrfMTfG8p3h
WE3n8w0Qyj6xgfMxehC9IhqsNSyj0wZ71fe/lxQg6sRK8BQqPh786POOuXktpvqYvsAhQ72osFoz
7hrJTFQElFMuQDRH1JkOmHPbGqwJXGXnoKTkm3BJsg9z7tW5y6esFpIS9sN/MH/by0qUujVefTYG
b+MsVmhRTPXFaWVtegx97dJ/TKjsqKGhrc1OPAjAFNNki+sUXtGczW+TyI2Q+gwS9YKzObLB3TlD
+CtHYhJjO2jTb1PCyNaQ25E6pBPiDMGq4GLO7iEQY0pmFEcMcCMWk8ev1ThPfDCix5LXCi5zUN4K
Nw2me2/h6htLXMyZULDQsUe0qO1fqOZce3FzCU1e1/jpVGCYDUcjrcYHrh9pV7TQBChzUFLtJYb6
A/gZ4fNIX+WgoHKQsd8rIp0FQzkbY/AUhjGzdoNOgPJ0b4VAbdId0lHs73PUA7jNQeyDSQg4Vbrp
/t3YXfRAV0efGINS8+8z/ezcY3woUmWoLWvM2R01Os3gLX8Xa7zyjQHYJo5XTJ/mRYczKKhzvF/L
AUb9zd3SL2GhuDrwXulRc61rD7L5aXb7ulrPqbp2b9SE3VE/fhIxBe9l+F3osRrT3M467K2SsgCO
fVDFEBfIyDgNKMbyB9Nse/6v/WLvui4OkFoRtS9Ro67Zp5mLvPnz5Cl4MiFg703QGoCLfcPDw+mP
FBilo/styMfX7VqBdOSrGJRVdrfttDRXH38P7r3w3/MvhLRLmMdf1euc0c4Fz5DBHSLI/hmCUvic
64MaGffsHqBvP3ahKbSWFT3O0esobjf3jykWIaCzytX7PN0ya5XejcVzcLVncL/4xtMvOUMVlxCJ
Tss/gIUS8TaAJ338+q1ImZQZ7g0nhokKbgG43qlxJ2iNb/FF9V9sH6s6MwZN+AbNGJ8KtzW+84ma
QHcfmtU90xh3k/b4Banh7Z3y4Hzz8lUb6+/SbRT3QTjay+lePR0mYXRnq968BtDFFat/cI+Gq5Ue
agb8/86K+6Q80Z0nOqfG/h69nARBxUFTUe4eWPcqzgUDQaBR1WRuzQziqvqdl98tPaYTitWeG/S8
MRfE6Ft6GzL3UTe/tat9vJ7ifuYNjUp2B5N8ORhIMTtc1h9P9fuKg0niDXkz75Wrb3+xY3tbx9rH
SP9OLPgbOSnfYhnoN5AbiLDDUlTrsVKfLlAE0gCQ1BcuPinvlF95Gl0aRuPHlq0a2IM5t1Ufk402
IxS7G/TjEodKhaktfjNup7HW7NqD90i947Ng9ZNy+jjY3wVf6tiG23uYpY6NSzHlVqmcdIG4zLX8
vtOKnq6RXme90YeJQDOHp7Rx/vXJfaxnjw+J2d0JqtnnnCUFLoXd9aAAhuBN4yIzKzRkT+0pJP/+
SFcsxrCtcXfKk8dudgu60O0sbdZ9OdeX+8VLl9meT1mmzdCgh2RzZIdERdlYuw1rav5BZZ5A91ZH
Z4Qm54zB+KVlP3uwesya5YGu4eq8WjYWSyWMR4ObkP+rK+fbs7+Fb/RsDOp6R+cAQHdAQvAanVfc
t9uRTuSF1iNESdmzmkHfrRlALm/xaS5zpTmWCwithH2ru9eWXT7tPsYgitXweZAF8jRgOAiTjm0e
c0aNq20zHMBD4qVYNU6q2LuK8aKdX21+ZI1s6OacDaeonAOzyycsRvsCnf5uX7oisuy+7TNIYm4X
V7csw6odrlWrA7O3cb5fmTR8bAL+nHzzxYHuYD2mgKeHtoOdjDo7TUAUDpODX47LabdyT3cXyFAp
/SeuMcewxNi4Y6uVU2Iqi8+rfz0FXdC2d4+90rxArNpWKj2HmDlQ0I6fCD28PphoufKzNavF7Pxd
rAfaYvPFYNNrYeqIzvJRO3pQ/Z1eGLPYBgO6+QnmAZsC3qdrp8TBAZ+e0tfT9qIathfXr4u6o/Sh
BXTedhtuqwpIUBpWjkjnarVOTmd/xmJHx1/QuZOYoNg3JCF9t3y4dd99np02AnDFPjFA0WEseHyl
2/b7hnck+CpfXAyvYSI0ulHbfd0z2sBj0KHyti+6TzBT03PalbtOb2fvgjZ0pkL/sclT/jj59MhQ
6u72/7U/rvZl41E0v+6RO+cf7v7zGxh85E74wWvi47ZU99B4esvNNX99dDulT+hh8/Dqk3c+zF+s
1rdbq+67DRTnKH2HrNme4h877vHtHfPQuIR6x329/BrbTec0Wf2dPnaOtbFVvMxHOj0Loib2Dh1R
WpO9jZ/bSBTKOHuax1h/mbuDx0iGVh2b5dgNXDwP7gzemSdbUmR/SYdxHMpnAc4YPjEDpmcT3xpQ
JGfTjLmSCanZ5hgyK9lLhPh+gfBqjhywwm8ITgwC/6tiEuCbtAfgd5hC+B+CZmWvLRAqMwAw4nY6
HmjewPzXLMdLie3+OkNWrmlAWacDIGEzk8FZzfjzNsyM2RDiByxa5C0FGtUhwTBwLKjQll9iD5cQ
Cakfn0mPLK7PgLfJA0kX1IoxOZvPhWhC7oC65A/i4GGhOAbPnGlkux1BZcqYeGJMtUY9H/sjuXpT
9+T85Yi6J72TOUE2zPyHhmIko1Wm5ym6oiljoWq336t/NbSZPfRJ3cH8FfF7RM9JlkxFzQLVh3DS
Yc9bkn1l1TBscOml9Rb33H2VpESKC57bNFyIVgbgyuSETfcUzaHle3Pinxmzjq7QAER7caVLpDze
QHcJh1KMe/eF9554uzficqQNYxySQIpg0nX4vuF/OYF8ffJZ7l61+Y/8YmnEIY1SfIKrHXB3G2OW
qQ0MTCwZdB3nPM/riSj36Mf4Z8EIAMNt5nL5w2Hdi0vSLxeWFgivVxOCRytTEWF78C5OqPf7AMMf
zKpdOLn6ViTPkzzJzb9exFTRnCIh7U3OOFraDWyoGq7xfFCAocDYkvYshPoaWvtIApmFMgO4Mtjt
oJnl8dFa+0huSV1Hp+KDivIZBMv3JrvWJNjN+Un+5zgidorSzxWch+qfrnZhA1wefYb0DNltbZls
2xPwC/AI3PajfXoZcTHhjPwb794+lBfDgX8C2s58AeUgkImUXCmKSx9gZxbx2CB5AwkECuArSE5i
nOmrzJ7pFh01HdRHhkSYMAInrpfMHDsmw/LZ9j5/+fTLfsZBAvZx2+lIP63DaL8+0a6JavP31IgT
eZLMikG0eLuAOQ01PjNtqLrkUsiRWiNPiLbKMZ5t1zta+f9wv4LHqw3x5WsNnQzKNbDzZa47NF8n
JBKQa2H4ikCENO0uxNWlRZ0vUpftg8igBJiYqRxDVrA1i9nXSzZyFdrSntmL4RFOBrvQv1J1phLh
A3/QJzRl0T/6mFMyhFMq6M5U5HwCh6Fy+txJT1QTeJIyERd2Ixmcto7EFsLijEHLeP/zhxYEeBG/
ZrhhmIdoxXU68n5hezThNtmGeS7TMAEHLn8IhkjhmNDuLVpmPMWucoq/jhtvQRkh5ohyCd/2GDHd
qGV22BCv3ghzOEp1IU7NPhM+DRLePdcGl3f68o/5ddthGcQzShuuvQUcJSvHGBu4TYsDrhi/0yTO
OHDEWAYlgBsBh2ljujh6FoKIgWQtQShZtIw9RHK2fMqKcZgFiuolOf7BjdmD6jvwdwYAlsA17RHX
2YJJ4sO+1O8s1EMbT8nlIqqIEKntbwquqgGmKfEsaaLLFKp3/oQvAkl1SLCCcHZSCCi0Scwlaet8
ZlW34dATtZ1jspGzXgjHGHQZqYpaS7KUoXoIPYcx954GSZlAPDdbV7CovVDBoKneBYT9IFQTlID7
IP5OizIAHTo5+mnYgNM/7Lxtnv5YNFfaKhOorDfGPvngQmg6uCpe0HZKpcnQyv2krEeaO6/CDgtT
xzd2lg/MBhk22ssnnK8OukCtssUJSceBZblhnJ1dsIEDR0Tk64cbwdElnHOOBIosD+gAUeH8iApN
m2uGKTbDViF8lzvlwhKhgZdp0XW+xj2FwbVqnrCt2ykTPtTr4z+P7vrqnltu9fCUq3tRvSuWzwg5
NUc7uwW2MmtfPwW3p//NfRoW6vm7Cgijr63Txb/3Md0M291An1y7Ph1InvJH6+2VH+/2CrSLJa+n
Y8zuPZjtfDyu0PoSGrQbTxc2EI7BcF+rYQnBuzXoBt1RC5lcH0OJ6XqQj+9PHDkM/zJ7D/qJEtG1
np3v7pg+no50hP3hPTjP8PVJm7CcHieIl7vjnCxXSt5Dep+fIsq1Npau48cHQLhIuvzQIcWHeqYm
VOXlDiJKkdB70Zm+kbio/tPTyLzS58+d+vdAw3iFkWLxvvlf6LnH0ZrWCZvbp8sVf2YUwRTEnfic
XSNIUWv4CIuDYWm5109oGdwrVu4H1DAbIUG0AXPattBgj8zeTaaWMu/5KczpeXZcCECD2xEfZ8Rh
LqMcIFqcP8wG8ItdCUPsWGyD2Wzu0aO0tzAXeTAP/+hDkr2Gwn7fEwo6xLOWCeoJxRtA7A1bHkJM
4YDqU5AeRZe+2jzZuSQ8B5ACyJUjTxLWumNOYC/xT6MQuzj8+bBKYc904f9RJptSsQ/R5GHMbP+4
3ziaRKlFBb+DrJDrJkltKWJJoW6VOzhTkSbD1gQ7QFdHioqBA0ofU1+KuhZYH8gTKjrsEimidgRu
obAhq5cctZRNtvWbWq6jLOkt90zjHGE3Ev253PXulB3op0ZLOeYZEooE1xLmQTSDTgGfQLMVgCvm
AtkDaUtyn8sUEhwT8REQJmM0kV1JbJni7w9nCC78AiawGwYewvORvZWGyhn8O4KCjxAmlpYHUorN
xZ53xs5GkECKNEXjYOClZRrpJ+1hsmWGBdzH0CcARbQXrDBocrOiZQKBzb4jnMF/ulJ2T3B7rhLp
3NhcQCJJ0aIuoR0aHrN15qcZExQfyEqrSQ+QQZHgkhgc24hYida6A3X54MOKeZ1usi/Oq2y621lv
yuQ765B2SWZPRbIAGwERmTUqXepAqgiWjo307/vTQfAANuihzhl4lQKP88b9hut1m8jsW/LBoxkf
YAsgBT5LIh3b2+kPJmQYjq9n6x9ipSWxxTd+r4+FRfJlHEjxBhhHJYsvypyOBabLMVgKvA9KlsqB
zof2ttEDzGafNoG1Z0EzgvGBvyJODnHs6+TguL/MBdInqQxcNocr6cRwGdP1BCCjnzyDUrq0fNJK
i7VZjfErfdJwbvvIW2Z6nO/XmtsU7nrCDgRHgdfg7H3y2ITy5J+3NfZKBcOj+Om+LKVvo/ijvme7
pY7DKiygbWGU8FIp0BFqlBj2zNrBY37Kqp5XPl0F5y6WNIm6tGCY1Q0uLpyEDkgyeMbNO/a91hEp
DmdmB3rFvyy9UZdRQdZO5xm8Oy77q+SWfXxkc0wGOGc4ZGHN4MrBjbDCxyR8xFJcQgphSgoeigxs
22ocmYBSbVBnC1U3rXgJYDq3HM6dEqb7T68uDOl90rO7020EnbYt5RjgMCoVcdkEad7bGiwg59NG
DuNHwgXkpfBDYWRzAdZFWsVilrrqwUMP+yr5vZKIj6V4ZDlsGeTlGygd611B4CjfyjvUgZKlsFTa
/MGKhu0Rhm9hp0jxkBhMUID1pDw92AKArh7v4IZiBcn+jyds2C/0RA/qmcfbW4OlLY0BwQHIpzuw
/8x+z9VbeJe/F+vVAUkJvcAiB10nKLXYNX4bqMi+4rHuG7GWaOGDXhd7DeRuUHpOroGuF3CPCgK7
KwXzrAALMWziVIvbS0d8PTgvJNZGVs0f+Ny2QAsCWkkF7OnlN2ADSZ6tiWgGHbqM2FaVqFzVQJmG
YEq3BIQlb8wz4g3GPWJITUK7VLTso9ZtQqGoL9YLqMdWzuqX2XHSd7Y8dMil51C9vJSyBTI/6wU7
fVfK/ZMNLrUFmka85GML5XLz2CyFvMUl73E6wNCyRdAFO5uZyfGA0SZUvZRniGPDIZaE22Ub4A1+
Rmc43lyWTIFgirNkfkoqKXKxYV5b7QKiBiWfakIHQv2HrAwSOGMISHfQzxp3rEwbUqWZOfEgZDoz
BvnVBePt6En5vuA9scv/4HjH4WknfpqnmLKYgnAALsuQ8juieNLMDuhni76fVlbhhOM+aXcqoQsH
v9pzunf3kBKTGNXxK+z+u/bcBxjbxICz7Cs+8r0zljW6ew84v6ffBYjMIH+YPc154hYYkTdC5UJ6
Rfj6QK9vL7SwNe4nr0EfZkhYbQqfMgCB2zk8QdmIKBcGV7wZo/tfX5PYk5L6gu0BVzjrRaaHfw9a
yb2xWgkw6oBN4enJdzRQvf1L7uW8DoYJSSc4bbqjy+yCpB8MZEI5ox5Avqh/tTS/Ws+BHiusSdhD
ICUVILg2arwKKNyqshbMX6TVs3LQSnkHxxnb0knM1ZlgIUGGxNujRBTjFC0uhst8zEgTls0z/FQu
HuBKVGXhcdAE5+wB6D38QkkNObYKH6SUZ6Ea9Zm4nmeVny8AwM5+PinSGiSQgmpJ/dJP9FCALd19
gmj6RYL7DRBrBrmEhh0t+LXltDdlVkyoxo7bp6dE+wehDhC+e+MLHE4+stV4+aQLUj48D7WEEVjx
tR7xp4BqroVF0gyuLiU8QFgrLTNeEE9W//Km4LUKpol4MvjF4jC5h73x2elgqo2BSdhZfNLWuJ5V
oT6R+cClDK7cLxxIVfhKqqtE/WE/WfMz3E7qK1JzWgOwzelhUFGFNVCTJ0rwmkMM3WAUE+uzR4AH
zLjHgqnJ1pqVWU10CZHD2IoQIhar/pUSsw8ge93WsR4bAxo8Y9AbfRvLwDi3GjbBYdp3mwEVpA/8
ztq4m/mAPMVhnmpAAneLPy8+sTUDYkVQVnEORQxC2PUp4LqjatobVeAwlbzpxPCrkB/pBh9oiBEr
HF/ZcX+IBRAMN1TKPgHPvvaymn7IhqJd3DfnC29H4GJV9WqI5JhTDSA09JMvhjKG1ZBO/3WM3Ftj
oN6p3FL3WUuGSwnQoTjmDj8DfuHZIpahCVvp+mZegSvOXhfgT3PPvsrbY0mVGNJtHkhRFC7LZ4vP
cb9r5jgBzZkAmJXuKkFH47yCAqB0rU7HO4yBDnVXYEfoj1vcGaB26zaF7mFUhU2AXE0Lr/ExD45Z
n/W4xrVsdAofbbsTHUuwFQejyLJx136P3eAAdQkEhGccq7SPx7ru2TytlQLG6GEPRfNxQHlzIU0i
YLoAO7xTuw+cQl8Oa41in6doHQMD3CWzhRopvG/BKb4F6Az/v5tdRq/5+uq1rx6Kr/7VEau+ET40
TGgzugD/kxrhM+E9HEuZt3x09zVnUsEwgHVBfkfHpeOhn2GAUcFgzS2QiryLezgSGX6e9jijx2Kr
AqBGrvjdVbVLTXActTlS3DJBfYh5Rd860GKOi+RJIvODbf8W1147Qj9PjZ6PaLEz+jkXEhdW2myk
COQk7qYtCjsRsQvPT3Zxerk6QzGGwHZHapTEi1PA5jZhUdjE+pQVaw2MgG/7+BzPFLr89TgyXubr
jzKXiNjWf8dvnVU7mMojtDYeT6vdjxR8qNp/GIXvpO1sz9U/NkUY+Gm9eu5Obp3cRUPU9ttzDi2b
w5Aj8QPdFSJSgv/9rnSUCDnMEVbF3ZcQFCabztN9/8MXArJd7vKDId+N5M4q33Y9FHtE5iNWjQ5I
JLlMnOll9AmSIrrX7LGDdl+FJzYGQ1ShKFrlP95EwsXL+Ghnj9t2hnv5V60KJHtcFU5gUb8ItYhO
SZkfUw45wWik6hALSQNGZMRwlXgSj5fht3x8bQxKxjdQ9If8TV4dKkO9E8VUOxJDbV6C/eNBe9jH
3bw/Z8O5j4hM+HvuiBSPbvHvdfkFdcx9xsENHBSFFtYef2eMas67li1f54iM2qADht0Z5/N7iOnM
rHGU/Xtwd3DtjJmBiKnker6OGjYhuTMYUe0z8i+GBcaitEnoe2Vx2PrwjayKlBWiZdCmu+r8hvNB
hBdydLBLqMDV6uA+84CP4yFv/eO1uZwKer4TXAvGLB5fZzWMq9XNQonEnSPAyW5HBZeSf2j/yZ29
cYWYstfINlhfLCWevJtXQD6TW8GfO1YMf5Mf5TcwS0N0Q2hLsYLqsqu9eiU8TmWuRHws9e8IVoQX
qn3OhLJYBA/7E6orum3cm6Cl0VbC0h11d1hLT5E4IyLSF+KWxmxcpTfJbXJ/+sSJFXFrIN+d2zWN
EO0LPTVqgxHgs4suX76zCvsR2ief9qOi5CSuC51oxyqorClD+AZZcYbd2gr7jZ/ja0C4oKzXANGU
qXKh+C75jgHOa/NHcuW3M3f3uGJYg5LQxjYi4kh8VGEW8x4VW198Bj0qqjqpWH8qN/pQ80rNHFUb
hT62IUbAC6eVd97RmfM4SJ2MCTxAYTdgzb3lAfurvDLOCcDiIeTiCtjD1j09bfkMXGh5X5XkvyGn
gLpFhgOOK1xITxk+2DogRd/tZiF+seJhxWIJ33z5O4PMztN0i1tjtgfWxjHVyfkBJljxRxdrJhox
/e+JoU4+4tkFeqMSs7Djt2QFiJrgZr2Ci92k6zk734qPwUaEV+1EtBGXP4NP2tqW2YFN7D5+Dk/b
VwCbwEG1bGlbIoT+6JVSYU5iNUfTyQEut+/XgG6bKfk8QHrrf0Isk16Uqsc5e3dYARZrnAvHFlaC
r4OJqX9slTY5DwPuFuVw4TziR0Ydyd1itEwhWltrJo5HLF0vbNbUxmvyzCSLUtSKCnB3Tf2MxhuG
PxsOt/ozh59FU5K73JO/PsAeiejsMjFm9aPcBSm3O8zLJ3kqH1jJefO6lc9FDEI1DWEH7T3u/cwI
hgVdNQ6D5Hd1x62pMa5j2bm5r+zgypwugf/qFcF5bG6rAkYxt5gt2n1kYoO0Y0PEc4Z/pu5T2frZ
fTpsrSpNe0X5v55ceNVu8EacK5eOaxC1WUAUWXw4QBmfY0Xu1Og1qrhKDABcMpxYL0bAhijLh9UG
kWhtvjebtnlPsSMAnSTvwq6nj4EYAUq8YRHrQwKe5HLBmG3BI0cQ4t1TIC2fZ5NdmP0yao0l6Jen
gqugjddDXgHg0RCd7+g67yypzEwhJDbObcoEVwy+glEMHCLLQFQKOnFq8A3/SwuC7K4CTIuNUGNd
HUE/vpULtgJhppreEODDuHWpQLpMWx3G4Gz3T/5QRvmBkY9mwSUXE3hMlDO8yOLC7geU9Vjc4lFH
N2N4KOtndxS7/8Qnl2IJkf9Eh6ioEcXN9mo9kUmAysodzUheTNRIxdOJA8UuMA/csgS6S5px0fs4
ykV42Tyc3CHmJ6IXMMe7pz8ei3Gbz1PqbyzP8yYn8C9miXA66YVZxaGfOSZfL9yJOcZvFVQahhYc
1dAZ/9vBlDwz7xtCUcakExtHvFO+JA/A515nBYPnuAHIEaYkZxrKB5Qm4mLrtQMcxX6DL2TCsAB5
U0mKRyhCsuWc4R+uEYw7GjjSMpK0trOLj/IufVnw7LY/kntK6/e2vh9BKfE8YxDE9+LNZE0KXIC9
yRO31UswDMH/BKXyWbRsEh3mNx22iw6DUbRLA1i4rSMw2nE6YBCGuAFwH+Y9XjAZ4JewsdDdIU20
BDpF+Hj3QZroWeE+QqQCmQlnRI8JdTjU5zzS/POUlc2spQyfVDV8LHZw9u6tFsDUhvhzFR72rbLY
CdTBYYneBbMGRmVGPMfhy6H/hk6PI6yBGtwVKh06lj2p32eXkcZYcK4bY1lYqS0Dgy9bqJWMFFnh
kKX83jgpLrzPJKkzAWF5N9j0UKv/7EfkzAQGpC//AzRD/5cOh4N5Z4U4bMglB1WxGPvXcdbD1m4p
1pxbQXY5PwnxY1NAWUMA1PCt2U4xWQ4RnfBViEI3y5clJuH1D0kHUkuyS2QJhRfMd/YteUK//DI8
1vgvqg/MgYwB5DlBB2p+py0+pyiRcG4XYgLAI8iBP8Q+rjLxRSeKZMk+ILKDKhY3NrwTmQvplc2V
dDmNGzO1OXedYX+B8TstGCOl15wEOFHFsPB5GdDQzBJWczFbsmhli/PBupmzYoiLEcb67D5OpjeG
awL/Fqs2yWQVXMnCaUE2aaS6kLQR0Majjo3BIznl9E4Sx074+WG4EDZfY8ElgzHI3p/xf6HVTIUQ
fLINqOnQ3bNUFE+MMG3egIhtvqGsUfCs69ICtoxm0MY/jlssV9BBNswj7Uv0GQxPJyaDoJaPGC0N
lQP6GKAPbKAuXmkTNBBMGIH+JlQcUJyhFN1UA7/bTScbsxC2ERoH06265l/LRHxjQYqVQcJ1KU+z
nCQy8c9bNvMpx/mg2mdhYmgSD6Fs8JcvIrMM5RHOc78x7k7mlDz6FOoskgTSPI0i/5H1W1jHE6l/
v4sS3zfYIjAohAHvw6JihIruKtJ43C22YfzuZBrAot4/M9bKYZSABMrLvy2EiNyGVrjRC3sj3NA2
ZSD2clTElJI3LFkgojKH6/vQ22fOOxyMPwgL2AzAmdijKI+Y9LhsgmLmyEJmBskFrIULuUdjhYyD
E1QeaMEMZQWzfP4tHcb+QmqUvYzhLfucYzrFh61PZu/MKUVN5qO7YjeDwwCcjE7Cp2TB/JmjiUoB
ciW4FVRWS2Rj4rtDevv/WDqzZVWxJAw/ERGKynDLYnYW5xtDj7OiCCrg0/eXuzo6qjrqnD0gLNbK
/PMfQpSoSon3ETU6qiCZDx4pshgIAMAD8xKjiL8dBQekyP1RG8H/xY9AksgwKITGgc2V/vBRvsJi
ZmBQ8Djqi4sgndnCCFrg5KJkeCm38/939T/Ay1PWEPY0DGCZez/EjhNAEl3/wwfV4c3sztQNoxlo
8UGSY4vm4Y+sGDTUIj8TO1TZ1MY4V4LUQ9WdeR7NN4q2ATvlzTV2vBnslgFQfJjDo9UMNmp2V3wr
xZ6rZyULCAhb5isM4v8gc3yf2IvToFQnix3UHHbrcQECn+Yyd0IRbJMMIEa9sLRjsVvYKAJQH168
9SCfBIz6v93J5LoTC3g65uDhPHWO1QHtWcyKBKxgKg6HnXQMMJP5kuRFkYPtTaQEiutf5F5eY78u
pnB7GZyyGrtcMZs2RTVPV7Tk7BS43AfiGMYsZtFCjyOMmuShKAAspA5m70PEHffaXEm3xmFBOh2X
4TmZNwnIUoJQIYZsDjJLaOZitzU+8tIDdamBHsqYQzpalqeUSU+aEGo/Br0lu+4c7FS0OUW8N8SD
ga+AgcxchND35ZwL7kH1hE4ZWdBhdEgyKzPAIfekYPrSXcQzyp+P2t4xLNgm8W14vB9kxE5LKErk
e4/QnK+DkfKSowveuOshHBav9R9O5CeczTFtAk5c9QK493zEptwCsRvk+JYzpQv3mqKHMyaAIsRr
g+qwh3aNTpoDiMXL0+ditgNxcy/dH8MvAx+O+VgL2+PcrZYmcX4xqRMBQiFyz/m46GXskf7mvLQj
RQU+fvSP4d3DzQyR1BLNMmo2xI4KhnC4L09OCHYPJREtN57CR/EVZtRWbcU4/m7IkdlRdwYYMqMn
c3gz+/ru2gpE+UZ6c7imeIZAIE4C1cvlQN5zh2XAxAr6NJ3Z8Yg1iPyG2Arj22hmcXyK4hAjDPi1
mFGhwUM8hFCDO2N6Je35Cht5NsYMX0RedH4cfsgvU9zTkCjgkQcPe7n0cZWThHbOiHPgjhWFRsu7
hjniJcY3NeyrP358wi4HGgGRwELB1CygeXOkswzGvH6xHCgKj1xhglRHit2A85OHi40GTQFpxDAq
avy2Ygp89PVHkdy/UAljwINsAbxDuiNAas7d0sUeniLy5EDoWqDQ2HBKUS11XzuEV1AUjD5sghbP
y3U5tMYXlw2CvLN0hASV9840FTQwztD+zINZhLXcaNNw/4mflLyP24R+bDw3p93wiHxEik/KD5ei
iunM8t6bP4Vy09VrJBcwzdnuCD1oTDkax8h7ClGRdW3Gsxyl4BcWxQvG00xak6QYUn9cvkxYA7Mv
3ohtyNEjTBDRt9fEjvQCzNxWvQLXQIpYWZcyvRRa3IoSa6vD7Yo5BFCT5T6zSwQT4qOGfkC6Fpie
Al3lh4SxFA4VtOE4Sg3uRF7CwHqBswLlOPb61XQzrxoX/sH0sP9b0Cu0kWs7oi3s+x/4eWffiioy
D1U7kiCYjb9o/Htd+GaeDBOIGHQKETUpxD26ASqnbDf5F3w5AO+D1TWcJQzapM4UUcB8zpPgWfiY
MfRlNiajZ+ocyiu8CgjHXcJs2uO9ypyMB9n7QdGA94VogA8DFrHBIsQkasqjFKd1B62RSYrhV1s1
Y2RE7siWARWMLobgtiPRbjjZsn6wfg6Y2fXYaE4U1dEphmUVIfrCOQHtMCUN7nrY/7f/QV5UA7Fd
3ELxT/DbThirz4R+iA0EDLyvRVfzJMed7oJsZZbLZSTqO3gXMlCecZFUBPqEQQ22MPRrksW2XXmP
eW91nVhOq2YLLv/1RtphJDJdTmuEsiwK6ebuKutA9XA77pvBNaNl3lie8RbOTT5XaLAzL/MOIyKV
nElFj43PJArodgTC74s4pYeAKJ65eMQxaiS3TpxQbxECUIo2buCVo19IQj1sdkmXWUwjrNQIyglh
pfNHG+hXIoOmaKSIoxKWMf4/XJHolxg0C2LCXsbqDtm/xmyRCY2ph7kyQuLJyFSjtBdwVNgelmtw
8UIslXiGECVpa6Q77pz5ZrA53myEA3XQd/u6GkYtaHmT6xDG427dx0kBwhkawhA9gUAcH+c3nO+N
yX4v1T4j0sUYgSUVbBYtuU/d84x6fN5fQimmNhTZ9nv8nQCGiENOwqmD3LCPTevQZcjOuZhAypgl
LMj9mHHaDZEkYhyIBO0xZarJ2uwbWzhg92k7htsVTe8J3rhA/ehAUC3SeATjPYLtLhX0N3cZy111
0KANsj+arHGD3gWJMhCA4LkYtXLSgoEMUNpJT95Yb2bLfjvHt49SU1o5KBQ0WbK6sJ4RYQziyxkt
oDXE4OJvtie3oZCjRCFTA8Y9hugGITzE6J1eXndMCbnHcw9aCVsiY7XNUkpD4U7UApRYql1IAyjG
bw+4CnzpuXc6zvu3QZaqNR/6GV44bQuqLm2czw1KY8MxeHkuvdE/yz31ka+6mKSPggXnIDNL0LqG
5Zi8kg13YG4ZtkA4TTEeEmqXWEN2YEXwuSl4/ozcPpQCjz4D+CdelnA/SHjBneGr6iGZOUy5fBGa
Myx07yFl8qp1FDDAQ2d05FNQJpureyBAi2xqZ+czwmuaqorS+o5BD/+6ztuU9oMVvlIEF9JJwjnD
HIVGK6Hi0yf7MZ5GIAUDoBc+KC5U8Hmm3Hb3LernYwiei/NmQD8irz6WXB3q7pIdF3iIsmDw9hZC
Y0NuxqAdasUkSYRTzKg4RjIt1uF8WGJF3j7GaRwVmRJ/HbxJ8JdGFw9bhD6v29eP6Oxc0ZKeA05W
0MlrUIRaj/+0wx8Nfe+OLb+EQG/GtbpxWgoTj2ZdlMig9EesvWCosSUZ9FCPE1ToJp60UwtKXm+1
MNzgYI0ilPABFGOxYYbS2uzzaSl+IWSE3e4Zt3+RG17Vl3oNmfo3+E7e8AY4L/F79WjE8aR4uTgn
AKl8HTKAOJSomOiq0e+epXig0gdWLOGCcs5w1InxBwo2DFssH+9AIN17/3pQFE95wFn58PAClGKu
Tb+fDmv+jQ8Nk6IgWPEkkoSKHnGw5NwEDtipYHpmLJUWBUI6XcnuScEwB4/pfl0OB/YA0+1QVVDt
0r8IXxcLnwL/YMhe0vMIJ0OI0IKkdtt3lzOR7ojWKB1i9C4w/pGP8Vdd6OxoFD/sWSP2U2dyX8A9
8jyWL0USI3R+MeuDavS4P8pd+3PSwbnFFCsbdP7aaM/t4NpKRWyF958p9xVaoBA0ETl+2WVgCR4S
7B75SfROHM4f3Or3+H5RPTSH8zckjxapl9zNI43NfWwBObKqGYk5j7V4f55LcBz328dIE2e2v87C
SDh8WerUiWEsLwXbUn+//3NDv2DiiGGAJpiHIL1ir5l26dQVOBEAjQideWUHiw6iQhBXV2GfYKs/
+CyGIgNXwl6Nxy8q6r7OHsN6Dbtg139Usxml/9UzcKaiE5Bx02m3T5Htd/kqtqNlySvJxgbSJJZa
a3tJ4zfYrTEzWHK7xgnCOWFJUD5xO4TDwmFKTQg5+BEh81kueYWgzIjbq6xISiNtTBXMGqCDAnzj
nWWAIcQzIEzsBVAYs5PEpso8fQpf/YP5C9tYsGIHXTR8zvBEdh+6c47SJE5AyHBqIgpyMBoBF+KR
hi4atvu/kZhhpMqUEL9UNUaj9KFGcpbKpXahYeKhyp7B+o5Jg4WdHaIkif8djH3Q8QK6LJxC4GGw
u/LoNeAfl+NWgDneoFHj4bO2RTfL6SFFMcAwRnJ9OGrYjPGCdz9d+MBPx8o5w6iq56waTo8EtAtA
SXHiKss/qQ4wMpg5n4llzEt9BLSR0rPyqULRX/RYQJD9eY0lb0viCihsaeW4FJkcAbm5oGjc+GA8
1vzHvzkIX0Jpg2NQOKdIpZGIIZmQA964U+lneG4gT4zpqrxtznvGjwpQSeH1yX3kA7OrsHqvfzxA
bhM9G3YQbq8nbv4FMGRzgofjBx67WsV8jkS6cAhiyBK87WOw3dZARt4C3HJBictG4iVX8MdtyYAB
2IEuAKPEeSjuGlgEDIfRL3T8F5J83IKRIXr0W6y5j7cGdBhSPqQzSgiw7raH6wEmlf3uac6Jfh01
FMctG4j24JMNoH6LWcAdC4OXQeXHPn2n7e9E7MT705FfJQnfFbmfVuBiYET7hb9RtuXs40tBVOYN
SII4QPVQu2FF0jo7u7Uvm8Jc7wtdWw+Qs8ml9SFS8Dh5ykp4hWIsgXkmivQQna8ytjAbTEVX2nF+
keY89v21xg9EGdxsug85CrZZ1C+c3Wc2HfbRPDnLl7ek/ftzbOojoLKdXRoO1193bSZ8RGbrqcJL
YY6ynHdyzyX8/NeG+G1I1KATIlQGPPO5XVMxmemjFQARbkz2c8nhECPPymY+2MKTgiXjuAADLDGA
3pyvW86bEV4GQG5P1Ny851/xwccTknjzXcv32/GbCemrX56p6m42qQIEiutq3WwrMgywy69ACeJ3
z6o9CZxX1ykE+CN3+e7sygG+rXGNw65q8NX28jlAwNxQl8LfjEuIa87Pdh40/NWHLzBor53Ptpi3
43Or12YzAjKKSkhNr4GuCCs/wdCAutrO/eIXXlu4SHkdIyyV/Vb3HrZYcN34ecQzbchre0AYtUwQ
nMwluYUyyP2ch08TGPREwqXzWIK1c2xS7rnanYfQ1uMTx6KMR37LsnRT060us0w/PJjhXGbXO8T1
OTf2GtbqAz0narX2v7LbGp4fq7Jaf3L/u6zjjuYvP14jziAYjT/aCNKAueTn67HZdOXmaMMrbOiX
2f38+KXFCwOQZzkrvesnRt5fuh0YM07t6Q/ve+LuabjcHmsaIRJHipASgrHjHv0s4xv1jbDXIm3g
Iqm1ax7JY8S+7NGBUYOW/LZTh/kOYRIeRe1Sv0bVZlhZETVI6mp672FFV34MN5NMXfVdNoetIYMw
zcW3vSb2NoMFhq8uQCmImvf+8twAJV5QZqrlNY8qn+VzPk+WFMpL68zfWTLwsm3H+IVGwCez/z7K
z9NVMTHSuNl7MyaDZBp9baKVw98P1h26GSfbxHq+6zgvrXdjEosjKfvc+Lv8lC5/f6mH5+ge3a2I
/7ATrtGc8bUIzQvyDHqN4H3pXZDytWOwo6t32TFuffiVdaxgafXeK/3aZ/WZjCdKPbpoPUa8ZtQh
L+9E5U9/N/54duuAxUdD3d+embsmZK27Ab8EMZjBa3BlK6p5vRvYj1EOq6bP0uwQf4ZDugdJqL++
R5uaJRywtivXLMLnw7OCC74LFlfnmsMvG/lv8HoOmkznqAcvZ+QVRwJHaBg4G9br18AWZT8xQh8l
GU6Vf7EU6710W0OTWF9AKd7LnEfasgL2mzsUXx5Ta7N+3l397uXnUfujYSkSdy7sop9qiPvA790v
isG1jI3W8lUNS+HaWSmthgkHx5VpTwsTuZ8ZtDvjzG2UvZ925tiG+IhCUr1u/YxhX2+DtwNTg7sG
8mvj5GJGuZu1J43n/H7yythKu7ezSq+xdu5qeayFzD3QmyLJ+tdpuoLjbcY6K7v0LpOGys7eZtys
FufL5PmCR/YyuvbJK5rj1FIs005OiprNS21FZmdi82aS23xmHI4izNdZKv+42f2TgXUL75OoEsBy
5YMw3MQSCSN3urLupuL05CKosi/iKGrC+n50vFc2yDre2wrZxQiEnujqjf7Ib5yj3xUpY7Xnn6v/
Y7zpvEfsVYhWbVHycF2b9fdfRyTIwDH21AKk0BmpUxIn1FUUpoxiQkYxt/JAiUZZ8phYE4SqrVIZ
rUiaNZkC6cCJP84TgqRx/MEXO9g1WgG6YIBaJ3pYTnR7OYTm5t3NBmRbT3Rs+Ah9/jm0qo1ZtiqQ
WkI7JyjAa1khA+ZNoKsSjV9wZZrstt+Tggn9Nt2i2Pv71A4bfuaSl97uZaT0oEw85W4vRe6TQRrV
FpZj8IYGJSqF0DSome3DLC42lCvuSizWzQtluLSmuLvSpIwNRoyr99tyThvXrc8+lVqxK53bn63p
d3aHiHGioRFZcFy7NjmrOHlvGZVs/BGCbJylsL0xMVRuepPDTYKfrad/ch5kJn1RRCKPdL7wSJxp
xF9+u6RCWiDFrrGyrs4hsjdq4pjeqKcvdfLjnRVG5w/sJknKEuK5mFBVFTVVs+W/W2hn1BZa8jnM
9GD1hxa3qa2xFsTSCAN4MTql29TvhGIKonWLeq1MvVzKoHTZagWd85QCTxw+syNgE7pQkMwxGfHQ
AkWFtf2cvc8JrjZW6a6RR2/TxUWXWaBe4WMSdAL8ueD3rXoUVyeIFqsmNfXba9EDODctfjJWY4L1
Z59vr3Ki7T6Fcz7Fr8W5nLYoL+hkWu0BjhsEjKXU+7bp6e8BvBY8AbMAN/rbe9DsKNuqnM9vR6qu
6Z3hPSBAWf3elNN7QuZmsKhgZ9JvMMiE/wae2CSwiNThyLr19YlckcNmaUTzdONRtBp9jQKjOQJf
gH3yEonmZSjMtBxy7xcQl3XA7Bi+SGKbPda+sG8Ye4k8pnPA6F1SB7dvkDkeAIaub1ttPw2f0Yg0
PxC4AC8As6sSmgJvxY9iP/c3Ww4gT96vym/WPtxhrIoQODo1MiUUBssWxAPT/dHqefXx6/Y5sfU2
iQj+67Gfv2pV5uqHyKqFE0zRiu70D9U1MDE4PF4NldE5KHuV5tTnGpMQivQkA+A79e7jPIOrdBvm
wfGrd1+Zy9dCIbeuMKpaZXRjgnZGR8ERHMHqEJFLg08hxCti6jUiiyAgJdlMcPcGs56bKqq5DiXK
e1cU+VoZNtohw2coXBj8H7WrB6k/h44hxs8FZCLHFds2jm93d3E63ReD6XyDnv0M2J65Z6g5TvWQ
EqqtGnMO1doBQauoO1+05DY/7cXQZnI8x7WYqvCQDnR5GNDRgf3oEu1pa/rhkb59xlgWPgIn6kiT
TBn02kmWjc/augUDzLGHHFMBEwe/cMrKGVKbOAYbNugZ6MSYegiZnRVtxtRf6C7gfhQOfNmd2X24
eebsHiOO9LfufkHbzPBLHZf7JqB8gxKw3K6NytnpB73j2poy1Oc3e9thtrqBqtWuGQ5P4TrvLd9L
6Zexz1p1JBev2J2Gws1hfkNcKJPG4wXq5C7EFf8XPknTttpuNJ0SEwFWyqbJlnJ4k8O+eNO/iEHi
IF1B9KvUIxeDDoD9hvd+ejlOw86bF0b3KgDxgX1cXfWAIzZGm1/lji2G1PFlNCB3sUm69bMEhGYP
ue1zAJnPKXiUM17r05R53kZUQ78bvY+Y8wLi8sYDgCN3ycPaxipFPzwpKbGxyNQn61Oa9vVpa2K5
BnW34pqZjfflo7zwJNlheQkrYfR1fhOJd1oVurNCKXBlFmeFMzqsrFLHuqmgCHHs4AiBPhAIAaIc
c4v3ZJDj6Y7YD5cMNjXC3fv/fjFEFWyG2A9bbWSb6KF+BszvbNC2wtvP19iIbtRU7hOuNfVOMyUH
ioBv5OtQqBzvk083OPZHt9OI6FeGvFBZSOok8xRysqdBbNQiXugcetLolsEwneXs5xYbwfF+GxwT
Xgp0SUB7JZgCb6DZq2g6rq3krlorDTt5ssq15SusaPuD+6X7/UwNki6cksKTZW5w2tYeVn9G/1ar
vNHVz8PXWcjYr8zb3PpXCMjJNUgLWr7WKT7Czv1NcAnKZ6iIPtX8Rxv28vi3dop4HTNYBmjj4fL9
2NjMkTkSe3Yw1J/TGOR+7j/TIMtDysw7fjJeSa7j4NNcnSPdkpLtZ0ZYvP2ix2X9tfvUjXYTbW3P
ao4pyi7Ouv55a/uMI61TGLxFLZe0gJNz6lsfD/TpCzAN7acmeSX8don/lpPuQrx7XvBVaTytouH6
Me1TTlK3w+i37syejXXhmbyaP9kivqmfPgRUvxkOdRMN3ZAGpogfMJnAT2tXR+1jepcHxYbhfRqK
HzHPlzb9npNuEr3Rb7BYnAyHEyen29rcXe3So0ZnmO388nGDl3n6OwUNAwm6BnqDgQEk1bhpOw1q
8E3CeSNpa1Ak56m0La+Nu0EqXrp4bTci5rF3HZuZ2ESJN7zgqd6w+3BlyYa7xdXxC/k6KuygdSR7
LIUu/2/RCey237aC/DeEetJJ3ba4Y9B40d3UXu5p6NjaHuzUnvnZs71sutYnwh765RZN10h4sx3M
F06UKkgHu5d/Mdpi4ss4cCv1YsAGbTYF93wfG8x94NjAEmOfZkodcERc+8gzfweiSXxeekjAHzi1
TCAztT3/RJ4jvlnjbjOhGfZ/Fh+MtqYB0U3zKeQpoLVkfv6o2zV+a9Gndg36oisV85UGZzX/PVQn
enHp1b9n0TWj7BshpdNPzhU+MkXi7LUCmjFHfy70YMYdWBX0AX1ROoIcZg7OAUeOL6FCWsweHqy/
kdWGcpjr0fMTat5mdU+uQ3hwjZKsE7uhNgbG6FpwyBdsLISeHhpRr3MmlA8+RjX5Z+ybdBShBaEB
yw9eDyeqdsz9IhJNg29GGCC5ilxf5rU/UdEky8fVT26lirb3YMDudX79Bl16B4OUU/+qT78smydv
iRm9LxFfaVHBu6fCI+tNP8Bt/IV2engWXsGVj5vB+7UrHv5LAzjqnJyb2TOimjSBZzi5HCrn7k6b
C/7Y0wpyjH/dZphW6lOGRQdJoVOl45fCM2b9afNuqTfFeenhfBBxOEFFbHMCIF9yrO/4h96EQgCF
8/6tDzvrTxF//M76TnALvS3GiiiUfAtb2uDdUG0Mw2w3bfrG2318mYJOtIY6sYciNMB436n5ey63
QO/R6dfXLs4obXSn/SyLp6ns3f5pnM5M/BlWFxSHLi/7+M8HhUs++y8VXYhd7Cio9FeSjF4YQj1V
kfm/8JyFn/50My8whw3z1Q7NGZ4g7KPd9w5xOMqOVjht9TTyVY2p7hHoWKML8W4TRrc2L2//ZEMp
TC7kQRKg7Nrv2Ky6z1TUKJeOiCqGmyAz/5VzNOZvj9jIVzPa/NCCq7pv4+OkGrp/9cvDbf1SiPLS
ynnV/PobFVzCChhSfnMk9anDZW4nvcdr9uyL00SBHPONxC0y0t2JiIuDfGpWE/2Le6oUn/Lm/hbP
k0JnGqDauvrkRUPOZTrEI1pcOLmnnd30AhW+jp9qo0lIMJMQi07dZ5OEqMoYOqvdJo0b29P6s8ED
sHWNPlqco/raJKfmCBPw9y0UOgWH61d9/o2sBx4zNZzUDXU1FFUNTpXHKzDBEJwAtXnvwztQ4k/y
bQe4hWcE4Z6T+8s7QbTIk6l1UTkDK+nyq0iDbvaj7HRtnaJsQ1PfoQZL151CPV9c7vmmsHAxoSbg
tUYajjZJWxTCzuHaVBnzh0eU4evATC+8M8ytq+Ar79x1iEf5yblooX7p2j/sYhBzN/16wxxGX1nR
u+h2XsEHm7MPJD9Fq0PM9O6Ew4deTq1v9IBRx31kEtHpW+6dY+sTmd7H6GVppJW0K0a4CQsCm6Z1
RfRXc94Bv0u7tT6oGupFi2Dgk9p9oCKatHigkNT7hy8/xeVlvO+qYnBKJ5bhpZ+xbnTcG1g09Jfz
v2bDe77YDSiebLxi6ncf5Py8s+x9Jw1bZvLRB1kx6lyT9mlSN+kXW4zP7yh+iWcM7hZZWJMWLGnJ
ZjLfAIJm2LSTx2/ICPKuVjBynlH77iOU0vPxZokuAS3ci4MaLZrXOZ6wt7EYTKc4MXW8dnue45fU
8b8e9g527td+Tr9VJkjDlG7HzbvbPjEygLsgEI3HsIfOzc3s7qMYpFqQviKxOvLOBlAGWxHjE6/T
mDYxzCpPnmGEhjl7EIjzejcJOB1YzYPFPKzp5umBsmfjXTAgdTR7cGYdXtEzkJ6YPzyzRYuc3mZl
Y2S//n1PBJMSRXVN3fyefEswWQBkncCzOptyrP0U/juWPYQxa48te1v7emdyHXwJ8yBApTm6G8CL
JsvttUqvE9Ln2tN2EV7NLseaX5AC/vM4nO4mAYCNiPaVY7M6Xh9ngu4Cq+2133H5mtKUNmiZcodI
pXecnQmvG7JN8+s/Oups+p6P+rb9unVBnHZ+BOy0VrApu0Xh1S3OVP3knXmELhwVSUKXsDLtCAW1
FZ8HSMDsTjfNo55NzwXx+UH0Ax4Nv1HLZMf0c6Rs7/hXDytEonY/B5spu9o1eYMpPYZWs3duBkYT
F9pGZ2JBTSkv/n074H5aQ1gXVe5f2ErT6IMpEb8d+sXjHlZml777+ZWrGXqLh5QGRLaYVIctRa06
uO2ZVkMRxKsNbQ+QHVNuMNy41J02wCmnlqOtaURhYVMvg682XWt4ShXiU6xrg99xVbc9ONrs8nv2
+zYcnbc70mYfv3B/8RvfH1HNfKbXsMWw6gI5y6cUlx6iPj7MwTULdKjH7Zc46rH/IvUZPxBwgay1
qZEw20K9UMi0H8NVRioaTTZYdFDSx97Bar+jF+cGHoF3vz6p6LEasl06oKgX/q9WdWysAex/oz3D
tJWVCv/ugY6Ch34Yd/EaxkGzoWRKUrBlYzD08C9Ofw18rJbMMatVSdHx+bkQ15Crhk+s4j2GgFTq
aFTsESPQ58Ke5ld6CtEZwOGCi35sMIMSnc9R6401plhUKKIdqIQXRvdZqvuSDLA9YFBa9yCCHh8n
UmLkM84SlJaZoGE1kAU1zMm/SYW+L+j6E4bEAAC05tDv9HBmVyox0G4g15OUIAhVJk28+lLVMv/B
GmZRmM6pULBk4bMj++kWYcFIkkK+Dq8ldg3YdWTKHp1JwBG4YofJg4xiULgznmbYd3yOrpPNJxhk
c0IHYGqrvJsqescnJcUN0z22ZUML/46xFJzg7Ew27jvcYCN3sFtRi6SIF/jXyWtD2sBpIMYpNse+
xZnIRAp3wmnTctqYbPsTg+n8z2l1o0nZYg4ZTG6zNt+q2P+bTpQ+pbRh34i/ELQCjsXPh9PThp7l
WG9cM6lw41EP9YV3no9AnvFRo8zgeDy7TX7N7QBf83D5errGz+SPufz/ouEnm732E85P2j95t3W1
4Go4xaF1tiPJPAG/w6FkXB1iw/cIuG8Mqcm7kL0CEDYueIG8YzQZAe1HwjIiIVCcziabzI3RpXlJ
Jczyt7p231Buv9vyFMi8LB0NaAnjwWlv+NvmLH4moECgQRqmzRgYolrpeivJ2kunW2HVgWYiCiKe
E84dvhBCQ619c/yEH7ot9gOPlOMqhd9hqiB6spItYEKQKarK9lBnvqTOxB63/8FuI/9TwQJOZgzJ
V59/Up3et4V7iV6SHuJnKDJSNg52W24mEhVoTHgXbAAAhvBb6E5A8UDvBh8om3/bCoBekLf9k+Yc
OgPKEKzmLBcO76JHf7Na3GtngetVPEtCynLIHWSHQ1lJ4FdK78FQVFvLUXNDAHNI+0/lp/Hdvbpn
/me5JpQ6o+k8zupLozFmV0UvX2Lm7ejgrpnigLxxV0yG21iqUPKHDGIg6Dy2lvPmI2DUzzdw2LAS
D1bE7CFDuyD5JwstU3iIq7rpdPpU6h9FGAnjYAaxrx3u/CrurdjJtXEGPsCf4wQmzzFevaDyp6ra
QqD+BqIWFf40sgVMza+bUINlL07wbLow9KpaPUGQnNKKKCGOzx52SujUubk0XoZznhvc3Z4aiKz9
TxohSqo9VKxjffVJUeHuQCD/CGV69fjjoQzULIQ9CvdUWFYuceiyt9TCvPpLedmAHiJCKHdCffDY
7ViC0O4B1TcHgdE/XYztOFWhj0IfggOnrS3nOpjlDsFJiFL+jS4HeC1cPstSdAZQNTcqXRyxuSYM
N8kVelPSLBABhs/oZ3QtOWwYgSuxrp5fUvzhL3PTyS9soYw5GJZD34HzAgDYDjtEuaqTkILEaAKR
V1diYtN9u148CJGd6eh8vlBgeJOAowcWdAcUXKA3PAIaVNgyMyyz9w/mlVOi3Umce8F3ddJcmBIR
kMejR3/4HQM23X+q6EkEbT2FWUcAL9u5icNxqVDLJHevhBF1mvaYcp/+KcCWZM58BkLHsdGFsalW
YmWC8cn2Gsov1mG2wyTtOGdi4Z1mQk4Ce38+oyXef1fce+GXOZIxKjYmF+BjzgL4DBegf3OOFT6z
MVhKblVyM0qh4tXRiDCSrxcPhL0yiTFncZghYRsNXwHYkIQOFuFshWUOjvQWhwPiV7gOQN4E8TKB
0PppJAI/KGKw9JO/xhtOE1zgtLc4T+Dmomv2Gct2IZJy92db6GQ63CtoDjYcAdo59DcgpfKu87ih
KCicFZJXglY4SB4oPgvsSmCXQZVO0KUIkwbhI0A2bJ+nx0lTB+h44D//paYOBi/dheF87uJxz09H
PPjgEzQ56eXq4RYJJAkDioBpnA92N0bVIarOK3ZuR7aDlx+bFnSCWQhH8y/2ynKwsBH3HiYVvIWY
3kqIYIiVSd1rWSobxCQRiyqTkZsotQBrvljpcHEQe/4MYUTkqLPh1W65IcNVzSqgQHA71Jln1IPy
8U1GP14BR9y9QL4dr/L5YGCjUoO+pgGFC88S8z/IDQkXIG91FWPGxCqOKLCwbltx4VuMTYkXdmEM
EUj8JVrgMca3NmPbOJY7ErUHmi8j9JfHVDiHb4F/P+rPcpcUvJwsJPFDF1y5DRvRQHowxjEnuUJx
YSHjq3kdoCtBSfX8c+nB040Dd4Y1FQIV3guvw06ueO35SDPYYVudATETGgykxQWFCLkr2nfAbo+Z
9ly4lfqPoQVQITO+vjzKeQEFaUblN+Ng2UI6zzlfoA0+JvzjLCqmOzj3sMaFqgXFjdQr0BZGrn0Y
OUTMqWxNuECfqBogZExZyIBCJQPs2UE1Yz1Jv5CCaN7CWneCJVxNxg2LPTHIrwsB/nkg7A3EH2zT
yAve+KIOJxNwCbXAUs95jVi0eR9qTygaFdGUMUQ5+fuP6sPF9nd0JpQhw1dMigvP6+Qf43zMGAIu
v7ZnrTOzeO6IHeQaeFv3JJKjDgCpX7fCXdvjcHTlY8z3wr+BgydBRkLzJbGLug2aCCVwquRLIMic
EjbPpIUChztxGSYvrBOI6DxUVJSZQirExpxpjqSJxuZB0mSROTy+GN4qqV4rNv8+nkjw7GUDnEkc
muwIKR4PG8hxT08gM/JRqN32aKa4jdC9ErLZkXsKWH2GLkj47kDxdJoBPC4iRh99MVfiqIBiPrGp
hP61XX2I4/cItHTBqYrvYOGWvoG/VIC7dph1MSHn7LVEDYAREHQ+1NC8sZBBKj+HlEyl0Lpz8eF8
n/vGmntDjAeqlARPdxnCgqh1cXsf/4kf/3ya7HApd4q60YAZhz0iXnXczxIdcRUMtKDhb2esAih0
MPZIXTWYNY35pr8hh3uOIPH015cuHCYoSaWao9dIxNeBl+svcBDGeQi1kdUKG6Zwagb+ZHrxtX0Y
pKwm+MSwOeecPSx4+zC4T9gaBPcnL3MvXGKZd9sEtexRfZz/NuuV/g/WLlIykXh1JCnsQ+3g7vGM
53vl7JPUAUmfp37WuPRxucCOVAB5jtN9kcF+D9C8Qe2FxzkZzDoz9cGcjn0iYSefL1NeNmhHMKiN
tbQBe86EcbV60mEudNiXDLJbYkqak4Xdx3t2TFaV0/WbLuxvS0HyPreFsJjDuwDE8QCv/TIYXnW1
s2F6XSk8NF5rYXxPH+7Q2q7hX9YKT01FF77rW+jQ+OU38i54Tdb1uoDRjUERN2EeHn/Sa5EgMubC
RMtLAhC6RNJsukuUUlChTzv3lvCaIuR33eFZ7a7ukJ/icURp0kh0ecRz/Dxps7bF1h/eXebOeL0O
d+vWsk8m5+RFskHnjPVSsIeqBtQn/Kwh+BErcmKMnlDIq7MTTYF2DoysG4cpPUAOrjoVnQUCTEQb
DDU/fCsuqYphHY+BVw+0UoLBGzHcCF5LdrPlspj736gAC8W4ENRtOqVpePXlvtgA9FIjdfcuuiVJ
OO0PCzXE/N6xB9Ohv2z9e2L4A71nbfv6TCiZKDRZxISR3v/1fbfLWYwaE2XKHrVZ4WnJT4BESWny
weDcpju8+tEpiBzNYRR3274IgGGnhY82LANwqMq5PkOr4Z2wrnn5PLEeRnPzK8wKI4C7gjTwu+xD
OdoEw11ED+pD2T95orYsLZXOl1+GZcHaBnHgl0Lb48Z3wcizDnmq6/Zgg6URbpZe+wH0r0WPfxCm
OQWndIBzgq8MqiJh2jznGYFAdkgWAzfBjzsVKxy5/9t54F1mtdfNkWV3NY3ChhiEDWvI/9z7dRME
iik1DHPWG0Za3H+gwzC/yhpozm5UWoTS/I+kM1tWVGmi8BMRoYCitxST4IQoDjeGysZZcQR9+v7S
jo5/OH32IFRVVubKlWu56NwgI4eqTDmlvJjQ+RUNAd016wpV/VyfcsvxjWuaVZZbn4vX4iAXnYvW
zZX/uWMfQazG57zy6UJPy6+DlzcdMps138OE4PzhpEwQpUF/6Dcb5BHVFouA6LFGEZT9isxMbY02
aUXn6EZHl1nUiQZAAOWELj1NZXr57XJMatN2kmNzQYAn138sceOjsU+WPhGvDQr0l7R0lh97UX/5
li0N81JIftgQsCe69Tmir9oYnrclaQd2Rubg0PBqs5LE9xMZlgMnxHSvVgBKtzRdRmseHSaM9oqx
XpEvgJyKEyRKg7P2oDEwNgSAdpAZWgfK6JQ2ityH5ZGuI8+CdfsB1QjM4XmzH9Suug6TX6wF8h1b
bJbQXNBr9lLi6mFhrkn5MUhh5pRypLKTaqsQCyWJ23oWDTkLbzR+uaQ1JW+WFrYiuW7TzGn2PyPu
utns+PBMEDnYUtGRvpd9pWMu7m3QjpZsx9NYIIyzQ1fx9qErSpuPXawj4KoOkMK2SPZ8ggLVsAbJ
v/ZU8ippdrUHy53z2dt0lpoJ8vGPGVjjCwVI2yBB29QbdleHHPmiGsHHXPAtvvwqeUdFkgRO9pv+
tCAT4qncpONU1GDKN9t+zWHHBxOWcdl/kv/RGL46QGkvm+vyK6DMC+mFQd54o2b6sqFj7yaQyUkm
7koDxpbXVkmCa8qA8k8bkCU9o/RlZWQOp15QA7RSpSwJNJA7mdPTzncvyMHo65l7j6Ddcq3h42ln
bKKHWI63Ox+QfnUV2dMExwTsHzSup9MfScOPfKKNWzI3WCFBcevsgCw/Kj3DZPs+XOLKS17/mXKX
7MzRGRldS9Bj0VEaOULHZ5N32HgbwOKmLYJuKVAeNSVvmW6pvc+YTzS71h+u25WdV2Xn4OZ7MjeY
GgYDJdHrStOZVIIdVBRddMvQoUDoqX5VItTaIGfFEKrxCXeLMkqa1ZLHdfkA6PM61Iy9V2e1n00Q
V4NpyO68L75gFdQGaPnWj/73SN7P0wJnfUDCsvr87sEUfSmsKWbtTU9fDcpKGUT4q+/5ZLPwLH6d
q7qNJlcrBbrDppNBN/g3UNkkjCEyaEDD454za/TLWFq5zB8Q09JK3d0dsx0vzQanv9PPH8I3362Y
f8lJ4fr3ESkfCVPv0oM6Ev/mfhc070isT4ZfTyW5LB1xtD+lU2tRq3fLWQFNRrH35v02QMKYm1zu
SRLxrYI6v+tTiD8cq3LPHIYU9jfz64jT1pukNuwX/wqPiPI24D8J4kZkeOSuj5+6I9W7UfdZoWH3
OmQSu2RcQESRJjlwd4yB4ShOX1sZeQJnENCzIk2BK/SUudCG/ZSeeiFamMj//MUJB/nq9cMjurhI
DZlduPAUG0xdBClx/0X2QDxV6dPjAkYUFdwFt7NyTQGmvkzOKvPmm3jGdGo1hZ4qgwAfkq3kNeS/
+KXUTxFt8ZSxd5mOZe6X0YlMiogZjBf42n6UNfscmDV1EahtEvIFfHRYM5R3ZZdOfgm/lDbuUcSg
pQbaITB04TUZE6mWxCcwEVchShnRuma4Hu9UdbqJvwE1DAdJxqRJsyxywDMUccugbkKjBXGmHrYB
zrPN7qAidx47TzytSHxwyDQEFHny0lSDUSHTP935p9alD9n5E97cNqUQblJk+qSuyRtKCNdoZI/o
qd3UGWeBHaWEe4TFtkd+NWzAXVhCP0OWtN+vu6v9kDmpFsGFetRizFFm2Id30t2re7jbh7u32YMc
3xwjBvIq8IE9gdOC4xCe2J2MFL/7YT1HVuMqtMcYxRPDrm4dQm2dpjW8DCKYeRWXKKajbC5QIvsR
f5N+3nqiiBSYhfO42MT092I5xV9hhbdG/44VtkOZBkuui4Zex7o4SM+g+KG3adwCwL6C+wellI+H
ZgITQAf1qVFqUDwqGveqK6w949OBNNPnGsrewEJ0AXB19YGqtWTmMCKTcZ16O/q/AA8RWP12U2a1
7hUbmXBFYG9uaFHRrGzOGXJRXYCE/CUGAS5bqBrUE8i6CA858LkAPnR7X9oiYsGLtHVRoWDyUwrO
p11fDPe+VnPbfCpKH5WbpG3W+HjuNNFoSSLods5jjW3Ox/4uCqhx502yfMKvDHcRRuHYNbB3CdFw
VEDSpVqyVuHuHF4ZnUcHMYD/gz4bzAz6tbMJ/kOzecVyrIhWcnpfVLI5/kCiy8YJaGRP9kkQUIG1
fSboFC6grKpSTPKf2HrRAZpxc6cu3aeAfpTrAG8JtlwnGDXMCjT9I34EVPY7UiqLBWVgSe4Q0pCb
THHIocIJT9BQZq6irICpTNJHgspwPZsOcXUX4JTbDV1jpl6wIKD2FRkqHpjB3WEzMxugppra1EGw
p/N+P0GA8D9w0O//H/bDFhrnQ782t6SIZwSXd7clZwOESvKDaVNUNWuqLuQLY8z9RnEnhnAwjVA2
o4JjpkUD5dHGSCd0ELNHcdjDiG/uDm+oEkx3/WNnOmcfidlHc1Ywr+IfdjJaw8BZwCVAajIN+Pfi
1wAIxikXTQODuQ6EKKX4QtKXXglavusjsFSMRJDmv5h+qfI9DQdUhPy3ZW++SBjxtSEaxjhiDFPG
RdMH/PXKu7qMcdYY8xbFHt7oRRnE9z9cJBCNTLFiqObIOjFhypAsw4KkBOiYwwlB3PmqYpCrc53o
8yaIAijRMDMwlQDmFs/4KcwLCG0cpVpn02g7GCL91ftYFcpEJfNT/IzWy6MqlJy40QFifXpvflbJ
r3tsudgFWkEVSAJcKzgPBXoHNobR6tNCPJxQqGhtBMAfN9g5nwfxMY70RSTKiVmGeisbjQ3CHNZw
1KJBj4WI4YNJMqocAAnQTJZ5XcI6AoLxC4sRmaencESbBUuNCPn56bXhdNAdGejhbNaq3I/a6YTN
xoAXQ/4M+qb5+NFbfH6EGiWFwc1L6PXM0Hp4LrvSphmsBwsKB25BfjxYgdjt9mk+g4QBSwNAnjjV
IvqS6RYDW9Vg+cfHEEVA2m0oqQhvFtVpbg+LMTA02Xt7L2mtJ+IFjU8Ms4lQApEaaERPpvC+eYtx
cXooLYTo9y8bIWzkJa4wokokNQHsTWevdnW18XF1JffwQwl/wOR/J6BWd4pAvAgFMWsL9JZM1LTe
Hz2nI/sU+YClrg7wCoAosi0xz0qFTjufGwnFP1wBojxPFJBD0SdtN+0pUb0rI2xz0XUBPRLeumFQ
EaeU1M1wUbzcQdVFh9Ck0AbsFtkMYeEuac7zg6XsxF+QE0z5eCQ+UuYw71gjW2Swv5yCRLiGUGj3
gy9U5SQoQV6xwSN55OhMjRIkmfwR4OqIqQ0gz6tbpGwYoicVDVfXXy6+DM+RurSc1RWIOTn1yHIz
QZ5R+rzD21PgsIjvpNlvqLz36fd+81JRmqkbYHXEWyIHBiuLjWFm2JeNwDy3lroirwIS/U1ilN6p
xnLupqyHhqRfLwkI7AOdcv8n5srzBSLgn7YmDsD41kv1/swz1WJ8U3usPgYt/8MGZCRd0HXkDPDF
uHfhScOAZO8Gh78YEGfWZqqLtOoK00FJWsLmD7ii+ekcIXTrexHUBl7215tVAw43w3imz0b9udwC
VLwIp/zPl+MPmpLzj9zu25ZN3Ufc9UFaqRX2c6QAkQFT7xh0SGQS1Qlts7nxoRFm3L3dMeAmezl+
lSMHdOc7xec7ECkHK+9vS05r501rYDv2OcDH7vWBjiz2UGBvkFEMmCd3qnyCZU1tRiYcDAuHHx9B
4ovM0m46nQOEmP2PONNBWgTtAAyDx9LjeHNH7S/8n6Pj+sNdAiEZcGS0Q3xC+SBS88krmwDCRgjA
oakXIxtANkuOtKbLc3BrRxXKOHXnai/Dpa9tLLZfTI5YdhkUFgYCdxcDBGg2ONGM+TRu920qpd0a
J0zOf8Hevq4JZfxwskBRRMF7B/CujdyzO5cRaLOOQANqVp8O+RsQKfKuaF8SFArSxSFAkux+xugu
zhimT+ccFoNBJQOHTappbY9k1CxDJ0mukQEPzMcXBUsOQi56pjKrG8sAP1IXoDFHmyMDk5DW5xpY
gKBDHQanmaQ1i9KF9/mCcfE7YzKZ5EPSTSRk/bOooEUOVeSXNu+6PTJDDivQs/vgxV9jD2wJISZc
sWd4IeBZETcwreBqsKCKUdYzHsjdzgifBQxwHoE3orYvbXvGAAdwwnd/3ObbILfIhi/MOANIE9/v
CyRXbuRIotzlXrjUS1Q90ggz7zVzigsGDiMU2/JTLwNiED9usEu4Loydczqwb5cJaXL9n3pCb1Hv
DmY7jcFu0/8IjAclAeUtB3Zv76aui/Fa/JfT2ohUPEZgCTqORueDwMOj1tTC+3YFDHQadml6KVIQ
xF0wbyHs1iTYZyIXpK/5yeTjAJi0UDgloAFA2rxwhrJF78ptdX1gY4qkuaEARJMgrflnEkiaFAyj
IP1CsQLWc2OJ7EnY5rjgpcIOznMti3B0yIEXf+wNQpXPrHi/gchGmBBmJFRClG3bvZcPf3cHVa5O
T35tilALtx9rjGyD1KIip9bOMA2Vextz2slHt7FKhvYgmZQFMsIfmb8nf4qKB9vfkZyLlo1Echoa
ruVPXx5tMYztqdUQ8mOtGe6Qnh33B3j/iyKNpniCzC5pH/ED1w5+Ik2+HjEuQ5BDdJ2aZG/JZ0om
PjmdbZRbwvMGhxJ0FChMWFNMdbl2kf+BFFePcCjrYbnE/DLZwZNNRaFULMCQpYFGnRcF5MFz8f1B
+e8F50Jq3+cYzFGnj4FBKzD2mwZs1RQlBTRp5hOZcSavZto6Sr8bGYsGSuhTubG64ISs+4eZuUWq
i1zHwjsGQnHkyKV10koqKR6Z0YtcdgGj2Phhkt6PI6jOYuYRINgc5Bnyg9JspA0lgLz36Q+O4fhh
LziQZ2lP8lrLqUzCf8EPwDc62XfINqYR7aPCr/f2a1ZNMY7d52VlGf0aAJXw6dUA9egVtumo0fBD
MfeqcCqg1tkLuyVPmuSbIOuQcxDc/uGM2GxBRM94PMuOd2FA/3YWoT13C1G3mdA4I1AmCVnMDh4f
IAfNa+sWlU+/y9XdDdFOQJ8ZUPGBYzgxBo/G3zXQS+p/ggnkUrCipYi+XzsD5rRb1AyKrApVDTqa
OS4/EaDLFBYSZ/piw7OpCUOKT0gGWfLw7D+etYxq68vf44Zh8FMUIZM6O3JB2UYhidQuOvE/AAHv
X5TVZfqFv610qB4XGbCBI1QroJjAsney3R++W2fKXXCplj2h5W0o+td0ccnwTiq9FSqgxpZ9wS9+
MYN0qkJMxl4KSZjYGkrZkkBOwnnnSZlEBQ7nOTj16G2bHN78vJaTWzK2zEp8r57IddKPkS941V0a
2tKVvGs0IBG8b/ClRiInCekEdFc7b7J6qTNQyTNCPtlKrP3QK3ER8KtReL2ZkbjhwFdUNgrIq2LU
PxHpn2pe3NSchP4ZiyAaiJQtMpkPjiBryxQg6mPOVJt0MdmDckdDhn4M2UgitBl0qsQ4BnALt8O7
TYdnaZBRsu4HBEXbGB02aYC5fmfZ3SsfQgp+JyHayCSd0p+jmRegLkd2cgukNRc9NzEFlCtYDd07
jywJEQh5t1+NUX+cA98LEMbuqOHuezBY3Hk/AaSAqXLLuHixSkFipNbtG7mL7CWd5SmMEKqD6W7t
byAHYtIIr0wlFCSjOA/e9ARp+ZMjySlHF+g33U8fmk98VTB8R6053JQxLiFj0SJYnUlbQaUlJbp7
sy1Wayl1ersDNwjtQVr6qn/cSCqTo26ItVflw7mEcuRyK/cxZbwjdwdAXhtFRBnCOPYZE4MC2C7+
jh74Jj+Zik4wHS5xdFukB+gmDgJCSP9g6ALzLwShImQmP01nHwNFYBIqA953n1f8d+xZCJOanou2
yhyzdMmgcJeXdn/eAliQG5zm7J38Cj3ajbu6vmxkbQjZq5OLC5d8AT2EIGuM0YEI+yjl8gv7xGUB
fKb0InIuY5HMUvZh/Ufy05F+TjUdG5EnnU10oYA3J6xmbgEH2cKtihE9myaKjbBFvHbelzZs3gah
J4lEzaEDI7gfrLpAd284Zy6JUJ/flhPneTKH3CU9dYQTgijL9wEuNaFluCOkwhphA0llh55DX0R/
prRikaiz676tjl4kKqDcFAg/QbAaDuujobDF2OZRYgZoY3B2fOkdheUg9IfG6A/Gd0eWStAU2hnc
LdFTAE0kUOIMXIrvptZDIOpDKet36ZvT6+evyeLo9oI1DUVyCG5aZyQ6thdk8LgckJ7xJEjSVIYj
Ce42RRAJL0GOJS82UVwYcmmgygLbMdpPIyaAB+MOnH3GqOCKrb0eGTn8yKGlkcxcqR+absqYII3E
nkOsIIeuJoew8DkL3CPkALbDkDHj8+T20DeYP6C/SNOMPl+wJI87yd0dgxshQEqn/hU8gm+Syonk
ZYlXBYTFD2GVl7AlZXO4WEpFu6wZnsbXCPIVNlEjvhDGIkvJ+XGaLrmMc/RwHaKHv80RtsVcDbc2
hDiz+8HOhJtJv1pBunLnK/EDU6K3lB2vlG30bZG1+wE0QoCTVUQ7mXte2sI8KMCSQ1eAgKN1QFpg
QaYlo0R0vPwYGCSmkC1tsgYwHlB3q7fVPDYiE24i/KMhOE3mU0C3hVKDRNidI8b0y9MzezTrZsyS
w5nwZdBw7zDKKEwqEyAWASjuJdReRZcnIn4LaYIJDD4eYikrI9l1fjQq7uEZGjVUCSFWj4j3xcc1
VCW0GaGG8QeOaRyKySrlCMw30XfiUckVYok8TP5Rf/P78T2V7u8s2uZleOrJWGxtyr4wueq9cWUP
6nSH9Vg0NkBTIDr1fqOmXCI7LLZpgJCCPai1tAGZubgmElBpXCMepCa4fkKmqXASREVuzTEVtGdi
IivNIOHvs4gyGlI4gpiRUMuszn+WjkZDC5xwchQwowY3bZLBheCFBRQJoSK2ieoQpDF6DDzVykjl
gBHfSRJ5NCScIxNWFIeMnr58LXwINGaBNf3P8BQRmwkvMrsk7Ep6HlyaDXpeXKjbh4rSeiJyvwuD
mdGxx5iISlOrk4hh26REljIxUU2j2qeKn0nTFfytZfHDgJck4SpdEykucXY4s4vZl84nRrlCRxCH
GkpqOhdKusRCpHoHQCAkTGg7088jS63RrqfdD7wYJWAmfKI4QXNnUkHHZigWVX/EdVh6JlYGpttr
28A6zcXsssMX+APtoOgleKxBGiQ3NljfJWkOA35Y0DHVx40GdFd3afVSVZG9hsjk2HO/CiU5qiHm
xW+g4xBxD8dHjgPFPcNV45QDQTtaRmhkWkaoysLRyjLxIo3ML6GSNiT8pPoeVlmCcq7AJEx8V1tb
H4vON2bThN2UO3M7RKxGJBlJF1RKPyuuz9/zGDL4N0W1MCFo5yk0Fybs0NzUR023NzuMZ7QuMNPi
GtMQIWWAD8J4njKsCywB14f+gBqQorAk6e3XOM1iS9496kNlZ6J7F0KiZGlYIfgoUcL2+W4YCaQP
AmbLvJuXII1uT/XEd5HCVjG3yCtoZKASXP4sGYtJEMW7r4CFce/oCn4lFi18QH6liD6lL4z3zk7/
I6/RC6Q/QfJOREftiiSCpJjcAxRZfd1HhwEmX9pMXfpFbE2iZxu2W7xfQy/q8T64JT4dIM2pqBly
PyZI96IhQ0atC3aURiqh8s4J9P0+TBOqbF6HLWozD2hdHAiErFvosBluH0D2YCNRaqAQRlETBLDL
ObyqGlLZCtXr0lAo5do9k6AOmAcdg/DXDjg7iUzhksxQq92JQRoyT9vwAI97wwweyNw8hGKoMB6g
mUcoEbMEcFr0ehPgXS4aBTPaPkx9kZTk+gTGcCSsE9FAuYuY3ADfC9I+xJ3tco1ur8ZefjuXzgIL
dNta12254rlGzowf1YOBR0GVEYdZ2DMDp4IOW91r3pvdLr60fo7ARLM2yel+SosJeIjUJgYsiJHq
AWWnJ7yHyXSRmnrWhAAK+QH4iNIesjqKdZsjRYi7oZtH5oJpRXjuNvzi2yGDQ5Dx65LNXpEPLcJK
6vmk6EG4vXCYCxg6wj4FDQ+sQQBN6qtC5QTs4IOS4B1izeSGRDoSajvY9XBidzH6g3Xxoo8JwT4G
Hf4A1lJ72Rl5xG22R/ocVG9OBfpK+sXoCcf6Z3qoebIBLlwBy78ImPo5wQJKYGtIlNihyi6j63Yn
qZZ8KjdH1wscm9QabJHoY96LsgGUhSLpsOVMwjBbOtgCv6QG4soA7CMEM3aEOBu3dsY9DUU2L0KW
Ls7q3P8YZj35QePogSeM4Au8crr8kug5KHiS1vYgic8/3gF01oUtTcFDEXWFKJIQt7HQNElhLPoS
NrVYSArBv3BX3AfcyjUSYqyEgOsgLzDM2P44mBJUNqLyf5cAVdOSXN7gTrsZapncpEdkAnP64FzE
+oZTi79H7yFdwZIMSfVx3QLW9sxZH66scEydrN2NtIRB3yAUIhtYFbF219n2L532YPf1EPABpp1Z
ziOB+oyo+Nnhowms8OQ/tag51WXz0i6B6ZbR0NkxlCVCLD0oWJDUmLhvjWr+pUtLei+idtBl2d2P
sFbQ7s5oSDScbU5lJiFH5wbagdoavtYUh+VIANNQuU+5284O/IUekSG+ujcXSl0g+B7lgtH4aVsS
5+Gdsm2Hm9HRbyLjcVRMpzKaQEiAgsfbBQn0UeqiqacveHzGx6kE251HkAGFRahn9m/Q0hRQW5y1
+BBe+zWmWaHuKyII/VnuV4oXkHHgY3+5o5mVtcGIaOc2aBM65myvw69HmoJ99OYht5ILBOEEMfUu
8/Z/B8yW7KGWbuUIMcqv7j7IS1xGoDgpPWuj8lqTlvQcuYhg/AQyM4xrcpXfHBwtCzwpCMbQKHtP
8W0THGo7eNIjE+ykosbmMCFkQerVYqLACvsI0wcpAmWDNA7yEFVQ3duawJsuSP++N3T77HtG6587
sVUAgCcYkHi024jtRw4ZKMS5bh6sSFt0aQS3OzrXIJUJrGF7qqXk1hRGoUNszEt7x8mEPV1jEezu
B0HAPrMNwq9dJVJUntdcYEQnkAgHjJJshzyof2Aee1DzaNQxWM8rmx5070mziQBpo3v3d7n5mvIR
5xSbBV4Z5hbakMXaTqF9K8U9TSzlZwELPMJ60nOgljlwIcjJRrSEyFQLldUN9OsrBjK9SU5AyWj8
ExQgS7tvdCOFiO5D/3zQZO+wUDQwpLa8UXAD8AlOKVddzhgIHqro7jqKqguIIcd2nV7B7LwC80wD
9KhPmE/It4obCpm97Z+ir8+hYXRnQDs6X91tEbwLIj7Ag/ki9PG4c02UOgWdzZ0V6IKNjCnOID45
8rQdNyigJkEDYkvhX0FVLj6CxwTrXs/7RoMBBDggshnStD1k4yKzb9EeJxKlvRcpdnwb97uHFaKB
OZum7+sd2yYP4+489fIQCwiXMRjmkJasHfUWbwKCS8IlS8HGfSeaTQ5nKoyb/WoIo6HXAnGr9bd8
cuIaSBQwWzmlv99vKakAj2utC9bPgYOiDDQvMoh/aCRCEqUCEBlETJZjLs9EVA3vrs2C8sLUQSMp
aNFYFXElGtkBnQaCn9SFhy5FHx2zg5/+UsZeKm8KEFNQ65qf0gRBSpwR7a3LpFXS8RYDFoPvYYRr
eqBPhb4mpTlxRITo8qw9T6R8ARldAWaS+6IBYrdXPkYCfeE45BP2bi25uwKDss4AE691jGgOCR9S
v5Lb0PdvJPRHO7MBM89IjlAVfodx3ECMqRSjBflo+6qLyrDk6lDd3bpvQYMXsALJEn8ZR8AVJFj0
yxkypVeHDAdjDXJ+b0gBRDxUybuAcwLu6tIJ5jzvbF80lbkvJc1aQnuFHw4xQXX3fLdgF8lpYgxR
Smo9xJOBGUYCFdCG8wNSi41Ar4BhxCfpzKNAK+2I5M1xoCUfPvsUkYzKNP20jblHKbk7RSL2CG25
SwCogqQlj5Zdp1wQFQTgEZHRDcx1Tm8DgYE5+nZoC5IeK62wa0tmngDOkEh8o6UKCiMV2JHe1x7b
kmEOjPKxRWyUN0R4tNk2PrqkTEUID1/SSplTuDtl/oSpS9NLPme5ZilhTQWKGIPkwnRvqCnxlkY/
fz9MQIolbLi1ZMrEjYtElx1cg4Yd3WDX8UrRjFfclkeEbgHX8/hMVlRbCK0MooQ69xEK4+seLiM5
lnBHYS3H8eUPQdUkALRhxcAQ3EZID1VyeM0XTx32qcCONBNzcviu3/3T1HM92qsuenbdUAU4qdNN
ElR5F8Y8+hKCpDM7jal4o5QNAxpkwXxY8pQbgGCEFLkJuOXio0cp0rTvpGmEP0TrHcdCfVIRZpCm
F+AAph5jOqKrAxxuON7eRcbK8ezBL5HKxHglTRG8YeKJYommBS2COjoSvNoHyLbWFT6gTJyYkVSg
LjGnyz0LjEAn5Olhgs3m2fWi/x8IUkqAp0+QNmC7CHUKd5eYgNGHDvYzRIgAzQApKNbdOTVDQr3V
0aKep7sLh+qA9orZzyTxf9HSJLaKOyKyvFI28srfgrvEtAtoNLXcz+jJluXP+KDIrxxZW7c1MAfW
wvidhCi+oWCtJb/KpzVJW0vYzzBD7IPltrupYDyKXbNfk8V1UDkFr698xJrlJppmvEjp7s+uZ7bX
rMXQAhVuw4FodI3I6MD2NXYmSq7z5oSkUkruBCauQ3vjNSCVYiqVfl5EJ9rtNhZzkIXvHKhMuUx/
3pypUqj1iXdDIgQVEZi9BFPXURmHk6U99fh71+QygQD0IXfi9AaG+xGvgA1sFaBjsyttJI4M1Iga
SWhan2+fdsTBBJQE5GU1CeMMRcF+eTlybQTlQ1EYm8l9C+RFkk1sZnv1X+skeE4kZentJoi0iWMX
KG0rmqzmpxXILbet8Jv4mJwdyDYO0X+YC6xQh9DhuVzlYsxEWuQBDnC9cTpvU3GPd5C9BpFLaFe5
mAnZkga2sTLjw70wZWAmVKBsGIkjmhtTSmephNnSTLDbqCmRyC7nO+fPGFnwESnGwAcIuEwq2s2J
sLyyHCYzFysg4hMrHnJ5cDCBJCi3aAeqz4ifTvoJBXBl5RMmNBrDW9QcvSK4AQnXvyH+vsCTFKlS
Fr9caVD2UqA6XuRy9nLqYXclzvLXMVeR6LZkZ+nT5jJ4JlcU5SJO0MLGeq0xshNjkgfaJW1H3EN6
RWf/hXG+Hc3ES4bMVaMA5GtzPgiGFeRKTi79DT7ym9eGOxjr5F5W5qYLDUpFJMROHIqKLKq7Gdbn
3KtezogDqBXRt29fwdbZQfzJ6p39VG7Hbf+D2y0bYYW8xl6twB17QE0zHW0W4HSubCgDglMeRBs5
qxP2GGEaZNyiNKP+uDjr8+t653MCkNJhL6izB/Ygj0rd/QvURB6iiwBe1MGzBSFGqgneC5k9FSPk
GapmHKTlJiHAAuFJEw43IRJo1lt2K4dq8Uo5Vq1eelzBl7YjMGSq+qAirAAQ9A5dYkx7TF92xPw3
D0uoDAp06Bk/5GB+Rg3unToBILsFIIByWbI/z/+7B9woGKj49J8zQQs5P+GvkmJMUbINRveCJruI
Hq/86kywC7ItAv2hwycRJNmYc42RBqqlRQBtPHk4tsVvXjJjmgRZahjKYlpJaaAybrTfErZcOkAq
s8aWw8bfOxEkaaYc96DXOz+gwq7gMQtVlbpFZvDe9DlktOvd7n4nzYMnjlRBJlg1pO6HTSoc02ax
YoZyzz6PZtEYdq8NnuHRcSGvqIPIafPuaUIZ/VojrA93TLVnH1iSV2f72XzeKccKTyRpo2ORCNPY
p/F6Yr4FcFkGtYhmQET8o9CPpfSkd7CT/maNlM1wQcYCxxinPA55649IWYO+7H5RPOBkpDibKeI+
u0baDXcfNSHaUjSOqr9JbQyjCN+ZromjLr/P3owqu4o6frOLJ9JEhn731NV/NMKJ/iJCiugyHqey
kMgUugGO2OKW9k5JutFqgkui/NZbDV17FQKFkDLgMFRZLm97173MICvA6327gO4zEmBGVjhiku0x
AURGuyPoYavI+lOc83H+Dr3rlFxlwMzLJ0e3snR5LeBTN1yVGwA0z6cT01VE4AwqBzApdGJak1qH
WxkMkyHEm/sJTwwUHdAhFSUvDDUH0vBhmkjmMry7z/sGCuKCWIixHUj50k1ffCeyWQwJle7L5dBI
8vKYggQAgBd8Sw3zXY2CWqcfRMxjlGEt1rKfNbkNezm+3ingkTsDHZqdYNSIndFdERo/AcjsDb9N
T+sYNEXdXY+sFpbig5liAFdeA/asYE8X6ZNCbGrypWz+R/CE+i3Tn0zDQEWGE3AgbrCvGEjROvgI
xCx9Uan33xXtG4RL8C4+Ld5XBcMFhUFvN5H77OkdOl+v6XtvB96M3cZ0Runuhz9fT7w0734NFqNw
T/g0PDg6Wz2YxXzPXbfbVlCReJyd1nN9/rpvJpJou1uRgeiTd7uh1ezfx+dLAqnVPiLhm3ydAxLA
F7dyEG9DAp6PBZ7O88Phsk8MDlSQ4+93/9E7OWVl1+3v+EYf/5W2fKaBqhmqyN/GaKc7OqpfTDaB
ZVlB0UVyGcty9Xy453rcGJgNWG2fEOYMrx39Z7QCvUqhLKNDJNW5E48dfRla384Hd9vn6Hvo3KR9
6l5csf+UwYaGhj7EU/ewX244b7j2qhkUpAe29RWTuAbkRkEFNF87hduC2QfCpqH2WFPu3Qt9Yr0+
5JJqaO7FimgR42DELHBLTcvZxW6UkJrR5w3gDjOwCVNaxsAtZsYGxxnkiqeCeD+hgt8m2JIDcDVg
JiIiUpOOXRv6OuvbGtE8Rx8P/f2KjjCNlUI9ErFyrsNZJd07e9jv+uwt2S0cWJ3HkZUXwcqdW7aI
Gyf3u7iQpfFwTCApSj/xnmd4AbwB3h0/mP/eO0wUNR8MEOGoE91wJuJk1PltR/Y9f7+nx/+b1zlS
umyWU1M6/pADviNd84u1ViMqv71Xw/mc0ud7aNLQvKwfz4Whuw0I4Ews75IGn239+Pjv2qgJMwIN
nbb3hHKCBtV0f/RrH/9qApUwpry7+RYSnQPz75CUMH/uPioaehUcmbdcU7Zty6B+8w8DBJGaUPHi
68s5QDgGnsd1xgqNPcIh15pTIWRz95Fx/Og4hTlvxA4HWzDgxuTdgyzQDGjnFx//PkH1BMl2tFZC
CBKYWPQO2h8JGG1XlP+nJtpAUdmKjwMAxDq0dVzajynf0TYTq8CRHVPI4PaMKgZL3oNG6dbenn6Z
vd7eTXcLBI2tXtn2tm8SY2vfay7xmz1GpRVuzcnt4D17Wzolt9D8Otcvk7Bfp3HcfCzLtt6k/QiD
7ZfgiOwhrYr1b7c6+jqyANQpVedTOHyEstF5EmXuqOa42yuSclFReO/Ce5hB7dNFafSre3sSzVZY
1pxG1WHLkB0PCBr0opeopwUXa8jOAk0imUGmmDGBluCqrMoTGZSAu5LUTRNDKwgeB9qwYUJOWr0c
c11H/O/l7N99jcur9mDWyieHijUjYbGPtM4fAsbiu7gPaq+oGRWLO0efAKC7p4VItACCycgQ2Ae5
vhMYaMSEBiGDwZsBdJQ7K1QJOzLnM3FJHCMkZMrC+UmpNnEKhvE+uc2xHjO4rtnYUhHxDoWE8uIp
rp1rOXz/Hd/9fM+DqvPAvLmIS7fHRb3gi83ptUXsYwEb2462C9/4n/O6RUJTR1qESb8aXReCsiKm
l89oC8Jd0G98aaqhR/JssLc4B/yrx3v4LXvn0js8JlrR3aFO7R6TR9v7vPo/pdj2MfqehtdWuPv6
8hSaglHD97IL7xPWoEBFzjlqKC/Bdnqjt7YLw+LWveyDS+W2Cw837nWhe+zcim3G/Nu2A0TBAVpz
rrcdlGV/VPQd7FLFBsFkvgEBkSVFqr5r6m5yqly9xWI0D3NgX/hw5OpkBXvGnTFHZfwiQsxFS6tt
h+mLg6udhkW7e/t2awG/k65bizkzyUYuTTii5EO0IRiS7hvVWEr45VWy+eOA7y059a+BOa0FGmJf
bmm45RMUyzg6r6Z/QmbGqM+ODWa0OmwjdPKKgB1MNPqKMWFiocRwn5x24dEKG8fhyUB+T/RY94d5
q+19d0EbVcSaY+hs8cn+mRwP83rJnJn9avb25uRaH93fA7PtLSuUOsZ6jeaxeY6qWfPin9H0a7tP
pO1O0eUSNx7J8zR+UMrswjsFuRFputtecm/2l0f3evQv+3kBtH48pt+bq++CZXpp+u0HU5udV8sp
9u7r4uzu7qd0C1SNQVCqbFmbNT8+oW1JqDfK/rvRrT+cpt7bosCOPD4a4sDoVv9YjF5fFNDCN6cS
S2STG7zm7C+bO8rxy7jRDnaMjdLe2vf0AnLa6+IaHtroN9Vo+3Qtb9mzgX7R073pfhPd2KdrIily
ZqIYAca66KKFnweDu61tvEVH9EEJVaLHyNheSEMEqSzdxsZAR/qce/2LMIxCx791/ruYNEyc3u1O
kWxQy9UzvaKQ5QbjdpjUWnBsmPPfe8zLIXDM+U204c6FkLUlgXabMrZCmv3YexnJTnFftF/MaDtW
xqDUgYFdUSKf65ZX7DbVq9MOzogefWou0zo0T9tUOUj6w5ifMuBTq+/szaUdXVtoPGp+ZbHLUW1Q
j/YfkoxvnBRp4HExocOkmqLWVAWoQrLhIC7b0IrbZoC3gBZt7ffXuTMB/FBtSF4M5IXGSDRK53v1
AQ3P33evNFR7QWC+pSQIJNUMdWumS5uJesmhfe2EX/d+dh5I6yO8pbnfGp4KCWECKbbvyrq49XP4
6Va6v2t6uod2CdIdGqJ29EzwB2DoCzZ+u3OonH0xaIRtkqjDAz1ye1W8u6+tmPLtXl3Q89VlRFdr
/MSJRhVvh9v28lrc291HExb99pMWIq/bJFf9XGdPw6uMSC7oMwI4pB74iTw7OtHtQBxEFqb/VLcj
k06t7rd0uQwPi0PhyWVec/6RdGbbqWJbGH4ixpAebunBvk+8ccQYAVHpBNGnr2/tGlXn1K5UYhQW
a835z7/RYHsYZbzmJDpyWnFO2YK69CT/HPdjHVejQMdrk1TeV8SeJ2V/TfXzbvdPznlOckHzn+XK
aiSvtLF8m6XyCoq/JA7DqXVc5ukCP636dnhLP08jKOjnvm5FrKe/H/Z3HAFefsvFHpyWzfd/5S9b
QyUKjedURiQpmNL3EVtHwb4hNtssaXGon+OsVi1BdryST837Lb0WJBQqngUzBqpNz0uCDrGHTvul
nrrt032hrF3niotFVYe6g1ycKRG0hVsLgQygJmQJFYEgdkm+faOjyaJ6QQHx/Dj193AQ2Vjq4DRL
ZMafP52bsoT3NaWwug6xted0k9m/mO3KTjvnbj2nfMJ/Igh+rzHupyP2VPFP+gdxxAIArnRe8+4p
XsnV+heaNWxvQF4Kp6d3Q3YLcEQZSWJWAA7KlBpEvQ6o95BBhWjRA97FP54Z9RmuUFP2W/7mwyAS
005ZQiF3XXKC0dQwuweJYmq4kd3jF0UjLyZjDYyMlV9893T3te44QakkA+o58kaM8Yd6kFQRvLlq
Wg5403exCus5lxb2fYmekP6Co5VfqOwfIe1UlEFCEC44imdhyvJBUvqEHGtEMkucM587wyuIEVyp
cApwvsOmIPG9EveMBLKDRqoAd4xCytiLIjXzs4Qa4T6nQHiEGb5tnGaIxUOLXJ0PDNotyhkxLVUv
PW6yPJQmD59FEtkkh1/uZkIwrUKMFteY39Gt+VDo9Fg8cJmRIAxTHVxvbIrFMOLoM4EPW18LtVBQ
KHTKbVwT/TpOzxYbJuYWF0s85hkcCIbYw/SfmqoMxCoKBgrsm5AWa/sCj3zW1bF1lRP5pKf36bU/
ruj5EZx+lxMDBPQ4v+ETIugv5YISH8cHcW26OWdFyUqeylve1MgSX6ST4J1SLRGhQFEjClaiGSCl
ko7n0ksMOZbGwjol/5WwCemc4UAhBI3OwvJkDNuB6ZwlVkjIMrsHD+Ct4fAMxcayvP572A8QG5AM
cKZqLLlnWAEe1fMUdJ7orc3bKxYj74kNSWwFOreX96RwE6+0HQ1+MLy73KM4o0a+0+biPuSZIYIy
7BJ97U7e3pFhqyf7t0h0RSzWFHQS8IANESWx4upi8V8Bb6cGj+wo+EdLtDXHsARnjo2Bdz1vBtfs
aLzpcMKSCFwlYcSK4eRjZi7TRcVcb0AyV2tu/v3avDe6K4P5aUG7KL/hBODh9vDvyE8/ToVdrLje
BDqIP32mqC0OtGAei/RzUH1Wrjyt50rEb2a3oNr510ODwlgrE7iLRSe0l1JYT5ADbtoeNM3NNVe/
9CCHinccN0tWmeJwJ7n6TBr5RChHsWSSfwwc23M2q5wh6WLA+dt22/MtoitTHP6Wmfaofk3YIPHk
NLwuz9AwIyBD/7F3NwJJnCcnZCyhU+Hd2hCLKuL0uKVLNjsqyff+OCOrIXfoEtJzfXTuRC7t1Nrl
7+KMNzzJjCwRXCTEqmKdcYMCbAU+XA08AmrewOsZffyO9+r3ofh2np0JR8cI67gN/4QqMrMCrlGW
IsPmMvKcjeDGiE8wYYmkLrRe3qcysQLeojKRf5qVvcO5ygjesZGFI4+l5L5jlu3HuUYjNC98n7gU
bj/j217i7d+i17qf6nAeeWvFt7h0TM+iVrxuz6vysKQAXRFPeim2GngkDU8gX+PFPyxNvlMV70l8
9b2pEMllNrtnFuHp93HY1a9jKyJ75BXf+JJypLEfTcSV1+icPQBgKLxiCSkkS7gasbIIGCE52bi6
JhJWawtt0sNfwfKJx7Cf8YLNilWeiWV+x3Nvcv+2HyzAf9eWS2UE3Hl1J//0tsvPv48OgnueW+Xu
vlrhliGu5C97Ouc9XdQIMOn5VyVdrMyNs/TXUF5jkUyeDWiv5bV9WN6DaxleLU8nqbxdKjyP2fKN
m7NNqer2t+j+jEYYIm5sdm1i1Sn4SIVAcQjkcXe1DIdn58ZnTwPWVBGX0tzqwsZw7M9BaTxed8TR
1CUKQzQoPPGomn9uiRIMO8LrCzu+LypneP0Yt0AGCxLhKl0xSd9jnQXXKezhUMTsgn0fJ9R02bx+
hup8T5lx9T8tl5gPI1Pd1DjgMq3oi0hrv/rLd3p3ccy91jSqm6ILOxKxSCDBIgNWU+e2RNSE4exW
7zK4X3rNaXf3VZtZ4QuSpfOAOhOXxNzckPP676p3R8WdN7Lj86jFXrnCH0V+bzSeQuP6q4xmiiZO
CRvAGzNsbBcON5/DXYwhRw2NvT8qIylN7sUG0O9cYrUiOakWC+8ibYZuQjBQPvz8RkxUDTTu6zSA
fMDRcPTOleahBlHQi5VvzvLNaKUpcaFEwzADuBSQtYzjvZw8ZS8vsFOTMKLq3lF+u6iwj1pCxEch
WNAT/+X5bod90vN3oGW9L3rYJbZrK7OewPg8vF4pUcvikrezvPSOzz+ymnhb3wAIxcczv5cfSQih
+DPvCj7nI9IB9gtTcO3JVNnW+4a3QmiOy8bGkPxRBmcYtBiHuHXrNuUkDfQUXBp/sTsTVEAojQcW
yS+8gT8hkgTaLSfMI4CukWpAZ8nX1Jbs0/tmi/PIC8kZdQwc8YjGVUAunUe/jLbp0mQJSbUXE2v3
6ZkJZUN9hqYVLTnu8R5zFIwY6/Cheba1s5kkl+OUtwjFYAmQD/oJ5e4bNiTqzPue2YwNrRInSeZG
Tt/OgUjTyodnxDCFfWQh9GD7B0wVVzVwq3Ey7H6QflS8GbfDvSXnjwxhLy93mI9gQuh5mLJJl2PG
DHg8jAQ56Vz6X0o4SoS6mDhRMOsMr2Z3aL+FPDOFzoLjhaDfDbI3zgxm1miQ6xs3SJ5bB4YpDW1a
3PpX1S1MD7X2e2FWU2zwL48boOwd/bVnved66je3wIS3hPcwpKlnEwNIpaEkBSrUHto0TgYns7fX
DIQ6N5y2RgL38CrVmVtJyb7sHjFrRyn+83mRQoH0Arthp3WsAkWdHH0YVGFHDQQ7nNhdkzI0gZIr
L/evXg3rzt2QLkdBVLi3OY9y9xaYW0u5znnoH6uJjKt7VK3b7Qq0LT9Q5YG6L0k6wcHYzcyp1ISV
6o+mRRVSMvxo2L15KSq9Tpimq5xlga7RnB5HJFLdiTzrhebQhufv92C/t4Uu7JuI5CPK62BdcHVQ
vMMxKaJTjXM8bEniyBF6nQwN51rvitcsn0o6Qcp/2gFosaPzUZxTOXKvv3MblWsv4O2fjOlRzn12
AsXthTvStMJnCmUkBj+kpf2SNPUvXqe3iW8gr4x3OCduxuggSxcUy84daM1JsSjKogIIAvleUG83
zbqedltc7PnGwpcNnHU3r9TtVpl7x4P/505WIN6EznvKyI2Hx82Y4BwRr8HKoxXriCXZjWh2vyDv
vSo8s73Xw58WckTMT+ZjwrOZ65Pa3QionNfOKemDmAsRbN5o1Yc9XQHStH0tgrIazhCqVC9Lp/iq
t62PHb6gkdW3YGDZMJy6Pc5ErZVL3GoThPN7NFJyUBACAsIM7sx6B/Vg3NRFdx0uw91I2v35XiYE
nvLAQ1Rr/mBIrGvkBpze29sqP6ff2MOWPeUP7DJ3zXPG+MNr2Aio4GhELMm93sYAlAZ+HX7P4Yzx
iMvRK8TYKJ+oQRhLidGesBK6r5nemgtESn/gP01Ig7BFHkFo1+Dn2p+uY6UfWO8AX3/RyOA3frnH
yu/7d88ZoNNmO/8sfKGV/ljzvW3CfDW3oGi/V3xvFnj+UuXsHmP7hxXtNUixZEpET8ctYtLsvve5
+2uzxPFMzl8JzvaMN/JFzpimCpvnorpChXoe2bnR+q/umvdGNgZEecQH1ze5G5RbAA53+IhoDf26
94tQrcNiygXayvsB/CF9h/bK4jq79V/eeRvuIz+z0vsgs/hintBzvf7wfj6l+H/5fDF9+TfKeFpB
LImkFZkWQyQd/6mqb/AvwiOG+P7hAPxjXBo02SZIMOxBrHLFQ2RihrbrfNkW3Awp9asUx2viGK+T
KyiLTADRwwdlws7ZL8pw+pGSAwFLpiOiCPsghyTyVf6g8zR753QMX2qiofaSw0NfbImTi0FGRu7T
s2k5ROKNIIyigMaNDg/q3HkEaePMD8WqdjI32KTLeXyPyIq6sQ+UP1+PyScQOl9ld5ize9XeqYWK
5bx3x+cEvY3mN7zZF3lD8H52X6nlYsLFRyA0gapPxFzaYOTu7fvQT9g73r4OD/juHrC1hT7I05ZQ
z8eUtN6Bp3yEmUorfmxuMmx8QyfKZ8wRyapzO//zZRjj45LQTXISiR4QGYxKaHJcZuLTfg3BW0co
oP+SmiHIRYKvNnLr3YP9ytgduIwKIYyAanCBsNIa5sTB/8ttpD7E0cVJyR98uWOsQ8P1QPI0/sTQ
2NAucrichLmAtzMOLyoF316Pjz8Q5uDDsCeIuejz90v9ve8MBKcdKqW+waKzdOqfkqjPxxnCPm6d
gyfSKMpVT/cQGCCp/DuLQCiM0zfW5fXhRMTQV746tCvhJoCgiTRNttc7t+Yt/N8OhM/y14b9EUSR
m89sLWgTwThW5/9oF4KwsT4vd5D1uTlrYQg4CNYN0cAMroGLYTVC6tIXaqzMdlJUvda7F/agDHtR
saeOYIyqG4DynFeKFJ4WGipfsIZeWMp8Vb+mc910/tdY94QcGNbWjtl6h+PlxzuMIUVm2xdzKogt
0Px9xv6o1htxM3awKM63LxNn2wmDP45uZ7R8CqETuUQwRbB4ZLgf810XBbwe8lYe8AvQJayZnV9F
G/Jcweh4uHCLVXARgZRDRakwQ6bnAKmRQlA/DIW+8dH4ET5Vxum1FvAE01mP6SydSGhsG0+rICON
kmmgTubCCkLzTwdL5mjjkXpPP/EJx6aCAsIVTxcu7sy8O2rIHXR+hCjp6rZR3Nx2FT4zWVa6sHx4
c/z6Bd/eZF53XOuZp6ZhQ8aFL9kgoJxcWkZHEEvGKds8sRx4HJH2ujUGYYAJ6pQcKONHBe3yDnru
jC7VZNd4o5Hf2ax9Z2Q6ILhMViwm5o2bMPBMaFQ9CLWGR7IcG5bt5viGT/bvCfzcfun2qFcOUJpO
xuxMHt+b2ELDLW/ep+IA91AxaCrSdapPMw9VpEdQPxbFvoxGIefr1MbkXDxCpjP8eqNDHxzMwKx9
uZgPeD0dTs+FrDgER0HoOi4HPuzd5fh+sQy3mxwpICLUl/s5jZjtAk2RRAgSPf842cPZ3A/vPzmS
6E8ZuMquwrf82S24c1j8SYzTsV57BJt+/fj+KE4LYsKRnrnHpIr1oA1xxLpvaQyjWvjol9PbfBgr
389Ew5TdWki+ijmgK0fZGheG24K8TzB5Ol4eylOa1EmZMNF2gN3R6vDKaVREjxynTD24bq5njc2p
IK8Vl5QlWYHszhzc5FydNHwlTm8qVeexNkFjE2mGhOAxNhA+1m4Tt06/qNjCWuceWkI44GcBtzuQ
97z7QAsHjw0z4SkXpixXrz+V4bDH6tcXb+zGG78G/clYcJxE7ZZYO7FJ+R+PZI2FkQj9Yfqjdm5P
tPXtSwtJGL0cQ3su8RfG4gn7VgTbimT3F3zKiMbm+leeJM/Y5/OMPQr24RW0bwRMQf1YupdqqvNs
gR651in3TPjboib/RzTM4hesF7LzOG26mZU8vOvmGdun69x4kWWUhnloxRaA0rTe8qbXctS6sjf6
YU89tA73h22cPMm4mSi+xcUufEV8EKffa4vmROii/xjnEzzua0+Bukc8rf9km1+MYFIW1LWQHCb6
EsZnXI0zwjOOi3wqp07mNWPJZzrJ0yr5K3SdR6ple2XOyK3ai8ttnzb3v2swjNWoXzwJmx2+pN8n
l1tce5Wkpce5+YYUYTmsnOkn6kj1c2tX4kQw3Nzvoyb6hLZ/D3PLZ7ZzO3oWQvTpM3qcqr1JQUjn
RCOzYoroN9E9zNbPSPdN9+j1jLqA5aZN9BiTbLPgKm17liECg1CftgiXPs7vKB6wIEF56+Q5Dvwu
Y+6l5VDbUIsXQQVZ+HTzroGI+fhs5sYFIxAAghgqrZmCcrOGd+lpWAg28jQjoLnepaupHkhHJ6/c
oJ6qY6x1FepQCojMe4qDd/z+5/aDbSUn/7XxKCy0hIjaIZBkr770JIxfaV5RsyUcHqyfEiElVd6i
9BmmRCiIhXnSkmaqgwm5v04FI+8IpktysCt2d4wbhGIIzVXG0SHGjFEyc2nwnSL22Z0RD4/Z0v+9
GEzEi5vAHcMSFfoZefKoKxu28WQLR4u2dAnleznmGzgklixFLPWQNaZBCyeJ4TUCfueHyitGHJFA
HfwnmvOyJPfQb17EO8BHB64rEvQxYgoT8ejpcEBY2ntK5hKaq9z9fHbD/Ixo9eMs9b6F4kGw579n
zIuBJeTEQirLDdr3fjZTEwVCCGCsQCws59sOhfd2xGt/fXEJxR75cr++DjyHwi7XdKgBaEFxUEVa
g2YDM5sxTsC7MV+EsgkTkXdIpbx+hlswopDSWriP04qPYPUhQf3nBTOdjpfjZSJ4a0UwQoLJrHj4
a7iW8Fb5zqSNMT6EasvRx1Hek4oI2MNpC//K5aDkdXShHxK0auC+UJmOaKSFCJNbOAr7wEAImhgk
hw5zPL3nypS+e7Yb74ZgjIMN/jUNBiij0GA0sYVWxXrrkmHhwS86UyqgsKn9Z6CuBfF3V/s7BS0Z
pvYp91iK7Ogz31Go8pc4R/GOkT2b9TiecuFIjkWsJ/RGAA9zoaZJPfkbCNSXF1IgTYQ1PoM9SJUQ
HFv+JwhfguTJga+iWXR/IAtUrBXcKhjti8V241MXkMLwHFpeKkbbIi/1EUISCkXhxorCtg28271c
zjinIgiwfGpTfhG4AXwp8QubQF7rqLhL/70cMTqEl46janxn7kzKN0GOxKP6b2hHaRtwrLE9FD9M
Tl5jvBubXsSrj0iHGsZox2n5358oXb5V9759PVf5ayu/1ng2KeP+SxW+QVf3jG25FBE6HyMocHc8
Puo3PlNw1kr/LC/giMFWfwZdUjdc6S+qJDihxjJjV+QMwe02vv/8K/mAQEAUfpoJSN16lPSe+lXh
dKthsVJ5n8UOggY7/oPLvF4j49HJNGEyEarA1qwf+LZL3KPlhRAqYlKGXgKWLZYNRH9ASxUs4muI
WpcwTooxnq0rNh2XiBV9ZNWzFUU+fZw34PY345pzrc/LsyAA26xzVjkcLO9CtRWtZzPhksGjO4QG
acHwBfmeN88bzCx2QbTZIjKGuZvQY0PuF8uCmhLe99YAXLdIgnh7vW/xIs9LtZOTO/v/9B1kM/xh
3b0+NdbkxDhdoIY4Y2IWeZ+0AdN/9lh4RYvJvvPuE23OmAoDSGVtcM8DuD2/IgMqm2mQKPWQ7o9h
W8MvAq3qmdWAnuffJVmwTEcIrSKDOt0c5yJTirmwtCw38qX50b6O83KS/ej3kHCyLM24vD8zYHES
pYrv63jk/SA/svYfRhRFgK8CTMxjif+jtEiFow/+H3/Xv3dkx12Urg04Y98vFCyvCAsaHNhwiEGr
eoJRNoN+yLMpCPYlokBXDB+sQN39NC7PPhC9eCLu64hoh9JVLOeWNNgDejIQuq9RBDDJLL0MrEvD
eIGxSwFichazEioB0hyYsParazTM7mffr37qNPxmJpGfAZ9fsbp7iTmXDIkyYuJkfATZhR6Bp9Oo
989yMlw9nTv8LSxibeQvJgHWYa4H9lzUjvRAMArhMty+YR9O7c6V6Gaa30GdXBdmcASMX48oyNBA
z3NHnRgfkGL3QTWvOS0UTGYqjVeR9wR5MEojS5xej1j9RUpbgv2Gza/JhOJGskMWI8VGlvCAdenm
J4pm6h9UlFj8KGE6E7uhvtBWNcZxC7UCVBMqh45gyU22faJ8wT7vfIO0SZfxAG6FiCzUtKOlsT1u
0ywoLtZWO3wWEmY40BegV0HkDIh3+azZAPf1vhtnW5kmclGDvvAAyLgv3/jW9f9eaOw5AIFYpjBu
hrRKR8JUHgURZlXSxPYIjrgtlbFuTbi8DJ0hdVYi7hab5PcJEo8a3a0lFCE8Q5jDwlY/2wtdDm6Y
ZmGCsUHBD3IMmgNW8ibJl7xrbwmvNZh1meduuVmIXsANTtGZVIAm8TvUHcLqFcGWB40Dkwo8+RgO
nySOPmMhLd6Mfg9iOCtdmL6gVNiKjOJmcLv1qEcNjvJ8yTzQeEyPuHhjzf6MmQg+bmF1nY6Y7PVJ
23wjgJT/IEsJDhg+wWCdPrEiTC8nWfQYRcaXz1B164LfP5bbpF3MmH3l8CrhZmYr4xc6aGGFhBeW
qDsRHWMxeN9oQXIcM0+/zl7XDdG49+dM0RMJXfA9Hn2+n7CAFFq1q1+AtHEsdUQnMhl9k2z7hvuu
JyMtbPivH68qIAAF6Iws5cdQYw2Z8gPuEzB8/NG8G6uSNhi6x7EeW+2fOeI2IA15T49gMO/HomUj
q2Ob0qnf9tbJwjv404XFqt+owSMWC/ThFz/VpAEgkJ0rroxq+CTCiZQLHhl2apoSFgnx8NYyy5Lb
Ozxii4BZKITzhujSX1q1YzPJM/eVtEDV9r7LCL5W3A+pU7+fs/lKmqt3MyfYiUNP/8Cj0xmjPapt
a21uZLX1S0lej/CgOH59yqlZRxX5xkDdDKBIu4Wem0v+C/X7vMP9e603yaeLngWgbIbdPq35+w1g
ScvxzDyFUw6MOpCI1jlak+b9R6MHYoQLN72SNB+evgWdjMqTdzindcGFGy9iS07wQ9h9ApZ+D5dm
dpQmvY3G8EmjDVQERXykEQy/0KYcwtls+ObJHF+nL2Vr9lH2ihTyW2m25ny2e+1DldWZefRSVMCH
vdyAdPQuIUf1+QpHt6gKTjLj3g/GCJ0LOerJHCoDvofqG5anwkhU09fIYfFfdchjd1SiJXMH+E2E
0xn9odDC/gr+UYXadYkuwlhhHRnBNMw9YvaqLdrlYQrzIdR3SW8gpg1x7v14926myqyEQ20F1AD3
Ehuy6InJe4X/Bv0Xj2g9r9upYsf9ytjD7qai+/yNngzn+z9wWsimz85jWpND/ESBgbg6YhKyef4S
yYP1ut7EKT0qJA3dB18DZFDKGUHWtZxgRV5CHONL5Se6qRi5jzXK1bqdMK5SDqaC7JpEa5Ayi2A4
KyZlyu5qsAXdPkIFdc15r/nmELQ6N93BRCMjDwZCqh7yePVp8m+cdAQBeE3LV2CNVg29qz7L9bhh
MIcxuDGjTuRtAszLjWddqnPOGXp+/7xH807w6l3pJDtEl0KzA2Wck4dT0gGy4OEL/OFz3wdP8Mfh
OX69gcyBBNRmHRd0DFEz79dvhOdO+aGKfGiTQachZRwAlYvODb1ikejz5zGxEHSCvlxSyyMWN79F
Izgy7wC7E0BIMfMZhNO78XHOPXt8vyy6xXuY3HVGemz+5vkhOaz9nVow16kxbMAYwvhtZdCu9Dmp
mIDed6bzou2Er9c5JakY1jTvArGHwLw/wnsWG/I/1wNYPI9DOhgEHJBAiKGHRjTi8roFY2H4l+7l
dTYx2btkb/hSnqu3GBUD0oZQ5IE3+SAKIUy20zXAk0ZY/wS95t449NUg5uq16riG/yK5H8llnJLB
gD1tYun02ZxuuXcYFK/omVQznHyxil3sKPIieTSRsuRcvl+/7lqgqIy2cSu4e6bs3XocS2u6DioD
1DGRNX7sjAG3uESi4n0mA5mr28Ga3QhHb3Cac1MirEuf5D5i4iS/gyG/1orAxHyMsRdrELhLopq7
ggIsrNMWDrdeBffPbshiuzh3nf9gc7k43S/NrqZ6e2q07ll7BE+n5XyAJcRpyjr+zPnD9eWp05vp
1KjnJCh+oeQPDgHAmzQZKUExxJ8qMgx3w78ggNnQfqdOsb0KoYUL/VBR/c99bJouFyTpqSnB9Vsu
NTFC1Q6FAQ51DKSnaF/0FhG6rE2flf/WPPM5MwXaqToP2Vc/jrbmW+vXuMGEFd9ygN1PkKdjNP3M
0zVQ7Wo5eX6icqL8ztSX10ukajCzh2zac0y918LV21Wr7fXlp1pkax5/EIhy9/4Fy+skTtJ9isSF
JBJB63eiIU+6I07W1ar97K/P4EaTtrvdYik0QC2R33Jt7iqFLKhCOjW7gMx5Nv3CVccmZLtinPGg
lqtOIBtyGTdMTWW3tzeS6ciQ5R6RjECk9DqqIcQImavM9eVEv60f5YXZ/sdey6Mpy697B7cdhse/
pAwy6iF1xIhv8HewU8QXRYMnG7fHaY03ijGu66l0XCiIuKxqo73GSus/fQIYZzUVoLt4fdlFImeu
DuJjCwBEIY21QLqOJNFMpApaJgHVfevW0wzyJ9zxBy2VC2s3xyIxLo6ctmr4Pmi1I4YVtknIhnMz
EptH2h4m3PmYrcOskOLG9V98X/YErTaa23zfE5nv9Db9OVbH5RRoR7edmxpnpxt2J8WRsQcGGXuV
+ENr1129l+a9rmOT+3b125dAbJT1hNLnJz1XoiVgL2hufgUoDFpKgG2O57zbUoBbLifr9Bgo8QdF
yCMayYHOyJl7EFqFvylr5wl2u29LjFo7pBHbYbkwGILKS8ZeH+zpGyQCF/UgVyJMsgPZrjd0FeZS
0kQYstkEOJqkZsT/DzQesEZaad5pLu5tKdCoIK2jgXhfv43RKiVkMQMSpu4PkhQST0aQxMtDsSEy
242cA2sKJ+NjeNdua9tuCl1UnautE34QG+6el6H/YY3hEYGTfDuR8718TXoMcqg6rl/weTtRPEfv
hUHhvUghyqXfWctZny8kLazygG29+EMK0fNE/hnghOp6IEru5ZKh3SAQKT1wMf2gXK9ufZzSzali
OYXtb/nbpPxUBnIM7nadtXR9BCYAWcSPE7wzJPpQlph2kxtbH6pTdZvKx/HDClpidzf7AeNC8MIZ
LButmhvFJF8cmcH3uZ93YWXPBvoEt8CDmDWG8HpuThtgfdnTNi2KvxRy5QgOC+iXITF+ZyqoJbZC
UwZJQ430MlH6mFt7jIfxRmRxg2g/4p52TpvWRzDBBihH81qaNiJBJMaLs0JfvNBH8FtVgiiVjQIz
206e1W9NDfRSLoSGWiGYIBeX26Kd9VU+XdXTCn4vVLYk9a/rkorfBM4+QofDbxe9RT+eEPyg/Y6s
WOfmL6A1y2B4nwWS/jZ4t1Heh59q3B3DYz1Xd59dhXcivGcLcqxL5df1MGggFxG+nXeJ9PbFzji5
A1RT7bX+aF60CWaXPL7WFw+I2SyMeyDdEWSxHbrsQWyDcHm6DzWik61uKwYRRiRlDF+ef6+n49XR
2wwIuzmCFHaBTUWqLsadOzQ+mcXwOzguKbmJdLkrTI3ht8Fk8ocwgegJwRWZJCryct8m4+cXp9LX
brxu/o4rQSKlleSxcyGELA4vLG1f/lf/NdXhX+AN0Zsx1RI3GKYZJt0Q4znS5OWRcOg2AgR8F3HG
Ybqp6Nkd86unTV9tNo81u5C2MAhnRcH1cmNerOV89d7mrIZg+6ZhR9zmTZ+Tm4LkMmBmdX9OrJtn
Q7Z1e4nIVnZtaVGsIfheKFMZpkWXLVP3ERY4n2/KKlMYYwGhT6A5MZT8+qLY8vrvYYEQNpPoRuXF
5zE5jtybBBNsZuHgK3mW4iN8EfJchNOFHlJqWKaoY6ovqfaoB6vjtKHNie1qycSYajeTpnLrax9c
5CY0H31QzIilAau7UVAkXgXijzJT32Bzv37+WeP3hJtJv3WbUTS8bsGridlq6nJuMaKBEaoEdeDe
/qR2vrz9kf3skvwBfDZ8a2rYBHaUXkamS4MN6ohhc+Pb21wKFAOPEdBUFx46LdH4HTeWZ2ReFrnN
Dp8cAiNXOenBEzZ05k/5hKOkgrO3fuywZarjo+q3XxPEgPd30CA8ojupIEDjwOpymfHaJeNqrDFQ
hHJxfiD7EYHWWDgPIi8KHWg1EWbV0WuOPBPcWUJPEI3VmKQDvDRoLI0quRtTNHb4zAwu6gfmlBy7
vgJZWyjXtxUIVDFHmPcoYEnD7iaSe0t/qp3K91+BFz68J+86RNcs7reY744qYMjWOtRIZD7hs1qZ
WdQcMB419K15vVzVrwxR8/cHTYh1p5YjPSiAH4lhO2aIaBFViEf23LRnnLwjK7TMOB/GI/tHAyZg
Zxgl1wuXSjD3JtcdGa7+/ds/zpu9yDLu3dDHzbD0XON0i3xpOSk6lAval8UHUiAge3tr/iLf85Ji
5qq6Tli+nJpxAyryB150eIxkH5GqntBtTz6YiGF7kS98daeNOCUi6BKvOb/BKb/20BrwN0DjyCwR
khFO99NTELNfBYTDTUES0d+9xuoDF6blXXL7NIZhnFWB1o7zOSFWrCyTn10qEXEl+HJRPE7cH1BG
fsT22j07x/v9f+gTSXisds+Frl8wKwCvgcu3jtaYD84UHDoiFCvI2IhZ2TZYGaJsDbHa5OXB3New
rtEMuE8kk5BsTFSnf6YRfIzA/rDnx9UjGTFwgU2UAfV94EDd9vpxzcXRTNyliauvYbu6xkqOedZo
xhgLrEZ7+OdL9mgwzaQ6bPmG9+Rqs48KMLXCXud9up/yLBjNZIQFT6xaeMRFU/JlJBAGrd2n8k7D
el5t7liWs3/+IoBfY0q6tDe86Q/mjy9n/DUNmrP9xdCVn1TCMQJlwx/fd9OxsmLJM1jhukHEhvW6
T4MxTsgTb8oAFrt4Dm7ytmAuJfzapNzjSeBB43juoVDD9QA6cdK9Qq829T5rptAKTzA9gjO7Z8zf
cNj6cRn8WNOM3gfo/uWROJfCHpLgKyIfQ4IzefzKawsRJ0BjCyoyhnF41bG6BWgaLbWpcC7XrkzH
TB+tpeQwdERxSX8zJScCU9yX+3xF3QlhcxE+GftKBXlCp4bNZ4uG8gK5kJ8lybJ112yiyfGEM7Hl
rMmYxyB7EVVES9vxxU1NrP5uf9iZjMEsdLfGn39cjHgGaSxf5Eo8UVpiu4Af4JwxEAAOLxsvI+WU
EeqKoBRxbLakAb8QQ330B7bXcZ0Fyooz+vtcYn9HhASjfjAhUMQXxBE8kk5izhUx1cEhDJM7yuHC
RaPIh+PWY0Hzja9q4rLdnzNsqPCyAHYPs4OF7N+p1ABtiVn4d8hvaBjT9QVG0gqPpDUQyTqv8QvD
p31ssohWWKmEZ/MbZ0yGMtDml50/AKELvuR6felgZeCoKlyjRfzoI+ftvO2gcS8JMh78MvTIJJjN
235TJrC6//lrnNGIrW6sHDI4xAmNUpSedOj/uaxiPFWFOaida8cg9hHeH0eqltBaXacgSoyMTrzL
NWA1yuXZEfY6zNAYZ2yIIP8koMAcA2ZoyBhQns4Lj0czhugo7cQ9wEQTtPtyXXZ2gGncOdvWzPnW
LHh+z8VaLYVXwEh4vOMELm4gpSwvQfgiQxG8L1KGgcJ+GBD7wj+ELzy+ofCoKKyFMUK1ZIwGCQ4x
TALpjNwXz0X+KVQtL1IAMGsVE0JgUTsWwy8TR3h8X4iC/HdkSCYWMnBY+R6mWmPbYKKpI8wHhi/e
EyyPpUdgendrY/Nz2Z+wfOQS2TEX/oDmswhTe6mc/iPpzJYVRaIo+kVGoIjIKzM4z8MLoVcFRJlB
9Ot7ZXVUd1V1dd2rApl5zj57yBaaSL+NwOYfGR2ABaYwLLEhvY34BLwZVJHDK3qQ0RXF1IxB1GvH
oJMhV2ko29FggfnJs5mBOY1RpeldSzbNSh2aZKZTB6Ahx6SYh/tfet3muVtVwMhQOXDwi2xUeUBW
YyORdrS87N3jEjGfrv7j9zLUxx1SSFDQyHMv+CHG/zz5sfk9oP6tdwjEhoxsk3DKGnuPeWwZEgL2
mKt+5/8+BKcw9ELcRd9vuvXTvFGDYvYp4e9S6rtEYUUqW3W/44r4iEqg6cCwAmZmokme9oavhH3D
g9qSLQPczfPVg6fNLVaoAFlBeqjs+uUlGOsSzHdf0YwP71fHyTJc3HjmMVb792keNMa8h8VKPkWY
LQjqEgD5hlap41Nt1A8Gm/YPQSLDWsUd0ZEtfIbDH+B+V5j6DV1UDo0lBayIeqVBLd8w/UBJR+OG
IyU9lGBEYaGOAYZIzP4gwlNQHUC3D22ys9FuMOES10+kW3P91xux8/G8Ij41X0KeP+gZ+ZlcS8GX
Ir4ODvb3+hBJeRTHOyH6wF0QrmbekMABlITU4ekPCgtRE6gbkAVjOryXoV6TBQXPLPOZg8awvkuW
WTKr1G1F5TuycJxZ7VMFozlL3uJoonKsZjVUjw/XzW0U51FNbrJHXRot8T1bf8H0n4Lo85y9xN/x
BcTgi91M+IIqJtWn2OCtvXRGxiQzlbhxwotZsRjqyyl/jUG/NYZZEttstJEl1Nlsrt/JByuRGCM7
HvTdPgsgDOyLDP8YAq1WJt7Trs+G7u7mBu3FCbGP5TKwdW8B2CakcfG6DQBzbwo+9+tDeOQ5TtNp
Vi/HVhZggiZLWOKx7pTW+xxY+mwkQmTM4AMfQIU+nTe7UpRlaA7ERlWGN2XZB94dOopXTEDwxScg
J7buQw0A0sSbM+BccgrtJHvx6N8Og1koExPAlw0mCbDDGFFwfRC0c4PoBmt4F97AJVNOyj0Z5dz4
N5EvCpgJFFqaFokDFK81oX5e4Xv7jyIGNMCXOa9LSrDNPD5dMHQKIN0YbOIrBYlsxjUlBWEp7CZn
LimLBNInJVxPRKUp35C0pB81GMXhwVoCTWGm2TcMBH0PpcfmyTPJWuhDwxdpAaUjUMfq+mBWQZ3E
BUp5Ul/8u+qZNCb48iKuNIRVjW7yaEDmwK2SwWDB+YsakyWXDzz0doEnX16/i4YC9rNGFJS20ydJ
kcauNjZMCY3Vayf2rHq+Stgn3PEBjT/QGgQOLXLjRt/1ZSdSmBGr0ASZewgtKBN6HP0JNf+uS0yc
Lek8ySZRu6qJzhgXG6m/Y3KIp/uh0fcltrSGgl5g9o8T+MFVd4C9MyFTwVLYTo0VWHf9pRidmXnA
YQ3QTn9J89FiwVtxEUJ2BOajIadypnj5OUtObA9AsPkZ4wEF3f1oHvUlI2TqAcd/bL6XiBpnDF6B
Dwh74uAghLTaVH192KIdsguEasBU0KPfhyFynClz096XwWvujybpuSjA9scTvldLwREvOGZwAvkS
uDuLr6qXOkYlCcFmBRyKNnfKrqI5tOK4B5EIiPwQs8LXbrxWTnyUZGyz2w3mZEdxDUCsIVBIXjJ/
bVHIwwtgYw/NFp/7G1nJ89obO8IUKvHjCzYwq/GKpNsIzuHbguRC6l+2f1/i9XtdzdtbMYJf+o0R
pbM/Wq2XQtOIkZjoIDZMXwqG6njhHotKz2vrWWM1gL8Byc70zXD9wfQ/hRFi4APFDQPkozq0kp4V
o/qRjbT0nsEM1iYPvV5flXl0HW3HUwkKTGMnHC0XwJbxpkF9DSXM//n8n6Fo9PYqlyCY0LTAoEZz
l+4x65w8r/0SGEdB9k7eh/m8RgfN+N40MFgUS0h+YJ4I+XfogK6k/3DAaPGyc5SipGOHbnZJLjLN
NEQpqh9ztM5h6br4Di2ax5v3PIIrW6mTDH8/pB2woyiy3xaX64WSaVs9hj+sk9XFkIQq2cwXfbed
aERyQniHbM+TDcEvmTVP64P3MJ94F6JavoPIc7Zt4rMnDc31cPnXwPXaw11bHHrndC+v8r26KsyR
gL/Qu+s/GEYJDLjY+cs8PCjchjr8tQantWjMPCiDC9hsZngGuAwtIRfgo3V6sQPj9XCCl0If5h0K
foZE4/19TaC0HiMYQSqRnjDjkf1fbaVL2f7QFpFCDL8Y/jNsb3g7N44WTovAUM20b8PqlWtW0GBO
zThTWlhD/5zGCojLJJVO0XIsGWww+iNI2fzAwiIr6DjeXyvIzET9PgTpOfKgPIVX3KLEGVRhGANV
i7Kc01fSV5SJ1FQ9Nh+OGzJlHHyaXiajTICIv3SaFivB7waR3QKjGOP9gnxzAJLzOdjTohj50EiX
Z7tabaGjs5Zn3lI1nMZuH+RljPHtI6dx+b3dNSS3QI1crMD0WrBkm0cW0BWRxwpKwnXL0CnWvzOo
uZujKfjr19mZHF9BS+NAgnQGk+k4W7SePfuXUDQBSLiJVKTXmdaMCtmkQH3cCKKeJHtBEBonPqw8
RrJC3DNYpRzb2+x645ykNhY/UQaJ4xa/RVw0NpzN6Yz9vzcd//QVDfQn1EmK4ICkgDhMeCV4NfWJ
d0OndaPKh15TPPgJTyyXZAnyOIzbPvvicjU79uGeoWwiLX1yw9+BKpOJ8p4MexEEzqSZjcJ+fTaI
AcCsUPLASF1DxuAyJzHSo6G1jeCLSOZWuDjFK2YnXmQGpNtjxFNPesaXJFlOVLN5zv9NFoAormwv
itsNXX49ckG2P/RyuEcC3mKlC6exNrL3ZJ8wVdBBxEbr4jUL6KEnGEqzuYePIxAYY6Zqf+aGtstk
Asvd63TdE9Zj63t7JXqumIHm06aCxmH10DOkj8HEh4t5anEHsF8TAElzzTiBTeWlj8y/2CEV+tAz
euu1FyxDcP5qVnX69sf3GD+RhYy80r1/bz+IEtazsWt9OhbgBxoTUzU0Y82AGaoxTOuZCHLxFKBc
8WS8tufz22Jj2WzV1t4yPkjcQj9Dh6Yy018IvhgzOlxfbTH+mBhb8RQAyQFzIvYy9vaRi16tz30k
QwFcrK/PoJtJK+NesyTiQf+s9vINU1eYJ5TX1DUT5MrVlak0IVmyUHxx5jlbQDhuCmAzn0zS151L
1X/IZhHzni7n/XbMTDJDfS66vsHOwOw0MDzv1cz7B3ZjSNZ8KXOH0LIX6QluIo6FLHFs97CusZGa
eMDK83PfzPyt3IdfDeBnCeoougQUWxBQuR0Vu4v4oYkXJAutXKY3kt/GDjc+ODNgndl8hwXrU+cu
qvodPjZzae6kkvKeYE+LhXe+MmFkagvZ1NxHUxeopG/spTk0SjYgGNDsAMvzmDV/jbCXYsyvN6sF
D+6RWK0e1s367KpOkKex8fR4hwFYks5i3drYbgI16UxhQ+uPx6Snv+B2uHVgrEEqeG3ZHY/4pbr/
9MXbXczUo7ARhkH7ZeFG/EY6rwp3hTuWWSEEpciYmI11ngX+YvteeVsVTYQL45uuxHyZ0u4afUgj
4fjA1BLhJ1cAXV9rCkXftpiBpc+f4BKNjliyc/CKjI8+7BdRIK7QSN7UG6yg5x0aD+0i1h40g48b
zHsmxGwXVE6UTVSj6T3CD8XARsyo2ewNkc/yIAKKikKBUUZA6OjP+hwZE00l+7KjxaExNQHV/Udz
iGHEYv9go9IOjfm8ruyL5u9wVLDJAeSPfCZZAa69OJkiiaB3o5e0qR/dG+jcWIhkeTZh0wpTBwUF
GbJ6ujJKyjAxNkbVp/x8Okg8c1FS325Bat6o6Iq+Ban30fOQleaQdP9lvlSmjBYWV+3WEqw5MGuQ
xzmuo1RqCDKEdS010w2whZXFehB5zNLXk+MpfOF/gpInrid6fCVHUGLFKQsOMvNNSf7iGlfuhCZg
DbwLEwyfSaYuBKAiLwFP7HXO6lYBYFWYkFgPTSSKBZxKuWBM4UzPeOLfX3Wy2IZXZyegMkt26DfF
aJBvqDOb7T+CKz04UqIUjiXVLf69oCy+ssVkd0ryGDJjvhdtTwNZdROdKb3RG9fddpMtmGxY6Vy4
RPMuHo/iyi7/ITmgnWmdgypvsclnK83sk9dA0ptQJbsPEWPxBd3hCIF7+f85+rz/o/YCjYgWlBaF
5yNf8T1fjgjNajKTUh+XZV6uM06nHS7LIuHRL3VjWuERTHsKYXDzXuB2C72zfpnQPL/Lz9/h9ISY
KQxnTpmnH2iOqHYV4y82DkQBEG7s3cfe22H6tAZIdf84e5n9sYlaXJpdjmEnDTiHAWleI5EyuSF5
5o1VCTadPMQzGnBNNJQ4jfyABijWwRJDJn8Y3KXoBbHEADgqhT8WOvp/3iaX/uWyA8vBDxIvVFTc
NUfm6cFwYWCBAeg01PyMxqdZXJrtGMQLCSMXHTuF8KjtMU3gCASfwSqLyZoe5WugDoYowDCirSVf
fNQuoTLCcYOAB0u2QQ0V0MPgJUCn/uF9NYcR0Ba6D5EZNziM+DyQ2wBelKfJmT7CF4Pih+SZ/uQD
MMLHh3odbwCVvuQycDmKxBhMurlEwQAzBCgmWmFYsQNqJ+QiFGBUO2t4iJYDm0EvU8GS2wZJWJeY
cH0P8uk7Ga+zA1MAKACveTQfL0DKQ5ybGnc4729UDz+ic0UgynNFLgSXN6NZBhT+eNAJqhtUJcyx
2cK5JNnysxhMwmNtdFhofz3VT5b5Wmr1bKv65frrxa2B2VZr5DLmZjDce3sNgtwpsIO+biVesXyq
2CJpTvAn2enPSCJL+mMCPW6M16V+BAt1RW2voventqCe5gRZoGkdbdpHDgLLqNGOmGlX1B4Q2cDt
2Lrx5GcjR1ZbL39wO9hJVB09T4SQWk/xTKnN/DriWIydH10TZyZb9MhNSrelIiRuYGRWNbMw59tO
CGeoNTPHPmfIqQOp6ZQeGMfyuzFTDigiode/cjjGX0fluMIDAbgk8199Q8FuZFkzt7uietW/dmtE
j86tr+o8q83PCX0KTF5WFGoXtosIlouGWvXY/kQDiGn05L0YYxF/yFmvNfe37KApss4xXxX2QXA/
r0p/Eg4snhSwvO81XLBDKDgRQO1djYizqzBKGcJ2mkL7YK+XcRaFDDjy1aXyofXjwUDVbHZPCyoK
1aXE6XtFzjNFB9ZM0OtPZObKdjTVpkwqqJ3caAfMB7xH+yufaFn4LhgJMKX52RIRAHDZhWVKN28Z
CNdrjp7gEKDiYta1wS6KAuR9pSjlPaZ/FJL1dz56um2Kc5PzTSc0lhFgOIyizurD/kjRvRodVFea
X168cLrOaQqnVJYD5vxj+0eTFEzCGpJ93cP6ghI5+tr5YKpsSmTJaNMQgbsJ/A6dieWHYw8D6oKZ
rUVbhlSDyW1BF2vlx3dkYxCcWS2fAx2HB/GS8Uiy7mhhL2hZWcdr5vB634aiBMSLbhcLsZKbgQKM
4Qf8N8Qeb/ezjt3mZ1T7aCkfCyjudL6X3lHhDWwLKtJMM6A2VOazNYrLVzVbJomR+cb4NNaFFS16
vWmwYnJTe50n3aVZnz1H8stNx3ZzfMVOenrhy/Cz+m+jXI7330txqfZF4sroH0IznfaxN2XW3aLM
aJizfJEMLnobFf8yTYeF+TsmMNYfpabXfxDqUHjNq+sgZFfoTdq/3iZaolsdwQUpTQTBixeT8Mdo
NfiY4Xy0el9egfAVyC6tbHB53nMNEVEz1JWrzEG7bDF17UzeWZya2HxMAxRn897mLfIqgrO2QLtH
cyz0MQwc+TCiMy6nzxsa1Vtqv50KCNUK4+lg5FFUUaoDdTiBGx2UOYQHGBrtoT9R3e8cfTA35r0H
7uEs/hhXeBSWtq3AQV+AjVa7F87IkFmtxsUMbTCv/MEKYl3D/R1gtTF0RphMh9f6hIp6aOaTgJIe
9A1BHu0Wtg4QIYDHnK7U0324lVeQs7x6Mjo96QTsZt5OB/57PmCabambGvHLmvWnLzAcczK/IjIQ
DzMQ07qzI5qLKc4YStOySqJlpfcAIc3GZ87G14ViATXNElJwp+2hYsvYeZ2Z9uZ+se1QGFoEDqLm
YvtN/uGF7GwYK4oR77waIZuk0JikyrKCBTFHn0PHXdIdsAvNE6iPSKzvbetiw80pBR/va2f77lgf
KXmSK/u7Lx3QZ+L3NAI5bHcUacWijy2R8/Zg7dSUUvDFSls7BzBjVNxUYQg2s4rw1M3vEd6SIyfN
AHFFYz8fUWSTkbWWl4WQ7igA5YWJ4JdZAGX9FqJcj2E69/iYP9CHoLSFEAXfWtRHJv27fIKf7DOz
e6NdTKz6zOd9+bLxnMsKSiwUnLueNxoCuOEVlzlS6OS6Bl6H7+/P4KzIsOdRGZ1jAjDtBYcf1gWb
DhecvkmRocI7ROEuWGitVaCvCApTc5JluRpd8WD+OJcUOxsMrXbT/qPHwznYMshmUJvmSyhXPOCO
vILigeFgh1RgJJ7QRMZpUA+/trwKvNfkjtnjHOlmxzN7SKzPPoZXmo/1ZveZlyBHc9l+gZa0ZjEv
jHvsPecZUWEfxeKYHB1VnxkBjlQQ23GFhrXb0ekJA90UxZHGaX8qEI5BM0gs7QMTd9fLCG9vK+HA
VFBE8sCazwnn9IyZJqhoDqttzcXscVupmT9TLDnN76RYvIUTIP9u8FPKzB8KwT9GHA1q/84YShsc
gXBtIrkI/ywVwfvYiIH3ET4xWAZnfbnVAKo1fdCd3KundfswiKDgwHTw94MsaEpjiLtGtA+nGJ0T
6vpG18Z9xMnF6t1ug3U2Uc0xBfLYguNMjYmtUbl7ckDlBLW+/ITJBQkwPe9J8aTSaqgDOsV/7HNR
umZ9iylpf0xqhfPZaMvR+gvF0Gnv6lC4c20Lu3ei6KW/mX4BAQBHeTYDRkPKPmaeNnACanKUzpku
v/QnNGhI9PiYXSSOeRVFDyZBl9yCfhrRGndM7YezcGwNwhuY2pDVGk9knCNh7fAmGvs9q9J1uOsT
NMIJOikXr0XbghIaIWZvndNC/f4g260ju/bxXKKPDmxl9vaS5ftviOuFhMN832tQjQDJ8vIm540H
Td0Fu/0az73qaL62T0z8M+9owNxAf86hrmBV6J8EVAOHjFnKCqiBZ9Aq9wpTClZK4Y2PzRTkl/Z7
lVd6hMVe7XAk2TnhEqLWCC60ezNEBh/vh8xhcBTLK1zsMLQ+i+yq2OZIp16glH0T9EILPCT7FAkG
jlSaH29LurSnhU0h9KYVV2SwBNOGTtXO4qOcIG7rjskBQz75Dvx6YckCrMfMttJV/De0VUfmh+JH
bg8nONxXKaSrKTvfujfX1jIL/Rqw8XdsLJoXL0j16a122OTpip87EpyTjIysD7kBL6qm/w0t8ABQ
l2IvPXFInySoVBa1sVNbxVSDG0s5YTUhZjVACZhlLSnKGUKySsDtWTxdasLg6L/c/r6zZKc6xTAx
uRf2h1kkJPwh21Vs4fiN41oG3VbzWAQlC4V/uAtoifGXmbxnI29oyqtn6mScTozc+VyiF5ScPlD7
jvYVpaGIrwuPkDnsEdwNWzI3z1nLEWGOJ5+t4rdGPH0fqWutxhOe/rxHPOgv3ePn4yVt1IiPIdjN
BlAHEbZxAzlDGp+D9MYRjlOKO3DxlUz++rMhFmv1Ogr1BCOxypaDeU26cW9Wv/wqWPTewO9e1KyH
2WKQLdSv1VdstCzEVNe/RYyBLFUR1J6vDQ9Y++FqbfalGdyoBDeNl/7r4+VsweR6D5jzWu1oEmOA
Flg/OkfVDZnLM8+echlkOjdoRykOX6b4VNJW7nSNpowB+4FM1eoabzpH9XEUdJTzx76M541LgU+G
JgfPaUTrP6dapKyE3PlvUE9188UN2Mw+U2mtegyfmFOxT0x7bHFMunbVdWSF+1wQG9gl2KOnaImE
0g0zG4lzcY1bMZcpXJDqg5qwOOXCiI5qr9Uh2oS3t8eOh8ks3QVSu/SStLqG+mT/9XD/g+2AWopB
Qs7l9vs+rQdUM8mWYiZk1NnMZ833tkUXOjC5Ws+LdCzZ7sbQ4A0VdT5KHUgvghjaV/Th3/CYz7t9
H4goMqavC7ZmcWT24BEC+f5x2GgzYucQAFbs1Ui1ERVPYw/CHP8dDvR4O1pwgbx4BUXLUaycTgrn
Qe+7Ldfs47LV7do1Ddkq8/C89Jtr5ON55X8QGc7rS+F97MJMZh2sG8LYhN4JqhFY1eS1TmEcXdJ5
xraiws3XjLfTd+94hFNzDUz5IVuZnSy+8IDZJ0FSKYpwV2YceZLJE8mMX70IvmZ2pdqnRQ/W6J3Q
qQE/JdUE8Kh9OklgDuHtZiJVl97VLLkHKOGeC5rxQx/p99Pncub3AEUxIZnmk/nLEA4iCVvM59P7
GLX6YbzO77zqeB2LCpZNFNZHU20Crut72tCbcsCMr7kopxKbPnXLNUvFy8HQq64fF/ZYda2u9Nyd
A39EtDJ944PmD/QK9t5VXfZRkqpCOwWaxpSTNoQm4a3q4SNCrEkHjH4LN8A3HCBhlDSR9BO2QhwW
5pSpyqaXThlRQLlA4ge81NL0QDALjGISX19T0jix/6VnBRXA3WEmE1h7DJx8my5HbLHCV8AKL+gJ
AaFRLOCt8qjxbkzNepsve/DsKORhXW2/e2mkV3MA1p/xjiEeLuOf1XUTTHTzOfjhWwElq+HF4+K5
Z47Ct3y97Ohlt7Fw3XnK06pn8YpyideCWx5DipMSwzwjU2w72gLALfGgCcr1r/Cq5yanB6epUB0o
sO3Lbtig/p61E42d38hFyMX34M9efTOiIwmYEAjTD3CzHuzIUrW4bC0dQNVNK66salN/0teNy0mj
rpArwj3oanHyQP/xww3bZW8pBDizAjQJ0tBb9z+H2Ib0SRrbpHcqz/zdwVyLrUG3BrCDvjCSjBFP
H+EfmkmbyJP3Hnq+BkV6Ij8Jp8CRsjZBHxV5PuKJLvJONMI9Myfng5ZpVUFJoSZnj/9nQxw8bTi2
fUtxepfA+yKIHznKRMGJQmSxPLoUR/xZU1EuRssDLI90ZtZgbRjsvWYZ2QbNGKcfgdgRFzaCH9Eo
M+A8pcNXxf/SdTfUNRLYAqX8aEogVmZ/4+3rSF9a4+4MGhRifQe5Vwl3b9K6MNO3IYeUjVuQCaTS
IG+L1KOBz67voRPmqOdRm75Bnod23dLTocAZII5y29qf5NPR1xg83UJy5EV7pB9L8M18+y/8fWPz
Z3bBF7Wc270NlA3Gx2Fa5r9LezxTSxeJ0zudqLRVQzuEmQZ3DCbQ+1oVFNmUj05fnUKqAziT+iJl
moSRHlbXmFQrbrWJMSisUQ7jCR7R4txHsstCZLOH/S6byOJqBI4q38NTe+fq50bZqSPnc9IfO4yD
tUVbrCQjndIrp9Jy1F6kbDIYhKYc6+VS2GzgIZcR0aqzLPIdOM93OEep8rJlyvH14JbMGDGMWyuH
w0KpwURxEnQg7hImIH1jEaEWvVcDDOP1zm0+s5Bpq7NoSFqBWEXfJVEO2UlhS7htfbz+z0wXuIi/
3rMSEx2aJiYY/5SLMQbfyZTmeGGOnLoxjjhh9ErrGU/7Kv60lf9UDISZCfc7wgapMUeZS9MHuoDi
VX0u83u48SFGvaE6Qo6jSq1ZtAv54wKeQ82CBTiI4c/7cW4KpWzilOry3c7fm+I7LZ9o1VZFPS+u
8Cd6L3qspwgG7+GzZsR7+nVV81thNxg8nrdkPvwgoxuy42/fPGJLTb7bE9ytkr5TDVsYYTDWAM0h
oNOxaj37M5qoC3ti4zTV2cqCByHHXrTmaaOuejDTfyXTsTTrssXkPfDl8AK+MmQYP7i/pRmPXRv4
jfwldMNS/zQOJKf+LpvYE+MqElAHbkm1+hdx+20gIGRs4RjgPT0On6JVDsBo6KDreN97X3o/hBrz
V2+twMcGFAC50tZ9obljPtAVZ2Fx2ccGaqqgMO6YwNvSlbX8hIadWAbeRr75U6dyeeYgUrz3aya6
jBwzZ8xvh040XH66dR/UbgTL7b1+QT15T0vMw3h2HMZoHHpPC5vCUDASIdzhvPuDDT+pY7/FfA4b
DxfeWfty0pdwWM7SVRJNoRhL2uqlbNzmeSpjopumSctoM5ORkWLG93E07CAlU4Owf+8xXrKe9Kyh
AaILXxnuFuUJ8dUrOrbV+NBgBVtY2Kz/XlZc+gkot3ZM15FmYLsnaV6IhvFnha3zKWdjad6166I9
BulZihDoQw1d8NGiGWzoBUbiH6Gd68/aC/60JrJrKkglXEBbKyozEB4DzbIulwHFT8xZD8l2uIJq
LwxzL13/XL2mGh2fKkjnUFCKgbCqLVJb6+gbjYKluQEPrDaQz55UfZsUauLvHigu7ztlnqQuUGcE
GLuvAg5SPGl/VqHhBIY6wdDumEhH4WF4aJaZcBluMVrMvM91w2CL69IERMuqw/lOZdPEbP86hjTj
ALxLNjDTvj2PDhm2j4z68J79zChSkE02OJtQscTwVzFnXhcbSN4qKfbdAyrWKDG6WYGO9O2+GOBh
zhrNf30IT0wR9j3J/WC0/aZ+GzuoENvAepVX2emPJuAktCdzGO7BdyJt1dc+LH2EtxgQh5qecczG
EbPJ8Zkhl/aZjRUnP//OyO1cl0Cmryx6//CU92d1Zw6DRThay6+NClgmMwoZJrsP9Buq0dLQEJC5
wxw25/qXTYbylCaMmgwFVdqztPMTXujXRhfYkTxnjm22WwZBsOJFWQMVN7dgtPnjwsmUs4wMDQEU
una01di1lmBeihOarzNobb7qcjQ+hGryOOQvywDPGTAIwWcoxFw9MqVptsRYn9FIOaTF37xgPDPf
OTXmgd77BDGYzruEr4ydBo0SXh8jXcgwsSBSd4Smzl7kCq2xI0oQVwhhUq5RW/fX4bQ1DiJwPRmY
LCUqBQU8ilxWjDEMniSRU5SQttbppUNkIfFcMNRCW/r+aVD0Pm4S2/8gaYKvPq5bXBMmWJDg2sZ8
hFxp8YEXnJLlDPP4DbIM9F9whuF0CdCNnZnggAd/7CJ0c0vM/tnmX8sQ9wj41bh340ogbPU3MKxx
BCTUHVO43oN2Ho937OyBB76X9zIL9Av364cbSUVhbP3Aa62L0jHIMyUzfOrCfuACqXxkNUPDh5gK
9s9R0+GgMrZ3hVBO4XTQzkN08gMvIz1DMMkuKk38GkLOLVLtYpkzuKALpXq0CR04R/oDJmwsvJGo
roWhDbYDdKAqLTad540ihyuDb0fH9tLzIDAmMfjN4YlqB101klLEnqvgrm5NFYO2bctBMX/i3M7t
SUwmm5/XqiIQ/tkYwXea5uugxuOEvGOitYzvEwU8D54IaSPdLPEHzZBIg1uKc4ykF5k74jiWUrfs
ucXPhPPLDoSFrkI4irSK+vcELLKGF8L/VlfjZCU/HWYV4YLgW4B8eC4/0tcNrXW10A0CHGcZqmTr
DFTmS6WWjq0h3irZmims8Iv4sANe+p/TV1sVo1mKBQSWkiIag+1aTiakzkSg17EVnlAUYgNXGyNs
2oiUqb5TidqlkUsj/UdN5hV/8R/nqpRi2+D1cTKszSBe/Pp2/8a7T1iTXeVXT0/GaQd7naXWbSih
mmbdoMz+AA2VyfRXmtWj1vBcBVxWWbG4C2JiZyPSwMuS3SFYpUM2EzQ7sIdx5XBlbGEqY9g8WK+c
OS8SePIp4njpPVO/zECsEfyLyB3Ku/LrF81cJBZV52zoUeuOgkkDabtcyNsenSZo7dD7qVbLsyxL
q88TEM1Zv50WiYQZ7pyU8VjsUIHypPILZDXPoV2dA0GuaWqG+nbNpzjDdfK2gqNgM+QagUgba0T0
PzY3LOogPonSWMWvNtsBOpzD89NsYAThBYzPXKR47F4Dq4lcWXE+HBBG1EwQH2LVlwYnyjZAtdds
mNnrBDZNQqEWGH8Q4d7H3stZHp57QrRKvhuio4pZCrDFR7kRIzPcsyPDE8dVPKMUAfVmo/yrErEd
a6nzi2Z0dDFEaLOaVt1ELGa99Qsz/xp/5UT3bMVe2Ot1+CSjx//iWz2hcZzi+LrW28n9PjRFxPxl
g0Mn1G4ciMaLNzPZtzsyB8s7yEC8uOf0tNgiclpRhsOfY7j1nbJcXSbI9tugjMoPHI29OyEVu/sg
s2ukOhTqu6JecF2DpdcrnMC8N50vN0tBtSk1OxtCyLlqgdHpr8rYgi2v5JGD+1q7USCN2n2zgiIj
wzjRBlZveEE+iSdbItsUpJgYTJ7cmN6QCUpzT3xK1djf/hBOOLjQZpjpxb4GaAubxdIgLiKfEjnh
tEGsGwtHIJhEvpRdOhhu5ugD5yYZW5BcrID7kmxxqP2q02G9aNrZqKcnO74aDwf4fk+Lh2I8NPmC
6Pah0jBrmYU/vUOtbHXF0jq2RyTih+VfEf59ccTCclJvjhBEAeAP3JgZZLFqtw2W42VgMmMl1SO3
7s5Hna41a4SaO6/meGEyBnN/c5pq2SgtlTJLH2jY2/0wAUFRM02pbOEZTbPhX24BPanE0TnLd8/5
UyiHDdTZd+hWcKF0xd1u8YZYrAeq1YPtWMZ2p9eH9RqFZnYPljQGYB6rLdjN9m1VhtQZPMibrrCy
MybPsV/R7jwdojExHeSSIraddNAQuDFcBHBt65dbGXjL5Ktav/EpoS2R3aan32tMWswXax3mKda3
fATAskMCZB0MrcKJ4WRNFh9+5fJHtmCpwUobNx4rNbeaHoyy3pglb+AXhFKQk5GsIrOZhZrV7N65
vV3k4MLnLpozLN8VZ1bhFpGdMNvOYRrjYjLj1pEhQn9JmsaSUU+BG4dewRzYXfHEfAOPg9vutdZe
LM4EJPGAw50MIeIZyWB2bisPs2pgeghn1m/aXCD9ll73PWjItoQ9oyQ7KY07doiyCav5chYxV0zP
1JFDP1FYPRLuWrNKQE/psujDwZOJP7RKxSP+bxsk+y10V8aNPNC9PjEibJVk4dlbTxgOtAe03yDq
p/V21FrrNeLaUN+OTx1EH0NReXDHmd2zhh9+F/QnWrLi/WcmXDHu5ohKvVsmqdmNLKYjY3NARI7+
wyfZeGqe0jgUXiMHzhghtAQb4+EPqQFmvOn+8407QvOGq2sejw0DXFNZYBxh/KInzQgBMSrjEXb7
t2KPiINnmipx4aSUF8LYYwLL72lK5Mvqn4TFiW04eRfJIkv24Wf2E0cPZ0MIz6A3Po37dvkz2aS/
VFj041Byr93hcy9rLBiYukq7gYbs0GTVk4JBraE5gDldzZ5p2F8/jVgQpoZTXD6PwTLj5ooxZbmV
yKKl5Fw1Gfsuz2mFagPd7MCMKu8jYRq7rrATYpVZ/Wl7ezNUoXR/wz3FC8PtVL+g5aEsR3+yaxk2
sQ564XRAtRiSasUJY4axO+5AL+ibjN/2g9qGFALrB9SK35ZXkc4EJjoLDxE7xYO9Bh8jLtMwOETx
+pNyTjpjfMVII2USqaBynkuy/URv83Oyn/N+cfpNXyzcnKA9EtL6eoWHZO7i+Q6P+evYmfNaSCiB
nna1g5iHFSv22OxgmjKLFt3h58JwZqfl6PmQdZPChiBw448Bdh05mewnzLreBl6XbYo7b7rMb51s
/qbFXJkw6y/8Ec8GHQYQ6QIQSFGc/gT7ezZWdWAN8XnaxCv5qmDMzgCz0chWsJ5A+bJZ482D1xHG
hdDp2l4PjOY0SA+dZGaQRA8KRuh2hvoxsPNFpf1H0rktKYpsYfiJiBBBhFvOoALi2RujtCxARBAV
0aefL3tiZs+u7q4uFcjMtf71H5yRhm4ZUMt8UDF8mTkP1xIjS7I4FmB1eDmngzMqZ+yhvGID4KeN
7TLFa+eWex/Y31kCL7vtrAv7+sBmLQ6unsI58JmNH3xQCm77+auSATCwBhzH9KsMwrs4711ZD4E0
hoA0GvY5s08/U3BmHWK/VMbG8TBOlGp+eXgZjohdPCbLCMRTUBVuejhGLQns4dx2snZuOg9cclyh
b0Bp4HJH3uLgOSTj6LVDa/1OciWAQPlNq+27IDTm9zrRAfPuj9h4RPioX0URJls47B8SA2M+X6cH
d75EyYnj8UK01oZHER7rG4Gac11wuw8AzkwZiOeYHcD4GDy8xxiodoY9OPhK9MrYGFpW6+1jZ314
BxLhMH6zMvXd4OZ2H7TIgYHjCl5g5ZgwV+gOOeby1wWCXVV1np99h68LA5Hr++fKugFLl4BuScVg
o6K/G66Nvbwv2GMnjc/UnIACCLkf/EySPrwxKlIdhUkoA+YvwXcMOIUvwwg2CkAac9anN4iFk+vA
6bE0aMxqxt5e7CtvgF51hO/4hOpDyV3G8EBYl9rHn6JkAXE6Q/S8JNnLPj9lDq7hcCKDGE5ZE+3d
qTRr2R2P1QzLkWrmFcyQX9H7PcM7fkwNVUbyURQHvNSc/7hiIlB6B7QB2B/jwkRrcjGX4n95Y5Og
hzmKnvncGcrIT815Cd1JW8K2qnmusXZIJO/qf4QSXwUdY8mIrE4UoSxJD9Zaq1lEykHryygK3WZG
AikxYQHNlLRrzphgSbvHKK6Yi4w21xwjmwUzxZ7wV2wTSDeCu0wchbKAJ4dPVwhxDkpdu6KLBqtg
QkdUXkWaBHYFnjeEdVPA1tO21y+5AP3H0Q1z+PLGf9/efij2vcOT37E2ltZvWmZA3NuIVvPVL6iU
c8vc0Sw649u5Bon8hgfGMaWbATmW+M0btrbsXm6tbF7whXDEg+99xE6qJ4SLX3V+MZzgpmUWuHCR
nTfyqi6Wp2VvU77i2zbN71hbN1BGXEqvd+2qcNF24IiAuqCBbyFCueDkMqF0grte4eME//t0107D
jPgA9icCg+WEOKErDnaaWVLcroEiYNpnzlU8jMyFB26EzDWzph+MIVbXyRP2UzBiSIeHAwrf2hkL
CsMLW3sGiiNTOitpTwfJ4+aVF0+lHy+Db1ThIZfCToJSRfFzcZln06rKaHNga8KRCTERggl58PuJ
AZGIS0UnXwUZNFlQLbadPh5fvSHlyBssN/5K2wHCoDF0RnihgvFCNDewqhibtzQqm7KMoKRTFBfn
DJ+KevpiCoO1Enf6Gd/r6QUzLR3PhlDpT/dLNOqnA/A76WPLCuYjO+XmGyMgMYi02G92vxI6H2m8
1HPmU/RCY0hZ0mv9RDrLMyjfwksVaKPpg72qaMcEOwXPR1rcYqMI8nXNuJH7rTzSzyOkddAOYT32
r/JOuHwWHZ6TdE1ajOUQqUS9bmkQpbsmuVHG3RyYjoMpk93UQFxNnwoHN/mYETcHzxa2MhVVnI1g
IMJk50lhBo4KHQQFkw6ZYJ0dzLoTbhkNYx44C65ifWw9hgFJdXvD5592s/JweWHA+mKrQBSD7S9c
XgB3xXrv3oxQ4RQTqgcVgSHaJ22Ode3ScSj4IEFGRicDaRYzQgmWnKMxSH5b986nPEXyhI2OzoTO
YX13Rxl8SK5tFVccamVEpucBv82O8fEadhfMuzC8QXf+jw/JD+VkfWDpTTnKrkRh/IDCR44bsw2G
dXadM8qHWUA3dEGHVIh2EvgWix7VZitu8N96uRmudrp4szwgEIPLc7N5ZX61Kmc8nQuNbqta8byw
CQ2ABHL3OsJpyMsphwfmF3akFHx+sflBn8Ao6k9avwtPhnIwMGMur40tmFPMJMdkOyYN2f6y0Bqb
I1zBPk5zADAOMHahbx5smqOCgME8pJcBVYFHXmPI4isHS4ZgT9eKlBovIjIna5e4lc+ua7wnMw1s
SHm0MS8C8N/QEs+NiHZWwqJBEm+TS1yscrfGtciuz5nDHnAAKUCCZT4XY59gDV23OYapkPN/ITPs
yCOsv2+EV2h8AMqACvaiqLBkvqB2iW8LEJZqxdXUd1z16wLbcJr6REqrFe+b1YqPj9OHn9P1r/H1
36rD9Zzlb1ydgWwOfu8cMOAgEA3JrXPyDwC0iS3ZaKYuvtHhd+Tgn8Tsn+dyjIIcLP7LvuPi+TR4
sODQsfqsAZgRcMn4b4nAj8WzhbQ7AmrBqxHq1chlXyLFi186lx9sol7b/Ee62rh3dfdTj0X4z3iu
CTso45Z8GRk+f9QhzeHNe6nOiDaPgfWnpxj1pFWle3D+4ei2uQVTCab5eM/mhu/lX6EfzOdwCSb7
OTVyOCa7CRSK74QpsIIerMaK8KW62293wFJxoXfBlcF31/Bq4csx5Xz4Ia3VGW7JT1kc7j5/ToG5
UaJhMNoDyAREskzKWeZBrgjr5GV4TPu5JlgdqXASmaBQ3wveNcu1ZVbGFtKah/g1bdJu/1qS8oZj
VHxdQyuMB9sKBhjuy0u4KuYdNjYzerbeL74r/PUP7JxXgAJ3BRqLoHssEVcOLwe/JJOf19vtw31P
cUUNyK/eq7CPFo+jsexAfR4QYpge8vfyVX3EEmn5jYfz+58UH7yB85hjakcElK/+0QVcxPySugfE
OmDgXEb4FvoHT5+r8wE0aLZM35iOx+uSgi2BitGcNB0nNWxHv9RNkw8fEr72HI3iYceErZxx7s+a
WIcwjbg86adldAnQjk206OaV8ZC6kflSSDDzbTXa5TMAhdlwjsDpewJfzEhf2spxhTIbi9xB+iUp
6+s2l/R+c9Q9hhHwxTpPCu88+5qL6SpfgoFmLuPEblcNvGyj38JD5csLJf5u73CST8PWhfqq7bUV
LrTDxkPSdn3tuCq/WnpZ5fPX8X6sMLW9YYnJYInRahaTMT5hWZxaIF/2Owd3eHjX3Jyxt0lLEJ1N
JEyVG+vn4z7cGwMa+FXFfipDX74Q4O68Tzi+BaoreRQA08fpi7YBw/XF97Vi386muHHdMUmEu6y6
Veny14eLsTOKNLIeAO0hxd8cyN+MGB/UACSvuW+U70zRYHIIw5gX/HyYV81cwcI62xU7IhQnLRkw
Z4gVULeZC4+X5QZrHEJJ+K6RGPBc9kJPQA8zud2n6BrAZz/TckHPNX8FOpXDdgA72kZfM5NAHUTM
AzN56P4woqSkWJRE2zMZxk/iDDcNxgjTn+9MsGpwH0eOpLnFw5auMOXMMsn9V9zsxeWtj8ifAd5v
2NFDeoSjNLkQWS+IrRosEVBmBSMo2SGSkBdnTz12fAe8reQWIliJx7yhWrz5/SvuqQQ5SA8sNFAl
u+pCIPg5KaAWxHU8NhI8MODC8UKoKrkUjQebDP9O5zBycvzXn4E8u83bFbXmBjj8gw+C32b+RUp1
0FBpwszwOn//Vr8tZQFm3jifHjzAbaZar0QiqlyePZZkKC4QamBzQlY9Dsg+fi+xfG7DGihu+4w0
w7tj6w25SreeawIDdR8qEZUBGgnGwiaV2Nf5y772aFcfwcMhxffXNGsneOK+VPf9AYlDVCBI7Bek
7N1O+mVQcUDC4zM3GJHci7R3CBmvmbXzNiQdxdIjnlvQ+4snz+CmRb8ivOY6Jz8SAIKAMBwoW7v/
qfBsiQDzsNLCfW8rjI1YjkOe9fu0DKDiJwhdv2kRFMvuD6UFfsg/PBMDt4Q1NHCvKWxE5wJP18TZ
Jqkn0rJF8O0Nj1cGdAseB27Ou7IOGKjqtpEDE85kUmDxBIGYihEW5hrkpj2dBvUaFxNVWU1K8CGt
Y8Xp/vKo5Rxof+rkkRRwSgsHNyvSdpOBC7PBbfHlA8oqrVeJ3Q0RsxhNmnif08yDINvwgEa/PGcW
jXXQQogG3jCpzdR4h8eXoBYhP3nYn+DpVZtfEj/RmkrRk4CPucq1Iuy8jjK8SsGaIW2MbWPeg1t7
H0RO9ym8HCffw5iFi9ulh+249MWBWPoCgF4qa6ZU0SPB32r12QgDkgd+NUxRtzl1/w2Wi01zKf+V
v8Mp78WGj4bF0fsfj0PFMvMteFTtGb1H+J6WS54ZyG1QfgIQg9u6WxOY69dHuE7WaD7cto6uBZDJ
aDEVL9LSq0eJX8D/hPz1YvhWLfrVBw4tRNrHscVLV6d+ZbxvXSRfo6bCO4GvMQ6gG1vRd6mIqtn/
NpA/UQczRC9GsBkQWBAaxwpgQbwaO5NxFGZiKxiGjJs5irp1TqkIpfjpP1MjszA1UCFa/VIfkAeK
cOjv/XTyDLYRq97ji8P2sVRARbDWfiMp4kiApS9c6wcbpl27kS00SffdbYCfCjzNjy/B8pcDAkaK
n1GcT+++yqZwHBzpCxsIGcAujU0TyJnCrOtyhmE2ktBKwdSZX/YaG6/bzghgfs4Yd/VXHJNN4++Z
PoidpDtVdHwWmHE+C9Qy7ZkbgIRNegcXw3nOnqqpTtpwvO6iJ3FDv3VO+IJDW3lfYv4LpxBGGMSv
1lrAxTw23n3XO6dsfvOraT/vrREn0gp7WKveGo4IlrcaSIc01iH0ykizHlY3qc7UuuNUXbYOD9hy
/HNhDmEVmXclsNMTeQPMGfTpG3XUy6Yl2zR+H0KVglmMCaPLEmtgH5iGY1iDAE45NvlpuSKRkJ60
3bQ44UBRzQLalaQOHi7NNrEW3/SuTCTKUERzq3JSTvoFUB6/QbV+pBUABqgRS2OC+ToTQoRJM3S2
clLt630e57GetBtq6eJtFdSPDD2IrDYmNZC57NL/FeeOZ4Y5Ak7mZhMDCoJngjQU++dGo20NvpOH
h+0lXv3y0HTV9fUk5d4j7aC/cmcj0qpqPBAgYxEdAu0PKGMgftRVWF/a7/N99Vr1wQF7hbjurRpr
bkHIMbAERJ5DTC1xRsr0+av/PX/Bz9qd8Hs90LycvwzwNtJRachexeLBNTZENKWKOwiRLyHe0f5A
0fSwnBRA/RcQOmFwMB3D6Rb4dAilDcHwLMjhNXiPGR0/qnaWkC58ZA0u92+zzNI6Kv12QSkPJI20
3KhEEBXqEjwYhk53vMb1/B09l09ekrIQ5wsKLVJrwXM/yH3+3Yh8+1wADlDBAzzcZTKn6NkyzBfA
qP7Bt4ArqFq+FpA1AQYEZGquDKsNEJo0lEvwPR3212BoPSC0hNw6+FDwoJgHMiKxCSGqAOSzkHah
YKTu18KdF9kxLl+LLhn86GhFOLbIYrCv08fdOgB2s8UoyH6eQYvVbbHXAyPN5hhPTwinM6/LQYhq
FsIna+E+GS1hO8++br5DLLUdQB12D2u87ZcyFbMD2lj5TVJRYA7gxIt8vOI1fU6lxRP1K1NV+7p4
MSfakbmkW/d1lV6wwyVzCTcK4AXW0F0F4TEPYfWjzhlcQ67tbWVqHAfifnCtScO8xvyIfnn9RQns
grL3FspzwBjmA5M3kVysuIm2rtOriuBIntBhAk0aU+CbVyOmESoh5wtl8/Sln3qLm3Dj9GzVK9DH
4J7yckOnnIwm97NCIBnCLSRloy2xe7ATfhnK0aJ87dca0xPmu0CI+l+umPimxQKTLFzeSst+k4wL
c+SOpjp70ObCb/g3nzviaOd28T6PNvfQyB3SFdfoox6m9jd2e79CeTmrww/uyNZoatAH+P/MjG2y
oyb9ppgTbSZu0LxegYPKSEP3j9lo8g26oEwZM5dXshareS/6Vx6tLLzEFYMJ1FNhF+S48C5ghpzr
82PWuM8AB/TbEgBs8lrdhJBlNCkm1y6Up2+PsZdOR2q4yj1kPEC73yz42HVnv2kZ/cxhDiPC0S5u
RSIXmVz0jkEd5YmKH2DOswJ93CHkODRgsOskxlloXGYgDNruweQ/vbK5bSB+MFouP8w9XcybxZpr
3BHKtmmlb+8pnB6KcSubEAj2kz2Q21ckZyDeXrwc1YIsEEnOEp4RYLCWlLPv5uG9IgIih87Do2q0
QBk80tw24GW0Vf8QPLDmeqUDNRfOhy3mETGrb4m6URYfgq2oNhlsWQS5spkp/qG3y1CkpwbdREpl
H5YyOSOPGUOuZemjHRLyn3yBbwRwCBA4wAN6VOaAAB3PTb5gSkAiHJtgT2uTXHb6H+Ig54P47JCI
uK9sWm8HeDhNDPwpJPKBBivZPwh/l27Tb5QNk4/bolmoDgYmgRFjpyhS2q4Jc8qZfMSEmkmpyIfr
Jlc7E3gwEkJlMv7aoOb1rJgpUX26bK5HdVfOBL+ava0lhq2OGC4QVbPN+Yy1J+HbDZva1aCJExgH
EbybfBlaAa3aeUIYZ550gQFdktS0TbWSEY+sOn+MjUQxv9l1SpjwZcFArp/IPr4PVrYaJIZzces5
yiyg0N/HfMSI5ukz87vw9K8Hs/GmLr0HgNIbM2T/QyfZ+8PSK68R4S0qEn9cXVIAQ50tBwhqwfNA
Gm/6dqTFlxHjLS6dEVRUsw6LEDjk4hruc/n6UbaPNaAh95qAg+mA8vjvwx6g4ThoMeFh+mdY6goD
Zy3O+kAF6mqxTjMbCRppUzh67/N4gxCBbpGrCX8ZZIKTirnbyEEoGoz8SgmzaLS4Bk3wDF5R3+IK
bg8o6RYwSbnAwo8zS+k9sED1mdI0LmnLQjAMN8WsCDpmfvNmPK8DBIuUczN/cehctl/4Yaf8VBpO
ptntDoMZLmDFmdEDZ87ZRkdsH1ACOUJmHAwv3YIDPrntWt5IM70cQg3f51mO57IHkVjb13/yCXeX
n8y/h/qaTZywYoSQV3dw/kTPBDooScSePlNOYP2Yb1dR56IgHIYQtxGsQkWnelnfsMNHQrtssEQC
QaDNMS/xkOM/hH8JkkHB5FXh/SxFMIECFHoW7id+v3wJYxY29IxDFkwP9ijMVDKaKy9zFPsW3IKh
A43huVDP18V3Mk5rDxjhO+0IKLxyH1mTF+p30DSG2rZ0ggQ/XA0cVRzdBWuMU0p5koHNZCfqYiwP
g86XOLHrOWbcJBfM2Y1vSflTahODmIeXV6cYb9uguUBA+El51JF/z6S2AGNdHIWzLngmip1RwUHU
USwBYt7sM5J2i+bWls6DZIhpFMGZxL5Htcd8xi6mgPY0TtLs5X7Za030Ay6n7/yxg8DjAKoFwzeV
G8prij+euMOu1TF1P0wH5dGoArVIqhqGreIXbx98RTA/fKQmsEBF7SIdx5vxkZFaNi/2nAcU8VBI
ToQfM4eySQxcPc4HEQgdc2Q2R9Z7+lxAN6jY/MrQgKXNviWgemYN1IPkSNbADzRrJxnMATj6Vzri
U9/bOi0Ku+NwLZtnJTyzuFz4IzOKO37IP9PwesXiBmFMdCK2DqjcGbggGYHnxnNfWvmCvbLfyNSa
IAUvTugPzxRncLGnInrsr4vDbhwp0XilkxwxRTSVyiE0871uZ7NTh0WfSXJ3zQ/15UnlNfAeYKw7
NckpZrXX/iiTlr34YJffD5/oz1hUmnvdfRGGfd0hRIHSw3XdhW9J/FcWsONhTwZKwDVcM1oBigdz
5iLVivDnhrGkgXoSO3Vle7sNk8IBm4sHLtnffLCWsT1VI6tW38mbUrMH1L5Wc5RSzhPGha4UZfM3
I9t5GWoJgnVag/juQX1B7za2hN7rETzXT2dItf9GCXdLqd/p+ldD3wjbNYpVai3aTc7EZTETG/cX
8+WEsHR2TmZbJinjBFmKGFZmnOiVDTNf6p7KiaZwG61E8QxLS8RfZMo/EnGjuVswyVG8saedhGGC
grfz2wXBTiXnamtno4BEcWdyF7639Vb9/YoOmj9RvxZ/pP4QAkSLEVA1whLCaH+q2RK7T+kc1llv
snjg6HGqEVAgUkyFKw+DufDtMS/vYG4c7EFgsLt9qZlq66Qv8ij7BSl9JMAw7ynFYQiDh+2OpXCE
SvbEQXgpr5iCZIXJ6XeBRI7IhnZ1RbdgdnHj0udvGLom2XzkX7bG5LbIcDkbRZlzHFgYV1DOAJZB
DNJ5p5ABXAZ90f1nsFK7aRvf4sui25BYAbelXcCZ4QkMnj5++nY9NJkIPqZaXE6Hyx4EBB0ztxCU
PzPHEeoCinnoTS810nn1qz2eqDwUgihJrEpF3V+FT8P9HrsNlJKkH1ioGGl+QCbbWeZm2CYwnzeF
d3bOTEKJihV1PapRv5gdpjmQJa3aYaomRlqvakFcF4UiheNOnDORanUqh2/BLUYW6Km4dtx+OlIl
jKg6F7NB0jgKdiB3ytdfIBz3RyQXEjzGotJdsBQmH4sqeAS9U5NSBw2PBYsCAX8bKofZU6w6a0C0
PaMHr0nfEOGeIU59eKwP/dWbAHH38ES5CSrCv3IREJVF+9fCE4ffEMoexhkaQ77Tbc04m6SFD37x
z8a+tK50d19k0RBIWk0/N7fBig5t/g3/v/3waRfnenWwudDX7qzv/nHUYKwxkebg4FG+W7OMmNyb
K4J2q9VlcVnQDNiGA28R+oR/9xqXUITMiVHG4hR28Cgz5rf4xvJXCfLFil9bIyFxMOOa9fNhogdf
n8Ero1oczDm5DcUqU8VGUA0fTWKhYMTicFSRsp10WCzIy/xUzemhSk9OldkwftjvrdQT72LluaUX
2MqQJWQhBGJedTkSDWOTrDpBszcrvTF1Kcgmn6Jd0E4rPqXOBCPD33FE0gJbDg3LwDlUzpvlXljY
R2WMAVMqLyshAfL3PsXJ5IaaFv+p3mJmwCMieH10pMTiXjHp4nkR2+8wUNJ2oyX59sDzP6OJIVWW
TpW1GMENes0B+yGbwXLF9bCmhNHRqeKkQUvDhF9fk7LzFu/z4zGvK//9wMuRoTRejOY1gYgGP46T
D5k8qRo2fKx1/jNOv8enP2aEAvfS2ai/2YwBnUO4C2cP2iKeU1IYOCNfbjNh4gUOwUMW3SZqfPDf
u8N4PabivPDKjN3mHF3mmwTzB7Xlw6OKNQv/jVie6Rg3hzdPTgUdAI3+M2E6BbLXXMjlK9f1Gs+M
8Grzxi/Yzo0okiEL2szJZ531DUlVZAbPjxEvcEtQGzC1teBAU77T6/KUcCYySPDhfxo/gmh1ZNNz
X5hBDP5wecAbkFighGDi7XtNncGtwkvFfh7hNXA9oQlbYrH0YR/yGVFLgsU4j4s93FHZiSaEbp1i
hz0O07qcj4UegWOssk4ddMUD5LMh74ZINzMX5M2xe6SQQpmZ25iwUXaIx2m4Gk0LvoKaIVAhsa+c
8Hj1wb6/lh6/2b1Qt5ji9Qc7pjVcfXH6M6oX9xuTPQRQHGUFTv5a/Ai6dZW0pmyhaWbgwGwdnWe9
BFflBxMQxm0eh7LV/GR4M/IttKV07qVwP+RLvuMFEHqZKOuOR0IsvTKsLY2Zq4uEGeYr6BYvSRsO
7T+GuDiCDQDr4+M8KOSt95rhN5v0ew1CwcX4sjio5AKY8ivqvgZgdz/ynwv8H8EZTZnGCzcvDFjE
kSBej/kSJzTkNis706yJTyUoKoIliSlSID46Jzu3lfZiAZ+B2S2XfzLayPSYlVfxXaUF25mP8eX/
sQKSpQmAE/g5nhSWDpuPcYfT8I7yAyv6gtjKfqe0RinLBg0dlQgvqU89E7kDsaTjNRN/2btO2GDA
CrQpaAHo0R6Ui10NVijeh9iMeID38dQ0rDO86iWicXKA4eQGqfdwE93s/rypmcjpzZ96hvdm9AfX
ReHyawvVPEGykHx4kBIR9o/ntIYebu7Lp1tJAdy26wnbVSh5V6S4ij3acKMoQ15xEcLxa+xgaaSS
pSaCkpy7y7sXoFr3Et6S0zloNfof2AIoZswpOuJzZ57ldOO1zgZ+E5RpM3mpfAj5eGEWBAGIVmzI
oJqtymy//6jPVP1Ym8o8Yem5tgKX+cckDjj9g/RMYcyw0sq8aesI32wn/zfBZNtr7em00SPj54w0
AGSf5p8lLDiF5qz8mc0oFFk3gcTF70P2iBYPEYjzPi9lM/7nZrLNXJExj1CVBeIN8SbvrBK4oCy3
SrzJZb8BiHw7ggoI4MXDoe3OF1oMBOVWdxQIhTw8gu7N0kOQQPjemNOOpGY+NSj6iy+oUaKQjcb8
Qzz8MdtZODSjFwXfw+1WKC2AvNsZxnuIzdCTg6czNQgpmZEr/dyXP+SxEWdRwwdc+CsmIw8KhE8o
z5hJwTKwfmCyCMw8Qjt1Sckr2Tg0DmMnc5bSRsEy81x6POCnjYa0eEt7SO/KYKsxNyfvFFCAwcS0
U0zUvG/ofGtv1ZG4EJWdFYnNwOO0g+UEGiMDpxKUvutV68hSg37PClkqFEIsENrZRj2Pho77BgW3
6NRSLdAw5jTP3M7+FY194BmTAnvv0tkduawYoJrpJ07oSUi5WGB8eT7fNuexc3q5r+10YCD2gRBn
/L5u03bSFPEI+2sMjd8OVB1yVrEtMfFjVCw4VVQT9kXydFzL4F4JZOGwwwHmzpNiF3SVN7sT/GTq
FA++A1wdAcLiDwQaKLjm9CIHPBPHGzgj1Klfe49v59A2TC3EPMR1FVYDuUraYzd4+drALQ5nUU9a
KbuymbIM0V9afKQihIsB1zBToxYLCvGLW8wNgJEC8ykvlopGNiRBzUP/sMx1t0BTy/YN92kgwuTh
fNfWmaoNpPVFr6OFIi9pCQ45eeTh4Ls1BqZycItifmSSAT+D5QHrY+x011kFk74LKuvMkgLhhPo+
OZdo7L38a59R50+t3cX/OuUsXT68ZWb2BLLljHu9y32TFljRYdWJfWcQ711Yy9s4hiU95NA+7m/L
e4rnF/2zMOrktwmuFwv3S+OCXunCDvTG8JrqPt4jHp8pdsfWb44o+kaUbnGsTGA/msuOMzBjuJ/N
ifqB121YlQ+wD09G8dnEl8d9u9zfBEdccfeIcacjbJr28itkC58eZUKpofJYcQbSat4j3pFujYqU
CJMARh5jxJEtHWE490tjE8s2bRiasQ4PdetIE0Wi292JwdZMA6mKtcc0jTvhfADjCG00rH0MrYej
QzZdKLHu7VeBwskjW3LJrpNRRxIPvrQvUWYxmhTvULbBfR94ws2GlJLgvOa+F3tqVJsT1OuVub3/
4Jclx4DP4tE3hFvpv49Xpd8DYISB8QPOQnF8S/hzeiUONFVytpdAGDi2xK7YY7PB6MmB04B1KwAJ
nR6OGO6TmJefWQ6nL7rfvH/vp+YV9rcnD29TuV0A7R/vsw3DmRufB6yb60l7HtTmnjDA3qarK57u
HgsxGctmG+USdsakLD4IRN8fsd5ylmLGtBTMKyq9s7BtpuIg5462m8tyyb3elqRQDXk/Y//lKEdv
DLsUz+xijAC8pV2cjr3IQdkqOnCbgQAC9g6pg/m0ujT8aubPikccdRkQswgoAFl0VkgSjUiHgK+Z
GRbk6/a6wJVp/CZMcA0zTlCqwqkuhHn2Bm5Mb+0OBo4a+suLDv0G1eBmjGxd55hUERGQj9W69dUF
ZYNRhAzHCEMF0yBeC70Wk+GkCt6y/eafKBqijfMcANPNZnqDiWHiP5SowUmZJehQETWzx4UeYdEW
Px2j0OmpNWyjnULIghsEq9yqPFGUDXA8M5+Enomwb9phukTKI2OWBcDpfxXTLy147FDqhC9YHU/n
4NIs7I1omNyx+qWHwYTPLRNtO4jH6ROjvo2S8v1WHZRJL8Z01vPYbA7TZjOOcBHSbFgSoggbc/oB
7tPxBBD4ujsgU7YXDf8LkyjUgP7ziOzmsrkQmdrNPr8Glqn/qNcMSyiV31E5sASamjzjJs7mLX99
/lrJJvtt7WGoE4w2EOH3WgIqr6FXGbDCYeZABcUYKGqCd2VD4Wlgby0xvcXHDfb4mKHzEmm7+kMV
o/2oKw4I9C9qaeuCnYeYzfuINvVNrUKqnQW8zChAQc5euLQUlGcPZj0w3MzB2KFT4+LQ/EPy2z3x
a8R0Ev++dJhcNioeUjQ5MPWwPfrDfoVE1G6BlG3W+zS7LQNUGk/iw9Tt889YQeMCJoOWA1q8ZJ7I
Zs6F5ywXwxHpyNYAmOfD1EppTFUUVZKTIHmg9CX79FRl3mdbPnwG5ba8gXPnyNaCEFLIDW1keLf1
eD9YZES7Q/ek2VvAs7xEwxMB8lim3EkTy6bwxeC8konr3rf55p28mMOCAjutM9hq8WgvrXXq7TP5
4iHon2c4wP4jR5nzdI8xocG5HHQpzH7ldZm80GVU9Oh10qUFavuHPabgg1aGZppY2YVC9cL8IB6f
c5Q3QPQP3DWf6+Ep/7l/3Isu/HVGHtnS7tjAc4dHnWeWRFPk66M5Mlo8MFGgnHKM9j5WyXTYmB/c
f00YUHkgRyTJYIliWBxD6Jdum+ES+uTjRG9rPN3CyAWrFD56DWX1YiuErb4Em76mehJasPlFBtel
sTawjpjA4VT6Kc/eIYFUikt003qfc6E7UmViYA95gMABbjTOcE5HHzN0Ph/vK+GfWIDSURl8QpQu
4+PlbrcL2gCGFdTphiWmZw1x1CaQuT6cC+w589VQncPtEu57ko9JQXdS6pkcjwD2eOwpF+I6Ys4a
MF88eH1wY478dat1f8L5L7d72pAU+RP95XD72Q9+voHIsGU+0i0avP9TA6T1ORfqiBUHUJNPkDWo
awUM5ebh00AeAY71IPYQ3j4/GeZfd5zrGJev8i1TlHdvd78tKZ1nDpq/6oeY0p0xHUbqrFwPw+9U
X3eM5OAlCx7qKIIEDJnJZXPYPCe4aS2/NVnMk57uvjHl3G0VX33N8pF3U5Gu8O8B1QWiO/YL8IX8
yD26HqHsknGMWpB9BR9v/W1mChJRl0WgT8eR/vvVlniiyMJ/6N92WAOKdDY08fxPyyMQDMBQudlA
xh70nrrrNpRFRtr6mWQqczCi8Rwi1O/DBR7GfWdVQb2hMTJceL80rgWDDPa3whzSEk9HTM3B3xG2
RQq+ZWiFWDRHvlOGO0c91bkMztkQ2M2xa/IvivPyGEspvHvKp8bmxsvU59NSDXmCVwzTcDtrow/F
7S9E1r/hH7NlXChIyXXIbY/2sAxV6xDuP0xU7PiLqg+jLbodumD7CPNevAGGHKJK25eglMAnFyZe
nxktJTqd3sS9rV0IwjLPALKYMymvWFXxXP/jL/uUyrCEmfOTg5AFjE0F8ju4m8cPff2O8oo2Xi99
duE2GD3wIG/wITVQcwQvZ0xxQAGRO9Vr+nHeP0xzrWV9pgqXjk28rJEPevnBaekVN2fmWmgA6GAo
JZ/i/JZ5O6A5vCB0V++9F8pC8Q8l9/T7EHJW5TMbgC1806m56/92Q1cJdxtpxeDmvr2a0U/trnr2
UEwLCYF4ydPB+EfFcxEK5cHyTtL6xFpGCYEM8nyxheaX7jzSECdZrPOOEwfBOh1e/kpS2CrM04K4
+42rkPL5inm7yl1lywW606hx4nsaGyZDUIEeU6wDl/ybC3/OS0ZMtRVTbgZLFJc63QsFyniibI6a
NWtyR+WmjnJnf3t72eSG2QqgiMS5SFcHPgBoBk7gD3As2mH9/z8gJDrM9EG3zv5kpTRNoPPMnaHA
WQ2M1rCm+K0bKl0KrNdaw7eMKW4OKg6vQvQzAzybpyBCHo/ExBXD3v3QW7fg785vtphDPMHi6U+k
e60bezJiDPy0M7BeHmLqOz7nTPv52gOrZxtPR5lH6bbMXdYqUj8VnKOiusSZS4wJidwy1TUV9xJ2
wctbYh/LA9rYaEEqp/KPUBGsgJE8PdTYKazRTJnhME9FnQJfcH3x3UeSTTs24Q69uA94ZqftJCE8
tiomLVMnTA+FGss96gW4CY1CvBcZf/t9t0TRdlR/br9MdbDXVMxY2mDGS84CMOoC6gn49i24SpNX
Pf2oQL0em4iEORMriDEj4JZ4FhsxYpAsJtlvuteNaMLP1Yw+/D+SzqtJdSQLwr+ICIEAwWuVSl5C
BiHghaDx3gr36+erO7EbGzN3+3bTUtUxefJkujTbNA3fRDdUbst/6e0utqNpsaFCwMgXeb5g0/gF
VsQ0mKXaDV8OqqpaZ/goDFswLISWATYGwQd53TNEdPlEP/6jbh+I5x5naN/16xxYoS84fTQO6I5Q
lNPm/bTPaktRTlOD673ZADzffQXuZkgNCD7EuWBrHbMP7fXBqzFtFlz1iwAH0QAt0qbJD05tXjvH
MF01+GqNm4h3WkH5i5QmjoPhckNyes5TwP/k7gxoLUpYyWB3eZJ8QQkmjNQscNp57tYAY/Qm8hEP
/z5+U7eqcBuYnpR0bgET0yFL7chiTNg05/NpU4wbD5Lmlld8cn1GHw/x1wew+hTN4cZCptrrovez
F4P+36AJPQlC+NnRQsQPG6kmQ14/6fHjsKC8ehXvUzqw/tBf15PrzsU33gwZgDhRaQ6boe5V3+Xw
fCaAwQBveo4A6qAuUAGbAKL113qlHSTCUV9r3XEkucpWN4an7eFaQZf98VGbOZiqZ0Ro1Z6OeaMf
BXiCUh9TECH33A8ul6FBWdXJ3lpge0ZiZnPObhWvAHEZ54O2NcAw0shaZe+KLGtkSd5Ca9lrutO7
PyCa6Yii0Ro0u89gl3RyKDYwQIr3WtAJmg7YIpP+e5NwI+DHsJ6iQSP26nbR3daOJtSE43jqXCdN
5vpzKmPwppi94leBchi0959NXmrLaX9srDkUByZ76BfcsbvvfvwjmK99mJJgibovfX6bULq0sbnO
DxB/wBSHgNX6Rf0LxRR49WQDqmYovIIdh8PyQP7+JVx4EHuHDQfJ0J4u0xo3nfE5Gk8fQuNjq97Q
9zn5V3q70ZWmRwdQJJX/uVmUJzXctEVuXDkYVnKsFvUiJU2n/quifadfIW7S6TOvuG+EGyVBz5MJ
cd6SLimF6EDQXu2d3MyJPEybq4/w/ZMaADS4N7C385yLLfHHRkGMOjI4Vj1T3N4axID3oVEGYq6/
idIVf77lQ1EIka5Qry1z4uyDY638lf4Krg0mJ4gYNO7/wM0/y+MXy1H3p/DKuWSsoDkuKCbzCEKC
pge9qehka1JPftnOj35rJSrKmMgYPEUK3MKtwOfCBxnFsxlVtWAiwECHOuyBiuVuM9tE0cmvDnKl
iXFcSFdNopRn6vvAqLiQg1f7THqYuPDb6FTPFjy4R+i7QgkZwNi8oWdzKDj1StKYJqYMkBYNm5VP
CM59f88UgO+22PkVxmhzNoalek37IyRjoJbK+u8o19IrlepnyUYm7HGJjc+nz/9hQcLP20KoyxDP
04cNxjp/pMw5MbKzc/9eQJIQOzKOHALsC+I458Dy/qDCqHzVSVZDzheh7rtm9X4wbCQ5+YPnT5rh
r7GtS/D7G5L7gHCr4xwwcLXa8esBIbV8o6jUMVEpH+HPtPnV0U7YOj5jgwp6sqmCSR0lEZr7YiGM
cVU7jyg96i8i02zt4fCGJwkhrjukiXlMQB6JUpyJ4SA/2n6eRipYa6HLpE+MSJIJx0pfC2JWPBR+
y68eNmi1Sz0MAwLaQu5T1esUcP7TZ4oxXSf6e6/8fPEJ6HzdZI7csBJuShTUNdkA1x7wa8KUni25
t8htuguK0JNsT2AZVG+HnniSfOY0jF65mfRE5IMU71kUGUEziW4nyXcMmkopd6VjtZ65NrNU8Q7+
mQOuNSarRH6J85WCdXueJ2C60vZMf1TIk51Ejdj8Etc7eF081z0xadmBt7bZHDqIZWfSiaMLOg39
A5eOBTS7PNme/ss2tsG3SP1U4nn2Z5Alb+5kswy+eDbcS8SJwjPiW0aFVtJvhTyTxDICbjrnducb
i/ooo5yjitxp4lMb+pwWjmpy/AlAFU6R+8kqMekHUuTU25oyRPWDpxIXk7o2YPrHv/LAlL4xST1Q
HMgnWqVKBecgmETQALom8yMrTw+AVemCW3kVUcoAQtvWXLIhRACunCXVZB8+ZdEK15tCcsB3w0nQ
9Qgtm6ELsVkrn9AMwkHgnVxDjjPwG4VJ5QNVVh8ZRQmHvbmK+F2GTNqZGVEoMn2jdt07YnUOU2bs
IDR3ZU6pKWPiU2u5EDDsmb9O+K0xRydkDziznG/TFe6QSPtKNQ23vsFTysm9Qs3f/iTihiK+OmDQ
IEDGA46lcl1Oq++0lC/c95ii1OduTzglfnPo+PmORySfOe8WioRrBonybBxZRqP7uCfDTKEBzFxC
TEqsh4kQa4YeBY6UokShm20K7BabUolUDIdtOQCL5FQPXTLAzB6+toL4iEZHzofyn395uiVC5RVH
lMdKeZAlQWeuolmkxGzcYz03ZRmGaYG0D2IUYjrjyR/IWrEpioKlJryz73rtBF8vj2VsvJRi06GZ
GQDHnex1FuIQZYd2cbGT1k4kT+KQqTZj9KWe3I5WVHpZ78KWyjobjc/DHb2fvfUvTuHdqZLDKdoX
4jF/JF/Bqdc/Y4k1dPyAjpls5S2hmD5xsXZiSgf9EtN3jr2X8wdzz6tXuBzFXxmfQExBnMNPunfr
UBaG6HrBs8Qufd3NcRO6r14rPl6ws+9sJUl+27n+Xd9ZBl0rxzoPXf/8XOKJCdqOeJWhRcSSUnr2
7c/zkoAV5rl+PFpC2UYaeCOvyfzjyvU6PFmIV5m4WRuS3B93+JpZQsl+cAKTd1VybPEsT+5Z4LFh
LcwlSxzQqG3Jm9cmTqxm6vktz0oWxffv6M5ondWyvxdyPUvYGsnWXJvqF3CqF9cK+0onkU98mR1g
+4fIlsfYK3rV3cXUeLIN1icneCU1WruvabBzvF7CUsMecqcAuSS8ZLjphnHcc6fT9xzO+vjnhHZY
9MLyPRMBonReWItxWKOghCdRjNhImRhRYNtha4pTm2Vby7fwMJrBUYN2+yDXYTs5XdUIf7bxLB63
cHL+Z+LkeUd2gQLtjBvUA4/9tIIg089k0izlaZB5yxsvf4z8l/i6I0Rp0Y6TxZ3ZIOjuRh5SZblU
Z5DEB0AFlZVFSBFrRTaw/vVc6juh3dB5KxNmz+I4qqCqsvsYMzTSk9XGCBA2QZQJbKsnKnZzaLCd
SPHo+EwZNGvQdcZr/mf8Ddh8k9kO1xJSCsdWj6RRAGCMirpC9VLzQGZvcamO7vruBs8EOecJc8TX
uo9+3KT5FYrLs7xRE4pPmuHS40l2o84LVHoB80HOUbTZynHcWYDvOwP0OjxnP2DJwGUIE7+VIcNW
9lmwhOJ53smWFPQJ0ZxVt3BXgVqprx4ufLxh057aHXuJ6VAYfkH7Y1r/OKxlxh9lezkOY9z+prHd
OIuRxcOTbG7Na/X+DRobvgl95SWh2VRodZ/m8AKdETrZnMquClmh1k5nY4N8VsvRznBx4gu+w6LI
gHtQuf3ypvCD6nBjTSdGmGZ0Xpg+Lt286DUbesV9WnyRCcWC8YBIFSseBJpI0XTij9vYi6PrjWpp
hxc9HgG5GTpxPMssuBPLrJ9iUFtj1dblNs8yGHMMN6ZaxFF+R0z/t2o86kNSly1QPw5ott7imY7M
kUD3WHp9e9lVwPQK0yr/C8L20xOJ+5BJRroBltODi8QcW4IBEHJPqNyLRzDay2Xfz+iox7jduHCq
ph2BCRbHZ31bjxqOnZ3jDJ8ADsr4vX7ayMR4tzDDGtHwuJ4G7JNVw37jQNb6a95EEHRGPzVpZBP6
ia0ktzBzYEAUVS9A39ztUbS0bYbP3RqHYEpE7T/oiuSSBnKb8doVTwyDer7iEIHw+JMzOgiilNyJ
a1CeiqARPHNsm5eAi94oBoi9wxNUs5l62h9dteNYw50ykk436qnL31tsWaCBUS5qtlawZfusbrw/
GhZGvWGx3zNP3qKCP+pvMoxUWHWV7Gxhlva1JTAvysNBoJh6VMbAdbVVIhg623TDc1g1XYWDAdgP
tIeS2SIm4Pr/Wx1DBhtcDoqpSflZ8RCiVPXdpDRLrcyo+WfSwx04EZRQiyeVC4eEDWJm2VJ6o+ZT
4nFWFCiOQu+KvT0et07R/pNI0BikPcOeX1C5lrcle3vMnbikWz4fcpE11gLn+REDEUTL/bPqIVUF
anIrSmsEnh7dbGyyTeFWapsns3DO7puNvND/6aAOM4BVMUJl6yhiQ18TNicS/unEU+XUO6FHSrlN
8BpbZRlWiNPvqAlOY4+WRIxp1xDlY4Bj/ahZ1IEpsu+f4T2IjgvttE2SROtOu8q1qqJEwSZhu1JK
7CW8zBTt+G5bRRMQYQExzVDXt8waHdl8s/fLwu0aG+IOCAR0jrz+yxjqd+z3QRa7QSM9cd32G38N
OO+tkaTmTvwYMxER2cVdN1Kv/JXtir2b8V3M70H5YCQhrFFQgwBMfrBT1GH5jnpalm7ytdvjCY8Z
b70L6eKSztgNT/aiXF9dL+g6WKe9Rreoig7RUXC3E7z3SK3fkL3aZOt97cmkNziPnsqKz0KQn9gY
ozJ9UPZJ8p6FfoCTYasuA5VeeoMouCfUxTkdRWrGVYQkPNbQ5xhvOFSuAn1JUHdSoB5fOyC2flE1
B/5y93HBfq8u1H+yatK7yEhNFJVvoJJqsbLylZ5lVYR8ys09pUTW2v7/czlhncBVEARyptoWbYkq
uyhCUyfsvadFBcxp2E55cr0/kqFMGpxk+H8BdTltE1UYg8mKGqK8Cn63RllR479tzX4ib36m8wS+
Bjqj3jprDMmHhLQ3wdDwyhYpy0QUmubxOkpUM/U4Cpzw4sbpZXvWVkn04fPzp7vBG4Hu31ssr+W6
6NHVsXh4Ibv8DmKe7FKWQGVV4WnnTiaGTSorsJ4vZbS4Kj8nczopQoFH3lVw5aHtHKIuhvGswgr8
8Ch6iDuR+57k0aQpyfWwnCQl5xJndYy9M4/nXO3b2uMbldRInUOk5+hcmiKnb//QwT5u1LliEak7
Ho8ZP4Ip7JG6BsNyy87e4VdkNQpwFT6wPEMMUJBNp0pBaDtrTsI3uVUejrFpirpar4sDDo3kfADO
C00ssV/bAS37GAfx19ZIRdZPsUZ1nTiNGwsVhGeHhnwrDZVexJgstWf1iP9QmTxInBIThzLZw74U
MFz6ILREsHpoUrLarZcsvGK5vKkxCppBjIMyM/sEyaA3COr46L9pvACQ5lBjVUDiXfaHLGr1+dOv
p986yoBduG7zTxKcBuuMOp302Rfjd0BaecAOhWvloAgQZTzvoO10xyU3vJAckDzht+yxEJ1uBssl
AO54f5KD53Dac+MHWfdO8UH9U+MHSf2gn8R90XB6ivjNljx+Q8WGupOqEzeODqV/AmSXzE92qWNk
8fVR/GWTGoKswvnw6q5JsuQGZvr3ph2+JiFXigvCNjMDavEr0aOg41se3Z4ahVQohLzpx/+L90OY
MgEsDD9bF4ReTXqHncd08DGkose1c53xDkYUunssY598+XEIz+PpXMKlrlSR9fm7Eb+pKCAocdgu
PiNPSoDJZjk3Iknl8u9tBXGb/N7jA2Kh0yT5xlc7Q0D3+REeuu39FEUAaXXS66ox4ei+XKk+ioP7
BF7SoSUw+CHLTUUlEl/mlhj1eMMdsfsjVrJOaxt2Ys3v8sz5NLx7fLANfdGuco19zUas1T6joynw
3sAyk5xzs0c9Za9LVC9ZVga9aon5bwRjqsB68h0S5Xp5e6pXr3fL8zHAgCgHoTksgqYEOyTV2jtp
ZTPxzJ74hL6r18ftsOZ5UyYiwwzO1IeU5FzXrQGkRKaSkYX8ydljO8Hdh4y/nQ3vuunfHUBOziIv
IesiDYDvSguGYdpPv2EneAZfCPd0qqyBd9jPRoWHKhkSYqzdxvrZiU1rvOg8NpNiA1OPjF3kquFY
fh32FL+1Rkou6JIwe/W3hvxGzMB98oACYaSx+IEfoOEUs1wfIaLk8aQUjU3Da7sdymMLUouv9Qy6
OJdtkjseoghOrI7JkYqky3Y474yqvUfA1FwkbQWCsCRdEsPA4Fgep9vVrUIneopatc+yDOOyfaR7
tXd1r3HL5AoHL6fhPMJ3eBm8srZzgwvHSsD44TcyNKFHSIYNfnHP+63u5XV1QhIjeGF50kcWQbCi
LvfBoSAxXIUBbZSd6HOJ4UId7tiivgaH8Rd82j1m0OL2GQvoKJtbNGMwjKGGTlvVpWE/W07NBjpr
ytQPdwEwtYE1ew2jm7OrRTfcBlg3lXDvEOkQtxRIutijpW/AM0i3TOEcExrKxrmhDwgjZZNaWWuM
rIX3njmbxX26W/SwlETuoMeGOfoVUYN+6su8A/zRvs242gdQTvse4EM1Ndu2ZvldQWSh1oFbNGwq
zvTw4DnXPmsLiITVAyOk31PvAeaDYoTOP5DzEos7ZzO0XNCa0wQfSZy4sAFl0JQdgw+VJt8/bujN
dnsOEaZX0Lps0jaRzD2iCr205hh6HX/uzrD572GAZEV7hqEsLcEcNZ3jTj5gMFPO0pjB9QnQzmRL
e/LwqxkA6SsHjxodIPB2l6fxJ2gtXqN+8B7AHOi47UX1ZKYKlAbdmDN3cX/hx2un7eELGVstzc22
vgO7KT/SXXbSmcLDsZhwTOUVk1XWNSNQA8jC2jv6Hs8PJF96Rl77eSPv/4hCR3fLDFghtiDP1fkP
fu7D+XFf73J9+eun5QYapGrECYNxHQi6yVWi+8BmI9qVEpF6ptVUe9rWye8JvV5FWdsMPyBFvN5z
1nPmUEe9HjRqWPy0oW9g659eGpKI/SHYfUV05KjeHhJxfBQUT/R1Br0dAjWi2tJJkRhfbWxzeFj3
ACsJYkR49YvNeWPdJ4jXDKO8vXf03gMtpPPCVfUbEc4QT2iSnx44I+9xb207P9VAWJ6hCNMxBwus
ssE/8YssLbRAoX0i1pLT8LNjgaBfyqX30ZMkir857QiEMEeFwnHkdLCYwQqsESwZzuO2pTbgeujX
nTPEMdyaneYtYqk/Rtl4ofASyDfZTPWjLZ/idcCk702sxEwIb9qrxMEKWzmyoF1zJJf4qcw/Dr09
+gr34Kd6473XjCGgNiatqg2whSqanNW0OaYsb8TA5sRa1mELFS6IwEyfJ6i4dNEumGkqxxZZgGQT
syxFixO1kVWtgzMuh09E09Q+R70Dp6CdPA0PrNzWAZUSnegPjiWt/zFpjffJAyWLOnpDwLLwLhEc
LDhmhntafykqv1iTAayPZoveio1RFxLN+g5XBRUOaASQo1ivggCWH6gEr8IFtelGt3FnykRuh3vN
wLxjg/QdQ2J4Yp7FqUCfZw53Ed+v3mKrbY3aTRu2wx1CSPwAtswpFrsLOh+CXMfdn+xdXxjaTPY7
eE/gt6M5/E014wgfpY39Uje/qXoOp5SJJsNz+5zUS5wVnlguf+bdMRJtDVqDxGAdUzQy2qDuGMUm
QFKuAnd5urWvHtQHabEVTKHl7QOMdLEp4seglfMY7pNZYQakyXCX3rFwaxPynlL7FNKcjQ9a+xVW
kZm1EOGC3l6aOXs+f78Q3pVzQYSqm868u0LoBCO+t0fgermXHufWEPNmYMZftiVm/i5uUpf4FWdG
twfA+oQoOEguVQ4Xu+t0nR4n/mST34Ga9hFImiLzfXRvoK26qG6kmW4DtCsLC3C+w7ejEmwAkui6
GSlvZzfaRygsATS0876PmH7ZzzbphbmLgyaSaOen6qJaOHI2HD5daPyx9Ol2B/SvVL9Ecphu78F6
QxLAxvDh8/rvox1B12Dfe7SZsJ/ofIe/EQ6BXCY8Es1oz6ea69W8Ewe/jRmxZZsgtZRACNxJk6oe
QT4FK6rgPpK3/SMNA2KW6gbTiAoIXxtgi5/zpHqkXHE3JG2E1KZn0Dt+0TW3eedgxEDuDRZdGI7Q
rLDI8u6AzGfcxC7YiP4Y5s3A9EzHEtkGOOeIFktnZD2RLGHjb8ZeSAu5KC3MpvdLJ0+5K/rkQP+b
W9zqA+g0kmRYHryUDrcPtggoTjx+Mt8AsztxJ1yK1xw3dpctCHeW4NWuKHoWCGFFMAE9Uxu9qnA3
AKNbcOLsHS0qSlIupM2yz1PZquTt/LKXIn5jeToDZEVWaXqxuVeA9bvhw15dMtg7kEP089kMri7x
1kJ7kuG0OuP1pTfXOj6PrihnVcPvSXMYfLjE9Kvruz1jbWyKBf3NP4Bbmw1q4/OBgbLqTWbDFknp
TqnVmHzh2R0tWJ9Hj7hCW034+iBC5Te08I/dQR+rSc4whhg4/DV4bB/mA1/ChsILxbWiVob9lzQj
HK0uo/2wz9KaaKZHF0I+lM11a2xKI8InYc/syDm6/eFXlGzzgnM8Uq00M0N87Bz9oHCwxc0nooC4
ro7BK9fM1I07Wy4gqLrkWreFOqyDlAUIztcSb2xHiLodRIJ1+fLGqhjBSk79O3soOG22ziW6yvui
UURmGjVBxmiAyBIondlrOwR4Y7wNyQSeiDNCrlHdwcEY4WDQ8VPzfYi3d/iuUM1EJQ11Wj7/psBV
wbPscQPY75fSkniI7gXIsrGkMlNdDTw5fe/hPcidXBgrbU70gSGZ+9xjdHCWUKX5u+Dh+4OdPULu
AvS2lAMkXwieYH8FNq2CR4gNJQe6OyCtLhniuwuoIyBKn9wYzAoqbX47PiH1bj8CYkf3qZtbwwIN
/VdQ2/z9L87BXdXhdGgbQ6BBBwbiC+dabbaOWFneQXTzLXZFXSFnhKKoASJE8OGJcUMVF5Y9Z36r
GrGPB/D8wS5wnxh8+KW/2JdzBqggSer23W4FPff/Z07PwnNCy8HbI8oGr7I4j2/aTOrwh3ZbC1Gu
Ev01uc377jPBaMatPRSmos5gh3fvxttVjY0HXkOBuXHYOMWctSYwoU23+MLfTjc9sQ/OGOSwHsYp
Qb42I1zRk/FjMUhHmwYxAVbQMLIjLT1H/CQ0jDo2ZAbYfXW2ZYVod6eiBdNj4dbp+8CCKmPe3nJe
7qs8K/YymD4FEJ2PowdjsdykRNpOO5NbRc0lZ+Gdydze+THTe4Yzh7WthQVegv6iOrIr/4MY1GYu
qGctu8HNAWQ8upe/pt9h9SYJv+HyoazBQ2EyicZYw+U7claN4Eu1YAGnZmdlcm04HC4Nb4nuKXHc
ZUmdyA9Pw8r67l0sniEyRLypfzbzruk/WM1qqVZ+GHBJErxLySemhv2AcVp2K2zs7f6bQv/1wQ9M
fIstA0J7P705bYchMV51xXEAzzqnUVE36M16L5kbvvVwsNL9irxjYM1HDtthh6//gPtsiGTX7Gjx
gK8B1275Dd5IQvFFFEdsHX+iJpHZ00f9N6iDDvcR2OFIQ2r++5KsufqhuHjmLFHE0T42lamnTeDz
EBXPPlfQiGrc61t/++zmsJ7NKbbwegX5fURIHzi74lzikIDPC0vko7l+0dwBLZXGWu1XAKmox3y2
hlFW57vwZEjWoWvXrFg/C9kI5gnfqlsD3ljP7cbZB4lxcXJQQutV1xgoANEyYBb9D/BzqadQSO8X
GWTM5Y3vXqPp0cKta6xtD9ESC2gWWIY1wUZRh1ONwd7H0ZJXhPtQDvhmBY31b4peO5FGc9Jg55Fh
IMJ1yHvnDDD0szpQelhpH5Ukhnq67qZ5AyOenhw0c+kqwwMhDV0r0tpzeV4+kKZVzwwh5U9ycrAr
td/8CdJfYEo0y4ZnrrRHdSPq+PrkbsNrftUZlCtwjVrrjliibOcZUdc7553Rx21VdXig+7b3KurE
TXc2aNJL/VCIohbx6wok+HoVD4olTbOzabVA4eMfIn3fCI9g6nfnnGDaaTeWoEV40mMCRpRiyA5m
S1gTfGnB4jgnvf4jgYdf1h07UMV1ksUnV77phiCbVcaDzpuVnsPi6bY5RDsKWHU+454jOLj3nFbu
jVY6Yg/ItrP8yndLW+PWQ1F09gaftRFdgU3NDg5aYvPX/WJpXROR+WA2MBSLj5OOegb9soUhANya
NnamWjLrNvP4F1M8oZRBhoX6Ycmb3WDxlP3gg4tjgl5kxA5Clharo+3RlkVOmFzsPyJE5J5s+OdN
Werk+4y/ItwDlzV8LaqIhIAGoLtgG128hqt5w25QODF6hQ8DUVR8wZx/AdU6VBxIRc4MiNoB55Pe
U3WybYLmPUDWTL4mlOqUVaf0HXG/O3cWo3Vb1ia/wJ2gQqLUfjiMYTIjnNwVaxC6l3TJ5MUJHsiC
iPb6IrCK7MZqZt8IdSZEz98QvxHWxTapqcA/Q54+zSsfjAr7TZiiX0DhDAnLs8wODlkRjT3Eo9ru
Fz7th+kDPa/GNtrg0NxLB8Ff3J+vwcXX1xBLrmisy503Uj1NhzRXnhdkR6aJlguhHoz96nYxhONg
HP2OrknDs0sal223j3DkPcYVVDlLdOjog03CoY7n+iI9GcX2XV6ODUxC9dBdc68agxPp6uv2i2Zh
5H1LmW/ZTHswTWkvS7RxBXAgqxw2GYoNWAFlPKKASXABRIZFU9RmiSmm95RdCn7OQzWd9+jsG8Ex
JYBYDvvA9h0FBcLjsE3N8gj62GZA6UVPDGUJprdUcAY/1W1E20YO3kw6pb0On5nWy2t5WJk9uAIp
uIyF4zr6qO4+u9JMN0fvwau8lrTdM0XKbCVb6LVjvIaP7gN91vaGGpCbbfEgq8+qBbQU4xvH5T8G
usjmk9inAVcI7EYe84PJFihEoHf0SR4YaSjwimAmbzxcGknSAEa0q7rYLTB8xt5vvt3FuyVJE5qF
riGRhDCv2vG2H++Gp/QwOcGTmZ29Y7zP2t7eYpsGqUwA2HlrjLwu+48WvEEmy+PrvJ/9AJHRGz0s
zPKZMIG6zrfPfFYgQzBA07ymJntlaGsAerI+d2qxuHHDT7epjh7fAsrntFky8aK/63pdmO/izSQb
vwFo6Hjn6nncJmUdE20juFPbsE2zoYG2jbqxmhKdJteAZFo9vHWXlaOPXtVF7aHr1FyN93L9CC9U
nd+/d7WXLSArHb9/g+fCGpjj/uLNR6fZc1lB/ziGu994FEpPFm0bVA12j/NhCRxqX+Ur67Nirlul
o6fdVIGtSeZkDcKyvXfRm4YeyozsNEP2XnRIqsB8/CqovKDfmnV54zgNfWaYOAoDnvrfBqpuWIcg
YI8KwU5soW4Fb/887eII1WENQhp/ZwS8GHiB3hKP8IJgMTLZui3qwCGiZq9IC+OhKUC/CVx29XZ4
c3zEG2QfQUb+kGo34JINWtT+edPu/BHeRZ8vjZBreXpw4Ee9zEBKxHl4oExU4CxO08IeCtzUA5SF
UILDMK/vEY48Ov1PzNKdRIDftvLu5Ow8Rjex+iWtQWuBeBwV3q1gudQBYuWt8Tz28oms+Z7qbrmn
talwLB4eUiL7jcZq6/dHFBcN7ACRB8Q5nG2pAl1PsvqH6VNvgLFof/qy7PZDoVkQtRbInrKdvFp1
Fw9cusm27slH+rK74KzId7AbdQas+bF7svU3o2X5k/hF9DOQD/8M8n+Ouyeh3agpuJIttwxz8SG3
5DLkxHbHs8F99HDuoVF8iXFfqv5bOEtAnwl1ZCd4FDauZBw8rSxA0yJ2Y93gdNKdrb7o0IPCARGZ
SN6yxzRHZlY2/KbEzR68WocCKnNajWM2h2Zm4uPXp4o/2GBXKcKsOcKcqx8CTfZ32I6OBCvQPw13
bplL7exZQnEBt7dbNAOeDDIiz+wwmEm0oP1Oavmsrjq/eDNBDxPgE6nVR0BnFdYecTmmZWUwsS/x
USc5veW3R+VGzDqW1/i1ogLFnycCC/NvfxxpbNoUPAEGWgXIEJHoToKjOD9HRnYcd6eEP4a1hzkh
xu7t9E34cdrTbcYhxcnSM6bN4tW0TSgMHLrRE2L4gL/HotywWTzHvz5sl48L7LPxDdxYYGQvL4hV
gfw0Rx00LG62SRjz+vlzq3fRNjjUgAXWkeHQk5e9aOfe/9ooemaXmIE8235Qy9FL2fifYA+/DKF9
8JkxHpqMm/UE/MxolRU4pKAu/sd9xlQukAAoR6Jek4QIaEa+Tq4ugGiHBhVdXK3FYgY3ZEhg9PEc
6UMgnp0vvE/m5VA1UVFPO5yJjT/XyD9CqHGjgIvwM6VGJOmZYRxOHvBit0CrL6IGNxcAx+uR0Sz7
om5QT2rEqFIG3M2DfSnoZY9lG6IL5rlDAsKt+oIN0NDgZm8mG8ajW3yZTNno8ON1XD1Wx8o4R+fq
HppoxtxYzUKCUdDWyLb/sDsBq2csJ+tK4U6CmOVU0+mVE0qJ4paNEUJyFHCYiMY0R5ziBxESMzeP
u4oMoG64AN8Am6ZWrAct6DNDmuxVbPsBhvwU2r4u2LAyoJGfQ2F5H+S4a5I7mBF3ZXCGp3gOJh9g
i3vZCqHDZdvqGrLpHVjIelGQaNFUmhtaQnRi2TmhCaQy3Lm7cuNu/GZQaS2el3cDadhkDRDtpgss
iHC+pDpBmNXuYBcDynZng5+qSW2oLWbUz3w/Zkl1ZQ23q4vqxhZEkgo0FZNsx9SW4p30dtHPg44+
NZLXohV3fKTDKeL9NigDARuRNRibTM3+tmhTVKSNi8RkHa/f41V3eD2W0jkmIbgEOJmR38uTD/CB
QiP9prPzETo5q+ZktiINUJquNmNz9CFBSQB+mz/7Vj2UGNeo7R9SFmBDsiSZD50dmqK781rMyguI
V9kbzN/i5rHnRs+zkU9V4/nMThFZ2gUNSPYjc/rhPX/+x8FDCvbPAl5Tmx5jipqufOEsI2/eLyUG
t/MjIIjhMQ9jnp1+Bt1G1IYGnVzj2wCL1RbCJQTRvxnzhezwDC/FpWCyoDUfbQp/RJ2f01cMEcfA
pmGF9jaEzd3WPnecOSIJLDCihxX9gpZz4P7K3vg157ZxNZ/eoeyzY9QmbrLNhnWvgBd/ci/xc3Bx
D/ody/LkbEkwO1AJPCxsSRTBUbz2jIRGcoCAatyIHn9kWK372lVmul9RFn2Z0PbnTfdKdfALzIxl
zpeC3XvzLKwjVuAHD+CSGfeFz0qBW7BKPPhwSZlVYjCQflwcYqtnTOPpsEHKJ91kp5JKOe7ZHUU8
os2kl+n71koP0q6xRvxA1ojbNGVse6ZXrWa8ccx0x1pY9Xn55mS7d7ssCL0lSEtzcoOOaWHm/o80
uBm0ds5xRVAH1bgTWKvHP39u6tV9eao4mbenuPxRwzKk8HcHf8+Mi/sEmrlneVu2L0Hz5R1XmKae
WO7WsoiC9guBKUAJe+Zf3JdYAMNSqAItPxEH2lBLKHTkT/5O9nyWP3XRTwugnlNqewErWIMKUIwx
RW0xTYpmtlZUYWnJ7dH26EK27+P9zo162mfms2cWEyeQvagyS+17Lq7lGZdeur6jAotAScLT0lqg
8+sf7E6GK/4vbU8NEMO91FLlN68Om2knRdIg2vL/MQHMWzmAkoslt4tYOJirFRDraZDq8Zf51sbe
sPDEsvsj/TJvuvDD8ZS3uyGVKAHr6yfwcXBo0Npdx7Cm/NPi3ITVg53ckB86lD0CYQ+IDVVX6o0Z
LRaXm894SFs4uCIG+Lbr4ce9002ZgFWso9u/ySNou61gFj8jWHFgFmxVs2Cr4WZ5YQLMjnbLPS/Q
mbdpxovLRLfqHfswwoKEv1//E9N/YbaoHaWuI2Lxmk0kDjZPshbL7Orq52Q23Z1/VVqSie3m71hX
TB8FcO41hhbEdQiXDo2ii/vKn8XyArKC4ZoqH3yRAwxmMNx7BRzeIOt5Hf8qJ/0p3WhA4UrV+osb
6290WR5HtyUaGVjYEHjSBzLqjGNeMc4D/NfcBNcaP4Lvfxyd17KiXNe2j8gqJYjukpMgYlw7lhlU
TIAgR9/X7Prrq//ZeLt7LYU5x7hj+owvMTcgZwvWeTV67UcIqYHV+MVdrJAqwdjFWhGpZLzsM5GR
rRrASxInEtYQswpUqzz0KfR0+ySG6689iSfzNslDlbjsr0HC/eRlFU4Le1javQWe6FCxWytFXEik
KwVtOlcpg8uk+u8jnoAa6TtQsPpwm3ZLEBV4uFCKR/FtTgMUz9s9uaxpmQbuxkytrDP3Qo5LjIsB
9fK+dn/BBWKQlMn5Nq52tynEls27BL4p4DKe4ZA11q4cHiwPZ9T5S64VLAd/+3KwVLiomRH4lqB4
1QVSOimUQr4Ml8l1S/uw//gYg2UbfSZsBu3f9tCHgA/k82tsvOd9nqkLM95l3qyz2Ws3ssWtlJ20
zQsowUG1F3Xw3nhdBmj26iMWMiTbvPzlvmd+xyzxBBPP3t73fAvlyX1/w3BCoPA3vvJBrwgZD9UF
PyMv5+kC3sRazYT0dSmSZe1RjfygEdtBEGOU7VQiCtSIDqlh7bUfgoeEpw7wkMYVIdt4LyqXeSH+
TSs6iTln9jKnA4469G04VZd1eMdRVwCkiDEBezTSCJ4aKBr0PI0LGVe/8LJY5F/5MlXsiGvgYu9M
YdDFbmnuxAHy3DP8oFu1X9gl0ywYdPzmiC4jSnvpEoCEzKDNh7jjYWYssV5VUcMjQ5YBQIcYZEqb
PCyYIhAff+zvWiY0wB6GOuQF+vkdqOAOzDJzFIB1Koqe3kEqlhTZxy7ur/ogKFegwx8gSydYFFQW
H7sxZI+EY3pOHuElqg2WvsG0d/w80Ncg+TnydEZZ8jqxlV1SvhwAVcSkHHY9k8b2DTF6BlZo1CI/
FJqM07MReMZ2cWdUQlMB6kXyqbCvMnQbGcmo4dc5EzTh1NYaFrnQW8I0cG1EJNon3xPxbDO6PrgQ
SFOHmgTDi9lAvOEC9YE/in4rKG1s1wLIZllhjUAkxZ7TA+RIWex5Fns8/7DtnXn335RSV9EvfZGh
dTt/7De/7w3CCFehLsZiGGmaxXjwrn9lPFi+p3dfQSQPnBppJgcUgi7VHHv3E2kwwcV8LDRP9iAU
fdLC14R8Y/nLQG6IivT++J3QLQvmTfjAcwikeEi1fAEceOOQLJa33Suk46UJbimaYRX//WNdnD/r
h2x0KRhHs27PHGZPD2a7loWyhyK+d1ivkRDfGIAOHXjhi0lTMCBN/PbICkuZVqz8eI++yXXJF1EL
UAnXu2rIKizwI5GIAwgqwCVWWRS/iFrCK7F9N0M15TW4NHxrzcPDMFc53Ckmmlq0R1c4RCgUyBl+
SE6lraGFV4yN/zl/eWgRaxAP1iUURKwdJL/xqX9OHpLADZIHQrBPmI+NfHb3+k7PvXto66zLCmxn
D7rndUeIGYowOgHMkO0zgWoFLvsRA8ujQiMF09mPG0C8nCymqJdqY5z2nYe3BVFjYQ+HJMXgacc+
W8I8NRnB/FcORl/1tCnY7n9oPfNuy19CXeq0DnpTSBlCcBw4M70XdjKJ8wgPaTmNBwthqNZwXhAv
N5ECWDZO/8x/xkh53wBcN+u5gUuExxPxlOrfwB+xV0J8EmrgrtrkBl0oyIy3ewV2buLiSBtVwZjg
YvA0q8lrMZ4+V725unnI9pDCTE9Ont591vDnyMmzCTMjp2U2CvsbkbUp9CS7Eaq8IaT1O4Ye2H2d
m70b8aiLLE0+jwueAybUmZiv4EBBeOjNIruZH4ufXjPTihYVqEM/5SwLsglqWqtnliuWrPMrfMy/
Jlc6nwwyC48MrD/2FJa6U7nSTC28fXTZyyayRx4mIGb8ItlHl1Ng/003VcnkB8hGvGSMPUTvH9gN
iI85vyVHGmvH2F08Q2IZLAgcQcBZGc8VgugvNbImE6rbR+S0FAQscKs7QMaNI4Kl8QUaG/bm5Wr0
skaRoKZ4pdHm9+hAg7ciAduocO4tRjejSWFyysb+MeC86FoxBJzC676vNyzJasL+URsXFFr1bMyJ
udVbGt5yS36Y0pZOQwBvzBCkPdF46RR9Qk1iLpArSk6mfn7aS/yFLybX8v2hCs4Ad9eArvXr04LG
lf4Lnzh57jMJFQDRhmGmYQXWJV4tyjACPp3xieOSGT63FBp+CpPuIlOQwHq7GCs6GA6JLzXFczvM
4G/+vmW2zFY/DlsNPgqDu0e0NuPai+dAyJFI9Dkodu1xcrIkouetAD9K703KDHVFsrUi9m+KGpXJ
hqs/m30ijTtF0XPndhpbAugeLL8YgnibTXiPklA3yOtxeF2gmSVqAskBqxjL7M2jHQAKmDUL6ssl
QpL054+7BfwjG7qdKfEzRFnCUDoX1qwr6cVb0OC/74mxeKbMlKjcX1Kg5fgNuSWo0G49dKiZd3Pm
DZnsf4FvjYDa9PXW6WHSwkPM6dptXjyPzx0xWs+H9Y4e0x9TO8Faa+iw+/y3IxAojxQnI62kca/G
56CZj1NhK4HCuRRp3gPzLhzABDa5kiFAkYcTRjn7KuZ4qh17DRklkEjFoYivf3Uwhlo6ASgwzk26
v5GOdvsntHaEqaa9Y7HnvuLJHHucxz2P9hcWBR5J4vG39pS7DliO6l5AUu1QWut+xHLF1mPDADHZ
qFOGd+/JuY3QY7zJY8FlbrmeuKRyPuifU62l6A1zBi0F5AuUpZnS7OG80w/6R4YT6xF+YT9Y6jh7
OU0687L+RDhKuDBGM/C/yc85cuuG46Pa6B+yaaYd14tG9qXycbi+AOmHQDbtmcwN480UGrXLfC7Z
2lKyC2+b5pXQUR2qiOeX3idlPfbrKZJGFNsg42KZZ2E4MEOQ6ce0g1fvm7xm+brmbTP7AOoFihFx
8f/IkNPFr4wmG407DWgLBuYYFJLf7W5Vs5udkcvEg49Us434aatGL8G4IvTjk74rZhPxMRDImpAL
TG5XFF1P6uaHICOu7IarFDSNY9YiAzUdWqVLWgnlrOCo9negj1BQLdSTxHqEOewHb1YB8r65M6AJ
rG/wDSRqSLjcihTzBEcm/w6NT2DlCIjLWLhPCltInsYbvIEw9zK/TIFy8yV6qrxE+Ic+4TJnv2K+
/s/OvpcfwO1b3EPpv13/wo9f/aHbbxdPm3SMp5P/XYnYdIbegVXSZY+aXFKIRXMwEbAbG4LZpC90
A70JnY4saiPe2WEgn9qn8QRQYaFCiiQbYzdRuRplOPLvrLBhNT5/r1Oz/99QMQLbJWP2PHSf6Ow4
rxnjcQmhSNCWAjbh6Td6KbGKlalhAqzQID/TdilBbr73KI0bPolq8oV3uVq/QN7Im4cTNcDuJiMi
JBa7G4qjO0pN1M0Mz1wgncl2/tM3uUjgEHCvOLuFljS8hJurZSnoNBjs0GlQQbGgCZXbkOP64W6E
uPLNzuoUB9T/cyzH0Mug+bG24e/1kJ4lY2YN8paD7RL6GMLjB86cTTgw0s0QYWAWSCATMLHfBV8v
w7eFjshQY3VNalzSWOqBKPBRkjHvJ591xUeiLlwabmfDc99Q05d5/iTP9HF6/TUB7k6YM3INIloD
1jjYVtfFmjJt74UAMuTwUOd+aWYC7tPQHdytcs9xWK37s9Iqgzv1jjofJYwkVa5stpwjUBoAH3w/
yZUt0zpcCCj9iNmAB6q1RKmWYvefiAkGSJYArWC/PWTbPrINNXmb8MYLGDG7R2MZuNB3n/+RGhnc
KNN1eHg5fMGnKEuMyS1mouMZa0iNJ4mKi8Kpzm9wYOB0r+fd/U3DpjSyv/xvPsFBOWyZEqTgnT4m
19P1fyMs51MPaZIScedyljxXL80q9l8t3G4DaaaQNYv+8qM/Du2G1w7LUXaCRx5PoV4uPM4n3CDI
4ct5zbLt1eqMolwGjmsg2cABwHzMrtZAhm9FAYkuTKiNBAMlTJhkBqdgiYBLvF1/Qy6Du7N7h42H
b5NJrQd80Ub5pokRgbHgcfWy8rB7aauWRly9J95m8YAardNa4zMfPkKcgacId6kgYDVKyRpcHwB9
qEexB7FND6no2iK4ePB1IxfQGDDPMO2zq3sm6tyT50jsEoWYz6c+PI/+WpT8cKvrfFPE2ULi+I4k
YgQrXCrWhYObTaD/R8Y6Q04wnFVElvC7CLRRAKcf+7IbrK9TGV6k8Lt5J4VqShInYCbs99VoNEpT
7f4Q9R7qstZBxw5B1gT1/nFChf51hsAwDvMH2rn74uNIJnM7KNLLZ+/ZoGN+LEDqwXi4phFpl6HE
oX112WOhdu3Mr/GiMiADIrvZRAJbgGoB6k17OdWEvDZ9uKGUJR562qj99/mye384Um9Ul11DDe09
tos+gq1YcqrMlM6Sr9JXsHU+YW0N0ueSrKDfkmDCtLK76fdnN/5TpVFo/5tBWIflnNGCYo51uftZ
Nae2Fo5D4X4AnENQ2yC4CeTYcgEgjn0TknmMh1U4o9my2EEGKcceDiQDgaRlGIkbsHc+YGZAq5UZ
dhUMsPjI/5s0UlrNV41+hh07a5tGx/zJpoJeqfGXfU14y5KHk6aDE144mhd5ApjZ9RELmzveYI0L
aXFlt9IT+Yj5CGUkRdB21rPl+ZOgetk84g4v8O61ThRB7OKi+e+dQtjLppxhcTiNjdmsLY3ZXLEU
yCOTCAh3Ps8tci9yotidbd+kB68JkDcaaBTeI5erQv/cYbmQ6o/08jNh5AtXcjJ1FI9Ieg/bGt5+
GZHwC8tYDoRPUERupv4VHZ7hv/5S3DcGkFf432mnwPsvsyDaVEthSRtPBFhp+GV8W/sJRo91bZm4
r3ThZKPpEQ25MGinQTLp4sA0Dcxs5AiEgL+oEG/zYo63D9wPR5zxwQWWSuirufhdd+CZZjpcLbKg
ztAOjtyUqchMyASYXKe4Hc318VhvdSNY9lysxl/kEFMhogl63DzTXusk3AGZJFQUpwEeCuHp5MsN
gommm+uli5NdouePzwS+MgeJxmgeJIa/220a3htELsD2Cn4WVGCL80//CjfGbvEUKMlIv2wuBy7W
t76A9iBDA8NEtHPFT0eYpGOiGA5cg1PYws+AEQ+fvhtg3a3AV6nYtL4YbLf6Qt3txEDdlO5XtRuk
ltFCmMgBspIj4OJB6NzPEJMJ6g/+eF8I24eMLyyOqTse8dDiRTCBAfDIowxxufUNJGNY017mUnLY
vxFLIxm6Gkvhm867sAAcgxfHfo+HTHMoMSruxmEVbtOHviJQRHtaXARGg07eWqGI51UnbGr+Ih0G
mbGP3+uqBRGmIwZlsvcWwqsvxBQjcAcUNeEoHuosF5eRExKjvt68dD5ldmkX9dmTXyG5O0kKK0ub
6Yz8kPEUfYgLVeVlUQdzZoA+8LOBnNV6wQfDi2el5JHpZ35sSOZoJAlQO5R6AI/js+xDNi4e7i5N
XZemz9mZ3/+1e6LzPFbLETlrIu3UGQT6SYugK3v6inEtcg1XkbBj8mPBnpGN0cCjEosgUidaHhq0
1Ii0SUhh1iCY476/oj3k/9exItqW/mV5i7crTKzRI4oIZkANl/oRAx521PFkxXuy4enfRdnMYm5J
k6Q/MxMBTekL8RaS1cDGn9K4SyfRhG+QpBSf8FTD5EvPPOZ5fYmrvAZPQp6qL9dsKt6ETIvj8WFg
/KbXcpQMOL8AH4j9rb3x8c6D8licMeO+JTQ5Lp4pPOzo5xDhgubqgxFfzw5NQPr641w3mj0ze5wS
JhFWSIofuDp5SH0XyI5/VZgcyxVnVz7S3fM7VW6sKme+LM43QuCahIdcSzOUiXQf2euPnQRJNYki
DKL5fKXQZOx3fYT0rRHi5UUVyNjsL54plgCeh6dpWOGLqAKLLIeIBBXhryW187oMo9HB4sf5oMAz
GEBaYsDoHHo+CeGZkb1Dns+CQpehqTsWITBupDujUJwjFi5RfngxwcrTZOy5hsSLC45goZ7mDRSR
ZSuh15pOK/1EVQQBHv/TpuBKvXdDegxFVpAtPOVNbFgiIg1GhuxKopVmeh4C2b/HjEyhT3AgCbYK
Lym2gSjUSdPp0ThOFQqF4BDH+0ewpYyybUyk6BQquky4OrEJsvVupkN8nvYHiXsomksRqHxmFWd8
v3R50GlaURMRJ9OXqQWI7iiQiSK++51qkxsx/tg/RMcRRvesIIzWGyJJtgVk86EW7WtkxALitxqL
v4ZqUQDsi6mCMh/Hu9qGPWI8LHWNPfZYzJsPklRUPNfOyKLPGXIn7sip2OInIOnApauG4odPAPOE
Hv5ifNF/1CFhqruGS13YGMVNipnOAvPsYZQbAXPoFJWyVCTfWbtjz76gF4yqn65czKnQtw5mN9Fk
RS2LhHgIHhzNP/G6KFzuZ0CCmsMPyxr5P/yqT/ON/PEmhNdJTqoYXD9u+izoOAI+xreLf3g/DqTv
cQyrtJDuKFAxVdACet99Lr+UIMd7IM9uky8+wIASnIpY1x6pnfdAsB3MzNC8ggwCS5jc0ETMGuC4
zRbEstCprUfiS1DwCLL/Toag0SVD84dxeKoSQ0RMwoqyz00O8+5+USO3K5rQ7CxtCZPui/xMijJ7
BgRZKApTVEjzE2p7NBNZlHvF+kH4cW/ZR5HMayYdM7zo0Xf5mIFC94jeQEmTz7mtfj0CaWGJBuS5
IIYL7jZRiOefJdPaoIFdglkj40NEbVEaAodimCPK1BM2JYMOtKs9InOKkg1gWuoFNuNIjSpERN6N
yObOmhbGDRr/HigpDh0onBjupfF4rIgfY9CHv3NqewPpMjSu+ADs6L5EmUHU+u00mg5EPusrgAnv
B4rrPJAe6JSkupWLqwdSiJbj/64gunjYICCRw0XpMuKk5JTa/2UegszEmOWhUmRvY0Q3oqE7Qhp5
4ToSik5ca0FDhEBIY1YKksKQx+i4eAfynAlx/fsZyl9tpNENhyivI0AJPyvxweyF/1W3KGSnFXQz
b5OHuKViDgqbDd85z4/QKIgFUZAhN/S2D5CpafEwVgLHL+FEZW+7I4xxhjzxgHdm8RQeqmZ6E4kv
wkQDg2Ld/Z1TuUM20q/RS3Y3D9EB8MbX4p6YQN49XBQRuUnJ2wfcmj/PXuNHSoik3QDkhlQ+vec4
Af6eWEIhSBVoac+/zemM1bs97DGKC9Eoqok4KCqE4gPLl1cjeJGCEveVWLylnznmF4L/xusp1FPR
tJuV5ornwFA9oJKjELRif5ho5u1quHi9xKwnPk6JahTVf05FjECFlhTZ3fZveY0uBRUqH/0ox0su
wr/RClG5W4Cp1TonxcBn815hBbZywC7iFLA4/Bzh9xk5PY7THwm0/F0+9kD+4Q9LGSIQSJintZ08
l++lZBSAL8uOummonvXIOKvGFaalCbAoYsqBA0JN8ZqIp6XfNyoesHN5Lq0juhxrA7OJjlAEt1ww
reImnfb5CfgfXSfnkPtbmxRwKmibo2LPJ/+yqMXAbwa0dkfDBtlo9fBsXpNhhNWsXefLxhoazUK1
NYIygfdEnny5rHlmsU5ZCDOEsAtIjWdiJ8BuIWZ4k4TTm9DWC7AONmnD3E/YjvgZBMur/b0ihixU
Ox/42so2SJH7MjeSKGkBj1ZQ57Wb84Ww0qmbu1MELWYBnOrYNO8o8Dg0DY5m1BNBjpVlNnCuyz5x
M0vseeDATPOY88RekvbQe91sMG6yRgjdRHiCyp3/4A2ajwYATNh32F3OA+MZCuZSS9iLkw8fFZ3J
I/HzkgzVThlqe/OWIWP/zGw/xM71O1a7vlsfuoK/AmSMaTQs0fRw0t53Qs9FL5GrROqGFQu8Od4y
DgxQobvcDotBIvRNEHSrjKcAQ5GpMc30E1pviZX042InOVfaOhEIXoCN8hWCncxBM+dlFomHNZZw
KE3GRaRjjkYJu5pgoUDdhCq28Lgta5SDT/RRPOEw0vAKzpflxuo2iLgsJVEcIBQGXlrByDHoCx4i
A1Qf8w/wlvC4KQG6Q9w5Cop8h9I14kbQNVeLDL0Dpj14ag01RM+V/PeuIhQMoAj/IFosdzg57x47
yezO37OArx+Mi4BLPMgYv+o9/4fz4kbzI2aslLF9okATXeiQ7qPxhIzDocALco+Fc6k/66bDhfIn
0/vrDBeSk0cyIbsegfKy3X7M3nqgGI/j/WPeM0teF7sKESajzN0GZBqn3dgfHHvh/fQ0FUpfBBxl
9fyr3wR8EUNW2eCJTz6bU+ATsyV3x9te3kB3O+wqQiGAZMC/HLpNqqKMZ/+cvoPRDGGVq3B1EJVx
dTNhmSy4gt/7wRkGiI/2hQZNKL0hJtDOoVV5GmoLzP0EtwuxawerH2g4JpSEp4xKbW9os4aAQNif
8EO8ZuHT8ELMJy4JeL0TYPmIbCG9nEsrmu1AQwVuOGp19nb77vXiPna6w91TcIDckUoGo7e+XHIV
BgXTwJhTXfier3YBdtWPEZwEdAUzrTUOQc68LAZDDG18yu66zoNXeku+6eN4CeqEzGiV6/9lNk4X
PncfJPnr9lCzxhOTGg4d6Q9FMjJrNGrx8u5Uis46mqfatN1c9ppXID0UhhygPrT0veloJogDiTaP
2imSBn/CfhBQZU0qXJt28yIarNt1FSqoM9/O5Y+7eEC7aE+09VLE6LTmiwlx9vEu5O1iQ+rDVQzQ
jFm1qBCoaCFB+goeFXyJPiT72RqTTk4z2viAvlEoksZRiaQfACkBQewOOWhsHr7WLAXKH4AaSus+
YEgbZ15FXs36u2bpaMw+NiG4XKCS9ljOHjzP03LgPBsTSZEEhRwVfS9fKh/7iWD8RXtgtQHwHaR3
2ZDwSrH9jPvLTLGQ30t/HF7lz23fLq/iQx7o5uswYBUZg+OpfVWvgIBpPF2xUbBxdcha4RDRlHHf
zcl+e6D6wRyiBLeXK+0JrmJiWqBkLC3wpgwh0p3lYj0kkFfbApIQUUDsACdunnaKPtqXYBYnbDWB
OjYepy9dEV7pdvG2BQoo9hCsn6/30whwp2CefcLQkCkC/GxNMKlLrE2vQ+OevCawLKsK8X+Jc5Hv
FXUw58jiEiMP4xSpx6aam+BzoJLvPSoqMjxGVhdn4etq5axYF6QGlIPzK/IvciENpg+UG0JnrKL8
OlYOX4v3AxviF4JC+CBSwWKdAoFi+3tYKM+RXqPbgKiLUk62NY4C6ihizdO8j/ld0zPOrwVnfByC
9MGY/ZJmVfpPpuu7f4efU60Bj4WPkJ5+TirsPnbHSMjIwT+pWQpByNTmfG0U9D3N4jgLXoef/y5M
ipUJV9AHgP2g7lxLi4fzJCQItkoIcyuSDEDoG84CBGZERHC38YpDOk8+ixsbM89o1HLJCHZYyJ9B
5/CFkPzlj3iLHlDZdfqNhpw68xYVJRKwE4YibWS+KoqXnMFuFLDSwMiVhIjSlYbXyMtkb0ChyFTj
2yLyo09bsxwRtTtEnNVhL/sBXV6m48IaxRn38s9G3kZV24iU1rEx2NHt8PK7Hd4qdB88mrEM8TGe
jJHK8yZzcj1jrn9F2r/4m/kkeW3O/bFXUocD0YIwC3CBilsE0fh+RtRFbF1atJzW36aIIaT1RzP7
62z3G2MJlNb5FMfESzT/uB1W5dP1JG++uF6mtU/HjdXl5hOrsj+OFUe5m4DbCphfqVfcmLCIaLsA
eybiXdzjC3Gb9OqKYAI+dSHVWY1R/sNQuPIb9hzyCiO5jIUPy9twr6CLNcspAsPt+u5CAJnksd1n
JfkDCEkR70yQU7Cu3dYP6hrC3rlBaPDisn27DI2/WbfJJqOIqxRsXeddejiDDcrTi2SK5Q1ZF/gH
lZ+emFulFVAnPCkgA1I7EzIXXQzDTC9skvZi1pz0oPwWgREsuZs3ykEfXnq75uNUc4PboRMfKEYE
JM48UxAGZUDow5pcw7OGNvmeQC154E6Y6yi13Z6Fw4hvCRFA+PO3jmbXyQtLIT7fnt1OOTdtWtJp
6dEJ1WipGP/vFeIPeSOnjPrLlpzRL3XrtN0BfQ1QY/NM4rSA8qa+nRKhFo3jy0S14YrQlIageS1A
L8kJHItiBIBEk37I5BUPMI1RSXSLytIW9o6Ph1A8f5iDsE3lUAJ7YUlc1+grM4vQ7CXuS39oKQ+3
/kGiqdP7BPIJZXKPE65K2gV4/RHfMMbbbgosTxkIPs5rQPMgx0fYYlsRoPWAqmaz3vdXSoCmgWWp
I/eoQ/GQKHu+Mbu1RyJ6dNR30czrw0384ocgRefcHbpDw5lciL+a23U6Xj7jOyK7jMbrxro8zOFO
tiGrarRPhJS2JpUUq8b59ibF27iyTGUGrSG3wuLkxocjXd1bhAXna6g2LDPLAMwma1PNwYrFnoZ3
ushqWzUFYK5ZVWM04C8Vc4lIknmi7AbWa0H1PP77DcCdRy85+qm+CgPec3mmfspERQUKEfR2EMAM
I86YnK+TrxY/12DHoNChc82nGsBYM9/SXk65nqBy5atVdCI14nqCT0Kqz8FLzqT2cR8h0JggZhC6
4G/ZFjbAxH1ooAkueHgVPudR0JGz0zpDxEAdMmVUwb85xg5ryNzImEH5jD2cY3vC1MgGhZl6w95U
4oBNkQlaktAHgd7NFnj6gCzcaHUPBn+5hwgNCx5fq3nZkRBDmKO/pRF+9tiJUQvdxezqAEl80Pr2
qOctaUqsoufmkQgu/jkf2j9Y+BE+UJL4YBXdQdLEQ5ISUGlvWeeFprAHOYzsuycODdnq/HZGdnzy
Rdh4Y6YmjRKx7HNHwieYK3sqaEx/Xv11p/ZPce/CBXP18djh8YDNYqPg/7GU9MIzMlZfiAXbSZF2
Em+q0A8OWQYxXbBFoWSIWP6JUhaKP/EMwz8eIdNLrAgF+t3LtFl/LcZ/DF+ahWGEbB0hSYVMS8U/
sp2hiVVRgyBdQs/AJct0HvKQMWZgd+ArBMSp47E4au3BjOR/f4xMGMHfJguaGBuMx1YIxv05sV9z
cmGJmyuKUR7V8w/+Dm3O3RdH0KJHeyXnp6Tpi8YeJ/n0vZFlHNOqdzd29wg/d2490+SHKZm1+T2n
QRCR5d2FsIOmwRy0HCzQ5CGzxFUZKvtuAreKh7+a3OyaA0GQwZnF0sJ/Nig2iZqxPlExfXrbmKgW
ZN4M0T7TLclNQpy5g6ebfBfZ1+QPVoJr7++vCep93EbOkEeKcnJOWaz5MYIrYWDVdvnmhhLAzyLC
GgwPC1kB8UN+EOADjylZUP44N7gY7+jFATjdGyNqs1cC8CMClXGcivojkbgE73TUvOsJsRuAnEb4
FGVqfEeIAghq7BMImdyAhNHGGIJCRYrbA2WXHabeVr+mn0BKMQQhS3/r2+BqfdAmvkSQ1gakgD3Y
bA4UdyPqf2/aBdFH/d9xa3E80E/FOCiGuM+pSEm+kPYItX5oHnMb0epr8ow/tFc5AFS3v+fTkFe/
kfU+tYjuEQWCJu1vJxbwBuMD9o8P1hQl+JUwltlJ/HF0TqVRY/VDn7fiAQ6/OLTfAOwCOpCSmvac
gnoMQ1tJZI7+MTZxvBMFyN4ItYmP9o6+Hd3W8GsLTEPPWSXwAZySPu+ehMNTw+z7dolfXQ9MzS1O
IhdWmeGrHmEw/Jo3zsXmLHFIDrCE35b9JOjZzz2P8cAsViIu6nXIU4w8e9Ry2EpPpJGtmcEwLDCY
wUlezFw4S2X48Hsi3EAak4A17GxMJ0bOCAYlGyh7JDkeeQjiVDmUkABg5ZoRKW5xIGoqllwSV6lw
6yJ2IfCavQLy4N45slB1cKsiD+Tv5H+kwlpf8M86t8IAHn4ja0APt7jFnOcgXqvXSXhudPlj5Zkh
0RiKRWVfc1NiDfAZ9AACIj4e5KBCpKkuWsCBZl6mhEUw9kDOaxvGtAhLyoyFBeGg8BgiijVxZeP5
AIECMOrzljMsiwwHNAZoo4fkv2cwU8zI0RP2/3izYIoRLuXgv/l6xA3HWozMd1/7o79Xoh2R8yHo
+UHPUMWes8uyigjnNNITv90BZsM1atzr4zB5AzwiZID15I2N/Bu6SRwv0BjUzvHQD9GbY7F0ADvp
Q2b/NrYEcewwv7vPU7nI4FBFitZg0czf9peQstqFtDv0rKlQVH6Ny+LmrMq5gtoGAcDhfCRCbv5H
VmRAEh23w8UUcQx5NPQZbf3KkywUo+RioHlhSCB9CbOp5Cb9LQTjNmDPqCbZpBd8iSKE7R+f75ZE
2+uAp8vqWOTRvxb2hpedsWIiJ/2DMkdo2MOBDCyKKL5Ct5cbEjM0lrUN9wuta8ciJMFICF4mmcPR
cuGLyPbiSEYXwXfUXwn/3HU5nhDXz0LVI64bTYAtzR+u7GDDmcN0rPDsB2Xa/Ym3DtUUmWBjkiUx
c1Psyi+IGxVLGi5TBnma1efFKkdjKwOmXvXVTrjDrxPyIgilEQ3NFk+DTODhKBDRPTe0aU97S+TU
cNXGvDlXNAlEg+GvE/oeAl4WsOsGEpxly5n0jRSiTgkoQw+R4l35D/lSxk6qhvFILvYQGS5WT22B
ZM+9k9TjoIVMx8t6/2anw0Myu+xHH2MU9Y7jEFUoyHFpX0WfrTHkCBZBwQPgLTzi0BsUtr74Ufsr
pMxgO2+rJKSpY2ppjMcBH5ueuxKeepQ6zt2XH8YA1pvca87Y2ZMNj3cQGVoeXjBm46KhQY+kAu62
PoqtzJJQcbIE2mzgOhSnB/zHarjYseFOGDdAkelS5M0/IoxP7kJdlM9EuWZrlqSEfFd9SxNBJuM4
n33nin/jDJhvebgYCVBp4ub23hiq2onUM5jsXwnqMbT/RMUASnkKu3Fu3aeX6LYsADPyWG712+FF
CEcRb0FOVSI0x269VJmwOXLM5ROKd8jVg/Lf+s3HiGoGE9juMpSxFDRAamUI2Wp8T08bYA4PIhrx
Dl+dUPBmQDhEId2Wb8vFPWDzOYjcR3ww0yER3+CVjGnLgr+RP1KDJIlg/nyVp4CloFXZH9uCX3qa
k1NvkQX9gMkDHX3PfXgIO7i9rSwsz/wHAyuaYrIC7uHDG557QcrtBDVAQLf1P8A5qfiMWvQnJAck
BYGSIN+IP0CALnueCr03NGkKJPekcrjA4wxknNPKef6sD/op7AD+e0YHTVBO4PA6owq/BHwf+WAH
0w94Mf04Ni25MGZxFebuyMl3DNwBAZqsNbVV0aT3m7L2zQiWjGm7o4+UQiyTQqO3S8xBKJP+Aqxm
FhZqoehFpcA26ftaTCWP2QXkoxNwoiRfwEHWueRxUCbKHx5DBAFSAhQD4vGpPZk6PnxOD9K7iiU4
WDmr0u2SsBMyYRR1U9P7BdjNLMQFCSmIgRbYjTyGVqIKWW+Yh24Il0b6GCU3RhWBsvKVdpQYtc4W
kB59Fn/nFhX8ZYY2Hikm44LD34PS1iXcbn0xRpxIwJQNudro4bn18LLpy2w+Age3g45K9dEaW4W8
e4HZzpHp8vByp96BHcmbhCcTOkGOcaqi+C4+HZpMiD2zmiGlcT7TNfyfg7ToHctj/BrV8stIdOQu
6IwfVDSlDarZsIQq5AwWcBDOF31jMR24N0YE8NExfxNwKVWtAw9Aa01vBbJiBrjfvOfnyB7o8vKr
Uk+fxFUvmzmY47fwAQV4vp3zhfm6FJGZ18kT0fiOR4AgzIuNoL/Hpi6tqAsiBA7hgIZLiiGXtUI4
40zGetAgVht3rK8vd3bntQJM+bDBSnhpP0yExK3R9zYVeF1OErG6YJZtCLpplq2Njr4+9vyRLZUC
fP35oNkT7dAY5FDCidTsNa9TNvkvSOPfIUXCYPzcztTjd8PpppLLAcqX84vb5m81nsI2CSQEFgq7
k89oK4GlkTiIdPUXyyq9IzjBueKoIK5Nu/i7JPcKKk8lmlXwRq2jOSLZgeVldgZI+EO1zWCBS6Sd
qZZKJF9GdhUp4wuoy+2mcOj3mWsgDYsshWCGORUVEzxA036FuxPVNwkCPUdbIpd1buuK/IlNa+CP
431gl6COZWsq1tj+xh8+WZ6Gm0Udtv3ZXDc395tqBL2jV7/BUKkA8z8GE+EP3cgOl5ByYpqkuoqW
qxtdv1Ri6oSJEyprozUiJoGHGEfLFAX2DvqPqFpDRlEecIhZ3ts5XRp+S0A6d8cKD4QQbtGBgXCj
YRWOkT42HN6TCic7XAzsddhF7T7HR/byB2QXL9slYqFu+dgdIN/JCBzNVVvx+5YqgItTbV5nLDcI
X/kK49eEtoKApXk9JJakzzbolBQ1vvbf4DZ5kDsXMVuQvInAVdFXW51LsLQw/+sid/D4c/kHr1yH
xZQzjCkMIWNN3Le3aqP2pKDzRubWI3Vt8I+lM2tSHUmW8C/CjH15VWpJrUgIJMELRgFiX8X+6/uL
M3PH7nT39KkqSsqMxcPdw2yCjNwcEFqo4YybAMy2Xtt9u3OrHW1McJop6yNWiHZc/23dY8joCp8A
Gc1RAiIyxdyGtDXeq020dRmdMb0yOvaAug1eywvJltR07fKD0yiKHChJbcny+M2KBqFurX7DD103
ohSzHtWda/CB8VKKfqUDIvnDwQZbleEgpoFDiiE6PMaU+gfa6dbjitJ0dff78YD9GnAY2D2LG+Vo
eiBd2I8ISjNLOeyGRiU4fsFfrty3eQt21iP+wkvHjwfhES9/Y99H8hj7iKXnGjcor1nIsdxZW9bD
bYc/fwBDhGWbWABJIkGF00DYVx3AuFm0jgmCfV88QNrsk5bpzobJP2SEfJ8ienBvLxS7PAmWv0FY
v2z9DzRJ1onTKtcovf0bmlJRgP9GV3/udsdzsusr+q3reK3SdNsA2a2NTe3MotzLmGHKFrzF7Ojn
gUVZAoNW5oH5/iZh9eaek4BThboy8u+Omdrf8GOhA3YzMmJINwaigjvhCOTZp8cruCJ+I2KuvpIy
a0opa/QzttK3GQtdtRjnVvhOtohqJ4r/fiTRjSfL05Y2te33I9G/d5wA71S2LX00ALMhvx9ef8OG
UxXLntovGlSW+YFVjVcLZTLi+o6D+64IhADqbeY8UNEx4FC3pCI6HMTqBiUZP/IJSNnWdTQgXeeb
rdBbwxL5gwm+vvwJzfg9fO6M9njn7jVyvRGuK3WwmirY+kQ8VvXRQEqMJc1zQjfmB6vOEV0RIK38
eTCXvnskNLpXTXq4uPTZcWPxdXe2oANdbXV4p8PukHcJUHldn9dYb6CHNC92/NCncFsyH7YRnBLb
iZqIJCDvK3gdU0YRNJbpi5VGXWqBekjTDjD8Y6FgTZwU4jnWoBjgYrc8DwWbQxX6CvmqzZCVolQq
FVoGpvo/+xL18W6kwMJ22xqwLZYZJXuEVD9hJXVWLTb8glh6LTpetXqEq5YLWIgj7M/u7dRKlJVf
FxM1JhhWzv5LjKYQMjKioHCCq2NWUAL0lbnuN8YSgCYIs0PjJy5+p3+lXzvZ+QPy+Z08ynZg4EiM
jbhZO7gjjwV/RcW1DU947AOdwe3AhE4hi1K/rVoS+Pju7GbwkBlnSIBwuhRvC0SfNg0uOgb40LCR
Nf62Q5SUVNCnjNnX0c3uTg3n7sTbFCdTLHn8OvIFJPoU3+9yow9+C0B3438XDRs3QZtYXNNCpT+7
q1MKrlo32bsjC8VfC8y5TtOTSBQr3TG7ToYaZ00tmR+lLyJXMTAFjgMWRRfTds7jIU4TslKBjuhm
9f1NXl9gXE5ruiGQD3C4eyDYQJQIwkZxCLi3ko+2h2TxxU/m0ATKnnNiUMWlmCU6KF9plN9UV4Dq
8Xy0ndVv8ELOGyM/XNT97xK8sV73YCYySNmyLaK3OnWIQB1vQwEyflIIgK+q8kyz/NR9poKyzhcj
PHBIpCTMkpjS8ERpyVCUAqBw8PkStwPtiAiGGSt1XXyffEJcU5H64KNIQvnHrhHTJqGUtGHnB/V4
NLAhC/Dq23j8IaVb0HPDEgngIqHBAZYwTzhV133JRvy0UwOPgYF4VghihyiyBZzPUgehzTSRJ+xD
qNbEGe/po1igxbyzb45Iw3VY4pqOqWeCcdNIrKmhxQc/dEYZ6M6GKqqxSirIFmhroGG4H6bwF00d
ghVZ/MNnavxzD3jDd/5N0iHUl3uXHe7Io+hPRD2Mt7L+Wg/A2ORGAXq3+Vq1oQkRcD97e/MzomNh
pO+AZyfz9BhRbCTis/PUPaNd3qiuZYjCGpNvnnQoLpoLZgmWMJZ6ENMA2xBeF/1yw91IMPhKkMtg
TGW2Ah4O4zJ83YYfp0rbedN/4KLkMtlhsnbTbxxOK9aBSa+IuIDJHubocyQyp2E/xxlHc1EB1B4O
V7SRfQFlX6Mr5pBC9JXZcgc+xYeucI52n/fsbCdkbFwTWS0EiImm8ejUMSXn5QnkTT2JEyEWjvHZ
3s0qTM3lkTGwwx4O99S4GfXp1vmJ4QOTmRrc2wG+Sudlml+IL+QetFYT5mSDaQch78YInyE0Mwww
+LXpdcEAEBxk2zODlewNLeiAz9ENHIq8tjrljXEDw6gExtC/w0NJdV1lWIJ77xxlpdmE4pOdRmws
TQ4UXcNrOp9S4wq22TDO416xKTl4IK8xDxQKE8+sPIfz0QGEzn57XecZvZmEOfivIcSZvhH1LR5G
fhPTPthQfpO2QMjaW9wy7/g3X0f4sCqG53irqE4bZ0g8Ac35Hzf7llJ/sA1n9UKc0bGfTjt7jdld
RAzkQBKqGBvZr51ZPzNvv2CXfFj281va/DuBzyNOAhAYpE3volvDY7BXk60YMyPWhyizMbZmLnI+
0UedmOgRjcXOCHNyH8CNcf+ASgz4FQAIILIX07djkMpytStt5J0eEeQZg7jK2BYdSA2gm7QHE+Td
NjuTQIaL3+w2PMFGEsUTYgIzfDu8kRtsFGOFWuCF+R8oJn967nThYusLoyGLEEuKgWz2AMySuP7O
+g72e3FyGTKap89BOW51iod7YDtoy6yX5yXqOLtifoSgwkxhg+Dh8HEY5srNxOgatOsvcpbrKQ4T
Du0RR/aPo+XuV21V21rHqRRcAPRZGxZV3GarWd3re83Ro8bWAqx6qFYZwaHN305JOJRFCMddlHZu
c1TlMEzjk9mm4J3z5lDVy5izBm72IT9yxpFHr6qygbyTOIxc8ew+WCq+DaSFMWlByd8YEmR9qtK4
Q0uLWP+fxBTtkvGaVawe6BcPCyMcf0u1tIm3/gBDqp3pSTExkFoEsaKZ4CWHxeovvDrHycHo8Z8E
oLnBibsb+V1/9JER2sfYheIe+bU72VaXQIUOX4WLIscWHvYbdgkfnN0ZY3K0zTiLRZF1HJBe9mbU
p0OFV6YvAGTTjUl3nzEeBMXEtZaDwa8m3pn21zm6jDk3/j7eu82kNqx+kg+Io8cXWmLaEKE+qS6W
1PFGWu1vT/kDjdqTqdiYywx0DU7bHsGq5D5tGIWfWTQyUPuH+QVlrJxv3W67h7152Vtz9Ffq/Hfq
WWCB5Y9wCBXyTeKA/3r2fyTEpvDwrP5fB5vAX/It6HsNXEmYpQu1GBOqg9tLOgmEwrjmBb3RBv4W
o0x8INRu0mbMgF+JemAVTxspGzr4NkBn1nYCajqMetYUIRkAGGiuKxwufPofuMEQfKgauPOQk0VC
Oa5wESN1SQDY2Q/FOgMbFzesEN7O1f5aWBGH/0TxKOkboYy3mgbBD+8BhIm3hwEhcTcDtL38PWwQ
PQPTDv/mtDmFvfQ3hPKC0RDdwttvxVsYERNRNr7MHmoLWEYKYwVKpCaIvNFJIUJjbNHlY1R53f+B
K8EKVGesq4lA1A2YTaV76Ck/Z981+zE6Os7hW1d/b/8xe6DIFPYHi4uQkzBMhrnGMvCKutqgumQA
iC3RjpDyD6i1b/lV4fDUcuBjRgBQ10WN1S03GzM/hBvSbYML2TvVinAcpg7Gwn1MY2dP7tY+B64t
DsFdP3yRlP9C+N1GBdWGGvxHTf5iNxkdAQHs6j0w17L6FtYB9gKzGD/v0yk+nH1yamJL1Wdk9wFE
Y66G2S9ONAhL/xFCIcKJfJnpgcNYi7P8LamqLOoHPriDayOqtkzYEasDNjcC/WG0YOITCjVhR6mL
KbVVk4L3j/kOwrcNm1TEKIp1qOYRaEAu1gPg6gVgCnGmJrNYcdPiQJHwd8zRB84j2vo1b0tVRaaA
nI0j5d2GAdemsHzyQeFcIo5mhkiFMLD7EKxdqgveGI9zxxPFQRWeOyp13qK3h0VqPQh8THZHFFtv
plh67/OT4NxAy8AB8DCUMRSkE6yy6uNvgK17a7qf1YIDdxY3C2bf+Ks6rC01+0vxsZeShXODtUFt
2I58s2gUJyMbcHjvjsfZjqxXsngt2PGMIiMuSVcliio2m/qhzTa4WcjGKTM7H2KKDTZCbcwkE/tj
KgnGy7P5CQvSyh04091uhEiHcbP4EiBOl/WTZ97a3Zm8UX+Id9kDTTKiVShQoHPWDsa92PMPzFbL
QBKXt0KWeFkewML8YXglMAPg06iuMSGDCwdjxKbYYQItPjFGsO6MXsZ6zmJL1oeWb71iS6VgTXx4
TuIRaxrGgoaVbxC8GgEHaMoKadLVngmkyJmpbd0CZayIyIrML0HpDZg8d0U1WcIBSLRigS8LRQfW
mKzt0lvYUwXkwGA7pQZaRIhLiJi+ftg1VFCEAOX7D7NgcIco5ujNfaw1d3ZyxSIZMljSEPYQ493p
XE+jScpaJsoPxaiR5d+T+ySd9G1+E6pK6lwc+9gxc/YGMXu1EL/Lh9pbE/FiQ+73McAHQQj/yhKe
rKXyYDSWJbgxKiILM3lET7uuuEgwdvnwvLcBpCaLX/HGfgadJsJZOBj+zy5Y32omVydlK2K5Yo/m
ClsZ9CwYO6c+kmGyMQfVPu0Yw8hIDTrQj/nBL0YLCbA3Ig10sO3dXmxIGNAkrtSgP2MFDvDw3jDh
eH+rM75/42PeNdlNPrBGc0Yhv8gZsRXDO63ZZ+J+AD/4d1h0G3Dj49HohhQb2zJ3h8dZ27aCgUIg
cwnZIhlXNmocAVqCoGqYebCJUY4s4d0Hee9gLOODs14GDkqwSERbP0QszSFscmtRkfWHbGOZ8De8
Fh5h6i0sy+kGBouMXyAN1ZABY+PgvET7ZkqLwUgdH4Azw5lnvoK7+zXOa46J7MnqqBSWO5uy+Pv3
EOkkS9qQEKLRZ25opSii+CsHqseeaS1YW0pJB3/f+6ig4fCapgzHKEr8Xyhjwr2NvQgDlDbac+c5
u7M4DwsA9jiolLb9iwYPhqsrO3sTXZ447SycM3XLCIvj+G29kcrdR8AgPh4oDBPeWyNFbrbiAn/M
GRCFz2vml2bS0RJhIc154qXs7OAWzEtmGNxS9vgtTuOveYsbuMK9hyaVW92ahWFB2WQk7PD1mjtW
hFLdeNrMAPfaXlGwjjvR7BK8ewswB2Y0hD0PHl5jMci4OQcqbK/uZL5oNFvGKgzDtmU37JkvxkQG
/2uangnuepukJzOFECnt8e3mJL2YI3gPy6puJHOlS3Jp+WZ7bLRbt+EDzM1tOmKcwlDc+vjkrs5o
3VO7GEKZJKbG6EFjAViE1oDlDIy4uLZfdoGQ5hIKfoxeZandabVBp+6mgynmEk7qWXT1DVaDM8zB
BdjaTM9WZ6dTttnxQK8ek4I3lBLAqXjjLi34+dXwgdziAEb7TvsDDQUKwDfaHSYIBkxwyKfrvVOP
C0s4XBPWZQ4Ee+M5tqIOlBm2fNQoye1b0XKOi7g7dvKcDbwLZJ6s6mXn3Kpm0wEnflkzZRUyMfVQ
M2KLo+Px7FZvaBIkvqOPi9ILxg78DLTrJ/zjnj14opVPq0KOgpSEbTbz7ZdRhBmuUNBDS+19ENF1
wJf/yXFvLlG3Tw0C1SktqSuTZFWHoIz0GagMC+ywbuGNTzlCk1d0gDH6CUuPL0CYdxNmAp0tGQ4F
4fiJWMtZDSiby/Ok/se0lPQ8LTm17IpfMv01r9LD/tZkhVvMeGSAhogVM4DR1Ma12Z6iAIPMcQBw
Z7gXNXIeXBfqhbSLeQINsbURLf6rxgr6Rujp590pxWOVOYL5dTTkcR4PFIJfGXgTdJd9hVKV9JJA
V+K3EQrzadEzhs9o9raKl509VbZJ+3WjTM1kEKx8prkqMf2sTjTnjCpPmq3OiY/HHjGTsRVXi/fx
mmCjMY/KA8lHggWcZH7lFHIk06ktOzj9lFH/oGOmJb6PIiFI/LrjI+cMuTZXLkRCoJiwmJplqHGV
ll+nM7zIdjmql/QQ99TWPnk3hIL3rL9seDvgr/0fC+mtySRNUQq83QlzaIp1ASBhWo1qJufF/3rI
jjVYeHp4KH3Fv+1rTOhDeS3kIK4ZMlFzygZ12v8sUpQBGYwTLwRJMqm0EBLLnnnZzcl6S8PPzsWT
4EFoAx/1vHLrpRLXrKjnTFXEeiINiMUyWDbPAQ+ZkxZf9wyi4z9drBtprrG56is/nM98qXpMDkSq
jxZviECYGxHZm+SZVZggIYku9YeGyE+RcdOZgqg2rJSitAmoGCXYlKCoLo6Azp5dMV3gSRmzPfK/
KUQaJRsRccUgseHcAS6Jw3bga076e4jWFqVzel/Dx9XId6mPYeJFqHhBCWGW+SELHRE2+6bkR12a
Wsof0B+ZRcx0yQmDtkz6JHWuSIHQU+8YvJIAdqZiOSo3jodFkcZclSsoC0XxQdPgup2Jh8Bda5Yl
JJCWhLFyDJOt01mx+9kFfX6tU9kcih/PWycr0gvxe0jpR/h4I5jrq/YysO5Mu0URxkqgWWOvSKIs
EMYLxvP4ZXA5h7Ydswb0rrx/i043TjP+sUbAcPmDFl9uIKFWXEm/RQpg4DLnPUsCgivx/22vZFSQ
hXyKflxzV9iRwRJ0Nl13zCQBkGphku4c4jusXmasjauxKvnsE0XefceOhdJeJzfKB5Zip+ymsanQ
dmM0yiQBUeoGzu+ulqNHjuP0uMWN2ouSuaSUPEEWADXizStqKg8DOMSzzMaY+cl02IHdDp/Nq/In
u9VeSJ/ZasIj4hStsncCD+KoONiIvHsf/mftN3mpxMY3Ry3xi2IXUexybJKEK0vITY4TzLaTFKNC
ZPoUdLmTd4GQkl0BYk5qpHJi/R/lVckLZ4tRrBGqsOOu6OOV+/ccMqqCvLVv0ZVKLqW8HWH8B+Vo
/LG7XwmwLeM1xSOC6MC2Q7cnPFE8CFAbiliRR3w2KE/wu2M70tArz47OsCoIWzbjMltOYFnCYUML
s6pvbQ6NwIianpCow0TEaC/bPE0KHTXaQ1SBhBU7lEQL9tLqLfEu5f7OxWpgqnhQjOY88taNRds+
Yp2DYhdR259EhE6KGQ40trstBCHuxtvMXGO0ngdLibbsP/ZQKyhyLy4RCVuUKAKHpLGtc19yYyx6
2MVXscEZFxrzSIjYYhkO4dwithVNnkPRDGW5+Y54vKXRnHlUJDsTQ72UIw4vEBr/L8Zhvh61Md2r
ERvYLlTAYiU29qwM7Rm1DlGsnmttrrj/6BA4v008f/fkmcwsbgtebRfyTtPuOZ113WQqH1lO7DRb
zF3tOA/O2hidnNENfI1S4cW8hn7zMIHSaA3uPovcMEStq+U2O/oDNIAcFJabLY/++v43YsAQ/1OO
n+ldLSpx6nUVBTu1vubrdRwYJ+4+F57lrMbIrfimc3PdimBKWiw2NycAfxxHvZ9otKMWW7jzwIqe
42hat1mLDpsRGbjfG3XZWyz3+DsGwR3SBFmxQ9JznaVlYHETGUFAT6TIZDQdvMu+pmNyjevJOOcf
j+mP6a5rCzw1IoJ9kznGAhShGi+mFiDRiLGyTVEMj3fAwa5TNJZX3jShCYtrQ1lTSHOO6xwmNbVe
0/SOY3d08NhzbBEGiJn4k2MJ0Uhxe+A9imEGsX9gt9Zt+jOE9Ut2JO82fNpRQF6idngcnC/F4tNo
jlbieIBSnh3ZOCbQOM7/OAoW3nVbbIHJxIsfhnHG8DWence3iEKzgKSb8HOAdFkommK7ZcxBhIlS
aM4JBme2FLOWro4LTz1d8nIoA8ACJ7pkeEOtZ6wybjrqt7c1m3uzw8g++FLAEskIpHYIIGaHfpbc
8l8qPJoeMU5aNd4VPSy5zPLodTSxrwjf1nC/N2bsDsO0iXD95NvXaPcIXRE8EmYsp1h2N/6mK/xA
RNUZZvLZucwhFEOj6FA5YMfwO9DIvv0VhUQIvhuG1WgG+cL3mzjd+num0cjAgn7alaAQeVR9uoNf
5JsnQA5hLB4FLB6HrjxtAmRhwUFl8lbFu8S4oU/7uqFayomRUUTpeyfUwpY0ReCzoGAiN7fJmhxc
DeJghrMZtVuWmboEK67GpGCmx1gEjq8MSlpSFIpRBRWBicqWOZ98UP7BpATes7ueved4jtz0SlbC
s1K5W0SW7BH6DD8FNCXqKv7zdXw4aiAIFCBekzphXiwYiPEU0sniGXjkCfkJvJOvoIYJaC9YMxTt
FZQ6ThizMTCmD3sZ0tx5c5ODre7C4wZbSkuIs5gGUc13g84I+iRexPsOIx7adk4k/D24jkbablIH
My7twP+AOeHjnqF4F5O5z6+AuQmdyJ3DkhDZqMkg8vs0MRT/0/xWQMs6gaux/ME6WcOL4QN9mElJ
5ONIslLm8+RUIi4LtVnKew+LjNtkJr0g4aCkVNyJTmkrP6PAiehbuiwnpQoTt579pNR02v6qX1Ep
mAqb3im3ls5R6swCy1QqMF/pC5FSPiYiKdptKwSnDRkAZfpfPwjl2afWUh6jeRxAepMcicB+QDM/
bUdl8syTVWOKJL0sH22jXKFC4+BKabpfl/Q4RC0V3Vx6mJzkt4i+7kSVX24m0apklMh5pfw3Oy6Z
R37fp4EYo89Od5fMgoQtSRss0lQVlCdTcWQDKyaWjQwbvk5jtsfmXQuhDrKdYIpnVmwSD55awxf9
rX9lZHEYJIFbg/GWpQmKjffHDHKFF22GlT6y6ce7RgQSHgG6zxJU5ImlZ5Un6Z5kgNsuy/wscdXh
PlfGTO76xfib7d2a+UZdt08a6ZPUj8mF8fyjWGUzVKpVHk05eDzQLUY9FHZNVYS7LAu3Y4IDxSmr
63lLmFM1qOM6xIPPBHR7Qd2P3MHrlWx/MSDvBNfMui2NKUEo4mxLRrP5Zf59WvGMgYRh0c2mtAdp
Shpe1hyLFj99HCysDdi5ISc9YVxX/3unmAD3v/aVKRAkEDbqNNVeb/Ym2aS2MUbxLoAJofCdNstU
5lT8Fz8yYvUkCA8/duJZ5wUVOH+G7hA6UYynIRUO75HNeSwrwz5FbILhy0Gpi7PflJaB9mQoXkkW
pJp23522bVp2Og/D5M8hteTAz7iWDALNBwr4ALkyeJisE085keWFJukLGKko32mmP9SazL40NLDE
R4m+2vBXWpyix/e54oUGhe8YdGAuvWiFLSiE6JTMg60jcDXE4ZzAt4mPmnqdpX7BPyX9+gkkSr94
QWD72Jgt+RmbnZLB+N9L9fwQiHuniqJH1LGbtMM4zVKXGzuIDXdiWJu/v5hQRBYgfD9qLOxNjElX
QryIQ6UmM55X9B3iz8iaKxyniBBDXjgLyVDMdlFhoMPBxkZMoHAn49k8/RUlb2fVG7cggu6PjCPZ
WGg8y+JW1hpBWzyPOinKZRixaiu8eKov7Gbj/nMlU23w4AZ9On4x1uHqzbF84JOw/qwWU75mnZTu
+bLPn/Aw7NonIrjXhne3z8jsTYY6BgXcCPI6eNbVoEdXOOMkHXq+nUxhCTd4zm8humsUCcne0T77
qVA/bPiXA7n2bBj6h+5pWlUWk6ZyBunh5v7kWmHCI6dFv/Ov4TUBJxzAT9btwSYBK5q1eGpb64VW
3XhSy3yhj5Q9c7UBAv7yTxht4SFL3D3UTSrL4/q+rjgo5CLUUB6tYplQztHw8uJJzPhKOSWLJqjj
IU/CoYLRCfyzS1N6Znk977+UCj/aVnTEsj2V70zQ7kOO3o68KNW9GGbjx/G0f/KlX5RZgNTMJFsm
70bnn5sRMZQnhk8Rb8jkGM1ucLQA2MwJm4SnSlJoOR+ZH0rJp6r6eWsbEY5/DJ2vEHzpwzzJ9Am/
HvPusoY7ZNm5AH7u8Q2FEQRa2kOLwy8DqJdUVKRw2RPN4GgNSFaDSPQJGDkWB20DuS/DcKNnYYfg
7vWMGVxqChAaQEGMM3IHyFxoArp2xgDyrWEBMn/hzqBMsGwcmDSB9us3Vq+B8cN+UXEnXoVwM65L
fv0wrBl/YWFWlv916jMfgTAU0OQfwIA/8JdvJGvbWvbQPpuf/P53m6BIZ3skc6W312lZbZTbSQs6
8sB5Yz29L1shjRcLdqFGQHGXSb50D+nbje4L4Krghy0mnGqoJOVyfvdaswsDR1auFuxUGHcrKjQK
EaqWlI05Pxi+IaSWNgDnddQHhDePmmE3IraP9zgSOyjPsWHbLD11ZqdqsbjZjzXwWcFvGkDTbTBH
phivNtDPGkpNJiUWUgwcVBSxbYXAx6WXiEgV6vDNCNXRjQHWopXtfcQoIKXwwAv2S86GFcX/xuI5
0OHXgG9R3PPIEr8Tc7E3WCxTp+6lCKDkTD+41yJh+83eTQswA+T4B+HJmH5IAscM+1x4M/GatmJr
uqwO8MbA1yMGDFQ69EwS+UmMKngcKYjJrnc1ecL/AtZ/ajBhzgaokthuwdh0zRdlCAvwhMCevMLP
DzmNlf+c3CE+WwfynUAHfrYNMmnZ+d60gGl5XWOYhk8Z1QwSLkADah59n0EaVIvejYD3/fiLBQIf
7HGnUwSGPEn4UbSewRRR11UdZ0hADNZJRotOSQ7fjPPaVTHglOz1IWfRZj5V4DynNB/tox2wXtBw
GDvXDGP9ED8skJ8m1B/k23JtleItGDHgPv8qBfvip3j4usYJHBciQnYM2/Yb+g+jbuLPfiZXnrpD
+zUCe+UJ65OTD9XMrqEvoED+QLxLbmSL6m4UDTdLqDkVr4Pn6HeoyCgA2Mx7XA2MZkntE16sLNlS
VfvtmeQYAADQ8r0Fdk7dqBbRL1t4Uo5HJC5n+7Vowut2pPiXJnf6oqkCQsYhlP58HzTo2Kj5Gadn
gEEtwmLkEHWQC/bspFLltkN/Nnfkqop5A9sl4QCdfOouAEFMROERUgc5Kwr8Dq0TjmX8lD9yCNjr
k/4FMSeiG0pkGR6ANDTcfhLO6BiazMaM4g4HAgkAZiwda/ZiiGEOoOR3+XlNyTs39gJ1uNjHQEqX
Cy6FKL9IwV0TtyuUOUuGXcE02msUeH2jjnv/Mp/Oh9ENKx0R8DHnm1CQdpnsphuCr+5xCUxCb9Ng
FR/qY5cD3/PwPuFXEWvBomeEWUbnroE2+IdWUfC8OcWTVVnyRWhA8JByeeEJ6AUwcxAWAy2yhukT
sj/fcnw3PgOOGwRyfbIpVzRPN+w6YYgQBw2zugdwc8NU4XA9p+BIURjqrDfuM47SiWxnMRR3EwcT
qIk7+7mC3wahWwQ+MotJH8BCi+nFnYLJwBXrM0d68L3opbJs1rPDmfSWvk4fYdpg/I6P0oWu12LZ
DWNLRRABT6I6SrJ6lFDNg9A5NASfcMI58nUHU7xr0DOyTcnbARP755OH/z301cDycFss/WtHrbj7
gnX08xTRuYcbP58gWWUPmb3wa3RHjQlmLk8T/1PoYT/ZtYOdlcKQEnc5oiZXHYE7WKNkZOrXQ85A
bo0PA4hi2EjiI+YS0VW/4TNQci8f3hL8lHnfgrkUSPKJGvpyUhEjrg9FDa0UblNOYv5wWKL/vbB5
7GSwcx0s8mLyp8CfqInfvtZ3rEgPY6I3CZlhBU0sU1SaD/eXWKQGj/6x3DuJvAVxoZtrZ12LPpD5
YAJr1jgF0463aLP4rLucSr1LgYsdKe7AxEBeP1QX2a3BxylXmz+gm72L0gGXueXA6DWNGWaDV07E
m8fYZzME4DVFl0axpxb4vDOfeAIlgjZHbTtqsUgTM2qhxN9VxPDaYiYycg/e8PszhoYLVnLu2vuu
HS3OF4sIiemyVIQqwiw7ggYL16eocPqUMXbHTTQpKqVvd3zxA4AoCA/AZEr1t1W3gzGEgD38mKEY
XCYg0nuPX4Js4W8oeohbN0s2ZnM++oruDFXG4regcJQylobXa/J5LWIMGkDwSnETRfEtV/wDFeG6
QPpxGkceHZdiESFx+PQCCJJefQWI8EVgzR3Pan5GkAXDo6i6Z/nbnoLde2wP8b5wDN2qqOipZXCD
KLkXn/zQp9KwD3pIZwoG8fQTGh8mh3TGTnbsO5sGxi938waZCBivOCyIpHSXJp9zS3tBYc7Cw4DL
BDLM0CJQE7mPMukgV/FVJFAK3gXRSoIRNYo3sRD7kjR4kpxyVJJMPd3GkIBOD0Bx1oDWzHzoOIaZ
/S9q9fAp7kn/DzyLZwP2dItBMfv7Rjtji+hPDWdzlqWz84IvBlTFuqZXXDAM8q/CbdyDosMUXgHo
UqjB+duh/sGU3NPsSlHolblrLChrnKztEFnnao2p8no7V3HTXV6tc51GFV71cLeDVCU4M4eUaTwn
v+l7qoqRFW2t2wl1sQ32buWPreIA1vDgMdAYfU0MMgKoBDEkBxLqiRZ8E8QuKKNTUdca6x40BS5G
K+Lv6eOWe8w3oJUPT2unlo0Md/DnApqN4qvmyznem5gk2xwGwQKOkRtNjQAPSOOcPgDAf+RVFrAb
gOmWsfyHCy5JvzSifGQ6N/AS9WME5j9sSl28W3w4C7yP6DSGKqAmZ+LA5PS0qON//H9qJryxupq1
s7BBfRqCJDHZocg0lGL4izmPXJVktd9bLYtZZ8AyoxyKy3QCY3TxBnCTLoH21bQsYCnFb2qII2Zk
Td4p5wIEhs7TFvbpJWA/kOMabmUYLjqYgHETMOiLWskduzIAf2UB36Q1c/BVaRauE7cxUoRgVjfi
jkWp0EqCCIPGr7n4AmcGBsD0yB1WdWW7I+DK5c9xuqlQ+YMt9KKlRSfMSJaA4IxcF561rgzX/QFv
EqBwE0Z8ifnv22iSYKS1a+c0U4wRF3Senkw8yPchOrb/YV6wx+mefZpeUFWZ6H2yBYvLLQX0ckzS
OdgkW0zMqzv8MNRnqSllwo05+wPAkNVctnejYTUuD3wC6Jxkcr/JqfS2QEDpI1rw3qTjwcUHG6Zg
dotugv1T/6fCysMTpGneXWx26Cz9ImGunJp8Gl4diGZo70byZyDjScmEXTV/HnCe8sc0OQXca246
S3aYg7E9gbgqcyGLWYdHwL9PeEd8Jss6icUyIbI3Zk2nheEeEwoWVwZBO8VNF0iGJY7TSdQCCTkT
Q2HjACNpPZFST2hxjhPkOdU/HIJHuPch3RHv5TpN3ya47HvIqQ1ydm0zrqB+9yS73XJd4gF0I9SQ
ZxjtU9cz8PYWKShY5ZclpaTl1PkQfDSlafmSrElOpkgCTeREctYv/JpMKMX9dsYoBfGLbE61u+hH
Oe7wbtTgrAgLQGq94cNscuZJnDzcovE0aJ9q6b94JwGPAnBEQYRP+6Tn0jff2A+ht4ATDSeGwXQE
4Fdkania97uNeyyGuiB4ipbJCOLYcGkB1vi4xuhF+4a3mDDr1KuqBx8fjcmUDOvBwUDHTM7TzA4O
LsnywXcD8f8haYzayynBm1JYkKSUY1y5e+eMSHksukRy14QFIL+b4UW0TLT/X5xhXbQH0w8A1BV8
CQzWjqYBdISchxN5k3cfgs+4BwRC6Gm6I/oVLmrHmvKIU12CsKnsOyIleNaUbDKtioDQne+ohpq2
ZT0sEgCexTeaYdS5ScDlF0vviToU6dErAZ8Ls0bggDTEkAx0gS6VhBcdo4WpmxF919FZkW58vHoo
dtEP2hZUJ+q9mp1R02DeJcPzJ+qg4YQHROe2g1jFZ4lo8SlE7ZS7ETlY7a5VTtJfcDAwl8uIUx5D
G16ZVIKaOck0r+yYkGS9AFqZGuLvueiLdyE1SAoZh1C4N6INYzAz2VHGDiCf4n+KJUvZtg8BwcR2
twQTpyejkjy4MwpGQ0UNpDiS0804aCQ5iLwGVelG0ACIeY7zOBnrvJmyieSq8KGLwCoAOOtwuKfS
yRwMylo2LAPdIWlSu64h5t8nJt4gwz6vmm/HiIB4HbJZ/WiT31i3YGVbSvwmIzvlwYaTUqM0gUwo
FhppveCod1MHrE2+2K/PjgPyLvCvFdT5IBb/hvOwkNpEW+onS2dZNeM8Mi5Wh8flC5cPaTdoO1OI
hLem/eIGA2N44cKSZMH+Vgl14IBPTDGi2d13MAYJrTiWeHXnEbBazG3Tt1EMvsT8c7rQjcnXhbHt
kZILIlGPoqCZVIj7Lj6fujU+2aShKYjBD9545XXxpWCP5/IXs42Y+TMmHaFPDUESGh7tITgu/APR
uwuOw5BkAdD3W36K7fhSdp3akplfmwkd2z4oeqw7op0NT3vDbA73ucGKYRtbNpram5KMkATdmXnj
kE5rLIZMLNNkscXTQy6SdKiWTWJbDTZq3JmJ3eoeGwcG1fSjAzdJ8XdQZ1gq3GnvK7wfQKBtuHc4
nJPBOprOnwb26ZutiTN0Tck+nXspJtwR3Q23+Gwk/0AJvkHeSRwy4GwW2m3lDkcuhzrfUm5waHkv
VFqtJJ/SqqUKnJ63DjeXbp68w1DoaDLdhoui69yuixvt/ahyO15gWJDhAB5GP/LqTj2IuO2hcEKg
yysKMR6AZ0l4D4I7+A4/CBoAaQ4/rwKTeIQ//J8csSz7DSHw9AhOYqNwSIkzpGikuw/szp5HRFQu
xwrfWPBtbr7fGyfwhukR7IhST550P6XqU1w2nsrQ4p4JM0Kv0j0W9dY2yzmw4JUc1DPOGcuXckj9
tmTlUSyUnoBxHiUjfvcUMQKcdH02cZOcn0RHXEuNpuCjeIYgs2sR2Ln2qZqeXIMzSEYH+mbnI8ef
8X3Mk4TejWNY8R9JZ7alKLKF4SdiLScQbx0QmUFA9MblkCooOAACPn1/Ub26T52qzixTIYjY+9//
gF+SK2pVClEEELB4HEpzzhWIESpyuwW/EWCnYAiJ0kusFDrf2TmFGDoDnwGJa5O4NGLkSCtYGRqt
VGhsgWUMvhNWm7N3MfhYyDx+VkpRIi0CDkPL2j/EmWSN5qNVZ58YqjNazVfCLHxBYOCW7mmBxJMB
sof9dXAS32sxvWTrlzxOB6PTIMT43GCo8/O+KTyNQLMpEvu7JXkIlkJEHT5XU4aP2zy0FrgmL/8d
tRzrZPYxYkF3Z7DBn+F2QutCkDqJLNxxgBn8AY9LoTP9WOsEKW+UEDb+Z3oSxwPzP49fasR7bzKB
51wQ0Vg72w115pPnSLymzmm5mLFdc3iBdP17zeG/HY8SernfEarIGXdZMxTOVxyPjCwpLUrybDCX
A9OfRQsMtjesfIdj9Y/C8W2Hy6C9QmPZbPnWiJb3AijBEbpeGPAlxI2pHHb8bsQSA2umDIO5yv00
oUSwk4l5GYyBciHacRhyK1/wbhM7P9ic8jEI8GB5hy5409jpj7ZNbZZeQAAFYAyQChioLrVjn+WY
yzxS2k5Odtx+FKzT3TVIYAWPKB3YzGo2N+OxxVeEv4l2xVfzRUdIOhQZ0fotzPVtd51ToOGAas5t
MWjW8sV1mrkt6ofFyi0EB/N7m6M+ZJ+j+eodL48lHwFQPJkQOTRjegz0xPSkFCY55/5K4CiYP4SU
GIHrahwWNoxtkOIzRyyPjH4eOWogmarfm9UHV5mFyHORzJFV0WEnbeOsNkxkLSzWGm9aTHERhkzg
WdmtVcbKDHn41Q81d7Bwdx9YTuy+gFPxm3ko/e8cu3otXYQj+J/wMfKjZJkFuzXiLGwTkNNr7IhU
oGHplHFCxi8nGKFVpD9yfnIrOWnM5Kft3Pfs6DIklafPS7kY7Xgkcby8TU3Ovs+qIwAKd+1s9YMM
IzCvn7bvxJWd3scUscqOzekBUpqtAJ3KNyWvKW72mMwBAgE6/kzp/KBSmVYwB/UJXiPi9aVq2cuX
DQeaDzTPkcbncV037OsrV2BB6vJ/riIg49w+XpHoWFfEaOLedBeZbEo6o/0O34O33j5DSS+7uQwD
cKxl8uwtQaSGZ/iasG2CLxRafC4waupBuS9b1Fkxx9oA/eRAxpN0j9o0Y5Q6xs5zBLIDyoaUAGHb
DMKgqBnOipAHXBXj0SVACulmgscofH3gGi42nijghkaeLzFLgkBa85IEg9WwpYbTK/bUM3LRapxo
WiBz/mlei3gY/h6Yr5YIgRqyrSCrMdKkAsVBj1H5TEbj2Zu9RRFhJvB33Zb+rLvOXNkC8GDpTGjN
leV3Lg4GPByInJqWTMKn3MS+VpdTmUnG/jVrsZU4ZYg1yTth8KYJRlD90Tr+Ra6GsZOkx0wt5On9
kmPIO706CVaiYy7xXpQQ8x8DshWyovxHupUAB150Ow2Gc1M1ne12oxz90T7WpM3dBABtoVhfpCvj
j7Kb7VOGJwjnKnWBgoWJNGjTl5zLK3N25pPd8sZcp5vRBHX4F4wp+c38QAOg0WLlsy+NPZml1GWA
EACoFFkvQc6vRwhDYxOnTCoe5wUdWFOiGMWXAHkxA8EwBVMF3uZo+Uj4Wc8Fn+ca5KyaQ44SPe4V
y/xhEFHBy9DnoXZhFuCdzcmX1vIfdUCk9PipK4ZFZ/F8ADgLLxP2DerldO5zKhnNqnUw7dEv6n52
QaGPEIhG9IbqE+mkHyuTxWMYpJdr0MSV50pHkcWzl6Zu2GZamK1btOyzFMUXv//BHpy9Z+HYhN41
c9HvXqBDmEf8ClJMJ37TRzU7HtVS+2CnMeUDzB4jlGzE6VBVgYHaFX78mFztqBeZpMtbFeMEtmGo
smzeGxJMmUHGPZ7pWN2JXZGA0onb3Xh8U4fxBsLo6fwrNkz2XepM/zfiaZ9CuDXxJo3tpL58rsse
klUw/EO5ZA/b2deArQhBGe+oWO0KAe+TYoaOfTE+9ejcxMMFB03i6aNa9wiFGUK1w3cW/HUMvam/
oGOHwUlzvYgcSbQLoq9kZJBAGeW1xPth/dbydEiQACszx41j1oy0ZOQnjwHvuZMZfyskrwmACoPv
wmJzK05P2CYi8AeKHZ0waDnYC4xe/8mm/Jon4yQLFdLqr2s2aF7gYQ0IncK0ipIQJXjDjHSKVlta
PVXB5R/NJYsC5alzfHGBiKEgerS8ublZYTsXDk+5JGx25VOvmTMYHrtgaMqYWvyRVKzNLyZOSEIu
l97xebWgSgg5APMPcp/WoBO33cVgYCt5r2YhNAXk95R6up+dn8S9E4o1PfMi6oJB5s+VhidIeBwk
Ufox87v9orDev44N9g6ygYFmgaUmowtZ4mCGo8PfHrrqAgINXK1hormNI1sf9mCDRTUtozBQiZqW
ua4z1iXkMIME5Oesa4H1iq38RKis93D1pzcBvwIgZ4Dlq7WG6OzCTxAEH/CJXeGnSEHp5qaf3iL6
cLf1H27eZmU/2UZPvQ3z7Uav8VUlGMcQidWiJMFJcbhtWCcawompzBY83fDWVlTm+Rwf/lpMOdTj
RwEFprO129l26yhQw4RBzPoiSAGAYevDAhuWZEHtahBbA1kOyJf9FbPq4IHYjOmOwG4EwULQzuNz
R4SlPIUTUGlPmASPHfeCc1zUjum8sC90ggaGLY7oJSdzytn0eIaVzGw7M4ESNgJvFXMZLNJ58fEW
xS/3ym/tlz0+k1RtTCLsZUz0UwxlsiXOOwj/ca9gNv3PjQeLaLSIJvUrbssSPwLRv5auBw7UkmPr
kaAYpZvRro+RUmH1AqYjHcwpPgS2J/DDbzZ/yxt7E6tj/D/2yTCwJV24kE1WGbmHaFoNVWg5h95d
u3tPxoS91dX+OV+0VM2x3Ay1u42qDd0GboTF6u7fVjdwKVskBD8WMkkQBW04zY1JACeZbemcN29U
mhLsHRIw1p9T3x2771jRX/GIq4N9L92z9XLwiFt+RO+bHSY7ydnjtPRzxjvhnDY+p+7PBsjCI3KM
+ZrqKP74/DxiceDt17cg2/W97ojxI6PrCujPGjk364EjVGPR1Ozdof3QP/ZAl/Dsr2miSKzBR/A4
xu2zOQ4YFPD+s+jqpKa8YWTXJjIb3pqn+XpRymm75QiQX9Px+b4pEtVot/nmtvptJD4FEcLW0G2M
e9A7TFwMlNkBDgVUa+A6Xkg4Qj9wA1CYCSOP3o2Xrz921l5AdA+zV7eE/hj3vZeNN+oKyncWPw7d
XEF8RBjx628AGnkNX6QswxBX9Sq4n7PgQ75PSp4engi4uNbYp9rqutuSjNXyufyUvGKMSlY/ojgb
D78MCxuQKPWGBuadoOKMZ/0M1dnQwrENoTo2sHDQRkdlUVlcUYOEYwPzUGRIVomh32EMF31N6Ho9
VcmZedEY/YwuKUNyqFeEH3MGbUbkCQ7QpYxZJn0fWy3bafU7o1CzJbe7XhF0SYrNiwuPMAzxVupV
FGs/4lqn7Unxhy66VvtJlHmKLfQdm7QnPja1+dQUeNJiWF6bg02lFfTnhfPWJtbAAFPpGbfwtkg9
JZEvCMjJYN70t5xKZg4C2/4xNj8O0eH9cZ0wNawTyR7Nf5sCpVBUMgOvgg5+NawYjHqs1Pwdx07B
pYGBEQ/MDyOOMXNaah+iCCZuGYwW2OEvR5vKxovpjcC+4wgnlUlZv8CQ6nBg3nZDD/YcRk52Y1Np
BVeOr2b1dIfRBwNWNcJy2n8v8LFdNURa5GStE0iNgKkyMK4jfxpDZPNBCri8RppKfc9/GrsduTzZ
EipFC5visr88zo9zqWDIQiGcbZ/+b5NZ2DJfmoeIe5SJSjxR5ROkjSQSAHHIIjx8dtWyGXDt2kUv
GRBaQxYttnhBx07JtjwmrR1GRHW6KK6SEF2LJtZjyxV1EZ0emx8y4VW+YVNA883p9jZH7gsVyflD
MYfn+HV6u80mXEkwkVMe3ozOfJmj1XfJeAYvCOvDjVWQEMExAXXYXrmN9nwcYmZ/6vzfti9Nh2eq
2lvURnn4hpTdTPsIBP8+8ScaL4di1PILfsEduyDzfUxPqStqQZjGkk8wigFQ3ZmFzztm/z4r2v3I
M353e0G9HiWjpD3snSz4YliSHWr7d3zF+CLuhqsGWJF5LC5uZE9iApuuRsSEkFy6auyr/cHvoGc2
uHzudeHe92JlfO06VG5z3Dw2zw3ne7fBgBuXW7I99wcMSkaBtGo2RIJoTNzw4ilWhG/ihNFua4Nu
DFsGU8g8M3O8IgN+1ZmjTYYQQnF4DrXbTg06/+u1Vh87Yonv+RcLSw4w8mwq4P7qFfYOnV14mHhD
TqpZWdWy01NHnWGzZaLiQ+A8EGZF8krYjpcm+ubNe1OcWg/62aoTYB3yvI9NLobTMFwTRckgwJ6H
R9JCPWwUuxZP3fbvxhhhwlN0dbm2LI3c/Hkt+LrkVic53EeD4O2idkBPgps0/PrV0GCD3nIJ0GPj
TCrjKkA2hz9xseKGgD2gQuhxYDThI4J51QvQANv3VXfMEK6fwY2zVV+Yv8ged3DzSWr2g9EGt4SI
3fzuDrckYS/Bgdq4jZg0L9/sqn9soFQviv07yWtSLKj5VT8/UG1KJiWWzNlJSnHQt/tRiqct81VN
TXHMZU2m2svMAkgx0dCdmGwxBn5nzssqFV6u2g5215h27Ifryanxee4UByfGP0n/JWwpAGSod3EX
dWuLA5rQnt4c6fMQqbnN+xHVXUzMLLJtySJKCs7uWgq/EbupW9jd+qnVBCz0KOof3vAoa+pOZitV
zRKiM7N0tP/D0/j0PHCyvxAJPYU2qIiEoS2qM5w/hquX1+KntjdL5jgIpFc1fg+5N7Ju+FMQjvNe
wTp0EKkA8hxJWF3Keu53jFdhF+tIWRRglw6DFdwF9dq/sluWvso5AG3aVo+sZprSqBYJfZzojI5S
KgfxyBIFZWSoMlLQmYn3Po6c+ohOpd6MApbRfU1uJDQY42arhmwKMrk8x/Udy1P0iJhzNFgeD5b8
A/8c0pkueyMHiTGH1ADBAq8/8SbriQtsa/R8ClYpHJ8fiXTuBfeNPGQznFi1XiHMQA9gd4akv0LU
KHYfu5nxtgvgagbj7RtuCF4Gh4dPXQXriWax9VQcqOa9wwBnhM+UVpAie8L4Lp9/kDLSvHFY3+b8
Wl/qy8+FBtGRRTGXQDH4ijKlJKmThn31bsgYK7CNAlT1D8QifQ+YhcNcotAPW/fn5l4Wj6M2YPu6
IT453Q6SPTFl87VRt9m6OGabav3G+r/5U7e3IzhmdyJ+CRrAL4aYP7yMWUJM+lUogSED1vv8TtAk
UbjIbVubh40YEpKKxfNZug39Axe9dO9bknT59jRpbdgw0WtTXTrUq6y4+cu8+/1N3/86tYcxLunJ
BCt7fNWhQ1t/4v2i7022A+cLHwcT31EwTL48iFfn6hT2w+8dByYx8vbEk0/Yghwm+iMUMSFIOoO3
lsOjao5v9xv3LzdOjEhYwETqXN481vIiTT6RcsQnyoOZX0R9jsNiPdafWEJjR+NXRAWT/pZU/P7G
qOGPXwj+WJfH0u0srsaen6w6E/yori4diVFZfIfESZ2JyGt8HgabW6Saj0A5YQF3p6GywZKzA48h
yT/iFR6BHMNB0pVEwdIxJrsC22G33qz3rrzgopehHLN6cDiCMIwfNrhSxIzyGUvsjM7PajbqMU1w
EvZGlyocwQS0OlJAoOyu6VAikusNdfM0H+HV+dFSJbU6H2pX8bhK4YfTmbesYNbLyT+xRvZ1/bMx
VKjXypHvIJpkOglem9LNdo8dQ7KHL4dyqPi9qBlN77hyDU8pDkCT0zvo7Pclv/zoX7FZxsyffDPa
BvzcvCJ4bjNT/mvWE1YG+z4UnOC7u29xTjrfgv1pn2DIXYbPbZq8PXy2/KGhuE9v4t3oKIfedT1y
MoSTjUs+9Rn/rL/0UAclBe86BUUI+mv6XKM8y9H9VP39IqgrD9gsSJjX391+g10fj1+67mFwpLKO
Ofy4kHpjTECN6nUXVqDOGMtVYeM0+tutotr4hMV2ciTfIi5tsc2zDnj0RY+D3GxXb2Q+8icRRFt1
wQ6kBtyWN0pIsOWGQiL7K5LHWU4g8iZ1fPNvbFJuRun+pLldA8/U/o9C2c+DbJt5d7+zayeNr4F0
etilixBoVeJB9/Z7lzx+JDm4WG183cKTEiVq3S6YAPJioF8FMAcwx1oBDw/iZ/DZfrwuegc9XPgm
q16QnbPtF2fWU3mALFhsu8+0SN7Q6IhMuaiMJeIfsa2CpkVUR08sqM+59tPrlN1ehZlDdHw+hVH8
47AbM9Ry7utRUB7uVFAGV77iE35PzWsGrr/PddV5M3zRM4BvuufyKAObBVVY+i8RZP2Z3ox2V9EM
V7tid61pSGuxNwg3TXZ7Y29nq9v2sVJNwuLZxY93Ipt6S27YM3i60DPfi/Fzyg59bKM3vRKH7HkA
TZ3ij4Kqt6l2dD7y9r4eWAW8SpzonTuR6T43Zrjt1timeKWxP2EJrfe0iSGxKwUj4/cneSOiacHi
VteTjPa7+OMz5wf1ol6GaDZqnWwXfKTM6g/Lyi0UXlFNRL+DZDCZYj9nh77yE8pNeXmFz8PerEMk
+TBMXxEzfmeE7yK8OJ+A9DPOU+hA2InHVr36xo8dSMwnIX3Nfm/66+Lv43ebn51f0s0AZBlSNKXI
Wj0qxKCI0nGJSz2b+UpOhhg3sFnUISfKqoSrzmveD8w7PwgYix1tWVyHPGdSiBGzc+PYBMv1ByZl
W1Lj6jbadJsqkfWxO06+FjPYajL9nECEKB9sVZusFH5ridP4qVMnZN71M6vcymNzGUHgvlC77A/t
kGpYl/+pD5hqfE5Fw+xzZN8vg9uM27NfZttczy7Z+gt9Brjyb0+tzDjMu5ez3m6IF1tl85AW2J1/
jpji9iuCIJ4JE+wfqouLfMjXSGM+2ZxN5Pqb4xAPg4L0puEPWdccX1QJCwjsYeU58Mx3BBI9H1TT
73NGMMJdFX8EU4DUIePNyJp8zkp6RXXa4aTE1oBt6Fvr/z0loXqAVS7/jeoli4VHdQ+f4cw3cFog
2Wgg1vMX0wW/Eq2EceFQ4evE+6jUCNAQEItiFALvA4/ULfZtfLlVNPk3G8IPA3A63YKK0FlEO7fZ
8Dcrz09QeYqXdgotArsaOkJZnvHvdzTH30UuLPUnMHbpPae0q2ntsBkbzwD3VUbY/Tm+mA88xXIC
bWef21y5zfgvH4g9J0X231so7UU6KwdzpZ7C3SDBHKr1m24Ax+737POeKVQZNYmLJDs94LJPpvhW
wkH4cWo85jfwYOwpKSn5I0P1rcTVwRA0GPs9jCuPH3zE/h5oY0j0GRO3O5eZevRm2WsuU+uiUwKM
x+2UR4LLdp21KOBG06z+d3PbqUIqJvcWz2BeqyIgclbzpc0VQj7CFmQxvJ/jLwJg4M/VGsvl0Um+
fA+fA0tCjj8+vpjD+Jkow+ntyPu5vqffy6KPlcZBEQ17jwEIbhDdlM/+ZVLLeQfcdumrMw5atZ5l
ZCwAwZ+fJ9rB12Vym1EeQSLLX9PrtjshLiIjCkVoZdM1ZbvM//01OMJ3iULUuwRL/q/WX7uPMdlB
cm3jRUlUlvtef/xXdLMHzsMmA2fZhBhfYllEX6aX69LL6Qpu4VV/ujieboQxZGaPnIchmqp8TRK1
zUk79IYrTASdvdZYD2eyU9wfgbU4866Lw49E3xH+cU+73IonpJcUDuWF2fjdstKwiT7J9vvUeIM1
EaxLzAxJJJgAUlULon3tq4U/GEmGRAmbxbqM+r7wDHsSBDUkpllxJf8Vt0sS3CNCD5npq0mzGlik
q+A2WTqi6n4CKvz0q3fT9/ozLAIyVnRCBipc6aUt+U7HiNLY+fmqy4oZlIsm4VZQubwCjigbKxyj
Jc9zAqbV4oYGCOKBm0YwYHd9rLCebuF//wAsUNMS+eF8bC4o29UP4c4rooj6U5xh+PDeQerQ0UJh
EfDgyBnhSJdbsrG9uxQyCb3P9g2kLJI+a9K1iHime+5Zpcdjjl7CYEuDLkTKbwTKFDeX23a0uB7Y
30MMCje5mUPTxLjWu1o4VFF1lQBhhUHXWNBqfuzKZ1udDTavqNukzl2XyD+RzMIQNW+J37NPaYB8
IMNB5hamzoP8MzUY+cwW7ofyMgoef+x2BEFIGnYal9zELdLFcxzlBIVF9kcDvMoCupNjH+9PzGsD
Vfv43122uOGtVPjjw8AiQQzmYYHppeyNVzURQeKpCUcuqNfpG7/Db3wn2pru8cmiQ9AUXMPrVmW9
sAit4lA41eFl1BweL7tvFPpo3tiy2Zrkp+o1wU1XI10+rcIvImit9QqvONp00hT8iQ2cZqYRa9tT
vDa42vnfyNtv95rsQDU1+W/0bgN2FLv166SKH3EmItQesOlOFXTd05Uppnf/u5q0r6ZKx6FY6V9n
T44Pt8CkNlKbaXusly9d3VZmus29Kr6Gt+B7AINC0B7dkNoKxqwwqWqp5eRtqg2Xr83+nMEq3WtP
v7ZfVFSeyJfcVIhsySKX/A5Lr71LOsrqrREi5tZ2vazc3CYijrwg4cBT4a2TEYt7ox/9Ers0cMcL
Sj4TBp5RgE/udzL12MfG3IwAhtSSWAbFoo1F79ozJmFpPIO7WXJUXv8hlZ3+3X39MYkR6RY/6x0C
euvuvdfl6gFwrQYQm5k2mNRq4BtQiNzecpJMkgeOBLn71q+BAhqch+ABD7EbvpkaFTv+R+fqKssb
xzVV43q8qqzu8PEe6XK8GR4bAqHlFQfK1wZ4Lvz3uvAHR6BuU0oYbjyZy6n2laFg8AkbTF5xLYMk
/jA+IgnKJFA9JIXQr7TsfPPyQxGC0WXeT1P1YUz0C1B3kgXqoreE5H4SZtHk2KxJl4ny9dd+4rX9
M4cky//sRjwyy9vyHrSWMBOVOOHxgtPvVKLqJTXvwYNgAvbb9+KpYRGH19Mk/trjlfDLlbSbJ/D5
EbSwjwd4oD0WX2r+BrV+E1LXYSKr4ip51RiUOjUDHpU9jhbN7ulnFO+achgY6pKEOKv/xxWAQLR+
ROMwDVI9N+5oSyjQhT0tV/hUxk3ct5plzxz+7bGfHyVozdd0RYc2uvmUTgwbAFCATmdfvT3+WGg1
AAD64YiVIZKWXLY+gA6iPC3s5kPMZcnmS/XzC/oQvqqEC7+hJhI34g0t6GLBO35s30YdKbMUA9Js
1zNbq3BVvkOhyQLaXrQa5mkUXx/nEb03b9Yw2P+akuTLvCIlFGzsDFYI1SS/poUv8QS88qAIX/Bm
U9jGJGDeYf0MOKfcEqJMMFni/23s3oTtDENd9we6MzzQlNOP//5EMG19qEI1/nAva5cSRphEsmdj
gqGQykZRjibsdt6zk32Xb/hy32Ry+qbTz2D6DXuU5Ls7c6O+xTDir4ke0vy5k7WXrVT0icAz+frx
97Xac73r0DCv++Gez4LCye5FX4/oFlJq6OqAh3aA13pDDPk1IEJYf3nszsvOICPkO8WI2tobPz5v
SgTnNxxE3fIV9clTz8RiWIs5P46t/mddnSvvHgxmE+Dp4vwOsmS8Adx/BrdQREhKuGZjfUhBQs5k
gdHtp1rIVnef9zd7XDWxOPtqkktlNXTxIqcETLE9fWDRXFkFKsu7R2VY+Hj5Mk+u45dVOUVQA17C
xZ3RVQelA5vBphTA0jU1R3HjFOGAQEtaNELe3cKggZ0ycdXypYTU/QaUauKo7Y78Ok4XhZatUjLn
P5Z2D1KzDJrou2otZftdXXU2tZvb35T2IBZpD31rTLyyYndMrVrryVDsRZpPG318ljd3bHCREVCM
lvgxx/n269c0gzR7GygkZmq25za8bXEQt1snPV2T64kRRTzWCLpGPCdi0Qu6mNeuZ1TY/iPeTIMP
w2ZhNj+ysPljosFudD2B+AmwF8x/RdKy995xfLxnbB10lzBMtp0z+mvDDBKIM1g+1+wNy4cFqYXJ
A6hnOn2Fj5Ucy7GEkEp1SBvb0t00h7c/iAY08CBi687OHaolo/LhANAqlPBU2OT+aMjo6QQmTJoH
IH8wchpNPXf8rBNALHOj3fMILAkeR2+ITFjrTGoudEpMnp4WcFVEMVduONwbZnTv+QOPRyWZCFzZ
hivZC55Mgt6r3vG9uW6wofWwBPHJJprhYHtWAh7MEj/nISxOmCZnqEMU6g1a/f5y0J9y6lGtjpIP
5pfS+soxcaYYSsM32XZjhIfKXCGpYZsdHzE+d2azeRnj8MX7mczhUhHYx4D2ODxf6f6OtHPm66h4
QHLA71BEN+mczmD+WGZ2pFh7FkYsG/Xm9ietyDvF3/Xm9NAgMOouNmrYY+qIqa+HkjliZJ9w+46S
NvEImVz29Yk7ERCzGPS9j4yvwDioP7D41D9cj584RovNMKhXVChqoARXjvvrCmPsLTQBtzFBnInV
ZncDOtriWqW9hPE5wXGdmcPfHuhgdbUxgq4DurZZ4zxrNh4GdAxb+NmEmhL7xB6FFqogNva63rPL
jHQa38yu59lmbAvbWfyhmXLcOK6xjw4geEFbljzZ+3kE71wYqnjvmA57eGqcp9NdrjHgvsAImcB/
gBZ6Vu/UbRi7BSPrZeTzaBK0SI4xhr3s3S+l7AsfWGx2I+bS5uf0jN+x7KmLpyu7DNit74GPSc1l
vTfUVF7pjpnSbx5Wo5M4uwCnGHuSrs72zmQr4FUMg7iArkKBxVzGlpj7YW9OVPBAv8WKdxeGKe1s
CEWbz8K8CU/zx6Vm6souzyzotqO0Nn0Deo2xnz08niTAmE+Ymj0yV8aXCQ4LIxJLmjlgL39IPkF5
fnEcwIg2lLjwbl7Nry9XYQgonTqnxcq6M9hNsRaHwN8FtYFGF2XBeH4HbJLmmIQv24RP+I4l0py5
zOEY8D4zOuIkvs4kVpn9PNcP0aLkoJ4MfBgs8yPOQ6t0COOA31dHZfRwwX8wiObkHGz43tqsOe27
wx52QOu8z08P3NW7JgMTSwQyaouIUbFbk0EFC3rRzqs5j6T2Nl+WOqOWVnVl8yV54olz+cfj2ixf
bu9PNhVQVgZi8XMym5B15OZGi+ECqbhr5cCVep3HA7G1PGjLDrDvwPA2/OcyyJ0PvEDg1WS06PlM
jcC0sYOkEP5TE9ikhfjMeHcJNDdnq+5W3wAcdNmRiCd6EeClJVX4YoQZvoj7UmD3v4QM6AkRh2Dj
jSgKJerkdom/PVXRfY0ARDM8lSZLZrj6CD5GrTPI1d6WMHbGg5K7XuEj3awYg5sDCpTuDWeSBPa4
whf+aYxmMIDotB76HXv/1iI4AhFpSv4CzfvytWTouRotxnrhEqm0llgiA4oOkey4Z1gokxSgLofa
i69eKftGF/CYZap/3GE6VS4NtM3BcmzxMmuyWeAsvxdNLCXXgEXAnSHeTOs5EpLMjK4HB2QyqQBH
S3L86Gxs2ZHI7moCadM42bYKC6/H09csJ8f3H55Tu2qF10aAGb7VcJg1h9r+rolvW5OHth2wxJXg
zqmvHIlLZJb6f6U9MECZCq+JMbPAT2oc45KcZMBpOR/oubgt8nUzo33wCq9bqgtQLSxxnhSSIh1t
b3bEDkp6Hoy10iGeDJYtbhS+SsTg0FN0OCG/iKJY7wC97gGo4tDqWx+Rbrhudy3deIYNPtp+SJwv
b6RohBtz5Kwrt13jDU/Azc9qKVALb8x4MQ9yfRJ8VjcOnMsvaUkQVr2H+4xvXkYo2s1/GKkzYrZ0
oEh6WJLHPIqH5m7mC1mHKk3+nzzfG8+o5rll1AmHANIiJvPEJNgFxFxmpQTvkdPtwroPgOL0bFs6
H4/i/TsnGmibGY8l0UPb36oXv42GEf7E/Ibf1Ye0tJvxnWdec+hFTz9zvxu+bg/48bxncw9PhwOO
WQfzMOepf+2vnTrf1W/1Qkb6XV61oTahMhXIYGvJJ2gPzpgOWtHfZu58w6FVgInfkjqqd2+i96rz
M/iFb9HWTMfJ6FKcubTyYJ6iRo8/FGRgynQd5bw+dDgwM35cN6Qi9WzKYub7gqzYA9k58ZX60kCU
KKhzJshWNlhWW/Wx+GN0x2TvE5WA/6NTl1SAcsDYh69DjMGGsvbrFwDhY4D9kFZl7DMkzmIAiIH1
CvqHfgTmQN+YAGu4L6EvDr5MgGpGLK+/T1RFV5qpPVm6r+C2JGYFpEbshgH90vq7xLHcgpEZ5gpe
HNM+MzXgzr1NCUxohPs2n3EVPglwIlxMwKQ7lP8u4PQvyS+td4uKpDpNzsPzHUAUmAxDFbbtCd+o
+MxGyGyWhlMI/pxYgoubzfsN4z7IXglKkn3AdI4TmbIUwBmXGJDBSuCD/E2A1LaYCWoQKVaq1mIg
gyALxAy3fEhhvSnmK/xmAv+UMGrionCtgfFLXE8268OUIASOF0es7HMW4+sV3cLMIzRzNC129xNQ
mUz3XgPPMQei4GL4QVDatU/RR2QvID8UuP3xuwNMVY9javqd+KYdmyo1ZZS7H9AMrOohmH3Bawbc
xFEpgqkhXw4JONg+Ic4hvd6QTsKY80e7p66Kwbx5CyBzkM9R38LaBEVWuhlCHhUgb5lANDAGpxr9
IGQfdZYz1kBNsKUqZMqF0db38PyH/7X+HqFGDF/muh3gr7dFNAuTThyYrxmoxA2IkYoc8BE362Ma
ZodGgs43BYBWcKP9G1I+bEcEf0IGokhl+v5x3qcB8SzPecoIVLx8EWQm0Cl/pFQ+8TvFrYz+Ukno
BEHiiYFmiUJcyOI8+eBSe+yDh+p9Vr95NSpz7OSrgQt2k9op0ZjpqttiBRz0jZvezYV+BSiI5xP/
MK3RJnTdwFyL16IPoYdcaMjsQ4hPt6jnICRMBj4AhZ7BxpJ9ZBjkPfD+YvobrK55DjV8dTHfT+kr
n2RJpJqaEORDZg9kNfuHcqo3h1SqqcFr2c2lVTW7RryxUuN41qjFNPBIvU/yNuojhyQCCp+BCdO2
xLktTAmfgMsz8Cfr8gIbIEGnegNp4bq9oXURM2qRIzmHcer3LBrkgLohHNiSJ1kYVgbyX0fsXW5d
l10yZhNUSVK5md28f6QAdZpVZ8FV+te4pXPuYHquQ1owluaPW/KNckw19hEfbNmcpOgW5yt+KGNo
zI8J5xsumAOBFeSabGA98tZSbbze26o/TKis8GcgZRg2frcsKZA6krke+CB8Z7yE/TIwNN0QVUnr
TI2ipwwv6QR3GEqG8vphwbYJ/91ogIzGrdf304c7wzkJjkLogzGGJUgYklscnt5DT8OSjMfSyi5K
+DnWf7n9gUtAToTBeeWlVM6ZXsQC8GU43PqyEGi8/coUKd1jI12MFg/QlusSY5AnDDjguEWz3aOG
zaM9fMfMmSz7i/2qXtIGzP8j6byWVdW2NfxEVKlg4JYMAgKK6YYyDMUABhSEp19fn6vOrrPDmnME
pLfe2t/+0LqlCetAcLWWBMoT50F4sQGyR5rEa8YYE2ee7P985XRdlD4wNdkU/SVcBR61jN82lh8B
vyC8NtRRSE6hyIU/77H46Mwk7iUimd1ClMB1SGSd/3TJNAAZqxxK6AzG4vSy/PgikKjkAhmc3sgU
WO4hmurj0UoWSYBOwD+7iiPPYU/YrNnt96IHWDJwJvHIU2ejE7U2yeJRCJcwOUd87M/dm33Krgt4
0JF4sxY3i7FauFXRT5FE7fcNySK3j1/s5lwjdrxwaFRwWUTmYyPD3+Pr9snVY/EY9mAh3aN88+S7
kCjFa/Y4Psny/O6Yq61XyLVpQ6Gjw4qFgwLPjzUbn+GGMwIvR8S8X1114kqtNRpawzW99QrALSxf
OuB4+KE5VP2eJ/j3Jh6sdB/YhkCdNErvbDcwxC6AmtxDZk6cLOs+FMvD1SMlVfJ4hUrUzBVwoFcM
c7njzf1GyrQ/IxgV97Jb2PfF9T02gCMifs7pa/OMrw6wNswLdviFxRX4QXqnY5iVkh/ncETmT7/v
1Ea1JxkmhWPB/AgR8rtvyC8bz2SrXBdLlv+dPzi92IBKEC2vfrPHtyGdT6xrfF3k0fuibae38Ao4
w/7v5d2m0Hr0j50R3EKXCmJRwuShmZ5/j4LlUvG5N+EXTJU9Ip+yOmcxWbINcHFKcGWL3+irW2R3
3ghlhTW1u0F4EWv52uLCXgJys6gB/exL5uX43jWw1GoQhtvukljvxZsQ4BvyHuQ+10LPj1zFfJ3X
bhJXSLDLPzBTSvBv91u+lwUbCx0NGrnl5hBUUYp4ixC83snvfblkp96TEkYVETKzYsdUTd41TviI
xO+EQKE9pHV7E6tUwJl8zcDZIPNcF2Kqqd1rNIGFI02R7EYKr0hCZOpusn6HI4iX0NYCQAuaymxd
2xPkgohhGOJkv9iyCw/E7UhOSDj2oZV1UXF6hMUSNgFkh867LHbFP6rz05YcABOSO2SQX7xbnCcd
dGe9Zw+yc4kBxs4YFFqnLfNJSnSEO/zAZtHripFk4BHGa45gf72XLf5viWDrQK6pKbG09h60cauj
icJXLiCViAkxd+X1RQC3vgpvpiAi8tD4k/UtImOWpGaZWefLmqQ70ujzMg6WE4/noP8CyBQMixCX
PfxzrfEhj6pdET7dHnpMMnSZ07+stCoGmPHsDIQLbM4M+fRhloErsaG2GK1prZLGR9Bk3n2kExGq
WlKuYdbAXaZH9EAcdyQvgc8XC9XL+SJCj8FbDJT75awqjoJ+h8ihfDEE16xJE+aCojDdgw9Hv5oi
VuAAVQkzpjdgxfM95WaetARek1priDC5dt6zPtMJBVYG7QL81q/WhQt7MBNhmS9MPemnLCyIZhD7
nB4nW3jWk68TXCFDKl4x55bZCGrJlQiPkqxaaN4xw44zmfbprXvIRa+sdsp4qE+MCrYpsIQYNQE9
yvixkE2Gz00/kEGveYEIvKO3Tz6zdsvmHXC0C2RQ2mwqpxkjOTztP7ij+1EIW6x/yNjhnti6c1AS
vEiRX10jxELrYkEwkQOKuziDCmc8bixm3QaqruqQwhZL/JZEzU2cmyi2BR92694J9H5jvFEsvotL
VLMdHFD3iat2JiuMI/ynTw31z2ERSoeSU16Gl81z1zsMDlDS3iF3e6xwc46pJu0O9iApUvCnEoZ6
QH5cs3DfwuAHLzUUzA1JUYV9jvthH9fkSFkUviA8Q3iJihmK4HYKkKRVe+IDvdxFNCB+B71yz/PG
ZMyBivRweJsDyf163YxrgJH1jujYSXn1EK4MPLYGp8fu7j6selkcVfhRYb2Utj/vt78tfiYxy+Fk
+vWvuzcrJwXFCnM6hvND1qRwdY3b38DtvIrqf6b+8+nZBJ7SSxEpiH8oVGkPlpOhWGrMO8V9BP1c
xy8JPgusPa/PpRxOLIkGjFAfYEhszYNxRBqP/0JAMwesJSf9O92RPYrtx5kF8s0dhiwxdZlvyg7X
Knk9gE61mjYBZQAGEjL38FD/UkEkSzHrKbQCt7Yyr0ZD2QR9NhFQVXwlfhgcYeojXQjOJ1MUojYh
F4r3Cv8dvykTqNhaYSeuw9uGYWaQQGyoFEO6uteOYdYGtxAee+dFRSu9KHcqOmgigxUHm02T4Yyb
Gq74NDe/lACkfEGBucfPZT/DMRFhQcgJ2+R5GPujbbnuxe2pI6vzZw0PzfbqgysSv8QtzG4LVL1y
Ov/xj6xyAcUGVGQoA38SMhlC3kiOH7ogEhZzSzhZZ3sSoUkbqv9w1PeudkFXcN0CmEB17TlZMgCc
H7rksoHw0etCRoafuVCPkn93eWAwn4E9zzNmPOMaqMY4quCUtswq15TRSZxauNt5cE+xdw6wExZL
RrYVJHCYI96wN0uXoVjspw880MY+8s0xay3sJfzSuNFRNitEQLCLqmmGUwOrKEhEeE7OckEg5L+Q
BJoyhQHxWhOvz3ZQuprQcuWxyczWEPfx1D7A1wlR1bx1zaGHZ/KEtqia9XwK5UlZv2i6IJnaFEte
+trM2S538ZdO955WFotTo8eUe/UKF0bvNo8VKLFPDGZIaA2eW7HCGtuS/cHFnjjzGceJfqFMxzDK
wO+wGmAtDY1JARJ8LrM1jokmE9bHe0+/SJRkuz8dGYU7Nu/WN30RuH03QDOifni2ZVgEhd/ZlxRW
6SpzkZDq2NQZDEVnMSD9TkSMkFPcuZLekqBOSKDbB4a9zh9+BQGMNCuOkwyYfU/mkj2ZjjA9Ll2C
7l2RKQhAyUUrkrxzDnVx+C64fxwitFFH/BaZRzMMmbDbqiKjjcN3D2lvDWo2TAsIZTonjiU6GXug
Hw2yR8jmkwAMbTV0bjGrrHjs9ILMk2bQ/fa4NiavKDt8gPTegeg88KBN/tVIojP54thp8fZgz9ZY
v1PjPokenDgkHs8BsRIFcKVYEnDn5+wzAa7jYnFN+AWsluXCeQZlHj8SfJiIv6P7Xk8ghv9oIFEJ
2XM1loKhrh4VEf/YZxEgcknrJeFBNsmgcB8eC7aPsOPJAIHGnJtsb5h5EGhtH7M5M3oxq3i/SSfD
aRN9cKCwmGQgNNpgYGaonBHvsj/92eLqzqeiAWWXum9Fp5Z0Vm6S3eOxavCFr7TAzkBD0ODCK6DI
vdF/POA7EU9GTjhzhz0AaivszoGCxWr7NsMRI8iNIeRXnol+wXxMMDkQLnv92T3AuthXwcmeATms
8EfQWMGDK9hf4fCHhOGT4rXqiAmGZZ1Hpisg1nBaWrUpQ8mFZ17G+LrOsxUaC3i54GkDqNtDEmcv
egc2K17vf6mFcQWjh80ve4noQ3TryBnNWe/PHylhxt6ZAy2+eIXNQM+I+qx9ziT0vYJ8djf4npb4
eQT+/cHo9svTH9AmDtyBNdR/Zm6xoHIkDOBkXeB2bJnjS/xNJ+yJaSnIPEIwthhNC34ClExwcDqz
x8+IxynqTxRMLIgb7CrJy8Zwj6Dj8IGlQp+KOJmyr/SwEaTdaEGnb9TGnMxpvNZCSl5wt39kxvdD
NbykpDo7BAbgi/lxFJevwYw8vc8UMusGK2riVHwAA+zx8LMiGDaFisZ/oKri/waFup3CRfuklyvF
rre6p6h6zZ5fbulG6DiUabm9bsu/LDnr5yDbnHkQJHoKl9C1Onu6D6dMWZQz+0HZWn3+YIuRjBai
cIogN7anPmxZTJjm4408v2GbnSVokVnGTTHF7vgUwZlnyp4gXxSMA49mvh/19lCXkbMw9h4zvztx
/FnnsElCWVUkTXgHFgS7Yl3yVLSn+I4sgelIblO2zL2UncmLuWpzY8dC3fSobH9fuABQIdSV+mGA
Iaf8DwI1VOrt66YzD+G1SrEbRpflD1cIqn/+4582YP6QuJCoyFPlj8RsdTUKXrtnRBy8k8FC7a3e
PMg76cnt7tXBrJ6gUauiK7qNw2h/mZ/eFo0wiubjQNBvW1btI/PJboMpVjqNOE6t96N9QpyR3hnq
2Isjwp81OB+wp4bw3tpgpMjE0gFa8ukkqDfymp3OQoK+69GVTaAfPQN1Vm5Gf/W8+qunFzqpetWn
/agX180zquGMyft6JYfveQ1L5RMVcR+KGvQlSvliQDHLIHejF0Je8QrHjuJ9Fur05gAV2OTFB00q
1mpCNnifjxiOb9PMz6FbM37lLniQm7Ec7qVI0xyWcLekBr6Vkiro7fIjw929AMPTWojXP//rsRrj
Tvnp763gPoqF0m3e/wOpgZvxcT/R2Pn5dIRTQMmX0K882QuX/g/iuuiZxqzVijkvW7sSUl1Cd7NV
Q0PfsSanNostGG0bykJBLh6BBggkAJe7HqqjOp2YbxALLjp7hKXmxH5pU4RexL/KUwB6q2J/gwlB
/PGHa3r0CPWwRfgdhYiOgkWMsuqx1wMYCG9MyAgqw080dC/rbFrHxJ+nInUTv9NUdvNoZBsNI1EV
qdDQWIx7eEAOnZr/fbJiEmC7Uro4MaUtLvTYqFISvrQ7SPeBxV9xk/aCWc9kcxK0KSiAaBgw4fLw
JkT7h2LFyzcPb4w6R10UwtMyd7O4StiBrYcvIxeeBE2rQRyHlpR5YMy0Of+0L+mESUU+lEDJlGah
PsrSSZKl/fl9jVZukGTbC5Tn7K/bSEcOLzD4gG6PP7j+LfYs7WC9PIV4Ef0D5Flx7NkksK2VAaR5
Rl8LNJp274aT2j9kGjQbTBrdj8Z/+m2U7W3J4e/WYAEw+UhR+4HNUzeQENYpbD96AtGcMEbSuDHD
xjIxcbiFqOuRMIHQsy1q8BU9Euj4G3oAAPX2xxYs5a3iCCtjJH+6aF9g730EpZfdvwwt1h8vLxt4
wM/4+dC/DMiK+OcNRpIk0MBqT4pWA6JohpCaK5q4/W2esmFwehSCVYvgG8J2C4uUVBrsMKHdjrSJ
SsSOAUjxze2BpH+jhvl1CV1VZjbOcxNeageOXOqc3El0tQSovEZsnKLD4/MgQqBOh+lgz4NCcYIp
LT/K56yzT5Y8KbjP8nWVFlzPK/4inEt2kNeUIRH7Mm2cvNYQXAkmQ3P1WgyRsjY2nZdB0oj1B7xi
DDbjoF42aFhERN7DvS8lLlFU0HNolKgL1Qhdit6SNf5w1ZimLJvdl6VzwWMStFQnEnEzTK67DwLv
Mhw5nV2ftXxZGSMLlwUu22esj6jgr4h7VdytZBGunlztZ3ZvzwWGJHDZJMDYz44/NLvTYyKGjj6w
rd7GCBOSFwuy1hPT0QeKtxA8y165By+2Pmz1mMAg5KkewiiYlteUOkD9F53xvL/G4EOdsZVajyj1
W1YKlx31pWM5IFgO0DF1Zf7AIwqrhEN3ei5JBbCGxwKohoLF+79V55O0xWVhjsHCwPu50vwJ8Qbr
lPNpEig6UGLE4nr1ZOXHkl+cJBgcqzHButbNHb0MDPTu+G5T/V56fRqs+e9E5T18+I3qtlnL8QPo
V6CdOQrvymdXAIuBjW+HymAQjGrjvLwkXxtU48RGuiHzQOjf+8aIyvNd3l1qMJZYjyknK0vaFbRr
f+zXm/Pys/4I8c4rfCSXRJ0L9jyiR7vy82Tg1yyn76agIg1T5JbGaJbvLn6zHscdq4av32N6knjK
ajwMlHntqZCEGWRiOW5AuWkZdT5wdPpnrMDuZu6dXSksV8OwjXAChoGBM8X65ZfLp9kjRA8mTTC6
G+OvhnICWYXq5naln2MWWyzP1Q3H9zA0LvtyjQd1tu1tkTsgQILGNMM3R+gH8qhbT+jKkVkmSIvS
z2EUNMirJ2mH1gRSAVjBcNGR58dEvRHAV27+AyZATi6s3Qqj8H9xPx7N1BQGBYENvZXAV/JYgqZW
rvLVNWSnF9CsbeVwwk0yBTGglUas9xQqUKFTLqbNSZ3jF9QmFwienMKQDeDqF71O7Yn0Y7YgHru8
S8K/ARyiJUDnju4K3AUKwBi7BAQPkxT1xHlHoSzCx77cIj26HLna6CDkv2YxWaE8YD9VJ6C1W3ZV
dUwh4pjDCCNWW6gsc4BL5mJPPfzmbIuva2mAsOaJyvhw7ROAXh5xK0GtkrvG+sFuHG3Ah3YA8cWC
nx0UFZ3BghUhRGYi/CrolAMS9BBBrCiILBDROlBgkVKg5Dpeg6OhI3KlgNPlzXgyeaX/cKLsqKBa
H68G2hycP9CeY8BzHKeVigqdxdnnxORfYk+DTJtAdWRY2YprVk6JGHsdyYRDpF0Duz6OtyN/poom
eyw06Po85UgAqrKeQAqLpNM1uWyI3sxN1jhfZrQ6Za+CdYog9ufkGtdcXXMkBRyqATUWZLVC2g92
ifTw2Cxex/EJgVx2tgFdc3bMoBvklUBjAp4odAY7/n+BRPKrv9YqHHXO5WPNyo/fbgyJ6GwOQFcu
+M9RV2Xt6wJa+y3vB2qGTutxW21RYCeD/WdLXAz6JbYxxEByd/AghUMSg4RgpfeSkuGjh7YUxwXR
2j9gYA32wLkUcqo7x5drmzl6Mn2AYV8ODLUIlHfFUfw+IdsipEpN/D50m59g0M+r1Q9KX5Z84iqq
g88fED10ooi7olrxeaHI3k+SivaBrznwWW0zq7dzWuN1u+6os/ygkwAzHIBOed4d+qz0LuF1kQ01
XuEftFrkn1jKUPS46xYopXgD6IF7ewwTV7+ZkhQLlm+L4Rr5K4upDzPobf+b5bUIX9mzo/4pxjUV
HQ6eDmy2JZoGvOPpnenoznR0n6cF9wfms3vbsZKMnvGIL4+69KbD12MI6wIWIp8kZzE6f4hkOjnl
WcjLywGmrkK7rOxLNj4lm+RU3SByY4xBTvtvTZ5BhiB28ROT4BrgU8N+77q9MM5jxQIFizUc/PZh
3J1ex2fCAuG+w7Ajm8Mt3JCh6n/XMmY3YddqeJrAzmPR9hYqkCtqUOYKlHuo9OkhtvX+s8r340Re
9RM57tEDJTJd4oa3JaerofPgXyuuwy48L24RNWWtrDKiQ7I9uyQyWsZYXtSJeCY/ccpHe/bldCf5
SBdsRIy6WDs/DIoPM9dv2RxHki4y+lh5oA3l8UBbMahwxZ6axCtJ84BBAE3BUC8V8XnlP/339+CX
AhFAWo1ZrkKhAJ+rkeLoF0g6UCihCKwGfa34JzdFTcWvO+w0TvkTF8t//ypSKfwsWVAP1qPDEP7F
VoHXnfn8GSmmZsgbXA4u6Epvc37iNgGLguuX/33iRtFH65qka65l1GR4W2JntYLfHNaz8b5IPut7
MF7KS5S+znB+WzbTy2JkycGHYfax528c5NkQr7sxaDpbOz2bD2afEz9C4w83/5Sc/iB5OBPcEnCD
WTVw62QuauinKhQ1IvkWY96yq3YDqSq3IOyewoID/UdDPeSuAXlBgXAYIC9EI4jj4AJFLVym+vTc
1YwMsIbYdKOy138riTpIpok7jl/wSsC2nna2UyNsUJA4TOYVUwXsXM53cHZbOMGFRIyO1mGq8l0J
WDM+s6RyP4cW+YiS8MSKFU4sWcwpK6PBsu82ezkahBNVb1eDgHsCehYlI5AO1/kTFe1tVRCuc/ji
Sx3Tp6Jq25azz4wVNZ1VC06CRv70WKLFO4cyxnq0O+WaozgJaRt/Ubsf+z86A7p3xvQaM3C3j0KK
lJwc+jhNOUJ0pqE5NmJPihLVdNu0OoQUsJCzxo872HKB8Sx5or+om/exX4LfKgXfw5eCivnWpsQI
+liOKckNw/wBFusbn7Rc9D+3GmV2H2bGmtU+fxbBz/Gy4SijlqHsOfSJNzJ3tQd/TsSYFOS33/84
5wj1+RW20qGX9FaUU9iUEHM3lMsR/8MFW7htFY0bQ9RLkBBW9760HR1YyQDZobfPU/iU7GEAWGYT
mGtKbrzx8odAyS+ZVHgUDPY/AhX/WRLhTzK/I/5hmZ7rk7sOQYjD1l8+ntobJ0x8OuBkoK6qzfeu
hWjaWOdI9eqkBubqawpRUC5BwDbiGzR3DsJU66n1T2ipgofxcs+8jBwHqCZ1OLhajctu+mNCEgZR
4xpecQuMcJDo8Y9b3I8mc0yWuagtVmHJiGcZNpXzWkwsjKVMoRp9n3UZThJJvu4L0gcqKVoyjA7H
M+zlWevenWZBxIQC5sCIDGEywiSJEyIssNimHCS2A5AuXDHSlwQ7YTRqwkOzmYTY/d1ZId0DNme2
RMygTBuERIR8UfqUo2CQVqvzDO4Nr9aO7IcHSzPVGBoj8w6FU/DnC0XPyHP91wAwj/DVxi7uIuGF
VRSYJx4EqCGQHLJLgWwD7iVo4iwlLTluWbeOLO75iQU0O4BgTiF+/c/jwZm0XA3wSdPZ9XPDUhzv
guQ7o4p+nQHQ/M0QlMGXQ000vlHLQ7UGVmv1Zj9Qs4fRxxdLmX1YGHrUbOC7nvMc6V9HBpwCXeMN
g43CjWu+0waQdQzN4U1wzd28myrMATQylLbt64mN0ZjHiDW3vu0by4tFjR5QgWgKdThgYH0XEcSE
hV8vAbXluN35w0jqEWDSJUE5NDgkDmZtC6gyS3Rh9mjVpQLk/Vgf63RbDGFRQLDT8Cb1pLWM6wRf
rGLjpHrCsgrgqZ2+4XmAJMc/3iJYF8YZdS/xX2yU9IEtkAqcCbwrfGekBPyAb2IQHgsRngOpm4yI
luTl62Is/jFvCaaBerscLe9oDnKjYvv4gTYFW7Riy4qI47GrRhqsyx+GHGyfzdHupYm/i4bHJPeI
OdehJpqyO5w3cTHU+kKzgZ0YlBmce/ljfFubM8BHObDSI+uPkBg0+IQWnbEzPxsdGv4ruop/0N4L
6sV6eZmf+QKE2ZKaheXTZoSTbaa/DbQD/TUc0KUI4exhd9kzb954/4GjvsTXBwobIHtQBhWueRhZ
AvQMeSY/g2g0kqOk6f93lEi4+eNBQptDw5YRWEM2E6DF0/jdTKBCqGiCSa8NTcWVQxSHjbW7GPgr
zol3njcWVBezxzxIpvHQK7B7v0GR5uo2D7RMFgqU1c7Hhpmmhi0Q+lxd8EM0JYomrMfxJsEo6o95
CWMh8Sa0rEVqohIA+AEee1iHDFbiBWh0NAHVjEDuOWVYyO+/HN1jqQttsr6auB01AyD9yZEnLfvu
teyaaC5rFho/7U1/SeNDZyEJ3PLKW8iVA2mOrR3YSk3FOLOhGhh33OduZPDBCtSOIFjOUThGtCZ+
GsXAROFEjeTTMYAM0nrOmhYnFdSL7h2WBihyRxYp2eQ4BAVDHP2/CV4TJppb49JDpyRMC1VtzPM2
+IQykyRkHfIQm2+h/AJyxtDmj/aF76SwK7dbtyCWVkQi5wFLBZNaBz8gN6n+LFA1xbyNjPF0CCFm
CvO2dhuc3grYO9FZoCRn622Xbz1HAP1ioML8Dtk3eV4XQGzQcHTfUFKwA8eolR+RFGymrPnwjKPe
6mwC85srrlqo0Szc2NGObOwh/Oqtn/EEsl4BhMQW/Tmv3ZJo4HlDJgIv4ZG1msXcwqc3VSOJzKyK
/RNX3MRpjHyJRxWfOA2OJZsMU1DAudeSr2JjZygZtGJg8i0QWGsoxkZMp/QhBmZzHq8k/+rwz3ib
A0L89Dzqk/8Cm68/wwXGBL1OuJpaNkWP6AuHhbrBqz80ahRMl06DR5gfy+M3yQ8SDo14kJl963zV
MXbICStNfzS0tI1c7PBeIa39lQw+/PsRzHdsQVMWf4m/0gGHTuKB9wiZNlsT5sASimoTX5ZPg20x
CpIAVf11m7Goh9A1R4uz6y1z3lrolMceTGlwnH8vDM22Tm2aIhPg9SvMgd4ZD2/9crbDWt9OP/YI
i0RlTwb8lxL6m2JL8EEt4Pa1LQatJgag3hlIU4ELzY4/lnxUFWTpsG1BDyhUMY/Vy+whxgLOd4UA
4ktB5kLsdmrJx539SX4DHYPA9USGmcTrEg2sH7w4bGmSh3H6V6YVdtsi8Kdeno85iPPTKJZDWc+p
JRh7mmNSwyQqCiqB2hhbGQyTXlz6b/+6mditWc9rYxA3sZII4jSSp+2XaBu6vY7zfMdoSXgjvYPn
T+dgPkUgS2t+Tj9zSOnu5sCr/06iWLi8OSJ3XwS3NliL7wiUgywITwPHR/nE3VHh/3KzRDXpGYov
edDfVBTsxoWqxg3z41QeUQEkXIuZcf3jIkdhxRHEBYtwR+AkvJ8hNCKILBy+kyuLysN50XK2xBfB
DrdbvyCo0i7prSd2ocWwUFhTIdvD+aWRdM7rpNJLljUTcwAX7gr7CFiON50hiLo4RPDyNhq3QrYO
DRll0Ud7A2wCQXqAr3hVXAy6N30YMpqNSLOmWoEkQwnBUMR4n0bzvgeUNq2dcyzhLqMYK/FB4+Uw
BiSi6oFQmbUjmTCi92dT8CnRU3GCL/rb3NFVYVoqfDQ7ewTYw0jD96b7Y5eBpebLB5KDX6NoOyHN
fhPglY7IzWSwboy/bvqwrxgVaBvutxgGELG1YKKcQ+hUm4yAbqPWVulITB4CKOWxrc5BP6wsCJHJ
z1xpN+8bv/RD5lDxCd95mmKZjE8RTgsasItYLh9AbeGw3yBtEM6HX1Yzk/WVBJ3oYR/AUb/8LWYJ
Q14VwcR4mjTPKvmJdEKZ2+/rRYO99tspgldwNrlpeHz9ACme/3HuVrUd73+af53CC+e3HG2u1uep
VXER//Zlpb9XaLYEDRAcOcY1Ydmz+gw7NTRwOkiMAZLCZpoF3XnSNv3fN0gujZvxsuiDyDCiTmqZ
y0p2c12V094MzrYnCpAKAIBbX47BaaOFrPQDFQTpcbiRSFAcX6gG+djgriDGoP+nb+WDNL8WZGMD
/Kmq9Gr1uZr3sUnS2exhLk8qtN9yeYD7GAmT99XugrVcJUwUhafX9U+s/NCe9LTjkxumMZckrTlw
9hFsU1wRsYMxox6CpozkAZ949t3cdewGJNYHiLP5IAqM3ZX/T7X/1XBTRAXGw8S+Bid4ZmcC5tnU
rnGSROV7Ne6zqxWxePTCX6wCaMKDBxcT1hqNDSZvqbrY9OjRJBrDf+DHYPyEPUKHtKvpXoWNaEFb
eAKDXr+dzIAZETzn2FhYESpMwGr9/IfQHcji9VcEvIaVxEsyhjFBrBB2/5zG4yRSw6E53IJdW3/P
2cNWzS4c0V5N+OtQpBjRXwRFpGeDEfS0aSLRKI6wupqECCKHXxNAinGrD/WJogiGcjHIP9HGNoaU
BtvuzdCEOcn/bQ7qWTsg1vAiSR+5Z7vzfpxMyE16abDNxCaEA/aeSrvSEWRgMDSdp0lCJuQxwIcJ
35OLOY93inFxxbvEVp4BRTYv0BGubkyEz6k0gW0AHlvqBrAWcxo8KPrfPGr108QBuLD4GduY8X0o
U9zmrf+gdGC8TjYQVGc9vDQ6BmTPMS/Tj0gdjCxAi6bCkK2h8VM1bm4oHEzKoh/EKY/j2M447/+a
OhXVytA445g3tLg1y0hBaVtPr1xRP2M55o6voFuwy0PbA6h6J/BBZn4be6RbJUxCio8qX/u4mTem
SaGGwcNCm1JR35ZUazBH2L0mBB76ieMD4g3iismDnh107cwsISOpq0zSI7koTn3jjrWozsKRs0CF
bvlL+/6Ul9HL4r1kIvmIB3pp5Qhu6X1N6+cA9fqv05dILzYzEsMK6QlMZhAMUXOvlH1ujsIKSofk
rgemNLILZ8kNd9OGCAn2mNUb9FX64K/EiK8Jx3SKZ+vfjQ7Mo90tITRix4QQac0NcDaW6HJZLtMd
fPlvz5jyjmUQtCOMrqEu3l2eNR8Y/DNjzQ7UIH7Jy8xurtg0hXysNNsmxi/1XNpnSMUU7fFX0x5i
OVIF53TUaDPCOqDyaI9Q0b82G/XypuPnAsQ48thMe7j1Wh3v3k0vdKKprQstKNIgqGMg3SJhEZ49
KZo5W92nUS1FJp7KYCY21z8G2pKBF18u7aVDfYXYtgZGXrBj5n3bX60Z6pO+BRZiDa2LU/sDU7wK
mctwoOc0tiBYhdVH1DiAG/92bwlSJ3epELnOShGWrVY4OOLMM9F20O/dvaN4uLJVY/f6Wzyts8mB
ng15drC8NNX8Y0MCfXRR6ZI+WHycn9P8FQ55AEIqhGO2TilFe8T7te8cpmHe5Afmip9UjG0oAdwh
aLXKNTjjxBMuLlrwSpgROI390PGuNq9c7rDY+FAHDmwfuArBE5Rwj+fMjBlrj1s6Z4+nMoWh9zb2
1gvh+fZOMAJugviKgYLSD+dAxa+9dMxddX5EJ4xmQnjnsbp07lsq/gRZ+5fvDjH3j+UATcnTS1fi
RtywFnKAkuuxqSSsS+bMkuSBUCfuMW7Z7IL6KfpXzL0fxjxkLrRvqG9VMt1qHf0VweMY93G9ppK+
oiLROtpDBUFyTuTdEzuOL6ytFzNwKTy16c2JI0tU7Qj7CJYQRN8fx+JzgCwHz4O//UAag2eNJsh1
mMSfrTVBhnFpQCe7PJ0H+raf1ocG8MdIl8hIfOle0Nnybx3CCcWlJ7/e7LxxOpqQ9Dt9/t0DGQPq
hksItOOPBUoLxZEeCvpSqXOjUf6Gx98s420MHvqC9wFjN8YxdF1ONtYH4ShA0gehaiJ6Zb1JC6Yd
naUOYys2G1AFMLvkCmOPQtDlOG7gX2KeHAMat3vaHKyKWYh+p8h2ZiCP/DDCkvRq0/cBlw05Opt+
dF+LUI3DlT6PxwFnPRXdTAlxK0+Zsq0H3U4AJIexF7fBBg58w05PhnoLhIsbJVyLTGjH6kZj5VCQ
bbFubRVdmpFNwU001jhZ6Qw3bygYSvKgV5YwfEKCpf32UsKbKBIhHmaHEBzWedygUSc3pDYUohoQ
Wu9lrvufkesYCP0w+D/HNP+Q2AGWspA1AX+dgY7cBqOzKvHPzZ9LZShSNSyQrOHPfDUemhKIQ1X3
NDLo9x+j5hmmT2Mtyjjqp6mscAxQXKCZ/dovjxpq4aKIoQbLezqVCWo90el+EIjczDvQ+0cbF9qi
s9DueYjheOdm2QKDMO1WUefeRtZxNjpLtW7b602fUJrxj92o5p7qchJhG2uOeJgZxAJTACRrvMCH
ac2HDZt2TKX4Bq+/sweYMmMWt+B9NtqJ47Fj3KXYkC4AQGbeYsqjmmzhw2O3xVfhA3lN+/OPAWMn
i1hKvLH9/fG6cAdxKKXjIGltifU0qhee6MV86TIgx+aKDwNVm/wNPho+VMb4DLk+GcDazawgpnEJ
8GgqO9dv4Z6UCHsU4arPwDwDABcJJuisG73bEB0CGICbF56oHwMrDvMV8CeATnH479lUURp6Ov3+
qt4PcA9S6AB0+hw+IbBouoPwbl5TUjbd4gTCAfMH0AatNM+JFNDkh2h2oWpZiu0Sj4WQZagpnIA9
JT9+0VWLpli1Cg8P7lnfudn7vgUPZNtZNSG7kvPjVRIoZ0vZve2+jGyCNgZkRwkulgP+1zsE4atf
UelXYNcjlDdYFmfbW5jFd/QHQKCAISgwsXkFx0QbV00pNAoL7iy5ZQbsDDbuEerCJd+T8srEHQ4X
yI61s7cX7xqIBxRqAFQyEYXf1EgoYbglnWoP4j50QaG4EunObvtsh0mrqVqTEzGMzQ7CAiQFdtfT
BuvYN15TDY0j67ERaTy8vj+LgA4sT3UEnF43Z3HHqNd7g0Jg3MLSTicx2QNq029bLNz0esqoLnrp
BV+OHJE5DvWQFbEf0dDGMxuQ3iNqKQMdYckAsdScD99mDIrwJYCcOUUHJBNXzRC6a0sADT4mMA3p
oYkhOk7P1rREXFwby/SCzJlsYiLgRuHDrE5wnWdQovQW+5fjG2tdTXz9ydeQeRG4UeLmJjT8ISUI
9mTr0P/jLqQ/AYzp7CHmfAwGFkx9v2nJRQ5f/OzgkyW480DQs3oLGZrsk5Xq3gaA/iT9cL+rU+hQ
xCdI+nsuG9CyBn39vmWzupIiXHidTOfbcA1g+4e1EjvaZg9HCVxZwmGQOU5X7P1Lv2zfKI9XJV9F
8I+3jcawyyrpxU4ZxIiP406+SCpObAfIlH4YBlm6AdLiQnRG0gDFguaptLrp3Shd2ekod6IggHC6
UyxgeZXAxkwIKdrkD7Hd+uIo6XP+suGLGPSbK/YifN4fW9w9uTfhgR4ZQ5GgXLADe8ENxWWDI0hg
gei2aNB42uQ23eEocgei9KW6suyNRlyZxtDvprcUxywbzfhY+9vwUT01mF9PWr77/Oyd4yLoqA3L
boPnv34SkxXXGOAOdV1aYARvEzUTcLuAXYOFdMST/izkZnuadP3s9ejJyM3llLNVhKZ6NV6Asvlc
DQcRm3az75TGmz5yPdHBafiZzyHIRhqr0WPFd7jbpBWPRjoWO2CvjIEpvfe2pdKKugNoIcuo4cW7
JDuFiQ+l0W2I4xT2S6x3//gxs/DIQaAjDJCvMQxDM8XkwKL0hhdPteCdeDevc7GCYnxgH63yecAW
mH6o8nO6gLj3Rw2L2f/nc2o2p6qj9QVp4JTBsv6PpLtaTiyNogD8RFThcsvBAiG43lAhuLs9/Xyn
p2qkJ90TyOGXvddeglh2KJzruXa2uR4/Bsfqtb6yPP258hIIsZVEECm+R5GiQU/ZAuUAIdRcFXst
jtHe/QhHxc+5aE9eAwrRoUeolt/DvwvHckzllOOzMN4Ca10MWaejm7SULp4HGdsxPBj91qrD1mxT
86vYAOsrxvhFAvm6ffjm9GDuBWWshMBaMshAxTMVEFrJOkwFNv69RkAaDO0O5ryNYx1y7XK+Wiyu
jxJPGno56rfBoeRp5wTBRO2XU+9EHdpf5Up4b6vSYXoMpp/SevFvBdS8/tUqp09zH3HLgvsXtmNP
8AGM4VWpeh1vCodC/1pba8lDeND4UswA9y3bwYMzxhykT/mD47QwRWGoqpwLZ91vXbgf8zNX1C7g
VEQFR3vWWjk1gmeRdeSBz5+TV+W+pJVZxwL3YSIfKYHv8dDvNAb7OtTkrkmwC1TxRBWBolfmlM9x
15Aw+plO+VJ+q2CczRPzml1p/Eb3DAVj1/LNIV/20PMqW7QyhjJzqlVNe3hppfJjNkt2C7pNsto/
heWoyBcSYJ4jVRAhNzmmV/lYZT/PTI+9ZTrYl6kELqWoqm5bTUyvwl3JC4+NKGrqCmRrXXxJnOmG
pg/hdAZWh+x4wqG6lHbfNwVKeC4eO7lC6G2TI71KOdbXtUsjpW5TByXzUcyYwtTFktQOlvxsNPLq
yYmycbwaxoPa5WyWFzPWeuK/wUNN7Lh/5MexfOSn1H9oo9DKPaBoOWyvnij8oRC/c/iLmEZt6qY7
X1mfd2M9jmiszLHUlgVATNK3DQubezFanJSHEsFCFv1bXJbyCVEXR6UWdiZDDq2+6PRw5skSiBUU
YB0fVYWvmCxOXIUovFZpG62hMWCIOGpi+QNUUD2SCkGSQ74hn+RiMOR65PZNJoaSp3qYxesC84CR
Pok7kc6hd4FuTvE3/80fBp/CbPLzVvg3J0RPiKJvnZwjFgRdu0+zGt1vyMCmHDUGCifkGZiRY7uU
+t5Xd53IT7igSbEqbMSW6pqvZaEXIlmdZ2Xj5Z7hrDrzZYbVg/l2pWQE7miCqr1hoW/u8+rxJslf
fL6zh49928i2FWHOraQZoVvNh/SUkBCOrOxPFS7UQedAgXoI/92XzmMmdpu/p0+JNNIZzkVVqeqz
marc5+hKryrPnUwXk6GwALZqt/QhKVZstwLT58wkX7PKFcfs/JRYuJLe1Sn0lfgk2NKi04e9fkJn
ChWWzbTCc3u3fRcNYoHULX9SSMYDLob2/PYVjGeT9n1SuGneUWiLKestxgDfied6nB6nsDUnGaOE
JB3WC6uleKBZcZ5D/L2dL2/OvFo98DBS0OknKhmW8ylmT2sG08cqj8bUIMK1op6MlxKD1DQ89Cqb
RoLfR6Kk5myea67t5gfrquWGP3aWQ7vFhKAUQ+OgoautylAWrVc6V9g9vjLNvQLJZ3AtT9cW06EQ
Q5g/oH3u/7k69FBxoarOTGFdBQbCSe62lKygBmGyzYzI9rCmS9TYnHfWVcy3fQ8HIbyqjUiO7WXF
AyyYzIPLq/DdMAlqvLAy/XxtS+ZYDJGBqE8tXPa7kFJ3PPM/g77t5Q4pJT3/XeE24MHr9oT9uRQC
+XseqAAOBRM6xSp/7LnPvdXw/rWeCjlnA2YiW7gEcOBtjiuoqkHhXlxX/zlVhA3MBxRw1ig5Z5fV
fd1Xlpvy+OGkV0ojzBrl/qTaK5cM0+AGSqB2JRp68G5MaomXnsEtW7pV3s307I5GVAh/blFycOoJ
pesom6DM2ffWPQpDE7lKqq3QMENmFBW+pRMzmE82f+lsGq5MQX2cx19KAtZCec6eUdeOGVMB/vFz
DsY2RfkxfBbjRZaHmpKXs/2c35dPtd1ATVg9qt9fX+95hhNH9cEJ1sVkjhjKmdeLg45RazePhzPq
+oW293kOH+tXTht1OYRdYWx6rO97oG0tfGM79vJvGNmnnO2nTJ/ZjMTi4Yyx6oi+9408Ko85jMtn
/yBkUgKU06NVCU0rH/25FcYKDNZN6yADf1+2Ns5EaxoFwaZKgKN9wDRDeqF92T+yRgbLenKkEine
f87p0H5qL1xk41/sTQokFwXOGHd2o4rtkJyZP39c4T5hs39+FWLtzW1AnCXlzTndVI18pbueCpBH
bJjoyyTwIEFYsWxd7dawHrweQWQqqxXN32BrmFqLdW+GpmHwYtikQxYROSPttSvnWIy3nUtfr0bc
FWDy+6eSipqCErNJk6OrI4vYuDTYTKmtktbsqv5uK3Hc2dWNU2tSfnQ2paypxKm2d5msf9jVQStd
Q+AjFI082yCvM2mHSNmHZ46bhEeVcrx0c/dVP8wiHrS/N/5lz2KscCpBl1VAaalc4atCRzAs/fTl
SNuF56muPuGtcp6zjmpuTD8Wx3T+gfeJke0m+gRnY1mWibx6W6I6Q+QvWb3+ntvv4hHFesJPa68+
JL+5943GkzRyjINchZ8guggD36hhtpWc2MFXbcmGxZS49eowU1WzWFmdfTH6G5a3S4OFr+soW9gj
SQ9i3UiqeB/bDqEoezdLGIPpqw5I4WWWNptNY0eKdy5ciTFexbhxuoE1ECdZivQu72B/CI7O8GhI
ucUifDdW15/nKX/Ue/NacOA+g/eGy8zXkRO49Dkf4KqUSJY/IrARcoRoSLt8DY9KwmT5fCtstvXE
sZiNB9haqVZiFSDSbSf5pKmmrt4yK2SQ6VfyAoO0/F/rufws8Qx8CFTzYDJF/t27WJB+VbeAt+q5
vK+nC6/2g2RUc1VE37y7kPcqGTSfVFnAn0y8d7KxjARHnliCHEOGK4uP/P4L4s5Cn8Zx11rr+Z8G
elRuCLmlk3wbqlwDz3dt9TBo8oqdHy4e/yY0I0pTgRyZ5ql8MUSbdN30Jjkbxn4h45UwUXBqfvcj
I+0rotKpvsJJxIqlIM6MQLwk+/XSne3bO79usuPBQAIAo71TqGI9VlPFgx59n0+ME61QSr5mr5it
cEhPBWxwaRxTgvrYjH2lFoni2UYDiHaX3diC7CPVWhqMsB2+lkRyTRwHOEqcz9SrhI2rCtFk5dV/
FJdf4Uwy84WzGQ+rgmhlO0zTnYZcpJ0EHAWMmb8ZJ7AhAZwIbarMAQspIdQX0kgDjjzyJngIW4iQ
3UBDDhvV88dw54plwji/uWUxw6aGo04TVQ2dSLCUTxTAcq7H3ea3ebYUE/psZwFpTPcQYQ/XkscV
+r+jZ/28S9dSrv4erpu++CFA7rPTKnoT/HxQTQsp9X2uiBxdzTZ2P9nGa5H5fD3j3zikq0/lBdtm
Mg5KLSe/kqM4xcogmzTU4KxesEwrS+4DfxpGu2MbpOoXC7wkpaoVcYieh4fBA2tPbtB0aZAxe7Ti
pZBSY//SVUcLZyMwCfEzb5ovI/+Fs072x2K+b7+Xt6K/8gkaWPmT7/wDdPGP5n0ka4yFXojRTOV+
rp93pWcieB2bibt8lWCZqaw/zQ/XJ8KFTKZ0xK9qvBCsGtnCpnGr3EeHAapnTV+6iwfPLRvjSeEw
XfZ0EWl34tEYzdE5SxciiMqrUpTd51TjiyHHx+eM6V+80d6tc0GiMHcyfb2b19JmcX+VIonye/RE
2h240pfzi47woVRwQRGJ6pjFtvbS3ZWWaFJlCwLTXxc9N6oIHklfYSnh5+kd5zs1GZoIF7dTurpM
su8qpCPhbafiAvqdy0jX7cniptIfupUp6yPe1KahEnjVAGi1sCFTQpiFjlz+qba5727qXs9tggMS
AJLEpwAPPb6rp1wpMfUMTEE72SbSSnR0ADN3Up+Cr9cPWMrzIxDj3fP9SllapSDRjhQ/ZiBvyMbr
KzONZfOpb0Ox96e4mv0bt13XUt4UDCqkSWE59/ZfrunzK3/+hwBcy7EuaziRu78ZLrq8h1wRevOX
R3LofCpWZDHeSBEQoXmWOBnILLjiOC1yvZQfxDFw4H6U6rHEKnEz/+ral1Qoj9myknAqVBFb7ynq
jMeutGy/+xJ6OU+ekEiS9dTXqqdaVsMzYpEupKr9uQIqT9BpUFS2vvp6L1gCujndavUEG1e0oTF4
XFscRiI+1cOogYbUOH0hT9Jq2X1PWk8xxmFHxS6F7xVzrfJxejeKYXLC7GOpsDOgDXs8WOso58BE
EA5wbNApb3XC3MFzij+hxu28ShgkREEZ//6UUp0LXNcMvz5TY6cBbsX4zyEQyOtQ7SXhYWE7+5Ob
RX9ChIh1vyIFqjN/96z8X8NHVx0v4barXP0CjfhB3NqVSG6j1TeCNUS5CxIILZ3KYYQobLR4Kl3l
lG/L82OQ+r6WP5Rh63KoOMt2b7UlHMbB5c6uxipWgUDDMxHjushSRHhvdGHWkfx3574Xz6xVsu0n
q+lyeiz9AYK1nDsbODmcimc2Ao5Uvn0pLFPJs8nS0UDE4NRFW8rCOZt8Z1t7DgW1eDOdAhJ/aicd
4AwIStuJoW722vsQnk8Kl4F6BVwCndHhGdP8XGmGY6V3PyxBjusgrNOhCEcqO5AnIk8dtSg4/kja
TnzH9bwDfdVzHbxZBLhH71WUutifxqIUWnLynyxtGpfaSeFcy47iTexVEjucmEU6356+sHq748vo
NLpSqZRfJbYl4Mu32GAudpPyresxf59NJtLvvCMIbT9A7n1Ww2dy/0mU4phll8JL/9vJGsMfSsK6
kaPnb/lkCNBN7YexyRfiNkii8sQqFJxn+E97L5Oy9Ggh1hVy3XAwi7hH54q1ZBCzrRyrRJPfy99J
3TdPqrr2Ggpz9n+2qOLOIzxhDWTJ/TqT32Wq+kF9ehSTOksG7NeKvkxUp9d7TmGy4VD/lY+TOybD
1CMTOmTL1OgUAguHYbyswk1cixGwEcrnaWTqvRkSwfLW0uGgFW5ZSORqly9hXQtjyExMqnoUroqU
NEyhIyFOMrSz2Smqc/mcyNEIO3OBESygJdHL9w4mRjqbAi9Ere6h/GifokG8pm/clD+OGxKRiCQ8
BcwG7VMWZHkX5kebaOfmsSKUUEoklsS7DEBDIIO+qGJCtGMpr+tZu/szKjTVWCa/RNULVZqeV1SR
rLvPYWMDFEL0TfzyZxapRPXQ1YvrNo6JcLeZspKxwGbNrEX1ZTAAArln8p9Q84B4W1iad0MIA/FB
lHzR6uvPBLoa6YD7c8tCCKYhUBDuWCTb9ppHr0mAW2MJH3tdCmiekwXGZ8ZofFJOfEfnG+Xv98ko
MVp8/kRDVpep4sehrEPLGXulQs3tUqJcNV0XWApmTeoeMoNJH+Ym33wF83Buk0guor/Z32QuSH6C
Nz8dz1+5QicCisaXJ6ngUYuNoscZMeANo0KPrclo39pcW5PE6MQFNjqexKu51CzjjdrRNHw7dnO+
gf6H8Zf3f/M7l6/NpWDxHX1dNncuv1KZ8SyO5a3FXCyfYzprcvN7pbZO19Myd9ciKYARGvhc4bYp
QJQ08zs2NL3z6CG+7ROG3yaUaoaEQJIwCZDl7jTV8HMn/jxZDUGbO/IXdDvefi4OzUn/+oPNeDed
PQc0Ul5/KRBrAuiDjY/iU11Tz1iU7mIfqjW9y+jYJwlQegz94S3/Sa3Q1O/HEWZmMeSCv7O0C1w3
PkgEb+9QfZWFo1PEXfLGUvatNWzmCjlAVU6PKTNuoxhWXxPeYnCc0BaZ5A2drJNDcO7df83q14uU
g7b7ToYytss1QC87zpcIL+s87zOP1m33pnBC85nFtBPTZ+u4iJBjDkERaxWIXVr3beOLu/8YC04I
fwGRBwVE5rQRWs9s2H1pP3f3fGSa8Orlffu9LzAKnCX+Pn+Jwa0h0MwpPb7+KpjOYw+EkvUXT+Gb
xaxEPnYCBh2RIYo4y7emtjxTc7uIpvSsz63oKPfJH6abhscT6dzrm86mu+lo9Civ/GSmbU1gJ9rc
bcD9+PfGtsG8F0fJSa92ydTu7dvgjL/bi/de3dB4I9571sHl65b/7zbNtf2wyflqpudmfd0L+8nQ
m/quXKOaptchrjd1b744J56au+6j+xlgxB1SjUsn2fNaiWkIxJjT1R1Tl+l1hFzX4KoADO7fWytR
TCGf5TaNDdZtPhDfj05q6iWuvWQ/Nzzsw8suHORayySh/fg4FvoF9HPTd30nFkolZPCIf7/+OTVW
g//fEwgNCuIJ7OcX5wykcnqP5N+jayT/NAdU7kHKISiqjHCIAr1J8ij5fEtRuIOg/es008fC+box
JnuzLHPTfkSMY3r0HL8gsdHfBy4NYH3i08fvkY9Q9MDm3oAOfUrehxQ0jmRCUtqKhp7tcC9xyH+6
8d/b7CnTIN2/NJPsfiA+/dsg00s7q43p3FEGRDavuSRxWFsXm+slu9FOku6asOx0DrJ/G+1GqBBy
uScuef3UsrvWWCn3eRcJFqkTxBXWdZVA6Mv5p+4yjvhIqmL4xTbUP+EPWG+JkNmecKL9g0/irLC6
PpTN360T5wsw34+Pr7wUmWdY7tg4KdgPwGZ6HN+y+YTbHcUHAJsM8XTj9OM8ApCe+6olep1LiHiP
o73073ap2y4kf2UkYVMui3kzvggkxIMRK0EyhbfziOdd8c41polJ059QTljbrwN/xfy/5s1Gvdhy
Gi6zxkPxguQJXlwW3K1rQnWaIqPkxe6ZR8swn9hqfjW3z+DwKsWx7F2GV8Em8PBzS9VOxrTU4eXj
dFqZfKRvtwBHwgE8CucnFLEmnEWLnJHbwFeF8swfjdT3c566hQ9krU/mujvHQo/6DtPdYOXMOamn
blNnyKr/HD6bu+l6jg8x6b6FF9e6aqPKGWM8n5p+upuYEK6X3nZ+XwaRgS3w7r0EMf++3SXFZUXe
YGdtYU53WvfmGtoDQfFgn71LiPPux04KiCo5ohpA32UvpkcQXwveO3z3JoxBrNt4Pwp32Pa2c9Dm
Vij1fRx7BJju4W/os8KBY6zy/t3MxOW0yN9r9/FnAOhZsNYqrX+PELhmLlz/9v4awINu6KSyaX6X
g/4myJhf+5KRGKdIUoVTK4w6mcV+PyClkOdHDsZLf2xIoJrg6+Wg/uUgRcAd/35yepExwA7zZHYX
+b4uQFHtzfDCFBFBbh7vOS3vLXemQmfmwTiVlZnpRdx1hrIljRt5zen8lyQfxj3T0+8CSJT1dmvc
e579CTjglFIgqDzN3J75PXjNL9wHGNP3ov+86FT85yf83N+j8/CSym8WB81s5z2LjJMdH6tvcwk/
V98o2nz3uDz17z+Z47/lugpYTx9dc3TACze3S/Es/kyKqMdH0+MrbWbWhcLx5/obuou+u3veLXi3
VB6rIEGj2ImxGu1n2EUMifoeC2rAswsechfaJCutLnO1kr9eqcA9/NgFSrpLInAjxolQHW9KJ7zI
henaKhcKEHcuTKwjugqjNqNE4+1/N3wqUzTvOWfzTyLl7na0JKQAPH9CZfdmHXh1AsQ4Jd54Mlzz
0jFGmh0n+StVlI4a7DXL/KKJXsbZgdlY+kfpnSUoRIreBUeFGvWbtGyySnuRG5I8zL+IqzJQJCjY
Uhz8/v3e6hFYM8tKurr9VZ4cnwVFwgrj+O1mD3KckY39vu77PEn+Bb79Ljx8bPhoRwU8+1I83MIR
1iWnRLumdZvH0Uij+RQ3FLwDeoV5gohw4GWdFlmiARL7VQFWHTHdFW+AiTv77IPTLNsXh+KwfzTu
qq3UwP4xlX9M12Oz2uN8g+k8XyOoBeuWLu+qSh6vEsXc9NWZmLk8x/fWBourb4EaylooM3ZFWhws
pO0nf4L3auPPgfJOLciCW83nn8tcAHJVIOX8yJmavbM2m0ibiwAobuG0Nv0LA34W3bRSu6bXureV
O3w5M50J5iD+cnvjpP8bSFvhcaPcS2CRJ5EBzPT0D4eK1Rqf0Zi+Z7Hx8RnOQOAT7xHwejn//LuX
usYVOyx7a8fRAXo8wSB9aweJE8YEwnqiAqfKAkN7vKqGwdErj57XfJxfE0iCWgbgBy1Sjp0Dh7cf
5TIJt2qowituZofRDQF1y9ILYFAabisvNqd7+WrkPxC8fg5M0cz+qh1ga+Ywr861napRAtA9SwXo
qoKrxxZyWTigrklhLa4rKT5Kk9bw8x01/a+l+w82w7m/WFgFRxf+oXDj2mkm4EiwDh1R4uLKiSF1
X9ouqyeG+6qV+F6woKgzAx0wrwsbDQ7E9lY2UFC7IC2daKbgpAlrzn2QSQSfRPi90iROgHIbZazC
djAeF6c/RLuwHw3rSSwyNfEi+fMYrReZ2dHpM7tiHZniKkc0h39bq5WB37qwYxnqW5hfxPNPXpcI
fA+tTzGRKt6+4uiUDM0+8ObijbTkULh1o7qXeJUpxi5bzpqLXyrn/lvZzpcpUbZhjpvKLlJ63LDB
l81dW4jVItuNtcnuYmMbGpANr7wsyJD34QbP8P5xvTtM/+KxMEDyBUxAFtEdrQrLCT0vJ+7MIvm3
xL6qpfrLXN4XBHy0EgT1/BKySonuySzmF/B5oP+586pqThqn/p0eckxyc+/Sw48uEMxfLwFfGt9F
TA7g6mCJOx2V3tgpQoq/LL3NV3+dxN6uwQCVf2fdFSBX9k5zv97ozRJSKiRLMUMyH8o7nzphR4XG
MTfGMetgZaCipjGEh2HhwjLO6Psx/FdK9wAWNKpKBFfIjEXCyQLA6rzMyvTMJ7Imr/k3a8NV4alY
+gQZjjT/pMzPiTvt9smfR69x0l4ZrpFmw39nkIIjhU8vRlH1ymdCv35fWv+th0fCrUHcx+0KHL0J
u0BsLqtJPhp6ebyUMDNhMf1zM9V3Sy7tYJzlIcumrTMyFG+/kvm0+oVZRyygxmPioSNbZ/NJU3Ek
AXQehayREBImdCYVUmPxOfS++h8cyyOb5VM5q5WeBBqtXPfdZhvQ1LXNPk3+VOKz042EuXU+N4tt
Chuvxjbln30TsRAtvdYgah5LCPvoCUNeU6IcR5wB6w/ej5Pv7T9D+Of3FpP4VL0Cmq9+takIfJFt
aKLSXf2uOCHwbW8eZShmWtumCy7HlJezyKvveaR+qbFGfvpUf5KrCEr5uZWxDZK1SPXQYltaSU+P
YYzxo85wZeplh7t8mWVSsdrhVCvQd5cMWz7CqvRAfeE9G36rivQqmbxrIl3zoLhz4kOh/TR4WtJn
negrj81La4n+Q/5ZfjVRAtegJYkJLvV+Jpe/8PT4yxqeu2ldNnjJHsh3FpzTMv9/knVSAgAmu/F2
vBBtrtqH9i2UQAq/GMCUdsPEjC+geUo5HVZ+OoICTQxC4N99qNAQZCWOSC+0CXSu/Pk4f9NxGKOo
VZqT4cqGE9AyGURxL5CFNaX+SXllbfBcY3CxChPAY/8+6aiZmGk8EqgTJZMX55vVdXTtE28Jen9r
05P/vGFnYdy7DsOWSYy3ufxSI+G0AJApXyeBayM7+0SLh4WNsflV9qYypg0B3xb1rT5pMzj1Kcs5
1oxD2RWsX+qWm3toT8c7Wq7jfILCARVipTGA2J6HbCJs7zdK39TtolVrPJtfWibWgooZzgSIg/b7
JfCza5c/GEsZOGWwY8GNmBMLFGOR8OXfhyA9expUzja+qJzTOsQC3dxm0NzVaG/Kn5/TKkiCalL5
fQiB5A9IY0zWCrlOjBygH8GjdAV/K7kcFZ7Fs/tBa++yL9HAublyzp3r35kSYhRZ8CN7KwGVRMfu
xni7z6CHB4gJ4DvOA+8p13wnzlbRO3rTiY+z07dh3fQ1z7pZ1fCoddwdpg/MqIEd++qtRzY4U7IB
MiSUrcXVFMVw/DDpCKmVKrLNeGGSZdNxxp2wJ8GjmsZG684RAZ/DdHnXSzVdHoA1DqDBSySY2oeD
rICU1NeMXd401Z38Xoi4KfNVESjgdTkCf8qjCKR25gAUHlp+yWdxXNyjwcOa8t5/Pj3GL++8z9NZ
GB3svQmFohmpJaVKVEfoQcOAK6j87e+f6OMP09HhE5lZl3aWw4lwVxG2DV2bNHMQm6s17Fpp2QUg
9asqpf7PhcEZvci1Dn1NFv7D/FlynPATzZayJTOzykn+5mn8KO+bWw4zt58PCuFYbLCLpptBM1yE
PhO/Z3VzK+VQchPF6tlkOI6N/uWgaXWCeZfKiX5xmb8j/oWVjQ5/PVbkTEaRX03Q0sGldY7ObDrd
2y0WJKbxXnKuB2tsezHYt+O4NZk9psuxjiHWynYmf/j6LBGXzcci3nE3xTuRso30Mc2oWRWiTw4L
zkqXqUtoM1gtdv2PA0FfDmt3C5qA7M3f+L5vrqpYd0nShoRf/ooQ5L2DvvQKoL5Pby/qAxi8lNaD
6xQhh6PGUJ147hfqIA6Nujp7syq+FNkMAuhfl5x7H38nnXA8gHhxJNmSL5JogzFQOzs+D6UHPM1n
owtg9gbns8iyVgHgwQ088Fme0Vy2QU6b2ovJWfwJhJaOH39g6Q7pWYsnudJft8nk1yAkDFx/tiBB
Zd/OkmRb3n2PLx3jrut8Xy6p08zRitufZ91mv9ZTYWRi9dVcLx7dXTeqwvj9/CmbHs0n4EiVJZVX
cD0+Qzf7e/7JDWAVML7Xn9vvzNxWdFfj0Pyow9DPnPIhHKfUSV8CtC0cpbcr0akDo8DFexrVmBnV
Yi0Fgnvcj7gN02peP7qu7cxXXr3TmJrjMU4P/G9IS0JPxhSrfJudq6BOP+lmbp9GRi6QxMgdGa8t
BGhVmZlPV70PaM9xWbu1P3X4fKwn96hFTG03TJFP7Wx8oKm2Vh/eORE+qIYXj3pktJCW15GDyD/k
8JeYuZbZD3xLGw39z2yq5/TaTU8/zWgrJdn1yG7KoGtLQHSav353bSt8O3u0X/NH3aGRUDK01rV7
/9nKzHLNVCc11CPXP1/plmy8uY0ZZeCxrL5NRwesh1HIZrkvMEPt3Y62TDoiOmP1LT6KE8G9hQYp
jdwT8IlmUsFdrf/v9tkOLsNk3dEy3i2DT7zEk2oPHPvnxCWo1TEamnmsG6l5rL78k9ocVoKx/pqt
S02k7zBSvxWvnZAZe6gikScwgRzpWYfNscP9nx5e0Tx7jEDQrlfnSLQNqtXAci2qJfmA2QTAznTr
8ZX+ffaf7zwQ24J2AB7GzjC/7XjSaqZ7pFbx8D9gArHGQ1kIzsfytsVGVo0r8mK44wo32fO0M+Hs
wEtmRpxAzNqmx0FqmKgce5lB5m8jFeHvw9XtpORJNG9hAE9uyEcQ1lvfIbAB6yRoZ2vZ9rOaGa77
jkM7DGPtiiGiM3Benuq71q237pgLtOJUAkrc6ScSTFryyuDlqVt5eSmBsQV69mFZH3YSydJaoBXM
bRf46wW95jdfu5sj8sCS6YSS6z5FNpNzwJkG8eiB0qndDovCS6wGZCEJ8x58+OYpDDtGUkQNUff9
HNjXDs0M8JsA1M/ec7yuJiqpin43di7rCg3A4xhseHSDfc9wunl2yxKEHwtO8LSP54a3GWiznU+x
uo/96Wf99/kzDXamXHOlkO2fybsH7ZD4NAav6vCmcQ1cjiGZeJtV0RauVJa0rvrJSP5zCBxRaYTB
TvQfLgppAvFIsud5odDxybY3dZkN6+Dway9f94EQhHHqdxIvZAd6jF0fgvLQD/VPvds8+s299uvN
fFOxkqzY09ew71Jo6dgO3W3bd762zm2HjlUEUH6dQ8lTRDyRu3sSXC2qJxgQ8SgstSyZ9TTZ5onD
Mj48SX0xABnd+PdQl64LV5wjdB/rVto1NhamVpNl336kZIhzXtHeMCFZ5nPafc259nMfbDRQLgG8
TYxOrZAz9Bx8ft9wbOCI44pAY8jJs5ZZXPrx4ekntVjVVBu7tvIl9pOc7abs2yuvxXYWis96sfmz
w5Li2n0Pr6XqpAJAmIZLMFZUC4bs3mWwVfghfv9ls/nMXCv3WgdaEJZNuTPtPTeaKHR0VXgsEnaO
iSV+Xy58qK8FgNlDRg3wxl7tjd8eX4fCHIYhL0rb9vda6K/c0Zzvz82bEtgrMqMe6B6yHmYrNrdE
EpQcGsho6N5n5AekTXz987r+/yBTaR+n4SKZ0+c9mNcuecsiMr/CLiu5Lm41VPomF+ntZ8sWoZ/r
X37C+Iz1TJi7UK7Fexb/EhxV81o3wJy0BNJEDtcYU40fTgQdDOnKBC/RG7jNl3/PTpwN6DTxUr5F
0X0OlUgPMXNwFbHK8JOCaQFnZ2jlE2UgoEOMw8nd82bG6vWJflcUTWvyF2Z9rfisJqW5XIcriem3
9rGZNmj6BCqA+OjTivQmsyQiT6xFiyIWOzJ61VO/6eFroeJkODJmV1NT3im1v+/dRzucMSbkQ4ht
9XiSyo26gNiuDBGBklDK+nJ26u+7WlOfzKut9lYTZ9mYH4VCrFSZq3lmxLhrEaHNCNxeTkQoZLyd
+9fnXayI8WORnNp9bgVn/rOlmfDyy8EbskGSi2hFof2vSzlOJyLrQ3CKwbCd6k6wmT6d28j5CXQj
tU1OmaHHAuJHZGJn+9M4WxlzKW8bChEHgFosTHhej97dCzuXv+MQMFC8djPPwqNM+jhl8+hjad1n
+9Gnn/x7eLYqpduvvmUyXM5sj+zf9gEilRbXuP4tQ0OPSz+2EMfbUsZNroVTmGzIrbSx/F71918Z
sQFXgWphnEfWvh1k4GOzq3Agtrs/6ByX3n52+g0rs0cIQ5i4RMYwgHNzlQnuMyYx35/f0IJa9BTl
0LkrToZXfi+LV5eoRev3trSxVvTXk4E1n/3YmRB2S3s4fAPWTRRAgFuGLdSqdP5LNp6FdCcn3jzW
PzdcNers78M0Ojr/RSifJJB/n3jgR/+ef7qOb/PhoQYs1uaGtJwnxtYxftn2+zL4lBOBoU5oAnZZ
PKqP6rvxyOi83j+HxmUAp87R5KHBVDGqvk61bONeSEvhOXByiP5hTM0/h8pmIP7XECFYtiyb1SDt
VqqfyreqX9jjWsTDIqyhDVi/qz0+28IuXtU49bIAJTLjZVlGR2kz/bT96VzoArrpx6DRMKK3RWZV
Pxnd3rlbfaqceiUNRCW7xgKNlGS9KioiP7JlK1m4fmUbwh/6bNoaaHHgiVwFzQFzFycyf6rk6keK
tTDza1KXRvItLADf8VRm+S90h1SoumcL4BKsx8XLXrn1HmRQ7r+33aOGacnMXhDy+FjB4mWlxVCr
HCkUA1aCvKbSP8kwNhS7MomjdPzd9lWlqgb4HjvPe1HT6G2Mef11ln2umPVlJwf8ODMbNpK+p/Iq
lCfSHtM/8oE8/YItQ3foxnUAOT2/YE4LdjhNs412dLhpv7GiIDOfznKBNeVBlfuGD269YzgrsA9R
LnRb6B/Wx13tOVOcOCpdpWcxeKeW2nwZipARNddQ7vH+76S3zzFWSY0RATkb7hufX7CKe8apAgxE
XnqNHfZOzhgLFXN0SL3kXg3wwrCwNzAT/mGnoWeOhzbcPiHUPuauBiOuk2d+HbLkdjq8f6MtUED6
S7IkD0uIw0CMXo0skf4iU54gs9JyEJfHBw4A9sqFXTU58Lyrput104vOrhf2Cni8TCcMAtS3DB8Y
qezD4NUm/k0v1gqdPk79+Pf7y3nXkFE4UHj1cpWYTkNajsU0GS9/HD++lXPnImDl+R39XgbXIZ/t
6qsvaEkG10481JWA6cSqJMf4+Cl9Q0r777J262Y6ToLo2KGnL1X0ngfUe51VFy5vOJHuUaS6pp2o
eT3taRxXRdds2u9L7ziIKFIrz1aaV7o/9Brd/vVNSp/LHFiXHOiYfkAPz68MX+UJct2kvZGABcQt
83Ci0HyI6MviuL1FzqV/YHyfOldWhsrREJqiRqO8/El8eflNZft9GjyQvqM2H9IaIm2UU9+uyJds
nPuRV1mJDjaoMNQ0lSdy6rYhB2e8LHRkoLQ2i3X9QUKe7q7rr/ZWqA1old/RrhUpEc5XzjwM2e9X
l5WJDXnjiuDXjXhb267oiVGyH1rRwaG6b0hZ628UG+naq/wQYBGXcGaLFs+sCB/CgI6VY+NdXrbZ
dMw4S30d6gjp6Oio5dTFicaSTUfsb1W8fiEEybg8hm/3C934SwYeg6DngPBf8KtmVjoBV6ZSVH4H
llVLLK5crENPH7bqpThhUHeVn9PQhClnLvD625b23esX19Iv3s3V82BTl6/Hrl1dIwgvV+nkyo/y
ViZcuh6Kp1O2vvyW8jvfWhZmz3zlnp+FtmabeuYrdEK1FzEzHt97UU7mtOPPF5m9APb1z6GbacTk
SunewpDuihMiungTDeQ6tm74f6T7NNPwgM7j20w25O31P433NJw/zw+96PjVFOH5d/5dVuLjy5BA
+aoVITHVaz2K5ljKowRzxE8ImtgjlujL6lSH/eWG5OZ7nqyYUSrwFI2nrnIgeWkKuANeKdXM6kCD
M62o6/b0CpwhfHvobW8pAwULE4yylz4KkY4FVvTrFWD10GDpA7JhJ3Z4oekUWd595uthumZ/dR0b
2cZlsfnh3XrtUvFWNlNBa0y0Yu1PNSmEPjdONleDTNXM4DqE/TJ1eE+XoyNO46TJ76+h4NulgpjK
KLZYKnwbhBz+jjbjBSFDEvagJIhc2jl6++7xTzTsbA0GWv2oEJSjwxG/gwrdrxP66frLBM1bfvCR
nRIPGXtcpW5FBqbNbDvVuH2LL6RAwzjk8I772bgFZ5F3sqsKWd5SvCsb26+NQ+rJWaX3tM4SP4ea
IT7dmdi0mpigZeleWsnSM2t00d1LyZIBg0Nm28CtLpaf/7F0Xk2qclkY/kVWSRK9lYyAAfONpbaK
IoqCpF//PfvM1NTMxZzUbcPea73RJICIKPgs5iywFe92UgjPEjVO7UnbVbuEf+TJG8MlRc9Vb4kZ
NFAnwnpIsVTwcPsoxFMykcQ1+DWGtjLjFOMcIZHW1kKE9I+1NgfYD8XLIUp/HkEX89KgkEJyxyS5
fUZ5dKArFD26c5+KMdr5gbarhOlyZKiL3oTIdHblM8vx7SRHDNykeVK24I1CClNNafb/lHbSYCkM
okIHG4GGbz6Z5JE4Np+rdCMvRExhTteWcJZoJlG7jMRcb8UERJIPmySVCTo8emuRplLWp/oERi4e
S6wUJtIjzoYfWZXkHuLnfYSUCrjFurSLDXPvbBjdovtCdtJN3+U8ckTCICSjNTzjKg0oFVxrdP5U
ePvStUZjohYzqgGpkBv/3cpC0SUBLNO6QBXrHLcdH8Yv4MXkCUBZ6xOHIKa9dFNu3zSR9N0b3e3A
5jdXm2bXassEq51rJw+AVV7b4Yrzgt5JpIjzDyAecO4VOpv3+IbwH/vNkRseHcSRi6FhIAq06f2U
nvihgKFNgQPqVXdid2b6Y/IC8UpODPztDM3e5bPSNvn0thisbmsyTKEdmSz4F5KLxuu9HLHe0NQx
oRuSQfYsKtvpHSAY57Mvl/Q8kMrh9ydt/Jrru8+EC3BWbwQ2sqAkGKCW/GOdSMDbCYB1C1CGO3hF
bdWOTp4TqIqd00agXHs8M9Ts8YFQoR0k88oBe+I2m5VnkkDRB6Ltx4q851MBfBidq1g/KQFqJKSR
DCiI0LhpUZ3ejgwI8IEnICUGHDGbsFI4kC/kMQF0s2M8UlNDF4nYn43tlCxguspjfiUP/L0lgnrV
Y1RFDbcGGOr5fEEJpWJAuW+TmruV9Hc7DRZlSL3Pvo0T6jHoDiVesz3J4x3RNkHpEzhXkzWGbYb6
MlK5jly3tjP0Dn9fVyTVqoFIMNZ2qJwIgOfnDio0xuHINPk7KfzfEp6N9+zVjZOX2Q/on5tnXwdI
3h+YIzLgBDxovYidpGR1r4A7WLLo6DJYQl7rexCgQzduM8lXInCAzmmBq5tVFbZBK5sWe1n7tN9B
iRkI2lmxUnCdIAUoyYXehD/BNKUi2hSNJTqMHfYy5+4c3MIcjkmQC/vxQTZGe6jYjoFoYD9wbx8W
yo5xkf6H/c1GmP7eAMvfKQbE+YAkSTAN4O7FqRAi2epfjOCTl5HACoiZY0cK7TcQD/bTk30IRaud
PwLEquOPC745iHqTmjhgJCBzzk5Y4PiwUuefdXFVwUoo7QgO/tcbEIjynnC0kKXx7+PA09CjLOJH
TV4xe6PK66JP4WUVjdA3Y8gxiQKPosZYpMgRlSxZmJno7sFzo3E8giZwjhc7AHgftpBw5ofV836i
HHlVnVvI8WkTlF4alegGeOz+pSX4yayi65JQr4W+7C/Q9TIeaHjdHp56pdFjoiM9BTCC6qevAUhd
5knGG5Eu8sP4y43vZVYbaRB6Wvz3moM5UcN1oZuHc4XtKuaqMNk2C7akfiBdh9veZxZ9F/RUAwaI
oOuRyxs8V1kUWiEdINwDd1xO3WdrAU/plCvmmJSYWkgs3FYLCbUaYXUoTPB9Y6sasJgQD0eM1MGi
hw7U+ZxlljpPo/TIWo4CtTbm4LkiFXR14HMQYwRAfyzFzwDTLa6VlOOTfBUHILQ2shNWqOkIeyUh
NBBahNiyAuUmA0/8Jagu4QuGGvfAzZ6eOu9+YxSwiIEpNVHMbMMfm/8Nmex4kBIgGRYjQnSFEeAW
YB+/Hl/cNK+jqPcjtwUjxWEvTkID25nLMl4dJQoRXj5TxT0+LCAOWFzK3Rt1HdFuxAa0qG0Px4lZ
+EKRZXWzwwVJz22jLFuHQ8u0SmxZuKPp1cO0vijJcSZG2UkSrIbrF2PJg9a2XkDFGC8T2dAkBHNe
/sFtv7bI7mfgq4S7E8ffjvtz1YHT6843NOjGE9sJv0gH3YJrWqiFcpKAKdR+uCpGLBmZGjGTJIGY
H+oOeFNuGxjHcDcK757k93zyTB3tgrHM/beMcZezQ90JMoRFfMFLU4CyJ/6Jr/mzKdlwjs8bPX99
lktyGal3z5aKTzRNnAYYqvi4sHqsnv8qifjaHiYyJrpaSgNxCC/ed8viyGwclQSax9II/MbLsewR
eNrh0SEi0kKUhHNi3eGWRYxHMk2UL3tnpHc0M5PWimSLP+WLDAtywBr+q5v9+TNo8D/T41yzY0IX
9WI67DUMEsWRd+pH0gZ/mHvrqGvW7TZ+zu6L+yFSyHoiVXaarZk47DKozBJvBQO9+LmRS8XH2u0Y
u5Gnw2ihpPHfC3wcWtBHA5dab8wg6uptlPiQ+ML7IUk1ixuyWWorc7oMby6pGpiX58rp5xBGYn4Z
OKd7IgdgazSPwFlDgMbRtTOOgw3KNCA80iBg8Hl7dweLV5ZRh21Nr8cf+B0OVdLEBgbBVFw++Qo4
wZcRFqFd56gid2ew+Efe3OKS6R94oOH7KN7m+sfRS6fyTN2LhqQX9sWdMoPd8bhJ1yKU+Dce7cDw
+VuSsJkqzA7/cEk6Gv4F3EEnBBlpR9WWy7Pvg6gp06Ew+KB8XipkC6YXnfkstwakp9+c0iXCC/bL
wd9FGVJijs6iTBknAh8haV50wUZd0FpsniD6tmKiQuDNl8gNwbRbsCu8ZsjDJFzesOciDAbHMmtp
8KS26H0SlunD4j4VQSFf7gjyyFE46TSnUQl0zdG4+CWbLrw8x+WNdNhkolJknhKzjTSCACGWPDBH
UNjazU796HBR6TCTtoTjQBUbxClZVOiZSjBEExwQH+5QMY43C5tRRvAFKRgmRy79pCmuc9rKo8b7
OKTOEpylQxY7XQDh4Y4iHH4rVM31TMiM7GZNOK2bb4Zcim+bXamDYYA4mNMRamNFLo6/o7AR+6+A
zwVRMrcA99MIO4YO6QNV4n10E2ey7EMJFVE//C4z4gzxTVJi/D7yFrEs+COSrlNXhm3ma0Ae+3Y0
ggxLpjS3mLcik/o+/5BacJ+8yHXpLbSFZmFAhQbz+kTRp1hpJp/LYEbr45hQvnFjvNGXE8scfjcp
IZ0bEs6dA1h/cFOMG6fg7PCnQ7DpY1JnvZTdu5m8w/dqOCseJoBJs3nx7WEGf6GW5O/O9glAPATR
iVUN6SkzqyN7bFLKXqF+8rmQUYYhUWaLRoxdGspJd+VjpRrPHTIVrCY0M2t/0BV0uRDylS+bvyrY
Mz5G0hjrmcFIXVOT2fB3DaZq3MJ0+Hg9uZ4ptnyebhcihxQhLKdzEsIb3QZYBHJvNN9oglWi3wDA
mAEHDqMoKuIy4DQRAWByJDt63N8rVNZppOI/sMU/zYJIHckG5SeTpDHR7+3ve1TN2X4An/3jl5Pz
j27Ex5QABbJVQPkIYTI/+4pu7zSSfc021TlN9zvdvrnMvuRD38UUwPl3lucleWBwosSnYBn3nyan
Sl2MEz7HEus+NKQjLfQIGUlvgbb6FT9iZCQfuCbU/zFBQsKq1oCJ4k2EOSbiuQyU4O4+l/q5Pg6d
Qrx/NytHozDBr0soLK2jMzhpcgQVu4gIGEW62Xgcxzx2CEHikMwNUm483s4SNJRJlSsuM1NeCzUk
ww5KeFra3RRwoJv2JgprzzMkDIQ5Jl0UF5GE8LMqOom66X0jgEMvm74sasLJjOHGMykLXA/nDXr5
IZ8DVkFmqhs5PX1yTX/ExbwofKOwD5PAjNMB4vZAJkJ7xYAzo6haJczxxnRIAOItegTfMwOAsuQG
1VnpgdVIwSTPjx8U3KhGDAZDCPh85VZUqJ5qQde/38YTg1MFVEiAO3FYO7D1LLyF+IgdR5nc9wlu
ysZXZ4NZPUMuwTCL+bm2B+YFEy4BaZQE0byaxClxBHhdIs2VKHtPL3hsBrvh8uVCzsnxh/L6n0c/
BpwPY4dCU2zzD85fkhk8ea9IERNh38iZSPedI4lmd1ZFajwMzHc9OFMocDeKGegufeLd8eNlHqIM
fMicS0V0IGF3evcTvOC5VbVjOmBDxGljuH0yatvo8GNFZWIUim1XC94+iSDiSadCRmWAev61sB6R
sFr9c1YpmJkpQMb3TOL9w2zJj642t/k3/k45ThkP0baNv6gIb9aEXe+G2L+0uQY5+Ick0MEmcwOv
Uy5DsHJ7RHIL8exXhA5syYASDAgiz/Z+VLakWlh4hu6WNtFsLoWiIw+ETgv7pVkSF/2ZY/HrZcf0
2JyR+NwcSjVNcRkgEYQPJBeA7CD3DkG+5xrAa8jd8FrVG5lk7B0AiJjnueg8FWw8GR9VCMbHpFqI
crvnHIqf5akAt0Cc+ma+pGEQSeWFL3Y9+BhyZwhtPVLnngnMJbbflV7Zec/QiamZ3PaK21/1L3eS
ldn/74RXmYMiLmtrqDmfnkENCJ0VkOdbtPCRzDGsG11qcB7jKpEmJNz+VgdPg8mZMkcg3Rm5WWuW
8Z0Yuz3v82ho/xzdPUBGzbgZODIoYjr2o6+pOqh4iXThg8v8fohw3KDl8EdQ58f9ABaA8O1AGCCr
9twiMqsWax7a1xWfjcHOcG1jKSwE65QVJrrPYsb2PE4heNHAHruOPFM6Llvvh3roZeF7J/8KJQ5g
78tvcxeVp2qjCQNWWhOSzzc2BZUWIlKrW6e7ERkXM/2a++WKZvq5Bu20hFPaFSRizTKPg1lD3Qx7
O2I1hF4MZs3puyHnGoys9Pt/lTDapx6bN8Qgs0VBjwmvSzAgPn8L//kJOnqi+b683K18BVTN5x8A
kBfFrYB+lJnZAPzpn+K3W2kux+2sItEmeKGftYZmM8mweXE9I+6APb557zOwImAd+CoIHk6idtb+
pQFldSJznLxX0n3Q5HEL8EEDDbmYkz0OUm1LzjJC38zAiLmhxyS6YQynPmY7kgnnxPksdLcC8pMI
hzXVbeHpl8ZSt7Tf1LgNeEtxczPitZODTJwso7zP1EImVDp9uEx5JuA53vTv+rkWGB7556RCgceg
g5MsHKX/jKcisJCadoBYFEECoaYEdjSjwp2bFmQVIe22tPMgTF288OYI1+GclH9G6ll97ewqIFt4
xMuXucPj17sT7kx6C4c0vHYLmcFp1dErbZMe54yQyZyQ4gLOvmoXzpNXEPI08TNzVf9pl3LfKXYH
9oxniiknfljw2em5JyTCYLXt5K/vZNeX91oWx45J35Dn7RxxHl1Di+SC8pS3NAR+Yt7nYwP64nsZ
RISDr1rzC9vxnuEqdLA94wjhStJjijadLob1d54WUnXEzjZbojEpbTQeSNLYYbHRMaoSQgI6MoUB
o1CJGQwQyZQwycPg3qe8tbysTxJ2KXZAl4IblQdlmyyxXBuHKNsAWzI1mukZBIeYgE9Q0F5E5chn
2lmcy3dEdr1LPhm8CCjqTkMTaQrqcZ3qoOE4XwEYAZGi8aUh3kPUoiLwaAX9z9ElIaFeITNz20lO
BgH71t1+Xt6nGJ6rtSGAAxBNHxpsKIkAECxwKKrRFKz0i4TTEc7Gf6MLACN0/311PuQyCgJC3tl3
QaEzIpucKoJEY9PcEM9sf5YklcAPoQki5eRtk2pNGHZ1N5QjC73VR/R/VYhHJ7weykq4vzHmss3D
kL8/vA2K0drYuASaDh1FBjux6BhxGVpjAlON+pSjwuOheK1Q+B1U+sfV4DUy9Mws17JqaXOBdYuP
/83eSkUzfC7B2OB0Ye96/+PWWg34xafFcyfaxnG2FQDimonSZxDR4tI6X4xT0vkZ9IUcj74dZfeb
kBakj1WUgOR1udSDzb9+CXjdt9GIkrVJmoWHrd3mFBNVcaS8EayOL4KMdY419fQvZsZnMScesT0J
dQ85nwgLezRG9bHlN3MNKrqYAjQvAZeZ6KmaMZGz0J0M/MYxIdv8a5NCFHUdCFPomz0U1ydEMsua
m9wuL5RSYAx/knFEcBw7Pzq8O5QFwUwbnoqIBTrkJSbWHCc0gjmwRhRGtK27XdiKaMaADGaqtfSj
AP9ExhJiLQ4PHg2a7y/skSWB8/BohNYQcUtE9b7ktUN/xBb/NasAuIEMZzR0vUkzKyZI32WOCmxn
aJ0vwvoPqDnyUMy5pE6QQUqQ0Iw+AuPtij/N9u1A/tJhIlI2e8EXaHpa+52ZB3LLYEbwMMkc73nj
Dui9kFyF9+lhJ+cnQSd/1ay/AoZedt4oJ8m8b/zRf0cm+LzYiDRxNLMuLhwm8QcmtjbUUyP185Rw
Vn0yYmPJLjkG9BM3bkF7Mxviy5P5SWHGIy/iy815g5/Ds796bOm0RWbpyeuBgUJgiild2jOUkAzy
IdXwOT6RSPa1kq3A0W5fcbdXECfzz+oT4jAGCkFbjx8I/KxwUGs6Nc7faReM7MP6sQNKYIhcvZcg
Q0wQ/Cx7FHMJ5wkRebboIUDf917m4whGmzmHiZUQLVoB+jxjfMe6ScCng913OSSzy0SaCP89MMrL
1wdHZewlysHn5GnQ76DCrgSmG/aDtDCrNQgzixm7ROLkJpvKw4BxQXQMrPSZKitUHFg0EpSQxYnn
MDMQboXALyAF9WSI0riMlEsxlQMikPbv6Wulz2ICcEOUjObobQgbQRpDm6FuRNAtUZsbPv1vyEDR
MDaCzBf8OBhZ2H5g5Ges3eYghCtY6czqOVJJ8MXV7EsGjhSVIm/d7JxN36xe5oF0HRgw/vxw0jVj
YHMk+4wT8e4L7PbZfcgC4QPQ/e6ojKzBJkM/IFSfGi/YRFQ4DzdcPzyndQ8sFNo9qD5IIArJoTHY
Aea9kwv2INyPlqgddPsYEUXcF1pWEVz5JSRD5kZTQXxQqRsJNBwS/LCygJ/oTBdyjc8GBKZwfzxO
us0P7N95MzRonzlE5CpCRc4GEdaZdTr+UyfIvKh+i9BsxuSMx6OAQAHxDvMVchoPCqLOEevi5EFh
HCs7oTxmOSH42sdGYN2neCs4F+tTht6Qd2gmMlaIDWgBgEdGvX6j5DlDcbAs0YIg8v3us/vQ++Dj
tRBAlcZfY/NYjWU47Qq1ymdD+sTudoICk7KgZZcejfNttX16OC1dQjjR+piiqeBmdS7m5du4H71I
Hu6mg9Vri7jzbc2J1HI/HWCqvsxOAELQYoT+1zmzF34yM++xK00ksma5cpvtB+qI7Bd4k3yGSx+u
fifxAgCEQ0L4j5DJc8rveV8LaBV0GTjmdlUAvMb5aYFJMZUMrdwRLWXXcs5JyaucMvcMT/dtE2Ji
9gp6ZgpbBw+fN35/O5wS3/Fg/pGsjCRXDr4YBht5Fb0tj/DwpRXpaQ3sw/a7BsNEkf7l2ExE5wuC
6fupv9DpdOGLPsrQGFRnjXfNQjQLIOoVzDGmk52KMwQTZE+IjLPT/fTAiq7jJp20ms8vUDid2Dfw
mXgEoMH2hriKK5DqJgn0FyNcSbCCbrZXkh79j8VGSydHQSjez3oF7+sD5YcQ2Yj0HYV4wJ6hEHlM
SvD85/wWRJew+zAYUx2iguChtKaKQ/vjhB1GTJpuYRHy5v14lRzWK7fm5KFU7/JymrAUZQU9lDYV
MF6kLAtRXdf9sR74MlHnpAK66HYxP8wqctToXkKxkJ2+4miXHW3a2T8iPngvLMFRXZQZCAvY4w0E
8u9LcCysL5NZmEZodgU4zQ3lHyKuTxFLIgLbxDQKP8p3TBcHR1GKKj2cJ6E0Qwp6JPGcWsRi4+OW
M9BkMrwm4W1oZxNxbrQbkM5brHlkwgXVwZe+rl6SyWdkuqmoVvsdV0gy7c+RBwdXY6aR5cvXQQBf
9rKg7D5H5YxWgToxElB4fTUbZIIQvTz48ZMCW8xEdhHTEow4Eo3Uf8QHPB5IJc3XdLRR1fF7X4f3
CbbVhE9DBDWnFoiTNwISUExMs2TMOKI4BU2f1Yc3P3VjIiwBiR6evL9vEI88EGsNHcns3HLzDlGS
zaRkDCjGRyLCEfHe5pzif+QoIOxzQDgBdu1yBmQVATEMfS2QXPRGtz0sdtAtiSlkK+a6JfTPfC4f
gDgl1II07cXFWHcbKNZuWRKfzk+Ny0gyQXtgBWFjEcn5P/IIGAbiZiOCHZlrSS3MnOemYExx3qse
eN2C3yoCCAkNsxDDUVCFqY9SoHo3QsQvIid6U8k8CMQGDhQgFQOdATEK/81OgekY2FTUi8t+x6jt
w6j+C3w0snPFyMJ/9mDWPPcH5xf9nIoult6WyVC0q8jUGxoVTBt4jcPWGaW0MRw8gU3IwATFvN6r
FmGL2JrAxxCkMFtAq9tkj9Ne8xYZkwavCyFAJHETLTf0HrYmgtBuIcbNMQ0aLgEJi4HHMUcA0pdk
JIWkZX1aBb34MOdLFcS9RkTjw2ZpmROWGoiOv2b52j1t5IzwEIQsgYCx14sQKgB5EsSw3lYC4NVt
3R7yDLxdLgpo9aBl+ifd9D5fUtmaGXuQqJni2hV6yU02zzlbTAaP0baiHpJxZsDfbj4IAsMcnXvg
JwnlSUt1fSAURSb77e1j/w0GktObNtteYw/nKOXoZeH8x5FL/xECz4TzoSVIq+Z/YUYGQpSww6do
5d7DS9fis8rcOw4p0sDRnzh4fMViRBinTEOOJSSxNB8UrqhV6IlILkqpgDsTk2mDWgPR/xodFghm
iCbiKda32aIGFBeljoVDNAk+5NdSOxdXYHIT7CLZcZdNgXvTsCNyvfR4ZA88QaNY9bMIizIn2ufI
1MU/9FtzYaSLHo/EkHEUk4cLAWsBlG+SEDenoDsRALIGWukWuQ0qdcEikvmPb6iOiXCE/kBEpvwd
jBcz0wqtNEAL3qm3XYBSiJuBu8WG6uDOYV5u3ZcziBCSGDhZWXXYEb0m4IspAwzSvUKgoqQoevWx
XNYfW1qCi3UeMOimm2iTKuZqk1AstNbXy0nvAMnTScXgEXrN2hAoKJ9WU5FJDd28bjxW622PtHl+
YoArMbImVAZfO9v0JqC7YJhPElM5v5ilYULdHNPKzyDUF5AUlN19SWP+E+hnsXdyDkV1RIAYqUp9
Tp+IDNgRuccgbTBmIu6Uvg20PCG4ker14x8DTSec7kAludtOWXcPRPHegTg4WkCpN+pFxaFDnSXx
UNvK7ExeyRWvvhY8Z6OtylgbHG5A0aSo0j3u5UEf3II1vdmmcMHgHJRKT/NzC4NA35JTjng1vkFL
4ms2107VRFkUuwoQJlLhAjiPzI8IUsS2hn6/5N4GRM6sj5e4uqPNf0LOTENsYuaYx7g1rj3dOPDt
zw/L1+keEps+4Wt7lZgYjM/A7IYC+NZgtxGRMMX5Klwd+pRsMWioj2oJlTmQ4AuqxlWqBToZC1wA
klmHIwQuh3m60DirrqLjCL7ZZr9/wk3FfMwliMzQAK9FN/AGCaFJ0mSB5YYdRDRq8SKy2iDm4aiY
1UcxRJGGMT+EQoHCm4UegLRCZUqr/fHg1AumceOLxInHhluzZNDxhwU2e6rj3sQJpKch6RR+bmro
lI6fpzn82EwRXWOnV4g1WqLZtH/GYA7fDq76hmcd8cHrcQqLRtSb97057zWUZHWDT4dETY/Ppfju
Fe4LikwWCdiNtiXwO2XhAcv2Wmqq2SlIg9Dij7W+nQCOyPH3SUcP+GY1u9CN3ok8N97T9KhP9ZhT
UpnKoShHEexYgc5wsLpTioCZGEnyRqMHGZTrJYhoRpr+9T0ySEnCZmjwuwkUyJyBbgzDMhDYJAT8
Iud+Tq9clQpfTt8qeLLLKSSqoy+Sk/yXmGFrJCOhC3ug8RpMbudimoisuPpEJTV6Wyw4O1qhMtSb
XER9iiYfLAU9U9mlZoqNAn2zuR6saEKe/TCpgA/xssO4T5QdqqYVMjPkI/v0jFT3YMIHPsaC6FeW
V8gxp/GRyfxPvBEl9EQ34Q/te7pltiYlMsfQjRcCmRuYzRZw6eepwacygEmw36/x0BaZXSzRg/xG
jsr+cM2muKV5+UfTh2zqNzpVCPii30Vkpg00u8GPj6uf27levBldOtIwBmMmGxZpDLswJxAfJFCA
CdWEJibBn+hwib+hmNveCHqe1ntax2xCo4vqgnWTnfYhhoQQA77AHuSVg0VU5jOY0yjtAKBhiNGR
C4R3NKz4lt08tcqQLm1yhQgoiZ9R4aUNEJDMtjIcgwkA3LQTZFAeckfmGc5uS1mo5s8WuXlf/7BB
yHdFw45YAFg2GPkdxzNFVPgCbPzbid8BMbARom3lH3kHfVsNSKOFnhtMJZT0X5dHzHjvtKuCnefj
ERfsvREqtjFLNbAz58+KVBHmTW4rmmjHFc2atxhTFvjsB8VK4mJVoOCSKOKWIcbWqWatY/CzO5Bf
gfwcabCJWPrloKoJKh6qepOvaD4WmcKuL9t9lMGjK4DZEasPEHa2JBDQq8+sWNHXV7GrnZQLBeqU
xf7L8BvjMggTVlasLoIz6J9e/8pEeJfCxnnTVK/apDCIf4vuNK6iB7be0bqEgO4GYx3H+4xEiDkW
MtF/fTgikm2dCs0hS0ae2uTvb3BqhbDaLOxkCfd5SgEzrXyBx5rnnt3HB43zcSwp1/6WI5QKMTz9
tNf1vHQqhfU/DfPfHQKVwEZ2WZmasoQt6UaoM88+IhBw8EOsxrrzRS1CzRFVrOmxpl2GtlaX32aA
j5Edqf8x84kCTO9tYy3iYjdzoF8kCiGqTodSVKM8sxOgUuldax6K2kayvSUUY/KbNZL38d6BBqN7
ABb92FoKTPVz09PvVJy429E9hdDcnAEihHQI2koUtV+z4tLh5XELkTe+r32kYfZ7Lo7WymaZRTkC
syiSTkVxLAX3JCEnFqJgBCDiGFLnIzARnvMHf6FCQTp6vQT9Vu6nfKfg46VJrAxKf9EIk3DCt9Zz
dps0XAEcO84QgMe7uz9HIij2C/kcd6eHyYwG8SJtoGCetEdlLp1LrnYCBuJzk0g1T+wHCe80RPO1
I7MPxNjYuHo0nL2d/F/hb2N+d9W083pb3ZXg/b12rUN1FYt8Vy4TAofAd/c3F38nJy/e5nybralv
c8mPdH5XBOVGd1+nJNsg1xZAHH4RMPmKAsXXCgCH7oXur7T3jyldsGY6ob5EZBPdyV16BMofVk3R
RetgrJo+Asm7n+Q9rcrxb63OVf+7fJqHGToBGQbt8rzblfuaEKglz75iogaIUzb16u7D3X+pDUst
AvFUE4eEMYoywTK/pjXTKuvjV7gIvjaMK5gCXgqjnCQ2uxffdgHXPAzR1J3xgBO9nk5KT2JsYLb4
oN4RoicI4wa5c7JnExxxh73Az//1iAD7ogrMEYGJH+7bQi5ugzSwESz4kUs25MWrtL4gidiBKXRi
JrHxMHbxZ0IuvMmaKNJzr9wSHhqO+89uSEvfDNI5ptGDBTGs0WM+IwrD5SGvT1w3I+/rIDSkMo9G
cV4hRwFgpkRkAjnzHkJP3IGVfvCMfZw2aA6RBkBJ2I3dXpHxIdeogi96tBAVCh5PUjTqsVa5Nfrz
TRUOXDLGvTcHORGi4NRYRh6J27yNgZtHWPpcwKIhq7P/hHnhj4gUj3yv4ftrrjiF+Dwh8ufAdzap
nwD3XCqEDl/AaYBLsGSOn+7LSnxOelgq4Ky3/QTSocwUonWOcI3aRdkfgszwPI1mHPScj8PORHBK
dUExzfdAIT/xKcgLUNJQn9JkB+wgNM00Bc3lEA6Vi43vqXDr04uDp0a1RLzpN7Va8XXf7NelCz9T
GI+SzvqeENxL/BpgnJoahwnMDdLUQyQDtPf4d3uUjshRx8dwYWcXtEd0t1sk0zS1ACWMzB/RIPAf
oH6ge4U/R/lAF6+CrpfKB9p3Pi63LCZdof/RqKsZWgkdgPKCnlrga/GaYzgmKQClnsSfNe7Hx7I3
JRPJV2bK+LFE1nVwToTc2+h/iJagArRu0dYxK40Ik6yCmjrw/YibFUYg6l/IZoQ/r/5AYVBIELrU
GcWi/3QUNK08bFyYC2QaTYYabXTwwSQP+wSQ+s4C2183ArAltWg9YByFsRIfpxqmxKU9Zt9gW1gy
FpX8UmyGNKCCK/DhZyfCeWg3EKeKDCYVPjluDg5EI2mGOIWRM8xY2GUOSYnSmcFiMELoV7sv47Bp
zdca2AoDmxBK6lMFw8q/+Yocs9f+9TWqwXho82MnwCFEUkWEPWJQFkFRPK3yTSDvGcTfKwbE9OsR
WXGVmZk/1JV4/C512tpCIlTCpPZCvFV3frYv7ne2IzRg7BLoAekPFxTbA40CcJKtUQ2GxMnTBAqW
cywjaTVhqf0G4R15BtlmhCr9ge2E41tU8BrgtlQ0KXAhoyBH/MTyKPr7OGPGf60z3GfX5kwt+SwJ
dBIk1z/Uq3sUAL3nDhM7XAWUxPK+6DGyiVhPiRNuk8SYjs2ho2qQz3y4gvjBquziMB3a6gnjzeTt
vs6IhHMScICMw4K63ZxtCLQvALlnY+NpBO9/XWQX9iJEVbvA9MFfzpZJH51Rb0TVPFGNqwObJ3vE
G1dClcO5FDCpQfL3XB5Ctif0NPP2+pyVMOHOqLWR7pJ5wUOH4OAKNgAwBIN3Zc8oKZFdtzi0sYH3
+h4IsMbdJNLnCBHqjjdQV8am9Y8pZLRm8vHy2oS1rjGoCBQUEpQZDLWryj40Gt/g3ZHAnF8EcjP7
rLs5NPwdySJbaZA/zfRmaejFWf4RqTI8BijzkAkXEO40J1GqsqoWPUfxFcPCkteFL+gTUt7A6xWg
2acl/jGeCMnnkcHG+oOGQEwX5dxuzBpETSNI/R6/xzboFwjozYFgxkQZDnOR8SOvl2eFw74BFuCB
ECXyNZ1+6DuGnMF+s//YwHnbn9dAsHF1oA2XmV5QdQCIZgg0Lp/przQwfuN1rr8WvpFHWMMeo0b4
w2VDVwzc+mEiXapVsh9GDx9vtSLKFNnZndsu2w2KOTNb3hCcZ42uYlXgJz958MnZiCD2yF9ri7NT
dhUMXkyoZLJbqisju+UCg9VDkI4PVDYVBpDa7J+plODhIH/E6S3fB+PLgec89pBz8S+WK+N21i7Z
TuuMZGD3YBxEblZ3s7tQPrWdyR0Fh+pDz2SmzjF957VrhKGc+vTvBd4PEx5ERwPV5WDW4+dFWNAm
m/ZHNv835rMlMTnmbasRaWZX7M2AjGvm0Vvh6pLT0vvuqijvE//r95wR8g9ul6cPR75i/YXdlOP+
mZ2ASZpD0YeAkjhkIfwBxBG3+4dtP0EGDN4uGeQPLvJL92Aijc4cExAb0S34mSOn538Xz8WBOCyJ
P6H4SCIX+uLwl2zIj1GnJGYdG4cEMwbfZv3uhYU8Rh/iNYsPVx1tH4ve6g3M0sLZaEx9ZkNLNrfZ
MtkwU1GVNDBlxH7X4+4OeMbagrcmUFpTncmaUWuGptuDZTfX93D0LDfLJ1c5vpI/DXGUHtZnEgT+
RaM1eBpsxUEF0rc1h8MMB/HnxBaWnoguFy0c9YT7UTANsKQz2VV5CuzbcojTu0/2FyYE8xlyIeUr
Bmd/aN1Ptw1XB+3iNyylF5JbjI4/yvONt/Rr9FlaTrAPP14Z1sXdi8sTEfVCXRBGjsIkjeHaGe8J
mCAraYXu4rnCb0u8yedOhlAbd2gXuOAv710FR08jDa59EfmmPDyWtpduDnCON0hmkJkI3gShVA6j
5gLv47ZTuR3C4sRsk02flEdmhM4AdTCFRIVkkVvqY9d5r5/BJwfxZNWI3xa8Rz9ikf+4DU4+pqq4
G8A/07H1oKD3a0JVnNJNz6a5UbhRDtzrDx4uIV7me9V3dxsboM9QamWI9KHMoX1XpMXc/kaEjxqv
XJh9kdrcTTkg8WJFEBrBHsvsr1k/3b75iICUOhhN0iQeHE8xHtw7eU5su8W07zJRlCIwU2FbCz6T
z4kdYJfZuBc8ICZA/4v+EO5Sl5PaOTLrhZD8KUQzX0tYOR9eVxwMREJwfsn40nWrT5LBc4JsqEdd
dG/8PVWbRwwS7RCZa+jHOmbYGfGRktppbGDmwAUu+kckWN6sGbzq09Y0ulUohTnmi/IIZMBf3UOn
gvDjsIg3hz8g+xWiG39ADuNfscjoGyPeYwlaCmqKnM1JlnR4gHcn5qUwa6QnBNFh31AnkvUOOMFR
FWr71qZ1Fn9Ks1a3GeFztcDVRpzrBq8XneBMCXFvnWw62oPG/zZ3HvkECuWcjhwdE3EyIbiHCRCS
UoyG/yL5S1Zbzu42aPaiYpB9QolLSuhkHMQAF3p8x2mcM8uRbAFRRWbbq7JKya4VrkEMPGMLNmeh
RHen3JSn1ylHWPzzxhCfzsNWGcY529AZgYoFw2nPKTnQ1+yGbIRclCRdJBHoIdlsXlELdBlAnrPl
dFhLqC1nv1BkkRPGj5mQpyrWIQsIJmgQ+RNuv86sxJQ9ikGcOpQmqdOn7pDL4jEB0RkPzNtqaBJ4
7/BpjqtL40jGWfVuK3n5Ow+m5RoBCvzCz6HK6dI5pFK65MM0/MSjGjCCL6Tdd0tpqZOlir+UOh3q
cb1f2J1+q/KPpoZfY9bRA24/payrYpJn41gOPOS2pBu8K4giqtZW2kTHDLAhv8aSkWhNiI9O4CwK
mMDOZe72JZuwUfOz+oWFIxTONROXmyExRbT96kyi5OT/SDqzZVWxLQ0/kREoCHIrfSNg39wQNktF
VBSV7unzmzsv6kRV1sm911KYc4y/JZTvAG9RIeRdN+51XkzoSjQ0N9eMVyx0rISOpd5l+uMhXbZI
9Kwh/wAvh4f+On2NbxS59YVkI7jHQMt80PRzEUrOB5Ca2Y4fkc55BlBoot+yhtve02FtIWCX+V3s
MsldTDcy0eVvlN+fZeehpka3AXJeLZ4CTn8Svrpnbat3XXgjJeoHsfYdWP11S4/0MHzPPjM5QBf9
QZVbevyBTJ4ks+w/q148nFMiOit8qv5Efi2a6SPF0T/3cAmKfV2bw3kOHykjCH8Hd83qe1e6bh6z
DgIA3w3XPwQYjFDvX9Df11RJE8AKNSfUFKMrV2XNntsXv12YzySf842ccticALtJPnu4WvCcP5xh
1I/kCVOThuTri9Yo/qAGqs7ludjczrX9Owk4Kcw85MAQdNF3XQWNW09SU6OcYFyhn+/jYpvwGPD9
E9E28Jxm+tkIuS/DKI/TaNGPhrt6A6LFbIPsnhRt/qLr4SOjKXt4aCIVWrQULzXZoo3coCQiugdE
onjtSR9OS6FkFO1yt7NmtSA4kZQ0lCiCpg88uk4qU1+WZ20ClodwkiYmFMSjzU0QsqiLPT4WxPC0
UfVeFnPyh+CohAlnxeSJJhXnxc9qQqrueKN042MONmr8suptZVxXwgT0JlmCrHtjrVs8a5qlIUcj
UGV25R4MxCX7svQpXldHB2ktjtyvzoiIU/JWQcoPZUAxHahpYaFIn2A1FrSGTUAN7zqJVDzLF7DH
QpgsSOtI53iTmfqADI3ftvI7v+OInGuN6CxTVetHae92FHK7p+wYQe+PSEbF+0KaVgctkqNhpBkM
Agb9UlggvoHklQCx8WiujGc9AyH9N77Qia3zDMg2tlAMdwAAIcH3NDlVrlLTWkj/geI9eB9Zi2CG
LxbCcTh9AvnoO6u4GlTIe1OJL96Av1nUOvPHmIis/dLNljGPwniWhbx9I+aXhrSQt6kDl41CVPhT
NN+OPlMWa2HuEcJRO5131BnHbyTduoBi1fmQgpvOqAHasIvYPJhf/ntzNdRmJQ41VI7ShluyPaYc
WdNXAFqzpDFRMZXTJSTTYSUdcQGJJpyMjvXC774J7wJnCd+eYlbWEdzGuq+/ZaDIprrIMXOergcY
jCvzl2YoF/N1HtKe3lhlsdJ3PGZPEjYcGrEUvOTqnDE9QbhEZil63ASN631PRNC+OacgiUASPCOA
h6yLM9J8yLdoqI9NvhEFXSEOPKbtu5OtxRWg+0hjR6CIP49c1YjMWylmFLQuu5HXbqsAT0pSuenp
yfi0zH0NFwac+GpgAUC5Q0t2GCOvEVEDIV/F6WcPjryLDiLEyctSkssfQk39wrFLQ230Wak+gX3w
/COzMgj99Pj0eAe7WR+vICpn7gzeE8UrsWrjTMqX1+t48WjG13nqvfDZPhbVCgLVqDjOP5RW3ik3
lJlrJlVr5qmbIYzbKF4v6lkscOMlJvtlKrv9wiZNqFPYUUyse+g2BruWuAqCEB7rz9VmkLmgNn+6
QJ3oJqYgQj6pVh8clqNDEw3370R/YkR9zEmgQ7V4XyKwZbSAvkWpKbaErRrpXjMRPbJMfZ9Db0vu
gUqeRSv6eNkXdA+pBtMbSnogd+PlM6i5iviSanoiEONi8ZwBVxOXJy84YZ3f4Zlb+QvZPNhBUbIX
8Mv4HyTiKhgUZjR+CahFZrbXDFmNEHH3dpJdEFpFFiGNW48FikyhvuqsakqsKHqu3kLH39XOsK33
51jD72aNuWCqLh8ByuUC4WftMqc94pFLKnE3UQ/EdDLKEip1c4ZcWpzILHoina3PVvIkMwAmoQ3f
jMeAG6bKeJSTRPIiuzaf94iLNCN1/lo9MC6+PUhGVP0Ylhj8XcRe7wPwHR89SSk44uJagM8fINkd
Dnv8vEmOTsACKXoiFQZ+FLYdhimv0iF9sRABRshY2hBmlGgmfszx6xvyyxSPHtIarIXMrk695vvE
rmM2d05ME3epewH5B0L+v3S+9m7LbjvckiDjCnsCHBCzrpmzhXpYOsEb+LWvY2xZH5Mly0aOSzSb
jQ4R/WJAzlSYLWTnHlwIY7mKyAx1wUqf2g0GR6c8XJFKRIUutPNBjwVp3GmED2VwKU+buLNMQDzM
lsO+wxz5A6zYqeG9MH/1OFsSMJpuyyDTrPprSmiO+EFivFTt0LxMeaNKkBSmrUUPKQpXy+lKJRx7
2uwSaruK/QQLrqPygdGbHqWx9uJ0a4mgDvEdPGdDh+He5Wzhrw0vW9Z7R9M40yIYuo0+VWKNFxho
elpZlQjbljZsbZpzX3023CxX+r8yDwQjC0FQeccAJt80T4oPGntKwuL7C6GOJs3fhZLqgxQ82LgG
h6/TetmJ9VfavFkbVT7UgsdFidk1jIaoSPCcxkJD7ZC/4XTWgPTnC9kzOcTW04dniNrwS0uqySLc
m+g7UIaMwHvGcBS5AMgopWJCyPvT8m4OIxWjAx85Y1v38q+oXe9xty4PF0fyCqQwTlHTr47+FVXH
BJfCjh5cxg6q/jh4skmmmITvQaGlZnczONeHVrH5bQnO+oop+fBhLG4Q0b7mF798egx/VuE/TaIY
q9LRyS40BACP3ICOxbeT3y1dce+yRZvNsv7DnfKvehjd0s8RxrL4XzGF5rYEXICz8f/N/baZYoch
AIGQKY/4f0DP1KecTT2Xp2ZRz7SDmJZxGDg5wks++TUFiHgTA7BL2AHa7B2KBkjqadbfj4ERq6WO
x7qwnHudSO8EcxrEPHejeaZYfcyUEqpl5loiBAjMYWLwMhy3eBV2PHpvYklmvBb1VqX+cUIRILyE
cBBepi8ani6izk1VTHHfhqMT/MZjc1+TVIZBcwHzPXmtbjPE2VigkfKThuD3d/KMNkXAMNYsuK2r
QSfNS6gsrjGzGrUP41yx+I55yoxy/XL5m0Osvoijwtoj72DGWE4be33W4ncr7JsoypdPyFD9JJGg
xFSLlcQkBHnEUTMnjdwnkY1pjCd98gilDRDsD561M+7nL8/c3QXL6v/MEpcalDcDbHRJWIwE+0qj
BirgSC1ddnziHEChj83+kwDystNW3Lcc0azQFPF8AOWzuVA16CbUkcPynpvLeyRPOxbZAjYa0jPF
3+Tyo4okTbBNAsZGdOZY0j91eAClcHMgTx8eUWkpGRSjf0cmac6SSdJlfQB8DsRwJoXYgaacz3dC
B2oyVhC7cjQ/HX1xASGELDRzgnsvXHi2UubGVQbOSFF2k/MElvBiP26WnYKbHar7ivyHZljcJETL
r1FLCyeFwTZNyz0da9herrvbRCp8MJYPBAdjK+huzx2xR74RTtKWfm7dhy1b+4hB5V+sI3NUFl6p
y6mJnvmen/vnCkNCa3dnNvQMKx9czQWzbw8WQYZEB7PBEKH5+VZlpmACdb8rYjlfUUPAWoYg1EDC
Lahb1Err6q+YtwfpQOIQP3f5d5+Ky7kVfYpwlDt6FgJ0WMZA6MfVw9Pn2sQjMIEP+mBaQmTcbdTp
jVv15vLtAgZcjHIKfKqtHuAqD0Y06cjRQmTPYMOzgwKUvwHoWUD/TGksUrYSP0mcpvw0fJzIA/Dl
CRpuS1tVM81XQDExCvBk5MTN/eIPHkvsgcgeuQJuDjIs7WehIYa/AKVHJTCH6WpicY8BeiDVRULI
hGu9LS45u7JRRN+Wl7kiTA+KKK39GRXRuYPoYiMOzWJu9wD7ll1Suvktje+09q6oV2/QOYjkR3OC
TOyKcleShrmmbbwwogfYzhKgGRilG1J36MUGkZggD8A7os/5Cq6JirlL9AXa6ko11DUOk9yQGzGB
8MmqNiyGCWlCdFBYhDWyCWDegdtgYDh83I+Guw8trwIkzRe+uhLkwN+xSSeIcd4s30wpmtkn/kEz
oI5QKzMOEHnB50NIMOSdtu0t5AVC4PzMLY8mpQ+APzCrq/DACK0UJ38uCiuuNGIhEem87vjyGjMl
m6SiRsHBAMmShWFgQRoP4UKCK3i8EO1DM4i1tcIb8RLGvmIqh/fT7aT6TZgxrqZsZ9R4JG/kqe+o
Yy3d3JJ8PO+M/oqTo7M4gxyE+OWkxANsam9DJtIzHLnUBaz7wMhxENCnd+zIREt3eqxtFB//J05L
VO9IeodXeqHH/C6YzY8KDwnSHLYq7GyoR4IKmfLhbRFci7y57/Ux8eN/ktb4wiZX521VZNClzPIQ
ku6Z3z7CY8PbiqL4VI8bYD8sRAtYUfQ0nF+8d4hXOhQbA4R6xZpnTEiuroDo4JNLQSIxluEqtBkP
CYVBkujhspirIO3ogRdo7A/IIAyiLydtPJjXxyvoGBGy++8OLHP9gWnsdtkGy8GjT+Qo8RIC0/PI
BRznLK3bgVcZ0SBImYm+Fl4n6pJxRLCETQh2IKomh7xoMRqWLJM3NqQIXgAkE+sNaBLn5TafgL0T
yMXTgT7jZbG9RZddulU9qoAZcxbEWPp9v4UrI4rwsYj8u/9lPhdxcAKVTQmrZIDzkOe+GBD5L4dK
bzy5hy08ViCfGsgtbhDEWnSvkbezlA/ALS5aOBYMr1wPvP6U4e6xqe2h/yAqJ8KUiR2Nsj9+p8LJ
/c+kF2UTRzNYTrKJMCIz50Emc3AQkoh447cREWdfUUyP/09bI3yYIErnEXxbQ2ls5/Q29o0HSJYI
OL8dmBAB7qqnm/114ABEwfLXkf5h3/6gRlpQYQMQav4GaUesYFXGk7eRod14GCO6j2oDHzVoKuzS
GycpNj+xTX5bbHrWk8C9zgWlv6IXnDJBso6FLQPGGlSDcYlCuf+7eqgQu/fHVfJdIEMG6V5gyclm
36TdDdc9S0gPlWMNpYqp32fvYmX+kIS3fq4lQqQPI0+f3WNtLSH8140bQlEe84ByQ4LXfRmhyxv3
rZILXfQtlvsWSzJjVruV5qAFRB7neMkbu/JLhlkHDJWz5gqQATBwZ+GJyDsgHYvI2n89eyXbqcre
qZGbRnsxYMZg+57oB2192X3XJQO6CcvGIHMZhW+Q4DIuQAB0oFP4kZjp8K9bYFLSNjt0wYSXBCBl
I58eVKR0pZcH0l8d0Z5ThTfvZw04k7tjjQQE2SkBc9gvjOaICBh98GfXsQ+uaeRr3BwjN1tqhOAS
vZQjBJPDQzGlcBex+HPdY40FVwUT4DODzcV/Pv4A/jTu74/P6jHNdlWgE2fg/swtZcnmhwRRS0o6
oS5PIdqb8WdZEkjj1asH0rAoH451DkLaNziaxUdM+2juZ8Ld3AV87DQkRmDnULV8J8O1HJTz3/SV
fFZPsvGHaK5FnlmkIbrevztLdA6PVp/pENi8TJ4UTBeNO1wjrxwBzPTddPXGDf08ySE210w48IUV
gKY0CyFszRTJf4JSTgGQwY/XH6eYZD5bdcTM/ZsAmm6VpCSLshojhyW0wBa2ACKQAUuzHT/tlwzv
uyineuG8g7jG8H/gG//iFVq9o5enxU+PHDkk+n667YB6RToAuP/Hk/E2CdsGMwV0GVFJGAniDHsW
ZyFxv3NVcwBz0N2xBdU/GEHQQICIF9+BIOvzzWj9mt7uFoGYTOZfQ0LeNFGWKqfoqZihBDcLYm9p
aeLu5o2qTRlZjr3jEpJY0iHOccBAYLOT62i7Y9Crvz43DsQFheEk1tBQdQHc58JAoAfxjDz9pOzv
9tUEWsp3r1hjXg+K8YnMJbLMXZl0YfRjqFKEz/KzgJS+bH8JvdRzYSSi+DS+ediP4tWut04pKtrg
/rs4KSqLEEy4xNq0IyanCrSITLOA2iH/vZesAXwyh1MDeCuiVa7Hwi+A8onKznkGWzSElNSAy/DY
XbFMhQr5aIBXid6aIzxvaL/i4Yx3EQgS5AvvPHV6JO8sPxNWEqDsmsD98Ut2FxsGdZMWZ7a2OdUM
GEXKBXpouzkAKvHJwCBMrysgLwpXalClN1vIYN8u6eGiCJkhh/Sh8udQT6Efv14V17OOAKAFnzfU
yFGy2g62Q7OIouUFxUMgMNTcgUO4B3lI8rHIE39snmB01aFb/ybNXNgFbLIEplUAeULIi35oxE0j
mRylLl1seBMNPfgs+4FCYeJ7RS9GdxxC7k/6Mdla8vGLZvwzgbsw0b8QKMWja+EUoSv7ToIYkw+h
l3v8GRZ4D51ZQrU1ikbRYCJNGbLuGyIVTahwYoEtEKZl5fQ8nLPq05URl+PM/lk8LgQOoCQHkOey
ZjSSF/n5cr5drB7z1lmaMUQOgfw1owUdAtG70/xnsQTjksl97DNcuVth9OdKIkfw4gOMA2HfhSxP
+PJRl9k5gmUXOLo75KQvy7Or/VmCzS8JArW/vuYwXBvEm8OIHZHA3w7SNq9d0NV+0vGfpA+agjIq
drLJE40XluyVJ8QWbli/Xap/7aRe8hyA4L1V7iU/g7+XDtm0WOrQojGv9UWcTc1B/J/X8fAg2gFy
RqQlpSoP1Ids0aANc0FbgILgV/kCB+tYRwiPGSCyuk7o6vzeaZPsNsXq6gn3DKVe5CnKdE6+16r1
3XRxPRVRri3G79Si0sJc3Z0WYl0zB5MB41ROhpj8zwnP17UQsu0cSnkwfSNfmasOVr7JwKotoWJU
jG/cEGZ6UBR87O6NR19iaummgkDjItWvNtjMA2ZkXUy17/gApYLYmw+HkhEbrcx7/yFuS7aF02aA
0EoyAHJUUgk0smEuuQVoNKds1xn8/ZCwwwRhYfmQzjZm1yaqx66Qq5OHxCWjrgrwgZikSNLwG4eb
cdnQH8VuYNR2xk2BIrggct1M3Rk4Pj7HOTmjnoIP0SN7zP6La4IBeLz25Sl12nMeKVS4GCDrnmJe
VxkEB6BBT3gZnd8SgXXwcgen4WwkqgIBoqoAvIkpJ0ScZL3/Ui+bwAjwypdwMg9YicE29T4Timnd
DsqMx00wb3PA+ui6UnFcOpSoDf3LQp6q5v/YuJSIDiiFndoicoFI1GsklNAstZRQA0+hTWCMcwAy
BFaxZFp6T74HJQEjs+9QRfy+oE9GevpoFiysIztbjahwYrPAhCGJ6d3GrAnni1xt4Ki0APAedyEF
FwxxtgKcrEdMlAtlLk9GiwtRi810cNLQ0tPnC6CGjd3to2DWffqb4zaRJ3UC1gFl/bKu0ce8rYcR
bJ9mfcxrRKZFPnZwKbys7ZuTdNIQ8rAu8KJu5W02dFAnDCk+5/gXTadvkfnBUUEsKG277M8CD2/n
kvkJEYf9rwqjR80s15cpslmbsxf0WLOHUck9yc5rH7CRnaUp5Zag7bxW8JQGUxuPp11M7uZg//Z1
DLWAvIQ/Me9PoUuCex/op5tSIYZYhRWiDojJdQWLCwAEJuwwBnujFQc6OTwliPLAjI7lgWAevmht
1iZM3kIh9bTY5YH9THjm2/m3ARX8E6pC4B3GO9gYJ/V4d+whFg6mSM2Oye4402pvs97y1zTr3BqS
6YEODKskoK7zAB9nHEWKD0Kh20xQ+fTh/ya8VG2EcbxELCrGhAEMFr3za7AjKeG5Gy2UBb22Xxan
bqI9o9vISH/jAnsgt/Kqod4v6gOSynfziWYSUftkFGLpw9sJKEaW0Chhn2Vym1ztAmsE0h+PrHfU
SXEWMfJxvV+iwfmNJ5N2SQstGX6Dp1cDLG0+T0ZAwhksdVH5AxBBSDbej+cZKJUMfH5gmHVy+wG2
ieuVHZl4zgHZwQNbd2Bypr/MkeLejin9B/LNLSOyXAbkPVqkt0x0gS7sb5gcIuCRFEJqeicP5DLW
Ua3RvzFc1bGuEr0hSuNar4U9ncgFp3dD5BsxJ8vBx4h4HD/gbVsoAo7iNZ3YDOUWJDLRytf188D/
iG+f7KQ316nfOd0MK8eS81uYGrOdfBDdwAfOOOUWZBOyvq4mExvxU+XiFYLnu5+rX/CDkuzi4AS1
rjETHJLOTgyOb/pZ/j7GyJFFuaaSOypuokPu3+Nv8MCNpCQjBar0ag751ydDcg0AY1HuG6OfWf/p
uigQZVmnILk68FW//3gbJv1IglpkrLXgHdciCqpyGU6U5GMTZe0yQJlKyMoDNR88nT1tLOYeySwN
AAPOr6WORAeHP1qWhG0YTQ1xlIMAXicfUQY5JjFgCTAtMjifPlVMlAei9L8T6agyAPG79oz//4vE
j8AKadg/EeQEl74IxH6gkOP3DMgSAQy0SgJk+cqKk2qvH877j3rQZMRiKmhGaloNpqtXE2JSzZfd
+jMZMJKw9+KxLKjYbajIASVETgI/KN74DNSrcJGL02YUtfy2eSmEhz9zDOVsXQiDAOnB0OXotDTr
hgom36BfWl6j64PzXZ58/UKxwKyYXR0oNaadBg2anZoyNk+ugSF71Av0lWaPOYuIboqbbXk3qdBM
mOgjRKfJy46RTCBZZh1xHqESMzRYTcCbq8KqO5lHCabnDTmNGf6IHxp5AM9QCf4vTMhsWhNp6iOg
izSSQgs2t/7stv6RPwS+xpN9Ac1YwQI4bCxoq1bk39oP87fAVSPvpQX5BSK73nuMnCep9XO85t6D
0fU9SbfV+i5jZT2QT4z19Qqt/IGPguAfw1viPYhZigYo05HQ7Mp/j9SgJlGj8eQgI6Lm70GBUcaB
6zEQrknFOFwrGzGIQilgGVBdwL/Og03nEcW+uLpDjUIc/mid+Ky3YKgD1k3men5TXqdNXbIjjDVS
PR7W82FdSsRhfs1cvh0kvFcd877sjvgB//hzuSmxTlPJK4zO/EM5NfnGLzv++Xfda1lkTW2GATAZ
JCCrHBxGSdJ+z9z3dg8MVmSvzJEdMu4QemoTSkf6+MNssf6IqBdkurGOSEB2ILO9glOOHxWVX6xb
aXJZDq06YdKP7/uvlRK2e3c/870iYIWEMCpMrEapckk0pCLM3i5ksxC85eYWpUc8BK9hSIHlJlrz
PuVa8lEQjlXyafiwJt8KF0ErMGOg8XlqiCibxuwvWoREHQ5qxe8fb2HroAA8KAhtRlbvi870thv8
C5x/DKyRiCFDpOc+l3ryob2rng7nWlwOxt1GOmezf9Jvdl+SzEDsaKQXfvOtxB1B6mC1UXEMfDj/
fBHMOUzSiAErJZvbaCDyKNHbaqvvPq8MleC9Y4dbcTEiBlrHu8aHZff8NKDd7Y9qUCSHXGpLqtgQ
wr357ni4AP65UyFWL+6lDYlyaAv/A2V96IYiXF/bUj52mUOU0XIwfzDcmvIKDBGdq24SHTo8kVu+
ewc1xRBF3DO1k7xoQYrNbPXzAUZx/msLQhJykvQogvGbeGQhsFONG9m93Xx46gWCTd1yblEyzJSD
gXS8BKL9JBVS5Z8JT232FkSv8YDy4/DzG0go9URIGgF35Zspvjhi7kecLJy+QS/IyjE/HKebnvBP
fjeD1BO0hiOR5wBTDCMwwdIhwj574X3yODydk4KikaH2ZoH4Mk3oJhR7DQHQmSpnIlw2KzOSxpRN
k+KT+4QsBf10VTA9aQk1EkRHyP434vpowbOoJFle4eIwIzc16uBuLmw1KqaEV4jbjycI0dN0JDDR
6e/AV8Kn28Pmc+DTT6OemK16Ni5GwEwSpeBn4GN6pwx/W0fsFnH+EqnnEmcp7D5uIJSjaOYAiRHg
8TmAnOPDSq2e+Zl/oN4OxbbwNE6ibA61aT0gHvmIpV1/y4e6GGETUwL5b3kxkIbbkCewOz+YJ0Re
S1KHEjByYlDG13VvyaIrHR9MSGch+r27tyl1G4xNzN7zX/wQGn+KN/npL3TQyJbmHHXQP0tlNDMS
7N1LmU0IAwzxKdyBSCARa0ye3Cj4pL0Cy3NuscS/ycLiuB3OpHnlUwcVFgvBt9yxln3JB2AJ+I5w
Vsqr4XmAJhiSnmOf64b7iYNsg6YKyePtLMVQNsoxD2Fy1oPtt+DsyZdvbKUqAVypgDk94VLg5cDJ
R+cgJ89ghlL8QnTslUPAyVgo0WBkbNnpSY9u9stu/6TlaA80ZqTucPJyNQ2m9fsYM0t/1yiaOTs1
FOfkts+5AsrZIHzR/9IzlQiZNcki31VtQ6tX1t2Fv8GhUSO3NFunF6aRTy/WEKnI0B/66DIXF+ab
OiLBzxc55GRzcJ+VFLviSCzPrS646BB2XN/BIYO10MhA2DBRB7u7jRI1vKI6ai1oio6lE4K45DVC
r+vXHNLON+iiASGola/Oe5N8QbUQ0WaXITFF4rOgnYXOh9zLvCzpTQrQaeA9i0Vp2TzddttFsgYY
DeTxLMxu9thISTZROPPWg1MHQwR80W5VcT9ckA8x4aueZh1V8xmI/EsuJ42jQ+AwjOK61TJK1H+t
agwQDrpc3qTTUvDiMYRNn8Ry3JPb5ocFk0g9bicyUcATOAzpuleYnpkLkYpxgR8rhvk949ZGniYj
tLXeyOtALw11hR7H0I1sjMF4xrT9gKRoHDjeZooqKiLbAlqMOMlbUpCPgG/PTENurvFC5tbxvkEG
101kX9jI9OGZACotFh1qEe74ZiSKPrBZHHtHlXxQ/gICSpE0DkRMNb4Qfd4RrTLtjkTINwTsvamW
EFfb58y9muCZIrVWQSByW6iOwJqEJ1pjU3TVFqs/AwDsPeVe9kWEIWMfGxDSPCBwUDaGRwqaEKBk
Y0rYe8A54TPR7NdcaPO+LCMX0kxLTw9qwpUFFHGxcodE3gX+PFQakqfQEBwOB57e0DoMfqUvU7dk
nLSKyYyNZ/tcd8w2ZSEWXNAO5iKucjaNe894/MzeDKQcvNSvAsTeGHbKkLz5AW8KyV72mwhuzILc
RifAfFm8I891yp2JlBIf7zxbylF6QlEIZGwg2qCoSBl7vWPFQnvZPSv7QgkLPUKKQFJyUOsqbGyC
p2M+agInXMKK+VdH8wY5LEZBcCfJ4KlIvd9fD26ew2CwQNOF1IZEOYHp6FFGhZPYn8q1hsrvY6Ls
EyehyL9zWJuusUw2curTQul1ODuvdhl8ffic5OIXgCa69fVRDv/RWUfQG2/NmHXmFuj+EDdzaYTt
UekLbZ2ByAKCA3yE6BZ0hbOGiFbWWsSAFHfYctCtX5Cp3LYotwc8MQgchthEe5H0NRXRzSvzfC75
za/zEeIlo/qnu6sxwGIU7AG7GSqvGFo3Xs7kHiFHgOu+m1Alg+TbR7f2Atxi4a9MqJM2KQ80UjFZ
h6ICQnUbxpmxwyAO5uz/ZmQjk6hNLDWC44WoPYIkdyEocVAgkeV/kdHyNi7zmnf8+llIoMr2ddAZ
Vp8ukkNTHLmGsJyxGvJCA0fW5mABx9MAtIrRNW6IYSOsZ5VFqfNK8Nb8NQEJDutik2Ma49w+jOCK
kx+/GevhQaTgNrM0VBbyTmiTTD7/vxtiZvd3JLHiQmoES/+dLhrEogaNmAnjO6wNpoeoxwVB5kkl
5MoTMiJYTHur7wsFi4FCst7wdWLlcy4G/TPjLViL+0AXVVocGz/TeYKEcXiTKgr1azfjp7kg2Cmp
fBZusOd/CdaoUujrDKA92A9qHl3MpsZn05tyJtNo0EP6IGwV+yHNKVBMtHRwwaWoOLspqBEKH/+7
wnDE02YWU37G+GGNfDkkkDdoFkTNgX9pd6v9iWgItbTeR5i7y0TZ8kik5jcYeMJ5IrrtfgxS9vo3
YkHKe/bLfaNDQVl0RWFy2yPLkoFDEraGbnpUTqNTuy25VpiltvV2MC82ny1ycoTGajhoopc7OoFA
+5Js6ChpyE7lyhSOL5SQEifPwzjwocLM0DP78OGeOBWUOb+nZnyw/P+DyssgDUVUQKieVFTNXL+l
lZpI2YfRbytPiH8wr8T6KKCjIOTxGwJLm/3/ZOeYQTs0TZ3DR3Q7i3m1DpEmgDBPBc7QEkTEF0+f
Rbco+HNGZht3Thry46c22tIXKNDXJXjLLwPk1cPZHzJ9NrgOgIGnZot4Fz02G57D+v/DJcGLrZja
DiXqQivZ2oTKR6bZAWfC+LmuDNgWSjtIJWFUksWPIAoTxFvGRSOxZ3B7FRONAJQCjzep/oYCCmZJ
cc1mHLJiIWYmLwDxWrkC9NMn/GKscWiDBTTVmlky9F8rbZqFtxXGEY5Uo3NfMVSAsGvCfnHJX03F
lHgKnFcwBDyhMpOwzJvFFwIj9XA08YioHnKwmC/6Qd42o7FLNrSjrQXAjOPalxygGrbg7/pqXzdQ
GmbZA9fgvxL8GClI+vd4tqw+sDmOdm94bDYI6jnRHw7MFrvZrJl1jnTMFmB4qHnyUOXHErGKIopZ
4F7AL29Y3btVCUl+Q5XuBpkDTSDZXnub+RkeaQC7QCwUSk0mAtY7dkwitMgIGeKBxl75OFMywOCW
yHNiTVqABWwpAKEs+QOkI4px8cFxf307lU0W4HrLKSdBYr6gU7m6UXlRN3ESjgsmDDbjA0BVDp5M
d/WMf4Wf36Nw5r7mHyjUEaz5wwSUhbCUO4uAhJdVBt3PTkFkyY3qSDcgF/pujJZ93i+AybDBEInB
OfeLCYc6t2D2B+9vv80eSME3UCiuuiyOfC1Oc+BcJPxgKc8eyJEgaT7cQR9WsB2jIce3AMi4yp8G
L+T8iXTg2JtxyjdrFmKUs8CGo1GIsO+LsG5kFeQkT4spPnCUeT9GQjdzv3wmvEdbffNBZZDQJO5g
avuXlPVwEJSPGbTi3ECJ7OJ4QMJOl7mp+a1N3D2Y9gNKYnTW6KATP3o/angEVeTKj3qsYXaBXEM/
BvD1L/mmIywARi2b9uCZeVktZbztjJ8OiswzJY09wC2ZXEqkWYxO1/HDwA08XkYV1/JrfYTN/1MD
KRQRj1y6HNUfL3ybuEYqS2hSD/oWL9fe0odjDeZXcj5HfYfyNGW2rMgfZrXnxSY6ffPjoh4s+pwK
rCfceSDsozkYgIWGJZITwXZ0cYnsjJpBlM3LL785ktaebDfG9mksyW2G+8Z9+DCzBSA7tJVIK7mt
sB7z3fXPNKmK0A9cdbSf2IR9Jo8TuE2UIhVJ5xeio98A2QPzEQMKI8Ro/N4UIY2oZEHjgu6TSszX
8TdeAvq8EN59z7ADLJCIuYZG+D+Mt89pmhj+tTh95a30HYNlc0r2SJECPmJdpKYJR3tB67eIsD2L
fOchDBYKZiZLTm6ZVDzR8tSbVmcOVsSEyEmWSzApWhkcgXHkkGk8AbQoiwxSM2ms7JSfKLqyMnqS
evbVAd7go7me5Ug6MX87R1oUaH8ZOoS7tKLYLie3o7QlkpueHiyJ8zIqNLTIs5FJQVOwaGAumqJo
SN7uLYRvF8Fh8LQYEFX2X/xJOKWpXcCTE0sztp35a0n2qVD0o4CprKc7hJXFGc33CKmDzYetYhCA
McRIda33Bl7BK8fnG5lsOGDR+0qItskRJtAXW4yVLYjS4VymOM+YX7HLIoCZdlHBrIDD1f5SzjH0
IOz4U7GULnFu8j2AE7CSAp9jovhxqFJDK5Hcn3Hdy9OWZ6qIsXF77bFHP7aowMpMfJSLeroSBSoS
XYhkrF0JSOiRA01ozVY4ViFHQAv5PqDJnTNfhegKAgBAitQGEgKgzEgXXQS9BFpVmOSfnkj5PXY8
+ojwQEwWPz+9k6eC8doCHbzv283+rFpKxGOMWumVe899dd6j+qaODom6KTw58Ji/7Q8LJyiGk8ys
hBnWHtGhi0yOBI87YjiEMPimFfuGPmt2m9FZZFzWZCzS9PQbz7EDeizungiKfSTv7c36kXCB6HLE
g69aWri/JCRg+6/ZCFzsbsAhUgaHbVgFS+mhSCW5n6KLwnLnnVWudJ+/HtUBgQcYuqqgGs+EPKk3
1em6h9bw9YQ+FZza7dj3wfYxXwNam6pTW8F7dVuQn30TBhb+aOK0rBVwEAkDeLKoIkO1sL66Ipa4
GRMMUY6t34I0mX+qwgdxj1XYGifyMqBMSUA+Dcn8GBgY0s25iu1SIt+c7ADvY534NhysIk6vT9qS
4hM8157hqpckQQAqgxIRiRcJmV3Dy9fj3yFIkYgc7iaGX66s917UfYjITSqfUOgTIOMBUBjXCq4K
8ZFP0pnBLgLlfV+QPYCKuSbDhL3smoBx7AlK3IwwTSMGQJkonbXS7N1Fl01KI6pYG3/wgoQoUziB
he1r9xN+OQgfUxiArRoGVdsQBSU5+aF19YT2Pmc478f0GkTnL33Agn9pxyvWNq4/OBuUIsYK7udM
HFl/8yXZpEYtmjp6vNmQbMFfamyC57HZAj3UYyP4CJvu4BO405Q5nTfwRfzmz50aaJbcngKOBZM9
1anbK1y5D/sYmIEUueP6XxUzDwi2zLtLssHkwddGRdtY7YlKzew5uZCDIpkZHzy3vetekTAzpnD6
ct6NhTVlyAP+BijxRi6vCRnj+OFJkL85RXD+0B9MpBfAERlF/Dh3v+Dz7sb11dHOIJ6y8QXPetAn
rCJHpr7U+4irhh/7hbXDQi8gfMI3t1p1K5y1U2WNQpcd6mO+E2Ar/z+SzmxJVXSJwk9EhOIA3DIL
gjiidWM4ouKACIo+fX+5O/qcE6e7q3ZZDH9mrlyDiq9EigK55QNoXuYKtOyU7efmxo/HP0dcmOqw
6/dfvFtnhPo8UuH3n/adFxRXjd90fwoU5j+YiPcdJKrWVdQcd2S2XzODacXh5O/7eDb9Vj/sNqCw
CvPVwDYJ2J/oW4Di7cNtrUHZOx4atY+9QTdln9GW6VGNgTt1AT4E7zJY8OazgNT1ThBzRcamAOUh
9mjzHnxlA5bDBUHcD6qAWWLcJBABEjw4MUQnKG9FNOoLFYNhkxWDFzIsfW9ZSIwzjCP2mw1eC7Xk
ebnqXuw/acXfUKIeVkZVgZQJw2UG8K6syogb0HAQr537jt0N1mnfKTZpxAfGsMrpdNnhrBuXFcHv
PICorpt08AgQzAfe+0w8czzDSD6Pnq4OFW+VrZByzI3DhTaerpFJzoXmfApL3f5hVgVUM2vxQNwD
1C3MrLgPPBIVg005MDCRyBBvvBefYTmpR3rasCs8u2XXbOsYLZBdHaJ42n8G779LCCreg4Db9u5U
K1GtyIQhfMM4hUeIGwAkvTf2Ysr4iquWi7idtdZ6VCwgyltVIG4nTNXUydZAls3GWPHWFc6yYfft
tc5O9YfICa8bkHWu97rrXdGT+Sok1R4MV1D1ektaK2zQHlHMPMAAtU+3+zbpFVrLgkzHOtFYjqBn
nGNYCSKPFOWLQT13FN38yewylIwt30KaNehhmd06gxiwPbefEHDxMm6Ohtd1yxjjtag3pkJy6bgj
HhxzILyLT+A0KRfQFUpYEcGDbRSOL88UO27vYprIy5GFgIM+sGKBc8o/fRAvDKv8ScD7m73X08Uq
AsBi/OCiXSbnWY3XKGYiR6jExYQUCsp5RHGWr4UHTfwVPPIbla+NMOYDzhB9Z/VwPfqyr0PtR7VP
OVSA/ESqzo5xjnkYbeF33xkLR2FaQxTkcdKt84A5EqaKDRe1S+FfnuLPDq0FKR3krPhICtXprWe9
aVXCy6J2NQeyqaqIw2XrTQQmQ8J9i9clPRZUneAXwuSB5AI6kz7m8FU/fat3XrGPXSe3iEU9chQd
QTgSPPa33wiH3hZCW6QnDliIGmjIK1lFiQct68y1nfXshnUj9YXGqrD1Q7dyb79552Y9J+XsL9JZ
lb3k5dXHIHkc+4/NiwfAJX6dDnbc0MvjN8lCb23ijki6gdknQKlBvRXXUOvcMyROshBmr/EzeAMd
ofSnYFJDMtb1pa0xWCyB/qghT+xasQSDpvOy2yTJ3c1y1BFUhfnOx9uYMDJstfwCtfVvdsKJyOP7
ilk3wCjaeZpuz1zyCx4x4cY0672UZI/lkhMMSpmFB0VFcfI6Uz41sVcu1jhjFeIg2Rde7lezy/5X
eznYWoyuXj3yyc7+B0AVGC/EgPbwDBgv0WawEIVBC2wOe7ID9FROb2PSpfwWELSs61rTF6lKrObw
mniD2/JNXgUgEnWt37D2Pl7GHBgjDgqAiPHmvU7b255/gtuy1xCn40UGk51riKb94z2Zi0jMeiE7
h9M6oEzzJ15G+ByPy0GFmXB2AGyCxrRHm1SO6jEU1E7FzGU+xlf8mCGe9HyATFBgfdCE+gbEoiuY
3Y0hETZo10HkFD82OsdpTiY2q1QiDGyevBwHpg5OHTgY/Z3Yoi4/m2bfC/kC7uNB593yiFDz7nt+
1nMM/wkH+kkBga1h4ALnVITnCxrZbbvCsHJyiFgxfWsPcSp9W2WaDWturiagwrC1qrbg4PwdA9nX
WBQMFj3r5r3+4CUraZvTnfMdlweHg2yhBVdo6afwNvsF6xEMizmMp6mKO0Flrd8WmN2zsh+Nh+0C
fxCkWAc2bmP/YYg3YJTGuTfnieEJACM4h7dJ7vc3d/R8CNnAZ6GO0AZdXe6vKOoxPxfNHWdnysht
jXBqnrFcN/sHDKIsdfablKz2KqueFmJnaCoLtJvsnhNagOTp3qPOJndfW674jF/+TzJ+HrjxsmJh
M6Ra+DITpdw2JwfsNHISLJHFuCX7GhgVyoFhl/Ld8llZUa2eKYHYK8wR8dVvWynWWIf+kPjXvtVG
evDvgxLthS0EFBtY5SyPuqM2klQk1F6x6GlWcZRlDX5PCMuNZMO8YVew1MFtaqEn4iGLoJhZKt2o
/oZCCr6+Jpx3PWDhNKrsmeHwKyBNF002DsQUTtzVQ2UIsAiKy1y7JFaBUHnbWMVob/kpjMvwkUaX
cUCCWyeG/WGLQkC1MW9LxuxCTwHBC85jdt9oY+YcviF0AXKwFoTK0PiAUuhKl0CVqZAnfvT9imcF
VnBzz9MW3fRrOKTMcpcSBX1+WvkpmoB58YfqB9orD402ltSjWmo7TlY04dRgXXavFjvIh99G0ISe
ldTBuE1sxcNRwit7TWVI5sc/6/tq9abkHzDBDEi0iZR9D0IW2P9HyGL9lxkyMp+g9f0pU7DcUHDm
LEa+83IQNngf0/YZP1AifhyMKutS2ssRXSWRNlhMvX/mCa4q8a+3QGtHT5iAQHa1V6KcAJehLv2s
jMaKVRJYhuJ8kSuodqdYYG/1GD7w3gT85aw5w99qOUDY91QMGcU2EE0/tQ2ckWKJFdEFH6siVpds
PI1Imb+WiGjxgOqyXYzfQYUjcOkAMP8Y7qELfFD12m2NXcPtwIt9Hd3GMzCeCBjFg5u0npUdv685
hgaFg7fkNr45s5ZjgJexpmGPmZz2uaOxhcDDfcgZTfaVzwbYfQQ5ZF/aXzSXMAL4F1NgqejjdULM
pfe9IUzYD7yXl33I/oBfeRK+8c8s0tPoBsOVAkXy/ODk4uyKvXMDTISRC2xXBI+2jgwXThnrFFl6
PKwEUhivcuZ8QLp5eGCCQdxBkAnxbk7Bg58ELQnvJSZR2MoWzSLhW/GaPZW+X/v96enId0ewepjt
gelIOeToAJUwYp1vSNj4WjDC4h77muRh/WH0yE89GJE62jE4/BmTmwN8f3hvb4c7yYagUt55nAWy
DcYEJckjxhWArIs7gG6SH9QV9+8aci6zbNFn7AEYqizaa3aOF52FkCBXRNzf0RR2WXsDSqFs2eDQ
Zt0nH1B76DYkFfXG+QDt+e94mcA2va0Sg0rVoBTBoYPU8C8xU9DxIQ+wDK/GZ5hWZxbcL7/kmVcv
/Kmvfz55/KST06yOFcwZOAkaLUjQhtBWHCBpMbq7KKwp7s4ub/Bps9gYrDpeb2Jg2MrgMHq4D/rs
65yjAmEth+c8c+twWpm+PumseP/u3uo8IAyN3n2ls2fGJ+ASTRsHWM2ixvWsA/krjg6lkW7BOrQ4
bQ0R22ALAlZA2BTRnHOUtugy8+FtYG7Bw9zX35P7MuNklGaHXZStcZzXHu4u/9Krf85riiHbBAYW
Y9CQygDOxBFFKhqz9sWkRWarPC+mDy9JCQXG8vXq17NmgQQnxl4O0Y8yqOlkh/BHeAZt0N0AsgfS
dXIsTg5iu5s5hRs1gK4xhnSVnKkcm5Yf0wfyLGKsCuLdH6Yn8xkGj5l4RBJsFOHuYRBeAmE0IJKU
6/U1h9xxfvl6gN0KGJBIoOwXjdD/gyFanB0V6g/xCJglgCcqFu49I+QWh95RjleU9ICYVNsHcob4
Q0SaVA+0L1jUxYR8nbPSbUZdQJAO+yogKrgpEF5kaA0+g1uS2e0VFg2cfY8tfoQ/nMAujr697a6+
SiPDkINYExNglVn5NnXizExy6x+klat2lg+134D2ugmygQB7inkqHGlTWGepAO80OTevm+SH+9nN
DnmEpIWNxErdv2h+FTBorp39quyKKRMm2meYguyvEK94ZwJHgfQpIXvDqc8hK8J72tFcQN2bS+0k
hgihz193JqZVuklpAsCsQ2uobJgAiey1SIIzezPhbJyhmj1AwQkv8+k+WL/14gJwj50d5s08CZ4C
8U7dUS6x7Fut/ZXRMaei/ME/SYOVpziHNXF6jUOYYPAYbbyTzV00V8iYQZMulO3dfXqasp+xK2eQ
gX9fwKxZHodvWBzvLVnrYW/SB0po/iBBGQtgBclY5wTeCkWEDbWzSTcytPz10xWKsIj+q606t8Zq
Ra2+NRidrI938xEq0Uja+OTDIaRshRf/Dl75dCFhYJdjPglXW2NSrQ4Vj3/Fm8sJFUCiNwnXhOIB
ppVywHlnumg5W+ndAcufxEtQgojE25TOlEfhYzranCvNGjHA2GSo7WtrvLrzXrI64wsle0EiAIdS
q08+cdmiKm+geN2jeVrFVzEtdYBXl4g4244O/LcEs3N6synHAOwrl2gXntz1vrHiwppDCsMdWkOH
nQa3wT80LIxrF0y1JJJ9e8Ed5x80TpoOwJtmG/4lonLHwIHbgBQLBylbEd59rNg4w17bzr4AjkWi
w6UhGg57Z6eB7c3w1g5WhPjJ0Hx82ruCMYv3lS0ui8raJd0KOqmSXMYbuhBWCLzOw+n9MG1bASzh
VCCsWD/xcgaZ3dlfsLa+RndY9caYWChkPaAXSBC/7suuGfWEwQG5kd/LWvM9WgRpqApTsYwB43eO
vHZgqYJOYA+jxw+kzoavTk5iLBnPx3RuNtQv4u+S11BaYllU7Hj66a76g3eKaw8s8QNvEOXjeuCu
YTqS2zA9uV481TGEGGD7U+HyQClgFqvc271Z2/zMpLavsRK8PTmDgAqQnNwdDkyLZnCGSMgrOMc5
JFAb+hyDv8MQ3ic7TXdCjSJGhDkN6bJAfmR9Ks6Os49IWqgyuUd0tuyE48+Wp9AE/uS073jPf75l
y5ZMOSxPQ8456GBmAIcsSO5higVcABGNMg/6HStsR39MvlX4xlaxZT9n30SDDdFjrXgxN2j3VmzN
XcZupuqTe4AUX5mpyo5hw2nKEbEpzV2bH9LiAYcx7ed8AKn6BxLS+CQ/kzq64/pxj3kbwEYxzPHX
nMg/a2VZ3YIHpWclPZQKESxgWSJ6kBR511l7AG+Z51GcWylWO+LNh5CG6whCbU74sp8l72E+SLbN
tMCPCY8k/r6wHJiVEJnBlM3kSaHata3h4YY4NcNM6Yy69tAJVKzaY6ydHSzTvdasnGNRyduWDCYH
aOAI+DuUzTbn3JcPCGGBuSIsIFgzI0Abh1iwzTiIzPj4GCF/NRPdnNDs8GqrbsX++7X6eQ5w/wtW
1wpFKcyoFQN9+N12wze+7Fi2W5gsvCN6M+iFKtgXrbX1GX5mxuIUfHzJiS4y1By3BQ7YhHX9CyjE
4QQUHpUZ1+w9YfVs6ul7Dscv1FERMXajQ7CFDG7YRzatCS7yTAcpbmuOlKCTaJQDQqp3r0DjHOFB
dFGp8Mrvz4t883pakrEFWRVhMamFIPi/I2gk4vtHegriXwwbB1wI20PQNbBynszjPYbi4siJ82RH
/V28FDJcYMXB5Wnb4E0ob/hUBciLowM9Xg9kFNBIGJBIAJNZKv0LVzAGRvLdipE8LM3eoLCJGMGq
l1WyC/LwFbdvXCWJcFS99lS3+uRHwTx3tAHvc7R2Hk61ylwo0z9iS0bn5MMdwssG13s0Df9yQPEw
ZB2BxxK7Cy2BTul1EV1z5jClDTC/GH5nF+eHKJtP1PXsH1Gs/nMBCWvwgp14onB0LGXVCqHK/3XT
17CHYBm6JEGgeHVihs9MjJuLykOr2NQ8uMmXvrVARNG2+ziCPZn8z35/cfbxcg6yBcQwdmM7OMws
SQl0uxIreZpzgrCouVrTH1m6sycOBhX9GJeZjzS++g1RXWt+biulJESYwFrK9GT99QNjRAqQV9r4
eUc1NwUurr8OX9MuZh98VeXa0doDIsJtEYADfeSXLJP7gMBF7hXzkUVEaUNoxwkmKvb6u9+uPepH
bzTnbBY/+zcjV98hcPMo1sn0bFxWHOKTepFNqv9jtgNxCMB3w2Iec0gP+TLIm2NGHvM8qTfPBVFC
OUQiUWMShxS3xpqJYYwntHJy4BY6/FQkcLDiYPORmRyQ7wSx6z4rGaDZT1Qz0stGBBIQK/yZ4a9+
+OcJcrUWrJz5rwR/sNsDmTntm6EyAiALOyE8JkBrzLTe9oIAwwmAq0uwB3/R4Htfvv4+awNJTRj8
IJdyITY8/0H/yDZmWpGUdg7h0uBuWk+P4XnSuO+ZHrQcUtlZ+++Pkj5Owie/8s+9YzWNENZGHOtk
fBcgqpNtHguBzaAmLophv+c+4npSIUgBqEDUgcbT/1qsoaDswY4z9y1MHC5eeyDk8SqBqYeOiKiT
BXYO/hOk3SuXenQfZFjVI93DX+QnObRcZw27w2KVheqcJDaWVQRgjd+s7FrB4uMvGCQwEMeiDGUX
Toiih1577D8AuwlyYlLPthTszl72oPX+gRP2LrMXqreHXm9BGPLF0KvHsg5oebPZIxC1PxzEbUr7
HUz3BC375fAbr3Sv74m8s4b40h+3wSJ/OJgv18ebxP24602+vfCyvPE/ojeW4Hbib0/+JSTRkEYY
o1oXl1UiUzRSRoXN/Zj87MV+/3G4UQhJdNbImBOizdCwyu9K2g5ZgLwpR9X7kbXnaMsTBBnvvKl2
6j9z7zXvhOrdd8Ys1zD7uKUgFOAGLRq5DgfbnPXLtBXkJscrZ9cYC1xmDEjVwm+DHRd+zAXGRAPE
zPqRkCBHVKGac6CngzZ5H4oRz4dcqa6PKy/7hMwwdVzpJcezXihwHqy9ZpIOyh8OINjl0RDD8CPi
DnNzovln7cqOVRq65SkhLdTak60dbFGTDbnKGNmUOznBPvw9X4ubwqw/B99gLMpsmF6wntqQB13h
0bvreQ+keZZvW/GYzL0z7REKaFZ9IIl+3rZemokpmzFk11KHn23G/uF7xZ9m0bP3YUiUMAa4ZAOw
6tWtNlYmXKw6xOjsHjUwHEF10ueWbHCk6kSYpDdeX+/LYvLOs4L92ZT8Xx1p/KAkTvgbfNf2hREJ
Mp3hKpAEuvG5gLnDMz8496NWy6xq+07LxIj+GOhth5+TPQYP1ckuLhRErI2qb0C4QfclJj/rn13m
dk91WaXcRm2QucLtwLRg2KBQv4kps+nx9ZyoJ6c1M1BjtpwOHRKqLrAAOJiPN0p76002MGs3zmL4
uxwDuzOKEaTAjXn7w7KUDuWHPAmrTKRpG6F8nOgwcdhxT3ce/I6YR5dYQxgT6aCfjGDMgBCsoz4O
wy+QMlgkYklyXLv16h/NG/LLFCsJi5Qsv4CIsYPhB8GQza38hZEG92gssB+VH4egrwnkqjhpUDDX
Px15smiqCGng3qM4sk9PE/6MAjedjs6saKA71hFNNZWGJ+1n/7FWnXYos6dxNmLJMiCuxeRZowAQ
iQGDBSO/mgC+mnTg/kRLaooDjDnnTpsjGgqDpJpxG1hiVuCxMW8nj21PHjOHkCcoypiz2XI6rREV
/0CXqeoAAaioiJuEg7pnnC1Yuff9teFcmHNIsWQlTX/1Fe+dH/qC6LL2cYP5YY797z9aFdUgYgNO
H+1sv9f+pVo9EKlVi5c2PYNXru6VXfaHF9Y8BAhBN+nabSRhyLJWJB5/WuYFiQSDdXfQkWiTE8dZ
F4ZnMyj7Tp/8PucK3V1frSsbPI0sFnZPqGcPGY95NS4mn2Hn+ExADHFvf44KDOkB8jL2v+qwjL+q
TRHuYWJz7O6GtNzf2WvQRqpwQlbBTlYEQVx5VsOvqXBIcnyptABanzhu9rwTfu43+gpegSE7FYpm
PaVkObRjLvn0JuPUnVINAZ69PheZ0tH1X7lE6OJtSafZ2bz2OUFEfDCvpKfjJkvsF7M7nxOo19zT
1twHBew7c/ywQVuITwAyXV4w/0YCgcqY0bLYwRxioR6we+P4Z+OqG9aevBUSbFPBPZ4uLcX2Nvq+
rPPFVcMhQAFNEI0109Ts5+CS0KVtLYJbcvJvL0aZlt0c3ocNzpnQ0ryMB/8zbcMcciDR/RX2EU9Y
GFULzHVoDNEdmGjZj8Q9klDxpQLDe3qiVYeG8/eBu3IX3SFSMwRUKrdOdTq+BlxiL2kIP+PMVfD7
rsYlHllC6RJ6AMgM/0unx+jUWqpuG5rDCWwS11KVjTAY+AqHDKf2W5PH1pD3WJhhjdVMrrztGW8x
lAgCn1o2v1bEgfcx10ucNcTvNuNE4MslmhgFCS53dDdcPGpL0OzyzYUAh4twfsqlIH7VUcBiGiR6
+ssYcIcdO7GeSePKL0Pa6H04lpplSPa13V18fxZGKxo3XJlWVNEaYPcyyxetQMq5hhVGvu0ln+0t
6RxJk3IJerfHAIowyIu5xkaB5K4ywnIz32GPFuEvw4037Cm2UjGTq71XA3/K9ry7lJqt2LrIpZhq
w9qh6bT2uO0tzvv3hNUsva/VeDr5hgiNAgM4/ffH5pfTnyIhi5X3XztQ1g7gqHVjYZAiq+FSx+8w
AdzlOEXcc/J5yhiQ+Pmq5uNVhDPamicr2an4GRvjiRbOyOabZKtq0hp2qO9AMoAkPIvwVDDdMklu
QMe1FuLcGT0xrr7+c6DabU5w9liYgrDuaJlpEQ5vu4d7Cvo0eJp5Zd5hLi0AMnvSjop70+aCZoxg
crvEbaI2pYM6JeJ4BePGJWJ0AtcZ68N2SrvMcwpNh8gl5ByTDD8+Ypwat4s/CyOuqP+qpe07/Cb4
dj/aEPGQCkNb6iA4HwoDZG0RlqCsEDURJTmp0yJieNLo/GgGeLJLWt7jHrEB23LOCHRgnQE2GqDA
LsZP5AIREwa42h4LcYCJAd//Gy5Sgh2d/ypKAjAPmjz2TEt1ia4R3c7Fwww9JJwSCKH7j03AFYLP
yUwOUIyL1PPrIUt+C/4umKSwEW+8vl3G6YBWJ9Dk4Ra/1BqmYvnvrEf7YD+dgvZ6BJW1M6LdQb4c
72uosuyWWQO4xBKyFAAe5HpiTujX2xxHorA1Zi5zF8QqAoEKwQakm/FTvLvoe5xi2FsyapyE7L5B
ioQSbIQ9vP+dopxz90J2aUHb0ewSBZsU2Y1wX5D2xZehPmfACBhr7E2B/Z6XEc9HXP2cfImH9eUU
ek/uZid6A1wpzMzGGJgAqiwXDazhxWpLvJsAqoVsjgMnogast3iEstGF2PtTQLN1ZOE+Lu3j124f
zzMGP5ZvOPmjUmP8NFHtZsiGf2B3rRAajIPBmx51DBHHGyMcovYya+yhVN0HyGpyoN4FzhfAkgCi
+KTACrugYMdyrj950XRtz1NuFD6NZFDt/9miwBeHRGrjlgU6y87T6mPTE+tsXOkIMQEHhIV1JJej
Ds6LPsGGNaHcROq6R+hcO84tRFdthOVg52eUcg/MWMoHSVX1IsQRj2JmAgTa7WnXKwZCeuMxnOPe
y/0T6SxtWTa9RmRe075zDgyKFOK023W7w5WKTrm7/DlXpvnOxzwShYRePHNxO6IDJ5xaKh7yZ0/Z
fSBBN640xAiLQ5zObRDvOu2sujGN3hAeXT55wyBnpPI0Fs2cQMmXQR9JZsd5YnaPRv2NXX/rQiRF
eajmiEUHZMrymqwn8GAh2AqvHVALNSMhX6Qtz0sv213GJ7oAU02vzjNpz9ep0of4gplLgL05cS4j
HgDwux6BBJK0dwajsM+YxgOv3Apx7l2d7Q9VVucwRYM71maYDKX1Flfi8AfIyAxklaB16x0bcMhH
Vl3YJ5bkB2SaX9qkMWWeHujr9bnfQZZ+GMs0ghhOJJ5QmplyfjtqhAfFykE36BVzxVWjJ4k+mC7V
IzhnCo0ohKWxFB9SGkm9B+juyIuJq3Y2zCIhqOwbIESeQoFY+CKu7dc/j7Dq472K123xZoIN07fP
c6Im3PbwBHMVMRHQh+GlP6wKMjaCZzpNjBCRJ8E1Cd7bBGaN6rMWgSWP3DEoHSnemCoQt67M6i1z
CN2pMAmwhWMjCO5pKuZn0QwwdoIig/d0XIs2UKMNrTACwTQdFmDGOfB0cxdVKKZOFGZsk0Ad6A+N
AZwuFWoHOuIE9JHwMkYIItB4XQjgwxHB6ZxEDHI5op3oDzBaKSGDGHStAXv8PMhZv6iuJxmgP/+g
mw2QY/qwmumhEu0oWRicsGCxpEGsSWMQI0gdkAcTQ7MFCQouggLvPPfeYNDFhJad+WxHoAjvRIbP
JtNBvoTz8Hd3jOA71F3Vh+oK3ci6EhLUxNf4tDmTXkSKsJkdOHjB3DU6ZffBsffZEYAhF4vNRX/Y
nX4y1m38Y6hRtuHc5pqj0gZe4sb5AD9W49ymYmNPmSf4fp5ZbRScutz2D2oBw0mHfWJ+dJgFvUUX
qVAZs69yGYnwFn66qMgCphhZKpLvePW6EyogzuJjmkua1M2cXYBj8GsCqsLXR5G1Ey6BBJ50fVwL
yvAUlyw1ltCwesF9IjFvJMHgCZGogI+ofYfP/dUpIrbpUAN5J62gCVYshlkg+d9ZK6TpUFlZkxeI
hfaEoRQ4vg9HljPe4qjosOeayRLibWPSheba/aECUa3a6onA+0OJ6Ma6c/zAu72F3eh57I4/5Hax
YUdYCbSzlFwCQp2DkuByxe+NPuwY35JMXTAswh2+AIWT0gfIqU6apMJQzc5ShXFH+hiEs/gBPIlG
/GyuvOtsKlvAAedj5XIkfoZ0dUM49VtAVzp1OdjRODoKRi1MwPDl2embOARRwDvJi2y+8wKVOdm0
M3y9EKjRIs0zCBsIiJw2v9v6A4tJ2EA0KVOinGc1AMkHj9IC9XIzq2lsPFjhSRvf/1OSY1Bvsh1j
nhjW4w+eV39MsKnqQPEVmgzwPrAA+Ngt7uHj85pjQHSfUnkxSwb37M+zTckq+Ynzuro17AohFzG5
xZKDa2skre01evqKf15kMGyBRGG0AJYaYQ5bHzqFZuoPB9/du+bcAd7aDp7kLyBF4BBOX7bs6K2R
VqdrEOWZxroFXpQE/F3my5HIqbgH+upnttO/11bDcZ+X9+vDCgeL59bySbjUcLyxSLhPOlmAHz1E
4UdrAhrAmJ8VZMWaWRm0eHn/HlPO3fehPODhO79BKGg76NlvtPuqWx5EZM3ak8SfzZcLNiZYjCIH
lwKyovdklMJ/m93Se6XhooAxbDs638kSo31/DQwuJTeRerTJxFbmzNgb68heYT9C/jjF2ewx66pm
56jazfzGDbV5e3tMP8b4DpCNuNsWYiROIjNIq4D97/jDFLPJoKmEDHX5HjYpfFHCHdeWwZUXL95x
f1uPcD1pR4jERxXh6nijJ/nazFYKVEw+R4kP3QKr3UFn3g3R6Xd9XXwLrDYbUJcf+BqUk7Jvd6BM
YPA26dFKzLAIhp6T4GjLSh0qsxIEtxXwvcPbh1AckcH7UHgk7bznOLVAmjn0GG7HN8gByvE6+Yy6
BKKPqsnxFLwjoPkJ9E+6dEyM2zielQ6r3/IKcepjZysdI+Ea6nYdlB1L5/rSofpkKgQ6Zw5PCcSC
bKrM7hHShRcHawRFv0byj0vz+OOjpXGa4ymWoEDZAbDxprTJthKO8UgZPZyGFPc2J0EuMGNlR1dG
mRav5+gSocVABDX8gTLwGZJX0mUld+EXNlvERz7DFoUFZ1ehoikDSTC7Bq30yxbMvviY1EN8wL8I
JBkUjuH462NCwWXmYOPhzHHhONtUnn78L1wTyl5lv/r2e2Xs3wAINOfxGt+R/S1pIILV8KJPOIjb
1Zx9sVNuRfAHlIOleER/TRLbefRN+9vSg1r09ro4SHOovL3+9puuWUoovuKuOQLUUDKpYLOnay4p
zivYOdP7ZBZIFCgSdvV+y1fTyvvssRom9u704jknDxhMUXgoQCS29DSs90aPgbgcn/dIDGw2dpl1
uHG+s+mEdcWNB4Ba0Q9Nn6nO0t3XhvehNgInhnB+AcjnLjbEpFBiKcy0tphGWi+fXK1Z6a7/MJD2
sdu+H64ekzI2qxnuXVyPl/jn9pCjv22Aw8JmC9TjjdsUiy/NaQ6J0OQC6UvoLlydGjZF11WHqnvd
NLD10BTFXXx4RIxkrNYTpvU/HnmC7m6jN/soljYR4vi5zuFbDP5gqN5nXzAN2UJpQZYUMYTpUG5t
byWI5zV5J31stv2etJ4j3jwFaxMW5kDRgiHw/7D0dXoH2diAfeLnwcNhAFRcQvrWtDlU464LFiGM
xipQ9xRwzhLwbQgnqzkeWEJcSnt8XKjU0Pcr832UeJDHvDEwrKRq83KCRj/cag5TGW7KdSzknhfo
jMSQdZIMPgQHBFeRM4PgLAg7kMU3NcoD9V9SdfuvPe45mIrORWWNYRvbzwUqa97cjFqEcYuj7AHs
htqUSUwFHDYI2wO6AetGzTa7T4yg5mBzisWPLOQ8UTAJRhGwMViRYt5eLpjFpX/AWQ8rqYSyfwWi
6rqwlHpjmOIjUkf+LWwK7zltbddbPMYZ9NfSBTnKSqfh5tVah+/xcwZyl3YalvQ0dXB0UBEhlE26
Nko+rLXVFxYSPazM7+hwWGGzgqbnSs8eaqnaLra7t0OrveRpR1EzYMLGWLMPVHNbqnhMJVfoFmiU
GU//zbblk3GYhbzd96t54R9ICqDBqlga7Ws7QYmrApmjJ8GzHUKTEpEw5nXmTxsWqvtbFMFXB5Yh
exHgk10Ji8Q1QrtuWAYKDKANhcR/Tk/OhuPXbMwZSTVzjWkHoMgpD/9cYV4+g/nTubL9OvvQq8Xm
PclRid0GiKmwzsQqkM3p3eERZgwo5jiquWLzBMtUOt8O2/obPvKqK9fQ04asGYaFjYQDChgPHZu8
cTbNR2KGOf/IhMUvn3tCnBBdGzchZD9YHjgzjRUt/hVl4tdGyAkblKl9YkSVc4lXX3eDsBgwAs2f
+LNvGVKd9qIPSoApkzKRz9h3WyezjADKq4ZXtPBOONqxoDt80CtlKbN5xm6JOPFuSn8H6qutiohy
BKWHCEtOdmoJyLCljm94cGoCNV9M9PP5DEDU5UquJOzFaXtCpsjlh73nnCrgCd+lIfbFqdzKJ7qA
m1vCQ+ixNq6syx/B5hGDe8MmnjaGT/wLf6iQtcndh7p2xdiJ+sXGJ8DHkdnZ7a40/HTgF31R2m1g
ROasC/kOfhDfjaD2NS9GutCHuZ+oGiXnA+NoPFpes190Yr5CHIaSAuUMh4UEbIaoCxhNG6JrNcR4
aAURxHH4EwDOTotSxsEkAroLmhDIXY4WCQ1TlAeqi/ED/8C6THkuGbvB6e/I/X9s3GVbz7QQdkOG
T+QJXgB9m6X/D2fHHPSYdXB6nYO6cv1xERkwwlkkguSeOjhgKs95gh6knF+jOmU/iyE/1IefXW9Z
UD18jG3Q/fnskScPt5yrnFkZJEWDEAuMATkC6205bx+UgSGGSPTk67U1hws1hHbCrgmJCBt9NCSH
NXiheHPYJfuurq2Tu3f4whCBIcHGct6j/B1q/M90t4ungm5Xa9uI1/gnQGjkJFFiIpF43OFhW/gl
8vzpa/Zl9EokkXoUHban8NlteXQboUZEXE8eUhk/Z3ySLGjI8Eb/ew5OLp4X5wbrxgQ3epe71A+Z
YnzMGLk62gyAF2chrhKtvQgcoW2godISxhFwRnFTz73DC1NADiCNgY80+BichhvG+wNkfveAWdyN
xFT2GZB6K1b2PgUM6yNMtcSu6YkO7MX1M6yJ4fA8wczuOW9IZXI2CjqkJC2mm8N6co/USd8hjvBG
zkW9BXuyiujyd4aU2Od4zzg1hW5wHbNc66xIFs2ZsMRXkudu9uGABj2JyyDbCbPiMkFD7tAGc/F2
REA5JBVt+/GbxvuPdXpIVMMWXiO4LAMFe2JUNutp4Xwx0+Fx6sGyg/MJmRPjmL7FB6wAqmDSqck7
xMj8deilt6hMZZ3UsvWtho5oyWkl+Kc+4eUC7YWkBn6JlSE2S/Q0sJUDrpb/RMdTea9E1K9GkisE
8SIH1zgzOE46DhujCGury/zkYITxWt4AbvGOZoshlErsbiIQAAk03L3s14s+DY+hleTZtBkyPNCq
AOUUtmnMVhBYdjgvYBVTbLtyvFGfCPw+MLRsSzaRIDOXmAh0inDjyA2SNdzXVcaol4hcAB2DayZ7
CumJGKO52RSsv+sB1fF9y2lKbWyZHUp79PEB014rLEBGZAO4K7z0o85kt3oRbZWrTj5ydtjXfzBX
zcbEmfBowQQMEC+yUk5OUbN6bCs+jQdf9jaoAqLsyUTS/Y6HmY0nb/jZy2C5Ay/mILSogmtzrEJi
woSVl5q82pyZPxuuYZYqHtOmD6f3Bf5QoNIFzuNBXvvK5jygJjmweqGjC98WdR3DOxWTJ5unlrdT
M1lsadhpJtUctIGdK2cll8puxg8uOOhgqAAuANOHrwAB7tDgfhK25Xe3UEst5PA7I+pY8XlHwLOF
oSWAcEnDAni+jud4meBWwRU3uWY+QcjmJ6UkALZDp5/DHDrkdkpIG/mq0TlKYvQIfvN2Pmk+dQCl
MpDqLkdZuYWsyrmmDC7z/oRRkkDR507Ux0JLRA0AUcmCT3YN2+ydgVgVT9ucGdXsD87o4nPB7/4A
4pASo6acKBbD5x4qk9MO2l4J3e42/C7fHKl94tw1m2qNGRIfFxheuGsFD2sAsfsfpVeU3M8RQrb0
NRDwksX1kF61DeGFCvNFIVegm/Do8ACW+dj4gTY4aOmYBMJGH4pnFvcRMyCd1hmZtAeuCPcR9Ner
j+Muq7zug73FRdYYFB18Pyh3Gr+eFHXEkMQkSGsOE+Bi7nS72UrNkhce4Ddj9VT4WCC8/QOPnFvM
YTyeaUZW2ILw1tG3CVl2ZQQ/J+X3joSgTooJqBNvZR69t9kcWqsVkwHTWHthJbCN3z+nmHeiFXnD
T2TZzh5g7bY9LriZ3DAesCY9Z8W689D1OWqplYW5h/o6ukd0m5yXKC20IQxGuf5JE3WS3uDyH0dn
tqwotq3hJyJCBQRvlR4EEcXmhrBZAvaIgPr0+c2MU6f23lWZuRRmM8Y//mb6maHeKJYQnRkc0Qd8
Uev38bW9hGICjIsvIWQNXA+4UX3r46oMu64uMjM03LBYmCRp4IXfZY3saRQhFhvGH4u+EYldg62I
ulIY7+HbNGOmwHSh9kgDAUK+Y+4ymv9WV+PFlxMTiTL8Gb3lyLrxcrjyog56Q/dFM2xXZ1dwJjRs
PdQxMfYfZjjPxYsXOtM1slHK3YX2wlTXat/AgdcgGn0OQQRq0fQZPBeZd17/LMXOkZcLd2ywHQNE
s4rrecf84sX0YogGHHJMBa6O0WHY28mMQZrvWBeFZjdXCE6AjDWvYNlk9uU1WX/nwDRmP0DUzVud
te710O1Qo70X2jpnmuA0hA0oFECTKr4evgQ0oLOD0cbqegCmC4UYgu9E87utQOsx60NT70uwmrCR
o56bgmXysib7S9gf6xspPBuVl6H568LsJEQai9/4D/Xp+udp4DVkEY71Ka4qP7C1g+R8cwLxSNCZ
6Sue7iSHKLVRg24+4D1e2b4XGmV9cjydzQvzmSzUsd/rTfAEt+u/PUypOU5hwK/wSIOhV4XXTZcC
7vG7b+EQDxIyZAhNTDGzPw4ma1orECpQMLs3p5SzKMEF5A5iYVyPfLIphcGPaaJgKwxisPJZd3qU
k+50m/PO38a1pZMt8OzBDl9IiECYaKP7nGA1FocUHVdMKOY/xRgdK1+FUQgLTbdvc2xkqIAjqSNu
QZiU3kwf4tN1S0kCzQhor/QLOAbcVjZqFYxT5iK7bDj7rTALNC90ceigx5TJmvGNh1PBwGr5yrJz
8bV1E16Z1Q628iJnznR83in3ub6gUTQrQWE/Q8mTx3dCTt9whkYbKAlLMVoTa/9ufT+UkMKhbMhz
63lnV1/iA/oE+YCYwyEOMO5Ad7njEkm4u4lbHEvPL5YSJF3hMqkdT2gsd0OLpktgL1h1YMI/ANdo
zBGbcfxMbqzjITkCv5mavOC3VQk9Ki7BcH9WJfVGQ7rv2eiFmoEsGs71JcrC0aISFpHCQqA3KR2Z
GCHFu88El2iVSgkmT2xfGzGR0YLp42fC3DNPNLfEOS3Ee4D/Jsw37OdJtcnaI7+6nb7/eqseU4T+
QbfZg/waQnmWgAsFLbpw/S6DXSeBUJDCwZO5bYlphSpZibnU2RBJX68zM/S3dcdjpiYwBmPYeqnA
EFTHR/4YNG0QqVbapt5Dm+Rkkg3c326eGPDirgqLThflAes/JDAKJ7whQlQYEbAV6fKanWKnUCus
L4F7dEsQNk6YkgL+XDkZhD33NxbkCnHd8JPTYawRTcCf+CctcqM3FmAb1FEBhGOYzLGrzmRQDjhi
+Go+YBi+iezQ+sYZ+pc8w7n0KLtcubCskCP9HH2DVxkIdwd5yC0a2ChINtilhBZOqrQ+XSq8o8mB
BFUHgNWOI+gBHG+X8Mf4jc84qU8Dj53nZl43J8aA9L0yxtTdauwWg/HSHxD1gZ+oR+DJlzS99wym
n4djnot3YTO/IXKFh8FeQ07AyJ0dKE+ai6NoRse4BAHzKMlDTPyvix9Mjs0nwYa/re1mC54+WFZe
Dn2YTIh2MYAjvPi5tyvZRuMrFh8/hJdiFipWDJZxvC12qjkoJgpMIc0Ynh1OOphEA45VPkvuZ2kE
IZGhMs0NfY77OuT7X8IGQigUCL9cygxHxHT1PGVaQPaBNs/G4msUVsOmCWGzVc4vwi5xXXvUHjdw
cFToHAFb/PTFvBL58QlnTG+EfIcxaTigLQ4Kt0T2BOxhdZ4S6/FZMbMpVFSoBC1UyMo8+poEZPhE
WIO9+mQQwlhkOvExQZekAMDRyg+0lcPVl8bEvi/1kC0BFkqo6lKbpUIg2KQt3r9AkSwLVuKVCotE
WrEJYJSwJyT+Lw8vu491fNp1cknO1JCibGNIzNien2CJSTrD5tkAcsaZFDTm6CDFUqwAivj3/9bB
HGrUJ9v8cGqX+bpdFtuR0XlHCEUsaFRipJ5BrUSVClF2K8qXBzwkMt3ZtA1IaEV2B6eD6GMxzk5v
i/+0Jqhf1GxMgcIKfhRHJ88SXjODkpbxCsbGVuFk8kQT8lDVUw7Q3USDjN2eJ02JQZW3rXmbNRCj
cQrlFoFDe1AoNyTGTC54F3K2Yn4Oi/kzfMzUJS/VJnDLArqHrmDRiAOv9AF60JmqVFPC1/dmbARc
8qElBPDncdgvq4uJDk7u1I4wzrO5mGr/En1an1jWb+M05MHDFbxSaX05N4rZXdBArLgfSajylH3G
TIp0uVioSFGMtp9xcPdrZHY1dkJfLkMICDa1OC3SRF72jHwm249DB1+ID5UIWJx1xnEG6roS7RFp
FKv3eAXmk3AWMaXAEkF4k6gb0agDHNKC6WxgefzASfG71SyNC/nsDu3XgjmFlUf6hCyOtW5zVH3N
77YJX7BiPOFic3ZvIfznp0v6ioe0HzaLyyaBlWTJMPnwKYHqV0P2bA96TCKeguHN5y9f9/zCS/rL
E/WrOoZeRA3FN12/MYILlHQ0vtBUiJ86gL95nSgkpxEaEuMVbKAapBml1OuwarqMT1g0BMQthjrv
PoFQOSmwwucjsHuBZhXGCDDEszibEpmS/NZopIP28IJaEvw28IWhrtGvM4evjtDazJXMrO4z/e3u
HlSdsRY9g1s6gPT9G6N5p5DAWYcuoC4m9zWXFZYxP5NOUIxL76HgrgC7O0LAhYNhHTCydWdnI8IG
6z/wD0k+mwJJwHajpNvXLIyb/96oEHzrtL/+zCSH/JoATgJ625efU3g2phA6bHVAj5mY2T8YHnfW
j2zF3Kp8KFljxnLE1ZgIMxAlXAgILiNgF5gAWjemrBa8l+9KhQ+gTKFbO4QwbrAfLSApa0FO6/TG
v0IsOVGKlv47eAdwdoWvMQ6349sOm1Z92sUxKARIKEC2ySXG49QOmlXbZwGyCll83+h5hftwfrMh
A1r3RSl2C+Vmsgfl/X9Qcth6EC7WnUqppZB7w0+Am0EwNq8bt9+QwGsiPXbLFXC4azPeQ1X9JL28
IccLlSRomvDFl8ZXoixqm9/jUpbHQ+DVMyQSNBVYLEBHZx12no6HBE5g+hQ3ih4/o8a/ohkPMtL/
bmnGhPN6wJF3JhM3916JKLWb2wQPI+CyfiA9m/TFeNOod1T6Z76U5OBvbG6fEO970ypWyWQRqe1/
MBAf6FGHSKhUjHKliFbBAhmmLsDDwDgU1pMDile9Rek16zsjRrUdZxWxksaab2L1hYyZeo+AejRF
zfRLRb9/pHsJFtsI/P+a4Kb6hKDJfbHM/Vf080G9eMBRj/Kbc5rMAzyxGNaioyYQDMFxZauOvALL
gpvgvPGpJPzFQ1/q6p0nckB0yhnian28D7G94COJYB10hAPgBpxS+cfKssZfT8GP501XK0zgxETX
eKMV4ypvlhf/ydz4xzFXZ5M+ZBtzMIXRPn8u0AtQMPSNZ9THUIBhwScawOKl165KS1OMEi0qFoVU
Hy6XKeNsQl8XZPYG/GTgUEfhTAZmRNiIC4aIm5Ad+it3rv81S34ZJA8EpBifqAYZVQTMmUTX0bRd
I0wrGGsKVRnwPUMSv48DX3/PLy2Siwgyes0aHGJbvu4l1KwMgz10DUzD7ecWusxkPVp/04ZMFrgt
jIyN4V+JPoQbhQ0EpXHC7F/0Br99AVFFBoKCFU5iacJ/vT7cSuFV9swXEkbsi6udKKmoBqCIKMJa
ViD/uT5OMcddkq4mFO7uAex6Qo5v36ePnBCiu0Mca+tAKmjpqJ28Oz4lgvAvHgc5AexO/tPWZ+jo
+c5ZKjSxv/F+lDDDnCupsiTNj9P7FvKvjdz8BKwCh6s8wmQi+A0M7WWogvUF+TPIV/0ZqiTia7+k
dp9Qk28agteR69BUtkYfs9If/FBKT4gNkLHgF0Eu4vDadjbxS3c25pClwUgCYH4qo6uwsPycIXv3
1Yd4/jI9OpcnAivIFtPBlgLZZyewLUg+9K7kWejQGjRq6xFqnFQliHCshDA0ahpafG0Al4wvwwoE
DNZ/l+Y3hIuXUVB0YxfpY416s0Vh2XEWlfuezQaH8zOkfmWPUONyUFPFpZj8Tb/2NWhOVFjFItsW
uO/nZgPmklBSfgy8a5wr9IMF7Ssm0Pg0AwHjlg8kK8S6d2rYekfeaY+ik5oZ2K3AYImLxcKGIgI8
63PsswtXz/XjO25uppZIGOTx7p1hWK/uyxsJpyxH6E2XSabagp8CEr0/P61uJR0BjBISzCcPi3Db
P4hIPZ7bllbrC/2jFzOyoQ/R45Z29Wo34G6ifTPXMqXjX85SprPkFngiZ+AloQenreAc703WQ0+Y
xBIl8FdIE3klNDfN7rHDDpnSzaHS60Dj2s112q3OdkX8H/xuGKb8eaDakkthxU6FhlevRq4QcaBl
8As6IlG1qmyckagQItoRenC2guo85k+3WIi0hKfKFHdEMwK1QLfeMUwWABnCdnlVGaPvAbEyCAZK
fih4BmF4uPtAUrmzSlX/ngiHGm+AE/dlp0/ZOFzQqKbor0hAvI8fnYvU2WnSD7vjzm3A6cj8Db9R
/ogC82oVw3HGsos6/EIIgWGfXmfFDHUMkMx3cl1nMGhJGx0latQXBoxcqFCMsjkP/qoavCTmaOLv
HEYDk1aUB4u+g0G0AjxI0TE/jqiOhdTnM70kd5QuqsEyEMXIHc2axrlDniVu2Hyf1SVP6qHwAjca
THtQwGEnpHu6jRIJXIu2s49BuE8FxlPnMMDe1m6nFO/8D67uEbM/oDle62fcZDg3jdmCElxFQZo8
H1UwkFOTohSxMwIwJhCZoCMV/0lJb3HwyTyoNzP34ZTjPcY+iYkLcy5aJrAEnzyzx7ax3zhF/T+8
pvrpMb8xZE+robj3R/huYhxk3dm+eDOJ9N/hl6cw/haQTOvdfYasD4mZoH5ar9os9Qmk0mIxOgjN
Fk+7mMh9kauLrEMlB/o56b9MCidBeK85P/cFBQXTaxOfAGTrVTKkmMfgHlbFEiM2kZYCLZ0hOeEl
bAx1NpgDNMzkjqHO2emLbAhEVtz9VdpB1e5WNDXUGR1+U0aKZkdIhBAfAEE4rL//Ri+6R/gl0AVr
FPovKiwyZ6/rTzTcaoEyP0+ff4NVTXQAkdtiObClEl7G2RTRv82qz8M/Nvv7EnSCqIkLUxnQcj9f
wHBGYCw06gjF6ZAYNkFTQYzIvCmbd85T4PdM4CshdsrC3h7+SYuc6zNWAFzNl9cXU99AJV9KyIE5
C+DOXSAJ3oF5G+cGzEte0nK4klzwvmS0UF3BEN2JmcQnxCqOw5LdPlb/Lgg3IkH+FHIsMCe2mDL9
IQj8uOIuFuNnyA1TdHIoMKn2P0CkUxLZzIeF1hDpDDI8dhDh9XiDP1hRPLH5O+mmN+QAPTp76LNm
BoIXwCjYqlazfdjs19/q4+RTcsOQui5aDqh9zjwNeD18pBVYHVGBsWRx30zFYJ9IbrY0woViQcd7
Q/Bxyjy8w/lzOPc+Y0TWXKoYnTWErXPLxh09ec9bEwgZjcavpKIqKv+4dfb823Oiwx340Jm+/Qs5
6qiz4V1PqJZuMG4YNicDGDiBQhOhBS1wxivqo5Pn2J/VNkT7yny31iWGeI9F6oCatMV7GH4M9WlJ
k5z0/WzGQJKkGUZTPrUudjXMwNlGqEC3Ofo/rCGRwsmmPpwoy8wT9pkcSP39HTGDQHdFvSTMc9Bj
e5rVAge7jIf1zqwvRo8vkFn3qI5Jm+IUSy4U+fg5wvSgemuN0aqP0hgJNj9xkiH5+rr86xGMy/i2
/VVmX/OUwnvj6pBYv72O6/AlJm2CC2jPR+SjdeGZ/QKag2+1CB0AypAPHWADNS1rjgy24Ky7JR7z
H6tMfwe6sCuhceAtFPmS1U/enDE9wCGKbS5IDkoSbTVm8c4XbSaF6UEDIXpFl4awA6Ps7b70XmuN
wXsAusuNyGUIJtICHkCpx92NcVtQrrLl7STanNesjVSfJDxYz3HvL/f7FngLLPZSE58swE7pdHWu
IRq4KxOH56TY3SHi3xn+MREE6BQT0ZIZOucBdDy4aJC8Lu4weRWTb1SsWm529IUIMKgM2WljtTHY
LYLlS5WFXJAWqRW34ZPqxcv2l4juCIdBBZlwIUKGyuQGYyArqFIYOuZB39aZJ0GQw5gEpGAH+Q+P
25t7DQlE9XvJaMpgaAIdCo4Bdc2qXn33PUhZslkjHOS3vqd3qsalkELVVLonBckE2WiAMN4ordwR
OaxF+qWR/djgN3UPCoCYhV721f6LwHD6ASGBtIdw4f73/kPYhRfPA6xXqo0vRY1TMKQTDKMf5l+q
9yYxl+wRRz11i4/gXnjMqxhc9+Fzc6t7/TUgIhqn97b9S28he5HseUqIq7jqiJZrx8iZUzbS/yu8
8zLqEo5DS4sJ7l1oaAo357hBAj8VYb+SI7Nzohe+V3ihwolDljJVFqxc+vUy6vbQavfMu2kYauh5
jTbu4emLPx/NHMmu3msmC4ExxDsuvPPy+SAPvfPkA6c4QN1v3YmLp28g6PQ+OMwO7WFMZ3xLv//h
QWWyz3dPnjHUl7lu59zAFIuEy4VFILws9Vg9/NaifPz4Q+i3y89qm03frHtKa7yKuCrw8p3pFZUv
6o7gFxEgL6+rEM9yWHZW6z7driN5lzpiDAbQI8N3eEI/K4x3B/Z1LUc3clf46cS/qsybRrB1wNe8
giQfC3kwfnrYDQJWV8nXqSnAgcFJjiabPqqBlzyOG9RPBvu0demJPii7zy6kq0jp+M7vDRhkcCVj
CrACV/kuyMHGoZPhdcNlAfMIiB4hqk3o7BzgJycZyweOMpCusojghfX2vFSdykMg2SIVrIdYB0no
SaGn53LKcLUh8yhB/bxvSNVD2aUCjj975urw85EaFJDQoQW657lAC0/CnentwVrD5KQc27Ip/43+
sOcDmkKoj2RcXnReXtGEP6ApAHdIm/vyw2KNWUBIrsB/7ksGxRZtpw/zGUS5dyDfc04c8WRDVsuK
OSTQFcUKztpy/AZmGXnv+cXld/M5+K007AREWbWJq/H2ZWmB6vY30qKGgvR/6BFzNjAr5gCavmLG
3EP/PSegfoAXY/Dymug1XuH+A4euPn6TmWC/UZC8JgMhqe4YKX0RPTYOGWgxjAocmeA4UT1hXDjp
BXhTM4BU4mcwiMUoiHsVzxZQYYG8Xf8YUwH/vDwFx77P39CBJYpbB0+V0gbRbFpdBTY4uTxRQfX/
cAx08UgEmTv7JKm7yBenQGUrMr+8IW4wLyGysFSQKbhDmX+LYFBOOKzB4qE5IluRFrLbi0c8gKt9
Y9AKki6mraTnMYXmAULYMMBm278e2DPqSwgnxgNC6j2+b9/IDgEOkU36CMvTj3CF92ON6SeodSKr
BiSYgOEe5kZ11IfgM8mIwxaCXxTM3IjGtrAF03gqDLaFbT+CFpgDLwDjuzDcx5NGtoWUUTyNlRAi
M+Klg4dK40AUFpxJgLbvRFp3IsNYLJ4yeuhQXeDOhCI1QvHvrCox6f0ZTGodrBqdCquk6SWUI8ZD
e8k6L85uj1a9tNoVwMiUYBOcrK5b7Lkoc5A2WTcn37bjgyDRf1wJq6NHeHdBL31lXiwJhgWngQhE
eADcOyyyRFlZGspK8Xf2gfPCyvxAISqhwUgf/cZeaF1xp7VP+mQjcNez+WXRPXCahVMKuwbLZUZR
fLCAbvCyw40TNz8iuu9CCqJiD7Ns4m9ISF1IRLFgt/HiVsfCfG7vuDWouGDUO4Arq8TdgiZMAkEZ
oDMfX4n7IDAJHLtwuuMZa3xCLfn7Jzx70gZugg3X1wdj44ykgVj1CbNGMEjmWn8mL66TSRl8kIv1
x/W6H0NpU9ZwAEKE44K1CD3alY7f+eugDZ0H82DGr/TkwWXBDCTGgIZVCA8rglDJJiBWxcXq1Piu
cHmYnae/oxRQ2td7HNH83gLeCkSx1dkXWxx9CwQCFqX9o5I9b8+ADY0DChHknAVBP/kd1UVPOLWO
+UtHFLPQNni1gct9+QwpeqKchj/mH6AwQcs0hYQ90tiArXGbf5iwYpszeyOw22GhipGsDlzJyZvK
SW87mD9xjaI0xOfpi0N6yzDuEqJvtR7A9YKF1LO4uOPS/U0KVD+N0aKcskoXVzrM9WECifxuwFXJ
YWBnV4wSkVV9KZA1R9tXzGXuB9n1GWM/GcsEZTrqM2BiYoz8l9PpswGtp2uk0EMXRFYG/DYqTe6D
U+mr/nf5SlqX0Z+X797r4ZJhL2L4NVc59gM06jTNtlj9+U47MJTn92XYXjJihfcMVR3WayBCKsQQ
R8hpW0uF284rZlgAxquY2uFFbt8VBV+JsrCDZ7/m8z1f7hoQmys71wzm8PRrNcYOBKQsqmqSUwqQ
l/JzHycJUf9i6IF+ESTXJ3KFCt9jEgjOJx1+QcW/0bkoR8kwZKoFW1Ww67HZ2m8bSlcJFckZuTbb
5k91fot3MIooGA649QIJvVzmCMxIGfO0f83q2BNAHbmk1mOcCtRNg5FAY6+nV8psdEN7pv3ZRNv4
pd/8cJR8Rk9EVVNA9VDY9bxmA8JzLpPen8Z48omoLHNhNB4POCckzwSi3/YaiPMAZHcs7b+oWvC4
P75B+LPlyIEGe6T/A4Wq/JdBqWBc3Xx3Cc/HjPkhkp+18H+it8DiESe42XU/O1Bc6vi79Qm+hQMB
jIK/Cn6KMhYcjJSOw3AQMqbAYbUwNJYUQhQ+IeMSi6r9MZXCoStwWiwYZiWwmESWTetcI2n/3HzZ
/md3dOjRlEkO52II3QHf4ZGl2w8aGADGK9rzI1FfmEtjQKnQwTGt0kFFeL3WxaMJ5hrjyBTiHVCW
GrQX5xUMfmEVOCLvrKSg2VJNmKX34oxEm4b3Lu6UwMlI9sotgQCuFjHzZSiEj6WjzyDARCVBCeUS
U05efO+kTC7ej6Ialq/dX3Sd2XA11MQqgS4Pdrc5Txf+wtm+9SeSAJGDNnonMpmucJIw9wS2MaBa
WYzr5yxram6viPZXBhEkS20fSARbZ5uHAz7/z7n8ATgiuEp5yc/KuWmCe5MNUX9DZmlnd7TANwq2
GlfSIR8tY95BmUj4ht0CNWbeiJCyt6OGZxxbxVJ+pMAjk1ssM11v0soUhlNgj6I7vVLvgVFhdXwh
hBkFY1JNHx6htAJb5LihESJU5x0I/EXnni3NNikmDJw0X6SISYTIEdVrjKLmJGDGmvAiuMxjxXy6
gKIYPC8uAoeE4QMNtYVqcHFYZ2AKqF8nJTYJcAdQw1GM46/6CFuXubjypU78P5bDUZU8VkxQ2Eb4
wBh0lLaWXG549OA2c9KneZrvmHIzos4dPLe/VJUFAvLPOsOcpwmzFEoLM+xqx2fmkIB8AuufBAqZ
58RKwA4491t+irrePnYZFGJP44XUS42jS7ixjvxifZaMERCphh7FqoDpeQWlqYwY2Y9bnU49A5qc
ZZJZi+m72UDdfvhU8l/crMHAmCPe7Pwxe7PREATDJceE6mp8rjjsJlJl0D1yTGXgTERZwgCj6IMN
BOhFfjM8XIcrAjnYfIAHLn4oxUpfPFekktVYIlkdlSN6gPHHY1bIPBfzM6G1hk/rF6gNXuZ11xx6
yW9+X2E7Vj+hSje0xlDWkSK42KJflhL2uQx+mfiK0kWwsvuY6eIAQN4JShk6LHp+p5xxV5DdDA+R
cbCQyMshCcs/Yjon6rZiBAgICpR7kElchrSKsFjzXik0URvnXkLdMpW8JNTidJbQy9fjuz88orku
DFKjIGrmNpGFcHPYk5BRHNkHaSEQjhpU+xo9ZCYmylR1BXOPE4lQwxo0ElITiuvGKIgPftnqHvCm
HjOauGB/V4+HbCCbqGmn/COhft3gXDnC61z2e8szLB1c0Tjkb7tiNkIapeKWWBNIIQ41bfHZfCKV
sQ1UEPNHfAdtoUnHIoxBsESykVPAdaIwBDuY0JYcSFx2b/vrWmBRspVSbzKwvQfSGFAidwCxGf0J
LZ9ZhrfwvaD552qzGZBB5ctZWPWy9BleoFi/+YMQRB3vDfgcmRitC9IL8hRlDs63h2aumX1qunz8
QUvOeVt5RNOgSeYU/3C9nG3+sSmtAZrApID9SPLb9mI8BESNtBdd6M0Ed4IEADhAM/RF43OlClNS
oTGSSPPR0Da8PMBY0sex0WBADxOMmx+XaDZNN8n3g6/I8AVNKAmXTPqPSY9NMM2tD12VlcEVAjuw
UBxXdOkljnI7aAf/lWJUhKDIncdy1z5QDsG799JRCRGUvyQG8e1BkAv16XBJzfNgUutA976AflBs
0f1T1ZBUawBLwV+irQje6WMm9HRf50WeLyNwtDdPjAKRzUNb/cxZMgrESYtCnP7IK/4EtOmK2gG6
GkJzukdAFm7fl/lcg5q3lXv5jguM/Oz8ZtLsqJqtg7BlJhu34jFWVn01VBycSrdiqNYPurj6undq
FC19U9oVsyesWm2coz1oU7rTYolGjy70ucTNCSXC0wZygbeL5ELAHUDJ7vEJiRUeLR4TtYv/FrRW
YRQEjeVC98fc3VI5K+W1vNYBFzFNoz8V716aCRdewQh+Tt6UUP89KwFExcN4LES4CwRAb+D5BHQQ
mJLB0vlOyjmsqxeceaKljQL3DlOERBUIM4CL4L9jmpdNBlss2cxUOOJgskbGDnocen/yCTisfxC9
NCcnJHRWx32/9HTMhScyIyouxndyPihMyrgk/trx/kpKJSPUhP06wLfyIhPgV8Erh4IxV6i9dOM+
G6QPEu6+XsuQvBnf0XbvNIpKJCuNGBYy3u4bZUppz1w6hsygJpTrDV96NP5SEVPMIbNVx+/1l1bC
AW12R8cRlT2A3Hee71mo6GdV4xepVFaOBKBryhApGAzRYtAOHlmo5741/Bq3h5GTT0jQ5CcYQUp4
G7CZCIBi7PVD7CaP+QuizoDXW09aMtR1KwdXw5+sbwF4V1wYCy0h8c2iXpji3EKHPCLcQhN/zyEz
L+vk96eAk+VwQHurMmn22gJ077LHBgzcEKwZ9QkfV2D/xLlA3wXf5iOxN9ghjDIgRI0Mfk02Epph
5LrwBgcPg18P3MTUv28C9qEhFL4+cChZgIOQs0pa4OlOd3wsbMYLfr6uk1dcfCZQsK9Yf/EXHurs
YTJ9qQmQwyhjMc7rjV9EpUAVegowkQGRTJ0J9MJEgH/IgJv5AMOV45mRJEU5M9cDgvsb0XFsxHmG
4uKT/k7ndLgYbChnRrQbmt0ErQ9ETMLjL8VJx8BOZNYaeFvc57QhVB0V2V5ySm8SyP5j+oBqiQds
CC/B+rrjy4wWH0OSITqhYcx9Dw1iztREWel7bAIiXPFRWT4S4siiCs1KHeXHzFcCNtd517mZjzqS
sku1datHj/s5QV+Bk32f9kLOVI483hNGxFx9S77abVNueqzI4wOl/gnreCJ5cU1GrfH1S5f8SPT3
ZQQbNCp8adoFw3WWXP3Bplr/YmQS8SDqbcBltTmpqJEMOE+tR/Ql8VF2y9WoB6Wpxxcyyvox+iqX
9FJsFSHaEpTWeoNEWtLDGdf0mg4cKZa2o+2FjjEppkzfCZwDEwItGUxlTMDgmUKfy5a/SEI5+AQ/
wsecbd44D/8sCG/KHFHcnFHP+6//hxnlkdmu8j8chmzQAtXKZuBWa2XDIN9Vw8uS7NxFFuQLMuSj
d4iBEBjWw4dPOz/H+qEgTbv8I5U4wTTMvRHhfD71NiDc21q8/c3Fy7cqCtJirj3N4eaDlPzu5N7b
pzVdXZGsqOZoigwVgSDwlJvNuEIrChJY/7ue33eHIZIqgjWYKw/3FyLqlBCKmKeuGaJrAWxfDg3w
UNyLl4OA118s+jMcoQO25xuSHl39kY2A6Ev3+b6HW9rtceucv5f5fLRWPH1fRfeY2Rl7pDeXoP29
Yqgy3uuvnVeLbg0/h6hezIcXDULYXkCODvEX3aqO5BOCq21ry8x4JA+DpNXLk0/fQ/6nbfFc8uVN
PxqssD1fQJTKZ2LxDXx9eokKrGWLXUMuTjEHX8O3C5HNNQS69qhJiLUWQbvUULfZO7zH0KMSCSbY
8KAfhgk5ixHEvlTzMLCwr14Fp260JNHXkpctfiznWN1AKF7/gpKWswpvSYNtbc1CeSQjrI51q5zW
yze4yTOuZ4OgW+lhu9ZYuG2qRHdfxI1oixGOl3y5Jbj6oly+GTrMCd58UwLyh2Qh6yhmeuk/ot8S
sQ3a6PnHPwsTEhSjtfX4G80p1vDU41JZZWy/XtBOz+6XR/LZAIij8XoyYxIqoCfOHfjuhECJphxR
oTDKv9vlAjkwY/RmhrBIc+H+Tt9Ql7YwPSwPTs2ssTBLwdADAwnJZduZ13Bkfvb3k3D5cIkGZNkw
bJ6qCV6oGN9cPfJKd2fcC3AME4TE8/E2zzy4OHjoPfeQg6cj0hvaFf1OWAnAY5uvyGJlAhIT+ucP
bAZIPTCzYo4q3W13A2MzOuHReUDsSqdCOrTLU/FqZr0ounvo1jWHhWM1EcKZLOyvFQSimP2sznHf
lfwhjiOd8UvfUw0SThfWOx3iOLg4dOfwNUU0CdcdXT211C36EUnP7R+DrPlSRItyOC8ec7obiOzR
2xpFdD04IKENDt6hEpehcvpY8L53JZ1MNnmz+fI5Jz8OOMAzUIYI1GTa/DXSWE5epMvdIJa/mMxE
dyD1hg9XnRi4ztodQ6TkaazbdTbXOSifMWNdX0mgw0by5g3VvocuD+Oz0zdSnC86snJ5m6E4A/sd
oMIs0lc4jPIFHnVQ1RMtogmC7p3F16Wa6hgJ3OcDJ0Zixt03DLn9yhMnL4qe5w4eRQ3Db6Phobqs
V0QIkrj12+K+Ms+YYHKfK3M17g6N+90Xfw+fIvG+bNcf90becB8nVqAwLRlskVfEwxMUvf9XVBGr
a6xPz5vb7rl8xQ+fm/lOSF4WUdavBWmioVSGjFz8NdzNkFsxucA80kedE5MyOm/C6nRJhKJcd/pJ
5v0SvIidLlJngJ4UXrL5tcimpqT3gbGKLcM1Sgu87LQZgr6gChWvDfjfzHqT+19BzXgVKZ4xRgUz
QM8y/ETgwW+CzCXnt8b4Fq56aWjJ/dA/MgdBZ7yCD0FxAJmyXHAkcGJhlT0bhl1wBsnHARjSOFVc
/DGf+8sCaaSD0XUwSO5pi2KeADb8BRmf8wcRZbO4LD5TMX1XQSA3/YT55dcfrp9enXxQGzE6YAzA
e2QisB/6GN5NqQvxittUe0oc3pVOXtsDcWU2f/jlrlkN9j8P9RieZlwgVvZXmLdEC24nivbeHmpQ
3J9rIiwMCvW63FzFjCCcEYGRBGbBkKM+XBbP5eBwNZWtBnVWtaQNnni6w5p4MHp8HAf+GW4+Lnuc
qYwXuhUkpTKVsI8o4bwyoYqfhoP+D9MNWMf48lL79ZMnq6BayfzZGDs4l6SgZPht7gusd+lc9pA3
RoeKo1qlNFg21NhwKk7waU2rS2soRJSiV/gEeazjHn/BSwoTHPgU2U54gaGU0CKOFDxvLAL9POb+
gfYfZO+M506wqs84xb1whYbBMqPdk5NPVNiwJAgN+DoYPucAv/yeQI9z+iOM25BCM/v0O4+pGiQo
oQVVGR1/QHFuU3VeWL25EqKkg+fXEjuT2ZBvFgT09Ai85BeCzdXYb2AeIuy+wqmQDRFj7fXmUDmY
+k5PMoneH/dics8xQoaTOaEvIcnojNBQic+zXso8LoDchmAhR2F4eeEtIG9uq4c54CCEH5le/Cy+
FRYl6n00VuIhtnGzc/I94SgbPacS8S+kP8eqf/P6vhZlW9x2gp5dkI1nva0baYYPKJulp/qvQJ59
zv5/wwzMHuhW6x28QuHODfmBOd0thWGDX/kJzK9KgWDLeY3/2ouSonNue2323ugQc/l/Boc1dt44
/wDYZsv7Gk+88LKCgfOZXfYA0mvZrzzwoL/bqsK3Evtsyh2OnBxZMV/stvt/P0ATKBZ39+Ogi6JP
P/PgFZO8xh13BVj0+rXmp3MyBI/0lioneGF4BX09YH0Oss9sAFGZDXIqd32RDOPwSysx+9K9itIC
x2PoKqVRRo334xFzUP0A/qr5faGNOcbrdBDnEBQlA4ZP7Zerc1BCcRxhWYAPhDktd91JgYIW56fX
+ncQS9OlR7uOLycVXJvO9zkZ0JkKG/N8d0uHMzA7KNYXhCRdTHj48rk6k2svbXP3TasZ9lI9fuHp
nq8q+5rQ4e27STo0fx2YcRkPgHeuloLz2FPwAhnnoNVzBwBRmDSdg0va7uFiETBWWBrm3vpOXWu0
h+Vc99rFZdekP7eHgb26fkXFgooxaIMqhvrPtz4ABUq+upGCbMmxevrR9OtIwH5B/zCY05Mh19oA
oKyYprK5/cepTvktWsKK8QnYXjKch+GrEXbcTihSqQlId/IH/0g6r2XVjS2KfhFVAhFfFVDOEV4o
kshBwJZAX+/Rx1W+vrbP3gSp1b3WXDOkQ2viY/8VndyTu58Ra/Dey0Udfd0Ot9/zDsl+yheF5+7A
zYSHAuK7YwSN2ORdycE1JE08OUSwkEPgFAwqIO5dBLsTGhm/0GbX+WMpWJ0wVeqc3xpXbyZ8DKh4
dPMRTAjG5HUunxQW7B+o9QnmrBgdDKYiPZb/wkD9eNSYva9QsfMzGM6Xz+0leXlTb+D9Yjn4BmC6
8Z8kZhXDJdlcdY6R+QLkBsebzTHrdhDIt9zk5dN6ewfvR37EivnOyTwQcQ9dMIMsFA/DzppW33Sy
pZ8eJbBw3Fl8seV45kN582WA3PSG9QVObCD83023mcXPDXC/D1vFoZEVVi6EknEgst0y+zAJ7SZl
QL0EDJfagtBrxWEHaXOpQqZUUK0ArizHmFivMn5e8p82tYY/hvgpxePsF0GSY8V2SX9XVwiduu0K
DnbEVyvGOAoUMBtXKZdZdqcVBQ7X5ujSzJ/yhkMF5dZgieLnkD8Hyjs/VRcYqJf8VtUVq5KPlawW
7+grQknFDt5htdT3rkuojhz0Lh6IKXOgmbtaduV0yaPHMCIbkqWX1vt31KX1moeIEvHoPsu3/wlH
2z7UK+ZqHHghwKyUfyzCFA9rHn4NUhFSC17kgbU3XongOsPN2ZGret4CJRX8+2wxFPLVnEWbjeaY
oy14ipmWzZn5+mB1sGfQk2BMhXDkqh6qjkRTgpm4DCV8h3HccyESPo1mDcsEA2l/tPt4cnVF+8TN
4EPdA0hPz3RWXCL44Z9gmN13Pb65hrveNRiRVo0RGqYAo5siBAMeiWUlChEa5fdVEYQPAq22DMF+
tsYXZZE+/PMCh/YMHc0xmuoqptJnutt79oSRxp0o6u2AiSRTUcagYdtXARpA5sadckNrwvIH/mBm
fRBcI74BcAsEiDu1I60YkAboyKRHeVyn/CELC3G7VFAwXxlEr8oJ94Uq5JTAfOH7vcXmNUq593BG
PG7oFTrUriPraXoC3f5yrq78v4Tj/LXGhfLEAT60jwOlLE9jmMfK76ZDqToMDF7rZf9ILcqlWOzZ
IVU1Nw6ewT3C8jDhKgw448fLcSUnjEvbop8/aTn/XHCDiF17xfxhfaeEYBDRL1kArQO2wCtxwTA3
zglbPLC0X9nU+aPkWBOOFAGmPDbDCW6Y9+yYIiFo1/+0xbPyuuiVMrUGHB+aQhpoSmAX7cz6vuP4
3LFhzJJfjGLtrnEv/zwBT/epFkZUj//bK0ESAfHtkcK1A8Ic7d7TeR9xDd10qwIw8idiwfMPSBSO
8+Mef1YYGrTA5z3gEb8Ly/a4p3w770GHwKVABPi8Y8CUrC1U3N9oonGpmTUwMTFj31Bqcq+7xZFX
3k19fDEjHLf2q00b8LQ/IdKy+va8xCWAXG9XL8yUlHGBi023HO3pD0eQv+mL7gC9aB2V2Z54lSOM
yz9lssfTjXStN00kBD6acAaD5WystBjNzAgDfCoHjBWhS6KOwZN71xC0BJi8wAQOdAyePtMAEG9u
CvYYf6r8myPcOSH3xraXoBHomOisUCbi7nJS5y94cZh8cqCRcfdvXoOo5AJthJKmU6EMjtcv5ieE
m28+rHJSYbA9Yl0TeUGJhgnyXrpoSEQZT8CPJAhKLqhLsLocTZUegbKguVgOcG4yl91PSCW5qkyN
BhnT3MEeJQB4J8Nb/NY2soMemgWwhih4zdChffANRhbyUJFVD6Ex4fMNOwheJtR8how9yAs4AirY
Ltcjq4Gyz8WDKpp0/PnyJHNJuD6nfySY0foMGMLsDQYXl4umvRHTHlzNoLwtBzda6qFLJvSPbVZc
bm7BjOphqAp3u5uKoJhCf9mvCZbkpoDwAfthbnzGfxuwti+QQhqCM6GhYkExOeyGcGwm68uCvmdK
+9BU51j2pLJ2wSN4/FxoFfOeBnsrhcLj4eGN3vCVr3T06Lgz1Tls3MXF+eXUgX4vvc0/aBjYeH/i
CBht5e1QfVJCYlfPYfFXkf9yhOJ8wKWFKcNnS2ALJRHYV4ic0/+wuX45kj25ZINuDSbC+TD+K+pi
Zo4SGsxqUvRizvWmIHFWmLRN/RFIzTufuZMFoj+AdR61LYS5EKYRg6ZyitEqzDeUP1cyN6RyZk/j
cfQpbwEN/VxOsBOAAUflz65wDTnlnAY/BlgSAEszq18ieI+YOIsKVvKA0gz6NfsQXzZQz+7RpWxA
cn7uMfvboDYBRuS8h5otp70FggVI7uzvS7EPfAup+rj9XeORJ+9N/aM5o3ZiuDpnFXXh0/4rxNDK
rdOGY+gScHfYAdqI2UZ/AS+dLODymgwWYHrg8iRtXShgnskw5FSASHnAYamHI13C30iHxdyN2zlS
2Kdm278YcMTtSkr9NhIvtX2lA48Cgfv7WMsJ1hc0V1M67855+NTbHU/ruivZbmB7+iIxVt4hEZ5m
l/wcrpb1mvpA3J4pYQuXbGBQPUS3/TSEmiZZiHhKaO1dOV5S0s528g4CbzHGCwrt3+ZHFfzOGUvD
rKT8mjflw+tvh8sZDxgP3j/jNHPMmA62N8a3BBthSv0rYblmo/BSXfxncLb4YKPw4D/ASybp0Tvj
n/rmdU/wzU8hdjWthjI6hNVEitDV+roiIucuohXwRwSlPAVMND0R/DiO5WSa9S2xxxY9s85uUEFC
6lWO9YF/zqUttNrsjwqBRfZFj8jsSVdpUUlmCDicDkyMqW1p8RbNQk7qH7SQYz5NGLKW1/wYX2EA
tu4Dqxy0r1djsux0Tlj8gJdkf9PEchetkfdbIJ7BeXe2+MIanCwbMkv4CDuiYKAT5qyP55ZOGOHC
Z/sN3iI1PXtv/0rwzeAGfnnFsq2F47z5xbPtuzoUtwCWLaAqJ+Jsd9xzZkzJ1r7EQ6yZqgsers4X
yE17pngURwitEU2gmUCNcUiGBdg32obr8oajxzCbObLL1myhmOcyvkLijZv0Cb1/ko+d8QYhZkLs
nPXMINFIAjs5hTgB7MF9aX5bgAoKKqAGtnqKcAhTKEfVQXAAY0kGlOivom9IYImDoB9d47uN8n+z
KnhOkVJAJoy40x2sAoNxHzZwXIRux3867yc7OGq3qgtkxfmzh2RNtfMRDnyYU0hIW+pNY/CtxzFy
l+K2kcNLISefBb962kzgI0YT52GPkj+7R9xvs+T4969um0Oxj87Jp5hwj7w2m6FagyghngmOLcTt
rU9fM4biIyORqBDbBpf1K5G44gQjO8hhrVt8cygDJs5gP7YRSpMsWWHpsjm67+iSITCblO+qlFDg
5xdlbmwIMfQIcfPhPIEmYPNWgCmo90A2W0801z2XpUnhJTZHKlerMzvzBLIiGSufKvWQPMxxhBkC
WMPRggo9J/7W7JxXMtT/vJt3IbGZ6HMTZ3LIfVePQ4pcyzq74wnGMSDGmBMAxNP6XU3Kx/ocnoLV
9pZ+Mcc4hFizonw+5ciik/72lD9LyGgBMw2Rc9F4wI0ZKmkL/DS8RzX/e2YoX4iDQlQ7sF9W4/Ig
oWI6OLU/mwsBKrN0bbo42eTwWCv/Z/OomUywYGa/PAqVXog3ezwKYI4wdIdkvUcFCkL3Xnch1iDz
O7nAnTcl2ejjE2ABt42cBYIL24DD9YMGRkSy6v+HFTCEw+IIN2Phq4szvqBFnm2opyZWJBksI/AC
OJNP6znnznnfzS27Bq03DbnPRhccSDnj+iIwxD/jkVyNB/QcrqzWWDX2eYAi+ggl8MG+eCIZHZln
AIqCK/md2rSefzyuOGvwxXxhAJ8TzrtF12g5n7lIdwA3hCePG92f8wSG6HFuiQVAHqfDZrV+uc/w
vP1aQFeQuieaCV/BPCowdoceTIBvwF7cBR3RisAoq/hSEF4VyyFV4d8Gp2B5AZG7OrtP67E/1cq3
ILGd8hPCO4xHjiiTxteYIVIE2UDJzw5cfUpAczI2bza8jHPy2E/8jyPgMmg8otB5lhwJf/YPy4Dq
9uMg+KGUPuXUrPAKr+kxHUFhltmKH8koeuZva8DWDG6hQTKFN6njyujhqrVcLU9Vbz6Mepx3vehN
PTFdkv4B4JGu4Cs8CqAt71WyWwxQOPG4rzDqZ3hsv73T8qbPUpj4HLS4uINDMr1E2Ybl+DRpjkI9
EN2QmjOd8dC5U5Cmt82QmEfq4ey7hWMIK4O4HYUJtLsC5/vFqL4HSwBDNvJW5ZFCM05nNYUVCggT
nFIJ+4QpFrTfQHwgX/LpTg8xX9t+bb7UNJeCLpkX8x/alDnQjGnfgBHLyB5vn+LZ2X/DmQsx9LvA
o9w9/pR20UVdjBZB7S94fqGlsEn3UrbI/o4dDcOz+L5dZbBAhxGCdjDt1gAWlRMw/i1OR6jfmQTz
c+O7OWKFI3fHIOpIXqeEzSb1/JlDEl4p8r1uwcnEVIxGQjRs21N8y+iyH1mLt9A1lItjCgzJcUt9
upmlzVZeQP07bZyHM9o1cO/9N7vGYZ7Re4BYyzvxt7BbXKorsAQjeO745r6XYsz6I+Rp6Sd8FI8N
9rghneSh4DyfJLNtBwkHGDzoxWh9ilfAdmGf53O06ogFuoS6gBIuo/xxJ+B1h+UJURbMsrPL3W0W
0y+fXE75wvnRgqFhvow/JjX8GeA7AqmnJYh6cCmKgX+LJnMWzKfsmZw8T+NPYe5zip7WSHx3KrZb
1qBHLGZQB2FIYNBG28uTmdJSS9m4AtP6MpuSg27LTTkKW4gV7ngLhi9LWu4OPxUeO74WJzB1EVF7
w/yAR80Ie5538c5/TJ5lAp4gx9EEcEbEpF8ARa5pWB/zSfWgkgGsvGNr6dHmHQHNzi71CnMAmVAw
TvoWD1LoLUcb/+HgtPjk36pmaHuwLi78MJeT2YQsDeqOnwJzifwQMu1ertjMejiHXNJe9Klaa0jy
5C0gk93DxGITUSKzs973nCG9HX0mbVd/kbwAT8cx6wdSznMPjNpfsAj5C4rman2qVntwEayZPsYq
+W0ZCCyueJO+cqmANEGf2kGQEpwYth5mD0gIYS/HYmALiICJe+1TlE6QTY2SQfRy6eib8o6Z5jAl
txRLpGgEZMGzlBOZJadTPkNJkSNO93JgsMCTR/TY/zyIci9RjBGeiEQd3T73A8gA1hRSXi51xmSZ
1Cquartp9gOXsWj2zAC6eVqatBcwUdo+AZzXk+C7XXEiddsJOJeEmRI0ZGyaIW9s4NzC1j8ubw5D
6bns/pgh4qC29YY0ATzwXQA7HS3NMHuFnTYEm4dQlNxwrodfmcHm2f5NicTCOSiF/8Ie+ufhmjVy
LvCkURobMhh6vX8G4M2oBs8haAgjZG/MuPfnECa7vae98ofAf6jPircHHOuNaG66tMUUOznj5IZR
EhI6sNSpIYlt1/mL7+6j6KGFRuQRSp60PjjDbOQCZuAd0gdrWUjrFYZ+gA9fAdCCW7k3HwwTxc8a
8kA2jJ9RHdD6H6Pn8iyoTVQDt/RG5QIDxz/SUnNOttUIexcZPE3eHtbyQirOnMDC2O6PkuoXPwgU
GKLHroNX1EeF0V2M0WIlnGL8Ads84QRRbTfhJJkaQ+cBPsro3zyH2NtR5zENdj7WO69jlHO2REPQ
WVeCOA8Jqkx7wLiFPBkMnE/+K7hajF3D0WJsP6I6wtsfa2fqTbSx1B+ovmCUf7HeZbwUDY1x1a5H
7neLpKA4bOlXF4OSgX2KQepsAd+MnQH3AuQRpFSp0Kqjf3U9FtRPOrPrcoqp2MTZdOjbGXIWCMPL
e0oBupEXg6ilojq7d+SnVQ+nsjohaBaJCELyEJuTAFWAiwuc/4bmhKm1B3U7JrHAQ9JLbcjOmH/z
xrgu7xm7KTNMv8MlmsRUNt3GHTqMtpbC401OmFcF7AhfgNgvY8Kb9kjxheeGvx2a3WpAKLpUTmyB
6+XDbQdq84sxu2L/okPYEqOFGq9ptQl7WnXirL2RATnATB/7bELw/rAuglPPyHgSzFCBYSwE9exl
3LSL+2ZM3bj4qfl1PvAZW9uMJS8pJJ3gWCFpnC2/AARvpBKUHltIB9Upra3D9s8VSRwYP/GDiMWs
vxIXY5Dn+I2FphRhmKDKaAf/zOmSJ/9bjmHxYkgDA0AwacVuILQPtUorew6HhrrD6t/phxx35HoM
51TuB6bWVG1gvPS1PC4E39PgY4kCSWUcrMx7QKYkxID3kuSIHJyaIjf5RtTLppSfYtBStgIcj7e8
KZjR2JrFZ8q2A83xhBTSF1g6pASCSVxZa0ziK9enuAkuzjU4eNbMvyYXB505I4Bv+kk/5QkTPHzM
r+YjRxR8DQcZTS8vPcSdERkilmRmt+/ns3wFR+VdYFUI+ZADFQYnysKozt9ZC1v0mbyNej+hMHzE
6O0+Kag2Gu+F7MKxIXeAb8bkeNnbEA5kHLxPShTHjqrMhTlTceptKGlAoeCwfCh7DjFM/YHdFmfv
HL6Xb19Mz1Fr+tBa/euu9b7pIG+CO5O5Fdgm5a0NFcCYJoTKwfBoPKqSkNb+r6JPZ/b/ys94CrHc
khOzJaQeOC+A14dXV2PjY1gU9PFQAF97xHUG2Z39bsU5f1QRJkBtQBIej8pL3Ns+1uA5TFWC6Q9Q
qGGLCo8Jgd78dcqa4l5AieLiC5UGyB2ulB+oK5Oiv60NaYET4e5ryXFTIEGokQI0DoYl0WEv6XU+
gzsQCM3Bg2QkUF4wXo5rjtaeJhp+nvZJeCjHzhQJ7MCj1FstybVMuR9YKpUgIEzuKLTYmpy7y1Bm
8bJvPHbQktbTmDk7ziApkzFLThBuISa4Y3n0ArTo5X+LI8ZNnw0eKwIpazcQI0AT0+8W9mgIJJye
FwDfv+qCPYHQhLY8tlz4Jam0sSDvft2+9g3AapgjQJXkH0CuGOYiY4n76cSHHY6bE8MLaE84rQWT
os2fKStbKP3OKY62IpaXyS27vfBGApWlP3xjrMQhLYKCy/7HENZFcimpdJXIGoYrsAAsMfT2q7+H
5Z9devDlpwR0wB6f/3jIWsWc6gD8Q9lrFoyI4QjfG0JVYB9eP5psaX+bivztngrrChr4wxWwl3Ba
wXsRTRyunmpZXlPcp264b1B6UcMzE4H7S6vXRxGufYHUQCS/SqJKmyHScKwZe2pFf4bQjpNHIwMy
xgr4p94sP+mFSfJS1IVetNtCbzX/5/ogwXMChL5oz210RLCQeNpMSHSqajYGWZxRQhqeDx66ZsMw
fSalOk+q7Z/J/yHZCixZvSoGFozJXTXPpkpGLb/2UaodtV/LkKDaXbGYRgij1f/41PcVoM9uYiXw
xHX8Zi3bTn5KhE5u4yAvz5E+mSQ7WM6E0WoJlqB7GxEyTx9veN5HY5FaHjIvjxacTkqJeJOiAgQl
buNQQUeNbrlT5tHKxz3UzYdL51s6rYp1ohxybQnT5p7BkR2NLUpTx/OadO6V1K909HR2VX7a7HY4
Kqw2w6IXarBracFIzDtihAWefEKsyFxBx+WErG/it4GSHko5SWqcKsk2xVbI3LVmRKVNT40do2by
cRg90blqZnQiewPT0QSQmojss4ocjSw0pKEmnTFyUa7i7uagz8USjhbqT0EVAb0hZcqC0kmLzvuI
2NsfIynx/RgX+FGUJJm48A4MJQjrbnkCxlTPRw39CA8Clqox2GUfrkbpyIlWft2fTuCggDW9CXMF
dTnQg/kjs1Kis0DcdS5yyZDjoiBk9vjVCalyyDwwb6JvQtWCnwCWLM1Aa/F/1Wblx/V4GPPVcqLI
nAAMjxm5j3EsV48Y5dz1f4NIzpvelDqSQdsXPQEiDzoOZjwqJQBxRWN7icjR5nMqGMbCtVQC7gq9
p5jIIxb/8dEuObWGAup6yjGWjna/p/73dQ+Ukn9vjGAYCUxAsrB5UU8AJCBljH3xC1Tvn+CB13aH
62H9sH9Q7NTr2TidAhmnVO+L1BzCKxAb5bKsvVpFoh43GO9+AABEq9Ybu8+hNj4GUwgnLAF4LrQY
d/OLeG1lHj35a+yYMrY43Ux2g7MaYXuBOWNMOh8tAomyK41egWe6Tqbq21mRYt6YNcALQkK0UjWk
9++HkYLzBiEYUWTUtEkMEGuhh5vN72fjc9gN+llHHw9zlgtAd4jZ0YO0vBcm8Y01G4bMXmtKrJ5c
NHeWz2+mDi/lgInL6odi+QNGCapPT/KgLNZpevjqB/XQo73D36Z6o+v7J30Q7t4wcSTR6pCyQIat
Ij20aPpyIvpLONgKC5+eeUJMqzbwJ+mue+kIAF7aeMk0SG1KngeGgtoA5VOnBSM35aRJ64tz0n+s
HgV/NLnTgO84rw7A73gwScxEcY/AYPcYHFYxEp2n/l2pz01Pbw/2NBzTcKFPeo0MzGus1MLV6MqI
KTrgcqHeVL77AvIHa2OGJAZDuv1BuWWdYnEASkKN9rsY76N5Uqz+5jxVeGsgSHzRDno6blPqvgBr
MEzWlABEEvLaU8ew2Lp5nTNGOKpwofEZVfsI0SFIt3RMnHdKw+ADLFvHax3Zrzo7zqehBFXTPGqv
Zh4TDU/3ytjZsiykV0psWdI5POIUJ9f0spF01tDexB/03iSIdfzoneg0lLLZ4KxNNbJI+Gvmdyzb
MV/diFfakAs2ZGQ5h5MdnLV0sgG6KvD1+aOebeZ76ykp++M8ZijqxMaNUCwuFVo0dcqA4BQiSwGV
n+hnXNSZkaI7XrYsGmWECROTOlZ2i1bk4kpWI1tneHfY4E0WZzTIFy7CByhY67FbkHZCzuXFT+eo
RSR1qC49TVZykmEReZgjLCjZkh3Hu5ie5vVM2mBag/kjSt/KHIBojptU+rFwniGFnW2uYyOsHeyd
2bzZXRuxnbKJca46Xjk1AgxQ8R2FK6XIm4Yym70YFg//wEritj4ljboVnOO254pwW6ONENlyK19B
KnOB3phJIMDrnlqLFxNZHeJic9UxIlNHff3O91S/DkR86ifBExBLZ8/d/2ziAVlxSrsyJ7oRT8CW
uA1Id7nzjrjC12BlWYa4kgqjmq+yh5avstKtuPtpM3WmP7DgVcKtO1YKRbEsmAnUZywE1vHmosZ8
TIf7KoUGwEyxx/dgr6Qn3eLmarEc09yn7yX/lgJCb1Kwx7PEu1xRCWDuH8/eSije9TznR/jD+KLH
aEkHCwtXxA136KJS4/GOXzNWwvdZ2cefAgwGjpuz3450w0hPdhyf8KNjgcRTEADtd2adYlYTnWyu
5G0/xsUOyBOayRKrn6zv4Kiv30keTB7ecN0rmvSI0pRwH2G29ZCNG5YB+Igf5i+4QiOt/7DuBL/y
+Vg7J++r9HDinH/Fl4yp04fcwLSBjBp9ahNb4KusjeED4dCLF9kGoasT8O89ktkUCEr4+2KegTfG
e42xN140WPTQoiPjxxWfpgau3HFqjUB+Oe6ubzwWfwyuPvGvb2MtMDWeA+2eMuAezFh+Yj4+486G
0Cc5JBkNs8mvFHanY9CXYGhgXXfBhAUjY8Qfegq7BP08eT9z7kKDpaWzmWzSKwtMo5+AQT1ntXUW
bJOzZlk9tVEY3YVDoejbovMjaSfsvmBwigQKPNW4XQdFma/sSUHWh3F3jOKlu5RhrQXr+KcclQow
xjQzZjF4Q3IrjLQ2LjoLYTaHroPwhfW0ci/u+DIPoRrzhjLkUa6zGuIkFcPLdNpGn4ZkunN2klWL
xI8NSX9MVDzqap3J+0mXMpSed/Sfy9+aKwlijLaOh3q8Bg2YapK+WeXiCxIAyOb01pasQx6qt3dM
eNzIqGiHxCuBcafpcD/8zE9Af3f85/Gaypc3MmbUFwgB/n8TZkTY1fMm9Bj+DNKTdt5tZM2afws0
5dCc1fR5ocDjEYz3+5W7PW4MtkqO86w2GM9nJ2WzhN8jGkbhvzbBAYcgSWwcpns+cOcCf1GGQItZ
fnoetgn/6hrsO9bSaP6gTRUtFUJ3hKoPm7vLe+PDkPbNFByXtzmys+moUdmtayyiUEmyxK47CiCe
eizRpFqdCIoTkVv8gNTqI6dPAbTBv/E7wp1UxlHqgUazCYeCO4GR9bin/3rJ5KM3O+RIUzTYXaPO
Bhq11BUO2mndw51Jrb9oyhiVT+jmcK+CPIYq268V+JbsQFMt/joWUFanLWv8IDe1QgU3BK2gGxkx
OuP/unkZBCcKLmXZb5Tlkze8YRkpVZTN9Cm3NeU0yHx+owvlu3xUUqARdLMmuXh//hGIoTWdSDLK
8hh6mKGVDptuWe5qRsC7p6aV3sHZgC/7h6DSnHKieLjkY7L6U3Nc/djw2fQxbMSSGvOf3Y48qcj5
xU4EMe6uVBHClN2uFdyau1rtcLBV0ay/ueaNiTSrr+7o0AxGwk4ugVUCQOPs96cvlxxJOMZ8nD+m
VkOcTAZzbtsr2DxlBqDqjaGn8wfQ+NGOSJAn9B5XrE7gz980aFSHLQbYA/19cE/ac08rM4ZMnntX
qtvlz/8zZg6yK3rXHFfDGmMtFqIXNO4KjWcJv2vG7jNfflxt9VRF5wf6qmAyVLYqQ+OcWt0E8K5I
FfnypRiMVkeP3AqEULCFYKAPtYPIUyboF+7IjXo9i/hIf4pd3ffi2T6UtllRftEbnpmqJWBvouHD
2/Gr/Mtj2ZDfdpsn5321gvSIGyn6Th5TNPbCJIceC18Mpens0QWvl/lxia8PnngckvHVo4+yp+b6
6WdP26QNwbYLN5sjtwNkKNwxUtTEmx0K7hTbDE4dir4eoa1WR2sbntLqqSWSKQyMqfLDhHuYNFmG
TQs2ztzOCDcS5YbtEJg9tw4Tj6j67CsucX4tyTNg02oMsMmEZXHFzEONIpNh2ztJksiMnOFbcUzT
x8+HjjSiCgt1PyGXB8itUnfRXXz8u80HwC5cYStcY8asP5DIKLqdDApedDBRIjNRbdJpcCVZ9NV7
/LOSp1H9FSs9wshG5Yci2YpMG4O8p6IOFK4Xmj4F3ciqsE3+uDUZzjCprz5ZMtN6Kddp6txwo5GU
+mVISjJQbN32BydlTcaYetSjMbmwK0n/Uype/PmvVZtpUbQDfnLoKqsr5urTb7xCZSha8YPGuudq
c+GXvB3Hs1EN0Swq1S2Q9xJ3mV+GsEODuot4OncONpfCFnNAcaWzhIWrSvbx2sD+rtdHnLqRTGJH
wzju8TTvd33h22vYZBITWAxbIKbuourKJTOFPA8FFcsB9EB5GVkT2e/RrscvWouDOl4pel/V3Ze+
sBuuTr1jttJyhWxb13W3GCeuK819lct03Ue056oOk4Iu/08pRoY7W46WBlZFa4zMVJ42ozeYi69c
PxVABXzJWcqJfNESc/jUmegDGxC3WC5sO6qI9kyeKlI+5Bk+jNGMx0NyIFPhR534rnJV4m5DOXR1
tnyKqaJCIsyQkRth33f1r67ju+bq/lTRyW2CdDDDTAaXMYVPkpBYeZgn9kDxyX0ktKebausm5+u5
bhGe8LHjfK3ciaHbVRXl3z7F6ozHIFHHZrauV8oaud1FGyiZTy6fmjDOEI9su8uSJw8whuofvBfm
q49O3JPGZWaOr30MO2MVd9XCl3N/MZbVRV8nichmBXs/pVIlxb+EfvYX3mNWclId5iwVlA1XoqqK
3vLKlzjXeAe9QFN8m6afnYStczrfzf6tGeZMXhTBa6xmVsXFsu0n9lQLt+cVvYh7Z7NFHHV4AuoK
GWZULJ7rUa3qHcYYOB/4/s/ig4KMkKOBTXkkL/4cHiFAKY0hJFCDnnVc0+wWcP/m2TP2xcOEEXqn
fnEmI1KLq12zCyEslQriKZbcvjth2tDn4lYbHIxWQ3354OcHc58mQrWvUcXwq7obJMBes4qhB8Zb
/Dba7AObCViMOAkwTb1obM2S80aPsj/+VPv91urUR3d5HSPFOoWLpy9ecZ1JU+XLkmqV3fSlNnCR
/t8y7rqcZexx63UCVq9wjc9KYrLkm6wxLhPjxvaJIvesz8g5vXAmgJQdUUVjzoTR0gAN+Oihyvtx
UeFphpOe2LTFESIEiTpZWAM+ubRhwszWeTYe6CfEU4LHq/JtvIqby61ir7ovswGP26jjUs5UZFaa
D0AG35PHBskmiD5p9Z3OU4BmNoH/tgPhYhZ8qfpEoHMiGrVDPhS3x+mMk6y6LveNhkRZL/5csXpB
2u5KwZxAfPEZgUXRIVR12+bj2Xed9XAK12T69lgQdMGhjnoUaYVQ9lt3TvaQBBd7jaEi4rmPZ/6c
SnwhARkh34YIcVX5/slBg2tcmQMQeGWKQH8eHRCNsNmIaSYWV+wo9i2pWlx7nhxDf0XEHlyNyG9Q
K3GRjnrTElyW4EZPQip1pfZ4mBrflggconThIhLrvHMqLhgjsp/g3AoiEg/ZA9n+v+phxyGHz5HP
GdaHasvJs+CeS6+kih7UJ1z715hzD8WuLj4rhxIrK5Op1gnYvAS8ND+z4ZGNLn9+xQEpkV4KCZVE
THEuqJ+hthtMgTfeZzXj0H3ZidikpuKOgl1+ebmKPVucHDgisx2/7ZxWFKdlQlO0qDUrldcihBc6
Kiligdg8auQTjDxbqDTF9G4+NgA9KOj/cNvDHKEkmc64449uvp866XMjapvZAmPhZhS+b6XUHJQ/
Ckdt0FcTYXWXMNaB1Tq0Hg/r3yeC6do850/sjZ76YApvkVginffZ3antlR9XBz+t3xY/5A9hradd
v7+Jw6Gik+hnc3xkbLJDop2VJwjBWGEx/RK/Z6+U05A9FT4YZxsu6rZ/aVTIRpw5HHM8GwDEd0gH
jGCyxKSuE6EuHEqTngV0/zcBe6wwxQWnbIWy7AmHHRZAY5k1GCb7GSNQXYDe8gKErN7wO338QXg8
a6UicpkkxuDq7bgdLEI2oeaPC9k6O96hdt5mJbIYCClXHAgBoBMioDUaDEwzIgiH9cXPToDH89zx
fjlGUsqbID8QB9EFzkjG4IuudcznepjwK2K4yoaZr793Db0kJYfr4oU3UorwrR0YKYnT80IHpZwG
/Esf/h26ut/8fSRC0IVqkI9fOuMKrCA4m85kfun1tnCbl+I+LFW1BcSL44oSRZQtLD3iXpWq4llW
pYmyw3M4sVVS7GGzdMv1j5Y9FPul7m7bcGtgEfNx9qMYeKCLdeOrKjqU4vAcT5VMStnZVR5unbPO
uFZvjc+Ieairh4jFjbFbvMH0qaD+1EWBIapy9sflwOVkFCc1QzcOJZwQlK/eysD5+sz27SvF21Gn
EMNTQ30qnA3+YM5+Syo29O/S50BXTa02TXYq3/1t2UQ6lc3sQPl0tz9Gwu5Pbb3FxxnWCM8KLYPY
yfKmTymYgxT3d3j6K1cenEORAzE6E8LcqIdFaVrdl7hOWJxdfLQj29xTgdpIj23Xf3jsgABAdEwZ
9ti+/FIW1Bds7FxfJjhCv4LJrgbZFmNSgdHTzQPxlgDbE6X8vEx8p+UglxVMHHZgRnl0kxRS7vM+
SdNv/f++03NAkRmXMcMprwS5KKi2DO2B3RNzlvRRODvJALCiuZ9b855qzeeAUxBi7rxGh1UZqH4g
fvuyntCiAJozYcKgj16o4Tp/sCdnoADMbjgd4WgQsqEqXtWcnkNchUsz30GrVbvkpX1KVFY2W4rw
V6emfzvHg5rctNuWij7LOI91RLaUveu+Z2Pr+bNeFKEMlBWbei/zYbq5LqUvPrYzbtH5bEFtPeG0
+NgONRDQhxb+ApTaM1YBvkNuQdQe0LGyfendVTu55PYuwmFQsFBc12d3N+ktqDoOXDgxGyLyW+VE
MHeC6scHpBhuA4xGN0nfo17j4AH9zV7qeqFj+ekb7Dd4I/HPEz2eWtQhOjR1o6B/7xvuK69TGL8R
O5xvzJZFq91m1mgE+4bn4pdw4OrJjarxQSEJjbh601VVK/1Ml3S5qLQs+MSj1TAIFoWusoieCGVY
UARg6VzAKRa2/xF2Zj2Kq8ua/itb+7pRe8AGt/r0hecJg5mTGwRJmXkymMG/vp+g9pFq1VlapVRW
5UBi+xvii3jjjTcubvk9bkpehSzM2fa7WwAYf9ZJNmmJMhrSfugmEqiJCDlNxNAE2tqIuAEc7rz7
cg4sCPwMMeBpwXI6e6jjOc08qQx+SChKU5uZ7s58cjvjHCdm8JoREKJdSVBz9qbuDLSkOaqjbp3O
dr2n12JVTMctunDbQODTDjgIoaNmd5A/mk5vHjhImW5rrzMDEmAJex2Ol7GOW0CH8TG3RksFEl4s
LWGad7r7sDvc+QStHTeBpceiPkx5KRlJ3r29cabXBRmTpbBiunTb6JP412BjvNAikGr3tz07Pbgl
+M+A/mHOTJDQjahrtccUIpNCma6zyjNeA6VNiz+d5W+k/nCpdJYm4D3ImxSaIUI3ZMshVCZjYrgu
sWERksGi2BgvT/pcPJ0EiSZ7quExnZM7mlkAE3AaSdGuCH0IbZ0DCZMV+voUB1Ic+3RU6Es0sWYK
bzHkRDgtM+k9s7zSLoyKpxGwJbg4/S18Wn6YTn6bFIrEv0W1XLvELJ+YeTA45bF6ciFTvcPnsrg4
g5OXEWG8spGDU3ByEipumFe0jMbw4aXlLtRkyg+lAV3ScscXhgKFKnqr4lYM2uICDaqJBaEJ7vyB
BllFc1nkCbRo4SpOKRfzNlF7NmXayLkd/VGMIiYCLzZlC7Jv8tVZjP/ImxzeGOxTlt1v9iKbf2cZ
G8Em3iRxtrElhPBCNtm4g9CadrOXygiAbwjW3QEVd8arYt0ljnyMjCuKSLMCb4ibaCTJ6jRyc8Oe
digHuURdlMOXSBFBCmd2mKN4Oj2H+HiWBPGbox2XzkBmfb6M41vTiR/5qB4/0elY1DPNDiloubbx
gMSNK2jLZSd3SGykLyno7JJ8NQNM3D31Z5A1KIlbgn/OGjZJ15ULy+vZdQbNJce1/kWCbUdIexiF
A33koEtPyBag3TtPkXcMOE3m38iVuXOS0ozwczLgsoO84a5yLM+KtwjjkeNNWqNvL3gQm2aaCxWE
qPfAqTogCN1GE850D0dWgKScdvSWu1Il1UDV3Qo380eeM0vTzszy791uRyzsgIYOH4+X0hs490fq
M6dbGgBQjfB0zm/5Wx653GWDkCu8oeUR2tiEnunN9S4LFhLWr8TsbVpOjCwwJCOcpBMyO0gmE7/i
kUj/G0J9Nz99j3Go+YG1IhcLagDdiDbU9/7i6ysgOe7RIa3NvaMqjstTJStAsRyblYy5dvO7bX9l
BKMY0qtrewTwXIRMsOfssmxRciijc84s9gcP4mWAuN0IbVvyv04o+Eaqxl7Q61keqQsu5S3mScj2
JHMPQjNGYdg+fDQYK9sdbGiYNc8Kci1JhwR6t9vdk3Edznz1bNOlZdbBKnUEMVwDGeZAgKVPrxVk
vXn1rAv4G3Th9bkzrZDNYNgc/8ck+cyguJ3ku1lFq3c+JuMbzWYCuwJrepY9Vgc48Y2vcGAu42tv
kVWavTiwKYQ69k6sHglzGmbClQBLCweDhe7hs3FOTScUcngl8e/OC4vdj4OzxS+1YTCWjKSjsV+O
QJvUZ2BboEdgiLBSEoIR95Hxir/QEB44rtja6UM6uUC0SZDx3oWHdrCJqhPUAHgEzibIOYxGzHM1
dDD3+Uq/MFhegfQT1QkgZeoopuoMzY8sbX57jDzhE+v2K2gO0uDr7b5d7wodCjxB0PskoZIhXLEu
igELd3EVHZ/AC248UXOapnWcKlIY5z79ilO9FXujqx+nTq8JoxS9RhLo9vzqSgy43uC9klHoW32y
uSnVeemuUMEQ2BdfEhraiIGo3pFKU4fb8FPawVObZ6eAPYAtzgAIAYJ8BvuLeLRUnNF1gLddKLgV
zNoIqR8sU/Z1WmQet06oBhjizKfkuF2C0sqfZK8PGkAf+dLOtg9cW1xKjgJIsUKbSGam4YOTS8Fh
7W+zt2OQgKbZKoeiSbLUvTxszkMWEaQizlM0PYS6sZ2s6K9OPVko4URy+c7zt+CFhCPIK6NaxhoD
cobh1CEvSPoAEoxP5eaoy3tdIujs9RTY0QqtVJcztzO7LZSjS54gPj2AwWftfQjrB00LW1Rwcfyo
EqDBEXV2VLx5Ci0I0sNcSEuU2IHxwGnYcozO152HS/890TZ8B1RMZwmQ3UD2FJnOJDHFQWiU3vj4
Rt58ZUQobXS2YwDxw7TtPUHlq87q7IFO00W0GZjHqAlkujSqqIIRTSnJkr35gRbqPtUvaxc5GwIH
jqwLU8HAUuj5o42kGGdQXvfEPTDoWyIG2UK9jOe7D7H98GKhgZF26Df65MB33twlbb3NkQQkB7rz
97Or06Tu065Ao8lLXqoMrQK8H/K5L3rL0R7LJi1bZbNNj3mjhLclA7TNTJkjzVHGTVh/DOOLD3d6
pz3IA8aWPnjirZA+czaUYZzHU4pdkDKu3S1aXUGsuIRdRzdrxdnXneaIk92YqQhKXKepfLEZp2BU
QFkLxK2+VNMuX/zF+QjSy8ENREWraEhMJV3YSBFcfpzAhzH5u44gKHMHZPFx9qnOKAqUkYm10NDs
X5wC5GFwxvJaP+jBdwOiBFrehYQTlwUXssYgQzpWRPOv0YaEUFCDTD7YES6b50mAYWeL49coqxve
YhOeH455tuOs7lBKagAgo36GF/scCI4sUIEsTioXwAgwQOP1eAqZb/7GJ6ycEKBFMOFiNFjEnvld
O8E2/bZpd9XnRLTT+QD4Yu2lXjn+cjQbZFwQh3FT6lpaLodiQTDJLx75YuGth19syJeARShWxRkk
0DkEzvm0aQcolD2kRGfdg+Y15KwCDmSTQ9Xaz4n4d3f/UXsLkybz6KL16ljrTr6fX9894kpix8W5
lz3FB49ZZXsXV2Awao0bFHl/39KJxQ/tdxcxhN7+afdaHaIVtCSxLZpNx/vFhQtcGp6XlTkyBVQU
2wwyoBzHHoSNIFMeNlY7nazhGNkTTIgef8ls3IGUB9h75soHACjycAUFYOoeETvEZ3TwcnBXGAFn
ZCzCgRjRZHoeP9zOPJ5JF8Fph67frM7dkPot/FsHD9iYTiEM8D6mdw0lyUHLaPwQ9B5XCyJdwFuA
MExkTTxE/I65RfUJyHpRGZ7ukPyIXRCfJOcsz0l3wYbS/emMt+R8Dh2CnS02UtGcRdPPnl0gxwJg
f1QQpXAmIFNJbFttPTDzBLWS1apN9qvZQXZxQMUoCyRBlN85dBDtZAmNRpleXOzFSPtkVD7YE0Qg
OyfNgkGFWcNdcPvEhOwk3RuByLztK5H7swsBOEFSu0P5TMJUV3C+7N3aBiptg+ve9g5oKvjjrWKd
UzGeEftw8CQSgEtWpILUhqVms+LPdSxsIkyLMcYTLp76NU70YYl1Ew4PihoE93nY4rQOSRNh+JpX
zFJx2nugHnlilHCvcsbGjj9Ywxe4+SjG58IQjnnqLo4Bmzc2nKyFVIDDYT7YdgdnsOa8mrDkFyyQ
BcjizmYBeVrCBs6JD5hDw+4gw0XTRs+C8kiBg1MPTTLU3qzF/QYSX1N6v0ZSIcBuulC/n9TtCEVv
1eDPkVajzeRUZR8AED3cGTxUvIKc/mYQxMh4zva4JOQGbdG+Pc+G+3A2w3PozNZht3vNsarNMVLt
PgSIc2eo2l1+c8J/aTRia057R2ryxhRyd8kEsySBhWD+2FfTr/bR2zPqyXVLIzxocspzofot+tMG
P6OGK/uDU8PMWe5Hqvp5S1LK0BcgSpHEhbX3fffHzY8fP58lCWy6HM84yTlVmDIkHYV/B9OBf4ge
6XgsVRG07QjQVPDXesDzYZM9qA2QgyHcPLr+EPIAzh1siZXGQ1k26eF2saSZO3XkJDozTmJElfHj
LG4N7g2QGpXobdpQedeSkvQzIfY2aOxFxmPDdS44LKo22O+GQHsUQ6G52QJ6OT3y+WUiwPLhIcG2
noHaQQIFEn3a8PBpGTN6Q0Zt+wjoksUKCgTTUJKTPjkwVJ/u/SqbS8AOD7vbTgbkGqitB9q3aAIB
XRpDVWKh9JFCt621BFD7bhgSe05JUCNydKNxPQQhGqde+0s9HVYEU51ZB2fw7BGXBFAqSU/3XHFU
oVUsjr0bgvmgoMRl7ZuL3qF7nNtf4KV9sfxQYlO86BEpFnFL3xQdgiHZU3gE9rwgi/w82DOLXPGR
Frv2TIGku1KjFbUzZPZ0esSz3yVhcCNgI4rE2AHpjBAT2NivjhOjOchDhgQQqwenNke3U5AuO+Sv
UbjF1BOht6LV6UlKlLQZ1hBjAbQLgZdc1XMr9yn8W0lQOmVMu4hc5Frxm/FfSb8gT6zznMW+Czpv
guGK6aGwAlFSisF4xMfCuUKTZEbgAy3mvH3sFAeHkARVYVXgi8N0tVZsUvUFcHlczyqC1gtVDYRb
wRX1AGekjgYcul0Q7lVSDxAkooDQR66DNLiCKxmDRNgxKQf+MFMLQRhfRFTolC2eXWKnT9ofg61y
R06OM7SheUeL6OpCwDW4kdDxDjdA3PXXYuc5z0nu4BNmHn7x9VtylF8L8iQeSSokJDxKCz3JdkBR
Jlzi0mCJBfCl5sbh4BQUrsGqvLg4Ls5OMDhoslAl8UAJpPJPNmEX101aMbrvm4OVGjRp71KtGG3e
y4k/SSaBtVfUunGr+cYj27qWUqlw8MKtYPzCHE9492IY49EdOLgAISKCMrCEgFOEFuAvQoTeBeMd
xAvQq6JCitMvMGDYzQNgxR4zO3oOFvseaWeUEmH/QS3CF9QYyaP7XLEHZqeLY6nR/uRkTUbY3X+9
h1vkeDlZWD8kNa4DWWbo5s6Iw+WkyfiWdtUOXuYTSofAWMfv0aIe7+wFIIGAfNWS0ybzAAYHUpIS
4CBcQIrZKT/Rf25cPCCeBNvGsRWHazZoIJEsGIYVTl0z6IDfzMBWa1/FXn0oExWElnbRbS/gFh/7
3fuqYftULNoEBRC42wud8nOwFeg7asLUz1s8AqAHt8TO24Sj4zfW4oazshyMlHRU19xTzKnLBDT7
ORWkM5QDGNiDlzm7Pv5HG9icCnzy++y8kMiV9DwFCy5TQxG76rGrWkjCGkQ11HYWYenEJIxp8cEi
YcM2BAN6dMgFE3AzxWufQNRsogPOOg+BYp2UlAFYvPg0p9IOUvEsJQ4iDGS4PO/p0xXsCzTIhKKA
3/p0inJEah1ylzi8JfNCcMlZzj4snWYC3vleoi19O5HDvIbxtQtCA+JB33ZHzMcY7TF9cPOQ8we3
QOlpj/yLg3I/LQJgS2N24KwLUDmdza5oeDbsWb1xCbqJEgqLb1zAwe6Wlg9UXgoZFo43dZkA2ZSJ
HgURn17HvNG916UUzLG2Pnp6wwiephxIQEDWkFaGEHtyJcPB4uXT1rfUcmrOcoP1u1B+cIc/9swo
5T769LFy6OGWqrRqgpHnkJihOuTjmzVvXHPnvNhDllslBTbQ2X6ZJzs2LyH+DIlnQYZy95l3XGDX
5hhdDLmv4THWJ3gB9IkMKVaq/U1vdoFJZZ/uHMWHL82Z4Stgf9+B6SVvjnqH8IDI4EXbUMnMrBC9
ZtdR3ggQKAELESUy2tfSHoMnQ+q/eG189oHntbtAJ/GjHw6KkL7aSafJFT7gRRdpLcJQoFXXN3yi
JaFVlRzJroYzSkFjEor9RrTn6FNf0mZPSbVvvhndKa8ERzF3DmsK80D3bDkjJP1IobHrDKoBIR+G
QCX15ja+isEhJosWtmCdQd8gbwt/hu2Xm3StJNx9vGlKhei8axCXINy9XY7Hu/RDsOt0XumMCmFc
oHEjGe/pCg0AsV9yKCNnIhWmH8f6EIvnfR/xTQu2NrpTxaHT7iPLCGnE3iW4zdxq+QOToLnkCjOi
JayIRqYAwX13xcY6BRS4ATltxpMUfABAoOyTZQIyIEp2czzeZN92pqDOzkrro5behclrATbdYNit
PRjRrMRuw15OX6yOqWRbGykhU04HjgTS2rUGc8apso9reymxO5E9syYAexn5FK+CBqSdJj0ryCL5
0QHU/5mhfIPyjK1cbViS0seiRewNeU930Z0YNr3ZFkFqdEjoGEJE+x7TNyOFvIwUkIAKiHP1KD5g
uue5YPdgV13jxPKNuBQg6C7qQBTVLXCxNsGKQsO33nvcqFgRuyMZPyygTrmRT8cfVgwUQQdBM5qy
k0hNTw2/dNUoAWlGG6WDM4eJPFGXhQv4gst5+rra75s/Q16JfKqDKGvrlQDJ7xu8ADkdoTmecOtt
8g30ggOzGx4d25YAywMKIrT0L34XYEQt4Vuz72phAIuDR49GkBOMbYQx6OiwJCHLYkjo4Uv0XgLK
0V3YA78o6DgrMbazIqshCAgZlzFustOdUv614QmdhMzVYw0gckProQA95ea2Go2XzdLuvPzxhnql
24Vylv0kJ2M+CF8v8jtzWMh7lzr2vUvikO5vGDaCHbQX1pgDOYIhqJXuk+qBqcFp2SLL9i6ONjfB
NDe996yVLCm8U0KZSZze5dtTHOsbX4xydsS2ADcpavFlspbzq7M0UqCROzIab6+6+ZCEQJAXzdrB
hW3wodXObDfEuG2R3QA1R6mh4y+3VH+wzCy71NxOCz4zX1YHFgOJmA3Pebyu3nuAPZIkENL8plTU
GAPAc+/VY3kTAdccNKHImFIEEhE9NcIKBExjw/qICfbQV3RXxYV5tiH5QS3iA8vqrawwoUco8+HP
wFs+w1y6Y3pp3mIVrX+BOG+xQFulzfhTZDHGR2+hnjSbdbo+S4l9NZVyb6KKGpy+f1tY9tJ0qGkQ
cvg9/BFR2iR5IH82X2P/OTT4o0PKYFP2n7sAFULXw1glOsW/Lds3sLKU9VBhjbVlnMG6kIMzziOD
+minxkYET7shX6tf1HfVUGFov8RCD5TJnhNYkpUAhI1g7bwjOIgVRtYF+Nv2Z2vSKLNpmd7dDpte
CuiJ2VzDplqJQiBKmFGbiqTIHlfnAo2QpDQOu7A02hTMrZerJC+K4oFCC5kNqtjuYw/azmM0GAAT
iCbFlPp2E0zXvDgwvAe6ra7GEE062MCWl8ADZbWET1SpNzGeEo4mra7t8ZglfYMISNsDyOG1U0V7
Shh6z12/phJ/ske6fULwXBFdEkZMhH9C7mfQDmP42gNojTjMiJ9YAQUN2ic1/K2JCint3nch3Xmm
1LSfF7NuKyGv7O6o9hSida3Zmy+mg3lHRZTxIK3CiIxzOLhIuNY032Rh7GURIzMD2/0Ta6xD+ZM2
xF702aP5NiIj3fAO6GT7WixeArEs6wgdxfRgEXoCbK6TGYzeT3SHMMSAgwxJWHLFiFn2aVd797bn
YN8XjTEkKA20U1GcqHydbO8oawX4OyhWAcqsVjsYnT6dYROd/XfZeOV8cTg6G83lLeUgJK3HkCNY
weZqkxOcO4Jd3gm8rhQHnVG8tdAXoo2069634/xsBCH8S/KIwAKIme+OAOfbKacPetFyMIknZ0C6
xS8EkMQpDYQueBgpy7xYkfYhy0uBxpTtCA2YM4A2Mxr+bHQRagj7oPsYghl1pnQsmXceHNdK77Hx
SG3qOdYBoZjp+ckBRLZSxqyx4zwoH+x6gmaLMJfKaH/bp8i5M20G7RnAhE5+6Xgb3zKJqOHBK7RF
X1JfMjyGNBElEkFzxGtoNltot3W7VX8oCO0RVozmRHUEmKCH3S2rAGk8YNj7lIxlno/bHZJH17YP
WaD+0jKW4hXdI6g3SjI/xVe9e50nq/XWXx86Fi141xiPLSw6fGX8iJHmQnKhqSy5Pro6ak68J3sQ
NrH/Po+wpNfsWlBRsifQ3treCf8SEuTdTwDQl+rWnc1cssp7opBJHkJhAPqeAYQglTAda/2ElAls
bDrDOOdjeLPpDgQlhMXmbMPZi3T7UOrPS/dtupIOEjgeCC+vQnEinDXV2zYxERbjFsLwTnDWOtqi
fffN8e5J4IyHdRoyAYtps+XwHii+XoKj1UPd3UjLk/Ogdw/Ciy2y90kF4QolropKcarz8OT0oSRp
iXDFfOHV039ID6z01uQUwmxA2ob+GwI3ElNvzaCiQVhQVi6VqdAL+Bc4/zCqqSHAtcMLbInQyHF5
ubsqVn0Ni/t8cYtdJ8du49D9sFyEOujqa6+XF/Tu7OrWJ+09VsSUnsknYaxjUAZuvkdgdAsvRJsw
SQkxk9IHTBGDO4bqjgRTmb5pfof4PE1K7PmP+YgcCupOVA9uJ9ewIk6DREbEapiediDVKeJJHZU+
oI8crRsJSWDqNQxoEavzRCqulkAIUI7vXXRIa/p2GT3CqAICF17liYpTRCU65gSZRK0B2NFMHjig
KOZ9VlOFBqYRceMh57ucqktr9YEt4HPC8UPJrum2zxDpGYTAeAoHnfT7qnVyKGV+PDx4foRkVjTI
V4XepBFUUuQQvjYvm/OeLJNAIW1yU3JiqMirg2og/I9BYhRibCcegMnzYhZyJHYKROUHT+y/M6eT
soCXXJKSB2Jp0syE0JUREBALpQjyXM3kn+CM5WZfmEZoRbaXdKOiqf3Ob0/YiZZ3nfsgom/oYT/M
HaVsTlG1bWgl9hoUQwtHG5QSqOb1a8hORGQncc0lGkk2YoUGtFY/C44i800TIQXfOQCJp9O0MI+1
5dYloOOBvgg81wPim0a6Wg1oznAkfV0wcVBYNpyd7jth5wKk1h+IBp0iLjEwtmzcM/EAlwCkhV/3
nDtrjjJcPuc4AF3IlCOlju4mEX7pxW7QQQyy656MJGzCzYyAlbEyXVIDIMa0P/4OF3MdwNv0NZhV
NQhpWzIr5xVwl23dYPGRpXq6wVGzJ5MSRN6DMkYu4kRoOYXp3a1cE75KHW2ySnfQwEGzMG0dN3b6
PHefvtLwzTJU4xZe/5NKE3jlkOXgsNIbm7zOUTDCyCRAVqCMv5xs3SMd+hw2fSjcUPNIQB54VQSH
+7DIRM9etPvZ4/ZEmQa9S8vu6R1vUnNg0kaDRgDg9NwZcMRbw6IoiYQvIyLst1svLEjf9EfHHEL+
tcmj21o39SiMJignebokSKlnZz8UrJpFNScQE7jB7Csq640OorTXdf79r//9//7v9+v/rH+cUcd5
r8+nf50qpK+2p/vtv/6tav/+1+Xnj6PVf/273W4Zltmy2pahqJZqNTWT338v+tvTWl79v8rdo2Ge
dGU7MvA2d93GhAzK5W0vYM7RQSr709WMP1yu9dfL7cqHYuwPje1ICDjr7F1I0Xi7g0L2g0jGGghw
jFKPryABdx2jvwmBq5A2o+/8FkujtBtdJdUEOQ7Kw6ykCtTJefRixXb3I4R3tjPayXfpEfd9DFuk
/SkW9KjnC+4x1Y2g5xvxXvCILbt/t0v42UZgDgAoqdjw5gP0AYheHNNXaH1XxqrXTE0fzJVsUXOD
fgpOxmxO9ebGoXEU7fkUX9qGm1M4qvte7dVeNSwzY3QgJKABCFZVwRDQkXyi9CHSI0Uzp7q/QWcu
cma7P0ykpstM/dNMtv86tMfzTV9X+vU1RMU0KBHqV5CT0T4fpCGGb9xMtSv9l+Sn72CHfKsWoEVI
S4RT2p5di0NKJpUe3iSAg0t6QMWviWaf/ET+oqSBayNEoIb3eTA/iFfQ6bIMW04zOizRi6MGbEPL
zpNPgZO/907uwVfRKzz4j+QOD7TFELe8G62V95EebCM1QIghNOih1I7uISqIgbVGlmWN2lWTxoew
iId1cAov/EI+y7AdHYM5F/nPR7KOaWHKH9JFIXhTUoIk3zowvKZLAXJ08dBI400M7zq9+fTeCtaR
8g21WfrXoCR/84/T27SCyIC4QtTinqzgzXTKJzyvbyOmMdN/fmYEBr+nhQq2xQie9Fc8R/WntEIL
hcl1gmhtRRUnKBHJ0PTeNFfH6ngmWQkEf78OtGIJaDntAfAhV6ZHRoQo9OdfUg4oMmwC/vSB5imt
JwL1y4iuofyw7pne3YfPEp1DNZI//ufdaKh/s2LaiqUZbVXVm03T+uuKWdft+7rx0nec5nfXpDO4
KCKWKAeCmeNgvh011ZA5pPWbT4vQYOcT4DvrAI5eBjEcusaLbBotgzmWKPm5U22xQWhFS6kpp+RI
qENAgw5nTGX/4c6Vf77zlvz+F6ulVo/3Wr0ar6HBJkdMJTj414A2GRySwZq1clpupddHaBA4s76g
L1Ms+aPiiFFpjH4KEM5bQnVH60Qm6gz2LQOOJD4zs4HcSZgVPpkOmdw/DbspNu73jfrLsLeaf735
jaHf96fXaTtyOx3CKp+kHKJpHzBHIviG3VXtA1TPM3XOdJOFEOs5OU4IGK3Kx9ekSXPzhwMnFuWS
QT4mgU8u/eRwyMqhTJQIg5rk7j+PeetPt/2b6W6v31Zrq2JfzqzrknVJk1wswzN+YqulQ+EpatJL
Yh3qtP68BccZWzO8LJvR5bP7m646M7wylM1NO+5o+6MMaQDBnt0GdCBzK9mZINIGrdeNQKEkRIGB
d/BooUjZQsUOk93R4t9N8GrgnreiKtkEasT2YA+JEOA/P7Dxd2fVr/P0m0F9bdb7ynpd9yPOHQwg
Qb8iQqBEDVJq8QIkI+sItRXQBexn01O87tmxnLlvIj/p/KBwPuhNxLX4fmEkYU3VsTnQA+B4Ks8j
3IwRVXJufeFZEGEZGcN/vn/rbydM1UyrqbRbWsv8bZOcq+ux9ajU1/AypbmM/yBfi6Y+TPJDekg3
EQKsn3/l2dD/DYhC6HzzxuhLfL+LHqptjpRANshpSn9h7AJip5jhe1hhUdfMmTWraF3bdMV+I4b6
45GUIZvuY4PrACtLA08di8nBGTC/PPWreGNv1VjBipbURBqBzseFmUcYhVeJdd1hCSuEX+XK7+Cf
B0WXzfU/Np+hY/RaLV1Xtd82n2Fa7+15d9SBuGp/93Wh7cfTRYH+jlglGHtpkl4VyUsiICTVCwvq
UmSOt2unBXSkeG3dM0x3P4/PJJ5hnAATPRx4OTpgY2dPSUP0z/f7uZ/f7rdl6VpbUw2jrbQ+z/OL
pdtt21e9PmHp7j5NZpFupRE27XceIe2ZsxYnqs5eOUrCkOafElmUiHT9aSvof7OU/nIXslV+uYt9
dasvutF8DU+IVunhOdjGt0ANZZ/XoVjfLUexHMZy+tbMbk2WiqpDarVPgXCdnxAtycBxWr6TitPt
D6P0N1u1ZbUUU2WdK1r79/Pgenvd3/tt6zVsB3S6jswYngO9lOb0MUJJlc7XsmblXLeCW6p6LYpJ
5f42f1hdfz9bv9yHnLi/jNNBezVqdV69RmPUm8nme0vULCxPtv8Vji5BHNYZujMoHlHsH66uWn/j
Av5lGMTZ/+Xyt0bjqN8O5msoTprs5HkHtc3uG0lmYvCU3kAV2opGF1+ic0dmlU4ruwjdMyQWMeW8
/kCE254pvP6NKKMiHX536R3PTwwCL8jNvDHQYnIFUK1p+XeIgKk0XijGQ7xJJX7HZk43TBosRwfe
WxxJaU0u3104Jtb8jSBeF1QGlVh+ZzJlwKC8a8R/dHXkCJHD/I6MySV8YECQrAmudBptR2fOdsMT
84GWIWd57eGkT6u0IsNuBRT3+kZ8I6ep+FsqmCKxPtplCIeOYtpWoMZnhMI3mTh0x+goouEYHzFH
iMz7atyY6cErfsViirawEP1tVOM3iv8450Y4o77xFtNTocZWh2ZpqYEf++QPN9mZIhexcZVvdSr/
DMNZzjFuiCT2P6/19t/uxV/WmP7XSVbqtfZus+JHOqlBMCO6IJpxNaZvpPtINz34PG9asZNJoF3d
ZbhbQQHKKM+gBQ8N5WldEZ37xz6adrHizY8uzbro8NthvwxpXe1qYzjzgf2IK//q9k52k+IcPd70
z5GGll2qpMebS6NCX3cylTC9tFVvUQvzAeEPJHjs7deOHDYlbfH+C8FuspOgeunOdv95ELTfB6Gt
aC1NtSzDbBlNRTN/M+PP672lXa39MTPq3ppARTk7l0dslCTe1M5ePbh7jQZtSKY90E1o6VF9KHaZ
8myJKKZyGL0eo/OZ7OYD2wTkgWGh/hZNysdspyOatt+F29bwD7esKjIz/8OW/zJzv930uSpf7da8
8RpCYYsb4bzTCOVAFu9JNoVBsp7V34xJgu0zE8VaiFEl0o0GHc45hWIdOsIbzVcaSfhzJFIxcal8
/WABoITKz0ic0nPcxA2T35qxOGR3GtY26XjH1/mnCkM2YzsoPz8+8RYIkHNRNAqxnvJnL6HC30V8
8IBCJjhkcWKrkl9qB7QKW5XRFhneaB0iGZ7OA4Xfyt028f/aAVr2n6/28CPXfS2+RA1Un+nCIGai
hL2MWEeZajHfN0t+dCLKxJqgf4J3kfE+MAG7u6EW74Ymwee7kL8Rx9IM9pnVRU4F40GMsqPHW6PL
I/J42HuasJM7pYyoyR/KCcD7b3k9N93oGt8aaSwe957KA+4zgz4z2ZY7bPOmTW6Ly8s3P11YGRh5
c7p8ZPIAp4h3EbP0mQ3+ocs0zyjPIZ8SM39emBIpDxUG+cIdkdUw+SWJC8CF73dscGdKIWNDDwvG
yeR/Hop3ucjDcRkayXMXMeIvW8RXxVgC4m8csZtiGskRdF8gYXyDgi439TGv/BiFat5NK+Qd/vsd
aYLGGDXpwcfER4yvTIz8gJ3ycdMbXZ4MZSVmwiB3zN1uuS2ZjDZvTitLma5LWpKv5o1+DjI3KpND
B1DGW8HKNxlnWbsoPOJQinGXU6AqMO1DGWy5myOXlTVw4Urc9wM3Wb6QISoxVnI9GRLeaEijh9U6
XCOn+0hLluUxk6XJm/Bq2SCUDnJnGrpJMlMsFBk5Gcs2a+DIW8ij0WhRltLPD7kJeYHsE5UJ0H2e
QL7VYWXIfVnfMgsyclv+XmOzkIWCmc6P6EjVO4uUL7Ldnc97MjfckbzkEiFPOJXX0G3Yo1pu3S9T
2QPozEiZ0+kzFXKvJ+5YTj+ekm0iUyarWPai3JMsB5YQe3rTOwzvLCVZUD8XhTyW+eZugcjo4t5g
L5YpLa1On5GTB5UZlaGtDzyN7AH51JhiWS4W+/bCxPH/xrG660zGkG478ZmGjLKIZEvz95zOJnCP
QqDOqxlUeQt5xYE+rHKcy4/lrJYT+005Hhnvn/N/4A0EIcJp4KuP88CfqN8NZD5i6Z7EjcrjyKJj
VCMAvspjFkUjV4pk3z4EhzsB3IZ0eKMMq9vyePJMRMm+NxPt6j618QkkuLBKfzdGHVbtoyugUFLh
Pwo5wLVvOXkFmUHeGHRGkBk5zMviyFlMk5SORmDGF0awW9R0Tfl5PB8KlUNbTngJYSRImaNwA25E
2EZk0/LKxMh2k7l/CSVyRTDKXwfNYdOlMaGn8XkhxilDDVBRQKnDRH4u8SxIGNGt8SYYKsGompH2
RbDLL+Vt7yBYfHTuO8eMAKvkj+Wnd0RzJQzeBw/pNZJJcEVPdRQCaS0OsvXCpQYW2/54LGnngUgW
KkSgVwY41Tl6eSgj4wihoYoLo/KI8lPNR4GGf62giYMkeg4acXQ9Bsnmm+IYEba0iBmop+Z3Td/0
6UfA66xAB/Nqd8+pjKj5LQ5T+1scqiuq8rUnv7ckNo91riWu088Pidlk7N+Mfl1YQSnFChYX2Ee7
hYy+zotfcVmIO9buvnHDxRNjJjeZHpjfMoNqcMRjYoo+V5B/5WoSI8rHHBWKjytnALwhlsHtye0j
PLCQX+uxhu/R9NHvci/9l4eidhfNfBz+D7jHYpDH5fRn4ajxnF7Ix7SVy+/qWMXfq/n8uRpkhdR8
3qYCIApISCqGdbKNKiRZNtmuL9d7c1s/1xI+I8PCFHB9gX/JbBL2IE7ApNRjhcqNY/T4gJ7aoCYM
0RHH190rviziaMx/OzKHdG/kWrdPiKzxzlZw8A4BZdaEcdcQLMqHVeXqOJ+NkcZ9VNyT4VHxJ44s
P/Z3uMCCW8qNnSNqtvgeJLqLajjoSZvZlduCLhxJXH4ndntngpmd/AqsdgduhjohN4bO4Vh11wyF
TFHlr/kUD7b2Lv0mX53/s4HWUemh45Ce0x3DrzAwN/ahDDIOoLSd+6A1tArg+jUrlSHtb4NXOKd7
jWDC61iiVvGoVTafysqR7j1ogFjBlcT90b3n5x6XXdzSKxd5+9LlSFbMMTrQjOrNCMjubQ4F3F0H
2gCJAXaN7CfZYwIvzX0Bg2u5sQ+0gBNPDLHuWNL51xcvqomJLIE06A0ef8Ib4h6OtOBNeIRZw6TN
iTdaXEfiD3UmV5T3EohCbn1Lu+PPu4d1YI1ufgto6+cr4IWGTwKAJ4GARBfyKfdvBNf05//yDJKm
EiCk0ZHH3zK0so1kQHcZySaAZ4loKCplQOHdgUcyrNRlCOolcFiJiD7UPZh2txCGixXdkjayHTzS
tDmjz28gnqWAziykzgbMXtDjM7jAz/8Fgr6GKiVf8r2AQ4Ls690ngd8uvUmXFEYlrRgb+XwT1IF+
ld+0G+JdDLTWGn7Dp6EXwNstvMLEQcWVbrl0IOs8YzIcC7mSAVIoCE7Dv3+/g3UhADioIWCrGoGO
j7YTkrd3vz2ixTc38fMDoXy/oloCzX+4pJ87BPn4/vnLHc2MZMJApcJNtIn+G9Ci4w39VgQ1KoG4
5Kd0JWPzyP39f+rObLlxZMuyv5J233EbgGM06yqzIsGZkqghFFK8wBQREmbAMQ8f1j/QP9bLqayy
jOy0vF2PbcpgcgRBAO5+zj777K2AQbU3MydXhRFYgsC/x5wZZqS5wUOeSFZsCfdwJIoPsN/gCBxU
bztbQQj/GmupiE/hCOq96lMicLn1wRb0jb2dCMJVeFKyTCpoLT2o4wjg9qrzaaU1XBJxTGf1uqqu
qHdgcHSF29RCfI2BWUM/ATioyAqXUxk8qvDsPB7ldN9pYNEwDRjuVPdHjNTSb80O23hGvL7Vvikc
NaSeoooiBfiQf1ucZ1YGdeGpoZMdqGAuDG411/Vb/fEzqVXQrM1wVFd68xEd/OuV3p2KXQvc3+Bz
tOwMhrDOYpHuKeHvys3nhGJtK/SJEFPYCJ6J9wx1vkZ9mcI51dWsbq9op1p81TLwOW0zXbIepVg3
1axSao7Xuc22NmdAxaMqVjAJ7mD+qDKKt0Fs5bphNfCYleSmYGhEtMkh/XSMWDs+p3KVd39+JavR
izjCNPqi3ajBJTeVf63w8Ut3xqbZVTBFP6fJ+lKxMzBPAwwK3qZbX8UL7GhyqF/0R5X6M9MErGTU
xzuOvo0CBb+ZYyhZ1ydWejUHfUYZ8rlmtjfYwvSc47GQQ0ZiSTzOoA/1oXlQs7txPfoseCy8qhah
B+Y23uNrxQIcvbacTPuY3zL+ab454oKupuKaxlsV6Ki5MONEuvf2biIEYmneJShYML2c9ZeKd6kA
SC2nqrim1hQFWTBdowV8bFnIDE6lqoMlB+du4uQkmM8pjMOCPMKTCvuIDip4AsD70RNxHeme8e+9
O6rnTP820FnKvrXngQUnvVW/yiQ8yG9r5ivlaSV5Vf0CFUwsG3VvPJvbHiC/CkpWR2cvNhPAGyK2
m+qCQxeXQsxV5XAMrsfiumQhYLPONzMW35BN+Kdu1bqaKucbjln7Uz2Hf1YwPqnjGO/rAxZIQXFR
31eqnuGWHVtA+Vx25VVFCC2ulfWBV9SFTBTD89YWA47rkm1yStWOKEgpJohQOzQe4n1Hi486PQY/
pbj4O40/G8MO9Ypa8s2ttnM//GPLey0wWESVA4bpCbONk3IfbO7VT1W7bwY1EZoCmmwWeFZSIhx9
255zQor+rEaGuki4Zi9qPDAygKsM+NRcTQbrBl/LSVbDqABycu6Sw3R0b9T5UuuRiljSj/RDf1Sa
KgBUNwXLbXWFZ2tuAWsZ4/79zO6qH2pzdLudvMmJMNSKoqZlptgtdu2qNPzNeFQzv79fFPanZmz1
x1x8sJ9USILNIjJYaiUQP/8lOm/+BR0BBNPSbWFalqpK/gpu+ZnR5M3UTV/gV1IJUxqjUP5ChELP
MEfLJwCMHqIvbWVYElLnv0xBtM+fogdeIEsblcV8S+lsRbpBc/cD5Lfn+i3GhfRQYMsHYg91k242
rEYQSbrQSz1rm/atxRX5zW4C80O9+Ox7h77dxv2xlrfIlyIo8iEQL9EIz8lg8aC9lKRr1kdGD4OH
IDo7Npq7GhCCS817sbRHlIXN4hhO69xEgNVCOpiiOPrNCDG/Z2tVvtMID0bV63p7ezuti3P8jLiQ
92jsytUb+r5vqqm+OLfjY5Rv04J4QcKeftucp9WPHO5BZb6TBRiBDtvyGIHNbZFwwN+AhjnFh6fj
82dw+xWaChS/7YavedXCTV4S4MfU3bWNhx3adlnXZ4QjPPpyB9BpZazg/Ui6jaLgFEH4g2moBSWg
Bz98Sf21oMN+pEUftbf+TGcXDfy0pWFqyWyaYdkyvSU/XQ4ri0F/oOWWi/vgH+NllV1CelCIzRHW
wIFaAYQLYiPqk/M5fTAQKywfeL645A/ZTzUGad/HCvWtJPQEXGSYJ7TxMr28bkIkA+w1OvAwdvEo
xDH1VtK2vHKULuh6oFON/j2JQMbhIQ5gnbNmzQzpOTiuA+q91R5abHHCX/or3mzaNsI3ol1V+1Hu
4HUReSyX+gRDWsnfi1f7Ii70kxBlhRufptyzUoD5e1zQ+IsqPFVGi1oUZR515f96yWth3ZZO7szn
Aov5ZS1OUm40mieNZg2hiZ7TEV6dXwV//7XiX37vn4aamMKyiUt7hC+iqnuwnA/WhiuckGAhllCk
i3A7v9Ljtm/IO/3b7KYCgp9IW1Q0r/46El0V1WfEQnhdX+tBxXG+NTfRHsgJE+hbPIYADBREQzGG
DEiFXApoVlgcuJqKibpreVK+qKjVeHS+qeCHMgSBOMgKkMiLQkkUoqOwIuA/7CyOIfssCBXli4rs
iHWJnvTjsMWST6J2o54geiIEVMQJ+mhUKEz8RNjE+h8fTcRaBhyPml1G6GGyuqvnoateWRlEvESj
6qCo7VxzAvUITATkhwxOJU6S0le+LbfGSezNjSrjd0yL9AcStqqwL9sk76KA0A5G8B3Vr2uarwKt
5XrPoXqqYjaFMagJXEUx6bOKZEg/typhViFGclDJRXgNQq711O10rwI3l0zOfPyswap1XQVaKgdT
4YJqfLd+qJVGBQkqt8Zs9uWapZEQqVRWfVv1opg4KjUpWLzRe2BVVBwmta59ogZq7VOJiL4VH+o9
M4/93cRSbAYqz0uPVBtPcmdCooc82K0rjqPcxe94bF4D789iPeR7olf4FiQLMT5VI7zIp7+/lA33
r4aQoRuGZ6kyt2urasEf6l6xlpVCM/vxSa1jDZfEJ7tbpQGUuUhpFFFBFaiaFxVVq2fV9aHCcZUB
fr5P20O1eWq20dfwi7+Pnj9zQx3+h/lNbXcGCwt3NtSmHBfV8IApULTKWFwVmKMSTOdJYUAdcI5K
7Yd98u7zSAcGwsLg+8z/B55Xib+CfYa981NdHQBA8KMcsfKbU7Irv3NuAY2WhwwPeEAl9WEbLpT5
NN0TkbKSTw8qkVd5owpiFHxTMb+pCEllizq5YQJmwBzI1e6TNyquC+Skk7rnHuhjibEltZGfo2ZM
fugews1ITXa81mcxfFKAw3WoICOpBR4p3L8u1/65fAPrEM6RYfnUcDhj1/LOH06YK9PS9eMG51eG
lYJLxXa8HS6wxraC+YQ/hla2UY/VIMsZbCohofoN7WsCIlPzlHdQo0qhb9G7OpJqdJGKc6w/r+3s
UKM0R8xPigGvkFxI/SlmF0+wbDLkFMjRv8q9jln9rka6H65Z/tVhw+oUXTE4Uqrle8UXq6L357/o
iK9FyBlWlDR4AdmNDimbM6sACP0VJhvzqBrzan/qF4WiKNKROjGIB8FvyBlDgAD7VP3a669TNf3u
pKrnaoSqqqJiVqj7KuNRWY4K7lWu5JB44RTJFu21QuWwC1kXbHc+jSoLJtumi1Sl2WoWYyR8i76r
M6gSYcQmiPdUEKeSdjU7Mo2iTHQN/JKv6tOKAGUf4NfE4A0qof6ktcWMAgFkgH8z8QwZPKaMGyTo
FBygyGrXZH8/vQpmP7W5iq2ribnaKEKcesd4/IQlsEZnnlTI1vKqdlaBFrDg/uU1ZvwFRcwzTM9x
Td1xXPcaaf7hEpPdktZ9JObzuNyNE31RW85vCyQMb/Rdwvwcd38/DZl/QUL45Rv/NAtFcTnpw2TM
5xaBGOpEs+iDAZJLDZfcXU3+NjXWRbeLUNtvcUlmLVueEMl1xLQqxYvSL4+wyELzYTzL7i6fdn71
1lfHv99Lxen7Uw3yl538E6nJ0jtLn2cOSyfW7KdmHTRjE5lBVG6JM6T1GWb8j18Ixu2VcPyjknOT
RHH3p4f/vnuvWvnWJW/5b8Fb9/bb5mfS/U+1hf/6xK+f//f/6NuuecuTt/K3Vd+8v/W/VR+/PXZs
ou2SH+2fP/vLpvjy33dOfdcvDzZll3Tzff/ezA/vbZ93/8mTVu/8f33xt/frVp5m+f5v//hR9WWn
thYlVfmP319SvGrDhnf1hxNz/d2fn0SWh08e2vxd/aqb/4BC/fnCHz73/tZ2//YPzfqn0D3H03Xb
tU3bERYna3z//SVP6BC2XQv2pmWaHhdjWTVd/G//sK1/WoZn6JC6Bcxuz+RTbdX//pJuCTbKh3Tb
cSzjH/95DC6fF8nnuYv+kjv+K9vEtlxd131IVA4XlK2z1V9X3Ub0midgkNKvi4uG/dWjaTKK6A3s
5b8iN//FVxm6Zdum4FA4+pWf9IfB3Jtal7ktXzVq+UmMBjK3nbGa8ZCK5mpnJsUJUteuGeF5T9Fz
WiMMgBZ1MWmoiGJ94YKhRc1Pv9bfM/LqOJu/LhbWQnQNNFmG9Gt6kVoa5G1152jawx9O7O+H7Y8U
e+tPdf/rgTIMSFwuP0G3PedPrKBFFuOU5DoNDfVAfqYZd/2ECKq1FAl2ELu8rNd9MZ+tO5mkP6y6
ps0GBcosuYgleRjNUy3zr7oUZ21sbtMs3nrfrJ4pOkyig+gzmjc7LV3rntzHLubMLq0E47zPtaMl
5EPupgis6MMmNTV6OyS0d6ehijaXMw4N8ymKkPwva2Ol6QUhqYxPo5FsXdp90jy91DMLW+l8m0Nz
7dXxw1z4p2jwaDWhd3yy8UqVyJAYtUM+rqGdPkKI6/LmOAsfSRHEmTpDUXv8et3l4j0u6Upp9Rh1
W+3Rb4z31nJPczXeNHMMc7Wv7sy6bYKsitepYeIG6Ltv7ky/S2jRlhdp906eIOBiTDdRNW9DnRZE
HVBGRK8ODkZNzK50Tn2SmXsJl+jQlfE2bY2VH6GcNqTo9zpZUMTtcRio22pgUiHR0LQYh8KDzRyi
x+GaZ01gehWn90ap7f3ySiS5zUeKMlwc5Sz3RuVZtOLMAecZEkOC91+TnYZy3Mxt+Jbpct8l8abo
46dwgnZTheamar8NeuxyBPV3D2Xkyg3iLn1o8nxn+NM2idCgiq1dEcWHqTAfC3+5TfM86G3tyTRx
Ky66y2LWt4bOupJnuyUf2RvnVC/RZpTOmzfh4xuhXIjAmmYcSpHtUhN5kYxf1I1Rtwqr6CH0623k
jHdJnNBElWj7sja/hRMOb968Hi3jHE0m/ShVGa3HZb6px9dR2DdFrmR/ETwzUpqQnMikkW0g1C9o
KZV9g3GNZXydB5yDByekKalfvtsxNmWO85BZI6qVReOv6yHHGNpLvnhzcxsKe1oVJRcs00u0NZFB
s3x92nkd2WA8LsY6Kkw0+Vq8K8Pe2PYzYhNpKinRZ26xDtMhD3ITpyqb1nWtoBOqY+48OGm1bcIO
sbi6e53b6Edl/4xSrHGlv26i8bHVEkrVqB3NeGV20Wiuh3p+dTpvb/gt7YmpvuuTbNo6Tu6v+4Vw
TY1QPxELLn1GvG1Skjm48mczL/EhtU9+Z3wrhpre7kjeFh0ME0Acv771SkLAlAtiGhZUMLX73KvQ
lHLoZvY3i1MhBNRPmImYHiKoOQ09FfT6MXypYo6EPsoXx6r3uonKM2e6K/IbSzeidWUyzEvPe2yd
+LkJ8Vsz5Y+Y0srSvlZeeEnd4q6f05OVgJi5w2Y2kMAr5K2NnKC0DxF2dXZmv00ye25iIN04eY6M
LBh6IMAYCM1rX3yBfkE1o5GU831duC907T60wo/c1D6Getl4Q37sZfI8L9i6utnFTe03xyo9JNMB
g2odaTAv8946q98kvouytPWmmcmPucyPreG9NyOmWdJ+c63tSBdcGEMLK7KL3smfc9OvpWvehwWd
WpF+0DP3lHv9Rtr511re57azz4fsWfMwhvK67M7SvvW5fPQQlmlmAqrF2s5lf2MuU+CGxqFl/C0D
zlyu2OXSWFZ2mJ2qgepGm99lGdFo2F76+a4bITlpveIImUSHXXSoomjbtckXqyqCaCFdHdOTP2Ii
PYJR2N5b32UBYg/GhPEO++oZ7bHMsku7AN8u2cVqcS51moPmaOci0XCD6vALL9JTudAKXGDvIpZv
hoXTUghFINSC2o2+DBV+gajKjjUzlozvNT/92n7PBa3D3dQjnBTiJG30NLBRKhY2sQQdkkuDwZff
bQR6KvVcjOvad8BboJ8vSJZ4CebZPcU1O5G3DRhmGDonOUTb3plo/5fu22zq5+sq998K9J6qgv/+
HJ79EujdJD+aqq0+/j4AJGJUYdL/D5GeaQFh/1fH3f8V5z2/N+9JmUTde/vb6X//L+7x+Ef8x5jv
uoXPiM/4p+tbkNN9gEDhmFCu/yvg8/7pCF34ukFCIxyQQoKI3wM+R/+nZ3muqxuW4eiG7bBHvwd8
lv9P3wAT8YXhOnQCAC7+NwI+49e03VYBmGO5tAuxb0Sdf+4o0AeROI6M6Sruqw87FnhbTt29JbKN
iROT3blnUCmW3pvrzaSnci8bG26WibNSPMTjUcrKftbS5LsIge//cGT/ItAiJP4luVH753geQa9w
XdBUITgQf8SBsszx8jKk3zeWA4TJYaAnVeDjSxB7maVjrULRhrvrw+tNZWIBUJeYaI0G4q5Jo10a
w6MZV+IGKOuSKbopxRfTcvBC7aQMJnNBikvPlm+Fn93LnLqMNjRnzlvx1MxoXcW5DzdrcO8ie/oR
ja1+qJzWPqaOrh/iQoyB6AqddgEtS7Y1KWhvJ8n3NiQz9Mq2QvDF+l7ZUXfn0UE+mNqtGQ20m5gT
DQpWGR8iSwOzWbri2fS1i9O0JqabrQEZe55pX2Z8k/vLbD7IgilvGbWDl/VYZcVxdlerxcwbjG9Z
6iTfU0mfQ1m74uSOSqMrsp8NK0oeCy8PNMMaTolTYg5RLdlz4VNZMWPIs7LT8Y+tgccrd0woTvjF
0zgn9truhQ66e/1tDTJjrj36Hl2y/TdRW9PFcV7mJImOVt/MO9k7/r0/INM4Df7WrxPczS06n+um
f7cc40O3uv6LZ8hws4zdIXYFAnyecYlcND6jrEZ5qRbFU6FH2dO88QdUQuI5s1a20OJgcCo4205T
bKMxeqjqcuQkRA+x3817I4YS7HTOU+4Ny32Nks66NCIw3kpSmhlLb9cyow5+BPQR69OlK7TpMtEd
G+h1dVcIWKO+TIwnoTX5MTcl+oTqYeZExR0huH9nDo75xUlrWkIbCJbqUa9r8znWi6M7R8d0lgVG
pBUyW9HUa7s6KF3D5swmRN2ZWR6WLKOXeVm+pO3S7CyrrINqPPmZt9xmS9TeXW/KZUBiQsOeso3G
eC2ZSY6yw2ar6N3pxukJ7+Z8nF/ypTMDTWbJ2rZhzrmG+2RNY3tfWTP6Lqk2r2ya3qtl8m6sMG/v
5hbJ/irR7IMWyffO8BD06HI0/dyM8M5rw+SnIYtD2OneS9plBWoaedDSE/ZIkw0Ki1Z2J4/JLGiS
12sY+FG2HLVR7DU6w4sauVbujKXLHVratQFEbjD6glNm2tqpC8VT76XLvkHsw9yOtXNfWun8Y+aO
lo7LqzbjIDEkUAHaTn9oLKaSxLKHTSuRdImSqQKQdvV2O9EFci+HjeNkCCxanYsFcJrfSLu8iWqt
u5jhkt1YcxUbRKx5YETmgz0t7el6tvIo/ekkXxa9CM+6On0lT6R+hhxR3956UronUTo3LRDKuVc3
fkka1rsY8gmj0E5hPOOLVLYQL1xXbrq+yd/SQTKSm/pJn9JT6kV1EGu6/oUSJ+ROLU3fqqq+RHkR
f//7ydDQnV/xKNtyPIsM3/N1n2zfIv/8dTbUjclptd6K15YffUtcs1jX8Zzet+rGs/z5MOp4d6Rm
kd6L1k/vmznJzpFh3F3fcX1KDpO37lOfLjYH7xh6RRFRmNJ+55VGefFcQxz80f1xfTQb4Xkui2Ln
96HcLUsjbsnD++UQdbO4iOZlJFK9b/xSu5/9yjsiNdjcyaW8ybQkPblhk55sdXO9d72R7oDcgG5B
c9S95imJ7MAtYZ6b2i7R+uHk9jNRYRZT0EuMYZ1m07IXU0Zq1mnus2+6P9PRbT5S0sIkBKZIfdyu
J9fetnnmPKcWpN+hR//abdq9SRf8zq48J8j7SzPG5oFg7U0r2fVk8MWlaGtzU3hLcijrpePy6Opg
XnoZJEPq3UclhWIzLZ98g9qmcE3cpAwEACUzHpGkW1+0ZPDu0wQKIGnMUzk42okXUWwII2rBvRUe
mjw5MNOLr4SoT6WZfiR9cokaP/xRttml7LN9lpJariJoDEWbhQ9Cx8KWxv6NlrfxVst9+Ro6zdqN
SxojDWgf3uhFN8sSdxvNdyAq2i36jP4wf5dgApXp2C+pZ9hBibNynzXRk9kov2Zi/E2R2RBY2zjb
6NLKAtG7w5oo49X2svEyzt2dNvbZpumas2YwMTF3FlyKpzzTndMyL1AIdPddH6x75oU1S2rykJFZ
7RIECNbT0hv7eHZhQEsbjF6jDu4ieuH3SUuGtPhfR1dDonkANRgGu0NYKi3u0jjE3WWKigfW03Qd
VZM8DrlT3WgpfLVSc/svpmxpicm9dN05ZMTzOB3GtsCxx9KzL46fRmez8BrExXnohe8dLXcHwzRS
RG6nEFqZY/x+I/ReP8iKvpCsLC9tNlBUcdGdvz6c1XOhmYKBF6YIakAvxndzF2nC2LlDPgWhZlvn
QY7WOUru9WRBo7S0mtvI75pbb07az3ul7jdrI84g06hXXXXTOGW57foBwVzduclCy3pJq2EKBl1k
t9EsjL1G++Jp6HAza8Fr7hPNIZUy4+xrU8QALam0nxfDv3jaQG3VNvWd1ffhTTgckiprn8GCzr7o
5XfHHaJ1nfj93dCnzjlmDAVdMVXfmdtWhhu6hyjvqsC34+VkJkwhTuxpz6UMkQxtfoZ6semdLHqK
tBgFL8s7mePYnIrIWdaz9DFFH7WHXtbwyXNvG4aCYkvlLpsxq87d0LhPTR3S3yG9+MHI7OYh51jv
p4bF8fow9LP2wUh9SBMDyF2fR4GMlofey4zH603a5M8se/Lm+shnOd8aGt7PSV0/9uGSH/WomNaJ
btQbq5PjbRpr8ALUzVwrmX1pwm+RlruPk3bBktSCajDVxwS32VIWCswUsj9/3u3NHm+olpAmlvJQ
1ZjzCO80M9980RtbP9RDYzIQxg9br6Yg06R+sjpPP3XFop/kVGLR7Gk2t2GKuV+2uJDllnBbyVa7
jYVOn3ONKDHLlndzvQmn2ymt833j5W9+YQR1n9YfIu0vellHr2GhaWuhZyA4015zTSso5GjcLk5u
3PbLtNw6q2LU063RmVA66rh8smqnOjcmmi/hkLjtOkOPoZPzI6BLgZe8aqPoLXmqcj85+3EIy5N8
P2gsp9slMpq/iLJpmWD6cDul3fxl6Rd7k1r6sBXS/agX982qWy6UPkPEpBuhiky4v1sMSTNmhGZa
/GWeL7UwtIux4LqlYLk6S19tQs6UAKIIs7t+dPvjlGH/pGOKW2lL0Ce+juLggtNcNbSBKRO6bqoJ
3K2GSKJLxEzdRAYiThHj4sz5XvjQZAcvap9Zztyg7cUxBe0CxbFdZjoqr7n+KJP+h+6n+7Tz2r0v
6K4QlUy2rdclK60q+lWLzUyEsEjjLkFhoS9jVGgeLodiLt+AYsetlkZEUmgGtUyHqbwpcwG32J7e
7NmAQUZwgJKRIBVa0Dwq7YY+I3OZ11WDRHXPPF1LgvShes/TzgksiSru6NVf/RTNpL6N76xqetPz
BDwii04DpQekhoyPnGSEO9rD1ORfROTmu9B370u2dUpm7TIMCZd/Xf3spok+DBs2X5kJLJd6FzBD
DCvfqn2CH594VdTUJm/EgrGUl4lkQxSIEZjWG9SrFPXkgaieJbINwUrnPN6E2misZSXkbc4cj9y2
jrWWbn3RfdGufd1etiOtc4HZbjIjNPdRVTurpcs74tvTZA1vRW2jt+jaX525xp/JsO7TuHtnDH63
h31v3Y3CuR/EvLXosl+NJD8rXWvwmQZtZrnAgEGnwmkBws6RhQVElmI+rZVdILzwGHfLuY/q9KYq
CW/n2X1ONLKAEhSzYUEMWnu46QtAPGd2hnMFnK1DDxK23HZluzHi/CQbAuxWglJbI3Jh2mTbm7k8
dU746CYLFfyF9XF+d9rplDV4atoeZeG4+TAiNI/mujmHWRoGoauxgFjeRoa+dQSUufNigcxbJ57H
rogC3ervOfAsbUanrzIUo/RwPJGMoJbsjivDpKvLNwY6EzmjQS3bXTJ1/drqBKKgY4yC5ZB+69po
U/sVpFUfj2ctvguTMD3NCG+bMX38jonxtG2m68pa+G0Oan5G06178rN1FPrf/O7Dcx3k6XP9ofTS
ZJ2nzlvXe/VKF0i9Md0LmR6HZO84OAhio5cYoNXdlNyL6j2pFwhJi4GjR8LlsHg2049nJOuy6bqj
1sZEELr2PqXyqYrKN4qggeyzj8YXtISHF6+394ywcp9HZnUUmXtw9OpFRIO1Th34owQGzBdkPpWA
GOGI2z6GClb7K0v2vL1DdmoYvmse1tILY7G3+3m32DT11FT3565B9XiQYtvlA6oMFY1rjatV57wV
w6EqXzxvroLMZcYs7Xl8zCa07Ype20ehGXBKnSBcynLdymJGBncLoHE3hNnH6MtxNTSdC9QHW3Ym
iWoJHTDyqzH1ImCvcnNPBMRV1s/jxjRLdq72N84sbjw3zgNLh43bQCWvWkRrG+AHrzEOeQxg3uOh
PZXwzl3vJTandJ2a7rEuojszspZVM8phOw3jrpgpcRSOjyZhi07onNWHyTbIJUKI4rX8tmDXWTgQ
2U2UwwzzMfPND7u3EOFb5IvUVaRnlKAbqX6KdBW7yMbYTD0mK44/bfw2/GIWVJxZqoJEIFqdj8d6
zuvjIIdsM3cpmsDoH4TFNibBMl1YqbAws8wltu6r28ipsP8t4xWSQ+HK1T9SbbtYFrYoHM1qsWD6
9nkwTdZ8yqv5q5eKDIhy3FqVjPZmbTYIrb60Flqt2cJ8HbYnqzTGXeVKe5ONKJsJv3X2gzAPRtPc
trLFiUmE8zrJl+Y0zrSo6dpj3rjdemnCEEXTuV9V2dSs66gecIB1EFSU9Ufo1nRSkCKty9n7OdXj
cEOt6lCn8XZOjccoROpQiPIji1QvPCUGdI91yh2HXnpBP4b7yPKexxZbACsma8/iWtuES4eXdJQ/
uuHiBIZdOZvCrN8qWyC1l0AstRBWrFBtwDyuKNYyt0LmIp0Sn0/QZrbPiRE7X+1BC6ZRdYLNWbTL
J4ioaVzd9/WYrUxob4VTE4cl78sky9XUGEiOFRHGP9p458fyo6vSu7SlcBHTrmOkdN34tMv1MBq7
EOC4rIgptNjcZmPInFKIejtpPSWyPkPk2z8Su027tIq+J3N+U5T5fRzOl8yz8IGYntwuEhtttL/Y
zIF9JwpcH6PjWC4TEwrkqNJ/Mxa6JH3xYkR0H2nRfvDCr7LlN44JpPuK6otg4TEAOhmS1EHALH/Y
pefsUzf+mdTdxq6z/mBSou3qFnagj/2RYz/GUUJSPLkYM0Qm0yzTYFIcOaUPTiUeTUPTz3GYnhMA
i+zUmxXafUZjrUYmtLnt7nu326XjR5vIo2P18w3zvf3gdOitFHq5Gk2qcU5t94dK2OvJTb7qot7N
UUp2L3fFEJcrt01vmiQ8ja0XGN2OUM100ihoKwWwY5DnGigLF4XxLQZ9W4UIxOn6sO6GiDZ4UaTr
YkSujvqtv07gmvR68k58iWWLRmGTQLhb2O3O+nBdotO+b+vLPMC8mD3j1BQNF5s9fzcxHOypEKHj
HvfrWaMwK5qBflVSQV6e63y7mDmtIAUkuyX+Wi+etdZa1w/Syt5WYYbbRhWLPdSrVVsWyKHqFhEX
K485kXzKoHbM56bNX93Jb1fjVGrrVAeVTNvXwiPgsPtOBgZGVqUn1pEY+1M6opzcLmKVUU61pqIJ
RCj2cvKndZQickfA/+pag3b0eij33gw2UBhvWm6EgRchiyfbaB06CWtCEW7MuR1WSUUvSlVFH0OX
Pejpel5QOR7qxtowR4t1ZSDCrOflvJ1y55ZoVJwjKzqTegZ1iTtxgsLp7FFfHkcSD4cprS+RHxxD
li9hm/vaqKlNJ3C9y2L8PC5xzzwrpqE9Gbb+sVTRN4ZsvGntBi3fBql74M+VlVI/Bl3eDbXnbq19
mDj1ujGZ8bNyntelOBlQOu1Tm7j12vGao98TskbhInahg9y5hDwchWV8HEX9FfIFYv8OH47Nodz0
C0K94QyM4rHm6NWPeGmmlUsatnKHx0TT0bi07ZOpD/+HsCtrktPm2r+IKgkkQLe97z37eHxDeWyH
RSxCQoD49d8DTr1J/FUlF6Ggx3amu0E659nOT91bsHtpvAUn1PRJsU3bkGEsFv8iJpQ1ERnfpwRB
mJ4fwdoiEaOpK/LMJ7rpY4opWklcrT0Mj8yDWm2yFu4Z2vTBFvjhmkn06Omg7KaKPIqQzq/LX0FY
jr+1WzJAl5TPnLbt9W6qpmhXuOQh7Zt4N0TGrFwIa7PBWMLRa74nyJlMDe5RWgbIOSymbhVWyHsz
PERXi7onk90f1qNIaJww2Lit6YrFL52q0zuWYEwGC7/OgGMQdxGyLpHM2Mqye+6IJsd47MPVctnM
ryXQ1bc1/Eske6xAfryMYaeAbYT3f0fMflORAi9DgozvR8ixiRkVJJrZhb+JTDzdizJJoxxPNMM8
gF4h0jwA4227ASG0QN6fyl7LJ1ttuddAX2m64iKL2h2gwcG7o81R52F+0nU8YPh1uPEEvfkA6XZY
A5vn0kCxYj3A2mDdEb+RcXPSAd64L9Lgdblsk3FVRCnibwdxSUpJzyARX1TjiVs2FXTVCKjKuD+l
CJUNIWOvhwi8PVs1qp1AP8AuGMTpMx8TILdESUjMSPbsYvvYTDrC4D5SHD3VhQ8Sm09sK4h1dctW
5ViZxxswdIJRvgCOnWYf2ircUIVSCgG0GTuOXcH3TGoofLn30VI73qxVH1nL+aVlw5dI9c01MeWf
h6h217wLwsO/f0NLGOVf4rWZ34nETIMFlAcA0fzfEq0S2bvQRYNedzTpL64YmkuKQjrwgujKxruM
8uKe+D5/TfsnTwfeWxurd5U3sME82mkS95aJ+J4yMaxYVcPfVygEp3pT+d1FGBPeNfw1LpN2zyJ5
TMY4Q9ToMF4jBDr++xvhs7b+H28kYsgvETSIQlQfjP2mva+F79UhJVg+eqTFWq8eNv0U5pdm6H6m
WZ4eGsl9vDecpSk6Xd1aOH5DDy7gbhIfnS53EdZzoIolhtJNU7WfEo3RcENdv1iePduGUIgB7JHT
CDAU9hlMfoaFNB2bW9vF9c1v43ZDgRdtGHX+pRoQQ8Y9h6yAcO4EAv0R2AadN5apTdGJ8DZVDqHV
sQcWndnnPu34l6zK4jXh5ggVWvPGMORS5e4r01TueYiePwW6ryALgDi8RP/VA0hZzsr5zENn8+8f
qv9PFTjuDnyognMBHTh0xdH/w7vDtqw0aZDaO8X4X0Mtrj5IQvg5iYDB2ZB9thERl4U+qrX3HnAX
HYyXQLMU6zE4cYh8egLejITIMsYrV2bRDjvXNw8lpHjoudFjABXx/2PlWe7bf94OkYBSb6YuCUC5
4LeVR3lo1ALlUEDWvgUgQ5pbD010WzNk2oL+stj2VLZ2fhFdsR9G1yx3CP+P8X5Xten6gxH8I4lM
cMT+U+A+MCnyHUq4W0hWP4wIYv/3jzr4/aOG5I8GIYcmj0GCiAjZfy6VdVjUI0RtyFgq7d3rh/Yj
zTJIC6Y8uUX+m6IpHP/URAdQsrgRU/7gqx5jAMNw2pUQyr1GafLmCgMHvI9+I8kluxHth2eWnAZm
dgsdk5WpfJqvSh5DdlSrj6nVGGbgDVcpvXrDuIW6NpRiSzus2v/+Fun/J7sjsCa4jxDYAxUmI789
o7oLsC2bqlw3fcRehQ+ojPmV/7ic+ShOwTpMt67V5D1PBgI4OJ/OnlRIW4+QKaELmZ+NCsytnQ8u
6HyQ5ZG/fioI798aOkPZhByclrcCSX1rGqNPcboFXEbKD0/56pSSErssGjHUufxsO4Kawpf1Ax8r
COTn16YOxAcN4njDXI9s4qyDmquTL/gV9MW0mY/pAr4HPT/WsnEA6B22NwCZ8ePcT8fpCG9+ok4e
y7p3JxDw3Yi4Pinb97c0L/ubH+jHiFfBcblaXu8jTLIrIw3qsUSiO6EyPi3rTtQPh4C06HPzHvI4
3eQtphfq9VAIg+qoRWwj6Iaz4qwFkNaAZk55A11gIwCnq2JTLOxGjmiVbuihsEuKHXNevBFVOUBS
Dc8qiJST8DAZNIw89VEmPZLUquKhpyN/NsCKNx1SNfdOjAqp9O28DUuP8i2KbKT4/Vr68GEPp5iU
HaDIeZGA6tasQ79CS1sJkIKhHaBb9w05QDEYrotpwESPGmPMCYnxliBLxHANgAV5Wvd3HrYbab3s
ieRN9lQW7j+02nQW+P5zn+BIZoYdMoBdAqsb/Y3Cm/JQ2oE4TIDRArkgtjiNgecOQU4BgSYk2Le8
mS6aF/QhKDhsq1GLyXI9Ae0TNuKWZha6i7AvXlMVQ3AqC+S5muRBBi69amTFrZOug3dEIDh16Er4
YToRHzQqvrWR1G6GvA6eljNaoKssxKaznoAszfdfM6hREOmdYmggYDngMw6zvpD47pP82Szlg46/
lhAfRJriJpoPxAvFOWgTscpMhS6utwI6TPcdHaj/RUNGQEjxUWc5/aAKLViglHdEf118GfNv2ubR
umuL4d5LxHCLrBZvtrFAwykoi6ysyWqChGAd68m+DQpoVZVX7YVE5ScIuuohqkl1NAydB6NvOvLR
P4b8vRzMtCGxi69Y6EPAWHhGoSFY+xWAy8IHVg+NGKCpJDvlcRId+nScFRYoWldBkkGGyYZuWvXW
M9dE7qaiSA7AP6HAshAFxDG8PcqHwj5P/Au0fMi4cLZ6nIIh34RgFdd9VAH8Ihb5UHFMVySq4bbz
Sofk/X7r0XNbW//T5ZDHFRH2/rqxPqR9aM/rPK8ehvnMg74BcheMWmgZeKM0jlE8FIW5twOIu4xC
DsZCTz5ktoIfukZnk2qQlcRQnGFlCTAdr69EsO5JYu5BqSAzKO/Ek/qti8TRhbn3FEQTBhSwCP1R
XrGd1wX0pQiw+cdJOhwAYdMXVSZi53vcAxWAzT2J2EPMmToMte02UxH/x17Pft+AsM0HqNQJYRSV
YPy7Esm2oYdVFYBPB8A0S3i1MlgrLpPuNWabTgPGvDBkDykk0esmPhICUoPFpj8A3Ia6uAa+CQ2C
/JIF/CPkQAZIoj9CbEPvBdD2AoXSK0vceA8NwyhWTATJ/VPk8/GrX3diEwpTb/uKPfNe6j00uOHO
M+i9ZGg/LQTC69h1yCzIskfod6dLGvj1RvThR6LCO+/j7FCrNP+vxeJ3uj+Cnwo1DT6UMPah9/pt
rXBpp0HVEbZS3TVVCVzkhYjQCGC4x9BxOCg5FM0m0DfPn2d4p9xcAT/K0zS1cBL1HvyNWXjAc/VL
GfgPB8jf9e90NrD+vbqJfPTdsHmh4I2g0OK//WISFaWAnBMsrcxhKGqacw0a+Z1HSPPviWtO6ZhE
UBdX9sSwfnMguZg8h2ksvCcgeCQL1X/cPsu6+duvBF8EQbWFVgJSsd/ql6QNwiiTA75pH45R5iy7
9XB6bOtEbspoGl7IYL4TGp1kqR/GmAZXROQHayiv//NO9hefxD9+GUaxxgs2+zFCrPK/+Sj6JMlS
N7ZAWDwUVESPtx7fw2ARo93NShM99Sedpre0J+aMcoGdU1qGO1Fm7DEuIeIh6PRLtDqbKifJNrfC
XNsape1ozd2vQiQVMGQvdxha5bso2/KGm/vyw4BJANvZRtYpgfYnCDADpw9eowlA4nJZevQtjuDZ
bKAh36Flpncy0XQHsXy864Pw3ZctOoq5cUBSY45FEUqitm+hq60beTB5jbVQplAbxKTfkzLDrUl7
OO4jTFie/yxA9gFIZY30mqFXW+3hwWIVUsZtlH0KC7G3GQJ0N6Wodg336m3BLXQopnLIQUEof+vA
Ff/SnY0UUiaHyOY7mQ+VlcG6rOZxI+0jr7xHv6igl+oSfK6/9v7Uj59DYFKzxK8FogpRwLbRym3G
X0udL82ZMJQsLi7hSTf5NYI+/Qxi/IVPAcLpCkpf4tA+MfQ8N+ca+gJcsFxDkHvGdhhvjFDJJiMx
kjoSJvdVIvJVMnC39QiUxwlwchA2UGNNtEb896j5c87ZAf4Jdq8w2MOm+pU2tFqBaRCXQhb0oIhO
QCd0GADPvWtssuyuIXHY/UIsphgut6H0oodMCPgT8uCsMxbse0B4ddT9LHXBjolP4weoT/OTEwT3
HJCotRQOai/TgaFlwWCuUwrxXpfWFxOr+hLo6c+z7NJ52WUKIJlbTQlmbAiSIrA/VNN1bAzGLwQ5
RD2WH/H4NE8spfXTbjlODP4EISEuGwoPMxbqAunq2Vjtlei+OpWrO+udt7EZZyf03cgcq7P25LcB
/Kq4s6bxagLHD32GsWkd9E5gPHJ/5c1tg5covYtFDTuuQ15iali599zQQQXNU7he4n6vYYh61R3s
EkS11V53W1nK9mMo7BM2zukpbBsNWQ8GPeY5vfx66OYzj7lH1xJYKefnkHoduu9oeBtF8WVSDdsp
gWkyYAeaa6fb5iq6WoLKMmgjc4iFeAvVvasSFJ8eLfQ6z6Zg1zjewVWDw1DFp1/azSTJIWgZ5HAd
46p7LEv+lrfPXDqMxS1aiAZErhDwMATuNrlo3ISVL9dSiXPbSgqRIw7OY5iOFbYSmzMjT8vBshwp
DoN7WK4IBzSazKVrBm0gtvIbNFLJbTnDzhEem4Q8xya8h00iXmQxj8rkFrk+PPzwM+K/5vrZGYDj
qFmiLSGVdyGyDc4DsgvOfeohzDQwbO1HDf0M3VcHcwG8BE0TyIcKNcCTCTBWkI1susfG2lVf6vyI
dGKCZ4z3DbIVuq6HGLAqa3yEVX6EpmXfCod+Nw5RYlUO/HQDMmjD2s5h0G6R9ruJ+hiDN/Hxgfs9
gS4W+900gEpL+q9ROiG0CmaoE9g2wKHLNcHDvxqc/eEgmLhUQqGhCiS/6ibAfDvW8xv2V8wjKUGP
hJEOt4aRhzTX7rSIcnvYVZfKlrcJIjzQRTw5DhJEl491wF5//SyV+dfUHyCKqsYJwwZ9tymBQ69w
x/LdwMCiz39Pj6x6HN1DCW3eNUIBvMtDDr5/vpSuzq5AUTBjUDq6lRWBAwDSAGYi+tJrXj639U/H
KyxMswaoG3/oJHcwBDSIKzLG+57UYIhcL+6KoYdLEtPukhGCxGKWnul8dJdAsZ80ttCD4JH3EMVm
ovahGZx+bKJS3b0Yd657+utVL/azq8JS3H6CW2OrsEb6MrxVx1oJlFkSg/4Slqm9ikh1CJoRpptk
+BD45uErwYS5kfCvVj9naGeeJYftDdLw8Ym4Md/mtEOmHXEIYJCTwmbWK3c2HdzCdYW4KTask3LK
MHvXjvHJoedDUGMi7K/nLhkRURqoEcT8/AQ2fYzoiQbk8a9urgNkfgJodanaCNtUG2MqcdLUgJPR
G7LBocSIPehI8FVdURWPCM3h+CBHZ7/WU6nXohazyBOH6H9nSPJgWGV6qHfT2r8WpUj30CHWKw7S
C9NqOs3gBcqlf3HqOUn89DB6xUOF5/vSzAfpjw+tH2OkhkaYjMBO/qKEB80wbHWQW0OfhByQsIDo
DuKZPwaMDhj7OH5wXviH6IB6JmkzXNDdI0wzwFyp5XL5gUm6l9hQ/1BGEHOs+ozKS1w3a5057wrU
UK+zCiUOX8Sv4E7gvo6BxjiGm0Bl9tUksVkrGpj7r/2vZo4c/v6mWtlieGEN3X6IdvU6YtGB1XA+
9e0b2IZtORXBhZQ8fcsbzLzv0+D4C87uHHyHcei9plbRz/mEyKC8JwmHCS9OVjoN7Wun7XTvuNpb
D3MrZ5RrAFs3rQJIBNbeAO9eWacTuq8qhVJINZ/NlAO5IwTEdFFodW/+0OxHNgCM6vKeHgqNh6ef
BMgqwN9bzEG59rWYXiIGr11aFUruWFtOVx02CCXp/HRrbMtOjmhwevOCn9kCLqoCQ4LbSB5ym5Tv
fgLpjHQ8PlfMxk+sca8Jskqt19anEE85YMa/Tp0AXdyS6IsHc1O7SoWl56Fi/JQmSY2V2hh74Mtq
ZojIwPPHYpt6XO9d6Mcrm4/Vw9K6Gi9wd6a+tUVF3yBmmo6uw44+nmGINQ+ciu6INgSpApwBtKeN
P2DpJpjbVXcYWkp6iDqRKQYWPsR8HgbdCp3roxzt/F1WU7vrZZ5vy9DZbkWALK3ajKOhVzp7BueB
kcNZIC7hUoqjkKfnyoMcUInkDJRkFat0OJXQO52zYYSpjrSoJmmeXeuIpX87dBh+FMMpKGOggTHE
AARL+XJZwoR39iWLs81UUm8lY1PuwwTaorqkyF4qeX2CV+1nH0s3Q9ruvJw1/jx0Ni/fZO9jgjPc
UU9MINpjLuaMC+RTiCsjxrtzQEOisB8fW2OTozLQVy2XuY7GR0EnDCnJYWIry+pLS8kf+Yhc2l+3
B0hdUFe8HDlUcVAP0hj51BjhwVWUnFvZjKsJhTrNNT9pBba4j70rrJUFEKfGfe1KRHy3gqK8HeKd
NAl5akoDqXiVIXRmvhzYgJQIn4HVm1L17Jr+U4w6fqdoUSvUcaflIOczl/fvVmfBFS1m8SCS9Geb
Be5Lig0Ud7FF3olS7kuUu1tBch9qW/ypUunPxr9mRZNfWyq3FYema9PXsviKrgFcZIKNC5wSO4po
QPwnAMjX1HWv2QRdRZABF+zDtL0X7XBseAXdUVXJNxMhH9kHcNMx7R0mv0cuTZPlLwk6WiwG4UV3
FbulVGTXVGaPbVkirtvpbcUKelVhR6+lz8l1uSxqfBdD2X7zA1bf69zWMKkoVMsBNB3L5fIDzzy2
qvUQOxr3BzeEyTpIXfV9ssh6r/zPaRx/atNcFuAIqONbjNbpqajG9oYCLVhBPVjAHDDTagAu2m1r
wuAOeEwf4AiCXdmFZN9mJsBv7pBaJwdkT/ro/71bU4f1DlUcRHsavoY6wnj3qfFPeFB/9U+oChCj
xRxdJ55sbg2jGLkQ+ajyTdMf0wEJfmmaDtfGqm7fpGS4oq7q9pk3RjtJx+8TnrIrymKM++18/a0R
2Z3iiXrt85JC7uNDO4DJhaABipdMedWmgvPoEPAueGVVWG1sTXA5F2fLT3lnpgO8LwjQBLS95X3Z
z5U9nBI8oW9eHv6ooTi90UT7b9CRbVilx2fdjPagJRhXoJP0HM8dzgDBrucZeVqultejUQbtCgkF
9Mz/Oo0hbsYIxvnvdORbGgpkqLou3oAeQlR0GaXn5RDNZxi6Uofr5TTHaMnf/v3l32iF+ekNw7Bf
KKqFrFLSSzZjw2rsggWyEKXZw+OVnJOJJWcH7t+EcXivIhk/0Ap96axq7SZIZrwu3cZ5pB+T+cCr
EUN/0e9XVdM+FVkBhYrJPpOGq1Vpg62LkKJNusic00r9eVguUToO667xR8ACSXDTfvnYwRh7BKam
10WnvDOIoXTLadvvsTsHr7LBRsKqZht5orqiLGtuBQsxWTMQyNydWkwAKSzfghZOtykL3FcZhUc8
O+6VV+qg69JuGmzC0MJUCkEFSfgj7qBqj7runefeNq0cbLQsxhC7GfXmpHqVpBVnCD8eobrLMIOU
6Uc8BXtI2HDvU+puukinG7yE7saqDpKeVjzM/9Vl+BDKYDw1aeK9WWreWC4wC6DR0VWn1bcEzgJo
P8MfjBV/aCmzVwlJ7a5rQ0RN9TsRReNr1D8wlqv3Okr1LevzF3y0W5K00U9l0C5k0E1PsX8PuSS7
RIE8jDhS7ogk5kiiQbxwCy97VUrIiWspXgIqygO8ywRQ6AiNCTrirFVomFIIEqSqAO/Oqr/BV18Y
XGj7LrDVS2lMsI1kFm8XGmKKsEe5AYofqNWql6Aax1Vau3Q3VsB485FX37sBDQSN52n3/LvK9HtW
SjRFwjE0kgMylsqqfU6BGT5hQ5B76MbIHuxd/hXguuyF+7q8HE8BQf+qUT/z/jWQ6ZdhHLw7dBfs
9ZcjiQJnOhpsxce4yZ9qI9xdYMz0zMmBSdjQEj5kIMAIwO89wPmphRQkzJOnMBPN2zjkPfZazMX1
8zr7wGORrLwparCed2IVNpD86GGUlxJyaEgNpPmWueEQDy15Ix2gAh/lxzpV6o+Ue+TeWHwCy1kq
vXQ3JYTc0WzjNUXQhUuglwmVWFnbVH4znoCDqYx+QLUEQ4hofQg4JOKKGu9Kgya7B8UI8XjUoxFw
GIUoLApMU9qTtPjH4go5HTpqEZU7U3VF1z4SjRW5TINsD1oceWCcFnuJ+IMVz3xz7+jG9gxzZkoE
IkAh+A33Kth9mvWAGhB+OHanEQ6FN1nJEJ7oqT9jec7e/AgykDwI48vyU3gTP4eG15cUYqd4LteT
+ZCOVEE0A+GbFOiPRDZ2e4l/GqhCTreLGcdzT9C/5c8OHPemCBtkomFSAb7mGtzYPgtUv48HiQ+5
7pKtU67Yu5jbQ02p/zoCraNo+T6BJoMRq111J8RhYEDKdzDCTMemGZAdrFC0NTEGnLrI7v2JqauK
RrYdsRU+JyLDqGjufUG0h7rF8/1QzveDN98PYFX75zEfVmPVbUXM0AnOpjZfRt5Dh0hhlyNSfvIM
Rlpih8QGXB3+qu6WEq/21blfnHZGwv3SFiNowiHN67VvJWKOU784533PnvzECy9tI1+imGaA/4Te
w5eJXrusG3+tNUfU09h900boFyEsRjZjTdujyz9kkI7drahQD9Fa/UTqxlgghceT/cqvEoTcKVPv
xiaDRMgryh8V38RIOS5yVn0zMCVshBDVZaoUIgZVjG8Gc13e/9ywSXyFL8i7h65Gc98i4kLkMnyu
pyB5TgV9qbBdX22K7JGmYcgqiS9dlo3vXq2rSxhmat0mGrnmJQIHqX1bjJEmqYZNWEN4F1T02WXd
kzU8fomK/pJXUfmWGIoVwNCnrLWPvBXZc1mN3ToJMEgHAUMvfYScTtE35x79LaxlGhaypvOSc177
5TllSb33eMGvNMy6dS5J96Tapnsinjg0etgPEDy1gIqAc4E36XjutnVRq91yGSwMSj+wzWcTqvEq
fJnCbB2EsBI1DcitJsa9Oolt4PvtdWw7DL/lCJuIy75b4TsZ9p62ID9qIGEctuLdIoLopfwegevg
RQ/uwwV4MkFJYA4OPrDJul/+z6oMfiAHpQd4NpGLol1/nHL9MtpboWBCASF7A4hrjulI2hMusuXV
yd5SqcJXAALFSipMBE8Fy64wPKq3CcuvV2LdCJXNt1Kl0DI6w98RlTMXrXEPtmrcp6aYLhBWkI31
Jd2UTIpdDUkwMj6THg7kyQ/eg6ob130debsC8Qp+1+Pd0gFeMuSc/IA3AM4feU1h7HpaDngKCJKt
WLNLrOufxA3mjuSBFuF22RL6UNWPBuEl0Et7m5xhJ3cjuouVivCvD635rmHS3RkddgfoA8a3kfZH
08fTN5JDgNMHBLM2whoSNNQ9ywECO4zQdDbcLpcJzU+jQViFDQa3dWjBnsfRTx+qEmnIPLLPlFdr
PnPYhkByuqgfGlLoGyiGsg6G66RhRXJtJjbQWI/XPKz4qVscuXzo5dXTsl15qNCPreDFUzogYuPX
rwVxN8Mj3gQQA+p8nbEJMz5wW25irfr1L/YSHZsEtDk/2ZWr5MWAsyQDrAuIj2hQmg7QoFlkfS6n
zJMS8RNy2CUDlts2h7Y0zSv/NM02OCy1dqMcPMjHRwpcL1sHkwae4iNgtkuEfoQ6yF4RSHO0s5l6
OYiCeluOX37912sdpvJdS4WYFQIIFeA6SIBeQXrL8xFJl5VDvhz21Q0W9A6FTdGeq9HXGyDln6oL
ssviXO+ZUSewDjDyz7q3mtphk40ZkvVi6NLnbikoAsiJ86LdBEFWX7QQaAnmTn8MNL0olv0BHgQD
k4IEPDDmuL0w4/kYNe9g8V/e7+QjNhfKJUw2mN9+Ryd5gIcbMwSzBOGRdkCKbmThCddKnyCjxrru
+vpRDQUGBha+Axee9p/oqreT9MMvCpKdXTfTYHXGsRnOze0wt7l/HYzfP1QUEtjJkO9lx5KfpPg+
5OOTwQ51slpuFBblc05RwaxKoPJQ62AnHyuxm0aH/Xls8gMCxrJHk9sNQrH4cwxv53Nn4hqTreHO
hb0EBZlHoHwOIW4HmLocqpQ9EuNDyl66V2nwK/+CN0PJ8oelyLT8Cy8jTKPiursP0Eli90vP8Vzr
R+FQIIh1vv7zVEnMtAodv6ZxczWTIzfbUMz1cEaccktAHUDdUq7H1MN8crRkMPTNvtIWUwYbHZ6M
Qde3tLitIzBBDJ5Ewgp5zrQTeLAv0KqZewbrWw/PIPsD9ANsI7XNLqNt84vUyWeMsFssEcZtdUTZ
Sh5gZvd/tiJ+jjwyvXZM7Rtify5fn0F59BTDSBTOiOt8Xz8KhVU22wRjAdOD8sJzJEz3ScEDr0xa
lO9lmfu4USJ5GmDy3xTIVVhYBwmX+gNUQ+fe+GgOYBJZw4AbbzF6t4fhJoZur0JfZeLmvGC/MNaD
iPHwbjHGL7mYGsImLtPsYxIwj1RtwM6I/WqfO4H+MkzNI1FJdqn69J3ifbyhXAepy8rH5YpM63Fs
qrcyIfac5hmyiMrvWSyKH0lJLr6T3nseFBgCA0UtbGC8vUFpEIYmf2mLqX8ZWvaZR6ODYgAmANko
yI3abNrHtEtudRL3W+Z4/1SXikMJMPVvBQGi2dU12IwywORWOGXOUdRtljpw2c80f207OrxSQr57
lZirhhzNbH+FIgnBC+4HhKYjlvbWf4bdEUh8O9R7w5Cd2RXiwsoOPFgk5mQC+CLW/TTARje/uPw4
pTy+NIA+kKzWQTX3vyCS5ayBfD2KrTmMLffKH1A5Vp7yToOPDRsdxXyshQPmMr8aDlm8m4x9k37S
XmtG2qsbsamE2kAJPl8uP3DEb8eVCdv2alouTk2M4Kj5p3/9ETmAzNWj9zqwJHlwmoxHr4aDqoZF
4GF5LQ5Ge8XXuFfzSyGxGEBBUrWP1GQvw+xEXc6q7gPsT4cMAQGioIljezElQQa9U9CuQ0ENXwMM
SynI+NeS1sXRZIDh1ej9AL8Ca0uuIgOyI4URKszOnvCry1+HoICOAX/ixwI4phUZtl6IgKh2QD5b
4J+HKETqtgutfPezwN4HlA2bDsPsdstqwhsjL7qBIZSM9tgbpLSVKW4S5Kj9KMsGzmFTBMdcDumG
EU+tHJR7+2UfspbLy1D6MKHZK3IDSsRh2uwZGNmxHmR10a3Gg+26cU8Cf4BbCKuCgILevHfZGB96
/9Sxyl9zLOofo8cemrGe8Cbesaac0gjWWId+5TkXWKgHB2x9JPZb2nCkuyKY7RjZ/jhwP1prdA4n
Iz27zQQoCuK6ch0gpPIjTst3lPbhZgoVYtW8ST3GNtwMs7W2HAeEDgxFeYjG4jpQob9BGI5noaXp
tcDe+8A9fOblECTHAOku20UZPqH7WQUhGIw/sV/08FsbgOeDsSECcjROsAq05lyIjmxtMiTn1MhV
oYLhTh18pSKCPmjZOxcA3B9iWNGD5rvXe+KswvhsCxBsQFD5GezyZ2laB8YEVwr5LnBSs/ZO829J
rscHJ4VYG1KcyAybapdgVAZo4/VoQQpQzppPr8FbbIfmJ9DtP2xm21esjQji5dlwBvxvrx7btkgu
y31YNX+poaYQIC/UAKh+5n3UdRn44Oy7cvdR6GPUMpQJhjSYxdLlwLeG2zAjGcvWNMCtYAMTfaS8
RnYqrNEX7aH5oI4hsLXJX8dxsPtfZPf/EXZmza0qaxL9RUQABRS8apYly5Jn+4XY02Eq5plf3wt0
us/teyO6XxSS7NjblqWiKr/Mla3qohO8/TatnPdmxOuMy90D2GOesE3bR+JWzMBRx06sbKjraYLH
wMwfF93Ez7lAjykCdjJfEpfnYvsX18kBR3MaXmp8Ket+7Jy3eka2ESTbVvyzuyC27ddZbT7iix9J
wPAwGv3k0Y7Z84l6N8IPI9bL5J8jG6EeFE/ruTfD7mn+qitVcBI1exRm78YLqLaD13jRpwdd4hgP
RD8YQVBx5xPbsg37K3Fk8ub1fbq3ypTCOTE4N8As0yrzMdA6gXXQLGWsVde726gCwLkVbvfUd5q9
7Vvxoc0qmTffLPc6V8QkAs3kzBDvHevGdKulk1xLG5K1BknnS8vCbJsp++wjHD1mhh+vsP/JL8+3
vHWPPe7UUKj5puNuMnzfeFhsDiIGR4NiY44HLmuCrVs8XrtQuzLt0d7Navwa0sR/A1vHOCJoV6YD
gsJz+PCoIvv7oBd5oD7+2VAvmqOWRcOesPhb7Y4zr6XW+mPmDLeRnrxKp84G2Xo3tAEbinn4t9zr
nPK7dRlcLXLdJI3g4uinwdEug18WX0xW6B+gkYBtgX0ukuFI8LnaLBSmEP9sKI3s1hi6cWzm2TP6
sHwcp+ytdYiEYxP4hkwTrCrfmPaLGTuWjXyMjIlawSzDtjzoYEGseIBiWEUU5CTBtTWqiQ8B62Wg
lTkJo2Aqz1Gmn9zSx1Bny2I4VLHHulxUdMs2vKmLxjw4XerDzQtXJXF/WAR8LcWydC7K+lL4lWg5
D/kTK4KOQwpTy4Nbl+66cdtwrzRiPlw4X13Dd1d31T9yxbSGuDjPyiRO5FymwVZzu884NFgR3Z/a
qJ4J4utHvFxHiD9gVuqR0l0z+CMwm++wR8CTK8bxopcNdoQ4KWIicIF1XAhPIwmYTkvDBy9LHow+
ZzdaaYZ5TKB93k+n0p36/f2tUi/5mqwFK7Ucd0Y1QOyeRLBp4oKuZGZDjElNPqEtg3PC3LslIxPA
dnmeH4lIZ6K6TDNa9IubE+i3etCNJzu0IY7O5CJE+GG/cI16J4BVZOrhJpyn8gJd7+yLSm6sAcO9
77M/YSAfnUOvpRllnpv4xauWj9lH4tU1JgeahEnlim04BdrRb+NX1fO2tut+FzSGOC1DdTdAhgkw
gB+LInnNVPU9Bq71ZKgYCaTQ86vGuJCjY10fSO2mJ6dwSHxW4qZlZvhZOxpHe04Lk2KoOIdsFxuW
X3nRumgaEuFh+bMwkU8tToKvzI9elBEC52dPtRepjysKcXRvQ3x60+nYvL/KzQEca3Urpkl/4ufY
gKVoP/uof75/efLp49RcGAmF1FZikvVRi6c7ua2R2jtZVtpeSQNaZAmc2nR+qzeBU+cYeD7VMYbD
6jczNKBO0cdi19NWk4333g/dawkjyW1M0qRGfc31szUbeES+LKQTSF48Gv4KW4J3P487vU1VF6/E
ZgJDs4kTPTgYWfKuwki7IPfYay2f/K1mEdbrO8ZMfTzPD8i5diY2LBez0wUd411XdXotXO3qZv34
gKiDWaQvyi/Two+23IR5C6DfcJBBoJSMyGJ30wOeLGye7H1W4RyeGkvbOErHrp97jwmRz2wSx6aP
flG5ufFoaXuuAJSDOubRRgA83llQyaqyg3yv+S1VrzblFcvgQe+qG+PVJPD4KM/Jmy7tBrhA7rhP
MGZsowbebzUMMI5yHEECdmUf+M7OZaB+l2JKLETHsJKXBvPPpy9HRRak29w/RF1wiGMrBM5RiI8w
R5EtNNfZkR4aX/QQ/Es1iYdGEa9fRhE6adsoD/j1e8RLLbU/ei2Nf4cKJ0oH3UsWzAn7pAwefeym
1HNOUIREU59IY9Wn2i7sTVCyi7BrpzkvN6Guf5uMRNiSO5zx4ilpjpHAehf55BzznvRUxxB/TGGr
LfZJPXaorYkrlj6DA0o5h13ssdgxfVN82lLryfN0MiuVc1s+Wn5tcWXM+qfa30hbD59l688ns/kN
+cdt4/53kNXzP6b1NxhLExljrNL391igz8xjQX6Wq6dYt7MkEZipOtSKOGTJcr1qSOnBKi3EIarI
KfTDROSNM9nR1mV90/AHs9zz0CigSySVwBYQhMY5atKbT/5mVVe984434IgYjwpc0mgz5w9qziFb
jfHgDf3KBEjEa1NU/E5J2u55aerKe5JGyhB9cSUqp3tuS8/7l4f8AWiumf+tPs0VIhF73V5h1M87
Jz5NVfnX8g7NsV4x1eiRxrK4ICcQ9DtmFeJRy29l5TLT70XjH+NR36rZqwNkgM5iS2sPafTMBQDc
GeswE2uB0OeCZ3HNHtDdEHpXrah/Icrs+wBfC3UN8hQX7U8TeuruvlsL+BgrJbMN8DPqIDsVwCDG
Cl2K341NwDu2xH8b15LEOrcRA82sMhk1q2F0+Knj6BSVYm6hjzDNW2kKMq4y4lXXqdciQ5DF5k0b
gZN1u9Q32o9uSLeMHJPXsM7UC9QxAlO4H0Jkvrt1Kk7a4HT/ZKRzKLLtgZIJVwu5snOl/nuDmqM3
lEoTR9GDRDRmC2tlhKR3iyFGq1cvvd+EP7VgDkd29AVYg9s9RMKGGjSZ77Jic5Z5HnBAKYb1YmL4
52axMywPs9560+bYhhGUQIEiemuwhgevbT1G+6jsuOJbLY1jJpdZGcPnWmBjk0mBVU16gHyAuMJn
8LaVy4oRCZQRR2XmZawgDvV4EBsUhkPc5tGuA+c6zUuSF6b2OovicBtiMSckXBXBmkGdxPdZlHPo
YOJoMA+VWStOEKLzfV2o9CspXysfqDKl6IphS/RiyFz7I+B/1Zy0V0ZmYazAaIWWP4tUmi9ijQlk
jInAIoasdYELo0XwqZltCGFLvrQwuGwUwKuCvvYOUdZke1NZ2lvXebe4sQy8ExmFboichMTroDxN
MrP2HCOe2q7E9t1ZIWTxkVC5HXb53nNC67X0v4q60/8EjvZ74I9+0bAOs3Ol8SsjS/W23IMuWqFm
YLg+2mbZrwjBdC+twxpUWeNNpU73IhuWCFslV96qVF3MQ9pgcD6BRZuHJSgUmukNk8N4vPvISlwW
fOKDE1Q7e5WX5vg9JVhM9UHziDO38tI6mY0KuDZrV3I9CPUj+DkNlHn8FRJzKda+W366snLPEgJA
5YzAa5wi38bsR3aL6GTJSR56vTTWTsAH0rIRXjCwF1dvvjb4nBskqCmiHgaNKLNLK8h5x3Zxs108
W1rO88u9QEi16xmeroNy+u6cdngsXUWZU5gAHItDRqJd9eIX+M3G2mAt15R8qHyLriMlaB7LGFRo
fm7c8jQ2bon5riUsdsJvzH0NAWZdc7U4Rh680WUBigb5o62cass0xHlOPetRTvkvnaDIU6yZJYbf
hI9Lhuk7saR/aFrrhWoO7aTCLgV/xD+oKy//JFz8K7cYdweNuwYvHz5HMAT2DOhPJq7Cg+VXJSe8
6Goqu4PuqX5Xky0unWP9IKVnHwaOsZgAydho7IsB/iXpr6RzD4TSk0/fb7HcDFUOKbMoVrVtB0x/
EAYae/rR6n6E547YZDIMKgeSCAc9IcG+LL6jK3/bWVxdDaS1zurMN6Ul8aYWmjwyPE9PoDCs9QCF
jcxUWzAKxwCymYRnH5y2Gl9QoHdJgqsKZrl/7m3VXKMC6oJOqGWLM0W8aREo2DT8JFQEHLQvLsvZ
ngWeQ1T/omV/+tlNlBrzjyZTdNpWIikLbU8Yl3K4OnlVSueDWZMvvy99Tmu+LZJ4qWJ3bfk4KhZJ
HADqGqTV3tDLlpRM4747Cd3jswvBCbBYYm6jarYVvzTwD0yAdevqBC6teGRpTmyiwleLF4Iw01UP
zOQDOPx7kcbD19RUMQizeHqxXFVvuzHa+R3E6s621pjQv22cKYjQTXhhxQwvrW80HGCdfJ/pebTG
xt/i4k671zDB4ADz8XNoMX3pXOw2Oix8rhPP5VAiJQD6uaWBiztYym7fCjt6UWC1ODk8mmY0rkdP
MVTKtK/FVn/XCcaioAiw7LAGt2m6c8fhgqCY7nCAgyJtXeIEcd3al2ko14PXyKtjDeFajaAdyxQC
SYr7/xHmq3VT1fR7+Vvk//N8z6gOXkTEBACGOqfbOP3FGesUxT3hR6M/C8f/YTXkeJXviotuErrX
jRrSuo2JMXM6FD7eHRt2nfha88DpkHfxq/jTh2BWGOHR/Ywh567jFIQAxE9/O0Qeq0NofmihwQgn
qpzwDG7OHcZPe2IY3+X9oWuaeF+Ypn9JMZpdWpSguEgv5UC3X2/VXLTmi4VIkUrxZXu7PjLN49CZ
P0KlEX4r+XjiDMw+PWMz9bXxYdiNdZYYw1e93WTvgTdBt0G+IrmT5c8G9uVVoszhocsznGNFVp9j
P73Ffl1dx7qkzbJN642GEXejlYoKPW+wHwQH7/UQ+fY7/C6KnKQlt4VX429wnA+jdKszYkl9HsxC
7ZjOg6H1/izJFTHHV9Khjla8ffwT2S0fAsbeKSK1zW1BfDYW73hgi5uuymplmt4vm+D1wQ/wHS46
yD+yCIjlXaFr58ku0CcHePFGaaBHIhhpHQlPWD7zHEPhVJdB8eGB+IgRumrdFW+cWsk3u/RD1sAs
12meTodFkg9iTLcxEV/KUPYU5hhnlVfWcfSHfu3mzrDLp45ldFY2zdBp16abk9qJ1FULZfgFrdPq
kwhebv33nSTbkrKl1kRr2qcQRAbAjHbuiK1zuLgrAwHpFo/Nl+fO8paHZTPwY/d835XjdvVvWSbz
VVRaYl3pdr9zGGPshjBXLzW7VE8El2LGcptoEedqmtipzg+NZsgPE9PtDa1hM3uFjP8cDxx8E0Mk
/IR2P7GmvjLHZ/iZWvkfoT2PXOzX9zzOfS2yIta5WPj6uVNpuimmWH8Vfv4qE0YNWEu+pRuyqUtQ
acoS00SXFC/LS4MFbosh78jaWd86NLmzsNQ70zvxNtF6whil5Q2nRbOPpmn3LFZ4nocofK3562yl
5ri7aMiA30y5do7gaVsevpslMsGRxD8kE6ycRER4i+O5LFRm9ovW2EdVd8OTRkb7Za6VYv6sY5Ku
ids2hBeueWbhsUEd1pnnH8c0Gq9s60ked7ZHVKkByMj1bi+ly6TfAXZV9e14u4/OfKA1myCvhkci
ot0a1wM1bWPo7Nh3j9slZAFL8e+HbTO1b9MVz5B8NBTOuXhi/hDSrPAYBxmV7aSnrUOKD4IMG7oG
+PAzKfaUBD2xqqAIOEfyhXW6+HqxNtGHEEVsRmelF7OVWEUE7U6xINcLSAMsGJnRGjnw0i/pJ93s
+b39Ktz5psSNoxiA1YHU14kVfws3fLS7UfzmovtoRfDOZC7OC0jEL7tdX03uRVRkDrNshChmpIdR
MrwnGuo+azrHt8JmdWxpG76fqgOcRy68Af7D/MHqaV/Ryd9gsKe3JkstjE8Mn97v92LsS8vybphV
sqL3BPOkqpznhA3/xp6P28vPofqAeHJAEUTE3640evvEbK06NkH5muf6tserCk3amTasdtHvYupA
8JRd/yChiiB6eiwYXf5pEojfpg2D3UWlZge5ub8+rWvV1G9w5THiANsQV5OHwaCC2yjr9wkj6BGm
RM02nMK0qIcYHJvl1rED/09Vms+FLl+DYixfLU/9RrZJfhCJ+t0PJcQuo//SnPSBqxth1LEsd4wa
mckPYbwOZbwBS6ZunQjtF3/0COk0g77PcscGjar/XLYsfjKopw43ICga4G0G16yd5lIhOyd8vbCy
Dl7tAbaM06tJ+83jwAn7rprpQdbyZo8skG5+9xFwGsce+XynwbjttRAuJS3OpN45TvPKZVn11JZG
dTDjGUAI61hj4/1Sen71EMBVWZWzhW95Luj+yLzdGrUt3/VSWTsmfe8BkTMSeaX48EyA4DoVRWej
VRwryyTFBhoB9ouw7W3seSgEpoHo+6I1ENWOHzvcOM8u5+89KJRTkFN4MV+sf/X9l98GbOzGieLl
NSeUCS5YgeiTmh1KrZGYL4NEvU8UTPukQYSPoOfuwFwkG51Yy42TDcbF+ewNh/fJxaty6oo63Op5
b353sVy1rcr3nIZx2s8GDekAVxx80R3EcpkgTibyQDyPaa6vhd8lx6B6ATIl3vyAeHHCjHpDBEnu
qyDmVB+Nydly+V2NTLY3q+qZIVnF46QybeMXPeklw1V0ni53fYbFW+S6Zo3Hx6qi6jduNNieZbZv
QkVRksGsdl4zdXNsiY1cZFvol5JR/r5XmXG+v4C9xNQvY4yXOT7hezLIBtteOcLaFvNNpbrxuwfu
qIuDhxJz/DcDfmLq2fbuc5zC8ZJqCbZ5zxy3/8ySGiYehm0zyZkjT2k7NM8Dm1TM/gzu2vo5FTEn
p8JtV8pz0ZiWP62H+dgfsSAtuZs6nAB9hHq3cRfxWulgLUmFH/pQyVUApOVsWSo4JMwy7/eWgxBp
l5odcVHfQjc0TiabS5gxAEqWtc3LsGiFVE4hWxYPXJG6F1+H3RoEIGZjI8VtUXZIuQ4o2yn0A/ge
U7rixGT/9DHyeVxN37qi/4Q1DZUnC2jo/J91p/PNelMO8udkExXp7NZ+FrlSazfJudZZ4kLVkL7W
HSZIuSC0YGATqklhNFS3FM8iFeB6jJnb5o8aBQWe+A04vnlIg6TZxGkd7ZWoavTDpD6rMQAVVmi0
upqGv+Yf1y410WD21pzyERdOWu6kf+Y7WW0TGUuaE9ekbHnmf3+JZrH79yzfjN7F2Jcsf27QmRFP
mXMNQoWiyVR8i42zZnmAByVybTiTbcGahQj1xVuK2C+E4ifPjeUTmljBTENqXyM25OL2Dx1quSdn
YlQst27+5Gq9tomRGZ/s2ROFU78+C8PN3nADhivmfOEjWSn/1GT5t895+bTcxJHpM15o9qPPYtuF
BeGt0reOJGHQIht27hWWhbdEwldtHNZ6LfTU4/IQHuinPwCb31bUnWy8sci+rNjHn4V9ctQ1/6hm
2wgJzXY1xlCPqbIS58Kcm6gqq9+rFk6kNzv+67R7V23qPVd9VG1SvXYPsms/4qkYHhLDjZFLdP0Z
NMlKGYjm5rB1ZhAGCqx64A2ZADSuwhfNxn+BULttm9g5LWqylKA6WjLjvB8hhgMaEalMBW/gYh2N
HcN4s7NS9Gj/exSdi1ygUrEuETf2XVX85ZGQ+x61nsi2JlHraipCWociqVpHUMOtJjeQTcsvfFd/
+YqfpVf9s14VCuAFIQ9imGBviI+VUfo2zA+0jqeXbwh6O77f++db9aIdnkSdDRviVuUHYeLNQk7x
GtPZ0ueuAGqqCvmu3wQGOi5JgR48IU51CFlo4A5QvDTrWKH/43FrFduXOgU40iZPWuu1Gykaca3k
CLMgnH7lI1WuWMv1q0zy+kEDV0rPJiYdn8HwYdB7CuNrsqZB1RprghqR3xaPSg+nB/4SwTZv2eRC
6o8/9JJKO7PuxseoTOOPMAo55DMKcs2mxBubP5RekHwUfsbZqIKuuHyXX2Y/W9/N9kUPxtTyqmxt
zBeQ5abxg9eCd84pSLq/nypE89yEjPQVRU0h/rzgRhIjOS/fn0jGA/dsWBPydjSQPF+UHa3x1WxM
3wT0kiX9xXHsDqMOiJ7UZSrJvifZWPNzbAi/+0rB+atoaMmI9jIfR7ZLEH0YceI77MuqX3cOqSMw
od1LXuPhMe2aj8pQ7Rbrx3LTzMAUV5AYpKFr3GXtj/vEsafCZzUWjfsbTKuFkvynjPF58VL1ryUe
3FWvm9FBG/CXePMN9R/2ZrID5BiSU3Q0T5gFjacoFfJookk+qAAvR9928juZ6oOAG/hemcOAoNvR
LU8a+0EvQSlhXZs9cjKW+P4c5xQllCPrTe+tl4dE9+qKS78JY9Sj+TZW02lQiIK4j3OGGE4NTaml
ORjdhj3wLXfj/urFGVPuCCUGPqudaKxElZkRyixpP5tD+bVlhts4DIaz1Zj9ebkXLg8dLg1ml95Q
z+1nw9G+rUDtG++5LnXBIYabThTTySkfXIY961LknG0WGhqJ6VtC3nVfhUGP9Ss3vsbuak6O+x3b
E5MX59ZA+3yUTPcJ0BD8WfUVhY/Lk1pY0UimYepNivKdfpXoZ1nFlMx5KtuZgvq1vqnzh9QaiSQr
j9O+9RgVnbHBv89UxxIzdXNOivUDo6J6ZWIC+0o0Vx5yk8BZVDjJ3letNW07ovylxZLZpKlDaG3Q
dmFViofa98dHx6xIC8Ziege9+8O0NO1PTUl9LRF+7Tr+ZaKCjnlGtJjE/YeXA5zoU+9paJ2ZnDMP
swMP9scgjw1x3ZUx96wM0qCyaH7V48Zm2sokZawKTsuM+S+acLiudJDFTEmbn+jj+mGUEOiRiuiw
7Br1ENVSX2mUNCYIFS/CqrN9UHjOmtPaTyNKyCO0CGxNOoqHqbDq610ZKkxn1c1UwBTMJPG3mSs4
P9R6jLdS5WLfBAXCndmVJ9LNvHoNHngipOC0ak3f1bkRblSEVu3Tg3elpyACCgnq1Eq66keU2Ue7
J+/XMsHa57CRqJMLhiPeLOeqj3W07gyn/A1Xya4ynGWe8s6AUYF+D1F+JLvn7vVstE9G8zwH5H9U
o+5vJjwDJ3q1xHE0p2MtsWbpCeO5Kr5GbUHYQg7NixkETyITwxdXqbFy8TXPh2aMhdUDWUKy9G4A
CVGY/OLzvUZav9Jun6nJOc9BwHczD09hG7qAikApIlEFOYklkmQVmpxvrhXj21vWdtkuMJzoMTHM
8WjC5QDWP457o+2ogJ1H0fijxBl6FcPX+Y8ccJbshyB/GtYqj8LnAR/sM3Mydt9+t9HsqCR00AWv
y42OYZbk5cvyQJKEI8NjWLugnKeLKXBlmXfGLkjoXby3+SB9M1LARbr917StyXmt5VANjU18OVUk
PqrCyA8ac22uxDwUiPDrxPb0E71NZ9q9JM5arLNcGwFnlsdAG5FlrJ/LRXkp/impToUZObZ3g2Hb
zZFC4sorZ87ELlHYcSz9U8YSQEdv9kDnwXtSetYTjZDloZONAtok/fUyvdcSaZ9kjCNleclMB2gc
NYIbzxqeF9siKfXyXI1PEZ6HZ5I84jEfytPyiIMR7QWLl+K+r5Wisk75bHscR4OpjZXkuyW47nSY
cnvH+ko183uZSoazd1RphC+oNCAoWQhr32Ytaux8VVbECh2VvlRgfetJL74iOkp2fupd2tHyzmMX
x4fRdetjZmjlpjQ7RtWoSGVZBB+dA3oysmB4y0xzn5Wub5fEUyToH+ya4rFW0VWbBnmINWrXXb9u
NtbCNA0Nh4uAk/91fwjjZR649z5obu8CBR17ayuwZYatvb9vaXKje1mEbiDi7hrOXHcXuicKJsts
ilDZUXV6UaUAL/s9jT+3gpwM52J+SWTC6ooNPMbhddZA5qLfzndd9N+zP98wWXf3QtXvneczuZAx
yWHPCkAQYyWqjZ5zZ5Y8NWbNWUNVwQmZjTyWmLQNdIa1ci3tOMzHjFRZJuSPVKAmoWm7VJE8wWwr
D2Ojtfta5tREJNk1ouJtVcjROhAcenOotzxNWhO++pT7xAZG5IowWhYxnh1bVVgr0UCUwB0wT6jb
yaesjREzU6+0dj/uZrAxCtU2LAdnBSXsuMwAjAZXIcktDETGlBvbO26stx7nI4CW68WvyNWeA6fx
fxj+OweZR2w98W/bbH6QD47flIyCPYOlaHO/pHkTDTtdzTar5qD6iw/VNSSl+c6/+9BMfb7uSlm9
qbGH06BXzh+LxKQkTzcx39xkXAvJcDVjdVpuul7+fU/65gsS47TPOSfYj24Y1WcvtxHOvWjmPc4J
kKLv3lveIIfluGsnhbVLQroPeFn+InNgXK28jcl+ufI0OuIjNgP7bJkgB6zJLPEb9X+3UcVwFjLJ
FvT+suByQM43cu9pucHo4+8JC/ardPD/fm75wigVoVmMGes27L9ZefCvyzI7JVTHXpbDbi5xsBo2
IVuAb8vsaDAT+0YV9L6ckTSl6t9rOHr4qD1kRc8Rp+We3tqvIxyWahvmoAaSHPQduVrjw1Thnwa+
+h9Or2sSJZvMngbSi0STYhtHI879nraDOersR3ayXv5P0cJTrxUYIP73bdsxPsmySOItoNLjLu20
YwioWqXf+ZyK5SxAvCarKZ5OB9gWYQpoZEpP5IvsfLXcZSVj8qU/UPYgHjtYMWgx9Xmxh5VuNnIu
soZtOqOoPZk48MXDcS6UkIS76mE7cJSx4PD1VJ7MN7UZnmqy/CcGjCHEyqbJdsSA0AdbofGXUk2C
D8wZU7nrdb27yLBtHihpQVcvu8s4PxXO7T4Bq+ammcS4Zli40rXqXEbdeK7nm65V841dr0r4rtvB
HiuudgwYMsv+YRlavsp1rrZBBNxcDwMmJvXERUfjQ5WkTv4R6Rh+OdZdzZRyREZwzHpnQSdKWn+t
V3izEuSMF5g5q2heRQiEBWdsEj+CED/O8uif5zVjAN1ryBUWHdJwhTsft0ZBy0SRuPh9GTpo6Oa/
hni4JkUlf3XcCWOeIVFucylL5VxQaKbpsyaD22IMqvyu3sdo4Tu8CekLgMhPHesRsvGvAVDJ2kUl
v+jZBNSGT7vorNxcYfErtoMXYMOZ/2pNDFU2pnwGhEtqP1HBwtB0HomauCTXdZeD2pujNVqc2AzR
1nRf6Ks+6zlRliJ8CaUYcWwYHzkeoVXhFIR8yX9RwlPSjmJgLwhaDhzOhBpTMq879R7HQM/IqCoW
+aPRu/VzbDDY5P1/RLad21gMxv/zXiL3WOv8qMBl1rLgQXzRLpnsHhkj+O8DZ98dpX0Dlv1ot3jE
3bF6DhQiy2IwdPrsmNGpVHjDJ4Byf2PY+e/A1cqHZAbu0EiEpDdmwKtclzIjQ0sfHU07FwwoXkoZ
/igNw70/MnQMGS7RdEQyvpiE0fCItet9ebTcdFjkbOiDT8sjmRq0aVAk6tgRXC2lhlsxlH8ZSNdx
TPsbMgjgVYRGna6nrJPeY6hhCCvZ8X+zH14Xc3daqvXcxDH9n6lmrEofL/q6D7V2Y2bollbiM/il
Pc4ypvYhkna7M6GdmdOeXZnifW1bp1LS500YZhN7/EeN3TvokjN/LWb+wILFZC/NcHTp9m2aXP1o
Wd4H0VJFPI6KLLae/WPjpp/41t0H8lfpTjBvXQ1DF+ydGl6/W6bVdWqG6tp2+v/HR5b/gTa0XNMD
RCEtSzc9rjMQBv+FzB4NhomQwZvFLEey02EByZOYXIVv86rkWzTPVCamANQ4KuCOyWdEKc8JrKfz
mKX0kqeGd+jn9sFl0S/owjkQ1hOr5blWU3Q4VZfc7xoi0iimy73cGpiv4IO9h7EGkZf3hBYmoglU
H/bedpApISpTfFi9Fu9NrSMSNrtPld9vCsta4eoufnZ5ymR6HJj3AvBEw8eIFM8344xzlm4iHwBk
/Yuf2HdQcey4Zlpp88mRbhxz7cb+1MJ8QK4t2CHOubQmYIyF6iauaQO4qpb4+mPrSqFNsuUgYd3x
RcngOyvKlLJtgQeshh7xZTolXfe5P77ijtg0fSq2dVjo+wZSzP9NURb/AbBltyc8UO22dD3X1v+N
2D7oTimGMmA8qhrOmXX4lfXlbix6DEuTL/ZRY+prWMhMMImbqF6Jk065A5v2yaHZJIvPessIROj2
QUami5sEAkViKwE/wPFuGhkRPlp99oumUigeebGmbLQ844hgJpNbh2Gwq8coGbotyyOuysmFp8Yp
9Gxm4qGwURUDT2uP4As43hmJQYZVwzAZkir/v18J0/F4k/4r5tF2sPRbni1NC9Sj4f7bS4HviU9d
DJCJwlJNNKclY4Xxo9hSw8vQDOT7pa3yLzfBAdOkdJUzZUYq8MYrAfBgs6Bt5iXisDx0+SyccIUN
Gy8wjJVLi+9xCRoPFW4IIiNrtHbt3fFhHVe5xmR4fugXxc6yzHeieNa5z6N8TTe5t/F9iw0V46UC
dBX8qdzhsFYqgij/XebMHv5H2uhAUAn93EMcTmo9QxOwLnciCc28aQWBh9HFl2+Mf1pj9tlaEntb
JeSqmHAM49EPz+OIGVJvfOvianePdlNpv0Xrj4cFEww/EVpD71Hc1Pl/7ugXg/H+UXMESYb5JtOG
addRzkvUuSUmlvV4XsM8/yDkgZjxkhJf/Autgc6K2vhdFM4tr9stDkn1NVj4lfN2NM5TSFvU4GbJ
EceZi3Miyk6proxVBqvjObWiVen23vNkPCzHrYKahy2TQLlZTq5x3FKlp9HwERghnYwlhRitrqEa
LicytPngjAcMemMfWu9qBLOp5KBuqaKXx0plti5YsnaRFNe4DrrXUdbdKzDpVUQu5Unv2gPJaHVQ
jgHdooGeiUWr2iyRfjPC2evpNEIsD41hIl2N/V3PRw0PFOFJ0ZdnzxmPTF2D29D8lTPQ3t6bI9IQ
ouT9Z5RpxZ/Y7Ypr7vbxamxt/WsMqYIMeqAAXJFID+T97+UaSUkC9qVlfOJs/oE7URHxyw9hoWsC
I6Y7pN0FZ7jc6KVLcSdeqC1Td+/atf6nSMb/ou68luPGsiz6Kx31jhp4E9HdD+nJpCdFmRcEJVHw
9gL3Avj6WUhqpsiUSE7X27RhiKKIzIS55py9177XnbSldBVfFrh7P1N2u5COPNO6+rKFwHmXOFwC
UiJZPQiBCslRnzA7XutR7t72pfhixF6JHLAIcfPPN9fheyn8S9/VOwo1czKG7wza+mB7N2r7pqi7
bOFiTbv2RrHKZlAVzZxwf/gTgGZoaxOJcyKgTO77XnMSZJDY8R3gfxOwQ4cM01wbjbS7AaDmQyOX
dZsAmSM4a3eIXNUoEXVRyLqyydqPDmsnXYseU1DlZhNe01vQLzXNyy7bCotEP2ALOpzEnvv4ZKR2
sqB5Agd0ABt54Fn2caLWLjU3ViROye1UoerRI6Ky7K4DQ5ZVLJCq+qRxTApXdrapgkrHSQjScZEl
CF6sOR0pjWx6DnVLLE8XBUTvsWtEjVdfxTMNfkqS+9FrbrQKImrk6wqDXpPzLJH0e2pUk9q3Yeld
U2f11+UYAnOfv3Ubn7i+rG+WWkKylWmgSDWqVDvtssw4w+FHAFpppBudBsU6dLLhHAkJw7P2wfgc
ygnEb1lCb0nfIfX/yoJ2dWaZOcmCiHsHjtvL1UEUxZL/w3qYpDHAvkTypvX+xRTo3qr18q+pY2Fr
mTd0IUWyldnA0TGsulh7ZEmvDyQuclDglYYHwj96PwQeC4OiQTUUODs58kHpGFp6vjjYiEAwnyRC
769BCO8Oxa2kCctdp3W0mxP3C0X7+ERkum0tvFxt5ESqUz43HFryU1Gnsp3P19jrvPODvoMOVvbe
SZkJxkezjQsQGmy8j0zFc4/SC0TWdKHZgjIXNcFdBCQIsgL4kkykFBLrM87VtyGM5YkRVGphmRjv
RUDsseFiFs/FAD6aWip+VTpweXJtu/LUKXXrw+HnnMOdKkj/6yx/62YyOxuZjT1HXB3MA0nR0bPe
ZhoLGdYl5DoKr9UueprtAkdZaMVXra6H5/VUrRtW30/CuSR0r5xUL+5p/sWr1LIuugL5pzsYBRpQ
jMcIe7KTt6dl6zezssfaxAE8Y7JKOQ4NMdiBmdZ8nmLPRD8Rm7hT+zkuxBsSileSdIAIoDwi3Avq
UTVzb0/AusqHK7wwa9IIXHYwRbU/YLgSt3WRyFn+SWOSADErvKQ0fgx+6u5yBhokOSJA+TATlMs6
3eda717YDcDwHpraaUQiwa6aFfuF+DDNu0u8sqys43Ve1NPmIGTOM/gtVU+2sV6376zWzGNSN0sU
z7cAY9vcNcYvN40snRS3Hzm8jnRh1SIAOwsheR1oqYcvlk1Dp2+0j9Kvv+t+SHK75ZPxN6ejPMWR
+ME29NOF40coy/rBWhBgjVgQuOl5ZCXnsarDE+UW4kxqQ/ce1tvxfr3r2SewzCTu3EAEejQUGLlp
cw3mGIIWmR4YmmR/+NIo8fNPf/2dI+nWoShFRhUHWGo7h6gb/MgXh+qgMCJ708qRwLcULHecMFQc
ciJMruqpTIlVmW2rlvXddZv25vCNJAKNdlKIx3z+GcGj7anVUlppFOFQT/UyB8h2hPd2RxfcuPRz
Va1as/YvJ5aMZ3U8XHi+iM6KLtGIwA5BLTr+Z1wtye6wSCjjLkR1hOIqtsidGDKG5NMM/yV1w/4+
11QdLcjkEDHgrSJ3Pwg6vZ96j1zmeb92TRIdYs8uAOzVNskG4g7w1iFaqsi0TuVofJqm2ZrlD+ZO
an171g2XTR+N+5LpbqsF9sNh5UPImXadnBwWRVaDfoE9O8qeeftuq+LriHp/7yrS0ltUjAfVyOFL
xNqTGGRzuG4GPHjQMvsNrLGcPUlf3IHcuwB2utXMxA52fYaPWtZtvXQwEWEBDAy4aR10Q03L3RUt
va0GIuVJfuLH9jI2yXLVJ8hi2yJmyi9Jo3wqqRdq7v7qfbDU5y6EJKPmpHVoJB3GbVenqEEXnM4v
OgoNd/p1xd2wDJNGfGoAGVsVwCrzoElKSd05LUA5nx++KNURilyAMBRNJYYFSj6wSSGDqdGzNJ9y
+5tVqalYEgshl2Xq9pukpCoOWBY8i4xd7qKCyok/nDx5GW2soGfIaleysPU9636spVYTb6IJVXOb
EgAf5CR1Vp7lrwpAaAvd0sSNCRgqVEN/WSAffmdAsI433o7rujxJjmN7YNOs41mEOrrbg/QtlhTD
MJDX5o70J23lzFQkp875Ely3A/IDzauytazqEpTngQjfEiwwAOU4SKLteTixY2Qerd1EK9nUOiUO
ut3M6vupNz74w+TfyMaF5gl3q650PAADTEe6B9u6TvObSg83Jn7xMbdZMhk2uGbDMDcJjoC9IZ1x
//a0YM4Dxcvp0/UMi0nBMy0Hq9dxQIBWZplQJVKqQyqNKGGa0oyYA5eixwNnLiBg/rKa+j253xgc
QEuvadijm6ZYOKZluY+m6ov0Kdw1JSS5PnJWRjF68KvMenuY+w9izt41f7z93g/hBS/fO5fKgABF
sgErkeP1kLRV4o5mRr2hgOZ2mgCMOrVs/SPgN7HT3dRdVS0dvMOfIvDMm7Qww42Rj+twbv9ZLCov
PHLwFr5UP3zkiGU3oCRngXlB899cBzWrqIMDLKcLasNmuXOtNsVhSAFFKxClG1YLY79PvzeCinFt
xfbGRNa94JHHSOEW7XldlRtFrHmwGEMre2evbf86DRACxlzk2Lbv8J+jq6fo4GJeoyyFne9htDuQ
85lq1lLfdLrmnsaj7qyQCvurLAtndTSaKVQZ5Q4pK1FxCXbCUPeSXSb1buMBFDtHxX53eASIV3R4
jBX0ggiP5+FPJqTkLeKiAT1SameXwygB/bn5jY3T6xqR172mMMm1gtxXPyooMdB3IhvgfgRz+pR6
pFFM06cmcxZSwblPguKHKabishw+ja5br1m8iD3CFwIJ5j+ZFMQ3b981v5n7KawFOh4CzwyI9jo+
Z1HtRY6UGXt/shqrDLiWJNx5EeNISisYZxM9Fez2jgVhJrXPjSDIt8j2yOIZYLOMSfrJmuXhMvbs
865iIRSrrN86SXaB0irdg6z++YXaWbrXxvD+7U/g/lJr8nSdjrTnU5z0g+D4qqc+NYzCVvkSYTPP
aZv4n4aYDOsBkAJ5Zl8spaudIu/3RpQSQmytL+pq6K5amVY3lT2zjoqEDqRdrl1Ktme+APTl4DRZ
hDLJburEcFfuKO11GOjabowpjB/awiqb0SBG+BWRrXHWe111mtvjPnUC+gFN+IDAcjEQxnwTg4CA
JB5vhW9BIsdZcUq7Q9wQxHAn8IO4pGSbgfA+u74OxQnd0mUhu/Kks+ubwWQoTBAKLp9GIcHmJspQ
qXcEMxMz0NSrp6Gqm9xvB5nF4YuXk1Q7CCIPIIMT/zIP44d6M9r4T1raq21ZFFj0SZRajrlPVS4b
3ru1jF/W2FwY36LPxvbM0km4Y7B9Ub6F3mi7NcwzWkJranD2h8yKToZRfZPtBDrCcFsSMK1vnhq+
KD1ONnliRKvakxZxw3KphfEKNUC0yAC23I5pY+0cjyWAmXTvjPvOL7lC+ARY+lK9o9vmeMdPQegS
dl4SMEVpgZFKzb2PWTAfTUYN1oBvbT+otqpHKyLmiAjbC747wkY+MmPrD1+6eA5ELb0PhOKwN4bq
s5+yxtjiJxeXE/KiUYKJwfPYplcKBBQFAX1Z0iw/T+3I205TRjeS73zNAH5Qjh0zp4lVBGfFhWfl
xjXK9hOFq2EZ5wvKcurSSWk3uFVF8T92seKotj1vBzwzmYHPoJ1PY10RgJSj/90dvkUL8CFhN3Cu
+113omnm+u1n0ZxHixdz0HwefbZT7D91YhmPLrkpWFibsEm4qeYJm773nKNcr7gB4/O+Moudhtlp
KYkJWAxqqG9SOr477I6sAEtxV/Whtjzgcryg2dFN1E4OVajU2RNpwMM9gS+zTM++SRXp9T8H0ciz
r0ryMJYlzbTdf/6JHMO2dAOgPf89/kQlka8FHW7iXQ5SLtVpe2i9JPvGJEaGHcaIMgelxjroJM+g
HGRzdByXmgya6zjJk3UL827R1pN2ag2689khB8nXO+hYXh+vD4vR2Nn0BIv/HL7YiNj4wMRkf37n
o/yyuPEM3aWVQmXewkJ6HJ4Vt1MQJiYVYrNLPyN0gNwvcYNGbjhc6A5RhEEWkeFdbqVUKOgzl0XP
DK9/UtYAwzlRw97sEywZkdWuvLHyLom2oh2l1cOswzqzoqDk0xnpO8+nac9V8pc3lmGww7NMOvWM
JMcRsMTdqYhawkzb8PsNvpbs7FB/cO+5lfKPciz3/dDstK6It8UQEESd2BelLNEZglZayhkBoLz0
lvLsIkHtiAgmz68oN1aLAJH0Hneduzk4C+rSjhDEwcIPS6O8CnNjWBmMY8uDRWD0xtM6s8pzN91Z
TVGyAwGowUxIDnMnkxNqImJ52NlYfaeuBhQgc2VjFMWZHJt2O0DlMFtIGTTqnPPBBOQQFF1IqNAk
zpHDLcaKxSImYHcPTrK4Q/C5wiN5kVooEkt43VBDp2l54EMCqT5TiWFd4MDNrvso3EihOXfd/CXI
AIgn6b2Wtl9JihfXws0hd7RxtfUryixFyjs7FIOcGOjT4AOLzMeEqgSoBdpl+baAJUEndn/QyQ+z
WN7JZxYdSp3lpLxpd+CqHExIpRn6qxjdoT+rUg42LlQv2qbET7xUFhAk1kfb9rvEwI2fsERu5FnU
GWWzCystO2fJZq5rVVZ3haqmRQz59atPjShVKltMXXOmgQQ9DakoP33Buq7ttLE4s0q3WnWN3V7V
tRJbz04InIVxvBqnsb6cRovoq7AOTmI57ezGzi+TNLrvghJt285yCGEWUPE/jcC7V4kD+C/Ocjrb
Vbpqorj8rEOKgafsRVhE+vJz09o3iT9dJjkqGHzmzTJr/ceDcrYaiTRrJT0Wo212QNLYTE9P3iqn
SoPbg6fED033vsdbRYrFWF2oTTfDMbtyBMjiK17cNMzdoc4YN7az8+30Os/6eM+Yvxpkk8GYxLJi
uLkDmqy7112IcUODjvqwGqHUNa78MGO/EmhRvm5nm3RkIyxPWrmIA6s6MZLZXctkH5j+qmzci8NG
8uduEroKBKnIt2/ww8iLDlnmIkmGT3na5WcdlOd96hp3VU6jXEt9bN9AwXbl4KL3nB0j1dzmifyJ
yFBiJZY0o7oT2+m+IoGuLqsCykKFbYhoeEE82Fwg60sF7LBaECpdbg4SJS1K1LXlzCnY6rqs0ESs
O1BkQxmy1bbG9E7rKW9IhLcH2UFPZ5asAYE6TrLMwYBvrRM/KZ/MYARUNafMfj8OFg3fM6jn64ND
zzEHZU8Vfz8FqIf9OLJP2etot3kMrSAIxk8VSs63B17qr0ejF7m5ljlvK23TtV3vuJFNGuUYQgkC
dFnVoAstHH2Rw4dxuoKoXFl8xeMEUfIQMqT15VqNxRNptZp0f677xdGyNWP41A758U+MZF3JmJxF
IuT72UlFYYDWmI560Ou3peF7pJRoTKrp5rBrL5qBXbtA94xZqN3OHgSnZ9ZbxXmDC5fE+Se2/mQ7
amejOQpTXAG9gQyvNWr9DnvOTgJ+WzcDqfF2oxR7FmfvehErYtU9TdPgR1nV2Ua3O6SYGGkfbyyq
VMmiBu9oTlN/XvQmm585hsuxCQn160og8q0eaG2V9J/4Zw1Qwgu3876iI00uEtdtL9AXf+9EfzlW
hbrJUGuu2aY5p4C5psuu54mFfOlr0y3pEhkgXxh9VBJwIeZgDiZGHkzDya3Tk5NJqEm3w2Ny5/VJ
cxkHFOk04cJ0sQO4qChgrYWVkI1C+Db+YvJfNgn45E81gJS0av2H3AC9GAnszsFqMKrwUVYaFbe2
/OKPzYfQ/nDYCzFaUAyK+chz6SnpvZiqrQ1JDS3T8mB2Kfrmpg240P5McB6hBbyzEvOPV2LzLefS
gmfW9LjtjKOVGOwAv688erkqyO96p/rcAJc7EQPZgBaVvKXP2p8zGG0C+tY/ymE41cEt74PGqIj/
Br7Ul524rGRUnspo8DeeyMSdU0TnygpOJsOoP1YtUuuuzYxrbS6i5QieCIWnzCA978EdCuJdUr3c
GnZC2R9/4yoWjoeqscJF3DZIGCns7Cobl2hjtHuYYuP+qeVYK3ZxQDlPe1KNs8Io7oB0YaQrjfXg
9879YDBktqbxI28o+R1AkxMl35MJa/pKze1ue0AYYsKWCSaAhTUSmhvVQmLyc2N6KPSee05lH1on
IT0WAgSVi35sIbU38HOy2juhPlUviMMNr5FFhdd9SxVYN4yLViQQlQpdfsBYnyyCdgAQOst4+CJO
6RbwxahcBPRS3uUIDK+GK30KnX3LaL7M45rwm/nbNLTHdzoav5SuuOCM8UQEsVB1rV+2MEGrIpwg
erZMtbY7b8xEwNjW03U2dPZ134vvnYvj75C3MC8OCHTRTix74ladQFRsdbbJBN72xUlk8Q4BF30p
pjzbHsBBk1Y+4LP1rihIZEsQgOX2MET+14u0UPHvf/L9t6oeW+zv3dG3/76rCv73z/l3/vffvPyN
f58n39pKVD+6N//V9rG6eCgexfE/enFkXv3nu1s9dA8vvllD2+vGa1D1482j6PPu8C6ix2r+l//X
H/7j8XCUu7F+/Ncf3yqelvlo4NrLP37+6OT7v/6YN1D/9fzwP382v/9//QFkOZHJ4y+/8fggun/9
oTnen7aDQIqilw0ciwnmj3+ox8OP3OBP1yZVlA4XK36Hpsgf/yA+oYv5NX6EiBgSCVUfxzbYZf/x
D1EBp+Fnpvkn9w/bYHbsxIjNv/c/7+7qaTn+dNU4GT+/fx4By+33YuJzWayzZjdQh+m8TY/sVX7+
rATgK9g1yvL0tezbgVhG+lB42sM4dPvzMkpMdaeZ2Yi8JFdI6fW4wpjdVgb8Umfs7K9RxHT2pTO6
lJSuYC79W647Qu8Oys4F2TlW1he8ZsXXUImBzTgUvj5ewAymaKBrusEwHKSDdgF9oguW01Aj4XJa
y2nOapG2XrN0Ittvr3u++V7HXl9h/ibwwFo3cWJ7LNSKSBYbHTWM9yWmEBrsWBYlczgGsaBIGi3d
An09aXaxGTUN5wwwHMdeQcFzSsyeoap3ErBAs8utLgDCCeINxmFsRcL9EHqZQUxq5yJuMBcBKmX9
O1BjDdQa/U9t2SEamLFPtauMc3yNWnJe6rj04OyaBeWgFOYsCcXU3dKAdClp+GBZ/c6O3StvJM+b
5bMw2bMsor4ZEvEtqWTnpLvI60VgXmFB0xgw8A7pUOsFnZFyVQlSm7a+5U7pusNuGlz5lW60VEt7
M9i3E+yoRQVytwYnxMVeGGkioF933H9LZk2Mdm7SyX7RR5knxLqqw1wT1JVHKVZmH0ZiUVk9AaRZ
iG1+MeSTqHASZCYLIVFOUUc+bIPAZ6fDgXYWftANtMI4tppzYKzRPY8TALlnqg7K5jKLM2cirjYb
g69B3JBlKA16xS0ajuIq9gIWvRFNT3r4yqCXKezCh1chyjhN7zjV9IUyy8SN4xOwEkB0cp167WfK
30a9Zcy/O4aXWe/P7BOLCNYMOx3WnKiV7RwcbFbROpOExy6qoO2LLduF4U40WT1uwX1k2tKMZE97
1yLvB4VNYwXNR9KxCbjUYi2i7uNyzJOhmix4Wo09FVulSVNUsCALf0yatRWaNn5wCwF8k1M5IEwZ
UZUzpRAcshI65WcojExGLCSIVzFRBY13EkJVvQhVXMe7Ag5Atp9IMP9YJXRut0h+vWI9VBAhkGu4
7WcSjgaY5tKQXxyVBtPCHQYEZRiZ7HM6K2W/IElC+ww92EzWAQ7veKUCUE+iM1nNF5ge/H3rdLR6
cRWYckWoY0cwQZYPWzAXY/65bOUUb3V2HvGmAGbgLlvSsutVqg3j15g6frpM8nISC/7xYOCu7cMv
U6iN1bXnhf6HsSYI9yGeklY7Cwqtf0ByLbttPXoh+VaWP7DAG1T8yESc3UA5q4sVYn5CYGQ7mNj6
sAfr29Rz1MOkCxRgi4ZKHFR1tx/NhTcVxg/cO6EiA6JgKCkwF7FAQ0kfbGoTctGSZgo25C5M8nbT
i5HLW4Im2npO15v4YjG7QrsJygdhN2lJ6tVAUInuDK5HXjs34WLoQLT6k+5d6q2FU27A7kCuheuJ
fqHqTFdn2G0J3I2LIbKWmGz8boujgEAqW8b5dydK4f9ESAoh3rothEdDH7pgN1Kcvy10ArIWE0ih
B7+ug+zWpaCMx4w1Hxstw+lQ5kvbCCk39Gn7Iy2Yk1cu6n2adWxPNAzmA4In1GiCniLrBvGhaZCB
E/BJQ2Oh6TQmcDqL0kK74zWYllTkeNtBj/uCBTJD6CnNymZaBzZ6pN0U6WW0jkXIwGHy8IZspJVn
LqBPB9pqImEm26QS0+baS8cQAZWjN8lSo0iFGq4kcW4DqnlEA9HmYURAsq3ditJ0PwZqhm9iFRqA
0dBW/4FgpoOplsicTZHhuNElnZwsPlHhWEaLcQgyrDeTLaBlQxjqlrUa03bTpu5Yn4aOWaIqR94S
bCxNy1Ddp5UclqalynZF6AiWXjPiCZRZQfo7ffMMz1zv+eEpOyBZrRSp6S4q/7wqAOwVRXI2abof
7yOl7IYdC+lRa0rL+fcGJQkrMBt06yknHQuMSBp3OMVY7van3YhiMVwUGjfePkJJrS1dBxbQlZqC
pIbLN7Ttia2XuDQM12i8dY5+K1l4sidSNqnzUGM/GKkfURDl5HKaHas6wxtVCGDVK+Wqq4kmXBu1
y6nMUgtgFqxb0TGw4JIl5BHODYK4Zrgcksm8i5C7rWTbVvSRDXmDMjZJEXBoxVki3AHBgFHMzOGw
RdOklYPUvxF0RhnOb+dOIWVqkT4OTkQXI7Hr6HsldTJjBs8v1G5i17QkJjUB7pqZnbYwW2ZOa2o8
YzWObRqfIycbLZzu8Vje6XXJYB3ppGQtmW7UuNQVCSaLuihMawlyPYZNESecUgALTnI21CYntitC
NCVD54f9Y847yj4Qe6LXewfQKZUJa+iKW0zAhU/F3irIHeL0ArUcGJWgTfTOcAfvNm8fRk4dShGG
6XrVshtD3y1NdW2iExovUNZVEHzqGpW5Se70nODm1N06xc5SXY5ImTuW/YXx2EJLR6o9ulGwHmK0
ddsuMKq+X/sgWKZzcqSsQN6mInW1/GKyE0+/SlJP75d2BdZwZfdW112jlWP+qaGDIN12PVXgfeoD
TFqdmnyq0IFdnGgtk9Lai6kIQYfoy/I2aQKN/LtMtlRmy1i3HtI2yWNOoiQ4o4ChoF8PFUwQ5JIt
8KC8djw2nswBwzkTaTIAuiQi8px6oZ7uIwk3prMnz16EBUYmBP6aTcYHnK8FdmmQH0iLNWPNPk5S
t6jKMRdIp7wQllpVWi7kLo9H1NJyNqBDzAoGvR2OLGLyAMKed31ZmxsP4HV+08jI+xhnVRliohED
G+7cnACxGfBmP5URO7/NhIO7417rIxv7d1U2d0bE3mqbdjgYYHqrvAY/R1xz5p3hcygiDPaYQvTE
7fw56IoEtZzoAbLVO1356mYO0wvpLoSB+c2vmxSQhnSFSUTfFJbsdJnNhnOyPuvo1pdIeZdJWXXQ
4E2W1CwJvZkK1VSSYY6KqQ91SfNrf+kNAG/v44kdOTa0CDzEoqvw5G0acm3aT62yhx+UU2b5auAy
5Impad2LCjJWfCOUrauVyGs9WEvKrFCr+II8FEMI6jERUlFXk7D7bZ6K5BN3N/5vuDOkaTVG7i0x
k8VyU+pDln+zO72o16FVliGRtY3dwdqo9ZBkG5SLxifTC3DQUhoZjCt/rOYP35e5yJd52zX5Rc3W
2VmHtYcXrBkQqu7KwMRSNrFPAiUruszb0kNDQE/H3w6/u/bkNssCCxbBkoqu3cK2VZeCO7et4D4w
Bujwhl85IfajJCOZ0taUQwGhG/rukweolvynyE6snWnEPlJtBRpyMzAvFvlKzyKvuVetwjSHSBV4
KAEIEaKN+wpVAjNqja35LEL039/qouEX6z7J9jHXdNp1BknZC4rBAouW27n4ccKGZDJCYs2Odrtr
phuaDdZHBaCuXrokR/JsMHCZ21zvjGBJoE1ULTsxWYSW/ee73f/bVvayfixvu/bxsTt/qP8/7Gd1
Oquvb2iv5o5XXSewZl7sguffetrU0oL902Ury7bU113X1tlRPu1pDcP9MzADZIoIFmzH01Ex/tzS
mvqfASKlANAZzw6yV370c0dr/+kajsfmU7d8drX88n+yoX0pNdDM2YrEMYyjbayoHC/Vs6onbzMf
F5CgN40jlqGtPnvC3TuIJxeYlR6enZrf7Z5f7J3/erFZ5fJszxwDRCESHeMltrelWSuQpcxt1TsF
wpfN+b+OPu/Ynx3db1K7KsIY/ZJx2rQ/oIosehL8LBTkykB0lqPRMd9RJb+Uk/31WvPfP3stPGwN
IEVea6y/5u6WvlrhWU/P0ovC0fMaw2uXZC65Pzu2jv+7YBbm2Ng1u4eKKb9f1MhSzHrndO9U8F87
WbNw9tmLzKMaZuZE7QvxNUx+mL11BwNmOeTjZVvPbKpywQDxzpV57RMdVWwTtiQ1pc1+T3GDbZyw
aL/28bcikKuyTlCj2PZ5ViZ3b99lLzVTf12bWRHx7KOlKmk6YVn9HlQdSGeQej3yJw0sMusRkwih
t1/mtVvgyP2kSvAIRYY+MCIhxBA6mTnuSZxYF28ffr7af7WH//dT6POFe/Yp6rRTdteW/Z7wjc+9
1lLG9Dd/79BHz/yIk7116HLtrWbyb/HhsRgVuOfO3z78KydGP3rKh9pBFYgnZ28ieWmncNeG8XmN
7fntw792Yo4e89r0Rs5y2O2Z77aq9lYyGT68fejX3vn898/OOZsXiPVFpID9tCHbp3JcY5/SN4oA
h8u3X+KVm1OfP9Wzl0jbrjImkam9ijoWVsUqjgEBGV9CuB+1/fHtF3ntFB093NASSzgduNxT9JEg
hD47QhbvjE6vHfvoWebZtacRFvVeNReEkiHZfW/cmy/g7+74o+e2T1hAU51k3Gt7b1ugebxrkqBe
E/8a75Kqf+8Geu0qHz24o6JlKpAJ7S2HPqtiKXgXiiwEiOhmu7cvwO8/CpP0y6uMkrDsHBl0e1m2
16bsUNNS5FJRecOu8Z3H7PcXwguOnuLACbN0NMJ8r8buLA67O7+S399++68d+ugJNjORDz2AiH1s
Dwu3p6Wi3/y9Ix89vEYf5rBkODLL4UVEwioZgm8f+fdX1QuOnt2KCifLmE7utaw/bd1mU4UFPsTh
5O3Dv3ZK5r9/9twmGD5LxfIZpmO9Sx33kxMW0zuP1O/HBC84elyxrqRwqFK5xy2zzaCfTvgFkZRi
NLubzHfGhNfOz9Fz61Zt67ml6vdAKy78eNw5Vfsla6N37vjXDn/08OLWhAAmAEk4JqHN1JNNfTYG
+n9rsvWCo2fWmgpUcglrojRIUNqDG6Q7al0Aunf/3iuwmn5xgftOYzcvJsLM4vZzFY0wWIAcoIW5
e/sGemVIOBZKtN1IsariEzjpeKtwygjT3MRN/qP0tc9vv8Qr96h/9Nj6GcXAFkH7XppXTd6sRdtv
3z7yPKb8OjRjpXp5cpLeEADVOfJgiNsu1TdkHd+IaNpO8D81wzv1ob+/8zTMJ/x3r3X0IOeBpbI4
MuXeiHUqn3LcglRh8Wsll3gtgGhlNDsCl8ihBrPv25/vlbvXP3q6g7YLBoznfD69QOIjI/yD4TQL
pgDBv/0S5mtX5+gpzzTlZmpqxb6eC0VOo43nhi1zfSmToPo4UDJb9v31oCfQD4npK+tFGvjtJYAw
wjX1Gj3EUisjF7U9cLctmQCUCfoEOWMtVfaQMOdfou53ioXU3YpUbKhN2sJt6ErZhSi8hV841ebt
z/LavXw0lgiske6Ygfa3ZhQ1j/0n0EMPUhIl3BbvvMZrp+toQBEDlm8ABwwo0YVXnpK7+fZ7f+1S
H40kZtj5YKoduW/Ie+JshsPetR7ePvYr58U7GkMMT299uuUt/DOzqhdeOY7AoMIZnJGwnT4t6qr9
e6fHO5r9p8TNIYuOcp+lxAZ0P1wtWb/9IV458d7xKCINJ2oMjqyax8H8LLzTv3fc+aQ9n0G1yo6z
RvFc00vRrWGPu+vq7UO/dt6PhgyYEY0CPC338YBdkLyPK2S4u4K7Z2VEzjvn5bUXmc/Xs/c/am5M
3Zjc6zIhvVcfsYvrl3FKYgLxFW9/jtdO/dEQQdO8oPUZYaOl4bRDt2KeZjWC6rePfuRe+J8t5S9e
0sSiySmR3e4Nmj87CuEEdxU0zui2UTcs0EItYqtQ62S2C8B/azaEfROnYxPUaRiTtqAJW64IDaR7
Xc7QwLAuUN0Nmg+WzrUvRDe+p/2Zr9xvJgHv6OmPk7qxg6mVILqC8EOQFRDPQFTuZELY1tun47WT
fTQQlHFC6HwSwd0qYFXn1Yw/0Kfq5O2jv3K3HNgpz+4WY0yTgnaL3Osm9EhVDmeY4+5jRM2rUEj5
zg3z2qscjQJW7jAP2FLu2+yLWdyj/VnCQZPFzdsf4pVT5B4NBSSEBC1OWAaZ4aGW3wVysr934Pnz
PDs7DfyJdLA4cI1HpMqWcVy9M5O/dkbmG+rZkcuxb0OzmeQeLcmtqQ/kDGjBeRyLCzn67wzzr52W
+e+fvUYV9BNef65tgMqH3Kgz+ot3b5+YV+5792gEMEG7piRtcGIiUNJOsKWJfNfk7jv3yytrK/do
4p4Q1AjyP6o9jb372Ar2SCcvMgOlbdJUn+Ip+4B24TvMqfeM+K+dqqPnuPSMxAvYOe315qKIfli+
8TfvoKOnF9ni2Lii48AxMQqPQfxeZfeVG8g5nsNboMQ2sQh70AGLDNIgUt1oiFd+9k4F6JVT4hw9
s2HXDszdvPOiubH7u0DW79z681P5mzHzgBJ4dlvmKDWLyVb4BPIvPXLcjDDHCl9DWmvsY4Z3XuWV
O/TYk1jKII4CIdTejgYkWmdGjd46+/727f/auTl6egmayWs8oXJfjs0iCD922v3bB37t3Mwv+Ozc
lHasoRY25L4IxKlgtJE4ZGP1IHJnJUP/792UztHTG7TtANuZGgQq8ttWJmvdbN+5aw74jt9d3aNH
lzABVaf4kfdhHc6IZSGKpTf2APBN1FQxDceVLDtvpQghRB5RziLZuEHLFTXpCgiIsQui6r85u7Le
tnms/YsESNR+q8W2LDvO2ia9EdI01S6R1K5f/z0OPgxcvpYFZHoxg05BWuThIXn4LCDa2voM2147
8ife6vuhk6Jn1umDM6kJaB8yYfjHJUwz4UbxOXI8dePaXW4iALID4HvNIzIfoBwFbmMdhbpYEgNz
NFYgASa6/Xl7shaWoCpsOx2IdCSykQSbGXtnRvpggmA1mcf3GPb2t/tYCOMvyvlFQNBGVnpgDepw
SNUffJberbR7hcqLf7v5hXj7kiG4aB6odcid0rkI5ajS3BasVkiYhhHJn6Q0uasaYAlvd7SwYs5A
2cvAxoMhtGJbPK30U7Ypu2lbqcnr95oWohloGwlcAlzEi4F5rfImR79vN7w0v0IokwoiEjORcNuu
LFzxrWKsAKmEGWmcwTui7Kj+cLuj65OMS+m/gwNJOH20NbMLxy7xZGncNbTzSvvtduvK9Uk2xJIj
MejU4F0d7yhaB1kTrc69zGySQGUMfFnIGm6UBkCj1m7j5xYmv9u5g6q6mY7Eh0aLuYuUAcrhA4Gg
hnIWqQdGbpNKcfW9Yf5iBl/EIHxkoduTNW2oW0C7FXbzBPuY53ZW/H6k31tGurgNg3M1NYCxoY9m
E+WQL03pD4n0K/oHggzO/64smrAbW7CU1ySDoaoLTq3LtVzz51SRQb1Ta0gbJqqSuX2uJHBChsQu
nNFMWMeo6W/4x8CLKxkSICkpcLszlNfjpqwDo8WTcCWfYXAQ2/P50McPI0SGX5RshpWg0bfHuisV
l2Tx6PXQegxaE/cOOqn0Du+H/ERw7/4RQZ1rBC9Qqf7qTRuhlgfSZFsP/bGcgRN1iCWlbsdN6kXc
gHpdnaqOnsDzovyZyfZgAwjd14GZf6k2g0JPpnEI+qiGJD/kXcFOrSBP/CPL1ORUDEm1zVvUWSyj
sH1AGkHlhnDtfZzK3cmCrMs3a6yqcFYzRg31kBJHZ62NfdA6YUcA4zzYRa8sl3PeuLKDqUKs9BNw
jqmMEjq0MqELoUmwfcKTCIUH8WBugcaTPVxO8VBvddWdqfTZPelhdGWDSPnAM906GkXdfe88oAmH
MCOxG1QXcdCoU8pdiUnvegJJYXgrK4nhjbWy0s9Cev7S9bhYgwY89dJZGex9Qe4t8wdMbL45ml/8
hIuWzVyVYFoJ8igoRcmfHJXS2M0/m7cU3PS7/E2tAbx10pVUsvQZ5wR70VnddlNFKDqz6duYwWT2
5+2YWNgJNGH3GiJQuvW6wE7Ad9ZZjwblSzb+hNbpyj58zhNXYk4T9jALYn5ZBysRPNLbpwFKsYUa
/+VJIzuFpnlxnAcA5h/rIlrZcZYGivw7UMDmwpkXVIGwU05UeYkAlL49Ute3MvNLMvBiBmR1ptAP
RcDCpSnfdRzldqKPXRAx/nm7h6W5EJYnA1gUxrVWHpbFvIc95Ry2bGz+6lbRHWFWSb3b3SyM0Jd8
3cWHACUI4qcx1mFbZj4KsbtSt59uN70wRl/SvRdNU8VmGYGSfih3NNrCC25MoQHPdB3Od12VfWcm
NOOrunbRi8INhQMdbweWkdqvo1E3j4alAZ0Otg5dmYurg4Q+hPQU5ZBajHPWH+ryKSleY/399ghd
nWO0K5ysR4DdjW5MrFCSNAVOcJBWL/JgLCw4q8B3/HYnV6cBnZw7vxig0gb1PwEb5mBGXeQxGwB/
rYSdttZO97d7WPqMc88XPehF2lCmUjNUjekecOYnWAxD/1mHPb3V9yufcfV0h884z81FJ73ayaYN
K6xQgveG3r/CaxkMK+DP+afOS/f2l5wn9D/5CZ0I+WnOFEsyCwJLBMBzY2a7MXwas+5di7qtxGAl
qa6sjaWIIv9+jaGCDimBHR6a1Gg3kG/BeYJ23yrz4DOEo0Nrdw1EndD6YEbJFjpUjQcnwY/bY7QU
T0JiyjoV/GpumqHe8T1IPj9Uynwtr9bOmNenQARa9XiLhe5rZIaayU4FnH9GDTLctF4R+lj49bKw
lJvGjLSs041Qq4e7ppG2kIkEY8emm9uj8zXGV0JIhFtJcD61bBobIZ4k9E5xUCpXgbI3Xkv2DPJR
/2MI0pUixEK0nhGsl0sikxkZKpgnAllnKB7w469W2p6SKHpsEvI0NSoeECz+vUUuC4tciuAyAG1N
PdQjm3pwu/swe/pI8PDgtjReeZRaWOQiHAsFBpupOTqp6xIa3OXo1oNyUAaQCxtd9RQYTa2kk4Wc
dcb4Xo5d02RD0Q3nz1Ez3SnqHix8S4PbHauOwK//vR0NC8tcFpY5dDBA9KvRS6sRKNHFsHDP9dz7
XuPCKgcSuU04Q6QZyL77MSMQs5SkYaX1pYUiLPNWK3ACzPDTi545oIg5uOIB9rp2YL4+/roIybKh
TqLKNDVxEvyoDBPm1xBgSV4bc00c7Prv1/+DxwJugUBa2gwrPHTuSN/kjjYO1J3k2FjBhC59g7B9
V6UUDyAkIFrJBMPXszNqqpscFFs523Jr7SJ4PYggivJvqOKCqvb46WZoR/PWsGKoBtNkZRksjZKw
qjNYmII3xcwQOuReDf+IXVwTiFeb9vZ2kC51cP6oi22blHMCon1sQhW9fkBx74VJHGChplzJGNdz
oC6CtRJJy4ZylowwA5WKdP0xMaB9NEUedN/vYP4NCu3n7S9ZmgZhLZtEycDGjYxQIaXkDBxUOSvO
VtCDS6EkrOU+U6liDLYR8gY+UJT+mEdIhMOtAOoQ0tqxYGkuhCUN3skEfQXTgLGS/iPi7BVii+9z
g5Vxe4QW2hcxW+D4DHEH7gS8tg6o8DhMazwNgki3W18YIhGxlTRlTKHEaYSF+cfI0tPQyT4Yrc6Z
C3a7h6XfL6xniNHXhtzj95sKfyckUt+UmqXPBu4v3+xBWMpzN6gVzHqNsE4iG+pdYE6BGUq8MVLW
PuL6Fqpb54+7WHCaLTdwm8VHFNnjhPc9MOPApAOZttI8ktXf2h10EaHFAeyYoLhID6k0KVtuwGlF
jS11axt5s1LL/BKQ+e9JSreELToGR1Hq4Dt8iHBrBDh7qDczlMio35RV8lbP0fA2gY11LCBbxkAc
z1B1seUJzENQu6yTDQzZ2k9ZiAxRYLI0sx76htUU6o6+QX70Uv/x3nIspwkiB8WL7ZrngCDk9P8V
VgjMColg6vKoyFP0BC6Y/Vq8QeU48qx7028+1L9gaLcxNBG8+PftiP+6wV4ZY7FgrPAMnjYxurOO
5im+g0A51KGJC/Ur5yO7mzxoEGHkXdVPduOv230u5FGxhgyGu2RCSxKi7j190uP+eZyal9tNKwvz
JNYRlbTOoRqFz2F+/mi4pQ/BOQdyjQ50I1zFR0XTtfzbfS2sM7GUWCkgGUPYbQpRuIaImXk/Zfkm
attXw6L+AAHx7yVVsbCYc7B8IzufwA6JTxqjLyBtPfWqXK+0L8j6/C/iLPJvwoDtpaVEFbSwoUM6
+7MZA9841E0OzzYK+y9Ht8/SWaYJHr8DwCSBOmlVSQGDztRx7CXtnkUwz4tMi+HFAfID5pzYsYe3
KnYPyBQsogcqO5Ao4T5krhrmKLEJ57OeNcNKUl04AljCkqnsfuS2ZUFNPlGhf06NhMGlhXfSq05U
M8dzKFzu4V/Umgn0oCCfvXK0WdiQtHMQXmRaKtczHC+sMSyNV1r/Yi00y3R1n2Z8JcS+NCevrE5L
2LBzbG8206viwAH+gsvICVZXINBBB0EdPLOBmItlH3uMdp5ke0k9tiApT8Ax2xz6JMNHa09bWFk5
qSE9jhX0lywdLxq3w39hpYnYyhTAbwsqlsUhhq7HvoU6QzCqmnbISomubPhfVZcrny+CKlFNyuVc
osVBtjPa3g1RJsVQ8jBhtlLp8NqubB3uXNqgtndSlnS7YY4hh9FjgCDzHs9Hs1DIHnIn3d9vfbNY
Hs8TuTF7bCshn0IoMTgU+s8QXbnduHKe1CtfK9bGQWCTwPNIp7Dru/YNhwTYbzCIAx1BI4YsZ1+P
G1M284BHTQInstz0GOXJylVmaTqFo08SoboJOHx+0Cuo66TQ1IJ7OIH6bN2tgeOuI67BqxUOP2VL
pV4F6PGQ8Dj/VcUdhVi93dWfBOpxv/B/dVDBUCJ4kqb9BkIQkH6352prahwvfDob95o6N59GDYNr
mIRKUL3TCviOgruo6j/h8wrllYTmsNi0LfWhlnn0CvUZbZ9AeaZxExvmDisztbDwz5ziy4U/Wo0F
I415DOWH8hESndHf4k17IW+sduCpgSI3lF8Hx4KSQCCtnEAWNk3R5g7K7l2kpeiyUrMNXDMAWlzJ
ntdbhrzXvx9jq3NaE30aw9EywRB50Ivft4dpqeFzur5Ij4Mqw1AjUfCT9d6Xkt9pWXzrzqfZQrCy
cYC8lUbGMOZ3IEdBPvGuLqH1TN5HKMtYfKVUeB2gC813IWCnZoLAEUCL4eBqe+IXXrXJPOmRhtyv
D2WQ7dJNdjQD5lt+tJLylwbtvD4vBk3tW3g0cw17ivmTIQtAuvT2bCzE7JcD5kXDsQ5z50LFAi/4
SW1LYI7+JvW9PazVQq7/cN08//1F+50lw2BXK/ODxWvNNQpiHLkEadzbv36pdfEqALls6AvV+aHn
LcQq4OlCIfC1knnPkX4l8YqePnrOB9oqVX3A1XWjQrwjLXBwNDkEtU+69Rr1FGnqm3dwEUkNlB5q
K1ZZH2IDmAewguBhDpkdsvItC6dSUzgxoPhsAhlPcZjju0Q+tJCv0XYt2KZs/nN7KpZ2ZRFKXQ3p
2LYYr0Opzfr7AC3MbW9QcPyjWdrp8IB7LUwbD/eTIrmDpRUoRFtq2CqwaYQae72tGC9XrhILQf1l
2HARdNUEjhjTteogt2zXacV9WWfvINjeW4O+dtAh56x+JTxE1DU0PpiewDfzMLijV2zYFgePjeab
G8WrXcsb3cgBWGQL/8QjioBe7N0e5y8cxrV+hewT4VkTOQ7n8tabfH3zG+Z+W+bGfu1+9s7Pw+FO
dd9fngYn8WWHO8R5+vOnW0kWC6cBQ8hCnNWtatdZfYCk4iGteg7Ofv6gkH5z+9sWlrPo+hONFFZ3
45gdADeh7yRVgBWqO20lWSxFhZAsjLMGDUI+h6HyS0T20Kp04RjvdPDjvf3zl4aH/JvrYK8kK3GH
DjppqNxC60wnhn+PYxEost7uYukbhCNGAu2qWuXoYtAnMOpjVx1Lv+X3Q3f/vQ6ERNFDztNorCI/
NPGx441jNeCPEMVtK7ISwAufICK3ZVnK65bgE3Q520C0ylHOmhmo0kYVWxmlhTgSsdscBhONkXXV
Aa7aD9BDgmFmufLrFxKpiN4eEruvE4J3QsmaNPgG82wbZxkAuj5NLB8wXWnlNLmw+4gA7gZXp0wx
0uzQtyygGpj2BQC2E3cViCZmMnw8KPEHdR5XxmzpnqELizsuoToGRlF2wLn6oDXEm23idrnlKV22
zVG3aJPClSChAj3qlcEkS6N5nsCLRG1OZhXHNoolrYcnNh+utH7p9wFYIKfCm3cfhSMjRLz2HZnG
bT+rLTCCbuZGfuF+c9GKYPA26qA6Np1LeDCiL3XZz8p2V0G5/PZ6WghFTcgJ05SrTTbibsgg7vrU
sL4JOLTyVgZwqXUhHeQQi1ItOEaGudU7LfmtZu1Kql9qWcgDkQpR7xkAoLCFqWKT/iq199sDspAk
RWCRBoK+ZhMc/2P2GcG6ubY/JPJ0u+2FcBKRRdxSC6lqCzukcFEAFBTs4HCCHUZftngOWCk/LHVy
/vuLmLX0ho9ZhIuRAUGZSekc3t/pNvR3Ne7AkHZlOS71cs6eF73Uc6vi4IzynoX7rG1/lJAI60rY
8cm6T4Z6BVSx1Iuw5vtG1ic4Bo+hQs+6lXqJ2l5z4Dn9U03cL+BeufI5C0lfxL/3TVOZcd+PoTaV
QLTQ/dDUGy2CU9DaxrUQsKqwu3cszyDfp49hw3PoD5aA9K5E1dLJVrRq7ZO+ohC7xY/fRn/t3hmO
9bHxet/+2zxbYf20hkFZuFhCt/rfSc+7DEpwDTpKgpY4gz8fzI3hVl7ljXC1NY/RSd+XfyDot6m2
5dpt9pyJrpwnRbwvFnkHSx3EANUNn8UR3ITnXTSVAc2Awi+2EOjcEDLup1IP9Cp7Utf805bGlQgl
hiIxSlhW43OBcpo3qpdtjEAO4gAR6OAZwF17KF9IOaIGuEKGLssnhIYd64CIbVgaYSNb2aeXyldf
e9vFSu0hAW6NzTCGncphNMHBNXBRhkkPhZpFwQxMUY5Tmpb+5Lo0bvq+M4MxbrqNPGm2p+kMZAIW
9UcV8qWBWUc5/lehn2/Kw7YELeVAQACE6VBJPXsiBRYQLNwI76USMFwKT+fbqXOp3C/ik4wq1/tG
w2T0m8mtAhpAa3oHuUcPRo5+uYVJszd4o6/4XWDtIAy6HdYCcGHlinAlebZnQm2UbRiEf1/p/XDM
X0gwnfLA3OdvxT596oeVr1wKORGt1EV9pPMarHZjm+76Z/mYPRmIOOvV2tUnnD+T7e3hXPqm899f
BAUhsq3YEb4JSuNen8BnI159ClzIpSJECYrCEoSh0XZyGDfGVn/Nd+ou3luHNIDiR9AFupufbO/2
hyysHRGppHdVQuMEAxanR0l55xBeTf7cbpostH22IrgcJA2vMtU8Y13qThVYD+Nr9FDeGXtrWzuJ
y9wEMLWTedc7syt7+VvbOMZG2jfP2AhXwuELln0l9339sotpmuWEtHhJwfnJab3eS1zJeS0C8DGd
07P/GKTO72JTnUZne3h7nzzFRWKSnff789vh+X4PwVY/3Uie5a9N7kLcfCWZix+UmzXgjU2DEjJs
b/oPaLmsnOeWyhVfNpwXLZd5J1mNgU+FGaM/epKj72q850ruJ85G2M6g0opiQe4BhIPEK69kx8UR
Pu86F93KVQdfgnNaGdx50/m5Ix2A896o+ANzLxfq5/iTBa0HGzTHdBpf9zpHxQTAEsUp8J5eu3TX
7rsP+1d2Z3xADV+fHBAp/bUC6NJj2teAXfxC+BBArr3GL+SIAOUQh9Wmdk0XqrcYk/QQb6lvoJDS
os/YSzL/dvAvLGLRTo5RM7MkucNE5/tRClP4KyvQCKvXrnMLgSTC31vJ0CacFccw429RuyXDSn3g
a3FeWTIi5j2LOiLBnQf7xEf8Aw81zjmWVK+7S3fR9hdzUif2e6d3O2/8q+7Pk7UfDplDj83K+ftr
2772C8QDODerHG6457QxetGW+PkuwZN+7Le76BAdTJd5cAc7ypsM+1TmS16EQjwIYpvOBa9rZT19
ncmu/QoheQ0mq0zYySGwHyZ/2NJTtO8PsweTIbdAAIEB4uuPJCAB3VXOO3Vh1LcHae1E97DU3FWu
fq+vpGjBSfd/L/VfqIeLCGasHzNY7o2hybwR+St+NHGaOtcE2x3d5VhZv6RfUeckd/BadWyvCaVn
tlvr/jrlWYNX5b9LnPcVrrbVOSI8zX2Ft4CDpy/X2iZ/svt4p/cOBMzDMUxfoo11ag79u7aBRvkG
8GTMDliOPnEkb21eloAyXzv/xWCM2XwGqGI540lbOrXPFPZCP4178yXGwf3QnKrP5reyshiWjhNf
EKWLzkDtsnHUQ2fzyXyq7qXf5dF0qT9t9D05YJZXUIBLFwMRuE9grV2AwYFg29NDdc/uhm29NR8x
oE8wbgUIR3dlJ/OLrR5M3zvBfJWJLj5tzIwG7riY1TxlsJyVoau+pk2wkPtEKP/ElJTK8nmKVJDS
DbBsX0cKMmWyxsJaOlmIaH7Z5JVscGyjfFPVcDdzyYMesF18V+7UkL0wj3wU+kY7NRvbh0XgUXMq
bObVMflU327n9/Nr5n/SA0zOhfqJHqVTB6OgaF/O2bZPJMDBeLMfe3aYq2p2YHemOcOYr/R2PRDx
WC5cpepMA5ZlBu+M5xHsBVgPiyLV/qnKxRPq3pPf1+abAgp9bJu7eCYwPoCHb5rAwahew29dPc3h
JwjvunC5LCojsew9p5nXWoDCRihXKM1KlrsaNGheyPqFyrDUMrUNtZz8iBTTs0c5ODuskNxeuYlc
3TPRhZDSIdOVxypJzuKRZFfCyxj75xrbaunnn0ftYjmVaQ7XljOFss4B8OQ/xtnejspJR031dsBd
r9/i1wtpuIFkMqo5HAME/xOfpvNb17UBT+gmUWAo181+lA+eVCr7Uqq+86SCPtV/v0pPoHlfaxlE
fjsr9TX4yAK5lyibYZLeFLlZk2lYCi3hEAkGtRWPcdyGJn9OohkqyJPL62olspamXai61LhLp52B
1pn1OsWVI0V/b0/JUsNCDpDmNCkqUG/CfIreZyU9wT5pJVQXwkmEVMPAKIWbK4S3clt+rWFj3c7l
dPYsLD06dK+3f/95af03h6kistpQk4wTFXKSIF97DIHU46VGGXFt0D6TYWVvW5hbUQ1zqmybAmza
hbPCnYwqXo7qRx+vPdNeh36qeET/N0RtvetKYhRRMMHEbmdWiQHCR1Gqj7KSwAOFSWSvRr3kMlbN
gVQz3EiI0W/qgo0/OJdl7stW1/9EDM4v0QxM9u2xvb4/qCKGbagoKIUx7fcGPD8dswAfJZvvik76
CW2al2zuZ8i2ddLKRff67Q+jIGTPnMHXPLd5BJkETfYNvI4/qjCwgcr77E5nu6+Uz8gco1RDplAv
/sKqE+UlY9dN873WP7LGVnY4gBgvqhrJzyYQV85QyOVLO9n8Li1p5Fc0m1dC4jw1V+JOfFlXWNpb
qpy2ewva93dtlSX3bT2bbj2T6ZBMBttC1J3/VVuNP0emZu9uT8lX+1f6FV/AJDmNGeEa3xNDrXYV
G6wdm4mVonzHuxwF/oGo/nnluXSO+g+lTy0/TqLh0AJZ8Utmkr3P47qQnCrLyB9Lt+QHZqmVO5Jq
2A2jpj5o8IYJrVyqP3Q6gaPQmFROHdbCbA3uKGMnb+o4VeDGg/MCsPqgqfCC8qNqapOrzkq1yxUi
9Q6Hn/ZuwPvAp6alRXhOwa8QpcgGB04qUIlnY6l4pj7DrEs2mm0K8yS4q2WT/azkw/RhAgGvuHJn
zLAqUYzAqPV8q9mKBLOjtBleSlhuehUccP0e9rhPA1XG+1ieSt8eqOQZccnd3BxQ1aTNvK8k4JHi
JBs8XYFC04ji5eRkvKEvBiWJpzUA2bXwhQ/hFql9L/uJiMEeZmP2hNvz3mx0J5sNB7k1Gw2cNrpv
Lk9hu55gfqMqhcr3rLFCK23ugGUu3bq3N6mcBCyHI5GWrHzNUio4bx8XRwMW2WUyj3Wz73Gc8ak1
vEbd9Ag5msdpOCNnWO+mM7zEbkf59dsiUoGwZytQBqvVKInDKNJ7WGbPrEn8AXLHfy02l4MLC7vq
bztZMdALsB1843Nl3g9xTZ/hk5PvjESxti3cUTqvm+D5fCaQ8M+0Tbudhfc3cLns4Ui0rHkjU9n4
kIbRPjrDnD9qZnTSylJd2FnFlwO4rhstL+EMPOs0D5Q61veqHrGVyV/YXEUcZ59DODcuIhpCFW9T
xbYH30Qvh3njxH7enoSF3y/eDvovsz4WszAfsifAsI86mV9vN319P4U567/RlHBV1ZsEQlyMwAsb
iophOUwHOV7Th1kYHBEVhzpDBXYNVKDyOVGe4Q1CvRk+c3cTa+OdAaHjlS1rqR/hVAaTTyXpzQ4b
pJFpfj615pYpOsy25myAhXgkvdwer4WpEJFxagKphRkCcHv4RamntpdQ/pwL+vGt1kVQ3KjiiQvK
/N2+mHWUziuzOilKuZY5Fg5oIs6t5FNh51HE9olBgf2eVfKk5H22q0eCbZ2AOluqY/92+1MW0pRx
nqiLNDXghTVtJiTdtrQCnpXUrVPeOvBYfYx0+feo24+z1a1Aea9HsSoizSjFqGlU4Ri3Rtkl9gTW
E1wyPJOnayq+S99zDoiL7+ng8MWU3GTwQ8xSGNeltXQPIWjpL5Sp5gS7WS7fj7VUR5uKVfzv7UFc
iDZROLTkhW40ksX2aizB3de2B7eJyUo5aqlx4Zo0xVHRtn0bhy2HZy087Jpm7XlQ+SIzXDkcGcJ6
jIF4HjIdjYe/8EgCvptTOn9Mz0IJX3eOR+9X6myYc3wNQ++4wZ9TEGyCzdHzjsfn02OJp4bg0fnY
bj+3j58BkIqfrX+43waBsw2eAyf4PFiO628Lx7/b733ff9nt8F9v+yd3t9/e7V2043nhzsW/8d29
uwuP3mbz6j2c/5nreq+et/Ned4mz9jS0tLSEu5tpxoM6DghAoIuL3/AXbE8RblaeLmWtl9jM+AFP
uexbdGskaCFpq5i6JGWyGZxF+yH9ttFRsy+ltYLb9aIo2j+vgYtYb4aeaFCCN4O6tDZjKjm9wsIB
cOZoZrsp2c/JeM9xrjXMFxjMP8KFFqZ8Tx0oorfDfiGZi6g5kFu1Hv4nHMm80E+jKU2vVJFKnAny
dpcOsrK93c9C2hBBc/JEaDm2phmkLHaosbfrv9Va/ltYXbqQL9J0TEhCM0REwtP7nFi531UNWUl4
SyMknMoMQHGSgQ9moKuPTDmlFvPs+GGGSeztkVmqEIpUVT1rlMzqKehYNrvLssrD3d7PUxial8yD
D2MQW5Ur1dwra/U+5tAIITlsUss12NTS8An5g6VTLTclKlF1AV9efsqSlbPUwkoVqaqTrAxaSShi
a5KrrTbMtS8b4/CSZh2AxABL72VpWlOPuC7jouI//64kqAhwtctsttcK7SOhEbzBYTzVVxu1Ix8z
ruyOPFO8D7ewh2QlgUcrhFm923O4ECMiQ7ZUofzc1nm5H8FlfLOUit03KigD9pB3z1lVqyv9LKwi
kS07GHDxbM3ZDGS2Yf1v0IscOJHe/oalOBT5sWM7R11tsnxP26HWnGwwSwh+lkU3gaEHu9Somxms
6yulqOEwmre9wyyFZe44FeyTpDTxWzhpbBXDjPSVtbEQQSK+S+5pEZNxzlBvUA+NkvxKYH3r9E3y
CIdi26lja+1hYmFkvx4TL/PwPBqGIsMLOpubba3PhTubEWpqRr1yvlj6FGHbMuAeacBzONvDJJnC
uLkonkmlAryVGPNjK5vVQwJW7NqpYKE3kYMct0OvVo1R7LPeqjcQi88/JlSPZNcmde4bGTiwMyS0
t7dDZyn8z4N6MXhjzmejipAi82naGS09yIn6oKP0ZAzV5nYX17ViVRBT/+2jB7N0rmhrBmUBNosT
9Ub6m9k12Q0GNx4oz5uHzizKfabT8aEsTUiyW+NIQlhBQpGq1ivZbSMTZuMDL7Z9zo1DhfqVC6PI
YQVRcT2EiCHMcNdNvY2HObKH0+k27grPkk6E5cHKAJzz2H+PeUQ8iUC21LRgcD/txym7i9NTExHU
2+fcryI8mHHNh+FEoJD5CJq7S6BMNtjv8IJfWYkLHyeeU7o87VOuELI/o17hw+zOmIS4Wat9XI0g
YvyHZJVpkUlj+AfZ0x1wNqCtzx6FDX23pld6dZNDB8LkDFRv4UcNLd8ZbmyT9FCOK4G50LB4j8ym
pKSq0rZhFyuB0s7PFsgf3zmcEUO8RXYsgRdybFOoe55U/ZQSHe7yUPGFkN7toFoYdrGeG6U5swdI
kYftbDwVjfpXq61dwmnY5MrKtrI0PueuL3IDHUYjGRoVJtWFOvl5Mau+lvbf85SBI+2/rY+Kjcsh
r9g+tbXYL5tWce2ek2dQQ8kL+CVs5RB4NfwxE0L2yaRmRF2zwwNkY7mV9NzWsPs2vvNWh8bPK/5i
iOAWTohC8BoFHPYM+Zf6WYniZ9rkm2EA++b2VC99ARE6icp2rA3EKeGbtrIcg8ZuZD98r3HhCBnL
cyybsMQIW1sF8qjD80hk6kCd0PT9ez0I65cwa06ohTdU25i9ZtqqvHaV4sftxheWgZhaiWTMSmkx
CCtPG3Pe8MkbEr/MNrdbX1gBYuocSjbliYHc1gPd3GiNoyore8LS7z7v/heBg4eqQtYh2BpW7MEy
72XjN4uCfE1D5+oZghjilU1t2nQqcK4NY2ngGwsalV5nc7qvi7jyIMmY7TI8anu3B+lqzQedCQt5
mMnQtxoGSYUBn5c1U+4nOvkzJ0SFYEWs/1HrpvJNXqorK3ppVoQVreZZWfcWntbiFMLkkrRPzXiF
u7Gw1ETiUl300YB7QBvylO7SRodG7LCdq7Wcdx1PgLESlnIzZxJDaoOTxeDRxpvhNP1k1Jvm0Dab
OjnEynf2fPQjrGotLuIhZWUbDtkUOyW2ZLxIhEayMkznEsp/DjRoXlzSel03dGD1fiwhR1nEEg3a
VJe3dtUAq5d1mqvFlerKfV3vIb9arxzTrtN0Cbzh/101iSGrPOYVnvugSZA4KqXTp1UayXPUnkV6
qrpMw6Rp+o2SRcmdhJI6RJyatPP1spH2s1WZ25zJuWPGrPyQR8hseo1h2++mIdc7s24BIpp1a9rr
EGr42cKy/b2gJX0rqr6JHSaV6VFXsZZQwJTcQjX7lyZrzfRu0DkLNK6kr7dX1EJyEClXHfxzoUM/
mcGQtA/gP+Ct9NdkK4eiWUnJC/MnuowQq6mhCQTP7lE3rJ00gAlpR4bmtUmiuIWi5UGsDuw1KriG
iaXdx7e+S7wD561pNDiJ2oE8z/JWM+r0eSR8zp0e8JqXaVLblQFcyH/ifTiTYwW2z4odQG6g+smZ
LXmTnFpPDd5eJaec5PxsHGiuQQkXssYXrPcimY8GjMLwVGoFMWzs9lFcgM+kQ13C0WJmWCungOuQ
UGKI6OZKJ+mUKLhGzX3p2dHvIRudeI6DxDCcePAjHcYbyl+dKu6QSC6x3xU86si6hwvqdua6OwER
zY+W/UTYtsyoy7ofkYZyWzARaDXppwxYEVY90+KnGYH/bppOsfZ+trBFiI9/QyuhiANZ9cP/cXYd
zXHj3PYXoQoEE7Al2VnZstIGZcsWE0iCOfz6d9pvo48jNqu0meCaIRrpArj3hMHpD1Y/vHMXpMoE
QtkQWLMO9qj4Fp6jvy8vs4XpmL+gRSKsHGJv+dENa35fVszYTBCA3kxlS1fQFEtNnP/804x3pCum
uuIJPAq19hwWx9ozaKSCUjJnZREvtTE75uqmC0ckQ8OjkNEvlkKZzjUMr2/UGqx3aZfMLq8JtCKo
zSN+SAp+oPGP0YVdjx69LHyyuzWV74VYNufqGjxVQ9ba7kFz4yqFNmLrQPw0jXAY8ZXT6Ov0F46F
2WnntJTGrArRkWmE5ZDiTQVvmTHZtyEk/EbHSa9caCcHZUWNrdHGzpZGjQnKmoE7O/zPA4s75p/L
i2/hcmLNjsawV00vTYJkRzPeom60KdgalHJhQcxZvkUdO7UyIvtgivFeDgUk0pN28Egy3F3+7UsN
nOfw06qW3VB2nYPFIIfMiybpaaSVp56uRLCFpTA3hqKN5VRdiUJn6ia+Tq9FS6AxA30PiEJf7sBS
C7MtE+GmJpG+4Ycpne5tB+wi17mNZbuVQ79WVlqY4HmyOsT1LQcAkR/6RNzlcMWhZfd0+ecvjT/7
3/FPK/jj2bUwUTag3pB1m1jiH3nwva/PdgmkGxrZt9zEdu+9kjpQS7+G1/3K179WtwSYa7bwY5PX
MKpJrYPDdKm9qFIF2fKEJ6lvtQMbN8rJASXKokYd7CGM7woeGcZWhG0KB1aGtC1lQupA56SFfEWa
4FCDyGhIchWQurK37ViHKwO9MIdzqIvkdSvbyDIP6aCfIsq1N9rtw+VhXoiqc2IsjDBYnivbBIKG
bekQ+0K+OhxyMgRFXf3ze42cG/+0UwdLZlHImXmwGuYD2PdiNRjAPLHvSA7oY2VEa1J5S905r9VP
LTVxxcEoiN1DVTH9MqmxOUhdtIESVfheIBO9ywqVrKC2FvbvnKlnEbu0CHetA+9cQKwlbHzKESJU
mWtOAS72awfGecl/8X75B+P61KmyIQkvCTEPfcUstRmTOkp822nKW9x7AU832jy8FRmAcC5YUYlH
3KLYAlCR/2CxzDaX53Cps7PdHlLotU2xNA/ZYN9XwtklbNxCtnNX5msygEtNzLa8rGUNV3IXW760
odRr1O9NMcK4sB8EHjrJ/eWOfF2/Y/+xhUliZ4ypDdAjG+Dr5bEyct7NjpoNVPiTAc8lB1Qa3Rvb
amqbwDTj8odmrgmILoOH4krsXwiecw7duWoCiXBiHYqBNj/SMCPbtkFJFn6P7O2bHZ1tu4g7BbE0
qiXVCNcuByapprlhabNL9F2l3pvwvujaIGmL9xLFuMuNLszh3FKmwHupyglgDOAHPkRj82LweBs1
eQpbO/3NsZtt8jHr7LLpuHvoGnoSKkm9JBxjr7bCj8udWJqccyD+tOFYh7wKGZvuihlHEV51MGlw
Vy4tC7H836Xw06fdIZMcit7dVT7+KDQNyu+VbLGsZxu0MUQTZyF+tNU+QBFzpDfVGtZyaVJnG1Pk
bZqlpO6uapS0E/fW4WpDSQIgXrMypUstzI5jYF9wSckxLGb8ME1/6jj2h/o9pmviiV9rG6BkNsvF
QDINnqik6K5Uqn3Oo7vSrN8LOu6brMfFsfStJL62BkgMDZPnih6qxrjUKB60YI/1GtRcYF57u/cN
g/mqtu6nMNuw3A2gt7syBl/TkPEbz+/Rz2sDqGoOV8b+iqXR8NKVwg6mtFA+RM1tSJ8iUWQPVrqJ
oRG41eVIf01FmAQycSyEKTV2N73S06MUyFzDTtg2fd4W6onZRTNsBLTwEzDtLLGzai4eL2+UpQzh
XDKisDITmITzTgGL/lUik7exdUgfW/ycyAN+zoZrKCfiramQaPCaqodg5jAYKxt1YdnMdSMiOEek
UJdG83aZvCteuHvSGSxwlY5uLODyVw6/hWvFXDMibcOIhC02gB7731INDyrLTAiuj689lQfDxaXv
8oAuRJ65yw3SkGMfV9F4BdzZWUgkbzasUoBcu8kai+5rJBiW2ewhTcc4ChGChquwsMZp05jc+kH6
mF2nlE8/hYi6m0Im/DTGifFS2Cb7AG1mvGr7JOOww8npAx7iuOtywyZrj62lAZ4FL94nYRhLGLTL
GIg6QBivcheEiJyE9/agnnXkrFymvmwIwq2z0B5FU03MENpTcFn1zCwHQFJ4SXqXVCAuTGvd+fp5
gWbmY+yEpHHO4h9VML3Ev8Ibdoz3+dY4kRt3AxvDQ3gXPVQ3+VGuJJsX+MHQz/rf4HG2SOZuBZUO
+YaVA9y38Wg/Z/fFT/katgHEKjbldnR28sSuwvd2v1a7+Zc1/M/lFD2dnQ2uleERDuwM9DPguiZv
h20T9JvqYAZnPn7q99s+iG70R3qAnNAvccwfGKT2z0Tl7wmtwMXif3ueIVGeOwWmFELfL2DX3Mg0
Wtn3/8SpvujdnGQHaPjkphq9KzflxvYo1EHqXX9dQ52iCt4eI9D81db+XezSax7kpxoCIVAE8aq/
apOc8g3+uhF36vp7SnXWnI4HYruTjawFzx6KLJ4jIGHPytrvpbP7RvyxrDkVLyRTVqQNxKTL8Vc/
HCl/j9ZeS1+zTvDtcxD/dLypwnZyN8EKbf16Q26NwD7p7XAQ2+R22DuBhmCDcRyxOPLrcZ/dOvsK
Csrf69Y53H5qOh5R0S0HTGOPBDehPzPyqxhXIsqXIRvdmkUUE/iU1unPVHbDDEJEL6k7P4NTwuWf
/nW4xvdnoQR0ijAB7W04QXL4pXq0nui1+lGd5LZ5iv+4TyOO2dfLTS3ExrndA5OZcqYELVUyDuJQ
+5aCuUj45hLTyyKx8kL4l1v8ak/NI0bGZM8o1sEL898MLwke365TD0Ii17/j4/Z34W1j7yEKIEqj
vMEXOwdiZ9T7QL0ABP2P09O98p8ud/g8RV/9klnkiM2Bc9FCxTsuEgQvp9z0Fvl1+dtf8y0ta846
jYmtpnjEx4tN8WEqiCd4wOuMP/UP90G85Tf1AcYN8B2x74djt4Hc1yn53iaeE0tHyqO8LDGPtoaM
UlN5g3k/Msu/3LGlk2ZOJJW4cNrGhHgrf44+3bTX8TG5lQd5RQQkkSDovqNXLMghRKGgT/xwudWF
XTbn+9njiKR3AcnFjO1Y+Aj3XgDYV/I4XxOEMVWz8KBjAs4PyDIQPiO33ZV9iu+zn/xqOJZ3mKNj
fAtDhf3lfiwsubkY+hBqNSX2efCE9nuUslT65/KXv6ySohOzOFGStgVo99yJ+CEvflnkLmZQYejt
TWqhjpH/ddYEgP49Kb/YN3MCmEp0V5UumhpuzdvxqA/Iz2Czdj69hZXL++X+fP22QIdmcULgSlrX
I6Zc6w4SuDestL3YkL5hIls5QRYxjvZJnu2FWkNXLy2yWTywUXYTRYoW6+ham79s43rqH1d6c/7V
X4zZHL438T7rJuNs04B9qbRXOy+jfNes8VJp+SX7raIaOKn3elrZMUvjNwf1mWAH250chhNroMaT
g/HRQXciqXzbKLyEkL2VGp6IfoGau3JWLYzfHOVHsoipIkPIM6zQk+ZzRm4L8+flAVzYOHPuWc4J
Uksu5iYukP200uZHTdTd97492/9hVcokZjk/2Fod82x4IWaycgws/ezzn3+6eYzmqPRQoAwuNEyA
jJzXN7ZhZis//J/dz1erarbpJYdgKx68YA2ZxLgaidX6rpEQf3KK0YM0R/S3JSPdcmvgu7SR9DmD
N9C2VZrcksEIH0Mw6wEwGUrrwKI63NSWrG8nAm54Q6wI/2qkWwpvFiC7jRSJ7dR8qPMhfkF5Rj40
0GA5lflADlYU6ZvUjaGUIICpUU5YHXhNaUDyELK4dZ/5cZLHG9hMp89Nw+kxNYTY12VJQTQpw8ch
7dpNo2J335kiBq5lKhuvoOGxHjQ91jF3DtBPoc+2LidcBNq+fLOTLCp8qwvFAwCl4w2qjZDZSVEm
GqcyuXMryh6JImBBUrwJkjSb0sBATtSb8OAF5KdOSFDlPQn6qSz3GD8IdMmu6rZxpR1ceLI2vhvd
FoqQJodaMzS4QXWEvXr/hlSbxGsns6xtMQjkgwylpqsRiJx7OB8NN33VpdtooNVKaX3hXuaw/11D
g64ZwQxhDYGUnyXKz9pXB2Yyif04pVZweQ8s7d1ZtHVSmYddJsDr7HrcNB1V3Zkt0AI8KdbUFZb6
MQuvjuAp7srAuYBf7m5LJ6r3tEyS3cCL1jelOWyjrBpWLkFfl9kta461TCeY/00kcw9RYXQKrpzc
CQBVGm6pg0Klg1rKSbc5NByBU7l1u6HPvbrsczgN1Vw+QQzDsryO83TlmfBlqgo/Z5bcY25v09CF
CEldJJ1/TqN4SIm9wDNjX6Zg0l6exYVwM2fZ1U2RtAImGwcIGW1YMwCkmazEmoUFMkdpupaMCqSO
5AGuc4czo9kLO/Ov5vbKhC0N0CwIG85UFxoZ10OozAF2Qzac1qv7Trd+r6OVt8dSH2bRWLkyAywB
lQMYrWwqQ3psaPfGsGZEv9SFWTRuihBil6ALH9pcxPd9mxZPqnVgd8M0fXAn+q0iAtbSLCA4QCa4
RAlxMIv8LgvtHZPVygJaGqFZGOhcZse1MQBUYTt6h+vqWZ7NMXcd5WuUofOK/+LMmsMx1eSEqDdx
gROiLwWUUoh1BfBX4WWiIIEF9WQJJ7u0OxZ9Hq0kABZmZg7FdCggZcUInIuBy5ZMYMRsdB5NLU+T
p8s7b+kRMYcLdlBFsAxliYPuIDSf8hzYUlARIG+vhX0ri9bYpS7Y0mbtxWJAHqm0y31Ok6bzievy
FGQXFK+RkzSG6xwsse89OOYZ+qGO8LFM0JOsUBJKoWNxEKBhrpwaC3M5hy7mqLbnuQ0MDnPre4cJ
wyfS2Rdl8zyV0/VIWOxXwxoub2FtzpFyCqW+3I4qRAjqHFQFk51uuC5NY3t5Bpc+f/7zT1c1x7TB
f8Xj+ZAlzGvcv04o/QJ45MtfX4jMc1qZECWKc6lwD/CufYm7JmiycU1af+mXz+KOrZOiEI08SztF
tWcbyamBeI3HLXellLzUwCzguE3oxhOA0wczAw0TjLcEIlHozMrYLH1+FnQiWuRQrgDqrhxH+NlA
vhOGOR3oxwVQvpeHf6mJ2d1DZXkzTdBWPyQ9uadR96Yq+74J2UrqbCG+zMFuTW2SLnMzeJ8ObeNL
DXEtq+iNYx6W7YtbT+XKIbnwyJ9jreOit5w4h1MDz6qXiLm/rSwqg55mk2fnTQDvmdHr+wFC8Tpd
i9cLQzeHX7siymAtj5uLBkjKh2wl9dMqgbRqG758a3LM86h+2nlR1TtGVA4Glm0L+ShgP4CE12b4
vTNtjuRLqrAe3QmUnpQ6QWY3tsea6Nas89+Xf/7C1p47W9BwiEvdgiZhpVDmshkIT5SvAbSWRn+2
t7sRLDnOWHkK3Zc6z7xOn8Z+5cz6uipuWXPac+yIvgnL3Dh1fZ0dwmrsBn9MZeSntptvbGnVW4eT
8aPORnKTTO3k5/CbBVu5b6I70+msu5FBwN1Pk0gfm170W2IRhnp61t0WjhhbP4RGJ4RIrd4QflUD
cOfhJcnWgurSdpgFDmIkopm4hjEqVw5kqLrtZACVlOd7wzaA6uP0jwzl69i5K6fp1+AhjNgsjlAi
coVhwYgVrQvCkMwfUQDXwuMjLR+E4QIiMLbwM0VdnhAPOtl4Q0mh+CaCBNZKFPiXyf3iCjVHBDaq
ClGIyKeTdPsRuPo6dh04z9TxGMg6tMGpZ9XHyM30txOaNfSYXUNvc4j/Xdn92O3ZVA0e62m3GZTb
Hrke/nJRude9C9InQpnlFU5k+XFmNNegVca/hoqkv1rU+W+Iaw9voZNbXjy5+egpu9UnOiZQsSlr
YAg94+xHRTHpRweyRLCzMNpNTqWD63CTPcE5NrsqmaCBoZv02aJZuu+imnppW/aBpZJ40yUE9hmx
UNkuM7LnhuX2qcA1Zsu0Zjv4KNnHqlV0w6il/Uz3Ytej49s6ZtIfp6QKQL6FMB2rLZ82dhZYIMo8
4HhJTI9lCsLTU+de560Q255QdrCh07Cr0tGEd2TRn5KiLu5huoPnQTH1oY9kE0oDOrLV6Gud5fpQ
liNBXrCO7+G0C9UgJ2e2ATXfrnq/HE4WzpI5qGGIZGMr0Ronkesfna4RTZz4nmbRD2GPfy+3sRCy
5oCGs0xs1yZ5e9KlI4+1ldab2MR95/LXF2LWHFTaaEHKdugg1mp3LHAKLb1Q2yUu3fR74vnW3HLF
alKYj1dddaro+NZATQn5pNyDOtVHItyVO8PCRMyJMqJjHFTxtjqVxiuAKx7BtcT4CLH2Lw/TwuV5
bj0BR5h60hDiPOWKEyD/+i3Im65PY/eYp3twZx+nsni+3NZSX84L4dMRK9mY9pQDze423A+NxFfx
rdI3cZuuxaSvX3X/qr6fGkCqRTRpW+AMx+HqW3G+lWO3y6IKiNsW9QEnWTltlxYX+9+eCPgTlQNH
8aHKq59Omu6RQtnaak2VdenzsyMFaaAeIjnImiN8JoGbJdNhpIW1bUu95kq/tPlmc9EQE0/qoW1P
xSQOYSGuhE02l6d54dNz1lVT0DifXLBbCefun6TIowelyrUc1sLX/1UEP82xzogDt6bmnIPnr0Pl
BIZMvpeZmeNhRWcAScUn42SHyZ1B3YdaQEi/WnsFL8zqP7GPT7+8MeQ0ul1VQc/x19hq3wDSEPTJ
y4O+sLfmmFeuompieWUimEJb5YdWyFC77223JmDsfr215uYOeFhMdT5BUqIEFzeQFnxUAHHxip7t
dWzckWrtFbM0v7OFySy3yyuKkwcKkoHjxEen5Sv4pKU+zK6xppNGBRIRzSnrQjPoTQbjTyJiXw+R
3pRR8sZVPm4vz8dCXJ0jYTGxZVcYwjglQ3k/hA30ewykexT0gzVxssBkznsljKfLrS31bBYwwNdL
QUG1jBMtYnovIKMRKB69WaI39lU9wKahqmlwua2lCZrdPhsdQ8UtaowTp+xaUoVSeP18+dMLO2QO
kC3MkpPKxQZMzLbY9xGfDi4pybWA7O3KtWBhpOb41gLGBKExjcZp6IdrWQOyzQx1SJ1hV/XRg6DO
Wj5hqaHZYkvMJldGVVanVoV4BKQ7VURBWds7gWq4M60cRAvLbO6LlTSolnSVqk7maH0UzVhsXKgk
CzEcmsL1hnpAFgmiIStBZml+ZssMujgS0qGpcSq082ZE8IhLNZB1zFqTh1satNnaoq6OkUPixqmf
ZFA0twooOoojEM8JX9D0W3HgPy4VUzpwDJxJsYJvXVkFkQEIW3Qz2a815GcuL+WvJ+Y/NhSRpBk+
ZtNTm0ahZ0PEIIgb+2SXxi8zQXahjAgspZR1f7m5rzflf2wpkoYUyulFdSqM5Kpoz7o27UraeunT
5xPn07EV1rluI9Ubp7SYNn0E7ANQRJd/9deHlinO6+zTp1kMRbUJguKnvLgmVhwoI/No9ndsPy5/
/+v1+h8vipz3gxnntnGy6HgKefsjy9gfEY3fui/8x3aiG8esjQTD50EpY2P5o0mjXRuHK0o5SwPP
/nd0ishMcOuDDE8jy9fUZQ+qrKaVMLi0PGc72cy1BMeflyeImflkCv2Uv2RW7+U1xDjNj6r+VtLW
nONiUSWKsr7EtQF1j8c8dQxPJsMzGJprKOeFQZqDY22rpm1a1uMpbrNbU2Q7re1fl1fP0qfPY/dp
dXbwHZ+GsDJOsmY/B5lcidZeiQ4LC3MOcaXJaJLKximUlEg7WDAf73/nSDZf/uEL22oOctVdJLVb
jzDMQK7W8Losafd95nQnlRV0H7lxthIaFlYRn+1firxE7aYjPcWpta+cwp8G+LTHedx5SYJe2eUA
4F+8hilcmpDzn3+akJq4NKK9LOGplQfZAGmzaa16sdST2WmtxyrHVkYSsiD6CKyS9lrSPPEBsBXT
Kf2+AMugcfXKrvg6gwf6w+ycC+GSU1ljEwFW1u7PpR5Vg1CbARxgGhszcW+STOzUeFDhR8ia/eVl
sdCqPddkh/BtGlXDGJ3gSuWxCRV0ZBMMkNYzVx1BrvTh+rvjUR/U7i237LuVZr881CHlN9tHFIrd
VZFCv2Bwc0F86I4bcg/mpkGDIiLlc9zaKB9kGY2DNJ6qBBgcx3oNhdH/CWuII/m9gIjaPqakPxaN
QV6hU9w1m7Jz+hseD8P7yu88z/V/E5rmHHpcg+Fa13BDPA0OkgUJa63CMzrm/HLOsCl4One7TgJP
pFAh+qPiiG7CRjYbmnXJdipsewNhnOnp8o9ZWuqz+Nw1Bh+1hXJBP8obq67hdbJmpbr06dna60wN
HyO8GIBDNztP8mG8G1i76rT59SDOEccqtLKq62DW05W3dveEbP5KUFsImXNAMbTW4paW+DCUK05O
R7da9zdlxTeXB3whAMwBxRDaHiGxYxqnOjmMsPecsCFpCghVNgSGSP1crVw+F4LzHERcwV2jc6qB
njI7vIdStOGZLixYlMHfuVg7X5YamQVmI2VCRSbErGztcN/NQNsjcRUGturhPllX4co5ttTOLCKb
/Rhb1YCqUz+Qtyl8HRPuxaw8cPb78rQsNTCLy2AU4fIDA7FTLS3qW5ElXtqhTSFZpdXGqFcxBEvt
zO9a0ANHdRz7jcZlG3oddTo/ksjiknSQx8ZZNS79Mhha5hxQbCsXCQHUHU6QE/Uybh+0eC6jyUuc
d9y9tpdHbWGLz/U/084xLVLg1tXlbPQKYbyiBvQtbUXLnIOIIwsKGM1Qm6fWpS+mrn6lw/iS0eLH
5d++sM/niOGOAk6IkYeWrSw/DJaWnjG2tyQfv0lmMecI4UzZwzDVyjxZTGVXpIzNTRW2ZVDQHJQw
1g37KjFgWRpGw6GoaX8XicwNIG+XvdktKV94ZYxHIYT5vdmao4pVXeAxSkbzxN3wsclRv3LsNcTy
wrqeS4ZWU1jZCYj+p3FI/kLbAOZ71kvZ9e9uY628gpaamMUA0Tldk8a9eTKT5sNIQr9FgqC26GuU
yODymljYNHPN0DYm02BQbZ8i9VZkEMrtwl2UvxsC3DdzJdIsrbtZBBCpUcN3qGMneKNAq8Un9ehp
ayXoL3VgdpyDHU3DyGnYSVF531nTvcrJ71w4h7HUft2DoHx5oBY2/lyVmRSANRe2NE+hA8zi1Gn3
KEnbfW9rztGsTSHbDgpk1skFuyyM4mA8/z1e8ztamIE5OpULK2otaVgnEaIUVaWZuGqVDDc2iYfv
nVdzaCqkNmxBM2md8rRGrfXGhaMgFfuoWAHYLszzHJ8qgOrmKs6y08Rjsg1hrLexaBpdu33T7E1U
VbeFy5tvRuK5jGhVd6VEtsw6ASbvteHfUL2F05qKzcJSmvtMoDrfIE0K3ybXTnPfgsXwSdrse1hI
c64ayvnAQj4hypc9JLbzKPzbJNGLru0/tPuWOaVlzhGqnayMXph4vzcqAs+kuDeALPWd1vS1JMVK
8F6IfnPZUDgRkRG4hfHU286DCIG+l/WDM8XHti2/uahmF3YGKUB4QWZIwOk7OiJfkOwMQb24+9v6
l8PGws6bI1O55bR1UpTGybCb+NC2YJKiWCrYSw2TiZ/fa2P2CozdFpYDJi1PWo2FN7ic7vrYfS4z
Va8cREu9OG/KT+kBLClSQDXDgJsgpI8GSLM4clsaa7Cbr3E+5hz5mcObrgpTczrB8416nSyUl4fV
Fa7x16lBX22MoCdoct8WYm1eFh4l1rmnn3pkdOf7bwuIzVQ71T0X5ypFPRjRoeVu8yYaPd3pocYT
QnPN/16ep6U2Z8e5XauBNdBkOI2tIa/jRvCrENiGl3gABdjvzTLbOFEX5b4caohRXm50aerM/+3o
xGsD0ZF1J+QkAUrGQ8U5OVa7skcXovJcUJFMU5MSUyIf1iQQjMmn3QD33qpuQry9CqiorKntLnVj
dsw7bphrRGV5rBx+Jbv4L6hAO3RsLV++1JFZJAhzYQ+u6ZJjzoofIYn+kLx7kO5TDNfDvmXt5luz
MQeSul2W1/3QiyMga1rew2Vysp8vf3ohXM6xo1FFYzx+JnLMxM0orjpc71V8n6uVS9zS52chIBsI
IyNsjo8Kv5xeZSSFVs4ta5zv3a/mIFGntIAjmWJMQGy8agnfeFR2+Lc2AXNnN9C0BHLIDk1AMmJj
gNmjhgw1U39ysga4+v/KxBcprjkKVSdwLilqmZwMROODzkcIi3Jp+onqw/shsR/4iAMmGvKf0ioL
v6AojNeK5TvGtNwJpOSuaF1BjYgA770HHuA5GkPTj0zyNCDdcDA1MIAqpVdWPhoodkPQH/+5Ag9z
tAMIUH+USdl6tlXdF6FZHBJHRScZjTxAjYCBK2ifcYTmryhRIATm3W+rD0EVTYT9YjZUB2nZKL9P
TMdzE1sFAI8VJVSJK/z/jFI4HVnM2eA/Qo29sXIPdjB/J0fjrKxgge0XHOpfcIuE3spUlQEbxeAP
8PTbWKVTe/k4JlCWqeKjiothl5DqI6Ot8tqOR1uI4Mitbdbwj3PxEGVUOH6Oh0/mn6+sKFqBuvWQ
idp+GAghmS87C2R6p5fXMNOVPlIidenJRjeB00C7MRpB9BIT2H6jdO8H5SRv0AyN7iZR9rtu4ulJ
QWvak1i/Z+t68ei0MbtLR+QBe5sVHupApPYaVaKqWIL0cVtJAum41ijdFxaL+pi2GpfOyJ08Ex7d
R9NFRitMYR1rkuwjNwuwIM3O8sFuro5RWpleWZ4Rh9wMhGndCJYc9TRtc7v8SGT72FUw3E64eh7S
1oHhclt7rR27L4ULBwpAwYXn9hq6xNwIt41tQYwoTX9AXVH4DHYhu4w373YDUmPV5U8U7DD45LIf
dsfrwETKdCvaGNTGNoa0Au9sPyUp9WBwgYU0hKVXMBM0a14MnqWTj9psbnmYxb7tQjGTD7n2nTL+
KxzQaWTZ3JZZ+wcWufu271OvNKfWS5V+sUn/EaEk65chDIG4oaPIm7IpQarZlNUd5bHpBm0d9q9p
W6NsQR1zkzZ5e6uY3dxLEo+giUb5ZuxMd8MSt4WvPdy1OMCYGym6136sKsBYw3SDEE19qZLp2KfI
Hhrx+Jboqj9ZpLO2Q1NlQQ4TPzALJD2GbaaAQoG3Wm9iryd20e1sTW5MVYS+AX9RLyM56ifdWe5b
INU1wdAZmwd0HpHgslEwoACTpod/cwn3JkDdrhXJn5SQPzpnKH0RydCPiLY9bQ+/2iYH89ocko1T
uOOzS0HeRNqjvYa3ONkgPVD8yo1oOlKoSASWCy8dVhu2b8M4ORg5LLhSNjY/8oTB5ytsALRl902T
5V4mKUoXTfOHJTm7BziIBFk4MpC662LbEPfVaATA7rX5zHnzZtJUoFvchCVH/jCec20AlWpPkOiF
J/1jZMfPDk1K30UX8dn8NzfLA21ldSWVKIPWTplPhqzuN0UMui7uDYTu7LgDSgsE3T6CX4w1jkEH
VbJ6IwzDTbawBBeYCkaw/kEZVldyNCdIglOnDEajcJ5dcLx2ERTNHvCY4ifatGKjder4URIhX6pi
x/xdO26+F5Gj7u0JRJeNnkx9ABGXwRgM63dTR7UMIIQZHsHsMn847dDct93Ab9oJxMqWKXNfdSKr
vJx1oMErFHrMJ2PMrHthNkwFrmFHpxIBcOsmiS8NrGEbctnQ1+HiwcZh8G4gD9oFDlyR/Kyx3518
Sq7cRqsDIkcLSDtru1spq2ona0jjRS4TG4hHRxut4vTJcLt0gp0ZsHJuZybbHve6x0GnBszlY/3q
duNkeTUSh5sIBm7NpjYrfTClZe4iwqGYzKSanniGOr1VImxlSkVWQCi4GNbIUt8eZAGUdnsP9Jx1
rEAu3zLbhikn8s2h16LQH25Q4TGfKmjT7qcpio+R4SD8QVdzk6TpW8jrva35zdBTeDlBwXRDYlTi
uEWaXdz0iVcxAPaLIaoPDPBv3y5d7sOvzA4a6WgMqn6MwP3GDBDXS/6PsytZchTXol9EBEggxBbw
kHbaOU+1Iaq6qkAgQEwC8fXvuFfZvLQdkcvO6gCj4erq3jOY4pCMbrIBiRrGWEn1EmSc7rLEa6Ks
Lh8bwMA3jm2x2NdiiLWAfrum4wsM0b2dg1AaT755z9IaDOwBnEAx8TeAoatwGnL711A39mtAgH1i
9Yk2V4u4nxAN7JyN4YSDcT1WMMfz7CANBbxdI04Ei3TeNA/jrNu/vDD4V79Ib/05hw59NxTvl5Or
M+nnkkmBdTWcAAnoj6aPDPo2EfcRjWr28r3HL7Jb4Bfd6sSe3meB+5pyDZGpPjh9t7kiEX9GsYwu
iQ3ETec+Jz7fzXdYBtn9+Gp+kiZsDuJlerB+kHf+Pj73D/0BPbHHyx91JmNcshiyhtVuJjjfOTDV
jDup+RCyYoawpOvLLBqy4prByJnkfcnQ6ZvSg/IbsXbN8Ktn8BNzrFUpSnBR0tBR383dFzcpaReq
78cRGMeeZeti8IJn2+p6dJit73ED6BJZ76jJoLyb8F1Z9vfKKQ9ZPv2g/fBIKufn5Vk5s5KXyPpe
ORRKVoTvRA7t7fdK/pmt6ltpNnCW/71r6il1IOODMiM63VvCspWb6U2PQ+/yTz+3oE6f9OnOPjVN
lflMm31poIGHQA4H2N5GhpXk752+JiZ2hulLl7rPFHYrveeDdaSsxuBYa29OjEWZ0FgRL/bt6pUO
FfzfkoeJl0+UmhZ8Zq8P55Qim/Rl2OrvwfrpEnUfZFPX0NaVwE6U3lp2zrySnZQPVl8W60CmzZUi
+pmK5L8Esk8jO/iiAUwDt18XjI4DzNDmqE6da+I4556+iG64us9Qx6EaG6dAcvi38a+Upc49eHFp
HyDSig0ok50Lztm9VmSOp0Bcc4I9s1OWcHhINeeNZdphXyZjP4ZJUsDKe7CSw+yW5unykj7zBUtc
PODKFIlRChdN7ulN3nrVDU7v9vf3nr64s1tJWzfEwUpmg9ffZ41iG7RK5N/vPX2x22dUHGZVEYw+
wQEuSn30rCyPLz/83OAv9jqXSSM4BBD3U8mSOJjq9MZ2+nxVTaa40rE494rTnHxa9FKMyZhbCr9f
zREIqvFJ+7dXV+LsmWLfv7oln57u4eZb2QPDB8wEtzgkZ6E7Bbd+m8J8kU6/RAuNM9ftruDFzn3M
ssLBrEYbgYZ6oqBQr8eVrJ9YozaXZ+NM5P0X9vTpYyo30LUsZbGn2RSx6lH5uJgk4TTKKy849/MX
O9kqRmU4yQd0j1REQSlNS2SP5a/LP//MLluC32HXDBGQNhj3Yiqa2AuYfEksqPqGlx9/ZnSWwPfC
EkXR5yiN+farMn8DXG/6/jVLpivPPzM4S40HL/drytWA2qei76azHwRj97y3vtnaXDISFcYm7awg
2TkY/ePcjfPKsvtrbNZzo3P6qk9rx9IePBRctDYraaEsNbwI6e7G0ortfv743gQsdjJsRHTt2ih9
2vNdZ7+7TbPR+R8v99aXn38mv1xKKruQ+zEqSIPdTGUVjlN+nEHQ6YGeJ41Ywbj1+fJ7zq3TxSaG
XJEvYEWAJN0wVLpqjzzYPRHby08/t4wWx3AraJ8AtYo95k9x0dlRrv5QqOtffvq5MVrs4A4esAQq
1uiYonRr978LDRbuzyp7L6C2dfkVX7eJyBJk2aceywMLMa6GSkJk134XDcbv7mzY1LSxn9fTAfxt
3OE7wKJjt5yvNQe+HDnqL+MHdHmpLoIO/akp2OoJxdhkiIlDr6DRv9whePzpCPm0Q5LGBemr5/4O
NLCoUBsDvKjD39PuOwcdnn+ask/PT+dWQc6f+Tvc/+6bjK5ABood17myrr7Wi8TzT9/16fn15LS5
JqLal3S6S4vsKNJhbSl1lxXVuibWczoQFNt4eZPQGRm11Xy0Q39l8L5cd3j5IrxUIm0JkNLgyrc6
uy/cXt104JSjWiqyEJrAkKGrivbKBv339P6/Kj/etog07gAKVQ6x0l0uHbrh6djf9HlgbywokID/
XPFDL7suts1I122Acoct2nI9JRqkPlGhBE9P6kSXt8PXCpD4MYsLKeF9XdUtN3vpWQ/tIPZFaSfv
2BxuVFXVGAYMnQXWkHY1lAWJ83Tyrkz5aWV+NQyLQJWYJMngo2f2U3DHJxrm0yu1g1Dn4053v9Lq
mlv4uZ2xCFkpUDd6qOS8bzXuVUagakpRukbprtk3ony4PJDn3rIIXQDyc1QKJ76jzYO2f4MhHNIc
HaLgO8cTUH2nePZpfzAeFBSlQL6D1kKYWBgn5IB0MnFl/b38BV8eHHjDIoJkXjLkaTbgUp+au8Dv
tnzoV5cf/fVUQ3P8vz++70ar8gd/3EN8dv5guhYPjukh/chb/o5eSfWTVJbeMTI318xzvp4PFpz+
/mm8gBYndZ2jRNHaTZSb16D7qwAZk/M1h5mvYwZbkqOcRODOJbS/y0a3i1wyogvltFFCxTq3/AI6
rck1W/dzw7cIGF7T9MTl87wvg7dinu4YTKFnd4p8kqJlMuGscuLLE/VvUeD/NyULFuHARmgiJbjz
O9tSE7o+0wRVTjMBbDuWa5612ca1mYSxE1wXdJVVeza74jZtoE02Any2JZYj36eUyAiKnkMEuOiw
MlA8C23Gqtt2FMFKwmsSWnFow4HrkKOgnQ1vl3/9uRW8iChd7U4o32MFj1o/NZ16TiT6ipef/fXx
zZYeBqMQhvvo9QAXjnp7mXlrLZwbO6+uEVL/ler8augXEaRTMCj1i9JA02PwPqRNEEE6iz0U5Sgi
dJvzGO1hdue5sPloc5XE8B24Q5skjfxpnrCXPL0KmHA2sFBEd3OAtIyeCCwJtAdV0xPvjba4meoy
wT/QCv8gWholKH//qBl3b2ZWtOvcY+M+qGs0YYmFVlFLevRpC9izzzYP7VmQHYMXXGTVNQsNJPpW
add2DyNM71bwpVE7ZmV+SAtaRb5pCWodc7bB/xG8UCurQmn30OwXmZWFntdXqO25XZihkduEqh2y
kBAKb52A1/cubR9kaf5JmDP+qBJ7+q1gFjqGWWKBjkXtYYUyPotst4NOzbemeMlVq8o2I8Zv6r3X
gWmHErCiVczBNbr8+DOrc2nMoAvToGNct3uXylNx3hXmtsnK4jtVIAqByv8GPJdi1v1sZDunSI9V
IN+yqruWl5/76YtgCuXBttBZSiAZ0fTrjrI+so0RV7KvM7kf+z+emp8Bejbyes9reSgL+2bI+10+
NoC65XsA3UxoUDILgX1Y4wRErxeZOreu4bvPRNcl5L/MqJfNppmhWDHu7NrU274v5KpRcGQBBSea
Z+tgW767+d4yOI3xp4NJwM6YMzP6OwuiiKFh843VyCtJyJkgtfSBUF0ghmSkZt/DOlk4OurY30E2
VxbwmSN1ScDqEzfP0Zr3d0pTcZjqaoxye643VekFj4lX1fHlETr3FYuELQOMGTiY1t/501PvH3Ty
llrfy6L4IsZaFddyTjsc2jMACeOvDEITwSAj4CW+9+OXBCvXBnvLmmxsw4Yf/F6+5om1gdLud6rV
4EYskrS+Z63yvcrs0QFeNwn9OUnx+1vDvqRY2SVhgeoYoLLJ/SCPgfsuqvfLj/7y0o1fvYgfEu2o
FiVkQKdcO4ak1koBWuHRLcXdLqfBymC5Gufx8svOLJ+lU0OhtedWZYKCtQ3lrb4KtWgBRflz+enk
X3TnF+f00p4BQdx4Dm/1ngRZi68QwCvOdgVZtWSy/rQds55sYMUgI4ieeBXZ0OWOyey0N1IX6gf0
ubM9FTczSrqb0pM/5jIghw7+KZvAI5LhQO6GvahOsFFL2j7ckKF06EB6S/VTyGRXqDBtaH2EceN0
Wyd2uhmJ4h+BPZDYA7LnuWAiXbOgS9eiIWqdw3N2xQPN7yAjBTnjxhVNEeI2j9/iJWVUy3R6TixL
/UJH72OWqDpCdQrnd8sTmEJoPc5/G2gV306tsOGbFOjI5UCYmMGWt4PrqnWXgqcKymyxxeUQNkfw
zvpoa6oiAZeROBmsfMv6XG2REPzjQDl77fcF2VAyd9vJJr+LGURO6XR1qOe6gC6y9WPw3elB1/60
Bv7HeUJX9i3RjbtKraL6W1fAzTStVa9oG8Bdohb479LM5T4xdRKyAYPYpUiLTWasn1RKYErBgl6J
tm7j8iQBNrME2nB+ZuLSBkRo6G0eAQw3Pg2S/JBgl8JA3u8OLuAjW8AQSkjUw1S+nUUQwS0WyZiw
DXTkmIkcVf6G7lsaT86AlrH2AZ5K5wL4jFOXyp6BWRthgLeC1X21kw1MV0NSdUA9BBpgwqicTXCX
mRqm1F432JHq8mBd5pSGzuhWkH8dIUI/yZ9uwWDf53UuFGpG6ZLIK/IulGCgghvRmLc8df0V1dS7
YXSwgMQizdrqR2qFUHcq17ONAO26JTInjoTrrrB6EbpwNLjTcnLWYzsMqxmCjMchHd57yAXeQGCz
erWS2lnXUM57bNCy3qgGMLIQ+f30qwACHSKyCjgh7rrDCmlbsUomOf/IAeWiktX3XpuOMaYGODkx
crpi0HmDLaHhyCTbaaVNMq9daPuFDfe6LDLW5N9DCDU/2kqrp6aCcsAa8tIBRiLzfim3A1U9KZIS
DVVPf6AxT9d17iMfrDtnW+ftu5z8YNerOrmHkCQgkTPNxjtjKROnJ5hJMME4vdSyux1zR6whUcUi
bicdDBAL/qIhXRvpBDd4IEZNWxzHOUezi5fyY0z5eFN4I/At7UC6yG+mcqtqwUEE734yr/lQ41BF
eVknUdXLYIeGULsC497ZQONn5FA77lx4pncZctzBDco4yAPnucf6qQDlnPxHIezajshI5Bg7s36E
tW27ZnB6BJwqKWPlP6nBsTaQZgSqzNSlfOBp7a+B7lE4XcRzqWy0Fvs8VcWqCnC4YcnC/oKlEiyg
1r8v6vFtJmxmMYd/wx0AT16sMws3YWtmNrBibUK9WzdosrjrIBYbuwWwb9+7Ny25jj2qdu5JOGjX
+AMJ67Q7SkpeUIS55pB+Jtwv+Y6j65NmgK4kksfhZwGkWAUp1NBU5Eq+du75ixPXNBJMczg17WgK
v4zKG4M7GFnqu5NDz/cO9f9jPE6GNek85vusUP4/fZLOZRj0pv9eSrIkMArb4c0knHrfuAVZJSdP
il74AjUL+t1XnAbvU1I7VExRNvrebpj9sPFbwBd+MetbnjuUMfe/Tw8gHj7J0nN3ErWvLPkQkABW
7pWiwbn5XVQ8ZtXIkfACHVy/Y/e45kO7VljQ0dFB5v29nDSc7mBfpAxLdw5apahvnZhTxJvHPcCw
fNeZYgpNzkjYARGJU6u2v8NHgoX34oMYgKop93x8EGSGd6RWTwmq69EgWLJK7fG55tfm5dzNafGm
OasGXeUtKqsWc+J84u+5ZYIQjZUdKfw96dJtYQ9X4CVnxnAJv9dw2rYJUMm7FBCKWv9gRRpXwZNu
OoTVb7WQsdIWV48g6G0XA2XtnK7dVs40oR7f/QN87vP3FsLi/oE8pE8sKCXv3ToFbNrmcp2INH9C
Y3zeQai22HJUX7eXX/a1oAhWwqJm3DGaSVi+i73n82TDB0KQ/3AbIqXALbfCEZDRkKN4CeY2u51o
pzdY90EMDcTxSi5+ZoUsOaNmCma3DdB1noOfQf9EOv5AGEGZCue6TB+q7ls6qfjU06r5FIBIKiFs
MeH0JQmHSwS6oLHu7J9mVHE/pxtsipey75IrN+EzMWPJI62x8JOJosfaWPYYg3kGxkWQAiudOc3q
8uSdYtsXIWNJHkWlD2osPA92lu8A+y5v+CSuTMqZe/ySOkrLKc9Ajwt2ad4/wn/h4Fow1fWrt9zJ
vtUtZEtuZz6V+ThPNIFWD70lqbOlHY89b76CRD03OIttimuAEKx1+S6Ys1VK2gfWfrPPsnQeQTUa
5SXtBDs+oxmHTr2wWcTsY5pfqXad+e1LMqcbpGpquM13SrmrwMCfs6uumat9DTukbGkwwk+cAIlr
185B4zDyLYscPZAiY2rKIp5z/2czuO2t13p9XKUsiboCAKKycUmcWInY1AmBLQmoRfHMpmuClGeW
29L/Q+jKaZrTZIHFEdnovBtlfqaZOfYVYfHl3XJmQy7Jn2V3alwo6u90c6IJKSGBDCnfOltdOX3O
VDCWVE/UiTpHt4LveDY/N2Oh4npUxyETYJHrY6oFJN0r81SQ4p/LX3SuKLo0AxkItAi7GW+cqJOs
RaDXpcQMpd57cbr8sUA/d3I45Hy880YUF4rpPkvAM7n8+nMDujja2dAaq6EZ26meeSCAq2AtoZkZ
Nc50bc7OHOhL2mfQw2g+rbp67zjVLZ34YznzHxbILl3Af5QOeDGXP+Xc+lsEi446NQruAHhCHrcB
8KZ/9gsP/a0G6m7eNVjJuY9ZHOzc8o1tashTBoCShpZr2t8oxvoxkNLiFbKc+sCAJXi//EVfhhCX
LDu1fEpxrDfgsdbMbCgERRNTPl9+9JfzjkcvzlE18DlXrEt2wWDdClNlYZqlKDVkdHP5Bed++2mW
Ph3UgF5qVVnoy4JZfhgY+ZUX05XIeu63n/7+6dHNkFXu3FjFnmviYTt2Vsxc728xJ9aVi9q5N5w+
6tMbdNEFzoRyxi5J3mxPR/msYqSjVxbql2sIY7/Yc0CHNUWf9XxHVP0PuEGhYE8lYDzMKVH38bsr
M3DuI8h/PwKOMJnXD3gNpOs2c4Dks1bbzoxXzuZzX7HYbrXmUPDnCPPefI8cw2dlOFYvbvBDut/a
0RioxWazRuX1ruMlu0E668SH70Niw4Wk695guuitLi/UL8OGS5bdwHogYNT4mGujy5CLg+AQ3wOA
RGTXPuPMRCwbghKsVLdF7XSnk18GViQtgUPuNRHdM/ts2Q4snQ7MK7gT7HwCd2drcN417f9cHpqv
QUMYm8UmTtAJktWIuxir5VZ1JcprvSXCXoM4bpoNMHaR7eX7VBZpWDXX+EfnPuk0jp92Xz73qqiC
yt0Tgr7saVpAx76GXz1DbiJLj3bUNos5ByVwT4ZObADlQBWYueZZojy5ytK+haVm1q2Lhle3XHrO
GurA1toBrCVsYH+0CcrZWTOP0zFsG9DlKC1R900JHI+rKv1WJxYjv4gRhE8WHFWJu4dXPY3Gvqzf
ktzhvy9P7LkRXoQGkzReolQd7FBBjdKCgwl9TQj23HZahIW8Q35mo52xH0jxs2X5vgIqKES3fVXR
6vXyzz+3oRZxwc4zqPf0uJbV8Pswr7QECdt9uvzsL2+y8BJZ3KUDy56T1Aa+2R1+tS1qpMMvt9fA
4nXrwXsd9ZVPODMDy/5eUQ9D6yGP24lgeDcNjK0nciWFPTMDy/4eLUBvTic3AESjha6AbVQ05XJe
eSVNQexU8lu5EIbq9AM+7dM0twW4LsrdJ7YOC0c+dNwc6pOZjhlvzCzXl2fk3PcswoEDwAA0T3DX
IQPkQjrYjoYyKD00YPSfRHjx5becm5DT3z99DFjJXja2+BiHuWs5lRtnZlcm5NyjF3u5blunGE9Y
q1xNLKzdcYztoLkmEHVmMyxhDamZ9TQQnF9pTu6oDO5oIm5sv1hdHpdzj1/sNQtOQK3DoEPTS/vO
lHpN0NSERdLj5cd/ed+CLMRiu9U2oW1FocCccAHNTxttmSaJ7CZbFTX46Ma20R4zCQj2Ab0y09Q9
45lFluKG1aw9qmY170cHxENpnPS1AcDtBu27YqN1blZFXsg9K8b0oxeAdyrjlx9QAQpWSdXoNmSt
PvmbKe+5moWGFSLchUNvHqYfAbRyb4q6aO8GGCfDXUS0zp2Ha/btDBPYKIUt3973S3OQpg22/uSV
a20XyTPN9LCBHLHYlJbfxDqtAVifS/7Mgjpd57xVt4lnWzuOPtnKJRliqiP5sSqgjmh8u84iexzU
qzOViRPlaVccwPmGAdaEDjw8rMy9Mn3XRooFPdjXruvsMrcFArc32RYSEBDPKBsyH13D9TGBexpc
wFLn1Qy8vtFSOI+DMzY8asYU5mpzKTVkkotk20jHvy+zftiqQuYrw1rnHVoOakNKH9JYbj7Gc92B
OT85EItIgA2cIsvmVroSnapXkDmBdTUtiwiOwhCMYiOIVR2E2eogUzdAuUNRJCDmBXYH+gXmpWJT
JL14BEy6LmALnJNYuRSCYi6QauXox7KqnxpH/JGgMG8qu311ciKO0pN70rYS3lkdDScDWr60OoXe
H6/hkVZFIslu6hRyThnc0qXWN9Ug1ItLarPK1JBH1KU0krgtxVIW89pvrF9WYVmrYK6b1eDVz9QS
aRi09HEO/BXDbSe0VN2vs2L8A/WAv/BKnJ/sQBVbvHKGxLNth4MNLwqek4M1DT+9RPJoUPqJzBwG
Z+6LHRRAGxh2C7z6GErmAN2Qq0MnKHAUcuPz7mFCBwOanGmPaMjzsCjlDwU16yhpwWpI7Qm6g5CB
2YCKcNR+AJ8+ZXdb3xFZ7EwFv+11B6dtQPnIm6ngo6ZNBRiRJBGsYfUaOqxVRHAHCn1R+M8O/HI3
qCTeTbnt/aC+goMcEAQxUAJy3yiIReWJbZ3GaYBEnSwhyhKwjZTtGMF8tK9i2DYDCpdO/dDFkyUZ
jQXQUCvbg00fN3W2G6fEQUePTTdN1kKtD0nzquX5tLXTGUWrrEWvP2nkjT0WDeAHqtzZgLPfUJ/a
q8mFekveaPbq9I42YW+Item6FglaTck2SUQStq2qq7Cvm+4RAmU8Lssy2Hsw2wK4gMhDwYW+51Xw
rpu6j6xCtRAsamMj6IuTo64GmPez0xQryyl2dea8TBMkFyAt8hddWvuZNg4UImyexJqyv6audlaX
/OAV5ADbjPkh01weUjHtAJlY4579p/YRTMlcPTuBP0Q8l5uhNtUWFoP4jX6yyptya6vqw22rQ6dp
bLJkI7PmCHGcPRw4dwyYIzdPHzMa/ARO/Km3g/siMzJuR7NVmVuulZnmlaZmS9suO1rpcDBJvQYY
5KddTqup6p4c37+dSfo+DnoD/76YnsCaWVXtkL4FIZhjt33ibKepvnWF3CP5vxmAO2gVzMqpn8at
V7wBfIH6PgGWJYUTvZVZj/CFPUyG3PBkfnSgEeP37BX88fWQe7EsHbitmnXl539HbT0IOm0tQe9c
33qqKWDOjp0cdOffW3OyTpz0fnBEEY9+BtUJJzuUkI4oZLWt03qdTOm2LiEsMcM3lyLeoFuY9Fuf
qf2kkt95BSULp3gRPT/C+/0e63sFA79tXRPojYhniMZAGR/BCgqvEPCBduAGT1uXujkCGfLb87u9
KH24XY/Z2tgFCye7zSLfR18hz4AX5b1JYxj4xqBu/FL2dGu506Gu2h0VnYww9EA8k2fC0wOyYYEK
hX8PQYq4nMs3VIyqEByTN2asl9Kz3h2lDhNHVCzoOvO9H4mqjmg5N6Hb8z8lMU/55Dwr6JaA/4l1
C8u2larb+zTw31LPrJG23NbeaK86gHEs9BEiaiwZNZa3zngQi8BsudXtqxRYYl098tLf5BDyDC2L
AfICr+bKOva2uCezevOCGVp69vgPC8Dy16w5WgIqE7Z5q0sOE1Y13cuxu4fRJrTIfmYcZ0bT8Pux
ctYZUVudy9u58o5Fmd4yaDqlaJLglLCLkKfspXSbgyf5CyqsB/iBgAGPMAUO0xiawn0LiNZQyOC/
fUr3o0+O0MBxoYnlAWI1/J0mBlpQF4uSFZCPSj4CV92iIAoQkDve1S5/lOQkGFs9jRVA2zncfYAq
3QtnuCto+ZJZzn3Q8PUcYA3zBNap/e1cFnfIj2EJZFfvwDxDumi+Z2N1oHN10+AEBmSjWjVAPdn4
ZQCfVFDBae8SordTau8zACPhwPiG0gqJAsE3KkgITlABq6/mzqmqY5loeUug4gLTAvTFHOP5R4/6
/Y55WbN2MzDcOzo3wH9AD2lo5RNURF97gSITVJGPDkT4EL3Ungi8zJVvOoBEWwNXnpgU3YOH7WO6
olpVvxREph+4gFCyX+RkCxQLWXeVF2wn3z+WDIpRKA+ksZH5KzAnwy10r8wWBoDlJu9R9SuZyXEK
+CqCptIcapcNIXQuD2oWT55Bw5pW9h9WYuXZKRS3hlLI0PPJnU37J9hRbh1QiaFoUD23MjdhN7Y7
NKMPU5DHvZdHY9m/aaZ2CUyxwhk2PCGUXkVEfW/T9m0VOS0G2pL5JsvnB0tPM6Bk/StAdrtglHe4
xjxblL5BEex5MOPe+P3KhZZBXwmcbeUHkKg5Xlm+m7K5n33r1gNGbCO0OtSzj8J9n6VxHghcDp38
4KXNKod2QUjZsJlc5LBzIcPCNtuxg6KQx//4jRcjrpM1VB6KMFfFXnt2thd4s6Pmm8YXR1E4EKRi
44bkth0FqGhm0G4Luc5u3KTaT1CLinyPPrqVv2ot6w+SPVAzTfOiCvEepPNzSol1N9iej+Vl+hBC
DfeuX25T2twGDSJuA0E0zXMoCjXdDJCPGHfIu3Cw5y/FaO7b2d+VsrwZJ/HSCQ7QYeocGRZDCniX
GOEyp1Tzo57bFx+Gi7Mjt7qxgFtSMXIW5IEAKKx4oYad4zdb2nSbTI17VJm3MmUHmgLV5gXtbiTj
njjBczFoUJwAwMrtTK5QKANpTAs/HDK6Bt5rX9vypc2bXV715ibLVPJDjtb4u+Vd9aHadD0MpgR3
QHcxCaxjkQebymPrpEz3STO+TXUCLklTJNHsY3O2VQA+I/O3fjqI56yzyxuuQDEIgjFZO6qiAI9y
RIwg944T1MvgcQ1JIGkrcNXA6UOvG1pwFN2nonOerMlzbpqKuSF0msh9Cu7CvaPyOUqIC2ZHjjWv
J6Zj0dlTJLMUWmFjY4XjTP5xYNe8naQCh4E29sobAFqbh/E1sRsfSmPdBwE+RQQlCQfWyvjUV48n
YfURAb8uknlSxU7bI4OxsLzcfMYRquTRdpOtfaI8ZLBChssIgyKcaFVYqJPrY/0x07Fd8az9maT8
j63JhCEz5YpX1hz2PYHZaDIi+NvuXvkNUJH+9NBmCHWQan7zaPE6UCwZjc0UpHDjHmh239tgKpUl
y7CxtX+r7BkrS7EPqG89V0ZDv29ogzCT7J46gu7hxkbfcd1RAxLFYuNolHPNYHaerF6yOkfB0kUx
zmnSj0F1q0Lpm1x2EeTqVo4/7+YB+lYO3zI+3wZlsIK62KbKE3AqLXlCHMao2Yb+gKraiL2GDklY
oqIL3cKYQrZQw2S4YuXf0ZmrVV8PO0+rDTPm1RvnTUDGN48Bhwrv6ZdcM7j/0PVQs6MVOIcBYloI
/Zsgcw4+Fy9+mXiA54o9BwUmbD18jZH1hlQNRMEGBDleegaeXxKaa8x+65MM6MZTAlP0cusARhFS
CYeZrvVW0Ai6G2cwKwrMD9hXcI9zRv0mEv9XQOVPMgI+lIxmNYzK+ahnBh24RuTxOOZsPc2tHztM
s5uk0O4fGBZbEDx00xvVWP3WJE698Tswg42VQtC+490+IHC6D72mqO7txPR/JtsFo8lgjta8tNna
5Xb6IhjMTwCrHnAzVEO7tXjfoJ9ftntdWGUMgmePG1gwbwbYxsZI4QmqtPhohRgYjdwdw2Y0+QZ5
s/cEmYD6SGgwbDqgkbd+aZmtZacIsjqv48ak5XZuerOBdDN8dwZRsxgKaO3zDBu9m9Lj/Al2A+VT
2hdT1EMbI5bWYMW8k3XMa2K/eLObPYGp3K1YUtXvSTP7+/9xdF7LjeNYGH4iVpFgvmVQsuRsj9s3
rI7MCWAA+fT7ae9mpna7bYkEzvmjtzbuHtNhJr59a83iYhLbYXcnJI6GtcxRu0ziXE2ZfMf2PF3t
Spg336eeZujkwPs10dTmzsutFHpKlmlcb/bsQVxZtf0+Mt4/MukMB8Jp9h9sV94Ttw5Y0TIu5s1C
+HkJ5n2MlZi3CMmIiFmn1WlCR3tlnu0SV65ztDcigIdxsCAbc+imE3Pgean98G3m83J0ri8zgZNn
lAnybXPmVsT+QqlOxNY6XUdoiaey6a1T1VX9dQqmjh0pmKyDxUP0zFiRExBOpUxsiaI4E/sxPRPv
bZ8Lq1zDqGxE+W4UvPcl29IDuxkL3qD8Gx5vRcL7MpsKhXHOZrVkdlp6ZXupFjdLtFPXx5ZEm7gW
w3ppVq9JkGhnscxCEAjlN0fPEN4hGIzgtLMjHZx1U9CVpUzrcFzeQ6f76fbzGgVrabyptu1iQ8vw
efH97cpEvSdj73mRWio7cQPtvG5+WXyAyjcRFsjpyLmdRfbWL2lOTfKjL7w1Hf1xj/wlIB5StMHr
IsX8lveTYH4qTD7ypXtYc13+ambbiLdmGI5W29V90ltBwcWc995zaCIej6p8ZSjx84E/ruhFPOui
JGlJeESD8TFodwEWLNDqEB46rQaheLC9ZI9Yb2szuV+Mbq3DOzAzFhRD/3WPD72RQZeofRO8vtkT
8vgn7ee/Rsf4LHPSI0NRfxdttx68vl0jEwFAU7Uf9uofxWLhzdYIuP3T2nki1pNauDTb7slQ64iI
27ojGM6auBUPm+36p47QR4vHKjLwuPjGNB69brbO/SBvZmOnxugTnidl8JAbjcuoYq8/PVnyMW0B
VETv9Y+dQV66yPc9EariRjQHLGtyjmVvvvdl+HNvpYxhQPOUCJkJXETKqF4JPABT0dyT1Ve4NDLa
8vUyB9tP2qfesg0zhlr7pPCBXLTcn8NOrycajn7DitAnK7V3IIwQGWbTPBam/i4F2xyrYZyplvdk
Rh5fLTmHaUf+0xYYP9plW7EQksVX+sujMPMpKTOJhDk/ma1lJSUlIpHTZk+5UyRTGZwnTlnV+O+M
d1S72UnO9BAzs33g9+Or1PYd7M2+FUbbrm+pdW4I/lz/k7Pxbs71j03tbEqDC/BW9mrBuW9+eXmf
qNF7GHcz2Ykejzonww6xTxFxzVW0T/t19uwvu9l+1v52GvfyQY/1i+evL83Gtj4Y92F8zP5zpNtE
ng6e3UzuUWDOy/tMstOTZC/J46ajoQYhb5fawegA/HQ3Iw9uYY/ngRDZ7hHm5g9biPFrytSadMTo
Xhvp7HFob91hDTfzhftvvBjuupz7xfOfhqafT2Vf8Grzu0ZGJ8LYLbPlxSP1MuHY/71Y+jgb67lw
GE+W7bTrIla9iQe5/bt25otnekcCU+uom4mQ3L3qJg36vCjyfB9U8Z+5NI9gEZdtlydtj0hSl7lN
XdP6u1Id6+jysA31M667PTXpBCNsM3+0nKIl11bdOodHcbEIAJ18KnORjsfmAlbbSPp0g9rNomwG
orW73jpaueILsaarYhJJl44beq9YnK2x8Q6jrM24HIM1AQ+iA6C8R1ruhrUfQnvoPzY0yzcfxSRm
4fFT+WhMdeDfpB985yXvOyaRMVqMrn9ZV9ePnbqEBZgtN1IDtbpuuH5TcFZGPXnzYE9pa1YYd4d3
5Q0/hyz/2XrhL1ODHPbSAowahk+jHX871PTdplUQoek6J3dpsQoMwaHvnRejM95Cy5mj1aHUEHPs
HmJ+U94K1e2OfA34oCUnRNGoMh1GYPfN+ZrJvCbGeSVtdNnsP1UAGSIczwMXLEllHkYnIKy15mx3
R9tHp+JMCveN018NVrnLot0p5u3rPkmuhP7L2+wBGwpAZaOn/7rSXpKMwQb8ZTJu/dzWj1x/3cnP
LDMN5rKegVEWY+bUCio8jZ5BkO46m+QgZzWDTBWQn4tJh9diFkiNpHA+rXXN97RlBQeqCooebcvu
viOGzwL6t0T26EKZUvyaO9vvqm3mHy3lL/9mw61+msRxSkJiaZUb6c57x7nRnbwF03KHO+RJjc14
DElhfnfLqScrzm9uxJ4aie972cleRp7XRU4m0bmsrH40jeb+vm8DLUCCkJDUKsn8jYsC2fxBm7WR
MLQ7H1q4gJilu/2T69oktDvpr3oemzd7wQ8WM0qKJ8x/hRXlpVFfe2MeP5g3wBwGkfF8FGb707R7
ywG7auvfe0kJ+Abyfra1HEFD7PHJ8yt5Mokz+Nux7sfSxbwV9b6Zn8VqyKMlA/1d9JxQ+IrstHN8
+62pDHU2pB1M0Ugi8JIsWY6vqnVd3zzVfjNXSeka7vaojKxKM7J6iDlpKvlmeONpZgj7BHYZ6d5T
Y3vc3LJ670SgzKgP2O8Q1C5t0svGS7gNnQO/o5l4ljSuTqHEGhtlWMvYZP7iR0KZ9OlDJRysTnqP
hTGMUzTthSAkeMBvpWW9HRdDZH9V7Y8/WzkUQNzMQdjKCt6qRmxHJtMcSJM865hs5+qh7SWwlWpZ
R0o9bdwqzoj7zG7mJhUybLeoNe39MpfuSD+t5Z5WK8tiX43WLZhlfR24on712NcfRNE7T0pXOh3d
rrtRvrifDEMtfLVTcJTNNCcU3VIWUhN+UHPVpRDgyzOiOy92yt56MMkfjOvCC45CqfDmrMb2c7Uk
601ddW0ZBZshD0Zb9i9jEIrUWf3Fi+csqDGvS27Yre7IA1GdeB7HNksKjruoGUnyj7zMm8717Ms/
ECDDeZulQbo/QHzRMXCubbd/MOMHCCxK43UbC6b4kJyUZJ7aIKFIOD9mXWFepn3ujiPtVu88vOGX
UmbxitiKJGfFT0B+s879KDcDq4mtihQz8GTjK3el/7Xstk5KZyBKeiCXhnNUrHNKQ2nxPNDX+keM
a8kHWAyvOK3Q33PDxYUqme5KtZ9rKs0e6bruqH5aw+DLH3z7sJfbdrHykXpH1cnfw2CWp35f9qOf
tevRpAM96UAUDmuPQblhj/1l+lvnxI3sg3NmyeLkrvlyLQrLOZW0mMVmaTI0sjgfC1vrq/bJ6Y2C
oBQfljmvP3GzdD8zBhj+Sbp5XHlqeZv5y4744v0DIfHAuU3jBv8595AJFRBrLcyO7p8h3P+jzbG+
GOOwv9faHK1olmpCd1H7ls7OipHstbfhtxKUKGXHzTFYwDyVVX002zAshHjj21qVsBvmGkoV1yIc
2lMjBrOPnNAQX0T4rcFhdR3jQUpHp7XbqibJVpX/WY2q/GFmWj6NVj29b+NEsQi5Nb9Em4+HoCek
3FV1c1ATSbimVwXJtFj3CTH0v5tthSNUeNDKFJGv7T4FXrlMbwLAsvhRSKNEWTJ14Li6Xd7CsRxA
ke4QSFODz+mwIVlcSyP2wDbTqiqCVA/GXCQ9TajnTFj32Fh+b0AphJ8PTnOfBCGiIjgo4yMMLB3P
JgElCvkt0fJrN/LkNSFrU2U/ZQMHBN60wclTc9U790PjzzYexlL/4tTbbuSBj4clnH8FlodxUtoy
5QNbI6Mg0TJxa18FBHzapZ3wXyJyqOvneVHtV2WvzqPZTMY9wdW+v1fiycgaRpJJoVFtW6Jxlt1t
vXsdC5yjYeSvqs7RyUxSEEPdvWvu3pObiT863wi1bL/GcQSzXsD3woHeA9lYx3rqn7WCAlrsk+sv
19zeAa7Lktlw/bFo41i3jFQZVr3WJpo9sN933S/gCfWjQQ7erR6K/ViDmmCD6l6MEV9evfhf8Gqp
Ko0Hk98i2vGCJESMd3HY9N9YHv86DgPzkhU1Qq1wT7Y5+zeTBAgA5B+CbiB9Pic9fHemCgSVjOQN
RQKLPRLaFu1S0pkdnSZNc+JPV4RdFFdTjg+iIcfFdneZElH9nOki4BhYNL3nwkqdkgxnv99/L+T2
LZDMcb2tb9vA6ZQbxkvljRXfnPgOlP9ggd+y1hGxPWvzT+Mt7AIFmFa7h985Ox+rRsbhWRp5zHbH
ldEbWbzl1n/YsekhXJw6touCMXj8XALnsheGHefwQAlv4y/4tybKQ8iNNjgtpMlHY8BdkA9dGe07
nQMIMNjVzbWIzF7+1lyhERpVI5IcK8BedE1MGCgjt86W02bMH6HfF0fTQRrlbc65zevXoJtuTi5u
9pj/klPdRZbFcMiWTw/D/OA4Cx0S3q7koclN68QXnD/vvMvPdl65Z0vN28mTIxzGxqg02t2Lygs6
yphyUlEY9RHDr4ocy3kuKz9RVmPGudQyEa24Oi24VuZg4ehK/gTHC3+b2vJjzU6Z7KY4zHhkImc3
L8Wd9+U+TdUW9jEEtAdbSVoX5touctvuD5s5y/yy09PRrSRXtADhGyBYNIVLokyXFGDf+9MX4imb
gpk0uCp8zzOVpYT4d5RNT5/+qKFEUBNUTfl7Cw3vgDFjOPeqtKLKnFtI9H48N5tRxYMBn9q1ffBE
n8N8RhR+2Uc/XDBajn/5v9ZRODio89jGI34hAvn1/3s45upg1bJMDF5EGl4s/4BxwIiHAlOyTZ57
ypV+aWgQOm27+TYHtZ9W9HzcVGCDxLr1Uz57H91WTSez1/a56/R/2Whw0g7FnEB+uEkp3IErHwS2
FARRiBGjDLmlU1xy9qaWHt5FXVLRS0gr6srOSotSqKQr+i5VYuySxm4CdmR588USHmq22EhjpH3h
ykqcsg3juveMcy+KhYZfDcsxBGSdu9212gmv4eooIzGLLA76TJ1baTQPk93PUWGhRKic3T95RfU9
FBJ5p+MdB7vvPsbBL05emwsI0txN6IUQBFx0gm9Oh/FaDMfMydaY4IsfY74NhOjsW7SHAwzlRk7+
LGeAocFlYSib3xSVYhi21EtQUGDJm9S9hTtUoKfkL74iI1J+gKvfM39oh6DBZfLtuLf7315mOclY
GTpSqnkV9fyxTb1DMq4zYmj3+8QbNOx9MYu4yWbQc40GJndrotALXjPX5vPYfahcppEPNqH6wcHH
/ZvV9Oru3de+Oved06blBXvR81DBR091OtiBccpcZ0qrcADuUTD8sOk78amwAaLWYaqD/UcwmO11
l3t2zkU+/TL8mbvHD6qY07C6mJnDkm9iv+ehJkAo0P8xfffxImhy6n0XP3ilnqw+a7kN+6ex2guA
pXsQx05Zs0bxfxQO4fGmVSa22VP00TLitoPl8+qaP5l/+ttm1PNzyToRKwutC1DTZ2vwgjuemtAK
raQE7fKx76rtSIISCdQzLUay2Plf+v/IFneelpzByBaVzZxQspdv8FOjtE04Hr7qQQ2sB9MyJe7U
y1ibgB4umyXnzv2E8HLWs95cjhsyl3T3u19tRnsAT843WvrpOoUkGDdAoWVbt0llzP98MfCkeDxY
3SzZANR5kMut4EXj9hintOFAgawS3WfXQyu3jlUk+5R/FItzm8VGZ7tCf+86zt/VIzDc4cejxuKd
PPdD0LQPXUebmZlx6QOffLSEJRJMUBtR7bq/+Sh+eQ1vdBCwbZdl+3ugWyvLKV1y6r9Vh/9Hjsbn
sEsVka0Ni6fFn9AiKWEaVuIEdHGsneHRXRr+TpM0xtl9MfPsoaEqIm4w2Rw8rUXiMQ889H0LzWLx
kjvW9m+zp3+F3q8jPa4JrQQT2oDBxvA6TqX1F8p9Yjc3w4rAp16K9yDP8u6ec2Gl/AniqXeVd9g6
3BqEVbHA7wzhRoiNz/Ryqz9YRcXVahPJiPkrkHqLwoopLSHA0boyU/YP5TwTgQFL/U6fxH4tscuf
lHSKo2+aOf4Sp6IDp1A/fSGWq7kjkivdZnrb6na+jD2DGCNUhrS4HsnpkeUc0AI6Bs23tmfnrzHL
iaKgHoWAYa1c6Nuoqtj1QL4UZmL6KJjp2LOnP11Idle8+E7+zbshD9vatNlbBYYPslWVzWnS7v49
dRkEw0IAxDm0xNgkbSXnYzhQDQx5OhHR3v6uCtd/WIVLGgAu2JvftObVa5X4E1Rj9wLOpdLAq5D8
SLv9Bae7nuat16msgzH1ps06WeA6Z1FlW1QzGCagY+FhcvqMb1hRWNOHmf+VG6M+wUrWNJP2+dHp
p+ngb9N+XKvB/qPlsl9KWRVPu6HmI8AEOdFTaf/YuQt+k+xQ/Jsl+QlyWodUr4Y4zTroT6XROW90
x5Fn6bcgdx2KligckUVnlLAw4VmKXAblF0MSeLsBHZeNp06uNjQHKoA6GtpyRAHh84+ZW5aH5g6t
8TsZBz8s29sc5HIjO7Ivq6gfgvxRGiGhI36pDpZS4sfYDdmS5Cq041BS38TGtb/CEpMKcj8swdRG
lzASQ8r5xYR5IpB6cagDUH1LN+iGNK6Vs71FpjUEPARlx8jTbPkFFsv49vtuJETWNbYbahaL4pew
eMP2M0a1cv6hCp/+8ZRuEeixTugfok1rdGhPKgU4brP2cXcPeHYq7z6K0JluB+385bVZETe2Wg8T
INt7WOfdwa9sNHtFWd0IcqnfNIP2jURIInr05Jwqqcq4df3u2KyBcUWNWR0RIISxWfSJzYVpk59R
JINL886GyusJ7MmA7HY957Ssvfj0Rg8OkiQ107khKAjviLlGPe0CZbR3GIdYRt6wEoRTZecl9AEZ
1N6kbqWXY24zKFmAFLR8UZIWTXXhn/NsDc9Oq4bfhnRUulWk03iNOX4KfxleJlGIc++E86ejV/1c
+0Do/mIhpc4kUGYNlEa+zOAc3aIlUGZaitQbRqrJ1h7B0Dp7y9nkYo+z0a7+zFutHhbbtK61Zan3
NliLRPOMptXWi1OvO5moebEo9JpOaumHZPWqlgQVpJFG0xFFAqD4xpSIEHHw5US7dAmSvOU+1VWq
exxqLpho9O3iX9a2xWlH3KSj3Eem6Nomv1XZimca4wW4Q54fQqsyrsGWuSCJxlS9e643X5ailEec
Aeqsl2mNyxyJUWmP66O3997R3jJxLOfJfRMtfbrLVsvUu6fjyXyQ37RaWlwLYfvoboVIWVCawwwQ
HAX2UnHzkNTRIRKKRsvIEiuELV+DsTlRv9AfHHQUP0tOypvY2LJ51fOHDiDj4PB3PiPsUhzDwRr1
K9fc3As5JNYUkhPilwthKWSizLLQ35PIqavSK01VoLhJETjkq0sDuCl3F5nUubO4EW8o4/PumBxr
7Bk/g7Fqr0UIjDNsRZvHE8sjSr7NiK0c9TDsj5xTTfMPRgo9xF1bsSDUIclIvHXXbsyrV3tyHAaZ
nmg2uuJgk6fmoupyS+i0cJ5YbxS8P9G4ThnUP0I0FQ91kNHlQzlaHK5TCbHtOiwhMET7vBS/QIg4
aYtNFi8sz/WjbtsqTKiFpCeunmg6atz1rKtZxnzwfKzr2h3B0lDy1PV89DmvHkKndy5zoYej68v+
u21hGy25rVfLQREZ+VNRPpU+m7oZutNZ1KH+2FRuDxRDte3NQxT219NoM+EOaWTz1yeLQCXkgCDD
iFZ1DadHEZkIGLft+UBbyRiJxoprjQZls5PAwXowZOGLwSCylsTOZAPnuAW4fR9ztRwOoVk/KgKa
jt1kHGk1eanC5chjknBqswmMCypRaEChJAVupPpqffGR+u15ndj1QroCZHUzpZIYTXsFW9sEVPB+
ybaatEJzPJqVcVdGExxFw1a+2HQ9BW2iK/sxnDipfdOYk6ZktPPb+gU/G9NgSa5GUN/L355Edg8v
ol6vzu02sgz7sR6a52I1Y8tY3upieMl2KI5heh5tNhVXDo8hJatIkUrn7LY5rYLtHBzKKnxsNyEf
fA6xdKWF9dzAFceZUVBh1xzxh9/q0V1JYXWvtl3chNNaUW9m/y3rdDDtQCZ6BcSCOKQwzr2h383P
mdMsDztUYIjoDd7WPhHVnaLzjAen/whchDhEKlkXgu7zg1kvFsdJWLM/EiA06N5/9SbLP/f9Xr1o
3dofk5uZYRIs2/hnAKp6GJENlQd7pued3XAgXKIwEP/y+dTBs9+NbopQ0SLjC8JsmPI5ntAsx5Ko
x8NQw+vRKCovNAE3seblSbTdsWK7E15kBHr+0fb95jANuXNpnck+C+H7cUvY57FS4ZrkLqyk2dTc
jS1KlsKCkGzGu+0s8AJ9WjKPkNd1dg7VqIerrFC52iwz121sV+7c2gaSrep3MW3fA0VJ6CBQz6FX
9z4yex7eAlfox3FHhyB7nFMkGlmXZfG2i2oLVJQA36llMXgvxLj8gKGez3ngz0dh+M0vWPV7jfUd
VVEVPivsNfbZQuEGfuhsBwV89uQEil+GnRA/auB8ONUQpCP7tQUzus3HvWw85iNnh3mltDLeSrEc
wfcYOT0t9pM1Lj2ySnakCHZBLi8N7oU/4TZaL1VpSRhlr72Ws0B84i31z6YklqntxfwQhm2Dj82f
+kT0eWtHZTX5jHyB0fhRK5WTeDLnXfS73biNZt5TGxg66dZZLcxMfgtgGoBv3O3iFdDRpdX+E1lI
EUzdqp8zINYh29tPYUFtQ5E+h0H9OvgK4oPEtv1mVy5nRecN8iARPHP4zzvS9qW/GCVUUqT3Tb+C
etXHjQCrj2zc6P3lQk9XhP/JmnHYNh2EnAp18MRldzeTCqe/dSVbgRI1VlmyNCNn2ea4LFrgRrYt
kRT9ZDx2tpJ/A+5sNEBzdnSGhsY5R1GJNiOxoXs0Kx9lE3QHxMZ9tAZT9j1RR47b1juC44clts9q
/UCnWf0RYq8JA6Pndd/hf2t7zi9F5/+ThXrlZ6tOpdN9l2Hfgvk24XXjSXkaKZ/kY7CRuSQGn//v
cva3T4Cn59LxVwpqyYxd1NyfdmmMl2Cv27NJD2W8F0HO6EcqGc7cJtX1qg9bVuSnal+2tFm7CfA5
bM57QPUd6mAbeddecI0j4CWwr3jngBnRBWzj2aK/6BJO/LCsz2Nart3wOXfKTFdr05cs9/qzselP
fwndQ8u+cOwdgo9RWr4D1iO2DxhtQ9NsH9v6LvvY3ewFEfjyNNa6+7cJ1Fx1RQzZOu5rIn03OHZd
z4FRYDbpGEtjT7VIdYrcRdw/rEe73Jx4N2mzhLP33oy5xJgdYkPuXch+xf5BXirrdj8QKlRv9WNf
W3Y8KTXG7jK7AJ0OiXBqJ/4PYtd50rn02cu7Ml3xktyX2/D3WI4+8Hf9l3GWoUIKV561ty1XRw2I
EsBh3iAEkYsOskvQJrUnw6F01FhWLONuWzz7zR7ElZZ+vACgfcoimF996Zgn0wqq2/AbnNg7iIG3
IpCgIF4h7KuEYXx151xH0zA8uBLmtlNbw2kAt2/YBZSGqXQy+S4/6kifz9qj3qqpNrMcSi+nakUY
MKzWa36f1N0KvRWtldwem/WBOJD6gPHV2BW5UduL1/kvQ+thfNZgF01zqVFOW/vwMRpoucGNHpXv
mQ/+bvcn7Zlm2lk0cQZ3Mpb1w0o9FV5sZT2782oBbWX/1pHIPj6miPC8PPKJYeRMto88fK+NUby7
TQVtdA9SrMueY5ehf1a2e8vxi6aTgxjQa8vlRuSik9rOfuoCA5nj4J4YBdsE1rc4Ebf7li8ae5vJ
aZ61VRDXvn73B/tv3nZvC473fLu7WOBMSGkmG4LKgmjbpxfPcr1kbnRxspDJJ1CR3d1BBOFZao9A
/8FCdiVecpTaVuulbjO2kRhERfxH88OkH4wkLFAQH4aP4Hzog5ySNEW8WpbNbwZ8ZZRVU3GYbUFe
7lbBEnSBnwBsEWBo5z/HeZrBNoYiWqsuS9HnwoTz2o4zIYyrHejUtg0OkAFWYV0mwF13ASxFQfY1
d9OU6lLQkJJtP3DQbg+og9t4kXfKTRbdsaNEN66Vmx0WN8yBGn2UUh32FsvLh/ubjDyfW+y2FsZ6
8hUChREf1okVoT/5nf3MXY0YGY0BH2Zwy5CyozXNjetcZOWhzYN7MiGITVnW/4lpGkEm7E9DlScH
oPlCavZ/VYnqZbS2P0pMP10T4x5jLrYDBD4pA4x39gf6EwbRLi+V375nvUcbR+lEfb8gIhX+2RH5
427QpZl1onictOzSWo8utD5fg1tgnvTW+11yH8lypQkzrZBMSqagy1BMRoQm4V/WODx56BUTVJ47
s0OVRZNCX7vW5WNWEZTWTui3zMUeY0hzMy4QiqGLKIPI0vKlc/I3KqweDcP9LubyZa/pZV6q7Eqf
tGQ+AOweLaSgdyeRi+PhGkyu/8R8/zg4Rtx79ddejz84k0ZAJukcelrnr6UXNMzz6+vcoP8UdaZP
wiamnB1cP/FE/qhmYt83710VOxoS792W7mO4c27wgqIHrbcHuXXnKffO6DbeROdfEZPw4yhg2LmG
yxVaVUmtqx+I007oG+1ErG6X9MXyWKkRfoCR4RCGJiBquZ53exfICTRit1qy8ICtCmNw44lvEX6F
7EVQpFTa+veoM9gUUxffvKfqWHnzP5Tgh3UNPrcCUVNoFk+G464HBC9VJFjrotZ2PngQPgKPx6wx
9ZsFZ5X5BQyy8l6Nfn9Hc5zRlpIn3mzdg06DmUJSmayh+ynN7pZNCKGHnh8xs5rigC+MZ97v/t75
vXis851fNOdezJ6cuSZOdJ2qOBTF25pTUWxRxmbNiSeMDzEh3fd6QsXyswMoFvt7+3MwinTdnZS9
mYOtxqMz9f5Hcc/1aAIu7AyhDtJ9/m0MnlqcaghrNHNFMzx7lv+c4Uugp+FgzuYnHwt5z5b7Fer8
WITqhDMrmQrnjAKSc8DcvnqLtMppGaZ42fOAIT67yTlkoyEjuofcu0AtM3YohMA+epAHpLIfkJTg
s/pFyfKbAPqNItau5sVv/pkzyoPFtMEmx+az7+snCGgsoDZoZD5SR66b4sJr/kday1Fb+n6hI1Lm
ksMC5JEN5yJ0bBCjppXwIMFHluphyLlUBZ2vSJ2jqmfIbTZbxogKAmRzGtR7bo1bVQ3cnTVflhM8
IcqfAM28/+SCwM1nkiQNvNdP2erCyRSzSn1HGeciILAXjbOJWmSeDl07ceC0QfgLjYx1KrMJzRWd
ha1Pu+yy8hmr0B/SPRT/GWMFKJzN/YU0KJBHoN1zO4DHWPQgH1RpQucN41/PIg2WPpEmezL2kvc9
B9NQdoMymrFt4pWfXeNJSeA1q9LTDX/F60oMF8gpPCDCr8+qFf23hOQ6w4R3F5lZ3zQAMCHsmUgC
dpNIUP2QIkCx/sy9gR5pgINgCaVdGkT9v8quD4qBbxr22z6wdYzIj4S/vdiaEqjQSRyDB8ykvD0C
8HvfDOsQIHA6bquyLoAu5rXbN/dC+Y0ZdQtAkqBSMAU9tOMu2+bUQvErBnVEhvVGVO55bLeXhvza
SJHpFtsaH1tpzI+tZZNwOlj/4+w8liNlui36QpcIEs+0rKqQNy2pJ0RbvPc8/V30SB+/KCI00EQD
KCAzSc7Ze+09osI/pYRhE/Tac1NqPxWJUmBU4yxqzH44KCSyb2SpfvdF6O4UeuRbvywIlsqDcGtY
mDx9vfpBShaF3oC6awX/9SjklC57/0xJPtoOJmsFrSG2cT2t6hzl24Gyw67xx26bRDHx7wYtJ4wV
JIIrXn62U/VEr2nAXwGA2IK6eqxpSh0kDA6BK+6A8f0UBMhvDHNkuyaXEnUTRHZ27ou/ft5NZW+s
r57deds89Mq91+OXxSNOWa2hquzRp9xqskD3SRLaAwHxW6WpjlHa3A9xb9x3OHsIp9DkrU7daAdw
uj3aGA2eM61RzzIZyJBo1XKjK9I15JHTwI5GMjplN/RY14wCFbxZuEf23LdZG2j7yBhvMrV/kKn7
no2oerPi9iSZ/skf7ElAdbKRJvduvDe80MkzzdvJNLFYxCRUCpbxzFr5GNvaoy9nOjh3PG65qv6B
bfU25EW4o7x+1xO0nVAsOdCO+Zt6I5vYhHmN+D7Isie+sO4jS1xbNiX/jCVxkw3NwSsjdjkUyzdK
WLc8nPIdbxzPIEc8ZREJLAs+JuEv34dRRuUkD675pLipS3nYVZpyQrLz1+w66jHZH7qqiPJbXmdF
UD75dp1vkox9suiCKwR/NXxO3ZGb9jel9ckY5GkUXrxHU6Jzb+b9i9dyqWF2BBYC44kRGxkUGKSb
0bDezYqWtLDIV48raeM1aFI9Sb4O5f4hhcWwkZXsemj6sxS1KR1pCvHCtM+Bz/aIPBxsMC4p61kt
byPZ/C2C5j2dnqDi0p3CmqwM2kMQIzbrlPpKMEm25Sg9KZl8V5viGUHKc28PdOPFgPq0Pk8CyY3I
CmccleuBDK3SC85qHl2nPQA6qO1XDTUgTO43wphU/jGZy+oZHOq30iPUfGg6Ry5aSmlpgjaNWpKW
g3chvO4prMffGCSfKy3DyZX2t41r/KoM+4VQQPb5dnbrGXK2NV35Jow9Kirm5J+5LU0l2g3Teysx
TW8bqXTQlZRmlNXoZzKekVPWXYr6XoSB/lgglThAzOmupNAUm1Q1qm9GZOZ3JKNg80JXhfDNQ+w2
mD5fRHqy72MEz1qFSr1GD/iNPkd1bRihuAP/nf6VyqwBfcR2GrvydOo+F/F1PJrRvcLb/5eUjMWj
6Nhs6X0i/a7apj14eUePL2GAaVlq7KXWpWFap1SKq8i/aVR8zbKUYqU2cLSf2kJvThU67oMZqHpC
A96UDmMbBmdDLZN0T4069fH9bqrbPpusxuxXqEIHjyMtt0mf7R3aIle3mAL720o26dmGGp6tUS7h
d4fRoHOK4a8YAvYymkicLMzF+f9yQg4sw9cbx6OX9adMEUJtECCw3IZ/MATdhq79ozbMteCaBeDT
nF4cmVERm1YinCGxjY1s+787Wcu2IJ6vaGNbGz4NXy5DIRaAGcYMLBKMIRfTjJwJ36GXNm9hhzH6
8rEXaCLGxLn4wPkoKyHsjjeaE+Ts8pACBzEvdho9jJjhqPMpuoItWQBnzGHGoSosIt+U1mncp5QE
GPeuW0NLfp4sBzVjRhTpuzESVm9NFKbKkarq0I4hmmxV2QZxvguD4kyddoOi4qiSey18Ntj+Pfq0
n5fv4dKlzfBBIC5ICYx1++wnL6X5VMqUTH5/7dAzfFCvSnFF2yFyfFb4MsXQVv7C0PHFhz+DmZDb
YJlqRIqvFyvnmOldhFj42odCPF7++Quja07izbGrJp0XeI4p/qjGb7Mwt1BZ0vb58uEXpuAcs9uI
CI57X8TOWNCebxqxjeXmylS8g25YaL7lVN9+7UzTL/g4TTwJFk7ge86Q/jUptNVUNtwKDVHMx3G1
Ai5eGEf6bJ4bXZkJsh06p8CnVcc3VLo3diatPOyFVWRO1i2GBr9WV9vom8iXYBOuaWsh5QuQKH06
5Ye7g8RSzyJfJ+I4am7VMPlt8gGP7A3h0Wg0vJ+R6iOhVFauZGlUzaY7SjML5fpYO4Z4F8Wdhq8j
rb6NXbXysJfulPLfy6FgKVCflcSxauN44xslNXL03z8uD6Wlo8+mtFcjUmSXap0T194bWvtgh/3p
a4eezee+Rfxkh6MNg9CCzZDviR9ci5NcGJxzfm9WaDSRgXqcLZfPCK0Vjq64zZ5d6/PlH790gmlw
fRhEZZGOFvi5xlEb4jFweKK01JNkk4fW/eUzLMCV5kTe0sZ7hlF7CkwZfLaSrv+EW9b/ZVC4O8oU
MR7t0CjvszG3bsaMivnXxqs2n9doPdrRgM9mDVRJZUW6zaDCoTkt2l3SrQ5bMT3m/2Fn88E/3dkP
d7DyyrpCXOCee0ViCxUdVTe9luQeLtz45qG6FWr8zc6CfYklYmWu/Asr++yks7mPCiJVJL6rHdvs
1dug6vKXutVLPs/R0WyysYvPLk2FK5ey33MAvewQuxICXazn27jJVBwGCqnuRt/tU+Tfd3okAYcR
NpZhtgv5ToaeJ1Oe6bp37BfKIcpDGrwU9yndm3UvkDUP0jPq+fE6t0V5ayFyRxhVeg47YuoINZZv
ra/7g4bb6lYZ3eEp6bKo2tpseY8+yqi91nSv9RApT23ToVjXZbaQXVe8jVYh4QnvLKqAfZ6ydciE
7sP1LiiD6F1Egg6W+L6X7HNFXf0nDQMNqbaqi+t89JBqqnzxe5L2bmkoSu3EL1/1hogse1Sm5nNs
7jMfEjxSHnkPynk42UMXnDo1yzddjMwjM1FIwhvxrkbh4aEQXX7C2SBdSWoW1tvebPK9pabGtWao
NXJrwnB8ZtC1FnuY5gJGXbJhb879SJBZHzVKXwePLIwbC/pGtbs8qRam7TxI1++RWNRkBDmjjeaL
Cjw2PO9xpLZ7uHyChZe8PFuNkagmSjmFSBgifhzoW1eUwLSXSDJ+GQqf/ZfPsvBO0WbvFFWV2Z22
PEn4tpQJYrJy/8jstyLxcvkEC8v+HPtMXmVrFfCuzjTUrRNVp+HJ1yV/ZeVf+vmzl0qTBaUNeYCV
v30dckgL4Ffa/KcSvV3+9QtPWZu9WYjJyoGqidHRRXM/jv0xxrG1GRTj4UvHV2fcO7uEVGP1/P7E
SiAGjftJ34tL52tHn71aqgwYGxAF6JLJawWxo0y++Ws5KuLf8vrJCqjO9oaIUOUwVpAFjjnNS5Go
zV3XDgcb7TwQnqRF+GMrt51OYOcYD+MrSW21IzWxeyi7QX3JRi0htakuftqE+uyjCX2RUCPYNYji
gU0Z7jFs2/La9SalQOoNxoOtEviFq646Z5ZKe9qA4dKZPRFLda6dWr5M+U4uA/sqi7r2OSdenkK0
JD8gdFEoN8rGH42FkMipMDmIdhLij8LdEn+qHotIQMEfh9ZJFVy95UTCU2sKM57s5ySg0YTDFRTe
mBRPaW3UfQxiCje3qTTSJMNzj+josSh5VXh2OeqRfk4PHMN4rkMBri81bdDROT46RbF3GmDOH/im
RkqRoZYfgXe5bwp1Jgfls/4i3Di+62MLoWOXD7dClcsrAePgeqT8GCPvL9RjhvDhqRtZ+ZFrIuHG
LY8qR/SvFLy0Nymyy1vD8wmDxPWRXln+EG19hHR3ZLtRRhsKHXJGkz2acS1TLijq8dnStDHFVSpT
7hhJ1EJtNz5qQ1CelUIo1GFd5WwO8U+MWS4KYUPkkCOk5IogmOybUovsxkhJFaOhg5wYxSKorEYA
nEsKLGUKarXKlcKdpNgN5l7JRhQjdzZpcrE56U8SRE8lzk6YLfQkkTPoWhDt0TxTBZd6OBRqKHJY
SSH+yYG6D9EF8U7SGT6qiBsKdYGPtXWwT3WD+mxoYLPXNV18O8nEVm8CKFbEyl57mQXwQKI8IyzN
v8YDVU2yyWKDdQH2s9kgLxpzyq9xpa6xcBf2X/JskcLwFEWE54yOFL3kKUl70bunPCnyfSTfiuZu
CMzj5fm+sNbKs9VKYD8zXbCDzgArc9PKMMUz33u/fPDPs6I1pIX/3WZlhY5oVocWrNGSvEqlIUGq
TZrFptT0AaubbFxHTZ8+ksJs7JGf5wddKuqbHNEzehEcPJaJ+skzK/XI3sL91WiYelOR43yJkqw/
UkQOr+mAy1fobIW0LaUBnIlC4u9aXsbC20Kd/v9ho5jZ3pB4oEzOBvIi15RAI/noauEDmCthTEtn
mG1Fdbsf9AEZ2FlrX8Ko2zR8M8QU15u1KJrPQ36I7JrtO2MS6EaGOZEfevfcVuKH7KtXSK9/SXJJ
2iBN313e5icrFX8bJuWO5K+rywPg89El5qxi+le15mIkdQBUKPRdMEYm5riyn1540aqzfQg6mWKQ
Ut86F+xDakwRKb13kEwr25ylw882U5hcavzIvAmb+DXB6mcWt0q7dvDFZzKb4MMo1Z0fAZ3KrOQu
8II7UdJNRHX1XncoHIRW7NAv74s6QwISnqzC/dIjoav+3wFNLGQgV9T0QebW/SmVcu+qp/a0gvYX
nz9xXkz/PTy40ARLkyDjUMl9R1Xa6BUvqv+c+VNF2vf5mGviXNkmFt40jDGg+twwPpUCg7CHfOcd
WVO7z9TA/UrOkKYosw2NrMdjpyZTzyRSNrQtNhlinWi1tL2wUCuzHQ2lXz9ymxQeetjVe4QD/b4j
qZQeA/qmpBDaUdaH7lxJpXGu5aL6UtIylzVblxQN0FFXWdbZUJ5BWtUpJgHrnCrdyuhfWJWU2aqU
DVWvST2SaiGXr1aJjtf3HaUIoTF2X3wys2VJ90RjdWjBzrRcd1aR882Nfmay4F5efJYuYb4+KAk9
zNEwz24u5ek2z4r2gWJ38SOnAYknA4nQyko0PexPtrXKbKkobKMSZkydCiwR5Ii3xCwJxOHPu7Mp
y3ztcmYrRqE0wdhllEbc9ocOOgTS666qQRDzIX35DNOU+Owy5kuDHvc4ZgW4dJH91ADPVnZSHJKc
93Wkwd21iLMN03aFbb6wvorZSmFoDVLR2FOdsYU+WErJXnJxKiSgJFbu2NIZZlNfGyLLV6EwOB0K
nXboD1i2UbI9X75bC8NLzGY+Oj0a5uA8zjWEyiT70Vk/PP3aCtd2Hku/fjbDIxXDZEdL4wyU+Coe
0IKDEziOcXf/td8/m+Gj5EcotLj/hjSqe+56e22Bntq0nl/Q3sdufPk8S9cxm+ZDmKDaEQpegagB
xwy6AgtC2a9VoJcOP5vlXVF1gCxCHrIPCM5o+5+15b2FNJAv//yFuf0vfOvDBtCAkziWoWKfU2Bj
fKaGGthl70c2/jGTlR3gvx3LJxPv3ybhwzlM39BHOQJmZcSZ/GipqnXj4VrfhMi9rvVGMk9+aKq4
1jHigDc3Wpo3kFl89lZ7vxX6jsQenFCSJF+FISLsxjeT28GugAClRbqtFawFQ9K8WKU+wLzEa9JK
OMn9wJM2bUr2nq7L4BCRlu/0RjN2CEOj2wL73hXxzPb3qPEoHgVVIgdfmpnyfFcNxKPlw6AqHAtN
nq6VeIKV45CMu8vP7POpKavTWPlwP1O+aKxO8tFJQqrC577pi+agE5mbr7aIFj5t5HmRKmn6BoBj
3oMDkcpTW7X9oQh1tm0sOt4xtG3/JTfNdngckbY/RqGPC9fADavtos5GshZqtgXvjQ9POQX2r3fo
mbdlp6E5MnOBUb/27aNVqeX3xJInsS4D/T00rZFGUaS52crw/nz6yNrsraKoihL4WMcdP8Td/lPT
jI0RvF9+DJ+/T+R5JayzATSwy9Ucz293JtYBAb7Trl67Xr+q9B/C/Xv5PAvXMK+IkSbgen3XaU4M
ynQgY7NTIVKWK1vapaPP16/SjPOkllMHRjYqb4lNnrtBCLjyABZu0vwrRjb1vkoMlx+P5gvrDpoZ
SErhd8GUjcgoJE/q8l2afu//LjJ09P87KVD/t0bA+HPMQb2Lo+a6a7OVBWzpFs0GkWvblW6IznAa
5Fs9pWAZE11RP13+4WKhWyPPv1kUjYKtKXm6U9TC23mDZNy7oL/4JjetU4AD6HeX9PI7oCPE8pkN
YQUBlu7eUxLg97RYyBR/RGXYQl7A66NsSZwd8RtqQ3/MYY/sNBGCnCkTfEBh4FkWQ0hLD4HvW0eS
JbTzgGP4xgwRAsUq8mfSNbwfcR0Me2Gn1TGIJr1eh5rtUbeV9NDaKX6HXCqeemoTB2od/WEcNBPA
9AhNFrHrvgZkcnCbvDm1pDGciHrGFu2Xza60XPDIfWfeiqpM8WMn/RY5/3guiz4+G6UmrkrMoBsN
FjNc/Hq4Q3gn/cEF/k3P2u69xxZ2lHJX3Q56phzczkjO2mBEvEwKttjSUEKNQUNPt2dQ95YngEGY
fXNr1g3gmDyMzNuarvGTVqrM10bj58P03Nd6pjkBez9P/m6PMhTTwN3Jna4f2SOSG1rEZMWruuFe
W8L724SFd6uNnR7sGrsjt6Fhh1Hjld1qpors2W+0J8T52QMxF4HAjVmTb6IqnfGj8ixvL4WQ9osI
kBQ9GSMYsFWUGAESP5eR++JISAwNmm1tSNu2xiytYaK/p5gZGjtXA4aAGcjGUr0y+qbd7yfzRpnN
/xoPaQzzQSVjpLWYk4F57end8AZIygVspAt8N2Yaaw8F8STQYeh+vYTw6pSVBeLTl5lqz3NuPBIb
5DZXhBOFHYlbmJwEvULHh4Z1+QqXTjDbJscZKE3RsgJNjp9ysG5DM/qTCMY55LSVV8GnuyguYrZZ
Vsyyosig0glXHw3vzYv4/grBJTI/83RlFVq6jun/H9761VjpejCywKW9ti9gi4IA2oWFRpDO2q36
t7n/n8HAdUwr4Idz+LVHw9YzyXqSGu0kYAkRllB631MInD/T1m0eJDKPzkPZ0XREMr6PYhMjNrsB
+WwFfu5kukseg1yNWPFQ64IxxJTW9f3XXlbz8gsFq7qVQ6BB5tjJGFFkyyn6SDkMWWGufDcsLPbz
gopUhSneSjNzgOuJLZi1kMJNbG9DXPYrH6KfjhZNnhdVbIm0K6uE0iGsFkp4/K03En2rFFKwVcC5
mZGdrJxp6WJmYyY3rcILArVxFHLdTyPG1Ptq8NV9Kazx9QvTi4uZDRlba5D4ZHXjFApQtEiLbUcD
D/JYKRpZOt1Q/7x8noX3+7+N6seh2Wh+jiEyd4pm8LeNlx+syLJW7tOnc4uLmG0esK7YrHx0UxBY
3od18rtqLCh5en8M02ItFW7pCmbbCKLCADaNau40SMXp458sP9xfvjlLv39W2qh83vCuHHPoqH0y
QpAajZISmUruq+a10e7yWRYuYF7SQNWBbXnQmOWZD4/GkHdWZ/392rFnq3TQkVCk6gH9LD9R9lZQ
lwcaUcpKMebfVup/FjbsAbMFulQQYuM3VJxeDlFkZxTuX2liiz+9ao1XBS/wW7T57Z2OOQyoRvFr
VFRkJ1olP0jBqO1IRlH+VH1ebKUq059gNYYbVTVpqcqAIrUu6G9KuWP/kEYkpiigGQ2TzW4lh/Kp
KTt1KyFB2WauruM2UUZEGdWgt4cRqPbKPFx6OLOpHuRxmgjMOA7far9apbrRXevq8rMxpxH62d2b
zfG0sVspkUcUtX1xq6OJ6IAyZRSy8tJST0mtSA941Zq/RmlGCUTGqAIJYcvfSzc3r2M6okczSkMo
vNibPLgTMCUy/V2vQ/8GBT2ZTPjdz6k9THkWGfSdKuzgnEIseK/HMMH6h5ZEZYd4J/tps8VUWTsJ
YHiQDUO+k7KGb68I7/s2UCz2SFmSg/xp0xP6CrSHWdw7WhGFZ40V5B6XT/gtikrVwTvv3UEqUk9W
YIgd3gP/XFvt+KJqJSkYriLvalcvyDSyyytrKKOT4XvpTRRa7lWsUyaR5Sg6ZSrdGcUO9G+02rFk
wADZw0Qv0qPNngAb+oDTKYPMF28NQL6vWlPKuFezpAlPPTluNV+MTQEbz89IjApwmfXsTC8/t88/
LFRbzMcEGW21O6qDY3txsyuCQT5iZsNHLGnmqcFmvLW1oD+2vudeubWSPyQtqUeXT77wkvvXQfmw
XoP268rENjsnQSdbvrdQEQOABkPQ8CWwFlG8dBL1v/sVJVU8b6ynHBoG055mJlHwRZA986n0a8gw
JG1yCb/O5StammGzl0RN6C/gt6JzPC8EGqE34qXFzLYyfxc+lOdFMmNAAQIkQ3byznyQC/tKwyaR
uuVjZwbHOrb+DsjCLl/I0l2bvS3IjHALL+uFo8r3w+RPyCIM61hyrdeoilaSwhdeSbL930cDcc7q
+5CtZO/K732dACrWzl6nk08TWeXKCF/Y38izt4baIqiMPKwEpYooXnlpo5O7Ki5eOvh0+z6M4EIP
LG8ACH6OcV7lGhJGoD18L6/89oXhJM8mp0swFtXX0j7zqtbgyFp7PLnJyoZAX3jG8mzJ7tEFKkkZ
9I7oRjWAv4cfdsqkJKixV990TLi7mryGYxyAnKVxDumI8DYKS4T87gsVfMbG/aZDBN0oGjO2VdFo
/g0HTdkKNCX7fChSaJ/s+fcYlqxt2yYmUNK4Pyq2IT+WlVqzzZn4Ru6+dfv2FpB6evTruP5JP3Hc
JgN+L8x/tEajerzqGqlptmmR529eoIl3cO3hg2fp+rURSdqpDLvotQ9d79rXRxzMwCiMo2Jl6P/6
BsK8X5TQ4DBHm2DZjeYhwYN0aonBJRfFkN23uoagWYeWdDdmbi6v3OOFZrAsT0/2wwCpXAMrnmpI
Z/Dqe/C2BGvR5cklcExnWdJfTPd1yjZscycwX0K12ADW2ln6ygRbWDDmcktSosCrZuU0PPs/Qi52
YRPgz9KPadE8a4SJSVC6vrRgzIWXhtvaLogD2EBDuC9wVKeg0fgijAR48+bP5ZNMI/OTTcZcE0Ti
nRwOcUG+tDzlClhbSJdkQa11/5YmxGzRUywVunhMTizpqBsrLkEvsYcV6VUAV6uQv/IhodpzRZBQ
DTs3cy4il6B1jTs9eEZqt5Nqe2XQfXqXOMFsxWt8PQH2MBABHzY/5IQoz7HW792p/P6Fx8AJZqse
STut1ZN94zRovoiqwZBYbVPv6fLRPx20HH226Bk1GGSRTNrX2qXNY43Q2Rvf6aPiu6x2z3g+75Wq
fL18sqV7Nf3/w/yUc9QRkPRGh+yna/zz95QPznKXffFaZtMfDIbSwUQY4dQDTA8LAgCgPgAa9S15
m1U5VfQ1TfKn7wpum/rfK5FgfvM9oY6s5oQRtOY2LlaqSktHnm1qJi5VostUrizqfCABn1zd/H75
9i8deva9yxd0RpRlUzhhUr0qsfkKMHxNYPTp7oIbMpvNFQ0r4KbalI4NxVopcpBNuXHVl66+V+v+
/vIVLAwga7aHQeJD+IZkFgTjASyt08h9SOOqIgKq1a8un2LhJlmz+axbklplbpc61Lnf20KcYoJJ
Lx966dfPZnJkSUo5NKZ0zvLfklJvZMTmJA1dPvjS755NZBi3uozjgL7xKO206jy5+S8feelnz2Zt
rTekLlUR7rSs8l7cptZvdDWNfns57MmvnWK6qA8LA6DiHBiuYZ+nbaNSAwMcv43A87529NlkJWBa
dMAy3XNktpuRJDCfpmZu2St3fmHoW7MZW4QRGnOSiM+6FG/Ij6Aj9Ki6T4Wvrvz+pUc7m7eqmYrK
11H4Q76vj3ouDcQTkQt6+e4sHX02cw2VDj9JxQycftx5BvGALtnyKz99YeyYswlbtKrQoQ1YZxk8
gqy8tYpMFuGa2/DTLYRqz+WetV3EOdBURI1Rd8x8UGRJvc/1nniQByN4vnx/li5hNmtrepjE8+Xm
mUyu8kzUkJjaT9kOPbi2UkVfeATmbO4GspQYhdINjizu0vEmGX997afPZu4I24naCyEyPj3ljWtb
p8TubwlhWnlXTWvi/+wQuf/T9XyYthYsbRcZPtRlmPv0qpN96oZPROkemyE8lIrKJjvJDpcvZqkX
Ys6msTA6qlQgZp32jQ+W8t1+1adc2o1xDWLN3eS38nP//Sknx20zPl0+578OwGdXOJvbXVVguFC9
0jGquttnTabxccZ2ogEyr7jnzOzLb6ba238xhQ3ftR7CdSSBjvP7UKGsUjWHMB3HPWEhwN8ARtNM
lIKi+Fv06dRJjVSgSpoKVGIKc7e7qL6D3k6LEfhQLjt2IvRbuCaQLVTWrnZbWK27JvlfeHhzJb6b
ka+g6/7gEJ99SIM83MFf/9F3JHCqdvRQp0S9t/3KSPl0EmnKv4LYh5HiB2OaKRSnz4GJlyMwIJTY
0EXTMFoZHQsnmFc3eGd79siHreNpanHUk1DAWSwIbBoBp1weDEunmG7kh2uwygpKsG71TlgpIImQ
Qo0KBDftePnwny5mmiLP1ploCLooNVgqLdNO9/rYxldG2ErnFIY0ub1jforRxX7xds1WHC1uelKc
EfvhmtzwtY5S+m3KP798KZ8OLS5ltu4ESVyFlVmHjl1cZaqj5xH5we7RI7nO7W2nDPuvvF440XwB
aojxJnkWw7ZfR1vTLB7tUX0n23qtGz/dj/+Z/xhKZs/cDnLQ31mFW0z7NVQvObw/kl+DtZLBv2Li
Z8efPfSRCrToQIg4WtK5P4mjTd6BCHkvsZFE2SHPLCXfTI6WJ7lLyLG3rD0pZGRyhbLxcvlZLV3h
bCTEOXJPxeIWskPa5C0ZPjd696MZ11rYn77buIOzsWAbQF6zCnM6REqaBPZzavavl3/65zNG2LOn
H9RNGo+Zbp67CTXGdjHwv1UoBy0dh4O6u3ySz2v2XMDstVNJfRKlrRicKo4epIG07ubBtN5qNb5W
Qg9Q34F8CCte201+vsoIe/7GkbvOTmqE9j0YbMBBxMvlf8zW/335cpYe92wvGQni9/Kce9ZQMaoH
2IYeSOrx2jCfL59g6aHMt5OBpY5Z7iFcDfVtFztq/DQad8Q3gMH9c/kUny8vYv4VGFRGkpIYypBN
MciARMTKFFC2CN5LOb7tO1DZcrJiGli4X/PPwXKARppJGSUpKybkIerxjxQHYaCQbEnyvHxBC8/c
mq0Cfk/7x6skSD/2rRufPO1xjL/yxawJaza9FSUuw0pFk+4pugLvcjzlSuA0Wvfj8k/XPl8g/7EH
PrwUFd8LEF/hDvZZSJ4jALpXMt2MlZLq0o2Zzvrh6NmYeXEhc/elxnUsoKatkrzBo1zZdy893NnU
Tjt/LKGGD45BeuPJ6PDyNVIMB0KlNdJArPriZczmdNaaxA5C6HMyQd4TmP2RPCzySVdet0uXMZvT
Rl71FrktoBynUjw1LpaPTSKiDZLuy0956QyzSU2qq2XGas/2rTZBtcabWofnpz+H9rfLJ1h40PPv
RFOkLnFxeGdiw/zuWd23LDDvRhejxteOP5thwsyxSyuGfi5Gw8L8od2kaQKHMw/NlTMsTIT5N1yS
9kKRyxzXVVY9A3Y867b/tTlsTjftwyyQxslxWmmpUyXuRmIvldlEeaZvX7s1szlWJaYnm7DknLBG
QILmHsmHjr5qcEPl+LVTzOZZAF3ZGzWROpZ9a+svBBwjx7586KXbrvz33gy2Uo7kB+WO1xbuBlr5
iNKmXmmZL43K2cQKzbilH4gUO1JI4vkZ4yYfVgb8VAD5ZONnzmYUcgMDumRoMEzGO7UPb+U+eU4K
/Liype2bnMTftvAJphi+tgbNZZ2umXhBHsUQIl0Cg+zcJSzAVoN9qPp3lx/FP4XZJ9dkzDbLAkeM
0DNjcLq+Dg9aGCHKNuNoWxZN9A3up/d3CPQ/dmmIs9cjMCG/CoB727q7DHo4WdYEBw05VUBXlYJb
3cutk6GTdhgALf2deDnh0ySCknSQDPf6AAs0sdxoy+bV21VtbD9fvoyFtW6OImoK+mlF6pvnPBPk
V9ECTW/srrBx1+X5azQQ3Pq1E00/4MO0rmxenIEVuWch/K0aFbuKtGK3w9EXffFSZguHETEf6lwS
SIklss1ROgXK2TLg7YU/v3QNc51tPBpZrQ7W4ChNjL222cZ1tu20H7ryevkEC1NwDlgUZKx3iRyT
TpaT7pcL91wpurRTG73YXz7D0gZ/rrGt/DBu9EAbnLQ0a7IsqEno2FEPRcU1BeT88k614r3dJcE5
IuPvICBirszKf7auT+aMNlt9o0GMajr05tkYo5dMk56tCWaPiuIq1kZ3gySBvGHdwo7TnAe//KEK
6bmuipW1f2H1nJMfRyV2A9toC6cDdH3IcebvZbdeM8wvrHFz9mNVZbk5gIBzKuMtkMhOyXw6B3c+
KFExDoRnZ/syWhmIS+Nk9h4gRbolH1sF6Wv4pxSUfaW333BMrLzBlm7U7E1glHY5ktOgnwNjiDaS
1+UT2f9rrxlj9i7wKb6X+dAMji4TGABpP7etjR+v9W8WFrQ56bHMEfgNec1jkBV1V+TkHxFt4+1i
kaZ4v9YqcEunma3+jQEDF54wT6Cgxh/BXY6ufeMVlufu8kRdeMT/lDUf1ssCz2GaEbPneOmfrP0e
xWQnB3+/duzZWkwkiB2JiLV4YOs8YBbtu58y4cGXjz7dgk8m+ZzvaKFbBrkWZU5TEIYQibHEHU5y
4IZcvuqqttV624SS+pDYbrLyabMwYOfcRwGaBlCbDeVDG6PHsTTzQygToHD5ghZmtj7b0JVZqnd1
FaKqCFvyJFTYEbyC33MTFDjmUZ+YoLWd+9KFzCZ2DcO8HD1dO4fjcF/nPlmkISXky9exNGZn0xoT
nx3i29SI/vF35Ipd+yk0qO7cuMHV5TNMHxifPfrZ3CZ7r8njMsicguzeO9II9zpgpW2WEdlUBSg6
EiNeOdXCnZpjIKOQPHfbHHOn1DAPoXcRRr5y6KV3pDaN7A9zDwBYU4Fuz5xS+etm8ZVPdkKRtLsg
UzetSY0ymMzQZr1N9a+9+OfUN0JIjBYNfeIggPNtchGxQ6vSKBMEOebi4fLTWVhS5qZaPssjG/Ny
SqAUST/Zd9/vtuXamrL0PGaDy447IUsIm6CS6O+NPHxnz78ybpcOPRtVKjh9wmVK86yav3r5IZS+
Xb4fC8edO1tpdflJWfClGXXkbhBYLVcrj3NhHqizAdRKWuIWcWycYRp/T0oP36TcbWLyi2h+BX9I
gD987RKmH/BhpGaJAChu8zINLP+2k1EcQ0/Ov3bf5z5yQZ3OiPgmdGpv+FNqxV87XXt9Liypcw95
pqtW3EjUTXPU7blAIh9JxyQloaJRb9mK7gjZIu3qS1oUTcwZTXDe1AAeBhgDE0l+9Jw1ODjXgIoL
02ruMS4id4wjlR11HX43qUeFU/Of1uflJ7x09NkbAe+BZA65lThdpe7tlHgyNSIlxePr6WsnmE3c
3IjTQCIR60whe9uLF/v/OTuT5Tp5bg1fEVUCCQFTYPfu7bjJhIrtBAQCBIj26s+7vzPJT8ymypOk
ygPYqFlaWs37wCeI+Zo7tvTzZ3sXtTR2nyKTfXKzl54BYOq+NuPagbawgef9eFEyuqYpm/LEx1j4
Ee1f0M+xuTwsC1t43ogXayPNsbfKk2FZrxEH9hqEUIDIWjDLi/w0lmsacUuXonk/Hq5XQ1oQyOOJ
qTLubDlCsg+NtuWOJ228G8Ca3equRoiN6XJH8qINh+YMVetc46NE+8a3fCgyD0pCGMsa7XyEIqQq
fpZdcpXxZi1muzRRM4dTpVXiDWfh4aKotj0Hhtk1Pi/P09KjzwvvLwsok86qM47saye7jzHyApGC
f3P52QsO07w5maEiwBM91K1GAcldAxzSsn2rkjMrEq09l9+xsEHmjYVS6EHbUHo8NoBGBfWYmsHo
AvemPL22w5c+Y2ZCkAWzW1DL2VGYTwKS1kBMAZjxBJTQyjcsvWBmQryhlBFVOO4EMB5j/DLVIjTH
e6HvLo/R+dj8wq20ZkaEF2QyK6x+FEJa5TYeAaouoRByJKwDwbw1cM8bHXGQaLVeWVULszLvNTTt
c3mnxhdxiA2U3h/ifUAv8nvDZc68gwwSCKhBcxjKxMY6GIcMzOB00xkQ17N7ZYSXB23pE2auAWe0
TYl5TgL0SRoAV4rOc3FVEGtNl2vpBfNNDaqThXgKckel2jZcXtXc23PQgS7//oWNbZ5f+9fGzjJr
0pziktpX003F1QYaCrvLj1765edX/vVor/LSHDISqBTjHNGnOGjB5MvIuDK/S4+f3xcFFE2EN7Fj
ZLLQ6kofsl5hTB6+9+Ot//3xMZkY9dABeIQUWt38Mem2BG/x8rMXDr15F9joRqDlnH95Re9lzQMF
yE4EZtn4qyTfk9f/fxmSvwbfjgoprMEZTtKJ920fP6FTDvpHDlmJLy2sm3ltVJIihlp0BB2c1Hyv
IZ3uJ52zEsBcmNl5wxdAe1E0EuVAFVje5hONANlOj25M12InCwQZc14XNRpu03gyKaAolQGsZSbD
tcG8MgTibEDbuWv7yZDpsKNGbPpGqro7yV37CtmD9JYjSIHeeqjPrCyHL+06JfNaX00jWUe1iqFF
forrK6trghEKQGX//I3lhufPzg3YjbwpPBkfLQYqcUz6F1j1EwI3+9JNgKVv19b1l/OGF80OEB1D
GhKiM/JI0gJq/WP+lI7TpydRPHn5S75cdPQf50mMpmTooZVHXLF3Tp7fcRatJJoWJmFe9ivcPssd
2sdHsD1/xJa2buoRbc50EhD7RDFVePkLll4zOy5ETdRY8zI+Ap+wYdNTNyQ7c/wRm++Xn780Quf3
/rXta+1kXdoX8XHIftowtR0Y9JefvDC584RxZ/ayR/c8frn5W0b3XvlsspX9/qU9xLSeP+avH61S
HheNV0ELqfzkkxsantwTd4d4302RrTg3SwMzOy1oL/K0HYA5A9ou9OD+cbG27L+8ZePnW//78y3T
aVTcdukxK8/EUV6b5MQdYBxiaGo+sqHmV1ExRvf9mXfoJw3Eci9PydI3zTY2+oZLYkZdclRTWV1H
6EYAgyKOt5efvjDh89C4gKDLmTQJ+qhHUPnBb1wNEtkaKuq/GMQ/3iYlc/rRUFKp2oFiw0Gy6ui5
4o9l2GpbREode8vVkEFydnaK2QIGDTznlv4aS6Pa1AVkYrNe3RrECRCcfBjPlMq6haG2R/4gmvpK
AWoG/uOxgeRrMtTMh2ITEHm5/ZC56SuqYI9ugtxwJdhVlYrfOR/C0SwgrUXtDYShJqgBoCbzW6M4
z8lDdAnphdSNj5MD3H0+qPuhBdDRbsTKIvg6jErJPAlf26xxPJuLY2J9utAzAN42yPMeY2Nukzi/
hnjLU5K3aD5+u/xJC8tunpLvdB31MPPi2HBxavp8G5O11OXCVpqnfr0xHd0OYZGjZuf0NXnLB1Bv
7Sg0UUHFDPLOeb4bkKC//CULS3yeCFYaZ69bU7Tgd8beLKdtTqBDOcbfsznzJDCRGvq2DI/PEEiw
qwTnCv1z+ZcvzcH573+ZzD7q8spxRrQgD790/dIjhH35wUszMLOTBnSLysSsxdGCQNGjmTmouIwj
EWvsjNa79Yyk7/zMAqTT6YzpJJosX6tYXDgG+MyO1qYDQdAaR7CuQdzsUBsWANd6BbD5Na2MJqR1
n6xM/NLwzSwnsUHWTdMKM4PqJ/AkKbQrh28VkGNDztwgofpUuPkEkmw6YDe2O7N7SGu10vWwMErz
zGsv9LmxR2HNAnVfOd0V+tEnX52blWqZBqQ1Xy+vhKUXze7PhTHoCtRo42D2pyz7LWo74BAZMEHn
JroLL79koQGHzNOYUOereWxisOy6AAg1sZOw6bPppkYW7abvFKR2gYcHFilO/bFkvzmb3hsDFg2i
XZu2GrzbLjViwMPpo+Q9yLUKqL7Lv21pAGZ7TI2xTcGFwgCkHgAeWavuESvPjq7h1icGLdpHwFnI
/vLLFlbkPPsZ2Rx01o4kRzNvr9usPYxdu7JiFqycPdtXgpPO1hKP9lgV5CUSt5/Ssb85SLOdZBVp
gsgzvIQm3VvoIminPrRNdHTGAfqTdt8bnNmOchzLEaMrxRFd69NjOzVE+0xAwvHy4xcmep7klE6Z
jpriQKvr+yQSfhHdm4jaIQAQQkzyewM1z3ZCfujMj5hgWGvnCUJJtzJCZW07sWtl00dIFK0EmBdm
e15qZri0gfYh3qOsO9GmgV1l/kDWGuYW7i9sdr8gLXVTAUYF4qj6k07vSQesOCbGROLt8mQsveH8
XX+dbHnjtAiRD2fvooYY0++h4Fuw5kEl+hbck5J/yqMA3KHtACo0B61nh1l2fzRDOpyUNOnTGDtD
7/OiWHN0l75ndqDGEkza1IG9biN1lcjigLq/X2ABBjl6yVbGbMF4zFPOYEBCy2EyjcNU1NC3dnWX
3tLRFNvLU7L0+Nkety3kKxKrNw4syX6b8fAqiPzmtZLNtjZgR+h8tB0IItL0Z8qjjx7o5sHrH771
0+fJZ1q6YHpaPDoobwqtDHrEPF959MJGm2efm2SAEprFokPB7FDqPGRQ3/EUXbF5C+tmjhmzzKIS
HYpRD04MJfWi3bJsyjZG6T0aOeAql4dn6RvOL/9rsw2VYdesNaJDpN+l1/pldUu+1yj8j4B5KVvX
KAcSHeAnkgAAqu6xSkt2S9ohWlmYSz9/dkKnqso9XD6MQy3sQzbV4RB7957wVs6F/1IFX9xR5zln
bjiJCb0uingTLW5RTZcdrNJm2woXrlsoKxmHJgKTqxvAhJoGSeGvjs4bqUwZ+aY2gMAxMroHMlGf
YvThHXruuKdsQMm0n3oJX7H4C9tzrjHVUjVGPRDxR11BGr+xuIQ6n/Xj8go5e3tfDMG87dJr87aE
QEYBfK3jbG2dNxuJZuJDSgwNpb6q3k7olYyDJIVo37deORf5dgFtFYgAJ0egv6+KcyqN6eqnGZcf
MorvBjO5afPx/vK7llbQzLT1vMx7GQ0IoeQ/Y1HsK8m2Blnp81p6+My2DTFQmTz14iOmJw078AKO
A1HQSTQZXQmdLVzX5rn5Sbc0h8qocchMejBjYoAup9/xgiPz6FuvSyht9zsrUZvL47Vgleb5+r6q
bUha29FhqPcTyv1b9ZPmL7zrV+Z+YcjmWfoGhcMRsmnRQWYu/O48Q4dfcUSs/tfl37/g6lkzgydc
lP3ZDs6DnA3okwB89d7o+moflyyGQBlXvoS+xIr9+HJjWv+oLAnUM1hZnhMw6tt75ZJ7e/LW7ulf
DhSePfsQ7iWDC0l53MBRVWUi0gsfKRhQ+nF5nJYef/77XweDsgjQ5JB9PqHzKLDlK6hxgcYF7XtP
n9lthMCb3AUSBKp4yU3k9rfumACsG68cnUubYvbj85IaNSSD4iO16geRuzLoLHoPmtUdsdJfWT7d
xbT/xcxhzf9a2hWz7+GTir2xKY1DiZ3wwFlFj2YKAp0PCLAVSlL0K7fEL6eForT6f6fFi1sNEQcL
PocUBy6h3we50jenWhMeW/oQ63+fP5UQ/GmoGR10qQ8uWgISa2JBIVwgHSL0cV+e/qW3zIxuZ2ZD
mnlIgrjuY1K+DrrdFvwRabDN954/s7tqiDzdaaQqGsiPTXrvNvVNA2wHOqBWdvZ/Tt4Xx+K8coEj
OEIrgtBeH7zGp+YhOjrbzAnASI0qn21kWO6SrdyyMjBfsuO09wJwYQP10NyRJ+83sgIv5yh2WB+L
Ywc4wqPaQajlZe0OtRQTntc+pGBXFFCvEEfDdZKDRuV8IJloP0bHyp+9KZe3pWW0H0UJdoIfF5W7
t428+Xl5+BcW6Zw2RPoaFAFVRAeDPZj8mqgnbX8n60zJP5nzGmjaKcPKKa0EjWxul37EvOfPl3/4
wrr8bzT/Mnodg5xpzcboUHY683URlf40TTdRn7xPU/Jx+SULozNPnEvWTTlDO/NBgnP9I+mn6SW2
paEh/iK8lVNu6R2z0B2H4NvQVCNa3TqxB6zG9VjApRde/oKFYZonzxkhhUAMgB+yftxDd/59qPSz
R/NHVncrO3jhA/6LFv41E72T1OAQILxtOqnPmbGX1V1hrVWe/6f4/tXuPX/ZX4/HpTDtQLWmx16O
RIJwzFy/MNux9VGiUu2hDz1CxlukV9EYFdA3qvNr4cT23syT5kcGZEhg8LY6lkS2d0NXDCHCYJY/
8LgLGg4igmGJd4Vdt81pmpxGQDhXxuVLjwLr/zxef/9w0Jm4ABj6WObsPZY6DjyvuLs8rUtjPjvE
VMvMjqWI5DEFAYTYDdzm6azlffnpC4vmv0qMv355m2LZgJdtHAqSv1u6cPdDqetb+EjZz2gqnZW1
uTBAc/GWCvKJlk6i/Ggl4IHGECjfq4SsDf+CYzFXYxWlnTbCsGCznVHXvgUN8Gtcbs1dnVdDmKNd
DIKptvwJEZExILbqV254C17rXJpV1y1hqWz40WE1ORFjbMMsSqw3FM8O+7Ruh4Oj+jXF26WXzU5n
s+v7suIAgPTcOyjp7Dwemr3YOFQeEr7iyCzN0+yILoq+iiKejifo69PrHFDvoKztYuV4/nKxwTk+
z99fiw3N7Yo5RkVOQ0k2Qr2T7nGCnIuX1Sur+csxwgtmBtYq+dC0ADyf8jHf5Bl8Y2/yc1QPV6UN
S7Jyf/zyM8A5mZkp5CYRXc0hOzKwz5I90tbDbejPZKz5YV9+BZ4/syajqQiS0oDmuDEi0eJegSwL
MYzAzW2/seTKWH1pV/CWmV0ZBDKf8I/ZyW6ywMwPFZ4u7JWdsTRE9H9nuomRhxYKn0DrI1LE0ryp
sve6f/+G0cJPn7nDY1+BaWVCbYo3D8Lag2LkT9XDUPy4/PilkZnttMIsOpEYET9FQt7laC3ppq7y
o6Ra2QZLz59tsjqHKJakGBzRycBIadi6vzLDWgk9fP10Mt9kE0nqVtKUnbyiCzJGA7O8ses1YbSv
1yaZ77DSoKzRarROfWrc0Mn9zOXZJ/NMb0s4TQP0tqwsoaU3nf/+l7Egdc+N2qrtk2cOEHswUBOO
/jNsgxYXuIp9xyVjZH5fFxD6TxOL85MYx31SjM5W4/7Ls8lZ2WZfWlS84DxNf30GxAHtFl1E+Iz4
1+QcM/49Ai2ZK2KpUcaJwy38cjsvDg3qdrY17ZMNk3myubwRvr6vMDKvvtMMGJi2zdVJAnD8WZcl
22oFyXjV9r8nGPLWN3DsVgGEM8ht35gDQqtTC7G/y+//2oqQuRzXaAJqGTPAFysDndLg0xEfkg33
VIy3Lh/+XH7J0n6ZGZMcZaSxZTb2qUgZzghwY1oUzXprqN2lZTwzJlkTTREId/UpiU3n3hj6+m6g
hTgMpo60j/aXKAT/zlgZsaWPmZkW1XbT4JiDc4pQ8daUfB95yJs2aym6pQUxl+MiVqP1ZAAsgZ4s
X8vSr8lOob217VTASuLL9Jk7lm94a2X2Szr/c1GulKKWlCXaOcVw4Cfn3TV/nZXrxuhx0je0+SDu
XSFeSHU7KCQjjRfeRyvhkK9rIBiZS3XJAnSzqIBkFOvqEPr4Qa3z52zqgpKUn5XOtpNoThKIk7Jo
PgYXGXao6z2pLjmUjt6C5rHLJvrsGmsB+IWlNNf3Yro1yohVkAtPapBek1dhi0NcFDtwVneoPlmp
S1iwWHOZr44MYmizwj5h7ZyKGCgfkz19a6+5M59DphDAQHyRnxIXIq7dJ2ojcZ9/+N7DZz6HkSEw
YOQasuSG8scWvf09uk7Rt3T58V9XRmI5zAyFFjlVdlnlJ8+m5a0DotEOnA99yFLOQ+DgvcBuUnGI
DFo9Aco2hiNUBDMf1WzRLs9cJ0QjkgzdjkgT+6QZ91THrl/WNf3sR9mEk+OJjWQJeSxckzxPSa7f
uWmgCKqH2tSPrvDiBwac4qtIs+gkvZS9NJ4iO1dG5q3Re+M2GxsDV89EEkB4OHokh8J11jLCC6vP
mZ3H2kYSoLZGdTILg173bWeMoJq68nWKBb2TrJabnKDBemW4l143c7ILVhHHoZ4+WU6ncCjnh4Ka
MkBSFPIw+HyjuL88r0s2bV5BHY/a671GWafIzrybWDd8wwc04pqNJIcurozBp41dhQRovcApu4Hj
Dtkla+tqwWTP2wAIanf7JirBHqJp7HNKfsdl/EnFN1H1/5T/WzXrHbt27VPTtEHeksCjzCfVy+Xh
W/j58yLxKXMmLErSn0rCIQnUCg2RWUSgII8er5riBUdgLgeNqC6k/9NMncZkfDYG9IQOBv8zdWjt
ojhXVwz+guGbF4yrfspdd2DWqZ7SOxWp94Ij/nd5mJaW88wNQPFvkXQo1T8ZFB1XUAl4rg21LSE2
GpSj9ZpW7YoHsPQRMw/AalQnpJuAyuQONzkosnUcrTz6yzAL+6ei2TYJgJwmNL9Kt9804y/VxDj+
OIrbn1uB3pteBBKiF5cHbGFd/VPNXDKV1jSlJ6OITp4V3RZp+cEdumbOlj5mZs4ShfSPjoHeBdE5
CkzgfGx/yEtvoxDK3qEyHYIXHYLZXmW1fqT5uLYSFtbyvLg551w2dg5xNoSwNd/U6DYplbU3MVXf
G7nziP514/AYc8YuFxUUme+5czd5yrfTldDHOZDyT4QWS2B2gI+krN2SldZJ22rndfaLUiTy5SQg
Xdt+0En95MaazNPCSp5LSnU5N4QagHgHG/Qq6fXZy1z7jv8K4776kNlhPqaTstJEsFPmwWxZXCSH
pGPWtV0Z0z5OhiigqVmEVQNlhhKKc74dpc9RZtahrrvsPrKHxE87VgeCe4WPv/U+qmgAuO/r8blL
q+IQ2zU5ADTbhijW0BuXOuVmZNrdKrtnvg3R54A6KNotRikDiLY9T7UiB7Ql3/QNuIiiQpW9Q36m
aiRbh0VXkymwmbOM7BHU/D3FCiAvr3ruobXhoxom9hmLim1qqT4cOv69WBSZF6kW1aRIJu3+5EKZ
L944vdZPTZPWz5B3bq6GIal3HhLQu28tXXtmJd0yF20cY+lalO5kr0MLDmIzrji2CybFnpnGMa4m
FyxM60Rb88YGJ0rE3rUriufLP35hY8/LVdsmp1XUQ3urRkVVj+uR4wQNWms9vbKxFzbEvFQ197q8
j3k8ArvcWkEyRp9WgsqSy79+ofeS8NnY99BoSXoV2ycis3rLChDp0PXvghBgAO7eJqQJUmS0HxJO
4jt9Jq3FWhgh4Ur/cIfOCJrMLB8u/5iloZwZ56hOeTnZEUE5t6ywOfo9OOXap1CuHpp6xZYtLId5
zWwEdY7MzmrzlLo/Mpf5TvEcR2v7ZuF4YTMjDAhub0LKwoSS+N5si11VWgEDrbtrb4zuR44i9Wwt
bbb0HTObHNuTMLUysWla/kfV2YeZ6GM9Fd6KJ75g8+fqTIUsIBQESbwT751m16fli9beted1wO0l
EKgdm9+8V++XZ35h3ObVmxz1ASpOcoDWEY3hKKgcDPA3EtNXw7707rKzNicAvpdftuCUzWs5VTxE
TgXQw6kjgHDG5aGJnZNh9L4DPJ3XrPVRLuzbeeOJlauo7xq4ZAXaCfx06ovA9lavLwtPnzeeCAHA
Ik06evJUeaXaUYFkW0Y+jarsINCZYVTyJmLFb9wzt51rv6uh6X100k4+lWnim171+K3RtGfJl0oK
dyzahJ5Ibv5UdnWlnTy0dM+DqqzeK3RSrEzbgnWYd0B6FK2cTa3rk+Hag+/wAhXj9pMxWjbiwnrl
Wriwq+Z9kHZW0CIFdejEU5kHU289Za0XFsZakmFp2mYGIkapTQxYs3nicEP9kbJrPaD+9PJU/Cft
9IV7M5cE9EDeTGJUwpxs3/AlxOCvEQ+U2/zefql+cgbNxo2HArImMN/1iR9YmF9VB2tLN+6+yPyp
fIDODiR9xWPxA//VP0S/Jf5aGczS0NL/dVAFClUz6Wp6ksyRj6AUpNclyiJPSQ1vY8VoIRv3pSmh
YFv972tSBBDQtNPHpwo1wInfemUx7hTnFKyCOEtalJPk3UuO+Lbnl2aNWXCyqHilqAu4gyvXobrb
hB5QRdOHMrHsXZnr8WDZE0IzrU3+iMZDsM9T8rmMK8R5+ABxEd82E+/ZgJSzu9Mtye4LF+M8mGZ2
Uzos1z4EQN8Gy9HtJlIl28kmK67b6Mk4y+hi+4Jl2pVeKIafec4C+HhHNqUHs+k3FK2ykWsFhfyh
HcwpL8Oi+z3E1Q5lN7Vnoi0z9mvoEzQ1vXYVXmcFRpL7BaLZBZi/sffhURpm7atTD6ExiJ0j2WZy
zbC09LOq0nEXZ+wxVuUHumCgWP/ewQKP6W2UHqLuzTpj1BDoddLsZLt/MjvfE2mHnPKgqcxNgg5q
2/ogVrnhU7sZNYQnROrsRrc+eCi49bkloNbN6TbV7q3VvxFqnDrLDCbUQdWxt0FlyY+GjjunFz+4
Ba55bRydFGJ9sMZ5BNpATh5d5wWEd98hYTK8plJdow58izrCrUY/rV/06pElbJtlo5/RMt922ZuT
RoGdvrke9KNGR/qtnD6mkt47aE3WQ7+XChKmSPLhkvegWZtuxaQ3xTRs2+7ZM8vQQBQxE0PtV4BP
cJLuWPGLnPOZBXxutLs6xk1p3VdN4Vf4q1Z24KbTphyuM/YrHnJQ0CBVoFBpfrIyy8+SYyGNDXD3
9VgEZLhr89Sv+RvxKj8buS/wy7thW/Y3WY4I6W7AYedWzmGSxM9aMIDPQ5RtnSkJ++yxHJwQaon+
aExXQIXu687apHkcolwkKHm0VSQOOrcNkl7sBJ/8oU7Qjl3sMkcYm3oEfu+PoCQBabhSv1R6pYY4
0EmoslNRQrzyxpHm9fjeQr/3Zeg9nxBf3FD0dx2ta3Ov6DN0oJEwhrGwXCNAjVZgfpp9+ses21OE
Ky3Z6cjA7agMbYP68uiJK5LtErFBrzihL5ATsuwgeq4h/p1uVLSvbpNih4ve4B3hS6onXuzzB5Ge
atAlZYDH4/NMy3cOrLoZ0tBJAmU8ajRzVjvokiIyNz2CjTsU97hjhVACjJygrG4KK6j6+xII6SaE
kCI6E1M/IvIw4dLWPDsvjmfssVFEkYWp427ZLo2HZ6f1Y5bcOLwOzdcW/yb2bXInyr3rPVvDfoQW
GXi/to/OS8lexj8GWm9IM/zUNlaGhBoqLmgHKuLOR8H3NsuPhXEvUOMwDtqPCuoDZVa4Wyfmvlk8
k/4xma6jW5NX/lSYG52lm1T2O67D4q3hAWqIA/MjqdAsZu9p7oSUlzhQnQ02UTMd0auUOwd0D56r
WiFUbCTh6G1gTliLYYLA/E1B7lCIUsWPpLia2Bb4xUBaTxG9sVDm0z86+b4tb7UrNrkKQFhr5I2u
QlQXc7KT+esgr8oU8GRxD7RZPlhnzkRq3GI9JQOKnHwJHQCxI8Z22jMvSDq/siAQgeW80Q9t6cvy
yutDeSxMSNJuEeXaGcN71+1MfORnqkL6aDNcHPbkVzLta3NT/BrKME6DmvvsVw350StVh4aAbx7g
UzznE78tG7YIxuTGnYYGFn+NjZuWbFyOBn4/10H3nLiboruq2ys9BEm8Tc8VUweDv3CoeYvU79gD
J0HErqfO9fl0Xbf7cjr0Se3z9i6eNp06kjy0E8cH8M3nNkDb+EO1YSLoHb94onCwkIpKuwi2eFcC
6umIG8BnUwDKXX0F1HHQ8c1kIFtlhZmxcfIec7WhbSCQl0jGF5X+rPh91NdhhOYQJ4OdbgBm59mt
ItbBJXSf5B00FEH+jbC9obaX/zZqBIl+NWf9xugBEHE8+zfJr5P2kwymPyQiqEwaeLnwmy65NWh6
BPJV9XKXddj56clMfuOC5/duHXbW20D3BVhgufVCI73pM+qT2kZtGTJcuQ7d/s6eRt9NfmhcWszp
TYoqdNV1wZpAmj8c91kz5ndFddWyhx4NVhF7rotnUR002cU2D9JqCOzypgbZvuqi02Qq/DKU+Yy3
rHb8FMXwEixaCK2jnw+C6+noe8a7jA+G/AQDyfREgEBjoBy4Irhe6CSIa3KGObdoOdGGuy9tAA7x
w5lxFdlYeySYAEB1kn5T1zrk7QO6rwE422RtE5a9CCMSQCMvSGwdlMNtQWQ4Yhd6xi9eRwcUbG2j
Ykc1lmm+rcwy4GhpttMHOYIpLvfCc0PlxZtGJb6dFJtCbDo+IhTV+Gwg16ZGDtSkDzRNwXC/G5I+
7NGHg74bFfBRBiraFbGzFTaUJjimeRprn7Bq13iPLBpPIzBpzHmsXBvkBHKSjbXTcXevOZzmocv9
Prtyuv66xLFnoaHfg8embW/H8ooCaG7tKaaxG7tHnjR94KTxg4zG0Gj+OGO5aaHZW7BXkbXYy2NA
gfnSFLzext3xFtyJNseQwLkjrxOpDiOWsERddEl+ush44IwX7msi4x2xEdrqHmh3b3vvqTL8dnQg
GdZvWuOH7iFe3sUbbaLyA0g59CJtGuee4GiKyVVE8itaFiea2/uBg6VQR/QPMfNNHKGis3lG06UN
YYfa7Z6nwbiPWCSDQd3K4sqr0zCGfSswuPldCj8J3oMFyzUUV6UZBbUZRu6zA+Q860YWZOaGueOO
2a4PgW3iT4N1YCmcKzewurc4ZSDw1PVDqsdHkqo28FiMvCOaBAMspyvpRJupaXdRBsRfy+4dC7Nc
s+schHc/y9W9J98I0BToOfPb+o9tIIAU4zAqVBBn1yJ6RtQMpKgbQ9zZUeZb2R3F+wGhuaXQSow4
YOrK3XZOBT3c7saK5FvNk3uMddh3L97E/anG/qp6cAb1Jp70aez0Z9aoVzQVhMK0fVbXiOt527iH
u0CGjUN+l0WMgtdsPzjuJsfHFJ3+o/NXAXRs4A3GTYQkVdfxk7LNjUUjfGdxowG3KKL4nXbjAbeb
Bp6Ns+lySGxFgKSnzYPdNNt8JKGLOxyaHHcFDHXalLeZ7PeGlltO1UGbeeYLqA/0jRGgEWVPbNix
Vuw7BKX8hOZ3DUceoEj4B/KldAPK+Bsi0kkYFfxPbDuwXG1nbd0Ec2fKqdgq7nyQXCe7gRj2lpcG
g+T+AIDANLY3AMmERQx/OHt0huo9ggSvz5IRLQMN3C172BA9vacELoCMAshh+52CLphhvwi4mUEq
lBuA1w7tH56CSNjs25jt+rh+VGBkRB6cBNwLkma8T8FR5rS7YVPZbToXbllmRoNvmhAYo84n92rs
9kjFoShEWEgMcqwgtsnRcCebKJhgWks5tJs0go6yY+TGJqtwimWomMGS4f0WGaw/DIdNZrMM9Rjl
XrCkDLK8uaYUUd+SGL8HKKwG0ESUfizsKCCQ7T0l+IyQoLVxkzcNDRGMfiZm0eCkcu+tiLYbxj3s
Okm2ukaHJVM/sn66ckr+msDZhBJ8GvZocmmz9IMk0y7P7Ufulk9oRD7ZIzLweST9ETI4YW+5GNkU
5zfCPaj5pN2Dp0xn43rR/3F2Jb2R8lr0FyFhwNhsa64iU2fopLNB6QkwowED5te/U73K5xcKqaRe
RWooG/v6+t4z9HuU3dxbbJfvqPzHW5A7x1NF3D/J2RkBnlrtS9PEuC6CWQo1BmS8sZ9Hb0XvotrF
krM/QM9W2dj/Qufrbhxb3HbPktO08RFnR5QVgZhoN2dRvy0XBa4EQmUIwG04FuQoPGQ4mqHaLjW9
kUV8T/P04LqAURUFJAx17+005noDfvhHoOFU5VS/Iz5tAWxeSzltuiAPx7K9KzK1YcLf04GhZwji
jFt4+UoSUq6VbHfpAOZ32VcQJkKwYPKbRszrnWinaH4ziPEwqtw6xMVowUah2HtxD9An1G+epN88
BjK6rcCJh3TpDh4y26nCaeA3uUTzv8aZNQmId8NbxPFsD94i58woqo+ZTOW6nep6kzZYh5MU9WqM
/JtC9Ts4eoH1Czu8A+6ge91gXEz/SlSyz5PuoZ2a7y6w8eOEpNztp3Vml49uE+0cFf2VFlYXlG0O
stXqEFjQsqWkTlKkHjQ/NDTjGzXF7dGbCgZXXVIcGqvlN83Y1HvpxPzYNUUcirHGpbHzC8hyejVr
vgUQMFBbNaVJaOXcO8FTGz+GVsmPxA3i52yw3RfJwYGGQF6GlixUvfxdl3teuWriLF9TLyE71yr9
Wy8quhaU5gJBvEysn+MY1L8sS1e3se91d7SzrU0xCIUsIO83iQWLSt215TaiqbNmRKCEJdv0NpWO
DV5oO/4Aug7EmSGdHnhQ6H1TOe2do+LqTgacPeV9Gz+O2RgVH33V1gI3tnHCEq995/VyteXLUo7r
m0K5Y1tqoJTg4QtWVnfTBam4dRNrScl0poxhcsuo5XWe4BxrPaXrnr1F4if4oytPIVA6OBgGsoF4
/ubyUL4szWAozn9rJlMRdwFOqymMOhdmD3c1GNMAwy6Upb52jcLjjR5DMXVFN9Z2F3r7aJ8exqfq
1N0PuE9Cx2XNwMWa1s5O3/g7LNQTOO+Hcq8OgGNsrxud0QCiaU4ZQ/YVBslH7350EpoMS3pfX9aS
Xd9knvVjXnZtpGRYBhJ3xXTtEgGW2Rg9yt7e+udc5fIgZlabySGjcMatqMxR2hP2doz9B1otEetn
vr5ZfKc9wGx5GbTwYZChlo8xmgroZ13+3TMTZBbbwfkAENKSoNwH/L6O82OGYkU/FvdIdB/yli1U
ob9G7aHsd64af2p/R8XYQZCI5WER594hg5fhz7LqvRWqbu4OIiLshTiUbRm6gZDB71u4WNZ5G5yh
YlCAye06+IjTClpweV8iIutRBO7awZFVrnvN7WbhM85Mx7+f/+lnlpmMUigZwUyT4rYZ/+xwv2Rl
txlRxvOs4roVT4zJsBUvrJr3sE+1pnskIGI11d1D7dcLnMKZxWg6GSQjAGDw7GzDjLb92lfnugDJ
DpdXzEzkM30LEK0nDqX/NowHrVelxFUygw6rXT9B+elUo1S5ClDoimN6XfQzdSWQGKs6hYxRmOUN
6gQuxvLeDfZCSXpudxmxVTuTzH3aqFPEgq2MYrmNCraXU+4uLKkv+yJY+UZ0FbyEY1Un2zCtWgcO
ZzRHpagU/gtaJNVfxsZsf/nDzI3EiKPwZIgtliZ1WI60RJpiPaWWe6pkvrvq+aZ6QtYkSDxyhIpm
HPeV7taR/Zqxpa7fzJo1tRI6x7e9oq/gb2OhHeex/kersmsgBjjgzrv9065mzcTKROGESXT3xKL4
BhZcsE7IFjgRM1/YMbZzo4PA0nZATm2m1ZpPskd5O3hoSfXUO+1V/TUM4vzZPw0i5W2BTT1Uobbh
75hGx1bz3w4dPwikOq/6wiZhMopaGRUwMAKO/LfF1Uq3NfbyEqlxZn3+w5J/GkDmtrVdMFqGI9L1
Atk+QMbjS8Wihc/wZUccZ73RwAIeQru8ciHyEN3VXrDrYVbA2HMQ6E2HS3mpFt4zd0YYEQOmS2Xh
4+AJp/w9it1jmd1qiVRJfxub/Hj5S/yzEfi/ViEGY0QNPaLLzknGT5FfP/cpVL2x/+gtkbH7J7Ds
7HWyg+aeRLjvahXILdzLkM9ARR6O3854sqfO3kmvUg82yxhBGwyVXCu3/W9wI8NdCpWHVws6s9fF
uH8g3k+flnHWFGU7EOgSts/BNG4tR++Smt10zhIMdGaTmUxwLdw0kpC8BBJg3JbEusk89SSo9e5Y
8uPypM+9wmiVZ8Lz7QoG3aFUzZqnzYD+hHMP5dBDPi0Ci//NyRdf1iSER2OWanvsOmiRqNeY+Wju
sBZqvenPzGVrKbpnkpX3pIv3iW17CxFwZm+Y5EhOc49EEu7OlaAfwlZ3JTpkRV2LTecWN+h8/ixq
fyGlnInkJlFS2iBIOnXb4awrX2x27vR2Sy30mRhi0iMzsA5bUM0Vno3qjqfjN4hghm2Aev/lNTA3
UUYQUTFsL0beOCdp38riIfHJMWPbToyrvPY2fb0kezo3SUYQAdAx6qT3r5hEbz2YnetoyX1mJj7Z
RujIRI06dN1P4SSkc+y1VR7tKo5e/Tatdi0rp61t1c5CYj+TDdpG0sGdfBJRDJx8UHH7qY3a0lqT
uvD7dUrJcGxsrkGcaNoJlfNhylYo2C/RimeECajJqezgoZlQ1BxPqMl/m1Im3gol2BZ+seXaIkW9
cZjUFSyL6/TABJqrZa/znRJUrMZxSrcu1eO+Qy7AV8rN3dCb8qpduTHK8skkQSEZAx7aQlYfKra8
G4cANnh5lX0daahJ2PJsZfk0G/xTjWa7l/9uOzDgrftW/778/K9XFzXpWS7o7j3Kd9OJFlF/gt3H
APKXs4R4/HqPUJOB5UBYpyBj4IND7O1atBsj5zXzHl1c3ANUJRJA6S8P4+vdTk1qFcgFLXEzJLFE
DuiyVxTqE4H2jyqh7uHyK2a+xP8xZ6eoKb0S0XhIXwsgRRxONzxVqKAuRZS5NxjJJ4m6Evdefwqp
I1Fd5OnKBaIDpwAyBlhnXDeM88s/HcB0jHKLydY+pV5ENjIXqO/RqNtNVKHFRuA8ct17jCQUyPyi
6uLBPmUk3tA2OQYiPaRtv5qo+3D5FV97j7nUpNCWuM13ba/IqSz6x64qn51u3Gpwrg5qZOLRTXsU
aKu62+V9r3ZB6joP7sT4purTZuG4nFl4JsXVyjpU9yGSf/KG6Dcj5Q2tJajOyKkuj/HrEE0DI/oP
qJ5WVhyzE+nIumyefTzdDRAz0YcQfXvlKIyDIEfRG1l8YodOLVYBPThJubL9BSX9uSkyAv80saxW
DqYozYpqE6QA01PAXLfMghvB5VmaeYVJeaxi3bpIesdTXv+IgEHj4LZlcbWwZf5VW/4/EYOf2X/3
TOQMOWBYRIdWGhf+uUFUvqYOnz4KLEp705Zc/qyGYNQrqUYPaBdXWARk16lu0FKj7L7KmPMnc4i3
BbKMvHIYtIoVhJajazQDXMqNXKRpXDrWdQFXJbQm0fbKX9FG2Y+j3l43v8YqLNO8zAZZ6hP0CF4B
CYXZaFreuox8v/z8mchncuhwxCrLtsEOKWvwhJy9xsGA1HrLoyVDxLmTyFiE6Ae3nKUwVigdGdpS
g4DGotXYAxYxgZuuPbEtA3damK8ZhVNq2hFCPzKKaschp2EQx2Fg21LSPaUfOKTWub4p3eI+54jr
PVtnE6BN6LuPzvdkPELr6VEMciXdd8t2Frb3zPSaMgBAbHCH1O54EqRvd4mddgdJfHcbn5vpgM4n
1y1Dk2I6OTYcmjWZTqJL9w32n6PIilvWwiE/EwvZeXifjq48BfJRwBnuRPsny//jU76u9Xs2kVWV
XoVtxdY8R5jP70BGXOcDeo6D6MZyXWVxuXN6xxvW1ljxheUxNxAjnpDMs5rK1eMpTW7dCdQ4AhxS
syrQvlXTkrj7+Rd/EbRMzqVjxzWcxLzhFE2TfeLC0fsIAg/bXKolFtbcK4ywoCfb8d0pho8BU8Nz
nkhg/X0KeWWYvedqocAxt3iNs6mL44HUTtWGHsQyt6JK30ancFbDBAhHYu0vB6C5L2KEBwn/AZ74
coSkrOsBAJ8Xd4z27cFqIwcSxACFUk83V5WFqOksUzeOj3MW2xFX091AATGbUIXtvlWF2LbW21Uj
MvmXZZ6rhIx1GtrON06frFoCQ5Ovyliu4m5JT+7r20PAjG/jVynpmWqysIA7ap6QuyKHSvLlAcw9
2/gkkW8PRZ71MiwUVBoa+zVO9d/Lj/76a8Pk0djkFenLMga5R3bxq9I9AVw5DtZ5xdDLt2L1LbMA
cLv8rq/3SGCyINORQz+gBUup6wacN+NKA2aRi9/XPd3YgYkTBUkT4+n9VK5JWW1s73tPr7tVBSal
TEdoPPjnKwEQIPneCXq1lbY37Bun73aXB/D1uRyY3JqS17lAT8ULLV8/eF1HtqLpNxkDCixK2S9J
0n1vXdcfCkyqTV30Vj8lfAhrq82/D6C97hRU3oDzDtS0cNbOLFuTRQMcBNqWE2oq/nR0UVeuoqW+
x8xKMmkzZeGgnpx6fdiz3w1/bsv3ZHi+/BVmNoRJltHChluTV+swA1olsADvK8rYAokg+unzKcUg
rKVtPTeK898/HbCE9raeXHyDJs37ra+qeNNW6Gv6ybhQaJr7Aue/f3qDStnQez4bwjRWf9LUCkUb
dQspyNyvNxPtvGp6mVrWqYyhallVHYA/ARXlI/MSf0k6Y24AxqaOXa6qlHki9OMRB57/4PbJt8sf
eqYSFpgMXSTyvQ8vFhG6NkBPXCBRBeiuAP5tAsDMVT7gp/jsL1PXQuzEVba9LoCIuUevrT82ZT9t
u9Iv3soUWpBV5cuN4C4Y1rQAv0RBhP3o9oF4HHHrBqZPJesu8J2FE21m7k36rBc1idVZ4xQOgZWt
+DiO26Kq2QYsRrqwdL6uUQamyQv4FD5MPwIdRky9qgjlP0DJJlBTips4oCcxuAXqPuODB6HihfPh
6/QmMFmsuHjYSvU2P1ninY6gFHhvUX2fxUsxfKaLEJhM1iHu0Y1NKDtxD2rFCWzHrHbb2M7Kib67
Wm5Znn+Lq7cIJIvLa2xuRMb+K7syxX0UL/QcuSXWj8r2diK6Udc1UQOTz0pUVkfCHqbQru8mYJCn
yFs5Sch6f0ENeW4Axv5z06TNHA/kpSa7gTzeqnJea05W3hLRcu75RtYEVqJQRVwC1JF6q8b9qWmw
cbyfniw2l7/ATDg3zV+I7ERUlVkZltl73L5YEQiEDBQye9xwu7ouFJr0PB17wkt67JXa/4UcahV5
vzkOjssjmEkLTCRTge5ybrsMHCVx8rtfHZDNTTKu2u4ZFKiVlf66/JqZiTIxTV3TVigxcBKquD72
52A+ufCRYPE7lFIg/QTU9eUXze1CU7tgoHLATjy3gkHb26Rp+pehQW837BfUgt7y0n6K4zKMY/1D
xWrpMvuvB/z/d8DAO8e5T0dh77o2JBMHfkII2KrK32vQ0CDGs23BhyMRtLUET4tNmgt/R9WYJKsY
vJvLQ55Z5SaOC41e9JwHqwzZ8MRBVAZafS00A5vFuXIFGqkEzWmZeYwCsleC2dhT8EM6a7ipdJ8t
bKSZI8dEMEk9xgM6Q/4J/Aa19tBQ3vO29u+gN5UuvIL8A4J+8ZFM1FI52X5ri4SdCp34KNGU7cYP
Wr1xi869G23tgayi4u0kCRiAlh9VIdeBuxdK0YPtQuwmY4n7BuOYckP7Qp3gA+CsCr9IkayXUHNX
PTlYhQJDrpHAnAKcvo2B4gTViKUTKGS8X3lDGW16d/RDr6lT2O14zbEcFVslLC1vWt+HikQTRM8T
pHPvCy3lwe7r7lkpFj1qSBZtEsHptgtABi3qKtinE7h8NpPp2u+dYZ20sJlsrPRnxNBaCoBpOk4C
GFjdBHw7BgTUibjMwjxO+x08LNRLUFnTNnPa8hR7LNsl2Qgq4tjr721ZJts8l2BZ1iSGV7WKYGcC
GpAfsexoxcWZzlOy7E4kgfOq8gDAvImLYFVPNPjTZSQ7enAL3vcFfn7nMg4YelSBhVp5/c5hxbge
kin/bosJGG6l7J0K/PJGNSTZuk1mP6eNiMFdLOi3pHXax9gv2Tbr6+CQD035qvzgr0VItwbSAFrm
TS42IvaDVVJM5QF4L4Z0aIAohlfCGNOOi6Pmtf+aatZ8yMhOvjPe000vwF8CEv4+ySv4GY15tsup
cg6qFX8kj8khT4biUHrBeCwL8Ky4y8sHOIdCM76EaF0Dn4mtDW+kpw5YMm8FFQsCmqdot14xNQuF
vpm4+Q+L8imuxH6VaAYaVwhaEEgtHsdIe9sZdoHy4iPjWt8Ru26us9OCFu1/w9gQFI2aJuqd/Ck+
KW0f/B5O8sCEXo5UM6MxEbmkgfNHk1oeomTawO5XNBteUb2WVl+tS9Z7W0e0YiHFnAkpJm4UKupU
AZytw5H9SqGPwUEigwrH5ZHMxVwjc+mZPWXd+UxmsYNmBEHRR9LxqRZetYWL1bVHv5HAoMXaMH8Q
TTjk9UOSRQ9x33zPYrm7bhRG5SePZd9K1ulQ1XcteyjPjBP+nvDvlx9/zkO/iLcmOjFQSsDxtvZP
jWAPFcme3T76ed2jz+nMp31RqzbJAU6mpwlznZenJk4Xvuzcjz6v3U9PzlwdIVOJ6jDKgycAFO9c
fV3zLzBBiVC5cQRyDh3GtV4xiZYpODXSWZiSmfVughEpPFc14b0OgdtccfC/2Bhv4CSzMC9zjz/P
16d56aaMqKmaqnDycG4mCXoChYPLWcTEEoFjZlOZBI5CU8sq69I/9RFcjZNY//XI8CxyqNj6ljxc
Xjlz43D+O47eypqsgTpe6LnPPHrEFXBkC4nY3NIxdmsNIIEsClKFfZ0U9zyLwCtvIzItfOCZO7MJ
Be2o6LoiT5owaiPxpBnzt7if011Fg1U8iXHnJ7I7wQiU7au6JguDmpkvEyIa50E6jHAODKvuUQ/3
OoV0x5Ibztyz3f9+C5dHQ1l0hX9yUnZQbvmTTPldVumFGszccWN8apFnhbIc7IhifBGAo4397xxy
Y3n6ZPN6c9VyMkGhAJIQTWVTgQfq36NJ8xFU8qb16MK9aW6GjAidkQmqzkUlwyhmNx44WxIoi9VI
x9+Xf/7MkjUhnC7vU/xLEJKS+i7z6AsR1vPlR8/8dNsI0RCKAUeG8iJsSLMi7L0jEP+wF+Zl7ncb
Ubrvvb7yCgeeU6o7VBGo9FGzcIOc+93n6PQp0IGi2ROuUlS/cn/VQn4jSToQWJeKy3O//PzaT4+P
U0X9pvfYKdJFcUuKdDpmIMEtnOgz13kTjClI3Xh5zSCFUBN/RbV1cOPkVWfiRIJqC8tOG8KL4/a6
L2xsX1Sv7XaIgyIUMl5nOVtP0E4ixVJ1dmb7muYVQ8uG1s9zeJTYzhqCh2t3jFaRImsJDLx7JQY+
MLGZ0gtaP1NjH6ag7x6hyFs9BBRJaR6wJRTz10uKm6jIAmKHNkT/Sug4fXf7h0o/iebl8jf4epK4
CZYjuBfUuU/qUA72RwsKl4by9ErCyMlNW+hOgGZ9+UVzYzB2HOlcS01j4J3KBCbjo/uirGbrFktu
wV+Lhrvc9JeYFC4CUVEMIRCkQVjbolv5dRUdOOSKkMuUATjIICFvxsBCNTLxhm5lA3z2xDSxXwOb
dxaSHt9/HCzP28EOodl7miiyrTridnsmxvIjSbVvHdlYWas0KsVtxFkM8xshcDVu2Y+g6dRNS6J8
P3AW/K09p/nTdY21VbRnR2Ae+19dLIqtdN3gJgGXfJW29hIbb+47nqf9U1jIaCp5lWc6BPUydKLh
UU7iAySlNW+iJ1nxheXydYoF27T/vmbSWRbgClahkpN+H8fooIIekgzi0aqWrA++DnDcBOrJoYyj
STpjaFXyGNnWIQNyYWERfp0CcROkx2PI8alorEM/0MlBpsmd37onyOfdo6FyKCbIucOjNu2qpRfO
zZeR0gEETB0vzpHSNW9ufgNe0Vp0wCpHf67bVcb5PkSeRoeng1AGAEMboYl8CYJGH3tJr8MkcRPY
HHCa9GU2Qr/ZdjZt8V0lvwkX6yhqNleNwUQ2lz3au7AeJqGXJBGUc/qHZtSPMQqc68sv+McP//+L
JDfRzTFAIy5uT00IxYVxl945J2ghrfMNNF2tNSr7et1urNt+a++i1ekp3kR3sPTdLr1+ZkGbkGfI
aIxOnkMNlweDftGQQD7kvgve6+XRzex8E1LpRx0qnW0mQwL5r+7N5m+Tew/w8Gb4ffkFc7///PdP
oaWjEkQ+dwTaJp+2Oh+PYpEHPfdoIwOIncatRiWcsPWap6RwHqW95BQ7s/O4mbzLFKonOR5dCfup
59jRPVQnVmAKQN5PQoTi8uTMzb6xwWuIZZCajzpsY+ga1g4PXiUM2d8H91w6nNLgLyXZktbizBnK
jd0uPHDgOPQ+QhEBNpv+yaCN5g9/L49kZsJMJGTXw6oXotBN6Fhi7SEJEGeGjP9aFMfLL/hXt/li
G5roxtppSAnTDiyktbfm34db6LMVL93qYTo122zdHJwfHbzOn+xdsbGO1g/1Wr0WP+1HXIPZhh0h
m7Tw0Wbm0YQ/8r7KpjiG4HmB7J+J7pwV9LdW1i65A82saxMA2fleAIylD3WfOKjuuPJRrkbFdaEE
Mff087A+bUiUoX1W9DF+vhsc46p7t/rg8fI3mnv0+e+fHq0h62NNFjzN4K3Nj6z0+mef6OjKJNCE
OgJTQh1FqRtCduQUMP6HU/nbZsEClWHuuxp7HmJDkJqO8F1bu9rTujxFrlzbYBRcnpy5xxt7XXpo
DwAEQEMZ0R0jP61kAK71yryHGZtblqSwIDXkhlrQ340NSkza7q/64SaOMcjLykWkpeGEjiUS/VUN
M8hELvWAZ+bFRDA2XgnEeQYmfGe5950PMSMgUbZN7tZX/v5z8P20KjlFXUcIBvnowTlIsLsg/ChQ
WBU/Ls/PTBA3nSJASXKoDSVxlPqp3gC6ddKp/QD5mmRlVQAXZ5W1UA2b2V++sXWVH+NIimBS52Vu
sfYaDUVPGT9cHsbcw43NS7mwJ2gP9OEoII4H8e4kiDeXH/11XYCb4MhubAYJPR4Vwlf86MA1wa2H
0E+8N2eUj3KIXsdo6USdOYd8YxPHAYPIbjXQcIgn/l0HtIKxcJ9sOOwbNo2ryu3lIf0jkX9xHJmg
ybwp7CgBGCyk2NegcXXQ3cwKFEVLVxxsW/jHuPPVIROFc1vlNdkwV7QHh9f9SVvKfYkJ6kaXf8vc
AjT2vj9mUwEBYyxwCmPEhPXVDtDEbC81Kd71CD1Xh6fjwhqcmWATXFk1SRlJSBCHqk23HIKITl2u
si7YdVC5umo8JrZyyhk6xkz0KK/54EzAwUMPe84soBj+MvHrupcYUSGzp3SCcwws8qBCK6o3q/05
QdulgTwepBv2l18ys6dMwKW0vMgvwUkNc2iurF0/T1d+JBdKhXNLkBrhYEwk0zH0kEPbzbr1QKcz
tjwpHtEbdG6FDw0K6LPp+JZDHA+ichDOBTMmO4EWKG+llU8oRBRZuRAF54ZqhI+WN7YaBurBhS+/
BZv2Ocr7hU81c0JQ978BXHsUNeisccLElRnE6gAWb9vBhcZnki50uud+vRE2rEjUonWR7+dJD4PR
qWO7Gkq+C62AuQEYRz/nfgZrTCzoqslWVvSjKf52AOFcXmNzG9LY/SWUiLvIT4EXVvm2qW57SEM2
ze/Afb3q+f8HLoJXZZVX2CiJfE7sGzEUexuSfC6s1q57gVGqB9CytKzcQtbI1FGdBfigTf40NenG
oVCgu/ySmdqNCfmsfY8q2Jl7YQ60EuRCoSwV9UdoXuN4ziHobkFn000o5Fu96/I9E/FZVRGhTYA3
8rHFtrdhV2ux37Acf7w8opnvbgI+GfErwWpMGyKZu+babaBiy58cPsBgtnu+7iXGro6yXIDe63th
Ffd/rArEgxEs7647uFov0GRmNoeJ8ywDx4VoIcZxNlpNoNheZRAKp0tE6Jmd7Rk7Ox9S4K6KrgxF
1r6SuHyUHlLYy7MzF4E9Y2N3cIpTtEbQAwbnnlnWh8yHt9Gj/apQiLsqgi69T94YCY6d5eyioHgK
xnQDSNdSiXBueMbuJ2DLgSh6XmXI/t94PcofUxq5C2t4Zo2Z4M8SCeHoNUj9YW/1RPJGrCo3PdAu
Jes0UAvhfWYIJgi0VHkFkR4ckgEnN16HvgFNF3LamczIBH6mTRu34HwQEJ6/lwM0Kx00Jx5T+xWO
OJvLa2AmtzXxjyXT4AUM8GOCe/S3UtG1dP29EsGdnZL7pND3lvafL79qZqeYKm72VDo6Aiwa9A3Z
A+qWJmAYcQULAW/hCjz3Kc5//3RVUn43xG0GQeKA/yzYy0AXuOFz68g4weFtCJFmmtnoauYMpq9s
+kaTTGwm3ogdz4rr4BXcNTY785oghdqWH1q4qjb9jsLVIxYL0z+3mIzN3gZEtWM5wGBJpWtCgGuc
evjNwWKigl51s738kWfAvNw1dnQi2jxKYzRRSQAlRMeNyW3XsuCxrlA7YMh5im0+JHl2hovaa2G3
rbPWEUCx8aiaK8OKCZ4qaA86adR3YRYX736Q/GSMLaRaM2vB1HXjtAC/gmAadZ7slXub6TsBaXUI
QV+ewJk1bGq7dcWQpfmI52c9jC5pvXKWRFRm9p+JoFKOy+00yx1Y66YFZr6juylv63XVFfVCwJ1Z
YyaMqpLQyGp0BC2oAm4mqbNKK/fJ8fWxGG7G6DrqBjeVcL0+IgqgWBpW1tkrIIaMtlxBz3dFliji
/77mF9djE001yhpmPh6C+tk8wjn56+LUvrCf6K0e2y190Gtvm23zp/Qb/2E/BbfkpG7EIf+Wv5fv
vrNdwnTNrQUjHoDdpoq0AYCV2uVz4/oHrfqFZTa3GMxoUNW433e2E0oZ3EN77ckagK1OvM3lVTw7
gUYYUHAALjsJzkIXN9VGgzu8gX1l8qhySCd5TuV78DnnEkRWWT2IRBXAbw/pHTx0xluaeRM0vrN6
QxwFqGsSox+V8uId/2M4WqmAbE49yZUl2wrENs5hS+Sp7j3zKmigT6Lc0kD3CeS0CF0rv80h4C6H
p8sjm9n//4fyHW3Z91FEQitaBQ68NuWmhjj0eOWHMWG+dTd2kz+gqUkS7x528Ds/T1CGIQu37pkl
ZQJ7K4rEngrihEGXFDufTVC1r+xgYf/PrCpTCLbIHTi+VX4TFqn9p847uFUU+s7ulpBLM9cgE8Wn
cy0pYC0qJB7na/B+4VrlEHfLRO1s0hp6z11Mtm6gCVbb+P3yF5+bsvPfP2UV0kXxb+BeHQ41eW+L
+DdJl7bJ3HwZiQUeWxUe9AnCKXa8bc6kvYWHSfaABlqzv/zr515hxBDfj3ofKlZOCBTHbeI797SG
r3o3vl9+/EzENyF8JZlIY2vsc3ChoRfqP/ok+eW2/huIRPf4+3WZ8D/C0qdvAIloNy7wqhAmZ+nG
P/sRwIuErOB4uMnH6pUExUIhaGa+TFBfhx3BiW8NoVerR6sdN21c7IYi/XZ5vmbChwnsI9K3yOBM
YxjYIIrxYcXbHxy0Zbu4ypgZR/r5S32aqrorVVYCqYUvQrtNldI/Nu+tnRb5Epp5bgznv396A7NS
Twc13tB1eR+i2gnWTsYp3RJ4352CqgVD7fJszX2M898/vam1JTwreOGFYN/0r1PJyS7y2ujUlzR+
vfyKuYTVRP1RGGd2ua7goRq09b6wy2nT+BBycMbK3wRRDo2psXGOAh2dzeBHMTINzVFoTdzHy79g
bjqNIBBBxl35NWQ6PapfycC+8ZLJlcosCLwvhf2Za54JBxQkdbTTpFgUUwPDBEBXd/C2TDb9oGEG
5hTqmccQkJ9ce1q4M/2LyV+kUCY0MLaDuJKBRKWd+fzYprR4I3Yp7jlJ2xMVk34hcKXTQZMiB9FQ
YyGiCO7KJGlu8yxg38SonYMeq3EFQx9nIY7MLSgjLeF5Fltigs0BtfpNI9wNh8WbdZ1AATOhihkg
5o0kPQlz968FKl4PgUinw7f0P9xIbC8vlxmSJjNRi7mA+q9yoxGQmvSpdWO5yVl6qBv1zYF/JCBX
26KBZVhDfieO5Rwvv/XriYOPwH934sAD0I+kIqGb+BVsqvgDbtvWKhpztXCxmnuDEVVaBafKwYck
hVvdD9WH5ZyCa7/L+ZWfwsiEugZUzqwxhG7OHqoF+26UG6erPlq/3Era+wvh6uudzEyAoC5tJdwu
tcPO/+Deg27Hva3LTZS9XfcRjEjh247G8o3t0Kf6GQqgW122z22+1IibqQcyEyEYZ51n8WmqQ9X/
j7PraJIU57a/iAiQAKEtJn3Zrq7qqg3RVjhhhBHi17+Ts+qP15kZUauJqJmBRObq6t5jci92qCf3
HByhbU0ycVIFmnAZTOP/lKrXqA919tYvgDkVshvCwLbFrqDS7D73qav7CVDpc6V8pzzCA0OFauFx
C1GtUAXF1+svuDRXq0gwwz5uwjFZAvsLXSu339CCfaPLhLoFuVW1/3fmyNbowcCHdY+LEsvZl/NQ
Q5M1tqHSFF//gH/nwmyNHJQyG9o5syBu7vehzlmYW8+tpBtqXqAaFzbwX61uwTMu7M01htAxA0+D
1oaYQa6jMYDEM/kgtyB2lx6+2vgdcS0W5Ofq2jgm4DFGjZXHM8uS6+N06fHnv/+1+f3abWEIZs56
pVmk6WY0ZVTqG+fJpS2zFl3M0dLr3a5Xx0zksECAB7AKdZ2LDB6tHJ1E2bsAelsmqUD43gazy+Oy
XIawN2mW9IU9QVOh/1x4WOsrOpJM3Gqgj0nVE8mKEKLinrilTnxpGFf3CAEpKjgLIks5e/SW/cc0
DOEoP/nLV7sdltSLGILaPoohw/1NaH43zpwdMn92bmyXS3txtd8lESXKw95yLOspTuEoq7rmcyts
DR5EsaEJ6hQH8mKyOIfvqwJdFqKJm+sLmF346Wvo4ACPNuMNvj5ymLn8coaeq4gsdW8iMfQkQY8j
eF/cnpeR1/pwfx1xh3QjQK+zY09n2JxRuMMFoQdS7yZN2XIwfqGTjuv0TkDlGl7HkKpLasa6iC80
/1qMwSy3FbC197D57WGyKOByNtZm5/hTkBQFce8qMPK/w0sxfXc7lT4H2dwndU38/VRBqFJYmu/o
BPRQa9MxHlgPGzw1wMosmqUHVfipgQtj4Az6tXIzCOGqrHkCBFHtWjiextbQVICZNO0zn6Ak3Q3t
Syvhjtn2zACw3qSvE53UHullHsFTx8LZwDOYYNh2TIAb2HltWf5iBRk3MPjgh8Hn/p8laGHTzCGI
vw3A8APysTV3fstgPb3ApaMFyPv7DNULCGbLdDlU0Ak0oStZ3+KSmdefqh6h6vy/wYhLF7rVZliO
WTVCgNf2yigvKeyNQaSIhJ/fuFJcWjGrkKqMoxw09mZAK8Au8lUPMKucblz5L5yca/FJf2mQMY14
OBo6G5hmo+CzzY2O9Pzz+oK/9OvPf/8rYldOVjQd6CdQt4ST4wjhtVObsflGBezCuclWSVSROo3t
UA1ZvcUe0csUU7KYnGxEx/2jcFUdU9govwQG+Fh4UJr01+e+ahVAzwq7jj73CYcSN62qIy28pcEt
+9zTVxGU0toiVM/dsaqIiCzWP3Udu3HIXaAQwLzsfycEAHgB8yrVHameJmAbmfOYQ+vgkWRO9uq3
rvtRQp810TyTj5WxWGRn8CC1g6LeKYCB87BTDM6/bWbhl8HYdIHYIfh1s32vwLmLfSd1d6nuvPtg
KqCxn5kxdouZYPjT2rox7RfOr7UuXW8EbtQepn3xnqWnQ697XcrPaaKz/weUonTEH7GtZZ594KC/
DzKQsP1anrLmlsnWhW23hkv50LXs8nZBDjYJH16MropsZfSX1LQ8qT14INy4xVzYIN5q+y3aafy2
x2EMFdOD6LtDA12OkHIrmj0K41M4nAad9WGN841SQYBl9P8rBWyN0DW+t8DG0h9hTAzdz3IEOUy3
4JkxGFdDCq4P4S0L6O48xdf3yoWlsIbsSuoqVftkRM6mdVjw4b6A1lxU5rdM6C69YBXlsxFnUjcb
8NGgNRt7Y0AipVL/vYA8+ucUCtkatgtiXmsHczYdIWTnmSXy+Y5NfXR9hC7NyPnD/orAoiENJAR1
CpmRAbMuQuHB6zLxMTPT8DPvP3carhVOSWtrVwUDNHUCEy7ShV43bO2LCoL/n4NnszV2ly22riYD
bSnolsEM9mRV97a+cU5d2JFrsC4pfEgBnWu5WELHItsGjpli322GyK0/ZzLF1jhdmdNAuBZxANGB
ykvjHzt4jKeGfa6ssxY27QgzkucG2qnpm+vDVQPJfe5+vb6KLmyDNda2kJ7XtJQ6R9Xye6jtuXD4
9l4hvXyrzX9hAtZI28F0mQkqxz0yFoxbw8cXWkzjSbJhjAmHTtT177hQImZrBGdPnCL3A9hU2ha4
+Es7NzxEVs7ufSNpBfOVpv66ZKwHwlfTSGgvcSteJtAq++zptUoeUFoobdR+ZkjPnz3QRUTEj5Is
N7b7pXFcJw+ZBVvb80R1svuOK5dz52nTbrx5Dn6KGfbi18fx0mtWaQQkejudAysPneSqTMo+hCVw
d5jaDowAi9yqj15YdWvAp+wcywqE5xzP9ssQ9Uj8oA85pTfG6tLjzyHzr9BY50Mt7EYGhx6CZSXE
80OW1jyWZrgFy7swTGus5xg4lefDB+Dg9Dp08y+0VdGEnl16Yzlf+oLze//6gmKe1IR2DT9gqDYi
qO9bbm+H8ZbV24X0YQ3sBHHHhWEnIi5At13EhtLsB5HmUwgSuLXTdlduRTVDLo77v1RNrRuL69JX
rbIWiN45Q6MHfijr5Q2Z1xe4rD84fPzcUbWGeZrUqUd3diCYzJM2c0NKJOTq2nddQIHx+va49AWr
PV6rHlQlH615+HeauFOV2fVGisges+VG5nNpaa02egOjv3opCsi4nrX4AqgoObwdY6djO6dt/1z/
jksNCne1z33fhTO4p1C+mcKeR7bZwq+pyUMjIQwYYcaxIa+/6jy5/8gc1wDPVjoaYkodatDF+NDk
012wsKfrj74wVGtYp85MAf/yHjkc9KaajG6C4oOKIYLh3OcmY43ubF3h+4FGqahq3h0ni5U37ytz
lxe3yNGXPuH89782ujaQeWkl9GkCBsS77nMa1mpswiGzI78w9Scn4bye/3qNU86VJ6bUh1As0mnA
iUU4u+L5+jRc2BRrbctmkowEY5seFv5gw+W9ArmlNrcAo5eeTv/3p6e4RTVCz8FhKL/mTrZbZiCe
+a2QdGn8Vxua2PnslNCcPNiunT77gVgOHUvpaeg7excUAFxdH6PzteJfu2C1q9vUdbJWdMHBb6e9
S+rf1VvjWVE9d1sAPz7Xiwec43/Hyl4se15c8BAzycS2TJcyVlNlNlMBh+vrH3JhOtawzUJCkJLQ
LD00ZzCag+O7XBKL3hKZvnCrWUM3USKdSLkYjJNrNpqdWOFGPrkXw10FcjzJblxnLwSlNYKzAILA
aTheM4t02yywm2jc9+sDdGGm1xDOQJRp0wQdlL8nu3jKlyHfgZOTP7sT4qynIV7G0Dh7vf6yCwf5
GsxZAjaiulrDO7wtnjP43FY6OKXt8o3pbgfQApp+U1mEAzxBrr/w0tedB/SvQGKq3KoM6ACYfiCH
SYkTQy1RSboI6+Hr3MHk5PqLLs3QatsvKQBRqi2Wo9NbTZSz/g8ol2+fe/Zq05sqSIfJoI2t6VkR
kjo/uHMLe3xpf6w2uio7L6Nuthyn0nqHMskPk+k3afIbJbL/ZOn+EUjWgqkLM1oNdT8fRV04uPt7
w31F6+lHPdjDvQcZiVMwljx2ReGdOFQEIGeEdUegnXgSIIvEouiyxBftLa7/hQ27xlpaxM6yWWcS
dZROx61VBU/e3LQ/+xGa971Nmgc6obETc9ncQk9diNlr+GXapbMNKfjg4C1vWYOOivLDzofxQy5v
EIYuveG8+v9a5aPP8A446xxN3e6rwX3JPQs1et9/bOy82l5fhRe20hqIOSkO4EwpUCwkZ6nhOzCH
Nyq/6/QZL/v7+jsurMY1GDOvW8vnbkGBRljujaqOdlr9cOgt6Z1Lk7+KBn3laRWoHCqxFqseAcHk
JCy9lKKsugxxYVflq0pr7y2vNA1upDIXQt5/Xd6/5mZi2SKnZcpBGPJOaHaWsZXGy6ChB/ZEJDpj
cB0JkercSp0urYVVsCgqvxbUYEOXdh43Igvr9ouH6q7Db3W/L33RKmRAF3xxIEhQHGE+Rgvoarfz
t3xRPbQbrKEN06Bkd1Nfo1/p1d0P4pnhRjC5EGP/H2KTgUSu0hT6kRTi+LNzEHP/cn3h/Xtx0/Vd
DP2/3M/Q1j/wFBeXImvSTYm+4aMNhZgqJI4Iwhmm4J9ijNM1A0/Mlaio71WHwThIEzTo4/emnry9
NWMxTh21P5X90DUbb7Yn6eWVrw71UKCaBc2KGKU/0O1Yw3bXR+7fW5aub2YFnyqnd2x18GvL8FBX
bh5LpUVM0YS8Rc+48JL1pcwu6VnNW6gDo/zV02RfpeIsfO/H1z/i35uGrm9mphoAXfTc7gCUUpTK
IawqN6LiYeGv119w6QNWEVr1rGA4UdShUvtu+bpIHtL2FuHu0q8///2vECNntHFGXauDrUZ4sbvT
3mnEsW4cuikyccsS4N/Bk665dp4KlrLSejrMaRkK8i13rAj/GMQ78+1k5vzGXFwaqvPu/+treDCO
vZzldGj4aCD0OfVHmM2WaOl1t4An50f9/6SErrN2nQaO7IvB27OO5FFOrDppNWlunMaXnr6aa1eK
pUKDoDiMKVlCX9j2roWB9o39dunpq8meJptbvSnlgaYlYA2V4nfAZmU3ItOFQgtdZ+huMExMTAXb
UzX/UvPshbbW96XMf4xV/R3XtU1ZTi/Twn8VlqtvnJEXpnzNvqJuX3oUSsaHwC6TPhf7hRb73rm1
ci89fpWbGz+DTjPkmg8SztgPM64CfybP6Y/MZsGNcbv0itWpO9HUMh6b+2Pm/e7OBg8ZkAYvn4od
ZHXeNlMbmJRaLTRulgJ4ajjyQPqrfFA+7C6uv+LSolpdxCna7I0aeXusM9gvELWVpLxRGr4QnOzV
ehWT9Ac0NhTYQfVx9kYIrIuQyzK22a2G3IVfb58n5a+IURaWZZUavRTPgeXDJBYdTsvnyPh0jeWf
IOLeWGzsjmBQoWPcAUjgVEULHA/ImtdH/8LisVfrU6C8PAQDRKW7Od/kab7PLR/mMc3++uMv7ek1
Up9RwfgEsOWRAQ2fZsvBZvcWrsJBMT/W+pfg5o8Ipte6eL3+QsbPS/MfAXZ9y6IKlhvlIHHPr3IH
qZM98C9N2ekJV3vSPY4Drv4L8Zst/ksbhtGzsUIzEFiydQ4RgDwM5D2wOzreucXkN6Frt2W/kxwY
glCIqTahIYX8ZXtwLg1939H4X4h33zi2B96LB8pIn2v0B6ZR1buyKYZj72UsYrDigXRt2cVyGegX
x8pBBdDaLAdUTa1ty+ENczZ02wfdaN/T1HX3WoKe0UBif2N86FoWDt1WnfKeZJnmkRzJ/EZtj28M
6FX3ihfDSyny4BsSOlFFrdfyasek0FHpe02s5mB+Y0Wp4x59q7DO6IPvZs/T5M4RFN2f+yWooimn
VtKzLEvwmdZmbnkWVo0Owi5tTAy+UrrDKExhM8s6Ajqm33TQdw0N6mZhl9FlG5TE3oDi4m4Wy5Oh
5cGRRtaSx14TBDuLtZvaVIdsrKrnPBh/e7RpI0+Ye4iN6dA2/RTNPgxblrp+027xaukZFja56iKN
3tqWVNkHnO2gK8pHpABpsC9lOkcomsP7toUHKkU5OKo6H+II5JTNbhF6WTOfFGF3HiRroqAMxpCN
gdi0qbOfsLvgv6Nkkg32V8A1P6wCP6M249mNqtxq4maR3eADcztgiYT/XJj5VbEhffdSzOLX2JZ/
uGpOxPNfbFgIbQMosoyT+Cq12Uo3h5ejB+1F6s40IsFwKlLPh16lsuNhPruDFelmGaBsV1SV34dj
qpcXyE1iVXgpzKqhOelkXdxwmfAJiDfYZb6gR58EpYp5Bk3FnP/ySP4kIewX5nPVhyIXVjz2QRsu
cGTgNljok9eKEGJ3G522OylYGmU1RHJNocOU68fBBHILn/Uv3eKO92Qa4UFp8TmCetA7L5piFzCI
79HlYNlFsKlLAalKhiLpOPi7SvAPzco7WjZB2PfVt3OQdbn/ASWnd1G15aZboB7TUDGHbOjrGGXv
Kk5JdS9n560M0ldbFofB00kT0D4peLr1XbQIewCyN15VLxGFbEfcF8qPgeiEjU/ebZD4IfGARmro
w1wbgpkFgf8S/V7O/E8lvXdPU3QFMvGjWvyHlvt5OBXqbhiaU9rldyrPzqYFfiihfNrW83Ga6HOf
8+NS0d+zqn4QqApDDq1rIZY5PAedfarc4oG41S8Aod9hO3/CGCI5dNuIZa4HoCZd9mM6fuHlRMNZ
GBBk6vTktc13v2H3dPEFKGvNz0IHzo65PWYv4PVOwtYonKr0rfGxIJsFNtQ2GeBKzuombLn7ntfk
UJQQNKAVigEtaP+R27Idye0kHb0hsQT5YUv/iyrnbcazu3707wmnp7RI659y0nbit1LENtU/FQob
mwKd8LCw7btCWBKrh6qQzBTvcmyYHy7Bi6wtBbG84r2tsJDAsiPhkioa5yjuwySBxXyiHxkcOPjY
btN+3qRFcMxtBtQrWq8JHS29r9wmT/hYFljZQwMby3aOhfSSPNDR0BcoTAZvvWtBB9SqaciVl4ZQ
pvzqLXzBzk2L72PeZFEFsc3tNEGv1G+wusuyKRMHmt4hLRw034hIXO4cG0+fr8YFwYroyy1Pxevo
jiJcav/3pMgjpGCyGG4JIumrAYFV+A+GzS5o2PKtlT3g2BK2c+CBRK1mX73M/SmdsY5lygnuXoxt
HDgKRAacmFhP1a+U6r2XKUAroXMfub63c5b2ZbAaFUGkkj86VmsSLewHaKN9tyHjFXOloOBbQt5w
WBYrdlJ2GFz5gBD4hRUFQOFe34SehpUAwj2OJlElpSzH0NLEjsrC3M3t3IZ1D9NNuvAmrKbhm2Wp
V7vonkt/fGwJBMNqjl56IYG1BTBfhKzoXvwRnvc2oz/b2bwKdtanFhD5IHkQW97wUcgqRhfNjT2v
dUKlgi8DVRu4f6kjDBhP4J3fzUY8l3VzCjiAUqmGN6mPgr87zm+1oRiOlh46LxgjPjjv4PrCLavD
f4g+4otJ+Ufd6Y+UDXs3tQEqsUgd8py856nVbmejPxbhtEmqYYw1D/20p6WITe8fnLqLxDIl1O8P
yu4r4HBtiZHDRzWe/9CAQwX7qy7yMwMZR1D8B4nHA268bxcVRDZES2JDLYmjuUqaiYE9ImqdwK70
N5hebUKmpg8X3CBiLxAH0w4fcLDT4Tjnf3Dg1NBA0ceJty7Qc5MdzbyTAhlK692ZdkzjfnBFrAKy
bLt5PMK0PPJyXAxx2EZBkz0gAfQ30G8430zHzZKWf7ysSNRoZFyjoNNICJRgkUdp3R89ar/4huHH
zOSAg+FUK+WGkjbfzLJkG98dy2hKWZ34ymt2trGqCAw4C/6vZbfNZF1EluXa4TDjDG9UPUSLZf0Y
KntK+n6UkZxdL3Q7v4UezSyiFJyaDfXsJ5Tl7Fg2ioW89p+gd09CZasYCZHYwnSFYl33Q4yDOv9w
F41zS+k5poP3pRrg+j77csbryvPCqJbyftbD+Ai8HvyjB4x+A53Kh8K3ESP6flcU/f0COimWRT6/
wD7uzmotiHzC6SJeRvJn6NNnV4wQCM/bO1s3D90im3Bshr0XBDkOWEiP9Kn/o6b+vCcQZL7Dv3ew
FiiLGsF8JESmTyxQHmLlODibST9uuHbJU9sHxUPROmVCtJ1Grd80b6OS/x1gIu6mg27aULpVXFs5
kKwW1O4HkxHsh6/d8EfKKmGdgVn7sEDTvd1NfvEEI4LQZr0Dh8bUOuhSbDtI3UWENh/lCHgi7zCl
A8zqy/6poulL71VRKeYI4lm/xoDCAm6+r9sOnoDzlqjBCeXYNZFmNGrH4T4v83hYssRrixehTqhv
oB+st/AU9CP4qx7bgG5rp4m61oEaYr2rFmcLi8xH2peAhZCkRafXZPUxhS+BQ/SpGtS2cOGFQNMI
tO9v7tCetFEfJQVYcFhMFDCwDwgTsWcj5uK4yiLlW1vOlgBJnLgjVgsEDQxrLfVW62KDbvIOCUrc
FSmq+TL28jmB//B7rv0nGfzsEcKYk58x0hGbWxvOQ+XdJMbTQjwL9tVoN4z+U1OUETM4luk4h/CI
/jqOhCee7cc+DP/2VZXHrWjvypbHxqIfToFfZeU9RZb5OxNFHXk1UlRiH/O8DS3KD7XTx/BdgP73
YH8o5LoSRxOII3kLn8PR6r6Q3N+IXO7cLu1ilyED8roJcgfmYJVn6+h0ecnAhNd9H7ljfRyQXHmU
PhVo1YZoC+FEAm0itaD5Uro4fqe82bnTm6feyGSfXMiXAj/Bk6ECfBS2MwAeVGkFWLHnNFu78zZd
0VWbtuMsDjqyn8fW2/qdHWzHvne2vLdOY11mf+CAWt1Jn1aHZgJwmxfybiyY2Hiw1tpM6bTzCYh7
y9TtVJXCZGuZAESAmWkZpY7lJOlwZqi01VfFJvSsCfZFU38vud7Dxs0N8yK4g3pyot3MDsHhbMNh
gqoL4n0rbAof5+pdU4fFqSTfadVEjslV3DgYEeHSDuEGA0ZcAKoMTRo+RYpTtfeYyJ+0bSgSC1lF
2QDqS84QhDtAkBPSnwXpssEN27ZBWgVAyHvQ6P6lo4ZFvocytlTt8L226vLBtknwA+uy2bcBPmnp
LLGHasryQMu6OBUWtU95kRVbwYMeIXXpaFhmAwU/Zm7FE4eWzWaWfr/xCkAFQuW3gu4cj3kJao4K
9zTNcerT2mvT/Tj37feyhV1JCG/L4r53TL0ZO1J5IY6w/FRW9jI8luDhTIm2Qc28USxzzvWX/38R
JWuW4Wj5paUm3N6HNJSJ3qoyymL51X9HKgvBxtg3nyoAkWBV5kgXTpAF1SgTMBnlKUjTFpKUQMXX
r9T/rqKQtSnBooZzig8xeTjpJtpgQ894Sw8s3w2EwaUXnGsrf9VQHB5MAeCH3RH9eQ8JBlZagPum
mXBEZzni/vXv+Hepg6z5hDV6Q36mUWhSCG1wDg2XDGZyy5frT/93F4esPQrAroG6jS1RSEm/wBoG
yefvpng+Nzxq6/lzr1gV4zJUREfNfVjvQg8GLpO5/2jlb7Z88VznRjHu0hitinHsvJ3txuEHbWQC
A1kgrH7L9gap58LD18RCqBcinns+P/Apf0sR1pOGeO9w8+iS6wP0X43nH1tuTS2sbbhB9EGX7gvV
qyIeS0fsZurCZX3kMwpn0wIWkQeDoCDUKi/vcPWa9qXm+tm4frAgH4C+8ZJJC+kJzHADf6x/uQ5u
vYqxGZmBb591WtLPDfYacM/AG9KjnTlArg5QKiRIC2A//JQ27ucCwxptn2uvli3pyEGf2a3Wqyu+
z7C3vT7Y/55NuoYWwOsLLdHCpIein5bYQXs+Mr74zSRxPxV4cBz9b1yA3gBOuboGbUPNW6dZPoyc
/agux59pddNQ5t8dZbqGFuiCTl5jjf2xdX+LXm4VAJESlhwj7oa1KCMfdEbjfL0+Zv8OEnSNMXBh
8WbBqw6RborMnSJRDtXFGUyXGxvgQp/sPyTMX5FU+3kuBDwgDxR5uexczIgbV8McEvJncpyd1P3m
+pdcqHuvoQUBPDdypCTdcaG4dTdpnIFGf/3R/z4O6H/n6V8fIWwJEWK3Aq6+qR+nDmmLnBNUYb8t
s/N0/RWXfv0qkpoe2GrXBXS/V69e/qLnP9efe2lPrMLnAof3OoX1Ju55xT38xLdlX7z4wfx4/fEX
ls9azAnORxDxaVJ1rBiqOOUD8ITx0lXwjv3hslvwywvfsJZ0Es7EB5ZjbGZy0tZrmybteINqe2HY
11pOtZs1BVnw6Cx7dPxvNw9Gx/nvEf+I/GsVGTV2WoydSeHNZpFvFpdOQixu7UEPEFvRZsgr1NAk
hSLtxh4Yn0PUN4Z9U3dyY2vgopXDzb3F3amLclx6n0plJlClZ6DTPF48SuAMNpZTDnEPBmgy+YK9
eyUb78GKkRFODPsua4LieQYkM/QniltbSfSBeLm7UQMyeauuHkoKexoXLqSh15pli+CZARPPq6jo
XJb4EMUowlJXDLq4k+v8lrw0P8eF5RvFIVo9LEMWmRzaxq2EZ2kNbywaVeUy2jG6OGiMwvb90XJU
+ZLaQQcih9uYDzedfVRLgpHFAuTDfaohHZrPnfk+SLeM0Bu2f9SoKyJCNNMmpTP7bZMFFTUDdlxE
5rrdcTaIHfeVsyEVkXu7rkiEi/O5JNkvBMpOzXKvM14nqCqrL8HAx9iGjmC09KzZo0TWb0eYudzj
tsd+uMaoqFuGcQNh3j4JFhAKaxj6IhmbUBqxTJ7/snyUT0pfl3e8aJd3lwG3EFg11FT7OrdPA2Ep
dLPoUIgwU6TZNqPqHqG+n8aK1OMYM1g232cm5xhgp3g2FWoffe/mfpgP4MezpmUffSf9O+ZV6qM7
81EcXuod5xPusZ6G9UCQTT8Jr+SWlCqLO8hgvBjOTewsguPK7nd3czN4j2WWLRHGX2451/RrVqkl
UfYAjQFP4od5ehFYTXZPnbhsyRjaI0uT2UpFJItgifoAJb4AlIVNZ+FHwDLY/koN9UPd5el9WgsR
KcfyEzCtUfm0Zf0NNgJ5RJTFXjMsqhhevPn9HFBIUqLjNW21Oyhc8lDKDyY6b6cWHLVZM3trBgFH
l9oxsZc2YxgMRO36maNFQ30XFXUcFdn30bb5+XQNvrU+zWBo2Adbjwtk472CrlBevEJghrzONf63
oB5fZpLLRzctajyeAT0Lh9FQCQsasrVczmyxh0kVJg7yoYosda5mW57oTq2jcINTcgYSDR0EN3jk
5fgDozActFQoWhuX7iSh1kZ30nr1yDA/NMwEoeJ1GjLs5a9YgdkJkJ+pCAEdlU0EqL5dx0T20B/o
0dt1fel9aWcNnt4Ej6pelOLowngkGVRehSlxedhPaEsFRKH+A0ZKMhK0tAq84rVAeeY4w1SwQz3P
0h91ADXPjJPxLe043xtoTCC5z6GUDPmlt6Ht+f1EUXEpZC4eel13CbK6EdiLEYnu6NdblG+zkw3H
lZhDLmc7l6YJ88XRoelq9lCVtKhCa27lq5MJ6wuzXOB/bBQpqo1HA/9BTwz8nH6cv1n2oCLGFL2f
lTMdQKEEtRTLC1Jv6BvMKBVt3BE9q7FBMS7okStZ81SiOpD3STWNog2ddJFQiylyUFi8YWu6wCSj
0eRBZFL+oTDHiChPPdCk8X1q8IMYbIJ6Q8o5S0AG7B/Q0SEoMCI3MrDn3vqtYxJUPlXEa0dvXVpX
ieRdvrE9BLQyDeyEWV0b1Zbv7Q3zhs0y2wDWzsLa0q5fYqbR+5yXDlyFwVY/CKyZ44VI897jiH7X
QTE+28ItY9YX9Ynb0/zo6LI85Bpdgaxy3pDQD4+MQ5kqhbuHHYKpiu4aFfmxRf0ghN5HGqUEJcVF
oRecVsEfVZrgu5M3Q8haJ9tkUEgIGa34lszFTkO63UXf7KioWh5mCfFw5jlWko3o9aK/EWwziONs
rZkp1FBKExZ+/Zad2xkZOsOxtCZsaJnWoUTE+yVcmF3iZ4zhyAg7jQ1EIAC9CszXxTXVdyBnbFSt
bfRQug6tiZb1m9pv871aVLfHUdTvkKKIOgRUvOtC1fvBM0/L4HdDPQ2LgYx8t5vS2taVRl0bmv0b
QZcaRl8U/UClnG3ZVUv0f5ydWZObuNvFPxFVSIjtFozX3p3eckOl0wkIgQQIBOLTv8dzlb/fuF2V
m5lJqsbGILQ8zzm/k/PI/SZ6EChSpnW1ZU6rVmWMRqIfMh9uLD/fTkirwoxas7dhMNV6bAf/fUT7
M2vNYJ5Fmecv0hC1y0vchqoX3tofCQ6H7agw56AKbYAxXS3o2mwJ96oVxK32rqMoXS7Ys23miTSr
skYMfUV1sZoYX7AcWgQ/CHmTu/j7pST3VdXIbWFQU+xM6W2UJpioKmuRQlD8hGV+XDVsajOre4pJ
NuYH4qI5soxgixNsFB7w3sDZ5KMC69VtcyxGG5w6QK99VL5RJ+JbpqtmIweEphM8yqT3HGTFIY3q
s7fNtBncQidVHX5CVIzif63mtCXaTcAb7W7KHhdZVjCfWFf4CYrPmMKRdohWIydPVLGf6NA+FG23
HdEhSvylrVYQCOD/MTPiEyJLdxGN+cZxfXD6lJFpgKZeZhWVGZL0VBKhwb3RrhnSclToqI91/1T1
S7BmhRuh+hlMq0LMC9aDWONFKsZVK4PNHFP3NugxK3BPbwLbeqATiiOS4Je7XsdOVjXQelMhUAHF
KgES1fA2NegTgMr7UOZosQgV1nCTRt+KvGkzJD/8iE3zUikk5nbsQ84FTzCHYeUFxAhbhOWXDIMu
AVbttbLoLZlyQRN2AHGuXPSAyKUwXs9YqtHYGT7EUH76Zm5g1cKLRjilWZEDt+ZNjwDyHWkVh1tW
h7tiorcRoViFBFDbfYMrwn7mRfVutEVhlWwVMqSSOKYyhXAAVkKKrkgkijoJUPh6rqnzivycIbFF
J9M+twqKB1CZUTFVyQKmDk79+vs02Le8b710wCKZBUMcplXA7wsneEO5+H020StU7G8kIM02943N
eGMxBdqFq4R07q8u0OUq8IJvucIsFmPqvWvZHP8QAUXxXaFwHprggU81Xi7WPYFT+yZKIDZZgaYe
c0Z8HWYp4D6ZTvvJ/4h9xNqJMPq048hxgGobVCf1fUwZT2Rl0AYP40/rYShixmlQjXYxYZ2Cjq2c
JzQWiYVPGwX1XHQhDIjcT3zpP/CG/wJzRCZOCM3K3AE31S/tXUurceU5lYH+P0Idw1IUj0qudngj
cIpwWrIhgqOlR8rftc1/R1URoLlIsKgZNCXGHoQv1wufy0luozZAruMCf72pj7BGulDY0G7nnxoV
lIguw5D70Y51vgpCs5yatU8l0UgwRQs0jTUgNFBv/OqWyEvLwmKnq2Ci5Ij7S7w5HhPTTmw196JM
SmVeWuZOGUD/VVpxbFmcUnRbzBfYC1f0t8/jZQ/t9HszF+5azC1I3NGstqHMXxo3apJw6ufMcYpn
6+K7R1ToksAZeGqQaYdOizutTJBXoHKbMUWcxvdgpG4iOwg+oJi9hat33MBZjKpwPIa4nA7dKQ6q
kodmSBMNoPjNR+aFH04foekW+iobXWySIwsRygQkRzLX5IGgJ7hv0dNMax4jxppXAeIjKWoKakZi
bbx8OEszZmQiA7yGbYftNf9dez3kXkHxQ1HHx9dD8kLNUoF8BLBEa/WMuJxGrZYgrhKISt7R4oMX
1WLps5hvslnjBMFdCzwW6dSvkoM15SAV7wZz8LSlWDjWLanQ06/oUfsG1PJxgS6bDtMvNVFsE8C3
AlRM4QOKptbfJt7fgDE1Jn0D7YryJZxG/fga8eWuqgtgbTqU0rrRc45NWKrj5AjnqCMMdF6zPKlJ
dAwZLe9CNBMhIrJ8XWpntxRINUZE4mMlFF+3U1QkUHkuay8P6jXK9/jto7M9+fgTXemPDiLBVd0N
R3ATg4yR6nGhNDrVy26LBtsd1P3orjghQ3JjXrqakGSuzHduLHrqoyb4f/P4AN1flfpoiYF/fTcp
lP2VuF/g+MOxa8D07xePUmpglOK5QV0w/4jKMMA6gN5lV1RYD3FSSoV2niMqj1SUWHBGvH+j7FU2
jxIJro1CYFKjP7DNqXcknMOknuqPttV3M+yASZG7ZeY6vVzzAZQgzxmKlROpo1biMJsZWMiYybQE
rwC1SIhhbO/c8DLKM6dyv3too6/bfr63WoypkwO+4ku0XOOOFGuNrV5iyITpVs5VCm0bpFVDc9sb
s6xh4TuMnlfufCHdtPCLMWO6+YyXtkwH7OdTMHEoZkUi16bIwQmOMYdMvcrRyxEmlagGr4xcGKYg
LPswMt20sWyyOUJlJvaWdhfmudhgjearcg4wkSw5TWDQfXMWjOTC+PgBFMy0UEroOjpsX5qoA9Fv
EjgPs/zHnMuHZVCQBsDAj5QNe1+xiaYOMrdThjSqJJgc/kCND+Va6EXbYqiwME0++OV8PFQB2HHD
SMymNbigxpTwanvesvZ106V1M0Ybi2TYhDAgKx0nfC/KDoG+VfM2qDlG7xlophpn1RGSns3sdz1M
BBDnkRYHMN2oKCWoAW9CSQCP6aJbyFSCZAlqSEkFTDxBiUlTSJAYeVunYzQN+Ecdg+TG+kem9Hto
en0v1cjfa95UGz+XLC2Fah5QszBp7qn6qAwbMf91cOMoCHFoN3tZ29hlVZOAb2wbsp2Bdm9T02kE
ZjGfszGycRbYfj+4+tiIHnOrL9/zxT7UQ7QkA3LCEos9xy50zdu0qGM0o2c5md59ACC6x4IO8kbf
O31S1vWcSV2BMydb8+SVUNO12jmBJtB4rXNs+QRD3YPpxdlYhb4DcErTO/Tl7lpNHOsWdvN42ZoK
gozQhZypHTYofc6Jze16sJM90Kr4lMijy4bT45X5IG4rKCJeGMSnuxbnL8CSeZtN1QxpWw0Zj7DD
IWYBX/n18DIpRpHqUnSPztRWR3cKI7TP3aNdpmqVt9h8ewK0KN5HiNBz7AwLDXKhkaxrkqjFwij5
0kDBLz6quXoPwLZK9EDCZ9NPD30/Dmk7e4BGW/3SjAQ9QopiRF6jW4iwLXzgwPLdZP1XAPdQbCvh
OHND3qx7J6I3ZHJDdBm7clWqQhbpxPNCbevId8D+qU7Co5bnBiggjaZ60UYEZ01GjnwePDDx7XJT
tzO9r9xpuA1KhUUWJ1hEbuU0xKBzB8XK/ezBSLMCeWV+5ibkby4YLdtKGrkGP57fuX1/clllQ7Xh
jvsaui3eLyHHmxkxg7BMB/Um8nBsscKZ0noexH1c0PZGzjpfO/6iDoQONdiIjVpXswD4LgIfNy4n
qGNd6meujuoVFPn9XQx9Kc5t9cmzbmtUrdEvWROn8FZjMGGmwyZiHfWnhW2K4lPPvAw3bafo4zS4
Hjr9WqIG0BZQOCy0OjiN9O71kOt1Dx38PscEsavd3E1xTD6txc6wMs0gtqED4GccLDjGgB1xqGwr
Xp1aIKpi4nIdlGj054gZOjCM+VXrq3LbNF678e2ph77UZsPiEoW1qoCoLYqYAWem9lZYoMaV4G4L
ziN0s4kCq/NlDiVHHYYvNwCWRHcLtkZZ0RqRdpUu951c4qdosN7eqVWH422hXrH+TCkMQTNmg74s
fyAZntwrBhFKHncT5E6Ug+wuQwj4Jh0kg27otvP4sAv8DjImEZrudpG1fGQyViuJvu4Twcbuhvuz
SMgYgOoWaV/cgXrt4c/VsDcjjsfWL8ivylj1WDkoWAXRqdgyQ3Lr47XMuBuHmJi4w9fBUEXvOc/t
BhM5UrgFilWsjUrswha5tx6vofitWOunjRnyFVPxNXrf30vI9JyuXTDe0Din7cGBrrXC/IR/Sf75
dRH80oef2gZ/tAc0B1BNu157WPgTunlT0aCu9k8FdhqfvvOPzx6XeSmX02eH6r71ltQp1uGeBj8Y
yOdfX/3fS+D0nKmtFHUHZuLuYH1nj370LUP57+uPvnRjzqT8pIavbxmc7kDYjXWeGvcumq7c80tX
Tf/3viyLZvHsiHyf6+pmyYfXyHXevr7qv7es6H8y/j9uOazQIZdAvu5NyZ+nwu5mRR90N9YJOHNb
BRk8a6IrJs5Ld+isPRNB0G/LGgWAuS9wlkRvQ6fhP1IT6Tke2/cb3044Ae8r7C6s4SvUA1Ze6EK9
fEVjcOH6zxnZVhlldUnjPbpMdQIHahbO3m3tLT+/fhYXPj88a7hCT+uCXTx6e40jTOghABLAglZ4
V8b+3xt7NDx7cztK29jSCN7ZAnK/3kfyo3QDkhlQtPaR9f9RxHBOdBVugVVbK38PZEjCUDk+zcF+
fU1HculnnF6SP0YsGnxe1VmP7rv8NZqeQtAktXvk4p96k2j6/+/H11UYFSOfGXZ2UFHmndhWg33/
twd89h77xCqgPEa6HyhyKKYAsvMZtYJrN/7CNBGetVWrBfoqsQTgwgTNPXoCT5Ejsq+v/NJHn726
lc6HqT25ZVB/PQYd9l7tted54aPPeZ3hCOMAysh0HxIC/SCWT+05n19f9oWxcs7mnGFsCS2hdK+h
Mm6rd41MsPBz9H7828efvbAuGPwFczFWwua7ZjitkF82Bj6fXdN+XZgRzrGcAo5YeJkIcP812jcW
OMvgA/CFKxPC3/vZNDh96x9vkhcXoUCGJtvHBIaDoO6+g1fwTYF0OOXo7llkrqVf36hLz/j09398
UxG1uWURWfYy/9FMAU5o/0ZFoudETnRnHTAnfbp3ST6sRYn6YQxy/T0x4CY2PMex6OufcGEonRN/
WUN6SJox7Wj9s6d3NMSmHmf54srUcOFZnDN/B8tmuIdzuifRkC0AbEn23cztqh9/Wjusvv4Nl77k
7IG3hGAv7nC6hzkt0cW3WU8Hx1uSqkLhm+ZXdGb/+f//Igbwz5629uRoeqbDHYjUMB8x4+3LIp9v
iI7rB3Qn6WPZVGBjISKJb6WCJyKg3N5AOTuRNfCqSKoLJ50gjoJsSa8IfGYyPqA1LFao9Mw3vgzm
oyya6W7Awe/X1NYRjE7x1NwBpohqfN4G7a3X0mlNI6dataY1fYpzESr7cyuirZ9XY1YMA8Mvpz5a
ghJ9IzO2BY4P3Nv1CCgxa1IbsYtrhlMkSvn5le3WpSdwtrq41JvhZKhgLwqXTbB468XGGy2hhKjb
xAbeFR/6hXnDP1tohEY44rKQ9qDaOyfw0JBF29D8+noUXXiZ/bNlJpIoHqPV3h4iBscG+ha6b7Ov
P/rSdZ8tMyIstBNUVQd3x9PJdDfB2mLmK+PywoefozwLqWpINIBlnpzXapwBBW9Qpvi3vRs77a//
mOHCjvVwBMJoSxpUy5XYhCdZt3Plll+69NNw+uPTF7sArGjrZb9g4xnlbTqZYz9dW2X+E9v95YU9
T2e32kL4ES3RjkP/Xac8QOnZqYs2bUL0ynwxnH6WnN/G2bpLQpp8/OSez7EiwRcL0Iy6RV8qWrUC
kDXE7qpM+w6/snRc+One2VAuTAsfhlLuvoq8A8jdxzIu9ow2374ecRdeSO9sMAeNnGQIt87ekeWN
KcGSXHz+hENonZDZ/aXb4d9eSe9saEO8KuKyZO4eHPsxU3iaWRk7exhar7jtL9yoc9ydHSsjhe8s
e6807mouIh/dSwVHUKzV5uubdeErzmGsndf0uqsmd78Uy/dawCQIj+bGyZdri+ylLzhbOaY6dwBg
jum+5hY0iKMsg8S213hMFyYudjb5TkPLtDNiN9ULdzO55U9eA2L0b7fmbJjOJYrGbaXp3g+rRMrH
0ftV82uwxEsXfjZIo0IiSsvgtsRQbSVh798TOcdXXrALG5v/VvE/5pZioKEJe8ig/aj+pINAX7ds
PpG7gJHzbxRleg7xCakDb0uH40MNkIKPDp8zwTqGOI6vb/6ll/hs8tVNi6IkmpX7aRkgJBmSvFdJ
A1EOQ5XdtP+22z8nrE4aWodIevPeiz6QxbdCBhAqjz2UCPGVV/gCroF6p2f0x7MwEUMaGvYke4U+
lskL/R0CkeLGCSfY621fyKfYd/Rqqavez2LRlE9TAPHE13fxQinonPIzNCMaj0Pl7tlk1y3aENOE
hYYcOxZkwj3m3hUoxYXRfA5hjeeQLgQasr1FtwwlXxBkj1//ggvTh3f2giPeg9aY7sgeRB+TOTr4
4UMXAuJbeOUW/f3S/eA0AP94Pu2EfK68k/wAaNjBmcJvaGT+013xz496S1BNHL7vGUs8atAnX1pN
H76+LX9/Pfzzc57rdDyQEmsc3NdNd9OPv8LFQZH6M46uzVCXvuJ0w/64MQX3K0ZGZIt38bFA7AJv
IEbUNdrgN6YOs69/x4XXwz8/7LXBeCo+e2x/yiGqASpIwgj6jnkO0ciA2CvHSaMlpl11aMGY0L/y
aP4+Q/rnRpEh7AKkXAMkO9Q9XIVwcCYIi5qzqO+cDAap5sro+vsL6J/7RUwuyk6MA9ubkJpjVAYA
BjBi7z2EHcByWfToFkqXQwsSXJnSYjye/7/x84OzTQkSd/GF0DHvtT+D/x9LP9piYZQr0TM0olrt
ZdzUbN8PJ0s79HVXfumlJ3ke5qDDfpFI/aX7pcu/DWjVJmzimRw1RN+5vYMU6cVR3m6M8yZDMPvL
1wPowig9T3iAJdpDS1u7B1/CMwPXOezxkXCT0eIooBhiBCB/+jc0kX9eMHCh0fMM7u6eDcNNI/wM
DagrxqL/LDh/eW7n1YJxlqwuKX4I5LSINqzHbHwuMiAXVo1Jik8Yuds79TDf1RlAdldmkQuj0z9N
un+84sucN4ubzz2cvLxe94g0W0U2gDwjhpuGc+Wge2gKLLsOv/K+/30698/rCBQR7Dha+upQonOw
Cxoe3RAPSAenm/5t8+OfZ3FwmbuT43pkX1fBe4++4pZH5QHYD702xIZX9ieXfsjZ5rAEDYUgYc+F
8vE7WZ6kBnP2ylO59NFnW0Nq595B6Wg5RE7vpQvXxbqR9bjK3b5Zf/3W/Ecb+9toO5slEB8x4vh3
Mj7SWpdQHTb2Iwx8aLVr4x/UjAwmSKksgxg/+iwGt/sJ8ClwJq2+YV47rhER4LYow8D9HNHuu88h
DsYO8GTz8kfIXca5claR5zaHtm6vOaQu3Jhz0OYoi74Ubk32kArkiYWiGnQJlybSL8sr/awL68I5
YtMbWvgMKEIgO/RpoM9ZdQAJ+8g8EX329a2/9CPO7jw4QjlHiTPC8BzN6Z37CICKWPesYP82NM83
tdAplWHUBHgBJoj+AO/aQXJ0V87O+z/9gvMdrWYDs6jzhXvIqyuoqkW5poixSr1oardff8WFTdl5
XQfSSQcTU+ce4IR59Xz1Yim5MvQv3f/TXPjHnBcWUx1BwoCzUYCDlybzAWLdx3wq+b/d/vN0FkMc
oM5cxLDF3E8HqFdhFUnnil452126/tPI/eP6TzaGuYoQ8TzBsKALspHtIE7Sxn+8P6fv/ePzvWmB
om9GjOvsP03dj1r9msXPr5/qpUs/21EKCrdyZ5AbNxZoNwUs7zcT2FcrCGjIlZLMhd3PeT0A+Wkx
bA59vGdwJ4H05Q0lmEBLvNehU02pqp8FFgTXhdi3YyK+tnifpua/TKfn5ywFjrHy4IHb99LdzrPd
LW745DdBWhd9Fsc6tYrhBOveQsQFqI03XhkMF37u+bnLx2rNOqPdPc0pRPRFc8djeYusk/XChm2j
nccOBsrEpzb7+hES9z+O4d9+6+la/hggkikRzn6DpwgkbVbxbngEwCLO7xeoBN9VGEGhifveQCNJ
2nldOiOSXMMymIGPUMwFU26Apq1CFiy2NPAi12mg2jHlndxWTAiI5Prj0kECNFHhHGSlxj00a8j5
LgOgn0LIhCcPHiNIlftsFOXDBHtNGkbKRfVB/ILMP8jaOG5uwN1qQfiTFWB0+pvHl6ehc94hKC7X
edc+ALj0CWIWXXUQY0P97C7pOAHiNkchWXWu/0bzEPtyIAhx9MghJrL7ACLexJ/R3ECfQQI519yW
XfmtKsmLK2DVKhl8IqVGcwPLVOr5wWfRz27iCn7LKCO7ZYQgrSmhy1VAwiXjqA4Tt49BXPOMO8CD
SHQymAEgLiD1U8WoTs2w7PJWD2mXm5848IFsZOwT6eYFkTOmSyY7m3XpTdGOic7eRkDoQANqIRVf
ZsiyWFfs3KnswNRiGxQ2HtSIXmkLoaVgxc+xin9PC8SB3th874noNzwMAScjS78lDSSZ/QQHY10P
6Cwx0aQUBesMREUoo5d6T9hwGCMYFQZRsG0nPUSPFQ9Af2Dw2QWFGoiME8/C3FH5DliEQv0s2+lt
FD1oPlxBWFXjv+QUgXcXeKtQ2l8Nidltw6sDtp23ue9YaNvKeQ3Dj7NC0AsHi8QFq9ACH6TG2ll1
A2xnXhN2q1rDaAWk/VHkcNuwOchiiSZ85+BByJM9FEgl8JdE60NNCSE7QFFiTQy1STDWb9pvP8mC
pARvwM1c9kNb3YFb9koM9AKD3+1wzHiC+gzsRtf8LvomQJw9wfCtgiMcJh+xsTfjqTZYRdF3y4ZH
6at7OnN5qPK6SNV4AsToKkwGGLlGx9mw1uPQy01PXuH/Bs5qbxt3FwjUfgwsBRNbbqVVx3gyb2bU
Ki2awmbALWBnzpsXKHdBzBzbFRJLd4QGHz2vHplxt74W0PX6lGRdCxzeIpy3oLZVEpvC3WEbCXyV
JNXKay1dh3W5c5f4uS40FKIwb6Wlp+9H/PKkgf4YhhvI50u/uIfn98bVYcqqNsxc8JLaGnYFMvTw
vpXkeeT9oXMctOEM7ncYQbGurbt3OcyZTHqnNNAFNLvBtJBfghU7VM6aQxu7EzU3m9pr1bcQ2lhg
+UCPaajbbgs1U0yRMoajR6lMdr5YQd6Sp5FsQe2p8hBQr6LKAI+EdSoePkAn/YkkAJ5QVcsMLtID
4/G7VcMWWIowyW0JyyTzARyEoYD5Zk878VqG9lFWOXx5BMrWprmnuBQYuBBXEZV2B5DUtlLLE8yX
Nyya3sl/qKkov9E6QLa2qe4V1be5N4J5GdEVE+O4tjZy1wOagck4QMLumHFe434epJgfvAmVkzwK
3I0q9UuOHKSDmEe6rcdp67i41TBawgwxTevZ7WC6U+49IIy7hcAn0S5AGjo4nCVRWdAkAk00ORUv
UghwPJSO5/t+LvrEzpgUgtluDNU8BeUQFiCi08AQaB0712yR7fWCoag3SxvuXYVMOh3Dgp3nUwtl
OXy1tnIKiE0Z3UP8eEMhY077blF3zuJXb8Iie1vM+TfJTr7bYsKWFT4+AxRzFrFyIxT00XXPDiaK
nFXj6+lbIMguDt2HIdDHyGmH1OXjLoSyNCnG4hUZF0j/XqJnS+DCowsgiYWaUgB/72vYXsA38m9h
F/yO1HrQR+Xn7MChGoqdU2iWoNM7gJYYfLSNqDPMdRhyUzTu/Cp/c0O3S8ccnCfamhBzhgd39QnZ
HQdwC+qOL2s2GT/Rvb6jJWBcMNF/6ALCbWcQR7FglIbeEgKbWf3uco8lGG3Hqh7VuhdYTBGF/oKu
yTOiwHEIicJ3QBveRmxm4OPr70MNDdbYz78bwAfhUOK/0EcI142FC0kF1twjvhw96qmMspawLmn7
+J7ifMoHYMv1vIhMcu6sWARuz+I0MDSN1ToPABLsbbz3tc+2CFJB1kk473Je3lREvcAOe48E9jER
gf0l9PzLYeZjmfXRR+t8RQYwQaPqY+YgBpISAj0Q0zO6FEiHL70HZ6p/GNF8b2GO6ZxeJwOAaVJ3
Ga/op1mGu9wtXlFI/kZg2YM/cT547ghS4OINKVEEWW0hgKHOkgMI41YrY8KXufJ5iv7j3ucOSUpn
PiVmL4iFkeqtjDBX+BrTDAjBdzGWr6yHCX1Tl1hWwajce2SGzp20JhWmQ0Unmp9Kx1dwDovvnYGc
XHP5WixwfFvVP3uqQ7h7E9Rb0/X31IbPsdu+lKBLJl44bayM9l5rTNK5CJ5fVLXGluQtCHNA2YLn
KaDPAlIfb5B30DO/exST6qAakGOELFdUwGMUDwXMYQbNB9M5cKKR2U8DZBe2s0NSJNnAWpKDsTV3
TzCymDVGT7yB5BnMS7Re4BpEnn2EP8F0ClZxHZDdDCD7rRt7M4yiWL045pKkwxSRAR3pHEoYCxJw
jFHy8RX2IZF8ACFRpgKUVti85OEkKEyHptxxfEw/NY9hDmCx7kqK3uPQbD1EC8G4HPzEEv3qkeYB
apqT5xhrMVxLYKnOrzpfnstReCsD1vAqNPRxcXqYDhYBK3D707qT3CiiJAByMIuM4RgekCqEsmFb
wtjLp+ihqftha06Nkh5n/AfRVznsJ6rd0ymPE7gnbzGbIaMZ2ixaTE9cdM+sLcXe8WHPzz3J9hFe
1FUBUvAK9XGWEdQfUvjgXvIomibkNRD34JZ98dCHrdrNLLcwAgKxGLY97C71aB/rONcQ5MKMIFDc
3C2SjT+FdLYIJ9I3iIen2Le0Zq2HpYbDkkGTPjgVwBEUpjz4AtRPWrpDOpWmv3UQ4vdaSmDFQKch
9+3khA+FKeLXgDgvBm2th+Akp09NQLuNOyq780qLtTRoX5C8sYUDyq7lLGLo/Sm9U0JNa/gRbApm
4nIDk2Wf5Y6Es0OPNC1nfzqi9GKwqYTHaokxLYCp+dhYHzhXql9mBXYjNj12Ryt14vdxsgUWTpwU
l2NWoXgMs7jiqcIueW4HdkukT7aTiX4hrdEHI3P50YNSlAxxjZ1Zp4sUhIxxDbPOc+CidSZIm6+D
POAZA0HvdFFBmjtTsCsXmFzy0ZWpxF56nUeDv5YdiUAO7AdEdXbxGtajYeXIwoeTDRwfgrdwBQu6
v6kmizUQtIwMgiqIaxwwunRJ+q10FPneorZ3E4D0B+ORolDBFvWNDCbyjE5OsWVI6E1rn/h34dzw
pAhd4CFoVP9okJA7bEQ/tq+k8+OEMUBIu9bEv+WALU7PAouTAIG1DwaPDs3CQ5yP+M1NoXHsbnka
wBu0IiHL1xFtlpRPZE7zsP5VTh1NC8kK6A+CDybQt8T4A2TAt+TTk653z0LxU7Q5T2ZlPZyrMOzU
2va9xqRoAoAbauzDHXBXeT3XqUsqKEp5Llaxmr8jSEHCrGjnnQZ2JB08c6JK1E7Kat9DhE/VAcIR
iDSirNkCN8EAKlxg3KZliPYgLNw5c7rMND1JaWcxR7s+SIAqqNaL1m9+zB/bBlDfCaMrhYQQZy1s
y9dqwJgo2fQjHJ1uVSzzQ4+TT9IMwwPr8AZggtoJMA4SUEmPw1iUWF6bJqtrNa6QJ3kULo42hXIA
EIED6cbzO9RG4v4p4KG6LWaLxYj6P5HlFGfOEM5ApRRAP9TYmEBDyhOWO29u0/+0Ma44MOwbqUwE
z2eD89/SgSY6oiRfF9F84mTi7GaAcisjJDWN4GcGNbFrbbH3HolWGeo+mKuEfo9iqlKti9+NGf01
fgoqjH6965UGvRVAuER0DnxCtSZwPFqRWo2tbENDcQhNNLjp4HK5stWsktyl2LJWOBtFYBI8xvlU
AAFtAwxXPhzsUnFQX6MOGQwTX0WYRm+BK3VTH9wFQCC9IRuWzt+yCOAqQln/gOkaLkw93fYjJqo4
YMAWFN0LYADwJqH0KbJOuTDQgjy8Rk7MjVuMCHtWjrfmZv4tPSBlXXAdsz6AoV2O/Sv2L/0miItm
rSyisEOJmTby4WADOOezhcppCwiulxQBGuC5GY5zN4FJztwhSMuYfXdCBjSIT3DUXbCE+fiBryPM
xB3MtEkF7PEqJLDbywYCnyBuwGCvp51j8yaV/nys3LZY1V6p4bBaEAPasmkFX7QBKlLKREnwEojR
9KEssCwhdvjBp5iTQxxaAbMpk9ET2Pjz4aWL88dpyY9eZed0ktW3MPR/BA3OfiFclDgNuOpJAkVx
Mj8CIN3BJsBb8xHXSqVgncaYqRQ4KDWM5BjEWK9jr3yoPMfdtyLoUiGQezqNzu9uRMG5XOxmCHFU
n0r3Vg+ojPey/z274y13a6BuwQzo4HBbVZBXfMIcb1YR7njSj6KBeRu+f9VUeK4gGKUWZ4HUcd1h
TRFTCo4qYydnVZMZhgQBUHJAuM9LyBj/j7Mz6W1b6bboLyLAvpmqF2Vb7u14QiQ3Dot9W2SRv/4t
3TfJ1RdZQKZBIEpmtefsvbascR0SzrbAZf0hW7wIQpXV2gUKsyyRyDOI0lcMXsDOk7EB+KIL57uM
82SX0MTedC0WTqgyyVqbFWwC1xpv8c5p4EhnxXg0XtHC+m8tNBGyiV1950LuhSDgExTAyXSrxRxK
czIGbgulGo75bGAGO9amtvTupXRjOP9Bm0HuN1p4z3UB4V73otuK0soHpXgsfP0Q+MsE89KNDs38
c9bl8GwUBBZQhmMzd9B9LUaC4d7xMZobkz/jExhMeodqgKShi+Q97lIAn3rrPtLm96F9tdNWj2bn
MY1acZM7erabq6z+1ZYymaEi4FnGl1iEqM6SZZn69srocOimpZ7v/C6ot40p/TXxEi0wZmoZQwwc
UWbJQJikoH42VZ61ExJpjNEhCU5FVwaLocswTQ69j7Oag8RsLCd4xQ9fl7gutADOFQcTCZPtiKn3
4Dsdsa/gP2KSyDnD7EfL+fn1My7Ut88VcNjj5nlizIeTzUm4GdLH3A6ulOguffZZ+6ie/K4aJjQf
JOO8Ni1kbGGCt/z6i18o4Z5L3mA/CC5oTRACu4e+Y/jdvugF+sIR9tRfPeJc9NYMfmy6RqmH2A05
5CvgDPpgvVNR/8sHnHUAGox+WV4Qnz5Jr9xkDggXwy3TF0pE1RX+6qV3cPYIqITwULgyHpCQfiSG
+U/v+Fc++kLD+zw8tmDPsDSH18tq/pLm1XEe7Ztsrj8My72d6/nz67dw+qZ/qPKaZ22GoWymnjOb
Fwa02kaxz9qPSN/FnMNMbiL4CK60Gy7MtvOEqjhzh6SpBiM0yaFUxj9docLKoHg1pVeG7KUnnN7R
b/VqErv41h1VPb0mFbKxN4X26eMpyNJrEYqXnnCmUSrGIZmrojEOcf5myg/lia1Tmouhta5oKy69
jLNmM+yydi6K2Ao9J0nXEYyBVT1nv9wIvls3hDCScIqPkCy+fveXhtjZCjIVeSacniZKPEbloXEA
bdv4vVtOA7XSj9bU2lem4qUnnTVDA72jHRpMBr4yO1ghB3CWuelysqEAjqBWpneNiyv/65914TWd
xxjlcNcJU3EoyI3uvCAbEIS32Tz7WTUtPDVe6d5f+EnnEFc9ARFglHEUUtgp0bnaab9VgpIGDDu9
u4YlvfSU07//NqgjNfTaOOanFLFfjXgf3Xu/f+acNl5z1Tp/nv/nENeoZgXOe604iLYKJ6LJ6bdD
xyAq5Uqn/dIDTv/+2y/Qp6BtJt0xQmWh0M7s6LX37DB21N9ZoRzjbN47JXiZwKRPRbAQ6Hu6Khlg
vcwDsJqlByX7KwvypR9yNvtLbZajIkgA8yKVQ/Dsj7ORQoUU5ZUm34XN5JzeanLYK9zRpJ9vaCA1
EJvT4aPU8/WsuDSSziY7YvxO45quhwoavuHgcEjfu7SGmvXhm8mVNfjS3+hsntdloDlBqfthHw1H
0OTv3BFiSOHulTPbhc8/x7gGVpM6jj9WBy6b4anB5J3qfcW1SM5LH3+2nXdGZpIhYNBmHb2lPwCy
0OOVxM3+9Su40MU9h7iaOhYQ0meIlA4qe4MWawyTuTtl6wnu+MN0BNG4SbjjEeBQ5vuvH3rhveun
VfK3+cchfYgiRQh9MDxViEhjd+Ww8k4ZiR7q2k5y6Q93+vffHmJOhHPMNYK5mbJQSvG8rj8bOlJf
/4R/0ch/OKToZ1O8jQfp5UAjQtux9lXhbkupLQvX/VY6/Y3e+Es3DdapyGDjpd/Hcd46Rb8Z1c+v
H39hXv7bIP/txwUydlU92UaYOs3BlPEz/Zhr4tsLe9V5yJ9q5yGnIu+HImtfsBFuKZPu/aSj83xl
Sl56/2fzPnD8rvaHHL2hibXERgQGF9SnwqLvq5bGBOWS5sp7uvRjzmZ/Qg2gn/qIrHG73egGNCy/
IznlV0SE1tev4s9PsIMzTYIcs8DGr5UefC/bQLxctOy4p/CnOn76+gl/Hsn2OQ25zOyk1knNCrMI
wM0kKgJ4WA1IvDKKK8vApUec7ely5FivEjUdqBTma5OoLnhh5sKZrkl0Lz3gbMoXegWOPaiN0G+0
sM7Vu596G7Ofr+wklz7+9O+/zQd7xsZcS5RtyrFvchP0HO2d11k5v75+BX8esfb/gD6SYdbpDbeH
KKcj7PXBuq6dp7INnoSKBE2P9O+WLTuw/vtLwCdmgFyL/kBL5aBKL5x75z1Ki+9f/5AL5jzMT//9
fG5rlMnLCiITdSpsuhysMi0QO68a9u2obz2teh2n/qcn5brkBplqwcry42NiR5Q6qQ4F01Nb1Y9f
f51/YQL/u4zCD/zv19FbnexA1GphNvhypxwBmmxgJ6qAfT4No5XcdtZQb4Mxz3eZBK6ddy7IidFq
PigJWY9m6/U0EXqdGPfI2OWGVx4dqbydKlR67BVUTEvm6s7JuhqqGNVBjaLNEUxhvW8zl3RKT9Q7
XxXxYwAPbxd5U3UcuaLf2IqArTlzWJc6N7qFQW6vg0ZlN0D52g07y7jxEz94cV2Q4RJ5zjqvy3Gb
xC2QKnoqGM4wvHdj7i7bBDToMh4Sm9I7AmvP97sQPYT91PgzGZ7JJHea63sr+iIO8Ncx2dj9CApN
K7jvugF2Yrvo90FsA2MTCaFBY1O+lMnYvkWjQSgZ5bHVELg1eUOzWsGpaU9dIZ+IrlhubBpC669f
16Vpdraamn5EsGZc6weK9AcjBolcyI0u0s1fffw5c6WYaKAqD2Fzo3+QqgwkTw1XxHnm6Sv+YaCd
01aw2hhabvO1ZWhv65ssWVLqd268XbGM1+XOPGb76EhHrL2rNuq2OMorJqwLK4d/trIG3PviNjXp
nmaU7ld0RPOV1Ot5LQCy0fQ0rbWZAYy9shv9+WBgn6cH+ZlL8ywgRmzsmu/cA75rGvX8r1/PpZ9y
tsi6uHKDzPFwWg1p/Zg3CbGSpg0gb4jH2waj7krEvfy7Tc8//cDfVnSrt2WAXA2Ru8rICtHHAQ5z
m5XLyW/it69/0J+3buN/6lnFlAesLnGIzKohx6B9SwekMs61gIQ/H66RQ/33N8xp67uO38bh+/tx
r62Pt8mjvbW3BxptS9INlyD5l9XiEC1/Ig1baAt72W3pji1J6lyQrrboVt0KsXAIPnfvbZsbUONk
AS6fyIVdyMXPr/8IF8wzxnkZrPbJ5xroOIa0ycEdTRXpBEXcEF5G6yKMkCGuazGlxsLgkDAAb2xw
Dnlz6l65DVx6C2dvukK76XYJf6U8vfHLH65xr0A4elN35Wzz52FrmGc7KqDzZpSBG4fE9e3GWsJQ
ltn9ZECUlNFt1vfqLx90trUGY2YDkNPSMJaeTuYcspm9EZWArC0qMyFuhWRrtKN3ZfT+eaoDxf7v
6CIeQ/ddENxhJcf7KpDhIBAofD0oLnz2eVI8OqcaseQQhyATHvVCW6tsvHJf/nNB0fh3gf5tYkeu
MThp6iXQx7Sexo6bozGkzVWwVfVG5a0tXy3TGRXF1z/lz3uWcV56g1IigqRleMvAQzL8zRA4tmHr
ff3p/5Z0/ndfMc5rbrIPRlPMfPzs+2vCYjASep8GyP1lU9KbLTjmep2jn1RAkPsEyES/+K5s62fZ
krVTRO3711/kwhv719v125+1RFhYi8FOwibz9l0ShQPp319/9IUJdF6PU0YyJQL5KIOBRn0PUHTk
atDHgKOdlZYGf3WGN87jlGaIK01u5kkIqD2UanzQk+7THa5dES7c2I3zolzNEd400GqGEVFNWKdS
YsXxey6JemCuZh9F/2xq/aJUHBQnudZseXDz7MracGkUni1CbtL5UtC2JLZ0Asj6jcDCfRY7fzdd
z8t0XqqVXeYYCR6A6dMAeavZyY+vX/6F1dk4O6BPeu5DykyzsEfpDWU0E8so18yj6IS1hwxsXRlk
xv9HQv1hKp1X0jzgPFnnzFbIRhN8A7A+PerjmDzCyXXnpe5kxT+e4SI3Nblu90s/b/29GVTQeFJb
R4iC0skgGKDtm5eqLzFRCSOdV5YS80MeW868EFbq3HSo+faIIuobX/lGR4Zs4hCUHnvdU9J2kMsL
zyv+KcysX6sc2dxijl1zp6oh2pIZMP8o+ro4FuSIpDh44JaCfBSofoKZkOwmEuMqGDWFet60Xnuw
vOuiNOOX0YoHUPJDQ58/1TdN55rLshT9FsfIgIOAlGw3RzCB0Jq7RWv6P71G6mu2ZmQkSNjJDvei
BAVwjrfHm8ZNn49ojdoJlx43EXNvIi5+nusC1WaJPGUGYr3ktO6EiW+V/7SiLm7idtY/hrhyQ2mN
7UOTyvx7ZLvxAQu9QnfKDWeL0Mv87ie1sZ6DwV+2KWijsi5GY+k1VbMmU5X2BakF0dHMyihdwvem
wA3kV962aA/uXddjgDT9GHzagMbufKH9QibZIEHnEa2NPFf20r7TRe4s55M6ckLlCxrV9dy3yE+t
f6RvKDjKZq7uES8On5UNUlbmwbRvrQYss1CohfpYtNtW68Teth1xl9XxuJr0CvJ75jg16N5pKh4i
3NxLk8vbY0K+z0NmlfWH7VQlHPXYe1ej7POVp6fEkTQlFN6oy37gYPd69DQYRem6t5a1MjJQb1nv
6GvdrU+SKhYpzIZ18WC65bAkW6NcEW5Udsu6FR3/ONVs8vrgw4SPZvmitaN8qUqGRUs04p5h2qGs
MSqrQSBlzMCOmumhL1Oyd2whfiaZq+914FMcDSMUyVqPp2MFNUoMy5lB/Z5MWIlIpidmVSsN92jk
kdqzbXYhdL78zhmrnvgGWTJiPJHw0rG5YoXoq5LaKl5s1Nl9Jb933VBtRZAGFNvczmBXmjp05fGY
PBO8kBHzw4UJzTd/U+wOY8tsGz0UqSbqs9Jtx9soEA75GT0pYGupRYROR0qM01oZhbX0DZ/gYtll
3g4NpXyes1z9qBVddCfu20/KDFily5PSYRFUeKK8tCJe3SHpYzkZRK8AkhyiTRKRrxTLajwIRODP
ReB7N3GWt/epG7gdLO+yTTZTIervfY2wj5pbL385rcTSbvievnEy1w5tUPnrAOHhE6XueJ9FcfmR
xOMAddn4Bse4PPZDMewyLXcepkqz79s4Esd20vSd1cLtJtjc2tddXm0ILklXZZ9CesosZzdUZELZ
dWcek0LoBJUl8IjRI2xzY5iIIijdOzU422HUchSNRencodFtf/pZOZJT4kRPAEamQzea0dpEkbHl
e/rfOEdUJ855clsgwFvMyCGXthSroEdDZLUkENlVaFS9Niy4HvXbyBoIjHbRbC0FyHgqNcMYoPCV
9XrQQW3UxGrkUZpRqfAoVxTFuIqm3vaWdWROVCr7WlvrKRRyyrt3KknkZ2X4zg6o9K8mcK11PHXF
uIuapFlDyLb2jbLH3eiVaEKNofQfBFTXu8LQbMTqCpUQ4tF905qNRBDn9TcjKUWfAaS1V3+yTiHh
aXFIwCMRw9Oka05ODYDwKQuBMEOx1kfjtqwtjoMTYWW1EZwsG6DGjmWU1Rstdasdvkn/0bIn/Zmq
u74DuQWmoa/74l2LqnqlRRKk/pjPaz0Wtoe9ICCYV8eeIQaMN4Cf0F1apn1IsKetZe1gabBbr0g3
amxPsnCW/29GkusvgVLZrUhMsVX+EL3R2yxvhZBkb8ZVc1djtwA1wBlfRmjAfTnFmz7W63VRiOyu
1sqG4oJnr3nDyXvtI5iAxSaR0svmZnZit1kAO3KXvd8mYANMwnbqOr+J+y65leip2oUeGdbDYAbT
DmNOsyVDzdsktTfv0WIRhGqgqJ5iq/rOMzFNEVqV3ZasqB+B0LIHx449hs2kpnVrNOmzTcmMGANR
dUuZUn31y0Y+VanR7IXX4u+O9GzjkIC3rOwueI0pNT02LBsPGpliW40P33iu0m4ns4gPSTdChxci
BRzuef0bXLg0XaqEIAbD9rp/Jtg8oeGk/ttQoCi0ZRq/0StOFwpp21rFKr3t3DGiGIJ6edSHdKf0
eXgJcmh7cS/ckHZg8xlZNeptu0q+2XWFdHsYTbZR/KY4uow94ixrQd1rWNvFlOy6wJ8R3GlK3oqR
TCCfWJ4PmnJ9v9HqCWasU+vRbe9L+cEBrN76Y4qYfo4j7zNNvHaXWHOwLHIjvVNZCX+d+mj1YKg+
uGsrSFRGXcWvui+Mk1au9x+VqtUhnz3nQ9rD/DoWGUtoopplIdzg1UxsZ14lOm6aVdJ4XAVR3717
/UzGtyMgCAKAxx5WdOtsSEyyIzRnLzVLbCOhxaAIlK1vApcgyNE3f6bIU5ZtEWv71g+a0J077Z+o
ZasbvQnZruqoBKauLDYkedcrt+wRBWqw5jtRs+TXCBrHOTefZtAXmzJWfZhVNPPwDYg3G49OWOgU
FQXR8Kups5sNlR2CgizLoEhZNJu0Sud1zVHmOCv+lv4o2yW8xOoWyYmSpH442T2EmXoF4JY2fS+I
KxJts2bzAweTWwPHA/ROcgYfP9SLQACimdio1mNCQCNvt0ZPiur2UCWnPZaTxHQ0Oo3V0XLH5elI
8gh1rF9FMsDJpdqAkK7Ore5tn2zSkqiQNVbH9FcFL+xA9ld7MGOcF6oF1kiEPfCC3jAiOPFFctfP
aUAklkuqyD9F0s1bH2Hq1u1qdzeJxj3aOikhQvO7Hf4BIowmO2eBiYdd5RqU61o0pD8lSrxjoefM
TnNEMKd1U8l2nsj3xoE2O8YOZqCOOoq+NPQ8vhG66204cqSPHoSDfK1US1mby1m3AiVfrU2dqPk5
Yu8pFC5zsq6EOtRTQpzE4Nf9uOqdsX4fbNSAi4jlC8S8U1n3HfbGleO0LLHz2LNtomCaf0ayie8K
QSqA14OvBBmbsrd2fqqQWSfJHdK5rF77kVFsOWRhuEgrF31xr01jQFSuWGqS+2oemateNOhgOsyg
VLPjUwiQMAuynEgg3GAdc+JNXXOuIuOISF0yawpzGWUeaSFqSO7ixg2+09OLflJZq1Ye6Z2Ioi35
MNu6vvNPJZdqRgq1qK3JPFZcWG4tIpXWs5cOb2bfo9QlwmsiQM/N9LuEYUN2Huv+e5mO/pOhIwuC
GdE+I0EgUdzBh7bNJi9ZcaJs7vnS3kHqGFXIjEy8V93U5mpdl0PyPicRjUbX0QooV3VP5BZ5cH4+
1582pgNys4za+CRkw72boqE6/X6pwQZJOaS3uB7ATnedw04q6CtB2iQLctJJERg0a20hLd4G2EAO
XjChCGdBXPVFJuhzsS0tghh/nZkl1ZE2garwBBNYhaN1VAUfN1ufNcEIN3mSPQdWbCPRN4yjZnXI
ni2/dhjw0n6JBT2hg24MA2fAXNor3TKLo/ItbVu1XCaEbZgtQUJeuiY1w37pW4PagwwxN+i7pteC
d62I62xRN+n8EKvae88bFwuQ4VnbdsgxwlVl8ug1fXXQA6G+oeXGCOQVBTk8dqK+EaVNTgTNwfkn
ZyN02Dr3gQ+8C+U3paWpi6E1LY5abiE2743psSA2cSscw3wkG04PReGkzSpzo4lvhNeBpHkwL52f
abdO1KR31uDzmlq1sxyx9awOz5+h+URUZN1Ww9sWo3Zvrce09+KVcM3+sem06tbLh/mNwWCvY+bJ
xtKSfjcTGRty0XJXnKpLPD1ttyE2UoHK6esbSUrGylaT9zoOkmAVSD33iW0P+zwYY8C4CbWMMqsQ
gY1mqHlJfFeZ+MIKPSC4kwvFMqjMGn56PhHWQaoAFybX3sUs9S/tmMd3GebkR+zIwQpX0XSIAmJ5
WH7FpsFPSyMpml+TujAPDPbokLkyQOicxWFAhPqK80UTBnbaPlj5MG4rkqzCFEHGSmNbW+ZNM+9F
N8ffPKF1Tw32dYy1llXsevDcy6421DZwWuMHrayY1I3A7JGKdFX7PCTleLBMAMach8CqWMLFhghC
Az/kyGU0d61mORBL5C90UNnpSokMf0hWy2ErkrY4lmlu3Gi1rzeU5ArjCGaDEyPz59VRwt6Azun+
6Usr/iEJHkKPL6fqtfaTONS1lMQLSyhPrhkU4kbpbXVMVFruLKFFnD0N6j3raEiI3dD/veEaQyO2
RccoSIJBTStdxf2ybJKS/2vJH2lcV6+EetWc2XzJca40khZAaFQKbd1yMftZ5Lp6tOHVpNvOK+aG
o01lvTL+ZvJAnCpdWEGroqXHQtxw55bRstF6MuoGDXtrKdo9GaqS1XesyYTkP5qyH0nFw7sXurU3
7ZsyHlkAikC76aZ6wh+IpSiIo/qtqNFcml7TcjCx9Tacyoa2H9tT9X04hVf5LOlwUPEJwdF3yC3u
T2ZHV873uT0bGNcDaylPpUJplqTWTslwVGmClqi1EPmzq87fSXpNb70+tXfI/EAaU4n8Drss/jlx
srnLx6GvMZ6O1SYQLZjLU9adufYLjTtsATmKonecGhz7dAM7g/S0H1aSqWozaonYU7dgXzZhw2Cc
IW+KaL5AzR9u7qPGGYx2oBXQzdlyoOICU8Ad2mZhuhVhtYm3HGeysYa4cRaSGMRwtIS+Haq0wLFr
T98rgbCDC1thLiYLR6LtpUTLDHmxk2U3/WMpC/yZIsT3ELfoLh2C51dq9psN9pZga7EIbITXkfZH
LNGedZLolziA4JH3DKzEoEyNeVC6Oz2eQTRkKal7HFurpXANc+VRUFhK4WX3pQvejUuJ0HBHdpH1
XTBKl5xrq1OEYLRPba/Z5xrt2EWqZ5gJonzYgYLJd7luykdranCHjln03Mw5aZGj7ZZrvXLffSWq
rVd06cYaMYR4gWltzcAia0/Xim4vREtyRJ9lNgGJZHaWzZCQmBS392ZZJVs9yZPX1CnsQ43DZFfF
sXwNbEkapccqXU2UoPqh99bDOE5hratcLWzHxt9WJMlNXJv+hkt3s8JN4ixH+EG/As9MQByLKNlk
MsIBb5xyY1UcZdQIhhinRz1Zt3aX6A+qHqy7RLIqLkU+Nd+cRg0PmFOsBcdc4qBbSG23dS6HVZGY
wVpycd8HbI5h0pfxvk26bJUgR1vCMLc3MgiqH1KigluAUPCem8ix7uEs2C9k75UUBRzW0K6Kl5C6
nRV+yfnTjkrybrCCtDeFr8U7jlcmXi0tw+sETblW3XBIMku+iSxxIbdaeBOr1PJWjTeTh9t7Fb5l
Je7Sjkw3J/a9J6eZCDV1Z/8N4HBz52ZxHBqyTR5cw6s+tHg03mbHc1EGDDx+aCAMt7bmoAgy540s
TydgQZ6bJR3UR3k0xa9eCx6h1tLiRWQggtvRrn/MHmoob1B4TQhdXDep7Rzk7BmPTk41PB/9do9+
vdjpKVE8A5wSDG2OfdeWrlhZvRRHI27mg1koFq2gyUl1UZwbqjyG5WX40R20IZxkro7bqnFhK1YB
prLi5AmfrLzbRLGo11kg1c7j2rMZak6NsAU+3TqPFpgkzbu4VNbWzjx7lUOn/hZwm95oGNd+ZQ77
btNqDeawNOHa7sswTaf8aKUtOZwykT8QgsgHqIQ+FAx/2gk94jA2TzbVEycgs5L5oj8GpfSPVk4t
u4Vp1pHkDNYkj4mxxmhd7CZvwqBDfN6yGAu7XuB1xalVqLnSlyKV0VPF5epXIsriUaPgf8+lG0th
ZtevntKTHUVKczkW3O4yKnAbHGfdtmjSyFjoge2EdtJi+VKijpAqIVmZuKkSE01y8C0mpHQLXDHZ
mU7GH075wVOpEGIWMXO9bgrufnl5ivONe5cYKUd/wT6PL9GMKXMtvcLy7y269Ee9qo1DoRtWCJlm
RCHiaHuEMu3GMupgV6tWQIVxuLAaE+94Rpy+dxOUClPkuZx5VDzgddZ0omF19qC68fEYc9ppkfXs
h1FPF6Nr6d9w20VLJ2nGVZ7Hxc+m8nRE4XNmv/iN669LSjmrvuvL+3Ka43vKUHq2zbHLhWbXaxtd
utHiVHIlg1hJMhxSk9xg3UlPrrTUe4tkVd8akNC2ydj3GmlhML5wzWItNwMx3bQuvUPgE12+nnxf
3+oNSIx6GNl8G82fiFEjwo2ZOC9MNLMflpuWb6PiWKwaM/6ICiGfkzGIqcVp9a2Uxml5j6P14LvG
bZ0O8ondTXDX9/L9SDHmxuOK3BJQ25Rki2Nd42BWmrveqer9OMYKczSF7wCUz8bxDe6AKmt/6EPO
4UfivYzKIgGQmgWP+GHFkzsQPYefMpNP5QTm5s5q62bbB2YaAoAbmiUa/uqbsr3yWWnM66pvCoLA
yhitv6Pfow8Sz1pvpsdas4O94xGvpRxrWOMBoPBdZiWvBOjynNXjtul8cYefG/hIMBqPLWXcV2LV
9aVfmPKt0GZeuWbZ8xa4efZpahylufn6O6o13U1Xcr7ypLBeSMibHqhTEzJsUsLBUhndcpdLtqZP
oiPsCrlts8j8gRpq3krZUnad/HqvMO6tuHGlj0gi45tY41hqNUiy2Ly115S4snuQDeVG8b7F1gK9
lm+QI7JAyrriyFpz0bt14A6FaWsk7poDrvfDryKZEycpCVvVPSAZNiHXWCNNolYNIs/Jy7Kzd2ow
6KQpQdYOrJSpcTcW+8y7Q6Q9Cu10COylQZ7quxFl7jP89hbXq8rTH9Qcne+8vvjF10tB+LLIvSOK
PLljXNgvqWGj8PRrYb3qthoOddOSwlda+ms0D1zFanfhAl95RZfhV7suHcQhw8x+K3DYb6w6M/dT
ZBa/ILe60E3sPFmZSdTtO5gQ8YJ5bO0C3LXPlY+7tCIZKmQoaW+D1IsXmNFehr/DtR58Nxt37qSy
n7E+FOOJc4JJR+tMbje00gFd1m1yH9Sj/GZXZraDl2P8cuKAiDjL8a50pi+01vRTh/y3lu0wOxWa
mjINdd/B2SLyRR8FFQmWtbcgKXBefd3Bu9T4PNd4U2PRe1VqlJFGS4aK4yRSATM/tlWpaEUZ/Qa9
W76O3EAjmbEVq5SsRA6FCOMm9kGwPsW1Hu8FvZ9xLv2eBqelxRcXYTro/pPWNgxl3RXkdKQOB52k
d07xyO7wBtyLiEg59cQGq/Y2ngbzubOEcWdlkbcl3rDdVHWANT6brbXnEpMwlJ1DC6PXDiwyNAa5
0bEB2xMXWN36luVuflMkuqPCRBj5bmri9pYo4crcpialooUPLxmEDzeMsEP/0HPL6FguZy8zP7gN
GoxNzj/3cdr5PPTZ7UfQul4aj9m2yR3KIIJ2f0bzdSEJEwc8lXa7KRbaW0LE6HaesmJn9FBrfMvu
1uWcBKGa0vJGKfJN3S7K32Jo3c/SMPJlbXPpcbKBXkBq6uww+XgjSyM4xo5GD2WK4k3majrW8HrY
EV6VPrgaDKamrNylpo1iRZ4GYTLerF3pXl9QAOinrvZvI5VSD0XlROQhBDbCfg2SVyMtSmhk2OM6
Ny2iiuvimi3vgmrqXFk/aV1kjEmah5bVmTah87G3EtL1jxTjqPyhCUtWA3Vowkkjr3rO7Wl4vDJT
TH7PnzrQZ1162egUTXwzxwtkbeuuENAZhlMXdFOMb2VpbeNUo/usH7gzL327+Gm46oqa54JA4Fx1
TzQneT2OSkO7N4eHbvC+6bNm7bPKsq8sN5eecNbJHx2QYiaAzlArrHRnmSlnN/bDGOpBGlV/p0TQ
z0RJfZ4oS6PiHBaN2axcr2t3tGnnl69f0J9FLvq51p4560xO4lahnEW8NMbGfQSvIP/KFqaf6+xr
t6VLJOkRGXQTMwF3LNon+jVX2786lv8dXCR3/ncStYYXVBDbKoCJffGjoEty5xSq+CQ82X8ryCPZ
CxjlS9Wl/lGSEn0YUIJDyDCnTWp07eM0lvmm861572miviJP/fNk04PT3vT7zPZMHfoHBXyzm2+n
wPuVeRoR4dknzvkNf98XhfV9OZJsvf36Ff55FOrnoZzz3E2Gx1JHlwivhGn1JnA1uFVmMlwLoLn0
iNPo+e03xYTKidJhAckoZZzCpn/ZIvuwgvxK8s8FDT3Fmf8+YIYBF9WxiMPait1Pn279TRv49PHS
dkATG6FLAeiSUD5l9wx0L1gmDqnEWkIielnYEKpgvNEUs+ZJPgaiG/YD+VJXlM6Xfv1pbfvt11sA
J2KtKeKw49o1diVAt2+i/PF3b+9sDaEWluecIvKQ+i1xR26mvkt7Nm+zILhmkb80x89WEISnShbT
4EJrD440RA5V09x//e0vfPS5vnzUzNqva2ZgQ9V6su6r9ooP84KGVj9Xl0tPZAKMVxkWCVi7yinH
0B4qeuXO/3F2JsuR4lAU/SIiBAIBW3IGz3a5hg1R5eoCBGIWAr6+b9bKrU6SiNw5vECp6Ul6w7lt
/8wkfCaBVFMTzCOuXF3R2WHuFjdhhS1fX44caEu4JyBLWKSQuVEIo/ngbQwwYNeH7WLGJr6vraiy
yf187AykTQ7RWMOpZwP+8y1W8xg1VVduzeIcFZiKXKwYpcsXY6LnzEuH4p7IkdkqkTlUQhraaQOQ
Bjq2toHPG/WCKdaz5JHLaMW4/9WhKg3EsmIKRPLQlQQJWLPLoKBNZRqkkDC0oXxEa/hhVZnxY2z4
buTCZ/LTYh5XEadcrZybS10+7+ZPu7ZOUxQsuRxKzoOJYmHzR4N7AHzuJli0phxWZnKpFc0yorKE
5YOBE66I8ZyDFz4l46kyHpW0bukHqs21fmQjA7Bu6srIrt0/JTIoEPmQTwbO1aCJxT83LUg9k9Ou
XGvCQ6GOuAn8Csr0sUgyMAARSaDzfqZexNZK6i9aU/RHM/VOgUs/nROExop+S/lLY8/7Zlzpx0V7
hI9rG8tDGS+uYl4Z+TnyUDt4XLcTfOTXB+myTbJ8/dLuASjqCZTPIzZvDXcOw9W1hetllwMQsU3h
7zuTfuBGGQxj51aoEQKXs1nJ5b240NC2ttAqBbJPPBoUGicD3P/9tqufJw9SVs1asv3CxOgVsPMw
wF8ytzbynYF37IRt3LPc7fd91Wfb6yO41AltejKzL3qBYEHYoYqYoCrCYydrtndWy1fm6OK7CsOk
HadxwqBbQByK97is+mDMcwUYcZG/TExUCLcMI9iTclhBhS8NmXay9nNbOb1nVlFb4waN+j5/YPeG
6m6ac0+/nM/cQrIAgZ41KC0NkoT95G5OPAhCwyAc8toqVm6QlwfN06/pqWmbzEEaVwgA51YIAAOp
jN8AYTr1cfXM0kKtdGipofP/P9lkpP8lnMLxGkqEpYH/BoaRc7jQij9EWAej8NaKtpYaOi/ATw0l
yIFFDuFZbagCNb3NQ1zKNyLnP8dyeieJt7LaLs+/p1+9GVKeED2qSFQnPwEaDgDsCpAdsmL5Lxsz
Ty+RVfDXIc1pLKMW7GkXaDADzonrG3Hph2tGuB7MQhoWJqL20ncEyZxNJst3qhK5stOXGtB2ujek
DdJ/UXhIBz/IoVrfUSR63PKshJC8tsmZT0FQdOgYJR3ws6N9cJBwKdmalbr4gsPntV09IeWEIykI
sjZkcJAE1EPutJm+AZiKeIcJeiLN/GIPZ0ZyGMbqJrESy9Ov0lymJB+RshoiEHQcmTrZEkmohiu+
WRlSZa7P+2UD7Om3amrJDC5baATFyLOPMwk8rSufBn/8cHp35a65sGz1u2bn9U3fDV0VcWm9smq8
z8ds5bmxsKr0W6aTeq5HPOmHMa2wqkiQC4I8tzWrsXDAe9653U9mA5HCgpTmQCIjzb6MtEB9AHib
vQOEJ3LXEPDaGXVxgkL8Mcusw/UpWerTeRg/tYkckS4rOhcSHSh34mBAtrw4CsApr3/+79Xnfzdz
rCttq1tQW4BDD8bdmEsQ0gczPQ4o4H6eXGo/enxoX4ETde5rBLoB4XRT922sLPJOjLJ4kiMpVx7R
Hrpz6WdoBkH5U9vhbtZEfTpuHLvdwXu8qVBZwJF6XaaosR7tFatsnTfqpbY0+yCJrH2jVGZIfRSF
Gl99UOFrZwycCrEA0YEvy3YCJeGkQ03BgExedRKgNwvAu3GOe5JEae1vMNPp+FKIfmUmlvaeZlaS
OEFCog3xQ5TBz1AsYcx6R3GHtxECeFWcJfZNKs2W554N26clRUk/IZEXReW2cDlS3podQonflStv
Oz3c8xx/+n7XuR1ctqYZ1jP09gjh/MXrVbxtGq9eef8vGBFXuyn0MfIREYTFTTFHLtHkqFM/r+mf
X/YbYny020FXGrI3ahGHanL+aWpjz41HWn+bERlgHgWlkJ8QWt4lHdmaE9KDkKre56hxPxOMe7Fy
Qi4sB1ezNTWQ3jI1pjlCqGRryXHjeY8drXdIfl1ZcAuXIFezLE5ZGKY0UYFMTKQAMTDwkYxnsT8I
MwcQg9xfNzBL/dDsi0IeGCmzEZqe2bhz5vx3I4vHYfQfkYWxRv2zzlbiwo52NevhNF7VJKnTRtAa
GICUrlpzJ8ye9tCuyBHaMZAK9qdio/dPlzao6R5TEZZKpS9OWY5FUObQYkB1LD3ZvsQvrWzyJtSs
mgCM/vKH68r8MfHjgm8mZtjI4cyRVwYNjD/Xh2jBxDuaPUL6KZB72VQD8DCjuAfuH3D08xckLK85
lBYmwdFsC29J6oFtocJCOupxcGfUGOf5hHCS4X0BDcS6bdHqUl5x4np1ydsmGimFYkN2ZyF1r4Fm
GAoqVq4PC6tWF2qfIZuQ8ZmXkeUjgl71O0qq55bWbwSZqkic+bg+JwvN/A2nfrJhErRQJD6O0J1w
69CukcFtAMnoC5wYRXpOVyLkcL2lJVOmzU08+EJ1PZTn/SQbHkAumQ+QjbiJM2R5TLP1Be+pwWZa
R6kUx8SDoge3UKlcf7v+4xcWFtNMPUmNAhDfvo16kO99kUYxiqBKskOSysrwLGwOXbLXTKTpkAm4
GQsFnaMJG4KMPo7SyOsdWBh9XbZXIT3XYWSwQmAa8kfUVvq7LuXZyq1m6euaEfc4Mux9JPZEI8jd
J0hTNgDfE/58/bdfDotgcs/NflqkLVJWDWsYSej6Q3l0CsG2VIzNPhkA7WSjzR8qBwmlEOUA8r+z
i5MViwLJzkiwJ6NRb+0C7IRiKMV9SfvsvUO26dv1n7awfXSlX+DyraFkFkCDuC3z2gf3PqygfAhA
dsCKlf4vLQ3N6puoDGOuifJlNfvG97QnQ4SUuyGy0nz457Z+aKa5RYpOIkbVRXn9lLt0A6/XjphI
Ba1RXmSurMGlwdIsANAFBZjhbAxRRYrUqd/1lG85Q51PhyS5YQ0IttCKLtl7VrQCJDqxQmJR1OfZ
4JHz6Rna0vu2QWqnZ3+/PmQLs6KL9Doo7yIqHrsItUt3vkcePIaiM6e97XGvy/JCFbrF1VVOYcuM
vUoLYLXKLSrI9td//dIonQ3dpy1VejMCA8CgR5A62pK6/o2kABzHxfDbMiF72XpsZYcs3Vmc8/h9
amkymCGGDI5u60f/bdyzcD+e5MGMYkjQ/GJv9it7TJ7IXRxZx9fiPv2yxhdYmh/NaNgoUiFIqYZT
EnloxVOGNPZuHleW8vkjFy5iuh4vseGEtptORnFSv8fUehrnNRnbpU9ru90aUaQ1U7i7SNE8Nt38
mvQg9l+f9fNxdeFn6zKekKvLnbRqQaOuh6j0rZ8KFd9IobWfWQ1cWO7lW6QskZXW/qJKLjWnLTJ/
9N3izM+LRoWCd94+VSPEs5MRRXj2Jovnh0aMW8Nqcd2UocKVdYNi0mD0nE1uUOTcJ9BVUUGLPFzi
0pWFvzC8trYcS9VVWWKMNWoKodNSWntgdFY+vbDibG3FJSjWkdDWqiMy10hmpo8oDwxjz365PnlL
n9deGImdKLuTs4zKvuQb16RfJoF6qlQYN145tZWHwLGgriHQgPvRccyKxbfQZNvHgJuilGXFLXGe
/EuLQjtqUpUnZomcaVyl1AfN7XdVtyGqrr7N6dpELM2xdtDYymAWFGfqaKqmPS1aZE2vcYuXfGNU
u2havV0OkIqQUUW7j3bOorTPvsAjh0ofz7tv+umZJv1bW5p7aIrWKztpYeqpdv00eMp9RJFFJN1p
ywC7LPP6RNh0m5eBng+JTyYaYkhGM8ZxESlSHZTopg2K/MnKfC/9ds0IdKgjLYypl5HsX2qwOqzq
u7B/Xt8S5nnRXFhMukZtkudZ3zEYeSmpAYCmQfywB9N9h/K5aVuhvCxQRknvoBibbmrO00cJedbf
oneKlavvQvcsbdM7McKFKsOzJubZGED2DaWmSL4KzBxspuu9XFjOOmcsFqBhWGMjI4uoBxT8h8Xk
rXx66ddrWx6URTGI2VTRbLwhfR8iXafcoisfXzhtdNaXLdJZDWYnoPleB9DfQjD1p20bG+rfOX2Y
OWupZkvjo213WaCQoC18ICCKEdXqajfyauUW9lcD5MIC0yFfRoa6+r6EzwL8c7nNObhNPnTjIgZf
z6aVhnkHAoo6uu4EIYMGsi65cpqjx3No1EI1Z9f4bX8A8mSGpzUxfqWSQAfUdyCeq+S5BkH0r6RE
vv+AgtcjNaEG1roxOfV5DK0AhgqbhqOw30ndej8nFhbYmLEXxyXl8/W1teQXp9r6rVKZ1Zy0eJZ7
P2X2XGdPzFN3Fgc3nZh71B88ZHUB9QqUBLFfhK69GBfWxv8EaQzEwEtVI6SEtMQgjVFEjBpkVEqk
qCeeg4Sr0/UOLlx0qbbCM9ejqIcuYSFyZZ7r0PLd4Bj0A6gE8A95YmxwGq0RARdWItXOthFyDEM+
uDh4IKg0T/6GNGv+gYVj8+8C/WSjJQSVcTHHp+vmreDfBX9I7Soglbliphe+ryvUyBolxFDFgnOu
yZ2fxuCSo5MJ9sdHPGRrIYy8Mh9LFkc7ygqLMGsUOD9T8KIgiQhNPb5T7bi9Pt0LM6CTN0lsA3ra
I1BcDyg/zcxd2lVfr3966ZdrB1kFrpXFUS4YMZseoIa744P1xXP74/XPny8QFyyNTsvMM3NEisH5
jIfu0B7Fr9u4VgGKJwFwmRG9H1zjkMcpqnbz9ibXOIXW238P/ok0rESoDEExs/QOAuilLWpMm8ju
nfHEWJq9GSjeeLrewYs7EY1pO5FO0slHj8xIdPtigoZljh90/oEtCLD5Gj3/4ipGG9oGbFvP7QhH
vAS+QIFEu84+FJmHsqDG/zH5qAu93pWlZrQTB1GlHCLmcKGDcPCTUNDGXG8A5pT8rpi1chu/uB6o
rUevZIOgxdD2fgjxGAj29cEwqaNPf1TulxGIjXxGVTyK8K936OLaRmParkStkIyzyZgj1iJUlgr7
3ZnrN5C41mD2Sw1oV0wHWgkucMXwz7blQc0ofmCl9YEI+QoSd+n72uZM7aLlScH8ECQ4P0xbCTxK
7ZUgL4Bhen2MLpoWjNG56U8WOKkK7k8GBDMGCaFeQCB+QRxw5Qa+9PPPbX769gAimelAGzIkjOSn
qa7L+7jtAeUuq26liYsnLn6+ttebBNWgsgEBs5b+d1woD1WF6s6z7JktWL8pbNQA95O5cvdb2Ox6
pGoQTevUAyFh39kv3Bt+T5n7iyuynzv/2cr6ldv3UjPafodCutfldttFNqEPcQ4Bwoq9N7085pC6
7JNqjVB9+aGB0dN2fA2exMjTiaHqr9n2ELt3q6Bz680AFAhUTAK/q7eod3gqoILbd/nK9fPy7YyC
pPHfdTGzPHOmJrdCTM1jQ6EvG0ORdjtahENGMGNvwE+6gdU59S+UUY0paI5tcAbZIy69lku4sO71
2MdZHLKlFlIWhq7ZOgPybe1b8gbRO80oeO0opKXsBqQm9Yex4RE4oY1yV9bGgpHWQx6TkxuAR2RW
CIGIbI+nyFs6dJBpd9s/1Wx8XDcKCxuXaUYhhxik3ThTFUH08EUy9V2J+mika0zjpT5odoFLFMxm
HqC7MkUOMuROO2gwQ7MgEHLFqi11QDMLgF75cpJmDwGpYdwwlJKcqgnKonEjnRXLs9SEdvDjw0ZL
55ihPpJLiJLHoLZRITbgWK9Vhy01odkBMA2NGek8dlj23ygr9z10qKXlrxz3S1/XNr/HkEDfxk0d
sURs4bY62qifslBcftMa0iMWiM1NDTCRLKQj6oMT+lF4xQ8HdIiVn79g+fVIRTOo2UbllQMOuvtc
x+XJdA2oRhtJRG37o7SzO9iTlbleMMh62GJGOe0ZhkOiXGQt4pjDdrDMp567X6Z6/gPs2vP1MVsw
So523k8TCm5in1WRreib7YpnEJFW7MbCbOsBixqku9hrKV6M8xRDJVecvJ6SwIOS7MrhuPTjtV1N
EgQg1cjmqOHtgZsDfC7Jyiti6cdr27lrp2y053N+mQOU43icDJQX92uZgUsrSdvJiRxrvJsJvt5J
AcRm/0559ZyeN1uBq2KJZYbKsPm2S6meL0KKscrasSWQoBQn4iXbCuFx/zbHJOSptV2djwKAiAK5
uS2Gqk8jDkWWOL9tH+gZIhWYNAVQlCRSFaixyQ9vaA6p95oW4ALZNwXxsFfP0/Tp1ui6tWUp4G1D
L7Wf4Md5UF0OOUOXyW1NYErwvF5ZsUsXET1yBBCZZ85FE4e+9TGb5Y7R/i2e8mMqvonYPRmJf/CL
+F7QDNrs/c7m420Xe1vb6AOHNAcj2I2MAAnleBvLTTcDRLCv25GFA1YPB4lUldKmkoZpFpOHGQio
rVk59tEejHEPiEt8uN7Owr7UY0M5hZ+Y+eAMUt9/YyT+YnPwqRJbrZwhCybF1vZ9ryxEtiRUaBA6
DBj/EfsrhnZpgLQtP1OAjoCBb6PUar4LlXpg3fj3lhgGpKqCrnt9eBbXl3aAQ4OZuaLGPcp0wc0W
lgE2VWtAAtsuQXK1PCSvgQv32AkOrLGIWWCRTuza2cYDv6dghF3/HQvDqHtD+wlohrGI20g0w73q
MmhzxysztGA7dY+nac3KQCJxgxQE7wmv0u8ZI06QJfzbBOzK6NhQqa+ylYfDwnLTvZ5z0YJZLwoa
QvroiAhIBeA3uDAie7s+TgvHvK3ZTihB+9Szkdxe8LbaojY/eQNfhj7gQZ+dytrsdnXujCt7Z2EJ
6iG3HKTQLCEQ1IXssUAqqjN8yLPuJpru9ozb5Uo7SzOkmdNUwhdlnV3FGbG2bS82HcBmJhCzRYN8
FU6CDgTU6+O3ND/ncf1kuROJByVH1n5UDT9NBhoyrvaVsxZ4WRqw8/8/fd3vC8SiG3x9ImSrQAT0
XRkM8WuWTStmc+n3n///qQXcJgsK4kODCKs/ISqJ1CpAFufXqenN4/UhWlhi//Olpx3IvZkww14l
JBBn6QOeO6+t2d0JAehs1hS/bmtJW8xTUTQGGwvkC8aPPmBXWfnocsgkiTyQxbfrbSwMmO5eB6ol
J72AP0QV5o/M7R7SQUVmhYqj699fmHJLW7ukZ1NWQAIkbEW1bwFdSod3UIlPtlg5B5Y6oK1Yc3Q6
cPXjLIL3+Yyf+popEF79pBj213uwYHp1TSur8xjUCNs5BLgqBGb46IxrWjpLg6OtVqxJCd+zZ4Yi
dwB9ygO3e4L12hvGmo9kYbHqUeDU60nVOn0XjXZ7VL16Btzp3kraU6LS71K0a36opXa0Yz4Fuh6C
l3MXoeJuU5hfTVSNnLVl4vTX7K3lOCzNhHbkOzl02YsGazWu+w+zjR/rYa1k7XL6BLX1mLBL+/OV
CwmTvRhD4Y4nXMIPBXegI55UD9gQmxSMvDFzVWCDsrFibpfcd39LZD7Zq7iYpE/OSYFpx59yHh8N
CYiM/ZoZIIcCAKnqM5LK2pMGihVOvWLCFgZSDx6Ps281wJdj0zfpw9xPL0mvVvb73wH7X7iI2ro8
VJx0ee3NfhN5AK8ebFIh8bQrRr6zSsHvJYD4ACwKn0N3HgigduPM9hA1Xg9ePGqyxQaEZyRMzDx3
wcHqW287cTa3AXL+CxXMYNg9931bQx3CJ3B61BKU1rIvppWn3cKO/F81P6niqvUwMoVt4WX9YKlm
gyw0Y1oxt3+H+NLwnKfk04SjIDHOR+WOoQHBmm1SF9iWXmk9tR3SvhCskVtSxoCiwi3FA8iglJtS
WOPedOPihAII/1n0NnLuizoGFB9lSq1BgMN3URumess6lbHdrfzUvzbi/z+V6tV8Vl4kIwqN+8g4
DvtpEx/ILt2IHT2O9VbdIySznTd36q5+6B+KY/lsfUWRxv62Yn5K9Vq/IUkBe/fPrcugKoIkD3K1
M8ZdtUcJvwMY9e/r5v3y+YHL4X8nxJjOioUM7dj+QyO3DNqYbHvbpzWjiAS+ehyk0UclJN4rZC4n
BgCwN57cuv4ZmFaGm4KhGVZW9zzGfRYMRQJMpvh+/dcvbYXz/z+t1JJARH4ElzQEJWGMjDxRJ5At
2LFyWPeUQmXz6Xo754G+tMw0q160IAN7HBPQq+xdAOftDcmKs2OpC9oEWL5TNwNILtGQ+Q8zCOmD
m/MgmfxwttZ8HZfXD8jz/x2mHBITfulzM2w5xP0cOAFI74G8aKysz8vDY/89OT5Ng89LiAvNtR0O
NnutaHbIgZK6ZeTtv2fh50/7I2xLh+CqSMfmR+8N1gOgDDAq1z+/MDK6ulnWjUYyT6PAzYy/9sS9
G7h6bZ216ouFydVhkgn0qS2czwp1Oz9GPMnt6alR6QaB7pWj7HxF/f/CtHWKpFeWkIZBdU1UO7+7
sghoDkia/MW8O2Mwj3CN7q+Pk/XXs3epJW2r2Zw2CQX5MWqEfYQ6CzyYd9ISeweAxabMNqIEUPeu
bL7TbBcXHzVUWjJU83mNAaJWc6zio5250GB+q+Q29idgUd+QEXYQ41cIMeyQuL0dGii9piHQW0dq
H7rWuVPDa2ybAYNXA3pZbfEzbcKagaMeH2pSb0GlNNN+j/4/xUCYlKJGiKcJYgiXTBRJZw+Dfcya
QA6oNQI8bgAFEkkUQd1+rQjZxPgzfmdd4EHiofnDyQP03PHp5x6PVSH2s72fy3C05qPKd65zjBGh
9IY3lfxxqvkZNSUAXCebPDlCii5AyRlIlHdxX+8H9af29uao9nwqA2L/ruw/gFufYsV3pCi2/uRt
HTNImy9QfnovUwjCuEDrfvfJNs/uMyhMQa2gVvEmqXdILFEFkJRn9/A7mUE8fQOtd6OS7817auAG
EiT1NqsD5NMGRttuGTM2I2jsA7eAhZZHI64DqK5t2XAQ3tGWYF3ZBACjnSSvUHXcTDGE1YA5ptsa
lfBNvDfFa9J6m8m5Iyj4sV4t883BFZkbkKI7U4vbfd/cQ9UpOit8k/Gnxc19nkB8rX4GaaIFtfks
rolZ26fsCH9tArkB69CScdNAp4idKhRaojVcIbJqi4vqtuh3DOFgs77HrdVCakOVPIG2BN0wAmW6
ZtcieiALsWnsXZqqgM+BNH91zn3L2N7AgSvmfKugEiFFCbUtssebITD5l7p+q9thIxy1rdNia87l
pgFUQ7rg+H+3xT4rjZ2N0pkWt6jm7qydK9RdPP6AKk+Qli+NtQPiG1Ka+3HC/BRfVBq5DnDxcDoh
SVUQHMMB5NLidN+66P34w1NPDlxShQ2hHoWoMnLvGThUqEQMqvm+p4EHcPtvuzgUqBT5RkEc9v/U
xj9m9g+i0cqJ4mbYIkFqd327Xn7qUD2Vp6mQT9tz6NWTdv7l+t6bbHB7ts3sJxiZz5lp/LzezoLh
12lG3WzOOVJT+ggg63bXEyGeAFemK47Npa+f///J9kP+CMXgQwqTIxU/pg2Jt6yo3ZUHxpLp1w5e
yJIVoJm5QzSz38gOxFwWWydOt9dHZunr2pE7pmchGZQLIrk6HSGsYccAfzhSwDFqr+XtLGQ56aCi
Nqd2gcMFYhlJxfeJ6Y5bCArQ7wnNqoe+9yE7i0dTGmSQlHo1WGy8XO/bwkOUeprTBy8cinQOsOd4
PmdnwaHBz4My7pG3mWXkCDfg/BOaVfk3iLMZW5p2LXZEI9aQOZfXhaX7a1IO+PMc90nEBicEnfPd
7sfbguGWngMJHFjnNbhHhkiOOQpmb1lv39c+WdmYf53h/z9GLd1TA4p9RXgTz2ELpPlmhFLSPusb
unNcN55hAQwG6mYvx5epaSYIIwm59eVgvM1GJ/bmzOKja+DonG1OtulspxPEpSqxse25PSRlzN5d
rzLvqz61T3CqsD+sKfNjBr3Ke+gNTfeiNUC0psLoH3tesF8sJu4XE9pfP+vRo+Mm557/RXnucKis
zP9IsIbX/AiXd4SlP7rB6ZaDbyRtiKPxZBQGdGr+EMNbuaBc3guW/tLw8iFWg0ebcGpQPTqXgcr6
EFvtN3r05Pj9nqvhT5PY79e3wGUDa/2ttv1smmrQQWbTasBFEGHl5E+xyL7YQ3tCUsvBjCt/5X66
sNT1tz6H1o0X13EbQkDzWPnz01xU/1zvwtKnz///1AVTjU1lgRAf+rM8cgkNGUifspXfvTTZmnGd
hC0Gk0Mck+TNzzE17s+qC/BapDd+3/rvj+9VQ10FLk1o8MnHyxulIzs/McxgqlprxbmwNMdaWM2E
+JJrW6CiC1Xk31rTcKElao2oUvCA3JycJHKY1awEnRYa0zOYY09A6M0hXZihUC0wLOOxwNUmMMzm
TriQKa3FSkMLM6N7W6txykxbtj2el/zJTXsIHvh7BJ1+X19Vlx8kll5vAz0EKbseuzwzZL2tBBTv
qtJ+AgU9pJC/9lmWb0FvPF1vbWnUtGXg1LgxkqQdwoHT54m5X2qoFh1lC02eLJ9+2MOYrtiXpWHT
FgMUZ30IyZLmzE5Mti62JWSgRho4qb+SOrOwH3U3qwmxD0EkRo5NaflAa5a+MGf2Xq6P1MLXdXcq
iuCMcobLM2xl+t3l+clVuD1f//bC2Ohv9KE2pxI67kWYKrdFnU87BeYMHSQA49dCNAtN6O9080ww
4FbunliNh88zpHa2I54rN/1+/ZVeFZ1PvKFqQtuqxSGtiNh1nHtbOblrjoCF40l/pyufgyZYuABs
dzm0uMVUsZcB1KWgxlG8k2aR9KjV7cqNNab9EMzQtLkp9oQKkf9aSrtgkGagk3tqISJeT8WXuG2x
DZOVVbs0Mef/fzpFIDsKfMusRDg6AlBR1EQfiE/aADLW04qPY2Hp6thSw+lcqbzKOUFJvt8lUAw9
dKrjKw6m8zhcuJDpyNKxamQqKXdPReltyuIxxivO8GrcIVZ23lIDmo0qOAMsT9A67IaxAyLGpOqj
BAX2t2Oy+GDFXna4voyXxkkzUZONmgcKKmPIahvyxFbs3AmZFdvbvq7d+VU52haeGxCV5R3bWa5r
4j2pmpVZuPzbTR1T2kJxG+lDcRH2PUQbmUJa4k1cI2rqZFIkx1Q9EHUiJCV9MyWnd4lpJBs62D87
qGCveIgv7wNT1xGY+spsXJ8PoWw9vCW7+EeS5t/qxFsZoMvnqqlLAkB6AsLY3DPCrs/UD2+q/UMN
paKPRtn5fRUr+sBKs002Q92nK/efhWeeqaNJm7mE1pSsh7DPUcUuY8dFWcD4+5y6Ynh0bw2dcxxn
I6SO99HT8v2WhWbqyFI5WMwB7rwB4Ld5hAzxW8uqla24NIjardScRGNUxG1C+MvyDajwECJwknuo
H7xDPPr7PMx3gq/h5y/fTSCM/l/LCDBEouC/aMO+Tne8c0BsKg9+Zu+K6cVsi9s82KYOMiVW10uz
GtCM374nLv2ZCP4s4jhfsb5L3dD2/ZDWkOeRRhumKG6a4GKGmHZAIQo1zG9mzHfXJ31h++jkUmMa
XLv10Qt3QJTOhZNM8fIFqiJ/rn9/oRc6tJQDXogC9g6j5FYqIKX3ZPjmk2myu35Q+7Zr19KTlzpy
/gGfzkMpYsl7sMCgNurWBy4mG0DnDMXAGeSnr/dlqYnzQfOpibIdqg65e02Y2gg9Q2Pod0tNIAdR
Xn29gaXBOjf8qQFIwecmgHNtaCcI6VfSeB9cyMbP8GtCuQwS595K7GupJ+fT4FNDdYFk/TLH67Yz
nxsGxuZ3Ubxd78Nlfgo19fLM3FBFYTjVEHqI9kN8XOTwyELBYj+lSv4ZaFOhGqHsX0CDoN/imU1f
Hd6y3WgPeSiF6x0B/Rr2KfQNdxkz8o2behPqX4w8akZBf1//lQsGSS/rjMu5TMw4Bk7Ql6eMsgeZ
GG807+8KEm9qxe7TyTCC620tDbZ2PbAhrOZWtmuFgrKD4DxAXeFBtmuCZkuf1+xED73CxmK2cRKy
fS1E+u40gwPF2/Hj+s+/fI2CLM9/14rvQXXBk1V8aq1/XPfFcqaAJ4/WeNum0os4vRrII07L+CSq
B6d4K8xnV32/7ZdrJiGGLE2P5KP4BLpBsSXz8DCX8FQUpv9spHLNvbY0PppVyIUJDpnFMf5DtlFZ
vE37X01WBQZfmYCFCdZLOGVtwsc1MwOCs/6DYyD556wt0hntGtzmr1LE/6/ipg4bZaVjkEnO8YnE
wEMaCtrlVgZJKcuteQcN24lsgfHhHxLcTaCHRAqVzC4/NanRPM+DcnZZNouDa9j1TY8bSK//d81l
uVXRycSYyuLr7D1b8f2qysTS5Uov8my6jMaWlMapGrgIcGRAxDrt7n2/PKUKUcnOs++nsSQBkP01
5JSbNbTxkvKgjq0cbWNOuww7SSAR1QvK3jeeW+E7qCxTXv3UVbF9gjC5+7Uqz9rBrZmziEHeV+ae
/1W4FntF1d4acW5p2WpmI6n83OLnOWegZRQFfewK8l568D+n7fGm/afXgY508iCVh1mMwQKrBFLF
h9e6+1LemFgIM/TfZWIbg+O7nRmfet98cKfftsECxOV3BBU97MYbjF7v2dU5yRAQS0OWz18HU7l3
Ps/zg1GPD8WM7DQoMN92UOi1n9z3QQHwoUeDi0x2RIH+RrFe7CHusAaXXnjt6YWfpZOzofIy7Kvc
aU9ZTONN6Ra3vehNnXgJd6CpHErj09T+atk/cWwFKKOrEAi7vp4Wrkc6t7IWlHMzZvEphdRtmiTg
g4MDiyj0+ItkkCdGKHd/vaUFk8u0J0TuzkCzqtw4wROdbyszrbf93JHAREH47noTCzcQpt0KXOKb
9XgWW4fWOcLwnXgT+XA/zjwyh/SlTAIoc00rbS0NnLbXM1W2TtVh4AqabiRi4KP6cMp/EoiW2daX
6/1ZsCd6PehcOr2DVxAO20JtStSF5JvJbDaVWkseXZgTvSCUCughw6J4KAQ9QSZo0yEDFik4K1fv
hZ2hl4DynMtGzvj5pbROjhx2GbdXPAgLo69XfVKrLbmXJP5JpEl/FB7fMs4eGC9eO79FPgIzV6Zg
aYTO//90qx/dGvClEubQqqbibXQMb5vQVnyNZ6zk67O81Jfz8H1qIi3b3EdtfRbm/mvmvIqqOlH5
M7N+tRVdOTUue2xNnVKZEGuAW9DKwimV7w5JN/9ydl07buvs9okEUBRVeCvJ3R57ZjIluSEmTV0i
qUo9/VneVzn64zGQmwB7NiBZrF9ZRVX1FiY3mHAQQgKPmrCcui3Mx+7BSW+N22K352ltshFycrtS
7LvmlAD5hGzkzsK69fDFPufccqQZ4TNaqZ9zZ0d2/92/q3Jwa9MtNrYsnWFOR53t5dVYqlgz2E5D
Tj1s5D3RmBvH1JISKhxbj/2IMIFyZBU88V+I4370I6D7Db0glLQBv5KXz1fXjbH6H2roEGQzb/Ay
2zwrAbttuDjcw07cevZ1Rf+xckdUZ2bXNmLnT8+cwO5H/czs75//7hu7Ykn3BDEqK+AJCktp+juB
1gQrvwPKGFW8DX2frj5/ya0PuP79jw+oWd34vr5GB+17WV2BWu2xnPznz59+4/xbUj05qBMjZzgn
ZkE3JHeBauF30rBbP3wRzHeENI17vX3gKXgKshEyNDZ9HEp2rw12a40u9m9hZ3NWQB5oJ/SxlUno
1CpGySnkQL+xyoq1rMLPR+nWRC82c9nYgwvHbUQgpIusvA+TEdM8TyGTTVjn2Z0z49ZkLLa1ge4Q
HFBbsZOkfjAQbg/y+s4BfuPEWNISs7GbMwFkzw5QEzgq0vxL3qJfbDnJrknUnZfcmPGl8mcunEAq
G79fQF0SapdR6QcApf5bX8peKn9mjJUkhVjqbnToE/Tt9y6556Z265dfh+2PTeYXk9cALYHkMPG+
KbcHyseoPNKNvFcuuDG3S/FPpkY/V6hJ7ttEg7rT5+yEDq6+E2vcmt7F/Wz3cOnxZy1gQGVtQH4L
e3ZpyhGwU/vO3N56w3I3lxWMBhkRuyQgEdUfvOjigj5gIX2+xW5s5iUJOIfvvFtLxMWdhlqgo38U
ZXe2K+fkWDWaduNb4eg72+zWpyx2s5sE3DPMDXZy8mDTZ6AimzzB/eTRBZ7186+5tZ4WO5mR+Rro
I6ysZgopnDmcr6qimJfPH39jMS0JmpKrYIbhe7UPRjqsOk9ksKBBpfjzp98YnyXcb8q9pmRdD597
kqD/0KBBvk4876cJJvuYu/Tf8kayrBhbsh77UgtsCUsRKH+YWb95LHM3rLXroz3U6T1O5V/Pb3j3
Lma8aAwBWRpKU5PxYCnl8K8pbyIziM0AkbdyEndG7tZ7FtPu6lR0fdeQfdaVb1mJ5mTgHfgYrNsp
2Zlhfvl8gv46/ZQvmzdppn0XhWxYMoL9HyZ2sQEx7Onfnn3dn3+chLzQ4zB60DqdB4CyiUzg1ufD
Nurzp/91X+CXXwfuj6dXGRzdmwJUuqycT6QZYk3MWVj3IMa3Bua6ov94vGfZQQM+UnZAw3k9d8FB
U+tfYlT88usX/fFoQqC0g57ztNdd/SL1GGntnASklD8fmL+XJ/H86yf98Xx4ZFQwcnPHPfh1OnTy
YQNR9t+zX9UoptQPHUHSngAXG8JXaW2l/yajzpd7sEcAqGoxT3tA1D00GlP5bLP3hupQlfPm82/7
r2T2P3VmfBv9/98GawifmdYQwKN9tHxAZ5jB8OdFJMU8nlthyt9u2tYbv4YMQ96TYQsOhXssx376
Ak0gHpW8nvceNnbo676LaxQAt8U0JB8jgaP8tbq/ywmhj21mZ2vVSWsblFPbhW1d6FD0g/OY+G4a
dZBb3RQzLMdtBRkLj3nWqnNsL6al7V9GLcBCCFS+lX626tz6h0n5tHbLAAyJrJ7gfMs9LSL8Nd+M
01S9Q+OYbHLaDZHqSruBPuEkDmwYkzcStHxbKm7HfV/Oa18ZEfs+MSBGNN6GC+U91Z3jvwE+lEWZ
o1WoxtGJsi5XG5sE+crPbNxPZTDEhs6tjHCbWCunG7uTRSQWHrRjV3dmB5Pwl8lZNmJ62oL7Jqdp
r6bkpfXTg5LyGVDVh4nd022+seuXxnBua6oug7/XQQwsHsA1stsysvp7sji39s7SGy5oeicpE78/
yHSMM9Awjk1iWMQLvkaZeDd35YOX9b9zO4VgDmxd7ozcjdN+SfpoLDJxT+BIEDU9aOE4AJMBzNRV
QRN6EBdaw4b0Hi751rsWN0s2p7ajJgoPj5F9r4yzqSTcJ2BjjAp7WbuRQSft8/XwX3/pbwuC///d
mgGwDh1laEzpKSlR7allFfk5TTeAFjvbKpn7dYuRXM955v4KyCTWcvKTDdy7cSjarvWlBS57m1TS
3hLdqjNVanjhNoRk8r6bgsgRQX/h8Hq2Qy6SdAhVymAfZTc0WBlT+KEXoDVivKKPc2fIY+Ami0vS
03nla8a2LnGcObScgW4gLV8cs2wo1jwo/D2Dc0eY9T1a594MMzhHklPl6b6KuAJPOIBl5NyzOPCt
uE1o9ZBbdnKYXT/bBvNUxH02g09v5+PWXOXyoHaer8oJoM2yaCdIeXnNBXQ5tmZTqdY0G77m5Zxt
mSOad5GX8CJw0iaCnC/bQQesjquxruKEOc2e40SLCe6m0EngGtlNfXJOIau2Yipo42YAVc6ahFz3
HGnT55N44yJc9g5bx7NSQcvskNn8rH1yId1wZ9XfevTiouqmQtRJ0Y2HMhlCh7wMSfaPT16kGERq
u0nQ84T5QnoZUxDM6oEld4L+Wz97cQdxkduTbK/MUHNoZR33w70BuXW6LYLLjqTUsnwKTTZPPRZZ
ti065wwOwb8FHksx1zJhSOwUDs+RsI/RT+KRQGCKdO0/tVcoX7brOiulXm3x4dCI5HEa1LHJTRvK
snqpq6zZeAZVs89X5Y2RWvbt4BhH2zZn6WEa6jc1W9vGoluV0u3nj78xxcuOHbVIS+CylsKMyGvX
rZYs5pby7uD4/5oVYZiWsSWSIb9o3PRAex1X/beyfshx4kk53Vmht0bn+vc/IkAcXB5NUyz/pvld
NcXaQGnJ8NXnYwNnnb/f88suXVo08ERumdh7tpHFyiPaugwtF9vOq+sLxPgaxPx+WqzBS1K/S+h/
kV1r8ennLOVQhz7jE6w3aS9/OaOZ3tO67VqgERsGpKLpsnfTB+O3ES6dh6kOiiLKcmgy5Ap6HJbs
hzBxgQ0KB03YheSWvzYNpVtfKQmqsKZQje+mSw2006UL7OxQYlG+SKeY1m3hJBefBcl6NF4VK0as
d98lzUcxaBCPOsKvUhAmudRC5qthmLrXFP6/MpxqBlWRNivaB164WcyMX20yW4PklabWmrm0wOmY
5V9LlwKGBCDZWkhIcYSl5dWbjM76wExhzkFZTBtumfLXKALrrAbbXEjbwaOvz/TKUSVHci+sQ20Y
ewSv0bHDJkdq3uRJixxEjQ85KUHqSiEXtLZHUa090xVnWBfR1Ziw6uiZvvk6wdx2Azpn+pualh7h
A/Sad2j6t6nZ0aI9DaZIYgua1HFuzTKGbny6VuguRQAoVvHcBA+J3x49IcGRJfM7nVwvLlX33Mge
us+qybYjmXQ4BO6wt2nRrI3pACjxyLx2k+ZYVqDd6qTa2um8MzAFKd1+V7nUDvt5/tmM7glqAC8w
LsnWjudqICcgqQnQI6oD9WQhKqfPldN1oTWAPqwLlm6qlF8q3hQhxOLfPVb9ILZbr+tWMujbUwgi
mOzRKn0ntOvKRHlSv0Ir4WqBpw6k8POI1dzEKO9mSD8NXqPB/QB2gUcQ3vthV3IzU/2rS9yvXqIu
fiLRHaq6HQGoFqag2Y5SRmOPkz6ig/XRobsOqRA1x+LamJSz50SzXSKMgG5PnKXq7FYzgyOPJGd3
EKjkG+qsmsxdm6k5G/RRjzh0f8yieFJ9fakVlFb6csL/zumHM8gjaMxfWMuap5y4Hxo8tdBWpYoG
92q7STqyNrXj/ya6PDtekoGiPWqwRDW8kSxpYYwzvk98WGQMqRUJU/ehN3gqbvr+Wc1dGjam3jkw
vduO5eAjwOS/J3OlSyfNk19b3yBvMOEg6o4A135wt3yaHPjHse4lDZLXond/drwtQ0Pao137PyeS
AItGNI/SrMPTCOsj05ON1wdzWAcih9V3eRRNmsQ2M9AtzFyAEj37R2GueqAQcXIrkiOtUg/ooO1c
VjxZoAtPRfk2VDJHp0uvE8VPVTlfiJFf62o+tcyawiYZ9ldPSwgAFEcnhepGUBC64mBHxYOfODEC
WQ32KnuAb/D3wHWfJo9+kQnbta5/QdzZRDVxTt4ATeYc1f8QNbsdOCOh7pozrdUT7eaTB1iDFAG+
sDfbbA5Ojj99Uco5dDVfiU6fgty80BxxBUGpPaxYsmde/Zi0E5SwkamBSV/CELnDXRK5bbOmUkGo
vCVfQEb63eb2u76SChqvcCIHwruQ3CtO2m/0FjBnbAR3FGECRapQ6XyIekrPJOGRgDvuUQverz1u
oB7VOzHzvecq8OO6qjUUnUSMM81elV0yr3JS/azS6kgh8omlCnGFsfIjIFDfkkrEQvA1v0oANLbc
COBoZ0ovgdHvTQ+19yDIvLiVTuyzJMVxjZCaNT8bVXzodNoU2qVRCwZx6U5rkGJBHdZeaDrgjYhZ
uUCihF03Aq9bVivUy9gFQrQiyiv5WCepF9dIb5AKmK10mx/KKb/PHXLfUfZpBF37DzQNX3IHaggZ
uHtAAUwfgG3AlbdK/GtBI4EkEXiiARFIZxNz5na6kzgpWJq7kVKzvS2FMKFoxCmTHDiYed5Ba8ac
/BpVyJJ2FyHN2XK4CUfivUoLC6iq+XhRxg0NNRf4aZ0I5xh1swI5+rlz6LdCWc5zC83Hj6p2MD/Q
ZgxbmmchG9VBDemPqZiehEc3OWwFJHLSXa/Fe48FEmZGnSYckLhJpt8WKU9eQl9G24Y8FRUbw5Hw
j7610p57kMJ7YjDSWttDYofIFF4yg1ZdoWaQPFVZrYPR/mpr69Rn9qFB5SLKXHvtNZofKYPdkp3h
3O4SfyVnZMdjr8/KnjX0NpJd0vIYhpQtRD6xEAsJTQ0IrX8UM98Hs/W11/ZxYMHP2U5g68h2OHC+
F0pijUFxMOj1K+/9r4S5asVEv0lZ/gL8176uZ7phAZy/WtKf4XRCQER2d45EKRFWntsOt3NYKz1s
fOCFQ+fK8S2N80Db9ABb1xRiGvOHYOOzIjyPlXF2WrcX3igaiqx9h0BWh1ngIH1U3ntRzTuEFGno
D+RIOA49j/QkdmFFtgYn+pfTAtXhybGLUhgxhH3Pf9naAZDEs06eD22bYD4GlviZA7QeDqRF7J4H
z4ObPsJW5FED4xkmAlqCEuKe0qmQg2Wlc9Cl5NE8dV08l+KcYLUAvpo46Ouk392BQZijxQ1vAmuM
MPgMOLX5ccxBUBj6+p1mLP9iGQblsXQ8y4q9w2FkDVvfXYN1NVGYPAqjvLC1M6xqiTLPQIo8ymgd
QCBDvHUal6sOULIbSfVCuX5IxuZU5rjRdPOUynJlD6gPDYBIyWze5qnrb4uqQx7oeh9+5n7xu3FT
VbkVthAXjDrj0EhniQgDaa/sSjxV3INOm5gjRjI7TDrID3ilils9V5BbIWPk2G2D6m3foEVJgXQU
g4paLuc1Fg/UIk3yNlkM1jnQPh04tFn85hFohVgq9tMbpqcytWg4jFYXFRLGG6nSX+Yc/UiNzYfC
gxOWA0ORBRdJOoOm0AXVRoFeBekN51Wm9veGeQfZNs/1gOVTpw70VvotLTzU5fhmmgBH0hxFr2xy
nQjsoNUIwZZQJPOBkCINS8F+pS1oeUnvnJKmT0JPS4Q6RV+tBtlMJ/i0lg9QbrHDTHTBqnVdZ0X7
7KEW6gc1PEPfCyohPq/kL+YCnBarMdE51rjMnkWu1/7ooQbVtWE9Zg9QAlinVf/mpN67AmUwzub5
NHTjm+zps/Lw+cQSTzaDnMLAxhd4EHzNnWyMBCnjBtj9eAxaTFReQXiHAthDFP+Yp/ZUVwiChXPM
PXSZdIdgI+vcSKDquPbsqh5CId3aQ/xTq8da2MXBK2osjqBqN4ml5Jn6tjeGaYvjsisggSVUrljY
5Z71o3aCtIpzVWkRw73RC1NTBCIiFmvOwDt3ZejWOge+fwKaohntGXbPBEI0bZ+ROfIQBVSRRoj/
FvQ+mJ2eWyA+EGPabEw+V4+lO1Qnypzsqejq5ISyT/OcKlZtCsvNnqBqYvMQvk9SRJXlQ7GVFYRf
yjlQbwNN5JE4OWqvDgKWTWU5/SVnfPzpFQmXcdrQXkUpIrGtrW29g5hpghGzoWx38JGgj6Ekwj87
Mw6apARfYTfbZnSfnRbdogjyre1rJlIeqRniCWE5Q3Qp7DTWBNDXdlrENfMA7g2EGH7Y7dw/CDVP
uD8rb7zM+KVvrur4j88zqlvp2jXP+iNdg38Dy1rVoCFQuq9ZgWTE1NnXCYIp8ecvuFHyW4IRa5eM
dpFVMBxBQpRTtjP++IQ85czLLLY0u+erdSttXtQvPHgdVIyhjDna5HHoGLgKpL2T8f+1q4ukeVG2
THxlFxaqa3t2rYGZml91ImoEJrb9DSsS4hHmvXGHO6XLG1OyxCLSVAcSsofjfmRfsIIin5z5XXDG
rYcvGmNC9EHisbE+UFYXRciLMn1zEFNnkKFU2Z020K2XXNfCH4vKmHS2W0js7WkDu/HkKK0BHNlm
9fmKulHCWCISE+VkWZMW6sDLvH7wwHw+0Gq2jq2YHmnJyzt1mP+0W/5SQf4fU4qZg2SN5ORAHuXu
3Mjo7JB45zXR2d6mON4P1c4bwrYPgfULI/vXs/f2XDw/5xtx50NvLDv3utT/GEbp9DP1ehh41UBy
zPMvFhwV0uRSPBcIMyZxj0Fxa0AXZwBP6zL1J1ofAvrF4OAriu2QlpAvDaJ/m7FF1dLuUHBpoFx/
6Pgph+LnyK5SYQ2E2P7t+Yu9nzbGyVMpMVOFan4HPuoIXZJ1Z9bg9q16a/7H71icA0FKqV02ZYPa
0FeI0jw4uHv74tto1NvnH3Jj4/wPXtFty9mFdebBVWRrMR8RloYI0kD1PbTZf8o2f1nVS5Ri5w/g
+hYTFNenQexTqqsooARFfVycD76fkhAeL0CdlRP0abs8glekte4Llaxg/WIgDXeNF2ZoB01Bw48F
ZOkfWMraO7fFrQFYnBwofvr9kIzVYSAMIkQ2IN6e/3P0+6fPB/jGllpiu8ppBHu3aEZc02CrXPXu
Gpo8kao91qR4qRHaQ8b/HtLrxscskV6I0yoK5AFK6nU6fCiUGp4zScuVaud7+iI3bj17sfI9awwI
moPlwZrR1dIOfrvKUNn6fLSc/+6cv62WRbnYQuerGBpbH3TeV8/a8byHUeRKQvTPmKe5GkaIYevO
2bTwToReWTO265pS/hU9ZPrcufYsETlCaaWDGPS5uQZjIwj7LLYLA86xB2GruGczejBpSgo0OyFu
vh2Voi9QRyI1sJaBehhnNUddrSfwb5jpYj4kyLA4lV0byRZgugiWyv22lMpLQ165w5ODnPNRcr+O
ch+WQghmDZZ4gHyjjbvU5lWoWpKtpazStcVqGTkZI9+w94JvGe+r16F227cSX/5TcNm8apwhr3p2
SlgUQPYWMvUcRVF5Vfon47RKE6sCm91SxwAo9gMxufvgQ9f0mDVjFYSU9vkUV9Pgo4yBhnxYa8q7
2HW5wyI1wrM4LLre/FAAZ+5btymj2gztcah8gqKwV8Ke10lLuXWoNe0CkZKnrE/Nl9Kndkx1kG0B
rXl3fKRGZVYMv2rwPaDkxfgGZZLpUhXzs196b6Njhj0YDjycrulPnSIZJ4ljwVSr3xGOl4BORWMB
l+VIYCDwn6WF+k8K3UzuOOuCZ2XE53pYV7B6LomLiGdOUICwHmda65XHxyeS+giKKoLUJMmdE/y4
69jmzc5XtYyV1nYMuTAfOvl2EMPt/HryiG+eV9JY5fZV/9OC4CG8ZEMDesQKzWIdWhAaXkET782q
ofeYWN0p9XDXW0NQxh1zHmYWmA2wqyKsKq3AGOAGUpa5CVscnKAHoVpPkrGP0SQd171SKARawU+4
S7vh1Lv/faD1a+5qOAZZPotGqN/BzclHfSx1Q9Dvu7DxIS9ZDy6M04xGnDSiDP8A30Fn52XBpVRD
ByiIJTZeYAWrNLN/AghUfcv9NNkjxC03spqSMVJ6Cs6ZZc/PtMXUTI1nHTMsU5A6WbOtMzZsCEl+
5RUjm6TLHybBzpUEE6wBzS7t0E/OWFKg3gzrDZqgwAi+SrFJFPpncHHxN21LhjCosW4C6vISBfUx
yMLc9eCR2sOYiPFqwk+vnpzWO2E62qgJTHOatfSu3PzkrbGtZ5QDYV9VWe3FL0gZ8jRhe6vppY4m
In4UqkrQzrli3ALLfAxkem+tVO5MGdAXUCjR7UYRDFqtE1+hzY+ePjYfi/LeljDwVvrRcpExk6vH
Zgfpv7gdIGuqej5vUwa6csmBxu9tXCWGdfOunSYXyp7eW12UeSyywQkhtPDqNAnKZI5JnkyFspXD
1bx3PGiVOklVbDRvbNydsx0rt3xrkfpvKIKbMM2a8jnHERRVg4d/grSLOI6OsByzX40STxZv2i2V
QRZB3tENfTBEYQSaNJHtylcj1FevUN5WaBvsI89C2klbGrqu9E/GwN0NLR5UYo2aVlqzbO95viKb
bq4U0BuQv3Ah5nuclM1eHTUrVMz6ElVIq3psEoehhARl1Vr4fO9XRq9r2w5rF62gzmtzFVYSR0jR
sOG6+tGGL9SQnQJIyaPjFLDvIzpioYEUNGRV7BSAgkavIE1cn3ok9x+1RK2kLgtoLPkD8AaQfp9P
0LPIH1s29TSqvBJIwi6xe+x56mxqaPbH/VV41/LH3+mUA/ZJ8c3wVq8iHOOQMmOjvQ4GFez0oK0f
JuDluZR1sTJa5PsR3Q80PSZUxaLcgGLDRl3WW1cEw0NWGpSGGvThzmPZ5c+TTSWEWHnRbLIuELEj
5/S1myx/lTZlB1gj/HdxGnWbjmE+HW+yfrWDZTdRP49pGypJUc2eaRZahDrbwfWtj9ZLJ5Ts0PX4
UsEL1QPDamJpVLdBt3U8u5SrNGjRTrMbqz6CUkZAOYEUeMSROOKfZLg4nYdqkON7fhJBgxm4aQgE
mqvDGq81isaJc0Zzk38j/nSPfnHjCl/aYaEQCR0JtFkOqp4eYSOHTpp5/Pz+/k+d7W/X9yKDSMuB
u12PFMZ71Mds24ZetG7DHfbTVw93eOw8znt/b23q1XO63wKvUrxN/yLSQDlbJBW1Qmu2Gbz6YNkT
eCR7WT9UdzkTNyIrtkgoTK7bak6RYPYTfWqd/j3Q4lDCOv3zcbtihP42bIuoSnStx0gC8M0EQwIl
3CgonIdxrNbcRU1+6B5ND8MG746GwK0FsMgqLFtypEcYqU6POPz0jBZpye4pXN6KeBc4qAB2dU2a
2jCZF812hEwoTy6j7VyEkatyBqvZVJvPR+3WmxaxIlzLPAmIYH0QpXoah+IMQs4rwu1VpYs9JOq3
iqg7YfyNjHVJQ1CDlQVjjRKJahDxuS+OYDjKS5xO99jMt96w2DnZbLxcwOplT6vRjxKhKFQcIRjI
p5cgme4BnK5pzV8WmrPYJOmgKpklpdlzLcMcF0CpQikT9PF/ZFpsP5+XW5+y2Cx2686EjWLatzrY
g130qKmLfnKzhyD5nSV86xWLDRMoD3YWk5sf5jqPZJGugBCIZ0eG1fDr84+wb2x5Z7FLchtFWFVl
sI58d97Vw/yl2EMZHZdf/z59tOc9/8qqkHz7/G03DoAlMwEBb061TeAtJFBFDgmsLLuQAJu7zWo/
XxuZFhvH4kA1lw70RJHRTf2dM/vGabCkLQRNNmUjUT70VqDt4jlb8J0+Pv+qG6ttKVJsJw5lKR+v
psDvxaFqv9XAE8jy0HaXz19wY46WKsWGKmcEDxmNgtrgbq5/0cEuwkSJf7tT/kfttCvdKkcsvPeG
b0PfJZsua7ztTN3+TuHy1rwvdv0Mf4ssEy0ct2bL3wy9rZ8cS9WPsk+GQykBy7ZoQwF2ND3gkbyI
Px+3GyfnUv1Uc6vsmk56e8FkBPWkyDQt7hkDXewUqSl4mN49tO+NnUoXh0GCcmkAIEwKboGF1QtQ
04oAARrOgHzsvc4bv3/+SbeWwuJEqLOqz03OJqScyPogogR9u1UPOPO/PX5xGsCge+SynuqDLLLf
E7He5VQ/U0/fmZAb62Ape5rRHsxLotJDGaRR2Yl94BSXERrNgCA8ZlW+qhO9UcK7szFvTMpS41rk
RTZSQwDBhoGzgZ183yQRhzXQ7LV3Lucbx8p/5cA/askJYH+lVcGszm8M2nedv5ZNT8PPZ+PW4bzU
tTYBDis3cRDCDGm1VllQ7FU6dojuQZ2E6ZT9G508aEr2eUadEAA0xISjIdyJtZfotw7Z7s5xrrmb
r9g7ZQxd1c9/2o2t9R/Y/o/vhjDClA4g3x3KlK7HWqBDboU6TaOpsXe4/2Z4SvzTm5ZaswxHK7Vm
0h+4161sT8LpBOYTyPD7QkITJXiDK9Y9GuaN3bWUnrXKofKaGfdtL950u5nbJ6BQPv+MGwtlKTnb
Di5BrQy1ej8rjzIhb5NCIeHzZ9/62df1/8dkTDmvAzJn7n7s0i9dNjyRLP3Jhnu8NZtdT5f/jaf8
5b1dKQoaGcvAL5AA0FoyEUdH6PS5mxL3fR7Rma8ZzMVRO6leUfFjrzUQH9+D0ofwFZQX5QD9wKrs
EFIm/Qk8YMCUE08cFWwwViqdpphVqtj4pg0OPS9Q/oO12Yb4sz2EqJAEx6HTBhWCpJUXD0ntKu+U
+pHbZpCRRYZxN0G2dUV8HQBRYU3HvDPWsTbaWSfwWrrYk76mFpV/mXuXfKunuRhilUHEBZ1GyGG4
0FT5mjZcXzqZuSu0bcfXFJr2FgpTTfAGu9QAoECQeeZ5xAayWmghJWOSJ+EU8GrFWjo9KPRJtunU
TB+pIP1zm6f8UOOkuyCnSuPxygafGBZWKZL6LEwHoSc3G/AsI07gU8FeRkGPFmRQxw9lj7JUXefF
plJuFqVGf9SJbB/hdWKv0ISRH2xQaiVyB1yLGQU+oJ/Epm4KfglkZx2mQHVbkOvZDtwmGWG826gk
NrC73czeUpUCBogVs9OJ9mPQOFiIcrFYt0MGeN4o9Npo0mxQVGpiG7SIdZJBmsKz9PglcwrYkumZ
R4BAYT5HyvPVSGezEpDKiKEM5q5yIctnIqsKvSjodCQoo+HFVr4DqbmN4JWno6Gi2Usq7GY1cIde
eOZTQOvQGMHxD5SbJeXKIcN7zodm4zROE09VKtd1ChcxMlX5Pp/S/DzaFV8F8FMH5q0AtC3vv43B
CCOFSbTAVzbOz0A35XtXCPVTklGtJJwTHRyd/T8phFB/GVKaUQ8iQd0Igd6xB9ysBsQVflJ3NvXf
Dwx/GVU6KQ00cbvhYLofk/0YTK//clhAH+z/HxYtULXGhnLoIeNzsk2tDEU9KyXfx57a987RW7/9
elD9cSA1KOzbtIPhDWVfexeYt1ncCVD+G9y/HUXXV/7xaMcUqjVD1x3a1bzWu2EHRPzeOXjjqazD
6iWIYYYZDqt2NzyY5+lleGHfSRfKX8kZimOr1zuD+PdAxl9GlqOgpqCILg9+fqT5L/iKAcf+nAxj
KOAZZxPg3f/tcPeXkeX/cXZey3EkSbp+lbW+z9nU4tjOXFSKktCCaN6kESSYWut8+vMFmnu2WU10
nR2zmQYLqBQR4e7h7uH+/0oUZSVF53AccDyUS+kGQB9SgRd9jI/W6syjTPMWzBzDYkK1ofF7xZZf
5mgorheqZTxJMlK/X1LNazTD8vO4WbwqDCWvFMc/5jytT7OSJpRLVdmFTopfR1OWeuaCDrnBOZSi
9Ueboq+2uiulwauydZPkj3bRXxCjDx5y7ohOqtEpBjVex45zmFx6JXPt1ZQlTckrKndBgz/oPLTO
/c++jsATVyXIBDmj3Jd9023hjlzdNB27rbIOUqAsa+ypii5frwMkbl1C7e/fq/lHIxS//5OepOPY
9nRLwUbUltdK0VUuJPT2Zm1L2g+V6ICjc+FJHwjQuZNqR/ayRClmkKLLTVjWFH+9/XtjODcjcbto
oYQZ0aiKvbIUIHWdNZnd3spaN0NA/XTt8gvBwq+dKM6pf56wVVaTcbAaJsyck7uoGq1jRPH0cUhq
+0LG6KM1OUtLFWnZL00o98elNMNNA1/QldO1dI0YJX0fESdJalxcohL9aFnUn8czaRqNwzWNW1Ms
J5CpmdJuNqZLpVsfzdaZ1chyahTLsR2PSmtRx19x8ms2h9HoL20hHz3gzAws9hJVfTlTx6ze9dpT
b71Qqv1vidV5RBFrTTnma9kfJ2fyovR7P36f6juOgTe19u81FFrnkUSz0C5vyhkbxJJ37tC2xT4C
PfXCCD6YnPNgooVzKok0BSo2s/RsGvOzWJyeX6Kx/GB3k89chLyFeoiWL1QhG+j168d7CuX2pqnu
tEyuXKPvrE3UNrd5WV0qifh1PGmdU9dJTdtYEiHl0WQH3wyTv67+6ic3WeP//aJ/oA7ntBVK0071
2EX9sS6ouocDTkm//f2dP3r1M61Glws8QexfLMvHYly2SdLsilrtt8CoG14qm4dm+reAkVVLPtfq
eJVwppHdUq0orb+juRrIqQsj+TXkL3c/0+pWLpq0r0j7RWE0U747TDs7cfpTqXXdHv97dK0mjUSx
OekHvP0bWRs0OpPlxluGHIhVuzIeG4fK+L+f2ndK3F94e/KZFbBA4yGydLqjAaPkJrbWQ1XQVY0L
ROdE+m1OnKCip0OCIDTO9e1oOStAOlJ34fm/1jPznAdDVdVFTzThx9oPpnQ9Ga/OpTPEj24tpOlP
+3NimgY1lQi8U//eTPtqCTr7QpZdqOlfJ808J78w9ZLDcy0cjvNA81DabnSIKQzFNefR+/t1+bUy
mY74/Z9envp5Q0vs2jkU7W3d0sg+2BfU9KNpOVMmFcGzqPhxDvTow2ZOvrbKrNe1My9swb9WVvOc
BqLr5WQuFRFVDdHgTmmqe52TbA1Dv6VsBBIVc/pSW9L3v5+nD6oCzXNoIc73u0Xt8cJCk4oEeabo
nDxh7Y9qVh5U0gkn0D67bWGtBXUOJpkC1dSCVC5nl8h4oEzenD7R4kLbLBv6tjd69WaOiuXCbHwk
KWfq1Qz0fnbQpBzz0RhOpRr7EiCtfq3Snaatl7A7P5jzcyDx1u4LVRKk5qOXlT4V8NYVxQJ96VXp
BT39QB7PkcF7O20qaph6Wna766RtQOK71Br9wcufoylpJrGmLOPoWPF9U/SbXAELgnBEi25su/XK
5NKm+8EYzjkxOlWW13ZmlvT80E6eeYk+4j1Q/IU5OEdV0vtFcdKeGw8u/Tz77D46jo+KV3p5EAfj
xvSmoNo7h+5RPwGJtC3dSy0K79Hwr5585kcUapuH8+z0x/ik3djbfm8EdUCgTj3NdXJVH7sAr+h2
OqXH0leP8SH0ncfqwpGT8p7Q+NXThYn5k5HKiLSwr3F+jOCq1ajrpiV0bXqVqpuRlnNNUezH2LTL
WxXuMkiaKUWhC7UwpOvUnJoXZ1wN012zdLmhdwTevyqx6PqFZ7VwoZWcYi+speUw8vkw5XVB4+rk
jJ5a0IxGV9G0gdVPhUgUGuwxMe0gM3tjO+fF6CXaAACI5dRukTayvyqKQ7Brd4eyceTrQgltl8qt
8na2Ouu7VsbLkR4W7QXc9DTQtVy/BfQhPhoalXdpRP1WvjjxnaxCzwx6oA4fsh3au1afpaey7od9
Yyp0g2el4Ul2nt/Q3xN/X+eRoqFEokiB/koO+Re4rDutGvQNh3XZN6ctY69Q2nhvp3NBqWIHNVNm
aNKXUGqtk0qfOz37ReSxRfbPa1cW/mSb6bek1KWNoZbj0zAb4zWJuohqP50uUm2iOdtqsgc4AuhU
pNrjKGjWDhndZoVXm20KjV9e7RRbd3ZrRbuypK9h7UdzFG7zhqR2QzWgrzaVeTMwbVcyG4Qrm7F6
r09Ge9SGRaavek7ylyWk654sURa0qiJt0y6XjnEh04uX9+pRnlXZjWfJ2SeSpLgNda0RqbtB91ep
6qiGo23qUzxE0D3SDpTvwiWe6w2JY4NDXXuZ/bCopitJ1bLH2rFpJdbyPD9qXfMpTMkB02jtvMpO
tBRAx+l0pY/r6EXrJE3BhT3lA4v0F6oC3s1onSI9QjPTTbQvzXrmIVy8SmJG5UMnG2ROOArQDH+U
V+NLoTmHvqW0d+2TT5wf7jTJil4TOVO6jcOJcqdn027I1c5V7P5SCcZH5uzMRYDPEKnsQgIguOLV
7gW0gb8f/wcewjkmmRHNld1OlXZoUgSTbuxXcL2oteysCyc1Hz3gzMWutKQMp67VDrpDljQtdRWo
sBXOIlAutEtFPR895MzTtmqO8eO16o8pBODJQw4XgnSJV+vXaQbznA86Zl7AM0NA1OE0a6ur4k1E
hbSDsXGbLsUFOTTEq/7Cvp5TwMSSNSdVywpPfZc8Us2XnOqwUPY1dnFnU0AK5q5C3nKwFfWQDKV6
L7qXXuiSnylF5cwOApbUTbOwvxnbtPXyztC8CIifrSzVxS5bZdrEm9wUcGyrW0PS+BgnurRd2ynZ
93HEUWtid9uxdXqXQ7tpk5u4i8Ak2UGvU4MbDWVPC2em7lUwAbbZmJdXiZ70dx3hGk3ZUJmEjV75
JfCL15rVGIdUGW0PCz1dW0YnBdRdmKC6TbI/NVWzo5tD5gxGm33cs4wC7P7SYeoHwnAOspZWsgxl
du4cYtv6JkvtnT7KT4tjvP69xnygitZZKnAoIVaXALw7zu0VTEDq8vXv7/vRa59t73kG3WsMRv7R
mhzPjnowrlo/bC6dmIrb/Eq+xGP/tH9by6IqxYx8mVTXcZrp0vftqaUVNPLwhwz/59f5/0Rv1e0f
d+v+9V98/lrVC/Fp3J99/NdjVfC//xLX/L/v/HzFv7Zv1fWX4q07/9JP13DfH8/1vvRffvrgl7j6
y93w1i73b92Q9+/35w3FN/9///gfb+93oWPs7Z+/fa0QYnG3KKnK3378af/tn78pwv37zz/f/8cf
xQD++dvhS/3lr99/+9L1XGpo/wBhUrOY8Ont/Teq+g+HUMOiPpe04Tv8JKmdPv7nb7rxDwNaatWR
DdXS/rioq4Dg+udvqv4PoANgTdWo6lS4Wv3tv9/npxX5nxX6j3Iobquk7Duu/tnMWBZ3USyamkGQ
0VXzL7mJPLMrm51Y9G5aXrJAhaJ8jeBj14xkZyYWVeMnoznW+u/8N0kf+/6Jf4z956o41jbnyAi+
1bk2Pl6WXTCBP0vo+6tppmNYdM3ASG+dKxgwJZydjo79uPSf4ZgL3aaEn20HJkjh/WmVfszKn2fh
Z1X77yc5HD7bpqEo541sdllEHAjxpJhVcTUZYABqsBM9v8Ts+368+D9a9/4kXTNVzZRtxTD/QrbU
LvB3d/WiPa49kFabVrZGmj1saWfkVULbkKpg32tnKk/AUrVXTqZrt1FlW1ttmUCGnWPV5xyb1H2f
4uxGKxX3uiR/Lw1HNgN4o1a3iappOztr5k9ZvGzaMjFgt6O6JYa5zIujKjtUUd6D51GH0yUUsJ+d
JzE8w1YsRN0h0YJUne2/DKkx5lGVHmeAADdIyhKnO7O86rqTMV/13aXY90xEbLRGly3bcSzSpI5q
nNngyaoBgaNl+26c9atWpYygNKNbkzoAuboEpHn+LJ01I7OhKUCeWgAOiLH/yXCaYRUNS2sDfTJI
sh9ZMhhP4JZ4s1RPXjpeqq9+b4b7k6jY4nlkIk0VmFHoVpyznE1r9HofmYp9E/aJr+ntc5ut26GL
Ap5Ks40aGEBm2Un/YMjRPhv/d36a9cfjGatq2zpkxudJOjzNaOhTcAFiB0eT5phNfCkr/bMn9eMR
Gq1TtqXIcAyejXCM4nbW08a8SVT5dlYpHFHH6dG2i09Q1+qjIm/+V2r+x5AM2VJ1sClQ8zNp0cuo
tGe96W+rMVZcKICkXahr2sYZokspkx/ci39ZP8tWFRUDbsvn+cJ8tKNMD5f1dpymfu/IcoIzOg/K
V/K/dBDOlpxcD02de5ZEn1/d1f03Byfv0A2lBEwzEGKrY2mn3DKp8ymK/jFbTPXYJART6iqp13qT
fB2j9FMVKuOVk9Bk0uqLc6XJ4H+4kgOUSG/2GyWbmy2sRzywL2avr0FpU7oBIKe4b+eXsLOk46Ar
rd9WhupReCdjLiL9zW50LimcwpX0DqRzqVJe5BqoXC/UFeMpjZPsZKwksyp9abejLE27PHYWPyYO
PNCzK9pSFiiU6S06Ll2a+BKFWUG9SPm1pSX9k5wt+WmZ5nEbqhSqpnlW7gdz7rZpBcpG2SShX1pS
7cIQHwVxSaH+BvCjaAvyZ+TFlI1cR3Wq3eN/UfPojEsekA1I/LozvixEZXsr1+jlBNVpm9OxBBYN
zAhVlYs67zTyM0lN/aShCSyOhmYTgQzkQ00/bLIx7d0IXOPDAvDvjbSuxOKK35q6dgK+XgMpa6Ho
fQFeR3OSFjK07AiiuuHbNJreF4tDaxcYNx5QI2mgcjZ1B/6NfrBoOL3hjMEgB0WFtrYMJCuJw7dm
DSZJT3hNX5UNpIiVGleJPBWnNGzIBZRa61EMkwQrGc97B6CNvSXrUHQmzbzrCtXcWGFk+9G0OJ4D
GwH4QdO6C03ynoZddS41p9WjmXJ6Mhil4dOIluWeVKia462Uln3pUsnNYom2LWBkafJcTvWwk9ps
VPZKnesPadrPgZQPL4oaq7+DZjjTW7g49No1mtutnR2kaTHObrqO8b6oLRXhSZaXQTLDlvMMudmG
pQV8lmzkr01lLDEtqQAB0B2pbYZ0XW6GvF6CUG2n2xmclyBWFqMCdWtyHtd4sD/Lg6Q/GSXNVn4S
AeH0IHdptBsyRWchUS5fMwQ81jKE2n1eaxRVGFN9NFNaGCl/Br7FAQ9QjfQmKGm534JTYu7qEbns
ch0MxTHLlE9tsdafVrlTKRaTLFrkyzR9odFL3w1NpMcbvUzkfTqtyZYGM5DiOqfbhmO9VJ7eETyV
tOlCVtZ0YPPJTrYB3XEGuwyG8qpFc1Vb6zxLjnJ6kpttaWYIDzmuKTkNOZ1q4wz4CkVsDScvVeUW
gNUUbe3ZSRfogNThfZX2Nl5oTejvyE/nwBE4cASQYTESGwQaIBeV/djszNjaj+Fdlr1q0TOfZwj6
Zo4T8eBCfQmaUvHjZvKI2HyaIbmTauxtYSOancV6jkvq5fLo2n2QZs1G00vwC3fleN0roKK9RNLX
fPCNsAxw8koJlJ/ktjKfiuxVSQtflk1XXvXNKFXBoDwV5pMx1ztl/F1vLFepZb+uSxpuFyzua08j
R96lV/Q9n0b7K7WHbgR/Gc/lnRztBpRE10meVFAdi92qqZ4BL+Qav4bUmEWLSevxc+98mSgLc7DZ
BVA+Vqd5vQaYFdhf4veDAjhg56XmjqbiIGxyl5o9l/eOwuPUgB8GqpFHc58bSqEbAspZpgS/jrxt
AHacpTslPFE5FzD8hL5ctcu3bTcfk4p+UZt1Br4rrBYPLxJ4RGDQm5z/B2SJ/Ix+5DHUKJFMwqMK
VJTI/HC5GclvQzYEtgaiZ1YX16GabhGCnUHnuNvq2YOi9PJtlJK7jSgjkY1lADTPBtYLSymKO+ks
HPDpYIKl4JGafknfWE0ug33Tnsasvm405aoz7W0eOt8EBlMb0oPazF0NGpN0rVbQ9Nh0ZFMnfsWu
tKsYsCK1T1NV+PGkfMrn/JSoHD6nk3OfUT6Y2cW+Jv5wJ6x1YxvBqBgPKoC1GxDFroGbJCSwXCdM
XA4qT7pEbVidHXu9A+fX+iqBtqkYg6eo8nXFyosp1Czp0ZoKT9Wir1qtQ3q07CMatk2zkalYj27a
PjrZa3kNghpzm9yWvAJ6+znMzIfMVNyJgqlF6YJGV4OlCRze1tBes7IG3jx7EoDRht36gwFqtrNv
hh0CJcfVqZ+XjQGjxSjd8RvWtAKbTAhwC2JFooACaX7qnJuiuecyeBd8UfxZT3GA9Knrp4H2aPmk
FTGubIUJNV1u3ZbBvNwsxkyvXeFZILdptr3B3LjzghLI6d60vxjzdF2h2O2a+3HWB1W1bKwIKHpj
3yam27ft3ZQXdISMm9VWgtL8Ng3PHcKlUaJbLhZrWWwhRvTieXGj8UlRrlDFFj67oofyb9IOxpoA
p1YERT5veCshrOWyEzKaZq9Whswg+vNigwBnb4ealOZAF7wwPNpk3jAb8xC+P1tP6yfyubrWuPOQ
uHT1Bo483tKm7cb15CfK/SBFHEQnrr0UnyVjcq2uczEz5Gw87pNRmoel0NTf2YY91Jh6nJ2ilxtn
vZOnt0xu3bhrfcang0S/pFf2eoddY5KYjN4edulK74AOaILNqrYZtjpXSrcI7QaVszbshuIrHlVE
fj6Vfrcm7zajgLexS4/ypPnm3G4M0hikF4lTOdWjgEJ8bewW6oGolu1AeYvfg1mt/1bb4Q5RoAp0
a5YpgGdq+IxhtTEovXw9yJRHA8yyZ53L1Pndqjmt7wNA+r2xbHYdjIs1xfltMjki5K0kHTjJft/h
bvCRyt1v0qAcOlZKr99YMzbNQLVxMqReBVt92Yi7rDT3StjlJa0sDhaUcKOARS7spAz88IlH19xX
W7o77K5kqEAG9ndAL/gp9CnmaBxtXfEWRfUjx9gK0RPSIC2vYtDA6G2WwbhfV+tkhaCLNUFhj2AJ
zkE4Az7ZRzsntin5gpjZxjC+DgDSIe8cP7tFt7jd9Jqp1sEoNM5LAIEdXhwTbII46kA1e9cYOJg9
IyRQRe5yyu25uGwlapWGHdRvTMNrONkIqrEJYWo2okSojY08iR+m9RAqAFTOQQo2BTPbS9FTC0ED
2JObtvikG+Gm5RXCbNNLAh6YExNARZPKnUETcjIA3/TrWsbxNJ86+1PdpUDXSfRnfKv6/czRALsM
kQrytG0Z9RqeLKl0oWnasTyTtWwKYCbj8MgnMVqMt6Td8CGlvduyH1s0krObO27RJs/UJYCtbGaf
s+koh6e4GI9SitNjS4epTr0O37N26NoH8k/sPSNyh2iz9/DlOSJAtL8iaQ611jSmMzliI3qtpscc
nWnM+W7Jhxux26zIuZgV3oM54p2YUv69MGIueJ+SsnyJV0/YPkM+id0UDTQUPdCMfT6XAROJ+s+W
hM7frNHLlGwnJ7oawjur+WZo4Naun4jhaoqRubdUvozKF17S0XPSCODzk0uu5vd9kaeTnA9y5VmO
k13rqB7fA215twCsWbfdu/2sOG2yszfhn8yLD36Ga890uUefovyTrd2IFxtAZ0sZp5DHIko8MbOS
XPqjsgizURWLFzXXmfKMIdpD4hCYckfaadpLqrVl8BZKjSI4UhqMUHwjBEX5LEwiv6ThGASwtzpu
XTmWbkYOwEct3DF3efnMf4mXwDJ4SyrwgeApkThkEn8XdgJaok023GHXI2NxAXn0+tl8WdejLqtX
amre4QPEFq78TkqjjZUZ97xLlMlXBHPXjDdL1kCSjUf61HcLXLUFsJvkyiwD0EVx/wX0P2BPryp8
NK6s0rvKoKtQz9wGx4O5p0AVV+lOs3eh/KDg9M3Jo/D/gJ/+3ajiQ7VAxBiUWuAUYHnir1tKRO9z
zNdPheWNS3cjTaA3mzsxFE0fxCwJG4BshEyW2Tinvqq31aB9GRBI9EToXXaNcvEPYSK6xr4X8qqw
qrEBo542HxEJocdV4zmFjKnLhBiSf9uI7TBRVTfMV19dtDsntz2nkssNf1+z7JYtNNb7PwyB6Xhx
9i3M3oARxcwzfixqgRtpvs5a5oM14verGoiNDjPDHCPEwtflVrP8pjecZ5fHNTQeqzXy+bPwExjo
u2drBIxTMe7EuwxF9ogMKbgSuAGjCrSvswgX0qoat++HoDLS/dy+DvMkdsWZE5ESBpT1Wcyp0FZu
ZeLCZW12LdQRIxbjYQoXMJ/91QqEIy472rtBFJ5lKZsAoMRgehKV2bOwW0DJ8N93ldde64a9vgxC
zBOJuFBSPYuryBYFTd49SdHDu0+Fd52CEiT23uc5V4QkY7TB/A1WkHSE9gtNmptAY0H4JAPTJ35r
hvmVmEtWQ3yqtVyIliGt34Xb92Oe+NETvizgwYoRivDCZkNm+iJ8A/5qgwCPNWpncSrWGa+1Xm1T
ffA7KaHsywpUyXoQV7JwGmef8ZI+mhboyUp4M/aFsJQ4iOzj4fuLohhiFeKeQ39l7G8nuuggK4NR
ufvkWE9h/Kagyzxd+DpNJZ8kqnT4w9gTeSTdZxMOEyJ1UpXU4/TfEF7+K1YRpntMcFd9zq1mm8/A
dGC0HZz1EW8U0wxpfClknbzzVthkZI8fQoTRTqHTzGqkyn5PTaVYErM9CFd1zfU3Jo283sEcqmct
OeXRQE1Cdk81BfjtJ7A2RDjE7EOpjfyiK3yfeYvAzMEogIsfNnWA7uxlQ/h4Iw5+04NTkQDBCZC2
8qxRBAm6z6tltMhRcVzq+ylfD9yjkpyv/LBg71Xn4hRTtMBctEb5iPX5xF8SGZjVaHjgn2No+300
ulQU7H7sKKCRAG8KYhXjWYqnum/um4VWIOwPv+JNmQGxf2AhgUeB8OiZbUNIoDKuR6cDt2bXVbd8
SbX2TfuZr7EXmKSCMuebUgvzi+dlHMWeplvPTC7DY4eWCs3n/mkinVLlHrzUnSN/XUT/rd7h8dgM
MlDlI8lmD4lG1VHPsHo15Rc2WAwKai8kCRfwmClsNExAP2zFxmDaj3o6+3whxf7wh1CuPaHKyGcZ
8OslBsldeeIDtlK4TfxuxKozknDRXxYc2yrW8Qn2kTNdmZ3hk0b1nPiNe2XDQWyZIWGOsceoLcXk
W5nwUEeMXq9GHmNlbbklbsMfkbXYysPlFd3kBkKs4sXHROG1Ur/u8iPE7FnZZ4ZXtfcrpqGj4Gaa
xNer6XcweIUPxRV2+9leByCI3sSGp7NRCZ+cRwkjw1iEv26ZqwhHeQxX80hMq8vGxZpoLEQ8PhXd
g3CAGF2ve6qdb8dl3QvvCx+HMfZr5uakEpbwQQecijkRzxKzhq+HGZCvTVx00l4TIblw4mjydIX1
EHLKGvXT9GWYwTnSbhJFJfuAmUZZjCPXC7sh2q6EFdVTWfw2htALXBbCK9NN8MR7bXanMg6EuIj9
u8V6Eh9boOOaYgPGMuaMkvloehyiqt3igyARwoAu7HQlgXNK0904peBHECEyaCZVjIG3R4sX9ZHp
EfFZlZqeeDcmSbh+Rn0QGx4kDGL9hHhilfDaSqbGTN8DphX7J9aWfI7YoFCaqZHIQJ2wtMynmmMa
qys5LlyNJMMfIiEWf8CH4OmR03rC8+iNZKtm4rxrwkBJY7/lvZjoGiA2ID03QpDZYHivjBmkvXWf
wMBehLpLSYx4AUYvVpxLeA0ZekKuHzpO5omnONPvqToSLsKwkPAFUEn7sXAp7gU37bLolplnZVId
3+p9txHuLFeTW92iFjQgixB41rcDoEFiuIZ0la2tkHSWmG+IIDk3tE3svM5GRTHiPWiK+2RWv2bU
EKWgn/NmA2Whm0ZRTqxPufZPXbjeD+m9zT7JyaE3NYRyd5T+4JMPB3sEkIxDOFJPkZF+xrdBAYTT
MxLLillh3OkCuBOxpAEwN6BltbdI1hVxTiBGLTeE89C7TYZvJuY1w0NWtPUTMYC6ac1P+Gw47Ib9
CExFwIQJJ5EHziDoR/HDOuLrzz82XoAEt8wGk1SFlI5FzlVCL4ajAceGgeIiRSp85DlOVeE/WHW9
EQZMeKTMhERBvIiCuJwbS7SVEZJteBl0Uh+/zrMJgYmEi3uNPQyN8ED4uGVPm3gTTKswSJJQ2jkQ
Gi70JRTo6cS6BgibwE/yAuTlN0pu7FLN/q4TTYXKcCWCD+EkMMX5eC2su8m3xD1ixAYlMOfy2zia
QVZpe7oX79NEI6t0h6hxxyyqQJKu02chsBheFVwyiz1ehTqwbuf37BzqL96GZxTD6vU9VFT6gxy+
0tzpC00dRf9u21xFxPYis8EU/RAxkoWCrW8jDLtIbdjWk4hRWxuvoIeb4nXUug3zU5NPI8N3L5E8
YwJE4FQmpq+DBfdD8LQbnXgUY2czxWgAKznG2V5kJMXF1gAeLbox4Erw+FkKX4WTVoEsiHURS8hu
gsy3ZG/S/kH8oN4E8NrMfNKA6cer6uZ9bUbCjxrVO1PeOSNuG0Dwwu6FNMqzfy1TszVAqOBGQiJY
ZjHcWSvuiUJIBD0gbCzDrM5PYieslxLqk8jnTfIGJENSEHJpsbQhKSX70NPFRLlaQmIGXhkxEuKs
qv1CP6lLP/BO5PGFbA0YMZ6Yr+2WXbbT828OQH2VsIOAdKVhB3p85ymgA2bkIJcEdp2B7O1EdjX3
wXB8TKIERIWejjnJ+MrKm2yuImpD6qBqxCyDb4/dxesGRMItW5hBSrDeHJXc67euko5haD4uGcG6
+SSFEBVId1a4Bk1Fq++sYG/bUzWr7ohX1rXLY2k+qT2oj0X1rCBFaMBYXRHZyRT9xOHq25X0JsEQ
PNsl+Z3+YJXxF+GVl0UaOGjAOMhXa0ZLc/wqljYElYwwd1c62d307und9pgtdkNhr8LypcaEVNF3
MQESGiNycdhmBodNctL3rFsyJjCjn8RMplCKTho2HFw/oX5Is7DBRCRCL0qZTV6291AbgMteiswF
FjxxbBEcLQZuTwYxUDHTf22EPicPwj+yJd3t2PsUnIIYLoMufKV+j4OvjcjXpVNLs+ls3dMRLVbG
iaeT8A8XwcNEto3YxHVScCopvd6AGuUOgzA4pOUk3R/10I/ir1EK4Uae3C1KDZrMS1SDU5mte73X
Nzou2YgJAfjOs7m1U5A/XaMrsl7CmA84JJZ+XbawU6gl/EMQ1y0QNmAmIGLZ5OL4yjB8sYNjAPoV
fstc90JD3YpAj6VcAXO30Z+OjF3TZzApAANXw5IQkraTc+uGfEBEnF8u+yxH1YWulb26Lci5btgM
rfYzeKNb2P+EUxA7lpjTiGRYhUG05nivIaUUuRB2960rshDUrrwnFYQpY/Ir9n08JZe6a5deHSry
x60yqq/v72esYKpEXgT2Py72iidgLRlQa+PGIcszOolwGG25uxKxYJ55TdldC9MobIUwpl2YiqOL
kUIOV+slYu3uy9RPMIIooKUCgcdonVS+MjqbaSAULiTJm43I7yGlR9vRS2EQmgqNSL4KcRWGe5pu
F2pcm+g7iVOMcqqph2qcgwQKKqlRDuKnGAqyo6ApGECh0WSNIbPaAZnpMacqOcpeedIpeuA5qS2/
CYNGoG/3t6wWDsfSDQeovIUZikWi5T1NIduwJ5WmyyGmq+fx5PZA3XQdIWaVWi6oA2w0vceu0JfN
vk67K2vUXCMk1pgDcRcdZ4YTPYqWheCHVufpw+NUdXcWcsXKlZzj2RCzrDHbQdYqT5BMH8PG8Mjo
BbEEguUyDbeKpAtbaEbGjkDTtwv1xEdgSYWuRWWCC/0VhSqcdLM6t2xDBRLTg/hp4XXHKKtTVRxq
1EfhwsI2kV2nBsiPuEOY56HPkk3etPswtjZqTeNWrJLsbF1pUaaNsGhlNIiUEezsdyA2V9p38a3c
NA5ZchjRMJEBV5Lw99AwTz3p9MmsDDHLGBOOtsjt9ruwcII5s79rbE4a+wuRkMYJ/2JBG6Wp7KFr
ANGsl4H3QnFNt266ZmUwsy2yDmJTtCLKealEVctdMVbvaVqxJ1Dr8pKxi1aKcSuOi3IcthFH2LDn
7YAGdskzJ1VCofWMYvBhB+ADKK5sJulNZi1bsZtmVrsBXOYk3KNyUK6UDl7KZhUjEEbHLvTjTFwj
Vj2kQGcCCiKndLqImkM8Wt95u0DVXtU8dWHt9rGL8FAEkRMf+rz1FGyKmmMh0AC1jk8G9kXsWAvO
EfODWS3lZxNS4SburzGGV5wj5FhNZVZv1Hm8nc3oYE2fq+S2r4arBR57h9frSLfpNLdiWmc5puZb
O4htHx0gkUFhBXEHoDxJww7eizM5Rghx/IG1D/XioY61+yq2bzQbFuXUBrPGctu6do1KcoWTM+j6
Js0dV7ESzEDCIXfuUqEGouXiZpxzwVp0A2PNbQtyYTRklI+ip0Xp9bb9fSw/ow3UA20k5A0yEjBm
OWqy2CPBpdvlnI0Iz8TgQKbnLEhY7Qiy33Fk8bPXWl4eaxLzJScHtTRt2exgXfxcxS9Co00sDi1B
IH40nt73j+D+OByiDD5dpj7ozv5Q3Wk9+37UelI4eDKkZlnVbYXvU0qhZ8vLk5I0T5YMWAWMIrAj
t25ZhZteKzgRz38nFQANmxVwpHnbxMsroJPUCTyL68U6gIi6KUkRalSjbSAlgNkm2v5fys5sN25c
W8NPJEAjJd1WSTW6XJ7t5EbIqFmi5uHpz0fvA+yOO0iwG+hOJymXJIpcXFzrH1TKVWTNbebaIGWH
vVjJJHJruO1cMqy86FqoM7QqqQBHiTxMFo0/j6RG7UyLd2s5cpd1aWDivBwn6f3QYL2mso0oNQ8e
YLreLp5hssAkkMPdKppXycYNUowkxkhekQqJQ2vOvg6GG2CHcrShYswl6pKkWcIZKVXFoW2mP6dM
7BMC2cDBNM2/e02OD055TivntuHVFx3tgFZSaUKipqCvAMEwn/JrRBd4YOoadDYqA8sZv4uPvYWM
DCst8KhDWpx9q8K+rFlFd3pObDYFWgHSWU9YuW19czlGa3FU100Q8ovRKY5b81jIdmf02m0yr4dq
cCgdI4W1wYK+Yn/ylvXRc+gEr4V+6Mb+GZrE9xyp4LNZsRXSFMhsjnHJcNTyhannh85cf2ksZF3Q
qKm2tLVBS/aAQ/JnN6PtupSnsuQ0viTh6uOvIok/Rbk++JZ+VElOtAq2IDxYWivGQEU23+PMMTc2
zuAomxibeRIsPEwCRT5R7W02ump8s7NbbK6wbbaerX3PM/uL2gQLB5+vePVvMm95NdvhzrHqi4Ht
E+QIVIHoYTno/lFt4X28T11P7/edyw9N9gQ+h+yoTL3bysyeywjll84LebvONut8vpzWHeo78bmc
+8/AmrZz6d6ussmJSwiBOGj2zrJkutNBVe1o9IE3noMDn1s/l8N49TEAyd0vlaJHqqpjjMqE2iWm
vuYwmK/f56I7SpJbl7BnsFuuph7EncOWre/MlSjuYSXGy1RrA2zoHlWcUIoSh7Iq/j5bw5MlopNh
JWhJ42QkpyYgDu8dTwGF+q9d+ToO68adOeoQhZ0cwXxKul6eEWa86gjzBmyGkX3tk2mv5nSve6+O
mYa2Enguo33q6Z8SkT4mc3pb0uLQC+eTmeRv0utvShUCyElzQ4ApEPqTmnhYbuzUB4lKUNiioELu
mBitMsOsenFB2Kt9wqXEXRpU1glxA+lwbnMSMSQS38lLVowU+0lYqhHTDkeNCwepgbxJ0K3zvf6s
tyu+IfrBduz9WkmFSFnpmrPshwa3HSaY2hl8mBSet9KMXp4J+tXkPalIj+r3hqf9kWnzC1Akpve4
9XkjKiXS5oQjNHm5jZX0qK37qTVjjK2WvbN0x9SkL0VdQsTaGFY16DU07+vPpT12p1QrnMDOKxwd
rdi/s7Xu0nFonZP6izrGGVL+jEf/LXerIGYJqoNe4YFAWOLzBMLJXM0An8+TFjfhomv7iQOEj+X1
BsaXOugsbIhR5Jy6snps9fkJNZVLhlESqNxjRSwHuQIqqX4WhXPOuPcZYaXBdnaZn3mBxkzhbo/q
S3kVOomz282f0MG+wObC7TqBaj+Fi4wfR0Tb2dPM61JXeyWorlSMzMHCWmQJc3u+qWib61iNRH1+
smOXLjaqdJuGDi+JZv8AyIzVm8WBi7zjlqTxxGp9AK9gYgBgNVSexBfYLi9pad+wb57Ii8Kajm5j
2UdvlfvOGU4qVBt1tEOC/qsULP4oN7YUcUNgk1TUB8yrV8sft52uFN3n82xGbahNRNLcGKrDKIdi
38BGxPttMG5iw6ggpE3Uu1vyggFW64ZlzjSshvq4zJG2de25ubBE5MkoNPfbgFLp2XA5lq0+jCxD
NNbnBQfUeZs7In8bZIW3IWy8gBaFsTf92g5cexpplQ1iP7jTjO1Zrh/zPOfAnIzKwg9N6kUU07mx
ei9gsraMhtlvNXjk9FZVSp1WX2XGkWQQVnPB87vZmtJ+9uNKp0cX/ch03Lymbvikt21xwTdxOHtl
Mt1HQGMOdlW2pxkg4w0Q6uy+76lECbHkOLViXGAMOj3b1qq2cT5G4C6sft/0dnIzrYj7TT0eYmTM
ZpjhlhaOaRmHOjZltAc5im/nbqhv87Qri2BeWI0DGsdby03J82HkHRtPf5V6ASZwmgu5Nx25YhM2
Vika3S2lg9qa15sCGWtAVPFwteLMPTXzlJ0SYL7HNu8gtiLRypqzPWzgIjLnZSmdg9+P4otgVm0S
EeVhkyb2azs3LT03J42ePQwWHnQQmPeeQFTfqSvtAUshlzdiCZiRznxjRHN29IpqCIp0SZ6ZBTJc
ogXqGkK0h4XsjLo+Pil41Wbh2nJenhA3u0+cRrlAjBHcG1QAqJjr88OA2gCyZRooImBKnnwQ+jxQ
hbOSZ9welppDUZrQr4jL25bTaX0U9kpdAkT6He9CBmOOz0xnROZOb7FPyOylOlmJ1iCpzsHYSFPw
IFjqbTjdwW8xtDh0heNQEwQXEeEiEU7uMGxdMAgbXVnV5VNtHu0xyx4MLMaCiHPtW8aE2oKDoqGm
NfndUhvmTZe6fqgly7Rd0XKHW7hML9JxpwNYvLgCH+bP1ErmuTA3cWe3rJfcXCjXYWaJXwwB1SzE
JivNLOiBQwfDUKxBqyfJPfW07i5yAfeY9rDuZFPON1DzvecFZ3qKMRh2H/1Vls1GmJHxY5JpcY+G
h7wzKI2h5GhXoYaHadoVzb0lIwfDyeklt3rwiG6ihYY04zA2sC+Ck6o80oEbtv3YMHUk7R38r3dl
1ZfFFuPi5VNmZCNHUhIDy0noqPo19Z1GtLvMRSpOn5GUZuN3nqzFTG6LiphWsEDumsw0TqWTzIFp
i+LRYPVup7JySMVsGVSOiy5FFekna4hpzmAXvk2HFIjsUrc3ca8vN6uPazSd7P7iiyG7YBjtY34q
5x2Egq9Vv85n5LSNrRxkHti8we08Iu2H70V/6vRmPusre8Cq18pdGVQmbXgTpdgRy5FLukA1azxM
ii05xpe5a4q9k7OoiD/AIrUxCdY1tk4dbNONBMQNNMAr3rwoplzddsMuXh36zonNAc3VF0QQe6i1
iObtW8Nxd+zt2sOM/vE11aNyMxpNonJ9n89pTYhUgUA5b+QE1hRfpG0hY+xofYgDwRpki+5yHu7G
3VR42b6v1ybEbFsPvGH5MZjaFGCJYF4iuxgehjxmvligM1EcNL5FbOc/6F7EO4la9knPOw+LPA+C
25g+64n/nDesYlFWhyqTInSTYrjIRcrdiN8CZ6SGdYdZyHaMkhHs64rPJIGV7DfOaRZXtHOcyrwk
05wGUYeFSS4GZzvGjMFqkqH1MTN8Inrg1Fd6N4YzIPu8Su9sFVFPh7e32XRGhUi3M4osSrJn1VL/
EOuWe8A5uiEgUlJFw9HeRtlCYZgZTivXEqxbIgV0lT7wIqracTew0ntB/WHUtHBNORYBwdfDevUV
hCnCVKXB50roFGPKoqs2tQa4W69KD4Qs+qtGWQqymZpiVr5krOoyD1AU9s7UhfPNiqAjx7G1Offm
TDPLA/0sOD6GZUMwyL2ZYJwZcTDgW4Jvq0b73/PTXVEAgo8no8djRSYPjl6t4WwV1bmimreNHVMe
iwXRQ8BXNV1mZ3BwmoW0Gy2AYfyK1RrP2W7KvJc6Fv2b6YrsmWAErExPgOk4ibmdGhZNXTIxdX/s
DkVnctCZM7ITzLUDtuV5o3nA2xLKaJs+RWY1B1tGadC06usgyMMjwUF/BCd/GjCADVbp9ofE7ceD
W3jdtewrAodc14MUHPfBY33JMnO8Z92DrUZf7ikqCp0MPdYfrbRFXzLO5v2yyDHIVvag1FuX15RQ
+2klBwMGascBvs40Lf0RlEuTtHdxqun3SYawDHkL1tm5JUkw2vrH2LQoIBXj47p6/i4zqFdEPf4z
Y976G72v09CoQY3VeTqGxeCNoYPGwnYpygJi+my1r7WbgZC3zTxsaeNvNYGZqj/4wxER7zTeJPkE
QEfiv8JnrABBNWriC2D0yGmM/dqM3VMGdfOMC6a4l2UnUeWP3e0oC/8hNirOMgXvriKPPI2JKIAL
DSdLK37iCU9RE9VrvMEyGdSNax9xwB6COSLjHmBS7gazG/YTiKibaF3BjMzV8NBnQg/Nkh2nL8z6
Bgue+REqGHVrsdCu1NBMj1LSjNj0k2dUMdAL1kew15PTf0qGOgv0rgeKk1Q63XUpjhpuRNuqNGxc
UXxr16P3dLLWlYbqmmiHNIGczyHFmraFnS5XAOQU8geMvmt3LA76YNCsa9KUHqlV3Fc+3I1YOhzw
JuCMs8QcOa0b5+LLYrw465j/hQH+QVfv/2k5/yCufCA6WdhVWW7li+uaiplGX3tWabH0C3y+vSfI
aF/spDwhlEUY7f+mfWMo0s+/aDOeQXCzDFfYHyldRpFh+gh359r5bkKapsExTukn2rr33Wyxq/En
t3yp9ak9xjVGTQXFil2qwwqReW9etEZYz3+mDX0k7b3zhiDwQLYk57ZgXf7K/IL6Mgx1XrpX05x9
toIs2UGhwKN27nE2jLqC6mZkFvt1dqlH4jv+oHlLcRtnZRLi8NTuOpYyhUcK3jK1okDlkJS8ZlrD
lSf2y+Bme7SWtNDEFXkH3UturNIvXtrO84+UVr5MaF9ttLXS5V8YUb/jtHlo3xiO77qO+a5M/A9O
GyLbcA9HPbljYYFIMbFiijoDJHiHT9WUdfrrn4fyV+mz/0wtD4Ci5XBYNcVHjbjaaKwlX/ThLm8X
77O06vqolalF/77Jr+WMux/D6m3msZo+KSr/6c+X/x3h7B+Xf5/5/3jcZiyWccRY6QqzLt4U03KG
0gRIiGaqnT5Z+d/ENn+lhv/nccHJQ3LizA7R7QPhzJg9Hi6vk7uhH/KbyUo4uMSt+5eXaHzg8L7P
TxiCrq5IbYb1kSkInSxOrXiIrokOKpjaUcE2LfOHyh8AzN5OVEGjhgD7jin984j+/gn/e2n19/8Y
UcRM8yUurOGupMm46Vzvs9Gglv7ni/xulvoC5rRNxcz3P7JK46E2py7iIiTrT1qtQQDKH3JL+wZb
7fLnS31gAquhhIlH5U0Ig/H8yDleO7P2DXa0a0IO2Ljys74M+zX9m/PI72Is1/FsE3sz6I+2uo9/
jBuGamvkWZF3LQAEWFQjN55NXc1HqzpOQOWaT2zz2WZem9sWoNefH/I34+nzjIrx7SKe9XE8PQc7
bnh+8V1X7Wt41cVS3GfNDI/f+N/fnG8YhqOjb0uI+SjzBH2M03C+xnfFYmyB3p1bACFpBieCQuOf
H+p3Udpnx3A9x9I971/XQgQUK+vOjO8sIZN+49YrieNKDd2UvtiY9Pm3FZywUCsgWLWQvEIfNxv6
ecqYjVPaNjeNDmSr170hbI3rWz4NdGxK64DGuXIgFt21SLMm9HEFg25ArwFXtByC5jow8zuM3poJ
Wpvu/G9qoIQRdN/4RxcukRoLpA/7z0hpLG0pWN/Nlk4pnE99n+wyekpGdEj/PIq/m///GET/g3QZ
STRjbHba/8D6/d3ss1hjno54ga5/dBFa86nCb65P4PjQyinsm1aPrrY2Xi2z+cuc+E28J2L891If
olMZR2LoNV+7gnDZFO6MpnkVOvj9lYo98OeRM343dEgDoNpgGdi8flRLq+00cVun47nE97RswjWj
Nt7vVhzY9XQCwaMga/QIDQBsJZClBUyhE4G+S+q/rO93Q7EPORTP/d9b+fDcNnWyxutW7+pFTnEv
FrwwoYNq2AlmgIggrUPlWeO911JujKOqA6YA5tbXaPu3vl5dMqqKG1M3tLAdRXSxQQ4DnInh/vq1
AYnXJI+vsLaXkTmBQqcrMzqxv3WdrDnlUnLAhDl5jvMhPjhV4mBa2pr3SGd5X9Hxhvli+vEOmMoS
+Blml3Pqzzu/wQ9TIluD/Gbthu1a17u6s7GizGvIKgW8wT+/r9/sXIhvsC+zYyJY8DECL2XWcfeW
e22lkg0AUCQa9y+7yW/SHd/Dgd1klruQ+T9E+S5z+qXWhXNtqv0kKSXIZr9KlMzLg04TYRnL8xp7
wZ8f7Ld7yz+v+iF/zzqKWNStnKsJb/rYjzRr4HhWIO7BKjV61AbS1bMggZR/rKKGs4hR0tv88138
bul5Qnds26CqDrv/1w1OYmuIYFGS3Y11dW618Zk+euiU5ls/ZglFeP3rn6/3uyTIRyaEBN0lRyBg
/npBVFXrqPOM7E6zYwDupY1sdj5I9PGMdr50rZnTQKcV0+fowLUTqORKjIEYpfuX1ffb8fdNONSo
qhAJPhopJ7leyqJznGsEeh9As5QP2UThYcA3FgxAQZvBxNjufzRMeM82UaYg/UNxwNcpbf06AitC
eya7bXwXVz4iUX4fhZnr9M9ZZsBL/vNw/3tmo9jgQWzk3RouB4Nfr0UTdsqrYeaMCK5FS1eUA1ra
C85ltqxbTrlfsJ29uGvb/GVw/715qOu6Sm7BdZD8+PCMdpTFpT7M2Z1XL9dpqo6my/FKNOfW9h/+
/Ij/DhCGTu7CdDJ80+aavz6ibdSd0+VUtWFh9Rtn8lB4H6u/WNB9sKpWLw1BYFMI6gC+oVN2+PUq
euUbbWuI6IoYuxc2IBW2adIXJ88d4C3FUb8dJwKlqJKBvqG3mocaUU7qGUByi0YBqEtP3FblZO/j
qfG2Zv2pm54EkC+KZva5l/a4cwda9WKx1rDJ85biHY5xG6+u0gvyiMhGeBm9DdOuAEbAksETBsP7
Tpf7yUztg6ZnoIOkEZTT0G69qctu3LG7tI4XfUu86luNdOEGcVC8yLPIp8jY5DsMrre29qJ5MaTO
AfyOrjnsfTpYttQas5Dtyd9KC6QyEq3gcXUb9Lnrt5+SuKkKyFKRALYp6yCX8HX/19dqosnhOCxO
8moUXX4dcPrwlC1xZb7azoxFi0kZp/Lnb3++iAqxv2zAaNbZBHbLR1OIxO1D4C8aHe9uGj7XtDLk
Ka3q+rVdwHmg55Jfen9s91PSik0tc/8vC/Pf0Udd2hAkjQbL0/j4fHWEPLpntfJapgUHpinoci8Y
ALgpSDReRvqKCFCOoVT9l83uX+vFtRFfJ+9madqG7XxYL3XrD1ndVfLaWh2dPRnXAWKIcfjnkf13
nHdtghvbNocizweD/uv7m4qE2dJmxdWM5RFVqN2qu9ioAyyymmJn19pViPEJL+qwcfqDS8vxLzfw
rxDkOobvOp7jInJk8suvN2Alg9n32OxdO5kZ+qb2BVT8mXAMnHTFQ6vu4zeaVz4U+tXBKjN3vf2Y
I3lJ0a4EGKoj80GjFOS6bI/GsDjHaDaSv2y//34ZDidLxGss0xG0qz7cJPdUCrOP2/sxyvdDat93
snn580AgZCPUceDXee6gD2T6jsPxjoTwwzuf0IIFQWXV90USB2iZgbTytjU9TN+Nbyo/Oeawycva
v3NxQqFFGphGHThy+t6u9tWpl69pW95UBv1V/3vNLwN6JwLRQlAFt0nZ/aROv5dpBOIweyG/PnZm
dTVrcG8yqig0tzdGmd51tNM3vj8DQ5A//Lx5yHt/0yXFLm+nY4RB/FjUNzj8IX9She831DQnI7V3
kTe8rumwXSA3b4QvHmIAYnEntvTsQ0bvsGRmuSFh6LclP1KB4Ypb+b1u5J3lzI9uUr3kqwmdBzQv
VL/8oo+Fuxct3uvJ1DyiwLqf7QXlUH83Jt4bye2zvU6BBI6YJV1QdvaxWvrQM2l3Um7IZXTopL7V
mvqBCf61AKHvJEmx1cAC1+P0eTTb18JIjia5oyzkNQFi2JVGOBUaME/9NoWtt1aNDJKivrp5+clO
07vMg0BQ2sqRXdKCraatQYpgmf7Z1+dHpCWfwKidWxP0FR9nG3IfaKSextXe2yCKxNS+WgKJGDtl
ExlRRNNy76pX7c6R/m2hgQoCUBA6om9Du1w/AXm86af60cXFjr9BPU4gfsoh+3Zpp8c4yW6cajzE
wgK/Pz1PhrxJ3Q4Qsg1ePu0P8Tp+zkBfbFbD8/aIWmKJpW89a7md1zHs6+4F5WBrk/KGYye5BaW9
m9I2XAcMaWf/NYdzGHTreN/5Ypug32tGzpueGCdT1GELR7bz6osGLmDS471Tz69rX5/TAl5JJLE2
BzWp9yicdOAN8uV7J7WdCSowGfHPzIYLIl1nu+zu5irelfCA2qoNM+BiuaR9HS33wF7Q4Z5CTRQ3
ceSex2Q4M7FtBIvdek54LcsjHubRdpjcs9fAXkOCoMbkKJYJxWQPrpnbA1EzLi5tRNeVoen57car
ILOVibWbvPQ6LcO3xZbfOyf+LIDXNJH5NjflTwPCbjK531dqV4tq7M1+dcx60CNtnx5H075IQMMO
qIEui558Z6YEK0LDmp+HtldF/W2xTqqnzFRoboo63reTPNaIF7id99YwnHUPxm2cWjL5KJxTILxg
Sojz+clbyTcXzbyONYioiRFuxZ1fiDhwbBc2xfQJ4pNbbLjvncg8UhOvviflggpe3tSNeCrt9Rab
tPvF4VworX0mijGY3AycImZ2zkbTYuOxzoDGGkAPrNr/jCRGXItNj/T0pvCX7NEFRn7JOeqYS3Kn
Lfp40FMfQuRUnuphRiUDMIlZX9RDtiUbsYTHw99N2UUxwiywzcn6ddLm47wKiZQCjazYpN/Y3DZQ
e92CG3YjCBpO6DR+AL41yGBTYA0firLYJDDbrGg6Np0CyLmhM7wlMbBlYZ0t575zUVH10Z3Ay03+
WOj09xA7Wsi6SE9caDt3OewGCIpoKJild8v/qlhqsczNcQXsQ316bsLZtDlxd2d1szG6gS4gAEe8
cHBGFGg89sxWNSPwhD87/qfOsAPhZt94whq/aTV/oL1bprnnVnSintZQbFxMWso7qi8AYuW3RVtu
8JQNcicP3T570quURhVAUx2BttpIL43IQ2RwKb7GQYliRdHZuyR6Aw/11ibVgXPt0mSHvF7ugStu
hnjedfA1uVBWk/eAFjDb75VjXNbl+1qkJw+4yGQ1h2JSTKl3ArQaVdO514pjBawYNRUUruBZUaW0
VjSKRigaWXs3Ag+ttZ+Jk2/VcPKMOcTftGtCYQxbi/VC0Vgxj0TnwoKuNgJBinlx1EtWq3TUxr1e
IYkCtdi14ue+6i+liPCtAqs0YAhtfM2iBGS/A4Qy2c1co4W0gmIdUjzGmzrHMYrqFw6d56Ug5pmI
5MUL/xKBBIRJzR0f6irbp2xCDhIPSpaC29W7BuW1V05P6PdNyJR9M/iTCPEEgW5OZWIDYuaP2ABC
z90V/Ez/ivZHyAmb7iDfmtEAdaNtb7tbJMLJxrex+4AEJIJO9+qtjj7i22h4aWhlLCJkZAymUj93
gR5r944W3aoY3oxELx9tM4iC5CwxggOxs9yPi5shlGLsZW8ACASroQk1gVFq31rdj1IgSKCjjA5o
U7CRdcVDz5c5ZHpR8a1g8aGAfSMwR1Rzhh7YA7rZ1EY26nF0WDyLC5eyqtoLe3vgNu1LbESoeH/V
Ukl0yO1vU4eQaAdGueumuyxpjnaWQ0F4ZBnAuNyZOcnr+jVLIPgt1hmXlnNNJwDu4Fq6kF6KbQzr
wOzlNxZlUDoIuqntvG+NDcbXN6JpXhHKCtTqdFHf1HPv1LI286I8eh0/CFhuddnqnJtCG+8LTTsZ
CIpw9Avq2QF0WyPHA3owm3bva1MFDu2FG3qP8Dyy2pYGMqBh6QMVVnS1IZiHlqiAMJaZlxs1kjYF
QB6m7sCSDuNTQwPckqB/hmGzZPexMofPv6qV3Fk2BHAXuEtyVrM1Y46zjhFZRvKHRKEAxw6I4UnD
XqscjL0BHdzgxGip51AiAs4xg6OJRPN7sIRoEeBDjCSXDN01U3emuwk9yfzBT75NC4zwCt66eVCr
2wDCAz2KkhwYUvioDvJm9MkApe0ZHhXz+njYUxncGbxYUFzfuJPduFz9SUECvngsAXUvGj1rg/tR
Q2Ll1re+008qepb+99JQiM7iWIjvrvCO6uvF3Bz82gxHPq0UXw0jRowoO5ncTRRDwGXFuYX8ZjAa
nLoCNSNFNIVG2n7h2kb8IlhU6lPVIm6s6QeOoXuhDRnjJVDG9+65+R42ivRr0DJfFtvYx8O9rWbw
iryJyMDX5XKjcwSOJeCZ0b3SwiddW6GsV+ylF50JAmRw35ZTwOM/qodTF0WS8cpSmeBFpTQ7WHhr
vxzNrN2BXYdeWiXHpbSOVpr/J8VVj9p2Ljoszw0QSzNpQOncGw0kyja+zmv81eRpuJ/CeFAT1BKX
bpJ4tL6mpBzq6tIt7krbD1WMs0Zce7FjcPrurAaHhb5tTO1Q8irVcAgju7Q2PJXZ22jA69C/e5/b
atF2tZLjMZWa2hPDozXxcYWdvJgjxpt+ek1qitaO/5T5gvMVIHtdk4jjGJs0q3/o6yuBhSEv4eyk
23IpN7b3RS2PlB1AjRsTygCETO0EDRqHAvMauA7pDcJuPeQtXRtAszwUXXHIccIqp2f1PA5MK0Cc
P9Unpbf8BHl+HmoLEhNciqG5aQALNopIkhf7GVOAjH3dgfAbD/6lgSSYGtcEk621VI4O0Z3jDkhY
FcOdCbSyWkcDWfTosvgDLYHauY17/6ccKZA3Y/wm6+lV7eNaP73iDs/MqO1HtY7SCOEmC5UIi9cu
GVSS1Z0O1BPnwel2YU4AfbxFSvisu+7egIqhCTccuvpgtUMWsMGVbM5LmHnxLXJJ10Hzt1MKHWKE
1dtV1kMTDV9SH8ZI0+WIfKK15vvTtfezl6kY72rfCseyOamre5h6r5CVwBreOt0a1pxTLD8hIbFS
SACAeUns4Q1EtsLjxN8jod0CjXtokuT9der4gGlGy3Y8HdSQqb1HDMPXZHY+xdhuT5IfHPz4qfKX
a6/PF8flyLTqKTFoOAxOMymsyr3eKlKX1j01dXHPFHyoWvfY6+tzNzVjOIr5DuXrgwp0HlHBwYMn
svB5yTAPkfMFn9fXyY32sb9+h062r43JRWWGg9Fa4rSg4x4MMpVt4tD5MUZsckGfoLrqcX+0h2Rf
dUpvAVBi5O76qnj0JvkVaMgJaNWulMltFDV7o7PuEQENhJW8dcQrsBu7qcHNikFE98k95qb/baqj
a8xhc0kTMHfiSDN939kRmk+wBXwjPzcY0wgdvryaUqRBxaZpqD9MIyCh+UcRl/e1Zezp99bcers1
kuJxzBqVp5IO9OOLIT2k+EzztpzyswqXkEU/1Zn9KOLmoa3y2/fRWdIzTC0UfyicOePZXC1tq0fW
LcBaBJnqt7yGNK/jVuQietOBYx5KceNbdIt50NUSu3pdb/XWOUF23fh6A4kh2Vae/7OJm7PDdo2S
UmAn/UNms8u3BuKbVotYfxZ/UlOpWPQwYarMcX0SuBzM1T3QBtqZS2CncrcSbTv0hhqEBnz2SmTD
Q7UG7PwzZY2tSnFHXogUy2O83hNaqXqbiRGM2aUcvjUwqlndw0ywT7eCzqxYBAwqJ1QBxyKftZAo
XW1+vkD6LFHFqrh/LQpEf0bjpuYQXVTbVoO51tukprsphxdFrKkWcFHcjgqU5FIQ67aiOvOlKg6r
rbe/qFCi9hIQGmg4FGG+eF8yy9i5vFl9FJeoRAF3mG79wd1nE5okZFB64oapF29A6AUdmloq9VKf
WTgBprBRe3Zmsgi1OcL395lQkU6WSy8SrTtAm8zqYTVQFEz2voY6C+VOYsxGvUI1So77ooKy1me3
6tccERlwGuoG1ZcDkFHDEqV3guNTlHwzZs74qtQLdURXNGrzK6XeJxL3Zc3eVKxVWaXapYsHPX5R
80Grs0cen+OBSmiaeL4gf6GeiLdgU2tQKdFqamFTmHu15PhjNGk3LpqjLfAYdngGdOZwZMhAxeM2
NqkOtxfHHrdDjIzrfHQ4NBj9SylQTRnTjcmuw2gjtAvIGnYYy7ZMn7kpSrpntZ+WMwXPnEmB0Avp
w2p+4qLvKReDHUNxG77kyZvB9COx1Sxs79rvcnrKym6LIjend++ooe4keeNsgrb/Se28dK/ez0k8
qxrkyJ7etzsrTk8aXGb7p5qjMvrcdYqUSZ2jaNmjMFz8rLfVZlq+vKf2vRqdys23o85SM85IZ+65
OVxRNwwpLACUUvStQ+hXZ8IyFluT+KGSD50sj8OWyvDAFCv5v83MmZAn4I5WI4KF9tJH600z4yBT
PKhlogg300RHlvFbcwNK8gDPyIevifiiy3FcHukVcQXGtPvRyge1MrNY3zPt20WcCurtjT3fs0QG
1NBiJ4WFhBmO3Su+7pItB9urQj/Sd0XylvbjPmUTNjHsgVujJQUUBN4Dw6bSZrXU7OFNhcjCs3d9
pqE2o+1avblMcIoMNW+RyuOTvEi1ToVwFMvn/eaxj0fAQNDMRpiFh+FyPCJzp13zreewvpfpRDJg
k1CpmETzRJO3PBP/7TgLWswCzfSOOBxda/IxnC+22vDMJGLsBAmqWvORgUpCNK1Ix0UB+RWTXtbz
3mzmrYo76myX0x+h29Agm7TA51Z5B5J+LCg1OdSZC8+I0IrRW+O7LKbp2H5txmSvFo3JE6oTZMfv
Gb33o2LmHtQYqWCvfu/PTaAePVsfYxuSrGUdxpQrciogwVZfotakCrZMGXU5WSndWKlSwKaJ0CLg
SOPF27R/VVkKuSbK1kQrlA8T/TA5zpkYqb7CmfStRXEhB6Xewyw2k127JhhwE8aJP5zzSlc+Cwfq
Gu+dgVCrSs3vlufjCL9Dm+cYDfPp/2g6i+W41S0KP5GqxDC13Wi2EycnE1VQTC3W099vdXIncQwt
/bBxbXLm/CWuP/B/HrHGbzuQAE9Ka2Lq/eLtWWbGLBm96kpLtP1RY84qfXTwU1OCpBI2xvDKqIq7
pc33Vzvef/MoNqbc4qZFmFfGjzEEbH1y6P7So5FklG6Smpx+Q9lkSLhTq5799Kzf9bhF9Mz8LmHD
0uMiui0i65DTWhBYWNfv4FatUfnKxAc6tVCmiWEGD18Y4mzY+GqwJC+nvmUP/Ygn+JJzR5Ir1LXe
29gfkpD6K92yvopFO3pbg8bbM3AXsXd2Lz1W0uxBRo1JIzsnYugnDeH8dg/xYYxC7OxuDPy3SxLf
Iock1Rr8s5oi7tn/AlHLzSGh+RZpOTXWE091zGXfoL74iWcjiiCZibrkOUVaSOb5H9BdaxSHePyM
lNbBsQPehtd9IxZj/ubOD9QG7Hsyv8EDef45DUoxjY8OQ3a6WFR4w7ABSNntkiA30SqSgwaNLcyv
ptE/jS7JGcAIrFo86Jv9iSwUwSP2SIdCns8Eq2NLJQIA3a3fGlRMA2HaR16D+Lk0CHfWhOjvfxe4
HpyiLr6daQlt7kXuUlkSIGPrkJ/7veW2uxZbG1wenci6nfGrPsaRGtHlOQPRSfGIpFSgQrtLqHJE
kfGkbEg5wOCr5AxuNB+wQQsKK7gdo/L++q4iuzODr6zFqdaDz4GnmKedd+8EE02cgp2NMquWNz7K
i3mF3gTjuTRsSrrisGI4ar2iW+Q0mAZ9Ucq9gJouw3PBW+FHVKg8OnjFiK/WtHdy+plePqQIgeGL
mdvvLfJdyn6pvdcSJV4U/jEqg/s4nI5Z/2f0B7yO+H0y0qccZX6Z6cK7kAZDytHSfk5pEmHhOF2s
4aQ7oZfQbRds4PbOLVNbjtn8LpaRhAOQWe0LrfSZy0xrCnc+ZG5062CxhJhC5RtpMbtYzaxMg15Q
dLWtl12Gd7j6lFGhH+jH7CBgxMiyG1v1E0+Hh7ACwxyZkmlM7U1T0RTaX88mOb4u8ZeczTRu+zIw
7XhJ0uqmNb0rZ+nguJYxyv8Tv+n3FBTSdxYV77OdgXYC27NwOcOHNh3aQZo7boLr6cxsx15YEmPq
ropUTnHSf7uARHn9bzhMh+8PYJA94m59buvywfavgpBD3xKqWfr0QSZfFdP2X3n49XoXGOmhAPZI
i+Zkp8NLiW9R19VtFtskxA9XTcj1c1Kdtd2ssmvt4xx+tQG0o+yFRhi3FBnd9zOkX7Gd8meDBnMc
81wvb5y6bGQQ51uUomw+SQqpNjrl3os0KcU9qlCppeuLrIMAK0mSzfA2Gg2r5hd4SMxvaQw2bXXi
r1IfpVucxH0AdOcCq5VC2jtS4ITOiap0+dX6HjnBzRT7dCv170psjIXuHU5I72nsL/sSnROS2PRi
DEPYU0Q60Ps4zF7MzN/7fX0X05O+53wxGduWOV5UlxjOn1BMU6xnnXzmFq/IFrA83z7XnF1Eo2jp
0Yv//a8kx4gr37QFaVWZ7dJZPRZfiefKjcrCqUeqjLL6gIjp6F9qsUaEhzG8wPiS+VVegk1NYHQ0
bgq/eqBKhUur4fjh4gV3vKoaeaPBdLlLeKc9NDgVYs2FiQo8aZ1n5hB+Wdzx1TRH2Wuo9wT6kVi/
ULifBXQA4aYo0dBQoEDIDITib+0np28eHJNpDlV7MoePHru1Qc4ViU9wEaWALRTlkSzVFviAQTvH
mCMgeRufjj5vOnrjR2zUn8ljeFm8dC+xbqjZv/ERdeSZtG8GWDak4hQ9jYTmg56DNcpP7PC77ikG
c4rKn/KQEPotEJLMvrXN9sy0vpNJYRHTQOceZI6RlrgL8R0k4tmLkHtAaUa8vSGNzNDaaZMDJTpM
2KiLYdcAfAq0JLGIVyZU7VRp/yjEWUfPKrm/PP1aYyTJOK3xfLCs2S+mzl3uLhK06O0auoM77XR7
lMVnQk0iRZwuqAfDn3/x8g+owc03diSfMgPjBx+YLz+q+Y85WMchhIshceha9ohcrDKO369meEKb
awre8AGLqjq4tEyWjyQjp+3fZdGbGrOB7rqKGJQ4/Yl2I847ixPBkcsr7O8oa0F8tiYDgxMMpjnb
32U6cN4CoGUUhEP6FsCShRXt6b9z6/ofnv+4EbYTxchmx65L6VffMVmiYYsd2Q/rSLtW8wnYU8y1
ua/YW5WqU60fXCKHIFsQdpR1JZsWC5apq29N+MKv8T76JpPxx+m49iPdCKlypc0DmV34vpcRH/qH
tr+lhFXK6ianq+nErrQoWVwmtUjCRY0Co5lG6dyPKokvOQYnx8QLxf4XTOTeiTFGwqstI8w1tz5g
OkRahh03Fc0B1SfHi41cvX3MkyGjyA0628pg5w4a74GbSgSnDRiqiseGKbKO3qHA/kFdIj2Gzj3m
McuI8a5w5/U+uE/k0id/LmN4b+Xug5wI6S78GbL5DtATHXbu+qu5lCiugS0qTxn6lSPpt9kr0+Ju
QDhuxuzDpWdITTcpLTJaN9kCskJ5Jsw9UeEokQHJYYDkjAnQ9aMhKPC9NWf3kQlLx5ETl9Ib3Vnu
gRVTQNz6SKZvkxPeZJCQ8F9/vEumTz4lvoi4iNYWXDI31o/+A/WHdw2TJSDXqzFghjvO3Vhfc9RJ
MZEd0KSfesd7mYl8h715q2VZeDCdrGssxASh7dFTtDb+yBvULp2hPPRF8CRzQuZrSbbDxhiTaQl2
DpC1SFnuoDfssdmIFbAqg+kw1D3uja49BwQjZJFDR8ynuTMhJCugrXj5VqTFY9P+VzkNfSPpgxZH
h5ahtv6GydzSeAidw18pEUBn1UzqqYSXRT3mxbg8paUlDIQjlpKtE283OtYJA7Jsv5SUYq4Rs3CY
swL8I3EE03m4WwzBvacGkdmx9F5G2l+9AuwKxtczUzqWkNOPg6076bapId2BRLQ4CQbdrRVKFH8A
QtPheneh2gWkOXwwq/q5dInaYiYsJBMsPl16Oa/W+CmpYtTAI7RCLs2erg2fV2KcQsGQNPLl+UKm
snLJUM9QBCoc7rMu3lHOZzHjeBIATWbCPIF9u3BzZHzu/a3+mNhwbSSHEdgKcxbLleWm7h9Rt1aO
N2fikzq+hrX8Nn0aRPfghagyq8B+4r7/ka4D3AhpVQPADG4pTaf5vcwgdHA8vLAu/kOzsTuB3DwV
4qzX95IeaPwPNsmsjyF/Jr2YT0t/8VNUHAviPyOtkdaejmi0G/OxqLqGQm1Ci5gsUJAHVtdiVIiP
4tnZy7C7okgWHZCw7Ie9jF1wFDvDQw2ao6xwcyx2hYdBnD+LQnkUf7fmjJ24utUdcQPpCalxGEPf
6rFSSHA2Pwlk6+NFyWHnI7LUWTiKSbgWj2r6d95IN0cawMwQNsC+okPjzWDlh7F8M4YGZ4LspuFx
IP8lcNGVeDJkV2DX/tt8W9T3Hg0hAljS0HQTEFCMlIpI13xRumwJBjPM6A/fIDHjE7fOAhB16DX+
FWjCM2EnblYqExFORRB9Ochw4xJENJyPhckn07YYkdUcPG6XLhFJb0xvbu3vTc5ARo+OHGV2xWTY
zwjfw5AYLno8v6sCouHRSeYZvb3xj2XtIIkvGIcoBZnfaXS53Zpnlo7f7ROKGb97SD6sC2xhDkhO
hiLSrCH08XvojYEdAWUn5KR0CPqg+1RwRlFAg9j2iyCZ8fvoRs8OBd1T/ZUo+nilGKhfUpPvFaK4
+lC4V5heWPZnGQ4ubAZButN/FXkBwjG25IlFcCht3R+S5suAHiveKp+YXPOTQuObGSmlAwrYPHQJ
GKQvjKfSdcmMluHpJA9J4t6G1kQD4WtIELIQVdrBckTKXt9rfyqSTO0Zjzwgc6LjiDkrmb+M9k6O
QNmEVPdut9Vl3MmAS/gdZz3Y8QPwiOKa0mahwIrcOLIP+ZFIMon6aC0fWbtsCnAWs9zVJaAB3V2Q
4V1EN4zovYMkEWbSUTjhpHdKOEk18wlWFKtvUFafuSnDOIgeRb/cch2+YFgk27cQwS7zRIBmOr7K
S7bnRzGMJIPgDuQJ48RpGOfeeKYiVhCd9DiprXxjbsuBQ5v9ANlnXN0HLAn+RApFPNdM3W09//E9
kPGZLhv025FyQFck4C4+MTFBGnRb5POvSNcLAB3jhGRFw4l84UxgAbgLymMA/dUy4DvdCzTMb/n5
P4ITtStwyrdQZQDDuVYv84+/d6/OvZxSWUhlQH8aCId7ZK2u397Rounvg7QcHqxAHu/1KK9mfzLk
MK61OJGAG9MliM6mznZYUoItaDU/+JjJIhuLtw5nISdhAMpdcMfENCbR/BaIAiqGV3jPmKbUvX0w
pPThL4uzigjTz4xe+5SEQfNouvUhIm6Z1/TtI4z6z4Z3Ls6NX2CvDB/UoO1ExYLcRLQsU0qkeCJl
EH5are12JpOkhVI4VzEkhyVLQEfHoQjoQpjLLpOWwWQGCYEt5VRtaCWeh2mJhFMLNQv9Z1Oezw9l
XAE3ispRE7rFq7ABd5vsT1Aiz5RMZZcp+W3Tes6X7FQExJoNg0ZJv1FgPMVr8ekho44SvH8yjBDO
0+R/cQjN4RcDkUCKv4sJ64EmYhwQS2Shsrko2TpcGsQl/LNVDM6raVoHK3Bhcg1joIM8Wc/y3wfm
mzfpASQKfuiInokD2f3kgwuhTeC1zKZBEeEX9DeDLSEeHaAvKT7Z4Z10p/jyqldk9+upZLDfGJFD
yNDv/+PU5VyUWHSp9dHhsG4IDAECMJ2wTZ+zZ0eUZt3pktOQdlc4mPLNJYKigTtFt5GOhYZlyAtS
TbciNYgh0CzMwCCxKFxTkIFxz+sS4lTlBuCEB7c11cNGa+0U+9jc656C+JPZPqrOEfWGeryRe4iu
QYi7SA+2iuHJv8gh0/ph0nOCtws6lj2Ps2qTmyHpVpMCgvfD+ziKJOIu03BnR8OLaxsn8pX4KQJC
z4L6lCZjVO9S1zwNGpDDKOOCBeXVfDsPG6b0eKzsjFbqr6KAsHrgCxdAo0vBkZKP8YiTwSEDxCna
jbmNvQz7cvykLejY+UM+xY1ENgOEOGw9it69Uv76SEQEC9YTmiSoEzuEaTE4atU/tS7D7oqLGyLD
pXwRk1yN0JoBwOgwkrluZG5i2N2IyKC5C4lsoAgBMu0v9bJFqPEqjjgE+Cl2nreV/tygjnJC2bzv
w3scqlTWsJzqBKzfZp7G8EVkhxHYdqcyPfQ0sJPjI1mp3wt6vgz+PRvmOiWBKLZsLTr6moxdoWGP
jFTkE3JEmIvkeUznZhrHPLtdfFLoGTuBnUkWYFAKjAxQL4rpxA1GjPmE/B0JCHDgCH/Gx16XiZYB
dBPKBZk0/6xwthmsIA5wfPc3WAQf4SqxLERDTd4gbzFrl+yEq/jii7ZMu+a98ocWf3jgESJNvjDi
F+Lmumfrs7yQ8TsbxBQV1Chi/afi/25c3qPsExdThyaBRyHP7Au5w4d0wtAQgy0P+ru/5OA5qJTS
3l/9f6qdpGmgEi0Ycx4gTicsDUG2BFzVkr+RmT/l0wlckI8md3AB02VPgsDQPQtN87lwnDSCwzSB
UqIZF6gnMAcIQhr9VSAlqSp1ttHtEQnCblgQx6zcmPwxpSSdB7IrmQF16t6xcVmh8I28AkAGrpJV
/js7xVKEHbW+eV/nX+WxRBspzHC8xKysR5kcfJol8DH+5XXCbNgiF34rWYURyBdCYKNf30mDpLxJ
1q8yHz/WMr0yDmtCB9EO/4pMwrIIb54l+b4Gn3K6cfEDqB85wQd1Lyjb1ru1jOg1ycmw9D9CIsiN
guEr7UcfTbJCIqSUeL6mu15uleJVIWOgICuMQOu4K0NwMLwvsdU+nHk4RCSS9jBGliSzzEZogT8B
Ji4smYL/fARpbiZJSKzpMsV3uigoQtLr7+rFk3o/KxZ+4PSYq/ILoeqJohsDO8ed2iN5Mlek7u/H
pcdocj40vxBoOk7/kb3yH3EP3dLOSKDYj2/9y3fizxfvJLLRhcEBMAK4+9GlsSsxiWuSD9gVHxfj
02qGkW38Znrz6NPI01k7D8MEy5WoBFPNm03tXr4PIut+ZBi3ux2cvntWxpWZbS/XcEYwPNcDk1bI
0Uuc6YtU2MB4Oijvr4DUMqVZxFA4csQdlWS0Fs0RzS9xIzCKQ3ABlRUFgyCFIK0oZOzjq1SluDsH
54/B9/jMMNJ4Cp+dMAQPywdvT04MUvG3vOciaOlE+UWGKzwtb31cnA9M7KjMz7yFg0FA8a+JLw0e
mww0NBy++EgSxIDYRkQCHEpLQew5rOriaVyfOW7WL4aGeWTza8FYwsDGSCwZtjAKf8Q98xvEsSJa
Ha1PseV42WSbzzSz0sUrABCxP/6bmMtJ5rsTLpix05P8JHYvSE22LuuRmJfYQ6xhI8pagxr4n0M7
dQfzkSOI8vRhjNUw7ahcCd7OeNcDpW6PjZ3Q4MI4SeoJYOCN19iad/9XZ3nkR6BCaURFniroHopO
wP6F6RCgrttEd0cUk3DItMKKQylEpJVuhy1uXsqkP2xbdOPRiE+2hdhf+LHMKRsbCbNmJ37iKsBo
dctCZL1Xck7wujhwpHQ+nkQFDSMQoEiXAYmqTtYS+CWBNRwimr3cpOlEsPtZ2ICHLbxdgIyIDkFf
9UTTxvyI+Cssxg4BrvzfgXTG+ez9y8QQB0bPHKbUv/x7sTynJcvxH/syTeCtI84AvYln+dsQYRVj
kuCNd054p6CeFDZpx7rYsS7vozB/DMrqmDTJzQZgMQQDbc5W8Hsa10J8WXpmp/Q4uk9q474cf240
o+K1vENUJg8GgAFek+Mrt+2fWRuS9DFmxPIwhstmet7a4mGsvd+Mk/7a2WSsLOW5952DPAROUCQZ
Bes36q8OxcXaCy7yyDjwyZdUMMUF7k+DX3IOJKggD7riIRf6J+UT6dPhavyOc/NePI/rGm60d8fO
IzbQmOnV6OjpPgP4EB8Fj14t6L08QW2TDXGZkiYyqxmk49A9UnvjemziAgrRDlSGMUWBlpHP8EpA
XLf1fkvieCCD0mkW8LO62Mc2A1bDT/ieuh4CJAI2CuMH3xHL6JHuhj/IsuNKKdp6amyKaS4/cpOZ
HSaZ0SS2sXgZBbBhQMoFnj13yQcknHWgyDg03IreEsQuCO76MCLIsLU0d0L1DEvZcU6wiz5yBTOt
kywd/pgHo8rwYCTUO2f8JSbQB1FdKaa6zB0pHf60yX/V5MXByCwXAfoeYcwq54rlEIjg81cHia9/
5broEbXMH1PmSq6ZnM/vjLw+ceIOvo5jMwrW5fwwrfVyBBm4V441IX1D3nbcgjVfD1jC5a+nyz60
pG7+pAg4djY0KenEti/O7YjNnGQ/+ZngTLubz8rkEIaJhJBqJgMJAxn5AJ2wMMqM75QXIQdBgX65
4lCwQFPu28Kav8oZ070b++iWMUc7Ii+L734MK8lozk+HLA0RpFHYe9TVHL+jvol9Icav2Ww6C5SB
PCHJmr67m4m6Cd4TiQhd6ILy2INkiUt8wqgWKexthL/3c1wvAvUwqRemHo8/TdiNpxvR1aNKLBxd
ujFyfxL1nI/r5Q9KFGLhV3nOVfNTnkD9AFU5V9wPwS+dslDJO1MFwQkqDLkYjAYgS5enC6kTVciX
AMrn6YV5jQvUxVvT0G3Q+MkGFPrg2fxhNtD2uP3NW2TI6NXEp+UVKibJmdtD8ACPLPYXOwRjmb/K
YhPQLgRlHV50nWbHTGYJjtCaD4aH7TRRcEalW3uWjc5TzOBkXlbW6jCzFYucd7ekKjnDpJSmFBIX
7ir5SH+Vne5ZhyeK/Gs/cjVddf4XwBL9y+Pgk4KnKECXP3o9RGqlFMlVDDW+zHfi9y2iA/3VG2W3
LHq44mQC0y40yl2Y2I1q4VHF8kNJFlB+Ek7vLkE1YW86SmiZedYYWKhpPi1uvvjjPo6eZBUM5Poo
bImJKa1ZG0DdcB+cTMl1NNQH+AD6ngYSY8A0zM2/k7RF6PIJHie3dbTjb8rR6h3gYOzwWlkSl4B+
0hgGm3XETzaYCi7dG09vBJb4Nfa2PlIEwyFHAegktGW4nmA5R86fNABgS0ObgU1+VAvQAs1IIQn2
0wc4Fzmj2pFUY2c+SchymMotvHwPiloqn0VcyxuQzjw9Ko3byXEfuG5F3vLlW5UdwvTXYkQHIeYj
HRfL5J3X85yKaj/ZeFKTmJQ8LABY5YtveTftQotI/0dT1i8eliIt6OkY/YBCQ7zY0K8eAU3+W5Ie
8/cRitnSuID2SyXjYjFq/Y+GU7cFvWkmb0yB0Mm12TjnQTsFklAqmqMaTxwZzwSqRbz0YAERRTAI
WsSI3iE+vwoaxlKTzCKTV2SFM0hBB2Ga/FamAoUQ1jPtaV/XZXh3KBOgDwqcL6fN9revQTU8XC7R
U+wys6hIiB2SrxiO5QuR/5ctoD96uRpgehTBTYP/rejhXKfN3+0s/hIAb8kzWdz5UYqzcaKTu25f
SXbaS+TlTO5bZuowG6r1vGhmnFl2asqc5172ZTy/u8X63HXrfNOCcSk7oFvMV/x1G0PSex9wacOK
Nkscmct8PhoeM0LX9e8anl9F46Htwx9lUHzpivJrS76bMdHFz1r+i634k20wlK8qUYeO2T879XY0
J/Npoiv+zcI4FSYfFd/ICqDA4ELzxwv9OHdzg3QswnRHttEJm1VAlWJmXEE/VK8wk3X5tZjTg7sO
JVVW3n3fZQecgmVFrA3ruGdEIl0TO2fXkqE2TR9xJsmV/4CY+XSc289Sh9cOVcvb4FtkooYIEpw2
ACS4lhKyw1Ix3oROAXJyjKI2cR7SYynnjUGR3HpoUodqJsFpNt2XiYZ8V2WNCyw0UfhPHuOwAf1s
XxAeJsJ9q8jxYnRRY//pjPYs9zCcqZqrwJEzI3wjDDZ782vYrv9FLqaHSdrawrzP+vI1o2rjYk/v
xE11bwMBbRycmbozv8q+A+yHs/df0djAmJRMgN5MI6kLK5WQSB/O7eI1wUF6CSmj0G7HMFJt1kCh
wrJbF9EmPP2UpNRQwtvTejlrn4oKZrP1nziknw1sxz9y4CswpqT43lPTVvXKxEa/I3m5rjOWgtdf
zkywJE5/LwyXhPxPThZhdlEdileYUAbcOJ+rbbqH/5QmRoIUtLC9dpQ3y2KXLSFsSpKrW7xjo/JO
eM2cJ8EcabHtFd+cLtlbRVy0wSyZQ7O8x+7ZrODBtvM/ft2fAqv9rsTkjRZCoITFLqeatsPyCivy
oAL/Z6LMQvpPKL82HkvjE5Kp4JKnNP1sZD55bczqRMopDDTkwZkUeLnmEpR+6dBJ0Wj3FVmDytMY
WzKyWFzVro8slcbaJ5rY39ggcXyrpDZhZgLplXXBxhkeRycCcNp2lxp5SiEiJfzmxFBjhiqCJ0lb
YvfozgriJipZU6KM3FFUMytVzF0MqPIQUfNMRGRe1nsGBz0NTAC4lB7Lct+LbnkxwVYF4cmskw+7
EReVuDMoCUEwoSHpWH0cyAnoGMQqXAZhK0YIyGghKmfODBDA7oTmFJGVsCMcPwCHRtt0ZoP0e5TP
SW+g+6EkqwOd7GMRz333xYznOyFMwVb9si06ZW9l/SP040npN+R1nBO08r9QSuNGO4UD0UIYwxbM
pPsifBIEl49ypiR8JEKwp5fJTT69tST3oGr3F6Zfw2WEIiaS0FJrePO3+U7x2njw72Kf1rhJjPG+
1n4GP1yni6M3CATddSQSCbbKtlgwppvdxlN7p8wqEeGq2lhq9DkiVjRM7U9BWDo4fdWl0qDxWXp4
djPIFERuaL6Tk3nsL+k9jh4Ue7zQ2RrrCM9OeQrhQJeGoM4GsdnYJ5/9IDyP1DpyGMyl37l984mD
NBl/HA7jH4MBVxkXt3TTnpQvYfBjDJeP0RunvtGPmOTMusSHiI8b4vSOrzT6PRE/1hnwDo9MDYFZ
fXUWiq13MBX+i9XUD+El/u121V1QMSCB1OqTDBYRZXzxKDeIjzMklvpHJRvwJOXv8kXf6S3mduKL
vtNJF9X4tjmLYsLQpo5DShgLhE/o9vliXizzrra8w/U1lb1b50+JByWxUDzNMrpQdNKOZzd3b0er
PbFBk7QDj+wZHql6UNp/nPqYITbUqpLadt/n7r7xzrQKEG7dDvVLFo8n5la8Cc6Mw/VenzBMatVn
f6I08xfS3x38g0g13h6ToL/WW+pTYEEH1SLkFdlz2aotyh8qWpMMquZDyUc6mon2Kmcn6XVJaewf
HZAQRCwtqe7+mk7aHDNHrtxgDtSqVgA5HIVrKnU9fSxmykHxLkisoVbZT5CdOmmOaMywStLxJ5Tw
78R95pSCOuhMHRRc+4QdIdND2Rm6U5+BFhcGXuekXTM/KPNSetVuwzuSfS9BzxWQU3qnWnklquRt
/9Z3jPkIvPllJlVHziN5OixcWPxMpKZqtkfRt1iPVVtT8Or17SOlZ4+KXoqCyqXduUW/NxgEj4Kx
cab8cdd6/hcjBORvp1PCIMN9cynu44k+0wRYMs6y708DMt0jO0b6iCAS0s0L6HiOEaTgk/RZ+JXl
SPGYRNtlOqJvK/rHGvX0xfOXA0mMO2fhbX20S7zxWc5K3ALfAzeHi0FWG23u/XSvS2D5UNDgMVGZ
WmCeTvKnaBJ3kmuWJ8myEKXKehHQx3fTWIim+RjSmVNROiKGL2FBRseATSgzGzto6qprWpbLrKYe
nIreYO+y0mdc0KuQMJ/q/g+mO3I17IJvMsH+XiPejGMYwhNJ59oQcuBwpL2xegVo7SpjiPkszIbl
mk3+zGL4Ji5ooM1w1yt2bZmuiSN/irj/YNu7BTnHE4X140z4INkVvR/fmPmjAiyQWOH3u74lqAKf
cSD6qe4QQ5/T6P3mWvc6d10gl5ilaOuFf/U1snzbRQTDM+Y7cmimH/9EbbGi7LK+qWLS6qNT1lYL
wy16svpq6gVJLAYS9SzZ6zOn1MyMT4G0L2gKteyq8/CEr/BPpnhe8t9ifmFfnIZLsx08B25B5RDA
6F37c+KjcetwsNZr38UkgTMwL/pZM2riMoIfIp74MHcozlQYmzvDDftruQAGxzhwwH65X313YRlF
UnW+Eu21KoVB6wqm7VY5/WvtI4mybZIxqvMrifgQ3tw2wHdbf+4sTZwDmWspTyFK0RfvCwaTmGBr
8ZRscgDzMnglV7kI0o+xCPpzVI/3qA0fhINdqWRT7qQSZ5UOnlWkY0QZpx5RNtu2CdnlEXNXZuet
TdoXFLBpTV+d0qJYocU1nOpPDHMgtWhmfGJCAlWW/WppTkGO14xHaGQ7SihZrMcAMUoYjFPQtOjE
OWnxdYwSaxCt17ge9LsygZJiT/ASWmO0jruX9+4iEIzOMI7lYDCtmr4e4lN6st8nFVMj+z/kYL2m
ZXDi3j98pJtYgm7t9wOXLKjWmqMHRQzcCtDlMjWnxO3PYxARh2ucc8I4jDCzfiYVe9timqs4L/1A
A6Vs8ADqkohQTB5a53r2HkPg9TVdm0+MuSH/LZt/iJkv3kLqWJJPj1qyWu14uJgU1VFRDWHWq0Nb
yQSvsoqZwlPaXXY3uNsjTXIoQwqjhXp453PX0Cw7cWagFpLdB3N8ZWbIzl2Znjsn6e+cpoPfgSO9
oxuTCsx8lzvCSORGxP75QqTI661vPlpCjrNtZ8aBPtvDrbUA3Wzd8kjb32eBWnPJXMI8Q4MmfjTf
RheNJNhIFMU2Wbb4nVnDf8Yx2Gc0lUIQ0zJ0PSyL8WuMmuAmQFTrEwFqkskUe4IWxMQqk8ZFtffh
2f3bajLUYKCI6daKGH7B5M25CklwNstPjhGecMVI9AGiytOCQX4NEVMzoZJqjv7kdvtwxcnhqnAp
9kVtk5U+kfXeHWfKV2kAyGQDI4zwnNKzuTG4KGMcX1czJnpNXxMmcNy26fQepYie2rP3OPMH+rST
620nBXD5+kiHQtI4rOJzjdBevWrvknGXTy68iKH8SG3pabjkzm2WBRTSE3MFtkcmUyEvYKLvQF0C
QCqkH31Mb7piisDHSXwnCkx3CgxXErc7uvRgD5gUMYFsX9E0GfYryhoQWsacP42A1lHw0A0EpAtX
xQIZj2l9+wvyS/lT+sSFeQbZtO6DyX5SdI+Q4Rgn+40UFEkJk7J7pY8r7yzAMBeoT9dfOm7uBYyN
DODwo1MYhnfqITK63ZdLTjsg0mIM7HVemfcW07595PlEsRuyp6Dql8ogSVNa6N3L3bGd5YWgwiVu
HjZlbHRXMF3Zx5u/H6niAAmzmIzQbxZzOaer4Vd73kGBTXMJHvJqvNuA5JT338/R1WoVPq54OqMk
uAuKA7kCkq+xjuuHET8VGwgvhoO4Qn2+oaMXcK8vGCZu+9+FfM1iWYGHSLXHmQTyvHXb5AjotJCd
r6AVe4hjTAkzjMh352yZK8Ge443BX5PNbNzWe+3z+4ZfKVs2qj/c3tqRIteSSthjCLAEZG7tke5C
p0ALB5Onu9HC6B9gZwXBsh8Zbo2QUazDnDzarE2+McRYwQwopEWPcWaIfPnVAqXkBW0UWDp/jTEa
Iu3BWfcJSC/YLW+7otlk4oz5rumcx1ztTnKygP7mHilTmCBjrDSf9BXrJMbVKblqC29JebyiIdwH
fN4/SuGRThXVUpqa/QQbShkCgokZgUH47FUwSuBPv1ISOizXZF+PQTD9xny6l9MoZU/3vlsfBeDH
y0FKCYUh0LrGZtuKisYt7F3ehZxUuAX/1kiql8Jozul6YQ4RUqQYf8ZM0/OpXmEtEpX8IUlLfMMJ
txYtIVIDv55iDOQ8Ud+umd8n8n/7P7Iu5QLLxRWXCd9jBWU+XzEA/DbFc9dte9x8Eh7Wddem7jM/
KqL6mJYj3Zb8DlQXy2VcjfsoSVSN+4XBEefCs++ii/NNHbH34Tjer5X9cXFHpu8wr86n3YCZfMrN
5Adi+UM4xNCPd0yMZbKMzciszHCSvUcV/52DfJvM7ktmr988eKYnc5EpAHC/+Qd9RtK8f6WdXuDt
bNnvA4KaSTGf42E4j0n22FTUcGvdRl9+zor51Qoo1LXq+ikZL+Pb0Af3ZIB9wDv0I+qr/4KSaZCB
Q2fL7JfsvCkbXoK4otIotg9zme2NGECfXuCJ1/9Jl4bmbdPMihEYfZCZDO7oTp7DWB9aKL4oAayv
KJP2baippQ2E3XiodFARm3pxLNfHJYy/0sK8usm65SiDxLBp09Ja9n5xGCOYBvUwkKtiPiPPw8+F
GBJva216aCD0i8MEYPLGqKCP3KC3Gc1TzRvGFQW7QSGEcHvD3aSfD2m8YWH9DnqafjWJR1Yr612N
3L1hPsJDUAfVXV1ABkNYgBsYqB+HXiQhOUmb/SS5u+bTXRt6Z6YN3DqX7p3OFV+ukCADvZzNpyij
IjF9XT8FftbfBIbB+MTNRuCrz1uOCHMe5q45pF6+p3GJe5N660JTGHc5x3NlnmcEL4Aq6a1EwF07
P02UrN06zFhq2oSVNmR7mzHczVzLoU6ovAibXQg20ThEtocxoalSdPB742wX9kMYNY9NX361cY+7
wKfw2WNmvOWdgLlu6RL+cilCQORqIeO1f0xH96SvdTMAT+LphvFD2Cz3zlBHt/ZcU6gECjwtJLva
8XmJyN3PnFMBG19qelv4eLpYrBNdVlqsXL8k1ojW2EA9xtK/p6nlMVg7YuTj9HkdVuCa8OgBOFG3
/RiGyRd/Mmmcc+mqnZN3hzhIfxFjfbpY8amvh4c12I6WYxP0inbbcDmnw8g5JQzA2Z4MYGcMlGeG
yB/71J7IFzHIRrsgdAM6FDvrfeXTp8iz3pPQvg9o/paGXbfrU5rWuBNztEJG9kgq6yLTiLxyk0FT
yJ0VFMH40RC5ci+kdY7uckr7bb+A0RuwlUWwghG8jzH95gZciIryaOJllKkAQzcjM9lo/h1QZt+7
yes2xZ/b8oE8zr4CNwhwF53LG4jyY+eOxAGmU1Y2xKJo/8IgoPHs2d4b7raVMPbQZWyO0z0y1/Cn
ZUKr09zdM8yQOsF0/NanHdOIKOjFrHJbcjQuaUuDyPhk5c+THJIuPl6S5XZLhq9kHDY3E7dhreRr
TiVzk/v1HDExx5jLJ8/P/6DYiapSEqvAjFWah4oyN7NZH2JrY5b8UP++zMl2iDmpoMoFDcSfR9fu
7myXqlYnZT59x9ylehp/F9X0ItJsl+I1av3km7KgFahaiLHeFln3brUZQoesy8H+Sf+scx7nB9r4
UcrpY6jifomIyiWzjpVP/VafmC4K3vo9VubnDuXvjOWnjQDn0ISfegRnFtNRY6BCVYOW2hZcxq6K
eybufUqYcSMgUT6Y5ZCNQ7qpTDM6eTMLmhDvmu3Winn340DMnEnthjUyg5UZerJ4SsPp79rE+irg
n1EFTA1M/enWdspfs+mUe727mqzktnZ87YwxuTZbizOS62fSCpqgtG/7MZm+tBeqZp2hor1E1R+n
wHuw/Ib8xMC97P2GJtoFOHEHihVhfAEp059tc8ZDWrT9bvS9e4nXYvNfFGu6Xi7xGTp93ZbzhcwT
nCovLs8Lo192lyxO9xGYQ+xeziOd63YOrv7NYtPJZx2Omxt498tE25FgjX/KlwiX0trFvT3uG3v6
nDC1mDbfpL1dDADDmQtp5v+RdB5bkRtRGH4inaMctp3UGRqauNEBZlBOpVxP76/GG2MbEC2p6tYN
f7A5d2gZJAuutVN8GKlMbYnkyzz9pIP/WNdgbkVe0bfFSGetjpRa9y/qtQvdgXQfvaW5/Eb8lSU8
LvvUz8EADe60TkcDNlhr9gBMIvknEjiFqxnlYJYvatdPXvVI7YTyw+g/BJ4RbANr+M2WukU4xJw8
hvqYHKbIJv5VuZxr+vOhxGkLEcrs5KTtzu/Hwziq1mXPC8SFGuTn3LHVcG6hHU7jw/QY9KUvjV6T
rdAH3JpFT0uqE8GsrwMtWpy9740GipLCbtUgEhccvB/b+MGTaKgUHEi6cA9M0elx8HR3Qut2gesD
RPUNrP+W3tzkWfnSC7/cUGCppbBLNS4i/SH9dkxL+6APqYst9q8Zsgg+5B3CV2v4QCvow4kWIV7M
qXmhI0wJ/ibLLqwITjq3PDES9pbEX9kLBy/CUrSu2vQ+J4FCFcyrJLWuhRhvxoiBnGge4fy8aJHc
zDE61e342g4WsFVrmziVttIQ4lrHY/Y3zmiRq3F4CRHvve5+wY4ju7zrQSAxz16Y0hIEVgZ05bTL
v1wPASGy13zygaDCBtDyVE2TWJ2V4p50Xoa0ANAzk02fddav0XBKk5LVJfIRQ/IMJEbdTJG+FBlN
gaFKVvFML2RSVZI97AaHMVRVI0xkHtKyvWgxXieJdWS69eBG6GYhywQ1MalBHxkIfgdv01RfMRsE
kA4wxrH20q+PmQArr7nriK1dR7QdyOxrFihz2ZsTaOx7pAv5GBbpcCP0I34j6wRlk2pok4des62X
qrPAZKfzri0siLhIegai1uHh7zox7PgiJ+Yy6lnnDB5FVa9Lv013Y+1j81kY8Rb91rvAAfq5C8DT
d3Q7Op8pqdYs6D5M9tbIrGTrapdIFNQvZEnCPnSofhbWc27lRFGGhi2lf4FE2Dw98xOogsO/t0B5
VY+z8e7K4YfPUWMZyyZa2+nw4PIoYfGUD4ZBI0rPkTmxcIyJtk2Dbr4LPLylaI+tH896rBNjvTTN
Y9kFYQUemvdZmTn1JqFxNIuzo1H5UJuY3WPRLGEZUINW7yN/yZFvHX5c4BdQvhl4y95FoirqCpwA
0KAsbWNfTfiDYlXICgjrwQxlh5KVhuBghkyjLNeNeJJltvdU/bFc2oBM2kNjbDc1P+rm+TI71yDT
H3rsgCMMoPMJzRVaUz01Z+m8Bvq0z5zi5GsV3IMSr1RHV4bv9t+lJYfEPTkmJuKrerIwYBxqby2M
l5lI1TnivAQLwS3Zxe641eCzxpqBzg1Cu6Y8pZbcYXyDKc2ycpoeV0slA4u6oLXP08M8imPeLfRJ
mp8uSO2trtVbxpmPQeeGBOd/j4ZPKIA7KZ3Q1iBSF2B4tZeGQ91JH6Nyes7cfV9fHGFve1JBI8fM
LlZsqWU10EBPJtIj+jacgiCy3E3QGKwAnJh9fK+jxnvRR43xRvZnALM36tWtMdrdgETfqrCelmjG
X3Dw/hQ180+PfE5H0o0U30PL3MEnNeJ+dThYnLarNorXS4sanbm1iegm42i1Tnq5hLyURknMJ4wW
cDSvBjZgP7zhiL5rzAxpWTwuB+p3d00XkJxfQmzJEXsFjoxaOVqzwvgxR1XYfJY+SUtQ0sJJ7LAZ
xQtJ9ydVD6w8uc0xtA2ie5V56BpWX/EY03JVYpFizZrUgnEno4I9z1AlQ2aZjrdWoxeBtt7sEWuf
fZqY2HOMLdwhBhs81jZPwr6nj+NaD0UzVyykrtlHGRP83rgxkficl6nY4n7x3qs0zaucU6JBrJMR
TOj4NucJJG+P3jhnllkf7MS+lVn+UXveNkfQz7GmI0Yf266yH+VUhc2Alz2+k7kTHKcov5sYxi8i
XedLQ2u53QqPBKPWn5NeD+OmOxSGgkWOoTMMl1yPn/Az7iD2m4yDxzTe5b7FIleiFC2VKAjFmSOm
o8vWobak6QYzoWVjZlkOZg68hicOUvdPpW8gdQbJjbEeyxaCOHX8ek6qQ9EuZyuyS6pfCVV4evMT
f4ct4sHJQScpVR1k2rW9oP/rU8Zi1Usbp+1OMSyVPvCdsDHct2ZB6AbB/W0w6peesd02ntqfsnXr
nVHht2Dl1yk2qbPzsEtjUKVDzaCUdqRZAr/LRhmsPPrgA28JytfGcsX7TMMM1e2vpRVoGegbFDrf
4ra8dbExrZ0RFqzN5+vbfeY6Pwg7f9ncFaP5bWa0x2BItzrrQuuMLxSyPxHT305JvNPZO6vF1y4l
FuEzLyFg2m7nWmjn5bXLPBQZ6UMFJds+j5kIpWtp1LuhN2++3yM4WsEt5tWnc/5SasZf4bjHVMmi
t67xSOuYTRWFIsquWkd4c4rlPW7NDANSRFxLDOTrAuZomfwK7ysxdCg63oIlBIhYu5rOph+fZcSh
OPcJlIlOYDSMSGf7CICkprdFM8oDxxhV5GJmMBPQijF+GTTlpuX4WmjOKCwYeDX7VFsARrKNOft3
uwNx0uvdSQBE8GzVLOEN2mYJoHV0YXG2evFm5PlELYw+8Ic/SAe7qC479o7eAl0Ibn1bXa1E+GFh
mVfTkl8yXtBRTjYskjS3Ge/vOYdk0NNYhSDdPZSa9o7qObjJVzlqULV/mMPt+Gl1E0n+bTLQ8I0n
gyij/o+cXTSN+u+cFzcXpB/5N9vU0JQeH8taGGS9gJlBUDU/mffUe/TrOSky64kfU78cU9Bo4OII
OoWit3lbqdOy2zHmAOrKSAJ1miX/Ugua4zSYc3VIa2gNWZ0R9uhlQMs+jAgGcj3OnWkodr2d70tO
E36tnFsFlURS9KIz14oaPB5qDlE+gjswaUO8x3oaW5M+7qHUX2MBjJjkLZt3hB/O6wG9zMCnn+W9
aJjRDDWdfnevQm5Dixs+CE+RHC8FgMjYAjkdZsHOlQ/6/6cZOW1dakgeMZz2tfGvwXTkUfDtiVxl
AqkcZQz6/IM+8/H4K+XM4gd9Hp1bBnsu08JAbMY2ekznihOK0ZG0tgsPjksUnbeWbUazK85evMj+
U1ETBJp+mPF77XG1HQb9uETiZisP7dR4Fk71IEzrQOP41S11rh8tnwYjwtlluzAyOau/4sb6TTby
UufdLbDLF28AHsAxZVBQY3tpPoiR59iRgGht9sPANl37WK+vXX2oDonkGcWjhGRR9K9LSgc5aJN9
UgEIMzTgFahm9hgUrjxjvldYxsIhm5tNa2UwHTWSJb+aNwvO2tAmoQjx7NWO5gbOUdR9trLkbqM0
lAJJAmyv0dieFNUg/9WM0j81jYWrexr9lgirwRpjZ+S1fncsxJONIn2ARkDIEu3TLDFA1uZ1lmjH
IEo/jFmd9XF696biEc/4L6bTO0pR3h9uILGSENJqYAXOLaup1YO6Qz7eYhrUDclVhTgn7r7SrjqP
YEddajRLDn8L/HWXKGPADGqZZr/sZ6ZaEpBhsxuS6GQ15kad++r309RGJQ1d7UlGW9cDQDgxskgB
FyR99IIyyk0szTZw7KOpiz1dBcyjPUToIUm6ZVgK0DRBALB1XjZpa4Dy1H5V9I1oO/S2e/WY4iCb
GbZyPvIMN+hLfsqptOBHA31pmUIs9NPt+Bxp7rbKlJaud8ccboNk5yEuaZZh/YXg5fDhN8OtbpLT
yESWYoWuZWk+tSJ6VEsGrdKjlSqps/5AG2OjtmEa+WHjOaSELGS8uONYW9vkbUUJysnMXv9/llW1
N9MOvNtCCgvSOtbPsRQhpmZ/VLjyAFlJPVkvFBE6uQRtu7s/TAYqpHm2yyaoGFZ3MwrHXyXa8B7J
9MtNhg8cDm9t7zKwn879EK1YH6gxtBQW5i4rJkTaYvC1sbHr+LCUURjrWO0Nt/FbMyA1Ys3LvpIp
w2CrJBo3FCZkTxLzWcPqUQp2wVw6kRW6WfORYxJvOlh019l89Frjxa/1raUTkAOAaot50hqSEl27
TSXGHDx2LJW7m8dudjtUUqP6F8zTJmrKi5emR/ze6XcP54gNUJOYqBctQCxaUls3HRewBrqrvCiw
Th3jIyBeaYQs0riNqvqZbAuUA6XGYp8c4o+Zgyq2tPOYd09y0rbpGB3yBqbqaP6J9ehJhzECk7W8
MoC/AF0C4rS8L3kXasI9arH1mNJxSJJG9fxUSwDCtFOeDQ7ppmGDmhFqS8DmzCVGQsm/FBwGwtZu
Ua/91cz2NljFPTGsT3WVgROMoHC1kDFYUH1dgeFXigNK36lLkO0b93SD99kSUCH4LyDugRMw716p
1bFUjEul954UCGq47a1ZCDbqmNOa/lgswwHUKiB1eHzVXGOlhmiYwZQk7e/jIF6DDMKrRSNN1y7q
BTWL79AE60OR1F846jUrmY23OZouuJt/RklPxSWPY+SsJuym0wDHDz9Za3SiyND22gwndZbQMf23
iES1q3xWcLsfcMjIcgwD/XRKtnmxPOkUvIU3HEtstB0hvLWRtbdcpxNOsF0itFBNJpS9QCsAPLrr
7eNS++vEEwmN95MyqF0bps5qq+Xx38OyqR/UovYcmy6t+WJi2GFMzkuPmzbau825bZWKEFNQWA/+
54jJRECKVC9zOAhdOV7IUD3rUtderKKYMHNvP1ywmXh9hvmckt6C6uJAdrQL+UHGZGIA8odrTExk
WSi/hE2l4EPOYm3pxvtEVUap4YDIp4rbqBPL4RMIOW845Qr9dV4eAuNJLvUxJpMjaYu3XJgLos+r
qh+9ALWSHlSywp/NGeckUARWHuRqB5IPPwuu/ILVAoiSaCtjSumHlsKbklWyAMkIAlZ+PT65frlL
o+wYyBhpQJOhEvpn+q/aRVga81EZB4Bg8UHR3DnkO+pdLD8KsgRbS791ACnzzIYTyB1wAOH/MvbP
HLRqD/V4UUy9deVGyyJaccyPFhGCdMhN5w1FKO7TxlrtB/Xr+iv/TKl/8m9SKH6H+8KEaN2j01hR
A/fUg23u7jjnuX5P4OEm+bGmrh74wn/QB1pzMmsKdYVyFUmD7KrLjBz4MLzy2VvymI7yQyW6HtUQ
fQrrifJ+X+e/o/3QOR+zfOQ6fokD3Vxu+ABDb2BpUh6Yk/3hcTv0+NRTVL+KvB1dVYdwLsBbkPwE
trHpsUVYDEwfjaNN/aE+Sjq6m6xBoJsKL7dOOan4Qk7LJfiASdtvLSQj/OU7AaDQGy/ZgIKjDx5t
NLajORzozq1J7kpkvUUPpmXeRcZXYTwMBd0D+YcyXi2K5qfKMeqw2ucW2zze31yCU+LzQ9BP37h3
VpW69Sb/bYEm8x0Yl5u0MVcdD0V1JwZsOuPkmR/gYY5MUfnikkLyRkaKqIFo32jWB2XGOvGjddKj
S1jChLijFUAYQ15C+ywtALoDG4KJvAijmT/LCy9pVYzDKy+NRY0tOIDJv/b4llevTKvWAy/SpRGU
t9626m/kvvwgL2HmSHOVgcsdmbmN3yMn5e6X6JlIr1JIIuu/11+tO/FBRsqECIOADkQLpIr4p6N5
TNqpR2fAvQf8dT+1wFSJKBcv2lmlvrFnP4NbWKs1+O+W9YuECKsBQCPpNACGtIOC5fahlyOAZLww
RDjGXo1E8SVb3FPSTk/aDLCez9HYzp3GCCPA6UMbf3LSfPUIJ9SCxNP/i5N34AxsUNc4dtpv6Yfk
wr0Je9U/8YbsJEELJ8AKKd3zk7P9wz9zC6qz2rOcVap66IBqNm60EcheZ2qTpf9aYoE/v4qCUTaV
dsppG1CRN5Wz7+roHCg8Ciu1m9c+PBLcLHGZeWe55Da9yk6+sSr5fCpRsiHFORMoW2qB1hxOKhYF
6LmgBg/60d6Y0twMrRIUrVFGVdA/3iQ7qXH/8N5wx8Cz7HX0rFM0BEA+IJnkOs2ybi0ncWh7XcU7
lfWrgEpnRv06dzFwugTBYakvvKtu9K7FTAneBZuybG686ESvTnyx9QJZyAsv8N+axSZJC9qfNg9u
fsTgSY++RspcbV7OvjZt3Sjfqxs0cS3XhvKmPqbaupRafAjGiqCeSCQtWdImoSKwg+5UxfoL4sd2
9yUjJEUfWcQzKmEBssQ2yPXApP1B3aIiBkvIr0LVOQKuyf5Q/yYWIL3DK9+byblYSKyKmsgmYF6q
AMn/UdkdV/33zPiOiqT/GppAIOcdRODNv8CV/IKLYsr8r97UaOv1VLR8arUXubqqlSA5OrBz1I+r
5R5AVezKN4l4ObvSbeoDl1Vbiv/i0Xm49dFsUH2XyokvbZ9fhiqH3iBI7D3pDYwJ7cHSaT5OzFuZ
9XgufNq2oWGZnyTi7VoUQJYySYnj6qOYkuUhr8t7kSOV4XnXgOQaJPFvE+ePKbJPITLyZxXUm7Ji
9ZSC8OBMF83NBOMjlKfyNujDWZvbQ+LycDvbhMKE+AIZ5uNkBbcxRoSQJsKqEuhrm0AK/ATtBkPj
5+IiPUsBu6Zwubippz/uMuF67NVQMEfVQERQP7AwTSuzD9H3D4xSNgjBKOYdfH1UXrNZv5GI7POx
ClHlDjV72WX9so1N+CR9LC8LlOwSfFZb40xcATxuIyb100lYZIhzTFszOWJuxhn2yEphOnVsZu01
Kkyq0PNAvFtAodXJDF4JiEx0xrU1bDvtq7do7dtGEDpFuhlYFrx1s2ZQ6XKuGNFRg1Q4sRgtHSc0
GexU6StoA9iJT9PvPEMQtZj2I1nSXmXv0xoR5yaHw0ODL6cvwcnn0MKe9L86sNeazRs/zwPzPYJ7
T5AHYbFphoZJvYPI7k9lgPC3GQfav0YdbLQovhjdGBreq5Gov5TIL595rj36B/6rsLJtBVyoz9yw
Z8ti3Qd2BJqaLbY267EKsrMG+UY01tVwge23VMr0gZYYFwEWJuC3bclf7PHaYXV2tDY4Bys6qyD7
N0WgU5+RTEZnPn4xXpPFDdU+seXbQOpJTUToAQvz7zE4aX7BelglDWQzbA1Jhl/gQIp+BUSy4Ujr
nhn82VtS8umJFWbe+hrUES2AhLwAT1AAgjDzW1XGAQqIDk6WruvgbSap4mb53a5+VB+3Q7La8szz
IIud9FUHGXuRAEZI/WhRIFT5b8IRSmw+shocOB9p0VA2eOGiDd803NAmMMHABFScKTAxsA9Bucdf
fW2XPg1azJpbjnNG0QwSKu3o8Grqcg5x3F2XnCEFKTnHJBoMEA4YwpM2TITNYPnuUpS9kx+dR10X
zCmDtxgTLWUFTlTxGDrM/44elp96U/wVm3cb9MiSLxduTz1Mnq0/ndOaw72Ihykc+qADQhzbqIxE
iLoOxvKI61izTiw7Dyt6tPvUTIbd2ORhNl/tSt/kTfUEgGorlstMpll0zcbLP0k1jMVfjzloW5qg
y542UWtZoD/H76BdfhM32LIAuWeVLcUCsOiQXMhkb2xR8AM0zTRGeNo0HXAyIwtPgFrWiwdol/Xi
xd0f7ketWcO+43mxcu0WvS1jslZJM6FZXFzU9dRR0wmLaWGwJ9VVJ35Dr9zN5q02W0dLOhsbvTDd
bkK1qVh3XNXzODziGA0P8ynovGfAl0eF2xQlMlP+1qvyM462gAX6LXlIBx2fvTzBM2tZcrh9Mx7N
c2Yo3rl27HfOfgkuT1cKh/lHTFFgD/mxYwuY0XiEYEKi568LziMwLd5dxY6ecqm09M1Sv/CauMAg
gTf4MsTsa506zDIYyiZCnAuybRCsR7nAy5vB/3O7pkV3l9ei3myqb0oCtAVjS11TTKjmWcgL4+Cj
1l3a5zzqn9j2VNQSwHVKeC9p75/LwL53sfS35dS8s6B4mzw6nS1GLeBxUGZWeue0V07TWnCSLFWV
a/Z1fPI8EBIUnxxBsMsA2NWWBlQ/+ppJFxjb7IfmZWyQWOO5GO+c5SN5vMobHD4n7UBzYQZDxmEh
3APi8jBa/dVccMPRLRV80HN30Mqu+LsW4njTbyJUAuThY6D/DpEI+6XZJ+mRsfJZ9um5YAf1EPgM
HgnFLULx9mvdt+iAjio3VIeKR4gCJLoTeLwBOP0w4Wtm7VNByWHYx85QGYFwVZKUUAQ04/iWFtPB
LH9s651vzTCXVRxV0URFdC/rD+ot8l7Uu8A8kH9FeIWkmjSB22aJEab9PDoy+lpStmrpHUbogYVe
bnWw1Y2YHvhpHrU/DgiD4sdSe/e6p2ni4C1j4JXU4ZllLRsYhP+0LPjWvws7/1oaKhjoHA4kIcj5
zWci51EVUGbhI7LoHuz6TX2yZD6xKXuE2f4pcWrXceE06wKMPmkX+Ip3XV+yerim2AtHy/hZuNRD
bTtBQHOid7P0vgey9ALrolw/JoQeV0zfjChTsz8NTdasywDdGfojQN+ArVW9yqoSxgV1F53tvg9Z
dZNPAcpQ1bZhgvLUErZhwORyhiYZGNbRFGQpibwG00I7FxS0rod0828wPTf8etK6obqXHvSB7d9z
6CQ2A3SdwOD1b3if2aClBLD0tj4sLTgjy6cJlJf+2zK2927wb1mbbSz+uB/JnS+9kLgJDioqNgxe
Lm5qQSP7sUz4yB2aQPqzRjpOUz2cWgh2DVhGBoI2Az6VxcQ4JMXZcMaHa6XCCtyAdU9rVodsHc05
R4r7GI85reVnA2xo2v34EuQmczIqoYHUjJnFwfHynXoQpHmZmVzz8dq4/rymXAVSZTxSIeuMVN3Y
jrcQ/TZeLEJffKrtzS6ahbFWcclk8XHCxjkCAs61T7ApyL3fuhk/BQV0XmWgoeR8qtiaAZUPA0kW
ZbGIJ5seUtw/t8Dnx/kvkA/Q8SPGGozmxKcqQ/g5i8SakEZkJTGh6kol7oJNF6qop/vmMVMIxyR6
JqmwyVBVwQLyhrrDnT/y4ehWLqDaCMRkjhcjrpcgTZ7tCMAEpYs6qCQNXMEv5bQLiuo1pcqZiFiN
ADuh6Tovxr3ZMGJUBLcn77cT7k604g87EiahKvcS3ML1JLgMKRh8oZ85Uoq5Cycmj3zXMONNUuF6
kTzjLrpWrYgpGvdVnUmy5WqrXu+CsYGq/stkvFDYeOzDajmMHYrB01yGlgLY8dJUehDUr1RCaOab
+0mmocEAJvX+zwMbGKZAjsBTVoP3ozFQVdXA6JgvHKd7SYrIwah2Kam5sWR3V/s7GX+Cwn5LrSeP
ETMRSs2XFt6DyrTVpo71Hh4XURyTN+hSpBwmtLGiKOlXY6LRPula6DAuJR4ISzu6Pfn4E473D1oR
wNIQIHVq0Nj5oap/ZaOtPTMO6eIy22f9UcVzt5rdnbwcN1YsQig1eAENmB6+BMx9EAKcCPURwp1G
+aOOGCeZtpb1Tq5I0qYhmTxWaMdy06r61cb+g7tQSVVSvjMm3dZevOncbxX84UsO6Am7jWoVotfF
TXN68Lbc2diT4MCpYswunjois2ajF1YOWzZPqVESshDxtlrpnG1qQ8T+uxHk61LL4Lc6d5dcLoII
4VDms8+4mxAk3pa3yi4xdTCFIOyh7D50+vywyDMshueA/owKQ2wno3Ou6tClIxNo8S7uTLr/MhwQ
sHPjt0izMTFOw5imzkwnNWfIrzYgK4BETS1h1dfBpkXTl506o/GYvXRwiSbMAPFPIFckzSXQa7Mb
qlXcll68tZu/qaZ9jEjhFIX5ZzSsF0tWx96Uz61VvrQU8TwKrizBvpV9A5iIDjGgdyaBA2ogWvws
lWZGRGc2zRXBDXaSiTMm8+FyfOpjV67MCTcKen2lJT9S+Qmsdjtw/cEYr0N6t9RWH+UXmNJmNRFs
LbpXfoluTUx0S4WO4iSTRWs5ZBBFVLIdOeYKYdP7lE1v+uz8jcBdEsCe+ZRe+dXXw3Mcp8gP1OJN
JbzSSR9UQrLkw12t/qkwQoCfz4ARuq0WzFsWhUphxwZ5oAHXAYTyVXKl1+ZdheEhfuCUR+xyXbRw
HDg+6Ro4mn2dJjpMnIcdp3qFA0DAQ1VplemYj15d32hJDpiPMhujyyymgdFi0xOkm79jik+ifKzT
6hDh5+lz9HjDuxzqT1BCKPVjv+NBs+pGpLBr4OB+YB39oKK/BP4nZkYnq3Xt2zBGoINM5kw8Kd2T
vqRX8oIylL0OPG8+tOVw1GulkuV8BzZU2mQ8eHQTSEeAe1Fe1wg8bCR47p7t2Vb1OYnBHrUx2zqV
Nz2Y3sgUcC3D69havGHrVyV1QEmMw2R2pRIqFZ37JJs3Hprdx5rjixl9U2DUysBtaxhsMpEyfoO8
QX4DMJ9G48LEh4fhpNTRRmlcTV2+a3rKH17An080oycxfYocNZbJYdCa9e1alad2Du6p71gMaQDl
ihIakfJoxzwElWl8GAIxhlFK7yaadHS4S0Wzh+Pq5y05nLts9bqg2hQxKLi+/J0WTMjJWcwZSsY0
7ww5GJukKe8R2b+Rzd+T27yoQqrBW2gMgO9b0QCplA49qeIUMs5AWQphBgcYXJvZJ7ORL7VnggEH
s10gFRI3wRVrxnoDniy5aKmcVyrLV/MHMTp7lT5OvQ3Udbx5DjiK2ebws7tPo5q/MUf8qc36MRbR
Jq15iHmOmMYYg223jnk00gZ1kHYsBipDG7q5qgk7OvxMldBusGqwWMuSHqc2UyLNBaIWBNNeBJjc
OWyjudU+Wm16FkLQCggq8lCnu2ImjZCtJqPQFj77G5AKmuqQnfx/ZB4o1MxvESXKtzVw6Mmq6tWS
gghLCvHoBfOu95qnIccmRMxyOFlaumm7GcmG6lnaegZSLwkeo1ZpckiIv5XR2eulRDJB69uXjnEt
TTpzm1rJRY+zE0vsYgl0t2RyXtLxV+jLZ5AuJ7VcwePshikC9JVwgEypDwVpDh6MOfpNIiiE4Eu9
VWFbG3cegehgac8sDH0NnMJ1sNR9hsPKkKGwDXBu56S1XKHAyhDINQFRLNWHGF0meIu/RY8BXJLU
P1uXDH/S5JelFwApbCBFxeT4G9dnhN1WyYPnR19NgU+6rj05HCQmOU0dYI7QeMFlKTluPdzngwW/
Yg9cIlzBcOJgGCMu1/s2pFdm0ZVunTDR2fhsRV2fzkMKeyimF2zYMtgaGvP02K+bfe0AtEjIfJjE
v6vw40nxXNMkibWR92oieglQc1U4wLpqg0fqPsRIVQN1R5NtYqe5U4+jIFCr2H1U3QVfiIPZ5Wcj
084up6HaU3ntAVqiho397MXRlwenRJnFiuf0lNdudwKm7T0iZI1aGpWtzMz4FrgOFHYQ5PG0QItu
O/AEmcJuFioRA1NIw45BKSDZEXUBZ1gMepGA0kQ8rpuRbtLIhGyQ2HJKP3qiMjhDbtlIOWC6bjzF
Cr3Y+zv6Mu+6hwddk97jJX2z7OK3JtKuiqZr/kitCtBm9x7nyDa2jcctq6dSpYQ6EijrCHb0DJMb
CFCxCWymXiQWYI7utjpRi+w9mNgzeFSjhdbftbHLAUx3DH6JwVrvImPS/WEYdzQy+Z1r0+uMWsB+
iXWksnIkA+oaNAqYsCJuj54yzHAZdvXUf102KORKsdEnknSl9q/zQjifpd2cCpaxhilg3fRvwey+
Fi4Ft5syZk+KYss069ZVYDj9HIH53nvNLPTH1QMt85ZdrR2rKMJUoTDO+jC84d/lXvWlAjNvQPfX
mvdZGz+dzHmL/PYpmvC+CeqvgLTGJokSY8XG09Gfm4RxbbvxN7FNH67PWP2Lulk+vnPgLORshF7X
ifCtEHOzc+hWrr1g+dHyrghV88cHdGxgOGn5DYQAsetcnGBKq9snQXN2fYn9ehtalCh1NT1AQAkR
EnpYAv080FmYDZJENfspnAMmUB8zrYIgi4+wC86gVDaC4aNegMloLJMjp6etXOon10TYyR8udWAe
vR5vub75cDysgnxzOqpoUfkOZmJAvlua9J4P1n9oXzTkEVYDlwhk/91l0luXmFygaVCumKpgNzeR
0EwDGrFw+1RXHfBKCdhRxum28/27i+HztkLGAVzfjB5bDYfJJg6meFy3xkhFjjpRVwZqJgEKEt11
Haiw09PrSXEHkqlAcXHJcZdWo5VgRPVXhwjmC46jOM3eihzvAUmapFNFrmTLqSk6qCzC2pqDtjbA
5DEkenZ9eF5QU+l53Gaktoo42sdx9VjllneN6DR/u3N2mmzjNk6+gOJdjQcQqsnaBGWE8fV7Riqc
t9l9GZdsD6/QPOFZ3R0LD8JSN3sPKldYdGhIxQiefrEWcONjc+8yphJ+BYCuserTYuknrY+PA/D8
05DNF87NXc8wKZ4lc4joBNOZeWOxLbpya8uKSDTulsLo4RzQoaQWLezoDOaTJLtYmzobEqgzLWY0
dOPJPBuzYDRgGh8TbGG0/QEgkHjGZ8tZniv4iis3QdOxDZI07DtHFdsimh7a0QaXYsIsqCYIqW2i
RlBz7t8G1QiT83w1S9LXORm7t87qRJgM/q9TFx9VadEq8NFOQP4wefGNDuSMoQOFGdiYGweODeBm
yMW/SxNjFj6Mc7hYbn1xR7t7Af5MG5+Dd+lnwRWCeAfMJMMQU5d/NTAsYeLF5TVdovRBGL4gy7Rn
o996xSKvUQqlAd4a4dmHLFWZEsWzRls2Rjst+zHyEYTvMWYIzOw+e2m2XnobrHwSI80WWfF2mJJh
3xS+dyp5o0ePhhhIpry5BTV8KbsBNm6X6Z/Uyswfom29czP4+bPo0H1vLe3Riitzp/WVv4mxMgev
WhTHuLqmrS1WKXDxTTIypzYg8zjmQJMvhpldQXRa13MMNj9A5NAG1FAkzFXr3MJjrXVWY2s+D8FU
E7uWF8wcXyaYeAAfjM8yZxd6fnuYuuzAeMNduXX1PtT9G+nu3kP4g+F7twMc9V45GdoLYIBwGLfd
kxawekqItkdALE+ZHZDZZpsmwMZH/MfSeS01rmxh+IlUpdBKtzjbGGMwaW5UMDDKOevpz7fY52ZT
m8G2LHWvXuEPpNJBU52iwbm6dL+nqNoA7Lt1MdANA8onMlf7JqsBV9Djd+iG6elz1bvr37Iwgv4t
gUd6l9qQYMfDRs7m9poXC0qclSbtou422dYfVvHJhkiD6JZnmrfGbPqvcZwO5YTxRxNZ67pPyoJZ
7LTzwC/prYa0YwW0vXXTm28xoDekN5AmD6UzjIgG44tSug+o86GL6CZFt3dztW2n7GTk2uCvtAbO
y4Asac+hg356e3TcPoLW6FN+Q1026nLtB+69y4fNBIje1XvgqghmkwTEYQscEVbMFhSw9mj7C4HY
USDqgOPuXL9Pi82YA3IzEgomNzFAz0ZpsB2rMGLaOqIClLfhDwsPgsPgLcfcLN2zkcOZ1gO6glOk
EtjOVd65f/PIZVhQJZmOBlZVpVBu3Ng+j94UgbbC9MvRkwjoVjOzV1OBeFijrZ3Sdoi5+ZMfsBo7
fT/FqLEuA3G697YqacHCw3/zqKwND+GZJtkMbgwyPvtSRCkvIgVMkApLbYjizQTVEPXwlrELCQNg
ft5D/meoIC1Po70ufKbKPSJXyRBxtDTrmdHYX1oHI1N5LR9pfEy7rhQrc+0+nbI/CdhyC02MqIyv
rm5dbcQIgrE5xbXWXiytjvcRtOhy0TaTjT2wD7vSSqiyzDx/KGZDvxPfhzANj4Ovn8aq+3AhNnd0
nUlqaDvnZYCofu2slQVWW3fLq5e6pAgddbubx68pLDifQ7f2/HMdJD+Lap4DXQFvI5fQbeduzGr4
33US7Zcu+hpC4zYShtBdszEBc9pDTndVIb+nuYjvQ2GzBhv4Yd7uer17RL3gMnb+a1wFT2GJkcy4
7AZkjeaheZu7xSXLr31azfkD/KP3ZIJBUg3dKs5mYL4QjYLkuxutFV9inaGbotXFq464DEBYoLS+
lSMqCMRnjIPPcQwfDQ3AZgn3Jhmbv3VnX3p7evBUjkBPfrYt9UbDhYCTG8MxMbMXy0P1sp8+S7TN
qkS0gNNnh06dTicy0nZBlyP9wodyN8jBd1lgbORnPmBzVcz6i2MCkfJwJJst/wykFN9HaySpNNOA
eSCVbacP8K7RY1zUnV5DLuvC4k5F5XMeqh36MJuor3b+aPxtraTYObhzn6DY7rWF2FTG8G8db6+l
AXzt9KDGxEKScwa5kvm0SXImyww2MTdlpsRznWLYMbhwpshUo/l2V1I8ojyVMKyYvGW1UBKadr+O
WG1LvKyGpto3ZrsGUg7ODHHMViezH+6CFgkMjiijTT6zBIMcvwvuPDi1oUNR29vXhnI5HsMNIPad
iQ9FrMyDctMno543kf7PQJugyED9zBOkLEoRnjZyzPj1zC2NdCj2rv7YLA53losxxnsGmU95kb3n
GWXUDC8IfcIuhEuEDtac1Js8xgjMZ0bRZGfNnL4yG7xyZg0wXrKFzGRaNlkJEHHU9M1UL3Cl7S1d
9JuJV3QJiI7RPm2Y5sGrOVwAPosvJKypYRskigGa6v8MmvEwTvFTE84HmkGnbGj3Tj6TGgQDDO2A
Ga68ae7THpTdmJSnRE8NaGfx+1wwiprC4M5k6OSFCcyEjGZFbTzbeoKmdk1FqulnRr+3Kq7eKy8C
/OEdQ9a33SK5HNk7qoetPAFVGI+NbgPhV2elm08WJ1u6pB9RtOyXybs0qABr3rTvfWeTZckB60cc
MhEHMOnRlcbfBR9HEJ4zw6/U4vCOGwjnyCdkMU2peXr0WnyU3KFdgXXdZgNLZOiW7ThEDyqIvkcr
IBVksLPWrekja5K1G4+IoeinKHTWcTjumZGg7VKOr7TtT5O+5JtlQdS4QdBwRfihGZjXm4Gm49XB
DuQQ2dq9ZUDw7u2HYMkel7K/x+gMTaWWxCoesp0yTZRRFG2NGrf0ymaWV6w7wOd6Ne4VIXiOS3RG
jBh/kRZ8bttDgobFebFb9HwMn7jgFNaLFnF06KrLNr0O6bzrs081T1fDst9Cz17revhSu+7f2dZ3
PnJ6R3ofT2FlPWlF6m3D+DDbospzsKgUkQ/UgIAXJEPBW+ExtUGkV1wFdIoa49VOrLUJWBhY5E7F
eLjG88ZurHVqLT/tHC0rW11wlDdWZV2tzEQdprI/pJF/yHtkzEz7M/Sf7DZCykXPrk2nGIeBTi4+
0FH4LjvtxFUsA9bmtYP2D8uX/8+Bjk8G+jKMkZapX2vGiMgwdp6VvjcnsMoUc2lC/yZKcRP5vULZ
ZF4I4dgbb1X56JGa13WzsnO10dCutuwCW+PvMKGcRvHiV7ltzjnZzMdOy+G2DjkiAf2GrIlE1UOx
xWuBm4TVv8XFiFyT/VlvTU071VN3UKn5nKLEN3uvc4fhevLWJbTGzeK7WoxTCTYH4ZQ6w2/H3Oka
iL9hLtZ8r7gcmS44IGSbk4caeojuK01RI4Gn2g/Nhu/S2wnuD0krTqi7EKdfBNi2+axAxKOoijWg
b4wrs/vpWcVVVWzqnOLeZh6dzhYqcHoEQQ26rdzM2ALMlNRI9TRv/NATaqOg22VpAu89fzBGen5j
0LHkw3oVJnR043iGiS/cVbYeunSNvBtT3KVxgO2VMEHQC7cj7OEtbEy+C+2rCRjEjQGq/bp1QHOo
JJzG7SF2wp2XVN3aiur6rDrYffHyEy/dKUTgU55yt1jPZec+RXmtTlEynxPGam4ZJKucZeTF5Yvd
0NfrivoxzTw6NlPCIClNaF3blcJUcXiOS+tLgUMsWgdD9xxvxGqc3KvCaJmhMSAGs1YIuy1rFJjW
A7qDZt3umMyuRxV+txpIUAvkC3niUNEnrjG5CxYI7e5aJd59aCQck8aMpfOQ++sYVQCbYb4afJpI
nQ5EPzt6hfGkVRETTUaEdddeq8leN2P0ksXNa5io71obyEINE3sSsNL6FDy2tn4ZAj/jeav7YZCO
bv+5eAAN6ERAkIO64HIEUyBMuc3gY5iod71zQuc+CtxDF4CXam1t34XwlLWS5oV6zlwXnrxFWqD8
YbqbRkiKtirZTSh6xRbtCUeD6OcryHrWi1dXD3VerDmuc+51uXFyXpQDNqQwJCdzNChTNXw42yUB
SrQYin1nbZoI+O6Ah9gCcrLqKScyBl6xpu7NtLiauPDWjQ48HY9sTaF+4mWbuUXiLy/SrY2EaIef
Ndx/03ijrRzdwrQpXwO//tdr3a00MsCTDpeREDJaxz5HYettUS08N+1gMF0aOZK74jiiHgyC5R2u
zskLlw/AbugDx+M3BcehXOZr1objSu+TN5UsP6XLffYj77HpS1GlN5Jbmsc6WFujbj805QWvyILc
7Amf3Sp7trTs0TNjgGHNLkWQ5j6h9jIre1PqDIAjbwek5+L0CzXI0iIUzzDPRyiEQY+79NfGbXtA
vi3tp8lhO1TtApDQ2/XAqhiDQ2Gyl+5fDISlRj4FNaJMRZDGWzwnSn/TJvW/oOmtnU0OkQUIf2qN
trZqe5WSlfCwd5nuQu4YPTgpizrlaXLU7fDaUaQvyvnrdfnaCgB06sjtjsE6dMHOedPETKHJtiA+
oEEzWk9q7vOcWBsIqy8GlRuKzjPmLOZaGc1p8PNrauVbGwS6ZH02nM3ES3d+qp8FV2P50+r38LTA
JA3Rm6Eh6mPBjl0WlKrG5FIs9ZtpAmmbrY78LEBCHjOrOWN5MH1jngws9q3o26MdBY8KhZ7WLxGV
Trt/tdfvval9LG1w0R49ixXna82qzPaRZ36I2QfFHwfeSM5TJwcAG7X7TLuXqLwStaSovmJ6XpvU
k1O6FqgHY2nzG9ALkc+27/nrXPvyjNcF3S4inemUm8gULS/0SdKQKMsYbLA3nNMXXiHv741UNCkm
U9/5DLUvP+Q5ADSkMCLHovpC+H8+jLO31jkcdOd+4jdAC2fiS7S4m9jQEGNBPO2h1h/k7nW2y036
qmwMwzE4tX7ftU6vEgxBAYztWf6JLxHaj/w37w+ybTxDlJf/yUWkJ1ULUqUtGVMM4sPHNfFWo3HN
IbcVAD6+Tcc7BeWXkaOdiUC19cavUxONRxs1U/veGcP1BHNt5AliftLb0GqrS8zdTb0Kn088iphT
87ZcAOMm6l40x+pD6bxYwTemWlR3z2C9+BU3VuOgShXGbfPBYVDDgZNG/5DS51HIEJP+gjg+TBu7
f+fCgzDddNq7EzzETnnsJoxLim05ocCTbjsThGNHIxf5cKyQ6WEkgn+Tfccf/fdpcwaSlbtd8Ut5
LJ06I/JWL+ffTzkPI+aiY/Uqg1yuH6gMsOVdSdYhjQAuieOBCa/cMnl0XClvK2cCPxCyusv456Id
XuyUZmP5H2SPLzZlSNe79Q/mcY9yYPvD/NV5AZa/E1a7L7xYXsgPsT+U9SNLMo1XeXAp/YUB17dG
R6gD/jGgTj6B6+cp0Dw61YUPlVs/ynIk46hJrGVfO3bItHIbxZBrQfTM8iB4dwVvi8XBVx1bki/z
yBuLrHNCJ09ypLimviMBSkJai0ha85KI/63d/zwl5X2Kd7kD8iJtAA0z/Qwc2vZCfomEeITHUcL7
sOgqvz7KxuCzFqozPl+ikPyw4yso5AqtvpzKgxVvqOvIQJM1Uoceaxgie7pV/HVSEgPIaeTeaDMt
A9Am/LpnrhItAtz8HrIZsFa/MoJHuYdccpiwuQJPbgi/EbVZ+Y48aP4PgISsBbFm19Sj6/3Je8Sd
O+RlrEBEu3yywXRb9AfhLmSccyRk3DKeNcxkTqn89/1GToNmblZkvA8WwYeX5GyNFPOPgNyKJ8d9
Uv17lrwOmgWgn8apgbmIb9Nii9euT89cxk+EeFkKKZefNAltEPtY2eONF+e9feIHjONrGenwTTEL
4dJ7CSdwMGVDcC0tRodd8Fnm5lOrvf/3gCNs6KqIlJuXh3wlwU/J8uDlvXrXzfnUzAOjotfJSLFJ
J55XVQfdiYfBgmpmGGINBiZVA0wJqEcY3dzCQ8q7GZFfZBvOEiiYSVloqBnnsQfOz9e3OK0d/7OO
H4fgmnpMb2bzr65Idwy9fOyIDuH4NAFGqjLrLYG6qpcA2B1tPsxVj6cIj3cAlVWgfolmYI5w58oy
7mMfFUlzYKA7jB9dYIBUIliY3/KU6+EbBsaXhzBhbkYkuaN7Mczeu0s7oN+ZU4J9gbnPdLvWQQ/R
GY3G5kPFgb/2W6rRvplGCj3Hv0NjES4lU1m0bf7aQX9L/OpByyHd5iQmbpP8M9qWobzh/fGzBXGv
in6h32ifk8qQ6efkbqYSsED0U5flM70zOqv5fKkrZrVF/TK2DNqnyCx3dZm9VZP1pyO1bKP+4jrJ
acBji7EEgj5Vc7Bnc5VXOQ6K4WH2moPcu9mYofr4xntd0912zOFkksw4GvDQvGgeUwfhjBh5Ihmz
p157Rq1h7Y3jrszdF9nQvRWcTZUiB1yhOBtO+ynRD/Go/vaB/aejkypIgHUy1PeiOd4RjeJIH1dt
Nb6GefikT8mfuskOHlw6UtYYx7Qsk2htr/TCom8ygWdPrfEU+cZDrJtH0vhn33Ru6aJdZCEZtDh6
r8HJRAuO9LkPUhsVwXCR9LkKhjUN5LXEyjDRj13toY7UnhhzPPda8qQq5Cb4O2SUntBQO4dBvW/H
6uBGyS0UZlVuomFo2tFVtGIWfXxxKv3WjkzMsmI8Iw5xlHTbC4ijRf5aOfGFKr5jyN3ucz98K2AO
ALxx2lXcR0+0RE2QaZR+ntV8dSr6VhFdOHoFtIfZmh0WIKV3Tv35pQ7R9s+HW0DHy8hQumPY+jlO
BpkyF9OVw73Wqs3IIKcIa9yErIuttDfDXL6SOAOsAdXA5ghFPc0XdbsLnB90hBqemvk0V+ljRPjt
vPicMWNDPAmyf61/Gvbyz7frh9HxQDSO7XXmYE1btTfZffOcviNDt7IRePOb8N52q43nNsfFXVYe
YntlQbE7W+eiVa8St4MJKFVFf6cZoFqkMc1l5lLHPhmfo0odmma4wp4CrB2rL8sYj0443wOy+TH6
7FUPDMgAGED3NY536j6sKbSmiPZotOgXk66SXhT3vVMdHew9YI6rfRUSU/QA8UgSyLg7APF6LyL9
GhQ6GmQN4hnTkQKG7NHaZVX6FizV377qL0GrQcoeic9mDcIIveEBVDJ3qVNoRto0Fb1RIBFPIwYV
eAic6gxnzaTayD3Ra0zbl+xsj9bbaGIoV2v7cgqO/kCOR5YwhMvbovk7yw+umaovWtKd2hmHMgSz
8o5kM2tQVTF2XjCcJk7+ZtZw++MmLpYPz8QPqZOigAFGtFv4KFX1735cwymOF4zZQ3qR/UaeA05Z
tDVWRNz15E7YZLdIwvJTry0gDuIrt+wdp0UZJg3pebGj5BYZtvbJxKjH3BDIsN3Ff6plPExV/9bp
PiKpbvHJeO1+1ueDJLNVbhwd8FkxWxM7jh0CeRtF3o1LB1Wwu2zGwj50Pg31FvREOFRvCPzfDBVt
Y7v88mdtK1lHE2Xb0qFLOXBblPE2Ey1Cn7mHhGg9LiGypWehQo79fHKQ/EQvUFszuD56aXvL1fTs
2fZTo8zXavKPMMVQUsMMs6qxmNPKc6sUxlrcmtgZ6Ar06X7SYGLqrjpOobuqSgsnq8UCkcuy9uvu
QHBGtEkrXmzUVaYkOjh6+uiO8Qvgqz3B/x/TWfhEqNm5C82CIt5GQ3Gi07Dzo1a7s6KZf6VB4NjT
Tk+jCwBkhAskm4AUtNZMC52s3DmEFo+JuIfoCwoqIFT/hSnaA2mDVz3teWvst7KgXCM+ivF33noP
maPQkGAGxB0M+DyYQuw8G+mSAIarHxA5EsCqqrof++bi9+ofoO2dGrKz8qaTFXZb3+fxV9GmopUs
T69s6NRNfnh1SsYfti1SO3jrcKO7yKfODaddKsLsmaZ/KaabiPhpJ2ey8LqvzAfdj3e1ignnERhw
E9hl04xH6sJ3SYgk2U05xFd23360y3JB7BJeQNVcvcrfZk1xaVF6t9x+5/X6vpkmXK2zeJJF85C4
Cm4km9Euuo2TAtAJ0BYcCT4I6R5qetSJnR+Tun0uvWULgcy98+zsFfGFPdyML08PYLE1BvpqvQ49
nitJ3IgGfJG/F5r7NUV0+ivLIKzUf5DGOpiGdzTGZJOYoPxJ5Mn0No7lokQVI2knEMSZqmOeks8S
MBrXcXF1lMQMOsocnEGjyzRv2/l4hZCRxiWTwyhFQUROD6OcGKdXnOsTKkWGcfDRN4OmDrQ2QaOd
1wJwB2Oqd19dEv/R2BbtFOyCId8aXvcNbO9gVTTmSclhlkMsiF6UN8CBwdwtCt7HABVIF9J6BuDD
dfufgryqVgOKiGP3BT+cyhXvIjkIXGUylE128pdNmb0GHAVFxdIHTvEY9FgNW6DS6obeCYUdxCkV
fNLAASml31I05mXFSHBZOFfFXS9SqILQzaQ1tgPI89g23Qaby6fKJHo0aXrsQ6RHEhDieXgZxuge
xNHDPFKapdWdz6nheeCFFVpbKS03I8Z1Jwz+FM2EpXly6NJ0LzFaU/2p0PptSKshomaoehL2vEte
PTu5Vmb+6GrtZ+1ZoleKEJK1Lo3x0w27f8ZgoUZvfw0RpnvwPyOvWyc5ObXf5ijXLO4+SbMdTlkY
yA8/RRqcBo8QJGJPhAJAVtiLBRvN1b8yf9nGPVzQGFPSErpjUrSbhQjY1tpRoy8e5e7H4EfvwBVx
zS0w4J6fGh5iqNTj7BoO2W/8jFLboQqqd6acLzzVzTTOm6mtjgsBHx7hsp6x4KIdeY1m2LzTQC5c
+W/u4sUMRckIYpLccULaNNbOZABbBiA+/OBh47GGNAN9g8I9tChtVpROzpwcXKLZtLDa4sX4WzlQ
AqgDoLg2X4uL5KLT7OowOmCGuR2T7ugKLK22yyclgUKjycamQMDzWVYky2XbVHQcdffSadXBSef7
UthyKepbCC03vJHPud+P6hCUHR4vOh0UbGLuCn+keZ3v5ZD4fUJJ9bFMYL2ceNmFSU29P9C1qwwS
9pynnJDRVFl88GLnU+sR1Mu6H4wJaKEtCG4Zr1Xfa3dBn4OpozfYLhua/X8LzSgRzRuwvEba0WoD
6k3bfSoiqXThEiczIhxG1L6icnzSvRwsooFJS2E8G/V0WhIPD7QF0yWk6r1pfHUU/W7PwGS8cUOa
5S3YJ6ZckVv/zTT70cQVg5vz5iWIS1VjilYJahiZp7azqW976VblTsl2Zcohd1azKAXTQnsHwHN0
guLZFsMgDS5kMKYn7GX3PlFE06kdnDnHG1EvaFDAG5jsN3gqT/qY/TPN4VuzNIqI7kslIs6RyxLF
eoCX14NxUpb6k07ppkW7rLGRTk7EsogdWVEfYB1Vh+i4uz/0gV7LKjnprraLy27Vt6TUY5s/yS5Z
Ru9pabN/sT+9BmN7o/4FMjhfi9o86jPai3TuHFpjVmBf5CJlVxnwVy0ay21RbWmF0/YiYaYiANi/
NggUXsj16clfvfY/BwxESR4w+FbrUNmbkVJ1JiORjJnjg8XbwPMaoQqz1X28aWc8G1iJyiuquywv
HsoAz8bFeJqbGrsYhwY5XPy02M96SjcvuBT0vWQHzGZ2dLQefV+H0yV6ql21cQEX2wV4aM0CWddA
v05ObZu+DfrEjKq9/UZufCYlKExZz5GfX3yVfoz1DOIeNcOA9r0uGHq3a+CHUplmkMuN8IG2AsVm
tjPZlFYUPyWMiHtEx12ym5Jaw6uL5wqIIhqWO9uYDppTnSdjuKSsT8Qd3F1ej2spzdKs+M5DZ0WU
oGHfnuT7pyNSOlQ7JlV/bdnnzrfYxuHebTtcT5YI/0l8XHPvflqGj1xZH4NCGwTqdhAP58Gtv6sE
xnamt+96gyaS5ffFXpnaqyKLDdr6wrDlG8DjC/Xrrg0ZyaG5/sAoZllHfrRhEd1Q+ftGmOkmTyZC
q7hwk5e6pztDnCA4w56cd8qtXhuOBL2v31psyuBtQ+slzaEvd5218Rsh6TNJ9dZPjVPN8ihj6zy0
On4mzltp8XU0kukyg8OOWLs3Hou2PQVTdHZYwamZ7PVe7eZofBhR6w1TeHgNKFNuD+JpDJ4BWEem
9o2GfUnK3l0gZe/8pt6pctza43KKrOIAQvma98Z7M3Hi1SSbbmejSpRPp4wBIFBuoEasVfQeNl0I
6S/Q7g232KVGuvH9+Z4i8lAUzVE+GNWXzcDdEPXpCqfRhH5VJ+vWUPcKeD/cQFK6UD/I+iuRe5NS
WapK+UZyYk6B9xAbsX0XZhVWb/ata81ttnhbjuZzT4yfLONsTSjpOZC1My0Syq/9N8WjLUG6R9ZA
giQwiHf3YoVZg3Fm8LnM7r9ljA4Fo+Q4dP4Nwg2pfNyacF8h7blJNbSk1mMVoR41mAhWxcGZlmhP
R0rO81nNazFPHTrUzbMx/jeMcbmRiFpp08Y3m2/omjfprss5HLFp0XS5q7XnGRhhLq07zsnBYaE6
ldRcnAImcgJVN+3aQLTiQpjeMSN+pgsdTP75IDYmA1m4Cai/tTiP8DzpFhweTBrIXzadqqgYr2Ws
vSXudJFwsrQRmubuXnUBjPL2vlvg/rEupKaXbeONwqJstganQ2eD7Mp/LMTE6Z8vXCQOdns7Lb8r
sjTPBCRcA/OnWS6N3JmAJQ/UscpjmqX4bvQfKVKqVWecZ9VdAdbjYgi7lT40N3Cn5fqfTF8uECIp
lRrIq/DlZzqwRfRbd1U1DBxToxxON8xHV03rk6wnW2ZA0O4NRB5dBHVvv1WOC5OPK9GrBIwYntD4
z+RLemeGrz3QGQmrArai+Qwz7TEWSojEnIEGm3ZfDyiUCynCPMjHVbT+zO5VrnJxKaJYLnIKpFH8
kE/JzhlH9Hmv2IV5aYdtTr1W6HeV6bKaOLtqnnU/6i/SBpZtPZWgNJnNkfQc0fYiptCnQWQKA0ak
qOm7ZhMThWilx/qZHuQ0VndWyj4iZls0WMr+J/e+HZgx6F+DM07uqslYhcGPVl3T6QaOb42mI7Dg
hcFuDyUPArEdPHBX5ESQG2bTmB0sE+ucv/JNFEILRIMV8LGztANMEmO6kuIe8RsGswhRLXpFoAXH
FPAnN21uTL4KBlksjDDStnkz3SxyIvm7pv7ou/rkUBDPFS4B4Xxk1nknJ4gZBvhh03IBlc8j4C9b
E6sbDnJSoVULi6TDpTbLUEtJD9JWHXMg3qpYY665apfmNzGzQx83M2R4MNPK1IfsGt2b1yU9+yYo
Tj2i4LJKsB0PwvZUJM1B+QijkJrQ95S9pWW8ljHU8ozU6Wu6fA6DdckTa+X23QFRIZDAyBr6cKKH
+NSN4QqlPDrgP7JSqvyjqtq1LKAmmTclnTFBEIAGu5Nbx+4TGezUMPiu6ORxbSK63LXzXu6qwZJE
cdoJYcJhI8Osg0Ul90y2NRHrDn2THzl6JcmR6YqPoIyakZAqUZxgZkWC27WYmQTf8mlVUf3lO0nO
RrfVDId9zU2WDw+rLwkbyG5tTPa3X4yHSpkE5wCFA8T9K/fMC/O52Rg47pbkVlNyDszvojHwoIvW
TEPG0NgPvYbu7UiOOHUPkqlmfn7oKFTNAPg4bRC/u3Ws3DjrfhPZoLvJVug5LPtsAiiB/3QRHPqF
DJDlyDdg3RMLIjRBmp1JDx3YuGUwy+8bOH8Ndn5Ur3ZX3MLuuW9KKF0j3ljP8tRKbgcAyq1McGiC
IikLDQCooCwL4lHPDs+TYZtpLf/vaTJUWsljkqahrBHO1IViyMXlOe5ofyKay+aWaGgxwaMelBVg
DZ+R6s5eY1xaANc2pjFBvmHBRArNYqAItaTnLmPHFsBfnj9FYMO7jyaYyEesTaojstppa4DEDxJy
vM5d8WRkPaWGdZDdIyGEYVjFk6wg92Cyu5LA1LsDUIxPeYYNBfAIjBYi85mIAsXi1uY/8rxHEjK3
4KQKPhlm8l/PY96PuoT3zjoK6TXKHhXld75OiLVUzb2Zy0+xwakdhhfJ2W8AYi7IS8TQm8hxZPHq
hBA5aHS6BkyFAvJTnoJsUEYvc9wxHWdCzgZlWuFSgai4hQr9DZntLrEnoJXUlYSfLNTuDP+WaCEw
Wwf4AbNTpi9yD9L46CnkT8VKgipWCiXZ9BxINZZSmfWJ6ttJPpAaYW2xLPC5kSVfUidL0FpGSyKh
HCKyK5wQRTtdd4/EbbpRNzy+4BnR3+Fr2zQYZJt11WXk7Kn0ZT/O/oEIAf+BE7hlt/ElozDcSZSw
QGLo2fhQl+qeKdRv+C6ZvFH4yWrMkpm0pz2zcuOSFaDHIBKA3AV0mAlV6eI9SqnA+pPHnbQddC8o
2By+cuzLLTCMd0JHWADz50vkqJ6OEWhJFGKtz5ibX+d4Mkj8Yiux60oqHDmkon5m99NsdBFGHBgU
S+SnZb8Vs7m29uD/btmvE3Q7iR0yVuTJdTeJNrLHogGyOOuU30o8WKTsxQGwe5ZoY/JeEdwH3qMm
l2X5AN07+hxd+fQ1iK47HuQ2LAhiw8CalYWScQBnoGPCAlqaVjKQTDFvfIfzdElJrtVwVTl/zTPs
LHXwmPEJQuX/q0biH/vAoZcuz8+wkYgMHiSYBCCkmyi62AM8TTBNHq0GaSk4XnMHWfheJxwDcTg6
rfWRMtOxl8+ml21hZO0rMSuf3XuuP7CA2C4w2opLkHsP3lh+/54oRgW77l1znJVvo75pQ6uDIu9F
5vk3JNj3oEf36r/ganWRiDlM6xSHO8SKV3R5aC2x3bzpIU0vksxx9hrhqw8YDAWrk2z1aB7fuiA5
Gd0rwZ8LQ0pl46DZnUX9DvfL3w+W3S3HOP8sd0j241Cme1bVYlU7FwwvUgm/cYC8ExFaA3V4RMQ1
gIz8jSxGfqQQ5iQ18PUIvD2IK9rRbpI8MhYmkPHWkQ9JETOGuc0uDUb2DvcS88GjbLOEplp1lS0q
EAAzuifY8BI2EHwUJIFxZSQiweXDVNmiG/Qz4EzgAKyWfHO+8loJKxKS2SUs1SwurqoANsFKLgic
6ABstBxhxbDa+z4tJD7f5hkGg3OQak0uwF7KFduBrgZUcx4dHadhKHf8Sm4K39A03gO+a0VMFHtn
CWiu+ucDiCFFbxfnUc6AieBBXJYVZvvvCg4e7/W7qrtXsQGe2+4kUT2cmoeew7vkuLYJKUQ86kd/
I0G4YRNo/o82POlZe1O4vUDufPBYIvIJga6tOB0lDsl5Kp8kX1Fjz+v03bLY3dXavA38t9lG7Kcx
gGfdErBKNqUpy1wcc2IP8zAisD2PvxZsMeZSM2SCcA4f5hl5RRu50AlFXpEaYzcSNJeB/ApPb9ff
zvogJUSuMZWdtfAhkS3MxidAzHZzFNsi+XRE/lhznhn9RbmOSVWK4D3vleh/eZ9UcaMkwkgSIq9Q
nXHfqugCKBMDF79AnwaLWXpTlN7CW92AZ91MLGkP6k8zjWApCVQsOgNeR9W1a2tWLy1JQMdpywOT
dWgDE+jb/EHCqFagi1l+y2Hv2pRB0bIrqeVl3cehe8kDFIJZ/+DDyDv7CTRi0ZIXh4zf9YOVpvdu
gsQn+0FCadzbR04N2bUqCwFqkMl4fieAjzuJkb6NjTVmaLyphDqwV3K6wUf8TWbGRl3kgNHzctsR
ziPyYYkoiRGRvgjp7CxLReJgRTohZ6uEC2KSfKDEHJ7Pb/KqUobVAGUliyUqMrTcyzQqomuY9fRq
imRbI91hOc1aNlKFPcpEj1NWg0TjZADN3qw7Bes6tQ+y0jSGcV5snpYeum6Y/yZGKC6vQnavz4GR
6rcaoolH3gGmh3xTsleJrTlQppJ/kcfCnpcAJh+LQgcsdtQNuHIJuawIaaxMIOy5QXqz3DK73Pq6
2tY1WsEsOumtEvqHin3j60c3qTBX80EQ1WQpSGYValX1TM7K5pLHGsjoEt0Bkptk+tMGQJP+R9OZ
LTWubFv0ixQhpfpX3NsY24DpXhRQRanvM9V9/R25T9yXza4qwLaUymatOceMQHrymOTR8s4Jj7Vv
CdHrl796xdbrz9KU24bduOWTosKqqfcWTBn/jcXod6K+oDVTFfVUIl/d/MP3n/W7ReLyWPvBNWN3
RqfvqLcpAcW5hFAM3/bXrX/Tg9Vhg9kuhDyWBpYLeWsN6D6MjsQq7/w+LQzVW2+DiBe9sYmZ4vSA
QoG21ZeJB7vndKJnBb1ltFnc9RhkTOttqU8DRM71TQ+BlinMt8ud3ufoVY8O5ZqIKz01cFi8/e+e
DS9Lg7ODbRrLdxugScbM7Mu7not5gvWHNOO3/97MONGjxY/K7BInP1LZh/9eRaiz3rqo2D2wxSnq
/LNkP+gNtN0Zqf8/N+k9p5s4O0v6ez0ZTZzYJQNOkQ6mb3dkkD0/RWtcv2Rs2Bq2DzfPvUN158Q2
yJNpcAX1pWqBeSbuf5et9uftZDZInCN2gCyOeh0Iq2WtX6FjN8qLdtr+Wv7+NxFSeGYt0Bu6pXXu
UVyDnyS7D14MGQlTdNd7lDBMj/kS7mPBnN257ELit842DnpCFzIjYXs+cRRFzvCMmeWgd856YMcT
1RTWWyi6PEWm2ETZeMt7qVGbN5ovWvV49fMPYfcbPa+WZnDSu8uifY98418QmGCEjWHf81KzZrQG
8Ulvv3QpaOokTwtcLkTNGCFpC2qa1kvaMY90JhlARQoWJ6iN18Vw6SqW6qLC+A1e1gWDSblaEKGs
QB1iBomxj3Zu3CCVkI9RL//AMGMOmVnfVTS6D4oIIlwWOb8cl79ZPbZpsQD0m0F8R7nxHlrcp7GZ
wb2G0ntS3YI4v2rYV/soogsPdndcwYlbbKvkYB38UH4yOakGzGEzlrEqLnM2ks37aHW3MokfC9em
qB8B3tWRQiV5DQDKkpJI0ey7Ib8PJuXSPaVd2T8mLmarLGhOaTD5JNeC+Jp3Li4/2otVymuaBneP
DMQwFPumXtxDoR+YaoK12fshxwe/X26zVpgtvdutzExA3x+ZpQWUfs5XOgpY59U0X2VpFEjz660T
/GM139MSL+1TyfwzCkznQ3yU0R9saHLFNsNEudd+1kZ1mphwajRcBqSEVZMtz40Bo3uskcS3/zpi
q5F+sYVvqASCXpCwaj0OQLNX/9gOlh/fmJGJOonn7dy+2CHXJsapNfhdWT4/Fx33FsX7NYyQFCsX
ZWDR3toYWY7esSqf4E+IgG9EgyO6FN5bZ6Gjb0fWidoT/9wRc0vTkdLXlqG386xp3IaL8Z018J+N
sZegaqGzOphNkDs/LgGPXDL/jJKy0pROBHF4Gaq5tN55ATIIOlMx9AdIIwGN8LZAyLaYy7Q3TAA+
o8GU3svXsunuKqzuCzkda3COj2PETXY7k4O4DJ9jbXrKqahDnHM/MAq9Wrn3Xdb1ZzVG5drtKh+e
K7XSet7VMnkHdkS6bT5ZVMsyexdgbMModk9Vecjt7Gu2g+9UI2WLkOqIl2bDMQVAx1kSiDhJh6+x
gtkVW8ZVCfiqeVrK7cwihteV6qHAC+CApFlbTfPZLvkbTJ0vWhZPZAdSUTGbbyMo38wpFjiJplve
Ftc6p3lR9t/hDOjQMilqumF6HwvoH4mZcooWIrklRkkbuuJO5oMjHyRa+hgZLHzN6ZyX5q0YWDVS
q2FpHAG7w6lxprBgnE3wxjrYXL35PCxsE5q6eIma8JGILYA1ZvlsSjLykq5pjkJYt87JYvaIaHkG
VXdH6ZKaWLb9pRislzrFPpyLnAMR+O5F2aslcHK2esE5ssS1NMrktNio4TIJWhbu7SKBpHsU6rtE
kpaImv99bivrLZqo0I45tT0KRz9V4J1E3JMWNsE3MBrnH2APTltiUDh0JL3MyLWOaUU/LG9dlCgB
CK8sWBPjRt9ysW0mU8gHCffPT8zooVpQQQ1Q6ymKP3cGlWzfmF4nOxjZ5S23Wi3vc2lQOsZZ+OBW
nAF6SdhmGzfbIZz/lqF/SucKs0uIdjxBghEEy2OoXAtrlklZcIANFyY/cS5vYvRurVrQmer0tNpu
B4g3yPkXi8jpKcnQBFZFTOGgNI9V49ErUyosL6ND5ptfYw8qHdZpEoEoo43AnZs2JPgIT/TLlNQm
M3ngH9VcXgykO3BoZ44lyLWuRJ53qwkSBEoRy11jZyGZu0ndXbJgNajKqNgWSMGQijNu89DEAef6
f5uO3AZDkJESzjO6UjSba9VG6dZs/EnTM7yTrQATcVnBuoFNYyf3m7f0bDsIgjJ2nyzD/CBpMQei
ZaC0H/+KKr7jhD8mdgL5l8Z7m5ic0U3S4Hs7PACuCaGiV8e27ok58e1zH08VpXQO9WAcAPMo8dV5
EEYybOQPOGtIuymQNhgJZdmlWKilkyJnguRbd20PLj+0cuT9S3acG9fRZYQFa46l6IVDccIHEj7Y
1qz2ZWZc/QmaHPLEwqoZzJNJLqjJOspqYtQP8FuwvSfuSQtVS4dcyamOWOzx4Xs+O/XSHKlN2ovP
UjqUto2nOZQfnU9AkkgHstUl5bUwA6aSKGe+lXTZt0wm8sfA4LzuVc7RsK4Naxv7w/jWLaFix2XC
tkvHV9Ha6c53mPA4UgAAH4EP7ObeqyomDMWOkhAu83HGwUGnF6POEEza1VcnB8OYcppJvj2v5tTO
L2VfE2zhRF4E5gWXN5p8m6WVULvpdSFPCFjsAK3NAujjLK3C7oEgAZtAwAU3MgQMfUcuc2qnR7fK
pr3nuiHy1xShDHw/UgdWYRDTmnbmvqRi12bZYwgMHNoBrpJ141hfeSfAPaM/3XVQfinqqYWin2Ee
HZVOtOdE8irNWh5S07R3VlIv8HQyd11UJLumlEYPS6O36pkRPgolxmjl9hXPQliyk6Ki1T36Y9Y0
KCHG5JREObHrbVnvaUTSXCtEBTXWq6PXxLcy1rVCYJkg6eHY5XaLHKQ1f0q/8Z4bt48/BsdbfkLb
9NZLASirEi6nwnxI92Ie0BY1lWf+pF4efzfAbvYepkqyC4xK/IDwBl6UzSCovQLj0UQMDnwn2yQD
CdWw3QsJsNEh3SlaUFttW3zb7JXiML+W7gxwYxy07c8tmpE0wtlGAlqVdRyRpxrQYY9L8a8W4MzK
rGyvjjty16aIHJ6WIX3GQ9U+D9LBRuKE2XQb0IOiUEq9t0kZ/cdMtfhSi5SKvzLsbzmwtLY2lvdg
QjNixcDMRw+VFjuhYRuKvrwFs1r+1DIGrhX1kceu1I0PhAKys1SzYglwaAlywZDpQRVJ9rYFscib
qr/tZNHimG04SgWKYGe2Ibt3Q/Zs9dACDNg6qzRBkT6MyxNZNv0/srRyMN6uEauVHA3ca9LDye0m
wSg2Uyp8Mk3zmR2fazHYSdICpjvW5r4qLbWhV4zWxRs493soqyGjtzPq7lYxb+WtQQBbFGFhl4PK
L/MkfgVRmCviBtPnofEwnkyV/Uss6UTfTVGSnspiLQLhb8SYfjnQcTSBDEhMrikr6CXYVZuELwSF
9KknDYr9QYOykQZuNJA+TbJOkeyUT5glF6158PNMrCenNmCUhvPT2H+OnfduyX/cFFyIz2pEOtOP
mlDp4r1jWT61/e9cgF0ck2dfdfFFcO4iKZcDJVHk1GCniVh0rSnCbUgSIqlf2ATOWebewHStp66U
D8Kgkc0er7Hyd8tT4FSnkOraB6+L8fy9t6ighc61YmHfWI55kPRMoG9nALUYgn9L96XFub+fE2/N
SX0amOR5nwyXh4AlPxPzwSiMrYN0zALKwm+lSgAX9h53FRTA+ejQm+7c5mBKgtsG/7GZf21kFD3V
ihAE48DDTonyw++Wt1jNm8AhQQI8blm9Dewb6V4MGsRC+E3L1XNdwoB70lFAD8RQFSjvPgwpzraa
6J4l19ryB/Ik/iOAAXGtORxmbwK4dxAhD3IAHfsrw6EMW9M08rEXfqb4NcGvTimRNxy6FaTf3LbB
Y1I79trNDEWSPXy8LTMNja/9e5ZfrHh+4yb5UIwQUQZbUwwb4ZjHyScnmaFGHthOvzPLTl8Swhic
+K7xMryHwCCxzMn9Ww1p0DUIW6mBGNjyn6hoTzX+t7YOcSh9q6x5Q7z64+KlHLajFb8CBQL9h2Ez
xN6H53XPhB9BKrUfkcatNAXTKiTi9RRK1viXdzdRLuRLJ0hwcpm5yFeBxfWwJMmm97KNvoL6z//J
r3E5wFXt+KNNschMfvTvjGBUVDi0XODSHV1sY3jv1bJVEQVOQC0KKRmHXZZbe1PG9kcFHTPjyg3y
PtnYL234EuG8NbC2OCnEDLboI28pgTFklViSFhMcUHgz8nZNevHaiel1lBjxzLeiiE9hAivZdQhS
Rqk5H8HH0pEFE8lBxX51WCCLcSbwhv1o0+7nMX0VtXso3eC1NIdXH61oVYQfc0w5FDg4poegAznc
t6Ct45dMgAtxwoa6pMPj243tMU4ge7XTH1EvdzYBxTbtsnAFy2bnW9E2hGtRZEdINwQUgHRTA0I7
rBnqYkALGYbgET/LGTAK1V8qpfD0HPVWETRfS55oMIms/W+4gPcAO3+cRD3JZSb6YWjJHIFGoaJo
XXJ79Hen+WVkTmSWPhH5u3GI7cnRhk9JvOnH9q8ZZHCzJrTQCzABgZpFcuXu7GJWCTvhwQv+SO+V
EOOrr4pb5qpXQbAPl1ooZ2O5+Wtbl3858K56a7mx1YZCbUFQg1ysb4mod2GqGyDtT502qDlmRI8Q
DbH0ldmxcppnIkV3roeVyAzQNVW7KaBd5B2mzv6jb1HGwyQoS0ao0kfT3ysbbejCGUjeqCiw/vcf
iB1X7DnODtkwIv/oGsCSeUPmh6CJxA5xrIkmJWeX66KZtJoxyUgdfXllZDSEyjA6Fyplgy6Zpvad
z1fDo7Mgj8ftT+nCUWAfxmnlwW2ApBiSth9ITN5zN9h7l5ETcjn0n3V2bENs0ggIgUhe3CowaXhM
QwWZs825HRIlACpn+WPazSeuO2nPT4D8P4x8hgCElzA6xFb/wRLBk5YTwDDRaZZbQLwnrpeeAbwa
rDiWg/+ep7p6zJNnCuhbadmbWOY73ryHnJkvjE0qhEdOo/2TM1hn/UH461l2G774nU/c4MJIhffY
oC2WpJMbL27aUVbvY+gbIyquzr6DW4Za210AIgFzgb4FwnLjK1AwoVO829Gn/tC2zTHAV6mO4iGA
YhqJouRFDDaFN76O0tCv2UculFYqv35GsZu/cJB8vFeR+VHZLVgAQfPJKgGjnhBwNxcPC8BvGXd/
MvJG/OKfs0w7RmaX9QVOtnsO7pUfmf3yrTBftXUV4cdzmC3HMTf2md988684og78q7ZtFSBibYlo
SAw3nrUzhWRw5+xMzfKRb9EmXoeMwKqDA+deC9td9yyN+jFJ++noYTozGfqwvfmZyiVTLw9XuTt/
JQm/k7LrYqXz4zD1m34Gj0H8EZJsvgyctFf1QJc2q6ZHcK1BPq18wE86h1j/Lpl9uhxTGUDLRpby
IFh7MYDTi43OXvOT4BJ2/DNjpTNLtIz91Qd0u47q8Yor6CkdFAlL7XaMw7vrNLCGSY6UnZgQiHU6
lsGM9NTNufQopvGezPmxow1B7fsdfUwY8Y25Qai3Nhrrp3pG59Bln0P5q8PewNOuAv62m2E89fcx
Z94sx7vZfaRcby6IDkubLBOoDLQk8JaaWsvY9drXtMU2iSaB/XrmmpvOJiyCb+aud4wQs+Q4qH4D
fCOSNYIHMZ/x8UXmHly30xEtO7AUF/+YEPVNGcxG3+tMiFVQ/GNh0W+zoPSHdXpDZBPrgLXJY+b6
7KjnlkghvadUtrBsiLDBX/trFz8hrLiIxcHN+pV+P/1MuRP2K+9Jxdl2QD5SyU/l+doPK3p/nfAh
nbYkbuOxtkAUUYg1ypvX/4J6Y4EEGeMQN+gET/40foWQ6phf6J1euYATb2gM8kMOazey+7W+48qS
hM1iH+ATc8FA6zyE/kcycAnJ6kGW0Y40BXvExEyfjFK3AxTj/nrxfWw9QjxQS9HYsP7xXxO1kg4+
iXMDFOdRf2coFmhmgHLZLkyltQHojVNVLO8+OG+aKfp2/XeHuV36meVSTdZNL/Oi+OEN+OGvk5FH
1P4Zc52tnm/4Dja//BL9qOnbS0ITR/z/IkVc7kpv8qzeWF8GFvDSuwexuQ+sZyFoM1fbgE/cgRdy
bXlePIIXuF5s9zAwwPr+0J84aq4Y+48FRRcf4loO8lfooZb2BnArNAjzskdm/iBMTG2ORVuaIDEM
10SAbvVkr7JhpcehfmtcpyEhGyGPt7yFlKQrrhIfoISVUgA91Z9YX9qBUe2BLF0SOt5AP1OXTUJk
7a30978xxeVgjafjTFWYocvbtJeFLhOifUW6YCzX7PAs4tZ5tLgyXIIlQvUZ7vhSeXfpGmtGPS8c
6p0+lif9I15IgXtAxRO2/cZiFCXsZJFG8Ba5Kf+7UQWVflavCZIsTrCNymgbJ1oMC1rRj55K+x1R
e0KSaY2D1ZbBkYfeJf04MuPD0iIkDZBdsuqbryUzrCpea8vlmYR8IXSuOw50RyS7xAoenXzYoHh7
Y3LSH9k2mDnlrWR33ufpq4v4Ft/qCWE+1Oj0akL3H20b9SldW/YOenqKREmAHdXZ1junCwAPZhQu
IMuaRZ8xdOr/JoNmNDHHcdeZ9PQ0MMqFwnQP4EmXXQk6WfJr3BJKOdc451lRFe7/bDlnTLdmFhnb
ma0A9kNFExMHE4GLZLgk69buTr3Rne0BnhsxbRql0TO8ZUoLK4uuGvzOVWWombmLffeFk9NF3wnO
Qy6PAhI1iMqcKwKpRzgPdOIjCs39x4jKvp6RA2nfhmZkqdo2bYlvMkKRYPJD2xHB8TJn18TTY+KH
ntUJ0MaKqt2ORz9kZh+4sKEV1auwBIpjO4CQxy+mk8Fb9mHk2Xqm7KP4vZtnrpdLxG4zXxqVhmuz
MlaD5R+rBLce2Lq3aCDGshmT+k02bfqk5qn+XmCaEUDu9/TUYFFQTI/eR4pHmLF38ZKcQjt9jpzh
r54QBswhnNnulOKRj81bPFefYexTbuwEhftSknk1ShKEk6OXJ0wjDq2UZHgcdBLwMoGy653mLPL+
1wntbhOYNRmZNK+ouwnKO26wCWqJJsEHVFcO3HTDmMHXtOgnHbYRMs5PFnLxwssAgfY+HQWfVAyE
mw8iGA70rd8Ac35T7uGQhISN6mRGaUJHtpbvPopmY07BFsPhWDmkov9lD0dz3OewFFDwLIAPGdUj
pdh3veFDVfFuG/ahonmsf37KMOHX2PrAv1PE2ncU4A+TzU7eitWPsMKj5dlnMxHXOpRnCvM7AfrV
Ym+Ud8mFrLloVWQhWcsmXn7Tth6mvgyAiNgHotyJFmaCRcIZ0ABzLyL6q0IMaJ7/PM+6KkdDC90b
KOF1pUsD2NjsAP6SBceq9EivBTVCoEhQvVp1ui7q5MZvMHnpNFTcpGytr5NFWO8AUkuOpzEw3xTp
D9wXxFLFNmAXiJ0BZAhUczHh5ovXQzfjZE21EYPTd0pp67ktAX8VhnGH2POnLS10B311opaDvbRM
6elPe2pYu0KRL1E07avyknevzeAbhCfa9l9F1YIkUoekGRShAeU9LPgf6gyflU8ByRq6c+QD5Or7
K+lg99ZerhlmlGawLpWC+QDE3ucIDx5n1THpMpgvFHuuHuWssHaShQGVl+tW2Bd/KtadcgjEcW0A
n4vHOY3w98OMiv9BT/AEFJH15BCpBPrDzyngSXRENaretHbXDfqiYiChafJo8zLqgTCov5MvG2b8
8nNQ4c2UCcIY0I1aaQvwWI3uMyzNBFNjljuA9OIm+ofJKnoExH+3QaOM0qPPEpLyF90w/h1zU55H
2Wxc7HOBPYNEUIcQt3vgu9HJFO6r7uI0EdN7He+bKEM03jjPNVcrU0ON7aa/hB0DCvU7Jc+EoMTa
ptTqf1d+9BF45fdslldKfVsNUk0bbGiIzpjszOh9UvOz7LUMJldPUc1WqG5DEqc9IZGvE4kjcPy3
lncbTGox8SKRpjg9Z/7+Ykz4anPLiFkfE3Zy4K1kdbCq5uZxUrT6FnpOxSNaFSeVjNMpMtLnovX/
efmwK0ONMYgmKq1w/s00ui+uOqSFv8uIr6IlFh5FYd5jeyJh3P+aw/IdsP2jL0tAIkj8jWQ/9jhk
B8fk3JuUvDcjIJkHLVFnWHCicXOp8kija+N1wVNI+BPLUzE+WItzDnBnL7T6VQ3EjE4Cp5a3CJEa
DaSt26V7/e/WEJzimuAaw7cQ0KNpKoYqA3M9HyxTnfpE/GDi/w1st7txRjyUAoVp2Kl3p3TOnsUl
rk0cQhPSjhZ6sgnLmJusfGuHremSeu4x5RFOG8hzM5yHMrcvqew5MJCQ8zRR8XhyO79hFxIM+IuR
PdmmdXdIFXiY7NFAuMY20+y9P31OoIkfiD9hUF5V7JOCM1jU7Dv1lqDGgmDZ73zXefJtgNhun5o3
FCrjCY2AT3XJuoGq+e7n5hqRAmgEDFGXyJbCp8dUh2eKXGfbn9+COp4lFXNKX4kd/CsdJ582FCmN
r8mOfULGozx4TyAlGWJZRZ53aiFbpdRNMjZNRL1QLeIRywfGFvU4L/WZPdHhTMluZCwTO3DxHZ1U
w4Ps1m+zDDfOsKxH1QrEnwQHadpg5axxuu9CrmZpgk2uEgJ4LDR4jTpkwYJclc22FPAgW1fw7mT4
Qvn1bjk2kSUq/LA9TXnkJmsgQ9zW10WIMyX0bY2vyXEIjysElMCAbccJyhbRCr1WI08DKduy7TEP
9fG9ogEE90M9TW0kCacN8wJYWPI3tyuOFjPyA/pNZpBup1kKUO0RqEko8ilCzo5IwjgJkcLObGoJ
ObFsNESc6CqT+qTTBqj6OWPZXA9aQ8MDLkE3QPbcY2BhXfuRtkmNZdLpEGZloaBGLrYKDZvw34bu
CMEJ8CqgMCJNiEd5qGYf52HUzLugHiJv1S6xuRqCMs93RUdX/zXu2xk5bfPZGQrYtovyTxnzxKYg
GxZiy0ujoVHk+7g3ei/wblFRmGcMVst0JqwewrKxoHJtBw4FLoqQBDOqyVbRSN223YRNZlqc9WFe
lBirm23jqKncRnkmEdR2/X5Ulb3z4eK8oyBvvi3dslmnzsKuSc7WhgLGJmQVRGpgAXcA53/3rAAL
Tm87KKpJT+Bpw52IhkE18x+Kd/5jIqJx2yN/PUBjWx5imXhnkfS/feH+KIeGWj/jjBkMuDQw6HQr
ik3mWCPw9KzpzS4779yECIHoHwzrEXIfNNKgZtAmOeGJGxxP3doEmnmIgnhEM7Ck4idUodUDDvXC
LeqZ4OIHNgJW0yKPKRgijHx+OqzLjmQfnmgC34aOPRq6aGhvzI5JkGNSzLGWRWEQgXPzkseMg9vG
Gety7YESXZuoQ2/zkAEIyGMaJ6Q7v82z4gmrM3GtaJWy4Ce/QPtJRx3nFrpsXKK+SapNBwwbHgL7
MUqwcHFHRNcTXXojjtz10oZkICdrq8QTJl2RULMhEMkPSJuZ01SuXcNGZTrGzqX1IYinEQUEK4ip
+GVp8DlPHpoB28geUcygCw9VxKI26BxftNlRSgQuZxM29UFqMPbaWKzBw7YPQ5P8EnpN18UJsFqO
YHe6sbL+iqFsXmotrpmo0Z6M2MBxgm7Jxr5IMnHhSeZKn2hAL+XRkKEXrho3sX+dpQgR97AGwlqn
K2+G3SFuA+R3wC1WVQVNnzVLkVlSWM4bb39hfWHGr5esvDYRwUjkfQSvpKsF67G1BVCsEYeZIdOn
2vEzyjhV0qJxEVCffRF+tXk7vDCisbkuWb9XQeEzmGqfmDh/6Slt2uVfO4Qv1ZGr/EDlE5EnXSY/
2S4IHXSzaWgR1zsS/GMydB8Cvda1cDqhALjL5cWerWlTDU+LeaN/RxnHd3IQCZJko3kMvgwwagJA
pVqNNhnwBZ9vZ5slduKyFtes8eiD1EB4qAN470EU8+y4Ux/RY+ha2gZDyopkIQx4yOO/yHk4+7VI
QIilw7qEtLZd+1zVh9kpshd3macvAZv9T1gkPK8JUX1QdiQ+PoPYUJFPGIsmKz30Q10csjSd9q3r
VBsrHdGEG1H/nbcUKDsbyVE+cqxPuzS9xD0dwY4lDn6MKx+XOcnRiNbZ7LxYXixhq07QqkdddDHb
LH0xDUueagY2FIhlOTdp4bFZhuPUBv0fAWrXn8qGtLYhqUcsbZ72DVFHZU8onjuXnvrk+uHwFKZJ
MuyKzGuqVdz0UKSnzqQZwmf+Z9RWGq0jPyBXaQJmue2TMXw2rC74rfusvJuz3EdioXy+JFTohdxE
ZQF1PjGyem22gwn6os0U8BuTwgPH+nM/Idliz6RRhiSh4KZVXXhXeD8EqsZeUI4elSIyg0X6jzGM
85eSKgKKbQmgeTlxiHRYNnU5NIgJsXC6seXumLamC3lf9pPV+7RDyHziVKEo5TgLdAav++qSaNzP
9mLhWWtoSaZufCosy6SOZE2kCWHwWhX9NDwmSYX2YA71sjDMTrSpWmTKoPL9PQ1wuOBNwL0tc7r3
c4ZN3Yt9k7Nghoxi9Dm7Jx5a+A70jbuE0ymh43SZRoXvp6vkWgI72Lk+zTlHtQ0OAQywSk3upYL8
sB2qCe+Ra5EI6xKsVeeq+0NaCO3mukCJXJIplJKeRdFFc/SHsNqNUlCz4WS2HkfPYXfs/UUrKzGq
dw42j9bBwFL+twUMboWR0+vJKTlYpjPSKYm9Fv9p05z+ew2C51FoN/CFPSOsTnVWphwTCpvKdw/z
Ao3d1kh4DSIw0pvtzNnfjPsCkbsamo/WLYe92aXD0Q/1/EnK75M5pt/S8Wv6hB5e+iWpLwYzCbUz
kXLe9JP5QI8gfWrk4p9Tq5+fs05Q/1k42m4WqhdQBZreekM6R4OxrODoKHe8A6/OTlBe5yMgyARs
9WTQPEXA7tnDchGhm1B3KdlfhTbNU4sUVDp3jnX2FzA+hrS9XZ7NwTWsjews6t7aCdr8a8HztSJ0
CTPvgkoyTtnseGaMpjQgwDxUCENjR/RkCKPUY4MU0T8tC+OQFzY+7xbf6WAgLZoWOHb/kYMI5q6p
V2nZrom6h/ENRcZhRc7bRpIQU9Cf/Y8fpLdKvs35f3AKb2ulTrn1ygYkdZr4JURZmvQhgA8aGvTT
LM9FTZLDKEysOCXxjRy+0IyDfUdMIv29eTn1ivCbukeARbFAreVIsQDhHgSiHjJ9xhFvn7guxGOH
lXVxHIIySGhAIORCzJjsBPa71e170yLHJ/K+iVun2tdARAgyeLmBgEnHDgiodDGU5LWhamjDfNi2
NlXxjpt/Glt/Ovd5bFERDOZnNr7l1g+GeEs0O/p2/Q+Rlkwtnll/oHZ09+7Q4STiQVqN7iI+eGS9
tSnC9GC0k/lUj2m/TciJXo/CCcjGRHJm1zWdCp98OqQYA1KeOSu6nyTv89dcDPFn1JP/5sbYnYMs
sZkyrPCUdGn75rnIG41MwI6jZAc4Rhj7HOfvKqT1i0F4dkH66JIWw3N6MQd/OEm/C7AZMVntLWuG
50UFkPa/ytON8h0DbnVQVy8IrFAJVTU71qYYdqnyPjVoGOnJLqZJmpJ1bDfBk+fLj5lt7MMCA6Z2
Orz0Dvilqb6Flb/3tJbPNr6HzqNmlrLQ1JOTPoWZSjZJ5nyaUf5Vt2BmLFV9BBZ4PgRrr8YCfSmX
FPuzAoqK+Ug9/7lw83fZ+l8Q0o+9U52llV7IV3+rOCd3fB091m83l2tLjC/cVX6oJl+GjCKVliff
RiQYDfm1Et6ej3rk/E5TNqFtlfa7ZTAJOwib3eTE1zJj5Q6cFuu6uvdhxoltBjeUJNE9nwnD6GDP
Z/H05tTJj1cEr9YifzSg2lqSnRxsxJg+rjJ1QEJz8cbquaINDKAJTmR+X8z4URdKohjSOmoz1Ay3
aAk/in48w/t+XNqIwTw9eKp90mbx2qm0yF1tESORsjvE73ncHXUGQQf7ArMu4QpQ2Lyue6my9imO
6segDx7nKMII2+PuJyEmrGFXoTt+ED6bC5cMYpkcZoGonV+DJmstLRodpHhGQ7JPY1x16DBWmUlV
2JhfWrf5zd36lc0EBqVwejQq+ya6hr5+dNZXaYrLq8V8gVdZQZ6QJ488i7lvz7Qh95Hq/vYB1L4h
b45pJKBh476B0FmSi6woeE+Zi/azUWceywvCpe+JiShpTNaU5JlJK6bdm/xkQ31STcAz5bCAhMte
Y/WLTDwXvXGwpHNwxYIijzwCJ3uB8rObRiJZlTci8lEvJhgC6WBD18hMcmWBUkLnnsE89KgRDRVe
ysY/ErFyi2aKMXCb8LnzYCcUtiyB+Zqcc1BB083M4j+u0DbJ9kM28SHM5N6SwL/rAHteBeyv4/lN
G06nrpdcJVmMrowuveutjDZDDRNsuzY5TrVlwhGGYZG696S2AXYP77B1SMsezsALoRt7l9oWL6im
oStSI2fGySncF7eAtBedf+JW7D5Rh+omsI0JA5SpufKJu6L3fLWT7E1W41emo8fq+DaVydco5cX2
/E+sQseuw2BYW3eZq60h3COQTDaLzWvWlueGKHNWPeIo1UZ/GCaVnSJYAQHgDxr5TdxluyDGj20a
Z4kqf4zH21LbG7vudgFqxMlW+0haT13ncnYYqC6WoPxWs/A+p7Z4Zui952yU4PfxaJLWIbzdwnEp
7tzzmBa7YJ4PyRBezIjWcTxeI2++jjWQKb7fESW5N6gvIMcbKEWciU/5fyydx3LkurZEv4gRtCA4
VXkrlbw0Yci06C3ov/4tnPtGN+5ptbrIAsGNvTNXEoMH25iXuHL/STt9ngMSk8fYeciRRfMmRSZQ
8iFScvHcGVKTzmczG3fflAaDeZTm+iawveTrpoqfLDSmQC+djc7etUxge3Hxa+Jv8nERieqzGWLq
/f6jraw/ZBp/btNxl+d7kowQq1X0lArQzTAynSdZc6wsdTxiajKSMva9TSwdGbVly7JtmjcGd/dd
UvPucTd2OX7jrdnyKlF33M7xKeUZPzRF+b1wQ6vM3CWt/9+nGqyCyHny0QRLHj8X4q/Mx/dPP9iv
jM/ewHJHTulAbA/T+m0s5n3ncxC2SjJ8LPul9S2sGcC/y+U7QWt4h/t2M0sTN7Df8ZKwrkxW0f9l
/1iBI3JpDcJwyD7x8ydTB12qZifESHAiXwafyy0ngPtiV9gt4SDYQKqe5ArH9SXcBCjEnYnPBQVX
fRha6FsCoQwRGpJpDItjvaj5NUwT62a1o8TPSP9BA7Xz+l46/m6up+ElzKu3xLZe7dLEVYUdoUWu
aNU8SsAgxJzcMi1gkA0qdZnLc1cyoAsVjdmx6N8luj3l26Wzd6qi+nXF7N8WiQKBA6FN1LHV3GJl
qmfboOG0ccNQTIgukvFfQbzXln+yQD+DdiN2AqzXgrNO2Ubjc8X0BaJyCvmzbWxxLjq/2oyVA2+i
MZcNwZQ1MUWztfflbB98Mp5ogzBRDFp0nokrm32TOM2ucmt7J9oIao/y/AO9lGhPCnW0n1Eg7KLQ
F+gGPea9ZpYeiN0qtqkQ+m0/ZmgNK4ZA6LBfI6nGXZdQ7k99U0CEmUhZV7bY+IyAn+I2UKsgyDI9
lSq2dtKFuzlzkdykTaszw3+kYEzgZh5+KGAtO90RfHIDY9ikfZeyFye/1KHY6eIhfbY8UhLuGtwB
QMAcNNctFdqn2dLMMrymX/u+Q/UtmBgnPmFznG0HwkJcWThrBgYRmvUyst+UyCFD8Z7Y2b6+cTPf
VjPgmsuswYAbYcyrWKvdVE4uYlSP/hEjOtmKkc1BZiqM9tQVcAVWWRuCxA+DOPf2iSHd/Zzjae5s
qY5ThpthDBd720tbc5yN7ji7Wf4ML6lFhd+icPLH1np1oFQRZY7RjlmdT7u1zl5SLs/EfhSH053Z
vxGEbPM+VW6jc7N7J8M3ua9rd1XO+5S5J89LM1+SsKcNGMA/p01d/6DEWEjIYlqKY6BcJKYHYx90
4X+iNzBWKv3oR8QbKXOm5hCK7IjsEOE/sXwC5Gr72MZvqbFcsVGxRD5nOe08gl0pNFf1fEHof6db
hYVPK5kxffQkymltYPppezK6UYrEgNsMe8UH5v/5DnraadNVD1OH517sJRydwnu1yO+e6Ip3xZub
EJh5IhExDTnQuaQVEoicjuDTCH0uftT8tLg/I9cuyI8jEmIF12Fj4tMcMUwapLLyz6RiXxAY0fAR
+IyEJfXQSzuCDblLvfgO4ltjESN04biO25z3PgHf5AUbza9IEMn89x+85a3l9jTcXnsB2hu/cZdz
85WmNXFPx6B5d5qYxtKPvu55Qf5F75/bNVuQ5P7LX2/462XxpPvDbvLAZFv/Pi6sta3d1Ll3+iLK
JL82dL6lHWzbKAMp4W25ifxaBBD6Cpmsiu7BUsEBH/SBGHfkOa+F+cdNC+oa/Pwjqru7CsNkpc78
TQB1q2QUW65REmTIBeu1YML8R/UgjAsXURioD4dobfX6krjlfDctB5+mGvSiSJIDPyece+4K95I/
DLQ2ERcBTPkZOQaXjWU0otFqEqU0P+lvmuXFrfPAgRkWzdl+NzU0Qax31pwWtrAytVYhzr45Y6z5
sYJCn/8xSTfS0xC3blcsIRYEKD2+G9j9K742Nf2bYwwNaN/1r+DWJtl3SgnS59TKVDU0bNhTSNxK
kSPeGwufsefR4efEXn8YyjZr+ViIKDUluS8Aj6wXlBQuMZSkP5tEoxJhaI/olcxgz1esvzI26J3+
BgssYwIxa8AescBB5S+kEY9cCFl+AQjOuSem1uDM3NYB5hp+CZlT/7ujIp7f9dfsznCGfZAK5h/3
uYxnlIEe5cg1lGzPxjKxMqEn4jhKeMRZInxurpLNSjef1/9bvLb/E7J58Ud8m6wwlpC+u3w3+h/l
Ylld/CTPFksjswRfA1ZSMYFSAQjC38LFMfSvi40MYkuViZAQkVn/akzFmaft/38dVoa71g7oIt8w
Xxz1uudRsdq/NMxuDjhcVd13WUE/hVqO3tKcbvS+0vfuUd+OFhSrV/OOaXa1HC56V5IUP0Qu8l/S
KXuBTr0bXI538zefPBpo9fDXVCv3YnhjAMjx7NELnd3/Vp2+tfr54KK5/NL+5IfMUG70hUeWheAQ
2xDhhKSwWkOz0et/MU+Z4Wsm8tYt7d+o3c9l29wMeqF7l31xHohqNYxwPVshWmwOh+Ty9d/9suCW
8bo/JpqHUgW73KgOeucwa5xPOpsRwY7FQBBqSHvU8yH9g2bafXFS3mKK3fCHGz8J0G8sEGT7c57g
jW6ahz6PeZaZsvYVM/TyXHf9WxhRWbOhBZ1BehBSEkk0ZBqpXVMbn37S3eY6eA18dWrDbuN2wcvi
NqcyNK4GobzpMv5NrIGlLPCuVcGjVCxw0+n2Lbd76fu1IkkFqTL9KjVcVTcRBN1/9Yh7GPeT+NvW
X2Fpv3sGE9mhesXe86OCgPBXp1vrZW4tIw3PmeidbE8046ZVnPW5YsvrsKAV50jYD4NTXw2MEISk
XRwOa2O9PLRu8JA19kYNLiRv835S9S3kfHpHsuSJMNANCmW8YAyT/1sBZA64znjU988murgigKhp
+5fKZVgJRmAHhcPXjVdMMWG1ThIh7qJhKRj1M8UjP4cROKgNg4y7hkQ9ehVfMnHuo9j/TqT6xLy2
qdk/8Mtdogj9sQta5U4V+P3o0T3GbkxHtj46TN6sPEUPU5ztPCdsRG1NHB88ncwdltBx0UzzTY1A
iz0ldmS37rw03pmxo1EuSOWU/+x3EblQLBarqs/Mt+6HVB5V621IVGaShjPKqdSpbyraIAFzZr79
Ygy2WCUxP4PYreXOKbC3As7KyC6gkf0aKOdQSMY/XRCR6gw7JrSfwwAhVZNxGEGlxcsjfqgzh4lj
3T6HLRBIN4c46ou8IjbW40bOT4Ey/qWYldaEd7NfN7ppGZM5TQ2ZpNOpntrdnKJXLl35FebkwY5j
8WPgG9I/NpPhQQ22SYyGJnOxVZz/OtAj0WhfIevsO4ngb87NW0qtQWvBWLezcQZST5CU81ZCMGkM
9zlV6KZHBmqMIU18bmiTDtaA0seb331im/+7cjGs09p8QKi96/Tz2UTniBxTLLjDWv/zoQWYHPxV
k6cvfoIkdFbPVpxC+mV1JIJhb5reh4iD+8b4JSaLZAe0rb3z7gzhturVAewZhjcCUM1WYBPC9dHw
ggPIqyA6Ol7xPEvjLSyKTSz1xwiOM7YtoEXxzgub3aQoCEIeN31BmW3cu116tfxoh/Dt6jPl9AIY
n375sKTVHqPUxZH+dfGmgwfhUfbyzPnpoZaVBtJ8qtg4mvB8fbJGY47edeRtTMY5S1zv+7rc58L5
cnPjBZXBb2N6awZz+ix7ZEq3F1l/ccXrAu8uwiJQCqZt0Da8QWynPNnWU15gR+tXtgO6u1oOtd/+
Ue5uaorFtkOcqgBn1zqqgrUedtRpsrzoyczqvy88HsE8JM2+YhAOHsz7HoPyaA/kLtW0nr0u+Rht
5MYwC+k4mmuDOjuXvMMHhT+aNv63MNguUBBaKXy/APsilGbXHJicjfbOM80rqBiadaF5mgrBBAnC
dzzUJzvgOOnrzDTkgfqzS+rCcDRWfSk5hxDuBtTwDO6TPsmAMMq6r1AM3JlqWbvufPMC1GRRMyIM
8VO4Ck39XBh03gqX1GViJGkazkb/ULrxvm6Dq53VbC60zhp07ZBOBuyMGArigF6jNwX3tLD2E43J
gAQS4oHq90oAEMWFt8vcDrkCRNSYZu5QRBvfcB4qA/EOK8dLEN8ptaN3Cr5vunpz+lGX+XNi0a5U
2b2XV8RLODm5rtL5z3fernqz2ufJwhSe+9QTnjSjN65z9LOXvOzQ+DefU8o8ZPHQEXrBB7YwupCY
yYbiMepvbWDRkYJJns5A/Qv3IF11yHFOlkOzautHlULV5J93+vfCsNe5qg9SPpMvjJPrTrF7VvPD
3GICRXMnzOZaxyma2HqnV0lreow50hMIuZlKQgWf+ssIoYs1pjrr5WIQetPx+BhgWiVOoLQSb0vB
N+FgjxfxxpT4yPz+TFw3tj4SBXjcho7ZwxggSv5TqXGfV+OTmokPEy9+WG/1bawIt+gXTg1uhxc6
w9LpecR2Rpsc73m15EzaiThCbz4I8z7lTV1b0dEVl6LqrzXBDg0tIaejV6I5PwEDgbwlDYGPaKbt
G+q8TV+ZUAzA5lgo3sM4X5eC7s/QXeiGn/16PIX1FffoKWT46bTjWefIUc/OiGNom0vOU56hNmbM
fK278MBdJWjN3E82xgTygM0qWWB2kTl1Z9oMsXhZREF3lWxxdQNPI0J3XdO5Qr7Q5o9FLAHGFJ91
ibhXUzXD5UlDMBP2WFtVZ8sqjgzDP+xheZDL+Biho5lqTeuxvguKpHD2jky1TrzXVlnao5fp4WUE
ZO9k6OUuOnV7NvML4b3nSNnX2MY3ywglqQ1eUryF9ACDeDGXLLa6eUq76R0s59vQme80gVAxoA0x
XueIzPUZbQ3EOY8N1QDnNaKrcoLuYeiKa6gfB2ZAmyrPbuX06GWMAlVz59TkK6Ue3Ad5R8wIXWxM
LkW8wcuOYuRf2nOmxTK19PI2T1hpGr2ch0K+qIHGE0bLGNUrCljaQQEWq4b5akqKmheGmwh5qztX
CXJ4aBrIFvWNb6lPaFBD/LHptbDasjBl4v7VxQCpnRjYq3sNhnIjyOAeRjAyhvlENu9O1Tp2e6Hy
xlMajsc2dl8r+KLz4EIHfvRtG+Rcte3zRwcOYAAxxaZTX8DCJdfxGdruQ4KzLLCNbRWUW5QfdMLJ
QE18CBj6VIJbnq8nxDsBx/NpcGy6bgnH6C9W3aHs2vhOPzYxiIMpna9ZDSOLl2ZYvk72Gwwyjh2H
pSOhbF525FQ9952xNSf0g4VFLiOKQq5bVxoGdVfP27MlCGD6byzrfyFAugsnZ6cY4rrsAkXAoK64
8E5dd+23JH0DUhwgLXz1fMR4+a4LHDM8RiWlQW4He30lphfejfNrlHm7BtkPskDqFPh/otrbDq2W
0NnzHvmP3EcK+6M3Lcd0KNB5W8cBEDU1+XjRYix9n0dqGavLNgPLLkBQdMf0mviqAk0OHqbE3+Zc
PhY3ep38xsqmScm8okFYgYN0ojplPZZcM6sXdPLhv5s7xLsa1EmFxN7juIFJ0VxHy3fRBJ9gJiSq
MAbxOFQr9znxrW1aVO81SoAeqY/Nboc+hEA0kjVq+K0Lcln5NWcNdWKs0I11b6xoxXuYnvRRv49t
8jPs2FrrzSZnz820NXemqLehyUjaq1aFB0uYGUUmhGOUWRabZTxFNwdlByXE+MLkUDt87/S345DB
ao+XKHXvBFDxCo1W0sgHEWLkII87F5MOzSPQIMMUi8wf8XPB1B/XC1QUEwV5vpg/fim22BYkUCfG
f6UhiKkYtfkx19EY5Y6TDXm6DlNpI6SSJUDoxWbIQGt2HxvGKzTwXzWVf6lbJuR/CLUDfr6Zl5xH
i2Z7GvDoBpDt5GEEn5U7+b++A20p8wJ29/jguOIfSX0cKU2JhqLZGCXoVc5piRy++ZYeoxhS0FBw
uI1cnG1TTofMshRdKKc6ICu84EfeSKx+cFYM5HBAmWIbAdY4KZqKODmC6DcqkUwk3CWwDofcKL5d
AatCeuHeV0y9Oa/PO5BCCNbD+4Bwo7UdVN/NgkfdJawC6oVJO7l7zIPxPoQUv2n0yKnxHskw3/v5
eMpS8ss9IwkJI0dFlEcccJS/x9X85kXpOcMfBIqQRqU31zu67x+w/15Hs3XZtsyGl8n8mw3jzRh9
5D7qmdx3EDmgqBl8+XvcjutKmS9NiIixHfLTaGSEXyQX4ZrPejtlsvBR9tHGatwtWktuxnBysugN
U9exJoPYj4pLNwKE6Zg0WwnJ1FX74bTqg0n9LkmzvbJ6scoZLdaiI6iCAplaIzxpTprPMchtKWmr
8lY34cpubIiVTMArxSFq6JwrjkgoQ4sFuSg4LQmbP34s5MsQ/cJ9nTUHOt3MNCzqimQrrIyYdLkf
ZHS1S/ExaJdPhRT2roELvTY9a8CSAVsktwkE0Cq9wNkMMoNhxwHTDnuJlKtd4Dx4AFaj8iqwXgzh
AM9LjmLVcjKKG+BUPd+H60FEpJ40CvsjSUwk5SJgXK7E0wLlOrM6tg2LDPvA689NLGHqBEASnVU+
+8827mprlH8l0bBd0JP66P3U/XIwZvvqoUJKrejds/PHLA9KMCTOTx5DzmnN5uKE8cbjTOeOcg3M
/TVuFCXKVLrQ2fJfWAbqbGXLtww5ZmdtgBYwbUjs9csTNfDKDopXTxpEuEK6yzMCJZEOc8im8ZWY
f6aJKxJ9CBcR/TPJQRqDvlmBlXismV+pBGY6mIBAsARJnXkjQ/Zj8ZxpH5ek3yWj9+2Y0zaO6GvS
Jx/WTQ2AvqEwZi6g1labybtRuY8Swch6mXzmetGJNQqCzb4xzQGynNQns2vYReiNn0sTKNBQdz+J
3chdzAF38WnDd0zifLhftMybydiChtkEUzOcFmGsdQuBef9q1MwXu/OuQamOY7Fc+nZ+ctnZvaC5
lzW6h4EDEhLFVdyiwQ0gWoxm9TRGUr8WlYeJKyOc3Us++6D/hD+7dwGaGLxcYQXBpx2ya+/aJw82
Fx1GkvkS9ellWBx78h8IgeoJY5Wq+7U74t04YuW86wPL33VBuo8weCZJAbgJXHQXOXLtWOAIFnhK
0njp8CighIirXafF5BOxD3eqbIEnSHUuqZ57zMhBJa4mfVVUtscsTE4p+10lCVMNwvEtJLs177tT
2xZ/lYcJN6XNTols3Y8Vw0uq6TqtX4qWp2rE7V4zU5urah/Sad6QJJmS1DkBYeHhmpOZWKekfShz
D7M45mARf2V1fkv4Uml4cwSzcCB5Y8dcy5zeXB+Ub8RDyguWkoswdeFGUH+IYVva+DwygzhXNiM9
J/41KGDTPLvYE259DqNmzvsNOdGRUSaJxXVPqeoqwMWWIk9BdA6ak+lJTPktxKzoZgrZgw3H2V3Q
ohPVqO/uUOa/nRv9ix3xmlAyUTE0vKWMgl2/NmKfEwxDubK7t4buGXsyULkeQ9z8bGf5fVKJSyRw
SlL4NqVHjJP7rBmoU+q/6ivwaGVbYMScBmc6xD2NgUXLRYvc3ZHYcRKQvzjor/EYUO+Fp8Rrv3QJ
E4n8WAPPLFAPOIVAB5ftdXHJP43TeYe3Y1P04Sau7ZU+HOvnItTdHXSBcSX2xH1sXIDKVtKvJsyB
fJ78RJ7ZaYjlxUVkrXW/mPcM0ObDUAAiQX6hJuKRTVJZMyZQsoutVWazh8485qKEG8tGEPeclzgz
LDgacEs9GrEN2515sYrfdYnsGC62acGrbkaJniNdwPQE/Vh/DnsEANd5aPVI56wFmCyGb7rGV+nV
MV6riLg9/IP7AqSVdlTIsrg00JNOYyUezSYvORw3wCune6oXOY70jlCx285vSm2BxegZONSZutGL
qk04Olvo7isb9LRXuPuSdo7NIXbJmvE34BQ+QsuaR94vskn2fUzxX3cbs/2N+wb6V89cOdiHSXCw
3HELnCKXyOdGB6Ox4LhRK5Pzp7tqrPo4S5Dk3ZuucCneYXPpqiqGn5fdrDH6EKGzdfjvJfxLJ+xW
Cwe00eTMyphEGPCmyjRiJ8P3oc+DUS43bjocStvclGPzEdgYzTipdMF8X/WwPfjtrVdStqORXgbU
Oc7KCupfN4Fqp89RraQu032IhGI1x2XAco9+J5ncuuBT15g25VmDwYC+OziKN4xG/ARXwtlq4oTK
JPbRxz8Tteh6q+YcTOYff0ZUgM1iG5oaaLIDBMVk58gFxKYQHAsPMMgpai+7SzZ15a0L/iH9G9lk
jjM7+kBLIDWZ9FmcWgp2naEursoMWFfDPSKcYpUo1CWanBHaIcPsqfRxe7ivAUlnd4ZmqMoFWGhF
eScNnL818VrI9WrH3ZaLte8MdZ6jcZ1FmOQ5nXFWSfbLVDM11kZjGR+mLrnQ53zGQwTvUP13KtdH
Nkzg15njUlTzLq9T/vbiXD1zOBMrsoYFcaXd/ylSfAGcFVvrbYF74fugVq1sq9d1MT3aLO22kuhv
zIOaJ/o73s3Kwoceygh9LdOq1yK2dqk9ZXfwkK4K+4Q/DFdvAI0Qo4KN6RONKLv1imImf2cCugRi
QWFsspFTnPTETVlgCIqAOQBzhIICpi+/vdQ519J79aZkh9HskNv+jb4oRXEiHtMuu4DeewEOtPGa
4rUDTFjE6qAAiOl9ZAjzPRy836JSNzMrn3iWeKmHxICNxjY1mx/4Xt/C5rngsuC7rHjRrvmzFWKL
TYnAHMAtQsd/Y+JslPKOKVoHzr1+h4mm44IIVFEUFz35PcRNH3kkaO53CIQil4Y03nC9qwwIdLe9
918Cav+4SJ6slpWVms491lGacTyAuiOz2PWuY2eIhHGuYveevgqVgNq7xfjRdcPHmPRnXqrvukNj
cAeVqzY5xa0rgqPjjyf0B39xzsq3jOxUejBBQNJuF5UKgj6zVbtgm+fae4k/tfC9f8lUo3Nsi5/Y
ZgbuxWSph0sPmNS1kw3zYdxxzS2UBgd6MKJNkvz2PR20wGSLIvAFjRPZAuyKFRVLzje5sPmaOZmR
UPiIed2okqUDNOvbpy7CXIz/s9pYvbtureofFjWeSeC7g0rO0inOyJNSykFGcJx2OJeFE9gPX/1L
XcoZV+srQc5hY4r6Yd17guYTiNryLTJrvLmMPmgbD3xLviLDxpfBqlTaVDOQ+JpQU8T+sLU48Upe
dF6a7MIiOLRclcWuIMr25FuAflwJmDkEkMXqGRXUxNJpL3mS/sQCY74/2L+YSHYRW6Pd038co290
A/sxcy4U5Su+AoYsREmwdRtN/a5Uj9gRGweVdz4NNLjDrXC7LQ35g75tASrjuzK0tqbl/hvKgILA
c4lewhvpDg8M1+51m0u/9jIOnyU7b6LCTZijDhAMphIcPSafXt8Hc8RM13nk3LgIWWuhGSv5Nmjm
xyCuTnntYeqmVxp1Oy8LHiztIZUJ9FinP8eOAjQ8C8rG8jKaPTw9Yxc7A6oad1VYVbhGiMrhM11W
dck0aRwIZ4DyC6AxNL03w22/dJc+S3zOutbKLqaLjAnKHZ30p20SLHkQiNgoq7D9FkXxTPC8f7d0
oOftcTNb8j2jIeiESN58dLqMGOBr8dkHY1h1Tfqj37JG732w7tfILO6WEl8kz6keHziDu+t7H0HK
AGioQwYXEP7r6BfMtJzMwXhPiQbz4+xM/QjUE9yvFQuaz1ADxwZwFwGHO53DUdaIKKkeTdp2Ocea
yQqP7oQigNerpc8BdNfx2vj4B+C7fUPQprtM01J19t6fBS2CAVhdZ48Yzim4k9IDhM2ooJHZxumb
Px+BDG/JR1w9G/3x3HBGLmWg7QIMvWqq8tDPya9RodviNama7Gtw6IZZE3fFbs13Q4lrJJdT3tb0
/pCRZvLa8PTThWDg69jursYCoTscHt2NnACDOzVaHyYn/pRGEEKeExlvjHzL2xQjWsF5sY4ncLp1
DFBMAae2yc7dVhI3lpU2BAZNW5WOT5jGPnQz0altQ78DOtc8mob5EJX+tmobygx0O0p368ZsPebB
LnDGRwtvfdrNX7JLf4Jq+NLzNogaNzGPR+kPT2DVDile7irIdzi/JgAf9R7ttZamA8IIMFrITbVA
RYt5nQb9yUmzkxrzLU6fBOYhvlt5aM32DfHYnoA7jJo2yT9Oa9zKsntIW+9Rbz4BrxWeiNPgBJu8
k5DKTWKOcs6JmTv9cSJ99gsbahyDRHZM/UwKNhc/Mu/dscb2X4LWyG2RrI1lPjbd1+IA1pseR0Jx
ubnU18J+GSW7U/qVRoAd4pF5pNEEmC6Ra7ADWkLXGiO4YhMaKqTiub5Zvo4yGWPkFs6EZhFvDD6w
U2PYN30H7K47jGp60qug0eK7GmsL5b73kgWPvh8dUraTtPpTg3gm4XIDGo4heBBuFsoFEaYH1RYP
bpC/NWbprzsZPM7LcOy6+n4mAZIj1Ug3db5MSXuYBtviFBKsnZDalRyk+Y4M6GurqnfL+pFqucRj
/rHQ0yjBSmVMxG0J8tx6rxdsECI6lhUno9D/wFUMSrqkBBOOi/rDIpW1h42pJ9DUKiF2YZFPewwk
zIbLC/D/lyEb9nOPbo9xQNjMt7GW57AebqgEFoIL1DIe+iHw1uDF7tqe8skv0BpZ1TWds0scAYFt
v21eFk37GEYCOd1gXioiNkKZbPLGOok+fJpbbzeJkAOT2gyhtxvN8YGTxIGbiUmkf3Ds6a1ps91Q
kwZu5/sa873njR/SWza4Uh9sc/pzZvPmYqKuF+oX14n+iIIrkUOQxOgG12lk2taG5GwG6yj1T3ya
kdBs1A4zix1phEzonSOaUZ27G7D/ROyEQTl9mVZTomevPhrGip05vinT+JdNbG5DHp875Ds15oW7
mX4WcvprabPb0BV7MdPinHbq3gOLgDEEThzICulYR5ObVtYIxobkmvvNJVyqbZvLxzl2nhHbIaOY
f+cqv0URhMSwObRpQFXn/sNjD2fB5ejkltaGWEfKW8+5BF11RFd6i7z5JXXwnlEvBj1UK6d+nV3Y
chz20SK5Kp2IF0jijRZctWiPiG6i+cuX4CDIyQzjWNrD2SsCugEqepz7TGd1qOJeZcI+5j05CQqF
Wkth6VXts0JLXYSkjvv+f9EflyYkfBAVSO9mrzI1IJQt89o34mJVyenkz+TALQX6Xf0L2FlPlSg0
aaA509Kd+VvNvp4RBksP4dwxMcd90yYkN+ThJjV6qJ/IBtR0L8MOUkyHPA4MZ2PDZcS2PGK1n5J1
1Traox68ePb0lUX98zL3V79NXvtePRSOfAAWHdzV7nwux/Y6aTdHDHc8zndj3MBIpF9cZtAax/gT
r61NfyVkd0neZDI91p38V9f9Ola6fZzhqrYjl64o3+q6ypDfT6QN1F3JSC/lDZOn8rOc5m2co5AF
Yq2K5OTmC11I/Gz1cp+GRHfpyHfpf7pwpBy33lKt7aoFxLhtGjoqodwT07GbGNmuzGK5sriIG0G8
hThoYrmlHJdK3TAWLvrCaG9M5ckylqOV00EwerUdotTZ5HNQEU7b7zh8bP3J27B4xrvKdM5qtKMz
u9u7b5VY2yfOasZ4HwE1NqL2hPl5bTXmsUVblhr6QB5mlCNFdLUWnih947DEr/TThVtAA8VelXTO
RYyfk18+uqirB/XUiuBZlurBUe4xSvwXzmLRg1ukC2DCeuuF4snCUYhL/TT00c/cdj/L6AmEFvKp
tLDY2c63O5FbIYxfZqOnFMAstye5LHF4KkYPPCkQFr2ldigcrk0ILTax8IZ7pLJhNG8+umU5OnPW
r5dOEXYm1RUyzNY2rQP4hnq3lGJv8WLqF1TjA/CkHOBOzTbfO2eJbmapkmTbtPNbPqUvo5uRuTkv
Rzc0ViHo8OeCrt9q6ej2A/y0YDG7u8hRAYMPYEdQhX8nKmTeddRViABjZ/mcS/9fmkNSjl3ztwV5
4dX+fWC49x07W5BBXQzTD5Tdj1WBJqVGcAaKACvCQG4vszC0LeGrWtQlsJNjmjtEbY71Q9EQotwY
3Wua9McWbZJ+UHvPOyWZ99fVMOgjLwZlmfaYCbyjmhH6Y3jHHQyBvGCRuYM+tRPHFSQUXFp0FfVa
zOjCmZKtsRfIesrWO80i2NkKYUpr9iurcvYlEB9rZNcBYLBPu4VyG2v2Cs/bsaf9VEb5q1+SZ+ha
jIcQnXWiO3eDr7O7+uc6rV5zp4LWOz+lznBLg/wMwaVDZZkFmPAs8zADe8a6i5vaQOuX5++5L7a9
Us9hioBF9E9RNxd7LfiY7PysWJZ3vRD/xmj5CbvioZLW3rO655GNQIRwLpW5wTj6KvvxJALjWRU+
+WjjWXkeYTPOl0wztBKYjlsAApG/U6IjRkG8mLg8NXnsTFg0GUVMZjoU8FH9Opn+q2H5wJKL3ygu
9wM+TneYNmwuK8WjM0N4pBMs/iaWTdPFRysjixDoy7qohxmNrYDC6MIgR9blraomQY+E5qmIGe3a
oJRQxURagV5yLhnZrqfY/OtFtC4NjyRoG55HZYBeSQyoCU397fS9B5XVemC+C+ckd1fuaLlUEu5z
6XPcCGqi27DzFW5iQdV1XkoRbLKMzgsWGTRANjSe8pZULgMgdqiY3Dgxg7qPLfUwm9JdBbazw1d4
mGdtzg1NDpLAcsgAPZex/8bsgXyVFMeR0702ndg3EY3ZMK5Qo8oH1Y42ulJvO6sWdvBYM6IQT8Mc
0FNXA4DIHiJ3ecY/umwcWjFtPyHHsbaTZaKdnN7mIX9e7CC4G1CDK5v4Eb0YrMY4GHZ6o2j81wX5
carTT98CwGwGWNms+7xIzkNJZ0zO9ypkcrU0t8LwN7Idz5PtfYB3PrR1c3MEp5feA2yQfY3/R9p5
NceNZHv+q0zM8yAWQAJI4MbefWB5Q5ahE/mCICkJ3nt8+v0l1Ru3W61QP2xMTFOsKhaQSHfynL/x
tY6sv7gHzcBgcPp3s3C+B653B7gUz/kkPrhGuhSwpTfkli+ll991GI6yheTnWsHoU5OkDZwK5gka
Dml0G42QRImeiMuntRzAMJdNAF657JEjc911CHWYhMJHBifCFeLaDL1coi6+ZnBc62rcyATMAzZ1
QWK8oqpxQNy3QRI130kvuyTu8GyA+3P6eCcS4HAQsxComfaGV61Lu0JZvQqvUTnSrAjEnEmhpjQJ
48v9YMI/UkiOon3QEsCxE2eU3qGKGXucsWXT3CGJcAy99GJnxT7u0l0U5XvVHvXoC/A8wDq/whK7
M5Lg3q/bRyzZSbjhi8jdgYbbhoP7FWyNARyguIUf8F0SakVafsIA+F19AVmbvVFm+7FrvsIBxM6A
ZBeiWkTTIs0viWdupiw/KbgqJfZHcLAPFZ4WFIXxmqXZVVtxrMc0j9p8VroouuTq+ZskcxqUEya9
5XFzHfU8q1LiXzNSNeuc1ENtiK1onLYWUMwqSY89FhOITpyTONtDPDtEhvMwc0wyM2fneuXZTpMv
wUjqzRCusQRJgJTB2Fko3tYKMrXXZopjpOCZA/7sbzDs2GZQYcD/jiThIgmjAE2+nBxa1rzO6AOR
XH1nPqw6aM/44BL2jMkmjOdjaYuD+jfb5rfJ6bBdLVdJ2iwgh30FsXbyAIX2Xn2XxOJ7kGLiInQZ
PVZ532xY1q6o103LNjCeSxQHXwy3tDF9s/tlkPRfZi9SjI4T3iawYaXf4EANqBHRNtfX9hmwhYTu
TYbmdiCcghZvfU2x8VHJjygqtzLBghnOrdCyzVgSLfv1Jgm5gUm/TXrOyw1aWnpyMCMUus3+1sqz
sylSqPPFhi9ee+0MJTzcuH111nRjqyuxNfiNy1bCZEW4HxHUEXR6lBz6nDK8HZhfCGq+Y/iAOgRK
r5VzQt4Bl4IRigHYVLIV07toCOJZjd7MnDwZviwCKEBy0gz3BcTjd6tk0w2o4GTauDAZqcBcj+Pg
brIwfJ01bWuQVvTjYO8m6e0YF4cAGiY1o7W6agxs3bDtVdcAcnfzXRxMd+4ob+NhfG/RNUAbNl6p
L8hkci6NgWpH+mEy/EUVoSSaYTKcmxeqsooYSvVWz+AF5Y9jx1zz8xo0A9Ckmx73mBuo6Dd27a3H
LrpMjXtI2Q8iq1PKviTT3O57MtjNS250Z60zdy2ZVKjQSMWZACLR6KDokbofRpLD0Zz2Wlox9EIk
3ywnvibD7K1V52XQUTp80PokYcsPzXtBYiEL0a6uxj0iKNFmcPJvZYyoCuKwnZFe2mnWt84Yv49M
MxLHC+b/ek6sdRd10a3mNDYGZeUbISymZC2CBrWk+GQWCAjGr2OAFI+M2x3YkZ0OeZndpoivEygO
ejBbwuJfxtJGiIqtAFDe1YvstzngvG9I42tRz9sAjB41FpKDc2llcGAR4copLLgwABGXQGoCkOKQ
oyjWkgO4yQHp6YG3NVMUEbpA2weU2QHUD8dCFA+cAI1NWsT4L6v2q+8p4aUvKBqeSQRyjaB58EJ5
HCmIY+Xs1auhQnWnKfE0r+c7BzIypuffUPPyN1pITYgccby2UFNdpBnuMqZefKSjQMe5rm/rCC++
xF60M2ncBKEV8nrA1+pI+sB9+gr7CLTIfA2y8KyqxZkHv4tYHtQvqh2QJwFpltnU7Iscu7GU2IkN
tQ7XAOzQqkrIQ0d1Tz1b7+Mab8MAEf46I5yp2hj/7Ml89yV+DygCdfedb+HIXjic7QkQm+coqZT8
e0yNsgb9vXR1c8SMiK0VWF1TZhdwvenK8MQXqLwcJOUsXhpbJ2di6kjR6VN9bshibVyRDPDBY2+F
pRPbmR+PKGJU0T1uJfUhn3N2Mdvz1laA9phsO6DofYAbGSeVTa9DZ+x0PThw3B+O+az5wKcKcj82
9M9iIOuMrkq87YdcHEIkBAmOCnPthxZlq5z4jIx0YlnXbJBZhqntUD20pmwXvoH2dGIEr0Wrmau6
IPPiVcmdCxnh6mQhiezcdhKY/MCsBns8y1HrNvpQIxdvyHTNaQ7RiCkAeDEgyDhTW8LWaWpwSdft
lZP0iEHwcIE/uPGSAYHFN0XPUx2YTDoCOqC/wORwqkAsIHeTW6dy/EWuTKVJ/YllFKDLPM9Jt42w
RlqmoYesuw7VwAsFlVXSBZcmz/FJNAwOAfEQX500lGgPjsUe2bYIVYJs2M5WC6HV8K37uqVqnWRR
dcVpT6C0AkpCn2HMtj4FfTEP/blNcndBWqFcTDoiD2w7FLtNs1zHY+ufpejqdWxM2X1r9N7V1rLv
SL98800eQ5Z7PN+gKXGjBmgQoE207gozg4/YIh5hRj7VQQysUMWFQtBmA6WEvu23ZhZZB7Psgu3s
Jc6h6c34OGS6B8vJiRdBlxvLDFPJdTsO0TFyIRUWUx4+tdB5t3UuoQs4HUjrEr6ZNRHkjn3cfZDz
nY6xZZs7QliiSDEgK2dYVIesMV4hm4CGrRsNWwm68Sadpvo2a/ovtk/eAwxgvqMsxTm9zGEa5viI
6OwtS6FXAIQhye4wy4k31RC0iP028G9L/ElaUelodQQpjLlGP9idb9579pw8cWqDukGVD4EKvaci
kgPrNxroK0UBiNqDQowuZI2scBfaAOtnZAZaKs2jpmmHImiIA/MxPrVwTG+CAs9xHbHqp9ivxGNa
6FUMStKLUehjOWXdyPeoY3Ek6SDHXqoBN56FAOD4pdHDZsEp6KaxZzD3gKk5V1SYnY1502z7cdrD
JDyFRQHGH8enxEKQsa3WFoDINIvBK5jspImFUjL5mGfTGM9pVsHNjkkdG/NmwhRWKynN9Lp9F6Be
hjqm/HAyudECwF44syYEPL1VY46YE0hjg2xhTzxE8ZZt4tJW3pe5TV+qHlWHuSCP0ErQNyAtEA2s
8w+vLb9HzgzUEQPkxB2hQIDfIn1FjYNtV3NxpKr0F5H6NMXG3HcmAdCU/S2WRhuLnDGntWvcTS8S
EqrDauoF9dU1ipVpp/u+gvZv8yA76a9bMFBuCBkUq0m37L63UXiJ6+SoD8kjAl1fWl9+QeAP5or0
N8j1QluyLkaDJfFgZTgkTiskuo5mOV3Qjnq0bLJZabKuvWo/6s7DNLZbJwueQxD/0qyWhdE9VSOy
3wOZQJnr15BiF4851FaFoYo+yHL2tnnJG8nJfWRLzMkk3kA+xSevgoMXxdVLNBHr6CAbvU5bZXYF
wAKFk29o6wHmT2H2Gq6BqVICcyzoQoAa6DibDagjm8KFX2nXtnLuvbJ4clPvUOXwJXW9f50quDRD
8NoblCYt6u0jrG7MOrESze3DHPiUFVMghjW6QTfjYBODt9XCLGpEuRXe3nuOqv7qBtpjExuPU9Hj
iBjfirY+Oy2Cal1JqhN9LMiHeIxOBjQJ6KH4S3gUcsCD1ANqf1jAYNOpr9z5TSTzzqlndjbzPg3N
NUIm4HfYbrKQLFeS3eKuheUnMEPbE4809IOA7XFWxbhQgxvnlmeHJ0YdyXjIKRytUGVK0db197MG
DaFWCRx4ybgxpdgFc0McWSNzRbKbhKHzmJLpdSQeGXrDQVi8c/oxt0VrPPid3bDuxA95gsL3CBl5
aY3jcsrzeEm+BWmNUpxKKrdRMZHnI7lEVQ6ebm9ecygwKHf5NfYnqOaOZGk0FI+wGvteT9na9Tle
G5kJeI6Lp0Wk3zQVksDqCG4mLrkE8lsNYUU1jkeloqAUPTadAyY5A7JahrAow8ciYd1RbozsV4tK
Yn9u5rBciscwKs7IeiY3pjReHIu9CGULmPN1IJZK7bwsKfclI6Mtr8pz62aPfYiwcupAw0kKtCt9
aUOXcN4MPceAoYIwoEMLU3IrErgBkNFVZIB9JsNBcuNulBqHS0igvrkbpLdgAH5RifFwsu7swSIa
GsODCdyijcDhpuPcQ/ZC00cTYblJbA2Qe8AKlusYkyGuP7o0RVgwYzPzbW7eungaDvpgNc8JJ0ph
DxuldqZSr0RVd4M+gkPN5msaJNFigqe3ClkKIweicYviaWQ6ME811MxaM11y1jNIi0XOKhubDnVc
k8NbMrw4bgOjLAHfNzjt69ygJJtYMIt7ZQ2WkCurm+6+YiUHccmRz+Lb/KvbBcQKfg1BjzXKBEAF
PP3V0DwLDBmFORh0d2Y4UVRy7WyVgTOZ4xENRbAHILER9WOCBjvZu/DK1HC3Bv+F3ASRfXsGebjP
SFzsggTtY/WELWNaCCoXuV4f0F46VXmLyXGybtppNRriKNPuBTQai8cA48WvHWSQvoZIuTQRZlFi
eE/CjmpjdqBrnhstQD6dsMgEbt66yCY2maoTdC9+NH3HOC5kN3VPrJZne9K3mB1/rxIEblo4uHjO
fM2BF+edhkRzN87UrcCJxRxfKs17DrTgfQrLZaib90k94Yuinahb3Muh3cfm1JH9j4ZlaSEgQs5x
aWVi4ZGCLar0wQqHK/lKsH/Fk6/IGkV6NzXBwXadd2T9liZgM+B/1Rcn1Q8x+i9uNpFBQutpdu/R
GLhtqBnIxNsgEnztGgzByUks1d7Qw18z05q0hszqbdUSKPq18dLZ8L2J33fEZYBzYJutpAIehbN+
F5R1hjMyn67jbRmWzVL1EaH5EwjrqyampWHMTxrF/rFDh2wU9ilSOGrbaI6Bnz8Ec3X1ZPil68WD
PXaHXGbHjDSbOycs7dBqWC9yzE6hh26Jjc+h7R7MVlvMyQzlge2wgovErF75rU9j1ebdemc1/1j0
AGSwSU7hF0o61zqwlXqxdwGV9GwJPJdJ7KJRpq/bHrRU258hb32rum3iaO8V205g5xRWmRo5mjhv
SPvzHr5LLqrKLWgn7vHHj9ZDlKl4giN5LebpOpVUTWe/7ha5EwMJ4PB3sEEaqPnGNxQZFtSclnOQ
x8L9qBDNS3WMaylATUCMaqZSZ1BKZPdGDSa8Vy9GcXnotcuYYq1Oy3DgHet3TDAkzHbMOCP7rkXe
MPmmHEu4hItaKz+QyFC/iaE9qpE2AtNuQbtx15BI1wn0qL5+D7JuqWRsrDw4WLl3k02gq6+G9xZp
ycqbLrQ899nx3Lc/vpznYJPV4WBCehHk8vsfD4PqPNgBQsbkynfgSKDlTzDzlHY2CtFrNTfD9tlU
tcOEFMGlJrrhWxPy//wYUT2M86+8ZSEg1pTxKjWGe9o3IzMAzaImV8fHXNZ1fpBQZoCsifHLCYx3
t+VTdIsAO8FsjukwXlPfnJNoznLEDd+5bWJRUrnct596t9xmUU4vpOpReLybvbNI8CQyt61bgFrc
qoc7IkTu60d+0xvvm/SBcJUawhBnaaH2QkPoB02c2KkoL16G6WtVFP9vXPCCgwgQ95qLYOnXr4Hb
csBGUsOF7PaFCznEYX/cJV9JpzTeCYvTxHiSJfawLiE6EhM/OhTaQOZ85dPq9x9dz4MP5bRRPxjn
XG6EksSIyabqZsqvPM95QL40flD9wvVrSITGU2fHX9Rz4YMjq7GgbEFLqXms7P6RXpLkBXlSgsap
LV8RmHL1VMYCGipbST+d1J/TwUGlxtyPJ6XmAj3w4xfGqVbe8e/OqQ6q1w0IIbV739rmhlc1EvSi
e3O6XsGmt0l7sudHdVnbifdcafAvA1IifJKvp6nchhpuahKq19pHrs21eLD8l9Z3zjMfmYA60PMa
KE8+NZBL6uR4zyeofiXUIeuCzHqydsbxngaFgbcx4kE1PUKHvkD9nlfz2dmpxvEFavePyOny1xSK
VcPQ8Nqoy7JsqIvUjclRd52k5rpvLyWKrx72CFCB1LxVj403exEtHQxh6VQGvowtJJvp+Bz6IwCw
9KNiVWYEZdXwTO9zDcZaC8zd0m65m7L72qAG4iJbciuio+kp2UrciAf8fuhpejTia7BMWzSsHLZ9
lMldPlIn5gbm4oTY8TKZfUTu7c3njQT9OYAqUkSvTRztDVbQaLgPKoTDCQ+hfvof07AW8kliQcfD
ZRDwcMltc20k9eFI4dcjn0zylUmjBkU016teSR3Kx4h1RvUgj5NW8JeMZ9pPEnSv9i9wcQwWtYPy
Z56bbAUDQtoECyw76vJqfeEPaQD/5WkNTBMxsOW369xOdqn3tR9vte6R71TdwLcY2Y++6SipIcTB
069fC+etnbxtD05XPoWUVtSwUf0Zcl6OjWsAOBsCEwbeEYqMvK6apNX9ThVI/7gDzV+IPAGNjScg
NlD2tCh8tEbye9DhY4BOovHkgEhR38j7gJyW3hQd1MfVioSa0kjozHbHGEWzVo1ecC9JDhb+yl23
g9h1OjN/JtsLea4bxEmCBxLVjH0Xglvr3KLAXhA5ujDnkjvOVUNcfC7Y3RMpjBs2a86ySHwwBAW4
Ysd9wDP7BovxiHuFdA6oHhSEEpehkMEMoEu6FMv6gpFTHyKT8r+RLTHPWzbxFu4hqrMx+fL3Vr+L
CwsTaLLxTH86SP0w823iZxtnrG8YM9yqmhtd9tlbHpWhZmw+J/2PSaN2HXqe1Y1PBdOAO527Vsue
WjgyHNVdwhHmahJRWEUehe5Ucxn1pqpETZo8T9ph7oXGYlipkHvcJMNRPUk6Rw17V5yYISoQ8jm4
808GKN9hN3tGbph6C0s/6DH14Ol+4hjOTTAX1JBi0cAYQM0apgm/s6ulBGY9jpilAEUmTjTW47+c
3uBuqqZrM0Xo6i6yUMlkVFvNeVQAreqO++GFYRLPKTKSOmchlLQ3rvJabJKFnb/Z9rekhHCBIABr
H59V+/cIkoPtGYvT5eRYqtmmdZHysRneaxQ6uaBeAdnXP7g7Boqc4Rnma/amhtIVr+V0p+TgyhLX
p1ROAI4y9XrAhuo69o+1KELpEBR0095FxtWV3QfvYeV84wuA51GDMfNaH2aCJ/SbgZEExpYj6baF
UCN4ydJbJHzvVTO5j5kcFk8YBgx/lbERacV7UQF+SQBLkBjDsBpk/O1o7EA9klGv4ZsQxGb1KjWD
vadtstbYet3Dj++IjAqldf2M7t/RU4qnxFtqjHuMGLVDmO2TmoxGESYr1URLw5Ksu1dfXXbxm1c5
DxWXZEELh1VtUZsbcvOOsaZuR0MviOWAxrJ7GD44RxydmpRzPfaiVU8+hsyOQNNwqNqnSJG2Y4QG
NROTCGfHk4rzVj03umd0WUjCb7ZZUCqyMHRxHxFAWOYDvtAscYOf3MXoI859c1f2knwwHr5hPR0+
u5MZgzcmqw8NYIB1A6EILCCqLdOwogst8c7AJKAB67UWZoqGzXOXouLqnab4FtzgSoWRdgNDMcu3
nddiM7R2cSRKG5wGiLSS7oJu/IHvUWsC3z1SuesaAiEGH79yDSaXIRvEbqmP0a1pBYGi+cZ7E0ME
6jW3ZhHlcFONvi29va+9NO4zkQWrj1eYsG4ecUH5XJdbEhAscSqAUwM48V8x37pha6KxyhElS97V
imZ85S69ihrZLkiZonDkiNedGTVltgmmG3BvNUZbR23UMJFugvLds1kbzDd1TmzSkJr4PSs2b0Mz
gGQCutF5V3mIPx4rXiHbvlbavij8EOJ4J7Xk2RBVyBa9zoXaFviLOm03KXEIem9o3pDo+ySczFAH
4z3tMs1o2EvSFxHOTQP6OVJcopECoM2aMZBCwT2oZ77RB1xBXRqVLe9kO/gPMgsYFj0Thuekpk89
RbDsuovapHIBOh7gmM3j4fmXaPQx8NS2ppY8HrXq1p4bKHXUeTeBhucDNjDIXnk9GmF1jIjOeKuG
y5RDGQVnclMAWhub+czTHTIAk90WrqoK+3QUOi2ebahnq8is14mDZn5Zt6+9vuYmZ9725CME8BV0
FvCdAqV0St4AVdRygcvCw2x1u8IoTnMH7lUdQIZgjz2YOkz9iOYATGKX0CzCAG0w+WRzIuDCtIgI
k+4UcKqC9nkcAVaAkOBRCSIJ16FukUYbNazBIGOTclTPoAbdQZDJMzBc92ZqSXXQjpbQST1mMUGk
bgnJOEcxoPh+JQ6gdsQIAkn9uQAiyWqgdu921S2jWMUf0WVgj6oQdyOm4IRRUeoZXQN3gYRkcnuP
oq1ashhNPDZuwhpxHuiBvJZJc2gxZ2e0qEarAABRX9T2SECBquVvRpQp1MsEsP7Y3DAm+azU8gOG
1TCWDww1hrw64ghgwgyROjRXEooRCL4IqQX2ZB0tMv6cv6M7GEHMroZap4vEw2dmjbVO9YRhvgSR
tWJSqwSBos2gIUPpCjlxseMpE6qE8qrmhorJ7EuAdoQxNhCvcVX7XJXVFbRL3Y6POsRQyamI5vKi
moQRsY+6O8Kkzz5joPKceV8ET0qQlGUSFwCcMuTKgIjRjLuSgpReKkEOtrDktcGqau6eTPNFtOpE
puJH9dQZKCqO5gRj/zi78LUqVCC6/eylFpTgvM3B0nAnrM5MqD2XxXV8a4/t2oig4BDyVeNn55gc
VABSERqkzs43Cqit1QGN7Pd2apeTaA7jgNiY2kQjE+kXEbofzVxC/3YVG48sXhVPOGSiD0VmIK6q
fdsnCD2lLeX72kNHJB62rVcc9Mp6GuL4oWzFd3cenoMWVqrqlRKPCpVE58R3TBAu+tw5QxchaSaj
R74XfDHe9LL7HjTiSJW5ofPYyVxDp8QKCR1dUyIw82BN+ar1Q8Kr4YFsNKQ/CQ08EeWBM2N6Y7IC
tfW0KaG5guOvlOkJbrQhhKVE+cMuNT15MHpzm5bWPVnlU95T+ff7F8o4u7rT2sXnCQriaRHWj0NZ
cGwc1xhjnRFcJm2Oli562c+IuBK21DuR1odM4y5AAO3U9FCjQ5f6tov9g2ON5JVJE6stsxgeJgL6
zrpXgSHnbUBY8twJqkVakkFPEFiZt9mjSsVkPTAuzjc1kGKKsVtH16hh4B5gxBw4AGtee31WlN4V
muyn3C77hTdUX9CZvZT4/XnqxFxz5M4CHo8hz6oDAHeT3WzMpVOE+4ZRMnjNUaPkBpUeVg6mrs7k
30gRH9m2b/Q0fm0t1GHzYdfkCK+DDWEpNLGyiDPWIIZ03wySCnW0UAENenPXUTposThnQxVp4JRl
fvBSK2tZ5IwVnSXiINADQEdWcprSr7ga4VZTfkGDFNanLJ8GzfmoC5gblFQuc+M+eKOzUWNN3b6R
w9//3JKn4CMi/px0kO3sP98RkYB95yx9dua8RgoHjI4HZN/ugmfw148qfi0qcIGQ+OKqbtDsdQ4d
tg3gf4+WBqvRdmOEc1CeGfPHaDYeCm86t6p04XnwJxTQrIcWFPTdGfMtag6NBabeR8CjdCHYNpTv
wqln2x8hCaYrHR0bvIOwtOrFcSYnfVOluErofXiLrd14pqbRbSrHvldH0llZKouEonE2V8pTdo00
AxIqCcfq7GSL4NwpEh3rps062qbupkTVgtNU8IBJCWcUwSR1qnljj2G5KElmDKH9LL3oQ5LXXRHO
LFy33uQkyYykffe1ICM5ad50sIkinMeFMFhL52A5Tsw4kq6gwlhjGmIHLfYfobS8Zg0qSMlkrD/P
beg65v24lma/VrvX0A6HjMDas5Du1cv+XOCYt/VnHZnGPNy6ct7OInu1/JDeNwdAakML1YsizCbP
OndZCWqcsiGhkNY+2sXipQd+DDBqO84IFMSttZ9qbF6C8S0wPNjFnoZEdlThGyvKC6L8X+2+fSmY
w32fHADabomlyACxIlXdCYUWMCzYUTtBemfGb4js7Fv2kcaxz2pXdPWGHELwoArlhkbWtez3ORp+
N6PuHT2f8BJeZhOgyADqOVLOnehz3QQyYBPOVg2pqJK1z2+bg1oLJOt0jVCJyh5UIB9jU3t0u+S7
AZHKQYwDa7lTiArbkFHTcctdKOUKp4Z16OrfI9KVmeGhc5Tu/QDNCl2+JmK6plrz6scTaX39HVAK
WTkMfsoRi1D/0IIYAh7wXY2QJGkehN6e0ty6iBwCZTkeqeOf9AZpf5PMC8DKRMsODuRA14y2YRJw
GHE3ujSfTHaVVIm82qjqQolGUOHMXjTr1Wagaiaw9A6Bvi4o9t5Zdf5ttGEMGDCrKmSlcK5baZ9n
0W4/Nu6uJH5Ww1WHq4Jh5mHw5FYyPsci/9wvgcGehjm+dA01NwchfIKPvIbDXTGyJLivmfiizWPE
kNut+sK4DD6aHkuuMLiNFZDWKxX4DO0VTT1DtOLLYfIX06BTfTOe9Y6IJoUWIxj+DTPMzfpjFs1r
joI7NbbN2DxGqX2NXfmQ8zolrVuVgapYyZwyZNkIP/Ko+jK65Sa0ozUFqo0KFjlSaYvJIstH8sUz
ZiSba/Z57TpCppA25d4SlWgvQ4l9BErQbNQglikWi444B0NxBGpySAHf35AZB3ck5AUQI0hujp+R
C8k0qPST6pYm9paara/tQGx6UAED2nmzXjybiHBZAtndlvR77a9xAYBsBMo0rVbCHz+rlWE2b8K6
2ak+U4N7ZGdPneGxH4KFZC4WFkjwPj9IVrwYJK+Kwl16Bw/BVcfkbzpNEb9usnrYjThmhbm5/3ww
VrJRAYZRuR/omiy1OHxVa4sJdjpLjBU0r6XhzLsktI8efpAxo8JNxJ7s/EvI0g0MxSGRY6/bNj1H
SYjoY3drSvuQO3DA7PB2gDg2aRmayIgBMwqIxl1neMDeibxzvjaBd3XwQ30Ue5gCOykovtvlUrIF
qvdU5NvN4k5wINPdhvVYEcHqPR5qzNHE/6Yaqg/BAZWH20G2904QHYsGf0vOuOyhcllG04PKZHqY
jvZBsXFC6zg1mPCqptgl6Rw7JtmR751yfs997y4Kwl06BWccLG96z9yVIbvf3D6JxMMT19+qGV9P
nDl0pIcBh1AwpQbs7PuQcGVMEABR6WUUBoIbAogDRkl7AWkj0S0kjvglDrK1J0Y2TnOp7kGPKuqk
GEEZCcpS/aZGDAJEyEuNYHycVxsDSPDYiTfMER6zBs/BOfiW9topmIC8NVb4jOPAFgWJ+xZVTtNx
M45M/Sntgy8JYJe+Th7Qn9+zXmxj14Jmg9EYXgPjnD/Aw741pL0rKAyp1bP00/dMRF/szD6W5bSP
IacMbJAqV+UoGa+IU2k111QI0akoGSGFqkJ2B4rtYFC9JYDcczdj/FWbm1TkJe5VcmWVyImoMaq2
JzPozsYIKoPF3Iup8LJkRUA1w6y8dZQsdolJUsObkkFeiOhjwNAC4c0lsvioT1cHNLUgelCpx2NL
VlDF0VtEUAaoUv1N1UJCQvcxGjdzpuAX43HoBnWgD4HBuylqms2wT9mQG187qWUU7QFyoLX91Nb+
WfVCR7at7r1NgC3KZ0cKZqIFYw0wz1XaVEEKae77wdtniDvULVpxqPxFrNI5lvdq5S+lD56GRFQq
wmOT6h8xnVWEcmMa1I5Re8hc8ViE4ZeYxGFgyZ6gKdxD9tsKe/hwcnnVjR777fGQuvVBsNRa7D8R
7QoycWgQAjItYDqs7aNtXiGk26sw9XcJBgOUyvw7lQsNWxPefr4PWb4Cqzmp3cHOcZW3DN5/Q2Dz
0ZHh5j/NNGSyY8e8j0qP1XneQbVGXWNa/CeMUzOBMDPfV1NJXfVrSP3/3//6X//nf3+M/xV8K84F
k6TI/5V30B6ivG3++9/Ov/9FVKhe3X39739L15K2yTlDeIYuhC6kx/sfb9coD/iw8R9ENuJohLly
piPxyklLzb6rnW7iJkyWHNsoFr+/oPvzBR1T6hau28KEpaTrP10QV2vRR6kPc9pu1kk5b5IoAC6N
AtIMkTvuTrFZv/7+kn9r4+clscr1TEc3hWv/tY2VVWXAVUL9hDMF59TyxUEAz5gi5Buir/9/l1K3
8qfHaXkwNuI610/FnDTHaA7KQxrlSBDNKKuEc2Sdf389+denKYVDpdgRtgm6Q9iOrd7/0/UCQqI0
DHTxAANh647uIe/Ta5kbWweNYiLp319NmL+6nNSFx5Uw6PF+fpJCz8ohrMWDZ5ESKWc7YgkNIjDq
PdxMyOC3JYn9nYvBGSLfJp5Is9PXt8yLmeylgXvCNOT6HqtQ7dntJQto55fvUkIOKr1uWlPD7iDs
IGKrg4s+FMaANk2VE6Ao8SsPaC8b2aCBrxmJeaPSHpC6Sb2HBH+RHfAZ/4BMgtj/vtWqUX+eIgJX
P2m7+FboashK8ddnDHegFCHup+daT+8tBxMaRqiEtP/7y1i/uIzr2p5p6w7/c3+aGMNAYrgiILoY
c5+h4qfpKxFbw+r3VzGMX1zGw3haZzZ4kv//tTUjnNjKL2RwQa/e2BRVi2dPNqHIUXhneOb1WheF
WJS9/5F0OpmYKOlx+rGpE/3Djei/uhHDcS3XNW0DMthfb8SbMSSA4Q4izx6R7Sx9DXZHQTos9zzA
OggA2aLEf1yWiGABE/aiujv+wz38NJ4h1XhwUP7nHn56GIFn41/D+e2MR130mPZ6dXBSksi9PyyS
jFhCYwk+Fu2oIYM2N6B0gKgfkRNCxnJCF+/3t/PzOvXT3Ziq6/48mVO0+RQB9tJb5S3JMz18T0Hs
qArP7y9k/LLdQmewSWDb7s9DmoAD/grGaVfp1SV5TOPWYaPysnTDzNRuMB9tipUs/erZicHJBNJI
F2UZev9wH+rx/jyzPPE5rTwLDYSfGjz500jiIPbOGYQHB3IW6UiY9iM7vV0+haOFWHXr3xFz/MMs
+NVcYzp7OvBaw/PkT8smNucgesfePdcJigKeKG5745/m888b3WdvWghtOI6BMKbzU+Pw7EVFoIKf
LjiFKYFOZNuo5KL76gPZ4uxLlfT33frrVv3PFVWv/2n8zJM5o+8XeNDRmmcOtNfeQZro99f41WLo
/alV6v0/XcMEhxrLIcrP6oAOhgJ0hqpV/P4iv5wItmHqLuc3GyXjv17EBTSmNY2uUyYK9p0t9yFq
8DdNor8rVbTfX+sXDVJLriFck3mAGsNfr9V2sHWHttGR3cgWpqMRh+RP/jin/3Cdv411Yh3Lk2yd
Ug0796frRJXWRAhVkuayBkxM0snhwAr3Q0vcR5jTiEP05oXhEnC2ooD8+0b+fdXn6rbOkzQlsR43
8tdWDkIzUnj53jkN8Btvh+zgQiXToO3acHSgqVwQ73rzivwBbuZFZJStf38Hf5sNtiXYx21wyC6x
yt+aH2Z9a5VVftHc7lxF80tOZpQ4MLkJIltfxfr0MJO2+Kd2m7TrLysMl2V7cXSPDQaVkJ9GUkp4
FNvkVS5aKjDahCEZtNSPAcVHDiU6n/J+Zt8ZTnTrOTEEoeItxVnu903/2whT90BsRrpPjTHrpykz
1QVk0LgqLl3+fzk7syW3dSQNPxEjCC4geSuVttokle0q2zcMb4f7vvPp52PNxbgohRiemDh9ptvd
BwIIJBKZ/5IDeNBHijhahA1av/nngQxhkEKoDn+p2mwgyKV5Z2eNcrahtK9buO0r5B1AvJXK0lV1
ZU7sIsbCR27CE8+Gwrm1qbG6cE+jNHamIh/S2D1XFkof/zwlxmHZyDhVDZ3Qj/s2yw1NBV7onVGM
BhEEihszndFfI/RjLKzeRfQ0DYdz6aj8naeQOhsKq4nMyBwnOaVO9pU+PzifeiGTnGXrtm6S6OhS
c4QhpU3+8nE2Mk7Q4w9z7eR0oEwlxDgaKWmnHqLEe/Ixaru9eOIixZrGMyTFL93mBpKzryR5SMLZ
bJOTGYRPYioK0rSqEMK1S3GEY0OpWsizPlUOOnthOad/9seT93Hs2UsIxG0qBttUT10z+ODkfNCP
hdnfeXonF4YSV8bShIRrKRxDsiNmsbUd7UIoNFFOdegi1YNwzJbCsvPLFV7x1uVxiW6h7pt3HYS8
naUD64er4j1jyAxDSBvlfaha4SOUABWiYG18vv0Zrv06nR1lq5JYJNXpz/+6MuHD04/t2uice3T2
0ygCFo5v2Rb8UrEQaq5sMArgqiqkrgmdvz4O5eByY0Jgc09loBaPratEe2G5UBR0WdbImhbVu+yz
8fP2DC+PDmfGsAhylsYs57dLYrlJB1OwPPlBRGfOR1YpUGvz7fYoF1mBaZqqJdjTGHYL25km//c6
RtT4G6Gqp8Ia6L2a1d5L0ex0h0NpAiC5PdiVlTQNS+I6IHki6PNnktKZKmg8Sz9VZvrLSI3fCGjk
D3KcHEu7QtAyy5uF9O0iQ2B+fw2pT6f5r/k5kWUNSIRnZ8UALT6q/RNCX38qLd5NTdESdp1Nta61
/KfbU702rmlqpm3zpNeN+aaRjl5obEr9VMriWaAZDNGop6zaFeDwcM1MW+VbEfkI31jjwn69OrSU
7FREhqU9f/MWY1XZPk3jc5Jnvx3V/komTTPV303aW1lp4zCTfzM9RAxvT/nKkaTmRWQkJhoOG+rj
Uqdd4tp+YGRnCaI8w/gOj7zHNOxfbw9z+c4yp/e8LnQCk2la8/KMWybgFZ1MPY1t8eAN+i5ETT5X
sEOtj0X1aWjQM+hf6lTZSVCXBoia2z/gypEh9COMyGPf1MQ89Khq6SVcONE5zqZudaVBmAhfPKqk
VfLPZRLmSpaJcKOtqaY5z/DMrgp9uwu1c0SMnjSLHwv0oPEByH/fntRlKslAmiDisHNIJ2fxlApM
aSC/pp191acG61Hj78rvCBFAGYubgD61+h0J8q+3R9WuraWhTdeoFGJazY97RkaFDX24r87q5L8A
XUW4d+RYGNj5/bcc2nbSje2qKf16bdfmdvStn8no8Ehyodo6dKVC3/qeReN/xoiRZafhokx5D7gO
OiVJAGERLFwWty9FYT77Qf9sATP6f2wH6oVcETp7EQXXj1OAhReptpdFZ18g6a2Pr5NnbQcwsFGV
n7eX6/JkTzm3LnlRWVR6xSzV8UwrpfHe+y/9eOpddMuDb7jaFf4bDsy4FXqVtRDFLgO2FNMF66iC
g0Ye93FupMRtQ0dNP2fR8NBGRY3ZnQ960KkAlvnVsGnT7Pn2HC+jCDtBdwybqER/3J4tp8hCC3qy
Ik9ekv3qEZbLqxFSuOccbo8jLreeJI+jUK8TTAxz/t1w4bPysdOqszLoyouCdSDKIa+93m1UMGUD
XaAKQM2nGtQhYGukNEfwlx5USwmC0MXcRSvbx8YJF8pnV74xoY2NRE1dCKiYH5e89EFI2kqinCJn
cknMIkfZ1HGYrWv8dw8RhmnbMonNN07TuEd+c9wtrMtlfsvVQYGAm0Pq3FOzDwAPGKUjk1dIE3Ij
ZymXVvwrlVDOaPNv4jGlPYbmaITVHc/8f63XUpuQJFm2ZhkGbZTZ7BHGaQK9cuxTWqDFOaoIOlVO
WW5vz/HKp/8wypR6/ZUU9NVgxg2ihmcHb0gfWTjEOPYqjmSydxYu42tDOZLODAeJotj8yJZt76c1
bZGzrgYvSQ410R+fPRRTZKjtb8/qysVIGQLWt0bxjw84v4BjK/KqVjTRuRqwbhXC+E9V4U1Cj7wf
aDMreX4QBvp8yP1ttT7fez0C0jgU3f4ZV2ZsiGnn2vhBAnab3SStMVgxzoLeuQ/bs6q3z3pi/laQ
X6igst8eSkwf6uN7iNYBT2XKgpaDqsYsPgmZ4efOW+Q0WOke7QTgboglI8UPFBFb0HeYbfscNxMZ
yJ8oEADF/Hyp/H/lyFJvR21aJ02n/jn/FXoemdgjAMGC9/PD5YHwZIwd8TgI/FOVCTy4cqO+RwwL
4Qh/WCq2XV7d0rDBKHBYucMpCH3czdRBNG8MxXgaDT/AaaDej2JA6Vv+cVrtvirbXxjrLHzka2M6
gmc9TxPNMOcXA0oallWr6In6NSg7WxUvGbhdICITUfFoYVQ/ukgq3v7cVweV+lRdpzHHdD9ONG0g
6tpcHScMGbyNNqIGpI3OeACyBoJBlHKnVUhA6NLzN7dHvnIp8Y4QEL0dPjQtno8ja0rmOuj34XGh
IgYVCde9a3QEVhDKqRaGunJ8pqRWJ/xPqzvvIkR4sDegMrQTvMMfjYns0OhXb5WhdigX1c3Ckl6Z
mE1sooDGv0zP248T05Mq0gwdRiwoJDwbgaOtFBWfNDsrssPtNbwWnijPGFPirgmqTrOxSkep/DTV
9VMv8DDRzGrXxvXBCbL7cTSBsni/1LH6iUTbKTb5BVr3CRyfvjDh6UvNIoZNtcA2adLQJZm/qrl2
oiYpzPHkxHZtr5tKtXfW0PqPaZWZzzoluDskqKyF43JZKjbJ3zXKelQseRPO3yzI4qpND7mUY5JU
n5B5ch8LbdL7jSz9WDkF6ktxnnxukrZCpoZeRhtl5gqoc7db+ApXF4AL3mB3UY9zZocoiQxsfPyg
OZnt8JykLuZwytpA6KPxPOTOMReUSrEFdrVqsuARDgtugsZd0WEii6tBNIDJDZzmLnTDt9u/7Eos
t6lH8qvINzVtnneMZq1EnWKKU6Hn8I8CNQPfpy/VPq98CWlL6sVY4E0N4XmwNnCiSlDqGU8GIoI7
ZG78r9LHNUVBMGldFHAbhtioPzvqOz23zTdqWZlonCX/itkAWcAjEp1HIrFJ5J4dh8AabGDXQ3N2
cnTQ4+I/JAbRt0hhGeVV8AjgeQfD8OWfF5mhTIAiPJ4vS/ehGwhbjTz9pGsxMlCmrz+J0tYWng3X
FpkLmRuRxgyznF9Jhc0LQbWU+hQBR87wpVDkF+BfT5Ozobot0YifrKO4T9eAFBdO+JUASipAX8Yi
BaFEO4W8v5I7gWNvXIyxetLi5qcZlC+5Hf50Zb9rm/rP7dW8OhTPV1A+5DkXEc1CEibt/MY4JaN5
1IERJ2EN/N5Avz2ECXF7sCu3nzN1PAzuv6koMNsvY0vNHgR1+ML86lPTTIr5UHa/wpAkhMnO+qRj
qQN1iJ7vwpJehm6p8cIlhBmawemZ71VRtDJGKilBajzaW178zcmD194dH6XTveg9LVhQW1nrnhuI
6SmUkWj0Ft5F76n/h8g9/QZdkGFpGtiGed29b8LEAnUmQPoO7tkz0uq/QIQSHyQkSCocZjZtgUZl
6gMMbLiG0KhJjW3hDfZzZzrBJOXQrz0tV75avTd8YZrdfQCdeY0+Dv5WUVxrD0PqKG+j1ePv3SVQ
9zMzxYNO69d1K2RPPB76NxWbA8yHNPvgZUMCXw+z1TZwi6+RUffHEJ2idd2L4pxbQm4xsoPZ0ePT
gbyds83BO3TYEChwbjox+bSMVritRhHsym6IUGpo02PRqsOho6/4kCO+/6WP4dcgzPqKpQq+kj4o
ChEqYuF2nkdfbkIgSNKhFuxY2kVjvWYn9TKp+yec5d3kZQQ9eHv7XhmAggXIgAmZApZ6VulpNYwT
kyBpn8YA23Sv0FE3ag1rf3uUi3xm2iQ85klqpoL2PMcIAncsDTlmJ9+VD1EvzC1ugxk6H1GycByv
jzSV5VRcxC46WxqAGgVbdP3kKN0PvM1+T6rjk9bw7Qldtpsk3Y0JQ0gfQOdxMVs3PbdsT6uK+Nz6
GHSMzkNmIl1n40VTqeKnItxX4cTorQWP4biEtrh4XxmS0MYtxdOGkqec573pmDnQXH33qLX6wcCd
bkI6D5QDa1DhoPF20L9CWdxJdCyoesF/DOt3BYjbi6DNY9/0O4A3ThVXCcJmnhu0qO9leI/B7QQt
C88WzpqFo1EKk5UxcRXbTJTMyN5YfffYVKhV4bzCm2+S30je+G9PnD/3F5w36mVBtIUsyn8+ohzK
H+QZ6oFi4aLV5mWU959MTVNjq/Mkn+fxQeCNHm690HezXwREfubQIvqE2R5Dgj5/nrRK4hhldGjY
+D3ztw56w/S35hX5BxiC3aCsdWOhvqZPG+bvOPr+w/ioE1BHGPy+j/djC9F9gPftHqvJ5XcqlIbe
HcAoBgyhN/a2wyIJFA65nGsViRTnOx1A9AReR0RJJ4RKXHoHljLs3G1QTBzu1IERCnfTw+KGf4to
B3P0sJrM5O9cUTZt5t3d3hHzLPZ9ElO9mrBFl2V+IRl5X9d1KlysgryHYHTEukSg5TBkME+VJMAK
yl24f6a8+GLZ/hpxim9/pRX07PWikJ17lHC6VoM3bjW/fEcvu2l1jGMqYuNklpAuBOar44K1JVcF
6WDNj2DsKR2V1tY99rX/IJXxMSpMrDjhYLZp8Zkkfq9UwxEpoSVszTy5mZbYonMFQsAEyCOnT/DX
hAUCV16G+ubRNqGQ2UGDQ7CHS2+JAPTOMP1hc/uTXj0xgFk45RQxyKpmGxMFUHiyQ6ccE+FGO1tP
hztm/scFtZYbODd58Vj/soTqIn+Twpi3WwwZoMxhFiHhlHv6tgLR+smo4+5nZTWQGbDM2ga+kM9x
gjqGmdrlwnVz5eMYqmXZnKSpYnqRk+iZ8DO1UY7cqefUVZ4KgSA3niCrrMm+i0Z+6eCAhLJZSLCv
jUvGSXmAFhRbY/rzv75NXmB5n8hAOQal5ZwMOzE3pmuEO82q9MecK+uuKEZU7OIAgqkbY4Z4+1td
uxjIw6ariYc0mITpdvzrB6RGLOjS+MqRV9R3rRl/YhHx2KPvNx2GdiL9eeHvGCJIS2jzMW1p6nCD
gCjlKX8hoF0kFlRXqfzhoktaoV+0HXtE5xAsUyeHkfBbgout4uvb29O9tjVJuKlcaNSkyWBm00Wd
euio7bpodMpukwWauKsHGwYRyr+7yo7g9dhlts07kP0SANgWQ5EAlzbh/LIT30OvwTNXOQVTiCOQ
8UutjaGVI8+q9S6Jcw5bjBreEvjmygl+vzT56e8d99mvrmq6M6Nuu5xgpAWxCqAFvuYyRHDlHzE4
xArqCQCgtffDq83eJk2QeYNTjXwDU9+VroeGRPQfTfa9gxwO4m4LoeLiffm/4xEl7An+dQHr7qFe
Iv/P91DRUukT60567g/LcN7SGuM/1O01BF/HtP1kZvZ9Ab7p9n6YFm52F5DHEqsEpUDbmENs1aik
aWljaqOFFVqk3fdegStcxeHCvrtyy1Eum+YIiwQMzuwDhkmjCS9qvFNr1gettt/AETyh2f0ZDvCf
ulMXlvXqcBRfdABvNGTnybNu16Uaeq13ylLnU562SKHIk53Yh1Zx/uhafry9iu9VgPkycsHoFs+B
6cE+i2JNMWqi1GCkkavXSgaVOEtrLzkEHZ1FqyvVvS/EgNNKjEB338f7yoxQscaR6sFvU3kvnK55
SpLW2EKCiH94hdcheq+4x8LATTJPZfoa1WNwqroRRWIehlt76IwVRxiL7gH5RNcewYUrgdiosY2Z
r9djSJ72NiVAOF59qZcPQyWVHZlliPNyod3T550sFKLkIWsQVvY7j5w05BXqGGPzi7Y86jK9Ybgb
NcG5WhWxfRxRpj6kBOvvHlLauBE08O1zxbr3ci2G6E+QVKYHYkPRBD3OGvJVJV3sJUaHiq+LnJEO
7RiUlbbrcqP4nFr18AZpeXhoFJ6wiQDNrlcIGeopFm0GbLq16UT5IekNRCkzAk/Q5wqOtxo+zEYL
BTJOENrqmpDSn179vv1R3yvGs49KDZ5XA6hYQ70IlUgbNMJGG/jYtGiIFKgGFYjxtw3tVNtfK0qG
gM34qavNAyXt46R5Sfr+qc+DP7d/yJUnw4ffMQXHv26owkeSXanZzKjJuo81xGusWIkMgWo2dx7e
ubhqSPGUWJby6/bIV8IuIwNGdrgt+Gt2aptYRKWDVccxN91il7WOuunaoF4XvsKXxwLqdHu8K8dW
AvXRKOlJ/p95LhxpNk4fuVad8gSvS3jwtWevEb1IjeauJW+6PdqV65bvaoFsokXNc2yWpSGtYuCq
pCsADizxFGD1eIibPj7cHmVao4tdBKJb0HABWD2PsKalJlae9+6xpXi6KaNAPOpAi+58qYYLuczV
oYD20jKl7c5CftwoZZjmPsQ9OnW4+5UltHaMM3ZNay0Q5q7kbGBV/28c7eM4SHH7bD3iRUaM4Pmk
0xP2XlGBGbBA4r2kO+7u9iJePQIWW2J6OwNPmd3KmT82dlQqztE3itPYQGpOtGpvlcrXpDRenAgw
I7zh22NeXU0L9hzAAbpK8+6vGiey06yypYdTFJuat8t9KJIOeY24WriFuWyv7BIgYNoEA9XBLk0n
468z3hkyCbRatY8l+ffBEklzT9TLVqaaqo9ZYtZf/DCCUB857bOUBSpMlrBh4zTWpvNdYPpDikxL
WeMH7iH+zCeSyPgM4kmzh3xdOyFxvMzrHWT1FmXvsP3PD1xUxAI8ukfaRF9aQTcJ4qwbftG8GME9
PWo3TuFpa8UsnV04ieiW/qGDZ8ytAHsvDFCCDgxUdIfozorVSdNAx55Yt7116QNiH1StA1uOok0c
gnwyynaSRqoGCgMjbpGDEu00uwsOaYRQfu4FyF4azXjIKtdYjRFq+quaFJlRYewFtRGfta70HlGC
gCfTNQo3TKeWW5l02HwnTrfxQZBsOuqCr14NBxz3EH/dxFl73w49okWdmz4M+Ao+JHWUnGCMl/du
YySrsvLCB8x8g1MeYKqaKumIXkyFVluP2Y3hGiV6+z753zg5DAX1SlUVfRuDnN6LyhQbv8Hw2xiw
ORj1KFrrTTDewZ8rHr06pyziqRJp3VFZhbEa32UYAK2iesg3OpiCrcCIGPMYAIaO6up3VeQ0TwIZ
9X2Dl/G6h2S8Q+jdw0cEm4micZBIVrBOjWrYjmoR2XdBU+PYjiEP8LBcefQAVG+HRKLX2aFOlWQ4
8gRJ6K49X7MOujuOGOyacKkwxpGYA0GxH3KYD4Gey1UIEHkhmb6IsCSqdC+E9c4Hpcf+cVeLrIh0
VQuyo4sQ/mckw7u31iGVX6gsXjs8QG00erK0aS6SS960iJ6Btjp2ZbE3hu5kYWuEPApqJ8U4nAs1
fKNN/Y3O11Jl4VqMoI/BPmRweIKziKtVFeAftvwR8fB73/XfAF19AjBaLczw6jhTgRaEM7CB+ast
ygMf5HZkA/FZIWSE2LK/RKq6GoIkTTyCE0+BC/x0OdYdp0daR8pnTU0FQHqIMZuU/lA8jBLc3ZGw
D4RLLlcaxBSO9nOdpeo5NiJ1jw598yrdxvmJ+trwtTCcdopMKGk2Q9m/eTgVEr2s7H6wMwv9Vhmi
OpWAvC8k6udDqljPrd6qhywH25N6GRbjree93g7pF499OpX0KHkVOIIyF6zSjxtSYfs0vdIap6Es
WhQzhwAbtwE5P9BaCBmVxrr1UqT2G4FIjSbwPB9Q6KiTIN4oAQVNRCRojLhuuXBzzxOf6XfRlbIo
RNAX+9/r4a/wnw6K5RpVp58MB5fWUkc8QVL3JSv7EXRg57TRW4CnXR2RCjTwExCKFwBMy+/G2h6H
8SQDDW0j4ykv/TcvE29l5L74gxkuJFvzVPJ9hkySTi0HlCPzceU72ilj2WbaKcDBGD7LIR+jn2qL
zkvvfrn9la9OjTI/LAA6KGSTH4eaejZRNxTNyQmGeg1AAFW7wGl/idgYt3pSv6p6pC9krvMDSr5F
awPUL49oJqdPIeqvD4gKj2NnskNbx+2/OGp5tBXtpCbO9vbU5pGOYQBIgVOybbrRF90Dp6mtJsWV
4TwZZWEzHFPmjlGelzUo2k9h+tqKhX0yz7zmI05//tfEwrDpfHKt8swrGmmacVVHHe9JRIXHU6Xz
biwW2g1XVvLDFGcr2eWVmvZxLF/0onrxG8f4JDzERRq3zhemNr+dmBpIKLJJyi6gzuYlT/j0GEGJ
KD8TyYxNabXKpjN9deFov1eX/34ATMPAaKSDT68XiN8s5iDjFQWd7RVnXJCjh76S3/x+TO78oakf
Sl8Ge5H75RMREDeKAVNpLM+8YR932vClC3zg+OgkbJWqix5q0ZcH+tcj9bjeJ60w41WYN9lLxwH/
IbOu+VoINXyy66B9SUTn4KiAul3ok4iMdl2vHU+oazfEnDeq1YpYF+vbIgj5FyX3qBdgzNghlXsY
J4kVmWYO1nMJr7Cu+K1Xk9OxWuNxhGLFH98nK2sLapVq2wa7SKqoYyvYYqlqgvd7Ylp4RFn2kz30
2VYL6GGXmiCgpYXx7KFhdch8oX21uyjYx7qCLawd1/m5UMZ6bWDGfu+XCMkkqj58SpscVxQVqU+t
C/DsbawlYs1laALtDoaUShFQNcypP27xMcnQvYyq/By0gPHKZkRaXQ9PcZf/iEmeb5/guUYGDyfE
IiB8WiRFJqCdWXQq2i7vUivKzv6Q4TNDQ3QNCiAgb7f/OHEjd9hUybso6bFPooeKtaqrToLN9c72
pfEgKzPfNBkg8rEpopMcPDzAkGL6Ubgh3mNpgOZoHljHNLBsNJIM46G3K/8ZFALy2/irrNOmsVal
h/z6UCrRZ9+wJ0VnDcgcUsM7E7GZhar25fKSuKBDIjXCFq262fImDcZmjuNVLK9B6qK/8GJUmnBn
OsOv22t7eaC5QxEKmEB5k4DM7KQh1hCOIocjIcPC3YnR6pCFbquFGKxfDgMeB0zQxIlCInLe3TGt
tpSuoadniK8aDr2DhxS6JWucSMAoO2aF4jePHVQv3eQuAhO1812tWMOV6nfu6HRPfWTVzwAj0y96
71SIqfVlh3lPGsSrrGqQwLc15VRk0Vun0mtwJ43GMHTNz41Mo58JqhQbJ0JGFMkstJ4wP/szlJCx
RFCPPwE/OCvwEflet5XsTYm7bomqfTl9UFfqhB4lfaDpOgvQgVn5QSL78VwL9ZsH3mySJv3nDzkV
3ciGDBbugjAookpLsOVDf8GygHHqtGCtYaGIcVHeo4KBwMc7AJds8AJj3pTkqUNihS9+/xAlCC3X
wlvJYZ+p8ZNdvsQqvWuU2rUcaZpwT0y9H90lHPDl2aCogeCXgemQA1d6djZ4OsSd1APzxcjQ0ujq
vT9+z32cSxz17faSXmYO5Hj2VF2Y8pOLkQInG6wsKtWzUhZYDuF/lGn1D6LwK9Zq+FaXj0NoH5KE
F/HtgS+2C401akWSFoNqSzkvSsU5z4jCpzodF40Jem5MX0qzHDe3R7nIGhiFO8aGrkcTEzLMxxhu
xkZr9Ak6V0PpbjwNV3E/PKIYudCtvDYZqU2MgEkMArTMx2GGfsJimqF/dsNM3QZlEZ4wDHWWksmp
gPYhZZhmA7BhqjvRVJhzRzzKdr6tt+lp0h3EpmpbVXi5dc5nNEFa1KWrqEAu6VAr9RPizeZgU/zF
3Bncio5HDSYJjajg1rwJLNIm/VsirgqNC2iEtMMThTrEivnP0EfmTTOxRqe2GjLL/BfAmUzC5hHy
75N4Z+MmP1CjRp5N9TA+pRXYwCKayAcp1ub8kyJcHhAbLOMX/g3QFfAe//5laYVPrRyYaZCpPi55
UyfkTq3qnNqhsDZBX7R3thVho1w0+cImuvZ1wdOCpgadBz5vNlTr1jimOll50qrIO6hN4e8RWFtC
UF+0YHW+LmIT8PxJCKG/zTOAijvcjargJQsr8o2xV+40zFdWipagBdu8usLY1mW0m3JB366zg973
Lf6g6Nan6AYcA6X3vla9EjwqMsdrZBwNPPpUi+qaQJ7SS+qFdbmIUtMPpgs4ZcmIu8y7W2Gq1BpG
OdbJbzXciLEudEe59wsKcUrJ/XX7g1/S2abheLxB22JYKG0fv7jpxCm6vxFif+nE3sQ3Udkrwrdf
2s7/D3MQ9Jwzp38qZRnfm2iAHXU/7j7RUMTwXkWpGjPk7F7quI4i5B24DxnOqF9v/8ZrO4XVoFfM
PWXIeRwIJYrWmMJR+wDKJh3xubKWYIzXFp3lnnImyCa8Hz6uglN5TlpGoX2CuLYLMN2x9ewUB6Tt
Iefgn6cDMo/KGVkN6hNz8pE7jEYcZ7pxyhAf3RtaVa+bzJAL760pBs+iGvp6XLQ0gSehg9nxGjHF
zhSsb09WZEZro0DOsvUKiaPt2C8MdeX7vGN+eHCpE/1uNlSsFc5oxQwl8KMvoZW2pf7vcWmCChCi
6Y9dMlizwneCxOiNk1Uh2FOq5h93TPZp0B9uf5trqzZxikEMCqSz5/sApQZ8zmMkagAGaw/KELQP
cUOdmBpZe/fPQwGYddgDKClc6m0ZnZP1oVB02F/9H6/E/zoI1K2tLTG0L3IRbmqONewFLmoJ/fzj
1q4tmauRUxqnJu92uevVa7Pp6lWS1HjIlBTd8nhPl/kQUbT+5xkyHnfqpK5CnJ/d3x4d5zQuMvc0
TCLSmM1/rQvbfmjAvCyMdAXtSs6jQR98xwNcJFyhamTBAP/m5FlILNMYx+RA4ROeKyPkrh5t73uf
9eOq1K3oS86f7mslX6IVTvOZHzkSFSAePEV42c7m28ZpMwLgAfvQdo9RWkHBcnz8x8M9flAPRpuc
/x/rSzOVhy0SORfssqbOR2m5pX0yzCDjXVO8gns4Npn9+/Y41+YFP53mPH1VZjcdmr+qUsXo9KAs
8vwM2Qvti8g2f3luhVlOtWZesWksKcJdicZTeX8iJkK4upDmwVYmUWzXcU5OSU0RPf7gLi9D6y1V
xh60PnaNtyd4UXZD49EmmWSGZLTglT9OkIa+knpWmJ7xptCa/MhJKNL62NMTl1VTY/JhLtwBV2cI
oYy7hn4G2dbHERNU1M0ycfFaCLLipU8yRJX6oDz3FcUxM+mXyC3X4ho3KM8RQXi7yNhbxZLtCJj9
rJPmCIFt5IgLhK+Xn26v5NWtMnU02Chc1/PkxQcqEfnI358NUb84YVujt67fd0P7qObe02jG2kL+
cm3ASTiRhInqAKWljwsJ1DGvSgXVwsbIH4PGfW5sAN5OY2Cu6dNjrax6AdB77dPBMEI3lxYb8InZ
afAbG7kix7dPrjFARxJvVQwhA7X+QxwvAtZUfv48pBA4wWpyEAjhs32iUDOFLmDYpyY7kWs+tPJn
blk4moHfeU26z/Wg8uYYFhBWV6eIhNBUnuMhMK/VWpkSIxor2hOa7QfKJ7tU0CHqnR3+avvbG+bK
xqQayI0uwEeixjVbTU91FRdB0foU40Hnp0jaJ2ZzUnQrXrhur8wJigqo06neTfVxtpIwrCoRuxnX
YNyaNM1jGdDtKdJD7078nsDMNrdn9q6ZOvt2wELAmsOQZX5zlEFs1Vnn2p1xAgEcPBWWZ56dsE62
QG4q1NMs79EYVRwlzdx7zMchhRyhIEzfldlDH+XbMkrXo9Gq68SN4t3I3f5d1WPvLkEwb6kdeeUU
TeQdfgg77YoEKU7quEZlbDMb5ouv7TCcP1gI+678HlBkiP/G7cWZR1yTkhYMfOAecG74v9lnDyq+
dKy5HUJow/ekDh+NAMMnyD0YSPTln8qPEFeP7YUq1DxRnY86Cxag8cw+k3b7lHfd72bQPuOu3K9v
z2y+lO9j0OZ4FziEeTPbZxl65VZtK92TohqbuEGs3IpflPGJiPKcqOmP26PNk7tpNKICW2zC+avz
SoyltGjDN377ZNO2rFaYMZv1SsdSsFwJCGNLQlzz08pw9MOo5FHvnRReZhdlnqtlIPCVPKlFi2wO
irHb3FXrbVdiIn97Zle+FecUiCcnhyLB/CYpzHyMDWxKnspK2J9CJSj2VUTR/fYo86jwPiGTeDBx
leDpz3ZEpiki82rRIsWEv1Dp4w1apF7yOxb4QTi5E/65Pd5FokoNAtgEohNg4MnF5/SeVJQxvgeJ
fGpz/9giDhcHGC2FeYomQWY5d04PUnNw21Wr8UkDvfjXxxo/YJJnASfCQ83kyvx4YTZ9GAamnWlP
fYn5z0jis81jJfy1MM95Ue19GKQi6fzz9CCN+zjMVAENszown1rFpzLgef/RAt+1ZnuvZWLbacjg
SUGhxUu6Q+Qg14PEdoHZAaaAt3/JxT4iBKPKThWdGaMdNz+PTp0BM3T9I5aqr8Apz9CWF3ouzgWu
nCSVU0G5hr60eVmzAfznqaGr1M/CFZ9irNGD0NFWYxN0WPV1wwbQzLOj0VhQsb8ysaZVQJsVofs1
aKoHSvzHcsTOQEtpE0lxFE179jxxMu3/JnJwLrQfZZVgAJxrj1lKCUhq/k6kWInWb74PRdSMdqAq
v42VwKC5fDISB9ue9jkY3ZdheK3oQ8XZcNS65ovvl78Ma9jIlo9iZ9su0rYK4K9Gz18GM/kEi/yx
Ut2Nnpt71X2sZHcKmyC9mwBvMLRM70uZFSuk0c/mEG4BMZ0RSX9o3Z+1G24o6e0FKoABc49ktU7B
ZcnIPIeaeZf0/B7Rr1vlt9MHOzw58WuiDJdE/m4I3F8Y2N4Zubcxa31v2XBf/NoHSdfsOtywUClZ
2Vjt8D+W4xmLqrVV+4fSNe4SLOftxl2H1SsNy4OZiEdACm+dZnzFmOtRwc8rsMUqds1ziwu8Gyj7
BEVhQY2rLB9MxdyMWHuawy/uxQRdLGxNYSJISb+/+WaV1abyuauHV7TvAauFmPe0yUa62KLZ3k4G
iOQDsOhzuSlY5AgbDvTz/uCL9eKM9X2TiG2bBZvQMPf0fGk4v5lj8Qp8e+9SXvQ9Y1WzZGqr7KkE
rISRU590PqWiuBvKY6fre3rQu8EaMclE36EOxVtd/8mV9IBj5a6O062p/85bvVsxCZ5/67Yc3lL3
e1dU0WpIFKrG1efSKh54Jt7ZISrqfJSAbajyNenFb7yqhn1Q3tEwxJoONH1gJAcP2s2af0rjS/su
jHDjwFrQxRbS1f29Wqb0azXxQup/Tpr83kvcJ29iI+IJliZHFn7duBVeG9+dwtqOtfpFy2IsfzLr
v2gY7VWcfivyCtaiuTLyjLvK1J77KjmJMRxXnjR+Q6reqrgi2U1Pgyg3V0Mm7iF+4QJkrDS7XQPI
2CmUxM2qBwbefh5x+NH77tC55qqNzS9+LJ+h3p4ce3xR6kk9H4ceC/WVqPlilsaxK9yvkVV+NYz0
TsVyz28Tdiv13D7FcjBfVXW+NhWsk5363g6KT8K11ijjb/gk/jRsV961Zv6sBsk2rLWVzHIw/cOd
UqbPlJj/M/L3/0VoV1sPqSavyLZmrBycCN8em5VQe4yt/oew89qNHNmW6BcRoDevNOVVciXXL4Sk
btGTyaTn19/FebqnDzAHGEDT6paKNnPviNgRUnd+DTIhfbQmWhodaezEeDgohq8a6bVw7GuclnXo
rMUHsptATfMDocXr5O4RiSO6wwbeaYm+09XfJsOMUsc7Z2EHsdSLPfdaWMamQpRStXMFBfW6RrV2
P7vJYTTa+9Wtb7HmXHIlvQqNHGQCphw1JS544alImIjs3EBjOVpKfkenwlfbj8VURYbZ3YS7EgCY
Rngy3Tf8IGCdH3fkT0tme1sc91yoV1LDcPInTjTZLmpINKutOEdXOJehSMhVtPyUx6poR17ClFn6
LmpLG9l5+ZqlgLxyvupDaiG7R7OwBWwZysHR2CoGjRniX5a+BJZ9N+XZ3moMe0+J7AZ9RwJ7nB9q
xd5Vrv3a4zlitO3LwMrt61wIc4R5L6VQQ1XqHzZpz7lYoiaNA5FZQepta5vihsNgpf7ciuboia4h
wCofMPka+jCx7X2RDq2PS8YXSao78sgOOL+eBmSdM4OOlY4wd0jI2EA0qDgXUETHt0sjDuc5B7WW
qPnmwO5RVRSl6kZ9LohTirWHuF8Dq15JPdWtzxVeiJkSQr/7ZvXNjkLA9MRv2+vaMLEacVKX9j11
1PWfdYrAuoPV5FGJfINt31dKucOn48iGXgdZJY69kMeOGKTIqBhMsSpxqUgmX42h8CeD3Mzeaz/L
mqDzuFD+JIX3CckG2dF8ZYzCy0F9aYV93+vLIfagxWsLLUuuECaeTGbvu+m63BIibv3RWsbtlqvh
MlnF2VNXhRzQXj/NzjStfldXzXm0LHyWBKIWH8OAzs+W2PZ7GLJjz2jnTc0NK1SbOme15NFn0enF
rnXIz1WAXzvTfU7QpYep4q7vuSaJjl+YPCcvvVvV0h97t/ppmrbcssizm5nByA1Ygfpqh9Rm2hz7
2HutnsGWEReB1RvzF/a1AaG5JZAixu65UDubWOF1DBH8y4slCUEnCTiWAczDnOy1Xm1fzZJUFUdR
1nBtyPYi4bV/sYtu+t1Az2h+ZhXFiSo19l29moMYz7swGRlFQn2y5U9a6/CJsep8UExj3hnjsJzT
uB/2mjWRqTnPim/3KWm6ED8Ezicz8RtL80K0H0t3Z2ahzJQfFVb0TpaaAlWP3DnxhWIvT3NKZNWS
GR5hlapzyMdkidbRImgqG1pxTmcWTSI+27c818VTQzxkrO7zcawDV67VN4xgFs2Otvd4GKfM2uVz
cc418+ouKJKydnmmymN6uMkqBFPTbunEdda9h6nOA16xk2j1M3hB7oPShotO4JXVXQuv+8OkUY3N
10IQr6b/CHd47bzGwQmdoEtVS0/SNr/WDP16pzVvcnZ/avLVtj0XA5g92v8j9lyPw9xhzcqIJIPU
uLQRgFmbnygSIWq8ZyVJdnMMyKvo+G1gFGH4LXP9wPtHXfZR2pdPpWjcSHGyL1zSSz/Nhw9zJgN8
01WQhLveDwNieQTfT/iu1ajh5S/4ykhVm3tGVVy/Idg3JOMZg25vYTZ9cO/7NNuvKzpzdchfC88+
leyVyzgFsySUPlW1I+Yg50nnlulq4KRp8lCPAk9f8zAhv1IYuknW+EVzVvvcKZ4RGivKtKQh0iqL
b3Jwh2PWl2WkVaoSagJ76oIodbuOllog5xE5i7KqXDwFZfCsXZhUROBEjDqLC3tCNCcmsD4F6LbP
z5UZ1Cs54K0kyYVwS0HQeds4e60y93mvHXKBPeOi7LuJGUhjKUORGDyxU5iXnEtRP9QxKQVNu8+H
5sVYia5jr08SXtdl2DPf+uYl9zIhey0jDAhj86g0UXFsv3Gt5LtU7UsxxnssYiJ8T6h0rL3jxbvt
+zSYW+lSLeNxhJcoEqxbh0AWJgnC3iecFUOSWBDHhIs2fjV0YeY0mW/G46/MZo6e29u4MXGC3WF0
G+L+/qBFOC9WdhTZbSvGOnYjZaj3XY+Lj8pwRZ/ckf/mbztXs2b8qql+kOoaidwgYJKQyIZaZ3Il
Xi4WrPyfSqSHjukQurnFl970Xg7yJ568vVbmf5xae6kMQLL4stX1k66ElnDINHhT+Bc4awR6Qp4o
21yjmUTDTqFnPI5tTFboEtbDHxX1ceHV0Mxa4An21NQjCYvOXVXbLxqEk3C8x3GMd4bySkkQ1m0T
6Zb5qi/sd1rzYzbzQ+clD1tRlCnrOYabJaxJn34NJonLs9r4jcwZaimx/Oj2BjWUwY8yEekLowuM
SutDR8t2aYLAwa3ic2u2gZHYP3VtRc7a4XqNpRSBofmWQJF2r/nMxOSY7Aab9MDGu9tuQtH1N1lO
Z9ftvtpFfnRJfehq/W5qbmXvIVzoPELhNpbAPXvSoBO6bGW+UPKvAljMN5zF8duERCNJm8AObe5b
NuWOzNK1G6LOMSJvsg6zGJ6t0Qq51rFXHS1t2s/W+qxb8l7x6pNhNMftos+eFRpYRibE0HbdIzYA
UTvZ5MkxxY8vmKTWrRaPlNvVfZ6V7rwu7GBD8mduiHjMV93wwZp301Dc263Y6yzfmWMG85RSTBBn
2vfMrBGaagnYwELo0eSSkjmtYQZwV9r2NUFR2U0MCMV4LVMSoQ3bL8WnFiM0VHg0UYuKOERtslNi
50llgEJRkiitWGTs8ccc112jxJFiDMyFz9R9ff1YJh9uk+8VnhnP0c6qNl+31i+hisqoXA1qFT/n
KcKE/kDVPq7TtWEr2rrMPunv1UWeanXZlUXql21/2rrQTBn3c9vGYTLfe00RbUur4JUwWYcbmo+a
GNUkzq6wd4dy1G+NNj+mg4DxWef7xVZ+/3uH/reZMzJC1AdbMA8+p7A9f0MSjgL0vYraeF56oVIO
N9mXp3XUKLGutKrPDSWkVKXKTNpF3y3t9FCsVnWILXO+V4Rhc531bj5T1XQXaU3FvlrjKuVOJz10
tJFdCNIr7kY7k/d50qK1zfr0gHJUp+vDNjaQZqM9FlWn7P/9xP4ClzgvhJiaDcMDNoea5i/oITXN
yqoSod4grdvjoimfrkWbaNvDiFGfoTf/y6Tuv9BAeF5gXN5kRJlgPH/Bc1M26UZXGyn7FnNVmdt/
YT6SP/XzSi2aNhLfEbUsd2bLUjqAXYf/fr7/BX3ywcwFobiBkMQb+a/z1dtsJgFYGe+cJf10lvyW
qP2fvpGj703ltS+X/zWo89f58i4ydf7PvBOXeFO9/SfItJkmek07FbdsafYFK9PYLw+jehq64dFU
532l/4zu/xCj/PdnYubC/r/9h3XD33iSkpCkoZS9+6w6McMj325T0APSqloqS+tOtKApeJH8+5X9
O1SDM/3PT93gtv9HwRbCrtWeKve5LbbhbM2HpawaZtVfDS9n0v3a0uSmPyOCQpPwWat70jL9hvXa
/7jFf+OX/3Ugxn8eCMq3KS3gnJ8Z+rjXE8qZkyHrQDefrLE79fVJ8chWHD7+/fz/wp23FWITACFt
5kaTKvHXk7VmSZsTvbmw4M80dNXcx6fRLZI/halNt3//rP9+a+HuUcxsfum8T39LQEydJlTtPPVZ
TwwmreB3/NnL7V1tk4HuijX7H5fUwEWRi/b/mCJOjycZkFI3OTmEo3+BpQTf9+aERvFZyva4OtrV
61HJlhN9cEFmrizCloLaVzXxZg/lG6OEh7hoT15nUEtaOfmvmGzzDRFzhAmkSjGcpsahiI5/W80W
Yu8xxpjsVbR9vsA+VBHOvte0iyLss1c1J23GKg7jUEI9TiUp2n5tk+E7px+J4d1vf6HNZsAb6FeL
FcX5fKBHunpW9gO4+U+fj4RyJzotSGOlfl/c7DLF1bHfsuRXOgZnwwbzoGaTrZUvexC3bM5yRirm
aFLrbGfL9c4UZKQ3xq3CztPvl/zRwB2l0j7U6nthvrCcoJBzcUQjo/rwpWHq/AbB+MGJ4dIwIppx
tRwcxSx+Op2lv87ek42+nwztQyyyXVxwEd0qSk0mPx0Z6MYvBkXvUqOP8lU9ldVnAlwR4y4n5g8N
KsUuKMQwvfZISs+I9QVVOKraj5Ugm1m8g9avzNJmp0k1nxuWgCzTDkYiX/WK0HXxWcXKbdDMQ49v
Av5EO1F0N8whzn2hlcTWVvcEekQ9x+GsL0mhvOhucqcJC2ig2nWEgm2uWSXVEx4YQZGfMuKnw34Y
wSHVq+ifyTNljiEJ+8RK9kglkAmeZCrvpN6Ea6e3F7XmfnH02gCgJUkApmDh6D2SoXde7cZnS56M
VaHLITDBBzsI+uGWEP5tIctmRCOCRV8DozS9YLvYjJmPHrWkt9C8bd+oF0YdUoGh/bVzxE63ayBb
Twl0Sos4G+/zbEQeKAOXRGK2hD6glj1N43L2Wnm3zv3Zoz/qXJ3wUPsXlmMnQ/se+iwgPAKtrROl
stpl1bBTG3oV0qNRyUVTq1zFUmKTmKt7fJXPdqGf7K5/6Wf5kq1z6aNjZy67tltqeF2C7MX7lleC
+JgQ270gZuwQQGzXU+D4Gl46vteND/rytF0lp0qCofbesCCn4vhmlHlXE8huZiXzO9343msiql2M
IeNKJ2T5uEgaQqFmPwqARTjhBnJYWuE8OEPbPVaJOQCGIXS6cyrjbVo7rHG3SwssGE2FdyAL/aRP
xYtrwA+PpWwvhKF7jCg3gsNtv3qr1o+zWhenYWjik9VZ41vam/NFZgaBjFOsvo6JVzHeHGPV/myo
rTw3qxs/KYqJ6YedJm/mKHB3ypn9YAzciAY7ljtiB4DbgX99M1OV96LMYrLq9RFrIsOI0kkuD5Uq
U9JPSkV9wo59DrEPbPYKDl4TZXrv3KkLmsM9LGpNYjgPTxpaszPe7A5Hjio3+HRTzZ33enQAl2U9
C3akunqxJ2ag+0zlGghj9Y6qNbdhZkrjQsg1N70pYzULBwZ5nmNvdV8kszq8VaIrzkvBHLgtzENL
j+6PS/xsJJ2/ijHqNm5JqhjhVRIqwTJrAHUTx4xBkyfp5c+6l5ySNLm2bVtGwsm/HV1gsmqrv62l
ejOVal+L4qSLNWoLPVIG2vpE74G6LRNDJnDMWTpPg1Z8kEV2XTGkD7Jef3Nnu77w0vMAqiate9OE
TrOpu0sfzqTABdSO1YMVX+vEABNW/Wkqg2642RR8clx2VgXWazF3v72gJdWR9pTP9ueW68nP10ka
8gVZFdOG807tUVmB9POXJYr7duwupjwl01OteG9DNr6LNcc5ywJ2/1MMxp6/VM36vi96sIeeQSe8
Xbjoc7urQZBajVufvMrR8hVvCsHJQysbdu38YciTpjj3Si4jPi4R5kmdtZD/ZXTue2jmPzrp46Ed
21bQ2gzMlGPopUmA1OiQ0tMkeBcsWHal7ovb86zPv/E4+LDsnqf7VpYtL8cuceXDUM/fYy50SnYH
LBw/LHG/nSKU5Z6TqhQaOEd8d4sMKOSauX9Q2u+idR44L67GoJ6mvqJlflHjJ69i2IfPXjW51xMi
GBApY0TY7mKZRxbqtMa8W1uTEajsZE0xJbBVIYVdUrxxKjyTWTQ5KiqYbBEvidsdHGiiutNxVjUT
d88VqYQ+nkTisMyfNO176bourPs2dFeVOsvxh7EMMQ/YGeV6sHjm+BHXyEeff24VUDZ83VDw7TdR
qcnTWtUJNvAfTlUe+WOq1dkT/yZ21CJIqmXXgEXYo0c7bgFGlg7fHHa2S18mWT5L58AP1UV5qQ3b
r9Dl8Kt0Uz7T+RcKmehcnVFae77o/USk2eBry9P2b3ED3I7FrsQrf5m04sifhq76pRu0g33nW/OZ
CzzU6S1303D7ZEjFoM5/NW3bIFY5idXcjjTN1Hu+JFOihxyLOucf7fRVUH7zxejifVmDNC2U/IMq
/ETfHD+1VyW3IrdJoi0sRUncd5ceWgrPJydv1xpK5Fjt9hlp11z4oozyq4YyMddcfRBSS8mkyMgV
GaV0IUrqo+WKPSHl58xa3VCf9bOIx9ek0j6twXR93aouQ9N8dBnwVVyMN5It2Ae72p9X3WSEcw2G
KfkssRcKsZ8wQp3YayIfCrxGiNvKZzZ/sTaqn8X9N8AQsiRk4EqmBnaxfozsxD5i8dXXmAft3PWZ
rja+I01v2XCGtdvPVXvfZgl969gNQbsJHPw5LyveZmfWI0Yqdb9lHw+cJD0xpar7XrlwHVqLgk0p
i/2oS9uAhiqUM6xDfTKVZVx8o9+iy0vXnHXu1mYXbTVLFroxzEC2mNgcVjIOxjm+Msgon+ZMMW+M
/1jBNiTORDabcT4wFugWnKNZXk2r+6qy7LOGwAp0PW+DuS8+K335QOPh+JNYWLeqWMWpQn8pa3UI
p3m6h+ivf2Ve8eYuyrzvBaxAM7st9crkBKLQm33KuOXVHlURrAYoFIk8w3FxMm1fewYw78iqrlnY
xxfZwlhuVfL8lYsVR0U6P2upZRW7CiF+kBTTemvl/OFm5s3VzRwgW1POHjVT8lzMLPJm2v6CjP+t
mPXXpGVflBvxL9cTPf4QhkGKtra6uKN4UtFrH8GigMGz6tDQM+yTS+WtcLD0qO1VCctGEkZRjfK9
6byPrivd9yGOcWVRk82jFg5svyz9nWvnRxXU8NhYUCJBuXbGQzzr/VnL1PxkyvQVrh9kRhEvGBbj
zsWecpk6ArRXdUO1VcALM1+dDzklznnEO0jZiyI17nNXTGc6etLdGCgms0g1jmQLDa+aKi5A29O7
Z6beZ2vh3e3buWWT6Z5Vh1Ix0ghV612qgwF3eswyYZC15c8InRJImZyGO08SDMV0tdh8q9iXTYaV
fC+VPduyA0zgm9aQJkD0NDezYwHDJRoQQdrWRVj1Y7arxwrzNGXQxhFACQv/oNSd9IGVGcv7Ro/n
X2XsMSmdsEvvazVRd2Y3z3dJUtpzGGPUhr+wcnOscoVmQ2X26mF7BouUQZf0pPsi2BZvwpXj3diu
Vihbtf0zVDlC36o0yphSa6gLNlPFGYnCo+IrXEai78jLHt6aJu7sQPdk9p3mS3lQxjY/p2v6OTG7
orXu70aH8APnb98YF3B7PyNAMNSB735nZUfBaNhtzNZjxXfZoshdweTcL3WK531Zdc4Xx1NF9Wg5
vl6wb+p6qQbtbLChVhjcrnjgZvtydcCVq9Sld+rVR5xDapjKnMANp3MqP04d9iHSfbHqZm9SzOR7
TDL4EjpLU4diEz0OnAlsQuugldW8xSd8xfRjrzf8uG+fHHi6s7vh/Nqyc11FDfXWXPyxSirfc6Xq
d4Wynxe5q3RUEBAn0Nr7Rh33ssHquVWVP1iYBkg+9lPfRIVFcaRX/mItlAM68L5MI6MZD2iwGFju
dvE8XOe2OYs0P4+NDPAg2KVFS/3eFsFYDdeU7M4/OBVFWJKzA5h7rKLY9ZXH1BqpLuz+MJcWBKGe
+mpVD6R9JQV9aHWeDPlYxgSutJr2y26w1jdg/Ad7CsVCT5hMyCXG69R6h74pT7nV7B23fiHYERTH
uTLUDqutqPtaaa5kEn61M4Bs3+bPszeNvuy9r061d3ld/Roafc/vz+CiTIyT21Gw2ChCn/3RMC+p
q71bBpBcTeEKEwepGuWWdlTW9SYa6y334mPCn9E2B4J59HELZnPKyEAugjNgWJbK4zQ1B7N0j0x9
B+6Y75LWeikGmELZCLXzF8cMvZg1tJYjpnkT4KoDsDt2X0Iarq/1S9i3y0duwkRs50k1v8+64jsb
h8sgkuOQkE9uzEtGOmo3XrgdMDuWOwX95F1tFNZI/fvjdnBe2nwOJLNDMjQiPjiDWN4bd/yxvRaO
sTCbz4o903ekupxtYeyEq+S+MBVJRcpDsLBZrhJTQcx5HQqbpDmMGeF3HZh/oZb3VVKcFtsIGJUb
IQAcY3ECPYXGqksvMCbLfGZA5s2yx6cV7txPjL4ZHyV05RcnPUXEOu6btbqNmnZ0y/niSpeZxgpH
xfaQonkO1E55SSq6xbEd69qPR3Qk+JmvvlFYwZj/WXrvTVFjBiTVXoxWpIzV4vfquodqRidqMh5n
VcDlEnOZidcnb8WudGftO1/qFA14EfRF93ujNA12P6dYDtg4hVKZT3FJ4Oww7u06DQg8flHXad+g
3DBW+Yhv7y3zoKXT9jZ2XZTG7LWd8xOP4s5CeIE9VCQ8sfir/EdFc2/YKxMYLQVdciAK8R7W+lKk
DYXicCdK6BEhrrVavWSG/E1aCTi8WNFDLZcino7pWh3NxjlJrK69dKApV+GsYACitnehwcZDN3r3
WPmEccqQu579QhI4hwuvWqB4GEwABOs7tWVxmxexF67xaSSYPGfNqt6vaxXviN1Oj3qewd+v0CNt
jl/VipWcNs1lmOAggemsSIMVkX6g9dnbkFQ/A+5ETM8vzmHRaz3ShgTv81awCtVJHxmpqxzzqtgV
ebHpZhhiM+Z7szKXuy7GQFUM6s5orTgsp2xBrEbvnko7qjgiMlSgwbOVNq4wd50c3iGVbnXlDkHd
zx3elkzOCvIXhNTDzp2e4sr1Ama1y9OkdKE5i7esNLWnrBn0l7RNHT9fYy2aGqgxXcC29aO8oLsD
dZC1ONhqKTDMY3V0O1pMil2zFKy1RViYVjRSuYNl7pzJvfU6286KRqvKdxB7pT9IGPuhpQlr+xbC
t7hOZEriqKDAt4hFiwSBDbPUDqmtPwL+Jn43F5dkY5ATrT2qpROiTDznDiRaO+Sh7VVXA4NAdi8B
a7MQ/lA7zU516iWwVUJA57VvI2mND502nvJ6a5fh9zfOJYjRljCQ+51J9cNzMLPot93TNS+ZMz8P
TXmUGfM4VdpdnCojgCdhnDg1CNSo92Vmn0xhX7N0+c2I67ujoD8xpvNaiKvo0vdGDmA/+rRrt3dm
kgYKlsHCDNvazV35qsTi7Pa668eD+63LjHoh4+p1dX71RiPCYP++qau3Pk9eiK78IWsjfonrVgvq
iQVwYah3WwU1v22VqOAdEC48DakBvmarkdPPu0mwIxnxgbmsXwtsXsFQbZ27QHH9dGoLSbGSG3tP
S+kYbfeOFNkTRefFs7M2aJTHaorZoakriwISdrhmMv6SXXpBM/2+SDgvRr1wXrH2HsfvOMnZA0wa
euZc++5MCXDXpht+3k2+0GIqm+xRWZsdDm237Zq72Yz7l72LkShZDnD7aL3iy4nakAHuuD4aAwEC
vMxLiuG+gUgjy5/Xqt1DVn2tNaPgoIIhHCG/ZA0ndfFj0/oz8enbDySkVqEHem4z43W148PqjKCT
8w7z3gAXr5B8+nDgyHVs26uFK08pd6ZbnpPplz4RKlL3l0J9nW37gJlUITRI6yZIafJVo4gm2Eek
osib0uzSkimHsnlOgBSVxdvha3unjf051cTgmylimcVwTrj/3AajfpoX5QhMfRVoEzNH9V1Tnklq
u2XleiXJmwqFR7DdKiD2V1SV19k2j4phHUsi6vR4CPq12233tmqWg8uqhSkihg9rjj6vqt80OUQ6
a2iM5q4q132WNvdJYzy06ngYFDVoqh75mfrYz060MK70z9O/3RWO7+At7jlPsq8hm5/rrrtfYPH2
I897LNL32fzq+pS3cs2baFo1VERTdrAXRBe68ssclNPaEC6QKdCmWIQsifa4KlOwkP+XTy3veUVe
C1h3+uYMzr5yi89U12FZ6V3qlbJ6XtUAJsCJlBTJ1NCWOzkXDxn3bKj151xvv3GDQOajyE9VUl1q
ShHZtbgaiSgDYrweUJ0g82ruSCH/59lamrrxXW2KFNfhDOIodtYj0p4itLvpZtWoVbxEHhID9tKk
1muKHJq6hHR2KyMPtYamVFvKaJ1wC+KnBjDMhnIfEQl8lOaLZTgYTJBog35yRu2OcKxHnHQdeoPY
RRQgzrJyvrN/Io8913e9RzmjSPfmZW9b+YWZ7oM+FtHSkzxR1FGeqwHF+61BwEmO114p3K+BgAox
eXqoJzxLS410DeVFTIcbB5VRh6k27nJeqzpr9yTePjY8E5oHGD3/9AkyZ0atV6kDx2nfhjKimdBq
W/pI+R4ZpHjtk3gXuy3D+QIhsBIqjnmJuVaOW7Km9HPU8TFWq0eJsrz0mnW1Vu1DQo91SnNe0jHK
tmNZVTjeFR9fQMDYJR8Y7wUez6weKtKBnTSAS5iG7FxW7KAjARx7uNLqWKC+D0FWrVOrjUrg2EoX
SR0JLVrOD57Qd/Qva8ArKM02XHmIMk15FFkZFL0HDBV3nIet3jzBCU2uuJk8+NVihx3b4wTSsskL
4tq6MiPktzOGnApApe7sBVPhkvq5qpfMX0Y7VPpsZ67xj6UYQWsveDr/wuAPrBG73tWO8orbkckr
HZm/6NVFy4tz5rqnMulIEO9Pg1Lda6V3Scd5D2T2lXk4uut0lqX6WUDE+HgLX9Z5vnRltrNaNxC8
gZPI2EPMPQ45se9A4MyO3QcOOPPOLn6nHoJjtbHZDYqTxbAmmpWi5sEQKah3ibV6fSwQrm4wlN46
HxVuf0FllV9rOhxsazwkeBFqkxLFc3W/Atf5bdlQs0AuFX+UZHyOh+IXzuGs880xzlheEuxSyuJk
eMOzZ0/nWOOtsZa5C9k2A9I7drHJG7cdcW5WoZV7oZlZD01WnuEld4p0QlxL32tjuLqo7nr6dBtl
mkTyhAvZAQAp6OqYkE8XQMLDQWznmFVCLIyQgKOiDtSx3iyHqI61OYky3dtW3IPRUwglyT1A/36S
Ax7ezTgHi4oZaqW+auw3BOJBekFwDOi+OtXagfy8bg+iyUK55DFE2XRXxPlRTPHdIKtIy7MflE+3
Ml6Ow2yGA8i6b8sm7IT9ZLXt3rO1XSPaQ6VuRq4EVXQpcm0HB29tP+jrUTPX0CudU26wHJMsfpcV
cE3rsikm1+eifm2gY9IeMFJF26eSkmFSdCFlURC4VqcGpe3YVk+JpwZzan2IGMlV0VbRWGbUGzba
Q1jfrrhrJHENuan8Nuw8dEf94E7GnbE+Ll3/nBf2yeu9HQqMn6FY360lPrN866j41V3dr2eKzMsM
TLA9ZnWhfDaT9r2dSGaZyDOm74oybO3kRWd3VtO3zJ0hlVkHHKi6vDvOeX2YlfZEjxPmmnik9gD7
aESUtsAEuZbuQGoPFcl8FAaocQakNOPHask9e2Tjb4h9ymJmtcpuHbEohMGedcYEEpZvW5DA0XEt
22I44tj/I+T8I1twIeXDIbAAGY1xnUexS22PbTZ5YNAFRyr6ZIONJilu6kDHYIru3u2U53mqD2w2
B3Wp0fs4iY8r0BSZdv9rZpfGQ4RZBpVFk77zz4ie1sk62rStpXXKyXc5lnkyXrQRmKrdaP+4P/cs
VdsawoD0kZl+EDolj1pi3RgcQJtUrHeVV712YmKzZ7oinriBXLznoc0PFbTW1LUNSPUE0Jo9wMmi
oPPM11iRbMn6aSAygJzo28SmqqnZt3S13E8w0uISxm+rCi1oiwRzYa7XpjvCe+uEW3zo9TnBIaz2
9lx8JlI7TjgP+24CmNSbxWEEQAiLvHluEyOjFNTePN5gdo8aEq0FkWt13HzFqSkTJPmr+tqTW786
2WMyFkClblVisyz9gXOvFvP/ODuP5biVLA0/ESIAZAIJbMsXi7aKVhuEKErw3uPp54N6c1lkkKGZ
6Flc9W1lZSLNMb+5K/OZPEFms3QzeakH8V3tqfV8T823qeoDaqyxc5cFvOeyiW6LJIgRUhywbBYe
jI4piNYIZMS7sE78Gy+lk2bWcj90GIcmFeVprZvl/vjCVgJmXSH9C7Ou0TYsPMGNTGiPd320oCva
LXO7uUB2/CHQ83A5zhFFTJRkKt1aNTEOcmFTliurrp/nW88PgPnWnb/uOsLgIrDIatgvPawoGTXJ
QqOGQagBESH1wFKDT6Z8bDXEhrYzbv2sspayZZ6aanNip+RSVfEhzcWmd7uXyJs1bnI4Gm0pdjM0
pCgpyWrFIZXBb6sLU1DBjrE2q4QIDo4lT9WPOssIZ5PyUJvc9aMYxD4Pee6tQtxpKn/QG5ToS1Xt
g8y70fyBXpYZHpTNJWmU8FfJMbFT5v8b+9HEAOECo6HV0BPiJDN+zCW9j5ZWkR3wtHaoKImKpxs4
gKYhwtik2Uvvzu5A5Z2bArnvW2oNutPbREjJOnSnI84EtL3SP2lunWKnOpA20waM61+hSSeWFH4v
g/gGZPhVUGhc97g3jN615nvXlGIPdg+mQU4Zbyxp5QQfQaT57fwgZEXarw2I/jSO5ZSSM6VGez8W
fnlfKgHEFEjpWFyYPDl1al3YI62CWTxak3uzG54GeHybkIgPpFUfwFHBnPVe5tmLKMYjb3O/LA2i
TGDvBAPJ5F5pkZ7RWewHvlB471aDBWMmvPXyci/D+iLOWkA7Y7J1Yrp4+N5dB3G+L1S3GjiKkXSw
5emOGNrspGy3FOggVtCezeRLE/VrECa7iJS6MeuJELqAuRt5B9gnV53Z/or1YA3f4NmI0mfAeFde
QWkOKFy3MtQg110QmgssW+8lQLbtEOvoOVd2jvSPm4BXm2qET6kjvwq9sY5tB9wd+xGe/KF5SewM
bPjUr2gI/CztkH3e7ko/yB+A9KHSHE8XWVrS46jafAMQ+lEzPa7LuQhPd/lOt//uFpAIXEvVmrbJ
NbytXQ2eYJ14UALaBEhTgjf2pjZihDREp1ZTEqhlV6qMKgGozpbWVA55+akIw3KhT0l4AzAP1Gvh
RExJAAajOO7t50T0it5ycl10RnYRyBboqUltnnKqoLlwKbOCx8MbuFbNGolX2GDCoG/kAfGs191U
p/3CAwqMShjo4W2VNMNqoin0jEtPe9OZyCuQcdkbKFVyO7QOHS6U+5zfTTh1OE2pPHpA9JO42RCc
0BlJtwotO9po0iheWPn8EBv2eEFlk35YBfkjwhMkLA+o/Ii1cOPkWFJBhAfil6dJ0ZUIYOvuGqeu
Xlo9rFeaR1nHqyrvwRZatY18fCPoYwy7QXfzTR70+jaJk+HO1TPxg8IOpUq348S7frYKA0QMstZ7
xbdPbSoN+FM0Nvtu0FCASjG0XKUO5RN36A2MpbvwPmIzZLS0qE1zUyktXExmQoO4lCSGZjjdECP1
h1qF6cHpxK1TpHKlm2o65mZdXGZG9CYsViELwuQOTz5sPiRF9JHAlzpn91j1GgXoxF5RgfmDklHM
JY/qO6gqtZ9soIt+rUf3XuFrHCB3TmORjea6awWCIXnYb3xDJoC/zfEtjxp7J2C0ywX6GKGzDjmD
d9hwjBeRLvzhBFO7aa4p0Apvk0HSQPfdIKyOqEe1PLArGwAs73H+h35EepX7xnRyaN3C0xpakrCh
PtZToP4kSdXA8VP1az+1gYRsNRUbqSb3Jkx5kcE11H0LC0cHDWkuEQdvkjXUkvQwDgCPOycID7Ze
9cjWD8Mb1nW6sUmmQAtWseuLfWkPbreR7vjUChHRs3am5jCZJqKXwieJEhWq4QGb1CcYs+GBdOp5
FDiceZrZXqGUTpVuZho4XljSl1B+9jAkure3ZF8WC7os2l3TTMPCJTyk4NHY3d7KIigo7Ovx3lOA
wGhUNA9p6cu1pM9ztHx6l5FrYCyaZaG9duL6lHC52lgjTMNFCIrqLtXydmk1hQVo2VIhalqddcrS
xnydHOyLw8ZvVzUzOwnPlwFlwcSrkkPZW+Oha7sXKwe75BBHtxgjeBUR6ZiX8SmkhotOpADBo2ZC
FUVJbQHcqhnX8aCZr/lk1K9xBFh2ESPguSyVjmOj1f02VCA3tIss4pHYXrWNCzo8CBuQsZVouudp
qH5NsqBhkhY0wbzGhh5FmV7Xepqp6YTHtu8uUfrH4xBTHrB5FDD6XqW72EzyG03OigadPzwYJo2P
xRDEw6GEMzAtEj21d43n4bLDUqrbXKcD3LVco0XThCuKm8jfNdSoN4ZndXdRHEtthSupCChPiSEM
USYbtF09SmPpy6o4esEkxwNy5ZO7KtI0pLkjvPyP1mfdLbkaBQyCDIN40G8h+WRoyNdhJ559wC8x
oTK/w5iZAF1GTzrOC02ichNHe4sSxToS+fBLLxE3hUL8aHVgPtcN8jQ1zSON9MLxHWAXgxvWD1bb
lWvAXN0mbWo4RGY17dtSSzd5CRku0Es4rdJt+C6NvpdFnL5mcDbsramHYq2MaqD4WMdrrDCKPc1v
QjOJC51beuoOGcb2ZUSn/dUzYd4Q8Ee+vYiNhj43D0Qtt6OdOt5yhKG56PPMg84xIps95Pca3m6P
vjDbp7SZkoONdfudLElgU6w/HjU6vwAScBA46aZX35fS7tajQQmx90xAGBHP5ZFs2uJWyWLKKU78
wukknU8nGAJWOYtUkHD0jastaDP+zCACcgkaIGJjeax9dGAGBxltrXaLpVGI1xpa8F2dDaVOMaSt
CTI0glk0kNJfg2cW9E4cHv6hiJJtTnF3WUbjZWjDC06KxqZjBD0XWw+Qg14UURLo34AbvKDz+wfJ
ABqgMfQn28/yqzie5GUnql+604zw7KJhkcjojir/71SG/nYa2mBZDaR3GlcxhNLJ23G5ezfgHWa4
RyhWGmphB13DMBbqBpCZYMDKHGAD/U4qnMqEqBw6VboKqwAQlle7PyT9wWPQIMmbgW1d8RR4mz7K
mk3mGNVCaZl+oCtPWZ2LCiQjEXYuJ7wwCD8g3I5A6nranr1Gv9IPkeDNessCS6BBU8qxNd9HcwYq
pDODOg17ZUpAjtKHvTlMEonjhplGRfmnTbyHgV3kFMHGaMzTEAJ1s7W1ZoLRAullRfGVTQmmkgbN
0frgy/4RC+xxAUz/joZuQaei2rFD1SHKYOMaerAawhizr+GJStiqdEHt21P4iqP0jYGGtGYNe7xZ
T+Cq5n6Gc630oSSq0enM2tFljB3l0qzMS+QJjgqSitW0j3T+76NZZ1QGJOCZfUBz+NkmgaYFo6+c
LLvti2g9/wEUx+tcN38FvbgMMmdtddZB9QD50pmPRFEvSKZDEyXXohKPvcMRKpvnthl2nEp65HLf
dbQ8ZZYT4pb3qrJbKmlmcyGyqV4o4hdA+cXfn9Ci+rmYwv6i0VCdodFd9smlbxTHqA4BpY42JPeg
o+kIKhQJnb/w87IWN0OqXab2A3HFa5PzAuO4+kdrUdi2cEFZxxz13gA5Ia2Tn6FIMJaRSSQRZmvQ
Q7Tn6JbNWBy/yY/2aP0C8bkYYNuJ0UV2INxZBBMpUCeqtbdsmh+RRxHSNPsZc7OMNIpyzfgsMv1x
Qhmk0aY7mKUPmI3fhWVGU9pYG2H3s5XVWxtqT349TNvETdbOlC77qrwgwMkWZqu/ccnswiE9poW2
K6MJjKECvw/zeUa1B1a40SDk9LTiwmE4zMPo+K1Bq/ZWBd2iQcBBm39QjFWl1vrPRDm/pyC/41WV
u3ZQP+Z/y5n0VSvCZNVpGdAuEdxBHqctS70ixi0P5Yhll2l36AusXRx77NS9jnEKiiYKU6W3kUl3
r0nE3iHFLNOCJkhbXvB8aDxuwUNTNpeDW13bY06mWXtPRedfZPC7HI1MweH2oLyf4+xFPfIpzZor
NJ+2Wcr76rg/hpbMz1GvNXXHhawIRZyezkSRX+BkdFFkw+NczQuxIYNm6lyVY53tskrfcCEs6zpf
azkZHh0HaXnegp16h+bJwaiaJ9eCHhYQMMYSkLMI1MpIpv2Ew2+FpBvmPWgMqWq4nebahyn0GyNq
1uZQvlRu+gSAUOYBqXBRPEZWX9BoiJ/rUN/Fdn6NFRbH27jxRXZRzr+pnrboFxwaQL6la2/cmCb/
DOWuk/XfMn1ub7oWZY40zVly70nXjRMIgGcXpdPl4AtKbAE3feHZyYa6gXvVSPAaXdIe+9hL1l3m
PPlQ2VaUmB7VCA/elRp8cKndwEIqF5M2vQYifFXmUKHnX100TbdPwmolIIRMlnPT1x1XdBJ1e6C8
P4K2h9QemJeRib1cZifhouWkW5X64xcE1E3qPZti9AFm55s4V6vSy8lP9cJcBMJ7w4JC7oyg39Hs
3eWh9+iDq1sM3Uh7k4v8SnZBuh0kko64ymfwz+ybvLGv8Sy6BPjn9mG1LCuznRGJTqAdshIp/KLY
6vQybO8pScVqouTuc0EZlrPh31xb4ApdoKJZVq1aE8aZhMw9Hw5VDysTcYqFVXFbOhA1wThKKH89
l64fide8nR9ykzZAuOc9XwMS3w4R2gLxCSYax2XajDqw2UBczNtbo5kbptblgD0x2eJy7Jv1GNer
uqJzrax1ZLzMyv1RbkAi1GjgisPE9QwjcJYCGKlvRmkPCXQiU4TwDjrTAZ9qG/FyNL0T5VgXTUgU
UXIwKEDfQSo+Ulkc+WIaHo7zSpilf1XXxiLTxb1L0wN8arxvrOBgaO5l1sFkBE7ZWzdD7D9VcB7R
zl0RUG6n0N0iv3EcBLVFwCIkbBTqhycr8nASb2Aq3uSmuFG99doyGdnktFVMRHC8p94BrK6HBPaV
uW+ou/sU6eGOoBnerpq+3mdugzHppacSirDcNUwtrUteqEefAMN3sj0coBlMLIJypePwYjWPg/Nc
hbCkjXaHnvMG/tzCG61VEuevXuL1JFnlZqS8JcAhz38hs4rB7jttRYcOgNQYZLe6KS6MMJCr3Aku
Aifdk62tXeR7WqWdICquqHMddP6S2Jn2Q5CdLDO6TPUb3pIlCNwQFGktX/htTX41/3jZ4eoYV2sD
i8p57cZw2ncoLcJWzoP8UHYGdsfgwGdAVqW9aENA6zralNL9IWrzoUmLn2NtXYPcJLHly7ExWFZG
mnfYDJfmKRFTaRAoFNrGAZi+S0K2B1yLfCF0D6ZHcJzoc8/0TMr/Cboi/Yuee3+Urm9qupkJ1cPl
vCRJ2ib0Netq5aQm5OThhFPGS5uKOzGm255UHiQDZeCqvYmAs+Q6/mAY0NfLutOuxh6wgf2A0eoq
j8Zt7DiXlVas5cSZnVqcSXmhEjPaKpACMMu9vTHZR513zxvVCKKjp3IMrphj0mvpTqNF7NTWunQB
twp9AQYDn3IYVm5cv4zszhIyTxvG66Zzr7yayIMVR2EqX4sRFXJqAp2VLseB1z6r8p+6i/AjXe99
yuEZBmejU0HiSb4j1z22lm3QFsfSwinEwZxLV/ySLux2Q+feRboDw2tagRGHPYs4CP9LK6AeF6wM
+lBl9piSnhhiuuj77CKjIYN361qz441XphtD3nkuLGOrKC8TbKHmxV6jkE8RVUdYyHPCvVPyNM+n
2Ie+0gfBJmq1Dcndlg2UlEA4zUEdZj5UXQWXBVkxweCBzOS6I3ppaxMOgLNphNglVXLV8/fEJTIk
jD3/rvnPBt/4kUNzpphNg1mA2GxvRBbtPdZXBDHOEhPVyGjFH1vYbtGWp56sr+ZlN1lMN/Rpu0CG
Hoqjr6tbOyuntQ5/YzF/g1jGNwn3HQCIq8iM9i0bKmQCmp4cfYfGVMxNHvE3sawpIO+pMDZNj/yD
mJ5tLb1SBHQ9n2oK3opoWs/rMK+0qyUXhjxSlcYveOpvQJVBjqKBC7qX626kWh8ebVFuNYqwGEgs
DFNejG2wBjMHkTb+jXbxNgOEEMfWo2KByd5oQBPCY8M+ueF+piDMkdc89vz3KrpVegkzHoYRjcRq
KUFaEa5dprAS0hQcnEkdgIIH4W6cvokh/5mEA+DuaUcoj4INCK7gD6IgM6/fS7KLuOlhQvPGO/l1
PGy0PvgZ98EemgrAiOdSOev5X57ZyQ3/lh9GBFvYlPX+TcKVZGf+rNcUKn/d83lJ6NceJ8sgKWuC
Zq3H4a1rTLS/APFB7IIMBAZDcveGCwsst58U1Mmpv12XeCzXJnd7qjCfKKoU8DmfRPYBch7BgVTx
QsVNisYT17YMLzSPiN+rg/0UFvdFCDG+yLVDNZlPSMWsFRe73ow7QImUCvVLjGA6lg9tHCbDMU8u
AWnIBccaFnsJNGdqe6gfaGK0U/AQi+S2C8HpatRqesu41ZhCj/E1giTbKPIvksYfyZbicR/Bss8p
XKwjqiXLMRWX+WCdaATtfHiI5hhl162VP5TIsyyqoX/xEsMruAeduxIAWmprP+2iuis7D1AlXUSf
JVbMDgEYtAE6uY9anaZ9IbciCZ1F0/p3YoJdVoVrATcsqrotESNaLTTUuix99lSJDbLWH+Muu7N6
/9pi9amMxSgpZfWTq/CfKwi7XLNfe9B2lroV0lAjltt1ef04udNzChWkrRH/SoV51fX5S4lARkFi
WOBoEPoZIpAOzRsbo5UXK6pPhQKpCDuUqmNTHTpV3ChP2zaD+UDyvBbeeCB2oddSvQVYOUJmgc5G
o+QmtfqDSZQCOurN9eOdLctnGcpr4vzbqiGpLgMoHbH/4E/xKsKHwc2afRQ1WwLOtURHCSuXHQ4w
NJgGyNOOV17PsYvvg1dF0XkBAps0StX1hkpddVPB16D3/taNyaOXJVeNGd6gIbgxbP8+0dp9HwK9
ST0ErzTNvJplkGYdEFnwQvTc2k7bborWKDfKrSgXSo4AcszGpc5hoqWzn4uIGn9dOra30diO+6bp
M7h0SbFq7H47q5P1Mbd1hGAV2jMWnW3qPItYq0usMP0EvCcQHBSBnq2Mp1xShmxgP/bAkDob5HXm
3yNQdjKzHrBujDZcazTZlnyoXE6pgTyQdC7DgspPVuonfI4OTt9y0u2cckvSzrgSb5m78T6w1BPs
yoPfpAjVjHfFQLJpzbl1S/efYq/hALUBa9M31Y2ahssmLJZKawC4uqAJzMbmnvOqcpGHzVWCX80i
H013SV9tHVbZVaHru9rCn0szrsh/NomuIWTOmgiJNBsd68s2NW8LrbstkKDQJ5dqptilkbUylRss
VFeu0DrYyEDfa8MsUEVBK8FAq+ACRc+SMKIzFSotcyE6Su8a4NSGnV2NimfH5fact1qokl2GBAy3
aYumED86LtaFEfxRk74o7Qe3zp/i2iD66i4wP32UcfWQo6hDO2kzxPFVEA6HAn2kXItQYPGIF5GG
0mvwXIW7IsF5pIl7ObbwJyrCQNTV9z1fKHPpx831T0VqnqOKlrr1trVxGUErz6vZBiDtF7qbnfrI
fpuom2s6BpIU6vcBmHG7iLdZZO1cW8s3gYkWlISuYuJ73tTmZRgBC/+aRP2BJU+8b1KpE0qn9oW2
LIzn//DVDb+3yy5wx1MUQCPcNOUvPwChOtWneVaBBwqw+s7s67MxbV0hJfE/8YP5v//PmCVdlgCe
S38aAK6NuI+CQr8vo5c2tA9pwN0A+Wdqv2FvG2dCl3C3Ue93wJI7SIjid3nG3R76bsZeT+0pjS5c
41haz8yXkjbQLflnqIIN/2jYssBTj1ry49fL/JGrPg9OV06i9mChufB+yg66UYmfivY0WP5JwjSJ
4ps+s+7baFx/PZLkb3pPUUclVTegxeMvhJDy2UiJrJ3Acpv2RAjS3JIhTIe6qb+ROfj4BZHR1JF7
taStWx9Ugeu4t3yL8uUJWp6REVVDGJzpfPjxqKlAi6YEJdx/M7P5A53NTAiMqWwTsQ7HsM4+oBfE
dPP7rjplWqitRA46nowVJGMtpu82y7xKZ2NZKCPOCsuzurY80zFotKDFON77O0HLbiEktg+jt5PD
lWnvmWmjIdSoS26dfdHJRVWM3/yCTyb77gfMG+o/ZyQCFd7hKMYxhE0E8aw4xXZ86hv+4ev98smn
fDfQmTSHAA8xQMiq5mMBbHE7RchOGhqkHqC27ZUeyXVOHPr1oB/VKRxc/miM4adhGljPnu3StDKz
ZGq06hSTli5aCzAn5AktSBES0i/H8iKDlt3wxzHE4a/H/nTCUpfQ+eSsg3I2YaWjo2Y5TDhwt6DU
KF/0t00RX6b5JfiQ64F/tADc/z8GxaUYX00uINz43n9Otw3hiuT/GzTqgr3XJj8ysIpmB/RFgDEL
fxhZ/Y3P9MdLhwsWpw2W18Wb4XymGSVcVSTldI8fX/A6CgNGpt73+y7PbG1hlSr/Zmk/GVCYUroC
xXDDxnbs/Sxtd0qiwOys+5L2gt8MjwheIdxBCu49fr2eH285ND/+M9LZ8chtf6hLu7fugy4vd1GZ
XmuRkX5jIPDJk8GrKKRuU9iUKNGfPVRUFScdXMd4D5GNGPKoZxbum+GmtJwIqJO+DJlbPC4Lu6aJ
48VPsPaXX0/04z2gMGkwTV5LtOmBDL5fUl84aW8NAeVjfcPHyxdxfFPifPPPX85xUW90+Ga6Y3G/
vh/GGSA92mVZ3BvIxcFLdQGtHj0x9statt9M6UxSnocYF22OgGtj/0Jx4WxVvdHg8afCcQ9B1oH9
7rXlDm4jOf0PgR38wo3XX6/hxxM/D6jwpILegVnQ2Ykvac6jWRNU9+BPHKcAmPgDGPOiBwro+NcS
0nn+nVvCx/3JkC6vMDGOnE0x369nKvPWQ0uiujeDNz/Kn4CK+998so9DuERuiD9R4VNIcp0NUQ6p
DXwFiZZCJW/eLDBpjsevF+6zIVzuaEBC+DnZ5tkpk2LK6koW5b0xgGymDOJvGzCpXw/ycYfj5/Wf
Qebt8p+Xrhk7qZd2Wt4XQ3Y52ZHcdDKBLGaq09cDfTobwQZwdQy+wVm9H0hZOmlrzEB9FCS8b/iK
2kP/9vUgH2bjmjYSSOhZoU00m3q9H8Ru80KgEZk86Gn9Bh0PBoODSQzkyvt/HQjmHY40unQRHDLO
d1jZ1IAhnax6cMt6q036RRVNTxSUvx7lw43u8mi5KCE5GIbPFuVn0zGmxOja3gDuqp00eUHnZ5Pb
9mKyvpFm/7hu7wc62wW4QXeD2Y3G/dj9RdvEP3PKEk0VfeeM8OH2cS3mMvvHCYN0R81GLv/ZbplU
nsCCBrVW52n0xKmrlijRbUww8+BcaXn88wK+G858P1wkbH/qMKN+yOFQBnDa1z3O0mtzSmjw6M53
fvIfrrp5duBVHV58dvpfebL/zM4bbB84YVA8FHWE2kB97UOM6RqxRpyjmB46jwcEEcGv5/jxnWRU
cnzBHrFtyihnmz6rUTpVTZU9yFnERz2F3h+/HFjQ5AFhl4XWZK9aMaA59adTTz5tyK/HV59sHiwB
benyQpL9KPF+kXMU2EejUtlDiUnn0kSkATo3JfKGppNYGzPhy9CCpZeEx0L3yO7fGi3Ml1J1KLhI
h/YWpJDCL3rieSSBETDdmC5SE0FNMw/pXcMe3jRYUAjCY1TU29M+THuEQRoJEdenIpvBBLELHMj9
Tr3F+pvWP1bwP2Z+5aCPl73Zb00EUwD7UDHFxSbs7GeDLrwCLLY0fJ8OTg7nPTtAS50rDeTEjen/
qc3xxOH7BRMplvZuZg/NEkkzeHvu/EUJdWBKf1pSX3iOeOk8yK4JJDs/rNceXWoaROhCNJ7xEpct
XJVaJFvAmT/gYlEJLn6VhXc3oq6Rxd4/HmdsztgKJl6tFjpwHxLEQSL5lE6xOtl1Aua9goIJgAfV
3Bkg/fXX/3Ctc6FzEToAeAVXlDwLJyoT53bfpFwbxH5z6aoMYePEtL6JBT8bBRdR/sMwYHXOtniY
g5KzGid6KLoou/JGDZ5+nP35eirzC/Qu6+TvlZIQzPwrsOmcvVCTZ4HDypvyIVTiqaLCLyo0ymtq
cvLCqvKXr0czP16F2DiZxGGmo+MNbp+tXG+UlaujoPIwb6bMcnYRsojRazFQjptRT65aFTEoqZwb
EooeLbyAurx+06ErY4FIQwiGVoLrqWsfwC0hJB2TRwCXC/DVlPJ5KqweCZDN1z/742HnVwsaNlJx
4Lnl3h/2EnNwOMd1/jCqWO6r0Zo7q1G8TUZ0ub4e6uPrpxiIy80EA0D+dPbRM3OCSVzZ7glPNNiG
zQ+9V8DLaVgk4Cv+fSys0WzCOdMxPhj6AtXSstAd3VPrWYsiDW7qaLoUsLEGq/zmTfr43bHzJRhG
FdM25vL0+xU0pVFB6JbuqUevA9odImnIR1WznBUCfhpCfP88NSopBCoYzJAVnp9Q1Ph9WmeNdwrb
7roJrAUIuPVktStbxq9fD/VxczDOHA/hJTMLQ55NLY+nwCL9tk5WBci4TJsbtEtuBJri30Tfnw2k
DAqnzqwXi2Hf+zV0UfBSY2mKE9hMbOyK+MY19RP0ju/qM8b8k99fCljdGkpK3NAJWs6/lmHGlRYX
ljjxPS9S0PJ8q6LSVpDjDz4CPK5WI1rSvIERhET1XaXmk3n+r2pJIkNB7MMR8DuRZZlwTjYsaCwh
6NRoFaw50IHfFd3Ob7/5zWCb0KudN8qHiSI/m1Er8mxOwLhFTmTekw1tA4KkWMpvYpbzef0djLSD
6h7BEi/H+++X1KONkiuDTVP8qzP3iV5fdr2//bft+PcZtDCHNixlCzjv70epK6XSIguQytM8+t/a
jZc7y8oQ3+3GD0tHlYKXj+ydXw1282yc1KjCNsd94Igi1KshIKX17o2ngSJOgEkocfeP0+Li0Ody
AZUCCy/ms8WTSDh2VtB7x8hPwVTxBpjW71j3vjlj59cv5mXUXByb02UpJObPnkNZDA1NOECZkAuX
SgQ/wZu1DSwdhTbA1zP6EMKSQWHjrVsU6Hh8betsrMkE1a7Sqjg1ExqH7X72fDffTIlaoXECz0xr
Fbwdr55vlOuQKX89/vmVLAyLqv+sBM0WR27i7FHLNdZAZGFyEnoHWr3quyvqPi54XEo9ndKMbTOB
perz4Lut88nMLf6PlgQLDMzsvNTt2mM7mKEDO8jec8gXYwjex14D2CzH+V3o0t+Ou5+McmsJ/5vI
/TyqEgYPkM7LIA0Kse55s6Ir3NqrlOafwDfeKr9aDJXzjWXsh4P+dwhFNIowF+WS85XFqzGfIESc
Incrp/oxLvehUt/4FX6oZ/+dCEwQdqw193fOtw8tCZnLyDsmI1wY4HyBvMpkBlYEvWCcEgZE3B3u
bdelxNHcR3p+/NcNRK2Xl02nOTLXnM6mWUHSbHj3gtOY/oY6zLeETr2qxn0YowTvfBMNf7xvkP7A
G4/SA8wlgKjv77WxwK3Fr8fkhPYFaHhzl9g/UF9jf7oouJn7r+cmzLMnkEzdonOGU4hEpI/t8n44
q7ADSa6SHk3N7Z6Qe662RTSKXwL+9nacdKQvJtNeeh1Iu6kIq9MAvnwlI3T7prZDiALPKgB6Ajo/
Ie8D17KHrU+GOYbrVscuUdlqGKNhG9pFdDW4Wby3tCI45B4o7obFRsBS2nCtUBZG7V8s29qJD8ig
4vunZSmgnNwfv+mwfdi2JmV74BKcSanosp2tcG+r3pgwjLlzYgRdm9y6bKlpLLB7e/t6cT8diEVV
KOvZhLtnT4eiQQgTqmqPiRcPiOlAsqtys5wFx9xvLrmPV42pK4IzHJyZlNTPT0nhp6oHv9Idgw4v
lNq9xCtgPUn3tx+ofRNPaFNkm76SyGz0i24Y/EXphN9kpudH1eHpYnxSUmnoXHz6WYioYLNDJFDR
sXYH1EQpjmhgTER59EELaQBuQYJjR5TV26biUQDONtqPBWS9wz8t/N/fwXKbJk8pXbDz7gz1x9qq
fWzlqb3+tGJjLnj9FEX4++thzh7R/w1jItJKBZxo1Th7q2Or72MDCDjMiWYVqxmBJladEYmFmi0A
/x+DUSrGYHHO0c7jnRIj2r6NbPM2bUuPZ7Ttt3XhjlAgwH8MSdh9s6PO3o+/k6PZPSf+nBfrfEMN
dp46EhHOW1RDAUhH6JraetNefT2r70aZH+//FNXiHr/EttbkbZV3y6I6ptbj1wPM99d/QvwP0zi7
31QH1c9UcXtrhfWNUtDVS+g1pjCXsDowOHN/OqgT2ABsvh7X+GxzSKC70gX8Qeh4dvhD9D1bWuDT
bduUaY5usZ5CAMM7GtZb9cse4cBmgefua9jxi1J00PZyt9wlBleu1znjOursYY1WSbWv3FCiOhxU
3zw1n/5Ei5ufXrzlkK2+X3wZExb4UVbdisI/1QXa1ZiheM1wUqL7JlT47DNgtApOQ84pwflRGfwR
h24E4G5rx/sdYqRoEf7lRrybmmoZt+0fHPtgdZXmN9HD2Wv69/NbFtcAAYqgQXF2149tpXVdYuu3
6B6AwoX3W9SITqeBv5gm99jFtP2+/vCfjkhgreiFkJCfz9TzxRgPxjTdYo+O3q0wcZKDiC1WLWYZ
qxii8rqzhuibN+2z9bWJMeemFTM9f8ZzVbZjUbrxHSx66EESbLfyRwidzmYCRTgqaz/j12C9fTPw
2Rv3d4G5/PCJoI1LynK2wEVcO3k6ctU6nih+GM0QPRXBoJaThu/U1yv72XZVkmCF5ubfSvz77Qob
lWfLaPVbM1J/+qkeLgHnObgHGAZ2S4Xxzcw+u5rU36TFtugEngdivZsjruj0JtxqgMnWNOn7PvX7
fyvg/G/9bAoqtkVxnUzl/aR6r5uwVZoMFFTgdOT+Q4RbDkl5USKhZITfLOGncyKGpetOp06dY6WQ
CB6nCT+7W9l7P3EmPsVl//Prr2T8XZjzK5c4ZE4OMLOnFf1+SjE8Bi9xguQWlc1omZKJAIiAfGWJ
VocjIn8o9AxXVfF/nJ3Hct1IloZfaBABJPz2enpQlCttEFKVBJfwHk8/H7SYIkHExaiiIrq6e8G8
mUhzzG8gU6SmAaJQqP4hncYfuaBk79OWvxOd5sU5hDuKlAHie3kP9jh24YRmYocqcIOySf6XnJz2
oLY6KokDpdzRBljeGXmyx3ftky2SvwOyLwo3RXLSsD/coWoFCaPMh6PaiU8BV/QJT62QRKLGvspx
5S2S62iChig6A4T+FCuoa9rAjo8GjO97EQ8OssEZCpAWmn740ViHgInuCxMkut37eHJWenVMIkq6
KN9ZO8Ke9DC5ChVeRZpQaTB1lFIvoSEHX3vEl1Av7WiYtHdKb0IeK6ATAYtwkE+jadZZ6XdHom2j
TPyFvuO/oX9yGyOeeEhLVOKGKYFQkrkfYI140ZB97TE6KqLG2ndQmPcwVG5Nt/s5+om8sQtb2Sk6
Aohd/k2OvEhT3/wjM+2vcEZSZ/DSoTi4e+wIvjp4ABxys+KTNagho5H1ZQxROqZG8gA45c6xfPDj
dY9iz4j8SJyXTw6yqkAbB/w3HRgspVWVGF2rL0VOkj1OfniqZtHWacjHs+KK4ZD4yLFXavYxrScL
8RBk+/Ba7I6uj+n4IFmtAOfwXWHxCdgXj1Vlf4/78Ln140+pdM0HysojCFXT2o9+/FHXnU95hlyT
7G3tJsqqB5FCnUmmuLzRKwRPKkADRwdGCx6TqHdH6qegtaaPKI264M6jF8Mc75W6eYzhiXwwR4ja
wTA+uIXyEU/Fuz5PHwKUhXd1red7nQrXpyKN/oJPVz/7Q5CeNTVJj2kVyA9a6CaXtHe8Lo5RDIMt
iiVmdCtDaM61fev3ynNUlfExgp/BvJmEHefqjR8iFOe6jb3v80o7Xz+TK2/SXOjk7Z0TWbF8BcM0
8gNrDAwvGMjkd3aBqIpfILscxigV2FU1c2S0dOMlXHkauN6s3zVcootlBETHJdByN64805mFhMpA
S4H0xLYJDRl99OtT/F1sWNw6FAPB23IhUUtdFiM0B6edcsocT0cx8zFEB9ebQtF8TvI6/HtsDO3R
wgT9Jkc7/FjD/Kp2YEj0+2ww+ofWHpqD2tjhLc4mIwJ3c28AS/BD0TjKbW8VxQV9dHDeTRUeut6M
HyLUWFDOF+l5qpBMA90Gz7lxrPuiGLtDnaL5KjNTO12f5Nr1/fpmXUTLaUxfOoSA+Nx0iAgZw48g
Qjbu+hja2iCsJIUB0IP8s0jiRE+xwC4C0wPF/dTg+6AP9ocayXcrR+jYMMHwY1PU2yr0hgnSdiKe
Gu4gbQyP+K5spSFrm4i+jU2/0wDPtCyh4fki0zxITS+yGm73JBFn15QlBEp00a/PfGXiNOvmPicK
/iAYFxG7r5ONoAwsn5Ggwjcz0fWdyJKNQVbnY/HXKUTaZFaL1VV54oqOeok3ifrUQEGtR/fjlImP
1+eybG3McQWA7H/HmSf7KrGy4ZMlrRITlyXpN8vv7xN422js/UL15KdeYDpUpvd964TosiYnRbP/
fKsClFCpO86Vc1qhb8efxnxAqwOxSwSGfwU1+yIa/8NxcAC8sS3o6brOcqdS/jPDDjM6j5bDnnJq
3SqH/7CMv/EPOJPRq1yGZ1aL0d2IHcCznYujjOPnuP0+8WRIcdHQzKthmqS0a8cnjYzy+tiLuvXv
Lwh2jrqCO+P5liZ7nT4MwncUxdPC7JnqQomS6/AJA4kLwpw/hd5/rmsES68PunYG5jI90FGS03dg
eiUpoUcmwfScTrz8uav9o0XR8T+MATqYgq6g+bA80qgel5Oq5+FzBTUDl+XBeO6MYNg4AaszeTWK
eLsBS3XoJZFB5unUKyfIvsQ/1+excpQhHJDhUduz5ibD2xF6enqit4PgmYgL449I9keb6Apy2GRu
nKbVoUh66KhR++GNfjuUFQG26qtE8aw4i55pcju3doV/Tp8Z6sZQK+vGsWXPgQGe9+D8U15dHGNW
q5k71Jk3dE21ayZSSn3YiEdWtvabMay3Y/RlkcQwL31Pt4zPdZu9CN7avB+/lMLssMcbIFLZf15p
oidJE49mIav1rn6mokBRGYnllbOsultMyDHYlbKxemslUHdOwMnD6d9R8Xg7NVfVUPFr+UiFk9z7
MLhjpJH1qvUixb7xwcSWlfLkJLNl4Gj+ur4haazx15dBEHAdm9yOzjm49LejB6UoLSj+mZdravNg
NYH+Oc5moynDjA9UoR8adV8590lTPppR3B5wycX3Gjt5qJo/xTTpnk18dspM0jWrwVGxG01nN4np
Pst/pePFcP/CcwxNzgDzvs+TQD3RyrK7TCEyDuSlz6xL0mq44jn1fjQKfyd7LT1UPWpBDkTsIqIP
Zei4MFj9TPszEcVTOhx8UpCY+24ESGaKx1Fr00+iLdsL2lHfRdQ/BqPl3tE2BCBU7S30hQ6aVqg3
CX51eO009UPbgf6jx001XxUffa1XEW5W5dm9mChGI7YhDfVcdu4/4ikdD3lBuwMVTzKUr/h6U5Bv
QoliOFYxibBhIeaA05CrTM4jCiXTMxZUkNVISdAF6OoWnDhmV7vq5Iy4vfuJWh6dokUszbX6vYOe
LLcZrb47RM8RiArwmunGB4AaR6QUDlP93VAeYn1fdK4mD21WKLgmt9YXZVBwbbd0xNHMOryNXBwO
ihSHCPyU3LNggmcR5lgzZsLfdZWef4lE7x5VpOj3SaVKFB5QEMLhOUUKmLgsH+vwpFhOCRERBaYq
pofcyGrc28L8hoZJfW8mSnpUyYBo7PjorU9qhOhEpd0qutGdy9Ef9imk+8dSHfub3FG7g2gyFIfc
adwTd1pHZpB+VPGUOZRqZj2oMpYfJhPOhTqG8uSUsX8wkQ08UbNBDJP0kmbAMB7BB7LQQAiftDZA
b4ToYCdkW98jTYAMQZ/Fh4Ts6qUZqV7ZRqDtnEYquwJCEtzTgci6xxtDn0KcJ9PY8Jw6Nk8gOMTJ
cgBhZj00a2nhxeYodolGXgkjOq8NFJmxgviOzhyaNbFb7xoH3Ysw0YujGIdgrwFp2Rsh4qElUIwb
BJ3xZkLk+VDkKn6LOOeduDXDmwCSPTYweGyq5AkHMeC9h2NCaSM7W05fSrDch8GYFXNGa/zLpZyx
d8EoHETmVDgxIdVmto29a5Kh3ce6wB50SLJLXjrUeHUsW4TS6LNLEG7vRB74C86Kgo1vH1QEwqDe
qw0WgWl4GoOgvGlBLqAQhYNgocAFr/LwpTVLWumRMPaRVIJz75vtbR1pP/AMNz5hO2Xd25QKUTUr
630X4VmJ3BFSJ7buw9bvcDqhMHOOEFk5YO1Xf4j6qDzksGL3iNeZN84YF3tJBgxiM0CfdEBjv+2G
cZ9LZUC9xsj+aSlhH9IMdVlNgUVv5408I9KBn4vmdMfZ+fBQAZH8pOaJto8Bgh21FvYrhGNkRApn
PCQt0sqtr6LwEgwhXl4azGeldI544Gq7DpTrrigz90BKhnG4oyF6M3TIy/XIb/UjWubYEDWXxoZU
DDYzRwKnwgcZIY9LoPkDG9NJzk6OKYzf+/UhjoVxQ0IYfLDQ0rog4/czrJGzsEa0adHBlUR6fIy8
Kh8RbS/26tS0aGAl6Emro300GtRzSle4R5g7zbEsARmouhRH3cnR9cjV8RAniKRUmYN1XdOgJOZU
QDbTWOxNFOV34Wx/9T+UJzq/T/TMwzPCan5l6kY8tPbm8ibpPAvAxN71I8w6TuHxK7aHtdAN/QVY
KPej+rP104NLS1CJt6ghS7/mOXggNv93xMUrj4eBrvXJND5XevOisGMg/Xl4mXim4e8TB9f5IEQ/
pj8jTODZZssNT37u13el7xx1rrDrr+PvIGn5OArg6S6v3YwaWpSqQ6ziCiMybS8qcwPZdpW6laD8
6hmTg8YjjVUFMWpVKXe5qoZ39oBqU5W1GMSY6XQTqBU2hHIAFVaXKldmLl+ifLBvXAcpEG1E88VG
6fRGl8qIpnAcNM/Xf/9Kid81CDh/h5wGlNu3b3tkxa1VKBlBU2OZu8GBAI8ch5gwGRLB34FUfpWB
f66GeGPctdgT8DlQJNoKnMFFmCsciL2u25leM6U/QyV7wj3h0ZTOxv5cy1g5JXMdfIY90Kt5Oz9h
NXHcZlVKWqDBHopMjE6nIg1QiXVhy1dql+9bG7Z423fDEUhs/qAPfXMKKx+78etrvTpnMEuuOtO2
iO/f/hYFpYhMLULfC2vkDZu20jFQdmgcqZmzETFacyKy3JYz5pYEVqXNsPyuo4I4uSCLfYaTpEHR
UnGf6LT8MTcoDB4G2ZTmg4gS5R8kO5uvSJOW3xCfbT4CYYhxc5tt350ekcNeovhhO77z5A5oEcus
yY4GyEIQr053zvu432VxOz3JmuIAKjpY7CHMIYhXhFVekHg7DxqcsV1aNhn2zhEeiSpC+I9lrU7V
KYw6xQd97BsHxNVm66PiK6rgOW3LELOBSZbaRSln1W106WUJmB5TmB3SnOg2cxGHPKVGdKqpbj93
Yaw/+8VgO8Q2YY/BdWteyhZwc4ZT651l9MUHXTFiD5trgW5siNiBapEpolZ0QO0CXVdntJ4VLeh+
8Rgz1hgoG8n3fDctP8rcMxTuXE601EX2GPRRiozFYHhm5xo34ag2FyuIur+K2q1uLXRxNlqxKxVa
KN//jjcH9q+yLqQgjDoeVdPjwvw7yLu7xsgQniw0HeWi+mfVVxvp0NoOt+DNAx80QYm9Yx8p7QDC
0Na9vMWTb2qMz0mPivGIetafHyVgISg5UwRiiy+urdDq6EDXiuMl4/QD6dinflA/J1qy1XfV1pbw
9UCL56ZPTYFUt3Q8eLISMsZYls9uYkYXpxTaD9ml1o8Cbamfha7Wd2Ha1XdRKOwHuKWYmVL2w3PE
nx45Y8Nh6ACuGKk0boe4GTcq1fOnfL21wBxpFKxIgKFNzl3pt5+6Dsyom9hCT0afom/x6Ifhxku3
/LaMQMPyd5OUi0Vbkg+cVlV9xEuip9xHWbCXzZMlhIuaHZCb6x93uea/RwJmSJ2KryuW92SZxHGY
anbypFSDg+d7nu9r8OiX0AhuCssk+tb76sP1MZdHcx5zhjiR4do0Mpe1kM7OQyvxO+GFIG3OPhZ2
u7aE0e4gamSAOr4+2srXAvxF4RmM41wXm1fg1cGkeklOUUT5s8BsKEzx3avMjSGWkdk8IehkAJbA
S0PyWgyBzAua2Lkh8RQ8GWiIB9FPTUt+YAW3Fw4X8ybAfu2rvR5w/kGv5iQzp6tMxZQeKXVEuEkl
a4diPcLe+84Nt96399v9zewWz3qeGsjMODL1bN/y6BmCQ4huenOkHVugb3n9a63t/FczsxYMxHrI
ASA2fuFVFbrYeTWWR1VpxwfA7uHx+lDa/AQszjEToy0BB0twhy5qcngs8imbWnqJFeMbpUX3hCP3
ui6/wLfcQc46J24MLNVCxYxrtq5hNW2Wm1Z/BPV1evkGZR9zcZkoKIH6eCKrnpWMzYeaV/VGJphE
udbHvjtEmTKrP1WPyNv+iqMxvE0mUT5h1lxtXDkrWwpAPptX1cgU4em+3VJYjhla5gapF9T9vSHL
D0qHHXOSB3+rbvcD3fkNcMY7eBWHhhARLJwG1nAuV74d0InllGRlnHiiKcs7f6RZbXW+PJmo+9zY
jQi/qz4pujaFzfcwc8UNWvHDHfYH402e0qEex6L57rilewi6uPlLU9t+A/K0cnPo1P/YBaD1BEvz
9heGhtoWhghiz7GqkyrFR7uafm7swZX9DjMU+A1FG2jRyz0YgF5X1S5Aazf5ZjUG0vEtDfjqTLvz
DrM7HUEzA3ehJmlPafJDtSRWHPd99WM2tt74KfPRWhwHeCWUjam5W9zPi+maOTrkUe9LLzASl1Z4
8RWionVrxVSlqqkFAgGC8YR0/BP6K+dQ20SjvwsA5i2hgzeZlxwA9fIsAJyxU6GkqaePzgNJmhcg
sCgVG+VD56Nl6d8svb0dzeBkOAoeX+UR9BuZcH9y8D5GgOvYonenRcPNxsrMe3+5MtSCwYL9zt6W
iY2RpoUvYz/1RKKdUJA/OpJCZYh702ScRQVYZOrQ1hyiZ1U3KTQgSbFxOte2ogV5i/YwTF7hLO7g
Liuqrmxs24tLOEbA4XZuY21JT628y6DACG2AMZkAjBYnspijYkek0vPjWjsqIVaqlZ8UaO8OaPeR
j2/kpe9K7fP3JjUjdKGHxPlaDJgFYjQ0H5yRgbdUOiKNTLCXQqQY/OBoBLgVYpJz44jy//FR1w4e
sDfkrrj8ddSg3h7uCNUSKpNR4qVhfnGa6Wtt1d9GZYvEsRIazC0snFroPzoACt8O09lDD386VAkN
xq/TWFHrtP+JRXNJVfGi9xiMYfV4fbuu3eSg67hOuFypnS3OcdEbbVaGXfCcWjNnH2sZFRF27gsx
ZBDAU/vD9fHmvbc8HXAPaPHP/cZ35QVHAdSMrJb08qZ6cSb5HCX0HQKr/giO6jP042fHKF4UWR6v
j/uu3jBvH0BwiKWgmvIenV+QaxY2uo1eJ9LPNvyDOtXA28Z4kcdPfpUgkpw/oTBxhxTJedx+uuft
uZg4IAAbehnsNfp6i28bx7WLvqIbelMlq7uR6NpDmrV6GCdDvCB1UZ55VLHJNqzyUcdc+hYEMQYj
vqP+SAxcbR2mtXWkVrb1rFk3k5bhLFOOebvfbAQ3LcWQkRfQsUky80fQmjATUQAP46dCc8+NiyGr
0n0aHOIrWaGPqTa3+H4D6qo/TnhkXv9IK/sfSSduLZ0snFx1EVZoU+KkPHuTR41dCY2dND+3aLLH
FS0bvMW3ZNBW7klKXCwcAd1MsV8MV5dpkqvghzwnbG410X6qnWaLFLY2xtyeAxvO3fEu2i9QoJ5m
JxkvFeULAPDvflpvwTzXPqNgW/INkVh6n9xToXaySAm9ri7OeZY8UB7fSzxBrn+dlauCWfDSzuRZ
prO4KsxEZrmWjZPX9QAbCzv7FcCa3dl2G+8yXXzCGTY+Xx9ybUOQhQGfIahihvMj9Cp1qVwX05Be
gKovtRZfjQc91cBHZjtAtIQZ+Y9oixO/cj9RBfp3xEWyFHSmE9plZnqVFKdk6B4Rq74NcjqiuDvs
Mj+8q8f4iPbXRoFm5Tk1iGZILGZgNTCaxUwLTCFQiYq8Cohji7nshK7h4LQ3sgo3hlq7CqlDiJki
TzLzDp3vNI5vh02JDxueJcA1aaK1zTnnKU1C834OmbLIvjgqNn2AsPRuCyy0tsavx5/PzKuvqrYN
9c2hjjw6lw8JRh9pm98Q0IC/42ZUU7wEWkHBXm6ouK2Py+VC1AJeeVm+QOWgAuDdRt7oRHcVrUne
4n0mu9s6bw4DwsuUSc07q9/S1VjbxWBrZmkNS9PN5TVb41HsS4nvXV8gAV4G57p16NH5pzlQtxr7
yZrsjQLj6lT/HVJfZMYxXitdm+eRl9HqpnQEKtXKz0Vnf85tAffdussy4y6yla9/fmBfTXVJsRdW
LhPNZ6phzKsW1c9TVN9pkD9KwO0umIHIdg7Xh1ybKlJrlKUwDyJGW8SFNEnsiTg19AYnv4xtetPW
8eO8i2yK9xZxf8a7RTvs+/Vh1w4s+lSAc6AoUMZfDKvL0eJhLUJPK8izwpL4F0dt9QwoIgXmUA7g
fa+PuHbNw8yiRI3iI8/j4orA3CVFp59rvrSsx2kU39CjuOUJ25JDW4u06cugVcU/AnWvxdSatq+K
RIbs16H9Dsz2PhwcyO+V9qLn2S0ljs90R59aW/PAz258zfVJ/jv24m5w8Uy0gjzgbuqCG1NPf/WZ
+NET4f+HteTNR3aVGvW7ak5ZGC6KZaxlUWQPxpR/AFhxiHGPvj7M2skHEg1j+remzrI0K8Nq1qnB
yUzW1W0FOyyi57fDihITDpNHczjk05ai7OrGtMmPiAUAnC5vGyh2MsBPEfc0DDeGJrttA3FO8NQk
2Nl6SVbqUWz+/xtredzrSh0DLK4iT60aD+blIYox3yCLADl9KlHGb9vxAyZ53y1cjP0MI66q3Lhx
Vl+z179h/o2vXpMeSHfU6Kwx3l8PItfu0hS1Krh/+9JCu8oFhDA7oRf1eHRq7UvRiq0y5Fpt8M0y
LDbtoIeThSdt5KUTBrHpRYZfQU/xnwH0X0vPb+b/rwItjqjXf6vFkFJw+4E65XlZVhyQlcssVoHN
PAlntgqNj409YUiP8MFOj5DKZlA8TjBRuunKUT73EYpC13f62rklQ6amPXMO3sHIMxfrr3r27ENM
fi9xjsBwrzrQZNoKqNe2N7QwCygwdXTm/PZzC0iLTaGRs0glu60b7ZwWPdNNngeIuNfntLq1Xo+1
2FoyS0boHRmBSuUcKtNGk9y/mwO0LK8fq6D+1bfdCZrPpc0wPdS2CNYra2oSjFJjtWzi7eWFb0WU
EW1cD7ywaS9gkRAVym901IX/fJp0IrSZBWD/lgd5u6SAxiItlU6G8fQnf3zuoKzM3HX5AZUQUupz
yP9ypudZs+P6yPO5WOTEgEYAIJMX/ZaFfTvwpEOPSQs9Jyd3iHiNAgSG4vsb81vJW+bcgZge3C6p
xLzMry6ISk8hbptp4mFpB8g5S+9SYh8ehrNrINOKG/X1Wa3s0BnZQGZNB5Tbf/FOQ+YqRlcO/lMW
Wl9mDYeGHaNE6YOrdFsajCtz462kxIeGBN3dZRQiKqO3Qf4FXqLFtxqBSJmJCCSZdWyS4iN1g61C
/EoZg+xo1vOexT/fgfAlvpR2X6vKc4tpxbfEHXsvHdy83PkZLkmOEvf+QbYKuYuhjo91oLsAJN0y
+zK1g/mpi2h075Ko/VNiOdWduaFOHg+VgxOzCFloEhZxMjXu08j1+EOJsCTKQsO8uf5lVw7km1EW
O2nAA8Rqill8CKzc2W4161H3G+ccSy3Y0DRYiWrfDDVvslebtkNUI1RTNfAw+b04HZIxbfTZT+1u
32bO9whHbtxxhlMk0g/X57gW/b0ZeY5pXo2ca2mVlo4IPXwCkWiMn5oCOboSu2tlvAjUPlNoEXF9
Kov0y/WhV64DFPRITVFN5C1ZghRQjPQ7p1CdJ0ibKsT5BC/n0Y03PuLarU7/GnEg3Zyl+pbhbVSj
JoNBEX4WSez1fhXjvyJOqYJUpe88dnixqc5wOwzmQ6KVhyEz/vw+IiKkaD4LTHHtLfaqryZlO/jZ
4I1oy2A2eC+l8mJjWxf2Q3Qo8TG/vqxrd4Q7Lyq6ewJ5pMV4kCJVx4cE9dR0BWZCRvXRoM6K8ZZ/
mSDThpWxsXe3BlyGQ+CCQr+OIyBkyX4C5YLO3GMGyiVp8I5pJrExwZUtO1cyVHpBlA/nnsfbLRvn
MqjVmgAIUvo+doyzjD91423miG+DgxF2FD21VnlnRtVG1PN+pm8GNhdpthtBntDnU9qVFzTP9nTf
zlZxGxsxWKuNsd6fDgA8GnkJ5HFIQssWaGjqmdLLNPDUQuiXqXSae9+ysv31zbI2iqXhDaESx9GJ
WIRXfjikGAA7ypOB9/EulDhs4pi2tSVXzqA1y/eDRkIrCL2sxSVTZ0E6gPxynvCzOYhYOUVZdOr9
9gRX4WPrlzjxdgfW44OJf51lTh+vz/L9Rf56eO6atxsmQD+lxus+9CIzfyQCvBduFu2tyqw2tub7
a3xmdJH/oerrcPwWy9n3fS0HDNif4CfvcIw9WewQX71nv1S4fkYXyAXXpzY/DG9jKkIqAzInTyGQ
mWW047exP2l5MdBgCW5zvb5XEIEQVX7qrS2e8dq502a14FlPnyxw2WhEjLKSRil6T4n9LNmNLmpn
TqIOxylImp9Db+jnRGm1S1fZzoswLDrVEaHC9Qm/Ax7PFgkEXDM0A9LzuxiolFahanFdAzZ+oZmB
muqJ3bXHa03U8T6Hmo13eZuM94HxNOigQ9wn1IQ7stPrP+R9sj/H0MSYMDFJxpaJd9AAZG2iuPbs
3BGPIjWMx3iE3a83wL7F6OQHOaFXWMh8C3RHQvD+q6M9MyMxZgjYO+GTNgG91k0YdbqDVjzTDPVh
6tTD3qgxnjIMSCeamX8M28TeKWknP0fwcGDal41AicIc4Yp0gb7vOwnkP1CbU+zXaBwFk7ZX1ZaQ
zVfdf9TGlPu6aJKDLMf8EKhdfBeSjd0BdA2x20s/5C1wftHV8ibHA3tfhSlfnLrRmXvR3VUJfyhq
i/qrNWZIlvpB5WnD6Hxvc1M+O26YPhfpmOwbHXfhcjZhC6PEPmtdWTzYeSVP+QiVywhLZJajBNdt
7qq9MgrtQyHT7tRPRWvsuNiKgxU2xmU00Zs260h/yN0OMW011R/jQElv8Zjo7jtZ+t+aPmwOAsbF
nmj3W92U06Hukn8SWdbsEgWlpSyN1DtkPS3coev4JZpsvCxhVdxnccneylLjkIh4vGkT3EC4UeOL
mMrPWutHxzRo4nsWyb90StLg/mDpz4NtFp9Ie/xb3FGNvdqOJd6MAslfJQhv3NbIfyixjfvvrE1Q
9G10qAZZnYmMcGGkWvdciYCpRKhBJIhxHgOtSFGCdobzGJXR3ZBpfG+kg5IXLYysUyEhCsV9q1yG
FOGLyEWmKisG/+yY7fgSwPxuUStQwPPyxz51ja9uhDor23K+hNApgzGJP9bi+gOYafsYsNvPqIjL
E/aG7V43FedvJXRMDJ9NYyu2E2vnYNZFw8cBNM6yFIL0nLAVXw89C+HvPO1QBsBTqQ6PwGO4c7P2
q+l8T7XoIHEWw8ZxY/yVeACeN8cPZQI6cUtcVNqaE4ISYLIL1Y1n80F9H2lS7oNyhCMTsPK+IevL
9Xtn5cmmnQwgDLlhds1vluCrgJ3hMqVAfcJrLMXBFzSLMQHNX64PsvJiMgidc8xTUHpZBs1U0BLV
6MgKlEK9xUX8vsSONpP65z8eBl8vgeTATBdGu+Ltw6wLuPhdWChPdWMH94WIoD24lnEsTa09XR9q
5VuBW0Isk6a8jUn3IpnTrJ7czapiL2jzvap9BHj9kOQmzZkLqu8b32hl+UhR510xI1feSav32hDI
GpKVJ02TE6uH4U5xw4dMbJmWrQ0EepXyPTgx6DjzrF9tht4ObT0ZK+upGqsjJLwnJbXcXd2Yf19f
vd8Z9SLOmHlFGp8LbPO7CnoWjrY/i654yK2dSl9h0YZLNdSHKXHPmvxSgcPxuf/uhu6jG9e3rumf
r/+E35vh/U9AywwUGB9yWV3XGlERWvETxlpDgkfAEwkLfFJRjYh3FdUz6GZhdHIGYez6GN1Q3zay
A1Sw+nNv+OXBd+vpiMZQB2ncLG6rlK/iRIHxkFCoPWKkG138cgwOTVY4UAVNa0fGmJ8HofWPWR/m
j9STiRob0BlKpFqnTLPLjXrLyucE9TRfnSgOMs3FeWj70ikz1OO8GDuUfRKOUPXMezUNxo0oauU0
vB5oaeahyBBHUh4NdGzEo5TyIZyU+8ANHkInnHbazD25/vXWbq1XM1vKYUdNqandDFqomvIuzLtn
I9c3UYrz8ix2iAl2gAh1JmhTnn57GiwzyVwC0tBjc3pVe6lVez//i37v+F2V6r1uASm42ANmIu0x
mksAyjdJ85t/IfhQDN+MLfuD1Z8EzkoDckLTcplgGVGQdDrMcA9TZy/Hs/pguDEEr1HeSDc9DWZz
7mLabUUmN87LymM8+3qQKVMqpBqwuBpEH3RtNNGxHFQHjifrvXe6mKoyr/LQKdVGOLzygRkOdRUk
EXmZlk8x0CE/CVWFjkCc+jdqIbP7qEq3MDwrB4RRbMBydB2A7i8iDF/WjasnIvJEPn7ADfMmTcaX
SNsKLLaGmeOOV9cqpt50loci9qzebXHSbcPixdW62KvLrPj25ycDeVcKunjOAc1anHmc7TG2N8vQ
G7up2alu8mCA3j9cH2RtG84sP+DEPEe0bd5OyK0sR9oDnTs7zePnpNACyI9qRBHe7Y9s0eFgQ5Mm
kBj6Y10Hxcbw1srueBMZLhaURMnqDa5nbzbPw3E+jvbpgPVw3jvdxdQn49iNmYTqIYIHcr4B2/ew
m4XZ7Juu7qaTrehc1nlq72rhyP3Qko3sTKyuTkJUqdgnEouXPA2sc+m42WNiyfYsZR89KIrTQkao
Vcw1taI4oVc33tdaCeKxTLFLDRIUvyL8661WHR6tbqjOVqCNGAVHKlgZOHoufLQ7HO4hb3OS4n1W
5xRIOHP619rMy7/9punVnSon/JDUNtiLoU7PVTWhW+1k+B5POwuN9AdBGH/RTLU5K22CQbLV6p8q
MT42WvucgKw+/wYK9mZxP/XjEdOSPtqF2CQf7a6v+U2b0My1ogwhCu+MTio/txPf7ok4yZFecltu
S9s4BH15bGv/p6PXd0Ijm+digicHYTApMTxX/6mMbKNbvnLICPk1fgDYHPddsSTtply169AiSxff
w6Gzjio6Cmj86fLPYz8EizUAobQN5jLU25nmdq+70O4o5BvlL9suuP2HCzj1yNefNm/8lXuXYi+8
LGSmCJbeIaUzDZ/eQZpPcYX5CSU7fOe77Ksr8x+tCzTm+sFeO1jUz2FnzK4CuFy8nVrgxxpGi6n1
JJ22OsaxJg52pW7RWNfCvzdJx3KYCsxkObiRZ8n+BZonkuEw5MPyL00m7q4z7cdQyy5RaZ1Qc985
Ij4DSX9yRrFRa167xzC9M2cKHGgVc3FZuuYoexiukVe2GNQP0pPNIe27274MDqhA/rKNlDq/scUY
XhmWsJfKE30+sAvLZyfC69WPcb33GpHc0ycDwpyGxU6B9NqmynMYigdDjx+nJD9e/7zvzwjppaD9
TQsDsNOSd2GgOxnnFewxBAURn/6uYsdORHN9kPezYxBkqMC/gVazlx0KRNgrtUvLAcGeMr+ztHq4
HUWb/pBJEx3cUMWrM5CWf2fbcXDswy7euAhWxhezRj0ZNNcRDpZv97CgCgSdpu+9uhv/qub6SFgO
aGaMey3uzmQ37mWMlPuJq2QjaFlZXtJBkOIzfwL+9eJiQKa8a9uuGjwjwZYdimExXmJ964y+vxEA
oM/e0igGY5b4m9ryKpqgW51Jt4t6Tw/0n5YWnGpHNvs2qMxdlJtbGnSro7EUswI+Ha9lSjhSO03q
KkAz1M6fYdPfykKB+leZmE5txS4r60fRBTwcqkiEfMux0txO+zGxOq8O1R5d15YqYGvpuwl9uI0Q
4n3GYtMUmwsFMybuHbG26Gi66sEUoPvofC1ANbrg/Xza7SjRHZtwy4dtBeSD8DuaCNR32JXvUNZT
MyFkMWr+XMqfXszKPujdX6VlxE95UfbnyorloZYayrTAlh9LIAC7QlEp/NWWvzH1Fe7T/FtwfqV5
siLlLTHICPHUc590iI5iwlU6N/1btP727uRcKs1+cN1+R3LazjpGAn3qXeOGT6VrJ7tor01nM/sP
e9qBGMwNTBeey2mRXVhDSGexj/ynubWB31B/KHp6i3/8us0sagagwgY8cXnvWkncZbEp7Kd0sj9p
wKNx1d4Ata0cF0DR/8vZee3IDZzd9okIMIdbdp7YHEkzkm4IReac+fT/4vjAZ5pNNCHDgAVDsKqr
WOELOxB7U02nZTPvs4VWFHh1Szs21tAyKpW/iRrvzD7ca8Oa1chCxMV0Pow1PeYfLoJEyD1ViIP6
XFjhT0Rl0bgKElvOxYdJqAjRHuOxEMy7Lip/S6UOe01Ze8iuw4X3jQQnGVF4enGzq9YIG3xQUrk6
q4Bze9XYxKsUiIXbnH1BYCliZzC1Jy4nqZRjktcqjUvXawUw1n2u7vIE4SUCM9+u5TA4VQBJ97Jn
jDYpT7NShF5ojvAVyUGpo5BQURu7/AGWF1qe3tLsz/Lc2yT6cBzl4EVIym3hl0da5o8WneHBMw9e
q98VlHPQX2rtQRWeWql5EcI+3VRNtHKIF+6vSV8FjQQIQRQhZxGULiiNZcau/oxQTXYowWVvXAE/
MNHwURizmhhIzRit1JMWdhztSEq4fA1eeHx1L9dC8SoNU1NtKrAW/V1jDXjGjxJmDKagfqU5IxwN
M233dRLXD+aIwWhe8nPyVo7/+aUFrW1K00kmzqCKePlDCBcl2c0V4ZmmmXLEyRptt5zcryVz+/eh
6GRTh+DapiE6z2skkqakrwFkBY34ZJXCHSaax14JVvbZ9dvH0mLLN1Fip0dwtrSGRE4ZJwzjRk+J
F36htTuUxdvt0Gyh53o5yixxFgZXAthruc991Tz5cvJNCIQ3ShFbeYh2Y6OckGG/17Dk1fXu8+2x
r+8KhgZuBkELfWlC0MtP1unuoFdV5T4XGjxErNu5rrq1uuD19TsNgqQhtF6adfN3ROEcNGaWuSAD
dMkWJQQLgr46RFL82ja5srI1lkajW045DIrW5Dp1OSW1QDtekDtGK/wHuageTD08lWW+L+U1tt3S
9kDTR6bmxy1Io/ZyKKMxgZL6soskYYdIetzsGln8KebGaeUryUvfCYYL8Fh6UCArZ0/xoMYcJ7ch
UoHPAhwb7xha84k9NpZvS8iw2XpPhjSI9543/A78HCV8sQ7tRKj/JGH1Iw/RZ9Ob9GuYu591MJMW
usyHtuveIk97LGn8BF2F2KOUH0yjdOLG2leqeqx7Yzs5q/ij8YQiyReJDUlssimrHMuTsdZt/t17
CQHFDbZzL1WrP4eNf0Qh/5MftpWd+tqpVcJ91ftbKxR/tVJF05j/0bvdc1sHr4qnv3muiAivLiLA
3yS2OGh/EGF9SND2aiXtaylU97Ulv41tBiZXOMZm9QI09NCz2kJHY7Ux8xRVd50uRf4gZuOAshb6
ftUw7Fu5O2kVPsumuTMCizcpemml0elj4YGQ8ogA0VM4ti8JuhmWF/wsExge1ZA8m276OoK1H6T6
rPQhXZAoVbdxbtHitrYwPb9Mw5uDt89V5VNVuzh2CgiCevFDQVEU5YTH1kwUOqN5Tms9bu3Ik7sN
SKD7DvX0WIvQmjS+Z0Nz9lHLHwJ9qxZQXMbyezoap6SUjnCFnxXEypMAHJIX37OcuM6GpWQXyPR1
gY/wY6zboqD9NbXkrs7KH42g7WLIBya44qzVPhnSGGwVv3mM9ejOrNVDOZDmIZC9EVyI87Kcn2p5
nDSytY0RFS/T3GSvPllhvbOsbF+D7hezepd2LUL3eOTYpWqUdto3fFna/LtYDo+igFZm20QnXfDe
mqDDSqn5CShUsge5xe22yIfQztVB2MEgTrejVHvbqkTuRUGqe9chqnfoTXzt0Q0rt24sDdCV9Sn3
5jInTZBxkxW+Is1b7ZCjETYmQozfEOen6gZQxdayQT6rbiv+iYdRyGwjUZSNlBTBFrsqVAr7Efks
MxaCUzqgXwdEQm1tDMqa3h6rQHyQDdOnGdTlNlXK1C4CNMl90xifej7FGFjmUzC4Pj71mqfuI20C
MACw2gpWIj+gJoVBy4Ct9iP+BuaLWCGEKCCiaEOtFz8rWqjsgQd/TekKyup4X/ndqx4ZJ9j723YQ
D+7gHjx/fNX0/Oim8XMtpY+d7B+bxD/IubAZSnRYA2Mf8uoEZffsBlBBw/4uj2DOupb3Ve7RNB2l
7bQZEDw8l4X8YCjVn8LrH/3afA6U+kufGM8BT4s3dI8ehsTRUNxlVfhr+rZ1I209YsRWrl7TtP3h
Z9G5iOVDYWWZXRnj74ibejBF304SC3eHYrpDPDVDWTXI7SoTQoKa9oDm2HM4YCrR9ZFdq7IToBXT
qDSujZ44Wy1JtnW93iSW/wM1SGAb1h/6mZKtiGgMaS11D3SKexP3v1y6MyUBrQHpeyqOr4PbcKh0
a68FzSEI5HtNyu5CT0KJUz13vrhFIfKzr+D/CFBPG5TnQY2+1Jn0ZDUR21qF1VkZqV1XwzepwDmk
9PLHRvZf9dh86jwRzqmYPCAE/Iisz1/TGmnVREean63d1/Id6m1fXX98UN0a+wEkAXVAB4gznt3J
d1IPs10v63eYd53lVrt39fQgGcEkYuI/IBgR29MP9AqJQrb0HTb4sYvFo+WV3zvETscs2yno/+8F
IwQeM4j6Z6q0oJskXPjanz6InX2V4OxgmfdNoX/XigZwTFLAku2++AP6qoN5mjaE0pT7Li9/RWyS
Jqg++5LkiFHz5qfSKayhNkT638ronmLXevVk76lhLRK3f/TS5CVP+gCvWhdtVLFL7IZ2rhqbjz2A
GtdHCVd3x5PhtvdJIL//f5q8O/mK/lmJ4yMa1y/0TSjxV8azqxgnVH7rTdkC0qm8btP6QrRRG9fY
sfF2ihrvx1a4j9XxWRX8g5cDJ0oaAOfDRtTdY9rGHheV92YS9EzLVnZGwUU8nqCqxbbCAakl/2sr
pCnrzjFvUwjKVoWZSKUihFpr4kYgvd649HHtVKQWoqQT1wy48e2XeOHFx4hEJO2gbgDtdBYv1XUW
mGpYms+gxu+VKP1uCM0OxOhKCXRxGHrwuo4l4GS+ehlYSD6lkLQyjWdKD4UC7ssG5XV7JgthkjLJ
+/+/IawZXtIQQzoP1JeekXbYZEL+4OviSU3NoxiuwfneOWOXPVtWi8SblXsHGMyilywq3bDNGjYK
W/53ESc01oVQux9zFaebPqV9q1bBsfUzfy+LaQtbOOpPWqRF36IMAqZUp2gwNSUPcplh8kwLYfwt
K272KXar6HdCFex+CPX0KOoUjHx414810rmHZvCze6S/rG1ftMFRGuTo7LmVtimlCAwX5q6HPM2L
laRhAb14kQfNG++ZmjA7MfTOQRjUz4MX1HcaRes96uX5d3oKJZ1gxFss32oOXaZXB0MW0JMdhP6n
qaNnpJtZsy8xJrz3DbFeSRcXttbHJG3epDcCAyPCIvYoVCY2Z1Ae3+Rkpdi8OAYtXDBFpOZXajVS
KOb0Gw0Bu76YJqQef68K4WSpa7SceVQ86dNyDIFoahLG8POeT+0LripnuXCO9QChaUEWjmO6qu85
z+rfR8FaleIcKRLF88vDKCRZlWJK1DlWJt7LQ1Og/IzTsGAIBw02vY0q7/n22VycFyRWWncad828
gqMlSTIiL4yQquT9LsTwJcbO5PYQ0w3y8Ui+TwrJUphaIJj4VPNJSbFo8X7BluBls7Lyt1iKDwlk
Hhjz6c7VzGNv6P5GFdbaHYvLabE1VGg93AvT5vlQICPosJTe1DInHYtvVB1jezTDJxPNal5s4deo
9yu7cWnACbkn8h9K8/NiVUTtUQJmMzhjXH3uVH2by4ntW/WnoeHYiYK8csKWlpYPR1o42RVc7X5s
XLvM9Bt8jMT4t1smL7o33oVNckbhiFetqR/xQ0fWSwxWypyLE6Uk8g6AAzA5S0cztZPwglct4hHP
3TdZEj5JmRtv6RrGD5FS/nA7hMVv76P5UZ/2Ef/kf8ectvLHr0khuiF6Uc96nr36ZL5BJn4WxjXC
31WR630cLArB9ckMNt81tCbaFpdID520zrt3URU+CageHoq8cB99OW92RYMK/cDfIo3VpwdZaOv7
2BTXJnxVrZn/kulh/TDjngQg0EUw6PKQg0/Iqr+hNDyUhfgm9fJLYuW/Snc4ELjsUhcF3tvLPX+1
3wenxDeV2Nhe82PbdTogZm+wzoi2WPcxsjsPUqdbf3JT8783Q2WtiE4sfV5YlvSFZUWkRzkrpiBN
F0WKiOZ4G2B91ibB19azxl0ixfn+9sxMlm1+IU1hFQiqSVN13kCLmriRKy30HeqzDyDr3yy9+1nk
9fe8HHdlqb+WdfmPqJxpMek10XPBbQxj+dnkCq10M6TjA0egNYAL4X3BVf4/fDAqwXR03lkj8zPZ
xx3KC5kSOEXjfSn1+g5P0ZMfW2+eqX+9vYJLe4P2LgZYwCfpRc6nU5Sd0NHDdtROsCY+Y7RJUtRe
8kF2d7Hmus7t8ZauG64aKKp0lOkPzsZLEuS9ujZKz733o4+JsQJEncQfrjLuvHx3e6zFucGto3tN
e+zK2ctMKn+IrdTH2QvrNk2wKcOTMw7mXWLEb7fHWtqJ6HHgxj0pel/ZNkWt3hl1PHiOK5ZfTd8c
ba2t7iJjRJAT8ls67PXGWHmjll58tj7NcVpgEwbh8lJpEB/Mhw7Pnkyt7lQMvzup+Ne+0LTdP4wx
D0s70vpO76vSIeyGjRHz+EFbur12S9+JDUEXZCKuXFGV8rppRFcRA6elWGm7ipXe99jeJ3JdnaJQ
XuuDL11PFr1bNjyLduXf7XkWVZ3R8hwRA4t9mQfD5PqnHXU+3cpBXhyKMo6hAo02rhr89VjJbtMj
SiALsWebVU1+nn+3ovD19gounSqo33BZEfqA/jw7VR2Ci/QjIsTragoMmuFILlwjkSJqCVMEbfdx
Jdhc2u58r6nNy5a/EkIUhhqvwLD3nTgtv8gjrAavTd86sXxxo2EjB+adnzT5ymouzhLWI9kOaEhx
vt8zufTGLCk7iFVi8RBoeXGfGJVMK8esD10ijtBigux0e2mXNqfFbUW/A6IugnSzQ1bIac0Z0c6m
kD36qfrqq+KpMNKd1Epf/nUoZFslWnL4HVKwn+cMZtnGoa+VeIF4/p0hCucwHj61iYSMkGus5JvX
O/NyrOkDfwxIOszFE9VH71EJ9a04JtkLsmstvvJauHZNLY41CS/QD5PArs92Zyp1ntoRqp8VAxhE
8Nb6jU2xattH3pYH2oYct0e9A6m1lzx/UYzXCi4X2lh0gicrl+Mk21JW8gZE3ki1cAhAM3gyhkkP
OPDBr8WVD4aPVP3hZsJL3BaDb3FwJ2mOnEJ5MPKNj6i+l0e2kD/pfTkZOfGv6uZn6MGlpOwyHGhu
f8nrm5nVhXzJfIm50CG4XF1Z0MJUq0TR0WP1QGx6sgTp2+0hFkJKxrAABmMiMemgTKv+4QvmMuVF
YNzq2YwBx9oYwJrKtgiVbBcOqfLaBK14Ftqx+ZFZUf+zHGhxN8VqH/L6TAIkJ2dn49ILhHV9+St4
g+I0YZZnUPzhXUvF5CAJjb8bXUr2ZjfiMiViGHR77tdnkkHB+sCtglAG3+1y0L6o4iEvxBYlD/Gb
aA6HtnUdqVQPmAquifpcJ2ZTcAQ6lDmC3JwjwRAyxywX9rEDmCWxfkMqTdJmopGNmFPRG4urNe9T
daqiXUa1HH++K5EtwDAOzuX0tLZHRhtXIljJjf4UCACM40oS8Qkb6HSITSBFdhKWzSEU8gHypjhu
LJpXuvLcqAG2SL0FeM3WI3pJWe6hvBMHoraTIUE8KWnXP2iFiJuZiRASkMluF42u+KdqKv1b5WbV
dwyyxQcBwbPejker+2SC3T/kMpjsTiu7DaAY+bXtcDsOFV4duxw+YTEc/BXDoHUSrUm+FwKcugCT
prMrZeqP259+6S6BQAW/lmatchUrqH0sWxhztg4mlXdB6J1KP/sdlcnf/2GYSdZtUktAm2F2gCN6
AqxXhOl8n/8B7/8zEJGPSoeVjbwwGyCrYDihhmODNX+3h1iJJN8r1XMUhXfumO1z1z+mvb9yAy8M
Q8GLbjrlVCAwyixQFCKMrdzSHM9TOexcl0V9P/Z1Cz6LCPz2wi0czSnvkwzKGMg5zBcOi/EmCDSq
UF2VNS+mnAV7CzeINw6ZsPX71F+JCRanxtyo1LAjriIfXRS7ofWawMl87ICqHlm1fPBfdCNZqa4v
3bcTnw5U+iTEdFVej2VP4tlPIyfNBjzbSvm+rZCa10ftrkHYp+q8g6zEv3BVo8MoZfvb67owTwTl
UTWEpEgmM08JeSZDulGG5kRq/0XI/aOcS78K7AdvDyNdB3aTJcXE1WUUpEFn4Y7fA4jHjy91ujhX
bbkrKO31ZvqoZfDOhErxnhD3Ko+hjo9wVInyno6otG8E0GJF0nfbwKPP1MYiuiIeb7TuBtEJAxJk
pKJyXIlhFl5Zfis5Mk5w1jXJtwwFDY3CMXW4niPbRHQcFuBKur/wvmFlNu1lgl0S1tl6pACwRrw4
DMfPRVtFTkixMBpoXRurUpy/1roei1OaHNulSTsAJv/l1T9GYh1nbVI7CrzhKfwxi8PKF154XWD4
Uf1GQAS9hjmtSPUzqdLQnXFw93qJInqk3NmpJR0U69tAPYPVhhSm34VKsrKHF55S2MkT1k00ZIRF
pj3+IWJpsdpuuQwiJ/A3bYvzn+2V+FDbYWWzVYo1JOpC+Q9vG6IrGRd6INbzM+O3WTpYQSwjJ4D4
BHTN5HMolz7Opy2mrK0B6T4xafgPZjseYlENH0QPJ4WIpvHKrbh0eXAtQjOZirsAw2bbyFMbSOCB
nFPOfReI4Q+veIIHrNf7yHoZcXSuzTXru6U7Y0pyTQNlNTgCs2s/SFVk8uHa0VsXx60Zq1hh+t4m
TvOVu3HpkHxc6GlXf/iwpa7WgavmkSNlw1dTaRMbwyzPLs34uYg8go41CuPSzECFTkW4iRI7jzp9
N9aLEZ+wc5lJ4y6yAvMeOaroiS6ruHIjLj1oH4ea/v7D3Kj0aGmilYHja1q5NfLkKR2OdVIa+2ot
/1tcRmpHhkXpT78ih4t5EwIwSOIXQyp+D7E/YVJePcE7qtrwh97AWlV6Zby5apGC4AdNw0B2sM9C
uRZyh8ob1lm1nUf9VgzLlR7H8lJSPeX5YlfOO1ShVoRi6TboknTxxjIOgRbQf3M3HX6+ty+5pWsU
8Wy0HwDpk4NNM//w0boAMbxoUCoHK1Vx6waYsbJJV3b94nToNVGlpbhOTHo5SOGFYas3WUQluESF
vPGfa6F37d6oDrGrnP59RhB9SEXQDZhAfZeDUSdWk8YUuDtRDTu1rZSfhvXe6OKV+XGY2W7HnCCD
b5eJ56r3tkUCCNrHJQ5/07h6qOoO3Bymug2SqhY96bUm31LsQfsSkzSq0bT9Z3M0ejkQgzKKnUgu
zFNXmeNO7s0YmWoh+2moAZpeIKh/htiLrqzu0qckDlffVVNlIuXL1dUKFbSaFUaO3/WPoue9aml7
P+TSPez3tYh1+rc+ZHfsSrzIeQFUCEaIMxnzWXpZVpMJZC9pWn/1sclJA+lLp7+NCBO0WJkonfvS
J9YKBmU2QzjEUFWmnEmkEQYFdRZYELHosVt0IrGS9IAv31uu6ZWNS3Gy8bDIu71ZZx/yfTCT+hVi
L9MFPe+7aV0lloKRKi9FnH/BEHcrlzg2NfHXIlW/DGnylnfjypAL84NANbUVJ61NFvjyC4aCn4qp
arQvvhbiLRkkgD271tqV2AMDDwnclfWc3Z3TFHnQqUBQ2SWBm79Ag5aXeeKXkoOZBw6WZn5Xh8eu
BH7Y/KCydHs9py1xsWVgvxEMUmzl801msJeTy/IRboCoNC96KwZ4GA3WKemAvbg5QvK3h7qeF6Tb
qV3Co0ohcn4SMiUUgBgqGX3vMgXQiH56hIIvPL9W3ed5XX0X1SBZE2i4/nrTqOwVnQQUdMbs60lK
Jga5LlcOaizllhIhxRYx9q3tqnre4kj09Lm1wZlc9fVNPahMqexVRyrU/dgkn3PF3JrI+opxs1Ij
vzroaPWSnPx3qFlUFKrBqGSqlZNwB4dJRNOTis1UeKwI7bHoKrufGjbwt7+fPAvv2ZjTqCwmMfbU
oJztFddU6qJCFNDxKu+rURd/tBSM1F/tixakO6Gk0T1I4a6vSwhpPn4qgz242KQF8TYG5xug7Sth
2bfRmh6nFzf2f0vVKtp+/sxc/cjpK314nxPBaNSoNxInjRrjAWhgY6tqCr4PpapDmGf5A8btw2nS
WNr1rmjgLpvLG+ga4vb2cl2frMvVmgUKglEpAv5hpdMZnGKSIbfyN0Kk7W8PM0+r/zNhVHLhHsHH
vmoEhWLa975cpy8krO0GJkK+lSwXIGMQpvuul4SNoIpexDzH/m82COhmR7GL8xKbJXpKw7z/TCE0
PeiqACEN77r7VLJKB92x8bEuUhQSbv/g63WZNElhxpOmQYuYF6bS0PDLCa3i9GYQ22anfTP89Lsk
t2v7demQ8NLT+IPEqPJoXO4Er6sq6tha5UxeUyLQYSN95Ixo1rBJXawEoz2p0u25Xb9OMuknlfNJ
Ulvl1rkckjK5GmV+keMw9TVGJVkTRoS5nmQvuMv0oyqsAGyul1JG3QVWOstIqDg/kKMn+rrSdbUD
LJOehFTZSflye0ZzFv60vXhnadTysYDQzfX3DWGgsi9W4jnCxlzIsj20Cz/JN2mrb9B+s3t9uIPn
uPGCX7p1igtYQjT6b/+IWczNb5gqmCaSA9MfV+CwfpBl7MnM5FxK9DsikFMl0oK3x7j+dIyB8xNS
PlB1rjL6uI/Hrm38yGnGzv3cUp/e1Fj8ZrYiF8I2F33ZLotSfikba63jef0wXg49u7K8AFyc2UBz
UXLE9THubm3dGly09uL2QW500GG6smZPcb2mCGspUHfg96KpL87eRbOpkhJjbd0Ji/qvlLg/inTl
Zro+f7TkaCEBGeb8UfG+PAxFKIP7yqLKaQfvOIj6dPgik5aBfPQlYXqjfEs73P6K17O6GFOWL8fE
u1QWylzwHLNzWzvVvO857IbbY1yfussxZiunF1rSC7EcOaMFjUWLn6o4/Cyaa+Jxy1MBeSRRYEF7
dNYnMAW0qqWKonAf90cPBwJPXLNhWZ7J/x9itlpj1Rmj3oylo9f697rAMQh+1WpZcOlk0cpHCG8i
x0Jvv/wmmSy1Gl73pYMIKAQSdZ+1jbvJxUreylWn46VIXz9vrX9r57xfGh+GnZcgxH5gX7ZS6TTi
EGwqPS42REnDZgiw7Li9I5YOMMB1mKa8ahN58XKGrVq3QoM6vKME2Z2r57DfJPeT3HQ7RDc/lzjZ
rQy4sDcQbpqoprQmaBzOtmDVpW5X9W7mqEKdHwDbyUevKobX29NaiKXgqFsQqSZlIZQFZ19OFAM1
bJXOOptte98ERYg6UX43KO1TpflPhRV9wqs73wCF3vmi9aMQ16wjp5vvMjuZnh9+AhIddJjm2V5W
VMg7jBZwvyp9iVLvNZJ9XiFviO1WLdeegIXjAKqQChlNVxZ2TssvcmVwg1DOHMtFhMiorcwOh+Do
oVCy8v0WRqIeQPsVOC6imnM4hmH4Wp9pwBgbiXaq5csHbEdd20/T37c/4cJGgZQGPIjsbir+zQKS
SECXw4xgDQqNVh0bkQ4DkoTxSrlqYTo8mu/1FVin8pxQGwIoga8nGudSrrB+kXL1CZ0G71R3RvPv
S6dOTOt3zRgKw/M9iZq23hSWpDv4bUj3GZoCJxgM+g6cV326vXjvsqaz7QfbGl0Bqilwa+YbopfU
oaIeBii9rwUIVEn9M7aQ40pMs8CnEgKdbZV460Imlk4Uz9oHqShDRzaq6lQaVnpM/UDYKFGobVd+
2XT5X/0y2q20WiZ/vTn/thdhl8Rupp+lQpG/R0Gh3o2i3GxMI6r2TeNvy36wA6nN7zF59vDy9o2D
5WrhSmC28MTrPPH0ZGn5EIfO7qGiDhq0z0AwRD0R4OgE3afAfdBr0/YqGDIIqbG9b099aa99HHLa
8R/zO3ITIKCtexYsMbD1vINVWUVvXeGvXQfzzsr0ghDLI9RDbgUUZC7fOgoROnCKop/hHz4bwvhc
jnFm6214EtP0yI1HZ0d5wIu52TSF+uX2PBfeFOoyeMlysiYRy2kdPszTUBBE8EdvPFMyIcpWi34X
JmJt45XqhGb22BTtmuX6HB0yTZiEiVRy6uhMacXlmODHyrKSfO1s4UT0VUvE/mgU/fCg6Zm666Xc
2iDVpm3MQlU3WgKA0467Pt65/UCHzbMy/yAMSrQpZUrIWavUB0Two72AOsWmKOL4FFqVhfJfH5z4
ePo+q5VoFzWAWDPk+H5ZaoCeT1FUBw3AzXPp+fI2FAfs7v3eSLeFUrtbpRaNh4j6S27rXWLs1NiQ
dh1EKjvS0/RLysW+iQ1P3HhZ2P7zLTe1+qhxIm5Bh2FevwLbMIRFZGWOPPjilyg0mpcO8Nm9YPrJ
SmJ3/e5h7U22Q61FRcVzzrdrrbEsodfHTpgHX9IMKU0MKGyttg6iX329vdGunwjGmvx2gFVgyzBP
BEB3ArPKsUkWq+EVWuNjMnrH20Ncn9lpCJ4fWpRTeXoWylZa3yGPAQZP8AL/LLuecUT+sb/zImMN
U3l9bBiKUh93wCQ4Mx8K2IkQoWibOK5c7arKOoXqXxzj/lA4FcyVKtx1YMtY1L0pLdK+p+19eVxS
tCKiqqJLM1jlqRu77zJ+pmFdPKu98kmm8oMmVrpy/S2OCU6EmOq9/zS7cWse1EFkli9xv6+ysyxU
NuR++obYrbWuv7v94a7vd2ZIz2Sq7JOBzO93qEOuKKI/52Sdp/k2Deh6q4xyvQkGfThZhZzU8CCH
N1q02lczzNfMDa/PARcSyTgR2fQj5nA1uExx1XemdhalivKi4n/TK+uIPvjXGDjaytJe71JCPqSl
qLjTX6Bjc/k5i04Pw0J1Fcc02099VqChOOiTbnf4cntVr78hjy7YAbr1QAhAaV0O1BmYkrmjpTrQ
T2O7yM6W/6tPzObOEori3NSesenSTFx5qxcqOQzLWnLDA5ilPHU57IQhiP1G18+oF2zHrH0IrHCj
iM2dGX2v63FTZ3eC9rmHhi5EwWNj/ciHlWvt+qpB8I/Yjdiacs2VsmBuuTog2tE8l4jr21bU/R2i
te7JXESNR0zl3ydrBsvN7p2DULrYLI2gKACjjemp9opvRZr98MbCadPkwSuKTaIKxyGSUYuUXomK
TxpJ4spWWlhrxKiQASJpoVQOxOdyrc2iN5QgrgmGsQ9E3+C+abAqtMRPgwwkRRGifSTIuzJCHBYp
E1KwnR65d4ogrNy8CwcYqiGlVrBdJFLvv/NDFFGRe6h6JqlOpwndwZLj1ww7110cYhggVU8hAwKc
i9DQ0Na223W3gAYWEAoeSzoiBOyXS9DQQse+XRbPSRyOOxPV821g5v1B9qNii1JOa+cs/NFXi+FL
LqruptKatSLX9ZEGXzlpUVEbRRd1HsA3hoctVTUqTp+Cbit2iu/uSqrBt8/z0igcY2z/gFZMmq+X
M1WGqMxHKOGOZpXPXuY+RoBbkd8J97fHub4NQTjRQKOQghHx1XsT+6KRtqVQwIzw011l1f7XIs+m
xk+l7EvdWLN5XZjXxXjT7/mweVzVUys6ZYYzCFSfwmIH0TCwx0Zdc8G8vhegJJDjE3wSXQFBvByo
q7y4UPsBTHuDryro5K7oV8B2C3OZEjkYm1gm88fsG+UaPDdsp7SznCtPg/ZE/+xekVbut4XTxkab
BNCn9BS/gMt5oPYw1L6Wpc6AtKfoPiSo0xRDsulovxj5uJF6YZfka8C+pVGJeCjmiiBwgXHORoXb
rpkpPLsqS56TCNu+sVR/5a3wOyrah6oRH7VxRKFWXjnhC6EW7UDQqigy8JrM4+FKk/KqIBCDM6P9
7dH+YMcmGzdv/laF+AvZk3HlMpvtf1OhwkYiZMkyR5kbfra8RaXgXm96ieNX6T2mnraZFAcDrZPa
LFbmNnui34ei0wmRi1rvpKJ/uaaR6ZqN73XZeWi2Zngo8y1gQjpGNarV7kpesTgWfTAIrYhS04q/
HAtFGGAVbiI7Qy0d40L5oeTNa6J7m9rASWhErMdbc3NaWkm2zH+HnJ3soWqaQpH62MmRRrQNkcxO
CAY7DMsvSAetYLNmR+99LSE4UKh47zPMg7igB6ah4x3kKCIyVFI9SdS8ILBx+qfbcRoGVAiZMgAf
A8z27JN5gi9XVpNrgKibu7pOnszGfEDTbZ+Z6vb2ULP76j9DgdrFDWuyBpnvjkQR8jZDQf8c0uzb
DBBP7TSzVrKL2fH6zyBTNQ0E8oSrmW0LyzPSGhRd4aBaU94JkWcdqF+rGwpQ7mT4ZR0NyXVXjti8
5PU+KiSISYUBMRaCl8vNWBaGJSSBWTlTpv9KgD/cC2NsbrXKLfZETeAUDWV8LlpF2weiJ+5wPnQ3
llqUWE3p8rM2ii53XN6tXK1Lq4GuMDYCKkYsFKQvf5dodEps+T7qwkaxk5XhxVWkl0bH6SYSw7M5
SPt//8QYPsAyUCT4y/MMvJSTSjRykn2r6/6oPg4F5VrivTSlD0PMFW9qpZcjq28yJ4xrbMQ0jBYR
MMc+y0jz7SAV6UsPOHDlslkclGt0kp6V5CsysYVngdz7ce3oYpPavnuvCsWWjpxr5L8wj1o5+srC
2Td42Tn6CB9eGyMD3BWtQU1rR60jhPWesJp4Stvxpe2K3xbxOE1HU0/2dZ9vymwIp/86Ec08V1Fi
bauh3PTlT1eIj2Oe4jMeIvUcJT/iyHuu++wTQr2n2v8BQPhB0dq7wGUa9CW0hDWENiZW5tPgKc8p
jg1BSSZnxPWaycSVTPJ060wdEmQ5LbSE5o9gnrSlFqkxRSEQlvdKGIob1dXrLUTc4eDj7XB0y+4t
HQRpVwnauIlQqd41MTFoU1W43jSDsYnyobItdRhsxarl+9jw/we4NkEJsF/651QO5gFWLcC/1MNE
ccCVCXjX4fomJma5DT2Eym4fnHnqM90g1Cc4q9DGUFia9zY8eWL6B2niqGG/azWQXk2xSethZ8bB
lvsYfstAY0XtHt/ToDG+G436MVDC3e0fMguL3n8HGClgESCVrtNdMxB9DOrq1AHTgNeff5JNauJS
nnQb2QwiuzH9jaXTmW7W1LIWzhgYBQlWNu8QAeHsrjL93ovUPCwds/2il+Wj6//RhnFDhcYcij+3
Z7k8FnkBJOzJDW76+w8xOpYeRlvVSeq4Qq1tOd3lpjUNwEZJrGxLDVST2gZrNfh5Zfx9bf+Psy/b
kRtXovwiAdqXV0mp3KpyqXIt9otQdnWLpCRqI7Xw6+fQA8zYmYlK9G3gtl9um0mKDAYjzoKXrd5O
qM1cgSUaQxVe0LfiPNHRyjq33/amAuHClA+2Azk0Z+aH0C+GuJIvxvz+9ZRvfFj0dTEqrGWwqy8L
lkG/2FMvDXYWk7+Dnwc8Evn3Ui27LiApdc3vVGrVtbuIiRtLjdQTa4yaAjSmL/O0cQ47CHKW9plB
0etN1Muc9XAlQ1OUFyxlC4QI5wLy1l/P9kaqBtQi0lDk96gkXHbwxqbmZjur/AQBg37jEMg5hhO3
13kPa8oePdM7F9/N8bSGPxQTwKe5rFyQBWmqhGLtifkbsYwrz3iECLwp+jvH88bNoB3l0XGwNGj/
Mr3pXTinzkqrP1j4hP6gvHeBp/n3uW6LO+naZR9bb1cU3HA8wO5HSeYK5Aodp6BB4eMJ1cbOSyIb
z2dvZtFj00TGg6gDumoEXEfjcVTqGymbOjV5PxxmExCPO8WC2z8GHTv8Y+MIXf4Y2xkDBu1Zfqo6
c1pFqgSnbxkmoIvgtmm5XMWFCbVIp2sDKB4OxaMlKp4sXXHv3Xjj3aFlloFJ16hOiAf+HTrcsCpH
yGsSXAqNd1QRjyPVHNAkAISrqNoD7K5LyCR2/E4qd+vLQyobGDnkmRATvEgxu0GJXJvPn+hgH8Ou
3qK/uS2a6PXrg3PruAITaenHgH4W6DDyR2QMBXUChCB+gutcPA7s3DdHeLEFU5jOxb1Ex7Pxt/3R
kP29xTxA/wCVQ3DCy+rv0eB9Km3Y/lXnoIc3Z2V3PAEyHUi4GUZsv5CQsaQsCaxMHI9uJwTm1wAa
0CtsSB9+TYAJjsDyvftD46ygYR9WcQ3946y3UcqMWVWaW9OBKW0D7fq0agIJ2VyToiATdFXmz4H4
h4yTs5/bvk5m5K37ALpiQ6xgDvNrGLSlUgPnt/VYmF0Pw6saN9HkUTjb5l4sAU9+9vNuSNyqnONx
mtFvhJhzk6BY2+1KjkodJLXGNfgTMzLUgCaFmOrYiqZ+3XmFv/WEgc4chDfX4JiIHXy3wvXX3/JW
UPpzq+qt/Oe3DIyRKGjenu2qMLY6bED81u6fIL78a+Bmc2e4mycjwKZBxwH2TZd4njpgHu8nYqD3
2r6pJt8KTxyaNkOSu8Rgc3zACuB/CIc4DgHgjZCWvio4dGVHAFWf6dl0+jZBXxEm066hq6XePUbK
rfOnNX20ugMOx2XKkM+QW4zMVp1q7v5kea3FlqMTa6PPrz/azXFQp0EBGh5w13xf20Z1gYO6B4B1
t4IZupcsthHE0E6b/pcIj9oehN1QdsfVfHH8Al/QmkyddW4FPwWDmRBSz1BC9E9VvWSFy7dFZR2j
etjaUJUt6ube97uEYf8OABBxQSlMI6WuwEMhyBo0avvoJGYHlG1PLEcIb5rJtLTLLw/N8M1oeAvk
9LkfK1ZH/9qTZ68jvGdWvYmuRLlw90wNg75CEMFY2wPoEWYBRfCkcypxJwTfKGCgPQpglacJo+Hl
qyWfqbCr3glOypjrTZG3w94X5T1H2usIjBa2FrdBOwYJ6mVM5E7lWF0+9mexLF06MRjEN/k+QvlC
zfXDXZzhdV7493B60n8EiQCuWANYLFCLjwZjzyaxpYu7hocWYCLz8gEZ7Qerab77C1S6vt7pN/Jh
PbTuMOD4ohl8cdcEk4KFKSvsc4MKqF/Z8VR+OhWczUWyqE8G5LRftPHI/vNnRFMUOw6cGoDJUCr6
e8azxVvDqiIoFMhOcxEnJ4lajP717K6Dr269agM0yDsAcnhxX3uFGPwWyp/nyuSrdggerclYm6W/
M4i/+R+GQifdR3UCkiiXuRGS2xAmayM9tzI0E9xOiVmQBnRu9t5a9M5g1/EJKSE4NEgNkdFfxcHC
aPhkNSPwWpV9BBNkLwwUDWBQe2f9rg8bxtFcLvQlUXG9fBBTu7cZo0ydXNbCUFL5e9Omd26sW3sf
yQ4wO9oC/UpLAKqXNW+dHnu/5B+TqP/htTmcXHNeoZIlk8aCBjY8P9ejcf76i91IZ9HFBsLQBvxP
/08HgT9OXYkUs+JhE5xCy/jGhymZ0dJVJGexOXXvAHA2q46yzQyveLcT71BJvnMIbkQZqPrqQgMq
lihuXJw9FdhQUBZ2eOJzl0jxy7egwD1nk3GuYK729WxvLPOfY12W7MAYLYMyr/1Tw739kCtYbPdj
6pcOGvbzbraiYxN2T20YZV+Pe+MIYlxUgYGjx5a9BD1GY63hGdN0phYLIb89HtQ8bYtR/FiCe2XJ
G9sVNzb6tdhLvoWL++KD8rKgkKguznLuIMBDe35kIpLp1zO6FTIBbYKXDZ5BIM1c9soaLQq9uFOo
35l1r2L8AUhL0z8RVOrq0owLKLZzu/yPvn+/DWkRofXDI0B75yJkGmj+m3Zvtmfpv3mKubqpY8Oi
AApMLviIcDao7pWDrsxS9JjIJHXdQMMSLndoVYTA8RsMMGoZaJV8hqK1UlXSt557yJ0BZidWOaWm
W9cvprmY27HqIKoQ+H6ywIPtoWx7hh9ZjmndNWTjyQY+XbiuV40bFCvbnv3UWJizmjkEyByrSqZp
qeNqDK07UebGUUPWiFc7uMUIZKZ+BP1x1tHw8ybDHSwocvk7RJhdw9hLUZkrf2hXnV+83tkjlxEa
BUtQmlH5wPlGsnqp9ur5dWeR0nYPvOCPQtfr3AFPk2K3lM9eMcZ1UawQ59JKFLsBdbBYzlM8+BZJ
XavamOKen5Z7eTbwg0CYQQMeUoi4DC9D+eRTbphj0z/W9fTAy3bXqPHfwRtWvGFwgoF7MHe/uZNo
oSI3wsGyta2EQizr0JkggJf9kjh53qRaDCFg+btLHPLB2vBVGuUzasSfkLt6BHlvXXcmMBq1AxUT
3OnCbq0URCz4wocOPOXH7hz1YOu2XvlRegGETr0flM4J8u0iHuDG0rR50tMByQfET2MwLV8YC8Zk
aK0PVgX1naB4+ZX09kYjDHepFk3Dvvh7V9AKZkPWUtdnn5oHCfvzeTnihfr29Wa4EQKBlMfpAT8L
mLTLOpjhGHXuziPCPLKVB8jXtcA4A2wKm5XlEQrL5Z2Qe2XphmlBUgadfEATUJ66LI/4dBStbWOz
L65pnF0ezWh42fiUzVxnHrOrp5CFJhxgff7NLJtzbXp831v0Z+H602YA/XVFFalfa9XYD5Fv37Pp
urEgAH8jKYPeaIR/Xyw7U+Zig50pT73PfvhdtDVl/9nXbRZFw9PXa3/lIKDXAv56KLqCcAjdOB0Y
/jj4U0M7w+5C8ySn6VA7w5M3TP804ZKxwaM4cfZPsBBX1VCdItP4DmPc4xBYm6hdjiCC/5ya8d5F
fBmJQBzF2/U3qxuvlystsDCcW1qiWHcETbVMBpfnKQV+NVaRQKvOgWSUG4q7+kaX1z9GxUvW17Ec
QmSIAH8vAx5Uc0GMmpxayP/GY14lTsDe6j7/nIVgaxRU0cZigEWX4+gmJVNtzIVrx0WDjk7rR15M
2OSlzuCLuHdqntDRDvbowna4+Mw7vberWIUl8tDFhTYbaH5Yrr9/rGOAIIQ3t38kjYmqTg283Z27
9NZHgIIV1gSn8hoAUlAXUm8odGpXEAi7gKbYg2Mb30MHXfWk9cfWCGVgd/AKufLx8yM6mwB/F6fA
mdRhDGZv37RD3SQ8gnCA6Y5QNs+DuKVu+WQbP1xvQk0q0jK/bZDvIuXAqyYEOvzrQ3Fj9kjFtFQg
konrgATJcYvCja84taF/opB+d5xBJY1LT6VUq5nad27DW+OBXoZauUbEXtHoloKgeN0ScqIdeW/R
bLSYeGCtmxLXWdt8uhPVb2wf9L7/33CX9DmnRXkPFxY5VdSDnuroFYlCY2X99SJePR9+HymUTdDB
Ak/7qr2BJkYRFQKzYgvoy8rGsYHnGy3oJvABeTfhS9RrjlReLfAptWECbk8fX/+GWzPFw1bDI8Es
uqpTsTlUTtfAVla7OGl79vu+jbemiWgFSKpO368zmboDG932iuBomoW18rsQcnYlqLFKUpnmTbCs
pSOmRybHIKuq8sVZfBh6zfO0+nquNzaRFhsFxBlh85rhMQWzKVTuG0cHjnpgZu78EYZrZW+mPjfO
uMVF8vWAtw4vkjj0XwGRR4S77Cd1YD/Wql+s41zDAtTjD26/hLALK3+YDnlDB+qTlt4mUAHuVDMx
23ILS7YHU+aAKN9TAbrxpdFLg5Q6XvvQBbh82lil5CPhFTmhsShjS/lQHaqCO1v6Mh0CTR6Sgbia
cVkg/l5m+3QqKrdVvXHMJ/eZNcV6JNYZlfY7wffGMEh00GgAfxs/N7q4/ospL2A259PTUlrmAYYi
87YYHBdSn374z9ff0NV5/Z/NDUwJRuUao4ndi8faxViTLHOIfnfecRZOnVZIABIjEjmENaRCF9+Z
U4oGCOzqbGEezLKNPkZzmPcEMhPbwO/REB7gHw2qVQl/sMj6gXgPHrhtTvnGMicRQ2Vtjk1L/MNc
zh4VeOmrDsqoqeq6dgVLUHUYIiWTmYfVGuSbNg1LWm8ohZ0WATntQcI7ZjuEWoofyo2whB5U5kOo
a1UUvvq3bCqWVJSyg2O39JvVRjTrR9Ztv14l6yo7gFoc+tGOiTYtkJiXj/QWYDCnKz11Ag9ji0Z8
Vs5ZzZ4hXBwP5b9IiGLf/q4N363+p+dkeGukZfct0AAQfzNYNIaVF8wR7pRHrnI3rYamKeQQtAWc
66rdNudlPo2TgDVx1HwPJIDxQ0SsbeFU3R5yvn2CFs60gvkUe2hAFf1HzU0Nn8U8CB46y5EZlaW7
VcCgZQOT9h19/stdjLIwYLLozkK5EQ2Xy8MyAfbIS3eaD3BnxiiwqCcg8KzbXFh3Ps915ANcDwOg
BochrzoEXFrY5UZtHUneRZmsJv64LHKvijArQrqW3dTcgRxfRZsQtBnEAa16qiu0F6emBugm6rop
OlatIwGzz6dsnps7KMEbmw68XlNDwuGwc9V3ZEFD2WS2+ZEXhMEDau35j5GCASltfyjY0fDsv7tp
YV44oMgpgTnBml7Ug1VALZdUDYWGdASp9CWaY1DmNthm71+fqKtPBlUKCMWgEqxR71dSe6KvK17I
kZ5yVqatEaaNsE5Mumsi2PdJFf6dlOey7adPiga1wC0dgl9XfM9iIgAroMd0akf3hQVPpYNyLTGO
PMQRnTNG7mE7rneILt1ryT00wvWl8XeK3gPg5sjCYydRVUY6tF27npu8uXNT3BwFiHc0YLBL0Ij7
e5RoMhQHfZmdHA8yTWZO0qCs7qGtLl+jiCtQTvn/g+gf8ccLUdjSq/lk5Kd+6pJwcWKF4j0kquLg
3qvj5kioN6MYisIh8BwXI/kgwPGy8U7Q7vsGdEpbBd+Et3fbO02d65MFtiJwRro8icv88v0PQIHo
88BZTl0vE1Xnz5CtSBranC0opYsIdloeeZ5yeSfNv/W1AL/RSBXNQrvsZAIaIRkTi4KTPCwMyFtQ
/9d0F1/qzwEuvpSEKmdeGRiggIlcGvpi2Lde1/9HnKneD9D7w9MQBTwwvi6CH7eaqZxrbG3bXrK2
rFL0o2OeS11i7eWdTs6tLeEhIqGsiycEXokXW6KH9qcXzOq09DBCLeu1KbDJzQpS8Vb6dUy69XkC
eDThEQb5z/By90nU59tWYqighq5uLn+SBQ5fX49xHYeAHUSW6tsOii5XZYZx8UZAPvIZF7WzgV1t
pgq5LgNIqvV1qpbj0NzLEW7NKkQrOLTwLLCu7EFyu67tBhKjJ9QX/624KFduBBBUX0X2XpaVscfz
SRwhIQsuS4QWfm4tUJQ0YSDbQOJnLVqo5CpSqjvZweVCYAkAfIO0AIIjXHwuF1t5wQRUv90d2hCy
rsruYEJj7AFx3UrtQFj4PHPpkH29+pdr8XtQR1OHNQwDZIK/N5PvGzA6CHh3WGaZOHOwxLJx7vVU
b84MVTVkZZpDfNm5NbmhnMpwpkNvQtIV0qgAOvMtmmRRLIr2CXIKEPJzlnsU11sxDaUaE80yEOyv
WrkEBVRn6OlykrX1w4wEYpiTWi4KRDVRE/zCRRVbcCRd9yb7+fWyXs5YBwSMiXY1YJvY1Rd3XW24
04KsDFvMHORGlGPWu/kK+fnJNGGcbRL2shB+5+VymV7+HtQDwgFFyxBti4u7wpVNxXk0LSdrnN4I
YY9ScRazFiYVX8/uqp11OZKe/h/3n6/CnlV0Xk5eqII0cqf8POddsxGoCe5BlDbXas6hZzDDIJ64
KNXLfP31T7g5VxxgNEugBIjY+/cvGEZzgW/4spxm1W292n0ERRvqZUN7p65440MiCUKihJqNr1sh
f48TBV07FmRQJxYtHFBf76VtwSc28+/LEIJ7FnQPhVXPd+oIN2YHVh1q3ShqQkT3ktdfq9qa0LpT
J9rbC+D+4MUUQUR2cIu6J75845BYaD7iOYD9Ctq5/il/fMolNEdrzNvlFC2zjzpycJKe+wzc3i8X
jV4vbM6Gz85kHFZff8DLwIMt9Ne4+pb7Y9zeJBaYpHI5KT5+9oO1AYGZ3dmnN25KaJqgmo+sU2fv
Fx8P7G/ZwI66RnYRqJXpI4z7SovOWRWJ20Kq/xhMMSc4qWi6HmRgNC7y7zm5C/JComFYC8g0SS77
J5OTf75et1tn769B7L8HqdGagTV42Z5JCM9E+PXIsv1GvSl1Sb3z2+ITToC6ObGf+nu4zxvfDIgY
bWMHoiNU9C4yj1b2LXzYLHUiHOr346GBNsLXs7ux8f8c4ffk/9gVk9fZDBgrdfJrEmsDT2t0Mnkv
Xbs5D11LQmDGrrgEMEHmi3VkctgpDwoZM2hI68b41zO5MQYs3dA1BpYdrIzfXKE/ZhKhJG4MYppP
EGi1HptclicL0OP/vsMhw4bsHFU+vLkvZ8IEfG4oUIcnG3Ux1F/AOZnCLm1Ze5h6//z1lC7FBn6D
bVBVwZUKNCVkBy4umDYyltLhXnDkZbmvvW9uVAPEK7LAkUfXnQGnhQXt1FiPflckrPC+FdxJv/4N
NzYIUI+AWIKcoFkCF/mKC5ZqT8LRP059AStylb+bk3zo5T3Exo1xkDCE2jUKq3oFY0I3fcGLzAmO
sG8h6SDtZT1YYwg4Zzj996sMbXagM7TsB+TELqbkdNQpQzgwH10lw08bii5PEDp20pBiRf/z6iH9
0lB0pHuoC10EKMuWRUXoPJ0kdZeEDj2ccs0foZzuPRxuRClEXVS68KF0jn0lpOoDyp2H2Ji4v824
8oIHuLE/dmRXBemo3LXrzc/2ZCTlINs7MeT65GFoENLB6gCe+QrptrR9E7RzFJ3gWbrpGV1ZzcvX
y3h9Z2IEeCRpEhwYBZeSJuGYN/AMCCKA7ec098ZY8W7jFCjmd1nknLiT5dy4M6vruwxj/n6t/N8U
+uLswRsc3U3Bc7z6kIfwH6P1oUnMxl15xxsDwQRKiwj/ltZ39PL+Ebio9A1/8kl78s3ZTZBleS+h
O5lZvkz2hjPp3VnMy5OmXyDQh9Fi/nBpQ3Xo7/FmQfKQRVIcqgA4ntkY9t4sUWQr7mpH6939V2Ef
UgjA7mnSAiCXeNb+PZLyqDJ7by7OTW+t2OBux2LYjI3lxPUC9Gq7nGtKt2Xl7xvkq65CgPl63+hv
dP0DIMkAaXYUqC9zrcYwhg4tm+pkEZ+cJ8aXfbtIlhGQINN51pqd4xDdGRSvR/P6SEC5AFc26JA6
nF1eE0NLZRjRPjgOQ1+kTQ6kNsSul7UyRbFuSzdPe1bAYVAZzuNU20NCgN5cw7p4eCXYDulgONW2
dhcjbs0R7oCyf205sDpmYxw6Qo8dPCadIngLfJWQ0H1o/B56tMCKxMEQ/jMFfWqLVqbMFf/2QFXu
PDVwkENKkTmkJxuUgSAhuLTP3BrZCkDbLlYT/jWgoxHDnyaTeMknNdj0KSBIHfBkSxSjvL1hSP6e
lqL9wK0HEyQGzc4e5bKEsqFaiVa9zH3xoX+cnLynwspTXonw0SrF8wxTOjzsBxh1SrVxGrpzC/t7
w/xHMS7wBRFcJUYux7gfmiD2bPTXIZHgAWcGifWBifLBBwilMaCR2A8bh8PUqicRiS2/Eihk4WkQ
hMWzyN2nLhA2cowozQN/7Y/ybfbJx9AFEJMfsxYS1hSkxmSS41lxeZx4NaxEtEA5TpRHushdYeBX
4IX84pX+jxzd8GHwMhDUU2ABtsCFpALWE1Y5Hty+PbZUy/TVXTpa0csyeUFiCU+uAGTpY7hz/pR1
dETjMnGM/NlVyK+gc/ptpuxdmhak40Xz1lZeGbvgZsDswd8DqMbigtcr251U6swiXJkd+6CsDD4J
VPjdVhxz1KchVvGDmAoYfgKNCp6VNFTZvMwxzCRAo8nRwoqVaMxD4A7lU+0vcsVKa7f0/ZabVp6I
dgG4qZpfkHzuiSXsxAejwfXb7SyX96DA2w5/dcJo84ru60fJxs/JWR6n3Fmrzt2PPXluebP3e7Ut
o2oNkZ8xaaIJnLKOwF1yXoAVnKJnMZZQqayTGp7cvYV6txE8NBaMq0Z327XFAxVuwqI+qSaSNW19
7NvyWz92mTKb7Wi/BaaZSO6sjKYHHJWlMqgzywjS2iZvkP05TKpcRVa7N1u6L816X+QkwbsraY1q
24kBsHg8UcFBZs1PxKHUEq9Wz1Z6MIOCEgdevDk6K1hLbsGPiancNl6wMqtiT1xdmA0hH+hvCwY6
32QcghK8eeoAhOcg32p/Ma/5XpRi1QM0CT4IRAh5b0EiPWBpb/+rqLeKZmctSjdVs7WCLfpDXpJ4
Cvwnq+cumnYVj5Xf76GOvQpq/0fjGi/M8RInnNG99IG2rNi0mSL55NmIz6Rpung0hqduou+0qOsY
dS0ryQsWQf5I4tf724ioGS2T/pNE80668vtiVO9+2ceGm7/OVfPcY9vI2UngHhAX7pF4cC+DjcRo
wxjHLKZ4yvM4YixRc4A4MCbhJLMCGYQgrTZ1Wj4r8j5xkqjOegoH+QqYEQbs55+U9cBO5hCmiZjY
+qQwQDHs/hmqIIEJ6ZYFw/Mk1E4UYdLBoml2SNJgT0a5Hbuddy4gOyRCPyWVeZQMoheIYGbtp6xz
cuAHhp2JhFN0KrME5Mvznmaq4UlZi40dQQ0fSq2MPVh5d2CF4SY57dfROCBN7sAcLo8L6k0J8MgF
woKCYGp1dNichd3wAG+DN4Y9mAf222JBkm0sq9iWr2YJvVzPIHUMsGOVRpW39eYl8Rq0WcGzmPNf
U9EkbIJ5lw+r0m4lhnDbu2I/lu5KTzASn6CCp7kLl7qIrUwmEiOMsMg99jkkJhD/OGzjnSF896cZ
6209UyBi4jJnVRws3gOT4cavaNxY3pNtY6M18UKmh3JG/Al/9UzugoqCL9Ek/TwrQJn9uFqihASW
iIehfmhJvlbY7J58hxA3DjKPfeNV/zUeXDzgoJdMnQ/BdOwFrFIw0W+VJZIZ3TZTvcH+VE/TpWcd
FRx05X3wQ5vwBDWvRJJxJUy2aQv+4klnFcoqNRtIdchX3ayroIkCTvhu5EvSMO/BYeZPlDvWo6Jd
Ykxh3DZmGKPDfUIuOUJfg2aWxR9Bk9tpfxFffOJQbDjMGCWEDlyMzbGeoqt2zKq/zz0E5ax+L8j4
08GlZFfuMzhmn9yf08boqlj49WPe0QfSsHMY8D1l0bob67Qk8ErAaWVdkIRtkbQgz9Sm+TiFZkzB
nom8cQ8S5LmFBawCDqz2FCBt7SsvnlsGMLCq8r0hQLXJ6ykrpqfabrHff3Vut8lxMSo2P1rDHGZD
yPrY1LCX3INWkscaJ0Yx5MmLaDxX4n2hbZ3aVvGQD0GyAM8Ve9xLpB+82hAclhN8KgB4TVyvOQDV
8F4KJ+5Vu4Zd+BaaCm+NEyKJ4BlK5+vANQ6q61dSiE0djkd9JAgd1+7gHe0KGxi6mMexoU/oI69d
ioyZOmcHhu5xPZQpbt0ZYAsexrTus5kcTOtjwTnR27IfABvqqpWJO9vG5D16Lpo31pQ7P3c+Sjpu
lbDXzggolVr2jKh4jKz3kUVZMTOdiCyn3po3gI3jHiuhzBO+VFOXlXJY5TX9WRvmuuyDmFhz2i3G
3qsqlITb1TL0cTv/UJRAjAM0i7xfN74BCUhzN5bOmvM68RY/0ZuWYj/rYDIh4o+dv6sghhm7gxBx
oYadU0PoMOSH2pXpYLZerHW9WcDX0jCeWJPHXJ4DxVY8AnurAeAPO13/+tktHyIu906LC52Fax+K
6/hv4Gbpz/OvwWqPkTAeQ7vKbEPsgRxJCSF7A4XYCd9M/2YGt123WcAFHL9DfCMW6FEWtM1gS7xZ
sIUKfB9AtaBQK49sNn/2Yy5WI/Zg3RdrDuXbOOjLBEJsS1xTsu2w+Lb44Ga+D5GTZVVnJTXt3nK/
mfcBDGtTNxx3qu0eGXrxhtdOv4+3hV9SI7kPyPA4VN3KsAnkrHIrhXNLmps0UUMUxA0FhB/kf5kM
XO3gJZkwCy7lzWz/aAFm2ooxXENihcTexI7CwX1k8Ew47bAh1bwDH2x+qEanfXCaMooZXkkTxl/Z
lVwJx4YOB4R35Vn/AUHlc2CAkSCKQ14biYkbzzT+WYq6SjwHqQYikxqKFSUli2dIALsj+d55wBrj
QaTvJ0OJ57JDZ96X77NXP0Gn69Uhfqbc/FHBHWTCKjuyyXg0HEEJPAWgkhm2h+CpYmi/rX2zWOVB
lZJgfNDJ1WQ2mct9JD2tdvct/fboWPKbhVuhtssXPJCOc1BBaL/HjwCdvscSBCJmxvI5SJA6ivyj
Qr5e2loZGtYv9byUKyxXInybfaOk2LkOfvoULtidNqoYEZHlEXnoZvYlseLAR6ckbnr1zcytB1uQ
X9HkHIPKXOJCAjBntxvTwO2b0w9IhX3OpvkG2SSsC6Lx0Bt05cDtJyYzXU8D4EoRyNZ5Ld0zOnAH
OtADagT7Kl92dkUfgBNJLOxnSboVAPsH3rhlLAgiGToIB4t7dRrwukH1r+/YS0CCKiGllbnhvGko
Wc9UZUFjHkEAx4g2kqpxgZV4Hwzow4u1TS3IcUufQacfYAYdqyCOAWBhVObfcPvFZgTSOLDKH/De
eu1A5+4b+WDCnRtSqCshITM7D6uQBUYmKs/PQG1/qEcVlw1PIROtd0YNu3IaMNzN/xpmlxAEjkbQ
FITWvYj4lrojNtSSOvI9wrVFOiuWVnVyPWj0IjBZeJh0rExq4Tz01pvfiiSHzJosge+VZ2+AZSyv
NhBZfox6Y1svzi5Q3au+3TvLRzTqtqX5C6pRP4hT7PHcewMs+RvJx8ww3HJt1EhHFM5AnkepASxU
DKhbwuwublX0CYH5XWjyjZODOEHceIRnj+3Lj7BABS0wQHSvsz4v1wHOxwBIIqT2MjqTnQL/Bdev
Xr669HaimZEYybQWxVZ/Rb3R7NoZ44l5q4YNWdGJXyNbEtTwUn3PMAKwJSOpN3YH8EYTbjTrqc6z
2aKJqeY191lSeENqEicJS75uIgVNBng4AYlic4oDW9nPAXJnVL5TYL+yvkRgysMhDQewRHBJ6BXV
f7sezbP4S1fYu8CD+EW35EklQSAxto71hoZDAuK3A9t3F6ihVkRbfcUMJk/BVEnL0MsMfDOwMeMu
0nqCqdbjNiLkmn67XwCailsiysQal0diNivHx2rlysxoN2M5mXyeGpGJ6EdZFi8Lrol+8M6kr/o1
ws03LD3mzt2tH2n6k7NxyuZQmPlTjSvO436RwtiXxyhN/5w7H+W/ZQMb8hefuuDWVP4cs9LDF6jV
pgnzAy5AaIokej2hiLMqw+VQKlokUHvYdQoPYRmOe2a6uAbl02K7aN+rtIOimcvsVYRMB6niqmxc
APqnDejRMQGwu+ZDVsPqqOvoTv8ZDHgkI3CJ0slmr9gETKy5ozLHZW+UqE/onSBbAsYPuxrIzIwu
4VFR90nfnIVLDkryZPLOVeFt9T0C3A8eyCgTB/16cdqfnI6ZHBasGLKvkKfuFK3zKXjqey9tpzkN
seNgYBKHDLYi2Mshj81FpAFgs5M1n0hTv00WrhMf2ELMv82trAGlHDZoT3arsFmH44z1IRCmCAt+
lMQHQ6FcW1BwxHks/PKFkeWJCOQ4qEeM1oKRGrxTX3MoHiDnz0Ic+Zy/oWd8BtwdiARrA1WEVN8n
Y/VkhssWZdYHkLnSIfe3+L+knuG8MYM/8RmamLCe1uFB5uLDlcFHZA5JBwSeQhrD0dcobM2KWzJc
UVsmp4cWfjQ0tM+9eMQutUJ60EYD3O92ithZMbo/y9pOrBxFK7iHVp5YRb76nhsExMzclEkA4FgF
ZaDCHvBcxieppJ8ZPN9Zct4GHN55VrF1aPlkdqgAWG/5/yHpvLobRYIo/Is4hxxeEcqWHOT8wnGY
ITbQZPj1+/Xs06zXMoKmu8KtW7fi8W5dmBMnu4dqRUfMNmt9x9Ds9NQLSQBP9tlp6VXCZU6c4t86
qkXqg6kJG8eEgsvBWQIOJkLnTL84Aln/LePcYxwbY4+C/mak2rCBDckEnNjqo4JWlbXI/c08L0/K
oKFG+TY7MT3rBDHYDHlo/WZvUDfY5HGzwzsdUG6JGmEgQV+4O1F7J5UD0BoWsUyIql0TN9+O2gTu
1B2Xsojqpj1wWqK2ibutukjJ9ooqnZDCg43jyNfRXj7zQDsWHoQWFLYDeDTgdWTiRvziV5JwbyB0
l2V68tvsM53nz1a6Dme/eBhWOsOxylnX7MyqxlbZv0Gmb9V75uAvTfGtO+I0ebQKUhYWvGbMKUPp
iKIkc/lMK0rGlGH3y3md5oPRpVsGLNHz/aiVSA4yxK7WrU1cDgDJYu902jEw1kg32iPdo+T73SXn
1MviuzEqssxgY87DrlnlQ+3npzGWT95SfwcwS1vr4tVrhNjaZRHJtmnS0zgs30HBEFFfOesu4Wgm
TNKpImFNG8t9NXJtO2LAJudLHWgDKZWNaRWHwBu3q19hBOeQBcmpEsNwaouD7g7H1a43/loc538g
37ItiOWzCXyRcDC02u6uT/2t7SaPzpAem8L/zdLlxSFUT1ubqSLjlm6TjUbcO2mAKrWzL9DX8idO
lleQPyzaVqVLWkV6E4wnfTZOylWxALJZnrIV2jQnfOJXBsM19YQTOI4fGEcp1n2clbsBhuHkMnnB
SqIpTd/jJQ09e35RD6pnw716qEJM16nwo6qhzbh+88mQE2ojA73V1IeizJrR6kUbvejh0RdLHjbS
/7DnZon8gQYYrJu2apsuI0MZgmjqSSHLnAeRD0Zstptg8B8Bkw9dQxcAwnw9I69dIxrd9Cisebto
88YtvNDWC0Zh08to1u+FSdEke08SsbeWdFsk7inz9ulCz7cWo/c536nd09v9A9wI5gpm/l9nyaZN
3MUnWvkOwk6e1654pRhyyzT9Wtvl22KJz2BIvuzEWULUbv6uzXCsyswNQW/+Gr2Arp0TX3JkDGnu
LIFEVKBhR8veuEsb9zYOI62O1dmQ3RMUy4vJQzI38eBqsQ1Oal9GO/8cBpPgfHhS3lM5KPbJu1sF
V8efvq1KfxWBlkYIBJQboNwHzsjVXqevpfKOxTy/dqW1H9b5I1/EYZmsa8uVpsQ/SzkHmyVPnZC9
epdY5hPA1SFdm0M2DxdtWj7rVUTK0MtFnqree13z5ddIaZIrC6BFM2sull4c62V+ICYQYeWRUo4r
KGBzv4r6aDvyPrEK1gLdxZBF3YAXHTuDPne73KkjOrratSLdLWT25DYNMzjyuQodr+NUc1WE51Je
IYGIJQlx/YFJ9GufH8Uo93k7HlrNYh8GQ1jA2t8EdXm3VP5eY/9IfmN4LelD0z7OY9Y9CMKHdhXE
OAZRZNfWm3pa5Z4PeaSN3cktvdfeWbb11H+aWvOQjdV7ly0RZ+83X60PU+kPTsV5CPKHcjYuq6s/
/h8iaV9NQ6g9pkR5yMOsw8S0FQYhMmilOZNk7R2xHLWW7GGSVZTK6qWMkTkNxutk9LcgGT4qJz7Q
bfYkRXxB8v1nYMf6Y74jx9unaUkbmkxee1u7M/GONaqEUeow+TKvTcL8MbkI2V19O/0Ep49qVz+I
bLq4+nJvtWIITbCnzmfWQZOYv0Mwzojzm1/D0r+xkd+hqbghMoeMw8qnP+XImRmclW6puPt2Wi8G
zvGeVPAomL0HAfC2TiBmq43m11peM4YHhUVnH/w43isbnRvt39kfnysMriSGlRrRTqXrOzcJ3vrM
3M0xRQ+rf5LrvIWsD61qubiNOFitJFKoLRB58yNA81FrAofwXb+sy3zqVvuUoFgLoMjIaybB4Yvz
8Su1mPyCf2zA4Zlx2Ae0QLRptW+L+K+wZeR1yc3J7XdGZTFXqWRD2hudBQ4LLxtDy0+3E+NmAVD/
GkVJXxhOJJ1cK+pjF3mSJSxm6z4NyNiQ1wopah3KtN3U3vioCDD4l/i5DKgnD715zHNxQsL2VGbt
jbaabmMl+rOexM9LKV/QU6Rq09sV01vdswcPKPP8XZDkv2aRPDBXbje4NsMx+LgEaKKT4NIuwc2U
M8JZWnpD/GMfS7OgKX3cJUl69Et6w8Wy7nKS0NDLxK1Oh3PDbLrSJnGb6OSvyx3GZt91PKjW0Z2h
ATbZW9LmA+14QZit3WUoiif1YjqFAsztraQRMFxIJBPfw1cP5n5Zuv3SEhY73cvkovUqRLoL1hJ8
qWech5GxJ3PvsM7BfhWEZo2sTq3U3HDwoB46snzzibfp6WybUJvNI6cMkLEqPlX8oxn9c23Vp7wm
dPZK8g9zYs5Kl9jkreuubHXWtrOTrTbA1fTksmwDdOvp4S/10BvFm8RrmULbD6UDfWbVQ7LxfU5G
GxvexqNDboK8YWfLk1OVL9NQ36OvsffdYZuM44GRYxvZ+w8Qc97twvtILeNaBy1UY3TdxXyZF9IZ
q3JfGsOOMnd4CZrmobZ7MgEKRK0+NaQpTBWaBmOn4gzaKG468+va1QGAyebjwH4IrZEXkGc+psG/
UKq8jbl96YfqQt5ByNLZknJedpG5uAyLdew6S2xGFtrUBnA5gwA/w+CbDQXxBq8FRqkTKgenWFjE
FVvPqaxQw0CONQw6T35UalqERMizG5vQHpJj4ab7XCN3WDsklOh/AtKu401cTAfmdSdh2gRBWK3O
t6oYh2vT+ZQUAU8zInj1kmTQbH1sEwj8XZ6gS9XiXePyID0rR/Lb4+wV48doj9MmMSv6r4xPtxhO
qy+OKainr4OhZP2j2QFViTYaZw3LEdzNZi/pfWb5GrmDt7cTg/8+J9Vn3uQHDtBdFdT3Y9d9Dr3Y
08Zxq/L+FVNIS4AuErBlf5NrvK208R9blSfM5X06mqdWXw6GaH7VjqQYdxBB8kGCDXzgftFQcBkZ
pwg/72yUyUcy6q9ay5AfmV+pGb80ExUjTvRd7+p3a5M/Gut61RPygtxeT7Yvrq7Wtzjykkywa587
7FkmtMvQKsUwQqWa8RMreQBCVajmz1NkuGbY9XG2acz62C/WX+TLDhpU+QTYIjaqP77Zbq2ELC3v
wOHAfh0qEHO68wv5V5Nxt2krwP6qEGh/tZEsiz1iEFEtxrOMuUfNPOiK08zoxLrK04NvOy9dXE4U
kRi3VZk3XPw5UT5VNus3AlCH+N8by4dvAlDg5oFSI6xPBASJeKRT7SyPevQcU5dIXkrp/UFh+tob
wTGxp+NUTXgHUf0WnWhQ4EJu2uTj/Tw8xhmKDU79RwWOvUeeVk7GufGmPESAtY9GS4kD+uVPUKxR
7o/H0TMeqwGUXOMUyLw7dRli0ovr3TddDyAV71I8SRYMD8Y6XQpqf84yPWia2Lqadif68rJwYysR
NcX5ndqXBkCHqKyDMeDhEhEDKGkcAZGUEWyJJ5UcDajalnPzyx58aHLjIufybzPq51wilkFs02y6
FVPntgpvrt7yJT2rpTCb4iSkwLU4TEgylq2+Esyv/mZpUmpQVWSaQx5pnaBjcP0u2rqGV97eeo9a
X5Of5rnazUJjrFP5UPBzovvMx6ZpjtZz3RsveuZG9FPs/VyczVJVL6qXdUwPBqLDKlduaWNMZP06
dP2PGNNnmjkZ1dS+dHlyztHgS2m93IxF/jUlDR2Oln7WteBvkxl3UzO3IXZgjhbkKh2NkbmaWd8a
xs+JtvkrZE7oOX33Om+z98DPcPOLiWfUgM/NJasZf2spqM+9pZnztw3cn7QXX41gMLzRaKj2JsPW
7wIn8nvGKaz2s8+ktjDok53vUbwfcnOj9TFP1v0WQfPe591FZPnjWlA5l7239+bppmf6fsiNl9h3
v9cOaWWPwuymNs13TzBlSGHLhV48qXO6UmDYjIxC7IPm2QY2H411puwuf+dY1a+G7EfdiCz8c2Ku
CtTPN0Om0WpK8EXm+ZslJiQF4+bCuknrCcVdc9w4Uw8MuzgPtvuaSjgWfPpXxHpoiebWU+Fq6u4W
F/I9ISXt5fQ42CDoIxhJrbWnWtanJR1PsNMfOSOfTVwzHx6bb2czPAiv2RGxREZj1FFXFILxd/Xv
NLbf62xf4SCe/X7eJPnCMJ26YaAxriYffgKdtL+MfYDQGO0yfHuUIlCTYJJV1Jw6+hT6bioimTts
kCEmxhri70Irt5ZY/pSd9tMlOSPLKwKeZc0OftueRG4eHSd7qrr6ccTVaHiT2jGes1485368q8y0
PJrB+JxZP+izUUjNk7c1tpyt2eavE8X/qUkf3cZ47vR1/Sqq8WL4LdXu7lfdO/KTIlSc5xZRAScr
TnZen/rcuU/LZqtgcIIZEHxnJHr07Ahy+L5qxmVrJyrYH8WD68pPi7HxgzQPli/2lT4eS91pNxUi
6GGStMfcnx4KQ/yoO9Zr96zZ88ZeirtRM0/K7LZjc9H76W/miDacm7J87SuuG8RvhOTcvdxxP1u/
sX79SqdqKKjeF2PYW8QUSUAxPtepb2bd1SBknvLUOooOZYgsR1DVD8dC3wCW0oVc6k/MuDhlxnhm
ODUHu9qLcawY9qVd3W78NOW0Tzrns0DhxfNXMAIDMN3vQwunqxEO6ZhmJBwBh1wnSqrFj8yZwhft
73eMx73TgR9qPdtWmttvQEE7Cj7+r3SChxWL46H0M4E+ZMW6ycj1u6re4EoAYS2sNjXokWFVzQoY
6eW3smTsekl9Zw0I82OG/GBNWosjZwe/ZeKKyE8I1Jj++eGPAX+DeSMe2a5mTIWz3bcVrz/VdqUO
a4fsQluGdx+c2gJV2VS+a20SP/2pRhavS9y9Npl3w8oxZG9VafugCf++SJszTaChoCstZPZKHjGz
8F5qcutBiOl72ArGRPpUdF8kB4esBcTN9I9yqlU0S1QD1QcgpfD8/YTZhPGG8/01h3dM3LZEtYJm
MMHtoUQRqZxkKJ/UOqs9qSBYnTIWQBG4JSCC2GcucDcUqVk+K+BMmXFgeJ/aA0MfD0XQOQRK7ITh
xQs+jNgBv0KFv6PFBrqD6asZ5+OcPhKr3fNF9TSGAVXPdbKieujDssuvehp8yBH8gKhsaTX0xe/7
rD1XuUOr8LDP+zcL+5G2UDHa/qIQFgW+MUBBg7ppjfXBwAlQfsni7FAKWCFFLGXo9DvDRXjf0I9l
iUWDqRA0wV3bPC2WeVJPldjDazJ3AIjpJomnU9xchdTO82Jd1FZrGPnE5KVxM6IU7bgXtnosbowm
CScToFqTO9OqIh/VK8pNM5UpvtHH38Y9mbL7T3qS5Yjs2YyE8TS03hEhVcoQ7y2ewylp43UvKngo
Uv/epjYnbPPQGuvVXMc7IwNjKJ6CqnimHvmU1CNC5569Xas7OOL05qovCxo7HCaXRTYoyg4bWB9r
71GNpcLeeBQvIIVwL5PeRiVVU3Idy7z0FeNE+l01VPhN7dHN0+NqrUSZ5Ap5fGiTvqGkJ7JNDxFI
mKD8D1Zmf1aIYOkE2JWFjM5wUHgVrtvz4I19SXEq4kNPGjXgJLDYwbRtlJIcCEcG4NU0R37DsKn7
KZVPVfaiaALaEGyEt/NSI7L7XeKSk/PTJPYdG6WbnjFhT2qhvMxewmbRt03m7IVfHRa2BCtnOuLA
X+hsOHVf3Gnl/FFsFb5KbSyPBH0R3m0q+yv8u00OYjB0097Xy/2EOuSxsorIG+VWBZZq6/cTQtKN
tZWrF5b6T2VyRooL58jz5sgGkOgpyHTVFLXyOzG9DR1VahXq7m+w7sbUD9XpCDR1rF4X6gMKh+/B
+i13OHBP3DI7lpCdpXL7/qFq5l/aJbf8inr7C/+k9r2pGQWsA0H6srL1cAOWf+LRVJ25QBaZXZmz
cTkFfPsAVog8F8Wpe3X8+T+0QP3/l9on5YOC7aTEwTgGJgSkW+WWG4mfdWW7w8TveoVIkWSoBTDE
v4epIDSVal2cfCeZ8huDCyXrqdK0Z+Xf6wqqbxWfC+giVS6iAPiZr1V+sS+fRpgp3Esd/CRo/InY
3WI2WEYFI7OzKFpy/ttql6l2sPWmKjaK1OB1fxrhhB2oCmdY2Xf1o9stZyGOmqyQKv/LJlzaNNL8
Z6vLdxN8s9FP9qTGIGdv6fqtQtuycx/BvrkfnwdM5ne+nVVVK6nSvSyAT8rmZDXt7KfSvrTU3ri5
GaX8IiCcUPraAVUoVSJasTEx1E+z8barMezY4by8grEtgTCubhOjYfJUNUe5TI9J9iMDfeu7zd+x
O2f9G5TQLa3NFzQ9Ih6fMyLhSqr/q/ZLNT+1HErqX2h473AsD9MoDxX2ggWSXgtqQp1US15pfd4K
rKLtsTgscvXGB/iPWtlTmjDFclAod74CtMtdxzRgfmnwtIv2SdmXH7i+MpzWYqOIXh54cnqft7Rq
bNmD3CgK31SA3I3jvdAOEwVTduZEdUvyD2Nv+ff/TcvJVvdnzO7ex61jwdy8OBd1+l2u+2x4qVTZ
3b63h3ctWEM5DZH6959RJse2xw8VOTrufBl4x35149Z406OvFCBV6Vk39q1p7JZOhkaaUmT/og4S
tdqEs7EP6WyEal0gkuxLkr11eS0HJrD21CmA5at/Nyy8+i1okoMywyMortO1yvbYrwrbZ4h9qLnU
cVgPcfCCY5Yte34QhCSspsX4KoBgMxtgXS4bz3vVIIMY6f9HuMMGqRKa0j5cBm9XeDtZDVtpqePM
co3uEvKK1fZg7HL/AOK5QyI9dIMPzoSRPRbDi9qD6o+UoeJUKt+rxyhu9kBpE6PNMRwsnmJ2KUM0
ddA/MZsy/1V/oMyB2uLaZ0r4xNopm66eEyvQBsqnUgMNtTI5VMGPlV84K8n4gpvDYPz//rhXZAK3
hpVFAUd1WafQ5IliJLsVCNIQrC9G5Az2po55oax32bzV/rBXn/I5Q9SfeRWQVrlSMtnPY8zpHdiW
SvsQVhS3J+t4a40Agek1XdeNKmyz1jnXGt1TAeahwfDETf9vumJL7lUWh0AnpMA11It8wwr4IOmJ
fHbK5OTOkDPKJ75QC2B+8xJMOIy8bRbaYWKhWk6zGhgEsmZMHYUVo5NiYVJYIKwep4IzMOXucyDO
jlFvBfDcgkGVhn1aEv2YZkzm9ENbezU1JKDYTzjkkkpWwRbg1LI9cuxUr4M6sJk717pwnOZEfqqc
f6LSx9qiN6723/8nzXksIBflw5dBKG5r+zz9xnwOs7YrhNzKpgvbiqoxvPAU1h0KITUcAO2V58nJ
4YpZPzFbCTr2NUNlVNVG1ermTClSnxhOxVQwjvsS4/PFXEe9aV26mQS++VBWX+1Y9Dywok/ou1w7
Zh0FBKVd7x9F8hUkuwQr15GaqZPEnS9rAHuHnZr4kRzXfcNyOtprTYxAcDCLee+0X45FXav58/9q
/P+UfdNfA0I/bID6umI6IwDE2YfqcKelZdQ5wV7ZHBXmqcSrcAsVHXEJckWn+9OqkHd8wnZ58RXo
Mo1hr/W/rPa/Axpf83x9wTioa5iNv9Ex94X7BHmikx+Ow1y2u6ayaRHnKwQpI2FTxnZe8zFK61FF
QBXmJ0mCSJ3Zwv3NTfcO5UAVH3A+AwXYLa/N/ESsp/KKlQa/tLfPidqotX8yJfi15t/6NdjyKn0Y
G+qoqc3F/ixwjar8rw4wm1PX8zNNrXvNfdGaa8PKuuuOcO0yQOeIex+GPoP+KHUGo3dZq0d114OJ
whqrV3P21ZfiDsze3MZ2QCCI2bDH9cNPWJr0bCXmHkNdYgrsxPrD9jOGgsowMr1YCWN1oW7H74b5
ng/11oElqq5pWdXN6uQ7/dYPFu+vESddN88CSopRB+cSkKPSkjtNut8UsmBfzjOGckRYQau0V4Qp
boX27E1tSJ/PfTu5L2xUMeOas1edgq0ZpLsFJJE9qfwkDSa8pjVU7qEHQ7cVAEDmyA5TkYbUryoo
UpaFMETdNQ/hps5x7iRyOQj0DBodC7Smp0NY1sYb5amnybwweiccids6Ge+s6p73HgMadcL4YWt0
8IX0Uqiz2R9yPLrNoJ4ant4khivm5d+96EQcZ+RgP0AcgNGLN3pxdgo5a7xqO0io/vpuMd+sEZk9
0GKm7fw7QZxhyWTtyoK+aB86ZkEq09fJGfOtLA9ngzM9+Sz5lyQ+ThN7L6YF/ih0Pe/V61dv07AW
6vjGTvB39LJ7kxoruQnUzMacNyUjLWQOJNKgy0UYnJrTo4qBPeDqxHIQ0FW7s0ekWBYwX2W+V87E
ZzMRVhqDvFPX6pdPZ3hXJkBPnH0+ftbLTTkUB2faaskbN2v2ZPSE0fyVijyU6yiHr4BKZFMdMJzf
5nRhpvkVattrBYZCWrMNZHwcFKXBSB8X3fpijdh/3BE+SyrSINFh31KmyiH8KRee2N0+bp4hDamo
m2/FlfKG8+Cp03cetBmLgOcfBD4clMlkzsnjWp9m/70Z0nv8fFa/OUMdqotzxRLQP5PmmWvpXr2P
neTCLdBkX4UG/T6EPzNxtZPoZxuL3szp3SRGykS2B3asvh6k9yJIOlRiv9RMojShadIYSpSPhTHm
5ahMNJfnp38mhM3xzyDyWoN1I2lhySz3H2OmH37dWae183vwWxJhQ8eIdWGcYM2XO1TWcFoauIWp
Ilwr63/UiuQqLF+IT2KqnzMlI76Hkh1IKRMltD5Se4wGgRuFdLVgWkmZnYDOfyjJqnJXfrFp1buj
PrN8xS67tCcO/X8ZlLmdu/qQJtW7bFEkbp4VGwabiqUWdb1TD8L2h35PcJ3Y9yr7Krx+n+s/MSAD
Q0c2To7n10wiRCoVTbkr+sc4/cFdqjyFva2TjWLmSAYIi+rim42esB5E1SjYbJpKPSuvvZo/Ke09
TKI58Lw5xObQX+pXgqGq+OaNxQ3gXCveM56gw1KJg2abL70tNg0URdr4GFjrHGq6MnjYnA+p+2KP
QSL87ZrlRfj1xamqrQHFeB7Y4MFVParhIjjbfbZusIVCWM3tdg4wThiYFZh+0Iu7hbyc1ZA4TrCE
Q0O6giUCLPlRFpnF/RfMlWw48Ox/N2qHi22i3vvvbarv7Fymc+tE9uSvKlgSuY7b9SMVX2eghcqs
UfNIKRPr5EiwZTP6nFTg8W/99Wul0xBc3ezhcXBBf0z32JjjHxjiCciu3BbrNMAglDXM4+HBN/Nv
XUDeL8VpBWBxFkirPc0wKVleI40PoyxOAQqctGVsaEiHYqUvdpiYCXxOxReAUCAzYDYdGFc1WV3z
3sOFm3Zy6NyWaoM+3Jj/ch1n+qStSiMXdB5ymwaJtYF+3kBsSqFXLU0V1pxi9FUHVpAQBRKiI/Tv
qpIvbUURXq99ajMOiBCBDO1nHXahgZiT2ekWcvEBVuHj4jdRv9R3Vs+5S70cucBqmaM1E81xke1x
LdI/yINoW8hj9rnTKXT3AaaeeZXf6SQe1myGNdjTv+Ol/mPWqOF68L2heGoG3Vsgp2msf2oxW5Kx
c/a2h31yoynlD7MQFJct8LZZ7YwPJgDhBvbPcliz7o+bQ8+tebBbUwKxO8A4ZRMweHemMIjcWhwy
sHw5+1SdNsgbAxxBXAhb2yS8EaNHJ4lzGNb4cc3839ae7iWND7BjxIfTrfMJkSqgp/g+rrJs663W
34qG452oko80qRfK/vR8OTPRsI7YH4Qz7dGMaRcB5j5BujMAgVH7WapTkMU0Ug3xp7MICMP2MG9y
xG43bqs7W3tZP+vYILUu280gE0j9Om0x2lI1XMnl2ad8uZvM5ZZ586suZxKaPD2ljgVDLq5pqavb
jzoGqZ8t52T6gHxNIh/GRQ5nEScN7S9U9w6Z1nsPRVqdmBuf72cY+zDjVlonDDfDAuZ0R+mzT0ZA
bz+gfRYuZtNsdC1+Ez49TkmT/HVLjJc1oTaqymHSpqJXZA511WDaD21xzTIti5q1uPqT/trz3E4T
PJj2CNdC1v790iWPFcjIVbOrZyDk47C0xwn+5s4ZppMtrKtNWSTyHftoyPmq06h2BU41tz2Pspnc
ZWf32BJgBS8CJ3yQvaui+Sm50Ra4ntbFWO5aB0jPqP00ol+/oZci5kWv9At0WRsuc22RiPZw0pfE
3QapN90N5lidTdoiIwofCSCLlGe9C6iUdVNLNGQYO5GMwSYb5JeWNT/UITi8pveS2SMQSoHhtoL6
11jx/aGxmElkxGP8h6F/fqRnXtGHBkqGX2qi6Tu32uxGayQsnVrR7ce2Ss6LoIhE/6Od7hDlF8yn
8qnueq51DepcP2a8j2PsetaOg2orlJvRH+WU3bQeKwIdk7KbEckYht7g3jGTzL3MSCEd+6A7yB71
Ui846KC6tSivS0VgBRXopJvwFynV7Kxh6DfgS99obb5JiIOuodG5hbNhml/HpgMEpnxSPJoOvFrf
bh1gWX83W0zxhpBC55Q3co4dzEZeBXeFRS06p+zQFzqhGxSN7RxP+bMJpXYnDfHMgDxoyFV18HUa
xsrks5adFyLcexMF/jkesPeFuVj7jlPXOuJjbDoEyDD3tt9VDIIl8W/otRX+8jCMHkgPBOxUQuld
HUJkZ3hYjPzB1WwnzME0C6YjVTmpf5yOd2Xq/s3oqLQpCthE5cvs3VZX2yJrfkG0F/4pJBFomQ5A
YD1cgVByCvSysugxbOkbhPcFnw/wKKI+/yQz9zVP+gcnGyOnw1yZ0x1QKqEGWCV9377It0Xj7PLa
55gW+sVdDDjWy3wR8wzDAPllimbLUd1JS0HEG+OrDb2ezbJpp+y1tnUIrfn8qDptE5O62eQcWKx3
JDrgAWE99bnWNl4gvwZaAdD02hlMqzezVaOPR4eRnCQPvds9FEW5XwO72CY1oJ6VMRPRjxv0yBTr
vgqO7ZrSoG6egVzv6YTY+mvJBBH7rzMGqk1Mp7JdlQ8m0rJRXeQuZDMGtzeeRkyN8rpZm5D1hytN
eLuBOlZDigiYktBX63xAj7+aU01Hs0jfsty/tTKlwxcc5kD8eyl8T0ZM09rHc7mzy2VrsH521T4t
vnisjezU5d6NaXIaHwio4Zv1t6aLEmBC7BDPGLd6ZZHoUtIxjHiHs9o5XgOrEpAWSsEI3cqc3EeR
GR8ItHiRV3r49NQJdr0F44PuK2b5BIUIfUv8RW/n0dQlI/lGnTY/F1BeczeJ1nxklfEx6u53yWyX
CFWcPx0Fhmbqdp1YP2Sj3feF8Wa1oJp+1R8glUCPHUipau9aTj0QFCzNAGiMkRo0/ZoDDZBih8Qv
/Afjeyx6XFIMl0C4d7nbb9HveDMZ8+ta5duqVRTxtOQWj8vZk2OiEnqKAu5MPiIpUlu9dV3i+Y7S
6iuO41t6ZRLpS0F3kzP+QNPexVPKbtJepjKHakYUMaaWpK9WpoSsUG6z1X025unOsOjBduP+yUiN
L32VF8suLnHLzKGxqRFrBGMYO//Jq/y3UZs7xrKyq52yGw/zGpRRCQ3acLJ9mXkf+WytFOVoA3IL
ndmIs/1p1d3ByfoNjEYjtEXxXDTU0fu20g/drPiDeZBuB9KEIau+3Nhg1Ar9H8w/fBgdwgi7tAdI
7POhXOLbvDBp2Kw7NxQayr+2OdGyR52+gyuqBQYYdfJk+vGDZy6vOOtnWXjnikknoe2s945ek7e2
+QsVrGTDOqueIxZAcOQJc6qZASFdYCJqZu8Na912Bhg0PZylnj/5aX9yVIDI3Hg6ePsaoKJzb2YV
nHxv/YLbXmyauetCryENGVP95Kflo46BadNyBx/2MufrnfT9n9kCsswYZJ0Y2hFeTHfHaMRj38zF
1tCSl6GfXpfaENscdRwoYBMbU7dDOeYnarBoZGgHiAYZhVIr8pQ+ozc30EMkIXyxJUHalPQYhXSM
3s2O9yhFBW9hnSZGSIGBIwYc6gtpiTnsiNuPLeRxbWw+hqnZTj2JykBDdzuuFLiMbre63q+ciEAN
nR4jo8+ehGzuMt0CuPyPp/NYbhxtmvUVIQLebOmtKFKiTG8QMt3w3uPqz1Oc7z+b0bQMCb6mTFZW
Vq6cC4M+9EplUBVVlTaGZ+NM8by09Gplxc4bCniLvq321YCYbtpEdC8SyfW8k5Jrt4RSkdlpS7p2
ymUGMkJjow/TDitXGzedN1rT2MpeO/56QuZuEfbOnX7srZeP06pT6UygB4sO4OwGQ+VU2vUbdmNH
28gaZiejwZS1owEcafEhG/V82SU1qVtx8NFjQB+C0oRargp6i8Kkecot7zt3xm+vKiHUc0khmD3N
iXuvwxigBCwgtbdl6UD8y+lCce9KoS/ntropMU1vSh2ATurrXINgpRi7yKluaU+XuBUTszKirDG1
o2Ih6wgNm2b9WzgB74g9z+nBaSQglTvqcLKnlNDPntR3N5l+k8m9heVwqAPt2dLLbUWCGtTWm8bs
7cTtb0U6nPx5fG1c/p14J9PrOd7DUKz8uT5HY71rqZavzNyhvhiNR9eO9xzMn8xK1nk8PNWOflDS
/qWCX4TWzaoadMIvQuBNPCGOGfg5FZlsE6ruIc+jb/CKZedwdns1oLSNZSFyRxmMDlymA1YVJBlo
fgjJbmGkrmCV7Sl+/siG6NAXXT3SF/Q40048ppDGhz+u0Vwso99w40+envoQORC9VFQqCe3a0ipo
GsGRaiwxPDWZyHAgFbkXg65JQmkKFtrRCJMnqNvbMPafetBtVSt/nG485wTgY66GRBbKZ6s5B4/c
hx75eD33/qEZwqM2OEBE3l5+2HfOCMATbktACzrONrMVbBzI9DVTqKeA5oaiZOuMgxw6LXaeq3Da
THN4zlz9j0Y7xdRMr7JYGdXgRcoNrEIbzlQ+7o0hO5nmuGbe7NEEs9Rbfw8fPaTPyvtAtv86g6PE
CKvRfrZwE6SMHJDiWTvohBlOZR0ABe5A+VgkDcZmuFPLEntnvY6WfoshzNKlQ4Mdld9eEH0gwTSt
70aabUQAqbWZZQt0mGNNe4gOYLF10m3CxqY0SLusdLYDNliEIKhSr/X2zSnNbaTjfas0WMwa7YYk
ku3YwgOEawele8coSLgg0048C8KTK9+HR6QOoDPYDt4jTZI/TqXvdSJ1B9evo1JXR/YLDQ49ufb4
GzneoXfsZjP28w6N49VYhwS4ySFVm1sK08rrC+nGB0vQsicEJuiyAz2thz3h83Fy7bXqcu6qhp7l
XNuS4a7kfTVNcujwOJKd0RHZH1w0VxM7Whqdsa3sKlgYBX1YXrTTu/ClrQKfrjPqqoa/L2Npok+7
em1y1Rd53EPS8TbI7wE/qRQQUFHofeSkhfgaZuSbbouMIU0tYx5sNHZkYmcc+kv0PH3Nu2JPe/pd
LEjFBesMirmscjUFJ6eZaRZOVqMbby2AuzmNXiYQSoMEioldf5ifNizUIX/q6er2mRBckyRqbrkU
vb2mhHADJOtMw9okO0+ZeyrHRG7L0BNt6R3TT33urkqRhBoumuMLxJDwtMFwakqXbqmc8NoBItF5
QxkkmBCqLirfupb2tJ/a9g2xC8ukvVfsXGvMTzYmVB7CqaUWmu4RwjnNRfgWtajjxOndJfx1IQUi
YLUcnQgIp/6sKlyOO/lwOyyDFhMEJACrAacMeitpGx7RTWDXMiUdUJEzooXLOLaFP0y4AfbfQgOE
BtP+d6w1F85K8mRGXS2O8E45aC3L4jEPJg3nC3nFITRz+4CeJKwYPAVX+c0gD+/L9F4KQD/BZyU7
CTv1vYRThPb+XXUo/nZKdiGDfU9n1gezPBR8EMv6i6D9Qu3qY2r5KjYs3kZ4TKoP1zpQAgiILAOE
6LiqAWNgjSu0TofmnWbnHtmWYhNm9qZDJWKmB4HdUdf0/yzFJMyYLIe+87ivz1Wh7GhkR7WCbaLJ
It9oKFKg42DRA2SzRZZ2CjiBjW4cK8smgeeBDdMLID4hGzANp5aVVBuiqvkeeOG1p0dySIuTRf1J
n98bskEfvRU3/pOr9TKgabX95XbTsqC79ZpeuBARLPiCSNsgZnWgRN0bkupAPgANb0eCbdvaNAw1
cI3uz+hGx5ieW9GNcOerDQOlNf/69nRwhvTbaCljTpN9GM32vU3nA9y+AuabfRczWYwtzSca3JTx
pDOSj6wZfQ6YnJV1jAmB1KhaiRsZy8+i0z4YsLSwh4gGJqiadeesDQ5rGL6oo36wyI5crAmkk+eW
LKYTILDdmEF9aBlB3EGaNuvoZbCz5wTmt51BtIH4gIHlcxcp4hG28TyW9G8W3dnmxQb73cM6lh0l
LAJY2brMH8+th4LESM1lOtRM1m0UAom+PAiM2JBpyVeynhdHj3ZRqj8znJt6w5PR/haFvopKb8M4
jHUIPXuOk0se8eBGsdf0Twkj6GiXuJUu7vI+RuoJKaclATVlha+I5hKmqffTpYVLyp41LIsz9GvZ
miIeKAB3q66rP8SA0pa/Cpo/Yj7lxwlaYg1aWQMOShx50l0jNfgwpvpf0L5TGiByXiYga5r0nRLg
gWhTTtJ11KIG89hpJSHR+NKm0deMfuTcuC9GGL9EWbaTlU6YLVIDt1Z0KtMVApGnX/MhYkIrGtPO
IwTRoABOx27UPWxcLjwM1O0Yx3BlFLRHku2szFdsCyXtBPpIa7+Hvox2exLfNqpMrMeNVlZ1L2vj
03BprkAtR62mNSIUq6yBQRYEq2lAdMTV1qYCcefcjunR7IydP5Y7kwpzAAXM77JrXzfPMxc4nnqG
qaXHCWdek10FUfHiOfw7c9BByzZjbB7s+T5oX6B7S754JkPdu2ydltOOUkfDtugBbIRin+v+m8cs
QnfwxqXn07aoZ5505B/tgN6GdN5Rvz0w0Z0UB4TZITYcp/Cguf7JLbJ8ISmpVnsH0+t6CpLvkY+E
GXK0tivAfII5DN6TCnp8UW/nNqNghYCKn6zl2ueRcTZoPZTdLx3kiqZLOgf4QCJu2oQVyIdJ7m+I
tPYJIaeBQ7DxRLLZpjYBdPw2FEh1YQdZxxT4I+UnBll0iJhEAPY1znLDfuIpftIi5s5A8TTMa2s6
MESLVQabLyBeqOZ0YYVX1gUfgqP1tyPCFVIFYghaT4EBLs9O3GHDM07SWE9BgLMXuQgG9c2rhvmL
OLScRZM395vw6nd8YugPPWpVBhdqYNiMx3x2HjX0hzX9gXJOkJUhiaSxyzLdddrS30urfeuRTFWA
ZphPtsngT4zoWs31pYmVrZhZjxdPifnmMDynKO/J2nQAeny8Reb9yr6J082d6aZpLpw5ayMf2cv4
2KivsfESJXmAUyHRGJIV0PSDBU/PT2T7+JK4yQ5Rak3IGnxoFcWDzvzbd9Krl7727KE9M7WhU1BW
o6ag0xhsRmtUdJdZTOuxvpONGdKaj3JuuFnEQ2i8OLjsfR/7K4EfxY13GPPK+4Pi3t+ScZc4l0M1
tQu3MsE575PnPMo0NEFh7Mo5Wk7TuHTJwOKWKXIE2xAzCdFLKhzp8JNCuwv+tT3JYvbeYt1KQn+5
4lBZRu1L8rGmj9CYnNYZJqM2AsD4YWGX5gVuV2hSiwgD2L3lSqdc4SP8INckBAgcu3TteeETAsVw
diDqCaeI48EBlPgtHEwygG9zhCzBCypetelYoWI2lnJSTOsUUsuTEKeB3peDavtWgkpJtHxEXxXE
ngIIgtaf+d12vwqQTaBKWt3NFY6Nj+7O0ukszQeffkHGzp4r4EXAetr03OcID3Lf3cTcmVa5Sr3f
DrhRt66d+9MUxSOWMnGevfuDh8t5dcvw1yZg6EMsqZiuWhKvMnTHdKKxgch1qr/BoDZGHKzQkN0M
BvWdMjkyFaSA+jtu5J0DFwmP9izLbQCt83ZNR2LUe9t+OnCODdPdGik1d6vdKlwUJCK3EuBLCKt5
/b7BmDJmFOsfyf1atNTbvJAcjhMK3wGXM5f93xSVCDmgeQW1utrJCe/GCXqCD6tKXY6xgIy/aa9c
ZrmXig3UhzIiiNBAVKm2CmT9dstfhvh4FtNLom3tTzFFWyRkyulFUeIvCThrl47dIj9EJpiDQjkm
MA4JQRB18FWN5pMKk1bFfXAsA5o1EKZYYqpzJP6CvEeMQT+KZcq6K7udk3iTaK7LOVyL35DoeZ4t
SHntWzuo64JUWnY1d3bUPNt0OobOvRxRhcpU+n2GZRuB2Ne0civbqg6uLj2aQRTvGaMg+l/YqSzr
P0y73Vrul+QqmXhPxisQzq3KmrIxVRvJGUo7q5ctDtDNa8gG9rkg6XNoqA1RpRkYwUjTwMN6GFT7
B52mLKfc0eb5kpKRyFO3xASuQyhezbuKUMJSOlbG25FZMjY2e1eMi27Xp0ahDF8Z6zAvj/JnsmM2
Uhhq+A0v/uISVaQJCTLrYpuzjBkKkBcSI5sSMtVQBeUvBOLJA2+j5Uy1w5RaJ3dolno4rC0iavEX
pL1PVFs7jGpOy8NEi/DDYrvjBW8nt9KH6ecRFseV/bemZCuOwEqmU+dv5GBhBnL7l17LZYwCsyvp
ozVdIxcNAyIHw8susuedWSxLQvccYUHNvEZIh0k6WUhHKM1+z6HHjBeFuqacSAR3Fs2Q/KBXtE0w
o3mZ7Zti3DKJYinmk9atiKuS0bMqJlJFMFvOmLxPPe5xTontrLvsgI1vWIi51FYB3RCFfTcIZ6My
IaCBRtP+CijB/R2J5cVUo2JYaPHehtQjVoSTF7CpVLW14A0XtrDYh97+DgFgeLTH+xGjlMRdYjkZ
zggdcVx22hdhU4DADaWEBcdJt2j9QngoJ0U7yaKk4ePdWQcaH9cSYuY+DOrOfPZQ3BJ3IW/PhS+6
HwmwM9qjKQs8jg/K3Sv5wCMFOLvqVh4gl9k9ScgQFG+0qhLYPpUk8OL7lID2BVl9LLrsKmG9JKZt
UmwxLvgkvsGB0sGkiCghCvb4lP9zf2KJFRqpU6QA+OCoei8jOmVsfdigKSxWUB/+1pzgRLv5qXeR
kI7Xkxy2J64sYCrhqXioAlryBIdWXIH4WXlsuS34VXy4HKmCQVm4mpyWjCRRtyVXStfee8witlsc
qxxPLoYx03SE1UGpBkrSsFShuMjFdNEsFKs58f3xMYAXol6DskmJkgrEN9BfjyArS77FxWBvJMlv
4AzIzQoLalbaDRH7+0zlXnwaZ1qcrQRFEgmDxKzN8FPeSc4GuzsTTTiEmjweIiZLLI9DXiQxMjEM
x05iFE4UH0+zwxWcDj6rwAE66Ym8ScAeD2RUDteFNXPNaWOr5pnG9vce3d2w7/ZNpexH5CY054Ps
0VlwhMhLIuj/s7Yek/kp75VXf6BlGnoNZL6FAlCJWCOMru+gSqGWzOuCwn2jE40nNKlynnAug3hP
T13WLFejw2oN2l8wR2/pVerdsbqjx7qFtrqOcN4W8oF0jdEzTyPDnLPvHiqdOQNzw0ceQU5NFX5Y
O6y/R9iNzgDDsjHHYw/V1/g2HN6EfEej9DkRtbt2v4GohL3sL0Lb1bxkm/fqWi5LypFnpvO7EcDz
YHlH4WQlV2RSnzu1gHqaKUeJCo3gbe6jc9AEuPxxZ9XOITZo/mZj5QZKOOP4OAQoAV6F4hQxB/k0
1DZ7r+PKzfxCRE2ZlvCmfSlK+ygXhCuaV90je5DkRlOgT1XVGmNkdMm2xVI5hEgcCyMKGTNOYk1E
O1AL9X1z2QOBAxjRPkm11PqFnigJkJiEKPvNdVj6urMd2fVCKKHZtMEmoCApt7qJ4q1jFCt3tl44
RHJnOVK0oWxRmjhLomG2W9W61jVEGqpeakgvThTMtIohu2ap1bEvSmZiUa2Bk1Nzr5EDpWJBLJzn
+iWEHzo49a6ojBP6QbAVGrgH+cQVrHfiaDMrQqsv3k4KEsygw1EDtNUY41J1pIpDBxn+xbXsW4Mj
CHznAqYj1LRy2fXtqUjS56qJLhLT2Z577FQDEST7qUS+dvDKz1Gvb/WkAK1GF7Kez5D74Dba0a6U
uw3FTRJgWQXHaL+Yyr5tYiK/akqeFMhVRvnjtc57W9Inbw/VF1izs+y1hPq8XVvrsNSCVY6STF3j
0k27geTYXawkPUJ4XGjDACZpnPKhOXF4DzkyqJqpXmPQceYFnJwkOuAMZx/50A6YWs6AlCI9EG85
sDqyPJKnmYBvaRy9J11F8qeckMpCNU7Z0el8UIvgkb5L4DuRqEqkz52JyHKDUAVCQribBriV40xP
YcTYdNP66CbvtajpZqe6hVDcWwKxWfL2Zpr3XeH9NCk+zZzQNfVjfWH3FlKrLq3hfq7KwGp/n7v5
1VfnH4PYUc+jlUqaKC6Rhoi91lsHiQdiMLUGLE7hwFiEpDSxXdCK4ZVGckHgq7mCcUHnGyaOus6a
XOegoCsjD9yG0z8t1V/5BJ/ppEIJrdOXVvMOKBmYj2BTlgBRBY7sVfOiLTMJAEwqi/hm2jgTV4NL
k1PElACmo2DtZsjIjA0lIbwL3WLIKfG+OBe4Y/Dd2AWJIuA+I0W1GjD5kJovnp5vcSsZdLAOvGI0
XBjh6DrSbCCM2/BDl9AggXzfS7HgVZmuzv/8VKN5LwX1BK40fD3JDpHQkc4AN3omAijIk3lP8UcS
Q/EcAvuJV0YAYQvtjQekrCfZkRYy2ByuoiSvpXYgHOBVYPUAWpDcwjWUF+EhHIUinkoRsrsOdNEA
YBLMlSB3ya0BouAt8vhXQSFRyXMA4WbFi4rhl+CKVyxsGkm46QkpCAaaEPjRcCIPh01TnGDVFeKM
6NmlLJmDq4vL5DN4VX4C0BKQ4hFOYxzpmDjrM7rkcBl91lP4eT1l65AeQmoqVgtzVHnjI0qxAVL0
H6hQSzLyAZvtI9JRBj7iac2yrfwfv3BRL4EUskVpP+H3iuhetPsaYxgPJ9ktgWBx8d78ITEM/sVv
6nfWndeXDyRbTUZSxr8wvGWVIQSmcjJwk8U4LIXgwIJH/rGdE9z7+CpuQ7ZCfpm/ls3jiKgB9U0E
GESLigS11OA5/Kbek0Z6UlbTihx+JQvPL0RkzQPF507aRQhJNe2VFcJuCybRFldOTs27S1zD6+Or
5b+w6nuwQUn5s+6LV+GbjMI2ne4gsBQngV2SZEUy0AGXLN7W5Nnwm/Tnw+yGvMiyQtlBV1GC7BB/
hjzKwgJn0gjDJQDRYfHwoyq6P0ohGZ+U41ALqJ5sEgPQFjKxltQHSIo2kQbf7RHPhWk8UcIAlDKN
4I9unyPSLRLoveZ3RxqLPombUuKmYbKIAFgQkiRTPRI1CFlDHKaADYXcE7I4ExVsVEVWJqSQNree
ZDE7lzlE/J4EdUhvaJa+HqzsVXEYXspl4TlsMt24rrZicFgzukSgJiJeUdyllBz55Kcm8FzJcY/W
o+5eYFZexbpI3Bhz2iPMAiNhXmJ0SFhOCaDFS9JxwNm3gn3uF/t6RIkdoS9NIBM+uZnnC0WhEJlf
H0Emuo/D0bbnfZP4S0kjGEB3DlQTNKr03llW2tQOaXen33AlVe3O9j7S3ttnrkZvlcDZHCXqfBpj
68EmMFE4umceLnFT6UjknJAH8d/M7s90TtShI21B/CnPyUMLQEO3EL8pfBI9Nw8mjgaJEdjwNt2N
Db2DLrDnxibFHwf3xa9APijAR2n63sTktxYencMthSB7dC+S/7AKEhSUYX56oHDQdPK5vBKQrx2G
yrP7kUGZial/LI0NEGYN1SkyUWOjkAR+M0TbyIFzYNnLNHSX8gScB+Yh0fBOREgzTQzpR+ukPH+H
kqvXwc2mK1Tt0AV2L7b5VCY3Xig3TcCydDP4Px1FOxQ31zYGLrD1p4Lib9grpxGmLbJ1FIW9lR35
ci16m+qR034WAxAxxiyLygNSPx/yvjb1dGF4Kmc1CVawpumDpn+T0iEbKpCZ1wAqUW3gTnBLJXmw
Tf1ldBC4aeoSlY+JCQnJjN76T1UNe5C2RWkSqc3vOloSqW2u2HNFw5xwuSoyhlrDujq3FjVW2qtf
MLv1hExE7THPGkFdiBW96m2j8psn77S9XtwFe3S6+WHLCdrZe0NHdkWJsGroFBPJs8Pa/N5S0EIU
SFJFZGuWArEQyWArItqDQoIh6bCRvL8h3Ra8lHND+/ZOIHax5Q3kDnlFtlN6Xbjcil+hSdsCwBP3
H5v4lpDVoJMgbgHuxLbX9vIHjVRWwOz5QzEW/QDIYV7JdkCkTLlJcqoHXfK6lD6wVnEeIYjrm0+R
L+byHDn3oJkOkiyNhKu2p/zr/eAogbtn9LsKQ+voPzQ+xZF3UDPjG/WgFXEHoLxCT1m06ujv4OWF
NFgDI5ojDc/o7kmZWAKXCeQxCv298EQYIn4oY/tg0I3ZgxGiFI/cl70xHWhBSbWQhEcKNlKIEcMk
EGc10gyGptIYeyDvV6MDodW/6MxZAUTKNfY848HIDpDol+M9iG6y/hQjfD1rr7N57ZH0FgNhx9a/
DKrx2NZUGJGTpnE4AGf0rBczjhCuYVBHEhHD3wOuBsxjBKAgJ1I20F4hOEMdv0CMXclVwv4jUUZm
I+kouIlYKkMhBZbzhOXsfGk9cTpzJX5+0O4ahZGQJZY0VSpQ/H6HURAwxI3odT3HWbOKfFpwWTJ+
+J+5wdTJp5lAewX54MAKSIuXkuxf4Di58/+FOzwRJ67lpPN/2Bh+Vw5vPpwk6+vrikgU3gdxCYdC
/IskmbLGRB4hoHRSfJM84hhLBphyzituK7EGTV8PxEdABgwBj8XDkZ0MTCdXiVJ5c97Psk7Y1Sb4
JxXMwgn2Gok8v9WM+6pHPTy+qbQK1KovZjMs3uQeRVdS6o7mHCovFB3lybnoMacEiIskYiF3E7/M
z4R1wzv7EAJq6KBBxsQOmoFRhEq+BdAGqcDphD1yjI4nFlNyeAvY2BgBv8v66KofoI7YCanC1/Rm
jC7a/Dj2IVuVBaGHRuaKMoX/UgQo9rHcErIHM35FVlVyccmP496lazw+8pdyLdKglNUwUcvlh3Lf
BEbn9//3BRel0Tc3aelW95kqwKFi7VlUsERWTLAMuSx9eqDn0bAAZ4s1maeYB16EnKXRjPU8/f53
FlTtfQB6wx1JtVNumnSlWNeHNeEYicVUuUq8KnderrPNGTf9domR5YnbWZd7tGb5jUG+UQ3fJUNN
u+jNKEm6+THflHMuzC8b4K+n1xRwhmfhB8RFg2vvqqJ5kkvHd/i+Fz2zlU3x7JGz6aTliG0vi+Sx
rU6SrMDLeXjaP73iWyP1ltBYyshkvYSUBGghiCRrwioiKEBaAwahIATxUlEmaGbONxAFUfWj2EiV
Zrpmxr+ZsggQADLh2vvoyxbxDNkYiy8U4FcifaQ+dY5gEmlbGIYb4VYJY4JXJnCB6gUGGsAO5Zjw
5wRmI2LEAkBGVriWIybhZdUlq0F/5UEFMKop2sotmjVZjW50gM/wNcEbF03iQq6qBIu8Ol8IYwmF
6+HbR0IJ865pZ5dwdwZZsSLanqKrAXUnYI/kyaLB30jQSM13kPyHjQwsfcFYn1sMpBaAT4kxBZeQ
D0rDaPCGjUqV7540LdSiLQ8krlOuPGQcjnnpOmeXGRiCuY4uUzr4cwmQg/JbvpVRGZQ0L6YypwGv
t2Fz6OxHjYqXEk4OqxJDT5aAXT2F8GxkmyE98MFowVgx4m4xsBjyPKDgE6YE/iaEE0AaOX/BG5va
IFYI/Q/zloGuy1HjZnJoOMEjAxMgUC3FCmfa36yneEoQh+mbmyvDwzl66KNxKnhgummWZRcsO8B/
Xph15VTxmFL17fSUrvXfhEB6ZvaG/Zsm1kobLxNmgDsFzsWbiTGXGymWHMStr+mejmvxHlzFgUKj
rB2910lMkwc1k5RT5r1TLg8oQnVURB1iGamCckWRJIYzxP+dWgyildT7KED+gFaoRxhdPTAx0+oh
s03LhIBYoHUJ7TLK7QE0GxhZ8lHjMfnH/wl8iJ/IUlQTuzeAW7H7rUUFP0uYV4U3JjnH7OqaCVOb
7CB/03TB6bpH3saZN5Hf0JF9IXizwKEAGeToymkSCIYtmDuAntpeM+hkl9KPZYEOZ5R3Q1pbsflC
IklafTWP1EGp/Nb2l/i/6omtx4z42ZfnGIJeYmzQKwaOsneP+qSg5kBCcvQl8OhwngLEixlXWySF
8CIsi04wxB8/3BVUkce54H5UgNm5E92CHnkM8hfODF8kLaU2uh7ZEwy/2eWfEiSAH8nHIz+TIjpE
g8yeUVkjRJqRIgWV4J5JHCLjpm1IZ36hbuVTsm5T+KaUAxqLiItQCRO3ZzFEFdGb/Ri+yaXiIAmv
MuVG5GBNXKEQnFxuAdU8YbslLVVCQL6CqRtxSRbfrCTSUQE2WCUpeFZkG+LScaSMPGEW2AMvUuPs
idy4jLgSs0N7SP38qGbRciZ8D0nEiqE7CrTEpZI6PLdDgfZJAy1aY4uA5jHk3JKZos5MMy74MV+w
AbJQLANVLomsJFPmFgLMz/kjd6jxGfJGkqOr9iSgsPyTveTs42rl82C25X4SOoor+f/x7X81b7k7
w0hUmwnyQkBbE7pKWu2kPw7Ivtx9c4asHlFrwzzllDBjRKSc4i/oOe8jd5MKt+sfsNdSfpZ0TP5q
VMF5YRkIBsbvYQWpbhMQMHOXgTc3YM2J+I+oLGWEQte9iJ+Rd+AcSVVf7i+iLoCMFQZdNIXbFYKn
u7B6kkRJvOf/oqNH6ElkV1GiJkrg1Dz4KJwJrpctFQJMN1b/UdhOqhtPLLESplUMU4phyZvgUeRn
sbFfI5mzAPBRam55BSk3sFlpVG0xIjYosJxCoVfZur1zuo+aiQwU7+TkszfGpIuvlNQE7y5RESGL
vLXiWDscBhMzoDgL8WkuS6hiGYAk3JQAHYPe9vaKqeztMd5EyPD5fg4RpkFUr7Y2TnQWCgfvgNel
O4A+u+6LayrkOr4wYHzDcCZfpQOp285D/gwR5KInxbPuaORvytmBOpo4HmUXLb0FNbKXnPc5LRe5
Bm8KUnWpzvew6H9CpCbjXqfmZTWf5kQi780BUyqU59SsL/UYw8X3tz76148QqYEEFwNilV15yzp8
g4+BgMx+hpL9IkV5Wf4wM46R69OUGm2SJvgBGkcHFaJ+U1cbEKRs1Q7RxQ6dQ15Xl6mvdwxAOFel
fa6beiMUqbTxyazH4I0S5lsQNjcpkLf5eBw6OmN5/8Ex3qQW0aaoUvnNq5N6X5KBMIfryNSro+tN
p0AUAVBOqWusgG8JR7kzaNns2n3RZk9xrZ847C8IATOHqg+42wZ2zFO+YsS/FnGnXns/lFrf1qnb
3djCZ4uQSExwZZYaEjuHwA9uF1AD05OD5IVt733h/cnes7WALia1/hzsTGoFbjpT7Uu1NeQlJuCg
RsUcFuZNH4UD4VfVPSFsCM0I0jRJcKRUW08LyBq5JJ7t0pVTFVcmAOwM3TviF4VFa9gKsQnIkltD
ogqs0lp6nFLdnI85rB+ve2cS0gsy7WtloJ+NdRY3HEa0GfbmiX6a5wdZtqKCMZv6P7F9oeHC3EET
AQ5b01p7NSn2FuLpdeoxX7DcD0N8HJ3uZEP8WFTI5AKBHNK5uXeataiaX2FQ9iSPj7IK5IcGFkAn
OlKCmmmx+WxQtOvtd4lx6V0XZvOW5JU+5z9Ix35PJrNOAoMJivmVAvcbCpyXMkC3NMV/NY1+iQYb
Hmd6UKgkZuHINAZXO4RwgCWyaTGYIdwWG9whnmcpxdEIg34BflzgXqmtaiK46Ni/NCbG23Au6EQt
9g/W70DMY1qITDH+BvNjswoajZyzW5OBANjFc/vVKCpJkNq85m0WrkAo36QgaiZowRNHlrRkNtX4
sNEWvEfPmr8t4ibJLJN53DzcNlGcEztrkAzJMaSWSXBya0lAhWDfm38rIOx0LlvmEI0y9+3d8801
3af7cU4hBfRvfYQaNlisOipLwRpxhprnrrPxlsBnmPRXp3muMaKcErGNwkGJ7GKLHxEbjJGToKhL
25PUQF36GgRSEeJ9aOI0S2JFSpwkYYLLClrPo0WUtAwKDXhWnSSd2T0L+ZoCNEvdCyveEjVja4VN
JfghKZkR9zeJzTBiafItjlHSNst+86Ny28AkElupFcFzESUfhA9ulkhi3TbD0qQAE/MwQf7VyiE0
hhciKhw4r8XzCy+G6jPxn6TcPB5/jWtxkuok8AqGXYKDiboCd3Hqon+8jkSdYd3sxVTDmQqb8BUT
XgfFDsuKI4EwgtCCOGlBjgugKVVvvyX08xjWQwsk4jt0ETmmlIzI8bFHVOOeakRTHDCxybvKZ6Vq
gU8BUJEEAhdLjkHywHd5VnZ8yr9q9SRDn8ARWC1R07B7qprKtKmpu7kiss+air8TMgwqg91echU+
fcSFG4kKxB/6El+zoERHj00qb2lEmJm9wQetc1ogdbQWfP+gdt6TIEmWh+4AU0qpVvAO1fBKn7+C
5I1A7Nw8tk+slLCOHhN4ik8tGfYmhfosgWbdXXtR4dTOMXTVnHozu5Dg+wUUw1fyqjqBEZ6OEA15
RolICAvTfe+NP3QZLlR+2kbFjfMIhDrJ6e1yJhumJ8tFzIXil0X91KA3KwdUk3q1smVHHWRdJa+W
BwSxH1Boku4eHkfyS8rrKBfUWEdhYqWINtFW9Dxm2aFTv7XKXQTIIwtEXwE10D751lLy5mQIiiRh
oB+GsEpoY/afJEA0RekrpegCfO/ck/xDgCQpTEttRQNqwJbALgncV5KmlN3kU3MSM/tXDhTEPs5f
Wd5gH6k2/HbiPFIROTGyOuCIj+ilQeUIXW3NB1H5kpAWVKaGhEd0ZJbhsR7/SE2FZGAn9FTxpvy1
1K94Kl5SvIrL+Z7oYCXaqN1kz/LzrgI+CYQqV3GGGWKBQbO1BGVSJeMxwQ46h3gJAy93XefzcPrI
Vcro/t+Vcol0xHXDcq4j1N2ApTvg/IHQlsyYuhecXnjR4Nyd8Rw5HfKt/3gJ5irFucponG9IC2s7
KddSwBGVJH7Y0gY3o1erQm2D8pJfdIAyD6VKEhHJJcCZGqK4kv5hSe/BtcWqkbjxVKn+MCeSwaJJ
Jd6CoyNEgtT31xLVk0SoRbEOnDuovovXIx1nj3zMGa1iYJ9SRWGfuItNW57BZKSOL1g46uxHXadf
KIKZRa2bb7XaL4m3pLoQZuVZSNHl6AO3GhOKhUD+/DYqGsvYmjcCMTAqYeEgCwZUKzaoJYGNOYNS
VzApCrBb7Jnsv1Bz5PHF0HOoeSLaA7ngB0N9rUAtuABQPSSKkgvNWZeNfBCvUB+qHrdUioa8YA5+
6dSQM8ub3FJsVmUON8J+HpjVgP1KXid4B4ongq8JycYx3QNzuUPUZYQfLYdI9enuUJf2ND+o0dG1
QLgsH09hj1wnDIQGp15DOiRi1kdtN2DsVDehXgG9YUK7LM7+9+mkmjFYEP3tdx57gBhcWn/nRtuw
g3zMmIvMFx6TnWk4U3U6gJZybduVaqOuoQxnKStp0DK6rF9KpGaF2R81LVeNoe0F52np62aKjvug
L/nQR2jWCF4tNCVrplOg2gspbLxlHtIomQPvhk6jwUn2HTXbua5f5KVlZQeve2orYMEubI+Vpn7W
jnsJdHo3WiShOrSVpNThAb8OKTWnzlF/awueaAOOIjWyBpGtcfpVk4oBoHUebbLZ+pnMZFoNRXGO
4Om19XALXJVMwURT0qko9+oB2u91wzyYKOf1koAZqg01ZB2J2Jq5VvnFK6ePPKM4bjriUQi3zdxF
1KnfC4hTFD3KQw13x7h2TYDOGIpqTEyFOH7Wne5NIN/S94A5gsrfBrClNR2A1R+MzzkxgR/hhqIn
On0inXLtnPnXVIrXYrbRBlWVnVjgnjEKgvjA59kYPp2EuRYHwJMh0nDI03t2cdJLhOAr/9Lb6a9m
6qcEYZB0mleD0fyg/oF6ypxAwMIwcffNbR8x0LtDOoXB1J+lmRB4xhY9GHq2yJhwDmtMMkjBS1QH
Zfv2avTTFlEh5otKplvClwidm159W9Y+wxqhplkUP1jtngo1XwTTfjCIBANUu4ubHzFw4g3BLTYB
xZyauEJ4R7RUiSXEZkmxQ4h8YhTFgPiwczHPqtQaBfhthnKfKynFY6rL0xVhEIYGOLjhbx9OAen4
xMGRF8BqyWNIDi1wIpVujrdca4mRBKktaR6eFe//OMiCTTFOGq1NKT8K8Pz/WDqv5caRZYt+ESLg
CuZVJEVSJOX9C0Lq7oH3Bfv1dyXveThnYnpaIgEUqjJ3bkOQJk0MuxB8TLkfshfzRfiSEx1endp3
1wop/5aqTujAvNncLy78uvf6t/LU+Brsj0KyWXDNE/i8qbwrBJfXuEQ5HVnx9VHeIN7KOWm/ZOdq
jqFsaTF01wxm8vicIQvh6JtAI1wbZ6j1AK9NaglyI6h8vmaDNxAMBbZcV77DJ3nhu7Tw39nW+DIL
PyczDmmtDShjKTEfoYxhKC/klqzGcEdVgRKTSRZueX/lPB8+GfZH+KbJY/SaOzl3+zm/E5xOflnY
I3eZtxwwWKgByHGlMqngDrG9LbA03RSeDrlv8Av5Q6d3IR9+cpUCUwjbPbETRJPwlsb0BIn74kRw
ZxxBVaJ2Jni5sd5cG/EpOxNKRSCz7pFsh3saeIoKkQXwRWfO7WLQe9mG+VhShnY6oIoE3vUa1Mot
Q0kbH5bRJ4CUA8FGyrb41YHilNUzwcOST1VgVYvVoLzpb3F9u+uotKM+f9ds3DMGZwRk7uzub6Hg
uupY/xcPfKwsBU4KKYul9vFAJfCVwptozGyxayBWxt3Ib2KDzZKYmG6kwNj3MAM7if6cr8DTAblK
m6zZcfuzEB+bElYd3VIMl9sljI4yIBJdVAb3SAE9BPQvRoyveOSnuAh7BTkV4aGkS4fHg09Cbhw1
DG1EVOzRzGtkqlMF+iAUDjqVbQ+4SmuTkk/Z2M5fTfshsky5EFGKjrE++IF3FF5B1jJ/MIwX6RFc
elSZes5Ns5XyhZJOxi4CAtLl8332QsyQnQmTo418mJlGX2qo/tZrAc+8QsI8fCvtozVJdo6J6Lwm
GQhcj8KipWeIiuAo/ITW++Ek4xSSbyIDJZ/Sm/TBDWANt8jQOAMhWiFNEzJvP00f7oJFSV8cEulM
2e4IS9unmlvIhYYOYE5g5JgCgyNAKi4XtMede7/O7xMuMlLdubTxM5Q43nmTsEFik2/AgHcyQsLW
/EY6icJbdjIllxZFEDj2EeZiNUQiXjKkUhhPnY2ulXeNQpELk7Fvesjh33KDpKKQngcvNmMvIB+T
TJa4jKFUof4wzJHPYVHLHJ/Yr01EUxNSmnlQPwYYMyDcipKUf/BvssewH9ZA+Nk4HL0EdQLjGloW
wQXF9kOIUF3O2UjJk/jVS1420Mvb7OBzUk3hegpHqHdw98rKezT9/pN/ym8NlYblBEzkB1uVf9uR
i3Tgl/74JvP/9qyPMGSnyJLsLsLAnlhj2rIMRQ2Y2qNM9TG6nOkFNV3GQmRuVzI/Tk88LNkrIEjS
rj5a+DzlcCHZZK4lmDBXebuX7IkvucmRcBtJAIMeiQ/UWOgYbKdXEH154ObW9Yc7z58yaczBilm2
Q3Ed7YwIan3cx0GCL1lk7HqFxhAgjquaQHAmokgVMGmwsk8wSBBFk7zZsi9gc4M8MhMcNsMThgYk
rl7s+a/MMYFzfJep7AyxmLrPJtCHt75Q0mKB6ils+3JySZCbUfOcFr++TMzfvRG/Odqz/718EPHF
vTa1cENX092EVs3Cl0n/lQF7oR/4bzblW9WTCNmmUKj8Xo5BHihLqOkeVYA3odwH4aSlDEnHccTs
EVI/vqvNnQcEYiRtyu0HEfsfZ0+UISoIsKL0DhWLOaMXZXcuk0YGZg1vpMCofAqadlyo3sRvrsJV
n/0+RYzfEiokvCMBV+P1l5MeBEiOVH+I95r8RkgINm1THnLlQAkwBORe9I4Yvt4S3/4jlGaZUeW8
OXjJpum/TOOeFV9JLjKayupiL81CVSYPQpyi1mTywBwBYLkD8mRvbQnbI5H8219vp6R4p+CvJLYA
tjpqkWeLaYaIiWSTKtz4YhTHlHmFUBLJCtm10EsGRX82bwXFYSFwtR1JWgluPtJmCngmp6FcA8cX
xQX3tKoRmvCisrsxA1JE8cXRiT8fRCPtvcsauu56ZQW8h9n3u8WNlhM4QqWT+W+dxmsI03QYMDIf
HnkdfIa4xEXzfM1bfkaatYZGEAzI4bcYjbPnMas8P3sdx/AMWQrlAJ6jcpLKQUcZnw3HubLeyTrb
mACLicAR6DH9ZzkPRmbFcvJYJrxHiVisHyAUMej+keMJ7MUpjmKcI7xlBWm9HP7ApZk4AXsLy+6B
Il6pO5TnZ4hRj3NPBEeOgIMA1Mz1TpH9my/fYnEoRG85JGxM03q/MneT5bDbPXWxeuu9mkYDkJ81
ZndwfmUHE3hl0cAvWkyxkTgoOEZLswgYiq+hz0YoP8LLzJNlVUJqvpdCY66cB2ZjesZ60HurQFeq
JaElACFg0+eW6HnZyUsi7DixjmhVAtQmniu88JR2UdXf8fhv8ed4zijz+ATZAITOyfOR+2pgpRkQ
W+GjO/br9sTjFp6hfNEJhWG56ocARavLKcVOdrR7470bx980DU7yWzwajxZasSwjb3EOJeWHLAu5
SD3ZR0OTUoVfqZxgVT9jv4bDKXu23MKq8p56vd6vNDHipBKb9hnWzb38Hj33W/lz2Rhk/xegSw4+
QLFkGh+iWT1zZIMnGFfzxoBSsmdsBeVJlB5S/TKnmK9J8nIf1krfN8CQLY4B6XTGTRssh2LExiWU
k0b8nQfUgHLqx2S1i5Ejvss1pxUrPu2oQCy6iREimZVFP0NqnlYCvyhXitK4A0ZGG2VduYJzyAAN
rqPP0o+t8q1dEcI2opjMKZ5lf5fnGuOK4vJGGZi5pXlykhYzy6b/vL7ejoz8xbB6ZdV6H7Ik6DFo
jkTJKkAYZdedz123jfghZTii8ARKBqLZkWvEJMhLjdHhwDw06lWRKZIAn44KL5s+9q8zQVFbsTI3
ciQLCcA2xgcbecTgzlLtSvFIY8TgJ0AI0cPhczBpH0jA6jFpcG8a609pt4BKAJuItI8rHSPTvGHj
wVoA79CkHVOD/FLbammFDXUSqijztAESQmAs9y1XK6L8YGSMqPZtWJBCCuuc+YHL6zai7Wit4Ch8
JTAYmdFCkgcRgoBVF0SesOxm0zzjk/g1GuuDxd4htIVxzOJj6MT/KA4E9BNIqDXcQ94khBnquD8w
2v0j8i6hPfJcDaja6ITh/vhvbk3flBa5sVGliwYAbgnzx63M3UCLZFSmwq/YYJdghxCKlcCPcEc/
nCr5SsrqcVgkkRF9DG9hVTpbXKTBGzgiuWgSEG7K0X0SyIBqx52i34Xzl7Sl6TTwOg4DA+rgT9Kw
X6Gk5nSX91pKBbW0l2Bcr2wGWZwyOSzptdi58Iq8lZNL1jqEghz1dGFHL6hijoIsGpaN8yIZXbhJ
2XUJmoV0cTAwwq6vg5IcyEIUnyP7pJx8UhvPxM84uMTaNCoJlgWzG92nXY8SCvR4Oss2FaTdbV0s
R+1ryGn1pSf3OqjNv+VkofxlRiGcXfmdDc4PeQaVGuYI9YPMlV3GJ/JXBLb36Hev316dzYSML8gw
9NIumzgNwlWjBA7C1R5NfxIOEJ5u754P9MevLmrc2CDGSdcLOQ5HEyouSkcWr9zx61ZEk92Y4cfM
Edhwggf2eI7pImXcK52sZ7L3chJgZCmAV4vYhiMK3U4yHLvAOvmcIrJMHaUeZesjQ+W+ULUIkA3s
7mz8neWjxNCT0yvAIdxLYdgWzNxkBt3AMuDolE1a0DofiA9whfxdhEM0E3lEZB0M/0wz8+I30Hyy
4PzM3I1FhaDeZn6ELKwf7iRlyI3CLYC6HNBDHl4Eg5arT3jX56qF5Pc2RDhH1slhKpZXu+gBVIqz
NTmXq9gBMXwXmU+4cAHcNNaubJJ7ZVuPfdi9eHXwpGvrPhsWNhwjc/ALiN/twEbixnZl47uRr/2x
8EsKf7bOOWv2oEsZlnvGtDe69K0ieuqWdA+87SP15ETlpant36xA50JvDQTdxRREbhGeclWV3xlF
bmk7uyEqoYwu895M2s/Fw6z+Jg0qKOJJ8M47bdzw7f5M3vwbL1R62C5A+jSxbx2qxjkueTPssNna
ljbpmjEXZiT5q6vdLz+3XxW6XcIaB1a16x+8JMzw317D7YybyN6J3AAM2iAS18QD3SqvAUlVTjlA
ACE28F1LTewbnc2olYdYdZgltQx8c247vnr9snEMw0TaweJpakpgUlEBjEuKezizFwa1GWw37+wG
I41IPFFYzXi2YSH80Nqc3cNsgwEDHqR5/axx58V7zjxk1nAyGjv5rVxCxj09MMEBIKXB6F/WClJQ
00UkqPbNRxcW2AUVWXQEB+SmO8N0MXT1VVDOWlVaba11vG+c8tJN+nOoi2M2L3/o5P8uUUb2I/yB
/QruF6I/DkoPLKton2bct26U4bWsxhyGBt5i2aSs+yC35x8TKzOiHNSTRZHomeUrYznxIKA2ZUnd
1f5S7hy/hMxhdrupmn89CrbcGa2NlxS48TbRz7xS/WqTVsCdaqy7VESOLm5s7AFfg0NysmhIDcou
1JRJQfmh3mqleUkn44j5sGSgM/No/eGNAUhCrWb9MyMYXjEmEkj23og/ftClmZ2VVz6Rulw8KBcx
Up/weHonsXHCVfTF/nAxpVhVOMSpxHTELex9nfS5DWFv9/G27BRuoLj1s9/1HGXNn96ckULAPE8L
h5as7A6GhoXNKxYEHpSYvPxweKpM1Yp/bdt8r9V6tq3oF747SsgeD61hesK49gvD392oa1gF63NW
xgCNGAL2Zbk3FudDkYZbud43MUGvTsN6byYnOqu2udegI62Xn2ukM2p0O5h6qtiVgYMruZ9uSmv4
igsaREtwe/GYdev2d2xnJgPh/GJVOaxgcr2mYP7A3tklPcF9VzUZqljHEESUoD4zT9hMY+DTrxAL
Brj5RfGU5LV3jJzRfcvH8LjW0TlnwDFwsNcToQ5OkdrHUBCl2B+dXd3rEla3hufQbc0+rI9th+fM
YE/HjvhKzJmwagz77wDOmJFRCZV1TIcseK03lMfZQkcXu+SNTtLUrdrZtiZ6a8NLSR8xsnc5ndJU
Zv75z6TCS256z13oPyoWEwzYV4tEnQ7CthFBdrLG/JDp+Te3hKnJ9JGE2E1GzHYV+SRhdI8eDz2e
Yez4DhAnJWUCNx07K2g2rvkS0zbgYRc9UBs8z/AGjAjFovy1pQe1cpFvZiGtgSID3aqM4GbG7Go3
B+T7TTMkDavkVCjyGEKWRR3lRCMsCCpLqBa8NcBADHChPa9eC/eZDA2EASOxjZjpniuS7E+rrsHD
5UdhDjBbc117U8Fv78k+FNTF1/BayEsqh+TDItaua5nlggztyfjaKL5dWQfwRRzvyx2L8MufXHzv
1gSrl0W9pXW8zxwHn4E1WbaLE+ffhBCeOPnBuzJzJUBuAZb3KtazlxMo2USo8RgM1Ng6LuzfWKNZ
j52C95i0j9HCrpnbd0G23quSLqJzSLBNvSC71+tyMRuFr3cGLyqwZntTh/YCma988Pr1YUnNdmO7
vU9LmbxZsCSdZFig2RjAxrBnwzSBkz/yNpYJX6my6FOaqppgaWER1U+rAQXAje+zST9Pvo3moDi3
XrEbViAHLFlPBLZfjCGmB8K+eWtG0FHxz6ER37YNMbfR5A13jDyQH5QEkvmWV2/9OuN7NADq7UKi
uzJwXfR87Ipj2FlmCB2Ux6sBZGwjIrYkYZhtFUezpNrq/P8sTnmgYEKLmHK4fYKCoL4HGRnbHGVH
AmO6QDvqk7xuHC0zPMgzhTHoDswOQKColSkXBlDKhmlJwO4BGBITQ7MyJy68/ikM81PGIEyQONqw
G8F7zBEiOcAZ5yxqzGHfTOulyqCwzCa+WqQtTTMJ7wlVRQt0KOspbezbONIfeel+z1SXArNqGYBl
jbulMTsYJlVx0jw2xYDVTIdGcAFxZ2lFsB9WPs+Kri4kNktP4BcL/1bLwY2qejCt+FB344M15xLE
cDWfNO0EbWB2bRLByg55nOIj86eV0GnjXUYeMWaABlY93Cpp74ZSfQlhTNMvzxTG9NRyZ/2IkUpn
H4bKwMC3uHV4W2U+KXubjXgFRMO1UzifrJhYuW8zIGBPA1taBPjy/ApsmQojJy9iojoMGLgMGPsn
DzkDmJFcx0aHmzj3XpXkn9flQHhB+yi8gJxCXyarNDDvtTVDBq/fWwWIBJwiLfwcoxwFqPUp0eRG
53xQS/hO65fHIdJXuraNPoTyjfB2knuHS+osLxSaAnPOLc7Iih+NnfbOwhK0BLKVO+0BToIp5hQn
dpQcZS32QqXipPEZR3AVRtltVyYxwxruZLmlYPXBij5zTndxOh+8qtkXyfxYsOuoeMB2tTlihC4u
JQGzJFX428pqP/KlhdKqYcOvOt71LsTxgFMcCZvZnq+6AF3vUprVueGErpK9DSp3I9vnFcahdo7L
5Mh8ZNBYABjNeSgyjHXpLRP/lpzivyqrObwgkfWYnPW0xRNksB4JIwXT1QuC71Qg07L4nI6SIKGh
pcYWRLce15OoycQVWtaDno/h6JxkSlD9WBMeuML9aACehatauh5DeZbOlIKCsAlPNcs4B4a2d/ac
b7CjJrE3fBHtlotvWIGvXqr0fVlnxxxIpwuSUSbYgjnYvr+FxwREfEkoeIcye+oJEy5yBpds5c1s
PkUllIt8/bEcUYdNO5myynWrwdmlFpbjWDlnGKnaRYEbd3yWn08bylq3uucZlJT3/agvCa8AY869
8j4zRCQRxEujG24L5hsDXbDH9K5u40+s8W8Lfz5V6fBXJvbcoXAJFZk8bDhmApsFthVk6kM6kPsG
JzvH1cVb639M9phe0m0UHnAFre7g4qAYQt5gKDFR5IiksOYx+uSeCqwt8Z0CXMsawwss3uILA1HA
zs6gELnTHzsprBExG98uiI3iUqBtFX7wqFswUasxFwYxlGudX//NCv0r6Des25ewIC2b/Q0I5ejU
+Sd12b1jJ7cUe8faNpAsQes3jBzTSm5jAtElMKXn57sQKyj1wROl+SdzDu0mDzUN9pi7uK7619nn
6pNnTnQE7hxefVrM8F8/J6QN5R2et8ljP9Xf4oIUJevn/zMcEFKu6W3L4klq67szoSi11aP8k/VV
AcrTLt/YrTrLdAZfi6eYtiCdbaGKy2XABGPWQfd4ly7VXvaYqg5Zb65MAOtWXGB4mQQeF1YMLrLP
jMkPIx4lQo8QTo52TDYw/pIUF1GbycLGTvBoJOmDEGUmrtxy2dBccJ3RsbZKAS74yz4iUMgrCTo2
Puq2O8RsWQ2IR+LPjAXIw4sBoXmSFovY9Jw3JniwOvrNovJDuWLIqR0b7GgarhqWxP2bW+lbEox3
kNDvVPpkdenfcFqMGz/AhNP3v6DFe+xRghXIppX76j0FQao4e4UFK/MCX8B/0CSoU21jbhxOhyt1
ZPxz3U5cuAbuvNc4RjN7+m2DCvVu+mgbw3uIpw/23DctBw5ratAapO9JRldsQumUkU7knbwsfaM/
li2Q28/bL7tEjf5WtCIiwyvGYLuGsHCjlp3uNweLbIXfpR+E4s28KYR+YZXryYOLZZpv8qoouip7
6O5Cw9yajvmg2+I+Ssvj4kdXvmPUU42SpsvM3CB2ihyjOljkCn2DbdD+Sgr3v6U3HpyeiLLij7hM
yLcfE/HSLPfg+DKCxoXhQj4VAXH51hlstu/bcexJykXURIjr6jD9qIwbyetL2lcsBH+Cacy3Mmjz
uvIiW0oaxy9zru87wGvZGiM2t251fnWEC7eZntU8fzFWuLLI+HYIkzB1BxivXmR7MNV86xTxJaVA
CBaEfVZzJf0gXAUWF8ogR68w+rjfdHobbflMwWvjw9PERjTUCBimAEUKXtdyy6uUPPFM7wPTeKo9
8FwQiCb0IJb2JT4MhLJG+DALN3Bx/k2QPkVwkpjRrWES4Inrnpe0W78sF+jsxcZNsVuij1rr6zyW
B8bXWMt0B4/7PZe6YCYDfjR2WTIfxckuDNRWCHey5WOVgLAr511FYMngxuxJRMEpNhusB6TEC08C
ydVkxWeydORu84alxvjjJV+yGZhGtrd6zH/90KewDtoXlQ57aDgInfyLo53n0Y2Lm3rEGlgNz2M/
/pU1PtTOzZJEt4ppYujhBtwVD22d4J5sfXlAurQu0Knnh1k1d2uOGF9ldGNR+jHo+rkxgoMMVAVS
qmeQMKeCq9IqxHLd0UxD9mbu5Aw+Ys8np7P2zhxv1+lOjpiOzUrANUpHoFLojZg6BOsXb40N/VXW
vNxifyg2UZaxuX/42HNxg68GgJH5mPhfga/vVY/AnPASD+ckp4mfWMpkR196xKNyGsn2OHdEXFbJ
3eArhq9+9S8vRyyPWbMMbeWj5+j6YifVeJDDe8mTB3YOAToco9rHhIiNiDB6SSGEtamnV0hNn1lY
PtrTpY8xrDF+oZAc8tblMHyvcve/1aSC5y6aGklKgcJVrlYlBfYMDi6CODFTdZ+lhp2N4Ido15fe
9T573kWIAEz7efySXSTrTuafnpcxmpeeO0dtYqJ05Wpj5Zwmh8QRPc3U6eI8V6KCWJu3xLL3fpCc
u7TfpVn9HOtuFxN5DLH5nBfB1SrDKRMaodo6MhV2gmA3mOh3nL1NtEIfp1Bz85MZPjmedZpM+D6Z
vXHL7NddxGM0Igio+DRnJTF64J4SFE9AkjGBdpo19wG/W2h7Qu4lDdTkJfKC/IW9IoXRLibJZmNB
q6YlcIuTNQ+bPEb8M9E6KfOvywYUgxr1HtECaURA6mwFT7irf/Hw1xK6gjc9MmOeFdIoL2+flh6r
OHY/w6K6MIN7VkAc1bfy2OS0K4lFnBC6o9bL/pJRgQVszfdZ971JAjWwUNpnhOEY5EN3rzIU50l5
U3xOlsx8Lh1/R8QGVEQH07TJPwUZ/gq51+gnP4NypWcbf6tiYHFl68WJh9digQDflOWvNtCFNPh1
uNnz2OVfbTWdVh+sMDejzMecsvjPHccPa7GeM+2coTN94Iz1Vg2M7hLDw8N8ZHWqCLtYqU9jIFfG
N6jiGMp3r2zz4Pus3d7DYy6jLa684GUYsSxZyRTE6zu69fKh35OQebbTdj1pL/qBPv3c5/aFFlZ+
OkLG2hWP5sS6LzCBD7v4cWzaT0uHJGvF2T/51EWLIU0YEXK/vnlD8DzrAHFS8REufnubN+FPv+If
EIQfTTI8VEkIqWW2YRQ4OZmSXf3rAGtlFEAznkjyC0tdv6uupQXO1IfXV//KpOP0NntccJv2aVym
P16ZMeOyakAMA4l9DidhatPP0m9wQVsF1YLvJ5XK3KnnKR/fHRORVU2aANru5av39QFFHIkFlRdC
MvFYp2HswnMqXmLXP3bmsI8MquEo/y7wDZY9ZCVLuEq7vdlNl6mhBphH5Mz5v7GysTcIn3FrPybt
zOymmE+NDl6mOv3JDOKGpj7ap33w5HfjYYxp0os+PnSaUamU+uhyuOoCczEj+PYt49FyPA7k9KWa
0ww83uYwrerHGjP/iI1zCtWPT97NVn42bbyPoc9+SfV5wu78ySwmDjP+gxHAOBKmT53uCTCBUElU
wbhAAVkX7Iy6hmgTWGFp7Z0MeMJXh4dF+0ezaz7wFcQ8rZnOSf9fmn07bYZl/RdHld+Jpt5+tKAq
F4M65C6TIYjRlMdyy032IzEuqQWhESVCD8hKCCSTN/lb3QCZJaaU4K/E/nw7ccA6rXuUGEofAwup
zodMun9zm1Q/V3kcLI7GBoo3F0aIq3NJ7Gwrk085znjZrZ4+phvJ44Q3wGyNbrs39aZX+jhjNSAX
b/jOphL6PyJoqbJSfgO0W6mWbS7DDqGRyNHK2ZRgSpKwJ1BQuRmhEgnqM36S7uV6EpUrhzJh4RyJ
E/rLAHGo6fxjeOOQnCU1LcPRGsSyh82QrvGdDFlWw986HGVmzNgVlm/GN3L59zR8VPRk19butNAh
9D2GYegFRkpt4ZEqEJmwY5jCayj7k4h2bRhk0hEnTbhDwcpoJj9PWHzZlFkFKsyJ1pKqEeYoM7b1
RITbczHGL9JbhSrZyoGXtdTI3XzOW+RNA+Wppp1efJQd7Ll1FXyNIQ8ym8ZH/NmfFfiN15L2Yvlw
GNvxpc6xAZLbJfcmxCcEEry8ClRj0eA/pm6L+TrUtxbQqnSmN5l30ZIuQXEfMwIjAf3flc4XLGc1
Jn+kGKO4lU6jp6idzOpWHE1guf5wjD242voukTdhoIKxeUUTnxsdKDOOmpm1UwmJKFgdoNARBvsc
oQ0Bt8lS93mgpEk5U4Rmu6TGVtm4/oMwwsnxin+Ec2w03WvG3sh09aCQx0jAF15fUj1cvyB1YeSP
/+HecZFvZLOZBeFMqYwpKT+WD+s+oIGU/7Z0ETw5dNn8uzv/lfPXz7JnKFY76crl4RlsCqv+4mm3
yJbkzdHjuO+Vv3O9Sz8ClnH1I76PMeKIGAEYtYWbD2cIVGPIzAujl/Q3grMlPyY0FsdoN5OLyiK7
RLZi2kS+h/dT96gImbcXEA9pXs49yJofDcQS7pVvvnXr/NzxQUgU9nyA4aDR6/Fi9jUxY4TKULyv
CIb41761DrVDJRgxD1r8R3wEcv04RjN6gRGdBcQdB4cV34OCqwAbmPmG5jNp9BsmXsJbkXux5vmD
YQF0rvGzNzO3SH9JYtkWNtSZAW5PatlM0aGbdtNNA5CDV83ADuVs6C0sa/k3+zNyr9T079dC1gmL
RIfFbjJz8zjVPmZ5Zv4g7cLKl/ec/rbjcnUfXqI4I2rSOc+VuFNQbBmviAgRn1KZFFeLLpegJsbn
ejFf+6hAr6JPnGVENWh7nwhsQiuc0PlRj+jW3U0+O5R2Klq+DvFdV0a3q7bPlNvUJbVzl/W40Mhd
Mb3mPuPnpiK9HXm5yACDwvRn4CLJF4CJvRO+jjtmm0U3J69ontY4/K70wygaikS9K7g/N2FK1nvG
LiPciawjQIf3sk/9/4hAOpfhgkeF/TJa+rux1XtZrxJQ3Dn6znXmc+wZaJLVhR3ZTIMnQ7tn2YVd
A/pyOL4lYfsA/+uQErklXFQ3G++MhaTpRp203+07l5S0sTIt9EH5K/3YLkmSQ1Cvp4RDtrTCh5Z9
nSAn+9pSf8OoaXhrSOeD9WOj3ZsDbNJZMWyFUmyJ/Leh5h2BMdmfmeGXQENt/ZF6I9hgc7bj9iMA
61nn9KMKOYWbVb8EmQOGToszUZJLtx80yzvSa0YujNGN98HyGFGRhtDP/3pvxkjqiUhO7BWQua3l
+zDPe8ep0adfAH4A+ic1HXIjr289HNOmCV9HFW1bTZZPT9qD7e2yPCY4xd45tj6slQv5hEspC8V8
3yWVp05umz7916nxn2A2jupxTrJe6eBnSBE86jHAVVDpvd0JAlsByQDmc/gSoGjyzhr+MVJ29WoE
yNBLwitBVWGw2OZrA7MMCyuMhwhwSc1jY7pHb1BfXRFQOAIYVOOvyseRhBesAdvgLNu/GscXo8c9
p3PLJ4j820zwI00YTWw99Cp+ctkdOje7a9d4k9vqFFjTMbb1qYQ0NzMvmOvhI47mg+xiPokIFl4z
a0m+hVu+EoR2wY+fpQ5tpYmD78jQPzWlDnT08q4G4LohkuulMgCh59E9anatcbBeKlSBSWLey3Yk
BhSBcH2t8dyKjU8zPraZc7e06by3szjZtnHR7Yco6m8z1AAYZZ6KrM3gohW7IrvqFe7ZxGiTQ/3u
xsgKNCb5qA4YEyIKyv6DsAJzdLDAkq2zWXgkgqFV9CG5LuFz7JkfyUIIVNoTCjLkK3YPTEqpNDSl
sewwZR4e6Dsvbh3qm4TaoSpq/qaZHRIQlxbATx5r1pkKHXB8W4Jx+4sHbbWFEDSmJtSe/lJX8eOk
AVKJtDh1Pl6fPQWO1dR36MS3SWucbAuqND8IpTf5Q1jHuSgY1szFQTvLpezHk07sR4bEv/aU7OOc
OWE8Y3zAnZXNJ+J4LfGStUN7R94omuc5PRCzuc2cCmSggno+Ysuaafvg5dZ+BoqxneiCNlnkosG5
s5O9bEQWBPd2NU5xjTFWvxx0HOAJaJ0LgheHur2M9ohvckpQZt8fbUoZVDD4ZkUG/tlBTsNevJaY
gN6U2HI6BHY7FvqdcfXxAEmKYrOOZc94ghlTXMEtiwt6JXRP4QHR+DsSBAD2cfyP3A8SpCrj2WvT
c4sLh646SLttgyZ2CgoGN+MLNpb0uCnRtKbbnFoHlXs8lH+yevnEn5hCb83HQ13jvodKGPvsMuq2
2mG5+JYDIhO2pG2E311YvqVpxP+KG9qXhQFyiBV2ttBVYOQ1I/0ysHC76eL5mYhXbxcH45GZdIIJ
lfMwdQVKveF1XZt4V1UwnLJZkU3Zd/+xEwabQfX0ja1N+hYaScbm4hhblbgiFwPWuHSqezud/pL6
Thpwgp/TsGBUuY4goEl63xjjQYCreD1Jz45FNRBGTf/B2B6cZhsyTua/C5JHWNz36PZPg5/8pDyt
2Zju5Z9jpH6MHi1v8pk0RSlHVFKdln74HNV6FpfxoU1QsCCS4naWdCGaZU1pfRePDWzi/rEZIO4D
dvNBonkppv6+1dOuiNnZ9WzceoRSxWQpIhdzOGRh6YAkjB6YuF/ekjC5oXYQxJpSCUmiJIpTcRuc
mKsBw/+W3WEv2z5wCmQdymVQfo9yQHQWQqCe2vhO0A0QNgfunwynxtLbSIYxwA7oCSgPa4jSBKye
jB2Z/RE4KECMHAlQ27cVbOwZC0/jdxbEi+kyaXf44h+lMWe8V1b9IcWCjjAfHFn0pg2IVgB35lqG
AWHes1B7+ZfVKI91mR+upxQIuOKudMx4GxFLAB0EkJzItMGukb4zu3CS8/+cSZueum7hDweYXvKL
ETtyH/iG6Au9FPK1+ToyiBw5agTUpRClL++4oy2re3HjPSeoo45+8tUQLWllLdDnD7+hmAiZIRsM
jAbNE4Z9kmfnq6ca0oX8JSzG6EMN8oDmkb4cQzz+xESZ8W0ideLPmZVZdFjymkNVEv8h19DX0omH
xjCkYaMQfEC2OgN75Bt+BuXtXhYdHFB2WnaJfT9C9ptzsY8qveeBwjruq5+Wx5xSRJtdtpP2S6YB
LSp6uxeDLK78yjar4rNEmPALpY3T5vTpdhDSeON9JvCdhvadc0Mf6rw9Ji7zyFsIUPJkkFmj27BM
CpK12c4pbeMPkjXkMnhB49UlXDD0iT0xh2g0pN2SBcglDNTB4FDSonGDyuI/I0q2eE8SVY5NflTB
eX4D3Sm6b9nyY419enLHNyZvQZknDeeaulxaV5kElRQuZsIJgYx0/KPS5laPr9xlacdkzQEBQNQW
UTHrtoWOJIpSgQkp23gFLOMbC9Ebn1hQmAdSv8nv52NkXps+SV+Cj6tMk+wvGS9kdG0JyLdRf5tM
Q6n3UVVI5U0hzrfiupN1gFZWUBV8ck8FDizxCqj5ZA5tIwDFXnyKIfdiVvZJphIhB7AzWH+WPtpx
P6Ycxo9bbntxCcKemmUk3yJPLzmGORZhf/KmszSC9HDt2TEuIf6hSftN4eIIhqBs+rXNN5QO5eDg
+evuSK1C18Tdo+uQVJsWU0PYqTswTrk4OEuU6qbtQkZhps3oTRp8oHcxWeUaeNYZS64nEpRbIkRL
bobsEvK6ULPVEOqhhsY49hWEx1WrGCwhTr8p2/exwffIR5HyWLDkQMFKmkNYVvLjch2lN+zidn2e
EueuoUUZhoBthddaXiZVv8l6mXDkkkFvTSsmNaq0YHSzfPK1ruTdmyzk+8g3mUVOvMaCHBaIIL14
OpbXlc4mdO+F04ar8cxrtwaiwBvGCzO6L+r/ODuvHcmRs03fiqDjJZZBRjDIxf57UJVVWTbLtj0h
2szQe8+r34c9P7CdzETmtgQILc2MFBnBMJ95TZBdLH+5FQEyvO5rhOA6/yQxBnYlGP9E0Eqv7eID
WwfYEZTVHWoMV8ux5JNmYJxrGiNZ/hmq/d2AqwXQqkUr+JXgUTewMJCaispb0RIOZZ/YyOQ4NHz4
/2S7sNGbeLyjvMCm7Uv3nhoUOsSET1mApoHbof4A/8LP6xGAeoEoQnHbGj7+RhbGWOR28gnYzgXg
O17oT4H1ixG/pDbLbhW1QmayaLg+rpcwiiF8EW2Qu46ozSc/Cy6zZfuNTvSXtWw00h87sjYgrQDw
ocTAB1sArOZiNUn9je+SGe5mOXd25xH9IUYLp1Tk3mObBVfLLxZc38ueTbv8pqK2YtJosgmIIKMa
OoTAEN5yTjSNO8ukrwFAa8kRlmoR/d7H5Sy28S/Ya46/O0AX6pBc1hZorMrzttzoy+CcWtZw6pDy
cqM7J1ysFd4FJU8HOF5bK2SmkNZKx9uBUrNcejJMEjbhsn9ZdgOsRoBJoBS4w7OxlvfRe4kNCmEL
6qKS73GPwnlkAm2PXibVPIWe+Cgidde74GO0JJxycUQ1a/OpcDQsyvwuHQLIZ2HzXQ1teqkNGW2m
BIuPqX3G+W/+hlz4p9DR28DVXOSKHBijkjqDR1ygMedBZazmT/FUUuilSkR22tC0roOUCv7gOO9T
GCBVXc6yfxqSGglsFfb1lgjHf+gl3lph77u3seXNC0gfx7d//+t//p///WP8X8FfSx1yAuX7r7zL
kALJ2+a//q3+/S+Aoctfvf35X//WrnQdII8m4GX0KyzH0/z9H99eozzgHxb/w5w9HWDPDo69yF+L
wL/tezwX06y/+eNxHFM6WoHwkhYqS/vjlHFWJ06Sz092PEE+HQfKLakkpY6fTg/kHk7IJcg0Hc/U
QjlqNSHqZ4HbaU8+9WlgoEZiiiejBP8gO/rzMfHhZdu5dJuo5qsza+kcDu3ZjiUdV1iOtoS9P0cz
NYIw9wPrKVExOxKDeaLzxF6Io4TR6YOTuPPH07M9/HzatIV2HNdlZZVYzTagaRh2XY+iWEDB1LAr
NIeS0XmZSw7u6aGWL7S/U7SlLFNYrulaWppif3YA8AwqZsbwRJfJum/cPLAvZY/jrZzy9KpHfhkF
96h8kg3hyxBYxPWnf4A0D38BFXZb2paUtkn2u/8L3MIpm0mEFiY+CZBzL6i3SCAiANBPOeJKvRpq
Qj5kCGYZTrf0Vdv7WGe4csytQPnZlCh3zmEFNQJBy/lHDQ7prh5SCfpJGBDeWuVeDVb0QVZF9hK4
XHswYhQU6ga5/tbpXqchrEhJCVXbORP3CYrpmDqopl6oTS5tbx/Gx2WhLBoTfS2eRsyb35WftXeB
l83XszDYFg2BA7VkM0ZJWoLtPr1IvzbZ6jNJALfsfs1RE+vPBGDNjJpJ90+ZmQZbS/TZfd1k3XU9
SDoYbW2HL6oyEaBoA1L2r6NTlZ+tKPC3Zd9kgIBS6dyd/knLHvz9F3G7uMqiZCiUdlxEtvY/29A4
bRnGdbObKK18cJs6fdeRke184JEgZlOk7DpkQk4PerAOyvRQ7LKl1kpq8+DCcdvWjmonbB9Hl56F
u0isSgkycXh2wVxMncaPya8oNDdQu4x7N0BkyTPvDUNtTv+S9RFVwuR/CODFxdtem87y93+7YS2/
FlqZnXrO3NBcsKHuuxUJ4MCVM+/+bCjpaikd6WI2q6XtrC9ZaaJhkMYY0gU6am6mvgIcwkG6ySpR
P5we6vCu06Cz+aBc5sKBOrk/KwHppXWGpnuCicajiI/RBYpP+j1rFrtO2Ymr0+OpI9ePYwvH1Z7Q
ljTlasDEapvaDTT+eNMEWbHMw/R7qa3yLawqeAY+QWHlNvh/ZLfZQnjPalgytm0Hf6NRG15pDT9P
1Wm9y2irPaqQ4tTchs5tGFDT8Oew+1kleXw1FGLeMOekIxGqxy1oKrmdLfqlvkrtGzhTtrmpdBQ+
BQqZwaCH5ue7hSK+GDugnl325jt2soN/b22CYOiA1cjim67E8OhlqQ//o8bgKfergh0wQLip28H9
AtgNTM44AhKaejgBltt+RbX5uxnI+mFCOq59aKfJWnxRki+DSh/DCZfTgKhuy7OjcDhGhflnI+T0
PR/c9swWtuTBEZaajSIEYGRT86ruf+2yS5By93qkr7LJe85V0jxPKlf3QMAwyZITPnt44w3qGcfd
HyrvaFs1aXuXlO2iIecE6r1yguKt1aO6C0adPtANQsrHDOg1GHKcHg3yXZjpoHGmoJnhTZjhFVwl
58xEVlcRm920HYIc6UmPPatXL0ibGHY26VC/VVP2UOTFndv7701DEdPR9BCm/syTtazL71cfB5KI
QCr+cBR/rp5nL5mdkgdLP4ED2gxpIzDVnUHlmfnl6eNx5HR49I04k7anCAVWAxWittzYVChphfi7
azt1k4skA5xuJRbSBGqu7v00Fi+226OQymY7c/OIw7CL3eF6pmeayEBw2e/vECwFVRV3vHlxAbzN
jcvmtrN4hcquryGH6hRvNtvRrzO1t5uylzjm4G+Ash5EktHK6yvwaSjT91MZgyRq0dyb45yWjHbv
Qy8U308v1+F+VjZUSdbL5nXgRln9WjLxxpJj85KMsr6zK3rVILDTb6dHOVwTj1DFIsSmLixdc7Um
YV/ViQFJ/sktPAEqJSopYhmZHMCmuvZnEpwkuQhNd0YnhN7I6cFXW93Fi8y2uZs9rUjWhFoFo4lS
XpPyGgAttOimlAmttCCt/kqSudoU9Zzdqcoozjz1YjlAv294eOsEvq52hSt5gL3VqDgBdr3vz/bO
SZPyxht771nWnvku+IW3SC3CBsz4zlKmPlR+tPac0J+2MJTF3380fU66ELz+Nq+gEsx19UN8lQRe
Q+n+rdINkJzpkdTUCxK0825pCZx5nIS1P+1lNIJv0+ZOcTjm1upeGboyK/wqs974opuoBe1u3ZKN
9uH7Ul7oX3rrNjG+q/4b2r+n57nayf89su0CxpWmxcu/v5Nz3yG1K0YLXNlEFEqECc/HPBP6r64x
zxaWhtwC1sVzbUiqq8XEn8ftCCZSZMFSm1ZSEOPl1iY3OrOMy9PzWccVyway2UEOURP/tlcvTaxi
m7bmjBVjPnwaKhx2Zltf23rexUDgzny31bzcX4PZisTUUyyguboGsA+eYz0k5k5m6Gw5MvlQY6np
B1DVT89qfRj/GcgzORPkUK5eLSBtxHrCdNX8pdQTdV9SP/jRR1gzRe57pIMzse+v2359Ctn83HEk
3Ay42o4mnMECMTpzZwdqwfCXISg080fXjh84g6+R21x3KbTOQr1LFgEIFBjUfvBj2MruTmQlTsry
Mjc1pRuNVZ7nZhezMz7k0riwFnMzpRHuEwJkUhg8uWL6qtP4TszFT9OWNAOcCXyAr4erOZm+l7MC
iSzyzzVKI4iE9IuqEQFQtD29xutDuHzNZdtwEMkPuf1WX3OgO2bANQqfWgkJdyhwg+vr2tt2ru8i
rWLHy+ojpWyq2H1w+O8wGtIaETvP29lD0Z2JNVabazk0rmuRhjjKJOk5eBFTPAJNlAPepn4CYOkY
AVW+fuMnhnXmzKx21zISAT8Zhi1MSiu/LuXfMgzesbmLJr98BRd5N2fAOU3KeaZS0K3g7cTlmRxz
FWwwns2rRirDQdWaldq/cwbwcSLRTv5qNhfuwmhHlp209sLCsI4OR3hmeocLyT3uudRVTMdRB6EF
9c/aj22RvXY5KJXeccGypy8iHc5cpUKvJsYOAjGneKrZQwK5zdXEnKqI6KzzZpZBkF/5vXqtJ2V+
hMAgLoxY9j/8pKOBt1QXwL22G1H7xTeVOuIzOmATjB4pb2Y/8nejiXcBpJfiemhQEnAcB6HqpC6v
prmynrLA6Teg7YPxspoGzBnh9y4cE/nJ900Din8XgQGY4g/pFPZfgi5PqbuPHowxvLQQ4hmTcWFe
GD3M+Wp885EAvyyViz8t2NDnAC/jxz6BhOENpXrMe3vYhALcBO4wwX0DG/9a1AVSzyPgv4vZNZzr
cIgcyF7d7F5ZhQ/svk0iNP6LeSAfGmbEeclZqB+b8qcdR3ClpJE/FA0FX2JCMHv2XNyVSuSUW6r2
lpKDjfC6OW8sGc0QmKgCD94QP0PLx1EnqfDnSsf6migS9bXYL18ASsUoIzXDxxZt6UtE4r23bpTz
0n5CPTrwabBXJnoZYAv/MmDuhi1iCub4JCw8pX3TwpJ60QiN5+fZw/6gLSR9NCK8W2eeWBbbA3/o
YTtZBV1yX1EUein6oXpLs8H9RP9m/myX7mIVFeF0F9lITgg+Qep0+m8KWfFrm3bGlWqziHYz4USN
wOBdApwwhM8y5s9DXyO511DOdFRZb0VKJwS0LH7jaRtfT00KrK9uEdlRDU2lAgAdDqEwCijO3JSg
RIFMtuNTMLfZZSFtjXNsT217QrrOq+3iRsLxhlEj5+kFWQ/zNRRi/OxWbXQ/pUXw6JbavW0zmBDw
02kUUta68kHbXuS0wO+UK8P70o2HTQeDeTtViYHLZtFeQjNqL+aqWvTx0Vspah4JXCGRwp16686R
dfzJCRMI9cgOPuVD1m9i+NT3WGubV56u8U+DN7UZoKRderWTbWRMkamkeL2tJMiJpjCG26RzkaDu
+FVQyUG9F9JABTmtr1p/xgHRyyZQES2CxsYCDnVmAShYPZ9+FvTqdvznUHumpT3LkgSFq8dwbsqp
SweamIOY5s9pUBsowlH7JbGfH70wtcBcliko0DbYumPq/uQV7+6HWrT3WJbTDak3U1bDdBHSxNBj
26bVpYmYEhSk8iqpBwCz2U1m22i3tHZ5PVSj/cNxS1AEVVahWFJi2xu05UNZJfpKzCS2U4LCgkPT
47L35uzRG4w3YL/2Q5m47TYJYbT2QR7QBQ7Gu2T0fOoIIGi6WvrXiEfYl3GZQWvzoUVNRJ03yM9O
H5o61tfehObgVA7ObVMjk9/UaPWUbTsgE4FCvB+MzmbWYHHJDCv00Y38JkaK4UvfShoVOjAvDO6E
jTAm6tZtIsA4LqAN4PEY83nj9HkiF7hq3KL8aEbc+oZhGSCGaTdKT6BvHRrlbdohbx3ZZfmhkbN/
5iU4DA4p/yrqaO5S0SOy2X94VGEGk2dBUYt95xlZB3DInvdeLSQtQ517DZZ9sR9ELS+Bt7QQlndn
nb2l9C+HfjIgl1TedQyJsKms/iJ2/O9uVj6MHVqG4RB/yEsqvoDULu0uLM+EjauX79fWVbYJBYg+
muOt47gwji2j6URIQ1HcGOn01ukayqbwzqzrsXePYNGiHMZMrXWyNLupERZdGT7VQQbSVdvJI/GZ
j2T+4N/4iErB1TGr5MIQdfveTLhQnD6j4shEHVOQW5iurU0YsPsfNqaNVgtg6y/0Hha59LndydRa
/KfBEGPn1wPoHjZWsVtahBF8vOv0q8BY7vTPOPorKNLw8ECytdfL0EejF3gs0c4fnjBSnuqnsD4z
hH1kCy8FaZvwwkM+wVxt4RKc4ABUv3jJgZPYXCUhZOiB7nabfpvLcqP000hHw6lJeIryaoiAlg3f
vdp4KMvtTP+4KV/8OUYmFVdRYBgEBUibuV/gJzeojqO9x88GMWGnmG96qAtAbfSJzZQFXyy+TW15
H1XOmVkdXrGUZpV0LaoO1Ad/XcG/BaCILqQO+MT0pUS3ovDlLz3k9zy0+quxnF7HKbo9/aXEuhVE
T4FkVGth0XAj+l1tGD9sHVn2Qb3rOrREunDEtrfu32Y7xgmnQRxFd/YHGkb2dUC5H1PAYHv6Fxzu
Fcd2ybmVZ9naoq25v2MVlf6MkBWvowKkbGBDUx2mb/2s5Jm1PZLW7I+0VAB+W1zhmgVor3DcGWGM
KFbbjldhDOVZIPcEICSzbuir4FA6b1Mwri+VI0Mwh8GE13aV/WHVf1l2DgdFRmEuZc3V7sU1ZJp6
t6x2vcZFDqZh92GM8U/p4JadXt9fJbj965eh6JtYtDFo5K5rDolIGgEQbdwNMM4IOC898RYGiMOX
xoYJX9g1SjXeLkWlQApEC/BCK7InuNJSVw/+jI9U3Z+5po59c+qb0paUtxxn/ZOk5VRzXrvVbu67
GZgNV1HfoyiEl8rpyR9eEqywafPKEbQoc31JuJ1DDB/luI1H4ibOUaE2obGGycZRYBr+g7FoGGq6
5jR112M5Rj1huzY1O1FU+jUMHHnpVsV0XxpJvDMB2Z+pJYllv64+rFxSVh40TjBFyv39nKm4NCbP
bnaJntLnqsendw4L4ExeQT6UV8CmnBjKXIg1GapGMPlSiA4p0lOXvjci2mFF3k0duvnV6YU48ruI
LmwONCUzmwXZ/130jMq21E2zC0qAsnPo1rdkgOdqM+uaMCfIoScphRIeB0kuT/FvpznIRuBDhjHv
uK1L+tB6UYyL7uN5fHQyuNhuSv1+tkiUTs/uyBX9+7hquVB/GxcdO+rdYzbtZnQOHdCT6Q1RJW6K
zbVwzr1yR8rAe7Nc346lF4OrdfJplzqReFEy0gTCj5pMDXdVVcwPkReJj2VVqCeVefXNZGkHqkZP
F/70tI8tN/VfC1Ub0wWYsbqwfLDoIlXpvBusIN2Wris/6lbkT3mw4NlM5T+a1QL21aY60xE5jKkc
3kOAKGLpk7rS2l/wMYqE2+hm2Fk6+YQ07yIUniLiA51hceSp4/lqrM4U/o5cUA7FTPTFLFTyrPWy
dxRQRBYl826CdXshJhciarHzRpp0p5f12ED0mSRLa3NU1gM5tC9aPc/TLif9h1Y9RQDBh3NhxZET
qU2eV5sCGgHGuuXr6DpuhZWPuyAOHgBvf5lt4+aPJ8LrrWnMC3MZanXoa5pzbpxZ3S7uPfRqdaSW
d7UB5at/nB7p2GQsysx6ufYk225/P7C10bjtmnYH0nqxKV3csDCu+3J6lCMvB+VzbjCpCagPkt2s
RDbZgNS76+cyQ0LqR0pb7nIwqmf23Omhjk2Iuqaia0fIxyO9P6FaTdpqEOjdRUZXQeWWVyRkyZmN
duT8AmPxUBqjh0b3drVqcVxWhokWyy7O3VtP0tXMAsgKHW16+CbRVWsjWOOO+Zk45+jcFKkmSSaA
ivW2aEuE4Ny6anZtClwT/OR0Ca+sObOCxz4WnWh6thwkEs3V5Owwd4xctMPOpxN+17Zhf2XZEzaz
tfmzg8545oE76NHy9iztAOIKS4ASWddt7bnXstI1LgedNfzssOT70dRTcS2sROH6Rk3NaHz5TTVh
d5kXiCdtElOZt4aqumtjzPMvmMpkn7GHyy9BDPu3buqCGDJIyjGpQ17g3DOyWp/le9O+I/zhuaSN
vv69Rp12FShd/QZ2us3KH+nw0Yb8VI7ZmbO5TieWkRyLbUbux23grmMSFRh9Uvet81YPSOL46PM/
2l1+XaAS6VtUybD1kU8ievnzE8Qmc7gV7OUKWp0gy4OJPYx1t0vtGFsXrO6gCUeb04Mcuao1MB2i
GtIR014f0zKW0KiroN21Qf2Cn+BTY7zKrH/9D0Zx+VyU2Ygk1wARu7CQy2jTflfBDSBTTfOPSXDm
bjs6E/YumC569wA49i8cqxtCJCKDZgf/YkLrapquZDxQpx+1c+bxXu08Ci8O96fJVBwJdGzdu6FZ
Lsty4vw3rUC0YVBf0wDZTAuigRu55/o3x24bir2Kq8Als3JX90BvWbPKYbfvPC9qcTVBwf8v0RfF
5elvdGRS9Ia4RkGJWcpd36X0A1t4pdWwM3hYISbfIQYdoMC6GK2dHunIhBjJc0kSKbweoFF8JwzR
z7B7HGg/wrRFifbPt8Kv0GrpE/OirutFXRQ1hgRctQvt+tOSiGmzRDhYn4kOjq4Yh4dcF44EKJ79
HccHq6MQ2PuOkgJtjgHZTL9v/poXVohA3fr0qh0b7feIcbUNqmCgcTu6w65VhX8XosdiAK6KWvMO
+Q3nTFlcHBuNGdEvFcBEDlJ5bWsYYUPf7Nwgt3dSl8mV73XFy9zGA0iNIb0Kvb8qUZEKtcgehdBj
H5Nyrr+nqOddG824mEKa9hVmFcZFGHXx5z9fDW0TQiuPoh+Akv21H9GIhb5PXtpXCiye0Fu3wnCr
xvk6PNc6Xr7jfkqqFYHMUn8ESaG0tT9WnGvfbbFZ3S1mfebYb/0AjLr2t4Tan3q3PxNdHF5kDMf+
FfSHiTB+vdO/5WI2qIm88qnw0Q9GWlIH5R3QAXEVWsG5+Hb9snGT7Y21Bt+OU9O0sjZGzCyjD9h8
0MtT9suIOKPog+vYQbTWLPGk0OI+mowzr8Kv9Gq1sA6ZPq83oEGgg0uS9NtMpygYo3bKoEb3AkGB
oXgTToRuKHiIjV+BH6DEg11iDSFlzgX80BYpOzdBMsN5sJx8Vy95TG3FeF+HW7hkKFiE1c8euueV
wVoFkWqwTKSjYTbNU9qWxRUsJLx3NELSRqGfEED60okRwmyXveaN2trwxpscS/s+c79kSt9rBHmj
GbAsSJZW+w8TNdMFpu+kGdX26qOJkv01KIeXtHU2aoqR0jeMz30l7628eNdTa16Cckyxv0GKNSBk
Qhfjs+0Y94tAodNaH8yu3dE2vklbG1KsHrdRnz0aQ/GIg8IHxwxuptQhQ65sxOmbd4fNJ0O5bXPz
3nWRfFNOekdkBEaDnvTlLxnGIH1JgdhnLsp5WFzJqPkL5vfjohQnRnl/+hge7lUP0DYVVtI9sAXr
L5ioFNK5pbpHhH2pibOuZ2vi1uFVROwDGo/NalvOwXORqdHO7crtUGT6yDe4IAiCszbsarOHhj2F
j7/YgIhW8mTzpYtbHq5waDde2d97aFZJd7yL2/gWqVus4LZlvOsn2ghYGFo+tgONfWMW1SL0e316
bY4E1Lw9CyBqqZwBfFttb9W1UY5Uefqim/55Ctqb0p9u5wqmbuDcIr9wFQ09nVXoxfUU/J2U1Og7
9e6P40NZhy9IOgCr6coKBY8Iw6zwTFR7+Aovvw5MDHe54mpbPu1vhy+p8oyw15tQGUU8Psqeaay9
nV6Bwy+3P8Ty938bAtJS2IDVnXadu9jO6f4rsTLWSqdHOTYRmCewXEhcLCoq+6M0NhVWqoHjzpvy
S6PLLpR95kse7nKaFrZJJwHgx5H4fwzrue2sfiet/sLsvy/1jIkuwul5HLmMPYXjODBBh08i1tUo
3ObqEvaMeFb2T1cZiFOh17vr8LGFAEkD8fvQGle9Lc6Mu2zD/Vt4f9jVVxJJjyAPAj7PRpEMGpdm
rC8Rb1LXuTkmj7Pfd/dd2dmfXdq/z4iGnz3h0j78BbzgNt0hQo4FE73/BdNWIihCWeJR+uNtKf4K
4gR0inGJS5FdfEXK6qKATVsE01Yg1KQQ+uiILzjmnhsvp73z6pfFTDLHK6/uMS7GinyEOMJpT8CM
V37+HC/SEWVxaWOi4jbt5TBsHRxD+ANFu5vIiKCU5z9cFFL6wL4Y1Ddzni/zCQOKAv43woazfXn6
czuHTSoKF+xaINnEFq697OvfToc/o7+vg2R8tBC5eJ18mwt6aqNrgLnGM/6WKAssF8Vk+dQGPQu9
ApQLgt3guvadiMtoQ/CH4qpnYG2TWsq/HUq0AS/6GsmDxrEn9Er60oaV1H2vXbdFMtgoY6RXRHKP
fZXxbuTluLHbfvzhopP72c7b/DvkWZRocwYCu6eNd/wd5ifoG92uEqGHI1yNlnQJTiNqKQ8L6uw8
P7Rf/bnrvxuypNkjh/RuIv3a6DGhvwZtFK2ZHAqxNTTi1eq9/mm0w+qDaufmjt8pn6DAAXhC3/Qa
YVCIqm1LWOeh+N0LdgYi4RKo4CIIJoeqej/9FVAIPdx8RB6uJ0Hg21BIVvfgyONTUMtRj17joV48
CqhO2V8ZgJzA4/fW3ovoamjuhbW1owbTgeKnUw899aUar57mylxUNCLgVTHUgkun7z/jzBogHFsj
g6n7O1NPNVCRErGy3gCgFmNUNsJqpRD7mJbwSOX4ak5ZC8yn8S5S2XzNLPRadU+vmyBi24fI6XQw
PeC1VhjsBBFCHKq8L0fEnFK0SC7CtNqIIfk7T+l5W9X01etncY29Fz5TfjIg2+FkW2mjX2/VPNJl
q7FdG03krRyorG516TsZv7d/GQY4YGFo+xeqapCZClok0WJBdbzDsgO5J4GInFbfbT8VtxJfgE3j
yfBau1DMbfyDdZ/8NFLzu9dLZCjnu8kfN36krpSuPwReH962Td8j5YwhgR463l42CPbGmAY0X5Hr
o0yUJu+NuZjZmfG8BE3xJS83Svyzh7F9cYsh684trVvf6i5dhZU2Mh0vtTUYF1E8b825mbe14SEm
nt6bjvEtduXL0OY/dIX0cCUfcwRW0wkLtMF2HwHWL8xpiNWe+5Sm5bNb6R32Lp/hwaJ9kSVv2h+f
KxS5xknfUA27L0K56aPq3c/7nXLT10LN+CfnD6ZKtx1DBm6Afrcjtq6JQA6mQdAy33vbvrWHCKr5
9MODfgym91ZqPOET70NszP2VI7wIUUGkN3ugPUil3mAwv3OdcTsszOreeS9Tp71AlAYF0ji+ddFi
ag1oPpq+PRus2/ix220r6lOY9WDDUEToYqnBwMOV5itqK8kmkwWiqdjDRH69PX2AjrwevIiAFkD0
A1xY10LY6mYUaA+dRXXt0li+aM0HXeAjGSNPhSuXM3tfEDY9c3keeyspKoPGpCxHDrEujmI7FOTV
mAyPaWeV1yJQiCN3AW5Rle/fY4eAfC4uq6SfCDyOVh2CiEMO5vTUD6vPpGl6waTQ7vUOqHthnOQT
+bN4rFMPFfapDh9DZUcfi7buH/q5Vg/YlhZ3XTDnH0+PvDzJqyeb7gpVGmjZtK/WbcLaqdMiitrx
kRBhKdOEG0A3Z9/lw7yXB+r/jbJuCmrSiBFW0vDY6eKF//CSd82b9LuH1Ha3iCqcSekPoyzaLMuI
tFxoyK3hW2XtcT5TA7YXuWD//5VLHIaKpCtS0Fimake1cxVomGkurWAOo7e4TVEeQy8eT0tujtNf
Z93fXGg90CqISYnjgHavK9OdP3tAoYzsmXfh1ibMGJNggzzInZvp7dSUd2E5RBsPS9Zxjq8XGfLT
P2C1Pf4Zn3yMg8lvAHiwH1nMbhSmE/Jez4nfUqVH7OkGQ7x2q5s2ov6aDO3b6QHXKJSDEZet9Fss
0yqzMpHyV8+jjTJoEF03aN63qEGUi/erMV/k8X0Vfiqo1YBjntGLOv0DVnvnYPxVqtUWA9ejN5kv
Y4AOhCM2RpR8lCiHnx5mtX/+exgFltOiGntAa60VW8sUvfmSpLP/2IYYuNm+4d+eHmV1rxyMsvp8
fj2EZTwwGaHnG+XgnHezqEBZ+CqjvTrVwZlZHd0uAJWA7kiukzWu3cuarjCHdHxuB6zOiiZ+MM1+
uGAXf7D64eb05I4Nxo1pKiAsSEp4qy9lQZDNJE2758yedwZG4KmFDZGT2JeQIT6cHmt1gS0LuTQf
uVBMQJo0ivZ3ZSXzfsARTz2HJbR/HSWUt3TxowfXfBETB2PpNX49PeTqOfxnSCrb1EIk/1pfYsqM
QCy0UchGbG4KjEPaOf0YNxD7tU28FpXB05wO76Uhzwx8eAKYpQeagDraQitZzVX3fmmIua5fHIWK
qRttIvPvoj/Hvzqc3gJPpNj9TzNsjYKpk0JIlnV4bXp3AR8/8AHuG8N/a1Fki3IJsFDcy/AcnO7w
Q+4Pu5yY366XMK+6MEPI4kXlzWKd+GFIjStqCVaEFUdlXf/pN1xGA0isKPmye1ZLmTUoa6khG17J
VO/6dELKDGnBaYruzCK/1haW6V31WsTdmaNxfJZASAHtwUmUq3M/lsCyBW6eL0kVfh4G5y+omQ+I
WdzaoXqyonNtzcOTuERtQGcobmAIvj72TQNle+xF/xr09dcYRyCMDUoo5PVdXiAaf3pND29OSnjw
w8FCUkE56NTnY4f/R+v1ryLqvAtJxwIh2HOk1nVUyOnbH2X5Fb/tkz7pEyosfv/auCkEWlq0nv1j
trsbu8q7C8+pH9DVua0i9UFN85k38PDWZmxovPDLXIBi63oaVHdyra7FbHDCGxyv0KrJrq3xc12U
n7hnrkcPNafTi3rsNC6tTiRcaVFz4exP1/NlltAQTV8KyFy90X+apPyJ+/QjeuivyLNeR1F4n1Te
l9PDrptD/ywzs+UKX8pia3xPY4zmiFZJ9mJU7+aEqJuPwxU18/qH1TnhlZo/KYX2Gu/kjBYVpd3L
pniMHMQ0k299V33FOCP445BHL8EWEC5QAcI5uHcrP56K3m9fMWXLvxi5JV4R1tk5+Vxd2EUYn3ky
jxxVR3nUDAAEUMD5pYjw20ajK1+PqQjMF2Pw8bf6ayhNuQk6XHHicYQN8YcqIcuK74233P6/jWeS
xZKFDuYL+Tt+Azh3nOXRHbkOQIcBW6UjI0lm7P0hhIzwAojH7tVNawI30Vu4Tzd444GFu5DGGZzn
keeK0YjGCfn1Egnsj+b3qWumcdm9JmOMYbhNecPMIgwyakzXTm/Xo0OJpc4GRgxrudV1TizeV16U
da9lH2bw41Sq0BnzqZqh99SfgQYcuQXIBcE/WwuW66AnnCdJ2UmUHF/r3K+RyfRQXyxFca2wt0WT
yAzRlzKSl6ns1d9/Pk3CKtQrJB+PG2F/RY1SGwZ6eO1r3HQ7ETs3peM9N0KfYXceW03WcKEzadqT
6946WmCqESC9X9sgyhB3lg5+IeigfdOJbW9PT+nYliQhZBioygs2YX9Ks11mvmzH9hVZDHy/7ZT2
Up49ey3si7n8cXqwY0f614kGd6uB+6zWzxpjhqtF/Vq7znezgD1FBRkp4i/DiMdnnM7/wb5cAlOG
AysPO3k1u8gXQ1rmqnlVHeYjg2PmECnNj7yP7h+fAMA9qD3phXEsoGLsr2MJp1Lhqhm+YkdjQ5Ax
AqBbcYZlcDSfGepw/+8PtXzS3y6qBDEpVVO1eBldVH0j/0Y2j1nwjYLzA2lMJNMz4x1+NepOFlDG
5R6mdbC6GPVsVroUg/XsZDgyopOJPqaBx4DsPg9Rd6Yzf2wwqsQI1Tm8t3St9ycXc5m16HAWr0Xo
f8PN8CYv++9Qb/FzQNzoIjDry9N78vCwgTmjP+4seACTPsH+gFXT4avqcXWpFpXpKv7mGvENphVn
uriHH41njDeGighIMGudO4jcCWQL0Om5LrX9bqvE+UJdo75WbZrcSxOzdcQyqDE5U30GZ3JkZKhB
JkQZyHQWWLf9CcZOG9A5V/gWODRoFt0DyuG7vmu/lGDrfaW3hZX/caZEvwvCJ3kSBWtU0PbHdJLJ
QUDOal7pZXWb/0vZeS1HjiTp+lXG+h6z0GJtZy4ApCKZZJJJUV03MJaCCGgNPP35wJmzU8ykMbfL
2ljFpgiICA8P91/UgMtdHIDH1ajjBfz5+1sW1m91Oh7pghyGzEVhgOPn6Umi6mS6StTRDq2c/ZyK
4mEqxfHzIU4JE29jEO4VFYUPilunQTJv8iGMYFkeElXcyOXP1oF3OmmrRX9cqNtAjj1QLatQ7aEG
F5tWnZ7eaHJK+9f6sP+6EHAcrG4OiGcp/hhNxdQWnbjPdaE99mJARd0moH1+v8uMOH2kwL0Jlwh9
KUA/T96eOgzyWBTivmqwydHz6UtZFzB6sI6BQB/GgurvvNHrrLkQac7XIrxSinoa/EOEjE67s4s3
Oup3Q/0AMzpYtXkw+0rnHLKgcy4sx7Ntj5yaxBpUJv+gencyQVMIS2WbzNLBmdeV0nBThWflyW4e
7M3nD/PsnhiAkhVpGEuPUHMSX+ak7YeycoKDaaFa2wE0xY4B5VMlHtS/PpROWQTNH4rlinb6+PAT
VzJ4PPpBRd/wXus0PEfJLr7ooayuPr+rD54f680k2+OMQgJyElTs0i4RPDbFvRSbL2mA6D4UXcBs
G+onL58PdV745NxMy5rDF/kJtaaTd1WZ1hxpiakchRKv5ETZhEO6KZyZNjZGN9awR1dyRXTdF4mB
/ZO5D4v+QkZ2tiK4BJBiUJ+hpoKrXF7yb1tuqDeScKi7HKGRDKHlORmW3LqxWUYcUBYS61KRLzzi
t+LAu2W4hG3SF0okKpTc0+KBHcTpUBjVcJyGWPfbRkbpWheyZ9pZv0pTJANCul5eUab5ppCm8FDD
1H1p6zzdOlYw+KE1/fXcg8IJSmpkv3wAtngSGqwgUIshrJtjMjTtOi3Hbm2mjdiHjh38Gfd5eAsz
EpvMCiucC8HhLNAvhSKHYxOnJ42u1MmUUwSd8JT+N6Cw/mhqlFAceXthqi2L8eSR/z6GdnJkSuTc
MToU444ZAiOIo6/AmO5SPVoBm9qqVo2nMUS4kr87dO21BjdrfVXX+bfPr+N8dXGwgeXIxkYJ/Oyk
HeMabGNd0hzLkHalU3xDEyTCAya5r0pxYUs5j0+MRXvLplO6AO9PprbQ5WCiclUikjN7shndWchH
BnN5IeAui/T0yfLmbAgdCL6dZSHEkAE+I2+vWthe0O/0dWvk6tZKOWnE8aS6WZ1GFwLiR0uInJW5
smi/gbs+CR1xY1aZXajl0RQw/Pr8Wurku8HEJDtPMbwm572Tk/ylRH87qzESCIJNlswYThrdhT31
o9m7ZM9oCVDxPFs4cxQMyljZ5TEBiOAO8IPsqrrwKj9+xv8ZQ30fpfoODQYROSXTpnkIUdzGU8hD
sODQ41QdqJcEQT+cpb/d0snOFvVooY2BVh4DK0WpP35sVIzwWBwQ7C4c+T98eswaUkpEMIHMvb8z
ZINbI1Nl1qXZt3vkd5CKLfv84fNl9/F0+c8wbziW38J854QQ4dD2fYgm4dX4Pun5YxO95OpPPa5x
yO39GJmOPvcsEbuwc32zLvzPr+HD5fjbJZwEWBs1G1r6VXm0VTyhkJPUKwxwkunCVHkr/pysR06q
9GwMC2wpuMP3TzRD0TQbrag6Zq1oUEGboxsnSLXrzqAUFWp2g2TKmCw2OwilSAAumtIqd+GImPqU
Ne31aMW6J6GcBvkjF9jnYhmBxC6+cckUrBu91nwbt6ALl32eiRNCyPcB3i7B5ExTuI9jAplBtOqz
0kM5Rw9+mMEt3VcXblCU7ZR0hclyvTIzEKiZO1WXpLA+mPRcgLG0n5HHo2Ty/rmR2uM9njfEsTB9
KWT1eraVtV23WCml6uPnc+GDWe8sYEW4s/S5yDvej5WOEPxIYlv0bEPT06Rik4fqpRLJ+Q3RIiTA
MweWnutpiaTOu8Qq7KI9xrNlu7GKQpxZoA9kS9dpIa8/v6Ozs+hyAFb5A+aMpv1pSiNXnRo2Y9Iy
67RmFUhV7ScCVGFninHFQQ/Rm8iM9roazX95XSHwjiQm4iG0SBCDfv8sBWkNx9ysOcY0xnv9yZA1
10inC/f3QQRhGGMRxOBcigT+yW6qBFSte3wAjnKMC6WNCUt2i8VHPiLqEz5rrBmlQxih20nFN1t5
7qNL3cO3G3m/sLkCFge6DZxuzjhGdY4unDLyPotOfQDDeT/HFWKY+WrKjI2JkUnoVKs4l1aiKl6D
eb6WIqQCW+ElQt+mTbotcnSUlPrC/n8e11QkDoBCLyWBhX3//vlnit2a1I5YN0n61SjaK6OT/XDC
s+nzGXben2K5wEzj8YMIPz9vBUjUVzFomqOehK0/jdGtHByWtL0aHhN7emks56pWjTWtzc9HPl+t
nPNo2HCiQqPTOMVIF41kJ1VZ18c87zD/7GXjEXph9fL5KOcriEMrGH2SQo325WnctupI7y2h1ke1
LhBLzsxpvkvxjtyYU7wYtk3FroeWvA6R5fA+H/qD4MvYhD4yGCqQNKbev0OBa45ZaBzPKx30aCw/
4VS+tYPQp1r+s9PU11ZJvjqlekgDQjOSQrfzXOMlG2xQyTp+fjHnYWu5BnwQHGQFOCGdLLRsUETX
DUN6VJXN3ERXQZJv84k9oYsvZAXOkja9X1HLUJa1TCce+2ny0RZOWQ+lPj+IMlZu6B/rkHWwjWNX
RoSMWuWd0YTyplJS/VcY1VK8i/FuxSE5Mos/JTQR1mE76bdzZ8Xfh3lxz9RHXD/WIrWGtZQvgEpT
npyNg1MM2jmWXq/nwLI2Tqf0mxjfaz9PA4zG7CnDxBjdE0Wj8jIsprx6Fw+3JMCTN2X4SMJ6acR1
0S46Zy0mb7I7arW5Kcu6X48EqzvEY6sN/tzZRjFhyjRhYIVujVvfa4Fvwo/KAYXbBdX0hfvQZj8s
nHWqPllIi9cWOn8pgO05SfvELSIU1s08zLw4aswjXKrueYgajKajqOWdVLFvZJOyG+SuWU0qDfex
tpoflkiiK0mJy5dUdEhIRQ4usaFSH1siNwahQEiksIOtmGeFG1t2jP+DnaCer5o3Uj5YiWti7+v3
jRY9lVTCjpkj40oXapK0niyn3Zl5qnglNNWYNqHmPNZBaNzPehLtZima3dpI+jUZBmDvKBNfP5+S
ZyEOZA9VCrY2yte0G06mZAmTPVKiIH3AisnsuhxcKPbN2XBpHZ4VIxgHoi+7J7jVc2HlMqtMM5pm
86GyXrAuDUES5/hKZNMKUWk3ke0rS25wLWr6S3Tw880FhTJMHWgXLaoDxJGTCGClos3wq7qP7dbw
tMY014XcVtvaZMm72TBat4o1KlcFqpFrfRiUnZp0oS/ZPTyqpMAdcG4mrKcwLtZBcHpoSH3rdRqT
f/lNOKCfTPZ7oJvw795fplUO2P8NnfZQ69FNLfJDqRg/s/hSEew04lPCNt5I3Ta0p4Xh/X6YQaA/
lSZdeggHFQvnUBNrRG2qv5i5LKMsik9LIwsy0Wmk6yWWQZOr6aEzX5puu9hMTd8+f15nJba3MUg0
qe0oAIxPd2eRFgZe8WFxX+GP2lLd2Brdl8Xd2sn3s6F6chtuDbq5ajKguHRJbOl8T6OWjaATe+fS
0D1tC+ppNMEpq5sHwpeHMJvVfwnqb4rQ3amsn6T8wha6bFPv4/n74ZbX+tspD6muqNFLKXiYUude
H5XSreVbgPAEhda+7mr7wr55tl7prKp0KPAkoplLUf39eFZNh6LJ9fRh1ke/rbPXwrnD/Ksdgts2
wachW4TKP3+hHw6J0gCbFgHpjM9npko5lsstmlruAzSyM92z7GgXdQNWX699lNxE0kXjm+VGTh7s
kpaw4hbo71l0wNsh0SQ1Qt1As7o1BmqTT4m945Am9sgbetR4/S6JXzgbULhN4mSNAYT+F5cLajhv
m7RholMMCvJkUU5USC255SKcHhfkBJdERxX31qI3+vkz/iDTXCRRQLEBEifnPsXDkDsPDttT8CAh
oNXoj4v7t+3MNzBu11qE3Y1SzZ6NXDAGiZ8PbX4UeTgCAzyy8S04e9I1oq86XFzEu9Kw8+csE57Q
1PROa0rZi0arxx0KnkkosL10nNS8K3ustJXc+EWeg0PnAMulrDWUiytl3PSpthBIzOImayvnIY9G
2lrYIft2pqYv2Md2ZD2xsVamXr+e80mFDNAtPtoVwEtn6DCLbWoTPeXZRCpYytygV8o/rSgzd3k2
RXeDNbae06JLkemIu6Z6f4hyXCeafpx2kdw7Kznu+pWQWscfUSJzdX0qt5oKLzPqiUBjQS3aVbtg
QuIIj9NscIIVOl7tBnMx083stvQ1J3yapxjD2cDUfV3qyw0nPtO3Eh3yDcrD26GsQ38eNIneQdH/
xZhCAGVtE8H4wz5/Ohe6LijrPEtp6xiNta0mlFtFMaloCMOmC4MOweQ8Mi+s8g9mwZL8mrgr0J1E
v+J9YCmi3FHpM8qHrC1fdau0kAcdL9zYWdLPnQG1odq/iEAx1072Ulj7JnaEeXmfTpIK1btGpFjE
ipf3RDN0ajMYtbM+u0GMEZktS/LWMCCJJJ0t4UZWdtiKj5pHL9i6sNA/uvvfL2w5IfwWxilp5Usr
QhzmxZxZZDMcHJUy1udL7TSpW7YKA6VQunhUx8/cHbJeKpt0yqV7k3QKO99RuVHtON5PoUguvM63
nfz3+IkGEaFvgdc52CydUyfqDtWqIYsPel+O3hTLGPJWbUXlP20W4rfTXctaW2L/Nv0qtfl7pONi
E3R5fqfKgbbOIqHftIYS38ZNVa2jIqRgN6k9xoyx9CRZ1rCVyYm3op+lddDpGvt891XLLd2vraH2
GnTCH6W+z+5sa2gfEdwNPbtEqCRXdESH9RQvYEyU1tQ/Uo/Sun3h/pcXdnL7+AHho8HWQfPwdA1V
IHW6SA6rQ65hJlo1D1KSYYWgPfdZcKGefDbUGwx/MSkgip57IXKGqAwDQuydDtHyVirt+auJ3c1j
k2b5nsSxuVD9OJ2rAFbBxiFuJlP9QJznZKVOaa4MmZxZt9LUaV+rFFPXDP+l58/n6mlis4yygMbA
XFBrOcvijMa2o9DBUycxBy+NqrXoIh/MoW/JJYlOd0nR8HRt/Gs8HI9YIwve+KQB4ASlXCtxD2mJ
U6c9ZOvR6PdKXFx4Wdrp23obh9IK1mOcsM7oo8hVWrEsEPXnuFtm3lBZ+SIP6Tg3dZQ2nI6nPHcz
NLP8WtJbvPQi8yEf1cYDhdL7TOHYtYuITcfqxLqKIdk2khxsRVc4O0dF/EGV6uhmyNnyXNPOnauh
jLI7/JTUo1X3+T4IRXNd4qWstmI+yBgIbDFDCF+0MCaw12ZQPnNq119aY0asG+IRu3FXGXsz0scL
ZY9TwYNFqGoB6vEsgKPQEF1y6d+i3miNtZpqoryXUSO9DoRerMUkMFfVWtTeVVypx1C19pXIdJol
RuB3aqNsqdO3+0CX56syb0HR9rYCL3hS91Rge7fqZXGFSC/76+cT8oNpb+E/QC8TtgSYjpMJMmAo
oAwo3Nw3li3upjkUGJ339vbzUc6KrswPUO/sQ2BiGE9f1sVvz8RMMBFJB6u+r2tjk2v4n4Agf2iH
+jgmoWeNsENL4WO0i/vovDIMaJOVFD/Ms3VhmX/0digCElEWjzYW+8k6V7QhM7GkNG+nGuspr53s
ANMB0wF8mONG0lC/UWAZ6WO+pa4/TFBX1JClU8U3GHrw7nBV9qmulc/QA2zKFchTd62cf52dtPjT
qQJYwJ8/vPNXRD1+KcsuZCsKeyevyByNLCmFU6IPE30Jre6gRNrq8yFODyNMWRIimhgGhYvlJPT+
9SRK0imOmMr7UEv0b8FgVCsnFplfYgq8rnJr/h5WUNkUozP9Vm0H7/Phzw63b+NDeGTB0LA5m4Uw
o7vKHNryfiAQoNqNc3QrruqkXmXp6I6OvcGg2JZ02EuJiyjT+vPxP7r9pWxC+4HtnaXw/vZNJwMp
lZNAtXYbeXjxxK7ZjTCp1Vt0Ib5GdSTcER+QPJb9z0f+8M4pGXDjuP4sCqrvh5ZCXBASeSjvG7lu
9o0uklWBd9T1RO60lWy8z0jwCxe4RbcjJBBPJWtadXWu+RXc7QsP4ny7eB+6Tk5mchIivWEzD6S2
wGhZPxSj/YpD2CUVrw8e+O8h8myzBc1qJagI3Wc5UHD1jkLR8pegLeg4P+XoW6NegAedHQWXqAxF
Gsg2Kx/81ckqCkRJ0T+0i3una3dq+5wbX3A7y/OfZn/kU326FYlz6e2eb4vU4BexOpp3AB9Py0+9
Y4wp1PDwDg3s7lCFfbIFRo3nJQ9gi9BcuWspJ61w5jVgxEa5H3WIcoMeKrx4bOIV+GSxkoNER99Z
pq89aZdcK8/fONCL5RIXz2IOyycrP8+sbpbHYb61mk1bunaz0S7Jk56VJA0qfAuglmYAp2EOBO/n
uC3lc0G/EYJOHiHS0c87CNW96yTdIYPovyhLZdDzx9FeV6O5QoD4mrL9SpvNZ9kcvkXoYlgVvtTp
+Pz56vvw5v9zYW9z5rddqcQFSolqgTKPmIt7g6TPxwjRAHFbJReYHudB/N0zOC3LBsbcGrSgs/te
KXAW1O/DUb3//G4+HGKhPGCagJTRKX6ZKqSaSIGU3i9bKquprJrV5yOcL1tugp4dAnBAdc7WEAqo
aWKQeN032QuatpncuyzURWiKYrbVy76hHj8f8e25/H7ieJs7S8duOdpp+ml8FGPbZaOd40U0Rg8p
ssOgCKpdMiV3cgfbyjCC3g0CbW+FaHWbztoJLjUNz9cwD5PjDq08aEFM4Pezl7lgDAm+Pbca8hhP
E32jTTP31ZZEolpNssijC/v9B0/59wHfHL5/m5WDilFKODJVQhvgwgBxxtWyPHabPPill8ZehNHK
SeTXxarirz5tliHI5eXEBeCA1uz7e8Vb1p6zUFcOSWJ4nVJ6KCu0NlJC6caapK0sFZ7Jed6NZZJq
cYnFcB4oToY/edQNSaKszNyipQ3dopkr1pYhoZDC3vxdlAloFyNL7a01W24euMihOV6uVPBSRgMn
H5DJB8o61qHWEnk1THqzK/W4/PL5QzpbZlwkWDUoJMQ0AtrJMyqoaWBrUal7tcdpRMvnpyaxy0s7
h73c67uJD5KVapXDmfSNnnoSmGU0AdNISvp9pll/DqlawNPCCrzGijsMgBxGo8+leINWrJrO2kl2
uy0oLZVWtbMCccBC8AY9q8iTw3Kt9YChIkmTYJdV2FGVklvb5VbH47me5V+6OR/7TmEDMMwV4lNb
G6FVdyi0VdEpX0agpq5Q+7VtFD+aVrzmpvVQ98lDlJg7i6OK2qXrximuC0x+5lHr1q09eHEKbMGS
fyj4q2dVuk/Nyi8N3mqsdy9zrH0dJiVxK0ym3BQ5QjfWyhenc67M2PbthNZtpjcPjkLLinJ05XLs
/J6OxbaLbZK0yMvm6NiN+KjomEPbnFcSo7ido2i9iHOA/cccZ5jcOciw3Q6br+oA61Rv9AfukO8v
jbWJ3/w0oTAkKfIXuU5etKGJvXwwH6KBYGZk4TpUgsdJn332IKR4mviYZd1daUQvc43VWi9pz40g
JTVRZ150m9q1LFGnGePkx1yMB6OVD2aoeXWDwhDFGatId6Fdfm8q8aUX1ouUp9FqnttNnBerKaVq
K0NqqdSrEv1eV2ul3UDZz6c6brpW4pjeqImVrYs/OWeVsEz7VTyPGBhqVr4tigBivxRfm7V8PUPC
gBimK77e637R6JsCoprr9GqKEWHpWU7Z0HQWKy03cq+v5tYTMUbPGDG6+JE9tI1H/TfyR5tfH9gY
e7eJvho7FMVzR2rdOJTv4Hp4Uv9FvaMfXK3wfAs9GAPOJtYUhJjUNvCNGFWR3Eiqh6rp7MitjAKR
SiOPVnGiWjutLvq1bk32RirkeosUhuNLJtBZVx9M9SesqfHOkoj9blgno5vyBK+GMb8KKrRWhUaD
niqnjBVyWu0Fyn2pSH6lcb8Xeh246KF1D0WqX2onnKYLYOl5mRgFG8CxOOCfpJCS6kjGxFPZz2Ek
7hxDlF8p1c8gq8fxQiR+Xyci+6OkyTgLtNzEk+FUdIZieDS1+dTuBwW/dbz0zM1Ud9HTONvOlyER
81pUbfjzLbL91/fxv8OfxeFf0aX55//w+feinOo4jNqTT/+5j7/X2J7+av9n+bH//bb3P/TPxyLj
v9NvefcT/OJ/D+y/tq/vPlnlLZps993Penr42dC2e/vtXOLynf/XL/7t59tveZzKn//443uBJNry
2yCB5H/8+0u7H//4g/LLb9F9+f3//uLta8bP3cbhzzp+PfuJn69Nyw/rf1+U1UHwMHl5I0ujavi5
fEX9OxMBktFim0ymBfbkj7/laFRG/JD2d5Ij6sMU4xXawar6x9+aolu+pP+dFvGiLk5NCBFrwNx/
/P87f/dy/vOy/pZ32aEAjNb8449FBP39HkHBG98fQOGLdB5EhFPmO+7yWi2Y8Hqm3dTop970hYVa
a7WNM3TzVCHyTZdH9ZYWXnO4NrquPUxxhsbl0ySnNFERZRO7bsQyaTOKQHYrelO+jc6jn4kmQFi2
SHypMEJfnsugIchr5qrtdfTVkiJ/icOhci1Rxd+UQD0YSB5jBFjNmYvH7YCRd0vBbvnQ9mp0I1oU
46Hz7JClVm7M3EFBjw/uPKrDJsnaei3KIFTcMcZ42ujr0cVLr7p++2CPBYBXNc4fp/mrwJX8Sav0
8RCG84+RTth+tmdz8HuzRm9WmNGNzOl1r/RSegXLmDp1kG0lq1Dup8qR70sb989OC697W5vuNBGE
e3VQ/TiQMPekmrON8xLtwxai005r9cSth3EtSab2ODb5qm6F06yLuvMm9tSrEGm62nUyM14HRFm3
yyQivySVN2aToYjmFk49H8q0CP71AV2sezkegitzvDMTydmXgezs27IM9m+finqtNnO7V9R03lnW
eJu2SrPP//cDuUK8Lx1svKRmX1jmk6Y1htj3afElNhLaehmuI9ZqSkztSkqGH0xMalSaQYdTTiHz
6lJQvyqW5MlRoWxDJBc36iT9NIU+XHVxAys276RdRVXwIKHq7WOlaqzCStpkc9Nd04HyRqvrUQBM
/zTUGlF0A1g+vnThAZE84fVORloWRlaxzwvZXktFUty+/WsCCXQrJSgQ5JP+M++c/rowOzqOuvxg
Rtk+narupo11tx+Evao7o13PcIp468Nr3TTjJre0YyuFw0ZShyepTrqVPFU34TxFFON0puWYyM+G
2tG+Z7n4QVTVx55zgSNVtL80/b6vh+EqhwK/wziIWt/k3Cpdm28S2djOM5z7YiQhGdPF7pUDMQYH
w6aVGy+qFHqcM9XJobBVwKJMkxlZ0tlpKdUMAwivOvXyUXauE/TI3GkoCtdB+88P2f0wpII8Udna
a5zAC1IQS3C/1QXFcEsOWS4t/qLx7BkyBWka0wxr2rOHHWbs1k0UwiwB+k0R4dgn8hpX53w9jSYd
pOTWiIdVNA5PQxO6S/V9LYT2XDtj7rY91ziE9+MYpLiQihuhBbWrJ/JR6wDHmcVXvU/uAvlr2JQ7
rKRQ6+vlzMtwHGqD9gp0FxJ7ma5vGq28UfMffTEfetYIwLHSs+eSvb4I9rOGqw2Ho8BN9F+B1mPH
N6diV9GCMjOHtEfN/ZII5CkONbUo7L5kBR5ldXavtfVVF3lzIfRbTH7Z8W3br9r00CSg6TQ7dbxY
0naxVL7YzfTANRmrWg5+tXameP3QIV86LN/jXIejqN0BWOWKWBt7nEjQxZmmezNJxWa0mtgvTTIe
6nn9du6bRzlyxMGBU3s3Sk9qljq33YBKSdGou4l0pputZyuoRpB00vc8/D7RGfYMjJFcgGp3Kcne
qgzz2buLKu4riZriOpKc56+w10tUV6NkI2cvsVZUV3U35y4Qu8UkmAqyVXZXfRRyq9THt7KKrW86
38saK6DtqbiLcXzqLUhrUjroaDKnrqTPoZua/GtGZ/EKx+41S4Xmepducil0dpUa8uTj4FireeqV
mKp6PVbBXqDg4DsPQeeixbiDk2SuFQOQbWH9GSG8sA0czdOT4HtII95LB7EFonDFJLmj8vLVUaLu
SZi17SIQzpPFVwZP7ulmkdaeIk47Qxr8RCLjKTazO8l+ioPe8s0oB7kIrQCLE901pupJm+KH9FsT
ULfRQ4y0htH05lluIO7UXpfJN0Njk1+aIM4WtRhfxf6wQP72ShojfaOqzGi0SAkfZlBt1HD05SEo
yC3n10xrurUROZXfGZwNTTX6WdTBa2XLXtmrxV2u9YrfUsRA3wKMwuCoK3vOnYOKVqcvG7MDg5SV
JicDgKlZPEmtSA6IsSpekztk2FoEVE/RrjOpNTnzNFcVcMSr0kAloATKBtRzAiAXAS/NU8xrbRFE
+zgXtuc0SrqJOTOEeEzOZax6raXdGdPwrdaa9q4eesXrbCtYi1C9khW05bnQwlJRO8c2uxJqtYkK
FcKVVq6iKo4fw8Dchdg0Y59aQSoMM7/PtcKTkrR+lpptoqWml4IiwY0me7JqAycRZRWE1dc6vVFm
x41kTNPQEtyFnfVcL5wLLVb4H6jPtcOGkL2fSgzrNav809BfU3GTEstcWem8WBTF1jHx1Ez1elX1
8wq32k2LrCeBLxDepETTSgqau0oKbkwjbz25VJOVWs6bvFaae+HEayV1GleyZnNlj1p56GNH8mnE
pS5mnptKq78kkbweXofGekZ/2/Dph3lOILebPHV+2gGODrb2ow1RFm3CFIhgu9OzFwkhllWVRoeU
3ztpU+3ZdC3QMRbTHntdwnO0UnskkQf6ia5jNQ26XHruOb1tXWvKGLl9Ff8SuvnL7osnO4p/6AWA
l3iwD2qXb81J4qynxOEqGfMNBs/Ipnfr2ZhccySqNpH+GIpuM40cPiLd1etpXrXdlHDWwgO4zZ4y
I/DmQbltFBvtm/aL1Eal287icVK1kqKuNXh1EG9QQCUeyUj7Rxy/Jhy1mtkrs3bdmQwjD8MRwWMs
0LTJq5XkQS5j8orIXqUNCOHIDhBYLQnQXb+dBKfvYvSTIvHQBwn3diAB+IjhaAzsvG5u970Pz/iH
MQ7gjCfzBQvK6O23Ak3/VtrbGtWwRDTo7osvCpq7faqDQZrkEDvURvLGnO5LZEj4OGrjzeMebku0
tvWBLRLkg6fZCGWXjlp4eSSWhRM/NVJ3DfQZAEooM50WcnqjZIWv18phJClhJaeIL9NBcpzomxTu
kn66imVjLYl4E+nltsuVVa6OV2MLdcsaD5PBopMloFDjY0trzVTHYJc6artKWZtgqqUbuUBaEmel
1VDb0qowHGynnTr25Zrte+6DcR31UuGnVX5QYu1LOEpikzl6s9YGw3RpuVg+HRrXEZYG4dGeH8yx
hmrztR3y+YeksxByAM9xEBYAvJtkVzl2ztPEU4fCzXE2G3kTVyG1yAL547KQOpJp9RixJ0Ty+Erx
23DbRUxXVEJc17GCxs+o2etZMI17bKJmjS8u4ZXZk32Tcn7BbCAPZs7Fj3IRS85MZfamGTqtYrwG
jXoY1HnlFBZCbOYdt+VnabVr7Er2JiovwXczoX1qStpTIj2nQ3NlywsYfR6OWrQTSg8I2bGfOU0f
dGcoViiVJG6QJE+Y1e0dq1hRDBV/VnQMcYcIw6M2DHBkOFO7SHi2wGKuB72pEn9WkBGU9esslY3N
HOYvZpvdFXGrbsyUJmqMrDUbd5/owdUE63g9j/mvoviuypV6rTdD7sMSmbaNntDrGJQI1ZcZDfDa
9IixkWtS8Iyj6GvkJIZrR6ZLb4oqzKxQcrA1P2/JeOqQ04pk1LthHNatEF+V8browcLmKQ9AT8w7
S4vB3RtkvqXeO7dGHbRuFck4YFjqBiCohPFAbHtk4aE3NtVOr+Sb2sapwlQDv0rtdJuEYl/Khb1p
uvYeQdFqKw3TlyDg1FXNLAzw1FtLyL8MNUGo2qaNziYrcOpsOLSvqUpReSFjaXLTROuR+l05K1vU
iIe7eWpfOWrtglb4oR721wgX+qawUXWnwKMmhb0Hy3Cj5/pzmYa/hmF4jilNepS9fFpFLRivgWK4
Ba5CG7ZpNxKDQb9te2DfszWVfhnH3xzKaSkuXe4gKsPN24x8rOygpYvoqUcejtgNTV6aj7oQiWt0
7S+D5ucSHZbFh5mqHVl+5xjfutTaD7M6uxQgfIl66yp9qpXSJtWNvqWtU7GglUc28BKl1TRxUWw5
hp0quQZkq2M5WE+qMlg3UTndTalG2AgQ8QzrlqYqZxAhQm/q4qehlVdzoKfrrJ+30th/hUelI28d
RcAMLdXV+35li/ShqpArGUS6drKbPCwQW+3G6q4Q6j0wR1xNZrs/yuWVwakDi5oreKlAwkhV25s+
yu+t0nxWhh1H6srDvN3intAlDzsMc9N8TjZZ56hrKfp/HJ3XcqTItoafiAh8wi2mfEklr9YN0epu
QeITD08/X83F6Tg7ZqYllSBzrd92obNah0GZxEcbyn6YlSfCQS6CkiO6UbQyiVwfzNOexTuT4iFf
3PdcG46OqG+pppNbMX6ag9LI1Dd3IjPKXZeIIu77HD1HxQQi7LUOytF9Z4arA8dteWjn9KfqcgSp
XoNTkjO+aV64u5xDCWA7eiV2lOkqGmvb9aXarfO2S3kqz2s5juFC3C2js6pPdS/rk0ToGNZW3ocK
9faBpqA9H1mDxjSxIrkOf0GyHzmYeIgBLDHSdnuNzGxNLVNojr0RqzUzAqN6rPD1R7PRtec5ibZS
EL5aXfndb5Ey9IobaIjqMUk4fUQWLqPLKqBIa/fsipUof8t7jsK5GiJ7/Vo9ZXMvNfXJX3eAsl6w
LjbUX7q9iHFQMU2CLAm55BFO/b9JUX/5NT0FLZniQZcyb6drGrWjH43ViWj4azYSja86q4iMujut
fAhdmZwHo5qiBQUXzWeh5hYv5NNpZznYYWUuw2kwKBQazClgLnrf8vl5ajIR2N45V0t1UVv61iSu
f8z99GVD7LEaPDmuwX2W6sNfI0//du487gFe3bD2yMG8g1NM3xyjTLvtWncRtVE1Kad9EdqEn2oo
OOhu2F7xCLGIO4YK5eiKUNlDEeSK+e6ez32fqz1y41lXvgfEgcW4guxM3edqVg7jgPNgmMARwlIT
x237CSJTh1aHO0hvH5KKIpeut8ibcDJGqdoi+6ls0NZyEvpZ86m04pWbzjyXaR57zSXT219sSF9F
npBZiDQpWAFNQWn/Lpubn5OBr+nk/mXOk2Pqal7cJna/9z/svF1jv9Cufl4fPZ7wgQ7yOJHaqU2S
R23a2IQ2VezTsgvcdQbLmbljUJu/j/ywyFj6uM8cN8pSb4oR5PahX+iHptjqUzG253z1Dkbjf5mQ
PWFmMlUs5ejEfsbCyB742JfeqfENrjQJCWapb1MVv9eUZHjZpOZ+uKxV40BbULngtFuUTwOjUvGS
jexvnn4tB16rDs6hHZgEJ2antSiizra+VjRh4Vw0f+fS+9XWbRlyKAjWmYHL0R0W3AcWE9Wk1yCv
xg8uwq/ecpKgcuhB7q3XFclM4WCVqTPaDdb7YTvVnyl3WHtqOo6jTOUaELc5IihipQcC3m8z/5oc
GnXuEuyAHoXSqssI75Ll95Zx76XgGZxLVhnPuf/HLbNtlw/iNnTGeGaJY+TgCTqO91fSU+s7gNau
zvCFyzXDoeXnxb5QlE9mW5IHvdLIG7E1sZ+MrI6XmpGwafG41e3YHFIL5Knjp8fXFbp+HqrWbE8A
ctNpdsqSEGuGIzu5L6zlF+R8/apa5zyu6mfW5Es/kGXCxsbpupX7jUzDYB7aJNY3672WjJRqJblu
Tr2MzarcDrroI9KdzZ2XO/80w8mO7IhHWarq/P8fjSDEqE/mJiwQhDurfSl7eRJyfnMHt4ETqXIu
hQKQTg2hNGm+1vUxztblXotipmHrgAd2nbUGqecf9clyAmvb2v20jgnfxuPkF0ncYQlYmBoCYJ0o
l9Q9zJqpRU1iwW3OSC6Wbn4cV9Hue/f/FAzXAVhbbi48UrSt43zVKzwabR91hgbJsggO+HsrA/FB
K9fImRiWHzqGr0QSYxfMnJDMLao1dPWj7ptoa/nv1Zz8rqfxlINjMz/Ov/ipOHgS5uqt8YzA1bkr
sKwt4b2oQjjV82RWB8FzGtaJ/NSBQgRt3zlXINrg8mNpnB+dYtZ92teHUfMssiXWKaos69A4REA4
VFFMa8aB2hRJpKuK00YHSGnbX72ZAmqWJTUercAqqYx4srxDVQle1iljmFere2pH85+P8XBncLJf
XaWjYNH1qzK38aGTixNqKeiiaPKDCt1RrY9LVXI6+MVey0GGhZEdAau0I1LwLbY3twvr0Zp3a2Ge
0aX5gdYd7Z6tFxW0iqiWVK7FGzCvfmSU9Y1L8akrf89o+XflCHwAgXcx9fyfl7oylCuxNoOh9Qyd
KZNNRwOD+QLfqMIVhWwsjf4EYh6uYLthOa0oSafpuhY8mirrPvWkecAeuAaaBTKXcobGXMkchcos
sW7Uweg4sTuudeQVusd3ulKk1T3TLeLHqZV8ykr/bZj0g+zQau1R7DkB4kqwo+wiCyE4hdHXmPly
ydM5Nuz5u/Y3EmpeysJ+HhWLbC4zFcyzyh4Grq5M07lurdd01gE9p2qNoG19eMjmQKoXkEBfDoGd
bt89n2Tfld2+0mnm2EzjTwJhcbOrvg2H3oy72VR8PYZ39uDIXA035B6pgkzg+6l9usaT5osTvg/x
XEfrAMJks0EEQ+9uQWvyLvDmJJPuh3PGCW9K6sXaYQhFb5PXWFV334iZBJ2qH+YUfWKmBf06MrCt
0xsROZ8Id+NOM5rwXtDB4KlCXK8sUFpLlR1J4Xww9ZWQ+QVuv6JNp5juqGPs11q0WOlyILcx8nOv
uaJR/D0v9smlHB52vyG93Fa7sm6/OgEUt/HbwZMamZv+NXVpElPu/DCXVrrrGvFdD24aGZTXtgO7
oLSyNt687nnyy/Fgg/62Y+7tcO1akd0axbEbzeOWVTuxWVhfZi5yT7Xbw311bPTxo1e3lg0k8MBh
mJqrh6pL/pky1KU3x64bmOaAHJ+BgDwfQV+J0Ye2+zBWZYXsmPXZ7LnbLYQdaLveVJbwsjjJbzC3
34CSxwmVR1AJ89KbSDDU6O1ay8hYeFc9nDmFqEK90uKz7YeqfJyNJBy3vVaUj91QAdB76xBWrn+Q
0qoCs828/fICgbXtzLn9kcVPumxyNzs0+6Wq2nWiAWiczDzsHHeLZjGFetNOgFDqbbCyfb3CBE6Z
s/dpRwrd3GS2wdTulcPffJAKeYH3Io3mOCe5H1fCL0O+ZBFkSfqI0M0LXSnn3Si8GyHMgu9S/vhN
Q+kfTR1611aR5AXfjf33lhg2bwCvp7B5h2xrcCKKVFieQBZT0nC7gVtFT/yYUvBXi9yLAPPtDTQc
Dql0jaOi2U/AU7EazvlJNYT39nN/TDglshTqm+z7ducvejymjra3tPIbQQn6oXLjuMJT7WkT5MPM
RLBNZ13yAphq/DduzqeYMSnpzkn5TRIKI3nZqu5vulYns3Gf/ZqGSMfKv/q8cQD/MWDUJXI9K3lx
hmXhkWpfMBUGq598brOWUGK2iLAGcxnd/NtPEdk2W0LrzWLG5tI+rqIQoamDm/DxnGYvNmoEv0ul
glWfv2zHfa/X6Vtv5ptGkpdL9+cdiyFaOjcDvTa+8PHGm1Y/g76ux7J8VDkzeev3eZBbxRi27tG0
qFEsNZx/0lzvv3ub2qI1SdBhODS3plxESNQysZaHobtfSz1igKrm8xyqine7aS/CvYIJPi8Oxpdp
TFjkMhe9njkEYqxg+FOJIMJmFq6siWPT5sjsNXA0Uf3dzkvlfLT8fndVvbw5xRrOsr+J/BVmEg5P
HVej4fDh3eAEqALCy2Fow/Z1aNPrho8gFkVyVrJNoiKFzlxxoJV22++lbfCCm04di3yOOw5lVxuH
sLOc937S3pM03w8NAXRv5YwJ3W90OqXcGQilua7N8OyPdPx2bfcEtLIY2hj2SFxuGOmYDzQk3iAH
6QGPFfAYezXOUBUoLPW0UXnGk++v7I+ZdaXboMF/hJkzk4HRoeocs/KhnNWDsdAx6Bq/qjEvj7WX
wQd4/6aphNkgzqVT/XxemjGySTkdttXDWpSClZuFoPjLQ67B866PjF/NLCXXNEsbTNFZdg3rh7kO
+GKNyJSTYIY1Pufe+Q2rTX+T4HPEDY+8I0hMD3ewice1N/jX+qIIF7+SEBzretCUFqeO2g693oZt
qsD8+c+XvNIjP4F2keYYNBVFULqXXuyhPVGS0caL4goYRoXcx5XUYM1OH0zUHUYa6bCqX27LTN6z
KrQ1KiyvxWUqttgSKovhs8NJGnVkGpkXKoC6kULnOJstd+e168esY2GmCOe7arxorhNyEEaxt9z+
U+Q7WIc5AMBLQsvvLo2BQqa0hmG3FM0rZvvsik6q8r1bYzqflpd+p3b+r590ean08pnci3Pnc1a3
GAKjEnWAsokdqMWwxFqr3ZRG2A1gSY/mOvfvk0HKf+dFLEQF+VL3LtJBvNWQfLUJYA0zf8U3WAVl
p8WQpx9S8UqOC/Vaom1nhETL3s/EH7dJYUmkHzWAzwEVAEYIv5DS0z72lwYezFK7ycuv0vll5PTO
Je/842Xf194ZyUsHDUCD2FLVQbP53gmeKE474yvxCBYUmn+2eUZPNPkcRTtUUTFbDxXZX5E35Zjh
Bh7Ltb55mvGMAfQ0plofCNEdxioakpLCVMkOj8Bs9QacwHW1B5M/iDtgzgmq869uTqB7+a8SdMas
pyzI5/ZFH4zshJ2NmY5/MV2HN4okimBzq/dpSn9thSgD6vg+S7WcmUGrnZd+jhPXYl7TppvxKKsp
gdQQN3Pojs1q2AAGbVQ17qddjn/XvPrUen83JJ57ut+kIOywAZO2xKvt/F6S7NKmgGjb/N0O8yO1
AmXoLNONrD7BkLR9L5r11RlcNdM6/21kVe+XDvK/O7DOTDGk7hzJzD7iuWge2xHBLPqJ0CcqMKGz
etbu+KQP6DBpfwCTxD1u7Ci9FCjeUGNYoTorbXkaxw4+w0+HIK0bZqe23k9Vjz6yU7f1/tTgNHnP
FThnvg1ItAhFswbSwhQq4KDqBO80O2TnrT/YzyEqQVFhyuurrVqLSj0L2CGHrFfunqiWr8WhT7DN
Si8moTsedU6CdqmXvagxWwHlp8jv8lfbzN0Ir00TL/548deSLYpL/jLmo9gRTnoEDmwhrBmRE/by
01if+2SSB1kYULxEs2se0SDVLCmo2NYdAicXDG1rD1P/aet6vvfLpQxTFqRC57pf1lUc3VwczAKe
bVVTVHMN7xzJQ6z380+PMztYK1FHtbZxMJdAIPkMDIWZeQgq3Q42h3MAJSTO4l5VhIIUy7HRYRbF
4Pg7Y0hEaOWoU4D36/tIbd+rzD6GtXsuipe0m+WhUKUetJX4djwuSrM2Prt0VHthPFhEKF1S1vBq
7m+TAxExDI8auENoZM4CRdV/UQ+XhQWyltAqHfoef6RDZ4xrN6xG5hqxb/RG/kNPCpK941QtGFAo
qDw07vyWd1ZzahWChWSiycN2eW8xGe6lTt+Tr7EB8P+guqNnK0Q0eG4MbZ8ms4qrvJJMS+QaiLy5
dHzuq7izfPJhIwZxzyxNUmp1dgqic/RtuG2lk1P+nIrYq63jCEMXm3373QBBLo536R17DcUoyPzI
diobQ8LTHW5m87bar/qcfW0li0hh5uqQpAOxqMkUGgQD2Sar1mhJtBjFDl/TT15mvzCf9F4dze30
xfM6s/qsbwoUFqwhPQg/W/Fq31fki/T6UzEMB1maXSDWv6qm0XDW0EPnpRcaRJsAoeTXsfX/4g8M
eEh/jMlPUHZqNYoHpmcN7NVrQATTQf4ZfJZae6qBssPal1acbzxn3KThkBYPBsrNk5tqbxm6+dVW
j1W6PkKpt0f1vOquFozK1KPZeRqUHq8e6TWZk38K9bS6Z2uzPj0jGQDjakadzQ5yKPGJGKDYBn6D
YicBpwJEUdMaGtVwmIRRhhqsPM9SeZmYNarEjMnh/rS48Co7P9jcREvnveSaMsBemrfRn58Lfz5m
ko9q09rINtvI1dcdasivYvXOPuKEg2OxsiNu2c/jn9boTmLIteAeHCq9cYzRA7zxpD+VmmVGWknZ
lV/Ob7aRPZjt+NGu+lmlCac7JOzA1w2NOtWDbDA/Oyt5MrFYB4s+P06WfChoS1eif2atfCaZJON+
ZgTu0CojAEPdRFPweVoaK+DYOfYFgJn/qemUd45Twq3/1m8jQCPdiS3Pqi0F5zSjSk8f3VZ7D1o2
PWKbgNFOaTo0NTPmLl6C3l/OjhG3Bj8dYKXyTnXlPLkeCqmcZsRCc35Sw4AHy+RxlfW1InVKZdnL
nbFJzO6casCnSMwrkN7pbzW9UsRBPmBp0CCRj4zzyfY0u/0rxWCY0qgB5dYx/q53ZOX+3GejIYJi
ML5nK3961kbXumL0e09tWFoPZl3WnDJJfhblHvfJqTHZIhE/IImuP/KqP5ZbMcZFb0G5u0N5tn3t
6I/JYWySN8csXQSn0Ne1/d2n3PZbB2ICdhp1S7cGjr/+lfx4GGxEYPF/FFxFFrKXAQif4tHNj5eF
GraitHgnUEIns/ZDaD9ztTkgfBs1RER/bEdagVnNJ7fxv8FnLtbkfeqy+DMQZ4ksP6yH4Zxj/AIR
v9oWV1bdnMxsigyp3cpUfHrmQy6GS9ItXtht9xZUzQUR0e4ahHRn6Vzjsz1XARvuF4dxeRBe9STn
4a02qREe+1DburdMU0TCcwRsSPr6H0ZJPRhlaRw2QIfqLnmfWs7xdNS5DxftJIkTMK0G2RGCHWbe
6mnrNv/aVK1/zTPNu/o0jKeTjBZbvRW+96dshzVSKNrDhGZWwWK9JAdVPrud8egiXWdn3dA64XW6
ZoOXXl3rLDwMstpkfoINmFFvlfui4ALVDa/b0QXwIav0iNjmlKsOj7zgTS9G+7atSL8qey0fWtep
dmM7XTE+vE79emsFvGtmemCj9z/SHAmAk3ZRvQwxz315QCkInmI3ER8mSyoxl9fKmKO6rZEa0S6s
Q3m4m3axqurqjc3RlsVHjiQhMIbM2qMl/Gtq2guhYd+ixFW02O2vrijMPQXMCXNHs08l3yV52v+U
fgdEU7vDbk55w2JAMqll7R77bp2D4uS62iGBsON+3NlaUUdK2I9z2ttxqXvzSeLLJOLYuwuFwAk0
9g5XGsM35UR/NFEN+GsbFaOsqgMtlzLggxZ+/ujXBCTkGph3STsarRhhY5gfaEm8sEg6O3a9C1EZ
686SKsoGDJfNQCIYTrY94ODyW0o0R3OdRyZfL9EXdDVbwS9EUa08FGbF+seFRRLpg57JWDWauBIT
9+n18qJ6991d4A1dgm6ajTA8q+zEJVld1oZNr54QHXxLVgBXsqVo282UTkMko2PFhVw/lo7QvEKa
ady4/Xc7e92R1ER8GNq5xYCOECdShApajfDfRa2+VeoRssvY71LQlBrjEs6t9ZUN5WvRZ382rfti
rTJhRtvfrb99kG4QDe1W7MVsPiaXutyYSMWj5UmWXB2CLk/N5pQ7RcMCpwiRscsv27cvUwI91AB8
pFX+gP7ppffrC0CsQo4xvBESqJO+cZeK9uqDBINAL7IirOQK9dM9y2J+Te5PVdXvxtW8zG0Dx5Y3
58qD3Um75GfKsnDKWqb/FAzc7b6Vjb6pHXli0/U5sze+67w9ZuWL1ezV1v+jjuPb2hTeqD5PA9tH
k+BNtAzrVzaAQzeiDnF19xekfQNZk8m+iCx1bzys4xoFcXpIB/2PDoDeTeLVtbRwNiZEsbJgcFCE
FS9TsLQwH2v3RF4LgCsASpI9cWrdant4LfTq6pfmSpWxRTjFyv5WdyaJFDWo2vgMuHCarHnftkXK
6Ux8XWv+9Kb8cThR+057c0tkHfp8VrNzWd2Buvlk25eefdNz5zW3kQOLdM552Ti4BA8eGSCRNIzp
oMTfdZjY3bKFa1+2gVM7t3wdHnFcARADhbB0WIV/Luf60m/pfhqQwZgEIpSUghvJNSeXjfuhfiBw
5JrPW4DMrp61f3lj3zwT0j2l13jbYUmD5ESjpPJ/WJcv+FBU7NnpZ+7DvKHUi8gHREqg73IfrJ8n
IVBpivAH0E63P7rKuVnoSWyV2Shih31iDEcjG/Cz+JFjtE9TT6O1bkuT1MQIPaZ06aS0Vr2L26n6
clfvYmc+rEaZXJaleqWtgItYt8JBd/DkedaFwIUKu0dC+dKE9ijUemi4+7wo/DSeOvcxuX8YvkPY
VK+7UdLMx6ntHt1ZnPLRimnU5mGT/A8tOeVl+5yTx7OCDO6R08yWdlVGa700totOVj2NJKdy60/F
NSGQZDLNXy5S0dx2mehgsbDAhrlab1r56jnazfGgxBg0KWJgRCzmBSWFzbzMryiwMtOMqrT/bWvb
s5wFc5DnH5wCXLcf7avtd0vs6xVCyCk7dK33Co/+a6LTecyRtdlAJRiqDm0rLvVWHTVl36ysecpU
+5OO2lW384fOLZj6CKd22KHB+lLiEbcvw3Z2tdxildpfPg8zXc14zUWM4oheUBa6tjuUDAl6q4lQ
ZN3PZFS74Z5uweHUZGY8MdTZjQ0kP2Jhzv+ojmG4seQTq+RfJk0LKF0dUmM5wAGe7ShHurVsxlfe
TiA4Q2wsqPaJrk5ZeCM6rG5G2/CXbmnUQBv0Rf2W+VNg6cZjoxcPhe6cy18QMc+6rB/aNT/OfXIG
eP3QxvHR8xCdWqyewdijT5vJkOKRbWdmnTuD3PG8Gtp6LmFkIuK9kHDpGL3NvZlzepuTGboVm3y9
tafNWf7X9O+MRBr7xkpJd+RqWFR7zOv1PEL4Bwk4JIWNWeDPaO+aBMqgFEkPkJ9hFvxOK8dDkDPs
e6/7cPTlmBv8+loUjRgMi4vRu+gClg/lzd/bvC53VIC/xVFX4VIdnfTdCWHJuc1R+6KqHIHyxobU
TG0xHz1HPg28onZeXIt8eRwxNlWg/uiu4OWsrzE1j6tvfU2ITqYt3XY1VV0Wiv3YGIBUWrrjkYq0
V69uOOCsdmXmZbRD7Omo5Xnp3tg5XqGjbkOC3tvy5zhPplOd9JAEAx2+Q3my6yKLxnK6qWrZyck/
A0zC/MPumCjTZUKOsOlF2uzy8aSOHWHZQI2hvZDOtTdLGW7teHPqZgg3WV+QwP7uSwfZCVX3kz6G
VmN9oyA5GQi528x+Bl4mabxb9u3MKG5ljrkjKOhk9n0Gow1Exx7MOcAEOwkA4x7su5+ss27y2xlx
m8Hbh6Q8xHSQQDQ9LQ1hH5v6Rt3yqhXFb6Me4omnPMh72UVOhuyhc7xAWdYJ05gVzwoFRZF8iQr6
bcN9O6vpsfAxaN7PaoTMT2WB6suqfLTAy07Yzht+Q+7nPOT+pOmkmo/D+E3N0O5+JGsT6Xqmfdok
1VExybAfrsr+qLJA7q3xrlgKH1zJzVe165cB5YfkvAlRmxmwc/VD5Xa/CAzdTQULW1+wKeA488X2
wfVwUap045yVMpiAuP3h4Orlz8xSaTTbW92vx2WkDGgjSJ3bHqVr4pxlLX/l9kDmdD0+ThWcq+4f
1GqdOxKYZfVd+vKBpqYfVXvfgL4HpyMhWRBY2iMMaBMBatQZb/34BJkLtrOhBjHvjxUfZ11VrALg
fmrQz1rpXuw1St3pd6e2/6+uRPhgw+tLn2i3KQW9zHz5oxeRg84dKXjDdCbWf1ZivdtZJuLW9A/Y
KbBUylCbtxOqhILXqwgbT/4W3fLgaNa1Ut53N3kqkMA/bK2Ojv9+XFhA4BFmZzjN6XigrWjaccDx
CysGxfqY/maQkktKLDVunhHMsSAtPjA0hNFxg8K6yYBuyvHL6zEtTru+q9l/a303CT45a3S/Es34
SFyNr/WayI2dRHvRMgDTOTED2pwPne6hkmrsi4n4DZ66y3YMOd6cdJec6cFI9JfpLrgckfwWu66e
yzhzKQ62pwznnxh/PB/ZKAqLU9Hx06xWoce95Hvst2b6Uzfj3gWevAmt+9FtcabmcYkwZwg2NRtO
ON3e+FUd1/53svR6WKt92vkepNU8smXzx11ZpxEEE3asD9EK6xVrdwDWx6NaeFzj+Xt9n+B6V+tC
3dBu9mBnRB1ZP0Or/dZm/2O1kvRYuF52qDKS8ip93famVz+MifWUc9IMdy1lnRhGmHYQoVNfoWUb
F3YeSmrqjQnUG5O3bQIaKEKcj9NuwGgWy9WbztLCsoqOwAMi9B6NeW13Eg7aGJ+qKTlJPzcv6Jn/
QiV/br5rhqv5ASMLC8+g6fVT3FvLIZebzaCAcmuDkr52FltpiaMRZL4ZY3vFdDlnhYWJodbDESwo
1BOMrczaOSpYUJSc3ZP2PIdREDTp/z9q0eNz0J5kW/9YU+QvaXNiedvX9/9IaPrIvVHfdJbkfZXU
F97oNig8yoISXUyn///oxvbVZTzQFuBqz+l/ktpJ97mh3+zZfuPvho8bdv9/tdF80IsOus0fFuCQ
tjlrpr0cllnDJQmi2GabFsBw7VGMewxcybVvVIZ6WvvS5uLDrAZ9Z24uiFuZsYZu2npQOZpv/joc
ZBn8nNABgLT2x1rR4xhT+5rVVnW4q4eyXDPYA2fyK+AXOGTbKk6shS3J8h/6qtfORe5+bEK/Fduq
hX5Kx/06eBQlz9uB6jGiEvu7e70v40Vu31W5K5xh2jVFpofCdXoICrqSvI4fjxnsZjUanjlNFMyP
nOJK11Er53VUTD0pkI29F+jYJpgfFNsNmW9mSkYqiyiAg12e+7R2Ih/uJFBMWDab3XF2FoRkqo8y
Ii9m/oG5pLEp0et7ZXMU0kA5pEE0u5Mhzx5Om7At4GLdDWp5Mt0XQyKSWTZcv/cfgczNgYECR1vj
Ji8iWx9rCYOoa7UX9gR9o9hdp6ODXfmWuuO+GYbjAEG2zwje5jsY9ime25BRqVJdekz04nHwOh9z
UXsawXRHKyccs4dGcbEdabV+cTziqA13QWMlfpgeBeSDPernUgr1wD9Ew+KDQ1hlb7wXff1RieoN
hJeMzXUW+25Qj+u4hlI2+oOxWftJjP9YtnHRmPULKvl/vQas3PfgPsXcgKXylM+dO0WMoAN3bHVc
M1hxmUDaqRqeTqBy8qbnpR36a1fZ4WoDVzmlflm7OY1A0v3IXFAEuonoXnw6wSPYmPoVb9ihVoh7
GrK6D4sh77xxtk918beV1fJaOxabUmOHI8t8DNp0HUC0sXYOKc00inmxJ0BODClf0T8xFSND4NOD
wZov3lCroM03tJCe86QSD0nxCH2MXrSf2i+9TfeldNqT3rv91ehKLn2LZQrD8UHr0DVPCmBqtPwi
JgSE10Dfz+hPDralbtgff+iOFnzbY4+lUDgo7zEqoNyaw3R0sgg5IByR9pgJrPeK653YAkmBW42Y
K28/lI/IFjkRXQuoJ/mt4mZofjx4v8jI5/GEbfxtaFYRGi7KIpgfd35Eq8E7LFDwuwQPp8URST36
Gts6lCSdhmS3fKKAe7Y2yhGQFUe5hitMDnSiW8UQSRqj2OBK7eTLXu0sp31r5MMwOtzNfMpEsdaH
XiIpbzAQbmqQwZjPdwYT/bs3SxjobrkklLbdFYZZnM82wqa244weTIyqrjyxpXEYCI7r/P7xQToh
dFyoSK9IFNCxie5qzTgs4/QJCotSm3soX/rx2hGlzgqkcaUAtwL3/O7svWYh62OVHY8wuuZDRaar
rWpilpfpnUD3iZcT5crWPmUp/ktrfSZGdYwVx1inCb641RuksLifgEMSeW56swrxH3lnth03kmXZ
L0K0wTC/+gCfSadzEMkXLImSME+GGV9fG4zIzAhldWTVY69+8cVBIt3pgJnde8/Z5zWZe0ZNORto
TGoEgw+MqckY08jX9a07URjEk0r8Tg+KnRDpzWnn05S3jOa15Qsw+yuXbSkvvXbD+kfLx8QxVurZ
GZv8W7Lsrv3IHt2mltoA6gx9PbIfUtMrt4Y+PMQSYZ6X5ZI/tmqOrWpfpKAVoIz6PXznms5pnQvC
luP2NLmmsUqcr3rJG6ip0l4lk0aFSNdoCopLhVjxzkAXTEu5QiKL6aqLk+fM8+u5C9YDfac16Rg8
i6phk0IcEsTXKBfKN4Wh1rhCsSyHLe0SMyRmuaODxn2+GqM8X1VzfZwSzd3XlTfdJ3rNPeHE7i6k
TaDsaKdR84uJ8YYGeWUzmZxcvFi7ZENI5yaKdyPSpRWg1RMaOMqnEGNlT9pxkpdHjHJXDx0JxVu4
jnLNxC4889JynoQ5YmZtZHZcZq2TlQ/7wUGnoB1o1D+WwfBc1+z5+hTfNVWzd3Whb8nm8khX2lUJ
6lUswvY6Kbmgip4rDyANXSShdJ+l73tb7ZKkestNQcMscQEtT3gCeP8NL0M+59nDbiia59oyrqbi
18jiHJmLjQ8vmwlyh+kuwqsB52baeM+zbK1bOKCYcrlz5mHTUi6cieR+yuKMFnR0zJcG5VCFzLUY
fFEz7acgw0klMG+U9XyQHL42A6o+P40L7bXtvXvotu9JgkyqD6vdaJaM1PvjVF2iHDtwEKTp1v5w
nZa5RCfXY4xROYv8auTUXsR6sqvSvUvxteZQfKg0N980ufYQNpin6s57qEf0IBhKmOs16n4otOFO
lgL7O9Lttho3minwmgDa3tTzXR7N1sbpTXM1BO1FDOKFiqda2h8/Ajd9pNKrSV7bmhlDKj09Okgq
r3hLH8suQF5v7yEKAtKXXcaICx1o3Kg9RV+2KjprkeqjJDamsPFbLQjPonvQ7bY7ZZb9Yxyqxfbw
OgRTzTI4vXUtlpGE06k0tlHhHgm1Py6eV99YohfGCSW1l2t3Yzrdp+xLjBPcZLcssVvXytUpaaPX
oUTJONGhHbX4e83Zd9PXaJo88lwuAxGpTPZYcim1vZruXp0oDpiVWa3l5OwGnYFskTIOBrdwVF6v
HWz3MhgRLhyTfhSDRHW0ZWvvsJkc9ZRN141kuNKmWMclrdFrr/u9ozU1fXo8Jhp6DWbNwZGjH4Wq
isXZDcNjpAbvpwFV2o50+1uHmHQ19Vby1EiSX4phNw7Opxb5i6qNhrG2eeqkuij9liAau6pkNh8c
hhWdnJinGvpTRi3t6RbTLN2jyR6P3CMJPfdK076PNcCxSvTxDgP/z4am3Mapte4wMDhQIxIvoR7y
NngP+tLdNln8aMZdRZfCMHw1ZUjRRi58g2efp5G8lukdvXdrG9Rac20nu9lWXp9CliNryyl51lNK
dEfCetIEJWbGQedInXfZxTARfmmkc52GznQPCUYhCHAKEUWNfid3nGYvtc47zwxbdmhxZwI7E7GK
ZSr4CPhK31TFIbPfJyd6M5EdUDu0TxaNjEur19UqwT/0EhjwdDT8Yet6HnG21r22l/ByQEA/hRpj
dY5oKFyY/1YO7qS8xOqE9reR3XvIPGaCE3eYMxhBg1Y+eiWnr74Z5FanX7IpJ3xrncI6/7U0Q+M4
m/2qdeVTl0NlGpx3zwU+HbXEJFcEsKzdJBjPJUGMkTfXz15YbIfcKe9Hes2rCJHNAQg9OCvnOMFK
XZVGb/jF0IYbz7hHLoiOkloKfXaIudhU7cPnA7cUlAgD052oB0pRonaJdzyyhF8ikGWHsTzWLcCw
Gx7M6kFSPl+T9KGJX4KgDa6iHtMb9q2rPaW4SCZhrT20oGSVOteqarxr7NEoMVv3MYxt9zEKkUeW
rmgPQgniYFLzEqbeBbcRsB4rdlaBFuw85rCPdtMO17kbt65n1qDPBzrS9BfWIV6lLco/NjNGb2Pl
9PusCHABGLwew/7o/LyFPVpFIjomTrax7d71y2T5khkGLoICinfPTI5xMrTXMl/3Oql2eNghAcXi
rimsak0zrLgFLA2D4Z5hrSLT4W+zcyFsrKQt3gK3rrgfaxTwqXHGoD4dLVyvkHoDGNQfiQxf+hBA
eK+jKU6Gj9oKbd+pR8AHkd2smGlHrCVFSOlXcLON0DnA1w3scbPYmijQz/lrsOA60qJaZZVRHyW2
2c7UGNrOmbGNu4vtON1Gqm7xIOfmiWMs53F1Mp2QMXnRkSKDtFTjBjac9sNQ835ouy2LkQ2wnIMx
EWi7KMTQAs6E9lacRXfgL8I72tx7ZFjgN+r8RbmjPMjcvMEQuRQFUpWPuZv2GUqMO9EZRzewGdsE
sK2EZee+RufnojrwYTiVUoZPxcZzwqcioClgF5Ev08JdpSY/fMRxjXlGbZoKu65JbWNP4DmJNnhd
Bjl3bUV3QOSh8Mnu2Ao9uUuIQ9/i4lGrgh/dTXqHx2XRT9jdj3AkDCnBIInvEH2fqXe9H1aUNEEg
njIOxz8TzFT1OBvfejSNysnDVVvn8iWygEEM1XjEv2FPiQQM8s2b0+zA7+F0y2YRuINxX2F92TR6
59zV0v3RlLSSRNN/V0WLeYvQe1fk/cWev9beJaPf7Tucl9DQ6ry7dUQNRkGeiF3ZiH3MyWSwS7nL
jXCfW5Asyp5qEWP/eJxRtR6jTC0icwa5bpy0tHZd9nyBEpXTP2vFxDSX+fEtb8bSJw+nOFYyDqCg
q8sQatbeLp3lfO4xRDbFhhkPTlnrKcgLh1pK9usqp6tgV6XaxHS8N2WYfOHCRgdIqvCg5QpTzkyS
QIUb1UU3v11+qM+LeJrduHsqFmgk0Sz0Y2WstpoBRnZujK07jtPWtL6382CyjiOBdPT5u2mjApez
+hZq7MKpihGAaYGzzfJsb1Tanck69TbJEiVBQDAeNt6tPhcdgqaw3dM4evL0Rt2wBPkoVTtfX1pu
HcmMPQzztRGXqd+QYPU6Kbn1BlgHY6jQV5RvbolQzqbLRbibujb1SEKS9TGhfN/KFAGhGRv1vRcF
W6fQ5Q+pBY/0uBAM0au5lF2VMPjD3tLWHIWS3nxk+0l8eMHrgcJyWyJoCSDoHXE1HVTivgWW19Lg
rK6itJMr32aIFjHewvKa2VzEEfQi3+xxA9pZuI1oH6x0ISRyYPxgdPSHbVGODSea8qXSMdBh89yK
iDu/igZfcvDAZ+LdmTkssypOrD1KrxMIHP2oLQ+Z+8WKrWGb2QyfWlIpT4EhnueYUqxrAkaTcjzU
efKaDCNmTrdmLk4pa3CCZew1WBwqI429Ab9P3IDcE6OmrhywgMoIUe8EAXnNc64scSehF+97mya5
XVbhw1RGPxVTEixCLroYqAZp6X1YuCHUJvAsxuLdEG1ReONBRX8eYzc3HPYcV84nnL7zfo6TAyRx
SiBvoAOPCDp+CAGPbPPUiY96gmCNseIcqLsp0ICkNPNt3KWhdj9YUkPuW1j4k/NbayU/SDTEoFeP
1Z1aXEDkjxWMMK+hQRhDU9pfSiObDownqMmiYRPl0U51Hd7q8ow2pz+q1phXte7oG2JHaLw34tY4
CeuKFz8YQHJW1LRyzwRlxD7kdZyl8lJNdzIdy208DtyoFVkSDG3wGpWSuHhOjatg6jp344mAk72x
TGFRwRc6ZllvJBRNmfOuDhC9QG1ifswWxHbTvLNt5sDgOvXsygoDhz2ubRfhV56Q9dBOotnChhtY
vpnxqlJwJ8b9Y+zRBk6klnyQrbPWrGtjadN3F2FSy/jxEQ7BPkRGvIkaoV+84oZBq/Sreb6yl52R
OZjILsECZdEhT0S1tWSBgCSCHjGUKZCR6qaHIPk6I0jWzqhenRBKhOMNHIWS6cKc/IvIu10fQ/Nx
IGMxGvtAV+qdZJUe6EjNa3t2DnqAlXqI8gm/OOOgeJ7R8uBUJed+2pS9BtzAYl0jc+KInDlvs+w4
ptW3ybKYQKZQ9OoeA4OI1VEN5lXPuh/5aDUbw4w4gs7NmiQYGVgthufBPXhF8UHtmwGc4K885nfx
GLvbEGau7/QIkhgWIQGwjWBvsOEmThxvHaymW4P0F/5ZfJNkw60IuqEllOZnqqpTO3EXDJAA3I7O
qEpK44jtKjQQ0dqENgVzq9aGtNHRON/HfOYYEm2czBYPbvDchmTPeCapm2ZfHptEyAfKTSY5h9z+
CYDuYqa0MmO6h8iYttS5m8gIznSqcEbgSFqlXmE/wH8oN8qbscgn7RO0NHM1UtVr6tP/Y9IED4e1
jgIGvz0CmKDlrBOyAqLXpzqr5T2d12tPyEZt5u1DbfbPYZnPB5OiDMEm6l7NRqxeaVvZMknKTsXc
xXuoAGeUAj4nXIDsg6h4ZiNaVsRhmFou1YDJIohM7WpQneISCGUqbwBa5I3GwLfZxG4dNnJX2gwm
dVkAjVDzGaMyRQm9tANBoildEFQtYeveFaign3Jp9IjY4zUCeBq9Aa5kqwx3nokZnnbl45SKo5EU
ZLCXxl3PQbPrQxcyB1J7dwYKKfL3eBj0vTFvB0k7LaNLQ1H9Ttkt0L5rL1owPNRu/eAsjCdOTfu4
TU/twD7foDfyTY8xAgkgOzwjR1JhJY5lc4WDOEVkzEptMlkvyy7cMZL9lod8METdo95NL0aLSNq0
Wpc2Q/7ATqGDqGTfCFPrbcj1ANN+9TwZwzc77DPAWCBzioYqHlmombv9zqLm1IfsSROEY5k6Fj/N
tNaujuDSYn6ZW1ij4j4vt2mFMAmB8K7X5t4nYYMtI5oSZHwTNITQOoviPtVUdgBeBjCGxs4usyvs
HshXugz4yCD4W1jBnNB4UwSfkqbCjefeVTQ83SqM/TpVPzLbZCW0hmpX5ybcOxnDr/0xx129RZlX
rfOGW4SKigfgo4QDDNtGieeu1B3fk9rky0xdq7l8hu8y+ZNMHpbk2HVXIbcfa1oVoZtuaXnDDwgW
NhKdMd8Al7OFaXemk/h10i5Oxm6mdUQ9aZgvjCk/k+v1hJfcPtSB/iFNTfrV186SeNAjOd4ibsIg
N+JtxxOOg59hhSQzwMAYqwoPU/PR68giEQGn+9SIzkYQzaig9WIHcgu7Q9kWfviRqdl9iDNzG6cz
4Q3sKiuNjsmGpvudZ5QhY8t7Ii2lH4f5CwFxTK2E7iC7ga4Vo/Qk6Hf0tUUprKOHNediZ9aormDh
MSZODcBVCpJQ4WJA6QvGRe3Y0YtOvmNG4IJpd7Yl0y+DQYc67IAGWHP35KimYYXCRmqMFZ1Vi2a8
3RU3gzyzYXKsS1vqO8fqL7qHXMVoeB+VMs6eyPpdILGtV9XH3OMYb0d9Q0//O8SweyTQ4wq3NJnH
ueaPQxkeatzopvICHJU0213arBxfOTNlenuTbUuRHFenLO/rtVFcG4iwG8cY8cM3EHEWfu6gJX5C
EsTR7EYe4I4szhVzI7AVjjalTe8OG9CjBROw4nnswu1ER39NzuZBkwjGkHjvWwUGDUbt1uLNqTnG
JQ6bQ+J0J0urM35heusjdLezqO6XEooD0drWYD5YdngrMC3BT4tvTYEqeRy/IlDT8L4ADutihAm2
S0EmlrSMSBePXZz7vZkfzx6sXhhkcCNc5wVWL2DFlrN/q7gmmEYsJ+7CAJVnD/NhsPB4M3TfTLUK
WHDzzQh3T7rjz0erHB66xJwOBKfsi8LlFB/Q9UaWvi7wpbUtbp3ZxuXpmWIdBlgKlYjeex0NF8xD
n4MMbbOJTjDNRNpiaWb6UHzv4ZITqhXW69SU8caL4tc2R+Se0OTuJPpuIGicqswZ3SeONBHy50LT
zQxceFsrLXDHddOdgeFxOSvIqIK3celKBfvYyB+HGt0piJxstUa0iRpcMEtI8/Bb1nHNJym2Nomg
iYnYbkaOR1dsvs4m9jCsfVvdrV5DK9dX8VBgngwe2qI60KQEyN+KczmlSHImudYYsG1FKXIk4qj5
mAkwnbYsP5wqbM0cbNgCsJhCEHAHL1pmTeauK51Xywzc9cAFuUl0+6fIPW8/6+kW7zvSK4cGmZWj
RcjIOqWAA04Nw+0AdabYGzlrftSxX+pOuXNG2mVFkng+F9oKPyfC3yrqMXxRIyVLnrrW1r6+WEzm
hN8YUAk0SbH4mPL3RMdZ2pv6zZPFGwZMnPgLHDSu+6tAvr1qkaKutJR/ZM84/JiN0jnQ8rVEjbZp
6gJS28gQVdEz7gyOr1N2lOqtEsEaBor0FQ6jas6edPB1hMdvewdXLMckfYPwv7sPHUtbFI/r/tZn
NDjBJeDgynm3ylohhTLBQ9YW/ciUapEKaNXU87zS6sjmEJ08JBDHN5VaFEmoBBms49/FVnzudLpv
nJTnnW4xtWC8u61H88miC73WRRYwSsle68p8IZAcd/EMNiijUzAstpIaWFlQOdR69nfU3QOoZU+x
cGG3rQoXOImBmlgSvIh7QaJMHZU4MhNiDbWiSz0iuWSb2JgCxAhIfXHCYKBqUR+ishg2oqif88qk
1kJg6UTGM0g0rs5p42nTmthdhmIJIVkkWVrcJOhiYcnU9ryczDv32KXGT9iox7KsgGNMKNFtkwth
sdj36aBImVHk+OJQ18JvpgJ3EM3eB5VJ4Iu6eMnYGxkVNJRkWhEzy0COiiC6Qz0w3uZoSE4UdTw4
4evAOutb3UdGDN2hDQsO0GF+b2CiXDensRBoUpZxiI6RlnGQ9zaTy3r5fNB7y6+sUdurPjuVMw79
LIBSNg027aUGJwjfZpZ1v+ynK05iu8UOnMbqMmbRBQ6QsatjbtIprP0u1B8jTeNEVqB9cx/Y7OJd
MaYXi2BaS0NdIQLQjVJRks7O99pND15GX6NgtA/de3ia6Y7Tm+mOHoJreg3cn84iqTRojI96l5+a
LNtZM4g6awZ17rbOwRlN7zCjSxd1iN1txHcezPSgVOrlW8Zz0K0CyvMp6jlbFB9jQceKtLqHpLZ/
4qj7KKBKKosySZ/qe149PPpIg1TjnTM7sjeFa5KNOYX7qE5+doyEeae4pj1KKtRi3wir45BtAExV
bgAsDu41jMyPGnvarow3HGXrI5ikH5ZjeY9N5nfANMeAnO6pyBpftzsGTKWGUHMKnvjHyxQyIiDZ
c76AVPOOKObAr/XptTaq1m/7c9WU4AqKCZ1aL299Oh9TrEpwdjFjmrmf7DFITscZF7NtDvExku/5
PGS0Ocps23vo1IphfJBRgMG8cwJaKna+NsuSP2Uzm9swnnIU3hUYiziAVL48cJizTjUJaQgEsasP
Pbylz29U09VuwuHkRO+FO5fB1qDXeMTcURn7zw+l3at9OBNWGUuepyXeO8tuUGdE+unzwRrmPz7C
f/LHRyqhwU3ydiF2wl0GgTgjGNTordOc5uXBrKbm9PmpyJrJW39+/vmdILEIeRaYkiFeEXycZ/LY
jnTJcbTy4ecXWafkURrGtPcUTWppucfPB1AmjI/tJJeMapkmL5Ju3xPyY8qx6WO9Qg02XD4fiC9J
0aUunxvdoQ4H92wU+YgycWLupYtzp1J2s8+HyuQj8sSLMlXHFl3LhWkV1Q1W203TQHv7149V+fwK
pjnfW8sP+9fXZfdSqix7YGKgjPbGEjAxaAmB3UpKbFOborNl5MMLFcJLVcEbSzHMEN1p3fdjOudH
K02ji6zDk+NpGj5Dy30X43huweUjIUTVAQYj/IFNA3NnH7G+akmzAZfp3PMKwz0tTTBTWR2d++4e
41oKkjKuDpkp5ntg7ks5qFtvrSpP8FyNH3bKyKnJpzfkERHO7bm7T3Xk+iEQWIwJZnQqXNEc4iSK
T6Fs/vjo82vh8rXPjxBkXZvSwiaMsvMF3olfWrwSsyHUAIKXduxt1Nr0nYznz08NOLVMSKR8tgqc
Kp/f/fy0a1v7MGQPs2NE29LszeuYmObWClD+oeEd/aq3pmOoQ6iQjclfM4+Fr/OHvSYs8t0Y4vUy
itfOmNJ73XApqa0IL6wzrgNXeF+U1/1Miiz93lpie6IFwd8czMkDqxFEGQ0BS4m+rNJ1dXAHHC5t
pz0R3trsrIzWeEhk7onaY+2JFCJJbdcUuPoN+o9+1VSjX3//CNShsmu1UTJoNl48mbcgHqfT2E7f
Pz+bZxy1HFtsXCPuC2mO5Z0KAu1Jr0tum8R0j25Ui51VW5BucBxdFHtXGKj2+vlgYPQG5G03xznD
kpMgMmdclz9lbvu1MJqYf85nHAzCrdlbwge5tgu8uXryphE4mqGpOwLu6kci+i4qlembRvayrzz9
ZUgLbR1jbXhrF24R59MvFlX0kc6Bu5kgbb95Sfmcoq65xe0sL9ChMrSwgzMH70Mf7jmwSyolLfBd
8kRJrOu/MSeB/muMLqXyIHbGJB3uTpBtYAvaTYND/DUmF2duUXSXEzzdaWa24Voq9KXWpojZppgR
FnVnNu1Cwom2eW7Xu0bOziXC5+lWlkcqAp7lmH09BeXsD2Xh3RkwrJFcpOaO3XeO+dk3Xg/mg2nT
mE69/9/j+Z/+W/D+x59J/Zf/EcF/96NcEPjN/wsMf6EL2/EISPk//8Dl/xvI//y1aqOv2V9A/v/8
b7/T/F3xGxF30iZShSLXclwSVX6n+Tveb4DTXRvIDPGxtqPD+f+D5m+I30BHE0JK5guyGbx7/6T5
860l0otgL76hS4Noon88vf8BzZ94yL/A/DWpA6M1Df3XLLSGnKW0r2GsSx0wnNGQgcFOcizS+IDM
cEBKFL0NDcePxFqZk/6m216HdfbW5QNHVlRSDZ3qOPkIuN3WnVG+6YuDNx/flMZd4cr32Hw0+i7e
Jd0DzUIs7Xr+M8jnJ01Or9E8PLV6AoiWifiMKGcF3OEz7QSglMGQDSnrqHGGh0noe+0CzF56UQ59
mqro0ccUCNemZfPuFYJc+8whYVXoHV727KfHMw7L+Bz00zsqlX21gBZm/Uk2trcmKSSlYSz2dmut
26S/FapHyKpeo8b+GFvzbRLxj86LTpPE+wn58ksCE7LjQN61CLBrREHGlIAgH52d6Jz7xM0oYvp1
WUWPY82zaFzgrj0TyBzooumoW5npT2E46Ijw1Y/GGG4VIuLGyVKk0FDykel1m5SOjT95PZ3tCBhC
WCDNlTC08bXfCT0iIC1n9hTH4feFZ7OpK4wdqHFW6TxrEH21lWSCWuTL/poNWCXt9oEzEMJl+44p
pH6wU8INhRPhhJzXXuy9qYB5SABiMnPUHfmC7pZqKqUqSSN/ggWAz7zdh1O6EMDaJ2duB9/wZA/B
Kyw5YTsz5BP6BefIauN93aQ70efdZvK6/n4OlfV9dFHRJ8ZHNNb4nDwT0Qcz/nA0tL1HbtYmxn6S
VeLqNUpDQ9OyfGUhZOWpLraMo9NjGeBboeu7SOVT+2eUYkshuu/3ANn/n6NHpGSt+L+vWE/R1zj7
Wnz/85L1+V/+yB4R1m/2kkdMIjEyS0I+/rFaec5vBhWrtF0MUZb5+Z0/VispfjNtg4pOOK5DqoP1
r+wRfhqDOkLCHSEpKuge/W9WK3OJuvlTOpVrsyAanimRmxmGgyKE7/8po0xUuPrnUWv3kQaKv4gH
+L49quFA48wSmv1d69W3keyae6vNuqOjo6YkHyThRgnslznVkFHgAksr8T627hbSgufHVh8dBk3D
+GY18R7C9XO7hIV0kO/P7oToAFMF/RD6JGPfDbta8+r39HFInf5JtksYnatMcZzl6O7VUG4+s0ES
WVEbj8kRZ1lzP2fT2RxV8piq1vLj1Az3sT4c//Q+/rG0/zmYRbJd/PLHMQzhgLAxdUdi+f4lIYxc
oKgn3Yl7d0jic0eU6AVdBH0mbHMRXBsoxv2RDIbpGqOvbOVc7qiQmxsCAVrv5tD5Hq2fnao5G5uJ
Nz1GTpD41tC6/u+vk5YDtJTl6Kggv+2afolkKYZqPYVEpME6HR5BdVNCfn7UcAr++1eo/zWeiIvL
EpJsG4t9FFeha/7y9jtl3zl9V47U3Dw4Nsg2I4n2VRVoO4CCX3RQLm9AK06lFhAZZ839no5hBSej
nhFaGOEFUge42R5CIZlb8hR74c+/f47/9i44lmVIjNmGxZXP7roErP3pEk2BMsmiBjpGsq2CiAwZ
pAG2Q7GSUS/DWDjUsEDsPs4vNS8GBIEe3VC9flVG4fmKLBFKIKw89fJPvSm6MvHynunOgIbCS9vA
SmRmL4Ktl/XBOqX4vrYj3aHS84BEJkTZcCZGXQtEnuA28z+EPRril4uMl2c6FqcW13Btydvx15dX
pbprTRL0tpaUQocx1xjw4Ja+noqzx6YDiZo4IYY9HUV7UYzGnYBEfrFyYGEF8JMtHVjqUjHEYDR7
eDt6flIT0KdG5tWdpD26clovvWn0I0b4ICfmEcbBWcA1CHvDy9Qn9kmLRoQNY1tifEMuc2WmZ67/
/n38NbDZdWzJOujKJYKRg5v4JQgvxOosSzftd65WHatwXnW1ET2Cn4wfmeDM1DjD4A/ofsOx2wf1
hMs8iL93s3PfyZqcSgGIlLS7cK1rgXHCwacdo6Uf9/dPU/71+MYtYXO6tLjjPcsmCOfXW0L3CsNG
iQIXONQHIBgTDqJw7LeZltIAW9YAO5JgjKLM5FrTkhYTOs59QIWrROtJMxrdb2FEHfT7LV5Mhber
q62jO6gyaiAGmhU2D7BDVmjt50ddeiODIyZgn+tAM+ryP4R9yl/XeIetxBYOPXMk255wllf8pxtI
kpUTtGPR77qmLc5WLCYG1DSjOxhPH3Dc6HCynIfNvahihhx1jwN26VG4aA1V50+n1kNyDR4/f2jR
Bu9nUrd3kz4fK8UAm26r9UgTr/4PyWnGcj38eWtanrbHgVwI0yPZdjnm//lpD1akJDb+bocCu7jT
EMSvQo0wRMvxNnnddUfNRbNAWXeUoBceSmm/qLHglGoV3zCv1ZvEI9iCIF5YbuDl3uE9bgSePNPS
hktpDtEJPb4f2bwbkWNXPkOFAu+r/SInlX9k/TJwDvcg5PRnvZ5LRKL6f7jW9H+/1tjAbe4FiZjQ
gCH515cIKW+uINCqnfG57dXreul5ePlFkqp4439hzkuL4gqKDGQRbRc8Z0xhptB9YJeGWLU0qYpM
f8ZA9/e3gf5LRh63AZe/NCwL5w/HFPHLskQ25gy/UUAjVQlmo5xIoHBoGzqODDrbIjVOBc4OA1Um
p1oO3LZRAdJxkOCPNPMzN663TNy9sXr7+yfm8tf59cLwHI+6zzBN9i7737blaKgD9rKyxwWkbTqm
YlAIYDIg/BeJh603W/XW+BjhMKAJCsSFaewLct9FK5sf7CiFh5VfbU/1e1MM+sqMdBRqEqA16e/b
sgQAIWuANaKfXghZf41MBN96yEo7kGXTKAuUUk54LFo8fFx4RjCeg4XNy/gxH1pxUFX4w8woWobJ
dVaaZJ6YSgiZBppC7JWY9JvWJcFLJui+cEykerKWAoiG5YHMifv6SxRfJ4PBIz63+5DLB4tAsjXg
rTCZIgSkrN6ZTe5L6d13/Tww2o7OyPvpTCuBlrmieilg4p+d0WKOin8ZXRC5DEleJz5ZJnhq0F1u
JD10BkkW3ofwGvX8aitvvnutdo+w8kjzBLau+d02yggX4BdtmsJzn2v72BnMe2u+6iUEiSBtiAzG
pF60y3g4sQ20qvqVHl14MzAPDapdY1EDlTQhEollfupafrU1QvzrPbGNS+CDRDSssqMTlhSudl+u
86Ca8VZAz1LEd1GZ4gJT8lRMBnIt4j+bEORUgucM2jxF8MwEIO6B2fYcXgoteY6b/tsw28G28/JV
70LmjnSP0inudwUOCHzXXwPFTDrGAFvEDqmqFIeokC6cbnya9c/C8r5RS/tdiaYFIUBIABRi/RrG
YfclsfH3lczYV2blEWUKKSaDd6xYxwHqcMmlgH0Tp3gmJGheB8g2GIdogEmAkY1G8yIqJfcalVmV
NjYsx6Feh3Ya0cRKBPS8xb5VvCSdQH5rnnoxkHXl7NmOruTOYHnpmIOaSfc1GohYZbI/E32eIaUw
NwGZKMyGmUPJJbLFjYOLg8CVcbD0TTTSK8gWUJ27d9kIXJxGD0AJjB2RLZmNb1iL7AJgUgY9mNlq
khR+A+tE6NpTY3ZwjnGzoZE23gJzhiIJ0U6PYHaH0cO0WOEtA7cmTK33KZyRVk2k1DYgf8u0R2++
kF7ocF6kOX5pOAmPzYdpIp4zLPWlVu0q6BS9jfasaguQYVw8Y3d6L3vnRdFwpzbZYgbI/aqkT1G1
h7qsvqHvQJ0ydl/CTPQb1bp7e7LjTVF3OF4yb1tTo68Q8zDdSzXiTfKWoa7DpY4geRV43bZoOEq2
xXjK6VSvyDy4i3gGxxF6f4x41bMR8IbgOmAY4CLuTDDeugJx5q1zt+0hRy7av4jEr4DbksnzVsTV
XYJjgF4j60NnY5jO0vYJiGJi2YtBY/ErZShYvddCi79YJhBK5HbQWypKBTolHNFGf+7C/2LrPJYr
VaJt+0VEQCa2u72V9x1CKqmwiYcEvv4OVCfeu43bUUiqUzqqvYFcZs4xr0FZ3OEsqRHKBNMDALND
XZXOi52Mx9FapgRl1G3H3PI+1dVMzPirVwTP9u3ssVluUYV78ykdXQNHeSRuu85OcEaY7aEIibKo
WzGRYWI6T22ndpR+GIOjrjlAv3Lopdwna3kQ8dwwME6AyrGF8r7NOF/nqNG/6vE+bBLyfPQYnwhv
dd8cE/2DmF7LRFhn30Z4F2jpvg3JSGIerohLaA32S++Qh+cFJJgBH9pHkdsfqnwGVJpU1vtMZ2j0
afxUT7F3kVD012Pkme9mXXPDN6K+SWcDB2zoH0CIyVt/SUUKg+Z+qvBR+0b7ivAiv5jN/FbVmfUQ
9bb54MU103CmbfsxPHtIHW5iodtbwwHkhpj/mbqZXeXy6k3W9An7Nb1lzDzeBcXo0M0mL/NycuUR
pn9OPf3uGSkeQS//oz34ABX4I3Q1Jg+EKUOBnzXMsiJxTw7Ltua9W8Vlh955bIxjFlpflaNORRI7
T9pRBNtSc7u9I3dDNKM+JFsNMV+FNahvLhPKg4uRb2UKjX8lAEXw+H1s20Ei1pfE8JUo0wQ5c5mn
njDTpPdN1myboM52/Wy5W237xhNKBhmb4rn0/SMZHiOReI27kS0LjU4nD3Ywdz+G5R10BWqE3Rvm
RaFo9mn12LVDW5sXo6ZvkdKMBao5iZBLX+c5lzXBAXdM3MvDkOLK45LjkIsz9YQD/MWvrPjLSaxp
5U/eeOfjLLxEZdCDi5yKdYNd5Ipm9DS1PBlWplbwm0bvlT7ykns8TRPlVWg5IKEFk53tgoJchY7T
bYdYc90LVXxOeOu2PvXYKei79AlhHZYhvs9mc1iT6y42uHyxTphEmtl51d7qJE9Z0pLxhWuFN5/U
+wsb4X0fy+5OiLpip8taJV52JXr5Xk09cDIT+erPbPzzqgy2KdypG9T1/s3vZ5CnM2n/r2+AZ1Nb
ng/uOpmZPZYxYQhdGaa3tTn/92EOFBo+eO3r3z+wRGYwTc3Hbe3P04XrfboIm7UhGaPoAJIuOv9+
r+P2//en//9LhwUZKMHqagS7iP3inbcsk5pJWmDMATRRSyLez2wT869uqAUYhKaZv/ktK1VqUUvj
Tt6SSODcZE796NVFd20F4No48VJoqEnFrENHaxhHZNSVY3mr4wT6+SiS+6BkEForhMxZCYy4scCw
otH8V+SNwSLdZ5Dh1Sq+tp1xHcO6ejcy80okiL0SGReiGWYIcr3Q3PPCS2zD6BXrut8OYEk/vL5B
MTUr70nY5CER8UBwUCXW0FeLZyCePeFTd5b9TMpje287znxDCumGChFkxEjcg2+m139fpdovDopK
oFM9DwsiX7nOfeEeDbxZoJVdNt2E4Z7iAUH/onnnrsnznceCc+EDYQkOifL4/fD7x+Tk8WVTt6eo
gnQHKS0GK5IgZGOlGmfJnzJsJKk9pXuX9s6rxmx71mnqUdM0PyrW/m1dLtnervMYglwnaSSPN7ri
pRNBJJ+F36wy4nAes8lu19b870lUIg24C3VEEohnR1eqZHQBCnmfGFzxbBouZmR8+24Af8yTkvzz
qJZ/5nFgjJ8VD0Xqo4koKHGDmm0v3GGRcZ1l7QPSxfRBeJLUEETZZBNiZCArU2zyUbX31ug9azci
1rTom3NeSI2z5hk6r2IDa+S0gbKPgZPB6vKMwl0po4q2v4+bsEx+qH8ZHvUW2oi0fiwrqM7+7OzL
fOmxahGeQocjIs0lCn6lGfRlk0Gm5YxWBzntcDTb7hl/2HxXduaPbdV/h16ihxwWis1khzdotSry
vYL4ts8ctR0qaZIiU+aPli0+ojQtDzZh0wd3QDin4/jNqKReIuseZkasm7Ea2MMqDzH+8v+uLdmc
CHkt15HpFlTLun8tcEOPQ3SS0Dooyv30AR4+SFp88YxY+JLF/PO/vy4LEu6y5TVrvbnfjlEgN03v
gols0mmbx1V5Tdrkm/HPsP/9yvSdGel+YR9LA1UbGV7U6R2CMAl+cdc1mYTO3ncPaageTKsnHbbu
zq3lzwNUUUuxksetNCZvhfvtLBi1sszdA2Ujvmh/GNey2xLaF98NSPfQzrDYtQdrK8p+eEJxNawI
e5GrqAr9G6YZ/42UahV84o10vyFKwPHNKfp6cs02uM/Nm/sxcceHtouO7nI+pNJFJP77yplAhS/a
lQDu3c69tSZgw3N55I0Rr7MrxjXuT7V3usK+QYBog2JhzrAcqP/lCtfyaRh91mIOMPeq1tWLnY93
rTKJphmK9AIaYJGrINHOjjZZeUybyWIjPhG7un4mSQ9EAzflyvK4YXSUhzCPzQ4BZrHzoctcNFW+
h3fx+vvBsdO7f/21Zw27jN+SQp2bz4nN26RR0Z6AJXAQtfOZBg5/2fWz/cDYaW31i8keg012zQh6
POEKjY5tHXwbBN/G/VujZfLehm5+cOIUSWndfBPt4NwCb0ZKGvkRuqfpkZo+vxJ7D1LQMy+/738m
zL9CXyuvEy9N4KCUNPHthFO++Z23UsXJldl3K2yK9btnJdOBjZUNBknFzCwLfXLs0dnB3ZGbGdkA
cu80QzrgNffUHSQktNo5/n75e3n+fs+aDfvIwsle13k4km1DRmY8Q3kCxD28ahRqA1rtt0qhyi26
E2syteaNkc8l9/S/L5uyQ6US5fda48Mg1Sd/+r8+Y8Tz7OD8Ov+ewWhArUMQw2rHxQveJL6PMKI7
UYUaNRuRedVB/FjdyqX4yrQTnQlhhplIdXqeWd2zuFMWCKTpOZWGvBuDsN6XNOUrU2CNAkdpP48G
FGyaO/tZlwghW9zm/z77/dPrv2dzXmfB3pIDIiYUqPgzl4FqVmV4s4oZS1tJeB3ExyrbVbZDCbKc
ZNOAV6Tus2SbY+hu6SIU4aR7GKU9AlDJexnF1qUgKlinCKFkJ7yrqlrvOhD3d8T+c0VNOHSgBlJC
b4v+j81ZwQyLVvj6i603S+C6LFzEYlQSAK5vqp7vib7xT5kgqXSqD2M61e+KbQy3UxexKinVjvUC
y9NlEolpAEW/TGHxJqSZWopoTODttAwDXUhF27xuWVVfGEy2D45fftAS61PetAz1A2/BPOC8DIEg
utNN2Ov/PixQlM3v4Jh6wr6azvTzOzgukIzvR/jsARX3I1vWboOAlbDkJD1hQ58+isosNv+ucHrG
ewI8ug2TGp+FaoVMhRwd5ZavZZ4YN1lt/JiqwSuQEec1OUlzGErcHFPMOmHEdrgDTG4hOY1zLo6W
FQPQdGDmEt2tl1YHg53PjSda9CQsVreiiUkVjJg17FJIpbAUgvkpyOV9jZu7bb8zBT7aWY6ubLBh
BhcQXoE2femR9jCdKhM3mR9fCzckfLdSOKpxlq7yNqY4gcB+yW2smv8G9Fi9eVrPc3ALbKzZozt0
VjUTyBsSSjGguuOu1mV1SGH9vNnDz6CK5ImciNvZqvFfZk22y6Zg3uVdyzFpcRTCVFmmeAZayO53
AQQEAIeC0QGLNWPeUIEP2bGWXj4ay5shN89+GhS3KOSLk8kcevVbK0Q4BiE6pneNk/ucg1BrsGno
XVELtvZFxP48P2Vd6UA7H5PtLIuN2eENw6jaXqsfeM3RF+ODtVZDd9E2bDj8GkRn9EBZwSjEXxyC
M/kfwU1ZJ9Bzl8eN0RnEMef2uKm4HjuMZQOlW8kNOSy/KnTRx387LRFvisIljdYnpxmPTsNjiG2M
wuyyp0WdUOr57arFCsTbI555O3/gUjmP8F72lKHWyW5QlteSrOusJ8mOcDSOu99Xy9SzvjSQRDNH
TI+/Vac5QxvfzGASVFa6J/I7YCx7WfrAUnVYNyInfm2w0s3vBREWxcfvC0h4on0pCEZdaYQUp1iV
RNz9Hr9zkrfbLBgfKg/Rv1I10Sy/Y1k8C0dk2W54znBKZSi/M67/9pgKN7iyCHiBCJixGBy/TGm0
D1ZOAlpvAHr1o2Etm6HZd0sn61hGeVKz/3dYvpoZQ8LWbsUmYARxIr/KX/dhcxyaFlSEmX+HFnO4
mTCx0/j7Nv3uwP5dOmE5wretABH8/qiGvOxVjCb1ECFO/pidDjZ/0MErFaP53rnGbooi85QPcX9L
3O7Jcr3s1QqZr6dZ8RiW8mHQcYMsI4x32SzkKyl6Z7yX1B5G8KTC+ST0wlvttT7bUpPOYhe3rgrz
+8E1iRf0cGO0bZmdbRQwzDvS5jX7m4Fe4UCkDS6z9IvQpPQUR2CQ8Yb5a/z4+BOX3oIR1HQYcozL
fs5TlAwZua/Ea+nSLGrLrR9QOiCHVRi9eaLsSIZ0TpPHChY/7o55uXvS0zwDiOOzwvdwUfy/z4wy
gwraziHoZeZfdTY1D6NKyVHgrd0DbKyXaWvLg4fzh15OsTXQU5I/J3L5n7Oo2k4Vima3TRilRXN7
0h3p6kGvCd2LClO/BFFogT0aeqabnwnUzgcnTJojMmt8GTyCVmWRm8fff6eruoTEgszZx/X4/Lt0
lE5y93sE/X5YQuLcTlXXuYUGVmL8j2Z33CewHCAfkZmimZXfwJ0wTm5h7MRv7+85dwFIKroY2hWf
1fqu8Tz/gt1WAkiv8I22zq3nFg0TneKDV1GCccygwAo4J1Gcuu+GjeXLSIP4MoP52+oc1+LykJdc
ETvPYZzFXv5fz9cPcX7ox/zHhymGbv8EypKQsF0dBMW6iGImPTQSLyOWlozdbKEquTHwN//3WWQ5
66wKWbZ5BEZjO523FYfRR0DniYdu+AL+8Y651z+Ad/pr9FDFqzRuL4QrbTSzqBuVp0umL4F1OIfW
9kSAk9bOKUlCtSgkKasm9YpoiXBJ3x+wUy7TfRIQNomNjDhv3G0GHXyFWSNVsAHsnhBzh+bObkR6
sTXRbc15lv0LD7lP8FC4JWTE6MaMD06dPPghV3noMWUtyJ5gXt+tnUMMVWgttRngBpxo+UaXnCgI
3wFH9MaSNKJxFL2zhYXrjv9kUJKAaZi48RQes2WgASaGjIMo/zPbxckiWtUXebrNWGetYPTALvLn
rcjBQoIKH84NQowyPmAPwSzcujRWbJpXNiFgZH7tvaBFeM5XkAny29HAHwNR3Of0jvKVhW1wA0uM
XE4HdpQVWwzckmlbV+FPxW+7rU1NGqxJFDA89cxqYNLni5LXnJbMYHTDanzUsrptciM9WWpthKCZ
x4owRqfbToikVoaunE1dIvj2gdLlEBWAna8Yxi0PJ6JBlcHwdsKU63Yt3sA0/3RMChthRNam+7bM
VhwJPN91beudc8ATEPLWFIENcQEk4oX9vg8tZlKZl+0mc5/WkPxcE2puacM8KRImK6lHXEXUDJQb
PUFMbnwcv/PJtHYD25ExIabOa14nES8B2pAhwJbuAbsxYXlJmKzPZr12+p4xbjY/9JhlAfr4z/QJ
KNHnVm383N2PpSp2wF7LlT+0zx6yATMYjRsNWiSJcfjYuZJbElVPZAgCl4ORI5Ivmt6PEEbrfpCf
yuBEMlOYoj4MvzF3SX/j79F2DdtwOa2mKX0dEsHL2Y4scsBuBSp/qVksrMwmeGsY0uwxMn4hIGPH
mTDkLmYCUxprPMx2dKkc5884tfNmSrp9kPl4swdo/LnAf6EY9QPkuJEVSUjVJHZCoGTzB+tUuYiB
YiwbOzOqXtq22kVRd4OWGrTM0cz9F5U4FpujnJCY1Db2hIC6sNObfeDkB7ru7ykuDhOoROJ76otT
qVfpwiQT0zuDuNKK74ogHjdE5uZ7xHEvoeq/rIRIM/zBn6jJn+UyOE88aAw+8RSlIkfVQ+O/S0zr
VFuAXsdw2hMFwqaOl161YbtXBCsPafzFTutxin+We6XnQPRDAw6nzN54ZEIVAqK1MsAIVYxrZ6uD
huexGiI6PB6mT51UP12ks7URdOzl/Gpc9R3GGhFhfgmL4FrC59gBp2CDt8R1ezzQXDXt4R1s+iGx
nwbEP6uRjFgMuO+m6x+7mTB1us7XtGmAgGXNg62Coz9E6eOE7ctzgnf80xjVTPNe2WWytoa/brkj
wjNi5smye3QAIlGBktde5u/mRElEaOEuzLYVBrJrZBWPbgPJd6bWSUi/3oQ0LlZJep3Rs6aIOKig
DsNO/913x+q5bmystyVJcyloNF2Q+5EnZzeNF4f6TJ4Sk9WIUBQp2fSVkY1SUTYegX/hUfhVDfVY
PdC/Q0fJyT3JJtrzkUnOjpeHhafnoCfHhskB1e2tTv3h9gbgm3V06Es4VYijJveYuntjfkTU/n7s
RPQ5orGgD0bzZdQJHH7zqNgP+bNhbq16Ga2woILU+Em+oMafWzHpcNSfQbQe4nDzrdNusmrgIpc5
UlfGzi8x4XrruMgO9uhdBFOcDYjZd5G5GeyV4rM1j7HMR6DjWcu07LsXDWFqugJC23osygR2ygRm
MzzRUyMEdVM7tIfBZB5OMrGM2IAxLbJpUJMDld6zeRpyae1hdx77IiOugY3Ram6I++wQiLBIIgqm
M9LbuHK3RSR5MAHi36EsYTvHXJKoIf0Yslba5OhPZgIrZtU+jA6naGWLfWZCjS45k8l7SYXN4HZ6
mmqSQeax9NfDnyGBuh8WNvDsur6NGsA0LXOkDXkKuD4NsuOVbi5tOtorFTvJfkC1uJWScEZfT+5t
Gtxajf3XtJl39b3DK9Mn3DpGyStTP6lWHgED8Hj3+VfTbt744p6tX3sglOrb8dOPAoT5+whoaWma
V/mUTSfccxOZFSRTOJp+I42dZ8QvpNcFBYkpkPYDdNGDYHZcB94W2vAzBwlRTUtGgdHRwTTtoSor
4143LGCIa8XTmSQj+Sv+ezLCL61xCpcGm2GvJla3Tj903NUb4A0MwE0CbLrY/sitAk7Dgsrgrhhd
l9OOQayLkIXUCnLt9ZDuo4CdJKtL3TT7WEDcD2GNY79ubyqDKKsZZokWHlB6+D6UFOoPgfEAuTzG
KfMS2cSweuyTlwYHfQxsBLSB996kosVUAFaKLnJmJM4K2zJYfZAV7skfB9KDPxJpVRWENskZGoXh
M4rtq7sI+ePaDm6SXANAz4WxZQyAoCFwEAqH3YEL5jiTlNAkTXs2HXKrum7cm3jwyBYiEsFQVzLo
5e00dvuZI5CxcXvHnO3Ib9+vSZEWAETLbWrE5W6uxp/eImp3wOaEp/RI04ixxwgtSG/pBT3XfQoQ
gVLX2g/RAFkDgvipnT7SiBXyHJELw6+ObTs6NGTkGFID2BgZ2akJ3JF2qkvXlfMudsYDGvNgk8cT
SVvdh+IBGTr0m9KDWNQFS/acEqckykmgqAHX6Oje9jO1bTz3XPZ9DI6nuWiWioQ9k1bE644Dc0av
1I/hBjfsN9wpHRMrJxJyigq3v2gnXbPE/mAj2u2bhhRc2Qe7Nq1A0UBNPCqTPVNkplDq0jtifSbg
ZNXJSRv3EAUDYw2TYC4gyLpiOjfnbFnFgDRNqgqQWvDSzrwQSZN+FS3zCQvFXWYUG9coxW6qQWi0
oFTnoL5XcrxL5yk6B6HL0tiAu6dgU9iBN20hyn1rIZDkD+YlSHOK5zb5MUPrLiPGaS9L9tVxSuFn
dyEtjoVapTZfx4BywJ64VA17286mjZyPkq9hdeuPCC3m2r6dEtTsPRdwG2cueVAND91q4oA1YY3X
s3XQnIB7RRjitnGtd4yNR051AnyAvDqoxLksu2A7jdUT8uELYYUWEV41LsyI0gbIBeuRVewTLDJ0
RrTO2NRtDPEdVdmnL8hc6JB0LXlpGzXRKA0pXqVwzkJYKGrX0vWvYHm+VBoMRBIkF0KI5DoYAHON
A9aFCfbl3iVRcR3Aqqys8aF4YkL3Mo3z1dp1EVnwdHv3HQk9rrvEpkyk2ToQ7JBrfPqAhXlStkTQ
M9jzenPvN0z9MVEqkJvrzBfPTQA6hAQFSkzBoxdxJtSkiKuoRLDrnIxevQlDPeGWJE8uM45O/Af9
0Cs1/T1ezqpwLliPwWwldn5vLSmIcKbDVzEUzR7j0YYhNUkPEOjXnUreJ3dwAQW4wak0xvvIofVw
yeAKwjbeMIUqfY4cE5TPtqPtIqZoKDckeoFtHD8ny9olgSSKN5mhz9s1e8SeL4slOAy17LqL+2LT
02mkWgcrjsgDRSnlq9k+5Hl4NiL1nle3Zte9G8zhNv0EbDNoSZXKHcGAhWZULmVNyfN231olhBMv
OUWEWkI072E5ex0FBqSMohsZMOsW2ZJLQCqeLvJzWqDfWVofRPvlzwJGFdzq87UuJ4SQVhVvicXj
rWwX32EsTwQXr506jfZEQ9G0VOSKwDs6SoiQDFRcCIOtfzRc512wsV1nbIOIUJrGVWC+mVJ1224Y
b6tJ4akBwsOrl9NeuDYXyOBvY/Arq0RGm76KnwSH7HLcMDF1HgoupUO9hIAwFn1zMSnuZKjdQ+qU
D01sww8ZXFzei+XQeRiFM6znPlYHztAdeIRNacKPLTLQGhretztcSJYxbx3o6uCgovVkCSY4syjw
73vxMvhiA1wBBowTmLuGRapN0RElYmTDVYLoi4bm1SKhl+qGWVd8DhAWr+pJS1bmBmLe8UUXMPQr
NkZzZ5CFFENcarvXznY3Tut/JSJ4hzQrN14aHInrgMObBw3rXH1wmqTChyJguReASgf51c/BOZu7
kMnpRLdp5KdIvTFdk1fZksPjRqyg7EBSClh7ydN08XBfneDWaEJSYYX916mfMqrWQ2NB9p41XLsi
ZA7Uu9OuFk57BOOQrGt1IlRr40U+OiYhDOb3emekI/FpRYvX0iCvsui/7QFBTvKZlQmQKsX2y6ms
F+EnO3skRIRV2CoNa1KHjRRojzFyHBYQ8gTeyDzIieg6OlMGCCJlj1Vz61FhzMYKxTfCq2BG5RV/
jlGIPFfoZlVX/Zch2GrOiPuSGqhaYvvzujOdv4aFUNIZMDb2Y+Ftlm+h7T0E5k8l5+EYCRKnYJK7
NIw5uRXDiPU2+mKfAnCpFBB1/7QugbHR8vPIXCbf0LKICQrl2oUcMsdFujbBOND6qUVJJO8UcYCs
NrGAyWB4D6MmPuvOASY8giljunsOEHAw3UtBFNTu+5jzH7ZwDOL6fUomWBqXpsvFLpRSAKuCORAa
fwc2KIDHYJfEYHtOg87ezJF9VkPZuZ67GZSs/Z1Uo7Uze4bNJPMdsk5iBwrUz5hSv/jVxJM11Otu
Us/oGdI1AqQvw/HAGFkvTgjqITCxgnOfb4EvGhu/GBlI670Vm6Ck+f9zFGGYX0bPseA5b5M/vDF7
it4EGPEscMt6UaL2UpMOMIMcZYb5MKXA7APC4OkQeerX7aXtav7rZPxjOVSa5P3CC0XuS9337uXA
n1KmGUAJNXxyg9p/ZD3PE7CkXK90tzOlaewSIRnEVOUxsd76gaRKAY5xX8siQ13OgTwbH+XiHYOo
w5Nv+YBPC6m5mXZb9GO8ZbCJiDiF36YhaFgV6agahLTOLQfpITuEirG24w4/KKjNlQtqnpYGmokJ
HLapCKHttD5INC1LRQVm171Qk/GwYrQBmEyy/nA3LmvCOpgYPM3k4whGyFIcAfiw3mgpSXUBuKh1
9Y6hXqYj6lhLNeBTU8ZCFjlEBCuvkJWwf2DALuRjP0E+VweV+C8oCA3PxZFu3HTLRl8hm6TA6U5z
0PAjUrvZhRbBEEQNLg/vIpXoKEIXmExNslUMdYfJkLXFroy7dpFLNgbHbykdC1XxR9mTcGo3DdFF
AGxbj/tOx+HFVNVnYZFsFrPvWVkhAltwAEQFMI496phgI98O9nWabAtaTBBQ1FWYeU2IDgcDvrtJ
LuAZ6eFeVtZSsnGA2iYp3H38La0FDRTXz4CGZubEO6ZwCaGz1Sl18pfkHzI83qC1fHbgSA5qCh7Q
NdDw6PQ42Wg5SVQNmXCAPG5Ks6O0oabwsT/du3La/6bW0hXLGIaVKv+msHMZzIweEs+Pyq53ecgL
VDeG5PoEz9crajBcS946R/WM5hSTT/GUdvjzuuhhzsMXCAL2OoxRA/Ye0QIh0zx3SNeW7KH0FZ63
WjrAjW3lV2s2n9mFDnvRdKi2Ins/5oPYpB2LZphHCXtECkBoEElRUlS4SLtcEsxZca3VQvwqR8IW
CcPcu4H/yUI6m8QBjBRaFCO4C3I+MeYpxaqQXdB3stsh/MqdoVhlzWEsqGLFgJ3QIcuwaiuyQMWd
0VSvTUTiKpH12aYs0w8Vxs+o7uAZkylZheGfNr0ZLG6AMfb5l+EhIMRmnwxcdnkO8loQP4Sz7LkI
/L+BDtbBCGFK5ZgugUORq5hDIRSXCc7WBQrTwY9SQhiSKiCoyvswgBLFWUSojO4uImbu2ifiPhoY
BtvWdDX8yd4ZDdKpcOiPXKHtNoy8/ECr6m11QbAZ/NCK5+LWicWX9M13HK0opc1YrbMCH6WZ9XuB
sWxogP17PVgOhwOmqu8boI4zXIS2bmEuSJeeZAJj28bOQ6VLXEEhBb6G8rcay4GNBDRjqsZRbh0f
8HPLtDiow0M1Zt6ZsJ0nCMv7sunfJiZmfaTTbe1e2toRW8TPI7l6YXUg2vQxyz3SMsy6hPjZto8/
3mw2jyxWnoOqCS+R8gFZky4gAKTDRQGICkSjtpzntkE32VJ+b5R/CdouZVSeYHelcXRUkGyQ4Z7T
xsmOPXujxalSbUNbuFtL9+GeVmiDWKFcCe0xdTKtfC85iNuIZXE5px7LTZ80RqBAZcbkXLby79w7
/tqPEMRUFPrAmEb25NEdOa8Qxmy+8oIOmi4UtJzs3K3pYCEevXsd2TFzYQOAHQcuTwdjh4253znx
e4bO3AiKR7hRCKIjmR/a3r8vC7GxHRq5KujrXZfqVzOvaIi64tuqE3RG4Uxug0P2jqrpu/Da9J5x
KPhd9nBOqVkR+Rxtn/3FAAc6aQ3kEQ3nPUSIi67cA8F+HneXp9gvWkiRsuY4hwbCckZ1s4cUqULE
VsJ1lhMYOrYRO3Pivpc+YldP5NklV+BWskCiTmvB/7RYIWjtPyGi0P4RAwWkHyBof7DrcEudSNBy
6YAy8hBoJ2k17euAWXgPLYWZNPxP3Qd3ZdUpnAaASWDm2hMjMjcHxQflTZ7Rhz4apiCZLJP3lA1n
Fsj9bmic11J5M7Iw/zkXqGoNd6aTYMQ79v1winrrbVDqOXc5HBt4S43rk9FXAvc1W36d0mE8ZCfD
T1wTjT4rfTs6E5FzmArwPNfTxndQY/rs73ZmgwdrjtP+WHHJYx93PkFTtWeHM7H2jIni2rpDRsW4
NCN6UvXujynFA4AspTLNRqgA6m+057xaBRTRt7mn/xA2EyLllOd66NHC8tY0XiL3M9YpQtcMvXWl
v5/m7C60nYfOK0ZSweCb8q9CgFbHmiKSJrktDPQTFdvYuKFlZSsURqSjtvH8nC/JW0MUMC+O501j
qg5npqD/dxetU+AipZzu+qoLz+McEnEmdpbXukwF4BfFpXs/93qNNkHv6ROWaJlgXQsi4eUwqa1E
54p245UKargLPGQDFQ/XzEIInwTV/NSFSi1Plhc9EBVut0gFemkCNwYoX4XWwdRo6QMDDkf6J8tp
ydzhkFbxMc6G9BkR+hUoE8v/FNg/7sx934Cka/sZnRrk8HXZcKHW+IMf587dgaFfItOLE6NqcUd1
4rOhHB5shrn4HWf9mrjiMgMcgYgZVudBXctRRpfUVnu4X94xCWMk/OYXeZ56k1K+czLKFy6lGONv
9KJTdtsJ4UdFDEBVN+awTfkZ+ifK2fFFWRwcvIoiNQt0zNqhB416n1XzDTeqeVv73JzOMCfnPLhv
TVAh4LmvY8NzpM1ufLa6zIGi6VwYwePUtOIGaczRY2qadOZfSojrVLEy8wExbwSdLWyEyMLpQSrb
AMEAxZl/DEggVYFHULWfkcASO4xyrNh98iGdRgVO5bkb3zImzDsuejb0gLAMuH4TGKiwA8ZQcRL3
jWGse7y1QAfNRLdn7Hf3hcPMxMvM+VjECGPb1HsvKTHlYNyPU3yyKQh2qrTCfZRybxMhiPAETB7d
K+wbQl9VWfylLAg2rRM8NSjmaY+CF18UET+rBzxdvwFDZCjYQZ+U6CKmuT72LbjVEQksk19Yu2N+
yY2CDVNBqd1lvrEzkMQ3kaBwKB+mCkjVnELQ60NjQ5OeQDJmOrgBLeUzxKZKJDeXEk3g2HQD4pCr
3hsZ+yESRii3jsvhy3cHgzqBcais6lcu5492eGcjYH/O/R2pBQrljCPOlfj0MmvaYWJi9+SR2GqC
WaNU+OO5sl6xrfke0DmgRaFBWFD5vlUdEMLQQHkugSWckMTV7oLeebOEveoaMgPHrPyuMvuxYIJ3
Nhx/13n5vd2W7V3bX23kXEDjjXtYz+nqj56a6ZKP7sZfVbDp1zHBVOtELrijJL5rRteDkEUemWef
9BCsFEDfFbQPflTyMLI4ZY/DknpMh26pjNgjVGAax/bTbUt5Z2j6MvBf/NWcnsnZ9R75kl5lkVqR
f02E56YJlD7GvTYQjGStGjr6NpTZLmqGW0yHXHYUzzP77WhqXxET3LnwcVeOg8ykpn082RFyq4JY
8HVCViNWeuOIofK1nG7A94Z3Cj48OFnvMxQ5Auvkowzde0w7PIBGvEN03NNaViR3esX8xCo1IgVO
7UEzbjTKFjSjX4n7Pxyd2XajyBZEv4i1GBN4ldBoybNsl19YtstFMpMMyfD1venH29dVZctSkidO
xA4PXEc18DZmy7APPZNwQlC8qvxrDUetLnqH5hW2Tklf/BD9PhX9eiMqaaRvCQeJFNBcKXnLjQ3F
ssq/dLp3TtAJNnGnIX0MndwTWqMdsSbxFtAm7tKMxZvZOxR9/4hvacUz7fkurb1Dp9KRO/t+tqbf
BLtH5MjUvNvwAqEXZcLFwglLKu4HDOlAD2vyyYSp73zXcXaiadBV3D+N6NU2bGi7cYbywNUg2Tou
tWxwfw5Dquu92yi8GHmtQYHkIHGTfdGhDeO3/K5T1iI0Q8xHUmQdKxr57DrQha2UxHSa8CycecBt
tZM+wFmI3JT1tzZezNykmYSCP6zHm7wibzP6ch9MvhPZsPN3ADXjrTkMAmMZ/0A5U8QZFMM9JXAs
NljnbmGUy5NnDzyGJkWt75YkAvR7PcFJKF/a9GUJWLjQ/54AWmXLGIZ3VVIC5Rh9e2uZxjNSlqTF
fbg5Obd70lJXtyuMB/EX0VTuK83DPac8iILTDVteA+AiO6ElUl3IJ8EJ6w8joyTL5k103wbXLB2Q
yk5O0LyEiBQH1+ZdiKHQg9u6cVKsK1wOfon5b+PVRuFTUiiLlIdpaZ1lJz4W7bJlLvXOn13NpM4t
mThYkgdXz2BTZ2ZBEgESJyRcjShi/pdhzvU5ic27ofVfwnyuocz1X3FhnXGeLbvAaCkiy17tIPPw
CtGpaYQ+HFEVv7ZzeqWV9b5dyLB0Y8mvF5sM2FTjXA644HmD/6udAfybKm5lIL0DkIhPG4NGZFgQ
F61y2cfa5BVVX77Ncq7OXGy19LYh5bDrlmP1wd0uZ47X3S5rjMu6+LYd/CeoeA+Nz4LCF8vZ65C+
nZmlnpu9sRhjBFr0eEFjvx8M8YZCU+xZoHNvt27++NvgKBVFCWerpYmXqf4wmMl9khy9uSenZ5lR
wXpnQzIMc0MBBZWuelpRCn4gjGILMxEDBj+CQ3WCHeDlkcNJgJulV31pd57fv7FWTPd5w6w/0zCX
EMcvaOtQfX/gFHmhhisQybF3pxszVTQX8Uhw0OXE8qx/fe5f2KLdO+188+zCPNBaVu6ICPKOLwjf
uFSUUJiC4IMv2yV0AbtnJZIy/3uuYx47hGOtEtQOt7EYBc0XMA5fQs/3Re1fZiLCYH83dgPVnhbR
Vyfzzv6QfFnYic5+wWloNP1uXIqHMG8O4H8CdkFoxBiEXkVWYONU6CbAeA/kECHECSoAwp1r3Q0u
HdTKHi6O67ynBZB48D16vjSqoX1Fz6e2dY8uvOh4kTTUzdljUwDvLeziXg5DsSuAeWaFf/FyAlQT
4uRgGPhyqe3bWLb87PA3K1gjWOqZ8dkEXdNFPw6TWx2AXuDTbW12xw5n0jTR+hMgFdIsPGzSCb04
rJ8hPbA8rZ5w6j/1GfXOb5nJV5vJ8uSn/i0X03yYGnUEaFCezQWmSYivOvLN7NzYxkE34SEn10VE
ljSunQRfS29TqSKtHDHP5lsMXmx/eZrD7J8GlrDrkIhTae6o1dsJDK3SCB7tzF+iLGBdGwMdrjAw
krc2i6hq39bcsoINs0Fz4BOg3Nfcpf0z7VwgA/n8PljTpSfXMzge1HkfHDoR1lqn6G11iqC3UL4X
EA6aqa4zpuxUezlMtLDf+QaDpVt2x05m/zCIuBHXbKpOOzLSynxTJJKl094ZUDXJexI+9rPkTagE
RbkbMCXqn25+cgLc/6yzqfTBuQ+ivKgo8ZU5wg10hxxe/1BLfy9K6tDtCxnYm7Q1Bbxvjj09hLb1
UPU2PFwroV9aEZUNVzMPLRAbZKfbj5j4McwFHBJEPhJJCpwWB70t/6YBySFJNBh9jvdCwyRqduEf
6VJgulg44OqOt//wNLoxnpQBts18ttcmRwxfcbAcuqb/yArk2XTIP7yS4tnk0Q9G5oE+T6iW3Vu5
FxUu3qUwF09dp29UYNKEgbkWqDnjW3qnMEsYafwR+MlvBZNvz0fvTMbzbvAxJLbhrY7T4ihRXeCQ
rYv6OERvwzVrP5j2+FOlZIeRMUtlvNcTj0N4qkhzLe4fl1oT0wKLkyykaHlpnCCTOxWOlGD6d5qH
Mn5da5216aLJnfZ9Xn5kGkSZu14YgqZnU4rjg8dwYCLo+33rnL8WplgmsfiiWv9vCxwjcs3pbvRE
um9l9gOt8Rfh6jMLixPbYrmrRtwNzXSN92nt/qPHBbaCwbcSxs88e8EaF41CZsQC1MIgr71rSd60
9+wzB/ImF4JCiV6wICb4ZUDgM0KbOdnfZVR6VGzb3HV4XnJStpQ5YL9LDt34hyoEPJp09wUY7rfJ
3O9b9sPR+itwlH1LbH0bMormy+QHH9JeZ+1DUstwNSMfRYhm0Dj/4j5BB0ycUzDFL+u7FDrso57/
QSzAJtZTVMpdeNb2hlYpWPS6f58Mkustdw7kJZ56HJLFxGfFyxHmVbEj4fskEnQ2KDn5RoTqjU6T
R7ID2GiIHVdYfW5uC9XZR332RTYhy5J6r7hiYZOZqZMtyIjY6asKMFeyraDAqwg2nW2jJgjUg6Ww
d5UuCQijDW/GXFeRgYMGERwzniVvqUWTJVf3Z52OYjeV6Xyy5S9iytsixN+u4mtt5DRCutsYeyZ7
FHAJ82Xws1+MtZ+VjZQzTaTIhvzvwpNta8rwoU59uROKXGqqqXPHe5NoKR/4yx+CURworSm2Y8E4
5lj8BIBYUxoD1gCnRjQB9Ljx3O5XZfJMkQP9gclT6jMDUGD/Gcfi5j65VJM8m+23T870sKQQbCD2
nbJi6iKRluWllIT5lYYu5wrbXkccKOQaGcSK/9GjTIOIIfpodMuL4pLSvGsMm1GXYU2IYQqww8VM
2Lni1NHbdtLGtZ1zb7MsFsts+x4OQc26wXsfehbqobE+EvFtDMSveNPVdzlbiGPxKDyC53EzsuSq
/rBag/NteSwLuHw5EyI6zc20xwlU8bjmNjvoA4hvsLyztWFx08j8pMd4VzUJP1M1Qc6A8leCTIlG
/NGTmf9VioHYVjWtQbO39+1njAQeoOfhnvY6SK61Yn/XtVhQEoM1sPkQh6hGWTlzkdZFtOTyrqfM
q8JoZ9vlB0gZpLHu2wpadyO4ie8BSkRqGO5qj/Fq5ONzmALsOmwHj6mZRWXP87mcC49aPGjpRSh+
IZi/WEbxVXNYsx+zXkZiUhtHUBET1/UXWO4ParKaFu5XOoxllHnTJ+gPKDg93pAZCDLV3Oo6l6v2
l8dccxfqCz0Q0GHPHik1P3x/PHbhvC8STDFMnkcrabInN9NfWUW8mFqEX8ohXurMcdm6Oqe2NHv0
cGjnBlZsOrkO9hjXj4b341vFT9A7V9CkkVlyT7JyjL+Wvawl0f55fGbevo5N7h15Q8qoNOiiiJPy
UMdMAZbPk0JNyF0NOzlfD+fSNpsjWbF0h/f9Zo3QHTpHnBw9rFr0eUaUqRx1GQYopCH+3py09863
rX3DzmxJqjuLBBXHdHxW4QVNM6yb9Jjb5UPr8M2XXRcwCHdfvAHJUxR76GU/ntfOaGUMr72dn+oG
rV01xzFHhg2F/qso/GOxzmaFo52NwdmfrSviOPvXOWUJ2tbEh8Jl07ukgZOleC3sbI+96AZ9n2i4
pipqMHg0lH24lYSeWer4ycmx0/fZPKXrdr2VJoXXZG5g7CZr9V1hbjLF9Bp0OFoN7JHQ1qDGWtPV
5fjHjTZ9pTK5WCgkuQMIv8PkoxgJqZlK462wC59y5PpO0RvqjsmhAY68nx16EdhEmJEwxd3cDRW/
pNlnq0eo1xsE1UyTuSUbRdszxlxUg4YK12s51++mMMwzFtt7KDTw0LzmRXRZfRpNXKpoUYSN5jfp
szjFgDruhtSl/cmMS0wLCSivKcc3hq8aj+odHYPhMfVo+67TOCKwG0f1kP5JTVzMztpaYM/e09yz
lonr5lwo9bg0q6jO37vpPfcI4AgofIOBL82NOy8vcFqpt0F9icp7GEj27Yeucfk1dWcXTAP+sPTi
Lj1sJYd2l9kvH1CYKAZWJl415I6owRd+HAAIMIStXRjdTo7utF0gm7Az/cEhcAiCtjkwGOM2LEky
VULv3a7lg0xGk/yF3IT2knHyGjcicZxoiaSEh3Tkzg+/6V1Cps/VnUP389aLEyTsyjqUCVWmZXzP
9JjtY59aScVzH5Q8AZU6PgDiumM33W+scPpjU0G7Aa3VD4q+CYJMiFhb4VhyW6b9V2HpX7OiVI9D
j/Fynl+zNt/h0PgKELX4DfGYd9WTFbvnpTWvbc/9M6zzAyn3nnu6wzdFNMdcELVWL+3UsNCge7na
WCSNHbITHMXdes+gmbdJGlKrub2ZYQnnCAiIUiZW9+zOJR6DwS98aGqUPTWrJ8Ob5MHJX/xJM/0g
pe7wRzzajYYoItRnu/TPIzQ/9ncTzsNl3unZ5Od1rpBLE9SHrMFAgj5g9Vfww/QY1fCCWvNIe1F9
G9ql2KV6Wa48Sd/HgJ4/LahOmcLizhsJa8x8sBcpD3SdQWexuaXweMHi5LqHZaRzNzD4y2WePxQ1
Bru44PjBJDhRVXMIPHc+z5aTbBOqeowSxGkfXlIfl+QU7Fujsi5zIP8YLY5WFyZoRCSuRpzh1s1H
KyjLN47VF79rnc3Mr5JG4DxbmoNkJGH7xnWRP5aDuVvCDGEz3U0xjlB/cu6dLtn1foptwXd6Ok5L
fINcgOIywIcf8xZBZG2Vn9xl4R9AX8yvYe9wd+FfKObhzQzYq4F9zCM3YdfTPeY+IDNfstNEvNt3
Le0QWNR4bavwPKVJvPUknJ1lVv45SMiU1cFlWmmR2mN3OUrxHFQ9zMNCcSuO61dvhD0rw2SPGs1L
EToBvNvxFIof8kXE2aEzRX4aviGKr3nREUdaS3pEufI46QDBoeiebKo2NkG4fFurRVmpNuT9RNnF
ksL3YusPkcWVlzqxHtUbR3nBrSu1ON2eUHspN6WbbSXpbuF70zhF3YbF6vyQznzwsvRmAYZS412w
lvjaaxNXylWycsU5Hr47IxwvM1UlrIP/cfVhce9UsKMacQoaXpi5ISg02PlbK+0LtSZIvmtCzmzP
s3yF4pbc45/mc0OOF5B+tsHcjudJVRZQCv5n39Ebk2g+oInS9pWqW8holCzXJF+YHClkaXP7BMJp
n1RkScE63HPEUqsc+ClKSkFOhjvTRuQIuTql3kOzk8DY6792pfQ3bVCxmcyvtljYAxjJrgrtDKJB
B7yDI6yLh39dE0y7OBO3wMBTUWCb5R+fee950HCAKRkH0S0vMTC/0LW4SRb3FMZ1EbeAEiMHA7BX
mz8BFqd+Mr60iasyGFsVEXXkcmt9wY5SNP7ZV1ERim6qNUzBflzSekm7QnNir9DlHnfybN0hFW+i
WErmaj4YDRzxzYScgRGO59FySZTIto1X++gmd7rqsNnSgbGDlvBtlFByAqrjAHT+RZPGFOW426Cn
PGGBGHme4X+Ei/nYEIOnJujDshRH+rKn/OFvbmBYxbpVg+0bUcNxANh12XG5Og/lwFkZK3uDK2bR
6d9iii2udPF34IT8B1Lb7tDTMO6XV86m8oEFcNQ3LuCmvLrH18A8wToyCUjWLbxoXcv9xsBMvI/j
YdsstiAnSsXOOMHBMq3kRczSPjprHqcNOoM4KZJO7MdYdeBmbhTIJSunrpz4PovfmImciomO+Cza
6rJbFAb6dOeMQhz9rr9SO+XtwBez9lX9szDoXgF1Y29G9xHw0DZT8jcIsvcm3HvTCLdi4/tgoPK/
rVm/ZLIvkAqK32zs1gYr8154GXl9j9aI9BDW9uNQd189EsdcfeZsoqYp3/V1f6+1fp1m90CeYG1X
eKyS8SPHGzoMJlqgeAi0fZrt9caq/GuicbKr9GUN49QFw7JRkJCrtcDgSWVjNXwIh8BOaZR/pslC
zfCDH9tQEU663Zwm5wT3DbVOe5mrqDQX/Cyk5qzWuEi7n7ZjYL1Y+luNfMRSeWAb+5F3xlOOQ9BG
hXbrm5blCVMk90j/VM2U8rGKjsY0qaO09fxNUVbn3sIExCBtlAsTll3jKQevWdAgmyDEMhxPwEhK
g1AgtemBefbM8K81mfj1l3djXX3MdDWevN6/Rw4/xAMigaW4A/gFYgSWp0Nv0DSEAI7soug1JbrH
tWAo1VE7y6+l9tPAVoKVHLMb6y+I2KfST9RhTpqCCZqQopVxb/Msc7sOC2O3dFFlFe0x8He+E1JK
JS0rmnKX/pPuyZ87uKTsB/lgqeY5gX/lwjupUe54i3NTcmr8hZi6ULRcyNv9fpnkcORGNkd9tw3a
YXURnfy8Lk5xjG6zTLR3mW7vb8uFPM5inwM/2ImVQBy4sFwyfaG6h/YNewIE+uLkQ3ip3fBF0RQx
hDS4W6W42JrrL90TuIutClpna/+ZaozHSdzvk4mqGIWXCrvJlPNknZ8KE9XKD/NIBzBS6Ak+lKEV
RqHrUS6O07mpl3u/aM6U6N5iV137QGN7Ic6D7LjWpBoHHh2c5wqJpRX8qhw7fKIzmHFJJDvaKte5
93dI9CUx2/FuMOmmFSGq2k+IVBVB5kxogdl7rriIBBRr02CwNem82Vqz/Kg8m4TBQsGbOat9Ey+/
Ayxell897bV9hbGjK15LNuk86sphb3spdwNp7X0npRcLkSWK6Y9pQ+KKq5w9hSMRT3di1aOPvad+
kRS+WuT8q++nOxaHP1iJ/uUKvGRZhwev+6WL9q0Tc76bu/YZVg/B4KY5xJCKKnWFNvXI2cSo4zGL
D+NxUO1d2nNpbhK9JRz2WnU4fOZvbqfjXbGA1pnZ0pBuYA/ClhTWJBWSi3WRmkxA4Xm/3SJwmZQZ
LUumYK2G2UaAneJ+a77KyZdg4JJl39roQ4GB25xlKQJt98N10ozGdQHttwAl8uIPwiawRP6DHCWK
LDeYxFvRfUN3iWM73+jPWHJOktJurkExZZvCJ1VIM5jcl7B2bMG311sfg+SSSiR4Ewah5kl8tjXR
x4RDXhCKOWEYuYe5BvQxKU694i4QjpW8N1J1MRa11r1hHAuyMbIxH5CDCbZN476LGNQQ/7hj3kj/
acqo9wg1bPjgArA6/041aUY3SNON5WGgpsDVq/LuUgx2vR8L99xXYo8deQfByGSXtHEMusuTkp1H
YetTaXHOU5m5XMakOw8sB695wyqXm+nWTAGamn3FzDmTDSYBU9cJTTW1x2zz3k16jPIug5xNTBwE
YMr6cclOarYPmUSnrpnrtxSwUn8ROTrhOmkknx6mnLFkz0eEI8r5FnWHUZy4CGvChdomt+EdUsUf
xJPQAPmwHMbePhStJIFV0qhDFw0km5jMp7aOJSL3HroYUUIc8QYcBzV2z007nwJhQGPJu4OcYeGQ
7wmtEUvbJK6GDN9D5jWwwBXm7959rdnKLzlWTGGQ2UrbkfwC3pzV5khBoLXLFiQfOTfvDNh70ac3
HZLVRk855ARm4kFRM87ulvwTfzxLOeaG0pPs0jGR4Q4YwpaAWBFzyvIp0MtEsM3z9SG1X+RUNUc3
s25FYKMECXBQUyWuqdHUsOCEsw9DWpkEbspeO3ys+QCkA3hDq8MB3WanzkLg1HSRggLj2pLwCmHL
IkeXY4BYdLt182ylZumv2JuPQd+/Z4ogO+Iwt7U4vtRDSPbMJTqX2Ye4Lblp+Kg1YY5rYAL/g4ep
fM0qBzXK6rko28ewK7qDJvQOpvjDKUZ97byfcuS6TC47w4DrF/bTxEoT16z/UilHHXkxdkXq0nvK
ZwGz5rRvrQQOGL9/JrFn08JTVFI2OcfTV1bQDjp5f6yEN61H+ynGi+ssG9CqS/fou/bNTdgSEA36
O9gxegGhsLpFMehDoGNVADlIN2xDs2JXzUEUYKbYs6+4de786ScIG3QaPHeFxYbYlt4mSExMemVx
iGmt3kqNqlGNbrKJ0+w94/uhtB6ABfiIZ42SiUGVF0H697FQ5h04gXTtmroo+1LhuthRnuGyG1sX
utWCwZmrXicfh7F+KEPj6lGuhNUfFbHGrVAkVIlzC0QYsy5iattd47i/PdM5nlHo7tIPOG3giUe0
JkIsUuODiIdwS/cX63LviJmEbPFiZZvJygImAZyJDSzeyMdh2TXLMU+/aOaOORM5xgK+2MRVgS0p
eYGixRLXZQFq+v5vlif+kcvapsg4c0QQYnQLgzNj08ZK1HHEcXTg1ws9fGL5hr1pNQoVNAAt2ZFA
rI8g3T5nE/sAWTLrpjnmFIpVDq473Qui83iYCDGV8bRXSfHCebkcsm4iWTEgc5jSXg1IZzFi0m1L
poI4r7JIWpCulam5BWBGYoPj8M/DBWQzwfJAUhalqqRhfT/QNm5n+Zq2hgfe43oj1FG21N6GMBZw
ZRY1OUybnzbYASj6UHl8m7LAx68ssY451XG0ZuxzrVNG2urOeW08DJNgZioLdQRevbGQjaIGtvum
OaYr9NYWmM4sC95Lg2xT+Yw9vZas+SuCb60AKZImkQmJsxEt4o/fnNnS0P0txAGTL7s7L7x2iXNM
DfHSh8pGjufZ62nctLHD1jeQ+XMo7GckbwI9GfgAyuI5ePBFYjats/hRcgEkk666p7jhyKW2m+KV
pFCXKZhfjDX8Rfmqzb16QLQ2zMM8wI01cM4QyDoZAqtaW1r7QHRxZCV8NcNfs5JBqk3L7H1dyiDq
zOUwhC5bICd8ajIDgkxFwMnJWPorJLn4gTaW+pVBOigZyVU+wVPDE+TOcX1GFUSxA0oeibmMBqP6
FCYt6YWYgRi1Z88JBcNDU+zVREOgWoZ7U9Mz3IbPBLyzbR0qSbaL18QuPrOg7k8tAZg0T/7qmfAz
D8x9YXF0lTI46TkvKHnHpl2D2NvG2aVLln95hTrrofxvlHFih88us4q/TQUsashAuJjimaJZZiCt
rzLGRyxhN+5THuc+Hte6s5nXSoFXJceUpV7jltHMbyTPAZOVhvCgAmSvsd2f2Lg+WACbMZZSjScI
e7ELyR6q0YftLGdIF3PMWMbqpvcosNSE/HCIJhe8SVJBai86wUKOuD7EpcOQpQTFxadFoHfXuBll
mHhcuWqGm0601PvmxluSzOZmYmt7QgONmjVVbmIz2Iw+SGhz/AUaKncBXpcxde4nkV6djAQkwNGN
y2jCtTQLiDTYIT5RZ9ckVM2IKQu3rTdfyw7EMCflXwDjb65YAvi7ZPwsWq+rBkiypNJ0M/nuh4Fl
ZOfL/F/gYxEC7qZ2Sp1RBzqopBZMCCc5JaJp2dvxBnKQKROBsOo2qGbmfB3T+NGBHEfvIlvEpaD/
wSsvtecBfg6cc5gDGTTXvYWmwoDj18/QwjkrukI3X31BIy/xJhLiuyYvXxKbfEkxYv/101+b9u8Z
Sjuq9rmrMpwbLU0XeZX/KV0WEL1zzyk57rATv1Kb82On1l4E2JhdB1jB4sX3Ta2dY0c/HInE/qM1
wac19ESsRIKcwxqjjIIEEhBQZrFI9rDxKM3hZCyNOd7Ogsz1NIL5tdAZgrYDfDk8WBo5tK0g9nl5
/+0oGEhu89KT/9gspYW9mDEOKAOmKeORlqFy27YwkbOiosXOvys50bmy19iUed46yT/Oe9zu7VA9
AjyNBofGNXzGpW1MZ1/XsPfkiq/KrQ0YbEJzfEtagSDVQY9EIsEphh4EX7KaVYKDvMn85yYg+lAN
T+6IpBHmSCkUedsk7HOG7YwdkAWdT7OEbY1jGVjvDVbwIVdQDMnhgaMKJR+Okk5mhHEO9FncFyW+
ASXA3z4MgqB6WGTxOyIVWFXwfTOUigIzV66JpeBg22QtigSywc2lHcNJNBjegRCq4UHxRAm3whY+
CH9IwJrcKcP4wY97T8Hyz6gYQvGs2lGOK3hTYG7A+HZXhf4/vFk8jtxq2AXuW0fwJZKV913nMdZp
z9zHLWGTjoPM1ua1zOOXfFLfnt8QVes2LBBvrXcPIhnfeMPHh/D0g85hj/ZWGu6H5uzW5FFZSG3l
DE8iLdW9v9Ysmzqm1s/AU1NQtZqB9yuCx3RpcL0E8injh0UHnQ/VaoZizoRK6aQ8hByxGjqOSgZZ
pOvkNZkpbrTcdyT0Oh7PQ72gHgQ8Hmtn2aYNYT1IArdyHvvDGILObzXqmItqHHlx/jmRC6L4Gt1K
E3b0/RWZKlOyziAiti6eiXu3J+wzmJRzz/qBjFKOkMblgPToUKm/U990XMhZbYjrVPM8HuP0s596
1pv6ZDBqDp37J9D/elRDln9Up3JY++ncbN016iUd2D+6sShzNL7hcm9kSMwPvPvnSHJyrcSq+gXi
tucdk2G844Hm6lFFnT3DPZQNycsZF2FfU8fB0IelMl3uFsbLfum2PurRZGhaOdtfcgWvHt6FYc5/
Gt9e/zCnkwziHNRFeM0He0YQdrZaxZ+dQ0CXQeTfkKzdkoHzqDxyGrWF6cjvVkaKgqragIVYyhe/
FP3JgzG2ST5ij68Iwgp3dlC/xikRvLKlY9IUD/QWNw7YDNFAxPHt7A18BLPgQwfGjTJXN5L4NNAB
Yb04NUSg5Ojz/2wIylGuzl2iH9xfpEHN1oXAxt85V48DF2tWFdZDmTcEucb8XECeLJ3ybjRJ1Hat
wkyk7quSix4YJCope6D++G5UGpqII/Olq+U3pbPbkogsTuC73H5t3BJAHUYj3RB8YDO5oez8TznT
CIqd+5I08iHmG40xdBjthNmbNpeM578kVhrho9yClNNRSVEHTursSawECIrMwIq19xS+Y8Apcg7p
yXqA1/AO6pxFU9J/VzwF+qWJtDSv3dj+LgzwmRhJz1oq5JcifsM5+xtmJKKIy8NPCpGRvfi7drr7
mX5irJdnDVo1LPXHkk0pFGKec9beFkFJooCgcj/7zsbpZhyOVQshZXpszeZaNxUvfdui95bPeAOA
wyiuqjI+5LwPd1M2PhLneVSSE7JtLVrtS48EPb0JREh9EzMzehbbHN6XCN7ewYt7js3eZQBgBSgO
hruG0HT6wW3ogUJP5gS3eY2H4JY1k7lrzDnekaegvSg469Q8ucubNQ+nIgwkgwp3EpNGcR7ss4Wu
IgsYQgKHIoj9R64wT146oej6DCXzeOoA7E2qBarv39mW/ZASAEjnFb3vtK/l3F8bo/pGPX6y+7sy
LG6xas9xEbKHR+qB5IaX+H0ciBgYzrFX075XrC56e7+0ND/wbWDQvLal+Ef7ITdM8v9pOn4tjb7S
FEcFn7srnOW1gn/hzpjHTAvCg+ftKjtHB5I/oTG9x0DmTcvgH/MY1PB829XzxNk2508EP06ol2NZ
R0297mh08NrJ9GoMPSNGjCuGrZYx77NuOQ+Fd+MVv2VovpPRrNjRCp5ymb0JTB1QWjg//ObPZLhE
Tagp3NkUEOdTP733qB4QQplfswVTJXlIFXRTZBBZHMOT6LoI525UJuDfKj6m5oR7eyGm4gFdZcW+
fnNmS2h1CK8qpgNvQfJ3EyTOgMxbFgQfYvI/45AaZ3z+v1VRfVtDMEVZkj6Y6s8E+4DykG3ZBUea
bJ2tZ2OJ1t6HrwUBUyhyLrUxVuXegX6J2Da8h3ptZ01ZfBxHsezneLzFZf2YZtNRE7QRvVfj/2o+
SDnifnU+wEtdazP5IcG5nrvegTUkN1q2A9iS2ohFqFNPn1Sw8+HoriabH95nfMUo2an4ydc6TrGy
82CAEY1ccALMHFaW8RkqILCjDeVhqGvycqrl2SZ2adHuTNxUnIknyhLxFYi/UhrPZQbbHV/5OaPH
cNvm1rthjH/+f8E1i2r8WFhcc+gbbsaewF6PixYHj40MRVaQpf6tpVmqIhDnm8d0+LdAY0my+sVV
Bcy9TTaS2pwkrF3XR3YbOQIGMtScxJExLpdW9mgzZIkdmZ0yzdZv/U2PZfqZT/KmGbA2TU8AabiX
/Y8NNYn4zRj1Wf1mufpoBmQQXCwiJkvSaBhtAGaqOdtl9TzU2Q4M1jGh8dCZHJ7d6sVljGciD+x9
aZrfMaYqXLiO2LdTv/fYYl6VM11wLOERVt6IAF0+1TUs7jjnGihdYweEhFU6GZ4Gl5ZS82M8lMRd
i+QqaWqcQyAwTWjcjIyFqe+6rKrwuWZPuZ7n09I2Dy7gSW5xw164OCf+VzjGvvxjuvFOSufei7GS
oetd2fV8DyEfgLH+6Ng2lcPgQwEKM7j1FnCDYn5lpZUF3VviaVD6fvIWrIug1oGDSRMdhsFHPxUH
AonTRjvzTsYDWYP/6XIultCJwmrxlMk5pxVv63jhb9LxgalVS4Vo4P4YLYwDNIJbzuiy7di15sAa
neEq7YBKjRb3t+Nk99R4ty1ZmcmPXxpwMmjIDFAy/kvXGCbwO6ZielbsbaumI+unqyqh3KXyaSza
IjKq6b167YQ4rSioboBo0XTmHUc2TOW6hP1HmQRrmfzLKKqnSgh19LNnv66eRpNiheXgZe7VnYLv
MQBnN7kE/N1Pkza2HdUAvDkd/IK8Yaupei2saYisFlhLTiWAKVXU9NZNeSVr2AbyBF05Z89g8ykr
ML74hvHvWK+NssY7IVjqQ1KcI6fk0sbHG2NCnTpnp3QGVFb9H2NntmM5kmXXX0nks1hN0sxoZKOr
Hu48+TyFxwvhI+d55tdr0bNa6moJggqFQESGx/Xrl6TZsXP2Xvu178qji9IXIizxMkx6vKMNn2C2
Z9AmYJFXVk9hlZny2275eCB2WhcEoavcm871hDoGSpKzipU4wCu62GJ4Q35FvRnWX+X06I0x3Xya
WYgr2m8nCcBkFz0j6IeWrs46NMPmjEzErOxPZYxHNNrMBMemQsJWflUIJBc17PWAUQqlK/R63gcC
eYtBSbYE3tGTd39azeEV8vzqEM3Wo92Mwa7HlWnXNyzLKOtDqsX6PWSavmnYzrYt3e81zrzfzYzl
CjenJwPv0LsUp3hY/X7s12nnXxwBI6FzWS44l0OPCPdpCnuZ5KeY5RBdVup/h5JbAsnhahrpaQYD
8zE/oUXtLPmytQLCBDxmso2Hqa2ve7Xk5rrRXTxF21CrG6Oq+61lGL/nPj1D8/2lKLRxV1aa47q+
giO7pFBB0Sv30h2uBqFwI2XN2R+6i+eimGzqBg8EVtJVyjh9Hki21ktNkdrvUxiwcSB8QrqRriIq
i3Wed+NR5+KqqMj7YbJ64AokJkdFacWnlrE6qhk0dxb4RbeN7M0cHbTT71kx01Wla4yMwJki0//W
ZdaubIZpe8vg7FRP1kGZGnBLY2DYlrSwZKWda3M+ex2S93CKNkJAjOCu4nugaaJCMrFyohuj/n3N
Y+urFHZ6zsRAzkwYrwXd/FXhYL1mVnaaTGPeU/URvmKWWK6R9UhdI36OJd0/kEjIshk4WPNlZM8g
cKnDcbuujSi7QgaJoIiJFzAEWhrsMwS2rBu3da4o00+VS4qC57Tc4Wp4C037sW3xRYk6XUTxC5vy
RuBFP2mbgt9UAyMZd5jx7LW35jCOtGV0s4GA/91M464IOBuKQh4ZdN302n7gxreACVs4pLPsAS7I
e2ERYu7gg6syPW47NtJVE7vRAWso84H2GhoPxagJ4w4X141r3JimDx90si7dHLyLJr1uyiFGNkZy
JYPt9ZQw2gBd+iFRTEjj0DUEHOFxobUc37Ydt9dch806Ut45Mjn0l8MS5+XIb2GOT07EfJ7jCZLp
+mhg0F05aWHuSzc891N6xBaxbmyjuR79flfTBaYQzRqaVGjQUsQ6OdVpsYQY+7kv6QpgTJZj8QJl
tN83RE4xz2K0GBgIDOrS3Yi8vsEt8Ni4BjXJwDg1lmGzLcJb7JTMBkx0/oboueol0F5uafRgKzK8
UCBJ9asz1bWeb3ocduR4VPGmC+9tvYCj6H5Tu/RbyYCQTBoLbgF8a9VVN36azWxo4xGzSIFS0DDW
8zkxaBX4ybCOW+AHbaomZrzGB6Jyktyc3yEIm61cJIKORKGeMTaIVJseXah/pE8wEp1gQa6NtLzv
IHvBASGJLW5yvp49HIsZhU7v6JdYgP3Ix0buej+8oXfyoCot1tPerNynCJHcugdTSRpnhawZ2wK1
AQqfodIb00vh3wC89yuBxAENRO014MsxJJTjgJ3LScMdEEBSNBZIq2GwNAIr9jIr3poWHuC0uE6b
AfWt1r/pqNt4QRPqHtnmNJ8ZEanCBUsEUWdQF9F04SFGt7YKkdGGE5Y4MrASrOrVvWMDqCPw0Yox
WpW5vpSlhXvHo2fgMckYkuzOdnG1Fap/K1DNLl6k8zTMT25r33VzBSPD37WN2+wJ0fue+uBmmHoW
7O4XY/Q7a2hBt6l27U8i37s2CbfQjSHg8+x6QXzq0T8NmGn9kCzswXtBSQuTsQ/lulwzs9M0hqHS
wK5AlFP0n3gJaIwxvXc8MvIQSUnuA2NNUZfwcp63Y05LFhh248mB24lnQbpwPTVDfe9eVkjyQ1Za
hOKKIetsfNtu9SY0BXXk14gvxcGym6eePWrTy/amD32aaDT/h2bA0FtbONOCLxzjKI2it1bAa2Fv
hPcTtI+U+Z9MtPaqik9jM9xWpHVBKUs+mNDxacgvnWY3WasrJkHzG9rCYGdwSgdsFkfRxoMoeqd8
Jnd1cEjd8VNZwbCXZvhiRXy6ofFslhV8buWt5x7+WA3xbCUqo985Xs5BEcfvalFwVir6aMz2LjcE
6cRY31uHVg+KK41WVGMsKTzs8I79uzf8c91wdwXMPJHgiV8dVr0gha8pElQzFXPDVUS7CGXt+IAu
CKLu3uOkzfivmbk0bHgNY/Zy8th1EOYzbzl9c+Z7NhYLdWW8zsl4z5JDJJrPqGYS+DVHejg23zxF
FuMEPpWJW305jvHG1gnZ1P6oZzXsWkvyVNjhHrnpr5wGQmYhycqNDlYGa1yl4JOq7km2M/wQxpx+
8Gr5zWMvObJpVgaM0Ui7o/SrqVKQ9XxQdQIYjBP/Uw0Jxnej308FdHMS41HaIU14rSOH9HoVbdts
afqMQKACJzuW8rYqebjq0d3ngFJpELX0RmOWAzyBjGMezag6K6/Vm86jbKiyYOeILFhr13+TJbcM
mVHfDoN7Lkt2oi4WHtxWe+BEh+GF4wx7O7fELeSEml69RD8LZqrLOUkYhKtnYj4GLgrWPhu8XQrq
a1pOQRV9OK3K344eiLzTPiuE7+/7GdsxgkdqXjYX6M/0NeYZiX0YXuexzjb0WGArWqQYjjL5RSAT
V2ZiHFx2401rModXLvsjGdJPls+4aWIfWeF//bYk0S4qwiSOP2Ad7ms9PTjBuA87xAXT7DKZugs5
hO7IeUNAIeM322RgNJfR67ww9ej8cZPCIMii5KJ0R2edRyVHyZi5/ZFB1UM9EKQn++I21hXqz+La
E4hoGX7hmDY/fdawwRJQ/p0E8a5LWBfRvJekKblvo0MHtOeUfWAheRUdNthYLyMCZoIgGGd/xxLo
RNeEgxxrmyYuzXiaqUX/a+G6M+hfsSQ8anDUFA806AJKiMRnzNGXzqKa8Hbo6m44+O2rzLlNU4AG
PnfZMPug0iVmvR5t38+B18058P60nAy6hHb3no3hsSpbKJ2ld6idYdzCT1xAijRymKBwqft8TVTW
R5faULPoEIAOs1+TXkgUH7+jxJp3boOLqmpfi6j+8JYdKBSzABw7n6v0d8qMiowu9kZNZ3iLEuoG
o+0oug3KXSAfFekytvwMhIU2w02v/eBM5AwhVfPMRN5u9jHsfItXYSyijhZdzh1A9S8RHesUfYad
0Ao3bQWXpB1OVns/cXPSc+PNxivNM81xXWd0mmZOJmFzi1z97MwwuDvbwvFAbRlhoaDDbb8XHLx4
aLqW/k0WXJqc9OC0UTg8sgxYnoF8WGfjXSlgi6RSAnBpKbcCnL8VRRHsX6Cty0AW+WTIWrIG2BJj
EuOiob8VMdfO0AMyr+gyeqGzG8YPU2B4N+Kl/SkoDD3HYK6uWIsmmT6VYnit5xGFtDut3XBARjWS
S56iNUEDSOmIMRD2XURKxqiQLDXtJU+iYDvZ+QuW8Y2DtGbdvaB5f8khgMD/G8NNF9TnyWFYA/kL
/GHVgeNm6My9zqy90ngFoGXikkkRL4D22M8ark2/nJw4Fpo+JGzXo+fexdB/Ey0PRT1t0a+m62m0
sw2rFd+6RphbYCNqZXmoadpQmnJTwSwb6mibDeW9goJjJcFtGBZvcZVQt9XlB4SsWXpqq8z4GQv1
fMFstkltTiBkCsNRIa5hipG0dKoVa9Og2y4LIj7L4FdN3ubNiL7cdoz7pu4/8YnPO2Z97aaV16RX
Z5thCt7oiTwr73PuYa0OPuK4wJQ9kSd4D0bfuNUmwzmLQkqI9sk06/tBhZz3Fi+Z7fevy6IhMyiB
U6gf0ji+cYLswwjNzxnw4kokDLQYJ7Wambrf2R29uBerp1GWggn2o+HJxoi/GavpUKXVZwrKbJuL
4l7X6e/OjRRN0wRmIVlbm0Tlv5pROADLmndFUxcFXcD+SKWl6B64+Yulw2bjOniYeqTe0/REgNhI
CZUcw/HNYh2O8v4O398vpIEnf+nJ13bx5mc8ErV0nns1sj0ZLgGZnEhipU9B82IvivCpGDU4SvpM
y5iN0We7Bk4SXxIk3eacv+Qe9EZKkvfMrk5xzlDX9hlauVwj03TtNY8i2bPcpiT1ZmZ8nZDaQueT
ZkuPb0kVoOw5ZQ9zlCMVB+kiRXQvPNpwjZW+jeF0PTZZvCJzjrPrrBfjVrL1W1yqIkHGVDmsiUXQ
7GTsfBJUlO9DLHGEzh8mF8rr1OAUoc+P9+MxEtAX++JDZnDBCgtHRoUOTHfmhggISBd5/6BgjTCH
dO/9of3V0LkHg6MRBq5VGWkOHdyJCP6jddWa2RaZuj+23oqW6XdJiGeS9yVxJDzZFNbtqmeiDadc
8GlFHzlVIVL5glev60OjgacyTDTj/M1u6junJ98jMj6bFKoOHZKt5TCKK8oeC2EBRUhjt2yG4UNB
0fv5wxAqdKI1ULgxV/RNyQUIZHkrUa8AY0YHGpWXQnDkTyZ2M3/uXwhj3Dq9hce1qlD58tYSQOt7
6nGG9em+zNH2G8J9R9K1iRtaTEJzHKHhNMILwKLEpJBjBzMoMb+TWblGpwWVw6ufazDJdtN8zS3T
/eWNyhInWpCUvxUlwmaWrLNG7m+9QlzVDdN7VPqGa9LSxsVsaTiPCb29FN0+hDjU6csbNqV7KMDx
Y3+w+NdJeZswok/tU+i3z9PynQOryra2MvRG9xsoBKvenh8KLD3Q65iLclOcMtBaExbxbRVZ9yFn
CAzJRyXgm+GY9fD/iL1QpPgE5ZfDyXHlDLyHWOPAUuU5nfAW6mFjjezKVOGoSrx0bZbyeUAeT4tw
uHFr5ib1dTsGv/F4QoiT4qMnH2XOwTf5mULVMnYvgGC2MMXYcGniGX4j9jYxk369UBUZTZsB50qj
KtGOSuyrvu2f6WzhTB3AROZGwDiD4TF710BLF7lrszYXi4Pv5jcE0NDrJc8hTUiX7JfgnQgn6A5p
/0rPHG2piww2H3WpxNo2ZckAHyW3HxQMKmO6tAwSxc4I7G9PTAf6TRAEulDumFniy4af4zFIVEBv
aSdYkHzxIzQyeqYvFF2qfj/k1uMsevRN7figCmfT+anYe7WXsfvCbRsB6wU5TlGnhJyikpOZj+la
UdBKVvRNRDNz7803jqHIDefIDpIc0Cj2gdVIog+IFK6yF1EMS5m/0I2YrkEFjat6/l0XQ7nDOlnT
s106yMuVytIXb0Dc77fLhBKvDl67Ua4xSX3D3uVkHIttPTLbKYpX4RZH3yREmP1kE7S8u4DACXpm
6AYCyCpwV2nHgzZCCcnpEynn3rNOJNzB4yCACDZ8LNazWW9MiHarNsLharMMQKV5FdLv1z19Z9Xx
2Vu6fSnc1ATiTelS2zQC7PmdENqbKZ6rjdkJCNGMO41qYpEev9EqvYd5Rdt7DImDoEHVVrxTj/Ax
go6IQlpLjHLjGByrSt4nMfm09DIJ48LJhUpD4foOya6q8/kNHI3aWQPhKHL4Ks2hPASoiApzhjsj
qyNNppx7HZNojqgITVH93jDHWlmzl+9Y03sDXZ0I2is0QxCJmLQxc44m8kfToT3zmyu6VKjQIF+z
91yX5bZOcP+HspPALNi0AZEi88kCCrZz5dIQkwUOA7/KDMZri9gotbjadO8jBLsrbxlIEE/0KPLv
tssV02rSiUKi/NACQgYft9gs552uPaau4KmgJDnrbpzxVPAkrYm5GraR4KjisYuxQ+l95T8NdEZF
ByIkehKd2zCIlQ82Yi/Rh9suR9BDV/YlrfIHziWoYfkUyJYaJ72wLnY/vrWYqJOphHGArQGdbGdd
ohB9tBpZy0tFPezQdafW2o1zwJ3p6dvMsrak8tJuw3a/NmxauKb1NGfmLnay8pAJAc2qV6u2JHOd
Oe20CtozUbto/aKXLuJkMftfud1QP7Rrgd/vQvPlxVlQ/ha+nNXcFh90SN+LflGQ2uCuiQjM8ALs
EHB3KRrwaPG79SMDe47jOJya1ZQy4WI+4Q48nwHHAaT2pHCDKcD3w3zQWqxWc2LQqoqjmzSGqWzj
UF5rTg8c14YcBntj3VeD/ZlJnkA3m8jAmaPqVjipPpgzhjCnxEFuNao9u56obrHI3RsxzlmnYF6V
xz4TWgIcugrieTax6EysOM7EUBlr9xOt9GHTJ7277wIPMJ0fvRF/9Vz3bvcYzIwrWte+sf2if2y7
JOHxQsGLgvHISbB/YbJ37lqjpdPlRA8xEl07nXo+ywHu2+wySagBRla2vcedPP4mwrbcpg0tEkJ4
X/0lOm3QnTwqoAHctNBgsTmeEydubtTU0GzsF4PFDEjhZDrxb2vu4s86Nq89sqNe8mn+9EYmSlul
OI1p9A1PgdMvTa/23nNHcIlpBBO17Mt6K4xWbXIfkCuxXeKELaG8nxknaM2k13LDdz/pKbbANtzz
g70tGbaebfpH5lKMpGJCbBmdxpcC9e8lnKbXop9JPqha9zjlseecDHF2l7DEn18sGfxqfkLZsOMi
dXXa4CqyoZUNEwV5OAfMTDypgNRpg06m2c2M2X5Zg9vghAF64Ge0dVCk07CxyOX0S2abcVRsQ5Vl
e7cfvnq6CQdjFsGVZYAVqSU24rQCR7z8p8Q2jD2Iy4eKMOJzPWbJOVc0qJGIpjyJd75bH3xrxsfR
yb20iI1SRXHyKyKqJgfuliFhNdomEYa6MuQdC6C6s7XtrYMosnfEsCYA4rN6K52pv05zr7+OgW8C
cvOp7YclSDAUS8Xxc2moMMo9t5Ledaj3j9Ii8rZqnEDQe4QN7KeFfy7htmDC46w/LeGoeQABL+ff
7UhrLK/9CZTzjN9kneh2+ZIUZbbDHB1raLQhHyl6zx1G5RJO6l8f+mzL6fyjkRFaJ9ceQSBqCqdD
2RqHnyTQOid1O7F7fNY65pjphVeDckC/L7+TcgaelrQ5rroJ/LQFFYkcjeckDNtNJczgbA3OsiGl
gHe1TRyAjvBVk4x6sNIFsbAEFoslx5NLIy4hF2CvYPLQs1eaHTr5xcYUH0fHmO9MuJCHSBoohWhu
BpbLAbVGkDtBQ2S+E+ePk/KCx+y+Wja0xiYuC6tU9zIrTGuaWHqne7GCsRKcIXcWweUIQFgLf+LS
AjtMzk2DOHIJ0wzgmW2yOpZHE5AqHA2E4i2F10m0GUIVowmqW5lMz63M/VP7172bLd6U5aZOcPQd
Sk8+BE4yXsmIBDpnuXORrcSXScXGdTrWz0ijp9s4a6Ir7SZMJ8QUvQ9MWFZRiW4HEWBx6KOmPudQ
7HAa8LpTDzI2w1YyUKYCihZgNWj9UXjE4e6vZx86Ckh7Cx0SneGYZc1kbBr0V3+9RahO/vYnNtKy
g3IVIxbYBQVCIJD+n1lqTy8T7AizHPHfeuhhGvwiVz83Yq1qxEHSyg48zT0qzzE+MoeimeTMYF1k
hzWyyD+NuGWVN0P5+L9/lwcJopXlU+OBIKksWMAndtEehqb61KFwthnxTGuLn9LDQnBhr81JI62r
9YwB8hDWgXtS1gdDjPFqEmV2zsBjiUI1N6FtP/xcIyA3i+uazgOpFcVlNk31mDgI2MLSeu110W5S
k2NkhARQtmfuiAJzpvaP8VPc13JLggTXS8YEniMiXNlmrh7Hlpg/CWkW0bpPK6oFNxVm9trBFX1D
2AJNEcirrqhONbTTm6yj+nC96g6Tyj2FunNbOLp9qjiChlm5ma2aebNiQgdHtb4o10wvhEOBL5p2
SJMBf45T9eCQZloZ5XvkedOvynRMRi0DaRe620ZNQKM/HZOzEhUNGNnEd9qrru3e87aW6Rd39D/x
BhBLuwma5dPwZnyRZgDOm9PuGnHUcIWP1MDzQE4xHuXwvh7cu7onq6tshnvIgM6RIzvirGQoX7Lx
2w/nrYRVMuK9eAh8Tz040uXAouLfwK/MdWxwBA7a6tq1sN9LCfNJthdIr8ZNzpq5hE4x049toDfS
yi9+6SOohahxDSvUvA0wTlP4z2IFNqv3d0QPXdPu4ERiVboE0P4x5CI8jjVmpdLBq9gHZDc5+Lk5
j8LBM3Uw/cZRQmkb1vvChQXX13prT3X2MaRQbUFeWVfCykmUGasXrH4AIGMYg4FCnh/Tkn0A8UEE
gJHFn8wO9tMYnuq2dJ4q1LXrFtrW7ZB0d4s6dZv0QwnlCbu+LgoSNTP4NT+PxWAn0cWfZvMyGObI
uIaYQGD93DS99O6jjYH3CCS7m1zTqyJeslbRRYUpuY0uxMF6IpEwFZLTx6DPhaSGxn+fnVqaLScx
IaYJH03aZCCRnXo9V0N11ErX+7yEeKtyWbBQoi4DKb1nVqgOc+K6WxUQzISB7KqzONzEocUyj3kw
dmNI0T1ExcweCYKlITAA+gvz/mZE2QhCFalMFOc056VHLiuLOuJF41pg7FEiWcPNvkoI5D6kxIAg
LCqAaJiXnvVi37aDCc9zvhFmMfAYotuMGJZu0TDzMA2QAIZxBqHi6XVVE8TbkEi8HW38Ww5us9io
b3UCUt5FgguCGFJD2x1CdO1gFe9r8BLwVobNAETjgobLOyTso2TMEVqCVp30ywi/BztqBE10uLhQ
SgGGp8kmY4Ql05owHDujJwJxlRZOSJJtqQ82CaTFWFPUZi5Hod5/6txs6/r+sjv570adzQtKi2ZZ
12znSt3Xwgv2tuOplVfae503+tCm5mtuy2fqiIzStXTXs4tA0LMh9QoeDZwpAGT75JBxM+ZxYF1F
I4kuE2p9hmkugk7zzNpWcC5DXpQb0VvGDqUadFGuRVnfN9ne4abcxl1r7Yu0QB8TvTIHi1Ys6niU
MFxCnn7oMuN3tKx/UyNuexZxGqvVzZQ4V+HEQN8MzXkjevNZ0K1ao05ftF86gbR4QXk8PvN2mAqi
1ilIvphgd5KuJG91PkFbcE6capjASF50hPixmGPoFCEYxNUjd3gONkEok2PKkpvjvNGZ8V0YcAst
VQEBGdJ2W4ABGFuUoCJKyS3pg9PYR68lhTriaIgGmBmexrKAOz8TGJjM36OVaeIq+bbsTjt4Fv4G
0e6VaWMlWxAfxIeFx8gc8BTOu0IPHNsZO61NOTLCq/TSkVlLP67PHrnPo42x0TWr+0qIKwregqem
/qxp1+tU0VVDiVQ6BlZqvkyp0CXZOtPH2XKRt1a/ZOHftNbw6Q+YSJvG+e1xcEtcdeaKtntfJgdr
FMi/9fQMCIvI0GS4MfK+OkYt4ZX9Mq1sM4t+LYrgmkZwq0jbiHvcB2DLQ077zZPVFu4WbnNB/Ctl
l2OVF9d1w32vTOJUGY/AjUELKxhQNCKhy1lmGw70REssL9pW4/MoDA7JqSX5COqC2DlCyMncrKU4
zHmJY6aI9yJtP1sQWesguM+csb2MkSw3jHEusshJgBgYGBnOuU+gdffzTZYh8a+t6VQydt17SfM8
2fbp540kM5wZ4hlWdxQu5pWfW9lGKkIeSQNlmVhFKeZ+WrLkgDf9nU74lA23hkSJJiCr+jvM+OkG
e/aJmKJnCxjESvTgznGREqI4mQ+xmF4bbuJNu/hWdIyQ0aUhhsQwea06aqMlRkUlErV/eDcV5vDq
xAhe8o9Y0QXsE4hbesao7JjHxOifSRB7dib2y+jKBYANCLyEyzWR08ZKvOy+v5gE0BdeNNtzBOjb
zM9tFX80GsrYZO3kgF1DGt5zR0bZoWRRQzzPKKRCsBF24V08d++ypqlFml+6wSX8miuNSSyzbp3J
fHIMZKgcpOj4FOlvxI7OlnhAVXfHnOpgVRU0hAqb3pUPws1VCgG0S1MdniPQtpjmbbxMhw+GX380
OEmCSb2ROA8xpfn5/FxlocyOqp0ncJ41/KxJWdGQ0uC/mLv8PGRFXd0xQ4HjMWckS/B+vNA85jm6
ZpVNJ3qx/n1A76h1oq9Scobw+uCxhJVDdDlnEFmYiP0Iev3zj3/7x398jP8efBW3BdaYIv8j77Lb
Isrb5u9/CvHnH+Vf//n4+fc/4QFCQ9O42lzN/zxP2/z9x9s9xEO+2vofARhTq2vjdj8OUA5MK27u
GnrDK2Mh5WFJ88viMs0DRW5hW9OBTZdZK9GnYHvuCmPAi5lEJJJKb37TFkOlFPvqlPug5JfyCkFI
fYGXD7WfZX/b9ZlD5IJ9PYVLpJpn50eyTrpNzJbNcCTVn1LekJJKP5NaNnRSc/fz4/7bv/y8zc/P
/1GUUw1PsP1vf/zHY5Hx//9Y/s3/+pp//Rf/uIo+asKuvtv/51ftv4rrt+yr+e9f9C+vzHf/57vb
vLVv//KHbd6SInXXfdXT/VfTpe1/XrflK/9///KPr59XQWnx9fc/P4oub5dXC6Ii//Off7VcZ9sx
/8t9sbz+P/9y+QH+/ue2Gd7aKI/+j3/y9da03DT23yzBaM6UQhNqoy3vzz+Gr5+/Mf+m4b+YnpBS
ura0uX1yboHw738atvobX+kgaXd4YqTjun/+0RTdX3+n/yYsbXquY2mlhLasP//zh//nTfvXVfu/
38SgFP7lLnYtl5ASCBMOzGBeVZm8wf96F+tBzSRXmAabA/qfMphdHG68lZ3O4xfKrPY0wvbGizeW
d8bY3ZkO216ZTATzxtG1o1W6H4XmDJWa2aZaGg917N6ktQz3skOp7BoNios23imjfs/SmWQ2ma/b
CvfzFD3UnJJPNhX0GdlPAMbQ7OBwBsPgnHFJ7QbaRke/BOjTMHzgcaM2yb3fhXFN/6Rgq83kxVex
2vg9D4pnjXunyAmgTu+nydJnY9L5uQ9hQowEViDsvlMO+slmnpZ4KHCglDsNXf1F0Yae09feG2TJ
bUo3eGyuaAw+z+AKvXEer8FJwZ+OkBmNgO78n8T7JkI60icnxjXopyHc82xzjoEPJwf7VI3ybUyo
Y20pyBkU6XT6+aXpuwmQqY63ad98mTYTj74Xaw54lKOEJ65ahTTcoo3jj46/18IChTf0tKjzgEWv
xmkeet3JM+vuBO4vWzUqxzMeExZkIRIAaV44OJpNgrxALW2KrG0OnYFvZKLmvOAZpPZyRhP58H0f
C+uuH5nbN5gNQ+YmFU6IVfqRWuyr4O32YH+YHfuwBbtkYAjiQab0QqpKJPnp1m/i/IY2guYggQQ2
JL/j2DQWIXF6k7R2eCprGGpEhozEjJRefXFLwEUT8DyK3cq6sKucbBtjXj7Uj11pVXtLQbRqKwfr
YlgWV0w9SVMYkgcxozoqA7HhWIGyq26/0hkhXqkfJ5txTsTetNcGjDyODxHYjOMUQ73xQbHd4Rne
NBq5CR/plWjJvcyIQqxyoLBgeVNIMwr5XUTi3ZIoZAlh3hU+shnL6N6dtkDAkj7oGH5vIS3iOOyS
yQoCvHJIXyP6cz2Nym2JSDJqILTj9VgOBN2Dy+VbynWXGKIuMkda/ImPdRTgubbTQ4vcCD9E9cuC
vIxNHDMO7t0T+0ZDCBmYknpwXoNxiVTjVWtNwrpD4sC2xSPkeRzGW49elVIfVp5dTb6DxNqb4mua
HgjhY7s7AjGraSrn+447J7OK+ypdbvdFoKwEieo1ztKmkf46IN+ilsPesDmc4znZpSGA8CG+TZIC
j2M29q/sQnu4AfN1qK3TMI8PghVs1Zvtp4VctDfqq1DVzrYlLyBLolMxMfNiwi5Xk6dexnlwN8qd
pw227rvA64DBwa9as/ucPRPJE29w04omOxfEUnHPYnAo2voGmbw+DkKc1BK/Sc477xsnLr5vxmja
GbakJPNjaCne+pASjFbuZy5LFqJcHUkp0Af0Ib9M9E4cKfEOCGgCY0K7tFO3WZ1fefQzb1MWltKA
VN0tkc0cynaVC+hgFHdz45dXUf5US7rUbk9OeC/obHix8zX16ORIa7RPdgQ024VCTLrLuJlc83mW
xYeVmVAyFRDuUg3FHojeN2kN6Fv8ST/Tg4TJDcXZ2keZ3tmj5zyVHrA0Pf+2pMTs7Q6PCYlEq4CI
SOJTxrMk7QuQkRBSvxTTuLcrA6rDMNgPdUuByRDu11AU4lyWmDJ9ld8jUOQhU/IlYwpaMXZHz5qZ
e23FCHsNl/S6MGCySWZd6FbfzKLtG+aRZCpQ/zmN69OcYPqfz2rThpgGe7N7ERB7I79xdoKnhQiG
GR+5mz8OJWl3pewv5NoPJyx6Z4vhImcXm6P5VBs7YEEztTR+GTYGkOOHOCYGO+29gydLGviuNVGT
VhIXkEjPjfWiu9A/xc1tVkzeuSTl9NiJ4GCiqtwEsdArjCkOp8YrzsNo093ugXCt5Ehf9cry3KuA
TRiPUbIAB9W+La16TfwEP8wkyFWcXNY2reLtHG57B2+w1xc0YUT+yxhQfLJaxBtBG5MeuP0aJ6W7
dVWDPrv5nsfoAjCXPQq8BNbQASG7TXXHWCbE9bEmp4RkNgtV8ExhdWjiXbZDfmaRARG9hxm+gqh0
M+Zh5qYhwQqWwQkyl3sAlwRLQlVsvHOEAHMatm6JCsXFfYfUzNoVHSdxH9OrWWDEinVc3jnxRGaD
3a4Gb8jOiLJ6lJwSba6v+7WZkNCiZHHHdOtXY3ZweFPXPAzofnPcLojztburGmwkBPGIh9LFU5DX
7U2ju102GsZWkrO5TrrrXBOFjTPYOwDbmitkUgWGKBIqZLUN2KC2pGHCNNx6rvERWjMs3ykfoGXx
i88xykvAPRXIDZEBAdAnQ1iOePYCkmgFVL0DvaM7xG4UESiRYYLpY093YTXK4cksDEiNHZzXzr7Y
ZXFgBenvyB8DReX36dFAvDj7AS1547tkdYSnPqZk31lvSYKgMy1vepf0L22BqXL1uzTZbksPkpkK
wp3y9cLnYfQ4gVY6hSkJaOAFJtgsu2h2kPnBqWpxNqDR4IA2MPzylJMcY6oisoBxIVcFSY1Nt6F1
tfSoIJOdZpXfNhHwh//J3Jf0Ns4k2/4iNjgPW44SRUm2JE+1IWxXmfM889e/Q3+N23K2UsSrxcUF
amWgmGIyMzIy4gwylB9BDQklF7fhwfjfTcD/L+bWgnIvt768g775Mxlf/sM/mTXH8/9C9JZYRUDy
jBQWie0/mTXHSf/SUMfSRIEX4Pwo4v/8O7Pm5X8JKBCjSqcpgiwg9f2fxJpn/yWpkiazgoqEGOQw
8f8nr0YWfn05ZHhOVERVYLkl3b66FPbo5+BGxnJe6XHH0VMfsg3/gGIi3LiemH+uZD9uZNc3ULzH
1QX0P2OIP8eA1w47wj0QEjyPIBA+6zCdfbua5xt3Ww53nJuPXu68Vz8fwh0Rw8x4tOApJ9/rXwqv
sNmP4Es8rI1A+/XEtXkYJAW2wQ3rqS2TPKolpKr8XKycAtqGpiYNyFmjTtPcFiw4fQ4luO6pUPup
gE7apG2Q4+BSUEgeU96B8HhygPusF6qSbFXQ/dU7DjjBnEO6EHRqbvURkEEc00OcpUwgu9wk0P9T
Qnj59OCN9RIEldMxrIw2idCsSxnFEYEVd1CzUTZ1AhAxN08o5Cec8AiKmP+S9D6/DeMx/hUDWgo9
+EWbZ0I1dMhzqLg9zgxEhuda8y0mGiEQVaHsAEOiBWbEqluwdsQNg0AKokYOeHwNIAhwmLGhFR2A
SRMfOGW8pNlhm20HH4Q14KTrfVb4uFrwzfSEylSyk0WlPINljkrVWBevIYROHPzMEcC+rvnTDfC3
8RfzsxrqxQBphxAdDEG+3zBq3qDOPfIWyyilJ8tw+xJLgFagQgdKBIr2UFepIKIKXQFXhdWbo7AF
ChT1JEIyNBpgbxyykB/G0SRJgLnEaIxDpLOTrXnRhKrFRHyPhd4/QCAJGjAR0NqAkEM1eixH3AK6
8SIG8NDV4I4KBARUhVoov7htNsCUcGm2319guCLfXMHLxrxawaj2KF0HFzUPHmsb2WRReHSgtsHq
9x//89r8n723bJyrx7cd2lfSskF4pUSX5A/AGoYWTytPXy7d/ykt/c/Tycs45yMZrkfcjEreq6bG
kKpjDRRZUr6htaULyi4H/vL+i8iUoZb5u3oRuBJLYcGkggdy3YBbAJTs4ARa7/F+zAY40XalXEb5
HuwSBq7HkdVK0hgNUqN5zUM48SMGTsopKx5oeAC+dgH8uIy0AXjp/ntRPhC7vO/VeGg+Q8UwaWDM
AB5vCXBUHjxm6ev9h9PiI0uEd5CE4MjDB7OHgiKQ6zD/FjcqTOJF+SuoLiibIx7E4+X+aLRXIeJ8
0zYFfG2ZyWOgtSNov2C/CSWp7f2Hi5STiiVCPcct9cs0mTyQfsxkd8QN2ZuM2JQOyb7fSjbgywZc
rc3CGCzWgsqAztqjcahMzdEeK/sMTPZ2ss61oR5coOL0brd2vtHem//5CVUI58PUBL9shutQ3sN6
YDR8of4nn6KenrSFTwSIcSryhfuCBdl8ztAHBCkbYiCvRTie788st/zOW7uYiBFNx6Dm0pWzpzq4
axlIa3WkkYhCggsS10oSwN88qnlNIwp3fSCloQovTk92oGL/nG9rDxKCRrnxz9pTvuldFWQWMPD3
OIu28crk3d4AGJUIGwGAheBjtKDU4u7LMW+LBEDzwNcHqLqBDdDYY6CaCr+WLdxcpBiOiB4yYDZI
+ovZa8d06QH7jcPEoJClcQZ8cAeT0z4EDkprYI2rRakPqSc2cHAJGE73P+bNtYgfQISTIO8Bzqnx
vi2MJhifP6KD5WWj6Nx//LKV/2up4PFEPPEhCVE36QgZ0yGB/5wncMxKHORpjyaiR4L9XcI1j/cA
jhF/CyM4HyUn1Oainw0BKw2NSeBrnb5FmlXHI+8CxsK5fl1127BHA7diIeAqVuDRc7DLQyEL5kCh
MIDQlzWQRi9gUVzKXGtFEgTuQuimn0Rwx3vPV2PQWv5ueogYNaOjp7YBpkcueVOF+n7rByuP5m7G
AUw9/zPKjLhQ5pBmnr3JHQ6ajbaqBalxo960Fmd9Mb/xtm6+sm142jomgo6mRtAPg3sVQkK0kwCp
3ac7bpPsusjIHzgMOb+rn6wH8vVLux/OvNds7s/gzeMXb0nGolEdYAqGgSG/4sQTMDXVOQN8O+o1
neWP8KG8Pw5lNlUiGkU1GJJKhdmcFfi/5uoIxwto5G9LiAy5XAKK4v1xKPtx6YxcH+8ICKyf1+nk
qZA2BdXpq/WbQx2VK9kj7fFEvIGItIjiBo4eSCkMIWDIzAEmgitLTliW1o3drhLBRIO6ahrk6uRB
gewX9HLePpvtYG5R0nq2M1fZxTaUhPTRUje5/gAhBHB4PjmjdcAX/Ug+IGXw+/4k0qK4SoQdGUIF
QIQpkN/i34b40su/YrBBmXbHc7CNyx7T8tyDZHl/NNqcEoEoZxRkTWI8wVIXvJ+u/1Dj4NBM2e7+
46kvQwSJKmCFGLLeSBdsiBwy75DptjKTf5Fx7t0fghZLVSJW8Jo8z1kvT17oQdfNG07NvkKNXM93
sQmhiL38Wj3EG+gEGxDOc7JnyQSvweYe7g9Pm0AieKCgwebphCgYBeplynD5Qx0xQuvr7x5PhAhJ
nsNsVCXYD5eA2TIZkq6+4N+YEK6k90egLXyFiA65kmtgOmGI2h5N1YJ+lY56vg4qkT6brQkBFl02
GB2NAB0qElvA/Ley6SRbdCyM0kUao7dG+ndHrkJEkB6Y+Qlq5jMsT+FeOmSKYKKyKVj3X5XyrRQi
gMBIJcUhi8Wotic4zk/gkqWAutx/OCWYK0T86IoB2oDgnXowoDd5aTQYENIBdjDBtYUbFqzZ4JJy
f6jbSSz4G8sLXt2jAFmU0QEKYFG5Z8759iM2H6ZPSJ4boA6vxPLl698IhwoRGOSs17J6ZjgPRAtD
UY5Z8TVCI7/twG77kOtXOZ1Wvsp3+e3WUESMgAA9p/oqhoL3rQl06UaxQd41BBfSbsfEzN3Qklbe
il+eeWssIliIcGkABBFjRYd2K7pgi12AiHIzJBeMAW0HPXJEHTCoh2QLmIrB7DRTWRmbNqNEpOgh
RQdXSwyNVqI373BCWvFm3isrkeJ2dROLgggVEPkO+77C8zVOby/jWdn0L8wfSMdx+wR2MitZP2UP
yUS0KFAXE8GpRBUkepLRpy+GXc/Of7eHZGL7yz0PLhGEVLyAv0TxR9O/CyoaUmBKyWjC5af724fy
IWQiDCQQU4/ByUAdFXTlGB1pdBy4ZpeNitHD4hlyYyDzrbwRbSwiKkAgo0sbDmPNwp+oO46yx6CH
0/lHJXZ64I5AQ7j/UrTPLxMxIUggxjmKPj6/9s42fyDPag0S8hhQWaR9pn1wGWJ5A5lWFB5Xhlwm
7MZmkokYEc1dMs5LGEJX0YGCrV4ZoZkZoL6gPIECj440/WllLEp4lYkgETGVAOw0JhLCbpmwLdO9
zz0q9Tnm7KQvQRx1cDmClGZmpOlhCk4qbg3ClkMrFH6L8bD2ystmuvXKPP5+FXlRFE0HfokfwtF/
Ks3unduAewSK/SFeCYe0FUOECX5gO5nXMIL6yJmXUReP8A+11JVlQqtMLACq6xdQwAMN6iUKxVto
tI5esQNGyAYyxWz2kainNmQHIZLpBtvpgbNSCJd83P+CAiVySETkADNx4LUEI09Anh6iZ8GuTqUJ
pKEDJpBZb2c7e08fuB1cpJ6ZPfgNTvQE/ctnzYUQ7yEw4OJnB3twGbfFeW06BMr3lMiIowZ+DU45
78G9FYlP7PAO+wgFIQt5Qb0ZTPhVWDIuARCU1EVkQInx5+0pMBO71pudnOnV5v7scMueubGwJCIo
tdDm0wD2wvY9Q4JXKfTuIBuoTOEMfGXNYosT6ditDUZ7azIqsZAWLpajAkYKDIzdDe1UPoOOBsr6
Plo57njKjpWIgKRCa0ZG25rzejOxoJhj81bhpHZp56bqQMrflPXwNG3bnWhWHkTI963D7qSHyfmV
WuVa2KC9KRGi+KCW+3rAjxDsZMNafxSntzSH2a4lFBwlBkpEXBp49t8BvrUrfXmvxpFN9RIZ8IY1
OQPIXJOxf4crwYE2GhF+YIMJHvny4YbsXI7PMkQK4VvT+Ltw2q4sxGUN3FqIRPwJmSQfyiXxC56L
9+E0b4ev0VM28pn9LC6M09jzc3dO/9wfjaeNRoSjwG8mtRYxGjxeHdm9nGYjx1Y7gbKC2wdnHxND
PgaGuqjAmo31DEsbQ/27yRSJgAScrjprNcYGK9xajq3WWsuSBMp7iURcaSdIBMrLuoP5FZQPHej/
oGDA6pVVbwGGP6Um1LrsxpINaSPYoOdbMfbFg6zX73D1toG1PEr7cYeqPhjVJruyJwXK4bJ036+j
P7RE5jb+Z0+yFkyfvO4ZdgEup89euY02oPNYogPoRGI1z/C10sevwvOPgJ94o9U6G17PtrypOLyN
6os1bMJtYCsrC2/B1t5aeCIRlOY0qRNxSZVqO9j0Xmd1zrwprcRh0eLwTW1fH6IH8bU20n3oyI5q
RPb9Rfidu95Y8qL0c1b4iYP1Yo1DYLY1G6KoLuw1PFy09dD2HUa/qJ5qiobsym5jhLbmwJWGMSCK
bctuiDim6omJTWiiZriBmpy+5EAQFMbujwwIROnvcMZAoQjyP4Z2HJCJp06tJx7Itmj+OqqlbVOn
23S70EKya62lKrQVSES+Mo1gALC8FARYN1wZ/Yqk1GqKBFwd7fX+xC1A6ZufjAh+0F3MJQjsQenS
kOz0CIioDQKLBdq39YISmQPKjA0RNLfZrQUMWrVCJCIgE3KNAkQ050GrYQsPLeeZw3LprN7kjRAH
JtzTrFn/w6EP1pilBR0bp7Ja82m0Soczmm2on1dennK+fffurlLBEtX3YhLwS7gjWgSW7AB/fKwM
CBjpQC5C8mrYKo/VQ7mP9/dHpA1IxEqfLxoQXzEgatW6Vp2gwWXkpe0XHxnsi+turdFNy0W+o8fV
m7FCCUHd5bNCPtzKDolbGFvp0eLN1DqvbXdaZVAgImTYAdLFlRgk0Q6FcuByG6QqI+u3yQSRXPEc
KacEXLL7U8dR5m6BKl0HPgX0mYgbVczdJ/M6XyCM3vJ6/Tu2y3foQ4lH0J5C6ONshfOwFT+ql78c
lohpnMaWbb2skdrMTtMXUKeIaOES54FyNiFVYsaoSsIWfGWJLBHrRiT7zr2vvpw0tk0bKArnMdJJ
rX9F7APE21fmkPZsIqDMc5xHo7BMIQRCeF6FjunTwK2Vz2hPJ0IJrF99pWwlpB0AZHGwN1SyPzWs
C1Y+xJK93JoYImy0kN9Q6h4TI3E6dDz4fXAq7WQvntlX8MC55/vDUOKhQORO4zjUhZzK2DgTnOel
ukHDoOVf5xzsWk0NHGRWRhaj3FCO8cqQtAzq+2Zz9cl9RcohI4Yxq2cFiOdDd/Cfq318TJCOmt0F
6lre7EIHUIfg8YbfQKreDpzObJ9CpNv3X5vWruOX+bj6DUIUzzPTYWkMX6B77HGxhNnAQ5zrszOC
CPAluOWpPoSP8un+gJSz7fvKcTUelCxSGZYYyBrlc9ocWkAc/N/w/LDuP55WJeSJaAHsbDpHKlbL
sT8Xp3aZy+YpPQ5mtp2/NDc45w6YtvyusBJQCnCDrY7lU7G5PzplJ3x/6KuXgwwdnABSEalj9paD
txfBECddy3lp9/9vytHV06tBq1qIqaAK6YByuY0sKGvrS4UfhGQjfH9/B9Pamq0luytXsk6Rcgn7
7txcjZnmcgDbVbwR5tILYQU7g36tZ6gBBDv+IfsFtRGUW43hyL74LwqQ4zjWnqOtdBoGOG3oENSZ
IW0KbqYR7ccv4TmFhoyrfoAWObzIULfchY9rDSva5BNhqIghXTQp+KnoBFvJJVo5CGiPJcKPBJJs
F7d4rKJ8cItztfKZQwX5/oL53mY3gtt3Y/tqfgMlzxh4siG4fUYn/gBlYxjx6jC3iHTfyi8CEK4X
aa8eIRT1BLlIpKolqjyHCvm91e4Lm3EYN15p0tIuxN8L7+rHzBoD+/kGC2yygPHDsgoN1khtyfF1
2fwjGFDVsCJ7rW5Ca95/p6ZXwzFT1KgjsA6eokdWhJvCbEOqBLBb2XyA5KQBNISumbLbm5iK/Vp3
RFgOvRtT/p1nXA2bTo3IQLMdma8LTzHkEjyUnSAieIBQY7TTTv2uc7gd/8ZfmH30AHHoR1Bsd+Gv
8hE3KJCLYUUKbOcr1Kr29RFGDjtYhN5fDZTY+P1drn6ZDDPlootaHKTom4VgzlU48oCu1uVWXhmC
kkx9HwNXQ6A/FwrTyCFCcTwwEwN4bujLV3qhCPCCBwXkOEiZ9MrKorYSE7ll/92a72VjXQ1ZyiHL
dUODZPtTFKHSajIfAUjv59blOwdWWb4xD1axsltptfTvxPhqNHhJquHswxe6Hyvo3KCHF5U6rH5g
0/nIV16RnOD4W0A3U5if7n81SoD4fu+rEcdcmIuSwYjCUFplpbkFqPUl9H7uP552U/vuJF4/fyhg
pzhh/mobQs9WsoET377d9B9glWw/49NyMUodfsdc4AC5MibtnYhsSITJa50HkIkTncmCJcGO28Vn
WHCbnCvbrQPjzGmXO385GHE5SsN0mEsF6NyBny5BwD+XnfCnUtDU66tzFeYHaWgc6IodREiOBel8
yprYgvbHHnK5J+hMH+//DsruI0HCGcDyYjcJeOfy0EUwvnsrWQgn9+PaWXp7H7DLlrz6jnzWxknn
Y04V5qPvn6FZuLJCltTmxgYjocDwd2XAXStxc0DVvYIrWHxWtWeNdyG6tfKNKGGDRP8mjAY26ojf
3k0Z5BUg4ikwVhKfuCo34SKzWOSuLT1KuGCJcDG3cPLxC6wGVNOPxXvlDk/BI/yR39XX+bn/lawE
ClrNiiXuRCorg/ssYdZEB0gnL91CdcNUTdCdcfDIQE4gB+51KFfvyicI+5rsy9oJROuakxDhnhnl
jIP8lFc/wK4JDNyloBf8Uk75ZnT5T+Ed6vG+uA4upX09/ufK4+pojKXlVQeDOUIF34Ia+gaZKcod
k106kfkGIWcD0pQrK502HhE9tA5CK/6E8QQUejT90uqVt0YUoBUfWCJaiCqYpimLh7cAHEyHAB3L
eDMCKK2t/PplAfz3dlJJALA88z0jh0s4Yg4q6nx9v4bYomQ8KonyjcSiHYIlrPZ24Y6b+pi5EJo2
gYA99Lt+B0kcE2q8G7iHu2KmD7u4WtlVlGaZSgJ+pb4ZWuBHOQ8f5BUMHejh8voM2UoJgjybudww
KHmih7hhwG0pTznqjaUevAWDHnTWtBOspjKrFu0+iL+ziqGY0VF4uB93KVdQlcQCK0NclVCTxDW4
NGDDa6hb3AghrXzSDvlOe4Tg9r53MlCrVz4wJc+F1PXP/VDVZa1WHItLzfPsJb/Afo/QPVX2swOt
I+hzbWGELR9aJ3rL7JV3vH2PUsGC+xH8J2SdsM/FkJXlPyab5WvD98gd98PfxTOIk/4coUr4MQEb
ikMkQxdgeGy3mSu8jJvOTLzaajflZjJrQ3LT9xwXRNCWL39ZD1Q1Ir5AmXoYqiXnAv9VKy6FAyNA
CLaUuzF2w124cj2h7UsiquRZoIEBjquSDNnofuHVpCult9u1H5UE84YlP4t+hBsBozKG3LV2X0ME
a7gsrjA15LrHRTyhv/zdUiAhvWLgB9O0RMfKQm1CD5zY5rfAPDrq6f4It5M3aEL9XAkzWGmDoOaA
IfCDlXNoeRfogUMK8/7jadtHXfKQq0QmrUDPU4sB28eaG6t/VY68m5zabW4n2/kxfPbP7QEuc+V7
sbJ7bp8nKonvnaQehWU2Xu6llQunMpgoAP/wZ60kRbkzqCRsV2T6mZuKfiF+JidIOaKHV+5ZE6FH
/31/zihrV13+fj1lUIIZwWvFGwzqSwItlCjtH+8/epn1G8eVSux7tk+gbcYFKKjB+v0rPfewfjX6
lZ1Bi80kQpcDszAsK4b15uN49N/7LRgM6YP8NJwCF0pgHLQfoM6ig8Iuf9x/H8pmXKjE11Plw9OG
VROM2Hfgb+qLdqxbbNvIKB66laInbYMQKUSscmnIlJgyqGR/pLtw7XynPJeE44qLi2/R4LmRUMAi
EMZdyYswrnxn2qcgAbYlq5VaCU8kD3Z12SG/qI8gi/qe9ghLOI9zGQeGY0fm4q+gBWm7goTcwvCk
LRn4G4AxeYz4yJLE1zEFK5PL9C55LOVtz/xWEwjnTiswSMpKJmG4HD/3kVRj+gD4eBIf6n21fsdc
Vs+NXULCbhlV4rPRx8sEh+k5fiieBfRzBCiEvifH0rm/cmmBkQTeprXGxVKecl64Fa3qSdkpr+M2
cfkS1s6o3cEjJNxVx3SACCWM0VfCMSU4KsT+VwIIzbEsZq3dLnWcJ85JN90HTBPuvxTto/A/tyOc
qeKRHZBWKBpqNqwErSJd/OiUlcdTAqNC7HaFERqtTGG4mKaQ88OkJNLKdZ7SClVJUG0hzVWVDDg1
FGbPfUj7AVzKWA+24aMPcSdbtTUPuKy/CykktnZqYaTDNjhClqsVoDab+7NPiSgkqlbzq0HVGB97
EFT1dnqeGOAz4V1y/+nfza0bu4KE0xZZX2tDouDscEs03yWwZSK3veQPyg6AAFd6BFLi2ABfU8Dg
kwVhQLYjMwToBujnZ3XXWJ2ubFf7G7cLMKq8/P3qkET9Hv5A8VKYBbYmt1mXdxKUuPxLues8VL0N
uHXZrRse5M2w6TaMCb8+UwSaRHq7Px+02V7+fvUD/EHsh2ypcjAaMmim0VP5FweE6v2nUzYqCbkt
h7iJKqZAYUMXPOYQbVWdefBP9x9O++lEFJC7NJVg14CkMniUYB8htfCAhQTk/adTgoDM/5yYiZGZ
GjbvyCjrT2An9Kq+qOJmmLda+pcLnYgDMDzJ53jpMwlRBk9Sr01fGEhx3v/5tJknznuI6s2FDIFy
RALVmpTinQFmYIDQRa6qJoS1d5DCWkmYKJQmKJ/8nKqWUXyhUDBVsQdyqw3+fXFSbA0oqHo32KNe
XpAeoMYkP4xfwdv4Hh0bOHE/N2uXaUr6RKJix2BU4qAbOG+02efuuTsErnBA/8iUrMKLXcYUPqGr
5uQn1ly7PtEyExIAKzfg9ypLWWPB80g7iGnbSBB2EfpGrcG8sbv2EZq41v2PSenwQoHk5wzzSgVd
rx6hlrOfextJ+769VE58ivbSx+j528ILN8U2s1FBqR1YTh24VQg25bQicbFFrMBON8YBH2m+HdWs
HWrpynFFezRxQ/AlrijTTGM9Pj/7wmdarC1+yt4lUa5l1flK02BB+OAyQdxWg3vJKYB2V7Cyu767
2zdOEYmIDlkZQHimlvBBTPFp3vJPMIHNHP9BeFnyUhRuANqF8qIhbmKsfzdePorzC8ZIH2tXUsoG
l4jowUgy5OvaQvRCmAH1RXAo09KIEQb5PNhD7dNT59P91Uc5oyQilGRQxRQlCe9adSMms+i2bQON
sHKwKxiNrMwoZS2Q6NaOrVqpzZAUJe1TC8nEZvy8/+tpOT2JbYWB1SBwUcR57HN4ETYtqkOj1fR6
useZ/nfnHAlULRq5g51Ii8K6nJRmBvG3pK/2czOchbI5wdnEkHsQdVbeaFlkNxYfCT3tclUK26Xs
JefaoxTJRtnVG0Ub/7B1ckhDqKAlQQbD66Q+ctPkVEwEQTZtJdrSCrpk64XPWzYqYEjsjZ9A8KS1
yaFyGBq8FTjiMbUZI34GPP4xBZc1uUCdHf96a61xRgEPoGPxMxJqUaBNCThKSN+CXwUw2LMtwuDZ
0M7BxjenNxgX7Ls9mhgm8AL5iXmcaz3Gt453kJ3bQJgJNsx/Vr4D5YJFtm0gdymGvICvPgBem9v9
bn6EzKUBawR3jYZCQQKqZMum5uCvEUooFGcH7TXvMZtGD3wvKk5mZaS7yvNtyRJtH8VtQGP+LrMn
mzUwzWjYeJwRQyL+i2lRIVYnqAuU+cqepBzYJII5bWZNgssGtqRRn2X3T+/mbu/EK3dSWighjpWB
Lxlok2KBSuMLw7zm4fn+96bkm6Lwc+kVAuwsh2CpNpf7Ft5RxaTL8eX+syktHpUECs9yDLtOEZf1
ATaHvpk99a7gchaKUCNS5pVBll96K3AQZ0Y3pjGj9KiS9nZvK3qil1tuk21j27dRvNQeUuP+QLSZ
Ik6MOOfYDLbO+L4JQM7ZmwKnPXZYKZlQupigrP/8Dhr8QmH2htI7W+vckYNTYwRGBOZsU28BqNmh
5m91uLlv8mfAZN32uXaSyypgiHLukkBgXoXutliEqATraWYg1xWf853qRaCYL90UzYic2Qph2aBr
b8rb/fmkZZskHrhI4hBBH0s63fYA+cM+zosv0Q4eHabkqDYH9dPPyVP+cp1800SuLoXTxKImlWN/
Du54VN0Exga6+MCcUp0z2BftYVrJLCjrhMT/RkMl8vDHYKFK9QvGfjqDvne3VsujnJLfWKirl2hS
yKqmIaIz1Fchfjzzh7gNngRJcNoRZh0+2ty+YEoMSNwNkOlz7cG+YWWNUgBA6rfg/9Xgft1U0hzj
bgqintWcun22/wMrH5Bq1E2/D1duXpTM7Jt1cDVKBl+fCPqHOAzZdNfGsHsa0Z/otLOSyduVpUeb
RiJmDCLLL7iBhe4uutjNLiA4usc4BXg/0soghIL8v8XqYPZCBAwergaasqDA8i1cKZxlkMBK9vyb
aAIV5ywGHjt+qzjBOXXiJ+WB2YYQ/8YNS1v5BbT4S2KCAcYBAmN5TXjjgOxUGQuhBjxGYy34Uk4l
EgSsVArUFHmU5lpY/oztQVVWNhGt6EfCf2H6k6jKiMljNo3uf38lONu4oEVB8mIyk+Na8qXdPj6+
L0NXy21m5lQTeATetrEWyJA+o6ITPdSP2cv9xUa5t5FoX8n3syBRMACoS2Bnz4/j/u9gyjBJ+Hlo
VDU0eKMCj+75L0n+6hTwZ8eVxUMJY9+39qt5gf1hzyQTnl2kbopKZV/9Caunv5uSZVtePbufRSmE
gyEOuwgKouphhEUsLwAoocHHY+06SwtX37n+1SihlrXVxGGUqty12bHgAE5lPmPxyQe+Tg4OfOGW
/CWbNgo7603yev/dKMIgKgm+nfwoyMoBw85n+OjuigNvRY8O50gSrJnXSKiUr0NCbutQZuCPhJtl
0MtOlkmWqnZeOKyVqykxmITWMrmiBItYlpdNgdVKye9KEe1cgcEpbgf6/Ymi7AsSJAs/Q24Oaowx
lg1Uwt+HECY/MqC74WGA7ej9QWjzRNys8kjNemU5L2EIBqdi6FU9KP7aG9Aevvz9aoF1c5L6HGxz
vXzMrUb7zaBbGEprRz0lryUBsHnVM622BG8wVJ3SA6txJxygYG6PC1sRlZf7M0SJfyTqlYGBT5up
GKa3u3cRWPEFls56a700WmJLol79WOlFbrkW8ZMePgTnyUiPiSubymv23r/wrwpcr014xe85I4Xz
L1iZZpDqq30p2iojTvqIK1NIamH4BNbNXOVG/X4GjaFST2W8crGkJM/fp+/VMkghIzyE0fKGuLlX
B5yyhop+98q1g9aMJOGszRz8++YHdf4Q9urPua2eIdwL92S9M2e3NWDygUKphOrE/SVBvZ8vb3r1
Rt0czkXhIzOH+Qr0j6MNB5UUHTb0PNwn0TviN3VsytDKc5IHOJPVh2llZErcYYmDYUJNOIQzMFor
xxAUqcZbw6bRyvkssQ5gzgJRahG5a+7x7yif4q1e2k8BXid66fUP1T56QpnHihxYX3l8vUkjI3Wl
N96bVlYJJVViiWwwbsSmjmWghdjitxzwxtytoRUoFylYbf38XFMD/4FaQiG9N0F9iHujbAz/N/ug
NPrszjD0/oR4XfMyuIMrrxUHKQmaQkIgYUDG+tNSw2lfs+cKiHLoe3/KpmD629Zid4m9ymxbZui/
L/hQpv/5en0JZ7xqRGO8OzFQHtBh8IMomO8rrMeVO8ftSA7Tsp9DdOrUw3O8FTy5qrJNBoavziai
onN9Vq3EWUoyrpBgRbWSoXvFYQUG79B6YawePmZ6YDxxax1+ShET7lk/36Lqsinsuor1lHNwgq1Q
fBm+xOfxsYJmMWra1UL64R4mN98PJrxFJjPfr8nW0yZwOcSuIkYixnXmL5CPTjuk8Vtbf2rxysX9
dkxQSFBiw40xvIw6Fp7BoT6zIICUUJjndSZf473eDuCKRsQGJVbqYOLxZeLqOMJjcbxAoVgP4e9Z
+wc5frwfVW+fRAoJTmQqsYw6FbGtl2U9my6dIhpMeo7A/FIU8/4Yt4OMQkIS8zllR3hCIciomt4O
s16Va6wHys8nwYhiBlEu1q8EZNMl80tWYcEJL8TADmCPcm5SJnNK+LispG23kxJYCf5cToXPKaOq
QVW4n2Fm7Kt2378PqHZr20hamHO/pVCy7k8ZBcQPp7efYw1wO2PmqJ89vz4NkGIC8aLs3hm01aCj
oHmZv/Ubs4adVCq6vBexuR2KwcrhTlnbJGDRb5VM66Ye0p/IJQ0JVpSLAWQJv+4EHt4Zv7L0aCcE
CVuMWCGqxgTvyOx8l//KL+h8uoox2emh3nCPxQU+Sef4aWVGaV+PCAaRBu22vIfydmfAmggCfoNV
AlQaLAIvkFEK31EygnhrbQz6yrqn9MMUEt5YcL7K+ZwA5dh4dscuPcIB2kwRk3TIU1tSn+1Q7wHc
jq+f56n9lBnpr8DMColyVJWknRVhmD1FEPqDhC9qj/7gr+RDlDusohJZAxMpVdJKkMtkcQXgTObE
bXJIm/TP1TYEeIZZKe1R1iEJeJxylUE3FADAVoAJkXyZ2hieAw/MvHY2UaIHiXmMe4ZRRgkCp1n3
PhfbIpaNXjp2yFVSsI7urzvaSxBBI4krJQnAioRzx64f/xT5kYv2pf/n/tNp5zeJapR8uWXhOMd6
E1cCMts8JjN+vVTB+Twy/Da2tKh79JnxTzYN5/tj0t5oOW2vTlW1hpUCp+BALwTB9lXNUMFbHcNW
T1tuZf1Szj4S6jiXLZzFWQwBHaJTagdbedM8rLXcaL+fCATxlMNPZsHndu1nHMiwntskmtMzn/en
h8KohMnfz/mZZEEr0mbZHY+yG7+pDgqpe27LmYnb79JjtkebloEKTfZb3K3l8d/tiRvpKCny2JcJ
MB05CyXvY+gdzcz1F5k8/cN8bjZJq7MO/AxY/YUxgIP8jdutO+jnDgJFkRMZgfMVGJ+QvN2j4rWG
t/tGR9z6RUTeF6oM3zBKIHjFXDKgu8EJV4xglVxXWnIqZgZHyeibXVIJBuphyHGho59pZtFV3lxI
ZqBJvxgW9vBpOEHis1UhRRCjC97LiWLGRfXECUt9o4UJDldL8JYHcExjC1BE5AZw8Zg/+zkMyJR+
Ma6LIBOWhLukT161LN5EsmAKweSMXWCVfveVpUqk19pU6VXTJ6YUDRFMz2owQdtsw8iTBK/oIDbm
UoMVZQoPwznel7P8FfoVjOVzXlmJFZxImzUSsdqoYqC2LY9wAQ8FYwYDcqtJMQhVylxpHzkcG3M9
EFtI88EKDmXhMFBrQ4j5+ATTpRpC3WN3UuYpeygXx58KBQARLkex1Lt9y4+zM0W5D9qJ0smZ1YVQ
2LUKNcQFPtdG2N3FnQa3YyEBOZHjG7yln2t9aYHaBTWchp/Oc9VmdtYEqJgouJNMYQjBX+b/cfZl
TZLiWLp/Zazf6RGI9dp0P7D47h77+oJFxsIikAAJEPz6+3nevjNZ3unhY2lWZlVZkcEm6ejonG/h
+rqHf6WOmQXLotAztGVBCMYux9u0muDYh0vBms8yQ5vkwfPAZrIUswM7e+rCbh2WNt2nU2UtfFIs
8o7yG3AjDSYADG4Ae4GlNG34wpiPvoVdZerbnKWQVCqgG05LBGw9scBbFrnsn4Btsa2khEPgSuFZ
jKihvP80rdJgsPvMCiecUI9+gtuquhtblt9qQ9A4UDKLmnrO906pzbi3zbd8dnt0ycrZrcIcVp0r
F8KwFN6jWt9iyzB/2Lysvaj24YwYipzNdziMCm/biKy/nWB40IfOmPYH26hQNQKLW1wPgCECNBbY
2Fso1wB0cGigR31pZokBq/DIpRrW0C4auUNbkIVwU7fDaNTwqNPIbxc2rHeioTYMpLeZvwmktmLX
r8B6D1odFhxivrSf0kQL2BuNhQ3Pb9tpblw2wgmY1rypFxkp0WDMjcK0Qi8wMqA3OlK99YOBHI93
cEg1+BTlkuNUxgWsuOxATtsW7h0L4U8kj3qrxg1xOGEfPuHmlmJvW5o1C5IW1IpQ97JeknYsX9Ke
2dewemzuKlbPkQE5ms8emJIbzmcrso+FhrKu7QNtBvpE+4qSqFZ5f+UV+BJZ0RI4QlKyFiMYUtyt
5MKuzGZRpvBthExpelv3nY6CUdhrPEwZFRVWb6C9aeGa/QD9Ck+0CU2zYtEYwIXJGWWHPp2dhBP4
aIcwvW1jkrfzmip4K1akBYaymqwDmdVwBSOz8cYqZH/d5imURs1CRlAqQSLiMPcqGPsWGMuWVLfa
l/yxSh17PUHpHXNEGMlMsxHzAuqLXab7dw/ecleTwaD7ACfkKqxrL3jKiMOiKm3bbYdZfW1yXxyq
ArZognnOnhfSiFjmsYVgcy7CrGHAdyIYRsJBiuLZMj1o+Plu7XHowqq11bbFgERAdg3LtneAbKAG
xHxbzN4k82wB6o5q7chKJxRS0+J19MlTUcO1vSoZYZGCDTBCpt0VUJ4CWXJfgmmw9HsKq7R57MNu
lDChhBW1tUqpbywKOqprxTRvoiCfpVoEHbg7JipxncjuWU89RGmwqi14V+RT3M5QuhTuWzZUQ9R6
KKeW013vqFUnCVQqWZS2wM2yNKLanBawUrdDJw3a0PPK+c4s0z6WfTAlhPjZojY5RPbyVdvDjNjR
XTQ1/HXGrE4QmCHPrLKV3Tk5tIzVF5qcNCIKJSZZw1udikVPzCziLdH49s7w6VejxqnKwlLtyiDE
eESwfe2bUHCF+KKMpTvWXdgx/cUd0cEram6SbnKuPK+Co7ZfIkhOcZm7MRTeYymBReIy4sUUUamu
itmH/507Q7US9nYbuwPExJ0jm5VXVS52mdK7Ih8ePRO+Hp49Phc9zGS00a7YCERVkdngE4wthAK6
5rkzphSVkgJOeRriyQ3MlCvrAFSkfBwG7yhxkamVTFP6xHxjbzUTdGmpm/QQP54nVNtKwAl6MSxy
4SWs1uGodeQjhrK83OOVt11F4XZEx7CoskNKyIvQBCeVtFkNWX/PDCjzlMAhMtfcipZvjUxuhhar
2OePx+24cuGhHNg6yUfClzVJUdsrTGzuXpp0WIkRjA8XLQpLohuWHVWY577tXpd6nBPscFt8F7qs
ym5RGE1iVcHGGKoVLHsSoD8Svy+uyy7fCMyYQvJkcp0NPG/3+ZwdOj4epgIymBmJiS5okuX9quxA
EoWYZdgV5hhTYu0bOmrIPecw11aGDgdPkhAu2AwyJWkL++UUZGAcuCMckdaVD2RJYF5ZMFcLjWxe
IhaDLu0eTVpXtYQEZNMBAyZhcO6HkMtdyrb7ac238IfgMAVMwfA1XdQ+osAItPYKW+gOovxsSfv6
2nbn6xZmDXMoKGvCSTuP4JA4UdvLH9Pc8gMbYPo69G4D1YMCVg7BYBv3KCphkfZi5dv+jvRlG2ET
ydHaBtOnqKou7Htz2jpMAZxiGUhn/emOS9GF+agCIFQdOz72zZ4DjUNBAyvNkIqyXBKdro0Crrr+
BJfl0a5jYlpbbjBYCbMp9hhWfSopUFKofsOtqWrjPDC23uQhn5slXXqte2Mq69YL0ripOZQGnHnT
erDn7Y9UknTon712eiEE+VQxdH3Ex2JfQ3FSDFUCp8XigZLa20C5AsLPnZxDuxkZ1OOGmyJjd7PB
2cLDmHghNe3V7IIMiFKSXBCGJevB7zUamwlNGvgR7FOngspmJ9WbBXdYmNxCdbFoksrKoFltpVZk
mAy7XVnLB9cT+qGd52WV6kVmkOrFsI1+6aB6FOUtMSPYG0DmYoCT7DAgCaCia6+ZiQZdZjnvUkJ+
jrpLbxjWcuRPqe3tC3jjdtOMlxggYOEEZb7KPTg2YtoldSMXbZoam4LzNdJRc8l8Ux9SZd7lY36g
3AUaR5TturHTNJEAAEc+vK117sFAEEmv1amkkpa5KY3e+3As0L16i8IcPp3XA/dDF/c26/p61uUQ
1k2NxkfdLdwJTlupyhGrp8TO3UeR0ivf1XUUALfC/OZxct1IN/Y7rZ33bASYucknHvVmOkbdiCJm
5sOB2fXymzKf721eLSarTGCoImG9LsHYyYKhCkGdDf0CERhzkPHMWOaOhJYFJWOiLamTzh0zOICb
dSLGmsZ8KsqkND2wX54A73sf5nlPhvHQDX3MWb2oghatD9a/k7zcVFN6MNJmO1dib+JlAwkj91Lf
piZKJsgA7xwjKKJ8wqYwIy8hHWK98zUJ2u4z145TGDDHU0YVisrAHOliDZk/Y03SoFojn7XXFDhd
Xk7tQvY1iTMRtHukIVmszO7D0YAS91Zcls5ClJmVGMS5nRojEVJNodfx5k740rmmpYgbl+2NOti6
el7nNrJVH+xVH4K4XD70RQ9UIR+jAef00FZWu2VKwup0RMM6G5otmuPXdDbu7TlfpmSMpr5JZriy
wzw68Se5CMq2CC133EOW24apJ4gOEjafnXNvG6pc5517b1fWDt+rQjDql4wHca7LuPbqpKDBYm6h
pQ1/aiUQQZC6I9vQoUlhQKIKNJ4DL4OhFMxaSeBGJiuXs8LDYkRv4S+GYEIGGQ7jj67h3qqAEWno
yZRuPGmCtZ6DuVVDOuqAbO/KFk3UFXJLa3bTGeMu4FTBLtQ7QO84yoTGfIYttkvQroMBwCSRFKRh
oMzXwZBLr7BCOL5uZpioDn0bM44Kz1SO75MWoF+V7fMsKrXMJ+Pa1N5DTwCLy0axCNQQw7Yjrnsa
8SyLAASLHQlTksCIZmUmdIAHYpZ/zHCzjFyzQG1Yzocmb364Bq6F88NVSVygqM1yYVN/4zPFwoza
fZxa4HY06Miyxv70JL6JtidjY0zlUtfeh7Tbx5q1m65yXgavOvgFvDQy2sAYfUgGJpGwyjy0+/aq
RC1pmiFfM+CkWEmAM/sgh8O1XHkj3LwL88kGOajqDPRLaTYvDL+blhPgbAuhWRYVLL/qJl7EwpN0
7efuD6otjYYrDGldC0dgEdzanbCQE9l2rPP8mpH54PnO3nTN/aigA5txFy/HVZKacMYKHHPTwJeX
Gl0TNpV9bbEMxn9lbCrsqsJ6bZxxb2i2r2lzMw4cJpwk4tOPDpOlVvQmHz5rCrgTEAuUvqriHdDF
G26+OemnkQ5z2DjBPiDG2mrBSuKf/eBfcSN9FF39UVYNXEsZzKrK4ipzzQpYygmkoVwg9hDUtqV1
O7TtFLuDedwDrcyJ7cz9AVuM7jC2BpDXDrN8sIOH8tY+7u9t/cqMo29wm7TcTGZClrmB82tFbmA+
vDGA4ebq+AuuGQYZOXjVB6PqsWjI3p90rGnxYc3ypqhxxgbaQ2mUM7vpo+FA5giV1IV77TAPXnma
LRkOH2kAK6zJVJuRkg0ok0Cs1e6KDyTWaRV7ql3gUSOtsmQq7Bhc7YVN2JXd0pWW7dLmHvREp2CJ
A966EkjtYIrWbGkFz3s9qRGAH0xXa9zMQxmycg5nX6po6Lql4I/eCAfl7HacM74vfSxUghIJRv6q
IGKfM5ZkJF1Q0ERhhgL1LB9NQgFhPVMLmJ3zJW+QCBkPyGRXynRY3NBbqA4CsGayhPXTh5lq5Fpu
MjjF64Rkfsy8g6XBYqXz0qk+PPyLGzRyKvqCzQ0Hsqx+pWn/UffOSzf3j25AHwHqi6hh3XPgheOy
6zduitKDaG8g5DRmTWSn+VVWTtdCpaHh9iQyFVKuPMeS4Igf7aOL/VnQr84uH6zcvyN1HpaKx2Xz
OKBxWA9fdvcs+wfZWEDLPI3BtVMWieE8T8MHc1SoO9hmWvddBzsIH8xShh76dNND76t4KLM8bBFL
mmaKpjxYTDMgvKr/zGf6nhX+fuRv0FjbTCXd+MMHCMMHs+liZ8r3nlW9icCYULH3dmziBw2oKejV
/g/YJ4tFNsJgGeM1ThDFsg8ss+rYM7OwxflfdtvC9VambcHTzP6R0a/ZXVWDuhfsoeDWcwcvh8JB
YQPn+wFOicrHaVwGsYPfJ+SWBjcG/svprzqTRQjSa1dBUUkUS5wI8AU3HnUSuN3BCrtHH0GEgSA3
voZ4Zu/ytZ6nOBsURTgCMgMqHUOeJWI+iOlWWvsR1JkOXFd8/CwHYkJt4PQWtdCIlF9Gei+sm7Th
MfQG4gwSPqXYytFeiwHPBop+Ju+9wo4q2qzr1ltL6YXl+FLl85sp8jDtkKU518eXGwJsjHUykTt0
XuKh8ldd9+UNHURLFZZ8YSWjHq58nPzyo84DDld2Ne+c2dmzEXU1GBxXQ/DgBF7sl8hgU1SZ6Y/c
GN8ZtmbNU/yVjwEgwMKt4wl0zkKCzwTdoQ5cYmKMYRvwJzSft6za2zg3alNhZQCHUOvYRdvMR0/N
a6u4H4obTuuNIeHFJSqsRhjxmGwzdzxuSbnInRcRBFHTaSNy5idifzk130l/3MpO3vWTDLtcQ8NS
G6vUUmvL894G1HwQWhZ69A6Dg2ldzaGBk1uj4TCnoG9mv5gVnnSEWbT3XBTvwk4TQp17ARp5q5pk
grcWPMM2skuf6qG4z0pIJWljlxrms6lw0Owedf0mvGJvQbw9n9xY0Ye0wURKM8yeHEl3Ie4sN9jS
kYSyUrustR6nYnqFf27QtAuwhRNlb4xWPJep1S8oDumZSlFBdDDnHJpGdW8u6wwMm/RmUDbSC4hD
hCiKPaKwCAsf24mmTH1ggA+irLyIG44RWaab8EFhGuTusJth0r5BuTcPlR7CburinkyQ3Og3Kv+0
eoyYk+WPHBMmhbwqqjcKstF0WLtYPGU/x7kvoxl5QgXPdhf1mqHGp/b6sK3QDk8rOAyYh7E+OhkV
iT1WKH5C8WaC/wqfw2o4HCeRb7SxBSslaxax1ngsIIJ999q1ILCPnHfIp8SpfRAtfYqaBV+4fhqN
YrwxjAaovF1ODyUXyZSiftbXSFr6UDjIySlZMuatePYGV+Klp1kinGuvblBXIBExPzUt925QLFve
rILBf1AwLh4LnRhdHdsQTHKgdppZeyPF+Hcqsof30g2uVQW4svOGMyyqBHzvGB3y2pyjBYu8vRiB
R2xhXGi0kVO7KIXVYN16CHIIdLKAOX1G2iUWyV5Ym5x9HMs4gEeNqDus0CAEe2zdeDL2rSoy62uZ
X6VY2dJfA+4IJUTA3WAazwh2phETpCjfNZ8e/Axi1V7wRbrmThPAw4c+RHFqo/3ujcGAK8BXLTIF
0Q4cdlVHHnAwqmM0BuEqRuutBwsdnCOKPqYVfZ5RoNfiqsWw9yPklbCUBxTc8ceR56jtW6tCdI+q
Vhj8/MPgBRY2HGzL9tHor3oOSfYudaCrWR7gvLvXMAyPgERcFEEFhsGH6eB0araPDTETVRlumGVG
ooxpk9kapg0UaTsT3dZImVwNzUdRThsYtCSM8gOQd1GRFje1zWAtggZdyukdVI5e8krufBKg2MKc
2IUxufRh6OS4w95i7q7hY7bmHXj8MN30V7ZJXhx7bhMm+JNfZ0Yohls399e2w5K2J8h9oUKmV8PR
s1PgpBMKmUcluTG9/o305D0V4qVF7h76Dr/X42jfWiQApO16aDcDarmQ0V56bK2NKkmPGu7oA7Qr
q9GR597DqnPtAwhrpHyZKQicZJyE0+guMKcfTIhWa5TvIAUeeswkCxZI6zmrnQAFhd42rAWbZ8dZ
DxYOpFEAP0lIExSF/1U3vat2yIqHq1Z64/VUDChIe7lTPfmszd8K20AhpeCKhpbEYSNlRrPwZ2W9
BBr68plhPHk0pw+cTESFvlekAqQ6gkAjuXUJKHHs2olqygRff/zjb4Zl2p7tI7ae9KLxpjMqqiN6
uCGJfsxPGr4ax07+zRgiZF7o5B9bm7+5yb/pbwhYjAWwbtzp7r4d9qS7KfxLKIgjnud31z72QH9p
p7Z2TqaKWuYWZRIoBhNqdfvJytEXKRyRX5ujQIGwB+5kRJkS3guIYXb76c/QyoxaE1bL0fd9y3Pv
eNKobhGn0Mw1UeQudnV+YyHOSCu90Nk6A744Fd/oFHVn1/Mc1BHHFBVsr12PkAJ+Jio1kZqg04DW
m+nc4tADGQ5VlR9/9lInvd5eZmUFsC8Akyh4Qd+/peFczkFUC8IvzI1zr3bS7uUEhTGvMqANQIZ0
0VJsUEPv053sSFbAgWnQh8Kr3Ch1EEmGobhEETnTxnaP8+mXeaM7v7LY3Ey7fq7dPtSsnBJM0eYu
zQvjqqfdJSTnsWH7uwl6ssKImhlxXEl3mZNtuJrvAbp6/H54zny7UzkLzvk4eb1Htipr3DuvY/IK
R6fSjLPcZTeDDLKHog0QhYNpAolSqUt0rjNq996pkAUxZpiZ8IluFdZaqBpx17hAUwlJP4JuWPdH
lTPMVCH5RnRws+xrGA6x7KOoq0WdcZzughpAvBGdvPlxbMk7zUm9KgN5QbDhjA6Fd6p6Mebwa8/y
lh5LRAZK6XNAhkR2mYfSXDChH4n2qod6YU58/A8XWV6Fwy1wiKRTO5fa5AG0uPFm9CoAEwW+YogA
Ste9wdQb2nWpH2ps3UXkeoZ6sYtpYscKr4dPMLhlwntfXlr7Zyaqc/z/v0zUHt3XknCD793e7Veu
W+tlWYxIFovJThqf6AugkTMB7FQ+Ix3B0fNYIPZspkM4SmuLLtCHQfqn7yfrGbSQc1wfv7xHoFBQ
7qzJ26WBWvYtO8ys+ax0tZyDeTU7/MKGcO42JyGrHTsuoVntgb9hJxaOnWEwI3uhRCYsU3e0qy4Z
Sp4hBXmn0hrGPDHijvO8a00d2aMd2dNDzTDZAw8t0ReC4mifLk3EraqGvJW+sOrPDdRJ5KJkcuyq
AhLPQ41iJm90gsfb/P79KJ27+Em0aiZKrQoFC7AE5GFoYaBmWyif+Bc2sp/k499Ew1P1DM+rfWzI
PXzLO2GsZ9Y5gJgXWv9oW99GISGbXlERsRLtotlMvKJ8ASonS1wAVFCwQaXNNq120arcDBsf7UOk
OFBLrmYn1sPsx8rq9AvIuuMCKYBzVQNZEKcM0PnGFiR2Vd+uZ2fMNpWfky0VXC9QA5z3Wcv9F9tq
XeDqIT/0VFA3i4s58HaVUdhfMLdGzWCeHHLrtaX4+v5Tn8M3nup9FJ3jQvgzn3ZOrdAt0H4xLXGY
VMtRe3LvNjk7pFOe7cDRmlBVRsMR/A0elXCHvbDmzyyWUzUQ5LzdbFt4Aki3Aj+xgc5qzCBcKNIH
g1l/lhmdioBQbBOD0q7eTZ5EG3DaMlmvmnq48A5n4uOpRIPhAgRDdDbtjHaPNqGlF36wRC39+0E6
94VOohY6kDbXjta7YfSO+JvgFfDeJQhiV87cLCgTT9/f58y6O5VskENqC00HDREvEEqZEU7+PgMi
6furn8M5noo20E7kszUTvXMnlMv6Et0J6sIAkjhb9PN2A6WHtGgB70nh92bj4Pz9fc+91Umo4vWk
syC1kNzRm1ReZf2mK/8sUP30xPllO+kktLpxrNG7XN4rCVez9zn7/P6pz8AnT2UbfK9zmq7FU2fm
hvFEwMfMgBD3Ft10d74wIufucXJsce1eZ6WBxw9UVBPIzCcoMvBb346Qinz/Gscp+ptQeyrFQGqt
EeHwGlqAucbu1HT//YXPrLhT0YUerKQalTRMJsiN08Vkxm4acv2Hj32cS78MrB48fwbNHiuOvSL5
Yqg/fP/YZybjqcxCXqfZPAAmtLMtEFLRbhrGPvSnC9H83NXpXx9bsa5utFOLPZFT+oNjf9l7tcqu
nLG2L6ymM7HoVEQhR913mm0u9irNQRNUpr201VgvMyN4ISUKmY3XXTrOnosYP1UpfxkGt+9F1Y3A
MKKtzw7kYQb2Dm39G/1Aw0vGFee+2WmygSpJA2hQuZ/bLBPokKVF3JrgjJe6KS4hyM+9yalgQmrZ
ZlVmqtw71RBSeVMVj57eGmgRM/mc+XPcUhZRcQF1f2bVnaontLVR2XZXo4BZ+OxhUPmwSz07X//R
HD5VUKg4gGgV7zAq6aHqrxVFbesCN/nMYfJUM4EVioHOdnxw2ISlYYndDsU0ieotcsCLUlTn7nKy
uh0gTotsxl2GKuJAM31oGUGfuk9xnoqGz++/0tkhPw7OL5N38k01TBXuUoqw62J0kSWKFnao3LA3
NmkPgsKFoHLufU6W/eg5ygChEDiwRwfoyDJ0phg1mQzgY0AN+YW7nFkoP3nYv7xP05K8qa0KY5OP
kUWXtadjdLa+/1pnwvmppEJv5vPgtlW97zuIh86bDqVkYESkdYmKd+4GJ8vcM6e8q1ldIyCiQKf3
VjeG2t4Ew4X96Fwi/ZNK8Mvn4e6YOkAd1/vpBhzCGtaBn3WzsMYQsI6iioBR6MSFGHxm3z4VUeDl
KKk14lY20jPUFROoFrNr0qL/G//RcJxKKEDJoOm5gTuIMjfXdVUkPSug2gZcLw5G4sKMOhOmfpLK
fvlktgLKF/paGHT1mAO3MeoL8e/MVP3JyPvlwnM1QMZwNMp9hnaTEdyM9EP0d99/mjOL7Sdt+Zdr
w9lvLOe8ZfsSyG3A7XDoy0JmhVTHLSBtl3hN517hZE07OfDvozfDx8t6zNqdV6wH+8Jx4sxSOBVO
yE1ud27R49I6x4ZqdqB1G2BEVAeHW4/ff6VzdYmfy+SXzwQNSViolAVUiVQ3AW0CaNqtaXAwG7K8
iJSo62hGEWwlA1EmPXb5pE/VvGTKN1ZmNowX3vXcFDtZ9nPZGsBVN9VejW0411/edOHEd269/5t6
Qj5VflvV1b7pgVYChxP4KICxwv49fZYi1HM0XOTh/D6JPvUFc+QAyBZvq/1sqaj33gx3q/wLS+VM
LDnVp+wruzMaHrA9sp2l0G89vU6NL+m/zdqNc5RPv58PZ6bzqRBlD/HmOXdxG3+G9jkamW35lo+X
AsmZGX0qLTllsJMynaLad1yEjnEv7QoHcAB050vbx5l5dCosiebjADWnEvMI2OUQhqdP1UVzmTMp
NTlZ6jlkPoIONN39/D7cmz+ar/Q5GP8sxJ7qXqRoiLaOzqt9a9rvDdYB5CoW3w/puZlzcq4Oeulw
P8NHD9COvoeAB2DZYKUJ1NK6C7PmTKw9lbaALCXPvAK3IF92YhzcnfPV7IP4Uur/+2njnspb0LI3
DFEBh16OGQ4UARpzoLcHYa5rFc76krXT7z8UxBj+mgjydjZg4YrxBUJQii10668Dvm3e1AWNid/P
TfdUxoJUBUPbAHOzCt7ZfLDS++8H+Pfz0j3VrgCS5F9fv8fXn1flo7vILxTIf+6W/14XcE81K4ZG
FDk0uqp978CqRL410EuUNKSvNMpe/FWUJhDn/v41zmxF7ql6RW2ieYhGEeb+F5sjEEqKLWYrvbXs
BGIs3Sb/7FcXbnVcsr97rZOlnAYSFuFSVHvHCsWBQurXiWsR9U3YfU33dhqXsNB+yi4kzb9fHu6p
gAUgHCO2crwYot7sr/uDC0vajqznt0t+B+em1skad4QpeF7iDjleSJU3I7n7wy91sjGz1jB9erxy
9qbf+Tv7sr/kjXFbOJEyl/672psv39/pzEc6Va4wxKjHYsKNGFBFj929cUuuAMiGJOOFUThDpXdP
BSywSVpwhEeqlhssDS2nzlZuG7QvUvIgcabWXPAajQRXgfJZ2ZVKBt712wI0vA0w0QJ+VfMl6fsz
oeZU3sJ2pVC0Mdm+BbAfEPvn7MEBrB9Q7D/bCN1TUQtIeilzyo53kDLMfTsEpP/7gTpzYHZPNSsk
GV1butir+LtRRYCbwR+9erLevZv0GQfZ7+/y+0TE9Y8z/Ze8tM4lPZZCsKVkkIoIXmsvgX3KH178
ZPkHrfAIyRHVvOCKpTvJABvsLjmBn3ty669PbtqGM6Q/N8McDK1sEPDZSjOycStDXnj+MxviqeaE
IF4NaMXA9nOxS9kQD6KLOMykxkvi+Ofm58mq10UapEVaVXtdLVA+BOQ365djGhbvzaWM59w0OpWc
qI68u4YhMQc6U8wJsJ2wmc9/UHNZNGFgh6AAfz+VzuyPp9ITNYGYOXqC2FduUmtZLK0u1m/13fcX
P3O+ALDmr8Ot28IxfPTD9/j++n64rmHZkoXulXqVV8Or/PH9bc4E+FPtCZuPeko53sFQAEw+qYu2
cMcR/c1OeGqn1QXAL5QUjz/nMWDnEH+uwMXWidctgEoY8xD47j97hZMVbYFObKsarzAdT+H8YLQX
ipFnFpx3sppBYWDGzHq9M9krQWbbqlU2Pn7/0OeufbKYa54KG2xO9CP7nYETODMAuHv+ee3/fNf/
J/uEWtxP5Jz853/hz+8gPHdFlquTP/7zXtT457+Ov/Pff+evv/HPffHeCSm+1Onf+ssv4cL/unH8
pt7+8oeEq0IBhv/ZTbefsq/UzxvgEY9/83/7w//4/HmV+6n5/Mff3kXPURa4/cygkPC3f/3oiBG0
jqv8P3+9/r9+eHir8Xt3n/wze6v+7Tc+36QCwNA0/04dx4fzqUUooPVHBe3x8//9yPu7Qwnx4IXp
BTSwjyYoXECc/B9/M92/u4HpWgEaqxDXIsdWnBT9zx9Zf6fEsyC55rtQ9wqQgf3/Z/vL8PzPcP0H
B0NUAE8pceG/RkUHSgm261DP9C2Afol/ClGUZjubxmDcHJ1eDqZ59Oo26qQbOxGOrmUm+TDSsB3t
lbKbdAUYKHDUJmDp0IaAouIRQ+RU+xpNfGrbW0DZirCUnnnhuEcDepz4/7Om8Zwevo9PgdQMiGfa
p0ayxpjCNs3Id7k29oUlr9Ey0QvWli8zOFl7yEj8CJAEhwFQWU1m+PiPoIl9kY13vSebxCz8NKkz
em/2nbsCUvCj6sE+bivrobPrh0K1ZWj5cNjt68SQoHxYrf/ldtU16AdOFASTv7Gh5wCcdflcTnkM
BrwEhU691F2xmhgSEmhHj6FVl9sxY8vCBtfVAEyMksqMgplD/b4q5wV/CAaQWl2ruxIymKBmQQE7
1d5CjVwupQu9gLRg27KpV9R0s01hswmMABOosooMqzH170R6nY1UbYkv1syp8DQ2j23igCa5H+h4
O48CVLnMLtZljjOA6keSuH3zQSZl7eoOqYGf1RzMPteKQVq+ySm/OSp3rACq+6hcrWB2NYFm67Qo
YzJQTYDcjgh0P/YmgEW9kWbxCP5sXOTdawq9A6BDsqVyiyViL6h/IugWsLJ0tyb56v4vSWe2JCey
bNEvwowhmF4TyLkqay5JL5iq1AURQDCPX39Xnvsi625Ta8iECPftvtcu/2aqzq5NWsSrjS97atY2
So3OvNu0ij0D8ls+F9UBY/WCPZAfvHxj+dwI1b7CekgKRXNIkWyjPg0xBQIBAXRwxqwOWkWjcFdu
lti4SmWF/08a02Xe1iWq5ppd6cz7Jf0xvz8k360xJuacLzBQoCNk8tEzASS4aJC7AMt0JYxzUPEI
CGMmuLtu/7Up68aujd/B2XcObl5P42nMRfOzyu2PU9ZHQAyyn3YTtordPJYrz33+5TXaSYBUaLxE
TjSXT3C8MD033bGV8rccxh8LgEAmxkO4pb+MLV12pe8/Gp0RRpiWbidz6Vl1a/Hgq/VLDuF11gZM
gbu7d3b/1FzIQwsoILhbtVwruC52Pe57TE32NhyqdD0MtuzO3dK+h+XDhHfpaKYGj3bdBjulRiw2
9sHwTHz92q8iv6sdNt4GdNEu7x6Hejz4I2TZAidLif1yJ4T4yMdtZ8rsLa98J0pt9eXVQ5yy5i8q
TZTYMh6nnMGyH3aftp0lHajtSxNyDnT6c7HYH+j0STduJOyOlKdAqMTNMzQbrJk9W3y7zZ/vG8nd
ySblb9ranXO3BddN+FdXowHAYn7lPNjLVeWJLqwxcsfPdg5hzxQbq+0b6IbM01Fh5b8K22EXrTRY
WTIuWaXAqOjHzp//q9flxc6YtDVWb5294eXh/hBY5nzhAo/6AhYDIJAv3yAjam2NXTOmXSSwwie2
0/7k5YLDQ69JIH0cpz6G9bXZW5I0rHJk7Sazz6FWD6s14ZpNy/+qwY6KsfQeHP/LHNpjZll/ltD8
qga2JdVaFnEdQuSbBiOPjLWGp19MZ7v88uSKk1MMUT3iyc41Qe/di/suHQ3RPx1+vJGMKqv5ZPvj
023l21BM3+7IaC/3kyH16kiE5ovs1rOP9Twxw+mCK2cGM7lcZ7d/H7xV7cZe/W4zBh9bKj9L29qv
JpQXPfGOpUt38iS/TGHDc+qXdTc2JrTCAXjIqNukGhDD5onwjmrhczhiisCsNW7zvhPha9uK//AB
pvupsMKoz2sgIJN9ynCAtgqHCqSaftfY+ZmLqGAK6v3Ly2dyHstkNtWHbvzs0E0K62xGy9r2a7Ar
8nSXFvq3aPRunsYf09bNAUTW1TMx1ftKgAVpCBhg7TAqPXw2frUPV6e4pf1wrdvwlM16tw04ojE1
HeeQkPiFq6n38Y1AsXB29GANAuvB5q6N8/pUlsXd6hDUcW60L8vc+xEGtl3FunQ0p9gShfA/tSjO
bHE+h/4GmKIOec2Fexq5CfJYQqtK8rsVpFLLeUm3S7qcALfjqff9Lakq85fITmGg513f4zTzjD92
6I1PeAl3ZRP6pxby384esRl5xFIlZWD9N84qavN1Lwrf23kirPam32OlJLo5mt3y23bNZg8QgozF
J9kzBgxq/dcVrjrXZvZvFn171JADaznfmoqzaSuO60wwDiAXJ9pyEgjWvwGL9ZEb9kEU8OvuQvbj
Iv5hjboq+6/S6pBqbUJVwsKb2eWpsZORZ/phs8jO8ExW57ox6dr5MoS+G68ptAgwD1ls2KeiC19A
A3BdvpZBXe496bSU5P1hW0Qed+vC6zN2sQzgLeSTBpozr0+UEtdlkhMHRTrugdU8pJnjHKa7C9m3
30NjzC92y2LrVgxWBBA7wrGmD+UWA2CpdhCFgG5lncLWbscyCVRpJuwS+qdwW9P96HIP5jqPPQuj
7BimRiwwd+9c3d+dZSF5uGF4jyNJ8yNEAp4VL+r6LDjNi1M8NQOKWp+7IlLZ8jo1XrQq7N0Ahibs
M3cjI0CXWxNOdTLW6b8UllDs+EHSsTv9Dr7paM6xVRvi0KpJ7Ds/ZPOSzLZt3JqDuy1FrHp2Oknw
s29ehUlxq/6E7fTk+/lnqmaS0139Oc7hkjShhRdTE/cSuE3ijBn2HQ0AenRcFUPJCqDDGL8wm4Y7
afvVzpccdi4vjlmSQ7UppBoVjDvB2lXrGepjw0pbKPEk5tU5FvY8Jn27vJS0g8egBo1jzzb7TnJg
8OizZehNsnyk8PzqQGdFPJvpzhTqA4DktNel/s+4w9lWlqmnYVN7J80P0tDutYJBNHcuSJ3UjgEB
ggYwHcBXefhCMG52VDnj3l47J2krAZAE76ewVGINT1Rx/fP/flC1OxEf1EK7WW7TjPXJnbImzrz2
X4BDdGI/pA2ubjh/DcI/kNO+0+P9DzTCVBHhAT2DjRveyTHEhlR1K9XIIE5baOwwmR4Goz4Ew/LV
pSmGfLz+3fKz6vDo+udRLVfHhF8xFx+2awAfcg41+K5LF15WZfyEbrrAoFmB5mxvMq1I9PRu3jId
Zvj3mJyzhKwWeJcrJl4TRke+1OfKbNdj0AXLzm55pdbAeRUAztzRpGZNX5WZFxwDete3QLNMFoTa
8U55GHd24z6NqpRPIf6epUxqREdQEc5uWcxz5uSPmTDtuK2Cc2blD9vG/+z5rhsXfv6kyqXdN+E8
78x68xPbrmALYfUGr7Nzq+WvsVTs/Y/lk9s5z4tXGUyd52NVy2mXj/0vCAN5EPwQq1Cd1fgfAMEG
GgRPwBYC+RrRu2LP8d8ATtTLzfXaT0f6H8PSn2feu1O6eTgF0+uyrCymkLSM87a42kOx195GwzH3
P50RM6W/zXo6TgGXqrV5EPcq758T4HOvjYcadxmrFHCYZpPyd62ypzm72yAdjh537Z6dkdVIiTkw
wEEUtUV4NLvAuAWLZ+2rmcxJS4/xMOMP9mbH39dDiNWxv2CkWwGmB19Dq6ljjYqowBC385yK5rVp
CsF9gkVwGF50nn0F7NI1yhmvTd1OV69RZ8kvG60yq6OpkDyGYL29HEO4a8Su9gCysI5DPt5faS5l
HIo/a6nth8D0Z2rqaUmmECSJ29L2T1jHU0a9+7D16pMpU2cPxP4RzBqOoEWHEfGBWbJJ/kS5MNNz
leb1MZfu/UDTkZwcFpnmMogl30rtiQdHqldjZDtH98FvywwPXbqRzRe4B7r8JtLlJrH/BmVc2oMd
az8dDlMaO3bzXS+LONYyWPeBhLgAaikqtOYD6uFuN+d85f90eq+iNEwpwjLQaKlX3llwRrSU898p
Z6m34BTg2f3m0BeQx0xu4imDszb9WtpqhZLBf/Zd819u1FXUFLdq4kyl3/CPwRx8Kd3v3Xqq3nRK
PG0PWcyxTh3nPksu5zp04Zs36Gyb8sN4wr0am304kAz/ojNdxGNTc/z36tkoU8pEY6txer6ttcjp
2XS7twKwNdQ1d/ZLvyXM5eShgg8SGbL4toZwJKWnE0EdBV55blo3+KwyPlizYXduQ1i3LRmpIk0j
GIXYt5t0N229dwiKk0CWTWwtc0zgiO93GlpWy/+6sD/OAcW4gZ0GS7k6TGbAstk0eHv60EgA54sN
jsXJXflJOxwBF8trz3R/ker6Pz5xKZegyZMScGVSbqBylMXKKD+LJuE8bV1Dveark0r9d6vCOz2l
ford+CrWbX7vqPesPj31RtbGQOnYQ1MmYaHmbVH9+nDfXsmbNgZjIiISxIkwwZrGV360U/9D5wGn
mYinxXzIVPpogjF7MHHRv+d6oU8gnQRnPx5vIb2PitTFrUvJv7AVj3X9O2zb6rFb6HltPG5tWNZ7
K2MlDXORel3zn34BuJazISX6m2mYmKYZjy4WaZn+9CeYzfngrMG1meQn17QXN8Aldmt1nnL91vDC
RQuUMSCIFdQSTy8PXICEc5QpoTKr3p6ydBkg2jnfltXYUUP9a8vtTRt/i5ZqvKrbn0bOd+iY8ey5
dUKuQpbkfqAeusq4A+cp0ippCeYpmGgDVddJ1w1kJrc/Q9Pqs+uX7wJrPtw2wixmFO2hgYZg9XkV
O0eSO9ZdjaEiTtPgzq4DQzg6YwpYaXIOAoccLohfmVu8GELffMPrk7zHJORy2PKBBufOyS6Z30Ar
dS3+1sp+h4ixh7i3IrukMUrHtBtqNtnM1lWEmdL2c8itSfbOqbpA17lXcP40Jk3/KtT0p1NG3C+e
fegt9WOzdBEaNYmk0w6p5Ldkz26F6XKjZSHrpAB1N+g9r8zvceHxKQvy2Ei2GKLOtE9es2ZR27vn
Srr+NeDIr10TaIQHZkm4x7Sc4tTtgBJ6lFz151JZ8yFv9K22mYBLN10fQAQ6wI1AN8IKcjIDPotO
dMUqbGcH6yE0WGecUpp+ILzolk53DKBeJGvbH0RY4PzEjBaHbPjvtx7ojcCxMEDp1U554ZH4D7Nr
7LALEs0OJB2vV0lq8lun3B/7zsVjbFoUSCvLTmPHKoFWcnhW9+cyvPMLwCAhzHwoah1jdD+KlrV1
tmdxMLshYH27YaZzN3rL4jlLVyficDqwP/ysqtkijlkROtJsSdBJO6rSto45E6kvgsgbLaQOZeTJ
AESNTgMkrS7bilUGYdHh+/8QQ57cQPzzS2gyIt/GU+Pat2IU5wXvOHNdCfiRi3DIq4fNTbkHU/2B
7uVElc+edErRUfs57AEf1MhkIHT4VfFnGMKfSgP8ciletedA2ZneA23ccILy0wiX2qCehlvzDTKF
UXKZxobOYMd587GXpCgbAhKboz/0WpJ/U/EyWGGhd8UoT50fAGBULb/wdEdJBcWlrhceGGKk+c0l
yKls/Ep9sC7agMLEfQmmav1vMBvQUN7i7QFSHhfb+1erfjmEBcxTt6zPY9KGcbE2oDOWLSlVegnR
yyahjoZMI+0UZ/iI4JO4Dq3SS7aB9yAfpm9o43W8jZQQztRNOxp6sRdTBkA22Kecw+DlcDR2htvv
Vsc42pydT31hdLEpypu32cvRDtdH+qiuqoxEcRMHc3GyWmNf1EhBommijarlMIFU2oWz89O0mNUz
S1yU4wMr4JJl295FQSyIMMDDBAgNyUm2YqftlulKO910+zUMwz8RlFtkU1FmJgQ+z5lhqvK5De4t
beRV2QFvU/fK7TS9DfqUZ6OELxC85ZP9ZZQ4WERVhwfXmV8DkV+QS4sIqRkoW2C91BY7gw6vGDEE
X7UseA5Cp4Khk2VxsGaXtPdBKNqPbddlBC0gfXG7c0832RppIk/jPmyanVhrbA8eqltnLU9PkP3D
q+UyTnNmngMFXS621HgwCZrYzBT9QuJoXsLHGSDnLofYnxjG9AZ0rT0KnNVqkW8C4B3yTKRrRWBS
6v+GIFcf19LUbPkDuCgo9cG2Wrt1LbuoKq3tuPjdwZmvMvM+GtHApIOluYMXDSdfwBkMKvyh249e
rHqnV/Hp1YtxkK3+tAbruFnjCfDvRXi0AGbRXdKKmfUwDwPlCN6fLbDZ0hhPo4pBn8MQ3MJkbhDy
Km/9MdzLKNUztKeNRCTAjrms8gQ5ed+1I1k7JcohCPjdMnkn0NMWNSPAmNIj56MbUYNDm6u9wX0b
A0ha+/Lmsmi8N9ohi4ZM71bfurVle+0GBUrO/cztO5Ga2p7PPwrU8nfIQEZslZ3RJtK/2Z5zMwWK
clm+sen/J6yw61i5+2m0/g583ldWTDlAsvwviC/KUDzkA1GodjlzP4sV+hXYvs07hU6Aj9kL3z2v
eFEBrwv8LAChdCctNou13m8iZ1I377nJy18yoLoa0ijjvfvnTSay5ISmtMDKhJVt811UNt90hUUX
O+2TKU0KNeI7FiXkQU82OKmqfJQVmZ4jR23gyb+BM3+2wL12g6uXJEsFBQkADgOKTtB9r4Z+Ng0b
Nurg/IjRudlt/5eLnCC8tf0t+vDFDUVMF7dEfYWbaA7agqPK4EuaULCqATjPfzaoFUjeC2YOg58n
m9tMfoyuFJzk/g5v81xSTPr80mWNe8uBcYXGH99q6qfM9wGIcwSU3XuXU/zDybQiB6l0i9fCulRO
uL6K+oVRQRibnenEy8ZRNs1s+whDnCjtLwSZ0MfbZXaUfv3L2wDbOC6qIobDRPXibwu8xzHVezrR
Txg6+K5L/w9B6/+l1V2PcvWXXyTO9jZZDarEZ2gAqJmxj+zSjYcH3C5qaepNu9VsA2hfv1FFhhiY
K7w/I4NCzB2mxiCGJ8c2ijvC9++6D5caM9UpJppyA+zthPbzUP0EChap7xJguCBuLi4O9joLj1tq
HUSvoZjRVHBBj7SfOBooIxcOafvWsQ9w1qB9zG16TxfXeEGIXRTBYbXpoF0u+W1kpIHcjigmeiB1
8nOoYAcqs7X3jlEeeCPP0nUQqPykcdlhyIb2MMrJAqi+5PEkwotYmD2BTfBOVZf9Sj37cWmdMfZt
5BNIgNDnfILOnYduFd/VatNWDl6MSjedvZEgCPLsHnQ5vkzzXMdhK5vIs82vJaBYmpU+TU55WOv1
0bLBQyN4NkjZOtByD23szRbt8wby7riYmhOyCd76XsmYpDku175g5RuYNQDsTTvh0adEsQe/v2zh
dPD9hffbhiq6VF9j3WaH0hluhX9wmvwZsZuN3also4HiUIpOXLK8lA9V2H5YpfEYjgg0U8gB7pVA
h0AmlWntP6LaJovrQX0EEBEvY/tXlcxJOvnW6U3T0EJY7GwbSKHfJL63siW8Ad0pG8G3RrRD0AbR
uDmXTub5AeY5GXlr/zM1CCnrhqZq13sI/NzOowioHewuqhfXjOvZuUFLxjA5ZqS9GuYTlFN57bLt
e/WFTLQo/9pz1d6ohBgLpkdlTj+ctkHlTlHQoJZ6lZDHGvDtfmxnpMH0AEoAHu1lKozvyYVl6RPw
Za0rh9AomxOW9i/RmRthh+6h3co4b5yLNaUKuFv6CfA/Uy7Y+Fpcsy1gp0+vD41tQu50DUJultaO
w3B73TbyGmoryZZ8OJWW/T7A6eYdOFqjN+6hhd8CdcfrBeVrbngIOoZ/JKIL/l//nW/zQzkpmumW
anYYspMsp70T8JWpoX/EYP1ZMHuwGCdRKJZAh0FQuuPyXAiniRYTYG/Y/2OMldMUGvOhG4oiKnqU
/SoASqu6mCW3MpK1PVIxpLFvciT1rYno7Ki9ARQ+3th33YUWlehql+neb6A4LysMvdWq47aekTHo
/FLdXVetX4SV3lElEnS5GKfbUtaH2iRlyMGPejT85bsN4IkNnrsenUV8e5h4zuZsJyYszGCQ8jUM
oStZmbUP639mSYVUUYksiPtR4YmP9Ch1accpAibP+PydPaE6WRdD19gQDO62sGLxBQpGk8C5fpy9
+Y1ohAiGr9oNBrioBuY2QVHOB6jg89TPxtkp1wsUr8nJX3LD6mMU6heng9KWWv9qvbJlOAVx4yoU
8mJm/Oc82z1VLvziOPdGfz99tN508z8KY6R52ISSV9l6IwgEE8Mvr9+l4l6Jwn4GHahy59L7jn2R
pjGdO6sCSej550xDRYpaxw5vAJjDWwapYwrBA3tLWh8nG08bYkMfbstbrcCIFiaI1CFb30Ihs6c0
L68zek1vjPP71hr+rVbij8q77TPj1MS9AgcMxcfY+1Vf/17YEZobd/3bVvDZq9zML1pn1osVDN9r
PBu+xZwPLmrta/PBE/m0dwe5AJmGbIUu0n3p8YvMiVs+iem5Xvr1CajZd5p7/i9HTyLJPbM5Nkjf
oNnN9rqYR5FW/m938tYDIl19mJ02f1d+dS7tg8WWwZcRIMj4ja4eXKtqHxlTmFGDZ+loGp13MOVL
of3+x3bT3/Pg15+pBVzAdlJx8qbmNSzN9AiNuz2JWULx5HtIBNaLtzb3XaaV7oygsWZXJink9i2b
/TGAFvQz8Yl0Km5z3UC4MvwibpmrTSCZ9moc2cisRXUsps7dSdmUiEtwzILJ0J9ONzBjKEJEbrv8
Z89Z+26TMxAbsC8OTj207+YymIlS8yFoVBUX7hy+WKpoXpzqMIgg5G/TyYTD0Uh8kaqkYvS0D1y3
fiX0rTt0o4Bn3JXfOsu7o6iMW9ijlTNNA+rl3+aAHbU1l+cRJuAZ92a7K9IHf9jkKbOg5m6Qms3N
cU4W9FYK4YW+N/gDuWBPyyRPIL/K535AYuFq1UOpj/2rG/xYBmB/PeSQt1z1XDvBEBHB8RcimkYS
MuXBrZjQ5CE3c8CXChaWEVLlfTpbzotpFD9o+uHOw7nK+pkHoq9rDhv2Ly9gdaANgldrpn+wwC6O
piT5xJwHWJPwIXnQZS7lU49OXNkGe7wDh08xyDt70grOjR/cq9nxdQwpZBtLxSZlz6kgDQSGZvU3
8+i7BlGXL7rBLZv/7gZPvIUawtroBG9FRtuUZ8q/9a6/60xIbC6g08cwr995autDMYE5K3nId1nZ
D5dihM1bjObD0ok5yYv8waZzuhJnsMaQq8+KTdOPdUIJGYAy5p042Q19eoAt4Glx+n9tn136hvtj
LnJoGa2BdKT9ky82dYW9IcbZjdUwTweXQ7UMEslywUNh85fJuuC9C/qXWcn2wRDTVSosh6pZ3m32
L0AG+pCOPfHLLdK9R0d3qMT2HqbOerC29d2nm43mUIaHoSj1nUVfRn5JN+WFnfpNnw3J9rFXgfG9
Bn+EiZwEsVmdirV9dwAaHoP0nt7hrxrO6mVeUvzZkpKgmHX4Ok979JRuvzossQVlP8WdT6IKknbX
ePkh77L5YAnvrekW89DZ6R9ntvpHjgPGVqWnof+FxbWcmWYYbTgmZTY5F69V/V5Boy1ZGc7n8SRa
GwK/kk/23F6ltMKEmQc5KZV3JbWA6UuD0SifaQWxX8e9D/Q0cCw+iQAMIH/HZEYUpUVo0FE8dBt3
cJxzZaGKlTqNC0mwit3jRXAm7SDgGMxlqHRon3Atdu2O+XxAb2mGyebVRJczpLfybE5sPrdkXHoU
gDqlYFMJSPnsQdvyaDZM/41+uWmLShYw7IuqpD6tFD5S58URxyIjvvI+ZJzuqQx6ZcT74hYVkuAy
/i6XhoygynziSLYThr43hzHLeURwdPsxOLYWaWhwK52HSnP1Ow3kiAm6U99Lftb9h9wfgoLsXQAA
luhfmCHyFWYcWM1QN3E/ZfWZ1snYz4Co2vu/qcDR//+DxfSXRCODt8+w53cz2zAfk3OxG6y5O9ep
v0W9QdsTFpTvWkY+UTu8vUN76u4bOZn5n2NVEhWD0WKRnkQom/O2dM05k52zq43uXhYGpBsB6Dv7
CpWCKLQ5Glu3O7sMjxj4r/kHNMJ8zyLvwEF1/33/95vPWd2dzWA6BMy3eU0moB9OehFu7Z+Zk/9l
37jZN+7X4DmU/no+iS089nZXHZdVsf5gKJ4FoyI3uJoJgwEecikr/1KlG39h7pgzVKLmaJqgZf0m
pX2ZysfWsutTysw1G5v8gXj57tCYLQ7NZjyUxiyfbWeueEYSo+So7tdxTrrR/DBDszlbQ8PCextD
YWVsgqxI7EliVcTZlPAho8635+MYVOZ75T60FC+oezgXcsa+nHLrG3/UvcCnRBSjaq7SYIAbrotN
Goz1M6QchajV4jkM0098yK911hk3B0HzI2REP8l31zKqY++Ff7sqYLBTymth1lFnYPAATfpgugQW
MNB68S1S2YfMQiuv7uVs9r5pjnHte9DyKv/DDwQ32Dq/A/YlT6JGLfLDkc0Sdsq6rQz2nsf8pivE
A0rzejC77Xc9uTR2VtueGI8MzPBISSmVTRCG27qJLU6ZRMOZrUkeRliSEILc4CRV8CL5yC4ofIzw
vty62E9OKx8HCJBpQBSTd4+lmtpuevAb8yds2AKcg6tjBLgmC4aYdAH8+R7XSg0JQalU+aCzy02n
5/DOY3dN4hXcdn4bHQdmUVGI0wxeHIIRVzq6eul3kTsIcxcWKbeuyQrXtuYHu0Uj2xB1Du5aOcno
iyK2xXbWk5NdDUMy33I4NzaEdasDkDwx9diXJGvGw2oZe5X1IlFNMLF2kx0n199OXuWMOytlYcdy
jAlZQAdHLTwCn0kYOXsOPdpIwa1XRr6pFR7WNOTwexFpzaNfu/81hudGva+QgvI+h0op3FjbpROr
jLSBbcTuHhLutWsHq9rLUYpEeBcvb/5bnco9TN3AjUYJohl5PBv1es3Ksn2ceLZ2jiLZKjeROT35
rBbg9MXs7jNbWbcyuLZKHVfLys4mwdWR6msVjwrwMztk5wGh775WRfwaLxZLfqwd2kZqorsFJLSl
AvWpn86Ww+1UdN6LRGeM1io/BXzie3vw6oe5dcHvo0us3KjNhPNyZcnJbYc1csmeeKoa4wqcKj1Z
U8COQeMv0bDwUPn3cSPBH6SLuMzICmfvL6yUtWOBaaJ5n9xgS6YsPc6Zm548F7hVEHjp2aIXR8V6
bFmqQZVN6eKFQW6bFXX3MAl7nN+CEutSL6EQP08W6WJWYD6mT5qYt9oFJu71cXgXvIKOYO4yv686
grj0M4pAqKr5YajqihLJ/wBWjDEkt3qGBLYL1ja4O1CUjkSp/iwZ5+1QWSbDW4bVTX4b8ozeFQNn
PEH5YuFn83fmlHNJCu/kW8Dw7DWQe3MJY0M6QbT4zL7vy4+YYkOOTzIrLPsiTK/a5/0j2wrdWefb
UabpdmRcKy5e/eyX5peoxHCVS3YITVjBrCCae4bQCWvB7kE560tp0NlVyiz3yur1g26cxPDKz5qP
PjbTf4LE4GPoIIgwga8f6mHkgKuH20QXvJ9ZOTy4Uq6JtY77MLDtx2akSOhDe69D+6f0mi4iuM04
Fm1wsBtFWW+aJ7vAOKxnf+XXbMZjxVgy9Am/q1XNHB4adb41J6dDTzQZ45FYlSUUjOzR9LmMe9OK
pb2NCOBeE/UW5obWzipWO4dHWKusQbIYcsgc339H4UYA8vV7P03GkYi2e7/vhckIc7kesz7ylWlc
7/jO+k4Stiq6knvIjOHWzxPpELvRUwzAGdAF6X2vmI/h1JLEZIf6oYDK/PESumbFwgwE6dVEO5JT
6RJ4ZxEYnn8XU18lWzryTSPz9KyBibVhmLhkt9Rfvib7PcCEs3MD0+XWN/qEPoPu086/cztUX5lg
rZTLrr92rXibGSFwTJjNxc+7NwBmiR3MIZdDn8Zl3YoTg01Gi2sa8xLKSBu5tduyynugbGeUtBCb
4Y4fxClcN8wnnttxGQv1xzeakDAy9qcyNNpW/jTL6icUsZHhSSb7lCZniOrvVZj+1FtLdlXGRSiZ
5aHy0CME5nYyGZMfJilgtzFbsi33qGrJgKwIfvWDsF6XEYGzo05V9oQqkIolWjvaOhXWz+Ho3mpG
DAcz1KSNrUPDUaF+ucOg9mZ315y4/gWhHG9hA67J7V9GQZbc5pfwyFcrKgQGCzPni3WNLLaJhDp6
5L+xD/ssnd46Tb3xV2x1H/teR16kaA4a8Bs1FK1dxtvishzZKWZlW1p/tNPWEFKQP+qKcZW3+G6E
VXaKpQRWrdCjuTTM3v0/6s6ruXFkTdO/CCcSSLi8XHovL7F0gygLDyS8+fXzQH12Z3pizsW52diN
jmCzqkSJIonM/F57DuOeR9MREjbznRrN8hSn8iVrcrGzW2RViflUk2t/aKf4F9HnIprHm0F85LZd
ngRL8Hw2iwQWxrSOXpYjKVtuZpQw4+HrriujbVBRmJgzHgJ3Zsa64zRzyEJ+lstTPRVxHXPRVFW0
DKH12jTudOpsY1QMUxb+DPwqWONxrzjtuQEKS+/RiDLNNPFBij3+th/xWH+jImk6OaL75w2qk35l
Be3Aeu/XhF3zHtT+kByI8cu2nkXdT0Sk4unrpqzy5hQMCjTWDSyg7Xylt0VNgZQvowdQ+1c1J9G+
qvTazww4WEPUp6+br4eDAizU1zDCc/APRtXUJ///fMnXH8tyBrCNQxLeQxpBK/WM6gweC6zJUB+0
GqErCZd42gZhkR7zzw6r2MpDoqAnwvib/ruXBPCPQf6m8sUP1WZUOTgz218FtWxxpIh/SvDPzEUF
FBLrOcanprLf/Y6Rwm/Pssj6U47m0YrylWFF90nG7YoMifbo94/SlvMuy2h+CUpdIe8gfLop6uxC
bN1qqec9COlTzAOxF2pSfXjXf8CdmIfJR1MBXNHuvIH90m+ychvIGgKrqV4NlbvwjaPHhWbfemOg
fS+thp3symlTlh46GzkibmI939RS7OiG7vZF9y2QAyd+N6XMowfv8aTk+jQ4+QS08k3ZY1P1Ozf/
o+UIV9yUuxGl6z4cyNT2e9p48q7+3cNAKEwXMzPDvjD7p0gQs8In6lTa1DuWbrFH2aP2pkVniJvJ
9KY984/yMH4Gfn3RspGbyVHGqdaPvWJQCSwn2bO6cYKbWSpMyzKZDCZ7B8/mrv3QuTl0xlCZsmvG
Tm2SPJw3MkEH2JBQC4pBXPh6WueR/63SbvmWmJWFIoEdgCKQi4fY7i0oJfKpKnWAGUaD2UUH9P+g
FSDtu1DtuYkmtTVSfS9iDnwC29fRj/V+irV9pV/SGZN8j1DnrYgBL5eKFmobhlUUEq1mlN5bkFl0
dDz6hQlPqpPuyVZJsAtyNE5M/t/N3Gye0wz8o9OnctDhvk6H50i2wdbNl1MfMTiZYZDGnkyr0WJx
tBDnH/M8/7MAJpB3yyY40SDF1cDEmdLvnRTtphvmx870OHt5LDxp0VeXgkB8M7Y72gPQ0SQeaUex
ag1kVvqx5vncKkNsHHXQroPyeRYscHaNp7ihOLNGRT+lw82w2E8dTeIW1WGHkOsP2fA91Cavvz2Y
UHbTe9sZ8hR36hIldnokp0tj2W9BPpUZP1QJu4xHXY8uqKjsEwDktknCTeJrfoWcjomymXchdeEI
pyfajXprHeN75KcT2CPpUaNVJeTE4mFwCRYKxNvUugfa7hGzo0nkvdKa6bEz9tlEm52up8d8cOi2
cNGzf/3ChQsgXNiVWFGiBRSV0iLE9J706FGF17qPY5h/m9FSNOn0gVehTOsJhJM+FjAppKjJiWB5
1L7IQVZWb1yBvKO9kuMveE3Mw8EvQYjchpN4tfHj9lBq60Rvq7MDz+f7WA/dMM4nvFZPSIl/uNWc
PtD2h5NAIFeOjEdL+98QFc44BCi5UDo95VW5XqAFwvWtA+1xSNbc7iNHl8CQGv6gY7VkvTLxhNB2
uaaS60lwolshOiyuXkTgtzF89j3+IdGx76F6dw1Vbht2igiUY4N2OONLlgnWR0Il84v2Y5tuBOMl
R/5g9Ak6mJHKPUN5j1IA4KZZU53LicieuBMbzprfZigZKgdHKCfT8YCo87scwOjoEszHMoVkqi6R
g+ViMujG43pJTvBvFxJUoSjm6TB5lPB0sDs74GmcRWP7FFcGARmKWReIYjNkagQ1HDZ4z7JjxLgW
KxRiFHmJXWH1uwEmsFffA7vggugQocQDw3OdoRib5XflYV1KA/RHvfptd1zRvRjPJicXsKjBvvmc
zTBrZH/GeI73sAxyExroPxzqR/axAyZSJh0FPkh+iiTHU0FeFHEgsZ/IHUsZ+1zgjlQAmMVNWZuv
R1mUp/IEaG+mIXydEWmGeNkDT+RT3ZgDJ75kfpBF8WnMuJlKi/M4J5bFZAtQ3Ha5sbR90B9qWhuk
+2rXtVwAqK1pEktHAKYAHa57xwRVnVKnMddeX4YbSly6NXaso1vlHWVzXAkkd32QzxesMyP/NO22
XyOQMdaGOJWGYV/2o2TDQq9vFoyxojVgdphNVzXA04pepQhgeAwvZfTs9DUvDa/8erRavSs6+WLQ
TUSr4W8XsmyHdrGnm8JFK3rokA1sKRNVW6+D9dXlvBospMn0B3EJzNYxgHlbTaYd72giQvUrn0oE
71QyTcHet4szUqhyE3QMBQOFquZ0JyEAYwEs79Yp0ToHMUoawmu2iVWkW9sq2fm0Wg3UkhmGJF6f
ppN2Cp81Xc1tt6afjMfMXfYMxqWTIT17l96s6kvZBcfatD6kLJjCUeECJf0uMyPajRPeKkWFw6rB
mX7MIHH7IVX7ppVANDWeziAI9hBqP/1acOmRAbzr8JnCECVPeh4EXHOUrmSFeNMHK48i+RJP8iqF
9cjPkm46XjQBvisxTPe4oSkVpVp5Vqb/hHKpPnahAUnbhs+0iTElghKtvTKNNtWixIzD0DxG8YT0
MenOztxrQJHkl01hBHNpsPtCIqOobRnr5JPIl5k6g94NtMkZLy62/lT8lLX72IGPnlVKkNTUlXTI
OC+DFcGX1vkeMH+8NlZztXL7w0acfCgFTZLaomU4Nh8Ws5frmsZmxEMoAmhrf0rfqG8xGc/YaioD
6Wxo+ZdyYI42ExwTeSo0xWKbyoaaziaRbvi2jyESnJ2hop7PFdrUynBepe3FVB4psZ6RTgnXmR8j
M4726L8vlWSP4zmGpyrKbMbqWyb4TFKXXFMIBcx4auj1OSsdH4hhkY+2EJx3rO9hNrqIetGojUpd
y6AHPg/inYXpYsNntgSCrh9MT72QS+0c5n7ecQl5myblszUZ0VuNleMEiAsmkLM5hkf6nrOOD7FG
h8KCKc9ozkeqqVgy0wTExmMQ5wMEteK5NL/3YjKPyvb+IFCcV0uDCeo3vkcp+33U/zF9s7y0HR3d
fhS/oCr5FuiyO5j07/T5tGFlBuJzvWSPxIPWdVshYKi3MuRMRkMQFqMMC5i5bDxT1d+8IGSBjDVg
ZJKGF+xbeEI5bcF8gytq9uVEG6xFEkfeFBHpspQNIf7yHM0ZQAyK0d7lElKouWYNfDciaGW2patY
NCYmidKMuBK4shwqStcU0i0ynNZaBcL/NOuhv2r3aWIH2NkxC589mi2ndxmus2H+1hq2twrM7NFK
BmszxKW9lTfH8fKLqi/MFcmxQOJUtGGz12p8m7BbblQo41NSp+/uBHPbuB5V936tX1tx1elBmxHJ
rUgrALclZbtNeuup1wXhBW/jdFueSyQM2zmxK+ilcIkasUZc+1CyY7zSleEz+tn048bztaShG7to
kexGo98bg/sp/Cpft3n1rUaScqaKrg3Qt3GKODqD6a7D6tNrxnY70/GdKTIqyzyjtZlK4AMEEuaE
orygMQKRx0aN2jOlSqkqq42baHeDkK5dBK0PJY09pm/Vry6SiL6Djaup7hqHVTn26BjxmKo6TY6V
sKqt6Z4yiXtE61ad+onzayqnO7a++qk3nIc59QKqyudFw5ic2+W0gSgJTi/kquyoujLZVek1jPRJ
ho63mYFjIO85VEc2ndGRpHRPIv+JZcfyW+9jhZfadIp+MwtKeUcC7HeOLVteY3tLGmi4Cqy+2UeQ
zChKX3JIoX0j82MOPX0UFDuehqI8ANyEYCVUqBVUvc5hezc6PI5uWyySCl6nNiqwmpDuGdv7lDH2
YjepvfWoWQ/D6I4rPVmFs0Iv2XoYKzjgsMXn2dkc+uz8dU/aiLTZedZy5HNVNRxq4unmsvZvihCk
Usd5f0WyvNb8dezE0bMdqcekPVW0Y1ItesH0xO7otmfkVu4bzkh/HdFz6MhaHYZZJYesSClLLX6n
GaaE2UUWqULvIww8CpHpMLTFnO4cs3gd/jRQ1/tx6t8m9tANyfc0O3bqJ1UUGUx8Y190/Oj2zg8n
BxosIZYBQaKnxjEfQa2D82wE0ZPTkkjkGvKbDuV+rsxh50YeuIIezqKgmZJW7nYd5b15yjzAXPL/
jjR8BReRZu/V0mA5YGGcbWMzgIvQDdr8KBx312ioBTeEgfHahugHFNToDcCdsPsAVkVxi/8s2hSB
UFdpXkivjB9x775zgpVoHvx7DKaC3BB1bxIa1FjLeqeEfKDwcKbxUwCULS1sgGv5mkn/OZonRp02
uNfpciE0dgNqrt5S0v9FE81rQay85iBwM9r6nW2Mj99x9sSrQxeODF37NgwLBooWcm+kEb+wGbuI
S1hzq7jcRaOt1lS9f4gsM68gumiksRF5ZsSxJqVLrod0XQ+86XSti7015+IZjvY8AJ6c/DC4LhC0
wa7wrWhNb1PVbO5WxUAftZbxMloW5WouSzg6/h0P2Uy999qji9paubsvSBI94R/IT23q3GDykJ2P
0QEVyodwcHJgPrh4XEitwwOy3PnWyBGvse+854XHUED7yqnPwUUYGVNyD+VIATeDj2tZp9zNX1wt
b437FE71n3LwX/CatFz1fRFZh5kKsJVKQh+nMFvHeq71vSdXjuX5+xcFGDtpeeopnaLGfsDuMM4z
xCYVsOuvf/m6CSxsU0k7ftDcWJ7GhkSlmp0sA3/nLr3U9LXRz7SyBjLSVlmG8WBsWGQT77tT5W8U
fM+nLuHAjfQzXH896Os7fd3Ey/csDCzwkw+7H7ff6iLCY5QHp9GankagLpTsCWCmUdcHPVsHldjP
1TAqMA3eQ1LlPCwHrlRYvqsX6YoBq33RQXIvr7iv6jO6gnyPmEQfpub75Eiw+czB6Wu/FWiRxRZz
KJ/R3j0UC9D0dTN4Hd/66246LbRdec75SEK+9+F8/rqZg2VFRidQEgUND1zfIxdhU2O23XmqcdCw
ErHGoGA606KD4y1pj2UU77nsElq/kQtWiKpsr+ZYAf4/CKRzZmevZVcv1raqWdve3IBo1xQVaxrV
vbeunw4UFUS7au4PwUxmQVl51i4U0T5V9PuhQ7voFJe7kRR4OssCQw2uQT5FdxQCjyMT79pQzXMw
uVheGnvXiHjXZJw/+sE/pOypNOOwYLq+oMmk7f21h7EQ0Om3abPjCLs/IalcTTW+SB/3DxzYpo2L
wxQj1nPyzWgBnE6dxSZiYgzkMMrMFXEEXGEVwVpa63hrVRBRqcaa0Fcao8Lgnal5G6vnWAXIruG7
GxqokzHL1pqrcB2bXb8fu/CtzuBuEvxvzHNvs+ejoUtf8zj7lmqgvbggtyJONkMfYQ8ZkjPP7ZXF
Bwdadi9bXK1TxJEyW6ZGlfF1JsOsQuvqoe+NzEBAX8/+VvdMBJKSzc4hfGJ05gevknfbxInSxv3F
YavdVcIRB8MW75HRy1UWtcW2AmLWEf4yeKInJ/NQ29r3kQLA2qvdzeBxZKKU/ZGexrcR7jGlOPjA
RFZzzukxvycIv5A63KHAe9i2cJ8MMCexR9WJQLRnV/kmmOEkbKLsVZm/J30IvOXrNxUt0TPFL9uh
/CZkx6/xEZhORJkf8QUNkoRt3YBiUBwV7Sy/PDpj8eoMbrkt/dA9mT6lmXVIZ1+MK6zSJKcRXTCl
8GelLsNjjjTDxCOB+AV8m5yeqodUMubmYkIF7xZZz74Ow1PgzsDSvcuLEbHf0Huf4PJ0m7dWNeGB
6la81QrXgjTe85mdcsr42j6Uv4zIUAe7T/GpBO1FdHV9HINmX1k1xxO6SeeoWLuZ+1RQtH4UefXo
engKsdpnB6dGrIHqeq1DNOexuwnD5DZaA6/uACv9FXLzfy3o52/hQPvf5RKm0/x/kAZkCmKT/nUa
0P77/L1p69/xn99/CxH6ethfkUDS/ofjespCH2NbZHv6hEf9lQjEv1jmkgaE0NAUpuPyo/4ZCCTN
fzjKcVBY8LegfCYPasqvQCD+ybJsT5KLY3vCEzQW/DuBQNbf46E8yxFU45LQwlO2KB/+7yHDrkCI
C8DdAaWEmMBDhRSk+57NSbClerK8KruguDHB6mAkYAl6au+usCRaycx5AT1dxYBukc3yIql0Icwx
BDpn611zhvoF1nKSfv6eCXcVevOCiK5rTFMzxaVZ7K/z+jfrBdPECib1Ge3yC3ILzluEWaoRGXi6
KRAObN002KbZgGIpOzRd+JFUMOy+uDu651Irnp04wZ8Rv49Ntp1k+27rEJBrKh8YLiAFjWQdUPSe
4whcSY04F1DkierReJMmC5jWtYeqzvH84QcEP3NDLjCINzsg39fLUgFxjf8rnNRBqRDKc8K1soSt
snFwEIRNOPsAcatS2Y8wWDvUJp95BA6cM7hZa7tkIPA6i7NHoot9OwjchnXNaW+lmUBujWbJ6ZpO
X7oQfSt5cnZp7bxoVxAmgQKq2Uu0MmPYA7uQ85g0p8pCSh9Z1G3d8lBdk9El1sb/pmH9SP05mk7w
lraZidrBDaadzH1g5tSLvlVZR7R+QRP0qmk5+QMsGBdZItlUDT67tibJUSCJ8QFY5rUKFbCMa+qn
KZ9x2E1BO23//VXlX2aD/W3J+J9Dxv4fjA/jQv3Xy8X/ysLfdfz3pYIH/LVQEB1G+Jdjcw3yv/+6
UBj+P5jT/a/ALpcMYWtJ/v/fK4X3DxIfPAuYwbJIHlvKEf+5Upj+P5QrBJEiwmJH5iL/d1YK17GW
xLj/DOX6K4TM8flRNgJ0lML/Laq10vw364hhOPwlnflAzsIz1kOg2LzDB5sR794qtlFrCbQriLoo
hrrdBYlZ7jp3kgSNcLSaCdDYzLDJg50FlzB9ca28vLXhWN5CLXcA7xma7Tlg42d062R5M8csOCLa
J3fPq7zt1IEyN0Eb3/yG4B0v6DZixntMg+82wd9x5vX7FU0Vnmy7UlcRhDW2s/Iz6XR7TerDbAmy
Wbh+12DyGQ6QILsZ0mbMs+tib6bUkc2o7TIn+xG0gEn4cIZzThBLJjJ9Cyd5zEJlMs5U6bVTH6j6
T5zvm1PiTPMuhQphBnOqW1THxs5kBEJ9loc3kkePdAEfyY3z9/TEDrcoZzIstett4rIer1X3Fo5J
duxH82a1NlWOKPPrHBpujqC0v278To031w1pfpC+ySnfuuaopJFzlnSdd6VTs3JZzTZ3+z9R6KGN
Wl5W6tfL29e9EDfVbiYuYOVbXOfRzIuUtCTiLfREdouK2uWfwaF6TF+rSJfGNlVGSqbSWxD28VVm
jJ9fL33QLSlrTAtrzMGoTJHwI/Tq3SsC3X/efP0R4IXO0Ti9iDz1LjJ6y9HOXivL9mf47SnZaCdr
ON7zl+lyY9OVaVexecFxld/GadKcFXt0JXBsp95Mj7HXeldpSO/6dc9c7ml8E+PIwqlERhFKRELc
VPjG9eve140IKPv2nWFj64bh0JtgpntN+bXqsl+J4YZEv3QkxuMvDJ++fkEv5ZXnQ7cwEoqS7OXm
697IZyMtcGd/Pd95+eDMQK37oLYyjoa47Ne0kjbbv/4c8vsdasPJ1jIrvne1yu4kjst1Txfg02R0
9o5APXDTQFabtg7ME8hmAKqEa8g3ET2JjHIMfyQk1dUxXYBGG39P6uahZ1En/6Le4OxsIrKxojMe
UbEViRmdhOvSUz606qVrUaqNYsixNITFiR6iYC/J+DvpwH6rginf5IWdf7Sp/O1qt/9t2L+S0GmY
ALx0j3RyZQ5e8SMaB5SvQTxsVT0Ge7dUBHGMTv+MQszbukVlXwvMvCu8w9k6o7v3iMG6v4Yzc4Dt
qvBlDIA9LTcYvxXxs9F3t8i0wauBhZJs+T1QWj0muUo/TdKHkJIqCqIXoDyMU7XNOjO9Tkkaneap
63cd073dd9NDTDbKBpCmehoM6xq6wGtVp8qfeFIoiX/pnALlGI0PzzHD9WvlNSfbnt11Stbbg2yI
5JEp+H2YBgcXHcC1HghzmhIRH5slYgJ8KFzHSVX+gFDYsr4Vf9qygJ4OPyJnDJ4sd55hCAW7Y1BW
+8aGdhiWv/PNxr/gc8MhDe+sZYmkhLKvS4AdFQEnffBTrssd7PRLqBz10nfuvErnT/q8/T/0QoKl
pMGrahZ2reyZoS3jUfiQzFXBmDWp+QY1zdzYDD9jK5iOU+RFN80iRqV4WbxhuCTyj836pXEIB49s
urqR4/yxsui1r+bqHsYKl8SU/Mgkb1QhEQj5kxutnHvhmuO+y51TFsMw6VwhNMviPxE6MtLYgPO9
9mdM+9epD4LHWnnRsYjq6GAUwbkzpvkOOkpsi++5F3TZWAYuZHaITTdZ0+c0amjANnvvk+bVybEg
oid2n0zVlkc8YY8JqpNNoYvxzRP5e5Fw5ouILbtMbv8iSw5ScvQe6KV0DpmzLDdmjYZviKgyB9me
g2+qyLH3Ri0etSR68p3+Onli7eVi+DZXT8UAGllGaXrUHFrvScL0/AM+1AGBq5xL7uxEZwJHR4DD
IhHjRs2Pi1L06Pu5eavBAVabYQ7lvYzRcLRT+VmOGC0yLpo21zjObIII+mwDYJhg7ukntMr8Cf34
VklqVVjXo6NAobOts7C7DwRU8Qkd3Cuq//rNxKQgmyY7VtrCbRuXDclkhssT5ukoYnlgFzEMTwhc
MBuHez/OlwLQBPWSarY6gwAvLTjFCeE3XVbkqyyk15ZB1L+bWf0rH0DpBDPozlJ+8JTnxcvXL9PR
G85rnjxyxPYx4rfjnfjJdzmgFIuNxD/UDRDGZJRv6QgbJgDodkPVR/teS8ixVDyrrHgciBC+lDlC
aTfENECWHI3koOIXsmSv7H45gITbYQRAA0calPHhAgUAMJtcxBnb7dT0l8S3iTCx/PANX87OTGFL
eGHUeXa96UOoW+n35b7CGYm4HhqySFyxGZq62YWkXO3RXHBMj0qH7hLXerCa6FnUrJfgYDcK6Gu2
YzUe04hnZ4z+b0fr6Q5mipUzMdK9XTC1RK5RvrbGfGAQd+816SyWI41dW5ukDzhpe7cXmxwGlvlW
CI+AJ18jVLOmfaWEcVf5rCioLYet279VX+9aOfz0K1M/Vq02VxhBhmNYw5jEYf/UJPLVrTtr33Nv
azU/bNPP7rrLf5NW0Z37abySMGg/x8J5SFi67paHtEOK4nWUgbEDTpvuo8zfiqnun7hiDlFXy6tX
xG8TDDFigqbYa6cEAxQw5UNmhlfIsu9BMw+PRTvoZzOYHvGIkGzJWpQm0aeqw18iRuAdaVx2wup+
T3k3PNnz4uGgB3TIQTAMQmGyan5K+/6czdX661kHQJngHx5i1I6QpRgJTx1E32sXOlElJKT5sbqp
uH50m7C+44ikJjgH8G0xLa3IdPQ+SEGQANR1SJx8fi+BfB8CnIgtT5Zj3meEu2RlOk0BsofMU1lI
W/AZ31tTRNsSY+EOQdpOL1dPpHLEMqV/TXOBtrfgl/OmOnuqhva9dM8iVtWHVeM14HWnsBjI8+A5
TLyzRCeq85qT4Mh+mus0O6rgNPET7rMVFZcZfeI6K+P4TtEPLO6Uv495Wm5xzPlrbDHo0Rv1Bvqa
yqJ8743A3bpTmW+Kwnqxc1DzokttpmAj4MqZzO3Xd476QCB1S35Fpmnty0AbbxYf2gDx6D0TqTqO
GlH7rAkhdCv7Ix84A8l4PLej4wAWW/2yihWEk33EvXGaXQp/y65eFNpRdg+Wad3keYpGuAdowxxZ
QpOuPdJ0RjJLn1EOdqg5OX2MwfRnHpwOSme5Sn0YIzmn/aGKcuisLHl1u/rFD2X/BLdl7WXPdkEO
6KXtze5jEAJRCzsvSdvk3A0lrJAZTthTGz72jhspMOMWtnAeP6SPGy9y3o3FIE9JYYNtaZWI6pyk
Zn4ebXoXRe2jYxLxGYNYvqsmvH1SzpvQk3uPk+oLItnmcUjkt0RSRUEHZbXkUwwgv0W6M3WV3+nd
5qgYsUeyKaqzN3IUsHt4i6jnVXG7+USgYrAeW2qAe43ryDGcEFFkXp1EkLh7K+G4xN5IDE8QvIwG
6aMIp0EkRfuZkHd379G57pGw57sBz2zkhvGrMAAhnIZrMJJu++Fl6yG17DPxk8Q25Hl8JftTrjqW
no+KXYwQQ0/sJ/USqGh6j1if7RF9S1LDB6kC76yj3j3sD48Dh8azdKillMu7ZcZhTMYCMIOZ62Rx
vucnyERvZRMkdOlzaIhsIlovKViXeyLhYhadyuRY6diFgyeeTcC1VP/BFc/Lyeihuik7/PXeGNZv
263Th3GXp1b13livxTiKj4VZskilPRJZXfy1hagoYk/ION0QeVnvkDOonSWm10JP6tHBi7ICtCGn
huAEv/qYyCMiHenSVI0grYjJJou8bFUiN7ypbGF+SnIQRaOBd9BIrlSBSi3nBLnJE+WuDLNG5N0s
2gUONYDb6aX2yDWJ2DGDwf9IJdLCqRC/jVATBDI+VWS3VbM73trG+Al4lT44VfXD7EBxSzvtrlPX
eZwKdArKjxGxD4hdMslJOHQTAYqJ5eJ/DjvMcBZRplODOCNM/E3IwlJZVvoWJeYlcfroPNj2b9N0
5cExwPLjuRv2kMvJDhIIy1jWBmdmAbxunyPo0LYmHnetLZo6UsFXNtfKk/o5moqLI6rh2vb5pqvk
T79pi48ir57wVDhrOcfdusrDz6hpG5yBfCg1rRuw3HmHCqGSBzG776X2puOoCHxpUt5o0HGPgXir
ShuUyiN7ZGw+cyMlGd9N5bnQ4z2eCUD4HZJx9fJ1gwvk08UzcMm7cFwn0hcHYpnkVkjb3mpzMl5E
UPoXcza/4z0xXkrmr/1khz8sz4j3UUOOShmaepvECNRMBz2JEc9b0VdkZpN+RSwO0R9BHZ0S7d1E
Z/9JjHEk0hB2q2r4osaaUYlPE/k97IT2gKe3OVuRvmhbQoCUefyd7eszAb58jqfCOmdp/zC7KMGK
RkffC3M4DUrYbzBM2T4VYh9LORDj0lWf5DBxOBX1LfXTT6tAyEWEEnzNkiIqW3INe7IG0N1PDurI
9GWkgvchITHS0E21Rz1o793OGJ5kWr3l+BAoax2ujk3mZoun3Q7rM+IEBEQ2NriCHDszKPBD8RZQ
2n6JVTniQnRY4yJ9Lrz4kKRXd/YK/GE2elqU/EM8PrcRxRqOMT0njoI89vDc5v2rxSiCM5ObPifQ
1zHJhIkhBVFbJOphINZnR492tc7EEg9TGC6R41n6LAjdeXZsNC7kew+8jTrdzMCcO6M2/ceaaz15
49cNiBCnftvxnrRhHgpi+EaHAG6DQ0zgdazlLsauBq3hWlbp+GT7PVKtyiyP1STabe2RugMr1wzy
nFej9VT3NvORC1SAlnpurbcicNGqDt18dDr/Y8hbfSkwoW3gUPtNWTeItjuUXmTfrqAK0cQoe1uH
RXTURKWPhnGruqR81HH13roEcQJ6cUEu72dXelsxeeO7T6jEWtfltCY+lNLLKWtfDPJo4UemVVvT
kENmPdnWRT8+ql5/W+LW+ycrxsHkGmF4nEaj3OLwaO2EZIhYCrKR8hpvWWWc//NG21hvA8LLIARn
0t2DB34Ltc25KA6WEaEOcYiMmzGU2d4wvcoeYWPt7AO0EjtBikJKqOFVDuJXVqN5r/ptV2AoGQ+1
GbbPSowslaRrzWWc7JnvsI/3cVSdqs6G6lxumuUmhZ1aWzmyxalsuiNeSu1dgyImiha6MYvrG3HR
6CFfPcbQk4WLAHuRYZaniZROoh7who3EizeAdIgvNmNAgIRBcSUpg0QMwugxYGZkgzgj6YjhezV6
iiDS8eQ3yQVVWLdOegaghjxYIsW/kfQB/4ib2dB3udiW5zwYtpQf2gQtxS3cecByrlgzpyR+8UX7
2yPRmeXKFBdojoeYSH7Qs7Fij0S5F8dGums9K2V30+YFVmvfRWn2a24xbmZyMl9wP+JWIRQOrAsD
USU3M9lbrxwLtqxB4mfeOEjNGz08jWQnu2TCrN2Q6uYewaPpB9Ozk3VPiCMJ17SuUTE17zOWE6iI
Ur4aUy0Ioxmmk/ZZmzKum7YtBCpa67PIkug1K9xzF5TlXUn2iS5x1ZnTdHwLF1FqrIue+RcLs4e4
RAYksRZRRK6pU51tP/nwE6RsIGv1NQvM+jJ76DzD3KrvpE5fLDFyicTkzv0HV+e14ziybdsvIkBv
XiXK+1TaeiHK0rugiSC//gxm34sDnBciVd17d5ZEMZaZc8wJ/VrJtPVNG0YR+ixQWQZlZ2Em7AiI
TlnFzgw2aARt7rzlBkzTKfk7tv0lGsTwm/7oZxB06hXZlL8VbG5lXoNaYbEa5gmKYIHRfGXkQMjm
uCquUz9f5dIW2ANso6aYy3XHUBJEre7CrUMhy2DW21o9ujNUw3IfLFpTPTVP+LPQ0wbJi6QsHoBi
rEmPOfrUBTue8Gj5Dc3YZJH8aJoxWJNwcS5GEN8sifUXpxVwb+NDM8A79nHiHUff/d3bASA1KkJ/
rnxAZxY4h8JIQ/abW4WAxF4GOpD9o32kV/tkHi3od50IHYHnenbc30C1zHvtINENVIp0s8Xt01Nq
YVv/q1lgAmMGDW85xsuiOiGgd9HXA5tyo65+AZ9Oz9JaBCfrJzn5Zeg3hgWwdWou3eQAVKDnNyqG
kY770qMYfGlc6+R15a8xawp4XsvyPyfwIQEGMkrzT5x4I/Rk/T2Gvrzve08PkwRvrFEw44y04alK
+eFFhwYz2pbmvYf94jOLjZ29LRyUApipVoji4IgFGW20UzOURW7qHUDl3WHcl/c8QjVas7lHuofz
1kQIQ1Pm5O18kw6nDfquEDjSdoLueKNs/UsZijbPAUZbtf1JYWwPywhqXJ56YMA16ZwTy1OQPOFJ
O94+1abqFvRz6KERONiFuzNSs7xWpvNaQ3ziTK2+kIZuk6QRGGQ1Z53h6Qjx7xzsviuvPWgjQFIg
15tJorJoKzRxPHtab/ENwGZ03eIwQ5jY4DyE4Zpr7xym3jUV8mnm9QX3E6qDCWtq1jH/NfqL2RUf
Nqhs7sXkJcpMiFqR/cnT+722ZpQVAuM9oDe5juPhnTM4Osypd0TfbN2RLodUNNVpYFLOTE4FEOry
td0pARE7eDKmvXg+twMn9m9PjbjkbCweVTSWl6j5U3nsMUTNDq1N8n6jlwtKt43HnQ5caC6ThXyr
hZnJWEfDT5k71p0/YdKul6ciurMS7fCRahR2CeDJRgfT2SvSxlDDE0bX+oz5mUuVdnFqW7N9pmjp
VlbOqWqkGpZ5ChKryvaOddao7vedAAWWmy4TQfvH4MHqVXhVh8K3mVDjXrJ9ofaTOf91KTNiSQ7C
iF3a8v6mABW32B+wbzpmw7AzizfK4leybJ7x3hA3a6NU9k4F0XTVOjNauSPJJx02AfKZPwK3fvr+
NJ0PmYG7iPITslA1mI9OHaAfJshJIZZleNjvCYA76U/nxvTfdMTpm4LgjDAuyuDWWL96AMO3rpmH
UAyAkpCNXZ2mSJ6taYFjgqxqqbnaDnkPR4An8q2IdHn7/sluGjPU8hxRp92sINxOFz7DEu1Ohn4/
DoIjEGqEUnFhrEoXV3J7NePWu0F0W9cV6RqjTxi3oerxZAPs+e/iu5hwfYh5a/6W3Qp6f71zhvae
2xHEu7AQ5m9sPT06F1s7mZ2Iz6bEk+xh2QwRxDYnUcN8i1oUVqb8p+exf8MQjFOzlcWWOQtCccd5
j3kvd/lQm/spfuV/eiq53YzAiQ9oTC2ORel477ylzsafoUMJVhLsZmF5jdUDk28EzADKQMAs5hgV
6bMsaUat2lxwaEeDeem+YJ1Gfr0LadEb1XHIK3VM/P//E5OEaVdqziUKNP+qxja4VjVqmES15+8/
KmrK1B5uXN2JYcus7QGaDCM4DTh6uoPJ3u7a9APbqDZIeYjWKQQbXvoJBdM8o48m5Y6Xy+X7HyTZ
xHim8EEpams/H5pr04KUZCDtYNbKoBvNJti/hPwH6Eb+KZvemRO0YByS/N3WFpZNDeQ+CcDEdgb/
GAYyn3JDB/46Iy/foXZMN2WUlnfDrW7CnnvIXZBrhuUuzOL0HZYm4lIN90yyvDRdRLk9NigkvQQF
KS0zX6M6axDc/p01yo4898x3i+/nrtacdiM4ye59g2i4Uc9+dnyMxX+7InoZButXp+z4wzKrz6rQ
cKRr8bYvErUt2sANARgMp1wFm0wzmPk7MfIgqtMWTNItwxnXae9OLhlEInlFQsr0Ehr6fazI0ugd
ADQiaux9qlNdgiU7ZE5cnixjDI3Rds8SHrdnNx5kBswk2fRPUvmsiet4ox1z+Xsbv1gfpoceXqsf
cUBSun2B3RK0zwnkQB+dgdk4fyVKttUoqn9GXVPkzL226oBhISzAQRO3drlPyE0YB9IIRuZ0wyJ+
qJIhjHzvKwUZkfRMHxMb6Fbu1b+6d9NGHjvpc3Egv5MZdxMbu7ZB5wGUKbl2pRs6loNHtybawwPy
FegIiPVMxQcJ62Vlw/TS+5vy8t9NTuI0QC0qa/ZZ/Vzf3Cyqb73nF9c6/ogJpFCZXoJIcN+GzLZu
3xfDS2kI6zvH8AGoBMp/ZZnYm4FkdrQ4K7kTTqvf0wqRoKpdB7QrRL0A2Gup6+ONqOX63NrjrlvI
syIAH9HFk7zWNSHVCNoZ7/s4w9Q4HGIPVaWXmDfmYMZ/l4TZ+NYUJoSzAiGh5tAEYiI02csRaBC4
1dbNzK+sB7aHlCK/sdWotjLCujESx3OqAu8FyaTH6ByrbXqKWp6TUP3Ykfjm3kOSa0cmkA69Cjsh
PJJXV1nn+bfMzKv796VNoogPytZD2zL8E03PWW96rAau661iS+i3usg/4nbQDt+vvi+NMvXbbGGx
YGx9TnHsTYbSgRAGNx7nEGTRGW9VNzOQ5L/Y51OFJM5Qt0y26oZ11UXz761o/0qSeeiOokEXd3+5
aHqjXWXKhN2uiRapbWubpCz7zQUO7in94sgSk4Jd3QulrmncTDvmSqRcSyYVEEMdOqcJTJtWb3Vt
cu5WSx1CzBqy5Cpy7o0iVVcqz9xULsFFuFj1lWFu6glpajN6n1Nt9qdv08H/Xr7/LK9SINepYR7N
PqNqmIpH7hvJS5FH90inGh+k/2DLq0DrLcy6GIM/mxCfhtStPgfhtZBaq/6qvFK+4U9b25gUPqs5
LK0iP3o+hkzfMxjf+7G91jJQIwaV5qcPiiUeMu0t1YcWZErzKw5MbkNXZZ+xZWsbJ6ixPWGA+ow9
9WG7mU32gsieTH6W7dvJ04WLHCqF9uJZRhgMXvKp+VW7HngcnL5fzs4Ph+r42PYYeNvBSK6+z38D
21z8iZyn3ObN3O6Y6MefQnd+l4nl3MB1EP9hjO6RO2OTdglYRVVYx1EbsfmzW/lo0ZaGdVd4Bzir
8o4J+xw7VX70h/HojcJH04Hi5OKbkXnRmUOHsSjMNZRO9nETbjiLCUeNmPKYs/9hMbX8WGjg0qNy
PnmsV55iNIzdhGZxn3TSe9PM6taUWrE1TNc+WAscFXXAeCccxSQYDThxo5Lxl1guLTODdanKNSgH
68T92d6biN7a4I39VWbJRQvi8T1t6mkne6PcO1BYQGdSfRmZHI5o5Acs5gppfG1Do6mEefWV+aEW
XhDbsv40Ewyi0uRthCP7FjFguBEZ8fh+pXcjYBUBHjZoqToaXCEHKI0Uy2PENt1BtiDtAW8PQwow
8Rq1ILQOc3LzizcaYp8NWKR702tC3Z7MTdzowcwy0wbujTD8GHFAwqSnefMLdfvugjtv+PREza+W
RjzlaheYQYeldgJ+ZpFqtEZLvQGq1L6LGgq13+jqRsnQPqy0/JnUYj/OdvTK6lMLAasemzwe18LB
E0sf5vGU9nq0yRyLFhtDP3BfCz9R58x2no0o7G1fd//cBpEIB4ha6zahCqXrXjQH46oY3/NpV2ki
wytNq46w/HcdFc6ZRbu2xCE8hTgySmw4PIpX1pLQPMjo7HLjTleqbQjmZtKjyj9NNks+IB6NWJt3
02J0s5AaonbF+sr/PfkHOkEkSJtIhhJGGOku9jLi000pUPrl/R+s0hbD7co/Jab1KBrzOsPZPXuE
g4au47OZEtoBLJhxcF04/KWyZgz0+nZidWMl+sPG+sdTUDzx0JvIt6NpM45wBdDRojxP7XZbFXLB
s5MVxPNoTxsMYyFhz4+AIb64y2VqS3HQh8Xh0Aynoa5/zf3YbnEn0HXZ9juLdohEbDw13fjl+TzK
zAXTbhb90ciKX21tGkdhata9khVJB9Zhdkf73PszX1h0Tbln6/tGi3+X7JwIfb7ULrwtCO55aAT5
TM+DOgM83bW3NRj2LnFNSZPSTyxinaGBZlYWUp1J0sODxuRAqGXlX+B0LsiEG6MScQuKQChI3kJX
gPEAs6Vwsp+RVYVV1lhPzJpfZDPMR7Px3uMPD7cSBiwCfQi5DHtgjqxS2S5MVbN3+/iIzooH+4j5
jFPEAoloj7z/sdn/qcx4vo+fHv5VqUn+p+Nve5JyW/P93KDVxo2PvbjsqqMnGMiVVtKtyUhgnVfK
J3bZFz3ImTLS4a/wvJ9lYr2q1lGhjOjv+qgrw1iXXsh+goMZOW3o2VN+pF/YBCnPO4DDK9FS5xt5
tccsqRi2zMMmKfPPXsCqbTUytItoisF75/RtbaVvghyk/xBgv6iTEfSGdK9extA2Bwr3Ynr6hvEl
z6jYj7c5MBBK5PKesgzBmiYtHJne1cMotmnb4l++8ToIhXrM34rxOuOhIg1LG+MJcjB/XRvs6vhi
JuoSV75CTTNxC/Y0rJ0xfWVTQW59yX6hpfwrRgZVToJYRNWf1G3+U6W4FowHUJv4pSa1CytFwlpI
/O7TuD2gG2KFlJV6CG+C2asbn1LetsFIt/n4gn8TkX2xDP45gnC/IRLVGRTNK0b0yVpn9nz2E+PR
dWxWfekOh67p786IrT7LJkTvqlv6Be/Vy6s3tELmSY9cpntV9HCt1wkR8AqKFetg7Hyb1mKhw95O
u0YmuSfgBTVGY16DnxKXwrlvk2qrMGelwaSvM57P65b9K2roiFkYPi9kTWctr/qbi4Wg4EjET2E+
DGsWWCPLF7ZjG2wUehPf26QtjildVjijcFjFVW0drar9Kljrb/1GOCf8B0pzgF1XkHtJLpkDFb/l
Uyf3hDH9a2QFzjyPAqZbfnkgNlxtvnm3BBXuWoHgRGu3NlvXtSGyBZ4TYYFHQ7M1ku5Xo02fRT3M
exFnoZnmMRvoQT8EgXXKGytiFkXzPYMACT2QPaHDp87ctNgM8dOV0CtKw0TSaJn2qunq6V3ikmAP
U/CdyaI7HHuxCGRw9gkaqTJNiYTTYQhMgHxwAEAd4aatRkQ3bgLNJku2njWCpzQafV90ILrbioK4
TK8Wh8TRnNMvMeBVKWS3m+T0ldbEQhQO5McMQYXOnKvJfhq2nZxZ/4t10qE2jFwUyVMKSsZw/6aT
A5UZ85yJLmjXQk1kSYKmCVDnesGkbw0ee6GjuQGxQsDCIdS+xXPXHUXlvKOWpEWh/QUyt4tADgRM
9dBIamS7aF++n6IVHavfJd+h1ZjML07vPBP+xuCsXnm8X0oFLRRcRJ+k9YvgSTA1d7hf3rrkLtgq
C2e6rUDm1FC44F1Igg8w4KZ5gpp6zJ/oydPGJIsLpU1v2P+a1gyOOJqRE6ImNArcFdhpqI5nhjRu
V+5QtVgrhLciLKwBeSc7qh2K1LZSJ39Gs9fX4B1T2lmMkQSbde9dDqLXbb1sm+BCtlu5oxcBD1IN
2II9zdiOMQFGnYnsXXN+FszKW9zJE2pRpXdk23G6m1EZncZYXh2/SdeCs7ASyXXgic9wTxDTtwwA
PeeP0PVz0vkfBZwIJj95uorkMXUD5uxBz3M0k9M5S0CTsQxnKdr+EKMWQlKAMBV3CPGnclP6C75l
sin7SZ4hyK7cR1jPwsoxDlkPuD8qZrEZTdJDqhm065Dw4GkIDYTEafHG6nnebpohCbMKx6NlwmaI
cfC9uXBdfKn29eLe4xiIkNW6gbq1fYqZlj3VLlPOSnb9nqhktHyxZv+oWYHUml4upRZJoVaOfs/k
PLA4YfkdiRnz2EZ0fNatr9FuJGy5KVmJFyhOHkHdAi0jOgZCloIW4m1dkAkH524s/2SBdxYzfEpy
4vA89YD+oAeX3Ys2j+m2dbMvPF0vXd4eXWmTzAGfiCcIpWTJfXNxAv23yzw194Ob5ULsiAu2MMWu
auUZJS273BrU4VScJ//dgsC6dp3s77xdrvE4jMyHDLJAYy/fkroBqgvGQ+2lycYKjsNQqo1dGjCx
audGmOug6eeYIKUkkgfp8Qb7No2WA+YOFtQyURMv2P1Rx5jOxjGM6sxAksRHhvyanm90nRXyzHyT
OFTkpDXLfT3exgQ7EyNlRURQIrJuMoybLSnws5k3lFqS+HTNOTRsLTjAu+Gi8OAVnTWS+oIamE4Q
ATHSYcYhW6cAGy/BTp28sqB6jcAgQKhNISYSYQE2y1bMnaeE6V2ZvIMaJbERPr1hsfNVNYK0yaxd
hqW2gROj0h7dclEDZE/kSOkxSI0fJYIvhNm2n6DfbbclT9obfOKBhI/cIuJsVMTM0YectVpoO9lh
R4+Z7Kx8SzkntNZzyK9F7LAjmlcR+OqArY6ZQ2U3r0bTzXeYqysLkiohBLSeOHXu3z/ZUI1rp5ku
369kNXm3zOEx7uNXN+crglkXdI/iTswW2L6rHGObySq929LjHeacSpZXJb4UUSdH6StCzqRItzDA
/xZWou2MRI9XHQajsznUX7kJpr2YkIMWCZy9ORucveVJuatt037EFhPNedR3HSy8JSHFWPlZ1LAS
TPfaslKLKzrYEQXCa+Njl51LnCql0RxJr3f3TleeXTyfgBEB6sXWmy5V/2T/tiapYl16TCvGhcJZ
+wmkbZWzpwats+0Tk7gHBR4/6vJyPxFRGfYZi3lvdPxNJGmHRAMMKvJtsUECWx9RGyIv9G9NXjp3
VmOklrZQf+yhLDaClhtFLmwQg8ej7sqTosk5oV0LbRLGcH83FfzJorhNvfEunYy0UF+8+Bq89tl7
lD5ALNp01r5U57epbZhr91jrpighmNpgeJCb+JccvDVfKjulrghrGC6fMjI+YUaeM1fIs2CMh5MQ
eXD9WhltAV4mpQTi+YG9HEkRK8z8yLg3HP0UtYxZivOgYHDi8U0MBSdInu0op9fBAgpa19rCXKWp
Flp065aL7CZtbafo01qtZ/fe8bjyFotD2/vVFW/sX9Lf4kNtudoNztkjLeZxkwVGt0+lTqE45vLd
XarDKmF1hDaokjvVDNiy0Cyc0FN04Hi4wIf+kEOew1KJWApo9dPNpmNmehlUSRGTZmg8itwNzinb
P8HyPUTSMO+HhmzBrq7fJqTw66Llxskmo91bGVP9ihxNJG/sxLvoxBAt84/IVK2d09kxn944n7IU
/S/WKwrdXP5oLR4o4KXMExqV2WmHXRSMX1HvfrhlF7xqo/0pzci4pFP6AuMfWfkQsxgz6mEFE+YD
TUp8y5NheDVLc1u4wlons5/saMXim79caMN8ckNLclIbpE+x5AwyJ1u+xnA3XW6e+/crvsoZVBiX
syWptw6JJVdruXz/9H2RTXbNCTM6NgLdWa/XKI48aNcVu180YuZwxriATwzW/XbOh+BmdBPRhjWi
JFKWy9fewjcQoffGH0EXEBjRRy1J+3M4llSjkd6J/+9iTftARe2XMcUHSyX2m7fogA2Q0ebY86AC
sZzl/WNEpmBptvggV4HGvdNCj7CHh8FI+rWUSK0St2gO1vJSFMUdHQBs6aC+95UnDxBrk2uiKdRq
WvdZON50TJiWHSdmZEcBV22T2BEA+0byJgTFcG0CGMMmCjGkjvAXYt//CcgO9gJshDAoPHsX0fdc
yUh9klpXblpF4dG5Qr+Mdh/d9L5CR7zFA4YI04kbOhxFqKuf9eeECF5YR+7Gm3VrxTeoCRFtp5fE
A1vD8qSCDg5XA7jHkwn349CbpvzZ4J/u46E9VRjv0Ab6u24Ra7j2rN/duL+hCI52eovk2TZkcgva
MsHqysMsoeN+6ugqarAtkzzHpdBPwkWLok058aoD8BlEOHp2Ikc7OxVa+v9+8lAYHFSlGEDE6vR9
QU+lTknaFWEFpYuMSHPN4j56GCUFiQzs9Wxk3aNyOvHIh+xHJviGVJ4dX4J1yVzi1KYCawzbUxpC
Urc49lPq8WE+jYnmbOrIJH11GPo7mI8d81Lt0JblzEBCumutNYtFAHQWetddDG366pmhEUXE5fun
7wv957jsn3gL6avfOEihwQY8duCRVbFEQsDUsqOubYh7XG2GEsEvERywWRo9lic/dc6ykL8pgFvC
wHP1NPucx0w6hi4t1RaXUv/ex/0jDuICIAFina6yxaPMRh/2VJBhzh7HZP39Ol44xDl4P6I6+wK/
lhiuvYNCa3k1+Ml70U5NvS4+qq6bsQcl89XuGSPqPacFGaiIppfLiHcyrAws3YGCPaMNaRF2qp1P
Zq49xr6WZ2WMV1cY4mFbNqWU4exyHmCPqq1/6zoxv7ox3ONG4WZcLsQODlvoLRm4SGG9GC6wPrjN
w5qPGryxbdArjkgA2TI4RGtkATMEjUfOWpkW0nFZFRdHqOICQQQNaRz/ZhiQXxI6o5XWoWHzvV2a
OvEt0G/pOKqTa6MmRiUL9QHdMzg0yz8ThWjuoCtxUKWtAQluedhjXT86Q8GK0fPky3LPyQJBpzfd
vo8UhOjWJSrJmjNI2IFY9g4lT99T6ADWShDSI4aF9tjWt7LNrlHpu8f/XskuuJKgPOIgPXppoODu
dVZAAlVBMRMF4qFnXklhRP6ti9MhsF/Y0YDRHnmLumSMLzloqEszz2JLTcSZZQf+7fti5II0t+Uy
MP1eO+hoNxSGwUWKvNm5Em9P1S/Vl1X2e9VRWzr6JHYa7d81BwZz9dCNZROzMDzvCsU7XBSGDOnh
+3fVS0c/+r6RbpwpMxZqx8yUzkYSmMjrMLbLsqai/52WS28mhGBlz4BA7tBkskiKfMUKsuHE6/N6
orkGj65EeWBW7pzKQeuIFrI3UF+o9bz+RrvJ2pUAIgCIBP90VYNipwbrVKvhSfpmGs7xot7nTGNU
2ZZs4BWjOZ95H2yQ5o8j4WSmdQF1BJQ5Nqq3eJyAb7v6RddcG+sQGVbc7wGZDQ6ss4xsyDO0ilCx
q/50miTde2AsOOrqS1MW5rFaLt8/NdNeGzz1CMxKvbQYnXUmt/douUtGm0WFNWnBFlAvfhRCk2tt
MMI8Eu2GO1etZh33m1GQ9JgWQbzvLK8+as6nZwTtq4Gl7G2OPmS3yV0vOZZagyicYKpx9PI3RuQC
biBkCq3EYNnjzlglqT/jIUamPpmZd+FT9y4Qvmiwtem31xVIlEH7/yD4qKkdQgZRbAPmzV5cXFRT
2z5aRF/7qAF2kOAxDvvZsPZj3+JfqJB+g9+qmTHIcVOWuXzhW5Qj+G7jK+Qztorsag9aLOWLDi9l
w8DhikRIu0RECPkFC3kcctUbLlI2XFCnQUo0PxvbnxBj6fMjoXPOIt266IPagS7vX5wE0BtKxNFz
py+S03GWtype6dFPqIk3XEsGIaSevlIJs7TKYyrSt/KZzpWJCFmDk5T7yTYGp/sRTWSlijuhCNOP
hmHbWg4JBMHJvJqpTO9q0K5Ovte0Un7pnkaHElfyazTJ61bte5dNzVMHM3TJWAFlqi5fv0sHj/7I
aBofDywTQUVldF4WV/u4EJfAHW4MEnEeKhFfp0iLr1BV5IoKbt61Ew3F2JkNvdvowbPU9DXq5n7f
a8TNKTRMe7SL7g5SiyT+4E+LrHtXUwluk56uEknWT4PHxCpVGStGPyepINAppCvnSatwbspNlALr
Z2ISoBO1AXWWsrj5EbWYWSLV6vh0M3RzUk+7bTT512z22QQRHYGkHFnUaOyoepoXKkfei7l/6fWx
/IlMJsCQ1G+qBq5jwij/5utJBHdOVifxDinA+Jj9+q0feoj7ThKxSJDq2WYY0iO1MObs2mOmDo+7
8ILsaAGwXfaEjJyz+RwkwrgyEDdo+FI0wiRbK9f5aQlaFBf54yllt7MxrRTZtRR9GLOZO9INkzU0
duSgLX7Y70IctQsWAFO+lGJmAoLad08zQIGRW4+gn/QvAQd1BaJeh0apzyHbTGJ2XVFfBn4/dE6F
f09UcEPoW++GGMlON+LNLL0ZtWmtvfslWDMkw2FsMk9uZyhgBSzEATQ/TWO04gD775OwdO+Eq+qv
DBg0Db1ZHL/5ZI4+isf/+TO+rvJij9qjdDZSj3wGenp7waM3vkxYH1fCzh+6NWbnNHeKUGZ9csyZ
xrD1Z8rdZU6yj3kTiLv5NKbEPTJdPDBQbyk7KMeGceihlSnmxJD8tkY04wBLeIhCIvtQjI/rwZI3
ULVrglc6JIONh+4rqvZR1LjgjhKIkY33QfC8s/cdvrsocgEsJGSAmLhBV01gB1dNSfUzr6prJ/Ps
Xpt8VnNijMS9+BefL/u5cnp3JTy/2cI3t0BxUsTZg/pAoOSdCMelQY5z4LeC/UafUjE6qlyOua+8
7+wTt3L5EmnmZz+pZLdsxDgjR2Jjic7csfWSp3aBgpUFriIvV/7uuwvL2qw66sr7aUiz2hc++T9g
CUOWJTBJc/46M4vwknifezoY2d6WymTrC6+J1O2V7SH0CHoCF3uwkYmB+Dw2DHUmHQjIaAU3HzGc
yQprUyTlRgVEUlSuvq/JUGP2z/dYoPDiIHfc45DOrI23jfLmh22D144tNCr0y798EQcHiuzsWBaW
S/n8R2tAY7J6JCVnwq4HJpuTqmemlP4gH2QgEDvUzb07eHvOsxPg1QpiVcoMmSleyL+9sUYHgn4h
SIPIpnzdeVDDgim9Z0K6TzNq3jOCyjTGaKhjLoDxyyWADMHACjmrsekWWXnMxHhwaQgCuLe40C5a
Eowri1kq0kl2zHa/eGw9cDULiyJSf1QSp4hichIOPSBuVVvRprBrJ8oZvp+3SX2+AhimYbAlzUEf
LWafhd9uBq/JtizbgfrE7t88MdVu8h3xQDWMU7B0+x9B3pxGzIn/OMzgzA47Xatupnjh6Qm8BIr5
DoBqOvnuxmJL/2lY+g78QPNbRBUFSZ1BwZtNd6sRExWjX14n2j8s7f1eVxZx6zXgykh4Fx0F8bn1
kwjgIEvi7E4lufWoXqyzHwc2eD++jmk3pD9dHfbaBAqRriTokDLxt9CZblD35NqeTn7NiXBKU/Zu
EyuACsRKQlTuD0QdEf0PhmjtXwLWEzC9dFctrceh4JmGgayoQkua8zNCP/lokahw087PwtC9o5vH
YN6h263YUHeHlvUFicItG+bCVTudWzMcFgkUYv72iG8N37WzKtJmayy7GOGdmHUjgjatmQGG9hYT
nMX3N7WpyVIY7Q5zUdNybazlbvRnJKRqrzVucKWhJlwTGdRGiV4/OyRlsvLtw7pUDd7ztrv3cxaf
akf9Zc336ecJjWSXlG8ugGPDncJUwRwcOovD0Sn7VR5DVICHcvbgd08MHI/aNJ7VcjbidFmin91H
NtcvLcXyiU4go/JEOqNV89+y1OuXnMluE42LZq/dMHj+ybZVrEl03XhTBkQr2nZQU0IPStI6LqDD
aSnpwTzAgKwk9VofvV9F7LphWxZnv0DTMLdTvoViBsZ14mhOxHAoXM58RpZrVQY7OepovmfxFrXR
MzEFafCaGa15E5A8gwJvhLZ1IizWgsC3tqnJPzDcH8OM1V3ES+TD5LpbV9MGhMxhFAfnISU1QkYp
6+Wxw6XEWnyyxrAU3h2Z4L0aWaiICdJMZZV1mBrs17uW2i2XLeGU4/yZ5ex4mFy9arGl9jCx5MYM
5NMbEcwl/q8mx8SHgmOlefG1NVCtYPa5YbBNw14N47vlQP40RilPI/8WIF0JhYHPbaXrmfsj78c/
wm65t1wmV2i6f1XAfHMUjdu4BU6FAxWeDJGWmhZt8eE1ewojnI3ksDNhZHiXy7ORIFtt2qTn5JXb
okv9/QgkRydhOKtRbcqhOHYRckJ94FsMUE28iH8Ecz2zDnalWTTduZcXq9Gwmk0GsQwMgX80c7yb
9U/RFvWXHAYtbKGKH8d8CayB5Y8Lc4siS76jmrmbps3RAFLlSpyFcSiGMtoV6ZA9YkrXtTm9DGZr
Hl3zewCOSBuxNrsOUv9SUUwsGeHsW65LIpqwFDq96eITeJXjBnsaIE9QGej3Cbu7ZSfxiUkcWbGp
Zn/QvDILxwm2NydlfwgveY4jFPJGEz22C93f9ETNaanrfGQqkTztfY+hb+V+sMwGCe4211lJsXHz
srkR0be2MG9sp5H+LFXFb8n06qXsCfubkUBqk2W86KO2GOvn4jLb7N9F/WeCAXEDBMDCFnOrBP4E
gf2CTiHdxc0iCpQBm5gedsDA1BESHsM36oNQ4ooe01SEdjzYB6SHzzGNMX0mwzNmRrIBV4LQtehQ
Yyw5ad5805TNVHCSiEf77Fn4PsuK2V/GIKa3QVZIRM//UHdmO3IrWXd+FcPXjgaHIBm8+G9ynipr
HrJuCKkkcZ7J4PD0/lgNu/s0jLb70jiAoKojKTNZZMSOvdf6llE4x7EsEwQbLJ/IAqmymi3B0TSw
Jv82T+NLy/Zy1a2wL7E37OOUZQtn2bFGCnfyI+st7mF6ki4BsmHU/ikkZAER5mHwalxMCN3QtuBu
TfLxfZw+HbP8OZQDBp5Qrfq89XgzYKkMpv/rYq5+SQ+RjJIZUYlSJo9McBygbNBy8wGlMRfl4i6a
SxsaIqR+/4LOnxVBR8POnNL6CjuSs1BDErqUxn1BlBcr84/EY5+LSL5tSj9e5QgmwLWp6i6a78JY
jhfbjKaLcnt7O6AkIagEeG40x+AhZosGN+xLjKwK/WJJOzgNyWvN9ZbipzhJCwbcKCL3wu5lopUT
M3VWfWCeM+07hxMtZ5vz9y/skvyupj2B9uqcdRBjUScyB/xlZoV/TTGPbs0eN19u1PbFzDgj9lau
tnbnCMSouTgb/WNiGP0pLuvijP0sOGVQk51oO2ZTd3JMOyH+KvliK1bnSU/qjKaosdzhKOydG0rn
1GXaOVmE26yCvqDRvrw3O0SV4+bLUY/OONl+zr7Dw3R0Tf2WU34+5p4/PLASwX1oHi1ZiGOroj+J
a+l7b2bdTusRZha+7NzcuEPWXOIJaOz3LwVnDVqWkOWboY3PfdF9RmjxdhG5FzTLvK/IkIy7hh5S
YN5UNa09js3xMKF7qFICE0VENjr30UbQA2cKiOjDLn51nseVmsJfY50fM2TDdB+TdzL87Ej5+74g
RyeoMvhFAsyLTlBMUJcxAbKY3xINFLROuKpGmq2keD8M2jsCowlXoQQ0W85E45JEpvaVYb6in/AI
MOj6U00NvrLeo8pEe94LApSL+RLaHuJqTs9rL/2NfwSvwjQdZU6cELX5sK4dCUYbpxslASFgNgK4
qEKrAKpurRU8g7Z+NLVG2JJyoJl7BKkpKz8DEPslSYEPNg6Etlo8zjgG1qMGBYdll05Zb538PMm3
0wSUPc1cC0FmcvKKKjqbHBWvCfFZ0sFNBW59HxexdeflyWqO6nuGAjvYABykpENHY3lkWpnE1/qr
7/nRtYG6xqXu99NYmvuySmACzTgTcz0jfngZBep4wyQdfYA94pdInHlUIB+TPINNHtC2K0eUung1
XKnhJLt2sKcd366cuJvu8ShG2zCCG8u4es9EMrhyXpiOBHc8kpz1TYBnAXJaIJZz/2MyQTfptPrq
XADJ1oKFMtsmvX7/zqiTz2lhkBK95GbEf5WmtcJwFVwKNdm7dMb8nRi4rjLWNI/LirbPjFeO17ab
lCJC0ic6dRbeJDuSFxdpsKzv01nA4UjUO59zW5GieuKmeRsM8OWcNMFMc3Y8acuAqLXLCFZazAxg
toPsmLYtYhF/olTBmd0UYXzA9HZJgUshqKAtHruo9/N2+rBi8e5k8LHDHjp5rSHokJq2GgeLtNys
/uMzRwVc3X25aWOtKw4hmpMC0VRk9CKIvy9C/RwK1a8HNJt7ZRZ7HNZPqcOAeZHCJao/Ah5xtiPK
QaeOiRjnqcfUTie45KezYnd/7K2guAb1RsrS3ClQfiDPAuKe8c5T4i/doW2vfonCb7YTAZO7JBP7
osSOHIvWOETbZGiOgKEm7oWARK+0WV2B+/vHLmagUFtfILrSNQM4JOESyfvADB3My0iyEgp1J4Kn
Vy297KJrVuAQqRxH64EIBI42rU2uTakes1huwEIgdTdyfH2Zjw4knl+cwoyPdtXeoj58sp3oV5+0
xsYN3ArfsI42YeBiqF23UXivkafTduYs7VaPCCaoEUj1YbIoilr8bPDy5+18MKvGfAwp10KLWIJu
Z4LlBfRUkupoptMpMFpiN+KnME3cH6agJQtHKmU+sFqO2sxqm4dyMMZVPdLCmJCXr5pz34/6fjI4
uAvhdFvBzH4WvXWf0l0nPglnpcK3pG12BQvdsLYQwSAKnian50Hql7S0xCHQBWRbF7+TLyt3hXfr
qPbm7mQNEZJPutUPgCmzcxqrx6mQHUlG1rCZRXuBrcGEFrM0Sj/mtTQGgrifn63h3QQTez/Y3Xbg
zj2pLP8dOa59KpulEJH2WRs8ZZox7JacoWgTS5eae5p2WZwnzyLGU2ckt7grgiNrqibPfcYiWNOn
o2m7q70JaTSTpUsR2LgeJUNzYn5wDR50kCbPKEyYinriBbsCLJwZQngt66/WJ+wpZYjDTsixsR9+
pe6c7XvLb2BlGAzrqujBFO3D1CAV7OKW1oxGNoMsmTAYgTvWMj36VN9t5CJZBEtThDpn2efmzk1B
GUd8sxoV8oviHi8Q01g3CzdmRVzBbC/iTklHvZfdVjYgGGVY0+1N1UgbT1qkp9v+NVhWWV2E5BtY
0c9Aj9gTSsQhE2UEYnqBzKgL1zAiEkJUPH30/PAxEEizEjt/IQdnxsXf3eo+Nxlzdtigl1+UYNyd
QBpCoumsC4U4xnHB6Ixhgy6kpNxTRfEYWqn11OYGXR/jg/Fetu388EjStXkpYRVvCqumaGDIv3F9
l7EXWLzHIlvYwpCKN1MrjqWMqhf8ZDt+xOrCtVs3A8/4sBx2JvWOmzFb9ZlvPlieCXmjyWkETGhj
iebQJ1O2/hle53NKGLjLjnWMBXtHIKb+mDjATmiSXDvcynCSIQBZVkW2G5jmIdePcZph5B+U5oya
fyrT6nESYoB2kMgh0WWshslx3cqeeYppUE4CUNzSsPjTl6l7xtndPvMmL0XKnMQkWXXjPne2w1IE
+C1ZcH2wrwUBlydDjB8IXfewyTC8g/RwWiBjidmS0Bjw3AVJat3jyvpj0ylhDo5FMsCbaHV8JiyY
00rG9uMo3Y5eqpluAvjgwC7Se+E3eh1WqDKtDkgWeRpoFVt71Rqd8eDQm98w6uQEqPQJSbMse3ct
tS631tykx5Ye/Rq5bJclyRGmzNdYAQJB0oajRbPPR7HoNz0k/W1btuN2ZD9dhy7LSmW+F8G7Hbje
rgrm8K51w3wFL1FuM0MfOmJT9iXWgrIyHGz3Vb/Rom8ukQB2UWetv5EYzE+pWx7Gisn5kI+A+RoQ
F0XRHi3DeJk5rxOOMOgV8oN6PQ2ds7dwjrNK8+fhgo+7RNErDnoTOJht0ltqrHMwFNtO9+toIoM3
EvHzaIN9oQQh6I2Se51XTXCg5unW2rWt3SCp4MxlH46dtV4cCAbK0JMkc4h+aYblanwIdJbfL6ql
HZ+bFlbLRI+BrdqMMKNP5ewzscqjbkfK88dIKu22n1Pc36yDo1KsWobcoZNbd0NjbssMQ1Xud0yU
pfWC32rdMIHcBYgwiQQO0WW6qBg4068AucpzP50DPU0HLvLdPEQvFOtPDA9fZEZZ34+KBc4nN0KI
eu35EWBzVRtrQzjzBqKh4q51ETsUaRtcJbjb0UNVWpKPwDFsMnoC3f1nM0xG+rYL9tYROdt5724d
e+A0nluv37VwlvO+1diVC6KT6lQH9Avqut7UHRSrpSOO+i59G7HvZXTP167eulgiD0bJwbcOEHk7
9LH70s4QltrvX+iSq2uWR+UJF8ipHxo+5uCeSm7ivY/DcXkf0NR+e/UEylNbl2IoYbnlFf0nFbEX
H9tQgYRioMgBCVSYVgPE73l+1SnSE9R7WF3d3t3FucJ6aRKVEUrFiAHfk0fWFYen6EEN3XNUsL9P
tfFW5nDbayd1r5X9Mk+Us7KG8RTGXsZjEb5P7CCLJVieGjkeMa85B2xIHE6xQNl08Z/JUKAq16ix
CMuxrvRL7JXksr/Yg0NlNKpTJFlmoVSR89RBsCEvMt0ibZmOQAfPnucS/ZOIlvFBduAxvYNQUH/W
Lik5dNph6qjpC7amu+uQ22GU6Z6V2UfHzp+8Oyw927bom2MmBdE4zWjtY6M0t2PleSt6sTQzuCBd
mKlzlHv60Ic1XXMF50jI0wDZaG/WPdpBMs/66taI/nc1y/SF0LO9oy0wzH555nAXHVrIByv4R/O5
zmJ8PLTlHww6zBOdgnMnY381MwmPSET69AhzosIsmyhC5orGKa/UgZRjCH8lS3MHvYri0n0x8Agx
/ldvqEx9pLb4Cp3q1EAo+Cywq8VlDL94KH/Hkb74c7kH1KQfOiyc9yy2P53Zvia541xFD1uqTS2C
T/DJE7kBW7Ot/8xCtlfCJV8gBMrJcZ56mtrt6GKUhR25+T4lDoguxByrOyf/TVKU90qQMj68YoTS
I1lrmt7N79KKGox2QP/eQEak5xSd3Aya4WA8lKNnYhkNqksIMX4H8KLkDFKCD/LQPUULVYDsSZRE
AJAgFdSQTdBWYyB1dkKN2YtThoSzWa9qElQAVhpS59XinqHXmZyZL3qK+rFT/CE4927AdjOQ8sb4
I/rNTOzNQxjxymDRPDgJ8+tiLvH9knh9qPqxe8polaeaLYW+bf+UIdbaDcwpTfYPcgINDiNLVIYc
um1g9JwzaQSc5jytcvg6E02aQmFFL/L29P1L2Dp03L5/W6InO6lGVrtc08TqCPdZhxgpUDvntDHR
4Yp20cDWrq5O31+XjE0P2GF2djUHaGuNcKtLTuTfr9l6E1yN5dWnABF8W4KHw5OKaAPB+Pfv8BWh
Dv3+enC6dElp4X/9/btNRRywDJHyJ1YoELXxi0MG6YHUOebslnuKWlpL7L1HqTr31EQam2E4huRM
GygeQw/1RTs03HfL19+/qxpL7luHmXE9DifaXePp+3ffvwDtTMimkyauIY8gmBESHR3QY90YwZsv
uoLIZ6ZBcmqdd4kTfxeHSBHsNFK4J5HhQ01uV1OJ+FXmQf5OX9RJTPc9KobwTnjVsm3H3rulJR7m
Lt40aLX2Xt6od7cEYhLU9n07dOGlHqHCJDqg2V4b76livECwwo8iIp+qA8L9bjgWoxYZ0yVZvqyl
+uPR+buvY52/eBZSpuLHiGXn3aExecEAz2K5fJnTXts1UUBGkeFZ7/R0khXS1WM7DvnZjoL2jSjQ
755kpqUFvBmbzXfHsplDHzvRkrZQjfPfL0CQ2H9UTwcSsG9yIfqZnGH9ewqd+J39zLzOBT6YDN9Q
09v6QSaEaJGAhSe7zpN3B/zNto6d8kA55uI3IyaFsQ/Na9/ulgMbkBq8dm/J8PJ9teMUm/rsYYz5
/tLGoLRFV2Ts8QzERqXfaUn/srJyvNeZUb5WCzVraZiKEV4SQDJ/C/6M6GSXE0rKhA3/iN1vpiK3
jjgMkg/ZhMDuUKgNdRk/UDr+9Hsd3LWCs2QzQcHVCpmps5g8pQP/xnPz+L6sG/Xi+ej2lu9bNAEG
Z2QoRadgI+0g/5jtEdNclLfn7y9jWpnGbL9FbUd4LQ6bNQAHb6Ur4X1gyIEQ0iXOifmk/MiY8fDd
uLUQ+ehw33q4K4amZI8esiNNqOiKqRDvMNKsG2f/01zHEBSj+NYpQlwHw53WYQdKYsRxvu6j7oyX
y3ju7WS69jV0Kjfp1Ec6c3A1ha0AkrjqA+9/0Urj3Y3y4UzQj0WNUfofBNmna2L07IsD2nCNjMCi
9CkPaVyhccsIKp176xh5g3MY07Db0uLw15zHWXf6at5BOT/WM2ym0HOrB0tmP6zFHDsoj5NOE38q
7QLO9YvwM/YLGi9W/JHH1gGT5ANV07RFN8NPPdLxLaYlvu5zmuFypMUZdmdgcNlaYZOFDuPeozgF
oEDOZORPxYFGA82VDl5CqX+3IiE3qpzn0wzfBvFU4F5pXmNqG+pToAv7o84VbaKEiUliO9aHWauv
rpzwNPMenxK3fQr7QbxCxdr0WUK1Z9IatawMMYGd+sALYoMDNaJkxtRb7pjnloHqtfEFA9vAAImE
xiqdYD2n2+9rHc6y3cy4f3CNculzQq+6Kntqh+KeWrq5qM7waeI68iUwuk3DNBEyk+8ea5cH10Nq
7InUv2GTaNdTPC7YV58WbB0+qWJk4Oksz1OdDVcsK8UTlqFXrAjTLZp5HGoUgsjTNOJU0YkPdrN1
O2MuymKQQ6wEjP6X79e1gAtije3FKMP8LRjl378fWZGxb2bwnTaLQpq29cccExjPrMeD+fGGhCm/
OKIkpmr5ZGZDyZ7IKrqY0vbeaGsjLkLOnY/ReyWeYqMNtoJ1/GATz3Ub0Bi6Te2dlJ/TbpP+c0e4
CXJ4ctcHQkNvltGCEp94NmOjrp7Iz3v7/j7xU5KqwixOkd0U74TKrEO0gDfDmNc6YkQTyqonfW3S
oMHyhnPONOx03h9jpwpfe/rWZyKgSclZ/hLDAMaJbeWedZuSV6uLJysI7jz4+sTXOcbZ0hx/BhWS
PsSCeCtxggubhFgreG1zRx4E7VD8Z9F8s8v0gWekQGjkAC2p7Kd40r9mTtsWZfckS6YaUZCulOLA
3s9PUwucibkAwULTUH0gWO4BTKJAY/0htKiv6Ua4zWv73kD8/8hQeKC1p3FcFyyeAY+bg+8CarPR
7xu7fy4zxsgerXlGV1P5VMAYNa5RMj+bLgp9FyLmpjDq7kRief5hJtdaEITY2Un/mHYs9CqyHtOG
RVuP7S+Iw86NlOG13fKzEy0d6bEoDHbifsJGzfkgxiXJCr4zahQErQ6eaLR0wPJA7vTLD08vY+N+
9turG4fuIy6xWwuaam8se6ldcY/bclHnQOJg11O3RPwJuzL7yNnwj71Bis/3t42ofyiyun8GdaJg
4xTw/MsfNFnjWzCRuG6PzBbDRHuvGW/Pqubo5kfOFhqLvw3ViCOKPPjPOTzIrIcRz0CHZcObj0k/
mRsTKtcHim+cHMu1tyzEGeZig6rZNkfJwbwMJZCaUHyMdPcOxGGILfwUAtuM/iNKaPTNvTs+RHb0
a867exrZDKsRtcBaAxKBzQ92S5XGgAx6a+cb0LqgCKwx/5S3OsQiPqcMAHM5ljchpufcdOqnbhgi
woVgy3CSOaA0pjixuOsi0FG2ag6GMIvb4GC5EaQAsjSmdS0xHpXPdQsnbirdQ2RG2M1bf75NfXAf
2Gn93PWNvquZwa/9Ws832hfQDXWB+BL7yrMNZfX7z5dDdxXxEG1YzDYkbyOyxCfN+vcxrGh1m3AQ
8JdlU2psR6ug/6AM4wMbeL0OGGrp2Dxbnq0OJQG4RFMpopfIF6UFFNs8yX3dEkA+DpAxHftHgWUM
CPAyxuTJIVRW6r58q4c37YEzKJmPnhDOEXJVOt3N71FzUmKBpPlRhQ6yASMjFryQL63OOR8l7rRt
4BvQIrRuooipsiF/fP/JSTvPYVZDoVYvuTZ+JgXglgltehk3mhzL9MxpADFAPP2akmgze2560ZpZ
t+gosqPsXFoBgv+hfLedfNxFSdttYyIjSG+qNpRrECu1Xd/UNNNOSKR3AJHwFceoFcLMfGaOzpPc
dsm5cdgaZLLuGdlvRmiXjHXdwzgJvQ3Zy5zZ5JMnWDNiHues7poDcjJ7W0E5o6NEGe5ljEgjn+Oy
35bYshD/rGO4qGtKKQJyG4wXQimsYmzjHW7CXnNxVemrMyhW+8W159P3E+Wl+LEIdf5ZaR8NbZ7u
86BIjqKVMz3orYl2GufDdXaItMOb0YDDDl6cGO5WHKk120hM19v2znFav1ZF2z2pbBnXmpzSjdE0
b4FfPSZhwT3meyvfQTW7ILIGDscHs3Xf3B4tIkN4KpYM4wHpV5LqFl1D6B7I+tsOy/RAWpHexpP3
NE1EVjcDOkY6DZz64nY7NONIknh6DqXHBBgOxEgScEmvWnVjeoH5+8azvkfX9o6t8x1kxYz+ChGW
X8ztNQCzsup6Kp+cyDk6qgF4C7tZx1VKC35iiWbaQ/C9IPtD/KHEg0ykarZJRdd9cICJ4n4DXVG3
r3ZUbVoVGs+dLHk2DQYIZJOuM8ypgGXsZj8ZRrpPaqPdIsxhB+7qPSfogemgYRzzCWhrS2XMURsr
vhwSQDhp8MlB7oqVjnwOd5wwZVRXmTr5MTUR7y7XWLXEvzVZ/DPCLoD3PTsh+rmTHaYOnupTMmNE
9lKUEQ5xjy48UGg8rHmhiwZ/+evy0uT4QwO99O+YGcbWq9kJSm/hnEKSctep6uXdUEEjxIGdgurl
MGv3zqvHzzxYWhl+O75XQ1BuAzvhc4Auf488WNj8qFJq30Mkm3QVD/odjDi65gICXIhfkQd2GbKU
ItXoNgFJtKxGZDYm8XgfzTwGkpgKmm6FYEtlWbSY435Kx8SDs5i2JxbP2RUJ0ysoCK35yoDe3oUt
NFC6R+5NCXAayntMtEgeEJMVd5FLRZ4Yhf/ZmeZbmKYFqRScXIwl1QhSQr4sxofOrjVLgBo3hVt9
NKbRspPZ2Z3Fz0ckiA6jmd6Y01MqYQAmG0RIYq/9Ek8Di5Fq8z9OJziYWFlzyBLd4Bc2MDjIlCCr
vgRQaFAX0gW+8rO+MDiCN+rMmKGuPudDxA+K9JyoU7tZEKDVAte9Kkf9yYEpn0TnvoT4lR8rLvLK
C4q72mQt8obWPqu6lGeY7y10dH2qwRx/+rlKto0xxSczTtsjW1Sx6Qru+yqqV3E+1g+5dtV2cu5o
wugDaKrmefH5s3S7Q1RdLS14IgBQHRqZ19TyFgFzSNkwQLQ7I3nJC4SubnSuCG6+d51PeiATDA5e
JeyvQQCYNqBXvg/mmEygty4bNLdmg0m2LK27cjGZefyNO3NgBxhC8eUH0SYrrGnP/TetKMaMdRUl
8dbgH0Cb/wxr7xBEeXyZbIx3xKOQj8Tm2UbgOIKq2FIFNqte9fqYyP4PI9cBzofnAihomfqWB58q
fj2AeVhFPbEfdWCyZhlfbBFr4TBGy1qUxH10mA1qW5/xwarSeUTPPPuBY7S7R28Ix1gbL4sgLV5q
iR6xXjdnGMc4X86BLD7n3lgXHvP/3GVLmDRQrzFqT5XhszhbdJ9gI4mSPqdsOIj1mgUKtKhLbsiJ
5hTXwRe/Eo7qO6b24Cx6xJRj4a+bmgCxVqj0B4CqA6NtyNhAgEG/keieExBxYBc5mSQigT0LIPaL
JzDb+tqolvhLTgdgNVEhTPOTW7fmXa1DC2UZvxtkADpro7El46iGdjMLXJh2ETtM19nmGZsziXGL
gzbHYGMiWaLzJ3DjR25+UxFKGCyl5UHE3XubWcSRWryhmElyKdujFGb7Qq5Nt4lF90jR3+4Gmm54
amDE9qhw23j4Yc3DIos4iTS0YYFNv8tgMzFVvpkBgF2aNRFTBiJOeD1uW2wQnIxrc2AFS8oNGbvD
xmRmelfjV8RMvOSLg766KyJCEG1Hk97OEaoGe30TDFz2+BuRFA/p0/en89EKLgukXejhLNIR+KXL
jMb2jA66cY1+JTOfKj+FtUmc3PF7qaV9BwyYjNw+0oSgFtzUisbC90vghHrsiNFWQnQP6Ty5D1Nl
fDVuUt5sgjdoLJEHaifHMRsIoKAsLfFfc8gTFJXLwdwCnL36Pnf/44iYog47G8lMTPV5yuvqCDcl
3voJxX9ftsPGg0F3G+uUJUdVzrVpFjJwiFJtua0ME4HkkFNhG+aQ7UerCm9OKM4wv+bngeEpzhqy
OIsYq/R3YQXx/JALJOa946D+MKHDREDjQnXiuQ7unOxhKvCyj2NgbhK9MUR+plPnbX3tXqjyUVd3
5QZDnHmQXVHuq8a7dCyf51HxBW/rqPuvuGDKwarZr8JIco/aAjcSwknY7z0CkdL7dpaiackMPlTX
kwgFZqTs+b7wyOjjANYzqjiFxcQNYdLuKSNkr0FUXzsv+QOlj3l4RR9ChObTrAeJz+J3QPPhQC7R
bpq6bt1ZsK17MjGclKFW6DdAtjQNYvaluAnWWO/jdd+ghPWD8k/ac3CkSbGaECjto0gUe4ZquJjD
Yd1AKVSLLKugJaA7LpX2FTpNmy9pcfETRxwMbTvfyjGb4RRuZ2XLXVqkNzeNMR0xllt1ZI9RtbmP
9eCFa+BYNxzl4hQg4mny5zlpuf8YatHJ4pKJCn2Q47LmdSP/UEJR50Vee2hE1qDcoh1SuBg9U2F2
u5iLfACkkJgTDwEuN2AgDdJ5w3MZdbHdunijNoByeQ8ZCh92KRsZ9KwuDWAWhiHEIgdewTFrLo9F
N+1JfWcVSBSkteBprORm7EHf9Nngn9kNXuFdY68xJ4rZgqQYJ+ZICmppG9KlutlgyIqaxdrKJhQc
YKbXoHw2yrkXQzpukzqsdpUYsam4H8g4nsay2Bgp1A3HGtJNdAxTFyEIA/A5jRgpWf3dvEyCjLyB
76aqCsFwt04+VReAQylksRxlkcZaqKKSZWKGJC+izlhnxPisPjX6RhyAFvPWqHrF3TLYmta5Og2+
80ODnKN49Q4M/efBe5bhjMJgmYKVdrkYTJ2VX7WHMU8edDo/4sZ7o/DeGGCDna78lBIbc0lgtp7S
Y9Pf0Vna1gSjKBMOpcw424zpF1ZICB9xCDEj36u+E7vaSkwad/jjc55cAzyojxxzZWUZHtH6IWh+
klZQ7HtjpCXp2CdVdoTIp/nWHp1p10YMJ3zO00OAUJNkHILGz5FTN7shwy6nuy9VoD0sRvsHWvBf
I7tvZSfolLBDMkV5KJIzWP7yGCXdu40Uf8+PEB4m+zV6ZtK68vosklmj6/IRxXQ04lq3G081x2we
DCjAZj5Nl4LEytjkajnBYB+jka51gl0OgqdhbxCokXNmUa7zGcZVRdK3o/pzCed2ts3mLilitPwC
U4KZZTuZ6afcZNxE/hgx9DGQZ9qYq2rwt9qOlrdlbLNaIyWcIVbBaXFqf+lfeB+jzH7K2b1gbKYl
Jz6oIHtdWnAsph8slO2qQ+O0gagwrpidfkikjUinwi3AuZmbuYzZLu21N9AsNLDjMO8pCc+a91Yr
95Y3lIiguZlg7VFgtuMmHCZ6425gMjzDJY26lryvuQp2jZXfabKMTjY8T5ZLxMysr2jQefduVSER
XX7IITrxhsNE77qowd35OJIHSFDaY8g6L8bkT+4Ay0cJeUJ4/GbHJqn1+P7akF29v+EbaNb19HOI
BUDutOUWJVMgdaxt24V/CKam0x1N3hp4EiWeil7yIETciRpm55YEHqMMnxBnzY9VnL4MQ7HToKH3
sqV9rG1kYTQGxdroRE3xuwcc+1z5Y7yTNFg3ZYcVbEknTu5CbdJgw7M5utlJZ8SFDaq7cBYDM6oM
2noIzzZxB+UpqD3WUAsZfIBr0Z+UwTDYgfVesm8RiHs0hX7w6BHs27r+3XiCVNIQJA1xSl1lIBlt
mFskVLGz6yPa7e4AiJA03zBQcItV4covArqaVdL8ZqYJzskEhaTG+s0PnL3t2msq0BdlFD9aj3AT
af8EadYbF5eCoLbRQ8rR2TmGQdUKt3BjtGSXddHRatDHx9UXaebkoAGIBBKHxSEQR782HksfeEjI
gF1ScXq5/dqAkWEIfq7U9JLiEHC4i7iD2VN0DkQ4aXOfwZGRwPHKQRfK6Q2Qm8qSj8qhMjQHE0xb
jBBfdT/yoS05rRYVMgf52xER5FNnVZmG2Fl0EdZg+M+1PR/DOSLCnTQ9t0HFxcZerSExqvlXFjrP
2Tj9wj3ZrLKCiRVaa2ym8Otp7X/Z5EutDpWnKE0hEDCrdK894E1VZBEXEXNJDW2IHFyazPRF6XxR
DJCYx+IRYXyfmQvOPyfbuWV+/yMFeSeD8LfQOf+Sif44tvko+tUZ8Uqg47A34I2xOM+ftsuyL5fh
JvwJZj7lXjJsv/iuRwgQYtlOtBWA/TLcGuFP1CI1gAEctX3BBXP66BOoG5tZYnJ3M63trR5j65xv
6Ia0O3tQ8AXeaD+tY+lXaIJxnJqRz21Yt3vD6pP97OanyiLlF3/hE0kR65yowHUPfckxG2czzcF9
6Cw9V+U/GTntZ8XknV1ysOt1h4SGWN8U67p2FzLTjuzCU6TVFxOm+0oV7R0tu+mY5eaZhw7JPE14
p/rFn4A7B4M+snZziw2qUgkEcypMVrqfY2mNhxZ8nbbcfhXzVHKwFcElSrcqRPA+qTDfyBQcE3HS
A4uiuCQZhqccETHTloI42Q1XCA+aIEEOI00u1HSwXZIJEijGXVh8pamdbR4jRezif57h+39O5/1L
gO//W8zv/0fJ4Pa/DQZfNT9ovfxL1O/yV/6e9Sss/2+k7SnDNxyTEQOzm/+VCi48+2++sg1LksvN
zMF3/xH26/zNMmzTXvK6fcck1sb+32G/wrb/5oF34l/yPdYyS/1nab9/ifp1XNP3PMfCq+k5rjQc
X/H/v34QlRm2//Xfzf/RsPzEHunzHKmj+l2NkJnnenRO/bcSZ8bL8085yA9/DxH+b0WfP5Rx0fFP
/DWFHAa/b1ge/6HzM1zfMrgc//x6vWVRCMBUXQ1kJVoraLnoKieQ1etQ0zz59y+2vPl/5Bi70oVH
69Khciwllefb//LhCmETG5T7KGOrIr6jlPfe/LGL7lzMFg+NZK8j1FY+KInl69+/8r98zO9X9gzT
koZr+5Ii4a8fs8lEBwJzzgCca/fX0BNG45sZY2Ucaf3/5bXMJY75Xz6mZ1s29xfVHq/GffTP17Rq
pkY1YUQbp/YLPm0/xKa9iTMdqbuqHKP46ur5NfRZ7KXbvvnpEh7DojXITZqJQh3//Wf3/vp2HN+2
LJYn08BhwPtaMqz/+e3g7p/GLgflJI3a/OiiynsboDV2225qvIr4aMV23xAo46z+/QuTqP3X62Dy
YlwGNKhcDdNe3tg/3ctV42JC7QWBHsIFYYfE7uLHpffyH7+Krcgt/p+kncdy3ErWdZ8IEXAJIKdV
hXKsoil6ThCiSMK7hMfT/wv3m0i8N6To+Ecd3VILBZc4ec7eayPT1IEu6Mut/+UoIu1oYpQROjOt
oonRus2553W6/PkoxvKE/HZTDSJTeL3pIAtJz/XbyTTIdAxYWsOqnoYO11DotvT1g4admyMYVpYw
uzOv961Gr7cePgrf9TrkK4CO1rMHkPDPv+fbtRVkabNIWC5OOUc3uK2/n3VNjEg6mhKPeYEgpNat
4a5LJwj+fz7Mt/dmeXYMbC+6aZkkptou696vF5cPWOGIim0dmbXWBu9z5JNeWu0KHNt/OaNvi8P/
PaYAZixkRK7Nf/x+qD5MzLhZ4m7hvIG2qcJxPydutu+1dl432pA8VGC8D/nAVPV/OkkcKix+giXQ
WzLg9e9HDodgGGd68as+xDiMJRHjBA1Yv/bgO/z5UM6/niLXsDwh+Lyw1iPR/P0kUzrNonZ0EsVc
LYAxz1zGMupqj0wHIVmXVFd/Pt63+7ecmiuZ8YGgZHE35Lfk+BBTTZqnZJlBdJnfZBC4h0RqzUYP
+r89kcby2397Q7AP6gLFueUQKP+vNdbTulYVLa/7MItmi5Z/8nE5OrvIBnyYS1z4Th8GtzWavxV+
FWeD4K7tEMJ2wb4ryTGXNEa2fz5/Q//2o7jWnmN7joAe6PKqfFv8iGDRZ7YLAPKB1ZbjBF4C8m3l
RqdSm33GiO4qnwO/N+I9zL3zn4/+7ZG2Obh0gSMwY4Nq/K+3hyTzNspZ8BmZWKTGB+nDGOU/tTw6
NAFgxzblO4fR/vbPR/3X9+efw9LSlJbNg+1631bEWskyUz1RK4ZM5CHqWiKyxxbGragqsTLmujoP
hUksk0M4lG3qzG5M4reZrfX7v/yUb5f//5YpthWMYKUuKTZ+f95nHDQZe3O4y3TlN62Nal4JHQNT
ZcOQKofox9Q32F5m+oA2WUdinPW7P/+Gf33+TMkOlrXb1W2Hb8S3n5CGhpyquu2BhSWMiPqEsFWc
9KV6RYNTfAinLZzDoMl8+svauTxav7wPnPvvB/72rlf0ubsk6zgw12fds3nY5KkW+ROskavJUGoT
4Zu/wyreXGDRaH8572+v/nJ4R7dNz6K1qdv692KrYh9JFioJphhoYvpBJrNst3evHYeBzZ8v8X8c
ymX0atjC8TiQbf5+l2uEg66jM9Bu8QYe9YqxP7LfJR6aSUe1/vPBvi2hy3m5LDDUyUvFTdzx7wcj
JzCJ4YItBwvLdOGHgoppK1OvNmSN5ZccyUv0l2P+xzPE0ShgBTpP2xLfvk3IHEpRBgYT+7SRZ6Xi
Y4Ji42cM5elc55P9lkrBfvDPJ/r9Pf7nTH896nIlfqls6hjvjuMhIR5Ujsy8A8NMuRkekYFtmgIO
iqZB1wIeTxr11rPHaW/ozO///Cv+dW8tw3E8HiVhmMK17G+LiRv3zK0cEhfRQxuwaEbAl+RdIjVh
/vX/d6hvJVZgDYMDnhGLUIUmnn5s/pnYhtxHVaBOfz7Uv24oZ+U6FOjcUZ5b+9ulRfKopZC3ubT2
bMRrWwvi1yifUsKswr5CYNmUALxxo+jN3+7q8jL8tiwsh0a45lBtsJ/0vq1HLTBIemsO9h5J/nCn
7PppygoXaVxhbVrEMVcMEKatrkTyPLtTeZ7182hy6wNd7f58Ff7r3hKeQhXJZWTn+u0quMpUaEXo
RWk0vsXGxLmM4XeKMZYhEoeP/+fD/atm5cwllST7bttZqoTfn+fOtCDd6RTKGUlFN+zS7YtKlPn4
56P8x63Fs8aSKpcNpym/LUZFZRkuTGp822VaPcUuE1RWeCzLeZc8WLEDMS+fau8vR/2PS+kagvNi
u8Ok0lz+/Jd3NSYfAut8SKEsmdQROmEdUFaavmr7YPvnE/zPQ9HBsNlA29Y/bYpfD1XnDf56mDa0
BM1wiyOr8msivjcODsC/HGpZS789q65pkCQmlp07u4Dfz6qyc5EgESO2Qo3O50y0EW1E1zq5eZEi
Zymt7sDk2iDMos7+8rD86+vJbaJoYPGmkFl2Ob8fOgqEl42aO67jTHj05NHFakCXRCHLj4ycNP0c
VlpQbCZR9uN+Ipww2uRRVdZ/eV//4xLgl9Ft9rKuTR3x7cZyt8sud2EEtA7h5S4+7y3PsOZbXvZJ
7mRwgXFIsko0/+2j+h/PsWcbhm7yYXUlHZrfLwAW29xYrNtrRR4iZDntXM649PV8PajB3tEzmP6y
/v7HJeeILIaWlKxL3+vGJBWphCG/5MaCxRcxWqHGQYNpdRhmgVvpfsPwba8rXD+Z0LLLn5/r/7rS
vx7+2x0HGpNpGWGXzHgNZq5SjEi/a7slxSKrm/FtjDrh0BQOqueBcKbif77Rv7VJzG/rcl85DVg+
FsOgBQyEAz3TAZARLBiPprHTYxDaBuSAjeaK5OZ/PXPTlLrnsllz2X6ay6Pwy+LRqbgdRp3FAyEc
kTsyYWe/zmfTfDOCaXwzI1l8xbjY7mqTDJa/nDd9kn+6Bb+853yGqFVpJ/AxdFhWnOXW/PIDpEIK
Hw1LfEDr3sSNa6K1wzJlg9+G3iksb0v50zcwk8fQ1QkZRfvIx1N1EKKGVa/IioFMkJmlBxQR9fYK
PiTwlaBwa0SSMh28/GXqwialbnB0+gw+jtYopu8+p1Pa0lhoIPGsB/yd461JfSMedWIw0MEV04hc
aiUBK4oZxVHYlHLDuzcn5GvMuFJQrzWdkRMVJI0SmSdJexBsN1jACivadYMKzFsGVM0CwtOHcls5
Q4N8awKpCLwixMa/jexw9LW4Sg6Ayt2rqSIEeKVQuR0L+IHHGjTeqUCetLbNTKw6El8u6DEQ2fOG
GEsizYwQN5fzxYR5ikO+jk8B4V2bbBigdClZb0FeIqsyCD/ykI0DOWbGr7LauniD3pzgHyGtsJgy
h/wI+FUEqta9niNDH3HczwEJM5mpjnZlToy/XVAsVMd+TE70SWtDcm0NS63MRIor0UMkRlA5OJ+a
KdJtGaTzjTANMpI6CyvHzCTUGCPjtbH05Cx1w3sdCY45z+44bmlaaI+zmxPsinYYszRlfXXRei1+
GGvXAHDXZhu9mxMGpARJ2WWD0w24IuE2nj6cc1pivteI/H7onfhdy0rCN8Z4fIgUEM54Jhl0cAe0
YyJLVnHf6o9xMKuNY2iwAWDlFqxsJHH9cAGWHidkHnFztWwfXabP/ZIWNaX9D2vIAPqAAZ93skBG
rtBIgi84qqmDJ9d5b9aE23/l6nW4yWj6bJTSyt2i2T6jrdYPvWGnN3le1U+Mx4DCVNAsa5tRMslN
7TWK90zh2DPyL60iLtOJwjDlGE17BQyjmjbEmGPwxm2ICMdpCQ5GF2KlWX7KMrdci6RGi2CM5htd
wOrsBJ3ayjRw7ycIAZirQ2sHYB9xPZxwOlLRUaaq6H03jzJceJqAmzDbr7MRdkCQC3IUgAtTlbnI
4cYxP2tqNtapa/GQWaqPtpoIEWgy8yW51w5DdCLiroX67ZP46IDmitr9MEziKEmZH9A9zWQUNavG
mwfSaF08asigjfG5KFrnZz7i6xlmPfDjwnM3AWIvMJvIOFY68avbfDRbtB1G1FfIohvjEgC/WoE+
vzXs5IW4yq/cSB9FlPn9HP+cM7kniZfsteyKIKtHsho/1aR9CFuItUbVuZdzjpIjQnpgT7AiR7Ne
OjT1A+iMx9Jl04oeffAbZ1JHh5ghlLVEtGDJWSlYebzx8kmLAIvrXgrqYDgnmgUBthp8C2IzsEeD
WGEg3rdJQJxOtoAKmhx4zT+FGXGACGJWOuRQpIsvJa5PJzZfUBCRgEfDAryAFjJrBm+c9ScqWgJl
0vmNte7R7nIyzA2IJZOLP1lEKQADI7lDScxc1izupEPaSF7cxF4cbmPS4VBqL9jcEvC8HQFULyWS
/6HWeSQpHQpRAJN3rG2SQvacividXVy1Jn+Dw0TY0wg8YnxQy00y5RQZASizwED/M/bpcZ4T6G+d
GE5V39/yREP6RRhsKTNcB20vEPkzUtY749jOJtu3Lgedkl/ayNhBIif9VXdBNCa0ZTSR29tgcPCR
OjOStCHRgdZMqiH/0JlQ5mUmZywj+IYEOq9Sr0hX6LL1PR/GD/g8HkQjRs2TQZRwmIL0rez4FicS
STQeGQjglERMXmcCUdgSTBxyCyGIYRXq2pis8TZPaoTLFObz7Uggz02NNhmNh5cmG9f7hKJzJUnp
HI3ghvHbC8sIzzaDV/zJ+mUIvb3nUntl9XAeInXb2CxzNY3VXTsiUKFc39F6WjwB+ykAUKunNyS9
HSsB8DFofAmHoosYb4cDQgZDX+JEYiJ94mL4SaYNuYJNCm47eSCl5hWTyXG2I4FlDvf75O0SgsP9
sJsJtBkfLdWcK7O6o9+FAErnn8uYq9Sj5q2dPLuC84UFINv01DAxwz1/1KDVJDFcp+BzJKpjZRFf
v2ly1Eq0WdD2Tbe5at0Ns514jV4bvzHxM7iCoUs7RISRiuYXpXauZ/GSD/lbNvMy4exVZX1XgoVv
KzgpWkoIUwjcER7ji8RCWCT2KsvwILp4RatofKQ9yd0MawJ2nPkzrJxyYyeIfSr9s9cDeABtuXYq
e42oF7nFdBLIDM515NwbcfZSOvPCF6J1PsoYYglIoKEmZyUJ94VK96z2q8CI9qJqYEmSf5pLnmWm
DdAzbfcH+SOnSSPUuKUwwFUc/dQj3A9uz+mO7/OsW7uSqHV/yb6RlX3uOsKnV2JqEDnoIk5AFnda
AJKltaobHTX4zwyC40foyHzxi4EPi8xnhaAQybNCIsffAMcVnNrGI2wQUHdFJGATj/1bZk/KTwcQ
2EBhoVfwdql0p3hAktC7tPSV991cKeAMQ7PFxo5LQFOEKCA8x/8eXtWsZ/y38Bqw0CY1yp1FgEOe
WvmR+mUN/2qXSGyIhHqNRskjZlJU29O+TOFzYTBavj7Z9dDiTqr6s0KR7BbQF+3er7D1Znp+6xZO
TSkWZhuhAySRfEvWXWM1/AUAlZ3R1xs9iXYaDSl6F3IjG/PWKAkkzOLkOgohq9JhPDYio3lzBbkc
Y3h8DIrSR/zCP0zz3Sz7BjNSAiGEtI5Zhic79SCTuQQ9mVn8rOfkPdQ9LBV0sxHQxT5TLw1kiMGV
W+lk1DeZ+BkWROfxnXRn67mIG9b5mSdHfzV0iEJD9Ghp+MdlkvhwZHy3nxFzF2tvmN7aJEVQCPRs
gsmZN86DLE2+BGEJxsHch8jaG6JDJpJy7G5Ap21fF2nAoxzUH0iW30NhPgm0g3wfFGpsUOgeaHt8
eN5t0LnPhkVKYyJ6gGT21mobyDbGhX30jg7aHrn8o1tOr7nJXNZeu3CHMNOcIHOba2FUh8SrTuRS
weAV8q1J+7vBjnx40ptw9DbpjA0qMfce4O2sSq4ovaaVmmgmx3p4j0HqlfwHhVMKhbX53CPs3+BW
fw2n4nY2Zmjsgvyo4S6X1m0UjsR4D+M6Gsw3cGTXIivfZAM3bUYqTQhWTFZt8MmkkdprMoHroLDE
Qr2JlXZbIDSydLV08Zm31sYP/nC3SHWLEe0xSunAtlF94hO15sc5UgetkhEt1JGkZ8SDFEVa9xEO
PU+wca5c6jz204nJpV7CFTswJWnCIegoVxS8xrGPFCHszJRL+5aciK3MxV7awReDmB174QFTFgev
tPQz1+P3WvJiMwt+zHSSNoNpWjnkxtFP+BRmg6UmV/t08XKU3cZTXFGR1xrJFwk33nDWiqikVaEZ
pIEZQJhglK5q3HGNRokFLXI1CqL0sAJvU1s/q2S6MhMbhrYmr6c036EcvkrwjXCZ78kY21lAokaz
2RiN6QsAQijOSa6b+ytcVp96Az8voray4/JelPptFgLSkFn8US3OEGIuSl/L5T2Uy2NpJRdhJV/W
PNylM76aKtri4L0KKBIQWTEoxhPlUWk59/T+30IioUZq/KCo9rw7BwUAdGoAxoUQodJukyaFbzQN
EufSveR6uLEWgeU07noXYpydQ0kmGqwdQCnjsbPd+i0PiHbDKXeZhIUpz7iCFO2LQF6DY9ybNIkr
mhV2GNM+tOFqzqziwLLUikbrtu9iTEDTszctR9Id4uMQXhaBs85LZH3zcBCkWqWj89HWgW/0jMeQ
TnbDo+TT1Wb6HfryyzhKc4P3wMVhUT0DUAH746nn1uF9aOYjoCCYdqJcp9N8b1kipXPR3lVlce4Y
t6KmQiIhepTSSPg2zE1ZObgEDCuy8iFq7EttEZwXFNi41EtqET06ZCj84AZHkBYLtROFeCiIbLT4
O3yvK3RYuERxy6jrMrYO8EMwnzbX1kgyKcrBMehWFWQSa/Z7pFqzM6JmrU8J8D9YUCs9TnYeUOY+
6u7KPr3VSv48Oo9iPhJUei/I0SoLVOBExkWyOpdwWSr14IR8aa35YbRftOFHaRDlQ26YVj21uIlK
CrAuZg8tn0T1pjfvTZJy8cSanh3Po/0Yd4eck8wW8dn4GqQnmBJP1uwdW5x+bu2tJtzZRnldDtda
+SAjRJdI1AaCCsKejFg42gZfEpSI+kAs6fSo9eE+0NIbOP0ZWjTjRK2zmtEm90rf9M2njUbUxTta
lAjQrVsNQ6PSs2uEpeuETDX9R0fLkpJxbXrhfTeM2KXIa6rhxzbxWjdTXo0el/tLlgW+FZrHmijz
ThKtRyPdafywusR4DwazutHapyC4zWa8AgCT4qzxveKpjIiey1vfRT4/YzdEQb0BHLbJNMxAGJnD
cpGkvlpYwNGmrNBno2snKnjhAVJH5jm0osO0IPE17Qod0Tbsfs58QtOZvUkGPXTqr3QUnp0MtmOQ
7ib+N6+AiinDbZQ5a4/NG+58nzYDMcl3drvVSKa1yNO0QKNrByN57OLXDMWGR9xPUkfbiQ1Ozcrv
bA0qai38yKdqA15zq9mHsro2srOdHulk0yC1SaUEbwayfSOJjBu9t37xqOmIONNmBYp9i+09tMke
8y5F+9zmu8CGKaO2E6QgtpFN5NF1sL3DpPMd6GyIJFHz03Hucra2jdDg6IMzqctrlelbgQ7Zietj
0l/r8XCsod8DT7pStnvSgNasxnEED9Q+uJNcT85zEMK7b+hkvfZdex1kzVPjvVsWqFEn9uMEwhLw
tyMWKuiLuZ/mj7KeDoET34nCvp9A++J9fTZMKh5Z+xFkogEWooaJ3oFIiYr+aC+qsQmqlYAWVvDV
yNL9ok5JvfNQH2YNRkU+bedhOoiC6OvJxEVsPvQNKpnwwRs+J6vAUXVfiZd5cXCmt6VzG3bHhVos
U81vAhKwYzCj8VVDA5S4mD3zVO4HMuMSuz0bxkHAj/JIrayHnZU1bFC8oysUHsAIk0oeQja8F17/
2PX86nxgLB76YfZe5DduRw53EJ9IO1ultXWnDXsQ8Ah9qk/HXJT0yRaFMM0etZFqRnRMfGZkPDRV
dxzqfFv3zanMCD0d4IxKX9jeB0U/WSz2eFtX8sfi8lrT07iFF07GaHlR9cgeP1rOAqCFpmVrOSWX
2BM/WAv2Q0aeJp6yO5spjJrQmYN7ZodVUpOm8Vc0lSzgJk0P9GQPpcFf1oMa6qDlnE2CSTyP7EuL
u+Fm2jkqQOfqZ3pO+wY4dcHuoM7LW0Uyuc1Gr8MZJePrevQHw/XThXLHt2ythNgb3QgAMdyWwnhM
wHFMwoXkDwMDIBlhxWsAgsc4rk6KHTNNFJgGTr8R1Wta3AZh/EAE7jtEujXI4L1EZe9UDRYcxY75
ywJyoPSXPlgSDRK/Asy1YZpBxgxFLg/kYFMzY0eu8nMmzVM7iUvqDSh2Q/Yri/q8Jikjz8i5dV4b
w1mAzRTWdOYzhw9B92Wi54+0T82ZL5rMfFjpOwx0RCaysxgsn0zQHTu0VWYTxFIusQRsvAjyST8S
FgvVyq3B/wNn+rroxKVV41EjOjryftakK1hzfJbDrdO7K3ZyVY6bglA7Q7tjHtKsMT0YKxPYdpBU
PsGT245eblLwnWButBvbEYeYeyxM72F01ZEC/F5YT6lBtkwagpyR8HciiGv3MxtnszB8/H8AAfdz
RYeIRU0rhzPArycaTdsMQr8sH2PBXzXa+ta2uiuSeOmWyk0e2D9Cx3xwahpIODniVO21BIW3FaZX
xFedqS32llm9CBT7YHAB53g3ZvgAsQlaQHTIewvymQSV69MoJMtpWFduwBpKuAVmMC8uwKDX26jj
bS9+mkQ8aB6XPA6XxWTduvdKL/3GOJmteSjK8gOGBHbkVC+xcb6TD/tPiOxeDqR2eZafzXi5wdU2
GkSZYVwVKLBaJ9hA49rk4tTkBXRSOVArwpfh0XeSZ7vreHRaEh7KlT2/aYG1CYacRMH2lDqRjwQJ
4AoNBHFQ3LM6hlWNpU2zniQx0Um4DsM9gcXLkBk7owBEATnW/AgpLHTWKkwQa7bdx8AsXtDP0CWY
XtAh7ELvsWr4WpTaaz3CyxJEWXHFLB2bv81mnrAyjHZdkb6UvNs00QABWt3eWOzeqGxz2iDOC3q6
66TWTmlN92yU7UfQRIcxaAjNkZAwms681FPzFdUJSkY9vUYknK0IBPlpO/ZHottPll1dXGe4DwPO
cnKHG4BdD4jALpaVX3uVfNcq45I22Mqb8bGL4G60W+leh3p33zkXaJcbeKim+0K4sq+aVwEbBlnD
JjCyQxjySbMk+/B0I+0rSaKcRMIeaWednGeBC6eP5DbMiStXX8SebWoHBqobE25PtyBeO93AovOz
7Gc/H/Db8F9tQSQDHwJPI0TwPQrMbSheux4vrYcMJdnMfMnId2Ls8dUGT3rKroH5ncMH14kgoaY1
iLRgl4fWESgyfbA9s4CdY3RH6Wg7WFCXMLkRffQjIM0xxaHiajwxVbJvM/IBVZfvHWears2woWNE
I4r1SY63PMAE7BKKLbVtOuyHFurY/LoYjxO92/bzs0zKBTa3Y3N/cGqJle/FlcFxyrqrJMIG09Ur
hthgVF1CJd+RtDEqMcn0cvc5u268hcQAiPE+j+YHcnKPPaN+KzlGZnFL5DxL4IOGB9pxbmO0Z6r/
xPVAduXKpVRingv7jTSHdo99em3r2cZR2WYeur2X0Im17kzq5tQ0ASKem/HeBc+WJz/ImV256Izz
/imqQbH19zH79JILG8e4oGhRpEA96bnPpKlOIDNn1qn6OTcBZnon0ZI+17FVcTd2tM9wbTHZKcBW
mxNhuQ82HZ4gJoXPVKvW5B9QnwUsSmf+KspxRzP3VMz5j1YMa5G7mwSGW9eGPuBCQgutloJBEaYt
9r0FQOY2dx9A1O6KnjYmWEPGB0TrFeIRct+6K2nkBztXk2+DW+EIM/yZRnilxCqp2cDSW8oF3t8n
M6+vp562FqnseR7Q7mUm5pZ7Hae31kygVYfr2CaygBAKrWeAkiSYfNnKtrV3CYYGxQ6fkBJvbJBF
28JJDwhg77OWYPak2KeOdgmccpeb+PaiZjirvLgMOYqmZIj0lUnTgABJ1jnDXkeCTuGMn1Rn/lRU
9hUitH1SFSkfbriwkZWTyanwUYIR/gkhBulX+Jy0cLvb/sqZHMzz0q/McD+N4XHUjR99RdIInZh9
HnkPAq7nSupZTI+KoI8inYC+CPGV9YpuXem1P3uArofKoz5OemiY2FKJA5C7kaSLldS6aqUz2dt5
WnND6jMTIprSQ0w0e6roRytVX9CCYd6T8cxQN2Lr19kZBZnY2yOGfMwJRFLri1Al2CPdeOjbijiv
QT5W9kBvpZhrODbZdsyhiSn1khvODf5j/DTOTRmwR5sj7gihd8lecwgr8WKGBQUHMJg1lRkedzts
dFrYsKKYxvHNA+HcDifPynbmbIJUCSZ28cEhWJ7IlLEYpSWRhNM4kI/JxEsN048sNV9BIdC4k018
Qw5HvekN8wSYelt31mEuw3a7uEA2ENA0EKdmdTAkIfYQ8t4qB/0APNT2Cs7bBxs2b91U3NuSadNa
Bs1zk9TXsCouunLFXUTuQzwD4hEJNa8YELcJfGxRUsA/qRVKhBgCM2ZWXPJBS4T1YEHtz6wcMNxY
BFHZELo6GPeuPhWPSlYwzAo5dE92QCvxMeVK85CbJoj1MQQvkFQt2C00i1eUEYN8UGJ0yRZBzMmc
R9GwBtV2GPCqvksRZNMq9wh80aJEPOVubmunueuq/JY27xy/x6OlvJ+lVkJqs+Fj007gnTiNorHO
tcdjRRaSPOvOgNJIZzYRta3+0jBp35itx6aULYXPeCU6MuAsX83ODvZxr0DmxCK4OF0cAIUJsvEU
yRLAZwzymP0Badr46O60yHAOIUG3Vxb85b2VJ3jF6DKf9BmBkZnksV8nHTEglMjg9ecq33hDd+nY
0R7ikI2iLDLr1lCLgU6n2+ZrhlnjQ6zc9ZT15N956fA5yDrB7aookzE4J0QeXzn0d04zRPJdBvBq
22UTBlOViWGbm157oKVUIM7JewIuEIAluZc9uCOjTN4pkl37nFYxsIG7BNO+62vCYyfiuWN0GiJL
suB7C1LD4l8DVgO8oOuL9GBJmDNTH+p3dkV+ELzK+l6DoUxiDHxtvbcAES8keREBagfUwmynNMhs
H0anpeNb9GzC8ZSngaN8SMjBSYIqXttOxB6OdEB8hwGUF+AGDbN2ttEEMgXrwkiSW5kt6xwYpU1q
ChJVLK0/VrULrsnKFmpRaEzTVWU00XWeAssgEEk2YIlilhsb+NBBpxno5zCXdyToBu+BYzFkRYHW
PGL3b8mCjwwS/SYWMHSOlFMjzYdJhy4+6B7JRm1+Ul1h7OyeyAJvkogkBK5gzPXyWGg0dLFM8EHx
Gjg/GvOJK/KXrXNoIhOfYJczkixGvyP7zZ/CDkpRumxH6DVvqxmwhdVT/RZ4W56gSb+JdHBBB8E3
zoSpLW1D40GIHghuoGhkwmh9MluU6JuoQH/LMIsBzqzK3NeKPrvYuBe+YrcnICAjr6PJqnKrV0O+
NmvalW3S9qep7PjQt6FxT3hbv0+tHsz1DmvRwGe2M+vMeAbaEoK6ZiQSDY9zY9y0aSGOXO40OksN
y3y1zgyRpszKogrX9MaMxl6eKkV2GLeExnyFCZIpX3ZFjpDe/pC6hpvoMUJzEDLhyIoMez2Yhz57
rotct3/kkTWPzZak3LatD6GY5oyhkVvUz7OGGfK2SjTlPswS0gCUGRa9jHKHG9E/u3hjxZdttgAK
1y2AAiZ43tx60xEVp5fepS2euWMiByIbVB+IYju5fB9PHWiDZTIEYIqotnaWseZtqhTRAtM0Idzs
1agcYX2Gdm8576UWuuPHTMoZWwSrlBMjJ+JrdcrgwAIFHvpVldrtDxod5NX1zazIoTDESLWGybLV
5tu4tHN5NBwM/4iHZTlWzzo5GgRiSccwBQ0eWxLfsPIA2ZdgHgpb0tej/Rbkr6ndDDQ9WHii7hNa
hWrZpUd6o3/wsLl0iJGV8JNWlRu39WuX1UV3B85llAcNSqp6DgKjkYfMDc3gy+XRn26mMhinF4TA
jXVMnBLoPE6BEC+e3RViDw5IObyN+OM3nZMWUK8l87or+Jdx6eN9AyfUTI2ttow5eGssfXDLV9HU
ZnPJ3J54tqkdwWvnnV40ZJg6LvOy1jTsa+zX+HWH2nYzn0C7wEKC4oXuzgwn7XUyS++1sT2XnYvQ
6yCG0js3EWNwGHEWHQik7jnOboxQtA7hYRXNsAsqzaOEMDI97b445drxizp3Gcqlkf7V6V3XfxLH
ouGTnvuwV6/kchoUk/bo6jl9h2Bu40c48z1uDjoW3A69qpwXT7Lg06KDsQaDuh11SvDEEbP1AKwh
+mg8c6yvxsIeL6jqOnQPldMmgF6Umft5SQ+cjp9laYo8EA95irsqYoJfJuqrsGecq01z2GxCh+y+
V7ufWVZr2s88qrRl2AgDxa10cp5R4oWbMXZjg9136AJ4L0PTJRfLFDnuml7/RJE+tRc1mWa8a2tp
1ccBR27+NZEPifkiyepyXTtQ0oNV4/bNSARykMVs0syeAImwM6yt7TYU36o3STDwpsqouThdqdXv
AKGKeFvqmP2utFpgYVbjrMyvui/dcWMpiBVPMiRP+ael0v7sKuYiPTX5YLlMcMIwKHcTIE/6XXY5
FlQZRBFFmzrOKu3TE5HnPTkQG4hmDDW6+u/lEh4NPrWfA8LT+i46ZbxU0R7qfIcecY5NcHNz1rc/
Zv4UzGiRsHySt9AHCo6lngv4aXKqv0hCkuk9eq453gN3D0eTHqEuY4XWKKsKWmVDpnc3DeAH8NWl
m8TPXcUc+CUc3VHsggDcw8lDqdaD3CYbzRcTAREo1PNMr94MOLYY/vE/rsm7rAHicks+MiNqiMbV
O2ETKpsSo2AHdGsgtY4/7VRG+6E0ABs2Sg7bxozM/ZhFAzlKyiM9Cwr30SSPVq3isEYNpbVkqtxq
MkQaGASFdx0xGb1moRTwS2rzRcbMpnEhAZVhXhc99aNqd05IrZp5nSj9AXrZtDKamuZPRuRjsva6
0l5ofrF3jVaNckYG+hWGUgRtmN7j/CYh+e09IX7zRZXLLEJrXPezMrxuSXGp7wSw5YtF1O9blGYV
VauiWZt6fUq90rNXtns+7KAU7ODaGPupOZRhRFt+6rzxvoJNZrMf8QJQ1pIJAPTgYkQhFJE5tgaj
2Pw02yEdkGWW8FKdPCBMeiQlKCay8rquu5jEjTTz7py26ueHNlPwlWDnf+KUi9tN29vAC2KvnJsN
zAzrmP8/js5kOVJkC6JfhBkE8zYh50wpNQ8bTFJJQDBDMH59H3r3+nVZV1WKDG74dT8Oc/2ebGJz
nxhau9Wi6N2K+w/Gr9fahRpCuTm+u6Ym327BNoAUdomXbm+A9APBjt0PMgZTid9tC2V6hPi1N/pe
AbPFzlvqu/2lLWdKSgX+umpwb8CEPe6TU3mKMsxUegm2slr6+DWyVfuD3hzfSg0kLcWKh3wCwmKL
gRh/p+0YqrSN61bJOYODsOdtWF7syGw/uVyAZ/XhCGPACzpZg4aTVLJOQ7NsFllZ+5iy1FfwjRB6
6lG7Sd4G8NYloL47N4sMCJ0DH2JusfdYm2N6W0uvJGCPXtfkD0PcLdfMTr68uW/loWq4kHSehpDa
CcpyTJ0Ot9GOBuPoKb5q0E+b4oqxAKdPwUPqwM9q/MdZE+ZJOb0JttCRmJwwvHRhQtrnDXeJ2tSV
+k1V5dDAWq8wjQXgpGX8DWWt0UXug6TyKoRWZx0fqD/YlXUpgo5PG1QJvSiNR/8HGpdDaclmWv+I
moFKNa/sU3J4/HZdY24MO9KCqqaHTM1gHY3IerNbumep+LSvpPnImfNuvcEZLIPRbF5Fg9qpu9Vy
bkUUP6qG5kWGw2FTCvOqcnHW/Zx7C3nUoC7MguJOkNh149Os2VyYdDAMRC7Hmj8tr30PJozjtwmS
yNhVfRvDYoV1yPubr63Fnc6Y+AH0IrktS2rz7bOtwC/ae8iFNmiXNfOy+jamHP8pHjsH75vbXGPb
s8O6d+GX9faN6eRLyxmaYtaPPKvFEmA0xb2c1YyELvP9QER5Y9sL90Dd4FOVTHPm6BBBk3AbyjI+
NYN56uMKR1GXlUGr+8HaUoJgjW2DbzuVJpkb+qWun6ZqcXY2HeH8ih7elYaQQMa75L5Py/fId/cO
SIDLfjej0I+3EjbLh8knd143fKO1bD3yWR8ddZVmO0AttG4I88y2MgnEYkS8Ewt6g1zdDwcvffeV
QsBkmt160H6DPGmomqSTvXSni5ZZFPzQrJPJ7rV3FjPo9MQG9GNNW9/Qs+MExzTk9aPCDKARBY6z
fcYwr+1xCIwvroXRmjyctcU1ca6HkTGkJIbeZOONKnhAJryjg7oZxaairppcB23brQ2ynS3IVGEm
lEV2i5OUVaXqKVnhwqAGyc9ZG0yq243PtiMRReiENRbwMnYxYoFMmedHhHYqkfC+BEbMnFJkOfUQ
GWuEdLh4vs0mDCmb1Wx7saKOlWNmm0eeKg2mJzNTlsg3MWBysNb3d7w8J1NWh1auzlWhPbmCpXrt
vksTNZxd+QH/OtgoN7nh+HrpLSSLZQRiXVnvCQP9alugbsFqhoe4anDCmcVwkz7Aspy0Sqi3BtXo
xQQgsHzjBDa3VcqpTct3ufUxNoJwYsOixyo+xrNgd83/R34mroM0pYSq6LksQVbDnTZnv72hO2Fm
6m4wkLOidtH9iUR/b6TzBz7c97puPtq+pTyZLr6kv0fU2JVMyBtqLU9OqWmvaWzcF27JLtErZ3Lm
HpJR/2q00WPSUkwLquWeQlREtLSb/qqx8PYmwFjFxlWnloaJn7FxzHKdC1Unj1YrUEGEswRsoIrj
VCDabipbxlfXyuD2j9Sj1x4Z2V7Rv0RXnb5VpGoQH7r0EdGsY9Fg5mcZxzO47Xl41LEtv5Z+t7y0
ljU8Skuau8Efymvt+Wpfkd2+TINIXLboFaYo1lw2RTKjbOYHve74UjojlVKh75QNhjH3xcCrQ8R+
JibFpdGBcBctpYFeVBec2I3eXTvb3Memrm9otMSjYFjqLpsa7VXpDnhsOOchH+RPrNtsA92WyyVx
5OPATQzL37iclN7MQZZyJ61QfLYVt4PQsXuSZ6snypnTJDBky/ZQefWG67g4+H58nqIKkj5G9hSX
Kfha1iJjPjdH7sj1tted9pwV3PYzSDngh0kPwOawzPYusycrtNXS7tzenG9EbqxtpFGIhtBziJca
2ddQxzSKMYQgI0ivxIjMBWM/ly48J5O6MlzdMOn84osV1XLX95RD4KzDLQEgTF88/zgjnp508t7X
LuNj4VM1SBonGZulzn6JW1/Q8sf+VIjkPsn6OyRLTN6a5Hs3tDgg4uTBWqZy78dWHkRNw3/QueAC
5PqtI45NzYi/ntQ2FvXJDCnlm37zvkMpX6anxTd7xD63xcxitUdq5/CfKB3uFkooBQURxsRa8p7L
7pjLkaFG7mO2T8H3WB/sydhMkTrCBVyIC3ifnRp+6m5m1csUvceigTEoiX9VmlzTRh7rvD62ebsz
tTK7WFwslsKl06QhseJy1KPP4+lBEucWpE/xVo3r6Ym5yV5GEqMAkFozexR+fFrbO/tE/MiufssH
lO68W269wa+o7Z6bQVN9uEUN8a+yf40pzbaza/2UCY/Q0tMOlUwc0HZPlR51wNnA1mlYHSXR+BxH
ib/lDkR1u90aI06S5M1WtFNTbYOTsi7z19o2ngyvwE6W+dgX4bi5Q/ZG59qhEFzS517/GXVARFU+
YLBr4lcn4oDG1SFDO/ZRKxTc3Ck/u5DUTvrAwZCsnpXRotHTkyxTpjp/4BV7VjFdpWWmLpA+TiXg
wU05kyr1W3ZxoqNOlnIXACK0QZDkcnOgu3MwT969LqNXYx5vfT4dhMXme06ML5PSWXYLGRsm8O+7
bOWUuzUJbymnHJOzdPDp0GVZVKWPUbaXAdwTnvwSm1NqwG7i+oOS5yQutWNYOWxXuS+TGxtUtjuR
dWLYhlbg4x3o2+baZB5FTkmVhsAbeRcI91K4xn5KNMpcalojkVQw/mfZK3Il9jSvY/lSLMBmhxp7
aJXSZM9725AFdymAwHZHcYMx30/J8JeK1ZxY4b4kZTAEzsiNKqrn+4hBNhCj8UA039zaoLMalGKs
GdNXG+d9CDTAwljc/8LYdql8BBztR8PXTM1tVrDBEVj5IQpyP20b8ZAP5kOct/uE1mcWjP5TqksE
Dtv7HSGNB72r8iDFkACvn+4dpdRa59S9T9wv007+cxLLDGOWR1TiRBOvRtHs2Gtrm74TeDHzZju4
NdRHv6D+rYe+TesNKqOxUHvf9GdV06jU5tYf0A5caZ54qSsL5OTIai0p/0oh94a0rzUrduIWaJxR
nBz6OQFCXd3XU3zfxQxCHWK7dMdPL4keW+6QW7pP/pWM7qid5bFdhg+x5GDfGr/giIMYZrTxg4Z3
zNPKu25wL5Yw/ug0c4BraF8Y7o6cg/gHbGsHte6KA9nfTnbkBv0MiQa8SNy037GHQX4AWFAtZvvo
LtZ+9vwfM0l9UNMT/Q2V9dbY8mbm2XXyhxiurfpI0ynekG57pwS2YG/C7Z56xQ+yFTB9I+8QYaR/
GOZx2oGSxjrhdScF23jkavFA+MekTjw9IAHbgXCms6rKmRwFO/UYSdCP8w1Rvd1CE2TbQ/XiaOJz
Kc1/ugD9qdOWmqBpGgFbR+ucT/o/6XYfMSjtLe+s5yVObpU5v1O9HfQQQ9m2wefV+HWB3qd7KfKj
O8mzWspzBS4xIBig3+LCP5YaNMRMpNi26BRC5vaRkAfKjHWksO3Q4N7JanmSozpS7CpC2t3ygED+
YxJVvP2F9xtl4xP3+D1H431kaBPBh+mPOPnKXBDmobMR5vj7OCOOBt5VWzMbfnkN35WshrZ+zmw4
xv6daXi4tbRHJwYABznwwVWlCvIGRy3XN5iQn+4au+15IJksK07Q8WgMWEK1Rh7AQoFtS2gfilt9
E9nF2nBMx32xqN+kSanmnBoAypTgNdYryTCMZOJei/pX5pyr2zjfsFG4JI9ZtW01fCsoZ7REjlFB
vVyyh3HIMrb20j3LI8Ir7L8HLym3aaPgwnWLz7glr5lunuxY4Cgaf4zJfAeQau6iLmJZwJ8FKw61
2iiwq9tVBC1XdQ5OVK2BTncXbQgfPd6VbEZcrEX2LBPrYYiMBxHV3aZegfa5wePrgiNtIQxvEgaz
1RZdlHYK39NTLJQ5fegd/WVafk0s98CKDtNbnB+NwnvxteqstdbBVfgDWnG0wVxnhcfom9j7toar
zj/xaqhCkStSD4vzwa7h3Z87qFk0jDXJcU5R3YmrAs7Vll01cbnE0fLkOVQqsIKKw7Zl3tDHQ1oJ
Nta+do4ZBcCralg7cUeo1r5Mjr3mS2ZERflTVYazgct1LGlw2cAH0Y/ECvZZP44BrxjK03Lt13J6
wjt994zOQ0cD3Fx6fs4d3tShMYkMYqwzO5we44WvwNY29W3rfMN/fRCqhrY//eQmlFNP8ZUTd50o
HgfUXl8N+1osMGnjLXrZdiqpGrW7+anstdDMOdWk6D9tESWBO6an0epDv7D0PRfqB9Lde6SqfVNB
YvejgA3rVsvEZsH5ObIgTwn4N+A+aaoMYzM95fOvD3gMQxsRNF69z5U3vRsRzQ7DZD8pGyqmTuI1
bVZ3QN/N10o1dxCYXLbbPHZNQWZh+iNqQtSRxXQQy+WllPPb7Iknu8ZNYHf22TJ8bT9W5ePMUwQF
WTtUgKJo9oQ9DJbRSV1WZcW1i7FSUEl3qJT16ZXut63s91lAlbYtHhayiFsfNrwwsbVVqMUoyXpx
UGlxbAvUcdW2O1E7f7NR8JXuaKrhhLL0Q7nQz9EOL15eHuRonVHZr2yCeUiLO0qgwkI5exAkGV5b
59QkYKENQ8MGF3uBrZU3o7fKbRRj6fDT8d6fo7MyyqOM7Iu5BjzxyOAzctpP+LMBvsxTGaP759Md
mh1o/IVKd55YTfV0Oid04pTta01DWUSB7mYs1ihTRIZ9hP3UU2Zf9BPeP2oQsdzYeAlqcQey/pB7
a7t1jg8dQ3qqNUfHTC+tPhyjlMxm47Fpdx+Ap4apr1HnGd8YnAs+Su8hqfu9Juog9rBBQkvKN1wC
Kirb7FdtWuNklMoxV/tBVUx3kz/tZijzqLpU5A4YExaYVSEH/z0czmOn+wXSh/xxOx6q1WeCRdDv
8Noz6UVdDlnHOMfZ8K/O9E9nji+mVbxq+vAI5nbeDp6rhUZcHRd3fDLtftdRA1hYxbuWNSES/5Y8
FDO6gtJtGtyoDdM8FKBr2nrNZg1bCsjw6pB70L3oZjaEIpc6PYC3vBui8Wvxx2cEXm7ExbkWxYmN
z6mlB3mcvT+dW9xGLHTQdm2EdWq4U1AqgrJw76iU3jqmw7EZf2rC+psG9eSQINqYg/OGhGmjeKV/
tNIxA4GIP6Ez52GM0XBTNsO2ogah7TB6t7Z7MhX04sK0js0kdrWb7ebFZmGZBUTXDolO2MAaPmI7
OqYqBd45h0WDimi76NmoFt6MaaqdvvTaPIkpCng+dqm2/BkFxV3xcjGYKNpMhGNq3seC+8PoDJBz
h5PU5z/WjPbG9eSVoDSbIMyC8fe4GsuKCuOrUseoGB9n8QQl4Q0IGGO1FzokJFf/ucDob3eLDX4+
+qwbnQ3WeI7TdCfMCA/k1D17BuMgjs9NKvuTteTbhIYkmImIUlGMX5jViBvgqsArF2Htisa+C4eo
OCJ/fcso27YtOBG/kk+WiEhFdOPOjZabPxivYwJTrlzqQzxp/wwYu1zDykdfjy6enotQNfGLnXED
LGYKdOk6cRaHQW5wrvQKfM2OffMzRBIEirU/kt8eWxI9OQuGN8NAjCitk0ufIjZD7inlXgAfNnEb
DSIH+eoiTdC3gXxeMtI3IaPh4zLLMMFPMKQjh7l9TRZB2Y/xHVeYTH21iyfaAqkjpk8bpHO7oFbr
1j5jU9WBa/Umn70s3/eius8dqBt8OS+um3u0tHahksNPUhePBFXvJFk58gTNcRIRjdhu2E3dayWK
45L0LV/QRMdR1kD5UdNh6pvvtrLWgJB5IH6lY9Uiwiq6O9o1Lh55a1M9Dh0wsXihF8+Zz760H7Qi
/Rwx2TQ+i1Pp3dvx+1RA3Yrqc0Euw1z/oo4Fjrw+d4WFzOuRitOe4B6ctHo6QPO4ko2mYohIcD1Y
j8LVw8RqGXo9DXI9I/Q4UjBhddh0jELPdh1OYbW8KjakRhGdvbg2t2OR/6WZ9+xAoQlLUhyhO8h5
JzyyoVwLyqCqUMTsmlpWaJQYbFgAlcxvVFfVqLdUrkjUQ8jHT6SfiYETIEjLjOCTxYKhibJfr/bu
Fp8lyuJiaOeMyTPjYYz8s7vUv70rP8wyO1HkxXeQZazpESFs3vTeDOdmuDX9FV/MZsaZPqbiQ/a0
ZzNkshUZiq3rEUEmLc8KcQ2S4RXmOoB9TGrLk2Z0t86gCkIjmhP30Z8+4h2bGuBPWEOJR/ue/cIX
f1skb3Ws73PhHVKLp8njNpWOexTJgNQn9s/c2ESSmo6Ui2whv4WJAa0WYWd6pO2ckW1FZJNe1Ok3
GS1FScaY3HWLa++aCX0W14HDJpMLm2ENPLRGRB9lQrrHdxRzWOlW9G2lCqlfzOdmVubec4AVN0BP
HzpAxyxZhp8hdugQ6ikaMxoEwlyHVO0SttwTnDTCvBUy1DH9XHXR5ni9UJ+iij0QXbGBUcBKtoq/
XKtODHoHDuetO35P9fjZps5+KJdfeMmBi5oRF3tWyMeWZVCJkYAEBTYKsouc34ZbM2qMm0KK01xR
WdOwCUfJQzO/JopeqSrug24SB/xhx5qwRZYxAJU57inKrvd2Xu98Q93NKTlM7O0JAUSbSnLbnXlg
9VupUwTN9z0q6usajndM2gMYtU2vv+n/Xz+Hq0rQXa0yTLIyzAgxldkUuMZIV7rMjxiFNtLEzBSr
r1qP9uNQ/+Y2kU2CN4WgFSVPn8uR66BK5MWW3btfOuCYfdJ95ibq34VL5QXGhMKMT7FKzzH2ao8L
l/YzjDqHrrWWRlz5sC5pIQ41jXQOVwOM9wcP9G3qmW9FbP34RnOl9XeL9sGY71QyRMXJfmi07gN2
0XLXTt02ow5FDgIHW8vPy6AKgs7YjumtLU6NSC8TOxjSUA9lfONPtSsn9hfzaP1p0jjimwqUovkC
f2NEfXinRa9NzJ4NucftsnAk3Es1Cg33HPVru3j0KjUHX+NLNT6DSvclzngXnbDLbxnCEGshgEPT
e+YMtKT9dqn7HDcOrEP33pjUiyPVLlrG31gNOxNLuT2k26EngcwC/RNEABtacibIDMOaTUgfIcfv
e6M4mCoH2IRdtTQyhjoe4rr/SONrqaf7njdLN/U/TqWuJEXDPGZWYLuNqb+yg6XU9y4mr5U8u1BJ
mfnuiT3Jsc/6/eC98PcOq2x+HEjqroCHuf/q3XmreJCbPj17bX3nVsWZNr5XCoGeyiW++v10UqN5
hm5yqZb5SnLWNxNGRaRuVEyVzWfL1S9FXPHjHM0TE9+9TgH05HmhXrPqSKYnArDk3OSp9nlfasN9
Ys1wH+wrJh4Du6l7nSykbm05R4v3neMIi9sKe2N60Ii1dpP+3CXGOTL+qD48isU598zVNSJgNgP9
aABbbLqaI9AdPvkS/Pq2xhAqdwxI9zmV4c6NBedTQmlA1HRXadN6UM43chesnU8+wgmw/c287hsj
ysDZEcw+KtxYm6xwtX3rdjezNV+Eyz1pFUq90f0uVfpT5xFhONspUQPKY2Ebl6wvvnOvfuZgCqe8
31U+fPH/QZkGNB1v26X617o97aP8bMjkaU5n0lBIts6YvztV/iYyzwhwSV3zCFup0p78FCxbyg9m
XnY0Qx8qqDi7da+Cg6nbMJHgd4zPkBRILDl3qVNx96j2BquSLKvOVRQdbZrJPMqKmJFCFitBRyKb
H8+Nx+cCv/4vd3KLLRcRhUZ/LZPk0TXavxhrxEZbOmALyadg0Enz/mlcG2hc96BirKWjuzxHNu+t
RNREPaO3ZpXz7O7ZwM6TDSS6m+6QYtjCtSH2ta1jXySBl6LHY5557DvtwWymG9vgrbSMB9f/HKjF
I0xAJ4L96qTemjfHIENZXAPr3kXnTWgC51+GPrd+Naqwk6QDxi555TJzLAiQFO1j1GdftcSuXT+s
xRh5nJ8MFJTORD5t51CL2m2NC58Wx7Bg6+pE486pk7OJe7v3Tr0EA1820d3UYNsauoNrli+ZNE8z
6YiZLpPG73caJlWaMe6Jn2xM9sGt/dJE433r0uyKbuhthkjfsSBtDO0fkZkAWYToWPo7WdZtkuNF
b96GgTdqRulln970jmK5lv2AXO40fTksQ3E3kBfzZ5NYMsRhy1kvHXhoWPBwafBzk+IGhl+JEDx0
yM5Z/jPYVY0s3hx7dgi92f0w5p0Ki/miqddEiPVmGsO+FQqXvfagi+XYJOUrNSOQTcjUYerVyu2E
4Uk07oPbTgcCXvjCjiR2bE7KmPMEFEG7/C05xUXLsmvVtK1LwK8LwyzVjdMrL4oTL4m/CPKIqLWN
p7+kno+JFOPgzB1iLU5p/BeqWvZcnEPpz2rrSPGaTcM+oZFdmuro9NlO67LAmHhLsM/2mD4MIlCz
f03o/MkG78FC/pgstvDtl6yXMI18nmjvyvxytCmqiiPq7Yr0i1lsY3VasNYIW7hsa0SzhkkwK7Ww
nLKtXRu7BB+1jp/XmLnm1ROQRd1/UZr+i11knxcMyE7NGhNE21nk/i6Jkc6b8YbV7aJo9QL/w10a
REZpWlsOvrClCcydSIJXi3apLP9N4bjtk4q0iPNvqkjb90uIPH2UWon9RPIACLhii33KMvaMLe3j
/k2jp9pMcQR7PalPYOautnMp15lhQlQxLbBTHBIJQyX+5VbA+7vcG535N/TRuUXy1GhTBjkSinq8
WcV8snBLVEhtJZ7RDTbSu9EdLoo61VZa20RlF1nh0K/Mf+sqBArWbbSMt8koD2Cg96Iy90vXs6yX
wQA5ypm6I41EhAfLrcRvvdjxyUiLUxd9RVN2xwuONR+EirpkaLQffMPAl11u+Wu/mVb6iGj5AeO5
3cQuQhqRGAR/a5tz/W+mYufGXRCNLzMJvckGeGAvODBGSWjB2lZzfRZNCjlD4FYbLAaONsZyB44H
z2mGvy5eLJbCfVCiqLAJLVjHpNJ8nQpCRCyBWR7z2EUfdUmGu79fTU9tok6z4CvsPMOCwoCl08xd
U7iFUEDNWmm3e5+JtEdrCyPvKtgKdOpqztcs+2q6P70pA9P7M+EhWZxLZlR9iYk70NgZ4WLIEym7
z2T0jxAf2X/J8b7ozPdKcxjpcDTkyF+pPl8q6QWucy40sbO7W09aw9L/gUO663JrO8zuX0UQAsQ6
oBlWaaAsylZdRuvbkgTv124nIA1zFG3M5K+vZ3zTil3oH3c4ErztTypJt0buxYHlSTVqWHQNAlhy
zRnGPczgXPuT0mTyBXllLuriOuYBjResIkcePeeniOsVjeL7TB4jPQkxNHCA88WyxXnu3lVbhFpL
TC8X/TNrPdD26XQ35Oa30/JaXvrqjjH4I8aFPXMUcCIQgfUsJlin6b9yu71Z2hrBbALbc0FqRN9O
iYHNThrGIqcKevBbPg02CFrIE0kRxL0kxtg/TCp7KaQd9u2qVmegIrC7GClEqS55a/itQbzez0V9
iflAR4Evm5w7hhYkDQ6z1vXIOj/G9LKmH7yYAmtd4NHywT4f4xNnS7/w51r6eW8Xyfqhzm9Tanwm
KO8byh1+7YYW8dZdORmk4JOYaUrVX6VO0l6IW2M3H6nhfdr9K7K1TtVptI/oIyns5A3R7TPx7qcy
+1Pz/FIW+473OrEL30w/IJTtBBehOn0CFvahj+XFN7owqowvlfr/uqjmFDuXnANtHv1qukkfWfpt
Q/jc6wpekQOXJ/CpHAiJtvNmK8BIZJc4YhortfmOGFr66E1z9Nmuj2RWqJc0pULYiNkTYiObkYdF
uvVyr3pQtVaEbDXm0J6NBIsOjVA1zrizXXvWUdQKRAc4qq3KzDOupohSGhIqQVTixihJFIaNpYBq
uNztsZADmjAhf2SuIlqfN/F51u0Gz79qgsmg9wVr3IyX1/vCJP+1zBkrHL/+dAU/vMJYFW1RPRZN
le0id/4abYPcn88iUJsIN5eTa23SOX7pG4d/0noI76K5LpPT7xsLBbSTCuaYOZ2TXuuPtob7B4Wh
2mkr3Uk1VCag2t1Gg7W32+d5EJfsJxwGysFOdxgH+M9QSnjCFHk/zN6jN6QuKmphMok120iQPkx6
I93IuRR7L1kuDsIhBy1x3b4a9kPnfOHGp7W9VDdQJ3BvLfx0nRsjDZbfkIHBGRj8DWi6LUg8F+yb
NiI2aMHxHwYb7dp2DlnNigteYEJqkq261z95ZX+odX4LNFU4ujvHa8NJlUf4Tl8eOomLHCK76KZp
bE7nNQTUmxe/7de9lfacM08ujRuy/u4QiNQ3xkZ2SEOQ5AJVh6CVVd7xn8bZzmdKBXG66Wub0Ipa
vrOJL0y7JNN2KbjajgY0lcQrWPZNLSlB/WYJ78iP5x+cKocopnYsnfxhhAtF2/QDMlm5bV2oV6YN
BwCTB+JqRqeZyC9uhS7GVvN5xPFoZ9Nb2qE3SOyINKPluOS8/liki88itmYe9J3vdlicW1FUyF5R
W+2GgY4/GDPhwnGUQg0D63n2dIbWLun+RZJzPeEKHSxW/myo7DddpqvMO/KK6rEX+pPuVf+sZV7f
QshivmGRKBvqH8fUcNOXyZGsQVi31ic1elFg2QTifcmSKm0sjMPFr5E6BjZBkgtdxWBQlSjKVtE8
lq1DeJFkh+MvR5HM+AdyNR2ntLmvneSK0f3fYhnixK30m8/1h9oOHWI8WWxD3LDJfa7aVrVOJeCg
kZ/aIGkgNYDHTYPZNQIf3y6SqhdtJBGRYEzGJEjk+Gmo5a0jnDYty1e2RsGbqN81wgIcFEV3VZVd
RcoxxyUm3QxFCjWoXzI8lvEOdqLCgwDTsDYmuRMSHoXBqRxYfLU2UlVfKhJPC19uCp0BPhHPhi7P
lzExTePYm2jBIzZ+VoF430oLJMfk6L8FLvbt3JGA4V35Ssufu8FGhktQQpbhvrtVAuU6W1qIYaTS
MNv/piUuG6obaXZVBL/cBrRWgb9C5vahK6ZfBIDx0HaCcJYcHjLPObDo5naUHTXMiTDWxrBbJU6a
AdHmsYWAnDmx9/rKLW9b8z/I++FcGSemT4sqKEw+18QtiMAb0EoopGXyXlf6ozAuNhSmcKHOlENB
kPnl4uxKDlwz03Ysd3bJoPN2zu2ztGO1j+b6uZryL88n7FrUxj5XdNfJiflyiO/Mhguc2dibEUhK
ENMF2sts2DlR9EK16b0qnZ+y93lJVWGel7ehrT8bhfWx0thC0vISppIrjhBPNY4yiDqlFY6dPQdm
EmmY+qtzU0R3WPIv7STOsjUOptW7KMsflDzru3x2nmDQvQwevgucP4/l3P9kfXI/9+pYSvcqJQpP
gQV+DXNZiXFrU6QQIfJ9Wvf3yrA+uyJ+W8bh1WjEG7I+Y6hunlmU7nT67MLK/yfw3h6TkQ6/WaDy
ptLoD4uHP56yPzPRf9lobaS98h1JcJN/Js9JhV8VN+T7gRBOXQwpQDLXcFhGVn/s6jkOsAt+cAkz
SR4RBnTM5qvO2D3pknOSpdjdNBaPUq7T4YL7VBcA+2TLwyHt9r7MvGLns4BMRamHmcsbR8NgoHvy
DsdyvHGLwg2EovN9ti2KkcrxHdLO2ufWfoiYCP4C0sNWXYFZWREqcgd3F7dNEcyVSZljMh55Tq2A
Bf1TIzx8D2ipNhmiLe3xhH6jma+0Iu9DIDue4xsH0amT4tvrssuUEQ+ASQQNKfcHevzKaEer9sXW
Bd4dMZ1TYd4bXv230HVMcoc5FVwnTnYALsconq8d/37oWHt05jGqnfmgDYo/pw3sy2zAoK7LtEUC
t2oksrpWqvMM1DJM7e5+dOhQBA618I3Hi7OHiZGygBzOhekUW0BmJHhke8fNgs2s5j3KSvwzzA4Q
NWVV6NYaYyh1gAFCKEYlh3d0NXDOzpnicCqhAaG7ptvedh+ThHMGksRB+jyTHRufCMMPlilmw2nY
Jp3/0Wn2mwvUJkqjK4mmg5vqD36RnmyNJUOl5WxzYdNvuNo9gvE9j5BLN8PMRbV28jBXFYgGgaLT
IAYROsIklX422C8WLtxaHH/rA9ihSXBioW7jwxRHpnAWsVOfPikPzEjulu9lgShKYG3b81cvVo/u
3A9oNTkyLLdD6czk3OdB7mB3mwHtuOrQ+aA9ye20l1gfuIHXGHMGF5+YPUbuDW84badRfaHn4EEI
y9gZpfPiS+oZJx2K2qIc8ISCjEuVGnwfy0YPVWFJzN/c7V19qUGdRH9+D7SH2TzAbZvtpIEETOoT
W2OzEhIQQWubk2ZsNU4y9djWI5fn+FWi4tTS+fyPo/NablSJougXdRWpCa8SKFmybDn7hXIacg4N
fP1d3PepGY0E3SfsvXZN8NfGQpSfld7OQqywNfPiUubZKzoqfpr2ICGpxUjHBp3uyEQmEHPmIwNf
5v7QO+J5cY2H0bFeoeVvJGt/d9HeZ0BWWZVAFDacizbPASXITrVZsIykBxYkCtnpql5fydompMem
ql/AK5zqFm+kjLXPvlbHAU2j2TjvjZo/CELXYKqQ6TgK66UgxhcTq6EfkpqJdV5FKzx2ZiWim2Pg
KgOMiVefRxMORuQ0m7atPtg13I/MhjfE1YMsGLWnLKZArG35slTdU0dVYJXdUThAPrrlsPaeaZU8
i1jc499+iWP7EnqC9r6/s2LzbLRXZ2YARZezwga2el3d6QKEyij3GE2XTc3QdtuBOYLYt7Pa6WKX
OOmSYvqKqicvbV/qsDiwyD0N+XIrq45OB9xGpvujLRj4Mo0resaWlFlD7LzwTLVbhRLVwI7GuCt8
WOT87nalwkko/8kGLm1ED6Yxc2UtAVM5tenwrS2PdnSHxrFZRdovYx5d5yy8i1kTDpBZ5pmOKELg
Mhgvrsx/sznehVpx3zNG6AmX7OeLBTQqzdw3JkLXPvdQrbJy6bvDMHyxAN4ktUYdR7doLecwr8hO
cvvvikGuLwxxZU6HXDZ9Q/axzcvP2QGANesvkrV7oqlz1fSn1sHtAwxsUw6IOZBW4xg7V532HWrI
ZAgK2lpm/zxUNlRlwI1wCiJFQep1/xhCt6M8IrDchJ7cGU7nVwvysyl37gSHaY21GQ3XfTQSuKKS
c+GV+1gzt23V2Ry3FkSXsHgN6+HNFPYpR14Tj+INth7QTXlVFCyMc13eVZfyoBiQLJUd6Me2jf3Q
0rj7h1nue0k7W/b72GQg0KZvISqHrixPsdf7DEyYw9ZbQfT6olyghJ+NLm+Yzg4YTj/DVXKETP5I
msjVgf/rienZQuFnlV8awzS9RkSMQKfTF6AatonJARVzER3ykSdljvjzyid2yBdLxEykfHeqB48b
N4oi37LgJvQ/FX5VSuAaIfuSvI299cWAhsHw1H9TNTzhLfXBIu+x7t06xw0qx3locucX8wWYj/lU
j+KPsjUgq4+5iXtTUAXHod8VtscPXvoynLYFxzDO3iWwF+toMz6ktaRuQuoUZf+MDN/2nKAtZYyx
ZOrk2A37s1K9NPRR3OU73R73upueQgsflyMeLITDOeFYVD1oNrWnsTTXiTAnBPQJnZCwXco8AgCa
VPs6VOfeotisZvfSs9EfK+0RdCdOVytjbbycHU56dueZ36Q88XyI/ZjDFyG5AKwihdjSqc++sfeW
WKgUxfKOI4RJrXEQrTjjin5UCCEiXGUsY+fYh/F5QEh8Nzv9dk7bt2hCPKYVNB/jP5N6YGtPyAea
pjjEdXjREZPhG7urvOqu9WC2hkVPL65Lh73FkBIABdE4K0DZO4ZzkKF+cE1syMTP9eB5+63e5lsx
YUxjFQKdq+VpLnGc1oaAY1TeTaAqfWPu36OqfYvzgSNnosKRTrkXOdeiXQzn2EiPDZV5DVqxIYk3
cbmWHROlu86cEXBzFjBbfy0SDeiKI7fKA/1QZLMR5LFh3NG1PkvdwqiP/oybB0NTto2x/G89styz
avy0yupBOTNa7nYzuMY9MtVuY5Sw9+KmfSQQ/nMuvGk7puFzYoPVqWkFvPhSr5xyHPAHju8XhtJ+
6BBN5cynbrRulA0074JjVWy8Qt1XsAGx1jk6CFrEl0qoOwvNGL26X7EvUzVsZPtbghupC8Ag6F8W
qrsKWV8GN8N90ooXwBC8ZS5O/vaubGn2WV9qKLzi7A3zDaQkBtqQ2WAbVXRLhVYdxqW7c+3+yUMN
t6aHMcue2wdGOynYoJiODW7XRD3FLNb2uG29orox8CQoAgnoHKd3ZTyjw+QnYmKAYbCWb6EAiFvB
C+t1B3RW/EKxutV7Mxj1+UOn1kV5yclmejh3xkbMR6SHe/KncZHYMU4ZCVcn7r3HCIeJnYm3Oi1u
IJQVhabxSAIz/Af7Z9aT49iyb3NgxLLoVpRiqD9iZRO75bbBUA8rtJG9y6TvVSaSbeH8ATrn9OKU
sbhN6yw7DcR3p8Ynu8mga1Omg78w9n0umG2Ya+epAaI3VDw77QrYdi6hTBlft+K6wC/aeOhTSHif
Kl8zhjfpmNdlQJ0TOtaDV3s04ragOkvDk2TBPCDX9Xvd3Xmq4fxd6ArtJ82InwhyYrXZdqBGbEiG
85piZkzWtz1xM6NJ9uGD8GAvGpWw1SbUitVNc00U2fpPy5TedFWAU5XtKLalCT9622Dazqz7Oi3d
vQjdWz6XUUAp+hDn7l4bkF6xNviNGuxnwPWfW5G5IBnajHTMGFRNpl3VmDyGUt4jwt+ncUL1gA6M
6Vq3tzJqmqGnb0tqYDD9yGCkmF8qw/ur54pegKFTh9aoitngRpJPVgH7QqguIxzGcOoq+Wgztt1W
GbMTxxqQXcTP+MR+YmLZW5BifW09GYXz4tFkbAwzBgbVHiDWXp11YUuLyemcf3hCf54d83vQ3PtZ
TJSW4d2Cq4ypCNZ3hUnDrslYCJlq9xKUcGo0zEFH9ZAM8pk1H8uDGLdAYf/Z0z3GC3jCLb4NEvMY
Mofpuz3Jx6YyL2GSHrFh+qWNypA9kTUqZPt8Bk1/GxP9kHNQR/261OhaGje+HINiOew48KQIctfa
acqGdQAoaJ4XziWUKKW/FPpzvWA3cMJuj1Gf+j70Y0k7AWlYU+0HSpCJR+tDt8Kt27kH9p7EwxsM
jMYoOseLzoUYMdJmGfNWchUmegylbz7lpKB7kXFzrIoHSKPpaaldJne5xNXKZbWvndWfhwallUe2
QMVGPB+mv5Z3uVxSdFW6xu2pvXUmVwGzh3e5EHlh9OKeXtIPNYF0Pu/Jgo8Ps3YrlLFlwFGtOqat
UKOvuNRSdMJhPF7cxDxbyjughPB1CwyS4TyEluDNtjmaM7bnjN1HIqxT5IUJ0++EuQCNhX4I0ZzF
1bBzzVuM4D8awYYYBrVs6JiveHSvjMnSM26y6s7rvF85mQcs9ic8gHgPwwzLBAo8+8ds5v0UAign
C++ompSSIHsAkvKH8INrXoTvo4VSEkvKsu2T9m0Iu9sSvjcJ+410eotyddPbtNw5BvQMopYe0m4K
jAidXWZSN7MFV5p2Z7dTwTwtgytTuVsLsKhRoFTHS+CHc7kQ941zSvMe26UMMMoEk+Xw26kkKObx
ybQx8tVlyz7JipHud8U/0x5uXaSH+yacqCQQw2LFKpBMI8tnzNWgOl5salb7Fs3Nj5ZwGzCno0v3
YnuD8nonzfIcud13ZKAo89xq20VOQRvC/5/Vtzf2H82g5wAkjYDG/aDperERKBzrovjEAkax2FBP
8oQ+Mv2+8U1sAaichrX6MNmbuf3B0b27VYWrSmNn2ahVPBkYXvkpkMdq/XBUXXP2+uSLqdkxqVom
Iiy7pKXHvimIgu/qe0DXRw/6exvLG/JLfathAGYDL7Qds4e/BimGcM2KCrbeD6Z+sNBPlqw6RcvS
t/ImHchI9zVMx9LAt6IvvLQR4SaRAvYzHm1ZveVzvDJD0NLPpKVkLPwZGqNPgTGcOu2uadyDVu+s
CHut8aOH6AX5H8kDQyF3K1oJ4goM7KwE+gUQloP1NCm04n1xH4XA1NL2mU0f2jrIvThr9RA39TQ/
LqZ8Qmm7F052dCIm/WipB54VL5/Ps6Iwk4n5h50XwbC6DiENKSf9LuVR1VqUgWuFl8rB2xozty6/
OA4KKSqq1TjQyoXLgMAWtx3JYE9TPhDBCIzEbZyNLtbzpfnydANqQFyugOCOC64u+eZYUhtUt/Bd
Nh6LU7YC8NgKjvOk7P4k5zJrCOPD0Id/jYKGW4TP9G+HfpHXJTYvArcSJH3BDU+pJfDqbPVyfG/X
xhTFzZtdogDCZvWRjIxZ9Pyp9vgl7YodjjNuEJFRq/yZdC1dGsl9EuF8msQ2LLAjmcJ5q2ZCUiDg
fXdVH6hE+TnxobiOE3IsRIUNHvkObMFATRDERty+cYM8K/4uDGSGqQDDzxaw5y7WHW0bOTo1Xx04
ZkqsE2uQeelZT6P6k70HMbhlC5Zx2Wp1elYRRqE6nc/5nAeLFdKVcQO3GT+yMi79YB0tqDFGTDZP
ksGADJvsrhcoBWeL0tAkS4W5mPvV4BIarPEOiVGNemSATx+vSu+yHDYxlGVXyadi9G56zTEcxUiC
SScQD0SVeNQJ7Rki1Vni/6tUexpMLAVag/Lml1n2VmhMuDP9k0YdXZbAxgOP+TYZ/Q+Rky2mYvgT
MhLv7mQ/FbWi9OlkMI9kaFlohrMSAXtq7z2Kzg2+cxqp0fnFAfxSLeFroXc/c8hMjAnLyRh+WpNB
sJXF+4UNfYhH0hiRWSSJTcaGof6V5YdYMCa47lNJB1J62b5Y5J2pngqHe0pHPT4mtMSOp5/5A7ew
p4ZHtvJga+pzyN1XfJ8oiiCS7GUy8Rwm2nua6ddxcoANjP9iAnE4pd3qJEP5XLv1z6RhSK/X9ZfJ
txuF8Bfi+K5QGC1t7+DSbAwpvsWW3UzVm7u4NF6Bcvzhsj1l5r3E5l96d1CE3kvmCkbv/IaJuC/5
kttpOtmp9TbVnNptdgwNfgCHERHM0y7SHhxChAdRXBLFwpUydnE7H3IyDyADrqT1teXFZrGu6ebe
6hnfi7s5vjb873QUjyk1lKdwYoQHeEjrkYcP0tmaSDHTquGj3+dwKWdWjxWi1AJV7JIfsOtgKZt2
HXZ7FY9ktAo/6ujS0DWPOkfW0gSGlj97q0iGQ06nc1twxuUMlcuOnSWr4K3Z9tshsh41Rvhlngbo
tVT0Na7GrerFoDwBWsJ7Lm8NkSo9ZEUemFdtSk/LKiQUxT6z0eGbU3Qeki+ZshnmtWrILWD2OtTi
4EwFN567r2R5sRbr4lq/mDH45dNNjrl1NulgnHLTOq8puwNbIpuLft3F28Kxep5z+4tVvBvlq5Ye
tiQhLIexc3Z9i8vc7RnJGd9sof106vcZUw4t+i5XyrmnyI5lzd0/j0yfZm7ASjiHLJEMajJak3Cf
mTzvJXWVZnzZ3DIk8fDRYhyHLDKYKr3Cr7iUZb2bieDtqp10nN0EpnaVeSN0hzpQBB1zv8Jik+l4
K6R0MzELd0djawxYe5viJFhQ5G17bFjzVyvWN5LMl8RxJH+rZcQ2uOcU1bqOvq/3mJaA8VIs29nh
oVihN6A2qsvv0kTfEOHGZGAUhTvUeJhRo30rhpOhfcgSgcBibipgSomJNrL7EOYZ4ik/PwyA8XnG
CDNyGGIgp/w8VjPcWByiQPNga3M6c8V3erdvoHDCWL0fqtdC4JkmRc6P43PXWihrzd9m5trjWqkL
BvJEWA8scucnYzjn6qlUBw1fm6cOy3BMp8aXAohFGTLN4dpx8n06ZkEV/bjMJzIoJHK5kXKx0wR9
w4pPt08gSe5dq9zZiBW8OPp0teg8l+Y/Cyb57MFyFnq5HYzBj4YIeKn+LIuKKXLrEcHgoHgaxl+L
czNCj6SNeUC8Jud6P++KhsH9ZODMbclKoAmNcAfWJzDDZ9N1H2Qx00BlGEqr37adr910EeB35Bje
GbYIpkRsDUBkCTvcaW73HXevpZ7oF1Lz2yW1WjGXYzZXK4sqTA8UnDt6bAA01LOqwY7JkLvgxWaZ
u6xzoI4si3o4Mo5k/eEGDMZxnNRnuJa9pTZZBLFR6L6L3ahaCOGMnMPSf/Ueg0/pHZV6THoIb6ia
MszpFEzM15dmp/MWuV1x7rCIWvdRDOOvocfXe+cRwzUhCde+OY3as8G7qCe+JXYcOEzpv9II7rH+
1lZHERPIox4V5UX0MHUvZXbfWwYRCuve4gcB06ZmHeTqQbQuDVwr0HsEbvI1ZTuDI1JO+cFQrOkL
CMGp5ieDtZmctekkXKLqd11kBQv4WAMVeYE+XoN9FrHAgFjE6/JjjaDFMpzKK186nklT1G5WSeiB
c9acHV3SSq/X4++lfatpiKKFUR015BTz7abgsTCuCaRWzdHlgjDR8Ctzt84/9eITcV3enOv5q0RG
XWPxWqJ/7mdY4/RM7ku6U0bBLqpFnUsQYgBAoa2ETWEHzvSZaCC3r2xX7GnHdprJGUa6vWr3wB2j
5uKsCHEgYSkMM1CHNk2irHeF+9zlz3brj+iPbRA92L/pE84y+rPw/Znkk3WLPwokMN69ayxBH00n
skU3wsIjn5WnipuiLzxiDFpmjlPQEtXTmh7nBC4ePImRicWHZSwDzaCJueupP8nto4g7kmbjhb+2
JD4vuzc8cz+5Ylsww3DZX89yVfmS8bcUZ8s78s4xeMb83zAIxBtg2G9eDJ7VyA6ofE9dAv/Zzv6q
lOjzqv0bhIRGqKEBmJoeDR/+8aLQb+vMmpCPmGYsjuE0LOrbigDbV9BKyQ/DQ7wi6vP0xTMQIEkn
fWCfD1IAig0YjQQbSDU5ByLm/IJxAWWfbyb0bu6OeLR4fuzhDVXms1WjysOIMJabxXjKQVe2WhpA
sMb0D3lysE9xZ261tn9wqCTZQryRRQ2GVTK9S46FdnU1+I7PvXyIxgtTqY1BWywWsmuWz4mN1GCJ
S1Z9jDpOCKSBmLIKmbx1M2d7DcDNru/k+CRSEbjIIKEQ+n3inGwkjTDMaJt8Jd81jAQIUcAYbQqa
NGYtVnUo7HfQ4E6IGbn1SyadZfXRi7cOvYiedIEjFsQ02Adh+UYkUmnrW8Z9ET3V8avU3jX7rg3v
RxUxr7yfYTr3uPZqtmB+CspPn0/Uq7bD/o7psPWTIdVeVxzwMlngPRf1zFIgO3ajtzMy3l0icQps
r5JUntx6Hpa95d0qcpBgjqKMrI4GBu7R+tGbCe/rvZWCBtoTbHPxlg+FoRUJUhBWk5+AtB5owBl4
lvJ+RumYvDjuMdef3OodrKm07UBBfrTdQxo+2TyAMj0u+g65DmMIRB2u/k48JrML9CXsVU+r/HDV
+KroME7QcYnEekm8e5uFOmYWb8j9adgxdpPpzkTPa7LyTPDy9reQICaJkNTLz3FDyETQER3DE6qw
z4bK2WE/OtdcqCAj1rt6k0NbIGaPmZ3c6el886pBwH0GPWabXF5u5L4zRlBEK/D+MI4ME5zLyHIx
1novizk+aiAy9ZEhnehPQ5udGoVfpb5WRUXf/sSm/gRK/6GAYRNX2nZKli0sHwYK9SZm/6ln3meB
INOhAgYFyQDf8a2Z6Op3ILw6gQn8Dh38zKTdSaL8GBWY7WsDr6o7dmRoLeJBWeeoeVbddcINme/L
vNy5Rv6TxDyooq/uJoElC/wfm92tifYyzM09zNzPmUAc8tTsXaZl+xJ9vYNs3hsRK6b6uS+yfy4u
iU6qRwq7kyDspsW9zjXPNko/lOzJFNPxKD+3tTqNHakqgsGc4eIrn3vYxA12qWnL33PstV/L1Xwt
sSFiUQTV8+9iarexHF8XN7no3bK3BQO1seHUrczvyMEJDOdrKeTGEuCuWbNjUYEdHHK+OOTjqHBB
npYa2Oj+IlE/DHOgM6boPyZ2vba3SQwwAGQuskiZj3mDl+QlrKmXZr+fm6s5TcDhHtdmGX7NIZzT
gEAfkiIPS6G+SEREdoLmuSsD4YynjICCqC/eXG3eKp1UykPajRyvatOWw0OXArDmbb1AAWSSVmhM
/jS/Q+3JwvS9EOj9TbkfNKiq1t9Y3y1U2U5xWRZjbzPUceez0OtgbK4RzBglSMXC28Duekw1pKzd
fY65iRiD0AAlexLhrqIpzGbzjJL1oOorNnlOFHKnesRRC/KARKonlOT+SGxU0zOKy7QH3Vb7sW9e
wJydJSowvUPo77zgj8zX6EpaXAMFhjTFY+2JV2tgqUVBFhrxIQMHVqoHjCm/lvAeqnqiRCzgkpCr
N0Vb0wHiNfOwgm6hYgIugogt9CmOb+xRwQKsRKB4byZgplrryAw/IJGIUMh/A0PJuHvXqCAmLE5o
xbz4ZIn3kt1NK37UVB4N7dcGGJwrAhyYSLT1ZaxfoebzclPmW+FJJfbZYFGMtXY/K2DpTNxHlzOT
+WWitp5j7MqVAw84u+SPxUsKIWPeNRZit6E/FBOO6zY+klP1nFrhLekvQ73sjOiXEwgFOJYLhQxw
oasiO5lXQx/FWVrWsQCfM4yPPZeE9lS2zpF3X3N/NIrBon/v2tdK8tvlx6x9ifHGJ9SfaYiTp4me
Q9S/ORpcJBJBJhXa8eFfuaIRVEwJBd2X6hbBUw5yvM0tCKmBR19u1zXz1pHcBdtvTJxW6gMDZ2yc
2kjnKhJHLEtTzZgUrbdVv83x6xIRExTRi8T0hcUDYWL8E2bQ8DMD4bwOPWqEBVW9e+roYBJcbYmJ
rzG74Zvj58mDEP/kOPJNqYnwSBKUdO82SX9OX3rjOJYzjfqjqGhPdbEHfRqgpXJEfylitLwFrbs0
30K+anSgZfntOo8uLL8GDUNZXSfWgl7+2jUfnbH4nc2TPb2r9NShqKrJhWPZwKeZ/1CR4yuQnCDO
Yb1z3bQ9EKW89lxULaRwc521/qyQNiu1kSDTWMluNQ/iFG6sZO52NRDifmbbh4GUNEcceguZP8Zh
zUAJRbVLUZnT6tNKwSFwq7vMrfd1a+9D3PqaqV0QQj5zS0CPE+yJZ3RfyVENZpBl4XZomLbE7bbE
jrWurvCU+PSh6HkvziAfE2DcOuofV06Hghe84gRaAN0twiAuxjrhVjtAXjkjMDxqIWVXnb3iP3pK
yAqE2rudltFvZg8cDINfQFkxGVpx22/IWg2SHDMGb1ttMMG0cbXy2lfjr0a5y+WCvqgLjwDr/R7x
T7rgLcj0Azzj41h4j5r3KdPkGhOdEClxqCWE8ZYS1wRbwA0/WwW9pwZnVvMLzIVmmkCWCnEjzn4T
uU+pw9mYQGUJ0z2O8TPm1KON2XrrIL+6LiHbYL1E1ULZZSfp+2g7jDgcuoVmJh+DdVW06d0cOmGe
/TXAaMsBzuGYXDJjelkQVmVOSfBmczXwWhZDvrcG80uk+H3K11Yuz3n+15YRYi31NikCinXzPsId
3pjpnRZHV6W6Yy+9f9HkvcXsaNta4zdZr48HcGpBlN26guNSar/sT/56ffRdWw+GWRH3V58g7IMr
apAeNsgAXssKeaG3TkddirZuAf3tLPs2GwIUGL5rFXfjONxXffPazi1jp3NmgTpGMuBBzJL2Dvy8
ECPQlvLkMleKq/kpZpJmWvrecbTHgaTQhcK100bmvuYNV80eBBsj7Pe6eBht1v7eiQMbvdOsB+DL
d7ZSgTWNJ86T7yzhM3LwQo77g2VwzWK8mHjrLZMnndlDyudwKVHysTwMrnXJ9NVVeNGVN+JyMqiR
4dyJ7xhXFO+V87Egae+NLyqgnBwGp/idEdzmqfDjKX/pOUxiPf0A0MkhiKdEi5xNAlvO5q9MjTfk
Qgw4/nrJytjJaSQTejFpn4blFZ7e/w3PPOE91LP7OAzQ+/5FfPVq0LaSSwx3O/wQamtHpvsWn1UF
RqUqdcDyP2P+PBFyNtrNzsDRpkIbySIxBBYbLde+THN1bavcTxsbKyGG26o9LV0HK9OCU0mUxtS/
jtjHSi28V0sd6MxSuZPOgIh9p2W+VscPBiMNtxB/jDJfZfaSer9J85IKYKehJOkMGrauqHU731qu
cy3xsfUQiwDSWdpXbXKfZWjVpY57gLd9AfMpGR+UiDOcufUrp9w1DqkqXnrgBvHVQnxgNp6TxDhl
Pc469YiY4WjFL2uMB5mTfLUJ9VkWIEi6JjmC8oHQmfY90SAKDBMxcD3YhnX4E51FMgRN5qHjMR6j
rDkYjOZXDFE40hnN0CrwCBvipFyqh8E8yYRFbB7DufLoqKnQrKQj+4ZSgKYf3K/UKZtKd2dz0wmy
E4mS+wcqn5esDvLcJtRkSXCOn7IBiTsxQ00VBTLCJAMn7TLkEqd8Fni1CX4z2iGY6QYJ9IKZLcHV
U/HI5OuWhT1+AefZztdDiJ0n/2KDgK2TJ8lcz/Dsvb5oH1q4QmYkG0AYLaKny0/R8mV8hF6gZS4G
/VGT+Ukbhr9s6cAbjd8Ztj6qaVBG8YSsYSrgDGdmZm/GYf4BJvjoTcO94lNuiyVHvIHvc1XIU9CL
ZcVGwMIpCrlrnXbmS8jyZxRx3bWc5/AaN9WLa5HjrZNV5JRc9UXzlAPCIvqo/xxM+Auk1HFElCFS
vcx8nuPoF9/bq4izP2Agr4wh/qYlpvbWOT0bBSEmIYAucBrq17TWv9Uw0RaYLIeqWQ2B2SjMy2rp
AJtncg9b7W4GkB3yU9ftgCRatjWde5XvPYn9IJmudpx2eEPEr2lmD8TeJPslmVhuhbeC7sXv+GK3
yqpqDB4RuJXMejEUh++s8K7C9dT33kz2g1xV02YZkprD/5l8aJIedW/AYMQB0XTGvzrD0xblJuqV
Ud07uOqZWzpYOjRbbMdK99Cn108aE+t1KvRgAGjbAprkUZHyI0rmvZuFD0OZ76KlOvWtdogNTt/S
eHYpKfXS3BuTc4+r3/F1HY6NnaEVt26tyfiedK6NpZp/lQaiPDJeIxCv2OljaNPYRqUmTnFbPncU
vZvCBBuBX89U6k1LM+A92fxiaslL0Vq2Xw42VzlowgR4Q6YPd3hFgZv26BidfbkmjmdOdJUu6iLP
gW3LwrTS2AnKQjAUd3B8ZOeRmNtkVme7HU8sbA4Arqt9WixvSYU7HAg+zjfHHyO6yFHsEKbdVM7o
MazRH8svVzUPGMoCM/UetImh0YQgBLh6mE0fKFLOddUxgUHMy0jSjB3i3NpX0hIued8+Sp2GFM8l
HnTNORvTwtLR2E1EabcrVoojjnnIi2LkjvPlVlk9tARNPzStfVAW2wZmFNxnTc03PBRPbhQ9jglS
k9Zw76ou/44TBscd+UwDI4B4+ccu5NNqCFtWg9+b9dsoCcGKTWZpmXyqzOVpnliVwdsgm8LOziLk
xCEj17NNnforfCOp7NHUZ4bS2dUuitcxjy+qj75WtJKppnPL+JPojWNULfXOHIZdaDAKaNj2llrQ
kSZmJvp9bUT/mLuC45qOUrOOHdJRrKCFryaz3nQ9JUVBoRMPglGgdp/pLqeQcYAtg3UB7VnN/Ur2
bdu6x5RNbSGmE0SrQxt3PvwUhIE9NSpbBCRMZyHAAeT2S+OyfDAyTE1rG1PTxBWzc52NjNYr2XfA
BQgTJIrDZk1bHsNZP5HXsXPrHPY64CQPnCPLH7Y+WnZbjHBX1hAxxp8mIbVOHdAkBFON54/bjzjC
Te7mW6gPY0vtixqR+cUFqfme4KRj5RpXW/bPsJ+O01g8EvXsS6rMaCh2gy4e8uYvQV42SlTgeHP2
K144DstHd86vnEwHIxnuJg3iBusYUTmvQyYObfXkLO8Ss4g2PGua2BFN8OmKNbHQuSnjAWDxfWQC
JBjTO8WmT6W4K2kJEOFvl9l5bMwsiO0CuB6RkTayhwWFUOrWJ2eekf5WW887rxQrkqN9fD9+72A2
oA4svWRvCIfCkGCIZuB+t5Dx2eco+TbWMZ1oTibmMUQ4nfddziQZ9eDWWD7EsRk4MwUWL2MJ6jD1
2Jl5fB6GJdZtieiT2OxV3pvGerhlZsAQmueZNHLNOvVheCldk9gvyCjcooNd7zUDe0P4Vwzebsqt
XWOKPflNB8ItgtLBrG0ZDI2wqXvMwTMmd2tvVHFLUu/zo/0z6+orF+iwhtlFgnvRHEJG8AjCiwqX
7BCFzKazmRe7/kfteGz1F6MoDyRYbDob8UMcNHl2bsG+a9lXVr7Wnb4Vs/VhTucZJ2aE8UkS0J6h
+ichaVsqSuiGQSTaIq6WHeQ6HDXPCcDwEr1sopFzz+ql77AlpDBDKpM+kLExNMbagNWVt8PNQFyl
6eDP8+nkzTHuiWmri4KurUVIgOAZgJNrnt3iw2WiThIQE9AygLwQ5Y/6ku812jpzpZWtMSK5Yk5S
UaMBQaxAY0xUuWVn7FapTas4wPFQzIBX+h97fNHXWa/9tI6aBpc4R3LiIumdCds4mJrYLl5811L3
V9hIIsK/wuGn0e8yJf0O6Z5cfsim3Eaa/msQYL9JF0aGbNeakM1yD2XELvxZj771LL7pUgVlkp6T
pbkUC7C8ibu+DY+lVwRuhNE7+YfkKlX1oz22PyIiUkp5VAMpq1x8KoymyI64c12CjvFr4RM8urW5
H1HuTc6TBW0IfgGZHQ6S9GkXotjyCP9BRr9zeIudDOxQ/TXEb4VLkg7zFR1RrwEiIl6rlnklCjAG
HylRLfx5UHFQAZyFpZ2iGL/3yLE6z58cYT43+LnporPGinpYrpH57mmBUG8AT1n1ga/Vot3UOa9N
On2VtkOGZY3f2nzVZ/sfp+MJijIAB+2iCoBKbKyM4lFX/2z0KhGtDJBM/NWrtsHrLh7GBWd+0qi0
qvVnrapDOYcBEtAgl8+EL23VrRERCVyX/zg6jyXFsS2KfpEi5M0UkPA+IYGJIiky5b3X1/dSj15H
v6quLJDuPWbvtROG4TovV53DtwUgh4hOlm69kN7dUnxLdYGRGg8MWkr+pk0BKmeEuYH/tbHge/Bh
wcxZ9XL51wnyPyAaQ9izmvIZphLlwGHBVC2MyHEaNxWeaeYxsXA0puBYRMod2rCC4WMl4EbhvE5E
JFVVvBrHaePTb1No9YMCCITNeI1DO1SSvYjszEQk1RYlFqRyQbglumGJCFswM4D0/0LVQhVebEx2
ITzpNY9gQtR0g8GJmBse9Xs04gvmqw1YcndFMLmA7gTb8Foy3ca1R+A3wZYFNId42QInsNRbFV/w
wXfdntrQRLEsbHNvFdS7EL0v/IrRWkV0OWhgCYIvhn2O6M4L7VpcMbqs6jUXdQem46iDXrEecnHT
x0fSIqpDuzuqj0T51ViNmBtdOxmZZDMt4fwK4nnNLBTfV6ecAEKOAtAu+F4/Ep473cFGypIQEgnc
bImb3QADEPP6IQFAUUM5V02RXb1TcioqeAi1dzI8YqYn1S9YmjFcMgeQTlGzU1rCS2zepYlCX/1T
QbTDw2R1N9AT6sMNjAC5A9dRg28FxDbeuip2NmrNZcK2LtD9Zefd+5YSxN8b8Ls0gN9XU3n3IQqH
hWQdkPqtKuOF0gEDrgwgLbGatSePmm3EDzO91VyY5FDZATQyNmgaNoB+6XlbJVk2wobhOVHgdhbm
NINLFTRgaw5kS31Rec1VH8mcgDaGFfdLKM968Jf150KDcgmLDUbcoWhmajIrYhCks7z6CFjaq289
WRrinrIwGf+Z8aSjBL0ELIT4LGXXpQwu8y8i78PkjEIgFLCxdPcuR5Rsp9onCOiJdhpEFyLgkO5F
y+AbAIppgnOa5ELFFqh+qa2Jn4nNhdo6cvGkexUBOboFgEWoHmRFl9kdwIKRXQwhhJ9N37IGYgoK
AXFWgkoNhhiAdzvF4Nj/GZLdn3J6KqM4xIBypGtq/kxidsPYDyX730eMGlTsbDlzGvMYy/d6SqG8
gXYZMfMgwhm7PQjGPPkRp5SMwQ7Y8MvAt7FMeDQJYLJFLPvLODD3SeutdeHUJk4mYWTx1BNjVO6a
uQu/e0YQU2ydmh5IM/mHGDyJ7gqorJap/upVkg09gG3ZxmdKEfOLamZDAgudsNbmluIRSM1+4iz1
D8RBdbVu/CuZHrxamPLKd9otWoyU7bIp8LSBwoC33h717IZhn+syQ7mMicJjxU8gL0ps3p6akf0j
/05J7tE4Wf/R5GCfOgyoS1zUdwrB77hZmbp8VdGJJ8XAUWMpR4bOYQ7/bEpIcWIaHY26rQPjh1U2
I5OIAbpvy+VWTL5lfrrIP0fZbwP0gGpDOGk5kHhkLH7i+PI67NZ1de76E/68DZ6uQl2ySGm5xP0W
Af8H0GdgrBRIxUD7mUHvcIB9AaeXJ8Nj320VvnSL4j+qJnctfs6ASAKkVAnMFSB6Ip9ViIdqofyD
KiR4GwA70njozZvQEv6wQGHkHwUUYDFwc14cXLMF8XANcJpVJ5gkUu6r4aww/ZLoGcpovPeC7U7H
GrbnPNnjg0SGudTwjFjNov3xxg85KYH/x+rEFFpbxFtB5iK+c4/0oNNQrRKmvADUpycLtcCim869
/G6hbSsl6kL5r5K9hT8gbkMz4lHriz1bhy88Bu3wUoTvDiVNpv4q4xopRxk4qWGnRJUP5sKkCqu8
vdSsAcREqAEJvFV4QCLzJHlbKbsmmKFqqE3DvzDdlfIODh7Nwh7WYm78G5i2G7zQ/jXuHFys/Om+
fjStuxc7AgZMxqTdX8T7T35Yc7XAn4ornYV2s0uQQ1FoWcoBEXVldBPKAyg/zAdKJRSzw34w7gEJ
6BInoZO24CZgimxS7SeunkbutN4xCp+a4gQuDTeIuSsGMvyHZfIz8GSqS/6vbFyQMXl2cdmbaz9l
0ZIsInUT+rsW952grnrkCqP0gMBQWyxyITIRgGOuobwbDQZrZmqiPDjCpHwlR1HGQIQ+arynwAtr
8Z+IGbDaDtqetHWiRofh0/nvmlgD7k7IBZm1HOQ5wjO/ozrHp0mCweRGfzEP10nvMQEhzqYJCOef
djSxWhCXQtN/bYNt0azIDFRDuiLGGEyryBU0OP7G+MRIqx13jbrwp5Xyv7CuGaXOx2dfoC9b8XJ6
7TxRbEZW4FQRWesei3KkgY1wTLx7kj9yn7ky25o2GQ/Y2osKVy0zQw5oy3v58lu0vtIYuMF0G20j
9qTWzVK+RgCVhj2xngQfNGbgxMmlHB8eSylDaHdy4C+88DxFDwUZ1037rmjNvEUUr4dwr3srM15C
4nfa5oGVFsX0MwY8L34C5Scp0HPQqVXed50/8SdjLAGeHqdMdtH92L23lqtl7z3E6luQg40pi3Oc
fzx2Fgv/XrlFyDhLlb9FyweSffkfFuTVJey7jdni9RxmVbtLsjcl0ELTfsboobJYRVyU/At9d8Go
BLbnsYRsKEMFL6izAK272rHXZYdNog48HKlo/eVDuJH6ye/29Nqn1rZ2P/aLOsYh5jM6QeatYT+A
qlSPXykHF55M2IqcyqQoFaiv2A12xLAZFBCy7UH0z9ByGjRRZYo+UYPNfgDyNaJbibNVd4l1+cja
IhOOqeYIEuor5aYHw8xQ92wslIch/gt5DmPceKkCTwj1LQzmm2/a2GJnpvA2kACBf5HDLz1ZVdG6
iU9WeFPdI14ilBkx+B/pplcLs96iNLdYCbUclxyK7PdFhEu2x8kbAF8qNSe1Lk0D6Eb5k/hqGOjA
DN3K1VVE6phqV9iN6G2XY2/Niq5XZ7X2x4fnh0eVyCNVt0kToKJ68ucGu4bkScQ/lntwk7Nr3UTl
XGtrSTp0+qnMv5MOpK/jJQ913JeA8WWbUIgenwSWg4gUsJEGPc92AuiGkvwAMoRFLueVPCxy45bm
T4mi07PEhQnbUmDeyPZYJsQZGUrNHQxFa+Ybm7Ymo7xch/Wf0P703hmYBeKqBTRvUP0NrB271WzU
PhFWSfxZRP7O+WOG+KwGtmjtAu1bbQhEItc8oFQieBNd2l/FMhj2F48T+quCb7FcC1TSWWUcooFh
LgC9bC5MqVXtTRTO7H+s9DiJXF3G2tPC4ZyCOgtEba+YKrRljEDLUKIE+xUR78WvxoD/xF5ufEvd
j8Xm29eUpV5vzfxbZ4Qi2gTmFRjLaMAoCPHnMYJRoW2GPcRIYZlix8lw5WBFKRFeh0c3JG+bFTT0
GrhS6tLn1hiZNV9r/yF/wxxRdTYVhF1oMqBNbJBfecVOvv4dkyt4ijrelEjjmPf4hLSEYPlznMCf
IVx29d7U3xqXUnXqhjcL9bk/PNRhbbp2bFGGck+wQhWGe+CzyqHhnHcC4A7GSiawMVIGV4a8bvqt
iEI/VLaoEKz+L4VogLC+ImmCNZpLClpAqAaTakRkC3odqLSDBXFkVTD3D9iqS+ju0WN65UFA0DyI
2MKGeaPcUZMF/mqKp+iZT2fEeWfTjqfM6Q2wuHarQXJc/eZJz4T+FQ1Fg/6mi/6S8j1i/5QMUDSg
RFjyMkduBDjGLZOmvZqfJAjKvk61wGMxMjdZ1PKnhxGpJSBrwlfHXKWQlwWnExhlDSZvuAqLL7PB
EpZvpZxbs6OCUdcG51P3jYNgIBVr/GYsAFp1w7PHyjNVzj7TumKlFy8dGJ/FnBek0FOSMK9M/wT8
JFrV4SYQeTFShkX5six+opCAp8OgOmOHnb194k+YpGX4WG3QwR5hUFW9I/GCyXY/LwB/uVTxdQq6
9JOh02/CXcP0s3QQacwGHoMKZmAUHTL3L6Tuk6LYMVTHyE8KuijI2RwbOr9ZszuPsx2INjZAdujf
dQh19EYK69Agp1XuZvqUaWqR6/nFlyH9yfmpsgDB57MpuDorcLbMK2Tk8rfLvAMbAhs+wl2Ss06c
i8U/sdBN+c/khw4C8QToQp884tPkDH0SPq0G2YLVZSCClsTQkHNYxsEwjyGOE4ZQGqvUvJMnz7xQ
56MPypvS/0ugSxpv9AQYsM7mE56Z7jlFfCjHX6+gEiB+3pwH6StG0JrXd8/n+uanoOm3xo760VsI
XOELyb9WLfMNDC9Oe8l5AspFgQCk0TBDbjwNGUMAnG6hV39qRczXWpIfFX5izUJBWB1SY9EfsCXO
J/WmBIYfeKbHVQ84rNG2PUejS4vAyMJLtgF4hbH7SCNp0gth2IVEG9HhgL0Em98Fv6HPI/uXpf9y
JCzEc60j9dccX/4/DXWELKxj5YWNy9GSkAyjZcfXVk6P9TdyT1O4CDneXoMbhSVyfQ3bV4uYSLVQ
d2GX3g/DkbAsopU1PEmGS7ybIyJ1Bq3MsSKJf6xOYmHvCptCIBbxShvSsqUux0MT4jiLCUgH6av5
q6bIl1ZIkiwUEh1fB92BJP3qpIDxazCosbtGtXvUsaZhajYHYjTxg90VhtCpodo6xz1/FOcoqDVr
fMXYssr8o/rbVtp1jbsQqUqCeBHgS078dk9GuchfKIq2ETS9cQ9gr+m2Vn4Sva3LMsO9axeUc3X3
0AXmbbcYKp02OKlP08WW9kdFEWUijdPJn6qja/Ehew6Ghd9+MnyEzHtAAO49BK6QUuU7/UgDNEFf
mS5z0Tm4w6Sd2CizXnxJ+m+Y0wizoplr7d3IP6X2pYRr4IFzvdnkvJYyVMCrNh6gxFshE969xErA
VSlDpq9Y4e69Gu1PGPyQs+FjC1ZaR8scJGdgiHjlWSIb/b2L4ROsRZ9j3ZbMeW44XbLX+jm75IpB
n7bmEh91/CbQRhACRhymPB1DtqZfxf83WIumumjmMCv618j9xKcnclBHezjRFerYiGWsfqXFI2kl
YrAut4zVNmS0OiAeUc7NLN+J8jPCVCa6erIdg4MrfPvZU2gdJmlqdPUTTFLpq41ZP1xFEZ3jkmQC
eJEGytVSdVz1ZKqHVrKhMgXxuRourMTaAD95/RshrmsxXw6Tr4kDMmwDElVWVOKafIiq3VD/Snm0
KrndQXstRmJGs5/pAIwSzPQBA73ink3WdEaYSjENPWlsk5fhv3Mp2uj522TEirXNbFlBzDPjlNK8
YAIjT5GNOhcUUozSEcxd0TDvWyXdPmxIDSfJgdg2UhlRGTc/0BdQla3D5Pf/ou0mmV8+nkGV8fUi
wZRZceZaHE066mkQXA0Xd5vRq4d3VcHIdJiA8x1fj+/jqJ35UzbGP7LBURXtyf9VkpWVnSrh2HJM
k6jSctAMO5koYQIETI3jfiPrxMZtAm1DIGb3gdzT5L+jDFQGVh7QDTSNIMJRIqAAju4DWwn/Mw4f
A1FAQzGZFDtZQZDaE8zEvrNhkcory1O5rLKTQYcZah+PWbUYYhe8D9Epqq5duqok5JArVzmnFioI
TOOZMhNCSErcghE6VzAO6H+yRdujNCVPsUbYgNWsxGj523j4W6+a1/LTgyKYWjymGgKUK0K1yWXw
9vBWAsbvuMCssd1Ld7ZLES9fs5nosyhY6Hxwp+oodlkqpImj/k77CsUMnImn2Y5ogUChfEU6Bsm5
Gm1ZJHRQyjmdm4dW7YHZ++OaILvcvMfNBsY16iUgVQWdctIDUVdm4gnnF8+FeWJP2dQ7EFQDCVlK
c2iFP0M5BHfBxVGDzalEFsMqNASkELMyzyvumgN8LnISbNxnNFZmxXU3m/CJpgL0cJZ9VQzL6zCY
RxK7nKnDI+IUhUHNhmdGCWaWKxapuDMRqEy/oJLveXLNxMnVh7vBroWn3hMdtPRN+gx48QMPzbgg
DyxFXMA9Cd1N8BBu/xaa7fVbr/JR4vbcM7akE/OB+fvqRiYOJJDaP6pyzfvlwJ4AU6DK4Bq7Esop
VIIiORUZ7wWqpNmwD80vEkuoIRaErqrFDfUOuR5V/MqwRMETquD0R84Y04HAKF8qFqpuhQ7h0NCy
HrzIqdsziBCqmT0xsjkvUHphTyf0Gqxt2hB20pIT+Ouc18cfdr7xCpUfX/2uxn+9cLG6t5yvmOM2
qLHZaloN7HHVYM/KGVG+JPnq1y4DpjlrAAZ+CG+dqtjqmoYLA1LdUWVLpgWbFCcvRh+N+GAT37Ih
Xy3230G+ZoBB6CqEGP7FP8orccoFQLOMlX8ZBRtxVK4N6khJmiju5QyDzUyWtgk8m/iTYcgVHUpt
Ce34xrgaCH86dVj5/8R2X9SHjA2gW/wqWH9bBqQ04SLbYwWR8NJT7507o2xN1A8f17LhddLNfzAn
whELcJejHD9ziWDdH6Vt19zCBlc8XwC6Pkgj9bP6icpTkBz66JiObxVxg8KmK8eusvEZrhhbrTgP
FmZRbuOQnRBKl3ZboVFh9KFgMTzl6sU0Kc3Klaxt8sp2YYjUbHPblZefWv/dAgsuRuCWTWtDz1qa
0NfT7qNFK1wbrUlUt7gL0WPBAyPIiwkGOOw0+KrJ742TP7XfFuLOj/m0rGcxrOvARE+Pp/8o5o8q
y20AHCjoRZMbYx3wzmXdinh3yCqnKFz2iEZiCbwF2Z/8CFZ8EMAK0vmoa7NdMzOL48sgYZ7Rjuon
lDLUm2ex3bQj4YnJNiHJy81543YRGwpxnYzE4HAd9fK5k070c3l0CnBxMUaf63RQ8kFxHTOyjUgh
OaqbC9YXZm5sWlDxMqpw7uTRFjgSc4wdJBRSMflAQpL6nnHKIMtMij+5sxGmyXTgA4d8U1W2yP/W
uH9Ckn1Uf46CuiZxK+HvRodAGnqOJjj6pmgS2du6/9/yNu9fo7Dpk7guuMWqafqfsyartHOiLWrR
3Pr9TwLvoQU8nFFLNqj8KpTdt7b/AtnhWIS7qOI80mxgqWAPP2L71rSvxDjrqFaRvVEvMRsrvwFX
KsWJFUk7sdHm7KMbQkmJ2hj1YEEC/DKJGFSgtahcGJT+Hj/TKiIpWA+SH7fcafE1Bj3FmLnk/KNa
fKJdwUoeQKLBQmaSVEc9VK2YdrdAprkuvD8d56Xl44b2GJ/tCaohVcUY3xXDitjdSu2f+jGGo6Q7
umxXCf4FPpVf2LcDIMs4WoYojoczxZ/CsEX90stdFfG0L/WWNf5RL1eS0uGYtutUXgMioeV0vBBD
HxLurIxWFozIaiy/0CSBLBgCZcGN2BMEGFZcf2WAm5azfJiH6U8dbqdCxE+o1ztplsqbLnyF6TKk
DeT0IfxmUO9kaWqT0m3Dj1dRtmnqWkQFtyaCs4ICoJi7/kE+kKbMLW3Hfsht32Z8AmCjGWCfwmtk
HqX8zvIOoayqHzsReBd6MXoMvoKtlZzK9iJnRN05rI/yWLHN9sSAWzG3fMRucDG1S4no1cf4OtYb
QzwJ4qHl1kf4w+7GZFonR/86CTMFSjGU416+7zyA2iHQ1eaoV4eIIbtUHYNmPwD4ahk0kD8lTmcS
ua0M0aY7dlYHa8bMukk1g+ADdp1ECJn2lLWcoRsQD/YeZfQtgUCN9H8sKtGLkU24Ju/QwU7B4pDU
KiJxt5kJZ+NeN3v89nCsWMI8cjjakKdmqsZXexaUk2XgS2MElaknvT1r8dmjSpDlq/ootNvY/ZBx
JBNMSQ+TXfz4a1rMutgy1Y/qLd3a9rN3ILmrVAOAnH8X/d1PLx1heaQc6jSQ67q4Di5PuJ1b5NJ1
2JFno4+xgZxfmmGW1ALqYRRQ3clloJ3aY8MiE21BvHaZvprnSNoKw76zONBulao6E5iyBAoZU/R/
QpOxi+TE6W8sKvtaY+7F+B81/C5UptiazpZGWP04LF2V1tnM0EBmTkV5WKhQIP+msYo8rAg3wPIU
8zlwdsQno7uE0mIQT4F6zKUdqDCKuZAIX5YriYKckWSIeh4qT1TRrrIoWgA/v4npJAx9KWkalOEq
I52cR1/Kv4nnhMi6rvxdSm3tgy0oq2Cmul+6ZpvjvEIDWQUPi1NnGM5a+sGfrnXOiNSN7SiKejk/
svYvMh9h+T3JSBtautRInM8V18bk3Dmk0hs+A75Lr4FEtG8/ozTMLH3cqDnB5JPv986/WVVQECrI
Dzq6iRS1BH5v/O8mk+zgiT6F5x9Qp+nefGsr8gVxW/gwOMK/fDqieMvL8DfJXnyo7IVT71UzhoOs
Yk5aghxAYbKTf4eMjSw3EdpRBV2nyLL5ptONujLbLlYMuJaYPGwM3jCVadoZgqgxcFzhhRJ+eDKj
fklIiYHPuFhZ+kVgYFnK26JYirx0FZ7VTF7h4YswP4bkZUTTKHQ3ur8UIqCkGRLNlWxVRGgaFyix
B4Hbj8GzByChaYuV0tE+3Yz8n1LpBAp8ROYbPaOI7oe3DaKFov6xcyiSrZkidUCkwZu6ZXBlhWBd
n+hG6Nfg5KbM/TKSIjYW6xB8aZGMUpvhKtExCrCNa4WLGWCwZB2bhuF0SwQXN2Frs3uQ735Vby3r
JcW3iWwWS6B+zXA+HHz/mNNvC4nFrKwAtdzYpXgMymbR578NggFpoRjrEAbyKH2nqApJOJ4L4z3U
72F/guhilU4KRqa61yHlY3b2a4aw0SZQAbDmL5H1REokh17Xuxq7YajtSmOT5wFrpWsZEaSr0LCI
V4PdcXhX/C981KbIkv1QCdHCEI/5iH7qgjTAKnG8nlzNaaY+Qz5BFaXi3YnBV8/RZOr0H72t5sOS
naAJXyyjK0J2S8v7HRh3mWncADiRoIGhs43wW/QOFpabovgtCYXhE2BO4G5hC/C7dJODB4ZlQ/3J
EC6bQ8BfBeHFxyOXtA+D/YyL3EW/m+gUkRBjpeSCjSh2opfgneXioBZ3sz9Hg5Ob6+4QJnsaGPAg
XeCM3E/ZX4qWKovWeBmZcnbJQh7PSU1Z3tgi7h1QytGG9VZcreQbujNFX436ss4uam8nEs2+3Sus
CioGz8gss/YnQZHipVcyUnG0n1P9yJqKUWXLimOT9sBwF15/hqYg92u1+eqalwyk3P+Ro4MbrxQm
115x6zSLafE456KwNbVa6+qp179EIBCi9ZNFmBIuUUIx0dvawPgav8tcJTiUcq38Gyhuc/MW54eI
0Id+rfSfxF1NxhRt0BdSsBr6XwvfXYIYlD8Br412SHtwZ5zNxOrI+KQj743ygviFXkdgtKT8FSxE
391FiZG7EziJ80ep1qn/RgUbGJdoam+WwApc9dBTWPMBh+Ff2b7RV0Xpeppzesm+By7C1Mg3nLyn
/8Zfile0jY+p+SV2Z5fPNkHEryLFt9Gxst1hw9Ouvc7B/+ISW6vta1ZzITPlEvI9JvhXTWvqY3to
ia0VQIH48SlA5Q9ZVc0eJhTjxAbxZ3ZL1PZNeDG8Lba/IH8Lxj+NJTaCQVb9Ksd1FSx9IuiDuRqu
ZPU6jBSONfqBLzXA7us0z5zoBvnUoyGuUZaI083WEIrkdN65gKGNSU75KBH+KpSsDMDRj9AgNvG1
8vdtwxFiLUT3ygxDNQryUy8J6pwc65eTBCucjn11amt3YaWHQVew7f+hhVpWXY6Kq5o3qrWCwb5o
GfWP0cWcJOrVS528Ui+lmMa2hMdFjK9dlTv8Uzb33AQMbfLz08qyrJkNFOAKBUxEFZXw09SieCWz
tt+lJRmDDMueXvTsKDmK4CQYbFHJeswABjJ49Omdc+lZXmSPpfC9usYhemSyI3hJ6Tm5/NTGEcRd
078EIVtxBVDMixwq9ZKmGcJI6f7KTJGMea0c9JHne1Xq8Cic4R2MK9mnxB9f8FQE9vZd/1b1mw9a
idgC4rtmpnEUhJ3Z36ewlGEZtLagOQNMbpwi6nXMtsxIB3VV8RdR/gXdvxZcyRQBHnfbTn0m4Voa
Hi7skUrdexIp3ycaIQGPVIclCOWYec8QUhbHyYSd/FXPIu3nJQowFlhyc1VQh+Q8gjRdcWCP+l7V
D4OyiYxHQq5ztkLPjVxBuTGjdVMo3gucGxSxgJtmBprykffSnLJW7ylbUoPbfjTtkedVT6FfsbOC
fyIYGAuYCnxH5ZdqMIT7GWPwD+6fkuxEbasiTMAO3aIi9G94wpT+LivbNKYW5REgvIFmuixhdu81
XoxId8zp6/wo2a6a5nHVFhdl7F8UbGAyhUtPhROxWBy8S19c80ijgP0xk6OUkWI7jVmXUbNBYoL5
N4GP3HibXnlJHTzDZKG/RUTNMFbq4RhiXszih5++Q+usZRv14dVzC14lE2T4bCpOWsYBUoKUHJGh
zOdJYVn2/gxkgqdfxHqiZqHTirmg6Yxdedu1/qYFJRdy1hJMIyFInJT1k1+x9ppFI64GxREgmmX3
DL3loJ41PAEhin85tZN0K+DOgtqgzuW3LK8k2rjYPUbIf1PhSN+YoNIWJlDZv6JZsPMeUuoCRHys
Go4WCLKOuFPCU8kDf8BfMl61f45HkSQwgJvouEAsET/VdIljDu3cG7ejuJPaTyFcSCMO5B0fKwrs
Zlji+JiVP8K0/2jRzjL4Y7TZ8CCYWNa0YGEW/xLX1jsqHO9X6O1O/TA8jl1HA+CgSPRcdDi+9C8v
rJmO5KZhAKE+Inle+MwVbjFXBNJzBwOBtFdTgGC3QUFDk98N4bsFsRB7F7M6YRNjEKm1X/CJK+8e
GQYDThqIZtWjbJA6KA244Dxr4fFfRiY4nYG2gJO7VX6M6po2/Ojxvo32oME6nOOxu1GKPxyduvg2
h4VKki4OL7lxJIEQ7tHlm/z0zRFUY9veW7C0vfXVU5YJ8iuQ86UenweMdjWqXJ8fhaCIecRoS5oI
fJNckT2mFeLmWYjeMgtTW5Rvtbua2FCGrY6PgVlmhW6xoXrNdmnvWBr2juQow5QxVmq5IfSME3xr
RFtfPbA3wsP3LogRGxXWxMS8jNKJDlBX91mz7wjNTjZRvhB028P7K27xGqrZq2KQGZk3X7uazR9Q
h9w49dkVeSKHQZHsuJLLkNfYHkrK51NT8HvYtEL3Ie8W9uuiKlapvyt4z6skWfjyRUVbDmNwuohy
fzXU17S+olcH0rkrinX9w7XKOZSTXhTfPJ+uZhZLEJgXaEMS49L2Z4b45gi4/pLIe66o7qnLqPa+
QVDNiysrZlYarDAD7rCMvAxOG0ITsJvXK0RPKoEs8qXNrtIriS51087r75RNp8inShLIUzK5WxtS
D8XIlojs4jhGZR8EVxREGX9fRjnsx9H3mleN3mzKe6gQake4WWXU5THUo9RStljveLCf+k60lmlx
bJDNB97VbdautEiNbVzXJ5Bli4CJUeDBQ4QpTAZYg45bZjG8xKpdqAykRmfS5Q/30vCQWl/wMosx
ZY8TlTYXUt7Ywa012yvc1AWjmXRkuxYeQODCnXPbX7gPVUkySoBukHwtZS+MZ60BLpZcxObcw910
t1r8jgCexP1vpp2inDuaUVLpmAhoAPISaFqyEG1Pkf90h0eNhJ0D6RH4v6WKyNTcArbLSSu2+kWR
W0uB0k94UiKY01WJxRdiakLhIrLYoRTET58hscEMy8Y7ab+8bh3f/QBNrKoCKDujPqI5FpDMog/r
Yb6itim17wFuR4uy17J++3QzssUw3U8nPmR5sD3o8HrzpFEechCbJvIS6FA+WgyVIVQccK6GG0Gz
25sOkxQft7/BIcTQNo8XXO45BDsUvxLTfJPIXbsb34zrtfYjoajoyd5m0rqLpE2q7wrKw167ddF2
EFY9X5A8QAaT2IBk2ppjZtSic5QyBpfmvHug4hX+dn793ZH2V9cUtAYUqKuq7HPWVeVZGPfgjOY0
1RhLOAVT39FBt8BTIurbFe2Wz2ASS6t2CKq4yvc8cil7Q8Y+mfGbUGYxRYBsVOlcId27Mo59fFAJ
6mrCnKOb9BwAx/LPYMBAYfxeo5hL9nI+M6i8BtSwSBOKJQ+4Gh40ce3R+5NLSVMOPaGYMfOp9Jd0
C8J/6LoF0Q61ueg9lPJZhL8qMGSRTNpxWgDK9T0vNhY81/xL5kbG3F9v1f7ElwxRQbUOE+mkY19P
2jgNf8EILmE6XH5yBVbnVkYwAsjcWukVek7EgqsWFBbMQ3HrauTsoUarFjVqKE575guT5ALdP+dL
znsQ90gP2jsWlUUZXSN9dPSWpJC+vsn6GyObM2q4kcDCenNBvajooNWsng0CQP4eKRu/NpVVtv/8
cczLg8RFVJ09DMQMZCedCjOfZzCsW7LRSb1pNHGpytekfIRCudbqO97sMni6qcadhdrUOLfGswlw
cDKTUtrrwDw2poxuXGk5IheQwkNT/RFsaFeI6mQKA1SCvTeslFBFi+2fCsLLSz5+i8EhaFK/mgtA
KnKEiSrlWaS9omTdZKey3HtYDwLIxEqY3mKs/xbmu0JyBPcUo39UEjugALdg7Awkdceyzlxpkjcz
alHvPXh1Ui7nHUA54u4Xfi3PVLgqTUsKolOwdxMJi0VH2kJCwhLmjO7fQLaa/2NBg2NVyMa22tWE
asXVNSFewuNUNDWn95yQmS0w4FnHuhHHA7wkInTQr5jsocdQZ4/FYgjjX0caLlBP+ocVkVLrdiSh
yrVNghQKJhhhzRlGj4O3aa526CgYsyhkYVlFtBzUT6DrlB0y+hd0i4NTDqxK9BHnCxOXBc7KlC2f
OgSoFnH4Y51ihNrDUNDxwFpUPzIkUsDrPEJ7bGR2iLwr7b8JjVmN4aUP2KtycUTofzAYIK7GOiZr
c1nClk8emmo0X7BBj8jMNqpiIcCM0bdWb8mFd1BW0Yx1RRiuEwJQBsupJlP+zRt+G/OMwQp35dkt
OQfZ3MImU9OzJTwF9ycxd3AW5/1wa91zLD3V4lkCzaM7GA9pevDDlyyfc8IrPV64kltv6FlBslyh
HIFQMMDH8jl/mBkWcsKV+41neh5KX2J8VevXGD4ka1+xRhvMu4hah5VnyKpbK9y5ZzFZlZlTy5yP
PvcWeZHsDxm5jKN5SPpi6TP1Cqr95L/PRVRc5W8UmtdhUsn6pDImwT8rp2aET5jSVUNLmJXSUSR8
xjx3cTPruukGA+sBnjOqj76Zb4kctfxHiFheVtAdCsQz+fwXqA3aJFzFzAxbfGLkwc0TBo0y6j4d
+0WuKYBF/uPoPHYbR6Io+kUEirHIrRWoYEm2ZMthQ7RTMef89XM4wCwGmJ5ut0RWvXDvucsXOtwF
nn6v554xis2oaRv2CiC6WUU7LRNM+pbK2hHowIWhIxf/7mtWZE2rOLHNx2KoWNxWfy2QOclTAaaM
ixqguhmBr6o2VVfvIHhvIoSKY09REwVIM3d2fRpii9C25KbX3zGpjilpRHX9VrWKGKArUSF2uxvG
Q5CXl8hK8Oq4D4LlVGXSvPbThiBqxjmfxfKjLx9G020mz+EuyNmFOx6K1aWtAtoSMcAwDqVh80W0
AGHb/i8z43Nj678aaqZw+F+gsuqYXWrui+lcyC4ARcMFAy/ENluEpyM+6m6dokZgaup42Oi2XHth
i/uOxUcMNMqIfnBGANWkZgrRp+8t+2iwOUCSGljPgXx3+0cr5rgdfKtJj9W7QW0zs0guML220l6p
5FP2/5u1iPLWwPaciOyukBD2jQnEmKSWJN5GVG6DFj4END0zYACvwZQ43LKEC2KXMU1zXPaFMxFI
FsUfa83HRl96w2fLeYoGj50xYDwoeoPvoaHps1VmfRfFzywSnP8z/MFtzWa5Kb9QM561+D1Efa59
uJR01Ge1u+3Q+KL/jBTCIpaie73mMTuWLTgg8yBacpOMk1D/BPvqEpWKWDGkeypN+zLZ2T1nVUcj
YuWHDvR9ihxv1skRTR7t0FoyEVYCTaCLbUcW37Kctt34B2ImwRxRI1BjHMNef4HMm2fN8ntxcB3z
mOQSw9VA5W7yZS9kMKAB1GRuDa1yvOrONxFtM/IeePb4X5r2y0R3Q7Atq/oD0BaT0eE43GJjQbA+
tCbDN5tM351icRfi/VnzEhDwE37L6YkC2dDeYhcjESMQF1VM2r+WFaQH8VokMaAxai04uUu6ExOA
IHvMhhfPSDDmUZojRDHWBU9Tw5egR++Vy3VC2vmQI5R1IYVu4/QL8bPqrn35bFWA+/g7pysXOQAW
uYdWYoVHq22xMWceuTZ1MPvrwXtHThDn5tpkI+qr4NXVAAYaa8H5rbn9Fs72Q8xwC4ZKyLKCIytx
1zkUqnCf6PvQdkAe38cA8RmETrZWrGN+LJ71Cj9CIZutjUWShE7+pAmAP5O/Mbl5Dt3nwKd1Q/1a
829VsLPEk5iOWX0Y/zJwfe6krSrkIksvy5ZNb57Ir0T9QfTVY5GjQX+aZyQd7NUCJDVnmqa43+kY
hnoGf2PE1KA9J8OPZVeAiDEOHKVBhrTOT/tdlOylF2ZZSsU6bGuGWlY2gohbg4/EDCVt+aAwT6Vi
3ki39xOdeooY4QzGIGrKZjOB1g+wBywUkd7eIX/LkAYqUeyl8Roh3R/TYr38LhnDlKLFxxTfWgiB
yq/a09QdNJd50j57zbW3Tn0tHgP+qRB0mZs6OGTwshqwMPOLFm2Rcip2PyaPwDM+Hbe8ygjtJEzz
mkhHfVkBgtQygVwZWDkm5Ejk8D1j7jwFqFUK9h8T4+iEjjdX1XlOloUuLNNmElvUUNsQy32K94A4
u38TTUDbd/vWS3GpM2vSGcaG6Z53imxOm0ll9aSKzkd0mfJoKOL1jkxxJ8tf8gmAx5FKNQDQuWBa
Cs1tTnaH2BLu5SX7dNw46VNKgqJ6pIEg5GERImMUV4R79szbcTcSwuqiyWSGOa5tBvctUM2XrvTh
vdiJD60J28jEAqbcTcbWMNFt3DVc7jejuhTGqsTbk5MoE8QJzJ4bV2g3o4r44s/pm/hDsH1VYjuy
aGEHjO8FZYZHAnRjfhW4SMv24nT7Or+1aALG34Zau664jJo3wtwe6BaJHkjtJT3ju2fCPtYztwWp
HW1xSlnkNxzYQv6PFp3Mj1lcmoY9heEbynukm2ZCZ3FWzKFvWdG6qmcfvTruBnPUUMjcDVqgJH6b
4n5b1M8qZYuk9iUZWwnbWUi9mQj80aZyuCgDy/7AVTIy1cHr2l4Fa2eLyGI+QIMPzCK3k814xrj4
tez/ZvC2DXxwHO9E5Jz7cdPatwqRf+veXVFTfj8l6rGNTpI60NA8CuzH0Lx47ZMtWa+Io5ffR5mu
Jzppp/wwdQirgsBtzK04IasCtGKqtgt0ZUxPmflcm38hawlNv5cLyn44eFge7eyf1WXM4HIE3Cci
m4m/jk06MX5FQwpW+S8rCW2DyUC5dHbFc0pCG/bt6K1IdiQZMYVByLub4vLAlE4Pngr0ECl2Kk3+
eBwSE81k3dzqbmuCFcYBAsgcxQ1UMfCNL7Hcdo1a52FyK8hx05/G6BTOH4gGIm+ZqLd2TTaZtVaS
1FLvvZuelX2uqMJhyG/nfAeLBTOTaePQQ6q6KPQCfOsZufJvMzOOjhePmTpeakW2arLRnHaLerOH
RBAxBQ9yimO8W6jMdAPJBxxr408HTRMPLu5NXy/3Uch2XqmDiJ7C4TtB9W+UBiVF7Ls2GwTtreUg
17G0OmrxciIFWPjTbD66+CJSCt8tTrN9H53n4OrWN0kchJOj+hm3enFhYAY1GYUn7WzLivtLWcsc
CWY6Eo/fyFinxCQFb85w6nOkQwiCbA+gGEr12Lpq757nrD31ERPjWfGuWNoKnRbxbI6FbXNVsfDL
2VKEu0weJNTdQjeOSmOBbdNY8G7Hz67+koBsgKKzbbWZoOd2mzZAu2qdGTKASQR4ksGsbtZ+Fdes
2H5cGiFc+g8S0QLfddLiQeUDr3GVYGbgTkJzuwG046BRdT4s8D3RuA+cQxW8jePRqrRf9ue3vMlZ
RTv47LlEiH0Q5KIqjgLC1XaOG3C+QP8qkMFr/KUN/NpiHyY/evTRsUIb5bTvhkNeDzSh/ZawTb83
2EtQy0f4LgYGgyWJE0UGkbvLms9YizA/ees0eio9F9qgLZGmM6HSnX7nGt5+eXrLz4bZAKnlaJVL
pmPzq3BpvEVPZHX2NrMbNpJ/HcKaEgtPhgrGyqk3kGKkAYq30vt1+1M8dmwJMbHpISscb4O481/E
GC7Qw8fWRFemGPAFkH/r/jS3E8oSgPxMxDuMFcomvwwwTeBxU5ljcxyc/7tVsgDpxVTgrCX9YEem
lpbXiOvx0TRj41foTxwDnzo3b8+el7IrsZr3HGYS/oBx7xKLZugWWAIcHSM/xuw8pFbtl/PdYc5L
uaxeZmQxHulAugHnmhIReWPMHN80cMHxpKVmc0AAs5aNs4tmeEiQ7apWopdeZiOv0QymO5QbZRMn
iv/b6Ne1uNljuCGgkFb+PvL4G0wHe2LiCENrnV8IDMA6olOekIces63J8uEPExzjtCZguUVutCW3
U5FiP5HTVjnmp42jNWUT5d60gpls6g9YTTMOjwTFfaBgY+L0aUfmj+CNTQT/kcurLfe0Y1TnrF0x
rgR8zJjhVrLlKGrqdw1NWo01vAsOsvvi3lKIXwoMDGlOepsU94j9F1A0XBVyMxMCj9Y8IMdWs8rn
fDYJlq7ecNZmU/tdOZD9xwKaQYE9iYxBRJFJFKy19t8kAG1Y5qPi7czdRT2s9ikHTWFndIaYHnhk
q2rYhi3zeXYVMdd5z0NT1HjE1b5lhj60/7LuieCgC6niKyKxHySmbw+ZlV1P59y5L5AF4T2m6AiG
OcC0263cFKFbm8B68giXsJB6KC88O2w3ZPXNL3zuCnMv5s++wNDJfKrOti3JdF4xvWI0YK2TLyTj
TYTQKNAZWeJETmrv6GZHAb7MqTy/S6NL1TNry7RPt56Mhx5grfwXsh5VeDEzBlixuTJB1moxovq8
2CaY0r1+5+SPPYqKMdubcbd2eZXFvFPotqfipCEd8RjeGWCc8+G7pHOf0NjoPU5v4OBc5vzdrU1n
XGDvbecagy8pDBLac52Cvi5uLQqJYPl4R/6IBGW6PSHgmDrk4+cSQTox5g+xJw6xyEiRiVe5kR3S
mekKWlH0U0X3ysewJ+sOxhWXCeoCU1e+lj0SesN4DY55Wc1YYhYiZ7eOUv2xqsNLPeH+wSbTQel0
nHanD0x/7ZySt34iIHJnLHZeI71mctyVGEQsRI0Fi1ujvTpcj55Os9vT3VdhSdyYRkr9Xzal00Pd
9ZcoJA0ThpwnPFo4H2bR2muyNZ2Fr5lUSXSiAfsiaqu+Yz0WUknarwHWwqDhFI3cfq1X5iP9/0sS
Mq13ITucOsjUFFFrD/FD3pUrkzZVw1KQkX0zdZBrYbo5JkjY1l1rJsx2DFdAlzr41qap7TU6344D
5G4Ofmd4XwNNasCzHFv638xujLuDbau1cg17zc4c881KYOEuTNoDM3mP7fIe0mTqLHbbzGBm0W9b
rDgoLx/6/lfC75srCuewghbBXF85F32I1yOy7xShDgTn7eLMZo63NdXA7pP6Qffb7NAVzsaOXyRj
fY0ExnT6sSPIvOb3VKH7+Ge74Gg6iNdmfPJQNWsyfR2d8WPSTgj7RgPto5uS7AZBsvdzUd5JFEHW
Pgw4GS31XUzJsVfeoo9d52X54siXtrAh4zSAsQsFCQPGT/vs1a/SPUmzQL716dXEYY14DhWc7tZ9
Ltvh2UbsHXBlN9zDJlq77t6gsSIMJYF1nb0OUh4j5e0ys0EWwKmWTZdQ836mKoKchzR5RBJThzgX
b52HWbOg7gXuRDCwYSOXNBYr1a3oNWbb9iFq5W6IAzbpKBsq0HGkPGDeRZnf4tSLaHusH1itqyKm
dV1EDVyPcKgtO6bDfTfM94TplJF8dZJRe2z/ki1L96QDtmHZqTD1Rc0umcjSa0PiWGP6h4vOc991
wBdwdxTq34yYN1DdxIamxl8OGiksr0aO5Uaz1yhG8PPn+Tez8rEiKzL7qT3324sWCReBLfqwtlgm
sipgX+ttCoZrExa2oUFRjQPN6TRCRi6drPmudxpqX5OXx2RMUQz5NV2yPgPKNXL2+uFeclRWPWfw
hTWmYP0WmjeQ8pX3WNpULvWrhzsopnsJj2aHMIYwgMJi/vwRYw83VUD8CH0w2++oU6zDTp5cttqL
vmhA9fw7VV+1BVJVPWUJYuABKzDn9RKLUUxgqjvwIAQB6UzqRrmFc0+7H9P5AtGoInczGOZNg48x
I6CC0b3u2dZm+NUc7uUgA+kZRLuZbXa4LH95MBq+sxqkn4jEa4ApoDMEVPUBYa+1i4kd0yr5OEfx
AV4hoWLLy022N9jXS9YQ/BFwVMZo6i0ce8oDccZV4ql+qy8SW0Q57NnN38bsHnCMVl69mQv3o0/G
jHGW9Kn8CIJLWLJC7iQCzYEzjUbVs5/HkGEBg99ZogriYTQwyo7htWG7zv/Ic/lF8tQ+auGA81wz
kcUwf3AhENUtgHPxbtEXNsZ6QO1tV2Rn57BzbjU5JA1WwxIjUtX2cC/lQ5l/zTauVsa7jenhdiMV
rWy2Dt4FmUHXdw8xDkSd9dCYVdsaT7TI6v1kx7Ss0UZjsV0ax3R6DlR7bIhTzmpxMrFnWEW6yuxT
kGa7iIh0yHyfZt8eMtcEgtERjXpIlhw6+1oKg1UgulQGNEaf/WlsFROhcfNAQ8+WZOFjw3tW2Yi8
kCMZOGIGxo5RYu0Gle/rHv28OfkZkkkyYzYJ9Z6DpNFwI79sIGvV1efUy7fUmRBpfRdMIHXAtTIw
VnH7kRXmKbZZP3NYpV57Ja58bbL17mqDted8Buj2EDGgqAQshKE4L6r4BMBewcABXN0V4gchOC+u
TZPcsk1s9TWXKaHB5tFwuy1Ygbp4Go1uyRz5WbKTR+rZWlzHuHvSqXnyWVLUtX7tOXvSuB+stHpt
w4G+4g3vHujVdCOpWoqq2uhWv58oTrw2gJx2X6RmGlWhS9yiQXXXY1tLSrUfnOloCdcv+9yvlq4H
Zh3lPAkx5Ae4vB3syEknjkGs54l4p9tClSK2McJCMUQvkbqrTL/YHjJgZnrtRMLSc4oWoKI+zKZr
IIjJwUOFz3XvaeDOOLsmDrQY118eGHcDmy37iagj+5N9mUEULOF+2zwptsH/vFB7Q9HLi977VonC
IiA+dy4uMYMtq964vGKl9q/LniwnBhrNlop80yECDIIzcBLnqmEcWGd/YzJvS5qlVg+OXhj5bppf
hjo/VMAZXD5uxQFRgjnK63cUp3QD7ZUPP0YjZSGa67v5ahWPvUUJ4kbsrimqNChkbkOtmHvnVgWn
QCYX2bnrdKRvIxGxwuzKtidOan+szG1MYmFqxFsL0aqXiK2hy4OKwKjRBgsGAjo3CSZ4KYwTsNmi
ebEoJLzXOMI+GjhIiMhxKGl6an7MH5Y5rhGtBnz4DbItVoirsSouA05NBZAnD0hrYGsYWKwGKIol
2429w/KgLEe0gvj3adeFFMSVFH7eHFz0rCkmqxJmlo3bHcgHlGM/gEvjSHgs+VtIgxrVCVc9oyLu
p7xMji6pVLJWJwpJFHXBOcLsYvX5JozYV2lqp09y17TlpqQuB7SPXLe5toH2WuO+bdkKjBigZ0Yl
U8ZZHHQbFv1DzyxEhHDm9E0AP0XkA+8wW9mNyX8hEmwlzXQXWsxVhuBQknXkOJCa+KEcCyvZ3WnJ
b0D6yWeQ6Lwj+O5KdOQuZlTrO6g+yQ8M4jediUOuxNoDxZADl/KKHZWRHwXzm+eQbRUO3J30QVi9
bfOrBhQWss0fxEuWrxOBzg8+YW9Vq2GmOAycp9nWGBEQS2MD/0HBsWhF5MSQKwfHZQIi9oZtx+A1
6NVHS9JmkqFrzGpeBaTOsCEC4B81wgrkBjtrRsieUorh17Hi9Gg73o9pfSUFVbXSbp7pnAZ99Adz
xJyubyZK/zHUXjSPUIq2PbXBXzf9ZNG65XKM1VIf6UfpaTDQPhv7NZ69jRK/g/Or2cFV0F8s8/qm
+jOdYaWQSYypYB5rHiqXPietNyD41iZOE8GcIOOvapjPBlzyMWNzTDuZcERg49XY4UJ1A7LXoYtr
oA+z78P6Y1VANZEm1fOOZujFCT0MYVh3mRI3XkonH6yTBmiFO8zvErlTj2m006PThBOmDEc/1Bhs
VtZBN9t9mYZHm73qWL9azbkb2fwIxoBBYOHIZo2K3cGBNITH6owDb6cLDemG9wwrEMY25kpKcRQN
u8zqHxW7YzfBsxBhnDVczEQ5+SjBXqL10AWS0S7nf0qbTZ3W/+Zp3EsmK25f+c6MJk12XBd82hO5
CoAQgKE/Tn11l256iN35WRnM0GS0t7CBFxCYe8G8co6OPbppMRG16oBkcBIfDrM/jm/KnV4o+piQ
ik3iQas1kUJYBRyIyM7RL6Q40N2DB2tGYH5XWDC7gOyMogazODIIUqhSWc4iSDYSHeh9c52cc0fP
nJLSK4L8r4Ga/lDE5rNiydcRXNIw6Uznys9L8ZQgceg8g0jU70i9siX3pYZdArJjU9Wof5fdA6yZ
3oEmZx5rfrXWYB0FJ8aa89iycrE4IwZEvsMIZSXUkZQn56aMXnjpz9Mcvrl2wj1hOPlq1O86U3mj
ujNs2skC8CqCqJIdVYZYS6t+CgJ/CHPeAe79nUof/vY2ROQXth90glSv6oFCH2MRMtPLEFJqmw6K
mByUEZ5aXEYptPtYHgv9u1L7mruRZ+5oT+6LThp7DRw6G/kElihDuoRgno+9N/60CQN77G0J2Swh
mZS64pQE3ztRt7j2Z1tGfsFmeCpwto4slvSHJQ6nkdxG6PnCuPrJR7I7HZqutEm3E74DwZC6D6lH
OH5cYHK68zcwPtImdQrgItSQDspIvwl9oXjSUgONs60bslw8pcnKADPfdnSnaAls9MGx+LERfCkh
sFpWWDvgr1rm0yhqf5nC5obT+eTdLm4ssHUK9sXL2L4JvLURPKBgOugV9a7gsi9ht7DZfAx5U6vK
vpMM8oqI8zlo8eY42XJoR9D0okcanScZw8Jj8deaa0mhqhHaw4rsQRfMrQxGBjnDzSA0faHpp5Hz
OJrARA7yL8qXFS6/mY0FwmLtDCzjQzETGBH21Tb6dsg7k7Yds+JaecyXwmkfs371MPFmcX5QFpu5
tmbXnK1aosEaHAeaU+0znWQ+PKbTQG8dym8jH+41x02mGRRcFvo3U97TCoEj9XWRqIX1wgKsOprq
msM5yVX/lM7Wxm3CdwXU0S3S45g1156NgZjSvVbztC35DxV6GTN55be5NfJfNY+nsJYMhMoVgP1N
MfCqtkROweMzxmkzsP03FoOQdN+skMZ1LA85oIgqRZ5ier9takdoVjtgO/JKBGGEp00PsnvNcUMU
AYLyaH60ErB+fIaFEgR/5Zty8E4dXjEx9y8hhfc84ZtKwP+UQPKKLa/MXo4K30I7+0TXU7Az/dYd
sRXmvbWo4HSF/yDlgXAa9HJGLd7i+hmjmZc4+3Io0KtTEqZ6eiHF4ckavsr0PvTzsbI4Hyv70TMF
d8/XEuZiA+UrrbU+YvkD6yxa7ziP016WFTA5T98MLWOlEMu+6j2yAtApihYqUXZuoSx4qYftgbK5
qm5GjqAlj3xBxF6TII1wmZ+23dGUDleIIsmko1CjabBRrAZ9/lJOzs4RCH4dAESVfQizuwiQoiwp
IkQhdNK7FeCSqmHCQ7As+mosiEykUHAp094mxmmYnbuq211jmuc+cn2TnaOdhytdlIdKjlurbo9Z
WyADQmLGyPKvCrLjUPEcLpfg0OAdTrcWoVbmxEJEOtuhrO9D8k9lX3ML3KQqtgC+OYbYMuX91pzV
IRPDPkrmp6AsNx66Z7ZATL6TlTVj+8LZbM6PJjOwoJMbLmb0TRlsI2Iu9c/WI1vdW7vQSSshz0bD
niQRuw65SpaeooDLRPXk9/7wUGDoIT0PivE400JBZyTdnTvYPqsYTCUk917Z+8GDpcgSpoAYUukS
bQ5jwykxOGOHq8vOfyCbJYwi3yBrCbOEJZeuYXG5OgfSrwCAsxJhARiSZiuKAXeZdwJJ0/bFc4B4
kLv2NjXdesixE9iK3Qilbw0waNa+MrpSAxmmparHNHT9OHa+1YBmQzQ73Zo5EDdufFt6kFg07/Rb
rBFSlm0dSpLPEmXciNh7FsOhjGokxr+qRZEv8WouUoQW7Yte9pdMYE/RxcWUrm/XJU6u8TDaIPeT
kCQItt+a1E+1F+wDU27svrlquoNxDnIHE1U5KQxpZ4dk8Nn1Ox2s3Ueu95u05DBFqZgyMex1LLXF
TjUoYSm57ar+yobPGol07v2zGW3Dnn3xZtbbsvAJjyPFOU0/E27kMJow5YzhMRwY0Mbtl+OEt5L1
+zp1Oiw+AQt4Sx8WG1KCAVrYd9lf3DI/KS9ZjdlNLpZ6TIlu9Ciq9JDhEO7ZAAFBYMLGuzYMnI/O
bSGd5HD+knhXVO/pHB9l+2xBkImS6YTZw6/wNHjOeEnjGUsnTgBE46Y1YPpuVvFI+beABQb3o0Qy
YHbDyzRlRzkYN4OYLaHKuxUyIxudTYse6GES8ASBujoDakgKy8DOFsf/fA3DGZhGdtVlhZax/NWq
gGXfwJwo/tabgvJv4KHrOhtsTjy+o7IjDUkxF2oil2GHVQfEUAV+HBGkRJqlBF5RlIkv0KLM1bma
8mdTJ+MK9UkeZ0+eAYdAnhIVga9qMuLvEo1ixHosox+VS7pZRH0hW5rKTrdM8A4jDsm+AORS6W9h
xhRzaha1MRAMiLdWkhGCgZR//OkspunQ6jYi6A5icpj+lH4yKQzxgMBb41Q1+IW8Yh0MykBHQ5U2
e6cw768WEuCYo00T7Vm5znOZRGcppq2R2Lsh77g/OxwWkviai128zsGTNlHOjPLSujrWf1wEWfkc
F+ZxCpu9i3trRmPcGNqT5kqskgyGibo0++6SQJyuQ5j83uztJ4Ws0QRsvcycyV5INCyYdFNa3Z0U
ZOVooQUCyYMYzUWdHZNRrOr+3UtbX9lckdDjBlmvWlIRI44h/jyWTIi4w/S4GNGrUkD2NXzq8wXx
rXN0KT/psr2t2WeNy3pQiqeeqHMwUlEGUJKMIHukM1z06lzysYmeVzCYRCsxzhR4ob1qskVLjnbO
jBkvtpjZOcB1ta/Ez0RohMFeLY3F3oOCkgAshj9Dere574xpV2n8lpmByQL9mQ3/IpAAe6cQ9Nfw
HEpXPRdN94cIb9dE9mtYRQ3TBXoxTLnoUwcUjlB7O6O4u0usd4xYs0NGFS99MO6l1hsuVH5oLTCX
2R5nFx/rv5Q+rVncLhp7jVS3Pg2tfeyD4EUrml+OkstU2+cpLv4siSooR5sp6BWdGYJUwt60ICO+
dz2DQY/BsLKjb8y4IUCpgraVM/e2G5m80N1XsQiwmwz7oxE4xy4pAey6OBfDKnxlkLxWhcKbBSz4
gTvtoSsxDkWfvf5eT7eqnP0+SNjTEZQ6FPsluome8sE0w62U02+rak49StWqroj0hIqu51TH3Cc9
JHRI5GhgGnrAOSJsJs72epm+1PLNMHliaooH05IAleEjBVCZJBKRsSGhdqBz1Vy24VHtXhMNUJ4R
H3rOqgm2gxzU0UrNc0bgDpgmCzU7P3kEiK9X1cdUGnfLIw6bdl/L5D5tLRAksCsD3fYzV9sxwFxR
Y+9sqFSxK3yNQpjx3nYwhpc4N5b1Hg4GDF2cuFraHKJ4YoHhMGzK161in5m2t4YF3zbkzc+HYTtx
lCqkB1NjnRuA+K0s/nXtcNAdWu3MXs9pecrg5pksf3PtLyheEqLwGM/i08akY+TE/M4IfIg9ovli
YIib30LtqbVgG3Fz5jGOzjJ+6cjxsYuCsNb8kITDzq2+Bur8rplXfX9zqG3oVnCWI3xrk2uJfwtP
KiCau1uM78WMFmgg8ty+0fV+FHj6It3wTazJWloy7WngHuPuUXAlua+1BahAh9VHj6pFShYvwo/1
AKgzsMgDc9rHRpXXJB5uTq5ftRzq8GwCJQH3KJyXMR3+2arbldPOxR5Z1dq67KgBbdI3tOCjbJzV
zG7WZeAgBsyejKniSUeWMPFNtzrThvQn0lxikRafgIh+CCK/9hP+8053X4ey/2zglj2EzQJI14+w
OGmVFFyjOTevCGevMkYSr404+mxKFB29Wmk64Ktc3Fvis8IhnfIBZvhhC32E+TbjwanKp8ZJDjrp
RoYMviHAP7KIh/urrh7mkM7i28yH58qUT5VJ3AqZRgaiahQiz1wMI5MsJloaytcou2R2cdWZ68VT
ozEpD3yrLo52TtpnSXtYII1GZmJr3mdtoq0W4kVr9ZNr4mAbVEvAUeSbaGJm0zpbueurMPYbDykR
ch17oNKKjRcg/pCMYJMxsTmPgslm7nA4dCG7DxFRQ8C8MZr6FlfWVhfua1HR2LTJuK07RY1ooSoj
ayWzPz0UAXi7fiPKE+JHnp0udDDRTrifYa5nsW5TKyBhURph7wGAarXkDnWRWJK3oY1YMVuLWtWv
eqOeLK+/DTShDDRBLxqA4cYCGTvkND57vwHS1DK4oxe+ZAhBRBIyxWwePb7qUsvmh9EjEM9VBd1h
6uttu3GoaZtYe2ZqQURgD1sYK+A0vBUNPTPG8J4GPzJ6IEuUfYnNodjGIT3L8Eav+UuHik8IhVlV
MhyrIOajkGfyyIxeWveKdUWK7zIdmx+jZ/dpkKNSzasxRUmuxkeDXacGv5gPh2Y520/huHVybyMs
G4+h3ISeSzA1sAooszrtCiLp9QwBQOuMtYP3R0J5tZCqOIy7ukjehj7t15m7xIKhVSm998IEF0jZ
4TQN+6f6Hzess8pCd9/pFf0FTvFo9GL86wuSmrZ4AWk3Stz6FM1u6Zxx4hF+G+AnKwBj/DUdjKz8
PW9LSjbzsbamY1M6x7KZz2WWPmd94gcZ3DGjtvaR+RLCAjJbhLAOgwsk6Bbb2NVUGwgUpOHsmIw8
NaG5KpY5o1eeWHj/piUYXAl2q4hIhsvm7oSSE419Fp+rEIR6TgBAqrnsqRC+Fpydm7mxbpJzNgwK
ZJUlnlEsyRjushhCVYEaOpb1Uavb575ozgTdbUtKCaBR5nuZIpco444NvZasitrFj+vA1zA2RV/R
p5r5zRmYtg7lhanYGb8LRgH9XhudQJPFsS47eqcidugls3+t6ZRkXLjsa0V1sLX+rZjyLy8e1nPu
HFszujLiZqYEnoWESeC+aov7/bv3WNu3FWGMDa8hZm3+RUJEsGXxbpTzQXXJb64ywsy0Y4I23S4d
HoXo2eqR/vMfWV4wkWqbYKtLRkWZOtqURLGLLLHSWECEDN8bfIkckMSMGFDdZrKCm4SFk8CSpkJK
WpdSrMCVrVfBV5flj+j7dzU5BspEDmuEvyIZnkoD8G+hzb6eoGD2JusldI1/vQ0+M0bONVGmhb1E
pUglDWp8qpnHkCMlZ8d7GDsmnTmsmNzu4rUr5v1gDkRQYyqzGxYNHnxi/DwBVrWqzc9GUJ6cMftL
ZE/WN/jYQpWbxGgJ9rOrbT4QL6bFh4xYYq6b4kCdiqsB6Yfu7nN6Gqf+SNEGNrO61AK+tYSExXxL
T0mtT72VJeOXKhE+Qb8U+NCeLdK6q6Z+YXW4MWB4E66EKykUTxm7xNnq1pqOPEh3zoagviwmLCVG
tefDQ0SmbYbFGZV0zZbx0nGYjXMQIZehYK3z/mQI81ZEHPhZfgoTb5vl4i/R0PVUqIFch5B1o1G4
wsutB80QyQ1eUZ3dGjXK4KIjkmhUmWYZiNjSZxth2cPEPjSTLNqY5iFAxHs/zy+jhBzYKA0jvnC3
M9X1iFBKj6OjlKyjEjZ/Qq8QFI+3qG7PsXfTjXSvRH+MIuubvLBN4cTHUnAhV+JktKy+TYKsJPo4
4JSqDFajW36EXvhSqQlVmv2YeOzpJxbqxN6iOQFQgDjcyt8zOb8sH1UxAH8TxX98ncly7cyZXV9F
oXFlGH0mHC4PyNOTPCQPe04QbO5Fj0SPBJ7eC/KoXA5NFCH9+tkdIPNr9l57x2uAPRZrD2urnNFl
HBuMtvHfNgK0UAt9P4jxPsFkKUKuiMy986E4Z+Oyz5KQDsbB9JL8HTW4bcdzXQx+hpoNLU6iz0b4
zx17LDGwLHFwFhoFeQQNxZUuCmbdij5pdNAjUGiBXnNuZtvauwOKoZkAOI+bJOn9x2HOuaaApRjr
QkjvVTX6G/bmh6AgpY06+aoiqrOyB4DpVDEoyMfBfotCBPrsk4moDvHa4VaCNFwG7dnyGWxozG6R
T39rqNMxXROl2PubpMaMMqflbWdhhO591Hn9iBGyWgWwXXJalHwpMwLtsGiuHidEKscOh09r2e+N
bZ6HYFWu6Ghvhct2nMZPGQi+d7KXMjkX8HbRLdqbFlcXvJ6LGFi+d4H3VEXNoV/gb9nxKRi6x4W/
u/ZRpZTAoBMvQaLxo3zQV+n85LuKusupWOwVL0PNyDUIKdmm+yLsOAGrx4FeLQAM50bV0xBnz1aQ
nOZheSkXwSIK/02dP5VgE7QH/ILVNVsYRspg6yyA98TNYecEwIB1ZIqPBBPS4MKSQZ81Xnzs/nRd
OxWvVHd9UJm/dafizic02gmB5llD+KnoQQSHfDL4IQQ4VJpm+unUG2fGux0NT7ZiQExAiG8/eUtw
nWq68ElcBqBIM6WpH7SPCgdTUDnvwRw+JIzcSkLBG7oUFABHp30EM4t9ot263ksOPoWrB04V6yK0
gc4szotBTDHyxNSlfElZHgVYUwKv+YNE6y2RGb7NF39yHnHp/HE5iXX6xLb63GT+0Tdw/dMPv+D9
RA6ifW7eBnKwN93aJfqXtOpubNfcEWKIu/TFsws2nCn6sjwYbjO5xrygEo9T8gRILwsthu0eIlA9
fzcRGyC8rS60FoEpkA3wg5l5qGRwbfSr8DtcdwW9NLi4xjmOTnSMxa+GD9j3+jAHQNGdoaNYhQKx
dHy6Pay2Ub00+t3k/Ini+TUdUUczJbUBseiCBGXMpcZjsKUTckYIbpq5xYcFR11YQieCF5JXgDBA
Ra+7huUjzZB7RMEf3+asrABY5aACCRQEjK483GDWV0s3POFxz6eZ2OnhVuegxvvwDsPjOZqCT5dr
oZ6cd9VUVy0ch0llL7Ptkdb+M7X6RcYArqceViZyYHZFdjXuBT4nmd7ay4gDCSuZG6KAyAvNzLQ4
aVswogpXuti2JhhLFQSCBITDmOwus0BGiNY6iGAAtcgqIyUo1ESQoBYqVbjU91mLGs1X6eMUd2c/
RkJqDz7pyAPRnOzg2cGgatk7aXeT4q6V3s+yLluC4B7fBvXZd2OC31z194tex9QoDIrED+mI8Do1
zFOm6WdG3LxIIs5T4T3WqmWbPm8iyBAuaxIY0x27VxdvUN+kv11dIZXkIw+H+Uzqxs4gV2Paf5yR
XvcpyQk8Ilav3kDFv4uWXCx8YRp5Z+mHa+qiuKo67otyDm6XEa1tX7Gn76s96ilr086sTjI20RUi
7qvW1RX+DTDTeZlyHlYgb2C3C/FdxDPSwzA6yHk4WGl/E1oczI4gPbpczL0wBbijjkqt/BEqsG6r
mo1ZMGEG1hV60TwmP3AMOzIHa6wbVre895Z7aYvuWA84aB0K3Lb7i2njktSsWZm5E/QUouUp2pEY
Bh0iZxn3WELxTBXOH2/GsDZL8dmiiKcEDMqr9eFQ9DkoHpAtGGAi1chw03aZH3BMXpaqIzZQ3iIq
wX+QpPftihSzGzZg1nT2xvriDozaGQuAduhvJgM5ZCqdE7cNfcqMiHoK2DNMTn4GOiYBSIBuX8rl
W+j63qnUpc4YzDcNPzPqv8esrG+duDp4NeHWsnv0/OQkyFL3+/y1A8kwYSUqiVpDGhB++EzDWkr2
bhIAv1L6ZOVBBi6CAKsZznuy/daoBhvmm9vzd88a6ACzVR+XAhG6kBpZvnuXWuVTGDdfISr5SVqY
Ilw8dWC4AgBexGkFLtnBRUqTYRe/YIg3S/5XdXykQp0AlF3MVH0xPXggCOKQFVzOY/YDE8ndDdJD
bgbYjx0So23uk5BFRVr4x4zL+2oKvzwgzT6kghaTlvTr38Cz34d8OTGJfPRNvY/75LlWyy50DImq
gnlXPCrsafEpLywqIoFTHUQVYSLXUdY/+0335PrlfaOBUFKtokohtBjlWLYQxY4pwKD3CLk+c8f7
zMZ40xT+U9aifJ6pFGawUFk+oaxDmWpssvMU2Yc2FlHlNM9OGr4UDnRqVYfPnuW+EPHwZ2LUYToF
ORVahEyOQDxug3mEY6aGU+tbR8PLHxflbVy3d6ymtsrC5yrFeYrUtbJxn1v9IUrh3mWc3xTWWFJp
owPvvfCAnfQzNtd52kQpzdzoY+RGc2cHKUS8DNu0CwExqsljF9Eh18mNY+X3s2O/5RXxcJ29I/4A
ItWKQwTj6kqmwAEyg3psz+GAURV8YGpnm0ne2/AQDfMf31mDGKz2cQj1nit/l5jg2LqnyfdtQCOF
dxfYENuq5IHo6Pl6JKuqr4adYwoytZhqoky1ZzRoPgrcybRkSszZbnZ9Ami6rSmaWzdn7c2vSUJr
8jAUsCwj19pi/syJ8IJx6Rg6h3gCob0MK7aLELSSGfMygYFpLAaf1CszgvNZi2cXhc9sZ7dtB7a4
ihFbCGrBmmxknw5w48zQ+3KxnMbWvvjZcqxskndmG7VNl7fEZPo/46DOfTs8GxsEa1dZH07nvquS
PrBZIeETytJA4/kKu5wjtUbxbVJ96Kpl12oWtk5aHiLMhKaMvd3UBsumTJKXXjk43jjmHTgNkXnJ
5uLF7cgTYVfPIaTESpvhlOr0cPQT93PK6MlA/t6nVOU7ewp3CwdRIDyqAIhOzCX0VuMvuOrs/FvH
wc+/pvzO8p66ZMbGi/gbh8FzbYXdVguspcRgHlVhbojpu8vT5UtZESKXRb2oEq963yYn8lX3BjIp
Nx8mKAPlTCfybVDzZ73Ej8z49gWpkc00HBJ6NYSVwxOkowiMabQZqsrAood5ZGFa1m598YLyRZSj
jRpx/GSaWx7WpPmxnSxUV9MxbjlMJ7X21hnSjt4w04JczOaFUW6Zl5gUrRrN3Eqvq5br2om2vTc9
6zLDPJ7Bihh79k5ehaEwKd0LNfGaM1c/lYHP3hY5U+fepJN6G2csjlGeT2u0Gmdbbz+1Xc8HmMAS
q+PqLsjV2Ssm/5qCgqgOM7GsmPHJgNa0LDa0cqSLyFYTbOPalySs2ttJARnnO/9MLrvdRgWvwch+
0p6oX3s6/SsR6tcSBkU4QRToDH8ES4h2Z5POGuYFYchT/ytK7NgTDhgAPYBs1NB8oxJ5Tq3Z24jG
QHF0LmKcPqusRgNm0297cXKIp5xhUnXTJsguUlTuCxmF5f0QNT+eRwmTOzi/Qz3ddbb/wYP6TZXb
sfhpQCPxo9FS8LEaNeNA8IEM1inTP0gIz6k3yLOPFB7/VCG4/gtwaDKLUJWlQJ2cQkJwHqzRmu5L
O6F2N1HC7pAxelqCS6mqfcW0N03zvyOoOUGeVzkMZDGQGwQo06pZMEmIz4os7rtYv5L8uPVVeOrG
75bpRcTgFjttGlH/ZZ9A7Nk2ZSwpP0HMPMbkcocV/evC0Svo3oehY4lT8ZjE8a6qsTAX+s4a5i9J
AlouawDzA3u6+9C2zqabdtag70WGewX9UcwHxtd5Crv+wWr8K0j5dTdfd6P9OM/jTSAnKNNfkLM2
1irdYIm9OPLLi8tb4oP3Nab4kWyBCeHtxidt4tQldrlv0NKROtp/t13zh6IYh59LJsuIn2w7pLAq
u6SrTqYJWI8CZFLh0NwY3JwPo43AxOvAkzFTQgABXLytg/kk+yK7NEFTYyDWaLIK8kvjh3wBjwvO
v6+Z1hJKEBAeO6zwDsMB0+NaCWg4Eyu8WFWEB1g7f8uFnVcO26OFjALkCs/RfHGRnKHUYrXKn/TW
0M2oc71K7j85faxyXwKcad+DaTM053452/0qP6GJ8A8Zwec5KqVrsHpjtpeF2EIyvc7GJ5D+CZt0
h21K87LIo9+9u+rYaGIXSr1VbbWJ9JeO4Y+KnQNA25AEJeMDsMmNnZfbqIMPEG4QDk9YgUn4GeSD
mh4HVArdJ65MdiVsfa7q6RVTKgPItN/BR6uHO5BWrgbxflhYx63RGSv7n2cIwevBwSPA6jSpntyZ
BSoq1TUl4VyOe5p2PL85qpAqfouhYUcBeuyL6bZqgIMGu2cBtADPRxd4ZpFxpmcKxoJ+3/Xv5vor
xVuVRCHt5l8BfJJAAcZBf2K8RONYXmfo6wI3vWe0yStL189pKtnzhTy+bpxdZy1rcsE10fPuiv5c
IPsLcBymfM8UmwBIFNRsDH3Bbn6N7LZIJ+xv3RZasT42IX8P6NOfiXvqxRubeiLBRHTjPmIc3bC9
Zv5O9iqr+2tH7kuIp14CFRhTYHzUIM1h4KRvcxAcTIsQ7cr55OOxGwKQ1VYjuKSFQwt/Y5iMe1yi
rPjotHR6vy7/m+a1JjkgYTPNllET2aupDwnLAPTOru1YVNvUQ51EvULjjbuFS2dcB8/XFSpfq3yF
6WzzLhBZptqPJDnxGA/9nskJyWf+eDLjDs3PVcsGLbkS1EpV/Wf923Y3dXXr2ytMS9cfVXZ0+4cO
SsiAfSNlwnXdGNYj9bWs7sbiIbHNNRos+0/LQBf0gePeE3JhDd9mQfNx7qbHHLSts/dji4SyPU3G
lf0raeIDhsK2POh2N6LjydYtDxLl/CyrCz63EKAgLW0C97Ui8KLjS7/l6Bn69LTu6TGvIp+t/Nem
v8zNnzrHTGL+1KQeKBqLkHkP0WItH2FeH/vsTGfWYkuIQoQHoPRBX1bVlcf8hX4H2Ul5k83TxYbD
qFNxCmgKcMhwDWJOuFH8RMtTU9xUIVJSWgbgQQ2/B3wCiV84eMNMv3iXVsE4eO2wQYptHR7FcGz7
n6G4X7rL4t5g/0AeylsRU71dgD0Rp1AycxPNxp45gyPYowvMxOLZIYAC1AcLRKZHGH8kcIsvzA1d
8kpFvM7Bl8PkbdN4YzSC78PS701MJTOizr6aausKkwpdKnr3/SrMYutRBNwNPH1VylwZ+aKzcTpm
+RcYEC708vEryp4CeVPaDn5F71CtyAyvwgUzbBWby+48Zh+iKPbLCuW3hyuCOtDKON2/bK1rLC/d
dynuajhQTXjXro8f85RgY+u/rvWY6otlPvBIljhWUSIAY9tzqBPykSdfeXNo3Bfmgj4HifF4lkAE
5A/8t00g8b9ohI40cFg78jsrhRDb3pYR+esbi7VSTaccjGoXdqhRtjYKU/Hlj9FT6ewHny+AxW/2
AFxTdeC6Y/F0lc7nmaUUbdi2SxDRjeDS6yf8tpvGwoHhsURKyZqSZDjuffMBiWQHMOBa4X6LfQqY
gF7yofUfdbqNw30GhGFxHl1zHJl6LGtSW/cSoZLtl5b78xCIdenxwcWb5F+J2jUGvmD92nmvGoGX
eC7zlSaBx+G6VPVVEwe0wd/Q0NJxlwH+DPqbgDtmJZoRK4vewT1A+CC/xhFbBz6YAySC3nFOwazA
51eHXp9T5y1lnuDAlsmLM2sxFCYnscAyte4HLmQzkHTlbcb+B1yo19+Y5I4Fdq5RKW2HCQF8ynLm
uucJLR8TdNdcj07425rbZP7t3C+QqQ3aXM2kJTe3hb5Mk4Oy9pCtTlhzamZge8nZDO1jXN/W03JN
ots+z4Dpw2KM7vr0LU5+QzwNJvuIea04tkZgE1Z9Ozh7YANj8oKex7vP/AdSbkJ+cyBAod7Z+Atj
/j6t++bafy0qmWUTuu+0sJ67k86NZe4hS6I5KM1uLvDIPEwoAieOI14xoi3n/M2JGReS/GYeZEVN
y18kPza0VaSKFB0Em7d2vTCY/DIbvcp5vnW0o8Y7+kQNJYcaic58bqYXm3G8/y0waCUDuaVPEPCv
3HaFFxQAG+rwMe4eqnnnU7FHgOvgB7vvHfFNLMhbB6UnInL/hMulbG9bFIACACAw0qE/FFiTyyXk
WD8l9k3v/7TiU4rjSBxGRr6d77F52dqfHc4YC3Vjd7TTXxuMzFA+iu51ES7uJ8A1PpcHbhd2rxVv
hUdwZtIfO/JhhQjf8pmwDWCZ2XKQAdhohrSUzkm8sb3XTMMhOLWq207uayEcxGXHKnjvu4earBLr
vUJiE9Get4SvoUkbidKZVx7ErUEEiVu+ckhwufhpvnGhWwbRSfDywgqiUdu4XDDFcI4cNFEMuzha
yp0TtvuuAmTPE5deVmkFj6cTuxgTDitLaoDjyBgQe3o9IWnG6wDouDw19ORO8kG8mi5OEiBnll2y
8KW2UXFZL864jqyY3iYhkSuPFogH1ujwCw7skTh4P32rAKblouK/a9NnU77L8HVoWQsdXJZyioPM
n7h3p0+fSXoJeh9rB91OTVF5FxQ1AqRhQyjcrlftNWJETgaolvPtMI9sY+p9n7MN3VlhfOzceTcz
uaUrpdV/1zyHrTmAbN8vXbmfqrPnYR52z6ryD50AAu4eeg/hDrD57ODJ95W3n0GvQz/Wync7T7fI
F6871LC4cRfCFJVmZzn82OrsY4FBns7ACdU8Fl/uPxxSLdADMGiDehLxV+/g2MKIGaYQOAwO4BZA
Ic7rVQwVTK8SjtOUyIOjm4u2k8+IxBzVODw8q9EMbRM6AhvJuFKEILELjrTGH+9cdUN4x5aTeAtz
Eo146kcG5SFujmL1a6RBeoR7sU9InrNTlMVAUiDyfqDYpfUr4YNaFXhbHfmc3f7GZ7dhEQOfcPUU
U7Ftg9WURvSVCaz6TrfagU4ZoWcJ82f0IYB4gUGVlnOdyvDQr/KiKkme0CyzN0Xr4aY4YEO5n+E0
4DvvbiwfKJ1ZuQeChfF1E7l7P5L7QkUEmkXZH/Rdl1rzAKm+iI+D3zzPDVK3kKnww+B30dFJ4ALP
cUigfW3KjUiH+i3rGwxbM3R2xK0ztVY4pN8m/NcEBPpIM4e3UyiPxq1X/uGCwdrnDXA93uia/IjO
XxJo8IN/jCvxIGWcH6JyaE6DRLQ2dxVCUt+6003wpmzbgCzikZvKmhFbHNic4vDLIQ50Z8WPe5VP
wRtRySwZ5eTtAuNHr8gcWCy4PQhVw04WAiLzG3laSqj+6CSp5xZzDgWGnbJ25frXfJi0N9xYIm6u
pUf8lJyw0QeOfWbISz+13BV4HUK3pdqY5puUQq8oHcwy6t4NGSQmlFbXToufmsXiocZK3GfWl+vi
ohy4PxAO0KHW11brBJuyYVGj2X6UHq+skw4Tg3zoIgPQv4DwFDADuZ5PlQLTOfs/SqBTB5bJNdvj
Fe8ad28c3z0gOzmYdI0myk6+LwERhQZrhcfv05Tj2bj5W8rwBK+vOi40OzMC/dlu2OHhDJtX6iFX
bceGXCvAk+2wZhnkLKlqKI1WEJBjQS4BBimFaWUGGh8l2V/UuKQCk+I6+BeHJE6RQWJOexBmFSlr
M4Jyf2B4oj9ST11GtH8JFoRNN477vpZ/qiX/iRv2I/xsbHQM9JNOfJkEe5/HkqDqra++X+3h4tfJ
4j+JK160Dw4lpLR3xV1B7teAVqBzWoB3+i7z0mOf8ImL8lyqZFObhDRKzrjFPfYU9oWnXhHvIH0M
qzv2Ww4bdhw9fXnEcbgbJW25ig8ZeOA0w09NMpsXdJg6u5Mru71rWa/lhFYS+Q/is3STtYAdewwU
S4C3JKjONMcQ4YLssWxJMM/757SjX+pCGCsQB0VHA+N8FpHoQaPYuNH7SLokBtsSWoGzH9U8WX9g
0hgMGn5X+dO35aZe8BXnyFJ/7XFoBnZroP9di2SswiL4ccLQAMnTFUXOKqLSY0XRpQNd5c4ubj3N
TdKLZgGzxPXMajZx64IFVxeCUmKYQdAKeYmS8hGvX5zUwrlPtPKBAvdlBLrw2q2q0CNfsoOswX0q
2xotLHnzLeMsrjRdMPxaylWE3Tp8bFcA71oij7HLth4rzYXd9Pec0uj8tVBeEuIgl84hQMoTYzS+
R/y762ggtONBXppRlrC6yqxgZ4X2NxooGkQ51+ojiQKEDAzBZNLc0+uOcES16nLOBgmEal3yDHxU
3ib3RE/DD1yUpqFnJ8FMZFlsxkFMlRzuFT2yoLyZ8nKsik0jS3+i9Igp9O86l+hvUG1ydOvrLohJ
qZiS0Dv5+ZSV3EITO4pNp9wSFh0OuoTMYsS1FS1pjpyx+OxCRszzdWUlmvFYjnwp+o589hHlFjOd
xyw/JWuYm6kc0mKQm7gwUUcYkR8hzwX2ERMWoJNo8RuEguPkHsBOavoBGdXka1xLxVaw5MFD3glT
oQ8Bwdaz0X+XxrGdT+1C+UAvZ2VJPqOmbEco3V6xhNK+RWBm0g8FPozoRGF0ghGwCpM4FgCMY4+V
oBUlpvjTDk0As7+zstjcWfmYO/fePERr0501isKz4CshXs4Xfw0piU3Q1p95hpAPdUoQI62uZomk
Xy9iYu1NxgMT0yvPsZXPzm0qs1XSnsrsKXdx0uGdUGAihi3+tnCmi0/ncoanYisPiGDsNBmwXIqc
5CzDOgIZPYZWzgrUcHgw/VNp+9cEWUEOqmj1DFwuie0Zkarfzy5xGSrn9Ju2EOdV8CxdBxcSuwGV
egTDurMK3et+7EuKhSosPLGgNChrcy8l9SWyA9v2Mdejfy2KXZHMC58ePngZmWevqot17usbFb33
Y5ZiuIPgNqe/qVQZVtSOm3X4CVBUYjTj7OiP8yjm1cvaha3NQq2LqQ23MsHOkUyE3bOclPglmRE6
45h3yDXYlqbOoa+wk08n6QhNitacZJJt8iCCFABjCY0ld6DHu6FLLozVObbYDWGtzauPnQMrbeZl
eYAOya2lpLQxKE8FCvCQGDa0QCmnvLO0kUniQ1MV0Qh+KO5H1NMdSxr0iUFtJ1t+xFYdnGZpWLf0
gVi1PCUm1HgEabLi+GMEVoB5hqqlKcX4oykb+74dIeu1aPHZC0knnF9L1cWduKm6IavMthNTrLo7
y/WLMtgMSdx22HUKd8WCRnPh1V+jGuIlBfjUNd6Hk48dUlfbskqLCTGIwdzb8MbFDEIQF/Sj2jpp
mzpPnRNFxbBtok5b7mMBWRwNp8AeMPy1me4P5VMVsHGs/nidiNHbZjwhC1B9K62YKfRJqoovL/Jy
+y7OE69hzqv9Cn3Y1OCChoFjaw+r/yxkGa6Jvl0wvEb5lDvzPm8nJzTIRZoE9TFlw8jMrMb053Ey
izq4j8LWc05W2VQkKTp8lM/GHTUtLd4zfmmJ9JZdYtzFPAxlmsXNOyohnrTrBoHgeBehfkF/1uc7
UC/yObZ8IpKMxx70MbESgizmRVZQ90cHSjJnKMqlcA7XEjMZmP+hHitvqkGhekdmp8Y/jlf4ZH1K
0mbN29yZmqTesJ8dmqRhaVr7L+v0eLnjd+NRyJY4Tx+hPGrv1vXtdWoAfYQLPLOyJd8nRWq7t75p
udYbjnF8hllAP9T09Fhb5osquxOeWieBbRuK25Gt7HIEcdxDM+Rfnp+WPi0ufMRpdpOGrT9+S9sx
y9HSaQGhK7ExLEE6D6LHmcGCRA/R29XBXYYyBCzSV+Gw9+LCgppWCBpcuZQpxMW6TwLmrSZTzQUz
mYByqHRlpQzDlrYZDwgjwx42bYZxCKs8i47Xrq86fKUC3WO4ZWDqJRuvbxdlcZFgj/sMl5rpKY+w
y4zBcVF7M5GYl+yv9MtywgGVxmn7hC64ZJI4R4L0qNjJVfM+dV5KNc1nJJiFtPEy4ZcsoggVS1zF
U8reCJ3CoTTkm2Mh1wvPDnPMVV8ne01BQ5ybX2R8h2jRxXjKodNENpmuIxMy4M5xF7GjL6zA3MmQ
WfaJl6IO2F2MLS5eSmx0fVRXsz//iGYkBT4OxWuLcg+RXpYNi7wRXpV7bB/yqshAJ4UmRtNszAzo
HiYD/LZtnEYNG9IaBhCP9Lz12OBBs4xB/KlioWvU4VynCaoRFYfARhpiKbSRXtSRrO4JoK1lmw4p
IhE9FuCIiiDJ98ZW7L9Ln8Ns55LEJfcKO4f4NkMeM4WbWJ3v+4qUwFuRaKz4bjkTPcJNhIJTVTUg
SwnEIroVocfe3LLUkPyEuMQH1i/JGO0bETvzDaKssXshSiTH3NXmFWQ9rIwGnZTrRBweguv5Yc5L
D/SSTRAowyudV5xytZMTdp30vy4P9J3TNdr+TaqupdJqfadkeOP6gzUAbVK63DWehRlMZKhMWMvR
ht0tIdiBh27slH1TT2LivOCZbY6V2zTeTRMvUc2UI7b7+U8UtbI4pO4yM5KpuBw3jhK8UW3Ud6gM
895riQnpqWWFt1TZS9KWVf/Cq6qz66kTJLap1B6mMyf2nJ0QUkSc1cY3y23f847bRtbxpusltlds
KsNz1XqQfXKVG4dAHgWQzKggJYCQDRC5uEOiefYEcFe/Pk1mIvy1ZB+V3LIcHXoMgxp6OapFxDlB
7qfTyfWpFK+M78nkzqoa1jQTI8tx245s9XdeZFm/thcs6902Ku/BjqIcbX09ouWBpxbENHu1TUDR
VDHR7K2ylV9L6uS4Pio5jY8MYYtwX3pSomSVsudsanOFqk2LcCqOENwGb+vzsnjXuV9zLE7G1T6P
oQac2DitA/d+znMKt7B3fpKgHX/HUPf8OIlLJoA9jyFMl2qyz/wy2b3neElDHBSH/Eb0E3uTWaK1
I4KtFRn6jClnmJ7DHmJeuAjGc14Pg3hGuE9cUBKS3uug2rqS04JFtrAkYsCZEel8FQbaR77Ruw0W
M11Pah2QBtnZk6Xxr2ug0ER59kH/nXeex6oPQNSazaHKgmGQnYV71Qxo0gS7cfvipI5BpxDkoXdZ
0oUtq20jnbrPgbDcO3WUfeAXAa7i9lkMmb4pZxQdDjEyPtrxzyZo50cZKUxXdpfHJxlJpt0xBwqS
NbT5zHndRpOqFEtS1xsNjjvCW/utOycvro2jK/5zHudfpPEUGB3S+3yXYcz7sJzI/wptg3GfxTJ5
u3kzpVhLYg4qsATO8A2UTAHSKBMEpTODpPeZteoFOmLzkxY1ITt+XSV46tpUIzOjtASw72UDXB0U
nwT2ekFC0iZi2fTg2h5cThFKB9YkJIWn1goWout6XHVQkSDOrTU7T4HwXa9gOqkAMop2EvNm5pTh
C3dTCSrHzXtEAl2oGTRyjs9bM9jEk/SY2SuMPpI84bi1HC4koXAw8s2reFvZNhyD1Al9QPOYKawt
/k4Yq3OSspfppoxA+gAiBE5HaVUjc7y2fzYCydS2LCVcalw+vthxmgfqNqO+na4zP67CYxL7/S/A
/rEi9huvGbbD2ac14rkS3NQeelSRoFoAVFWd6lJJINHAdeHGTXmQXChePFg2xejCB9YOkcux5wNq
QfEkiarMEziEOBOpbXyLGeluHgureYGvVPW7njYsf+eBrLp7PEZVugk9YaH+TUzZHpSYRPsV6IkM
VTV3U/LZDgPGWRuQePpbxAD/dnqw0e3AO5udirwMcF35Qwg4jWd+QbfrKcqVESeLnQeNOsBcnYvX
EBFWzr1VB+Ntz+pqOprI0tkP12fBQ7LMYGqQvo0JC1MqAhHdjmmAkoCGR+qRsrAFncZUB93fyJRs
RXPb8/JgPAJ4ySlcZgMKt8v0bgx8p35UrZQuMQOhoROC1yVzmuAUp9vYyOCvs9TZQoktIUrznCfd
IYLXk/7WdldRHzSpIDsgqQn7Cr0U+XxeKpT/fbXQlWajKC7TWAt0ZbO20a05yvj3BExIs4d+Vl7y
MXDkxXN7BLIgr+Mv6sGl3Y5sNrxDMXpB/BJDCyXXpresmt1O0lQcC8ZEWQRYzNNTuh8R10GGHNoA
YkNYTHe+Hod069WJLs8oWxmMppgkj21h7Jq3XDI09wcfpu7YlHl+00yt7PcpopTpYJkqTxD9xiW2
tHg9t5ZBVyDNFrmGJRQm1+F10bpTtK2545I3iS4wxMbnlexncxHWwwtalI6yPcbfwRrGtHOPotST
gI/hyYDL9VwWnP8RpSmGy5ozH/fWhgOU7e5PI5+8biVIDtcj/pYYCqNX48fKsVe1a4nvI85ICrQK
fc80v23kVcta3NIGIjSDmyV/bXiNBzRcRYJmDsVD6Jnrf/7jf/zv//Vj/mf8Rz/oYo519Y9qKB+w
6vTdf/5T/fMf9f/9X4+///nPwA9duk5QVpZUStp+YPHPf74uaRXzf7b/gzcjaCJolFfO+jInE1e/
l41MhSL49RY4QV2+9TkuzX//beX/59tKa332pWfzRNr/9duiIAyFh/wE0d/Elq/sB/MNwslmj69F
/V1GdfLUTznb8H//ff/7r+u4tmNLT9mechzP+a/ft3LoPQaXpzwvaApWkWR8jpqEgCuFSkr1BKxw
lWvgkPt//43/+y+8fmMVOJYVIsFR/8/fWVlZpcaagYNxoThuC6StrAHiGskh/ez/Ie28muPWsTz+
VabuO2fBAJKo2pmHTsrRktMLy/aVmXPmp98fdWd31WxV92p2bs2DLdsgQeDg4Jx/gIMCiZQqR1fj
93RiaH2ezP1vzNgmkv0GRHzQRtb+SwcJxzKW6+Ci4N5jDtZ434k3wSNpfmTH3VwZ977UERKsVaq4
KBfiVanDP7HU5P5j2AYLzJHClYqHMV05T9HbpYb1ytCJki7tBGnIqNvsS61i95pSVHt1fLbf+8x8
ZSUJhtIGLrk/VBV2uhJjlCElnRvXwAfvfY9MyTJQnk2LyPuuEjzq3QJlun9jYNe2WWDKMCk57A/c
owwX2kVBkcLD56SrkALsOwri9JPiq4ztvCtFKB8H2RXPx0fW31th0qLkbSCrokth7w/tWCJ0wgDk
Gl56lB2ckawXxVINep1p+fgF6qkOCkTjqhJim1PNPkhRPMKVJBulOe8ZI90aC82aqyQ3cFEItDb+
KoK2GK+xxdIgKJa2/3j8qeelt1yaNmuCrhJfRL2+1Js1UQbxBIxpIA6oRFICCzCWplpf9/a34wMt
Fh9xzjCJV5ZBIg0e25p//mYg5SSlkRvzDRG4K4JJvQks7GsWWJgGblpXVOmJAfU5lCxfzXF03SJB
M03Ykvsj6gHY9ImSyHqYoMTKAGm+PhhouJY4W+VVq58pOjlXfoPSvIAzdheZevnUdfgRdpG0t8ff
/72JdoWrLEPpEiT1IgYkqASIrKYVyF1VNPfoeNG66vRRiFPR5p2Ztih5m6YpOFt48/33tkltY+6d
bIF2MspN6894/KBrAVZHIF0vgnaoLxtfgA/sCx9B+SKZbsiaULihCNuClTBAz5UQ4y/bNk0fPK8g
0z4+G6eecbFNO89MKM1QJFBV4f7SqVEAAm/y56LBHv7fGEpZxH7HAqfuLqej8Ca7i7AW6y2pkPFP
029hpvVIbeRwNT48ljSwn2DFSceV9jLsdbGtRzXXVWrg7QW1O3yIVe89pG3q3xwf6p0IKw3OMdR8
TGVYcnGQxlPfVH1BhdihH/ab/kOxzlQcADGAm5KgHkw9U1TnkoLO5vjI76xkSYgzXNPWTeEuQ0Zs
ygBAENkY7a5A7pLKiyDxmjUs4OMDuXPE3NvBrtAtk36lJQy2sTuvojcxI0eNIwOZQy+XYlOIu8Is
O+fRrWlQ0W4sZ2ORroWgh8c7BFFM40sCK9FwdvWQb/rOusqc4GyMqg1oTkhRDx764CHaqXYNt09Z
MBPlfRLZaOfan9sJAV3fFlsh9Wdgs6sh1H7FyE/Ck9vZPvgwrmalZlPoR/WTL1yiexOMNWwSuNRu
cDcEzXr2AWoLhJZpJuBkdpcht8BddRcUdHwQWxYNYDoVbZMIbYLIvgq59nAc/PQ8bacs0oPQ21b9
Te+B4f1zUg8CUxKWKRo0n4foTPU/jOZ3C6+lRh+2C3Efww9qonvqZjrGeOKiD+VGr7EjILHIG2Od
G/dNqV8ZOk4PaMUe/zqLLWzrgihms9Jtk7TCXCZUqZ6hGy/8b9whsHQZaMUA7aOHcwkXvrs+PtYy
lmPUKkmeSCbIX0xlqUX2JqmYKhWDjXaAfmaQsSWdcq+unstQRzekvQnL6EtXlEgyON0W54hsTYG1
PBFaD16ZpyBz0m0Oedo4+uJE8fAXMnKv5CnaEVqOUcqtNRZQ25Qx7Y6/8WKT8cJcJdnaji5syzWN
RSQpQhHb7QRcc5i65k4VTYpcW9t/+IW4EM7HPzGE68fyqFASjdXKggHOmUgdh+7iU0GvaZW55nDi
OF7s5dcvyMTRkCNiKOEs5m5K7XRwSHRgDNtpeV8qidFsP5mNdTNqyJ390mng2SeOmTm2vwkgfw3q
6pBbbJfbzjLxdmxDOr5HO9oNg2RLuiiQZwnaM1diFBZK2OaDARf2w5+OSXUhD5EKkn8s8sCIghle
jpA8Mge059ZSxVSgoOaP6sQRcLAcbfaCawrDlZbkfFusEUs5WHVIDy/YglbrLKyegZaNSvCFXgYj
4uL4ey2/oOG6JuktcVgXhtCXh5uDuJgRDoSXHrDINz/CFhnUhvvJyLvgpyfABn18vHmtcOORwjCW
Kyby9Sl2TJTbZa+6u1Do6My2QGZCWvXkyVV94v2WW85QQleKu7A938ZZM/unTZvHNPwUoMSmHyXy
0Z6HfhVQguNvdRDKGIY7qGULl0ViCTWv2TeHGt3iATksE5G5tIRIa9XI3WgwYkAv1iDrSwT+aqfS
Vmmq1dn5qE0i+zpEgPqllTe7rqshoXzwkVCU5IRF4FVwT9V5qv1HmpIsKfJWYttOYm5gZuGVXPzp
vSNmw308mx6nEbiHE40PgY0iYyAgxdvD7xOPMQfxt7uV2/kcIPjU3JU4WRYfwCkN1erIQgID5pTd
OpQOw1WRyuhHETgBQIAUe/s1mAAjXpEXJT/Qxwme6qQGen38UdTBk1CKmZN0PpOQLL/9CYkLTbVp
DbW0AP6FyoqGrCQBGYUR9NRvKfGqS/UKW5os8yxMKRwfH3+5s/9aI66A8caV2FouRS6LKe+GiljI
kXbe5/q0ae0J6AedlBNB5J1Vb+gkrVJyqs2Z5P6rFpa0uzadpX0VuKq2i+zbQgHrOv5Cy0A8vxBX
P8NkHC5jy9jR9HpU6RppUzxBkxw0exXEAtGBKvO2VAx/ybL1Ph0f8iBczUOalB/JHCmx2YsrRhOK
kDY5JQhbV9oXPD+Tp5DKEG2/qGq+Wx2ksN3xEfWDBTwP6UiuXAxIojg/0putrVMiLUakY1atq6pv
ncBRwNA6MISCipNXZWSVbPIL9AkcoLZwJWP6W8ef4b3PKYWy+Y+Foy8vvXFmG5YfDrBHGh/N4TDs
jU+6pZ0qaS0mlyOAzoOQ89e0LXKixQZBoGIIAhuhwrRie/pmaMIazsSEH6YRBDeRl/T59vibvc7e
Xnhgdm3l2nzS14No3rRvZzfpXaCKmOsqVbEhdU8gnhkUmG6MaAre+HJytlGt5H0wCPw/7DJs4Ogq
D5s5bYz+pDJoapd0+KzPdZiUV3gtmXcNJZv2xFrX39u9nB8sO12xq5bh1MCrqtZ9j4OSuP4sRFKc
gw6Jzxw9dc8mWSGPCeRwY1RDcwEUj27cYMP8zMoEB3Y6UFC3IfM7EIR3Zt+oE/P47tO5lqRCxi2O
MsH+NLauG5veCO+/T0xfrELEoZDuGwCLkI0lm+MfbXFLtSl2mIKMgdDukGFai2/mk9910pnv+a5Q
uHsWyZCe+anXWHdlQ5K0pTI+5ffSAcRLz9vzpTwRSt95AkvZck5ZKL8cbIjUNmMfJW70D0tp76Y8
ShtAqEiKpqopgPoJ5Cn9Fqx8Lcqn4y9/cIpQ6RG6OdcCdIse4Pwl3izYpuucColuNIhMWkJphJd0
3AEQicdYbOsSkxNNgzPTmShFi7Sdbo8PfxhzGZ4UVBKRdCL7Ij3EuyfRy5E3R5BmwPc4p/NIHIYo
lo9r5AjFunHp8h4f9DD+cJiQajMwCbBavrNNd18PJfX93mntKyp+/mPRdNr58VEW4WdeVlIysSag
OaB8y4tYjVqz3hfB7JMZDbtiRLitlg1IhSFGMthpkxP3z/feSoLksxVi/5Q+FssYSGpvR5LUUBNY
Ga4r07bRLI1UElwcf7HXG8l+kOPNUO3grsv1wV5mh30eRVi3IJ+mBX2zmrDTOTe85qcrw9lhT3cR
8Bq+A0lD3r0/K2pYaFEcVeeJOYRr1FPIl5A1Pv5M760jG/iVztO4dIwWAQM6hMyLWS7NcFJn7QaD
tYtw+cCh2mwzN39uWh+zW9MWuXMiN3knVyb3oobrUGcyJCWE/R0UDWlTI9lM2qBh1QcyqrqRVtBS
tSmhPabaV8Kvv1U15L5sQpes1WtQ6W5k7LLS7b8dn4fFIjg48+afv93Os8SksBGMaUVcyW05FsWv
mr7rcCJiLcZhcfPSrrDZRFRx5WtV7M04mTkBBMCVbWUWXvoDzIeNd0YSI9d1/H2Mww+7P9D887cD
gekMo4y9anTYYtmltaZQeh2bBljuAI3YpEOiUEWQl0RwXnf5n57bfjVSfD1hvkK01H8WdfUrT43P
oB1BRndoGITh2MDPEAhX5fSUjVTh5mG5+KFNOgwDzUb6cOzu0kA7sUUPQ4IhWSfUoUy2qFzmsZEs
k6wvDIpyTYAjSKD14V0HNu8a5kdyjRbF+Ov49B2eoww4fyJqk0SgZUqbUJ3VyoZt4VWyuvBj2Vwr
KtBnYW2PD8eHem9FGFRAwWFTdKW3tf+hDOTYqNaTPSetiD4FMCe2Gnq4Pz80CuVVbvhcs8kQ5/7V
8r6NJ0ObFAEK3QkGjfiFSD0IN2nsNeaJBb5YdwcDLV4n0oPRpwuUo88Tg5ps9KTzUYYZIIXkcV41
1DetElxTWufRqVWy+Gp/jW05RDLelMb3IpK7QPX8ipsO7d6+3lStpu0KzeN6l7GPu6CHkkEPHLuJ
eFMWkE+gjhlrZ1DmRWJ18S5wimjnAVIA2W99dgFt3INlABPao3pNoIwuW2Rd/Cx3tiOAZnSnhmRj
t1jeaY5z59bpFXTB57KxPmkF+GY8FxFHwjoYtOjvLovAvDpc77NYA21KYxjHuM9UxfDaBkaux5kO
chuV1Sn0u8vCggkOuQvUzRD/jNriU5T3P6mnIOVfWxcGuk1wAtObZDCfuyFAB8RGHLm5D830pU7U
Ls5iBAlKY21IRL3DSDy0QXUf1/ILKJloU5n14/H1tbweLed+Wa8C8a7Z4/zUkZsrDAY9vx8R+Udq
ggw+Q6QfGY7fAdhFHb5cHFlrEFhtega9h2bDiWdZpIU8iwn2AekIw9bhNyybtZBYgKOYrAMIWs1V
EGGzYuLou0tmPz0VxsMZUiQIn03jVyeACKcq1ZzJmT8vJPS/CRIKag/Y1+JwZF/21vg7DHx8DVRh
n1qybO43GcH8pCSRCrw52AFQE4tLZdoMmA4lUJEKEc42jI24KUwRnZWJk13h33eqzHe4Q7jOAUlx
QKTM18jFqaCg6oGap1Gpl5icDWHypA1GvOkjR+6Of4RFyJ7fjJEch1oP1TCxrHJ0g+8IDTgsCgRd
9QLVAhuLGqBv1nkCBlnpPx0fb5lOzAM6NOVsQUGe7uiywAQ0oKw1TJ9XQ9mN4wqd+Z/ojeEDU7Wo
Svr8jqQLY4PwXdneODyhmQv8BzOwNbXIU7eDJSrk9Wk4sCh1UafWqb7tR/UKKFqQmBXWZHh3c/dp
fudmgvBegXI5qLBfFcqEvz2BxWnm6+I8qvFMyltx6rr6zlcgtSHNwKXWMbgt7D9GN5YSSC9K05ZW
u9+SekD+mt6aCSac/nmycTVTeSe+/DtrDEAgV0K+By0dZ1E+qEgYI3g+5toTY6g9hYODjnwFxrr4
2fuWGl+Of/g5qC+2ELdPvrpNzD+scamqjuq2ha0etkF9ZaYBsj6BX6D2k6OT2VIIUgE6fB0mAg+I
zhv3x4d/J/CBtrHoslD25aWXwUZrSeibOVWgAqe/uI6bo5gC9qzgXN9KlO3Oan+INwNyazN1wsgu
YuR5tsef4p3vzEMAPwB8AT9qebxPnjb3WGeFVKSh4PLaUL70nPYSVrg5bJIQ0dGPj0gWKynhE7oQ
+dpfWZMBBzmDIw8IphrPTGswNqGHta3mte2ddOoPVjbmDUWZgaoGIAtKRctbWodwEcJUxBMjhZGZ
d1FxpdA8/CL47e/HX+0wheHaSciisDB3s5YX0IA6WxGZJCx1pbe/or7Sn8BWm2dY9CIQY+V/KkiD
X46P+U74sgTNnrkpaFKAW4KqGt+uEU8hb4IsOWp4SRBdb2gM0YmeWnC5q0oriw5POqeuzuJiQhGh
s+G0IeoThi2CnKTIWwsbphOJ4+FunuvUNtd9g9gql5ORecOQoMENhkj0lNSmVP/SQtVaBY49nAjh
c2q4v5OR+yJSzcVkmsHLpFu1EWjthk/MBIz1JkgidHGMsWlPNYOWaC4WE9DIuQvBvZNQtWwdUqZL
+8yfCgzDRv8ybMvpYqCQdRYPFXadNIq3MqnrM1XGFX4wFrZFwosfZ1gYmGLlm2uaobO3Di2MqSuQ
IR+RBrYxIDkRSg8TGe64OB1x40Grkkfe32SV6rggo2NDUauGAVqWqNaNKWSfiFQSc5ix3aUc53cV
3eSz4wvy8LvvD73I44GxVYFbaoDSSyPcJRwdiFbCookcrThR8HlnqBk2Bj6NfIGsYQ5ub66qhtm3
VWdySre4+G7joYkedM+N0FfwohMTeri15w8PvAXYIovaWpTN8ASyOQOR6MrM3EFLcxjEt556/7Nw
B8QU4S/hQZRWQSBO5aTGweLeX3KLQouZ21yuwX6uGgx8lWs8gAa215Q0rpzZZnIoUdmbfk705rYy
R54N4lmJyMHxj3r4+iTEc9uJ0hoFfmf++ZuZJh9jk8EiAQmru5+yYrLu0wHbcxvR8qvSqcmNkgA1
ieOjvpMMMSw1LxqwlHrgJuwPa/daDtJxKFeFXTjgghGJMVda6ol7y0vLR1npzc+80KMICwU0xpEw
y2KcAFAtpo+vInXiWxysN/p+81EJv3luji1rp23noUuB2zxqKKVuX6kxxu018l28MxFY9e0TcNnD
BIUmFF90RuVyNi/XHBS5LGokUORaf/K7kuZEiMdPzf+QUszQwXPRVxpb2O1OjxDsibmf19V+UN0f
fTH3ZdG2AFuAVXm4OMtyiK7rwqgfqyuQp/0FZHaTdGTtxEa1hcavIz5CEhoHY4o5xMkk/Z31B7hA
kgk5OiesO2+SN+uvRRUspEzBVIQNgkzlIIixyPSNfnMmEGWsN9HQwBQ/PgeHUXRu/xCnqabRclji
i9xWBVpYWiDLJk9cubOyi1fduhpCSwCh2ruhbnEMMZ3kxNwfjsu9DigR/583m1hEb/T+ZSHbpMSC
EQgAdCblYEcRIJfR/mpKB0+/LvMCfx350iq+o3t4ErJ4ON8QmCzcPhEnpklqLIJOYPeTVvZWtLHi
3jiDAlh/al1MKhyvyVD3LuALys7pT0SZg3Oc/WXYIHO41YLmWt7EtJTWmVl34aYkXfiMyEu7g8aS
n7g6H7zbvItdKoIEM0HHa579N2spHwNa545BFavvWgSxkakN0gg2dTfaN0MgfxkTnuUfXEmMSc7F
DVoCqGIh74+ptT31IN8KNzF6I3cGXH4+JyIifTmKq7Qz1G8coXwA3W308/jIBwn+YuTFNratHE0H
5Pw3wUDNADqcCFx8r6SbgzmHCo9QrYaw7/FBDxYwg84AVPBqxGTn4LiQ0h8B9TMorMAVdR3cNMYG
OMHk9fFDimfERVvGbOe+CeQpVME7qwj4IXdnQLDMtFoc1RTPcOxqAFWiBY5PZmmlt2iEIpFx/B3n
iduLj6+4GIIzwF4qhksYKjxshKjNERPW0DFvKRlaG2sU1hYti+ZE8nFqqEWe4yFijzdHi2U5qJK1
rVceOkCBgSixN/15/K3emTz2O9dRg/sZAhOL5VIYQYWLNaRTP2rENRRT57xTrr45Pso7L0QTY06m
IYFwsC8CXGsVIL07RqlqGeJEPvbtJSq5BQ5kCGp8fCzHomHE3UCwIhbbXQW1wSnmEsp0J8WYdBZD
lUlz6ZTZeOLAfmev2cJ25y4dJTnylf1d3oqwFo2jKu5/5oRCGTgvyppjhV0NoiUkZsMUBCf6uYup
ZPIgMFFAsEzwoMCCFmvDzzEBh7qvU5Eqyl0OlfHSjFW4NVwohcdncrE2GGqmpNEHULZL1WIJ8W6V
F0Y2nEYU0+CIrbssDdO1BVG+PbE8DksjNhAEiFFk9vPNcYlX0YVu1C4gb+KDbeJROWmYJUPQRQnf
3OYdOkFIQ2NCg6P3OS0L63M6iPjs+NsuARvUOUFrYDOl67qru6Sh+1/TS91pDHPUvfq0itD4smVx
g08OwoNWnF/30tR+2KhRfUUqYLhBalk8WmNd3LU2gptxhFIY6i0Wug+pukGcIHs8/niHa23Gryod
FDx16oOWemiK1lS4yG5cQmx3YeZmNnxnExh0ezHgNg1sg4z41An93qS4rDSTZGsuky8hPkgOFD0l
DrRYMuPSxMpoMw2IURUd2Hv831DOQ+rkqjE0515pTn9toVSyKhqJqJjmAl/Ji+qhnUW2G7dwdh+e
ErYUvTcSRKqHy3TNqwNnKKow2iRVhWOyaSbjzYgTxbXRNv5FEXb47n54RIBH5CvgnSxyicWGLxq7
w4aOYz1BfLPcliIC4rXOU8hsLWZHSS13WpcjFnt82CUe4K9Nz9efy6TsjiVap0cx29CDAS2DNsWk
z6Mgb9MZ1uWwFU595QwISdNYxVLLQNRNbfCxAzPuDtqFFnRXuvvRJs7rA1HK1E2gkRway5tRDKAl
9OvZxxfP6rMEva4Hwy0VVomYynRJXZw5IXiPomFGkBrKrtz0ZHha5HV/PQN3REIG6HXXXTTxLDPh
9ztaIl4rOYxHRHTZoPUk8U4sFLUWZc8epcLxTgHK39uLrDza8opTjWLcfqTodd+P4eEH2DWbRnlj
iSgPvuXSnfzbBBBRdEZV3zFOBP7FoH+9LsIQVFEtndRysfakNWC0IwPqmjrOPasY88x6pvjozU4f
Lf2F8End+PjCe2+K6QCx2kG9gLWZf/4mdU5tkeSa40KXLd0iuqpE4qVnld+2wTrosuxZdQOub1OW
1R87el5jsdLJSXSAm1xKFjM8+VKrFGY0m7ST6DyjlNBf6AiIxx97wXkcKg18wrn1xNGziPkdpe/B
d7lRN3h0cs/qB8SMNlM9mQiK6mXWoNQd1hR2h43WoWdw4jUPD3NOWEn2Ra36nS6bxs4iqGNziMiI
/OqXUI812lDrMOuDE+fHO0O5fEMg9GQPgqN2/1MWzei6o41mdz723kXQMy1ojkbF566W2FwcXzeH
hZy5PE3KQEuJ0+qglKEiXCxCC5+YUq97ZADB74dVBsZu4ohMabyh/ozdqQdC8kFOs5cYTi9YCFFY
+NgUz1+Y4wHIEihuDlBjkXomRaGV88NsMHnrV8rTPPTPQYNKVIv+n0MtphiBh8Rp6WyjB1EHD2ne
R0Tnxj6vAkv7cnyCF1/z9a0gs4JwmQH7HM77X9NwRjSnMhr0fdXhi97GeN5EbSZRMqUudyI9Www2
R54ZuU2DHPgJ9cDFYCOxyEPNj16wl2GaXg5hua0Td0hQ1PeDTx96MwYDM03JlZ4zVwYwkftvFiKc
ovqaLlkbp3C1fezBR6crLnyU/06812F0mxmy3Fkpu4CpWQJqbK5vWZaOQNp0z/ouYt87r6ijb6gN
jd+MaDAeYoUz1Ym98c6oZJjcVcnidJTGFnHcKlHFICqAcjFJqSZz+Aof+tFGBHirECt0eJiz41M6
B7E3N9d5So25vwwNh4oaRab9KdWAyAUwq9EySVv8FeJYtTkQExMT3eMDHS4UBjJhzXCh5IRatvIL
00Xky1VMaNcMZ/1YNBssnIeHoEUH+t8YiqoR1VK2NUnR/juN1qTLuMP9RuhjtnUKISkO5uhZIZ/2
b0wfshw0jgG7gxiYP+ibQ3DqBfJnksaWqOruwsrT9myq7ejEuj883vePgsWJpxBjyAEDI3Rku8Ma
WS5vq6Y2uEKnKcBo0wpOoCrfWRQwakHNciiY+gETL/Y7T6Y5WntOpjBCH6XKtJ07WSCVTnypdxa8
S1uKRT1DWSG/788fdFB76Ea8goIRVTQ8A8evdWN9nQlQq8KI1Nqn7v+lTgEDaUX6OMcU7NIGWmsA
9FeoV2HllQZi45nucDlrSuzaVnVbkr5h27q5u8sl9mi+TMq133rNruSiv3FK5zu6rMhNFjUAg9wW
qH33X/UOBG0q/Etr0OUsOmPT4MEHORGFv8a7/ILZ1tdSBFex1p77tflSKO8q9N2btlK/SzcWmxYl
m6vCSN2rxCu+Fl08exeUlNiwovHFKNeDMNKbrGkwhbDiSzXi92uIyl+LSerrsj5JEzoxv8trkJHg
+DSVPW4cUdbtqIVmnyIUCjdlaqg7dK7RatSEcaKrr89fbRFU2HukaC6NOOoti10B6rmkvijIJ7op
jNeolHEZFN7QbC0UqbaBaaS3Q587GyeIgvO4HYrZ7r18mrqsOStyDnuBICNC9xNyxpFvJo+xSlvs
C0C9rOYr6X2SF+kpStXhLpOQ3MBe0Dym3rzsHE8NdIfcoUrTx5NQG6FadGacsgrwZE5CBKTcQk7u
iR2wzIYIwPujLg5Qv+a8a2i/srcD6ih0mjBtxLvqnJuecYErZXjeY6SFT5vZIPYUsEYnAwbNGpp3
c+JhDmM0nwtBCAEGCrbXEn5X68Vk5LNia1cm8TU6gqixody/i+vS3J3Y+QdLhKHobNhA12idL6t+
BeTMKigw4modu8H9qAx8tQJg3kRr+Gb2ifvRYUCDSQkJiRyPU45W+H6YkRwHfYc4H/feIDvXvQqB
wcr3L46/0+Gyn+FKXIcgzXD6LHOhaCps9Kh8apgyfUby9Qbb9S8t4KlNhcmh1Jxv7ERnU1jW3fGB
gaUeTCcpERwSRbGdlFYtToh+iBBgq2i01xI1eCymz0atxnJ2TVeDX7sOhYgvWfE1NcstFmxeEa6G
LthofrMqEUlQ61ZxvZhGVJbvwNqutMrA0mLTuTit9OjrgeTXniqcX6ap2VDpK/3vKNIRVcSaF8a+
6LGd7t1c7KqhwxQm3qJtCcI1QfmruDCnDrEBNCc67D1h57b6Du8GEZ4jn7lO7dtGH3DLCtcUgK/d
evZ0udZwjlc/OnxvsoDOiD0g+JxuRh/fhGCNHaY767diP1ul5bawsSFFXGHlucl130blZRoM3zSQ
m772Hcv2JKxmFgjnwXcfGB26w+doDp3jrvZF5s99s3OCc7ID0hD99WJ3HaOarN+5Le5EHvIJ1Grt
CKkEDF1wF7fGJ8+9Eahg4pHAPWmUn9G+xATp2eoQqG/O6/ShH54SsYvoyhXGY9tCfXAu+7hjlZur
crqzxR3qlStHv43z38iko3b6XGm4ZVQ4WyHsZxkERm8ToIzver+mOlqZ9u8KYph5G4vzqTJ2KP7g
MxCuOUem4pfk6hs3P+KWTHGLmAgugjTnJYa8olzn2ZdGlZcoeeFSGt+RYa50XOKm+KYrkLdKdxkq
pMifWc6Wes1qkJexuenVt1q6iF+VmC/B26s5flvuZca5YXqXrXZmJbu41ddudF06axv/Fu828Orb
ITnr8beIq5u+3IiISIYIYe4/ozWSeHf6dNeLT315hbWEUD9zvOviM2wycdppL4M4RxT7Cn08vzlv
cfzW88fBwlCsu/e6M181cLCCTaPdW7jO5wGeh6hyT7tJfTYqDAvjT2H/Y7C3mvcNbxEdB7D+xZ+e
8+baQC4OaTZyzubSjh8hc8nkwYh3XebgAjjQRc53dfl9IPpW0c8KtGXZ2OspDNmxFx14g8y5QIVj
AqHjKGSkJ/zkZ6m928K6cJIYTg0ms9ydM7h5EX5XRfNdtrcxxEcMa0K0uobx26Re8o6T9xMkDcQ7
swv61rp35ybfJf7VRRZeusjNS6k9Z1mOuRQyc2iYy3i4xEn0vMAhtbHR7EhWLO9dYV926iHA1MHq
PESZEdgeLUQap5WWtOd4124bS26rVmwSsvjGvo8FfmSpewOkkh+RjmTwczq+kr1V3p2Rb3IOXDxv
DO2n4Q33ZdttdXqBOvsTmCvGdcej1RyL9rMDYJaEfvBxUAypzu0HYwSBVVs3qAxPyEA+B0lg3HRS
rymR4zLU4j+wC5Bi2skM5tv/b+RltmlqZmT7jGxKxH2rdAhuSy/Sr5DCNc8j2Kq3SIg6516t2hMj
H+YWdAXJh2gO6tAYl03Qwphi2w6zEqKfLb43pt+eU5x2MF6b4PGsy3E2Vzz+sodn3v6RsHhZc+xS
XYTMYdr1GEdlYb/RVeeeOFnfO3jojfBeECjhby5GsezRnTo/AUwGtC/aoLHYboagCy482OLmrRdX
k/657JV8/vjbgWoje4I9S7K5SDFJKpQ+dRx4WYPrIkjw5BxtYe/EwfoKTNxfqxQboDEj2URJ94DC
M8jIr6vKo7wxyGsrQFvAMteWVd/klgkv02nirY1q+5+uJ/3roK4dHDKDpwku0aqLy+7Exfa9T4qV
JbwEpAJRKVzsHK3yDCQAqTrkRjhew97GFJx2/onO5eH+5J1tSkdw6pB6WDYUUNv1+1Rnak3fLy4q
NUTnTjNgd5xk1Q+sP5A5rqLOYylnH09AYRPAw52zQtpKBwkocuGdyCHKhF7POSM92gQpKrCpV5+6
er6zI4Wlg/FXkp41bYL9KCTQC3K8mLm02tDmQLX6T1Nk2vfDUGARAz7hRNQ7/HZgcmeYM60RNc/t
/nhu6NXDlGMpGgwVGnfBOKhrDKDVqf7D4YZEcAkuMd4aND8OJBxn7pasJlCpVapfTwFa+3hTFNNm
CHH0yvEyvs4TcqXju3EJPOYWQzWXm8OMi3TpCCzeDhspLcqdplwlMc0NM4SsrvQyuKyrut4MKMNu
e5mE3820g1hM0RK4ktWszcGpN3nfZNvjj3M4B65OIQ6EJuVHeu+Lum6FwSnwOCRIEkXXU3hlsm1K
QZke9VdKd09+a5eb40Mu29SvMwBNkVLyDFgCP7D/fQ2j6zKjYEy0hrE7dc9S7XN85dIsbhu3vPUb
RUjIDfNTrgWnGOyHg79WurjcUIsFALtczNTLtdop7FkBZnKstWv2j3HWPVvRFDz2ne3eo2IKeQXg
bPJAJRDDRH1oulMQ3IMlzlMAaEIUhU+IsMH88zfFMACYjk7NAwN4Qqb+gAGEpiioF2350frUPBBB
ihiIZDM4sf2BnNbHH6Cig1AhEuxv28SOHtsk65Kzj37UxUCLZe2jSOzaPS7dkfDqXT3m1UXldPGv
3Dajq9jGERBNHHwjx7El0cIgtc9wwTv+EPuLGTYnGo1wIyiOIaPBtC5mlSpYDzM2nV2OqYHg2GPj
4oTWvEaD5Az17XoVhycrAfuf8nVQoFocMrpNW4Qa6v4MKzuoJHZHZMc6hMC4EfqTwsng/Pirzdfu
/z1dD0ZZVlyQuBZebprDihJrFP6kVdkWLwlQ6uSTEaSj/fLh4SiaUNCnc4A6yRJBnFtsz9xHnK0s
AHCcwQIvxaVtjH58KdkNzV9v9x97ws31q5Dzr7wYq9APmsUv/3kT/qryOv/d/Of81/7nj+3/pX/e
FS/Zp6Z6eWlufhTLP7n3F/n3/zX+5kfzY+8X24xi0PjQvlTj40vdJs1/S0zPf/L/+sO/vbz+K09j
8fKPP37lbdbM/5qP1P0f//rRrEk9F/z+R8F6/uf/9bPbHyl/jbt83f7Ifiz/xsuPuvnHH4b6O6sY
3RlyRtA40Lv++Fv/Mv9EV38H2w2eiCBCW5lV98ffMsi8wT/+0HTn7w68HRQ6paKhT6T742913r7+
zLD/jlocXRpyFr4vGIs//vvV7/9abX99lffVtolX+6tyVlcgWae6BoWN9b8EctT0k0HYkRnEdYrh
O3jNqQ0R0S+qb8LszH5apWNJRwU2L73F+67pqMLjZhnomwDPvWTTNvD/b1mJg34Bd4yrfB4hzHCF
c0BvX1l4qPvrss31+BlBHMu6gl5sdudOGVXGFXLo6e8x6argiz4YLkh6p3kSdULxITKhpK7bMK+x
0inq7olik3Ru0tqt8MzUzdCl2oO23HnmZWm57l2ZDlfohk/4DCSOU+0st0NJrO96F2hOn/q0RZrA
qbnBhvnDyJwnK73NnWw7WfRicWv3GmfVhqojyTViPF1FHs9NAb/EwQIs06+2dLWvFZBpghPlCHrT
QPSjr6aLT88dMSoX26lqLLTbpYWWH1ZH8Z+4cwGtjSZ8ataBmZAK6XgCyE0c4AeHYV6opq1WDmB2
OtCTeI6hXvHJQDAEZ0ciFS4taOAbGFlFsyFZ07qfe2gl/ZdcqPpaGjFq+lnjBmpl18rEWLvg5INa
E2ffVBeWLiUrLZo2fcE0XkX9GBbfgWagFBY2aU35SHZ+8QP5uqS+LL3RzV5kWdj9sDZxk0Bnn3+/
HD/Hqh/pKCjUF5OnzLXi7mIIEn9aoVNvehcptnXFuDPbEtlLPBwN677QrV7/lv4Xc2e2Gze2ZNEv
4gXn4ZVDzpmaLckvhCXbHA9n8vDw63tlXaCB2w8N9FsDBaFcZcupTPIwIvaOvag5TVZFVigdfZP1
+a6RjpEfxNYQ4qVk2XgPqWYBxCMFC5XgRy3H9lv3U9L6g9k1M3DZXHOR5/T5j8LIp0O69mSCb92q
UcjivJkixxvkzFLCBmTLaHXduFZTU2WgmI1+5yxu9iIDm+mTn3vZezba7m8NatGfLeuN8sAHUUCM
45FXP6TLOGoh8KKC6R2JLjfTrkovkgLHdOjZTbFCkwLXHQ5jD/Kss73u1XYyMV7dldU05opTJpLW
6Cf/psMgnGPPtSd/5ys7eNWzRQUfa28s9ovZBIjTQaC16l3YwPkqCNKuUBGYXkniRMOqGznYqxpg
DOf+sk9TNxenGU+c/6MYYPlFOhgxcYaokX80OolN3zjHnfzUZgJcTe0Y28oIp5+b88oO759ZElub
Am5cmy0NFX0U7BkBM+ZvmXVFeRshBgBfCBjfHq2qY0u+cZTztil4DGG72v0v8Erjp2Ft+phss7L6
MnKmCQyLcoyu3iu1juVFG5dh2Jsex9hB1SQqwxQagc6W9QxxuBvm1u+jvpvkvK8CAwwqDgzmNkGf
TctDM6tGvrhbOdeHfrPd4gzJp2sPvsfGMXfbqKwpLsldtpJcYC46YsjMl592zcF11K0OSKakzHPi
umxHUM9dXn8L8m/0x3uUbueH3tCI8gn3ZD+cU7Us5anhu22f2iC0FFd/ofwaaVGWZbLR4MqjSVSt
/6lnMO+MsBT0FGloZ5rQnrJmGdRFX0CgHgnx7H520pHiVGbQCMOp72BT9zoYtZhbXhxSVRXEnKkp
87s8lGhl9bE2FY2Aalecih58A4DohNw0aN4NbaA+FqlFtI2mrRxbsuuSKs2xXva6DvQxB4L6EpAy
oz0uFapQSK+6wBGsCjHu3FRvggRYh/2O8AT7W+Wtme7lCMrkMsxEi/M2ca8mhGR6SxTorRKhPSmR
gydWqbgiXQ5EaWytWx1mt2hnOHezv/GkU10qTw78jz799sCEQAkeLLOpdP+wbp3mqxdHLnivEiNQ
27RpWIVgSkZ2MKvh2ajgtL01LO0Pl2GSzKCLDLLz42IMw0eqESEY9aDqRWKM/+CztIobwQn6ljSu
LkMbBVwCQmnAra9CQczIcy299aXW7IHjLydXPspUUeVRrYAPRtJwO3HNR2BHcb956+ciQHFFhaYX
0yVtB+ddZ2/0Vbez7okhA2TY2sz64IQZFra7Cf+og2+uLRtrRiD4wrSvHNiK4KnTiIAOQCp8jra3
oyEtwLiOPQf73gId4yWzZLl7P6ZKNnsKaT2/SnIL3cTte1lF/5QZ/6eCC2Y4//zPGuo/aq/9n/Ze
qIz/8zf9Pyy07u7B/6XQ+tMU/1GX3X/7v6ss618+4YL3hTHmjbhY7vXSv6ssnUIKBY3/xdQMaR+P
0H+XWYb5L0zOd7O1S/l1N4P9d5Xl/ovaijAbHVsjvnnsvv+XIstkXvUfVZZnknTjUK3hLgi4Anid
/9lhlCLNh1ZD2mA95OwwT0rWwq4ikfvbDXDbJ7MY7TDqlXUra9e8zTzmSuEfFrsMjuT5v/bVvB0b
o/UsvBc8jFs4o6Gz2m9un2VXp8F5PPQOadDocKs+2pd0TbYtC67/fAFhg6ji1peGOeV1dbe9xr+c
lC6zm0i3P/hg2j1al8ctjgMP4+glMzvkKbl8ZGtu7P/51T//vWpgSUy0qYkzD9V5EM4nyzDGjvSj
e7FHGjXvwYf05Y0rPyqh/J2CxkhRaNLRTDgwx0Q317d7Zk/slza6VmvUYQokN3IQUgpnyNAXoIQv
9eSdSzBduN59zA+F3571qu7O8xQcx3zLDvlaFmdvyT7TIRj3qTDLa653LST7au/ffyVTQZQgC8h7
XjraHE5dFrhcnPtFrsXCKIxoWLenzRPQdHn2JDOZuvFU/VLAhU+W8E5gHtVpOZIzW4ggj/WC2XJp
6idN2c9TY2rhJOYmyZ3LYHXTjkCcRwd6YzR1eXBiIvzeshZ7JH6SI0xL09d+zNAztjJWzjDylpV5
nCoEp2Fn1CJ9aevyj5NO/QkUV1GX3l6zlm+EgWT0U9Ko+QQjLKAw4LvgayLRI/LuiuZi5XvSvv9S
+R1a0KM7lv0J/QouWcGnoa0E4nTL+IDoID+JrU00I/td9e7ftpVPikd9WDXfhaOXSdmzlsXUk3Iz
LRoExAz031r1uD+zMdSpBvzVDo7B5B3hfsGvhj+IEif2Bmf3mRJfnhYiYUdBlm+e9oI4+G4+aXn+
qZvqdRBzG63tWB+LXhztPkWWrR+rehjjoMvHsHaGQ7tW17zLi73jPxV4ws5gfOMlM148hewKyORE
viWlQ51fR3e8Om5PBtq0X/tU0jr49sNSebtZP7hbZiSOnKYdUzqTYqI+986qHczF2elyca7/fNGC
4NNUqxsN2US+SoODYzrbXoVKm4mHOQMqzsNGHYPg2x4rY2d62YeZy/Ks37+023onac47Z5jaU5eO
Rbw6Izy6pSWQqG9+uHaR7uou+83mfMmFIr7Y4MUDCnih4kPUe+WevEz3sOrYedK1XVJO+WmprL+m
XvsnVquyaLMOllaVpDLWTgjUV0Zek6kI4GWkSwXGdE6IcXxryjILgTTujKZ/o7uVgMr1/mjxU5WZ
fsaSwSTQkcCiyT3KNCe/rtSgPSXFqcmy8mLqPXgpq6N0aXxxtkAwRdbWkCfgDnKPz+A3/EQv0Z2+
iojFsEOxB8rGzWTCFhs6+0e11h+86pStaMl/We1XJgh60sC9R2La9otRO7E+menFMOiPihFJdAkI
/98oPeeqftrWxk1GYuPJwQXfbgCxGxCrYnsBCiMXEQkhSChfEfhL1eSX7XXuiB0An3ztNdIz7Hkw
Yk/jIes7Y+LAHZic5rUxh9Pcm+au11NinT7Bz57A3e6NWe/2bqAO+kh4ge5lzl3TjMDZYiHwtDbe
uq0J84BPUu8Uf2+3PmrFXQRIm3qfms2ntI1ny+E3rV77cyqbLibUJNTL1I9MMVYkT0w9iD7RRVvN
UdDlSzROoonuHDUiDSE6rn4djYbX7lnzbgE3AI6nfAOLUBzbsdMTGkQ2y6esC70OxbpXWRCRGJXo
dZ0CU3X/rvYQxK7N34jF/qPvGmfvQ8Pjml3COuOHsJg5t/OMmO1qoOI6Y9c4cOwr6NugUEA7FAoq
e97bcV2ZFz6i6rAa/RGQKIv2zdXAuRCaPi4KX1sSnV1gIY3HpXVl3KT7tMrXfVX1VgRWvIprkX0x
W8PggtJy2jUEm+KU32RSWeJlael756uVd8QlFsvLZgS8HP1WQ1ONKgywScBek16URdSSuBdWS8BN
kmfhYgYt8ouGcG90IYiDD3DWrJww1kI+tsJCrA9DVdu7FLRs7GGqC1cDBEa/+M3OW6CmVhXODWuC
G2+wtUUUX27QO26T+KqwYMypzOO28UGgD/VhKm11dDkVC+Lxl79zvZ07rtFCyDQiACuWk070XwUx
hineCwUzWsPkRavTDXxQ08lJ78Jj+sMeTI5Kd3thA47HUSqaHVsRxstouHu8gRvH6LTCMXAwRdiQ
Lvz5ywfhHGpO8czUbgxdqEaq4psgeZKnVYS63j3I3KTFNYpnUfCQIpvuXHka0ZteHbr5FjUNO0Z0
5bdSx+yBLhJyqR2JO2ZlYM55snVvVm+Aclx8GSvy1wwS1IcSx4clBjqQeZXsIboc4Vq5I4LX2rnj
ErsW5JBKFcDk1WMnt54t2v48r0ZzzO3l2WJmkeSpVUWzPbMz2ecanfGIK6LNjnhtd0r2QyKqdSXI
rn8ovf432yBGbMkOaf47nQYr7Lxx2TeFc/FmnWsGbGG0qPXqrOZemjWzEwtv1to9VzniQlmvzaFZ
2OldOjUmkytfAastIMy9KXHLqn53smVfj2UM1+a3Pq1zoljWi4MSv5VjL0HIJr2VuE4WW33B1ejn
7b403Sn2Aojw9rpTxK0xMbWODIG9vUFTH5aZ+LF4hbkrxUNnYnnMZv2WaVz1W8DMuKyAYJZ4fwQA
46f8W2D+2Ql9dgmM9Jv9hloUjXTImTFVhw22HZ/Zd393VwuGa3RU6iyCLAsFMfOBXxBoOkazn6tn
Ie/F2LdYBTB33f4uss49Fmn3OrTtxdO8X55Zz/HSuM3Z7W5d7v9iO524LFMmqbepneMuTO1WWJ46
Wi5WGXtnTlRv3ljYUEXLJ62c1W7y+re5mh5zCO07s/S9XaWbb53HJwvyklaJR4O5WTYXo+q4Seee
Fb8/llk8DgJ12HBktxc86+KhGv4EXVbsAFcQno72zqg4WoqtPtjphgPEo58zWTNh8Tz7Jhcc24ld
13twjxPzGb0+juqB6gfl2dEfrTEon7ZSX/BgsbvEysa+7NgmzRfRJrZF024VucNxIj68zY3kPNZJ
mbI36ZjN61SR+TeVcu/7sOB1dbYNnbCZgqNcDdtXsA1vq8BPxc38CRe72tmyN2Jba59srLVXMkA9
xoT6j1bIFyI3sr1I7a9WGNnekSsdcy4TDywZ24YOLqHWPG4QNYcVRJk9V/DVu2oHb9lKikycuaKB
oGIyG/z+qc+Np6Ev3u2q1kMt/dmNPP9bsDmY6GgSbeOwVt1PInViqaSWUGHDnNadSLTWbTCpZ8By
ge4sXtbZ6SO3zZgOseS29BKAWEEwmmkt9AZL/pozh+r9e9+qu3hSoWwCb2hoqIftYpoNIcFuJiKt
38y91TfHcZi/DPi4IjKmxHMyQjzL7AlkN39CAr0kJTMyJJWH7nSMEzM69k3u+NkuLePiQ1VTNIy7
rORFt1vtJZ7Os8darnKlb3Ez9VZw+D7NonhMte6Rs8fEFDbdANXWSZfiiLZ6+w/g1eDYWaSVaqX9
lJJ/BqMKcBzpR4Q1Ta99wL05cwHEVFHuE659sqV8niEk7l5zr4oL38UgB1vXqfzncc6vomdc2Obu
0dmNhmY+yaw/rfOodl2achYMPxqrNp50cimNdHry5/R3aXpxyso8qazzF9MWuID5kc1f6xTMXXsW
Wb4STA7BtWjOZiUuGm1TYg1EtOR+8WxX1Zz4iz8klYelyobul7sWyxS5BqF34X/mvsbjYC38ZFjF
rVHbPtV7aoqm+d5m6R+t1LnnXfL2jjgvSJ1tqCpjbvQ/o7QfZTcMNCUW8YsdaZm8mD0hjV9Cm+qT
5iRjNatTAMqlpTWKzDlQYNWZAuvFtsX3fLMVnemG66lMPHwkhdtukdVVx3kSwXldv/25YUhVdDRx
WPupCt4Lf7uyieRFWCSHqNGmj9HD45y3/MB697y2lRtVxDdHxjJ6UZrCqhX5kXyMPFxH4XDw1Zd+
2x6JQGh3afPMmrjBaEY6seA0ZHF7YJq1vU2Opn5n7uPMo7YytfK7JKY+zO7FwtjqccBGCvBwTMmz
YgjZlLg9Pb9mz9x38XSb3bXM5uEtzRmIQcIdf/ZZE7ldY1yLvAYgS1rofqBpvSnaq0sA7Dtb67/d
KJYDJYB7yxfPvZX/fJmgdtWpS1ljqU+WNerbP19Ufs/V0sw2odlVt7zZzJ1NiG6IFU3XzAOYXOJ5
6o40cVEf/MV85oMu4o61FxoYb6OCaeRJlf2lceV7JvJ9101JOxIavYC8f1idn0NLdBMd7nYQmkvV
V6SPwF3pjcvq76o5dGWu/JrbLttl1n4ZjNey8C91hb9wTqMWWEto5HjJh366ZWWDOoPKCv2mlRSQ
3oerr91Bd7LIRIKpu809+ynAO27CXU6N0Nf1th8XrY+5DMql+KDAuM51LnauTF+LatFCU6ZVomyH
IW9iTJ3zVJiUMUSBw42tzCM/f5UG4I+NSUadbJpoUJuKZbtSEq87l0TXeGi9o9Gq0PCW09yo66rc
KnRN7egOrMCNTtkezLouwgYHDGPSSPe7hWaMgrYS7sW31UoM5r6rhiaqDIC/bAkeyC11IlKJ2sM4
2x99rR48tzx0ti6PjjlgeKVsWvUptnL7BxMf81lvsJOyKnDyqzkyiQfjogLo202riqZ+SjTO6obz
613TebrvlOrnHQuDHY3vApB1/O54XJ/JxUG5ASLmZJ/s6wdn3SGFTXPGDyt9Akrijt0ZmPBO+EM4
rT557Itskc7lDkac4GdNrWQqjXCSI5c4mdLrlBXn2UFcaqzx51A9VPAJSb7o90VGqTFqdrMjBTvO
VbCejapM/KAmf9fYGEoqH8toG9DXOAtvrk10YqNdyop6WBNWxhJ0hmSR8cgorUHbsyB1Ry3qX43T
Gpced25s1J2JYVeSk5cFQ+IyCj8uLiP+Rond2g7ZWbn0Ix13YljL3yO7yE9B6seaLfe2i7fC6+2j
la23RR8pYDXhRmrUWR2pYhLh3qjjc+6cRY8JdnSP0+LdZiMQZAptNQt0hkxsRlE+WVtEOne7gY2s
eFuel1rKJ1LmJN0uvVbaszYi1biGwuab3+a+PfmUoaJlKpHnF+GXb03PQ06ylByKTSXOwBsyT9WD
avVPmD7TMaDwSPSR1iZvxh2vCB9+kFHJ486EA+udvdH7CQdaHYqWcjdVL+TynGTwyyn4rX3Hget3
dawW9vLM0tLD2jREzMbPTjP4fJ3qZ2nIbVe168m/Lwpag/mXgOefm88zu/0ai3tpYQygJ7+6Eh8t
UT0cuXX6ZqTupSrb19pQn46RXuZgeDbFeiK4uw2DrkrD0rcPm/r2p/lco8FlFd8ej/waFvOiw/su
8sRKS410VEj0Y+pfZNqfK2H3h3bik89y47IswRpXc6cQ1aorOo171HAOhL6ugYLknb0Ie/tsVjKn
bR02bLttBXlii/dUbcWjK66zVW47bE5ttKWMgApFqeAGA1Ua6+3K9Tmh1/5HZ6FIImvOSbkxv+sz
Fjqs+SQH2wsjZZbPcrTOFKZw59P1ZFGdhNkij32lv3GFaOavVtl67FnTWzPAQ8d+c1uqQ10Q9Vxt
5VOjfJ1WHAuzozcvKiVoZ8IdI2zyKVwGgREyUBs1JVDfGY0I657vhJKx2mZf5qF8Wtv+cr8601b8
4G7648AKWHLFOcCl68xWpM/cOVa5nO8vYVmm77vc0fnEF9rGujc1OcWpX4S8O389u3sgB+2x8NUz
ho4d6wTvUHYQYWfntjT1NcP1Xuaoisoavoa1xxTdJvOqCIkASm5Z3bk1sjDznDnW0HZDmMTngj6u
940b5Ud/d+p75iKSvP9jdZYVW+lgxc6k/0mlFdWzB9qwYYS69FsVNRCyLFWCr6e+DR19vE79eHJz
b68v8lA232pwIGJyz45eepDW8CxX94U8O/29gwUbsqfyADptQJfth11rV+6tHZ4YKsrDlFNbs6Os
K++RIcXVYIYZCVvrj/aKnDUUxiNJgGBEMj7ttrGJ7BmsjzS3p5unhIhUZ1hvrrMA/LVZuRFBe0Nk
ebf1lEJGn/Wd2y/ZrsVQSo/Kh1nW7xvfNMwwIYQk1C7XtJqvizTfUnfIGTBqTmS5qkO6kjd9qtQB
cPkpyD5nc2Qc0XdnFfyt8P4ZZWtfVPFd67314Gi464v119awkOEN6fNG6TKbxWnI6xtGaLpw9h5M
4zyUFDXB4M4RLojnoE/j3hrafWEuzyvjXK1CzsM7WRP+5h4Dm3WRWv6t0vmg2xoWQOOnCaYhzoLi
VWOn3G/G98Waj/giaGF8hhFpZpwdytl0Mp6NyfxZpILlOFVdsR7TQmKF129uMZ/n1twSq8FYz07p
y7xRKg8Mx5yWecyapxfJgvQhGKZP4R9726mjZpueRWkX0Z2kXEnitqpgTbgcDkgMapdlzRWr2j0/
7ilg0yUaa1YehgGIgblpoaoZC+Tzge3AmYN5evZaNkt9DWsFt0TPlRaqjV679J2XWdkcXdr2c1sf
MZFADLd58ixnsZYM7f5k1XIaU3Ez7M+ZDeY4N/hzU2s+t4IBFRtd3fSSMa8ysOWE5WCg0op654w9
6ttaNHv689+689z1vUmTsT1oQ2UwuWn7yFb8nJ6hrFAFYF278q2arG+yUQ7bWtw2afy1tPEkID0x
kE0yPhAyQ/SYh/jPpjffhL7qYeN0zKcRJ0bbiS1lLslqXmnah8Oyyt3UergfZP/bN97oiyl13V9s
O+xH0ksLx31JdY2jcC4jb24dYBymSQ+wMwPaqg5WsJPNe6/P3rXA/mjqBPQGQrhnvdib/PKNsPDr
r8JO+9gV+tl11qt3Kv0Pq/phs4TGmmf+vKUBAkvdXpXJ2VpxQoa4d/tYK9SXjnce8yMWh98ZCoyR
0ayU9lBGfByXcTCTsWOGpNfLzevZA53AKQ1m/zzq6ePW9XyYcEGyyniTy/olh7fZkPKcmky92xLf
qh2nXqpFkx389gv/A9fYoSjlW9rroZ5Xh4WNDr/nSTely3kuB2jRDU8cNXFHWtrLkKqfmhhmriqk
+nk9VRv8ZOWZdFFNHhmMYS1m10btU5W79XODbUNkVbAPdPYUiLCl7p0u2yhPLKv26Lmmu990cXbL
9t3YcoqJIX0Y+uwwMq4I/ZqjAeH3tpiCB8P4e9CDx6UUR2O13rUxu5Ra8KRmf41Jl+AZYZuvdXnI
FsYihea3u2BdHzdhE4rlNYd0m5dozZj92dDIltxCcDF/zrN6gb2XJ4vfclZqXETVg1nV975Md6PV
bb58fzlu6Bpht2UQA8224NtMT9IhpWkOXowUlQi27WYzbd3ouuAXFDvNWd+KyU70O3sbLlcRmtVk
nHopj8uonawlO8oBDFI1ymonZm5YW2Bd4uQWDI8q22Rtk0Nfc9vnsjZjux8gvkwemjgpMJvrvAx2
G5dDgZPAIvtnnrPzsJKZrlmxcHA+mR7BJUFKlpUc6hcGWs9bbiRz3tTYlHn6L0URY05/6f3sd1/6
rHaNKsYP9dHY9hTyhpkRCd1FlA7DwZ5rI3YQU4+rGBKvsZbYyGc9bN1xX5bNTxy4CR007pp1e4Cs
R8ef5T+NzEWwz9k4SoP61AbrwTB/TYY17FttEknv+qQRclkVGr3Fnetrr0GoKyAQy/gu5/ugPXfv
MJP9NEq6e/AIDAfNcDYjUNrM3TsEA2fdfm9ucwi8eO7A4QgNjERtPCyL+cYccpIGeoLuTo9bgHYx
qoF+melAIIuMZ0iNjQFzXyLWWQvJPzjLAjSslhnHAN/Nk57uctv6nhoxHV0yw9HCuDWziblMqJFT
yVTaS8/mzB1fmcVfUxb6zpi2yB9W4zobza9tIrt3odFM6rk82oonoZnbwzOrfh9Nk/bvMk8ouBm4
lLyAITMkRbH4OdSWfaibBotBDQc6aMyNe7T+rAOcFU5X6WGP/HBu7nnqw3oaH42gsONF6Vtk45CI
a2OgkUEYCE0W1qJpnCaewMyRZwv9RArbDzshy3DRnuTsuqHdN295x/LbnFXzvpgdalV7vKxbeSGi
so26DToKaSKSOUNKU6tqH31h2vHtTnzcOg6JoLylndiShuqbgbs139EizTMGJAHLmi4/m8Tfcs6e
XSUPXV7Zj5PGfM0LuiGeU9Qcr2lHGlWWgrc0382js345RcegtBqQzO+hR5V2f8mTvzdpWRhiZA9o
57wQmxmnEKYXlkFz7fPygE7ZJVjDqmgMujOP+bOxbGY4tD3zdR+oardMw0Evlb3LS4/YX39+l76C
47wieY15/jaQuxqKrk6v1AZZspXSwy6zlh/bWF11v6YS3ObuydA4EEcb77Ky+7PhMoyrZ0RxoAZ+
bMvfhiJSlX1+M+wl33k2+/U8Tumxxj10IWw0MRyT6tDXeJVG/TGaotyNgacSRLbfuRlcl8khA5aN
yX1r9o8KaxT6KF9aodNel05oZrUdzvkCgSVg9m/WvnPy6rzeg8q9jrbfnXK/XeKagjo03W29jp5D
WVssOBl9NvOsejn5JjJcQW0QjZqIPS+nAbRKY9eiGC/dovGRdc2uD6Y5xgAfqqayXrrOYBEg2EYW
Xd8ajaES3rbQYdCf+5VKhCrOvbRtzlDEGJ74P32oprFntGBkUtRJzE9b4jQr1TCBOLQvGtmSomZ2
UTABWB9dGw8o0jxZaln9ump5cI/AvrL1+cDHom5Wkw0xHQU+S22mdyZ44LLp/pd0Nu4Xke62xtmS
ThY+jOeBB48+BtGytu9z13+pmstzXbIUswbM8A6T1A6ikY2aWfHokpY8OJnP4JyKp9vW8dKxXMMQ
SjET1udQDn33I1st+qxO/hJVZA91vq/vJ6/XOR5zV+dauA+o2/OrrNcXtWgItc4TNsmBdoh5qOOp
EfIsWlNtajvWM7/6nsGslGwzt0X7bGPNC/uiP/r0IGhWTBaHCq168MaErWGH83moplNn4H5oPI8S
e2IY2KppP5XWBeCtPAWDxVTEbZ3E1KuzPW4N7VKXs5rq9/u2tR9qVZTn3vWeeleXu23Lu51r1i/A
ledTV6k+IegoY2VTjYe+01HkkU9zQkdj401pOdQfDCrHuo6zCd/YUjXrCYX2PU1zgvB09TVs48Bm
zus4ZxraBukVROSFSKxnY7Y+l7qmdOrE3tl6cERmBuK8Jt9NZLdc4uPdNDNLPBo7rS3QXwILedL7
W4zmvbUucn5WezcErjqVjYuRBT79RGZ0X+RlIhkBhZZHHAtBGO2J4eqykYnRjGFaY5TVKt06LJz7
rivqWBqbgVrbcxMwWoi1cSKKuHWGEy2hTOicvrICge+fL0NRmwfD0KPBB0uCI7/mpjFyXJAac6Ft
C3l/MWG6AvBQVt2mfPRP/3wxpwXhrMYQaIwfXcO0c3JQW7JG7JZVL8+EnZVnryDdMvzn12I+9OZc
niaxonauhr0H/0vKZmE7Z0Ni0ig79GfprVZU6Q0GGYvHxsDtFmb2Su2Mfw2wRr1nMdw5WLMmgQRm
Z5eyn9gdMc1ajBdkDLn7HqdtvdtJ+11Xt59FejW1a1VZBfMms94poxqnkNfLUri+TsST9c6JtaND
22b23hjz5WTdv7SmPf/7i6vHVADHUV/UIbWM7ZTql7VdmpNuiOZUOzbTQ12553tiLb7ngvbWZRhw
0lA/TuQwD0lt+DN9Yhoc8JfsG4fpkl24P7TBeKmVe9nk/e8rmTO6sA/tjgXpMRhix2I22q1z+dR3
xsWdAxaBDfbQhyKNVzyi3aAoAWlCMLSIS44apQ/qcbCL3eZzRk14DrZMs9EHh6eOYRGRLOOrtPGs
bL77w3OloN4pePP7u5vJQ8xX7cm0KuJVQjw4SCr3ReyBYlzvPHrjled80D8KZ/japmzFFbo+o8Yc
DE29GBZPIS1V581i6lWuS0O3Uzx3A/vwa99zlLm/2G9mbCw638IkZf3AX/jWT9qOw/QPIxULzT8b
mJD9CTQ6eqQs9gvbNEoN87ffIuPIenvU2/KRzYDIyi3GRygOSrQPM9rOnbwKiFv7hjt0rO8rbq0Z
fKboCWjV/8XemezGjmTZ9lcKb84ASSON5KAm7k7vO7nkkq4mhFr2fc+vr8XIyJeRCVRl5uANHlCT
QATiXsmdjdmxs/deJ2zW/qie4KB82djKd6YaA36wXxx0f1v56OuEasoxN4zvqSgPkTyUvabE74BG
dvHA9bTC6EdQ9aax80DVeFeHHJ+b7zVQJH9v0Xi73CqePdJsBIx8NtkU0rkzXRWtwCRMdWcF7Q1P
7oaJWfjfUE5oQQ2ur7t6km9bX6AJx1S+iedtw167DM70SrWr1tbnEOOeqRDzZ6NBtSSqsWrH6SpE
jH0muafFNkjjB0GVtBC1fFaVgYnfhBlAKnOjo2pv94z8VtPuMGTZ1mr710aTz72jPpowQ/zIWTXB
T54V24o3hxbcLmvx1DjOqcmcd58RbytTsQ/lESfPc21DbcgjvgElq6s7nF4C6zUtzWoRilxuDSX+
OE9FcYhjvFrSRgACNbsY84twOJJHo+maPjDrmO+sAJrASpKnYbctQzebM/eZiad+FOmqGOLBHe25
JE6waQ3JLmrFsxUGG3Rs6AyNMN2+HbtFcArtvll6j8xo/okGf4fh19na+Dbw8UxUPSgSpUHPkxbQ
m2f7VKoK2A1vvMrOa5ea7T9FHb7EKg9umOoJ5DvKwTLETqD8cNmtaN1wczQp+C4weaj6RgL7NF5y
xs6VBa/+/xN37L+WWPr/yEMr/mcPbVu12Vf456zS/Bf+cNGqvzEl3iJ1xOAagC4G2by/uGh1m6wS
oXDmP4CwESAE/6+JVtF/o2LQSBWDGycGZM00zvqPrJLxG8ADi+nbNvOVAC1K59+x0dKWnYlwfwk1
zUEsm/2TMSR8EH6UBV7AnGPOf8pc8gGqCPnmObPf7Tj6UEXpIJcYJ7OqHvLaiTe+6b9yrHqkk+Zt
O2bS+vUNgOV4T2grqZ68FfVKUGOuRkvUC1rrR5GltKJijGNKl9F5yj+cvF9Zk3+a4lyhr1l95Ha6
S1lGyg5vZ8UqMabFBvenWJipHS/yfKKmCLqNnFg869F6Hor84jcFkfmsv0xptQfuraO9DHTx6uzg
OMQrk7AvlmAGDJRMI3NrMT5pznRRGbC4EEUbH3zcaTJf6fBAiowuBbHHQ5OO7aJkDnYcz3Idb3lT
aMm67TSxVJwWw2hb7rNQe9YHsY6l9WR68SZmOh7lTegso2y6ZrImJNxqdDTkoQmmh07VHtW+PhiB
UJdDP9BHbZbDwPbG8v/Fhv+s9e22MWl9GUzwETXdZ5JUqx6X6IIYBnY9hN5eSoUYgm0tVL0/JkFL
CyfDxUXhCv9CexGacbJyGgUWWYpTHXfGuu0z89IZaOUoyQAc/EWrRBxSMucGepg1K1fTRSJHsed0
AKPG+okifHs8Ir9yzz7YlW+4MknuY+UfJ7hZ61hnSg00gWATOIxqBRP8VXxVhWduGNi3jKR9C/jS
21bFyhtnJRJQGtucmBGT27pYJHT4MO74O5J3xa7QxX4KqFkMtmhVCf19XZJAaihWE0ItK+blBcV4
Nrt2QDJUdhrFeEDYbRmGHLTVNKhX+FigjzBbLa2fLM36YvTCta+V0E3E+MP80hZoyvCK34c/wSYT
Oe7Ue98yUfbONqIfhQRRH0OZ3JUw+Aj8CEs1z5Q3CteTibVIJj9bEY1840mq95OfJ+doouXW0kGj
csce3W5IsfLhMxzQBj2rBgnL85o7BER2kr2n09DmVi5ojag/aVzcwyD+1WAfzWAP8SepdXyfcJ3d
gkQi7LfpcX3Rsrb3JGZeR31y1j7N8XaUu5g+1WSF154BVDRx/cfJiQ7ZaGBDUppTGJr1zprOvZLC
r5R0XRTLORud/SvCFBDQTQUnQmJb6u4QfTqxzkHL6J+Hqs7wiGYu0Xk0Uylo0w3RhwPOBZ7INYxl
M48MB9nkMkBTdQdPUbd16p3iIHmoIibH9zW9drtwPiuA6eecMyet2/rLq6dTEKs3go3qwvKyH5j8
qhsX0xNqQrnKZwsnFu23OEeLSO26xRPAxDC8j4ObMjA99MacKah1vHOw6ON09Kqljizmorm+0G3g
za8aAwMYq0qMG6YM8bRIH1uQl74UFusAlQ+Fc3WuW9pUele9FZHyEP/Yg1EzKaNlgzR1sQgqqV9S
geW5hckbmc1B9cWvydtXttneHT84BCH2sjhnIrIz7sZZmIkUqptotgzwemIizAf/pQ7h4ufKI5V1
g5lEZks/NjaZjOpL0y2tgqmzTmSIta1XB6R971Hrz2EqtEXRVm5G7zfTU1Kc4rWpJY4EnEZkLtp1
EVq+a2ela9T5AWwktip5ssLqUNrqVRIbXUYRrU1vyF3cM6wfNgAIkjDaXpq0tfKa8i7Uc1aAorh3
Xt67FccBCOLd0mgtpp6WLbXXxLGrTzmn+Z0b4kWnBgmydVuJfZ1gRA0Yw6SaHakrKyStCfs76tSt
kaBv6v4J20O7ZpLwT0Qf1vEzFyN4dmFY0j4U2tmZwn7T5h1EsK5c+Z7z7AzKXhHqNZ78jVMl33Se
v72MOVeZl7y0RvwWjvVRVvWVwcC8jzouP7gDdDKopvXYBillUwLxbX8ZI7gwYSKm+JXlhjQJTmLM
Xmtb2Y0OzQAuwULZYLm6kNiTT4XfriFY/QSpUjxqEmek2Adpa2/ykpW3juyHQQVwHfTos8Z7lPrY
nrDr4TiTZxxh9NEOsyKqY11YqJCpkNCPmcB2WOdPbQepK6gLlybDTzzPzVRKfCHkVFnw8Qh45p4Z
x+dojmJ2afia4mBCXYKHJMTbILUHVppdo/s0sNL11HNLS9NQzm0ayGWXJhclSVCCNO8dkVeW6qtQ
q+egBA0nqJvLwXsPR9y8BejQpYZvbhlL+uzCOIZdB4kKVE80dszuIuYfVK2+dfQfHff3gqyPz4Gk
2NBbzTBZLKJpHkBGj0+O6c0KlAuD1vCkND1CcvUMeT9ilQ8RwlqP9gY4OmlYTzrpri3z6ZZ6UexT
L+Zh0qB1qXc/5q1FYVhmnpFuDXtXKJpzV50LoVOLZ2+i0TPpB6yaNIpN2GO9tmbgebaciEhamlwq
HV3uBCP8MtcvmRe94fUuV7qu1Lw3+BUY9uOqtA/I7mX6FhF3WhlTMq6RzoedRtPIsFZCZsk1DWBQ
9ZkEBmavcV36K220mlWmZS/TKOyjbsbKFnczIe3JwE6Nh3SetH3Mc9Qn3fdwZ9vJq0ze+yB2M6uW
u6q0ZqvPeFbSCacWrvUkwhdGtvshVzNmZw2j68RMHXGCbNlk3D6t97ZqB4huhAA3xv6TQ1hnpaj3
ZkBAw+p+ieWYcJOWEPku+diRvSX9xn723Nv25OZIfLjFXs0yfM3M8Msc2T0MZfxRQsk0aXx8YNrS
gPGacRDiZPHtLYMtfjociwta5AzQ4rXfQAPWN4P/qiThRCDoW6Xa0FltTxgeX5nMWm3GXt/GFeXF
5NvrhCbMhqtzcFqFtFFSqtgP8XY4+PqOdatgNSq9B4rWk5MUu9zxOJGFL+B9so2f+RsmSTzpdNxG
pfXQCNV+lZjqqjD7fAPAirmBA7dT620mXNNFavVgkdVefnUyHrQGJVGDKZfa5ZqpSY8Dj+mY1cc0
HJ5NGq/Xadu1WrAaKjt+1Aw+OO4IIgqqtWGkKr4cOZ7alE1zCmp8ufku4Fy0HKpEPQQffi4Cl5GL
1a71RzJMVbryAoSzaOAMakThLnYwNcYEysJBvXuzqUSEDBmiWXmoOG13lZm6Rpy+k02/Rhr+lmgo
G7ZvJEviwSn5ELIIU2xwZ1TFFYYxrZmr88bEaxCvGrakabaIB86vOVAwYNlySm7noOWbvltYo9bO
0rbqtrFdbQDekPKYvfEM8N3oE0ZB+l1tOJSHpgYCRzhp2WcglcxQBHOLyDUNn1B1B60LXOi3GhN5
SLAZaNWCuo0wAddkJX0RU5uy2ZJGaZmhqDUrs/KUk55gSrVtrBq5eDCjGu8qwda8QGZR9eZRyQlH
iYIXSsfphJrSDKWrVPZBnUDWlQX7SNz4KAeRYGMiXjFoBTu7Vn92wnN9vySko985c3/7OmKEFrVP
hUCrj6tHIkqPTB2+E6fW1nwHjPkW7om8LNYadY02yFVE0b0qopr+ZBmKJT3MppX5EnzPvEF1R4hh
e5NmTNEnvxisrpLlshEIqu6Qi3qtsJ4do5ExOiqJ1I0i2y+WIWXdlc1n0IUHfoobTFF99o2YGEFS
mEs1m/tQ8MBmld9X/V9AmVCgWv2oz6CCwAfmF7aiwlJeXdHRsjWFdkQtFaxr1Uhd+qwVp/YXyBgG
xP2ETo2hHQvDfjQi+0S0GY4aZw3sgBKTIeyiQqgAGdoPlojzSFKBWNIck3GMT6a0r7R+eE0d097U
Fm5xnREyrdKtAV1NK8aYPpC0f6Mhe/Y0lJxQSpZZL7h4yQdgmbVeEfvQ9LE96Xsf0qbjkOcqD1Qa
v5SuHFz6TzcGBxMN9nDiiYkZDxyTQsqpZRPjTjG69uKTplkgCIwbY7IXTJt/zOzy3W61mWV+DvLu
yacrgTcpWbKSX0VlpAzNqC0KLILjDVIpPje5HvTuu42GdyXvxaFXrUPe6fq1oj+mdgFj/prcX6Wp
5Uoi7sCS/YMuvYovj8ykZg1dsMl+itWW+yidfjH9aKL11v7UHPLUwuZhKdtcSUlp2Zq9Yv9YNQmY
x1qAcGqx/UMjjcV3rpAXy/FgLmUV3rE5ovASF/Ki4BK33JrOMlYKkGWHF6bWNTdBVnEDnDoqDsZ1
6TV7Ykf4gvIb4Rh0USNMFv6UnRHHBywuAm0Zq3c24meuJjeRzAQgW0aRNkXnKq8mHDu0dW3alwOg
t2ki+8W8z91YKQ+YpvaJxi5dhJBC5Q1Fs3aL0XoqTd6x3qRAiEveUiVuA87AeCkCy/hGjTbo5oHa
CIOWuId2jKJ734b1MjONZ0WUFl8QtyYj/w4T02zOCouY2SYP/ejxmjb4aEgoorybrHttvUxjo1kZ
Ubljsq+1mkJj10fkXsa2HXhAtUMSdY9mVL4ZXf049NMlEHD6hIaoPtJC5VFfaaZHS6/zdlMj9UMT
VTuGW6VLGRQYFrTw1a4PolM5k0qvd4fcvmLqTZekEq7Mit8zZoEsx9xudMa9bOmi4lCy3crKBX1a
5xqEODDoblk2wkrN7jjptIBlsnIcfD2iefUllnUnYVGyAXgwPJaDQAg+QV31fr8LkuEa993VCgiv
29hWdMBMkf6T6i7AkUfJi010f6ekaBcNWEy8ORrmEbEbSkiqI49iZjYXU+c9HOl/Q9TEnJGEy99/
e0Et16rhvYjCL8YW9aSN+wITHtI1XlRdWA8z5TBXul1RdidFLdDNU3ObdFgDOlVfCMBb7mDpnzHG
CgrdfVzkVIqSyCJZJ8rD9MlLYn9Zl90dOyLhHKM8qbX9HnqBvpbpqwr0chXdS7QYt4vCi5a068ik
nYOYMfB+Cv9aDmBZyqrDKxWlHKSynV3KT+oedJbsV+7U3To3RxUDto1e2Wq4iiZH3U8O0s3khRhp
WRkCo13oqdxoATGWNlyr6C+RvOHLPmoG2/ecGGWs3CHpsRCKKtxUvchcUkKc6ooqW2tx+dpYcLlT
iyZvehJTdS71eoeSfI6a+KGOKAwNrCdd2mIowouVa5e6ih6MKM6WWpi8lU31BQq9V9+linW18OXN
nySph+EpzcTRH79E5HxB4MHDOfhuPZQfHlZNBeuL2k0/ST9e/Dl51ZF9Nuz+Qrp8WVbxU5pox57Q
hWPU96JJXntZHroqfkgq9adq6q9QcKD21G2n4jL4/ScEb3Wsv9pi+hFAAKucHKBS1c9RhHFwVvlw
BNC49ldq6Z/DegbcTJ9NCoM/MoNzppqMMyoOiuq4fRzN3sY3beScbGQlFuTHWone8K6txwgQH678
OqZVVeShy4CAqz8ndYFfLYSWvppzQLjBZWUpZ2bMPIXSofzUjcesMx86MzkXZvDWxUD18giHuVfQ
NNLqu+YXh65PHiKTXyqkj6W7lZQjDEnrrulUkmIcnxQW36D6MTAc2GQQugKWTUcnpejeTPANswC8
DBzzppfd0/wtFA9xei7u6gJzWdWdSGk+pKEBBHiAEUJ/RdrP5fRpcNxuhvruNDiX0oRXVXArdBDD
k57v/IwBrFSGb4ZPOo68h7SDB6aYsoj4714s3W7isiq1eZu/bwVoxvDCc0o4kSOwWLAuUDwVznuC
kiD9o28OBRujzj1S4y2KdoCFnwbRCLeEbhYvHMSLQFEvbaO8lOYzdB5oS/Xc22E7630WtdJ8J0iC
pSMjEdjhH8cffhl4swLG8AVBjavDIKhba8++rlQoeHqNBmQs6kE8EIaS+NKL5yThRkEOX9WMXI7V
9AMQO2aY8IwjQ1tKv0NZzY/E+Y/12H1gj6Au6xuGr4/VQWVJhtqFaQin8arxAtdXDkaanksneeic
+it1eMCEXeDgws03DazuFr48Zmdly6CAGVXgWpwlNbWIB0y9JaEe3ggx/HA8W8dD92RkNR7XcD+9
j5KdWW+nSx7icVbVnyHPPuOc8A4Rdbnq9RxfTh+eM4MLXYrosYmmc4lBwnG4EuBiOByyFpc9nT6P
RnHJbpEHPZMFx2Bv5IjwZvLuyOx7vn2Wk330gqtdxAxPcJxNVVMJWEP51tCD9ELy2ZbfPGOOA0Zb
qC8i4rhKdwBs0YVHkfhbp9963dtO3XRsiknbyiR+8whXNaZ5GhfVK2vTMMRoNgVWIownIw64srWt
N2fl+THOcE2/8KpFtFL4nG27SVVMDHrKLyxFe05SCSG8/ymSgcJsUDntZ4+2Ob6WRnQjAyoXZpkX
G73ul9jFSC7TglmWWKfpDFEAFYV8LjsQ/YocXkYzKtz/VWb+JYycjVrx3+NNrmHz+c7kpz9rM5BH
/irOKBoizEzxA7QPxoouNtrIX9QZRRPqb5Zp0hM3mR1J44i/lf2BktMFuDhYcbCKTV2CLoZ/8ld5
Rjd/Y2tkPI1qS2bJO/q/RTn5hwGJM1eWXw1HRdcp3E0a2n8vzlD8tA0TMKbzyZaID08xbMycLdao
nvNglxs3/JqLnpRaUiwrws9ei61r/adr9gff7j+yNr3mYdbU//l/zBnV+DeF6K8fgq9sSOxRzBz+
hw9h5L3DMJzpXHfBKXa6pZ17KzWRt9o0rnHBeInI2cRjTGOGGZvRMyGPdWzHx9wbzrbdwOvx+N1v
sc0Ygdn9nuW7Xuke+iE+I7E+xll9Fs7WiUBL5Noag8XJdiKWpdiFrLsyVGcbk1BTVXIM6bdBORTQ
SD7UVQOzhOZEMmwJtLl+bG/suN7O+5QxDRsEIYTm2LWL6mzV0XNkJEeh9BfF7P8J41nMtND/6QL9
A4mGq6bgcuYCqYCn+rmdUzar2DDX/uBsa99YMiR3YU5nIT8x14Q+fK2D6hyRrImpsIxmj4ygZLt8
74VObxnlIKufbCegJcFRPdpGyWNdPdnKmx9cfQp1O/NIpPyz6SW6DtLnH74HD63uMALSgWqsyvl7
/kkK7Ou+pu0Z6GfSECNpo9wtsVzhPKG3TTpk3KvleoRqw2NXHauSHMZSBz0B96W4BsZx8M9Nt4+V
cz3cHYFlGwd9dWuNbdS5ie+aNEDb9rnt7o5+VMQpsjgdrgtjy18FneXHm6zcJ83B6dZO/DCVe7GF
UEGzcpOnONposhwzzfWGA33Ie/TMnPRpXBACcVCEzF0RP+QG4xj2s6jowdDH3Y2HxG3MrSpfNPWj
qA+6OOi0PFmHswYkz0ETF+dtZlUZm2i6DfWyiPahvWmUJRiIOnZNZ0Ucu2HkGo3scq1zMKQ+7naW
vcjZa7J9Pu6NYFvJjS3OvU7nZWPEa7T9Nt4U+rZsdjyDFni08MiEA6kekppJKG44vATDscg2QbLP
2hvzLjAvclzJ2pVarUZykubGVLcWnfzW/MTspcElZJ9ihEB+6Lwzv2OwVxWmv1dDuERDmmFJNpjU
nWpuLBJG1tZ/9M1N2hCOO/DPjImuK1qGyiX7FO/pJ+d9mnOBMd/ehuxRskgMHLJ0/J407TCKHZAJ
qSG8XDPMOrFb6ls4ERjAhXEN1SOfIoz5Jw2JTbzw6lswsxKXsnk1LV434AauDaVCO+n9ajBG2tkf
Xumac1riaqOqtDBy9hEOS+ukG9sm3kQ3vT0MEe6jZeFvBmUTRw8F4XT5wWSh0bygwNnDcz78s9Ht
f0+QYmFDd5e8nQ7DqdkLkNL/7nnPx2KKccGSmiGBL/JsYwzdQdbiNKTlmR71ToGUSQTVuU21clWn
DZCDTdDQswx0+96T/MwjEhMGUo+hcrHkcAS0+eo1ZkBs0XrwOGwD8v4BdHSN2uzaDD9l1hHRJzpt
ICLXmJyb6GbZ/YOlKwcdqkslqaqF9xmK6U0a0B6qcQml4Qle30W86yM/pK4PVqQ+gqf77MvuIa6J
rebuxKF6Ibv+Xe+0R8SzM5raIacxWCZPQPDeK84WgVdsexUrr2bmt0zkT2pl3TIynx0nTlQxDMFb
rS0gCManypvemMh8HdvpuaaP/b8Fy79SsBhUGP99vfJUfwbvX3+uVuY//wf11vgNTDVAStuYIfDw
b/9aq2jiNzizxjxkncEQjBr4m5OESgVBXMgZhM9yb861zx+VivWbYWi0yqSK8QNaPv/r32DeStSP
v9s8AN1KywDPJ/mpNlw2m8/3580jn2RrlJoE+ccSPqB1g57cp7ry1Pf2c2eM19w2v1VjPHhd7lZ1
efJo+GyCaqU3bXUm0bVxoli/jArpBa+KV6+xB6AiYGZdryTescxfZKu2+6jftzOdYgCNtKji7GQp
U0qjptjFhZZvRZV0K+IJKWRvzBGweYDCMjFIx2zoed2rAs2xkBahvfECjsBc4TdE/GRh1quUxmGN
+cQIJD85P4Z1Iw+B4V2NpguJSnL0S3tjbxT9tsaFhq2fU37hba2gTl2AV61LBUXgldlG/rTGFDnn
OEGd+hpdzXDisBm2IDMy61bX2D9w6u/VVNs0nWAdLTSIHMG018rojAitgma0XtNgxImcsp9Fc0Cy
NYblNPcAYq3CZjnxL1PEAQ7Q0y5Ukp9s10OuXfYAXViCvizoeEuhFZRF/aEvpq9BgiGOywJM2Edn
cHLFeNOvzNx8TsfpI4GCmiYPdhJ9Ev1AUxJc5kkRzHcZ5ohafEu80Z00uAHDfJpGR/YSD6wFfXrb
TN44cT8GObN/iIxcs2nEZhl+B7q1s50QsI59oBs3LVv2iNA346eI3ltA9GcxIGiix5Oimq+RFeGp
juWqyLEm+orynkXGKrX0Q+sU5cGWIeVnFQA9SH78ods6o7IWWvhjel64lEODnbPUHqpxKhe53QGU
HMiKyXjtW80lM1pi6Erygfk9cg0dD3JGS6qRRCegKy1CDSWoHWcH+JxKkume1uYBVHO9rMdRrv0W
AWfGn6BXvw7a8Nz04/PU+wBdUA2ioX0R/UDTIs2+MZjeYSJLsmL9IRjiNaU3TWcVn1AfmezgeItI
KFC608lIarEDpsNxm9fuDEWR0iW+h9LrViYRbrxXG68Gmtklw84yUnPd2xZq12BXW9l1F3oLzzZu
wl2nOMjgQbkuo3yngVpqMFcsrZoLnYfrOsAKacviuSEpHQM7dn0wm4vKSfAz9G+587tdmURKQBFb
THxaIe+ViH7I7CBTzaw68Mdv3IaPxCC3rkfW6zj4VAbDa9kp0yIJlefazOW6idDX6kDhRtY9JdQg
v4ZiOhelJB0+mTe2YgYXAQIodP0IWcJsJyg4rfUdFBNdJQeiVDFTZzJ132dCLAMSD4EEhjWoK3a5
lsL0bFXOvTXSi+8PPpUPkDNLfiSBdsoK6zGNm5w3rroYFmNlODT4idkvAySFILpEyHe4eB/9XiFE
Cn/E92moZeE5FDokgEPjo5nC6ngrDGNYNE16hY74HtvdoZryS9X5MHgqilMru5uk4IfR4YzP+4hj
C5FiCI6VztnfjOsL9OadM2AISjr5q7fW5dCDA0vTbdfGaMyE9qMAodCBJBwjQbkOd7X382ovOXws
JzLdVkH/WdeT0+//kdkn4evLUAulO//qBqgZPNvKXODU/hyb2brm0A6de3l5GgDBKl8VK79w/31H
P+VwE0c8NgPpr1ppHqTlYQcxi4+GCAWhd/2k0xpMY9q5ZoRmEOd7gkHIdqO3xaNAH32ltLqLw/Tb
Vnno8eghwAaI8BHduDDdqjB38Wt15Sao51+s7vPG/O419RoxhIFWW/eYquWFjP6dQLFckKal5xew
npEo4uxU7keP2k/HypQ4RIKqkYaNlz+NtkVatR5WWlkTD1CPSYQTf3KmVdMF32mvPKU6cRUmVywb
shydgKTlqQf/YxJy4tIqXA+f94jA0aLSPvNRHBWvpW6rbZBecfKDURChJs9wNNItS3Q8AYb1i6ou
0Eg6lZy0YSjdclWcW7JlpNqI0Wx6q5qhhBbTQKtLM/mfjtZjXLSnY5lhjaNzcLUKNQEnkQLK7c5w
E07SOZQDwk8BCs4K36K8fSsznHPoCW1or7V+18ZwBVuHGVttkN5KdXotw2IfmWDQmvCH5NrOmwg9
pEV/QARiRDtuFo2R8HV84bN5/Fh8X1IcB8YOsXFCATAHhjBWcXjvR7C/0YSLL1HWqV4/QEu7R0gL
y6EWj71F1guo4Xg0A1zdhUVwgOE9WZjrhLj9fefne9Vqnx3eFjOyt5Ow3RFpw+iaYxZV2WoomR5i
m8Fr5zj90tP1Z3wW16nv77mK297TsZ3X0zHyRsbB9qTp9eesU1a1Hh5C7zFiS9gYeWFsiNnj/7G3
lf2tBfiuJUE0TNWz8YEWbZ7sLWuQi9SxybXi+/YHQqGTil+tj+91jxcr8aEsZgGcILUt7mALcC1E
vxAU1h5Oxaq3LiiwdCY7cR9Mi/BSmwERCCGzktTUc3ky9fAlCPwzKKZVoSKpeQ5gEfs76+0Oawim
T39AytOLcqdMEDABzVKWLEPL8TqYxvpbmktlbcFbYMFtm5pnRmkXfnsHZeytux6Mp9YXzjHP0FPr
MClfOQH63MyI2v0ifHUbhDeEZH2RtupE6GpAjiZFvmi1EY6IEmj7KTXV/eBHOo5P3OtArQ6VmnwA
dWNTdbCYe4Zj7KeCkd22RfLBZ59NU0581gSvk0G8L5pCL1YK51NkeJJkNc6J5XSJSEmQHsTm0iPa
a9JCW3ZF85hmILqhftD8iazCXrZLoPRYXkbwbeDGYdWNKpQ149D66hH7Kl+UUiYv12HZIvqbgRsp
byl8fNdUCBk1Q9wdzCJ7YiEOiR96Lu4jdUs3qFx1ynjtq3SOhPTrzpGfBMigbObEuu5M8Qo5IuKC
KkRdLshL7VWgAzp8D1kGyrZRYLjHPrY26glwQwWekJzxw1P/I/L6u3bgWOgzFLWagFok/j1p1Jtd
88InJcpwTdbMy8N6I/yhXhFO2BtpcJMFzicPPO5i6sp8VRTTtA5CzSMYhTZTFWO0ADpLFnGlieTR
628BGbet2t67YlKXuc0wKkl+CHDvqxkh6lIpVrNlcp6WySvXCzeVnPi1mP0jz2Y0t+UtsOqUDHpH
FscD3LbBrQUUygtHp1u9VTGPbWQ4sIZCcFk2Xq4JvSWpGM0YsCU3EivXVLmz46BoznrlJWs/Lz4L
m9xASmMOUxs67W6+c/nwjtfopeKqc5NpVevlLixJyyVOtfUt7INqxsjK6clj0wux6xqpOJdkbnRP
A91HGFKHgjJjbB/rnoYWM5oKX3xDP11pw9UQvVs3LPMM211GLdOJw8RbGzgg2tm+qdGQAUrRJTqw
nexjnMxDH2hXj8+q5s02d/xrWCYPcpzIpNgMIu3kjVzOGwR089iEt1FvvpwU6HMV9PcqR4ktga5N
tEQb68mLo7kIBDDmqA9NAjNvmjD6VQjfkWcdIVJBXy328YgnUyns7e83gOmGuDVHcMUQgImCxmr8
rTiNskhRLzOH1yhRwBzogIcCPDIrqDkslBxlFtU0H1WYR4N7U7mbFW4aLVSXfC+grVV+TOv+R6mZ
+ekXHfQgTFw9/DcrfXE8zVopDAVaWFp207RrZPpfgwMrKPsBppmtqz46AfX/6gI07nZA12UjC7p1
QUnpFQZ4r8gA9WxFV8J7r7CIj6o/namms23gkyo3og9h+LmbA2R2Q+bWpHBilwrWqrXXjN6KsiM2
A+tYiFznoZyeOlO7jjr2j8Ls9oZV9SBYvrspi3aiMauVrf8XS+fV3DavRdFfxBmSYAFfrS5ZcpNk
Oy+cJI7ZK0iw/Pq76O++eKI4sVVIAOecvdeO9zJjxuZxvRCONu89M39KugzPQHKaQjrVXbppnOzg
jco6wgN6L0cGVjjNOMupt8bxLoZHF8Uo2AzioQd1E+hrMrP79haIQgJFM999b2ZKLu7tFOdVfMxa
cyu75rIY5METZPgII/w5OvY2SVrtRJ4cRAuq3or1fbbVVQTD1xDZR8LGnscSRTG7Dk9qudOWGnAZ
GmXzbYwYWofTgzF1h3aI/lny7mkDwQSpBkiDUPvOzZ7Pd163yP5Hex2m6VdkRUR9IjuBKpcfuzp4
1a34alRxHaP8GDfwzsZtVGf3UM9/pmSmF0kxQwn6Ryc1rzGcwRtF6QnC5YOhMXmXHQeVILV/Mzda
cZF92MBRnEzCemAHLxSQnkZPn2XMEhGZ1jfhyvFOmhx9q/Qw0uPiAqaEtVrzONUePsL64hTztc7K
fwLX8d4Kgq0JhLodh36D4PPAqM8uqmQNe/81CPRzFVrIMjQp5bp9nPoCFzoug04de88AUKrFMaK/
sNIqi9e27K5pAHvKCdiSAk420cJJ7dClO2TvQox7cA3vEyXdwRhZKkp8xY257Nb9N839CzpJf+0N
7ZPXWRA21Ekl5vtQMRRLjGTLQsyRd56Pvhf/y8zqHCGPL4bMf4gbr0cTMWz7wnUguA9vX12METTz
23oX5K8ZjYmHxGMHRAqGY9B+0q3ZwMqCaDHH0zEJplfRIWavMEIY8mb2l9mhzRo4v/Iy+ZeODJwn
5emFtr3gfruPjMA9ZKfi5E4+dFwj3mJ4WDlq2rdBcK+THEuehdjJV0fViXcXJAEfBO3nFzMl2Ws2
s1fRi9/I0mMexLhCYwvpT6A22bCsZjAYx4xU1bJF8ly0X+gwri+DZf0bS+jy+D7cdKhOnGBOahbR
pokmzGxeOK6KRa0NFe/ikcQKX3xE1g6Xok2Hq+aktS/T5LGyW7Fh30ERnZuvQ+vnu6ZO3+IRRzma
UYqQqcEgS0osIOnPem4u2exfrcpYVrZmW3rZm6xS62HsuSyk9+JIcIqqCCB05tWK2c5TGRfFNpbu
GfGlQoFlPhpt88lglfp63GRMn2uZo41HtgEsuKENTVVHrOvASHV8HZeer2th9Rksti673mrCO2TZ
j5dZi49pCh8Veg/MkuUb8QTMxcfhTy5skiJ6lyU3/NU1abLjyMQhdB77FS0LnLXTMZQNHU5r8I7l
MB5rMSxg3qmkIbQN7PLZmank4IVOOCxhB0jut+CbPsuXkVsp2/nVmPOvKp7vQxhhgai3TT8zlRog
GitAgTBKrAdNtRaWzYTIGvQG6+oh2g5W889GKY5xj+qYg2GKQGh+9uZlsCwwH/io3ADxkcHTYEPo
WWNRUCG2F7b9kNkA0IYhwZr+WHBefiQTiJeuuy+T0Jx1b4nmIZixHxMB8uBCXl47fqO3dmq9zVUx
rnvf+xbeIQKAeYxhY3LO2LoaqaAHxAtyFMq6nB5yBeiRF+VW/1rbCpCRM1NL0BbVDdsJeb/k3bS7
KJ/9fdsCf+4MPJUupOUh26Se/nRs+Z77tIyqkHlciRVHDjT2MKuEOy8tKU1boEqtEVO9KFTGDeC7
K2SlNAk/7VqMe102a0iwaxLaKoZcALhMWNhTahBNJZYjR/wb3eW6s9t+OWzuDOjBMJRQQi/eVNtV
n1VsUv345nbAZTIZ2ffkR3pvIpB3yjs1DwVlhGcB79JlbvtjXnSshvktHjtY9yFbMg2RiAA3pHb1
JreXOMfZ/9CpEx7VXN2ColvaHDaIIZwqRnCBhnQrDDg1zUzywL3MyveE5QNajUdhjnC3EMY/FyEg
0mCa6CaWdCA3OEi1svIdlIRvHAAu1pok3IgU58voxCcY249WyeU1j6i3QDA5EYAX5Y6vacw0q2zR
yyUoJErrLQUVGRioyw1R/VL3GnEZTJSxXZIgwYFZPgfxibZFOqyF6thfmQOsndL5k0Xlx9RZ3YPr
YlQIMcquOh+jORssAA70NIFd2FxyKG7TfHiVemb8OmiXaUb/PqjwsCi0iPLQWLibb4eRnokXYnHH
V+uo5jBsmqA6ikd70RGSXxuYrz79khrQUTgET006DDuPpdvLh4vdtQmONm9GWFleJi2JB6c5ylnr
CJbqc5iMCxXTvG7s+TEX7nvgkB5he4DIRfCP/hSB3PSu6hyuz2zPxQqc2tnIuMtS06h3CNepEMP6
iA7xdarTfzL98JO5Jy2GzVM0A2VM9lQZOBU60CrkhhwydB3rOLY/7Khm8BXcVN+uWE+vxYQ0qfEx
Ms3IYJq32pZgBvfTZP2igPgORBuvmiTYl6b31PbxE6jpJ/MbdEt+TGwwCm4mJ+rm7yAmcAtb4NL3
LMgrzf4QLvFLwbzPuHa9AUeS5+VgBoxpl47Th8NqzYxzeplazu+NS7MtTL4rCxPAsFh+Kx/aVN7u
gyCR62QM/9pIeYwQRmHkVBvc0y+o0g9JH8SPRu2t4ti6FD5z8lGa917lF1jpzxFMwdUYFCQYzK+J
Ucl1p/oPSp0FLdAeR6QueiqA0ekDyVWXxOdkm7Q5IPDPCWDqIfTKYG1AlUfm3XD26lYtGs+VkgGJ
R548dUSb4q9om73b2F+WRuE+KlXC8eaFOynh8Q2fz8KKNiRdL+uiQtBZwAN5dewQ9CmRKyVqbwwz
hKlf0En2qtXtlj75L5LQiWD71aPwpdYMf6vZQ6fv+Pei1SOGRv1auxQz/pi8I/k3HmKlH32H6bka
PDxej844JushrP5w+SLwBpn2wL6AN6IDKgL6/jlwnvsQFLG+gQr9M4rkBeHyd6IthHnhuIvs6DeG
i+tA9sMqmse18q1N3dRPfhT9dfxFfUHJ5On8lhvcMhHkJ0Ry8T/TKx7hbKMkFdVXidN8NdTlk8Xz
7Zr2yPIARUS3ahWq+t+spb22WibXXMR0bPyTKVlmBUeBHM2qIIiPDvLZdJdWIYhUpw4PSC3ZGHrO
rpX8rVMgJqKLT8QjeH7NUDZl+Ktw6oZQDHqkU4mzGzU7HryuTQeMn7vz4uXJSeYBkHOl6b76f80a
sw32BaI7Rnb7QtHa7SWd9jBa6V6/Enf/Yjc9pw2rfJRRh4ChCc95rZ+1TLf52AabiVJylc6U6HLo
n7T3rzd/cUGYb5VIgUXH5WZqrF+R9IEc6PEXajqOVYO84ExdVSBfmDZYNlQxZx2H7l3bfPrhkCz+
EPZRMIgBaot1HMw74Qq0XDHCkkreJwNOauGEZ2lVl8wzcUfSiYJNQZckoBXLeyai4isAAOlV6phJ
5KW9E50rODL5HL8v3+yJw0I2CLjVn3976btIxLPRdBZmifnUltMbR+/fSxfdjSBgmFYMG8Kvr433
YUbhX5FZem/P1reNrpBWKkoWLgCT0lEU9tc0YIlOHbg4iS9XCteShX4Z14y4eIruXzNqzJXDPp8p
i8a8QP2euuC+/XBF4BxhCgaBWvUsjvaIrQuazEGF/lZGTOgzBR+Q8IJpHc7hOnLdF83ZYhXl087G
RjDxMTf+J5bKdO0XXbGvq+gJKhHamjcC4da2nf6uK1xARZpcKowqO5GOfyArEhZiLOjJLkIeagna
xesJk+eDHj1Q7FX31czAyw3J8ax2/tSzxNfjRu/0JgzAgemlscLzjMJ2lwfyK3xdPiUXMjDHx5DA
BTP4a7pAzcjwgQIR/q09RRKPcNmEmm8XfsZKNNM3bjwfYnN8nlEIAbF+y4UHyyZPeXkHHAchKsuc
3biqbumQBw+ZJyS+Cvc5Wd6PNu6RVdi/TE981tAzSR8nDaOcswc7mYN1a8yv7ChmPlpkESxqh1xv
aE4vdrSUssq/95LdvHcoT7q8gI/j5NugT4I1yQkcRva2iC8gwk+hYqo55MTTDfV1NPmQzBZ6K4x8
UdFWFxL8Ylcgg+gHxZEsWmu3+jbI10zmGvEHAoSclAdajYz5TJI2InGwbWqZ2m05FZSg2Yj/RmPh
bYsU+5ndqAtl/7gFdfYa2g67KaGFLgjQvdo4ZfxqCMwCM+5uGtrDlrryYPuNtSKa3QG2fvaHNjm0
bUmHhFZ/VI8MA8PG3s3Lw6ECIFt99yPxe+WE2aE0fkMe9fadpV6VlEDfiKfwPgZS64gLiNDmW/KZ
GNHsWDj2WrqN3Hh18GLmBXw+rOG0k2nKeH5m7mb66dG7ZmNYGVX+N6ZUf9A9NUFvZc7Bqm2MRZQJ
5FilazGbn7ZBQ3JM2ue2C1EFm+dqjo5N3XGmCVniLIW7rOMolCmOnhJINg1/5Jmxyp4dHG8MGX4t
yek7fNApyQlU3wbn1l64FFhqqcoJsDIruHlVnT8LrF9rTKN2UVcPbh33mymymIYF34NW4U4MTFey
GdiyIGMAJ5pYOVBBp7YIcEPE4Lxa/H3kj1y6IFgPExJToz1HqfmYyhkjcEA2xRi+jqYXHSOq6LhB
0Gs28WUcqAAIqGco5sJtNDZA5eJDUtP1HlSvtqJxNsLaKog3nCogyKRdKJennW5Jc/aWBfjARYtX
WruvIjTlNhLRIxQx+pkctWm8c8HR2XtQTple5ryRpO45hGN0Aa7WPPggJWNtFwwcxRJ6ntUtRXRS
J9vRif7GLQwaDx7uWnBewRhRlAfTTjnKxin8GTO9MOrZJE5lXWb1YvdD8NKQKPkSY4rbiRAIeQuI
siyq71YF86tJl/E4AEcYqvElqN2dBll+Bt0enbEAncvKeKdH+ZHGA/TTzP/dxiO0guVLGfTOYirC
o+z+66252E4ZeqnWYv3M5XMWN5swcoIHxDpns6ko70oLYX1lI4QZq55fyJ+G3Jdou7rfHB6ioreP
VTuSphH31E0T3S5czwqv0zHtE0zwuVNGW0sMz0Z9aEPlH3XMziPz8cnMJk6j4CynrIqB7PfYsrIF
GlMVzdakxZ1W2Y2wtGc/Mx4zJ7x7oWtvsgA/vLYFjurRfm+7Vm9l3nZHgcuZkyILa8gktS/m9Gzk
nthz75abcrDepjTZQAMBmolWPJHpexEZLbPuqfjQ2ec4FfhbHEYXWeKfqafaUxzhuuyMZ8Nv9xI6
9q5MdXmAm/82eAPbGwXXxger/eSErKAVK9emCQr3AhIIkV2hO+TLPJSpV2/khCkZpijWFyaNh9hE
MLA88kXfPf38CXTidLCa4pOmPRJwV2vKT0qpimMB9716DVJoGKjHn/oUPKlnzxedQLYzenqhooYX
JoNVVvImFj0aBYneftVIynu8Jj3FfnCM8PLhXX5jvm1ws+T93stoKhZsemtbEHg1/m08Wx8cgoq3
wq4H/Bk+7+dQILgr63OXL4kYpgtqIpKvtWI8JkKavLNZ/pYzOS5lEiYHyws3QSyhHUwO+AE7Sde9
PeH/ZyYu4F6hipo3XeNsmcw4u4qeNF2ZSi9mM1b+Oudl9xLIlDP8LvO0OI4S9Xc7xKvU9I0d5ISL
WMTsY0fKiavJdBprqmQgxJBY11nAlCC0qFEs1aP7Xy4n21Zfuh6aU92qeMWR9k0ynnYSAfqTt7Wl
pseZCLxJiBezrf2n0hXVjqhTDNYcXZZQ2gNwcq7HpHzINa1rw1tiOuJuOHAK9l8UG8o4RxeERUeY
VslLzfN+8sA8ws6E8DjrJ1cKRsM+u2HfNjvywTh6dfrQa/tdSK/kSWx8u7UusKMeQ48CkIqx2ydJ
H19hR2d6VrfG7SvG2uNTgwg0yYIPpaYzqcREcarqN5m9oAzj1mD452fvsLYwV1nAEOwaFX+Y9qci
JupYdeW7EefvxhIhxVqAzkjWBqMS9tjC8zFoAxiIzMpgSthGz5aLgE+lNVA8Hhmpjf3JBu6ZWEaz
7WPXOf58yaUCTKpJ1I0HgkhyElBWM540joQILRn1ppveyUwMYoiQc9wHO6f0g01MtV8w7xaSeBha
xuKRlfCkqvnS1cm85jXAc69JpiNuADCMZuolacg8BkNO1z34XXfqm8Bkteo4dYRwQBir6TMm5bvC
HLoxG2SfeZjuprq5kvn2PSSELNle9aUHeW7pZdybqv/DsNo4phUTQ90GxA6oTRyhD4Qu/iesQewG
s+2QsREPW7gsp6SqkLpk7o0m/7DaZhboE9OqsHkOglhd91eywNUH+9YqufcdPKj1T1mpiscMk90u
h5c7Th0RadhdCKgRgGgMalCAxohQWA5dAsB0y7lpTswI/SjN7ryPsc12rzJJ7F2Q+Et3x7mV0vvj
hOZLntLiD/MJQQA5ICJq/zZ3ozY/o87/ZSuJzMttnnnzaC94NqcM50HbVKDV5PPuAx3bliiO0OO4
G47fDAtAZu6NpFIYzcpLHjYXOyvF1g6b4ZGGtlqZ5g+EFvRd3H4EIiEPZToia0JCQQbLU3ZpPNyI
Q8UGDtAMqMfGBFy776kwAHsD2O4Q5ao8GHcq8Gi6Zgg5uIlp2HagzWojOqUjZ7fwfSrtdZ3JR9im
Dbap6+AtBkuLHTgfMXKx3G65x7ktG1rDRjavwNY8OXH3GqXj0+hiKLFOrNMogLuEobVzS9RiYZTj
cWrzk+ETDeEwUYbkG56juTgg41Ert9EZnIHqFtvVnnQg8Gtl+kSv+m0uxOtYgnm1Z/GGMRM3X71R
8XirUNph3FtFnrYPsYv5zlXvSMA/o8w+04snU5FJiYcS9ICEDaJT3rdbsnvfCT17GXn1nRLWwWnH
F6tT1zmUxmpMDXTfiIrbQX6MnfW7xFo5dMMHQ99bFB3oJRg72VWvYkT0HBKp95BazZHRGYRvUHPA
HD9MU+EyL9R73ybA0ULmVkK8MwYZEuKQBlEjX2aQflSk1piOGLdO6/qPjBqYTI2pfuznsd1jKU43
00i6NxqUcY12ZnzuzeBPFrIpGabbPkYabQhee1TSuCo30j1NReMfAgGCP6loYhfkWj/UfMDwcP2j
Z2UIeIO/lc/BkOyclYa0pNywueqpQnk2xq/8ohJ1YOauS1V9LLPsstfjSdvcTJ5R0Vyy4g+jnT58
G03Kg/+3r+Y/rc7bUwVhcWdONJytEhuSVcoPZYpml1a23Bm++9mAg1wtebV7uB1v5tT2j623uB+Z
wm4jcv12ntElmz5fLOhl9uXOmEWUZVIsWNCnHHzD1eIeLxf3X59wUB0yHKzO6MBLYnmaQtW98vs5
j+NJa9nfbC/WK8GpdxXnIHKVB7+VA5vnVs1u6CUABdKY+2bYEd1xmodxWs50IKeaaadjhtJj5SIV
8LLnntK6ovPdvgHxxIpatRBX5/cxctVZpyzHIHbRLdnm1ikNcSJtm0xen0ZxA8N6tPo7Y4ntQJQJ
KH4OqdInDynsX4Uxt8ehaB7nNo4e4ybFSesuF7bZH3L2oTTNFSGTgPC081c7YDBHKmvQ34uwvjqz
wHO4kjA/iqYk1hqePUBJCwYY+gHaSomvYRIk7h0gx9JHydyVF86PHp7GvbZgJzPCbDMPtphMabrG
o3v++WJwcDpz5uLwzcKzn8LnOBuSl8IYktcYncEJ2utH5gp1qfvy3ab+89v4HoiAwclQXrImdfbl
gn9xgrw+N110TUzkUpYG0k5Oj/GMtuOfDwYafTc9PtNxy63yjV8uR2wFfVByaZwkLdSBzMoDouGB
VAflHGCw2eia5miW29TEoThAFio+jZLwgJbaAnZSRlVRw7HtonirvUgdS5ii+QJXdXFPe+oDjVO4
MXgn+h6fC6qdEvisovENA0aUNXPYYglhorcMZJOzTS+alzRg0gR6PuNavwxEkNG8Lk8FlI9N1xI0
Iuu7HP3vRWq0KwPvCNod0rX2zsRB5isYwmoXG/02KpL91M3UPlhFW3mHmuCi7uMUKSu4mUAFyEJ6
Utm7gVkc6z1LnPEpQxYcPT0NCQ3EYK4wO8DzGEzMH0b6SnApkoFCgv+BSFP0/j1zdb116/otyI0n
2+uLVeNSN/mBh7yB9k0y+Q7AnQJBAGNFQ1Kq2oC4FuRSshtmTnrA+766Rhx7HVL2W222E3AdV6rv
r8VIwS5TqnrUK2w5AW4I9k3o8nF6ztChkBTEPI8EM96vJG3hGGB9weP6nkewUATFrXAhgWvH/ZsO
1KVmuO/tUj5moXuwhRnu0i2TAG4Or+vWZjweQCI/y0i5K6eV6BTJgy8t2tbcICsmHSFK6apeDdL6
FbikBs0+rZm0ZVUPY3iWY6LHNXrnyuKzJdqMlS+vYS0MHPKZTpafTBY4ppd07gNiK1CGO/uxI6Ov
9JZDx3Qi/2StcqiUpq+R2HhFyYCkgCmwMA9gkay17X9RuwBGggnwIDuSFMsS6W7Luhl3FvPWWpOh
6aAfLgZ4Hqxd0Ioql76hX/fI70YHWa49XxlxrvsaalYRI62dFAZRaeQfiSLkZfTdW2Y1iPDGkQIZ
K7pWAxl2id88JYO4OU1EiCS6xce0+D3AKD1kKJjypiUJ0MhgyiI5jg2fSAaLWxKUxymrgnbbxhYs
kGosng1OHgFCiwNXQ7QmPCS8k8j5KIhL3OQDGqDIlG9lWrrHsHKtp2lOrScfM6qrQRSb6CgfhLaS
kxpUcgo5Iu3LSW8Vsaz7PBAvUaX6c2JPT11uVNsx9a6qsoi/9EF1D7Yrjz5bTxw69bbr9B35OJ9e
FXSbmUHyha2kh7LgsFIQ2tZZY/RiJm34qBma5TQKzhZsjXVEoW5awEoaeMzrxq/BUNEBmEzDItWv
uf00opKsuFpjx+LAub0/Ap1odprrnLPkoowH1n8k+yg9tAkymNmfjsSnzcefP7lt9v8/xfwHObgy
L1HjuLRrXbPdmUPqPOfESl3b0GThr1vydUuSENLO6O9ZQ4ubuWpypmmg73UXUnf607NvjOmdumFm
xhVGxnD1Q6mfUNgc6ZavVcpQSSXL8qgs70z//28JU/8WDMVrpjB8BcN8coL2s8rj6l5x5N7Dm+3W
NDfLO8YDDyc9MltA2NEe8hHWw27UmPUnjuYCs1U3xsURMU627R173gp/Hu7o5VMCHQZzN44sEstf
KcIJaMNv+mLk+D2FZPwEwbvvWBszFn9aBU0q07q5Zzn6hCZ5rAuZnlVr1ffgMhJGMbLhrJISGD6e
b3ITQ6Y3YILbFVOCDo7gPSkaSWlPDobVcrMaU35HN+s9O217bmGIAXImgy2ygXsmJm3R9DTJ8UvN
qAWY3w67uS+qc9OXNQ+7vewMTPatBlvFyxPt+2RhMkgIBrkHjkPE+DhFaxt6+EOeV/JMcDHIzGlA
TL/8YvLnaVzW9D1/fnMuOmPNdPMUeA3j8tDJ7p4vSCsRLus1Ip57Eris+u4am0q3ogc5re1gSp6D
YdgXHsmERdIm52jy9FtT+jB9k52vcvni0Be8kVqxL6m9dlVPHEC2YOJMnijbCpLfhN1GTlFxAGtS
vrpcIR3clY6bqEGvfcEvUd+a6DhXTvrSIIeZzfnaCe6LoEXQXrnDx+xJqnP7yKyr3yKZoAmhmV+G
2OzXiU6/iWaQ1DUgfHM6rffSIBwJnSabUZeLY1D2AqR3+l15NdoHGEvryqLJ17EWHSxa/BHGxoFq
e6uEz/BCFMMdtltEaMXob2eIA4SIMk7HoXbIqdrW4LgZivj0TugFb0icICGvn84emuKZlMHUq8xd
39ThLeQ+Ws1l0B362oFWZyO5SzkEckrg4pu4zGYUsw+BJAt4nnEXFqZ74QN17rphhZN98ASHBHlX
Zx0ChSXE8h+yAWhHrh1zW7nC2QS1vGrIlsy/yQw+pXoKL9iDUSQO9K4a6YyHtrMf2KXdmx861TaF
QQsrh1vVAMzoOE5wkv6ckhrQ1qeh+TU2k8W6n+KbpcpBz9Q/BEGmkAQuYEKR/w6hjtzNRZqX+2lM
nc6/r+qSDBurWM6/2EYgsGGQyIZ/1gIcMvMhvxRTnh1txyR3PTbtm6W5pFPTrlHgoIr29b/aEf7J
bcfgSFgNsT7IiaHFTP9aa3Sg51v1hvhkoggSOkhLE8PuJmNnDDH2ieVhOA/FYZDIxDNSA8njnp4y
ZuZdMM2HOA6clbfcFHFEW8MjLmz989CSmrdmBohAjCb3jZz7a2sH72aEibK2Y85PPW2GxrNui0tl
F0hdb0aECkerJVkqKVS1Gzu8rxRj3SFJPGholQgxUWEzxRizmXJvD0ereikrJ9qaomu3Zp+TEVga
r9XsBvywtN/WU+ncDLrYGzrU5CfWEAfbWl+rVM2wY659jwZvmsriRhg70UAWl32T9zllaEoSgT+y
txuErSCp4o4iVSMtjw4Nw5VlKH3TTZifbJe38+dhryJUqrxlD8QSkFXGFOrYtY08TWVkATUTEfhs
FF9qhPz08zAWvk3MowQFatBWUHN/M7LFdAGHZtXFRntMmUajrZ3cA8cHEr2XrcFlLLGTcW1tvOWG
Uk0BanxZwDGQdE9mre4uc/aV6OrqwNyygzWX9EtLL9kbZdTdjH6Zpae+sQ2Wh37VFrjRc8jAy8dd
Cq/YcfRh+Lp8t8qNem/AKPvvYiArfiCxBkjLz08WReoe3RY27M9PjnSXPzI+UuSw86OMPjbPTiO+
fh65o58vqMO3n0dJXHrPSVgd/3tKJsknPelrP4+colZXlV6iIjVHbF5HMwiH68+38P2s28K0X38e
FSEBP3UfPv/8SN9qXnPLr59+Hklp/21bT5x/HkU+Ms/AsqrHn//YjUvQjNXJ/359mdcDHuJm5kjE
8545oEH59RVbIm+Bbop4M6Cy2P18lwixYKP6qWIkyZtLNGSwbQOcvz8/2ZCusQN/OaB85LttXuWH
3GUY9fN/8Vt0Rx/e7+rnJw/N6Jx0IRmLLL83CczinCB3pTHM/y0yOv6hDm8/P9gxxva5g37180+l
bpPXlCBQjBg90hAL33RCGA4pfw91GY23uQdpI8bFpfNkaOE9oaC1H33WsocMWcOQVMFLD+OdaWBH
XRpPL7NZn2tq75OJmnavptFa+U1Ew9Jnza9iaV757E9WLxGQc7DcY1N0buPyShFrFICVonBtUWiw
KkXAuuZxpKk3WesQpe4tn5cUnI7htuqtBPOLJkoTDw7CebIgC3jGrpe/ZLY0rjlxC69+SaJGU0e3
YPniyk+hIvMtScZD2lTmM5H1sGn6ZNdIQLkY8QI6nbFGNRi/TVXyL2eXP5vLfU1jEyrf0AHcpspf
//ydu1CnGQUcOm+xGNnLFtfNH/5IkKQplImTu5tvc03Asld1O+GEZJ4uf8UxmMEY/CEiiGsJaorn
liacEKRjfGZW4O1iV8E3rGrrJcAtRNq3cf35kjiXKM6Mt59XKKNp20XI5UflPXkqNa7+slLWnGHW
xVD+MSLGR+7kXgMHs0rCwPyxKRO9883YXM+x9GmQy2kfFIV7FehGt3jpus20/I8OF9NBdy7qTsU5
d1nKaM85jwDTiWHwvfzmu2OPVqV4/vmm8FWx5xZHxjBlWNbj/Iba/9g1Ba4yj6ltSSZZUtXfNggw
tg4xXufEeiuHSl2MEkV0GOlnb6ogwVUCNB23sJ9aMy0LyJ8wNna9Cqy1lzOyU5G+mtivmALrF6yW
jOOXXUFWRnTImyVBrSv7K7F/0VPTOlwsT/4wTzcHisMzl/aRfr5/Vu7waXpDf7HzmQBDrBC5Lq7U
txcCcVDbWwwAySncszKiSTQTivkmeZlz/dUHpb2gQMWe9jfgVnM2oBtAVLB7WkFp5EUkPi+Bn93W
bhbNQwZlNSDejIGxlV+jVAfblI7A2mlo5yfj9HtMuXMYWZLFED+lBoGZkuTF0a3Vi2y6LWXshNU0
+RtyKHsbzSRfy7LOdyOkupUad6bpHGM7Iv1V34WPRGj2KxdMQLWeJGEwaeZ4+2SZo7l4qbYi8KJN
p4Lpape/i0pS/c39tyFocYZjnWNx58AXBXe8GziHRHqwK8qLuKnUa298Ic3x39reQ2boxhMyiozz
FBV7OdinKpiGs3CDt7xSM8RG9Ox5j2PSWp6TMFySgTQlt1fLaL18mm8ILvwwGy5m07xhRzWvP1+M
zURcHBGjSQpQkqdtEq449ymNnuVR5PJmyOVNNFqxDZrUW5v1lcnEFWI9lIpewI5ozrk/C3wZLCd9
YS9b7Y2Os4d9w9+LgEZiFEXdAavbQZpaAmZSHNYNyHJTGVS0vYLmGmIiZ3cbArb8ur2WURFRAOGS
Ih/s3Uqs6iwbP9jnGXJ1QXvGdW6N1OIS95LBr6VwtzDoj9SHrg1z7UqsTPGU+8eip33kVwUktbho
8Dw0xltnluY+w2i6In4yqVEg0Wsn6hezy1pO+lPWWGAKkRSnn39OUAwiItO8KwitfUt0ISH2b6NR
bA0O0LvI6Dl5T2hDDGuctqnI2KDr4H+Uncdy5EyWpV+lbdbjNQ4NzKIXoTUjqMkNjCoBh9bq6fsD
/5oqqzbrtp5chDEzgyoCcL9+7znfudMsgad4Mh8nT5iPc9mEFvaR21jeMRg+yDF6bTV7PZBSgtjH
tx91OPer0O3jLboy55GbMlt7gXXTkugtt+JTbU85EGpwNFqFEN2KTkNCSxjZ74IRxrtH5hoYMqd9
AAVKE6J+pMyP77OOI94sIyCxGD0CBp7K1S8e/Ozd5Ei+dSmutXzJGWjNFCv6rvbYXToQ2Zffj7IM
Db2bVy8FwLCQxg3KaVaNlilUjFcOTxRRCEWtLr8PEbfReuzaa1pUL5HjpJd4JPU+/MdHOWfeguPp
vh7Ss5m3CGx+n5HOT2s77NXweu/jvllXlNBUyfxzZlgms1ISkRaRLsmyNNGHWqUJniQ5jhjKlmTS
eKuBjuClTEKaSLl3jNFdEWMUUK3Ddutd5vcKq3Q0YSlpfIOFE1S2oQ4uOrEzbSqGqrRatqFS5UKl
fc3JGbrZ73946EH/eko/P0/Q9vOHKWZYNoe9NOzaWYt+tepeExFzKEtc7cCa8/ePfv8NqXG61cfg
HE55f/h9gPqdwEn130MSLEKD0CXX0xoMLTFNDP330Zlgev7+q9dNKF9+/94hBbPjD+q9YCMaqhZ7
TPaOX92aVnsCnJu+d0XerBhxKfoqWf7UhZJwl46omxzrZJeOG+Hp4xZma4/EUy9WwwgXtG1AxKCO
m0OJJ39tDQl8ACw5n8RF/rR1M+381gOBb/ravivp6QJBz994s1ZunjafFIYWynxsujn1GXGq5HHn
BvWZzsEIy0NV30K32AHxQ7Sn3CMk+gp6PWrRhAjYHjfXSDuvtEftoXCdI40SbK6V5t3qAa6l3U8h
M9KEgM+mMGjYuf1nfCdEp95Lun1ZYiMQiYR2ZMTQXYdJ/hnJEGBQtdOS5gpB334GB5kssikf7j2a
660TuCs09pwXBwN67ggkuLpgRzP2RY94kwMJOqg6jPekG3/qRFQ2LnMbxrSPZccYq3GriLSOdth4
zGF3U2FtdLbLjzJ9VamYB3eO+axVNl2X16kp268qqZtlErv5XYrkeu1EJpaBqoh38ViYp0inxcEI
kFwdCZrd6YP7EL39PixNEFNpp38a/jOBGfqLq5xVWelMnBL635hOig2x22+ymN89KHys0PYj8qgP
jdYdZ+BBXOHM2CcbbBCll49PpNTvjCHYjgGvvBEmtJZ4Ve507E81gxbMFFr7xnT8he6r/yMQ6YxW
xxrO5Hrd62b3yuUpej+i5+OBFBdl99pyKaAN6exLjE3q0QL1O87PTOweIVKRzvAC9ORlNllHQ+Ab
NKISb5Gr8vNQ6uazLT7GxCpeqxjkccXMbumGRHBl+CXbjBZwElceF38zIJwxxYPDao6YMn8L3AhW
DR33LViA5BgCXyToVm5dsm17l/fSzCzkzzqbHPlLyMZfQi/rtlE5tqfJj5A5kTOYwMw923GV0H8Y
PicfbRWjY7itKZqcfnRRtSHvzl3zvq4CitW4MojmyuDm+szoVAJW3yERlBklkv02j7ZOPF1A3Hyy
uif4MXXwmrp7jhJn3NUIyxraybTKJ86I9HyrmxF4ETxxcPlVg3qGojhkgZp52GZGXGqhHyDyoSzV
PQYQ9uCihmICV+mDg1Dzj4oN68QZyD79fjSEwZ++aoMt5nvk/CHhc51lzRIte46I67GqQtdZzlNn
M5xOcSvXkWth4Es1Y1Nr9PTQFUVn+m8AVTICtUlsDZziGHZDtvTL2kE+T73ojNHp98HmfLKuzBH0
qqsI2eyJOCdPg+iqwJVPllEiWJHaUdPsJzcf2y3oevuUIVE4tTSr0J2gdqtLgpF7/3NsXExzFbpA
XuiTCB5d9GrLDiHksjej8Ij0OTz+fiSLhIg61/9GQWpubad9g8POkL0w8BFj4jr+BvERqhoerR6a
b6dwYevMF45yfmBklx5HLfUOghOdEWR//cs//69U44cckI+NBk8ykJscJtn9/SNrJvF6mFEG0eOX
52HUEPBFY73DeG2YO6moA7tEq//62qjfnJ0TuWtn/k6+Z+2mSG9XZqt/pb2WHgp6PqVjeHun7nPQ
TegxHHWuFN3tLOMgwUGOtVB4MYEbosmPZYM/tY4YnCYFAxp7qPZOAELFmx/Ak3dH6UPmj+oEbPUM
iCc8pPCM1lnqfXa2ipLz0RAmNLnYf8bM+Pj9WzeWyfH3o38+/P5bYicXMs9CUniWgD3kscw7cbQs
VtMRYuYirIgfGxsDbFk44hWyrfQRE3izhGvsIXE9/j5oSF/XhQkVxcynwyQEnT6KfQwbJApWtU6E
h97vrb5e11hZAbYYK29qqlVq1ZhJI/IQ5xfv9x2KVNAcYhoBZiH6ayfCYIbrTfciKhAp9QM1b+4j
WrUwsidjXryYWsMEsZXOW+d4X24ixk/etjvaa9oVzS1GAYMAYGAkQIHK58yDKwNM+aGtc+M4Nu3B
0SfrJ8vMnXLt+o8hUb1gLTmozLgy6qYBjsiWVrgmXqd2MhZBnUebEsv6plV5tyxFmz1GRXQKnVkr
ZuTlfW+oaE1nr71GHeiTrsKzbONS2RpGr86FASaGy/xdz6r+mNJr25eWE+BFaeIj8yFtV2hA4ycD
2ahk0HuQRX7SMedCyZiyK1PMZK35PniGSc9WRYI6MYLXQp3IUDBpvpLeWLsJsp4hdM2nYuHmMeN1
WnHLIDJZ50M1HToDx1lZ3QS7Z49t7jZhTtBNIG0W568+gquRTHG0ymjww2eoxENQkPSER4nXROJG
BPfB2SG3zpFM8x2ojJglpBgOOsG9y0SjiG9nqXjZ6IjGO7/ZVdJwN/i1sBYQiEC44ECRpTGiLIgA
mnjNVUNXr6q6fWf6mzxhQEy4lLnPSEwk7RABQKfz29NftNaZiR1rlEm80xzv05/ALYW259+Ih8Jb
zfQvTbUz4dzjPreNu7hwqxVaA/ceXkf910f11JHrVfjHoiFlMsE9jjmwWWlylJdcH86Wg4OCRErY
Hv4dZ9+aIRoT5ND1XuZmCXGQEWU7Aj/D6jPs37G86gX+vQH6j7KGs24TYJAWdx7OuQ1E4JzoK+vY
wCu2d5GDY8yOSE+hsni0TOa7xCl+J3q0jXN3z91fcLSJPeTOZKVGWm9eusl/7YLkptL3xiitTdia
7bamlGV50BcqUuFcDpfX2A3JZpZkPpe0X+8sslKGJpf3iTtnIgFK8nKVbJzYjj68EeBf/24TGcZ5
WSwGzdOW+lA8FKNA4sAWbQUlDakUw1UN2DzCvDWKpts2DBy4mjzng2qDNUJGPc2SYTv1pFrXxY5x
prE2jfQn0bX3SttHmZRrX++cQ0HZNwb6yiscZvdltU0c9C+e3w6YkEzW+XCSLzRrN6SoIt/RXe1R
Mx77NAQimHQ7Jtf1VnEZS9z2aGxTxwyvMxk9iyKxpuKPDXhche0Ne8LfxC7uTGfdVbazLHTxzu6E
rOJemE54j75jVQPmYjvjuGT4xl6SWZUq/QsXuX7U57gMovN4G6bmza81LgeV3Dmllj+G+KGYXTtf
RWR99X291eYXL+/J2vZlypqlXfDORYvAkQWRbuTGkphF/GZJWJyOo8lqxm+kSmJpzs41dDuLOFIG
IuRkOhcsk51DqEed538sJsiNtR090tEJz51sDjplCQCroylXZf533y79FJ2qFpT3EzrXLdOdHX1R
PPEDND/AG8UuI7fqYI+cdsexSJaVmC3oIyITjzAiN9WSA8GkG2dSq3CWcpAcNu7ocv3U7rcdefdu
b5ibpgayVVR+szFdK9j1WWaAVzl1U96eAXBVywwj+vyJ3J4AXribJWRqNsn0My2wYvaJAZ7CrNq7
Oa0GdNhCKVzLWjBkCwViHLYFEpQRseGiHCuPfOlQrUblQ1Qbc7lQJcd4TOSoh2z86mYznsapIfRV
DhtQ2DggTajs+NqBROFgQpumPtEPc+PAJpcBzoW6S1/ywnntO0nacl2ZNHmbLbuE2jT4IhBwlk95
kbaIq/eJScy0cCnKC6d0OduW7rmlrVQG7sVJLh66nQsmMecM82tUY7xzFXph2dDUM6lA7JqLt2l9
CNhtBmrStbJV10EkeCgdklmaxo6WYacxsahceI02kkTD2EVYAC+/D3LRdMY2HCfzWAW9uQx81a3h
wmCTKOJkK0WCMN6J9W1nO96yNqNjinuMCZ/mXH4fYkoRwh2ag53evJJzDoZJlt3P1n1PuPTYs+N8
CQHmJpvOOgakneGj82wgDml1XwRutqbb86lT+T8X4NiJp83JckFNcRxSqJJ571Z7fIWfEXbDdV/F
KIvV+CJby1hriroTENfVUoQ2F+MLPzdrs+QHAdMEpKpyTmDZmH3YhBNYg7soCGV1akX323stcuGc
J27J3isuw0xEr2NsFfRfI/S80Mc8OXjAFXAN9Vm0ChVSd0cS54HmFjJi8YJkc9joAFySRJFQ54LN
IeDbr1MX4YT+MoYjrX6xVIIjq5spdba96I5f2o+glsxeMna9HAU//iQy1eSXpbTmMxd8w9Enwcl3
k0VYKhRQ0u2hEdXmunDMO0PE2UqADKclRICa2EUH5t/kcHFUu+vBmgM7Ygw0Bci5oTFN7HTmjwh9
GGMhSX0DabRlzPvZm8WbnSQVB2T5OafMk/T7LZvQYMHDdU8S0IvT5ns9Tc/4WMWplQ1KD8Q/SXS0
XE9u4kBH4Zy5cCeQ4+moSzaTsi9T2v6htUBqSRr9BIXlbVmcONyE3/xqBIw0zJhTGp9ELOjfwHrR
D1nyPk98GlW8vQv8OvjRMD80ErqJtOu3AUwFF/JKdkrslcy5qce0fepd34NIE9xlMXpkniLlFD2b
dBVGt2fJHutpOwXNJ4rxXe2VbM+eqBa0A7JNaidIOFX4PGgyOIaTOS66Wn2OUn4KOhvwbqgUDIA1
xKJ4jGZWTZFG64YYIS+N8U6Bp2dAjlHTUKcud5aB5d8iguV6lovKxGhTQQtY4KpAy4jYJYxKdxE6
LmTDUcwDQ+zkhMvAUiCVxbjCEUBxph9ZQlYiIHjJwro5Rhpka7/T0CuyOeYhpzVFs6RozKdeBFcn
MT4NMxoXetE5tC9FjM4qf2hF8BRPJGCM6cQAzgJZRPYPg0b9ybfLl5AQj2rU/4QFxzVM+kvCLj4M
Ji+oluN3EyRBrMXVYwujL5T5PQSeR4BsGmFn5gfeTNLpXFpThWAPoSVulN+hYLZGYiVUD9LROSTc
Wg98CWn3vlMRY1Xpe/yx/NgjwR10DHul3LUf5WQDCBPdMGiuniNHkMAXcwFYGiR7LO2Uun7aM54m
5qaGy2XYzYfQ2S7ABk1sRdZdEthUFR4jcJntNXcOTOO+idGgE7NVnJmiwJL20weyU/DpTfsy27d6
5GweYvBUlKmEqIzee9Bi+CPqIll6jv3o2CPtL5c3mO79F5ofHAvNSBuqOpqEzgHaUAs75HQhYn9l
G/EhDBQ9utRpl5nXn2rrI9bDAxkuEYqH4CXJq9fBpiy1vAqVfV9fuXUIz2MkxoT9k7SdnEtEdivP
+q4DXPTEveyKMKcPy7tenfM2opXjZ3dTSKZqQjt3G0Q4QtDCYP4B8ljjvI774OgOLQwwh9IwIa82
QrWxS5VK2fRKdlm9x3Y8fLDmmBuyMjGAN5u6nig4k84nThYfVE6jKLa0kw6JwRhYD9HYZtkDoisb
TqD3zAQwXyjKwF1p5++ahvN5tovZYXsmc48fPLJZyzhlsZZQdJARNWpc3LXdvMVUxJmd1Xd09B69
2L/UBvMtNAQrXdUBrjRio4esM4kG0p6BaMzW7v7OTBCyFOLOJYWDutBiUHngmcYiKkmPZuS48oJm
a03ut2Y1/PBm8V619SkbNY1ef3bXOgUdFEGPHfEpgr0mLXfEHm3IjM3Fl1BOdgr1c9bSY4Dojibd
d6+DrJZRyLiMRuYRDDLEmOJPUMIAIz+KE9j01PtvDQJrBCnsSyD2LWYDHaYJcR0thXPcriij0pea
TlBhipbL3KFviHyTNxQsWk5Mz7TEgYK4rkaaLIX/4Cb9k+ygTeKCrJdT5VVcIE69dC1Saf1y30p7
QAarIYTyBiBjvQ63u6ZEIaTJnr5RGj7F8/3vJ+mtkFq6dEL7LGpu7Kar16LVz7wjDstOOq0rdEK9
nnyAGng13H2Ig1Iy0qlryZnCJeczCNguIz+k9YjAoKbxYSZkDyr480aNSZjGT50naxMx6ILJ8JKG
krlUsp82UoRkg7X2pgyIK3OTOysQr4OHCNOL3jmzhJgA7lUx7Tk3/OHu4UUucSJnrBSuzTbZZuZ7
YMPMG114k9WxIpcEzuwf2y7vpWSpxBkXZR4Rh+5r7/X7qUUzmrQgvq36MciaP0O2bT0SLiv8YXAG
as4hh0lXnwP1Ye1jAMQ7TAO8uQbNpbUAplMi00TV3o02ee+BLRHbIueVal0oHE40nc1NyUlBGhmW
kLyyVlWNBDOUGliggfa6QNA0PfNKv44x31cfSWey06vupcjFAJwg8rBeSqypJbKq2mJiVyaiXHej
dY+g88v7sQSJXWOISD7C897XFoaGeIOyVN8XnnMAXHEKXOMd66u3hZRVrr3UgXGot2Sp2O1yKD10
BeZ977U3AbhiOcTgoEyOK/7w4NsSFO1vRqYffEb4wl0UAyErb181tJyD+tMLY4YmBXWDCrqakBX/
Ae0TCDgcwpinlnUd8wb5YAozVm8mP+R22RuuFGK9cVaZl5jzXwYoEZsTNmzUeGJ4DOQP0T/LVHyE
ON8ZLUHGKJo/sZPdByFZW3FK8ltKs6IRwGnkvhLNvdKtkxXkT2bY3bMoEQ6zMfDZUKnFwHoeKYwx
7NwX7fDsReNBT5uWEpHA+NY6ZY2DZZUFtCcCTw+dq5GOpJ2yTehViS6s5p439lNl3YIqA6AQrgIn
Y5Rya6XA/JvARq43U8BZQ44TPSXm+L4bXUJT53/xOBVDCvMwe3E9FoBaaw8sJlSL9hcinIuc6rsG
HUXPvE8P0j8N6tk1fKNH00P4j5Dj02yrL7s3bk3ALRkVq8CWzUKbuO7sBsYoDEK8qTOUfI/z4dOy
p1fpc0MEhsAKWq3yfqDo1ItFM05ksHIDlvBlfNjCGwPR7TiY7zQKAEizxjX4YzNWphitsu8eCp+J
ui0PVlgiomrmcLhNpnXbsLszLLUHyLLzTOcheS9CWqO+1WvrLOyvTSQwknngYAot3U1a9tbqfr6A
i+avJ4Mvb+i2C7eZ6lVPSdqyBOV31eLM59ydUIBfE6LlEDFjrnGzPa2mEogLrAwPRFSCFIsMwQfl
Z69RRRSuVoL2lw3JWwWvDW+MNAuYbmkmNi3joTL0noO2sraULtxMUIbqws73rbcZvPa1rId4x0ZL
lCiEOIRXi8oBI2Jpr13b7ZweUmqB4Xkd69nBRvu5yvKGE19jTitWuGGpV/3zqET5Vz9AxXIX+A0D
xBgZfk0WgGfE15kwDFYDZ0gkMB+quDk6obXOlY0zpEdx4qf7hGD1syLS1WrenKrbpnhEdnGfNiC3
J+KRHL3cjVmAGNGRX07VhGuWuk0Sw6CCMJqzne7HgWQ3H8jQIvCLY+ZCCp2G7NtVc6GBHnDZsMAv
xzh97nU0J6E0qqXT7YvZpVT7MDlIrF/C9H9KhzBmGsBJuUdWWYECpBdMk8l+7IcWKnjcYx6H3IFc
YFoPguMM2dtqLVSUolU0L6UvXn03HihQ0TsJZlPUIQgAwmCn1ZJDWLizbfAgFjOlLT6iU+wgcENg
cjMvI1yfkyPyQ+8lJPMaPiL+xsMi0leoHkWjbSo7kyRraJtmLLdlbaI6NRJjOaSsY4WFHCYieL5v
wx2C96NfGLCnGvaZkJQBA/1ulQM6QsjNpH/GthL/JuzSWuE0VGfZO1xBeKwIEO3e9aECIkhBhJpp
rTzhM5AKBLMRhvx5/urTSIbC7VGimzfZA31KG9S5jj68GCbsRpQiAlBOk64dx2Nio6Jzm2Ppnind
1uTR6RcNyRN6s9YEdWpQeysngfJZueLZoI4eZNc+oEUvzGJlsrtAtPBPwNTUqu5IkfNloi2jDGIN
cBsQspbOiFOX6SYxYJ76wXhR5HEnMTCQdLxGQKj3AXpILg8gRHH+kqIsR4psBRzPKxswIXpcjVbV
jbRimi2dtQJ6kGzMocMua4Vvk0Wp5QGzaDOaiHi7uAuw3bNXvaGd2HpTcdYsZawsZi2rXDecmX/R
U5two7lRvOksjQCxfNTwQGeEHg5usMM5R90kvnrfJnxGNogetXXFLHnMTfnief6qqMEXuujdGOe9
uVMJ8W42XkqQ42KAPKDgtUYjCFuVIqCg9/BeM/+dRzd0qSqAYpN5TSfNWhmx88797MURuwr+JqOX
xNAtXN1IthG+D7YjHwKdY77IHj9VqvMuu1zzYNdLN+PcVyOaTmKiJ0lHHinC+ic/oDYFHhW7WrAM
xszfMPXOGAVyaLIbR247tlMcXd2yHZJ2Be9oP4YMsSQ+OV67tXDHEUReiiFOVefGDMa1FUzgCnME
R5WPCdYBtYH64kjwzE9mjuE2K+LvKRInR1Utu4p0Fz3NM3BZhP7m8rsv+Y1zF6sI7FZ6U8jgLJKI
8VIlxJgkmFsyd2DtASIIpQk8W39LVKavi6gyFzavolkizYJeCg/e8p8t3COnllR4nUyCiyasIweI
VUU/6uSEWc+ZVjc2ikB5gUmNiJf4QfWBs+ghOS5BGD3+UgHGpiBrTY1be9I31gCqvWEYtJYI3pdp
HmariNdxCa0QrYXd3mxeQat9gj5zqYbGAJGkgSQr3AipQXywSvIFOTc2pABS+v5oAZZTo9QIlGPw
vUQ1GqyYILVz0YKf1qR9tU6FKNmIUoNGCL6yMWeQV3nFC75lqBOiWkcF5kCXBhLpZNPNZzqxhytw
qzzyAOgxEIXEhAm4fg+D1oc1oCJ5TLXogiWkevYH0W7JxeS+YHi8SsfsWAgKzzz4FMr/gml2NOp8
eI7HlwD1DEZG5hTeSB2epABOgphQScsLmWSiC2Qe48b7QI/OYxrdGBZbD03LCMGYPGdj+ltpNd1B
jdNG9WlENF/y3UDDqqu8JQYOerFtk5Ew19NdbDwoXaID767mhJIRZRPnmAlkQoF7qrTEN0XBcfIw
C2ZUPzCfo2DbivLe1SHGkcH31SD57iIiK6fM9w+u6SyKUB+XxjSuS1W269ya8wvwGqcGQdE+aPtm
VPSQg/KNfeZsAI1d1X1zEW26ccOUXKCUvTqfA0/tRh+wJAzEDYfMdDgl+qtWOO+mYZurwBuaddaw
CEwOhNPS6HdUe+/EhMKGwiwLf8i6Q/7VrPLcI6E6JpGnMh0kz2jIrCr7No8T7bwlx7Fuiwj3JBMQ
RRFqjjSR01F5YMgoT/aKBvdKTqW5Q0ABFpAGEVhNHJST3qXLwQ/vkyRddW1Y3tqaXB5u3LK2KpgT
j0nuQZ32Zb0v8xhPZE+LJ6+2qsxtsrzGRWtb6Br6XUZcFQoEe0uL1V+6HPW17FUFJ71s6r3Zpn9Q
E3wyrXmw+SRPgwgO1JHp7Gg/d8xLZ43BuCzK5jEia4Ls5PLOt2S3S+c5SY9dw/DKm5MFYl3J6Knj
budtTB/64TS5QzEf4HbZMMvnKoTpyujPStDUGJGluKZtMlNhj6TDV26c1nxlOyB32fff+jx8gu1r
bKwY2o4+QtebVHpwQuQQhZDbgBcEYie+OzDRLsjzRGzrXoTAQpFP4g/GnCdwvkCRbu8qEgdqXBc2
TtnbMNU6jYWaWwxWFd7wBgJLDkm7TVfSK9VB4w4hR4ijXMRMS/koeRuMXNJyOD/GSyEDRCNdiMgB
xXsb5t+FrNalZrw4nmpZxDr64dTpeYc9JRbrqUJ8M7c6CeWBgmXSM1dGgV2iZyvMhtckBr9EwU/M
wKoT+c40CmIgfbZCKlei4Kq+uBsgXpEGnux18rAsP7mre/Im6VSTUEv7XUj2wjzRyGmzHyKEiYth
gvyQ5rBsgprmZ9Ey47LZhDnqyDXm4Lkr4HD6AFncNWj2s8lzaQHWd0oX5EgWNfTQ61SU77pZ09jG
hL7IyqMRxf1asbgsRIRUItPQQRm7HLne7JSAVk/3S6uz6+Dqn0UATUfTmNFNMD8cP0M+ZRT7KOWW
As6TwbWE/NCBQxc6rX+nBdAgMySA0uJ36dDxe/5PSscdSYWNk8GjI5GYjrPVUv/iCaT7bjqlaxKV
X+mN0ciLpo1ToTVTwZ+8BX0rou7YO1a6sazpNenVZ5yVIN5LAl4k0bxYxtkzU1ahMshWkoq7QGzD
IujGW9js+WVIqYZ6M7nizmFoLBemDjMpLOh/+hpTnGJmAfR19VHqKU4bsqYQ7Yab2KGxW053VkyC
k61LHkLDOqiivWkd65hR27s4V/FO17Q9QF0wt5IWdp7mlMcy/+gjjSlhX/G1IVvxexs0NtME1b6K
UAtUqnsaJ+84CjZU4m2WZemQ7UWq6XEabYc+hAmWHDD1wWcrvlkFwvAgQEEP/CyfGEAyJMHMJj7r
urLWISjsZV7q10RkPwnckUtdVWvCm2lnqvJd6nlDdU3/3nxqM0O7RZbSb61q0jOE5RNCimwfT8Im
IDd2noIx2PkarcPCWCLrmXalOwx7rYfo4SJ4tdtmoZhZs5kNzJ+j4Um4NLldPC56YbRAZHJ7HaPo
upO54xzapjl4xoqsbGbm3PbrqZfXIus+aGMuY49tlUPwE1CdbJnNUhlVvDZx3MDqYm83vXd7QHHC
L/wjvU0ox3jbSaifVuxrGz3Gk6+PDmaubldZ8XWwq/CIM16PP8whQ79cFLQxmnjDGnfATA6f0GPk
OQXfdVtuKrM+IG7+tDqFQKDrjghvmADh1tj2GUzv0GKOkSOzyvzkXbQMO7Og/BiV8erqOF4hQIWk
eYfdg2Y519bFHghniZwMIz+oGhDHLA44hlVD02S6RRV+hQ4pFGdqvurwqJVMgcvUXCWh/sFESTJX
IGZFt6doy+nkrsIP3YXagKDHAeNMY21KJFwtq7L2STg9eC2mHl9+sKK8qy/PiaEamGzfvtlsSNed
OKHo5KSjPdNaR+1qtjprJvfZHkCV/zVHY/2fr+H/Bj/59a98xfo3k+orL0Y4D2Hzn/7674+0SfP0
93P+8Zx//Yx/P6svTkP5n+a/fdb2J798pD/1f37S/NP84yvz3f/+060+mo9/+QubuWrGW/tTjfc/
dZs0/y9La37m//Q//+3nfxQhRjznfx0hdv9TtJ+Jiv/tmGdB/i9RYnzeX1Fimvs31A+u4ZlS001L
00gV/Sv2VNP+hhnDQDBmaZ7jWMY/o8SMvzkYWx3PM1z+WHz+P6LEBJmnuktipKvr0tX5VOv/J0vM
hAv6L1lirnSl5yB3MJEdG7Y09Dmo8usDzlxAPqn2vzWuBCQVCC91UgICTYob0kfO631tfw3RU2Y2
1Y9tsA3khcF8ZgIAosaWcUBPMxe+2x0Mg3zpgYnZ+7kr1mVnbLL4FJXMNqEDx7w4F2gk4tJHUCfl
mvBScYGtqsOhSo2dF2zr9spefBhdgwj3cCwBhE7W3g3pvEg5/OHkQY6fMv/4HOCOIITALJsxRoak
2XmSrVgPbX4S86lu1S7KTKZ4SsyismyD4rQi4FICro09OMGBPR1r9o2n0gj2aTW4b4wg+5Vj6NsC
kjWm/GllFtz/jkHpHaQzQqBCv8Fp2jxwB+77gSJiCNp9K7K3uuvULnXhI3M0PrmONmPWY9rVgzEt
NbqhOgmCQ5XsawesBP7GS9ib5xjoBcJYMmW8UucEimCkRaa1LPV8gpBX+tuq8PIN3ShO8Hn9AjoA
a1YLd33SyWYwWzThVS23xhANh1ABVtVssrZKncwgHIOfQ0dms2ho2rUuoVYD6nLkqAzI7JWtTP1h
ct/DsSVwM8wA8QVkg4l8n1oZm/Yw0TZ1lLbRyF7Q6pBEDcND0KxxdEjro8cBYd6Inpswav7o3qMY
ygdBJsmeAcS0yVX0yZmTaI6SRGxacAKivbfOtf5W2oiyEN9mR29+cEzGGAoLzUW12UkkjvGZEiuE
lQIGvBk5RJsgN4yksfJHALUimD09JNBl9fTodDImnhMytZWROspks5Wuex5jG8COotFq7tssDFe+
zXkkyKSzbfJp2oo0eK3tcutxBqpAi4rsVjYGcQZ5RSxQ8D6QzRmw8c1SVIq5yqJf0BTkR6R7t+MU
6MXtAQcwkQfRnPRtJCcRtmRMdxILVS7rq9YiMZcDdYngdQ01Nnwkvh7FzdEMaLExHWb9JqUCERuo
BjoS6EOYQxnqWzf4ln5HTiro54nDW/iQ919lIL6afkd3sbz5OhpU2V3I8B6PZCoRkN3nL2PirVBD
/2AIv+KieQ1S7YQsL1toREQ4JVQAGoul1T945TiT6eNbUDNU6Au8kX2SrUVa3+Kxex279I/o3tAh
3QWJ+exb6j6rIjI3p5OFakFZ4EObDymjz9EYrlrnTqtEMj4IMZ3FcH5G26fDiMoqrG8e4pJFdJgS
+5kDn7ZAq5kT3MG31Sf7xrJBqwCywVuXyv9g6Tx2I0eyKPpFBBiMoNum90p5lTaEpCrRewbd189h
YxYtjLoHVUolM+KZe8+9YHvZl1z1g6FWB0c7hDUwH0nYtbrgnmaeSrfZz8SIkw+XPri9DSrtOvTx
G6lJr/Ci/tad8+jUUIXN+I/Xts8Ev2nobNYFUhpWXDbXT5kNmqrF2Rc2J83fmRD3uxm68l81AvXI
sMGeWqa14FneVLYgKrlyXXuClI9KLwiBcWgYlDWNSOrG1BuzeW9m8y0bwSBFNLS179wcw8LqFg7z
qhcIJfnIiJWwSAYgY23rpEg6Kw4eAHw25nJjAIgOLWQOkxb+N3JZtHivcUJYWE5cztoEKgNoK9tG
/X4IZ6z4gT8u2TPFMW7L5jgoohOTon1HmMkuEJ4DxKXxjrWGQ9gY3/8rWrzIT1ali+NWSo9ClTwE
dJNAEwW8pGUit8W3+FuZcwXQmJa0UMNRTPPjSAD2JanSY6upNjIBVTAU3Q9GID3Y8qox6zsB4/gw
rtFiVfznxv3FvPNbZom1bQSWzY60QQcVmN9XYFkEaG+mN+sBmSxsfUP233k93p2EXxZBsM0KCOlf
5hccYmX03VwGzxlPRYZKfszad9X+jDqeXrH6XjtovVBtKJDmImNoWMp1b9Xf6ZJ0XIX64PYhyUZW
2W+Vqp/5GNg7WE3P84xOm+72HrS0imgAvbK79yp/dUMj2EdhqmE7tIfBTBksmsfE7sud9ir0/K4V
HwpHM/aFCoWtXW1iTP9QmePq3Brw5Bt73JeM8UAw4nLDt7ckktVPtjv1qN3jz6xU6CjKimGAL4iL
wSHC+mTtY2rdGClci1KLcRuz49vrxXw6zP1vG5jkEqBnBBd6AUUnfjO7/CgUu6hxzPz9XAX6GZ3E
Hw9FXFdCWFTRkpElqi+sQ+yKrPRV5ox4HHveQbCg1Y45vXqyGRqsc9hG/nUSq5qr8q85GccTu5Ho
qQ9OESlaWZ2/9n21DhIymKmGH2FGfBatwClhd39Ju2T8BULsApFFrnCMPbou9Py0Vc+zNkjunBqY
/70+lS7TkaQwsCP1uOUVIzePZbThdc/2QF3tdMyWGseB9RDfB5ea2dXcoobQj2Mj4MqE7MLtqakZ
k0D9G0fjwNuiNtjj4VliR0K2NFx5AkMksCQKkshcN/yxcT3DhbPxANIrV9VpioctLPJwaxjqO8lx
HJuzM0P70eE6Z2nn5M67YKwELzW6GXaPX4VO0Gqn8hvGhLsSRUMpYRvz2gl9gKrZeMva8GP0GFOP
QZdd9XduiOGJhJB9MKnt2DXr3B3keoDuPXj/dP1h5vjvSCcCqj8zp2nPdsST35r10dX2hOaiuk8d
uR8uMtSZ6NIh8w6VVWcrSsfPdqxb7N58VxAGytN0NkNz6/ZOsA4Q23KmtvQjtGreV4jiejNNnbmF
kbhHsBDtkd/hTJ3y44zEmMm72JQzk0ymUPmK+KQ3vyszgluA08wVZmUQhsjbev+ofBLQ+tQ6+NGE
VKTYhbCIYr/wTs2mn/SHFSy+csTdG5AEe6MQWBUcpn0t7+hdle49QdmD/1u123H/n8thllVzDFux
wfnKOEkTwOfOJysunpIkeaY+ROcmaBMjs+cNc/0PWQPmcQfr5Hidc3J67uqeBjDHPzbiRN7DsDhi
bzubhssSRQf1JTx4Tc+wR6T+zhmDD1fntKju7K26TH3KSVVr2+8f6hgDLBG3C+GZMNgRHameq3Pt
MhgP48zbVAJWacS7QYKjc0JOSFDC4OeHOi+fec3XoSJuMFIzIQhQJooeqBuqj/Q8DiujWYAPU3bh
fsBsNiKeIZDFaYKRyPE821KQsCKfohC4w8mbG+MeGSdXWWJnmMDz2cI2hDShIW1bsHgINp6z5DOh
I1yn9QxZOmSthr0bo87UYCnCuLOqsXVyfIluyzZG8l/R5AskdCdr0i9J7H2xTWIJFqAzMcyIS9+T
RxKm+AkiWW6X9Wk/mecRw98hKoxthGqzSsnumhIZMNStjSufZuIE4MY5LtVetk1y3WzDyfhsbAcH
rRE+eEbdLfy9aSUHEiWrwobTQcTAQEhHF/0p8L8TtgDlYp6aXS3UBnUHVWZi+ge7iYeVHluB4ot7
s0B8TknAE0oGb+hPvGaMJqwZgI/iQJAbgmcOnc7jp2wR+Qydk51lih62EvaBbRi60TaB5pcjb/AL
G3dIwgWVJfarGSUlAKFuhUXTQrXsvc+I41cDMRmsS5DX1zlDOP7UVR02qJcChhAtS9BR8QMGVstk
1tbJsq/sjzB3X2Z5octg8Nd7pCM21VNjoYbMHfWl/P6DO6VezyG3XjkZ/+KYA4jspPnssaAxdHLD
jlBx/GkYk2zkXJ6bq1Gx5vUiNisjwcnwilgOEt6GHzRLvv3UTbea043loHxE6OjsrQolTgFWppd1
dx0wlK6r45S69AhtSeZbi9csE3iZlnedhOSCnZRLIKFrcG6QF8EZsAHYfGHLEe2biWfe9sXR05Z5
tnT42oguYg42b4m2YSOQWc+VKOYjf8/KAxfGfiPdkxM94R6YF89MhDS/SDx27zPqDCGvIX6/J91I
gthM7OR2/5QaJJuCpPjq/eCAZgXFAliUdZZ0cOCB/5EthI6tncJj0oXFxa2J+zPRha5E0mj6yMWh
DkBaOfiAJo+uo2vATuiBDaEV0x2GPxNqIvQYEO8i1SDVc4tfkwk7n/QKD5/NGNPF4zEuCbxjQBwS
No9xHsXDnPhMKPkJLYRl2HTHZ57LNyZFydmBmp2hfKH1haPNOLk5lihYAZFPGBvm5MUyUrTIjbjO
M56APHOBf/Il8X6kXR9tkjqejMYgbEua7bru53dsitFx9BfbeA7ecCpQWSRBQFp1zUYo4kJmIPBc
UfM+cCi15yAW1bpjfe4W1s7kX5EswhvpYeLeLGFsUPGPkQ/rjQlEeQts5sY1wYo5gVOvQ6Kf0OZB
VMBCdOp7WuHeIdIrIxG1x8oBB6V7njwrvM6Q90Q3nfrAfehDO8bSjZgCklNSea8MfIZHHMc3O0+P
qsTiTLy1PKQLQqgau1MwIiCMehQNUVeMa9UZ1iaz+TUTBtftoVCMD1NjvMCPQQYyj1wZQX2tMuKI
7YRYmajT4QFOUfZAdrixTjlNV7nBQkOKkvQP/yqpsXgKVMYxGoMNEFxbUk0OE21kD+2UPNe82tN/
XyTKm4CR9KmN49uAFRIUDpfyIJIjTGbQwOwz8Cg4JDaTlVji9YrwENDuWvN57NZk9dlnAL7bzg2r
ayG737k1ukfHaXal9iIEBHhaJM7IWJfVMYTGv+kULNgsYRzRQ2cg5UXp+39fSKd+zkzvdSjLfxlM
+PVMh7up0ONConDm239fBghae+S8UOkKXkwodIIccRguxtwRFk5Q9SrzjP6ULF+Inhcr0mmtzaTI
HMP2pzeVJmGMAF7vpOMZH30Ktcqm3mBX0zNg3JEtnbxrByZ1Ib3q5lVm/L7UYipJUOCSbfhsnULm
Mc2k2ydTGd2mAW66MjU1RseC+y0u7ZNp+wdhVt0X0hN00a5RE+yDQFux39g0VtI8G4DqNyZqW1oX
c4ZfBRAzAn79WdjOVhQsJNMg/a1Ke4/SJ//ym7RZR/Go8Yhx75ccDuQJThYZDlZ6Zi6Ax6HPbrXR
qsfO5gIpcCGsraysT5oNauYCrW2Z7sbOR2a28XFq3mLYOPhJAkA1XevsPZcu6b9vla1I4DXncfvf
tw1YnR3giHWPUQuOqNe+Wnkb73nZJGRVffvaTjaZHc3UbP77FqG1Po7z4oyDpFjb8C0F7M1Lncor
qdU7kHnhhwqoeOn2cJ0FOQaRuPEX0bN7nLHwrSsEKZtMg7V3qUQp271+FxktpD1GC9eAsnVTMNY/
aH4PDAYIQcik6F48UPBoKkyk+L5+Hr2jx324pm+ZHlGUwVGS//K2yvel4XRbtzWzPdvre06q8SUl
Nm5TRQyOTOKsIpvJlY4SQcb6SP8/oMbHz/Ha4sghHZcplNQlD30BkTUYbQZBJSlrliYwB+S5cWQl
9TZGNoJno2iPpU0ukJHNmihh9TWq+QEPWHhCYVhoEGOZvBQNAiSvIUvCtdGvtHg+t4VyaQ6mJiRH
JX4uSeX+lJ3xgAgCPPKMitpXxlVMkdqnLfOxKWRJVTdin5hmDwgLE10nC/ezy+fHijgjryMlcsp5
a80AbuikMo+EB6S3QLWOGHU4FPxqoE/Ov+uGUkNhuxUja312DJ5NrxdBXkOS1jwpcm272X3E8clQ
Mf2nqvsw1P0vBu0PB7bJJG7mSDBv3cSXFGTjqvc1yTeJI66GDFk9FhG2Nq/4DclpZWSFmNyp01Pn
Dn+FY1cv2LDvsTGR14hwktVfS0qMNs19FiWPAEaNTRF6/gFG5J63kckmQqKbntK3IDEsMv6QpDAM
ZxdpFDS2nJKBieExjAKCaYzqmjqzPsESPkCsIbA9MhB0BT4U+iC6ZvybMhvUtvWCFCNkkZwDW7v7
yfMvURlyZ/vFhP5t7QnXYlBjZ0RvA6QYrYSDJQ3ba60GAt9zCWBZlYcOiOzBWvBWIrosPKLjaI+7
XiBazgLzlJNkfFFDUR7SutJruyIgqXERfXJJOswoAxteI+S6lMfy4lA2voRZ4j3btvHAnAxfokeF
h3pnNWA/2eFrsLZRWAQLNBn0UOhti79oPsrHHvX4NoSVuNV6jg5TyZy0bP5ig+6fWDGTdpTbB7ed
bqZJ1E3OEO6nsqO1YgXp5PIN7m50Ej6CKMOIvkzqtO8MlDkHcPsF53i4IgacNn5GxCd4IH4vM1ZT
u8PyHgLSdRSWvrSw7Y0n1I9vkoHKQMTY90bzFw/4GSUrU7yZwZdKIIwO5BycFygz+B4+sCnuSsYV
jB9+R9NlqkSshehQj+E6YcgVI/gTrbpg7DG+o0S9VfMldkFHRZCgH1m0LmQHDJAW4m6COwOknUf0
KDuGUuZJRaxKUc2jL5yRdTbEiLiQ6rJb1eQE9blYTKWumKjXzpEisTzRk2Dzz3s8kM2pdMofrxDF
PYiw1heCEdDsNuYWLom3wnp0GEdGsoEZrCHJM/ZM63OwpHAxhYsObO7RHtSDtQpm9102rEUN4rkf
u9bSF0u3xyZ1h80k8Q5GrhXsUBqWK2EAIygFjvmkYySWR5W3LbsRLbdC0zGTSNPn4T5PHQR2Ahp8
7ZDfaWIDqII/GF6Y6ppU6thEu4RnTDQRdMwkj7duGMnV0GNBcYse6HiJijE6V70nX/htetFHXMzD
ngHDWGH752I5yJAyRAptrNyWq8qiZercpjkA+cJ/pcgvmCZSOSeKL9PqM8ZKLhjq9kV0AT+3BSjA
n/1d6DZogToAdiIlrjPu97Lr1JqtyjsLvWI7sA4l+cKvB0nHzutfzI726D6if5UQcMMrP2NDvxih
3JlJCizQecZeF91Vio1Vh9ZDvBSwAb6RWESfqZcUe3+M1tJN87OfTJvcIGeiwvnZzwQAabaiGxcT
cdZa0c5FUroWBZUUyVLMyULzbzBzzkqNCo5Q9scoJxtojvCjCpeQqiyjRQljPGmFbd6kxD/bmpAf
46A5RLb507Wi3LPRPZupoO5vC7226nqrmk7tgjHcRSWJo6nIj4mw9jgX9WbOcCgBJss2Tk9mFGGH
OfoqMjLMuGMGOrUsNjuxF9K+jQb16tgXVzfSv+PY/mLzh9JjBYzaIqffxVGwShrjGgBs5s00Xwyo
tDObAKb9xV4awQMLlYbgkhqHSx/+tYyKPTTmV4w80FtoYTYid3eVic9pjtpLz1gbjGx0Ltu4OP33
pV7SWJVPDo/XZ48mtzgSTKM4+hy3U06IBSkFLYEpUKRHF5m4KA+JlRQwYxZhVzyypkfT1rEn2/PD
YyOqyPYp9BWHfL23ACmtI0SKq+vYVPFBxPSKomYYa0H9IX/M6vEjN3Q92cU6jTO9sZvR5042tpI2
z96ZKNUHWs84Th6iKB0ePXY/pQlhoBUNfBmSyhoT+Qi+GLGKB2lsugKlVT5y5lPLWl1lfKbZu+kp
dI46fs1TKrfarz/IQsxXno8yNHHSmDeuGLdFOt/Nvmm3oQbZXTB0FiwOUFVlLtl7AbJszyEyc9QB
Bj1oH0mUIzcLGlhXtbMuB1rycYLMkavZgfCOEUfZyxRjdkhuTZsfmLNESCkJTXQ7CeJydBVAtSXF
Gz45vgpJs+Qu90hLlKVJlaczF5NZFr6xfHOUt609n0jAqEBK6now8A1EImleXW3rqTGKik/m/F2T
SuN5xbAeueygqbi/E9ftEZnlZ1mg0au5vElTESsyqO5oZrdebhu7cQS9oPPukShK5O1TYt4Hy+Iy
lIuW6mdO8u8oFdN5zqI/PTXfFqASBlnr2vattcM8TdiuI9HRpaA/ap/gIMjQMYY3Jjl23rzGyB02
7I3xKAdfgay+WmwZa99My62aEkhfZid3hiS+q03Ve8NdfzVcssmrsT71Rfm7/APixcCG9oNLJOQX
4BbrOXj0rMC6Gh7BMui1yKFtvGZf5CHee8NPEGmQIZXPr7mb2BufSCrCA2qMR5ZAPtMjUzSHl66j
KO2ewWcT9gsiPcYiusxab97MYWxFlERUu3T96ugwMgnanvS8DKgwEbEryIbJLLkoqyBi2eEQPYJz
0hxUtIVgRnxdU3KOxUu1oM9eq/pjiURqHY3u1WdAEw0hHAHXN7e4OV//+7mMrD4mSw8Y4QcNWsny
uCGFL/YWXOYY4N2KK6IckUUldbqeBZYmwa9xRRnxQvl27+bmuYZxl2F9hfxqnrywd/DIwkxPoQTb
essLnXfDIgmzE4zVHYPnFiITabLWAULRm7Q80vOmCLWpZKBdkUCHSns1LZeEJrLQTpBsAtuKyxcn
yh7y0bjaPWYP7Y3vke0n6/iqCmbGKEnvNkJ+RmAEPhQWBJ0ZG1/WMsFOGmb17j41CbsvLLgVjr8f
/fhvmc0fBmBHnAQakpf/qTP0aUj0qWPr/DNLEFIpimUYDy9p4Nlclqi8CT4hssmJ7rkCa+HwcI+G
/c8K9fMAb2wlGuvJLO03x1C8po5qOXCPXRYLWDj1PcuBITJOa1EUceGbusOM0twCw3Z3Y9s/aRjH
K7+bst2ARHtNPuanNMjplQJermU1N6OFteRP3ks76PbMG14Jr9qrjqK2m60trR24xyQ/uj2zIMXu
AimZ3niDO+1GiHRY5rlppPFmm92yPgqcA4GVb2YTv1r3ckJpadYLELyt9wJdkqsQ25TTwEKUrjdK
si03QEFmjGdvXMP6nQr2DwaXAkkQsBPyHdAxUGHI+rEvGjCEJ3R+Uux1PzucYIxa3R4tdRw6xbmz
PIx+8bBD43YbYgBRArOcaTAbRoGzzR68Jv5TSiLS5rI7C/6BPnkJ7bDYwfgiacvBq1Ond2TQ2xHP
Ginf2PVESrlEcCQRLgLgHgLInC6vi+dig/E5O8jW/QytqmcFXx7HQe2V5/2N7OEj1gJTouEyeHa+
qXGLvSlxuXgmVFaV1Mg4UUHVzFmZwZwV3MfN2EeLxjJOzlnPOl/V2Lv9OdqHtfNaTwQ06wGJ1ZR4
yTbel1ECbYKynyax9ZtsV2PYWtOEGxybb55I9Zk+GFXUSy1EcGEwSsE+jbsuRaLcDjxY+H+iHZnc
J6uNfxX6CYhXZnRq5tS9/An9+WHxcmyU4pQbBHv21Copp10oLD1syjMv4pNl+Es+yYfOgP+Ww7ZV
WcP2uKeKpMtbo0+N2cEHP3O5CLRHwBJTmrTQ5hJrJ6FJo5pmxqqAZ3rMOexE/Y2zghzwRt6Z2eM7
Ml+ArkdwEImKbiPvOPnmdHR6/81oCqK9axo7yCw3EPHOFqvaCfzKvYn1AwpzVkJVE5P4xfA4CN3g
0Cs2Ls137OK/6dsSW6Z/zKo32Q0Gkwn8ZlHfZmxCiDxxFB1FktI5EV59MYx3upfH1OdDmGUYavNd
Mobxk12hfMTYBtt1/PD79iOZgh9ctAHZ6+Zb4mj8xSHeI//fZHh8VOvxhkbwTC0ZgquYCdQk7gAF
emSSE+Vyr7CZZcXuwCnZeqAz/QWXGyYspFZgNd0HYnS4NbG3iim4Wk0kt+FIxmcoCZVH63qsgShh
oyTePGaTkGFB3MwTfwZsy62yNMaCMhiuxeK3LRBe1hIBRG/g2Ms8J9uGMfYbdt8bL+fpTEo0FINE
YpozQfB082SUsl/VFSHqqkkFPWxWE/AbPxez1WysH0459ntYtllSO/UtVAj051l+CzJzpyz+MoP6
z4CIB5fIBHRMis+8JhBVswpT2pNn24qXnUMyIJiXNrKCEDGpifw3RXS7yjD/HmUyHUePYjHDFLOk
dnrkwQkQG90yU6rtaZ0ESyCYSpy1hMuK61CSNrGoZkPkDHW8BOD18xEZAIsW4gXQChCWM5EYyWOl
TwZsWlI5bfeSJ7Q6EBqemMbwHhBEt3LFwsOiwNohK0/IEXriE7jN3VOWjPObcvInISyx8rP8IVne
DCdgcFRlqY9ImTGCZg92Eq1+8JfayyxyAUmoYzg2D8Dnli9ZN84nM9g5THhRPiCIYYu0DkpmlWPC
3CtfhkwIHQ1g47lbbkTBMsweq2TLH2Zv7TwWSNHT4LWN+3hdkXjXDnSX8P2mtaf8V5Rf2V3jIrXY
HrI7Cf/SvXCssfjCTxo/iMzoV7cy95L3LiTl0AqAWVevk3amh6izHzEPlBt7xqje5hW1tOUVb52m
OAtV5q//+9bS1rjvzCHf/vetJ2ZSa8Pxb5F1YqtdhzYtHG+ON3wvSwCu/1QeJ6WM19EiNNUBhgXU
f/hQFHHSct1jBDlrNPU7LjT+INLhjwaGCg8oqklK4z4QvD7DowIIBse9WkbRv2mdnvkET49FIvq3
dt4R2UlJI8SAM2no6ODT+F5MeLc6NBZ8+HoX/CZp0czAmhgRfPM2sAapq+EFi9JPFUcvEUzqHUDY
707mp5kZT12+tK/sBXYjxFWWcPM/IcTdw3nWOsCyyoRPTrqMDX2EsExdgz7bjnKJoyzYLtc2tlDC
A8ZIqaNhoqNvsIoFObuQtMXrEoaIqos1HvOvoD7JOnPXxSjYZvL+zvQ9Rkg2ecHN5zCzDcfR2hGs
jIqs+yCX6NKUHde5LaZ1TfzjWqtjmrNqZT1L1bYCoYEBsOEwpzcqDhYpSAGo3t3ANcXumjIlIRCp
njkhiRudk/gAYJuEbYIkpG67bVeZG7r7fG/0WALLtP7DfPLTSPOTj5d6NZss4ofSpRkDTNAZ5Uti
4G8ij4BtMTSIqXkKK3VEpHyA5HPBsZOvyy78EwOvFaT94tkCVZyr6pbKxTJK1mMTPo8ODH1UKS4q
3PoDPnm85xjdEjhIDFOTPLeJoAdsl+1MyPXM/HRd1BFgmzI2IFyFL5VU/9J5IpE9yNKtExP6YiVH
imQ4QKGTbyh0oBRb3cbCcGqF3rfViW/TIsdnzLCtVRJ1N1FLXvPCaaO3Hc6j2ocehfSwxb6+ISuS
jWtW7ZLCuSbjUK81YVOt1/6rJhwHY+3+CwlNWeslOtPy+DX7Gh1yVdUbOHIIAUm/Dou3GmgFY3ZA
DhJXmdkgc4YPQo3g0cv5RnsEf/eHXwx9StsAVAIOgSZjvtK4+UMgT2WcL3GBrO3nQmbXVgwPw2xI
1mj6g4HcF8UC2gTMgNhU4wWqg9yaK19PfKrw8q9gOB9CdG9NT8dgTx7I/7BWZwasMQ70ZkM9fZP2
SDJCTsnmLfaQ2Bl2prLgDAm5LlJM7SqPJeEKFST0FguiCx6AXz0qQStl1dAQGm6FWMp7ZumYtFFx
2gg4Zi+eV5AsP+eq+BytBSWdEtYJKdtyils3EvYRGRKKkV0Hj05ebAZsOQdiqe7T4C773ug9HMuX
UobDySpS/PtNu7esgqhEgzPUkr5EGGj+azoiuMxSf7iYXDG3BUezd25Wz49ACFrKSocoSSqNBNc5
1QS8G5K6jYzNf+BPLwDzAMfPx4Ic6g0b5WKDhqQ+NaQXk3pd7iPGfNWg4IO3cldWVn9j3BCtJsmj
3wU8uTGVAuL79USd8YaZnKG/4WximW/QQ7CofZxwjqFr7T8b2sFVZbZfoH0UAxM0mg6worVlZgS9
JiB0VLgdEvkdoWhCKhzy6Mt2g/fgxfb+klxjbDQo7H1gu892py6ZWyf7DJXX2lnc6/LVkvbTYPpb
aCjBim0bsI0MgAr9DpvX4SkDmxGQgWKGlybOJdlTBaTzyj1FE+ow+lu12s9NFXJbFuYWCwJGZtiI
7Moy0CzhkzHwI2WQjVjFOrdhyYhqQUd6snsW/jIwZqybsM9dJYZHB0jpOZjOeRC8Y5GTfXAm+2u/
Hz5pRJtRoGAZBpyNpp9t/NL8wPWoV5a2ESyk4TddGR9UuzgVKr7mw4H8D3Cj8q0vh32PN+Y1TOlE
K2xzAkVH+ESUbDIM9gY+gMKOcqizssD0w9AqTCNSmHsKKc9GYgLu/uJ35KulYC2SRP/0EzpjNC/M
ugvxnmbmwOlFXFVVvNnML/KUHXllDghN3fnuTk/gdl9cPaRXcNIIPqrqMDLdxTcS7tGyccirYSC9
oUblUP7yKqj2k7I64Ta7zdK8DAFxN3wYuPc78aEncwTbj4yVGMd90Y7bcbAdNrjpa9aFNWx7zCAF
XZudP/SNQerEGB9LMDbrIaCCx5DJpAdqDAGIH0wuQKv3yYNMANh4MsRChwckIc1IkOO5tluG4DWi
nLDVz8iwEBKiHbbqvduNat9704fjoAgpYiSx4o2ZzA/HP1ztKd4n1QQYMXgFEBGrfu367TEKy6fg
twl5NdARfk1Pn2ee3U0HxsDI/ZwQEPeF/Prr7JOco5ijo7DbLK9FWKh6KZdkiDCSZptVn2D2hoKS
omsHSJL0HURVFkfKqqmd8ILVmTHJH8+NmTaQO9ePml1ui1YWBFiKe5NJGTYM9iOM08pHX77m6OdX
PolcDEEuPMMZIeBMDZ3hiaSuZTAbnbqeibk3Zg+m1e4qAFtbPtzv0t21pan34xCzmDe2F6tiO5GF
8Aw7QmlY2ch7AJSJ3X+4ONtQaocyNJ6qwAVfl7bPiVF/yIIIUZCsXpgNzJNQRtZccSajoF4om4yW
6EX30Oha4xE2UboTpeQ+mTDDtr17lo2tNtpssCzNo3WIIuqVMT8pA3afiCCMIT2y/fwDdVayLSd/
pTv/BvkFlyVvjVgcd42qOMGWL2gBwzVbYaLvbKYtkxecAOboowcE2QmVDTYjwGppBUigelWd/vvC
L2BE8AbuAcEhpUtihxs5AO6VycMgMfjWxoKlBmJwCmAznByx5KKpsmLvGI0U8rrYdTxYO8cKYMp3
5ckEWT0TVsf/TOwUNRDZCysHJc6mNQ3rhCGJ0lOTz2a6KA2p5J/Z5DwNsa5JWsv+/2Vavs1nfqzK
86haEmPcu2F2SxHWgNcZsrWcaqZh6NKKI+KGDUPprW2imxCGFCdfjAysPfqxxJv+jv5kbYNoWWQX
9OeDni4x08wO/kBT6F1SlWdnfgqnf4gNCG+Mh+fQj06SjLMqZ2I6xu19dsyHhDHLrMpjbECliq2z
jWqkSW29Zl6Xix+jsK9eVF/RZd/I9rl0DrNXFzBdFVhv2GNxAuJS4u7DN0oSX184F3f4gzH4Go5E
V3fNtw4A5zisvksuDAMItBuXB4hY5db4o1T3gWyJ51lykJKhTacZ7uKMlZmFxWKdjf5jb5Wc6bS9
ZXDM/azb53S0gLY/HCk/eKTR3PATO+mhACs7sk3lwVNMneLXuk5n9FvhG/KsvVocbhgR+WtDmyMp
KY+UI/Vu6HCSSrRigUPHNl+l2VPC0idDn2VrpJbM4/oPUpGdz3BYQBFNkIOPvPEM/K4FYerbZLB/
PBppsJRrZd7cMAYuUpn3tu7OHbEkcEEVzhRPHWTvo6niwJGQBRFusrcfnrPMvMsuAztVAq0IqKNw
U3zKcjjIitUGVdcRLQvtDKK1Ub4UIwp5TbnKKO1dcWfihTl2BUykL/RMb1AQGQRiW1xbyvsxe3Pf
qD0T6fPoMIwzq+jBiLjg8oYPgLBAb0cAQ5L5pcvHe1vxi2dqjjwVHP9GNM7e8WnZXVbCgLhRt0cE
AWUsLgHoLJ9j/sDYWO7X4oYu9CNNMOwkDEQsuiZF6HTGO+deLHsfLUDEJncP9YS6BGo2f3nErFsN
2T/fC/Fzpw3U3PCbR/NhDIpD0ASPCNjYX0oaUoZeDM1eusr51/jizQzdUxHDhx7Ym8x+9YFJZlnD
vZY5hSxxEkoGLwODyuX/nNvTQy7xS8bhKa+IyomWSWkLNBV4hLQIm7ZbLnIy1DmcZfmaFf2zpd1/
pj2SkudtyKFFZt5QoOLpw+/Ypvd58i+JXbIpyQv0jf4GLtQzEQ6nrFpi1qrL1MM34LC2OPbvBmiW
WXs/c8YN5zISiHr2Em1boZzLjy2S7qpExpUSXgcC9NlvkWMlQJ0XWKWp1JdsvB8sxDgDSaxCKMLt
x04gt8aLawYv9EEbPcaEJS5WlqJdq3Y8MMy95MXMxwCYVyK6Y5OE0dqpGDvUpHAtwnuNfK/q1D+/
zD4tz3ss+Hd5nH1rZjXSb9p1DrN9nO4aySxEZ66iSzw1f2PDcFj/xSbe+OJEaC9a9nMFgmMV0l8Z
zgCnsEU0aLUzqaDGm/PeZ8XfEfNAnfmPk1FdHIYCZTNcaJ7RiK45CG9tSSRwZcpdWnAWeK2Yt/9j
7zyWIwe27forL+5IGuAGEgk7eJPyhsWidxMEm82GSXiTMF//FtiSrq4iNNBcE0Y3q9lVrAIy85yz
99pDKFjf3Q7OWHPThvqXZwEyZzmprQzBAsYYE7YUKoG1nXC797J/DLgC87x6rFOfqZWVPNPr2wMb
eqF3RKD5NuaI2+Qo5kdE+1MzPUY9yFlvIkNcGPepTk+ZZDHs+ByB3wWUeIxtoW895K18rhvnFxFx
TOiskQEEmvbQbBgCJ4ubyDfFBktuuGvNkDz18AOYuE3bTnA3chQKSnAhEpm6w5wl7bIjdvgBuaji
vL9JOAlWKIbihKO05wY0jf21ZF4BOZ5oBDwIJ3SZqA+n6lm01Moqe1Oxx7bMHuFpfosYtYAzLghc
LDB1NU8ItbtbQaxcBtKnrt3LYFvkt9bwVyKb9lWUmTe1aM5d6HEoSklpaYtjCWYFASb5KCZ4SGqx
1zIfb52MoKsmL0+Oz4daie+2EX9AZPbcucgmDXlPV/2RXsbRwpvVwmz0Bv2SZOpajPMNvLcXY9I3
DHlXPcvivufQtkKkmxDCQnDxHD6lBFGuLHNNvxdRQhRiGiFNDsQ8w9+Pafp0re6uJt/UKex0B9bk
wCVHazHfeLSZR5UeLK845H8UH1prDzQpXcPZ2s6g2dRYjNCUIVaz2ztdIyrVzS1Tf4pzjrWIUjoo
tL7XRlsWbp6ETdSp/e+wqV49LU/+yK2amAI2Zt1/hqp4s4Nabfr6QcWMzxrvc3J5GmOSJ0ZwbLqT
YHZNyWARBb2xlieGKX5vNJp9tj4OPd9AyIXJI5y/yTZAaCZWnTt0R2HfNC1qBDl0jwE43AKZKxHm
CcHX87bgI1s1+6if8aq1XEhVeK+rzygtGJ+GyKwWQ4Ah1TXySiY0MczcJITc6qM6rVlW2CF4B/Lo
oxBY4GiBo1/1FZPw2b6YrEhAhZfMtqM9fCZ9g22Ex3z4BvTEliXHS/54ijVnTLlESszNamT4zbw5
sQe0Yt6lcPlnHXljEYZvejBc9g45as2DSwLPes5GBNXiUAtnFxIBVBdIjeFsvqQZ+my7DE5pme1r
JLhWj0jdcd1zH6E96z3rfYjCexDCFof18MVQY39r5OmlDpA8FmV/q/LJ3c1DyPS+ubQkjNsG75Th
1Mm2q+9VZN5EkqYgdqPHzne/FFEwYnLgw/nvXU65guP/PTR/lS5NA9unr14FGWJeNsk0mtChot/H
h8RyZmpU28Dxor44AX16Y14JH8KEXtNOv8LINI4O6HhGEVeL5KSVESqTM874PcTGbeKnFPYalPLg
//EmYBu5IIJhyEgND/P7SeDY51j9BueSWaAZvE99RnsjQl1qgSUJ+osPCotirH3LugWb8p1WH5lF
nQvG4RMf9kCHTiEusUlyJjpqrSysggo/Z6cNg3l3ZeFy6ea951M12Ihemd2gfOdQi/5ZQORXdILD
2Lsm43TvmfkjDH2QsqCT/TDjCNBWdyVskHVm079TifVWKdhLkTh7QrxnAbtKKnV6BJuydzi5YCF4
F11AcE9q72h9gwopQtK6R+KvZIe2YDDJwEiLwyAl2RzkVWRqU7tW+zEB5mBJewYw/W0O7ZvfFc94
3cxVLs1Xl0t2M/UECTfiPE6u+WBrMomcEubEeO/CmuUwrf6AyyIdY7SDQzMCQsmw8pRo023hPBbr
Iaix1xDttRpi+Kiji2HegfgI0MKgL29w0B+h7Jq9hxokdci8irPfBPlSFDfWpsHbR4jRNS4hpoH1
xmQ0EMeB93+o26vbo04EARoCYYQSkBtsnzZCKHidvGvpLhtJh+qBT23jAE4Xv/PQsYf3mq3eVgbi
3on80tq4Rzi1CcYGrpFEL+6ENzPUgRG3P3pvFByznTR3jNKe6Q3dB0gfBycwyGBHPeoiK/az59Z5
SJ3+ExGFuKa6c4A0dLtQkMoNJQJ8Z+CBsjQf3NLbE+gpXjt1KlPDhFEhP3qsyweVFOTKgEqn9kDZ
xyRpKkb3knXh73gGqD4Um6ZG+UOH3dxW1XjXu/OzB/jJw5t1M4C2XA0FgmQDN1qj/oRJadw0nty2
be/cB65/pybXX6dN5+Oy/g4dVXDh4hIEolX55a0JcL2j7tu5rX3JFuMhm/4lQfEzJFNyagDexovP
oUV/y+Awm8kGL90jRCAg/+xL6k89dn/IQjrJvg9OYNvSXRvjS2tEvSmGlvRQfVuy1Ncuvre2Gx8X
BgPh5zNrFWaf12Q2+zO7DTf+YnBu2lLvZle91izHytkbwMT2puWqTWGSOxl39K0D12Fld67z6ISL
a9I/josTs1b6RidCb6wCxhSiTZR7FsqtwniU0sCZxQEAfHtNG33TON0v6SVfZUyCzPKqasVxO2Zs
H4ctY5V4BryMgq4Jc4rV9RiLK4jhKwlc3L3CB5OUu3vTzm+FeeX9NWDIJSSyo7iRDWaboIJVLdxL
TOzyqrXQ64vszH19tRMWCKe384NVpuwTNWdG5mT5WbJWWCZnwlYH7yjLvkI8PKj84TWJ7HGIbgI8
QCjCxLhpYXXQ9A/pT6l4F7fuMYiNYj+FwzdR5+fcUO2maCC8OnOKuMt6DlCRr9hEOO/4IweJ8EAB
+hBlBTCpOtMb1d5DcruZhNaoFULz0BOXMk9Jdqwt6qZ0yipC1MvqHNJEM3d+WFM3FfIF5aJ77wQS
6RbyXm7T58Af0COZFQSToq6wtyefeTZ9O4qPlwPEqTSraYms5fA6lxs1uiWuNaPZmBX3P7DRP7nb
BA8w4heF8KcGj7rJWuaYCEyojjXnB42EywUnwxoauWuThgWmIHYd4KdbGyfgg7xLezK4oRjNKywR
8JySmYh76gOhW29PjhTpNLHbHfI0Hm+IdiC1cUF4NtgQOPEXGqmDn1x9xB+0CBaRdUxJvPM1r3UM
6N/ZOhWbrrwvB0D1Orz7SUj7+TKn3pPTCPMgvhOHVa1FBoBUJ0aXlDdoxLW9l+iRtsof4WTXrdpK
xkMwEP0/GePv2QF/4s451hafyEjfa7iUb30mmKeyr55yJ8wBn0BXVf59qpj+qREHlM58RMEwFzgd
hs2G3sFtjc7/kDKEORrLwR0m8wdUrumZwvc4D9jeabCR3lcH9xBfIoL4uNcYdj3JenolfMq6yeJH
4YyShatDGiULmqEo3Hrmksg+6AmI+4BwpB1oxoSsZTqyTNrO0YIkncxe7ystR0KnBXDtHr2oSMaN
tpEUuqlpIX0jxEK76a+hZmRrUg5hzCaMyUEqss/CeGmPcedWVmIsZPJwh8JxDtrLtIDaC9UQjMwX
t8pA7yj0rUMr/NtB1wFLWQy9tu3OP98C7jZLGgsJGidsAhvdkX83Y4KhmTjeNpIsJCSvdli9d4qo
pTTq92xY8JKzztuqZZY+CdxkOpg5UThIuqqA9bbKy/6nxdG1HlSk/gYaeI04ydtOBl27CZ5AZCkG
+NN0SeAYHEN3bC92SqaA3ZWMOuBl4cg6B5n+9BBDUd4ELfzD9toK2oa+C9OjEUD4ZJbsGiVfia0D
wtEh7TWi8kXrLqczrp7QpelN2xefuCSdVXLn0pDYDPR7D8480Ob2/LXXt+MRc+x8C+jodZyAqrXB
dGvntDUqkrYZQ9HFNlDNDGFRbWSJ0CvK4xcncBXtpx1ylPfBb00GzARw6gGsFIqqWiTZ3i/M17Aw
aVQ16d4qXWdNnVm1vDVNiQJx1ngquMZOYchMwxw6UtklhNexttxDreNrNXT1uanps4222hYmWD3Z
M1SqqpdOhBa+b4SIyE43NYIlaETGXbAE+lYa21xJn0wV9rJ9pMRx9556x178XrlGdR979G3GhmBA
ny3Cj/ZuNTE24nw7JIW/T8hdQt8rv1xZPDT004KqqI4xYRFlSNk3u/DD6tRbz6mckMo12YiJgW/N
5I6QEkGrEs1xPkaYqUtcT0FVpvj/qle3GXIqipTeXP5uN96vJAKu0k/g5q15ushk3tqlUlxQEmtV
WO90wXCgdJPbqDXLfUAg5E7RzDZZF97YMSY2VtBYZmtMS74wPPV1Kzq5bWp+rKnNR6sWF7ci5qU2
upeiRsSA/uGKyoZi217XhQtpKi67Q5U19gXnNOWfUdcv6HqJqRsxYitnJi6NTHckPDUYP2p7TuHc
7bLrCUjwzaP0C28jHe4XM7c2ZU2lyFvwTMnEsDM291MUykPW5Vd7numK37U472FaOv7VAIXFDrHE
M9k2Tvbk7DfDr8Ae+rt4ZEZvegfwWzNDs+Sr5fjBVo6tPo09el+DOnvLUDGF9C1CyuDKGB6VQMJB
+YJLKhgvQ9g9s8NhCEote5eMAGxV/M2mRzpP+Ch67tkC4/YOzj4DUqskG27EMxHkoNMtJLtBY34h
ZWruKYSwYk3BuV1bSI9PNvNN0niLXT2XNXzK/iXIw/pxQRdjW03mjWWdBYXqM5lw7Jk+GC602KbO
6zsDrP3W7Qe0oSSdR4ZByEGCCgoq9qFNYfdLu12XlRrhqCE7UMnwnIBI8F2J1lbo5La1v5uItn3p
W4dWumvDLyFw0WGuM1T3A3NCfKRxuBs2iwZ0NzXNqZ7B7gFM50za/ejQHf2eN9gE5pBYSINxHCD6
hQU34lPCYWUgPt4xDIyA1PXWpde+fxBKI7TILNgIbffhJDTEAifZi54WRpvGG0AoSGk6FkUIXWfV
OGttLlHV2UC5ip1pdsR9FeuS8kt8tP4+s7rgXhHC3mtr+RhoPsBVuW2TkTyVmV4POGyYxe78VIYp
VAk2PawnR6OwsG3GWBOzBzF1pIstX9oO4Zxv6WLvpU/CKtfgBc2N4RE8z97uMS3cF3ac4/qKkAkP
6Lx0Dzasd2kJ2M0mzUcBpoh+tUhxSOtxb80eBXtPx0gRLz84HvleOTN6ooxPTe27pCtYzTZrvQdr
pLuFzvmcTKADipBMHMB6K78ey2NoDi+e2920KecFw6uWo2gjVqWlLkbZBYReIskA3CHWeYehp+hb
6xh11cnKYDMDJDYQQq6kXXPJT1O4M00oBXMww+X3KrgQDsVATeQU+sar8M3bwWDvKF3i6uFYqIP0
Oxg3Q7OHCo4gyQDzyK49bJkTO2vfgDeYQHjddxMBP/Ow+BRNjCzwNBDTp+/BgGu8QAewsnISX4Fu
EBjHGHi/REOPnl2ecgJqVokW5xq2382Ad9/Qc0p5h4ZEV4RCOXP/PuhMPAIguOdZh8cQL/sG9QZN
MfbszWJblCF9MizbC1UASzHuMpLAmXNygFR6K2TKsFoPqJft+ozX8j0Z4hYzmfpTNGAtbKhOJD10
esuwf+dK8O+GSfBbjuy4q/ub1rCP7TD9wbsTrO0JgqYn3FNns0IntbO3Dbq9Im1pHdEHQvXsAuue
bOwlbnEIuvlsK8afA3qivQePYRNa8XHAS0zEuPliN408TNHY3/dtBdQfyuDRGzihErFNn680OObG
xm83auBzq2bE1KP9k1EuZsCFfR6pPxQw7A2O69wMLSiKLkoepzB33pfoHocU40AqGg1h9Q3IlXA6
t5DXbJi/PNw8SA2R684DLKLeN357zJY2sDRxaIU5s9cuOdU9sn2bQ82Z/r8+zZ3zGUsgxGOPTt0Y
ielISBpYTYyiAIbLvHB23Rham7ZLnugXsC750YmTHLTSgXcvsHjT+gQmkBOUv3s1f0RTvNNRAM0I
2Ys5VSCF6+6eOxQBPhyx+r01XLGf0Gdv0l4sVMS2ORnLFzua6fH//L0hCz3Dw1Q8trPvbxeSoOk4
OcZUvkRexwzUMVEXW1N9SxMpvg5mcxB61ief48Wp6/IbzgIsdiH/i5Edx+lmLll0ywJ6J9GS9CY6
QN2GVbm7AAE07Vol6dYgnzC3E2nEm5wQB0G06AeyBYT4+HQUKk7m/QA5q22Pognm8pL+Zd9LkkSY
ayQHN2c+bo7KPnEOPDcFJyNrzn7PPvaReaxfdYPij5ZJxKdrUK363yVqdl0IxLEzKllpjySZk0oQ
GacRFf06NZzmMkSLGScYC7CjyIP8ovgsjTC9t836Qi/4BnPHcqUSvithY55jojFm3U4gH0wOFIlo
aXEE9osyrF0GAUmkCNYdsWZyRJ+hangBOnupgtjczICBLD/Pz3UMwcsC/krPYNij493QgGQ2Mfnf
IIlOimEF2cPyHPk08P1EbdueViVoe3s9NykD5MwjrLLHXGaCsK3Cb8yvwEIL5nCc5Z67ovG4EyuT
OdSEncMK97bZRZfGAfvRAo0oUwZ2KtKnBqXJirMo4/IYKjlFf3DRwEEZ1hksGd3FW8KeB2XOp84C
hatIaJghBuwms2MEbhGbYQi4XCOKRMCMiPQ0zDVwx0D8OX5gH+gRQ913EsnnhA8QlVfPuE2imWHH
1FNsHk3BJjoPKFaaiiiF1jiRTUQR158SVCjMMJPf0/Q7Iw5o0wZgpwogu02WOzs0NMQ7kg9aDMW+
WI7Aho2soGt7ArzcCJXDaz/04EIfMKSYd2Ej/Ls6Nb+yvIkx9tpbCYzkDHf7hNI8eQLl5uLIhFkz
lG78NMbUAe3U3uJCs1bmeKN0ERyiJiqflAfAuHU0cvPYYaTPuvZYyyR+TGzE1pOFFSSN3FVUefHV
LfU2aUd/D38wwd6/ZQH5qM38jlyMa4k6lSRYFIaZdTYHOT2OHN5iPJ2PhDXoJySQG3cg4qy2im1g
lw2yErGp5hSbIBFmN4GEyGezBqO6Zee2kwPjUfauAJjx7PfxnlntyUT1XQ6NOLVW8x2xVELuh9k5
IvScR8hT9NnFTvo0YjsEHJjEkv3ojyau/jLA+hVVhw6l2krnSb4NnCp/7nT6YkUxcDHT83dT3Xov
AOfWnbI/6Q00WF7RRmhzS33pQcmgI9BV1avzh6g7xUCJI3lXNxhO4xoSLQDAOph/2WRRfYWk2jDO
w5fo0y/cCYklBL4Bx+WAi5gu8Q4s1LQTOdLOnv1uY/oHFU8higF33RG3clOm6StKOCbqKE4pLziE
yAoKrXLMczrFX/YUfdZ9ml18GnaEwVb4rmmyN6wHLZFGcWQ/YLMxzrGL9H40I/U0EbqLbBPXkmLn
ajPpPVv+gPOZYFarn95aN+LGq6pmM9vDzuus4cHt5KEwXfIFhaRuagr5FFYRMzMb6Mqi/CcAHnRt
SdcCFSUkGLVnwU1vG1oeTCmIe4sdFhyXDV9D6U4j3iTbeZURQdhidA7jlNwR+fvk9oF6jax8OozL
8ZuMMxxrqjiw0DLkt9vH2MkfRrgksJqxp9tusJay5+wWQFcnPiQfUveYuaT9zKZv3AKHhA8AssEu
/0iqA+oYSijbhr6UjAPTnIyi1/6x7EoPU4Sanu2iH69hAmYgtvIrEfVknrUMSgDceJs8GHcpklbU
e8OlMowTqy9ZpzNMINTvI4lN/kZO2BgcKhCw+/3voRrnQzrGHqZgz9ogux0R7pJXCl2E8ECl5Rus
ylOqg3vYxN5Fmwzo8lS9mcGvsOmMwygZ7wR9pbeVpFZubAfCRCXFWUzvqOQtelZLWjgRIpjyjyGJ
fY8q5yqErSBcpOy2jarOq2jjqZKDiZgS6sssveJI60HpUbcjpkC4o87ZAV6KvtVw8ylI2F3M6mJq
7FGeB+XGqgbxS6bmPYf5+bkdwwXREW+tGsRzEgTTW+y2D2XPQF/0JC50JQAOYyC9jklwuWs8c3j2
Qwf0IylDvVXMW59RNnMe/VuyiaLcGq9tJHE6B1nzkE574BoYsxkcPkxS8nHBXDuFQrvbsGksbrlO
3uWhTRfC7+ZLlAKaMqpngkOHb79G/ifzTLwMTQtWyRqrK7a76QApgHZ062BohjB/TSMMYrQBys8U
olSOzvM7HMaPksboS1aaIOPpHY9iLK5lZ+v9pCP3bJcz/Hor8g59Weob6d9kHI5OQ24Fm3Qepg+c
Kyehkua5Q1K88qvBObfSc/eOV2Kf6Id659Su3PexZVMPt+MTWgFw84zWzwDxY479HCYMG52JkXrM
kgfLPVbu4+ASXobsLdlXTcdJ2+gBPg3epVXA0ZDtkZ+Q9fqJaEewk+xH755q3+s5e/FMGT3XdvXe
ctp+XMIis+V+s2YsK1YT9Z/ELHHb2p/NWDKdYNc4kRZMRFNgvGFxiJ9+0Lf/HxH8NFXf//mPL+bn
3QIcRvxT/BvqF57u/x0R/EMG/o//tnk4//f/84f+8oGl+KeEnyJwCpi2J9E8/S8+sPVPy3RJ6vAc
icWDSMR//EdREtTzn/9w/il91wwCXzhAX1zH4iG6YctDhpD/tB3H9QI/kHYgefD/hQ/Mq/CsfwcE
89SWLWyLPBjLcgAFmP8OCI6HdOxiy49XedcAB6xQIo9eyLEmXyQFDfgQa5yTI2p3AGa1RG9CJkib
lRNnaeLCaCpvYt/6CgzaB8JtzFPqcQCo7YkoD6MuTgITFFaSFuZhWI6AQCPkCt3kMGiB0B4ExjVr
+z38MM7itgf+3VQNI84AkCezdYT3JB8hQRg4RyXhs5P5DqTPZt4QGEKKMPDf088XEHj1KZgiuoW9
ZhQKykPi51CpNHfodz+jvHERtMzf1gTqnhW+Pg3Lj7gMxlZ1T/N8gnl1KJlD4IWoIDs6f3qIvTXe
idhhnXaik6wMBIIYev9+SYpmLfvQO+giI59ngrvZdvPWS5KBvioT3F5xkwpMZSTYDDPec7wEbazJ
0UjHDdJaQPMU55DIc8axFKK39vLmBFTFFaa1n7+kACRPP38iu/7azkrsSkOUJzRz8abzkNLgSNFH
A28hXp/DjJgJbfV48sb83cyZeKpusNc2+7dU7p0VuS+iXFrU0SdzGoaeCCHWgi3aCwgHjFM6IlJV
1Uo6RgglI3od2nBGugsTKG4eJotJ4ZyLLTGvx4Qt9s7s9vVYGMdw7M66mqK94fRXvyM6UUiYIvSU
vBvpjXcF0a1iUXDg1tzQubPuaoUOgl+FKFTTlauuCbJT0mXbmQTsVekAA0PN+Tbl3v0ceYsEjlw3
7zbI92YYU6nS7m/YpPYIP4N9mmGp5/3ZoGV499BE7gOhtvlQE1Kg7bukt75D+r/riMSujXo8NJ62
Xyp3gLjRQ+bwSEwCzVhtcan9lgpfwlwODirw6I2AnTtOjCj6yLeleqelEdZoWW0CI9bTRrv2tM4Q
LJ6JqLqVC75PixjmGmlMa6OOcC+pRzeusNkGnbXtqTBQHdbb2uYwpmCOdvTYnxRekXUeTb+rQNFY
HWZaj6SQv2bevT8tnLpYfFZOtQQhHqI+R5BbYBXI4IAghTgGUbU1zeqt0c4Xli5/RcTyu9MCr8AL
d8S+e9AsAVAjesb7aU7iB76KXHKad+pXJLoYs1ww21OLgMNojo2LuFRpcJGgbUh7CSlnnSbPmAmf
E7w6oNAIZ6lfuAugVymXDgc+s3pwyOZBb7slVmAGkj3MxGPiqNvEHjYVGG/p8iKixrrploLAa0gl
imLnZXBbeWDajmiMaItJ4fVGXYtVmm3fbSnLW+k3q6JmolS4ziMxFLcTH4dfRsbB1EW9UySI2pnz
gWmTpNxn2MiItnpkTOQPHQp/bsnjQyVcOeavODR+d4Dd3mz64+tY2zdhRTaIt6T3Bhwo6f+HHxVY
3VWOjOISLahMMOPzJhkaG8NKTErcFKptlL4ESfyMNaU4F1MPENS1r35P9EVCznYrpkuhF3Gfzece
+KOiLSvCvXJBz8Z2cBdj7hHzcBASxUMh5LTJqubVnJjVtKbv7cHjbity4ck7ZSFtZn9tlz2GN+8R
p3K/w+XDuud8ecR/b5K4RRRUEjeXApYZtH/oEWn4U5py1MA/NoVYOmQMdJW8uS3c4Evr44pnvnkk
RiDdoLOllVzv2hmq7VhxuGdBplzunEdaPFveGVTCWUEeGhjmxq/G1aT9facFDgTXHNkaCBiuxQHr
y00qPJLUmHCdJzq1Tnkiizm7kU1lbaXZ/jFHB7WItmBSCHttjhW8WgHCuGnlc5v1W40Q/oCI/Chp
zm5DZzyrBT4C48ysCOTG89USyHDOWvMazJFemWnq7hB5CCBkh2AJk0bE6eOy3eB9KBFvRIAcHbAB
OH1BPTMOjHFz0s3+UJ38iuY9CnIXvY/1apeU85MsHgO5wNEKpAqGx5TKYvMpCcemq9xdwIOuMz7e
stLxm3CTS2Da+1nl3h4+84trtliPk+44hCb3nQIaYaBMjPKnIpvFlkJlB0EHklHUOlSKXXtIqArA
Wdmv7Cn1AbXiLg0KwjzhQxsyI/FY6GmNI6qiv0oGhJXwXuAdz5AfeiIkYKycf2Xiuy+/Zu1/yKg2
175GgDZ33bFHtkwPHsxE9WCmJP4sIiL8h5DLwscmwSRkVvLLG3uonpY5rV3TTk5Z0T4YdBHIEV5P
pXLWY4+kxfbFR5jVROoMLBb6Owwx1g/Y7tDJBRrFBHHNoU3eCS4Oe7fsgLk09grzKuIXi8iTTh9T
H9vpnKMF7WjkVO6VZ/a3dlr4u9SIdrU/YPIbwLhlQIAGkgMEMry4TKaDM3hfo9RfKEBfLCXkru2b
zfJShlG9+IVdH0V7cUm23sZ5BXjHS486aBxGANOGxiOurQw6yojwbPb1u6e935q51aFqydJRzR18
AHfdO9RMbgVjkHJ5qi3U6rgP8BIU1IZsoFaW+Rd4XBI7bmqLr7yW05ZzFI1vN0czHkORSCvMiLLF
e8OApQzMVUVfYF1NbYo5EYdYMTJYgrv1hc/3V9oxPqvnpNuedYTYnBNKTZldb0WENhxYLJ5pJk8p
EIg1NIA3TUXPUcjkO/MxHWWzq0Ys2nX+SxvMZ2inrEVOA6nvb3QPSQcERL1tXWLngZwMq4CgBgFY
eu3LpQfVwl+M6wPEmSUPOr5KPXZ3UeivoEZ1K0WW484y6J2ZtpFugmbGm5By76eluLUqes5xUTxN
nYIKJOF40SPu1oXxlNLHWuVhae6EWzmoj7AfSTiwaDvwogo+Tp+KrkdbwKRU/0kVDi1CI3aT5dxP
LUl3oYFoyWcQgN/a3pvogbjWfTwzy1W2rPGCt2Mb4r637CsEGTQgJTgOM3rgpFkeIXh+aURLsP/m
x3Ai5Lcc4XmUbMMJxFFC2Ok/tnBhcgxCK7elU1zlEGkEuXg1wv5DaSIF5GbzWVQgRiwJ6UC5S0c+
qYmTW21d69wazg7VFlUzupikMtpNElnRxtUEhDVJ8J15tLG7pD9ASbukRvHE9Y7pO7P2Vji/ESAw
7FJc1R1CUMm00cWiMnVMwWcTRliLDWSlJ6IEZg+pdt52d26Chw3rJBO8VJYXojZeFTApHDDRrqqh
GrTQQ6vsIbAi7A4aHJXJmH+oS3FOS/tDOM6BpSg/5ME5hI5DJ3STpkwFAOqkmHP0VkrvSADdsY0B
hEP6gq0PFTX7taA1GJes6pBqNRyCN9piXF/ZvMWciU8UG/YmaxCg2S42X9Dtb2jccrIl0NvRwwWU
n7bQXch89KhlzgrHazOA9GyW2RPNhP4gRm4SYwAUMnhMs0tYZfEXYIGQhULbG1HH+clK8eE8GRkx
T0VgEV9N1KVACe7An7AHxN9NV6yl1+9aN2lXvUEqR805qpjexnwgmMIYvpvpqBmiQQ2BbZ5YNRwX
BkAh87GT65pq6zFiWIVEKuTQJjcVGpyZVl1hG9Y+T3E5Nmc56F/zOO+AGIKu49i59kHhghJAho/m
1kYmviLtLMUzhlG2gMq9zXTzxZU88uoJdoxVj8Z/vDP1DPUeztpOwMAZtfsJB28bybjbdYBdNua0
m5b2S6/7N9dkrq4cG0Jf3t9MVbuPXXgqZl0A6xLVU4y+kAY8TfomQgrqqTHd+V2Y7Dznwx16XC33
qn4GtgSsHazVOrX6nTX49xqKx2qAsLcD4ET4mTLPSTrekFLpHJoaOzTcamSeqn1o5xxgUjdeIJp8
zb7Mr2XZ/+o7WlptYIrn0LxojNp0aJV7G4iOPNXZImQmUGobeo3cV2GIrBhz/NrDynJqVQXfMmWu
C8PzkoFg3LkAc7mooDS5Ucndkd7EmKqJZIWO3cVvaMTFVbtkLcTdYG3k3OZHZFIGh2hokXUOP8nW
Mt9PTc8MzG1x7BfqSzPcCtPq2RDp+KsL0reYD3GnA7K+yirAnpUar7HQzn3U5cfGJyZLikNXBFQM
RPytxypMHqK86/bc41Rg/hqqownRyis21BjtQ6Di91xh9e0bTjXa3tYMULwCUgaea/JXVZJfCR+L
z9oIntrFA5M3PQkISXPtdYYa2/82gqG+lcEeQtZ8ZUzFuETg2GmCm6DxFuErkiivFt2ev3IuZRjM
HINVpzC/bbuyNjTJDNw5DXGZTXGwbQ5uwHym+ym7HXInfRyKX/2s+YjKGUtYqU82NF6MiCkTlSBX
pzz5rj3mImEXeChsXRe/pEsiAKozReFZOrg2+ObPF7n8aRoCXaNgSOwbE9zZ/3zs70+1RGvclDHs
Fz3X9DQHBKiB1OTS/3zz5+F//UwnouDsmk9WnuLO+PkXle/UBIPR6VrbWW397z/894kbUlXOMONQ
IS3/8uc/G4XFzyeeE6xquK1/f41/veKfP/19FXTqq1PoBX//ifnzvD8P/4+X70MOCrweAezyi/w8
8q8X/vdlWhNy5TGdj39fz8/Df3/aTTVwj0FUf1/Vv96Ln//HpRG4qVtnMZEjkesMwIYMfSFOvsra
ewNGibyKx9dVx/YtLD9h4jldYjEcRoQhK8sI/dtAYQpCZwu5J23WQCnMJ0LoiFC19USQvJsekgg6
Xx7E17GAoUPC9SeUD6Itn2c60Nf/Iuq8mhpn2i36i1Sl0Eq3tuVsDJgxhhsVA4xiK7Xyr/+W3nNx
bqhJxYCxup+w99qxj/mrpQsqVV69yE7/VHFbQ4tgrjzoaPr++xCKaJ3iCLy6pem/WH3oXQxhHP77
O61DCkMhQerg4NH6+wIcrdPKW+oM6etQvdqoq6yh+fJ90zj0dunf0Cl99ln+d/DiClMdiPawiKlx
PHzT//12Kop92nPrNbrW7qpIa956cpr34XSUdI5r1BLyHuHm3ymHRa0WGnLThTRRkZYap6IhE3Ku
rfl1gH/J6fTSgWFe+/VsQuIYrRe2+QdlMRatsfats4R+2vfLK2XESbTKe7YSVry9QIieZHhgsJVM
zL3JpbbaAgSjQ9i4KMUXua31ssHTwENL446HdF5ns8diGikpQ993R18iRZ0jFncfUj7xSQz1UozM
FsYmUq0swSviTimZ0ebAFtFzyucRJ8WFPN6OaUv4XFcquXdZsu70eP43FPqLKkIaPgEu18XaDxbC
/IfvGnYj2du9ZWiH2XEeNFYgSUrjKxmNxR9TkMWUDkjNXe+fDn6ZLepYf7dNc/UrMlT9flyQgZpP
qMtkLgVIvLFBnnyj1VlSUz9kqYIBcNQaJ6J51ae0OUgItTsA6saLE3G9ORUZMoXrktId6k99kva/
LJt2lm5+enR2+8owmCpV0KYEfjyJj/ClUIJ1HQKAVStAPKBd7t95VbBiaeanUaNRLJF5HfIk7u8s
jXYY9YlCipLvavZhY8bMW9IC38RYnLOyLK9Si+XBbIlVNCqzvFlZHjKlw7mAk/jvILW3qiXNMU5T
usWOarVo4hcY14eS/Q1Z8wW7LNeyTpXH1FF2bHXHejSB/opH5jXdtoAkdCS/8ydDYh5IFUPVzSkk
iFxeKkC2ivB1dNw6blc7m0ozuyVJxXvylg8E8jbnhJ9F0+bzBs0HrzLGsrOhnDFQxkhRYVfFibxg
WG0K9cg05Y+Ux24HsGo+maU7nf77lZ+6jBLYF3U1Z30m+L7R0/9Km2mG7lrELutt/IRs9mhQLxoE
up91+1YLPb0Y2tqZYx/8VUx3HC6urZ6GTrW62ticG3Ubjy+tT17XCMJrEdffx5l3VazBsZs6KnUS
KZtza8VACmaBB6VvkNYZTy3QUq57Vosz3kQE2WqrcF4mciovQ2VHN8NRzYGVIGkJyfSN5bzCzlrH
r1YjrHUN1nSXlXI4N0P93IwYNFPCmXEgqEfGvCqAU8RkSqTlfpp76xmXDqa8iWo/FX5C2GzvBbzn
redBuD5+RGAoVhkzpB2Kp9me6LdZ7BVP/ewFSCIirN9LVhHm9ZXdhpjz61Lbaqb9bs5iJPUAXf5K
RsaunGR1HDWjBzhjvPcaHgBtIheBBB7/li9ql2yG/IsSI7zRii5INDvIdLwm2khvh8TB3zboZUkS
ee8WDrAWQ2Bu6tGBUUtzmEfpZxfVyVaDwQb/R7sNaRbtetwaQdaAps8sdPKmX5IMwQD2VLie3I3m
/EpyunbUlg///Soe8BoatQVApnK1Y6H/9GKhLeZeuasZsF06CXuHy6Fa97JHeweYfYc1eA3N2+b9
l9GGWsYz9q21YzGI9ycf6Gj44Q5DHhgESV3CzPq2xcgg08ux8KAKCBlDFm2KlW5JUzZ0B/cMbA52
1GKlcxzsVWvy1ijGERV1Vq+tVP6BfP3PK/8i6DEuOZg0e5zjAGHPD93d8DSEdrEJuz7dpKPmnzth
8CHP4z3woZe4cuZjunyQluMwdArBszHJNRvH3Vqg4k8dbMjT5A/RkZ8fEO3ZPCHOTHZFjIrRqdjf
8gu9McRSKO8AcKqzZf1FnzBceDeyMnblk0thFRhaLNbVbNuX9NEp2zsiCum3plF8dAq5V+18e211
0KIUyjuUoyRBmu5Cc0LbQo5Ib3ZoQPGaD2lybSxequyPYQMCcCUPc0yEgxZyJKtL6fbwA+r+D6ls
9Cm2fNNhvcAdZnCj2/XnDMw5p7+ZXPObhCY7GHqSryomj8yn7H061Wi/exbV/SEG1dvZ/kuy+PGg
mCcSVW8YdSwt0uRHetkfidBgFfrdqaIF643PPGQIhINzqtal3V7hEBCw2sVbKNNktwAtNQGHrDwW
JAqDMwLa/dyVN0w7hS/+2TilnPTuYcZkCgzoFjzsyBx51jcWAs09SfM4xSvPX6U+Xh+MNtD2H8v/
TgQA1Fj8QSlbfi0HJJE1dMjJUzv5zzBJrY2WMfZB489BMtERCN4kAlmV4XpHgoCfCRYGgltyPTvh
EDQwote+gsqVgBJQ3B+9LtcdN5PeOkhr+/Bg2uxdDeTaqH1ZpWBaCIwqOrTzeLV7dXMIVqVNuEXo
E+euGxn/+7jEWLabJjgDK60PUJXaTY/Y1oaWgV6rXxrykFUOc/6cXCJydQOdyfJT6Hancrl1I0iU
jAXEndkiSIAa4YNxZhrcnclxW6nEEpSl4ncoXLgWOUoB6DOYsVlYrOoRYK5h+28M31RQypsM4Qpl
hvkvUcNxbDQO5+JABDnuzTG92yKS6zfHcPxrj+gkQFyJO2B6neziYqUNfXQnVxNoYLxS3hkzCapz
65LnL75mBWM2EHluIsZxJTZ3ci3ffT1xAhHOsN0i+YLge9iT5MPAriLzjoAjrOsnymoMBROsXZ43
LbLGc1/W07mrPZPK6dOREHc6oPH+MDavedbsWTSzcMjsFLx9cW3t9jDzqRrSjFYG0kKsbWEXJB7K
boA3sIaytVpU6ZZFBZeNjDL075or2uT4OZeE0/HVrroOypQaKMw7eGcsJJkwlfYCZYJ2xKVsW/P4
VvS7ji/nWEcjHkb7ns4AmfuYSUPu4xrBczuO7yKV8d5gus6gRvytW3GbaOS0OIik4xwG2rONbfTG
OqsGbLcuQ02eK+LKFk6C6uBPsosK5GtlDXIXcpdUDtZ0JokYKVn6rujR56I6G6WLobhdgqB6/QPE
0k1H7hS41UCf6ubFIeTzrTOi5Db4Dam9rWOTev57inxKjUuvqSUimFFfQpKVxto0jP4oPaikqYV2
da7i/ci/w/8kCe0bJTwiRJD4VsfoYGT1t5Yl3TNvHZPsBfHLWs9f+aSL7k1GWq+zbv3TEm6pRGdw
pfXbsK/MU2X65HE1CWMHaspTazUpOhE/2zt1dcLHArI0M6Nt7/bDJapp+jFPtOA+muGJc3e+uI5w
1qTThFsCpZKdPSCTQryIJ5X3kWHk/JQ97vRKglZQChZZAh2TK8MbwMlkvnJX3JYnJY1X6IKISHkh
P/Jw+BGJQDSeuMcmaj6cgYlq05lIeUXTbto5PiPjxMpud2Cb+ZkQqoyoKyJrhu1VjU8C3J3rYJLs
gLu89z2GrvpAfC8+ZWndBTq4Y7FYvWWMPsWfMfLOAJJDn+fYYpesJpanHlKaDUJTZiFu3iMTNhu2
VyjmE8s31l3eJtcI4//asuWIO52cjmoZcXJqs4pc5biwNnBjLMTfzwBI+lWF+XznzVa3g76RbqWG
/53yJWSDjklOmVjqeKhSLrFVw+R9E87pTxuXrzkO8WtWT4vG0v6nO+lX6xDYUypj7/S8knVVvQlv
uhix/FK2/zA1eYaswAiwBIkqwwziVHeJnJ5Izrx4dRGarTEeY7RKkhtvCpZmdlZdzHQxNZpo5q5z
U5PuRGHCssoLPM8hPpY8H9AIWMCKxIY8MPqX0ChAy1sfPkOIWLceDLRNQs1Z7TawM7Zt3fKZ2Uwd
W6oS0my8gymH/Ax91l/Xel9tqOIRcnUaENWO7J6E1Be+1LY+6lpEBJXd7fKiupV9+5oyW5xHrzjK
Nv+SDb5BFHOBbuK41bvnYfCabee3THp1ugQSHYLcNuO1VIazj+cZSkwf++u8UrjDEgptsJgvZWYV
657QuzaESmGK4mcGvsy9TDAOPJmN41VyMyrtudazBTSp4VwDUNHWfwc3JnLBYDVpKO0QI8Jh7QTF
f+Bn5rXiO7anlR0rHB5ldky1ni+Gwhpei8LKQ8l/GEE6BoTiJZsu9fG+yO5mFWQgeUWCfHlOtK2X
b6qJW0OaZSDBGe5d4s9W3WSDtoF75fnJF163HeS9nYUIHWKDxokT8Xp75YcRD80mQ0Wx0qeQULsp
x3UkiXHGFw4DFKOvbNbkqjmMUFmKJR6kqZUmmj9MF0ecKbje/VJOAcvb7Glo4L0hBM6eONW0jVDY
8iK0DCYPIX+4EOR3ek486n//8L8P//2FmSu1dtsB4FM+h6cBLOwKpiNWrtSnckz9G1KYbl8UxRKZ
yM6G5bvuT192lmaByWy4jVWGwI48Y7gUfy0N/bumcBJLYEgzUEENe64/wgBrmPiSdPDuT6d+QfTn
/rB3ENZu7ARBgxz+mnBl1qPU7ZVfMsjvBOGseg7bRoPu7cQdaTpjQVsbw1oqQJ/VYRiIAs2cFUX8
p0P9TQeCJZTcz1VIDgV3PtH0hW7fk7Qrr2kREWwdh1Ah+rWuJPHyCkkbCBakpxKn5uz0mM+a6Ylx
ZU9QsnXOKl1/8mpsKEbyJ0Unu88b2gdt0q5WAh8tTTqx70BUvlaG3lPQcU1WVERKWPE1ZSwtJYrs
oZEPiZP2tfXEpZoTf6MrCxYDFftQJWsEF8ZRhNZNSB5dPzUlTK63oozIxekoofHS1h32wYWGzhIc
U33on4Fq/i1KM90OleCIa8pnw/nJwEhvRcWump31yQ7tMkDNREFnTZR2XXxKK/ktWYXRnj4rU6HZ
87Cdh2TOTKik2bBs+qT4o9r6MeoU7UR4wkQDashG/5jVdHLp6D1Ho/wUCtG6Y2yBWTMbR0oBtiw1
loghsKTlI2ZJFVfjLqzIAag178NMH1CPr2Zq/pMWE9ZQzgFkCjxGmbhpt0QRbpXG+OusntCLoVQ3
dPHVmiiibetZn1mK3ZDrknILTvFcT5+sIJjI2L/4Ml6V4Z6ryvqRbFzYDIzOpoafMIj4STpGtvVG
nOzodVd9nfyJS5QgTk+iq1++OMN0B/OwT4b5F9E37CR3YU/9xHCDRKqf3bDG+4Np1RXAsggp5x6k
LGB+0hr63XGRF1cIxXHLDftMC1/z3PpNeeY28Aa/HSOyN41Ys0QJl+A14rUa81kqB84RjWuFszxL
/S98BX9VyyFbk3O3Ygu8LZHNI4AYswBhWLktoEq0Dk6d3YjPuvFMNp+jEQY8gOtoAlJt2T90iuMm
gtp1yOfhYA4RmYjQYqvlU/LjuzLoeSRogVemyZ7IdkS+y+mv1oZVb1rvX023wIaFeYDDdzMVXc6Y
JJo3jkl5pXcWT5/K/H02+UzlpDgTOSJfJ6rYys7BJcuh2ymJzUYYeF9C572akAhFFQNDDeMOa2bj
mktG9YDN/qCt9LaS48o8JvrgrmVXafdkSj9Kf3J/J1LZ8LlwT8lsumIuBzTNOP9qDLp3SKyCqUSn
J4hopLZCAaet7Cg2z3i0+zUzGRJ9y/mnat2XsJ+Ld09z58DkUgzipiSaM8/U2TdS8OKT270JF9Uc
ALp2MNq3SUQkslqOewCW3z0bMX5+VAvVT79xJyF/SBeHRCgRQ0ScMIWRWoGWt9qpF6R4mIn9JSsP
AhKgqAu71JNNytaPAjqBrKp8T41cBTy97bklix3RPQyEQaCwGfvx5IQUoREbXieerB93oFrV7Ty9
RTkRc9kyaUGC0wrvxXNZUQ/DoUcL96P68EfMjv0WK41RSRM5B0t43TNRNhLFulH90HUKfXxnIfGi
PEq8MlPGfQpnxqG6pI8xwIpatoog98dia4suWdslrhM1QmeIPSveZOWOLJq/qHPZK3GCPo0tiWik
sJmB3Us4CgY9fxd33ZXtixOMHoFwgM+HI+QaSf9Wa031NMB/2vdzrLYa64NPbwlv7rL0AZTY3RcW
400SYE5dk9awXdHCpZHcRy67vmaEc7OAk7GI87UlVXeM6lRh40v2hp69aO20D0NI52Otfc0qPSTz
ExXdqfXt9Gi23aYUOGPQBGmB6JtLgWNgyzgIxG6j9mMjnxp0kUOYeEt3iaW7o9cvIu4wO9riUF61
5KGt3bx+Npm3XYQ7y3NEUGtgZgnv18R8I+b0Y2rd5GRU3smPlDhqGXrJXhg7T6q31kh3qRTqDDYC
IuNgoUgsdyNmTfx71V63rGPuRIjF4I1NtoY3r/cvngKgrPvmd2kYRCkV5ls3d4jN54F9JEjJ85iq
pT4FYsw8WJ79GReKIn2iJAp5UUbtCqRw11qBnFDuodft596BWR2Zx3msvjCr90b92ZHGKEfkBB2i
mVyRsMK4aSUnJj1+H29tI+a79sWtt1BAEBTbB2qZ5XRMUokIbQClUV/CEFbD2hqtB0NUH11ZO7jp
CSVqBawkMpZErgVB5b7EBN3ALeODB8dhq2q25x2kCdGI+mUGITILPFNJP6ApZZc2Q39AZjgdQyBM
xF8zB438IE/G+smx3qD86PvGTp/KnmWy1oHPxODNDHz+yk0jPjXTGAaudMhnHu13FZHz4At0PH5C
qF+CbDCFExCZjfFigAUg7uMO044qI0OxMChB/Ge3CRunwhSDvkhUBD3LNv6Z2g8/rJvAYD25fnVa
1OYQp+8duJdLmT9bY64d8IhgRO5XsWlrhx7/rz4Tx0NIkMFTkdhBk7jQ1SGQXUpoFmzb3RO6w41B
y7mBMDwGWUEMlG82GNMHtBql7blbtAPNhtiWpES0EBc+NjKH+RtyjSJS2n5Zu3TAyHMK0l08Guro
7Spd5piDgPLwe+TmeFJFZcybQXtyLfdnCuvpNjkswXS2vJses01S4xdHR+i/+VN3pp5mJW/YM4Md
Sw3I0ZJDFZPugLDG5rQcA3sYbrLsy8Dj1s+0btoYodWAbHL2niH/IAF7x6WfBHHaIJZjidbdowGD
T+SQStS7WKpb4k86UU/71DRKAq00jjY0KiVtQDex/CbcUQfmMXEFjIXaMlu6xrl464hj6BXivSbS
We1B+RNWd7QcdYUH0x5ltavbRT3in2uPIOm3HlEIHiybVwDJR6bewsJ6pJUXnrtGEc80Q7O3e/DK
A1yLZVdQSloMhu/0Gajl2B63O7OjjAtbmPLGSHK6Y838auPH5Y+GFx7csnaSU8cLnfX2QRbjPnFg
xzgW4EpJCAcNV2UdhYlAw4SPZoCexJe5izhUCB3SMbE4z0MGbbrBxT3HKECZnWKMH8yjarPfGO8O
MBvSDAaKuUK6HfJBcNQ2y73L/38wRwVFQzBCwXcfgkgO522Ed+TqkBVUycLBGDLDydNqtIkDERGZ
tern4dbKuFhnY+VuWCaN0v1XLjLAvECKUVdkZDV6uWTp6MQKKfc4hQsorsIoCK0JnvfwETITggJF
yeZmDqe+DE9oFqvAjOxDxK6L9pXXPmXRZ+EACsik9vbgDjbomVnOl8lrmmQ/mmc0Qd/LCfVC+qLD
Z95FOs5tkhyuro3FOEx5i3WJszfTv46RHypVZK9FEgOV8uJNA4SUWLCL5EJnx85zECJWbWry1kH7
a/hIazNwkibd97VCosBktWlP4QSNYcToslKFTzowFaH0J7Vicy8dRu562VonPbwDSgDEMJv8SDEF
2fXrMgxQDO6nWbcBaJT52o7LR021sx519CYzSt7Y6T5ECIzHr+XGm/oC1A5vs7mAdKEXHaOkRzrP
9lGyZwNtTy4AS/7LOISHhHkGLk62KV07MbJCCAjkOtvbAoEVXm3ivepFc4WsCk/6NoH1chCJ6501
N/uLauxHj2N/FTEMRZjfPFPG1IHdudqq8+6mQlMgUb0nMeo5rSguVO7kT3WAGr1L7EuKwiy843oA
8jHVd1cvimsS/2asOmNdUlUr178wT/tb2Yl1I6L1LKqUFYURAVUHDufDU11ZsVZt4/a3lgAeeiCv
aJJz3HZWiTIN3WxTynf4MjZsuA97NnNEYUXJIZO92hU0JvpWhUwGjDjTGFMbm2A2KTTtgjZX0pBG
ceLTvsi1ABCPHSFZ5lCQcFPrjxMPD0Dx6bZGnoMvd9WMtnasEqY04PNC+ybd9g+rpJ88xui4EGgQ
jVQB43cGn6pks6Jeqh5gSQP+LfeM5zxqT3EMw2oAosxSyztG2PShmUcA9JCvMA2tkdxqJCZA9Uiy
vmYLQaM1LA42s/pTNyFqH9ckbtbyBU/HeB0dKPk1nLzV6Huwa2K8dz0drkGSJLcKmI8UileENHzM
ce2KagQy4Ht7kkC2btrYBz8T7DR4RURNKGKPGRnPFQaMRjQ7O0W4TiB2M8av3ArWpsqNTx81oFt7
YMvh/QPUeBn8GDI5CSzUw69ZPTaglaHZW8CUvqupOgHcLPYjjSvydlyuGL4j23myG+4DhJ4svUjA
squkJe4x/OKmQsno1P9GEwNZM5KGm0netETmUM7tEHbdaHPvbmIFuVfjAYS8uhbFZYwIkdStFExB
7K17LM07ZYDu/yOQSKKQ+KUQDmabVF36h4FJ/5pFi0MbShmVz8dEA6sRSbWXCaInwdYYpWYVbk0P
URXL7HvY2He8Xv2rhR23W2ZQ4z/ep/o2NdmJIsQRbKBtOqtSX/VOe/dmeyTyfjkAohr9z6CeIkP+
NUZmoOPIaSmtGmMR8lZp8hWZVvJSN+KfwQIeNgGIhiLnUjBNjLLUU0lcI6qvwVsOHqcGnsGVg4MD
kRqxMfaE8jbvbXCjsFdWjbOVVU8XB2+uaYndSypvO5PayeTMetYEI4WiFtT5/U/PkbLCZtRuphn3
waAVT5GTuJyC7s0uFDGFkWax15q3TTJyv3slkM8axYZbWB3jVmvvVcOz5lRcbUlxT6HNIl7JgrSC
Bw6r/pAYeDVU6l8oXJBwFyhWoleCpBskvmBwJ9b32BklqZTKe1fCfC5zs1gbGqg40sR6L2RVU8pn
ZldpEC5LGTMNGpOQjhq1GyB3BK0uLORVPCGD5wrAAwphH2E2oQHoqbNl9JbwGaPYuU910wZxjTE3
LAAwJjYK6MlCYOC2zhXk2ZOeInD0nD4EfI5LF7bFzoz2KYjLjVc1FweiuIygrSEc5gplbryyvOgT
SAWa7AYSemgFTu8bK6PzfPidVb7L8idVc8YWJv05HeHB1vSPMvO/scaOYEmMbaOafb88mKGvM+qv
5Tu0mGmT2HpQdKQQtv2jBiCzHdNh372Rjgn50kyP9TQ9/vvuEhsae51kKOjd/FEV6jJzz8JWY0QF
utpjplnMfI+W3m7xlDhbjelf0JfWlmzW78LBj6+TDMvs6ewPB+HvFvBdQ1iipTgN/aQ9unaHQ8Dz
y73HhnDdpMmlpla7tEOP/3K+NIOGSMkiT7WAgJgKRIlMnF6jJnvltOQH3TaMolt7v/gOtBrNmUle
LyYHWa7rHGqHJufvUODfZTH8SYMBCN8dXyplZdt6AQw/R0bOnEorzu1c3kerOyQ9TwxC+T3dENRj
HY523pivCAC+dNRnM1s+NYnL0KJJquwecNZzYfoLnQ8fW+okNDymBlqPQFAGAisdx8ZVLDW/SbCI
f2WXTiADox0zT8mt7h+j78vTyH/VKJNsZp6UXANj4Q3mftTEyTeYJtZifp5YpQUCCn5RFYHlHQkm
8QVO3tm0HvyxRP0SOtsExhot5ne8KZjsb8G2icCXLHpwg4q15SRMgCU1tIMSTEvuvZUSPAt2e2Vi
E1pVxgtkELkarO8EAwECXbFii38mg/Iw9Nm0IXIOAcRNc8twnSchUW0aG4dZNwKiV26TdrCmDvh9
NN6EqYZtNHIaUyuIdL6pEuYOShx06Ja2j6T1IwTMjo61/6qIz2nJPNQkT4awSrEhMeAq/faO9++5
bVCHGWUHMU2r2bTH42n5+XuQOdcjcjFRVFf4OE/w7x91MT2lteq2wGAItE/ytU4sJJ5CYhzMDfKz
Ny8Lf+2qAqPnm9umr3azVYMgbBF+kFQnfPdikBfGCNM42ZJx0chikgCEBgF7Vp4amup9k+vXYTL2
DAwwWfjeN60oAYPm00gCMTXafU6ne29wjE4+MncNd50Tn0RFhkhYmhaJBOkJ95ex7ZiTgkUumDly
yuOthagizHOq9wdwC6TS6PAxNVBJrQNUtv2OY2+rRsTzBCsYrb5gA1En4k96Gp5Zi7R7NGCIjMBr
CzbFBml7IarmrofzNvFAHYScn7Iye9X9DL06GTDoO0N9W+0dP/6JFmA8sTBYI/SbJUDrOjWjxEgN
G1GEv6HJbWPocPIdxz8QZ0QbOsFObVvWIpWL9swT0SNx+l1iWzV9CqJC+DV7xZCNHbiiPUFkNyKT
KkBfT3F16RPzyc+1ae/95p3p/t8LYEvrGofuCpxOugNMgwulHw9uxPMTp9beKAgR4uwiFdVjlZI+
I+BHvO/H8GdJgaxL/j1UzcA2hFyCN5+HHqOO14UsLRVuUTJh3YeM+odeDyWwmoqXtoZIHsVPJBXC
RO5xt3EN7ixRiX0PKWiHyF/FvCyzjwdkmsntMmC+g8qrdlUlz5Mcj0ZBScLWOeF/8lG5OZwMQ0FT
D9SIV7FlRZ+JF1WlY2Dk2U2mgFQwGeyKRRnh2pi/+2FAWIBgfWqL7yzs4CxwrmYtzqHBzQn0RUBu
tfIJ9YPCd5599NnwNUBPPlTMVvXc/yrz4YXLFi7FMjYyeIcwTXjPCBxZJ471oVvilgqo3QmT+9B4
DK3LmdCMV18HCTQD9lnZ0j8KvBqYz+gozBbV/pTy6qUTSca90YSrbFavDGvCbVbNDwlODlYs16bH
PcvmE/xNq39rONVA23f/KEi+aeqYg40gngd5jcYdU+sgc1OuVAy8QZtr2b7Dag8YeGr382CwaqhG
i0PFA0yK0qhOEVLW9Hx0jOdI+1donY+WE7Wl5kpxSk1Kt8q1DrMs0mCuvAz/z8i+gyCXoTN3ZHoY
57j2joLHhHnFumxL++I0+p8ZxQiODQ1Gzezv63TcT4WNCtb1v22/Io/Gmv5NqfvtF81nngxYlc3+
UuopJzyTt7WWwKmgoDZ9zC8Mb1f1EgHXj18tYQkblWjVarRxStkKxbQ1AkpJ+Ncd7+HwJEtu+XZm
VOOmw22cscoiGmXFhCqmSl/dhSs4VccpotCO6o/S4Hy0a5yV3lgcyGF6Bg0E81/sIqocFozdrYNC
aOZAdZTRPbh5ab6dde7La+h7r+TN/1Wq0DYJogSh7cElnhGJfrlc/kryTWha/id1p0dbZ2qdjt9E
yZrTTIQujzpen19JTciE8OrRl6+xxeyquDuNdn1kbfiCMnHfE4IlQl4JODYXh7GtED3L24s57SKY
nTxTBaXTLpPQC90u/aga/R0z52tLC01XvBV+9NPxJoyS5XZmOLMkm/H9kgj75tpcnnFobwEITjMM
b7d7ZHV40cxy7/CMrhiQnZRNXmmiay/x6H97KPwRMyOUcSKMmXPyk6bT80zeGgzEla6PN8O0YH/H
rPTabIk+Aalb3kWX/86uHpBvBfSgISUpZVHl5ttwATfZxXiedLIErPgVWgXsXGyyjEpWUeOUm5S0
AqvFzTwRdrOioayxMG2iEk8XQWAp/ZoI0wWL3mxDdK6eBZNf6oGpgS9CDHKYXZhXre8cup5Iclc/
I6TYe67kR8aEcTmEveyvqiZkMO6VXeOGqSnrRuz0MW8r/Oz5yvF56gjM+3XD6hVSG3LqYl57CGtK
m+GD336ypTmLNl+zBrt1tLCZyZSZIFEgIO2jCYcFxu8+abEdBZPufXkZlGeDU51FZrwJbfzbjq++
q61S0essT46rX1C4rO2cWKvq0YUtmN+ZtQFPa0tNjLsY5G2ljlbL48FAalNamgbOtmNhEOkBwHRW
nwR2jJJqpkGsGdrVUXxOnv453EM8eBwOYsN77Wjb0U80lIeMTaMTeRe780HIlhhnhPpELoO5hZLP
IAqDzhnM8dwgJKoqckv1M2yc55TVUh3ZdxS4N0gB+8TVAeeTGYXkaVtYzp9ZyGteu7QZWEhsweex
pvTqzqiNTBKS5tZ8TC1Ff6zPgWw+5cTj0TNrX7t9+9OO1ypyf3twAFs9pIinSYYdM79PHNHrpcBr
zOzP6IhTphUP+EnMarOgIh6QQAdFpc9lN3SEuyTlMc/Db7dhKqq1J81+ACM/tDYBIZhEwmLtJShI
crkoZbRvXbIhVDqrzDzK4adX1zbmUp8Kbi2gyGbmX+ZeA4um+0feXUbcngisPrG8xbQdYqYZzQ3Z
23dDl2+4Z9bLteCSuzXn8rOVocNI0N6EuffNfVgnEY8J9wyH1m+Re48ShyADD2s3ktfcMlkdmJbF
/XA2Uu3L9O0iCOvkr28zmfHsntofliXTbJCV73JOmyWbUK450vdj5t+tudjVphVUXYjTIfRfZJv8
iczivU4cAurLmOlY8S+21YltGWpTdvPYtVHKcCDtVaU+bAn1TlAN1RVxaGOFVNEfFI0yK9tTrU/P
S5QGPot7bXLoDsulD1HpHnMsQLxh6hWehw7qsei6G8KFY5yNDCj0/NKq+5iQ87UEX9Sje6UzvlhN
VKxLHwhKZ9wRCIekAxT3utxirke3PAEeUhVOJ/8S9eE+Kz3w+ElN8rRGphRDQO7Q93ZKAuzvj7rS
yIcOYVP9j6TzWK4byYLoFyGiYAvYPu9pH0VxgyBFEh4omIL7+jnoWYyi1RMt8RmUyZt5UgyPbVY9
DB2hrPxW2i7H7ij8J8z+sS7DjyaDLODxCRl18Oa71cHR3bsVxy92QE/osls06esw4bxwpuJeWt5P
Onz7VnQbfa6abvbt5GGwLnK+MoFBuByaNfeCN27e7Cfgr2WOjJKtBafALBC/2hEZ7AjgCUFM7tC3
3/RAOGY0PeKyXXiloJ16cxK1VDI8TqF8UkNlY1jZzf/xeMfi7nuDy1ROrJvaNUkKsNB5FFUadvCE
ve7ZbRFlo244Yy7AGlPZbzMpM5LLGVRf4F98TJQmcR8X/FNFm3DJsrZKRu+N0PSPK9gcDM7ROuif
yqraDV1+s9L8N25Q0V5bf/7NaPhb1cP40v3iojNPcTy82O29zKZXE5ryygeiHwaf3sSGLooEsdsn
ta4OUjAw0X3h4sPFroaAvF5WNW/VJ+gAy0PklPFtGiUdVDP9vazD1jrJGMVDRDgyuGRR33eLGtIV
WX6sEFmE86gEAUIKuZpGofbb/h/LBjwOg9o3+fDptKSNyGapBQryklqRSeSv/JPF7b4lyoeff+2G
ip+zldyj6mMXMNbmPV96NBg17s1UfzvEfvDUtnrLtwDiLpNzhGoAart0xxyuQK82roYzUvqKNcpK
+PzzEQXHzp7buDzlNSGNgQbvtsDfElA+Z3T5zqZDIqszrB1cOAuDrYZvYTyHX4U5Ys2zeHcD5p2z
fOHrReX8yIgidW5w/F7yiKduVmhiU/7qdTG2D7vDIXyZknYf+YCzzb74UAXMbS8Ec+S/1QAQ1s69
jXlEqnw8zWUX7vAyMncj513EHHWAbi9wfeM1wn4UjwDrNY+frosdD+sazQOowkz/4iRZPRnd5eIO
IHzeNzJ5brgGD9h7FtsiM3S8gJYSO2nxI6Zp8lFQ/jSkNN3lpnx2rfklL+Q9Ce5lhR/Saa13DWFj
n/bmKdHFoyWrj84X1c5M5mtoeYxFvGUc3bINQg/ExHtD2H+qk+SrowLc4GeHtM8WzwGo5NS2jgv8
jlAW72NTJvyDvw2n7mz10XJSpV0lfCkZoV9Tl0/a6IuHCS0gRPvtRvefEjT/jCleV9RaOiuilW+T
A8S1ZOmVyoIXMJu8Bx72WK+rHsjdMb/o8E0bGO8t+9iykEURFwxiB7TuTpe4HX9cw7jo0gDfDPyr
tX9aYu9enZ0xA6e4FDnA1qTIDWwd9B1uYhi2e8cK7sxkqk1JawHbR9tdeZHXVIsAQ210pae7e7IH
FmOR9piSG/ZXWPqYuqZHu2N6nZKDR9/kIyxEd3N84zngtGSnssJEoHdCEIW2YE037YzYzEFgw93w
Xs2ms8oGU+5KBwNPQWu0I6t6k8PJ5jyEjyOYinMqsUYhsqPU6GQnzPiz9drqaHnZS1g6v5M1WLte
xGz0CbdG/hM8PJlxGVT+7cUfKC2LKDL+4GtIuuk9MkeCHoK63+ZlwEM9KZ2v2rq5Wv0rsw/m7n6W
gfcVOVwGfHAp7pcwRzcer8IuCZ/yMc6OwDtQm3v8pIKLSfje5/lwchcU20xwuuiOEm7ARmuuKf5k
/3gzkrDndXR1peuZzzVPBEwxOAOoo9lmZFolhuwG0Csk09bKPYHLA13DAidg8+skoNMlRTFG9ItW
uAwzB1RPRUV6R/9Lbnrvs1uNuHV2TuYsRai/eD1KdEscNVlGMbUj7AHXj+Lq57vruiPQEeA+zbO7
9PB4iMGEeNcla5NUD8U45sVM7DclpcJC3q05qtBF2lQf83OJ1xlzF8/elEMhoCH13a4MXl9GD9XA
wRzQp8dfje6XsUehqrU51qVkWEbuP+QsTnYDq4A04cVJcDPF5YFk7Z18Lx2ttr/zgEaNUr3WGR86
6r29ykg7roCf4QBcdM8R2+mqaxHqnFfaiNHfPSbUIzyCfayCh8QL9N5cFg+GbNjYrX9mV3541Axa
U7cj0P/mdrkCuFlREJd3wwokjlobTN6iatmH/JuVc/KB7ocMVG6ZBpgwrt21qJGKUl0/TvXwqFGJ
itgMbrljPzu1hV7WJ7gHwuJoZ0+R+yV8SM3GBEfUQdJNcXg6Y+pcw4sEQPw02MkPRa7b2ueWnSzJ
nkwZG6iWsB0tojuSs2dhWY9Z134lGbEsSoT2xIPwpUqfQYvN3KoEiYIOv+JV2ejOiHwtMNECg9EZ
mAkhAcIQnkXRW848Zz16H6hN6J9xXe4TcpJ3amDvSgp/48rsx4cdjG3SQylc4/XnUsj9I1asqcFi
mIjmFHNT+uVHLkCLKGJJ99/d3HuvIi5hZRt8inmBy/U9Ffb2I+Tu7qymXSdclLfUYqnURM2ytGZT
bJi2qmIPmgcqAt43IvSWSV1ZyWWGGlL6ahy4va5x7Uymv0SO3xyTcSzCcZYXb8xk0BI6S5bMrDXy
OVz02pAU5eHZPJSyOgPAJhHWh3u7Cp6AaSLNzIIaR3pf1hRXPxkxGFVHYk/1e4bgdojpgopXLd+G
3K0P3fisupmBB28WhKILbk7uIQQQ12bsh7yjtGFq829LgDFB7b/3Ja87ZFWSSWs8KDSlCIxDpyC4
iJjpTGowc2nq5yGb+uXMJzdzG/M5T/ABEvtScNBZ8XOQMhgYCDhAEd2MGb2FaO24wRtyNQ+AKaNT
GiXNJkL0TdTrHPpUtPNGbacsuFu1499SSYKUPXplh2FPX8bwUiHjkODNmDKhDWWCN0m6GLDE0lNv
9ukLlOfPXKszPIer1pwqwrBbaJZozSMWmo4NSPQp+NeDGlLubc8D2qFn28slesyPhsRXiXjk24u8
kBNHCTtgaEiglo9BfqC7wnCMs5o5VAbTmm9XilphXRJXv/QeeAOk4rOdu6fMoGO44DAgpywj3Cmi
I3FG4PBkB9kR0uehJzSUTwMXAepycHnKYZ/icx1q/dK4Mf1N/b0m4/GYmcOfEqExYaq5tkp8bzNq
a7S04WYyQxGu2m4v22czDEqqNAjEz9yrV/AeMFGTiKf80lkNHvsHKG+yrFFrb7Im+dVxfIi9adza
dQhwYWwJQjXQrzyiCR50FbMpHlrobBRRZfbJnQkABP3AIt25235iHptmBLjDiUw41m5CN2xAdX2h
LMc/gMWDCW8wJcrI0Mz9X5NKZRETfso6EaGDLDuQ9taRKx9HEKYtMxzSMR2goRKkCyUKrp8e0xEf
cauCekcM+XmOnAJZOTaY+jKBHyqBnu3Rutqpa8GptoLnsk4VTGYnTH4Sr3V2Zpj9zYr+irw7lMjQ
MkPwtDBQAlo21zZxOhyMbn0mUrKzQ6bC47cZKeod9PheGjhfeWo2uD/8c+qixySpF2yVr3ZN3WXb
UXl4POKtQS/uhuMnxWX1k+7pI2nKwjrIWU0YQW2cVxxzYgxS2+bP7Ct3PxRUF1JOycT4uzf64ehq
QJ0wVnDIWcSHa5n+6cvoF1fKq0vVB3dSZhRdNdYke0iIYqfSVbAOCyjXmimk07jBcyeouqCEeZJJ
dSirY7GInlUWfbfBfskhuGZFrxjkDOq06RGz5lvV8qoNT7zozv6cyu69nEdn7XaRSwp2//8TvFcJ
Sjgq7io0Imvhgnu2P9sGv0c2IQ501PWaGPo5foUEuT9Jhg9HHH0z1a7Td9cRbEf6CNsFoMTSvoLu
kG5qhpRk9d/B4L/jGpms0Dy2A0tpvyTJXGgwg7Pxk8X8yh2ggE87N9m9Z1ZxGAdhrqvJeU4tTtcO
pVWy4qor6uQ0q64/2B7n8JIsoFHYVy2rnB+z7A4eS+SOsNnNbeN8k06wkGCFcRwP956k3HIi0sd6
ZHDKcmhDR3bZJST2qSNBrkSNR3nmYmT018YhujZq6tuKyNWbweSBHhnBbSFbbuI80hw5ljO0priJ
bNhvo/O3aTEMN0UoN0qBe8XN9VfOT0phcRhSGP+9aiH1dGc9yU/I4O8+e8vK/A0iTqXgCb6miXcP
tPnes6Am1BFLMx3AcpOE/k80pq8xTsRN0A07P0aNjweUQDK/lZA/UQNiuOIuwW7Mk2VizMXqB0aD
upApNskdtP6qQvsDgOgQ2TD6ftiZPmYc39cXy2+RgAmn8sNUIyceGqzBR8T1aYyfhORMqAo8bnMv
u22DzX3dS/lbu9E/TzZvXoF/KVlGU8bwZJAmW3t+fmiGhsllXx51ZqMAiZBG2hG1oVSg/WeemCdq
QcutGqir1rCEObLu0nq6pzOZVIOE8gBtu5wa3u+T3yNxZqQDCE/6qI0z3Pmg//Q5+ygV7SzXApGN
BgfQd6KacXob+yHf5Xre1jOj5QBlmQEnhELzHCeInZmHC7RtYOowQqESQfGfESu+WW1Dtqn2z/mg
57NQH5lvAO2qbZ6mwjcueRYwRx0IgvTtlxvaNWdE8u+9S/uibEY6u6YanpuB4ylo/kocpEaAIR0H
+7xOImJPqt04XlXc6SCEWL/0U/KlHdVJEE8FMc9jYKVE/ZvOBkQJGzvw/44DHBuPdkWb+Rgkb+5X
U9KDqGdd7DGErc20fS9ti4UCiYl+uGibNjY/9eAiw7EmLJpN5g13IDTNibaiH+Un4c4evHcVtsY1
hl2MOYRWjuY9png0syGkWb11UIwZFfYUTtWzvekR6vbsCxOoCAMbHtVkuq32sUu+JFoKUdpyPkxC
7y0BGlGo+gOT0y20HYgBHRP+zmHdFEsgdhBMz/C7DlrkO8/0PxhR25uUmt0VbI47rS/vNiaOvTNZ
lyE6wPH+ok+UYuOy/JMO6VeDI0UIUNAdjDbAX5+pR7OipiMq7fhjw8HZRYOVHubQ/Qm5elOwu9Gx
4ewDRzC1JAZvuiTuiD6C2ZHdeCNinB0mU2BciMxuJe0HjvJ0iBCazzswFG1O62SW8awrd3xA7Row
GOVf1JIQUbkH7c0MxafB43sh5bfvU79gEfEX24s40UL6BROTUUSagdZm6TEppYE+yZtUOsjkFOly
n/8QnkG1IfFc5vkgNGE1PKaN+QLMbJk3lse+BZzJbY6SbtDNhbWK6JnrAXnBYjV38xR/iBYMk47o
2bN8Hq9lZsS9qFnNGYkFCg7fsAqfGDkFVIoQxbO5IZTGN1H8f63zR6ct2e1sflZVS5bFqTo+63ld
mjWgJEefE0FfnJ+DzYFHA0ilx7VS+XrvCu+BjPIChKmAfBWUMDRM2RctvDkbc/1sM53bC/cJEvuj
x9dEeAhHBEHU2s+rY0w3+qkKI1pfK67eBZ9US3/v1MffFMjHm1ovU6qkNFcBJkDWDm6Kygq/gOBR
6R1oLlX49RiN88XX1hsTb9S/5BELOpl/WtM6iERrP2IPpAUIq5Q9VXBpnMMkOZf0BGnw70RftuT9
dIzc3A44DaXrY07G6cv1i5+1Fmrfcr4ARBH/gJaINlRTnPPaQIrsuJ/4TDbGZBm49bN7QRqmokdT
zjEk3TskAVieVvyLIHIKoERue8GhyuNOVTiExRstYIVTUiGzkPRPUl3SiPso6QqGKRPedgJNh1GK
TyutX+okvccRJrPRQ61i33M2XK8r8TRKv3wQCS125dlJBMYSf3ibKG3n7vwobDMlNcHShPiz6QO8
dLBkD5VV6Y2KcA0H0jm6PaFmvoEYmceCk15zMwNCCqXk5Vgj7hgOMXSg1OSAPIRTW/jI+ZC9uiwF
9M9XYByksQsCFMomGPrDkFPN5eNz22pP/8YVEfqcbXftSL/HPK759uER3mQLzW62yw8Z5REO9kTs
E0vsCRdxyU4JzGdOf0jqiK4sc2f2NTOaNHnuazWeCy5CFfMCbnGnEHXS/vKH2rm1qjk6UeDtEO8i
sgs48/0s3cYmj5xK+3+OMX5xOjc/jIriyNE8eenkstNMUOzN6pmNLFnZHlnDVJX11p6M9zytH2ou
9Ju8T56TFGYvdsuNuXxeAnNWyBREU0Vw6Nv+tbdbaKc2XRhRbZ4jLJcnehEIDpTxEX1achtpNDYf
wMfOukFTWM2kTbgnc6cso+9kMOaDWzWbemI8EM3sSTTpbeMwCPaeEVMW7j50KXXvpe2k+6KPsGOA
pmMwQJmeDPlSYCEc2SbTX1ttunJqT248KWzG5biLQgbKvCdl3LyOTpE99zOCDOZF2pMwz5VmjlTv
5y86sMe9C++mzw6S4Qku5yzej4NJL0TpcNGloaI3bf/ggF08NE0yr9wseUfojfeELDSkW0h/lqbn
RfHgrao5lpt84POj5YZABpESSv64E4EVqL2R1E45gUtJbgvJYDVxTGVGMmzaBZ+Hbdrd5gMNgEE2
f9URoEtzz2072dqUqTDcjb8ri7SDyD9zx3xqUwG/UzRLkfd3orEsKtv31kss3eyeZ3TcXdEk5cVw
sQ5VgP70WFxD8uBL1d8LruwVxo76lZVsKypJiCWxTg3kx00TK7xQouS75XPKFfWV87DEOSPjo/Pg
NbFYrHlEeXCSrQOSYAl781J9J5gIk6KmWCkyb3m6LIGpdbNhV+wzl16xvrtIo9v1mF/2bZTeS9JO
K2vgBfJvyRFLME6gbtss3eQdJWEal9eU07OYV0a6BdWJl/geL0XZVsnboDjOmt2IiTszc8RYzPn9
J8a97kC0O8FIm0KYkGOzE9n0ojFmM/7o/HXcueZWOG6/HjvkLMeq8AsMb0GfO2ccdJYsun05L+7U
onnH6ELSssFLKwZ8U4s3J+H2CgDyRs0fbFOmxmtpZOZJ6YwWEfz4NtT3RcZmXXhPtfrkBm2vUjeX
VHIisKXVvCZH+lYiiIXlkJLqom1N3ToEjCN2taZssqvpR0/LuZOPQfgPlnFN27k+2DgK8ob3TBAA
PMFqf5eEitASsV9GWGwJCXOcLjOnWPdRdIidCnIMEfg5/MboZF9S80P7aX/sPSSOWP0ME5b9VrTl
g5NZ3+OMmkQPrjkx8ddJBGazxidiT6+9Gm6qlzEyfzLsCfM8OSTI9jrGyNCKEZzXyemgnTfa+Q7b
+qg0nZcz1WMEAglizJizQ8E8qOIAKVPM0vE0c2xVjxCymPrhjFo3vj6KfvK2lFk5RxGUtGZQaNPy
/a0SsMA2UnE+tU8WdRcoXMFnt+DvmG2Yna5Wc0MdV7zwttC+LuVQWXz1U2bUw7y3tKz3SzaGW3Ld
EjjvHhTY1c1oPPWarHwNQpFx1JiDxIk6klc/EWmutPGZ1dx9y4EnMIxvhmulG13RkIwqwF460//m
u/c461jpyPFjsTeY3yWTf5zj97Yu9cGsMh+NfXyC/h7sE7/+K+rmLYmX1sm8I5UzUCSZikNhkpKb
OekxR0wvLfD0VW3zOebWWG9zLYEz6/ihCY36ECXK4/+cga9KiBYNruOqsCbaRtRuzJpf2bPVqkbC
joZOxGRn6zRgFqBtQMMXLZACpmrkLxZC5/yNWhEeG51QNj/V5Qb9kWBRUlAazlqUo6VLb+4vbjFn
u8kMkHKUZsftLcZpabbpguyV3tUHW4r6CExo8eGw0xaqEwcNamlVWFz58zPsHfcKXHzVl6lzZEQb
thARiLFF66qIblNmAAk11QaPE4i77gW6PjYaMbzac3/DrccSWNVnX0K8wCvnbHRxh2RM77WB0Qf1
Qq1kQe8fhJ52G/qBv5JWaF2n8MmR+Pqo4og2Y/ev72PjmOr897//gdU6SUb9WJv1NXOIHw0UgJR+
Ye/YmvGPeiFMmDoo12FefsYDqgDMG88kVuJHXn13F3muSqGyyA4OThtzca4FmcmCM3Zr50CC2msB
ZRz9DiwzOa13ThjQvzjO0735T6bW2bHR77GwPuJyRrfJm6egdbkbKkrVcBPQaDQ/1gr2P/3DnL89
zKai+YBF3x2rxP3leZNr0aXDuu7LK6T6r9ooiaFZz3NWwHxI2LVjbAskue2NN7m0Pow0c3FU8NEf
ORYT+sCD7WNCVpRkGx6pMBLXnAfM4mLZLHm4d+ilLredIX6q0YowW1T/wkWfrqSXIAG4wc0CuslR
BSGlwq229rycuWQB0tLmdqvpYsTdhdGYcsUJBdr294wisYoDUUCl44JBH9VbxhK/TfPx0SrikUNY
EBMOntx1kGdEGgewoYoSNsL496yF5bEMwyMZfhBu2UUVqawRH1EtQRiIsSBOMvokxUNQeAy8Fl8H
/cczLQqj0z8lRfyQcaRhVHzIZPInweyO4QF7bxBk06449h2Hx0LdrBjpNxx4zRizwZyHxBQCD6V7
23loBtYAHCylnHFv6vaamsFXh0LG40vcWHl44HTaPwY9W0jZ84eLWFeHVjK+1ube8iG9IpsA3Md9
HdCkfMyCauSGnT4NPvRwb+aBGFy3OP33S+FEZ8kgfW83NYGZXu/iyNvpqoAOTWHNCpsixQUsl64b
/Gs7qrvx1TbogOFDOtGTHgBkRJNnMDuIV+gPq6ThDsxq6sdev+MZLbF5AZQexvaX6pJf086vGLXC
k/Ltm5WJPQHwdiNcaoxSk4Q9YLuCWywVpA4yxoasDtk3w+s2dmPu2zI/dmmnz4U28BR1iJQ1Od0G
eCWlFj6orfLctmaFLU38K0mFHwq2n+Wegm/GpQ0qSgo6P5aooUw3UxwVO1J2dJXo/EkWMCZ0XqHJ
q/G7puNoK0pmGR7norUbDXQUmvljweCGzCNQlooLWmHnCJCA1qWHw8IfsYJAQ2L5Nf7id9140qAu
KxUPlS2zXQLh6VEW8X7g0Ld4HRhgK9KU4OcuOJqpPBvcJ5dzPdeGitJL/o2F6rWL/nbjzD2qif40
dsWIx+32me8OD0VtbGnJhX22MKs9v9qO0sNLE72avo1YVql857cDRXGobuvKGGtGqqAYCphLoU93
Ywj/trFq8hgZe4606kMgK76hqE+Ygvd1b/wxTjnfoVfXMk7wbdb22F2oOcsvZQ0Gy28p41apNwHv
SfsLU4OnGLYQKSAaPSwZ/O2c6TBxtxYsxpYh1KYxwh0V1enGCieHeMJI7RvD8V620ypKaGxzc+2v
U8uqmFz3IXZtcvW9B8JakyNiYV8QWXRoE5hN1sEs/zB6w6FhQzrNFvg0i2DLPQfMKKw1FrTle0eI
y4BTRbiR8Z6EGFmYVBSETLxWeKxKMiPFvw5lzsj7F7CoBdT2Cudw7R0trQRV9Fz68x7fujWnt9ra
uB4uLRRisssU3iqIc8JrxKn1ajpwU3UcuF7HqSUf3ann3lkBBlIuPdEYJbE3RanzZia18SVa5yIB
VPJHLASTjliMaicToKo8aocSxNAn55k9EGJIDp1HhcgCCLSZzJ/tOTRhq9fcUGp9lpX6BlNjELQl
gZpF1j/UL3eTNNKkGzIszp3wcDopisSM5VwmwDbz15F8g7p2nU316SqP8UUwGp+NNj7UAGRhkgyY
al+8RRRIYo1bMz8b/gmXHIExDreEUxRe9GKby6R/jvx/SenldGc28SGyOrLhmIGgRVTV0/yJsWbL
c0VCZBmcDcKxcJNZuE9IG3NfRvulOJRS8+DByFL/xdNz/ep3YmBYj98trl2XBy5wmd6xj5gzJ2bh
47SNAo411DVUl7GF/Nd3NJzPw85ywvaYmWZ8MetnNYqalEd1sAvMbsqBOoaq316RszSyr6ARMnDz
ozQlQSFvTV8QvfZVxJrvQ1J2tdxHyQJk9CGGOYZyUHBnlnsRX4ueg5gB3sjyvBk5rD34aaNPhTDV
VaROcComaxtlOn8g1lVuE8aeqVssfh7mXWGVvJXS1jcqPlGVeFq48wSkDoDxoEM/aWSyfcWWsa9s
Lh2onHC9i57Qeqdex0x/t4riwbIf2j0gfM5FbfkLBYDJF4OlMBrMq0TnhSXBJLUJOEW3VKs1Cvo+
MxMuHeh2+tcJHyJhpj/ECaHDPzkkxlNbPedeJR9EjyFuZlVR+JwjRdNl2wYHeybuugz1rWyCBwEX
K/AAOSS5K1/xk9ADTKcASno/Y9YQN5UTw2lc72Ny4iXUVvb3RZLglLOM7UuuRyVdaMoIyByD/UgK
9FUOmA+DirIPvL0vWFOiY9pBxfB9c8ExeA6SnmaI0SD9OzgS0jxXZzCHiNZga8eHurE+m5hnAmbm
sBbuYq8k+b0Ke/E2goQ86rZIyB+LlK48QlxjgOIJ0GDgkoxmlZUklAg43CvtlfvQxARSVJ44mdac
wdRjjIRWxGk5qjahDY1Hhs4jSY1876BzLo7IYt9UP37igaQcZnqjZlKBuTjm+ahfilKs/LCLN6pS
3Wvmjd4qdNyJmleb77GdzZsUUPk1sDAXKzTmnVFJMJPKVkdQmMGmFM2IZz+R0BxD/x45CUQQXy82
O2apvt1F71CNdnVjXmOHtJNnACyp4/xI7RvK44DRpBuS9t7lHYMo+KPoNPzWNodiy2A02Ueqb+9U
SBAqJyTbg0LfpQDN78Stxm3l89H+91tBrRQ31dzb//dbknNkT8J7PGfJkVXXhce6s2Z+Gh3izjJw
LqpSrkeLw5aH6PqUmOmtnbl0116Xnee5sXaRtKbjbHJZzn2lsZ9HsGnEUHwS49/Pjc5+MdgRXHO3
Abnyj3gkpCfrbt75w3Jy49RB76Jdv/CoUTsYFziJRwJh1E7hFk1l+yla/5BY9skFvfPmTyaC2Ug8
wOdN2Rg4958BGN+KYwzV52XQIeYXg8lvVCZ/0m5SN83ZgNuJSP7Y7a4vsh4iMiCKhegUDm2zW67W
p27gJuUWuJiwacYX+oktavkwR5a53Z/U8gsxLX8Vzlilp5nMlSE0FsSy6fe+pja7LwomArk33/77
pUprDCeFBfckYCqBB/8nQyikIuClbR39+N8vOkpp/UyznCFwDoLSCIz1pCJ1xPuzxVwVrp3EijlP
wUcL5u5pDupfFVo0S9DcYOXCPSNzCVqCzxFVzzs+W26J8DUg4HlHWZS7GH2f5pnkmEJAROO3s4uo
oluhC+fUePWhtvPp9N8vKFYv4cCLsUgW4ZinATLxk2nLagjZsOIkhfnlqm0ySbnhvbGkMnPKcwNH
D6tkFxTRISg5hph9a4FwVNcIcNy+JK2+B2v5WipzfCDYytnHJcaDG5/BHddqontOvddNtBgaqu6U
prxXarYPduVCOy2yY+9HN+Y6wxNB1ntrMpEY6SdtdfKAmvhQs8yeeq4WCXXCs9u8zDDVH9SYX9Mi
pf80QN/pAiM4jZ7FkDpqny0RT3dgnYRJOduAS6tuZEKwN4XOfAxmTo0cESv6ibYi4/Bl40bg0L6y
3IGQvt20Z6RP9dDa3otp9CePJgsKK/HCcpIDVTKK+ZLzfeIIFkRHcit/Eq7h63RwFWW12n+eG9iy
7T8C3B7u4OWXetjnEz5F7Xk3BoTpq9OOB+6+GfNFbH6OE8anUbL1swRDr3OSc5dEb/jwhhcesgqr
0bOhTXUgbGg+BHnwQmRYs5kuZFAOsLBfS84x5avwYA4Zcf7b5cQwI4IpK7Z5sTG64IuvAVJXWdFO
0gGIqocXR9DmkVq5dbJRxlw70rc24uBrD5a7MwKruGRtja/D1Ux35n5PWbJDmDhx1tQdGqD0ggOJ
iw9a48LDaHXPum/dgyXMS1Vkw3MW1vY1iqdbRHfe2sSbs3GKYSB2Pk90SaTofzSf8mIxiBjT0Sld
88Wumr0Hnq6EGXwqyvBVlJ04g2o41hNJEo25fA8d5SJgsW0gVnwbQfAwWXyQkwubqqxD3FaTvQUV
VZyNHnAlhdlqj0WgEID+nKi7ytJk3yDDbZgTBGVDPFkmU9axpUqOv+QrzcP8bMZNzJIZ9tsA7tk2
qm3wzUbjXsccX0WnBC8eHEpqxjefcb+L++ScdAyiUJl+bJ+7ImH1el0N3bsurc/emoyDBXYMgQWC
ZkbemCKtWNmvM7jio4zVoqtnw8EEBbxqQ1JI0N33qA9kBAikefUgcdBgXR3mhJF6zsuslPfHmYi7
alC+LbvhSXnWvcOzjfyDHuCVTD8qxZW8Sj3Q0hWgQbrAuLON+Tkux2Y9koh8Bkl1mJrCXsKJ2F8N
Ax0xHQXULybgfoepoZkfupC7MYEFcxvQeAIQgqMGKlW4ri17E8asr0ERvxIgKTiKGNHfYTNQK0Sn
vX1sCJrupZexWDt5R02KQYGtsHdDFHyUkPO2DdCylCTcK7VIV5mfqiEyrok3wLUZm/wQaG7r8LeY
23cHZt3nsEM8pwx2a7OibKrOOsr/PnWqQBajHIn5HrRW2766Sd2csoq4XbsY1eMEVnNSIYr5Xbn4
1gsbKhsqRsixkRQZSbdyCTzH5l+82y+ZEctjE/iIkOPASLHi/F3GqPo8LVkdGY+efywsiqa1haGW
u0e+TWJ3pCoQzTMpHwx7ZGo95ZcIbOcWLkdjlBmT9MxbgVnfJM7sUMRmZcubdG2K6oWnqWAk68/k
bbxTIrFj5DRbr5zekES/uRlpPauzBlJjh+Z+NCh0bgjXboJIPzQKuyBHkg8R9iSUqsjbguJ8t9zA
32UFxmQ6uwJRX9oYSJdbR0CPzOOUwBousY81/dgf6kE9TY7lnWz4+E6dSEaGwXsnTDgyds2RbFF8
yjJ/sZPyuZfzae6JgU6ajEFrbsA1NkfIPPG5OJCgabc2IFUMvcHjgjR6bC1fMgmSQFHtkEipTeFR
GPM1mfQ7tI/IkCQUvX+ElkhnTV+iz6yDM3SrfrADKgoA2giF+9KKejzYbFtEy9/oYYDjUEX0PLk1
9yigZipiwOo1xqEZLdoZC3c/mTMOH2WTZvb9z2yCZ+ebmKTCJ/t/XJ1Zb6NMtLV/ERJQFMOtJ2zi
JE7cGW9QRuZ5Kvj15yGvvnOk78ayo253x4aqXXuv9SwOuqgbjT05cDcLbqh0xOiwmhz9ePTe//Op
zN6RrN89wR7TrkkY42rNpazi5agn3cnQiUBKC5DYlgcizdAomvW3wnod3R+GYxQeBj7ygtMuZuDS
iHHeG9Pj+DmHfX7Luo0Wu4teuy5Xd07k/aYSVTy1BkJNDfi06Obq02xCeA1M/xF/3cmS4WSzuC9h
5F3Yt5mea9qyEwO3d6s7n4Rc4RvL1H6q64CxOUuEJKWU+alL2PMmmiCd45bZoBgQbJy3AynUnK0w
nXHi3fVZeMRWvjqiQGuWkRw5Uo/NPgVxIoShHyJM4QD04gvN54PTu3R7B0JNoYhc11osVCzA2UQV
bJpJMNVUvCrsAhIdsDdmenhxC/MKN5eSWMseqgK6nlsO1pmBoEYJ1H6nyajt7Va8h9J80FKialhi
kWlkT94cHhYjmLye9aqtVKAV2YdqGV+ZsfXTkFC1m1SQrfphk6w034WUc2jBQetD8mRDfWFJKz8k
GJhtjQhsTyW+RS/2JrIZN1oauv6iYaKIu+KVqsb4HbJzQk30n3Ddkt2vKaGOpKxWfs3ocx/l0I0A
NRm7BSvSNmIEm3vGhW5Otysqi1AxK3m3HRJ7ard5TON0NdYRTVXDht7orVR+jxZrGpL6Jm0AXFgI
HeK0ghDjNcwL2hG0MUR+pFN1dci6U9Vw1ouN5tgvmMA0xS20TNlT1qyG+P6datfvlhJFfwtVl3Mf
/j55EFZzlWY1IlCN8ENEwzGVtCsGs/nsZ1T5zJh26aDjlQQRDkJkus11Qz1ZHp6x+qV1U4J6EOoE
IoAc+cHqSpE3L99NXoKC4TxPK368hILLGQXfuHAluem2JxYMvmIbJPbMztFn/xoDZl9OVENMwsnY
/tZ5Q7sxwiRmazk0Gjm9oi4Stx4ieK35AjFdslCggk3oAE34Fs+EaT0s9XiiUwtjp6cZ2xrajxnv
O/23sJZjQ0GscJtuLeF+rLGekLYYVcRtw8xJU9wtK7bJUBdbZ9SGdTLGOFi/cEetxTs9KyDFxSns
JeR42Tl7r/SXKskJW7U4MBotLe2+2oZEhsvErInUxa9Lm/qEOYHWo0Omat6bODNHSqJUS5Z9vQZl
1gmRvZzv6OPwWUnNZKTg2XdRgaJXtRNHx/m5wxdHd0b5UCc4LC/2qYAEM1V9CgXV5JYyuGlTUsQm
+7mV2j7rFDcUrzbQBH5En+A/GeezN9akyaNSKOQd7ID+0bOxFGQCiEHZD77XdVcjeXMagCRtbz8U
dvltNPIpktlzUt2NJK1nBH/peV/vSqf1k6U6OQ4CZvppY0iwFxCdk9IsevbgQCQEW8840219w5YG
OQkE7gM9S2bbCMt2VooGWs/t5ywIK3gYFAcPbpt+LHb4xTTrYgz2raJjzI3KTrcIdeni+FMP8Zxi
j+ns5yjFLtumT5pMHuG3PSddDon7bRmLXz3rX6OyeyAHB3EqSJmYZjOhytkDfDrAY3K61n18wnAb
mAiVXGwcdFKNc2tgH9H0iylsWinerpgqcKOCwz2TeBIG7igPKBKI0iFg6NhGWHCmL2uJr7JDRKKN
Zb8VAqOOlXyrDGSOobMM5xNxEAZ8JFy5tGfILt5E2Y3eo0lJDJx1tkaso8EQ1CQQcONUeneJJlRD
UcKw0hX52UwRsCatEW3pIweMDZFEONlplbey+9WbxuSfrHo6iBPHaKYF77Oo3ute2PuwfAAWeHWj
/FsDuZu6yyvKEwarla/NxIHm+Kp3wPREH1a+MXlbfusbnLwWvRJivJdy8UhOyR9i0X8aaIDsCFjg
RAxCYr9XRoHBLFpBWVHyrrMYAlREtC3vvClCyTdvOrwRHvx6q9URlLBVFLuapNADGRVsBszH3a65
tVdJGmw3illR7qlTt61R0L9NtZslD88yJI+2mb39UgXtgPQYqxTap5LvnlObu6omu1x/7pz5PCr7
ttRY70X4PSH7Ic37XgksYUiwMTU77FjMNS5k4V7saTlRQINXLNA6o4KEjvQqsE00jXaFoPihzdkz
8ZcAdmMWjcXFgzxhVMADmPyOs37QVxNhBgshtJsgl9mTK4w7Mu36/RzPgC3o+SOuORUeNz03/kNZ
uMWutLND6HGg4LDE995SMqOwZCfHfZN34UdfIuENWwFW0F7on2QRMA/W8VZHWFEQHiB0ynJiqUZm
UOIzKcmszUYaW1oNpIuW/p2UCAuQ77ugjqLHYvD+sdeam6c4ZvTvCDT+0Vlzup05MtVtU/2Va5ap
W40EBr73aDsg2RMM0RQrQQ3l4iC1nNhITHAjcXyyQURZJaxLbE2kJWE+jhokZqnAdivoJY4TWq8p
0Z+zARaQLXfVTEQ5oAW6vZdSJHInc4alhYyfJ2V8DtnC8Lntii1W04ttrJ80UnsHMQazxJmiB1Du
GhysYEFHFe+UIiC+9bBibOO9XAQcQrdt+d/Qa9HJZKdwp14nU4VtHCkek7WdjSwB0v1Imqql4SUF
VHaJwMbMGeRCQN45NNTO3JNqzRqkQlJGEd1SxbsJMfJIzpEVrk//HrqpBVOzPvzfz/57FkqxKYco
Zqy4ZrvbnAECu/+nCQTWWgwkTuLiDuwaPJ+7PkyTNu2Lqvwh5Si+ccM0W8swHMkLJCnSpBhMGGmS
HpSyOGKaOueVHDxbg0pj07sIIuyim7dVLeabilmsnGa5B9n23nSk5ooMr2kykIMRT2tL1+bwT9hE
dyiEbu5zav7tbDniluWbdr8mnkZUvW+wpuzdaCWlXw7jXenCpZ1cB+rJ+gxdquXPUbqv8A3c9Rlg
W0Lwii9VM+638yeXZOw30VMZ4RG/xzkGRrrMTrGovHfmsPKmxXhQp8uH0SrODXGRHELh8rFnZXnB
CkXkvN3rh7+XmWt99HPVwq6DIYbW4l/ThedmidQrQpsWV5dlmBsGdRphbW7AFUx7h84C559SP4JR
oQkmMHNQJLyOphG+LGPyEoqcRmfBxMPhL4vY5Yo1F/qqThdoDlkxZTTc5LAtbhXyTSANxj5sO2vN
90JlU8j2bqWRbXItBZMb8dGIvrsYpOkcYoH8ukzUzSgzNOZshWWUmreVRrCbWAIT8dkOJx8k83ng
WQJRYjb1Y+q4zN2b8ji7yZFYkV9rxRXjZ8NQEJO0iqB3K/Eqk2bhzT7ywj3pPo+i7KWv9eoQWh1j
iXQhzkWm4T+C+jI4vgRzzfl+rbWTxbWRklJPRnM77pgVbYkp/EKYNh2F+UJrb3losFNemzYLJjYX
8CqNc7D7NjpEIP7gxh9sN3M2OkX6rjCcFo3mxaEMpjXGJzRg5tkktG0DtuHoZKc23oSILKSKoomY
Kpz7a0ZaNLTYwTu0cTX0lltpqKPWusZuWgCBldFHvdhoyRbza4R8uStjSgIp3RrQGA+0NHko4QZM
DcOpLOJo8vczJzdR4ZOcRvcjG6xDUzXuvsst+qreXVOM6aYpF1KzTfpPXgTsX8FQ24GgfZ5iM/Kr
ITaIC0H4Qr9713T1YSZoCOVNCFkDdwcnli83rk2MKK7zjiTen1uzfBtZbkxhybukIn0tLO5ACWyk
E6+24zBwG88LKo+OKfIX2jkhsIivjBHSDhXec+H032LmWJxyVjvUJl6iiIGuTv1yNdyhChThJHk8
fWrzfDGj/tyPUbmPYQ2fS2WBZmonEAyRy8xSi6jNJg02RG6eIH2cCcOAdNW6hMmNQ3Xz97IfTpja
KPYr+3EWctWZccUbKxZwnp4HDjp+1avwLse98N+D3UcfaGC0PbbATTI79aMNyRJ2sGntJC0RgG1w
TA5toYpLRAeZEnrZV6IeD12RP5YpyRUbzi8ManVv3kc997tOEsiGac4MH7YpbgZSTVxRUu2NZWB0
nZZRj/D67yFXerHPVo6+wR2SSLrxIsVNhxerCsb14e/Z/z38/QysIGbmMUTYqVdkoKkphRqloexo
4CAG0OrcAC85iOyUDPtCxPAmu9hpgthM0To5q57UQreqoXI+pQQ+zJ7A21qvX+jfg52PYQCv/TTb
luanWKJOA5d61NHi23gMDc6Z2ejIn5lSUP7Qex4aBhNZALpU4hLD9pEqxbKB2AIPsmyD3pgwGkRV
G+AoxHSDutgjoO5mgWdMpvUoS8Qb5h0UbzhKszluC5yP2xhTAIpi5mxdX+pwkjXUCQ1K9ZmR0g10
xua/B9jUJup1TsNjbP1iz+/3mXRWqe1CY1xlS2DA8/GJAj9LS2XICbW3WeH7WyTynEnbNqSTYjt7
n9gEaJKiOmVMxjwBkb6t9/yoLW/mxfjNPeJZUablYN7JokypbMQKJM5n/ifoeOE50zBBVnc7xzHQ
ZvtBb7Tp0PS/NRCx+04aryP6XS0dAALFh8V8MVIHxNXC59oiFNoKt7kmS4GyhhzFTPSnPDMOAgUT
rYJtX5lBOiCcFxQIUgRdgwCtVJgZ2gPBkfT4vZ95ouRZouppEpArWvqgDCXBzoaw28ubpuGrKSqP
FsBxGgdEU23I3JPq3iNZKGMgnKTgv6nBr6q2Lghn/BnVl6NK2ucmOeCWOumTvPei4tMM43fRkbgz
h6gjqqOT8rn1Hllsmi0AoSrfFPQWqYCfQOign6MhkjO1CPGtRHNMK/im8CCW1lH4Q8TW2XX7IMPc
PDgDdLwVvbhET0zhMBtPy97SdYSmYyDFfFF/MIz6PiNOdhMP6VOSql+jAr/W4ju1a6nhMQuPre5+
6ZlEnBp+lQZ2G72bYNNE3jEakadaF1TQfoQsyLGxE1r1PRmFS5sflFn/Ok57gEMcHuOejzCt7wQC
h3ikEBxqh8EFERxq1h+a8DDZ8XiEF/A+6RCTzOSJ64QQejJIMkf+g7PCrtSYl9IhFZV9zPfC8hNH
K/MFGOpSGE81ClPQATWiNCo4mArRxkKpFTtpkNfxo1u0rHAqPOjfls5HJ9ePef2skrQn4Jp5i83/
OXKal2m60zz56HEm3bD5H9siyWEX+CQLcUEbfA2ADTk2mO8dsLfE7tOD5ng/tcoekzZ8iIRzZDFg
H2u4JKeJU3lkVu8gCV6bWbyb2Tt17g1KH1rrElt4iklsN8U10mLgqzIXNEly/YIBBfcFuUBxMX4Y
CRdHMwpcEukv84tnm2PqPHG1gx3/JzstwqrIWUAk6JsBVzSDzSA34kjeP1DX3KH9D5pcu6aaER3s
VKNjWjc36CR8URpcbZJvlS8IlyS8PO4j/CF1f5+iHJpy7Sy59DeGIW+zOjWYy1Nkzoa1cCzFd03n
iRMEeXucGaqeoJTi3q7Cq+bpbGH6QOMy1P1Q1AieC0LoqF2ciJ5GEusAhPiACtKDh54LUAqABSGW
TvqZfBsYgdfuU3g36aAtPQPnjkG/VcRIkxvio7HMATQLN9rAv8/sYqXVYrnVAXld539ZmfTbJ3QO
MFm986hB61MAb1jg34U5vGpd45PPTfOm9zYGuJtxdh9RDewqW2Lo1uJPp9b8TiNn0TQOoC6Oc4ct
pjErE/Mq/1kCRw9mW++FiSmxIB/AseKLlzVHF0MA/hGYwC4Zi/iKyUB3Hr1LA0xyS8YOzZrlwS6W
36jRTpDlUB0ir5OmCy4NNH42Pva2FZMAo591uFSiMwluDs/t4n4k4B1m80sr8F7pzSer2oCYP3xp
UrRNasKJX68nfXQagawYQIcM7ggd3GgS6TGZuywAIyPodPlyKkBM4uSif91EofFGCpZrnkuw42xh
IERX0l7GWL5w3B+7qF/H8HWO+LOMy+MdEadr5gapkp3B72o+AckDKqihv0zZgD2BQlxvTdJv5uMy
4pqIWzowWrpzB6zP0XjpKMypoblJNYsWsV2vqkIV7wVq5tHkbyuHxlHoXMHIchy6J8X4y4wQDyrR
pMcis/kllHVTQSMTkz4FoaXe3YqrRVHtE2jnHux5AANkIZvux/tiBfKwYKH2/F3on6OgiEmDZAe0
WInpN/YHWdRnVdm/BQY9PhBtM0va11ZZvrt4jfyKxc+b3a+sNTwwMowd+0eXkDzMZSDlMqxxdCzx
Jzsx/ygJJRPjEhzPYbFdko6w2Sa2911mf61XHpEOfkyvDdTQ+D5gY0bXZbD1sGDbmXGZsuY+cZmY
lgiqzRlTMvOM3lqjK7FQb0qf5senNkSXMl9lEO6M9pkvqas0RJGkKQDp/LQLPlAL7ewsoRC3y/g+
yivAy1dNUHKmLHxbGHpU3Os7Cmu8oL2mG99GR3fArZP2Rr91DZsjVsgpRx3So9BcmGCrvJgjwX0O
vMFrppV/Yu9CjfhNoQBlD67n90PfU2qzPMZSfBSQXdigdTfPVr99wzRguWrYWgF6lqwy8MQEzJfU
ygA+2CiW8/vyViqPGYtJU6zxzgmHw5QA+llQ0ZlLE4ih8buwIuDGChiO7YYeB55dSLyfgJv3nXGp
Gdds28XEBm1UN3Q0VrTT1O3otdTjQ+O+a1zqTY8W3/034zXSJMxYIhdXqFwVhMyDN+OMN8IecYNl
j04TPQpME0k6QO+mt5t7z87SoPNyUdLI/t70evZ4wIBUSg8jEJHSGyGt2M+JR45pOF1bW9/30fyC
oF/swxjvC/LceiCgr4EiR1+VNLGK1l9ZEIkaic/Ujb+lYdEXI/k+BbGtrZo7KsizRyoqXnaGSJof
ZdYViK4dssJ5DviV1IHwt1wHWrQaJos8/qxTsAEiY7InTb9hclXYFY6U6lRq1rktCyBSgIs3Q6HO
rV0cvYgraibzdWVBzLBH/EG/+1tWFsi6UjhBmvx4Lg2bcjKe23gkN9L8cPPukDdwfbLIe1aL/gAV
K83ekbfTc9O8Y6rS7xQ9QK6QGslJIxkw/MkJ152+65BCr7Htjo4O9vfF/Ilm6E8ldviWUAYnP0GM
KSGMcygDTKZNAQKDlkGeMjGNztw6ngEkIKvKoMnMS3edkUtNkkN/o74B91PeNuXT0nkgayQAL9OD
znFa6+E6YobbT+LYefVTMslPU2uaUyMibCALrM2pcB9KmzaYhJdtpsZb2YITmKwRZ9S4wvilfaoj
+yeO8xnzOUpnx5I6jTZdMRNv/EnH0+UabM+QwFKYKfR3EFzu7NSFvU7QajAbxs9iGZ7vGeODrZR9
qK2YqZkZknU38z3ZAjRY3QfLAP0EpcCnlmU3xG84QZG4RDACHyEfGrG5gD1udcgaPNe4HYV2iqxU
O5F9dklCTlG2HtV7/v7GXA283n0uoYh0cdfRBKUU8Ay4xYM9nhxOpNmY+n2pEr92l/RAgb8iO+8R
JnjBFIflYRzVJ6ZfKOGyAV3nyafBaeNtL2MTGue0MyiEe43+Y+owlAf9Gu9rTiRQ0QskZSqu8ZGA
oDuYkSr2URzuGFKMT0uov7XQr3ZDi5e+SLVtMjOORhOJX4lzDYJRMJIymZxzn5f0CKROuyFLzBuE
z+WOYj7Zdm1xJmwvIdiU83oDnkersa+M9lhtKRh3rrReGj2s6elpCGTZrtzsSkBoBnogok6M81un
BpigIuqYCgBQVI7f04gqwrDB9KagrijJmNqMwKMVtykbWewiNsljhLBwNY2l3xYolUG0P1pjdi10
dKjd4h6SGvBpU/TPov5z+qcffPhIX2tEAmXRXnKPiPAFqhTJr9tyrohgPSaukSVn26XpoEq/z+U5
jVvHrxdEC+u52W3GX3y5GYczcu9Ed4V6u9oHvB/afPHOLEsaH6NVB4bDxObvYfnfZ38v/78/0uQR
jNCWbTmpXPwZ/MbVaWDun3bs6EPNQDozFwCOaOj6/LHVgIQ7FAzI8kHtWvsx5kOUJvOHQVfqFKOn
Sl0Omy3Er8xPypbClO5Ln5mGj2VauwDTTk8rBmp23hidebSw+huZWYcupime1NUl1PR9zLCRKCcW
KtOzb91clQzz+3GnBpJBnMGfREz8dVIiOhymh8oVJjZYCwgiiYIO+zqXClYWckPAOA0J7qwaG31F
2ZHIZ8wST5Eyb9PGurXM8UpdD4PcILsIlV1ZGtQMEcSMHgCFhvB8J/XqftCaa8cV1UInt1qPEzWu
QLsLb01ao9tQQzmMuV/fxiXjI9xRjRBHHR8y7tLsO3EuA1vroeodoM5CXkH0fmG0/ZfXwAAWc/qp
9TECueZ9hRXomP5kJibkcfUYjalx8qKOIfr60A4hPaAqfFvUAfsfB1NgXFuk7feuGZ2wFgaQku+0
BDBI3ROTgBCkqViER4wK2PdSeCfxrWGUIDq9NEBTfTfG/W8+TZavrSNs7z6akV8qFrJ9tSBU8bTp
JnLnYIDVg0DpEQEVo0W3Z6EHVo3fB3ukCWyIsWTSk9IYJf/0QT5SZyBGUelrTvgnzJ/LvCJwO2ZK
BGNkJNsPZ1QR95PeDZdwwdAcVurNy5gMeIvy0ajfhJnO7KkC3CCao+map6qDmbbQVG9lczLW0JAV
+2vp5ffQ2meVzEzSuvusT5/VsBzNRl6q8M7FuQeMoLoCOni2I2Pk/vnNhpQRmUBA3hU64+uWGcc7
NA00EctY76KUEmZcZ3bwcA2K2TCtP4FTH7A00PYooDWbsoUmVTWb2Et2rsfErVTmlfk9TrSIBh0R
vOWtKR2Ubri15LqfTiy+Gz1MtYDmd7WrvU83xuZSegMQmnDkJz0YtrDCatMm+mOYWh/1HJYEvCpx
AnYBIjPB1hamvp15KzIZhVKoe22gSYO2zt9TmeTAY9sBKljoOX5uyNOwtlJ7rSmDv6bq37O/n3nH
KXI9WC34NCrTUTeylremWye+DT6W+3VtNsWWupOa/T0xKCWGmR7U8L+NKKU1oC3nlgbz//t5RFqJ
H06TTyphPt3Ibm4CI7WCoc1K3zHgFkH77Rr7FTcXvBlzZ7rGE4U10l1ETUi1QQi2ErgN2JZdmpaP
sp5fRW78MwmOYL1lJEfMaoYJYvP33mamcf4riW+BaMeOmcTtXkmg21VVSNKLk/rNJWydRIRa8g31
hNNFLirwBvQoh0qg25NNFo3HZGXNZ6YGVYcqVhjwcTOtGeYdtI9B7RHYs4dapLAuLR3ikvfbGiyO
HXL6udJORDzHRxVn9o6Z0pkcpElPl4vw+iejtbvTmkW/saeUTCWtAVbPHXZUoPZUZq2watybeEM5
fUXkxqP6WyVtGPM5mjih5seJw+Rp5KCeol6gLwKILY7OC9K6RHPh4oIAbZSoD7JRrE6qUkf6Jrdh
GLkM+UkFX3HoSFiMPTHddVD2fU8miJckfu8yr6V4Df4eeMP6v2fW+uc8jG5baPdA9NaXfw//9+f+
XuqdsvnyK79GGRVQ2UebRgsx8C4EmTTONS4s3Nb/26ZtSBcOuvXh72d/L/+eof4EFTqr098rwQbw
3x8Tf33eAaxWUphIpNLVm7M+NBjJgmp9+HtZYtom2g+YUWVPDjw3BWysx9tUdTF+sBa617jQsJiN
6b83sdbt0VvfSXdFdYgG7zpFNZOuqSuMgLm1/t+DExlPCTzotU2x1gkbo7QhUxBfDr8Enz3mIx16
0/yiTd1XvmjVIXQ53C5zcpgVZ3yTjK0WZuESETw1LdfFgM/E4IUeD3Z3G7C5BXWGwEQghjQ+/8VK
+MQCoTncJbY5BA01k8GiS/zY8lKn1QP+ZV00h1i5zj5eCkZPv8Cs+WHsvnoE9UW2c9t0yYXP5lmP
OCq3ap/kze2SET+kzfwFRxbnJNOXg239WDNeOzkuX1lluDtjiS45PVBr8BJ/UGRMurXp91O+oumC
v9/D6evTWPVH5tZffa0uIoTSZ5kySMP5oGmYKyP5nQoucSEW0sJwXu8Ebnr6jzObtzFu+/hV9cQ4
0OX4QPBIV8+hzGrwDFEmMe7NEYU5kkub7M9DTSDKQ+hyvzV33qx54A7IXhjEgwAFx+4g+h7MQeZ+
tEXHXgR4Y6rah9mkT4pxYeHqbQmiaD7Ktnugkd/tUr7MTbyMPlSBIGyR1Rtu/CqecTueaB5MGZhk
PXHafeT8DqCA7oALu3ttMc3NEsurguN6YLb8TH5KFmgtzprEy7/YvdF9P4CK/HCV/tIMIBgHU71X
ceFiDxvuWlV32L3N+CEuUh//zhdsfQCubYNtvSUGzxXfsQ0hg4iiwW/cB215NZ0WGtmyjFtR5Tet
vFLSAZmWHHgtvXB8y3Vo+mbiVOqcxQmWjo9I0Q4FPDEfuEy+J/FmyzyCVJPM4gC5JO25jn4xEO0M
2+TCENN7ucYxFu1T5eFqwHxLKGYqjoW7vKWtdtNH+OLLikJz6hA6JfaAUYAC8W+QHYWQG2PGmmgn
12yWjLTMZMXbWyjLTG8dn/c3iE2I+17ikzcvZ6bTAyNKoJxeamKPIlHZQ0bb4ZqCcUOZZCUjZ6Wa
+CuHGjRHuD96xEAwySb6x3rtY/pNvYk+qXXwyhlaKA79bd27uAwVhIm5e2k0jUNbgd+hprU4k1mJ
KmqttuEKTVgRN7AGaPQayO+zyip2nlX5ZTd8i6adT2zOTBygmXmSGa+AxqbGFJXV5JWHDH5wPR3w
xTF28vJHy/GoUzTzs6c5btTxnS2PyxrGXkXFWzzquu/Z8z/VaDmhcoSY58VxJO7aB6YuNjV4FGqy
ed57NOwivTkws+cmg5i3K5wSuGoVkosNKx4jJ+6muG72UwRcr3eOrMe0YpI0OYqRmxkDb31sUpfZ
f0nYluXSJnYzTijyQbO4AU2juS3HVO7GGN+By+Fsg6I0AVxCBoSVHEwlsbpEvJHdPQn6GUwe6JUa
lLGHXiSHPLWjmyUlrnWo2ASBKOGFyTGP5sNP4x3zbJ3g8ftigNADvVqie1FkEJydS91walMJouyo
N78S0X6NZPABCWCKlGQH3SQkErp0j40T6tODbk1csRCSt0iXTy4JE1C44r1en2xzoZFIoBwRtU3u
cerp6TnEWkx26RQOxzCpBFtwcqpWUDDRIibeHWaFRCowIiqEgWpKrouybdJju4fvjh9W/k4cB4Il
AmkCSe0+tohwml11a7l4qZSrvP14R0YeXRjZ7Z1ueEld492sOy6KmWZES9e3nOSvixIn8byXkYHw
dsroQ02eeHTyb1cRSsWJaOQgi8tOtQ8y8RAm0RwSDnidoVy5ohPnjXiJHsL8Fg1Gu6FlRUZfiO8q
vuk7QM5qQN3NKkwIWafDiNYFWL7JgZf50qH/IPHHPlA7P9C2PUyGeS29Ep+2iJ4rI2KgbcwZM7lt
bBkYJ0nV2hiiZkUy5bxXyGpl95LaRHg42mviaflem+ZvmRP9PS/rqdu3kzk9mGt5UQJIMODSapMX
4QJRbwaaaBQNAM7EVnOcS1jnHyIF20oC9BXuqD8Y1econJemtYkNquh26Zgmh3+W5SCp6qxnr6h/
JwFHSHndTlkdUDm6vBviROHc5AEyfGots30c9ewe2N+jRPeAvNLTGfQWDvOq6qMk2sRSku4sOBsm
FBq5NtNWFiTaAD5DNNk56SEdm10hs994lk/GWOJxGdGXaPVCBoYhQRNMfouiFpWFSxjTcBa6cwXE
md9Yqfkw9vW93Vn2cTL6au+Y1aVsxldkLuQQMUHBD85guDZ2DEjZwMHv+FT0915paIfSxZ3fTjBD
C1K0XUQM0mRMj2kmO1Dr+g4TR1eIJzkQb8rtNmsxM5TYCfQB7lWX9px93kloCGifh3tpMBxCK4H6
VBJrWC8sWnXPfafU6n2DITkaJPZJzeh3+fuUzDp6SiiX6TTVm2HlMi4mgE6tnC7xvGKEhzEAzEmM
j2QyUymHiyTggqtjDq6dJ27niCV/sQ1mm1HDCL9AX5QGiuThkKYw3llnPOf5+F6KQ3Eo6rLf15Lj
sw0lsbOW4VT0Bk3ncmcCyVnfh7z5ugdwBUNyi9A2c6faB4+bbJcJ9lXBWNNPKvornG51ekegFyNL
++Iu146ZcTdU4bOpG8lO4M/gpkYXqZMAlasRxdze6kkRK3Kv2jeogACu+ZkN2ncu3suZXV1zk+sk
zGNL2ivbhHOcCgXzVGEPixxgjpaD1pqwJ1i7tX7RkvDodpgK+ixXe3MYZk6PTMIYELymMeRJK0sR
1iECv6mIs0DaRrey7r5HSvmblkQvPeG46ubgocJS/xdZE+cpZhzMG6p+t4z5TW+uuAgnvVNJF+2K
mmmX1KonjwTPUzl1EFwr+bywNdJX1wi9gT8Id/s+7KDg0tdHWbJUOJGtAqeyWe6sTH8EFquuVgYR
KV765xI10EEyzO55x1CjDE7rZifQvUOaIpQTq50fps13K/qDK415Y7jwbODcMgVUD02FMb4j3Zpe
jReIjjmGyLKUsS9VsTObgskBgAUsA+RVAHMZwuanncq3UGZfczZGtPWqf2PoRecpf9NdsB8Vyisa
Zl685Uwx+kO4KgOhMg5V5usM+w40FPF/Kzff9TpxthoNrY01u2QjSfdUG8V20BjsYYuJsUi01UXG
9Jsa71t57YIAgE2SWJ8dKdtU5XCfF4aTgLGc3VzF/xY98W6yrj9P8PwOYE7NY4HOepksbqgI6VyY
O2eHrmcxyVcbUdYBCfqW0+t4AjBeoJCD34WNhiFNo4LBidt7EssnaoRmVuIMI4mmoGMyw3Lh2Dpu
xIEM3xFmgW/Mq8u+XbO5y5COsUGDrTckQnGdcLwUWbhb/VJr3+dR+eBObGglOgLMsHy6C/fNvhUm
KIaBHdg0ORo5n05X1b4ztBh5uvAa8rgZXvKCzRytcESKjqECCHcRgTNn5RVvsDQif+7UmQ7C1bXm
+774H+bObLlxa83Sr+LI64YL2MAGsDvKvuBMkRI1S6kbhCgpMc8znr4/0O5q2+eUT1XUTUfYDmdS
FEkQe/r/tb5FTDz42YHh4t6MeiEpLuv3TWOpTc2+6IqqD/NYAjChArTv5lTtI5Edesu+9yxfEkJA
bnY+mlxpxz+MNW9aFRIHIbAMIHWQiCDTTiRp4cXQmPIsG9z9PIGm9Ft6HeSlEgjf45Hzq5+TS/8I
N8PfmSSZ0+fKkEkkBVMnWKByyLAphz6XlBUbFNa4S2z3Ez5EdNBM6py2QKuRoD6hZSSXAtkgkit9
3kKy+65t2PTdBJVN1uamcKyngtKXWYzaUjj0REQrz4rwQ7Kwq71W68tsSOi4Ufhb9EvGBZQZJa4T
NAwbNgBV3kbXRVWE+HFgZFg0bze2HOh+402PiAx+JNRsmVmfQpnpq5UTWGPHvI0idvcavswu/W5r
FnAI1GCtXgFw127r1P0epY16EIbATh5Vt51TdVepW+Wn3qWtQ8GcCK7k7BDduZjmGKiU/gAlL8im
morTbTgyR+RRWu5aBIhEY2vJg60Ny34Erwkkh//LwD46Sfi9H/32Fpw2GQE7hCIQbwLMYQEmmbQT
zlUzzAWCRgekoUFP1scatks4w0bvXQxXM3ow4QrHL4nGqqDIwt4KeXAQNsOAM/Vdcexjha2h7ukA
IE5dhBbJkES+Zpuxsy2kXf0dDE2deIQAO6vjjrscjmGZCChHA943X85dGggBq9muZBcxRnQrTyFN
teRDoyEkw5rdvgY1XEW0pyyMpY7dj5xH2KJLV6HJIl3F0rpj3XLK1Gt46KRUx4sUEzeS03t+hl2B
Zb+Qt0M0I06/vBpoBXksnfMB2wNDtSiSmUVgwWmGS7nMMbKu6uaLY3wByjpaplMtybVOMVYDjZfc
JtskxcjogLpuAqWBV0ea0PTNJvdq0hLydqm4sBCNiKX0guvCjq6Iz8XsHFpkQ/R4Krv4qioVQE8Y
p7w9hBZ1QuKA3XWKWSXpdvSY0ULEyW6oaGVKzsDZSOqZgQNgEcSatnNAZSo3vfE7Y8eGS99qKaih
Uk+vOlxg7kROvRUuOX1Me2kGB02DosYZAA6z5+1AEB5Jxb6De3wu7DIiHwnaXVMWBzpJo7DlvqY1
mRbeHSr1cGPoKE1axbfm1Qijh6TaZZSGN16oMR2q5Kmu9XZphDaFx7hnycxnco6Jwwk7IE7Pnd65
VAsl/DjDJxMAFCH7vwoVsLobMNKswrY7GyqDjmtbJgadeIq3qiqe87JRm8rp5ELQmFIoKR1xSq2Q
cmlYKfjw/oeq+teaNm4Hd5bdi/fcjpgHfFt/7HTQDu0wzCDMYdwaMDu0iCKemKdusjmfx+iecCga
qRQfKAigvVPNiZo+PoPGQKM2ZXcDRZRDazz6U5CTONJTkDeeQKdUq3CmeWuGQQmTIHU4cO6zb+En
babhxMY9XhYd/LoeGnGmj/tas3ZhUT4H3vBpY1BIAg3gN+b20aK82Q+Ai+L4vesNMuV0sotNvSSV
zYO2nGCrCNExEEiGmT0qnb1TS6S5Cc0VDe2fb91NKb3snL6Ugj1CQ4dpAFDH22B+eS7ojNB/jMLi
VTVciSzWT2Kaszv5FtnDFA/STelsouRfDJr/RdDXqV8boxj3BACpDVrlpyoz4h3l4QDqhrvJET6s
IX+svRRVnA7kd5PD7MdMsIfpMG2wxr6VRnxHC3nlhI5cugMjzEglZorcva064q+I2DgWIz3RwRlh
ZDIR8PCwKkINnyBqrTVJLyhXOQ9BDGRKcGYkD5oiYdJPT36MFQmOpjOf2zsEjZ2/yVPE/r0iBK3M
2HnzIVgusjU1DHNJ5Niz1lPD06IUJBYNpKGz2yuL1ha5U1DC5bwyhWmIUy26xbRK6uDg3adltB/K
lH0vMuKK8RI3PQh/I1UzKtlDkGpt2esWAW3dyV9BFqy2yHnPGfjDda4dndzCTuaPBoEeCCpTdWNG
ZGlbowxXFe0OZgSTiFSpLQKR+mtU/oQ6+UwSY9xvRgpkvdQjnGL0vNOq6ndTwJ6P88fUMlBtCOXI
iw+o965bGcQrldGDNhFKV4LETsJVr4f8ugy1duVnrBu2DQqgrudm/3jTasknjDpAAcjVLe2uEN0b
SejapmM9JS6pvChx6pBMgI7otNpPy1VQHGeRoc8c2rsQ2OzYfolt/6wahFNe6byjS4QTbtGCiwND
LWrOr5za6e5xHgvjiVBlJoeJ/bTWN0e0arPaGqt5NN+sDuenQhFwYNA/7gCi5HNfdZS1v8k6dU2a
bbPThhjH7vQd7R30H5B+1AV8DJCtv6m9IT34QXyNLJKQM7Ns112hXtmo2LvBC8mwFK8eHeeILeGm
tAhjGgbWTgKeRpTLgw4FupXcgWNGjJtGaS5krzNkLLkWJyDc3x/YuLG1agjGFBMQZ1UPdTjrnzV8
TFnibzCXgT7w4AdyIoE8mMIWmqv5cSZuLVWhdaGcvgUhs8LeQiOK1sui7ht/USX+vUyH6BRxKgzk
CId/mF7TuT5mdeQnZGjUZ7oL45wk+F1T2Dfl2F/DGTCWGkKG0HXonZszvsBDZw7HjP63tsbUyhFQ
0mQy8VkScwTfK4FsoBObXuF2x2MVY3NMx22AWXVM11NLaEw9BznlYgwIKy8Ii6G0CfTIhdR2PaC4
X6RtC6UKwPmqhjJb2DNDpXxMJ2Arokl+VLJ6wdm+j2yqJVUUaEvY0utkGHSEkONLbzJ/uZa5hxx0
DoB2qhDxG/bWRPbQPglkjCjL3XDXPbWt/VljjVpRiFz3EkB6YqSUdVxhLIuelY+Dvq+jzY4k/EDT
HzhRJ26ItAHOE+fdJ/R/8Cvl3OJx1MrS0mSfmm/Ah29zNjsbv/DeX5UtgclkQXkccKTlMwC8iMKr
BAkSCoo7UbpPYTy8Bh1iR1x3clEVPRoGSV0xkvLeMHtKT9rcOqcWUOYca2MKIkstdRA89dLf9hKJ
o4hKuSUj5pGBx9aWoIXCQ2AShenJNA/2HJcgtVZsB39iCo1XZkJs8EAbDhaui9Khrbf5lNxRNMX+
g7TholBHz8fmQ4KoSAyN3bgQ/mEYB7n0e6IIRN0f9VS2eypS3lB2mzFgo+mIZQfhek1p8TqIOW70
NAydkEJRRSF3F6QNUlHN/M7OdzokxVudzNvNKevWVnzn51SiouGOhDaX202i1dDfMSJ/YkJ+SUOq
LZzXUSyN4UsLXHDnO92OuAV/6bmTfUXBcdGY1U4fjOSGXLeN4Q4cv6zi1vc5hveYYVfQYO11KtJi
FXajszKkc+DfeueJdthNJU5LFZCR1WX34wzMtwJNA8WJxgTB0dbH6LIITKb42u/OScb+sCHCK/Wx
OZqWLWfVwJVrodyD30oDWV+FlVZsOjl8CuhbZUAJjlS8EZgHe/upRk1LhFy074gFwnGxqiwc4Inb
K8YrVUCFYtrEvtzRM1r2P1KNU3cLXthkfHDiUqu6T7ktNVpn9VUNRYT7mEAAVy+eE7qWLEidvZ4Z
GEw5s7AxCWEUniXi60c3BmEhrac6q9OdqcsfsY47XuLxHwyMiOTg7YkjN32fkk/gPZM6Sg8Jxzka
s33UVmIZaeClDNcY99QfyVIa9rbFOdeDXLJ2RgjvNeBlzVX2LtEVzWoKlZGOnsiu0b5pCRq9nD4R
piVvgyngKXD07yp1Pgbdva5K89aY+nc7iUHqY4vjUGh8GYJNHQwDOrwWlp/yZnCAlhYNBDWtwPFR
MEK7CExhiS8QCPJVzVK1scFMLHRWgixOqK/FobcFUvQa6Na9X8OE0wd/09Eaki14DsMDfkTB2F0b
NRZL70ScLC0QC0F8rVfXfui8mSC6YbDIExlQn/jajoRa3+n0gjfFSHfP7cWh5S6hnTLlizGhRjpy
NrVKLP5WRdcKqzWJwnvIcOEiV+xyEFs5Fk3gXLCDy+qe+hGbSaVV3o7cJWDG3nvlkkTkjMMXMqJy
jWZtqXf1Xog4J42sLRbBIHmDmHW3rV9EJz8wzmPKIJX59B4YdCu9pNkbI+1dg1I6/vaxw+DC/13+
k7KvuUIKhIo+YxZDo64nA0QYhJDOsNX0BOM0zahV56jNSK3mOg1P1BTcrVtQJjMKuuPEho3LpCyH
raeNp65g1iShxNmFlX42WJa2eg4Roq6rEyLviFRtYW6cvqJV6FMMtNvUnQPDrJ1f2Ah+O2aQIIe3
z1qAL2sMTmijbyVxymgfYOOVrrvJJvxdchjyLarU99jWzW2OwlXgmQxarurYOFsa3u+GQiYUuT1J
BDYwJlmOn0abAq3JzM9oSE4cQQ8a+tCFU0XDgRiLct+b6YtWTcaVbrG8oD56QjypltSEYXcGVXgT
Y30pG5AhchjHe+17bpn+StNHsRtCrt7Bgvu4alJii8OmuA75vjZlOaXrUqUQczBbBWl2EyXbwARy
qQqOhoawtLVUcq834b3SWmI3ZlMUCAhOG1P+I4h4t1k+LDO7i9dVdsJLfj9ErrcqxIvMRwiBfnHj
K2QW0oRh2uXiM00qYxm4JJabjDqtVXJVNswdlUiMRWyMW8INXRNzKoAbfC1UbMvSfxOO9UkHEbZO
yla60KJtGXDd1EwIMEyUd0IYt0KSwZkKm5SN5gNa77Qe8U/1PSICoZf3ZIwMHOGRbI6DdgbhEdLc
iWCFliI6FhK5EDybNY1OQtASXVtyvdl8EKJH+8qghW2HwRFcG7JuQO9ThBm7awF+dDZ1aHySIAt0
fxc34U3VOg914c3YIbAkLr2fsMo3WWN8d4cSei5AK0wr7oImW7pVeUBggc9N144lJcI02tVlIE44
gMNO2qc56AAynb0zTXZCcbofXe+oZ5nkrmP46XoE/sS1ThI5M/s85BR76k+gL50JTj0C0yVauvu6
pX83f2Ww+CcStzkqIRUA/xgNN5gpp5ziNJvImhKYpYiGo63YRCusGLSpL1mt3ktaGbt4LF8jmh4T
ohlUrslaVnBBeov+PvKHBZV9isoap40hc/cO7Gg7Rxgl+37dNfp0olw/+yva4glh8lsVmvsQPP69
ZZnXZZW9opUKlh7FYMSzBHGWnInXEqGbGF7bqXF3eN2ADkYIlPOB7aZP2LPQ7omy0m9HNitKymKD
ge5sihhyIMCNKwiL1hJtET6HwDjBTvnR3ehmHa7pXDJ0sC+AodRRvAF4AXYER42LhlUDMT8DrZQE
UFf2VqYCKRudeZasB9e0cL0bK1thOfWMBMHmFEdbWVXOBkAgCqYsp23fl861mHX/ZmdBfeu8jHso
/OpBEXAAsAiLy8KR6CfSQXGio183Nep2NIybSu1yghk4uWn7xg7I6DzZswqdyyKa4SKXBpOjQHvI
LLmqfYsFLB0OVW7Mqr14aQQwH/S62cHbHVZw6EjZiEDsChMMqlva9x0AtRp58o6gN7RFRKBgoudE
RrIC+W7MsHlYMSGY7WawzYADn7lEG/Vp2lgZaKNUW9skvKy330RYp5sJGMlKlMYNFSu1Djd9g9GJ
AHNwXnYBRBkFMeSaY9vQSvWJ9FthZviOMJ0XG1uidGd2JvO1W6bEtwyDSfFoCxYPXBbr207LPDbE
zbjz+Xa3FS2mfJi2TZB5WwJrd0HroUSyp3KF9GGHjeOBeurIAQxEOQ4EnAA9pweaG4u+oT3LmL0j
dTMlYICCRW9Hp8qNxbImCpmiA/UwclDlxrdMHAMl66BFcR6n0hs2VJj0af4WINBk57Tp6a5Tj/hh
2yEkv95+0PX2a5AckfMBtZV2T60TtlsRPMNhYc+aOa8jvMLVNLc5nbhkq8xeZGMWOPIn2qJbnSQK
gqYPnL6yvert4xxBwM7Gho/mrvVRiSsPs/bCLPIb9kAEquAAW+pt+i5KvO2VQxRnL/orI+tfxDV4
jG4LPpomX4x023KAx6vhOsGdtgYyoeFmINO0SAi0Q4xjggJeTqgz2f7DW5qm7F6Xlrcdl3pqh6t2
YPMM5sS56ifcaiRLbyL5OYDfAK6BP0b3ELjQZ16mdX/l1JS9pbQd6pM60mLcFrgSNNOPHrNEPI7Y
4YmPj/da7DGEhP4RjyZC593QjNcRUQnLLJrlhYpCVQqgzLSpkRTYJNoCDlqiD1+ktZBuQuvAZ+tC
uWHqYUHo/TppGZa+IRYJJ1Yt45Q+GYm2crQeMQGTiRHjQTU3nRVdTwmjHfk5C00xPRvkhGZ9DLzb
7K+qmKnCEdYz85u/DGp97WQesMzsoaS3Csu6QhRdWcAwmcdHlbz28C9XsX+tDPtD6eABrXxcSdmd
OPCXpOJwe06ds0pV/iwk+XmuptMREBTbgwaGXkWsoCXqla9Q1DHx3VeVQiwPFy6nUBCHREpht+Bw
5spT2/HpioaiVdlUdGCzm97Df8ORBjgPwKg2ImXZztc6hR0UfDqBFWvwHkTRQqFpUG1UfoRg2EVA
WYUs7t2stbXZ6Zvapyy1EER6+8mGcTU2eMNHivUreP87cTV/ziQRkHCSZxNm6ELN+Pc0QK8cVy8o
KTlb5+GHQLFk1PkHvoYNbAGfNJfg2NaeXE2gWSpjOtZdJfc0nKeePDMChcVI8DsOhX2OedZELbIJ
Sq4IJc8H4JXGOuzhj7h+fRo088MESQzbJfkwEoALoZ29zlJVZVmMxlpS9kdWKawevUDVEnTm4aZQ
4CY3vqRAEJJ1DO+cSSeIdXvVdKh+NCM5ZxHdl95zNCZU2nK94oQEf4qzlqPw6efo37799G+//vu/
fQz/2//KwWSPfp7Vv/47f/7Ii7EK/aD5yx9/vQ4/kL7kP5rL0/7jx/78pF8f85R//vZH/tNfNL+d
//i9vPzvb2/13rz/6Q/rrGFGu2u/qvH+C5J8c3kPfJD5J/+rD/70dfktj2Px9cu3j7zNmvm3+WGe
ffv9of3nL9+kfrlQv12n+df//tjNe8rTDtDIqq9/eMLXe9388s2yfpaWLoVjWqYjv/3Uf13+1vxZ
kJhqK+mY5EnZuvr2E+z8JvjlGzXnn01bGkJZUPuENBTPqvP2t8fEz5bQbVvXDVcJnbCKb//3U//p
6/t/X+dPGWnnOTFC9S/fhOV8+6n47WueP5ZrmMTtSAuXiytdU5m2xeMf7/dAZPhx4391GB5yG8Py
fByl21CBg0yjlyaprmp0rcWkbgySICBuoaCNKYYsMD0cDN37roLuduypTg+Nyyxhx2eG24ZIEBQN
iXqcXEpgLK7UaoCeGeNHS+cKYo0KSadnwUziGHZ1vAum/tA5CPO92mQOCfhPMj6H1AKIK0dDB877
rpysg6W7Z6SHhIO2km0eBQoWorn5lcfnWKfDQqeXOHFUfKBAjkHM62gtS2LeTA8Iw67ZWqyC0Wb3
Mv8tvI39/Mwu3MSK3QpNC2hR88ONdsgVkMIMuH6e8isHUeMYICkMOd6AqQihMyo31j0MfgjP16JI
EaSy+tANnM9E6Rl46k3tlCcs67ytMtsMw3gjaCTbiXMz/8CU4GML+EvXwHZ3+SyDXbsI7uLreqBr
fvlAQCfoSozfJ5ffi+a4g49AXAQC0s/5l1x+e5p0X4Jje0ZDHLGnUS61DsFmPPLGI6u4ztP6dvCx
FgL3QovJgTxG9+ql2iOMiWUTtjpX2w2XVBDO4Ds+lR09lEF4rm3CLeq6cVeDbJt1awTnqNPGjRE7
+9rtTxKctDX4Z9vmYqKEdFdVCSspCsm4FMy8mVbcg4wdVxCXyThLdd4cQdj9/ClbqZZRa1VLOb+p
vB9ei57s9rpSj5B7umVQOEBv2xzZKV+KBuR4wOuHXXOSB8x/Iz0gnkcSJMoVUoUccCZLNmpskzdW
jfPGRJA438twE8+Xlyh7/9RX+iMiIaqyTXt09YBdBTkqvKRGyLMw7HU3N1qgE/E9xvYXq8w2tTme
Bkl0phRxLpGgkm+dK/MqBbxC12/aOIRPLAz2WNl8n9QEOc53xk1ZyJeUQi75pLM+Rt4EWnj25rtu
fhRB+QLSB7whnyf99kz21D4QhrEu6DDOF6xVoJN9vi0GGdGeFcywro4fO4tDMjyAhn7pWmvhV0P2
O9uNp8EKpKjsuldWUDGU6bUvLqqiqMHFMXGPqXJVDCOeBR12bttsLr/4crmtysREch2U0/FyaI5T
RsHlfeG/QeU5EqRnnS7vVssZypOdcgw1Npcf8XCOW1VYrxsPnuqs5vzDNPr7fPXH+cn+h9lJWhI7
ry4cbFOOI/48Ozkwcr1pljF1kknGS+29IKOI2HD38fL6f/9qTLl/mQt5NdtkZrUNQ1fuX+ZCgEvM
QUaCIm1k5PaMG/+QxAL/NxJSPXevtQ5KPjfN378ss/nfvuz8+B+mYOx6dY33kg/pOjDto3M4r/4N
o/1fXE3D/Gev5Jgm/V/+1f/6AfuUQkzYZBR0TGaiznuMZcjA9h7H3EHAGcAxSyZGv2IY9JZ1Q3Vx
aVrxY+ar/d9/ZsP9J2/FNiwUnILLjf7xzx+6L+rKNyy8HaGnCBtr9nRGibph2p7fD6ns9QLQw9Ew
/B8J/G8gl5FvvczvLvVAO3A0L7jJVT08pzrSl3/x7ljd/+Er+eO7+8udMMSR5pM7IRlgpcWB6BST
C8t+m/u/jCQWO0VDmVUsKsatJYb8X72++c/eAIpryY2oXOHKv1weYlEKE0Y5itfa3tdVzX4Xe9Ri
qEdWyrm2BZQ0pMTQfIYz5K5Tx1q5nzUyzyVEGSR0LpXvKTN/IOJ/nIPNmkJ9jzgsEK72IG3xaDTu
Y+jRNNJGAKNzxzqhsMPywEICHaaewnINqO2o19aB1I5zNi8T8yqPQHPZt8WpD6YbqvHmws+YpmmG
RYu0pNZj54c4tG8yJzERjAiQt+jFAoMv2u9vL0uKoXKXvjNDbF5qDHzTPP17XvCzI5pg3jbBgbWP
HKq1TlZWY6dW3nKeRTnngH7gf9r4vbGqt3D+qIhe2SZI+8YIxo2bGO+FdXNZOqriKzHs+xRBbEcP
jKgyfjoeusdJJqfEsh/L4UtAuFjgU6U0r7z1mIJT7Zu9blHfT7WbiOGBbBqwgvGMzJeLNS89kxNP
uHn4Y3y5ZPKgdPsDMduNZ3FPXF5mvokvOyoNgMPSz0t0tJ4PQz8+O/ONG8yXvpfuIy361mIZJgJt
R+3k8bftjexYQwW8LrIHQj7vZS25zO3h3FrM6vnZGCLZOi5/exZriA06Z74r/n4sCGOeZP+8RZwH
KVOj6yhlG/Zf5ifXKymoSczvl51g26WoXE3/bnLZfpELxohFjkBgAX/S3b3tRmend+4CD27KvHLN
lyKcpi/6jltn5IaZLwLi/VsrCx9G0552NKlJ97P56i9j/+TX+ittF7JcqNN4mJM9wORr29EQKYfn
RpvnhoYr3ejpzezswuj521PnjWefjgddK3Z5GG5kaNz4MQsqVUiumrWz0wjQGt9qlybnZiKBTqTh
wev4VhtAehz9hzelIyotfaqHyTmZr/b8plqHrjqSnludHdDA8nPZMVYla2Xozbd+zU3od+5dmiWv
SLPqRdWzD8oT/Z4Y3wNTYLi83NzjYK+LIHjth40ZIHia72Z3nvY0v3zTEDFWmL/Lqnq83OuSAEYL
m4UkcLTX3fvLnmRQBJRRCEsE42QM2anlSlGbkI/6/JXMu4zK5O5MIOBXm1wAfZ1fXrF4OTLik2KU
LJ32SBACq5zZZtvLYBQmsb/MFj0lAGU3dz3vBPIDew5oUxT9PgpzRn/MQx6xIQOmd9/qclxe/lBE
TC1pNzxmFb7o+WF35MZvZkmFcaB1US1iR5znWceI2WnNO8pY+Z9DBphF197N6ZVa3kOWMeD4GW0E
TSQp09tjvcfsQoOK5h3KPrZM9nzjsxlDv81rVrALl5MKTrDZFwTgTL+V/pE0OjQSXhvJjHgZprmg
geuw+yoM7dZv6CB5ZXQmuJMexjy3xTgI8CcGCM8qaCzzQBrCzqLQcWoqinJaSw7B5YwyHxOAhJKi
XHVrXze+bFPjm2G5Lmr78TKyQxM2Qz59NUF/TElHowDFjdvyVVH4fK4q8wErzDlBnUjJ48otc1TG
8ySU9s9Omb/35OsQJ8V1IP0jG+Pry4a2I+h2AapyqdkRCd6YJlDuBhiZuNqXMf/fOub/Tw7wfzy/
/7r9yudTcv3XWsD/h6d8w2Luox7ynxzzj+H5qwrf/1gXuDzjt3O+5lxO7Vi3hQ7KwJlP9L+d9ecD
vUWBl7+ldmgq22I39Pth3/1ZSsNROjsu2PmOdHjo97O+9bMpbQuwl+0IZcwo/v/eUV/8eX/LDK07
ioO+MtCrOrr860SeZKkhiOVecnIQ97VDqCfEjOTQDbisIvLtVjbvdNEhUcYF6354pFYsu56ynEHF
DwkVJarOLqBdQMAJ7Ws+ULCcpmCCFCByBFI0zzqW2NahNY4Nq9v4sagQvxZHWflfpjLeDXjj5M46
D3Y0XQWTSTMsFMm2t8fvWlHq2yIirisu1+4ttge6pZxQ3yJUS2EEmNsPycnSw1vYnAPBcfT8cfq9
+fKmMU0QLGEJA2j0XwioOkZO+oJlbGOK8gD4h5OzLK9qKJc4BRBzi64QG6rBQG8R73XO9QToTjes
t9amSGE2wZMSGJQmdZe32tegyrNDQy3Vy1Mwt0jinMozexwyBIMFBpJZqjPAbHMhY0HoqylG5ukY
XIVifNaCfiRagFBw0w5eQF7DRjI+KBW59NpRqjNDDqjkzITATeNJC0HIu2yW5IQ0dTLEQ441MCHp
egEx503qkDIrg7wQmgDmBFFBeEAXyTswDSyjSvnzNBu8jokJjRsFgltlkHkHY5sb47OPkLZgU7vG
RH4MkvSTbG72+WHJ19qUBziDW/DPPaG6NaL+2NFXtTluJrM8wHHcOXq2D/T2TXPWQCN7stvKrZFM
aMYgGNT+ndXQv86nh4RMTpz2HrsehxylN99wF/HEOdk1Fq6oDkUc7bBOEqVOlgPKn2TVN+odNaq3
q93xAHL/AYkWKrSBFnxVsbfHR4uocpiORuaWy0iah6HHMFEiTFpnlXnbwrssHrOYjMf5V0WG+ToT
EpLkOEj0aJWAiBXFRbJU6FhSmK3LDNNYorJHy02JGLO5X+iD5DGgBeLtVrTJGBmz9kSiW8WnD9ba
0N6wMlab0ryDHArBhm7svndp7Gf+WpC7Al9jRHpNxSxvN3aWf7UxMF9rzyK1IwwLSQFyKBFgZevx
R4rIv9MEopdiIjggVfCTYfgtSGaKptzBB4HQp8uyr0DNeBKnWKp+dJY6FDJ/aE8OlFnVg1QJHS/B
w5PeGBo9iZRwxsZ9skvtrXKQ8CVuABNx7B+v2cH17Jvda5VYq64yDqKBze1Nznuu+6cgMJ/zNvnS
QjI4A4NijZtlezeMP8EQc7R3rR95WB6BjTz33Fz2OCmcHn7JzpuqWF+4ivyn9K0DZkJ9GtVgutcG
yyGwpl1jXAf/mHUPMHaB/GiIxCO0j20fg3qhUgczflgjb34CGuqg7bMfJ7EWINvqrqD8X2/63v9M
p9ly1WLqCxFTOll9qOLq5DjJDvQfJAg6EJUDd9jRaQSyTOvC19iRDdSAaLNwfGuf1ZgbV5VBcdJN
bhmStCATYmUbU1+HtXzgtr/S02DvaNWTrgqAC8RiFSQYS/hRqF27hwgWLH0nHwg7si4SGvHAYkQR
biBXYlt4CCWz7KlpA3qBQ/zkePlDEJu3ruF+tAkG3Z52hZj8+/lBdEfojGl8uF13GHv/JTDq1yD0
T3mU9SvN8wnloLAihNav7LQDjoGXuTKqJx8Mf2oR3V0bs7N81ldI99gRHQbyhi6cYX6MZbWtIgyp
vUu7BPf7Ng0wFOkDGRZe8V1ZNVZ3bNYNSsISc9u6ddyOzLZpbY6IlMm/8jmQkKBress2frYTvFE9
jaQxcl8moq/Wbt+9OeRaEtCNR7g01cmhWKZ0zdqWI/VhJxiup26iPiT1DZtgJF4jhAq2cUmfHqM+
/W4VqN8Kv79vW+qZmnBfNa+6rvMBEYVzNLv6waKztaw0yMhKCx883T2ilT1mJB4Q1Qk53WtvSaWb
+53ia6isXWpXx4pCoZM0+BvUdzeJ7mIP3JA4hq1hr0hlIyRBQ0tcdNajSCFg0mW+qr3xoRl1arG9
ohNFP16B3ZucXdC3u1paD7VxiVglkW8Y3/W8wS0gp48gLEmA62m+VuzYjdvUM18dTxJ2wNQmR0Y1
xsFqbXvkf8qrAjA5RDeHciHByjOKltZntIKL/O7J8oT/3qG4Z5qbdsjpIM09Gz/vboDYlYvQLbZ2
iUl4qIPbvHyskjut7A92dyptbIUq9d7HEdLVkM8a9AA4JsqugdQIej/e92YcjkWGLjMMHHaRzk5v
bYQphnmbZdb1SDDuGt9Kb5kfgQatpBuqLRoherMkSkQ9yQ0yMG6BPnDLJ+2bygUcYNJARUhuhNM9
dJO4DrViXDS1syfFRbCK+WqrOe1yCDpwskXsLZgmVrWkjAS+6B3tbfBA8uo+rjQO4tmnIyQ2fz17
S43syyhHMNC9+4g7ryVnmgta5eYtUJE3BxzRWtO537ChgaGvEezmN2CKMFxwKJ2ltjgPuvBtmqaD
Hq0qUh22gYO+LNJKzg/aAyGTWPfi8MayfHeHQn1lifEdF9q2EuKabcZz79FatZH6ei7N9aHCt4/2
Qxj+yZDdw9ShoYXFv4TDS/Y4602/JSWgdmlu6qCnOIUKUNbAVo44yU82bbV1CJ3s4PrG13z6resR
myLiSG7byMZyIkr9YWohM/XYTcBTIIbPoPNbOhpepH9XRJnpiFeI6MZHq/LxVrnNLiWCryR0JaQ+
8iMJLcCaGgQZJ5zukZEAZLNebJK2UANoNMYzgk4HQmbM8ZkgjY6mJaC+tCJjlDneyK6svtjB/PRW
5YiDNYqutMF9rrP+ucADxoFH/yQXMrZjZ9m2XbWg2UpTknuunUBilayNhNaAatSfHY3bOsazKKB1
I69MyS4kwiPTSGFsoSOkVvYUW7SyyWd4Mvqak1TOfiXnvMwMcRo4M5HVEcbbriAflIMTcklI3pIJ
o655mjvo7Nyqlt1WxClrTPJVNnDqKXz2iJ49fEJMCTeOFM+uO6HpmxZZYZJlaqNpLav81fIFlXoy
LlDNkQ3tUNjzR/tc5CWxTHl8Xxq4Ysr8nCRkCkGwX3uwGNFkRCyFDlUBV38lxGEX2AbbRBeY3/9h
77xy5FiybDsiL7gWv6FlRqRO5o8jBelam7mw8fRM3sTe8mADfS+rcQvv/wFVRJFFEeHC7Ng5e68d
GU9Cy14L3bp6vO9tMF2iZLAfYBQuA3d80bEqL8xE8EWpA0xQaTiPEMIV2pcLF3ExoOGx3PB13jdk
riADjo+xPb7Md6hpBYVsrxMsRUpHmxlvkMb3SR2cGWJgfkkxMfgUC3JgGQ/a4gE3Oog6+HogccBa
CgQ7o80xH2Ei3YhHZDxUTcK95EgHxzDbjZmlFuBfdxrE3dstqeR4qJmcG9SDkd+jHZxfl8pNXs20
+86DYOsgzvN7VsPQ0GfwFA+ANpg/hzI9hbVzrMSnWTs/vZ5KKGNCcDTNY4caZ5XNmoWYzNcJh1Q/
2w89PX52hfWjlyj/ibm4iNrZkqb0g4iMLcekcOHubTNqn4NqNVgpMSWoLPFJO1uBWlLgiyvbttwR
WHFIx/6Yh9EDiFR0kiHZqi4Zjl1nQWVDvIWC/cHTvRD4uXPgCeB5CWqE1OLkTBoy7hhXpMw4Snjg
qWaFQd6Z1oljB6Inh6lk3XwSRf0+QvcGg4wbLkmPfhsRgNN6r5x4llNQe6uIskrP0Yw7bCQkp0Gm
1oytrkRwrsNzCXWUYeZidipCz6LvMfFKIUNgnnVAxUX7NI143hB1bATcvShjsu/wyRolNlrJ0p8Z
wVeEJBfV47U2SdCZ66tuHJ2DYtyXlnCtCAVyAJ+gX6MpkabdrrB5+4Y++FFr7CIiC+oFMp0DkKF+
eKwcNJA2C6WhxRfDNk6aPIiWmy7ckVNFWXw35qF0zF2v12vDNH/iZD26ABKkdlUS4jlTwQaO0pKw
owUZVRw5jBAhe/qQyGcvCZ7RB5bLzhWIp0ywrTWFX4yiraM4wEBCA2ZMXp12PwXeC28X2FjTeusn
41WVzjYFuOHDXcrUFxArpqHtFsbHnLA5izSLjTZWF31A4RBq/dZyd0YxTxS95m2gQViIKySLeBn3
xSfTuGF2ECwy33sBbVtsUptFBNcof7aqn+d/qLUhChfdc5yFE2qpp9ipn0ky/LytwejeruZkPksb
coxC7iiTYu/OMT+t2QMrwckTMhXjiBK+pLG6upN3Uj+qsbgotuRUDiB5gnPH6wsWgiK0YgyXV9VD
MxVvCg+KP2lqr0dniXFylVNCFA3piVg66zo+IFijGUTDkqNPCWQ6sZGgj/kCdCQ2DlJw6OOpxcjy
JanwsvuMQK9zkHGWSDRnG6hg5dTVL3jI+8Zh1WzDGgWeaClGQAKm0zWyg6+uqZ/9qH30jWpCzf6L
HDS1Ho1K0AtIKaWSeNXb5qNy5bCQJZlg0XcTkDhlmP7PItLPU6p2JCXpO8bbWB0bRv0w+vysdBea
B+9c6zlbKYIx6hx7xEiakinfDDN90GEDlxlVWsQilY6PUULYRiRBTcSp8rfEMg7MTUE1qkE/Ey8Y
o3pW76VTZRAryH6sa1YRQZ1bifqZYMWjaEkeSnP4YmVRfANt53GPym7hjQSaawHq8qMtugeSndoP
1NWfDvipzBmfUsCFGQkzqNXJX6xpCcZOt5SmYowcG4+ZA8M5iMyr7shHEc/OLSCztSPZx2xSmFLj
U3OcaxywNg4aTygnOmK6kog0kic95gZJUD12x0NSFPS+e3S2vGZFDq1usNoQbX1YLVgttx6MyXNS
qLvQpWh3Oi6AobgU1mi/DE7M7HZQNPr1eDNa3ONJ2fG6asbnnIPaJffzXYkzBd0UDi0BrleVXb/x
4FIKf/zgsDGsTdGfsequIboQ0LPpQ197k0F0NyTV1fSH9NJ5bB+ioT8J/Cnidw8p7cgxzyEU6o29
dBo/PZv9PgsxIsYM9Fnh4+8mi57IECTaFGwwbleAuXKAz2+TyBSnPQG2IzPqqcZ3EeXfAehMZXX+
gowK7+AKSbFtz1kNUxMu0yhwoeIkFyucP6rfnFt9Z8XBldpYbe1hcPe467X6m9wmOv5T/axnNRoB
Z2WM9keEOffADAOEgck+HZWHPlH5NUE1hynCfMHyeFSzHKsClcZtQZWKmphW+RCTVrPhH69RQ3ve
ysaEsc7zg+1O774Wde8+phQDGZpWlcXZDXMk6Yb4bFW0HyGMBqP+mBGkzfRoZDSYyQgTQ3WI3OqX
ETzKOr1Gbvhi4fxeoY+4eH34QN3jZY62SZxQX2Aqtq5jUoMHa19iP9L2TUSucBpxXh7Zqgo5LDO4
jwvd5XEfqHa4MhfTpCYKG0qpJFwVvYZCMeyPoWFVW9QcJGRWMaXjgCU6a0ptZU6S25Xbx9jXT4MZ
PUxl+wsUp1Pr8cl224NSDaEjgBKmknNS5Td7mJz9yo4+Ojt48oyaJMHkmZnCCq8uoux5P6uKBxuH
9kKPq7e80x+HPpnDMX/COlq2kLpXIQ1x2hbNR1Qb4WYMzQc9M/CVaYRQtAr3nzDu9aaGvusCHIpC
v9r56jrlDqa5CQF4q9PtZuICzEyjYEwi70szsLbZikXd75zvwdjp2jhsqS70MngsegHfe+a8NJiH
c7VTIZerHctNkYrLZNDZH9UwAem6uv5IyFgNJ16RC9w3X55RsQaDa6EfQ5qHY3ZPMRaGhWOqQ20g
qis6KQ8yYLsQZYfnt9vglAUawcnWmhFc9geB3M4+zNIPH0xWxqar5AuITbFrIsowIwjPQ2Noi57O
WWy1qP5t7cWCO8WgmXYIPCAiwM0XNbDjMz3ZjE6I4pGoppWeMiyt/AfXsyvqcOdBKfw1QKnPVkQ0
IgflenJ+gh9hqAjYDhnMFlHZFwxyGLX1k1YW05I6/SXvzYPrW8lO5a+mIQgeMKAy06aZb6XuEN3Z
pJAeHcm+GIiDEIrglrCmy5s/z4dMUCJ4lSBeb0omFZALHEI18x7ReDWsaap5yyI2UJUC4FghIwak
wuC2o8u8Vi5uXrf8Nab9tUbLOyjs9GTYKpaemEVSzf0bpb9EEHkXrXWCxlit3Q7kezfan7ocvGXd
4a8Ga3kFP2/BSk22dik/gZe85pI8E8hBHj1ez3hNuoWPEpoTETzI3Cf+yLCCZzw6GURFOL94X9J1
RgsY9cHJS4prXwXHvEiGlVkACOzN6+jU4YEEq93oKiAgNq2i1ACnSUz2FqTyPdG5P0e/Z0jntg2x
8XcdSt19R39uzqLftcI94klPVgkVQIzcDaGROknOuREe2navF8U2xpe/cwRJTSPlBOYiUrpLcAR6
lr70zjnFCxLk41tgSG0TklwUZv20ka55p4dQm9ASbpsZ3S/7jncdWDrY208wC+PSiQhEoRMDtYBV
ap0Y754mHs2u+zHMoXyeje5pyEkDlS4jRNGD6S0SiPm+a9lb5UEb5L+GximHkdSwcxtrC50D8Mwk
r3oASHFgGFb5d5atXpoQunqTRnAZzVfLHDZFz4NAgMmqJcQbqi5fiLPK3iW+QcbekzEdy5Qsg6Lw
akTUnHLbYoNoajYxhj94257dsN/0GW3vYWOlobfK5i6KgLzt5QC3q5jk0EExQlYPKciTLbehd0ny
1uc1y74aTSdXYUX3tArHDakau6jS720PcJRvj8c0x/sa+Hd40ThBYplZlipXxF9pa8ERcHlu0U4u
DI3lJ608tcpG/HHESOPKu+8IhepIw6gdIgTC1PwqmEQnuCkL7zjkYHZK7qWpVQC7VPADHSIt/eTd
ShuxHssG+QaxDRl2iCk6VAWdCq/ttn3U3pM/zjLZVa9QUU9OxzIf9lTxMQ9zl3tAeBsoTna+D4jM
xiRBtJ3dyMcs1vMjNjhrl7btpfesemeR8LntAu3qVXgWGG6u7BI2tUS9spTT+Kmnp76l1+Z39NxV
U7xJ0tnwqZev7lC8pHDzt5nziSetYChqBmstWOdeZSzQM190NqHZUgn5oPhZ2Ia9083uLhkNAHd1
fg7nZHloxj4M4QRNNEp0ek44rTruPZBWjH8A0HzdRG5n1fRrPHn2LQFrYHRR1/XUwJRDwpZI3/F6
rY2Jw0Np2p+a5y9iW15qN38m6wIqie88CMvhcTfRMLbMuRbOxG5KWJ+zNMbsOKBI2OhtfXBn8lAA
NApRQZwwfDe2yc+qax77XGd60cGtlFm39F2GYN63F2AW0BVsF6XIsSgO5G/WZRCvYvkORgHMXLe3
E+Pru6/SZ6cerqIxriwdCcYT/UGP9WUvy4Y+kgNBg9xEvfHPqDjqJVFbO8SjKwfU+xllxa+hx3fp
9WujRkBPmgv+cjdfl+mbGi0L1wchbrkBD1NVCvRN5R9Iha9WklRTKLWIz2ghN2qcdkatyDCAS6Kb
yWtFTXwYWn6jnuUHnF+LniISxywHWi0q9k4qv4V8UKH8aeEvBJSfY/gfi5eyDKe92yhG0Fq8iP38
nsbXe8HCviAj2Ufen99L2b6nzYyjzStnOwj+P80bTxECGsMANqfNqI3B21uOHpDGTGFQ6Izn6xLK
gBy/U0RklC6CmZKWrE02txWTJgoqZ7x4xEouVZPcOXn6rbUTpUEJiy2DrihEsqo1ue8dwJO6zZFl
7oDQxJn2gs8L4jfHeV0wrUm6o+alzS5xXeigztXq+A9ZmLUYzoZTXqaxgvsVu+fKqHFl+fAYR3k3
9ogoPdf6SgcKlQzIvoLIvmw83r6pKKiMpvqVlu0+oVsIxTf6lbH30GGGny5ESWMJUco6FYO5zw3x
w09pOSrHj49uMVzIjkevUT6G/kzEm91fYGSntjX2TGyo7cnJ9WlD7abpuzGS99ghrBbJ6851K3x6
4sRBGpoG6z9t/+qHrKdHLhsrftRXGwzVeH/kR1A49TqAsryQZvpaklshkWpiSgOfPDjDCrH2S2GG
4bbHkb1Nwu6CtQ+Hvk4vAtujOhOb5uMx9zUeMWIG6BJuwpTmTxHyUPrshp2Hr75PW/fFH3CbCMd+
K9xs2pqtRU/e7NdNp130muD4MVbfJfFMSA5BvkjCXmO79PauiyYoL4j/yDilHOJSNfll0greLQBh
C5uJxNau6cmIlvKvDQm3nKR4IwWEBpq+igt1YGJOUtZY6ntbn30+FVlKhNQzcsIYuxE6EVm1+ER4
UR6QSLOZELHqMMYx4rWrI+vVexOrv6p+9J1zyAvZPCPrwYFeb3gACHPRxjsUiHwCMb3oBOltPW3a
wrtddHJ6BGD2M0GjuB2aXWRT6DKnIAhSsrEb9JWTAul4Or/yLYnPBlx6yFcDljBeJt/GWwXEzKhn
YHX0MQlMeG7kmWDNnJzxopmtGp/WZG3r+76UT2MXfGmtlq7rCeCdsXA9P123stp1aXUo5r4p/Ci0
xJHF2SnJf+muXa5rr39rU2a3OIXf0zJ+KmxOLjVN2JR21Inq1OnnfTia7lgzillOcm4s3iVe7ree
RN+c+k83jE9INi3Z7fi0rNrY5gTeIW7AgpJb3Xpq92Umh7U2zcFtaESdmJWsPkwq0nehFukbysbO
37O84+vRBrqBrbbTcvlgFSn0kbFaV27LfJy8MDwp8TaJQbgarXguLPFG53sHaJHyjdIy4IRFJykJ
ydY9W77Nm1/XuyiaHptw+MgKnjtSe7aiK+g48twgmD0GDn5W2+TkgdznuyW+vbD9n7whagEQeD52
G1BU7cexQCfjdjVSnyh5RrpB8xImWvwAnmPG9iJKiHxzm4HoR8PeEXyXLPoRZIuXXcRAAT9ZTzJp
3nvrvXT1R63SvixJWUwdhG6IJazGLljC9y5M/ga4mF9dxms+JuTY2rq77Aj1ATMYrddx7v60UOEu
27nTZ0TdkbAx0l6QkY3xpbVcSq9uvCtgy88yjTdDK/NV6EwnCu/1lLfdHc8ZWR5vJFThL5M+QDqJ
A5aD1IsCj1lRqoEHYMI9/CLn9TFQ3YDH0Ttgzqs8NGGGsZO9Iw5kfbtlH3I0wbovK1YOjnt4wAFx
hCT/UGglY/TtKqjOY5QxRER3b7Gq1cTOh71fbZKWFFkrOJbOZO3CmF+OkJ/SofqOmc/xQfDXBfaA
I7i9YpzCSRoW6LmGTB7Bix2DBO5XVkLmt/oT4Rjyidy3kvisNUpTdWgj91T0HvWW6tj1eJOfA1QA
yqPDrVtF+5OxIORTYHW9PGhmq18wRt3bxuARzajV62iy9dU0uNVGZngoyaWrt4TynPVaHzlg9FQA
tV48d2pk/u3Gjy3o/2ewXXRhda54zFZLbGaGVJQfprD/ULyxJ1Nk2ROx3PAqA/gTJlTbp8RtPiYC
bRC79N9eX7WPtx+qGtSNL9Tp9jOhde1OAKuGNccUzdftZxZYnBH5kJ0Nq3XvjYwLJ/n368qRu6bB
duo5Vn8dsE0f81yZKxN+5wG6y0AYpLJps6clDeEmPoUB8peg5BQhHC08FHFjnGTZnwqcb6d0Ej+G
oRQHG/IX9pTY2ZkwMFhRcLRyMYwlCoHmMepQdOhxeWWetIYeMGzbwGnWqQMdGu8qs5y4JI9WxMgt
mOedsU6SL9jxs/mXxPy/EI7uq8h0TxIF+u9fr2uxaXQwOcqLqx1IuPhBB7fyYIX+Drh7cXf7GTXP
BHuMyU6IGmKDV+mbAZVx1gfCNkwDR+HE9u+XIaCQwoLq4w7dCwuQj1g9djfk7FBGGa/EVjCecILx
Io3oAwENprxGly89fqCK53l+y02jOeoiPvSmVzzlns7E3VXvRoSumzDy7ghZK1o1dgTM3Y8fA5GF
7048e7BlmGwsAY7BJ4aZHEOEwqRJhcwH7/KJa9q3mbuXOI+PeczJKaf9z/hKJywLLiCKnyjfW1Gi
b52QeK1IY0xNDhIPYmVuDDtm89fVUTBM34a23m46AGdr3+j2VcNEFaqTue0H00Bu3ptEJcCp86Jk
HZuR82sq3GNH3isdmbK4UEtB2K3DgQZrfSqlP640W9Mvk1vvi9Siz4Ks/KVRXE94BcXKc8eM98nB
F56fYUq3712hnQIYZ2OQ2tepC9qrB/ymwME9prX1GvvD86RTrOVdnmxqneTI7tK3U0jLWiUoOV5T
09ee8rC/l9pQXIb8LUTKxAQwaM8ls80DqqolSi58RBCmrHY+loaTxl3pv0CzCv7Y0c+Dg+8HFIp5
BlQ4oW8vlH+hU+JtTXfMN8gwdciChL+7PgCawALiXBAcs/OciiO/zNDkKLKPwz4eVw5pzzuue76p
iN/sfVj/UzeZRDDMZz0vG7Y5hNa1mzFTa+a5L8u7/chwnw+m4ocI4SfO68TcGQFwzKhIvzmaCYRg
M0mzfoxYvnO7DLY0h1e9ywx/guEHHrweCenTkd8McOYMNz6iJjBOpQDU4AmgCai6iNrUzLsobINr
ZxUk4TqOvQr0KABm24R7ZcYIkcYsW2WeozGc7/onpLSUciRRmD3OfvSw1UjSHWYf1DWm0FYYG9Uj
RJ+Va32MEHWh4QNUL8nJ7sqIFYKF7k7eIoLasNhIHzCl1BN1jONgb1sfpRmR2KOr+N6FMkZL10YJ
FEbP49SGBzR349WRBpDgFgAWkQ2P3KTgSkskOiPZyImNvZtQ2jwFBGY/uu4B2jcLmhd9xFHiAFPL
1lEdmZcyLA0eTB+D0ySybSbomfaiagHSZEdSbYI1Ylxr1dF/RlOG9jnVwTOEiJL93E5OfaPekC24
l1DqwSLyItiCZsu+lE/2wSCOZjkZzevvD2LTWYt76KuMzknWjfQTzZcIrZwbrEYCLjYyTt7bjuEh
sXGjB941yzaS9smdkA0dl+mTOYZ25FVDG5MxhZ+vQVxaA6YAsOQD410UDfV9ShMrQeZ5GT1/HyEP
W4Sd1+57s2Jp8YJ8ZxucjB1jUff462u74mBMLNo0ewnCdRZhAego+w6T/6NUqfbkhkvixzn+Y8um
eWvSSCn6T5h7aLJJBFhk2Q9MKsGa/O/w6KvmibJ6vGZd2q1uH1EYqNL/vyoY3bWY/oP31zX+SRS8
+j//Vf4sPtrsr7Lg+Y/8VgUb5r98HTNZ4HkeEBcXee9vUbD/L90zdYCONj5ex/Nn28V/a4Id719o
FaiHTQ8HEOZc3D/db/+vg5l4dmMEgR4g8eEp/X/RBBt8rL9YOzw+GH+ZYzn8PYaHPvgPn5Pg9ePR
p9bGaacBDIAHY3vmeQgC+HoNTri6NmH0hfgprED+WjoW7+Zfrtb1t4/krxY/8+8O5N+fwQ5sEEU6
fUaMz393gjW5qupetoyeqqfRCZiGyVJtapidSIBAAkjzIOQdxEHieSprW/sOoMgJqPlogQM2Mce2
fs2xKo/f0H+NV88bwsPs0iMcAwiK16H6kM0hHY43K6SwumIZ29Yyzv7DNwn+/Wq6Bqa62UftBKZv
zd/0L0Y+ZXiDKElPWvqpsSd9L8Mb1QVbW3p3g6y+spYBMlvNthFetbDJQr75dFvHFIjF+PU+Q+II
rPk6yPhNRLSQSozM20o639qIrgWgNftszVHfCEex9nMxu1LZh+yWDaGBWWb0AdA3AsHG+ov0UdSr
Ma0YN/S+2ipRnJDbvZH79knXYvQ8sFIN4v98rwq2edR82ZLhOYjyjUcm3bLXi2A7NeopnJD3xqHB
Xjx2NrkY9U8mfIsyIYwQ6KkguE5/8sNiliRqFAYDSkyfnUufZtfsbB5JcoDYACCHZQ2dblMM6iUM
/E2rQy/B5Yybal4GUQogymY20mvVfaXlOGwdRBB0WWlnkwuqQue97C3jITFU+KOLwi2EkxR8GBjW
nPYp4wqgGIxImq0mzreb3Y7ouWvFlw2s9r6esEtZdmv+Xhh/uwD+l0fY/l9uPD1HPJWAQnw89X+4
9bj0aOZad4S3znBSL7TqZDQkNGHvOxU/wcY8NF6DnbL0P53BZrxPhvFCamiCLQYomOLWTjVyrAL1
i7zsycoCtYGwgiyb65aY4T2MgLebz61gr95kfANbi4ZZt/VtEKlIODCJ63bb7nGEzBZ51S16U1Gz
uVO4DkFGqalSm57py8InKedmpGEIjAt5sof/cDWMv9sM5hcag4OHDAD1ngfz4I+rEQgRVUGFgLVF
qXYnO6+gLmzuQqYNtwd+xDqIMjT6MP0c0c3soWPnTZbeVHxCfKINMjpvTg5P33W4tQmZOQQOU+BS
1fzz2uM4/774uPgiMFkGnmOwOv+x+OR8ATsE/QNARsIzIvUM+TtKjQC22cp17I/Yji5KAxrnt9kx
HWogGx6ZxLXi3UjlTID/CGfLdmozeso15Ac5Byy2a8uSLaOuM2ixdltmjCGEVmUr25u+Rg3mzahs
GFT6jD9lCNeDYF0Z2XPlCG6PpkNoG6PH2yuoino2f6nvyLHbfYUHCdMElXNpXzRIaLvMdSAWKfra
ghhN/KFaMH64vqi3E3N26IDxwS5Jcxl4y9MUTo9e0O3LNRwb2ULNsbFITNyczBkUeEvHIRAai/+9
bk0rKlf+sbIc9oaMOQ3OTktySfEgxJN2Jsr205MoSzSTwENcBqep2liUWSPikVPs1u1WG6D/MMEQ
c+nrorttp2K4q5kYGIG3Apr1mZq5JFfGXfV+CDvFHfs5faFewGIvMJogoCX3+THTGjgsLsfSLqJy
b0BX32x9RuuuDDP7vHlejWJ+xnMYUrLQ3smjteHN5zFIhNxadxnZKVkAaz4qfxkdmXVZPU6ryeoe
4i5VG9CpH1qegYHhK7bU1k2eYH7IwaYnPagB8AWvTZM+D1lHR8Q0woMDZXY9DcZzb05ibVUlOd1+
KVeWJ3YRlFGKX6TvCZMLjar76IoJYHmow9gBMBjZYtWFvKa3dbM0UTNxvkbDHB78cID3oOKODDl8
raCktX58SZJo3TO1ymA4nUHiL6yC1VUjVx7CoP3WAyPfEmnMQzu7XKvMR4sh8NmNXkFPhqPeBKKL
8t/dtCOnhkzg9SZ5CX0i4K/bI39bWrQS4WgdlFc1L95eaN83gpWa+U+1kDGatyJJiT1Kw6MxVPRG
4ep0Wtmteg1MRDBvSBOQk3XumEthtPb29ga3JrUo6g1vAg8/smwwevm8uc2t+RO3HTuLm3xHii9u
ZCOiyzkcaf6YBBA86Dmy2WJs1mXBVkKKxKfMcRC2nMGXhctaFozXgGyxRengmsX1Dge647YZraSt
p+vdKmthPmEmD3pI9k2fcQ1kTK9sfpV8ZT1nFpYVyx3qSz12X9L13pnQFEipCOSd8PjdjLeS1Qoi
pnucSrQTliOsZ3NECV0lGhNPPjS4ku6hVEN1aQpr2wz+Bb4y8Tfa0FzT8Qv0zkkNSXi1bb1ZZYDU
iE6sBijJwI/c/j6alLXii+dr28reUMwGW8p6sn2lsRttn2xsZ2hpZ6dbWcbRJk4IrbitpKMBtNsi
wkWYoj8SwXEpOyhHWCR5ul1Sc6YIbf9FH5vw4I15uQ3ChDDRaDBo1oaA+zu4lrPvWnN5zgu/ZtaY
gDy83VdwIvFJI/6YB5W744UYY+0U7rOZ0fvXAt9dNpVmnYnOfPIQPG/Tut6gyAGvLCJ3yaLIv4cA
iGoimmBxOcWKZh8aYW4RFgzufkGs7iEGZuiEMdzwEC1rRG5WqTtfqJjt398RJU2Af4HxPm1qjF3n
LDSvJeicU0CXdHWja5BGZS4pHe89pb5BCZI7Mv+G0Le0tTU+1HMrhWjFnnVO5wbO5tub57JFbr4N
bIGGbSVrbwSnx1t4s2D2lr5z3PjbRnG8nXe9pdd3nxSBPJkVv9PWjrRhN7XB4Vjz0Wyr2jvcKBpD
SfnSF4z3U3PoLgUZq4QERPdeDZtOQzCWZp62iYJ444hO7W4GXA0twtbq17rEkU9XvdhJyW3pK3RN
fdWdJhnY6zFIgi2zK9b7XG9Pxmg9WtJgZgl5rmmBPNKy9+YPqOGebYtJrOo+aO+s2Zumow6OWOsK
VkFNTziLViZX25zeVaH5REj7/JCED8FYHWMgIoBD1Q89jhX6UBqFrh6NKw78YmNo3U+/9B6SgY9h
YJ5I/IT0aJeY3FAWr4mbgB+217flrOp8gnphmd12j0QZ+8g0NtBb/XU1v9C3JeDmYnbtS6li/0g2
FWzeWJjktN988HyZgTZ2F88/M2S7iPXi6+bCLyFVrUaPlQx6dEooNxuDRmfrE2+A2I70kUfe8dti
d1sc6959ympwCEPWX27liVk4yRaZ21sel+eqMR6quWmWZdwKY8Zy5eHd6MAOgkPy35svEnK0C4AE
98nMU5hPGiDa4bRiS+iMNIIP63+lc4mqZ0xlSGpg2Q2edMEDd1tJmoQCwwvHAcBQCF2zwbRNhOJy
aGq5Jg9+y+suYcZrS8fl4c5Bi62k17+MpGL/Xm1/3+D5db2tmb3ZbnRMNcvbBRW6BZp3tDcxU87b
bnBbnGMXQV9kPNBsSpjCAx5qOEDROqUCQJJSYQVJgxjwwqjKFZG/R1J9SFTWs/fbRb4V8/p87BjT
aA6+HN+FXN02jtuJZJysS6eTGl0MecE/jfbKNPWdr7XugrYfb13MrGqqMTaDFIZT5HJCqDtWOcv3
VnT4Enj/B43FeRGhcdx4OcCB0ZXtkr0j7PLqjBd/M+U+cGO/OrE2e1dTGKTpdSh/7F0+cM1ul3Ia
ibnwO6DoLoL3wSzyZaThDmipx3wKLiIGyNl0b25W0dgbXxJE/c91pTGfm/8HmXArgecjPU5Nh5Mt
B/y/nwSzPBQeZiKBMA9sIKT1t8AzGRXxvGMx1ZYRuanLIWLaERWCsV2a/iAPNYVnyaBqcIJhjdD1
5T98qL8zRX5/KN+iaWAYHpWwP59i/nI8jTsrlEFvwL6VBO0ZjmntLQ5LG5wL8P5FjO1fGS+Dn7W7
WbYFqXDc/PNHMOfv/cd1cXVzNkjziOJxnY8Of/kIVh05Tkq2LJ1ZDukpo6bRm37ZuX0/MPfP1dBg
KKaSuK0HrBOgw/sXUfOcYsAhuE5ovySQHBVqe4ayL2JmipVq9A+oqg8oW9MHT8m3f/7Qf/AvbteN
zgg0NgbPXLa5t/PXDy2zSjA4Zjkl0npYFC5yWn9q1xal2Bat1BaftH8q9eqbU11E6cM5UFaCnh55
M//8UW7X53+unxsEpHrxRHFupG8U+MEfRytYPKFtMzsn71NNh6YSL8zCLW4XtAxgscau0dQH9EJ6
iqFByyOPGHmA7+k8hGnaSswNBEEiOgMGfzkhrCuHQp4Y+fUb28uOssRvmrecEEfZnJ2kZpLepID1
i6BgRFxNNIUYfpvNtuw/Y7ogyybzD31QonSo9GIdRq+WS/Omk2j9CS5d9zAGt/2UfFnlC+Bmdyq7
jUn2Ir5Q6K19ACumQI3Tda65shmQrBAEhQcaJbzUrT8x20WKhXRme6teHGJh9+boGQuQMyztM/Dd
k/1PGVp4O4Bn2fCuMl/6R3sCtGUZsx/7Dms9jrxcjaBBebT61P6aJHF6mbqWwYuZJU+5hbiLaRsa
g6QW20lRoGtp+NMcIPxaWre6HeicsSvWMgRbJsKrjtnDdwmx6IR5/eebPDMH/vaS6JBWoNpbKJh0
zze9P9pIjAqndlKEJsraPxJ0Ge9l0SGRwhqfu/HSN9L0TlRoJKV7LGLOhC42ninIop2j13gFK8J0
rBHX9oSPdmAkMatriZqYLHQC4VtjkVaiZgpUD198XXbhg6x5XgkjvTdUQ4JYwSovsvTk6uUvvxc2
YDDtXRDcuLBD5/fKCQPDPae+jzIz2MyZSQjv7hIvfw1cwOb/fEG8f1+46HKDLrBdz2MWZf/Zpawm
dFVzFhBma/g/WS5WjjbPoAbtE8MXN8vqf97q0yAunOU06aTNzFwUFWJV8VETjZkjVpaoTZ5KTGlo
Exa3rtfACMjtR3Mtcui2LIGLAFskXH+S+3zUtJZBX16TTraSzFIduwBNACCFquz2g13MBBWCaGYQ
G0on75Xyfx78yWg54ThamfZUnJx6XN3qwVtxNriNvrQRWrId6CTQe2QeUg/IXnVb6/8Sdl7LkSJt
170iIoDEnlZRviSVXEvqE6Ld4F0Cibn6f4G+iH/enonpg5kY210qIHnM3mvHXNS0uLEudcmSoVSz
kPObcw7arrGula9nh3ZkBTpVzc8+E/I5pnnCwg+eZJDjtdHQQwy6PAzh+AhBCQUe6WgfjgJM7TSy
Ofz3hTGX4+b/H0fLyWjRqDvC8T2Gnra94Nv+dpwzg+Lz0ehv12JscBPElM1L3A7zsS60BFp7a5yt
MY8vtWhPdm9tASW2W3cZ60TxQqf1fdbLQ3+o8uiOKOFzQzrwzYKPHQDFwmGzONREBCxwXNrK//74
/zKoYvtjwr90EU87tr7cd3/7+KZThwYtWYMmiBPTjNAH401Mg7EUjD10v92tVd9ncarN4/1AtHsl
fDLDas63sLgxEVBBS/DtlGaHLrUIzIq67uTo6vTfn/VfBlW2bptgQnl3w2Fyf6so0lb0o9ermtCB
gacfb7PXG0RIVYie0PtgE6G8jGAe7kwnwOzlHV2z+QjpZ24sB1/CuDnPivBwEuHhS86aCLD7z3sN
/q9nIg8imK8F9Iyf1cZ/siGSKAb3nBZBQ25LtqsmgqmZQX/kYa0OiUM+m+NZYC6oaDStUgcP2dAy
YxwWRMVqPcB2dlAK31DxNcKuvMcn82QskzEDHYkak5keqKc1BT6o23F3Ber+ZS1XS9Ppjqyzf8LO
QvWo9wcDV1HQ1ETX/ve3+huFbrmBbcHeg1JHZ3Bv/H4HeLM991GYkFU08sE+B3kACCYbQRLGJyCo
8TmM0dgAU2oUr3zM2rgnv+aVtl0/qyd4SD0XByeEKrO0/1RI/nM+acPJZAjJ0UcFshL9/naLJpYz
RtaE7G/9bE0YM3QB54r9DVEWNnrNImQUponah860jWPGIDZz6rMPYf1ztrT0J65X/kLk/lHn4o8P
0f8iGtev0BUmc28UYoZnWr9NUNXQ9nWesPQA9s6x22Z/YbMG35Ew0O4fGa0IeCE0AU6JJdabB9x0
YUZAIsbNg9B+hVDudu5ILKQ5TH+4vP9SbvJo2zwywrKE71u/PeCOh/QRDje63KphaJaQuFB67U5X
DUJb16ZaGna0bTRiQn9PIGGyJkinnQg7gWLVaI71APDBLNJ7HVUDWnh0cS3aoL2TvkZxf1GC5s60
5z9V6iwFfztXHc/gUDVc7kl+gt/KvHbyhskCx0AgCQYqZhn6sc+UTxhDqW+cwoYxA8hl63jlLdRC
Isq1HgCCXl+LPrlL3D67I7GMoB90NSTXEPOb4lgU+vj034/Peuj87/nPQ24ZIBUWYA1u/f89QKuE
ZKA+ifl+lxxWcn2IPq0Ifmvz9nP/YobthX7gWYsgVqWOjqVXKd7XWojcWtb9YXCRzk3cZbzc6NTH
mF2YOzIW6psF2z/3+zZnCeTMpDouZw3xtiDB7eFpxbVZtfWjcS61ZLSaRF63W5vsxiMOnYDCzwVZ
7WC1NvN4twJzS/KarH7S935Ft5lVBMaDPKtxjQWz8hbzcNgfRGKfXUAjaCq8OXqfNeT94RQLCPI4
CZmEbwn24ChVxa5N8Z1m8ss6wEnqrA/imFWO51WBJtFlG2V8VDYs9OUdj+wbUShZK8aYI+hhYL7+
Y6z/JSudP7yc/60HhezMhpmH08bl8tvLOeyHpCS6t8eXs+wNFkbt2qmLAY2AwwhyBk2OdnuEWGz3
FwNp7W5oGGVnWfvVTJM/lLXGcjP8drPQeRpsVCAS67At//dmoXYrMh5SqjK8/YFfjVrArP40M48m
6zvskLSU9C59d+wTb+PY8lc7SSaLbr9DJnU3IO4DGOnVfzhi/6WIYfktViAqWaL67+1d4zrNOPeA
gJgkWjsisGD/VNam6vVxz0KzXCgUwbpy0K26OUR+9o2cZ/BGbV4cQvIrtiISr5XEucWvgMnzjQ6B
YbhktZpMiGhaP3Mv+A0vK7Duvx9BwzX++YpYiK66sFAFmGzdfquOnTpl/OSB6y8r/QsBCiefqUwQ
DaQf157XXxlLj1vl+byg/e57ordQbaa0u/+iK6O/d5Ovepglu0zZFSVndzQNI30A6RGswzehW+OW
EgAwNAtcvdutVQOC96/6rEZWvNGpHxz2l013SjJekWv3iAXAxse8Wx9sKe+MmaAtwKDreorU9cSZ
c/iWIQPX9Fgvk7XPaZ42axCjOaCX5UPas1+mhz61VuEdhi47pyVKBaRf2xFNLkwA468qJHC6IClo
Ryzfr3XyKlShgoi4Z1JLolsJZPZzSlUj1cHoOTwpnySXZfKMFPMye9jv4n4kHJELyTHKQeKJJDDb
6KkzX9eSRrr6fZIQXlYsG+/1a7G8GqYBvfEVMfcJr+yw66Mu3w2TtpG1eW9iD+6YrfuJhfGc5Bzo
KR+Fi3VAudjhP0+DlOkxuOEdGBwYkyxsPLcktII1B3RUvoB1RjJTZY4MzDbzwGpZaka/LX351krj
OCTdnZN22j52ozusrO0Vpbg/av5jSnCPAhbV1QymsbXsagzGwbrSyZcIoHkZyon4gSGbcdUXUxac
5T0r/nZbZ0wNq2WsSprAOZnNKwPXgt089O9s2ifjVG0KUEFHutj2bf2cll1fRsHUo4qJBNeWx8WP
BInfSWtto3HA+bGUfWajyV0/1NZm9snlce26xqXefbUbnISGnY9bwxoJbxzlvI/k3AceuUF0YO5X
ZbFjISAhDghR2Om2P+35GnGlh+Z+qJssSIawhDobcYjTgNbYkx4jO5WnsYpfdVeGl5z+tirUOcoY
f8lFmIUGm0HjGD2azIe3UcEEwJwZ+HoKh/3aAXvayBZnErvGGHVkwYqyHndTGRv3MVKfU+Kp8nmO
CfgQR3Ow9CdTRO3zgHys6VjpzAbr2GXTbcSq3mBcmPO9FKxZE0vhydD6aZNL72Jbk3+NfOyqJr6P
KsyuNDpyFxOyikaVDAvAHgFjUkwBHCo24n3UfHG5rXWZbTOqbTxhzI+1vhiDXoFaUZw4KNCNkyOZ
piUzsgtcsB3nEkmkn6/avsPbihIDoyaxx7NYQiI1+xkIDKeU3KqCB5L1Ad1jHQMws3GxDEN2XO+B
dYK71JSlj/CR0RxoYWK4EOf7kAmWXY429VDHsnqXkGdMxhncM+Br6W79MqKRQiDKsun/GnQP+T/3
ey6Tj/X2hGCKtH2h5S0gc5fYZrVA9li2HDMrpVBbqgSzhImndJ/3+m0gBi/oTN3cJVIcMmI2+FDW
Xo/Iiyo0DH7+KDfDImXplnkRW/yjAa7lYHV8cjK6TpXZD/eETNpt3T6q6szXBhQPyd426Zt5P6fh
I1suQoJxkTEnSbagS4/2wjWoagMB+jKFN50iPDeq3MYQmXcIZll1KcqEVLPJ6IMgB9mg4203ayeW
2/u1oQxvvPPrYP3/qwpUT2QTvoTZklc5rBU3uayrnqoGipfI7y2i/6tdekvuFXdFybHsS1RQTHYs
6FviLAC+AY26rVvwdbOWFlWzjceuOM6IhMx0HAOlGC8v4i4aXuQnTprvqaHIFoGL2hd/9SP4nd7V
WeqWU3hM0SRkDVxVimZj2yZxQbg633+fwaEhIvHFt7X2qiU1RjBh4VMovTciwLkbW6PcK9KNNnS0
LKeI111fHuu6oFmUSAOMgqAs29dKKJNVbeUe9ASTbrvMeuPp3iYp/ByN7gvusx/2DLdKdst21+zA
p2SbVDCj5KXoMiABWVOgf6rHkTrYe8l0d7kg7Kv8Rm5QqbaVfyYU7TuJ38gm29g9zz3D+BDBdzAs
a3Oizp6y3Hf2A8vvIE5bVjjQanSR5YsmhyQnYoTi2jk7uAgQaXjLlCgztmb3YBSoOjEEzLsylkcK
S3myhi5/JncB0BwXqjZMZ1uK8EFMDNUsxH47ctjusdclGc9z5pkfLTvyzzdeTLzoycdripZzO2ZY
+qIh4W1tz+g7wupWYydyb1P2s0vw1BSTM956t32KwuE164kuK0wUPenolNtVH5aN4VkVRk0iwUfE
SOK43ncKvJyo1M8yH+NjbCpxcfxWfs5Ga05yc+jLANoFL+CkgTYDMUzf5sl9b3YJmykXafNaRvqL
4Ks1hi+DMKvPXfp6dHeIUmANY1b3GdIv0gqYbcOu1qG4W6hTars1uMzkuTWm5DeJk2+EW3KlcP6s
l0PTMMzoQpyA9d7k9J7mkc8FBSwVOfNVpOLs1h3n4VT+XKVzgza9RLBM0oLyZH0723GKScLBYlw2
VRPYfhsdHTd7JQEMaQTpnRvsXjV5CfHdUGJALhWhQ0PRgKTJ6xN7UhcrlJnTwvDSFFN78UlzXh9U
R5V/TY4JWn1ZmBo9NVMR02mDEZ/oZuF0CLZNoIgee7LaSp17IqJCmUb/vQnN+3biZE3hY22Eifp9
CBmYSC8v5MZa1EIocR6t3H/Poik5m9XrKoFY3+Hrj1WPLj2RrQ/QQUW5I9xO3xYaWeKpBpZiraDU
ONankgxj+NCttjfw+261LrqFKCYPwiVPOZw8Mt9Ujtg6toCaukBBEcijIDLzr1xjdZndAySJYYen
btgntFGYMrxLWkZbxyyqe4XVQvNFeM6pFPcpFcRmvWzk1RXHDvxR2/COW5aNoS12ldfhaJZOjYyI
3jnrDkANiI6CMd0kKjyu54nrc+XW024QmYuMOia2DZtfSBG0lg4NE+DreqYNuZ3sQhER8wap/CDB
DPCU+Q+SceGhSjPodUb+4bqv2tg6P8YBCACIV6BAFIFs3deucW2FVv1DXXbNRg0cmtKB6x7pv2zT
8TYjo0CGqhr8mlU0MX2f3AZ9RcV+drK4CKMU6qDzYTeuzjILzqcMRAHQpeQ9NBNJt8LM15ENHsl5
bwtmpD2kAd3G67ICxeOSuSMudW+BQL6rngBK12UtZ4HUeVh/aIcQCC8tndM4hR9oZOMdCu9ut6oT
8BEiHsSOQmDPl3i98av6aLvmt5gHa1k3ex4mAcrXY+4hpFufQwbS36pY+5GUTX1qCzbVKOEV535i
7NQQH4nMc7fh1METhC/IRml9zjXJI8xKuSD/Rj5hqFkAsVzCaoLTO79bTvW9Khp/a2ECPa//Jrba
hyZxnSBSWAzpXQ7ml4iR73UR7KYJ5nBs7y4Ldq+I4aWnAPirgpWyym+0h+O2qFDBLr/aKoJJKv8m
TJyc69NQLBB5NKDbObGIlw7LXx1CA5gExhHQBQOAwXkZJuNs5pl9sKzqxdGqc8LGOZhNvrN42a/q
INwdjpI4qYa9VyRH1YRQixnuEUNPl+zL6qebqPjwf1exEaR5Ej5ewAcHfbFh1cFl0OqXrPqrzbDH
1otWdTSmv/p4Mk+jzYvc1YefpY1X1efNcqhRVAEJqJ+NMb0nYpODVyP1QJ/5IQEEnuDFkOKYgfHp
uK+W2j/L+4exnMbj+IkCZ7i7fre1qxFGOjTQhuNdu1Q0g2F/rzpz4xrMABcl4lo5rcjz5SStM6/b
r2MRf+4vnQfEwVn2O5GrvjeO8W1V+bgwihDbYh1Plb5FmJhwwGXQbt24OK5nT5r5mLLaj9TU2Te5
mRFIs/+1PpJCq7+7zoDVcZgJRO+dhbLZHlpmxLR20V1YjGdabLjPnBqHziNM08j2RVe3b8Knwrd7
83Wi8qdf836sigDGzhmpQuXeYuav2VRhTchxu54QWB6vDROZM2eyCqY5Pa2fL4PYsSCn0qBc7Xkh
FKq10MBfwoprxu/rhi9riZkstcNajNaIsC4IjZllfyXwffK07FgtZUabsJaoo/Y8bWwD9nuDc3Jy
pje9rqq9lWRfhh6Xh5LDz7UldNz6IUyo8uzWwyWDYSyQrYMUMioDGxFFyGxgVyUATXQlUCJyy3iL
SF0O6RMWaVbtZM6hHJOnPiSgVIfchK+PKsSBNwXm9XFdfiTYJ2thMkUCwLZqZBKs2yMT3XZoqTva
eJ/MPfcoq6DPwbxcvjWIZxEKmO4SAU3Gg96N27SrTtI197hHkwPZr0RWtwoJrClrdPd9kCqzfUjy
6kfrMaITgxaMSdKe+q7fRRrBdw6ZmvuwGZ7dMGpp+5HCjs7dVKAjbSWQJ00Pn02jVqdR+q9Jz1jN
tgCZUgZcqvIvzeJ/0Ibx4LCUuyTmISVxeQc0Al2GWR4tPnMfo4K1jQSTnQsvxyq9zfoLG3j0cDiN
XmAwkA2EQjW+1gB9MpCbLqlu2z569SbE9KHXA6FN3WSTCHzQvdJrgirS9/UZmTOM0KFmvK6FEqyB
H0kq1MlTRxNvGK/MpScBV3JssuJ5LZtmG6OZ1LpHf+AcCZeq356Ke1IHHoae/tCM8TEjCHmyOpK4
Zu9bTsLcQfMK4xoRksuYfqNTbG0qI9vqDYkV2B2cnHWSJo/c3VBD2YIJGzpA6nYuPlUesQk4p9yB
0oT2JXgBGWr2sJiN2m6egSMtEJj9tBBYc69+bIlIQlYo62DMzfRid1xoiT01dCinGlT3Wlx1gB+Q
BnbMuEyv4+zpi37bTAjIU4l7az1vU3bmAB4Udk05njIOv4oRPRhWJrPK7KhmpfNjwtXNPYZEq5Uz
FSo/Hmgv9bLWjVVdPKO0jJByABsW8Dn3uOPP+WC9WFZSv1We3wVFTnLzQsqb1KjOGjQhgpKJv1jb
l9qcuJwc2+AvSeZ0S5AV9OQGvxGiT1bnrGKYmwNR8SBfLubQvkE/XsHgUl6WHDDcdXkJ4HhRfw2L
NHUO4zQwihhcqFcaF+mnYtdbo7XMLPyNx8zniy2TM5vW+Cm15TWv9f7OISSdBgqrnkqaAxY7j8hs
+5utCEhnMGXd2S7/vkjjmzsb4OZIA95kg9kSv04H6XlQceefbZceSi8EocYdsdezxgi4d80d3Arn
EtfjWWJtgAunznOBUZWJ2rGbsJLjtv/lNG62xc6P/GyupkM8l9dUpy/vTtNkNYHplMlBy5pbIyr+
iWvsh9BUG+GBUzW10d9FanrwShuKNrZW3I/fh2VNhVHSOoEyglIwvWRGwzad/ce5GHEBDXfCkNl+
8Ab7iOGWTqDgfrbakplaWQ0PWgv6gQN0Y8mhunCBVQARi3eHae8EicqXginCKMjrsR093nZz9UzH
PwSKnLSdEXMTa14N/bjsHgdLMu2TcuBq+ACxsrLfF4nDK68dTu7kyy+1TDC/OPHODGfvaNN3TW5u
v7FAKLI3vNfd+9z4mESXcsQM9X0zueXeN8nQ7DR9QbmNh06gsoeOzumOPVTTmmzv1uXXVYOCqBQU
flww+sYxr4+MoSz2kgc9ra5dFb+HiPgeoULhpy/kq2s82jkWfnMeEG6GxArq5hywKbxmlPV3cdgV
r12zoAltjdQwgBtFP1svc3mJcGqTFSKTE3Q++5m3bxwk0By3jnK/gRmKH5XHUYAY09siM09ugxFY
LcuqXJ/xesYcxlnGwZ4y5GG/osJL6YsfsDUzKHZlelHk7IV4HOV2GEkr741L5i6LaLR1acp00Bnj
gydjXLkGOcDAd9jsdvltqsrwZJbVNVKtPOTlgkERhTrUTG43Y2Tz3IGdOabo7jaKvPAtycPEY8cd
Sv74Cf84wvpsuEt7HS+LnndPA6pwNz2RW5VcIZ6lge6ggeTUv9JIQS+otKNZdvFDHs6Q89hDB4Za
40+TAYhPOh71qitOY1YcLHdoWRMPOssJa+t7yHCTsXKutajxSgLlAc8BUBKmh4tovzsyrWj3HbyN
s111H26bey9F6wJsauzp6BWkCUTuPF2UQzAxWZcPQK38h7kOr52iXC6c3rijLVFfBiJfyWj1biUQ
UbIhrlNd+Vc1pIQ/hAkhhgyCDlVGHbcMyVkMZi3+Ub/DjZG55/VPTtXsTQn7cAmOOzeWGQd2xo4L
wFVy0XSoTCptc4Cf2DbndFJU1UN+IBKJw6SNrtxBgtQGLtYs4DrmUcLLu2mLk9Dc4VrW8VMLJjWA
opDAuMqL5wz0LBHprjoWM+VmNJnzydEQOHqkavMCyAcqF/MxnK2QjG3uHWU1X6U5Yk2IbGMvO/0n
4CgsWlAe9+wXnX3hGgY+Z3u496Bz3ud9rIJVueJEvdqP3AO9ZWo3r9Wq7az7832axixJw/C5SAEl
1+xr/AxxcRoWxv0s49vQONFJoWVid7dIZPnosQX0xesBqnvJ7Cy3xqkFAHBjePTSTVyTKErNJzHg
WjC/zQhCH1bXQi/r5NjIGkhG6IZfMryL27R4TlnJPreWTmcyGOlhdjrOxplSqcyL4orrJ77kdChM
6Yxto3vm65hWAHOb8Rgpf8JuJIOxCut9FTU5vN0+fmDqTKiSnp2Zi++GhKK8N8O9lxT1Juo0UOCu
fur8MA8AW2g3pSf7vpY/mBELTIvGVp/c5M6pwI5Xzq84Tau7SZUwHqyOEWJ/56pwvitKkrPauhl2
do9QdAZMGjSWfiHIwDwzDrD31eLojcqFFh3m15LtwXX9q6qk8ZR5nB1KZxG2rprWQcfZ4zWtcWdX
iXFnFi89AoVLajsF7C+BVaQE0ecJslQ3cRzNQTcZnN30A1da6j3bXZamTq0ffEYYF62RNAOIeI9K
UosvUcVRPoy3lAldZ0Wnqe7CnTP/sNmc3feZ1p3KyHytemldDaSfezABkFP7bzUA2IccqjwmtIKw
K9tw78ksKwNLNu7WJdIhEIR18wi6ZKyfjMFrnygDuifg8QF5X/qc98/jiGxZi6YT+lmikxs8T21V
uHdIEiDLeF52tGpYS1YyVPsBJs0RBWayk3YIIZgwkgfualytZH8MoV0eC+bA9yzFw3uhgCPDGhxP
wJaDzmnymzF2QOYqJ7tYGptTVZHADLQed9NcvdVZ8r2wPUafGAnZVvZ0dyGiu0XxOIyoxZKBmxNw
RTMiGSnjMbvvyL9RGU2+VEQ84X+hM4ykPK3V1BDVatP1F7QPcDKBOxRdAK5QnqDhk94MPTsfHTjf
ExUxmg/yXx3wAGQH2OW1XEyDAJHx2yxCN2MRl7MIfGmG1L6zsOHPPlMzNOYabkD9+8puGNAAatku
aXTzKXbcfFsmXr8j6BCVYF9e4Y6M936T3Vw6mbY30p+8mZlJ7HSJHhkUnr5dJ3Z1PX2zPOVd82b2
Plc7PQf8VvoPVqij3iyZPCzCqX3WkeAQyvrDskrrkhYJGzoaVDhOp84sym+sKWOH6bMEknFGkrot
Oh8hwDDyfkIM3cM3PPoa+Cd3aOjfmB6sve2kL+5UZidoPpt31lTojEDOQ3zNNtqM38co7Gpbx8d+
xJVQRmN0YvQbrEu3WXNe2hGVjOnr7TGrp1vFiGdbejfxGHaG9tCbv2zvWVSvaeX1D2k3UlQBGZis
MHxRnrsz1XDqbVGcY+KUyJXz2Q3DXuRxsjxsCOQAtEp7wzXTBEZI6KBlJ08sVOKHyGO5tKiFao2f
DcypzzHBbYs60KA16AyERj2ABmdE3cMRfCqyF6QEBw9xlxjN8s71Rrj09E2mPtyN4KoMaq3HRift
QeZ5uKuU7m38KoquGiQorJkPAmLSSbQZSHkIf7qufmWzMVNjWBgP2cOw9QObrhuXEfE9VN6YlMVa
pVtGhO+Fl3X7pAdSBCBhPMAhupRRn1zXP9ka70GQe1CSMtZsmDr2vYZlSBpWcZ8BNYYdp18iJK4X
lDnUobX9i7VWdybvYKNJtGgjJu+d22E2C1u7Pne98cUz8uhmljUmoBGzYT/2yQHU9bxLtAm4kDZo
N43SOX8FF5HtTHBAxz/s0vV/ShQ8lKaIGQ3fEjxMiy7nb2qrhlyH0dNbvhky7Ae9pmpcHJBsfryG
EbVWiffV0Y1NNN0OwvpGVYKNOU+f1hFo61icYWX3lclgB1+kDOo6n0Aksg+HFxYdcsHmz8b4MS7n
SSZQHPMbfOQRAB8EtSQyz95MmDNTHdIU3mRSpfeYu4P18eaFzhTLBt2LPHz7aeeM5FORT295utzR
izFcJQVH5MQh4ZfzEe3yU6GZ57pk4ea0OCOL5g6xADafhtl71bxWBTxSe50rLjY+U6OjsKw3wxav
69AVzD2yar16iaX7azYisevSgZiYBk8S+XxIShbTpZU0ajsV89UTebVHQ4X+PGuvljFW+8pjOFEY
DdVpOb/mv1ab4Rim2kEYES+k5NZUpstqZPCuLmu+SkgKS6aDKLDFPjLqj6RmOrJspHl/VggLsDxm
muadU69+l1P2BDCrePCwkAVQqL8B0ek5ebKf68yoiV206rO377LxA2xP+QdtsuH8U37Bq1G3MAgY
/r9YGlKT8ayO9Wm7TgGNIUP5W/S7UmF5mmz9FIbVveS/urWZuHOrqt5ylDxpiZWwrJjdUxSm4PDI
xtm1KuaaKIU3g/6EerB8MSSmaVFa8knECb6HPCvBozF7CKWy9vNYP69vHyfVv+We+ihHKpzE0r2j
YbRY9uJG21QIGzaFbPTAy3ISaQx28lbfnUuDlC8VhcyQM8hIuYFELFHJMcz79kGD1G5AkG1mugLH
q2am1EI7ZBXE4jw2PkAhqjODpmvOfg7UDUP+WrINLQxYuOugdnXA0viZ4JdesR+q1vgK6SgK1tsY
RSM9RmnfqtY+4abFkOrW4vEjj+9wM4fnWngXUds5LyurPeRkw+FbB0Hq5eg+sFLDU1wG7TE/7Uyj
gVyrR+2fDRQEsYssS5kMng3RHxJTfZBtwKaKiezOAVuAuhWwsBVRMI5WYDm59eCWLYtzCT3TREjG
MpHbl85hr0FQn3bWGPuXVezZeuavJJ/e178hO+ZdVNav9ckvyQTvFxtwjzsFKwtnBdGNwVq0hstz
i/UOfZX8XMxFGeM6p7eAzSxjJKf6sBv/lk0yPg61djRG95UazsAiDp0wExNLyVgi6KCXdNj+lHUv
ti2lWLE4w5Ks/LCNiT3Pcl94XMtzVhmBJ4wRmn//HC/Db7Jnq91QxG8qNZ5Ivxqx9po/ohRb/Sq/
UW79zgJuz2juvL4nNQ1nDeA7iurxPrPLl0GQ9L0oDcyS1BnXan/ahHz94QQW/1D6O47wTCAgaB91
V/jLw/a3A9iJnS6OrXjeEh94Nsj52xcZKB2jJNKldjHne+n8JoywpG2Knk3XpgJjDcl6IjzmKcL3
Slj79fJw1XaFkj9BveGjo6Paej42Tz06DdrZQGWG7AYZ/2ofpXZlblyYgbLJTdGt+WWVQPzh7bLo
sP5H/+awDHLxteNChHfi/qbHawugnqGOzizW7CPYnlM/Vy94Qa2t5ufyWJNHGKHbgDXIfFdLen83
WFN1yZd4jj5mcKLA6/33ZxLmv3wmBPBCmL7DEfa70LSJWSQmcMS3iavIVYhJjonG5DHJ0p+hqfVH
XXxdd1Hrmm4db67lZsLYc4sf+Jok7nDwZgfnMqGG+AhTV/41huH30XW9A3x+HYzJg2lU8PaWRUZd
f8tLda5mQ7KvYdeSS+pm6QMiZFNe/0ECaf6Dy8FXTligEHimhOOt7/u/3U4Vi0QjbsHPtvX0JWuc
KjDhTcJ2nqODVSvFYUD+S2cf1gHpugpZ34VuITkMIxmdsmUInEXZM3TCAe7LYbXddy5uYUTlWwB0
P/77kqyK7t9uEwHOw1lE/giqf7cONoQJppJ371bXC2fT6fdezU7aM8ZbEoEpy7GQHmVoQjuZ5vpY
68uoQoQvWkSdks7y8oePgzz/n/eIcEwTj4Thc5+s99DfvkTD7do2ZVW1qBtNbNSdvcs5Dc6a6Zx5
fCL2vF1yQatUbhvbgLblmvr31VGxyv1iZHKAWhSARBsFyhAveSSl+rJ+5cxm7nIDdUTrvldGiUUL
JkFgI8fBvhXv0gEzg9FYHYKBTJzkqJF0ggZPhN8jnZYJttklA/HPDHJGDeTN+oPeVCeTNLFURsxG
lyORP8LzOlZ2C/bGi89mLeLSqsyCRfg9dc1DLZrwYYRO2woUIaVGbxfSAm2MGLDlpEh6ZF+KCQeq
S1tl3zI71i8DVjMiD0rthSibV1Z8sAHmUB2bdGjfyphI82Lozuu+oTcLfWcwK8d/xNGT2vUhtZ+w
q/WvYxP9tGVXshdKq4vDS4sRCVk9C8nDcoFr98qokT7U1rn95UcEcggxqHezb78wC+ddlT83sOpY
GDl3tOh/jRTj0nK7S+UvdDONkYXuZ81Fso0nemS+joUqr40/nyAPaKTSpeSrzG50s+iyqwXACT/v
SJIQwUDQe+1yFKRsSsqEKrIPU4Ughkrnh9X+kJ6f38lokQ/qEdFIgBgwH3QF0a0amvTOYtWjM9ca
TDJdFtOJQ46UNSGypvh8KCQ6FEPF99KZbjEK9g1/g5QriryAvBs/aIB2ntdl6FxKbWdbMcI6WlS4
N2bnTZ+7Zl0KPMDeiTJ9G8v+MJpgwa2IlspM02G3SM2Zly96tcpkHjawWz472F2LxVnO78xMYiYb
zLGTuwy512YVQI8LDaFPFbTO5T/DmHtCGsi7ptBelCg+4pYSftVbrNLqocVwHU3V3dBZ340qYX7J
pm2kn2LiqF0tU3HkdOyTffMKU1eRYIfuwKLKYylasj7dKOtTyrJIwFYtWK8rLBS8tIFQiEANTvvW
cDj3KEG3tuZ3FyJNyAv6lMMlS5b8equv7fFa3zM89A+y1O4yWf6QBvQEhz9gehJe18FItBPzUc2x
2tVa429crEXEvqDlQW+0dfPmfj3wtdm3yN8azpxH+3SIzatnqkPm2+F+FVJAteGngSop5TzfIv1M
6nZ3YDf6YVeOA8Gjb8iYhBql9B8N0EqwzTcs7Sm83OYW9b1+NmKc84AY9zrLwG2jGQzx5/luJiL8
UI6ODYBYvDRmdcgYvd+ErK5kixCH02XmHrqGte9lcxzshuQvWDUn+uWj6vFGRZEojyoELILyZBXx
JiY54U2EJDc3nX3eWx+p5WN2QglzaLQK/Uzff4lrZj3CCn8U4r5vJsIBVdvs7Ywxbe3n2raXTIxc
OZ3aZbhoQpdghaoxXRj3dho/CbdiIxCOB3ZuyYVkDzJ9WZZaw8mqEDHKof8RJkVx6efyzuoJCR5I
Ck7zO0r7g9VY463IrH5XzNEzS+/htFz9qbWujmjEycAFYRdLvo/9DIfqTcxx/FCxn4rqpdGAwsQC
Lv5/lJ3XjuVIeq1f5UD3HJGMoAMkXWzvcqc3lTdEmmp6E/Tk05+PzIag7iNodIDpRtdU2r1Jxm/W
+tb0qAzqYIGf3q1zuTNjSYqJg0rblf4rTMuEkcYFIjMZdoXPUtvHO+2goVl1hrYHL5xcSJw6p2YQ
3HdCqFMGpUJC0yLbA/aNMfaXwghf9AlCh+FvGZ9jyiwRgsjMYL7efi711IIa6GZxkwDX80AZxiZi
BiIsD++m7D+7VjBKYZG+7G5UqX5PU/kustwgaioPjnEZXZYyTvnWl67VNiJ8y90foIiTB5NkH0uR
qpg0Mo20NmMii1OP4yXK4PYW02k0yMJdznM/mlU6BCFsFj/l4HKvQPB+wmbNpKlkrRRGKx3qPRAc
vdoaWyNTw15XqGnbrgU63xzDWamXuUTb2aqDJ9INV3NA59EFz23DVrQVLbh73oc1+VXbpJx4uM+n
1H9Kq5YjwO2d+7hnc9lJdnEtd4OHmWzpEP4UpBiHSkOiWM9PJYQDosetaqMoXH6PpalqG7ZZuo8q
wPWYDMRIuZeJ2lKUMWveT8hptmFe836q3xrpS4duhnpkc58RmzauVp6Ax1wU777SB6ik6tp6sXGi
0dhYLndWbJsM0eYNfVsOl1lUr+KEBOP4u1XVxveHcG0EwU02uvWpAb7WNHl3CFGv9BSse80kF7ZW
6dmfyX2Bh9QbL+6q8apN3CDqXcaei7gaDjg4zsBn9409N+7aX8v4QnnjjY3nZrMwlcg6fkxMSq0w
oBWrZ4rQQsSKzTC77TxqUF3gyE8ncGlxpPE+zi/XsqvQEJGjLWaB407H5dlo4uk72bJwbsA0rnJI
7rcGojgSw7L9zGXknJ1rCCy0P2gls6EaobGmRsx/ZRLJeKoxRcE8zbZ5dk7GhVxHBbuIyY2+p1ba
22YqbYx6rjxUefw56om3RmB5nqJhekjc+KBxl/PIx0vHts9jR9c3dbYxM3GGLeTt9by70zURndO4
IttZoEfUO1xnfmqQn4hEMx582FpOul/UKzL1sWbI+Nj0BAuVDWu9VnbqUCOyE9hkWLH8ga/micnH
tGtrCxR54JPi57HcRsy/XDMEHSCsmoLfjc0A1XlK/LwEQ1h8ZxBJeTFYXBH7jBBbD2smle0zRDR9
6JxtO4XI7lEIzbVOlmGQ8oZRnXPxVakhu5P33uOka8ZFzYQPVpVPRuwDqJpHVMvBmarEICNeM85j
FO/LGugxM7FzOUtCC/Ttm8zNXoUivaDry1Pm3lrMqm8sd4ACnPYnw5AmMEqi04yxCna5GbNmaxD7
oXNcGWWcnkrIzDmzsU0Z1oe54NgswjnfTV/r0si3AxJFBFjkM+VRuyqZXxW6UPd6X3xpcX6c/5lH
qzTNwj1lov5M+EfpyXCn+/k15VgjA8xEH8mzAdrUL80v892irIoZX0CbIxsPktrQHxc48DAiOIlZ
mBJ1kPunRZxixfptn5O83DLjdHhGItn4nZfjZRmRNXOmbNjAaSf4KT72QfzUD0F7RAD61NWUUn0J
FXOU321mmHsmF9laEVfMsHmL4HW4jiWiJwyQZ9skFOhngedGJChj0FjAQ8uYDoGMzfTf2S1SrrrX
SARyKcoCKzp14/S0fF7LlQeYVhPEMmo3ERzyQ5j7h6WsDAMwzY2DnmVKmfunIcgpxtEABHQNv0rG
PYW4ItxVJYQex4EtUsj43ifgoOtUtZUQB3ZxGUY3Hg3cHqb7RzCmM8KQHIbOSt1dYsWc7jB+/+R7
4XFgAI58xtfsg7uFGy7vyHc+/DgdFrXs0rLKzEYyh5iHPMF0q2vWfTiGxVUEapsNY7wrXYezvIgp
y5qQKEEKvWH2ULdcs8Ld8BBidTNLR4IBSTZ4qkL7kyqQEE3eDYb2o90n/Q/7kq+I2RjZ5XCcG10b
/hBMTOyj5MYX8L0xFmFq2WdGjQIMQQ+W6G4VS7Y4C7oN5r1ciZoYgQSbZnYsFIVqowKxsTr0ysu7
kyPJjMIBwPS88mlaniJxHN0sdzOPNLa1BUuwiWOIVe8s/SpArJOdSOcKRm7bpYhhnNo+Tm5srSUR
dIujsgpzi5ReEnMG+x1LYEBQg9XsMV3d/DguG7qWqURrPElcWyzZ5lE1uRgZ2cQdaQMlXuNTy9OM
IFexXxSzkczvQ9CjdyhBG8trQEvlxOVY8r0OzeoEvYVKgD4wjSXpT5SbSy2FPGlGuIukCx8Zj60a
fvQb0NLboWVFJkdhQcN2BpPEZGIFiKhb5bWTXLB5kRkr0wwqalbQJxQ7lO/hS+yxPOmAz+dh6sNV
92+W+2qZP3Z6NaFv5XNyRwY3OOSDgzkX2XNZthwXy6xrwLJB21YfcJDPRLoKPYl2TIfWO+i++WMF
G0YMNl3mDRen0slJLOXV7gOsBYqtWSbVB2i06KSFbFHZId8n4B2Glnx6yIDfcsqsO9NCYlU49auR
4BZyyFpZSy/9bhJEDr48L6d/IPtxk7fqIersdo7PY3U7a8mX/kRxXOwNkiRBWtCqMRO0Xe+OdPrL
ggQ1sjRYSQLoOhU8LFJBd7Req5QU2HBWc6KohOuBRVqI08JhHRhdnqDWPfZ4Ko5ROVw1RCCoOcKP
OGoOsT7uq3rQrwnB5gvXYsrthvSHOD3EHiv7+epc5j+SGVZdJ9eQTTrvdfwIrTc9J8aww46Zre1W
3LP8fa19M6Q+RS8aeKPa+kZKixjlD4vVyJ5tT5E1QovULVoEn/dMTARniQReng6Ba12W+ewNcNWJ
iUQOoiPnVNyRgtTsKgZojamGK+qOp8GOgnNr0dAPRXc0tLLdacSAHhcoVyJ9UKsJ2cSz/2yQRrn3
G8dZ27LyWMv03hq1Rbnx+0LsGDwTdFFZDEJm6RETjeIweeIejWBBMxCSh6esdK2VDJjJmN82YkRC
Q6wYEMR5X9hGRJNw9MgS1JYHPPBHvB/CXt+JnoF6riGCwdn02cFWOFSdvu9o4S+KFiZhHQRqDDsd
GPCt4eQMXNoZ8RJ23x1xSfFMLlueK3ogIe7Lc5CkGt0oN3gtW7FhNnAefZhucLpeNXKAiIYfbxaE
3VJj5i5dd2RFs5uIxaoz3aUzj7ONWDHBkXkaZZdS+/vnheeWVFhzhuJFzQi8dmwfo7Ybtm4XFZtM
KxmdReKblu85q3iNGoNHuQV0ZtObMrmhvzPgdqmH0q9pVHvz5zFgDx5bHkrPa+bjW0pijtnEzey9
UXKj38913z4MTDJim7Q4E8sCiIebG1UBjwGQR/vB6W9T5KfrWjdsGDCBPNj+PEWenS0GCqvdFN0l
HedRlNCom+wtohJHEDgfdir18OTFptjn9EFta1U/KvimJT8gnO/yvKUF70/LrbPM1vNYoZyKvgqf
5nEs4jOOw+JKe/VPECD/3bBWQPaz2TSZOhitv9EM0rQiZbTROQ3zeovJn7Ik/DLmNU0CxftUrIeZ
Xrgc/gs9mfXvfPDj+ZgpICLyfmUzLDQDUJPHL5pDkADW9QP6PH3lA83EJWX+ijLORj3obEKpQCpL
ldJjTYm5qk2fdYhV3ZEeklykLv7JLPqHkvz3ySfMKPiXrmFKPOJ/Hf5L6FRGb5kDeFXnDSciBpWU
eLjefYoNujbgGIRl6EzI3QkWkNCTCYWcJNoLyUTssWSBNnDScrti+ZbIk+ZS9ziVhsc9To6DrHcD
Ysb7GmU1/mCQJlWY7jTkGw1htB3qSlJHj2MIzlpFAfEYWFZde7jPOKDm7wEsMSMzqzpHFpkJghnR
Zm52AhoDU2UPzB6NY5PlZw7NYhu685SUjkdHQUGCm60Ba7Kvk2wRyeArt2Zlgt5llHN3qeMzbRjj
fKtperxG4LlKyRvdK4LTV03QqnOSg/gigeGoFzzcC6irwMu77AwW75IPyC0Y4HEG2W1yP9Taukic
1WJ07UBHn1RtP2mjdyDBIDx4gSrWoGS81dKjuwhgLR+tste+ixldnYS8/LIajZXe1f5lgPke3eIr
zrz+gay0Z4Ss1ab0sB0ESXExwz7ZirnaEZQ9pWmSYwkAcdWR5olx1++w8EbdqnbHm7CPbCShhXXF
MYq2Ct3VgUC/T3zaOADmejWNS5zrEEQN5Err3Gli8uhbCCfxwKkn96YoC8SQub/rwHbsY56VTpk5
W72j4A6kz4Q+rbdFL34Gg9FMBW9GCAyJ3KhieEPGk/yT5a/536xPHAxB7Bek4PJz/37FZjyGIuam
P1xHRs8ZI7Yp3A4aGXSV9MOdQa6EM+OOkhlsFs4S/OW3NRBR1fPotEDPu9KdGo5ta1xItN8Tg4hD
vtJ9wrG975RWYQOTUW3/58G+MP4fcAtVgA1sd8aMobKx/8YN4PzP6fZh5C4E3dBp7a0/dtTU3nit
MZSltaseM0l102r0gRwgw5puejcVKEDB8HLtw0nlQtPOVdUE65S8KG1Kgb5aGI1dNm3YGHEopnB8
wZE5u8BUD+R+OofQIfYMywwpvtiP3MjGwQBJVMhhxVaaW2k6RSU6EBWBvdVLzHc/3gU7fdcmulu6
B6TFtn7blAw1Ef7NZRe+7jQeOGu1w6ii4iLlO0FQd26QvZl9MjIgD57Jpnl3a6SHC4e8bXgSpBRD
G671fVJ6xrqsISU3wOf+sClUcQ4ajxhob2aEr/Iw0+a8UVP2U44TcijhTAZ3ARU+Tk3IlXK0U0bk
LwWxlMNY9zg/7N8sWJngjh8YbnPmZcCOkjmriLbnuBjflqFIAIK8SNCNz1PoXVN6IQLxe9sbDsuS
N55ZYKJ8TbmTt1aVOzjhTyYZlQs9lWkp3tIZSzrluMCQuf60CINKTkz58FvNa664QT3e45CYhR5B
ZCDgj6uMSFfyCsno5gE7jyDLWQU2Q7xrj8dPHvfMDsqcQPVG+xa9cM6FCJ1NEP4uAudXHPjHLkUj
RIE4XCfaBgPj9M9wPTHJERjR30qreg0TIPBLXU3qNRhixagqSZihzkSFHr3uSpbRw7JBjwldV0yU
1mR5OSQxxggjeuazrBtpTWa335g/M5yKTqnrIi+ICBh28PfpphjPzcRCm+HUToT2fQtO7bA0sLXY
mSaJKz9tVOkTm6vvqrAb7kIOQB0yv6+zu5hlMEkWoyxI5z2R+e7GfbVH28FxW4Sn5bOVo5g4Vd1T
WJ7yhq9AlMJqbHT76OXoxHCaTLgM9qygGKwQmQocT9LKRBFxwxUEOau7QGwBHu70R9TBnLwzVaMk
85lnvXUvWKqADkkfgonx1kJDBEoh1rbIQBqUeGvqi+Ek3o4b6GYhIMbMeig/JqjtVTcrQO0foFw8
iwMcA//Gz22IMIFgWJzrpUt1hSYgifEV6C3J5B4Y28UhWDUihCnu/womturojlH16Q6ON7/CGVgZ
4VVNLQBB7wlaSHVcKn1/Zu4OjaWtZYCpdPn/bBmeR46onZZ3KLEZBiCz+GlUl4tgGXHqpANsyrQN
VsuuS2fAXchoFnjOX9BnakOcMQUIEzOiK9Fb+c3Vb3iU+nberBLNuxvmRC3T6bsD6UkPakIdPeX+
sx7QGtYptpPa9m+CBn0Zuxx8+B3ZsUX9qQ0jwkvXwXgYjwz0Xezn646p0N0UMu8TSteenK7+DitC
ZWu8JEstQA6PXLXQaK5hUP+KvDH6qdrLyD7qg2E+5Fb+DNI9BFSk5swytJ6VwHFrNVy9YVoh9euY
dZKyRvuEtnDK7GIfxkWzcRQxF+SX3wR5eCwGIqjwu+7KeB4+lhLdMdvDf1ZtLViYv1ZbxMIJT1qW
kKDl9L9RTafS7Ile4HptgKngdmV8m4zSuBp6pjYdiAj6Cq/eZfOWo4yn9xDbx5PNoA2cb3/qFU1V
EDG4sjj1A+xoTwZQdq2G4T1lGUmIU6yfEyG/HG3Y0r8XpxplNXcpMuFcHiBHwZhIaB48SYi9hblm
4/Y4CTTYjAfNblEw5tazpr0HUWRtGCY4CMzCeJczZtmXToAWPrt2MP1uG5NyJZmcU1PQtTijaxyi
BCDMTMJOQikhkjjVugxauY2JWF4mI8tfyln/G3RJdSrb7KHvEe2G83UvxHPZa+mPgwzX6Imkrnpb
h0Sjgi1P931cvMqJNm2ZETgZXiYt5ccVGil29vsCT0HpkW98CU/KemDbPG0XnUqZWv62QknoFMG4
X54n/QzbWIb4rZmsc9O7rWmF13E041EHtgS1s160VEq6JJvZ9VqMSbVZxixkjvs0nukmQ8DlT9HV
tJhlLs93kdfZ2fK9aWUW7bNHcNzZ8b9a41klHB6R1Qn0dWRcbjo0TAQq3OZzUSdnlfGiyyjgUZcm
Y5dmjiKtp9chILzYqErMUlqwg4+5FJALQpswnfY8yvB+WT8uG1St7PqtqSVHoLqfJV7Vda4CZN7k
L++ln95YI1P9lm35jwBnnOOYzXoxNTfohtlPBhZmfiQ5eZK1ewCQ3HuzXmcZ0QU9fl237Y8mj/qr
b5fTqgj9dF/pxW4KrTv2v4weIwa/DPYRckRkji7WTxRw3n4Q4qJ00a+c2YNcD933UBFOpgXGjwV1
Mgd7LaZq1keH/DAR4wg/Ud9UO2wifEQrvWgLoEi7qR+IvjSdAFllTrZFSYz3UqX961+iZer/+Df+
/FWUYxUFYfO3P/7HU5Hxv3+bP+c/P+avn/Ef+9/F9SP7Xf+PH3QTfTH7Kf5o/v5Rf/nKfPc/f7rN
R/Pxlz9sl7Cs+/Z3NT78rtu0WX6K4Hcxf+T/9i//z+//TeTWDD7+1//65f/8tPm3/Pd/2Ycf+cd/
jduaP/zPuK1/mIAcLeJcBFW5ac80r5+8LU38w7QsSdKLDanUdQwLde+82An//V8M4x8GEEM+y/Wk
yd/xWX8Gbsl/ONI2+CuKZVNSRMj/n8At07X/WnbDIxQzkI0fxaDJhcP5t56BTNBOdtpHPqjqSTeC
kyIJ6dK5Qb4nt9M642LHUuVGeMKxr4V3xEuMxwH2MnKB0d8rgTF1Ui49ZSaPhpmzzXHBUFekVg9M
yuGmeyyDaI4voBdu+9otrl5NBna27c1gvIuMYtaFRvWlC02Gjbq5b13vxi7H8RqbRUrCQw+Uphek
TdXo0DpfL/dGgiusJYAlgS9Dlh32O1ddQHelLAsNbNtrI9QypElGfTIVien11/KTmYEMsPkNyHzN
cMJd0kVn9t8EQ0Mnnc2aeFpyoHrKpKcD+ZxVnbn2BrhZS77MSOMtxiA5KUAxGKDIDLHbnMd5AxgW
WfF3MYhhFxsoTgwVpbAkpmg3mQmWCZXj85t/ndHBhtwHpIAHpmHtEx4yLHYngDd8RGTXv2rC1jH1
ONj87HomcrktOldz3M8JAluMXNZ9T5CSMkip50jrHpsC7ZOA7b6qkuKU4HK6hvTEiLYeswC9bUrg
x1WMIhl2kTkZp6DP0vPA/O4cN+kv8Ozaurf8q+1b1jlANJB44wSQZASihvE+uCAFwvoQl1dUAslb
HnT3QtX7rmDlqfkopjOHpkjDK7Zv417u0HU6iOm0uKvv65jYWqFJb0bjeEcCal60MotXg2LlxBzT
ueUV+xVG1bUBPAOKUUwH/C9IOoV3tb1RECHO7ADde7vihafz1wzseoLsZYkGdB2Y+rTpIxOli+me
MytlXMnuablQyrgrX6q6w9p2zDzeL4+5vRcgCXdaGqdxHi40PXtAlEDAbNqtUeBjG3DJoDsEUz7W
erezncg4YSR41gSNnQaIYVWPvX1Z/pUCDAbUAJA1qvaEtkfwv/LuEbZBedI49FZhQSS5MWknHZfo
Ld/83Ge5OgY9s/epzZ/4GZg8WErhsvOuU9KNG7dgeGEiutq0FUuwKPJBBBnuq06cwAY6VP2NEcAF
5FwiE7pHrk1ws8asUk+eM0PUb7aDNEvmsOyG9obkgxL7IhzdJOi7G5Hoq3AcCFXG8mU7IZpdxlUH
7zYbim8N0u5+ufWX3WXTtdlFE7OjiI0VVbtFlGMzHn3iC1bgh3IM4Wv0xfFOxmD3ltdDlNgZW0CE
TscBvGbsaNZnRzT1ORoIz6QlIOvbTcYzmc3hkbzS3fKnPpmpWELiobdJGAlRF6alV10COVUXkk9X
I/cxQOsp6tZZMEDXFkNn7Wq9eIbQXiokwadOQHy3XdDThd9U51LbLW9kqvXWueQVlUZKZllWvbgE
khNZPqqnSldsD8tsr/muexgQ+625KUbU6thLmeLnm2DqiCrNxqrZBMgibtu0f2NQyOLWSZKzMCc8
DWMb32hZ9eXQ0e81wfgpIZ30xe8oS7O0MmCXkSCK7oHeHYvoBqouCVgyMJ/PsMzeLFWkN55MLtBR
pls9p7JUjo4/2y9xfI12+Zjl4hiM6t53unFbWN7vCv8DuXzTJsqD77gej47mjAfHT248zfU2uZf1
+PN0hV87G/ivJtxyfUawDAAPKiXgfiSN2tdQ9HgN65dUwZvvki+o2oDi5v3kKDdd0z2Jia8tFDrA
QfIK5hbygKqZtk3O7gvf/T2d3XjWCvxnbq0Pp8iyFT4MWO5KpEh2SiCxZO/99gbnhqY5/1x5Gu80
krn8rh2dk59pQKVsUZxSq60gZwDsG6tsbVEtbdxIDnuVNL91HNr5RD50oKoSifTgscpx/bVbAML0
uuSzjJJgDWPuI9RY/OL8xD6S26daOaxhhxYrXXEmR+voxmelw3DVe4ecj5GBiJXoqPhQm5XBQOBI
QpOQohsjIdn2VwnJ6cS6oBjpWlZ4prPqARXu8UcCoOapN/Ykiamw3dAtN2sDROw2emYV7FoKvocG
Siz8w5GptQli7qsJKw0h5JhP/AavzUBIfRHcx7hNcRkw/+z9VRHzL+yumzzQoR/4j2FOIkHo9CQ8
TBEudTAm/lA8m5H3mqbZuDUDgfoD+IXHJQk2OtnWVX2aqtai+wzuMPbSl89iK3JHGhdpcVaH62ho
GY6NT1qJRDDLCAeWVfKAJvmt6aZ+UyYEeZlY8lMfJUPxlnvGBsrGg0ZEy1hPj2k2PUjTJpAHSRJR
NLi1smeFnrYn92APB+TGKtNPd0T9Dn7F1S9jlHt03rWJNxlits+Br5fvmlmeyNZ4kyk040xB0tLB
pcxqVsmPOTVrZZrTyonle0s8Pe3xhVtOO8T4XrPeAe41zhQI4JCiIbbM6YJDbtgSqxqb3ZYkw9EB
JjDh+lnnqaczAsVqGVfvoNngZhOQJ0Tl7axQi9YTnieyk1t9Cx4GA4xTI1eSA97yjJCxNLzlDfiM
cattzH54qMnfvhBv/DgUXBgEloT4OXDYo4Eethpo/ZXj7WShDZeq4AxVc/g53KBV0eClNUlgxGst
p2NS0lZ6Q73lTfVmxWBzNBRckMpyu5vEq3YkDFunSiutUydBAhjgMQgBsk5uqkYUUQi/pMMOdUhq
E4PG9MG6k1x5v//DHRjY68Aktnlh8QrqPUA+VV8QGDRsB8pgW56d3p1u2i79EmkMmT1imIPFTpCn
vMH4a+D6QZXlFJe6BOfkBDqTVi6dVT8lDyrkqoE8+oEZ+oWnyAyeCs5BWNxrJJ2uendv/tb1tuS8
mQT5Y8m701v8qXNPkVRchpy8lc0tpvucU4Wj3KsKJnBf7tdQ9s+izYc176R7tVy2YyTjnJhTzmZ+
y9749VTtMxI3VvNCBYT/p87OJYDwHBBTsnGVgTh9nO5UCVjMb0sUGwR8BU60GzPWsMR+6oxYcmuP
Wq88jV12Qq7ExQ4GnB+ABagNs8iv/RvpdAzA8+ljNJqnMS6enVkKkY2Ju3GYQa4AMm+pYjiGmELG
M/5IS4dzGgHMYjD/5flYCsuoewoMajxEvsiC1KdtYvBOHIAOgYIDOJDY2Nvx1sk87dBibkq56Ym+
Nm+6vvpQIl7nWm9se5JO13oUkTEhiPYYCOy+JrXn3YzVXePStvJk2Ki+dlbmOAT7BKsdgx/9YqHV
cIr6wfIUSPyqeJ7s7lsZSK4qGRw6A7NkVrL1cAJYLZzG+7Sf/rByiHyWDtlTq8RdS4j02mskEZnJ
Hu+KyWYckqXWvQ55P4t7SZ1IX3uDLNSekdA+YVsy+NhxfIxAeLszRNzavS6CY8HKiNhAYg8JPlgz
Ej/DfaEarljMkBqDCXWIztA6cRLnrMINqNybvulYUGMt8hG4olhNCZfnlnYeu8SpwD0iPLV5KEZI
NY6jlPctks6VjlCh67lU9QmHmWimu95mlJIMby4hdDy/iVOoSm5lBZdjNVnRkzBC5Ev+S6ix42Mi
MXlE0daifIOzEhBIxENdyVHf1KssyKm5vbC8tHV3Y/cx1e7IzpJdSeYETEHxcK5CjXtoMnwwpcxg
u5x5ezfOIgKnvUXs+cGWm6w18lCbvgO+CSPfCWt1qtPiWidogrwH4fZktKOajXpyFls1UCaVvxzf
u/dv63KykOwKyDxtvrKTlwJrLTEbNrwff+1MybdXNB5i6fBjKGHmNs04rpwW7zRG+55RSfTe067w
dk3IvSf8rVKrLlVJVkTh/GJG9tFwiKwrXpCtoyGrmBNTvaEymV5lW5Hn5pFpxbRRLszPqiWYGW0+
Is0ZCJGpt5DjQnnxJwKXdL0RUXv2i/rkx0xz9VsTATL42L5eTcy+VsjZn4LY32YZvnItQNBue+ux
oJZTvXNJaaewdww0UYhrc9IANdR+FNf6uprAltKenO3RvfO0ewrBOcPVeVEieY248kcOVJ60OEK1
udTvs/LM7TFtGUpfhJfMcccgXLrxwZGKKMIyf3QGuaUxNvYTMolpxOORw7L0p+zdqMxHw0we2xPk
p+eADpTR1gul7HpSaUzep4sHrCU5tOr20ppuDARKUw1CnfkymN5v0D2n0i5/td4Y3Gl59RGigdpU
Hsoj0ENY61t+PfDeA1sQezUZqPNyC1BNMYo9QMxhV03RR0c424Xngt+V0z7moIBWiDeSlYx40Qf7
AVsHLZBJWaelkbxSQsKcsF70Bg10j5rRThFhRo8AvbJjK05dXjoUadq1NSRmxHmGFiUDewCToDWJ
2F0GzsFtQw4Gza63duDwC2o1RLzupAbu7EIh5EO3BZUZKEnbP7ap/gHkCVK+3W88Y0wPw8jD0XfI
kp/KPwph0ta79PG8hi1FzIqEZ3aREY96R7c2OsInqCf9belY1J9JvPfDUuyp3Px1rLBT+slbqTeb
RIX63k7Li+cM47rJImtFz3lAv4NluXS+EWREqwbUL0/05Jn9IghD4xHB2U1uVnzICMSr6tMVv76X
xedAAFO0CnyHlbgtkhrc5NHBTLryXEATIA83IvYvtk90q8XaoratV6kOaVShtUANbOo87aGzcm46
+YFZMAPrhprbRw68LjXu3dy3D3pp+DsTNFwX6eZqSptTqPJdphj6gkqpdu4Ejczon0zW3xltNJ5T
YkIDfz4dqiJ+zqlBHJvafQTs1jUMJzPPvUEpfMfk8ROuZI0WuDioWn8MXeuR1/VEpC/o9FYFW1yl
+g6B0aoynS8vE2+Wbn+OpkZLAn9zaPwCs5jgS+b7jtwfENuuQ2lqPxo+3uE0iu+E5EbsLPk8ds9g
+E6C3AkAq9m7n3TvuiXuygAgCjSr9xDtAaZZlKiVdYh5UVpKgczvCOn2PztzsFap50UbqTi99bG5
w8j2Sg920PXgudN9oHZu8z4m5FC3E1s00NdNL58xZZFrUIe4ENKdoZKAZOqe7tNPNsEAh6zP9E8v
9ZwbCR8sCdMtggMk5JY6a1yPkeZ9RazDDLR/q9C0HuFbfoHYpZ4y/eeiwaSaidsp+eVM7ltgjMGq
DbrfoNEx3wDodKtbp+AILsOCuXqmv8vou8T/XbjjY9hqbMia8MUIU0w76NUBLTwFGvN6DKkHYWCE
QS7yhiz8NdIJQ/bd4GTjE0GxnR7afvw2SvsubsxHKYMnDflF32XHsZsuut3jXTGitQH2ex3q8RbV
AreM9yyMrOa7uNrWwRRCwBR3G+6Zq5Hf93ilima0D30x5UcMcDARgvii95+DoNYK/RWqsnI9xtOn
gmyFM5LbM2Sw4LKoi+14lyqSJilguPQYy5WQImw7KE8l4W47XaGztig+bMPwN1hg0o30CygJmbU1
DrYxjMDKCjKfk9fW1h+NgYy+mfRON2juWPWnK4WFOQjVp6nJ85iMDyn7bVkQQR3mDyAL3J2pWnzV
EfLL+byWev2t1XDagskB81kIAOwR48UxyLZtESI9tc3bhAM1g545TQ7wHzwM+Z0JFflYaO1ryq21
lilojECPLto8h8H2jxeRbNsWxwErcX/NTCFjm9mvOnOjEriNGKZ5mXKDnRhH6GiegqgaN1Oa35dM
OUOAF6vWi74ChQ/PUWRzOeUzkKeVXfSMwGrzgeyvDUIxMNMI0w61BvySnXkkacKpsW+xyClswaJe
E9+HxXMwN5GIrZW4z1/jkAuYCc0aBS2WKmMdBwiRp+pez+TdfGtIBdXd52mAeeyNCvLgJdomATBr
9rgDZF8epDESgFAeqqlSeBPpqEjaeMVvTwZ4Nt1KLrJVHpAzylUA1SB8bQCoXjpyREklFqu4k/B8
2CC6KWrW3sHo0W5ypUg3aNSBr90y2mBeNsJM0J/bCuRsHYpvLdM+tIZlOU5u7lXtD98HAqphkO+M
21KGV5j3e4B2zGhAnvG909vcd39lfbnSDPdxitVnoQfhAckYN1nD6Gp4KlsjZPMWaesyz76qUj8U
pnzTi54RbZYf9dzaFuKGlG5u9dB7iXPnjSQCa4VKcthXkH+2fpsMhNEyVE0Ieu2iY2eVn7KonyOe
LLsBro/b2zxZeF5PBsPldGyI9+jK2zr354onVg8xxRIx7BgtieR2p9jahqagCC+oduenco5vU/M8
qHYV3IgshNhj+U8RaiY4fFRyBV+xi0ULv2L41LF2wNAwf2sjz5JJy98gGjobQYNKnKt9zKGjHWE+
kVpjQbtXTfHscWBKC/dA+djZgBe1BgNqPjzqLWyiughrCmrcOLKPBk5IHMvCx8ZtDCeYhG+1B79U
p9mUwnpjcvya68PvwuFqzl3y3kMm1hPXaTxkByN5nlC7rt0UObuYc2FwpD4UqSZws6nb8P8ydya9
jTPplv4rjd6zEByD3GoeLXmSnd4QdtrJeWYEh19/H2UVcPsWUED3rhdlpBNZ/mSJDL7DOc/hOR8G
mqFc8yRLo3yo/d9ABQFYkGCAMwNZaYAtcIDcxzgP6pc50EvpfOPXgI9FBjerN2iyMBXf/FDFm1mG
zxHSF6+69kFws4VJrkmJqDUZTrrU045qZ+kPrXMI719avKIoStNVVME3CUxOcpKEVzAJ0X17JZvf
0HeRcyWHnrqIUSVyGzXIDakEWzmBdB7GImW8Et+gSQ6HvE+WUcLB6qCZWPp1+pQMPPksD4++m6PX
ybo/pTDXyHkeZQHTwBzr4xQxlwoM7z2x/XFhO+03eJ1Nn7rFwWy7Z/JNrUWgSSn0lKN2hjAZdt8t
rLQXUJNiEJo24c6sA6ioOHczQliCpqB/m56Y4bOcdzHLeHmuFkPMDrKOHZQ/43EatozGTm7ck2To
fzIrfya3flG7tE8trAPcNZS4/IquSQMfxe219PRB4fXftSCyyZB+QE9QURzb3rLIq4WWQ8tCw363
/fZ5gLmBkYm0eA5n2GFQ64c9OR+vDsB2CN7XQHonUfTbPCo+u2o2tnBPlne6F14sh+IRWfw0pHR7
lJ90ueYtbtUvZNqAlggOCuLwFDf5g9nl8tR0cXbuQ+apxEcuJ0Z1a1OZjxlvFA4Af5020GVA0qyt
6t0zfQNbwqGPzI3Dc20Tp3jOQR//lg1mhT6Q1YIZCE3mOK2xBZEDwphudoICjza9hNmkzSrmwmBa
8kshy2N3wFo1WbVVUC3tGuRHzOHhoAKSOGf6vMeDbPlctW25bdqGUZmqXKa01UeM5GEbJ9GtkX+c
HGguG5SKNTAjYbePh6Oh/Odwbn7baiqOFg3jQiIHhn/ubmGYPEBw3Dk5dktBrHReH8SIYR/1/tHx
OYr9DtqCyXgbKy9tfSXXc0xejdVl8D+ZobEMHhjd0sOtLdV+ZPADG9RJTT5x7nTjh0WqjiDceJnn
JhLDo/Lt62zfedKWvvjEQRn1mwfeF9FitA4aNOnlCA82H6II2BpmGFjCmzGfseVNvIFm3V50eUgR
B0JR3zmGi3/Qdd8i8qWWVWdvTbBYW4TGycIh5I/4jqzc2qo+zF16sLLhicLMOghhP6Jh/aHQKtEO
If8Pg2VBYCMsfxMGrZ1fxtYTO5bUv2HaRzDn+1WYDejqYKcvXVX4u1LXRIszysmHtMGo07gLurlo
Z3q/yHtU21HPB8AA9VF15Y8amPpPNA88kqt2NXfDtC9bii/RV3/Y9R18T8h9TQeC8gnDSS5fJjty
90oYe8PpT5ZbaIxO1EoFKp3aKftNnaTqoGhvD1XA4TPU6Z+A17yYmvYkqmLauoQS9jmmQz/OCUF4
TADWI6ZNdPSDC6hFHlAGa13r5mSgGOc4Kj86m3nLlBE2KdnqEZeqQo4Y+bsbtLsOIpfgAem+Afoh
SaJyzy2hTlSLU3PAg3FBC3+bounTHBEY92oR2YJYvVR9dZVNKHseWCvs8y9d331PFogUu6vEln+z
Ihkhhh8ylKt2cvtr6jhXBzHcghyQbJPjMpLc+/s4r98KrpJF46Kt0LAbGuA5hzZj7BKHjIDqibZY
tfxk1yje866MNqnKm4Pv+vUhiVh1CjAcZItlw8HuFiDP9LEMpxnlLicdywunnzuCvEv/YLmDf0Dh
c+q96FHFKf+F3Dtn0FgP8AT1wrEKtTIiqzpEp79/O9b2g7YnPKM4O099eXVT8hLMHB8LG4etlcXU
eEGEjyV4w92r2Ma1nzqONgl7W/wY+QvuJKri2FqiE4H33Q/3XAXyPMu7FVhDE+DARLvSsoP1amvt
C6aNeDVYpbKFXZlShOsxljdVN78yzbaA9bV5+PvFzbedDP/GS71USXUE7vTWs2TfgOneun33UKYx
jO+wZozhiRHCAqVDHLWbOrde0xB92MKM/HjbIGCPQMYACjAvFVT2vso3jKGjVTlDCIxL9IDkFm3Y
8rIn9xkTYomLsT41b0mc2tsaTcghEoAeFMd/gc6w+UTuZdMrxD+oFk9dKN566eGt6dNn5XZktZKN
tKAWo5kr41dd5NAP0+ZX0RZw8e7+KTMWB0sTYMPiN0CwALkoa7em2a5oAl5YHzLqNdOngHHmxAiB
NAM7XZEwd5cDsaOreD5Wlo0ufCbtBMwoVv2nXGUgx1tmR4rVDG4pAA52av0xiVa3R7u+yNat16LI
D6mXFfvAzD4dCD+2ok+pTcVDQBgnWpC3PqXZBgrz6tv3QVbs/ya0vlxURf4rHSYWM1H97pNkS0Xn
0OvH4DLFSAZhGj9Wd3phjpqrBWTqZ7c5Gu+CfMaiYA6Eo7L31sGgVmehyYHRIeHEP7sZLRq0KEQ2
GMNfbz20kURnqTagaagtNljAhyeWvneQcId818YCTXE/BH9KSlpCrAjiLdoS+02XkzdrzCznDX0F
+WmsEl3wwQwCUapdf/WTSLaetF9osutVYBUY463vsAjcnZOyGVFMYGEV2ou8xx1MVFDomefQs74s
b5oXLSD7mOhvLvzdYOt5xS32ljhT/EDoExQpnYGoKJ9DZTyXur/Ti8VGRzzbam83h4DMBt/2d3iK
iBaS5Q9sPcoPhbclAXcmPFRaE2LdnEXnMvbvDpPx3Ak7WY4+lDBL+k+aq2o23O+mNMGL3pvI0kdV
S7eZeWg9qxEfUA3EylfZtjWbbdENvxJJ+jt8y3PHkKAfxuHY5/ZDNzDGckM80EFqZKuxNqDiw9Fo
sxAWWU4tqOIEd7VOzNcKfpib3bA05OAWmLsOc+s+YM7doHh98mZRnxFKafZN87mnpsWQyBni6YfY
s7+SML9hM/+0NURQJeI3OR1qvFU7Emz9TUzhN7rjFgpkusjvI4JWfWEa7EgM5NhBfFbsEs0IeCD/
YXRjLq6nHI/ug66PiazCY2agJ+wRgeBh6pZNohhS57G3SG2XIZOZvAwNFXko0cp4kiuosuajYlTR
RuUubxt9RK+DHcZ0l9IuvxvhRFsLEMoCLPArhO/wWmgqhYp8PZb+DZVi372FIbTmGpcbU4NC7vuW
SZEySZHioR+gHyXdw18aYRRQ91GeJD5trmOj57ShiSKZ/G4TNUJfoKmYR+foe0m4n3t9roW3k6pv
lhVhusgX5uUYoxayVfZjyIa+2bi1hRs+Cs5J8KnzEWm3zQiv38om4x7WOaA4y2G/U/FL+Kw9CnfY
QrbIWOaOLePFngeuwy23kCXi4yZpOLal+WoGGlspo2Zfq2xFpgPZ1x3aQ5bwGyrTd0ksuyU7yEhJ
i+SeNXViNoxm6g1ENEwB7L3vZREfzq0xAnYXqRhWXWOOWw3w1pm1WEV06cs2YI/iEZtApaceCodr
xmnoc1rLZvnARHCqxx0HaHr2mxXxWgUq/jV8Obn2Gut6n5pj/fbZiAZIe+kZ2qFjApIwm+hRFHgi
17sgNr5bywcn3RJBUKY2CwAmrSFCXoa2T06H6WvoyX/gH3Gd6/iQ65quluNCovZnuvgtPKIbAl8i
QqBfNhraANp03H8Guhxz4zbiY4zjA2XoL205v9P7mKRJnQEpc+ZvhNm9p2kEVsYgWMmTH1L3+MMA
tqB7ZLRhCyS+OWrCexTX3kCrfxhTXJWMY3moxWBHrRDFdnZNCkkcfKSf/IH7kuimV0FFtCzKwaeB
BbFQGedQDgXPp/rHaFuO5YZQN8zEK8yYxiSeB5s73mOCTBBv9TuJcoTtcfRbi/gCn2WZNwyZnJI0
awNRKQoTs6zJw+LmKfNjEpM6Z0dFsELOtgXZF/NaCyzOdbshhIrVHGbLBYreCOIyw6AsYUh4/1LW
nTxXXXwraWgjKpu8NY5IWwvGwNpfeU26E43sz+18MGlQz5OA8Q5qdFq1atyjgHfPI6yuTT9UgEHY
HxvCHnGbQ7E1GtJnqkifOgBpGxWlK9ur/8RwZw9RmC+TVAQHnt8SXA5rm2xWj6T32Ssr9Z/yPqqO
yayuRgAtv+86cBVMk3hMLSezfGqlwv2QSwtcRVndsupSnTwSC+EnsLI23P7i1L21tu8Re7y5ZkuW
IjD0GeXeslY9FMF6+C2AOiaT/+M5Q7+w1OSt0vSbITyaW4/1BBFNi5wz65qZOJtACzlEZQBoZEDc
NZewiJN1j59EEjiH0+oDR+6r1ROCwFM9gzxh/Lhhn15Jxtqkc91sECcZq/nP1FlrJ+sGEEnlMVVE
h6n7PjgR8bxznUY9TfcRcxe0DPNxrB8TJYZdq/R6gomztlrxwQYH7Hts0Y+YyPM86DdDEgkas5k+
VZCJ54O37vKgOlXdiNuYG3sRtESCETqw0+hSVmlb/7hJ/FImHOBByEZAJvOBtrxGbcXWvSDH3iHC
Dafk0o/Awbds0TAlIGJMuPBwlL8FXeY+NqqF6lgXGz47lpn1+DiFkicfwkdmcRIJ4JDY9A5zzluV
MFEIgG+PWah2dtMDKHQ/tZ8b0Lq0cfz7JxcGGQ8Ep/jypRPukXLVijrNmp4zQre2gOs0WosD7KqY
s7pnOatY/wtBA22JzN/7Sf3uwuhctBFJaFGRNqfZdOtTNgb1Dp/Mg1CIm8eePiWr2AbFfCRsih4q
byACK5OKNDQ2NZEz/oyhlX3ivWVOb5tPTAaIjhkil3Lec551l185YgijyMb+QK23TmfetDhr2KpT
kI899g9hdeMl8FZMKEegQJJ9Qh8fph5FlR3W6s3F4b42KjNCaJnFO1H6BUxZRjXVn1DI33MFa8xJ
7SuCDawahocJr07sd4pOgJd2oXbRKKz3WE5bH7P0i5t1Lgox+TuPWb7WRQZWuKr3IflSTeMhnaqe
C+WK5+y+HcNrtjKusSBSJk2qmzEyQWicajd28obwnYfgbJ4smxGVsQkAQm4zpfXGykN59J9HECbw
qJLdKIFfyr6BPyQmiwMO8HyITq3J4i/Dqq6DKM5d5T0GbI3WkU8Ww5D6F1ppPN5yjMBNa9xUCHDX
pM82BCAo2BdJWFxipyouST8XF4v8mwNip+fs/t3fvzIxkCDB8egsR4dEIo/Zv+vg86ztAzF+wJ2J
fJt09s06mmkbUZwrR+AInpvJO8R3LxAuQbF2Wqdc0tQd0BOhECE6j6LFm2ifUDbZpcVs13okp0q9
pj1tnB6SYBMmcH0oxL0bdqdLXif1gfZAMbhHejowGzh7rJHhrJAC4Uos9gh6acyQJP0lvkchnJ6m
N9indB0tAIdLKHgcAs0Vy2HyNp2rpvWsZbV1iaKTnJaTQw41Esn0nPr9Z5np6sXmEEj6Wm4yoykP
cfenaK3mGKfnAZjiEt01/iCrGo9WhrjeJOe9m0fmyAJcZ+GKJ8Pi5UBmuNnNLlSco1icGlzDybb1
GdZW1tSuU3boC1eb0d7J2vwM3D0/d4G36JB0c/rNq9GAi0zwj94g433uM7JsmOjaMUeTXbHESDt7
KTnqdJBqwrftX7kb7QwYAmiqyV9B/pCxDjqU9bmr/TczSN7uKDi/4noa8f8sKO7FKlzOcj1m2XiQ
NrZ6FCz2ptY9GYT3tMPxF7PgZd04/IIT9ylmf1ioyidEhe7bzAxKl6E5lEGD7Miv11FufGbVPhhp
R2DnV+tWjN1uCsbPclBfKB5r2oP41FrRuwBcvUemPhyM/N6bu+pMFpc6G6PfbigM8yVPpHXUIRqM
8B4uGykjgpkd8lWYdpfW+2hD/renJFizYfjTInCZ0MEuhJ+iyBnsh1IOKGeQ8IY6OxNuWtLrCkSi
H4Sue+sG0k0ma37PnH4NOwOINElzDF2Oj2TejyhzEPuMc8HFPiWvgRiM+9rzGJq4xUbgnbni81K4
4CrXyQAzd+ukL5Aty5Wnw2HlZPbRCxn/DaN1DSOuB9k5oFSS4TmKOZzVykNyiE+sw8Mbno2kGlfh
ZF0rI7tEEcYpm847c0OUav49RlXeepXviZUy1lm7jqKOtfTZidUj+bNvPnrNVcvFFTwlLvMFYSQM
5VR7jFp9rB3r9LevRDn3PLLyI5nkCQTX2SEFniKU8ZmNYMUrd/5UnpFXghcZppOMIT6Q+MJaszdR
H1ors6qsJQE2T03FYhmEa87Qc5VU/rmy/M+JiRxwVhrnUt3GKH13x0snX4PCa5cRau5D5+VfUic4
khAbNBRrWCvwgqZMroy8oTDlXhJsLbg9GEDXPwRLMKxiMuC5Y7a08/zGUiLaNignUqUNhlzziQzX
5zyl11Nhf5RN2Kzxsy04ao2NtlDquvfFePVWRWzT095FrtYa9jpD+LFmtY/RhXk/BYpHsL1Bjm8Q
pbs5Gt51o9WGcEEiX8lChh6njsFgdJSDCKbhCTVqO2RucEGpyqHUmDzD03hm+gWcrQyHUwqBepOR
cPPw94t0Qwxttn1zeaD+868KlRqYSUkOANQiz0DQxmMQWau/33Ug0c5//xQnwb/+BLA9Je0PqkR6
Nw25ddVv3dRw5KoAhq0sX54Akdhw0iOU5Jrr07PmhyLG/jfZMavw+7f//SVp+gcnsaIDQA0BblRN
m79cIMfv2BWCElkPyrXPf79o1O8yZ6Tde4y+3NaVj6E5p1eXM91L5ieDQ/GRp5u1m63QWPbkXvDo
4UhKYTb2DNyK1O1X9IXOOSXYTw7pWzVM7WM3RbT6McQtXzSHIP6Na7C8IhsmFDZeu0nkn+dgrH/F
KnshI6t/qP96REiugdFVPiTW0F0861/w5X+5ea7/9P79m7no3779v/Ea/Ucb0f/wJ/0nR9L/h14j
lxSA/+w1+sCv1H7mn3/aJPvEjvw7/vlfTz+1+sqT7P+0IN1/yj8tSJb8h8MKC5SLJ1xpWndz0j8t
SKbzDxy9IggwADkWiaTwBP7bgSSEdD3qPVs4fMU29C8HkvUPy2KoK4RwA1dQIMj/FweSFL79v/8H
iNrGeGTxEoRJTgAEFPvfINvD6GnPbnLSY6xdOpekZ2p4KAHbCSKL2AtlyHYz6ApFMjBjiGaGx8Wx
SE19s8zMP0uJLiVMNE7D0J63nWHdJM/JIRvCfTLYzJWi8e0OA2gzquYKxeHswkyfDDZxLttA5OrR
zYh6e+/BhwXcOX9VSDQfipEyGTI09SepaZofxMixusXKQolg3WFO92+HiU1rbSZq//dbEVP75iw1
loS2EM6s5CMa//kyT+2r1d7GYXDphnhSfIyCmKnezS60y9Nek1awbET6ze8XsM/w9iOEzysZ8jfa
57v7nQdob9TIVxE+ZpiSXkHkETvaScAehGSs68zxaWbqVZSlB1sihu90ETMrGdMtyc25iXK+x+4o
zX6COsPG06MNmtzk+PeL4c1kIfmomYmVSZi5DReSFKJDLSQZPH0DNq0cEGWaYbWHeQRD20JC7xVP
RTrOt1Ie6jhdZ8wGnuyWbaFG3sQMZsH5hBQyTofV7DhPoZgJByS769RiB1/WtLYHyuVNBoeC3LmK
5JA78T4KBV5uHJtxyojG9Y1lLmk7KN14/DiptzQSIMApYAggD2YFSY8HeBVlPl57ttl9jr5ynmbI
FtJEbd2iMZ1YD/R+PqxcWxKlXSAGyYvKWREu5BxDZM+s7QmFqpyPnrJj4SQBG7a+/4Ww8BOYA7VL
4nxVUq6hr7QPIoMOS6MKg/oPp3ALHjJ7btu6wRpbk5MobbAMNkA1MfZPReurI2E2tD9BtORibZaj
4a6MuBQ0jl6+VoYQi9pmrF+U2FwLayKoLyT5zlIsYIx6PbGEWaEJZ2BcE3h0bxsTiTeZeXi1VwZ2
hXj0yPyK7XXdRQ9hykZe1NUy7ILLmVwrYA3LKeBnSPPZpZtal+ouPfGCeh2U2lyarMghXSAJG2Jc
HvKx7dpjxi0wGn5z7a3gB0HGkQzmfRVatzIicjuZwt++7t7DZuRWQopQO8zoMcBT0BRcW/kiDdzb
RI0y9+/Ur+lJT6QEqhLqYIY2MNBzvvWGpOLfMcmurVucGntMYxW8bgLiva80cbeMUYzd6NceQyI4
6Yyq7ywqfSF34lpNwwECjkdpG10gEtKcOdrbe55x84qAcKYx2LP1Ddd+QMFM4ffSUpCRo8CYAp2y
lzrfQYqRjCssKS3shVnKr3H3/nkuRorJppgxUEkuPDv83XRzgsSxgTikh5Wdtx6a4yrYdEbxYWn3
Ulj1CxlQH3e34rHrkmTX0X+uogCJFX7Cat1UprkCw3HhhzZKnkbhxwfHHMAY5PkfEA1HFIAxcEH/
HgEFJFeH07gp3Ps6xgwxrcUvqthLM1MMD25OSYgATA7kurAZWPpUbOqXJW/hOd6OKRbpHi82Nhc6
XaP2Xv0ZIUKDuijTQU4rlaRHZsjuoqpnvDaogqlNV16cjniTuDyzdjh1BiArEgVLlNbBV8Y9C7rJ
WkTugILA/x4GFsJ2tTdMuFZWJz+IQs13XQJADHjPMx5C9vIDmfd6IKbUhNc0qHY7COQCSFDXusmu
RElbp4TXbTgRqMrUZMPaHyf+V9pzgUA8+cXhOJL3bRBC05tBu9aJfrci+aCrkcUKoGpec3UETIuM
GMrBAqYQg61gGxS9uYjzSuxzr2zJlqjrlWCJ1o/3kTRi4rGkrTCsP5wZ7qoIGMfCvmHiRELrNFDz
O408MG7f9F2znZuRtmLKiQe8dnP2OmbmDceQ3DmobOnNkjcRtawZIxzcg5w2JQYKO2Zei54sWhtD
uZ8FiV8kNDKk6y2AxcyWSLJvB9Ud/cl/CTtkxKbVPlim5EXQ5C/IFfzQKBCWfj/lm144kO06/RQY
rtywsnyYVf82EoOzaNMUe18BNSfyuuvoteYJEFePApOpjw+3bpY38n+foGyBp8+H597xf1iuY8hB
D6LSPLmyu8pXDQFzHNge6pvoFY6CuYWP+af3qo+5Ut2C9FLYT07wQWi0QtnmbeHlvAdz/i3zJNym
eBxJ51yVe+1wx8RK5ZhwFEcZZIwgRRwGSIPmO6ivdtnn5/gcucCue398w3s8clfGD/dRSFM1L4Jt
AYzNG0IwEpCrBSKadpHjzwxJrSwnbABUMmTzWurWJBaIYlxXkvRw1BX2cYjxyugWffQo9ZogiH3W
Ajt3Z9ibuhGH+J7VQvZC7PTP2ehcDSd8EQLLKWYPKDs8X3jsdpcBlQdw2zs3q5n3QZvmy6CzrWU0
Gyf4nvkqxHgQVhY5THp+LbEtr6Mhaja+4g4ZmTOHbDVoM/XeHkpaFjM5YcNY5YrsunnATpelMTdj
7D2mNaaAZLatVU6eroxQ3MKIVfmxJGFca6YnZd2LXYiybmdkesD5g3ERJ+5FBdlLLyrCbjV9bc09
PJvsqVhHZhvfm/VJ5/DG0FoHSeFscpMZAzRDEpFVwqy3F+E+mL/HAOFNoC36B9FZW33HXLBCE4fR
AwyBOKrhEU3WDh7rPOz/jHazcTpjOnaW13G5wqhTjks0JSd0FxrNzm/SS9wZLJcmu2EfX7HQloZF
oHp+wmRDnVaVjOi0SYfibEBOejtGSj5ZYP0taftfg0tSctnOj25GSF0Xa4Uk5N1kcr2Hr5otSbn1
Uaz3+hi4r8NsMkAq0CYQDeJyA5CaQljbLbCc6DC9Zq0PT8ckyWP6AV3P2iQZ83VrIpwbMBIugvmx
4VGwylRPtHnTPdW49Nk4ywb58cyrINWtGipr01bqlBgkE4uW2DarZz0y5y9q1uZr2ASftoRyR5Lk
o4PUlvV/uazY75z4RhQdLlmvcPfCAsdswFAfYpCuKWhifHv1NUIo4REuDnW/WQRCI36aTaQW1nCB
YEYGYMdHUEB0s3P5HTlMJpCxybvbsifT1MFYsLVS97GU9bANvDjZtNn0EATipTB6j3lIFTFD6i4z
V5dyvUXkO9/wxstLNPfsB52f9H4QhGmn9zr9VGjFTiMCngIevT95Z2rIHR4toHtpTWKhhfynHu7i
44oMSDdS711q6UNss1FIvepSxpIhW/1gUzUQ2BSTC+8nj3ZiZmcK+Jo0uH1+1SZBSaqlhZaROha2
vBmxAGWJ8snmWrujXMGoRt1n9IlgYdgxpwiXpFvMFL8ZQwBi6WwWFZB0B39juh30G7M2N6DpkKq6
yNGHsN2gGbMpOyjQCAOJVL/VMUEPyjmKbro5M2W5LpIlJ5ZeMk0w11gK/KVVpuZG1OLZYDy00byl
aw/+D+KlCjPMtyLadxkX6J/jgo1i1k6EuMba2uadtc+T8lXG6zjKmV6xvV5arcfcwOofRJSRtcBR
mzBy4BmwMYc+Ad7OBp+kilfcMMgpczac9smPG71qC51uyVh4qOGTXAfjoUkAHLNhj7OB0Fn8p9iv
hyV6uXBZ31PyoHEDJXoM6zThrKOeEOJc+aPBmFhz3QSYWYy0I/lN2AcBo3+DE46xb9C89GiH83jC
YlwiiG5kcY6wibY1AinkcCRDVPFmdJ8yJkWBvuNu8C2vm+Knn7CFt6lwYX+aj3P+WVqOtZVd/G3x
RFzoml8w3jcJkMPYNTHo6pmbYMb/lkMFDJyRTeo0rqWPnLNOHtxyApnqgXXjnUTJihIhLvthK2Ys
VdlgEkQP4Kvv7hgFN4DQNEFcJK5MnezGjLfswN4bwnLZ+almp4Di7UyGwgHiCzR0pAuqGRWmh+QW
qKzOdu2mD+wRIHn+XJi5t9LoVReob8EbJNlicIrsqYjbl3GI8PuPO87vcePEE/R+5N4Hq16lYfrH
7CKolyHuSgjcvJ0daeH5Hftb0J5sAc8iyXQvrhFb6ygMgm1O92FMRJsR+UN6N2hINHIo4QJA7QVJ
F4NdbJo7dQwAsYNzESt2KBHmgbHByL73Iu9gOOV0MGrz2POStopPB4a6funRtu+CkB2GsEjGzMLH
TtTlCmkQtV7yVHvITVyjvViT8Y5wtQEuoFCxFRYmJLMCvzvhg0knd0fq4yGsvGWWCPPDRrZcpfp3
RB4GAo8sXVcZjWHCm2JHgbdp63Yvh8Z5sHP7K6Btyv1DmVQcM0vVoF510uRJ8LxdB4ygmihZBpmj
d6i4egIukh9YpVuZwMryojxaT3b5gVSV6q3rxcpAHoerxtcrjiOqmipRu95Tf2TJqFDn+bxtAK4C
BcSxhFLd2HjCuxBVkzMFnzlthf/KqbDomzHBfI+pQIXevEgbVnkjqNe1XdcPXkGwpTGj23M0/G/I
9/sKZRXZggj7edCqAOpkTRfcTYyfZ9tMT7F7HXP4Sb0/3OwE62lxx+gHNEt+ebEr8TjtSKikn/S4
KKKI5BakhK9mCrRYik+JwGDXO1P0CE5BkuRE+oOJvsbj84rrflNmro3TqEZ+pwsaJJKDyXX1MfFQ
WOnsD+5KuuJBv4d3VVCMEGrRIAs69SbCH9enYfU5LZdZY2AcDY/KgBAxy/inhSiym3y0NgJ3a8ST
amEncMSHoVpXaUdpPTYWatT0SwbGcEjuQ9RxdHdWQPMzVpRyMgI+1GmDCTTCtAkF6tLzs2s0O1fT
cSjSMKsLnsBtwFsKXZorxQq/0pJeY7SJ1mG5zoWjEmSTZQx+XsffDH4fE9RmuCvwn5dhdI64yA8y
r/YIBOolpmVr4bKi6U37KudHq+mcLVLbJzKDKhKE227YdIVzA33MglszDnW4BETlq61hYHAUePDx
cHinWJCkk0fMjIl7PDkzkhWHYS3M0mnVZfNTn+LUa503WAK/RWl8W8MpEqwZUvAj28m8rze920Rg
zcLzRqbpDOaoX0wOmRh/FSFcazvJPuYitzYD7TY781ej4v00PILGXDZGhUMHWO0hsETLpDWf/UJd
IWdGa6YZzZLrL1ra3YfL+oO3DtWHx6iGM5qb+V7Tptm8Cxu6iq4TX8OYCWjYGGFSvzilQbcNoyg+
iVB8+t0DOqhZ5MD7q6+s7hgrWfMli2BQdIw1eP6Au4bgzFqPTbRnX4rIBENgYoDAX5PtItmPbGm4
qIRLNdc21nacaeeLvnC3ul0VESssbfs/QxymO2W7G91gWZuzoj8Y1bwv9Ce3L1l4ZYCMH/SXTosv
6HdvSNMx2nrjFw59e7Lgsyb1FsP1uz8br8DO7qHCkEGa0vgYGIRwLSBuAq+8LwW+n7hnph4wrAps
BxilmzwgLfgwBW9SEwAAKvS8Mxw23y5GOAJOqq3IqxVq3BXeGWroqJu3GFbvQkQAZZVvLQufLPMK
W2zexWvlvpOW+xcVt6xCgM/W4L1XBBSAJel+ADS3SBGH19nU18lLvhHe5SsSOfx17sO4CDoUXAxo
ViLt3lXZVcsU0PeY6Oqg+jBaWNpkrkJ1zL2mNr7/C/LIQAHZ26v7o6hVxbyarVmzRBjrg8Hp1CSB
swzXtlcVr0yceOLDtZi8+5I5HzZeJxlntb+0YbKZu3+MLUcT8HC6fHgUayekgpx191XqAaxQFhzz
wjd4RJJemvqGvybOJrbtmfi+4Gh2bbKzU+8hrnkm1YIawbe8eNNVg+axEBZ8WmSA8EaPcnzHNCjw
FM7rQQ/5BizPrW/5v42SeN6icHZ5H28E4rcx/EzFHcDUoqHyE5T4wnCGZX2SGtZB3d97i3bclWHF
jxevZVxsIEVIIlv+i6PzWG7eSKPoE6GqkYEtcxQlUpQobVC/EnLqRn56H3gz9njssUQC3V+491yi
iXGar4X9Yrs7lXXERjqMt6bRCcBsWjuHK2Kveu4cIuhZ2vUYhV6SnPW0MyDIxuvzFrfJt6sHf8UI
z4d1Gv0i/7nkKADppl6QZqGlSoO1lSCLHxDWYl9f5BGDsnTq4QnmzhqoNDIprV6AbB+X5bWJe487
AU9YD8LFmp0EupoAmqOkKyCZRMjLtoxHf/2GpO14trnwxg3TsKHjMlahif7Y1H5blSOd9GA+uMas
RlXjdrTpi8op+bI1VLj8NII9KuJJ8Wiz4J+Rd8e2UrcumajhK/5NfDCunn+UlWVz7gcu01mi6bDN
vXkErCn06guh+Hc3qMyXgyD8OQ1AD08VjuIQNN7YQlno+o7BqTmctVYQSBtxIo4hjb+qOQDkprcp
aNF1khQx8yZc17VWbb7LaeWXGpgCvqI8W7Hsf4pNfBeiREPK4IQ5X2ifk7S4y6IXq4L2Zuc5DKA7
lmFZ5KLfIpjC0p2rnqLUmRK/3HVTfgdKPav2SFvgReisFZP3+XFGwUd4DMDtQN/XDQLK/EHjRYFX
MpRCP0TkG2nU2Jcwc3SblrVlqo8/ZjBjWxKv3+vfaZ2QaOPkSA6L8ZaN5Fw0EpFDY/7rBOxMHBOY
bmL5RyyvWFd2yENEdnSecmBX6BNjvXs0/M0BbsaCIN+NO+hPI9DDQA7irIeNhE+sDoS895wKGVj1
BQlGg4sJMqlOSuAoMaXtXxnBrHzSNdZ+S7J2ZwHV4DguhxoNSgjAY8B7F0XOa1uEf5WbvCsDj0Rh
I7gi8sFfthq53lH8g+FkQRmDrs2r7G39HoaGXDPQBQnB4awF7bjCcGjsAtop9rUvfaXSVWKG3ios
oPHjM6vrBra4hxI5oYKK0T3xAQbesWymVa6ZbGzb4SHCyt5l/vBjcP3xSwOGrI9Gi+q4B35INAH6
grTIgBogAhSKw647iyD9iBxlbcwg/kUkTPPbw0HPvAxTRnXuJnCiVg84N+NkxN2uIQK0cky8zlU4
idzEEMSXlpfsmUq4K16JlWtZ84UM0DAyeSLcZzbuDnrC9I/7AENJxK1QJdo6TMYP4a2GhHV0XiLh
8LyBsj9UJzdxEdwXZQq2PJ/23fCesAFnNyBsSLWUVVwNSxwQ5kGWTJKisrx4ko7RQVfBaf6ETaDh
YosxoLhEWwWck4qU4q4bWOtX2MosRSvqmdbC0rhHNFHMhAICSRzgncsKbOjatK5Dw2pa6BUWPENp
185wt8Cg0CX4E0+8nW4J1ngnH0o8697dREs4X6g3gnOXrnTJL5X4qFL8VQsC2dDMtdB3XZ0aAXDM
CjNsuNeESvfGxNMfTnRSpoPVpQxPrcPAw25vlW6cpO4kO8Y7S3ccn5M2OllDf8pLdMiWkAz0YjRV
enPwakg7egLUNXA/SMLK9rZJskAHu4KhYY8bxpl2KUpXG0StJPkJUcWA5iZoDl0LY8/V4vMQyWOf
Zf9soh/VvKwrlMU5KVyGVyW1jcwqmEgp1GyzvyVl2qOoQeYL4H2bezGkt4ZqIAwqWiSsGiMWA9tG
ZsDgNs0whas+hQWdhu9KaaycApSPcQobG8k01hQqPANs+TjF5qkhqHyEcmQHprtC787YUdZXgK4M
9n0ezQiRTpnR+VpYFyNTu9S1Hm9clh+x5YV3kn13HbjWjzE8iwjIFBoq0gATxln8X5xC5UUL3ppX
NVwth5Gvb/lvtRg3xKecS3OWhzOcw2HoPVdx/sISoQTKYE9Li/d7MdXaS2DzANW19TwB0Q/YIe0q
jQ+JtO51I1t+N46TjbLii3/z2vKNcZAJWWoRWNpbRIbDgpCrJxVixWirGANbTssgir3j4hSLkaT4
7EKGYltJCeq/pntsOUolLvTFkBi8FnITouBGOGM+y65b6TTGi1L5/6oQT6aPDb6fggfmRX4ieNjS
y77KIXu2TTkzIDqx0Tt0mmmDpddDXco8ScjuZrkp5lLeRqeN7hHymjtzjAKpEB9W73wOlVXB13Oo
MHjVcbeVy4LorSMnAblmvIL8kFjmMTWoAOk2EsBshbB0W1Wc4EObweVCLJQ06mvKDeMZdS5jfHIb
qdu4iSuSqGFcVV44i4VJQTLjX0c62ot/MofEOsdlesCOj8835I0iyAOv4reRotwk0aiDIWHWhr5O
LfOaRShKGh8QUd0/x239PNWu3CGxQLWeAE/viEOoWn+lo5EKDO9JK1gO40aM+A9wVVW/SCT7R5+R
J5FD9ps+Eo+YcQo0xWc3GN+GadhsJFBnhVnHfkK7oHal/CwNzaBetRZeZr2i/MW9wI/rU2wkGk2T
mokHeHeBZqdI7PxIvY45WGMn8DZhIhehDtwnKnZmjBY5NE9T2qMOqdXBlNZvbR8F+LkFWlj2fzUj
tlhjJYDGXJHTyDCehWAU//lZ+xgyUWPsr7GqcIQex2vr1Z9jNgbcFfiSg7jeVo39hpbqZHdtNvua
Y9pCA5PHYJAKlt91XMmL2DhI/Kb4U3QuDrfnt+I4cARuiTHnX91Drer12H1iYmqyPoWs6zxM9rIL
Ct6NZvfY6arMXaZa+EcX9Ul/xd6DuxoX09Ipp53PTYzeqgQz3KdPnJzLHAfCyvBYANuWfipq7eaE
zBKxyO3R574JgPcMODFA9plYtfretiACZH6APRHjWRRHH2MQ61sJeLSbbKJ1DCoCATixDyfkVOR6
4Zgfw+gvRgq3oPfFj2I6wNW6V1lLSEwDQ/YmumZaw9bLuM1IJccRj6rDZTv9DujjN3H/GYblDyIx
7VRStruE9sGaQT/ttGSI5LGLcz6/0cyVe1Wk//ht4w2ycxNlHJlr/uwwRYJY0eOTJdvW2G3AlYy8
gQpqBwg3iiJezns14KAzBZt1qpwOrzR2mqElIEEv14HdwRLQroVA+GTAmktrA/pbw25Uz0bcw5Ji
P+Abc9mVTB37FK3sXjYYbchpmrFmOYNI32jOCS7gZcJ2dBWG4VsWT3Rg7GanQcfza+AlD8WtHogq
dvyM50/tvdT5pXbEYap9N2Vw0qf2Nw/GU+MPMzalf7CUvBQMyWNNPLNSW+kO+/u6ri81hr+Zo8T5
U2m3iRtIEEepaa8GBhYmiYs+AcBRCvBG+Ie+8w7LqG/uOHgvGlyBhUSUeGaYFyLcYxSPBZHSmj+u
ewnqhU/r3jTo0d0O3zrOajTLFNFUcouKlTLzny8R5QzXjaeGimkNQuCRO0gzrVQ/Y5o+YyYoN7mS
n0mbk9+jHzonqnCIGg+3qsjwqd+qzr+jQbilunvtkgzNAS1FnMSfWgtARq/EhjnEh0c3wSAJ+FWH
1wQS3LUZpmmbinvAKL7uumM2ocbLMx0G1azHBPWst3yFGSvXcvQ5P/xXW9io3glZRZmMy4L4jGOX
imBjGeNB8pgvgIjHzKE910O+F7zqdvYVhTSFHgOrCfFjZJ0o0xtaqnhjWsUrWwFoliB6C8u8ATJ7
UrqCFt9rW614jXjj0CBMt0xnPhROwRdYq2w+sWb7H57uFKoNw/cGFoBv3iV5BqtiXknbOuVTnx1s
M72S0cB4liZAT9DfBxbZHB1teEhZEW8CGCEbPf2J1bgIBSiieGzXlsYvMjj9D8XyVnc8sdRu/5fw
dlLvdeWe/TI32BhOy/m5zyK1LYfqvQsrfV80VFhmz604AceiVcQuRSWSZ8FhrJ13ohkzZp8g/2mO
BuE8W86KwCE8ZeiVsIDM1yFx1fU+zpnNBOAmICbkQB+p+LdIN54Q/hylH7oL3EgRqa0BO8OWGWXT
4abgBEyW0qt2EP/OUx5/jSUNn6F4wJrnKEJoVKbjq6XufjbeFDfdoWL1pk+3JKMIkN70dwulDfms
jv/6KXmaEhAEfvcSQKVA7g3SyXV+0YC85ay6MUWaa4Y7s7cRqkll8GdtDxQmpazL2F9M9pugFMUR
2h/RZjOv1NKra2svNYMGiVQXS5EN1dBg/SyY9tR2ecfaJNgfbViImYDe3BemU89h29Mzht2xKcIn
nxSxXW4n1TLN3itkVsveY5jWELnNSl78EVL242FpgfJ3jDGaLgN74yXsf3q19DDQZBmwEqvmCCYZ
9adnFeca4VPc/4Dv+7Wc8t5hvlzVyauOtntyKNqMLLmVXvdIM/ZOtf9G2XerIVhCDgk+57kNY9Af
t+OcAFvtDi0/an3RJ9K9Q779qtLgnmChGJmbh48cIy11EgqhNIb0VOJmisBYqto/I07bYebBB4it
BgMMGfdvbChmVrz+VsbiNo2U7k1fn2NOMtokymu2/lQBhSrO8LX4JmqJVa69dbhfkcefcX86oEHH
56CcQ67zavv/16TnyRur5XkU8Jylp4mo514smpLTeKyB1kMOXVk5ET6yUh/gUHaevkQEwGDIXOFp
PoW2QjzxV9vky8SAx2FK1O8BcOAg8F/KlmdjRITgSsLcUv9NRxIuYSdAi2cmzKXwbsaYYtCRu6SC
eLbJuVvHXzk35lok2r8mG+kimHL1FbMg3EC1uYUHI2c/44PR8O9IBHMV04gKKqHM+45NXiKNbZ2m
l59Ox2p4/oa4PoTIXzsyv4C4dG5NheN0sOp4kOa3iNw9pybCUUNFr6f+uQ2ye+waOzuPQpZf1cXk
XcUqD68v55FJE+0bpCPnNog+DNQSb6CysRA3zd4tPgS0OE+qAxENP9ZY0bUQiecHc5KLYu/IeAD5
+roJOC4gs4yOhX09Zzg1PoYOHTW5mu/Mqkdi25jspTixyZn5rTx+iP5HZkw9Gf+S+yU/QzGth4aH
aGzQxDuUPM5UsHdJLhZxIbMWh7OEC1YT5UWG/r1ug42GDRYdIohrjCuu5ISSvBC1Dgk8eXYCcTKb
CnKTPJpOEy1R4nHwEAG6HDW1MSz1Oc/DfUwk7JX8M6JxslLKPeX1dxm1B/Ar1soY6lX5Osrxs3ww
czkYkshXTFU88hG0DwtIDvgqs0DdTV6EtvAblHoh4xQNeh95RewD8NwKAOb/H2v52B3rTjIh2eUo
RgiFO5vdUarwWmJ4Ut++3czCmjFCUMJZ66YFgFzvH6CxcB11/pMKYLCVef+YmoKhrSHPTcEqwgHV
RtoE8vfTxH1a2OlVReKEEX0Zo6NGQKiuQaz9wlrgknQZ3bWStywo40ViG2wq/FXuXmQ1IlLyZibw
NtJmmR8k7ESUO80Vp46rJWq8vWn5806Ij0njoHNKfT3zqzi3lhkKITPAABlTvKAMfWbcfaa+yIoG
/yY9NcsMos1jfVqXuFhBFVClI5PfOcwVRh0aoai3VjGc/JxhYKDlmy6wqLv1ZyyB1JSuWNtt9osA
961j/4Dmp/cEX73BREbY0w2t57gY54ZzfDar7AeRoeIug/YqoFFn4J5jI7o2QPVZ4rTHWqO1Doxy
RyDdOXHbx1j5386A9QitbGco2Orhva64HERAj4Pe0MY1btOgojKtc245zGYVttNSincEHh8KH82i
2Ecm3GHNGsCOsSisz0BmPmylv7nKJiSeOW9bAqqAdRP05ktv1zgl1ZFAni3nkbMUSXvJg37d1MGv
706CjxojB5TB4VvVhGrAYHgEWkZFgG6pY7rsOuU/5LMnYrIiLVpLBTyZvfaXEWnXwS4vvXDRlwh0
G+1DZ4G8ajqimKz21is8i31rbTu9fB1y8exp5R5ToYuSEfBLaH3UcHuZbchDN8T3WGXXPh34C8Ba
TQirZjneWOpnXMMzwMjQjjNZw6KEAZB78/PiyS97VikxMjMiZZNVEn7Fs6bYpjhDcsUn0eH0zUZm
4yVagJobXWuHcxTpyGctgHb2/H3ofzw/LI/QH8MDTtY1lCMz1HaTDdepkAaeWmHcw2G0z+gO0SOS
JOb5B6iD+glLyNY1sw5u/HTuWsCamg+g2BKJBSwmnp3j1rEM43CRa63PNPCPPl+dDJbLywqAXyeo
XLzwMlV8m2Ov+4hXxmYHFGZmv2vz5ieDjeli1MGNhlRtG5c9WH+sQFBuD5oAwKXav6DnrQsa8Z0l
9NkugxxsdFSf7Vgw85welWJ8lEzq2hK6iTJ07peTqISirhFeS17E0jSxS1i5zwaLaCdPUO9KOVy6
hkfY1x/ztQDxEAE3DRQvzIeyAQtotvHOwmSpXJSKDGo8xgA9u4vJJXB0uoS9eBEJoEE6n2mZqVAt
ojH9jjL851h93hFB4EbtZLdRyfCRtHrw5rpntITmmW3PonKdS5HO7LPS7y5Oq3a6W0Zk4/QtvaK2
CcUjy10+R9yka27hbVXS+rHVoraDHxyw1py0wT/3Lq0/CvI1DB6LW+/VF5SeNrVonzqQzJz2ligm
DcLJhoPDRpBxk7+tm6lcx61lwelgiFGE7j8sa8zJt6wV431ie+dLyVb7UNkwQlzAEXzV63SyyyeB
wolYRHszlltwm96TepJ6M6z7+QEsOftzk0hOSmpvA4JkYzKcWYWBQ8KzBWqmIbg2HTowdXTuC027
gHQ2V34bGtxwgw2fFUNaYU/V9iKj4CNgb46g8CsL2V7Bt3/OWCatU/+e6BxdCEYfKjQRTyNO7ypc
uqwNyHLDp7WopIbWwIdwqtP2gZHSDddmIu78TAYChbpH9wAZYCmQlqD/zj7ZRBLpiBtQUp4tdSPk
c+WCVMkp9XSxDDw/XURRe6ocs9tS5i1Gp2PUh7V1Ca/iIkJxmgiNYlzckAJwY9rkoV6j3WgLZ0fQ
a0mFkP7wR4h0eUGuk8Ttj2ZZYeNL2Z6sAtBLvfOkmVQloYHwygxgdyvPK9YROzwXsQ+QWqB8eLNR
GVvbWHc3hPS16zCuLkPGpgm54BXFzd4v089UspFjCXlItJanQ00PkHS7sko5U1J/7WbsBgvGyTOb
FJaja38bAEK2YWyvc3Q6C8I15Cpu/E3t1eNz2blo+CR7bZtBfYnWA/XoT5yqQ02JBjQHNJon70Vp
kcUZQQ+oCS9E2EaEHCHdA5CMZhL7stVe9AEuDXEoO9k8uZyuazyQzfJqtB8eymyOVq9cdWy1gsz/
iiqnPOAM+gfUd2AHXzKS7kCrs2LnqFUfhmP260Hmxx5hec4xmqHuQy/K4zUSiW568VoxUF355bub
Mdnjh/9Gnwg3XvBOj+jhwlF8mMz9Kew0e4k/eJlWuX0ijoJzAvVcZI9sT2wDMaeFIE437F8GOQXh
4rgbc/Y6smy0TWM3pzFpWXUq93ea5oRNS19wJDw7EQgOwbZraYJggXoJ5zMpvposbld0UP9sUplX
qIZfUczAIBZokQgaYS7Y/SAAiMemXZAQyV8kbm3RIO2scfxh6+iR+nf+mbbxa+ZZ8j0oloZOGhUn
tnTLoD/yC3vrNqLpizM2bzUSRHoEUmSDenqk9jwwRIkYxAe7KfpNgZ2U+cOIKrTHcprBplwZxXEc
6XpLn8mHJSLOjkwLltZ4cSMkHzKYxNKfWhvzJf1zWFioweunnH3qpappqlrEFBh8SNDwrYsRx3QT
FJCorv96UsO71E3YS80bm1R/WZtG9GRGDNhDHOpAFgw0GmOPDgNZSBSZy6botjrHUphOctcZRDbm
dXWAMa2tg+fJD1AOJUwctLn9Y7/FLKeBz41SxLLvuUNqdGoP5aY2bz7y+GXveD/TVInnfkIdpDmD
WKJIbfeOThqgrKYNK0+Ui2I1YQeeHQBPLGz5fGMTqWIevw4eV1KiPhxUSMwTctDQQfziyMljaKxK
xqrpvYc0s7A6KMwA+QMHLiYBK2MzxxJTT1gSNFMht07ORit3UvB3ob1oK+9a+osIhGD25vjIUzMq
qdzDajnyLxn5HTPdVAdkyRaHCM/TXaGikAxtncT4GLPwPgUa0veJBl5Pe4zmkXCWQxr/jYNPtYr2
tsgq7hr9NFbdw9U9pF669+Fn1HkThssw9T9K6X7KpCK8WfvNMsaEjF8ukKD3bcBwzgqDNQxw51hb
DaM3HFKJCLZlwuQMdBNHV/A7hfWPLBgYxORQLIwG+nZotsdw3fgNyZUuci2gDd9xCWOyM/xNP9k0
RKj+yfugg2qyO8YAByyUu5QdheqY6ke7xnBrtESvxJF562KGd5VVenxDDs1n0HILae8GCo2WLPnW
neaO644GRVs6DQuyunWerNLHbjwcuzH0Fh4MGfYbqL9ThmKmRppuhjTnJEbrIenRXC6pEa/zcox0
RufYgshF30CvqZZBWrAa4UYqNQBvjdUjrGuYmCkCDawe/f7ECwqVEf61PrE3zFkZERpOYFQ5khxj
CHBITvpsNFR/nWf/liMNdkj87VyHP7tq6jdTB8EDCdza1omct7RNAIBwgREBidbUbICrXafQsbEM
VCD50Fe0KqoOeVKCtyDGbjgSyGyfXAclUlX82g0VTzf6zdqu8bmmqeOuCxdNUeeS7in68IZvZMeM
+KVru1euHOblkY7RRCa7Ee9CVdCL27H4wh1mrsa8QDhEsu3Bhp8Y8ZXCnnB++/LmC/VIVJjCLyIu
Ui8BDhgID4J5rqlStuaaCtGOol4i/6QoEqQFnjQWVcMlCsDkmvDPLSIi70sU7azuPoP+4cxy4449
WugWd8/DuWQSN6ixrvcydARkwBAd9UvWJnEHMiSXxH+ApqFcAiYfgRWCdrlhKkfIfR7SyIq12xmY
E8oWBqW6sCo4Wt4RGwlKocwHxgr6qstonFlpMJn+9UQbb/4PR7GGkUSmCmwfwuWOxw8SmcU+2Pso
PA+4XceS3+JakWwFVJl4qzoCYNelzCEnVR9EQzgV0kuwNcwU8j4nJKk/p46y1/TxwyL8JdnxJzXk
JyDhrov+1Fy/mVpG6irCZK39qjmBR6NHzA7MqCnGZysTDrULHJ4UeeREhwUMWb5lE4qxgHOhtYgI
iudIlUxMW1IIfmwdEXPWbt0IVZlWab/W6Nnr2CBVxsABxw49KPKvtmSMm1o8EW3/Qh+MKJpIIcS+
TC4NEnbRCk2IjtKXhEYWkFRxHwbqG5IiNmVNZ+vTZ/wfxJKzDWoliBqP+Gmw+9PDTiwwAMj1gTv/
Yh9nrDxpI16wfjtZxiVKPes64NqyDxpsMgRz2aePcC62Ff4CxQNLaSfB+dNFVozrNIe0SZMRVGvW
W6brj5JFzloLik/He5hDlDFvNhFlxegegOFxkmR8SEQI78NAbS2daQGCJeyK2qILzzEn9CJSwTWW
2drVi0+NVtPzkp/AlsXGcxH31Y7NkPedBF5snFa7GVvWWnOPn1cOxpMRQmnAGdTgqlrURnK1fNIl
w+InqPtVNntQ1DDcUL3y6Zfqkxcp3XoxDOjRugwq/JNN8kVY+KnMw8c0jnunHN7c2H1YMrZW1hgo
BDmMeG0RH0Jiu1JT3kzX3U0alSRS+bXf0J1nlnvOQ+jARd0+oZpf56lx7WJc+uFgoB9ToMpbdIJC
57XkrVrplv3mJfM7GhTIsQFAgV0c1iYJY1x5JFxylC3TToUL1TQZ4qdk25uFS/+i3os23nY2JsIa
w6Cadn2N6zItWLsN+C6kwndP21wschrERA+ODTZVbFNwRGBFHDNH7QMYVPUwPwkOh8MwqZUZAi+P
0DApSqqKlIaNHMFk+YF19qJ8RXTsBW8TyiWCwJZ5fOgM7j8urQ/LhIDVKrF3La2E/elcGcN+OX60
M/g+ov9fBSv4qCQLMZn9IIS5tqmxioanrBYx5y1DVSijTBS1AEZfyimlQwMI0+K7pFQ9USHzDVik
po34ihhUVnFGtp1kwiyadsujftMVc6eACN0FYFqd4bZHjtzaq+5xBPQ4btmLxYbN6A8zPmhMFvIh
Ns4SnPtSWdXWIkpkQV1pL3MY/cjcL9P8lTolalKuEzTzIzMZMrKmbJm7lXM0a+UvsW7s6yqpXrJC
/0eAacdkG3CcCUsppfUusc9BFLNJFwjjrW1wv+SKfE5SncuhzIDmULGiUnwl3U87mJV7VrQLUZ/3
2yYaX1wNbiahVkjVSP7IZIydkIcl1czglOUt7sBu/BL4ZHKMSCuvYs1t+8xTQD29o2OnYsTOuqlD
RsXEpWpNDeQVQ0eRVEccDi7KXGVdCgR+g1n2B6tiq5KKE2IP/veMU6fyZ8dBzt6UBQq/tcONB/tw
BaCXKQDsJOQgpA4YDd0ya/+VCBmeztDZqNd/Bwdo9sT8hOE1JE8V8KTY7Eg131Go0CxwscS1abGX
IpZxYjxBxk1DA0BMD/OPKH3icN+yTXjxU478scrNtZuwlEwtm2aEmwYvE21AWZBGlGbxV2TpsKnN
72iIDl3HG5AN6UtUACZnk73qNW0fiTm2Tot+nRyxTehyNZlacMaD9mNU6LAjIW9xGD7p0k9uAMD+
zNjMQdEhLk3AuJhDEPMhAiEdOcMIeaK/EBZLTEKuVJXjMMKuNln204g6aajtHgo6s03afG3HLvuo
sAUsTQnBIwt4wcphX9hc1Ex8Xwr4htAaHErr2GNMOpnAfb0BziwnH71bDAa0dJBqXOuuNzd+2gbI
gFllF9LcxA0m1kp/clVpXWx4Q24sNghl3pNJCg5yEEJpNe4qY5KHZmL9uu8rv/3hNGuKm6lQFfV+
em+ZeYaQnZgfV+SkIFYtDJYwIYC/bHoBqcHiOZ65jrmxgVQEvHPsAayPewNJKEENdDRhgliM8JMl
g1U87UP6auUe2gUyxCyjRAlkTPt2aJBZkvZWq/GeKcYXmGXCC0acdvFZxN6/Ct4I4Vrc37rxGdqM
Z02dE9W2TboA+OelCew7cRxGknjjHX1FPM6ezOCQhQJ/XzZ/pHyZZ80r41Uez4EYvrj6kGIzw0W7
F0QsnqDsMVpMl5OQf2U6aE9ZOm1KuPybyRU3EGvs9zQ3RXj1VZdu/ezne9VG9jYLvO1Y9FDqKhGt
9GrdmPXwMqjpLTRnr16Mk4KPREi292OokzTfDNmJQT3bTudlHPFVI4oEHf+ZR/Mp5MbO2oriL8IS
EVDHOEoMUTSrulm1Bk5KF03VtuRKhGl2BnRLJ5OONory2MDR1H+5/SS2umDqr2FBZH11iHP/JMW/
oBibI8p2soykFmzMJuWIiRzmyB3mQgMPrO8BjBo4VpeFD0U2pmy29ZxPDC3IVoPdjMen2PJ7AMa3
a2ywNfLNujFWlamr7ZgIHWNua2xobKyN6PRjYsbTFh4VDaBzNSXFXYB+J+iql7Y3Dk1mfLHS9NFb
paDh0H0Ofe4vqsS48WGnrEBMFO6V/uLn4DNH1zm3sb6RUPWivns2wjLZtq35wdv5JgKz2rdymocv
1KoOPaeaeB/TiPxpOXj72qsExMrxubZya9m1tk2Mw75QZrHwzdx4Qzj45BEbs9EjKznrf+j11lXt
Dtu2rtG5djVh7GrfG8l7NTTMCEI8uIOb3f1ebzYZRqfJKC6Db6GIJt2NmTe0n6ghnM5xmdaw9O07
QeHkTQj4W6PcZGSOoK5hNSDws635rpB62vD7NbGvGagcqxRgfea9SSZ55Ktybydsvxp0CdJiy+AB
A9DBtaywZWLRdsUcmEpJb6Hi8gt/M+W9syv75qowZPAtljgzDCJKhb4t9RyFU8m7hboJ2VUsgwtM
WOiP6EQdPbgyXMetKDh0VEaBh58ZDLy7a8RoH7VcvIWJt1EdH+7AQgPmJtmOH42JREfKzf//mO2c
wzAdrkD16kYBJCuZGKfoMRqjfraYPO+k/Gg7QzuUzBmspt4ZtgsozGirfarUOcPhrVqn2efteFep
nJ9j3ZtjeisEIPkfE0seDibnPoZ1FFAUWZm4ccjsu/rQpFnwbE6/ooyPrmy0Q6+TKWClIl9V/Bwy
p3EW0D5kOgwbg2iPqfjKkHnA2+Nn1dUgkIxAgfaCDfKGdiV1RjUIFbhuoA6dwnxnAEliLROzLu28
RROMzjWU4716pRu17yxPeRss8EQxR7fX+6cWAfbp/z+Lu4EGNRP7//+b8HKTaDLh+CfiePwTNzw3
OHUatGa0h6hqPnAIN01svVEFwRqwM5gJfYt1LjM+uIxf8MtX16Q+pHUHeAfB49zJti9JJN952Vuk
v3F+MLDOPTp0etJLH9rgpsexCdDsubVFYuTo4YWxr8iPNmk33QyclDsJUvRqFP1LS2P2AabcWRd2
MOwQgxm71nA5TDPtjEL+OdFV/Rr5pU6cQhSgvGJ/HIXtgHtcfdXV+NN11ms1GPpLjLhpznf+Jx1a
9TgeSXzyWKv7jQbSkYm5XQ3pTiUBZTFiCYXA+oSkH/4z0c8RPNXRgzLP1veS5JL3JekXesDgE3AZ
gycjXSmpkhWJB+uGmvnQBulRNzD8lRZ7KJj7JKRiCMaRr5/qUZ2wDD3wkPoLtpri4kSBYuJ7TeFF
n7qwR205/lRoxPGb8dKm3qFFu3nysOpyNQMXG4rG2wwpgTN6BG7Vw5HBPNMcBtoRKs6w6cJ9YiSK
hnTSrg1sFc9mR4DI7+Tlk76y/FquWFFtmDWER72t74Zf07801qPVSBkB58W7FfvxpdD04FCNFsmF
vmxPHYUVjQ3rjVDGX/6sq3RNtMGDQ+WBFQ3Fv+vfWPLHC0d5wB6Zqo0qm84MPQ8NsbFgMyhJrBq7
T+tbCPJ9j5wX/0ENk5GYwrpcZLWHUKNInmqDECtVMiOqRwbmIx0btL+TFQiPh8W+mopUMKCmBKmB
6kIrlmwIMqRWcdiRNiFtgKVv3MJcD6pV/HJQ/sOsjvYB8PS8Hrg6uWsASRPuh+Vfr51Vr8tXnW/h
0DfeFSUsDaFBIIQaT3FRn8kSO7a+v7ID7amR5BvCoNaWk8x9QCYxecC+sawCYpRFYu9lyEhvoMTc
1j5yPZAomXSbdR79x9557EiubFf0iyiQQT9N7zMry9eEKEvvGQySX6/FFiAIAvQHGtzBxbv9uiqT
jDhm77WhXEZyY8UDm5AmuXm5ALViUUFDIKehJoCj11iMJgykCvSvtAyi3XrJR4lUiwVBeqMRC9mY
cYADMZrNaRmmyklfiYjbyxmzbldCLwnrs1YK5tJJdWPPbhAoMr6n1P4rTv0GV6uxFpVn7llaKjz/
ggW4Hn83GYc4eocX2IGjP219cgEWIHkIViF2cRmX7oM3pAyYbLJYnSk96IZza3VHrMoZ0C7atx4D
eedxcRrtPUJ/uUsK7bMcy7vQhwikSfk3lAe9xFxL9S22UTUMqIL4t6ZgdtljHG5AlaUh9qMCpBBb
230e9hs9YRceWrG+sDLtgaH3aMzMTOtbw18/f1B3r+NAzVUN7B4Fq9sRv00yxzKOChYQorrLLidl
KoQSphcbkmQ66op26/oSnZ6gmkaaoQCAzs+bIxURfxgFLC8utlbZMUIWBFyIvt4YyEpFXTy1Kst3
JEKuU0cdA187F9Kedp+Rx+8+6emGsBfkgpjV13Pw+TL0Xsp5tYllr1yRH4sFV+GKlcgrYL4UHr1n
T65Om8NI6DJ2/p2vv6UN28fyg2RfbDOgcYmqMm+o7KEOqMxfQN57HvIM4SVw2GXo7zBnJUu7tl57
03uEubfBA3Q2Je21qMc/5DPlEr2IZdpgqPqyWerK/S57ZBVpphOu43xbHg8T2iE8sqX3ot2JePvR
LU+BSA/OphldCsvQYFcGLyWn+qa0vhIPG7Uj9WpFkOaPHBzetijVeSpXwjHoNtuaty7Cy83BvXJ7
+WWFrbMlGOySdaXYGSL5dN1kVVi6/4gCHLing9VvVzEmXNm1+z5kl6AQ3xqR1hJJ+FKZ5kOu+yt9
/jwS3M1494t03QTuZoiTvSSoFx9mbR7QVxwCnwhAy8BHMtTmmW8M/+A028VatYu8tl/GubvRcvOi
8wZsmwzcHcl3sUUXPTK5RHo6/Xh2TCGS0e6HZznRgQp7/Es6ELjov7/Hlrw2nob53UfryyDAqV7G
KfpkxPKIJvEY1HASm8S4jeKFI+HTZ7K1lCN1VJ38pFP0WmhYpMDzYaWUqLFw82BWm//HoQneoHju
e0LGwBrbCtfRtNfdnG8hYHfctov5Wxo1fHsFEbL+NG4rFgGrhIMXL123CHhvlWDoHgf2S6gwN1qd
2FVujl2Q6ZOtSHDtuYv9fviwDAvwiD3iaSSkOSziQ1QhPcjBCNW/qd5etRq7PyMtPNhl5uOMiTdV
3d0Ugo82xD1JlkBxMlD6MxJ4kLK/RyMjnCpydy75Fay4PTx0OHlbQMWLzra+46rtF27mn3EaHO3s
wmXCGDfsCSpBZjHb+KVJdt7445n9c20SPmS7jAxS/5C42qHpJAnuhv05hBTGqQsqsgr282eWYr9b
O/V5mgtSyuXbZCrMKW6zNnv76MxBFiF6f4SJYhXoOYrsol2mCgjDYFdoQbs7jrZryWiT7Ub+Uwub
0AAeAHwpP0rzaF8VdZPbZ88tqi3bzQgjav2vuq6unWusI4rCIQk5wQsLaWr4aXli2I4t/i5d++3M
ELAmzsiwfya4KrBuVVjfzM4c5mUBWy1eCmq6BIJIk3+FEyrXvif9CO9rix7WN0iKSQOA43kICdpr
lxU/r8B/SRKMTbIUqHGZeZ+5iqly0o8A0zHhah9NAwMtpngcJIX28NCjIiwkivrSJDcy8KN9FxCU
M8X6ZSCsbjTVF6qL/K5XXBiaeM9wR1wJOwRAPk0/DU35fPjiKM7do245JC1NHXVO1eJQIGGtQSAe
FDH0esCbpC28jySAkyCfMoHXLsbY75MxfYC8ueArPTRGZW1lK98SAtxX03Qf/ZzYXUnkIvCfGzDh
SzaOL5k7MaGMjEtQOctI+tHJHeU+K7KH0ETly3SRNQx9+BB8Bz4pfV3W8KzX98G1SH4ZxQRz5a/C
2oVedgh3Vjs+mKVgipyot0ha45a8GDCUVrtKQfa0dX8jvOxDiPQrceGO5A6ApAjxxERORQqKvSag
l+jBNDt43zCer/2oXXLM31Xs7zz4Z0tRtn9jNH3Qhvup8+HENbYqsjFqmDyj94In+skzSGBu3GeD
QjqMxBvFJaViHuw5HAGgyfJgJMk1SeWTqlgLefEkt37y5gzhLylidxaIh1oqa0UgSUWgBUJ0S6vP
TANo2IhEYNrK3i3IivfW9H8F2hIbziqlhv3K6OXE3m5aWcK/DEP83lr1wYpwAMUKAxyBWZLgBJpl
ZG1xIy/1bBfxSrXNJ/dqkIinwcDw9LuywD23THnj7KTXZNz52Hc6EgpgF8C+b4fn2in+sp5XhrOZ
uQSJxGbzyj82r3ILbiCW9xI97iKqIrGSZrDrDIY2tgVaUGiOt3Rsp9tNnQEgJCywBRlfXV7rKx6W
uQcNegoaNBJsFWUpcizQsgG6zto8fYI6/zFIHlqUUk9NYTy6sbYpGfSYCIGXrejvdmj2q4R9iT54
n9EIUyTJh9NoRVAj5s2z7QISHjUcMVbxR5x9tlVuxfgbsfoCkiLSPFjD6zzwfmXZYVdmuT6LAJeu
lb6WwbMK1GumlffBL55xbl3yrP2QMYpMRFFUPPmzm/XBgUTMt5whC8sTUeGnhJMmMBHEDBDiodtM
Rvac592md1qYG8GZ6T+agIRVmgVMzRveJsSquzqP/8L5YOfZrSJW66Ku38OWRW4qpmndMObFrb8d
WIUxM8Y30mgfWo0FsBixgMd69canRaXMNxejepMFPujKHHZxHLxH43JUk/ckiG5dzaMvtAlUnnUf
U/CGTbBFGTVSBurAXzyM1YNGLh46dhIh3jXoams4soUtamag4aosGncXMt02vfFgCEduHOyUI5FG
qwLg0gFBzO/krERbtpROyZNmzZuuEjUH7QAQ63YTB7uoGfJDM+7zyMKOmQ8rM0H04dbs5CL6mwzF
GGYhwuQNdC+GwN6qLLbQJpmvLN/jk5OcVAvhzkgZeJsCvzO1BasL49agYufnqf5cw2dh5Jvdwp3E
tXZQmOsat7+HHIZ9B9eAUf9GmwrPaG9HGSlajEySKV5j/eV5ylAmFdjNGjkZCHOqzYDqtIqmlwnO
iuY9NrZMNr7rfw8YbnJJTTdC/io07QXAwZFV160m8LRkN+Qj714Q73QQhnIOgV3kSI+6kfQqCFSd
XIqKT2doyG9KO+8DWqi9YD2+i4LuyweBSTufPbZaWCxq1zuZkfHmF3K4KLw+ttNXxJaAsBmR2I8C
Hafew8WkI0hymgTDmRkmXBAZVuOVNzvWWntY69zAfoFSRj8VWcdD6tlnvjU2q5G6TjWuOsJMsCkW
2bfPhBHwEeUkOrxExI9E+myiEJua19hPvlVeIsEsgWcKoQXW+4IwhnjA44j3+1HhLwHNMt4hJKQ0
CQ0T6CQ+JVKInel1T3FskhjMSoMz2pplUxxZbr5JnIDAk3Ck2veHcJ2W5dFJVHn0mS4jpoM1Yfze
mY0/Far8GQsSKiAonp3QYmcJ4tCezHbdBtzzJoTMMGYmaknzU9fTO2cxUKTgIURgkQKtSSPjlVX8
QSUwws0QMy/p31Y47NL52NKiOSiL891mCdDitLLH+s0zJwJrWge0WieAlBTxr+dbH7ql7wx5SdRz
O+liCZV+B/z5rkfjgRhOc6EaLHG2uMoccpuj6GQyA117kN1TK622ckbJ/dquemTWZ+31pN8Y0yAP
wBhcvG/9gtHi2XOiXzJ4DzmZSOy04s1Q0p10sf46tUeXQ3dJKuN1GhDlGUV8YaH+xzdAAaaSBovl
JdMSoLTOu8YYjJdnzbxh3GRkAq9FLC9ImSmTSJnNRfPkSoLUFRK+peFD8kFWD9eHSD8cbLGdnny7
OlmcBehUdXqn/tak8d3ED0yX86S79r4dGDMB51oIn1kiIvUdyKXfkETWyaggbzibyBkPFGRY0V16
/9LdYX0JSdwBrxQ645+L6AKyjXoPKgMVk87dCeX/gDGD/OP0LUw4uIbpMwF/DTMA1aTWz91YRHih
zFcuOeKsqsUXsxJei55K2lVfSoteujU4Xc4ilbAfz59UY/7Iyr8zejiYGr8dWato07vwB9meKQCo
EKS8gphVsxImlKNuji6ZkxwiL3xeP1Pa7gdOezYaJ1C6z6WkF6a7HlsEfQCHAKLSCbauuFlSP7i5
/IF6+6RH/UvSkC7WWOEe5CTfPji3iGTUlB/Xb9ILW4iyvSSNviks4neM2f+ms/Mk6OJ1LLw13/UD
QbgkCfr9kx81mKkNGw+Mgzu3spwLq6TH1vBAJg44vnX/FemiwRw/h0KbrusM2FmQHKMuPduAXjzb
n3ajg4nNTc2ZK7ETHWwDORXJPu1/TbdRG6MeDoOIMA1xxAJIeCopvbgpI/c0V7XdCFtjGAsEQPME
z7G3hZfINa09FvbkK2QvBpxhKsCwT5fACE+I7d8ga92ShP2rX1mw49mZznMCNBuLTg5XFyG4rfvf
phWd8TRyLETZX2YgAQ6+h/oG8ZUsG4Kp8B25q0qlr4ngaU3UX9nAXWKpvpNj9zcZ+al0GFzbbI8M
HC3kQeEPt8ni07qEBz7BLpVZ/P8Y5oiimWAL2yCdNPGQt0o6xynA2ZPp6e+o2m0dh3S+4ydBh0d2
Fqj5fGfneXxrXlkeIuDJceCe8uafNWZ6jyay4QJ3fAir4gj1gpIjt5+wKoxmww4oQ6tmdRjpWBo5
Wv1jiweBOvnkuN7H2Fj3MeU0g/OFXYBtnh9CsW52Wll9lxTVUN2O+G+/ZEabZcWvUySOPKJLU6lV
xDA2lvrIXzdLFPAumigr9QEbssXRoP9G+rtezDF1rXg0qMhpWCJrISMmmWQtmPTTY8Bf1dQHe8Sh
rhcPIfGT9lDvIoafy4xwlKLgeSnC4RYq59WKP0d6MEyD+4Lbo87TE1lky4if1WTzu7Gr7qI428Ya
rVB+D6neAXCQ+grgJSCCZaZKnjj50HaXs/e2He8OEdkRADzZ4nTvBKm2aUDwEys8FGwqRd/47wuQ
kjfNI7Bo0ns6JxorTVQcrjmAhD54HTPgDcpgNd4IqS+96Nn3ySTNs7swM4bV9orhkgbweg4Ctzdd
DggPVzDg1pYFLYpjuoTCzdC3aA96GMPwYbYvaUWBLkhMr4VJoQB9gI/lLgP/iQPN2Q5cXWim8uWk
ql/H7v6Cf5IxlBIEiBQYzeGngPpFAxfNwWXqncyCHVOxPflcFDuWNzsx5iy857ocHjnuEC4W1veo
MXVU+OkbPnUV+dXKsQKgRXA43LiOt0aSPQ0tTk3iDvgoMMmuTfVhaVO0Bjj1i5eOoaWYDtQFQTWe
BKhqZnxQ1XxMk7VIr0kPhAIcuEuyrgwAZ8hRpxZ30+bR0aBzBoP+hPKC2EBTYpXWMr7oSoHQgkXi
RO630GZE72S9ajZSwCB0zXWvWSzvxDgeC51ey9ctaLJliXiIG1ALky+THKej6Jq7UXpM0jpgoWNu
6wdptQ1ZZzHiyxRibA72bwUFiNZaPEz6uOvd1ABKxU/OZ9mZ1ZtVs0upLA0YeJ3DMphwq5YE21ku
Pq55M+ONoCpASDgaVnrxkbh+wLWqlmYC8ILKEIZohakKE6kZgkxhVU7D48H6JP7S8KdTp1urrgjO
RhO+yt46+woJcDvEp0AWqHbpu5refO4U8hHmrddc2aBp4JZr4Xs/5kwAiuc8Qu9FNCoNapV3KzZM
z7rO+H+wIa25AgA9/uE+kuipvD0DqXiJlBUWuaNhvSLbt/V+PcvbCS4g5RPtDFgv3TrDo55Ex6Zn
fcJybbIVw1HugnY61QE1TqVDz1PqGTHyDTHNywTYkoAe7dWPKK2pEjEB2s1p5Fsp0G/7wtkFYbw2
XPniMpRqO23fTL5x0cdinzEmciJkGwb8wNNA5MNibM3HNEFYqdvFszTqhwqES98Qi93zjpqe9uQM
GM1ViMKHh5etXypOUUwXpJ9JhVfxlVs2B9qqyCldFjxPwuANr7h7/En7je3hNGcFVfr0lmvJHf9l
jQoP2KNQe4zrmxp+B+Hwq95sPnQ3/jCH7ExJsXD9o9PAEurBmeXNUnMxD2emdWsK5BMW3sPKgFpq
B/6X11wZBDKbtZHoxElNcgsRKRIdt3FB3nKH7bKPDTogNp5tab/jQUI6gBUAAvhzg2IBH3n8R668
4G6ZSz3UuLXxPXpcZAkPjDcv/fvUxCJLRKR+nKp8zwDrboE1yUTkrzOlPYHq+Sk0okY66AKq4fWs
269qaofV5HGjBOVT24woQAztyZtXrzUiXQ88WO+3l0nHMJEKjvlOtNRSSf8szPLq1B0zZItMdDGS
JyV+yerTDx2hp21JYpSFQFXG+Q7OrbMenGiXhhGywip4wcv/24DzE1PEYmI9gqHYaUJ7ysoDsmSA
LKk+81GHhbB8cZYzRNquvurc5R7RuodRE/tpZB8aRfswNc4z4FbLr66s30SZR1BlubPZrTjw2IFt
mGwAChscOtJXY4iviTHrF3CQ9NI592TaBEFyxoRisOWJ7rSaIxwWjZup7MDSdxiYfDBHve+v89je
w+awFwaajGZQ6W5wN3nvvFd9X24DL9pnZX1FcwVJxdWO4EQBZWODgGRM6hF/tYUmtWq59do+vFAN
XsmwOHad/9l2+a20rIHox+YjcnKYGyWCaWNFzXrRMJq5VXnUenIEg2h4xFt+E1l0zcxDaeDmK/Tk
V/HbuXGDyK7DoVi5j3iaz1rzZTWzO1JTITi59GrG7nMdnNm4wAKdJgwuwWeG+HwoTJNnZTz4GnK2
umeyGZNXa0j315FTtUR8CCzh5M/KUyG8q2AjaxA/txmr6WIPDgMedMxdpHVbyeCO6W3pbPJYe2l6
gGB9ygiCK9lM3DcWWSQs+NWXiuuPUWfWVmRgo1sz+QM/99x5YOSiEIeXSECPYy4OYwyW6NApkQl8
K3UfHi9RGAzRu4jRVRVvvJYZHRUeFEpbP9ZDtWdYVG/4q/e6jTrWVjUnTX8NR6/ZMbzsmNXk9kZl
w15DZkz+9sz2Dy+OsvtV7kfPJklapqPDCy1o5PLWxBydQlzr2bHbqbkcEvvi6jCHkoKaMoa3/s+b
HsMjVU763AbVb4JnGP21eqVKhQ7kxq+2o7+MxvCCTOMtDYsV2QTgK8zG2cgcma9I9GNbZ4diCFbd
6DFSm1lfaElorzq0oqlJBlomEQvYCZbo5CthhIVzqLnGgq3mADQrIndMqxQhXtX04PAOrnwXAMTk
ab/eiGgNDqkzxn9eRanB+GMpnLA+ci0cy8TC+Kx9ZuzbyEh0Vl7Sbf14wlploj8x8CH7DuVqz80e
w3J6wuO+rm2STFumu2kTHUPh7oHZ5NNYLFUhbmE5h0VCB9Cr5COwin1ec39he1b2wC9kpOF6CPX1
QP6GYHC3KGJx9QKJK6PQyB8bwm8Q6Q+AMRGqfGWkOGgeY7ymjAeSr76yuvrBPsQHMqofP1XHqSu3
2mwQkXb0o/J8ByiEyFVA79mfl2r23ss9e0tmiaQrJv4Cb/uC5NmlieSHW5KACBK9WRIO9lvFeHpt
KwDvajikhuwJWVfutmXVmYYs8lsld27h3jFvEc01f0bW4KzjKmN5PpH3AItg3NAYVazyehTday9q
8zUHnIoZk7SV5S/tSu36XFmHnLSt0C/iXWZ5tzpOkWdKuonWXvTNv+4AvYufaA0LKAcRdWWDxlPX
LrW/p3nDOnRvNTBYiK/M28ySCUihs4ODnMlBDJCWTcGutIHce1B5YCmcO4h+XMjYe4g/d+HqgRV7
Re3mn2aPUqsMb3sSzKvxcRHrUNnG1UU6FsRpc0GllBc6KVV6eaYeAd07HFVi/ja2ugGNeRHSf+oh
DkcCJ3kUMy7wtXyFgTxeds2AEcNFjTIDewD/bjC+TAtBgAtOKmQN/yya30FSf2iIwGSG4jrC0grN
aK9nuiDIIV6rGO8l4N9h2ZOnbDOGCJx2Bj4SWNrNRd0gp0+fEc1K1O4BHfST5mLB9Dqk6T0xqfaD
T1V98ECZH0dHT3aIug/xhOax9wKAz7Z7C7DMPUYNp4yZVr+NMPrNJMERK8xPntcdhYPx0mADOX+A
oVcyCHmXab2qJBZ3X80mck+e9Nnr7HnMC7S1FE5BlIoDIyauHkgYXFj+s9vgL24N7P2pmzIy4y3n
sZIQkBFe3Py0us38okXi1T6NvcNUTVp/YKNOVqkq7LMOuKwXvTSKjeswh3KhMHn0/sE8FmDVUe3Q
Wu9TZJhV+Ytm4juzYrDc3heyWHdVVoK6OQYzZXrevspGNjlFQj7usBMmfBEHVhCq02xDDA+UATiL
hKvRB+nHPhNHClx6lqk+B1Ny7mv11ozTqXGNqzFU4MDaiqQKl9x7hwlHiY+gr1KkJdmVXhyTi8fC
Ksb5BAulNvJsO7CXllZAoAWBL7M2JdjRPiMoX5gu4TLSSscraENt240TU3sl1ohlnV3e+ZdEeNuQ
dZJv51fBCUNkIoKwAdUpIt/dSPeat2W2Huxka6feCyl9oBy9d5fjnk0cWqcAJnjXoDr3zPrZEOWt
UgQnQQY/Z4aKTiVJGfzh8Djo9dWckn3NBxR3GtDcmOAlA96yb/PhNw4YFgBDr0mOwo7np56H5fXK
nZMgnJJ23R/TFz/NHhKPpouFsrmsiYWCgXgfdbM9j1pxt5I7dePKIDeQ+4oUFhujjoZTe9Nhb1qB
rs1L7doIhHNG0UPjNSjbLS6msU0+pq7H318Ou5LYOQyJEeMrI3zkt55Ycsunwdf3JmUZ63N2nTlM
y1R4Deqx8YQ0kygjhyiocKKJHSApbUxNoZ0mkcQU2TPYopl5Fj4qmeTPitkwhfYpGDP/gCxLPoa6
0NZ9BW6Dq4qgeRPZoJYnj1AlJLhELtE8ZC3G9gyM0XTsJ/DrrPU3rMjxrBla+CKL2TjdgrmII8bs
pEEhNUhmDAzZyatgEtQUXUr4gA0Vge0vf3Rjy/wNgRt6kxSMCVP+69RUN6sM6k3daMVutNvog04N
LsaN1wR+A4ODGvnoqvfpI31XNw68rcwLO1Tzokq3AQygu2MP+R2D3L6MtfXsL9h1BVTA+aVp/U7f
uIbd3eLkRFMD/pMtTWbWb0TKICOqmSOntUvp2Kydwj6NZtUto4rfulLONkHx72YbzcD5Vkfqpbac
x85rHzozAsuUaK/JhaxhNllzAxOl+UeQ8tIrsOXYGTCkJjQxoUAp5MFS8jy5yQdCMIzWwTdOiAWK
cVtuuzuslUte0f60VIe7uZIv/Pg4hEuvYvyBTlFQkZew8e1CrjT9zRjQANAttFsliVUOZ98RU8WT
lQNGQeZPVcTtq+kWODVASAMTWuQkOHS9eCVKrFj06XcjRh8KWZfJaBgecWwRdl3MMmWbcZDV+df5
n75k30vbASfaIkFzgmpYtTTrQzFArwnNK0zXW4zB+FAwf1rM+x5EsTHhTfYTM6xhE0wn6QYdqZD6
N/JRbJlMMA4GtSxzROzUiW4xIwZzkqoELn3MhtfjSEZuUm2LukFfW1N/61Srpstuq/P6rTVhWHEN
0KAxJGylA9Uf4HKxPcj2+tRe42L2IRucYTHmoKKbYo5o/SGph+d88nK6GLB3xVck0mQbIAbYpn3O
h9CC0Ynd4FSzOw9nWevsw5GV+abpybb4izyOS4sVf4X818K1guPgIdM9UmTt/IszgxQ4rK5+gRvR
0n8HXYNlQqc3NDEfKV7cBsPpjGjaM9RZVLl3o0GHWQTUHx0f5a/0a2oim7gRs0gXjU0j7mUxRCpE
8TWzjSAor7XBnIh3GKbH+IjEKObhTY9hRtLTyPFYeerWxhDGRMHm2GHG2LNnrhPGjpSIt9ytbDSP
IA+1fLjXOQa9CWqrRlQal2RQL8UZXlaxSXRm801U3tD3fSEJpd5KnE/dzl6V9zTK3GZ2hQHDKtSn
xks/LqbKRX2fOx5yKUwDZhqzYAd0HhpfmgWTybNbHZEymq4idsfDpENer90vWt/nsJf5hok1aj6m
M1H81jOgTryPpGBqkIX5dTSizRii4dc7m+8ewfJKshfHQISAw59ApQ1vcftgOFTlFnKCsN7SEOHX
TK0PJQGd2QMo/fB1siF1UChifXXYPUJp3uue8wm4QuyBlMoIQlsN90hYjFkA2R5HPX4bZPkaJpW5
bxAx5cgMc00NF4sXi5so2rVezWmq3rSG+i3yzK2qg2QZEa/AIAMzDKe+CY7mig0hZILwOdQXNw2+
hsn+6GS7Hlh6LoyQ/8rx5xVGIs9xNezyKPBBW7RvrqVsArCD3yg64IvmeYgBCrt++yJCymWTGgrd
3rNbtYes5vWJ6mw3hkS59oWubasH3Y60bZ4639K46yE/D28Q+6UMgPKUf5iwwRJznPEj3/HGMlJ4
3ngnWmIRN6VPeFba8pNpQzLboNS5RQ8LZoN/Y9ZAjiv9koHGHik3eFasXCuGMHigg+obRxRqaM65
ATXuQi9tc5UAXvExFImoQ7YPJUuOxbWu7KsQ7FAj+xrWRFQLXz2yVIW4k8D/hbd34Cgne8RTQM47
pEnSC/9iBxkEI49FqDoeowy3alhTsrVpvahnVJQXleyjvP42pO13H2CSseSb5dAQqIRRqX/G7jv7
xYebx68rSv3NygWJIZp6dCKiqHPnC31if4hC5C7G+JXQOXDG6dOezHkGEx77KSpOvw3Ouu2ezYBU
tCIQG/4MJ2L2TbOHAB5KkRkNrGrdlQebqSpiSJH8pQuHXiXDfRvk6BiTiuDUoNe+yljMAJWCzakL
OFFyNKc2b61cgXWebDyufnmoAB5TEgDPGBkUjutGY42RlvdI7AOMmlr81kbOe+t9Q7NKaD/cyPlT
znCiG8arbUbPrf/xr3jNZuoUClR90L45bDbCEUTRF7vWgAOpJ+k9i/vHekLrmSgBvyUv9vy6y57e
ncCkkx/mKDrnOtm2td+8j/Z2PjwXkwZyhilc0Tl/vJnR1qyMu6v9YUGGYZwYP4QHk/Ic3jXM+nh0
bNSewtk4QjGPAd+FhZWSWPM3WoPC05qXMai2nAzqTpyvWrSNIC5wa7UvDH1z1rrPhAhNmvkaljB2
EAjji63EvWSQC6v+STO2pp41cxGJAzPK68Nk9mcyCxhLWjyC8QSpwR6uMrxTqVtreqsJ1Xi4HIuS
IiXDSh8jqewmIqgt9g60IYKJCTDPotsOreOtcN+/TEbx48IluebeFK+qfo70kCUyG4upUOpm0UZM
lbey9eZojwzjJ636yFznBZLSc6NQ4kOngIG9TRP/JSHB54b4JF9gt3KupB+nD3VVf+kTZlw8bNXF
ZR/YK05UK0qMFVbI5zAt03c/+Q7Gb8sy9Qv99inphYGBj05j7MyPqGo4PIOiWxZTds1c+DKcydBP
fSZibKZmcpuPDad9RIXZPxT5jNRILXl2CsvfKd1gEtNhIY60DMw6sTZMwss9WmosOiV2+cmMxhnI
dbcMN2ZZDpFJGz3nyO19TIZDk+r1Zkq15pJU1kOTovFzPWRlMirXAsLDEu6sPV8HtO/4t/7MCFdv
Sll/ai11qDWt+9RN6VKkNIIXdLTWhT6YhH0SDd7nRB5JEh9XZUQ2Pah/cjlw9a3TJj9nGZe6zWrR
w+SICJGUvbFfBWKUf2XZX1Phg9cM3bNbNQDKwZcaON/GV99rJclAsTpIJ7PWmW56B6OySTUKsAWp
9LsRGizNROoMzvnTbXlz1TsVxFeNKHNn9PO9VS7tooeUi9IJzQ0rUIYifT0oTrapXWQ8f4CK7V+d
zaYdWPQkiNtDUyAnjQ5YANCGDyEn95MqeeVm8qKRpuzCc4ENKW1Xis1YK/jY4tx0AARkO4dt352o
p4e47PlTcHGUvzU7jTzVKMe1gimz6/k3yVHqJPAFFSu1FTEVykdkmINd9hjnKxe/oSN6dAbXBiXT
YrB1XN0+TofKMtfM2/ZADqBc30QgiIssgDvZRniNuS8X46DtCit5rnPtK8P/wdoe73rcAXVv8KBv
YH3tBgeYTqGxnx6Nbl+2Aq+OhPTcGNbWNgvshyNfZhwkGyMMrviokj1/rYUn3vcrEl4INRgD2Lgy
2whCL9e44+gsW0gVZCs9Diaue1Zg0sXLHc2yjQI4MTw0YrjvrYnLFyBfCQXAzquveEL2FE4W/U/1
rEgSsQImXQ3Z3ERGhtqRvmKP0vszzaGO+PmdPVuqeIncKFeruDaW45j+jL17Rs7qrszgUcJWWIVu
c8oBZy2EHL11XsV7l+wEUh2Aqrputi9qiObcy2IjB8D4eoyiQi8uRGi7aHlxS0YelECUh1XCJQV8
ONpmefaa2hphZMsoreiuiDdZigGfywi9Bb0CsvNqRSjcnzP7pgz7fRxGsJ0TlV8mAMFY7ivY8682
zj00P/E7cQhpyQFKdNCK9BfzlPmhQfmlfQaE+GojpCRl9T9Ox3hK85JVZon2AabLg0fsrgQ8euMk
gBSXgmegXVoRY/Bt6PomFQXSK9E/lQN8jKjVN+he4A5nA9mv+vTqAlwqTRbSxmRDt5Im/JREXyhl
YaAzOHMHdfwXVz0HaYe/5f/HepcSntt4hxZRFv8zkNshQfv/jvVef8vPn7L533/gvxK8YRX+h+Gz
m3GFTZA3lMP/jvDW/pO089iRHMm69KsMej1smFFz0Rt3p2sRwkNuiMgQ1Frz6f+P1TOYzKhGJhqz
KKBR2ZV0pxuN1+495zuO/KetGo4qJDHdNsJf/uj/Znj/UzdUTcD5NAWYBV0SvM38own+9Q/F+CdO
FUflb0LrhNBf2v9NiDfZ4sW/89t3H//6hyFtyxK8ICxLFcLUhZgTvt/f7sLMr//1D/m/MTZ4Ywl7
CUVJ3B0ZsEXrgvyFTd8l6eKn2/J/Vs//ygAm415p+K9V+2/XcoSmGUK1iAp3DIPb+vO19Ent80An
iEDNS/LRusbYqwmZobBXkLyP5XEKqHCdPrgbJKh0rBhfxWC/5JDZOWf1V0g7BzFr8xrMzOxeHNMV
J2JQQxQTNdA7DhZm6mmIW61HeMYJgigeR50Fq6oHFTsVn5FM2rvff6054/zXO+hIYZq27RiOlI4u
fv1WoUeZi3bBWvW9MLbh6KD5Kw3g7TAbUNdMSvMJ7CU4/v6qf/vdbMEFbSEMzXAwZXy7KpG1pWE1
pG94jYzhhHOKRF9FSELOsfH3l5Jkyf/8DXmp63hZhKFbBkvVsubf9ac1MkJ4CIaq5Rt6MRyfUMWP
E4/Ttu5S8ziOABZ9a9C3g163T2FC6m3dVMW+z53gDWOl9ad19O2GG5ahmdLkyzMe12gAzh/3p4/D
2zpsB6qGVaVZcqeSrssrwCxfyrAC9Crb5DJkSbz+/U34dlHHMC2TZStVW1N1W2rfLjr2YkKANXD8
MAH2THD7jrnOWIkSCsn0QE+T7tMff+Xvt/7flzWFxdqy2SC+/8xWM/Z2m+S8lYnRXutdXbutKe0D
eRglmiuD+bnRfXWRkLsUnPbaYXbMgCYekKLWHDr/65tgcXhhNUhTh9P1fSEEYRpLLaZ8oL+5qZMC
7Vxtf9Aq7Hdw1jcBmvTfX5Et8OelN39/NihVNVSbTc/6fsVGgQJGOJMk6nXsbyzH1xhEzDBzx9np
XaX8iLOy+9HWzpwVNInH31/920P276urXFYQRWiazreHjOj6IdEaeEQeWlnQLmXf7yz666pbYUIL
/vBd/8MSs1FXsxnzTR3eCr+uayG7IqKUshDNAsms4kA7pjQXCzRsE8P8Hypb2R9W9X9aXzaX5BHH
GCAwmf16zTEGJMbBlK6VkOGnboxynxpZtFdavXvPisneojEsD21PIinQu+RgqSzBsiuq66T55un3
9xs6zt9/718+z7fHjEwCiCvSFKs5PYPD4DEn7HBJK54X0oBrLkP6DIVuoan3dFf3LZKpPh3d3sFI
ssvGx6zdyPi5KMQ5tUkmJ4EzGnOsX0rw3OByCKvBzUjZ63l6YrLRAIZ96TS0wuJtSO5b+JOB7FaJ
fENhXHtymYvcrdH65l76jheEvDvnlDv+JtSumQjWPu2UrqcA1K2UpnwHaqBbE8Pu2i0K0CohUxv5
w1Tf0cZzSz4bHN2DkDUZKvl7IFA5V8H4SBX6poXNLiBN1i04D9ErDUimJON5CIZlLXARR3pjcE9Q
5eEljF0P4G1GpzBK7EPMvyCP6otEXhjh0Qaz+6bRvQsP1iaK8MQQciUQkPSl3OhMX9RZON/i/End
yRqWQ5euQ0usS6d2m+CpZdBhyCvCyyXGnxVWuRWBBzR4u7XhEdUFY8gr8wvrl/ym+FiRrQ4Fxi1y
9c7z7QtN42MnCKUFqkkGUHSYgVtqJRYq6xnfE/C0vF4qVUrIT76tYgsfUesKA7/baNG78qvHXpMA
tD0wQ+/Z8KD5nzUSIBS8t22sXYxGPCn8H/hiL3aH6dBKUhJO25dWk2uwtova9Bk+GsrdH1am+Fa8
zHsBSXq8fNiLDJXS7NcnRUc0zthaMgIp802pOltS8D7GWj1AeDFXBoJl4g8+IlUcLBQ2yG03jYfV
CKmnN2YuIjhfn9tk2cLCMGoQOaXzA/TdndL4B/il65BE2PYp17x1z/IPO5AbdC7M5j1CXOWsIuC2
BoygPDjCdUUzkGLfKCzLrcqDrZ9MBv5m90orca2J8qBUmOVxWZPCwhhm1RePEAFyokX9ot4xitwY
IZECrbPmzP1FV0GdABkzRoPfoh/wP+Yba4RlIuwUKS7JbDLgHWe3V7wb735enlvku3n+ElT+roVB
VpnRqgI/SHgEw9r2EtcMSAr9WNGhGlvmMhZyd9QGJ62AfjQN3hGcHzPCdhPpuctDv0/IAoKOv7Lr
/sj0f9YKmx9U1QypCFkd+ifOd27PmkXplDFQyE/mzE2D2opc0buBoHOL/+FTcYrtECmb3//4zHv/
vi05kKMc1bY1DC7ff/zIEnbLcrO5f4Rcp6UkBlhCpAaPQNGanaAT7EIicO1Q2UA3ec7r+r33rHtP
IygaHYcbKB4mScVY5EzQrZ7CsCi8WxXzrottQC5ULI2BYm7kbIPsmF4zCUGOm97CDd5MSY+7kwR5
0pPu6FMsajFtxSTuHGvJDuOO5bVAJqTN5rPmJHsdeu5qIk1uRMjFnAS4KJFLuVyk9qEwYfOpYBz0
krM0EeDaxqNzWHrJPSI9+BRI0C8JQRlRtC3YDzPerHFyU1kYxPeoTxdGczshQqYN0cQF8iuSN9Mv
Mux2Ne8rz65YxSGDx/TUSOVE0u0aKvLSjnnw05HtBIiEEdJ+gPUdsTemUKlNQO1ju+LJuzFh58ST
v/dVA/a4Ye4Jr1yKwcP+jBVfa84hpHo/708qAE2oo24yhU8K0Co187deTAgk3bYpRV+XN3ch7ywY
ERiAPO+dv4jPLvvbpE3u9MYb1gGorEXvyB99YxzrJDiyz90TPYDEUNfv7JbxHMyVVRSGE+l+aJV9
3b9XmGGb00GJto0TK7jup6+gUV5j40P2uyB9IsN0UafjMW+11dQcm3Y8oA3b+80cWMWDAmQ1VCu4
89GNEZev1FFrCKwuVuK96tWQu3Zg6/TgYnAvtQdaoxj0Y+BXIaKCUXlUPTdSHqPUOPeq5Wqe+VSA
9uXgTw6ohgZmYr4bVbh7adx3BcSOEnGaYVmsHGNbRd1m0COsM8669uptmPKCG1apuTEzqNl6+1iV
V1/XjsyH3DEgA9Orefu4jXGZMKKOxIYHctzVtkGHxNwOSc1ZYDZMvsWZTYwZ3Dbsee1tUJ0m60tN
rt4c8q0T4Q2xEfHZ1rSB8TBX8BmBTVqz00P9jPSN0XG7LFH+m+aZCo/ANQJCZ+OoEfJKEnxo5cFo
h1UFYFZPki1c76VfaCu699uArn8HiNSiT0XmFSxZfwdvaRnWyl5OTxxnNl79EaV4RSGRK3gr5GtW
Gmu1JLSa7rZRZrftKE8JzNSgcNYGuSe+3VJkXw1ZrgfUVjR/cwDBLRZr37lLiXcdfMxkiThE0nAH
Jb+py3rlSO+IHm5BCjnCUUQxwZyhbt7Ms+lJOXWORh/tRYHgBBQztju3N12aiosGGoRsSf1hMDC1
war3GVQmSf2ZTy9p0oK8vFbjqWavMQDOVxhDu4bIIcN4Sa0BOuOZmcF6ggdVdNBC9ZawL39hm/69
Y9DYLEGIONPZjG3CWygBrLfUFISZgaJNLMJ5WDrDxyTjJya029A32DwwE6bxWcP4age9Cy8HJqpG
nwp7sPCxuxn8NHGK6Zmu/GQZG2rivekR9mmMZw+heUTKY0cT0h5h6Y+oEkuFU7iOPl4yqsEw8Mlc
YqtHPT9Sl7tohYiPd0LggTbBGLi6AvMzm7rjwH2IxpPR1VujCXCaFzO5fEVzdVP0YARRmgW1eeGB
/ITfvcPku0kAhdH/YtBUF8ZrX5BZ7pnKMeO3jSRYIQbhg9Xeez6oycwYrmMYrIeKkYZuPXaQFwhk
h22bItAoiV/tEYLHZsVkpHT+cKLWfy31TU2HESQ0y7FphQiH1sGvxYQ2Me3BzC/csvo3D72pCYm0
/ZjoZqQO2Q7wtH30CzvFJNljseF5hU6d2AiKrGbVsZ+85oqRPs2znAMeTflWWAOkNgUUfaURISts
pHYg/smelXUD2BaDB/1yNlmcybrau4HBxN+MY+FqpUKvRySDxAE6BdtsJHSlGUHRG62oVhI7wjUR
xchDAbdFj9dJYvZPk21ysu+TKL8RqpPfZ4pBxLTZc1ZrkxD+kBJYa8gl1ScbKPrAUq99/w/nUfkf
jguOzcGMfpKmScP+1lFqG4YAcUL3qolmUas64nXUh+BSama+EuVUbojijd1eoiBHBmlsfVuDxm5A
rQNAg83CbELzEifc06bV9eXv64a/Tuc/tYbmmtFxdNWgZU3haH4vGwZ6N6HVRZyXfdEe2prEVfah
iUFNpZG57WXAGdIBvWKj3bWqqq2sSSM/q+kYUQsS6gAFI/dWrB0ytZSt0lf306S2G6D7EzObqO3v
67SZ/nAK+w9n7p8+tSW+nUMLa2yqBgHtyksHb990RhUTL9yMb93o6RQuoR4xuw3AZjmxb3IWrhA3
//7O/f0j2EJi6lOptdDyO/Pz81OLJyh5FAhcM5F8tsWljgmXDQw/X2m+jrVPqsmtLLXkWYmGeqOG
RbH//eV/Lfd4PKVULVAtHJF0jTbstzvgJIUN2JwxiTc4E7IrYd9BmkOFnlngL+WX8CNyDhS73P7X
19VtzTalpdPwMeW3bSFVcBD4uWLCu1VthIpG92rpFJyEQM8kZFvfFyTpLjt8J8//X1f+3meywxDs
K6pQzHx2vjNVhGxyMsnFU5xyYzZ0ICno++Ad9Xb89IdLz3fz/z0lf91tQ7VsXVWlTjNanR/yn37s
1EeST/YP5igI2YjwXKW4Jho3GpUSs929oXpbZEc7NR8vpD7Rfo7dOnVAZf0Ig3LBVPYyG92RqvAZ
yasx45NmecD28G56cgNZYeNVZ8LL1nG29wJvbaakkGH5qgl3iLXN5JlHlGFrkxpzIt637nRywEkU
MpSDo8BEJk2nHz6i8Daf1aChenbSEVQUKaqag3mPTZH6Z5L1EYKtC4Py0HcElGXVOtC+jCBceo1z
aPJZXaajXZJ4rj+ivNypJcx7xD0UskyU7XUVEv8e6YAhjmaVLBJwcDEUMSu0Xs1Bp6ksn0LV2RsG
g3kkP01r3f/+l/irw/SbX+J7k5NcT+xjUEo44msAc1IdpMFINOZeWKL8wA7ibP7CFRgVWym0BKzf
BAQ//P5T/Lqn/7UcLEFrd97TVUf8NUX4aTnEVmpmESGtK/Rf5ZKDF4YifO90OwvD/f2l/sMX1gzb
MOms6owjTOvb0jPJRdE6ycCx0OvqJsoybKK8vBt1VklW0bbPMp1fW/uiWVQPezvxGYA7ZkI60e8/
yfyi+uXO6yoQCE03eYcJaoJvG16esDZ8GpDgTELtFI1N81gnBtIjO09PmA2zP+w0DIn+dkFV0sK1
IDMw/Pnrz3+6ywkUWI9CWKUORU2cNNBm+Ijxui+If6rBpgccbkR8CqJIhVTbRspSKHHHfLdO82fR
uKZ/qizoCW063akwKxdD5VZaW/7pxvz7cP3rvdGolRh1qQwh6Dx/61E2NoaJPCWJZdCwqYAc0gXT
0jmJpRrajAi/ZILOXsIaHiKkC6jyLpWu5zSt+hy6iAD/JWb+CG55mI7hsuyrHP5e7mSPqfDGcdkV
Xv1U47JxTYX0Lrst8TEGbeRgktJ0qtZqIHdu4aAkjDheadoPs/Hja6Yn3ntYT8aGk6l6Z5fW9BBl
vjxkuTeDn8jviYFOsbDC0e+fYh/eNtKL+on+rlyjIUYVicQ6f8eo4pFshixmhv1pGlG2TcXO1vR+
0HFojSp0PEV2bzuIaNFAacmHPkB9A7wup4NPRN92hL9NRFshf+g1iYwYBaM3u7D1BzUyxrum0DQU
6zYmvKisnLtR0+MHExGLW4K9hYNlyl2HmuopL2P9OHoI+msJdKT1At81tdL+KscBfYfHDcAXz31G
5J95SNLD/Dko0uxUsYsf+zjLV1kso7Ut7eK2AXLAyLuegflpjdwtmqzmtiF+Qt8ChI+PMust8hq4
ulhygrXJKh3EJi086DX4X8VHmWiVOOgGEpYBCdHad4KE5My6Orck8v6oDRifehtnuyJL0Y4ocXnI
Fc7NbTLwhBZWDY5QC4wV3z/UVmZh58Et7OCZQ+XIjJDBYGa6tKpeFzFIukpOKwJn6qyn3yC94QUf
YTeFoCjAyHrYQTTzjTGRrz2r+BV1zIRWQ+c0DR2v3xEDg9wxlbnyEeQCd5QS5a1caaQqvpM0VLwK
RSgQzGutH2n+mMZnQ4bZW9WZOgGjg+Gd82oIH7VEn9vC9lSukrjRWYdO52xN1g36pNxfN6KWBw/v
F9EHmO6AiIvtVGvqSUkLZU8YSL1LqBbcQNV9oGRVsLK9Kr6aiA7eJAL2RVErFSVUFW6Msk1JTdd8
EobVbu+ZZnvrdEDySQ2unr1WlYcAVRPKBuhWa2MyotuZ9l91aKMMxRx3gzTEq2HXNeiDsgA60A0G
RWGvcQQO0ZWzpGPrpVVrSXx5Zx8Gy8fVWJLjtSqpaFeKqXTrTMVUT+RVvW11+D3MT8kygZnKz0dK
cmuSSSsTSqIpdBBZBlW+CRvT/0CIPt7XkYq2N1QaIlvsnldq2vYFecbEfEBCSWBJ5CYs57S9Eh5F
OPjA7Uji0HtMY089RGWuLauir47otOlcBtBnrm2PH29QfBsPg6UDNR0pWVBFTdp4GFufBS5QZpL2
V9NqtZjRb8veiNbxqKZ34FqQELeFJM5CsfQHAVAHX0htH8vYLn7UsQWkaGqUACN7WFiHqarktYOL
ZqP/7PJr69tyA6S9fdCoRY5WpVr7hIfjLu9EfdeE9AKh7RD53KMU2xpTaZ2DwEF2jGdquNf5oY8p
AKEjCp50z1PFAtbn/pcwu+a+GJv6kqgASEgOn0gGIrp4UQQxcBXSRefgnSpQXrtKJe55vrrZIYpv
0XYij0Im6/k1HRLiqLZ6quhPfRz5L0wzulOmgBpeZA1TD7Vv+/1UmulL1Vl0oEvN6LujF2jmQXhl
SikBsy3HJ4gHyA/AKs/e8ZjEcMyVyOV7S5Fk3fsevfRakKFGUTRzXlHCC1IdB/ECbUaD5m9nxyBV
jGviRaDPcyX7qOhPoIGEF4NlbEzv0OMQxxoj7/czO4lXsReQHGMVJfhgY6ZGBl5urauJuWU5DZRc
oTCOuRbSZmkC3/jRwdO69gZxK8NQFyc0DfVNpTdyHzG2YMgguu7R0ARSvkyoh5IolXSBdwrid5hm
BtJYr7jB/gNYo8zbW05JTk/SQMXIHLX0o5kVF88uUs6gRgMvx6nu6tTGP4H+IePFmvgEqlP9H1CW
gDSK4RO89bpmvZa0ONFjMfjEuh7p5pdltN0GSl6L9UanfJyK0aJlWZhDCODAg57j9xlOvEqb9DNT
seZR43+OxMr0cl9E1fTYSD5lZEwJcwoaPz3Nt9E7Z95AomSZGdH7aKkTg1dvGo40wMkAlHpH1hds
NmD4DvEeuHUih+BlO7sXSlbe2EPfXIiymB5rKB8OUEtUjcRu9jetPWcBzVws7laRcrDwAbgqkc4E
zW87G5+ljE9C8VIcUn65i1S/530OtKQKW4BN0HDp7KAopCWj20fTJy4mdnCZdE1ob8JaWrfgQSoI
yxLpIXWcGxoeqXWB191ZNptn1xXO3hFwYsWE0zcw8+KBbIL4ImPCcb0mH+mrNsMTjzGzssgTbqsB
S5o6DGJqa1poWSf92aiKAkBrBfcrBOXc66HH8yH1uanmq48232epNkRCrqqq0F/bmgWvWjVH56AI
W1rqA31CkjgkcbziNGA0yYzkzUztiw+QEEX+jQ5zV8LJECAFTPOum/lrDAV6Z8uReW1HGX5q/gp2
84Y3Uvw6T8jo0qCJl7zaBnxVe9GeCmx54DOz5s6K1qJ4VGOAHspRiy4Cmrp+dOob+psiuarCraFc
mCsxfsTl/SDWZrjK2kPm7wsmMB6oTWIvdf2l0B78+rNEOE1HyR8vXnujJ3t8WwTeLnDiG7JZaWA0
J1YplB45feLPzKdDae2i4AeV4rKvhx0BKsvaFC7ArFVCIlZv1k++TvVw6TWs2Jq5aQisiIJioQ7b
DJXd/IpfZZAz3Ixd6dzX2q0S6ktsHG6gJbfCIv2TUWMozrH/Gnvo46tpZaUI/iAr6s1lInqkIQsX
240f7Wu/IwVWXZGNFKlkyMKHKzW5VFWmGlXF7XxWk4eEKWkyj6H1be+cWwiTdQf0PGZnH+DEGNyV
XnmfKKEXhfwMyOnhRfqpkhoUAS+GFen66m0f/PDiK1t3R/nGX2e7moJVUTEeHYVDPaYoxDs3oZmT
MuTThH8uAkKJ4vakNdVpAIQOzJEUVOK4C7dtcbt4WC+Ck+jj+xTrUQBxWeW3qUT6BLlmCcvhOCri
kFbV2SAz1UE40PT1LRHedOb7CwaZQwxQdNFNEPe50xTrY9keixw5cPqahvU1TaunyHZA8ULynUH5
3mMV1SSQDtXRR+E5BF/JBDS46VibbKjE2Qgxyy3pCWv3iTPzFjm5Ymsfpnxl6BVAg2ijArxX8nJd
pD+i6sZPHyW1QVKH66z9QSXq2njmY/+E5Lg2KOAbsgXV8VOPb0ZxCXIGPyMi5xJQR1LBCh9gUNHD
7pnTSHPnGVNDp+Ds58lmduTLDFcJQu+gbhZ4Bs9mFFxl6lvkC7L0w/JmLDRgo8pZTIcU8h60BKCK
sP9xGxaeghPT6E86b6DE11xQRe8BIVit0qzhvOwq7hhAJ2B5bGNshaFzI5164yH6rWFTDvLZKm7r
zNkIxgigAFY20VrmzNsE9pdj3kN6e55a0JuDvTAN7dAwCSmKN4czBkRrJl1k+5DF2XaXHGx1HHY3
fOSFUj6F0YclPoYw2dCh5QaUa9JFmKQmN91Ah3ogA4oB6eQUF20eBNQjFo/gEuigToM573IoTmnV
0HjsOMHXoFqBi+rjKkRHq4Ho0vwHmhC3DchgP7dWApyRaXfbXrmvQG7UsSAi0GfkSBZHdqVOYsKQ
r3qMiE2ztcQmgW5Z0TnOsQ/LatpoaLTDSeeeOyvLk9zkfRx8TvLcOKQJ2kzFv9rw0bL2Kc3/lh9O
PRTR0ff9pR4/pyNH3wet99Y45JyM3e8lJAAMTLeLKIzsMOaevBdse+bti5aHZjxaaMiTrGJ6ol4b
8FUqiDx/OKiw+ZSOW+yVboomOTNh3c27BZpnrXx0eiwI2C/BIqda5PrVbdld0+YR3xp5l46L4XHR
e4zP9eQYqHJb4uNKSUJWgbF5ib7uqe85VLh1V4HVU2jYpujjHIGJXx3sdWGSyOZAEqxvfMAvCR8k
knDZLqZFYFKB7BryApZj7ErwDJOvFDeELQ6VeJL2HKOxMFDQE1USZR+2gHzzZmhrMz/1/kEpgWnY
GytK1yY8siJygc/wpf2V6LaEGC94cznqs526Co1DOG9E5cr1YN1QqgJBeu6g7Hh7b3hkHuvK7HYI
X/EgZKDvkPsTYUO+7XM2gAGG6tlHl9I5xM7WZz/g/B0bhyiqz+Se2VF4ye1LZF7VZjyWCPiTl5zx
soCBkN2PvOR9QBh9E298zqqx1c8dt9Vkqa6GPkDxGrcPwgVo5EUOc00YfBEwDjaTJ0tN3ZCwNBN7
bsD5pu1Q2b9kFsQjhX+Y9ampD0H6nCTgChtIeEOxnOmOoEF46jHJBtbSC++t4Oond5a8S8RNntDW
KFFvzCAacAsoMbwJX5tztpRHOCWuKatDIK+QhhZKJqhgPnrtM4WNwlhpkZMeEDVXKQAL+A9l91Wl
R4speUXkpCjnmOkrALMDc2UQ/89J9eip7TpyTkJT9viTV12JPhOjooNUHdfksvG1HVSSrY6wwqlu
Yai6phXc638xFsgmJJbQ8d+z9DA4xg4qwGJIrkn72UbYXcPwPg2PA48tcZhLu842xKXuu97h/r6X
vg1yeXQVkoMMqs56+MB+yynrbcK3MgVHXT0DSMYa+Z6Kre+1cMtg/GICy5jIteJt4tRVsEXkYKUt
D0JDiCnQeEgg0DoEDqROvMGjNed7oGa/KZmQ+1Ku60zdZJm2SU1nBliAaNPxne9nZEaMNpBJS8tv
zXTIta3PwUE98YxlB9lHuczV3UD0bU5kkmd/hZUC1/yhATJlf/beD1Ktl5y5cWwYK5IRmEKUg/3Q
ydegaZa9oNU6/47advaGKOnVyJ+0IEGXMa6MmTqRk7QcOauCE0Q4tCuP40P/0Zpf80ybDqfqvQ0p
y8W6K9WvwnumJbMcLaa9aQqVm4Vo+ReVnHCriNnrcFb0UFJ9ex+Ej5H9o9JwjrbqUoJBl6h62tkh
3LX80ARs4sFWuGdztrDme8dq+CIfeN0p1yBFpEz9pCsfev7qRXdpd4t/e5EqJokNydZWK1eflJWA
TZtVHwhro0BuGOSvpLZVkLkyvYyGh6aZNg0HFLMmB7w1kZ3AJeAUZ61bxGu5w1ZlvAvrVQ+P8GYW
dYWCxwHwKSmL+DhABYaTmqmgoKfNJF4s432miMyJDR4biMq2FGJkz9u7ZHpUakbsbQQEraLSxKyF
FIVTy1ybyLVDB80v73C5ZgS2mKQeRgi9xn1p3gCRWuswwAYftJJ/TeqM1BFxLicwwgUODfIF0aI8
aPHAgkhcNX+x6s8qKW8TYDcT0V0AP3YTFUrq7ExsZ4WO5s4/BpyX0EbSvkqaHwWejFTvt1F054BL
s6YRUK31NCRkT9mrbLo3WhJYCTAoO6onuhlR56xzHMqeifRo5lwzfEY+tc+YJxHW7me8YvrHtrxw
GlkjmodE7gbFByllT0FePY9kF3HrM6NZTrVDiEN6ikS7ypXjENwPSNLTgKH2FaSGT4UB5YrcG4ry
jGk7Jsy2X+DOPfhhd/LD+zYhsqe1nCN582S2rAZ9WkO2W/QFTedbZTK2kBShVt5U9Y7sWJp3DC9V
8egM0blr8nUONatM8hs5qMvKtB76SF/ghgcqCAICey1Ag4VaDWs5klMDzp+R4zoJsELZSErG5pZD
9NpnINyHzQEXleugsCCE6nUwhnUodIM06fARFuC7LJ/G4SLnsrd5H7J9j0sPvW9vKxCxYQtGnfUq
kUDl/VvqNPu8nzb0DxfFZJ5Gr9lFkzzkPUZgNfQ2bZWu6QTA0jOPtNdxnPPOTKxVGXZoD5ppTwtq
XwbdDmdMVgE5iAHxGvlSDfNzUuVz4U2BbV8REm4SM9ra0Da13MNXM+56UOiJM66VOt8KebTqjj/G
42sDWsSvbCBYTgK0ajqQDV6VNWTI2OPXjbe+BvJVuJ04V8Q+NTFPtTJnPqSotUYXDe6+rNFddhRo
ctqCMF4ZxjEZ6WxR7OY6VW/sHBJwi7TFcmdPkKTb6rzCEiFQqci2XMqWUPssAFTEa6gnmnMxtS9N
8WEqnEucPKXP2ACn9JDWNZBnIISYxP7p2wnAYKjeKPK9bjZIE9ZTlBHTVK6z0WTPHdh+pk3EWBAh
6AyCc1W8ALFmbVBBbhw6TlWer5lx0sUmZd7s3NAKN0o0uSPO9qFtZ0jXOTUKnAQatAH+O9XcNbhv
OfsCG+ifcOfflLaHX0pKMn4H0E2f6HCcJWQ4Z+UU7cmyyzMty6VlvmoJTwCInqKzLx1o1xYIetKL
u84G20M/QhvadRE9mYkNtL+PEJryBgyb+i2tC/KtRuVz4pjo8AN5lfUApnK2dIMkANXg0YuzcacG
VwWqvvUYjQgWm0sIRKVvCEP33tNKPMCqsRdJmusodjzpUke+YaQxLnYGeN8iJWyLdeErUhD4YGVr
6hdFZ4RtviecB9EPwFnEQkc5Jo4EPW6S3LotwII7dYyQTdvF4mDMx6rCuQlYot7A16gaSKdocw9j
Fl7pX24cGNFOSEgWCSOc0PN1D6KPgcuLkWk/+kzyyWj71ESTUcrcpIGxd2Qstop81XBCK9QRwxTu
anNYi6qB90MDpgymmxgFT+ITHOA7kJ9AysgCWjB8+yJ8IZfLBT6+mhykHLGRr0behLKnleyH9dJB
6VaG27rVPsAZcb8x+/uEIodVSwJDfzIKBeHO9BFSNhmNs8/qnAlliLD21SRWjYjwbTlzUyrvrA/l
qUIW0INGyLTbSCm3pXYc2PCqw4AjM+Dpzkai1aCdxKV5bvwfdpu6avmBgAra6mwRhxOFxCoy7K3o
3wb0EBm14sTGzUvlNqCOtpSLnpX7vOH1HNkwlKZd6bcfqVdsR45I6oAV1gtPYWluiyTY2+RiOQMR
LanWFPssJ+vC7tpwWeUAvRNyD5MeMpoarAlHpjkkul2a4TNKaNRZgKhGZVpXkHscW/prhGbVMSfb
b2PZ/TGLrB37DCkmnZvp4wFmUr1WfPM5ENm2aZhoLwYrpFOTBQ2LOs1+CFOV91rqEAmv6fsyRh5O
Z5VcOnRZ5I8Ca9KsOP+QAyGbYeC8IQGNzhD8kg94quT/2KiElZQRhRk3H7mh8MoNqtt6zldTU3Iy
h7DoH9TM1NZIjnnMUk2nccluIDRiF1V/zhpIg+Ch7aIHHuruczDCHGRaauRHP+m1s450+j7zPeem
jRX7RY2LfDN7Wxq0kNYbFMvH1izXVpFevFGsvVbylDgepSuJDTuloHDRkjnmAIAPEFpLPY96kvHV
o+reNzvtUltGdCAL3lsKp7xRwwHkRoRBV2b5faDTHOJxgQo0hefK915iR+XhxkCtbfwqahaptN7A
Czo0J6KlQubqQolpxTSxIFR3tHLaOoF+1FTLo+GZXccyc3u94a0XT4cgM7M122d2B7zjfyg6j+XG
kS2IfhEi4M2WBEnQU6IctUHItOBdwRSAr++D3Zs33T0tiSjUzZt5Ek8/vmbLkFfw4sc26U1SzNoM
+mnRlqLskAzOm01BHUnoms196Q73PPKMVxlxM9HjHlpBM3jwG3jVStrGE+SRWs/bU5LntOtgCyWv
DQzA7e/GKD7LYv5tZ2hYc9oFmROdo7S6Jo5NM27XPJlzP6GxxajAhGB9KzYpe7HTPZ3KBdnNdPpY
sh8rAFjVSmTAsQYNY81gp0x8VD5v8VpmG5Lf9VbLTd81+gqO3hjAZ9ummrCPchTMetPCh8iH58aK
zxlvTiHDO02+72RaL8UUb8bU3ItUf2gGUGoqvStGU4cTynD3uRe+2mWrBjWjvFLm/wY1S5EO2aSI
mfFftafXXoHrEE96549ARnTRHgc74ejSNk7vXGq3vqmmkm+oS01AOteQgGBu0cc4ajspe7K1nfjN
Onf5VooBSEvx2zXqq+uEAgBeA7aF7z4Na07gNrh7K8/8aMoKyBC/2EtyZ1tHyZMTu+ecoyhRkWK6
LDqaDksEJckNShhSicfKRtyn3fLuinQ8Fi4WR1UMCySzqK8Kfu11x5TpW66DyFxWGBDL5aOTsfld
KaINIiZBNhTaKqpxeSNrcfKztJvwW6X6tPT3mi7ZXFNLqOstEfCqAsK0ig1lKLsfA473xlIBe+dM
gmNOLxGVQlUQT6r5ZnlhjpSH9egJ9r/XrJtqSD5F2QB6cqSp59RMzO60NeyCdpbYjkq65QabKa0w
039CHS1EjThv7o6kYOOk1aNBUbDmPWkiHmpm34izpsxd6X55NVMCNy0vcjY5+QSE39Ydrq2gSBeC
UrpJjaF8yMSzfrH1Ew2Y62oLGTQH7iQGjVNTZQryZ16BqFxdZ57ayuX5HWwjOdKsx1tv2Q+mn4NF
3+gKiwhlOe4yUxM/1nwLWDiZGSP3F9shdB3nmC1FmKrWvIm8Pkw6ieUyu2uWkHze7Y4GTY8HIczu
09D/QUqgsszawlrZz824GTNeaklZXkxRnhhsL7Sp3DK7P7El+aplfbMi5aKM1ZG1WbaS/ULbF7uk
Grf8mP8A6b/0CaNR10Qfbg5m3xSAfj2BGFF4wyNy5wDM/PugRsuHdWvp7cZUf2PWSrZFtUlBIEeJ
4n3nRMoqVvViq2Z4rjlqPd9eWmcdEMF2kVHS7JSHus1vVVQwwRhE4QVIcTzHw3B0pz/NKggdabcs
hS8ammgAdveW9hbFsY2+FGS6P2lnfSWkcPSa7EfVIgIISOORtTJHrl9J++gy82vs+sPYUq+s9P1X
lib5LSJ0ChbdGcjBhwVNLMxJmRg/sF0JsWmhcADgtMTEp7tzgxRx+KBMg04MqrLWmHSPxjRtIcbn
CPssx5JKu08tzS31SHv3QnDVEIJKGypRvnQMuFF/LRE88Z132GM4pi5N0eg1LNG5vqfID8jDqacc
Ws89zw2gUTP7c1OxNYknbmmcPqlpa9/RQSpY973t9yFXl9yyOdQRqXCtUJvZifyqSCIhRj3thKt/
OjReKIazcRkuHNwgtepyd6JTsO7Vb8+RlAKGxYNr1S11Heg3GV51p3EvnTnuxPQvFWhJiy1fivpU
Cu9iVsOlm+I9Vbm276g1vNNW88OQrXcWXjzJ57qbnDsIlmsrMQrr9ScFd9zXtNTC203lGtNh+6XY
agMtuqtj4mbRHQLNWyRCCkhnuJMwSQk11SAwWmA3y2+i4AjqKU76BNWSCPN7mdVB3Mtqn1uZ2IRF
CPIxhUArvOyqDMM2qgq+EW5B/6lt+qqLNM2qB2dkaKYPNWnRz22ke/NogKYAVZWJaxzK+Y2i3J4O
lxpoZFzTDgDjGTTgOQzxpdk6dYqDE4QdSK45f5VcfIpxPkr9SeshwPck7tRnCZ6H+PFCWL2hOAY0
otzVBkv6cIXoFZREwZyZ9pWS9xWdJ+g7yrDc/tnebC1pWvdY5d2Q4R7grYedZaQbwJespTcu79M5
TmgLZ32Bnw2HRhYxkSpfbtk7r5kbPQ1W+VxT/ozoNG57LWQpQ/fNqG2ImWwGwMhOxstO9ldIhJ+M
lJy/kJ5ZApfjJzFz7HiSkRj1s0/3SlU8meUrR+NaptUlGrClxFbiUf0RBp5Zqiuam6+ibo4JIHYY
pntvdHfcOKG3wK/JB1/Sc5So9KgxQhGFXCt2yFsMDSUV1zb0EK6qN/Dk25iYeSGOuWBR0enPfVwf
xwJkvVeHx2SkU4IKJxVYeDuaHLFjYJOOU1wLzDXV9fXJInhf0n9YAKG1CCLqRKvTBLCQqfsTtEAJ
2tX+VOnk4DTGRshaCJc22C/QlBeTXXb52lXHgiKssnK3KZ6uKZ2wzgT0lHOxB7wsv1z1kXqbZH7P
xaPTXzwjgI8S5gePd7Wc9pGkKI5oMfdik0iGsCmoLIC1msNKK9YuSKFSfFfltAJgsAYeBi7zmlWv
A0dd4f0zKaPImPI8UoSu3MsWwwsTarpIH97nAHFT5eZjeFfXuTjmqRe7uH/W9L3CRpNDQ+YnAv+k
i4+sqzz0ulh8NO5DzE8DkYtuQP8aaqIpH61HKkXsDC4ZhFtXbvOrNwOP61Olvo4MlKqEspVaB7MS
B4XvtWiJrMPmml/chL7ApRu022cdF0TxZXovlizXBtoJONm1RtcA7lLKwODmEKAp7pbxqhpMdKHv
Ic/kdwuoan9uxr275A2bG/Z0P5LJKje2vDSZPUeqJojWlA5795h7Kk/UnYKqddUthfN4Tt+lfu0q
CSP9MBSsTgiPx+lHmCl+3v3mXAeM3uBzcq6TQEGNL9g7VJC8pxCkI2hX9caCZqeMTNH7CEHOjQ82
6z3zr/L2Cwm5Hf6cdoeFOygxxmh8VzLyndwn8zXJk1Wh0hcny02NlONewOMuf7hPi3wGVFE2vqkg
aaGZccPih1vJXxCIweQ+4vR7sLnSs+vNs1ORk2JVEApZBBAbGu6I0avcRepm2WbCuu1xQ5RS8xMM
RrSxoMu0G4c9WMdXgppAiu5cNQ9B5oJ0kV+j8xoJahHq28A0uAwKZX4iHgMy+1Mf3ENCcWU0jX67
6NjezII/EPYlsd4MJWjSzldY9ALcldlLa78Z2SXHFma/udOunPmIcY2BidqbfOvIEHqSclWxavvk
r0HS73jcu5hixI9y+p45RDQAoVazM9JD7+0q+4tK9IOtajwGgUYcQzdeYwodbPSDWF0p/S1bMFtU
lPZetsrilHfqNTayr1TsPLGp7eLNas5cerZaoa7LLN8kg4rOnHJX3matwTGgrRoFj3v3rTV8ZbOO
tmhQoifIWpzDKdv37hvtWnhKtqFK1RNRS9s8eNajjl7Agj3RgmSVkV/P+qWlElIrCMjoP9Cc145T
BinExc5ZGzqdsVjcdPyOftmNZxLhAIonDtUyR7KuhuGsNuRO5wHcwCLHtnuDGzo2xzMTjT/FMsgl
u+ORo6OZq+NgdgdTlhLOT3PXsYNYnDhNtTzkgu/MJxcnbzL2cQuGjW2lnu30ifnf+UllEyA1KtA5
VeA+WUhWGNNIEkNn81JXcPHAdsftZLvk6WLW91MmbkVTHXIOUUmQuibC2Mcw29Jkg+Vjkw3Cby0c
Fu73In1r7bvLKS7ac0R4wlUDWX0hSB5M96BzkmXckXTrlie7kpBKp34546cmy7tBMwGK01YsNi8R
7czEobxn8gHJBVrx8Phw4iZbg3ODK9LtNJdKdzqUcAHyunbWRc4nM3+12nfPG281xwLfnGu2dD71
qT8W2B7YL7Q1ewhSmzBK2C4u5RE4K8Ha27l166dvQW6zGkMY722gJcY2hEhqj+0lrq8sM4S8dc6T
lT9cs9iU5M5ylwnqXk2ocRyyAn1bG6Hk4j+sZLlFrvCjAhYwSO5aP+kd88ibVJ+y0F0xja4Ukw53
HIymwV8D++5Xm+IemTBhSl6K6k/bB0r2sOfTyOasvPMkFt2wrwqCXNN7n711dr31Wgp7k3PHKilE
7m4kKLRvGHze8nyzk67eldLdWrSzz+mTZPE9Wq/OuDGxTBlGSnjuU6MLKiYpyjqnMXYjQjhA2I0K
BLF1ns2IAoZyG4t9A4G6zLe03iJhfkrtvcmhoHHKhpwE022mz89TPkk0U0LzEiu/hvgTuN/aZOfM
TzmDFX2DAUz5taoLP2oqqND9YWFiV3Tfcoypzq8V7RkOWfPvGtbpFSvQDnOf0exEz9rQu8TJVm2e
GxRva/xJcLXQ3Z47GwV6qyt+w9k9CuRbizgRXhsGslWlbMsUIbxm9z6zfHlBAcb8F/sO5522lHaE
5yGHLcjutWYg1+xsP/TlbUoMNDOTji6ofv2jYcNgK9ahVI8af6nQerYhWWUsef/KGENEEejte5Y9
hdol7hCxum+XnDwiWzh7N5D6sIijMChseSgYsiu1/TBkdoPmwuQdrnOuB6upIJBHzdSUOYFm2Hfb
lVDvHFr32N1V2XMZp9uJFZCbKztY87BgFBz6nPJ3UV5c4y1ui5UQ23K4DQktWnDRmkc7vzrGc269
dfk39gUzPmvLqdt9jvl4ibIf0k+7onrY9Dt22NZ0TDmGvbIZb3hDywz29G4IUSe1lRxfJR1ITRHv
QBTx/bx68503yZqyzRpSP1maFwPiL5bSQ7bAVCPYtdQnOOBDb2DCE34WrY4NHPADoWQWFpeMJIn5
A24PvOHagtBs8iOZY2MdqTaaCG/mamOlgty77i93irrFNE6C1ZQc6r+l+jZ0t8K+DP11UH6KLEjE
P9Ob1rW4Do67UYfP2TxX9bM7P0v2vCjBJgsodPd1+sN0t7bdKUDQZKLiZIItYnH0dP6saeyZn2yH
9rW7Y/HIHE1BXroebtCb/JaiPW26cFHQ0lPu7KjxKXOwvwUl4IfRfhp0LFZzxjiz7bNfp35t1APV
CjV2lLIWb8X0mVNspOtPCB82W7yW0gOqo/sKBTP8pQw1U51VGx+AKd8Xjl/v8VnToT8EVZ1t3WWI
5lXVWjkxOzal/VerF6sx6cDBwkwzTqR84bpfhQGbPgv9mAa5EVGiTSuOvGOYFDtKRl1Q2a2xuDG6
FdVoK1KbuxkKQuXQU0qBQ0gtpG6/LI4gbddCmadb3S+4yObwHqTqTyhoBaUWzgBjH6SlZd3c9Ezx
RtvmvFWVdUw3Z9GDVlYFV4RfTx+3I1akgTIMQYNtc29Qz/sYfV6jDAwvfsnVzU2fTePNdJCo7C3p
q4WP2uyShqWwsSP6upZ0RnYqo/J74kX7NBkIGx8dlhYljTlIs5F5LcfJ56XDHMIVtDkILq1qXK4H
yYMMT9jBhx2BGKFyZ64vWXLBJRkMdhno0bg2rZ1BB0KY0swmeVl2lxaV1fb2vUIc/p1ir8Y9Jfx2
oX4u2d5ef22YruZP7uECWrL7ygmbMmTa428fbwcvCuIIUjP5aO3uOPB51gMrcx1rj5gfTkYWFiOo
Um0Itm0L96yzYI8G7tM6PQBMflET2GmzdnA082gH5lIWbNwVmxEz9CuVnFX9QT8BrRTh1Rb6R1ad
Z7WgLc/Y9g0ppcTeqvqmE59Kw4krraM18KcoOByt0JI4NrB4Y0JmtQcntCvxdAhBcVsdbmO9DWKF
60Xef1Ewe2zauVzKFvo11NdNYZJIR2O1cBLaaEm5YUAelr9NiLNjSsNdHhPyBz4hya/htg49v0xS
QPpm9ZAlvUGllBWvKBJuqWdJ7oLtqxXG/AJ6nRsxhaFvioJbRdL8uKpjrr1xfi6KGEtD/Jea2mW0
y+oJexslVqV7Cp382S6QTwrC8iOGgFEvtypQ4MWW9zyXynkCD1Lm1bMEnbSnFyPwbAHmMQ8SnoG4
AsU6e29y8qgH/ee2nG8JLitqAwj/XwG971gvcESNpLmreRuNxYF28zWLMpaDcjfSx9eRIy07d6UW
xzyHxtFo4dYpob13sffPEe2u9YptmHdnAXZVtM0lqfIAEWrf8pwklflOJunZgt4/tcXN07iaeeLM
OhkqQXQJW0yWTd2uo9HgBT/XTFvG5PeW81IknJM633VcL3isvH9GWx26pYOnnj+7TD5rgwIzEovZ
7H7PxOQ61souT6HBF0CjWszrzxp2RclrmiaPh1Vg3qQNkJ9D2PfYO2dcZ5SwUDZJc0cHt3o8TJLy
jTnagXr1zcr8UtMCK1Oy6eyjSfNNsszyQDFYgnDLEzTNmWtOGJJcqVn6LrVdCHy5vs0pHOffdjPb
+hUtLNWSN2hfZtRwObIry+DshAQUuj/ejCxolPFW6UQbBKc/W0p42s1mwJXHW2sCnW8567qml/PV
rnbUaFD3yCygQJmNKXaiXbrhRAbEQ4d0+4mfUZ0u+FEs98sq13H01zaHQr4lHefppbXOoGGq+Czn
PbbMJnupkTinnTegCLfNLkdhwl4h+mvefYTtNuuWRdMWFawrDzFITvlccnxFz/0Q6OHbgLGxuNqg
lX8LfGrTk9S3GAqlHSTuibaMGAMNdIg2BXpAZceptZ5AIq/5q7kT7TeriM0KptN5OuELYbM32wfE
hbAADPoE+kE2xzbbT8OzKr+bBtD4mvsgQyFNG4qf4Ou3oT0k82+t4SDOngfjiY8sa1Ndf3FgLHAV
yngyO4o0NL/+5P+CTNMT2mfyTj9H+VoaBzXeSXuXMQHbdAvwtWOmbq0X4e11pLTeN7i9indopUb/
ZRQ/fXwB1MnS29C6DW3sZqz505+0XjTvdR52s80FlfO+h8VKzBXXk+f96SaNEUFp3BnRC1Db87ag
rYLaCy96tPqlLv6JFhHtUXq4fFUFpDmmmn0ZfoF81tNf4h25eZ+ewjzcqAlmUXmj78TOUTu/DGj4
UDj4Kw1A4S0sntYCMx7/3ITCoBJTAO0ZhrVK8NYZxrPJaKs1OstOjdvjRjd4VW+A2RcmvjnqhJLy
xyx4aPKzZh3Im4ap375hxvJGnAVfFeypDiZNF6Cc6NVlSoNZ2Vs5v5f5auQNvEox+A/d0evhrUZb
7LrMpODrImwf5S8jlFRrXxNBrmzjYaM277CZAMPE6AaSwazyWTOo2adDi2h3kZXuD8Vnaiwe5Sc3
CjT13MhVVv/GCQirEZz7L1+Wnj4pqV/ne7vae82n0V569aK2vpXzn0o3bX1z6nOylO7Zn6g0bvdB
4KLCJ6YgVJ8FL1R2BqT2Yo4C6Ca8I3AeDLOLJe9E/RPCjNLTpPnEC4N9DEZdw3XWjUczz9r5xxrj
aLBypaXHjeGTqB6C80sTszjlXuHOe7M4UNK1avRPdAjQL7MTYCOZl7d0/WRpvkYJIhtuOBPIwRBw
CoduAO+1tR8GuoGwDnQmSxo+1Gf6TV2BUUesIqYSedKLj4ijb3IPdHWE9DKpn7P1MndX+qRaRLks
6IodSGriSwzL+Tn37rmBSYPbHP+MRpLq5yxFiBE+YCyWXFEfeC1qH5wrO7DMLetYNT9p2YFbDj0L
BYa8ikoSlBl3VWp+PO7K8K9mN1pjdseK6tk/g4sTnBE9fFRTsQO2te7yNUATkol+2n1U9SPFTjeH
J234VuSClT8tXRjW8Ci0TV5vHVJyy1EDbnn6m6NtXJ5L9sbGb8qYQtdYpbp+LjaGuyU+EybdCvFz
rTdP6nSPJz7a8L8JcqJR/+OxH2kOFb8mF/NYvFBvyN9lwPV/zJCXk0fC6hd5oM0/G2fDTrJchtWN
dVJLBLu3yq3JIxA7QtfJPELUdOaBw8eZXTSogfXOHgkTBGYYYOjQyg2gMaTMi0g+6uHqfAIQSjs6
RK8OwA1RHxN7h/c24+VRiXtmbFJWtM7KKc7Y2yq5WYyCYqsZuGEudXsm1eVTrMgwEnTyr+dT05wH
hs+MLKHbOpt6+plahbdN5RdK5VOuDXok0DtuJue2RjzLIZd8mrlFD8fKsrkq0odIEVzHK+HdSw/s
WqzhVJg8lzZskhuzsElIlb5ArCMSa5q1ryy+I9o51mjduzhM0o71HnM/murASrEa43GW3S2bvkNs
RS341Kzvt3L0dlkDZ6oYaDOhv2dB17jSbwrrSbjyfUYgq9Oc9wDJWnxEQ4dwPbADLSngMhUHM7Ox
cUPzandLqN0yAjdvDk6ak47vN9GY+4YoD0R+2MA26o/TyGNu1WcPCrLVQyg/y/o3ZZeMeQGS1AbX
CmaiF/JrQYv6b7KKr/jMGU2Q28o+85xw1c8FSX86UKLwpcU5pWvY9niRa2AAx14EBaFfKgtYY3Nf
ZU1e06lkjjSL9+AKhP2mG9a/sKA6eTrFFpkcKl8wd/Wpds/TeDOTuGZ3i5qbSr/LeT/2RAO8g46w
X1sIEJG97aySzci744Z+wvmXcXq7dnZ2HHlg8bgtS21XZv3zlD5C9QPD1zVFaclw4Mu05srSQolT
zzaitZbvDSkxJKC9V89qSC2py06MOoalq4/qSSf8oGYymg8KzBWpj+wXLpRz+6XhbqKW9Qk4znA9
G/8YA7O2OCacnwXPuW3lfqR+qsXvrELbRlyc8OGOyotM5CrpZ8x+81HwNPUOltA026kKmRY7/Y6L
bGfWx0j9mbk8eo7N+wa+DjQ1e6FyqRZ2S0r0KGzXOPp0eAXOvyGtX92ceujM2nPx2egwzwz50IW2
mZHNFImFkT0oZURDUoAAB4ugV0FtYulR2SrlRnK3UvlDVjWYwa14KrKj11B3pOPOi5qOGQYjl6c/
16b77I71e+u2hxGIUNmr5zaa/cEhoF+eZIs3D1JVg7HHI/uQyZ0VRQFJZFoYi/UI4akhOKoSAGmN
7N/IDiml5aQD1l8xmyras1Xn22Rpp3lK6udCw08/UX4zlNc47gEXxhAivmK3X8/Jp9nap6ykx5XA
AVnyXVNOhBjmfcE0QpPaevCGTZgtl1Y1MOp57VIaNeKpyDLjmEuKCoacxK52ApHPi57OJ3Mp+7I2
VbMEROJNhzHQG2u/VA0ybtQqIu8YA5NZrqXfRdxvDAgWStFdM+utjfGEtuopmcP9UHUvlvUxDSQ4
o/mf28ePMVOQ14gfECntsnDVaj3VSGxwu/Gpaqp1DEXQLegV6WGXWW+jQyAi1vTvGDt605DNEDAk
S3ZXCJAlgQm21Z33EjrryHkp+WnimN/1ZXTM4/LJzlreeHiagCVpeeyPXHR0+aCLfqJUo643OcWn
LjsEx9tO9EAoIXevmvd8epnAoCmFA7CpDiKJuc94NcVxsoKRo8xk2stMlAKVxcSYIpyxW8nYbkh8
WhHbICK+baoGqsruFKmmdukjDm9xkQfk4zHmIrVq3dbs2ffYwyVcTPCAFTyP/SZRqyFS3yzaVlzU
oiz8UprnKn9zerHVw+qQaqZvtHyma7HRrWbTMIfFpvEoS+eue2yzJOdX5HzZFAmJijt8ZKImZjvJ
oZthmo+HhecX7TI12eVKfDYNliApY3HWxG+1ah6WAdTOz4b+QgyTj323M3VWZSFx0umRzJ2foN6a
SEoDjRLhqZTpvh8ADCxEgibsAgN/PT0kNKEkcmNXSH/0HQ1cT7te2836q5vw72zLeslqrvnoCSCb
9/BuArzhSBiI1BWJhqkxbrIyPlRasBjcOC66IchjzgwiDQpudtF86lN8qDnuHO4GCPTcTaPAiVV/
LK2XaEHxgEKN02TrJuC9tJYfqAwIT3PX9c4Ai9eWxD+EqSOlYJd/N7GxyPZ2r20m/ltFrqJ1s5ez
bRSGDnTltDWLDtUgfsyZgz/NuWu2Qw8Dp7PjjfyCAVQZgt7Yky3X1mVVP0krxIOj4G7mbxDShBDH
DzNXPyIZvkKZWSci2XtadJtdpvi5iQgZttfW6k85iwmXtVfUFGdR2yeNg6VNuE1YWCL5qU5xdKal
ai/RhOxwPmtGd49RE8np7HTAMSo1AnqsXfsq3LX41MxW36eRBLYXH4eanSb1DFqbPHLKB8biJ4TI
JmP40LY4J6W4hI5YvLovKn05StpT18w1oH94RJEw+wWWxmLPjbY1S7mxcFaWSX1Lf0tJPFIxf55S
cbDt+DWhHUDY7Vpr5Q7FjLVTvmBn/UghsZLNp4J3ZdEHouM1mDwbUwMEB5YriXZr2s0scCfB8yW7
jUtQK5TTzhlinzfXzSrDndl1JwokNmP5iCgm7oyCK0uxV/WlVYj+ZxYeJZsYO50u/PJTZ2Yvmqtf
ehC0lWdxzqtbjVaxdla4sGfIl9HBKS+ip9XNDrdlDR13bpkTTYyfpmRr0CXpnhLIb5g/Zym5OVZD
92Jq/W5ulGezQSmRVvuhWxwcU1mi+ZkkdPWc/4XChf2gpgqonYafumsGXzHrpaSi/OuzATZ6TtUd
a2dELrfGrYOR2SnN5J9RDfUBmVA7ECFW7mo2aU+ts7zCLOR9OEdnx0AOq/CY6s7ZUJR5owzsMZVk
+ioNHDKM5LXx06pL0FS13vIsvyYq3VedB6JeV1ghyp7xjsq3S6403rouDSLDvXi4trsQVAcEP64T
Xv3jVdTK6YOHcWlW/5xQUdekWAieTayulJH5X4lp7OxYB+XVQFvWgPpqz1hewKC7C/zMZW8Vfltj
89O6NuXCyi3nbiTi/jAJz15FrfueptkFsW4dd0SIneQR5douZgXe2tRck/1ehY6WbTqZPk91y4KH
cKTT5idp7JzwrevqTVj+Gg3b+9ZXScIbUeQPigAc7fG5g/iAGcBquDhM6Vk6MxmE+HP5+E4jWKbK
XnIIfkMueEwxz5QUSKf/hlH3i1EE3vSi181Ny/qntvmKnZdMG5kjcDcQU6S29z7z++sB6797sJrD
lCKu2H+aHqj4Xr04MK3PAlTQUPUvOsZdzXppNVrUyk08/iUzBzBx3K7e6enAszpSU9S33PzmGQoM
t89blsA2rOWmGKqam930tzSex+2XdJN7oZ1NymlV3Jvc0SrsmbPRHeeBVXCebjTPhidy9zxyvskm
IqEyubA2q/eeljohXivxFA7gWT+U2CTKgT07P+Y6wVRwObW6TiZIAeU65CzaUilCUTaVmNWvV3zl
yYvKw5BFeyVdtobN86DFV5ZCZx14rtG17+N4BL1HZCDfmfSfJnz9inUNE45HvizL/IidZjO2Yueo
yOylfDFjDx6Hx16B9y3KRawmZyJShFaf6jH90jk+chI8yw1C59IlHUROj40iu5kUzM9EHGwe7za3
J0zMZPDYQ7Kq27X2B7ZTfxz4pE+fTrSdIAnbX25ztPR0nQllRWMD/pI3GJVsMyi84U7FnEv9nh93
zptCpRQdeqcJvbJ30DZi+pc7jrbBJmUqDKyJ90jOPhJMMJYsUsLwpS9wEnBeF7lytDw0Z2ItdRQB
My5Pc2IfEmIvYsAXxQk2zcq1YDTQCF8PR4V7cKzfc+UjNN+HJfPzlMw6Oi8aR7LOC5LPcN574vfL
ga1xKTPQ+7rma5Llh8DyoOE2UcUjq+IHMvUxalna12q5cylE4DGw76MlNx2RKbhCX102/o1eR/bL
2DMebfhDbiF+6m0xCQSxOnyfBvs7412/6o3uTzKXObnKG7E0sk29rL2tdH6PdX6sl67XwXVMYr04
JLRWPQ/wBGTaXiccEkIoB29mOaeQgx1CHCEqHntCdQSFV4uNtCxOQDvPXWXeFeSG0Vu4MsVWDs25
K6tLMbSnNBzWPZf2SXko0JqbjCXdTar/ck7nYfiXEUMv5jcT/b53zlZmPXVW5Le6wrcfiXMVmwnD
UnZuoftqbYxa9KPjG5KSG50d52yVRfFioCqWLqHwYdyrxIF4+nyuWVuHy8vAlb5HwUkRKqdqPIB9
2HqRzgsW009FupM/J7k5NIxR4nKnjJvNJKqtSz+fDSahB97WaNZJVAjkXJImhAQ+tqboD9iODtHg
4Zsqt02HAYFnNJHp0TDVD3BIHxGb6oFMhR7XG0ogqCxOdhLDvxPDbEmjXcjltql40jFuVWnMUxNI
hpeqUHdRoe5VpINKR9qjcxPmUYRiq7yQWP4YbeRKfWajhUl22BB0+Kic9L3ymqdQ8CU1dv/WOLxF
2B/E7NncF9yylzpZhg+jD7eh1aS7lil0GSIv4F8Jn3vZzzgXH32oczmbqbTN1iBFpN9TJrWest44
g+dQL7IQz3bnvlHndpFOEwU9cCEKp+SD4MLitdm6ZfkvKluE5Rk1UeGam4N3V2PJHgHa0FWjf2On
NehGxlh/Z73XUcTNeK7N2bPqje90dj+P9kIgEMZOAaLaF9nGUPTxUo/FLeyIuMaG99ZrqndzSvvV
zIqfjEY2AtSyZV/MEt+g42atydcKTZsTThuJuqCs999pNl66llhYlzsBrkiyxPEhNEnj4byHxc1K
PyFW94p79aSxb+pUJHuTT/x0rPhiMGwXYng2lXEdsR5DS1WtZK2xuWi7gKA3uJmZw03J0RGqtddX
j7YrL1H+JZFO/1N2HsuRG2u3fSJEIIGEm7K8ZxV9TxA0TXhvE09/F/RPJB6FOu4Z6CikFk0BSHxm
77VbFe9Hjy5KXLOYbJls8DeRi9eVfUil2fUdlfw2GjPkTNamlowD3YRkUoRHrWgWClW3jgraY+3m
GcGuLJNVZUQbUXqHptZvOVOwMhxefS9fN9570kMY81uMrcWuJiuQrQqd9siXoGzh7+sRotTgf0+1
+oz0DdnPp5n639OlmRXZOBfFfYepMMet1jKnyh6zHoKuhtCnhsLdN18okUmtegoIMh+ceh3lkuUI
Ml5tuIgMa3/oa0dXesepAbkoEPSl1P7xuo/956SJtuDrFwOGCYebpM1n8IVLO6MfSAODxTHslevi
qSKhDd4A6X5MAIJDr19mXPwAHJwZbMPVmAFgNushhIYj748srFcd53EWhGwtMGQy5cmIOLFY+oOc
48ZmHw9rqjEfs4LhpPhd6OmSfflGZp8VCb+F3/6qvVdACuuuPaUsfMZ5A+M/EzpPly5WGSseg79v
GXZa5rWMgz24/Dn9Aat0eEmcbt0z1IbKSjWJxs/Sdw05c11EyRG21FmfGaINRPHLNoQ1HXG1S/3E
BL/q/W0/A6HxhBogKqEeMQ7mzVF6C81cR0h8Ym4yIaz7gU2T0FB689GXo7/LM33PZOBGrs+lTtDI
481KgOpmtbXjPZ+UYHom6uwWLWsDBBu3+IWdJrpIfrKwvVj6yWBVM/neb4/BaG7yZPKwxhqh4G18
H2NaTorXgRfvaBxkl10CnaW2SVJ5ROa8C+q2YgZstSuVPQblTSNEJRyJuSTCQkeR5HbOPjTcpav8
rcU0j2VAGqjDyEgoBkM9KuA3rqS+YbKWQsGzso1HhU9BfOw79+C032L8HdK+FAPvUiDsqOkzYp3c
MOCdzfIh7xetFh91clcNwp2CWuxxAr0YETWedPAS05LMYVCGd6sjVh6Bgwu5Yl/jTqOOs1DbjXW1
g8NJpLUPhqyQ/UPD7ae3zUNA+EPFn7eNcwFGyU9ZiTf9Szh/OQx8MQ4SJ7NAKdNyBOJCEPglyJF6
duUi8UGHee2q91g2WIBFfbEVoMNcxCJB7i9NfMmOZt+R7LUutWTrY0WwmcZ7Ylj1HeNIVpwgwtcK
mYP0h4fa9UA1EFBTvTjBO8Af1hPPCQb2Vl9MCTtntFM1H6Yxd1840cDcUuISTQ1frxm4UnAvLFL4
HIbhNR9LSqWvmROeA3/N0pePl9I8vDVGRSHO8CFUixbSQ1ORewoChqRkNAggm1fCKe985MYpIwkD
xcU0GBwBLBlZd0zRzWGfUdVnTyMTolKbdBr2Ax4cwFHMZ2t2E0fcjB9B3RyDosf0YsJSSneVG75i
0AsWBkLgyYXib0Rs8Qam8hY9BET655SKlpjDbWtbd8GEtK0RCxOhTshwYwTNQHYlEzA8O4H7rZHs
3GrZ2baMR7LTzvpA1qvrP4GOXphIrB0DY70UT1qUv6WiW7Y1ySJK7nTts8REi02H9oMVYy3Ho4Uq
BEIu+M6IvIsOcXis1lXIICJg5hvH1nUCtoKJvaU3p2DBjwC7B2BrIMebzYw+ZO+e9clu0GehuX1K
1cw+86rHyOSzsbDysnokkHwVR+0+UfrJmo2vQKRAmyMVdF+ybsR3+KvNEWhpzirstz727qH87tyH
enhkfYs4jhhWrmwLFCcSR4aCwSx8YJBaRku/2A7G/SyhbRAtxh1W4DePwOkxo6DHgxxddM9jIh8y
mhMUVbyM6SVSQdxD9Mx/1fYfEii6G0EoRX8j3oSrIf2hxUQFRww9xgWUj0cyMli7/oJesawMhMUk
38dZdBqABIzxc9FXqA+opV1Sj0ImQUiOJbeoB/H+KXSvTsdhiKIQPU2FdMpj1EtKzZ07R8vmwxZ9
cMl4M3J5hRx0eAgcLxQSBKKtbMlW1H5J0/fGPkuuIMKooL35PIQVkAzKEvUZDuSFzEkq+hOe2dtU
fZJuiRIXvJmGDzfZKNhdENNnUPlG4ylx10l2i1yezRIcrxuSnxPdG9k7sxST+PKAirpIDxrdmYKj
HLoK0d3ewKqq/46IreDDMWfkQ8L9yYRpMtkYO9lhGLQFPehKikfL9+/68Nba29D/nfdvGFgmunoh
zxw0+fQcswsiByF7Ew6DC/Le2ke7fq6giUU3a7jhvuibGylOrYZ5t37CZuVJXtlIH3jT9TSk2Td5
MiyyI3frkIc5MoZiGq3Kxyx8JnmW05biY5bbv08gidW2c46MmMo8XgG5muFHYjrphgRk/wQKL7jr
U2TXPeHU1Nwah47OmwyjQIkir24uriQclphsaWG8Dx7t9EELboZ/jmCpNB8WPvjsyeLQ6u1g6XRP
JlGcXB/FiAi39CKjb0gkCUtkB1CHmPDr0Yl69mOGSVSiYWXNtBy1e2wv24SySKh4U/PVVIuc4o3j
cpslr0HNkhAOQtm/UM7ZMT4FyvjubJcLk11I092S8ZdURPDuehMV91ZFT16IuLhdZ+iLM0UIMrM+
bRf7pxQv/3BKOAPJ+Z5wrN+R/wBHavLod29JdDCHdxgZprqZ3kvBA1keXQ7fTLulsDP1i8v4zYNm
Hu10lBkBe01IVulymJgmjLQ35a+o8442ir8YyZvJhMPVNjrSbKz97IcOLRV+FK9t+1oViFN5lU3s
3ptZY6Xd5QgpLWBOaldZhKjDxWJ9rih+i7Ou4B5BsrERBD63nkCPiKNuzrItb07wG6dTjcY54QlH
lcaxRRb4Aj8rd9Fem49wBJHtg+hvPtZWbEWg0hi7w+/ZsbaBkTMsw+SFdBRkM870KYdTJQ8T+i6j
ZOBikhy19mN9rXfMfBjrkA01y+OhOil0qw7MWnKwaa9dkkSV2lrGsyWOqnxI07PEDhhntANrlf1G
c+9Fz9lwX9bnwHVhhexNRalLiQ9xcbp17q8RurZDkWLsyIvOzWKtjfsCzZv36qiZcgoVrWfXsVLd
V9d/I/pam0yJXUR1GYZRLhUSyVnvkN4ZRvxgNkSkVs1TX8uVHTrHkUkLAOf9rBrhfiiy6bW2rUsO
6YLl80ttWmTUGORDI9rUkoNyZ3hLez9GMIt8Hp8beceoTZeGgaUdPBl6fna+OL8Wmqbx1B8rM1iq
iGP8VYWYXzpKwOvEdDBAH1e315QB3ATsL+OxK5LDlM91ytX0BhykxKU/alTOc5aRoMEPs5hH9M6c
niRDvz4E7ypWwTDsouCosRjKp9e2/OgFXqL4ocDGmNRvYf/eaLuIlZhVsf+zZtrMZepfNRcXhIAq
UZ4MajG4qciax5XuNMumOPbFV47Gx5vsZR2+eGlFa//ST3fKKM9Fzv1oYb127/H+OCyj9QScwzHn
5RxORLqQPcL1UvYzGeVjiAc628XjY2u+2p12jYl4yRA4dPJXPvF253FLjID0MAeXNviovYnMVP62
hzeT6CsGZKCrEtTZx7x9DwI+XCxbUd+cDBsCmnbCdxoMW7O2WToCiL2PAoGAi4GwewnRsCaEihMd
Hhi8TiKDNoD2iigRR2cCYbUPlSxXkj2vQehYizoiUgdzHiunvNA/54yUnOlAWJJ0RYSa/+a6v+p4
EyUPJiTngrGzbt0qxL45V4KJ2TJIELQw6dAOeLJpNOnPEC053pOpkkVh7jtWjNncgVPWSHjtssqw
WHSvLCjJUsePwWdZFN5CyauJ3iXDPQSvfm8kKBTxJTjp7zord2HlH8Gm7xPjrGnfunlu2CnadCei
WDPZcPyAf+JhVdrniE+HmbbM8n4O2h4NTnuFU/+l8tZ+Gaxq535skcW0a3fcpSaCJlKe6wQR/1Pg
vQ5NtcxKznB+U1IlCTjuGbN563Cm4OVIZI32LTadhYg4DYdhYeOvb0uKFhALDSdpjRY6tbOlHV1K
tzv0VO8wqjZTTO0iyW4tC5ZpADmoscYivBPlA0SrQ9BuTJerXqMe97B/Y8LCiuelCiCXuYMAdRhB
9Glhu2K9wlk7K7kRTGAVXbVtck+S1kJF70LAsvAYALmLEHeTp10DHJaWUZ1G5kdldy2h8jFcNDVr
UVj2CuBlTr5UjIStjLxVgolLY5lbIT4epgOLgmXn1pu57MkYbk4c2RLxv2BPYs/uGUJ/rG+KPoBR
FTbN9MEnNDAFkBPHe1VxhhvhMSQh2xTa3jXtlSRuT858qUos8VNv8buy0pugbyMKSxDJd8a6qbUT
RKhVhbIg7Hyi7RELIdUk2UmICBkvWqZOP+rta86kQI+fIrHTUkQNKccMw5TG+hhw38mmImn1VDh8
YCZWaCBWLLzFFK8KnJsDX2lw4g2L3UNX8T5XxldVDReg2kgJKZWj8ZopF1AMrjSI/ocg1VaOWS4a
kIbBcEm5tWSg7aiM9hEIE46rrS/cvfSPMHW3Ktjhp2UpIGA1tgupqasx6Os29xY1F67K6NL0IClW
vu1sbJ96zvswkvH3FDPHQpSTFiz4ItOB5DQhEYpyX7vBWWWnYtoG6l7fp5QLiG0ccvYOgelpB62L
8KuXimkm+fRvKZ3foS5c/9w7Zn7rkiImNEH6z+De+g+9qBxwp7oTsgPgKS71WCwktMNLNkUpFZfk
wnjkbHIWFixTUsU0QIUWxM+8XNep+hKcnI95j/O/1acTMKMv15lArbpy1yfc6VpP0mQcziv7OI6S
O6FppDtFmmefcY4hjbMiyc5Xw8JFYU1RkdXKQm2LYKedEJ3HUT2gT+79RzfXs03bzWStPI45JYa6
ODnCjNi0hf6iI2cULb8f7VVbgdaH9buxdd6i5HwHazOLYPDFM/3ZyJt6XRpGcNEZvd75UaX5swnd
W4ZOIDcSG+Ib0Z05GpTRYgYzxtUt0tx1UaXnUlQQwUGN4FKtynuY5QdB6pMXIicKbDwZybcTc6yt
G7e1F2Vm9B9u1sJq1cxAnd2y7NkC5GmzNYnPZuIhMVmXgQpg39AwgAadEBxYpm+h1TeDLYuEDKJU
26jb6Klxg7sxu1VN1x0KnLMXLRPzmq3klR83lX6mdsI7ATtkpbX5hCKmCPd1lUYnYSs4DFiH87UR
8lnlsRssQR6VD1Vuco2sGplw7ltXfmNwfgnIKJxh3rxj7eVw74/j/DIsEFJi5CC8SvUFm8u4m+xP
JqpOf+e4khlyD0taMiVIEEwwk0UUWbdjtI81HUZsERTBY2wxfOW2YNH4fzy00qTbrNzyBeNKuJRZ
529Gt2DlGnn6OZAkKExKZrdQa11WGU3pcfT31skMNQ0gJHRmEstiXoWd34JWbb2mhWDjBmGPVjZ0
XkoGi95d42bxjssQPOp+6RL86aRYLByXGt7TG6ddK93T+lXgZcxEYSXbRxka2Jf6PNnUJOzcJ0x8
/xCPY/xPYoskkcETzCEcQ+d/PxIZpMDOl0xEdMjRf80dbswmbr5U1+0C0q+9tF47JrIVXJVNm62z
JgTbg/sJQQnc2pND7aA31NFESLdj+QA+83lE8fb/m6ghdfRdc8KFbUjT+PEzZrk/OUUPNt9vmUb4
g4fHjFOKEHA0lGBs/hCo8T+pJZaOAdT0TJ1UdmGKH0lU/pQFk8sJtERMFV5TzuFdrs/7a7Qd6//+
zYT8md0xfy9TCKE7tmkK60dqSa4rJ8N7SVBw1M0mHizW62LCEZDDu+ZBBJ5FLGSyzow5oDnvMbVZ
GhE0YZStpDPPnIvOXdiiCP7wIfxPigmnrW67Dq9mEAKG9+MzF8gH9NYhOSorgDmyJYZO096SNMCs
iYzlD/Fawvjfz+Ef327+93/LMDHndLEkYpYK0d0Fx5QPgNo4j3BArSK3unJE4b4ebglJeabpcnxK
iUw5Z2Xw31cEBdo/fxQgN7o0HGveinADOMaP5KYCQGJXdbq/7DT0bxMdGxPhbqbVat1OFdEWojoC
0+soLji9NqplqUkdAiaFFCmMRp9xmMIRxiCWU2G1p4QRqclWSGgfEJQR1ezc+qIznEswWpWht+qK
aVGyhsbfNKRMT86xT0oXccOC39NEE+khFCc2593q6mdTEVlJWwO5nQPz23KehDrW8jTEvyGbrNwG
VYA/sG5gDKKBDzpM1jjelUNLsANUmpDXSdygLsX8nx8qAMVhuHYV2OIXkxqiRvGvYauMzHsTmwCK
fYcXYoGPoO6JW05uvtFzoHf4+vnHNJiLFisNsQ/Alfg5CXzKaQRzd+USL4SKkNGDYIsXqCN5NORu
lJp2cFAWZE1ylKAji4n3Q0+0W/Q7QSTC4VrNwbv7xF0HUNGTq66dxvAlAm09WdRUcylKg5v6RGiW
lxSSS1cfauqSkPmUY3obx2ODIT5H7XXmJBDPwLRae+SFu5TtpwNtjwHyKsUT3NGezS7NyOg3YYrW
FrVejzuR+RRho19TY9zg+N0rj3ajxks4bP3OXsDnxx4cHjJmhpReS9A7fw3k8+bJEb+q9qvs7XVv
c78YDznTVNz6WDWfGt7bU2GRG/1qcvNADAMWXOHzNhhOX203WmXNA2bIRdicC+/J9dZpdR+Lr9Cb
EGGcXHSn4b5jFdSi0sCdzWJ4ODXq3DjfGkgtU0dFvI1QrerVyvF+qfw7MxTjQ7kMKLM1VwCfsVHD
hasMDLnPuwjIhVfRgucB9pR305SbHrMTTvJlP+cY0HPBilxVzHNp2D3mHkYIgNtksSGTq2qQMlGs
op+ONz0FS3FFGkKw3C8LmAtKoSVJw6fZyFH/qudy2d2M/UqzQYlAHQHXRReITRf531k5n+irBzLJ
IOP52laXgiRVzKV1uW7AY5PluOTNxVAS0W+3qdMnZ0L7isDaiSo2PdQTXkDKEsGs3QQIRn3nI9K+
Mr908lXVD9pkLobRWgk9Ptmy3zfOmxXggci3fTCL4QjXZWGK6qwoXzoSfFv2A3YpFoEiHozQWtLA
epQKLC2Nsl00TnrqImPDxmnNSHmu7/+QkSTFjzzJv44fkyQQD1aKdL2fx088GqGUKIBQ5BQYp4pF
LdBgXytFzSZgheX0zQMP9/iadh6d9T3ypLsRAT1QhYVda+sYMAJawCxsF3nDFK5N4qteiKsszWaF
eOzg1hAmO/cvmY2/MFtiv42vDml9BKi6k2fb4LUSPxrRR0wH6MOoHZ09wcXLYbxaXXMXNzoCFfrC
mefwXKmc6NYSKAihxDrUKEfSlBH4wQSUAbPZ8t9HPKxBrV9J59nGij+cluWmpfC35qB1k2Ab86mv
hnWCszEwVjZtMwgalnUINHDufwzh70ZAfTNfJOEG9WOgvQUMUlNOKXfTBQ8FwtPcuXgNMT+niC1d
gQ2XJazPmgvAPWwbICAMIbX5zp835d64G5tv4HzbJsSaVU1Hx6oeM5cfW9WfdRafspwZJTxWOdTI
KdnHmE7zxgQIvsm7tNDPFdZhbMJjYnL4F6D6i5C7x3lIgAelKr3pSXbXk8rbjMA6ArGKRgPhIbao
ls4vKd6SWRXqdXu/aGkpu6UALSuhKRuFu5kA3vuetTda96nuxFvep7uWoYhjNgRc0XL01ML2rbQb
ELDx0shenNIlxoORZfFLqVn182IbX77rcy/vPBiYcU7lO2y04t1qntOqOXQj5hsqDBvJtYIgbCfs
rFg/qCa6r3UCj/uKwQK5IZEBg+SWteNukIh123VPsAtk1xoAsglRACh9zvulUAfi+BYieCVZ5w7M
5iYVUL/EzMglCYipQJo8WhTkYcnuCK2B29cHwgIZHg1goLoNa59RV8hSt0yBXP7AIGdEVbyMnIsO
SKl1/sLxuEDY29aGybkr7N8DCcETB3774qgPwcXV66cY3rAa9mSXrzyBi2kTsjFwgcjn2WfZQ+qm
VZ3weUOyXlXqy6PIKDA6OtO7A+ZYI68qZWKkrAs/t2YdMvy+TL5wuhGVo5Kjpz6h8iZqU+o8Yzh8
fYkvjl2DhznnwQQFb4ZXHJOLNGbdjNtiyNhEYwUqcMw4SN7h9c0v+yb8VoSjmANX/NHRs2PConox
ENZBnHa1BwSKNAgcuHg05e9IO0/ubcL87s0SYxAhbL0YW2vNIQcvEexaJktJvbSitw74Pd7QxoAL
faGG0MdbxLBbwnUsv0v5rSxxibA0tr59afG/B9pqRAGj0t2kMXul4ij1zyHm0K6SD+abSwE9wevz
1wgu7kQ1VMOMIR/AnOfp1bLwGox07eOUxjDsIyLd7/vKfFXaMfHB3z+WYqP54BjbY+i8jQqVQb2w
7XeAGYtsJhoPnwQjIR+v1KHCRuhdsYNUxbW2U0DUa4evPiFlR+agOEbgzt11tbWw4wodCSJd8hts
H9fpqzNuunRaK4lJc7pNRUCmQIpp4U3JetmioEeFTs+Alqn1F1qBsQfxd6PmVUbDRMWq4OyP67x5
0H4rBzG5uRQZwtXoY0ICO7KkEe6Bp26+Wdrolcl3SEQt7/XqqspzTI2HqlW2TDNHfOkveDq2fjxd
NW86xg5O3mXd5oQjeNzUTIyVV28yaB3hH0rXH33L/705XOHw7vAIPTN/BA+qWkMiVc2WbjsXBzBL
0I800sdlnei7/66SHfdfvxnjRuF6wpOG/FGwa8qNi2QKwRzF1o4kj8vQm0d7XCbac0lTSOESm1ej
28XUWJrEWTYylTJLcD+8Kdi0pMiyeQHj0arE1incXUNlAjdeays+9xfNeNaNHdFLraEWXr0DmLc1
cLPlNfPGD10Q76k+PFB0qEpEnm2gAWCkRiI9U3D8uzrw8K0xs+CA1/ZmtiOjyjOPIxoE0F5Wfi7w
lrGNa/j/vt/1DJJz6pA219cBXwnAInrgD609yyZlGUt0b20yRRjurOaiCWdtRh8+KsdZBpMY+WIe
3TvzXr3T96natZQgBpL33BZ3lr6eDTHlPDZhyjZL96sZXmHBlg/lmt8LTeJ4z7nXpx812YH6mC/7
2lsW3b0qeMels8D96qqj2QN8nBhU8ofS2WrGMj+2HSqXg2CsO8OYx3DvsEMfYMAMDdvBWY3tY+O4
CwHfuphTMxz0/k6oDfwd07oxXVrI6cGhqwzzbRa8laO3qoAqOJcG62U0fNvo6AsKWdP/5WblQYsJ
DQ7lUyydW4F+ZLDNbWe6+zE/oX0KzemMEwuP60dMpAzmMKb+3kGPYxJxyOvhvugYiaUnY1gX41Ub
nW3ZPbvIKQNrxDOzxYqYde7KEeyRnR2KxhqetltacCRIpQ8pAyc8HMvAPmgWoxN2tBT47rRUHtXt
XC7PLiVQ41gUiu7pr4g8W/J0KygkbOmQW5dGdA2rXwmFW+qcC+0gkm0X/pLs0JyCcBz3FyznhdTF
rrGcW5jfSqVYnuf0pf6ubC5lWT9xReaQ9JRe5zp47YFyveYTd2EHt/a9z6YeXFDuHL3fKdqvIkEH
EK7Ay+FpAnCj88syqeK11Y23mS1WvggWeZPEegK1202w+3BsExxMre3dYgOdnLp4ZBI0o0a+zlML
c4yW3NzGSAXKal/aqL0GQq8CSoquGAHRaIl1ZwmMgyPX2A4PnS4WbRPsbADS9oAKxsTzHqbfzE4g
U91SG+sKVV6NNoYACKkh9UjfDGcn6U/otmjIBYwCDKCpIm5i5HmJL5gnuN/uMvOBok0Pvt1kbVFy
mj3E1ObmTW8TS3jBJAlPn6svdX2X4003rS9TfgHH29l4ISy5w/xyx4bjLkLjIoKCWsB/9ZpmKUnP
jrHWg8ILOutUtKxmYboSrD3ZhyZFd44cdqh3kbONgBbqDUtOQqSYZsG03HiscnSfM+Wlb0MUIzwx
dOv5F6S5BeayWq0Cf6OjvwljsGgFTff9CIHJogDMSfSS3gwpZaFfPo7VQ5b2i9F46zKAaB1vIuFf
atwKOd4wi7vVQu6A8DVA7GUl75N+LwER+CYOio73IIKhdTO8U9r0zUXAM2cGn8GawrY058bkzaOD
RJ3GsMCGKtCxaJjiYX5BOnb8y9DcZjajoIU3cTkHkhVMvx46NPeRvUwsfWOUH7WbQDMR7BFRKpJf
BmXhKczekuTe8AAQJA51VLsN8dxbNY58LDfoHSEQ6RkGZvNI8TX0LkixNyf/ZJ8MSAq3XsI+PoB4
WeHvqxnOMlGtB5Dah8BIZmolW/F3WUKkHw8MCtGQRIteR+ITPpmUKUS7hBlq9k3QnhXrtsJB9ae/
K/EhKKa87pREBAbsxXidcrwRBjeu2Kdauq2z6s2WjLInuQvH8dWv/sqAeIrG+pyKx1lziGRuhemS
NTnzMsW+Q6I7YJ1nBLhmjJp9/ndj8CH1FQSWdZmcrUTc6YIb1xp4/NxlAhiHXyfQz6bNmqh+DNE6
o9110k0+HAwIu9GET3wdam8qwDtcJFTcKckcXyo+hM1dxDNnoVpYjMGhAs1LoBTj0TDfQMVEqm2D
C9llGikPZ216KtEURPIGscTH8t5UEy2LuQs7Fu4wuYEi19WuZj+t7PCUGqyTI7CqJRFiwVs8pluK
rqa7g3zG2IjRPczLtWUE+6o0VgB4JxQ1tnwqaZbCfOeSatLQM+XDacKoHqRbZwAbICA5nLHfIrTB
JAEdperBYXRA4dwI6dRnhlc4gocgfWbpCM4hHRP7A/iW8tbhsELzSKssBjq1Ea5ifPFpujUWMEbw
2fftPqpf49lL64QUY49yXpCnn25obCViixTMViyoeidwW+hWEupkZo48s7eg2QJJXhT2p5+VC8u4
OhYoj6Fejw1Vn/Q2uTJmSRSvoUXgYXIqeKsh0ROscwwIsLqzrsDvEc7R3RrkgTrNZdn+rqqnEKZo
Ff42Am/rTjUbvTeREX3wqOnfEIYH+75NXpHaDF0HAoNhBPUpeg1y8YoBgxSJmpSsi94nkXMnQIIE
w55XnB9+jdmqbx6c5pFMZ9bkp4jrJXXz2nklucGfYHqBnhtL7o883kezmJ+ZQZq89EzQQ4jwEXeA
jZdEkWORVy99/2TyeU+mh+UM4xyozuBbuofI/8azlaXvIbrSCQlyJ3jRxU8BnVWLbpu3iMMwIHHA
unQDTdaVRCsEgreiMB/HFA5VBoBoLjKx2Reaxcv3XYD4oO5cpf696DGTwqBJy3PDFcEhgoAPoNNc
axxDKMJGhBYiArjDBrQ3ox3ctC1S9jtNT3f17LcmX4LmaUQSPiAa95xVO0I4zLDS0gvF0tjrkLSJ
V2iof+iK5Sj2YawWk/3o4dqcfVmmYkyIhGVlZcTJaC+Z3uEkrecmnRtiWBXl3mZ+l8iQPfB4R7wz
eno8amgJ1a3r9JWbHDvr04tBTNH340sTyQdi2aYhhbY4TOrRpoxv2rOexuuuaA8sonYqdFEDYDgU
0a5KtA+/jzirh/eh6L8MAgJcdunyq2bbPuHXr7ilg/tanCJeCKPasR+mAcnv3LAGAue4H0NSrpgY
rKav/66t/9ov/C0k+686XuoWuw5XsPIQ5j9n4cEYiDSLsaljt3WQZsp+XSvk9j7mmY86jbSV5yLi
qztiJw00WUfhXhk9Z19ZGQswijE8Aw2mIQR3NlKh46/+8AP+24Scc8wjaV0nxfvniMqOoixgbsoP
mKl8hUBSLoI2SfhwybZvRYKXddQ9cRGxToNWuY25EvjJwL5isLmrYsi8//0T/dvMTNq6w9HpETb/
c4kVBX3vNFHjL1ubTCJB1Xiv65X93PcjwojBkzDAEtWrP3wQ5rwK+HGlLJMNLloBxzAIl//nlUq1
SDQyIzllrN36wQgB0vb+qB0Lm/y71re8i195bQ1MEU9apCXaYvJiG0a4b1wTIlnhjeEocKrWoZ7h
sLWKUa21mMmip7sTmoFabXppVqgfKe/DJEZ6qbnDJQ8NpEaubA7N0HPGhwncr9bRwODHRAaV895x
PiKMYcIInMvqV4myhzzd6ndT2cDcxnmRpJRaGWWW/mFb93OXM9+/lomnR6flsdkf/VygdLRzTMW8
pQj9Cdc7iKIwdD5szWoeYkl9W445PVPTyk08AvZJBGxkFDuYoLS+fvrvW8P7t2skheWx5DQMx9Pn
RvZvmyUcCa4VB423nOCMTr55Z1OVVFSjlk+KMfRou9pZ9vChpUTbutau9jlEx3Y/BdOFR/FVdNE6
iTqgyt26Ik4Amd+WFHPmOleUco+unq+lP/FG7t6s8UHk+I5jlJzWujHmWB2mPfRppE8u6JeXXVmR
yhgsK3QdkaHWLDyxqeG4ITRDiAk6qMZIBdcKgY0c9OCSmuIBcPzaaR9aWD0JforKKFcWrU+RXh1v
6Q7FpU8fWxbHCJp5InGmiFvV3aNX3Ov+tpmpmExcQ+8yIm3vcXFTfcbkMMTYWNL7Lj+IQl8RRtYP
9xEWibEoV6PmLu2y25n+QWcDGcEVtJ341BW70D5gNuFV0RWUbsZi1Cnb8UoLg5EzL/Cbh/+2N/tj
wZb4v6/kj43kX7fV3y/k/O//diFduAqaxfO0xEkukcg7xgaCoY0BLMmJ9YGINvxhoPIvx4olYTHO
60Db4kT+53eUYyVVH/EdDVcfTjkUgydrSIeD6UaQc5qS0VqQyNt//5rz/fjzTOHUd1zbtrAg/jxc
VaIVyh1Sb6lER8po4XS3OKby0OO2+8MUx/3vb2X+mOEYrg2rrkm8pQf9S2gkwYpJP01m+t4ytV0G
FubBOJ7e//sX/NfzQbquzuvDMU3W3v/8WHWSlV12uiQH5gZuFR0CDczxeDWWebrSJDkwcqjiQ++M
1AyEOy/HZgTXYXrY9tO+/dNx5f3vZTZY8tvC8Tw2WPzlx8+Dl85z2xnEOfKWFT21psb2EXALXPFP
B/1X3GUwRrFvFG37u1E1gP7g2Kf2yqZh83u5kgELro4e1KkZ+/TyTALALPFBT9fFELL6gf1kHkAR
bUkbC6y9m4HyAoMzwTnIPgWep8nqwFd82jbYCd+CpRrMYU/9pz2JBRmDQFGKjR02Sy+r14NeQDrA
OMfiSmAC1cxHuOycKOeaNezA8d90NDhYt6FM7iipvcFgk4yZza6Ic3pMrGpB8t+mFxR3ND4opeL6
FUMQgHnEHbBB9QwveoivmWVjA9Ux9wgoM059PTPqX/S5zjP8bUjw75i9OrzJ5NgQEgWybGbMWfAl
wfqX7IjjT1larDep0AjL04DE2IDAzPE+8kIWm2r9/yg7s93GlWzb/tAlQDIYbF6tvrVkW7bsF8Jy
2uz7nl9/B/e9DzudG07UQ+EApwopSwxGrFhrzjG16d7goIeTJAthncKACbUlBN5GQ7Bq3ZVtKMvA
VhaN+ymmtE8wSEnH59sYI3qoP8SDqS7HbajMe4YEeflm+D0bpj8P3H6jjDvJ0FYnR6ut73X4GQsV
CIzhWlho0KCXtI2Jo4P5iHRZZvbMCX13WUbFOnS5rgix8CAz9EHyS8XRpVt7lYGrOpbPWahiF0Im
YONBndBaOCZhmgQLrYNONdQ0t+vknBb9va4NPKJoQjsm6GLJ9ngamSwH72nrrIlNwUaQ7CvVX2Zx
QVRax9e0TolqP9Zx/R6jiy3SYF62ISl0b36Du4VnrOPFq5PmqNbHuqs3jsnOpMxbn/ckvSJxm+sN
FsyEkCF+KmHry3DQ5jHGBTyY2JXBK5KkWq4VlmBk8JhyQFWTfhUS2l/e9ult/n0/m94uyjKOYEui
B/z97fIhg6uxy8OxQwUJgT7UCAQxtPuRwNE0YCDMg8q4WkoRfMW9Hz6FYYlLRq/yao0qe/Im1Fp5
+Pmv+ia74Szhj3KEaVqWNFD6fN/ZB+lFuZEpcy+wOywGtQI0Ne/efv4UbRLJ/PHd//Ux0wb8ryML
M9hIYZjzYEwU68BUUyQlpZI00ao3NP+hVM3sbA3C3ZuqYgNbYlKjJrF3c6xA/4ug589zRRcovKRw
LFVXTevbrjt0UmZNy3PQQGRwp8QoRChURVutLtWXn7+4Lo3/2FQ5OB1dlzqfKK1Jd/avr45ta0hQ
wLlzdVJbB+Ny9C9xCQKRt5m2oRIx/mo2BlF2OGeLu6ba57p85ZqzNdk0kwHogrupIZ0Q3KCHgPIQ
RnrJZkrZ9NJ+nduEMoIIMyNodYBkMoCPro99amTUD71dvbMD3NjZvg5OMQwPDYNTDvbdow+lZQvf
gP0Y6DtzojQyTIfuMhiPGZr5ymeiCfS5YDrAG0+D5FNTDl3lrMhQo7PjQCkBOkTnJEL+qBp0ZF24
CJjDxKQoR5TD6NnQr75PjCSQBMf8img/1jH2lFa9FC7TJqbVTsz56j5kDOs7IWa1uiqKclvR5SxU
f25maAuyCQgH1nbvxhcT1Qq0gZml7VwmgAPGaYUDxkvp6EA+DeGThphh6DV5aGh0GDJGz3XwOrnB
dbkHgLovCFcVuDHiyaqbAxi9cIFTafXGNKz9QUMLmnJVBqsRkMA3R32tqVsNx6GmasuWwS9oC/C7
1SwWFFupukgreyOwsITI2XN/q8p9kH3a9KkTuGkeffcS8nW/z713Lb5oQDJr872LahwXL4Cyi+4Q
mwWPVtB7Zq4iLibxAYXZ7Xvtoa+/cnGxw47GbAQhXFvlVHxymKXoX4zwYyJJR0y3HXwBVooBj7FE
hdBEmFhvphjIezuBNEvgiU30WYMOSwS43vBmeB4Ui+6aMr6WylLAuXJ7ms4WQ0Vjmdr9GswCdOn3
AdSEvLXkdQ6oLBr9mCYcICptuakzvAz5XQvtwfeugXMguRwJAcZELHy0ZiFrfo3JSfBY7QHcYP9R
pOeo9KcsMqBTb7olYBjohJ8u0U7QroQojtrpV+x/pt670bHCIs7PlZQb+o1mWHEm4OIlq0LlK9to
Tev+fbAvbk+UJDm9Lc7AgS0cK5vkL6AHM1eGe9r+sBQpMNJPHT+NO4Eob7X6EptbVMK5eQ7aewk1
IzJnCP9JXUR1eJe4BcfALUAwMnxoKIfTx0p77Tk2fAskxrswLw6zlQR5B2fQCJAxrAH75gumcEoI
+I+xCrEtoNx2Vn6v0qgCbAOxQoMzu2qyRdg+W/Td7ccYcyneSZvetBEckuqtzC+Y90qTfw7nxeSi
qWROxA/VPX11O8FuTgBH9jUUa10eSdJS8dAHw6bnTa/Km9sxCgEi9OV7x8xnjIESDtZeiJneOyXl
syKRPYUCVDVu6al1xtMy6DLG12FU2f/JXiZELmJ4bsue/zcLd1ll7/jHQnstKEGBr1tk7eixy4ST
Hoazz9CihfJgxY8Dx3aMn6brXposIzr0Hmfq3GzaWda1i1bsqmQZsU85vsu9EJYeoJH4qDfFdiwe
bJxhnXPIKSCKPlnmuH3NK96RlPOg4E1L5ZYOPrTcp0AzmTvNNGQeg5ECwLsZ+puPPlzPMNgzPJgy
XxFSlfWw6fSdHhwqONZtzFUMxBdz9zhBNVeuC3HLUB64ijnTc1ijKVAaHePTNKR8rNSFKm+GOFqT
FzhcMKePAUfU8sTbdKdmxAjlNOyVF0IzJWcz7iNZvakY/iz/uaKZikuLvsVqaL4i5nX+lOvBxugm
RKy8htXIDgLg2b2L6i+XddMQqZ2Pzx4CwsmFHh1qby8IHIqxwYmUqKoVESiqfbT4NzIM4sq7am4E
Y4HyJbHwEd07RM7XOBZx+NIvPhX2VTANoPj0FEK2lYZmaXvn4kcXisaz3ASasQ2qU4TtrUVj3lTO
TiKDd7SlpRM7zOuKAKQjzFJ5bcMvQdxmgfgOb3reP/b9EQYHbDimB9bcbE/QD0Dcse0CCQasOdPg
61cZhgQgjIhGt3mLISnAg8WMyyjHZd3Wm1bF40yIVx8YyAkIdCMAsXnQMXWF6i6Mb4grF7h4Pg0G
b61/HrvuOKoAo8mKbCanITZXY8Jdq4S/ObcKJwzVIV1oxJMMih3lopn6pUHY5FOBWgxwXOvKitf9
YYaWZ9YbTyUU65LBkK9gNGpZxLwzo/ZF4uahFODNeubfBe9cLg9qDXJWRz+FGVnzo50YsUNo3HQK
zLoRMZVYRoIyftL6ZN3JakuOcsa/TlVzx2NQW9rdGNk8/bmiLWKhatLrQzPpfd4hcuMwM1Lq9gz8
85RjcWeYpO1424EeYUboncN/z4PkTwPCNh8di//Q/WBKr6zG5Ga1zE1J16xY1HhZ2etF9yX6vSc/
gp7QrLPmcifY2Ag9pE+uur4SANkMTngsl1mpYY9E3Yrm2kv2KtcMdEZGsumqYGagPurrcOEoH2l9
1WowCfCnuCe1FN1h+6X2gpAovC+cQghkYgRr5s3JGJOdlKkwGMg8YuRkc1YOyi9FWzU6bu6HqCLo
KsAVfCZqehzXZv4cafeSN1aYqBF3ylQWFU+9+mKhqWy9oxwQ78Xjvev9cjnshaxAGSG9c6uT0FIu
fbwdLlN+OmpaQ7gAu4UOoJutPurUjTc+eAbnGPrl5qU2q4VJsx8HNYNhcRrEcOkAU6tvg/dUEbGT
m/XJYgiS6+PWC9+0PN9wpqP5g03oaBARyXL0NXYuu8TFmRvRTnejQ5txn3PT5jOEq1PnYi6Jeywc
sFDtk6K5pybhDpMiSAJaj5kU5m6D0kZCGAmhUXarUj0NMNxixt/ALWAsJiejQne5Ddk3igA1tQJU
A/8mWhn3HTsdbIYvQtBLZqTma42o2g4YzpGrziiNxA1n0eHbjJhtv5AOyiG/8nFbsu0a3quTn4Hq
LDsdpDQkDJ9ZjB+zabjvncJgzgAbWgXb2rvEGYQFthUug5tEe7LSErRcNguhtpQpA64SinurrPMM
NyhnWFRR/0UvgXWUzJNrMC+5tY70DZpF1732xk3EhzLjUtxxIGmTOGLhU4VHk8AROFWqPckWEzGX
MIjfaxxJiD7nQXzVhq3h3yY8H7TN3SDmhmw3qrUWyrVDBO9zz9Zo9kYZ5aAB4SRd1JgycmpdXFZb
JMAt0nJjKLDkkcqDGAol8ujNQ1xGAK0syl4Sn9HftdSowbiQ8c7hnjwMON4ZISUICs2eAHJk2x65
BOhRhmIetuwpysmwPzoG3wH+GR3FR7+gxYufKENtiH6rxXn36gWvgfKlMGkNk5fBuU+Lk6w/3fIS
eKdmeqM4D7WKCRVaBOLzgKd9tM6mco5iRM2JC5B84BTtsg3+T+33YfDFXKbQNlmxd/uCN2ozsLFL
0s7h2wWUP+idFY6d0McVvXFDd9FiNo0a+Y7n6y4KPgU+Z9zgYuXq6Zr8LUDH2Lp7by2GT1Tdu7FO
z6EHw1sLu2ct65DrM1pD4YQQDpUPh+DCK9eQEJk5Q1wzfo352oy6zeDVe52zchK5VNgWo8klo0d7
InXKBI0Msg3/VxNfkviJCaKbT2GDp6BHry+f6b/t0iJ+jqgznAkn1OJvN1+84TEsLmn56NfnKHob
9Iww6HERqxS90l2ikx1xrTJ3A21MY4BRqKa+JcO4YshFIa0vmol5r/NvZe95AjowVhc5Gw59ZFIM
YAHTkA+ULEcmORnEgyvaYmT1QAU62JNwJEp8srKBr4qtK/C7vRZXu7jaqO0aUKVwzm5Hvsy40YhC
Lwf7aFKdqT4W+7i6j/yUr/rQE4qW0CRX+4/YPurBe+2zzJonsuDwH7y36nvl58uiwbkPu0KY/sPI
rawuEHFpDorfB2m/dcTNKiqPGnnygybZC5aRfgpzZH3zDJ3ekV2gZx5XLTVoac4K22cpaWafyHeX
FtRvvI3vUf4k7JlCtJWYA3CydITKsJwIQWDzkJDQ6baZs/jmF8+V9QvfTYDnUM4ifed0R6JoC/cR
nIWnLfuwnifmPpig7/uQVZmP6w7ZKHZKGaN6uarmXkeu677H6i6N9ti5eIX8loC86qUxt3V9Ha0H
Um/wd0yxR6jrRfYawFBVX+32UhUn8E+5dRvSxzi6l3B42djYC5XnIMN6BefvLktOuvFkaujmt7wa
mC/QCrjRamqUjToe5b1drA17o2LBS/pFbLz6vCPqE4bkDjxpTibUQ2DdymFTIbTxnBX5t/CEVbEF
WOgF5CvRgkLrQ53u4/AG8xu/kFgTy2uMrK60zgNCMn3l0lHU5wUQOY1tJGMN5YOcd9WzKOdFsMmh
DBIl3rkvolm5xRExiuhOEWLa8VTRTEywrauzDti2+amL1zhGt0CAGQzjT1a2oBkskA2wldV0rvR0
DmeEFGWuOY895FAc/hWX/INCqGc6T417qKXZEx+JADEf7jRs/AUiX9JNc9a3ZPZM6MDCSInrg2l3
sIGUs8H2B/yleEjQaI/1EUmey3E+uQwQ+Y1rYuA6g1Skl0Zf0zVLkVJ0aPq+/GDhEmNjc/1Ff2g7
r7SX0LK81u7WSygjwXOtaqQN4Uo0HEp3VfRs1ofyZOUHXqQh31ec5+VW0fmEuV9RpuyiasstXCjk
sm3YoJWXEBJzpvxyu4Ucj275pg6v3PG4FjWCiOSd2T+iGHDlsY3WFurvaFsh0xnPlYqE4IaynUO9
f+vGR008iWA7AXDTXR6/jYDJMCV9NqwkEkng3ADpIotTa1+pTQd7gwggb89VuLW1iTLNeUhyAre7
pYsXxb9Gk8FnM1B1CMnFH/b8AmnXuHajF6+9ZPE0sNzpoNvb+JnQk9jnIF43EA7lI/ESeY3iaj82
z+UkO1vaGcqxfxTVPCnAY918xPyOu1yYqJCuDiEc7t4g08ZYFmDp5xJ7OqmyfjI3opFuJmGfgFlf
eME7FJkEh3vmzGzgrU/OgTOJJj1gMvyr/t7UrhbmdwY40Sq0n7zi0Q6WKCFUbZ0PoGEWClqfdKvq
Z7ISMLVAo4StsLJ0VJF46O+aizG10RdDQFBRtNbJU9IiLA4kqZvnpCMclVZSDN1Zn9lARdhVYrAI
/SyiXGvzI1JQcGRtsnNpc8cLBHlUdEO5ITFB2kdUqQMnYTLel9PNLnqxgbRBi+j7R3VccXnK9VnX
3SU4UujeB/As44ubFQupPTjZnNLMBGoW12c9XQUSE9HeA3qkbNOOHoC3q4xf9Ba19l1Bq1I7t1o8
h+nMqXYUrZnz2mf/OPH1GHEIwa08LhIouFq0e43wvySAbg1P7dkKL2VLQcId8x5BRWGQeANCnOtB
2+/YyxlrTqWoqpy559vmIS8uWXoQ3r0SH11scE70K6bEpnsVWusiny4Ld6l6LJQTBboffBruyomP
oUezfespT1A3ajOcax39SW8f2osQ91HdveDZwOQ0Z6tHJ0PQVANktZnw1iPZNKJSFoV8abnRDQtY
/2h1PIP3nwHpLGAgEAHP6XZ06Oj1JeUm4fXl0Yb+p1o8Mk+pkmcSIexh0pFWxLUhzI4gny54Aygt
OvrRJv9hcRT11m7mXsPNfu13UH/zO6wr0I1JU+YGiWprlZPmQZWHUTVZF+6L9FhKC4PbO5ZwdOfq
3tNWAv4Ft2UDjeKdTjrnRymOmTrQkJ+R81a+dlCP7+rqhFWQiFDoJF286+01lpSSLiU6p3jbVYu+
fE7jXw6ueC4FPWbspe9sOceZecxAuZrD2TCeGGSkw5WKUrPxk15R8hHn7HRrVWwC59LDvdP3snuH
H2RmGkGpSEyiGZMYNqwkOnTcLVFXmfqT6TwNGUiHLZbuVnnTjL0MLkb2yMmRBOuQL8TZUR6c9iZG
yExwg5p1rtxXwb0szkWOZo66ctnjn6JWK2clRZHVzPzmMYDaYZvbEJlSNUusg1Vuc+tgO7T/rV2a
XGW01DjBAF/SngSOZ69twIKNeg/9j6LMiLaSY3xEVoqSmsQ4yuzeORnmRx2yc59sclRsNIno5gxk
lot+Qhsmt9J57vBFEqeQrFwuFsa17R+xbur9eYjhhq1tiBhokDQgHGS0pW+2nFe0IusVD98oiKzn
0tx9ZHS2qL37W5zs4+FVS9/z4FcwvFGJ45vLpsWL63FbEheYNJ9YoXJj7aobrSLiht1JLodyaxQv
3TBX9VvCSCbEclY9Y41DaZSZm9DeoTCdkG/uetQwSdC9HJZofZG0lEzaWm475pvrEQA3F+NVao8u
JByN92UdECSI1N3Xbi5mNXMG6p/pkOy32F565Y1AA/j7/EVOfq3MXWs+WEgd/Q9MmZMPnnj6elVq
R0tfEpbumlvsAyPWE2Ur+W+b4yjmer/iKlLeSh/q2cqQ/MBz2J7jPUhSSM0NXgowT2r3WMuHxFrC
psLWBkZi6WTvLaYAZzMk9LbffAcj0KW2jqV2zcyDXh1VGvigmQPviaVO3rTOLpNiLUvTh0Qu1R6S
4BR9F+R3bbPOimcxpQ6yFjTvrZqw8ceOvk+czetE0LZY9WgJnQS2nGZsHNa/Wc1TVIxZuSozVKv5
amTtxSYCz5npojy979Rtx4dY4zZGHOJ0r/g1k/4SOUujffbkLrVujXoR/c7K3rs6mntOx0AObduq
7e8NRoZqcMnML/YDynbR0lYCLjM8NtytLfXeNCktrmpbbGXfLVzQ1ik1M1nm/UVX9rozxQjMlBev
oyLZeNqlqm+J9+hT+ZMAViSPUQI89rmGgd8vJcIPh5BPQTYnSdBSAEBkYVZHdn+4CrRx3PxScTcf
HhVzjVjNM9Y1wQkZDcj6ruoegLg53c4gb3G8jkBiMmPZ6NzdcdblJpCVdS2pJqaZCGsJv8ed4CLS
bul7t/prFkKeB1EfovhfulB303lRgbxm6s0TKeSGxt1k7apAJ0BgsC2ipKDU7iompGGLaPYzDh9w
LCIxYADc1Ad3xHa0zs2Nrq7CeOPWu76/jNEJkF0MdCwPj17+YYzrRB0Rtd2a/ktjMq4Ws1zb58UT
94+RTmaNhh8b3NTd20DoiO29CHaJOXewkeqrpF+aeGGLg0MUYu5yu74nG4VzsZPHuka7RarFvovP
GEVrhtCwWXEcqRS/evlgY9YKiW3H9TfvI6AXM6xoUbdU6EDk2X0dbH34FwwTGakqiBlYV9xTqlWA
L4P4Gx/b+KE1F0xO7gIViuvWao6e4ARaud7aRAUGtrU/8ZUsAHd0+MrqGspfQcIRMm/UudbubO21
8s5d+z4OiCq56MfNMivOSbLMoKj1+VeIoNxSVh7W4o7mMnyu8JV7AxfhEbOXv6uyk92cPG+boZBX
uT4bJBvNacGK9DmjwzppfSzgOeDZDYMwFDbz6KVg8aO0NXeljd+F/K1V2C5ocYyVcedBeOUGSgWU
bNV8he/bJ0avG0gtgwYH8eitkBCPt0n55LAWXftu+rVq7BjojWk659qhaV46r3+E4I6lciGKJ+hB
5K5jmnqeHO8098RTbW45MidgsMKoC8E9tR1L9J6Wvx+sEDfxMDx1I6qdNNeK/Bxx0bHcvTsv3gJG
S4ediagag0u6Y5ZfEhBv3ZBcK3R7CUunTO2rAV09Bc/CIeOBEIBOngUJ0FnHWGRWe6ccQLCG/3UN
O0zaJBivjWxXi03KyDFjQZIfhOAAyDmGIUABjEEi+4B51oDQnsYX5OhRi1rd/AqyjPKUW8NaUfaG
UcxSfavbh1JbS3p+3VJN72nQ5ByUDTtTKnbos8pKvIaoPVTEaC5+jpzD/AKsNcnWnpBLfeTCfB94
Z5+ONClmmb+LIJApbNJgCWhZ2t0GiwPiBpTQczIj7YrYjGWPtQ8rJ0jPlrtUfnKpQdt52GxjCxQZ
XgZjUwB37MWdJx8bMkatHMfAYoJ10ofpwseYUVhHVzS3D2rCTf2zbfjfvdrcY9P6khL7mGFELNRd
4rJtcNgAd/IYiKVeQdugmTv+l6pd3PFoqNeIgGKrxfNi+3MP8VkW+AvNawB4PjbBo9ZYnJxcWMLP
poCr6GXHuGmPPi2KMrVXLIkxItASzq1VkD94EKQnF18WQMHhMoj70nvI0Iq527B4Zlmr9rvXbOV0
hYf7yq3Yu9Vcdj2THa7JqbzxTCscW+6LV51U/aGXV6Gfm9pjHDZCdAznSsVmOd6DHyUvLg3ePHpw
rrIbC9722gMXKQ5dcK2LQ4iAuH6MNGwCX7X1UJOxZjN16d5785PGyT8HHWN48NacNO7CN0nUIq5G
zZ688hBXvwrnnS1iQEOvuR4cPoMh7IX+kRj5wHSZAyEQT+SPEy0cDJ95eFO0fVhCIsq57lgkhEgO
fdpC9wE39Rz/m/ZJoQG9ZW7pX6G7TgkUhEl8B0yXiAfISovIuNfQSPpNsu7lZ9a670nlnC1hPmbD
RjX9Y5QZq7zedjqA2ZhzRPUqDD5UM4GTtJfE6DjTch7jR+JqcBLzFngwYpjbYLq4KkvdSfaa7xH5
pHcUjeY0lrUraPlZlhXKTGqeSrBHYRJnHXdRe7KVFg/xoDnZtmxbc9dwz0DFwIwZhfuJiPsl3VHB
cjRIkU4ZzEj66mKGAJXuFhd8qyg+yXNpttCrOMRqxJ3Q0Q1iYkFdE8TwZAUtY/xgmPehMDi7MuvU
FvWyN4ejkdMlTe8rfaX6F4UBXZpOyOiZ7cQLyY3eCsy1GjOakF9x/OHbcwOjUBJiLARfDPEfk2Dm
qo+d09B6qvHsxjTK4CLNzYpcDmUSF2FlvfXWbmCv1EpnJxpb5X4EawvqpdLIBVECDU0yT6PZyAya
wbAcEPiStxLzLW37xQX8IkMHL9hHoFRrVukiGZUVPP07MApcvlF0ZctMyFsdUD55Rwtpvi3qde0+
M2hLZ/8HfiIedguBrCaJSoSJKxfteazeHWXt/E06/qfiEC2lUE3NgNZlCPub1C5p27Gw1ALTohnx
z4eafaq8uMIwkIb7oBxJMfS0bJ3livgL6OhPPYohEAAjRVJV9NrimxSn6MrSl0PKQ+pyxH1hHdrL
EKnRS+ENsBczv3zIKzg8Pwthpu/zuwCIT6XligTG0lEffFPBNIjOYezlsLhVyXgHnANSkComjEMR
wUR9oaT4+RN19U9tE59pCiQ5pkNApvwm9GH/R2CPLpZ4d1yt5rjNCXZVfYANlr2jZQcNQa6jwP2o
Y39thsOz6Z2duH31TIoiqWhHoRZzwxNLt2/R2Xi/hC6BYkKoTnk5uqY+t9J+yIMWJzMvt2EM9NPB
n4rSgnNa3CpmQFGVHXril70mJm7TwtVkEA+KsMTLF6kyUY6TWSrrj8DnXPealU+ekW0RLpWO7FUt
2A/GawrXNQ3IrZIoT5OIvOz4v2XXE8dL6eFNJdJDnTHIaq91w2GeuOYtjah9sFSNZrAGfG4CWySX
deyDD5+7HL8E7nKfC2m8rnrjWQQIR0ySMOMTzOCVPk4kbOuU5vV9Uh/ZLUvPhUUTbjAerKu22zRM
GzPDIIJgiJYWcIUxhOEV6ZyVzbHV+0d4yi9VBZ1ydLBtDgRPcCetx2ZnmeFCraJfdoGgqW0pOmJn
XBVqfEywMBYkrEcyw2aORVhSUEPmq8pPV4/nMTuNDuasZbjuOqcQtrFOUJWlQuqpniWqH12NQfkt
o+LZL6ybO3JJjKO5yS1qYECauOtcU94MLVwTwfbko5ByIyY6HZrwztmX5dVtbhYDMkThK9U7ZArC
HEiAYDNGxCEuRjGTzFWSupZmFD023Niw1PhfcWLusIHMNLLrO/9DtSn/nDXpavsAN3VOxJWSvYxh
9BHEJcOadaYUu077cNFBuZW61tPgrFCh51a7KJ1NzbNuqs+B0OhuMjnS3y5BG2n9ekQkWQmdwbyJ
TPiagAMXaTOT+cWrX7rIot6nSWGCXaTF4zTWa2MhC8nBN8cMb1I9v6LP2RUsMgftbZTAT1SuP79z
f3vjpv/+X1o3fB2jVyXsLSmOSDRlqkm1kTLg+/ljtEkq+X030TUNXbhAkf6HlaHFWC9yvD9zS5NN
iZHGruZhOXCJFkFQ4IliTK/g74B8rxjbwZw6erXv+VcCSj1qnZouz89/0p/mCkMwaJJyEhRKfB+/
f/Mm7GssmGhpOde9cBk3YfxqSEzbbYxZufUsKoQUQsYuDI3y3p+W/c9/gP5fvz1WJPB3bK8Ckf7v
f0HqJXrZJK2FuMPmYt/2NIR8Iyz3Q+d2TxowmDX3e+cQpZOBQZ+Is5HeLBtTUxgw6t3MSKweiZnT
LatIKw7ZYIbv9uDxCAc3vDcGtWHt1dEAVHeQuPSGvCXMpzXsbQ4CcPHz1/mvbyN1yzJV0Ao4wL5R
10YlG3UkseDgZF8tsrHFXOgxRf/5U/5Dl2oIKWwV4Yqhq7b57Uez7DzUnQHonwlXCVG0JS49F/21
E2TgNxJhQwuv40VRG/CBHKR4fVg2p0KU8vzzX/Jf5yNsCUPa0NbwAnz7vmHdVg3LxSLtKEzOXRE3
hKEmeNtM1cXCnzV/Ox2nw+/7K/TvD/z2qva4E20nGq15xA7FY5dyFRtE28XgKw6qS/Z8knDXVQtm
ChaaWfQmKneHBIpnM+k2U2Ic6RMAUMpzG8BSXtHXLxVCPKoprK9S63kYaPUkuMv2AFKV58IYtb98
iz8dgriqdN0gqMJgG1Dtb5rqtiW8pBMAxSol7pDe+YU86HmonrrBj15F6Ro2DUYqd2ZJioeuUfSY
iIdA3wZx1PKyqnTHYqezX4nZ5TqtybjA/YQZ7S8Ok/96vjY6YGFMumPdmPaPf+2MrdsUwGUpq4ay
YwSjYqGXPhNmWTrxOguF+Zdf5j/qS2HbNmtbs4RhfDcCKtFoyjqh9gljOSxjjRlhULvRwhDhsBIp
HcI4ULO5FGW4/l9Xsgkqk+KWes/kxf1WX7aAVxzNsGyYeZG5cnsuul2t3UJVyE3gtx8/f9r0gv6+
jKdPM9HVa0KVbPm//64+mOugyPk0NNAOsYLjSKBGos5ifpO/nTp/7kkAIA2D2tnRLWyb0yv1r2fI
tbq1g7yx52Xu2rRcQ5yx8FWY4E3Q93rUapov5HkWclAfohQOeFubPGIDGgQ+nmjpDFi9c8uInv/n
H0Fnn5zOQlNlM/u2iwHBoeLo+cPaCnpUK5wKTkiarxB6yr+YhP5cx7bgF2BhwQXFKvStjleJbPEq
+oFzwyekNZciYLqWT56Wko5sYYq/OAeMPxay9c+BNr01Fok+8tuLk7YZMLYuEAuZ1d5ZjQE8eUFW
bWBGhFChadu1YUat1CPhcR2688IoYe1mcaOvmrSxwtngKy2kyZxQ8EgYa6e3s+sYNHKX6XX4bOl+
+iKD2PxMsyyGemOocOCGDnzIrGZ5P+ScgTPVUPtdL7r6QUkYV2ZNiig3a2q0OErDPDa2iGptIqPd
5Xkz7uysyC++nzWHuKlxWOayPNWgij8p80d3rpsWbVg7LZjDiURd20oNiZkbUn6umtxBQRGnv9yh
TP5i9vjj6gfME4WiiQkF3B4P8fcFLFJHtEYIW6hy3eSBG47+4HrD8CDNHA1maUcHpVeUXz8vzn+W
xG+v6D8IUZ6drVqT1eTbpzpSLYKafWpRJ757JDZH+chS+LmLhEWN5IpgWZ2aGFk0Qtww090P4Unt
+PNf8ce6tSSeDwMbLr8tTtxv766SyBpBKstIN13lgONXp1umPHApJYKyyLT/9TX55+MsW51qMa6F
3z4uzwuLHtmoLYw6WxVuHGw7M+gXXMlJNtaUxc9fTvzHg9VVzYaeKzkQhfntrYwnxDMXWJ0xRt++
FXU50TI0q7xKGx1221UmVrGsdzsonwpNbauvO9Rmw9g2tJ5TfZOGTvkhnZQ3DKoIVAuzRVaXFnkw
89CuLXFSOw+lOSQKCku/vh8EnKayTCDjtMxxTU4bJJiuuoy0JLiNJZmZftjFzLdxfgDYSRdkFI8L
3bP5FywsIISRZokAAji2l76rnWdUanU0+/l30aef+dvS0012K4PSXMXq9K08qMgUBt/imYtgTPBc
1QU4EF65QfzqiMo+a52DVq8YsGqUiWTYivaMlmCFJtSpBiaLmexcmEpeT1YzBnHEenFxM9ppFJSF
2dTWVsgo5JJWx1sv05Kzlouc9MLaN3QSP3By737+Rr8vY9vALWoYUuKINQ1D4Nf6/Q1W1KLx7JIy
0ZNMjJWxWCZDVq+i0qWRqAT9X46830+8Pz/uW5GY+2XfwLgnO1xJrActUZFvJW7w+vOX+q9PkQ6n
lEn9a9jyW+0L5N2xCgX9t5LZaP3g1YDzqK2/vCTfCNP/78tYGIqxNnKM/+H76mPbbtsIkHNux+1a
sYIbTx/cTwKEpMvcYp3kvJ18+pHmLTcbiYew8JRkVQaWhccC/nDMYvqfyqV//ippTIAA4OMQLr67
nDVPg/lftKiryLm9mDEmEsJ2UWXFFpGASPod6y+nwO8n6v//RCnhNaiAvQ3728/dW13llrnkEzn6
YLSEb9wGu5dB5UAPhO0uYquR89r2or8sXu3/kndey3UjabZ+lYm6hwbIhJ2Y6gtub+g9bxAURcIj
4d31ebPzYvOBpemWKLU0PVcn4kRUKEqiwd7YiTT/v9a3rHmq/8fz6PLpOjNfHV4GuH+bs933wzdu
nN5gobBXQ1dFdDEI3NLL2j0rpJWv8C81izL2opUaE+LYxpT8GU+vxK6mtgSOh3rIcxIOxDcVBZTO
KUSQZySupJMB4f52KuribrTt4YtvNfqxdaS2doYeCQ1p8PYZUDB0dBUeHGg5VFcaz27Om9GRB6Pp
BN1kylGuTkEoRE60JiKpPwON3T7SofPw2ap67wa0r8wkNralhlApS0RCM4kiEEmSxto1rHgtCI8o
kF7ALyVNDYFTxwEpdhpawFMTo/UsTbZKOGE4BkBFSyGHgsD37lU1EZhi58Gdq4nijlpmfAslqNxY
eT/xa6qqqM8iA0G0VhraTmZDe5iMqhq2nufOcSFWNehM5b6LQH/0HQI7xvHCLstmiwEtDrcxkzdo
Lt3LN11eDA9JIOttENOJSrEZAL8TvnkY8ip2N6lOPFAUOcyEhgOIYpMM4HCnupUmZlqYUTtznILT
1A+R6FGpToATx9ZDNbzIUFQ7BPARMQ2ioq2KXLsSdB/63MlQ1olKLPxYqDuCwqH56I4gcbM0UBFl
YvY9qwFw29BmFq1GfyzRMitCYlXn6dTAsnTVuz6SB3wZHW17fSClKJAwYmijBxPhknGZHMpYsm9L
o3HdAOQmjjPpt0BF210pQveqSoFcqwA0meUO1r52R1iyjUfUbBrMgkCWPSqwmB7hAWVfirTVn3wR
kz6iOYTFpCru4QWG1sYZCKxdhNKgWJnMuQrF1LTnxE+ST9AH4DfHvEIcSqomjfNBs/FJlv5tkKZ0
NHr2Hg2NJkM1ABtM914QC+Is4ik0yo1We/59FkfiOhqU85up5kO14/3xsznAAIjxPMAk3ofpPGrH
LkdDiPEbgXUHYsoZuVlabBXI/fuG6piPYcUeLfHWm755V9imQytpIB9DOeRA/nranx/2D5OB7doe
9AMHK44hPmxasgRTTlJB8EsCyK9dnHXFiQWPxYSRNU57JvDyvAJZct73LXqOOvURX/76JbyDHb5/
Da5uWrawDI7IrtQ/HB/7WLOioNS8Ve67eB28vRYx6RInjawwgwqpX07JsEnGFtWws1Eecd8wg32H
7KJ3aoBaeRFatBQ4IwK1IoYvS6AGQRJI0CB72/ahwEhO4itTC4kd9JA7RTJkdjKj7h2YCexKd+/v
6d9fhv8IXtXFX6++/tt/8vcXVYxVFITNh7/+7TR6qVSt3pr/nH/s79/2/Q/97bx4za+b6vW1OX0u
Pn7ndz/I7/96/eVz8/zdXzBrRs142b5W49Vr3abN+0V4pfN3/k+/+G+v77/lZixe//zjhdNTM/82
znH5H1+/tPvy5x/vHZ5///b3f/3i2XPGz121z/mX5x9+4PW5bv78Q+qfXG8e9zrVYo5tDlvB/nX+
inA/MUM6FBGkxUbd09lz5apqwj//0IxPOtwRgzmUDh2tjflrNce6+WviE9tKvPyea5uexdrt/PHf
L+27D+kfH9q/5W12oSK85H/+Yfx1Sv9mLBrzi5tryLCsbHAnH88MVhPgvjOdaz9BG0oRBcmAH545
KFYr5Ed9NLGJniabxW7aYNnr4eN4p57nX7tIomML+1hdjXSU1L3vFYgLdTNbVXa45pGKF16I9Ltx
q4uwlTP5McPCYXrsclpxJPyDWTWKH2ttXHVVtmX8gv71IL71JXG3qd/UZwIltofzzdG6F6ucNORw
7ZfEzku6HQGEMd8TR/J710DNDmZBZimUC33hFT11cJIYhL8v9O5oCQ7sIQELi6bZ5AFkcsMcAmAI
GusuKztnxV1LY3Ld1+HNQIYBxjwkGnTRbi0P8k/RXBuVPBRlf6Nau0dkWr/q4lbTIGy00sdEVL/0
RkEA4hBQkonn/ib4kNEhXkGvSkqZgU+Xu14ZZnUVhuE2lMizJk/7XDvdtelrxkmdIYxHaLUrS+vS
ZaXJLKy16aiCMxmRujdEfbvEHN2cgAhPL4sBNBua7WSpg5YNMpwqY4yvQr66Hd5N2wwwohJElk5a
uA8MQbAHWy78ltF1Fw3lISfe0bcBvmUy3FRC4o5F0+OruAZbBo8odwjzC5D1gdYzIwz0+TDDcPEW
ht5jEXOkK0mTBedYH0KVPDH7T+s4x0/lTRhqmxLb+zRkyyGkVZYMJWcFg4BADnkXVpI995WVrWqp
diXccifLkRu7MYYnS9wm+Bmgqto7mmW7nLM7tl0NkioNyiZAWjZaVQUDnlyo4HOPswYeJthrg2E4
TmG9brJk7Wf2eJoiH7I5Q24G2+2XullteioN121rhMtxawKrvEij4S4N/eqI4WE0ENSQ7zW7bIsJ
fUIF2jFuC3Q58E584oxP2kG6yJ6rZd0GGmoa1HiUq6icW/0SFzN5JVCCKmceIuHGNmJsIyq9z2nG
hQwvVxeneulfVi3yPjeXKUGBLSF9aQlMr9XShWElB4v8JDZK3rqeg3IjT27p8tZ0JZ0HP1YTeeyS
iKpXkuhAwbYPftahjSgM5Hyl3S7iFLuJW5M9JQPcqahW0nBivcWBl2Nvm0zomJbxZrQBipMu/QL8
4SF0pwczT0H6Ap7pcLuYDta7HDmmQ7h2oYhckOmyk+k5/Vpt6eu37oScb0iCGzGKcTl1hF/2YK7y
mdcA3RLHf7EhOHllphWpWXp/CX6BskCXbQwAwDSUx7OyRO+TObXNGR1FRfrs2asm7M5aHRtAQFs+
AcYLgT0C1waltK7kOg3gjmcaOrEsLFZ2gXG/FERKUu1FLDdM6DnVE9ZILJBtgpB8TkCDATqlqEIN
Ap0Wqe6+lqLeTxnYCWdSN8JpakzERbYbEHaW3Svl8LdWzEm4XOKkIr9iCOs7WsVI4O3gc1bl17By
Igq9zZucrHEJ7/somLtiK3mwQqh/Ham5u6q2duzrSjJFsf1O6nbQ4qc8IMU5mCPSMUAZkYdrrL72
m8dCkmeb99lpJlptIQdkIyK0T4mHb6z0DuRQtppa5jmzjopF6LXBQmWKLnEPFV/F8Yp1fGnW5oXU
1ENcwQ0iDvoW8tzGkIB7JBuIyhySpeN8KVUPF09gnggIVI4Ggxwt4pv8BKlZXjmHxm/wMXjufTSn
wEQAKXYCc2sgwoveA86oU5iM/e4+SnSooImttjDQY0Tr7lFPV0mElG2o7nuiqc8L87mP6hZSj0mf
2G1KQMJsZ/JoBng4UbZnDybuQjyrCATvSHZ7IsCayO8Emz6T44lZ4IVTyLdcbJxVpZZZ3l7Ru7rH
SBqXyOik5uGHCUgftIwSu7vsj95LOvPdwtDAY+3qt3l4RmYjw5eO4+6JwBe0SLgUA0fb+6W26VxD
njSdv7Kn4TPl6pe6rPccjhR7bKD/mr+OtAmTaxK5oIfp6E4S925bkpZDvX1VFt6CVHNYHFm5K4SG
E0w354nwutE4kwGKvGxi/Nt2OL6YbHZ9c+Bs101kzDjTIrMSSAYOMmyVbyj5X+hheVW3tr/us7vS
Jv1Ld4YLJ5Dwt2lkLMK6D1al9PMDB12URp64H/3KXGs9g5c8QfJRCHHDyF2SRETuMpO21QG7USuz
YDrklEsc9RRs6TTV57CtdhRE4SxTPjqkiXXv9wJd5Wy9qexGJ4X8zPFx70orA6RimyW0S0pkCKqw
Gsiq3sUxmX+x2++VAryhXHEWKbr+lWNsGrb5Sw5SV6HvPg4uU+xkdRtNQgou7G43mhMmw7A6ODqh
zXEw3HMAo6cHvJheEVBcmO3G5B1yVJNrmVXgHFD8DX6uk6KEjcRw9laWa6sIsXSt5a9tONQng+Fn
J6nlXPZJdG0qy1mbw2XRolordC/dFOF5qsU1/D1SCiB4M282+XJKsaBMeTfrbdGSkr6gXA6BwlYk
KRBg0J0ZBcRyYj31pS+tg1bxVWudOtUcCIR4Br2UsdaNFntIWOwrwwvXWX6covNAyeu49hZFWZxF
ek5QZokEJL0O2EeBuXFZZ/UHyBmv0WxKMdPzyM0vIKFCqxn1FWbZet0LBSA5+ewk3Y0YUKI0pbvk
iD8bn+ov7NYQMlWVjVgur+CiV5d+gKmGUux90LbhYqgGdKg9ug/t0UfctSSwDHaJIVkzOg+HKauR
l0PYpiS7sQb4G0PEvBrD3bUsBr3QnegMpC4WXGs6lm1GqmbtvkbsspSvHhLrlq7HOiu9EV+LKHfB
YCEWrFB9h4xyPUA2h/srxmCp1a58yDz/wq9piCo/PlW1j1/OoZqJKG4wHbLWuiuoju2irdxFF2ZX
yYQdkfot4H50FX2lXYTleFUQZHlSKeI78qx9KW1EeNoERKQ2MKRVIyI+pT733c6RxZeeXR222unU
c9l5pemUzVHTt7JUL+xwYbkc0okULUMXbxWALi8wSZ1vnnvyfk6UUCYLUs/2JYkJLE8uke0ug1Bu
kzF75lXAgqvy2zjf+4Z1k5ZMlXFiUzHQ3B3BKzjRdbllV//ZG+3zrJYHj6gZAONbqB3XkUZ3W0TW
XVnl9x2ZpnjRSU7MtGhZK1etnbENV90cJOZOR7ZQFbx4zGStw9kQAiZi4h52EHDhJVpNOBAaaCXc
20YeNVfmdDNUrb/SzXY56tFjoiOQyDV9r894mLpEdxG30VXvEpKR5PpjJ8Z9F4rs1iCOGUeVEvSZ
mj34TJDD02svcUjjW4D65tTpGT0hVB3dLKsPKht2cv/QtcGtYjdri+5K1LAkNFgRdYa5z+icbFNm
jbdC8ZXbXrL3FGkEFNOo2EhRLSmHPlPuQGQxJezsKcavexz1Y2N6syxq30QEVHZO+qaFXnpIlUcm
8sSK55fuIuvKdTSGMD/8el4D5oxAbyEoXq/mqX7tNj1Co4IunN7iynC1c6viHtHzZt9GB8IAzeyZ
MXsKO9xOsI0XCMYJWRqiCKI+B55cYaNtTTjmaDg7UrhL40Q3k2bpavQ3VYnQeZgsJOt9Yy1zOa6D
2n+L62KnpE2mjaPfQbr1L4e82DHr+DRh7/MyYuokohWGZ7mGtiSWRoH6NqPlB1u6KODmCXgPSJj9
PmuWsmWwl1pTH7tBPVY9BJpqslA/t1/i6VHDnD+mT1VmXJGLcHBDVLL1hCwMNfZodDqqGvi/gdTq
td4i/Wv7ISUbAZupR6yXyGzKyXVE6BARxl2kz6Hq2ng6JFjqCtGSvRAh6K+ctD/N7C6AOF8Zi1Hm
B6SdCUIwnBGoYoxDUEXYK4QXLbyuEAeanSixcRBUgKVGXb4ZuhtfuTlI+WgkeAVJxGvt0fLxGckX
elK+TGrACG4yosMkNJZ6R/OIV9Ysc03baKU0MaJYeG39GjNIijsPcFB2byNjWSV11mCronI/tBQx
ERcPJUBFryYmIpTRwpZettOMmkjurMCQqPtXUhse/YiUC+ZWNH20qY+QAcQcS9TUzHRNiOuyUEfP
KLJNdtH11INr03npUrbDfUF8TNBiv9YT/s8LuSWBRvBxYA32roLVCs8nUuLarozPIi0IAoqzcBuM
wz05LLDZLh34zMQUu9g1XXFXwjqktoTxDsVhng83Dl/1JAk+HZ+H706kBOAqqXpWv6altmpn/QmL
1ZFT63gsCEcOBv2FDHshsRjUMWuZOULJp65Onj0qajZeq6IH5UEvB5smSIiQhdu38/MsIThOc0L3
JEmqrUtR86pr+2BhEXkgmydWGnFo542ET43zKNODjCOc+8huFoTbHyS/qir0i86do/xC1W8Bcl1K
H8ecq0f2igF7z4sFYSA0QJgJAh5X4wNLL/1Rnna9S3qpfxwYjieOjzVExNVqsPJTzx7GK51mbJl7
GGxt7/yafElqnbiPsLQAeKxwjQssQjYwTLNJz4hBQi1byB4HOSeofKSkXGNEsLAZRijKVFOc+XPa
fTxg5e3VlVFwDKn8Zl9DYlt7LXseXEirjEGAIJOzLkFDnWMudXxCZK6dVzHwO/JJT8g6RuJaAB8V
lQSF9eYnvUA6fzWDlWoa/msJ7zHpUIPkWtZTvda2eeYQvp51h0E3fB6zE72EXBHrqAajyb2ZWPHA
oAn07TYReGYaYF/H1JBmzoqjLMcaCOQLSaEu74S46HTnMA2WPPjG9NyL7nWwQ5upriEzpK2/eG3t
bERlYqa384uJ3YlGH+QkUN2NJc4cZphl5pbPdTRcy8k96bVwJA+dRaUR5XmdAFFiDhmgnh3EVLL9
Rnq6MlyCtyQLS9olwwoNwVOblAdW1nNQBtmukIgMMouIsGkIkLc/21FwTuoyC68hm41mJGedSp8S
tmUO7kCQQd0aBDnzyojgGC3aRu+HhwrVLeFGL/96JfJGZfz3sbj4XVHyf1as3LyqucxXf/xV/w/W
KWey5z8vUy7rlzD63DbRt5XK+Uf+KlSa8pNpoOFxPElN3H0vR/5VqDSNTw5aLtihfy9QGuKTg3ZR
ehZGAluYOr/ma33S0D9R66R2CQse/TsFkH+lPPm9wGDWcs0CKylNJLco2N5VOt9In4ysAm6vIT52
NfvMmlCOBQP/o9hxOaxXgtTNb+7J1/rot/VQMXch/1EN/XpFBzAyx7e5Yju3Er+5IhJJO6ZuSyI0
irVVVPOkd6A64RvEbxRtIkAnrBaY9JJKYLsf4WNlII46jcNSr4IrKZRYjAWp5tOAJJ+kpwnT8OiN
/oLG2psW01769Uv+vrk5v2IHzidpsFSFKSM7c+/+m1fs6lpZJoopV/ccmAbmWeCZZwOv4NeXAQ79
4dbQ+Df0WbbqsCxSpf0gAoBTTQIU/Tz2j6jNWgMylb1pfe22MWMQwJoOKyFgwu8IDWzUMaudYtU7
sEa8WO3bWWkjxpgE1/SLZlvL0Qr9vecx604zeGsK8mYTjR6GVF2dayMlWIVUYwu30CSGfNX01TGz
cLh6w1pDInrilG25y9tLlIwW7uFs9le1m9IE2+d4jUd1iJAnDZxmqynFsvgowiZe5BLasLKbjcgn
VCkqJtpCNHuzp6A85RPLBp3wU1ozJA6qaFP2vVhlNBwXnFte+rEyVolnHPKwiAFglU9jxtmzSTSN
4gXFx9jXKeJU6j6qpE0ZEe4LuSsYoljeQ1fg5gQTMo3uXoeiN1XZsMCPhU/dTchjzA0Ste0MO2hy
mTW8F68bn2CleucWWTDnlTh6BLBQr+wvWgNgTNthdo5x+WDFKAlv13E+Be6k9oK+Uh1yvovNCDeT
wDCXOyVnpcm/FPBBOP8+NSO7rbJkW667db8MYzvchNlnD8NcXlfBDrnEIRLmltQtkFUZ1DO3fMlE
CK02QoCLXGupspqAkDIRG1fP/NO874Asp+xla5gLym0o8iNFWvZZbQJMKc5Mv1hiMUOv1lrytAqT
i0j42gr5+l3gW8+ekX7R8whtS3bRaGW+9xLN2rYmMYGTMk/Dos45DjmnWmhduYI9TKZrj2GpbWNn
kps4FNFSh7G8SYiIZzDmW5xZuGkK7bLOWbWCkH2cbJLgMdX6ZCV9doj1KLSHgEJYZ7jwMK3UPthe
SIln/jZLw6qYJbV1zFO4seEYEooyBo9Eb2DeomnDK+fH49R70ln8LnXE8RdJ3n5+/+d0zkiJahrl
79e0g2FZEWV9yiI9MlYSYjkpzttDH0JmIAPPSGJ2zuWXMXIJfZ+obhaN2grbOlMZPQZOssBtp+Gm
sUpyoiFLaaMCJSaGFc5iq4NpZk4m52ZL3RTjdJcus0wLNlXCDkLIdp6fiKXLIvdA7RpE9Tythdxe
4cVvQQK7VGXXVUxPwCZaOi7JFagcmhh+pygbK/1OzLMad3Bd5cER7SBASS16o5d9ZgwF2WEh3+dm
8zaNfjX1mFXM5TxOx+wrgzdaTIQf4T50gbcs6worXhWSX6Sl7LwH6tVBRpgYiTRcf9lWobOsR0Pu
E8umTaw3sFcMznqimsunts0BvLO2o01NRB/WEY1SGGyUQUerFFRH+SVNYV6Df4dlNb9s342eFWGy
IVJoeEZNsbbcXiFoMLcEs1oOeW3zi1SWCcIzc+7e73US2WdkQmCu7eHNDtHb/H49Y4d4mqLjnEgT
NGTPxs6lVB3XZrp9v3SvuBPJrAnvYoO6fQgOovLONcdLAc+QEUzv5kRK7lmL5Pv9LlYZd8dreEnv
/x43n4tGe31/tX/9A4fZBep2zFkYe/2S8137VubOmQbnPEb5NdudSwJfRsy1/p1ptGfl/LmryXpf
IOtiEFvGNTUj7ls1HLntHWKz+YWG+l3qGLBqu9ti0Hfue2L1/GGo8jYo/CfezefAQuErp9ms4NEo
SHyq6oOWbJn6XoZB4Z0Ok6OQY7AMSgZvYWEDsvVi4dFvAbnBOHVpUwANG3r+qj0z/cygZtbBfP6w
UrOgBhMzJgybV12G5PnBOQIfy8clbRz1bbhG0PCEXOGZbAaXhktuLzQC/xobN3hksik3+2jONcou
9BTusB9yUdE6p2EEGSIM1GWv93iaN6q3xSEhe0P4HR2pFGqz4mkZcvuGc9S8fqbcETQa93YiLvu8
XuPW5SUuayx9WxtB5cKxr9ostBdGZPSLLqsuHeJmgiI6n+pqxU7j2FWQzjSgr3iEtkndOyQLByTQ
ZPKxz1wIbu4MObPJ5dGMvZePxy5IPWz0Vs2Mni5sWjz0M4gGpAgO4UAHU2yAjUjZjKQAoFXkEXFc
WuugsPZMAsV6qLgL77c4LMSXtO93Jkh7+i3dJsApC4URa2FOqzaqyxOdx5CzIEUzSm4TB7Wlb8mO
fs2m1RhmQU8jyr81fUVwZu1+DkevRH8SHTn8spyGHC1KSY6QXRbrKdV27xOJbzOb0GB9UJrP5BVe
vf+W98uFsX4V2VSn5hmgSawz02AojPUxiqic5XZk7mXP528lDcF7ln4XUqpOCtteTuZAslvSYii8
LXLs++HoLqch8VDC9BujqEnmom7TKUjARFbAwgtf46JIF5mRnatxcJdBkO/NpH1xDQKbkEZevf9r
20ZLU+n6apxAE8nUDda685BOc4WV6KuhFEjM+cyDYlja8RyjxzSpAl1fNtZ42Velt6G4bm2JIVn3
Bee7wVDLgSRDwIP9U1xRWavJyRBYTHleOzI9WwnSpy0oD+vW1oxHMjADmsQxn2ieeSn+2/YlCcJ2
PavsV7r+hDM3uNb6aTc4tdrrcZsAlzQkwICLsjqr8mGtEHVvdGFUy6pu3CW7EfIUe+CBCqBQg6xl
GecC1gPQFJunnz5moJ/0wGMpQXTRxnfGOzFQeG+ZCeeCyAQEiGZfnXrH9qn31b2uA4Iq9QhCXbDq
Jd9g6BQWmSeYLMcSKCC1V1VP8blBeknnhuY+C19NWzEqSqRONo+z7sRA0tlAnQyy3BvuvAbU3ZUt
m+rYU6+OKTExiUSomPyEj2K+6+8TlzM/Z8pIXwbPvJgnYhGzQibzNDgVRryIbgmhefYVJc0wseRu
TCsoZPP34N0DKz9P8YaR0HLsvW0bNRtV2RGVCbCwVsbbF6F206KRYlXVolVR1GJfEuFcEdY8GKI8
zfRaUCwFQJKBRX7/dbGeE1hnYjltYcSUw6MpWSd57aux52VpeO41EVjr92V5FHBYPG6vBzoxyaKU
lG5xFUSav3CoY23Ktu6vXVpCRwKon53J7K9p77mQhfxxGbAZJZS0DavHqe7w3nYh5bcojdhTdjTg
5QADUTYm3Oj6nkn82HSwXpq62+V0Dprcqk6RwxFIT4IKnQB16k3No9ESXRJc9R0MhaAK3wa/JBIZ
vEsZOqTTNfAp0lwt0Gbro3WT2boBs6S7DayxWJbgGa3C/9KKGrJV+aVxRXJIw/GcQ6O2mC20fu3s
K0TVcUJ7viyBqejM0rK1+cOoDm1tXcsSsljQQMtHxn1DO2lkKWAP61XsKFsNppJtg09PjKUHFXgd
23Kjgy84ljcWm9+10wVLx1YaCEMUIvixnEMVnTZuTypPQExgVTxqbiA3wmFlcOgN4s5KV6GQ+UnU
Mpo9EJLo0L2FZOLaJRw+HKD9SuFB8PWEZM5k0WdztTaIyB1Q6V5a0GiUwjozhN1NI/RokbxOhD4d
so6hG0bk5NCZ4ZAIOCxxgrmzXy3zdEqvvTZ64J0S1qhTlmuYRma2IcDzg+5Pt8IHL5309Okbu8gw
4Vb9GYGgcHqU7V6BCbNTHB55BKVPF+G0cfEE5z3LAl2IOq8w2tbzfBNQDq10B9iSAy1kmnToaFCb
Ud2Wp5iG1/bgPUF57Uk/EORSttx46EQCVFRbQfm3ic5ZOGLidBAO/VU/Mq1OVUQDThQEKBBUs/M8
Nj4dzdC9AdOVd1wOpJswKaWNaa0NIugW0Lcfa11Gj15k3rtt9DZIBcN5OuPUZCz9Tq/AQXCkclqq
WlINzsKQkUYdtXnrovAqt5OtncI7qmv52gd5e2GE/bUGp64IqX8bldUcxskmq6uWktqska41mTjb
IIetozkP3rytRwIABM813GsmvEOCqWcBDkbuU/T/YI8EHnKFF7yFVUo4V2f7NGfbzeD63sEvu2Fp
iKZYwZeVzOoFzgMDaUiWDccoqG3SzAlj5GB/GidyvInLl9j3rRO6FJedatFAbfwKi1VIfZ3yZLn2
HF9dmEEUrKMMBu8UA5a0mo1PQWzrGMldMPUafRECMLKEfUNp1vTJlLWMAkgPFkUGXPnNTi8R7GS1
f2ePCSjRrMwv+pyaGb5uXRBe0ZGogJcjftR8LTsYvjcsXN9VK9H352bRw6Rsht0Qa+15N/8hweTv
bcjpfTLCBS2BaZCvY9NVsZf+VDvHEVHm3vQatlVduy+pHO/dXqe/oTkk5LbJYiABalfLdNwbBVvx
ySMhxB2Gg5FqnAMCp1PbfOj2Vj9i+Rg8ufDaplvkyFIOXq1D84qykyH16axI6yErg9PKMlDNFu5J
N2pnfZ8yW/Z3MuAhROfSYnovt8oY8HJ3xxCCHk85YpYguCo8ECiTMxnn6eBFZ2X9Vle1u6/rN01R
dU1KnwCf4bSeSht4D3KFEeMRTX7WHS+/fa+GfFUbfi0UfZA3fvjr3/6/rDFSofvnNcb/+39gdTSv
36knbX7iqxbSRgtJphnSV6SNAv/k37WQ5idKhZgzTawlEhc7paevWkhpfLLROEpMVIaFV+EbKaQw
PnmexHzpoSnG+omj4F9QQn4oNWLmtTG3YFNwEOQK62OUZOfrVkD1L1gMwF7dQW4z1oGCcrhgQva8
evPNjfk6fr4tNH5vPnH+upwnDYNL4mn8aLwuspAc0wkZVDs3z6hnsBP6jcrY+F7p/N/XsIEDuNRR
nY8eDxRdKFw8F27SktmwXaQ4pt78PSr7k/Ph5NU8cU9a+6U62fMG/1IDU0D/J7rSD3XU+f25uF74
WNGs6QATvq9KhkHRjkNOLJhTPIb1eepz7LCLgx/clsFZYFaLpL5MOUl4nCt+fWeNWcD9TQlX4ETz
XAaRjkz8J/GXCQjsfNS4tJafd81lmMu9oh9hdOZ26PyjSK2Naz+lYrr89YU/1Ee5Lh5HA6/+bPKx
jR9ud8lByO1B1FZl5qJuCQmJR7C2hOknf/PRfu+l4ZPlUvOQ5+byHAlzvvvf1HyjziK/ruVSdTF+
tmIpj0YS3kY6wpcgva08cuvrDP3Kr9/gT67qccnZ2mGZ2No+XFUfutJRaEFhbwVkOOCp+Zz4bb3y
h2RHq28pPQqpjvby66v+8KS4pFhZ3mxhx8JjfkwzLQ1XK5MRLTF0PIUuIzbUC5N9YK5/fZ25Tv79
sDEZNvj27HcH+bvZ8Zt7OlV9PdB+pEJNyg8EecBNHLx08G9AXH59qR/fkoXchuMcJARb/mC+suPQ
dAqKrwvR0gaMnsPw7X9zgXfCk9TnZ//78ZEIp5I+SIdFLKACptSNsyqrV7++yI/jnXdBK0TMmY30
BT5cpNXdKNVbCXsTvsfaiBTZVvaM7hSccX99qR8mZ9fCQDJP8Ti5sI59uJThJ645tXQPApyjVb6e
SNUQ3pUP/pcjz2/e188+HfQidFNMNA3WR0G8o+X4XQs6B33AycW0r/zud5iEH8ca74fnSKCCwIH3
8dZpvdEWOrrQhaRWctqg1Ui2fdjWz5OMhnSNG7m++vUd/Mmb4gGafXBMGfYPd3CIqJgQyZwsEip5
UGky0q8ygip+c5mfjAkxB7bCBJhxIh/5D5lmyKAOcKhOUJOo34IsJRynqn7zAP04E9FYxBvBbIC9
gmzD78d3w+ayqWF1L4oqnclXTWvAZbY18xlQHdxJMx6sXYlRi4Kmipa/vpU/GYwAxVxBtp7USSz9
sLTZGEdB0+LwnxBIJTea/ZAuxOUob399mZ+MEYluyZg987hA7Hl1/2Y+Mryp85IBl6Fw5qpHEstC
7TVVdy+1Y9B8DGIiTNa/vuYPOwYAC2ymgJMZDBP6fN9fM6MWouPDThAQACPQ1bPhes0u68dnY1Gr
yww14RYRU/2bO/qTUYMQxWPI6Drr5seV00n12qdenqBPBHpjANyPqDEJ1/+NPf7jQ2CzEWH0i3kR
w/fycVMSG5owOIzGCxo52jk1TXxUoqh/s/f5+MF9vMr8Kr754CYSYWSWhzxqimpiKIFzp2qyD6KT
JXkX1e+YOh/v3sfrzV//5npB09e4SXhXPgE+BhTMO1Fe/3pc/PQSktGOA5S2/keMTNEWJs5ULjFW
ZyOG9cwF9TUUv3mqP44+3gh4FJsB75kCS86H0ScIBUvwkJB9Ai3ryC6uX6Hh9t/6LDGOc7Eax2Vq
7sDixgpCZhBd/vpd/uSDo7YGnnB+AuQP73JI6TvgzUwWQR1ucElohAZwtnfzjF4qAMxfX+3jHPb+
btkFMI95utA/rmmu1UPTyjtKT1OFjJnIHGJuSbK5h9zarwp/GI4gNdJTirvjb+gmP/k4TdOmGjR7
IH/kmFmYBPzI7LnRQeZ8pk7WbYohz7ZT1rb/xdmZ7DaObF33iQiwb6aSSPWWbVmW7QlhOzPJYE8G
+6f/luqfVDkTadx/VoW6uDK7iHNO7L32+9+v8g+f3H9+6nbP//VyJihHdTtlFZtL/cWevKCe5Dcv
5x9v5L+u5ktxoKI3YzBFMTxERFeIqp7IBOgecJe0KQL1qjB/KDmB4f8fF4ajHO/8rdj/+vhmkbaW
AlVkiUNNIz/FdVBpTt43L8lvnwSLPzQoVDb0Uyaf3n9vHyriFtUtYlRLx9wRCtR1MoGgZ7rMweIT
GvWnHrfR7FjfLGK/dVH0MLqt2irOQLyB8B/++8tJLbMmii34DqOC/A1G6lheylHHPV4/cZMvko21
beMlZxjXv9/a317PLz/9ZUFzjbBRO9k3y9K7eg5UkOJTRNk3i43225v55Ve+3FrsdKmpcNazTItm
OYciUDSSOHQXM1JYIz4h/ifXIPmaK88WO0WG2zjV2HYt/G0ZAZF/v+avRcU/t9thUGnd+ld8nf+9
3TYAFb1tedBG7x7quN/Jfto1ogCfnu46Nf34+8/96RbfPn1C4FmH7H+0Pv/6LGsZOZ2BlY6DH4Sw
dbSuiZzVdOu7m/y1F79dlnPjNvESI3DxvpitPUMx8TbwKHHp/Rys8T5JiWVEWePOpIxrQ4u2dHKB
VXnjFvrENz//p5vqmEjuIfo54KO+bCipcIZu4KwMZkNhdk+RJ7EdGHlSz/ctI57wMTONsg7GrK+s
x7/f4D+8XXw0DgsD8w+W2a9F4qwlVcnZzNIa3QOq61+mmX/zDH9b9xzDYeuwLIcxALOzL1dXJhCq
9JFRbdJ7xM97S3VKfRm1KCy050gRD8AM/tdF78tP6v99S2+Cz5DzfSjBOS4NJrXY6b6rNX7bhb/8
xpc7N7pmTJ9+IxHn7dtQWg+dHe8BUqN2Vr4bkX19QVDP/dNHAAaGToCQ7r/X0+d48PNiwAY7XEfC
mrhraJWQWcxPnD3+/Y34upTffotvG2YcxEcGGV/WGw5cW8/suS7cTeCPJpksrbp4S1Pradb6HDMv
pp8cETAYpfp/fG7//DaMRyZFtJuqdXuV/vW5x4jmIyWb0FBXWbPW2yi9UxRTfrNZfX1yt1+x6C2x
uXNW/dvdjFqlJXWbu9npyVZaxCHNjhuUkVdC4Pu2Wvz6hf3za7c1jE8bseLX17+iXC1CRGfLDqYz
X/ayI9ns74/sTxfE8ujd6FYIQn9jCpp5QR/LbYPLaLr73irRLpMdNCbf/NAXRIaj3y7GY5FklUTn
anxFZFSZbua6JxuiTFTfdMZNpBMsqpbrCD9uYEE+rhHswS2VDynymURO/v98qRZ1DKulpgEY+Npt
JqNi6m7WNksTQ6+HvZh0mwjVlaq13yzKf/gOIElRFDJkN6ktvryLyAKmiPFts+xf3LxBXvZaZ3tL
XWejCFxri+Lxm5v7h6cIkpKL441g3v710kTjRRGnyQCfJQaJ1O2dq0jSeTnpBbFMuL6++Qz+8GIy
luAMAa7U7YP7coHVPOD0nHlr0rz+NduUoFMoNn9/XH/+DYh6OgMC3fpKNLLCJMKyxKfmcBILOJSV
34Xm+c2j+q0IhNrH0gAT4gabuAFE/7tuFIXh5noI1UEKgnXKX85w7jNlYd30i9WZpW5pZhfGIf/j
71JSozfnmXGE4N6u8cstLOFNTLqJgs9FRlFh8MEmcacRodO4x8JEGhxt9NkL1Fj/5r5+rYv4Dm8S
avU2voKK9/UUqIt6TXBe08A4Q82aPgmd1MFvOdK3P//fo+b/9ytsASCAPY6cvhS4rdqoEIBH4nW9
Ehla/BLG1rW2MLhiYUSztZoNF/MkUeQAEJBGaws7llsFTEHYQtGR1mOSk2HnYDTDk5ye/v5u/eF7
YRlirkVhAUPxaxset7msObOol2Gj5ZuqwJrXT1UBTtJB/l729Tf3/Pe3DCQY9HDH4etkJmp92YUZ
//dqX7MisE8RhOcu9Nzbw3TE1KRvkHKs7UY5JY7mC2uOvnnVfv+QTEawHErypbLCfeV8znNsTrbT
UHfD1Ded7gHNzzfX9/s7xU8wULZgj+G8/rq2YyqfO3vinTIKd1F195JHVwzuNxfy+zvFTshsi93d
A7dpfWkgugh82FSxg9Q2BjD3XIkJaF65AhG+RFi5mpAH//09+Wdc9p/XmJrJwDVCy2LRuXi3P+lf
VYU72PCVHSqaTsNu5GGSdYz6p4PivfP6x9rCVV/KTZ1EfokMspyVl7TzPkuB7PLvf8lvZRzLFCg7
nUm6zkD26x1OkQ824020YBJhEFmvnH0gsga0YL1E5fzN4/xt/7r9mMXacOOEUz1+eVstIG5qUxLo
zDDvvt3Pi3pFq3ht13+/Jhr9316c2+oLB0gFzMrr8/Wyhiw2R2JyFCzuGKrtWp81Al5VrCSJqfbO
aVQ54UX4T+0ftCCIVT+rbCpYTR9QGbsqMY5LBIKGJRezVnu3THMbz8Bo2+n8aNXKR1ebO5DfNTCC
NvpRGqlN7pvTbfCWOkc7NJwVzjNrZRYJEa4eGdOtaad7w+2olBvjR65gwy7t6R3s/qUjNjMtyYhU
tVebRKPK/BHOT7ml+9M0+JNZHLN/0n05ioLuqVT6QzoccHo23octa3zFHbEq0R5lsU+EicBWjfi6
WVsWEjRrWOpl5zsNMqVkExmXGq2mlafwiGo/dsq97OWmaBTib85aX2yGkGS/+EaHgFHl+Hq2tcgY
09RiVxjaQ0xgc2cq+OcQ4drqMQUCJHVM0Hbsd+LmSzdMlC9tSR4vUCFCmEo33oTOc1fMB+zgh2Ei
rHUQd/bkYMiwcgIbO8RgloUhtjfkkjPSp7DNNxn6M6vihI/MRGk7wO5MQlIbAD79XSE3eGd3Vki4
1qdQ4mAoEnhCDtwbOX56o/VpcZSGCPYhd8e1ghFWmPqG9S/j1jcHJ07XYIHWZGOeU9FeySwA10E0
M/laev9qoFIvhPAdsMUmnb0z1IEyojcnf9tWe8ROYuUkQB3UEFoYkafmcDDIL8PvLQD+6G6RBaYH
EN5o/cnG3BO3nOIUWBAuYdyiEuqWtZusQm06aliGxUBMHcowJJeLysURI3xWm9m7xNZixnRONMhA
s4PLc9cZG4NrSIhMJrdUr5i8LIwuJTj8Lg+Xev0eJxaBWdAEDzEGnQn42ULKRaZstJtSkBQTs14h
mQcGsA7zYtHbRG1H10L8GLN7hUw8/gJYh8hTOy15mnJ1Z+bVUkVH7TrpOrZ6/qCrkvZXJ9eWVd3g
mgaJnMNgJIoDjxbZZ8kaZA+yMsfcjtFulk9Ng1zXxts/gp8/zOYTvdS+urnZ5UupPowwLbmvmvlr
CG8RIRVO5d0tI9tdZeoh68KtkcSXvEU+aR1n0tu9TVvh3Ya0YD/cst6gNDvdYzafOiDwSLeCjFQm
YiOmlSAeaxiPhm3tdNzlhn5JRkpKoAOYBzTtY662WTivsL3gblrVc7nMh+fKOqf9Sz/BMvId75Yc
ckl6qBjp0dQvoI3KYSvH8cmKT+O8Ze4Frd1w/Hl6gosHqojkEv2YR9uBqbfXXCW28rBnTw6pwqL+
pDkAY1pbbl0CYECBEK8bDMQn5dM2E68hTaw6b4t+qxJl3N4L4DlNeBnVfex+OPp5MN4VbQG5ZuFC
rnYL4I/GhrMmebNxB/y+Dm/FPWmYT7rmYHdQuxCIWPybeogrK+h4Mi4DD5wm1tbKg6Rb50mQmE9a
vYDHQAJA/N4TuuUdb/kx+o6ZulGjSh05L4ZGZR1w+8O9+KkOmGLq0AG75IWf8DZP0NN/FhWySNV9
Tmh6WrW0g8wcZkI1eqZyvQ/0q7+fmPr6jayKdaiO06I1Wvw8RLrAtt8AYLibknYtKcRrXeIyT3/0
bobHhC9XmAA6+2lEAUgGJRjjLrWeu9lcmkTcWJBBFu4YPnhKecqz+qRnfHGlaj/MZOPWsXfXhwq5
M4L8nNsfjP13XbfObiimnTGbhzS2L3aHTFOFxDTpGlGqyJvHaK22vJEIZ5u+eTerMWS52rGgbIVC
E6m9dbrlww7ZyoIEK3lHWtYp67aZO+/IRdJ58uW8E93JJMGd1J/0icPACIWfwjehPdLbu91hiDcg
fTANc5gNVrUPMu9SibU67Il2zbPAek+toHkYR+GPpV/cYhgf9JxlOsVC86nJm39uXxHMlqKlpsJ7
cJvnBu5hu0nfyySY8otUAL9Et6jjyU6Rre4YHaL8hmMAkWjcmOMSW2AR3c3DnlfNLTcKiQwohMsA
RPpixNUkkYpjh0ryaR0ZbeC6r7bIPqKoPVtDD6H1Z8ufUTHc7SMIorJ+0KbhqGM9HLzpZLRw3uGk
LqwB7bccrUApKTNiV7xUuQz6TD235rSaYF2LGpRkzbupAsu4dNhiWjhYuADcvMIBfiyHFyN9TtPX
UHuQ5hFkbEX9b+P027Ri3d8Wu/t+9gWLo9Kf+uEyEmCdk1Fopn7Inji4V2ltyCb0sh85h2NevFTS
H51HXuZniL9cTZ6amGxHX0T7VLwJbZ8VE9rdgdjH18glRm8564suwWMxgJqcf2F2m9xfdrom65Ad
bVH3bUAcZRFdUcJgD3pU58A07hR5rnQic0OKq6CEyeCS1/ELnRzczlXZ1PdedMU/FMQoiuX8PGh3
ptesIj2CwSVWaeIeipLYT5NNUpH9E8QD8kQh2CIwTj8yrQvkUKwaAS4rMTjyI9quQ3NT18ZxSISv
kfsqBEkL8hURu8VfH+HtcdyMKF0GyfWrmZABAjG7TR/0ZIK72tze23KoibFHALtNk11Egq1uE6sO
B6otzxZeSZVTNuSIl7BSngnYuhtG7dHW9qr3rmonwzxOpGa0o7UB7UODfald1HJFBaNoOnlDDEUg
uUCXvCfIZZ94RIlPD23LOn7WBE6t9OI57V1Tksg1aWdTdTB8aW9DDuq4nYkXhRTY2Ntxdlhpbbrc
91zfwKqHdXRXTOcRGbNjnGpNQuPI/b7ceQ4bAZKULOL54YTJsx89MAvgfrxXyPaLo8TZqG4cmvOM
vNOgVupV3lEV5WdTwRs8iMCp3+QM1+gyGEe7eAcehw9pXgndDirsUSo0M1wUJAHjWO3BHlgfDmHA
g+Lx4IVPKdTmt6iqxuoPaBfXWX2YiXBTzkP46nHmBnwWRF6DbH5eTGQuT6p5ymed4Kwx2syutiUn
6sGepl2iYeF1qK5gJZSSRQj19RAfU/yham8vpCFP6Hg3KSGRsFHg2A2s595yStO1IGsRe/a5kyFe
ALxCaHVWajsNFEXhW2MPgIqJOHFJhhhybdup9mq41SrcsZISQZq7Vt9OGlHS6iod3g2yzFwh9lNo
reOaZNGKBWKi7TbrXTyl0BKodjvysfKM2PLi1Z6dauHk/QGBwWNsPrv1WZk1PA3EZOOKVTtxEE70
2LjEPdsmeCqMRbuy2s/kQE6Kd2hzMyAE5qjQ03axusX5Uwp7a4UEIAx4pmPMs/ItIRp+cK5ZvO/m
+pyhQOum2ybQ+ljMupr8aQT5A6GYcUaGN0QRnPqQH6qHUbq+5gjWlUvcz0GpyMtEjBxG9/di+AnX
aumSith2vqq/60YQO/Vj7EbYVPs7Oqg98oRdpt6Z1VMGhs7o4m06YhZVPeAeOauoTphL6DEdJ2bx
zXVxUDAteZyG977poGce1NA32O2UyYTxbXFIADF0pKahoZgV/jK98oKqDyefU0P7qRvY1S17DoNG
zoSnmaXHY6Y1jMbGPSOL6oMS1NLRSvEu2WpSL4Yw806whcqdlobTOm+JKE+MvVoKHZSmR/JvCuHW
scA91WQv25QVXqOf1VklCba18XWJlZhMX9jkjtM1BHoTPVdTtkzczNfz4jnlZjixeiod3DSNXOWp
ci9BjRi4BPzSs91nV3jDBp4hwj18KOVAeiyZnrwgjnLiNeRDbPWdM7rHvkJnP0aLWBnvazNaEh1/
aFy5jIqnqPvhVSZ6HlIm06AVz4PcFeMxwadFUqSABd/O25ztsTKPnk6PpCFFLJAYJeXeHOG2VOY1
JDjTnUqiKtNVY9yPXbifdXvZxpf5Zlkg3FUU2mKGDCQiyCdZcW7ku0WeaLUJs/4QwT5Vi40kJ8wj
jzDWwBChD+6dy9hlZGVW4GfkEl/QSsWhq7ikgLqrkLeMiCMka0DMJ9oPDxYj79PkbQy7Z8uhW6x0
Gu5kPZJckE/6E5/sNc8aMhlU6Aie9+B5xQkYNbVLv/Cikvjy3rdLkNwEjTfhmvQyKGEudy1i0lee
OjL2KnZexX4DIB3I5AjgCCdxCFk1YZElEqc7uMNbDr6sHKlWlHvDIYTWq46J9ZywivY9h7V4LOyQ
DZjOJKQ/wEFZqruwag+5bW8qFZ9XbUO+Okwp297pBqEdm3sjZ4aQpCca8IXCKbHSfDZDg6Wh2woy
lAeCPmNiZw2cY5Bq8FYTrxSFtDOoKmz7rPQCDze4J6cnA1mkzfs4Kx9wFe4JiMN5V5vAv+p1yf87
/JuAxdwH7I6YoAyycSYMmGdi5/NTU0y/IhVX/MWrFoDpdffem8DJsEdaWNMTYn/kj4o6VqcU441w
7fikRRZeTW/nVX7JUgHoJ6ic4xTRQ4j1bZufonORPZamuuE5DDhCE7g0ZhHjwV4N9K+wC7KTHb2Y
+st8I/zc99GDjuQyEf0aHOVnSK6doPzLo9gHzImXehk3x9GiVqYZrrO1Qyp1UWyjeZ0YsBeyDYfD
R1BYeJfr5QgStlVu9dRxLLERRXdpsx3tQK0f6MXMfCNIeQP9Lm86/GuGhaaOgQUvQQARlkyZVciD
BZ0ye4Kh1XtbjQLVqJcTRZ7VbXvYSq0GbmteZ874nsM390nhIJUIAWyq6IADXugaSmVltbveXMvb
IYRaYUIpjpPzY+TNWnjpKmwe+jj0dZfb9KtqMEBK+AFEP9fS9PHeLptogkXRE/O4i7v7RPETZdvb
dGW0rfhhaP3swGM05uxDZuesdVgt52gZTpc51Pw4/gFZstYQod2F4cus/ND6kw4YNl47E9SIuyaH
/l++OyzAclwm4odSEkx+Z9CaKvOVxG9J/+lQ2o77tBBbL94BWVbDuzbpFhKno9k/tt1VoQhGQ7TH
Fk16uf2YVD1AiGVxS2FgwtNiNaufB1vdAdICUokrXvxU8vPAMCbzpl3abprufWIQA/oqBG2hPzVg
DewEKtcEe/ltspVN3aD8Zhxm8dfE8rY/WswBUnyiAaPcKIuXVXmzu81LMV8YpMwzcEQOEASOdkbx
x0Jrdq2yEzMolfpJMuyeB0jRCzM+dy7Z9e8WzTsHo0yEFin0wCKUgWLSe9IheXTmpsZmi9s3sIaH
ZLof+E4Gdz/ayEeIXumoh6h+VoQ0riTh3LmOcJh6PgFWkht3TPL2RU81Wj6Sq6JCI1ApCpkK4E3L
L4On8qvN00wga2hNviVYXE3YbMZTpe6sEjbFRNBb0fqOCbYtItbCBSlQm0FG5kMmDtDy8JSuIzgN
CW910rEbSxodQ/OxfZjlqfF2kUH8rfaZhkejlpBtKYwg0vccC+DT67aAnv20CD8rpf01QiAoZ9Bm
KsnOXWOxOL6OjrtoUrE3yQjlqIiV2waEIe4UVOyq2gFfThfMaRhgkEKPid/wsC262159TwexDOVd
1+S7vr62+oNnTCSPRNsMTUQifprRUTbynnKNS5x8qHcrI43OcGeBTtT7PANIaWVVYNy+Fmsp3czx
xwRMJ+xkOrkQ+kNHLM/K88B7itiug861k0MLY4aLFrOfA4l1FrmKL9nMW2ZjA0A73MKh9dF51F6+
PtkTjG8atYfMnoxXLHrMB6QAobUotT580jjMwxumkzkbuvUb5McYGY/bB0P/Puix9kEo2wwzch5J
ep/qSH2sCnDNi3kqsb/Lvs5YsGflreGcpVkO6W1f4pqL+ykSA7v3iHV84p8ijLe9igsOErlwE2jo
UaFAI8xqswnwv5ZM6JCyOGPJuAPLNWczjZaVGyl0JpF2k7xZXkI+V+o4e/xPIxEMalRvDM3OLsTn
2MVWxmZ1zke7vGc6W5aLoRDNSQI73/ScGz+qGK923QAKBQOgZfhlLYe1EjW1z1EN4Ac9nZhm6cZF
5p3+NLha95nnDoRUL9S6MweFZDqGkTa5a2Uu0g83EkBL4yp+RG5+iwlWmuxdKzq8yjOp7gNZcjAE
1E6RC61EBdVyYDqSZku1uurHVPONmqcIVtitPVaKpn61HSHXs2TuOEwKdNayLV7svlfvpMU1RUXZ
b0KSA89Nb1L3WIxamzJ1mQHgBmS8Z4VQDXFLPpSW0BcQAGEVOIawXxOGqIfY1hk+tiIv7iwOyT0m
fmTgqVPM1sUpnj0s+iIZYiawLE1qofQrwzSHz6KZaIoHAO1kIbSCyXifDeWz6AmP8tUJyDxooqbb
qW4oqNgy4yGb6vqunnIAqrBD3txQH+XKFeB12swzfuYAmBiitiSKH3s5E7zCYW/Cq1+kUpJ0zDaK
CHfs/FwpqYz0SMOF2CVFfzeVLgub07baY51qxrHTHMyUiulWK32k5a+aKX2wqZ12nQ1NSMPpelKV
1OHTn8gYKQfow70cyCt32EVnRZdvUaupZ1Uf6ndXhvEhbhKHOX9ZQmwoMnV4BrvW3LgSZbTsISKv
Z2ZYjFlNluZ8ULun0BmJNlGb5s0ZkDESm8WKMaTu+Ahq559NMG7uFFDcP0ZLQHMp6+FoFAWEJsUu
IfdXHTjgkTMWoNMpAlmnyHLGthhfYLjUNBJgZGqxTmqQTBxbOLq+NvWYRh9jstkGalvNxbbNMnjs
oUhgAfZWBJCZfEyABz0UmGpbo1BfTblzQ8POze03ncRLdhRzefWaa30pzxbkrWIXjbPYpXqFEoSJ
nXEsU5XJnyoM0g/tyiJ20gppyEabbYKGPT84ndN/zt2ocluzwlIWs+4OPehTM97Z0JBAT5fiRb1F
IiQFNJ4chjhDCcME0ABaZ2EnvcI6i71jaXU00VYa2hA66cef3aGu1+5Ugdou2Pn2va2xcmpNIWFN
FjXR2OQ/UW5UGYAhZI6qXHcqNABK8dJ96ERe/whpUc5NqBhHESVMYCymILwBRYRA3pzpkovkWvdg
iBnA5mAQRTQa51RqzgaGF7HmscewXBMhiTBGygEEfnEArS4RMb8adL71Up8cLWhm0z3lY2RJWFbk
Uq2cJqs+9dTORSA1WuO2F4dMgnglheaitfaL3oF0R+Ta0HgUzSHMKkBDZv82yZhJwDh2AWlkFfa+
WPdtt0tPJOdAM++8XLr0kTldTDejH8PlzuEGsoyK5qelsFerD9gx9ScNdhY0Xcr2Zqnjh9oypR1b
Y9SIpe8YsMy6erRIEnzVJVN0OxZ4uYsxJDK30KeDBe7rifqM04H6H8JiotUVEG+Q/xsES8MLxuae
g8pJymeVZ4+rvGeAWLfwNhXBsfci7WuSZ6CtUE7hwbuDbt+8Zk2GfnlS2xgKvc4hQjxZm9oGX9B4
FEVCdybeb3qtyivGeKlaieVQJtbVDlyz+JhmL7lzalE8RCPonmXT9trFMLJsyxIgH+1sit1lTGbm
DvEUjCNXyaM3zunGa0ySPNVzfBuydaNySpEbr3VHiR9rN6U9bZLqHpyMukqqYvpAJ1wjrZyBc9ay
mBlUJfHKq6T7pjSeeNdCowtu4cqsuZoyvQ1GDyBL1mVCyz6kqrfrxrA3lqHeFv4sI+IWDLtgKoj6
HMHY1LCxhUrBjYrco1plIdW2V81ZkOZl87MQCslDesKTW5ETR82RtHPRc/TWGY/6VDeMQe3xnJtm
eLZmBw48RHQYy2QeIWOU7C1VHT0XDnOnqoZhrSURq3zu6S9WKspNasWqt/cy8zEZbgW6GemNA1On
HAZitym19X2tmGOz6evI6/ntkZNf0jWhqpIoRcoCsjxn1XUgjhc18o+GYi1mkiFKO4cvYpGvtydr
sMMSC2WDMA6rs+qdiImcThZtY4g7iaeyvM8nJ6wBKPdmWL9z153Cb0G2qkyl+ylbJQDurDugFqG6
BQ1nNSfNlFW4VXD9V0utSPr6KGQ0mAs7Ep3xKtLBdZrFYAIba6j2HJWYiaI2kOK3StH3zEXJ91l1
VDQZwGOyLTYhSjhIWjUsaZtg+IltijgqzHm6RcU9O28TLK73Xqo70oPA88/vLSHv9tAUq7orG0hB
UTR+9Gbcx0vuSQr4PtOejVLv7jMAui9I5p1jour6Nsnz+9H2um0TayzA0PPT51Dz5P3Yxj9bMgYW
xLytUQAoNL9xtoBeAomrNc1N6oTGHfzQ5i0yarhmEYMRdFlyPcV0JuxiV62heHKKigVDtZt14hV3
ErwwGqb2krTDrzmB1RySBBJRahkORym286KqRSDgsTVmfoQxEOiQEriy6r1UqhHIL7d1mGg5qr4q
2DHddUrjTzL5idyBO1uhiCOqnIrQ1tfW1BWBwQ60AOkwrj345v5UxO7OMuVlCOelJ21/kubP0sYA
ouftzpFK4+swA3WL4s3SF1BqFrXUVhzuBNn8ChI7kJ61Upoc78Z6FNOhNS+jBY+mB1MkxWqIbtCw
8gT1yg/ByDfgxusGqhxaCVLc36TxhB1xnXeHlhJdH6pNlwOOSMVDRBfRZlFgsxsqg2C7bO6jeCMh
12nDr064D2qt+d30FIb6C0YqBlr2WoPM7BC6YXFqoz/PXbfXNWOdmuq7l5ymTl07nKCWHM9XpeFz
sPdDjoDLmTKrOcHbyuMQprso7zfYixZmS1Vk7G/4J63b34CBEpSIWo07r23OJKnuBuoxwhRXUKsD
U3xOanTCCQzd/cbbJ2+zgzhL6BwgN9DIAyNTWjb8l3TPhO/M9s7Wb6ft1B+K9Wrbrp+23YsLlbci
bmWMNBCKV86exgqwRiU+I8l82Ym4r6JaoLldoIUDo4LyGUIwsZsUhnTJ6gruFuDllT3GgCh3Xt7t
7BJ2yBjuVMfzU7Rk4Z0bdoE2UXI4BmfDnntmodoorvXQVAmju1XOKomc12/IpneG/ujo6VXHmZSK
H0bMcImJmiQhSRgfRtH4Gsc6Lj/rJQGHQpdeXke7fiCBiCUWTwEn+sAHk5Ti1VWeshv3sr2g5YEf
gosxO8aeBdmmfbVcdQGRIACJ9xBx1miD4HCc6tB1xdLwmNS1XRAbFjlHGuR94DRz5XceB9qm5Tfx
dZYnI9egrwB4AYypdNfIHSiM5yPTDqha6jJUbf79PHNmiHbw2hE9UCDM5+SwhboPjNMvom5tNcZB
zMhBH5v41BerVn1Oq36Zqk9UqiuILSUNsqkG7cwHnmHL7S3fEajVhmM1tYsIJVLZpsxl35uMxmo6
psB8InRu+HOWuX1tCw44iJcZmk/w1Zxk0MVGC81lSM3+5nqA9YYnS0KJmo8m3PNGnKFRE40wL+tu
QC7WrAcyNTsYUo02BFWmrSeFA97ZNSdGs2SZSHElEWKlhomfSbKYtKtwrt18LYtrlj3MBRCvuXub
NQu4fPhqDAN8Ziv+pQsyjELOupjgjJOg7/Xj9tVzngbaoHa6a7Nt37+DYgGMl/lqd6xuiH5dP3W8
RJpuHqEiL51y1Zq+Mql8ZvK+L1SgZuVS8L9IB/KwXvv0WdFnTBDHLtulHCEYv8ao5ZAz9L0Wplz9
ENOn1GwJuiFYELQV05V02CcDBLEF1RZRkGtvus7sALNWgtE6D7yRIUprqlFQiCHzvJ4iBQllQq4S
6B2DBJhlxhkYS2rpvPSGeq91dlAb9cqZyueykOvM7LYO8SsMuYV1deOrE51lfndrBSEJ7qTCSSkn
XJ15bNqrMx5Gdae17XNCChVV/JEgwfPYJh+prf+0BQ56A6wTcXQ6dmA6O6M9Ejcwq0hN7m9/cykC
jf/kFohYaRYAYpNuGQibM0Zv72RvsbLJyl9G+7OUNVAzE0P7q5at+/moNGfPecFJEnpbddjp7qHP
95N3SFO5jvBKdZ0ZFJEGhul+mM9tckVF/kOAylPiZcgAWfqxtSeqouzPoroytTXrY9/VNxFIHx0E
LeNUHg33VVp3YDR9Q6wqhynxELRG/NAydWS106Lo2OGITLNfuqScAbTY42Ct1HmJlGerpCeoImvq
6Y3ef0zQmIZx2dtD4FB12kDxWdiIebLpj8qIMdR1yGkacO5/dBTAoQ3H5yZ3suASRQRrGb9iHDJx
qa04+zxq9W4AezPB7bIU0sIYf/ejuQS+y5nCqe13akO+yNgvanqcOdy2rEpqfSnG9MSIODQvYnKe
+qoOqvgDfivN6qYndgK7NdqmtWGHyxyZl9oyb/WID6nH18Q86oO3HTRwVDDuYIVyKEV5lGQrtzR+
tAlURAjwKgsumQ+GBYXNPs2xsfKifT6JLWqbkzPX7zQ+VGgFFRsLdqSTjUY3nRUM8thdGTQ6Q2AQ
6FQ7YldQH5qDyYEop74OWDLGYoFjTp+61ewyo1zNXeLrqFeEQC2a/6qz+1SzF6G8wJNAKIsd0DZ/
KV4ZLgvbhyo2q1ddQL9zSuS0NyyqzawfQYkb+57d+ooSbWrFIPSg23ludmdN7arhT6s49M5quYpu
a9jMn6yDyx1uuiRIno5pXjOtecyoWaTBBEDG28nhlI0jmCx2dln9f9Sdx44j25aeX0XoeQjhzUAT
hqFnMpmGmTkJpA1vd/in7y9Ot4BWowVBgCbCPbiDc6oqi2Rw77V+m+0jGivwYq7Rn76GaW4pK8bL
4kzRyW8GfJ62nKfFm9BuOJJ8NfydJ4AzHmPSLzyzUz6RxEKPURBRWNtyuiztU2gZgd7DOLAdFTHw
lvm8dPojGq7XTP9MubxE4mu5jIZP8TQ79sjT3aBYB5sUr0vxOaSMh0zRQw8y2jVeksonydHdqNdh
kOTtMKqsLEbBBEObj5skk8GHOzxrM5K52n40FYTYSm4KlGbZE9aTi244fs5cqZNjVwltF+WhNzck
hZZPcv9JozMtJvDky0Yrk0chsRQ3SwCmfhyW+J7KFOQq0dZW411t31L6AMOFg20ad47SHRZCeZkY
gZm7wSOV7VDIBaQdzg/ja+hRrewGCw56mQEyXkzuZoNNS8U51234KbCZDvo+ep96LkpmLfm61CbT
xi+aZG9WPyOdteQqC7gDsXgpMc5OUl20iM4xOzmJ/Gk2xmMiuqAdEdnxjoddvhUq30zpSNvUML7O
pXFM5zzaSi3h0RHfvG5DXBl4lDY/tsPC5SoO+TAj0WLH7efOpYvkEFvSS56oB2rMxBVTrrlhw2Rr
aZPWW5q0A4xmvQVNoJtabhvX1r/ounD7ZLMI7nd3sFe0e2uB8e7LK53vUzDGXv/UH0v4I3IenI1y
tbim4kP3KLKzk7JN+JG+i5gPxJNCYuEmPcFqunLq29KNDO+88Q3INYnv7EGuAgV/3DrSXqp+yxQ7
H1PrhOYfLF7aSXfLflH/wndz9uS7jCbszh5jvwqTwDsvqrmwvIb6R1fdzD7f+vGRGOS7eOH11geJ
dDxC9jx6/0Tuyt257zy+xULaJGjtBoGyYXiM9V04uDBXjLrDZQmsU3Vug8IfrxmFG0hZNstOPUAf
n8Jvqrjy59LZMOT3yL4CjSP/uryRjugOh3Vn4leiTWheZaKiF4+8nF1VuWuD005cYAwYzk76lplp
RYwfpTfxxFSDpopio8B+LdQjyX/NkUSoZjc8lPo+Si/gYmlBnh+D/UFNBwjD1KvSr7TdGC+WHCRB
fIy5F7U/q3jiWSJ+A6g3QnUon6Ln+pocotVDe7MO5aH/GiUPNJK4W2QwJ5DaGYaRsywoSV3j7aar
dys+S4/NbF968Z0pjq9EvBXkDfndnRaZ6IXHBLprvRSnoJb3KoigIGyth0Nt2z9n+qyM3zZ8suYP
xXkS4s1ZziU/AmVRHqjOnmxUhQByiNd2Rz4mO5I13aBpHAr/qC0Of8s/tgutDRgOyN9doBn718n0
AJeMtZOZedStuR01QLY14XRrxXtZd4HO6NikpgwWgcjmbjylPZLQKiDL2NzYYEWBYBB0nkuAXMsn
5b/yUAcW1IeiW5ddJbtC/1vxBskmuldDPTKzW7Sl1HwFttGx9cNnCbGkH7J83ApeiYfdmzga+i9u
2nHJguZLi7kBOOs30YvxZ/nMrYRLSyHih425TbwhmE5wPJTZUKYD2PMUZ3udT6F+LpGVL936mWyy
yO1aP8Moy3cHXQv6mcNU7oYnauGk4scSp2a9m92m2uQTh8iuoGyrfighDnh7smj264tZPVAA1aP+
HQL+yhM98Og/v0JrCxk/TlvBJEpM/UBXMnTNjin9WKCrZYtmeo1uCHHkwZ9uxk5brq3iEWeKxDe6
61TCJG7/ZGzrw3RA5M2EQkQu0sfY2Kpc1vyjJYH8ar5EQfjGA0OAX7ipSV2+TzaD7wlOgmxthI8j
23P91CEv7/bpd0xwLEvc6nmmUPRZisjm9khqT/cNMhrlsbU/W81F4h9lbvUFCDf/KkmgvRfFW/Vu
P+FLkh9HEieLszac89EluDIqt51yIgJMLXx72iwY3cQxT/2U16lv9N/4yjHfQoHEAfpyoJf5w36J
FtdcNuG5puIl8vid/Aa6yoj2F3fjwdE22oPqG1tcxCfOEUZugAbJ12eqZyhWg1LcJI9hw0gbiMLj
VahkvWdPofgy0e3QVMPPS6QAZHpjdtyUm5q3AzLtJyVof9r0t+TGShHy1DoXvQnM0QvDk4aySHnu
2r0sv8fRNhd+wzkI+0lhZOM59tbpXAd9zcTkTSSrdp2HIFY2OkmQLspnrE1cJkxQWXMFgRQiUM/W
O4sD8nK6peyv9sIQdqOTOgJbZEAtyWL0Eu1iFdccDTBPZGj6RgeuEX+z+BKN0Y80atKiBID1Zywf
zvzRVRfDvjhNoHbvsYm2vvisoq3jpRTKeAtxkrsSyuYX2p6wc+2B1q9PZH686trPD8vX0pFY4kJr
SDtZ3mTv0qN8zK7Fq3hMUHn9hlfOoe7Q8nDNhxWxoD7wnuTuwIXK7yLNdcNdAl6MPRNTK5tY9EXF
DggI+uVW7Ebnqa4fScJPhoDZpnSNJwVX9rixEZ2d1WPOqsu/rFyKZTC7QYJwKr1KR8oM1aP2XkU+
nPbOtPYxNBy0S+8NSFynh674kwMdQO7WHTJQUFD+Zb+kz10NYHUbU5/XKH1WZ74b76r54hx1yyOK
v+SIFi460HH26ZmwTtETWKT0Y51M5qvDop0QWrRFIB84rgYqHh8HIo4JZ8jRlhJ8tX6aUNcwcQcL
w0Z0XsBTTU+kez25jw+LEXCOoULSiQvG7nARp5I+Y49IWpC8jThED0nEtLcRX8t9/qQsoj/bo2v+
FIpHGe5U/Na8gSpPJNu7wxMa9vea82PISleuXmSu/GrwZ8p7HE+rDiT1uiM6i7T/ozI13OXymTya
FInHs7RvA82TD9audwlrStNtOP4gKdEkX4kJ6t0aW2zCfnpy3lH1sWkOPzV6BPVZP4u9eIt+ws8M
td9J+oDSJ4tlo3+kPjtLTUvXKzXHiPY5BElxnbIjgiZcId/j9+gcDHWfPacHlV/rln5011652Pvp
0jHcyi5ij3mTfDjSoWF2+obVFe+lZzNZe6CqR97OtwGM2YXGwh/iN8cq20X35GZtJb++mmBnD/yH
HAMMi+UxWfWwm3ihl89nVJh2aJCGt2U7+02xX77NS/uTfIiTdEW7CZbNbXFyuFrTMWh28ZV79RE9
7oWNVLs7t+JVfjHfnAtNMPz5/C/ZcBe/qdRBuIP8wDw2h+sOhS7ECCg8tLWbKQfN4Fsaa9Uzi4jq
vBbyceheSiSczvAxGAcje6ybbVpe6ErcSNZTz9aed0CL7BW4D+1LOdae+abU9Dps0fZPy3bUKS3z
MkCx8sqi0EQ9OamJW6sI9LMtHOPjlJyggIlFc6sYo8aDwoAb9SfLPC7OrtI+SIv3h/hoxLxrmGJY
WH77kda4sePLEvUPVQGObzp/YtXRWRgaYsql6d/RqKEswx9brdtdQto/cjZqZ+XhTY6NfSGlR8eB
fDWZCfRUQVBQ7aLmRePMFqV5SaRfZaYryuZJMrSA6rNgdMI7RNtG3MtVKYJQ1wwMxHNDBntq+1jp
/iL+QB0IpQod15xpyqBeAKfeEvvCuc7tETdqwpaBSdnZdhGJ4qjGvlZhJA1hIQ+jvh1JIWtfpOmC
Fwbmp0USMfAdPark7Qz4ivalcYira3lPZG5wdOJ/EQiBrG6a8c5ukVEgGPmM2HG4RemnlcHEA6Ba
oUs3gTSmh7JHYNrtRXMIS2g5rtnwoa0eIvuSop7sD5nwl+6fDzP01Kf6J+PxmfyY1leivPkC9dul
YCGoez+uPc6WJfIH1ufU06jtlFd5WXbTEJWzOSovHa97cCma7HpQh03zWOs3TePc8tu39rHrD1xA
PcZRUl1cgs69ArdUeM1y+0HljWLNodvsS7yxws3t26A+MN+M87Vurj3SaVAL8WGQ+q8czZcBwbB6
rm10Hifnd9ZccUfjCYdeI619b+GJdS3IJI5n89QAPdZWfLTL97HP94og7DrXvrCr7zSICOWTo7VP
XDn80zjjQbBX60J506ULpcwzYjRR36tPvfcpLljKQ4VYzUYRWNOTYiftWe9rd5DYc17WvP6ueEn4
OLK1YW+1NU3BKrAx3K5+b5A9mI8ZezFVIu+m49OwWm2kGR+Tt2AP8ZYPriyb49Dep9xIqkmdalLs
Y7wOYtM7LzOvlY4iqCF2tAGlFsHShrNOAZKT+7wEPf8V2j5qtw7kecWyaTIzgEu0tIw2ae9Ok6eL
o979412KXbIJ6QsPJWrGt42ydZob4o3ReauW7coal+dxfmHDB+ySUWvelxJ605NqyS30ctvwVBOm
AGdDWypPNqCz1MMZ2ICgzZNV5e4EYGoUKgxGFXpNXT9MWnKkBwpPEChureWdZ5QW5Iv2hgjy2A6K
hB2sr49znCgBnareQu/iSbJ7582QUiT8+K5yGfquCw+ZowEY8UMQDiU6HYYN5DzmMrSSvWXPRxU9
+zAJ6WiJnlYlqkysrzZlDEit5DPr0i5wKA+IY0xvU6rZj2HXJMauo0mCD65ogAUbWwHE1GSJh9w0
iGZtpm55F0MUvk8pDUZgY0j2LSV8HOjGJcLfGPcIgzo6z+nbzUM1v46Ix3/i2laDfqmSl2IZWDqG
cXhU6jHf4qxE0SkblNrOiEvyxCzPixlOe0WTH6kernAQpfWbnmThSc5ggJBxW7CcJLZO89EsFGIW
IsEhUBikgZGKp8wPRlMAbYwE1p8ko4Cy79rI2IaEkT7HIwiDE+N9Ejg5WSiicWYEy4TmJyXyEH+C
s0BzgVF2lDAeCpOmHMQSKAbJXeCZToZkflQj7pNlqGmTkHPrubGk/C0nt92LkhSlaGqWffVitQJ2
KgbKNzH5dFRu//SZJZ0oCJb2Jo4WT1IqCYFuajBilgI5GQpPbP7NXzHR0QeOWiJBzWrsyH0jN4du
lPVdahTFebKwZUB1pJQPKX2TW7wa+kA3prW8ZwlAcrqM2rHSJSVEXRfVOxTafKXmeJFYeThPKwWu
T40iBRGpyLeLHSosNuNw7801Excn9iOQGNNICippGi0IRgjUmliQZYtEGTePelyOXiKm3mvthU2u
ji3f7nJ8D33OZijK+Tca8UUOcmSeqEWntaRWxEGdYuyWqdKF21oDYenWLngL8YCX5J2NTH2Wb2I0
mIwSUvI5ddrWWRcOCRhTU+qZMS0x++lNoGXoHiJVa9RgUYusZ02phYVsXqs3JnIcd6QRkVNME/dq
UPQXRTKQuw2VRdlnl0SNl7chitmmNrcmCRArsK23P3aLr1AK9fGrUkqJo2DKSZsaRHXpB6M7ZVi7
XrUutdncNWjrZSjRd6rdUp+kpGZJ7St6YtC/2JHjqVFO21yhq7gtZt1k6Y5DR/rMp9kRH7U6Fdm1
b3hWoN7mVj5GVdE7+7A0euc4tbTkvFEkr5ivJji+dGtoBTc2gwOM+KrxtjM3NrEYzmoz186haZw+
+bbmCeincKxBZSrOw7khCayEuA3tnN6xgJprm2aQRFcw2dGOQ1T/gkwuPqWOzb3BR9xy7/YE+hjf
Yd9gDVhCul3e4d3g0zf81Zx1do31FA8RSivpXpK8Z3MmtbJxmcMBtnHMgUEPZL7oxTaX6LG+kICs
99uuM6Ww5e6Xhjv8tqiDtjCi8ugk4YxQh6SJuIbgKquxV20/WiaVWb4idVvu3u2qB+D85uFaYgrN
VCywjWS3C2JsM8nwUoNvZlKBnCNVCLCSaJhA3KcVcqBYrfF/iA35r0zsfAmN/5m18Z/inChKHjIT
jNyVxzLDHokbxArnG31Kz11OwQMaJ+8fi/n/6xD7/48qMJU19uB/n09//syT/1h/+c8v//f+y/+u
6jpRsqRxEGVAwK/6L//t3/ovJdouVV01abW0LFRqiknOwb+n06tY9gVW8Ph//AvFl2QRkcSCZ99W
NN2y/q/S6MlX+V9CQogYMFXCMPjJmNDWZPw1puM/pCtIZUy/LgbDEM7D7Vh9E9tx9vTBNLQeoViv
wveskqwtZFNdx0cQAY5n3PteusRfoOnMbzCJ8AaMVabkOUpmBWMzkcQ2cDKtbt8OH766+BQvI5mJ
RzVQjQryqvjKCyfbD3b4ni5yt0UotVA4/BKDBCxp2j46rYFIKlZuLX7sZUGWljYyGmiaQrxY7qkm
mYLYntLL3MGGtSl17HN8p9NPZRBiu6Y68nspjOFcqR1mNSaTzSRP0w7b29/UIZ6mhpuWDeuMdad9
MmnPpX7kY7Kb4pASCQzoZwe9g+mL5IMQG6PpmpXJ2pqBssVLPfqS1azCWJbU4smqs33T2+8Nzk9X
5oTfTv2bU1NDYbco4cdIwlWA+D0ZT2ahHyo4l2GM9kNCuW4HyTbk4FKs1qQ7yn+c8rdKnj901vsi
skDrJ3trVhLajL57KqWSbYfKZFW/cfYYiF4qT27agCjFvUSbYpmq16TCx1ZhyNFa3mdj2VgY9VFk
To84R8EpptUW0HzSyNG5yzJhgctzP1Pas2r2UL3p4NNQfqDsbjrMobzJUYLaTvtdhvWeoXTfxKXt
9VW+m2KW0rou0Ena/LXIznBT0Z6aon+e8CcPsf4xS9PXrLPdV3SjJPg4QieDMzUsDIrUkccwzjE2
GcJKkGWH/VD76EbwWpUgxQNebSWBEutDtAp0dmYno5rPoiZkwdQYuIf0D+RcN8H4o7ZHqj/gVRqA
tuRWPusODt4Q5NI2knSXE1QaqFxTbpbtnEQ556wJlgkYOJiUdY/12rXFLeuaunDpTEqCBV/bpv8T
SDk2BT2az/UE0aFjFJYtZxcv4MZdXbwMGLEWNvhcY6Uyja5B4JFTiKyrwOLhcugrrFZhhw6MBIYt
onoM3Z5QcOImzmOWSUEjusMqmHa5RdpNHQ8X2cjBKwe0nAuN5tpA5RE6lzzJnK2c0MySl+l1SaMf
hvfeN+bhfeFZO6x2paEO30vQUomWI72GnSbgFgFnDJLHEXNyxuqZMmc3Vsv5IR72ojLu6vTaxiz+
o1Iex4FyojkzJ+puwo2izbimq9xCUDKMXqrBaRKVS48gWKHlSEAamH+McVv3OQB4shasVqCOIaBh
qkbwZdkD5YTQDFQasYw6ifbKUMAlXUl7w8k/tIVKc0mvT1EeFINBoXdvB3JknJO0Cz2xDPtc+1UT
qIyMcq0kb09tGk6bWvQPfT3dK8n5pHQhYuHBPksMflAJuuitZukCTZbTbVKynNnKg2DXb1VxUZMu
2tNVBTMW7ztFUPmbyOdaOCAB5VZBYS5XuernffUR5d2xsiSkauaOeBpqc2TKFWPzO80Yi8oMQZ2S
ThsTm/eUQL9rMxOvkwRONz2rS3MblvKri9HY56jeN3J8QwvYb0xtgCadsBRVJtrGYqFEpgNqSAzr
lKhQiMpa5lZ0aKWaeTOSU7zpLBWPAF3lDQ7dJc7/jFjg9VxusjBf+x5SLbNrsZPWEhEK+gDnEnRb
8Ws3AGFX2ridwxp003BTLccQrLZHKGWWwwkcpQMebgUYfbV3CFpd0OttdKM5K2n4PdnzuVnCnTra
L3YjAsXmmzQp6YswU+gbnK8AmKiKEbOQHrud1HCnl8M5llG4sgfpG0SDry2cbQqoYlYWemB7GxdK
71X4UP1OjTSkmYZHak+5T+F+59lG+xZ9Jrh51UqgPeqHrdVMrw5i83pJ9pPRAS50+w4t1KGeDEoa
U9XLNaRfjoT+kPADKHHdwJeNZqW1y63d6dDp2G8IPml1OqcIB+Cg+oSy6ndZYV0MFVA/X2dhuVb2
Dbf3XimXfSeRO1J1Qj0KQ36LOtDHZrXANLbU+5wGMtE1O8vZiiKn1tTkPmvQRInR+dZmOnD1CinN
XCm72uwwmLLeleVNpXvO1WNaOuhsVj0KWbdSTxZMGb1wVLqRtaDrSCIX7RPev8cilAkM4I4yJXaE
2b4KC21NaU5YykSEthkQt5eedEW8a0rMzenVRfIa2fXBGEIL9RSlD3OkPA2J6i2p+mnpuQZZ2r1X
Cb2OtcOcP0b2XYpt/juVX6GFGGxIn83Qol59iR7klvyMtDWep6JYgnrGKzGNLDMzQtTWSa+lAZmz
jDo0afycCawvhhxN/th845YOU8c4zQSQ6OTJu8nch4HGKg9xT8aWrV7DKDryZl6qtVJZJAhPUblQ
s5CzrqtzEbPyYQ5WcZDhPTA2sjJ8Kh39xdmU49fLcKWMiOQHSlFthaCX2SB2Ri3e6OGCVU3yIqjG
luST1LhPVnikGn40BliurHuV7eHYZJLbwK27oebAz6esnBZrBkZCAIAfhJFroEN7EAaKs0gku5b6
ZPLASUEy548JZYKU0hhqNDLVK1l8qIiW30yICB+a+Nw0Zeh2OFjDUWbAyAgYy9dkalHN95I6ewQR
0ODICnDuPPcTvokmNT7C6YBjJ+N8ECQv3Gd6sPDurL02ZDrUXfSOonolBajJI2SzPP7b/xnxhNuh
vxNWBflpNmdZTcAWBvibygStzvFuGgxsFKEVQcSSSCPZ1xrwrKJadAaanBdxXlRgSTPTIMgnzY/i
8CxraHpyQN8pHd8VU7mjiH9SUj3eEgMYmI7+YEtrlEaeBnZU4xwgZJdyXAq7FPklHwq6aTS8zFJh
wygsKO8q5S1NWvRJs3lxsuexLlA0TN0O0dwTuqQj//6jT62baCH2aw2NRjfBr+Wp/dGN+ZfB83HM
RrQW5tJS+Nybd2Wi/lLQH0D/3slAC83ZpzMrpO0Ii6O0DzJGiEOXp1fcNETAqN0P+tp8q1VZ+Ow0
j2bqbKWuw54Ehusny3gBwtqFDGteLNHO4ixmDuEMfkPo9cUCuaFzkv0wjATHkEBwGLfXHFGPN1aW
BY+8ylxgfCJdo32Nv06iKPI2G/W7vX5LJiXcm2t1mVU0NhYlDqyIhJk+0ZFKr3lYcWrQ5csHpyp4
oXFIYLxtiI/InAEBFt5KCV8GjE7i28OEGH1xLakltEJHrQjEmBn6r77GIzQ5moVs7Ww+xLWKcFmj
0QxJ1Vxo92k09tNkJygY8x8CtUhKyag7z0bXalrYdoPmx9AWry2NdUZIXxRBsgHpf6bnFGf66tbs
6uZqSfNeKNPrmFmghMNvixYZKWYzuHqaPNkrZTjXU2CmoYSRXMZAPv+2KrF6TWJfp9rgA1alEw/S
LoxocDELXrmhT0xu9puxlOrFHpqYWl+UfqngaqfWnVRUmhlT5inHRLHpmChgR+vR/rPaHtN7y6pt
ofHkao39spV30zRk3vxL1mrppXmGo5nQCdncRQsordXXZ1ISkP849bHRi4ehiI+qkdJK6OAbgaYy
i20jm6/RUI0bA/XUiCjXtcFHscn+xNnaO93eHal5NlO44lEZcOwaX7FRI7CWTwZkQ5w+9rV4qc6C
LJwY9YIVh48YwUwA6r53t6TL1SB+xt7ppV9ngHNfIOKrLHpD4YvPpj4t0fBKmt+jU1qIVmmXRRpW
mWpH412/s7TsSeD+m0cE8c7s/GpVhAZ21gYEFA3mAuM3rqg/1GXidfJJ36B4MoD1Wq5Jan+H+JA2
COA00qt6hG4K7DIRei6X37fRKWfbzqxNrCuXvO/2VoG+p4zn7TTJj20VX8KKg76eDzyU94mQJpWv
lxDKZ4tRgBUwpzxHpRRveJCadlc41c+i2H5olFtZiiv4zJqrJCbeKkFNGKMtb/OGycAQHUqOcGQI
1a/ptTXwPVWOckiKOfZaKha5pHHddspHQ/JTQfQH218fZy9pGl3UOTmS5YnuTEMgXo6cRqZ8Rcrr
8EWJ9rNTPnW5coNnusu95WoGDvayoFTRKMNja/NeLAUoZWIRcmWE2ZM6w+UrTXmf5890UNHpZQ/5
alqxoT/H5BbF5qHRiIESIURu1pq3KiaSSG/xzYa4iQXfRL9OZLgVZb8kMjOgUn80JQRxynqo2Rwb
yWg8yZW5LQdWn0YbDpYTFdjcJAIHQtIQkpIBqp9Gmosj165VSLlIw2b8BCQErjhl//Sh/8wG6CRN
7t4gsd9KNeJFLCxdjgTYWRc3xSp2Y2lj/5+Eu2gh5x1MPEqdHPl68yBnMUt/a235wZ49W/NON8eL
0sYzal2NEVICZ3yZxV2udTIgyOpqw3OCZHTsrM4PZera7WH2aBkdV0n2dzSn76Kr0dzwxG4sk+Uw
lFH+12Z+aIxU9/pS57j5HiBw8IgyaMZ4kUQ7dn6UIJ8M+2JflUhRq2x+UByciIVQjG3eeqJp7Y2V
jj8L2BanBqJAVJRGxkeJZS33K0RM6SzMg1p/jWO5weWUBhUJgZkjhRtrjv6GVvtjhvcsg9iAwVLQ
vk4IYZda9tH+948N0VZByyd6TJTJjU1abOuFvrHYYM3X5hQ0dVXVlyFNx2kRucWC7AzIeFtq0Xcr
d9EW8TTlMp0VeaxlZA53TmAqzDE1r7PjNliV+WRbQLROCeZ8uV2jgbAmjLb5a5QL33BDofo6QcIo
I4Wr29tc498tVMdvhvxNDhEIDRKpcIPdM2SWURqImALVrsYpoL6EGuOxg2/QwwBRnhy48yiPXjO1
49RuwW5aunVFSV6bmi7fNnNBniTFQy/Wya8ccqAf8k609qgjQkWTay+byRawfGRVcDlxqUkjS4Pk
OE9ajz+wtuG87A2Fz8g7SB3nSmKCqUXsigggvTVZ0usiOmqG9QFYWxD456dxgyo6L0MUTPlrn9Vs
i9E4+maEwERUiHK7MWqYjwYeC30+Tql4ziMKaTUZgfehrUqmAY4O1ZJVj5TxQ25Zb2hS41ld+2/q
DuIKzr4cyuOEUagodNNXmvUxNOQgsvTQR7E9obarvRjVcpSgy4gUhG9DU5LdkTxLDS2+gD1XW0So
15c2qKx4cnW6mz1iEEeCRglPKOqUwCm8OZS8VNw3437U9aewClVfKzpMUHWECKZPGUZnFKgI5dHW
KCILWtSqONrGyJ/0xVqhhp1kol1oCmjESEpJwezpW63G97JAyB4pq1ahRKWap+VtqAx8ASk5NnQp
vEUfSgtyO8PMexNcqjORz2XFOsE3KExA/SZfwvzqlrQQ71K8uG5TqwYfG0lOUcbuXdEj4iRT4UYf
s8q9s0hW9oSF4qFlrDAzmmJjeUR1PaAayfjL2tk9ZrZi0iUTak3v9WIiqNlm9faYO8ljV0j6cRl5
w2WOVDrgdZ+UMiOG/+9HpFHLiO0u5yjP2CBJLSHps9bs53nqPlm6BYKG4RmD9zHO5W2USumzthi5
JzK53mH7uNehkpKjgm6vWBqfuvVdKEP+8IjD8Pfptmxj2TUW9XOIvdxSEwTr9q/WDoO35OLTYTmC
NjAGSNK+VKNgbmbW+JnE4+jI4g8xY+IhGNqV1Yy+mwjLTV1ZP8LqggiabP8PrqNZn5YMI6etTtos
x1Jd6s4rwW+HyNSKXWt+jQOLa2Fza9nmG1ceS1oCHRjxFIE76RfsZs0+0BL704KccQ0NanfWSM8V
VaGh0RpukoNRs8NrbQNVJY4e9CpV31I9Vi79MN2mZ0HHIjrvbLW4cRKgGXdUMiMVfrC9HkpM669x
e9NGlYAOgRO4oQOae5Jc/gS0tOVcJF5lMycyD2okKpBJ9UH0hJSYVIFXvSr8kZMkHlRyxUoI+WKs
HpypqPwYEblXNdFAbEVGOhTWAJfwOiQX+Ps3Wlravq3uMoQKjSyK27QmQJR5EhQq8RhWgTCNxxxV
oNRE75Xq64azVWSl21eRcFyDjGS+kFq0Z2XZ240ZaEtbHpNU3dH6N/thuSCEXv84s0nHax4thGE4
r4rRhM9pgZ1jnPxFVl472kJQPaMPo88eW9dwNjgKHsSivYArf+IaV3dSyaWMlXXZZfh0dyZmiEwJ
SZ4lRTA21e/ObL5ildloSe8MqMKv46soiXIjCvZxTMoVvknIWZJY/OiOm90iX5HP/mlQy/CcERon
F3x/8BC2u1bzzTDGQYbOGxtU8cpXGWvPHB+HfKAZxevkgezCOj4pjtb7ZhshuaKFGFtNnfl1q2xS
PWuPbWlE3oiF1NWlWDpGhEthZdsygrxl+qDi8e6ugi9VUC4g7rhyCdBa7dc54rEMlWpJBnCgMk1w
m/rhyDcwrc3M021VgIj9TgU68QJfo5bW4ar64/528ljij6Pk3s5kzceHGkDcaueBkTDuS5CVATSH
CNyHsK+DSpP3tp6MR1OIvWXElVfXDLttGz+BjsTbWiE8wsKamfZ1GuBYPcrqUu3ikpy2tMKgR0Lu
vtPxCefIXFIhWBKT5r2bw78IkwF6Q3SmIxypCqDvRkrFh2BF4HrW+DoSI5eSJcjEoT05KFQWrcUc
26ZoLIZdPCuo/iG5ZasmdCWWZM9KkhehgeSQpY2ADwVdnhIU187pfXAkUluYajM1Hy9L2iAwLLUv
y8EID9BmH7VUIdH/X/k6r+W6lTbJPlFFFDxwy+0dPSVSNwiJPCp4bwr19LPAjpnTMfF33zBEinbD
VeWXuTJZlm1j8JTM1jtFVxPpjrg9xFODj8dDRJ3FfE0ZdbLkDwF1pjP5z2EzFtGlcKO7ztaS9YeP
gVPNw00MNSOYEMeVqrgN2BobImtQZYJq2yhwIbXG/Qsi1AK8bf+ouVUiYED8cridjnWY3wZKUrIc
o2aPv8ON8meyLPW6twxJinniyOKGOTlWRisv0k1Ili0LfIeXCNYGW078Ao7zQdgi3Le4zCfrcZBW
B3qwb1/MkvB6khfoeN5gKfDTbTLa+0GFh2z0EhK9EJX2fiA0OTXSICUi527qOD/c3qJTvPBILnoE
zHLghk4fYNxdPHxRnBzFEvoPSbA8ekSQIt8Vp0ik5tkdHPIgfUmXuz89l/D790XCoL0y7YXWyvZh
qN3nWEfurWg9eY277E/cNM6ud1h4S3cf40PZs2N2Ni5KC8jisEG6xYUGPgvkW7CxTSmfZSonBAEW
mYN0/XtXhIdpatEGrB48bDZ/1gj0mBLC6DEPXGy6sbcyJPnWXjFB0Q+V/9jLrj9nlfqiCTw7jv3V
bgx0St45ZBaKfmKlyRMC93xfRNO21jkMlpUrLKd2PnpGv+B4Qu00BLiqyGYdlrX2LmFyouCk3Pm1
qeiV7+8dgeCeJ/PZs+AX+qEXXupl+ID+sKOffnxbLNt5kaxm2dBeu3KK7mdut5tER/5RT94Pw5pn
LjCDK2M/22SsX5YYDUz6VbV1lXkloVQSAMZXCYP/2RTg6vDDjJtUkDxqNCquccQDE5L5DHvr4Lew
gCsC0Tvl4AeWhX5casKMyQAZHlQECaWZzNdoM49Hl75aKfN5HxPOLidFFfitvGD/gWOzzdVQPn2/
4WbTQnzDHq0/dckpbwdZcVpaMR8GoAgbt85OgAtyou0xvhdyGnZlF08lODSeL4XctFIcGuh3lzGY
WdGji7uSYxV4fLFX1CBQ8W+Ydrw3rgNFbbQPkcB1PyoVsPQIhyd+NpqD3Venuam//B7ZVebeJSd0
dBV2fh1mzQbGCR9FZTOYCefs5fvNYAgZygQSIrAtMWLpJT71K28IfnCX20UrkXxJi3RXzQEUFyLW
8xK+NH5UHQPbandjmaxrA5t8RguqxPXO/i2xF/uasSR1deHz1MPgPVcglJeFzXUxskCLbCB6LNJt
9hkDqJA6/DmbIr6Skw6vODbKILnFbfS55LQ/VCR2gqol4hHaLbB+UuTEBXUemYNO3rp8MoehYfk0
2CPZGTmN7IMrVK6EKuQ0daeHWS1sgQN1TmYQYXC8jhFLlM1URi7WUPj7g+d9VJpbuauGn5WDka3Q
ayIoJabW6zTd4PYsfsZAHonDEtqNfAaomjlTI5B1u84J70QB8Kxnc3CApDWSdT06HgZmF/8ZaKjq
p0zVRPCM9Zxd/R37pHhII6xiSQ2ma16cdsXx4PPto1MEZ2nb4laFzVKcGifZD2OVHsuxzs/xP1nv
D2dfeuwAlW4ufqOag2cRsWB5v8/wxZ3BM0LynfU5KYrPrseYlw73ylmp9rhed72kBjCty59RU5MS
SS15amOypcI4L5nG4+mb6J4jzjRO2dvIQyuuQ5puIotsoxUW745ii6+KxbsNjV6OaGZmW4YxkGaG
Sflc3uo29q6Fh5TOTBQeVIeUnaKMO3l2B3afA4uA1HrMNaZSL899oNKb0xGr76etHTSab87j084d
ic9w/BuYp6FeYnLj+avqWSr05YHsJVEDEEwENmJSoanE2IQ3jX6KTP4s2UKxAJXRnXYm58RUOj/0
4Z4lPqGFcdyGFO/gzWLJNFXib+/ADpxy8556/j/1NPTbfNEnMDU9gFP/Tw6Khp3PGG1M0OFkxuGL
ts9EOCcAj2WKNgknHqGIENYSUv2JiAJuiio8WgpxspxAvrd5o4gfl1syquIuMDGw2jx8AKkR7gui
JFUXTNzf+TVQ6kE3lVlNhkV4RIgXNOXYZdqio780HoO5tObVVln2V9nIL1M46XGy/rLLah+WHgJl
lWUnpPPXOeoQNUG17CcReEc2d7SkJL/ykkl3aOn2Ifa7CVBWwqlrSHtZU8kDZwDI3iKB52LdKLZs
2YX4YnvTHZ1JfEhpPY65mpF+advF38MoKf9aCk8cfHSbFH8TCcb5zldrSH4V18Mpp5aXLhrspoOI
zp3f/S6bLr8K7Pk2MwIYOMtXoMRT7wUJKUPzIoOBLWJcfbL3vGv8uDyOs0IUcLxt4zHvShmSk4uN
f8XC4Pjxy5mXwzrWvbEOQl57G3e4bdcMTbJYMQTAhpd5OPRBjTjb3ksKfGhF+sNpsSJPlFe8VzG7
v/GAztQ/hP6KGnYkktNaNRAWr4uT3FPsTWCwR8imfjC8Bm1EZkYgY9txz+4oTxRz786GTjnra28e
miBQpzIvon2nVb2dxoX5ZbJGeZLmidtztltapz1NmS8f5mZhc2Enm6SK4IEP48/IIJ0XYX4oQ5LP
xeD7h3qKtyImI17yjKEjgWdUIzGjfK+tU7OEx94HQtLKH15/1ol61FOB8sj8nxtlbuEgUVNym2I0
9Roz6M6WLcGRbDx3sdseC6a+lxZJNkvUeKpaToQ0FAwc6wQfNnZYmRfNZS4vngaBU0K0unSNWi5d
waI5IODv6qU6uJZ+4wH5oUTu7Htv+rVa0va63bLXIODjdZI9QbBcvt9UbtiBey6bn7ZBNimcz5wp
7ZkOADtzmJdPS7ZeCa8KTso+QSZhX80bVeRvOYYbpB2YwsyyXqlOxCoi06+ZzfcutcAM8WJdnKb1
IUyYulm1xRX+oE8M6/zj5JmZbR4SUTmb3xFLp33nc0vQuaU2VQ+R3LXFPhXhk+rMdGhrqfY6wsjR
MLy5tvQsHZIhesVEzFJxZUAOc+de4gjRszHLOZ8rdQVVZR0c0z5N8OX2TBo+Ema38BOtzwgPp16Z
FiILvvyKZwO+wGgDpAd8yfqdajsRO2+mETxFML8saVNjPop6DDeFAygB+itL+fISgHuD8c9EzfOW
5qKbu2oMAGnB6UXToiCtV4zU5wV1ypnsT51otReNHxz0UDyME9K3x4iZJUvy8P39ijEVXALxqWYx
ezByvAVZM118JF9ksjoEmho0l6AjfdO17IbCU9k74kyEWZx76GKpXyTHdeV7ZpA1si49V5CeiMiC
eOVJiaxcEBuMUNDO7uQ2fFa3bLmzgwthTiHqlzaYl/UsxdCMUrn1+MPPGeMX6JswveMwYRNuKbbx
ahh/21whXZtoduvuAU/rU1VN48GJyQs4I1UlmGgrvvr/vhkbFsA545HDaMjxwa+cGm5eZowwWbRw
t6rBC+iNIh87dAc+YTt4bw48mAMGq6II0muoiudExXJTGBRvEf/2y+HDz5v6EfYqrm+RJqdoNQu7
nrm3O57+yo4wRwHX2C28fmgjkT5w6ibbqTX52YfovmWK9SrtuP0n0dku0OrLasMAHmLvbLMcycDS
83OYsFlywmmX+QVOTR8A0Poj/Nh/K8toOFrTpfs+bwRef8b4EcxLYjMW4KbAJk4cW0TiipnEZeSi
fvWt/xy42t673nLwzS8IxJDvqlcO/3LBsDcxlnEwuZuNTmRx7OkkUalp7pvF7W+uIMBRD2ctyPFE
WIRZsNflzfALoqNl3bks+D2rEmEuam+N46qH3ip3wCqDS05KJqgIctQVtQWui32T+e/E2DGpdllD
+wuQcYpyc5eYZJA+qGwKbkOS8wjA+yzYtOOiqj3S8Ucrdx5MyUGkNeDFb8WrWL17Tk+qgt8Z0Ca3
Z9ZVjESa6FFzX9lUYcpvnrbPDZbZuzAj8siZJW/RnF+q2W6e4EjQtRfBDinTIOI+tRCR9JLnagak
4dThwHgJscRWaKJGCg4zZG3edZgV+LB34+FHNmQLxpb5jToYmIg5OuJMLtS2oKhn8LBU1r8kmUYP
ztj2kHqsKQXeO55+Ly27PVNQ8zb0EOjrGeaKtnh0AmcPmkgeLHvjNglg0YZhXbfgW+LDJFVZjTbk
FIvGxIdSEHTNMLMTsKtGED4IOohI4JlDPIBti8GC39prFw/tg8OoB/VPDmpxNy1TfOgEO43vrzMx
GKf1XymCJagRB8W4Xc4FaGEzMvbPivDZdA7AJ7yFeAyYhI8WCW2BHsbAeSfyAgcHmQzD9lZiS4da
P6ILh4QyDO3NxyKI7GMfFwunndsdh3Ue4uVe+uotAfOJhRCkiZMfwQOnSXz0gh4ziAAni6bI/tFB
7XTJW8BLJ3CKYhaI7Dw/Rwb/IX08v13WUJQ6+eAQXJ6abubvxyB/HHBXH2pI/OlCfCZR1lvZ8mwa
53Uwz9SDuEdz1wVw92MBJaqzkj9ON3D/iQqzBYrJRmZExvdGEiyqqEgSUhC5aSLmKIsBbG0PCUOA
jd05JZYvnEmEto4WoUdu6RDuwvBJBhLblvBbKhc4vnEqAUObvZfkEUzP1QO2/p9LIogLfY1wWtxT
v/9lPGhZGlsN1FqEVhgmm8F4p0S0uMRQn9rBeogG7nmV4YD4bEi2DafOXV427YnVzl1HWR/spFYR
6U3UHsrMj0RysU4Eq0tX2kenEe15JhPfpwWZRgJcLv6HQvVfCxjDs9+TLapchRDHCiDFB2q1pHrL
XH5RAvaWVLZzN4QrB73WbLqCBOqW6Bihl69Fmgx74VA0oWX/U8DY2xVYXM966lYaQ9SN9FHgMKiS
/N7DMrwfxBNALxxE63Ea3bw+N+PRw+W7K0z5VZROTKcRK5vhsWuC8uTzYpC90HhYxnWtmTxNvFxy
NzBRUiC9j13NteFkxB0agWWHDD6jPXGs27LdIYXgMKh74LOlxm4SeD/YCvLe+iYdM9BlSJobTo36
/H34WZkQqewn6Mf5SBPN4m/mRCJFrX/S95u6T6uz24RmX3JU0C2Hs+qz9aspvGlJ1nUjT0IlC+u4
uCHEJGiPrFWJwlLPzHgFO6ZE7DiTklM7bKQf9uhsO9vcz5zFpyV5g7+mb0iVAXgPY7GmFNN91gzh
wYJIlBMytKpQ3HRGoC4aWDml0djes6ZduF30Zj816D004J3j6ScDuPymS2md3dSGOxOQ43SLfTar
+TKKoUQmyv5UNMIQEsruURCqQ4BBCRhci9JTMgpap/mrM/pIP2h/A9P7q2+89iiNim5WkfkHTyxf
FULDZZ6bXZ+nOIcWb9zKxdrkDvjlZcAGYyQE11XKuU8yvNtlVN6HgWJ+VhG5Y7pWXPj99kasDY/K
JRMXRFe8ARQFxpjGbASFMiO2WMqx3psoH/ba8pY7umv0tSEiS1Aiv2dKTpgxHVyMUsWzGZajQVtI
Q+btz9ibiu2oqs/cC0lvdZgURLgc2XsjsaudtEbIQxFuvbYmuzXP5UtOsdUsrlEIL8wDVIuYAgky
UsSI03w3LCK+Zh0EgNnGTTIQpQ+mUR9dT/+pmeO3ILT3sodEwJ9VlD6x7rB9FF7zNVfPYTxh1i2t
i54TfMph1dMHZj/wKZ+pgMgG+X6YfFA25bZ49FHMFOtG1IO7mhvwMjNjVuol8VaXnokfGN96W5u7
1xh22aaDSVQG0XPu8pyVfnnubSs7YDY96FYRlczgfvhhCuUKqIT3DloV/7G19PuscUuKunwMTHQH
sFrecjwJjMfZr1E0TDX4gQxX7Zbo5R8ehZy6AqiJhXLF5LBEpmgVqK7uUBftinxI403nBg9e8ju1
gEFkGLe2kY0v3ArfEh+RCScDUnRJum8s/8llt9eT/t1W4ceQ2n9sIU9r7kf1OdvUOI3JF2LYJeCb
+ujsTA9LaP5AbqdVSrb9+wzM7AYTrj5Aq2A4Dcvt013mcuvWNR7WCrMAmxEepdZXrnAoGPuLx6aB
VZV2+CXTHiyBMcAlcPgb0VycnjRfa0mxnzIPXRBQlF4hiMhd1cw8agyH3xiEtszTicp7IWyoIntX
xRYy1Y92bl1uYS74ipoBOwXz3M6B02+sZMUbsBorMuvVKsaLEOXWmbw3z5mPcUsFVYADLm7lUx5T
chYDXONhGW9DJ6MGp/ssY3EuDVbKUG/tagUjLYE6aAhC+5C9Jsu65wmgijz7rvNnCOTPsGx/q3F4
bTCyNpZ78IP+B2xE2ocEpCvH/4duQyJDM3aHXpEVpwFRIg6YbrhJP7rLWdzLTuDGaGS7beZPZnrl
rsfXtRna9p+Q1fPBFtOjH5F8plfmJZpYwMdLKE8ial9TO/H3gsf4Aat0uQtKrpc6lCxfRkuyL+yv
c4ELccF5kQTZS8KoZgeZh476TTMAXaSrfNs1Lsx03b6o/GAxlYOVbonNTELszuvzfjOntNnpudq3
af46e+bJ5qqEOFcxgId6vK9iWG8mTF4tItwwvZcAXaPikTSovxSPQX3Uz0vOl0A4jzbd8qeuIFeV
4wfT/mRn8VRIrfVSL34wvD1jVcy3OEj+JoJOwVg/UZnKVNacbJs4ft5J5vYgYCS+hoDRErwixLGl
q3aONXp3XSkxiYmgP08xHXSGdqLO5bng9kt7tnprjxAC2GWGuxr1Gm4Gp7wlUwAJwVwzlnAPTmEO
gKz/ShdodjiTzCwtZzMRJ90RGcQahAiLQQMxNxjfPRtJHe55hztp6METLr9xo9rcRo7eKN41ZAo3
dK8Fj4Cm8d7B/A13LCXiIOfm03KPwoO5mx3+gnaOdnHhYfQuIxwwDvTbigUaM4bnzCp4npQC+A8n
+OR13S3WdAaE46UdAjhZGrCJzZsqpc+6naWzzZ0e/ohuso1PDeMpswyTuUqf7HJZroZt0koa42f5
g0YYCYPN4rI1hnUIZsYq2wso+fu+W7tSKL3kGg4Og9P+xDhQn2poHp73SN+cgyOJw78Sq339pWP5
W7Sr49lvP93Y3zP44I6j7MvcFv2+0SFgnojkg3MNWCFC7hTFro+6I26/MwspZjIx7vsy+p0kzSNB
iRubDIBa64GeSp9hOGYSBpIbcKxinznlwaTqAfcgdWj5p1dA448s+JldYb8vWb/r2XnnwDDK8FZn
zIAGggZycnfRzFC7XH50mUYOTR5jXPM26DxcCPWG/lzKPhWvlpwD3HUHSwfHeUKp1JH3ewEe6nbj
cSn2sUdjA3T6bYDKs7/XIQo8QgMd2S4nE70EmU0KfnSymm4SlxaEIQ4v+a+pH/BKNc3ZKpFtZBl6
d7E93jBgTYfcTv7USA57EPh2l28lRpDNUjOd9/vnvIveW0H/RquavdK53kXeA0LWNudF3TjMkcH0
J+DCCvWeVHHx4cchjiYPoibHcE9UtrkCBAOmXZk3yPTRxcLotaXBB2tF/Gxn4YWIVozbnVYq5J7T
HAfVdQq9mscbOW1jwquzwoDHIkHeBNB7F/Q0lE0o8DR7kk7q/Q5ItYhhv1mQ7IgXYRUej4Wwhj3k
Y+r4pOxY0RYUbSdBj5VFARYZtLtXPlUnCbLPneOR1fEdJi4ZoQzTdOUL1xn+s/NsWR/dHCjArf4T
mWjQcQtJY4i1QEmr/EOGDt9o2nm6MLt8wY7uNxgJ5sTfVnDwiIaEE/QEtvU170U2uE/sipd+AlrJ
yYf1VlQHkyBf4vu+I8tKlWFc4xajMrSyVgdPRWVoYT1VHEJ2MeC/hn4CrGT/TnhdMeJjOsL2tx/x
ph9n60tOM+CzNbfWULDJn8l9Isj+iqS9bxLFfs9KR6TKhdtLegYQPu4MjrQ71TJeiBBWYYCONHXh
NmeqhESPBkthm9s+eCG9lFVDWG8e0pkCgZqunKqcqKX6JANmTlbeHhI649GRo6s3VDVCDCU17MMA
1vhIo5N/7Zs52FmivOTTdtGxtYWfjZ+ueCybKLrF+WVOeKnIHdBTNnp05ZXTDQ//Mau9NToQAK2o
4uqg3bZmTC3Ni6/EZSEV9GFZ5OFpPuH6x9V3iR1AT7Dg17sJQNWwIWLb5mwyhyL5mGrovnHmFedi
5mZvyrY5TRcrM7zSE+W/slLNOTGENwIau94dhsI4tGYWSVK4+yZz4lc/8XZLMS/vUeRkYGtpoA2J
DPlZ/YGl77Mwi/8YCTE8jg438TB56qpGf+jQnrcRbrczUNoJOza90nn2GbFx+2AQVJzaKLfvYlaZ
YZGEF4+/eu34AgFW6OqBfMt8yU3/B1Pjc1xbzrteymej+QnKGWZ2fvwIxvxb15sqLIkziAWMCLel
5ozsGFze2SjJN1XS0iMVd4ishUZZzTp4h/FmEr/86NaXgk2kHWMMpM+u+rBdWn6sf/A5OQ+JewLI
aHOA6UNrgLSmcXNga6ugNSasM8XAzhi9cR7T4TVuulNml7AOab0kfRztVTb8DAqvPkbJiqRcf15k
hLWxF+1eZkvHW2P5zMEw2H3/dW6VeicptNy6pl4eZh9NDOa7duNTAJX61jHfun3/CxPQc2mlTBNi
+CFhj2soCSZ4rs8pRvBfdjykW9pqzpU7FsecB8ROYUW/C1xSGckyHwnc5L97hk5bsANs6GcmK2ia
bJg7F/VYfNWaHhntn79Pq4n779XrOB9Uw+qwBnCVCm7ZCVeW4afANiAG6WNRIppBtGeUuDDc6pfT
cDhHU1xRM1A4dUzras56YZKvkUcwEa8+1W/F7xZPOJg2oF5SQoiHEoBdfC5AvvqPMsP/mcvPpo2t
SzqGxMCw6k7oxJsEhHzWJzsRBv4uzFl25u74F4vWdHJW9HpEEGuX99ys65pupSx7YBVN71hSpkTz
k2M09y+WSe/hnaa7zCJnYw+C+jNaBw4xt1etxKc98zqEZlpu2PsrclW1fSOrwuiumKfzGP0QfANR
OAoMgK0OyXif2mOFMWNaLoH3q6t0/dAM2YWnwZ7q4sEf+30S9ZcwsrHAuWULXtkl8TYJ/O5z0twL
ffUxpLtZ073oEOuXm91XE/Bs5In20VmNyCMr2V7yU+w070+9XNJzXIas95dx/IXEiJg293dRW7uX
cO6dy9ID9ojsBros5Yo2fatPavRfK1uEZ/aJf3ERJPeSaPKmS4ZwH5Qh56Pk5BL3o4dmF8S+uJBV
vmZLej9Lcoj1SO6HpxRP5V6aC/tZFt520R0ZmbGR78u/cVH/HiKW35gUYSuChNmszm/aoozYqrwD
BbUOSEmr3HpL9s+137z3BVuBkTHXpUwB8FkCi2wEXdBaX5wkz6uX0bJ+5LKKfuGJ1hs/aapbjq3s
MQro2GVWO3az/5H0swAo2jhsrJ23YeEB7+P0pLCcY6+J4nseVTfKA2SPAYugUcUa0qGzLjViggCu
Hyi+G3jaBnaXXZGnJp4cBOFMQWV2o56t6hTOJdSvmSmu29EtjZB4LAhXrEos5Az7p3AyZtRzXO9m
Fr8/BRz00AkutjN6b1avcFKuC/0mqXdFOLq3JC7olxPUQQ9ifs3st9YSyNiay9pxEFcYQGsWMKAx
ts1CYZ/rU4XZmnWLH7DUEc2ftLfO3hC4FGdIIoFzcYZITUI5/fN9q80tvrywzCpclifs4/f0Niwn
O2UZ7M3DfTzk8a/Ipe2SLBelYL2ldhXHJxoke9cG2QBY/KFjVHTKsRri+2M+PSinO5TMw3lKU94n
HXY4o8t+P1TyBT7DlpnVm18g0bA6srd2yIYiW88Bjt0qf4i/gg5jJ0/eYPNkqEI54VbJhgVjLA/e
juf46Mqfwo15QlS4cmofyyicDQMDNvrpu/qnV4wH4Y8/WN3k18YM52VQz66v/yRugEeDx6vuWK4P
OmWZWiZsCll3bgyHKluCZ8/moDNdmph5R7vaUf4RU2TKCLTrTsmQ43K3bYLF3otN9FMHzGw7WV5i
DxDa4DMcylX1IaLmydIsmub1NY4KakHaqh+es7x9S2IOuiu4F9spdSB+2mxLuuEpuqJTeY3zET8j
TjE80BymBhd3K8PwU2eRpmxX/0IY/wlzRtRFaIcfgWPOXS+d16iOwss0sagb4f1E6wNbC6xebee+
q4gdzuxKj+f6zKO0r9dmREgjYQGQGzRYQa62bB+qlaRctkN3zFM5HuYAjp9vrB/J4FP5ymUg9Ywm
3VXM7KEsgfvrvRib8MCtjNs/ImNhQW03FKwJ+3PK3ODII6m/ayen/YjIqCCJNNvM4pGQZv3ABKjU
+2Wu2dmABrGT4qJ4SMxTC4w68POrodVkSZevvuAgLYIUdNpNexM3T6Jj3cBE8k8QviZFK36Co39p
6cZgBl3eqzpVh5685Qf+aKAEpKyGiYjjVLmvi+SC/f7MhZsRgM0VUgJYiYUVbgSkuEZQcUBU4b2b
f3jTWP/A6UnhjfnoOl7cOoc24Dm/3fVJOLUrQNjpub7RCTiDzzFmW8YOzsYJnPDoTtQyc+sWmEg2
Xijl+2JX7DyXXO5qktoscWLrXf/XY77rXsrEpfQ+4lZIwxVixHCfECv5cNP+EbdQ9ZJPlIfSrgew
qp34hRS3o5E52Y0KKRyCY/zw/fmpRSePWGr/2PXBrVrqF6kmGI1ewBK/FFft3SzBmkaSgTk2hiVL
6Ar7A8q+T8xa+ETJxpna4wpX77NS5qVydf0hc26LnbI4OWxRf1QcTY4aHlTcTPuqyXkg6tE+Babg
zEhqbOUTj3VZDg+pk3zJ0dePaeY3Tzyj3sdmid8FEuNusQKMH7kS742iMBc1d5O3MUDCxX0o2Y3h
UaI5xK3p9rRtqd/zcSGN2gVoWGagVLYYxU0qpFv4l3AoYnaGkKljlqUOf9lHCYk/YQT35uLouYqF
ahZZJOlH3tW/VVTdikqHV/S88cWi2fH7igKhzWBLp4aLvS7ec/H3vz6sGnlwXbTVZiTyl7PCHuI8
gTEZfQSp8pHso/5+RpaCsh37H76b5BvLFMMt76f42WrTR3wUNAxSOVmxy13ccWHvzu/H5TMikOiE
GmD4u2npfcy6/yo6cApSyadUWYZRdDY+dQJXMip2hJvkvZYtMy6R4DUi+PeSZualieV9fWBnWT+H
uliOTcFit3fGl4Fh84HTZQY6ZvZdhQZSzYCCy5zFP0aq6H34CQOne1NTe+AFxzjhJ3hHmmzcMyDj
IZyCfjK4Wu8n84zXWj3NCfPMVpns3i7kx6RqJg4dA5jMYQoYtQk7jpF7M1HvqcMfjCz1o83HXcgU
nFzQxBHOsJwtPthXtwgZPHhMSb7fzD0jq//0se///fc/vj/v34/9++7/+LHv/0j+3w/6fvc/fezf
b/U//rTvL/vfP+8/fef/8WPf3+rfn/bvt//fP/bvb/D9Fd+f/P99jKQQ0uGgowMBXoCjmmKjY5SJ
s28haIg0ojbCVAmFpdV8RWuCg7jWuMghmq5F4ypCJOs/y4wsMqm/eb4SniJqk5RHvX7Jf/uc//bP
7/9SDeHNILat3ffXNVYQcdOmMKeJLtIhcryUgDrrMWL1Kxxck3byNlo2AsyqfjCCK+78ShGanpbq
+v0xQvXV9fvd0DTqNMDb6BEf8TPSmngNR3b2eqacGkmUugq/+VvN2DEchw7xOZo/Q89ftlwferM0
QX1BW4Zu6CPtK/ufdOUC0weEMmMhrSYCgvESu/fLHP+08ppImW+uDd58bwq4QGmADRZD+ontmlo8
HpvZez/5nz3GVvSTLruZJbePY5Q+R6C9NnrJYJi3ye8YYGIDgs4zPW0fXgIv3VwGwAbb3hI5D2d/
p+lWJ5MxYsqud26P/aNafzjHyycrtBoL2HSxEvG3IH8ACkK/xUlJc1KvtjTOGrxCPNeZCcodO+mP
tZ87dCJyVF5PLBJ0iEMfw3i3qefK7EC5uHdLO16sRusdDZFvx6bEbhMD7EFDag+zGW5uihpraWrV
a/dXjIpftp+jJv6AnuSCcG1xJnkKIk12i1xeOMuPVz8pW4pgpOAqk+/cDuU1bCWx/ESw7jNfS0Z/
APvxdpt3DQvu+Dw6TbnxVfiF9WqXuZq26QC50h2pn2ROkbNBbBmVIkWao4O7fmzAvq0vo+QY+SPR
TaaTCOxTDG2mAgOZTjN5EOFt0sF/DBz3giet21VQCzHU4SucGoXtBwVPM/pmkgqiZxLtSw21aBNH
KLRe6t9YAU64VgNaEgguyIA6CBmxcFbBqylCthcO3iCGpSi7bARXDQKHT9v9JWV8D6dNHeHHHS2p
nwGZgGkYsVAlRXKvA8u7a8P0V9FCsp2xqG+/z9phGPQ1lTiG6ph++xFYw96rxt+cXFizfb7IYsAv
h3bmxQPe3FPPflfVVMsbD1ku1z5eZmydcdZBX+1X4BC/4c1m1c5uhxeYrrRl4/RWtyUmtbcxdZw6
OIK49km+EhN2gzRBrPTUNbWmncPseRsitrFTIE/IZ7+gnuC2YdLDf2pKncf8YDL1m4I8EBxzgF4Q
UHhCPeQvDUhaWn1wTtcrOGRQumnSlcYSgsbOqouMQNxlJTqzSrhgv//+pHPZbHy/Xwyrp3dG0IPQ
0tPntAvVL8JnvOZu0O86W3JHyocXMVKi5Qb/tC1Wcoocr72GpQwhhivOcCjZTXhb3aK5DS0Rbh6q
7nnpQEJM0TFvrC/SgnSd2kl64oQ49ZCXTcxemXYWMDHuIHa0Rz7oGrCeD2S26DEG/h+6zms3bqaL
sk9EgGQx3nZWJ+Vg3RCWJTGHIovF8PSz2P8AHzDA3DQsWZalJllV55y91w4Ls2Ppq9SZUmYveDI8
Bj1kXDni3FaAXwunGmmomh0DtOVNR+4Me5JLUifVb+AN6ox1RK7A16FEp5WClKrYls78Ftcy3bZm
fXLNCo1CLsWG8mFTBPCJOJo3rJLL9M5/p933XGM+p7XI9TCWOb4A7ms52mTCmrNzz4wJ2WWZoquh
c+kDTkicQDq0KU4hdHifiGvrg2MaZ7ohdtO17NWLXnIcn2QCrBpvwIne5tYJSpQ0XjaeRekNkB6y
jW7C52FGTxjNDF48gilvS/xt2Z8sT2wMl+T0kmxPxODgyk4WC05MIbMhwpcwKzvPzo6XPtTOHFDW
4Dbte+4FgdAxBkCMzFkeA8G3rluYLpER5+esjJ5UwwScM+O0BuN4sgCkHehzfQyFvBactol9+XKn
DFmBSy9hMNHRFTmzdGiDb9OEuS5NUrh+PNhzMPVregbbCkoNsfE1+S1CvU8N5PsM3KoYF1HRJyJl
kAYtqyyIlvem7Lulv0VeQK9Ot23x9pJXYlEzRf/bNH1v1qAD2Br/+4rbn/xm+ldb6V+n5km2mT6e
oSsCJ/cXyv3yoaLgPt/+VARDeK5HuJKowgm4USWzZocAmMS+HyL3jymH8eCOB9svK2opcl6Hmrcu
ACYB1havHg+7+2qY01c7gK2afONfkgTbMnPuI5k/xwZ4IJtFE2/BKpChyT2UPqMDC/lBWM2AVD+l
DhuxGQcHt+B2bl3nMRiTt7kjlWEQYXful5fJxEhumChRR75RjhlC1d4GY9/AOdV8qRKZrXE4zlvH
Hoh/yKqXWJAkUqpvOlKvjTVsmQvHx5D041OQr+de/y5DrL0b1e+BixLO9/zdPExf5UIBaVvhbaXc
sNfGK1Q1HC5yWrZTNdKYKNnGUvHgZj54Z9s+2suG0zia0jSDTwGOdme59BotdNohnakoVum2D8pV
aDDsxPiOnByjbkeLbafRsedp9cKMGkO70XRbR0XNWdUgM+cIXLNdeOdpeSmRZMK5LkkosEkoGYOS
zIXwc6isasMo2qDEE/5qabV6FMdri/S9s+yh2HkRFy4qGGYqmZ+BruZnkuuzO68QR/i4Fw2HjvET
yTIR8z+yWQm8GFMtuTMvU9X+yMU9evsu/UBPpAlfbh84iMHWmhPVgWnpNevYfvw2hFcQPhPv+wBT
z6eDtRh/k+6cTqI9Ly75sx5dcXQ9aC7L+0y05URb38RTlTZrv8C+ZnoREIW8uZN0T+ckbralZUD2
+zdjHz/p0GzOLZIW5lbkFhLGiWuf52qwnBerg1DihOmp8NFuUjRMJUO2Fp3YOVv+a7jGWL4G+0WS
UjDVboyyhxOGOS9XP8vkFvTQvAqn8SmbY2drixq2Hj/80sBVdXq+fXB76btcbSbypME4GeOhbAHH
FuTNxGMI1ZOIjP+tzpppiDRB0dl+zm5tkL0a3mF6P/BT6lW3vK/Yx5bVKp6OBlf7tnlNg1GehVFX
Zyf3O3RuBaaitnlJg9neo4GUd7EfHbyQS9564byhEbUt7Akueyb6c7282BUY+4mHTTJfwhvVsgFx
eME+892266JEfEf/C9nHBIsszJy/SR8eTLdc4kTBcaNTHaj2UWDGz3pm4w1rlArjHN6NaPLP4wgb
xkKKwEh+3OTzkB/75JwPZAS4E9UbBRp+VxRojvuZpMXONcwfz3b26BCoZ11WP47OwwPT+HOn1cUe
OadAdtk0C4SpKCFfodTrc1wKcX3veEZD4LT6TjiOiJrZXhCQWHwrF8JpSQwqYJmYUflU2iMNM5df
JFuqSmnuSU5+K/kPz/+9hLAczjZnz33FyiNSDREiQ9lYRzkHBdXXWyMqvLvSd3DTN5cmNY5T3tMp
xuOLiQDgTGa8dqPBoS2SxxGQ8bach6e2TNHDNcE5Uc7DZPJYGgSYyW6fqz47IpZlcufdlxihD+zM
JmkiHKp0+ZYhUV0XEE4oGtjwb3d36gccUzBGHxDUngHQMIkvvhsTTzGEj8CNHIZ9zl93ICDCjuEL
hX13F6bzJkZZu0bowIHcjUhUqyyQhuH37Zt6y6py+9NtZ//vc7cPbXtBr/ve/752XJ6x21f89w/+
n3/fLLdnvbOJEq5Cq/ioBq/ey6SedoaZWh+yMt8FnNHHQBfycW68t9unwe6bu8YBDXH7cAqKR9yI
NQKrvHkoVf59+zRee8AcnOX24DvaA9lxdFCXCWjsdcMVXTtGYYEh0S3FcL39xX9/q0hcijvncvtS
GBfUPBzy3ENiJZ//fZXXZfmxcfxrOtX2dcL7uVZGSwN++dAaFfarwNObKousqyzb6moF//sA/Ih9
vX369mIsbGhUk6sknPbM1JYUoxBtcCWudj/935eewfnBS9DYYPOcW62uty+4vdCZEdcOmORGZmBE
KoU1J3ECKAfa9654HF7bQH9k8cD85K/GAHZM8+pkNGjO3Nx+DU0cIGbrXEqXagcH6dt/Nfyt+YCe
jyOtArHpUbqtpEKnXKUYNFLQh7byO+K4WPdhftsbtXx7zDftsbfQxf7vT6JHCDnnDJSXv/WZB0H/
2VXFU+wikTTaJtwEnTkeby8Dm9haeEAzQxmGx0WJQJ1s7hWWJmbinK5mxGdxlZ4RUYKYEwmZNtXt
NbfR16rEJ2s6VdscoN+hXT66fSqollADlNqG8txNIj7F4oewfd0cYYdRyIbtYzjYrxygz4mFALeU
JU605U+3l1Z0+XEcQH7Od01PS7hq2nnTLyLUoBxIk6npUaI2YfuI7dE/AmOaAeTqN925P1SNCQbj
6me0KFrnIdGcTx1CGGiDb1Pb/rh9ivZUgIOci1OiotiT6F0fx770N8CH4K4sH/qcqxHCliB/cPGI
1bQ0n4iYNQ+xGvfupLDZIgzuemIIEvp7iO2AKEjOGmwqYKUI7AZstvwjFgf89lyIljwikWt38/9t
4szS+yiZmG/HRR9s97IixWJpgsW1e3ENYkVottSkZcvloTK5Q/r0LrV+qQAROfkJ9QER1Py/iwNP
VFVzTAP/y7bFuC0ryVR9eT/+9w54r40CfBqTXbpj+PUKH14fby++QRoyhB8cjvjPyiVsFV/l6+0C
3F6mHNVzXppvkZvcuXCAkSG31LeJ5MY7dLN7ITA5OyBpzWs+7B8LDoGIRMV7POo3UKjd7vZucuCv
j7c3G5rnuHLrIkAubZHHZbj7KRQfUYAJdMyxhHALu2JfdxFLe4+jf3lP/uuMyb6QYECs94jMkqKm
q+iEaLJbIBRH4PObUdCdGePo28rLl9t/zQTaucuN/f9+jqXxR1Im2bBWqPtDiQzr/+mVdYqGNt1z
wFFWnZzMb2WTTomYvgcjQZiJZxhn8gf6XQa/s3Ssu3zx5nAcBa6VpO9M4uvj7VNq+ROo4MYQL6LA
hhLl7h+IKWgH86xKdjOrwm0t6HG34L9bftEwA/zBAEfc8cgC1TDjdQhtlMqOwUgaQJoc4sZZR6NV
XSd89VdhKZzTc+lv7Zbsk1K6F4AoKVIp/KLGtxL031OBctXNSEtgdnwQEJN/qT3x+Kiz33rxR2aq
1ygJ/b+Y8X9yrXJaJBzEMXKyc9gTiK4ZTmCmqKEMNEHkJVyrersUVlUaBmdTZvY1HzngT0tJwXO1
DX2gZVaU/d8Xraavgkk4pCQoqEMXgBObYugDhvs3nqKXwIUxQpw46Xkmb7lTRGSLlOMqNVVEV+9P
F/YeYXUA9LMoPTRVDHdMk2LAZME1jzEnmVUXUQkwFkY7bWCs6X9pnDCSiZZGxQvuW4/newbUMQF2
Zh65YpUk+I1BEwfrg2Xj7qcn/bfuMQH702KbH8F7zFA0o1JhAaknib2nbWlT4dQq0n4fD+VwN0Xt
Q8Ml2JGKgRzTBLQTxqRseXN4tHMbOF5qnEJo93gFACzVQmNXzgmVi6Ddcb48tkAtiBYe+bfLhrH4
dKOGbxIVl6wj3thBGHtt/WDjuYZ9TXK/v7Jm7AbHAv2pe2BwiCOeG5B8dDSaYAWfQjB9mLF9oiAP
fosSrYwu/3WxhtKTkftmNmxfpU752QFtI10lx21wTUZYn6VGoMmRdqwYyjqNPgpDo9KIvh1G4lsk
QR7Gku5kiC7Yo8VMjmP+MZToMaPEhMunRo79XfOXLMw9E9FHZUIG4vD0joZw3E8O6I9qDEfW3As4
a0INm/7eDL6waIkCv39pLJgXOmdLMilE29Lc9vj6NhZNKsloaT+kn9QzCLmFrLY8LbjcwOM1HWSU
RAxkL5NyYy3Dkbm2sB0SJ+VhailmZg3EDpAxxlGu48karea+dc09dd29EYg1go+lOTJye07J7+C0
m0bLT4B5rIjMO4c52TmmclCsNvE5WLhLHkZjm6zDyiHmM65CZEEZmWelgQKeYNcszU50HVlLk/4J
12XK6B+AeoWb2OnFEX/TtCvAqpUGBZvjTvfAmwn4HMS56UZkTWX45rfWcDJC767oO+gjGuaHDJGV
e66TbQcsLc2IC1D64gVh0Act7cdcetY+Jm93LQQsv9hxISXSWJeBXuQuPBQGEEYnSjR2lvo4Gc4b
WwBi84IG6mxAACk5UdAgWLLKHoRdGlsPSXVkleGp0dVRh0yIhzw4tV3y3NNdpW5G4hcTC5TnLA+U
H9NF+z3kGAOnh98TBynAROz6NDx0dvtIcMPOMhRmncG6S9AxwNaNj1W7ELiKqT+YIaFCEnhpnsNm
MpxrYYIu7hB9kGAX/hXCqR4aYtNV1iGfKvtT2Al7lVTErvnIJzYWclS8lP591GCvCKT6aeHDrCo/
CqDAobzXZZHsrC791HPvo/91K8Kjk+agGjqgY0yrxyx/57zxaWDaNKuXHyM9D1HyL83YP6DmkECL
XBwRfvwqoUIgarQBmMToQerc2JSCMDpvSU3hMSfDCW/xBjeOWi3Uoz2g8nI9RLIB0hsR7+Sh+K1Q
093lKFf4JXYWBSq/sTxQRl1LxpT7LKyC46TxzxIhi4gUvPEJM0AkqjO1ZnJwa+tzIgCFWr2MN2Zn
vnadtg5BmVNJznC+qHB3MKTcgM290hwzqyCg6Ktp3sC2IaeaVMygataBdg+i856Gfvhycw8apQ2o
raSzMTUEUmv42DlqNnSyS2B4dZW9M6zC3Isuyb3ibfcq45FEFyriEqkQAg9aMWOx6xh56IFGmia+
UzkHh7IaRfVs4t8Lun2WJcfAwcwWDF9BDYqC+UK42IKPkh7rSuGeQJ2b4yss5bqM5MWYaxtUS19s
g5C8LmjvFpwe1ELEWPV2CUjMG+5bHsV7dqlcOCEjCH66riIvTzBK2OUj7o4gNf64pjcdJmv+5Vrg
3mux61sMs1d8Txa8hQcuUeNtkzazdkPP8bokBYr52R2NP0b1Vg8HpsfvnIYLy2Y4GBY9NAv30j4n
u8/De41sGxhtMh6RTKEK8Ak+FrDLGg5PviGWSPiCgaibl7CH/McibZ4mL3hDw92OaAKAt9eMvTII
18jE50yvRoluGpviGwaEi8qWyv9hkBRRNH/fwrj6iwQn3xgLCZPWeIiDfJlff3ntQvmiUYzq7dNR
TbIzcBfz3kLvHQTvi0olFEMZ7oGMywshywdtil3Vuwj1KkIbYxYkD5wDcZ7Ji2Hetx7mV5HDfp5i
oAMzem9WNgB+1BVcQeIY0NODr1VdA4EZxSw4aYZeEgnQQwTuNx/C6qrLYUc7fmSln811bxOQuQAn
iv47QW9NO2NkFo4vUM7/0gGMqz+rV2P2kqszyAtl6YcRMT7yhMBNa9knoFCI12IovKGh7jH5Y/qm
Kw0olINcKQDuJPG0doz+1VSQdyPgKIXhfNPFehhCG/kIkYegsNZR4ZCjDHL/XaHJi4vwMnXz8D5Y
3ouS7wmKtLXG94tVrf6j0Toxxi4OsQ1VL3KQHqPOrMCTIK5mAIOlsvIuzThku6BqCaESF7ohI/Zd
lLdTbVzsYDjWpfdtzh4mI9B+KFP0odf6nqD5eOh+Z1tZW0vluwnERLcITIaRkqPxjDNQsn8II6u7
Me2PwC3fHE+++/V4L++mwX0p44DHokgdjO42eqkSO0/a/3h+XB7jIPilFRr33QdbOBIgH314SRqO
ktbjMGQPPjf1SpHfnQFSXDWZ3vRefk8ZQIiuUmhkTSl3oDzvJVk9DBkBGAyhwbAKXX6jbfxlxiU0
pqNDT9QR3bhy2pGwOWQGXvJQSvEQFYjXsLr0kBswvlunnPc/JRB7i5vqGUEcbgzN7SieLWlZF78N
oEf66XRQMTPQBuRzP9kf2jFJ5sPUpil2AGPqfdR49+nQ/MXI9xJxB9KOGY9jZvzK8LR06k5jLvbQ
Vbc6f/Mn6lvMmWfHJ9E3PMjxtx3ye0GJu/LV+NUZ9d5DnzCFBqkADrijCcd000AKU4QMhQzUQniD
yIxBZ/fVT1ryhPbeIpv4otXUF/1DznjWGdR32Pr1hvZstmrQD6qQ4PXa1Vuva7rH24upHqRjEYcb
BIfEzpxDW4m7NKELNeF1PowqCZ88Uzyhoe+4MJG90RSH9IKv6OXdM/LkPcEFGc4v8zRH7XxuVf6T
qRmRFBOPLuAOYOGECeplX1PFrmYKtz15FVUOJlyCN2oX6FHAhK2V9Fftod8KbHhwCumX1fKNGy57
E/i/0wCgdEYvbEa4vB5dAvM8IHMJ84fV6KN88xzjo0J7CB3HJGUX3i5uEdcGTW42W4Hddm1F5kYN
4bj1VfHO1HHYen7yngDM084fT6Skkae+dS988nAVQ11+1a7Zc/VoDHjwNxGuopEVABLbje/rA/P5
6LV1/G3vweSLBv+b9aze2hb4E6hrSMwAkBHiOEFLaLx1Go/PbcKEtFZOtNGjyB9kFwd3Pn5ncyAz
A7v2IQ7DDP5PyNGoAt0jGrp7irnmxrVwjhQJMgnl2mdmveCulvMOdCxzmwALIEogbrN948XZulQO
Tdx5YwGXos1Cjkmu+P0XiWRg9MnJs1/70LWOYSwEsLP24iQ4Fwad6i3053M/TA9hhKuZo2awNiGP
VIy9d3oGujBjP5TeTAhATws3z/JnCFtZGz5F9t3UCTgxEQ7CLvTdjZQo05mGaw8FJkeFjYp5pAA+
GlZxZ8TLjmfBnCfEZC/L+Kc0x2kdBH4PxRtJpiVYxroFV1klX4aDt9zv6N+mnEghGuYH6H4ESNzP
5JMMyuTgIrPvAoPaMfCavx5maoSH3EL+mREos8a+/udLG0+83wGIdsIShaePRAzEsRqwlQXWjysY
s1g9MRsNDQEi60L/jvQfypRSP8j+b9tBBAwCDtLAKeGfffSuNRMDvjyToJARboTc07RQqntPIaIo
Sxxwf7RD8GeN/3lkN1kxanksnfwIIeId9TlB1znnlHZw+H3BScaGfPLyYEkkp+8c13fWYpjlX4Oc
j9AuUl21fgWOBKQjgjMoxlDWDhhktgYd60oyILbb8xh1+b2m9neackPkor9uOBx4mcNaZfLgVEV3
Bp7VcOn7XwE2CUbwnywhobubbmGB7cYYYzSJrRnvtZm9BQAnt3Hx2BfeNzFXOReR+ksyoW7oE0Hx
wCQ6a/uuBe3dE3WA0i+NduAef6QTPvf9POwI3uNQscNszzAKwcEGNctZVWDPVOatFbKWnd+h2W0V
3YLUg1s9tnel7vV6ZNYFhJFfeI7f6fovfvf4D7aCjLFX9zqZ45kMNq5M02MpLQilb6cjzYunpIJR
ls7+1ukZ3uf6nyPTF8sa30XcEa2QrAdn+M1EZWyjN5Niqce5XfX4fgIHJng67aziCybaMaK7u505
pkHwQKudTqAxCvTbbD3mF5a5zy5tDn73RUXkXiI82dmU/8wWm2ozJAjBzeNYD0w7OG6RnbJLLNwz
PjJ2N0BEjqFkV0bVbzykcNlTr13fkuTonDCFkfz/GJjGnNRZc6DhE1+3KXIeP7OOVswxrGIoBe/l
B7fgNY6Lq6iSM74oA9U7Oaq18Q5KGncACdZlzpDLc132xf69zIEPSER02KWCHWy957LsjQ0AHbow
pAEnFZ1lKz02VstUeWD0u4ikq0LtQ4c4QzfHxevabbiuQbWxbVR3VNbCyN8pcCBhFcbJtvl2U/M+
JDYVYMFGZcYLt0G/yhZBQpZ8FQM/Ig6+F8VKPWT+2zggrTZz8PseQlBSivZTm7RX7FblGqK0oDwU
Jfa6cZEOQqiiQW1RYBKNtJhnZR0cguIiR/nqJhAgSmvcl223Z8F/mOy638F1PXMs91cjYa7ritmg
P7ifIbzqAQcSkh6m39n05XrS285jdzikqrqPWgyrrh1eswJUZpMmf5x42Juu/sGd9duk6Z+0aQ+J
MRorXTxo6nkxY4BwmwrEkBP9rcNkIoEMFUGecizP6LPxuM7WJxk1v9M0deyOMIz05EDMs3dN5LNB
y29hDPRWKxDtjKSOgfvr0GhYuSbn/OUecNhwzYUdN4Vqiyb+n6druIOT+CgGnNh6Rl5WFPqUJo3c
2BzmnSo5MGDGPxrN+JLLcts7GTNT8Jqdz1Lbe4hVYNquUt6FZnY27owMYTLjy9jI70GkYEMgpRSF
vUcvts0d9Vx4zbSh0okDB4TW1P9lW3p1FcrdgcMZ3gpjCRbpR47WpvhG6/OalNGOiCv+tRNwsKBu
yphmg0/mnTUN95pspYd7JsAptfZ99WqW5TdKLqpEVb5NeB9s0jJXhNy8dKHZcnyo0Vpn7OtjRUSd
6LOfhS5FtCSp1YBozyJqVhN9mNaUkL5aZocJ3IE4BN8SZNxqkIi+2JN3U6y6u8m11c5smn2VolNx
cNPHvQXQrcZxAGIABX3eIl5XiM2DvJsPgYUVbczAuokFn6u7FgrYSfQOBhL0syttjcnR42ZFhdCy
dOlhH7fJnddnNBbxqjw63tEQxvwvysYPw80/E9WRp+oN3Rs05SWfKew2VrJUYyBlTKWWOzRY577R
HcSQkB9b9kR+2xF4K1PEO7eR5OV91H5zJtbjiIIaaYEIqHRGA1FNdBnogW/R4N1NeqJeCYP3TCJc
rnGidkIh07J/Ezd9nT3ngsSHITQoPM9OCf6g2u6T6XVq++85K18rThHLWvvVuNwwQsuTMVtXn3Qp
0GS7wHMWUJjeBLWEqiz8a5HN6OC8lhrItzeBLxjs6+bLopKsF0ppPL5bzFt3HIwC7nDQOriCXIl4
IQ5RH4X9zlY0l6OZbF2KHOD4Lmcx609qlyBS/eRXNRchM2NnDXLXl7Sy2T9X3pjv5jxYjO+ELDc2
CqHe3gwgZzaelTw6Pp6ScWTft/XdwPCHLkGIU96reQaNZ0v8lHmXr/sGSFnC5lznlAsMxBOEQOY/
pD1PowMX35wwUkK98ILib1i07amGo8PVyr/7IRlRQ2av40RuvBO6j9CFgm3jCeIZegtHDbjvajfX
siBCA1D7gBSOHoR50L4U2wRZXZ7R9usjQrvjsyyIDqqJFxnM9ApSjpsogILIsgz6uecuc+UilKr+
jK1HEA4BYnWQ4jmo/XQDmU2s4Z1Em1ik13mw6AqQzjjZ5ncQCn6JOniTEhAGlb48RIXxj3gs6FcG
V6Qd5L9SevzaCFW1UfzpGih3WfyPARprQkYwTNTiPAIzAqrrV5f01arpDYzsxi6ovLPKovtSVq/W
0kuxFrInYPvDZa7rd1FauBXSP1L7YAQyY0tb5mh6I3oYK/gsC55stGkPZuu/2ExiXfcbagr/OZo1
KEoPXRn0QEVYDYJ6P3v0ydnPkNrbFa1HEIdxS/yM77cH5YD2zSErMk7tMoWrppxOadPd6cSGRu9z
9DY4f6zIen4RI8RQgtWeaBXSguJsk42+S7xC669keSQZtcCtQr+SJFyOKMnKlp65atoGLEsUnd0C
wxEBFuzvDn3bhLDceuDkPHvGGvHYSTbFdcRGevVwz8BleraH+LNl6rIbZAi6v7q3EqbaMIJQ5xIh
Xef6K2dcvQZqZJOB8WDinzAiUO3wxWis3NcdeoohgkUbBpA8oER1iQ73Uy+hY5qAG4mdUH6/IG2I
cqjri0pp8rR6b5X4+ucCzRuh3nlMuUCT+qmd5N4IWXTq6iMynfiYoeJKl1wE+lwPCHu/3FNp2gRv
puMXaKwfemPh5H1h0Wq3pNzRdNYGoQGZ/4Tc6jggH121Tf1KhwAAhH/p2QglzIE9vhsGbsZ0DrXe
RcIyt95rGKt3tAtvnQFDVXAwqMlUIpjO/HIBv19Fmx9K/OlNtJlgEA6o/He6RUzh41h3M/NN7ZQV
9Wty4UlaBn2w7LurTiWvPtkGiWmmx4QTdm5uWsUbOdj3SJbIGa6yk30NTYBq0sDJWZVXwrFhb8Dr
XplyJn0ckyo9/n2WoAplno57+6E0sm4/aPvTjMRWxS2pdQ00TzP1/lVuxHg6/DYblFu+W8PXrb1n
iIIRg6FDoeuXLvU+6yxIOULhSk1KCgC0hF+lf6EJcwHzkP5tEP1pkW3giaBM1dPON1iVAjocC7m0
b6sc+uMw3RHg8kwbkpaGk//4TEJoAhhi6yR/4pn8oj61KeLS6EyXY6KfmUeXCNmd8tWJke/iO/Zh
uKr6TdQ0cquMw+/ocx4RFMkOSd8DncuSABcRxDtHYLGlK3gEh+KCogT04AW1Q1yPRoHbOZwXKmA2
HVXGKuxFCUWePp2N6Yu7l3U9ThxyMjdiCH7IQqcQ0U9xM9U0+qzfITOudogju6lJO61/bOkD7nSN
swoXbyC4c8PNYH6MyXPsctYawvldExvTOtUL2IFuQ+ZzeWosF36uAK/TWzE8TWzcQfGex/3TaFSg
vKvwibHrvYecYw3zINsC2vipOxrB81hxFA0I3Zn8JQmo2IYehHiM/OYU9dvBpwfgm1g4M4ntJx3o
yb/DTHnrNNAbvMVXNlmNT5/Yo15b27qdDkMDw6shUPMQy/Cht9xPTC3ppYy6f/44/3ZR8Oz4432A
OrGd3zJbaY5Y+jFNeTBQthy7lH6+7OyTZRzHxj2D4vtyOk74Lo9RH370dJs4RVH3LrRk3VsrzWVh
nng3MWnnCM1BMFWcr8otT9whcNXfhgKUB4HiJiEane4pVU7YbAOl7juCmbT/EpN4uVbE/DkNjZgK
4dJm8NRP0WakpgfdUzsGD21MyJxqFPxsZw/ZBnmgVT2XtX8AnG5bAm8Qe6UtY3oSwAIjD0CbVWMI
JEgJA9hV+nQRxtz5JDx0XcV+hadVsO3b1eOU63jTmU/kXLSz/04k7Nec6wf280uMx3dLTg3EOq3v
8r65gD/yXyMiby16/KE9XYFUvxdG5u7kgFoLyuDZdk+O+unHmd0V1G+xQFsdc3H0EWnYWWIf9jZY
NiFfdFb/BQ6OnUE3F+lHnBisda/shjfuESgfg8vofoTaunLkvDc6UD8QamfkJ6BIcgQI1Kxvwmwf
XfQDkhSuZmSFxwAYrzXrONRmvRFoWgmkoPtgSec+mwiIZMbS7UwLvmhT5AMK2mYfRCaB7Sq8NBUB
LSaoibQiH2QksKFhaK1S9S61twvIyaM3TEiJQdOkUnqThTibI/N3qGWG+5JRkT0915H+k/W5c3YK
JvUFU3Jh8DYWLLxRi7rO82Ej2chdIYuHLLrpWvmCI4PLnWwMza+fWHSPnY1BfOS2dHN/o9pNgRQK
aZP11TYGJ7umWQtylA0b5VpnntwhLlfMqALRvDME1ivHGdisOnUfdWQYDuWnJfKDDORTA7DbD7m1
+sIFPg2q0sLKjrSIB9yFbWf43MfWcIxm0p6CR992G6g1w0xD9i9nEWNfclxySX5nns7j0yfjafC6
F0ZZeCdmwZjY9Z6CzrpkaByo6o15G4fiT7VNoJVC5LdXxA/vQ7g1sBM8UkSVdcw1BG1fv0Isy/Y1
DbxVyOIeeC/OBP5fP4R5z3pY5ihgyY0cUA5M6gEQhbVCIRPRe4X2TRt159DAofHakEJrhHdYP9mY
YviDcdwdskjA0SLACUKUxTKTk2tlkGTIDDc86dZ8QHrODTV29i6KS3eC10liUzbZiplOiqprefEs
Ih9iv5t25lQE6Ekr2F8RjyaUrSDYIIXtgRbGwORzxAG0qA2uwbBhV9rFnJTXblsxuOoI21NcBqOb
toWbnzjnMHURVcxU3GY2FWBQH1MhH5SMfglKDDcUYnI9gWdEJZ1gc3jCr7WQw0JiaVJkskH4jyvy
LVUnDwy/Y7ATDHXDrjtOjhxX6HVg3pVUOCRF4vqhLQnGeThhKiq2jFRc5JJkUtt6k0acWHWD+rXv
nl1BU9GYga4n+QOxVhhCNKJCGaUkkzGeLhx50hXU2CTofrgGsAQzvCK9q7CUsO73vvoGjbEzSvGg
K06TDBH966D0yfbAqca6JPKr/DPMFKCkghnEcfaAZxwaV26S/jOqoVrH2IvhOjxN/fhhBzbRI+Q8
R0hTcMJsg64J4NQ/89Y9Oh1yRsxLfHmb/xGTNk+xkR5C+xmpw7BS0XhlxDat9E45MWQaAYpbcGY0
JT08lQ2Qg5snDiFypWbvoaYuUA7Jwhi0dmaUAkiXAOioy1xOqP2Rp6ndq5nHlVTyUL4xKQ8PhPjS
jtm1c/fgwZKzy/kQuprsMcRXq8hb3G9TxcCOXOSyci4R/WbbmsS9W9j38KvWKfvjRsJ6RnRUQ8wG
6FXrP2CaeXMp6ytd7kFN/aK6eMlzpvFBAIsvmCwoeQS1Un/jKqhj2tkdFkzhiR0bOcHmttjQ2hO4
Nv2/TMxbcBEIxgjhBAoGMMNFV2LmMeD86KNryBUos/arnqof0jCaNeF3z+5karzJGObmrg/3tqpf
ahMHXxO4y2CEcWtG7rYVTicZR3Jj9gSl5FCN3EQ/EyNasnRQ1TdRne8y9/8wdma7kStZlv2VxH1u
ZnEyGtmozAefB8k1jy+ERs6kGWfy63sxKrsaVQ00GrgIXIW7FHJ30szOOXuvHdx4xHzGhtzWFlOg
Lqmf7Dr+En40bsyekOSyhC00iNfZrn2IaxA9Yuu1dN27YjZSCFTOIcuCKyPFyDGaXUqDstqLRrl7
2ehww63Yx89Jg8qOxIdfl1VlVMVrn4dERtIJLG9FfD03+UsQI18ju47NF8WA6n9wxn4ZsdolEHsU
EZVpY75bqL7WaP2IwhPqMY0JYB5D6pc/KWnMGiyDWXZmgXxhW1IM8zT7CEO0gv0cFJgMf4eB0nyI
qb87zEZJOH1y8qCJKVkSKj9HW5ZzQbeM43jfm2OWwuL36JykPRj4kRlyUNvVrbkNFIFp0VC9RiL7
WPwVGwcGaQtHYS2poLfsW3JLa5VSJR1ziuCZ0TA8KBkWO3uge2d5VL9gIR/Dik4cUPNjJgdzbXVH
GX+lXDZQIPQGA0OHW514SO5ANEWRRtGOL7hV4btDphwyga3EqnQzvg0ETk1VLfY+qxPiiwxGUhig
nSUnjSgoeSnKO3QhUID99M2GLoMKqCGmMiFxU3jeKSu68MpzWCoGGtPKawhgsacd+N170DiuAiHd
oK7bJPJLSjNYmyh3jdGujhLJG8zbOtt7LNZ1OjxoQk3rxrox8onBi3+XItvZxsIgq9HEu+eL7HtZ
TzHcS5JWGHgXgbyxM4RFgzo6pmrY0Tnu4xLKqUegdCYEUhAEQ7HN4It/mSBoawj2igjUdeSDm5Ie
tKIeb5urrgsyYPm8XkLRVmjuaxM9XDSu8E05W03Hat9p/WWZwTUJIbSLAu7XKnSepjY+Ql8RZIO0
903T3RHBHGV4lEppB3sEhu/MczcoeJOjMGFLEfDein64VQX1iGQ2zESD4IdS49Aw5l9L0SU3qfW3
Ng7dYmrXg8cdmab9Xe2QzNdaySak5N74xrQVkqNZLNVhMMZ3F/0f1C8ufT7f2km8XYzgKZScqQvV
OycJPoVNDxJWy9FpD9AXJBFDMapEInP9aD43OTy9OBwCrniUE6oGXtrn+2AyFfNC5lsjmYTrgbob
YYpWlKp6R4pNciiUdHGRsWtXbmQzbKq3bkgTwHWUuwscp0Dbll46JoorMzCRLjSjfak68wzM/CaE
DZjUxEhpAMi0BSP+rwczNsdkPc09i11PVdVE9WvnEmRDEjqczia9kWl8sJY8ljL4ALRcX2URsM5M
ENQWdfl1HBzTmgkq/Pf8XM/Bo9WiwpooaLIs/+1FSLPWRrri9k9G1F2rXFqbOox/UcZmqxSpQNrc
JKRlzSoo11z7YuX3iCUA8MNJDAnPHqMDhi9jW7bjq9b2b2B5LLFtuY4nkMc6fqNb7BG0RCK8+86B
ii4R0ZU1cqN81Oey7Q7G1B5rGxhabTykug03Xp1dcqLFEDFtyVPfY1SlPWd/DGH0CP/5JZLRa1iG
P6X7YaJKzYzhJ3FQM03RtSkEhgUVnwuQR7ltXaooue6HkCEigt+8Q8pmJcK9aBXc0DRCOUMkRFvm
0zbNfBoLnoFVI2TwMI82Rz3cI11RiRX8934Jb+eo0NXxi7NwwCb9gAD1BVuj5Ipov7KB6dTgQ1Ir
ku6RQDbs58b0xjDkSYXOfEVIwZe5713eQs0x6GJO8aup0m9eLdL2OTJ3bcilW5M7vXNt8W1zfzBl
5J2UIDOLggAVc2p9/GPVSzEzuu66q6z1h8ufP6xI/KCTHHa2oRUFdXkoHbnLuRgRWCfh2UDu1QBD
WtM2EusiAAl7a+kUtG9mJluSXWhsARdeO0YN8wtc9XWWIwYDxvpgk6HeWLf+lJ1YABdd03ysFbdk
ocE5msZx1IWxK7T5ncTehzbs7uJ2apMZ3lNv4W33XLg3qSStp7rzEQGcbct4rT2UpN1gFjvPwfpF
pMwnA+xsmwSUYlPwNhWKS4XI0NhJ2vU4D294Z4DCZe5vbVUgBN2cDgK/Uj9St+ZFBsHfrC6BLJ8E
0uuT6I8aFs210yDDNQzNk817h/7cBqYIqF6cuutROt+ZMRFFl0TgnlpGhzoEymkrQER//e3f/vnv
//Y1/s/op7qtcvxCZfPPf+frr0oRdRbRbP+vX/7zsSr478/3/Odz/ttTrpOvumqq3/b/+az9T3X5
KH6a//6k5bf5z5/Mv/6v327z0X78ly+4F5N2uut+6un+p6GX9ee34HUsz/z/ffBvP39+yuOkfv7x
1xcakXb5aTgMy7/+9dDx+x9/Idf/80b9x/u0/Px/Pbi8gH/89fAVc2/O/9d3/Hw07T/+ssy/uwsb
PnB8x3aQXHt//W34WR4Rfw8Epo4AkhhMANteHimruo3/8Zcr/+6bwnEC3+KbbNe2//obg74/D4m/
+7bwYEELWzC99ey//vcr/y+f4P/5RP9GJ/m2Ssq24aUgSf7rb+o/PurltUkT9Z1nmvwaqMF9ft7y
+NfHfVJGPN/6Hw5ZKmyJNpRJLmaS+hi4QQNl8sX/5R3xYMZn29Y2RPbQAtvfg4ZyYw+mvs3J3bwk
7mMUVfNFhzbN+LJGXjGyN5BnhSD0Pm2XXJCSDr2w5JbYQzSMpv/tp+PzLHGauMnD1HshrcGveNbm
tuyRzTqtDcAB9GbN2GFIaeBgqUbZCyhijxcMUUtOonHnR+Qy4vDbu75wljnQQbjdfN1BwbcEGTIi
dwlyrss9iezjmjKJJaM0xDYZ7ZEVholYz7hPlcatSkJxmC3shr6eDtpL2nOj6RrmybWOrGzXG6z0
gg7YutItJzJibEgRZATUN/1JN6lPcCreAYUb0dCkxcdxVK/Otp216yRtu90cFZ9oVkkNw+gReSNp
CbN7z7H1B2oegEvMO9vJfew8Nj0HnJmnTHNjjx4Aqjz96d3+ixyg9pS4b0Z2ZXktmPklpNhu/VNP
/ODDYPng5nt4rtjF1rJF9IwQGPumkX12WiFG7YfXEcnAnsTCox9V1AhNfdMWQGVmQIgUwflOd83z
mOq3OOIA6PGmN3qKTsNi5FwqqlYlJzM2rU1lh5cxSyFkuRSDPZaWUWRgQxAkRp28EvID6aFznubk
IWIuR4sruDYlgnLiOMw11rINERjlzjPGFoWC8sBoDU9d7XPCVrCnzMFoVrPDYW3ImntuLMLQsVsS
InPDjOrQob6NGFywvMLcm+JPty6ITrLcexwd4xqzPLQ7excUzjYZLDputLnyqHR2MfMpDjHxUwgA
CLHdwAeeWPjj2se6oalTrt2diCKECK9aCAFLgsFIUvg7nzEBkM/qwW/Gd7+g5A7iHi2FzU6CW30V
MR4mScFsbg3GrwSrn02bYblRJWJPIsW41zKy/7Q08G8OYD2mC2lQB+0yslQQj5lMgl6uah+C0VC6
2354UR2nPROzz7a1MFELRKEYs23GcQrZrzIvDaxrK8UwBpaP32Cg1exmdB9ypBVmNsAzKw2GzDUA
vAm9JNy7JcE+ujTilVHsw+wKoKhV8ASYYbwTkfyikKNxEyM1INcGeYG10a0N7dQp0VHOJfLfzp3P
7DV3uCPetXFnzxhM2sZ8tvsCXIw5PBjE2TYkb5/hjg/rvPYuQzm1BzpSyD2akSPmK2YV2vk4ytal
9AFId0vPrm/9w3Bkc6Ssg1OfFA2yKY6JO8ymdAyle4C3xgDLcbc+YwTsPRFWfDXdFSUn7ph+eyjs
eUPCL37jldWkw6oYA8oDETprU5MWaPgkdyTzW2giHzKUfutn7+wCgzq4rbqTaUPaa1tuIz2i/Wfi
v0PvGeFkwKZfG3yU9QTwBd07V1rLa47Oc1NW17mPAneCloxZurMxbJfCoctLjuKS1bRMCmoobgji
v5WyAaOEcXVuGmTds5EQgJqzhrQRhetoQi7JIqbqejAyGijdcZThp+PlgFldDEK+95S61QVjHOpL
a76IMEXe3VaQJWMGOsVWEGuWLFgNc/xQnbG1iSFYS6ACW8GSFZF/e2hRWDAk2NY1bQFfoT2aE0ft
XAsNTKo+Y77lGDMSqaIbEiAI78iCRSVT3MwIUTex1b5XkVdtWHoYoWLkjoOeBdYPxYZkw3iq70WD
aKKEhK0p1EjXSQ8mimKdnYoxH06GD8MijXyIhdPY7GAb+pSthG55qdha6NtpubI2DHxsVmunB9k5
30QWk3sCwqzw5y1DufjEFRavclwnFbDmicb2gsV4cbvwLqJwXlOBQdAcTwnG/0zyYuogqPfMh28Z
JpQ7zLfDqsl74mtnmDGjvK2JZQEQ/KNSnkfIA+A7uSR4yX6b4430C/CDRkT6VN2PL2V4iKe22GgV
zjTO/VMpCRXqCTCQnIbWIWoDkicJyhloHhO3jWKAIejWtRIARm2/F2yPIfpXZnj4zKHCTg05LynT
YsgKtKP5a+LMcScZekMEH3Vbm4YnFERtCcsRsMJirEqNVWUy/AqlW1PdYQUqkxzNtmw3AZ1qByL6
VoDDgbtAF8BsaMjQcd0CCUhAwTAwSrUXvIEln9AGIx2/LoLSuA/L4Z0+qaDkxnCQUJs+0JSMKMb8
KzHjVuWxjZ82J3cGdRxOtDIl7UqwDZsRZRSG/hbzy3hkWQTIELL/Nrlx31vD93K/22wuh55xc+gg
ks2yBCqBCcIZIEHhNzmyk+RaGtmwobPs7tIebUtkVMfERRc9NRYekcp5rkLincypAfltDSn8+ZIk
dMc/wgxuJ+e6LxoaLJrCoitcZO8VVHvmGleqmoDGZj5CKzoKUE76V6ee9xKzXiZf7BrdO9oVPmBF
5iKZm5fJimg4Ly+sob/hTl15NJYiMi/Fx0xNA8Ec/9pg/mQ5Eiyo49DMh02FKrAMLYWSzbf35HJu
QmRvSPCHZ1Kj7NNkj1Qwdv2DpmM4DESNhYn4Tev2Tsjp0PM1SV8lFQv7gCBkwnLlvG5HVF6WIJg6
YJNaxxHlCE/9RBG8pNAYBxsqzqXyo7OZMzeyHPJ4orG8G60U3bkUwcpq270yyu5xclvkDbOhd5Ik
WwaLZF6Op1YV4TUOdWgbWIiyIfL2XVAcbGNAhGKwYHjWkrRg9Hi+5ocpGpHbr0fN3NWZXNr1XnXF
v5yuEbDx4ZEosQb4RcQTjlfA1oJA5Q+AVfRLOB0MjOFz8iR85uOzj0UGjxJZRoyiG7vbkndNhuKA
PMNLh3hf5NbtLK5NI102dn2lhUUwuLKv/cK/DaYFdBCgcPR9TIwBHW5JZza2AGb28NS6GVuYt2yQ
RYsBmZWJIOuzDpIPCwH2mtcbbyQGlsL8zP2Q0Q/RSau8rjghyA9RguIbVIZwqXMuyYhzm679lWeP
48Gf1MFc+gHOUHA3w5yUzs62VXMmcazeFNForWcKr5TY12vCfa+0cZh7VBFI4usVbgp+cs96L112
eh/ZO8vAAFUxoo04XvEv33IvssQq+socrdybGb9eUzDrSEgOmezAo0KsgI3a8ujJNrmvc/Ox743P
LnSHY0vDaT0VlLtiMYy4fXOrZodRSu7x5utfRj/+vVSGv5vmyEaSGPCcOL/jjIdh1SGUpUZRPcVE
YmSYxP34CB1qwdsO33Ey39JR+Z7kjIB69F86UvH2IJF2mRoe0Hw2R7sKobjkL66ay5fE6B/ccu/E
e2u5S/PYOJk92XBQivk82y8L84CWxUkF4k1jhSLk2WFcbV/ShMCcxkdc/CcyG5YPKrXZAsmitxN3
A2LOst54IdNB6Z2qatgiEHkSAwP8weO7HK8nFrJ0oC0mwIPYKt3w3XMRXVs2EReUPtsJSvA6G+GM
4tpJacfSSB1c/q6f3XVGKX7GTtdxboPzzYhq7agl3yLdKsHkgcNosa9KkK1R6H80VYxewTLLc2CV
9rayXEjsIkAESF195SbVvI4KIK0wiJac12kjkKZscWg391qJ+0YRyVJ0vENevwQU1CK6dgb4c2bu
3xmXFg6w0kyi3MniyIQIdBTDXWxNm2iJrRyXzMAecyZNmQnKtvNlclDEF/Pqe8ZPIHPoD7ViKapo
uWkNmLa8acx8OrvhdKXj8lNqj6QUM2CM3RSHedQffuf1O8sV7X7spscWme6m6rBbzqRfoVw+aXyk
ZeGfkGFFt5ouGVy46s4KzHdm0zQ/1MS+xEAtVOlFQZ8lKGSDQ16sw4jYmmIQ0wnvDpJDi+bWiLpH
ETV9YEdLpPu9lItdXZ21u/GncrhzJR3Nce6oaKzQOJjWdG0oRDOd43zr0sgviNfW9LhurXaWZ0Sp
cjMkUDqTAZFubFtvBZf5SsbYWHzSateFjwzeAmXgd7zYHKWqkmTXNKQzINUncxdNXJLt/BzgbTdk
t3VlHqoAe1Zc1RiLLOy1Kp+fai6jqDdxCZnmc0waCem4CKExfa06iuaV4xcBEXJrO5B4+xHCIF3W
B52H77UgzbWhNVaK/nNJmd8ZtMG9oewp/+J5kznELTU0ujB1ctnjmku6AadMj0ggEluBp3DdleCR
0FX6CCz77AqBHPy20cc2i15mZfuCpDenWsURZV0i9SZGV7uv6+GEL6M4Ta/4NSGJJugxcjm+dOZw
Ii7Tzln2avDZYxAwETMUdTNSJ/LVncqKdk1R3RQeyWhg9M9CEmDe8a6Lrgt3nY1Ppyi9+oqgm+eK
KzkZGmbf7DNrlQ16lQquC3sO37Qb6au2wzvSs1B0kAFpH7CKt+rGGc34OIZi59jMqM34JSmYDFK5
71Tdofgf25PJTMqhmMxjmCY+aBnmmifPHxYhnv81GqbBTpLPtOa4ElT+bUQ9ww+8zeu2bo9TzYVe
54iiXevMzv0USU4IPTvq4mpZjQ0JcKgiMN/w5kDPR33ZCr1JuWW3FYwg+pwRm2edfdF4hIOTIpH9
sTDIIVW5WRi5dKJphUCoEJCCHcNAlh8xL5TIYLvavam0wAGWmK910T3CWARFG0vOVJ33a/gsJUHu
6W3uxbjpxLouK3PnifE05NEtcTLdaHrXXhmQFazHtdvTuKzVhgT19KAGk/mhdc6dvDkHFQHrxX0T
/JTkB9TNcPQaksvNhEpDYUvaltX8jZW9OuY+KgZ0mzHgPoHkHRZ/Zz4FPdJk3/ktWNjtuY5X5Fv/
Ltkme2hJTPu6giQp4mzjgdDZerjylbkrByggAVZg0yDhffKC9dAGj7zd0J0Amq4sXzebXubXhAsD
HgpTBFyjIzfWnN74cjxUoNqHEXutAHGk3ROZb9/Y09+gkT6CtWcIxTRyNdDvWTVTeKJbuVNF+zWZ
xQesfKYn6LSYmhe+es+Fe1uRTbL3o40W9m2FHkPFxo6U6fPUoU/1DGT7SfBLJZ2sSGPy1kQ0B6sZ
LzFd3gfuy1+MKjHDuB7+ot/uyBWdGbB4xTpMaGKa3teQlERsZS80+BHJgqWRlBllhPjOQIWGQGXc
O2Jud8Mc/lrh9NUU6TsJHeh/IfmLhqEkoXi4746cE9WuH2osHimnJYDR6ygKrS0sLMVrRYCB5b7L
b+IpB3HAEkwKGSdhA7ygPYCRcolgGil6y+QpIIUUBwUqWKfIn/s4iLfj0H970ZxvZjckQaZ5d3DG
bnJbX43QIbFGiV3dIPOlT2hsU2MhoHlX9MMqWo48aiH40O+1699GbYmDMFXr1JFIOVo0y2kItLTk
psk9W+wy9ysvfbUr4Gm5pnfb07pGDcKaEAV2vXNXWZ+7N9r+zif1OBL3h9m02nrt5F5NSObnqqHR
QpqEx5JQFrgzkrh7bLZmMcMRoSpyImM7RO5+mui/MNxiO63T4wBKcG2Trjb7GuhngaEAFveuUPlt
7sl3tl1UWmNEn8klr0tEhDsg7Kzwmqy9mrwYoXFbHeNk4CSbUXKDEeHYhbizEusOK9ZO9s1xidge
l9z6EA+LmT93Lkpwo5s/BF6DvnCsK/pRqJ+QgyoZ7HES2qc86E+TGaoTClucllF6lgIsdDu4BuSO
YlvJ9j1262kvk9mBJcPnL52MEtgOP+c4vO2mvTur7qEm333tjMyrS1EBdoItCwN+mdUQ1NyH1oBA
T64M24W+GkW/I9s/UrkT+L37uOn8/ejipfIpD9wabjZ7/gbxPCtQT0vJNut7PYa3WKfDrexpO2ny
vRx26336qXN7PtH2q1pnY4L02pBeBMxTVwGYX0ZvRnBTgFMM8u5NTm5GojUQ81la+M4fmXjNJ6wv
tixJfEjPXgtmDzIXamXTeUVVWK8YeOdrNlMStobhtzXk+1x697Hp0+DrHkr6rRv6OsxmX4owxnOG
+NbVxc6UCnxC69+DE9u7TjDcLr2hVT2ibLZBXFiF2V9nJZvPYDYSfRaEiDGuOS/P3DTcbkr4OCPy
KdiUo96y0BHMFxg5ztzoEeBFsaYFDwBhMB/w+NG15IQe+iglwqRKKTaZEBqpbR1aw71LhpfYUZuq
VTmaZq9fv1H1kxxBvPSf68pqMpSdWYNczfGIdS1oBEzxxUJOcFVqSZcYwQ1GdCKLnZSL0q/OXRCP
N1FGsQ37S2CRxoRWzGa1tVLswhYKrI0IFVNACY0OrmF5aE3b3vZLg9B2hy3chmRXZHBuO5TXKsx3
ygStGCzAAzTvaxE298yR0YIlZxu8FT0adMlWVBUbaBcEfZS3ltM3LJx4/4K03jcDdkkVqWc/RPEe
ey+zNexG/MwrcJMDVMDiwCjhWmqa93byR5TrXlcFwCz/lfYPIwN93wFUtEpYvloTRe838ZtHQ21l
AyxPrHoRenHY8W84qyQc6PCSDta7t0iWCUBTePIJjJxnWFNFPxNM6bxm+o4K97qcnexRMk8cKo47
AzFNXE2/44i43I78184KH6ZGwmg1RnQSJoPq0N/VNSAJRWKP0aF3wSoCGx6c/nXUePbNPBZXUYXf
VfRFBJlKXFBiPKkWeX2byt9sAdxrFjTPRxVsumQbQFIKhRWuKFMZldevxey/u02JTrlf9b2uN6bR
v+ku2NlYIHfj4LMdW7qlOlwszt5P1cI+UHWPMcaMh12SPEk1cz7rLpTtFa2O+ETHs1grgfHJmKEj
z3Nzmi1Npgf78coVMYZNk872MKh8nVcDHVtWnt4iDplzkgJ2CxcqgEKb5/fNiPkp6v37rJIwhjuO
KoMbstaM/G4uBIipUg9WZJ8sFb9aLRZRjYUiWEhWZ0LvuWAHn6GrM72aHmCOPP3WtS8fTGmAkoXn
varpHmVRsMhFZ9pfRAGJpB0+aaAx2txK9owwTzXpqnG0Co2aXkBJvJ0c5PPCz+wIjEW7wZJWzu/p
WCf0loabSMPzwJf37Jk++pNpTNg4Fi12hCcQPBAwQ6ODh43I7qZXzzpXwIzs+LlJCy5v2WT3Ioue
mrL+HH/NWO5qlUcHM3lSgVNclRILzcxAl1rZr3YTC6Jlpc1dHXjxDik2qoqgPQdd91K3TnIyKAa3
Ni4zYLvGy5SM52hsxdaNcECXRhyvyUkcrhXhRZUj+k0ohuKAqllss96m/2LQQgfbPr4WArZ+knwQ
VX4Y3PxnbjDXcnU0Nz2W5jkBdFNZmKfiAviMtUt6dVBQlfbaCtvr/GJRfW4y3fR3YYGmN49C4zqP
2rVT8ZagpsUP5QxggWhjYeSd9aHPnee6H3YQfq6bOTzGRfWTIfCkMOO6GgJgLEVtYSYfGmT7ARwi
mV5C2WJh1YMHDqal00P0bB6j3xJd7h6bEkdR+SHN0b1RwzJs/xircNh5Pl6IFHrQ0BsbKw0W8DdZ
zpnOrHVdjyYlCQDUodllVFgu3RplLTMka/qld7PoW2G8UYqjFaUvbJp6AnJKj5lQaG/n2dCSlKev
ux6fXUybT3JwcKZ4XNMvJ1u5/spUSahNVZE/kdJg0T5uNJ1xTslGIuZD1tzRy57DfHpw+lIcRUqL
0RtYg5JQSaY2d2Bpb4gnf6y5HSH0VJSYFRQ3h4HqjWuialc2FtGktZ8yrPl9j+mCUNS1gEzdN+zB
GCLQsKjwrSe2CvNxWK6rvtBbwTyJsA7KracgsRpUT+433gRogeCfWPVKEjdTIHuFhm8pj3EXFnud
Oo/we4glGecXRyq91r+Zo+5joS9lgf8g40ADh1p+Duo7XRp/BpRUIMi4n8t72Xv0+8uLmXK0sa/s
Kr9XY/HTe/AI8T+R0h6+WZVrMQ1i9OkkC0l2wKzgqMcuyIcV6e/QMR3/ym/pngRR/9x4Yqtlee29
UYDYkIlD/6ez6CpQKE/lfa/Fl/YqDuvhzsT4HXgTHv7s0MYh1p3a/XKKbeIsDJmtM3M4IE3rI+nc
Vy7pacJfZte0l8SlJRCZyOLqI/QDgNiVf7HU1l2iV7z60rXzp4VKSJnppUIIt0hmf/N5RM3i3Y5z
edt4MwtqwPLrlNnRNyLrAlxcEFW1OJ3jXd6r5JCJ2oB7wots/W4P74ytww8Eq5Gan2VIerhaGCU9
sJOeqfeozOkUZVjWsY1iBktPbUhzjVbldccvujeL9MgA8TgVMr52/ebNDGpSZSkxmmEKdoYXB5uW
2RCVfVLtIABuInxBK7dC89wHIcf4RtAa4V0y6Zed69ovzw3eI1r+WJoMjJQnp6/URhLMSOkim5OX
4rJyhVtvGq0Nul8PcVR9+Ba54ETxPqYy3pre7F6QhTY7F60cVYHiaGxnzR7bGxd+2J2rzL3muApG
OXWM/YzJmgNRLEz4un52qqfxZsqdO9fkbGxyFif6r7sdvP5t9rFcekTgomShzTNyAnK4MRpxwGAL
K0Kg+Qb/i8OLWKjKd7ONLQYG9fhzR2h0FXLz2LGY9Akir2qT0rMuMJibrgWMF/5FFMkOElZTclTg
tEX/4KAq01ubMds8PKQKZvOmteCwRBFD7yBtT6mDLTbGEdyyo5OMloGr8Y0NUv5D0UvSxRC3cUYk
96WfujPCh4nFiPtpYms4cxisoDYAishNZ00eMUdWxfwTnTUq9dR+6saKyQHYUg6wEQI1Ckg9gsnx
7ewqshesToan0WToqgcEx5WfbQvqaqqYCsj+MCMBjKroEnSs+qO9iEqLhwRUKzhianxVY6UFPBVu
EmF+jgKIn4OOGOLJIA9cFAc4bGx5BhYlw45OxN+6nLIP7lRYu0VcgG1EkRWsyZPp9HM+yYeYcMMZ
nftGiPgzedFFu5imyPOcxrHZRCY1d559ujbDIakSbIWx/QbR+zizToU4khj5NoArRxuogfGbVaYP
8QPbvz99gwt+YV6AscSY37vGj7YSX9FqAjncRYx04hkbfwVstRd37tjuHfIyNnaLa7MaRiz6kX73
Uo6DXe5YjDOH76n4rXT24+XjE87g1ewCTG/DD8X5ghimYONpjwIXDTHHzXoPlfmepEIuAytNj8yA
ngugFmIuihOaqB/P609Vhw3W7uxpQ3AJFAqTV2M61VNo97SviSAnqfuFtgxVrhM912b5nAn5aGSS
JSSzPMBPI/JVJ+YMiYEipfO0QqoSHc0U824I+a7No+KmBPYGRGTC4+N8dr4Ej+b9BO7sbrMWV0jc
+Ac7YFLI1JHAOGPjLu1+HK8rFItEiSkSEUf2CQxfFEKueZiJI1gRPLVLq4W5RLOz9Qna1L3NJTh7
j4KkRPR0Mt1aBkHCUZQcaEHhRRuZi+gCoaTRULRhzZgYl2shsbZjNzF1m9G1Co8cm/0Db/p773CL
GqnFdDZgLOoyhB8a0saLxSpufxO16ZzSArbKOP0agf4k6oUe0xLt1EemdT1gRFyoRUVlv5OSQBTz
0nMNyPEt6Yw5xMHSf/nsyvCORtG1EWbFflINvToG/4twPbM7EmG6NcnNyUHCsF+REb2LKJJWXFXF
PvTSb4R64wa20FckcxwomGjpLKerGPLV1Z8/OHflkLDrDNyN6dJKKmjtdnVzxnb+Y8fMb+ZapRRK
gL7bpHu3yT+x7NS5SgJ0uYn1E9hWjmWgxHIElmrjAtckXt7KkB4ylTUXyCFzshbIIOOaObOP4XvC
YflKFyUj8/CD08xq8vvwHFUCshF2ex0+xBWGf1LwOJlEF+xH4XUybgaRPaetzfoxdW96Ieb39Jf6
6bmTBXA/f3gobTe9a/jAqX5u29Sa7/F9XEISFXcu8Wm73PHv3b5iz7HRw+YTq7Ejo0/fE5hthxo/
BuelzawHEgaHud+MHUPMrpQX0ffRORj4JsACGLWJdLCJtIANgsGHFLp5i3OtBy+UnW0IFaiKUtAl
TYcXe2Y4LynGghkLSepK+kQ14HQT5TFeGo6TIr9rZ8LOMs/5HiCzLfSFbuHF7JhR02Afr6sJr/40
stDpnDQU2bPI8671HeWQNxHbgwQinLPo4E34Y5xxp62ORRkuZSYLNhPXfMgd0tptzlhH3dD4ED3W
hBI+CvOkNTG6BZSx2qZ9Eh0+QOWkN3XxYox3Ff3iPjRhAhfTd0hi2DqHvVFZnF06XXylk3HRhr42
ib/YkpSSbxnMYH3BVI3ljpqamWs30d6xOjyBcXLDTZ6/11A2sFODbsnNO+0QQqQcc1vURn+senox
XKPc0SbBxmEXfaRJbaxd+17juUTsmjQ0psm7nRUxEeESuomh5YVc7nObSSKXzcjiFDziXAVDGE36
lvL0V1fkYQSJC/85j2lRweFkfYhf/Ka1d4QDnQmS8VGThe3WRqwl031bsqbx+T33ejI3HSK7ddyN
nwVp9ZtB5u9o4JxDOFdP7XgprKmGTdklexIbSTv3y4+unUwKy+ljJoH4Kg0nZ63QhhOBqLRBxoid
NgzBaRiviQDCqzDp/8XeeSxXrmRX9IeEF0DCZGJ6vaH35ARBC++RcGP9mX5MC5S632tFqCXNNWGR
rGLxGiAzzzl7r32Q/fDGSCXd6Y4c8MKfLwV7qgmYdyUrRqawk+AidvkhqWB4xJ35pCf1PTadgznH
F9thIxO4jDku2E1uaSbRuQPOOIku25JsvRyolQ7kAJrSqA5lgU657x+cpYMcFyTGjagsGjDQIDNg
Dy9gBH572MI70Q3TsoA2g6Q/nfnnEkDgG0UaDV73LQmBas8Eu+4MpLFmhp4nSq5bn9qz690fV1iX
RgYX0Wqyi1lCny1c89zHV06yRNTRFMJnhLva6m5bv+f9Jc1NE9+7Qo3Yrv+ldPMalyLjpa5GlmM4
/lfBsNPWwz3jXXRO3nOULqBWwOA8r3INEnYBhiLbJ5lkpnvec7HjoQhWafNq1Mgt/kXLZE5mj35Q
6KHiGDPKYOpZLvN4jaF9nwz00g0zfNW0cNyBoZJnxB+tmdznKrsRSk4rX/FeAuCAqo0q2KVC1EzV
ifeUVD1RSEN4vBX4kk8Aj8x0zNb/rxT+3yiFPf+fCYX/7V+BY3VlE78T0BYX3+9/lQwvP/qfimHr
D+oeKUy0vcJ1lcvf/E0x7FlKWD7SX8eRrumrvyuG7T/kIgj2F1OxYujq/6kYNqw/HEnHESQx3VZm
dK73f5EMWwpd8l8Vwzb/CW4Fy3RtsQiGBY/vr4ph9IygtMppPTvqIm/Rx/oSy7htF3dt7zoXPSxT
5xSoRUKEPmGTEBjUWdWr242n3uzudW7KQx9GoLz86iRJy1n3UcJGe9OWeXY0TbyB00iCCc1RpukL
d6XWdbxvO9SNszqytSUXgZX6lHlsh41THusi+4kYN5xSCqdVIyZrSW47ZCa0YQu/x50Qex+19Y1B
0Qm9R+7UQA8NIAcqNwfscgCizamYL8Z4mLJghGTjyWtlB/bdmNP0jwVbFkky1rYBHEyGDY7elbS8
8gj+r9llHGVL5AWR1dJ5q+xiH88oSTtaAoVFiOVk+fVe4OyzstI9V0T8AMn1H2fbXRtGGJ5CN5+R
ia3nElaPsOuY1QzpRv5tDMVC3pd3/ehdFzXLDs0EIr8i/WyYJLTysIZVmduLBQv0lwYPhmOVqUg+
6XmfWeXtPMsnmhzRvqrM8jhldDspxootrW8MM55VXIxO9ygH/SxQ3G7pvpRnAWMgwr3KGY7emSON
y6F2dl2vgzM44ARC38Pv/1axBmsMXgEncoQ0rksQu9AbXjGUbRyaTmSK06kLw6dOV9XzCPOn4ZI/
J2g899Ud72N73Vhonu30B1LzlePX3aPHyG+VeDi+f18nhjAfpuHgCUGa5eXhTFYFPbzcuWtARr84
ze2c0tTxtaG3TnaRBcq+qiANeGNln3sBKi9Ik3yNo/6yyudlFPcoZg3EL7rPx0LR+ds2fqQOjXbf
UrVQsOoMeVSCAhSzpXNQigN04TpqH08UGX41uOfCa6FJZs4FYgYTehMhsrnHNDRhJso4oH5L7LDY
kiLz3eX+fGOgHKo84gm5hVtaWxxY2S93fjCWqDufqMvEzV/Wlf+U+f9V1m9Z//UW5Z2zXVd6y5+W
MJ1/vEVnj6sO7BG6Mh5uLJto35mKpmuibtuWX2ukSMdREm+KeuwebdQc6zDp4/0/fxiuxCjxj0uF
Iy3pCMmDEZb0lkXur0uFGnVWWoT7BFDuU7ckLplhIoXiHayxpygUTGPBJ66smqZYRVbuMGIEH6Fc
ryPKeGIQX/pUNigfzU8E5R+JWx5IaCbjkLYLaHxmXotIsgRXW4qTl8WAYNqtl1/VBCCcjMorT/7y
oTMpjoYxv3ZyFazHyPkOPYLXaNSsRe4EBGrIJwU0qxJ2dtIdVO/MISpuWNI+Gou0j275wLiIQUuQ
fqcyQjbUNAGTNo+NPVyiNLIlVOP3szbNhr1q8/NYTu+m1d9H0mUetIQekEBQnOLlsz+/HCjzTuP1
73eLzg4puP7+T6EJmtyq1Vv1+xe/P45pXgXTTOcCU5HMtHcyZbwrSZg/2A25r3p51L+f/fmlAG1F
oYSJce0Dtlub7q2pUr5YyFpRO37SMrTJFexIaMgIQOgGgDlJC9o3C5CZ90hQS1M/2V1HslGqwYtE
KXE7Cg14RvclH9RDWjN2AQFTHZCFHfwkqk9O74DVWnJI/vwyG6+c1HQOUhbjegCKe5qWD7+f+XRN
sT9GxywkUSBmKHeKS4+rWIHfLCYbBWoRdqffz/78kKL8E1VuHoY0+S56cKZK6fb0+6H0/dskJXGk
auRZDAQBwtSb1nnpvQQuKU3oLvWJ2sw3l6kJdt2+fy/QPm6zEi3O7FGVrwiBKk7oeKKN00bOCrir
dSq8hArZAT2QDC9laDpHhnAzkkrolEFMH2wqApvwAYC7fNttUobaPnFuLL0Xjpg4vsUobKJZmhu8
YhO+eOyIIhoIWawiimtGayfXb1/inMXCS9KfhtPp7zOqlpfBbXz6+L9f78KC+iiIrRQtEiswnc/z
RFAY0Ue2xUA1590sIceruUD+RJte/2SeWx3lhObZjRUQV6YpNlgE24Xt3InXKoTfsFzv8jfO5s+0
G79BYiomA2h5iyPhN3vm9zPLLVZcUUx59LHveNcmQ5hHQ7wlBElwHS2X8++HP0M+6BpS9DseUsW/
R4v8/pPfZJJyMJDDZuT4hRDy6SrwUs3uybGGAGXOYrqYdYUEWSeHnCbj/jclpV/eJz80eMt+v3bc
EbDJIJmGLhA1xz1xOskOgRfsbSnas6w8RolxgKc5/o+wFaNdopTJR80PbYa+Dap2iM/vabK//SJw
tpbPDub71RVyMKOWmBKb58FfEgv6nYqe8uHey/xHUXTGOevuUi3e6Wm9zUqGOMm9B0XiJaHYrERL
8AjSrn5jArelR5kddG3am6mAEB9h4w/HCijK9O6GItw4MbVv0n1EaGy3AscrWPSIETnHAZJTQJC0
KXT5nsnxMHAasOJYrxG9WnsLaAaiHL4XTrQbHXY7xShyaTSRDnEFzuU+wCaE0VcdFy2cleNfz50K
8RSaJFEnxIgU82OAqsCX82fhx+u0JUsyTIcbSlWxkTnNqQjDpdTFdQ7Yazt485FJEOmj933Dgqq8
TN9NiYLgyyx9ZdiWAzXTeNWjn+45Qs02aB2gHIubd+Rk5DEKGOdqw8mAjZKTTgbF5HZJJGQVmnLb
JbEoxbnTOlcSJFcIQvoEwZdqbDndtDqp9kZIqKrZY6kqvHxR8jQWUgbL2QaIcJkxGqh/RK2aC3R0
+05mLnEnsCCy2LkyY5zHm36KrEsxT842CQGc21Hu3DRvooUNMUsxHZoGAaArjeoVEQ/6cfS6uVPf
Wg6HGvaZz0HU9Tqr8d9GkzOS4nIUbhbvx9l4pMkNELopsYTwcHlqFkYzuUuL6FWBDuGReOijMNTT
U3osOCBsp1mjlvULJGu+JFGiLrqzCrvkGHYHy6lQcBXzzCZqzBtpZQtvgD562Dr+Joer0vuVS+w9
o+S4YTLpJ69BXsjLME/x8AQQkdD2bvrSLTZ23nsvBR1ysIpxEV21Gt1FEOGcSR2aQl6W83TKHkUy
mug6z9KLIvfvRUwAqTWGGF/CHK1vYfsnbhajbC2Ye5CjBR4z9OVG/Oy9VJMHiTQo0aBy0OyiZsYq
jx4E2GPMpNMbN5i8z7+v1e+3zMwdF8nkjxO9e7bgOgo7eYgTEhjH5IxIm5g8hUqgtM9JGOnNYNRE
uWTRrRsNh8wfYFAM0I8L2rkHH2Tetmfvt7g+mxzUIvDg0X52cdIfQv1cj608tZwygol6RSECY6B7
HlKOce059GP7NtA0ZFHiEbfCN1EJi1Ol4QHO1bBhvsR1p5qH33NfTIAvjQYhjjVN+ZXXqGfFw7mM
mjcrPBS0cJFQZEAhw/rTde55ZNFNF5303Fm87M0N46X6GszDY+WCa4wXBgTu9tU4evdWBTKgGZ9l
NHQbcPoURfoxcpOeY2qNoru0XyFYJ4dpogRoe+/SdEasVc6lC7/0MFE/guFx2L3LsruYR+YBbbPo
FV30OQbExkON6GKtfdN+kKR1QiSGy+ulRHEUG9W43WbGsLYenehDJ6SkIa0riEiyNlnSFTexme+j
esRiBWmGBELvp3SZgBpRvGOCmW5abqG1goKyMr58lmW85sOV2aktNyv0qVR+Z2170SKaqsNm+89P
ootj9y8HUWUCaFBo2kw8s5IOiKQ8/utBNEVRNYNwbV2jvXStH+Bp486JLxFIuee+v4krIIqZA1OS
gTNarfLHLBmg6eh9UHR16zxYdWRNIG8wX8jnYhpvl4c64oxQN2HF1VIMG1BbF7+P+v8N1/+T4VpS
z+BM/+8M19/NR/z9jxbt5Sf+o30i7D9MU5o+0A6LMocexd/aJ5b6g5GotfyNlJajHKqivxmuvT8s
3xIOFwnTQAH640/DtfhD2HRV8Nkx/XYoYv4v3RObjsw/XIpS8BBMJZRlCd80eSzL3//FcK07TZJX
wB4h/UvtiG7taKYQSlkQ90oEZFl01kgSViJPacZ2HOW5v90cMN3MwVuUBiGSCyw5J0nIy0e48FXz
RR85ZmyLECPjyMfCz+m1xJMXxd6zmhICfZOwOKDWuE4HpORNDF7dEFv/gvjIPZip8Qi7u+hCgwGr
zWihwc5mNN69n9AwVUWG9B8134zNZN12uF0cxEZR+oaWvmRNDXF3IkAywuDb7ZJHhDSYzgKgLrIZ
NsoijK4I1GWeqJnkGHNvUgTQY4GJSQTwoLFj1VUPRhg1jp/LHOAc83ZBxoIxjLCH+/QhK8x5u5zh
+FZVbQrigccE0r5KAtTGNJWVC6i5iOUZyKu5Lg9GQ8dCmo5eUZaCTS8CSXIpWo1gxEIDCxFV83jg
+tmms7+PW4NuUm41OMS/y6q+xg4nWS/jdg2xN96qInoLOFNtYw0JiPYBlk9Uk+tisNH4O+FF6wHA
Cr2B8IDJiNkV6u8mnYw92N5D3PUZdpkT6ZxUo8mzPz4ZOI9bJKL+NHzBxqIvnaXvCKSwCKUeMfQM
JsqF74368zTXyLY4bf3kPfZoJ++2IxTkRch1pRoEHCSkrHOvqQgbsolVha2lUGdxGFk5FeWKhbse
zhUU0KV95vc1gt3yo2YSvkK4v8j+wJHBXPTRGjhs1o1sAJd2QUjYLhkOefCOOB/l4H2nZ0aGLSsh
pCJGccGlHqy9yvQudKfLqv8JLBOsZ/Skl4wjXq0jc6uVwyGg6BFtgRQiI9eY303+hwmFGvSp9BgH
/f0khqsqzwmT4+fCjNgYd34FkkNsuEXYRl8g6Yh/2ti7MA3nzeiMLzYhckgyPGsQnULwqOupQVCV
GfbTMQVYD2ScOKgqb9iHWyY1Njh6Q112PXhXyCwhsXyD1jVjPO/dKOcnJHSY11p8uMnAQu8bVyoe
LjwQZoWrriBlvaDt5/0V+XWcQ9UenPuoATbq2EzPZcDAquh/Cis6jjrFqEYP//cpIx67IwiJYVS/
b6zuyrPlfWPJYyd+ujD/8AgfKzL3MRwD2DzttW28e960H0IKVNuNnr1ouJ3GkwuWIHTbO2lVn00Y
7EPSToj1unSqeDdGj85QE7CQn6eivutoHOr+Ig8YABJxyJMtGrFBvX7ZxNZD6HnHNNA1umGPaIdM
vLB33fFWr8Wr9KoPPJLcGqQbAmCAfazil7BFhFqRH9KedYgL3+yDN/QdDJS7NlpbZwC1/abDEV/q
Ei1cPbyXrX3sJn0TJ9bRbshjMZH/eM270VucdfrXoeOKDZhBVCxJvuvdVKU4oi04VEEIw6E7eSEX
o23qiyg3bhssBrgsqdxNxqqM9hp8dauInLIli2Jal2J8hcq8GUNQMpnQeDfG9APHFS4Iu+1e4gSo
mGJqklLy0BDclL1zH2fML1vNqT2OGEMPt40F8MAWPTROXxyb5dCVcxmiIx6fG2e6Iv8bAYMZPnkM
7IhGsT9GwjJgWjNIi9KH2oOzCy/hC6cOyodPnVdHw3Eu/Ty9kj2KftNVN/EiDW1m/mEU3REDwf+D
fsZPl1qVhV908qEA2xkPyHPGcbhGo9uieUFrX3kuaRVSvdkz6A3ZJkuO3SFcpv8NGWyyDC9jJz+1
Ij4PJk8qA4PAEM6+JF3+1vcsiiL9ZeNvBJ/rIAma4NWWOVcBZf7aqLFet6bBETcReJD7J3KcP2IP
P6OFsnhLqOSqa+TtqD7C5ZuZD5nDr18CYT8zjyNUjV/P6IGzdOdeUBLt9fIYFIYPaXDbdrW/Bm14
26v6DFoEEFaMOppx/l0t8Xv3HoTN8M1K0EoZ3EmlBa0ny+RqzG2Iq04DJ5++Hz7YvIav0w8iXLsQ
byu3WkcGTQc7NYj+SurnacZPOrYjzxR3Xiwea8d4a+ZnYpCybPwKQu/SSYki0Bw+Z/hnte6QtHvv
ce63iDbqvdcBjSdzZZPN5WXeJ3jeYgjW8aNKp/cBE97GiVCAszCL0ViCxRWLTkmK1Gj7TPjyaje2
ANBt5JIAAmA3PrgT4ZboVb/SKMJZVZJJLyt9MQyKlblD1F9L6vCROiSwF/olwX6Ggvg8g2TGEulv
9Oy/9B2mnAj0/lAunhVzYmCdlavytta0pSvPfupJLuyC1t0ViHBWnixug8R46vFZrDwGB1go1M1E
/gYZY2I/z6CgO1cyBQ/j17pzjG2LuHlThl/KOFoVnrkIV9dGT8Utd+82EV6Bf4C9zda4UXChrVOt
UXezQIh8fJRoSxkWkMeLjKd3AD2jK0HQqIDeOfqYcMnvIHreJAVvC8ovHE7oFiSAAe1B41RJ/YK5
dZnZyjdh1fdWn0Hziw/IBRcdpSChoEE3zSBWJ7gxTZulfsjitSKXLw/YBZ2YlApdJzk6W3U26Vrt
R1RARkivTRIYyJBemyurFziosr2qCFsI2DlJFsKt7c8XrZAkybR0m1DyuKO1m3qgbtUA5yFSi+qA
lDSYdSA6fkhlOeBGeB4xbYkQnycspwtDyDuYMg4yk89MQaaqW5Oko9lC4wKCxDeW4UW1RGNZ/sbl
ZCAL5tV2HCDSxJ8z4dzkKdZg3ehmALC8A8bDmWPSE7kO/dkscShDmH0vR39bh9MhqtBZdyGZOFGy
7JjBA5JTEmWbDi0ECrOpjJFeJeMizsn2hklDyYvIF7FzBPgJ8rS+wH4wl3m0TrR5lwDsMkwU9iGW
IK+OLAA82cmyes58zSjXakYUQc4neZT0HpqlBMbrQIJCDTWZfdxfzpqj7TBBN5EcOrjZmFOXgMSK
kCRlOECBZYybKQs+nTb4Zts/jsraaot2Zzpn8P369qqeczpz0yrymDWNZrxr8og9B9DzSgTS32IZ
MECfZXSkTBsZFMJICN6boGMRQ8W5bnr/qop6OhPTR+Ty5qPzXH4bja9jFVTM9Kb+CLzobsqqnbJl
uXJDk3nHTEZTEsCTy9pNPePehD973804X/qseUXxL7PoJw3j67kJnkYaO2HkQqqrVtAaH9zl4kJj
jyPajd6kdTMudnBjBLQgy+aWU/WxKghHm0b3K4n9LaaRmxY/BR3gYpvgQMGzyIGVMdPKMgmwQzpy
nFKTQBZYXis3WFIic2dDHCJA68L79CPrCRYiWHP3kSs/XVkYStdeVd3WKntAfYGwLCYxt7aaS5hL
7yYabhwghYEeLVj3peCwOrFmRXH/UIfpDQUUl19dhptUPdWj99m4DEMMCu+e3fSUONYWB9t8iVPq
vUJVg9Oku/LRdtNyhMYpUuNhrOe7eQIUG82TRSpY79BryX+SoLqkrZbthFtjzrdWZtQ3h4SDIYof
MsrT7k0GLJdsvrQkJ+ZgDXB2wmlpFeRsu3nowkhJRAJ3hW5hgDwLq4sFPDSUu574BpqQQGJpnAJ9
qUwH0CO9joHomkkqwiYjcx0twFZIa9WeWdcnkbmcX6yj13xNASwIc+IA0OHi8yb4sU0lSaSti+LQ
9jjx8fbYm7AMQNR0drBG4oPGjszuzeRXt35iKvaQtIAn0RSHKXzFbxpslR0SY2ywcLQDCUMtY0I0
9fXeigPQniRe5lZrwHePz4CS8suakT+BEMCYrDLDCk1o/QQI3rOQZtoc9thoNrgeuJrCauDbS7S6
ZE2yL8cOe68REbwx0qqz0HmyOMs7alCim/ILEyrETuf2V1GVB5/5tvaMg4Em/0JJh1oxhWQ825iN
hat/IAhytDHwgIkS+GidOs/QsDDwZmxugggmIRC5ekjpbXxqR2PrVj0oTb42yuUJAvpGjo1ftlsl
Ni9cUQ7B2t7Pie+t+7z67lwyZKfe2NvZ9BrEJI5lqI7p0WMjqPCU2+QHTY104T4WGtFZGWyrrTug
E6/d5jDMHAWqhO6gH5hrH1EwwZ7mVSndV9MbFPL64t5IozfMqCx6Ge1wMh6x/1gPs0nSMFMJFC/o
fWyJ3tGO2ciaactUaN+TSncS7UEy6N8KZglXYTS06+QuBTR2j/ft1oMMdEJQP9BarNbD4NvHZsEl
iAafkAH4tcIxLMfuq/XJAi0iCSqJuGEhzOuRPXZT6aLDHIz208M4BuiZPmsbVZsAHPWFlDDOuaSJ
aczGV7OFDeBNmJ2R07GhLNUHdndip1jbOXwrkkI0baawOcwRKcFeaTE7N9p1WZryNCjnutHlPdGl
5wgZxTEU0/1kltm+Q4y5miyyg8HfnwV0WLx0uAaBVb7rkITErjfuaEMk+LioX+e6OFtuAhfAp9QL
fnwh5QlazlOksmnlVvQiTMmFyewI8qQflnvk7NDHF4VVlCMQzRRrsgFyX4fMDVBiH2unPHlcXeuq
IGuV0UaZswv6UPBYphhpFCxMpOrgYEpti2mkCwy7fYz8NxVVwXKIQD7XUSjlB+S92xoo2AqLJwsZ
dJR6nMWmJuxqz+ACpldk3kx9ehdkLmChytnU1q6pGWxZuY2/Gz46YXoVGnY9XBqJYqyjqOM9Br1N
gIhvAHIcOAbhJaN9qQp9kCmrS+q2D5hSQdw2Hsm8IJ4nDXkbV0+yNhqD1iGjRO0OhIlY9gESxG+S
vUdD3XgKya+KXcLDQL+uIQWBr85YnnV9xg4WrXWWYqwio2VdS0ygUEkO1LSaLuxiHZfTVzEz96oM
hi/dBGC0R0+oTDLG6rGEKK2qfnEnv+SSylJZYqJbadFI6B8zoxs3tOY5eebotKMEogWPS1rUTK6w
zykl9dr10FvsiCcvN5SxZGlJ76UZnT3k040A4Yo4vLGZLwOdsBf884zKOwNT4sjKpkfc04CnZZD4
E1HnGMWMjkOns1BnUut70H66qaaxBoGxS4GEEDoEiDcLbcEu1JzbwEaSeiDo9yUfqx+z5vbIi3La
VhDdHcJV8KuVu5nRKmxP75WMonU+uae8fvL8/sXrg/zcZANDJbe8SiooDmgxufgqUa4rw2cYH71z
LCsLjBWpoMGQVsFn4oo9pqdHEgM5Y2cCPbyObhxTPvw2JRhW4liMi23tUcR0DYgL9Lqjtk1aRlty
rB9VnkTbbMbGAisNdYjkV8YW6gPWw51XCZJfk1vRlN9yvpBmeWCpddauWzfrRZC71UF6pr3drGhy
EcuFN3dQtAdkdxBd+2SjKVnbGcZsbzhFfvpNyJJB2YHov0EkVbYRTYpoRtPjh++muiADGgP+c8c4
nV3Jf7RSDPEWKIyZ+x+aOP6KqH3DBoxtAZ7PKtowgoBBDMlhAdJxkbmADOFb8/vIiB5v2Xu55a3g
WYucAtX6BKL/oTID+5dpfqUYyh2Uzaj/rZE1bWBMwz3d6DTFqHPwogVt0lK4WMR6OgY/JV38mUXC
WoWN6pXJ3B5Sa0q4DOEBwRy8+QBsB0/cqTJ7s2vn1U4RFjvPHNIlaovmi6CeRyub0MaL+LFFymXD
M6fJSbZr9yI5E65SG/FjV99H2rvOzeSnE+bHwIQKZh/Epaj4FFN0wA+8s20ggkIg/JjT4Wx37ic8
Y05K5sM82Xc6BhVTcpRPAHuVtbmu0G8xqTYcukLO3i/be2Unz2aj4Hss/w6VwkfjWNBuqX+kUrvC
tFnRtGJQqwmIHTjECEMTLqEQDeEPheSV0Y3NinxrJ5jNMNHR7gTY3BEwAel8jRoHCHTC5TBO87Z1
QBZocQHzQgdkwccs80HIxiqhTiUdcSSDr9k6GdfVT5hS9+UMbn9G/QPCfKTPm1m7Lpxf40lRLfTu
VpbPdbDAtBxm+/lwiwKb2A1T7+q5viet8sPsvLfKta8HdNpVy5jRLQf4Xax3BtUe9OaKCRq0Rxqs
E+bYT7MQ3F19KFbktH3GlBZTqO7nwbr3S5BjfU+9ayiQ1iZduVG7GEH6bGOaszqrZKsC8dm37Vud
so82wD+RC1PBZzo+WRPNtQJ/1ap1w5Pw0KdO+qP1aB2Oouq2Tl3RHLAvmoWF0sIBAsFAViCvbj00
x4ogwBZTFt3JeYCd5Vs7uJcEqRjmB3E4OzHph6qrDlgJ9qqWBHqNWJ6Qe+/LnimzROjOKSjmzO38
DLwPLnu9PxAXXgjs2lX+GLXOY97B5/Npl66ruH0xaOyvqkXf2AzlawNMXaKj7oYXhs4aGusG72a5
iuOI5jUd6CHyHkozMTe9skjz8OgIio5+WcjWSUJCnDIus8uGuzzyf7Iyf8fpif/Mpo1cskNFvBmT
rQGC2h91hNdUgEBjKzoM1ozb2TbGxRO48UN9CIaa4rQTkMia4jYrxhcHvBNWLI82k3ldWX53lHZH
PnQxndzUh8jTUqb52Lsp8l87J9ypgBobk+Ia8Y/aTIYkB8OsrkGpXIJYhVkscU24McP13ljLHIwK
o3kG+7BO0/hCsWftPB19TX78pFseLHhHuW7Y25YSPjq6pRnQmMYcZLVnQ/f2PsgUbWS0jGNZNnvD
4IbrRudmXgaMNGHoNdK4qHqmBXXXvRuZd5vJqDtZBE4N88wRNLNQDxT6C7i72lQebJCuSbGjVeab
U3qPstQat2u75RZhiRcpdTZBWHTl4uusgck+pJekVzl4EFWzbdLxyg6mgOgG6yFHAEo5F9yaPW//
HOiraQQagaeoidtnzwzvxpQ+i6jJa+A15w6wViWoUMxPyKqGnlQJxRmKamFvug1BaHhPJsM4qNYI
ORldmZLUgiAGvc4FBe4IDnhmTc9ebOUY9cnPDFJogLHOd4bLHtxK57oiUXZVT5jG+iR6zqp8g0Dr
HVwhTSUWrDXH4NfOSt+BuKKBRXLQucxDKoRb60BJm8c+cIaLkq0ei9cyN2/HtuG87Llii70LVC8u
SlbOJ9oVtXLINdfkUoeJU61TdEmVBAAUW12y12XM6dSN74vK+ZgyeEVu3Ve7steo/HuDRWkuIMg1
wIQi2z90nvtthwHsrZa8WZFTK6oITpKYikMyEhtUEayzaWuM+nZUbkCNGchtkduX7pjv+rB+Mhs8
HilGgXUQkEbmGV9xHe4LgcMF7oyLgRgRgxo8fLXZTed3HzGTtZqhVpTRP5yIPKOvUDbrCsouerbp
eUo9hLswpSJ3GJCOEgMTToQC+VSSrlWdRA7VP61fkdNcpmRGEDycK07lWDLp7Wzos5rr3iu/AuO9
IYsFb96SNkjezYWV2I8Z3ncdBoTV4QJmPhPjR4RhvrMvW0ULzJ+DL5S5WFPm/hilz12NxwDfJp1u
n9LKbqAsA3sp6NJTXgJ8J2QdZ9hU40KzyatZcEAoat5yxoJAClk+44jI4Sp9SAz/JjCGx2HwntLO
XGZsJGnRm1nHhddRuCfjzs33IEWI8UNnDQLdJ7p7FBqbrk1iLuCkT9CzAEtfEUG9YJx5tEGXrfPG
/hmD7oP08IxrqcTANAfApljxTRgPtG9cUktq/8LxcIeMU//scNTl6ODcDjVPylgub7dhCNUGHecS
iisPx8jab2mVJJ0Ed9asSFUldZTcL5IMUBoSwaBsJlmkLharuoZ5LoimzqNTMXIQby0KCNTd3go+
EI4e+IcNWQPNWJyEYewi7fvbvvn0q+lVjfi+YH6Re53QjU0E8aUOqXelOxz70usgl+SEl3k/ogL1
bAZvE0FQ65aUWtxrMMgbjjikobNJ4RsK2/e5AhUAUQfVY/SdzsNhxEjhS0wwHJijbeXQXRkVRMIc
Om6qbyc9vFY1DPqpmSBBzP0hDkPC6CPLOnn+u8RcryKnPyeDvMCw8pYWOqRsAb5ce2gy3YxDlvLj
Uyy5Cy2JAdAy8nFHobgtsVBuWoXFprvQubyPsnPBot2YvFrF0AnkHGBJKg5TU5rbRNTCDBqn12bB
YE0F0jFVQP7RQiy6nId0jr59HOsULi3H6oqbroFevnJz9UHsJ06twSQqHvRI6vHL58K8yavmYMyz
cyAM5j1gV9sFOv+ZiWAG/mXR0GmVR8suTNbaxr1STA0pqdGnbimFy57f0rv+rfTKEYYxBkEDiZWu
Q2NPlQxgZriuAuIdCmCwHZUw3YqFO56IOz9lnDHWrrfRYHSi9tMz/IdG+zdZT4aVWaYXQHlXXkpy
d3hpmEjeNbPcbZT1l+PsPYWkHGKFYd8kRXc740FeSfjhUEq5slwOtnXbBludGmT3eR09QExyllBv
gUifoWbFV1XVPCWReQDV7q1VjP+Xk8Zr6lrfTskewtmLnZj9TdLCzoYcdgrbLxVZfXLn6BrNqXdi
b9wXEVWYziGi0rPqhUmH3QQcs2Bua8yOnd3Eax+kjsra5hCgg4P1QJRKqGZuhDr7ypV60xuzQk1b
CMI88tm+sG1eKDfV+TbJ+reyRkVFl65zym8kfniZIQfQwcXsLSU8YpqxzQV16qrTk94mwXinw+ij
xD20ZgSBucP5jAr7GCn30vEJqWz7jTAsTqfxMmEke6F9SRqHe0lmj3ZBJ6ut++QtbDKO/KZb70ZY
IDszCa+91N4IJzDAh8db0sb+nbcz640cybL0Xxn0OwvcjQSm50G+74vkWuKFkEIR3PfV+Ovno2dj
EEsio6sfpgooVIYy5O500szuved8p14gZ5oGKmC4bI2oJscsNmHoyiuovlXQQEbJTVTaE2NRFeY8
JQeWRURfkl9PSzC+QIUVF4BsMk6WuWoBq5VXYWvpino1AehoWfqHxYK/jAJ6XL4suHg4G2e1wrml
t6MEJ1vzGboZT4/VO1uZ2AcrRNgZJh1JlvUAxpGk+U4hRzvo/GbVeflx8Majr7aEvSQd2N2J+fEA
sHncmjU2TTi9eFmVt96BvxcocPQhI89RvX+xmQCWIE7DQQkW6RAxp+kSJvvABzkvsqFHI+PPpt77
5HftWRkfOqtvVpQOG6QQ+VzwZc1hrXYL1X3wIZhkun3TInBw8MuvhWLbaD0fkvwxddtg3heMFquh
X/quz/TS9x0a5ofOxxHOzgthwU8U2ikWlt6oAmrUR2Ry+jKm5W4Z6wwoNWUo3di2FcouH/RLHHYA
MtpkYIaH4puP1S/cZkqaHTjQ9xr0vEw/hGDpzl2Pl7LWY+IG7fZGmQ/Gp94bVhvRuGI1HwtcbW7J
d8gTxgxrVo+OvtSZbM1bI3tPFLMG3gro0wwXY0vorm88I7TfJGaFmV/pY4zPOuwStjMnpQtsIzqN
8+g504na8FvKIlMga0M/3M+RhX0pbKcn+I9io5kEItg96ciU4hA34RcbBxYj7mImusqex275JSNs
i2eQg45l4QVKrQ3hlRnGoz7a+hEaVUtHk5PYL6FaLX1hIOwMxKYjV5C5qo34HI7xfGw1ehAWRkAf
N5RIjNlAObNyx5pzAA0x3wepVnYrZM2UU2b9PWZiNrZ5PUWVTrSD9Ka5E/atbCjlGziDeooiH+w2
z+uA+EeH4/VgVO3rBA5GMzw+CgcbBEqfZ7ckdkhXiyMwkjPr3isyKXZIh4Gg3Rc008ptqVmPRc1X
YYzld6HrKdRYse7V/r3J5Doby2AmARg9kM72zeJ3Eu+mIvSEbMGtrsLBNZLntGVOWdvaV72k5W6X
6ols8eeY8y9sLUIw8SXT0HH2esjtiO1GPLRE5D2QlpAuU6dCRgudpUzbaKFYiUMTle2sE8+Zw4qr
eMotV4du1mmK9tDPUQvU+yEm5TZ33GTjNdsaPDInEA/Po9D2qq2cysT95shUbjp3DBFQVK9h0n+F
aIloz0u2BYnSZIEzQ10lAc3WeiBQ0W4uQV5vC52yacAys2l6NKoCPgQmuxAXNEPgsizBTLfjYlAm
2p5CbJIssks3hD7uU+BFYY6QWYvrN+HUNiJZuLKSdaRJigPHrk/rWfMIb/BMsXGK6qWxme1Y7PUP
Yewepc1i4JoWpymRHyJICLrtsFD0yrp1oQdmQ/hRNO5n7KTfQwvEb1WOj7liLNHGvrQYmJgYsF0l
OSNplpt5r8afPvMvJRy/eXU4blqWbYwKHRNAGImqbe5ABZ2x2UyCIItWazJ+BNSpTk6jBbzVuewj
9qFYI4qxYWQtHaBLZNHw0ELT0InbZBia+cuEc9eDao7hvjPSr17ZKPNKI7UUteuuogXhZdp7WkHH
MFpU7+oLSi7YPyvPL4vNUHGJpmll68drnudpmBlsvYoh+nrsySsvDWbDIXEOUR9fk9ZYh5BRKTbt
Y6qy8SCw91auuuxKrIEiQLXiaNo7RyOG76OkLbEedMnwVTLbFyJ4q1gBS2pRxrbRpPQWGfmRM1X1
oC5U7qsGaqXJ9VlG+OkWW9xDMsq5iLt1rVKTxEQW0jJwtP1oDAbd5uqpzOEUq8zIZ/oQEXFa4AO3
vGuLqM6vBhz5Kr4BmygSQPXzwRnIam+PnW8i4bEfBWTZvsI00mdseLr7mZDnzDa9Hr0RgZ4VzgdP
PraEAaucEh0vOnUGw1+/DC9Qqm8lcZA891T1Ydwe+k5r1ixMBzXas0t2NHYHa+aokAmQBz1bAUAo
LR4WzPKZ8R8jv/2UEfo5SOs4K9GXz9PIyGcYm/oH2jMloxNtgvmGrRwY6+jlVnlWrR53YQ50ZbJx
dBZu/YYCMaq0bwJIx0Lq5cUuBPQn3YM22g2LCGhr2k+tXIXsx9QD+ulFeOQoePZkIFKt4+9SW6pj
t/RKVEWEvya+ApRpTHEgQpl/mFRJgWzJoA1YlY3h0WRQSdy6rUdfoPP4NE0zcty9euP5NKJwJmKr
iqkSh7Ze6ERGgv3O1hAkvhluln6Y6XgVWat+Wnm7EUn2VrNHXxLOkpyc+2zvKg+DD6yKcIczc4R8
HVJ1cOsKCtC6KJ6b0NiYGOj0lNtXKvawVPtsW/kyei+V5DJkFOw2qR2Uq3W+LAcLqhaJw406npvk
nGH5J2e6/ECqRhy8Y+GLpONty+BbCGg61ER1nORlnvHFi8EW5iPl1NB2705B7oDQ4g2PtPMQs5qu
apvg7rwxb75N9sRY0NmpJ+I5AmZ1w4r8ghFEWbpR+6TFIEw7Fu+NxxM4eHV8CpnQRw3ttUpWNF5G
T85oiQhBrJzvxjq9QzIncr99x6K4LJn1Ou6wUtvykKUBfhlTaXjm0mSWtq2y9eq6XNh9IGcFc9rN
LK+M7uh0GRxOkiJoN8kdwYJEVenxey1wyeFf+Qw943url8/TShbl6NRVbakZxK/0fvKBBKAtO1rs
HL5oaC/x+AdMAuWDn4IpQ4rQtw6f1E0OTk8LW6rlu8iZAIWqI9cOxYKE6L8qcc6jdWrf6jiHweJF
2VHvzFVlWStaEl8z8thwEDOSc9oZIwzQADCIHJoK5J54O9cul1Lr3hErTTNdpngtqh3iW4pFqonJ
wFVxIRJGxiPLlW+Ex5pYyFHxqn1JCD1zrmrBVJ91IlqHo+0s09xBokSaelKUzqqys4Nh9TdTTdbo
ELnJfRLWsHM/9DKgj17dTDYB2BnSQKfjX3O/fJPWCV+pOVNz1HacN/dtAZqEM9hYGGu9mMA6BYak
tKfpWaDO27cWzHzJkh1UGJ3tCswa7D6SdkvYXojDKkdB29uGczugDQuiGj4LDVwLo2UAO3ELCRpb
Salvoamtm2oaFITTRGDSB/razNUgXSWlRQVRAUPKlOoK7W3pg4Vn6dF0lmRxafGnJIo4mL26Qbu1
UGtxALW8YXeROyID0XcgWfIQC4WxudRtbECZFBzfJHKTKA8+uxZL7iWJ4kNKy1FR0QINsXOJ+ZpL
+OpZRLsDJ/qD58GKKfyngZAMjgAoUFp+iyIJAXDMd4Sg2qYxv0ZFUyEXJZ0xkj6KEwY5fXvTo/Ts
6sPn9CY9mxQ3EZ+TQnsxTFCSjv8kUZGy4W5g6l2I43wKGvfWYXq3pb/JVfaGLHhKzO+ubNfmGFzN
UN4GLXg2Eu8GTPKRvA1hDi9+6RyTcLglmb33mkfaDVgyYiCszpHgkaOMDQJltB3N3w1e8EUoqCcq
ex208VmdthSdN9rXGhad98q7VkWNERApW1WcFN9d41h7VWx9odHBkzZjX/K27P5E9b/tgGIXxc0T
8QfxdxB1K+YYioF11ef5C0tK1gD0njTba26srYhpptuxZwZ5wr0fKAeO2U/G4K+ais4zrqouWHsi
4bNy3tWRP9IAIh5jfK2U6DKY7ePItjQtCAwkwdoJcF9F8hFBP2dP+W7HbLq92T7boX9CIMLQAfIW
EUo7kw52DDHrweAJKdWRnHd5qKVyLeJ8l+HnLOXGcoMHx8SYjUJucA+c4uzqA2+z4huvSkFYHznr
XUEyrTmiUxtX+OKwsCPyC2viz40F2JLwoTOyg+Mreyq22NTOidl+AUiytavgJYcE50bjvhtamn7D
dxwkH5WtHWqYiFZoPHK0rsZdYQxrX+Vv+vnOrchayM1v1qTUVKz94ER0poeX3lGuSi63fDZzbpcN
s8nsUMfNDp9Ior52oXoua8yzpAm8eXHwEhTNe9wcDbO/Iph5T6n34gjVcRFfx7dxzL5leXFqg+Xg
0xWo+oXBReERXDh+tLQa6g3sSLnrP0sfOULUXcPC3aZFeBGOuhrNZFVOyhl/CVuuQHZbX3MtXIXe
pmzaw1iIvd2Q9uHKta/3G28wZgi3ZqgUFl59ERyimgEQfAtdBwdrQCcTOx1GeMbS72ruHtkJFwQR
gw4eJvvqu6QZAPDUBnkFbafSXhjxn3OvoZM+kl3tLOJEW5eye4w0/VyXGOLwag9MPvj5i2PJF4ci
TOFrHIbu5krCPspjLo0XjQdyegDRqp1aHYc3NOnE6666kC8ZDNvB/uvnLmIpDwN3uh/08s06taZ/
cbPsnMno2kX9cx2Hxy7ON7rbPlKNzHodAY4j9pVWP6LHuwbYHZPGu0jGFVgMFckECuFvprY3JVZf
1Ghh2u1B9dWzmiGQT6Yxjb1PhvAqA9687I7ouI4hkyyjrZcdWaCtEVyDyj2S6vA2LSNOZzPMIOyR
dz9AhCrCW9gH12klcXEagb40xdyxX/vi7Ffxcw+4H+Ys6J8an379fXQRmciZz6PBOTjpjzI/11p3
QFvv1Gcru1HEHPown1d0nWIb/p4F2CeslkMo9yqhEU0cnYc2upYEAN1FfVH4nPvaOdDaY9k6bxU9
M4dED83kmWIEGZyVUzIuMfjPnVZep2Vu+leZbT0xAboZXXcrkYaQDn3APXIt6/TM4OZqq+HVRjHm
d/5zUb32YX/UbFbGJnxhgnxuO0E4avgMjvNglp9TzGAQZOdOyHNmkF3JB6vr4Goo5g0Prp0qx+n9
uNP17OhTcirL+scao7rRMWbqk3OfPyZesDei90Di1pfuMajDZyPyj2nNGs1LWXyCyMbbVRzHMTp4
Nua/oT02gfI4fQHT70+N+kDajW34V5REO3Rot94YXsow3A9sdF4TvRrSfx5stMbsel9C236zrP5x
uqO0zjkM4quEQ07RfG1S82RK/+qgsHfTlFNgd6X4p/hAdcTNF4LniehTw/u7GE57VR1eq7WP088S
01uX1XvVZmiXw2cJEjvJx8v0oUYzPFO+1Xq5MuR4YeT4FLXtIwrdt/umo4o3Xe85wjIYDp6Rhj6G
QryVYXC1CIYy2rNs8w+YZVuhe49Vr68Cp1todK7p/km3X6jA34OxRZv8aUTdMnUJuIiCp+ktpPBP
nWbfad7b9ERxrY5aq710Xf+UkCTSRUddk7uivNRG99hX5ocIszMnKWLzePUxApqkLiX6qftto3a3
6Uv2SY3KdOQLdHAdU9mRRfuIpud1HLtrpKgvAJfeCIGn6ZCey8R8Q66xGiJryZ3JBgGrTHo3PU/P
KQ/otE/2Zrqa/AkxT2QR9Rev6Z5aonIs/xv5j1sTAqCpWFtHxV7EX2Pwed9es9h/atXmiDP0oOXm
LA39FXj4D9OIv1QvzlhdvKUXebcq/S697sRB99EclAuBacew59Wt9sbw8DiJ+xhs1WTTlXx5wuke
VT16bXnkFNPeV/LUut1NqYYr5W7OoA2Q7XQMmd7W/Wt0UYPWWJIMlGUoa3l9fuB6z/f3aetbpXvy
R/UzKP0rDQTOeV+mT2E32Ssr8MW0t67jHxniPw6+/xSZ8aseqC/Qdt6qwUbt3d6a1sMwMu56JDMu
ieT1zRT6qWLdKqcBYyzdx8FRd2mwROC+dir+huCMZdioRrKlyo9FfjP94DZtXro+VVkLo8o+mqL+
quEk76ifbCoqhkf+s5Fay5YV1DeUaz1kyxqtGRxarhbn23pFwsIBGunSUNRDabYLyyUNJgtXEWdS
QcUeWUQDC+UJYcUmFfmO8cfe0oicUAg0DFJOlfFl2tkrN4U2UX8N2mKWh2LV2/4zhmOiODXz5Fnk
FxbpwRCTk6XJz3322kfaZ5sonJN0lsXiaTCzD6sanlNDfKv77pQmp0FxrzZpZaptPICffIp0VtvY
2ReGszIJp3cZWmj+Fdzqg51NqX+QO8vktZX5eiyHjXT6CaD2kIJWRXCO/0xzi7Uz5dXR8mrHtYO4
CB3LymvMfZfyF5A6CVh3paXP5hNmhlR61gZzlrntfkyyM1QQWl/2XkSgy/HuymhTiXaFPvukMsgb
kmVwnvhwRxqo68Rr95h99gMc7oZGdaPuQnA6XgDEvf8sgDaSc3FNrBee+vBUhks4lgzTQLXb/p6o
ll3jdwihocsTcq7qkrgEf6HSlpRkzKXyGRolAQiQ85WGVEK8XlO4TuM9aR4DZD1FLYV3MZlX5Tdm
qBwvrXnvc4RB66mqOTlC6nZAb1Gg8MzjYTld5+lEiSxRdf09uvZtjmtG71yWA7m1uvjoTzF+1kfk
1le7Da9tJC+YDZC8FivXYk1jEN4VJ0AkZwcRIv4whjkjqs6AdwKRZYVOgvA3hETdV7zcez1iRWq7
W950j4aCLBLUXeHWk6AZnocRXfyE5YaXi19TqaR8Gfi4FIhFgzx0QbYeMW23J/EGwgP1dLEraW0N
tvsN6/3WojdhW9pK0kDLMSS57qcgkr5mhu4zgHZWOstZp36LakDLqCsbsYrcg24hzSGsoBliaNCY
f5iX5vyZy5Oo1/lCmd4lf162kCBI1C0jSIlQM7vu0qZw7ATc2zQjO5Hbizfj4xOJ9VvmSFRDDkJN
pq/U+oAW14PfL/mtM3sJonxpePYmxEWO9GBrKBlopfHQ0bz1ameDSWqQxL7oC10Af5JYgmI6M15Q
zysdr/+piLqFE0qS1uUcVPbOg50h/Ina40C38SqQiBh0ICam6gmD2Hbs041RBivYIXPNkus+SDag
9hemXAIFfUBhuohJleLUMmc0ZEJdB/do00EqOJL26qdDDW7xAHV8JK9h5/40kLiiFOA+RerqGgtH
Xh3zMF0B/t90Xp6+hdQ3af5X80aOc0Z6V7JnnhW4yMJVD67rLfLFoLrbcLSWdBUASyXhteuDtQLE
i6r/LQumUi24pLH5FnnXCClTl5tb0eovw8kTwxll/xtITnxqH0VHepSzFOrO4tEfc3mo6uEJLdne
8dNzh7qgqFRGgC9JmWwIpV9Nd0GiKgfWGzIB86+9TavG0tHlmPKCQJ4hNSXPNBm1J+uInE/3t8uR
M87d7bThNWgwfQkmZRCbKqZh3yvL3qtWcELxa10dcjQeqHIPvsbO1+sntQ6PwolnUTl89VSXwbLc
arxrUIamAdDETanQrXmFtUWjXCXlc43DA8/tqfT6RwYmZy1WWALVg1X0iFTNGRrch4zVycCxMx1N
S58GBygsn3OoZS2nH7Ojz63I2YiWbQ37SypYTUnPIaKL6C0TByGFAv8cwizxKr7GrF92jbmwSTky
lQMVyUO0J800lT5djuA42EQ4lsGiKqbgIRfqEatppxBzCbGD69V4i4Q8SCWV8+mPRy62IrwVj+aR
WXrHYjBJzm35MWkqJEJGfMGraSMEeX+RXXqWtbkfcms5uMFOod8XXOgIbKV58jvEgjkS/to5pqZY
R1pxCiPjpDvVSvXcVRQ8FkxwDX9p+UscdIuGhpVSQ7s6wROZ21axksq4ssfyrTB84PPgTqpNHFh7
BJ500CR1sLPJFH9V8aO6OOhcVaiWRNGwtIZ4LokvxTk17xCGGuQ81kq18oZuYaQ2KYUSLit83Lhf
QHjdOCoK1iHYR1wCt8czLdd2T0xs3TwXEV8cB7wQifxUzVGxzCNXPDLSfwnHeNuaKEU+ppsKrMSW
aG+EGRtnSA8SSimEcA5e9rco2fQqw7lBX6hZsdYGY3mvDs3mEbzMPE6M17JQQcIFK0V787xgQ2D0
orDo4+l7ya2SUSQ6OJyt7p1w20MNlQ152yGxs3W5UWPjbOk4kE1rbSisMG235C+m677BtMayI7x0
UjNtgDet0tLZTJep+R4dE2UBdmPBoM3Fa3i/5LxWDfXCYyhHb3EOJQbr6Hx6kxJIShK5KzoOD9wr
X1r+zIgDUnTSLQ3qpUdqG5nk9MzQjYMK0vth6eRvieEt7dzZDIp/0U2DaD0TAFB3CZV2X+I5pEM2
Y21lgmAuQ3IBbe+mjCgxAjkfgnyNSoaUOSx5rUoroYBDSApo263JFKGG5JqUu/tarfKlu+qKOAAG
QRbgLXI1AjS0xf1qyKhFspktezvYWwV3MPw2Rdibxu/BgaBQCtul2amgiMQxzpIt8dm3gjFcDLRD
6O0mplTGpM92re8Cz0Qx7E4BPFi2auwCw1Jm1jFhNI5WcV+H3TKox8+mIj63Bxwjw5fpToYHNHls
TmORHPpCudguZy0TIS3KlboK9mPHTUc6IrPrNYqxB80vdnr9qveMqoidybQCktiHoK6DPJCo0J2c
XVZkS/TTKzpJ8+mLJoJg0YbpWlrZNrmMnEni5MkvNIaK5klVjAUCqK2onFWRd8dMJFtYA+tKqisP
1iFJjXPYALuyrE5Iu09ecqjynETgbBOBRyW187GIKXoK8AOhu6nMZINedg/YaB4ZvBIimxFfZ4K0
QuVrGCamzeisJbRdiyO3M+4bmW/kiPG7TlBtmaX5meiRsUJhlEdFiVRFxRZ1rqKsQ8vv3QxdQbdf
GPVy5w0EQhpjwYA4pRLw0NT//+WHTKCSrwQ3kq0WNPX/+d//BS6ZvzfvP/3D4s5GvaCDktdvdZs0
P6I7/rs//F/f/juEVfGPZJBFFTbVz1zV6S/8BQYxjX9phmnrDNUsB9CH8f/AIIb9L/5JCBVGuwbj
0YIe819gEJghtKxt27FVzNKuZvLr6rxtgv/8D03/F8I3y1b5FxxNGI7x74BBdOtnLIihu7ap2eBB
TEMXsEh/QSVGQWuQrd6RDDTBULvYZ5HEFkNYYLkqhSEu6GzJ+qag0rLuMwFFtJBAEPBYhOWyn5BF
A5PUxHHh/odViMqIPR22RcvUH6OgW28yWd+SiUyJdbegnZzTMKr/PdCOmD4GyEkXzIahukgH1J/p
JhUErL60QatZHnyDMMbPZaPtgGmFJ5OFYwJfBTUx8bqlsnzk2jEqscIlqEWgKGIUCqkPe/dmTmNH
dGAODHTBoaf8vNOYTBu0uJujT+ZX/olXqf1MCfrrzXMpDV0XsCx16xdKkNs4IABsxUIgp2q0YHUC
qd3oy51EZsY7SuqC6DasOVJoYmn2NcQG4FVdaq8j1c12P1Btznki/Tz7keJpTC/31x9vPv/zP+5v
xwFlYzqqzX9V4xdSTGAoNqQ3IB7GBOgc2GT7jsIwU7SvImo2jkataQztqqyJOCyFYFyCny61+Z+y
VvA4gmoT9SNTtmEClh17q0vpVcMx8lA/Tio7fdbLtlvgMcKqhaJhPWB8mys+RHyweghSjqFMVY6a
2b6zFHfX2NYfbhjtFxzOdMM4PHm26woX4pn5y32PtqWOjJg5OiJILFJe96UIcDqEQvmOFZ6A+QRS
Jzj6HQpXtFiiuVrDiPd96PSrSjQMR2x4pj0Hvz4uP/75G9Cmu/XXb8BF/woHDDYOQ6af72ZRVZnf
ITJknJ5Ec1WxZvdLdb8hkNA2D9R/K7sO6ChHJ1SBzR8Iqtrf3AKuarrCgIznmq4mfn4DZU7MCUFv
aC0sex/kyLgg5s0KJ8gWdjHos7yEAxDVqGqdDrfF/ctFdCoWWDhmf7gYEzT2l4sB9pnvyrJcbVqu
fn4vWPiKps/pIkjTtnbgibJFVqLrL+xsz8wckEC+iVIpZqWbLABZFnM1ihiHT488YlgPNk7wp+vz
+xNL6xllO5gllpw7t+lHmFJRcTfDSzYppMdk1QlnkQXaMbCV91TlCOgXYNyI89u1MWPCXiEieGiA
hYT4dKtMs5Z/uEQTJ+qXawQOxmQJxMSr85Z+uWFAPOKO79EB+4LZjFCbRWWWE49n6I/Vqa4bKiLe
YBGE1azxKNN4PopdUhpY0zUyXe50ucpIWVQcnkmlQ64fJpNcBfdV6HliyZTTZESdfaHSsib5Nl4i
ZWPIctYbZbWtR+A8cTzmmzRjBaVJxxkYAW86bGnSOpeBgmcjxjyZRQiaFYQZ2AGktRvQOqCnSXm/
HmZVyBorEgJeVJKVBGPDHJf/buKR5BMw+H7rlWOkwcmMw/moZ1OhZ+84Ol7NJH83AIA0fbhGS6fu
EBHnVAoxJBgTWpVHTtCDK9AS6CWnLGS8fxEAZVAdVev7SGDurghtalOGYIb8mmmVtWuzchGjxFiJ
PFLmzO83TZIQoxNrKfLP8IW0LBiCebUIgyS7VkMK5wOR/Mwf0EszTvsKn4mxl8YlNdCXrFEY2G4A
ejLGxSINB1Nbw7E4KArnYvQekQsc2jvBftWUbEM1/L0oQzsVpOXa1YsvIneNJfopwogn/V1qP//h
Rvq7+9rVLZvDgKU67n1r+AESFo4AjVOVxJL7TtRX9V4h0YY4PTtftQlmFg0Xa9ALGk7qyvfS6sxM
ccIN2JfOKE5/eDe/r9EC6jxrsyqE68KV/vnJF6XTtVbnWw/2MLm8e+fKV/A9Sq0p2D5Gx2NYpFLx
vOU1l1kGJZSwzJu1TzCSzDzbFOR4ocdEDvGHN/b7+ix01Zqefd1QLd2ZDlU/XCYC2wzoqShh6lg4
m8hzCeLrCQBSYcjbnvuFJN5r5uL4UMNmaWGb2fzzG/ibxx2KmwlmQrgcIe8Hih9ev1HU7q8Dw538
6Pn6zjLGcRn7EazGNF5ZGmZWpwPVcL9D//nF/+a4wr7AzqSbEOsASv6ydQapH8paZ7EZtEk/Xtm4
2GzvuyndGHuRhgzQh9JlIkWORUqidimeUQioUfeRw1f4w2lFE7/vD5xbNYf7VRV8H+LX01NeD4os
cVDejytEv4WrfELdx5X30QTJsNQDF9CkwfgT7g2s7vRjBG17fyo7s2E8Dar7jidXk/iI5VRZlBab
zP1A7Pf1PidVEzWi2wBPszZxPHGjphcwBrKwe08x1/ff1XaZt9MMQEetWbj0yjxrB0vYwzvAphgq
gUvnyiCCOHPTRcvkdibkaKN/AenqAMReiT5+Dln0sshDINKo9AJSl4CpElsux96FE1SQVJBNYsAg
6ZXioKcILf09oqF56sinFF/tW5cRdYn9cXdfiO02+u56zC7yiHYY/TwUY+RpPWD8l9sWDEyXk0NL
LBXmfD881L57wFwYLhoR2rNI2dH9DC73dxzXFgei0l8rU0d/8MrizQ/QWGbqi85R6uJ1zODZvtFq
GauhRdBQ5EawvB+fRw/iculgw1f98XmoXbYPf23obBdxAii44j7bh2T03DdzRd9WblSufRS7Vacd
QyAvA9wewwZS02loQyYCqklAnG+FWzpn/RwAUYzXE/jMfdkPK1c9DomJKsgMguY2hDnmKvoxRgPs
7v5L74B9p0DL0XjKIypGnLE60Oi8aW60JbscrDAxBwggAnAMJcK1aKNf/QiBXi+ifd7W2tFrkuc8
pKixB/M4GqzWcToecpNQTyVD3Oez6eAMbQFdjJ2YtUlEGsyQtfOImfe8QFQIrBjvld9u6Tn1D0FB
gmrdZtXCjMuRjRquAbSt25hF7SHvP+83eI52fDEq3wo9k6seu/uC+l7dxk60L0LNBQ9L194A573Q
m/ZZFVV+JPF0XWF7P/5hIfj9lChMVYO1bxmmYdtiWr9/WIaSwQN+W+OKQKahzqyWTrmvcCy2UmAc
IJ9yDV1FZAdAcgml+AtlSioCkXWk2f5pTaYi/vUIZBqEC2m6oJA1xS+bhdvqLblwgf2Q0XOzsyA7
tY5U1z7s+LmWpzoxv9NzN+2peWGLud627/dYiP/BRXFcOksqhbv4rZhT2x61MhE/fy1Hld6wv7sj
x6xoHlnpQ5EO9hwBpZzKt8v94DyiArbRrP77Jc60dXI+ZUOfSvtfDoXl2AwV1AoLLjm1V+HmzYJc
CKA3UzFOU2Bj1DX9/2F0QafAyPQ9a9MrgdyOiJbBXFVHyGSrMpOEt2fzf/syAcZ1LC4RJtOpn/Hz
vWOmlt+3Ix7e+9EzS8YQnSRfkB8HMPAcRIW9UnCSwr866MX2/r2pQbyRORfzn9/LdGf8XGDQlVEt
k6x5x0TE9sudYwRoH2XGW8nl4EDjI6/A73N3VXWJAVCAXfT+Nf3zi2q/b1t0gwQNHpsUD/o401Hs
h4dHNEZjuEGD4LKU8VpxreTAEb94i8zUWJqWc1Ut8XmPLLFd9auu42LCScmOXnrHKIFbkPfmn/I7
pov+85VwuRB0llQqG8u4M2R/eE+lhdhyMF08Zf2XgUH6NmQeIMFQzKB4zKsQKE0e6uHKj+xxVtf+
qug/PcbPSxMg9dwnl5J9toFFybL6z5frb5oSrslZXgeUS4/ntwbPUJJ2ypjBeDAGcM2IWK61utE0
LaU5IBj1MghfhPgJ6Ze6B5pQ/qybHnUTFDd66HJuwPwCrRN9CDKSCPOT7VwbzH2C7Ib9mtmCyKiD
xrAvlhEQ9VWWPDqNG74KH0l6xDSBkzh+1zihIwzDHEqXRQZ7nv2p2v39BM7ndPkP2SUODNlfbouA
W41yEY1kXhQvoNU/RUpSCU0Kaze57cCXErhTt6k2q60emXtsPVclOTu1N5DXDtPnf3DdOVXRiZza
hDQqf75N47Zrzc7oue4dIJBgygyYVpO8A7g4hp6yqlLteaQIG+GUET43bghxapFEsPdqAdOHJEBZ
HDtOMpvOUj7puetKC1b9mEMRsIoNcenqLtabnazEyUCaexRwHISqrHM/fk2S9qNRUE7en4TWs2jD
Tdml//wpfz9P0zm06XPcmy2EVf38IW2tqVNXEaTvjWRZ2EI8mVlF5l9eELTpYwmnFkzHqNtI1Xr6
55eeFuFfHjlLc6jeIeDYdIJ/+b5zV1RehBj5AU8kUXzTzXkvI+6vKeLQBI0R2rAJ0Kj88ytrv760
QcOUG8w1BKJMg1bYz5/aI77RdQNk63Ah6BwMHsMAEiKdNPzmTSFB93JbjSlscKnpswgE5CYptcv/
Ze5Mlhtnsiz9Lr1HNuZh0bXgPErULMUGpggpADhmx+xPXx8Qv3VlZqVVWu96IwtKFMUgCffr957z
nUo4mOjm3uAUA2CMPBVsG1Txfk8CyVAp7988UfOf6wyaUKbh2jYvj8ui6f7TZ9AgLQWID3TZttY5
Tltes5cEiczBE6jrIYJemeUy72Ai/edpTQPXCNyFc4heANVaM3ikPmZMzuk+3Esnfaq8qd3Xvp6Q
zhjtgTNYxr8rj0zvv/XxLMMJOMXrLus8W93Stvm79RQxceH7MkXwjNltWzTXVCMnRYYwCgrmPTtL
xhtQRsykX9M5+dMSzn4cINcTyFBLtmqGPsa6sguxM/QJopRNEvmoi+fSrOVKBYz1exTfNu4Au8N+
DAnIRwATHdIUmVoDClKGJAyEao9+HIlEqO4dX0vPgfNFAG24buP4u5bsJQFezFxML0CUDUBH3jPD
xyKjJp78ESMix4NmHF+w7MJVkPHvaBiJsm8eHZNEXjF80Ny5TmiiURNBIHFQtlxz9KNN0x8b8rqP
0iovQJDeptZixI2/5eL6E8ZASQ9FkRnCY/XOuhvaj4gVwzZOkopyU5YETfROOj5NQ/WpT2hJSZse
nvqeyLQI3iiBaPZjQ4/04LTg82R774uoukwZXntfUhmXboM8P0m20DG2Ke7Ve8zk468K8ZTk2sJi
7dk3yKIREmfvMfKIKFr6i6m7TpRV3hmZs4kgI28n/EBNHcizSLVfWMGZ5EZkC3hzr6ZKC2DoVh0w
PPZB3bawYzTRWbeiflmSMJa6pgRzs5286OlPNyiN/Ye9VnY56pnuW/Om1+WqBydBRhqdXYiJ43X5
RSIGRtpfOopD7D69F1j7suRzokz3Pvb0r7K2/BPORmSJCAVb0b8kLgTEYR7n0D8gGL0OL7aDg3PU
6wQXInaOBsw6RDfSLbUU9Q3tqTwdToVVdDuFefrsQh1jOp/pB9O/OIRvouKssvf5aQ4ekLS8RHKv
A1xZLTftRHJYZP6/lHGoXdq1yp1+30ZUtgHKjlM0AImtraclai1yJHKBBpxa5JB2EI2o1fyk707t
AO0F+2Zm9zBGAp89MEXOrMK7yDbHU69+Ee4rL+AiocNgJeQkqkMBaiTmS1KG55PkCJcLsox5sND+
YRCjV7284JD2od4YoTuL1feBVoznpTVStRbx5X2Ae4Y9Nx0hsyzn5pSInK1bcOoEqtscp3A8m4WC
gtheAGr0m9iwXpT3wCqtH0b6sdsSSHA2oEkOpzzHKm6Aog2N8WyMhKWLmC7C/KU2cDL6qa7ts7lE
kTCzdiUxZBxT23jHPNTAEk/ckV8hTGkGjYhvzcSvwdStpSd/GSN6hhbdbwo1b5vC89jWRjESgWJQ
oUyN1R1H8ycuZwA2ZACgmWPbhXSrhi75jtG2RdEEOM1qHvwiyS9Znf4C7X5v07u5y2VBlGkKMmoK
H4KABgeegdEiZWV0z0ZiGYSgMOsv5ORukbbdL9VoMtWwp+iQ4essCCyc7yEs/yPJLJs1a85U1PkU
BZH1Yup045j4ZOw37nSMnN4lUFWTd0ABypomPvriad052Vek5lotovIq3ZL+mVmc4b7uHXIJ5mM3
ueUVZvrG3lYwJlYJQMIAESzSfCkuiSiRn6wsb4aIqSHYWW7xDiUy2beq/sxCJuipPR6Wy1x505FW
brTjYX45vt6ShgIGHDXDxrOj7qJnxa9Ckn2rdPx1y/8G46x/juHeYeCCiqm3qdrrtIL3y6eGAOu1
LODTmwXhNgZ6r0NpOtcSOMehGZt1Bk8AS1j6gTux3U9IZaDFYXsiznAf2u4t9GNIBDquAbt8BSHP
4lLWv80Y0NiyFox2tlZO6W0Ns75oAq2YT1G6/CgguwxNn47ZhYthk/bi1QtlfQTkgABUG4DWGvDd
8JbFa9zr6Q5uAkITG+2h556GViZ3/rSPxqq4RnF8HQzi4gEAyJPN8yYvOjyOSUsK4r3rSfu+1GCg
QGIB/BaTiZSJHRtqfnbHI4cFDdxOjPxwss9mkPQ3DUdE5qcXrNXE1kOf3JZThgEDTM1ySxR6c4vt
hAhHXKGDUyRPArN3Oo0EmnfDfgQGZocumZmV5PPEnJeRwBNU7mRt93nHISQDOOCm5N46Cj3HzDUz
IlwE0Zhysv5O6iC9SGLEANonJeENM13cyXdmUqtdCFPyiHwi28tSZPukm6PbIVJs6jQtbzbzVi2x
gHmgi6QXE8EE18fmYvvdD/o267KokqcBbyA4WBD90gTLqmMmnJy2vFiKvls+kQyc+K/KgQcvnOwU
p1RcCmc5oFGCPJPo1HbQDUb0OjS9jDtc8CcxGf6tyvISDjKZzNsohroIJ2W6WsV7v8RJTSyt0cCY
BuD+Dad0cV7WuXnycCwjDgpl3B0nYaC8guu8bXBKJ1afYiI3tJVh+Ts4a4ceT/FhOdzWxJJHtgAX
AjBnK60hX5MfqS5WqN8AM7NvOOHNDlAq9llDXrPoe9g05OyQWIiHeS6Q66S86n0ynPyct0kb26uU
fbMpiLTbikI96CpJN7Zp0Y5r06cIWdQxMkMgDlxbkx03iGIRgyecMtAH/FTWS6/GmWHXPavARsUU
BcURV2S1houbbpII5qYr2T+1ifORQ9t5bCtjxwHK3CH6/V7W/kgSHGYQnYc2bOYefzChq9rOPql5
nyiTOSvcSH8vV1ATEtMx0SXjXeBZifPyCGS3rIgG/Ql4CRBt2PpPHObPQaP/0hutetZEYV5iw8lv
3bBbygFZGwYXnB6fNK1n+9OcsxMKniuqGzmPdRIq1xTP+73BBjxq+XbpgCwDl+V5DB6HqZGgJxld
/RKATu02KcY/4y1sWoZUc+u57/2Tk9nauseDz1Wb+7t5taycLacFUGHliCUpImDABlPPcbFwdrHO
U2CVNXqNd7nONTju0442VnBIKs1be3PiaFbCvaAzA6v7y4UF+YCmpVpNk/ypDDMlXCUA1TLSTs/d
ptiF+PAZKaYHQ/hwOOYPQcThjPGnAd1i6cHzGh2cCuO8FN2NVK6WuDebXvBIQLppyTtHoXFGoLG8
1ibxIRy8kYR3zSi2tdcHm3YYDksnfikmpnQk4wmvx3quRdgrGOz56rjcAXjz0SV6gssMOStuaKJb
5v0/qsQrMBjvz/sZd318pgy9k3E/HiyO/3OJuqfFD39AkYW11GG0ZBgf2WqH4RuAgLapoH6Qw+mc
l11gSQdue3VUJXYVsgDhwMwYBwX9xLWns/QsgUEeTP8S5SWao+4Kd2Pzwd8ov9VOTgMz1TcyOPjt
sA848yBIsz9HPC2pMzV4OtLnoGjqfVhgCoEAQPi7PuUnoWl3yIR2ZYn8i70cFrUDBVvZf/XR55cy
TMejsBm0BExUG+RFazv2tVcPRoBX4npybGMD9pp4LcvIEFsQRFLG9Tma2I3RtsQJm/bSte8p/tda
5bzbxiiPUV/0qzrg1NfN2cepb/8QjfcISxiWoDt+Lr+Sms5hSlW7xqDCkTKYzYNWgrjIiUl40/r8
tFRdnBhJj6s8b0cF/NM3UW23VWTsgZBgx0oVR0kOnMsjGn6bQ5aKjjz/9hpOqQbZu0z3pptyMooF
qRm5JfeIBFDKp5AZfKGjcj4SdjGu9WIaj2DnLJiRTfHQkhkwaq+BmcR3dmydh7jvromFNS2ggS+N
ew4u6VVUDQeZPrz4c9NlmSeMAxkxAd0YEBlxtl4+irXKwKNoI0W2kCihiITwi/TaDOmBlMHiLra8
llFDve8rczjpYrZ8k9OAGu2HPQZEpAtQWz2DMbgFE/RPc9gqIP+UmUC8JocIC3+K3oZaPNF+cY52
Mnp/lXlah9QyBTtBxONlEeDEnQGvXzX3OsRZrB9lJk8KMt6e6gbAVEpmTSDMQ41rmYJDznsd6uSi
6R+Bj5d3vd28u3Woz0ekx7we46e2EtVdDkc11KGBsCXcLUdvFY4DAQeMsSVUFmy1xEgWvXdE0zqc
nDC8LHsQhwoSfrN8P9Q1aAaDESlpbM5mmdJWhpJnLZZoGfv3CqHyLqxJx/bgMu2TIWUEVMJaWy7c
vh2R/YZtTQGKQ6IM612DZYVgH9cBx0xySpC2OwYk7S43n8uRLlEpANppXtPfvJZi1xl/cZH0u+XJ
a4MTH5lDLR+VdLRPnKFJe2amSFIR6wQjVDqbkwSFRWsNDkRxxjJZrkVj3vqW0eZce1ZlN6ys0C53
+PHwKqjm5+g4PcLQ4BoBzIgzUdxUDHx2vjU2kXeta1AYJqlXhKy7u6VONHyrWo9j4p4dNz1hvzHO
fRLsUNXAY2wNPOcsxpBrh267PHU/7rRjPLR82FsAFK2YbUTWoL3mA/8FE0V2V+fpLkXYS3menQYP
u9k0YVjW0vIuTa07YhyrEzVAb9TVSTryvsQMcAKKfezyvn82CcJd96Qd6z+CZqx3y4K6bO0VNem6
VTDPZm2aTzxSooAcG83DMmTty+6h4vNF1Ke3XxaGyIEK46AEXy9nbfKm3GuSBcflQC7c5n0gvLFM
DUTF8zqy7EkRAtg97A65tcI02hInTK5CMz4ubU86K38tSI3K7wdt+sXhqqAY5D0jO8nn0tlXnJjd
hr6kBtV4XZvZZXndKFv3fadhCJv/FFdXw5G9SQlBFdqu9BNSaGxxMrEd6MINzkMZxofcj3+lrHyb
AVYDs+GqwQtjudvlpEuST7aPLSgPuvNIc864W14FUBLfnU5B4zMkW6V6iM4j53ChcyUwxjQ/yrZ+
p7WY4AgYLzly6GuijBrjA1MYT4HXDeCyJWVsrTvottciZuhcRI8Rx9Z1YOZMOqkzletaN4lKmzIW
T4ttY7G1OSLO6+G1qTOqBnUgJNxB+ECc6vIKTLNcMTFpHqYvtmxeJg9lklPGCNDxPvxw/DI4hBTE
0iwyYMSwLTmi0/UsDW2HGBQsRj1n1qa9Qy6tBvBXTDdBGgRpOl1yqNIZzW4P0zlpWe8J4WEyOjhr
9CLiWUzyXtlxci5641PJKb3PWiisuj99Wn1rcIqK3LtC1utWOGDdNdamoU/EJq9l8xxWnyRAwqBD
A3tBlsJQAbD6aQ6gsxPPPBuUUtCI6sfS6+qDX2X9rh5gg9mFtic9QG05Tngf6USih7Tk1h0RFtVm
XB1yg6x0VxenNkQjkTrq3Uw4Nfta5B8ILkE8ZlHaguwZTpzfPurK6x6iMdvbjvm2BJnHyktYXCWo
VglsIx+T9VLqUEpiv91xdK3/1BDwkoYLVhtakQZF0Z9SD1T8Sq/tTwow9NuepU7d0N1pI441mojN
MyUZKM4c4HAbPSQBIRGq8NyrrjfVIbDz6OzRpzjpAX14aZ2qvHNwGBn7Gtggn/H0DqmlcXU9pEno
F59zO65Ac1YrK6vHR3uqrJtu1DB5InExISYX59LrdTpgICRSpBpSTsTSpPFj03g/e4+BSFwldO/r
Z1xBGFVLf62NY3ZpuIorYW2p9M1tHMPXkH5yzeKMY5h4dqEgrkUMzTEyTVQNHgNYn0w73Zh+CyO5
12pQUcpEAtWZb6l3UegWrqVlnciTQzEWFeHRaSd3UxURXVs8IZbRT/sAeFmn5b+4rkro1DqBwM52
CLSY6yah9ZmQANF0qb+1JTa/XlGOT2ZyMYafrsWzhFIPGgfO+J4Io2+H/yVvCwZ5lf+CLAe7w7bG
dTkCKOIFxzFdlDGWAC06i7px9pWuXlXSz5cDkA2TEERJXHjmvVQcIlcQUjj3w2km/SPHMidZSO3q
0PnRQRCT2zgGYGFXYomTlv7cFvGDazSA/I8QB1JWajamldDzrW3TAMmIz9vFedhtTTO8Cckk2eGs
s68QwK9jNwB0lBxN2VtbISSn3dKFpQcaaWfH5Bm7Nr1PGiEATntQMlEnj3VjxWf96GMUWAN39Jip
5uUFZdJ7yTuGgaz2d77GKVOU9bsf1jgY7OQ5EK3amWMf8E5hssAEaEfyCAd0Dc/XZHyDk1tr0q0d
rJoIMMhY2V9C156nSPNOYmYbxvOX5eZg+nhwNU9bjxOfRyXNs6Vy/RFdzFb3e+t+uSU6mpVpe0iS
Jrxidj5P/tXxeVF12ZOHzAGUI03/PsQdJ3sCjUihbNy11CoWzRaFhaTz3MJURWGeY7ZpCXGx8CaJ
hP2OhIsubZ5zQVB6Vp19ayBpBecFlQG/7kAqiT4s2TxIdkmghaDB2rLbtxlDYNAL2KXhgGSW1W9T
HUS3gEqRwxzY9LI6Gq75Sm32pek/xjyTO7ulZ+BIUPSYN9dBSzGZuEO+03EW2uAJKXXSlyEh1MjP
Mn8btuPZd1S0LWgyQdSmY+6IR2+QNgJKxp2k4s6nwcdejyhwgSFtCru6Ay6M1xJq8r0+YKsNi73d
QTp1idEFlms+GkYCa05v7IMoJ44LA+YYzcaV1fEpTB0Iknpk3YKmhS8E0Iv71MfMZQjXwRBNE+2s
y+I5IW5kJUhG24npa+hFAqm3XdUplKZW6l+9iN4q23qzWGjSTGGtaeDcWAqOt+GxTHejWKfDsbAg
lum2QOfpTjTfev2UmSRpeF26Q0Usj/YcEqWBfjwrX7wEel5dE+q+MbA2HrhB6q+W4HWgpJzV0FFx
YMgEyif1SU4jihsbmbRXsdB7sLUhKsXgM4nYJUIasKC7CtB8QUKsKXwVsI3oRixPvKMXiHvr1IXu
dEX//YoRhbgBktg2DktgHRXkENmMbDT/PeH/uG5Ln9Kj8hiMpYDzk+m5BeSK3Md8GgLjV+Bl7m6A
hbAK/PLb1IgbQNS/A4pvHnMrOMtavIqmavC+l6+mHX2F2MxpYTPkQGc43SP/1/Zxod21ug+tSXEh
GzVtf57ReSR3k1Kq5K4O1HzXZ2wKYJ7E9kPErPhaxsYvP/6JpDS9TBCq4zS+MU71DpURk7xA5FMf
6d3p5E5Cnl01nJWl5Bz0/NHZnQcZHSBvCtWxGvx7u6RrpoiYODgqI0G1tzeofH8GYRdea9m/ac82
yQTrIYU/GHTMS1N/bDZ5xlvF+K68D/TmGqkGyvFU70yvYIwUfI4TsvCy/IZZAV4woeOt0whb9fJO
0qTdDF1rIbdyoGKRk9nXE/SsnLgfdZwyp/0BLg/efVw/Z8DADrXQ5crSS/p0FZ+FqiBXGybTLh+n
tZbgKHBjnJOBc1dWoXemvq8J1iFnRMbYz1VQgIcJcPWJwrBuXeK4Z70d7uP5VhLV1s2mQjm3DiUh
Z91Bfgxmd/Koe9d2ETac1dneTcfbsE91yHu9EIIqsS8+1NjAqF56XYs2Q5sy15szTzAcGzCJ64E9
t2ekR8QNvklnJV1gYnH3Qov62GooiUl9KTBpmfar1NNgG7qjtpuyWnsATb3nsrZObLYP3tBkhyGP
CTLM6vi5b5pmgw7p2rnflc2hD1+0ezNU5t18c5BXAvj2y7dSHZG3Z7oYowOgpyNr/sbX5NacnORs
qzP6/RtQZ6LEeCGJSKjMnZEnGy22YQi5aJutjjXYQkx3CeC+PVXRjgAy7SAam9AoVIoEr2UNq2be
PZHmnq3d0A8O6SDLjYbAaIuRArwx/9x7cK1AG2qcGK92SdgaXaAfYsrSfRW+Ab6H60YGBTKxiQ+r
/uoq89NCKHYVklelgH1/zvIBFrftlUerwlLc6a1+KCv7hX26P3nGsMlaV11U1wzAHgCy7eh9/oxq
V7BXh5s8b8zDWFpvqW+qc73z7RbY2Pwl08b4iOZwg7xP7pwGI7+R1M3V8waXUI7+XQdhymgvlyXR
O8u/BfJfrMGQv2OknZegq7EvKtWCFNbGs1uXyaqZAm1DshdwMHM8D4g3AeqBAeaIs2lrPkcpLNk1
HPJAYkIvXAHIL42aqzX/6b4vNklD8ykKW5eubX0kU0Q72he7R+bsM49jzJW5x54eXND7/hMhsYpm
YmLp2P/t9Kq3EJitMTEPSUZYoL5JlbvHmNVr+YuGr6UQyYOVd+YmcGsApPLRuI9N9xwnBd0CJuOc
4YqHiRT5Xo6QWKP4ve7IYyf0kGiH1M2g4rPG09QOqDPLXq1EnD57ASmVxLVOgiTfGF6lOZhi253T
INI3cQaHA8vivZ86aAciRT4WgRR27mO8pqFM7I91V9uoR2w358g3B6i0OZFNw8hqNOUxxJacDIiK
GhqcC1V6bj66mOUD2u30oBjdBI2AKW/duwJ8ZmhBnguEB6oeVWBqIhCCUMBkivSr2Cayfs4u0RB7
FpqPrKTl2TmhTyGOJ4osjhENzqh9gf3/CBDvuSiItkU3i0gRqhYNUPIAQ+WKfiLZqDmdv962fgBe
ik5MPZ4Cvb8JyyIco7MuHjz2Ff61cE9E9acgyHXlKPYxVzT3nF+342R628hFI1k7/k8abS+2XtE5
SksKJERXDCfNjc5w/Ukfs1sM3g1O+G5whPea1HwO+keakSHSgfB5AJoHKoCc79Ym8m50x5VutV92
2l5c0f7SM/JmOsaG3hwaw+T3bfSDH3obPmIr6yHY6TvZEpsC99rrnHzeDtl9YMf66UA2Zgapn22L
OSGRBg3bhAbghMEZs3wQTztHEIdatPgF+UeQUBv6OoUuFf3NHwYAu2ZyVLgobHhpiH4Jvug4FRMa
2R9bt98MNP2a5s2Ww2dDI2VdwuQuheSMZxq7jLQF4XFuw8lsRtFHi0Ns46f+S5kkz0j4HrMyfgBv
855XTrvhmPudWtkX6Ygofx6gTAiowwF8X686KxUzXvNc2in6poMKmKQBsat6QcPO96FPi5PF04kj
OhCkodpF9gEAkx6LDcwSzbMaWnGGrQKaJC83bRv36zLXfuqGMDeJ613EkP6YUGMhWmEMw+sWFMmH
lqdvsZM9BhRxCDkmUABJMKwKbFj7pihbmgGQ6Un2PGkhXcGGsftKkmhKZ3T68mGzKLJrshSuWQB8
uP+qhfsFFbNe2y3reASyg1hJLIKIHClpWP4i9VCb0/CIPNg+QETH5aNwkqwLz0JGPkztESHD8Mi5
Bw5Xpc8sT34a2ToUIsKo0WDlw+Nyl1iYv9By9rh1+BaZsuldHSTn5dGXbyGaB+g0+iWw1flPJHp4
ycFowabiFwIA1YSkGj/+/AWnGKDKdAEe9eUvdnGLE7mpbn8ePUitY53Rg/6vhy9gIDNISYfD8j2D
k9Zj429EEsM0JBtlFVlc2JlB86DrbiZtJHjjX7U1xHTJxoPfsxCNFOwsxL86rrscVEXpV18wrueE
qMhPvwMFGi/CBOhn6qAbwZmsuOOEcoV4HdPTyRoB8SkQ3SAy+FBJ9FAMJPiA1WdEzbsehvTW4BG+
1a12qS06uJlhooeHYCNTNaGfHYg2LX8TrPKWx6RhkWCWr3uV3UOthC9g+YcKrO2KmfcP33GJPUR0
NQS4vj03Pft3RMEhxVFQNALv5o3OeFeYIBPB36wM07gaY0tGUfsYCoh4Uz/t8OIpXotXYk51du9R
eV82yCatDDg6Ee7aW+GrANC6E3Z4RldjuPQqIDZSifVoBxwYU5xfIKl41pw4B31jZfclvajo4Grj
DyVkt0+eCHvJVxrGwDYrUZxIj/QLFdeb3GCY3JxrfwS2XAE56d9qLzXx3bo3h0HuZurxiRbAyDLT
28Ulqk03BlfkC+jMpDT+ztxoHQqJ8hKMBeqIOIaOH5RkoKHlvGRJ623a7GcZA96MUk5KLYTylQrt
veZDJ2j8/sjII993DjEtzixE1FFeWxSJK7Mwv/UcNYBE/raWXf5Up8BolQBAB/w1QL4RQVfSQala
yZUa/zDYwQ20XX4oZblPeSMYOLQfccM1WkHlU2V0I5fCBi6F6sY3zFNBphksfYJ7KrbjpmKttVpa
ooTK0aXITpYfTA8O4ZYOsWakRjfntO2Iu+fxoIOv6AsyYTC6m6MSdlpRUtUP8GnIHD4EusI1ouGx
KPNs3tY4ZvXlT8RwYuOMnthWHkKrydf2VQ1kRFktr2Ok/SAS7qfQalglrZg9QRzHdSDeVQk93g44
8aRR/sgmBPGn89ERJe2KCLQQzCDNHxE86BilWcR4t1Gcn6IyH7eDrNNtUNyzsftPWWvFSJMo/nDH
zJDkObjMfNR66Jd8JiGpMdhzOn1f6AotYzY+A89X6zq0eip+CN96IWrOj3I9YovonYdRK9/DCp9F
e6HsBRSTud469dsXPQj0DS08gMC/dPI5t1Fi7GWBzK8NBojS2qaRYM2rhKiqkIYDNkgSNUP/YRBp
vKPBusG0glpRPWu0DEXlUqZ0c0wMYetmTkc/7qZqWxgxXJjERMOTIRCEcZol2j4gvcrSlU5Uevuh
eJHrlF0l7WKGTjNXnD0D3zamRzGaOkULLS+y+7ZmPHpILjKuKNIo1DDWD308foQ9CUhd3V6HIDd2
zAHRrQzKo0pX2zxpfRpPjO/UrN6IPbps1kSS21CeK11j5agIhCpqr/1ZgX9O31VoQePpgt9BcGlq
8m4Lk7vbGj+URJzHilRjOUZfUB5l5RzpUiP+czxy19AnENMTvmpY+3kvtGMQe1BY5HAnNBLAjBoU
kJ6hicgQ/OqWwxapQ/VCt874RMMAh7JECJKIpuzTB+29xl1E/jKfl8kjBTgsCVkl9Dm0DrZlgUXS
c3whSfZeEwbAb5M0ZxQP6L05OufsuaYzvvSyg9ox/jYtwE99PtNwB7oTyCoMn0it/COtk1fD0r5x
aplOFPOM6u8WEUH6YEfAknTYVHxG9QfwBJ+GIJUm8uSwCb2W0meAb9Wb8lDhx+fsSdj0jNa3dOCd
hU0zO4WiqUnPWRm5ot0daT/H5jw5jGqdvB0+CC7Rs5GcvG3la9qJOe92SJX44WXNN9Y07NAiYEnM
5DmyXePOiYK7UbeL03Kr528eMehSx1Izkk4LNUgBbCvGPUssgk56JttES79FB9OakJDj0CHoCZU7
bXM7fy7L0oWyVRb7gVJxcvKjWQ7B0cwIQ5KdTsmWlVtPMomh2xkdunl9zBLzLJLkKfbNuzbTj6Vy
jFWdEMxZ9c6ja/WfOFJtNtvxgRDqTdMkNy9CvGYGRbADBZojveVIZhApS5gl7xjdFoOstskIs4Pg
4LjiCqOLlMS0lfPhnEVMQGSJoHg0m8ciw+ol2AamrH1JLLT2eTjc8IuprSRGC6I3li++G6Q8rsNZ
f5XH6iP0UcrW1edAoVKMFUM6w+Ca1sIPDdmPMQ+ftQnE9W/ydTkm4DjQ3ejNijXaeDX9w+FJMkIY
RUBDAPPbLrWmZ4rkbZfoWKsq2Wzc3jQOmsEOg4a9Iiab9IeEpM2zjZ8biirEqzh88iMAr601bxtq
hAlntuFTREjYfjYyb7z5JrK7FPSov9fpXq6amsHUOH+ECj3rz1YHJjyvTPcyGcGbYUXN0/IFqMcX
SbLRxVS6fBLdaMHg4TVdfmh6TfMks2jDCNi9LfeIG434lR6gzXIPmPX9zfbDzXJLzQ/rks3N1KXQ
Dsv3sqSxztyfQI750ZbvtQv/u0+vf35rDNy966C6XW4uX0zjJdL17PGvO+Ddijt/HrC6+aaxi/Ic
6e5nS6PkOUAegSoD+E0olfesRfW7OUmiyrkDIMj62WiM/BAhIPj3dzDs/O8eIciDz37+E6bm5//y
T6DgsXVV/as7tMr98xyWJ/kvHuEf7/BfT7IrpgHmsKiJG8ur+9gd38rRrzlcxd2FqEN8JIYpX/2m
9494HQwGBfyU9wbJAsHN215V8rWvZlmrL8Ld8lM/iPINF3J8LAaHYhXMG6O+7BjboM1XoGcBJ00J
uHC6I+7U/C6NYkd+2ErzWvO7jHkohRKcFFASxF0mdLSaVkKlNF1oih6iKe++CGR8cYRbf6aWwzyP
QLF3t0CvFOH1f+kckFc+wpynCnnOJrc1CNB2KHbaVLZ3o8NH0+0xnVm6V2FNhKjbxkZ07jvaECDU
+xcD1emlwJhGgC0/DVBMX9kSsbfON+nKVne1ZX8EMulfZKj6e0fqD8st3RPWbUySc5m3zA+k3h6z
0h7vgBOMdyk5fWu0EzgDbTeDlTB/c/lS4ZrN8+7D4HDwypIaF/GH41XBMXfRYZPgWX+44zzUGEp5
o8ds35jtfy3f5z+rbfDdqWM53818A24ff+jUhce2lgAHsqD688vGpORtLClCSS0jDyTeIKEMgDvS
Uu50Y7ir2jEnACOkvQBhfdsU5kvaT2cTpUkD+1BTLcLjBqyS3yXv5JhkT6oO5UZ4qLXmY0gIPI2q
LttmPYvjRE7TWXw3pp6s/THun4sy3ZkOQIgqK7MTApltn/PQEZreQE8P5BLDEPRQysLDM11yH7IS
yRMKuIKrsXyLTIIsunDIti5eUaIBXARQkbWPZPWhovCPw/MvoNLtjw8FwtI/AZf+/uZ/PJdsLPkC
Yfq/UKZ//I3/uCa/aHyVv9v/8V777/LuM/9u/vlO/x/innwMQP/772lSf1Gi5uf/f/7X/vNnV4B3
WsBRMzJnvvsf2JNh/83RTQtRoGM5BhZ5yADDd9Nyn7+5mG28wAHyozu652Ni+Qv2BNDJxPtD5YrP
BRO0ycP9BXvSrL/BgTGgIPgm3lYXicj/C+3Jsp1/RBdgkafd4fFB9AG7uI7n/hO6YFKY2Qa43cbk
om+hVFYsZ9IkRGOEA9qnZ9U+m2MwwF4zu9UYZ/eIDZB5li4K4gqBAi1Ktal0KiTy4lJt0k+m6sun
LvaOVU8GEQFq68qJzLU5fXSVZZwb24l3tZUTM95V/ZYoiYpUe0M76M2vfMjfPdFQogc0hbWBnnfb
nUg2st6B2mMZjgHQBWY47gjlwADp1d4Z84Nimxu+EAQkDEGD+ITYZ0O+1ni1MukT9sbIp6Q6C7vh
mqR5QLrmuAuqytsoGf0nUee11DiwreEnUpVSK9w6J7CNyTcqhgHl3Gqp9fT78+xzat9QA5PAllpr
/RGtQ0sOHPlp59J37U2ciOmspEnHTdwhCZ2qozGXDg2IJsbvgWh0bNeUmrUkuRRu/dswKsS++ajN
wHjMvQT5+5h5pCmqM+VVe9uhTRlHAMXp81xvR1jCWJRPudvfMofbujJ5dOaRY65Gbnngf70TVCW+
NTD1o04vwpoE+Jb76hCUGzf5flQ2qSYg9/quKkoMnvuUM+48GWSPQ5ZvB6dwHpoW8IviSzJ6IIBA
nlxSbOOnoqucZ0nTCXM37TG4ZPh79vik3fH+enR4vSCVh8B8n3CeoaKaKEACUguAigeHlQzPfk2/
s8yfLcHPT0RkfGqMzn2S5XMfGwfmBULYG9igln6+bsiKB6Hjr5yiRT8X5tFtoscwZquh2p2aD2TW
zNzFWxLU5smhdwNoBkw039s+R+vkQteGSTmzevkZQShZuLZ6vaTUs6YguUDmFUgPSgtv/Ih36Lsu
e/OP7PcxdMEhQRG2ngaKvbTR5gcSBXl3m7eUCp8Ri+iyzWkviGbm47Dbk8vzFZf+cm57/1Vxt26c
GOv4gGqey7N8GcsUr3g8NAvXiJsdw0+IXH8iSlwhpRmgrfD0mkvYD2tjTjVXBiu6mZcSRbpNkyfl
nW5jWod8FOd6Lg/U6STbWfHzSatH95PF2U7Yi1EQISTKttpMqitOIcYweHZ7JayhW7dOvU5JRjyR
ObMqB0s9k1YW3yzybgM7m28YeNkR8d5aIQW+hXPuzPLCHP0ZNmsOlBTidApIrlHrpPGTc5XFHqFm
9NBkbnPsnDS5wW0nNyMRkl2QOpnC7/AddXH9XKgqJFnzFHTYA/oeQapOQHYRBz8jFxuQALoefRxl
+gz6cnCtgGzvyF2XZZcg9DW/DbDdS0Pp2WV+UuMQojh687z4YegHVKbCI8+nUujdqrEirpCV0hD7
ns67jVeR6yOBz+CEu9Ws/9ZN+tfThtyNzqFnVqJMzjIOxdy9aCX8Q96b+HEanMDIO2fUF0Ck4zmN
AgwijtBLV1zrsB/2Rit2lYixkaaElrUZ2KpC4gPeRl1vZyPuAAJHO03DTmGq1WAbXHY5nSAAsJQF
SvnQs3evRj0yMcwh/VA5wC+CnU2vWJY0SqkD/gG+vXjuNkb+NA5O/KDjeJcShIJ+n9VTmMRNj/CE
ESTAgqJ1uJ8m+jHM8nf0h+qSFv6H2SHTpLTKJaSTvaviblwnQf/u1K5zLDoL31xz0J3x4+cVSxs6
eBQP47axh2TXJOOVeJ7yqJHf1CF670EVr2GDv6HuG8l1sjSztH6GdVpkiOTrNHRfFYrNdXO3F4DJ
6VVMayXJLvVRzuWANe0OcYv5FMv+weUUvAaiQZsrChJvnYqXw9MLRQr6g4SKYuc++k2dbHRKw1c8
WefM8iy6bs1960U/FXLZwAeQGzq72+qpfdNBT25JW/+tamQR2uBR0Uv3QI5Pva7B6HY+UEztpuJK
uJet+/RIwEQ6Yk0Qed7zj3arNi3fzEBknwVFrdRhkhZtUfnFSetTNo6rzDpFduNtJhkbeI+KHGQu
jFb63mk06tNMOIOtaHbHZrJKgNqCqisOqOlp2KBJKCNL9FzK/tE1yVszOHLx4Qi6Mf59SAAQA2RH
a4juGy+OBMBs++7gwICTn3D/5b/P08Hy8SbMVNoaHgtDIj80XaGp+O06dbV0A/VIPAb1OOF3bKeb
AaRcmt3foUr0JTFRnpidGS5la6OFkOnBc1GzkGrxPOCgWbkl2n5/xkkyHzOjBxDVCo1L36QLnpsZ
l3nwxdOWH4gT8+j1FDTVYXaAtQNbJfmGdgW8nyow/pojVyTnB+VNFd3morC/HUs7Z0K/6l3i9D+J
3eJsFKAWlbzNUSk+hji9TT2tPpHwxEnWuIHNOP9ViJPXcVPtcEAEB5WzZnv2iIVNJD9NbcybIa8J
lR4N3i7bjPaqJy96jqfhKrrO2fW18xp7A21eebbHCzmv1GQOW0K98QlKJA4VUb1drt1TFfr7KLx3
aOVwlDAj7FM8uiYYAuQ6kXcY6ZnPY169vrV+g8HbV7Jlo1P7yMQpJJzO3MfUGo6VJMx49pEhdh4g
dl/96qHrH6C4Puq+P87CsbZirlGsFa1al0crikAbe8DMunJPWtGMGSl9s4Pm0bVTNDoST2OI3neV
GyUJ1lFzhWe3bviZGIqiuz0hn5aRoqACRe6WdOL5lCjrWFC9gafSrQ9V4CwNRGlbbxgcwCirBfCY
6J0fKyLosw9/auiwNa10h4YGrY+uWNdhnbe+gSib/5VucuQ168DAbiQC+mGNeuy2diB3Mm1YNODa
L8rgDCRXibjFxjrPbTttDVM8hAUroUaiP4N18Xs62thE8xJpvfBGgtCsgjQbo0dInOU2VXg+XMM4
0ms8xC3ic3a+ys4fIknDTuSjFe0yhZrJk6fQHF/R9NT7CH1qFgd6nWiW6yDWWLqm4ZZjKCDgjmdf
iyNChnqkD71dctJDBbTO3xHBDoAKyhvtakKGyl2RKMR+fWBd4mk1zKO/7PBjLIoePB+/77hEAlmu
zG4bt0whkd/dK9R6c2VSRYFU0bdVte3kwD+opX0y7x/C4imfEqozK/vaNMNeaOjmKJsu2puffRa6
TT3TzdalhMKbqCJLlfK8MsQ9/ad4JLUxvAYZ1dTOZ5iblMoL61oZzg/0Fauz2ZP+02HrCub4mEY8
Fhw60GrGNyo8AxJA4mxbYCoxZk9+ZhCi6ykFupR5yGPBtR9KYOx1p+oM4xpXuufoHQHr3K3pYJLc
XegNr/jBg2/6oDSnpwdSFKtW4irmtD1EJvVn2HSNilRE3ymurWFT31CYpwz/ykvPOevW7s4pRvc7
r3/ZctJHM/IRlun5wWz1S9WpFAaSmGaTWoRlDxtid/E+oox0Q3sqARpWNe4Fp2nUZ956VmV7KcAt
7qzaYHPomr5yXiz7aOfpvKIUhYKNMmpvOhxem7luX/qg2jizTB+snBpIWjQ07rkaHJP+qe4aoKy0
YOqC0gBJnHjlVA+u7ktJUF7Y9RthsLfn3IijM79NPc1/k0HakkK4wzdG/Hb3UhXjA7rgfpFZDOC1
Md7MqKwPKXlcHhZYoq/HnNBPn5YMa1oHxCMifim+VSdmgiX3Ies695M/XMAg/3R5fvQxkVMpiUQg
cuhtjURw7jzynfwLmWz2Ymrqsw4KKNgWpmIac9DX/KVqY16s0gbwplLODiqUZyNdij4KvsoI5UOe
GVBa4T1c05WCFg/RrCWdE8uoagpUXi74k8F5Z9WW+4BmWeK7iTFOBEslBbeqo3j++jgdZU/3mRF+
kw6NqMS+qYkXUFogPxmi6gn8vTf0OwzPvAXM1FsrmKz3e7hJJCOHoxCxVeOlj/iEGsCqvNvQWXDm
cMdvXphrQmT0wxBTT8mMjfEw+oMz6aOiV8DzxN1g3LPZMJOHNTtUVBGFgHDCWGR3QSVjmN4Nzmbi
oYtKIaN+1UtrnwjzbDOORoFOEIHsoJq9UYvX1muoQZic71Qll3gcgq0w0dl5ufkY4IO1IoIevfZD
GmG9h9Ztr4alPrquKT6cqpnXiAPnZRgU92OZsCrMFy9kC109baN795SzEhT4JXHpbOe5e7UbYTx2
Y0ZCCQQQsmJ8rXaLoCw7hxUJ65PBWRiA9q7LJCxXxjAdHKuFWwc9WhcCeVjcnpzaE8sw6bKtUVH6
QFBaZ6XFFoAedojm0/sIPAUcRh7VoFG9AUDIH5IyeXVrluWJN3o1x06OJkFvisnEyaaRnQeimh+L
0T83ufdme8H8qByTrpoqxhnX6hNSHGPXhr27Sp8KZ4ZkiduvfugU0oT8eVQSjh/5g4WEc50GTfDY
586bW6QbrIwOJXR3pjpJyOsrhrPVlfJgDGomg2L6UrN57FqUHZ4r6xXFfQuK2PqHrJ7nfa/1Q2Ln
DR4mLKkEAK5zpNjTmHUH5dKukpobOMBXBnekVbieqKZgSc8Sl4a7HLFPEHkR/vXZX0ctQqmZztjt
kKcbETUfRhgp+p2ONgHSjxiplqPU1D00dzfHTFI7pszZgWK0gsdw6uXR0sl+Ui3My/1LWDBoOWkA
1Ocq747W/QMCDqI1wv6h2szlHG2khR3SjV3Y5wivdTjrdDsG5GL1ZEBt4hLQ1ZcY1RxpH9k/7GuH
2m0lYr2q0shcupPRPEB8TIvUt9QWRSj3XRSZR60DYEL6n5tSMlgPE+Epaikrj9r2mt4AmgEPmSkp
YpmcfZncSqe0T4jA3yYsRaZ/d/GT7bdDDAgHG6qTOVKRWMLiuFalX6SePmMJOkj6WrfvBIRMmGA+
oBWUEvh7D3qBbgQ7NELVPMsOmiLLOkL4LCJAibp67rOhPTiPoc/FgUEbenouFblTbn8oeegVTvDr
5j1pPDQHrgvOBcwB7Lmiq92tRJgDW0bsguipdxWY3ewfjyC/nZn5z8QbycO/D5aKLs1YXp30KlRm
rcBIBvoeGTxHfLpVm1wbmyrqClBFBunZ9Cq17rHZUEqKTgublsS2i6Y3TwA9rJpeHFv1/rawoP3D
dH6xuZA36ANmiFj4Dvciel0/GRmZNEPpTUuradFq+wJf2R0tUnjz9Wws3a5EMpk68Ed25KxoLPyy
MbpXXhc+qbj/tRpCRqOECbWY+F6Teq6ph6HY0mwoic6MgzXQW0pI548X5l9Bp+Bqs7k4NTGCSCt8
4UWYN1bFn3Eyw7uKSbz2zWztXS4D3rlYN8fKhuDt7Jxedp3SLl5Ha7IjrJ2GAaf5juI856rnFh0S
FUMoqOsnZOxULEwQ1aDndEdRG9OYL3dxad1ZHD7kDdAa5B7naPzhe6+2KeLCDt67pbNo3zvUjTea
nht6YxCCxqfQtopbZ8HTZ96yVcG3VOFHKdBYZhDFteuVR0Fp6cKpsxlgJq52IsU23aj4bBdHktTu
Sp+UUVsFD07ECoMH4stww9dmuq+B8DjryTgHun5kMCMTIZmXE/bGdVCUZ51YZ99aGjT01O3MK+8z
588O501Ks2eeENslp5tbKnc9j8V3Jcc/BIZELeNgpvN3Pyjldu6e/cCoye/ifbTpOriHkSr6osZT
mOApjZsu2KuRlp+ZbKkcMekCvDLf8W5vesfIV1nuV9uSCqi2WECAv5G6rVhfgUGsibfOQ8hzFPqN
oIciLdkkVH+8f1cknoZ4TzG4Uv0A37UbO1w1Milf0KNlG79zwkM3TYe0G3+dPMp/YxuuE2nNiF4z
oh2qU5ZaxAmEXmsWZHvr9JA4wTKRHc99GN+09B6aZmw3eYdIz24fDQY3gknIviKYNDF+0k4GADNG
sCR59dIbQlwJ61+HaW2cKvPXl/qXp2pNHArLQ4VW5RTci0i9+UXW82UIZ3NtuCMyCpY7nnFrkSfc
vHej0Rh4mGcIfu5T4F2vfiibKd1FpffpolPYMRfT22i9+TUNUuYTDiXK3lOplgM2W5qX1Uahc0Fi
MlpnhKNffXEz9UsatOvGQkXgOliY0HmtHNVe0cy9VL7sLrEkR62AnKW2YjpmQ2ac0lQcJlveEhq9
hsY2ro67RnXXcGw3FRssPLxPXOuK9Vt5qifyA+soMRRxhna3cr0cWA0te5uqI41l0TrFFMauNpw7
GJ/BNT0QS0l05mBvutQ9V4F9xyXo7MigpZPir5Fx/3OPy8U8URHuGtHRN7C8egjE7t0H6XrC0koq
f3QvhiUD5R4wKm6ogeByOl7RftpPROnt3CSeERTmv35E37U5XZWgclaofqO1Z9LUaB3nQV9AAYpV
5ZhvMT5LZETNizX279nc/kR+9TJTWNx5dv9Z0gyq3S1+8PiXimly86O1KzsfmvwuJa4iojZbgXws
o91YhvJQWMMHgMEiJZQ1d1S2L0P0FBTXf0SxdWxxxSEQeC9dOVCrm2Ny7ToGW0y0GQ/DrBqRNJnl
LZv01Uj8s1nx3xFuuZx7NHaSnAKSImtrFQQgUQStUoBrckAMCh2OyO8FnQA7dcUjKtQu5cEIM/qU
OCUzDL5Ke7ibkT/rn1KC1oRx/46ZgI1xeJD2JNdRzB+ch2Izm+GHjKaWJRibsouoxw/zayzsXWWZ
GS5pgFjMC79936Agp2vZLcJH1Q4/M1kWq8Eg2489+hzO9osRm8Ze6j/iHkzDLkgPUxm+A+QcSmoE
O1Opva/5wUXiHfJYYyCnLgvTe3EeNUGCDXvVwjD/JKP7MZTI12TwgYye74G2hql0vynW5ciq+HuN
PiUG9StFuhYG44OkzC0eOu6v6NnsOm8zAyt5pqG3nUoe4oJOUNQzr1wcNC7E0TXqzA8i6bg5SzLv
PYWP0eZ+rIutoIMrL7hIVKhfU+RIyyiP7olNKKCRLhbT0m9DIjTn5kmm7q4Y5wX12suhN5ek6VSL
asB8KoaLSFG6arJzcZp+jVmFUSenuT2NfwlwrxYEBzB9yLxaaKuFFvlKh3mPwvGld+t3iK+HhjZB
UC5ZLUoLqJIb+9MtTJrvMhYFXYNuW+UdtUrRxjJ1+356jgaeoEmU7cmm8hdkemVNdAU+J/l2oCVt
6/ts7eqe22D49yky+hQIrEHhbkY9Ae2qExiMZNIBTG3iF7eYftA8MSoPPP4BkfaZlBdNspbT8YXS
gW2IRm9puLw4lmU3zJv2oe0li5XrfvVjfZDtkxMS5GXk1Xvtdl8tl8CaYRnvQmgdhrh6Cyfxg5Ma
jWE5XUym7LUIyCJ33ZWYil83Kw6Al93jHD/EXnux7v+x6fLdjx3/TWsKgakeK5oZF4fhG5v1jjbw
HfL0B5pNV3lWLNREJ3vlUjvXYYO35SVlnsjzT4j8Q2nZ9CGxKXLdXhw63Oa8uKu3wS2QQqKF56cG
fFA+3jArJ996Vqcq1a/1NJ+yIj/zOH1NfJLW7Ijdv4JI1zfTcK6uuEvpa6SSk/61ih9LYyhyrPLg
IaLdNozZdi7fkKBvMOPzlhrpuMSMwPumN33kk4hB4tw4cI278ciJQ/hY7ILApZP7UAYl/FV9bWb5
CMChV2aB44Xmjy1bgbUw2vGWDOW+SCjOKor3ZpL+wmurl8Dm+YZz+xCOXYZkEl9l62DV5f21RkEe
nih3mV28BO6qZADIm7v5SxZ7ONNvrfuKawhbaRJ5q1RZrxg63EU1AqSCGOnQjDaDUkyfqcmbjaFw
gfZyndp37TBFl8uuE3+qHmQiy5+MmCgvCX1KBlt9yB2wHmXkh9FJngIMbBSkk303mjcPOxHx2Xpd
MMdkqY2AfzVP7qvXdFu+6xfPBadCJHdDA/8uneEW+8hEi+EOSEL295yKDT+uFw9/HGKgZaT+hEV3
0oa61YHAVqn8GfkB1U9kI25Mk6DvMJCPnK+zje7RGiiExxTXIBDN/KtOKJooqr/+WyqN16izLtrG
oUHFLbxb7a9auAR0XEcuuWOCII3BAwNOSWWHVw9/AZNOVmEmCzoKJn0p5ffc0GSpoGCrFKUtdzmp
mFeCJT5b6f6oClM2bpBFJ/Z+gwauz3iqOGW/90K5ripmRgFZQazYrozlMhoD1haRv1CZtQrM6Lmy
MekReImP9s6I6mV9P3Lwln0Hhf1VkK23VPlB1Ex0bdLeCmfAsg9tnNNFV8X1XvbN1hpJWp8MhGGG
lu/mEHzHMIRBcVHeaC9mxX4wNnjt7WwVcPP1Qt6GOlz5ZXUwwtxfUCt7svv8QmOJs7Q7qL7OR7hF
ht+qV+rVGfyfslK3XJUv2tsxF5GLSF2d1CeWOkMq5DMJT7+q8dYRIU6Vw0MYK18fWq91Md4cJ3q2
rZ6IBUTccfIi6ZAzw+Z9smo8mXNNV2RwuP/hJg1/osB4dnyswhmeujIqTkYXXa0Gt7qdnpMm/gPC
ckPnkS7FWPw0Me81XHnKhU0pUEUxWFpiIXbE1knDU9CXW9/dycTGf7mmyIVznCsQMpnVMA0XOD9I
cxB4LRLf+x4UUQIh47ZDxIQOQYwmy98ihWcEkBHe9VEh3y3mSz4/p05+aYgrWFRYWxeEWLegBNlZ
Y2NZpMzGrQvHaW4tN/g2LJoFwXAK3Kb6tSU3gEJf8Pk9ntaX2PPfVOPu6zuGXeQvdXZ3p6HrKx00
UnpqlrM5wddVn2XE7JLU7E0S9zKb7yVr9Y2YnpXL3tSbNmmRhPclgbvj+UuJZcaVKlt5hK67OHVZ
A/DRvjgvTb+/pKP4xrNcracKybyinqAfFnaarqIAE8A0kob24Qm+ZX+iqpT6wdeMJni2OTx2ISJ6
hpOxSVeoP9oNqe97lAMSTZBBOqJdy6Vmt7xjHF5AUGAbc1JlE48NmT3PUX4iD2VnBJLUAziKwnuH
U3yvVP/O8Cy3aR3tdcdVG5GnORtXq3ViDlxe+daKN6Cna6ex8YulHAYwY+/xp4OFBU97s2NlImif
+yvy7uKD4tdMhj91BUM0Bw/B+DHSpykdPeC+JeIDqvbg3o0QAGrsZftEoIdgrz01WfcIeEDLr3io
rO/Muis9B3yvw7FynKPO6GG+p/5wGNIZddZpfymqKObcQ5wts0NTaYSMOM4S/ePPT3lTH51ebYRq
0QGH6xiImbpOtKOjulalxMHvzMTnWMlfY+oOWWucsb3znXSfwGscFkn80gNaNqrZDo3lruaIei4N
1gsygmbsJSpHLEUkVlUFg+8gh9s9H3pZRXod3YfnuNpHxceYma/umP7xrfR31v2t9mEbsEYzKkOP
+o2NPsskB0yg/i6KllGmXrg9ft4RtpA7PY7yQ0fYQTaMJ7RWO+22FzLXTtX0o6J9PojLlDGclPEL
TpBtRIN7AA8IsAkyryKwJdocZsT2MCGPQ5/+obrkm3yPu4f9oakqdZrsepHXbn8h/8zcisim3nh2
HyxP/hBLcexM70H5yO41x7O/UNA6K3imE2/DrSgpXs2K8dMu6hOsHSE5/FuT9wYX9xwXx2k2voB2
kUGMM+1E8jKActeqea/uh4zj6a3GpoTT5qlLwL3oZbDn/AyN82py3s2aRC+yhVYoMT61A6Mjx8Os
8APUdfThhwhvvWg3ospZhNp7mCbxLccQS+54TNPc2bYdjo22/GBKrDFjxcWiaRhXjMAIl1Y1zIBI
mx6ANq7CldYp+Bri49hBoeCod0b1dh/wI6lIfLmtg9Fw3A2af3F2OA/T+GSgu+z+Ntq6DiI/Y9r6
soroK5gT4Nn0Lv4B3m/oowxTohyQJa8AnLfY1Fae4MxqcVR3g9EsTbvf0A72QPHPzxBHv4Ug9k7c
JZZF0HFCp3h6wwe8ezPJklgX4kXdW2xWygcXcppp57niLRZ/gMZeIdWKhYm8f1UNf0nL2FRcw/6U
Eirlqq2vYQXTKNnMumMbUgWK3+niDnqpykaBtUw7wwNPDAckual/X41SgiFHn1EmuNpdQW4bDy1d
JWIpmhtC1A41PuVOQbNOhoG4Ic8aCOeA/hB2Uh+8iKghskm2QP+PSgiHfF6f2bzAd+NUKUcdtmrC
tYmaKpjOm45twRjtrV9xLtYCtMF3mvaRqAbuuHRVuQj6K2xqK0RNaktOzp+RfMaz/ReVd89C3Llo
2oMDvbjJsiAwkFbMLRjaV0nnAKC0C4G1jHrbXTRjBohWkkXE3T2U1TrrfCpHhLPTKnuZGrQrbfgL
cpYvxhJhjWWMJKaY3h2a/SebCIj8K2LcvPiR8/DcDmi1QAKIuaqyY0llvPbI1iT77A9l0MmSFKzn
0RsuJVKBZa3vj7VGsvtNCW5Gmn1N2yA7wlsLnZ2ZC9WihFjkFKHR892zxBbTp/QqE1NojhnMwocs
L4nj/dQZVgdHTqQsINwh2gyZEn3c2f0iL3jknuyxOlbopBc2sZtFO6/iNLu0qb0hanEbS1rIR3Nr
GBDUoq7nhTPWW9UwKNo6XHxYT10MxpQvySA7ub1LqfH4VqQM6VHKbobuJDNp+/WeI/Q+cwWiAE13
JWTuKYTcd0vZLd7CGRTEs/AtO8NlCvBAs0NR8gK4ZcI7BWmN3ZnaxhmzXuylPOrpmvrvUEO5y3sb
qKcqx+hSM81NAwf/2Ot1bxPJ8kog3amy5hs+2Wmia9gE1FrZzipIGOOYC/eVcr/vaW8i4sGZ1u3N
89XFNCyP2g3zwx71ZyV1xVwBZVfMZyrtfqLSeQ1rFC78tHZIdH9vv1npvCkIJ9+oaehWmitneCTT
E7a9Ll36jJOzieUBJm/rS9rCQ208V0RUBKX4TAPtbKmJR5bCokF+ApqXNwIZX/HRkL9Y508gxxhg
nQ06knDz7/wz0OcVQYWBWV5kXHorBhSyCGeHpLMxp3E8J5mrWw7u9CBE++syhjIe90fAIt6AWd7Q
s/izOmjgjVhhwsQvjumbNHyV+osmj74a474ziP6aa+dTpYW17zM4n6zmFgO+XWT3ecdhEpoD8dO1
0VPufNM9hlCOUXFRhNVuiDTKS/vX0bZadkqnK7hFHs6K55iD6ADw6rUtFPJDu/YXMm8Opk2FWzN/
FOHAA65AyILiwOxwXeL2utE8tLfLhXRaCr7qaJO2rGGEB7Cxo5XrNVs3uD8Vb3gW+XsVxMcChTMh
5hmKFXo2E3ru+OvDbWSyBU5ckybP4NBE30nXftZixpPK0lV787DjGySqKBLbjhj0sCJrP0wtzi7X
U0s8YGWPu7cfMcwHQ3/497lhZScBeqYrdmo37N+ZiN0DCgoK1mo7Gfcju5wgqYRsANtcMYlTfmNr
/GvGSCcyzwIXA+ahyOV8sHIe6pZzKEGCmdvuUTD3L1ex6e5V+o6OnWAfD44iJDD04PQMJDz0EyQc
LTuDGXAkpS7FdTOttWtkZV9GHPprSRO0iTS2Gg6hKBFRes67xlO3tEask5YtcNqrYjuyPv37if59
yBRp2SrPfqjrMne9Za/9+4/8vw+1dv7vUySCIMMI1hdJNdLzEwvzoO55BTj1l66OOOvvH/79yuk4
lcaa2BdilYVym0OUJe3B9lVD3fX/f1rwZEx6InaZf7Guj8EzOYo5YegTc0LOEH0PG0F9n24ac3j1
+2wrHMIO8h4uMpIjSw8r8yEhmJYUa00eRU+rewK+bAF/L/35Gs0M67CRox9sB01+Wme0h8yB0P/3
4X+fuqaZ7Sw/ZW0bQNzGFCdPP2B5hlPjRjy08j45xLL5HFks1v++lomcOebfb/z75fw4zdjC//0e
Ctn68O+r//s0pclsSRbnTdf6K+zpC8mLcZvQ+govxBX3318FHgvd1HXRIigQ1g/WX9YgZFxTXMNg
3j+49x+C/gtwfEnyXMusTXhEBlCGVrd0o7Uug6Xb4KnVifsjSlCi2srPYiIcuLGn+tDdP3hpUx/s
5LEiGUMU8F02ylUixKwxOLR+Ch6M346oo3aZino3zemfqDC/ZyKsCCOY3qUR4cMUZPVN6GnrBF+g
P7MhSc6OFPEY5vzkNVbdU544Gb698k80d6cu7sgRlIey708EfP9YaugOlgzWxZiPj9Hob+If3LU4
M+0+5D8GEItT3n1Bvm/ZeNAXFV9upwzIv9wS4lpdptxCZ90hn3MpyCC+948JQLIMO7z3LTERCelt
6CbRgATZUYWm8wxlqpZUl2MSNkiAXwQ9qFE1tuvBjnqykmdam1wr5N5P2p0EYKRFZh+oClKgH/oz
xCVWETFDbpGZZBlnO3Cbjzo0NpQLlCRHA/7UwdiS4DjlF3scDpPQG6Prg30AKUcoH4oHI4nXEbYW
pL1keQ2G5+wtgycJkZDGrpth4fuyAE4JeAsQDHph7aHG0W+D05WnXjBr+WmqYDHosU9cE6D6PSpS
95FH+4DAeBjWpW9Uj5gGs2jKJhIaimJtS5sQyMZ8RlTL5Opcxw6LPGKy4r4g633wzX2hne5EtmC/
LOmMWHcc1Szj1R/AQaixGQY3qbvmmKL1awvD2edVbJ0M293701SyB8tx0+TBKc59ZEoESf0tHSam
pK/LjRVl7TruzY/O0fABDf4as7DZG6ezX0vgTMYLniH+tQ9y99HJ7riC64/PnsGcNHXi0DSWCSTi
8nWjF39VNwEgkzy3amPkIn7WfnJDbOnnfKUKQ0LDFu6+readIDjmhhBzWDtiibPRPiIQIvtb7A07
C27OxBIYTTQthGSl+XPXrjS04b4u+JEND8IlNzDSlD0xJQ5wJ9AoYioiuB+JNtjGBP4LZbonMQx7
wivFBcEqkbHKGPZ+juxu8raB1B5oSJxi3yvCU4UyDSIcTMrykmTRGPZ30Zv+JR+BJmcjO9YzPE6M
kgrAPLavQzOvDNfPt12s403X8yc8iNf/sHcmy407X3Z+InRgHracZ4qapQ2iSiUBiXlKJIB1v5lf
zB9Yf/fP7g5Hh/feMESJUqlEIDPvved8Z1GqscERbe+B5BXXwdRr+uScgWKZHiSjuGdirMp1b2U0
LgnMWMRjTJ6xkN3CiPV4ExqhOLp4zjVSXy5FkjzINH6/XxNYk/yVQTG7wwV5KzLkzsmAPcfI01cw
MA5C96xd0RcqFpYmvoxB1B+iKA91mtfXKM+sAwnYQKjSFGxkYtrtKkLYsIEK5m401fFOmuJTU/Zv
BnbJkpy0bNHKIeP9yHYsHIiVlVWu7hdYXwbHav6PYgHENWs3KKARbrIhWCBiIvegOYWPESEyrlLT
6PnoyOwqhvVlg91KEhJxdiRSDQ11pUMs4A3dxqvWyc2dan8nwZqgoFaSUeqpyLEJt2P0mGbRwBoi
+p0JiWU5lkG4ydok3xYaKKpaJNZL12YFDRo57vDMGM/3Xzac9RkA8/D7YquY767QZDupKdVKsov3
HZKfPSyt9o/vJpyqPb8896Vj00DRSQwvIO9lpTqipNbOqrBf/Nx1MUrwLCFfaW+J9lK2nQCDmnhr
B8LOsgoD/+S1XrBwzSw9tUP/UAfW0RN8JjLsCRpv26zu/6SyJHqhGoomC/ew8QRlexu35lqmku5A
B0HOaYJr0w0togrqBbqT5fH+YCCd+vtDJvrx6yybQiw7yb43MYcZWBU5eBv1yQgrToK+fMZkEhFV
0a2D2uPcyYj7VZXQsXzt3E92dBxzyFKuwk6QCoUOcTTiA7m+hEzAerKKoHo0e/FrZHGbQfypHMpL
gkM6kRaaBuW3j1X8PlRCnJCzQ8m1lyZZYfsorJENDg3iCN86WWrUTzhwNtjIrVPpcDIeAWKcp5CO
SaEAVVnzzdhO9AfZUg5D7FNUtUDmmjxwV2OhP5QYM8zOZSVjpSYhwr44abNu2s6HiBRs8DS1jwzp
X9s6jKFkQCz3++iLceN04h0CDc7jdqILvL/DpkUDdVwZuPL+LmJBZJ9jJANv6c0zzXHDYEMuHQ34
v12gwBMEFUOK+I7Lbly7OXmdk9i1Uo/pElhfiakCSsSO4X7WVCtancbR7oxqlTUJK4IxDPyBe4oO
kiPvnwKcGTz4U/Fqxfk5FEG8k4JjumOV1t5Rgdi2LRHfZloT08hmIDM41vzHvrumv+aJ1d6iiC7j
/T9fOP3eMNlS+2p6RHwnLpberTJSGIxEr1+kqn4kun6zGdtlOET23ioi7AMGwR0qdTYDaYWLvu9i
lBiUQ/aYV0vPs/19OmL1GMsiWQXAeHoA4R+6QySJDNuLgcBsobAgXntlfQWG3e+DOg+uZt/T43XQ
es4yKnxeK5Fdo9Lvvto5HGMEOPoUt3m+JSr6O0ZAiAAP+nFV13JrVpJzSEwbEkyD9SIxH7gdI8S4
K+OHOmvRMoWRu7X7sT0Po/U04JKIsnR8t9pRbCxNt7fobjn52NGrBga7jlL1QO7EM4Fd5ga6THfy
6zLY3f/+7kCcnWNT3cy45WDkhr9vvT5xVpveHryd3aFWlIHzpHf1dC2M0j+ZEd8UdPxrY+q4O2HN
ByHEyzcLytEhtEgssK1pHSfsY4g+L36Wel+tp/2ptjjj0veoB5pcdRib+yYpSWDw02uPnMnAHLpT
mltvkmmugdEMg86hI2YY7p7rhj4sDCdsQZSsOiHDe5bH/jii4VxIZ9y7rkpvKGgQymTKX3UIqGn5
xgd74s7pMi8GABD0F53j2okFPD2I2v91f9aANNgIPyrOyusO0qrEujYmb4VtyXtIWr1lpwNopdzo
V2Hr5q+RDxR0w/sHkZZ7gDA0nZMLQZam273TOOg2qkXIzg4557GHVEg9htZ/PtLs7MRl3W/rGly5
5pXmOdTHYgOYxVqH2PjpJ8HhycBMHAbPG84iyRhh1fAFS0/InWvZYpMiu9sNw7OJAuEQ1gxghBXj
ds2bt8Itf3mUqU3nGM9uD+bjXlCqVm9QBeNimEYz5/qpfpK1XmfhY5M7Ng1wpz8MqlwI5eWvjs8E
YGLQJXVTvAMXRm/OLE9DmNmUADTCItI2bcpkdax1c01LR16mkHvY6DAkFPoQh0sk9EAbyuxbpUzD
CH7SEdrxUaT3b6VD72Iaqm7rsKARXNRti1oFK+gcmCTnPSThbuP2hSqGtInWuN+lW8hUqIrLTYGq
6BL6+F0aYCK/tbg6TfDPXw1beoQjEDusDzB7s378tLyTXnXqIw6ycNtWwMOnIP2EUCFfmU08ampw
P2fDsCe9twZkxys9LUi5Wv0LOHy+ERCSrkQnIRsYnPxLEwjTbI+jdqK9NBktH1TP/cXEH+G6qTzk
Tq2vEUK5n0rRX4/yV4ze51LHAmgnVXXyTT96SLGMMsvyjcdoJKvbmsa1lJ3xNWoZu8nAEQ5V47uc
z3GIGG5MBz5xyoAxakbjCclSvNIitNcjh+ZjNH9BgCzYNzp+dAiq/WZydCpb1B+LnhydHb8gjAu6
AvQYbMxh4dVuaYWF5JCsR1F5lDWGdeTwX6zo4ifbsTR+ucY6003juUduGxAmsbnfK7RY4cFQ/7gz
PqUnVB7nGyeMXvPfRDq0N6e1PhAYxp/FUiuT/r0TmI+iUW4isBDvzUAIIwN9b1fasARCU5wRGX+6
ren+cSwunSYLPuJo+JhMUk6aUl2ZT+m7YhqKvaXr2saRTA3oZlRrR1fFUx+iS3QT+LzcL9FWU+we
Gpj7x7TWTlNh05xOC/UMrNmkJ134oA71T59SYlubyOuHUopVG0LKdcPEog0T1ZtmgHNuxs0buiRr
peUhOjz2sGUh8COwuz5FvjgLu522f7cwdo+j65ylDqagkuUvWoLmiubnuJOOEdBKbNyzS6NnWyMn
5hIrYIG13gcjhFvqqYE3TUHfjAC/GYp3zsmUdrgbsP+/Uf15rHCcf5Wy6Jrx8TsS5f/hPPeIi/y/
G9X/x793SBQq8f1fvuevW932/o1kEYPIOMfwdZfy+n+51S0T3zn+JN3TA5P0LoOk2H+51bG4g6XX
XWzppmkZto2D/F9udevf2Buo0TEjsJl7lmX/v5jVHVP/z3m0Njgzl4lw4Lq663v2bGb/3/ITqT57
ZXOUmrUdZLH4L3UTI1wCbtiUyD+4r8Umi0hv6etu77jJxfab4aHum/dUInZNXEU61NC9l6XjXXJ0
JUtRRC+O88cazPSLDsjOjUvtp7ahYxoxNK3Y/pGwYQhbOjBBIF1gQMqrupyZLe1CLU3jW5RZmJHo
ca5NI2fKkw3G89QH6d6o6GIihDOexVBr9LCrt/uzrsJcHwDtxk68obAPfksf7XSYsxfmJHt44Qsh
h3KJsZbxUDdOFwBvHwT5+S8ZqmO3cYwjTbpvNxP+S6/K7KyZkJmQ7PsvVtP2Jysz8MDwPfdvDmQK
ba9s9b+vQEpLCpDthRujLo410Y01iR6km+9zM/NmjSV8TVjtC7o2wUMs+pue2UsFfWhr5vlKWdpw
1jODqarZXcse8ZgT5AQ6mMbjUNbGoyeKt16EP0VNHLBfRthp7GrYaC1cza7JEOP4JYtrnh/6svsx
+blr5dTDMkfVlRWdWy27SPzkGszpzvHkk1tLjJdTAVJRo0VRim7XzJ/Pi+9aNNHj3xeBUlgRamBs
PBp+XlipS5CaNAQstdX74Bo2bkDTDUY6EXnf1mQgd4oCmxw6/vnK0ZZJNllbfPv+RWT2qW/CT1ys
tNDYZ6+ZD22tMwAMucJdG4bGmNVL9LXlw7q01M6LreGQV0iuemuGqzhn1ZPj2eJFWHjE2yET7tam
lj+WfiZ28J1ncIL2Re53fFD6uE8Ui33JKEZc8mwUx9RR7800taAMCn2lJbREkG+uCiL4lp3SLWjF
uDeV/uVFzJYdI37CW0pkNwhK+oOHYPKvAN2yfeSzdiusaHb0KUvvnKUM/ItvP/JQcCevNu3MYxPM
SQRm1CLERv6Cbn4zTfYVC5a2Be1yLrqBtnBv3gbkPUumQo8OGaWLAKlNnmm/ktSgyjOKPxEWi07D
bl0MHJHHB5vh5aIv1tyUQ5qn5zRmDsYUJRXdsGwiEl0kDilC0uK33O7fudONtSXHtQVrVGjkibjx
3BtwKGkZIWHwcqFdKgbaoQcL28zAhdqu7uNVypfVSDfTI/FmUgngcKX9mOg+a+bV4WReE7d4KKZA
P5Ttj0sIBItA+1y62QuZLk90cw82025Pr2vc6vq0EmB0XB+ze+I9UNM81VO+QmU1Ay+AmzFXRL7w
BM7+RIzgD9Qu+mkueoVk3Fq5poHm6g4cRjl4W9pT0zJ9bg6Dj8jAxnaQDmhJ6roitNny945In9F1
UcsFxF3YeKsGurxj1X6mefkBsD/BUWT6z/N3woLH5ZrtQqPYJbidXdBfKkBmYn5HeJ6ozKmwSH7Q
vNe5Xx9+eY6/M5yvqvN8CgdlbJjXcBGQKoH0v6A+Dp4CUhhcchpTRpGtZjG58hG+VQW+LCfXX1q9
prsMrBhI2KsbkfBVz21QkIzY1DS5kCZcodb4jHoETWVTXHNavYT/0MQzKv2KNeEhxo0LAV9sCic3
1iPtuMbr16aln/Dj6pD60Q0mRDB5tJmW3KbB2o3Q7AAAWGt6dAb9LRed6N+VF0YLAzFC00ePEv2q
CtTDmHlnCE1/qsSin7FUY99TSYOObvxvPApPJlj/McX8U9Rbfwx+R/rZ7eQW6eIqysD0QcQnlEL5
XwyCH5tCvHTe+GRqVFdD+NXn6DBjIEmkU8/X3hpt06Ps5tmlMzyomDIl+t0O0283CtCXIURAt/Bb
aOALu/Cl0oZVWWU/Zj6+AtFtEYKM9B/ilKZbvSnc6EhQwhkGwzGNq73ukwNrz7gAz2WcRq8INsdn
7PxUk/Oc2L58Ggf1KYx9mQOt93QbQXrLpCeHwOA2hDK0WAevZjW/7IlLbW3oSPwssuzoXSow6L6J
SSybOvDE42cle+4Rsxq+ffUywD3xCFd9D4ZsPXkUoK3ETVVqyTpBoLnqHapqJDDxzFIM0S4sMy/l
4DwPVcJx2tl3I1gHhlON3M0K6in8Aas4ZnZTHSoibojTOEoSCXF1Eg+OsHpXVDE/HIQKgAEiW5PM
ggbvpsPJG1iVQ9PzV5hRXJSyWzcJ36upaYmQqdcgkvjVpiTkBk7W4KGn3UiW5qIpciKxE7RzgDRW
oZ11KJ/q98RHeCDYo0hDkKDg+Iv1nXiLKmzuVizMx07VJtF1LbVa/UWcu08z6xG4KNiOkMBVGFVL
gq/YC+10HhaIJ8jJF1l+1X5JEs5wAeENDoXU6AX3WnUwM706MDpI1l1aA/JgKBFKmq6FAkdS5nsn
qpylcvHrkefZLpus0tayk8DwWgWQxAB3EmZlAcerI4KjSsJLURaXKmzE2kzwuAQIZ9atEkADSNVZ
GnLK1kHDoSNyYtRwnCQ8kf8JctUdK9xclS/GXS0Y8Hdm8MJUZ9mWGZNQDV0EUX3Vsn506d9eCuk2
xzjNtmlYsM41a2ey3lM/prCbXx/Sru5b1KUBHArayCiEzQzTOEPwsJx+hAjXST5ZBz+sdLS0cBr0
GFo+7W9354SIYmbfq2N7+vtgt/let/U9/jFyli2reWOOIFbA8TwE3H57LGi581tOf/wwiy8ZaNqX
sJBvJjj1S2UxqSIIsF0gtXm2fNu92PZUveAUAn4yDi7SUp76obrllXcJXEiryqUj7tQ+lk6EMijN
wbagrhos8kWIb6luk/TzPS4mYIRjPYNZ8ws3jfaQtYb2gBDu24WJdmBNSR/41yWz3WuujdG2U4hm
ysBS/NT5ky55r7MMDRsGCSfXyl5bthlemIbJK2F8p1H23BGihJDkKVNelelQ8mi0vOZndsk6gFnl
FAz1papKd113wK2THJIXU5iI0QAP94/uDwjrcMxw8DyyFdKhIyeJRdKMjzLWeEg60gznp07rc+eO
tnFr8knb/H3J/NX76/55Wmgj7cn//H33rzfzz/nnlX9/4j/P7x8ZnWct7Q7G0z8/4v7R318nS7kY
OHBGUvevhIJALvLD5EZASYCXtegeuzLEKWcY1lPXmPayys3khXNoSQPbU694DF36jm703iMJ4VCQ
DB8MDxlSJ03yqyzjzyo1zd9Fr93yLOr+kHVyLJVMfgb6rpkI0Zi6bYaXTIL/qdITOi16ezh+lIWY
eDFA/Ja2TWy1rpdrFZbGT8QIUFE7/xGBcRVIdTB6F29Rn+q/hFn/CPQrn2AoSBmm5fauNLJ/dJPg
k/kywa8Vjy+cZpGXaip7rghVXJUqdx+r0TNXiE+Gm99jfSpDrXwYsM1t8kQkV+xJ1sb1o/BcDLXa
kqrqnWptrHcubNZjT99wD2DfOdg991bbOO4+Gy1w22kaYvYvklPrAUdJiykjbTAst7kIygtXh9ok
hpBXJl4uqS6u/oDgKl2PSR/cgBoNSJ3C/ElJCL0xLJBnaZFsw+lUe1GRO4OIK/mmGOgjkgiDdzqz
sJ2jqf+M0ulLIAL7zY79DEkLRYpjnz0u92/dKXZBZWNKndBhuwQ2MWvrficFMopFsPj753e1N1go
d/uZhuLCaVDRzdO51h6/s7Q4U2n6X+WUPftBW/zuQuN3YYQ6skYyF6VWio8ELvICT+j4ZpbgS+TQ
Jq9NWhNPUQrrOZ19upFu0W9WfU+oVRI/plEg1lAd7IeiJZsoSkF8jTonzLFO2wvON7IJE7M8j04W
7fqux6huth68mSHDzt/Z+zRBvBQkykTzGJb7JABZMFCj7xLhWcjwx3Hr9JxITErrjac6jUY5AK14
Qn8+DUG7hvre3TR6iCsr98zH0g2zlUP28jO3v4H3LJYvTEwz5mOD9xqzRjErlA32JipDSwkfWGHL
UCtN+1++itmwWd2SoiFGKnL+tCBojMTtf6CakNZKYtRCjtPCy2hIL/Ce/f27i3Tfg5MHIen5CwF/
JaZxRo9LQvILtOAAzHf4I+OKs37l/0607IO4+OIXbTKIujgUP7iLIOS3Inv3kQWTi+UYr3HPzqrB
h3mxZMFKUCnvyZnzbmxRDY+1ICLTkEUJiJewpNaJowcD49+mrnuWcJkFGzBi5pkrxtxazPxPeecp
Auic4TjlcbcnkmE8QGqoDx7SqT1nzOroCODBuhfUJzW7/iEtd+dkkIx4Qo26L2qaDVNm86rayGBZ
D4MHAjkisIpT/gj9q1tFAUd/zWq8pdGP/nNTpQ01SV2/6v3kE0Pq2G96ZPezcK36iAcOxNNUeJ9d
0/6qYNr8bvLsKcxk8idvmCwwaPhOWjCvjjtS8/RkQfhph7dCPKaBS8ug/IXrHq2aWTNWiDXUahNF
XCzs8GfuOHjDmH+bsQ4bOFRfqae9RGCIfyE3+QPvo/rkoj5EZs7R+Sl2XKZJA8gSJZLHovfMzaTV
+BfLPtjBQaJK6QN4HFj9JThXXFDkXNRbmoBIRifl39jkOCzRrFnfn/Z6TeBJ0/5mEDZn97TbxgzJ
/cIjknAUoxeeJYTdJ4Pp3uixdueg4Y1I7Y+OEmPosKvmI0gWIzFA8mbaCcnedPK1PYN480qQKBiG
viiBidXhrcRZa4QeatB0eHfQfy5hrMPcralQnfSsGtO5tulvzOrxrdOkv09ApCHdr8UtHgFejpO3
JY+65Whl16ijgnxtEv/1kIbfVKNMKPX6Qj6Gc4tdA52s3YOKptJikexOKOaOEXDzrYrD79DR9ikd
4hsYeoy1ubhqJfYkRDrA5midbFoOX66+sZmkY+RjQ0aRzjmwyGOa4Om3E9S7QTThSQ7NJQTVcGqJ
+Hm4P3gNyRdCmWrX+RK6Upy81nip1noxMpijPuXEYKObS8VOQB56dA2jeiR0Y2HY9S/seu0eMwYg
IjQVpwGQDf+6TVh4adyi+cFvFKNZ3bqMRIXv07D50vJyl1Z5cGZ+xOLjDuehd69eLeuTQwjVzRlJ
WK/88BIrU7/obbhEDIQ2pCNuHHoB8doGLfKKzseK5gFhD4F7qXNV06cd5Ap3Mu/CWnDX3Qw7rW8O
9jmMV7wB96dErFbXmuMoIsdsrZIJSfP82phO96IYpdpxztoBlG+3vlQs857e3mqfoNaBgcdm6Ctx
GEuoBl5btTctwpYIUkptPcugPe00N+lj1wvuf5KGs+hBt4c/o6mZF9urVw0DFjKY55ug0xW9Zhc3
Kc6ppUrgFiFlTm+6JZp9XOHXNiAp3TQKbcv2/LNhRkTLjVS//W7A5nQrCGlqXObmk13z1ptP2CkI
g+sme6kPvo0pkQe35V1MOia5DarkPrYeur4qboZlAg/T6GDcn2aW1R69wXrxggT8xfwXAyVyHchs
P/mcNjZ6mHJoUNmpUDjnXOWCvzSKGJtnnNxiy0puRYO7tauGz5qz6xphxb9uX3M2v2kuqaZm6m0j
2+wfgsAOz8oPVkNEh6qYVwNiKn0IacZzqCGZa3bcwuG2tIY3WTbnFmYfCF4/sxZ+UVbbHL9Hkmb9
jSKgv2Hz8femR8xHpsN+o0RdNqyRhyHkUG2fG1InOiFLTDdEk9RO5V7g9u2y3v3liLJ5jwlQLYc5
aqdML2XsRki0bgTLQvPCuyvyeSxiMffKZn+m5ypUs1mxcdmx9u1AL6vnWPPe0kFbdFE4vYIpJCpF
5jQzsbec8AoYs4YwfkYp4S0JcIIG+q7lorp0EiNCWwhSXBR8CiMN4hcrDw7K9nKszp7/xB8GqwSo
lIdhbFmlo6OTtBvOK7RL0uaXgkW0ZT4Lj5Hu7KGLGsbIfcg+SoPJffBLaT2FKXOYGJPILu5ZjNDb
nvBpPbGlNsti7NV+cMzogJLgw/OrP0lTTVfPxqDBJidMW3szcvOB6SzCcKJGmY4+1HJIn0jMNNaN
RQY3FQJnSTM5TGnNZoA5oc6KAcpvuG8DfZhTH9tLHKrtwN94vjwoZow4XiUDsCAzxRoaJGCARfKr
QEe2GKX2k3qBvsXlzR1u0OsGc7SOJ727jG1lgtNCoIiFBt7N5LUEpBb22Z0f7h8VuqCaS6mwgboF
i9EPGqRaBnzwIv5V5QgGKtarc2zkWx1m0S6XqfHaed4smMzHIzqlhNg+OArWbNAZlY1buQo6mGS0
RQODuODc/9PWNr5fXItpZLwQx8XsncQLzrTf8NvoscNXoaIc+q2pFDPu9MnSydYziNoNK+dRgJYb
MuNUGxITx8Dvdv90DNMW3BZu/z4K7Udtfn1lxW9AsPNtkPO3CxSjSPzrBcv0LUrA3A2+SRMPMOfA
gdO3TzkOn60Lte0SHaQ3pIRSt+IxYh62zOxaexODRbEBvKcfinrXDMVnOll/UsNrNmaNdTDn00fZ
wSCYequ6sEiBIhEBHiGFe4Wg2+7x/tC5474pMeZpIgGGZZHEp9HcXKnIlhtUUAQ0S2x/mjDNRzpy
26pCNNnY4jPuCBTSmqq7ullFy2iOcBonE2hceI3qZo8B1tr2LfEstpVty2YkMMu9oKxk/R6J5iX5
4mJxId7kHHE7aaA0bNJsoojoD3fcoa8TbqZvm2BY+VyG+wZt+mokTJHpopc8JDNRz3Dy/AM7fbCK
wszZZd5X3qTRs9I5qaomhIsga/oyFC2gXTEnYlHYNmoi+Bsw8I5rsN5m4cCgpqGPRIJ9BPVHq5fu
YI0nMGQZkh9kDmxCdeiv6Y4RASac7sgapa2NzpbXPot/y8w8cq0WHykSSzwhxY+VhKB+27g7U3qC
kREOQwmahdQW/PlD6yxDAIWp5uzkLORGY6ITYbkcNPEnxl/UjdZrMh+DWkj+vcQpU9XcToCHVppT
XYYcvI1boE6tfGQYI2/tOsor6ry+WQR6Hp6zmmibKm/JRAB7QHMTEFg1a5qJ0J2ATkEIiFao8XaO
7xwTnLL7MIkeRP5bJG68NfxWrZqakZMcZzd4V3xaffbaTfMRqkbTagIWI/xFX+jIy2FB+WtFEs0h
MTnrQ4En9AxIDiscPVPAncQ2ER3+MNB8tdpTMBnZtbYD/xpr/SfR43IrQnHjvcITm4dfVkXnR+ss
n5IhHpZp5qAtq3zOiHuyKa1FXXEYxvwpdvVUbpIGibDdlG9pqGt0peMWkCPE+ikP84VflRDbU8y2
pc5bxsSIVe8LPXmLkZEumxHFW7sEoKlqVzDB6gd8g4zuYtQth3qeL9g9fuBk6rbNMG4skmo4MX70
WlkSV1iCoBM9bYAKIXII5AyV5Hbq0aVg3nCWpbxZWV7v2YpqvEwb2ZEgObjViZj7dk0ChJJRvvPQ
fS4GO7/WnZMue0CJWzIjGRsEk0PqZUzejeeAsUj+hKNMlrmFmoclQpW1jlbFq9ayPBFntyoixbKo
gZCoaAEvc3A/I9ROn4yGnMAdFRQvuGqXU4GIqJ/Q51J5uizJw9lM63ATVWrVtT+UFz7mwp98CIDs
eZNxrYNy3KdR9BioHEtvTJCA3Z8qg8o9rXcmzLmVPXPiG/U6KESyjYyvSvOR4CBDp292xlXxHjgC
UBgQohjB0sHzRuM4BAPBxeiglq4ay2M5ME7qrXLnDKxaC3c2T4gkj9n1gf32cjwEMIb3FUHqeMY4
jykUNTRrJExUZNUOi/qkV/1Bm1rvlJdobTHdH0GdmkRfYOpBknzhnWY3RtpzHeeHvBv2TqVwAnTj
NUUDv+a0i5EIjNwxSfMPjw4oF45guBT6Jxtn3owgfRhBQuEJjt7A9IhDI7q9KxM2+Cgjtl4SfW2V
xHK6et/cXJGvSmFrW+INX80WYDAq0m1aVMBenR5VaonOJKgq1L7NBnoGrQVax8uKOBYb/5+r3TRL
UD05X5aegHkM8zPpCA7OttHdlG4/nJpY33GxQt01XGtbjRPXg6EPKyZq4TE3tyy5iM/Gyl2hHL2Q
Dre1JjJX5sOOLX3rkJpBsEyakN6eCJ7MKWHanNXM7qoP5dn1YTLoQOSWl20IgsRUMRAmGishj0Fk
anQS/d2Qj09lOkqkNe43njVGRpiKpzR5tAv145g5L4tNb1nQy1jbnAAXJtO7hRsYUHhDsmUnIEhl
9lP17hvn0eSD7vGH44NxrwrN4fa2J5z1/cD5NadolW5xgAycLyYPTC6lDtLNpkjZq9pgm/i+etRq
AlrconY5xs/pQEZBUc5ixcbihCHeACNQ+zpBU4b6DL5DQ69HX+ANY34SKQ9rayYumZ4b8BRcbnN3
wiBhVisPWJLeqm2qldMWszcAqz6ocEoS2DDihFmB8GoemHjD+MyD6kPOEQ/GHPZgzLEP1hsVfv0R
zHEQWB8JZpufxmRF2HNoRMz6+feb758v5nAJ1yNmAvVQ/JF+mqUMXommIfs9OKFiHS73h7y0h0vY
JSDo5vCKzCPG4p8vgOjt9tUcdzGSe2HMARj08vsXt9Fv7RyOcX/Gue8Da2h16e8RGnOYRjjHatyf
li7SJi6S+JTP8Ru0NWk43yM55hfbOkxWbw7sGGlTQ60gxKOZ4zwKew72mCM+gjnsg/8wdNE5AMSb
o0CsORQkm+NB3ISgEJPEkHhk5okEaAdNBFmTQa6I18wJI0m5r+6ZI1ix15Hfmd8Wqzvj3o02B5Rg
Tlo698ySXl7EPcXEnzJqa2bPpXJ8xpKEnQRz7Ek1x6Mgn4AyWhGKoqaqeU1cglKsiciU+1d1hClA
MKg/HMNsXkkLBOE5x63cvypIYCka5FOESMOCmONZYno3W7MlVwYBLYH0RM3Iac57iet3rZm8Z8Z0
/taaY2P+2xegOKueY5JkrHtqzX/9CWr+J0KyaP7jBaaNmvOf34HF7O/v8B8vuP8O/+0L7r9kOMfn
/Mcv2UGXP0JLzeniELejDwTvmHOoT6wTxmMZL/cn9wfPwR2sz9E996eOTpyPdNTfV1he2z6pOfQn
FzMtcf4RQM20nTeHA+nz07/fRYJArDU9xQmfMuZYITEHDPHeNMgvCB1qgSXef9r9FeQp3cXg1u7+
imYOLvJJMLp/8f4wkW5UzDFHLHTZYpaiHzs3aOjZ0icDopUyUOO9m6OScIiQqzTHJ8VzkJI7P7Um
xJ3SImaJM3L4FMzRSzZ4xTmKqY58dYwiD306fIf1RBoKPQxp7Mokb1dkCzfrAIdJq1DAaZaGlJK+
o5bWz3XQPRkR22ZMMGcfvqp86tBMEEhof6c51iAyz8u9d+t6/8NAEEq5QTJZlDD8s/Nfmg8bMp4+
OpIesNFEZJRyJy4mu5LQiDnzByRyafJh9LBR10H90ockQc5hVyOpV+0cf5VHHpv+HIlVkI3l1IRk
Yd/nPD0HZ/lzhFaXOosxpBMnNeK1ihn43qavVkDwlh8htOjI4pLY4jGO3UROlqhHWldNaheDGuK7
5iAvCQtSsMukgoEln+zvkYiS8C+/8b2tTx4Y0nWa0HNEmIWGYD+RGkZa5CKeY8SqOVCssPNncMPj
epCg51DIdHvuZOLf0m8d2w75d0STlcO2nzikUpmQB0cukT/HmHnNZO3LShmXjob3Ics8grd55uV+
ffRHziYeAxOrq74jLU0+0VKus9DUDpq/0gsF8XaBVVl9DHO8mmp5n7Xf8XwybFA3MK3hEpoKukUo
WU6g2LH3TO4yKzEaJw3vrA7Yk7Qk3qA53s1MvHoxkPgWz9FvWGaWsC3Cxym9SaS0JMRxkEbJkm0c
JX70KSXoofxAB53PwXLt/yTqPJYbR7Io+kWIAJBImC0JepEiKa8NoiSV4F3C4+vnoHoxm47pjppy
ooDM9+49hyLpIppjJo0JHfcch8N9PvYv0kMHkFCuXDFBVCm6umoR1wHFeTcXc4E1TsovJlPsudN4
1FhmB4UTsZF20eB5ixAPw/WfFENeS+52vRRpVwuTb5HoNYq+FJWeZOXSFx2DBYPoUa8Mhu5S2Qbn
LNs7MMz0VppwXvV0qSjy+fLjEBS8JvmrN1GieN9820yrBs+fXBKrKFutQ1tDLgl4f+EE5IASbNRH
RnuZtUn3NS+76cxJCv7Y5SlexILuohhsF9lgCpSSHKh7kngIiwFodruoCUfgf1tSdmeN/dhqiMYP
/Z/IEKMhQ172tGXjrKuOXQty1XVEkHWVeroktdNvSRvgTe3QJGJQ5SOUE4INhw+n5PQQ4FTMcSsO
i2QxDDdxvywyakcDdtxUG5YnwK8olZPOazl+GFBcw27LUeY5iirEBcIf/4kdXZttSz6sCWexZFIx
bWLY20R0GHtYA3/t9SMr413jgQKejeS7UiSkUUm6mCSItThkJyJ9JY+5OyYP7ZS/t0kqbwYnadJb
KOKAXOFVsXudbgOEXTjw43O5yCxtrJZZFgFWh5gaDkwxcNTf8QL2K70EPGssfOEBstLIWP6p8i5o
rdNNWYR8Y+UAExapJpFgRpmRc7M4PwiiNEehgSvEsuqCSjU24OXu+Jd4PgYVxUkNDafiDxW3yDwp
J2sb5Xp/ut79LEQFuqoH4ShjQ9vV2EDtES2ocNrEJ472NY0sdxya5jvK1wiD2V40iVPt654r2ogD
sTX5GMF0uOqLhrRuGM9oEuq8zcysq1FQjNoqq5NDAvD31k/omM1G+lSLaUvGSbAp+F7dJHwWZrjj
bM2OzaJF/Q+Bhim1trszUFJCCaL+SM2pJP1T0PTgdgYs8ao0Yy9FfHbwr7J65867KFm1AkOgWjSt
Db7WJsC7YCwKV4HL1aKqs4pGGuwe32/9P+ErDYNdiwNWDWEH+kjsukUPG6UK+sTyfOyyLwSbjt/h
kqVkwehj0cuGLaJZ3I+LdjbHP1vjoWXARlhsUdPGi6Q2x1Zbgv2be/S1EDZcH878lQOcuUvm/o2S
tVqUtx7hBgy48aLCHdUixdXTaUUumro2X+3kqa+mDk7/+BmEe9mX+ppHLK7MRbXbL9Jde9HvDouI
V3NQ8po2ct4E6guuXg14/3bA3hstGl+6Wx5N1GvmWj+2DH71h77jTYf71yaDmc8Tl+zoDjQv8k3T
OCt0weXiDXZHDMIuKmHmE/HFY8zrXZjZYBpenMPZRDpLRxaLjLh2muXzINw9jwiev5R8OszFZOQ1
P9PqtyZTv4LSXmHzSo0BvoKsa1YAUAHko0KmNPmmBbiRKzshnr7okge8yXoc3vJx+IghrlMmn3fC
0b84ZL7P8gCL52AYHvZgmPEmSuYAnmCEojlYXM0RY5jqp6A4AtKWbvT39M/r3GN4tsW4V4vzeRqb
H5GpTQ/1Y3FC8zSayHzAeusNSx5QqY8lRNHJwU3N2L/fq86JQQc1IbNfYyFzT6558EKnv2sktq48
29bTnFIrXOLPW4p3DNf+/buezp+Vxljn3w82Z4OJquvSNF1+qtE0y40yFcqr5af698tNNTmOME1Z
W/KfRjH0AGXnb7oow/3ff/IGSyN32Ya7/34FA6IiG0Dj+u+HOBU5Z1KiSJf+/RKNA5tGTsyW/v3s
Ijamm0mpcHGAT4sNXC5e8JBAyeTCVFMowwun/6F58hSjEkcnCL3H76rpp/lnGl+c46HGt2conKPH
lnrVLmbycnGUO4utnEoQ6zsqaevWKe5hkb4FqM1RixTrUbcFm851ClUoQYJuLDb0Ci16t/jRQSH5
JKJTnzR1ckqQqAeMUx9btOoSvTo7fABl6Nbdzg+wdCwW9mTxsScpZvZ+NHlh+q1DfkNf3O2VU50o
PWkv1uJ1l7Z9c8VWb8sfQU66qOigl3r+XpUkT5L2TmPx2cNq1U3o3gXq+LGp9viWjpFFUW/2jC30
q3vlTfd2sc5L9PNt81aOBrM0Tl+iP/QzxThg4uSlFnO9TpMhFPHBG+CIR8jtm2wY8bla1EEpgk9F
m2+W/+HQFtt6OjtCW2PxgCJr77A8iIz0g7auxkSPvzcBZcALIBK5nSR76rAvbGJiXjOCnpJAeeXe
GcZ/muBQXCICSMODTTMiGGba+m11CpK6+tFCbvuyUJ9zsBjhC5fpMKRRyO3BzmP4jJl5mEz71c62
ba1DrpmTK7B168lhA+E3ncn9HmVhSaN41xX9SyXdL01yTOT/5Wx0G8gQQNzHNky/NM0jjeGpP3Ex
BDtyhwGjO+MhFaLbBzq3Chk+BQVLV1UYn9Sb+K7rOS+iZBKrEvj/1rLh/XU0nhwBXCdgvKnV80c1
alAIRw65OlQZO3Cx/CxBrlJz2cxrfAvKiGWtE1kfZAh7Ph0TWyeTHCOzNaA3OG9F/eAsy6hMGo8q
LxCBMR0Fv9tunZwhAa9lBjmQH0eAQrAzN1NGB5X4EIThvNCQpKfDSdo5xxQ2DOvGMi6zDZspnIxh
K/RqQcIhhGDXvQa78siHGVEm+msf0StjwU3MMyjOl1nv8Ol63JzTKH3uDHqxrlk8W9ARSMLzXs7g
/SeMx5Uq/FwP3hIF1S3W5JttFjcmQjq7nijbtJE8ybNsq7uEbGrSbvdJD90YVp5mgUDC3DUVmckK
2Yswst08Zme98bKHzmz+UE+or9owbDshi3MQQqJx0uYa9FN15wSTSDu+uvxXzU7UFeRrCX8heGC0
u+2F5jw6VKKfCHlkfPjbXTZ54GMt6zfhPnVzGAjpafZYIIDQZ36VyOn22lD+dW2r9acBWBBv6fTZ
5SlP6UhXihN1/WQWyXwKZyoNXDRAywLxDUkXioSPn1GwoQurdFu4dBO8yX3q8ZDR6UrCtGIvnzdw
mvXoYKlb2tJgHqdCMvj0XofK+U6q5DspzfIkXaofzWAA4WJtegjpjVwtAxCOZ+NT6ZOI4jdrXSR3
bn3mjXoom/S9nAsKAZT8cskoMp76mzaO5JVl9szaI71IWMjPLKR5idiOtxtjytF9DecwbTCUZC+J
mtQ+nlHeN5R7Xe/WiiK4Je4CyBHBH40r3C6sHMPHs7IEQDkpI3mDu4qbbZXZhtiXwfjUwebctoFc
8wyiM11nk0/n0PYr6GNQqrAuRaAW5zR0H0sKAbuS8BNXgqC85OkfpHsl5Q2R7Cv4cVdjkn9km8Ws
PopuD3n/M2UmDT2I7/wMOkzcJPHWUdLilpGrS8oDoux5zihL1/ZDkTXPMQX7ALDwyp6KbB1w8FwT
Opv5QlT2vkqnU9zgJ9O02PIH+cr+lMFAkn5UnUUG+N8/6Bptja65OYyN1rg9kEUopfv5qICnlNyn
CI8dwLIL8h5GuM8hxa9tj5toQrWeDwi3UFlM65TJNHnkCalKuABFFzTyqOFsiVOuYbLmxVbeQfxU
PgHtkaHlRY+zE/VYQEFqFSPJWbsjrw5hly/zoi/veWesTKfjOmu7fJwSPCBFmrGhSQ9ta6Sb2oNZ
7UT8ULJOvxyDuYFIcnRDz+w38m4z0OR1kbA+IQnMuTRJT3Y9nnNT5Vh6S7QoVXGvDSLOZsjlZjC9
Y6fq8jzMLpetvki2k92H7I7shrQOHVBdWYrkLPX4GAIPPXl3Lfr5ZI7CXluBwTNEYng0ATMzeYx4
O0QXnUJLDuG+U+otzh3Y7UP31sbiPIfDMfMMVoiZjUe7YQ8ig/HRa5yXmieQX+Sa9z5SV4ImHBIC
AS/p5z3RoDry3vRRPw21rq+7IDD3oyQfNuYc57iw8bmlV71LbXumDsUkO9TfQsbLqzqwoofSKz+X
xcUNAHn4mLXUroy0urgB6Stbju6mhx8JDgYyau81z7VNCbP66MmuvJUZOwD2yIrF5gDdEiEf0U2g
F5K6sh/NFkH5IDTXief1vPzLn6Dn+6ew5GM6e7RXn4WmSgIyOetUFW6swm636dSP78FQMwNT8yuX
Wfth3nCrB6vaCOelSQtq/h5n8niIr7EotHUM+HQ1llzHuQs2J4PwSDk+TdqI/dRMtY2bTucg47Ey
S9pmSmE/tdMQaFxVcBPP7MFnnfSaRq6JYjFjCWrkr8bQkily7K9wbA8tcO3VUDFx6OOl4zGX77Hh
MfIb6/MI+ouhha4TMXeI1PYEf8gWWhprPg+5hkHxdhNCc+B+6aQbj8bObmiGb0YU1yA1xjsnZQrL
6Kn2ddv8zROy/7Kug10kWXOZkrJ7GgbHIXyBQTVuGgFGcwyXD3FhwLijMr7LRUA3Xf9tBuwRtqDF
ieXnx466cR1V01sT8h10dCn1cMuscZQ73ZsDvWzb5I59NEfolrzoRz8tEK6Wc/JsFGPMucx40POE
IZAV7Ny4044iBcbXJBaQCyNjwz3w4A/IPiG/iOoHq5hvOaaW1yKVbBUbCQ8k5wbTtr+DGflCSiAR
I92cjvH5ObC8F2trMXJ8mzlYHprOWXDYyaNZV3vAXyyoAcqOgpm4Vk3RKzFERpCB/OIHcu4nrpWP
ugYr2rJAgEha5myeG3J3agjODNeYxwit3mndxB6Yy9Yjz7Hg0eP8d3RyKElO/qgzC1kbIy8temMU
A4IAXfOg53edtVM0zvoRzMaBU8ZL1C8+myLqV3GBIs1TX/Y437yWcZG8TEV9g5s4H9xUxwOu1L12
l3ajpp1yba7OLdZTbJvTi+x6yY4PQFuV8G0Z5ZZDVB4oeND9bU2+xCBf8fowvKm7hBAT+cuVLAdk
RlrvO27jcpAsH+bacXxHe4s0GQJzjnclt5CUI5kUfNBziOUmv5APzRCKlSBcNqO/lY7SrkbHtzPm
iizJlj9ID9GXGa4XeuVDEtzaERWbkQezX+C75RX6m+fFd6cc9aKs8XcaTPssdBH4cXrC7mS9w5+l
lpLh0FS9dYVR9jJN5X0eXfxtHOy8sbL2qQXeyp2xVA11+1ybAPCcVtpglIwnNx+JGXJbyeVc+WEK
ZMzOwuQNIvPFRRlInPWq8VVYAOfROR2BfTMLxfqRx0dRlx+Ez+U1M6IL/hX+oua5/eAQu07z/tZ0
cr5mgnETCyYbzrYGaLiLzIeAQzziquHiVvGrRQ76UTTW/Grm7qqBfkOuyDOf9Cr+zTpXfpZu8Ut6
Iz7mBfsrhgUnFeoXVIT2+9qepofYbg+u8vqdmDx54l7nUxjKb+AofdVhyYwMly34ci7tRHsVYfVr
2dVZ5RPH08qtAdbFJ88iCFNZBQfSaHhvjPpczkSg24B1q+FKwLZNWW2SkgVOlWArCOk9uDU0Ssku
SaKy22FSDO/ZzOSTLh3qScwuI7EEAoPjXbcyFkixmRbXFtwBE19V7vUSDs5ouxEnxZFk+wCxS1bh
UcQQMFOl7YWqNYblXrIjHss10Ux+4rlqN4nmXr3lctLrAFvSdBT+kOT9KUaG6vc6Dcxw1I8oK+9G
r6ZTq7e8Co1zDyp+NKVzzNwsuZBL67Z6TSIjVzOI4npibdFo3SkBrxMaDsepj46/vh1fWu7NTR8f
m6F4s5yB3LVw/X7uah9j2Zb0WX+J80HbGTXF938H49nNw12u8w6cQiK1jiBDzuMDkVvNr5qH6mKF
RgsTmDd72kbajvbuE2ZIrAR8wO859IQA1JzIyvzMhKjZxNGA447WyyrT7HjX3hsBXcxqg+qBUkP1
4HhzSIePM1JRuPnpv3+EI7cEzW4cnDOMSzd1DeByKjNgossPIoLZQLbI3oKKqOTAAnBtuuZ8cgzE
mAL4xHqMkTNGHAbI1znWifuuA4zY0Y59zVzQImru6y6QDSAwrl9S4uFnwaTaIxV66Js5Xeeh4FEy
9spYV9y0jgPjgkVtygWGGSinaILVJ0vLgKFNfKrGvuw2SjFG45tAHqfENv3ZI3Q3dF1/JGHbH//9
NCJtG/hdo7PK57Fmt+vsZsTObHDj46h62ycwSb5FWkgjyOrdW4XaUmYfrYhAH8zASSwMLl19lmNf
fEwzjbb6zIE6P9VR9JEsouuBSfnoGYQdyCquG95o6yrND4317cYmvOOqeE5y45PO5a6JvQkStP4t
ghreUcIXQp3MiNeyUcafY6BdYLfe8l5m0N4Qu2WKr7A+2ptREa/orE0npl8+rS2nbnB8qG3t/JXr
y76r+R065Xdo8wcxWu/PVHe3lK8/jc1hWtVacQzAWpGNBZ0RI2jtgIMPwvqdSth+cWReEk8Ue0BQ
5zRWt0IiL4alvpzI112efSfOwB4evyq5pIahXETZho4LWp8N4RPFlwNNgYbGd/DgfvBEMflNS3Un
GPBciecK5dvKhbSz8mJ5GxL3i0LxDQEv8wvEJSuvQGM71DXvDGLnU7/j1PPtWR7xP8jKTJYy5edL
S9SB6znXxhOO9Y1tIHaYNP3RmoovMM90pXPGRjBcw8QVTLbDK1iwyyjidpeoMt44ehsSvn5sSpK7
PXE7IPGrWFFGtHUiQn1iGXthNresD49UZh3uP+4lsW9dBh0HoNLEiYAdSo2WanANWjDtJ10LnkRm
+VfFpJSAcFU2X99le2Qu+Y8OpWA47itqlFAAm61FhmvF9KT0hXo1F0Krk24HctvoRuz7kixak/hP
d0RtT25QMEEwhlWr9+66toZXAqc7wzNfJw57Gws2UjrX+7SLXwr2CqTTHqFhPjc15A2O9Wc1VTe9
Y6FXCkKMgt8YcGE+6iZKCMvgdmyhA+hz6wF5C5fgLBIbAtHvGmdjl0BFYhFDsYxvdzZ3dYgJqZu2
jtMcait4cR1Pbhq3h5Ad2FdiS4ikagT1Wpj6QPH8vipfIN49NInWnpmLQ6g3/iTz/Kzp/b4sne/Q
4qiVdulOytry7dz5LnXEfrYVHURg1r6ec87heLgHmvknSzjo8RzmAOZewjQj99KtODuQZ+czukos
QsKWxcNZi58wSD7MfbepTetghTHzeb4YHOpnNl5sq1B/H+KGLwVPo9LDI9aOp5TJNIWS/mniCMQJ
gwdhUAAiGyfnFf/PJdXgLmLwWKmOef8sx3vstE82RWgXL4jSinM2SPyx0Jx5yyV8UBKexhFXUMnp
a1TWI/RD/GsWafWuXxKh5quWeYdYJ/rNY2NbNu77IFPdt3J4DMLUYRwa9hMR7aNr2G/1AG7Qi+gf
dKdO5z3oNcE2arVXbWJQY8P7g4tzsCcmyCq/Jnb8oVm6u02c5oWl5Zqc/WtWRFgP25QhtQdBc1SL
o7xSX2iQV9pIgN3jcso2hXyk+IYlVHOaxwJgJ8MrqAisIax2ocep9NQH9qUCnxxQGNa6C1KSccW9
uwR8i14LpflT0lcGXa5Fmc0+SOO2qRnkObtuILTTUktRDXohoyiWEjzHqUqn2NSw89P+ItnaN2OA
53oEuEAQc4HWrgct2NCi5gLuJJdej0FpUuELRkAWTbKNxvBlnrv4RGQbcRh3V2fkosywvFxXxkee
0ESSJLxpF7fP0n3oxLDw7altaJe+53Qdy3UBG48mvX1RdfLUgPbpXIdHWmhcbZf4kQ5sJixhYS4r
26ievpiBDI/AD8WWrYCxMa1sH09afs4asfNM5433/WFgNOuxZV7pNV9h44VS60cZpsDR0KQHFTYO
bMckUZt9OXP5JudqWaQINc35bt2JL8B4K2N2TxX6Ozepf70g+jH1Ali/lq+9kB0QMPJq9p5r3Xj0
lIQD0jxL2V8HTXvtFIl1Eho+dP75fVI6IzXO9XyrZD+84UnIM8gyHzCI70XRHuA4yL2uNPp25C4d
9xwSDOMjeqb1zBpmoqETuOIceBXSNe2clclLGGVfgdWcSBC/dp57LNMzHxkbViGlfRDggKAVddAo
BgKaJ9TFsu5oxOOha82VaVFXAnJOaJbWXgyrmc0QJX2NLj/08oxkiGHyWY/RI0R2ehfpBnK/aREq
izXOZaqhYQRIlSjura0ZacTBmavSp1dxHe/n9lGf4ns8EdnoXfc8w5FCEfoJLOMr19R7C7GhssU7
OAqaVeJB9epMf5EZaZc96hrxN1mZ1kq5TCyJCK1GWlReq7/0ZJiKyjtTXbs0iC6MMFuHSbIPVP+g
cEtby1Il6veF0PZ2aly9xZvWftJy27eRepF1eI9N+29fy1cAg5afljyaedjfHYcA7iCY6Qfu9Ibk
tiOiNgJYyix+H6MR/mhT8Zsa2qtEjKAX5osxacmuDyqxDjZQz8OyfKold23XOpN9/3Sz9pRmbFNk
d2whCjCxfzS6j4AAzhzxBQ0jjcFPcTStmI2SaXG96NKLmLIDWXVmp6i66GXXjzUsxHz+LkPglX1t
vNbmhHoe5Zpp6g+4nW3cI2xJVPw8tOk1hRHjC4vf1JSa+VZwEk+8ct1b+UvIAH49qcDzNfKj47DE
IPmETkPEQirws9Y7L9/GYWI8OMFwStBJh3B1+eD8iLI8TN2S2q35ZggT6TPi9iWndD2ysNZRs9fG
bdswJOK9chYRCvnBpMuhB/NbCxKEvlpDpZyRfKV/JH1zSgzi69BTCvQbKzySd1t3fGBsp6Dkc4oB
9u6EfsUQRbOjL+biyYaK028fn3ON9bBKYZx2ufahK9NZKWpOUF77g+UZ+443MOQUugiV15T+UF6j
SbCia+/TLF8JAf/0UXeMbYu/RG28jXzkxqY+tCYgobC48zwbfEdGBOJC5wN6/I5GjlgztAQdZmg3
OxqfMiRIhtd9FkNBhiRifI0CRw5pd66V8C19vrNs1uHDMjakBWO20aXr8l+vp4mvcI5yZFsTy3zQ
9GIdj7FFktv8zBzxp+GPxsC22hGQBIkqgyuvk7VW9Xs36HYzYXHWCovimm+epkd2OaacvaA9Ly85
Cgnz2nXwmNglHf8puHl9eSAKU/ghqFOiR3xccw6sC6N0TdCGeQ89FiSIeKmW5o+3d4aWDNVEgjE0
dhNWtr5vsq03F2T9Cbw6f13eQoaZ2seq5GHN7dnavtCoLs7achz10p8yrVgCZhKex3ViBJvg1KAK
cSlz8B5EDpGVejibQqKCPC5MYlqKV+7WjtnMu+RsEA65uFuMh7ntPwUgg+WsZDQjSxeDZJBCXrR8
P3TS/RX8bEt+0UG/zVo+KQmKkC/aSBGMD32awmm1QzQBMNuj0XtPH10nc1fUU39aDfEgYWI+tPss
ygA4WNr7NBN0sUe+/6XxNsbphezGT4jMd2OatEgLvlEmip6axwOcAysTS/EnD0A1upm+nxWwAcus
SYqxn1ojZt24oyv88GdokRxjOj+IMeM1cHXT5ndezEgOTyLZeP5A92NAOLaSgtI8SJ46ieFG5NTd
dMpf+QSspaX57I9a+Tz2bNtNlxPEkEyc+PicuR2IbdP9bLMKGIbnB5GD/tV4Mr3wl2kim9LiMfby
31JFL5A1L5TsqBYySK8Jpe0mCxFPWM18UpPVkOvyqNP81ptwPpY8TtZdQwFOTsVws0wTLrxVGhtW
J2jUJm3aVPCvHz0SJtagbyq4gW4Ppa+sh2xj9TkX9jo+SbwCKzK6jz32jbHj08dcZFXGtNGa/lGD
2bXqvfm9JTrKbShjeAgFuZjeg3LYUt95THQ4gUZ6nBt9JoifyJ0A6hjIR8Z66hBwCWEwth0i/SVb
2PHpq2s694gpKG+y+dqN02mIrU1beH+QRh27cDyFMSfuznIeZU0ZyMTd1pbhCwamZUX2kEdI2BiG
Mjt6mHgwZM14Raf4WLXIEjP9DXg4yiWyxYsvJf5VRvLapUJuspTZqbVUZrxfXtNbEfNkqEU1r5LE
0KCHJX/YqX8BHeGDqenISrpV1U8O29TqwNb63Hka6wtihmkb7AMW+cpyN3qLIjSDlLoKKqa3JOsY
+Wu22pYB9f3CnVYAAledY2n+6NCGLM3c2yi6Wr6czbWZBgy249E9hEVAU5vpkoiTh862/0YWU0Pg
u315Z3JX/5aSzvM8nfvB0Civ6PzZJZ/t3DlzVCWBBdq4tWBa5MWPoZuwM+iPMPaaep23VMS8JTSf
tSRukMCE2aYykRaTEuduHHWN30cAdfLmaegHtn4SUIPVGU8GNEbHOMx2jxfS6VATcQhMBuAScxzR
Wa4B/cvXrH7ojXybtiksKZ2NJNnO1MeewdeXeFBpLddGO9hEHhV3lfRPstM/BQvANTMQD9FyORV+
StZattPRbf/YGbe70huvpBerXcYAkAFith345bgWIqxp4Ri5BM+4QmOEKKJXnd7zes5GMlvmua7l
i1A8lV1uSOsEZVOelu+hzW5iYJLGdlQ+tIZ94CZTcZW27sOAQ5FbLEbtLPj2TJAiCOhuFSpB6PTl
MpKO1cMwzzvDYlpLAeeP6MxnOxWPBsq1pU10c0YmuzbomzBHKUIGamsudsY+3/fETg5hU8AYtYov
EdNer9xvgzyf8Ch+dXqHuWMis9hQ7N8XRQxxTRNPIVLE9cI00cPBWwNpQnET28NucAQUJna7iqdc
BE55FyKQNhIL4oHyzpxSt8wlPgWVErueT21mY6ZCgZpIDk+j3v4diSjPTvGjIFvbYDvbvIwufSWv
3K7Omtdvq67FzR3WfgHvNlSGbww8w1i8H8xB22uB60DscIiGvge4nSKL46N4LWL7fY6NedeHIZxJ
lyuc9TXbS3guSkjQVty02ycvFC8F8911kM+fODIPpm4sdpq4+Uglx1zhwQbuO2jEblOkO/5CiWHp
6iPUBB5oOw0o6/JjnRCM9piYz26TQm0VCHyaXtjvdbUyCo33t87OO5g16edh/ZHFx3hwwg1/jPes
r61LBe+9mbru0xwtlvZDJ4624P8L6DA6yVD/TIjGg7wy1XEYQc7rpYW1j2TIgQ/pPUIdFSn+YG1n
xje3tH88F9ZSYW3r/AVJzD0KBZId1a7jLMCbO7nwguvjKNq32a1AndT6HpU9NL0UPrXmRTuYATw3
R5O9b6XkqcZhgHJlCUr0+VNrxt42airhS5XuVXJFhWz7kUZkNHBtXyeOOpnlxcZlvQCGeGARlZXj
sNOmAHxqHq61mVxaKAOaomHpB/T0GzXtAuwOsirF06zbZHkLp17XretsO92+2152V0l0gtS8J1dR
bK3E+iL+1PhRgs6bRwTV9A5oLJewm2gYllvLR6h8dKugofpPP0gb8fzm2GZoDt17GzduTYoAEhSG
ODOGLA3+liJpzvsQQ05vPZsNDx5zMW+6bf+ezvciUgTWpO4X8glQyk2P+QFsLYN1oCGsKxskB7q9
x2Hi2wHwcHv8Ylie+9GoP9rhOW8YT/QcDTIO6Y5ux1vBuNFoknLjdT13VNFb6xZrDtBWduDzk7JL
YCIJB0MefrnBO713DnNbEM9LXlqj+Ja1ffAS7iK57g2bdPa9jKt5WjzWeXR3OMmdouAe9A561Src
m7l6FJn9OvYkLeLRcGjg8Uhqyr3W8nOwqO4XMPbDoA+oX/guVoPlj43GA3zG6kMvja0+VLbWVVgt
A+0FKrm5loKog22YhG4/ArjbW1Vkn1422KAUwrVTcQVDRHqMdciGTGO69eL3PDh47nxqmmTeiNc2
LTOb2cx546bi0MBlXzdsaTbKEgdXZ5aa5+KWUJalEE//JKoHPh+peAHDzQXBKFO4D8mFVJt5NHL9
nQi6vYnZmE7rrqUBqeKcDpGdv+eyQEtXtkyOi9rPTJ6vQgSgI3gyYsixa/wuZIfILgw+jyhxnFp8
ygEwcnZongn8ZZo3epeIp8Fr6O0QbtXMz2TEwU7dE2XzglQX0a/thH+4FaXvLLCtNUwfOvUnvDrf
U1V9gjMpCKTQItTbDJGvwQSiIKY2xiQ0evLZNnQhqrLaXxnRvKaBeieKn/G4lCD1UR1NZFfek6gM
1xGciBcdnCsVxL8654AbI3PoEjG0gWy6KkzVs+p+GbhSSNWc5kiAhgscm6rJb0kxsUfGuROZSD6W
f9hc47zslI3v0MbqU8nzw8pJPy7hCpaBabWhauQwJVSj3/CNC/KLM6AhmuOEIBQvQNjixuFf//8P
gLE/isrG5v//CStt+9+PZQm8bxpTp3lQ4DwyBnn6979IxKb7yOTSkhcpOJAhjDbsD78Z+87HXG+b
nMO0Mx3DGhcTBCWETIN642uTbP/9WzwDsgGawlFzBFKQmDdvoiEj2DFtsS0qv0tkcO76CfZ2H+wZ
xTIpia1rHGQsAuKEnWvc/0TmaWhR80nbO4oMEITT3TLZ3Me2DymGApFmqb3vre6dXC4kmL+cEIN9
awbpNrZs/sLB6FWZ4opT2n+08oW2qeAiy8GW/l3wxhqGwBvQefSdPeO3hGAcNxLpSO8wci7iAdIf
dS/ivoaOYBuKhIdCKCzi3Wc9750XYKebhOzDZ6whSieDjEOtc7s3ne4I7xoCB4QGMrUvLMPeNDlM
UdUXDNGc6qIlnvbUMLB5mJa0cJCn0WfCK5kp8zBd3QLs/pTQ89AkFStPTdFnIIJ07RDDs20IBlS7
NxU/2cFiKMvQ1Dl4DjZCnYhwHWZ/YfpBf0zrV9PB3Rg2TNdri3pXGjDhKw3xbtURGPqi/yklPWAV
skzMapXh9Rk3TqeXqyIFJBuEun0ZLMauXTyYn0FGCi9Mwu4q+S64pENDZF8D6wEfo96Ny6U5td3/
sXdeu44rWbb9lUK98yAYDLqLrn6Ql7a3mblfiG3pyaA3X38HlafqnCx0dXe9N5AQkluUl8KsNeeY
2R3VyP4qn5glzzczrOjDLSwkVpP2VrYzEYI6lObPK1tHf++jEn+M78D+iuFzOlrq62zu4Aa8Uj9C
iJmBTgUKtXcJAE2bOWKFjOazTzOxi6KlKQFBguGh3amoq3ZSNg+Zvkx92gY44hW42P4mkWP0zRkU
S1LiZFYEluJNDBJ82W5wQ/BTiJeHxMkFrxnXsOJa4BwkpFFvC5lixpEwbQyLn25j3XT8JJCbUHtx
L3uUJhdODEdGDew5Rdu9RpTICfGJgCWKbcaqAenUUkbFXBjQ9XQT3V+c//fHhSy7J/weemdr210h
S78Utn2KRL1NBuui8qgfa97TS6s2boinbzcCPQaGQdei4xnV22JCeqi8zzwI6007O4wvtGVmtTRz
JLmGImeUiEF8W2w2NuxjMQQPMctuC8cGvotabPnJjOOGmtkeTqO+GZLyYYr6j1Qy0JuEzJEUSeFh
VOghvU0Q0JMI2cEwOLO0blGsDIQAznl/oo8PvKroEZUL88DwykC1oAqrvntk4oSJCjYlDsMAOWt1
8mRPGlHkiG+2cQh3VYSMzUPIeWIpRlonAXo0SvRwsvwQXgNMhWJNRtdVmdPI6vL4XvjkUMQTm6Xy
g1mKiJSRwLrKNx+GZlSnyXbbVRHWO4H67Si6rDqGxjcaG3vbl7dR6tQsXQH3hWzIEVtv8Wx2W9X5
71VOZWemNcIXClymAPcyL1YOvGurkp2knbwIy/8w9OztuuLkddGVZ0j3ZE4YnsREDGBQ35DyvndI
KqdYTopwZ66SyMhJFojtYzxhmw6Kfjv40WNSEKTgDPP0NJdUWwC+S2d4COMx29cdBeGMclqRTcUB
9ZfY5/H4EgeEylBuqQ5+iiRrGuwT4bvdpl0kHv3ESN7Qu5SOvjDjeD3YMK7zbptW07YOiJSI7B9l
JH4MGcK5BI1f2QTBLigSgbOFC4g3CkpH560bk0lnrtdTkBwpZIYbRZvjZME6WAljTne9W93OFQOz
0eHjQnVTrAFZ96RbpzRDyeqwrXjaRXbJk5j1u6v50lGaAx5x9X8o+aKN2+l/QMl7wNf/NUp+/wqP
4vWvf/k839Xx429/Xc7/iZE3TOs313ddDz6c5YDrg/v+l+Gzaf/2V8N0fvNMS4mFCS99F9HJHyB5
6ze2Eky4tu2aHuAi6PMNwu/ob3/lDtkV+JK/EeNGZcH9d0Dy/oKk10t6a1ksz3R5Vjb/HMuUlpTK
9nikP3PkIy/zrLrPcAPg8UTX+x0JA/pX6sZBi0ahvfA7FBFtpZ7JMTxF8IXZxTKzi/UssvdR06FJ
KoTgPqUcAgDtETBemesnY2Isz4zxtSKg2SOxqjdoNpuRfskjjKOl0rC8PRK55vr7iASoHVh7RZV/
n8ii3Gd4M4pyzg/AZuqTz0b0tOxGyTn5+2HUEydsI8GlYEte4fmUn+dl4Ex0BScBjgASovKRwfuG
1jqtnp2ZIkaC5eDDTSagfgk5PN/8fOFI1qp+qrNt5Q3JQdJx/rkI68qZdXLNilkJGBDnC7+xJuIJ
6x/V6L8lGHz0tyDKNF4P97awI7gaIcmIHfC1dQWgkF4v1VVKVsb3Am7sGilbtEGISaXGnoOS7EpZ
nlpkN/BmcOkhXsH6UDlU/1W8LYzOPPWzECS/L/89X6RkyYkiQQTlT/NF4zDBuIhXt17nj9etvrLL
7KMfvPLg0GC/o2QdJS0TeWoROMtj4cn+noSze23QD/JEY1/gKQP1yJZWsHhB6jbp0KGyM2FLNJNr
h0ocyWD1s9VBLc3s+iDscj40CDLcoEElENZ7Z3kS1lziPm6M18hqzGPf3dnQ41ZmHpcHReNqjgQx
LKJkbm8kBHHoW60iuXlZcXp6qUMgV+n6fD/j/Fu1VKh3npN9ryxTHz1nQuYthL0nQ+PG8qu7WE3O
Pu1R4VtIZ+g14DjsB0o04JoeEHB/B45QH6LZt0mEgZ7QOd/gr6u9l5jHOCB+NqE3jrx2yMEu9NQ7
LRY67O6e/GyUJ3fK1SpO2BYo5W5h0Hw1XUX/Sm56p6MyVOYvlabaNYV41vzu0s7y/tngeQRuww5l
cK7waZsrXy0tqJYqta5Y0ZeVOlZjE2xMLGWrqLa3TlQ/kiuhL3p673s09I/ISRuqK/SsQ+knb5aM
3iGKNUiiDPBUDCgn14d228knFqRvA5kxNxYmy6FpQUtG4m0KuhsaSfnWj94d8BnriOyqpU2YY2gH
8u/ZIt/cJeMYPVNovNImiWO+xWYi6PEvF8ZrS6zKrqvA9M0Ob7O1JBnn0VOR00yqoUg5iTAuiw5a
PgzgTRQ6PvU/Ptm6Zxou3OIpl9WC03fdp5hy5F4oVOGdbq+1DPNtbfqKngSLQ6Ag3S6dMdrUeUzT
X8bbqI628wQkS0ImWfmUl48m95mUKZUgMqEzwsTtXJMEyBSKoppMBtye9JbRrCeVt8d1ZBxSB7lJ
7suv2pe7cvGPe56U14IoGhXHE9TsJtp3LE13RtHeFC35v3Y+lFeehYCeL+54mIOPEGMinqvsW9JA
MiZd6oqkgmxH7BquR2u690LS7CFdbXsqHztPeBbNlHCPHb+9BBn1Vom78z4vViTZklvIXi+pT2Fz
PSRUdigqXMxeSJO988mHRcPOV3eVMFOsERiw+ouTnVUgq5tLgjrttFmZjsW6Fdw8qsCAd6vT8WUZ
3RgGgp0mNwVvFuNJKLOXSRQFybgGKPvGt3cNgigsVeyOtek/26LLd6Kg/FWMk70Z+nwJos6pN6NE
QiNSrmG0IXhO3GtWH/6t8MR13TO0MI6k/ZMg6fWqM6fHItfVM5Eg60GEG0MVwcVEENMWtdb1iH5G
OIlB2LpHs7OPDOo5Bvw9BFCmhfQVgo43Vh5dT2sXxPZMLA4fUV6FW9Iw9bbSLq2c3hu3Iq0Jx9PG
pRMR4OlUmKPmst6y0LUwdETTplDHsaKRBk2vvPJbJXbgUo9JjHatSGvnXlr2fmp6gpHhmEZ0vhfq
FO5mDw5TrCGfYmHxsCAjbKi6sD5JF2Bek0CB7NgCzaYZnmpa6Ll3CYsGmn+lUUWPxm3rhHfR0KSH
WdIbbGj/KsfR1/M0IO4x9B09NJhhuOKd2iCQW+efw3jhlDB3nYD3X8M2wtUhpo3RSaImitDaOCwq
yWmOotvU4/M1CwnHbZCfTHOIYe+J14pvURPtyWqv91aHaNi1ajTQJt0K5ZDF5BXeQVoAK9iOUHrL
qVcTmDbTxgxhY3rIEUK+yR2t2l1eBibFkzncybqpL7LZG9iuWdY6DJNT2VvhpaXmEzLJdONMxJLh
S3X2VgVBBcFhtPcF/pc0CHcO7zgYArx7jXFXihG0e2LchCw8jtKakg3x84/+bIfwrA2y/czAZ+oh
bNR2faj14IBlALGzttYU/omPNWD5OIN3SXyap8XXUNX9lVvQxobdP266oNgPVhVf08Qls817o5sC
cVVfkDZ330nbO/bKTjej2cd7NoiEe5D0Z9MVQv2PX0VS9kgL8vFMs6qOGgXjCg/aj6oqpn3YpJCb
HbQ1c+ZBGikHxEbtzihT1FuL5Sach6d+nKeNcNWzO8hq8dGzHDfCJ5ONXxeazpW3eFLjobknSi0j
+SyZiQatT5ko10mYxZfAftZN4b6ajAiUVh5tfnm1q7rnMA6NmywSDyBevllBre6iHHSZ405ftlNJ
WsBoIjAZlZcqaNQxBIXU5MNj1tvIJRPm1zouWM/QWfaWwAp30fFTw1yTu0DzR2/zHp1KpnBg41zD
yelvhW70yUim53QqB+orIkTjte1Eyx6fEuYdETLdPiMN1KNmvQ+FEV5J3CTs/Mpjx3rAIC4LxijE
/hG966Evo+LU+Uy940gdvYStFcMF2CoTFa1fBFgKkb+C4K/zgwLhpRFvdux09231ZjuR3lk+5iy7
dE/SCi7Y8OZ7pHv23pu7vVripcknqX+mTVPQxReKuj3auaXx5JcBuszOHGr67j6u0ETrNTo+9LaI
zU/awJIc1oW1QrSsKaVRa05aD6QRYgRWJfupGD972FwkkiAdbz1zPZhFDMTMh1Rh3KnamuGR8uDO
1FNJ9IrxKrSGJ8NDS6ZhMGDHL3si/paLGKP6aYgb6OpOsEuXI5LjSIwrCngPJZ5Kkmfv8xTWCfq8
Rc7ZoHHBCVewp0VOq2HEdKlkJddZIEaXWHWn6QCeUYU7x3Z7qXfTJvSunCG5cIvymo3zTW5iqT5f
pLb/I+yqt1CSjkQiyyMyYvSCi4Fw2akukaSlBvaia2JYTUmvpKtOVS/rLT8ia1XP9XU8IMNz5PiM
smXeFRXhemgzL8ZMbUhWkyvSgR78tqcJn5LnDahSrh3E03nifUQh0gImUaAggbU21ZI8x5GJZK8b
hpZ8jeRr4NtCJVY8Vwl9KsLa4lWqv2G8o+tpAmJBxb4KoolbQfzZSPvFxDvAmFi9uZKecFDiuw+I
JKF2721UVGNeGvpyE8s6XtHXRCIHp2DCj151TEzNBAXED5xNxw8eOsRC9OW96iyexDjCZWeFQ/si
a1sErMmVoDrG/TH2s6raYuZnaikpXMJJ3ttYD7dJOx/nEYVrR3GwKUJyhqZdM7ooXUtG8qoX1jGc
b6ou2Ni9wfZ+CXw2LeMra4vmBp/dk4CchisS1T/r6f3gQ9aU461MQlSSst9Oi/S6qcZb96stWrWR
s/1YEZy+iCR4AWald/OSjh3P4XVhKtQBeY5lWOgt+dHN2k1P6VTJtdcjxZ50mq50Ie+9rodC0LT8
ZkjqMsU+aX3qWpBR14m2toUzvZ1vkApg5VKNV0LSq91SbGKMN+KvvjRepJ+/WuDs17bjHurcfKY4
LdcmorKNFnh/Y9DNa2oftr2lsPYAx/MrARZvmX67tSFzdGZpYdpE60kC0T73unZHs02s4pg62ljT
VkriDjs9matASWCIQYdGDZqzotKesUtP7lCy+UHcJYsW56uTPdaWqbb4aBiaQSVgJoTbrRe4Y4st
M8yNfWA2gCqBlFUx7OfZMhm4RvuQpJ2HHKUBbN9WVJl5q2zJEizMkOQn0xbxmE37dWpSxl5cfDDr
saW0cj3X47i3I0h9/FYCURITll6zuiXFdHhf3iiowhhLeOmsGw/THHu0pMEI0upa2zkNEtQRHuGA
+APHHOwJIw9BW3x7B0eN22KVQlUvR/Zbs7X8sTyfJ0+oqt9ay9mbM84BPQETndOm2SBBvpqRG22d
lEDPyhi3jrdvO76L7VBiUvPqDaGg9iGFaj3VNrrKAbDLEo6KvuW1RidATwjqRJ0bn1UtnlXFGKlz
FtdDjSGWXBE0TuXGRdFemblNE4sw0CD3XkGS8yaH2F7UDPuvSL4KXvL55GB27ibnpuIPa6NNCFHd
lvgwD+TFIeOKsgvzKhGJ2sbGTC8P0SFi1KmBQpXxQSfLh8ewSLo7wmsci3wu5FckPZ2wEJfTHH2x
IZi2WfFNZgml+ISCV+HgY+mflWiOOfqb7f8VvP43BS9pUgb61xWvh9cibf9y+Mw+i1/qXueb/V74
UhS3bBwp7CSVY3nUFP4ofKnfbFe6wBUdm/otQq1/FL4M9zdHCfwfiPMRx0vpUEr7vfKFIvw323Ns
RanMZDS0/53Cl/dr3cuxJfU2EO7mUl7zHEv4v9a95jEfY+QXJ4piRNiI/CF3dDfxqwokSx4u4MTm
G0ChKRJ6Ds9XuGnClvN8zE71sRli52C6bVvvtd2Hl3nIHmY5uaoszgNG8vt9kQyrEelgvyZ+7Z0M
X9rR4dDeunTptnNf5PfWhCQhbp340S6RFqVzFj+TMQslLCvS773gh2pYtn6pq/mNtvD0ht3hdoDT
/kFgLlUyG9Aw8sK1DhvUCxGb5wygIT3gL1J0SXUZCEmVMjQ+BfPcVHrje9/hVq3a4pV2DdEYZRv9
0HVGoH1jsS0rnFew0+6dLVlFTrrLDjUqkWSdxSZi4JG+j2pdyi9czO1GdUDrz+c3tptcqWm4Oh+d
T7JgQh5s+mmYl23352l5Y3ZbOClors53KwCQrYflYc43ydD+/+kLevuzoPmXostvy7hom7/9lezA
Xwqdjr18D5VvU231hCmlz5fuz4VOaVVYmhktCJJDsxGUz6pMw+eQEOHdhB7kBBQZhYdbaOSFTfoR
AFRQ3ntiTy3g6lzd6DqZTmlaVTtoes2zWyWP5xOrVDwU4DSehyjRu8y35pNFMDBRCm23Dkvffp++
zM5NP2zsb2tA49kt7bf8BB1x2hGV5T+NOdLb5YwMAPFoIKKGZhHtiHAK8OhF+kb6sJJHqAUYXQ74
zJMPpyCWggrxdGt5qX9EkueQaRbS38qtH+en1Y42oLSh/8ZC2d5aQa+R9hH1OQ6TTficZb7V1d9f
ANJSN2nDOzEFE6JBO97TXg4eSe5+Oz9a0FuXJEgY3xRQhy3eHXHRhrLHZKEN8DVZ+pZA4z+/hNlF
0pJEQXuX1rk++sQnIkma+0fVGp/nM3rTOhWt1X9XcPK3jkgMEqG65Hroq4wmVjg8CavQ+xaEFEwh
ZFBNMl/WYUsA+HLxx+H5f+dTcv/TsdIOG+nfT/jjlgl+Rmaq5Z4sVlqZpp3z+99sa7nmfHm+ZTOb
kMkwbmz/uOv/6uHOf0txk20KUyv6vjzB8wP8+X7Pf12YUWwhETj9fJifJ/zT65imhb9NLvkfT/qP
l/vHSzr/z9VNeNkFhz/+HEF9iUA5rTxVOljJh0sbkvK1u1x4k+Ffnw/NKL8J7KQ9mTrDHna+oob/
tWnBSWz+6WTHksWFXSS/n/zzJnOQ3odugensH3d6vpkOQdOhCcWS8I+HPF+hZGtepDAs/ukG50Ni
i576qZmP//TQyG4W1H6gWMryAv64yzaxkkugQaSa/vLCzvcGUuwH/IniOIyz2v33AwdDw68DByYP
xWSzTEdK2pI5658GDgcGhof5b5VRgVqlssqqjcQAt5kCV62buEe3T1i0fWkKFwf4+b9l23Ic1NuA
StqJnGlRXid2ClcuIkkhdUPnkiw5iQNqueH57CDG+Jd5hrf7+RDnP+ZJwPKYMv8pD4ebllzpm8Wa
8AQWAbU1hGvM0kX2FEuiaiMrG8hv59oskRRBmAoO83IIj2Te8gyG3fkQZIbee2FL7Nhybe1l+phj
YCc0lMPJOlNFKWKf7zlgHL8uJwGPjMfhp+TeEoF+PB85QHUemiWKt5D07ZHb9rOfP5yvk2l5ac55
fns+8obho8LfcHU+6rGwo60keOJ8qLoAvoNunMP5cAjTcgtAyQP2jPlihnR8WStzhWjWf3Rny3uE
EbdBzRXdn//kB+rFp0RErZ3rBOK4dUyI0ul8aFHr2Ca+5+/O5yZ9JfdlAlb+fDimSF50wMwkljs3
ImHjRXDvzzetC6UfepB/PZGj/do1xRajvbg7X+nk4n3s5/rqfD+mQGebxYY8/nwObo+zDJnp7nzY
zwTP82OrNrM7+I/Y2IoLX5P4qWie/1ywvo//L/ws/4tpjnv+p28rixqehXA8hYDT9879vj/lQod+
nvluT+HPdHFTGj1bOryg/WPv9flVa2Rv5yMvtAAw4bldrqJMxYVlfZtara5+nk1lhbpBj9t2uTJq
PHvv/+O+QLjlV2Nev9loER59UaWPESyZApou5rzf7ydIigdpNjiw8v6YFRqW4WxgNs/11zz0xcc8
EtYoDfe7WPwrxeg28JnmgWqfBQanrUlXC1kcLac6Hruo3O/Th6JCXScqOR7GcazvHWAHiCI4xS5g
e5lz88ocmrGKQzjT07+iLzbT/h/s5lQBUTmB8A3h3ZU+KmDEJG0ZfW9DABqGqquLHD71DfElQAfr
fng3wBXWtvde9kQnZKUz34y9ck8ik8bWBvn1LVNU8pf7avL6nXWP+egpq9lHU5oczTAI7miQoWZY
7iNJ6ad5ssO1EcoNGTdoWB3jNkbYiQgFC7HbtPpJA++7ZlH5/XwEUX24jUn5wlJCoCNpEffOTJ7e
cmT6c/l0102eWP37O56r+L0Gf/DV/scSMv9easQpYdT+53/8csQnxb//9pR/eUe/3G/zn+c74Qu+
eW1ffznYnjcrd93nEvDedNnP5/D7mf/bK39vzP8PPX6iYP80MSzP5PfbXb/mxMxj0Cs+f9nsnG/w
+2Zn2bWYsLM8j92M5wiLOeLvXX77N+FCDfCVC7jHVJINzd/j4uVvjutIk/4+Wms2S+4/9jrub6Zv
sXtyLEtIRKXWv7PXUegMfhkV0NI5PIhtu3Qo+A4K0/p1DusGMEcgWbeJsCKKZf57qmgGWQ2miErQ
gp1jskicGt0u+V0le5EDYHFYXEFDU7i37gzgqQXc10sy3PFoBfI+RCG084bq1XdsKA1VS9pSCUol
+wqXbGc9ygczKr+XPYvLoMzvaUYgZa+ZJ6x6443pk+HXT55hPJb9q/b4yQ9VcxyLGcN0rcY1zX6y
cOuT0iK6pEyD+fGrl+F96IEgyxR1t05cJBUbiAlz47oDEoM0PimxMBP7SFrhBUmYDf4VGmmTfson
nBit3dzoAXGd6dT7xiEa0MuJ8rb9cVy1SfjgeNVNVmsDEXf7nCU1wRmGdYuvCQkkWqr9ZK+sOXyI
J/9mrlMaN3bwLIvsNqoeKc99hZY+VbEJKCO1GiLOoowpWT5kKJ6tMD4iy3lz8DVtkmzMryKHqGm9
9Fr75kXV5ovd4rDgRWOT8DZWEfKSlzTnITrSJ8SRg3ZIj7XGYsUuMkvIfskx2VcJ3i6gW7dAs0+h
8lM4gw76IS89obB/VbD/U01B1q2f8iYAZWZ/EPmpfOUcazMgQQBODj2j0MrrqxqqjeWmN4YTYjOo
gjWCZ+9kt2S2rqrJcU+T1XgrjwR3tI8f2aSRGOeo0/Io6Q+5oa5GFy5wZBOsFC0IAm1PF5oQHFNG
HyEd0IskiPV3EyMiA/7VIGjQAQKyII9jNgOVn6+I9w333piZV+kSBdka3gsSeVwDHVHQM6ptakp0
Scc0Y4LYBygXNmNWPveD/aLYdxBuDT9AdMWmFO7BxT2ySWg4rQxhXlKUP1aIdB+M2IJlm7XjXot0
b44EWYHz++7HZKiUEeu3pqTrHIQDUtlQtLdlx7InctRRsAtejar7skDfrpA8RBhCWaaGFCIpuSbQ
kF2YtPTXvdMoh+qkR9jIRemJfRuwo6czFJqTONoOXyWaTUT8IP19hHT+zAZia/X2tRgAdCxWgE1A
f+3Saxd2slkcG8IpKaP7qOyikfJfhCtU0zjfNK7Zb9RYVfsiHT8q0fILvw1LTVsOuflB4pZb8+Xw
Oy2X6oAPT5opBQeC6cj3CsT1ekre4yHPOZ8aOHbsvdEE0SkIMJC2wQccKTaciUmT00YaI4BoDLWQ
RzakSOj4HE+DKNl+wJhCPlyTZmAOt6bwN+js5+Po8BTNLr0QM1GgtpaLcRvBT4IqVbX9phFdt3L7
8NpWo4YpYRCVmeTE69BgTXWw9mX1QFQLKB2FBYOfRWyMz9Fco8R14SUVToS9yHpMcOjtVNPp9YBH
TMpHYKoVBef6oo6nK9dnFYdekLcOMlnSG1u8FESqYv/xYESbVtAezUjuO4ESN1QDefVoc1Yis8VK
jiT0uPm7NhyoaD2pWiUxPitsRmLlJTyPbsi+O+UI9qnxfrQSWpoTVQ29PvHDbSZsqJmIj3F0Jfkp
xNny6yFSCcWg+zBo88IFZa6tp1zgfMhOAVMw+n+I0qnrkwvlX9IEIg7Hp80biOHJNeSV6A04EQi1
fGruxwFj5ToZibR16/empWafVSx8DfJxQYan6wz3s+9SWOnDGcq4qz+ccLjNtW8cw/olReOgFX6A
FN/U1ulZSWGYBz1FXNOuc7FOWI37mWdeuq9DgyVPONHzka8xLKCNycwAF5HORZOBEF/6Dh22NK+A
tVqZNrITElfsms+/cGakrS52tWH8EZTIHZGtUi0e9SHPx2yVXkQkQ1+P2nxs++ZTtuUzAw5SGd8I
7/BD4aEJ/Y1fkXboVbjE3H77JovKAu3Jk011cmka7XZWBhsjhJaYU44O6ezmYuKmnQ9aBlWsox79
Fj2LCZU+RtTamMGOFohJsNKaUJsr5cywZaIjlOJdIWM8m9muVmVwEpPiS9v7GwAyyAN4L7shvsbI
/lI7TDFoRwcT9XLv+HIdiInEMk0TwbrM5+oWxtuTEO5116JeBXySePhzibq5zTqclcNAicjaVHHO
GEfINvGMuLHuKvBTfDuLfTph+bQjTSotZuEpvyHL66U1mX2X/yRt8MOv3HztyucGPNFqMZc3YfUU
tjkqp+bJGDp3G0h9rGVypx05YLEyxAIEuDDIC9hBxpwZK+dbvdHWOK65+JDa+Bzhxi8DHxlLrF1T
Jz2oFvGMa8lPBFnHAWEZ8b2oNFRz22FKA4rof0vL0ELTFd8H7tLT4kPNyEXHUFStCl+3ey9tH0Z+
6y370LAQx9IsX2Ej7YnjuzRpCKwDc37WDaJePdFi7m9J4izWBeWywlDJYZQCRqxzmXfNzu3daDtM
8s5zodgmOULyCWvY1h3c11jIJ2XpCbSBfSvmxc5ctdcI5koGM4aRqrpN4LLSBy/xhqgR/ik+Bstc
LQbwXE035tzl+G3JApVpU9OwJfA04GeMn9MlBLp/LqOpOZlp9T3xenouWj6VVvEylLIjpa0/BqB1
d400QCdnkGZiu2sY+8W9NuEV5lotAzkChOAy8V+N2f4CsdqBIUEHXyJxEwsJRbvZm6mc92zqLGLf
3M/Ga94zGPDY2wik6frh0Pvwdpp9oEq5I1gp3A7Kuxknc4JQF9CgNs1uhUOqHGHpm7DaYNs8x3V7
ieuXBBK7+JawGN3UI/M4gSrb2ZU38QhDem7Kh8CYrINrec+p6vd+msUIYDob2WSHWETXx5JtGm25
6q51sienwtztC++pmf1XN4z3vW970O0HfYckc68WI1oRusbeI9vdnK6aFK4uCEQoXWYanEafvj3b
9V3awcFHSd+MtbfX0aVd9M9t8eF5ZEZ0mfgSqcvIMzKk9sSQdOF9A6YFbeQ1MyxGhYxShee8V8FL
xhyynWdawZ7qqdMO+DujWl22bxVhekAMoIkAdQ3QaKmEyGOnwEcJRq4mHZQ1Us7Chphyj4rmvpzR
ARTxvqhctCfw95WG7e6xoecRJ/wRszoV3Zxvm7GND653SvBArKsK4GFGHfYqnVS1awuxj1L90kbe
UlpOdnObxHxUEz/CuHtR5pVfavXshWofBdTcQsLWYgcemmsgSCePe4kHQLOBYN480B0Hfw96k2Sp
4B6T4wpHXI96jMhfV1sljbTyh1U5LZYlyj+pjaArLMkJleBQZon+QNVf2vE//QnWd9reerbV72i9
IvUdzU1TudRlcbCoVh2GCV+nS5Y3H0eyBaI48LF6aKaaT0NOLsqsu77GX9R2oX9Sfnhdx+7GU1gE
yLVFSmHyyeUjqtPPlKmXHBEcjw4iTBYj+uRUobmBPMzW2Bo+YZxma08Z1HjqJdRgHo40KV/QNWRw
d6x8bSgUOMCx912LKz0oUBO3LNo6ld6Lrj6qODmJfED/bmaf/RKypuzsunApiNcudmm0QzXJfulO
KQQ14MWIerNBc2A3+0rT5EPmbrfOrGJbJJCKZrCrOEyBldsEULSFfVAF3kBifabsuad2kETevkmC
GXFuW6/NGUYXTgX4M4KpAE+1Y+tP+rgh1GNEgrQooTE5JZ9G+6Sa+XL2h7fRdO7cxngI89VAlcFo
bjoF43s+FgJeYjyzQ/Mq3jARfALJhOoKCnHtC/XAdP+FXHxTB/bOCmaWH7Kh4dDy1ozpi0eS+6WF
SnpbUNWwSwIymrotD6HRsD6Bdg90rPlIc7dfT8Ag3LwSbDaAm1VlHpxac7jD3Mbb0KvLbPSJWg7s
U2l0LNJJHPFs7ybJu1urN+Yb1lorONUYxdSSzRgaT3bjrJsqZax1PqqyomrDVGz2OH/ZEr+ekcNN
8177wz6qxoVo1R5GFzoEP+rB0bCsku4t7VGZIS8FSBEl11180MRCQ29OwFQAugLcifazMlJesXjv
IvcSafIlFJDvJamcvFT/gFCJQJGeu62nm6FF4zKlITbCNulXzLk73RqQfuzrsf/OIpwMIX7qxmND
HBC9515sssHyV4H9I14C6DJiB2qzuG5d/QMBQKjo+RvRwHbzupTDbcBiUttfEkEvBTNoxVn4yg7v
NQkeAdOGuxbt4MBiOCjkBV/Pk1k5J7v29DGUzksb5JtxxnRduQtENCgeacF966zyvk3dW18P0HxE
dSz9mvepTmGEYBzPSSHfjjaRYa64GSW0DsTTxzhHs55PMwJs+nB+N3+ZJWEEIj6w4JGbagweyYIH
IIcdtmgvxiiEiE0ehcqGy1z3n6P9PJVv48QPNh2da7N3dnY0P02JeB6URDRls+Za1Q7gyin9PuYd
kUKQMM3GqrZTWx2KMUH+V7NYZYmJLgEogn5jywubI5svykDjPGbl5TrAW4hRqqzPFp3dkGL7KnM0
bQ44BlbPh9B5d8P8CMMbQqbxXPcY8oey+wjMR7LsmH0T/SRTgtwif9oXxERpm+20aC02GN2FDcRp
B09x0f+scHiOGGfKo6NsPugMMIdBB8ZPH+NCfjOKeY2KexNRteTLHr4qD+VkFNyR6PxQtMPN2NRP
OMUSBoz8ewevZu2q/llANxhkeOz9/gcwx+ydpc4r+b27mXF/g0u93hWzYjvz/zk6r+VIkS2KfhER
kJCY1/IqI5W8eSFarRbeZ0LC18+qeVHcvjEjTasg85i913YDYuiUerNE7t+bIHmGNZ6dUlPlq8GD
5RCb4FdMJHGJ4i5eEnXw4xlT/tyw8pAQ1+YUdkSHYDx3OXkcZIaJEZsosh6mTJx4a8Q9BJl6HQ8R
PZ0p+Rk+4nUzeTtMX9CnkFS2HmjowC6LTd0GYKJmhysq73YMODAoiImFTVLyT9DzbuMZM2Y3lvuw
JWk9jPtjFkM9UKUAVQgI/4RBeyPLmyis597QeVTv04BEVeCDqIvb0T1aAUE8GZ/oQE7kDh4GxnVM
dgW3tSHJJSNEx8dvyWrNbEXQtJuRInoz0kGQpvSY2DZMHUnKgwsot2zlVrQEpON8+p3qDu2vV8Cq
C7AhYxfbaDnSwQIP8YkARvOa3XlltgEL+dUwf+O2rXlAyeYY9GNYq6fO7iW3bnrXxu6rHTlyY5dx
tRZ2dIFV/9cn84jTxXW3nkzMyodChhcU1I3Mx3cAsEj3AcuO9U3PB3kq1DsGyPhDHYRbDratEuAF
bSovWAOi6kBe6FNWVYQDuSOvGBJLXN93hNAiXPOjh8Qi2s6pSDLofYRHsvhhR8rtPtHYFFNLUT2G
j0k174fBeegF+vpmfuY+2PmMlPcuErZ1L+LmrnAzEJASfFlHkYRsvunxnPn2Z2ToJMNlV944djIY
Z/TBMyeZjsH2+/7RzohHToZyK7xuJE+n+sT45tzV9aNtO8F9n0sGYVMR024VDxE89hVSa8wW+Fbm
zzABtwUT3fO54XUbf6Fbddc24SlYh3EjLgR2mdrRH4XfAQ5L0vsw/Sv0XRlMYGM5zipu4DWz0hej
IR0KfRNTEia6w1FXAVel979BgLwJkURmgm3dWZJoDQ+jEUm7AYucTVNnf6Y+az4MUSv2pu365loF
Nt2/6qmN4tsojJAUfhYpncQolH7Od7UwAMS4f0D6FKusm74r4lE9a5pZ80JIDuNfXZGUbnjfsWha
Tx057kYbAlfBEAoLt4oH1gvpG6crGukeslw81y8Zz80anSVh3oMN5z095KrZJGQQBaX4u6Tzv0oD
5GvKLcYp0ANu/e70l2ForyjYl65nLsZ4tMCO2MW/nUEVpcb0rSaFZQI3xnh2v9BNlamT7wL+vsCe
4luSyKFerHzXeN4jWx7MWoB45zFctXHwEbQCMQneSS9MDH4lfv2deh192MxRU4a4mshasB5YrYDS
pJC4iTYrJhbjc18wJyU6cE38Rr+RAO/tfkLb3IELJq8DWhkMW0c1L2D2or1XRTArA3kjzzvPWSeo
sub6Xwwob+hxQvZt+knHQ2CQjQJzwNMOZW2tbN5+5oyYu2nVzODCLKS0al1Uf1MKs7ya7r0uO4QS
yxQUHQLLQLMwjclttqRxsw2UeUmd5rfCHESaLtCfOv8nXPqCZIOBg4mQQzXjW+TaLqg4ytx7IEDY
fYh1sarJcocN0tAd4bcek+hksxjissfqiXPoQGvxPSzDlcTdXVNvTKWiQ4rMm5hvDMBrON/9vvT1
0S/A/JgJ9K0TZxr8sQHb4cl9C2ZULt6VgTS7fgG5wtZ3RTWArYOEg7sADouHuRYTMTXqyuTTvZGk
JMfiObWyg8fSCcZC8WkJRUEwYGLw6uTRkyQ+tuGhsFW3tcgtdnig3RAlojYfYamfJnjm/QgozU+z
v4u3TDuSVycLYkJOgTFDCIurz3Fuql1VY16T6gQfiBfdYxS81M61V8j/i/5H1NHTCAIIWywS36rM
Qc5S6/c9AiRZtKcKJWnPO7QBtTHvcmeAq1FckQCKre/i1BkHBlrxDZaRxgA2wWtgYvHcQm5jEom3
pm2m06I4Lxs0+XWF1XsuqRsWr8MrNQywrW/L41Qn+y6zwcX6+U+hflx8IbzSAPrsYYxXcLfzWKXn
xa1uWCTGrX4dbdIp+C2TobtOocXbzuCBiD1AUVmPV7aSxSlRSAZRrK+cWH74APn5NZI26LTWTrMI
9s3I6V3kOP7TJDi6VTHewYOPwg2tD9YwObibMJ/Cew4mXH6DECi0B49mli+uDNQmliYm5bfw5w3X
idipsIO929tXVUUnCuxohYW+3yQJoMbcIj+9iF08M9R2iT9VW6Y/AFVH6070KuC3za3t5t5uLPHe
a7CR5y5nRLGoq+n8XZe1dEsgA+MCNF85XuUcXSP/RU5gmzyfH5DQPvaLei2hASZ4BWdYAZvYxPZ+
Ee5eWSDxsEztPZBQ7qcVWsu20IFYhaV7kWH4BDg/xHSe4Pv3hxdcPqemZr4ZAQdmpOocEA1bZL18
1x4KzjFgwm2L8NFafrgToWME6Kplfey1QI/AFGdtZUTTSwgwUYKbD/IsSQlYcgpiDnGC8rIwC3uY
OnUT3oQM34f6HdyYN9Gu9N58Wmh90O7vbB9R/8ibHTXLd+UYhVKVHb4F4ISyaCuF3FiTuEtM+ztY
KGQ1AUobjF6wrJKIF9LNWPjcBPu4RiFt6vmMvc0AovMmQ25Uob3zpObPGA6YiJECN2OO2cT+LaLm
D9IPHmjXIoaSWF6dB+8guXc6U+8dXHigeMke7Qknglp1DCahnUSXKOYiMU27J4ZuWjkOcWFFVA87
1NkQhJ3Oe0A9ufI419ZufqOY+PVFwXVcdwYwDx0y3o/yybP7Rz97KxeL37VW1q5E4LJKVMIZ0S3s
owwTvTZ+SDPrHMnHUYn2UIY28q54447tJbIzH5R88ydwiezVQJXCXoC8THLQ+HZKriuoWwRhK3wt
a6n+abCzRbicu7HemjIizy0s3mMx3zugZ7A5bAo7CyDJ3Wqi8S41McjLgUSuAiK3W6prFMycosG7
iyvQfloK8lx8UT+aEbFzg3gItBWZmYvDbalTdhy0YlbxXnU5uktucReWxEZ0oDOrBR2iT8iUs9fI
h4UpnyOXicfseUQ7qXvwcYS2GFis4fBU9EAMR1/9q4KW1Vk7aSggRIQp6modvDDx2iPRfHDCZgs1
hq0Sk8HE9pAqZITVB1L9aZV/KLepMs1a6ibnuF4IK4H2oRMGZaNm/0csaEQejcomVMs6+hAyQOaY
3+P//HZIJpLimHk2GwcuLwNKYU5YEiGqfLRqSq2cwBWwlhy7D6HnP1vu9EtK3d9GE+ioHBIROto+
I+eDFyvs09Z0YPG6tUYCMiervy2minvFRhZOTfbmO2+1Un8JTCEbw/Y/TcCZMtB8bEdTHmIOgYGO
eIu392SV2N1czHFN6CfHqgj/2YNH+BexpUTA6oeZcz8qcwyHUf9ke2/1knMMkXVetVQcZWsvfEpZ
dWIkNhDliuY+aC4mWt7ZkLLrMOlz4ucsaqaOQLicZyiNz0Djc57sitay/BJA27w6uifo7ddLmPFF
Rj2Fab4OXPnPrDGFdrymjFh1RD4eWlO8KaGujuibMM61BU8JMpcVw/EMt3gDBzJzM7ZIfC43gZrr
hsigBpHsuJ1gTK68bvpBZbONYjSvucOvXjQkOwZsFVxe+83Y1QBgVaCYguNJLuJLGeLtmvsQKIrg
aFjgnsn0M26BzoRxilfCK/5JlzntGGbPmOTmu7Gvi1M15FujO7Fhhf3ckCjZOZ5aETW16W6hBVZF
pVqPlzq4iHb+zipGBL7A0IzpmffFuF/V2LxYRQZHozpRqjzXbZoduJSAwKTRjRcDitj/u7SM3lhj
hNQb7taM4qu2ciBvYOMdRskpkHGS2d09G5itA3POuD7DjBFGZl5X91lvn1KVNWv3vq4BYbYAvxz2
DoMarqXNBo25KkKyY8hMRqn0deQIUxkL8iSH0dTWvl63WyXNWx8wZMIWsJmqiTaygHPWRhu2NB4A
I9/Jmvseu2sL5YVZRfKCfYsPSZZvcaLexYvlop2Kx3EHFfMsJe4dv17UfuRRX4oA40v3NLTN61Sx
d5NiOgZ58MQM3FubDgBhjG9ha2KXRMt1N5l/pdbfpS24608jYuhgDq856G3QsPbGsr3k2NYfSQz9
dJi7PRrap5Ll80oHhOeSnSbgA22HftybXv8sTXPJYRMOgdZ3Yw7Pzbcx8bC6ApJMM5kGe5R61P4A
5OthhrIr5QMbe4o6RlKIAav0aiw4pGU9Mnkqxm+fczzXRGzJiVq0jUg1kYIJEcHYzpR8LX7/fJvC
q2lq77sxv69NeIInd8OGm1tRD7XAS3d5Q80IND1eq5j7v2/By8IzXqW/8IH4wQ4fjDTMF8lA7tM+
WNEvyV3psxCLFQ2l1T5hbyaNILVgq6HpngPW2QS1cPf4QDur+RTaDbQSHl8dc3sNbOGn7pCIzOwg
1EmIgaJeAx2l2iQgdYDpHY58L3w7W7SQ1yL3utXkNAfV/WiA40MhX1RWXil2SNko/C/HNxVqD4AN
3i1vkbAl8lM+odId7aZ530LXocUqSHWTDgLZuHh1F613OmE61bPr9sPxbRERrXP/a9eJva7D9gkr
0a50JIlUOvqmIQDIm39WOLbixabHCOq/onG8tWduubil9ddG7Xfou7S6CVPeIoTZ9Kj2Tx3il2HT
fmTldk/4ULyxteWSdpbkmzbEGu5TvoHREueirj/9rjkp7RnOVNzt+a19yEMwWMbOkFfL7750C6YT
6ZmRFFgoj/fUosMx7rajWmqCm2XHr0mmhw19XNx6R7uTjM6x810LB8wSbiU3N4q04sCR8jpOKZ2b
Kn7ahSCuuOz7UxCWfxiEIwBg3OmFZM/16smy7L+EBUGngvVMSC9inrHVSCIgi6bNvy62nk3pQ37V
0dm0NEClGG/cRjqZKd8E5FrwioPQm5yNynkNfThAtXFp1FW+06yWVmKYifvEbqbQ+Rjqi9T6l4tK
IM38bPAc0GhRfeDjOcZjk1FPECWZRHrtd/XG76i9i8gwRbXXacHYZLT1OyTvs5zKCwvk78KHWgY/
eDO2HL/IxYlTCOQ9qTTLYUHWgTgWqOe8swTJ9oG33CNNOnF08W1F/83oGk5FXr36dv+Drfs1RM60
ykEd7gY5/7bYh8bUvSh43fG8/NqDq7DNtcess24O/vfOBllW4KqfyokcWvsSLrLfikxMHONJtgV3
REZVc67fnLyqkHa4XDA3wpMc65u9PCZpuoDpHBFMNohGrs3g7ETKmRMTIbzBO8wg0J+Gt0wN7Nr9
4svKzUfiWctf6R/zyY4eA50b2A/pHUv0fRUYh9wKnjJIDunRIypz5Wnukyo/TZizlQR1OudkjhIF
wOoBONehYrG4j4ueHCF0/XCDHaKvNE297JhHAnmgw2n3ixT81RM13OWJ2UVJ+R3lPYt+GnIEASyY
+07tXKEztq7cGUCjbO21Z9ORXpDiPkXB+09RSK1Gt3LW7HHw2NXYDpcgf2F8jIctnLazi5lCUrJR
Lf/UxfQadox8etIe1tx1QXA/iJLWsqG8mhX9R+l54aHHhp1VUEUj9VrUt00HVrSIrr5rAjS312hi
F9tm8tUpzJ8muynT/FVbMtMKw/HZkQQllYIAyWhF0g882rb7MXZycRrCEBQnWKqic+gyWbO1Tw4b
h3XuA68ZvfyU1NU2JOAOQFZWbcn5OdTylpEHexD9NQPvQB65hD9UHIFHUXqkZsWsCU9xbayIcUy6
EEk92Ob4/5dsKiosouPD0vr5DvUEKRyWgulJDgVCCAZbDAhPRfwli996HvxT4Yqe6TIFIrjV/WjP
yZ6oisd5ar6mEl1ZnPqo6QmMH+apusxBxCezYOLTYDwxAAAQbhp17if1w2i0PvA3eazC5RG+F+d5
Baeh7gGxOrMSSEjaH800cFuk+pZy5WV39nTjRLnTU3ORtmSdOQNvJw/kA+EUwY8aZdlyTaT/HChC
eYm/KNd+lRLSDVToWMfc9xgJTjbZIbKHNyuYgLQcbIQmMpkPRP8Qj/CnmlerxD9sdOpt8xQx1xI7
p9wLOL0TZpk82M2CxT5LK7IpkvTgie4Ts1j/UoubuiT9aHINpDpFYhQol5QXlV/dLvztF6pVdt7k
qGQrFtEkV07F6xwur+A/CAUU2Y8xuX+opP2SIv7aEkXRbu3cHp/b2Ws57QJgDzSzbcLeqXKT71E2
1sUOiD5usQJ1bndVbkRcCp594vAYdif5/UAf1aGvCYuF9WHvnw1ztkPAUBoNSXdtkjC+Y9r42C+0
vIx1iLaWD3M87B3d90BV1FmO0OySzIoOU+L+ELnJtTWXydobojdryI8BlzItWAmnYVHDK0fqAWql
xveDdBgdt78chyQ5Jhl5NMIBcJbYA7EQMD9Gc058SDtiJFq5juFmt01ytxTMkBhO922ptgrPFIdN
MuykSF68xEMg5GC0cPryRfCpkzue7oYhgjR348bSPK+FTLsVZAjDxo6yh9HQ0NQ/MWMm4kRe6eyc
VWvlbxOaNBRaGQIcuHCOJtFlCTfFBA7FZppDHTbyRozQqzlDcGoDLau7fo3dsz3MwBzsJX61S/tq
ArIlhwB4peraP03lffglI2DTPJaODb8jlWBd6npLD41YVc9vmW/QHozxtGsHdfYE6xUrtD8aVy8P
uFCfF/CH3XjbI3jcsZkT2+Ct4df68z2JdyXLbebJLdRH8D5MCmzXX+flh/GcaM2e/aXFXo/BB+VV
REo6/8X2Qr4PJ8TnJIsXOwj/gg18teyG/0/321Jkr5AMx31Z9RQrgiHNYCVHUjwveQTKYu6e4g67
7BSQJNpuyrZPV/jRGGf0bbaVC9XZcNshpA+hu+yo8LleW175iE8Pqke5WbKKlShJKEHGMigAmoUe
SaEVC2wPtMncvmgJJ09OcIYIYporI1YpBkb+MzywgXkAnJO0etxk6J7cnTUzo0/i4QlOKzKTtLvW
dfCR5IYYgJxvmuQ5DQHFdxrF5zJiyJza6b7tsDTollNoJj9X1sDvucUOXSJfddcc/ZZejkyENacq
4rCYyCztsD/uwcOwjYq3TFFhiXT34nZBM4RiCpFmezdHgOe24FPatj+FqJswWofNWjlKYxAhZIWq
+cMDLQgH3QEmi8mADety+v9LDdmmW41j2ZzAmzQ3oJcJOLNW///P/78UyegfOm9ML7b/4BZVfpRY
7MA09XubBLhVUDgUs4Pp1q7bXwBA/pBPXCDgVaz08vbOeO1vqpJpJ8hH57Ynrixrydv10r9R1Hvb
eOi+p8qBPm3ufOV7h6rhZCOqJ2DUiYUh90ibnW5kgbISDxMX6bYaBDwlQf2c9szbHUNr4Xxk/i15
c0njnUsVKFAkbtOieE8RuNh5hJjVjj+W8Dm3w/k4xsnjUpA4A7UZ9IReWYX8iXX3qWdsh3Y4rISD
Rgnx1jvxv++xnCaOPR/pRl/+7W23XAOpRho054fAls+Gw/uQIAkD7sUYq0clBUVp3sxIaoBJZ6+s
2jaZLZ1NvGD1M6n3mQz273jbSZHfzFGD6KjKFXj66Qn94oev9Dbx1J8YsmameB+YqBbEMdjY8CCn
gwRi8AQQJkpkj9r2nbUXvfZkf485UkuhL3kgCFHu0h9+l3NiEcbjzXe3vCSPTAs59Dz+vXkbjXlo
c1Sutx0NK5Lk3zREuxEjHwq1Gfktm4UVd34AosrRm7wJzqqNHbodtLTL1OwdsEzMgJqT1iifUayv
QSt9aPbcG2OSD2D79BK5OYElY95q+BsEpFSFKUetRSZ9G3GT8INOKYnYZev7jMJbZA2Jv5pgZtot
KTR8YxtyKz8cz48ZXYBOyj0afGCYYhx6SJI97dT9rZEkiWV4rvpbGa0RMAYNeJ7UmxCCl+5maByk
faQlNAMxIIP8uhH17pvxJ+vId16CKD5lbnB2Go1sIsIF3O3csCJI1Q4PIcCcNbM9bEpzlp98oAdk
EoppyzZ42S4xghb4Ee9uXy17mg4iSxK8rEu0gJoJSc7QmUahXA4rPhZkE3777CpqUuNaxba04qMb
9vrwf5RiiIK/ywN65AG+8Ewj17dedF+yGYRMFX41PbdemXQZ6rbmuxLgQ4fl2UO0g/AGOnQzW+QW
w43P/XMwVe/uVH1TcLxbzBhjmaL1mvSdnpJ7FmPh2kzMDHp0kH0tj6YMP4Xl7GQcnBMc5hsr0A+c
yIe0j1/6CpxClyNgbpa/ELq2DbKzVTfEX3M5fg0aGCowbWBnTz0MuPWcRhJ5jj56inO4d3hZmFk8
sMb+qd3gOel+Oo60DYTWuqX+yV/FUr2nhLQy92ifqr5/dDKK4NSqHkaffzkx+heTIdJE3T+UjfPr
0J6tNVU+A3Px0AdtcxeLBXUs4j72Kz/o4YuDO9fPdW/pzUSsItuW/mkh+z0tl36rJ7Dhs32VOVmQ
bFWkZcdHuI27wceYamcNp08xnIipna+dOXlR9lhqN9zxNxQbwE3/+tR8NX4uQRIyAjDk37k1g8fJ
Xcj6Sfv2JiY52n2YHikPnpa+ns/ag6YdUEX0AXc4toKo1munICiKvjVZs3Haq4hFYkGXjDf9kIbO
P6utnhDvVXuvCZJ9O0U3hEZYkjKIqjzFg1GSUvLRe+nFqfRL4KXtWw0d8LJApL1J3ZADL76NFZVp
Lu9p/lSl7cEGxnRgDTKxpLHja+n7F6sOd91yLzroOTaMFXsKqt2w6OlYD06zUmMHdYIjxHUq6zQu
6hDN2b1AC7e3NW+OUBdWNcGxYn+0eAn7I5+U+R7wbJvcwvZUYo7ZbTxpwrneFlmY7OZE1StUDEfJ
oP87RJBTjFp+JkuT73iz5V01B82z6oPX1rr3o3R6YQEpHqtGb4oAIH4ChuVghsZ9EnnTbxwnd3b/
/5EMAnsurbNBZ7IiBKV8y0SmT+nE05U3iTx63lBzP5Y4Ju2R30GLukeaRW+FEmY/ZbF8Y4oFtrDt
oD9VwZkwko0rmcUuMR9bV1cOCiEkm0n45sosuURlgfJs5HKI5q1FYGNd4mUfBa+bqturQL15Z7cz
/M8SQdWQBjShmX6g4RfboGOJ5eQohBJZq0cWwOW2Cq36ea45OdqoS7iTcuats/uH+Ic1OsjfmtTP
q1qSK0GMSB5pMJ8m2LVlfNa6TamDHbEnDRJJVimeZdbmwM2lfElisJG2V7wSqRq/kETKfpP1TUKN
tlsMuboJTHDEfJN8nEKF7jhSb/3i7Zu+Obljb04YM5N9XxLzbmn7X5fMzTMKCO7ymIF/04AOC5oB
+Fo43ANUITq4SV8mJ2YA3xPsVgYNKktbpzsYmDeCG4MYGaabEcJcXWXj60ht3tsReVrxBUfteElq
1WBqwo5gm/Fq112Nmtv8OEUNAfQmfx1H4ZNQ0j1GeppRUZY3qr0V7HriZrfQWUiZH6aflH3vKSmT
XSsuy1IG13Yq2QrnHijmur4PeAcO2uhqM+iFui5zzTZqQVNY/DtsM3JbrjWeUcaEwPKcGwUKtjyF
j1x2Dg35tlqiYJMRIJDN5WtE+tB2in0WubNMTtoTP6SJJ3gFvH+1rOK9WJh/dSh74NCI4bFXH8yg
/OPo13dqGfI7HhGSI27R8ywWUai7NrL8DrVboPkrOGoWhz7OSSlU03hqMDYhF1egWYMy2uSgMC92
d4zivnlmyhkAbXiwVZjdaZcdYdUkHdkAt6VPGpBFWdvoiEpCfRUPG8y/n7yvXwLE9YQQn/O0fc5u
ezLbx3mRk6frjjaDE/TJH4kWJIPhpsKmyT1ckWTH1qa5dLEozyKjxnMLwpwtQJZtgwOitLoNe91+
Y8TA/LwjZDYmr3NtIuPdT0MSbBLD/ZKY4Q+XnL1LupE5EKK3TeZaPyHfCHmae5vKj5C3ELX6gbPq
20gcpINwrtbSuVPG3dS3F2dqsBvFEbv+ug+tK9hWNEzZAG+ccmZjp9P8LML0UWHc+OrqSd7W7rvW
BjEiboUHOoIKulexMOO7QeG64a3JGvNQUU48uHX0cYtkaFrfvNt9B2+t4bQuBAywZHItJqMLwq+C
YSXXNgojoe9zSHVF47EBaiSkSmfw7olJNFtLFxfdJDHUuOplZnW1BzgenPn59XbmWV8jdrKOSQ9U
sEPtw5GcMRHwCCdwnBDMkJ8Xz4yNlkPGzGSdx+GPFIF6qXLrL0tL7+/ExYhCLHrTFdM5lkzIh6f4
HZYfxlk7+rFP6PSuuTvFTxagjQtCldp2A8ozNT8mMt3TVXpbpwydPbGVb2kgKC8n6zFLwCc5t5YR
G3R2hMM2chNR8qIwfUpbli20I8VdDl5jnbL1W3spIdsjmd5pTAVdpc5ysWT34HcPGir7PgH1vTdD
99IhaEbg52YPhQh+IJB1xFaaG0K2HK7DgE7Ytdx9MnvquASmx95HlSxaXkzYmR0m64PfhvOaJ5p5
8xTIFUyaaVV11HL5ctNmgYGh6U1QldTkJtleUFOLQeGlyaP9QgPQZ4656+bwhJPOHPsF6pscmGhJ
2wCsdC4q68I1CRntJp29cq8E7aYi2PJDW9bH7LMBoyPNr1W2y/oifUvT9L4LiT4gY8t9LSa8mExp
60WC62JdsptyUb5M0XXBu3HiiEEXHGmAx5OKtwE+pV2rp+ASTNOjSWoEp1gMt/OS8BcupX8GpvLp
otbaDFnonV3DBEhrdU2mItrpGRBvMyTuSVQ9jQE5S2iRzyCehouPL2NxmIYaS5Y77bnxsY4KcURD
Zslk4OwnZGK0Or0RrUunV++t2j6Tu/yatCMrCV0giDUy28B8y06NS5xvOTwMkgEv+y3yZX2VXPL+
1yVYSsdL8Y9R30UmlCmid5jntz5df1WiikHCZjfJ+wgkfkWqi+WSt9lPt2zthg8pTbI3K+0bYKmf
Oc5CGRGVxVL33hqCZ5yX3sa2Sx9uPRQJDElYGSVRM/nfxmF5GXnIy/COr/2JV9PGanGsu9d4abzX
uS6Qs1reF/lPPBQEpGxClWBtmlGhLknw6CWGfNPR3eKgc+4q1/mCJ3202wbx1TISEbN4X6iW5rXd
o31OYvUdqqVYicxHH+WFl3wG/8CAm3VS4XmbJgY2M1mc1stC/qCbbcNGeqsJ3NlaeeQkVGbaaRn/
sfpm2tNWVOeY+RECjsE6cIAQ5GI3j8IjkMGbzqkGpJcWi0ZByjB7nPv7IIzj0+K1hzo0bHKDx9pP
nmO3CDatE+V36Sy2YbXHknLxIiZ+9JYw74pgz2RzPc1LRN0TPCVTDjau+bTj/ivATrrJ555Vs3tx
ZhbSsYnuPM0uS8YEw6hUnJcFtb3PPqIGFMuyo2VwPEoKK68kKQdj6yMQWlwLmLmUB+wzqgWiefej
nLJfYA7fBNf9jLcsb3lTt9VR/gLZ4dMiKGyT3kzSQV0gAbMdKm6WE0NkPycL2WwCe4VLgATaxzxc
OTk2yY5Xvg1JBFnGnU94jSzIgNfumxnnD8+LPvLOPGuff9q03d2CkBBDEpVhapF5EhOhhAXngvVa
32SVYdvSR3zo2X+drUw9pANFQp7KaCMK/wPyx85rtFwFJkSWtKj7kMC9LBZoq7uzjxAFOR60VGv+
Vm2KqhDjgRpeGj98qF32c217rmV4yeL0EgEeWrmCthJJcLADOpuvw5G95BJjjjQBWQwWIQ1lSLol
8pVYqU2h1Uj9/DfKZsAzWfGFLOWbITK2jzB8mE31XHbi2hv3cdRix1r7muXxWdQhg+BmeHAhrq80
38dzUc2HrfeeJN069YM7VWH2seE8dFBDI652U9BOxraH0jWQa/qaQyShLamZmOM24LmfktNghi+B
xLcYCyILB5p/Url9KNZMsRJmQ/lcAN103IPDcnelsRaIqNxImUco3JqHIedoxKy9tXKYufNdlMAX
1zNN8QgdNfAsXE7kYM6iQthc4phYnPrJFc4PKga19v3l4uXoBdviie3jdZp6voP1WTpYw5FBLX3y
FPUHuniDNcPhYVE/tY7NrtDoakqx65Vc9YhJgXrWGH2t0YV+tAUszMuWhRd2YoPnYldBYLxx/eJZ
AdO////L4thQV2PcN/AvJ2m9tL0b3v//ZUgR1OUYcum7bgzSaUt0zk/M4b7KnOrFq9Nl0zt6Ok05
0UR95PD7rRsYgWOFsSsPWV1Y07QtaeER9KFuHpadjJBFYpveE355nYIx27CO+s0aujmdzgc4NIhy
/VQCxWBjjRbOuQ6+eWjyRoKT5k9cXeYQU8oA6BZ/evYbXIbt1gQZAduFs49mEFMwMe1VTJjbJWFr
wytMoPokxpPVdfndguaA65GVkdMzeP3/j8iW6mOHB+MWkscYgR08zyuYWWRZYXELKsEfuHFNTETY
7UvUu/xqBp6XVgCw8uZEgMXXXDF+A0x5Sh5DX70EkJnX1eC+D2qyj/r2JZ1K4Ni12fEG/11mPR4J
lBuP3vBPUoiSVI8D120Z07ML8fElBhG8sbaLDmyM56ObkX95C9BdrHQ4+nY3HEEV18RDxjLbZrCA
GaHz6yYhVVh8ElJazRYHa8ETNvubAF3of8ydx3LkyJqlnwjX3KEc2IbWEdRiA0sqaK3x9P2BZber
7tj0pmczi6KRDGZmMQIBdz//Od/Z21G785mL0dpOa0OWa0fmJlQn1lLbx3V8KLP4k4lWebYnZd6P
TrJ7GPvmQly6eLSx5iItUGdTjiqcf23z4EyEAmDp7g2V0qmnuo5DVPGVlXQh4blfYO0t7ttKeAve
+I/ZWKlNVMebXCQ1tvWxZ9fV0mNkEuLycSsMIj7HJPBWJVljgKTWwsrQei2hM45Qs5o02Eeiwmdz
+gw8IAB96bpcj6U8DeciDYJ1o1XPmXI3ZdNOZ+HH01LHT5yZuv6An0yWz2wIgn2bjbxkmPUMlnLw
xVhsgzI914yZrMZ85X/9SlautgpkxAQ8NlFgxyq554f+jj7PElDcQR/Hh5x7e2AaznrmsNUu6V9T
VvTpWA4bHzEdgir6cRgq7Qz/2+oZ4oI0+1MW3MRMku3kH4FzKkj7OGDKisVC8+MfUXrZomkxh837
B3VTEA7SAovjkOBOrdmCpgL3LYSon74Nz2TLcZvkG1sLJEsYKH9tGs9N4B84qINCHZpD1SOOtBVR
Dy/VX4dBUQTFErJ1jLRYMjXxBufckM9fsJTTmdyb8drBDr8t8Z47U7mB6eCsgrr7CSf9rhzamiUd
x2chs3wnkbKHEnCG8J2dntkcF7xxYxf1Iy7jO0kP15pgZKuwS2PYYVwavXkT3pNCzN1cjXhNk8pd
dzFqKgNnLYrXWj70l6y+qSy12Uk3b5XSOMMUIzETk6TVgLaPpy859lX8WnICX2ouyaIk5YM1Rh3e
fg7pJVCkc+F7xzioQcir4k4vXfa3o6etsojZqFDQ3ieXTkCkSeZblt3Le4P6MYKr2wgnwmoIgV0Y
uvdH+lfVinbt2dE9QVuariirKo6Tj/4B21nfAlnN1iaWYUhWAttteu/QK7Atmvwpy1WxyBtWDZmO
j3Xns9OcuyaYwlGsFLvguBssTUGEcXUcY2wgfbiVuXyVlb9CEG/WSS2QPTA1dbJm7z9Or7aT7zWN
ZAsntWmBTstccGCJ06YlnD2O2pnhb1UJGMkeMXCJoRzWcWE1qwmN2OPqMp3yVDUeiAVdnXsao1ay
oybcr1+0xvSWPMyyWbhYBTGvrWZsrSF79l6+U8A/LJeOXb9VM/pecBwQqRGfGpzaU88gevLX5MuW
uldix08/LGw30VyH6cFkMUpKv9n3gmpQH9VYudsiJVhOLulJwQ7XM/glNjsavU39dRUOzFKZalmw
gDHl4TjVUmcd4CnBooKhWmrf2dpGjKF5jlL6LsW4zFjlnXN3QZ1l1x8qv3hqgmQ3uvprGEKoqpvn
LmLF1WY0wUCd+5bZl73IrT+mP5FSq6YbsJUnxnJXQc4/b/onvW9Prmy2ep1thyz6KFRx6FJbrg3D
5LwVXWiZwI2sTSTlMbWQucBhF/yYmcSkGB4sY+ZplNaP1wXHiL7Owe1eCdGFnUaQqcRrVRXEskmh
L0qtu1qBbWw1i3qHPmyYxFfa2sBPXY2lSVkfvzkyz0mR6ruBv2MYoatTREWzl/N27M15JJGn91xB
HlcUxRIMB4VduQvdyzzqqMyHvg3ubY8oSddymKRrjs0q6G6KN3NGddP40i7jknF1DO15BA90gMiI
9h9aDnlHE2NueI59S2z1fHgNFYx+h6JvMcYfFiGzkTg4KDyUozjDqOjJ8H3G4Zn07NXNrAtPmaLo
YlZy/JFIQJB1W9vqHpB5j1Uk1dLx0g6jXY2TOAEegyUukCTYRJGK7aD1Lxy/XFT5Hp544h0zGhYX
LmW5fSjFqhsoee80dCEsXVitW7mufOscpxbPpYBQAmbW29JusdR1gi7akFkrwxt/CoyzCQ3raysd
SfJ7z7ghiPwnAdNarb9SBKbYIFUvY4twZ+uTWowxdy6BM1vDJrkyevuz71Dv8rq/GE1IqEMWOyOw
z9AirIWwsiuX0Vmv8V3p9Y1U943RyEL1VbmTsjnaKb7Uoc+OQWtES78Euondbl+3XM4qZeDmNv1+
QPSMxnFNNwF9TLxzFomTfI10HxgJM1ZLn65tg60cNYydtcYE3m4gceQO8652+MphfyRsc1EYDfYG
FkyWsld7jximkJR7UmFy9dRwMidkBsJvKJgt8rLn5u95Fd1FBvXaLZasBXyWd5+2QQsSHmIacOo+
nfa6yp9zSlAXzKGZvOvDd2HfS7v/UtgJmP+xFbCjfNEDUWEYcOg76LY5FoiDEyQvSkbngEE3Fmss
z4oN24Jep7NHLlfX52ZeqHwd74oNTRDJMraNZD2SoFmm0WtkJ2s7izC5GYQtR8pgIfMzE3R/TENL
z/S8rHL+TttwmcLh7g3w1HSUrC2jkT0H4bNlnev3APHRRQrjhmZy68lzfVuh/Iy6ej9hbCOZLxM0
+DmukVFMO02vDu42o/YhGYzelwMreEaCd2R/wRNgU6jh1HwLZKaS/dbRMSPc1YVMmWMXhzzWMyZS
4dEENLekrkguSsHhK9UlZdUGk8fGse41lywUEIgn36S4Z3QXU6k+AltmcyxNx2nM3sXJeLVbY9rX
NbazWLf2lmqhNpGMUEIvVnUtzhoi5tKtI0gNgJCYzeD74KS1HLBurtKWUZY/wv/VB3sRO+XFU5xG
kzT+ziL/eVK4if2yugZ9jTgZb7zJQedRRbqM888QXCe3zvwZB/yLlxiwsIz8Fak8wxA32+maUzMO
H00aM0enmW6pEYK3kRk3lavddLcrtvhKil1YVVdzyo1dFIjkaJTtA243lpcCvIXp7jRF2kRIdLQu
n7U22+YKJ45N/O/kdRrwCrpmlJbfYddFdCdIM/gHPY6pGK3yZwKj0APiBv06fDembutP7pvUuNGl
DULLHP2Ei3ukcvHOI0htCfkpQ3GqsNJVjPTr/K5Ih300aLCQlJxWjOZQjW2hFuvCjwl+5uhaPqpF
XkI4F0SXiDxeuwKzIu69o0EjAzQpwYwHWD2ntTRGZmfTDgbHvCE+68y9bWNtfWch0QZ7nO67aZuh
J/JkNiyNKl9HTDTWekR99YioEls7y+s2wRA92aH3VjcxkRri+BrvOo9GK1od2ZAMxbEJ1KPlBl+S
l96blQVNCuJfA9UHpG1BP/cbZUwvoeVxkWp4rszpuc6dS9dcJ0Y0KP/tbcyYHFqlwT4i73dCYxLZ
RcV5/q/uyCMCUgMjMzcm6BGUmC6JuZmbQbPoahwUsq7fMlU92ABtgh4kjzZvK3zUlpyld5lm8oMT
5xHIT4YsmE9Lntft5JFlaWz9QvnLuJn73x3Zaoy7WWt0eWutMx2yzyP1LpjXCizFA3XTJq+lnxbe
zvHirbY1TfbttiT5MZ3o2Y4wvvS3QrjBCnH2qHp7V/UjLwObnn1hnMciKTFjVzV8D+N7CJI7Tqgt
AK3ykIUdrxCQxbVv5Ds4Ht6hqm4ytaNlDDlr1eYuLaTpDYDFqU6x5yhBtSl1uDCPSMjlVGI+BaEE
fc8OW7B1WFLgxXRevjQNF7NVNLwt4uQFztvHkAfbiKPkfszL/pbgJBWSdpjYlR+lDe4McjJFos2J
TcocvRmfdQSLVctiAU2pneBgj9EhoUie9/itC5KfzEuvVa3CtcgHthFi3I0mROVWh51aKZba3uFC
8Cv2/o5HDxulbrvcbTNKVBBx6Gne2CYkWY8Xu5nUsnTpSbbadEfIdht7bItnip+hHGQquWoTwL7a
+GI3pBeDwDxAcHiOLJSsIaofCcTcJkf/rI1+SxsVxi/eKEnlfFcRvtB2fM1K6zxOmHma1rq3EHWX
de3dY+2Dh0TnQG9hY+PkvvnduUWR/swaoYP/QuRUtHMw836RkAWZYPV4frCEpyrTziHwD2u0mh1j
32cH+BAwADeO/ug4lPb5m/IiliqvO2I4oNx5rDcAPmom1u0r+kx7yKkcISo2YbIbwFpYOsIX5akE
ojw02oaoYNx8xoltrsek2FrOcCycWz/143aYxWiYfNdyyDYj9XGEyBMmTZhjGADeUqs6wVJ/aIB3
mmW/Nal2l/qXASnnf0Hv/H/hcv4H4HP7nc/sy/r/RHz+/wjvtKBq/s99Bec/yZ8+/GdDp5z/wF/w
TsP6F0UE4C8tbhK6wdDk3+xOY+Zz0jskpGsZkr6Bf4M7Nfdfhq0swzWF5ehIiAbtAf9uKZDqX/PP
/tJS/4b2Ajnlyf3763+y6uc//Y9OTkpBDVsS1JESjp60IYry+D8ZvqNqlR8T2w5GpviGmxMVcpJu
Z2DRX469kz2WcBCueW/hS+LBMIYKNlTjCuMMDvf//pB5Ne8Ky8awYGloCP/9QDx/hgsDYDipIdLP
4jJGPmuyHWuHyc8vLWPThiKCV1GZ9q6mcmf9+2VSsjRmGOYusqztRzsgLaClw2sQ90ga7QTPv44v
/3it/i9MY5oZeHH+8wlxhGXjLlPCMKVJm+p/PiE5ypzBoYihRKk9sRiGxwjHHwJoglxR280BZY5u
9zrgYDjGd+WMEmrJE696I+8PfRNdp9jykDbDfQ/ZITcKzgwq+i4pf/S9hJpEk0CLzna6atxwH/fJ
uxlrT5FNnZ6diYexqU+5ckm0ZD9lzRKTVAj/7ejetfO2IgbpW4C8bIAeAocEE4nZbEl6nX208YoX
PDmBd2BLZdibJM4Tpgvrsoo4NSP4wWVduRo6pmjRzrqBQs/CBcsBIJK+mBQhz/CW2PCOgzYlO2ue
ULhFWmMrrAlwNO1+0IMtgxkQZjGBzLFsHyu/hy4anl0mRxMUp6VFSuVEY2LVB8ATzQYmAWJtFKIH
Bea+8/jFEQHWMtc+VCNwmbfHCjzByUlGdhIhF12Az5/TJIMzyTEIH902KTIG1HNTLP+TtcWuJWCS
upKa/9VWJj+dh2o9FiddmK8mvOOi4txYRUCnTS0nIBV6V9vTPsMUR/WU/4lwyUXpIYoSf21YaHhD
cs1zrkRrvETeeMhwmUScpsYGLTWMQXBhh2sZWGdx8mzYGqsMmb9djnExk+7KjioPj0t2QE7J2AwR
SBvbdq9S76FIFNu2tto5rROfREdJUuLRR164kg0ztMLBjqZVB0eDINqnxAugTXa0Zr9PkZiHI5v+
y6eebCI+SRyT3WR566zP4lWPzV/orK2oA33iWYvCcuWavokFU5VuGxbeGYktW0da5y4LYu1aOSB6
OAFjJmmstT4c9rOuuwB5AuCl0e/VqF1R2dj3hxwLWZvnRT24GOlIdSF9Qg2HLqa9yymSz7MY23rJ
iS5z7NtcCUNbqF3GQIKR9j2WFGPvNhmxD47IuhJiDblvwJVVhPjcrXwZ6HAWU/NYtAH26IQtfduB
I63K6i0M1D6O671pMEOxjCtO6/hO9eW5BiqKixrTEAdHwoI9IG/b7N7oxF1OTK3N0WH6FOPm7El2
tHFEjRCTAlDKmF4lpr2pOYWzYdtCCSjo1pO1welADuuO9trEqNOZ34Eim3u3KZT73nfvTfRboHnL
aXSYf+kzBDIrv1SqY3hkL0avW/kI8JPLDCMOrQqywCDsuEyDRcNlhFEdgY+JoFP3iM/uuQyCu54E
M3OB8Il92NFxuZg6zM+J5cYrkRd3dl9sauTQsHlVIacqioxGIe25CZkYm0WpYBM/+UjRy5Y0Vmzx
F1sWOaK8MelALsUhLwpvTUSmXupbhkvioGvapTXiD03l2tILiJhEDt1+THSWMQ76HfakZ4l1lRq7
8OyM/UM7RFesmGB1bPSOAfaPp/BWmONjrOnVCkgaalBBdC5uOvzmS4711cnz2vUQixSar/6ZtpDE
ibT3acg2qRXnKmwf+s5h173wD8lgmTsR8nbvhxwTohccwfX9kaXhHiq9/+yK1MWSZd1l9BovKtB4
y9yRKoecRacsrWoNqKjCO9Yt+qtwgeHILjsnkeEe84FcB0/Ivx+1M0Nn+6k5i98fdmFz8EKE8HFT
IiEgHOg05PLjSJWU+SnV/ZxiXT6zGZiB76pRMIz6jWN+tkfl9rGbR+7GKxS+dfOjKodp44Z4gBls
+Q3rlF9UVyCg1fX3Mz8iycB9DjFel+vfb/39QVF26TSavc17lGcQJhc03eY8ge/1bcCyouZ236bl
cPj9Uh/1HO9sgN1nfrSs/KecwPUqcDIDB0CpP+Y1XOU2LD5+v6oipd2btO7RTvNLO51gWnhixWnK
33Sh+LA7DKB95mKfmdsEpaI/8Pezv7+U8IMOUChMNJ85D0ZdIU7z6lgkOtBCrXyoai5BYQBvm/KM
/pna+nYC/53yBXAmjk5quU4bOM+OzX4WhoRImDMmyMWLKDRZMIPpMgYRpZK5zenb4azfuK+OHec/
nGKt5G5sw/RLDzH3B3nnPAy0QG/0sLSPI7ykk8gtjaGh7Ekkw0dBg69JssXul9VehkamP4zEPusg
75/pXgrWuecXh2jw9kmdtAePt8m29cb4PgvclVkYn1NdqZOD8xu1QgiKI419x1h70SufPGjof/ux
p52sBrG5LYF8d/pj4BG096Iif9Aqy1ibjclMEHbmJlb6xY79YO8kWnhxGVet3VFnV+6ClgplqL8H
/KsDApBTDE/cDcv34cO11EIaafs1quiFQvL7gS7FPVNtOpZmm1IH1W5wk7ssHNUGbyxdNs1o0iHr
21s7CdxFLkWLDwk+npmkPFOeP62z0L7FOH/KGjRD9wv69Ca8nzEX8+Dr3sE2bH2tkel9xcSyZQBV
f/Jiivmare+KELaeqkBbuo1Tb0Ky2wPBrotjXnKrSLZGto+wKfPy80RJraGgs7K0g2nU1iGZILaS
HuPePgh5TjWr2DSpzzGmnQ0TXhpvGw2uI8n7cIXUPN2nuKxX/rtDYvs2pWNAgijQL9O8V+lDchEx
gzuBz3QVvCR+0a/0oackamDsvZhq4r4atZZtAqhuQuY/pF5oHpK8Qpxr+5e01t5qA4YrxjyzOARW
uItBMm6LhOM1G8J7gLBladjnPCYd3mfFo18M+5EbeaZVoJObS8ngdhENPxTJP2kGW6AcHxNeRwxw
Kbcypdv9Mfj060a75nZIG3yPpQNR2MSrXjwjmjcn5ENuIlCT4U9ChvPiS5AlgADSkE1CWBCpBzkC
95TCS15XcudbYJYYN/Jywm/AYKGa+msvoKKgSCdeN52nMAwvmZljPrTiXZt8OZNTbzuzfk1s32FT
0dDO1evTg3SqbYcAwVkzEXBjp/YypvGL05WUL+Mvy0p73Hi6HXG9XzhnGtcqoX6vsKtdHmscBAiX
JC6CIm0Z9Af6IfPNQeNufDfoXB7SLNpHvx/NXe3G99Sk3lwvLW5JmnBvSP0HmQh/JiTRYGlwpTIW
cS79mYBDesSJ++CD3mW1wRPrNP2NiEp6QFx+JbnbHTwnCO+azHvRLbdd/W6efaMS198PXWKecZH5
+8T8KOTkANId9cdGOATgotDF7EEPKy/cS5FCxww9pERZOtWpnfQEZ390ihter4KY5yaoNYVOBP+r
Dur2aEx690BrL7TS3nnzxzJnVO61D78fQkW/gBMeUebds4bD/5L0+oPR2S+RjsPCt1BABzxp1JCE
xKaHBnSYWT4kgaXWYkjKdQWB6n4aj9aoNXfBSDKjy6MTwRQ2ZKhWFzsqPkywYlTDNzdPCOhkaeuu
4qhn26qh0qRGqe4QgdSdUWbTJqJrhLwTKwnHsGjHBd2fPa2juddByarbCBhl0h2p3rgkpmqeHIPd
FsVfrz7P0NGy8USyVfBfA9lVQDKEtf99VGsxTGJcfwCUP9xkRbB4/im7SM1tq7Hn9gVzvdHPrU1H
4ebF0+L8Epab2IeB9fuF6Ym1yricO89KziLsk7MGte7MzDYPorM+f+P3u5WXzxrg/FOlKUEYOPhJ
//55Wzo8/Pv1Xz+TAzd3e6mvf7/318O/f/Pffyac+UNBAWBs/leUN+pHh5Au0TN1rBDJjrBY1PH3
S5NBR8XmjoSUAx8OgxaP/P5MEE1t9defMY3I+evHq5a3rVY2AyYUfmMxAcis/PEExZgp+e/30snK
L07GPGd+oHkgH+rfYPVlt4QhwTHQsxPNSdnt94PWFASdjDzY99RDR77TPOFWjx5CeBq/X3WxbjyC
yAW5i77ppmdjCrvH0srbJwWHIHChkAcKImBoOw8+GbjRcsy7369kms9OQK/f/X7JaMDc25kJeGj+
2a7rRlCUizjk+DTwD7MTTRpcVzCNMEM5H5TPwpjq7hXgAyzFNESIcjEotHCuhrzQTJLYQKylm75X
xCYYwT7krXkXMArgf50qeEOfqOggrgnp+6PTo4ZT9FJa4qJk/S4sHx90uisCjAOY11ZdE1yiHo8D
mPGuxQdtf49mjwFtbsJSdTZDwCHIEhnP8wjwYOXWe8cjXW4KzNWz+61j00Ckup8dHZjCVOxt0XX3
XQ7eKW8TLA5juS81uhpaoolr2aS4oXVj3UjmOFmLe3qQgNeC7OLBYdoKEWAMfoS8a6CXE3UvC+qw
okm8ulH90yYgfPrWO6i2PMVWB5ggIlqvav+o2DMsot59SMBaYPvmluAza/OoR9lxj+4rfQIzR4tC
5WM8grq66Hrx0GQH/PL3rDr71upfVCq+UCQ+8BSvozZ0OT5JiCGDT1mwsy7gWIwQmk9YNrdaA4s6
ticMj3N4wsBpHTbhaeQEuPG99lhaab6qlL2E5hustEj3jpXRrPwYN2Aooj+/Wx9J9wLEyvopTpJ3
p2Sk00XkVlMQ0bFN13viV9HCRROXhfUyUWq41Njyti3CK/YyLAzxdFHDVzJor53HeWdEIvKmd28Q
a4Enqp9Nq658MzLxNaGphrdRFs0iciDZB9W7BGGxrVID/+D0TVDlWwu7L7uonmRNyjLMr5Zsv3Vg
FU3Fvr1x8ycvrN78Ijgy5Bk2o95ifC3TVWe395ZPatqd4zgUN1/sQGWL1OENa47xPnWYQngZ0fFi
KOe76rqvuaqNdngH5vLl+73GZat2kTAxR8qDLHmHNMGISFyV3+z4F1IQfhPqfvJRVizL3ePfeJ2m
+jUO5LH0MSf7wXhsYjh0IxEk2jhCRmjs6BmTAu4zb7jtoNKAsU900goCIjdulexKX8XKzcSH3+QA
XEK5FfjGoMnZPTNX/yVyCxusBoDEsCXs/NiZHDULrXQ2FrOdVuuOPceaY4vasEnbhpxNCAEGP5a1
lir4SSl0YUJCaVnL27Bo8TMM5TdqF6aSCJIJnoByXUTqTdjhGWQWXBuoSUtJIcvSiNuN294rbcqg
aNFGCOaskt6Xn8Sv80Cnokl6xZ0d4osiVeM/BqhWxdi3S22oEn7V0iPLRfSl1epjPDo2sI7gqreq
WStRA0t0eCeltfjQG7a3BS0B9XjQmty+iXEiUqvzOgnGmEGsn7lKf2RZHbQCPg6mOELRhEVA+6LC
5ZA1GxoERL/uW61CmtK2RRV/FkIrEaw2dqemTZytyPDA6osSbAPimsQ3+lObTZC+sc/9KV2rXFm5
e5945Mp0k26IZN1E5Ne8gK3xWGXaAbTOU1CSJnQYU9AYhORWApmKZ6MC4L21Q/hu247VYxWZINgN
Zl9EW1AAtHMCRWOp0an8oni+iag+GflIC0U+zjv3wL6YOwcSBbqO/TXy9rO5Cy5LpLQVPfSYoEr/
mExAFVNj16bZdaw5/YyKtJGW2ycIA8ewTNOFqBq5Ch1mWJiLbrJx1TYDWYchrma9YL+V1NjYc0wf
yjeYZoJ3MynXThNwemWByc/t3Sv3aLxUVsVvlkLQCbFMFUo9x3kVPPTmMszNd9fS5aHPCInEoXkF
5MBVFToIh3rNCMLM7yrYpHgKydFkE7yWcfZhrcxU4+EqzhcFVbVL2gQLD9kY1vSJg5oOkpKhcBbR
HjH0b6mV3ie4wV7cjuI2vLTC6e1nalMeOhf1scW34zYMPAPkWuA6fbUNhoB2m5Lgm2no+xzz7oYy
DAshu1OBWkkjS9hKwshKquIHqDbSCezbtNKdh7jBwyGtR6vQOCBH+f3Y6yEd4QiZaZ+9NNGA0Sjm
bZpTsAAM+6BsvXjGAsMa6ngHOH+GPb1qVI1mqUcM2cId5Q64x5ssvCA9vNd8Z6HBvVtx4qc+QKvN
bVORee0zn6s+YfHEdtPXvOWJDm/qBj9H3bNGYk/ZuZRAMHTnNpqmcQBHEuKl9kwG1j/0M7FTw1SC
9e0RXBcFIH5sI71Nz339EA86thDlZhtJQU8lZrhPzfKBaT/zHets2pwZxjiAmwetaRSjXDcx2w+b
Hf6Eu0YrQh3ULUaRnlCn7FivhETaYuePRE3xpFd0qGuFuI9s+6lujVXKpbwZshkJJdBIKCDDQFxM
60HY58FSwUUU9eMUmi8ouGpbtZxpqjpif2YQdEYlZHVvGwgMsuFoXDI6rp9yF7glcD0A7R5JYcJN
TtPuNBpbdkHmoL0qsaenSl80cfWuxdOHMaXUHwfWXmuNdDu6Tr4hTsRdGM3Od8AXGnEAcraHkiUT
zMDjQ6NH/jq29buIHAoTRikY667stjY2ZZSZHB9SnAO2esR4BSanu2ty/Ti04kH0jr9Loj1Dw25J
vSMuVFlvAptXqTVN5JMquKQ9uSETEKIwimA9OUN+Ipn44qbaM20NCCE21RFieFGqhoU/lS+Z5r4j
spHDjsPHIWGcHbZzP1T1YmqdSTREDcuY7BTkzQ8UVzoYtfJo2jz5RhRDS+rvFbHl3Rww3lltVV2S
+S9GPSSUxWUwSnY1WoT8BeQGXJS5iBLeNIR2lh101K2gumXpZc6TjHqfY675ZgkOArzxaO7Fo0w0
EXKXvklKyiEKcZd4kGTSuY96dIqPVrfQEjEvJNC5zRgfoZvYr3apf3UeFjRfNHuRmsHWnk/5eRmc
26q+LzuxRgMFLTscu8x3T0EaffWCO2pRyTt7FE+uns1T6gTADvdkkPatIrDTM3m2mR7Yzr5yB/tu
AB82+rOq4i/zxH1OQw76int83o630H3XEhY1zxhWfYe7x+sA8kQx5FZojqXCscgafutyBAcBeToL
oxStH9aaxqUzW34w/gGPBj9uMVZphubLdSq8Uy4oYT8Y3uKsFtgJ1B/bDj4NMtmxPNLq+E791109
UqVkh9GL6jhUFpgz8ja4iondf2hxwY91daW0uAaiZn9yMgiX9jEPTODLLpSE0rFJVBhfhQaCNshr
IKiew6LuZNxE5noDU7zVvYvUIt+rThtWRi4G4vhqH1WiPZgtLhevj81d1kVnY1Rigy3iEUkbHZpb
fTJXaDh09tnFn86hlo4BlAtgNy7GOzbWOzPR4p1TsDVIyqdsYFelTah3UOTEqh7cH7TjdAMcmc0P
riVkYyvL44OZvVduJZcefhAqQ4roOvretuhYKwQn1BXcFKbtQ4CLqzHRLOP46mirVoPX0GbiOqaI
PhO/SjkYL4wYmSaBToK4wnJvK6YxG71umDbY2s/kg6CtkQhjNKDVBPR7KXXiqAqcNQzujnOqZ7Gs
0YUT0pess4BB6NtwA2t4mwJUMbXoLOWQHYsu3JnsybC4K1jsOe6KL9uuxnPZBd+9kzd3wj8WPd61
upa86uH8CpGV4Vx4Kk0vWJfh/Jt9DO5zFc7SkV5X3DjWQ1WxyY3lALmn/Qiog18VhhXSUmavm/k8
BYdj3qXpF1ibJfEnvOmEBSg46sHdhdRrV/BiYZnhWR6essb9g1yBkT1BwjfFfR2ZXK/US+zDucVH
sDmKOQ8wOyPoU+JamMZmBu3H56irSP2VhLFAQwabVPNOuT/Cdy7gSBlYFuCwMPXTc3/TU60yB8Ts
2XDPZ7LWlx2byIVjDCOnwtPoRcGWTUWJ2Ba+e7Ldg0AIgdIExOUCnBBNewA/A4nGofpMEOpbqWJa
hlrLxZ8zOcu7bhVkKl1XGVVJVXJJnA7yK9ev0iG6MhBmVxLAcUtYYAr5I4o3B2DXmLMD1EYnW2sG
kP7Eap4I8JJYE/5ed9WH3nuPhSqdtR/1T1CgwMBn4EW9wbwP/V7CAUjLZaTvDYpV1tXEIKZIoJyM
gbifrPguMSf6r02f2FmmPvzRfUoiCAmWBfQ5JuhpNHh5tNMoZoYr+VszfhxjJZH2anr1JjyEPTM8
nqNwmTo+AlQB61Km1IEFofUHttt3GloXrQBmbuXGTc9t4IBVCQ8kh/OcoKJ2XWsT7p3ZQI+h0ztr
Zso2vDPYTtazAVvlEvYIokb542asO5Gnr4IuncPpLM3cKvTQn/ayL++UoJQJo0jhlOHGEtNjCQh5
01EW1Ub+lwYY8xL05RqI+WdRNTVxlwm/z0cfRX+KZvqYOhiZ7gRKo+qiNw6VJsU8JbxBG+BeUvEE
GRrOZI7A1wwtY9KaF87YH0Yp1wy2x5WtW8NydIWxrSjhxCyAoGmnC7O0wwuy9cICi7TXpcS+bvL6
edZIxy4RcSIKE40sBtG5EG8M2C6GjaJzD78fOtYwz3b8pfTHnYmBxnAdGHTRM0u+BqWZ42CUSmox
kKczJp7Kae1tn+NWjFv/Cs/h9b/YO5PluJG0y75KW+2RBsDhgGNRvWAEYg6OIkVxA6MoCfMMOIZn
612/WB+o6rdSZv6dZbXutrKipUaGIgDHN9x77uKCD7TbbA/47yv2jMZFskia2Al7/JsS0bkZlXkq
ENIwqtt1dfQlhWjvreD3LuMfwNr1A9DaNS1mZIEL0ECRwjwauocIhu0ulnhQcNCB7yMHKEEWd0xY
3y2AyowpPFSAnoZ25rYIuURS4AI3qR+9zvEk9mZXGwcvOviFByY9hl5kD3wZdfXkC2+nQivbD8r8
xpjggPQtuint/jmyJp7GyBaVNwGC7NePqTe2HLt3iu6OJzvjA2zgV9PCfGIY7kV1LTZuZ++5Fs2j
UgcfPwWVaHM0kURnrKN8h3/DWDhvwgKLqtISJJfz4rB32Md9gXu8db+IqmtR3qLrEjCaMQYy+nbi
13Z6Nhjr3HVlGt8nax6Mn+eHgfaPDrGAWwMaTjtsZ6cyRLB0LFz9uCzjj5Kl20BPHozR+K319G2S
4NyIatRvPu1JWbE+zzxnhLZA31ck1RgMNtxUxHMA9SjoICJsTDcF4EeHgWKw3A0xOnRY6+wbubLC
sDpHWvBckDzGjcI7KjtktmulHG76MFn1hysX85BpP94sRCNG4E2z3v7eImDcsijY0qzJQ2EBDIYq
lGyxZL8NAke8nPqErB/3brHyu8bPjWDsUcv4SHcTryUXyAXqTtQIwk9e54B6OfM5UjJ1G3fptI0n
CHmtb12XtKDx1wvBMQDFAlT1AGzJLrPDpXwfEVsnd+NYta9i1aHwMHUZKFDIKg1jZTjUVQpPdSnN
IG/GJzRyN3l2bMw+O7dGThoZXCPaG95N3YJZYlC2ZSPPJKvMm41Wd5kmxKbeiBHoPuzj9yTjofJk
RVAm6UyP7Enn7YBLFT9vbF5K64fmWRHIyn3NC3eL5PUZpq0Ba+Gmbd3psYl4Ojc49ZNIMTAaeP7J
5RVxgLPpQeucepYL7oRsQkkSjKzhwx0lEHv76+hE4yFv8PeqxCHsdhUVV2P33nSEN+SddeYweZOh
fF5qgglQiZzDidY9bzAbcW7wZCto1XkkPitVnL3+jdBQBp8jTYZbTBvGU9sUgcOmkSrboUq5ZHEE
C3vEr1O4TA99GvU6xmkKfVORYcQaftXrmmtiKDLjPQlk+TbJLMp8nW9nnbu72pxR9oXi1rfXkEfk
xnFekR4f5Zeu6olNidEsFz4BKRFlLCmnYJHsOEAYjTexrvBuqgNOnOpsZEjvmXGBaK8jGIUd52F2
cVSNaCCP955E895oRM7Eu57KlOmJhJUhE1adHfXGxiuHE51tumEIo26EifuFIe993o7JJaVep7WA
FmCOw0Fk1PzpLEBCOfpTR8wstHaj3WfgywOgAikm+/JqRxDs4jR9mjurx5AmA5d92oE87xeIjsXe
rXPY0z0wfzQh5M6xXR+SK73wAyJmOEt+TuspWBeYAxaYcVcZYbnVEsbUUuPK872LgzIDV/TnhlYE
VJxbgRxYbLdAu78c3Kp5Fn5AkFOLxIUxpmARhxyoEKe0mp5N1Lo3UlP8zQo2JLu5nSCGnmkTpers
x/vWSH+khg/NNpufRJ3tCqidm9AjDdpljV/kgAVDAwtXh60q6BDPFpNY9U7UpEz8NroA4RQXGnZP
Xb4VdGGkCNAfL/jOOD91hGsbNIbdn5HywjfT5nWY9eehbB7Cxg/38Pu6oOu/56NVc6V0EM1ZfvrG
o5sprl8WkxNN3M3q7lfI+M9ytKDG2xl+/RXtaYhmI2FabjzNZDu31F2VuF81OD0UqoXaDWwaqW06
+yGnb2RfEXWBo8ioFYtxIJ7inNdGkJsNgWjS/SSmHMchwSbAQfxN5PG3jH4LDF+mu9GlCcT+5qbW
EdBPvacVYNhqxZuepDUcmRQHBgufxMjjr100XOYaCjy98S3KmnPsG8YhSj1aZ6Q4c0ZFVE0OGhEW
9Vt7dFm6Z+kZSNqjcMUYmGb6lBIZekOe6LCJZbezkOjecae9eclqIRI4I+qo7DYaDlVuIqyrHRbP
LyrEnWGPiJxrutUzP7mcnYUt7ACsxlN7u2bcL72CD85X7t4vHe9GVF/qSh67tGQLl9s/RsMEhl0v
W8YnEMsGSVyn6/i7TDl4NaNcHLLRutPkLezmDGZkPCATLp0UdSMrOllE36bFI5szUwfI+WS2TlWC
VCL6HFvOW0ajEaQrnoYk4eNs25gsO5g/0GV3uOCgs5Yjrm2IiRgImQCTfpHZugh0DvbBFfJbkee7
KWGKxELRtJfkUGQPrerEBSFk4LgQUESB74NtFSkjws9uucu+Ydk4pQtwYGtC7E4sNmVoNtD/eRZZ
lBwh7Hopw9zsHEbZ3ZgyE50KuSsFlA1rNJjLGdZ3wUSUCSKxLp5qA2sCWBOxlXUhFw59tVMJSAjb
wco5FZyFSsyrfgKW5YJpcTAfkT+h+4OD7rXdqdY8ZVrwRavm6n5yK72z4sjiVsNENWJRdSOakKTl
SYDaC4wFM1D0OuRkVswWisYlys4w7uFIztj08hibHx5L91475sGbYN4MDXPN1DS2lPv1dhrnaSPa
7HPVbBtHMz0y+dZCIiZk/tAdIBw/jPg7E8DE4IyALUm8T5go+WtLxsGMroVOX6rRvBJEZRmLDpJ8
UXs+qOQBb/LBMvAOdCGUTjnHNRmm4459Gd4CllFzOOMn0fZrGFWPE9oh0I4NvE7v07BkRAH5b90S
YSJNiOWVAM+YIFVOc+wzPe1zB0A+ZjBnE8noPZ1wJSf2c+Zi6/JM0qbwlRyNieA5FlqnRXckuzhE
gTU21b8zGNfU9fV2XuALVAtgu8laHWMZhtQBynysIloj/3WZjvmU/mia5cX1y3HfoySoC7B6SURn
hNeJrHEscHGSVnRE6VMcNji8h8k4FkZ/7gqErp22DgveDWLm80cjRaoPKqDbi95Ntmjzv0RCUXza
NnaUryLD1kJheC8EdfHg5Q6PIWI3Vt+QZcqz0TafxoGkqLJ7l7P9xRle3Srl4u4RBBIIT8+PhZh+
qXhsZtPeRDZ7AiOlbgx1c/WXt47yalto099bqOYsZl8HIu++1fb0MNvEGLjJsKtE/qRF/V6imCOa
78jxg+HGtJpdC7sT2p4JH2LO7kl5ZPuIOCLwdMn4w+92LXVfpvNpm/YeGkNdjUd7pap7kOSi3HoR
xsWrk3GfuAxIiKj7YVF6+rh1jt0k9y2iEBDU1Wr+wgphfYCO14eEnmBdQqs1qooRzAFkFX5Dbb4T
UP1Ujn5GAgnDapNZXAF5K6CymTasazFg4Ua3jMCNuYBbAJZ+0T3FjYESZBINDSofeWSTI12Yw4E6
EFDBcFLM0bk+NEsUNCRDojQLzfsuL5A1hAxUlBtuDCaPpoJE6iBl4Y1BwX0XgpPdVySOZlWzGXtG
jaSCFCso3eaMrqrlbfJ4PrXOU8+TK0dOQTAbZYaHiBwCgU2KT0F0m+FIc+sGsdd9RslCLSWJue1K
HmUqz3YDS+GcwuemiMDg58vyBj262M78C7c2etWbWS6bZQC2FxUlwTFN99ASTrnkyI3zyQZ22Qat
GKrTvLKnFEYP7mCC07Gu8h1BCOGKbjL9aMny2XaBuXTY6r3+IjSKlqSBO6VE/9p2SX7beO5TCik7
tijootGvdk7MwuKjW0ZyoGniSZAcSUqR88XK4ZlbQJlCDM9sxjdpx9lueoI4lOLRBETvmRF5OQAs
tY9uOPRsyFm43Ot03skpJXUkjnGkkJhgB3ZDaVPz+LnpToYUa/YcqTkzIIbZJ/eQnJbi7Euej0xw
L51hGie/tjAhYlwxen87l9b3ctiqiSJGecO+NsoHgqy6vVEv8mijlypCBK5xXj/GCVlXmgGX0KgX
3bg8etmIRL2HOrr4A/GK1nyqqmQVGMpDbzM3s4qnVFHzIXY4oaP4gfyBEL6ucnceMp39DJaNnmQs
H93SuAxQ2/eWMj43q9E+Zs+/IRN9S5rKDC8WjxZ7tg1blCXocqRkbk2cK1ikrCN5r0cjzwKG//uI
l8I2PDVAndI2qo6+QQFGDh5iZ/ttzpCBz46RQT1FXDb641Ncd/dABJ9sC2e8JZyPjl2DXXTkNNbz
2aqmx0LWqGUSdvtq4FHgD2/DTJNJxAl9OeKwXn60YffJE87L7OucFG56Hluz8KLloodHClhvF1pv
SkASMkmyj0HyHKuWpyAoJOK0+4clXi6RNVdI0kBgFya+BdYox1yoryFjT3ftEudaMndi9OCGydWZ
eOLFeHk2CU7YNIq9zcxpo2f/EzwfK8iMZg/09Djnytuw1aTyQWnIUMUpG557yKaM2jIPEGehG7fQ
Xycygm8WgXPJLe21NK+Pbo0KKk0qvU20gsAzTiO7lQzqvU/wXj2Mn9LhVVR2tMksCU9NVN8nobrA
GJJjpPDbZ619Cw5iaVscdtUI8i+eYboySuKjKhQKTvHsDEqiwUsOqYNFtU1XN250zzJDc5RQ4Hv9
gqxWducizb8Zvso3Ilp7Sysmo5X1WBS1O1TFXzt9jEj1uAG5zAM5G2FLFpPczk37FTL6ZwScw3md
9yasscNQDqde9x8zUjgyPIY+cFKX44LEpJtmtl+FCx3bjsYgq+hxXBxyvBir3a1nzfRzK2iQHuvH
Ijvlpn3RGCDVQlaFDSp8Y5HaSr3IKsBup70Ry2+t9B+YiT7kacomTmK9LdOdsgdWSXg/0Ccb258u
lNXM9C9Xzj9cOh9VTYcUxf0ffvg//1+0VtnC+sWus33v3//H97IHybl6w/7+t09VGb3/6qz6+fv/
4awyECj/5gmLZTMmJsfBRPVf1ip+Sf4GjkNI11X++iv2v9xVlvxNujxifVafLv+hsAP9l7vKtn5z
pDKVj23C8dFoW/+J08rmBfxiLJKecjwhLSEBAPDCXYXH61enlZnjk2eELZ/r1jBxE+jmsxm5G5NU
nsRuLiM/wxRnINq2Sy61PdSfV120W4mY7b2tHkw8SfUc2BSzT6Fyn0xnIJ/c6aDU1Hl9309JtP/l
7f1v3FCr96siWqEqj9/+/jdesSsof/Cp4UzzGOjhVvv1FbOQLu2miYbn3g2pU2vcAAxPxbaB7b7p
dNsfUOzQtvlVdP7r72z9d9/aEpjhTJcixHf+YEsDUhkSgsQgSVo5cTVz3l7Lnp1EOrOEoNc3z2Nt
f+kT+zHTZg8hEDuCCNMMHYoDUIkFDOGmJMgSCuCxPil+ZA2QZ2SA/+Z1ij++RRgPuLYQ2eGkwzi/
fui/2OeKZXQKhPXVCyrk5UoQenyLcbs6NPHi3VakUZMiCl2CXoPtE4uzgiVP5WREvkw9/DLOqL9+
QTbX8u8/M+W7Hle5x/9sPrb11395QbxpuaRbnV9EW7lPcDPsM+ATAJOi23curHk7522Jc7xRZl0R
ipfan34aVcqOYn6x7egc63nfNd6HE7XzqyaG86azpLpVSBuoFYEcN4KEEvSf//mb6ZMtzz2iXEti
hVzf7F9eO3SNlvfGml6cpiMIxWMWgnE325klW7ZiAYFN5/FpIcWsHSCIz6k4KM2qkVoTNUfd/uMY
/t0p/Ks3Uv7pvQRUK7hr0W77vuso5/evJ9YWO5yiHl6qZgATgSLBaXOo2zCFMKnYTtCE4bvW4KA6
0ZeXQdUD6xth7dkDFxfcBYFMVI9hPK1fimKNC5eCja+lXg3HjC4qzmhAG0UNYXTdfrCL6NFYLQVF
XukgzdaaZbS9+wgIJdwMw9973mAds7WcsBtfBzQ5yXEumJg1phO4WfqpqZ34vrPE2Z/a9LXQy32f
TAsbcQBQy2htetkRuFJ5DxHm/be5BdxkdUV0Fu1yHQZrl9d+ezFl9u8uS2H+8bLkreT4c4Xnobj5
k81Uhdq2O3fRbGaWnvU4UM0EgJ6Ix11as7MoLOcjSYp2zzzDZ+UaRgEYw3CfGCzmu3qZ7uIQVWae
MfmzaBd2tevcidyFR7c0V2pGcSMjsXyx1PBOj5o9VEgGN94sA28I66cabS34sIJqtrHkeSr8y1/f
d386r3w2JlglLK4T4oz/eOmqZEryFODNizb0ss18md7imhsuRjyDISWAEQoY0emDkx7/+htb9noK
/+6U9m1pS2UpYVo8+f74XBlH1tYVqCk88ZBZm+wFX4NPvLFMt60xXQlwPy9GcR6seQKSoYkU8IDY
I/YiugzI3LkW9IhZGzO2hv5v1WK57ybtbU2G4cgYiySw7HZEsktk6LSABuss9rzNjNa2HmfmKfBN
96M90zz2kKeLFt+nchKGqL2X0py2ZGnOZXId8vLBCOv32Z57Vk3WF8OSt4IkPshT0JfMTAFoZPT0
6Og5C1o3rDcVflewmOmjdLMdU9TmhH00iBmTb+KSehSBK0nMNEA5Lqx5oHJvOTfIMDwtE/bgqFK0
UOidhWkc67hWey3ZhloEEhAT5CADVKc8yTvmV0h0a/OKunXCNTshfov1JzYVAA1N+65uGC3CFs6B
E/gogBHWs+vjRuVqe4x10iGgJZkryYCaotPvD6HTltvQ6RUZSY0GOVd1Wz/9IsgnvzfAA6loSp69
xjiEvbmKLpoB6Qchi+FcdYewYJnHFtu76PWLUTDzksXyhG+z3SOvCIgnUMdRRuaTyP0rz5/xi4xL
nJNgSiNGrNt6YVRPyumJXN/hEeUf0Xt2fWuoy6QNsXU66Hja7d+tiTusoVt6tmkz8rgiJm3uDv/m
Al1Pyd9fnzyQcLvjS7M5RMUfqohew8L3DZ29KJGw3svj/lJr78GZSEwqOpeUr7Cm6e5U9Y5WlpVc
nNR3EMI7HNWhc+wwxp98f7r565cl/nzH2tyzpu1yz7g2Xu/fH+5+nTbL3BKJVPgwLPw0e6Vue05Q
/B0zo3qH/uwgXY3uhk6qk9CjOtWZevR78FTQHYZLMvXDxZVRux3qViFC9HZxznY6RPiw6UpSa4Y6
X1s61APGsFpC/XyXuZX13IuHjp6aJtwkkitElu3R6+CeDHRkhF/6hoRh5PZ73WfGkwH7wWqx37WS
C/mv34PfW92p79ZSgees9CCouuqPzzddIoEuwyp7YcDDhnxmWXNwPOgRsdOdGtm2d3/9/SiY/3Qp
UFOaDvQ7yYXg/MFbD72VenJx0peFVaockAdhLpyNjDig0XlsOk8GToVAqSrhjpe++2Uko/zffPDO
Wmf/4XpUkm9vSwpbxdzg9x/81JvrtTamfPBheck6oCxdfNe7fXqc4JacEIZP92pJvy5StI89UEgT
pUMSNtmdI9AbT2YF17k4utidzgDAxE3HpgocuNUdupCcRJQ+3UZxwp1ZMN6nnjUEuPs3yViSTAol
u44HksXHNUk2m4Gvs/jrvOozZOgK19DAiIMq4GARSnAol27egwPFWj/1V2OJs3Nh2fr7PFWHBH3Q
F8RbJzSU0T8eZ/+/A/0013SSH9VQsnV//B4lVflrR2lZXJL/d7hHkP/4Xn79npTZ//5f7Or+9Cf/
2Yvavzl0LL7vK7oDxxHrI3n83vV//5uhfpMIIn3fodWkUFhxG2XF7fv3v1km/SstqO97Lvek4/KH
/tmJOr8J6Zkef5+9lvX0G/9JI+pI+cf7EIoUt77wfMWd78Ii+f0t4OWjxCCLcqtlPpu7U3+hcZkR
cDjrjCd9aErjbcCohpilaQIOZB+6BGhMMiYOiwfkYZ1c5WHVvHC3M5k2kBYLt9zrrj+S4tc/qnne
sYzNbhx3IuPSS6sAi8P0yAgfcHA/o71hwVEkycUvNLoNgiF8B7+PGXnpLjXHz67T9Fu/M+czSeVX
yJTjcQ5HMiIlYO5CE3chQlQTVoRBamV0JJEX8gdZY2DLiU+RsaDCokqBg/0lFOhq7EGm72722W7y
WxeX69eyYdFGMciCr8cjmKftS8PO1px3DMoQ50YEjxB9POaOe8RvtIY/prAFw5mppY7UTYar4JJ7
8T+/4L/HTbj+XEe2L/qrjITUwtsMTbRzEMzsQPrhwkDxc53KeLp6RYEasGbSNBdP5tLxzqN4S4TT
nHJcPxe7tw44dVna0/FeHdwLmO7jwjr3zrSlWCt24YhA2QhNkimTdgCGER+hMKnANdRwKBWe/HJk
We4gTjtOUfIc+0Nz24+xuuRMErooSe7jRotbB6zBzx8Jo0vu0Xwv6Bec/pjK/tynPmoBJstzkpmf
OduRPPj+uVTNBxnDDeEoaPPgIBGeEkN50JH5YDdESAm0DU7b2heUhXhpMl1ce5obMd+nk2scGFui
OS5SESzr37LAAuO3XGyVebRNpX4q09HezknxausaUXyOofTnl1jmbvA6EjuC96DRt6wn9K3fhs4e
zmV0Y7QFIlbrDlKUcWks92Jnrj4iVS5Gkmgg2Jkqf1Wj/eINGskaPdC1HUx2gbpQYCEZw/7IxQBU
a2gfW6XGZNtUOjyzrQjP8yyQoypnoaZf9CFkEXWJogz+fE4eUU04L6QqAFpbW8wnnDHQIFOHbUwc
G6fE9Fzye/7143LRe6NIb5m9rDt6vsgUokdViEtoRe3h508N5EkdzVjtOsPSKdeHEV96gnIuRI36
O6QW34clJJEpcj489AEWaSz5On7Q8e1K2GMIirjpDZM4efFLu8KMa9agZC+ScubXmjRSHm7ka8Gu
0NGvXwaWgvthSu7+9fNsw9W5LdO3Fu/t3pxEe/35xdBxd7Uzz1itX0zg1dzvO58FmiNWPHNrAGXJ
W0ELxz5+wJF/KmdPB3IGWdHXX3zwjMvgEBwQd2TKNsg+hByf+5EwDYTLvGeGB+/bM1oJ4KELUB/B
ZmxGjAt5D78f4c6206N/DQvnQhYJanYc59ukxnVIErX2r2Yewe1ZQrj3DmIz8MEwsaRxRhcSXX7+
l+pcSWPUGqRkLuYFjod5QddWbagTcgjFEuz8agAjWvnJcNzs9ueXKs7zW9sl5zJC8nNj13Z+HVPg
NgB/0r1n1yGCvXRt5qNOBPQm2F3MzGHp19hovG15L1t8CaLy7Ksw9gzsm9uCIDEkVckZ9+Y+i2GU
1FaFoAbr181BZ9K/m8kAU8M+m4zbGkEfTH9nOGOPQYdI6MPQ6GFXwjxTUQrPvQZdOf+Ue8MY56U1
N2ns+kHfGiJIelgKJciGbUXlIU0AkiG3M0ignWJz7TZhE8A4YGyPgy70myeI/xdoy0bQYEbGvx7t
7Tx/kXLKEL4gp+788APw/fcoui4mWCKHRLBDmCOkSksQQ7ziG6dnm8vIhKlGGqi++oqDtiRQMmyB
rrwgaRkjZhaw3Vxy0ic7G0m3VO9zHF5p0RT7TSxSpn0ju/SRZG97U5MpHra4nLyiPSP28TcjB2dN
T8sesrz2eX0gvPY0Svng5EtMArW4enZKQ1QewfA8tXEHt8+xL5Xoz8nQwnJmmZlKKIed8h+7PRWd
2IZ19lnGw4OXX2MyaPM26HRvBITMHO1MvgC22UIRAQgiRM0Dw1/HDHfD7NxH6JLWJCxM+h1yLRhL
bEzYYxyIN3tyOwczAesYfNfOvQfSZiMzcXZzCaW7R0MHRKlqu6CWTrZrBzRGcVFe0aXrk2FlWxeB
WGhiU8zc7Nkf2hBZT/o1FzcerN6jvUboeqvfHflgFbNhyj0Ua3jJgO2QO1CGbxbDIOj65d7XGbvM
aaC/mLaylbeLSpF5cwjf8CxC3hT+cObEJ3g5zshFtV9h2uDr5RrwPO7YmDFm3PXNfugQHBVmTj6B
Yo/q6eE6wPS7RsV4kZY/niy/gTtrR686ji+GQhsPVforwXXvupHdwcsnaoSJDWNeHePceJ99bPIt
jk5vbE6y8lAsInuC7Opt8wKwSQZE96ZpHGjPY70pkunLZJKDTPCqMdTrI8gBNpRl0wlqqrFqp6h0
SLOGuEEYTxnrYJqjz0rJz61xMctiOal1VueRoLrAEzDS6NBY5pc09IeAUiGIoF6Dv84fHT6IjdsP
yXZATVlmT8ob9W42yFjvm2WrZuZ82eLRwYecCJGVk+/rR0eR4ZqtZMfloyLUEDLZJwMiZ5s95SZN
0WWLl3bGej4oGwo4clogr5CTbahsxdgf0OFNZ1ggSE0rNKl+dy0GvD6+9yObFzAtFXF8DILeqkxX
nzLVv3PQcLY6U77niP8BRvzW1F61J8h15p/u7mynNzeGmeggG73q3usQPPQ4BuIw6w9ulVhXv+Py
xP0WBa6nN+E0FBiWFwvi2MioOybyQcK52hf1ylioojsUye4L87oYHSrzmGz1sEyzNTznvf3glDaL
Ajxok3BnJkoAutS48jvKBm4t6k3PcE3mKKB/zWZG9WPiUxzmksizOUVQrrNvPaT7oIJQ1tcCKg6r
SaYdHmIXMMS9227tpYS71i/FXb5+MSmsBJSG08+fSpyquGsSwJV+y+ybCEXsAqBpglLNiMilG51p
TGOcNuEdns9lSypZxqweJ5FZUG1W97NIv4ZApOBzLJuotW320hyXltsRDK04cCOEd9kLJkF1zhIb
okSR4B8uYqLTP7u1WHUHROkJ/CBOdYAoAWkmgXFroi+NHib8cVu0e1tWH+aTJC2uxcVizNWhnchu
SAE8H0GVcx2GHxZ2rUsXW/pTnpl7p07EqzMMqH5xGgRkQYrXBL8ADLiCyKFU3qOc4Lho+IPOD1YU
uw6mzs5w2vjgOZjW/M6F3YaSAsk+CaUjybenGArqUlrTHmqY0mK6s+rW3xkj945vtieN8eUyCiYW
ruxPDHiSk9eU941XyCerzvAGGj/BVKn92KLe7WHAI1o2v48TFqWyS/XRwT6ND88Wt1NsbD0KuQDp
NKT4wdtn43Kr8rw5EIfKYszumgsE9GTf10jls7F9HZJeHVW/wvQkKe35gmY7XGU5rWnAGeSeKEDc
huFTjxbzpoQjju+WAIr6qwW8vEVcpo1zZzrGKiA2mH6rd8w4Bx8UGZlXSnwCxOLshkni+WxbAQHB
4Ok61ohTGF9t03Z5ME0sMaWvi12D+ZG8Q/nQhiPIYM5eQrabvajCTQbj/M4FxT7yOMSveO1Kgp9Y
UdZbbZqn2rWy64JXBYt2+qlMu++p4BQGeG8c6sTgcc02EKIto1SrqC/NSJqsV0p/00cmoZeluS/c
rtkhF97ioXM33sjRhBzgbcptNyATDFiWGg8pA170Ezg2ET2jzMEn/zj39XIIhUL3MYCTq9L6PE72
eEtDEOjkxiccDkbA2OyMKt5ZoZPep378w54WUM0tetC8Mp+r+U2HukL8DKnKZ06cWXD10KHKqSXP
BP16bjn7IuF0qfAmju4c3aclvNMs/SZIDdq6GUqJpDW+g768GcP5o4fgeuKxQ2oON4WJM0HOJEWS
OC7qnvhHW9/RxBBGkvY8aG7VfCdcs3pRSyS2olvmTeLUoF2LjT3YsLGi4RyFaJFAeNwXfUQwY6oe
PTMTXDHDg2tE5BmpiBC31PRPMeaGpAmXk8NxqaN0izpu2BG5pS9R2wQMq7LAyz16BSMhebiybuaJ
yFxz1JJgjwm1DZkOi6k4W3rfv3YL2ACvv3pNeuiQIm+zhIl10Rrog+MxqJrHuotfqrrzrhJg6z++
VHm7utCiwNGQeBZ3wjid1C0lZhHUnYQnpbjfo4JYiSglxDs/00u6N71FMGy0eID4UOvrbdEAHRsm
vSFE7U53/tcEJt3enfMPLx7IZhaThPRvPyUgymvcRkmMZGpBEkG6yffBR8gz1rcu6dF4Hkd0dJaK
8VBOz/646kgi/ZgW0M3dJbtf7PDg9hB9ymnY94kRkv9drtilnCgwbN+OiS4y5CODKsiTVeHYPIM7
fZuMGocefD7L6l6dhTMpceAYi5RsGsDCH+GgvlhTwjrDfHMstMb6oW146dE6Ce09sp9DhY3bVX1g
aPMb/7xNZ+j7QtcTdamOT4Reg6oycqpFdPzFKB/NEPeuirnqShw60oMxwm/aTzL+3uCxPqR21MJh
G8EBLvZOcDEVoc+4b27J6AO76DX2fWlZHpWfnQVFeV5DT0wbu5A1H4ihrdA1KiBghnEudDmemnm8
5QPkRsDefFNVeOipBsztQlglBphp7/XUepgJMTS9WgUtucpIOqtNVoR2XO9Sq3npciwS5AuhW/Lg
nDB4YbT/qrJspztHIcsnhs7XQwbCwoft5utd51nPbdLYG4P+EIuzXaPxrwnpqEx9sg1sCz/sPuJN
KrOItWC9J4gWY1dBTORSQsBpek7fGOmwu5xRJUJLKWTIrfKCImiNWim/95MfrbvQTRUSLaAIBth4
qRVt05XTzvkG9HN1dpkzk+62DMZpvuRzowk0QlJTWxYeoQLlqqlne9ebTFQGyJd+33y2sPG7c/wh
vXLmqdp8ng2NJhcM/TYtEEdB4p8WeAL+kOJNrxdndd7kO1SxiA09ufPDMD93BNNM/VjvrT4zj11Y
EDdPPleOEhf1MjK8fsI3JTyjgV0t2b1kWMhQRzesQELe/RaEThKk5hLvC0omKFYUrOVrOO+TuRsf
+3F5boraPutBfh6XRIKh6YxN7g31xqzG8dz66lPTdx/zou56QZcWD/PRcfWzlflqLwzF6qnIvojR
enVqSOFFVUrEcNwq0N6QwQ9RtqdAJewk++bZOVlIjvgoGYdsMdQQXAFvCjwNnBqTJb4h5d4Ds1kw
1Dn0EG2mipsMRBOk+F4Hyl0eB8s/VYlEExcujyushtvy/3B0XsuRG1kQ/SJEoFCwr2jvSA6bbLL5
gqCF96YAfL0O9LAbu5JmhmqDqps382S1HzByteVnMQMotD0BB7F7LgaL3x8TLM+ZEcqDtzK4c/pt
mtcbY6peGzKrm24ob3OUXEtbnaaG4a7hS2O71MFOzR2+4MCaWX8p9egzKsRH7uCz7FKa+yzrnYsL
bOuwIw6pBUh7slvB5n80OxaA7YIFD4fuUGQiWhO/DVfB1U4sA2LMb4gBPkmtN234s2qACVpLCpma
C8/p4NWxVdXC05An+O/rgS+KVNu2zrcdCMcjRxvuUjt4at3mm+KWaMMFgaTFYquOCxCuuOMech44
O37jjOoNTP4c+vs0gxo7wx4q6s45WKIJ1paLqD/QhlDQoAXDz5zWBdPOENv6KmWvvyoFAU9b5ugq
BJa4tRLNThQKC91b7lojQjIS8gTYKL9ROXkWIvD7VmrehnYadwKqOJZDN4M/BbkkQbuEFfw7hQWY
ovDRnJxHbN4aL3r4M+dVAUJNmitfDcrapcK+VibBGrhzMB942GbQOyk/tpzDRqvgM+iccocATygu
wHyDuZx7jZaeoZ1Fp0gbeMVE/88SPFbTsYk2QQaOphpHAwZBS4uPNv8RaM1W1QKiJVbHBI+JA348
/dfkydaZyaSKOY5AG/IxLmRC4wOam48rk7HNDDdh5wDySH+CMtkYFpDUeLCPhaPOc48pft63sDbJ
/oSHpIwuen2k2o3+d4UJYoCHB6OUZ+wk0JMLE/qOo/DbzFYCEJTeDJpR1joZXThk4jiYnYOp0MV8
W2kQACS3orI6cMx5W49g9pr4RgDWIXrKtO7FpfuhkZ+8sGtrsKZNWhc0/bKN81NZzyeI+z3AYc0M
45NGN6egGl4zP2WoY9tyYjaVYlqH1chDOAdCYFXlHY9ofqgE4YyuvPMIfoo5O07I0RSgWrNHwo1W
eI5Hv2y7P9A/V1dpXCrjNy/rOF+rL5XpJQUXj6645UF40s1v9n5by5oByeC3gqTANnA6VpjFKGOS
viZppArJJDK39ooz0Uw+gzn6nRfsQ6Te2bc17KzUW9ynSCBg4seSlpZaeaCaeb6HgEixY0NPKIY/
zF1EJqb2Hnn2RaOtGo9QMBzdCYeLOWCyQeU9NkNw7mztOcUFto4o8rzr4W+xdPSW66wiAB8kFjwZ
42DW8R947K85HtcGnieQ3cSm84804x3Q7Y+kwASqdOQGcsMhsV4yutSlEkJXELS8ed9b4RPSgQFX
LdrwLBHLI9AtBqgA0njjTe4Z/Opz7n16omJxD0sAaA4I46g24ZHW4isaOvzWy2emMtXTHLUnd6i4
pPLNLYsae3jDcj0iaCQi8cMKF8OsQZ5mSX0mYMa3vTkn6KQWT5Eo+Lbx3G7mJQMk/+Yxfo61nNBF
XvxpGGmOKtJPDafkaiirU2BZ1xgozJpkJIwbiWOnGR7tKKz8oZ5XrjwXWR7upziud4qPk8i6+1jd
MIi4fhOm11b7jeGT+Y6nUZ+Cvd0JmMoTxl2iuadAK1+cHHRTJq74dy7axLTnxPuhCC6UtpEiJipS
zO5JzDbjiIweTLAVw0hGji+vGGgVMaPhb0AcR1I463p3zWEMw47c5JBou7HA8N5R9y5o6a16inNk
eEtHMEPBaxIx+fLbniIKVjFNgoZngLHhT/z/szaD+0cHJ/Tym+YqmABIooVs8jPn9IsVt8wfyKXS
yPAzF0vgwAsvSRp90mZDg1E0fOSz/AzFcJ4sDqoAxlGeibsH6Gedl9YdwAlZEYhyaYG6ZnEnlyO+
/DXo0IovVn9U1XPLqgRKkCRi171V4CdUo6Ovi30TLedSA2yqJhDUiPqA+nBNynRvt81MTC7xYwXF
QbgbrWg2eTLe4dAAirPfioQuziTmlOmE91DTlOZMfNDMev5yk/BfaTDyJvw9xXxcBd2mBVYdeObB
HKy9zeosj/MVNBNoqnqwyVJpcf0gvFbU6iTwG9dl+uDMBCMwPv1OtsKWbl4WzHRvu5RX0rY4Qv2i
mojmbM7nRal+h/dW09YUUvaXQa8wsy/wGM4KsAvYhzw7Olb/OcI6TbLqdW4FZZRTBzBBoeaED2Ye
/iu05NBo5OgiA+xD5VU/TkgsQGsMgunpRq8fyGBDf2tSv+ksSv0k0yMRkm3RZHiHAAT4hTY8Zxg5
cLCBguboXEXmjHBs2NR80yGkx5J683C82ipfYWK5gdfQtzUnqh9Rzlmh5aUVDSuT9a9E7bBHKscn
arECXprKeMCocoyT8TWdTOCZGmNktU0pXs080gMoUN+Yye+20915H/2M6MWgGZjlGwFJHjvPVHvs
Anp6EaOAWAkgqS77Lpt9qOTauTSY5NIvhhsmoiA/xWnwxXLDok+jPng0a6/zgacEhvk10RVWZAtx
GCA+NUKfjle/W5rBec9wAMPwsTcwrozzfOkq/TNhszZ43lODCydlbKBAUPtsYUVm5hsCZbbD30ef
qGDU6OxHpveNOWU/oHjIZcBsq8byYjnZuyGfYc6ttGk6SDdDtKgVTVAjvATyiyF/6qo2jKNsID2E
IYiYUD9bkLTL/jZxE/LzfALrNi/Xl+pfnNsNC0PYGiotfqIGrG+LlNXaRFec6ZJlDB0gHpB2e8DB
MvH8toZPVb8HIg+opQq2Rs05MQzemzT6V7soCP7OX+jjziaxxNrF9QaUWwfGgUENA2OPNkvhWM8k
tM6t8h1cT7wCSLIidj4d7bAAstR6IHKAextUnZPEdYJ9O5DjSw3gaRj7J5GdI4Mbh6YbPcojoi2b
k0afnwm2cwUDL5AXsDyM8hukhvlIQ/Yq7JceloAJP8ygPyQU12zbjAB7C2IIgdkdOG4TG9YE2/kd
sap9hP3ER4v6qONv5SpeoCEl//8lsfLYvfMKSRnHRnIE3bnxaAK8lKaGGa7B7ondeJ8Bu4AqTFeR
ScCsdQmec73aExp/wZR9aLr6xSOOxuaNAiIfwMPN6Mr3MPBuThkKn0kW6Er7LLMjC/tVT96cPofz
mOgPXu3eddXs+VfbOWE2bV07Z1FAfgNjbEod48jMbs0bpt2tgqDhITeHmXV2ArWBwl35DfbVNRLr
c9nJT52uG9opl2YdLm150JUE6VnT1NxqA69jreTwlz1+WamFms8XkCIAzjLHLsEgNaQWYYc4Qi1d
OQahrOCahDz2c+WdAesfo5ZzP3dC8AmNuLKHJGlKQULeraHnfC4f9cgsnuuW2FOpmAfachvE80Ot
8q3KrbuXJD9alUvfNNmq6PMPogrZkTC8hipudmitR88gd2ynwTacsMzVVfiDc4m1V7ixAufHZMHB
zbS+jWTA/WaGhxeg9lhvlWqidRlnwLpEGZO8f58t8kmeYMmTtnUJw0puUlZquB25KTj/SxLDpzDI
piaVLtZAiX1Jqm0/Ap7nvs4jvIt5MFRD7viNqz2gIp3AQT9Vo0ebGhfhWhTB1qQzZBU3xXPQzrwn
LF+dr0wH4wiAiytY9KJjHN+USJ5szpInkCOrLLWhr9ZVDYxMm7ZaIl/cpf8jMoOHmOg3e4noBRyS
r9k5X0kSxdgQ3jrTTVf0ylnktuo7bEAJ92T+VDHc+1BcQdr2fmeQrC+b8ui52quJUC6igxTtHVMh
TRSMrzA1SNXhmHRYKY3uk12kxpaRgrKrbPq1jSfd7g59DO3Tno294BtOVP7F6cPNVBfEb4WxZkXG
7lZGDRcrbB68ShS0bmt33qsaYKo5scJqbfu7rNkdlVax0Yel18vYQVJylprX2LO4r+vS9UENworH
e15mCWw1TdLCZI6HxjDNg6iWkvkF3Edcjk2B9WCkWb833OIzNPmCjwW7zkhvyq3XmS0782JXzaDG
qRteNC8KyzXB93kqyWRSpVKPLJDZzRZHVxwyNIV1PcdYsiiJq8cbkM1dL7J+m0DHknP4SQ/EJg1c
yiecgo2OReMVMetKG9Wm6+1+naf7etZ4fzMjWg3qOofNDVMoSoUOjo/214tCMLOscJ/TsxwywMZZ
LQDOlwzQIkGD4Hvp1e1WKve1gT00udOFf/wnBDFDydv/3XRr5qdDXOkt9rIVrHoe/8wbgcH+UvKN
tklIBtChKgqx+mEOWTlGN2BWT8ZyKjRccdNpbPd9EI2rubVvUzY/dzRFanbxF4f10ZPaY+/wBo4J
nzXQ9AjoYd5tjEUi42aVWBhTu5n46sxCy+YK79Q0ftWZEOumS9kEd89RtNSYRzCz1Fx8ybl+Drrx
JS28eDshcOOO2jmuex8FMEWHhL/M0P3myP5uuJjTsUbZYWqTi9Teo6w7WV72oacUyVlucTexGdWt
x7MYsw4cKp/+jQNrGZ4ngrWd6ulRCHAPSyykqKe6k+yoXeq2eIFpj0lYktlhTJ4dglPZOp+9mN+y
Sj0Oi26fZM05s+NNb+GbGZG65uGQJF2wdrHg0PSyNbh4+KrZOn1zNuYgBwtZfvTwNyz2EOiN1q2A
6T/DGvEicY6m+BFr04MMuK3oITV0egoCq+6zU2Wp3ZxUG/o/DhFCgy/pEl4NkbgpW1frLgGgg48k
PbnTchDifg1zBHZsMydZcVbL8QYS6y0eDrFRTI8Tu7JAlS9d2YMw4QzK0jRnC1dQTT2REJ67T+AM
9zrFMLRUN4uku1sx6NWh876jishAosXrSnfdnWby7KIoWA/MX4F27Asrw/IcDQ9ADBvfGZDhmpYC
pFTbNgGxpJTOgVW7rJzrBJhfzuKpKzsyB4QnjnZvQhn0sgfL6liOSQiVZIUdv3cvbZW/is6EXyFm
jmEP3pUDOhQgzwuM0sA3vjUHtYylQQzgpl2NmoUDDUvtlqUfYR/s9SjZ+hoIK7aenQxLeAG48rae
FSf7eDnhAMYv6ciLmnh5BmABXHw637K7DmiLbwzJH0CmF65sxdEup0uglylhQJdPfQwWfxg42/XC
O8yL2Kb1Q7WhoZzu7AnsASgssZ4wEsxIM0gayTbCCVykyMsolj7R2K9GiQ8Pdd7WmpfCqM46185F
iS58QJ13FfWY0jx+0iEipmurQx5UB8drvlOj/YhrHUBdPB7BqB2nMhlwzbVvicB1U2UZKCF1DEew
EcwwbK7wbg/YC7DF/bMLpj9MqdzGkuqrhAheeskuT4ynwDD3TdYc5rpB/QbEituWk5IFXZGdcgrA
oAdcoceGbPncXRY6fLv58JWZ+Oj5fYpG/5sL6PO21voQlY7s4BiCvOhQgsawcvPoxercskJvdKB7
kugYFJjgDM4qnYsRXXBCoQmsO30PRFiea8f5ZKVSU4yBzhNamPHigqdmZcKtGnqyPsyfnH0unmlm
4smt8yPD8ofDdkrMenPtady9EMVFH5fbLLD/4D+MCCQYTajLzrYocQPQmvAb/gZdt2Fo7AL7NhQO
Byl92RvQuMmDrLcZOgFGky5ZSz4dG32Gwtpq5qaPxDN+Byq6haz/scGEwfnq1cN8kF0H8aF178yU
6cEL0y/DhG0UKQOWGjYc2ss3dQX/3JpecG7ZuwEysCtSZ0tvCV0JuXcoCd5vCmdGZAk+pSTCUBEt
8oWhHZfWY2I0Oz2zvTt/rcnhkk9MnXhWoFbXoF8lZgFyr7kG/nTkexeH6TrTJvoAHfkTRRDiQzo8
cPERxnf0ZzK2FqZ/VK2GhoQLQ79dtsExcIpXMEgPVUCSXY2sGh1AgQPaKgmPEipCLf4wdWW7aVZ3
5jje2YhuEdTHHU2niQdeSago3WDg+XKkwvke4UrURJOupNDevULKk16U/1gJ+g7Legef3DE1zFfO
aY7Ztn/AjvRZ1DpNw7m2rcloFHX9NrhINr0zH8JBWCwrU0hJ//Ix3ttu2V71cGGhEvlhkditOyrz
6LntnTVqf7wx6kRfsaXxMBfituSa2US8FOhHcxycMKcsvZnONs2KvYQFAS8oV1sjtH6zzlUP//+X
0/dcaCO/bco3MTGNFbmOahenL7YJP012YE8sw/qh9lZtx6kFXu5Z89YeWK1A9/hxM+2NwEr3AMTE
9NstNS1fdSDns5yzV6FNd4ZeuTGc5mV0gT1lCsmZhMB37iXOJqi6NzXVVxOC0tBEbzD04VvE0zu0
rY6lOoH3VTEoKkNr4i2AgwTjFoj9KNfGTbPgkmqkpKlxHjFmmPD8WI1AOi7XeHZPZhleImd+yLlq
VhIq1jy2h8YJzpE0zrqcf3XYTLn56RXBr2YDoZuLN9Pknm/On7NHj1eW7gZD36Q4oKwG3AwZ/fWY
edcCfZXl4WGOur3llSfPCAI60aBKNGI38BC0SqMGVbA4YoDmE0yfeCVHZV7ZX/2RnnxvadbB+4Pj
JlC7DJ+dr1NTBeoDNgwBbPrS0HqHvH7UGLEm2i+KTPslPSrWc9lewuS1qzv4oaHwztAN/2yveQaP
D36icV6qgi0pEnvAkHcoWde1SDF7vYkMDFdDgwD9aY2UYQ+WtosQeB4LI1zno6l26Vy+RwT/YVaa
n3qk8/kfsHhNCYoLzD7yEm3HMVVSLTSJdUVcSVJ0sW7KBuNR43xLdkEHw01MoP09Oz3PbLmn7gM1
DhvyKH961kK9mCgKLaFtnISklTS3LNoRm5ucKGkj/wjGLJcNG34OcVaFVE8VnzQPpt88qu4lgMB5
wD7Yd8QL1bwym/Q9dwmndyn7GtU/1qK8hsE/wh+U4g7hZ9YqdB1KLpxIJ0FlvLl8rpdvAh1Y89qu
5bs+FlwpKDniCRPBNPUzEvdbo+9Pjt7xTMj6rzzI9m7kTTuRUmngcIqTRqZI8AWowQ/+gYjpV7sV
SvclBd1l9UOqJIastZT4AE7B681Sybx4o/4LF9LWUwoF8m0RUN+U43GqbEU78px/aU2zKrhyuI2H
54Y9ch1X+0qNVJkM4aPKe517fPpe25qPqWReuG6EieLeuJnR/KoP9hav8YOaGBPH8qtrb4FqUUzV
eZrHbUeZNLi77hQ1XIHZR1Zj8BKFEVNTvNdLLLKRUH/VzAA7zfQrsqyn9SI7KCNz/cHRHwk8bXpW
ShuFCXWleOiBB+YLkFeHyIEPaKXWUydL8IbJmzCzlwlKC+sUi9RvlK/N1PwwG7c66LV9ZPlyNGb9
pIz+aQRmGWFA28bBi12pz1T3PqpkBksAXqGrKJwI0KT6p1h/YDey1rgNwpJZtU5FIXL2UJH3iiXC
ZMA6buI1GUjtrlMuvz6+X74Ma0H1gRcRQCWdzBI07WFxoPRzeSOHgnVxBo2pHssBjQMj+6ppPLzk
/yvl7jvPnnNfW+fU079jjPq4/GGCrij0o40PxJC2zK7xPoySB+pUEEYGDLm5ar5CSkjQpO/KcRRw
1XbPAyyn9lftorb9lnCVSQR/4k9joFRoU1SYceGxf5o6fTA5c7pQe7VNbtGuHVMGju5vYAh6jPP+
iaARTHdtU2g9RA03sI7p6LGBN8+j1hfA9aZ/djYEx2FkvWnntb4ZORoxMAwrodof24HsXHZoRdBV
6GHOBtdPBOBWLRMbHQLpuRvTDypOpp3hdDgx2RhpnOQDvY8ys/4AoF4bgDWrDG3bn4Nfh5WCX49u
tM713OXlmA59fQ/D7nFU30zzUKSvStj/ZNV/YVk5u6p5lV7BlJbBj66A+KR9EeLnKX6V18LxQi8k
gQ4htebVCqtmldIajaRu7xreyjG7KS08y8Jcw2ky91PhHIENeb4XB+MqqeWlMnIauI2eu0L4Q8SI
Ia9yGdJBzQLUAI/B3RWSFg3nU0u7e5jbW0TaByCd4B1F9gtBfdrKODnOfXPozPTZ6UpE/GI+d53p
PDbRtAvM1PMjPjyrbiZ1SyT7w4UccyBSTu+8ii7sgCGHSvXL/X3ybc9eVknVkYUY8BDIQH4yAcPR
fqi0+qcEX9jCwfvt8PLzpXfW0gsf2Ix7x76BmScoVDcmaFlu+4tReo2nVK0oE9rY1I/uhkkr+H9y
zziJ32SSR0l/pxi49tG8C+mZPqWJvHhte7+W2fzpKPdyaagtNbHSDYjHrqbSdZKIbm172R0HTLlj
YQK8aHGJ9By3Ntau5wkAfVRouCH1Qux1o2MPPpXMyhPvlW3jVtMma4X9qDi10tgRBJc3k7jB1Hx4
vAonuiujx0TG2zEakycx5x8VJoM0oqICm2R3mfg2rVlKQ49xjw1Q0T30S2pJZ5MCWv6NHGfG81Sx
QQlM7ynJieCEQ7Jj4YzPnM+MHRJFiAEq15pLvNEqsFzYxbtMHGCW4U44c7BrwU7QHrJqv8LGPNuK
Ii+3MjCUjcwmFe6Pjd1+xpP3TV5uRF/X1pVdPDQ82al6e7bxQQOrHu9wzlddpv+1CeRey/gxi+FW
RudmbNxdRz6nR0LQunSrvI4du0gJRYwxbtMUsU2K6eL0j3noaLgjQE3qXrObLFX96z3LXTGr70ja
fkLpeLVqWDytnb3GXf0P9DgL44p8RNoziIne2iIaw9A1gWhI9wYqXe6ntrxGIyvdyTEeK0hwm3rs
NjH6FR7r7M3mickmvznD/7pxLWM05Dm+gXFUTj1GCf6uwtzjD6b7iKITElEqjW2z672liqof1B66
KBvNMN8D5vtOO+c3XRr2rNj8hsb8JTJM6mWXvNcOjlOVo40g2/8N/ac7uGdX89hxmAfq3GEwB/pz
rdMQbkq7W3WGZq/IssAacweafoz+TEj7Q68rkHDsX4y0fq+iqT1G8XCr4oC3XsMZCX91I9OWBfPS
yETFG/4tc3oMOSh7FpBBsDdNylLp2EDNalTt19pjoOTyqBXliu4Xbq2z69eZfIJfPtHGrr8CCf2c
U1rM0jwrFv2CUsfJ+FfkUQwZrt2aoXUWw/RS0uC2L9E8+QaRMB+e6gktWFIZqYn5VkFNXCVZdhYL
OUKUn1pObCzVyUUgXKfdtfSqbkdnwqIRWDgIhpyG4WbXLQU5NC+RkvXeBgPmk2HVT+XE9mDsqove
ZIdCm3+trg38FphaTZuV3+nT3psQagzl/tZy/OE/4woBVJ+fIN+jwnfUihghiEtTI7ICGAEnWPJP
M6pDOPbOxu3bV8jG6y6sIZ/MPhoSPLrqVqWSJZ7n3M0k+OiJkfvL/6iN9FHXHjMdtFtLIIRS0yDf
xQlHdvCPsanxdV17YhHxEZrwCY3HvGdbl1FHMozo6qhHjwbZ4ZSbX5HA1J/rJ6u36IKrjpo+UcNn
MUgLaeBzziB4jKe6Cu6Dih+aPsGBCoEKx+oaQCGlCLZGg6oGW9rl3RnkVg7hwdTGB7ybFz03IWJy
ge69rRXPGCQEFRrcvBrbhKmBFS/zAHd1zYrOgpXJEkwtR7G0PdALJG/m6JxIJlAB/mNFPxQpntHl
F+j9TzATeyjhM5aeFv7r2EKvRVfeKln9ihiBpS7FQ3PMINz5Yz9WdHUMf1j1XIIg41136qMTIrd3
CWOwFeN7hS2wSSWOOCqvIoal9CjaTK1qc3zSQaszDjSckIb5aYawe0MNsmnmpjujdX47x8W6nbNf
0EJ+WCY8fpcwxzduVvUxgd6l1R9QLrSDBdMydaqfPsQgQUF3tEoLbB2WwW7F5hZRZ+GxrRLWT/a3
lHBbypKLKVGyieLkCvDlEG6Yvi6erl5bTzLycDdYF5VHXs7Di84xQGdMh+B2pB7ruazkq90/DJU4
Cdu5Oh1MZrvkXmZkvKXyTOdxfCgUZMU41Mnz17T0yJrXwrXuk90NLAWyd4ep0891HsAqpjgVQAkG
NN518hb5txhb2HiWzi6+pmJH4s7o9IW2Hxk7Slq7Q+cmxqrgH2EoXA8NKmmGUtNz9DL9FFdZqUsn
mpMhcGQZg/4ykkprMbalgLe3uae/1Iusza9ZEyejlkgfbjbaFXaStYiThoRnfWWdi8cwZRthpIeq
tsu1bY7Vyh04wZdVhNUNaz0pBS3jgU/bJQqbpSwEqfiU8RRHeaDXPCLnEQ61ekpcHQDpZGasuHM+
KZELit1iKApb4xC1fF4LRgruSOmeDg0MzcL5CVIdIwMW9gaqeZyDRYsUpM0x+a5awJOesI1v7ixZ
rJ6KtPKObo/vzsuA7zNdEidhYeHF4bZ4YEqlnK3rf0pQlLt2UsPaC/kReahxN3Gwd1UIyzh6rGxh
PRQHPQ9R3JvsXDsGyIUIA26jywfO9I1lGTe8mNGLi03MzzxL24ZNrR9cLB4RH22HjsedaK1qnZFr
PNqQPIYCm6l0mCrj3Fi5afgS0znY9tHFpPfdn8z+T0wVEkJkmwcKql7ZIXVPWqgwyC6tq1W0SFFx
TIBGyHdj5NIm2mQHPHrczc3Mp08o41qCsmuC+TzYI5DRWXDE686+1HvuDBP2a7LKO6Wsjykrb5oW
MXFku0pp6bpRlI8vGVzPmak4SBV6Q29/oJfqvNuOfgkyjSwZ9j6cjd1woeCj6mpeEad/Z+WeELst
nzoudn3gau+1snl4fgOK2Aj+4b7N2RjWw6ccytXENZIwCVEymdo7hzbUY+ri0XOLgtrS8RVTaIRP
MEF1VeHWM3sLJxlEY2M0bzoH2s5sayj2NtVqUT4/2FUeXCabR3TFRXOQDY3AGVkWJ2BnYXNBJPso
W64mRt5/6P3M3Nq9KDPYJQzMGAwCbnUe+xUcPk+x+BognexLq6fosSf50kYDW9n+6obGk4tLElFM
XDtjhv8xdvwQ5moesTclJix8yN3bxBpflidT6xGH+8aHJmn/M06B53wgncAUh31MsU1U+SjvPxr8
bfw4PP1Y1NGuUbzaXd3syopeVsMILuiRKdsf9TGjzBHd0S8Gz2jA4bwAYcJLQaFahaSCKQPY/JXi
L45Z7z7L7HHUo2fP6N/ViO6bLU8MpkhqyxX8P/Dr0LP80PxDqNvwLkJUNEJ9Pyfzvgj1C9uPXy5T
wq9ojumKr8nu8dXN+tXOYjxneP6UKLld0Uq+icc/3sJp44TNtY1RIGPnW8ufwNEIhJaKXjU+07bL
nwl848BD74+1xBqr685NeYuTvrcuCXIsfES+6J7B+Wx40BcLzmgt5YQpJ1euVREXa8M29oZHYqWt
qujoOkcDHn4eyHeyBwpILXFt+hgk4k9NiZ2V5c95OYM2r4PW143pPc+9C8Pwkz7RoCg45e/OBI8l
Gp9YvN68is9Ix+KdlhrAp3Kkt0ZHDpbsmXI9QarRXxtLPYWLG5Ku36/Qql7N5oVyIi44Rfvawrst
7HQfhDQqzNjRpTvSGCn1fNuO1g13uE+tIXO4k3wVcxiReG6eSmtDndp7xWy5dqY9bt6dUPzRs8gf
naaieye1Vo5VHbux2RmquWTzt2e3h+UP0jyJZ3B+E6V4dxxUWXuybiI5YER7w3WVcgLXvgg6RhIP
m1phoAVQYRW7i+vFsl/r6DWao+eW0XfouddEi7kc9xTcH2hBfXlQffQvpnPB6E9RMP82c7lxWrGf
OgaY5Ie7C/XRFejiJufmSsRdix6teT7RdTMRVrpORG6lg5cgXK6mOHrGwbsbBsZcKeu9TdUN0geE
9MHakKVYBBfOJqO0joQlD6RqWeZ3T5GTxKuUM9uxcRgj4GwDK0JGRGZrEy4TtAVsy8ZONtHMFdHl
y784PYYF3gk4m7shwQbYBLM2nzOdYEcCYUcTO7MO85VJXGXOHA7XwL1w13TWuVGuosZ5c/BBIx+e
wo5lrxrifl9P7Udf1V/GYGHx4ghMW0OeWzZSrtPi1e8p+CsDfrIui06DPHMDHpe4BKd65hylQufW
0ugqwQwBEUJD5NAZezWu4iRbogmk6VPEMj0+5k1T7NsGHBIVNEOTWLsizrrDwNrcLdfSCJtX6zAb
MvADUewIMN0tTe7CtH0EyxBu60C/23r06ixfYGcitdObkbkiI9HQso4D8JTMdn6SfO4pjjJ+VcDS
VJ7KiQnP5E1OYg5yoVsPDrgi3+TJmHreTiTtj8qyN6IlDrVsPFrZ4VHJCo1Ym46DW7ySTcU25tZ7
AXYGaSuHtu7sYxxRgSnrVd8UV7RbX5nSTzpa2SvFXhNd+527InNqkz/3vKHcj9ghE+RHMGcTHlXe
JTGKQzHJ98AcHcg7+p4+G4yidvbYxfqNTrBrj8wo6vaU9O5biSmcBBftoLn2Per8jTngBCNTEdiK
z8GAEEEn0C1g06BFC6XGmx5t4MSZLp+suniLC/nCZe8Ucp6yQc73Ahl1yVDTfMYDymYHM+CnQDev
yS9/VaIFsF+mz53dk7XLCecwvJLbiYGUZt5J8rzgcK/fwbzXPPQRVXh5uNXyjSRunHdxsvXs8adk
/7fUd1LzI7CxDAZ+6RKDQNtxlrkF4bouL/Fn2ptBl+2qoWKbQqEq3amIjECt6Bgb3H8cUYIUXkuC
krdEZ11Ol0HxOvdYD3ON26KDVdlCE2ZIZZIv7QPrP+LRpnHrnRbkHA1DYx34kR1+cXXHm8QFyE9s
FAF+qKDXfzqHLjd9nG5ke29NkpD3BmdVsiKgIH3P5rVogRI7dXdd3qEJi+HemG7OOA1ro5jXGnsU
9ri8iJjnulLnz4znZ54O+oq6SaoNwr8KPwOW93DyXbfbu+X0NJrxI3W366HKdYTs5vj/M7guJvUf
e2ey3DiyZulXqRdAGgB3TGZltRBnkZRISSFFaANTSBEYHTMcw9PXB0VeuzejqrK6N73qTZplTKRI
AP4P53yH5hWRUYlMYkIOvahbHgsXaneyGBuJZK+5UON5/tGW04+ENJ8jqSUtcefqXhs0uoazLly9
KggUkyUtbbTS5BlVTyNCrDWZxiYdfXQ3huOjDT3Bws44NM5jQPW7mtxG35R2fh7b4VlrefabeSfs
6S3RuMRl5O95xNwRc8x6MgoejYFm1EOaWMP8QCoA250HpU5ehRb2CqYf0XMJiUt1Utxlaivslt2g
yQBHwCnaUBW/GqV1cUOHjlXMC9rNf8JXa2HJK36EZvFKIJO9TsfiIwV84BT9AV5T/Gh6+g3QlF6R
mLmeKu7QIdZ44L1+NYgo2BX47tdt6x1io0Lo0EoWmNxPDk+2sryiLbMp/IfXhjxLClNxoVZOtwbN
a2o4iDo4kyBc0XxgahHqtlbuiJNKnmdLXEzJGFhN3j6O6dULk45+Gk+gjV4HMDDkBy7KdRDyFp4q
NsvYa7nmGL96NHn3ITraOr9K+8mq0dzLqCcwtdmxheZhXei7qGRZ3Y1lu+1bQWBOyPywD0pAIeab
WRGoNhEoyHlIYKXjbcseE2PNKNkJf+YhYyPUSyOSlHT/+YHmlBANcV0U46/hwIAFHW7rzO9tbjn7
apzewpCHp8XTMDPtR0KA9wKHg8MzZlk4RENAM8FJ0oTTIwQA2NokSpZaPlFW435XBJnWhuuu+7t2
loiDVH4VTvDNJ2aAhwTz9O6US2efgtCyQrzHdjBcyBbEJs4xOjb2SbUs9bL8sTYYMQmaN6K62sfa
9k5ZP0G1x5RIUk/PluGmC7qHsh9RxsTZt8ZW6sRG2wj1kQfE8kh0zO2kWW8CrJlqjuWqknJnzC4j
Ou8+mrje3NBntTvoV/goZNmk/gsyVXPj5Abxx89AEbBrSxQ/WCVtZvtoneYNTbpeVfQGm5axaUCh
6Us69imsvg3miPgghtVMhYerulwXc+qsa2TyXCTvfaHKHU9P5B/eCecSNYslmHIR+ivdjNhESqxW
+xtH6Ud4k8PaTcpuFUKTLFKUqFES3Uc4DgEyPuORP7LHxLKiaCbq5Is1Rw/aDTiQERXAeHzH1HfR
rnpcftMBrX0TGNmX5dzot3bryzUTUo+xE1vYaD4yIyJTsLFZOeT6USYpV2AVpuuyqIj7Lm99o/li
qfhAGg8DXOcx74S5qTz7Gdkb8oT8UgOWv/Fxzd0qo39uopqYl3ZMVrONHrNjTs/oY117RYYQroXU
kKON8fI9lzn7j+44sVXy2Rff9Gm7pPWmH2aEfZVIN8VMc7I3lXSf4kYjgBLxF4SHmxn5MFMFlngJ
wkNNcuwNg3a+Y/g7fcWYUQXdpqmRtyz1FYKZYUGVYoh4ZXRDjhbeBToTZPeJ7IOV7I0XbKZfhrY8
ERX7M0dHjkgr+wiK4hCgHqEBKXqal/yH1TgkbCT3oQrfmN2bbM+sI+LodWL4556AmxsWzP1TpVkx
iWAkOsrxX0f9hcj7ag2e6lBU6g6fcb515hQhehlcOBjul5vFH7ixSdyoUFN2KJqzHwWMjY0hMsSa
3rHm3+5B7t+UM70E84qldIiuehZ7K2YRECyQiGUzaAfNXlqSbI41AZY/8ogkCVYNRLpPQNwJ/FEJ
piaxHlk3AGlXFUrwa+CNzbbMgleinaL1UglKOQFwYkNAnUxyTTbrxfK/AmF9GoCVM+HJnxrC5ZQI
BsLJEgrLLGfFX2LjpuxfOd7Rb5PborC+otR6U1kbr5bzBuNbY6E4JVa9qwWQysw+VgFVE9JPdEZI
t+sGd1469hWHMUZ1z9CPbTkevcgM98s/ZQxjTvVKJFNDxlfJow0d3rECcMxgC8W1fzO+GigaaxVi
Vw0QHHfl/Ci65J6bophqxun9REFcYWNl/RKRgW32r4ZSBzwZewYrR3NkyyowvOJRxwJSTsRX+vku
dcvjUOdkGCYkJFh9+tFN84kxhLNBGQ5XYXguSxCLDRaULs73Y45bqeXiigGIYCijXjHakoPVDjf2
rNfLHEYk5ltnLCNuv3zNDOZZBaZpPZiPcq4cZMsOg5Cy2VmF9WUQ+ZchZAFbLwu9A7l9bJCs96Cs
SPdwY1xFZIJ7ds1qmrdSqIlBkpEcnJhoGGNyT0Wo77RN4dnNyEQI68axxup5CT2gA7kvnHAVUOaV
lv+Dw+xK7bm3u5g5cowBg1ygKWJ3oD2gMBOxveHWAiS87StSTzk0qfyykRRD31w1aXVESLEBGvEy
NRMNbviMLA15pUD0xvoWFfKrP2MnM/HcrnwzuTQRwx7OV5IKuhMe/NfJpkZcexcjrTdl6u3CqjZ3
ZbPgQnW+CwgkYdQ63qaefMQmg9E+sN5wn//Iy+oEFxrfWEo2asd2kJ6mSYlaTB8ShmibonGnXSG4
sLoEZaR+7dlVr9D0MEC1wR0ClsGU65AtpU3/PW2KcPWJ3fv/fMKnv+cTOsBV/2c84QrT4Nu/PSTv
b/9KJlz+zp9gQt+Gdm86pu/ZgC89Ifmtf4AJvT9MpiUO3RZnmwd88B9cQusP7irfAksoYAw7AX8H
E8mCLHTgHPrCD4hgZWwKK+T/Bkto/0YjdQjUc4TjCGwinukAJf0rlNBQ6CzziVBe7u/gZGSIqsDd
mdI9iQbABXLYTZVTESdkzZ8SgSSobTjSjDY66Wk4ox+SB9urL7ZhTHuR9C9E3tDM+xXsBXVF6I1j
d6pZcw/msTD9+2h2ja/ex7984JdfGNF/ZYaDWvkvPwecRkDXwuFT5uMxf4OcumWdt3ENrqIaqIPI
2SIzBZ8ost9wz/7nUtiJvI0ii/RMxgg0vnDErZEZWZt/TU3t7DpaqLwqURWr4FY48AuskZlLO7rZ
yrbznxnhOEcUj5w5jMCSuAUXK+G3BQmx84m1NvEHzVOkz4pYEuyx2V64ztGMHkFuA0RG4smhoIr7
pG9Q9mq6XW9Zwfe5v+pdmr6y67Odv0Q7Bfp7kjU/a6d7j4UVrZw8+pCt8xWtu7GJwXWxlMqqhyme
7v3cuuISNHgCavhmfvmdDqn9avj6i/M1cA33jVZuj28ac2IUoYhn+kOK2ACmxK+JMQB15H5nwCu2
MUvv9bkGELN1iAOjwpuj0wDnKqkFe+WMV8ZDlvYYMYEAHacwwKrXl6Sg+cYqyORNyC55bAPsvHLg
jB28XZCQZlQ4qPPr+Wl0OZ1lUcbMqfU+Y6nutsGI96ZGe99iuXc9cxOFYOfoJZOtThk1iT5+6fwZ
jTSxgbQg7luDqYHwlHiN/fedMHZv7x96yrSRt3P2Bt/a1EP3EhMk6KNhfBAAHdUOFDmlgO0cewM1
uIexWwThhcxK1GkVMKgxmMi9JDVuPcyIRCvmur5Bd2H3nH0ArBmXIWD2pqHb9THpgU1/YrL4pfXU
KZs3JA1ptvhIxcTwMg+IemyJBJ/FH1lS0IvIfCmp9OE1MdJepF3+Ym2SKCcCq562oYhRZln8CLLD
6ZHDUwtDCzlHJ67hXH7LunC+cSo/P7up3AOhvsQWhR/USOrWCtGmDGrErT0sa9AJa8Y0nI/aVLeO
w143YLmWhckSxjmfOMoxHFtK3yfTAnlh4VTkVQJ3nNmnQaxTErMPLrXA3deZW/j8WEAKYlrE0o3a
CsAYyZ5bOc94wN3yx2CrL0Cb6+fupxPHTzKg82THNIX4NnoVpdukA/BtTyYDyYJVIYLOUN1alipu
Z9YMM2ZMXdz2vTL3tOjrCXM0XDw2Ik43InBq8qHdYA38mVhhfKxNa+d41gnuF2mT1u0U+BI1u2jv
mgabPfMCH6kidM5sR090KufkmyWDMzjK56S1voSio/m+M1Dvoo9aZ4yP3CZnI7HyxHQY9LGZyRrq
HaZdcSqR78yIqkZSLEdc2BgPnuGYvOHN+dJWxYdpYsLqqytEJUZn1lfbri4t6+sIPQZjK3SWORNO
6sdVarbuXuS8MMbhGxjtX4Z62A89faMfoPbqoW9MrneiNtKYDcFRXU3yF5rE5cnlWPTf3TlT0LAS
GnGOAxCHyaEr0UdZSF+hax2Jdst5UtkvduAwcBXtQztTI1pF8e4xnEEJouviuVHGdRhfazolcGhi
G2TtbelZ5JexihRYwHKBDnVENEwJXD6AWdx5s0XCMXchKcHWoYybHRmrqMSJ2FiF6mskuHFj23+P
1GtcDbsmrHBv29+SkBkJXvKNZTMZdLpiPwfexVVusbJZfkKlobi0jmoB9CDH00N1rxp3vcQxbshY
39GNI+giabclMm7vuS0LUQ8M1GocvV3ZmyXqFGp8dxpORT9uK54Y2zKvvrOtwbeIy3icvO+IATIs
KsNqqIpmZfvyu9kMr56HEUqlR69BktyWNmnGbkaP6jTMykz77MbOxQj7O5EA9ilrvG0Jici1CdOv
7lW4ieKZfCyeQij0xTEirnfftNDm3XQ3yyp6stviwVA+2OjSwI+/nIwk54hDLkfCAX1g+mmVdDs2
Z6tZdiMQfAxI2qDiAwtPwJXAbclo1l9FxFluS+RKgBRnXnHQj17JIeJNbYAMkN1URKDtrmA7UU3z
xlpMcQnjk01VVeoQxcz6FiDcqz3Irx3S8MeSNEr23jxIGmP+yNJp4Rkw507G0N2ZxYCi1YPxAvwR
6wHC6a3bRmgYerriNM+uQP8OUVuNB9/E0ufx09B7xffFrFCFjNyOVRLtrUB84St7qnzrws3Ebj2c
SeKdxEVF8V7VlXWtfND+PU/2ZToETK5xDIK/hHjx3OhUN3NyK0Rb09vIU0zs1lu+uEKW6uQpDgoP
lQJBi7oJEkLAMQ/JigEzJq7slQCBHJKOms7YRQSB8DhuNWX5Jiqq6d6pmD1xDWsMtzrfe10CZKcH
vZ9mhC9bfpg9RFnE04l4rO9YY/CXg+15YPxMWKTZdpvIc9V6zkqIssBpel81DwVWVO5U42kOkGAP
4YyalTT6OTf9u1GSAMc2pdq1+YU1VXeBDSdvGum4OO7S+uyq5B6kS3RJE2zmobIeyAn1UKkQ2Bum
H7NfmteEOcEDcZTIW9H+GDipZV6196qe5lXN0n0z1DE9kp882BFqDWEmw5rutLnCIPHXVRGCblBX
AJzyWMwZ/lLfL+/VrJoVjOydBiX6bFbR2pi8A4tQJDLS7w7NgJFwClk6ph77uay95sB4Y785Nkhk
KoLrVM3t3RaCAyBp/U03DrTefsjpytASxx+yERIcBraOTXXHhYqlP1enOWSEMZcep6LO5lXatTlS
YHQdlT51sSH4lZ5bUFaIm5Bw+lb42EzFnl3RPlUp80moITfenVu3J3dJimarhu9xaehIKZYJIxj/
zOCPQKKZsmMqv5mBi1/JZ6kYW1unRyuZ8mCvBHmO7FP4zpjTR7Bgx/RQe2x6A6ItCIIizGyABRaG
3vcW9VdazefItr77FdUkPn3GmvT0msyjrC5vrVEwc8fjBpCG6kozLS1smuu4/+jkMDPbq+I1Gm1G
2wYdYpYRQe3WCQGt5sb0CZZzO/vcyfy51yyvw/TRygrE7jalSN+BImBZvaJZlDd9i/GcwUdvNXdW
BXC3puvV2vxe1eInHXV+U+HivnEx8XKNPmEao3T0h3Uz6if2Fnu6cQaUUIYAMSC6jHd+2q4KA4ft
ZMSKIHRzAQf6+6gLHjqZPKoqZXJMrhUWSwXsUdzasX8wZKFWwjRRi7YfmQBVM6e4KGSxoLi8t8qF
cmzYsGzgZIHgb19Zb4Mlu8fQp8L+2vQVwwfP+6JEefKxcJcR8Q1RNG17B2Lu6KbvXs00XVve02xT
66Lux9rXbPqqfM7x1Czb3RfcaFerHfbNVL+gm1UQBpxba4revAdE95ipEjfYJV34VujxcTS7Q908
21X6nuS8mSwYn2h37tky3HPXdgR3pSjiEdtc0oEjMItIT0xmiDsuvoAeQmNmkFc34skeR40IoXox
WzBVccmuxwzTa4WcwqyfZy/Y9chowEpYgPUSm5U6K3rLwB2RNHDHwHawhGDeCvBpR5dI6QW6eZel
5rVqGeMUsXquUjAADXQuisTpwZXONZ14kzrY1g1CHaNploocSl97S4WXYCb2WZOFvBMLuv1tFQQb
x8sI6WslNIslsTwAwHbwBiJ67Fm9lUYC6KXGwF9MGEeOFjuq7bhcTtLnF7AbvE9sQQ5VZCPt8Z8E
mL1LknHqK4PmpNEpPso6O1M5crT1lrEd2xMisvw6gB9nnuW7ZJuG4thpjuhQNXik0cFt2jBN1rJE
GAwCyfIqpEAFRKDMNPurVebnmCkdE2hJLj1rrkmw0enbXnzNjHmnFHu+fK7OQ6G7S+WIl/IEsjJ8
ySHQn5cMs5vP/w0hNDKVQlDNpDfWMbhPQFzQaRd0iidHCM/FqnHq8BoWYX8bsM27cTMjuAYzsrY+
K6adyShoa7pmjcJmDq6RX/AfymF6/wQpjo0d2w0he0/RKfLs/mwgvJmWAMNpqB8b/SPv/faAQFUR
G3kZvAjLVDgXT8HD2GQfpuVld1MWGF88v36yvbLbEWryEqHTum2QCN1ykfwo8iLcQ3BNsXFTnM9h
KbE19OnD56/h2iZuZ0Z4Lph3S8mINumQc4dyH6SiuiOGjwdKieEJYAB5li9u6XT7KJzV2S/9e29u
r1qiKFYNaw41fKsKkyOSjUI0hywSjJlt9GJsGqO0v7MpeZtpKBFTBSHQcJsGNSlOFdLjlUfG8aGe
gdSIdquM5ms51O4Zuz/0x4EY0qwndkNXNBsi2MNXMxi6NgXQcLTgROQYqbX6rI7Qg/EgVhlZHjZo
n9AZ7xCc4VLok10Rtg8GlxHyAW5xBL7ikYrXdYdkJy1PcI2uCmSVh5Y0oQ04oycsvaXKkm0XqTsP
QvllCsl2xSXM6B6fI3YX/mpR4MNI+592HUecYw8llqSdCcL9YNrFuYLTv/2s1pir4+8F8Rba79x3
5LRWOTKpPkaOkhVnPyVymmC5y2QbKyKvxivPzoIpXNZup1xabBVmRXhx5qknkTxnUP90kapzWBC8
kyowWGHptx91VbChZ9dGmi98pExbN+QG8HOZVz4MyGUtowwRjxlGTDS9vbbVThuuOOjBR0kYWeKu
kea9adn3CMsZmbOlW09Tc6+4+s5Wnyt2aQyod60EZQQruMB7jlDeN2CHuPkQrXVqffV9mz9R2Ozx
Uz/YwWsViK/Vdwa5H/DUoJRxKy79qkL2v2p1MN91fIoj6udTy1ZnieJ4spTiVdJtL+R8O/WR3obT
JY9Q2tpaH0MZjtuZ+PO4a3afX/0wFepGOxWSlbr5KEBtblWcBcT1WWqdYJTeW2EDp5knADZfd9t3
dkbuAz/7r+9RUAyo0cuOqbOILfN+lbAYWi+VcNRDCYl8naDz8y6fv+y7sl1ls3G1ghHkouD68gM8
PJbGq52G1bhOoH/vsFPSRgEHx5UGtpodiCuKn5PGWIHjvoUXbiDEUOOdPefBSRX1e5tICGjGU+M8
OVTgq6heUk+hTWxEVMe/rrlW+s6hozp3hMRBZHYzQgw/31S9P25cZDJ7Egkx2cUQ1fJ6jB+HJuFg
nZhLqVg/4zOiRKjzr1LZVINYRCFShPidk+6YTrLH8Vl7Z11PtzFpvLsei+zBmXV48ZbWYFTFO+NI
62RmVbETlM5m2N4HLgUDXO55+b4OngZOOOe01HUgnsnj8m7Rv+01RfrioriFV+mzt2v2LSiipyko
F2FUA8QE315IKgirBLSW3uet6WFNVTEbZNWk8vD5SCBsOT02Yb2Kui5/dNXPOgz80+dNbjnOqREq
O6UMxpymbC+1DF5I8sAkWvWPccX9D8QY2/uonO3EQvw8zozEExbmbIw6BHWp5R4Mo/jx+f6d0Gqv
RoJQS30liL15TLwEH7rsH704ICh5uXfUzLMsLngslWMgV2MY8z6dZsXSntbZQHmLnxCfdZNZgDHm
Jxh9xm2D+KskGeKMRgwkapeeRveRPT18ZnFoekKqY3SdjIH4EHGtfmd9iBmK7antNME9j3BFOdDL
Y2k8ZqTMbzyz1ejt+o32sCYOPiLluLoKbLxHM5w+sPdA0482NB4QL/LMvzPhD+w6ixUbcoOHDq7H
zpndR9eUaj8uD1601wrjFNzN6v3zs+c6e8GxKa75TM77BDg4nN0FRTHQfAZrP2T7ko8jMVhquosC
6yeG73JrLpeB7GF/mQg9eHsIDmpf7cG8luccBSrMuP4q5pk0BXvrc9BubGsudjBqurtwzJ7sEoRE
mUzoiasq3SQgo6weFZsRdRF7ZDBoToO6TefZKU674EIDTSdS7r0+YdywPLdlXB59P6Zdc7poPYaR
XCVB36zMFP0n2TDhg92aYHJmMDN2CxJahYfMpxbthlq9Y+vwxZ2Iw/QELRtScJW2jGN4wovaIf0c
FeOhzr/7aqzuywmHdR6R7ToOE+J+ALd5JRCZlA4TvuUpQYFVfcu0PBK0Uhw4AQMSXH6SqmGe4OZ9
rfNu2NN7pcdK4wTwphIdHXqHFQLgAok9ouehA5zjjeKNjKn2PsIz3jU2rrHJ3HfMK69IjvzKQNe4
XJt5523gcMxIxIpqXfiJ3iVi6FafX+jnHWNQV6dD9mA2YbCbdJrvhJl+ESbzyagpjpEZFxdsFRmm
WG4ypw9OUSCzTaAoSJm7ygNEwHsna7kOdH8tQIyu6tTGPEw6vIn4fm3FmLh6atPdEKKUEBpSmSrY
nBkJ205fxT0CAxfHVZy0p6F3NnFnxhXDS0Hnm5j+BlVYtP68G1WvOXHdcVobabFnRqhXIi1YCVjq
uz+RuQbfpd4k2VC92N5taE64Oro2fRy+Cxblm77w4qdQvFlYzSGiWO1hcOU3b6ja246D9GbEJ0Mm
oMODnQs8IUCbcZnX7HRUfWfda539pTxGVWQzlDzky/PInj1Uf/T+vz5Rox/YC3RDv/ksKYy0H3Zk
KAQ3eAgXGJjT3n7+IADR4x03573lagCN3cg8NbABt8spWoOUtG7TJmHwwtLgWBsM3hJpxo811z+X
XwmhfwDuBj4PFInXlHewkest6QaSSZ1xGBEHHxWGY/RfjesCLqU9DB37p1Oo8VwX/nDGE5tvZwWX
W7uy32cRTidGZARieNm9wbPiwaiac8aoUTdiODXR0uHT3q/SxrTxkOINa5P2Jcza8Sk4hMszK5LW
ZdGuYdu8iz0eJgxk7hPb826nCMoXmOPP4mWU7jca9R69Hp43E7YWII6pufJIOISR3V/i4Qn7lvnM
yMzlRucOcojvQz6RTu/Z8GNuEC0ldWUSNMX2OAqM5wxP7Q3AULN8iCeUkZbTh/vcrF4jvH+JoceL
TTwg0zAGzK2aAZksBwvS811qJfE5+U6OfHEHA4JShxi2G0OCpyhMpjNBX0E2lEaxzRnFQ9OhMvBt
Ruk8616r0UQ3XiEVJaZj5VpTToZ4kK/neijg0G4yq7ZOjlN85IFnbUMPjlkSh7hIkSx83pv4AZKd
F+eo1FEgNq3gS28IidYzmNYmfiZyaZ0Z5zKxqmtnVE9qsS4BpzQP5lSBYs0sXmRwwD1XmJOZtTNc
Tsr4CFa12Xdtf/9ZeE5p0B5ZoFAJzNR5rvHadgV+4Rwr8XKZF8ScnIKleMT11RyMiPmqb1TPqT+z
dImwmiQICoxxqt/ThTns2faJGX/4pUS4wQNOPRglzZswvCXnJPzK8J2Jfm6vhW7cO6MdrgUzKcV4
/zjP43s8YNdJiE/kEysXNxLaGmSSjGprslw5d5ubeobQ1eLnRMfozodEdt41rTKGiaV7p8WLxpuN
PC37QH3VnCFRM1JYSgwriATGQl6MAcDlc4baGehVkoB8JnB59MeWt+sVQAkoJivbhALnhcWDCoYT
9GW1Vf14b4EccwBzvHw+mruaVXgmoiUdimlL5bQR3+QG+VV7xmLmMENCAa3RB8pajpdxRP+BnnEC
N7kwf3IcRb7UzMVTc50CLUNGlN5+vjNgZ/I5GFqgaNElYqh5TIAxrf1sI/sBKeJSKi2U6VzC1Oy2
crlW5Cu7t9PYzsExBwNuYRs8ZgHLkNmrKnjp2W3uCnUZMvZeHUyDopb5rpTTSHBwRaHtsHlRde3s
lA1gg5tox1j5rObuI3NnuB7LbTHgO/SMOrkrwHSvyoTWtS2OdHpwWWDCSt2GKFxALg/hsc8atXUk
031nMLHi2SBmpBUszqUYodTw7JqVG8OVQZTSowkb8MrsSUdkaOJsImw7NX7Nz+LdY9G9Hf1N6g3R
zoEJurahODbQEegK258CijtuXQA4sqkPdYEuXSaO3o0JHMKwCY8eLIsh6f0tgl+fWA4E+QbjDB4f
rEGXc9CwyAxmSxkybnCj3WcNzxIPeUxZEYaEKas/NESUrxwj37hYsZ4F/fJ6VF2z751XpjnOl3LZ
TTQZczVbe/VB0wztcthzB59irycG9hBgCyXerZYrZ7kJ2kw/0u2Lg1UPV1lOVyMPUMU5tPE6xo+K
tWifpITrctbH+z5tEPhYXz9L3LhjIKunO1HpegWQlNtl+XZIugyPxYrLBtxz97+Eadq/5Tqz53Is
0GmBlMK2TZqIvy7tkaq6pNv53saanf04WuOlYW3guMk1xl2AcJRKLhLBfWZ6qOUH5EXFciATgwnU
YXmP5tKm2QZ5UiP7K6aR4hb0/FR16mFgLfX/Vjay6FPey2pqkiju2v/49z/1Kuu37u0v/7MpuqSb
rv2PZnr4QZZr9x///it1fPmT/6e/+W8/Pv+Vp79XhFj23yZWHn8UyV/UIJ9//pccRFp/LAmwnm+Z
ruuTGU/e+i81iBB/BJZlBkx/TRQMpvfPmErnD1MIaZv8VmDiqLf/KQcx5B+eLT3P5Nct2xYW0av/
+MH/lE7wmf36IP4bKQX/UPUvOa2uGwiIftLnDfgyMO3fLi0z7JLWDBFFGjWsAhJEHpos+/73cg3b
/msMMBIYxwl8YnBtQK8CFedvmfPRqEZbgbRnesmQYINHMiPGA8rZV68LB2sdi1RvoSnJN6MKm+lG
9TXRT6NjElQWBxJEQ9F585cGa/VS4PRVSLhTFZFkiOBQyJrlQFZHZk4NSA+KA7yYJvxThrWMiaQn
JwfxcFXRlI8BfScKBOjwiApEPt3rAbPBoecfw1acmVOpf9IBtOIUGGFqaJ74rc/J6wnsJYrWEZX5
RHzuV1tNk3Xmo50EOJogeZlgL5Cn2EaQI0vokH5pbHGYIIGoiSIKRu9eWijCEmuhHGsdeAorddW1
lMKfvhfFVkAzLw3DHxNAS/CWQrdMVLKsqiHKIgHE1egDbomGdYxUzLhoJUNqJ52i4Hh1/Fbrrxqs
RF9DIjWKlgGgdskqX6WYOEEjs7uWOTqXxBr676YjjKWOcdMKjX2edlD78iqdvMsQuYxJetgvzioN
ZAE4rMJFvRLK08yIYqcONkkYkZ+AtZVksFHhObxYVTEPpEm3MkCVoVGp3NalaJ0XheQSPbMIFHFb
vWDjCYc2qufOItbBadhNssdCJGgmE+AfHZQyhhjJp3ML5CFgF5sjZWGxPZskSKW2y1q4tL3oI5/K
5FrHJAXcFy0vhRekQBy46ZUsPiRo1TVRPhTFfQ6pbN1K7ONWMGH2ydyx2DRhg66CkhQcClv/nsb1
rtdBUfZb1cVxbRO61IxuRd5HPEU7ZPBueh0tEPnhqWgGZ/qKcVVHC0x7eg0CBx2IhHM3XHWNJH8l
00LbKx1a7GbpIvxin+Z+TmiAO0knvyahU+aPjuE5WIhUSCaG5iTHmCZCDz61Udsz0ZYiAnM37Euv
0GlwNA2jze4RuLPbSYYgBEibUZuuWb6rgTwdWpRzzfLTO9udT9RXwfUebF2nAMI6TgiPbhI90bUR
csU2tUH2AQPBdFMLKxKg+PvSNnHfuLoq9dbUQgOhaorBZulX43RO/Lqn3Y8gWRfgC1v6/DyQS8I4
2iljA+ZOtHtXcu5sfTMEcd5Q8ef7JtVZdOlzB4tp1XnchrY99Q1TTpVN/Blusb3ptG7ygQW+43BP
iCRcT7bF8jTvJ/6dMrD8kkmbQXTiQzAK6e9mgVB0E2eNU71D4OCBwvOS5Z2m9gxPiZ0s8xwyjcAO
JGWZnO3G6oanSUyDf3BHbSX7zMKVtLJmrOM3URJMP9k1lvUdhy/PF2sA1c023AWPjLtxafISF2JN
HxkxlUDWoyW/ily73hGdfaveddfxjoClsil6I9x9koK1qm9/q/pJezuF4gCVMcpzUIClZcjkGb6m
ncKdShP0eEAtFBCoCg9xrlsf1mqFieSmDaKE+pIqGgYPI6pmDfYFWCgLcdbLcYZn6nbOOjd80CQQ
1zCma9OZjR9pYTuQROeQp8O3v3+Q/1V056OGdl3bY9cExMVkZfTbYRG1mUHQMRpVVAvgfUJgg4M5
/ZjK0GMYwoT771/O+uvh9Ov1hMVBCOHetRz5W4JyZJrEEY28Xj+k30mguBug7oU5xQ6Apgb/HAKy
G4JgVsRN3dB6PrsBa1zSG804efr797LoIv95Tv75VoTEGmk6AcXYb3rDyYlTwjYKzG+B10YMgodX
G+NAfDNNMxNRz+4x2JJ+9auW+h+P599Kvz9f15GuY3M4W8Hvek0nDYyu8hB/oSw6ezhe5wbJmMCU
nESEGBSQnqDHDxY4kPF+bi61/xPX5pqEStocloga60qvWLoV6UYMrHH89Pr3n8x/+ZJ8a/Fl+BSp
pmVybPy1OG1Mq+16rtWbpSfbhrH9QRpX8L9cCv/di0giuV07sLkOfv/4o5TYJcendQoGuZnwPZHX
tvv7n2O5eP/yDfNzONJ0qVA8qhXvP5k7k+XGkS3b/lAhDY4ekxqw7zv1MYFJEQr0fefA19cCI6tu
RmRWpt1nb1ATGEFRgkgCcPdz9l77F2WsSIi6GwePRRu8dRQEeNj60LY3PYLa5d8f6i/eDW9DGDYX
kWvr4pdDxR52I73H2dH25OzgrWQRAc7k7w/yF++Hg5DAqamohv/0vbgJngcwelNMBfVYUxbiUbFC
defXavz/cihLMMlV6Xhxuf58CuCWq9symJwqJm7f5ktqf8Rq/Q+nwF+9H121DMOcPjZNnX7+9f0W
Zn5Nrvt/+HYPtCFBz2pAwX5Ox4jbqacr1tKljf7vn2+a0HUdEaoG+FT/9U5XOq1qEfASomEMaJTo
mPx7G2f1339F0/f88ymnMc2fLhxX16cz4ee3lBmxnQNImEBy8pwW1JBVm1phJYtb7NPSVDwv2P77
hzQ0zTY0xmWLNcTPh0RmpfkkIHFIgkZ1W2xbaom1RjwJVCXg/8o/3Df//K1BWdT5DCero8uN7Ofj
6Y3SQFR38aYUOCL09o02yXNWZ/8wMv3VYZCDcw6i7kMm/8snSW5n1FgmJ3vMPCsiGk84HdGBA91L
1ES5+IdP8U8DIYcwWJPrOi1Pl0XUz+/KVTPsRjYpAWZpT9pQI2Nq5+rEraQUtY6SlNuHv//exPQO
fj1XLGZgvD3D4Cz45fRvCqZBajDJuYlVWVGmwH2ZG2aE4Ji+KIgjuiTmYqqQYWQ2emxCFfXqTZz4
jvvolpJJPoE9g4ecTHTHv//n/urTt/AoYF6wXMpzv9zPclGWHaIh5EZDpVcHM2KOM9crxq5lAw0z
XPz94X5eTTImutRDmIxws8FM8afBAHm/KQBS8lGIHsZpnlsz0A0vphz3VtxdRSuegRsd/v6gf7pn
T1+5zcmM20D8eXjo8q4UJcGPVEGJ2hKoeG+IwLXb/Sj/vy0368/89J5+1vfayP/USn5UR/5n9/9I
6YRv738308zeq4/3b3n9RyuN4Dd+t9KY7m8MX9zsNWYYJjUU7b+LJwo/sqibCJuJB7fPP3pp9N/w
hQiLHHdN2Nx1uJR+99II/TeVq0e4E/3QMFxN+3dqJ79ekxBdXRcPimu6+vQXf70NQDxKRi4LZR4c
8DVibN0m6COXAyauB2NVdItwZf/DnQef2c83gh8HtU0ugnvVyJluFH8YB5nwizYaTShtIbEAwqK0
YOB6VnKobKS/MS+GT2Dby0QlAByNpNaa1GOpCyc7R29WwKmBkDkM0zbtNBqsX2v12gD2ysp2Z06r
ouJI0DDyqbU6SSSLrp2Cm+ZVdpT6hdyW9yEEuINxFgvuSpLtTCj9LUXXFmY7P/tG5eODPmSMixmD
e00hAcWw3l0CiXgHUpXbemurllCTsmI7jOWyNEOi2+j3RtR8odCMdU0ZGA/qqGw7QJBt1mzyUayp
KcydSj1Q2Z0x3EypXaRktBBSWMjqRK5lHlFTPfLOPJn3LY1ECBn6oODtBaTPgeicAbpQV1pwAqex
jAP1ybfph58zPdngMB17FIzqiA/93acWlkaYj7HstLqJnpIFHIXSOHnBTjCrLaBm4T5EI1TodJGx
CJ/rbOWUrxXjQJo6NB3VJZXwrV/Gm1iTj10RPJlFdgDzsqhYnIQk5eWegl6pgyBu70glXXo+ae3k
yhjOOFFXCB6xdi4RiZIIDMOr1xVg3pQ/M2RfIqO4ysxAelvsTc3Guqwp3wKZfh/jckHH673pDNwe
Sn/U0jIgRpnvd6irrVZa31lKTsTacanToPKIaykCMhUju4LopnFqEHcRpJzDKO87ULx09YT5TWrj
yiH6J0HKW+NvESFhLhTaXLVY9uMVd+kb80tJlAPzw1lovTS0HBqaORankvxoxm9TJDFNxZvbW++k
6K76qdtgb1wcEKxVYEqJVn4RbTCngxehOhYodwP7arKkptFQjMHOqjG4qCi5ENh0wwjr5K5vRVxv
zxWWxHXdYBkft0I/s4yd+S0ysYBSFQczNQfvOFI59zWNvf3QC4QL+qYBmlv5x7gxH+lhYchFkSqR
eAmTJDVPI4mzxgCMPV/t6lWhVseg6a+1A5afjBw8XuWtblwcvMaCwPQlPJBz2zRLXfuSI7bQETja
jnEOZX92Vf412yJpscBULrcMMHvbhkPg+hejG29oHW4ByIHJeFSb5qKJra0JzsTx03e68U/ojL0q
ePB0673TrLUXRouyadexbn8YqPIl/69u5ts6h7qWq9tCE0hOiCAf8kNuGicDThO1ou9DMz5rQ/1q
qCO1GusCXWxFiMXeCqpbpe7IJ00hhVqDvo9YzqOEA1hJ8tsMVdHS72jvkkvdeTOSaG8UCZ691F6P
OAdQZmeg3salmcKvot6IDHWZ+rhpqPiQ3uEe5AgMpHDeA/pSkhpo0VYn1Qyo5HQXzcFKW6K2KBNa
gtaicYOloyDQN4z8U2Qs+NXiwzDV02hyTWmXIrGXblFfseVdhthZ4184xrH1T8uNaQr3h/nW/Tbr
2raJY9Jh1fHrvb0dEPy1uspSfwcVdhev462xao7RPyydfl3gM2nCPmRapoPwYJpL/jqvq9y2Lf0c
s9y62Qr/YFy9NRXjebD4Gm4R4S6iJbaAmbLLxl24iuZ/GG0vP97PH52Uv8xq7kfXGL7oTejmtNT5
eTCp0J53QQCMXQB2MqsPSsk/lm3/1ozmGH5F0ZV/b36dr/yx0/Of5+Ize2iqz8/m+F78+srpeP/X
ZjbTp/W/T20O4cfwmf00sZl+4cfMRjN/EzoVLRXzqmExlvPF/OgKub9NXwqTHlpDDsuLyT38u0mY
hhGzGoosdEnoojDF+dfExv2NyZCquzQzDHoRrI5/aQL9XVNIZzL00+lPTYIZtq27KCA43mRn/vnE
cBjBI89COR27pNPSAhDjEKgPY6E1iQan2Io/47xpdoorml2ou0etsN1z72/r0uw2jgdk2HfN9IHA
qfShA7DbSCwrQjrF0mrd+CUCkDkYwjxJmT8Mli+vZlieaG27C7WS9LRJWSMuSuqzxjwP8ZCcBUXY
Wcpi59Cbzoeq9/oD6RgHSCTVqleLT40XPVpx2mDTj5+l2WUbBIfj7hVxsDN3tOQE+tafg/laDBIA
2UiK6KPZVeJYWe1bXnnqY6RFFtQvz1933M+JjgSrlgE5BCni4O8XB+q22UGL23c6fmJXA8TNi0DD
GDeOpGIbYjP17HbW4A5MDFgNFigXF2YfOsu2Hbvr6KLaACKNzbQiQUqzIB0rrtdd1YZGNHZtejSI
HtfqKO1NbBB4QIsG70qk5a+AWUiAgeIF4TY525kGnaMTIKg7aJnCisnp9Px621ZWs43Tzlogjlj5
peI/YzAmwMdNxbwEbzgz675dkI2erNCBWAhAehSwlbNJqs48KU5a07yo1A968Esh8i9DlJavRhdS
msAJg74FqnbtxlvZZO9x733rYzW7xFoHSKLWAA8K72suERdA6kJ8Mihip+dReU4INvRNo7zGTOEI
tnVWGVGEmSERuZZxMbfcSFlOLaeFp0frgfjvm+b62Q4/8IiYg5bXSCNnUQqb+JlYf88SLd44hvJp
enn32EPZIRRkMrTk5ygP26XSUjZ2O6+89qkD6CaXOEGj6pN6C/JZOPIrqiAEWCotOXzI7Zn11UxQ
TdTTLCoPUW9175a/LXP/i9Ob8D4GBsS00dJN5LTNdgjjFzWpiqVKOjHQWku/1aoage12Ttm5MbXh
BUx6S8jJWZrmQ8uM4iGtU6wWdnN0WyDB0tDCRWNMbchKgb4GkvkQ2751QI8QbiJUvUDrwZD3eou1
i6ihFus6c8bCWoKbXAdJq6HedFwybQpnUw/+o2yCfouQdtPrKYY/1gkboaXtylA0sWm7IXtRAJVV
Tmp/8akvYVdS2jy70Ha95CJTV/C4Ufv0fflWa6Tw2TLBKRPY4uKlxaeS5eVizLBmSjNQ6Wu6D7l8
t5Wh2VqGnh9r5dSp0lh7qq/RDu1muubc8D/Xmxzq5NoFYlSk6q0t4+Dm1MGXzoEW2bckg9vYZU4i
aCNOFHFqfeObpdfhbaTotogczz5Ju663MXqLDdbM8kJq5Rov7XuHOuCmYWC/5PGnlgbKvsvdR0MH
f0WhsN7Fvnrt7CoCBOR3j1nG1EMZhFyGtbEXTF02rIZIKp42uq3Ve7BGyCHTERthKJtz6zwHZjxc
vNGUF8XgURUjWyzjAelsbzEfyiARThuvZaOmuTKvZRvhnfHCPTiWdIFmkk5goNXnePTrcwgYaDfm
vDGyrwIa01bSuIciAXu60nK/2ROPjKKc50wvueRAeQ4WlviHzHPx2A6uubvvVmaMqTdFwlxFttiQ
R5BhO8S1lId8FGpgPOYl5t4gcEP076myccrCONU+JslBzZ7awBfQs3PiZAVTzL1ep4/tfdczOv1o
uPmiBQW3QrTzrZV6jvesd4MVmVmC+XPY7xGpJ4Bm6+R4fySm3fujWmnmkdNMXmxCMgJ78Kg91x7i
9TyHN9clGTrdjl6ijJMIVWQa4qzVAf+iYdRbXLXogbx9YLMhwvKBvnR9Fr5gYdmBzNJFgewHQu4M
I544lM2YsDwEnNygcnwCK0CPMHoGueQ+xghNZ6FUrY8ajVelt08wWKsNa674UCAF3Op2eTJUsgfi
sTVxg5asdZDqYXCaZLxGOYl6zA72dwfUzO/T7Tj6z/c9w87bDb0Df3Y/OZTGGTZQvAFVc09c2CHO
F6fLq4dkrPw5+R7p9h6j5fbBuK8mKTuFZQg1/N2auMtLO210/Ds9zsBdIjOH5i0srzg3rzhikEBY
pClA6zKu903f4VlAOT1sQ3QCODNVRF+BrVzSCplsD8Bg0wrpX+/PmaHeLqRshqXQfZia3ZDuetUe
HuCEsjju/dt9TzXDnA9CK9YGGg08Oy2D1KhpOzRougUc8fTDaGoWOMhQmC20fnRWjUewMl5aOmB9
qL+WDnWApC9u5E67iHP7AW55ZG2GwvjelNXvV0CcyXZLmtWjk9jBwSAjvV85UZbDLIqSJWldGSk+
CUvzkpYCFerBRqcYeNuhzW9DGpEXeT+gMeYm7hQFNGOGQGsOFUNZkqoOIFpklEZj++LLmKgdrYof
3ZBv10giHYYkPL9YsrzXB/zQ1tq1Hfdy38DU9y5BflEhD5/vz2jFESZbdtDxLR5K2bXrpijee/JN
mIT0XncoLSuoLz1sLCYLun0KRaMRh2F8bdPGPrmajmPV6Ym47bC4YuGgq42J/9m36HvD5+jX910a
Z3i5azc83HcTbdi7Axo83XEPdspNdgDojxa7G9f33ZwzeWe3tPyCNBeo27RDaBnKzWCwBBxiyZ2X
m49h28hz0inxs6u5G39MrOt9r6LEb5ZW9hhBhXgizfT+bJJGyl4Jh5vaR7fG980PjOroZexcudZJ
SiIc3p+VqdvxW9KR2xhJ48NIKLhoUDCJ6MH9xe29Xdx/tTyolj984FcdF1GH9U8hEbQq8NFFkKqb
RiYX6I3aAsKIfFRJHJjlttq/JXhAR+Zan5YjF5I4konQnuKujOTG7up+2yf9zSCr5ZF8K6AdVauC
rh67d5HsfHXsvuQ9zUe/aix8T2N/CLkpIFaQC8OvhlcBOWMriH5dVIVLEpbgDuw4vnFE29o8FXAo
ihF9JxqTXVjK9JAbPTbh+8P7Js3j7FAJmKqBPwJIGLVwaeWorgHsjKShTvujQIXUSJmtY08l2ydO
8VX3if+ZGVVDWB5hO/T4/Nexd64NHuUrljZ5GzPrYNam8oJWNdmmgFUWgVT918is+Xxtqe1HTPjP
dvAdPf5CUV1lAplIsHu5vXBdpVtFdSMfdFAOp3GILzpfNvYbmXzabcHdjvjwe0sCenXPOYqQCktO
e7lvqrDoLrA4EYhKnViH6Qd6ahrrSAnGuaIaX3U/Gc+m17ZPXNWgumP9xdK88OA7KYHS025LvWiZ
6bW7TjSpv4zF+FVFJ/1Xv2SDLmV8AK9PtILli0c7U5WvRuHty9ZNvqvEEQShgax8sCeLVCuiGROA
MumR1rO6D1ygujOhVasyC0gAkvpB8bFJglAhZdxh9Pfi5rkJkOY2NixhpewA4LWAH/G4fMQFgpUQ
oe0JTkx/tBrYaPcfuF285I5fvRRYTLEe7siG4a32fvkUuaI7RJDHf+yC+KlO5H++3n/o9np1KeLo
cN8L+7i/xU1JNi3ZX0C5m0UQIi+Z/dhaXsDjAmsQZ0q8bzWvxtkqft/8eM0f9il67CyIKPfXKUnz
FA3msFRF9pQ3Q5EsY6z8S2UIm4WfaubZ8CrrfH+UpPE3SBskzoWBdS6mjRjAisSjK6avL+Me3SFX
0hDm9KX/DOED/hEku6WwfeKEgmzTS3yrHelWO7P2UnKv3eFLPMGNwoj3VAL7Nm2dwkSVZKvCLst3
ubHaKnlXGoS1DUKBDSX7/DmO5fb+Y1aC+OexJB9EIcQ1IwIVyR6/Vw3pgE8pCy620YxHpA+XUvGe
o5YkPjPBuNUUbrHnsh9e4yetCruHQvcPji7zDck+SHgKemwStTYoyUZ8Fb5yNAjAeqkVj4keLMqx
r/wV1zGrAyqi6wFG5QJbJ5ehiLKl0TvBJXeMfhVMFIT7bgRQ7XJ/pHb5zfU8Z3ffu2+qiuhEMw6/
/OupQA3WFhCFXSVId7M7xMmWxpBfkcm7KIvcfA6FINKij6L1/acqA/QcQ6q9Y7F80bwuP7paUWxN
kCEgWVBezmu9RsIbCLEcsQzcskDW5zLNFkNewsYgV3bTZAxbs1YlgAUiEkBiu82rpUo+msVoUMP/
2OF4VojPcxN9pvcCGsd9XxFKsYKDbJCQBhFFEFq4TYeCVZCIj0OY1mfeELyhu7EoFtkyVgbCnTNk
3JiVSf11AM63hYyOXWxHx4zUpKpxk/39qX89f3+ksNDs/QkKESH5UpXipBsgViDUpvp2sIwvoRHY
Z2s6c6c8sjQv8/qt519aqYwne5ekvP39UeMO4z7ySmPmylBf/PKD+0vuGzqC4HMiWy4hlMTDDKJW
vSmC8bmabDXADOTx/siaHt13ExieG60SP15xfz3Ve3IjQl0++LVeEVAaik027Wq5me5ZSwGXhU0A
Qgq+aNpiyaEYLB9UQhb8GL+XqvnU6NHRv6g5fkay3ayjCdrqpSO6ywqZmioiGK6Qc0/3V+l1neyx
LDOxMecG+IyXuOyDeeCF2qM2Tucrtp+rPVTxKsx67yhYGAGqZnZvJ1mwHOI2e5VuiwhWgUZbmaJ5
6YNNPz3d4BncSx0f3H3XIn57IUOPkrRhZ69lGK64QeIdY8q6xm9kPNbNF/hG6XOojjFMIWd93xNx
oJ0tYDf3PWwfDeFaGYJCnyYC0cvaihUQa6ykI4NIolklFpJ1Qt31Sw07Om0AbOB96DmniE4NSXP5
PLOYbM1sDCbnint8ZGbDxWT9Qx76rWtbfVFoRvJReYvJiP2BKJTCJOtRQhYm07g1OX7xAH2UogPE
GenELkcUO7zS1pdZjrxR6zmRp40x2fB0vR42sSeApk+7QUEmD+hPfdn42LI2KO68nZr4c9jS0QU6
uXlTAG+ByhjrbRFX1g1DXHcaDW133yvCSsw6H62socTxsdeM+IiP8B1l7LjmSozh2P/380GbjMs6
AyJEMdvsQLnOCj9iojp0n62C+ddxinfEEwUTFYhphurPiVzTl1Wg4obRB/8VSvFLNeRYqhC+PZRC
3aSjrrzEmYZVs8OUSkyx/1r3xJGJPPJga8HjCoJwXFXuYB/zmvhUQClU64zcPnIpMVJOm/uj+3NE
aO56KEI7pH+fZSCLHd+RuHUGIdZN0AxgwtXokFrj9f6+7u/QZE2xsYmJvb/7fz1/f5Rid9b8NEgO
vUoOEI3HcI7/B1op41U0d/TgQZuoDHEq4bLL4TY0RXgCUb03OlPe7psit5Nl71VTBGuprQ1C6Yio
9cGMZwVNlKKk4dXWanC6bxKtwkUX9Moq5XQ/3jeKHpj02WQ7T6DWH7G3tBi2DbmkM6zSPfKWg2BF
jhQcWMJkd2rzVoHfQwLQeH+FDaNurg2ZsTRYsxzNI/kyxZEkm+bY5Fl7dMaSpMP7Q6Jtt5ku/d39
lQX9L4kmce3bFBbsuHD2SBXsH5v7rppGPaZKL3vvwSatfnnJ/cXE8HUMSYwEBmLUc2jIcEe66e2+
J1M7BXo7/aBFrVqN6H7ve5QQ+nUEnGxOUYs4RztodqbTjS+BVeztVutvmtaLm4WJsW/D8cXzuIvB
6SBYc9rVIsNetMTxgm11Xxu9TR9tKb1V2CnG4r6bB0p3dEL/NYyhHcTTpsEBOLZgK7Ra3xiprZwV
dfTnaelghsuE/4jNOtpIH/yS0xVT5dVC+84cY5i1SJCP3fDB/Y+Uw/4rOeLpowxqa1tUOPjAskbP
XaIB3aqCgQu8ip+HmghjtSXSrK8Vf5uFlbLS4GmZDWBCbIvFitCLofbUU+bEzBOl+2rbr44Ee1MU
bQIF3Xrj8ypXkLXoPk7oed8yJcp2jWxVJ+7wGgcs4Bu5YM1qkeBFbVcpsU9XFt3ptPDzS2rj5oMk
qW2juseOrPUsrS1yvbkr0vQkvVWNhpnpFtXVAWk/i5O+33n8kwqugWO0aeLaOJbkYY69aq31SHtO
DTplqV3YG+IjslmZ6dnSTUgikYp7GAeFA4+mmLfG8Koa3nerUr25WSRfyFekFE1Ql+8InAQZdayA
YIks19eFRZ1A64p2CcaTzBMPU3UfKEwvEj3ayzjvlnx9a1iDU/I3YX9RkWxtFh+iikgTb/S3AhHx
qzBhiI2eOx57l3QUkNZm8VmGdfpKtGCJMyEc5jba+znxFlh1DadfqY0BtU6k9rxIU7lPqftFMWwY
5r+VBiy+IkW7zyNrHzinOGvtExPR77UxMgq1ZbckT1Lu6l7nl9oXpD9PtjmEWygoS5NAt1OQfwsd
DR+rCwmxq9VuRQE1ufAFpxdc5yrkiRjeMYMHnrlFUVflOQzV6IaNgXw3S3vuce4smymbt1C6EzEy
ya6hFDlLtF2VdQNV2aFa1u2cK645EXAuAaczd0n5o2VJjmNuPJjAAtdpyPoyTGwIWA3RKWVWPIDw
ADNuhJfK1JWVW9rcngx3kihHGyq5MVE63jGLR6qw0jqMBc52rRXOWi3lu/Aj84phL5rbBe4ALskk
dV9K1P8M392hckrjEinuRx/2z2qcqxTHvGEXI9vARC49agbx96KUySEJNUpR5KW0kV3C5dGdmZ+7
J9U1oqXTx5KTnrYvOYCwzT6xq4REO6qkwOvQnGyU7s7Iyi6vGSjRta1g3AM8Vbei05ttrybcYeGM
IJLe52Mn50VJuHZevhm29S3Vi4KspGjjhbFc9xL9RU8lCEYlmuAaJNVQPlY9p1NoqempT/RrWofp
eiT2b55UzXMcZTMLO/BKs5RwYdXEQo7MNrYMDxgoXP2s5J+lrJ0N4LpnqoizvjDsWc9AxXqchD/s
NG9p06ikBoUmidWeXFjIRYH7bXXSvYpA4I6M6LGQSDCKc20kMTSnXWilJP6KEXzWEO4j5h8zpcf5
S5OL/nenp8xgsmxjNcGSZWS90BLL2/sOygNnWNU1t4Iujs5N5ncUafJ65hZh/tQb/YfXB8PMjcY9
bQafjhDYnTAiWdMd6fJPGVdDaL35A6tSEfgV/MYeT3UtljKw4hlOm3xe98oCjzc5qw7zHoq+R6ov
mziLmCn62J+sMLiISKyazNyHOc4bUpi2YeZxWJwFWZKQOcaXVBL7t+kCPjG3jK/0+pRVxiysdE1/
heI0nztGuRNeR6JOVH5gISJ1LKvHR3Q8T1TD41NsGOOjElY4D8i/xaCKokX08qRG2sVIkZIAPD0k
cHHsnkgvDPZeHV7FiO1Jz2igGXG2ZXa4IxuvPDpmqV5M8rfPEmfiQFvMhGHS09ak3tAoW7JyjpGs
35TRDLkUUncFm98NHfuSmoQUiEIhF5SCmWVh+q7ErZFbtYg2advkq6oamU0BOhHS+p6oandW4XbO
kUZXW4c2HOgJtPAWFxtMeC8uBfiAVa2SBYxpnzzoQJDq5Sv1LmVSzOVeOzNz1Ff0x/Qlgaf7oLW6
mxmRs9CkNkkeKVj2vE4c0o+NB1nHyO9dY5iDtnG2uZsuSgsEKugsjcKvfzXspyTwrSVFw0cUWvqC
JuFKyT2B6Wrw38henlsaNQnmi++BVJik6uXwkGrl3O1FvGpycJh9CEdH74CHoF+BqrcvouTFDdV+
T5S8voC7v7VCuztGNEGJqKq8c1u+QQokhW4s9QdpPGJEI28jgxffdL54yYkTHeNNrad4T2KMN07S
i41e+k+9HyhrbbTEoodaO7eyQt3FE+0XAMqqVTTvjWkRYafltyFquF6H8KpVlbLvG5vG6VBtVKu9
5vAHSZJKx60CPWEsfRJ4OjXdkley51M9q4Yq104bgChRsmTFkOIdvcZdRVn1JRmnEaOt3Z1RFGJd
1CU5PivgXda5t8czKuIBZCNT0zBE0poKbd0SI4dxzIoX6K2vliS2tHWtfBk/qln6IRh3cUNwZ47w
UKeN+TZS0ABFSt/SL0jpZczxE3VJtGK66f1UmQFZIP54hHPHmaESnhx/R3ns/ohn6jv+OyyPoPT9
iuAx/8316moh226DPyvchpH48DyaiU7eP3UDbL9w+N5ZTbHSXcJn/ATqSgd0WxOIBE0/3ZtOsg3U
xl0SzWZsaprhR7qH/aqTcrhgKFIXMhPZo0Fno6qVZ5oqjk9AgIzjYZ6b/iFURPw9kgxuttHu49KF
z5YEcmWBFkUBjVFNy14rafgvTat/VIl3c4PPeiT9Ny7kQ11YO7K9nAucwHKpeYUKK8/WngeFoE5N
fuI+JHgMWv3j0AGMg04/geh6gmYwGDzrCktVZcx7TNPsei3+q6G0liXDOidCdk68ML0MNt72oYZR
lfd299jBFwiHkiAy8IGBS77ImIsFnkRUYkH8XBUC09mAEz909nWgRs8mtTPabxGhh2llrvOSWFI7
bouThRQyceTKp0xGi7YVpyL2de6wY1Is7UBX5/cnUUNPl7UbbkBvi5PwInHCLrdVOzXct9wtFcME
k1K1q6ChRxzn4kCB1TmxKioPaZ4tvV6qkHMV8xgCd2E4p0wHfEru7o88m0chjfilNPR01tcyw7kX
7AAgaoS/tXM3CR+cIW13pY1AcEjp82htdHWaAqplRYPXHh1srLXJSGM+R2MKbHGmcpsGKAvSyo32
Sf5AI1HbkP7hrItOf6b1Hu5Lp0gI2s1TMgqEfc6d5nvlAKouc5MOn1bsrbIMF3RamRTAlTyUeafA
KW9JoBPj10Ejjdp5NdryohH2CGPGI+xgUNo56uuEyQMxc/eNWSuwQfRogikV9cYNlDn2WOs8HDRd
g0/qwzEe3MTbZb7r7vJ6wkfUEsKXZw9HpzKKGUbWM7MEav+60p/vVfL7o4bCKSfZmJHmhzrEqnVY
r0nwUJTjqWwZvatihDFke8051z+UOMXoPoQjiNap9a45T1TkhoOfnMOplJATKEPjRQ826Oy0rNWu
PFMvQmFG643tDMPBsfIHKrIvhtF1q8G1dlU7oObr1IGqTGGss9TJUdFa/c6FiQVH01UWjmQKw3St
XQ1m5K8Q3n36tQKGo49Opb1GHvmZU/Ok11rDbVIA1VWJFkJGq9dNJ77UtbmOQwzEXFUSYyOgDj/a
mKqxUHXTo0NNHrCmNTMLCsRDmsR7+EJXevLoL18LO1tksuyY8cBhbUC2eaGSUotlzJfFta3cdB8J
/xSZ+mVUYmyeWrB1gCctFPxpc9X7iGKzXTsgqQEAETKc2cDL7ZY4Gs36igMxPZZYleddUMk5do2v
mF3qyaF7jH37IZ/qNh60FVtIqo7+6Mw9xot9k3SL3hu0yxDazPwVd+tr1XPgwYJPCU9ZkIelrqRU
eMp4TeEPbEJbgSbVImQIopdaNEc9hNsdFIQLO32xFHF+LNP2QU9V+zTGyvMQ1gqGFEHOkJVs9UpP
9oUd37qKO4vnUrOewk6EBOEiaUZzSw3TU9pBvwfzuigmRbEfFNUlltaqK7K3fFATUIX6o2lW6UlP
rHXX2nJLV3QRKEPGiGJv4AfTerPl06D05iEK7Riyd+6uexaO2CubfW+arGc06Hdw9z6l1ntnAU1d
JbW2M3MSgeJyPE9MeAOGXetxEzJyP1rgr3kaYjW90Ni8oOGxUGoyOSH2C612kVO5tFPaDIAAyHAn
JgcfSL0iLbtZ4KyUK9XaYvF9cZX2ATpytPADmn3S19QFoGd7Y5L71qddd+Mm8o0F3IHzV99bPfNj
W5CX3ZnRh5toezM3xM1tb/wD/YziejerO4N1VV4cWfrq1Kn1lNv4sMfsrB/Rn62I1ctviT1isHQU
c9kMyV511rlnDk+j5sllopuftuZowLtZNpg0nnOq5vMwtcRFj4yvYshMeCRptRBRop+8aWil8r3x
/4u681qOHMmy7RehDdqBl3kIrclgiEzyBcZKAa0d8utnAVk9XZ13rObO45ilwQhEMBkCcLifs/fa
AJiBY4U0bxwonhhElBCSr1oKcQNj8wS/CgwwNb/VMH72rqzJCUTIEBf5wbdU9W1qkW0dVztpTelS
Rqq/xDiz15nNCOqQKLyVtn/Qc4ySZqZ8yTnxQstRN3WjHuFf+CAA424XDVMlyGgEJDSFuleAZiq2
mRu6XkPQVci6PjeY3/ZyvBAQm1wYm0mKxli+iAI3WUTgVVdtnHf7Enw5Extn47hglywxfLpN1Xxr
Snnugx+q3isvdu48wvaimPQZSyz1i1IP8rWBu/ckHGvrNW21SlAJPvo8e4c6K5mp9w7Fg/ikUOD6
OgiaMZQxq5OmqUQfREQfYuX8AjGrPKYB/gPWcAu7AiAWqO46IF5qr6gd5HvNDy9USF2ULna9ll6e
f2USdUyTKLinQv8oJZ5i0AMgowtx0ZVuOHhDpW4UOzfuQ4SpB5hC/XRL/SxDEuKS5qpCWXrTKWiu
Lb9/WH0slkQx/BjrorsmtaXCtffVb7oxrodWM+52SZpAK5e6ryOLywaGQmPQbnxPVEyIUPveju1W
DQvtVAumG0FIKkkbx9UemCY62NSH0yLMFx3Cxsn2EL8IVf7oo/BGaqdDhoNXbMOWMnbI4L0fUhT0
eu+RU6wUX0GDh1ilFzClnPeyIdiJL8GtiMhSjeCkhv2h6IW7bkP/2YphbRuJcazDdlkqBASNnewQ
1ldT+jKq/Y4VEkOPCtlpy3oOjKtfsfRPINgcsmkjg3uZZMT8FZcqU4FUZeGNsqsISAaBb+ANOO0c
JfWXNSb7A2qxFERRY/7zR2qbIZNYwOQqwOdS8+VbR7NHLY4F1ZoKCL7eqd+jdojOo9EtXDMAFmxt
9dbuN4bohrsytED7LURmSiBWSaENu0BjRukN3gu32BEgNtSz3GzJMC0VNDb/3EhiglcwFdRlbUbu
ErwXA3e+thSg8FpYOsz3svY6FfDebUjLrwU0ty3UxAkBjlF9jgUcEgklsVOWeZUzL8tpX4+D6J8y
F+u+aMoPzLfuurYzUvjC8lk0Uf7aKcqFiLKFRbtub7I4wqfvLZ0spAFLNCjL+uSkjYL4qcKmKkll
88TygnKmPu5JJqNv1dr6g5zWuFVIS/KKNZI+/YqXgqkScybFX9udLRni3Hxvkjq8EHbbX2GiDkuu
DaLmBC1Zb2SAt9xoIzvjuwusT1SWuLoRDrKArzyh6LUHFuG8wvdAvS6LeBURc7djqckHUPbxm0M7
7Y2RBlYcHSDyR8xy2faOuwmyCJJWleFZ1UyAR7hkUBem9uu8ydP2jhgUpYPlvprK8FYTs7Nsw/4N
6vkIs8g+1RZtuDA+pyLctWp5RLzE5Ia15hIY7slUifpTKRlmsk4BhyAlKWW18dA8HGvKBCYVcyYd
3RnLzFKPy4fVKFC/WiLb4V6W29DknROF9eKU8Q0hJm8Xrvm4o8qPTIFWQkgBdKVlinqInPjDy9Tq
YhaowKbvMzCMbh0RqE7ZNdm2rmo+Uo2uWF0En0pEuA4Y4JdgyPRjqGGTk6H1keeT5MsEH6gFBUUt
YhpdpUOG80cUkaoYaO64HQoiAzqaMplPud7JxU8jdi8t7gdqNQGOnMKBTchSKwiLESJheWwHgBiZ
r3HrrivyGUUa0ZUlzVlIsSU2Q7mpo/YJYNk55dqg3EaKBGvUq8Y6JAKMyZjfQ4XyFEjP/Ufr6SQt
tj+CEStn0X+N7dg4Jsw5l11ff4RIE1b4DVA/s8w1cVkuKsqZLiBbrt4BmZj91J3S2GV9SmWsIDkx
woO99WsJmTL1P/QxbJaK6VnLNC2vAuDbF1kaYFrSlamW3dkf4C4Lo3irzpE6Xax6xoqwQMnXNQQ/
Jh9aQhZ2lUiAmIGaLMFhRJtg5JmmYngrVbONXWuaP2BwBUc/0k6FrscPhdQ/JXRWfZ0rBOa2rEf8
BmOMjqxCDiAXVRbq6Ga4P6iqFa/ttACm0jRiiUO5OasNo6lZln/Q16bjWSvfitHuLyzTFlp/xbVE
4LSrvNMDb3Z62h1dPQ5o3jobeyzkcTTy6qIUDCpZDfw7o8LBhV9Ss2GIrGoIcJl9t6ZGcFR1ayr6
j8RJ9Y1tFOUlC9Xyok0MxfzYUrpaqJUvbaqL9tfAaGgAjL52iQ36P8LCLk1L0SajJBteGAtoWFvW
3lU05iVCXno7lWS49pJMGNh0LAYPfgjYEcIiFFCNDBiPycngMsvHQUPYHWNB2QxnkQ5Y1qIp4qpq
V2bC/UTrlffQEGIZOoVxCW2F0MqezIyFYfngi5tnz+2z7sdmWTeaCxt0ifb2j7Cga9YXuLsHQz8l
jGEXWyNjp0HXv5gk9qw0PPUzjAu+Qr1SkZCNHy0j3K+9quPFqMWtVAtzmSdKuJ66wJ0eHMdYrOMv
gx4OF3LazctYeuZFTJrPvmGJoMZBhweH3MnOQVmdWtGN5RQV7g7GfGV1xUHxBBhDQmKTtHMX1A2p
CdiyXrdSIFod3GavGiZ55ml8EXVfnDIGGz0hPtBoER3S7tyQe5Sj94Pv5JXNux/UP9W0aLeBQV5y
XEFwQ37HuFwRWociB4ebsc8UGueFSQoRSwCf21ZBAjaDSVw/EvSUO9Sf8un4xYL5QvnVgv55IAXA
WZY1LV9qY/LQFJLcobrMroqeGAf4LQRyhjGSFXKsI2Ylx6YkY0dUtFuZlJo1Eb+OTx4F+QwJLKSQ
EMO4vBmMiGLi3mdWe2iF6M/MrbI1y3LnUTgTDsKKip94oNAb8p/Qind1Oq9E8v0UFXkDjST+g0xp
wOV+uow0cKaEOzsQyvWrVA25ZZrW0ArqL7WmfA5Wk34kmk4NGLmYKZHEMPR9BgZTSD+Lh0tZ9mAQ
3ag55xHU90o1wViyALDqaLzkqAdWWP3ML4rX7yTTVNWETZV4jTjaDlbCsQAeqSzjLg/XfLXmQXGC
78pAJcyoqn3n4tUaq7Y4YpnEBWpkXb0kpMuLQJfrGfmxDMAoicl7cdLsqIg+uveW22/I/OJdFVAW
YKBUixEJ9ipttOIwts4biRSvI4OTyUrpJQorfx95EnFxb5DgYpjXQjTa3SSmHIz0kK0tU354LDJC
z+0vEGN3ftGY6xQaJn0XQ96a7AgLWtt7Fh0ly/jQyqvaFMPNkpF2DVRtpYcJwQ4yIMaypoYKWn+R
efarTnXHqGR0IdNC3DRm1CsICNGWlWB4CPksaL7bxrGBPY74dZJTKt5rQdbv1feRMunEYiJJueQU
hlfguLal2pH1KE26jLgNLfLJu2wdGWF6VGpduTE54axF/ra0fDQ5I+kWaZn4W0E1d923IM8dJuSD
OgHlI6qHSZS8+eT73FEy2EHe3lCpxDtITB9DhuswsemImWF8IgFpo7XNhZSV/JWWw6lQk/c+FNdu
+vCM0BR36Rgx1gKH1Jm2EndXKN0BYtxaVZKvg1Yfpin4i6Wo6LrR5nW1BchbMe9WE5z6RHUR3CQb
UZlkkbldtcz7kewtsvS2SZxvCqSlN8MZ3C3XQOfpzN86BlbOuVtqVumxRlVFuurwDkrYWAWEKi8o
AA8PZHmqg0GWAqi6m59O2RYH6nSypQ5LzYTbycG1QmUz6rG2Mq2v9AcRb6h2vWKSurIr27ikoXiI
7lh0lEKcIvJ2zAzzs+0N6KNZs45e4x8HZuR3WdPGS+F5rytcvXe7SIujWTHBgxKW7hl7WTrRke/S
nJQbE09bHu0F+mu59FWFNVarU6rLCFxwjH3o12crsU6jDs5Iz8U91lnD5WhFB3Mj0LBuFHNoIaEV
431oIoC0RYQ2kD2kkPS2iWtdeWvXC9X7vBkp4bBM6QiMWMra1WgYOv4qgca+1RWLW6wokSHDS6HY
Z8ZkuNRANS33lrlDd9Yhbh2HJN4yCJ1jKxjWZcP8XjARuknlOzL3+k3LCbCyhRHth7bkCn+O1eBe
3L5IYCgTrMad52eSOwZNpc+amv1dd21/bZa92ATTyw5j0971rKaWdZyvBpFbO316TV77JMJd34yq
eajo4WVCX4qMyV2nhsnKlb28jeE3vcv4NEQpN52FC7N2dPUSKvXZDF4gU/R0kWS5CcjnNkDO3VnL
Wcw9plwTUu7ujj/J32OgcVoZo44khCHgrhH69hRiUND18AJrn6qjggIU9vLkoNhJN9PPQ9J+98nT
uVoqObH4ul4VJd1JDeNkm/Qd4uPxgrgxvbdC2WnJeBrtrrlwf3vn3iHOQdgSNmW4r3Y3Do9KvhQV
bxI97ksns+Yel8wC0Duz3nHG5p71WsQgjGELhMAqnPwjVsLimW9zBY+R79EkkzvSxreMlOg0N5Sd
NVD+wYHVvnrZuEu7vL4MoXbD0tDfNZQWyyAvfgYZdmsDrUtdptULtd2D2QR034eYURv3iS7qdFck
DYeS9BVlQvNiC9rzKveQBcFLJm4RHqxqUoIkNP7aGbx9D7D8DsxGorvB7uCQJ363oRLuhgDVha0G
KvlQ4MUDreyJgEROS0qXdfeAPydd9keuVLRKRwSM3GKUu9XX9kvNfRdB6CbSHeWOFVe5BThIkNjc
5w3C/rWSFdrVt+pmFaGp2QqTOVGYO2evLPxHws2TBhVfi5/3ZLqncnzo9AWX9GMkU/xxOx8ajZp5
VU/bSpPjV1PvnBMkOJsxK9mbkiY4ivD0YdpBu1I7RlMrww44H4sBxp/7PPwR2MENXB/F0UznXuCQ
5hO20NzTzLkg/Fdfg5AqcO2rN9N5xwjjP+YXaGfjKsas8za/Q9NOrklGEmAZM1qnMbmXetusq0YL
t5XsQjgJWCeYSvqPvsCU54x9vx0T3yT5bgwXquZ7K4gvzB975lpWw1Koqjt/pzaOsciz7pgFjno3
mZNRi2cJWA09sSiBL3YsAcvjoBZnQtxo+3PlSJIuN22Yu9fIKOmI67jYClM/oWe3X8gSf9H709DE
wz3PqL3khrEgdrO9lcw0ociPzTb0jLVoq/Atasf6UQfNyVD6irPSlw/8cA/CdOCVEdDwCCYKfuCq
6Xl+apM63aIFFHNEtyIfcLKQa5tCHuZHY7DIyzLJkYlMv+tP79RzpliI6cml65VrynNkJ06PUlDP
N8bAgn/+3bbLi21Tpvi6pydHmah39PWJZ5leYkKC7D5N4DnP/1WoSedQ9xAq5l0HD+JJsQOyt6Yn
l9wmzsLRv/16UZooXmyt/PVe3aLxXhNP3/96SSmrzt4lk2v6mzgvuzsNGiWJVDJYIiQdRX2fH5Jc
wh511bd5D2b4IQgy+3X+A+Ry38weusO8Z5TGd68JiIaYP9oEVYjSyOQ0/6JZqZNEPrIO80eAeReB
RJF1+/nJngbdOqPOuJs/gjZMiPww7HQ7P4p2yN9gKEg386NdJJSN15j5ev6fS28Md2oRNqv5fyZ0
i2qGmetLNCRP5CXypXMNf1eRIr5iZOxwCxTaJFeIt31Xt8+edtkycwZrj/4zo3KgVAe0AuQ6xVWJ
XGpsHk7LOolM9j3Vb30jkX8/q55pvh1CZZ93e1bYC/Q0ztEjtvEQqD09Aj4GXJ9AuFWlbh8ad9FF
U3oUiaddo3SZn1pRdij6YT2gOXzLO+WToOtjUEfR4ddQprkoF0Tu7/rpWpdMazCY3LOopoFVtHdY
5slLAcqI4FRVUPLPzEeXRM0mGzm7Kj9T3vCFrkaDukeam/7GNP382if2znWqYK3J6tjBZqBaYAcQ
RWLEBhJxYZDW+VatUNN2ia4eHEpb60wq0TYube2B0BfupA6egEo7lVr3izHdFYKALw3JR7FgqqNT
tRqSp2VTavP9StnOuzzfXHLLnepT0TWjFPYSJVzPDpVTd0Qa/utk6Lh4NMRi22A6kfIq5N6iJiep
UMQgpdhca+3wA9KmBVMUHKhZ9XTUTEMcTdH+UHtumGiel7CqU7LaVP2hUTxYJkwbphADCtUS33YD
kz9TM9p1k+TV0kDZk4iUHv1uwBAgomA5SrM8ErTYPynJfCpOiYfWjettJ5qFgApMGAQQkK7k+W35
QQwiKkIBbpb6iXscFKqX0sRnR0EaNaMJ574KrEcpdUAPZr8PO4VWDyfwhB31Ls1R06MV52TBzM65
Z5ZhruMWGgtiSETfgqpWwi04ltoU3bBLQb+iXqCcyE3t6aaqdRlG65vj9Pp28HuILMlwGE0vPJP2
Sv1aJ45PFmZ5GjJX7mHfWUtwhN4jtFmnDsRsWJV1RuB0jgfDfw+DbN2LKAGqwS/HQEJXQU4sWjHq
OgmDiPYaJkuFXxLfMl1QzBz7dZt7iKYT2qwk0tW9QPWpwcbwLdRmmU2oXTFEP52MwIZesh5tCEde
pApjPtDM8KmZNh1Qj1tc0EY/3ZbTfiT4YNkpboPB2wA7O+iHwcZZl1vdV6fykWVU3mlQx3vB3xrQ
alwLprT8qQcXlHup9eGl7qmLanIB9Dd7E0hk9+Q0cioQqzyGAalBAEphgZvmkpkuWPa43Rk05h42
upWr5oZbYqnWSm+3tySswnNilx29045wzyF8VXLyPEawrDiIKA661k+cJvETNEG+xwTi0Sgx46dj
lxEsVu0YGxKejZIkTxtUymaIcYgY0zVCtli0bnJ73MZMS88YRuHc9ihCHCqU+yCQ6ZNONDnK1ZeR
M1pioN0JqQTXlEyzosnQjjVpfk4ttdsSGmqQ2dF/x3IrQtVZKprzCT2PJuL0l1nlnstqsF/nPwxI
YJVGUwYQetQtoJL0mUsYwiN6Kw/1ZCaINw+yDsYjsL8lSUgLh3hhrXiSvhphDgtPEadZ1Lbls6zN
4YJe9w/b1Naq634JsLeeZUqZwYqmwvW4UMXYPTtSpzKiICbxTLTSp0PSBJ4jG+7rNULFw2iockmA
4LiuZM98LUPbEU4DOMI3YIaOYxM8pmZPJXQlkqd43GVJkD8Nt3p3OrwQNeVbp0vfSPfsHkbffxtr
zT5X4RhgCB6US0wz0qvB5XhO++L6CuRbzhA6BjZS3KdtCHrk0gN7za0hRZNxjkqABKFUGkKPUWuP
+NEnQScJiZXV3scuMl/RUG0Hq/6TsfK/YoPc85R/v+M+/kr7+I//P3zI/yUmmv235BCE+Z/pH2H8
b+yQ6Vf+JMqr/5gQpSQ62oar2RR1/8kOMdR/6BrsDheeu6VjtgLE+Sc7RNHUf8AbRaBkQ5z/DSmv
2/9w7InPrpq2DQjecv839JAZX/oXdI6mU/ykI2dbrk7uJOzlf2eH+CZL6hreIwqpzFgobXXS82h8
MaPiR5p2wZYqVrDAuKtfJH71ZZvD0Yjt6urgNVo0TVmgniVQK+iqVad24QHh0eUvJJb/BnszE0l/
e4mO6QqLD0TYmmb9hqXkns70Sh+5KIZGHqracjcgtzvkGAHO82oVyS8magNUiQkBPMweDiLJv+V9
XZ96MjluLneOdQLUYoX5DA4AqpVFKeiIjjaLuYiRnfbh+PE/vOrfmETTB8u3DjCIVIApFOK3Vx14
AflsHdN0QR40EOAJxA4W8mMqrBuDmf+R2ka56uWBCpC5rSkKrSLDtq4qd38y2YR2LdPa3ThduSmn
grVHdpHiW91FI+bziFXwJkCap5a3JiTahMSmWcTC5z91m8UpnCBzB5Je5zOjdPz3b+33d2ZYDtkA
NLjB/fHGfn9niI60PiwIMB/sFueAkm6gaGuXtENQGguaPxYI6L0vFYhI1v+AYNImYt5fTwb+uO2o
lgPQWlctzol/P18LZoTULQuIcrVxtExkm76ls+5UzEPgNMYGG1gONoKuY+rDTFXR6KnKWxTFZJZg
/f/7T0IHafj7q4ErCjbQ4QoCdvz7q/GFPlitBQDcL/pNTZBAF5jRmXEAKo5EgkCvQ55Si0Eb6nKw
UjMLOQF2BcTf5j2yB+eLZbt/hDQURt34HnqDeYWnJ6FftFQ1BnQnlhLWTGMY7P/+tWv/zWvnmkca
gmLXtDlZ//2ThGqRFJ5FGrISBukWGa1HlWSb2/QJ/K4+5XGCLE9v+lWg034NeqTV2P+Is9Q4g//+
tVj/z2txEcxOrFTHgKriiunxv3ASxwbMcp0INB5MdBddaJqnLkaXa2BnadQi5vMwUVe4Vg6mLF9V
ps7VosZRt1BZJy2Cgo7IqMj8PG+4sHadkSi7LkK9CuqwabvwOO9IpF5HQWTqWgtjAIoerbiFWjz6
qNa/1o621JSyW+mlU51INGooUmLRZLYyvgCPx6wd6njYNU858PLoCSjSuk0NWeRN3UHIlrlzFVkn
NPDLoPUrqurIq1wl6B5OFbX70mUy65oyWQ+0S2gmE1m0hqYTHf/+87TxPv12ZpKgRZPNVtHlgkez
7IkZ9ZdPNLNsCczG8peI0H9Ygd/sJfPFMLHFKmZRuoyB9lexkZ0R/h6IWvij1XsJYATdNjoKfvQ1
ix/LIZdH3bYl1kd++v0R8gxwXSTJFObKwyj1zyqtiB0DbXeqmc/82pRQMBuuEfZTD90rnxR9i+k5
+fwItP6/Pn1+xBrz/oSID+xhbYC7++d/OB+f/6t/PW3e7YzQX0khzWVjo0pTK0wkaY0fjrvGoi79
bWxDmGKeerOSyD7nTvPuStxWvl4M1yKmqKufNX9vKJZ+UlJMP8BS5MqLjHvfDcMWso1gXkoUFnpE
wsgV/TCGLmaiiRRB8YDIbo9OxaAb1yzUrR2FVAQxrdRu0bQp71rnj5sE+Zq9LAO93vpBpR1Ccp9k
V6bfYowFLk5oL/e1kxf0z3oIBkwdjngAWfoi7TH+HgXDayhRTJS9/+60vnvUIhtyRW45e6zI+o6p
hAGCD+0t8W2Ul4jm3AWscKBgDPne9025LeMquccTmxifQf59aOMdQphdwNr9iVFdJyG6FkF9Gx1y
oMgvPvgY+HxzrE5qNwLv8ox63bBa8Kw2feiBn5xJ1B2gCS2HQkUj0WLMMViTP8qJ1FKXrv5ak6yJ
iMg/tbVdLDuEnxvCHJpt4gm62+Kbm5XYtWKVKEnFfkK5HDaqSe4EIWrLRNGzU0mY3N7slItBIfRM
fgIlZCLyVkFiZCu9FuOG9n1C97TWN2bn1G9O7T9Ije63WtJPuZGm8pEa4hkObX7zTbU+ti0pyQXB
Dluv5A15qsoSvTfri3S09kL7NoeQOlqfka3Ro7Wbh+UJZ+dm6bhRUMS/6zX54dMTzE5aK1ua8mja
ubhiPHNU7FeRYz1ZwcaHqlFZpTqN9YQM1JPKHLHamnYD7MJL0FbOft7VexUoENrKy7xL0s86DsPx
RniXtWx9Xe4giR018BeXOcWQmzzDcU6TBGwVUJaQR30Es395lHsequ0p8nDeBChV1Yn3KWJxoi2q
vKG5NnYG+YfLEiUxUsPceyPZ9yYaKzzPh5BuOnsyGgbyinnG/FukYHxnmDCO8yGlq+OjS0fw1zP4
QmCONopc9VlfrdQ81skw0ZTXZNp0fexuNJ1rGlmRAojM96/AFpNDE3jf52fMx0PS4y/DUK7nvfn4
/H/YlbGoaNy+/Os4geJfOoPOWFKZ2hJfcUiLNo2uCZEoC1dXm10ZDNGvYzl9Q6TLOiGP01O4q0VX
MlA68iIjdKVkQCK88SZ5G5Ls5a99XOT2Hi9FiEZejWmbdbj7WcC/wV4Tmwww0zJpq/htPpYjcFzg
g6OaPz1lfiCUqN4IcX7BvJ7TUOfzqElM2TVgX5ZunBsklIcV6rhFyV3xNh/JPKC4hiti7hcci83a
3etpay3mR+djQ/oTqlT2Nu/0wv8B+XjvFVV8Vv02eu0nq4SbaOOnWebfUi+x34JIdw8Kgh8GX8M+
2tKQy3iI3uGBOE+yBqgL1JU8O/oQHXHvjRvVTa2bAnMNd4sa/zBQ8uiq+WMM1HRReZK+RamFG3I1
P128leui0VAmOIjs1LAVn4FOKxJgrnutsEdwM0mBBUtffGIeJ0bTDj6UNqk3WA1BMMCoo0TeX3/9
ZuGR2mQa0QslsPDceQH9MMdL3+IKFI0fjMwKQlbpu5oiDBYQVJdJ6+wxmbgvlaG7L8W0yYmxWjdF
UqxMYODQFiLlkCYWFvjSUXZu5dERTFf0KZOp/mYkhXgNYH1dKCNBL2jG8MaAu7eLkkxVvGDNjnRB
4FY6JxTc94edDv1VIn34154VYN3C+bLyiUHdu+ZIbdumWZokcfleDeoP6Tfjq5aO6kXBVr5NnWwQ
dIBGAzGTwi2Hdt7OqdWLQDt+cqdNCId0J5P0vZr+pk+wCBHy0Q1+j75Eapj2aX2Np005ZsaLcLC0
haK6uuMXdI/pa9YH+6TKhrORRrTiVXh9flpoF+AvyqppAC1CTlQv86affhq4L23RLTSLD8/pguu8
GXGlXqVUdkkEbRrq1Z/HpeH9DNXhXet6ik60MtWReOWF0VpsawfWjl2PAVQ4J31kLaiKOO5e5r0R
F/kib1rlNO82MqIYj/vh0OCcexsMaw0BFRd55JTnjtDue+G3FBKb4L32cN3lpdmd/E41mNKFN81Q
nOO8Mf7rJ9syC6RuwWM+jlqVG+V/PegGWD96sH3dUCZHpQ+SYxXjZ6GkRWox09AamjRRC8IHNqDK
9sJSqr3MPyGfgiFj6yuF5t1fjs8PGloQbV2ruKWJ3LJEza1R3jqYJreSKc/Sion2zP1nGTo/DUEA
6cJXDf8cZRC1gyRZW8wNbxmFzhUalmSbTonjTeSvA6csPpW2AUYcQKWYij1QtLK+PqqWNoGoik/T
VTZF6rzrtKdZ8ijJsqIPd3Md8G0wOFjsllM9F2siNbI2D/GzivAUd+PFtROWz8wBFkJ2ynne1LkB
JtpP4wfG7/I1HrApD3ogYCmihyP6ilrYOMLZEoVzmn9SM2889JlY0THRpWw4eR0APcFEdpt/FGk8
Mv2miVGgiItElh/m96el3aJWh3RjWFMac9ka73HTrOkeJE+mNzEB9aii5+MaU5kFIKXxFQmZ/sJT
igVacuJQfYxEzaCFr24RPCFfNAc3KSpnYdt2cigydOcDNttUx8xAG0mcDamLs6+41brSUxpXRcmM
fmqwZJZ1rCtr3YeZ9qXxZQrxWRQAC6mGD/GD2nJ5KFR963tF9xMe6TZzmBikQgIlSXPURJMwfbpQ
y5aZj8aF5SJ6NHxaZ4NRnVj2fCWBSl7dXHTLKqWL3rWleWkcDV+uhnSoINJr/lwwjAc3xyt2+A7T
l/nMAG/6XWlKEjIsNIBxpcBnKImMpcuCNgnP2lvfJN7rvMlo5bveM570A1is5ZXTfT3vESgy3pOB
Gr6Eu5NPnDvbE692P4rX3M1/FqnSL3xKF7uAyFTUPtZwjKaf4MHykzTalT/Nj4RfvGGbFPsqITpm
mHYzO28udlevE23wzKXRds4hZew40IXGYdWUeHWiynudN65IUC6aCZeEjo/a1jFMpkYprk1sQOaz
MkCYrSxfK/cj9hHPQg//cxP1pHqlgwoUwhv6pYCrT0O8GmBO4aVbDdFQIRvhwgoxKG+D3PqpWXG6
QukFEF2UtrpBq1MelSDHfDW0W98sW9wF5kbrbBxrqRKf0ihvzokD3LYR3Bu6oIF56Lr5Juztq+IQ
EpczOZgyXsuVW3DO058hdgzewqVBgbcpIOhleaQv9CzOPqB6PomFqn4ESbPyQc5uEA1ae5LqApxk
EU34gqIPJbTPSEO3m5U4quWYjsfYxo9Rt0Z3GNSObOEm/2iGMl43RB0ipszMp9el6/m4EebJplD8
cRe3dfAeqK+dfPPHTvmB55XmqNA+wqixFyEaz3vW+eEasK5yGTQ72fWBaA7B6CSnUk3sTaDrn22J
dXua8m/N2nOPQMcTCuGOvbOdrj1neptveqsqrwbp1BhsAv2hylNXkmTqNFpw7zUWuWHX65e66eod
ogK6ikranAbM8ADpk/o6iUzIZ3STL4npo4nzO9QsvXcPzfAY16TALpgZYvVDkJWTLZkNkf2jq/U3
ywvSz7TFQo5m1nvmpt0sESP3pWE/49GiFmT75jcER2tNVfBRjn2wSkQ+fBea+TNM1P5LWLk2TT++
4QgRhprpybVSUTANyoAURZTJdd7IClt+LPVy21BQ8mkBNMVKGQyxhoIXLOuKao8LLO7i4Xy6UF3o
9qM7vjnT3nzoX5vJ4EPCNOmNJRdCDySKmyibymuTY087faxktg8r2WwqabbvvREwMSzDPyq6fFxu
en0qurJ4VS2MxG6CYcMam30jw+4y34Yiu+4uLOmfuhYFC9cuCB+YRiGagvBr9LDGLlsYzB7YLadd
PwXQ1AZ+j+jCQf1TUeDt5Ve9Qr9t98Gb3XTqBzIoeFQh44ri4WjozGgVZ0N/Q0b950/zMVNY3W3+
qQ+VkIU3EVlQMMc1Zvf04tDO3KWohw6l31cnZM/Wpuhb8eqS4LgaNSV8xjn4W+nxdpFiHLE/15is
yAa22/nra1AAJzcDJOaXMvpPqs5ruXEl27ZflBHw5pUEvZFEUfYFIVWV4F3CJICvPwPqE7fPfWj2
pkRVlUggc+Vac46Z7xnlypjZyGPd6dyuHm3ApquoKBnHddO47Ysi/ccWcm/Ybd7GppcYKtR4ti0w
g4iC202BqvvNMt07fShcIHIct6nUbrmtmy8N6vIdZazah2zm9163vnFGxn8Y6X1YRqfu2myWgFNK
e0e9UL/gG3v5fQHyOQLWjbl+Huo2Otg4rHe602WnxhmTlfD6kNau2bHpOS1TzvZYNcb0GY1aGFR0
CP7z9Vz2//l6Vtf/9/X/7+sIsP7v15c/B+szqIoBbnBWslAoryxpuSIcaQSd2ZiuLGELXvhSm629
h7VCkbZ8ty0Msas6RIE0L8MXQjxwYaVGs/n97hjqausXHo3l5btdGDLpgvqN7tEgZi1X851K1t/P
lMlrU0tn2gm+uLSm8fqfZ5Pf3BFi/j75fXllDM9VafTXfvnhdvSwyLp5ffh9hUyIoczSyF+Lsd4M
zKVvVd3ZtyQCBdR4T1RI9m0UA/yJkYCQ/76gqAgE4Ve8/L4cz0J5nBKWht+nxJzat9qw8Fw0M9Yy
gV8ikUhW3coku75Bfvj79PfBrLSToJVy1TE6P5eVO2wH+rrB7zfbLI53BebidW9OwRItdE1o6D6O
fuc+ykqQZj3K7KBTT//na2TPGAiLWhbB3utpnmR9t/994RJpr4M4qudOXia2cETqiOZ2rLJfv9/4
fUgs9TgIL0FfhbXPStKzFXHU0xFL3Gx3YYaM5OqhwmequjxkIklPelmovWGzBFpQAZRMos85hATa
RbG2D8NZ+6B1KgpNfHBSLIHXmM1WSwrxgRV4K4YwfInYIENVT8Hvxal7IWuElr030jD2IzDn7e/X
K5gi//16mOvFlj7s/Pn/v77T7I+xqGiLd3P34vmRRZKER5awVvC0LuydbSEsHYuof5n02dvPc+8T
cMp3U36dY2PRofz9WQwQw0bE3jsR4XoAjL75rowjS13zZXvMG1jMYKyqMXzCMVeufl/Q9+IzZAl8
tmMyTmyzkVshgZfO1kT/Mba/PBJXrnlrtq+dsve2mSe3qDFyIGTtEZ3qm+OLmh/W4hODYzswe1F8
hQXFHDP0dVf77l4HP3i33PzmjO1lMlrvkEGLeVahX0MAzmI8K2p+LpNKsoJzrZEO+zvKgQCblc2h
gy4BrtxJz62e1uvadOSmK6uf3+Obsq1nrEQ11UT+5E2e8yfGijMJ9seeMPiifIoVjHwzBVcuxvap
nAqJohQR6GtMfP2HrGR0NLII+aNo8g8967Cmq3R46IHabTBbuXipkOSCvqaAF+N4ROCg7Ty9MB6l
5tITl558n8LsDd4ZjL0ax4RhaT8Ynb4suz7mXtbeB9kTBZ9VzdE3O7BmqHyczCvved9Fj3ZbfP9+
WQsLtIxFrQFbNdN1SnjG0dbxqULdKVF29/Z3XBvPvGHNS+yzz+rT+EVTLH/2jDqFEZ2Uf0Q5P7Hb
g6u2iEZUySif05BPs0GCerCRRT3XPmSMkgItGsHrE7Buw0JI503FjG5DhMym5Tj0mdJAIXR2+LZC
8BR6atJdrSLOI/20QMpRv6wIh+9OMPL8NTlH5Q4GVsY1mmMlEPOwty2RnMAtnU0newsb33xLlx5+
FSobnhExPBx3E/CS3it8cz8Ij7+fpmmOkGjKNAp+m6jLoGMNWD07EYXVBIJR2SW3HJwZ83yOU0C9
lArtORcupKzFF2Kkk9q6FLKBM0zxngLo7Gd5rK9ob5B5m7uhec1i2zjFuig20t57ca9d8MjYmzZB
z8klOz2aSd3vw1Fd8OQcnKajXB6iYCSB9Ti3+SEDTWTE+XoWSLcgy37GrZkHVZcDjnHktVcJkp/l
H9PpvQ7uir6Fn6X7gfHBB/dLvIlV8tgkwJic2QYO4ZWcphx7OxM8DekcRKyut9Zec3P7QZm9dU0G
5iGdcyqL+llPZuM8yILVoRftqZqccCdFTEFptCfOcOYhcjFrJ3aVwdpMYNV15qtKen/H2pLejQlP
mms+JRGsrH7gjZlnSFd9B0IsMR2abyUjq2XqA0nbPbBCBnlcV5ffB3wLZwlULUhVXd9sv3S2SLNv
pd3KJwQf2nH5a1cmG/ihSByoyamjXuy+fimw+MOWBDXnpO2DPRi8eZpYopJ5unyzUdVwmdODhCb2
kGRm+4DoE46aF31T/LFK16UX1KkbBQYn3WVbNbItT5dqeIhsLI++ecQr9mBXNj/bavhty/5UF41a
a32bEheU2g/QJbGouSJCzTpupBvhTpBRStFqP6KSfJ2wg+M4Vu2u8liFBEnr+8pLUHPhQtnCgE+Z
orHvmW13cLXhxTaz8mQtzmkY6JtSQyPaZhrwAXt+7YcetqgcEFN7HDmzvmIW59XGsY4ULTitucdp
0Vwbujy2hNQus1Ff6So8V8I174DZOMxwB63GliiA6R84gvYW6RDMtFCzT5UCajSTg/ydesik0LMf
tMnZg+HP1gXj7d8Wtq3V3dqVHUmJQ7FRPkgZsHwY8UbOTHhODpKk7cBChUvg4I2l1X3E53Z3o8o+
dlrXbwpQb2vLG8ptWTYnD5XrhQzbYVVPt6KX4bFlXvRLHkWzhUxa5a/sFPybhfSjPdgGz4imqzfc
4HljmZ1D8E9wC8bD5Dqvti3UpXLq8UKKJrcnq/JmzmhDC82LNkxxk1M4PWUEoiLRq4fqSq7SnYQB
C6uN5p4jG9lT1aTAaGX2L1aue1n6fHSJDObrNah0007u9SwJ0zZ/HN2eUDH6DY48Vg8mysYua5lL
0ZfWz5weSP+a1ZrRse6u7Jq26TLW6+ZxJxg8X/1K/1tYo4YeXUxXe5rWOCutxwSIzqSHxgl9lndq
9XlFSEL74Cuw0xzodELCtLd2pjJRfnGPmIvsjcwEb5Tbzlm6+lcdl+1uyE1xyITh8j6N9F6SmsgQ
VFKcjE3pEkhivtNrn8CaEJ5llVaDcMq2cRMWCXdr/4qlkjaiy93PGY4FwS0fa7pQRz1DZohmt966
VejthK4vVkKy2ORM56Yq8ikgQI1Go3y0dMqyKmnVW5TBX+RNeCii2dzobglzwsM3Ns9/qt6hsLOj
7JAK3PSjq/5lNikharCZF4raOMHn5g2Zuhci3OOdASaQNJJwukYznlZUYNA9PF3u7NoPT6NusgOk
ob0CXjifwD5+ho1N0ZlpnMWn6E13vPpqROS497X5yFXGBFKgTxdtjwbfJdyrqEH+hcbzzDs9qyFh
vjgXyF8vUWYlgak15U6LGVFPuTVv5hyztpdQ4rmK0RFtZMLn4T8FFJQhGrdhyXMoe1bW/DgolA8h
zqxdbTcrb0SUYhay4VDSmluV6oSlJGV2jNlgA1JY7u2QBzoDsz2ACWsJM6uPDv37riKzxJXJ44Do
b5xIF7CkbeN7i64J5MSVH8IHKWQ+AK4zb3lX/hOCyDmvaMD+6+7dymlYJFP5QVmhA/KiryhjWAYA
2zcCb3cVZ5fYQ2IZNogto2KeNsKKRRARnbGybBpKSHYN3iPejXj5JRwni859Xd+FVzX7Zpafv1uu
BAAJGiQ9sntUh5KUn53VxHg/4qnbYqhqCEAZEZUmn853CCzmibQuUmu8A+Eg2ips3eY2a8b1aSiU
xKKCHFgtrWF8WdXOMv34Ez212Dgj158qhHbuM4sIujINvIGPH7pieoMCjc0ocv60s9FcI0w6sE92
GpOaoMILyVXRWYgwE8BU0M9OMBxem3500PqyHdd9be2KxDB2BBb4z1Vs0xRu526tQcrjYtZIBudQ
TZiEr++MmI+vJatpP4ftZyHwr+u+SevGDV80a4EChO6XJ5r+lrXeh1gmGDawKboRtKIm+A9AubYd
Q+KdEebd2ZhN8ImaK4jEo7UnJdVfKHO55YCxBktvo1MZvBfRbpBQzGJg1Dxh2LTb6R2CzQONZS5i
6pG9jhX9SvTl6rfDPgDgWHUqSx8H77uGhUwreK52+hz/yXL9Cy3VDxuieddavK8JGh/0BBEBhroD
B59/AmOTnZXl9BWV765EUxD/E3sscAXuzySXjwnp2TvPmjCC+NTXswkKKyvMbTVSX2v4UaiTpm3P
T28adwa8m0XQOy0LDYa06yfHsV+YLO1cP9uHVBlIeU6jYWODdNL6PYr7cTW7xkM8xjCZPFVBYGjb
IO1Po2wlyuExPjZ9f2i72nlBBhogm0W2BTsX55HXQYvRNGdl20W7wdpfXROpug0UGUCEMuvus8gR
2tUYuYHavDQQl0fZD7ffaw0zcL2NCrCmo24IxOaecYuNzLh1XbS2Zn8JN2hfwjxsH2PUrr+Mayv7
5pTSokOusivhNSqYZJJ84P49e132iLUTbnVjhQco/OlrUvq7UaaB6afw3aMquY1oY7ZMZRZGM6sj
W3oQEdAJ4rgFstGbHXapNNsx3MfFGmn6tikUyy5LTpy1t76BGxy2Wzxs8RVoIs46cRkTWZ1+vYYN
fPONMRTjxo5rtL1ocygvuK5cj8YXs0IuCG8T11myj2wnuxJMWe+1nB6AZF6IfuLWW9H41GrRzSHS
aCXMGq16bVSbKC3DL3oSBfC6T1VdqVDmFZds+xJbYYTWmCMFNi2ILKHx3Y07Z4DIGJfaesjr8jQr
fFaoB+G5eW+9Ah7Saf6RtikslxZRNvGFRFpNeX+AkeO9ubk4QyNrGUtqMYAVPLA+o7WYxrQ1Rwfe
a/1pUIiZBkuv/iqk9WliZiyUWQX+SBUPnCD0E4bvA34WbhlQak3V3VzRbjtL4kxSDm06c/Tf0CB8
1UgALpNnob00s3DfWqgCvHwkb5QGQJ6N/MFNe8a2ZUKkxnccCz3duDVgOVtaERusl9+BWAIPsKnf
LQxVfGndJuFN58h1oIte84H31bdpYOHBzICqUxvPLC4vnpGGazo8n/1YAs2rTqqnczaOs7MNGVus
bDgtVVcfPUGwRpzFu9Lq/zExFmvby3zI+Ki3QPCc0MDB4ysxLAvKvp1vZsRZNg+zB6fDRdFdmuON
3TXdDF7O3tWltEXkuIlzVm4yiMKNcoZXHJfeGiiGc7MLtZtFT7ewd9uvxlFvhd80fyzaNu0AmTRu
70qT/wiq9LeWH3nHuAAcFjJ6RYmHzq1r0w+ApAatrWojpG4+eTpHVNuiXIii8dij+Fg3yfCUgsI9
wa2ZA5FybiItKyWu7kPLGWI6rB9k+xTPecpJcPA7sa4bQ1DT/yvLMWi7NH00KezJeZBrzSkXCTw4
aDihfologez4CPDVrcG+ddNaS1LXCguvyC8oNX/sVDsdWy3dlnQet/GASVdM2kHo052OTXbJDYc4
zip7dbBvbU09c1dEDaG5H+NkLUrOXagw9IMU/rDu23l4qbtoI5tKXMLoFsN5CDLO4cEM5rca0nkX
9cYOy8+NjBRrp5Mvzz61IHhn6pTWrMQmJig2yc13FJgi0MZywJLjm/vQhq/tFnlMTugfs/ynGWW9
9mU3P/pJ/mNn0Uta1+qsq6Fe9WNSbT2PTh6yZOeb/S02q4JjtltuJcUxyb/QvmZo4FnPKzOLD8w1
1QB3HfexivV8m0bq3ffNHTunuzeB7qDGL57SOao+QUJH4FyamFMM5wB9yLVdvxyeSxC/pBN5BKd5
JMC20xqWFnlMXrhLa7ngonF/AfAiyJdb37T1d6vf0LgaVsLu+pOWvLbCjR4m3AF66YkLaUHxrh8X
jt5kXWDbA6DpANLCqkj2qcKiUlkHcC/ck1a8x996rZDzcsBodsyTIDwS09gVuCzTkYnVNONwkBWt
AeVb9KyburvYyihAU5fp0SQtR0VuehIYH9nubnobAWUDCeo7iF6reZ+r7lUMDIeyTn8bCMQI2DWm
57qtKLyLmuypgu6faamLa9D15WzuBK7T/0VlW2GZjTE/NKQTgqk9tIlXnUQT3vrO97YixdVBmfiO
D3idUcsrZ4zYzRqA18t0xs/eSq5SGNa2XKdm9NnlgfKKlN8D7FlLcNXa4L2eY99fDylj0YH0WDo5
ZA4mIf0dnbBKz46CSZWoMsWLWVJnuVLtp6wBykaC48q3w29L+jArwmyjl/Mrgo4e9rFzH1FPbp28
/QjpZdNsrT91uLIsFlMwDji/nClK1zpZyWYLVysH8MKlTznpcIAn8xJVguIQl1PUaeO4LhKSgJ38
XDtDuXY79LZMmzm4WIBGJ9Eaq0ETfyHNUnw5NknXBiPuwYBr4iKhLVH2HC2BqSODMpzXzdZvdTpm
84hijnHUQLN8NZT28+QIgqc6km4cl9QPSBocKbs1Ts5tPLn1rauJ3PObV4WDLujDH8TOdzLEiLbC
68dh9xkgsrE/u7nPDt6qe8F2kuAdSaYYKrZ0sMSaxRnfFPsLrbyqp+DPOkHidXaScCWfVQNasExr
GJcKlay/kI/z6Kzc0Vi5mv1ge+SQu0l8d7Vm3zlbhuSbXGmY/ifjaZBfAEs+wLsYQav6IydY4Ped
sYglS6K3qwH1JUvTBBYi/Esg8p9mTH4i/zuE4H/IQ+/ZSKrkUmrGTRIxBGazMddSIH3HgpsEoxe9
x0yFSWuu2HBbAkBBqGD4NOJ1HztDkEZaBI5vwDcME0OZtXHIQNtJHUOwBqt/n+Nuf6459p7N47SQ
cmcMCwdv0Pik3eq7sZgJ+j75LbGV3ZRDloSPNXvsgMravb0Bm3CnrfhCSg4aej/Z9mab7Ya+m6hz
PjhGNSvN0WnpUxOtMh/5veOCpZmyIfANf3ib0rPddup1DM18VSLaDqxx/KKOmNcAssN1r2tHoUmD
GTA75vCTRWG8tiLzKVUdKVf8TzjiSlC9cVyoNw/zgkalMTGeQ4JqavoaQ39qGG1vyrEyVtlOpHz+
5EVg5bc2igwwj93qWiz8hhkS0arXmJflQwneKi5SKF1pG3h9hUKsMyaIPp61xjnRBLYDMNIvHnNY
+wCWPI6bV9n96ElNuDd+StpEcO8+2lY0QZb58ZmrMFunQ/zG0VVjwRsxWrfdWszzHlMbJBlfvVSV
nI99M58NOvOhpANURcIGLCGjE248MnDIPdfdFjR+RYHFsQT7G3pWCL5Mh9samqeqD1USHt2MbDtH
e6aN+T5ZHKLG2r1jroOePYWMpfsjyz3jK25/asmRXoffRIchR82gR9Zr2ZNUIkVDR7lvb4QxXQnK
hm+sQpSaw0Nr462ecZytHQzFerqHnv+WQ3Slk0aztN+QQ8i1irIfKV0GwQXJZzND05jhicNnK99C
eSGIFsyP68fHsigSrGF6eWhTp4ARKTIu6Pki7bQ+x5Qug9IfBl3h97c5GyaQrTFxhCDegslEQNFN
B1ovbIQe9R2dnfyMMoDKt3euZZ/gQXOfitwitQyB+1iBPx2rbt5rgP1iW3wNmD5L7s09LhEOeTQE
7HSuAndOHvXZMjlKOGdvjvcITkKVP0S9qjjLH1JWhBMHN3dtG6zwLAcwShP0kvASkCbS4rUe5nnw
T84Q3jXdPtSEpq2E3mrM+dCzK5vPyzBWYFymI+3B3MI6XBTyNMS0IHtj+plLQBFJCYpfl9+6129i
IB9B6Hclrm/Wt/ilaeJqlepYSzkG/GhqYnVPEvwS1UorLT9opTnDAnposhyjqpHvYkc/2Ci1d05L
M9IbGSiO1QOrK8Jr7L9RmNQPVfnsjooagujkg+sfACeG4NqBa+miew+T+TRh0As82CsEgHEN+Fp6
6hqf5cPD0ts41SocO5R3he5xK0obhASnwWR6xAVTLbGRpPyQkyEzsbWaYhsmibWPenPvupjwzWm0
3jS7FBz+jGOadnBFQgLBGACU9N/hD/txt0fB/JjF2bBti5EUPB63Q9EOKzk4+brXllOKTxryMGM0
QK68KkZ6hQQeJrTa+3Us+WsT/yI7gDswY/dG6m74/0vXJEAruOMZ3HYnh8ODbvmPgobUcRYap64q
PLBH1mt4CO9lw3CIG5p5j1c8cIyvXqOcNCqkIDHZV8EYkwvdI+hLDP07KR8K+B4HBcvITy/Ip8q1
HbcOZ1qxLxB2EhlI13HOpxfRnA22k/O4Kxn2xVM+rVHrJ2sLq0tAv+WBzE7KBQ2JUuIXF5oQMTxm
HwofQEdy6X+ksp/A5RlBn31Z1sT9MY+HqNXxVLXPmjbcpI2kt4s5+tVQ6EgEoHvW/+ix8QTTCsFc
rf3ItCQmurGPy6/EIG0TRcQQFcPfKsrPtDgvBZn2Q+Yfabsj+5qLe2HI75jdkYrKO1PeNascx75y
ejZhSVqssn9igC7T4mVvsujoV5BtmjkDH4a7TOnuqVAetHpkEAGxqneU1MdGbtIsSREN9d9YS374
dHdjTzgG3aYJNmYfNJkVUlInpE0sVx+E3HRl6UTMJpA9FwMsut6P2pbEr3r5dVcVCjpP6H5bfdNs
wvBIpeelex//y6pPX7nn33HxIpgI1UPZ/bPz8JB3frcD6aZWhLd9Mlxk+mj4O9/Hl4R2xj4m5rCx
RjFRs4ZUX79f+33odbHFpiGDyYs/zAbfKjvZsfYQYc1PKeKrQ21iRhd9a7PuFPZR9L51FNnCIAol
uch+wshPxWgw/JXse8wd3oj5hTxlQ+eKSWMTSnUOr6YRu8m3elx8oAWprEN4r6m3SiJwg8o30m3P
cH1F/3qZB6mD7KQDttL+B92XllzMUILddkppFA5r6Z+6jvRTzu3sMCYdbTrlXcEf5/olu0NfmUdo
b+YxtQxiX7KBKiltNpIhNS18YN2trdSld810P5n47UzAIoCQcHJYmBWejOUB+WPGhLVcfDSVHxg9
lcQIIOSRYfka0c93muTtNarojxjwzHAHcQZNte5pqE8mW/pN00W9Ge3J3Rhm2zz7ET9Lrfc7ENtZ
BU4H0Wv0jFPrLZbas4QXxHEi9S8ZBx0np02QTf3z70PUIEXUIqJzWgbAc98Mzx66TXR+GFT0ycFz
gBpj6/WJeCjIdTVUny9UGok6C2Zfl+KZVyp8m70E2FwC3bPVwMqak3GvGNTzWVrfnqyjQ59z7AF9
9/D7gDucrZxUICLowjffi9HhA4s5lp71DgOhwBulHrHQZYEIoSBOeYjLwC1Ow2V0GnzcJuyGfCSJ
Xcs1TllF9Jyh1j4i+64fPeJepZ/dBGj+vWYx0FFGT0L1Uzgy8SywZNExpFOQ+Q6RzBa9X6uiIzkT
bAAL7AsSvwlGC0Sfw/2jzdO28asHF5Ebh87sTRpzf+3sXNv2SIFXmid3ujLmZyftYMk4kbftrfbd
nT3g4PnfmPnhvrCq5ylJkmsGVOOiacEAlHg3GD1sD7q0/Klon4cIbak2pLtmOPLmrPm9wITSsDr5
qDZo9OWgTcLsGkpYWOshi6JjRL5IaLXnpChfR2FY+1lf4gc8N9pZNM0eoj+Y6NQpn7xV50O5LHvB
HQMXc2V5UIjGn3ok4Qn5y3UuhYQoGEAFOAyqrO+kiLzUqOQukbGW2MZuVa6f0ywDd2kne2MAbCvN
hXGbt+Ijc6Y3ZFr1OrQAL5VhYh0pGQuguDlFeaEfic/jbEoJR7+k7mkOvs1+jVYtg643JPXPpOG4
shAGXqdiircuBJ9H8UG6lxeEuTHfbJp7QSsyCXAe8MnQ01lri8h7hNdPH2rU0PQsqq4MCePaRLt0
VNIWR00wn5gq5nGJC/nYKA8lSlnmdFfVRdY1Hou11wHjdiSXB7ny3K2o554Igwd6gc35T9j0uxAY
xLttUkKryGB5ydhYOUfq236CBlG3afWVLpPCBPArbqONmRfVFhW3A3hS63d2zpWqE/2+y7rJokp3
xakANUq308+fhqH9Q3bunzn3EI5GdXYoqvmGqPtNwxP117NJwfmO6A1/uvX4opAuMtGAzJYYn60P
gsKbDPfZKxtWS6iRVzonMXASAxEcyRBmZ82XUNrmxk9rfEyhjz1qGrgx++bF6saVSAGjakn0D5tm
fesn3iiTBMfU0+DkOoAWp1a6Z7M2/zA5CLpwym5+VdcMDvMeSTyqUgTuRzaMmCZipV5bpf1RnV78
WP3V7DP/b+3W7YrdHCGr0mm/VbYgUNcpz4CHnZPSbCQY1eAx0mdpHfuk+GshrwSF42RoWzr/PWcG
9gaoxFmPkMQoDa9US3Shxob+eu7Lvc1Ymb/BY27fFt3Fofm4SUk8BJMTfYqytf/xaa5nM7SPTWuQ
MSea5y4b8p2kWD7Zib5OoQ2uYuzUgaYX5VFzzfIIQ+5/H/77lDMRfMMBRH6faN/4fKLtSMpEYNNP
WRX5qN8j+NBDOoibjtXyDmf8u+pxJPw+04vUXCs1LmSx8E5esHGn3zZvDVPh8lmewh4iHItkDeZb
PC1ztc5w8lxiGV7QUEco7oWzc1CYaOxrD/994JrVOdFSoBLzDLSKb47m/L+vIDauufbi7iVA2poR
N1r97dfLthunfEVxMZf2VB6Y4nwIC+74NPvmJidx4mwUZnkul/+qJRZaM7fDVU4OSKAPNDBq4jJY
3FPTP5kJKaOTPaJYXZ52fRRibov5NgNC/4Rcin2HwIzf78rlu8liPRkGHDeWnboVp7gUHBVAgdVE
X3WG/rwTUf9n7Hr/6E3+JyVkfMIHuEapscD/bGsv4LksB9kt6IxnCwXLwEhypYfaDxikk6/NfwhI
YUv2u83QKHlmVLacEJnsAxQq4nmV2fjNqlFxfg+POodjvV1iGBqjJpYlfYDX9yysIbmMLViybHr1
PInIOaqQInpAq+KFKSdS9IVm9m3CurbKSjsiQ8epukaVEZIUMh1Z39W6S914oy0NiDDW6OUvja48
edGFthxcWLWBQKyR05wWv4SuNe/egqWjlVmVUFJInlcZIDBf4MocXQwo0YuKyH1rYvHYzZc25Q9O
TcI2i5k9de6mowfCm/qb7m9Y+mfbPzE1xXVrNnepkplwI4Zwedn8rQzORdrkyX3aUeuQtltl4maO
xqFjC7WZcq9rxnjYEZK/9qyPm3rQH7SwY27uaDS7K06ldXfWYYunGYB9mq695lsB3VfOP7K9KEXo
gMayAuNoLZ1m+PCXjHHFOA/H87RpM8GFZVUXGtvZE6PqB6QZW09vDtNoHwa3+jAi/Jhmg0yFARWB
DRbu28gPGLVVa7OqCao2jHGHbJPE8NKkB4o1qNZ1NEC1vBV4A1Rfo77j10cqbK67MD87ZG1zzb/a
qkO6Vlu3ZR2fM0rLUFySPJn2tR7R7WIIgBTDfzAa7SZH9lotJMovRFB2QIG0QU/uMHgeow1GCPZj
iWgU8DRUfO/iK2RsHht6p5vAuqQD3DjHQU3jUhGJnSoC4/uZQzy387zidyd1R7dflLRmnGdkwksP
8XXMwEB01h/YlVvkZuSYSyRpjoZIl0Dl5d+Trtzey86ql/sqJ9TcKcLnkbFiqHPUExY6vmzKjxMB
v6uiXBhynEpYZ/aGs1xMWf5qhJQKDoeviQiirhy3QusfU2bd5qABaJ2uZVWR5/Zg2KB1kzQneJna
LMkeMFV/TZxXEz35ayXhAylB9B7SnpaNXPxxIFJ1zXoHKEx/2yWUz1KU3CFSez4Tya23kWSAMbhd
ZTWD8KRyd7E+FJBEaYomsaE2YWIShMvtjheJCVOPA5H5slaJ79YKN324IDYn44CahRMyoxNCpjao
kAgxbva62WH+h4K6HnW6PNYZvPocJMgQC+DWrHGUQNCVd3TgD4NecrJuo3ajL1sFEAY8DmN7sh0g
SBxaC2S8+u/lB3yYVp631CoIMXYY8wKnlTnBDHCJKSczXJhNZjpbznqz4KAIRfE90cwnFeFgrXGU
QJKeDnqN5K3PMyOg/WEo9ymTgIsSmaarNm9+SndJpWjPTjI9m6SuUquLl1Tln8yckkOPrPq3dray
qNhMSUl3Lf4HSI2mZDq8ZUNC/TaHfJgpu0CljgNh68FipFghLSeWj1DSrHWQkC8PLfKRwCTVjvxl
JyZ0yn8hDYBxVEIgnG9gMCgh59v8rmkKfj7OoCkLDJruXwND4lgyMamrYd5RNTC/mVVKagwB1xpE
w9hEHyKydj01DYqsgsOErsut42NJI2GPs6oRwYp2hp2cjPeJbLKVpdFopTrtNrDFaYBk6g+QxuGI
kfanYjJu5U1/mpL5rQm7bwaugWf64w5lWhpwm4MglgPKHONbiGbrDADM9CxbzSUZg1Ho5fSw87+l
Ybcnr5sJ2gjLgF2HOZd8FIqxTel2jE9c4hyL2FlbL5xE+sDT5mFdTE8dhh2tou1Dx5DIAWZzmTSu
WO32Ee84VsR2E4n8nzZM3S6tUCIM0Ts95rv0wc3wVpCXrUaO0IMHSnoZ4+OFixlT1QeXf9JGMyGR
ooIntEdqDOFii5lvQyKwN3LmUV61LzT5BictXVNLUSzSdavTA5pXJCK5vkkhBaPMDwYcZuv/4eg8
liNFoij6RUQACZmwLUN5VUklvyFaDu89Xz+HWYyie2KmWyogeebec2OHrd5ocKKPtbVWgKy0EdVf
EfX2ZkIawX20JjqS4iRA7KKjNR7Tdhty92/0cGadgeOsZapTJ+Uq0vTqYI58JmTV6R1bQqY0xZTq
0HV9tZJmvw40czu7fQpiz3zFb8n2wf4uI7RJ+sx2uZ+eLASiwBPqddf5BbGVzP2K8QntD8FcCPHI
fiJ4QX3zlPF21CuGtg3C+OEO+VVbzzwCnM6cEYZpfpI/cWLnXmBo45uvW5a8PjK8zG14HLmWouzX
rP7trYz4iMFrtin1PQmCZFjN+rqOzXZrRTWVbUdQjMlrjzqQDHNHe/PbATlHTkGcDPnTjFJ6xWZj
2BlNIend4SSYYfkX8S0fWewzgsjunQl5PCNZiCWxR/zAUXe7kocXbKiTDNFBhfnB6im2UFTo6yiq
9lGKWNTnTYq7dBNUs32I7bnZVVr+qBzV7dyxR++zmXPjt+4QUMHttn0Wv03YaMfItc84odHXjHZ2
Anq57CbKgxPWeAylYKRwMOQSHVM1YMVCLguReWF4kSM/Z1TGE49z5WnK/BzQ82EbTRtOs2BnjMgA
ZfaUU+zuQSJsOCy5rtJvN2j9UHusukE/lxnoOGcAOdfOQ+Ol37zFn8j6of9C9wJujT4qcO9Cb1JY
vcN7BPPvqOpyqZDOrTMcBSy5lWnnL3XSPyXTRJaVal66ZIV71ma/Xdm8XEiNaURXHHmfbrPRPOtp
E12anhTjqnkMs5wCt8sdj0DvtdCWJkBCW+wH0gayef4kOnOpxTlsesK8pAOdsQWxWNl5tMNCG635
G9+YdTb04DDicspBxJzktoUbuHzOKutmxoZ0tY11nxSPUGEbn77feqa0St4fDyPyzk2KlhMvIHDU
JtqlV8Mgrqqx6K8Np/8JFsqspflr3Zk2+lQvgr1bVsbDzoGHsaXtuuk+asBAHItAVDtf6/fDPBLv
XVqM/wiY2KQCq0POGPwu1G4aqBIt9FVbUkrjQjvk0mL3aNUOG4CR2Bjg3HWUpvvOyO9lJP6J1qac
scx4n8CEYAxco5rzzNrp9xZeN3TV25mgoFWzVNJK7uzGjw/lEPC4Dn+Vjq1GDCW9WonbVLzGFv4q
DCAeO+LhkLTKXTd2xetWkDsg3cZDG/s9MA2hHlLMZ6fkht5M8FAz8w74aDy/x7AV29UhBgwN1PRf
LtK7LqPO44eFADk+UoD/AOCv9rysPRJA3R29GfOa6B+hq5cYv+MKNGZBDq+NjT3LnpasFrS/BRME
gOzLnC/eDs47C8cP4GtjVxHpPDXPZalObUEsm+A12c1LOkMgq1VQtzc1yHmTJl9stz3NhOAdhNaH
arBS1jNu7CDp85UVpE9A+5FK5sLYOxKl39Tz2NmEVll0bSjv7lEUFwd0AdsKHMoqDgrSgrFYLUp7
pGHEvtbV/JqN8Z8+Hijl32mxUQF0QJubZGYyzCVfAJ4sSoBES7fHBqRdanNgaQZnDWECrzGbQu0Y
M8XEjXQQs08XJnlqYvOF/by1Cu3gHwHl9jocSaejkcXXkTUHs/Fs2sCjES1dQoCIxv3MjBLhhOs+
K8n413BZmMfVk9Gb7zM/GmEzsOwlP76GrF9OYXnHZ1evTeZoJE2iqZospnTp7IDInvtt4WzLQb9Y
ffwaplq4Ltvt7PjMlqzF8WfQTLUR4S2Bvi7a9jGts2Zv2VR3TEQRMPSzQMCEIDR5mwaMueAreLPE
urbpidxzRp3S3dL3hPfJG1R/wOLwL9DnSU275ZWUx6bwIdDCm+D6TxL9PlUVmeHWOp4TquRUrrKi
3oVpZjAWJQswKY1br/NXG4vWF2vfMYVQuWRarHr9iTlcebJL4fIQ49oiwBESKptel8gOJhMk0Jrc
OuFwM0fWIpNyKGDxDm6seaHxG7/mgFCgEGBrp8z2xlhDeRMkhMZKEJKs7daE/zTK8Hda0o3rorTV
hrWZAD7NedFzneJZ+4mEu8jXiDi0GEyvbU7gnQrB0jqNOOfJo4EXcV9o4jZF2okMYE8J+4eClrKY
8fNWD8dTqyUsVYXO+tMN8IHMxp82GYXnF3mykYL0g2HgJtJm0mDpUSPD+iQ/9K0Gt02bWTIBE3Lf
0pl6xuB+m3r1MLca4o2uir05EQVrsSD1nGm+otUCP6F12cV2R8REhLmvhIn6fuiTeQOGYa3X819C
VuHWtcRByfeygQQ7uA5TDJW5a87Ufp1g5HbMztkTkYmJa8YBqamTGJjAu75Mtzf+JXu7AOdjDODF
0CNoC91crwQw3JUvxKftDtbVhTTkMLJnf0ZRbeiAnSUJRgwXnli5nnj/l7tcJ/wBY84ELKROntOm
uRSaSUXlatpetzkrqv/5/zWZsd05RmL5FZTo2ua2WXdDFxxHOCMwyNmKdU25k6Q49cRjnCz+QsAm
AV74DSzrauNLd62o9NfmmKLSsOUzCh5idFJ/AauffFFre3I5TlaKi8vOB6ALeYNWgjkvCpfM8Yil
qjj+5BcrxKvTDzR2sUXmeuVQhIXOdmiIiZED7yc3MYny+F9UxMZb5wxSiWO/+NoT30C9maFmsfIp
N237GxjAHjRY3rs+rx77qX8Le/1CCOa0F+3JwAhBGnLPa0Cy64EeWzAuJpaMsLnPKOvby5B1FQ6s
yF0Dd6A8Bdd+4Cq1ZYscTnNnL0+raKuWEZPC9p+HLQ0xUr4gSKd7orlPjRb/zcjie4022sLdty47
AiMcd0JYKZ2N4eA+SgrGnFkmjhaYn1UllFwTJVGvLBhgRYXzdN6jIWbxToT3pu4ZToe0W82bbbOo
cNUZ9NtlsA1kdRoF/jh4BrNOUxCnk7tAqMJo1mg6MIh10WWapmGzTAXiDDgC2exfTVtlu8hIXqeq
zvYw3DEZqHab5undpO9nsVxeHGdkjAqrcMsQv0b+lgSMMPpn2MNqiYhE5aCzTS8011olsAIyZi7A
+6abpQO7rSbKDKl18VqYzdHJan9tdPQTdW2iHJyCo9GmETNkRMihoNLl800mhna8KtG4s3AyE+sQ
M5KyF4tnbWkn0hCZeyy/m11tvEDzPSPjLgAG5/W2FISfx2iUKybjXmqf0FR+xw5pE8q8dW4bPrEJ
iQ+8zmiIp4lOKQnaA0y88NEsdSQF5LHXKTt7ncSXp6HRNokysqvVIEGSYzbuaPH8R2PERK0JqqB2
+DJKAsrHprM8EhsfyPIZHl3bxtUT5g/kGNLBR+5jjaHw3mYoXHTo0rsJhu8qHqMYTgmnjUMoOGoS
9+qbevscGW33zMQb1z6UI2PWTxRg/YMjIkRTxAqh2KgdwCaY8vtJkepRIKtLGrWRLNY2zejNU4Nf
v6KoqYOmffj/iw69gWRPBIn2fMlV79yyJdlzICx1j6oQRECQkNmcET0hnhN7fsT9uWDbM4NLosmX
4TsNsuwyV33DN1hvQxeeFgN3dHExikTM1BW4nocwBt1Uh/qvOxjTLZ8PRu6flZUgk4oqruboBq+z
RT9Sg9w5///bosfS1WdI72hPs50jY4CKLdIcHUTGqsJxxF1myQfdzfMHy33pCm2fE4MBmbBXKzad
7oM+WBdwGhM+1w453KSTrzOHByTP1Ll0apY7BK8a5T4NKeepnaCu6xrtmqaF9jrI4IspaHbNu4p5
TJRah0KHFBcy441N8KIRWAV8TQgQ6ETNJ590gEMoegR6wFR7O3ww2c3vkgzSpox78TA6D6qInMv/
v2n1REBliwFzBXrkxY6VXboa5Vo+OkeurzWxFZvc3Ll28aSucBqfqP3Ab8d+iha2PwYj5SDDlXwp
0ppHMv6ucpgYQhoxeSVmigSEkp99V+uRi+luZq7XCIQrqi4OViDmntLaKtxiTr0A7Mf5Iqlzr1mq
gr0V4bT4/1fI/vC92GmO2SpNs6MjoFdgVNmh5F1urjq8RsuXcmLmiXwBKI6NurFXSXz//0vOiDyb
q48BN9bRhb7+9P+XgZW85ruXeuAjzwG4eFNdTTfMu15ZdPEeTT8vf4zOFW/gsSYcmEWQnJ/EcgOE
M4AP1XLS8ZJvbqkRYtt0fK9LqfFdAt0a0ebP7mj1TxmZZmJkRItRf2ia+mZYmfU8k4qjE5i6x2DO
fK5xs3vb09fw4mcfUh8MS2zJifs1C1Ld6WuTKFiilBgtB6VYB5hhL6IypnMGfH8se1ScQ81k2hLm
sfOjnmwa3CH52Hmxi5GyA3DAciFg1uzDMoqNz/9DkufRPgV4CXg8tyUuwH1utW8a9TbCTHFtE5B6
IGcqbYKNUxxa/onR4vt1z0pk6jGVRzwKVfqV+6I/9FO6wWSyhTszbBIbxV9omOvihx0cejv7Wsl+
2Os1iTtjb7yMyc5swAhmbvSRR4qYjo69XJ0FcNw4t4OOCFHS5Fs/KS9ZOb8qUtlJimeq3qQupqja
PyxdorkIadLMuokQ4VrXoz/OeiafU+QYexK9MT1EJ70/DrxU92leoP2VPcRunXoCLa1S5aPIihcU
YYQuqEptnNBlKN6Pmx56Ln9CGR8n4uvWbdCCG876zfLmX+FINWP7zcJT+66GR+Fqe7xAN5/W6OZH
5q/NY8oGtDpGaFU9q5Q/dUbRMJHW2GYtRZtrtEfSfWFFMVBVFMZHUzFixhZPbHTyq5UlNoqC0U8X
hZCLOna8WgOfD8U8v/z/CxUuEZRp/qpygu1qNjgbPD0ra0lM/f9LvPz/NWsYRr7TqSc1BOsZCIT2
FDbipzGsZlNgny1jx0VXS9ezbBZVgwFBLoboIKrPLBJNvW53Yd0Uq1I607qQTbBNA/N78B16dh03
SuVzHkDIPTIUAz1nIp80fcqBoWe6BSaiXfcIWXuBE7hWjXXq5on81s733CJDDXcCPkQeYTNNj3mZ
/TrxMHvJaLzHsJkxnHebqJM/hRg/6wLXQZt/OYM/rgfzikyRQhi3JZZ4naFSa65Lws6B/58U+E3l
D3+5HTKjqm2vIjPSKCf2LdkDKvK/cWCoUWfk2SAYoG3VZsZzCxu3QK2y65eopElInmQZUxdj7omK
ZNyNc6Xj/yRHwCenwBTCPDCZfMUAH+N0QWSish214qZo+x8HNsZakw77PMObG0byVtFoLJYXzVbw
RUfLrdyh+qIpP/oD7W3IbHYJa2kJFfBdqTwSPzAcKFEc9YVuV9AitYtcrbFT9gRDUu1iw6BXzPT+
UtT2tDWGxlhRkVubpFRECOfAH0J73WSiJ6pgfK5xVPAKNr91FChnV9HRkoTqbos2/wwqIAljSxic
HzUZzVaO6ptU6zV+WRRfVQzDbFnSW8U6HYP4bkjzG0ruEQzS3sitTVhB8Saa5UwyNacvzqWN7j4i
k3uiV6gFLSi6SDanEbeow9PBOEbw4/QPrBlugUn2hamnzxkjmK4hECeDE7WWQfbHnXIry+Jmzrw+
9A5ZrMWUdnRf05q0g8GxGciSzJkR89KwlCBp7QQS6tfGfrdoOL5xJt5lQIRm7EzWIUxr2p/KZgan
wqtvq3ANeABnYZMMkDTHGcIigj9kOy5zuOGJBpmLQuaOz1O2rnqfiVv9G3cuEeeLTur/L/4wWGsY
JulaVi7iw52TpeZRS1sdcWhxx+QkjxbGj61vNjdC7/mYANBKOtfdmAmi7BkhoIElVJ2Up4ih+yoe
6mY/f6jRzXeJMeBBYzNtlN+lHY9HzCYsAXQymq0eIZA9eIEz+g/46sZVO3UnyJDKwxOKVq9T6Oju
lk/IZDXa37Gy/xRx5hUBWsmJuW58raVuepk5hizLGi7q+JYb6blhRODlgeguDBteCyRQO5Dd4Xau
g/klsUjmKhxGntS8H7qqjH0Ys7Lm2O1trDR+z4Y4bV96B7ljFKiOQqe79KaFeiywnBUy2yrs9s0c
DGR0kaSN7psQWIs/x+WmMmVunYTFqoBJPBqMZaEUFBs0udbBjimRUvMu2XivJlGj4SysPXJ8Z42K
iJuqwWJa7OOwhypasMNKgH9vF/hbosn+HNoGMq6a/EED1K4PymZEwYvELnicXbZ/uJqPqmi+BUiv
VZ6TbMjrmPe8yHfd4ujS8tZe1WVDdA4piBfTYM9Ocm9AAjWtbhv20wF5074V1j3yGXTpjqQnUK+u
iare9KFqxhVC6ch90gFSJi5FaNoZ/TMUUaLnErUfCvOrkMaXAik2lBC6MDVsupqOwKoY7Nax/x5n
+I4mHatU2hXbcDSuWi+JmVfBIzzif2IinsKwK6zQkmZZH18zDOGnMeuPDNXR1rFBSJ3uPejJAhgM
2b7bqty7idPsk0E5XloInJnjoivtsr2WVNvWQcjYU8gfy0rftH37hpCpfS7w+z/6qb1hyKwdNKRh
jL94j0uyh/e8/7pVqitcorpxLPLQ9hz80ODelX5y7GHaUZTdI/bzCIOR6w+K5FyrCCnDI/XkduW8
7oAUo6BGK2C8dF3wL0ac/zjao78pE20nIyyS/jipQzG/IbqMNnbOrkX3zQhnVvqgTF2/I23ddMEk
NnHUHpVdaazW0M+pwvzD9rAGG5atoFj0m5Ql9WjFX0Mihw3d+isjweTQsnVZ91r6hAeDIjp09kMD
zYBQYTJvSk1ssrzU10Ga/Qsx8EEhQ3KyxOSFBQ2PUYU/PlFSkAdQg/RjxHK3Rhs0yfQF0CG7l6FD
ZBZ0D4yDAhTIUFtdCe27L28Md8Q+iMefLAtpWWq99fQGLIEAUKZU4q+x0Od02yzzA6nd6wgPykww
4Sx/5ex+TlVDp9+RiCbMgfX8bK4GrFbx64zGp52G20CTlJU2oPoSt55j628m1JOdgIEh2Nsxg8U8
3BgJdUPDErxofsws/sRBaJ5t/sQ2pr+yHPFU6S356TmNZNHYO79gWIgHE/1+lqHzRgFuUyIZ/pU3
4aFpkg+C4ukQQesyg3Y+wnp6TaPyYhfGrTRTf58VnLDlTDr5EF10rN+r0Gy/LdTQ27m6ibHotsLK
aAxj29/n48TyYlqZ5WxtHYg2rP2ju6mznEoTx1xhYhOaFazZfmWeufA5m1weHay/HEmxy/V5kORg
bzWlMPdSx04jdwN8M6/pIzT/ERplSLKLWclkomx8JDjmoMk2X1aOWx5f1UoP/WgHshcnTLcepCO3
OKlIdrMZkonK31mOSeFL9KZwQvpbn6BwbnV94s9xesdm5RlgrqKPXqwWMiBTK9Y6eBYOocVR66U+
litutq8UpdbcOt8+EJ1NoeXXuUB+MaP2xFK1NS1GBaP0G4xiAmAzZyKLOKu6hqG8mtjatniwn+Uo
Rka6db4x0i1XE69RZZfbTqhkqxjYqZ7tdtzFySljsFDOxg0sTLdXpC3V6NgqbLrmO/5y89Kicli7
5bfrgvciOs/TcT2SOXk30b72P/1c/tjQkvvEwvZXqn8Fkxa/0usVUR2oHux7FAhx1or5YbJ6vhsW
YwC3gWo+dOpHVFm+82v5Y0fWYzg+9vYykk1KoBUdAelV9SSj8F+ayAq5+12Pcnwoef8NLmP6TEo2
qxnazzwixy6RB3vmEEJnYLeae6h6E/hVibSAIAKCVpPZxe+XMuFO4aHYg9iGkbaOAjJRQrhU66Ty
67UiTcAU2rlGpxeb9EhxSBwZDgt8kmHE0rUgKJ19Srx1q2VHmVDlGbBGVz7+cXJfm3hMNsi0PL9u
Yc4kc0rWMyBBjnCMHrkcKRndlnu1OeGFYd0IHhXZ1SYtix8HdszNjHC0AhVcEDN4nvEbsNIML5hQ
k6cAii0bw0zN7X5u1YcVuOmDQNiOr3i6+kkvtrk5/4vdgMSlaPgY/zkNnFh9of+EwH8ciJR437AA
p236DjW9Qpv4Y7TJ3vEXmvZkkI8UlTt3OBr0NF6Ydg9mQyICdZiL9g5zD/t7EjOOtpMcG58uYrY5
OYp4L2X9bswD0EmtvJRtgpMf+kSjijtlHcwbKKhSLfL+Uf32E4CiyQ/AdnxVI7KEpjBvPXGN26ke
rmI0dOSlmDj1mdG3mklMasniMgcn2RgJG30ixYH09FO27wI6+glW/Ur4Du7LUuNtRRCzaDsOOdC3
KoNYQe662I5BRcG2DH1C8Q5l91DL9AQR5tw16EfllCKsrII10P9bBEXow4F6lqjspUD5D5TE4WiN
DSRYlOddiGi4+CX8FmqJcRfxwCnDuFrDsZ2S9+6lbsGLgaBQz7DUQ4zDEuaKVmyNmZPSgFLWAy7K
CKq0WfyFWW8cQ5/1io4SZI6FtoIHRNHSZT9lZy5HldWze8Qk0IajzyvXclEZY1wcm/bKCMJdp1FB
knlTneO2fGC78dcBnUR7gBICRvcrq+0EAFnnqY4NFIc2UPHlV1h+yx3z6buejd1qKoffEWrUxhlw
4moVL3HTgfU5vjaWZvK5OucsCfFyVYPYJBl8IJ/7NwhU6BXFrQpwz0HSu3Rdysohzv/Fw/BR1Tw6
pYnM2fWpFnDAE8InRi+tYFTPvXypefgscudK+F9BG/1r0cuyFgZ6xbiPM2tbMVPcNX1CqqXjs1gs
2QKX1gljQ8kzM6CABrB6KDWyDYPoI9KNGEeQgSGH+jcfpk0DfP4GRwZJPoG8uSZAZLkv+tlN/WwT
kNu80aKuuHYknFIkyCNioGEfhix/yyxBkoNQK4vzTT4yHLNtxsKVdB8w+xT7riVRycEFhncJk3mW
HXqWXWkz8MPYjyiQ053PhMGH3GUr/6nEDsWTTDTibO6h05OZzeVkOYeUz8c4yP7Flisa+McoYkmf
5Z7KEKNggyNFzzQi6jqq7WwuLKgGOe2Znv9h5uYDmHScsjm922Dr3LI3LUruc1z/4iHwot78FsFw
XKASTYNhPhniy9iODSDZMb4ltU/PWCbXZKKPJaWRe1cPnoPJPUIGQB596ufDKIZkx300rUQTeaXs
Z5JNMXyCYHmWSf0EHTFm/bOZkA3vCppF1zLfFJlJjOJHNJ2tRvEm/HI1T7g0ZBBVOyFxwreuPE/Q
kASH/NlSFWCHZP4eovDqSJgVJOw+a1qJfkU3FofOF6+XL9GXD1M9beMSZ2nvsJcCGn+Uc/wgCyXg
KJe7OCUK1jXER2P9McJHOVRKsbY1poQUI2IJ/8QQ5CdXVerRm1tr2SlhP9TjTF2CefNjbUNPrbr6
SOBXAFoLNj9y5s6rrOh14kI5WfuvFUXlTbGm2Ha5N3zKHXNDeUos/Ai4f/pdr5dPU8b/GiP7JpHB
Ztfjzmek8YKzHfP3X5uz7A+CyVmH0gFnIc5DkTEJ9gGF2Cyo1r4q7/CW7XOYVEfThAQbsY20Q2T4
UakzOWH8kLbV3g1y+kJeTanPw8MdhLIstWJKEytZlT50jqz336qUizwCeY30I8mjeG9V8jySab6F
CwUEZuJDmS1eLjnuuVTLio3rG58scR8jntZn6UOWKzLt1oX1Qzlo6prPBP70JYf1rDu4WptQrZjN
q5tvUKr4tpfOlb9SGsEXTW7+wAng9rVV/pqSwrPWM/HbJoXNHCbBVrfMl/2O0orzQFT0XV2fAY62
i+KcTzp6IewFhINws6bTuCvH9OA47Os6hk44SFk4YYr/nCbsudUIqzaty4cWDtEG1Pcxr3VrF2Gf
Soeg3UIWIDDRLTbG4hTXRH1y0kcT3fza6KkgGmsmyCLAzTcGUcbGUDPuMgLSCH7QSKnndHwKg9a8
pS4quqhxdfQs+fvASjOpEVBXNAKaY7srHZpVMvgf1RLy3mVo9dD2ENIrih12jxGRHQ+UdIzyDQn2
Vx+jGRgciTGgJQWkiMSznklkFr52ko207jZD140IcNr4i7O6E2iZ606PD32PnbNoCv2ADOdXNMDS
yMzhOUNbtoMATaBhE73YVLcAiKxm73dOejZGf0kocUgSduPfNFTjsTLH3yTmbvRVFl1k2OoYaOat
34F4MUy/9rK6sDwbPDMLEHDgrlXGT2AZeaoMkicMcKCWvkYV0h10BgywbnqancxYFOl1Q22BJtUi
YPqzEtbf4EtxyqQ9gslKXth0dPuBsPm9RQPKKqE/jjHaQiSSuauzgbSHaAUfwE7iT2dW/xLxmw//
8OC85FE8fjBaYWrH5Yb9TbxMrsOMD1IME+kJmDGnEXxjIieMhy7OVxBtecgyFqYZOR+7VjPLg9np
L21ffMe0cfeozt+yTpNM1jj76toHKsQRQw11NlNRXANF+TbOnXZu2aDxDqZek9KJXuLqB2VPz3yh
0LfRmMmtmQJt598U4KnRZyTxQbcsogVy41GvyvTSRPgB63qKnhy03FWDgi6IDq7LSaVg5BFzA48G
+Nab1i6yTZuDAY3TPUgMhqB/ScWAdpRxtZ+t8s2HZbpquyZjOgSHQ3fD6uoX0DccOpqrDz1ku+in
2Q2zBW3zeN+YyA1SGwEtLNhxUyF5ODnOLhm5sXJDhg+wpbvDUOYB+khwJNzFPbMoz/8yxfwaRlDZ
bRtbcOq6PrPHul6LqIx2Sdd4CspsyzSQCS+0JTOIZuD3AWXC1VWInOl7Mfon+D6ZhgSYy1KGkNaI
Ly9pV7yVSnJUmvFxeT0+9vH0HY6VdYT1oB3Z434XuVOy5stCzxX1RULcOblwpDANGA+It8VjGJZP
0Ba1Td6TIcCAUGMd1Vf7zjU/K2qs0wRyj0fncyC6Zyd6p3tExGMc5zn/wT24x1XssH/onwx36LgL
voR0vlVskTNauQEiT3GoVULsgb9UVY08aTVrcmGHDIEnYdzASU0MtG5JgPlSNyx908GbaWzMksvd
jdInnJ7rPDFOdjpuxlFiBq+Vh7kA2Wmu+4yvT/yJTGGgwTNvY79/NLpuOsIVY/HfR93WLKZ+Cy+G
EtAJO29W04cD3PSk2dm21HGfM307qzYOHxJk2WVXTCfdAqY5xMTgdhhefZTI63YYHSbUgvVpHbzX
OkLxHprvg/JVs4c3NKMgLt/jlF1e045wHWKUwh1quxHR7GZ2zhRt/bqP5EscRRlOGWr8hWneao51
rPPvMK0ysjL4YqjEPLozRlbgRnFE20C4xcgeiVa5sWjCNQOPW1igIql7dW2biS46g23JSZrdw050
h0Be55h6KrFL96EvJqLnlPGRgcj3QG46OzAUwdZZjmbTPOhMDj/4TauTs+2TXX1SH7Bt5bF0kckX
s3tw22nX9f5t8OEiAMtGQpaif21YpEE5Qx4kbU6VIHhBgux7A24G1ZjOKdMtlGkxQwTKofyszcek
sBaBE134GDw3vk2gGlD9MzkS6w5kyFVKWsYIXF6pCv19bphSTmayiULrktQYgzOqz4emzN6YTBDE
kZSof8s/etljC+kJ5YswQC3pbEEsIh9U5RXKt852GNpIKJfNrKpPo147WFkcuSoF9XHcFC9uFiyV
JmsOx7UPYrjasWXBPvFCq6p2OqGfVsigTZkG6CrhwGBiZpuMxKpYNDJzE28dElUYP2XPVidwleYp
lySN24PGJ1AtfNZggb4mVkwk1XQlMyzwAJduGceCGIC2u85s6wANF3jHxMfDZmiVJH22d0FXgR/0
T0ZaxWuGdzlAhBhanCYP0je8TCBrZKz6ZUhxjzSr3tUdPm38nXhomLNMvnGQo6IEzMonraDTdfWc
UIloCM4mCR5Vy7u7wPe4YR5UdwzctXDekV9N2ZRhB2ogDYRo5KkRqm0v/F+MInutq2dvRBpW8i1s
BrqnVU8lhGauKNU7lsYzoq5F/sBAMQ+KfeArvot0WHzMRJ2dtRKZPxhEiTAnf40iPdoNSbFMf+gd
HFx766BwX/UKsJG+6ALGwwiG5mAEHnTl6GiEcl1UvtoTdOfZkHHBQdIYSrpIMwnPeaq/T0QEr1Ge
/w2j+xATpnGUkf8M74cfK3CusV58xK65JPlgUUhQtG9H5z0lFAox7doIwTcVybDrAEzHLbJFA/op
StdgK2MdhoJTQp7HJAhmGGIGoe4QvWx+mtpUNLIogs9h+NaIwKT7T7q9LafL3PGUk/wIMaSrd8GY
3ps4M2gMA7UZ8QIl8EEeeW8ti6DRm7Aw4NSRW6SK3dHS/T/TIN6os8941nwviPm4AeZ6qg0/gyl6
LVkhhm5bXZOOLqvwa/NgGKHyBmuQmEM78lUZYqOfh4iot3XEsoVZWkiKEmv1ld+B0JhKHmjbaf8F
SCSYEZEdR0DepYYWr0BTuXh3Hxel4EZphylxop3UdJ1YkgKXP/uSVaGeE8Qhq7xuf8ccERSC4Y05
U3AOQ3LPFihxsnxpKrgQMCOofkuj2i0QSmAr1aGxwyMjReOMvh8MbklNiDTiXAdKPWi0bdxGKNzD
Iy46yC7G1QjM5MCSocR3IykeGHxeoQoQNZSm2trsWTy0uPMZvDXqqBtVuTcjn1URp03yXeocmTQY
2yTjenYj6wpMaY+J8RSxOGFyz7t/lFN/bjWK5TxrOeH5gLAeoVWEIYd6LRz6g57BpE3yCONvEuHH
8KPumNZ6d6xlrAg0Dw78Vz4JfeNA6tLs73Q3PsFjIcucypeVVYubve9RQDM0DkX5qxWA7aBTT0cQ
+ZDLly/M55P/2DuTJbeVNEu/SlmuG2mOGb6oDUlwDMY8b2AhKYR5BhxwPH19UHVZ38xqy7Le90am
e0NSMEgA/g/nfCdEvs5me3a+YkOcI0Eq+8Sb4mqWPTGn2JA1Z7uuEbWn6fPsaoa6EXUxkBycPCsj
Z4oDhptwhgLw+EHzbY3QAukiOF0XvA6VO4uHWDBs0Vb8Ggxz2PaOeXa9vDw4OGU49/JiPwvkhD5K
N5KB7VOsrOCIVHBHJ7OiIhgXihiT1divkaR6qRC9Yrc3BzLi7DmS6MX1qM7/+dsxtpFvVRnDQW66
fQN2BVviQymZ5Hc2NK4sQSsrcjmfOyLXN9B85Y4l3HAGOtjtIPkvDBOj4Oy2wgz/V6zx22PQhhXa
57fBuBjo36f8pIxyfkeUyny7955rdL63LHuGzbgG2w9txHyYMKnjn/9U7UJDVd8a9oB7wajso1FZ
t53SyzEOCg+EQmoAM/+vXzLX6EDSeFUI5+yvX/jzRywmjDuNWWOZwMazob545qju9ArWh7PHJ461
7fjni5IW/j/Db/9/mPmzbr7//W+wiysEGY/fcVpXf00md8RfgmR3X8PXv31XQzro26+Sv3Yhybz+
1f9Mvv7573x/9cO//w3u6989y/dNT3gsaHEi/1eYuSmsv9u2lKBF1thr4fGV/x1mbjp/Z2/B1xyX
9NGA5PK//VvPkDNZ/72/YwITPoJB00ON4Pv/L1HmDoHpfwlj9oPAdMhSh/wHG00gbHb/MfLWIhl6
QRg0HAGwg7XLow24vefZn7ObkbL3NLKcxFKsBAqdoj/F44A8oJmtrRKoBFuXY9uMGLwHYIphD047
2VOENHN573YzNq7VZhFFM//Q0qPfCdCPpSN0u7pa3us5H15GOKYXhjwgQOkiMGNXIRtFjuJKDbgp
vXaL9f1ko9I5sNMiWDGj/nB6bjKm8m/saI9V5Jr7v3yE/5f4dJeP+J/fFt/2OKEDy+Xdcf8p4X1U
cixT+MfHQbi33MzYlngvd3TXqxVkTLeFAZkExGmHmjxwL3/eKxIK3QvKEBqwtH0neeAci+bO5+Df
1EtcIGio31LEclgOgcCksx06KLVmLczbQdnDTjAg2EdmIsI5Nx+SIYJiHZBslJWYbKy2RdVFDhve
QpuYIbDhYVlPKc2T/qGxcO3jyXhXWKRvpFA3QMpPgcvzFBo/nLUZF1D8vRjpIcuX+lTayYvnL/nN
MPvhv37rrPWt+T9h43+uKN+1TC4qQRyD9Se2+i8hynwirchinzmC9N2LhaoxRPiQoCCijfZZD8aM
Gz0AvyddIWZbxnLXoGOvDOuLUBGBgkJdTfomFmDqRUYTBHnvOPdgRLmPMGcQOHGoSkRvhkGGK78E
ocE5gtMG0eAw18XuX/9A/5jcvv48LktV23NM23WE7f5TJn0hxgyZhtmDg+A74yA9th7WHIESAd2c
+VoCRTZKt0DlrMzbf/29zX9MpP7zzcmKDyTWD+53xpj/eHsOyHcH32jAXU2r/HUurTM6tudq/eD/
XDh6eVeZvaA1z+aNlWZoeuCc7AQLhuNU6d8IgKtTbuFqNgx1rVpMztW4mMf/4XX+98cILxMlussZ
bZLr/k+vM8pmN64WXidvFAq0yVhOCUARBvUMRJcIijF8BD/QfM4dBYVZlk/aEf9TPLuNdfy/XX1o
LYXFGiswsX749j++YV5TOJXEF3GcY+ZF1W01kKxpdHRX44yfnKvwPvKwadBnnD2keFQqDOlJo0ec
6d4a7sBkB1te5jnW1VtMD7osOd0Wqk4v697RzLKE39u+/kygu2wpALFzdNO+9MWpNtS7Ma36Te9G
GT7atQC3H5rU0rOsc6HxZXedA9WreqGfdS9NU6hT33hEqgwBbHob7cxs+qdE9m9gljFnLnGyS+Ls
pU1ltweENp0jQjDPyfq7pmLZpoO2D90Rw1VIygHWA8MnAqfMUe4M216UNRvkFvW7D/TNhvcOvyu3
3yxX7+sYtTIJHrjrwC6E7cIeuretCkJezEiVRdKWlJIY4gQq3EYn+T5C8anL/uJLmT2AhohfSXEJ
c46+vZYeC4cxuJJE/9t2LJwnyT0jr/6UC+eBzv7eHqHy43FBgiCaj7Lz6AzTmd4odvfuj4nECry/
FDB2TIuL8tjYlgGcaobKpKFiUcEP76L1ys0UzZMHAm+sL3njtPvFQb9uoZmY5wj9WG9fg6Q5LVrQ
POVs9a3GQEjUI0/MkhWQRowXapjgqeys307BOq+WMbElwycHW0ZeOcqKdIyYcK/zTNf+kdVk8cw0
qZO1jTSzUhEZDyk/neM/6Ug+GNJ6Ys0yANatp02qbGuHU4SDItes7CHhonG5i3ucApWFCLQaWML1
bxrqNgDI7lu041fvS2SvMLKly4PSalA+JZ0hADWwBKhI0KjxC+xaz3lblzaWpvXEaIO5aTWpWN2t
sTRNOJTGk0PhT2zyJgZgwrPWfLHM/mVpXJqf5ohfPLLcr1JK8Hhmk2D3Q0wbqdtOnhBkMrHUR+Wy
KykHJoUwH71wgY/psKDVyZxeISJ8BeipD5HwPg2mshrsbDfoG3Ox781RXxOj+4ATCnGf3dcGgtKL
20zjgThW+Po3DQFF20wW/qnoP0fdPMNMxwfXSFKvc+dx8LCDYEEvQw8z4DZuWWhWC+ZTtURXfqkv
fpWs+LBPMaHDEpY1cH32yb3KEqCMNlwWn0BiECHkw0fJ9Dmpvr5DjwZvGtEFUFxxjFPT2shef+rU
VnuDYQBzFpYmbHfu21FffPOX4hxF14mxpV38KyQFM2xrSV5iS7LeaGI3yx0T4nQR43q2BzbAvXsX
d1MR6sRnsQliMEjMWxcH4Q0d8Ua1SCEWuuyNsvTr7OLfm436ytAIDHDJXtNaLGjcrf/mKPArPHom
dvwMWXhJFYrpW6+UF+zt8bUNil3CWC6KDQbBLMzQZM6nuhp+GDBpUTwgmtcxJvvkhK/7RNQyPVyN
UDuNuiM+VHMmPl3n6d5RzTpj/+6zeH4yeVQVyQSDVyzv7ly/OelQHgoAdAxhXPVpnKBE4oeOxlOl
GZxYcQeY3DE/kAfAKYgzAlOBVScIlJUjsuOInM3Ti3meanfkRbGMCcAcRlHUveWie08yZaGManei
LL1DQNyPETCzJh47RDhusI1MG/RUy8dcd6FlLdOvoQUwhkLpwQPDgVfDrLa5M76pZmJYsoDuCXrr
Gi0lRBooY37W3cAzJS/kvahsuIuD4UCXRD3C8xwqrIlKwzewY9qKXVBW55/MbI7VaOH1KW6lNtXF
rtbZqouK/EEIsmLLNmqZFqJp1AuUpC5PcNOY0XHws3qrMcduWff8qiPBnSPEgYSRz7k8gTp67/Vk
8FQT9Y4Z/aYf0vLYIBa0q0e/Nl58M73t0+8YSXG+mqhUSoZznOA1haaDJrd70BoTh3aj5X6qt/i5
rS5tTjOyiD2eqWL/XBcK+B1g5HBYCqxnrsnb+pPSM9gEIEu8IYWxMawqP+MBce2ysQxiglSGtA19
4XaOh4CT0b8WmkVMVJdINHRz4qyE5gbPs8/lsous1a0qx1v2Y3HIUmh1x6438uTuaIAVO5ddlbsO
tJb4bZawfpHyvLOtUN18Rnjrp/XBUJ3YMpw75kuXnyOgToNHrSLiF1AEG3csXoXvP/lN9FTK6Kvt
buGrZsdo8T5z2KMS09o9Z0PYK9IjzNhvd0NXuoCH0D7fpR34nrHRv4KmGMglLz8KndKXzRH22gbX
vutjCEiCEQK5/EYT74Qma2JgOUQx1MTYmDDqR7u4KWdAFvdlO9oPCKwQN53dCdEqVDZ0j86rwfKf
HW9xZ2NpRi1nlfBPhmfXG65JlK0kw+i9heLEavEKWlZcsMwtFjqLguBL0MTkBVZMz1r3mfU+9vkY
A7s/VSf8Sk+OTVoZMfXERv9E3+i/L26pdwwHmS31yy6BVER+0C87y6BNE5i5i6LkykSJQb2fPNbt
3N1awQ4P6Lx3e+IGyG+etmPGTgIuFzRH5jkhk/SZ3eqG2c1nQlLXwWEGCsIoOAzmhJgcT4Bt3RAX
uIWDv7wo3AjSzd78BlUrkgh8MXi9rrWc/Z2kusNPNw2n2mSS33vlAeusdcla2W7L2FsfoodJWZCt
s4K4dHO8zksGLRtJJ5+2x0frdOneKkf3AqfFuRnZR6YNCUnsVKObgizWJodDAYst2qUZc/pytE88
13+y7P0cEUAfSuDQyKRR+cqBqmmam5+Fb4U5zFSmO0hmcPwSz7vNDMS2HUsXDeP22gXjSzApZxsQ
WRu6C+F1po1zUYwuaBrkU23urqldNkihDB/57PzOZg643PM+7axgLMhIJUrxqgYldhG8lA9+EdTX
hsk3dyAdMhnXujXvA4tHVVNg/vU/zXm8LQ3jMmLTP3RjwQba5pJtzfgAXN0F9qj7Vyn9zx6RPgWX
cZNmxnJfB/DZxomyAsh53WRPnsy/8HoAHKVN3the8oJb0sCvICDM+U+Ta43hwiw+Xhf1+FU7owhR
N4GwcaxjM1/8Qjw6cz8d3QjUBRSmDwnAU8I7HkT0DD0bWbMeWYRyS0qfJJhy5aiwRKzOrEOXBN1z
5cPoqUfrNaYFIJwoeQhq7mNHvxM8sdEDH0bzO1D2W+chzppGnKjdgpiPsKvSM+9bgTYysD6zSX5g
MXyu01+5HL9NJ/oAhDVxZDG8W0QK87URv0Ab0D3Y9I0VC7m+Igyze488QURNlAVg9SsRdir6bZTd
T2hEH3liz6zbeeN1MsCjniaEWjqEgzLj59IXc1zajTNPt0RgQf1ulQZ7QrHaJneyTL6j5c4wp7uy
Gn+UgPwRKhlBaOLF37irAcqdCK1AYAg1K3tt5SVR1cuAJr4nimvr1sVPen4duA8s6w0aDVhWxA1u
Wo8Lq2e8Q60mL2gULXhnpyhG4pK7BylaNHkEcJ5c5TEYrtr+4i75HRqDejcRgmnh3c9Yeg1mjUMp
H5/aFGOtYf1aFIAMdzpLb3wROnqfFwc2QISzrzIhWfezif8BGpIKpHHI4/neDfAHNSzRkdDhjzTM
y1hDdee0vk1jeW8iHAaxALghLdz7JFouavZvdKt/RMJmiy6eQGf/EL55VgvkZsn4tC0jmg3PPZu0
wGx6oLMViZp2KWIYHiFonEyBpqpA2hWP2ccAnXkc5Y1vB/j17HtPRjweao5R7oHf1KQzBquWYEDn
HgnpgKFqXcMiC5RAZ8EA3sUGG90y8D9cTduTNQGhQCkuwNrCGjwwexUaYyfD45fRIdKhF4iGyA0z
KMbVE9rmBj8ugljPobhM+uq5L7BsLzSrjyMuU9krk8l8324VZoKtNfHZDVa/TfFeHNkHHr2epzUk
lSB36Bi03zHLcVbxCjiVCgFCD+golBJD7GQfq186Si+qU4yuRfbd5II2acIgx72DBwebX6sMoiuS
4OTCmG6Lfr5qicugQrWKKAsmjASDPuAd1fgOQW5eajw6PMSC88DX9rhCkUqB+QEBEyZiZyQN1vo4
CMLAjQD1TLm77VhZjlz3DQka+9Lxfxd+e4lUzrJ5LhAVV8ajaEia7mgP7Hh80nH7ljfJbcbzFRVV
cDf41buln52VlxMUw9lSFEaizn6l7De87FcbAWLrXIQKQ5Na27weDoHrtqExjldpFj3IeueA8KK4
KSBKjE3a7PjbZ8dxzjLGBVAXt7G0mk0H64GSjpV1vSw/ar4Bc9ODnsRTPCKuXszpwqMxZBPOv517
CI/9HgGRG1zHymy2k8hfhxRFbW5GC/NF4qcqT530NOFEs7L7YF7ehgAMOQq9Bjrfo8ib5b5ErVZz
psh0G8P9PFe4P0cNtlyZIbRw/0T+rN4Eg0u5rMic5PG1WDCX60GDBJhvDcRmZ/gB6cbxSsBlONa3
WP8nrAlYoNvyVwape89HePLsGJfudGO47YuLTjaXT7a7riKzq2+xAStjFj4pc4Iceii6hqvohH8G
uAR8Y7qn1X6MfBiZKTynwnLRuRooRiIrHlFQM3tI+3Z+rCprfgSbZ0BL3i6qKg7SKnDqB25/kqRR
7QklRW7OKlTGPFc60XX7tPQaJAE9gQESZRCUterYFH1zj9wfb0gcnZ0gvWD4PkPCMcJAeN5qkdpB
BEnu82kdKix9sCvzNcQAFE0HViuscEmhXIJPkPhf8STqfTbTZ6Eknw+dhxDfXkZGlxzTN6PD+TYC
140ciuNWzc0xGO2fXcFzMzeHBgJidy0FK7IEvMYUleVhSkCVESbwWCrW190EBAKSjY2I32ewQOdr
WXeNUM9F/V7LJHooS1LexhRh8FLOT04XAWRN4dXZOt4hsTigvIh3jqX8R9sUN+BDmLINxSFFJmjZ
Hmv/FFMsSSXHcaL554kC0oIhB2YstWdQU4CEohRutPnmzTz/Zg6gkdEgEpzo3iKagG7GPDArR7KZ
BtvSSE9GyUe2Gpf4+FdsF8Nk2RAy43S/cKJHuxIweofuHcXUQc/zT7/ytjlZh8x5wAA/e3rVohb+
wFlYj/vA6rCCLb9hK950q3dQwaDb2BwpqLHxoTtNR6IfFXtRGZ8sUwFeJDioG9RGJQp5BOW6QrIX
P1sxBihNgC7WhY23nCMmZRvTtJ4sNIt7/EinBog/02aErmgDXxIW0lB9MGtGTfkEAdTilIk+O4bh
U2AFZytdXdfpB3fkgiacDFh7slDE+R2+DYyGSeqirZ0mNIu4wJjzPA++d6GT4Wk6MCnrKbxbCCKb
viHUwvGNjg35NGNL5y3mYU8Zu+LeUSTt+4q1rq2Qlhs0uFI5FrJYw2PJu5q0CA7GaDk9LXG2K938
miryNBZFeUW7xnFinwoBWGhOBtIS7OVq4mPdtYXvbJ2pvasqI1TBevYGRD1HdYTJyixu8+67NC0y
g5kpWQkvQZsM69N7iFrtNp58fxMtzZf90xFcHUU2nRYJSDfVPT+uzePXaEeqCLKL0H58JFBqz2ac
fyqrmTZ+PdPYMJtJaHpOlKrGdqza4TTORKH1eRBaXAw32ZSNgDkg5fWJArRArIrTRDeKxeNhABXD
Zjg9++SU81l/tDLPt7VAQVCD1xJRWJFPh3M72vriVo6YYQuLgtfqli/UexSm5UDlO/cnng1I7Bz/
uQTYO8TqK4UpFrI4wO5tk6RTWeCoRqv6bRmY9lplP6Dyz3YMy7DSlPIndoFxgx6LEM1AIC9Zff6O
h0LnUZnde4yEE+2Tfk0I6eL/lZrgc2UgaYqJSHD8qd43wnoxB4c8XE2GiLCeqgJulxVVv936Ukf6
PtbzdbJjvXVMMotaozz2Cs+VosoLA0Petp5+GgpvZTm5Z1vg8K0tJnGcvwIFVSiaQpKNFZ+5e28T
s/Vvhlr8CLqJhqCId0bMz+e5nFSSImOnM7veIljeAJ4+tkPg3OaQN0GXrjNVsIEJeNZMjSBWzSRs
y/JnoUoJqQnFdVINzl5SS2ww/FTlWsICySw85N+tfzWWAd3M8LxUazRFHXH8EVgdUGA3HCNVw1BY
AS9zaygFGHAlvPKDbqExuoKxBNdgY1jPrRs9Wa1zNy/596BbHgUGXzYfIzFC3k5bvYPVOFLDpKE5
+s+OkzMOhm6wTMkhsPoffe3uPUuy1MbitRpTe/pjuPYrTnTB+eWCuV/g09i6izbtErw4ZOjg4JU+
REDrdrH5mCtpyDulcfP5DF97TzpHa65zvqnGxIUTSzlkPTvlQ7EUD6CsEQm4GCSb29wjaagefCxx
iQGvl++KRQclMrJ4c5Yzc56MYG8/eYbPSx2is9uAlIdj0pmoJOuFqVR1NDC9UjzF2B8Z6XkGnVIu
+e5ywJDdJ4YGcy4+uHZc1pxRvPpR4QwEdl4cm4SM2XzeipUGZrtElyMhAAlY2Tt7zZWxe/KFY44Z
A6VcwaxoU3s+ZaCf+Q+FT36x6yy3ix6nTd/SXZb4Qyk2CwrNuCK3Bt6+32rCp/s4QfgEocvr1W6Z
iq84KZetO0Q3TAGyjaidR9S4LxZdG85wzVw/AeZUSXRw8dnAQbdNPZhbsW6oRJCfeEQqsHzw6BLQ
oDTk/m4ZK/TbiV1V6qIy5OH4WJl6y8D8W5soGGYFXyWB1ECXMhgP9gIholrUEyp46GG2zfvd5j8h
8ExlenGP6WhSiGUrdg9pvzt8M1mot66pRzrKvnkcrQuKrpQZPFXX4nF1jkFGx0NRK3lJG38AQcv4
qgCfXBHdA5VwOOfjgsrLcn55uFJsVIbIoLCvpgqqoOurG+jXL36c/sQlvy/z4CZq5qMTnOZO0tot
ksmFoMcpamLgughPD4qUkYqGoX7x7eE1k0X9nVKZHboE5SaGp855DHqgJpiPIZmI1Tp8ltnwoOrO
hF1PWWN6+U6hpMKeUx2aUtQcuqTyduKhtrQ6zYsHGSjI4IWpzKeGaU79mGGn6AQTSf/BjPSj0aUJ
+pEa2iZws2PLFaknuK4psUcTy8Ud+MgNSxP03mpvj8GlHtNDzBVoSUNciBH021lfRxHwyYmX2m3r
XWMMTWijtkSCwsStM4tdvDzFDkMl/NDH3lAkoVYouiy2Fwt7wpBn6byPnLDHNRjnlHbWyKWbZ+pI
Iv2DndLWWBYwBqt6ZGzLbiFvFeI5m0bR5zHVceVHco1DG+AWqGx87jppn7sAUjhTdmSMvN52LlLA
eNmDXhYX+6z3YKb+dzdYdzWYMx5/3kdGroQ9TOpo29N5qNDrAyjdDHr1LLPaMlvvMXLSt8hjODVj
upCKFPoOFGMGilh7DUi1uX3M4lU4zIw9rY3+ther+4r4iTQy8aR3RR1aogR02uwQtncIYujbuDPw
1i4xNh0LHnVmMNP0K72rfYUGNsuprcivQJSEi4H4xn4G5FW27UsB7AILnpujiVWTjadJIpTURiHY
2pVEKwt+BjXhU2TNyRZIo5UjlPO0+t0/lcz0k5sNIEyao8qAIHcNsb9FZ128nLoEafmrLeQdF3mz
cTuezR7Mjy1516CVAPaapMyhGQ8AajVI45VvXTkevMaXx8akrCTzB2Y6Hu6i4+kPQeW0BP5emXjV
xhm9qA27Oi3LANOhd0JCdQ8d7ZsqROMGyuUuGirNbrA3MURY427MKX5NEk2GmTec0DcerFDIqqXA
dltkzzatDCRqKvUWYaVfHlNWWvt8Enej+VqRYQIGL7PgCMNOjbLxLPHqOyjDzYwLgcyK92H+VZgV
dnYjeavy8b4Zy9/z3Im3oZrcLfi4V9wJmKjJYkNIMQGi6dpzkWNjld1DVr1HzvxM8KLEw+Wdx0CJ
s2D67TuTgW4kJk8lgw/ZflMK49D0wxa99n1qswAzUv5F5j5M+UeEyWh2zyWfzU47mAB8nbyj9Tzn
fzh3hHtsBnwMRFS0w1EsaM+o909lwxjEkLbAXwagm/5liwjvpbNPNoG72yl5CuZC7VWOVtAh+nE2
pyekDrtK9g89U8sUHAAlnoscgSmBudQPXse6wWLnZw4+k8nShXBMumGa5M/J7INMoITWPiAJiD1M
XtHUj6Zx7zR0xZ1Qh365hV8MX3TMjZu4xdUsIOUwOoH1UDPuLLP7GDQBwQcHWwzRK7OkS88Pvk1R
y28HB2Iyng1p6BwNsPUlTH3VdfHu2f0brjKqV3/a+p7FYqBBr6op8pDHl0jda153DkOUCLGqflsr
OivixJtGItvu3YYfKEmTUBXVCwJbIE7ls5uM0aFN26cpZkHEHmxFuKiwHCWQQfSS3CCXhfRr7jlu
lHoat9UAo8EmSk9wgpjmiBpxHilE0+izKvEXQ95H7COY3ypdfxjJhyzKHgZe/l7kGfct+rttM1ZX
MjPdQ7q+jGaFLWkLe/ZoJO9BQ1o9Fhx3xiVpBzy0GvO1lCSvBMjwNvp9wlC9sabulzAQLVe92C8U
IZu6VHtqa+OiLJvFDzsQT57WHKJtOlEWA/balwzg97aB0NcgUpPkoKU4DtFTE5i/GXY2JBoBxGXe
XDXONbKXwwKZeGN68bRzkEVPjrKvSfmeGsU5xja7K3CsHAi7vNTK/mHBGsL1y5iDbc+2CSZ4ybJj
hRpb2yCTJ05quAqW/PD64Idr+xgKhzeHAYkYDKZWrjrUsKJwxM6vUhtbjdkOfwJ9B+LaC4wsi+Rx
Fondm1PyFCvUtR4c9pgWEJ8UzRuz9EUd556xmzFyzQIDJnGCLfPBs4wYJgEkBchGdxqqR+xNqG+r
nEpd39Uuhzz1LSbjAi6NyXBqeGwteR6UR3pZAvs+d+tHJ8KdjAra2XtB/p6OAnMFhKejHB4HFL2H
kcJtS0DUU+sbW1MTne2aIJnYl8B2Jc9Ml7OLHZVt2KjmOzzfAwadd5krRNcEUTHXAlDZdfZHbmXB
qRwLMOZ2T3+ZoYRIUPX6UbsBwhwfbAYmSWKfl56Cjqy9CgVSlrB+ZvsfOmzILsztVBjJr3KC1KEa
AgodotMRrVLeRWWw81GFMqStcFiZ/R7sYbmNI3iepZ/iG6iHfWMqmxSi2SOv2EmZ0IlviMaEp5QT
GfbEeCAmaD9AyHQ6+2im4IJP5tEPmB5bLcKTaZIb1aGuTUbYva5nwp/IieC1iVFw2im0U7C5YMYK
PiBz78/j1yL4gzW1wxgTT2tKU4SxA5CGMMAkYT5qgoQP0Wfz4J+Jb/fkeQE7iTEu/eAqwJ/pTxiT
iIK1VdUdEJe/4edmiOJYyMhjJr20bPZN7Iap0z0ATnrzkp/FkBunJGUNapTPWVC/kwlxjpt9GYM3
I2NpQ5azZNtncISmaxu7iJeSxfp2WILpRiS3cq5wzOoa02veX2SwRjzFX4oNyCYFhbfzPdLLE/sw
R+4Dtq5kh23Pma+OTF6zRzU2JGDPL5C2x62nJctrjt+N21gEm3CjgSlIbmRNeLTpz6+DxZI9UCVF
Qo6hJKudTcm0fQtQcJc0VHlCcEHWdvK12pAKnhXTwFWfgsNFtlHDD8A/aPDHUlLeYoMQCr+0b9qu
em6rQYZezo/bpXiUHCs6ulQIvWd+VEweQtwVwYEewjwauJ/YyKrXKqkJYJ0iPCQOiFlQWDzewbjO
KYlzHd1EoJAKVr1zwoARkjZGwNt6+rXiDXQSQ3dP7omjIOvHqpAtq8E4mJF5j1bwO8rgi6AVu4lT
meyJzvzlSswaRUlUIy60jA0ig6VFx5fKnu+NoH7IB8XN3bCgo9HYo7WGt4iCpi648e34R+7G3CmJ
/7pQ8tpqHgmXr0gXbgb04wWoU5M8INgzBzJ+vGNQ1WdEUDT0CDQaMeBXU9neJ9oAFgETBx96eeVw
7nRWPxx6FBk12EtbTOMNyCAk/uxsYGtn4/BLjCt4Zl54XyGF6YHVGa0j7+fS3MRZzWO4dC+0KLgv
zfveg7WcBuSp1AKE2R+FU50AktJgW6KAY9htP8uEcJiKyih1Z+zj9RpKV9+MdsbCYGZAGzvg7Squ
pjxme5JIRoCVdzW8QV3y/FOTuHfuxnbZtpkv1hSuXeeLB8PJbgqDAZE1qWTnQM8/IRql9+kInSXZ
XRHU3Y9ViJ3G2sc+URimP7LxSvt7AnY20P4PevQYX1bFtag6eenT5jjjFREzUx8bpcvFRoc2zxku
CXs4SkSLfNrqSXrKoEcvxQ1gD8eG7z9O1b2H4Cz0gzWod8n3vS1/k1EbqtT85jbEAT6z00fXfmlW
K+4gD4qIyFUK8BEHHKFtWYRFEb9WdBleIvBuLxbvPd2BO2Y/g3hlkWNX2lQ+MAEX1/bE9RvlueYk
I9+0ztrDlGrqzf5n8cdVhE+TFN6YSG/3CZVCAbapYvzWMrsgORIlx6ff4ozlRIINElRMVLz40x6a
HcculvxIhW3Azpl4mA+hScfGbidCZ3EzhA8yerDRfUxdvKsizP1Tz+uwZvmSYt/gdWe7RpJUDhAj
jOKKmSc3HdfeC94zckOqlnSFCCt7463uW0n7FoDXg2JUfph98iny8tcSTf2x7x4CWKPdVA7bqi+o
73v7RPTqM3xBwGwr+FImpXvKoXTPs/m7wo0lKg/xL9NW30RlGyUaXXCHmXQyy+6mUnwfSdXf5w2p
QYZE+DHUd8zK+o0/Au30Pw2bRad2CDwTanqmfL+yULA3HxSxDmo7k6QEEnCMrH3EUr7LyWmTCW1N
wMCTCw6Ak8GDt0qJSC0higGF8UL4w3fRCEiHmgyaVWcQSRSggyIumfeHOnHxlXnIT5CdXjjvj0Nv
2ddMsNOreSz4CTA9KqWjMWgSdAN1bgD2hzYu1u3Q+596anCXo4nZts5PleX9ltXqvM1JsTbzr0jP
+TkgEtrGjbhz2TDCSjtSizENX6rXpkAeQFcQJtpG6erN7xNDDjTR5c94oEfN02ra4TgefJO0ZZ8C
QzCWCksknHFPXltE8JLq2Jyibdn0VvwFz9r5AH5YnHI/u2MMzTpbgSRBp7ZnVRNvXCf7WafVcOBq
3q0ZiuGqNdkQoVvt89SA7VVTAclSUlBmbB1c5Hcc2kghSn/HsorgjCYH3026HzO+4otWE1BaEoGk
TC/QPFFxeYicbI26gW0B056XxIv7BxiIgk0MyjAHHgaZKtGTxKfLpnvZsWCNt4jfNs5UPFHJkaOU
h3aQ2eADzTPV+0eU1UTMEKkY8hgZzzSKcYgkSKjfhQMwsBLiwZOMhJHqfrDy3PmwdJ/sUp4ElIi0
61j4+O1bvwAWZ6J3crqGs1+FrEHBK6rUeabM3SFAOZj+Suoc5yzUQXqtgsne8/5czRjK+7AWNU7Q
zAgQiJxNgpV53pbfGDK/pKxPrAGQZvvtb1lHm6VODmkPpSHzVoS5nb/7kYF0Ac08Wy+e59+MWp+6
KfpCE3ItK7s/oIRGl6eXVxL29IEo6Y8Enpn3H+yd13LkSLZlvwh34AAcYmzsPoTWggyKzBdYqnJo
rb9+FqJmurqq27ps3sfKKoxABJlkBODinL3XTlN0TilqNofAlcCR/gZPPJIjK3hzivLbYBYjGRjV
9z4P33UrhPLpBeCXTO06Gdsy678Y9nS08HmC4DkNQ041IJjxkZKUwQS9OghYR9DN1dltJnbAzr9m
onVt+e7uanDO3BfVRc8QYBnpewLxZpOzEeWyEgeSWQRBkGIDUQxifUpJMWcosFJYYV1NdgL6tNUQ
kiM7ounJpfwxWupECXPYpRiwqTtiKSaxclGP/vfShcYyVd5nkWGtK700efezPVkXxLiGhoPlKfrw
OhYDbPS6NRHx5N/a9EFcj4ZphKRP47nW/ObVIcKyvPwqwu+DxXgbEHgNkvdgJingpYBv7KAATd6g
XeyISlNXvzUYOxZAMECfJPYW1wb3qgtUMjXct0bBmtTj6cWidcdYSsMDEFNVi/em2pkZATQBqNvB
YFtrVx9QkrN1S3gEyVpYSn+oyA72zgBeeEZxYfz3lxEeD1XQ+QglO1Czj1Kso9sIHsEGR2O+A0S2
tW14WSX0QDx3VObEooC3d8TfuyES09jLb8bo6KiSGEv7Ifw2OpR0oULRWTVCdDnIanzJNrIIKdAn
5BfG3SyYDraU1SSGlwGMabZGPmSsogrlxxBSm9eiQ2cW15a+oesFwSnVR9bFQXiMBC5fX0t2PS2y
Qu+DZZ5ixi4K/1dIMB/5A+JCVjtogIJqr95HCY5UysqdnrkMTaMB0j+5ksPRLUgOAcyXsxNxumVk
gObEx05rK0OLkAWIkTTY/EGHRRfwre/SdQ/pjSLrgoRisOxDYkxxIzsYKvlh9OQuRvU018D8vZ9R
gXMm/duQBku7EyMeavVFNxuCWPhtVw3BnrtEDuwxJkhuvQ7KyGKjQaKgBKhvZlSxgZNDcqUYaJXh
S6UHu44VA1pakojy1v42mu07uj5SCh6ws6ITJDG0kRZid+j9eGI2boa/LktIGUYueqg9K1g5bUTS
sEu5KbcAaulj+qGjpl/R6iM/1zcPjNHor8Dh4cEmY8epkmyNpgqZGIVBfwrJ29CseIPwksHJUq95
SDnaZ5ILk867VuQQgPQBZZTUrMF6qjRovPwjzfLfJrAyT+OIVw7XAQvRNbEKQiKQna1p12OT9GNF
L6GJjpXa5Uaw1XRp3BtSultxccLfEhh+l95pVrIzHhoI4GM0tPMQ2CIICI0QMeG+CDzCgBMjPVdm
8ShDh0Ct3ii3jcrZXMeNfLSVQRrNgY/5Q05MTMpF+2QQEumSZZi1QX5+vvb5m/o0NI9GgI4J2pUM
wKCUCJYWCoLSnq5Ij1qTZGAkc0vRAl5UUIsXTX82ahTh5TD0+85TLwHX3skd2m1aY7DVmolWIB4l
a6YYodnWjzBBk6xtXvSOK3m2YzlIG6AaBtGhUC4DUgCjS4w/FTuJg9azc7KcbE0kmg6U08IKPPu1
hoDJxDPUhz3XvsN2sNZeS7EnjalqoUlmUT469SlV5aotWcAzEyM8z865evBd1jZA8MgaJ5peIS6d
P2NMKhdQwBldEKyeTRNGsySMP1tRbh3UFmF4dNeT8CVtw2FLrZNGJbVHpHssZeoUaz7atjkbsF7m
44BFFcknxANMpXHQ3kQj3jzbenOI7t1qw9GE/nAGWkOadB9V61oQLWxYdbYZurRc0b8HG9J9Cm6c
G+pKuan76Mfguqe2NIPXJJ6+auy/4FnUGHej1zjH2ZFGsbxjdE9XZZPciqoJt4XTFIfYTxEShPoF
A5V3yK3C2ioQSp5ZJ3t4juCgS1ir4L8u/gCJU2sNlncxqHeqJ5mOZ+Lpe8sIZat5+TlL3JXXkHbl
VZP61FEXCTNaRQ1jUGGIU57xZ9uVzPap2wNBGUHLtoLAIMuLtgbiumNm6Khzc49cEDg/ApFGTtuw
Rd2PfijTNsFIKy1p+tXo0xnhzfNuY1p9Gyj8k/n+kJXO58GCp7FqKC2T5E6tmxXzkXnBoLuToW4f
NEketslP2egD9XThOSyAEnBagSTDCXHJIoSFvyGHt0ZETDmYDaWCysGWL2/MX6QLpGgR+3xPSBNp
f5KWWmNY+3IgQcjUTHs9ekPxpZLoeMOEHmfJ8Fl3LbFuIyJgbl+2fnKdeXa6buY3tJ2fG2VhbrKw
+/r0dHmzP1GL1KGGF70kO129tPDSkdiF+9KMsDngzVw5ZVvsI/3GeIkoRjL65uDj0UrJH88fPFQU
T3I7H7YQg4d1g4Vtzh4dt2HGJNn0yY/YZik5RkyRaYEADBACzPqROyK04KCZJoRYjJeQSYKclurC
A0+DWG+yT3nor6BjmitB1WiP4tIBCt4Na1nAh5N5dLZme+QUFWjkxpihRKbuXg0+gM70pYtYN5fh
N6yL8Ys08hWUWTBWPsSiuqyGW+a4J6ZyNL9WRbYx3f6nhdGntUwhUsFBZTx2m3QzzPe6Xzdc39ec
kv56HEgBE0aU77SyOOnMwySolt0x9cjupneEu1DJnUCfHKX0y0j84HQ4jCff7jeTHdLBTOIXW7PI
+QkGfRYLjeus6gRcjPQzV0YLTIb2fRhbF0q9a5HYzp3r+KDmKt5ItDkpQ5LfqYx+TrEjVoCOHIjC
NUjczrchjaXt3km8b03S39JIDy9KKIpkCZLwwjI3z4uxHEAzdCTF/dS46I5tm2/HHJ6FHLwX2VPQ
ccL3PLK5QDRg1hqxG6Bn25tTS+NkAVFWGdIYrUeC2KteHpK+PIZESmwRpZFS4XGFYOTud1UUQFm1
hmtoorJo3NTauOX4MMf6ex5n7AD9LzFd6f9v2f7de/03lm1hYUD8H//9v34M/1P9yv/Fs33+9vOb
+lbH36p/9mw/v+nX07QtMVlj+8XBauJJxRPd/5q93Jb5XwY+EaorBhUUHcP0PxzbyIb/y6OKJjxb
YuZ2iMb9h2Ub2cp/SYqtkA4sXRcWZc//F8+2mM2UfzhsXcM0sbJ6rAhNafCP2bN5+Z8ctn2H7r5R
JIWoia56rUgePlURxRjD/YUdxFuWmG7Bsnm/IE4s9xrb9jadskVDXjranvLTGspbNa/GyKr6bg/f
/+m9/DfmaTE7Yv/8+1k2rCAX66yBR87+i6ec4TyvUXWyJXTIV8lms5OAJ2MUJr7v0fxpk+zM4jm5
YMoB1zW5rA8+nHZ8z4f2kNOApHdDXn3k6ov//JvJf33nLFtawuE/z8PZPbtH/+mdk6WL4XBgE6Pw
zJK66s2ZavoxMKnrD+GcNVoyf00gTzvRPaTC62OUBFC4YAcXCL6DHeGABF/QFaLRRmFcTxAEZPqD
pc57iLajc8tfZSbeiGltkdBZd9UYd/xv4GhNnfWizI4q0NQadD3dPCv5kQmyw9pi5UpEc9Q5yqWJ
Xy2fA6NRB9F0sr8LopgXWulEKxPgJhwWmF2Q/NcSpYQvWEx5ZuSB31AsvmfpOSaNTds3mBA15wQJ
l7ABmBnUhcxz5mPao8XzjiLxRudj/H28+f02+jcfvTfba//80Usd9y9dTsOzKJP95aP3aN8okFjI
IgNJzcLU9F3jTbuRGfkU8aE25ahdR0A/eOddzKMuWUlh96h6VDwIcHeitsMjQMQvnt8A3m5HiJ+9
8nc9K1uvhQfq6KCOXP5cSTGPLR7uiztqSIPNL4vQctB0eqEabtTJIvjPox0c161grCWWDhOMZDGl
AcBNJM40qW1aw6ou7ZShk22yDc6MtdLd+Fi5iDHMDg+6P7cOJp/E8Cw7xlNHNcQhs46A1XhnpeNH
YOGtRqF7ck32PaMmyYu22mPfdY+QkLEdcR35pszHC0ISPP4AFA0zw3ScI8AbydOYzOQi61E/AT0X
24jWJ70SwMbkAySEQwdI2UY6fulkUSGvtfZIBek0pOJFYeK70/O/aX0y11FKMUssvme9gpev3Hir
GvIIdeZd7NqfWeCinXDGg2ngThUdnCbLysBHJsPtP99jxr+7BBxTB07BFW1iwv7zPZZQrSgJCKNJ
1SlsNhaNH/TTpGDBW0tA7WkOLGh6Wakm9vko3uZC9KTKu4v6GBoulaSoSgma0LAB5JIVcIlqQ/by
q+EYFqkV+b52O7UOtOxvLl7jz2b7eVyVJBvaUhqMXA7trz//5lk9I/dNyouIIE5KoafIvNzeagap
aZKKlZ5MBKXlDjsRnQ5/1KG4opNwnFjX5JAq1x044QXCmU04PxV6HnGl+ArtLqtXZQnDnjY1ET3T
Q0dbzKpvYCXg9CZ2EO8cJ3hlyGfN/86aP99yf74lwQc4rk5WiWHYlvkXfoGlCazH1HCXVn4xcQ/O
ivtuRfMLaS0dLkUnN9TLL1l+Gf0DsWy0qidyuWyvQazfwdsyjL+ZIMw/0zXmN5rZkHnVofHMIPzX
YZg6FTCLAtOCPfaw7zVrAHs60UpBlee506ljQ8Aw+VNrdHsNXQ/lAYvYqrBOQ6Chc6cshr8Ek5GO
uLucaH9pSPMBWPlHSv6IGiKoz75nshmU2TaahWBmafsLl/uwCYoH7weFYoVDhjiDv3u//+UqsgxH
Z/qzdUAEWLb/chXZLXKXCTDRUglMzG5YPqgz1UkX7KIQ4YJu0tYFpMb/wKIkxOAUSMpCVjAWLRIO
YwbzpapeZ5D12sLdpubdxH++R71/+QC4HkzTtFiPeKwh3L+sIGLR1nS1u4F5kCgS3TXeCKLoZsHi
XZcTC/fGYMeYUXywxDhudL0eD1owEE1bx+Gem59GeS/vSWHV5xIiFaVqWWE8bsklMxNxd9KvrtCM
u5Ax9jz0JOtQ83b04vRXuurOWQXly0TqYYmiusUvRmAfldb0PVUV4i3qJYcxLtINmXnRJnTs70Pr
ZacA2OmiJAJwNbXQZuph5A3KKiAr3hf2AoesK1hxj4W1US0pkUB32IAZLTAsM6k3oWr1TdPqKdtt
WFeFfa2o8k2yVIBYVzjH9EsWmI+8tCC02YS81mG0iStN4ACWW3qk9etBm0x1ppKCUInwaYJ/3H60
V1IbqZz1BBEHTfZKbCmq/ETvbzAkYJbY0NsbI9iAvkG3CqppSYkoohpt1Vta/Whg7GDtms2rkJWz
t6dsa+h5BrKh/BumjeEaxl+GAteBIoJ5h+sTmAkUnT8PcErvPc1XAeuEigA1DUAr4tVWLvzGb1es
BZ2DkzXOIYwN5+AmxTet07X183yiwhZu6xS8N2Av9xNuVm/hFtVrXTvBscUZeDLi4ubGhnbsKxi0
dT42kCGRbxe1U1xUaFgvdeHdn+d9pew1uWMDRWPVfnGzX01nWR8B6NsDIHeWYEQ0L3v803uF4mMt
Bwy0IXRzSJA17fW5bKfmQxss7RaKl05rdKreMEbhVZS5BCDAszpuEGAANrJbkRd3wCNbdN7yZtP/
HAPPfkF/Z78ULmaykob7+nmuigb7xSZke8hqRUwWr6C6gohHJ1P6+eTzgZymW+p1HQIf1JmqGsYN
uRPRRRAndck1te0VViAAq/Hvp55PPg+TgTAlkv+M5aRPXx3MwViyCEDKk97yYfs23qn0De9E83O2
cDJ9RhRHzzn4sRFiB1/qdn2rfIFLQRIKJjPdfBOd020RimOU6mx08/84JFZb7HLs/au6QYua+EO7
l0UxfpLihQMi7d6qSB+PNWG0/Ygpr54m5wsLLDYVCT1e5XvT2fEJj+O+/YxHnzII6m6bu/XUhqE4
uagItq1JfGM+1fZtKgmvmWKCUEAzo7CYtdBo2KJjMwCp04zqR+DjBjBoP+0ASvV0uxtzE2oS/2UW
tOu00aBemn2wTqd52O6KEBmByptd9JOsAvHuk1d0J08CRJCmv3dDglvGnzBLzYfIMijR+E68SqLg
1enC8gSUJrrbVp4tCyjuW3wj5AtIapcUVPRiHXljeCf2w9nrzbyeR26wbMDub1Go9q/YmuUpaVxC
FYzuFdNA9xpH4tNGOn96Hrmh0LewajVUwbxCpxu5TtiwkRuy1iJdvj4fglFzF/1A2M3z0JC6thsc
FqnYMuTrgJT+lddTygAMb4kXlq/Vm2AlgQ23eqV8Xr1pQBwwqeT353OOhSsstorr82igSqY5QJOe
R/porqnLIQCG1bB04kA7Px+UZvhnt6y0c1Oxummxt0UkQCAc8Qwen6+RtLDZrkXl9vnqP77Zm38M
SFAuv/qbHXjiAtG/fw3r6NRBgvoUgoqSn6lpo4WG+ZZO4TJyJnY5lMSXCBwDslqbzLr0BDNeGv0D
qbFxfp6p8ulrkRPjBz/DuXQVcdj0d3XsCv68EBkT95KF+csQT8amImuny2QXrA3WZgfWWBdS1tp/
OqyHtr4+H7TxWHVWfIqn1Pr9AQGXtwx6Pqqh6K1TMUo4AM+n/XAi2R4S2x25TrFrCF7pFlWEAbgW
UYTRmYnMqegPRGYANCgKweZXPYDb2jRJ9JwPpQHmaKjvz9cqbywumPu39vM7I924K0eqo+WFR3JW
NmVfmG9t7MgLccQfHS32t3o+Mjl6Pif1xH4+V8+vfD7X6u3vz/2b75uf8yeyAIwgMLYacXv3wKCM
FwJ3ZaXN4fOhjPkwwEFMm8hU0+/njBlxWqCl3P1xzvHYnXuF9qo3qHY8btUX8neDCxin0/Po+WBE
NYoLagjbkmbE3uoQ8lfC6e+woC+JHkyn51EznyqLaiup71/IAI2ImMsMvImDcY2qIsSweKL+Wt/7
pO/vBVCYa8kG6Xlka4Y6U/o9qc4eroaGalcU9MfZgMX3vvvORsO5DpE5KJRx3r5FTXhORRXfS/6F
SurTOdZbcKYhGcK0DNJrEkHDW5iJlu2D0oIDQ3IqiyTjhMAWdwKcqtFNtKMJk47yMZe0n+ubwCyR
P0xuc0P41NzS+SuEUx1eyT/OTmwUl1kVIu6fX/R8ApW+dsgT7/X5LX+cl6b+loaddXief75Uik6n
44m4BGpShfo3rA5uULq0uEJ4ErF/eR6RvuGtSpp2G2pZzmuSuvkJCeFveS/7CjCnubaZmGk4GO5r
nQzhKqCtuWVv+M0PMMyOGuHxdRBP64lQvjfs7ekWmnG69vNufCPu2timdKYJJ+EwrhnKyxGj6TC/
mDzgXR2G2h6PYXZCKmoSeDK5S1V02FMN3FNoNCFOs8e8tq57tNBMH428H6+DkUMBk6zdC9eiK84p
3dXl2pxI+wQbjMEq6sEj868+Gh38LCKXcu14Qf+wer88tgON+OezucJi7wfp6vkkpf3uAan1KMtJ
Xp+nnj9tyPH3ppW3nKoCxbCo7OCE7DQ4TfNXraiPDC7TOcmDXYhf/1qlXvVq0LbbINBW67Is6lcS
UOBWTSnLTY6er6Dlry/JW412HT/jVc5Tg9Dyz+crnqcI8/hpE2l1ep4i/8zY4QAgymx+fdHUv4Bg
F8d6kHe7Hc1Tms/2oLB3LnHrwgDj6PkQ98WEipGFIsbH/3NOa1Mue0Jqdn+cA9a1hIUYEXyB5Hko
PaLsK/Y9VKlc4E5Z+WjteZ7qop/PIw8CwgMFehQyLz3PoKSbEbjJVkdojzyz5I+Ou0a8WvjBFlUs
yBqal+z4xNt92NgatptAvCK7E69Z9E1n52pCAzmEdtWfUjfgc9Jbv9/IDtYfDJbwYoxVcXbUJUkz
aDfzGTe31bEwG9pchnOvhurQRZLJYD6SzWTcwvr9edD62rYIhHZ2fb84t5Z2kGWC3x4NSLGCfTxs
FRTrZSzleCSq1Rqk9SWh1U2m9HDANR4e8KTSd5fyrNWJPIsaqEXJ4muNrBeH7/zw/KpyIv0E5xtN
vWlhh+KOq5UQHzlsIbsMP+Fs/YKAL+CnZIE6xUNa3y2dXM1ENWpv87fTOf/HsYziYWcoPnY3zJxD
JAJ8GnqsPjRGuY3yiDAhVUF9VMXQLV3yCw+AkwGUGBVCqUJaOLuA5KR9rcGFIcyMbqq/BNXov+oy
GG+FVm9KYQGtsHHb+BY0SZXnzcNmkn1JaN5Tk+NINDa6Oc3l9oZSN0yDWPdofs8k/YznYbTePGvO
DyoBYtWNNrw09J+HUAKrM3tipGnkVK3rfFWZeEkR1aA6NxHbuSirjLS/R/wWl35Elo6WFaxS47Un
aAf50bBL60Mj5c6ID0lCw3RMw/HWxE2wtwDYo6jT1wm//ua5SA1gCOVldIXLNWJZzlt3yd9oL1OP
RDGW3z1dmBHMMKIDj6VL8a3C6IeYgx1oXeHbauMqPahU0ikrInpgKcayYGjSHcpY7fH7R1Y3iEqh
eiPrasi0cVKLGIb5n6M0jSwbEfEKc9idgoW7owPZnH2k2Tm7Ekg2Zvdho5dEV+jae0clwQYWFbWr
3javsv+J5mD8ShED5WSXhzeG5f4A7H0bgUHcoD1z94jq5F1LZhwyJj3PaHi7TYG4lfbYc9qv0qJ4
48BGCbrAAZAfnm8YFbHpQk2QS0jIR4KZ/8UqFb4FjvrGFA8TweOwIjPLvvvzsV8TMhN6aXkKTRrX
DWlMzT7rtCXViQgVC+BHr8geyqTgC/OAZXCrrJuHa32N739WRcb1uU7VxxQW2trOvP7raH8qDADf
pyw1V/QnDQgq9dzQDKKRtRLXl9/S1pycqd/besmaMzYPypqqk2YhqiRe+uwIJa6qt+8Idsy3YHwM
JPQcASPEpyzSgu2QMPUujM4oLqmRYcgNHe1Y+nl0cRjo4qYW9lb64J7yaFw4g5s+AoX6v4XNu8X7
9fL8sawgVpqm1Gt0AJAI/wcU6sVvyTK2NTN8MfSenFMvVJfGzj8iLURvngD87ycHuA2wjuevTCBy
vq6gRy3dbgpXcQzLvCnY1TMyw7Cd+GMKvwjPbHOwINTtpqv39VDkmyyPwDf4WvTQa/Uhc9FDAWnk
rgPcQaaGH2zrtig+VI75t7bK6RSMzHdDyt/nRRGDak5fQdrCOrtM3s9Fz6gxg9jN+GI/F0vxNOkH
uAo/Pd7/k100d10F4kVk6Ctw3U3r56FPb36jYEEAZppIvuij23OVluIFhmAJlKBi35ThfZZvNkwf
BHb2R2Ua3tWQlXfVYiAhIUEhy+fh8wl/ENFeefWPIiOycqvlLhNS3MH0rFW6TRMhYeC2GleW2a56
kYsvfWXvity0f6Zp/QU1w3DUc4Hbgm3FiSnaXXT8yA9WKtHWzCdtjU8i/hA1ohSnhsaZJ/mbUcqJ
sR4DbKwrwP4SsZsvs/rq6M1Fr4PiFajEXk1BcdBJwiG1tI0eokvILq0/dNhSD2nl3mt5aEpPO1am
2kWqxPrhT/OVxQPKI5Apo04whJawUOz4IZZOHgR9QNLqSs0iVLyUd1EgJIqwcdL64VyBGPKAQ40w
FiVhYzA/Bjj6ovAq6rAEtM7ka2pePCMcfyDmcfa9cQSYAi0NwMIvxFnYYOoPovx2SWXqp6KqPnJ6
JcfegTgqGuYC0pwYWgxQUj5ssWJKwKWA8+th/ojSrU6+k9Sn51cxEy2ZVQhyMXl+IYi3u+GPY01d
EDnu2VSey0497MLMd9wiPSp+SMMN0sxT3ybjiTvylxrpdgC0KQn7zWAvGxORwaIlbxsDhL6ju0h0
FQE0mwFOeQgw41Zg0SLesfaWnhCIj0yr3CfkGq/9ijyW55vUNHie5w0ae92s3sSgGw+FUw/z1jdZ
2U0dbBoyGsfcDlZp2pfv0ah/Dxtm6QKT4zqAhE1WkP6a+wxkjYae2BjTPcGpzUmkxEg812mx0ZwR
Y53qwiBbu2J71lOpkNohqphO4orWjI5EfNJra+UlDZ7wxE5QdE7RtVFFdCUaIdtUVXsrZwyX1YuE
CiuRaYC795hpdRIvUba4FfbKKUJIEDdxtWDHMusggtcUUclJohVn+89b+cchunKSiXBsqZiUXMwc
5zyHXjj83y9U4f1+Zn5KyZDJMBFk8+jucKvbZmIm7cgtbtSjMizzNuooSWWX9lufTgo+GoDY8AqY
6oAusQ0P8n5LPgSDucwfXSCQl8tGPyB9ImOvyu1dJxqmJZU/XNX+plT8wk5aP5mNQXYcWsptNmvd
ST2JFp4hSI3QyuBusWvKEB9R9SzqlYOlh1VNjW8RBl4fJ8MBjfVczmuQ5yhLYEsxuIcra4NnvEbz
vFLU14+sbgp6I0b5bpdBsJNS68/Phxwp1VnziOEOqSevSDfbNrI3TsS15LcB4sOtKdJvphEckHKy
WhQ5FE5pTgBAiE2LMpVcPTYbiPsVPRkYsWv2Ls0RZokPHdNtAZmlKB01YcFTyKzz6I7meYILQCeP
rikFhC4JWyAUEekejr8cGj0/0LU554A4D7HuOvhLSHolhbQ9GBH0pn6o3nLR0iosnLb7FXMBnUSv
17uIi3lp1Xa8raraPZA0RtCRTQmvFe7R9Oxwk5meWket9RvxMjXOZWr9qDgtRoFT4Zi/sZvCUVRS
YIT6/BZ5LlhbIKtgi3KHG0wnHaJUguTSEoBK5n0GRfLFBel8JI704vU+4q62/1VSY/ykj3amtnwt
OiPc5R4TDfHc+h16Y3wJ8+FldIBH1PVHNjQkelnWHMRIQZQMrJdAH9ZFXJVfrAI3Ad/bQ5YU4pwm
DDp9gE8wKb3PUecnaNMw7GNSzi9lg7gS2JZYVDnev5TtfkkC+jkS8FN6t37BMdFWyQusalBiWXwW
jQ4ahA2tkPlP1IPD1jENtc1bRFcIWeMlMXmkwRe4bYYYB3TA8L4fq3K8Wc4bMcJXHK2YVthJHeUI
CYGAqvr2fOjq8qxi2Hl+YGDvzb4T/lId27hH1IqMYKv1mD3QlY9H1IgpssterXgDzY84oCGHaWLc
s5jfq6jG8TDK8JFnw64ZneFTw8mw6zQ89Qp/xKborGkHrmnPx5YRBFakW8MLRtIwCZu1snkXNWve
rLnGVQJ0GeSX0fPTfSQSopKJAPUXIiXSGXxxcFaemy7HASbyUKkj3RMMpXmbz+F+MM9knH7Q1OeD
8RxnSedaZq57h4TqzlVM+0ivZh9AmyK6nJ5Rk/5W5eajNFZP9R0tUSL2xs/GTWAIi4xFHXjk0xin
7K0IGkn7jkUav9On116tsJJbCaaEOFab5N1nc6NKNaYiUG2r3gPvJPJELs24zC/lmJ8cQ7bHPBw2
rIqDB9yX4IF58gPYBsVHAtG4IYnkarBb7HqgGUvXb6ZdCoiGZpGFWbZs6x99FKy6oSNGRNPEziB/
JrM99SjmB97hr8PQgUDs+mz3+/LQszBAg5Nms43ZaqvHpQcSopVb4hPsY229ExkVnMueZRVbn/TL
4AKy1jLv1leoHJVB9cuo+hLFn/OdCK4C8h0P5dhZO99zQFFO4fX5UCbxtbZYmOU5KeFJCL0lKQCn
6EnVb5XjXK0h9bYGWYPM/p0kvNXCdDuhkqMLrn5R06dYFx57M8hWhhDeWbOaF/ZyzC+69G+pIGrF
oEyH1HjsiGYvu4OrO90h0TFYGmwgZ1O9Sx1br16jsthSpQLCWI+Eyla9ve68cvZKNzNLKfhCimG8
Saqk3loj1E2q4EQK15LIExSwKpfhoWr0K/Eq7iF3EWKjh+k2ZU2YsN0Ul8DWowswNki+BGMBt0ek
49H+i0qyzUikYTQktTQZYxrGIGMWpAjZZ1K8Yq6RJj/hcU8+SUXKMQ4XrNcMS4a7oYtwrQfIM2Th
HsHWxKfRZEcq2gtCHHMbSYdsnrHLtwW+phXIXzSMpZHtSA8M95GGE4kYzm5jWU20Tr34NSXl84B3
v15ZmFQhkshFIibn0E4WHrNZXUJ4sbkIIK8vIkyCChTPN1gvNqYYkqTZI47cRbRB58xHzzpWvYIy
4sfaImTVYPvl2eyFtquAcZxqHZ6E3Sj34GPfA1Ts7WRNMxoOhzh4WgD4sBp3KLaDDVtx55CHNELc
XLw4LJQOY9WbtA8GoA1hdfZcbk52OgeC717IxIYRKtSp60b3pNtykYZBcvZk8Uqv1T7IoBZbLYu3
XS/5oAkWViLgwktyyLSSlHETWWvpBPm7I1l1wV9ZJHZlsGLk71CY6hexXYOGV4P2Ukd5f099uyBN
O/uSlSakf+V9ELW4I6uC3GocFoYXeeeybKOrbrPRpfypqLZS7gXktbCUK9jd+MnJL6XBFnn+0tNR
yXR9zZsROodJWdoxahrtOvRVc5rIDBOxsJiNKkTXpoAJ7QxqJxQrURezJi69unhpLVYjblV3SHrD
Yk1Ckj/j+Fi/6kF2AxnJe6DhC8n06XO0nPj7/EVf4oQ3o9gFZ0VZZFKF/uJ61rsXtA880r0NR6e/
kYXxVrUBfPYh2SIqb4+A1HGQGyDIYbCVm6HUwkdFvt3RUc1H1gxfGF1zRElcayWSr4WapuSYFIFB
o0pRMRmxMCc+YGUkYg+96eVFmy2BrRiCi+7r8qiNdUmTQFTYewINRmMnCM0dJuu1L2Erq0YIEk0D
/QxPBN0WiL11xs5kidCXYrkN9iGFagIkGLNPOtQ49GB1x2PjbfQmr44WI27U6bONMK/2ndUZb4Rx
BguVJsYmMqDhaNHITZ5O7abN4KL6/oQXx8dhUGs/aqsmlUDL9ZtVIwTKWz+6UzTGYgfC/+o7NUqh
imwwXGm3zrAvNciYlU6e2Fkfjv04Nu9m5P9AHsW0XCXxHsGKwLPpJ4cxxPica862tiISFAnydrgc
z2U8/jLimagNaWTZ0IADdZ6s2hFCiNfArCLbA3lGrdkXtNvYmzo8yHZaEYwQwmufciJ8iyYqV1OD
9wOw4CIq43xHIKhVwcNIKz9Yt3F5dBqRnqjPkSojbm3CpIYJ+92Lq+Giu/13Lzijy+m+cx1/H8rc
elS8v9u4cBWgK6fbJ32oVjlYLhI6+avsqL4+HxqH/r8U9jn83+ydx3bjWJqtX+W+AHLBnnMwpfdy
lIsJViikgPceT98fGNmZlVV9s24N7qwnXCAVkoIUCfxm72+nm1RLccBmA9jKXM4FSjF+mwjS9DPz
Zebxa1ywT7bBjqxLfffqhCwCiKWirqjda0oY8yZDBbpsW/lgtlr6vZrZVb0d1edskuwMOj5x5BuK
K5aIZJmPOVhTVqObqJr6uyB8F37iPGSayA5FQ97arz5/AJyH965A7wSvPfZgio7zVdgzFXA5SHZj
K7+Hc0Aq7aL2Gur4cau8qq4gjEgVlCJ4aIkyIJyoOd5ayCpnrjY6eYw0Kc7uG5PTOoYfqgBoHDO7
w/lRNaW8T80pOtfYW6LACN6GMMVvbLcfXLpLUJes+Ysk2BZ+WR24yvg7PqkTo7UOEzCZsC/N/HkS
nhx+xAYUoygODjedfqAGYwWLmldt8h77qdFOQLnfAyo3hmfsCZN5C3O7sTKyFAbGiEsKseqElcg/
1e22NvpPS/PdpyBx2x2fYH3rDM0zUpR0i/sgemmdL56T9epL2M2C8wkFMWhQ09e8c2/j2U/KMr2Y
blifbZCDqzYa7A+jeXSFqL93PWoMLjobafEmsmdnxBC+dZ2Tnvh7o2TrgPqFvpq2rV8VJw0HRmp5
467Kwx990UFdb7FLJJ3V7zzSPcthQg1Sa8Y2pXLEcWAwmqhKuOwQ8c/6KwzB/iEfEmhDTlq9z2M8
vXE7VtrdpxFqaimB+sYyJaN7gD+FrjJaycSsToM2EMfWVfa7l4ywrSxqdLcdxn0LLiyKofMMz60R
OS/lBCYgFoz1gixqL3UPXD6aArrV0Yu2usr1nev0hHWj6EQPVi0Ls/UfJq8oH2sBYLyr763IJEEA
Q0ojguk9dPU7zY/1fWOCmhISR2HnuP6xV8P4pitwHH3NWwk2n8UG8JxXTBaw1D+YIva2+dgbp7jG
c0iiur6tyfkDplCKd2KfWT03lfkekI2BkRJlipY4b26wHKxJ+zFEbPDdzu3uGdLrpMTxfvSqLL/W
AjlCSSG+EGYUPHSeeZ4SR72ogM9jV4t235D7+ggCGrJFbNSHZiDuRHRwaym32BDGRfnSMMQdwO68
ESQsiHgFLFw3VvFG7BUqjXj6KLCWb9kWBaccVeMmtjrjagrcMQlrY1IUzIKM+TtVlbC17cncusXY
/lAaReFklCW5jfq0VFX4E2hp8+U5YpGajfhIpR0viXdFOBQo6h/MVocItOmUBR52HLwMoT411B1w
/hsMbdtYG4bZPvxcQtJM26h6KQUdyM3HIOMB0pUXUUJUscsiHtNEoLR6n5XQjCajan5V/kkE8Eba
R/I+Emqdwf+0Vffsp1X6lsUThbi50rGengqYxpewRo9YtHHwEtcxFx7O/oCrzpKr34PodHZ6Wnim
sKgfWsd55M9cxGuVP7ammh5M0/4Cw5UcaETYnA1jwa4iGBvwCGYPaGyW0mayQYv0xuK2eSTAzj1g
0CQro9O+tX3uPAOSOHkemJ6wtNIrLUV0MtQsAguG17E376wsHc6MGfCGMjHZCYWTkexwdZhmYUXt
ZY+hMs4NMT7MKkd3PcNSmIvbEwCDyL43pvaZxbW2d0y8NbchRQSKcMhhvMatexdmEdwuLeXzeHux
UrOq7pImcZ7Kak9/po7BPPAG31kvSfZrVhrt82mUZg9Gpkn2Sdwjugy+IK6kjzKrCRPJarnLO994
p6CKtOHOgWeGbw0vYFD6c5xA/pAH1WuaIwIcM8XfojXOQ2cbJweP+L0bvPGJ8xAHSGzR7VAtZNN5
l9Juoe90kXrASlm+51RpC1wl5GQHab7JR43lsutio21sQLe+Q+SBnmtLviFFsYNKDTLncRC+vRqz
YDjLnHnxLyuWxRKzzuW93Uz+HYYqBpn5ZJwmMG2b2LPTVUq2/CVomx26MhQA8zJpbAbzIUnOKAS6
a1Q53XV0xycYFy9hx1UoYSR11gZMAU1XamuGb8uaiRq7uf5E+cAFhxNpQAc2EL4x5ho6W55YVwwZ
YYkBE/U8t45Fp4KjSCw0twF2X1Zxr2lbrhCQpLuEJB+ojekLJcn0MR/kkTbeDpz5EauJX24H85eU
Swi6dNHligHNspM1wX1rxfYBk6y2Zo1jv8pRQehLjB9eHcfAHABLuy5I5FofDs6aadTwWQ9gUY2+
6a9M3N21irh+B3nlnQySDI6aZv5UyTCsCpqo7RgmxpPJ6Sif0vbZSjOCgi9BR8S0wQVwmQvmKrsY
FCEJFOBGTXbuAZm9x9sN+DamBHokLqT/6MsBLMyJkUZ1rMqf5mxR9FAdHEDBMlOFxjlXj7zextrC
hAFPHzcoDUx8ym37ZMo6uBAEVBLgUVi0yrK79qm4r+rA3dW6v4t1BLyL2G8s7ITD0g2y8Cvw32y9
MV67xL03iUIG+1Mule+1Fy8J7UuEAgqGb+Sje5XVAxuWftOShQXlwnV3U2HOnB0J1YFf9MBsDrQb
CARrL2KZMNrX7lranHeE+SS/K+SBhYNpX7Ous+IPeVtirlukbKfJwjMy5ql6pe4eoBFRgJhl4L62
VvMWW31zH3dheDXIuQItJ3dlSwZ7PAAibqI5E6wbQECyeNgYrlVdYZxQ0uEh/iYAUZKwdQPNDKvg
Nr1pxugUlYqVny7OgpXbj0Jrv1LNL66wMMytkkDGrHCErupMzTsYrNqzvHeK/Xg3NGmzmRiAvGtT
SAAfyx7hh90FkVu5E2Xjb2OW2u8KkljJLslPCGVuvqlOagdds/iwifkQjDGX1wGDvxM44Ur1yj+j
2gjOEYP58+2uHgi5Q35yN4blue9c+3uCT9ZP0UrYkZjQ6FQzeiU42o18tG8zn8AvjF3jB82ub4OP
ABraCWXymCYLgXdjM/VDgGEhvqeIbc46vpFfN0lEmNzi9mABO4ssRiLHAjY6SeuwN68IkFEzDcsI
p3eP6cJkjeHHOEL+CAIuW/F47bk8nQpf26KvxBlMgbATViMeSVYp7wqWczrQZUybxRza3hJH3tvU
R1kF+ThBdcnoN7OIZiidF69MqpXWZ8h3He/BnifNt5vGjBJGgCNIzkJU58CldzfNxz9ndPPeopGG
zm4jUcVel4F5V3vy0SrS4XC7d7tRkiGWBudk2ddGvJjKPrhK3fKv4/Azbu3+Mek172DwxmMFbl7i
0JJPle80lKlgdOy40d69gQgkh2Cme9emhfAz8kbGSA4bTdPsS9ZCk7sd9fNjDCYwmDcTmiN2fCfq
c2ebS/V8u5dYJJwkPpYg0gMeisKaPsccl2dhi581YEyrrYE+6fq9XxL2ZjBCY70NL9dSrQNnroZY
9etwftDtBRgvZeyseSLd1vDzdYU07XY36c33Ed/CoyGMF4vl/muWanhPLRVfhGVLmjNoabrhH+FD
gXIJR6s6hWimCNVLoVS1hX+xnGh7OwV483kABUC8auLpBwqbcUMUXIL5iAzFkh7wSdORCwP1b18U
+2mEgon23ovmm4sPStd641qYidg5jV2utLKuX8oCrVQs4T+0uVa9VGUnVglMzgWgRbCL83a0azPr
rjDRiMeG/phZOG6zUDbb1AL5HcAu3CRw39dxWdN0B5yr/VAG7/90FAsz/PUYhieIh0HR4Z9Wxt3t
pgSctiQ9TKe557GpaBPY1pygSgV0EgpDRl6MObxk6AIXWWd1p7JV/YuqDAKr6WjN4qMS9mcmjPgp
EIXcD2zbN4aD+ra3BbVBlj3XHZF2mQn+HSnrfY/C5SEyhLw4bg0skXtFTMcoiRKCg1ciNi5rKHfe
wdOo35ymQk6s6LSPBICvqpZ3TpC73S4zx/5Rk4F6AIJxu9PLtH+sNB+pWIkpu5j/QcFi8jhZsElb
FoL1BgSXxxuFgJ7bTSat6BBUYZ/vyLfdTRYO86aeqi3NjPNWdeIMAE/DTlzXd6P84AmkmzIxZ0mC
gUyUAhoGAOSBYCmpP9Y2o1ZIFZzsnGHUDrej22nwdnS7GZulKWfYJRarXV/o5VuBP/DWpHPSIw/g
j8eJNloENtidfn7cZuNLcWLgEOOitVYxDNqNpjNt4GxHisjkFqz54dAzu45e2fz/9Oy6+dLtr6gt
gHqXPvIlkuBQROjvEQTxlTOizW2qQZ67+eZ25KXZ70fMGTe8nRx2r7E83HLCB2H8fvTnY6WF+yAL
n/x+jM8Wvfv5dtRVKmY8GIIBKMT+zy/eHv/zn4XzdwXZWIGVwjzy5xcyPQUIHNCDNnU9nNwWYjkf
V+0KgTC5N+3pCB/Hf/Y7mV9JYENNDu6GGcImCwicXhAx5R814KGFBbUJps24hcVFVmcGekJUtvPp
9V+Mrb0PkcX7buaf8Dd1t7U1pncuXDRASKzIGTN+sJslCYb5wEUZxpeb6fYWPQS+HfAEH5V0YShG
yTeLdnLdZGoCGCdNcHgTG0Z0XafbzeDqvx+VDd32ry/w7DCJ+wyVlLjQ7pJRTmbUXehO9Z3rtP4F
suucwl7fNXlHVzwDRKYmIVEhLtZTm0hQpyRL0WsH35Q7HdjS773Gtl6jJq0OI7v8pd9y13IzeJIU
48SaQaAd2o+YF4qNCa69tOuBLzcB12AMXIsusdKtbAf/Yvb5m44W7zp4ZfXYe6QDua66Jj07fY/Y
j5bx6NEFdvPrxoflTzxGQj5P042vQ2CmJ+BD6WmMwPlp7AdvD91uIPNl+J/4Fz5S+XVhEIbQt4Z1
aP+4caNaSxcRwuQDJEfTWprIG4JmtHDBG/Cz+8rKjh4upN8PXVz1xz5PsuPtiPJ8WeGmWo0tI+nb
drGrnG+aKOr7wiryJ1v0hzQZslOhGwQegcOat01s1LWDZ89ZX0k/vpH+g+dHtqxhct/d9XBztiHS
iYuW1/MJJ/jvIzu5S0jEvDcyaG+5l51vUIk8r9wVicx070YyPhXxvnRQS9iBPNajXFVl3q1GftJK
Qq+QdNufWRbwuTYTFvh6591npY3uT0thApTgTNLpQ9OhVWUMZ4+OC+RyntL/eTPk4w+BCXl7eyhE
+g2IP3vWYKAA5GG06ONX4kPt/OQdusAHjFSr0t+cijeuVTo4gomSX1u6tCDNldrBt9RP5D5YVn0B
XM71rWeN0+YucT3SHKRrbRENOYyZzaMPHO4ry42jFqn4z4OZcCCOEUErxqKdZ0quxiYmYH8MdmVl
qk6daNkVvUX6+xFDenUiQMbeW1qLegMpVtnC8Mlc/eQAOm1BHHF4u5F/HOlYLw5QrZa3h+Tt37E2
xac6VZe0V+WT9B4HWXfX283kBE9t6hIZNbd0nC0gFvcFLWNP6ogddvEhHDP/vgGFvAxlp/9o1HrI
bPtHa+08WX4PwWO+9JpTHAptnpgHo3qpATxtkoDF8zDfTacI8gjrpkNWeDYNFS+U2/OuYbbL1Bad
w/lmhPvfSPt/x0dwcOX+HR9hZDz+9Rc4wvwdv+AItvObpdP7uTolMjqB2Wb2Ox/B+U3HQWsrvL8K
TYqDwez3RHvNMH8ThqlTDdjQbRhe8fPqvJ0j7TXD+g2yKnIz+AmWQQn5H2XaW//ieDUFgcboLBRv
fKxu/2RzM7DWlHkgYFCjkXLKVycj3WEo5V7l8a7pYgJK3JFkhuQlsgfYWg7BwggtErC8S/O9Z2O9
WCBr7TUI5GW9YYNo+eN2tJqN2Y1bIdUhSFFnGPMpInsG+sC1MU5/Mrl8IBjmZNfRMVTFQ878TrQ/
/uEP8T847K1/sZeaShi8hi43Lguv+ev/gDBovMRQkQejtDWQKOj3uu2tbD09BWH04GXWxp8YWa6i
pGb7BxGt+jaSGgCRG0RBcbCr6Fnr5W5oCRsKki3j8BOTqMa7N8hFUGipjDja0iu65lFi0m7oSAPa
gsBcWXpyZ3EhqFtUqg02BHZJMv8Z5mL598/wXxgN8xOUKFNdR+JPdWYT4z88QSxKvj+5NPjGULGj
CO+DUe6FbM+j5VIx2dti1gsNWbD4+99r/ospll/sWGwpTQnhQxf/BIfwmLIVqDrdhWG95H61NZrs
WNUerXcPEPllIsg2tEFK5aD1iZELM/2op/45RcoaKGdGiR+4CC1Ve+ntDnH109///25Yj78Yuef/
n0KJrNt8+JRt//WFIWwFaUzcuItctmunHt7KbNym+qFvgjPClNMgLYZ47MPQly7pcZR0zrKOt3r1
aUL1HDHN50NziNq3BGEka9dtm4t9b7VvcVO+OX74wLOaaB4Wge7tClgFEXttuCKyQGJC7LSZglUw
4FoUzTux8uDnkG2WgfZqkOBQR0ClauShabJk33roTHkcmITK00Rrq1/ywnq0DHg6uc8WXRffzTB9
rdL0LnIUqyWJNjABiNlfXJHc6eH73794tpxfnX9+9dTMTQHb4synhb++erS32pTFeK/dqbw4jXyQ
FKNNIEl1ac+mkR8b+6PV7Qd25c+mm5GR7H1zR/vN77s7w19aeXFN9eDZ0XElT/tJlyviA09NbH4w
RNmZDWI8UM5MBzb0dd9i9voh5P4EmUkxLROsERF2QwwsGwSNC1+MQNhC4ui7NVuVqw67yKI8qKNl
Csm2cKcrZLfvrM2eOyM92hjIByKcsAXsTA1MWARprk+mq8ijfZZw6tK1d4WLxM8/3D5d3RYvQXfu
y3ytayDLouIypAmbyvAJDiV+X23rMAiWO0GB7dq4vpNgn/rvGtkZTs0owyvuPX7Ho5GLT6cSVLHT
aijEso6cjWFLRKrGBV7znmpsD+l/OYeK686d0nNMzfFBIIsWjTpEwviAfMV9JDXjsJNsAkwdY0d9
7vv2LqwFKT7hpnyTVUfMH7PqKDh3Rr3tG7RL0IyBoSwh4KwaB6Wnl0PCGo8ZDQezNLQF+QYzBbpD
kjVEUrJoYI2jl6sBJG8aursyT48qHO8iJlYqmQ4+XnC3MfZfU1+crai6hHa07QmHthtkWk3JWDpU
383S+w6xLMvORBI9aIF5GkyIoRZDYMbxNTv9IEc4yE6B4QTeAnVMBg1GMyKOrF/jYD8AdwGgDCbX
y+/gocxjL7SoJ1anhxQSDAZLikNIIyCovtI2v8coupkauXf66SUS/s+sRZiE5r9wNtRA6krS1r3n
IAtiNU222JMU8Tqw7K3sgKR1jv6A4xUMLUFyWvQpO7EPOP9IwLHCcK8NufEVlI3CfkgdfetPaksa
06doqUFHY2NZCCxkeppKRA7SlteydC4kuCygA5yKKf7UZPmGiRiWsmLuxVlXkoU5yX1Xv7a2uNhe
e0ao8q02scONKeQ9miCdOEh/H70Va/Q/e5K5Fqa10FygiW5P7HaDGKzlEy9L/qCGtqamfxJQZKtp
O6biEjH4tKcUd9VzoQIaRkUKZfjReNkT0VMbiWwtzsaXpEajwsu7secCM0/XaEhWNZ6tYNJfGsT7
eZl+aKiDTJdFZlI+Eby79pl1mnaJIJF05di7Dm74EaHhyqx07TbRxzxZR5VE/IX33fcU67D2bDna
2hmNh6pE2Oo6NazFdNOKatcpzsMxlMF5FY4X76lCBAit5jCJ+Ln7TnOGuqMvaD0kPJN41cLv1Mby
oqM8ntyfoiy/UjN/Akz7Qjw3GUM+nuCU66oCuqtr10KLH3tSZLQPuPfwue0HVhSnNunPdcAUqCqf
6tR+qb6EkNoC05+x6I++umC1eVWh+xAzTQzRCi7m8fZkIlLMyrc8DD6DnOom8+JnoA3YI9G8ebI4
9o7CIRL+HEoLtJ0Lm9STO514FQI81lVoHBmRf8uD5CRy5wLWto6dPRvYJ4uoaQIk9Bfc4cggzK2e
FBTsDIJt6OjSBgBLwU8cCXVWNBFm3Zn6TxXPQfI1ks0KiiVlSzgBJmVLa5L4q44QtrqFLBVs8wwv
jsf0UbpzOI691aM5l2SaYF8aa10lT1Vd7bBxp0Cf7QdawktuRj8Z1m/0QlyHGntS4XzQgu17aLEa
6XbmlFmLKGbGnmgHc+AMoxRxQeHKqKMX8DBbBnW7nCGSn/fgLB4nSPbYmTcByW0Emi6tqnhK7Nda
RiegA+ehAHkAX0mXgi44YJPQvNhGuoM/vyc1HJ3/dNe15NHaBE3ELNuCQb2OmffTDvG2yPKhco1z
7SEXPg9G/oikgmgj/PTpdxGSK9Jpd8aYX6XlrjXUrRoOxMWIbLJX4aWy4vU0ueu0M3EcRbs5mxrC
0jYMwgedsMwheS9gVg0NnzFTZ+rLukaPHkOnY2IH29JJHszOPRo2Ly1M+rJmzcheoQjVrvPifWhu
vcTdCjfat+xfNG+4Moq999r00HAd+PsrtCH/pwu0oKwV1Dk2qch/vUCnBbOQDFPVIolYF9cvLDZW
XneXkb0wVeChhmIxgh1tkbHpBDuoZt03GPE+eu1qI7UofPoZWp7/7Q3/bW9IRf53vWGVx3H+196Q
7/jVG2r6b8yzdJtOzqZ5cExm9v/dHWqG/I2G0XVoWmhfHN3i235vDy3nN/pIOkcYRbbQaR//6A5N
/TdJI0DjCLGFjk6Y/wk8j63IX95nYOlM/g9ocnWbNlHxE//6PkPobfczHz7SCFRC9zQax7RKAGI5
RjqSoQLHAr+0AHaJXpr/bR5vnIB5ItdgkdYVUXRk6SEmVl5Yk+PVQ93kbIFI7LNWCPgQoE4mE5EQ
rWG+8DGhtmJvaoOBbHXQBxUmyFWsEsZ9j2/MFrBUCyaG/TEcwtsuMQAgVQ3vOitbX9+mRQ9m5MVr
oTSQTpZITWfFgk27I7vE77rKXll1iwoPO5uqjctUFpb7XdcbOe7JQ/HMAzhXbY7d84f6ufUtf3hJ
yGbvd+lY1CbTQrMzygck9kn+CQO/QWSoIF4hTWWUuwwdyBJkGySqzS+x3hLRM7pR2+2EHSUbICv5
sKmrAoDTkPTNsEGBocI1q5sQrbYeejYcilwxcBdJH2M0d3r3o8wbVEdkD47MPhusZ2QVuD2Z4dWa
xEblgqkNzZC8uaTADnSXjGTJ2qv5L9oTcRyBZCixObygI04xLMAczvbKJU2ohzYqdqlW1Pp6sBsL
0rA55U/I0ZnSSd+0HnBWE2Er0Hd1JMQ6ZDr1Fui5tcfm4T5yMEou4jhrTt3kZFdTptF3zNjJR8kr
MQekG0a1NblmIpKCXojQpiV2NSi0/FkBFY74pVF9DnWoxYtxSARcFDkiGlqksiORAhu1V2Y7azCy
5JI7ULjW8ZhA4lZ9ZAMIMUwm4kh5rRAfR+nw/RDUmKQ8gSsAGTRXmMCIXGweA/97pzamSzYZM4uX
LMmQbZO0rZUc6lIebA9Bw7FR4wAymwxp7VPBJVU/oqYRJdBz4Q6cZ5VPxDMcLQgWzD4GdKpkDwfD
eggjT1xkIT0Dn2vOUqapIfy8dZhTJzC1jPlPpWjhabliIM/CCcwmmA3oREq0ADmqQwC6GzUIgRuV
/Sh7vavWUxW22n1uW768wrFuiG6z7Cg8TzV+iEWKHgc6INOm2HvM+i4Sr1rcd9qiZ0rj0Wfiq7uX
GYltpsm4vbFKksS7hqWsUklmEh9lxeO91oSTuSuzmDexZSWxfeI9OSIfshyd5b3HRBZ1jgfLXTP6
6dVJW28W4c9RdAx4y1cMDWykYW2vxxp5JO8N93VyYaYtQkyPzTYvoFXfSXz0LIOrqrDwg7BlXDhZ
pWc4tyOkIK8WcTiEA/n1VBPPqOGYqnzNn6oFompoSE7Qa9OPOAKZHS6FSC3nmvugm39wwSVHuJyS
8cj58eB4cqwR5qBSoG00+gItrBuR+iziqE3wCCVFfMT+rY+EhtNy7fqsMpDSahl5ktM4huHaNIaE
hITCdOOlJyq0fd2cHrBqcABjFNemlKWOysxKZ6EPfYElZzypCrNtMWkDIinOLj28DF+lKUnYSIkZ
GUGXtHIWrp3ewMnOJyIs+DZd4hQjejrx8mOkAKBtGzSYzw4yn1cNLXZAFmUyGR70Qle232vDQVSN
OH9A+Zo5doqN0FTJeC8K00g5p8Y+ttssRXOm1x02MtCHuRQzvbxCv0rDMsY4kIcCxyKRK1Df6Y8B
Wm+cqg/ENtBEEJFsH4bTnYwFPWkQtfYEINozlPbpZ5gvtq4bJBLvX+Z3agfBy2l4AoNm/2yLvmnX
LnTv5mrZFR1PZzVZzFdtX2RHpVAe38F4tKJHSxRFgDitqARpmhk/8jwLmsGHRsywWmNtItAm7RuR
2aCfA70MOPsbGgkp7hJbGXvBrWqjergmRaEoWJWQ+ToKAttexzmo56tv+x72di0pgMw0fo9kYhEK
i/gNmk+UT0SiEspo7OOa8Llp4+jourIVBk2zY+ACrmvXtAayrnwIrOihHA1YepVy2n4ja2GbBxvh
GwGZjktN903lDcRc1ggfVGCltrIHM5/d8FqmVyfNMjRA7pFfD3WyZEiSgwyI+mqkGoOn5e9DRgGI
fHWco7sKMbC9S/x2EjsUb6I81mZYtDYfBdyjODmnpPowQ+yCPJRPkYRzPam4/TS46MXhQuL38Q9d
Z43do+i78T0BZjDylBOn/MoDEn0eVQqQ8yHEgYzIEsJUYXjQk5oi/2J2UWs/S68YU/pOvyc5CAcr
9uHJ7avXuso9ok9jkoGe0Y46QIb6NnWWCuHz/KfEN7GokUcMcDtsQGhPULHY+ySBFhcwQD2pn+tO
6JiVCjDf35NYIu0PdWmyW8w8XJ5uPxsAGkS1sbHU08nUr4w6cM9F+egH95PZWvkJxQxnmKLMJu2l
l+Ockx6LKWSC4LY5PkGw8RkJVQqzIvDDJqr8DxZGSr25jZt/Qpu223+DBDT+aWjOlFw6Fj9C2Zbt
UmnN5fk/jF2NkgubXZXfDVw5pKINW9rxlwZby6bXvU9/Gm2Ux1jzVfBUC3OnNPoHVMASygykJRAY
k3v//6UA337ll+/pV32r7H/kxViFqJZ+Ffp/3K3/KPxnGPRf7qwzgAHjQ/tVjY9fyFf51j+x0f+v
X/w/X7ef8u9K63np8X8vrS+h/1X9pbCe//2vwtqgQGYvPE9/Dd1kTM388tfSRf9tbpmoj13dJj6M
ApfR5+9ltWn95oATA8hoCUOfZ8d/lNXwqoUrAFU7JrxKR5f/EZMaO/Rf30DSZCCtG8zioI1a7H9m
/vU/voHA7sEpLnJIj/0Kidw86G3HvdLVKzJ7fzVVqH6E+Y4QAA4XfvpLwy54WQzpl5Pmj7nKnA1+
f22f+NpdunPr6ZFZdMH7yqsuhbcyo2GfxUQrBr0Y100ePiDqccmUDUiRXOlhtNeQ+e8MEsyOpSUL
Ovd09j2MnDhPJsHnbVtG4cJDGREAyrHcHwLuXxNj5i/GaE1I0U+ZF/5DL7oOrE0Yo6dz9EtcPwOy
Jk+u3BJXHi2NQavuoxprShDIbpXZKbz8HK5wpOXFWs9LYlKdqNrF/QBZKHorpTfscx34Wsb+12Qb
HPgyOzqS5w72koGheqVWMA5exU3cJ8cyjJydk+rRzjc0qFtkr5RBvzGCkdMoER7r0ujQveQveY57
yIxBBIcSd5yp6+YK65ezcATOK4dIzGaM1aaoKMUocQYQtl82pgCcIkl8j9jhvk2ZS2eT954b7t4r
84jgxgkmaNWtW1ksLSOIN50unopSRUThYV+zmzZaJXJsz5U3ELWbBNfOja0vHIjr3gmqO28is7O0
gTaGxWc8OM2eTXx9j9l2Xc8uldh8TwxOyU5l2iyprTVSUPUmuzam9AWB7ToGabFwCeB9MJvy/S3S
2OrRNfurJbNmN4xcnEPbWReEHaHj7+xNz1DvfUqCu2BIdxOhGGShAjUhZJS8kaz9YDsGlrQ2P5VX
hssikjbXxi8dZeKab1/LZJ5xjDBKKf+oBKMej2XVtVeti662SBgepvAI86KLVin8MJg1c6IBaUom
m6ltXyWvI5Sh1dg1Fcl2IxEGBqks9HCSmNfnGL0dbw7EjNAF3IMklgbCgNi1Tn0GFOdh9lPZwcNv
wvXffMQvhIFVVxUDJYC+CyBMi5oEEfTmGPJD0i2J47OHg8Z89lB0g7/O5soFjduO2EFzK+JuDURw
10n8EXF/6OMRNzVrKZGx2CFh2t6M2aVMaBF7sDBsGFYsQFaxr7pPPUh+Ii78qlNHXlyuo6vWltZd
kCtrzbrvMJjklETqozQa88yr78OTbmC9L4J+Ml8yswB8OgQrRCH2B0NT1Mle8NNLrKtPw7GwiUPd
NE6OH8dLWaNhKzpk0/Dl62iNzQIzzxQmKzS0FYadiMVFl1wKBwifm+obxOnjQsdOe4lT7w2Var5j
CcL1FWmfX/ngBKp2R/heuPH8ag59D0mr68qtE0RX0AJAl5nBgyQbllHhNuea6oW4CTDk+hjBEvGd
w5CUycUS0w5/TCajrcDvl5biscuESepv/mL6/PTC5ReTw3RxqXYuk9sqsPAErkoj3tZTG2xhJwka
lBZs6rRTlmx+eO29w+bAydpwbUm/WA29rI6zssxN7aNRtTQFUrargM/UlFjrNohoFpppAVWgPNRO
Qf64LI/mt7wHM15FhN5RiPa8+/iEWxHx3sM8I000ajs/gA4hSpbaheOLTdizxirweUK5WZDl8ZJY
P0hi8TbGfzF1XstxcuG2fSKqFhluGzoHdSvauqFk/xY5LNICnv4MVKf23jddsizLthoWX5hzTBXd
XZ7pp9a1Llo6N3u8Q82hlATnatLfGO6k1ikDf9UQkX41sAMEw+gpvwk08I/AaPLfriBnXpGRXLr9
vcE1XKKHpCc0Irih6FY2s2F4NGJlqMNwPmF7JtNtj7/pL7Huj6nkSu2TjGiMkaH9+l+AaYB+UjQU
E6AT2WBYcsuKkV1nr+5eFYsX8LVsp7EP9ZPM8KP414w277q0ApOc6I9QUeKNxur/ZbZ67yUBwF03
nX+v/MW9e0T89NyqgT0T/+lHLd6HKX+GNB/d2/Q9zR+6xrhb+X3zeGDBKx+qPsU87Y4qKa+kvDJE
GfIHZbwCy2KKvRfbm4UMkMfPS+XFzUafzQipKNcAinH0BDASTQLUJ5EQ3QV59+TA6UFlydpVZvgI
3frJI1WF8ZJ8Qw0coHCcLrXrYthEXcZGnlguR7mfw+Ifpsx+rThd1dyYp8b/4vBqb7HNXHqYQpfO
eEusGLtFoKEa2uMN42Ob1BI0Xcbw2cRDgL0kClkeY7GcEF1XMMi1yCVEbHnFevCCklY7NLDCMOes
GAqzRJ69inY6nfPYaib4YbzVr2a85i1hQnc+h66pju4afpIYudi5igFtji1xNzNE2xO75F8K18WZ
I8ke60wC/0jqNo/jAB0rIjLpbFh5dxjJab72Si83bYR/nVXACRJEHTq1W7FOJ+AQ3Wr+wNDd0Zdp
3Z3kYCJ98luRJ8ad+CWWUpP9LOcCoFhtmjszHTCjF+mLP+Ll4YL/dJRoH6Kdfo3x0ZHacGxXUBKu
hO9aENaCSI1nqqb9ZyFvB+g6EZyp+3i8AVhv82a4FxmYrd6Yt44mn2W2WI+UPuwu9efeaK+mYZ2l
NLtX288+lOJfPbPU2bfGbhrtjBUcDwvUXM4fYxghSij/mwfbiQ5PXAqIWhvfQrQ7ksaO3bkIIPgQ
GibHw1hr5S6aUz1EoM40a2ZGz5TsZBu9s88MPlqsiFuQWRPjxpvZWdrRmpHl09ptUBEDIvAwNM9e
E3AmsIOqPA5lPQny1DDDuMPT6LnFFc8MLBjXAJijF/+BJQ8tm32oZmdAgsl4k6lRE1iRccK1LeEB
icC2lDwVC/aUtss5Gzp01BDJTr3tnzLb2pqwSFlaBGziflsZj2EWEQrNLhHgzj/h9MN5GR4dKGpc
iDHaYjqcTTnYcscdxYQhZaODQPsIvJufRi0AV6RHqy6RqwMGGKfcuzc9wUfQA3D+pdscG1JSvVR+
+w80CjFbrvEem+OVN5+pzMT23PFvKXRpjmkzwZLA/TKP0DUm402JZlpzSNondHGcyXPNoA0UrFUs
MKyTZz0hC7koNUJEJR4YVk3YQPfI/TlVm3TnL9PJr82gc/Duz9+RIXMIYAQyzBAmm+mETxqnaLOv
9Bgoo3Q+G7zzMCS0X4AwrJ1BZbytbXG0O5LK52wcz2aucUNgMpYtz4gir8IGluEUV3cG668NjfpF
00OLRK7AcrlGKD2eO1al4HmHQOuxf0Bf3ehlsost2mu9upit0/A8MO/EELxNvqP2ho8/wksnICGt
/qdWPj9u4k/TrPndNfvCLf/rRavvlhyMUznW+O/qbrjmPTtvSDZcH80+0hYfL5TQt23THaiyb43k
r6kiRYFrvlTaMRbjdbJLdRg7sWmZKJtTRulWxkx768XBwa7hmIbE5fGAfkqi8d5lZX0aGnbo5EpF
sZtv+sU6Kx3BFpUq6bmEtnrwkybCCsH7O1m44FcjG7HaSIfIPkjU+CO8fUozu2nQeAGH1bxDzXnC
Cc6oW9WbgeXeqeMBihOnF7wl5IeaYsXslwKxMGojB4s1wm9in7U2HGFiB+AvGS74u2RIszemb8hZ
G5JHCdqqG8biuOKuTee8p7NGHir0JQrs3uOO+ppotvG39uy9xRo735fPWIGq/nOwRHWc9PG9LwV1
lSONQLoG7GNjfmSWT/GTOA+2JPGOLWsbwoAsN6nA2kub97vSwTKASXiK4dmB5PT7sPYSES5iZmih
Vfup7OfA6ZfzIvLnXo+qfTLjM3dnxc3FAGZbZaRcEoSzQmLa81JiYEmXERRI7v5q9PgODCkNWZ/8
4kzTQ6m52MkSI4jGhrpmfo5jfmjz0jwyjdmkyduDf+/dBGm/KVJ75/W6cUvWzT9GKMy5FpSk+avJ
lmHjmK22kVq9Saf1giJ6K3EMdSi86VcJDmZh+LNjyZISpwEnWV+vvLYlt8HNSKxOjXFjjcSGuUNP
+s3QtGGq+A4IirYEDRPP3k4XV6HeAwzC2jdTSThLKAtWb7yLCVph4dUH5aMB7gbKU5Ckht28eSmY
iFKxC04wh5Ga3PSEn/P+aZC/ppngCYNh1gxjDgfLr3ypKMMbC8lBteydOD/ajnx0wq3RipMf66in
Diu70xyR1btAFEZCf63h5CndDDUEc5bTnEmGpl4r7VXow8+i+WigHAeAUJZd0xtMXF1EVEaR3DvH
3Gq9nYSTLRV+f28OOl8Dbz/Q+qkY/TP+wW9ldHc1m+Wh9fa2l5RBzzlJZqpIwmj98UF7OwwmygsB
43C7wCu45ik63KWJ9+3YfE6ikDtsKtLJ/J307EfNexW4PTKINp4vhbnqTfDobubyDCXFCkTnqAAi
Tb/lmsbfHg/yvJJeuWfhnvMcCkhugdw2T7i9ov/0IQU4iF7MYvFyyIDsbNgeHTjLqleWbjG8LtIV
BrNrQ4ioPs99PQ57T784GeRCLYY0WJvdVeAtrVg6JUhWHI1cbRkDWCzc6tgrilxLaGMordwOSmHU
bKUQseXp8Fw08NGttH4pzP7FpeFofAtxOxmTkpw3tkVPSWy5e3t0012ZNW/CbD6y1tYhC2X4iSSZ
gpzOVFqZcdYYeCab0O3Y3pf8xCyPBB9oXIXbw9Huycsw3HwX2WIz1jynE8O/lhMEK7nEx04Gqved
Nfl97+eE1DMQJfTcHY5WqvY8SMa75Tjj0esYWXR258FQz8gripanOE5etcqOTl5OQioxWgQDiHY7
mS5RzFbqvjgEr+qAIUIeLUUgxyhFLG+KoFIWj+eCwBqCTuiKTFRHJH8u8sEMtQuVIDReCuvokNA+
2Rn8XtXZYT8n2E11q92y5SuJ62Xi6+bVCCFYbZZutPbZ2D3TeoSydNxQ+kxOwSuwFJnxUqi0uefF
uAoiHWs7rtbu2CyQBPVi3BntTjf0P9nPfyFTDFZ5YlFjLwc5Rc+2JtKQ5b4WaI5xxwf40c26dvaj
JAIROodpOUI6TplD4AAdWRrmECIkIEInKg+J0dLqsZZb7I76ykaR5pPOVWbmdJZtvR/6ajlYdgF/
JYpkYJB5uGu98oMp+Vdby2TXieiqtcLbZ/ayr5MFUlDO+sN34gMh2vMhj5f6nNbLxFVKaEZv3MgS
6E+6HPpdp+E/dN7gBcCejpO9WMbvTIEmwFV+N0X7+tOM/7zki8swSqFZQ8t1gQcIhcup7lXPW4Xq
PtvYGXGhRVMDDw6xNn3zvREFzdufv+3nBRYIWK7MjIMETmG9/iHB5i0siU4JCH9b1fV4AMyZtaXh
1sM2j5OchRsBZXPSN9dOCGx7YO+J+ZwOguiXrVoJYE4CrftjpoXDlpv9SpT3X+JnxqUYo1NsqEfS
Pgu6j50pvSdKRO+asAHZoNxHvKcLd5sX1riDdDNyXLtDRBDA+ljKGSINxDsOXfnDfUDHGLEF6Hz+
2Sk29D4yH7pXQY2fMfkmHOSZ46FaMaP4GCn/o2u0rzkxv80edc2ia/eWux80FtmwTfae5B5RaTo0
hxj1XzlHWwn0NIwKhvpx1QcQ4wdszrzQ2HpBKff+1OGc7r58InExQy1vawSkWp+uiBOmcLHcM3/B
t40P/Q6Zbd8u9fi3TdmLTWYutojj4HfM8uT6rD0yd/g2Rx6gMdfghqq/wGsNFi8ehiO3UyRe0pxe
W0XtBeGKBkRyp09Ju0+12rpI4b2PsziUKjI2Weu/uYb24qfLr2p4jbzkueysjyz2Pwe3h/xYcb22
EKDSlrX3vC1p6tYNkDXLJ85Gcq7BDCJjTO2t4TSIeKf4eU1jEfGX1yEMwgbm8/bDPZpiwCk2NvFi
+STgHfeGKB7d2rwPQWWBEiPA64+lEW4AXafy0i9MaUE5inwfqeU0eQMi0fnWZ9rBpNXdGpH5zkbu
X2TVc2CpwgfWF/pZ/E3CS0FLp91tfX5hEn1D0bDtUNqv2lZ7hrTIPjYxzo0LSQPzZhkoyTk+Qelr
F64N3d20w2NEvVhHKNxkZ/K/JayClvuUY15tKu/PGLffuZ/ekvKPXJazU9pnwZDKxMeI9/4pRQeA
Jy39nRPLO+lU7QmTwk0xga7s5qOol7cxNcl0S/kuPCVZr7FhoTwhuDqO0ovnLh+O6p7asVrrx+EQ
JcsOBNdvjQsWg7y+mU2vxtSo7UpHfPLcTgLNINJVavLQFLm9tWXy1/XbjytQaX7ATD1jFd3gPT15
0Cgb/48jpqObVlA+fcbLpTx6lv2mx2imBZOYMu9OKmY0IdS582hhJjk+sVVKN14Z7driC+yCFZip
YkTX2OzM0E/FA5bAqaJuLACbYPPZukb5BYv3dV7kH1Xnwci9TCfULXJr2g245gqUnYPhKbPh5MKm
TEeXuthbg4yIrHNITC+BMmzYAJ8zRzN2UjElL3huEaOB0cjXn42IK78HxF6bf8ZRDIHPpDiPwXn3
1tecVheLeO1gppfW2XyLeFhzcVGU8sPDJhdmg7+OrzyPcykwhjRMu+VP1iAFzVCoteW0G/LprgB1
MSg74YpmioGxLRwZg2IMUNsugojWwYaynde5faPhfUaUEzom4kezmRF29FrAiXutGWRsbJPTAshH
u3WZ1SwNqRhLKZ5QNXwao4mr2vyMac6XhgPUaPFFTk9AjEB6Md9w8gezb9yFswBhob0jEaYt8s/N
bJ4jv6PP0e2LmkjGUumaAQ/eSyqwE/P0kXQuefDlpa6hYKXojTZ6tgDZGj7qot8npe1xeP5huAIj
OmX1KnoDDhjy83rm3TGS9DZ6LirCaka0J49g6C6xkdHs1FLfG5K5C6tQtI3tiYM1RxMKvyZiQcni
aM9m5E5YMPHKYDvsRZw76Vw6PLUbnW4zcsTO8l+ilv0AmgyujUjOW7dVTzLJP1QSX3ChHT2vJomi
fbbf4ROcK5Hfstl8gvKw6brmTZHQoewlDg3WQJ6m3fGmeuQNTLuExhmcKxaz1WFifcIqDJkpOHjg
2vmgJ92h01Jzo4zlPwBFD+iBoLj97K+Js27FDGbpSBiAse0Su+axfmFWtBvd/jtf+XATg7+sadk0
4zmEq4HvnNKo2ERZE86T87lwaDca09BZ/5yWkXW8XSiYVAsFb74VcwG/RLuyxf+2iFSMW+sOX/fY
x/4lKTQqhnXE26v9QOG/WuNlgyyYNDdvxc1a0TRtKeeJk2jrMJME2dB8INA3ngfEZFQ42GpMXSCp
wJVY6cu00ZEdoG/Ofut9e3IpD6LiNYV2Cq0hCTKU56sKOAXjl5X2b5/3fhzzayKN/bBl9vWIBxfU
u26+sNO/GSQgi7rZp/X4kRfNcw6PQAnv1OTY/TVlbW0FMbFpnwxzOs7sF0PipdQGljn7CecJ6OYW
g3qYzRgFUo4RDQGUjABLQWMiJvnSCXvc6AIjac6wUE3la+ZrF3MNuk8ldBOt/kRv3m5llyz06Jz6
PD5TNGddHm2w0zxi3EkYdp+HfDy6Du5ZmRBbRZWiFe69E0jTyWFN9fRv4qRs7FgNjqkB2dG9qB6W
WEqGn2vFv2qPTrPneoUH+8+W5n+Knt/jkpXV3gMmmtfWHb3HN/aFkVs0Ar9pafVNE0uxV3p0zTlZ
0/o29I13IM2LSUJFXpl/LuCZZzPzZgyJ65HcVy7VBVw6xldnaZET4Mh/4N3Gw/rokm5eI/43A5KO
GN4Ksgk86b4CWWM6re+dGmGWrNzLela7BFPlqf/mZBEVbfGtZfZ3Y1pvdZPHW5qxvd6J05ir56yr
jrk3GkE2U8wXmM0SwQFciPLKlf/aUD1Q/z6QGYbjYm1T84HgidHLLMaNrd8RaI2giBcqO248LHav
OoLZpAdDHh8gvQgdRUlcXGAA5GHaTPm+/EAc/dtcypp6fTlMiwCVPO5UyVyoKvHBJ8PIQR//ndvx
35oqNr2QGXz0c1uEbSae9RZ2Lqmmm3lgt1bPb4DJq02LBEAVFCGFh8EaXNeZye5K/CRcB7i87yGM
lPPrZD4PnQExnWC0oKWC8zr54QMB2bBPQSpFu4wnWYY5pbFr5C9xXBDLB4QArBhlinPJmvoT3mO6
S+28PqWoC0nlIyfdjUlORa38RIxP6F8c6FAd9oV9TwVa+8tHq7Vfy+AYeL/bz6xL/hZLxXbP/sRG
w1KoDxIgwJhfqRJk+cgGqESlzRhl9D79P/OkkydJe7xxy4cxdf0JQuQhtXX39vMCukUicM/OynH9
QHOZIesa0JIGQMN+qgps8VE6bruYcUU6M9MaRs5jUIy6f/t5iUyT1ArH2Butd09HfQbVxLHdurm1
eVVkme+cNfB2GUgKH/oBTZDpdOQjargjOloUVm6bJZ3zg5F+M89wr9Fgc1IXrCkxBIzlKyJK7ypR
1N9i30rD0orbUCXHhoT0U8buAXsLNEptZn9W9dhzWiuYRmIdmsb91Y/lhx5XHncZLo5y1HaxB9Nl
xMGcNZQHJcb0oNSzcTM7886pTVwxubjA2QXQz6gOth0wEuJdBWol6huqkhRJ3+yTkLC+tZDXCBXQ
6GHiCfwzj8XNmOstk62NrQxAxZnHIGMGBJgb9R9P5M2hSpuDYUi8HizssqVilJtiS5nZSxMZFftg
4G3Pjg8SjjtMXJYvnYzWzaf27LX/4mT5l/n9fACvhiODva7L8iK3fVSvdJ+bOQVqhD95i9KKbtpT
JDI5UXOSE86dJNK0cxkzVsKSxVio4cmUdc8RSU3kcQcMtf+NnoTZ0S3bqlqn46r6mDVyfFvd3hdH
Hp/fypX9HhzvOrpnTpyl5l5RAttGxMnTdxrDu/m/3OjAP5WMBrOYmVCR0+2xcts5KWzTOn7SROlR
/LNTT3rad7gz+8J2/5bwO/2S/rCySDrtVV88sYK9Uqv9bpucOQ8eOUrr3jhHpvWXbKjnbLCPOjkf
RMGVKeF7CH2GKn3WPPAdMyby9MvNQTh5BlTUlTBwKDLI2YKL8QqEMuthC/YDNBai0O6iueVyfkvV
EIhadXsj7yEq2+m5yd+0qjFemwwKrJdXuxke74fpaRbjSmPa/wijRzK34H9AW4hLI9TzC7HH7qmS
BOqZ/rGprE9rbP6lhSS3xJTAa9Ag6fNe9oN6yiaqGK/rvC8bAPsmLfVxbxVAT5hp1tKpQxKe5aar
LAYwOdGHRvviN6lBEAs/vHnC3aXNn0gaRoTJXyjfit2YjQ2eLIy+jRDPRRy9EsidPHkWPhCOdLHp
RCfvTtImZ7jaG0/jssaIN+wpMO2dpBsgTtVNkt9ajuQAaojG3rUDLRybzQ6tztH28z2Ylv/6xMG3
oeXFa8c0jFsMo9xhMCKuYedcC+gTSRXxzi1P+Kr9wJmWK1f4A8VvtqsqPMAgOismqfiY4mjJHhMw
bGbB0Yfq2iBnjxCUzZ3NpPbKrawH8bhcEybSN5erI5wM50XPPUrBSDsTQjxvVFb6z8zlmA+tH3Vj
AoPZtJ9iL5qPpWZcNUHNPwH7Jbhce7DzoBFX8V9Z9jmybgIf0o58TxeA1X1u2nm7TDyrTNFbcBvN
drNo2s6fl/GYJssZ7eq+9aMKm+S86QoDbSGha8yhqEsrwrN3mFmHwyw1/xRlHnvPBHiuoZjyUT1P
p3Hu87NWDfXB8mb7Oi/8DDVNso9ZzHttSCC0hqm9ZJ2Ekj2zrwY5nB56MiDJlgAhPLd/6t6UD5JN
ECcx0E6S/3QSV2pCrlA2rpcxGDBSEiC8r0BCnzMt4TFsUHT+Te2RSDpzzN/ISpaGy6rGkNUzk5hi
y7sBjA1THaOh5pIXEX2BR43vS2FcMpjBB2cycvDvkFEjUpSOZU/VwJLrE9m2DNvZSa9kped711Hm
TXOGdKfjN7tbZDZsOyXkcwGNZINq+CI7t3qNFADvFILvjpFfttMKE92onsW/05++jow09vT2XdIT
nWjn99KU/be72Ieqz5x/DkLoSEzmmYHXy6JbTmCa74kuJwzuPmwSC04jsRzGXY4MpZNh+bMAjjRx
LPyOc6qeydebjzweAdsjhwi9yIr21BFJyEJePC+iirdqkNM9ByhnmnV/8sy4Old2A3lEz/mgQ0UN
yy5EZBb2JZEtNN3bgVC9Y0v4K0cBOiXsF5SI9XJSJNif9Kn+bqBwMA9slvPPi6MfZEeGnmuXr33N
s16OjbVmGVb0NHWi1tqEqbGAYZ1npjjrRgBhJtk3MOGyFQPNVOf/vvzv56Rjf4lGFbufr+jnadkb
dXP10TSwKC+86ERmYc5EKuhihk9enKtzU/bqXK0vdey0x7LBxZoJNuCmrkIvMWsc9n191tFtwEEG
fQHQGsQzg+6U63ZrzqwGnCaOjgMJM5Ntl2h57L9ai1TEkNDe1h8emuNtDAcPUB6/Wia7I67SFgEC
aptMYtvuDmnU71Ozns7x+pLGJURz8bKYpU+javmnn48oJv1Tx3mIM1t8EVGPcXZ9h34++vneGTvt
mS/639+L1i/INJ8BniCcvhBVek71iDTgRaVnQW/F8HwElO8OLH9tixF38q9zWrljmM8YwdCT889H
8A6ho2a4jNv+FaFUfFGgplOeekhf/3pjxhquigT1mPADZE/upbSosuGaDXtDd94ioZ+LBIuqlZtv
AsIKDnWZ0dXj2WbVhUtUkqu6jRsvu/y8lOtgMZvcoDc4N+0UvDSa7oDxSn12WKV7dnYVplVsbM01
ifKg8RdK30Zdu1xqEhQJsoACYIjQbX2AkG3cU99S/jpeTfYNC7S97qTfqYvdYGioWX8+Stt4M2KK
D8oElzeRsb+iCr2WDuSToZQ7GSeHHRAbw4RFHqFWEGXSW8UbuVn6LN/htHgwimOj5C1caj1bRG7+
FLmSiq566cZhZGgFqSrxXy9fMLiPGSZM8j/RXRKQg5MxGvuLSejMxrMiPMCIMlnDaM6z29vtRkmW
Kp0zEqfSkkSQ95T39vJnjvWCoUdbXC2MttXQocr23OHSs6neT130sXjyVNITbuPU+yaSyDx2JKzW
vb7vF4d/E8ElbLtEu7d0ae9cnsO/K+TguZ7Hr6Mwp+uUMLEaVIeuqK4rfgNkejqZTLet9DxDM/01
D3jaM/vdtbv66roYTpiCdqhiPPvsEGq6LTFH0F/rbsCCVf3q45H+TpOv2egAiGoAUU+GNf6q/Yzg
yxQso1tv6vUruy7eLfYYx5uYgk04dfQvG5IP39GH332B2NP0BjQM9fRkJcVyWOKi2DGd3KMBMZ7y
kaWwy0xplcNeTAJX7ygwGVAu9VebOQyh5vbM3NlAnzb9hnFMnlQRd6cWNc7WT11W+KPxYUXvNu7N
PylgIbaZKj16irGtiOyT55Q0tgZA9YJK+hJRvR28DEJ0lbVEJORe/dQVXR8IjOt/reWX0Trvieda
71nJWhicr+kUHaeWTeFg5Qe9G5ihYe9AbzXm4ahlFGO9NyIP2Fdx/KcjGJShR8Xdomh0ap24YuD8
BeTiROP4T72Bx15feiFC1Gs7iOk5gdrJeDF33ycenzp1+Szq7byI73hIR7jRmn6uC8cLsdfhiFHp
Z/Gku576k/cNM5K8iFnXLsm9n4j5KlrdfyB6AtPsuefWmfWXhYBQR62aCzDgO/wbtZO17JfwB8dg
MFKvOWhN2z1YDCB4MxsVDHVOSgKOcViKvnHNksoO/Lrs/0CODLEY1b+VtKsdd4B+RJxUU/0RUTKB
YXK9bPjjTDiz42mJtnPrD+HY8+7NWHC2oPyaMLI9kkAimGiqJPalNomZYlLyUIk48gip3zIRp2fV
1H3oSvwUcLnevKgFAjMXx3jQ9pZTcsF11ZdKPrwl6tH8rLZspqc8ENdfmy4eddSA6+vPZ3lWSDpd
oKtW9Bl1PIAKOanTz0sp02sR+2SxabnBLN9DPvw/H/18bmjHX2NCSOvQT29sUnywu4wEuIwDsPLR
dVxffj7/89G4gvMyGBNEwaUsAcgc3P/8hp/p1dUiUHM2swvNZ0ACbRTyWOoCf4WRgmqCwDtwnSbT
rtZr5rVFsp3BQt/mwfMBZfgt4r7iHNnSOiUWe1kgECGLQkRXpm1hv0cffENLVoLa67e8Wc/jmPX7
n0/DjShvdj2wVO0ndHgAvI8NfdvP51PX5c+sX5GvH5E78rGMwz23G6CCTZfefl6WMkWBJTxcknVN
SZfRN8shlAb/gZoktsofbzZBDjc11P//Iy/unbDR/QFnyK+cdCywIooaCet05xm3UZC8PlAy75KE
W6I3NMIG4Ae3hF4Q/yW1l8qwizP19nbpDcYj36xPrKPUhzv5h3tEE3pYlyRA59YMLK3Y6aYxPqi1
onsv5v1QRoxlTWWeUwsxUY/pj1GhyPa23ozhRHLDS5Zn2a1cN2KRde8ZClpj64PDYCNtzJZ67XXB
Dt0UD1H700uj3fGrfEZspf0m1o8Du2RUxS/obr0tDDpI7sV0cNQy3SJNnZlmfsZGV21rTP8UUKkO
wg7+gE3+oak1ERrLLD7WSeQ9VYaktc3uWus8Y6xsThVQ1JAEcsQTLRsnvYCoX+TmtGtVkb3ajl+e
dcdnP8W0d++Cbw1jeAev5D6NYxcgmAL22pTNOc6ib9qFlrg/bh8fZIVqrFOharApWiAaHr/ePLJL
HFyG4ewSh6EMYm2ic9Ksjwa9fOh02XJLI+EQJgF/kJTQHVNldLZyYuRQ5fMtNdEU5cb8ZePaeQg8
ZIDXjctic//2uvblV9ON7z08BmEyFymNB7WHt83RkaErZIivs+4ae80Lgb+370PqoAGLZWgjVd6Z
I/6FaYMzv/mWXoTOj/kjwcp5tVWuO10rLKisMtgGWupB3I98IcHyM9VS/H3E2SA7KElGiSDHz+O/
EdgtSTxTfi5HC0xqmea4IGTAbt08jZ2sQGTjNa2p609tl5khUFd0ElBcTvVsy18+6tS8sfr30pb9
QeBryBex1+3m3CToQBBOtNtak9OLbR4hi6ut3+rDlu05LO+2J6rSpJDS2QLtk6T7Jsvp9+wl1Kyz
WW+JlNpZI6tJs6jFviaCxAOkdDHqMr/pJjvM2R+Oqne7p8Lpuy253SxiS1g8g0ZGT6y5j85WDbzr
tt3IZWALaWcvZJQQ1DloaqPjcWBgVGOolI3F1j2yVqW2dWMNNt+KD5G7W4/oxDOKh6bQ0m0rGtr8
5qVTw3xVRituSh+dQ2Qsnz+/ygBeIz8RX6VjLLdh/QIwKh56trJlj8fnUE8Yl3WAlTUThOS5QiUX
9INOgvqENmZGcDwO79Yqsp5zznCWYj4rXK8xb5lJcBflwG+7IO/E9doxjAaQBl45s/vhH2Sl5n9m
UrODnn1sKuTV6pnFUT6MeFmMdgswB91x1V4x5fY3aqD+5kxuz41J7+7Yxy5qItgM1fyURpS5NE/5
pjBbUpGWWOeKHuLjNDm/dOpSCJ863pTmTG1I3Z0KeXPNRt5KrzR2TuK/5S2s+ohVQFw7r1037hEh
l+HE8rLWu+pedyiiKI6cvTDr9uYuTU9PwCwU28kZ+/XZkA3dua/9Tsfpn7ewMx5y58NXVqhlzKQT
3c4I+CsZ5qk1LZaJ4lATf0CIQEaznLvcNl22gR0VbccC7eGEfnM15Rc3O1ofhZiub6h5xMZyZnWB
1xoto/z43U5OcisGg7SYmKyvqFevmM29nTHJdgeFF3K2ZnPnDYoEoF4xHxS5f9QjRQGYiw+veS3T
Rr5j9HDanGxB8U9pxfQxebI4mNoCxMvVdnOjxg8HcFCAFNg60VxLlLHk3TbRfCK6YHnWCMd95qLB
NmNPF7yXLqcadIymYlHbpSx7mo7Tb+mdIeCMZTseYfAxtdm8L4P7bnOlA6Wq3mLLmp/6of4PL9f0
zj3INxd7Z2xdXEu599F4HsCWzkuuDJtqnheddTaToJd9/+EzESG8B02VP4jkVTnLTpgAahYEPnst
brNfWsbE20N8o0/TEOgoVV+ETPcQeMxtN3s2Q2eGm32K6AoEh37SRekGKk2jYEjL5US8UgH0HdxR
xoi3UJZ3rlkc3EaFnt+G6PUrV/iEvIVdgZ/Q/fMQhkstoOVaZnuvwGK9qMlAtz//P/bOZDluJduy
v/Ks5ihzNI5mUJMAomeQDHYiOYFJJIXW0fdfXwtUluXNa/Uyf+BNaNI1XRIMAO5+ztl77aC2o/o5
rtnv+jg+u5bhBriBKOuTVp3NiHT0pGMKYKXpxSnO8SzA2+j773ujZLvxBn64snIYsWYpz9hxBz8L
+zHgsEd+Fa2wAFJO/0NNzU1KZOE6l9f37dQM17quHueJjL9Z0nAiLhIWlaEFGgkhIN9Vv5L6f7sh
9phivVteEqoH04GS7RUZFARUt+2w0qqq7EUZGkpGe8leI7i4kFPoac8uyuc6yX8MxtOCVeg1NkaJ
UHE4QxAEA9F45g/bYSvn4z9yYkD+3s7jq8IqjPc/fG7hR+zNOP3E67fWvkX8ylhF31LuhPtlccyT
1TWOT3b7owR8j915treubheURQAMrefFNTUuPXXRKIfFFpDCi13nWjDpIn5dKwZ/wKt28/2dY+Nk
KBflIuicwPMYsXAv0e46drc1enpxjuNWhEu1zd41eN0iBFSqedHIybyarbAPuUJ5CPaLbEfeap0p
x9FgQcELZ+BA7+NtOvTla58tkhiK1p809AX6AvICIetbVpXjvSE/ItgFd7WVvupMly+CkcjGaivn
R6zzDyEGsTSOVQh2cQb1nFX3orZctLbdbliYZJut9j5Wpv5aLeQcmVLuMCd1e+j6+atkeNo63RlB
13ylIuo3rTOqg3Lc96g9FDgyrthwv3KA+wHrQruVuveRYYNLctc+JFnye9LGe4dBw0Nfrhc7GD+t
poku9EXgx2UJ9uk+L/brofeV2uk5b3gHO9TYThINV7JsnpuZFElPck+WPn8KVYOiSkmcS4Z516Y1
VAQ5XJrC6s7A6r++r7oZfsJ/Q4sS8yi0rniKFtFfS4J0sjVke14fe7esq/tp6T4wns+vqJEHkYxb
aTXePkkK7TXppr21ZANpWmLYK8ub2flaiqPUbF8BmJMz644a3cFw49SL5MNj+t4u5VPpUfhZCUdT
nf2XsR2Xn0r55WaKAHZag0fhsIonfT3eZjy0Rq1dB2cw7sh5tohVyhbECiwAo521u4ZCOLA4wx7Z
RfWdJUuia1gw2n7+kbixd6b51fvtYrEKgEczZ1H5cZQONwhX1B5OruA0ipzXHrUfTVSMPoy23l8E
z73G1JmpTHXTOikc5/XqsPxod2VsuDdM2u4xOz6kU6W/giaJ95xQ0CNbjnhFHvvMYo+yhRr5sKRz
uTo9XzSi816b0nR3aRPf01An3BQI1WsY549hOYXX7y1EhWwC8VB+6gqzIqM4fFEoqXw2B3arAT0z
/WxmP4XJs9QkBzGi9uegEO3nrkMlxyZKWQTecL1rcmEML1ytOc4CIyRxZzn7NYCT2q6fZadsSOCk
ExW0tl9d3s4thhJ2dGNJjrlh5dsszgnnTeYXPYrS89DUeQDId2fTW3mcii+roQzR4/i9lQ6SjvWX
2RRRPWza3hW3VJ/NUZYUSHggvi8nExP78bwTBRmbdUKT22x/sYrR1rBeyXtLj4ivl6BAxsiR7W2O
hU8D+JJmVnRVaXMvM68+T6n7tniPeYXfUyYURBXNiy0GW3lIwQI6RaHubb177CyjvVk6kjOLJnuh
QTM+awN98wjK1STRqXJH7au3DMsm9aonLYnyF3oKgQF0892M4TzgSQhv5p2XzYgB4PKAWMiX13Rh
fjOl8WFwCY9dQvd+hndzEqr5SPqIPClsrVOrfUFGnkG2sdNNqBRKW5/23YvLYZ4GrJjQPTjD0Q2j
Vfy2UhTz+jXUwkd6Ys1vhImMklB0uqkKHxfcN5tsctRz7nFPZnuMb+3WmI+Nycu5QOuoSW4nbitG
WZWQHdc12n2OwQMmV7zvEst7apzhkRBTBxbae+MYvEBL5z32ef6YmEm5y6DsHgyIRJwtczQFes7c
LGe8y+CaSV3iIiIaiJQdAMyRXlDv876qrtSv5HThkbzCNHuJ6/y+h3z5Wy70ZWqn+OVoMvKFp6Om
I9vpaFYMamxGpZeSBKqDQxmJLcXaZ93i3I0RPPC6bk61M6dPhtM8EE2NDETmj5yBEcr15UfJC7QZ
lX5xGU1ekyrvA/Br812PsIL5z4ARzIlOdPazyygpNdtOs4NZN6rdtIJ8gG9k7zgX7/FawOthNNjN
Jeq5Rm853F9ZAaY33dQQBtpT9Gg15MIgEesv1ciN6jU0vvTQbdaByLq4leXgRuiGh8QiEqHy2Dzq
0MVkOHZIoSxgc8u00tHTveaWeGuW6pNO+/AlG/FluLX6UbudCjAvPC+1GoHcJuEeXR2wM0upi1pd
sA5WiUdmBzAiljZe06oE0y2cA53BnJv/e4na9ffo6zugkPHPWmcmlxVZw35kiSMxo4DbtLZDcu54
eznp+qmWHCvjmWNdrYgsa+Z8YndKkNyQV/BKWM9PU+q5PxpTflAsS2Kj01TaNgaurj9/L2qoTAPs
OMzCXngRZR+d6QPvWe752ww3ZcMbm/hmlBnbzCRbO9PD+zpIif4lDWuJDpOVfPKWe5fvLzxHJOVh
rd26ONwpVxcm4p2HXCqetUvhFDhw4H/QlUiWrZ7glnA655JbI57V2Ugdjm7pcZxS69SyCPPPGs71
WqluLd0SN9jfNnWduQtrJr7dTu9WWzXX/ec/pvpTRt/2RgfQgfMALFKV20S4sF0F8VgUFHisLLEW
tz45ItWf34cpf3LbE1t9GfpnAAo4A7VYAx5Mp2IQdJn0NrNxiMYIsdAR5Le6SilpbJSgQ9OYWCbZ
tdBIohCKpvL2+0/5yAfTR91vi6EtibSiQZylZbd/vv36p7DF5RR64oIKRd/NpYdDOaaBMojyH18K
ACJb1bABd8J4Q3oWgevDvF1X6rnlru36JK5PC0qyfANpK9BImTpQbSG1aAsEVJXkCN+kpxRa9ynv
9Duyt5bdSFV0Ktqk+PMFz+eM/3G2/WUiQ7XCZqenHKGoAykjE3TktLFMZoMaImXaMqfvL/povlgu
+VvJ+p+sGVsDzw1+W7fDBGqGfllp0dlIw70pm3Bv9W5NIvOwTXOzJtt10O6jvGQyGNvjyZaFX1eO
Ok63Zh1hVgEpsJFu+mkVcYoP5aBWi3ui1fjcQ4Rg32J51901OHAAdXXotVQf5LXNyIieHQNKk6QO
r6x/MCqeT3IgjxFx7FNrk5LEQJ0hM/YXaGtjwLHZ3NijfFbd9CldUpisBJdkqigTIm72WGv+zL07
TVX1mZN5u0WN3mCM3SM32hoVDmusb8YhpXnM0lQTCxW9EGUWcR6oI44bYgXEZEh14vqok9C8kVA5
A7WMzYlPygkq7opBhHek1d0upsWn+DBCI8StY2QDC5wCfECa1kboqjh9/6mcceege1zvPENmK15p
QDZBQMRg7KIxvaK8rE8u7PTdQPZ3OzY41FG842W3D7y/GxZ5dUTZ3q3oB4uASRqmkb/ouutrCP+I
cUwxiq63v0008linaAkaC7lUkdDR0hgusqLPpylOKixBU+bTcTjndZTugMw9f9+nsXV2pBaE+87J
7gsypHYuU+G9w+HfBCFJyyz5OZUYgYfr7JBk0k3byumpuC0dUaQZnaMuHE9gDzTESZiJ00iFBxaP
1ajooMHoyL3ZdrJNnqZIN33HGZtD23GkkoDkD0z7rEPUsorz/Ka4oKVNNbxYFw+N2yLS02hY03b0
LAN6AwPNdOPO3JAZNwMvUu4+zHQxtqDkoD3U80l3TAq3EIVeVfQnuXbav/9UazoD3SHcp0630iSj
L7r0RWDVMzWVu6kjh8qC74yFL9c2skQH+f3/AeiAGj8pPZhs3g3YQLtFH3pM0cDDhyQ8Ns6E4IEY
rQD97RAZWMXN5VhADvu+v6SiJLs06Z5z3ahPhpxeS8vId03W+ZXy1LZz+6cxrB5h0aUsAqMIZNTR
v1ZTtnWKbeF1z5qyKcpE82JPLar8sdzxlOAGg6BI7nEY+yyGYkPd2PmgLCB9m9qV5mx502cm+nyD
iRnzwMZ3kqa6Ik47Z1MpcIVBr8hJ3iP1raRE8VSQ22iheLk5vFDy1R6qfZFngdG2QAoKG5BHrT2Z
6fCIm1tsRWbepcmBQwwWnZljVs7Wy3MCrRqK0iXSojujn9lY4hCkdgO8QRqO2uaYinyKiGwzjmZ3
0DR2Q8GRlSXPOQuRg2npozuZV5cCD8eJx5soR17WMiiIfnTD/FIp2nd6hFERL+cpwppEHdNeIqtE
kNQNfj60+WFVSJjUpNRfAzpOOZ2bhuLM1P05f7fGaW9GWLZdZT2weembGHwBab6iQJISg7krMSmP
Sp5mW/c2o4B5OBSJdZ7UuR/07mDr1jNy4Ns+GTNQrURDI3jdokoZYPrm48OK1hOLImgSt+DBdLwP
HSpNlg3117iMZCQOPbTcOjtlOcKJNkEUVYPLIPEYVdZoomkKhdEd1h8hqfOxq9vRUVpV5NcQk++5
T2/N+BNqWsd2hwbAifKHDAEUHoaLQVG3b+VzszRBmNX70HQ+0gh6CYGTKDJ6I93Tu2sQ1nATu+Ut
7Zd03wuiBDQSWk7//LK4bFOLnTDRiLHGJGZxzVtrr02SwFtmy5bd/DQiVW5RNWDlJoeBKSpNT78b
WI4wxWXBaHvfu/C86xz1iLiI90teGTLDIRusCpkPe2KXe87GgRfvpzJUPuXp5A9mOSLM2cjO1CCL
58DNWFKrlr8V65dad49p1NR7t7nzbIjGpNvS000J5nTTauBB6jmEtuQbtN5R9Ym2DxPFzZvxsmdW
gc4aPeqMXg6ftrNnlgVaejA+phmcdxfVa7JrKhiWrAz73hnOSM1tAIBnjuAghG2j8b+/H9rgnOcY
kseYrqa7ApYJtQ/BlwsBbSysIUZ8nhvlAZIkGM1DEpoYiO6tT6/s402cG8/6PH90PQ0susdvC8fe
HbPLa1+bAONSdFrOxLKmcON9fycDMSNqxDrZoi1/mtMYg2GctMTlKQTxXhftxozWbu3Z5IMi33TS
7tlLJyzO2DEo1SZ7Z3jjz7alB5DKbtymFeC2NhuPjotRWA5oj5eZc8CGgheGHyapMTUSDDIaedol
PYNmfuoKlHIZzo9N6cXPtLmYyqxfokKEuzRznoTZpgBAl4Yj2ZOrkvYUlx8hut4dwh4cl6sTOzHm
+fz9pWaSwM3gENrlsJ/sZIep+n1UobFrC/lWdsMzA69iP0Tgo51eHIsUn5/yuumsi8Y7jehZAMyd
dWTxZ6dEvJ0CA3AECZsFDYTjDJSckKvpXFQTos65PRktViQrA6OBaw3qmqndEJqX70InOrSIQgfi
cuc4us+zE6Rxkty6oy1q2IECOgsxgsZunLRiYxBq5wPgl4gCvYCt195z5hlPE3VHrOPV4Df/gSoZ
bRDzUn9ERsfDKe4gUNTHck5Qd8XMcopRbXlykXH21MeqpLnt2bhIRXlnjGri3nK0pD/2WxkZzZnW
ov1QUtxWeuveGPQAzoszE2rqaZdlGfMnz3jKHORcWeqC4WZccFcV+zSMrmla66/LQD2UVlb84kZu
xpGVZWoQcCw9NHhY4yVSDqgXAeomgxbwTdUu+n5BbxXbatz0GUZOcP/vdt9kZz22+bQyzKgMef0c
svohqfELVPmH4APdzdP0CKEB7lDoXu18/DQ0thHi2zbKibOboqx+zqPhnaJpePuA+5H6fVQtoKAM
HXNAwY9LBrVxvDM5z9peV9knpSnbrk6LM4vwlwj9np7MmzLa5hBFX27dMSyG7blviDqXLHg88jwG
qU4k6ujG7gauNt1zfarvslgWm8l+s2yQNEsi5GF0RLGLBhrNeWg89cpJjkkHMwVe6N2S/zahhxzQ
h34u2NZvZp2jeIVudzt7vzVrLvfDbDUbXZOzzzLAMo5ezdt2nKD8kvofXSaTiixnoJK5d0gAyhPN
LA3VNC2eKrmwAdNvQMKyzbR0OGeVgUCH7ezcDO9FlLOqzgPCYrtE8S96B2EVZuqcfM1D6Bnjrqrv
R+tlAUB+WxUoxibb2inu/CidNLAGZuZNhLoY4midzoRNVL+sBM93W+buMY8RUSr3M+wcb4f7A4EM
EQvjdigwkbK64SzAYKQwFGwjylU6OKu7zc7kphHYJrQK5IYZAhKbKkq1ITnlCU7reQbqYA/qEqke
t0JMtGY/y0fTlDWlO/e2I1vBl6YX3iJAEaTBG0+2M3RPo0KbUGW0pvS42yPaQX/RNscutxHANYq8
V/GRd2V/IL94zd9jte67L9it9I5k3hxkGsAW8GXmeNjFFNtKaH6SG9YzS9ZfKBAufbpkAHVDX7g4
zyOveQYE0K5+fFK+29B4dMYk0BrCJkmL9razmE7hxGECU2G0a2XzCd613NPtCLQpNTckrZiIQAlc
gOXIadiw/UEVH1FiiI2NCdNf0kEGmStifylKIhSc7ALEi3YNFxd3i7l1C2Q6cvGAfcQucaZZ/pVY
YX7WIvPDCpcCWkt7g3WXHgxs+FZbzv1BttYXLfl0Y/T05RkRlQsN+izCLN4mbO0uHzEYNzqqKvd8
ubo4RPs0jZVBi03HPDMP+7ZGFwOhSWIJgWVBEgOGI+tuiL6maaru+Gz50TgBIB6DeWVB03r9gZeJ
ppGldphqGza0LpgVuHsIUWYwVe51TLSPfC55g1PM4vCJQx8E5q3WJISwtPrz3LWE7dG4R3NBXEHM
4TXWysduGH5bxGYgcdrUYVz4REG+VnWkBwMH3Sb2EHDMZn3VVHgxYt3ifA4VDG6GT1su3C25+WtO
3ZoDjLXJEtuijp332ZQM0HihJS85fI4YHFQQrW6SjpnZjkzDq6lhDbYICja688B0dDOYvbOVXnOd
XcVTmWJbcKOYeXgUEUsflhcr7VBp87L78IVBsoFswEIiry0e9ENny9+OpQWtStA4jmTatyFeyeGt
KkwnQGKzxyjtEjuARAxHO9cJmKPAfOIyHNvPavzy3CG8mJ58jmpTOwCwfe3K7LaaO6ANJrYqMgcA
eUO16p2QHr9jbhiUm77SSyb91hJQGiJgIZwX+ZU/NXpNnk1RYoEdl11C2dZ09u9MWjfpkKD6tn8P
mArvEh2uRmxmh36pbsfOFgcXCG6/zG8cSkDlNVf0Rpi5TcQChWbCTWO0SOoUTTlEyn5rjSi/qK2V
0jrWEhSWc9zixmG0tnUrGokTPdLNMtl6gC2iNCr2SCyYGUiqXmrq0kVJwBqc+5EzCeaWAJUHSoQ4
w9yMdfhHkrQ/q6qTPHwcm9QCFaEp1BOkDsiKEcLWcTwqUSxo4RCVxR6+/SLijJKmhGMOr0TcfqIG
eWCM3GA9cWAeKixnE1Hkpp0SxO3CJKxg1bjnrGlfZBMdFM2nIFz915lo6oAZ2p1L2eA643GgVQtM
mcnTMGrrtPqqPPc9i5d3xxCIRJcSqmqY8votZOHEwRhVlOEWUGZOm4Bn6kcNEsOOFnHph3MfjHV3
t9QT4ZAzkgAI6C1sPeJTnYFjluYlum/Aejgxg18XJLDVHo6lUoYAdzW9PDVr8AnBiFmQG+WMhEfm
e9XFcv/P5hGmrtcYQguOD47JIWU8NoNRnJpCfsV0YPDmY8ewRE+nwFiu2PG0QMTRXbFUvHpY6+jA
gDlxYg/566INnALrR1Uugb141blrXEiboQATZ/TsL33y5fQuEji8v5ZlBEU+6SdX5V+6WR3MErNM
jjMqcDBvZ3Pfbs2mRdnpur9RNYVQZxsW8GRI3iuT5HX71IJvePHy6LWX+U+b7JxxkPM1zK4sprxo
v8RU6xeiq0pVyQOyF7xw64IwxznYpDhpfHpNHIa8unqIdh1AubHy3jw0zy8Vywye324j+9F6wPfw
QfEG6tw143PVCp3uJvt/jynpTrn5T90un8y2hoMzDC7u9yYOyqXfiaHGBuFp+t1cWk+MHH9Vjffq
KRig+BWp6sLYy89TF6b7rNcelrHDeRNTLM8y2hL+CX4rnVok19Ux+/a4ecx5Be3fwE6j7MDHiSDH
rjhPA6lxrPFOX1DkYta+OFUT7VNsFB1e40pXbyS63U+qoIEijjQE2kvqhoixcjPe14ZUr26EmJVj
fmbiokmEjS/Mu49L7Tez7oOXWd6mImbKH/r03uvX6rmznE1R8g8jHUtXYni6r7nHxV3A3+A+liMf
NARn9F+rxAdH1VoEeVgfmv6M46bbw3lgYyLGoFoAOvFIdZOHdGs0nzvOCB3pdhtXAEHRk+wHIozp
ARoirZYRzkMUr0mahLpwD+lvtFCIxbRydvB8lA4RpAjfEd2Mnn5sSe/C79Moqri8Diipti1sdk6l
YX4oBgwkA2dvQdnhS9KKktJsDl7V7/qe48+CsbrO1AlReruEd50xVkxHSOuuMojuBa7tWzOf3jgn
E8OAFo1IJHGdImb3sUr3xE7DehwxKa1PMkm60ksq9vkmcNC3U8iCRKGpxXWyfuaZZ23p9h0GU0dC
VC88vOdae1AkJhwjvb9GHMk3feoeZsThWOOcdyP8qG0KsMEBwmVi4o87h9n6ujjqmJMm5kukSy13
erZ8TqKaghqLXCzI1AtV+ZvwC1R5KywDTXs0I9iTCX0hRlYhTpmC+g4iYWkuOyN27vWmmjaLO5xM
xOFl5/02bQa58prM1oOk/xG4A3i3pfglwMDbzk0Tf3UJkl/ykJd900fxsXPLhz5y+LWL1kaPkBWH
b66EB9xAFwirtOoIaiHo42Hw7dQhj70fPqsIGxz38hbNnUTpF6VPLpHC2ES1OKjJf7010VcTHmD8
EGi1d3OCtrrPPHlfgu/Ek8jrrY0tcbc9foClfDDJ/fi1CBdpOe77u7ya4ecP+Cfqeay2hqlzSMwx
6TRjeAgTDm8wyneq4Ed6ZlHfFcwe9V6IA5m2AcI9a8dQGcqN+SBgFJFo8YhsnGlkk1+xet9M9PVM
7vBgYR4qUzqmCJVJH1PYDdw9RLZHiUUw5BwhvObRCGl4qZk863S1b62y6rSln4KYzLbWJvL4jE0V
Padm/BTbpDOeLW9inSQKSAz4YRibb6MYObyVP+zKwqUao1USWeh1sqXngDzhHce1TSu4fllsl45L
K3ktsCtQttGbDoGud+sFDtjid4665EtCIMbg8MuQyyABpO7KqWG8YC1v0dKSLC1IYYtCnT5f3ttH
V2aXjKGsD6h+5sAZ6zdVV/u5suoD4fNnoYc3TkVN4dgQX4ahhMGcLFARq3jelBVBIHKm3QAZkM5H
4loHF+PzJtJGZAAWrY4IjlMXXaZMf2urGmoU40/XeUYvS21X4Z1MfkV6g6/GQQGTJw249MdRV+9O
Ln/TReWYK+dTQurDLpfZe6hjMbSMXWbo7OfmqrhZi90xXPKA531vJYKUxfZXXJHYpj3WHDHpWE/z
wW6dd7T558jLO+5cxAs3s8ahmkfXDcg1rgCz43btjollvBmVurMaHPS46rY0KsaNqiljcjd9duP4
BnLb0XWmB0WE9Xuv6QLJ6zjx6LKgtjoaNq9ux7WVMCK1eDAjjznhUu8ypO2byAwvDafDbZhhNiN8
uTjGjXfbdtLGL4T0l45fvJWzwhDDnhEZZ5uHzveqCmR0BPGwto680dUhtMa9C6UBc6pzzcbP0uO0
grqOBkjZROepmNesM/HJbpjSXfOaLRCoZs34MvwV4BUouN83vS5+LbZNKKbZaHv6vbCu0BWx3JhR
kGT4EcZCuxGOlQWi5wNhAOvtq9ndRzoVl+OhHxVZCpvKm86OmdINsIpdHIVZ0PUQe9J5ZJ5+p8z2
HcQk5DOOhueG12rTju1jy1SmQS64LWOpOBYNu2bAStNiKYX4hmgl6eBiFOdE3hjhNZTtK/EuJTwd
5Z2t6I1eKNNcjs2l8qKz07UfLqmMaIsrkn7qfueHgr1cOaL7ERIT30I9K7tprb0B+upr2DTJ8eiA
29NSgB0VnjAejNh6GUVHkU0T1DKa53xsx2MxJmQSjndNb726qi4PeqlLv17CQ6rrVlB4qvBxljnW
PAUpbJw8gniXNehC6QQqEpePiACwdsi0PEig+74Elz7OTM26Yr7E3XRiArapS+coMuCIjbYbE1rY
pmfNQWc29LFFB2M0xLQEV4FX1jhiUKTPTRkhukpedcAZltxDBwb4lhG/Aprlibg0tUud/sLxi4yd
j2Zg063yfNlH4wjlpdsJUCg+EgwbHbZ1XlAYIGOsDjbecYIfsX5IMtW1pAAlWHe3U+xpnB+yjloC
rCLmqwQxw5ItT9awD5lk7ZDj/eL5MjZemv2u6ciCsg3vc83GJ4dDlc+QoJxRvvedqu4g4iYbvWj/
5CH8T/rXf4goMPR/G1HwmHw1zc//uvkqi6+/JhV8/29/kgpYqP43YQCG6Tk2uUvMlskj+BNVsAY9
m8ISrhDCs2wO+v9MANOJ423/5EHbaxaYwMosXcv7Ewb2/zIZ/pGQTJzDn4yGf/z9vwhgui+J1Gr/
z//S17jnfya/SoeYZCEQSXA9ZDETPvavwQR1CJfeYDZAwcS8ocRKak7Fkx3OhOeFdhDiYN+pcEEx
H4J57RV5eb+cnP1+AGq2t5yHxnXU6fCXZIf/31Xxsf79qpDBCS7PMRgNWWucwl/yNqSOJqFR7HlT
q44mRzIjiXOoOR3KkQSPigB4kbiTThFF4jwBtQyyo9oNsnB+dUJobf/+eow1//avn5LkUqTpCAOt
JFWN/HtotqsNbH8VqppxLUKa+0iAIIxk8Yj0BmknTrdl1I6cCTvO3Xq404ybzqHzZEXpdCkHaiVy
e3ysBgbmmrVhbhUwtcg+jMT0nNC8/Q8X/K9xzVyssC2T2TytMaljfP9bYEmIsNV0F+uQCdoLypaX
JO/rbdjVc6DnEbALOl9pPv3s7BKYJh10OoKElSW92BFd5CGwMk8eVviEoYGfZGW1S6rsIwGn7w+O
9ifL5L99CNfwi3/9dG2C73RX4lG1dD7lf73bXanR7w2JTcm03GcsDo4KGB3byYlDPx2OJAqDaXr9
9x+R/reou++PyLMNnWg0nVwQ8bdnTF9GXk+pH2Boc2bJy31dQz6kJqbrJaBI0Jv8WYlw2noyLQ7p
6N45xL+J3Av+w4WYf3/apVhvkmcIIMWu43yHP/7laWd6ZGjNAq8ZHPgO3RCboReFHARRIWuxtzda
eV8wTr75/jKAbBYtp9cCPyZDB7SsbVzd8o23GTisfSI98mlEajAGcI/uBOMc/J/vloDAbRtlj57Z
Qasx08ihDPulVSR7t7NvR3BjtzS9No1XHDW69cBK5bTtx8Zg/qk9ZBLkEZL4F08zoZ7rL+XgjHv6
Bcst8j2F4tlXJWc9TxFehewfRGtyI9z4czD05iYBFtZWQ7hRw+j5LiGw+3F030NJYYm2hlTwpj/1
BnyV1nXfXRO5rE42G8XzuoXWOw56e4c+NgH15b7pomMOtBavnWb4szh7xoJ4KoFPLfq2QA9WRUhu
jf3spMVWmpbhC9zX5B5L98Z0kSq49jBdUbbGJ83oPjPno/WYQtv04Xa6Yd/zo38zdLsz9epBS3pj
U5X9cJxSpO86jPlofAhX3otrYXLClpkFmmm8dhzxD/jXoWAkJv3FMG63JavvpUcDq6IsvMvDni8d
+JZyskrOAAshvbqzMAPqrXuEeuZ+hkoOVNRt7jn9EDNRPiBus3ba0iXBhLgysOu43XFeXq49pqTK
pElGdoR9MhpN0SSmt6/qigJD71OGUdPdYEPBtDrGyjUv9uk/PLtc7t9fXl0I3iGHzcMh2sb+22tk
hTZZl11OtoOZoQUgvWXM+rMRrqgBA2ujyrv7OosmTrPFRg/TIeiMT61hIQ0lFqJSzuhPTO9MrspD
qCXVLoxrXMxu9cg49ALdb89UFJVFkX62ubXsXVs7R8rzy+Fn2FKXGGmNlFEhqqKb3udJj3QH/xJd
3gh3tXROa+gK89HhkcHtb4fm4oiNepgg6JPLkfWkDho9nzkbTkgsy/iKoInqtr0dyoKHX9wYGvjB
oWpf4QngfWihPgLyhiAZ40rZVE6V+ZXoCN4GFG8VWQ3wz/26pCs+zMXjpI+SAbiplC8k5HOv/TDE
TMuMeEIIBhpO0uQ2qb0Frl/+HJbaB6hEcL/vXVK/Jw0ZvYQND1pyh+ts1X5sTL07i4rvMObWHsLw
4Kf91O9zMreYL1U0QN0ie5YttcyoqPMXImpWLgmv77KZxnnZqEn7MkGlKMf7LK1VOSu7zDct+2wQ
IEnzqLyh3uz3pJVhJF9+Rrl4dEUNRMTCkmNf2rEI/RCuETXYiksEqIK+ksTo8TUWw3Ndo1iXdkZg
F610y6D9vMzEJ2plvnXK8YF5KVNCO0V6AUAocb0jbG0Dfue8Jl9KEhL15tI0WkKrl+FrJjBhLUeJ
XGDrZmxbUxJDNTIwvqTeFmAlQfKV9UsuetAwN3W6+C3pFNkw2HdN+A1B6Cy3nSYIxou3RNc4N7hP
7KMh263Wpk91nb8PDmsXOJ9XpJ/FFgnW79C10ZDIJCUPGTdHJuAbgVGRjptCpIdumz06hGsg8Iw+
0x4/aWEckwwisjk5kMTqMA/qAdQd7mZ73w8/yTWEGYALlzwJ9D6W4BHEMQ8c2n1BhVTg02EupCN8
0uk/VHUakDP6f9k7k+TGsTVLb6XszfEKfTPICQmAvURRHaUJTHK5o28uLvr15E5yY/nBX6ZV1aRq
AzVxCw+PcEkkeO/fnPMdem6d97kGxSSgt88z4TOL+mxAk1NwErqky+wsQ32z0A5sOq/B7WcCZAXY
vYYCNpEtXinhjkrSfsg1kNKO+QKui+eqO7uMU2Ss0752aX0s3G9rhos5Okh8dAd9ZFvpfGV1Ap3E
qXtoVfQBmqEeJ4uay9J424Y7DlyE4+bU0w3z3LA4nXb0d8DBC8FasEdV9ChXZZ2HfBm0yMLuCzbF
gca4xOxEJnxrQv0xtR/JzAPda3Il+XAIytLkpJbzrmGUdJdoyVth2mgKWnF248nH3Em0bN9K5gvm
jIEfjy12+ZMaty6rf7i7NavnSD2jUU0i+ZiR170riSkAuDS/1TYpV73GyVHStXMdhZhM3pMaQpqF
IDBIxulLUyl6Rq0OsZWoO1ROz5ojPqJ0np6TqGq2jXFOoR3uPM0FdFZUQauln8v8s1bYjEGoYKY1
oU5fGLRKtiEbrkaPZbS3PE94ozY2InAQGoBAMnavTT5+5N2oH7KIBAxSs8utgYjzDCxiBJ6d/slM
E9+05RxKB+1NroyPBnfrZVqp5bkbvRXWwCfPZXfuQEvFquUkqQUUzEIJsPapnhPt4oqZWu5opCFV
Buxa5GiJus6kUZK1tTb4prYaxBb7gryJ+f7onpRcGlswMy72pP5djRUAxAYmjkJLHszMeNLGetU0
wnRCZI0prmeKgI1hdPg3StlRH1erM8WMnZC1leGbavSRoY1HBJp+2nhztnoMlsoGTsYMZqvN+bcH
OSwDN8QYcroXsaXuFDW9xCTcrlc3PFClCRfVQFyO6rsQrfUIV6yb3mVRS4BwGarvcvC2rQJTYXb4
+UbktFGtP/eYKLcSfjpHtAV5D+ZXxQsG/uCGCo5kgtVjkAOVga3lnJUoX9Hi3tXo6rNXdiSAc0Fv
HJ2lWB+H1LaV3+ZkO3kyAZfuTo+NaDiZURq1MXyOdMm4FPgMtPOdgMitnmYnlJd/4K2WIMqOVsU6
2Uz+GDxLxbSeizqq+VygWnfVAok1ubUi1oNC4ki3i2+dlM4p6nfG2J/RkL4iPvUH0TyWGAZ7oV0t
VAbbxvqy1d4G38vywjFtJtOj2209fXhDYfU9tziaZEluSvtKUtc6AcXW1i+f6tYoEK4Iu7g5dWuE
ZjD16R/F0q+xLcAGUs7NAwNwDc8NhYTL5Zks1yjD40/KC/+BxY8uE6hM3ivBJPNmiBdvV4pfk0qM
22KNhu+hnyRWdtpA99yXbfNtROJ3xshtWDiTy+FsKe3eVSExAsoBlwqWA8f4R2Xg3oh5UVCZZweC
STcNt6w/N0yKzZmqLO5NVuXyHQ8aWJ8esw+KycvQWLVvuYK3sWK0OTyszhsfBcsUOPMEAlXo035A
T7CT5Koz91FwiuTT1uSDl4M1gsaR4usiOTmfl3u7rBHPaYH6etKfo9jqmGNjkdGNe0X4COFoM4up
JNNJS2zJ3fGaQPQT5Jy26FdhX+qz/HypB/aMde2wa+3qVw+HEmvp+qYhw8an47Dt7StMvqWxAx5Q
kKxwIqFj/fmeS6+4YePoA0ClDIm/55SjK28IJh09a4et82jbo3aDSYHHh/hQ1fU9FZN1TaxWP0c4
TSguwtZpntQCSwCrR3YYs3mZHZsBN6absCypFeKIX+DFIboyy3teucWpRPbN4wjCCE/QBrl+BR1u
IKMQ53RrXONmGh8wBwRUTrhS+QyxqQoqR7/XKiNOZGmEEY/FRxqDN+icHh9+MLWRFpT19CTG/oU4
4zk0Kjw2auwiwCHEgZwYmIE1vDODUzI15Zmb/imVw580G9ibuIx428j3CAXcYbYlToasb5Q1dr/h
oLooY+gZJVtmOyPaZ3LYvZX6fSC/OFBKAhCGqTta2txu+iRG6T9fHJwcPhxEfCOkCRG4tuXZv2Rd
/KdS0zU+oEX9yhHaV8ToMB3x5ehc8TRx/TxqgscrThjCaYQ6gh9jZVcenKr9AUOG0qdxqfLi8cse
YfSa8W9vsOp92mZ/WnU5Mt2BYKe1FRe3QXuxkCoTc9LGHCq6oT5z6o5H0f1UHSzdgUddT1wzhKIX
ljoxY6hr3erR7sw7vEueIIFoqMHQZsXiIQbCw9pRR2qI3cvQxBtxf6auUziYobaiEyAWLJca6VKv
tG8Csm4wXzJNaCxm2DthFR+Q1vyqSiKtJvvUO4u+sVVdYlYZTTZqVOd4FkjvAOwwq+B3u5Z5BusS
L+7FjhOACkYt5B5zTFjPrRNWyvIytCoZQNJobnznwJvRrACA+JmcYXg2cQ75ki3gwYNSbs2xecQi
mh5tpcl9SsZkAxGqeWEP/PCyuMXeWRzzli4KpJ0q/1VINIeE/BzyTuREXCkngntVUjQhajtZv6fg
SQ8OhRjmqzTf2pZCihE8JR9upLbMOGEiRLp6ZKVBUmnP7MHxzxwHYbXHemR/7Kks3cZkPioi9fYu
8xDyqf/6FVvQqq3ZCDweIzBE+Rtyz3BU53448gT+YgMRFksc+6ik1SOwAPWIe/OdYN9hK0k9AGx/
7T308U6H0pQfm0OYUeIxlzY6O3PyfIwAI1tWfhGFJJUtb+kg2CpJUsZxolvRFl0rpQXUv261hhB3
VB4HTO9InPQk+PvbQpQZIRr9qa4AZ8Wz5W31KF4uZrvKiAZD7PA17LoCco0y1cGQ0m/ANfqKeNjY
xjTTXliZxl0QmSdYv49y/R1RDIIy1zVX0SN3pWZN+xSSgFKKPxhnUp94uqs3dCRd1+aVQ4R9KWLG
kldbUVAM14S1sBwtl41R8U5IsrWCKYNzJ7V+PFlVsviZVr4oqE43/L3cuiP564hk8iF+kH3Ca2FJ
9+HvL+xFXlAm+o1AF9Dh8f1rp/r7C9q7Z5SpkPO4XDZxBnDYdC6ojiDE+qVRGqcSD81+IGF65Stz
jUUaQ7CbY3Jk5UX702vahqZ0ghm9z2GbPtG651p5SSb3YxiR2CnGFY4tcR/mlTMdo9/SbRdl/qkW
blOzxggoUur7xfYHPPrh4iQP0YSkakK4iBYO0ppBghIZPW2WPChW+WjT6BDYVfjRgh6zkHyrmrFP
5xx+SDy1gAJAHasBzt+zxoCiQAZn8Lh0k/zUxvgEknZGNTiwii/mcLERO0I7jZw1FCVCLeRWrY6V
udjZKsjdUoSx7SDmIjfT097jlS0WEX2CKw74+jr/qDjEbMpqJ9GulIkhke1PudCv01Q+L67LBo8b
DHX9dzMnn4kqDb/rfqlI4rdgy/ymVBa26StXlzmNNzl7bETqBqjbtkW0wrxId8Jlppy3dItbtESh
QYPZNc25NPqwst3HqRIvntj2DVLUsh2/i6myAoaZYEPqs9DUV0eomN1WCojLuh8S0kb2dahzPRtI
1nyPo9VPaxPpxGy/evrdJRIHF0KHhnk7OfalJcJkS+jLnlEtIT4KFc3YCBhACso+aBNgt+9eMt7V
THvT3JqWG3PTAhK6cRkNjmAU8H+7Cv+1o3liUzJ8QNvKbs5TnxnSwlVUtZCWHEjMyu3NLHX0k7j5
aI0ExDKCvL6sO6AG2g+rtO/EUMjjUe+aVwG1AN21BWd+5l2lrJNPpuDT284QhTEL0lWTr7PAX8hA
e4K7tYR61lxMPjFmXwpm95AsAOvdWrsMQ3Nzc0RHWtR+NjbWZc/yjc65TfPiBUM/bpscVb/b4DHy
yAdjanxxlbAbCOvm7zj0Jc7UVo9uMnKeapf4BbPZu24Unca55WOYkqDJMh1vhTIFejqcI2ZAs1PX
T2nGRsEkts3T0TYuiV4Ca6vHXV+6X3rLczrFbAKB8m/lqBFIBzpIyVAsQa84kQXMM6IRrk1VhXGU
1mzjjr17KTtrQ8cE6Ve03wyB4EyYqIjrxfwcCKnZuFHWUg+mx7JcPieZaodkaIwg7kbKevMpTgxE
ZV1MSh35WL5Vk3kQKebnUuWcA0sNiFy8aqJQj86Ivixq+QRBNNuaK69ZtPEvr3bMV9SLIQjqrWon
hJoliunHnfMcj/pDJ/F0GPTFffWRFUl90XTlFS8DKI9W5usyMCfBLUDErFG22OqqQLkVbWz5hVxL
f25tDEuB11iBQIuzjwA97fOETr+g7JON4iFCN3FBFw1x6CA41hMahQ9l7+LxOVHbGd6NLW4t7rMr
0byvS8XDYyAOKZnKoq7UxzMmQA/QiZWB5rdGbOCL4TC7qiq5l731u0WOfiBf7ZQ4Zbrz4jbdYVOb
iJ42iaAYIYda0RzvjaY6oodLQ8aPULaqBaBx1T7JaKVwd/2jYB8f1HH+I+WDzF7R+XmWGAKEYVEw
1tjsnZX9p0fiRiDBjh/fwHWTe7skQ0mU1BzpZJf1NNxY1lhRtZvOtfMD86TpinQbL78J3mh1+XXo
HHwOtXUwhyotjo1gUPTYx3pYhQWtg2HCz57S5ZeXL0GmyeKIk772A09vZYC0QNvlaj6F+IoJhuof
s266scYtw6ltUDsNNAPZ7Ottll5SaQd9B53UHa891eqDQrswjYo4Y5Aee2dXe2a56UbBc1tA1XEH
lrQZzWUoomjaa4vTYNl29qhi62BpMnM/tH29MfI4u3hZ/Tv3AJxagPL0kaOjdcgpakR+8zp6hXHE
qtICbHawEBi18YQRdyaHtn+vHABhceRxgdmRjz/A8q2OMJElGl5izS0DhGH3ElHOBXnGpRTyV9Px
s8YRC76KhpzRDPP0ikjFpOs9Gj3SnSoxWXsXzY/SaLdZqsVzF5Xf+YCGf5pxZjfqnB+h9D3PijsB
1iLDY0iR9M9GsW91SJ/ZfMiBcs0m24gFwe0J++6nXrRv+kjaplthVMxbZ8aoCdzbluocgjB978aa
QCc3G446/dOmV91rotYIU6MCom5a7xxIF/jINe4j2fDtC5PMhNrdaczdsT+SU6FbAJP5YAdzMZbk
NeVfimFgO8xz3GWKPhyIkU1QKJd4ep3+wTKrtzWzELefwtSwPbsj9F9rPHpJMRAj24SqdcRaZRy5
buawX2X/2HBPtgU4rIfacWEoIk9z5T20+fIxNNPZJAo8bdTdaFv1I/qChVaUhmEwpvqgw8cNDW75
Tb0W10aGGN3MsLXaHeGeahIR7aO/CbOFnDakQKdt3DUTX71CzXrx/gziAbowv8X4fczywOrXp0WB
d8VfX4VoEDROxGxHKCqyXFNcmTqjQUbAwAYVEwuKY3twQ0IaGmhizptCjb3zMmjpRqXreyL5UMV1
Lar11g4Bz3vHBn3TTQxMDVtozWFizxtiSNZlImQvVAZhlsCbwqP7O5Z9tKtQX5MmTwuKIHPZTQ0N
2hA3SO+xvQQJ4QHcvWhpPCzeIVhX+wmQNMueqHlqs6H1MZgkopoeNQL0TBW1nZO44iDgrW1tJ/nJ
TT3+xElWYewawkrNcDZGa4ijpBPJev3ITLEfRHX6HQnpQmyPbYxoCsOo3mj9tsQDI4yDjdI+VPsK
BxybGqPlfoKqtoTTMDCpzLBulTlIDwXU58zRYUAzRrRashTo050pEfHYCq/aaIcIZzkAepJuII6w
Ja+fU8LeTlZbC8aeZAzMiGj/Ln/S7qHKiKkHTLuEmkufQkYT2VnZZBz2pbnDMwv9IVk14Sl7A9ie
NHYI2LCtNWEDQp/h2RERNb+kxoPqEeruIIzlg9q9msp1Lmpzy/wsualtTWIfGF+mdErgkDu47YAa
7j1TuQgy7Hz5NVS1ce4FqapzMj5KeUvHiPje6tO1U8MnzFYiY0ebnlwng9QLc43Jljl7Utc+xKWY
fH3Q7P0Ujx9GX89+najGTp2prCDe5pGWE6I8EdSC+XerVqbmR3E8PfeVvmybpDy65HvdZFP8jjkd
DipFQyBqowttmU6+R0z1vk9E5+eqSiPRK0STkxm3dDfKeRAYCillduOxBlRAYbvTfHRdZ99I+FF0
MadGdaYHbJL5jsOu9kcTHfRQxtfEis2XWE6+2iJI7mTBSVyMzKbJIDzhokGhtPAGFEj4rGQ5OMb8
a7RZmSgdiyAxKFibFHGY7IZJU5cqJ0VH4MYNpTwkw8xYUXpfpZGqz8MrP3SyAnC60qBS8xwNBwMl
cCmvZpPKj44v5bJtYEpbNb49NhiksVTve8XrnvMyPlmEeU8uUEATPaEzdUyHLOEFdopOtWNKxYfx
leaoHnZfKurFXWyCgENYjVkGRzTEFb8f7J9Id8GBWb3w62wcDxY48h3ZSBuVbQdTlM44Sz1QgJL4
yFOLRy7qc1F4qOSFuyPXDtbgUsYkk/2WeilfY9JW9TIrzgt4JKTAhGLUyo9rLumlBjqujjkfAxtZ
qr0ruYTOmgrzTSta8dR75s/UlmLTa+OKXXaY3EwjtrGFi6FFAfqiODsWSTfqHmUjjSUYAUVyGRjP
rYwOHUSv7VC01BRq3O2H8p1UxBPPB4LvNtuN1ZJtpmhGOVUsSlCp1bHDL4IH3lIODCs5PPvBOYrS
7vyI5s+u0QzHUnKDR3SvfWUQ1rGvFoefVHd3kDlnv4Ih7PPBJJDqmEU51Fq1C+C21acM7Ce0wG2E
FB9svNudsfMVJ8nbfRUtQJc5m05FAUbapADZzYsWQorrdgiH3w3au03Tkc6NRyAw04h7C+83LmD1
U0aD8doyO6SMEn/SvGRp7Rq4yRnDAa/gwqsatl9DG1FxyV+pJE6wjwizxl+wMyPVOyRuDpnM1nQs
xxXbDhOCkmOuc1IdWA1TNJIf0qW8dkC0EFz3hBXE7FopMcXZ6sbvLNJ+IG3IcEbuTt4AJXfbcYs0
GGjS2QAK3DzmelP5Ei8FBjWWPiJXxXlke0njpBzS0oIjWto3UatvbhPnj3l07MtDlGBGNNr6Vix6
d9YhbWVzVJ/tdhSP87i4PorOhVTC2N54qgl/28qRKueK8aAj8iwbxgGabEET19GA/VyMt3mMgsYb
MWq2SMnBQdWBlSjxcQTGT1eQazeIKdpNyQnwI3qCu2P9LUsy/ZFHBrfSopbU4POCoZTjNaHauSRL
+wBqb3yWe+zxzODcXHvW1l2QRxbKv/5drzsz1GOkmuz/+W5tY3rJ87S6quN8MEU7vZhWBvgEiM/W
8wuCtt8Nyx4eBmfikVua4V0jgWM34b8J/v5puUpq3LamSEptxL9Rqu9jj6wxRcv+SPo4KdR3cyxR
gazDUVGXT5isMrzJzy0ea2MuzCe0E3QOZsbJVmMXUdI10oGTVl1Of9f9/1/39//S/a2qh//537I6
/6v7+h+/qy7t5oev8ve//ePWl//x71X6u/o/RH/r//Mv0Z/u/dNRWeF4Gocv4j4HNda/NH+6+k/d
9lDdofwxEJm5CMuquu2Sf/uH6fJHKM0cx/EsE18uf/RfEkDT+KetOwhBXM01+B8d6x///b1d/6Wr
+r9KAC3dXUUa/0uB5eimjsZOdWzTtky+x1Xm+L/r7RI5jXo0qPo2LzXpA0PL9p0RPw7IufnklOcy
1wJm2bStHhpbKxpPrrAvjKiKrTEPQAWYXVopMAdiAlbHAzkHjAz2ll5+6JkFlUdhKCwsAf4uMu01
txF/V7y8izJy3pAAeIeKJZ7oxZb9twu/fY+oBJyV/obwJCFtHKjcQugWW3s8cUW7XSPTvUIlK6v2
Gh/eFEsEVvYil3g9tOQSCxaEnjPUQcF4kFv6sJQWocCRnrLgsB7pg5GWC/OCH8xf9HX1CXGLcBni
FMoRLJY9BAPvDU1ytE25zDkSy23byi6s1sUf1RW8axwK1aA/k79q+GPimEEfS7Km5L6ZpB06LeCX
Qaok/Ga7LGEOB8Ru2fYOZFcRPXuT9l7IFB3M1LrMbFhHkhaubY11HQEBiy3FomyIaqELUSnIjcza
OSX/wZJjafbc4jseyT1olHoP+CMDNJXdtCo99PXI9YnfAjuJGRjGxOCEFDq96KsLhsbKYxwo87OW
kvoyooYPicWzmkHze+m+N6odh6UNRRqHHumIkU2K7oyMK0+P4zHRzf4818VVo/sIhpnUa7tCs9x+
aykPDwlLccgw/blvMfKASaQzmYePTv9j1V59SIz+Ka+HU5SaSBqsk75is9puNaaO8VFdJiyjzryE
UnxPOZHRs1Ysgef9zluiTZmwi6B2PqYVv+ToheEbFsvQFsx64RJfPzfqXUyklKZobqrZbEC70Kh0
OpgDslsOsT2uObYAmPSS+cNEVa/ahHZ2hsdCtzywY0+gWy6XbFJdIBnNVwxjbjMLme+7Ot6yzPia
YwiZOUJrjEIJOS4OUUf9j97nlp+ZHZgnKiInmZczIV90zN7FNV3a3ioKO9JE8EZiW5AiM09x3n2M
UcQ9M7g33MaXOOJw14vB8WWn3nuQdegAEUAqiDEYdatsOTt6er1nl8AF5JrMEG2kGEtR8Do1HSoi
W5COCWwXryVz7HWNw5J6aPDq9QnFp0Pq5DjDPxpAxDMjIdhQA0y7CPRjjL3LUFDQ461LN+rsio0T
NXCTleSYjTAfKJ/ues9QK+qR0o3iW1NiAAkqsI8Ii+FQqX6uTB0jhnHNJzV3SHNtMITL3e0lO0mW
PFvZGu/MhzlHHODaiX4Y6+614ZVNQKdihB+cICrS6zSKz6i5syz+GFWXD1QNRXPOUQdElOqVAnZX
WLjtU81/qiYD1/lLkSH/Le749Qj0lfAasTTuY6dI93H5JLxwbivjLWLPvmEMFijIs7bzlDWB6Y0P
LclCIcN0IskV7dy6XzKzux1WZHZOZn+QA50dyQKvsvFOIFtJGWyIJO0ZPGhGhBBA/2xkxhtO3dvV
jEJoXQiYOqV0NBlmm8G1wI3ywk2QG7Zqa7wQA5psCxumiSXMu2aZj8sYX2dO5n2m0Mw2FotcQrK3
1YSHARY7wiRHC+k94o0x2PsZx5GDbgBqK5TYhZl3WgE6t+LxaRyUiSCgJGzSudkSF8f7NWgrWN1z
Q9rXG463YV+w7dh0hfoG3g+ivInh2kgF7Wk+X9ROfDVmOu1HbX4pgV/6Y1eTSIzOxh+19GRlUfY0
U4b3kJ7x58vOV3ogKWOUhgrQkBDBgd+wE/WbdAUbmHOgr5IO00l78px/VbZjHktjKeB8eL4Z0U9Y
WI72ZfmyLINxrfriXhj5ZepRc2lIR+mG8St7CRhiZFMsbmyeWg02WeVg7HEVHF5lg6Aw7Z9ko+kP
iQssQ2Kwd6mYqK8FIk90iYCl5tQ3gTBxJsLfyYYD35+LiYaoYPCCkLZRZgRzyQuYgZUgHCaefQQk
z0nqvGdRo55lE6vnDhj7quVlmD0pO0XIb1p8+wENzorH7O/LEmdM1OxxC5+brJBFYwmRm6Q91e+R
FrfnoX+Jiy7bW+R1uJ0a+3nPiH9I+Z46C3gZ4tH5aA693NtkfGxdxZOXXMH6S+0PN1+r+iuBLBOk
7JPaxq8Q+csXUSkOW7VmF7nMYqaM/jXP454Aad08YLI9w4khED3O3fNcLi/0FAykER/SSHg0gqYD
l659z405vizWNPK5XJ4dKxkYFeD9G+S7WmUxgpvENxxSVW3ErRhk2YThQSs6QjJx5BDPYmcflrUw
74gkYS8Q1xTXwBUDVYNIsI8xjT9VQg+PWYqgOQ5qu4SvvQDaN9z2zOAVRCERmoX6IOyq+TKNF4zZ
EC9m4IGwkrAfQN1h27mgjcJGjAAw1IVwQ9MYylcoDGcVwcOAzZ6o0r4wD1WRF8fJ/hUlyAXB04j9
3OVtqLRTdxhbJH1RkyU3zJjJXmmJzu36+dAt8HBbh5AyhCv4xXV7+nRsiXc0DmKxDF9Y7bEViTS/
AIJeF3Ni3HnSbf2sTfp73VpPY07uTg3nLaAueRiqOHtHdTi7UR+wfSXm2TQy9GmMTrXp3Su05cvN
j6Ssi7uEZZr2uJ0a0A4+k8bkKtTk0iDBeZyajs1oZxX7v7+FFsArBYVhK2u1vnStqC86xw0CBfqF
EU8oUGKjwQnOoeUNsXcaR/SD3PofXhcN50SdxvPff2KpwZKYpDLmIVoU9BGvlRvp5q6qYvb6zjc5
dtZzzrAClQxwXctsX1L4OdtKSTAK2IZfGxkCMkdyU3iGF3oAEDGwxWoctIIFT5ywQ9dnpEgKj0ZU
j2aIcs28OKhhU93aC3CLVF3lB3Vl9CR0GIAkRRoYnRdJIh5E9jlX4ofBrBFfloBo1L60wg5hH05J
tLC9t0YXEue7JvYgOWQkrTikelPmHQQqJB1VN+Y+7120CVeos8vM6MCoRAN6ofGoAtGYcOnNOhqF
4rXk1CKBjGGrYE651dF9mRrpSZk3bnTHuru69xjFa/SVOXwI+6659lUngHDssWtF60QginxTMp/K
LfsFWqa9k1ghK8r+AGSEZ32SHXB2hQgqrTqvPIWqZK27+PlkblaR80KSpMZp7lCaEQCAohneQZwH
dUTkFKtXFaAKkwiDNQpZb7zcXQ+xyRXvCRypTWFpv1XkhiE26b1X6l1YGjhA7TRHPf8yVl8J2q3R
jS+9BgvT1IfzAFBtdosjhdw5ih38qaiDGwCh/bgvGQEJIfcWZ3s3OHtIcrtWufcM5qTnoZVJdlOu
hGi1tqUirO00ofxKOha4SJLn3CZYCiZSbg8woQpMesTykMK7yv/qytv1q7Uv+WULVMQssCwtX1WI
BOQVvpYCkFMkY7Vsm4hvUcYEPg9+411HBGjIn4BKwzpBwK0iVIFB6y/4UOO9ppD9ZrnBenCalR7g
quTF6VjLoXVG5eojidsr/IRayfdlaBvOI98ZkXDP+CFbsAV4BW040NsSINw2y4sw9fCU652xrwf5
y5p+ZRrKyIl8KKr2hUoDkysqUujR6dUuvwr0vwxNtm3GEzhiJZkIuWULyCaW4Xe7QYl3KRBd1Qjh
GpjLSVV+TjooDPqNyAWENqo94WjdYzcCY5H1q6Oiap+RHqj161ydZdKBymCubugMA3tWlkx25msp
iSw9xwyWxjWBmYFWO857JuTsAcm8aZwHloisLSVKaO/NnrJPGL1PWZEqAUouPJveRto9eqqyrP1S
5NTngvGz5R15E7VwgP+BeihQf7FlhF+E9rNnPa7/dAw2LfNe6ViaCZyy9B6urcYZDXMU6Qj0mm3c
sB2pp53kgznDNnPiAegXosAZK7+2S3rW6daIGRWxyqBbCJNcQCDTCUhPtDdgC3VrxQ3ekZc5n44a
TQPzUfKJ+pznY43AzeSwj5g8k7nDlMyb2Se51FYin89EtwVK8t723rNuLk8OiS0km83bdXncC/eS
vogseWTchTOC7Cmf8/Uw2NorFk3osvPCayb154RG0Rtz0M/WzPiq+SZvmlF27hLVOUX8mG4JDEYP
taYtcSDDYuG2BJdqo7cb58+xItagMYsnpStvisSL0ybizQY3TXd3dwdEDay4tokHIWCQ4LCAQNox
Imgn7x8LFSV2YZ/mXv/KrPbiTMC8623MfYJmk015L/R7y078jgLub/oj8yCZQ3MYJlqH4rMR6l1X
SJhGqg9eEm0G9uXMxE7XuUVg1ljp+MqPJdmRxM+O7CKo380MP0qfzozjnWVTlX9o9njY+BhmU6fv
EAr9ilph7+oq/mkl7NH1MXOAqgHe5vrqeHm8DuNB3EavceotJ89uvrtSdocpKf8kQvkCfjlt2V1r
dGYqu1ijPJgK2w4nKjhM7PqsdyUV2ly9TVLBhwajIdeafdJZytOce8lexwiBUQzoDi06QkE9gacx
WzoapJmPIie8PlynHopDwbTSbHHsipLNZmE7Nit1K5wcufAJx5zigvOcbBwIKeub3M5vNuHPTjcB
+kIpkKf5E8kIgy+cmi2pA4us0mk4ijhIGo91gPNggg/aVgW43UrUPm6YR21k/V5apRJm2dhto7Iw
t9Qhs19OA12xJdDuiuNUV4/McYm9vBPcswXLIBX0ERiCFXuD1mmTG+8gClEexBc3Mvwm0Tb6Qf8r
Ds03SJI07SvpAGqyhsYUA5dPI4vqeaInH718GyfptjEf8/i5bm6Tg4qsChXkDVH6W4qvaf6JpyfP
xG19JSg2n+8suMUrwszIPWteKGEj2vazXDlE8We7/NEdlAbYXdTS2czIX6kEWfOcYrqVxm4Rcqd+
zXVJjnJmH9X2Uem+ivkRB8AmYSJT1y8ZFH0O0h68Dyv6/GaVnygUggp9nvIQ6vF9WN6THkGV7xV3
JX1hPEHPv8Lcu60yYNyObjNndm4ybqAr36oOjfzvxIo2zN3x6q3UlZc4fwc/32MXb5VoY4zyK/bu
mXtBeOmmb3n0ByYjuQCbUX8fmd04bCUnbh8+KvBsD+24E0tgzGGBjltO3xFftuL1rsW7NR2V8anJ
gsYMCLgl0dZy92NyN6v3wrldpvhE6C/Yyso6GFEPn8pjFcHmZXxby5QkC60zymzH2SfO3gGhY7GA
GKMHxs8We6cOwc14K/ISido91VW2uBFtHRQxjEtaWJgXqXCGcqfvs+i0ZC8p8QArWhA5Zqg2rKeQ
SA7GFxEkWyRzW2/8M6jndlqtfCyrbpqQviBB2Iu+hHHsjZDrfRK7wTpKVFduLLdKkwZtg0UrtNCH
qZYHt+zqhAVhjBRR+rGfP+P+C2sJl1e9GbUn1yPK+m02+BzDvcIsEKcXc/py+7PsAMc/diUgRcRH
BJ/gAftPls5juXEs26JfhAh4MyVAgN6KlJkgRKUE7z2+vhcqetCDV68qpSSBe8/ZVkfvxRGT70nb
Xakjm0RpuvPw3WoqD+sLlTAe3gRRRLsGxYkfI6DS8jJ/htKtMSU0j7FtRrAX01VTNzmTEbgIytyn
lnzSk+inLz+6ZMxIBZHqZfUyRtrFyXE9mPN+lj9KHtpeP5FZkJt7CR9kMLslMUjZQUc8QlQY8ALZ
BwmaN37lWd1OuZ1oNqcjcJFCmHejbctER+dGNeBO0CjtdBuCQPmC4WgoeOg/MLNwfsIvEcGqHOH5
sZx07A4zLv/kK2bsVUl++NWAeUThT5jQteiXTtmXiFOCPeyYpP6LBWIz/ktv9GJstrOT9m4kbIiK
Nvp/lIXJZUdTool2miCO+p50lEfPKcnXZ46KQbiVw59O2a4/oADqzk1wZzWvyPWrx2jF4moyqPgq
0W2Nb+vVV69s5fYs6DuFTmphME8ZxUZ4CMSIRKuYU4gsjtGkKcAz421Pg9Icg1JGOgfjxTdiG1LR
DQrJU/sH/04WnKXxonW7Tlhzs1socrqCxrctV7Y/AEVyk2lR7yr8HcmVWi2DVU/zWPBmZQ/BuPEz
ROtkGPC5X0ap0XlELj0Qgpn/yNVdir0ouxaM7KN5MYpbozwUqk47xm0CWqwq2eRJv6nKd8va8ZIF
BQs8QS1vsv9siGoaf60WqtaBKm4GEACnnS5++C4ot1y9/bcGdo6e/jXWZWLOjC5af0X0M1qHwjhb
wlOcmNV/K+MqqRe63qZpg0zSgtQmADm8phTWhv4jrY55sxPArfeG/kimc5Ju+HkElUqEGvsbaCr8
tozz+q6cP4LkOssnPzsN8Q4Edcj3MvtfmTX0HHCEHcThUw+45jZizB/x3cvlfkJf0VJHlRPL6Yyp
y6fMARjRd8GPNgnNIrJshaGVFJqD5NOBzn+71aYTrhwhcRFM17LgIlnUESOV0XdXXTJ9X/LxqdK1
yDxtpbVHKzzk1tEqj1l5SapT2635C4qkyzQbE31UutGnR54d+uEiRJ8tFEf8E1c1IwzisstUXt81
sKGAc1hyR9/O5e8y+Oz6KwfNlJ2RgfbxRxbt5+lWqe9NeRCK7dC6JNIP8zYOH/pwKLjEeqCp7NcI
bhNtEtUzy3aZfKQOufWvavldaIrd4+BZjtfAYsgjBwPYaT/PdzL57zmfdlP9qwJ3OZAtBwkZKqV3
s3tJZEQH5S9WQqJqFTKaheme5vS9U116ygp2Hw/mHGwjUXd+sW8DD4zCnlt4iu0Un+TklUvfAF78
9oQSEZmrndTkkmVPzDEunxQyNr87Z6OJyCxdZ0SM5NPvELyTza3m90zaykUAmt+xeHnAlkbpsPjx
MWYhNCtQx8Jh9/yl4ujTxHjG6eCJtJEUXhndlOggKTcLCb4ifEX9o2ZoFmKQ7/G9S8j/OerVTzU+
5uYtjbw8oUSJrQeKsuN41TRMChw3A6bY6R/WbzH/UYO3KCNntyN9hCGb8D+/OvGOAMMXwcZvEBu5
1njOAA9jeEspQTOG3c/l+XGAeYegBXDc86lryUGpt2X0kNjxc+u7a28EEUalTXE7FXDcX3wyrUq9
351vZR4mW5Y2argz+6Pkky68zqKfAUd1AG5nTa8WJ1bB/cy9OVUPcyRzB7mSz4Z45itYalr6e0qU
oNAul2IWUM2w89PtNLwyrhye3+KDu28JlCJY2PLZxjaT8K4pv7ROW8JuzOyyXuMK4VI12j+NjVVq
T23yNiKgj/OPeV839856UpVSIMgoh4bkP8+X6DAATdso5sYXt8X03ZubVD4gF0pMl7Z3nzmTAE/z
bFhHTLT8UKHGCImNCR/tj8Ti3+5ngujzdSicg5JrTF/FAn/oPUXjEZ6Y2OX0xPOqAPvR0AcaMqV2
Ie0w03KcptZrTh6xdoiXl9vwct1rtePAYEIUOvyTi66RmWogmB4LMb7XO/OGIr6GkSpcD4dSjleU
uFEEpKSstk4VPcr1FDjqTD7rtOH/xC3Po8TqzxpJatOi1zZ41VGqwqXwNDBYEwU69cda3Q7KXch0
WweSrVN9jTiXFGPYpZCs+fJgxeeEgg7+Pb4vQyZIqr80aslf10ZzR8YTN7Nofus1tqT4bvgHVvOE
eHUGZzohjK+EyE6DXwsXWZf99MJjoL5RKq9Z6OaSSwL4amgyR8tuw4jn8qCC8tCAJx4rumt04X0a
vnu+FvxUcbnh9ot7BJpwQ6PoGsSm6+umcYfhkY2O3vyI6aZttx11WgEuR7pyCBS8Dij9RK6d6Fej
tWUQMDJ7kIM8xYr/lhabYrDZb1PRi2rmEC5EIXfH5m8OXRzuBB+tZBbDkHNt0SOsQ22tNB/obzmK
6TWd4BJxKXWGwysrD1guEdkQYOaQsNehDO2Y3wDRuiPxkWh1I9nz560/H03zBLdoNJuaR1y8NRSi
GH24g3XpvAVwzlZoTSRcmEeL9EWAqSpfB/IxFLxUPxvpNRgoHt/g1Mpw3fjVQ8iP3Uhc2Gdt0Mmo
bsR+0/RkpLFWxJdYecQukYD1tBd3phfX2ynloL+X2iuL3vX6VhQX1BB9uC7EtWLuinHLL6IXZC3s
De02MynIQNr3kqWQxOYuRcL41gmbRqMbrUe7RE4RYFUcfw7JJW7uBaEayoPNbCUIexRWKe3unafy
HqgMx9QMftN+KGWHJHQjeEk52yLYy7stxolFUJgiwCKOdzXM53F8z9K73H1ryk9YfrWwgglC3C7f
4FA0wkutk19xSEnz/VPme6w/RVQ8sgh8E/9hIkDX7KtvenUZI5S/D59IjfZQEHGnrapVqBx0xhpM
6y3Oo3Ov/saRUwXALbupJ8H+juIwju9RdzS39YbgStTLjkmm3apivSAa/dgefESIymcp7GZqP8Vj
GtHX6dXDZR7+moGUNZWTOkYTiXcJR32GIWbbF/si+iaAb1wprN5PCesXMrMI2fyT1U0W9xQQlBUY
YwQyLfDHBitax8MnVksMDu+zRlDkKrFxFBB3zL/hAPZAD271GHPAKbJOBetZJO0C6FjrvY0PVu1E
NJJoZLf2K8gR6oc+rHI7WB8jLY8jE88mTen5lXiVfwxOyEh4tsWHgtHDsL4qxeM5F/N9nZ+r+CMQ
Du3MnpL8KdaxFC/j5JJXDFZB0MpobRSdwGS2uWDiaxzskMYVjb9XcIgU9qlNOrrp4MndwQcXnr86
g8+I0zO3Hop4MaUjmkrSEZf5q1E81dizqoDrz+cOcfrEvd63FfI6/BUE38FPuHrrNvQKu412n+BC
JOrGetRnLFI4waxqTQvMKu7eO+EZSeVqFDGT0eE7+b8Zm0Adv/GBZ8ObHPAa7kvBQUK1UqtTObAZ
l78jlmE94RCTLrL8JodHkk2HwsP7rKpYbfcJgdhvGnd8JlJeeW3SUwiTF+gnMXtaOhJ+QsDbuxn8
ZRA8eaytZOrkAI/jgTq6E50hq6whDZo4nDFFRheDHxU3indWaXpOcH7ZbbAH2p1szIryZxv69pcW
PTCdBrIXWHZF6US7rxZ/PFs6fy2Fu6NOwOSZiPHjyfMH5z8ItvcibJGLdt3YRbI8JlzZeHmcUP3n
6yJ56LE9yLu5OgocRwgqiyNf1pIgO9Fk/ibkEK0918xvhzif5w6w4Bw6rNf9OloL66JzVBu/s6Sk
a87fyX4hRF71LqR//F4izfZ3+jLRNuSYPjIiF2MN2pP/4RfWsyfzSFHcSu0oRvtW+FiBi0O6Hxfg
eheLN4MCSrBohzmHRdWe5mtGO9UQ/olcAmNRr9MhP1g9uK1+KcwDtyg2rrm9zM0pFx8WArc1qRhQ
qmJyqQw+SSq7mE9dvPLVTwDGBLFhqxnwfv9NixksNGA8ECcGdMImNNqhy0/swSESvmX7ii9Z9xn0
0zoT/jUEClH/hWz/AJG3PDp15AzGHnv/KpUvywaUjRCtBAtbH2Ws2cVA7ETrklptVTsl/hTTizms
5eGl+a8IGbav4Opkp29Uwet1uI/4ZuRfcnXqnZcMjaWt2ZDHj8pfI72jqnUaD1LxkAFWms9p2poP
kchBeRf6HiM0k2ipElL7NkvroviuNU8svuPhJOhn+nAw5W27dBMF14AZo6zLFT9A8ykhILiu4vMl
w3sn99ey/YubP8W4i0DKPXIZE3bVqFk38v0cvhfRUxr+4ZFdNdzA+LXpJ0zq70amMtirkUwaG0KF
zPlzBgBjinAkOjWM7FMwtlZ1DdL3kuegkOlMkp25t/HB8WtDDwKFWflOEz7w1SFSxgYUFOtwwjkx
z+tgeuPtkKhqIkx2VnjreUUWJupfCh5t+TupfGtp6gr2IUMMRT56YUfhfTLeBWtbrF4+MafTxjTe
tOgZpcdE3xXqkfMtVZ5hczWyr7Jm299r+sZEyO7jifqcSHEOO6fm/JR8QA1gOvlOgBgNNVdRc3Nr
M8uvCT85Zg5bBb2RR5tzlCHSP9MitGpRAWcwQxy/GWkNeJZGJNA4gLkDJJu9oZQfhvqlTemGj5Sk
/bLcaUwcvTPgMeB7or8wNzdKS0/oO+DapL1J84GarFLYa5G+biEv+mqZuXQZrbvN+yr9gJ2MbpM6
DYqoDmcO7ujUzmLed1eHxGes5KTX3pT6OPjg/XjFR9nhgKDDtfqjc6rutkjE5Moz0lcv/E4kU6jj
LUgCrgkkTYRRyv0jFkB/pi/i37PyhP2+LokadoGC4oq8S7yNiD17iDoiP9kcKvnsy56h/TbKp5jd
l8pvDETTWmq5H5FM/9TJC0fIOgrP7I86rwItYLIzHgAIxUdcbRhLBWvTTNfcvw7Zpgk/KHOgkzyM
vy1q78qQLEf3bI5HPz1Z/ltENCNZcvLH8t5bkI4cVUcW7eZP1x3CWy2dTpd9R7hcnh9Goj5pyQi8
VCagfUk2EE9ynHmEWBH2Dy4ngkGS955v2FVmyie6rV9cTf1REGTqNTSA3yqo9uZLiQ0nTDFmcywJ
K/5ePIMWvff7KjxqgbjJjJ480888fYjrBAhZ3avT2yKVEhhtlmh3pnDbmJzaRH99BHCCItrnnCNJ
/s6D3ZAHVbLntRYu10c4363ky6Ctoto3yvnvKZoY1GCyF0y0veDGGetNzaKcVUDzQF+EZ6pPEl6X
UlyUyqCS81dqvDSDdgvpqluXtgJk7O+ocWM22S1PZ2MdxvFJiMFazWTHH69Y3ztEYAPdmIRcSB0/
hBd1SKAjlLPBxxmt0OUzVJPkxxWIiQJz6G2c77M7Uzf2M9gESCeuvsZzaTnDiglJFUBRVUc2DHtq
uMKhVWSJqhKYsFH5VygAENus9BT1UOkuqkSzfKRMYX7l261B5BK9nuMKjBdSgWRxp2FHbmIkLAxr
CR4Gu1lRwk1aAf2zV0P+F9sIeNojrn/wAFRE/Vu6vNxQCy2RYIJ+6CaGIreVLuV0D2hBWr8qkZYR
pooSZL9Dbzyx+8uughw+3gwKPh0bG35+6dj7xZcwPHtShRcQQE8Rw71JxboMeU5tuOKl4IILR+OW
7pi+yEgev/DpwvNDO8Tvlt1gzDwvf52EDaQlyIFLUD8RoGiDIDqisW+kY7Nc6C3Trv+uWfRKE6VU
xIci2+ECqY9l98FHpffg+OpOJgTFMm9p+WGpGzgxfFa8HXbUtq7S/bYdVNz0oYZ7RFsCaxA/vhdZ
q+kZ3A/qv1m4d/XZ1L61ZB1Nv0FoAu78U13sX90ts16Z8G3UJJbV7Bo239i0rbpNu1e3ek+TEZ8o
iSo22/Za87fDmjB/H9i6B/lS/6TxngyPAPiWWDtmrEm+8jFUGJslu2JN7zfaguVL3wKPRJ4SSlze
FYiYZJ07FTL8VblV3JgNpN7Mo0u0U9EcunjLV2ZEN3ITGvkoBh+QAATRgra25S6X7LbeB+wGfb0n
czez21XFtrrxt0yMLOxcjCK3SZAQDUcpZI90QUVONd3H4BX4ENXY1CbhRMQ6n98j1AGrSJXoCAZp
gKSr7NIjPiMrKaE9GiM6CVH6EnVgt4zpev+o1qrXxbvQKzYqRZXegOzFG6yrMr0Rxkb3GYk+0k0E
vEijfzLuCmXwkuYAulfKJ2SxICAEHSPv+lS/U8J/Pe57ou9mLMFOuOIXHuFM470as4NvfOFgah9W
N9lN9Yzf1PISTu/L6UNht1zsVW9Yi5kXGR8pp/iYmCuzp8kNBW5NSJkLGl5dS0cFrfJI1ndKEFvX
X8/TTvep7BG5Q4xPfTwr2DwaxnLCfGJmVNRq28FgT19R/gutTTcZOSrE+idg7LcCNb3w5yt3338q
00HRd3qHVPJvao9S8aNHX4o0ARwAo7yn6Z+vQxmefvMVSgEgBwA4SzuyUzJjBCMY1WeUv3KaG5T+
FxnoKrQj5MAedAa/ebGWvSi+WiAsYSavS4IV83AJyP8DOWLWF9TzIKK5W40smjvcCBgpjt1aQC1x
oVYAcLQVTwKwEMEnHbhOTmaZHUCCjqzKuf8TNL/kfFbieVKuYyassWKA9DasluRe+RdNf+FlhjPc
A3DYw3Co4TcbFl7ULQ7wKNAdboKg3GSfhXCcpnc1dVPi9Oqlrqr8q0sV6pZO+o86v1GYONdnmuBN
ZAiK9E9G7CRUGyDhnIM9breN+lY1/D2Lq4hMMIT2kQR5Lxi1x8lI+Ycz2SGaUoCAg1pcuJEdtIur
8WwyIm9Dr8RP2YmqPcPH9Di9ivwYFZvO34/FMV0EGg3aiYAQsPJuds/AxZpUrbHgu8M/63dc0yzQ
cl4CweJWbLoPsvWIhJkHT8wvvUJ0QLWaW4LT8oucrTlFu2+TK6wH+sd+Tt5zsS4a2WkAyGbhJXUf
rXFj4q1ZRsi7wDZoWCAaN0FwQgl/3VNnq1d6RinNU/gC6UZPdE+xqf9AJUWIwGqW9G3VfPjlG531
xYV0gqWRRCpyJowFME7opGk2gv8baeRQbRHG80RIyE67PZrfVWZcLFTMPKn9naN25MqSrLPJS0sV
g00eX3SJ81s3Enlp2alKszfNQ7aY3mndWDWQcSo9Ny7SmzE4cI7RxGOQTsJZFW1L4ZAg6CCkh/xp
6o+2uA1Dx7ID2RVaeUU+HFtEjkeLXjpnFHBAiffRoageZS6aMy/cZuR4OqnX6Meu2YesTHQj4ZeH
aRBRLXX0WUsSYOiINxPGEz+cE7zj2Vstv7gEejIs2C+cX0hrRLnMzxTRGrVit+y6AVeNgK4wRlui
1NRg5/NaFnENBW+Z9EXHgwvSiA5jIxmvVP31h1tSHko6hoqvcqlepwpSXfvRobKOA9HvRCGBNYiZ
tW0zVmucRXL1qLOPLF8AHLeu3Z5lKXvvjH+d8VP2L1GmG+iIytEuhF3jUGVIK5hNiBNfzdqg9dGj
GpWaIXIeEG/oPAI8ttGPGj6z7np77+OriiOBdj4nWjPqzCx5erJL6afONHE1MEoTTliY91YhZs7Y
sPRgvKHgGHgv57ZrJQ4SJbJHCItM+ElgeVFnceBa7brnS9A6vu0Q1pN/aLTUt6xV00YX7SFshTZC
jsD5S+bf8g0Zju/LdnSuypYecuzT8NyldM8jsPUd5XJkZqkSpWCkaBwAq3uWBX4o3U5otaMdwWlQ
OPRpth/RzTAJ8QP+aNYi6YnEEwE6YjaNrtS00Gk6UE3auhHTnoinv3VlrkJ0EMMhU8mVSAl58frZ
Cw0CMHnlTr6rQIIc5M+KGTFE+2igo09fXUxfIMelw3VASOsnSAHE+ZtPhd0YHcYAWUR+E0j9tAXi
u7btfYL6ZrjlmjSvI+lLaEltCh5sSfqnt8/Y4/RtT3W1YjDgfFYtACO3pH460F5VcONfZtryX5Ww
n9uzZD1zYmNkmUND3Pt4UpvyXvlL0QjXfGWHoA+iW9ZeijAkHhhIaAIRO6rKCF1VPlLj12hAA8UL
hmk70txscECMsxeA8yr+qijZWLF18mrUtKRS2xmdGwTb1qx5BcL6eqY8lnM15Jeq+Z8Ojk4u4yrA
LI+Q11Iehf+nBgrq+81gHbtpYcU4WLJO4zkghsYL/waDnCGy5jxVr1DjKPbgAa0tOE/4+/8LRn6i
CYq3OhlX9/8u1MVBu7GEn5LnrBh/lFJdBTQE5aSEbUlIlbq/UP0KVlAdZ1Z0inH5QbZVHbPV2UIm
VQffkkHM/h7NWkADHF9wsQkId8NRa2ddTmBetZaFLy3eGRZWvhUbWH+3aLiNUi6A6BaFx2Q+K6se
4pkQgV9wbEdArgFPDq2PY1M9K/1VuojMEaBfS8wDKhLibLM4RDHb20HxxxY7QjQsF8oApm03awlJ
A29D2h+zmCKd4McQde7XbYYH3sGgUKFrJpmOlkJKJu3KY+LSpv3I3s3TVPDgMnT1RuZkq6/pP64O
ZU0CV+vE2nYGKRPSdi2QWbqEBZJaDg0e2sGajtxFopkizBoNODd3dAKQVqy//VNqy3OUUG9hyfZY
fA/lO+qWlUI0DyOKwTWoOR3tduuEvr1hE3LN6CWoKS4bxOkOHlYDfKwhQi4KPjqCy6avqvgnY1/p
RhIP30iagH+kwkuvT0xtfn6L4El7RAEL+KYrkAFsdmL+HQibtkF5HB2ovm6zv176nFAcZ6RCIzQD
tP5reAQyO7K76oucWQc4SxY/VP562rxHwYo8UeETRsAPaKesRFvUAO7AZNL+Xfs3VUTmRSuy1Ql+
mU5D+dRJPyqJNK/Kf1iUasvTQpj944D6hO+aogcoj4CyveyzNE+43x3DeBs35tZX70L+IUe7udWR
9DYrM4XC05BI3UbOZVahAg8MMLxNLkTaXYvxvCDCcoRclTtHC54yPS1C+NNn3wYExBgQi0TTbFq8
8UlxIi+I2/RpGDvSlWTtbfZfSnlOp/vyR1vClwnCkCMHGs2EhxCRbHizKMWeFkvpFknVKtVvbAmU
ZQu+Iyt71JG69KFCr0ORJsHfGH2+YGr1reQizWPZyOQdF8C2RQKytLGm3c5qNqPoIBGuqQNTOKJQ
GNC2WvsAdFBHRXiPhvUsb2ogggXvmKCDx2QJL2JsjHBiPYz8yS6wyuJ1jBFjs+QKeEsB8DQyEm8F
waa32UbSjGzVE3f5doCOt8htvVmh4RJRuMrD7w5V41cDQz3jR02Vfx0KMSP8wkkNMTczRL7PH5CH
TYLB9N+E0QiBdhqy4OwFomeDwsUgMLcZ2azFuWgJy2xO/fiaWKcnb9mPFH7TNZdheKydERkoTFQO
Zwm1sLReU8Yp7/mv+vGnR3KyLEJpSXY490JAWjZXNzGLX8jjVBjyZHgl9TMoLo14ZvlWk3+hwMgR
P8P5xq4vhZ9jfU+RLC3wRZfd4CQJesOmS4qLv9R6WW6K1n5jrAfYOlrcuDk4bdyES7zhSOBurXqC
KIYfre6d5XcBYEW/JgFbdudlrqdtHofOwgl1wbFAzFsiwVWbWyBfmyWSmZO5f8Cw1fMBsx8KWGHz
Aq7UmAh4Ewe1A32vWSVzQFRQWRHN2dqcbYWMJeqcm5NUcqJfVbNF34sYvv02nd6WyY13E483UQJ8
DrUHXLxoUoTMoJnh936rJtHmefPHXd7Ys3Jsp7PPrNh8EHEgCuec5S9Xd0a66xwUzNaZDC2o9Kvc
behfsItq2wLxwOauqJakTGYN/7FgTevZIZZhRTMmAYvCiHpc/pOzey26/idNWSijDD7ncbolbcZx
+aYYLsmMpIsxnpHju6+qky5uVWgnouAdJPcydVSKyBwy3/vpvpyPauYtu11orSwHy060L+OLoTrp
5BkFLd4Vk3y9JxihyojYJSLoyCBUlbck4dFFbcF7J43AP++Gfo60u4FkNUlkCqGfivnZRcrKAJK8
BOY6daARAxuCaJmh0J2NyVeCSsUZ3Sra0oPTjh9SdAocc13NToezzI7cXnEt8xBILyH818r3yGC9
ucTxl4BRLiM1HYcGMiIfzBc1QwC0V32GCHg4IrCbm18FrDkQhqNZbuF1JXwWHcpnQ9tL1GOhgYbD
wC6xPGVoscA81mnJW7ItQErKvZAeSEkxMjeBQU7qf2yBPPGxxeMe/eASC0O3s86ShgguZgi1++Jm
ah6tOw5hmsi0GLMdrLOWumvzzWSF7qC+DxBM5lsYv8XjoR1vhb6h7QbkCJ5pXCIB9rO1xYwT3fLZ
1eVrzD+fswLlekRRwyZR2djjQ9tQTGmP7rTmd0Fv36z5tvk8ze1obYVXCZQ97tr+yRSP4malSfYy
CCc9CPrSrURcHPY8p5rIWzFJRWVdXQ5c+FjBhZXGVsJXMGJJM5ennmwbBPKrsY2xgNpBvW+0vcUB
ouGa+sZXhhGXFADUdAKwhkl/XY0+0R0l0O35jwgEuP/IutW8XlRtsuEgjyjvQ3TiV4zdfhOPv81V
kjSGdNK2gmNS/MXWoudIyBqT3cmYgBB5mavdDLvCNgbFhM7qPutQocORUi1byo5MDFgNvSg3eBoQ
sUJwDayXa7iY+CAJX371mvTPqdRZdbo1dRSkeQC2IaJ5Jkx8Zdhgy4AKJsK1JVCc+A5AXgnXPsoI
0g/VSl31/T9DxNp04HDFesOL22/0ba95FfPJSvcooB7v1sQGkJ/0aDvBvkqfKfMZtLXC5jEzJRLI
mwrnUFa4Bt0wO2AaU+RHwjI035T+X8wJo5W7ZeXT0/0IEDGgwVQipO0V230DxMz3j8guTL5qBdTN
Ok7kHgV6StOUvxr790DyaibCezAubrNVEf00A6wc9Zosl2s93pMitYaiW/aKcmb+YSBJibPr4bPF
T6nZZcXFqj+Wgav8xxHXRp+xwZJtsvvlvPILDD86nMLQGuOw5KCyjsCUL+FWxJWRim5PrHeoicTm
q1m+FMN7RYnHPYSia61pWyQ8LT63cdf4oS0xzNb+JRYgLVak/WPhean+LwIJXJQGNOYJJfhygS+Q
tf0yYElEAuz+Q9CaQ62/6hQhv/ypJJDjW+iuob/xGHSpN33l3b3JTiLS1KG4xWivUjT8DQcnxJSt
hOA9tu/QRSbbDVDrbSGOTBNHA2Jz5VIYiA9ZP4wW9dVLJjiPIhV9UeJk5qHqKq9JuBwZzag0QP4i
IoSwfAXdEkj3csw1j0qGVgPlXPzPDi+zpG0s818k7sL86rdfE2x7jpB/eU8sE2UQK1JF6v8PNeiQ
v8iN740duxPfowtaMa3QDyiE3JVrLbrkNnbZ2Rnkx9ijmYBZW47TGQSobRZhCBv71H5FMB4jadWU
v5WQqc+SB0KYUE+V8Kr83XltUNGtR1AfOISw2w3lX1XwVdF1ulWNy4i6R+N3Gt4ILg+sJy9sk3+z
+1TKLSrfQKmwARkCB1iKFfWSj2/EeZIv9jDV72/ijfl+VfWJHdsOlL/OHUBlKatTTsHqp2JJbUKI
6KGhXcAuNKe5puGiRRYl0D86YtpH0H21SEn0kQ8U8TntWHbaEbzt/0Djz/2lpia3JET7L8//kZTC
cIvcvnvROCAz3TK/SY1qt9+k0QdbhbfiPUJyjzn0V4KEKpeEPhN0hdeBx0v44MypSL3qNrFyisly
a3/jYTcUJ5ZK5cCswN36T9GhQK/1cvvt++o8iveF/Y82YhXAMoAaDlcITJFAS91HlKtnlJ4jMtR2
CSeJyv9/zUO1NFVyggEy0f246fQPLfjOIAYHXmCSSKiOAI5DnSUkX5WRE/8JYqOshX7HmafqJ7Mj
DrQ+L9qGkTyscXiSJxeZa1bxHiKPW2XuMSXx83kj3Mwz0Aq5EcsEWGlUuUK0GCoAGRXwHBon2A8d
qd4TC0kz9Zcp/c05+5iHhoMGgyMqNBCXzP5pya7atJthoij6kOC1HtJTHy4DSB6hivxoyMUSvIQj
SXcwirP2V3cC7cbsurAuAgmkPONdB+/zjiqgKk8VHsGq/wZw04xtE70DqA0x+6bqIqbibTZJuQWs
Xw752OL8QXavEHWjAJTnBHY5Qn7J522b7Cq+Q/k3bX3+0QRNolMId4nEfYpaS/+EiV717Z6pLbrW
heSENd0CFfQ8Ev4gNVlVr3xoY3yo1tym02ZBbfzuKYYoNKSFMHERK4QNaTjYmSATAuyCKJy4hQLj
YBUQapzO7wkS3eGuT3B7DmtA07M8+egWIewWp9+JS3lGxiXUbynoCauYz17m9NOmRkojXxXJ0ymM
EJk+mLqW2Q91+bAWggN06HLqo3etSQBVwID6WznvjeTQiCx3DIfTqS+P6FfoPTmIsLvATUL6ImEC
19b70utsujiydG1Jor+jHQb4l7EJpd2H/ifn7Ml0lHoifOPs6FwDJS8Nh/ImRgJu4HEWiTpX2lu9
nu2hPJqN18TrkUeMqw9zk2b8LS4J4ZTI/P5sGw08eB6hzwmh7MxLKr9C88ojOcpbMhs8E2pMJeND
XZmgGO/GmsiO4RCxGIqQo8l1OU+5uHrECsNfWG5ljikWvd4ReJLE1VGCHG7gZkrln2B9m/XTsjbs
fgX/Sb5pCd3X2u8eiT3wccjGqxW/nUvQh895P9K0CGbn+cCI2AJ6ah+Jb8Cq9oP/0oNdZD2Z1txr
3WHRxXWZpyBvIO7w2BQ/CrIIileo3JGVrwWy7+I3nZ/q96jHbxz95IognC3ApwewT4wKCwMh3sI6
JdC7dxMZ1WywgC+zYYPA5US7odgEX9PyraadlbDAG4S0x1zUdf/gGDmDDW2r8yfmQIY0CqIU4JI1
HhZirtAjRLhO93H0G1hXWZpW36RTKJeOdop57zdH/4f9ovsJxH1SMPaa/AzAvJmzDjs92a3AqNEK
jJhZF91mzZDHxDgkorNELWDaA+T+D/YDS2HXarsdK9yKQIJlWW1QklrlW1P8Ts9avhQVbYQOEa2a
RHqZI81HDa1/81Gj2pSfhs2Ol95AMWrqmYrv7DgV30RQupoCoZ84WDPH5KohIPd/LIvmb8hQODFc
Hpzav6awZVSW+ZriFKEKeeSzCCEq/I+k81hu3cjC8BOhCjlsmXMOojYoUQE5Zzy9v76u8sIz47mW
SKD7nD+y1jOfRdsQeTsDM3OB/W+sMuQTYrVjyRMmSRsVeW/LU3G3tfJk1/vhRCPJKtXX1ZJilXHL
tY/VZc/M4CpY4326qFZt0fK9PchBIEzik99Nbveuht5iQQI1tK3LNOf5X37zrpXPf+i0c68RrZEu
MnHRzGEW4eEugpO/cIhRdXbkWnB+nYnnwhR8UKR9P2PU6PNjgeCVmYkhwYiPvQssWaJ0jG/cRRHQ
UEKdlQ8CTHjOhD5yAXiTJDYXki4KKqeKsU8+A4dVHt8FAAbSGYIoCJVek7C3zL05Bg727xXLwMKu
ttGMJtIRN8GPk38FzmsIN+zKcXDplFUhHQSgxN85ZTsRI2e9g1LOGqA/ncJMpqY90w1m5d1QX+r0
laXbbCUjclj6v2oA9cuZ82Vrq9ZFcRN+B81BSu9gHIWxGL6G4MNgTC1eWX/v2IAFUy10nUH3hVSD
40ZDnAaYXzwVuh68XeOOlITTKzSznZ9/uz+IfCT9Ed6+aE0oLB4+FOoMVWDf1XxctHAo2MghKu4D
L790juSzlO+HaMWAZyJQO7jtSzI+1YQoZ64E33ZnA60+xqeU0FtM6SvZrOFCmrel4Jg76U9Mhknw
I9fH6pdhF0qtYQdPw3sLECV114Z7ejQuaIZJ2rPMjRscNPUot9sgeRFvgpqmpzbtoJpzGffz6LK7
BSfYA+6BuCbg49hpL0GeVClnBGO3ac1I1WAwol2Ao8WO9oG8/EMlXb+8hYFWH1mGvo+43AqoHY/X
r0Q01Di8AoCkCSueENiN9lcl39hmLIMojmUH4oQmMJ+Rk+HhGNLax+D/qIrQhOOveRb6gRo4Mfz0
6VmIwJAbte1m8M8m6uRa+nKGbVzIkzq5BwYRRpjT7u34kBjv9WqY6WA1hbWr2mclbczw4sSHeDSA
RnnzugvwIg4BKOEVBUDiCGBkdGBtymLZvzOaNooNSY66syv8P6k79dVTQ92nH4vo5I3cfKu8XYQZ
Y8kuHuZwQ4mDnKAdpsSO8nuv67lGbxMARrULOuQ27sKrj6PMhLuz7EtjXgOfPolHB5XQIO8CvuQR
KQ1YMFZcnX8ObvmQ6Jgs57xC/OJe8dPWcxh7DoyvCoFik3A6F6dRmvK+SeHZ1E6SfNeh9izE8UJx
G1dX4jsBAA6CkxPLkBPdiRxEYHL2lFVtr6xhQXHRsoElv0YQK2zUdY7rwDzF2rUeGCKid9D+RA3q
8hMsAFon1rYe85tR0oHs/5nSqq22CqJncF4KN6K1k73Emi5XF9e6/nyQxTgjJm8WGJ8lEX5u84uW
bUBnccbG2Ku7hOs9lL6i/is7wPIHGuP29J2b34JCssBwyMKkCRh5QEm7POCosC02hB0EzlYTUos5
SScZWpxym8YfZf5sMFlm95avRlPup9x/WZk978DYVWbt5q8xqEwH8yBdioYa9k6xPVHCsmzqHRBT
uQjXAWJtNK0cTp7H023PHe+X4AkK7xYlumiUyRgKMbfUfz7vtc4AUjt3dqfeZwR/45qxGiBtBaGF
MMrnnw5hAnbcTAostoNKUvOZ0Ot9w1kgwOYOQfimrk55tK/SRZpt/AXTKRdAvwTbMKP5gH0u52oR
GInerfA6CIIc3aZAVjS+ECXCz48yqe429HnMhExjyudVXWU1mo3ll0xUdDWDjdZPRYqy/B6HzDYx
LvcEEHzj9bch48jDqCOon6ZgoAMbVGdixIAqRJFcohVjZqMuUPIp77kY5add9owSPwrLrfWmaQIe
41urIaknWk6YP2FUBVgLJzyOsJHCAWXvgDH7KGlA3gINVcyqMN+D9dYAC9Qon6rSseWdMfIHsCuX
I3LaYsrsW9zFct3CjfTpp9dpcHMEpPMPmCZfI6xwqe9gdqtJ259qnUGdNveJpS/0Yq2QbN9ikAgC
zArVHxsCUpSJUiQzy/f5ZHqgVKKVzKlUPm29Jb1lO775/QXs4HChsGuLhiihvYf/7Hj2jqpzIsKk
aX4y+d6WH6m0yeuVT3IFMCbyPvhRWhaChdOYE435u0/3pneDPqC1hoWZo6HMeakgceQS7B1xRolL
UZIfg3sy01+vZNyJaCLaNAXWFSQ1eAsXsskyMhXwhXf1uCeoW/CqdjlwWYQzAlj6c0IvITuwxSlo
k7ahQAy7/M5x80OhBfqcWdt9SkyXMM6Ktkaw7WnkBU/tJaZwkHX3+E9hMZ4CxlKCZkRlIGIkWXtV
4DvuDSo1JSNqYMGXqc/zpzZHdJjWdLlCzBAR1iFOt2yAE/LNRtvYxCNq7xL9iapwLH+0dbNgp5yR
iUN4fVkRAfdvDHBK6saWDcSxZ15DutIgnigig8WkGK06utrFH45e8mk403DcRBI1Yrhv8ilkNTLS
KYUVJOFNMEeomxrhkiA5ZqbcTX6/SxPFSkUKiTwynYMtNrTV4FiIzvVwARnLQFR969xo12Dy2zL9
46JGNgRutChW/rrXT3F+L9xt5BxQavLRk4eD8ZfoWgE0CCn36EoTP/6w/Fugf9fqbUS2p08BC4J6
ZcYL9Ttms5shZEmwu8xMAkBKsWNOc5Sh3cXSdlq79KMYnbgxK4jxKrUdan808th3asJYQY9yLVjG
LE0BwGuFpBbLCYRR6hHjqoyYBtG8coxvivzBV+E73NqcLyVF5AWyWArZ0/5RoADii4Z+mEM0McCw
CgL5dwB9SnNxuEWJL+1mCE78WWRB9s06aDy8WexSkAMrb9m2v11+D1g/bHOaJ7fQQh5unBEn4/2d
0RYHMcL5xFRdyhM9Y1ees2aTNgGIBdKGyJDBvYOX1T57/SOCOGprbd4VN3t4mgQ7ygGJLL+Jv02Z
tOYDefI/Q10gzONpTUEUGLHlCHhg8iRspVCzRe0TT87zZbOKBnm2tu1xzbM2a9QDoetQIhD+DFpr
+4WyQhxobsEne+1Ym9TxmBPy4Qtuxs9xE+cfUXsU56uL8o84x+mvhJ6CoGZX+Y1CziSq4Zpqz6cH
youKj7TYlQEj5PtHRFDkh2s5VHCL2r6d05s7aZULKevEntFittbsM8aEEquDp5O1eEl7eD9IEOuK
BJd0MY7+cENkEpFsH0PN1YWHexY7JD0K/J9GDPHJpdqKd3xuM2GLY9AuD/gAYZ+5+oA54AsELqhz
6xZ7GnIX1nCSFjKOrnlivdT4D3beDJ/ECXjI9WX9bLcrmjWlGAVVM3EcD7Rw7nJ95IkyHyht9Knz
YHnBrnp33R9/IMcdDyHiSl360Z2/ILt7RCJw8/O5auGC4LfJQFkQmhul4czsRGy0iGMclYeYGrXg
M54yslSnH7RlWckKQn1OfyFfnaiEfBL3B8ALWseG+icbl6hzxBdRFzj1dJUQHdJhyJtOAA6/JRdD
Ng+Fg56r3Q84r6MUxz7RTSmq5RjT9LjNOAOJ6SWoQi/nRL+IGSyNVt2REwZTkzs+Xv5ER+81+fJR
rnGJznJubxLAAPvtmcMJX9jOrJUSToB4uu6FtbucegVYvPdSUO1GPamAGcYHNhr1prsb3nLpi6fN
Zzh3+p8Y3MUB8PIBcu28+nZHYO2KeCHeep+cJWEbIVSrZA9BMvqSIs74eNXnhxEkoK2tidc9UXCT
wUuVxpxMHgHGqZSuglHXwbu2hMPUTh6VJ/KJHKAMrDG86tUoZPNQhwjjsEMuTTddttZZT0k3xJ9m
udNvgt5Q2wjC0jz30UcvyBLOWgHflvhj4t3At5j1XzzrvLqAHeYWpsaE1Su5wmNfXK5aAXfxlb49
C0yv/uOy4iEK5lVIzQ/J4hoqlQjz5tCDdTChqtWHORzGpbeu1Kc0D+iP3Asgo4iX7pJbF35PiIQU
Mn0aFBkRV6IjIWzh6rLtayB+CO76lCg4MFN3QW2MKsGyaGguSdwpMW6dGg+di/0X1QQ0aH8ekGP0
sMITX9qMQD+XywLhhz25l+6hndJS1nzpxhvYfqKCPUKuzZAsq3wKjjNTlHEedPw4fH/kH+LvW4lD
w0daCpHFsFFrv/wdnju8YPCemrWxg21vAFV2oGLq56CdEqlZ0eqA4qFadiplBC6Z3MhzTsCGtDWK
aFmOUh914owWsDFeaznKeR6O1k4nJpO3Xtz1r9b8Fs5qM3immP34ZGQ4/VicFLyej9zhZs8QCbGa
gXGQ4spP6gD0VucWPVGWbcVJUFokIc1jpC728FY7PgmC0T3rMy0lbmAUS/pbik6OcQr1g5TscvnP
ym6aiDOC7vQ+ouKnLz0yZXh2/W2VnKjbKFk+SSgpNkZ0SxPcv8sh2zEyA1AHMuson2OCFj3iFQbK
4X2/F/m+KM6N8W3zBx/GcT2iIIgVAXqV7CI1wgUm4An9QxpDFrcj/wrhmlI4WmIswdt0TWtofB39
C0E+IULleuu251i0IaBfoXmXfALYw4KAB2Q93nrcWA2GIG6AyieoHYliPkazDn6sgBMIabcSbYwl
wev0XVoFB+WwtGVpJfK+DBT5JscFv4IrkZfQ0e/M01iTctXD8dcM8zLDVTb9tgVKzt0WkCAm3h9Y
sAGtLYKuIp40UIjceNQ5oXbjHo+bl+VSL4ZgL42tuVByjU46R1ZbuqB51O8owYNUOKP8cJVXo22y
8gRRr+cXHDOW84pimhlLaTGELB6tP9HkqQP3WS88tks3bTGfDVMbgsntnrgJAY5B5D7ZZEmzAmFk
YjziHy6wOfMze5ibqf+Dh7kZpvRP422MQHKHEsVtBkkXqVTo7bSmgkpqJqxBZrEVm5A7YhXa5DFq
zynRpcbeRNoGx1OpqzzcRTIl8QuSfuUHlSXk9Zo22y/SUJ5Jffy0kILGq3SNm0PdETwoliNMxgNR
KYg7a5+M/XrtBBedDmGq1gHhY37EjosT1yxc97wTP4vMkc9wZ7cgoKji2zzG3Dtr7RfrnrAeZHzL
Yh5WfRZF6SXlqyjxGZtvlXQlfqp72O4Bh2YXEJE5UJyB3tsJSU9H66/mc406L7S7cwskCIjfNRi/
sDzMZI9I9a9G+svDG3B4mp1atBweQLmBVFCBiQUymHf13rUQlh+6+Eu1mTiJ/6QCDKbmJFRVFoNt
Ofwym/I1su9C7JpfecrCpe0lGpPaiqu9DYBYCtx+F5fvI/70Q5QyILEk7Fu7uP3Li6uK2oN8LJ4t
sj77fHbi8iakCfU6wY6MWrCwNAwi+aATBC8kKh++fbxBzGmEl6xUl25avn0iKHQ7nwwZjtGvHr/g
5N2lf5jeQRJ+Sv6kob1bw1V8HaX56IJ9Dg9DjUW51FVsZpt02EWAvprQn8I1mrI9jThOS8J+w5YL
MXuWJCdJ3FEYI5EDpsFCe5I3IY5TRdrAOTvkuBCdDY78oErNzg6NC9Pp4Ykn17rALJevyTTNlXeg
MVY4W0n+KtvvRgN9TEskSiT2Vha3KTXIFhJSFJGe/22TJ8Y1iTTlGovruN6qVDqp+yK9uggJXAK/
BCXrcdV27BXpnJBAtHaG+QvQ6uUXgAydmz6ea86BFFhkWyLr0ZjI34P9xSY55cpJXAC/b3P4CNUv
Q65nRvnUYA4IyAGWHHatE5BUABCEeFXAnl7+J77TQHqSPTntsXkQPISJes3xzBdR9xsZ+BNHRcIy
b6z0YJEU4LcftvSRO3+mTn3LRyY9XXQVVi5PhvTJJ0PBICYcEIr2lIUHM+ebr9loaEE3ltE8XIQE
MUDJaGjnUeYE3l6z1pbxzuovndkl9y+jBOBAHM4MgAtcXEKU2JCuOl4UNg1tANwM0T6GNzvd8VcE
DBSiR2yZGGztqYYa72060WYkSlk+OMzMsldKtY7Yf8FlaDrPWo0lJkIp/xMkKMdRdDA/xPY+RnAW
11tYBpJ/UkDHUGoRjITTWua/Yl5T26uQMXHABzoH2l6rb5bxF8A4+PUZksX1iAVDSmifgm7nu2ev
umNFA/Ceu6w5Zi7x72Wzc19k3glFCsgixARXQZR9ue3eN/dacyoBgpKfiEzTYVWVjJW1PdMqOiyV
X3tGZKn7g0BzGrNuhkGOMoeQn1BAAsidjSN6SbHxtpWKjQpzX4o0k16M7qQSnVVIn1qlTUrrozde
41iuDVNDUjnOUxt9SHwjwhtDwAzIPCnwr6PkY6NAE54aF1omMRxUu7gEqybfPicix+dliEYHcu03
D/4c46aWN9m9O3/DYpjBsTBE1hOYpU7Af467ZVYvcZBxbEwuLZGwbwCOYhN6IIuOAT+wFzEYAZ4G
iDURH2b8tOrM1Da4JEJ26Ylu7iCqJfdDqNet9qGNF9V4Cj/fyIml1t9Ys8TCzj4cJp+S//aHRzdg
1dpKiLZ5OXgoVdTBlZ0yEeAkw3rvXIMKZ9K+78/WEE6TrpveYeuCvwqNaPWIg3NaBuRmfOkJYU+T
nBH7Slw4YhBMfSvird0/1IykkxKvaEKaDbe0vsrlJ8ACc9hi1ADDlh0S+0z+CLich7uxre1zwRWt
odrDg4hynYtZOtYXVX761Y8d7fx0jkZ313XLoBXIoTc3Z1J59Z0zf4pMtEWhUzTLL4MAAF+jEZzJ
3p7ZOEvcDtq85GpaK+qmI7EcjS6pWNg1uM+mCnf1Fxnb/kHuDi4ZKRZMIEQ4AomF3X1UeDa5qMS9
DFqARGshp3TdkLvLeUbAp/ejWj3gOcY83o3ePBMk6E1OOgJYaas9SQoqXcxeb9k9yPkhz3l3ANal
b6v+GJ076GkN12KzgfXjoQRjcUH+H3Fy7gASuxJbx3gfirUoG1VvCWa2sJwYFBZUs5GE1wsz06x6
ofMicJMwr2zpzIXKY1QuA6ZKYHa1dqaK2s4cyP7UgBbe2+oWc7Mefefqm853jvujz781JXsMm79K
hE04J4JQDndJtUbJ1ObbUDoQjj0pMdMqqyxGq85paVDHgBhQfO9a4Ew1fWEEazd9VY0zGRxvZYFi
CcFv7fJVUZZLOCBjV0bkgPCaI2aQngKzwu0wsaEedPcgPglPfSXWNhsJmIT1H/ZZUNKd/KpM8jcZ
vSxn65o7vt7BP+F9QKtcolQL0XrX8BJUwxG5OdeQW0j5QYrmTf+wULeQ0T6J3Ncd6jo9D7N8qkRr
WtBTlWXrKH6BMHhqMoK0GUSvcocSIzwYZoMjA2GL1X9TUgt8xDKPNPYEnDyNSGospFOFZwN1vELo
+JjPfRt+ge1/Fo3nGDbnBAanedzZDg9I8iUZBCdWUzl5JfolITPWID3K07/T6qDl11H/9JGwqWji
mjsDFVoQ6YO4t6CbMQgF9ULnBS/29UyeSiMACUUJGtGaDvHNBi+6jER3VH5z7VLj6w/nKWiyixEp
im8KAG6Vb+zmBHN1J2p3YhjvSt6n+Inr3ZByXnkfQ/FQ0TqKu1blYUw1FLYG0nWg6hZuHW0CyjgO
0wKpd5ivrexooAmnxRzJg8RhNRILCHvjb0O6DONrIoPVTr8cOySciJN8KBm92d7dTyfcS7y5wLZo
7WgKu/rFRtevQrgiBx/is3U6zEflrQ6+nAR/IJBdSezMjERXbvbPIX8r1qYh+CZ+l+qqH9ZBcB+6
Z1J9SOlvWL9Tg1sIvmEo1xa3U+gidziipsJ9tK2LZwY+TR/Dv21RUUns3ncFucXMx9ztWXEi+dAr
f2w8rWl9G8GSWN4Hnbb69u0px6zYGvoAOvsZ6a8WbZPcvKl2AnDgAk+DV2m6+xapiL+RweNDfcfJ
jWb1t7DnY4CJdGERjqiufLH9n6rsKHV325hnNoED2TlOVvaEZYWyJP2vkc2pjZXw20Ted7fmxpw8
P0H+uv5P158Re47iI7U2rXMrMLbQ+AC68sVzVhRIkq2lG7A38jFUGwEOGegkaOxgydL8BXqKQTzt
qAaKZ4iyfIgPVboxc8F4t8NTvIhYPwZwTAzMCmlUbCA64K1F1VNMa/OjgGlt9R++mVE+NChqPBvV
nopHYqEU4gbbqtleS5bheJS1Ry5dNbwNEfMxcgzYpYVCOKIxT3aG8ZGlr3jcW9oeQ2EZfSQcYbl9
RnVD9uqSiUFXl6aFwOjU1qu+P+UWygVnEeV3KhBSlBCs5RWZ2/9bsSBIOOyTeCPw/5rjSTcWovEl
on1k3tSfdkbwpPUpZJAoSRtzgViqo7iESCfpiPdgwOrMxOTsQuVadgQPvaqSx07oRAUXyfE1Hw3W
FdaIKqxXavbTm+8cbXME+DbP5klz6jMqUra9uRJOvvBTw32M25coXXcpxMmRv6dLTWqXTgvRSIoG
yuLcO9VIoJh+vq2PaOtpW+HoV2ruDaG7W9vyylNXHY1b5VKT39RjOPUpIAkb1Q4BuwvZpoHknsGr
ICynFu1pAZWH6uqXWb/GpCQOaXg8q/3NvCu5+0BugQyDw90QZFfbQpAKW1EtqodVrUMgNm+RqhfL
OOLUiN8ZESQyiDgAVOH9QzYd+3/dATikfCTjFp3mY1CXhsqQws6waMrPBPktsdz9AaK2VTc0EMBw
rBHoImWAd5rmjKZ3Gn+merHSNAaRbd/8MsIhJAXZ5YcN0kscIvvtACzudCpOa+4q0wsWYE1kZByC
5JvrwU9uFsk/NEAy8ETdDrYVTVUI3qssR3K0bp68z3mITchhq8el+RpAMywyrpXyjHgqkVepLOJU
pWjnLFhiamtvEdEYtjar+DjVvb+yPYg/nEQI5Np8Tv+up6PAwML0ZdG9IDxNI+G8Bra35GV0IFFY
rrF8jvQNX9L85hoEXH3XpQiwOuSI1E1Qu0one+dt5ycNabW0segP8g+Amkm0xmHjB6SLHWt9x6yU
VBxCGJNw8eZL+UumIAj5hiMSHwj/oRYCBPBGGkDc/+Tu1mYSp5ChBEWSuXZqSJ+eXA/YaSa7FJXK
vgxIJBKYCK8/WkV8tHyei9E89sQLoTzNzXXWUtxN0NvdYSogZSBninNUrgLIfu2Q8WC7iFA2APw5
+r0GbEwHOBPrTNzryyC7NFGGOzKejdWTKDE3eYsHuqDRI9YAtuakJVJ611SkxPkpEP9SpA06wGki
i7UcMIlUdOcCQ5w088Op3rz0Ux+zElw3B2SNOFRTPssGU8Cyaf48TNYMS85srFEso3TAdSvY1NS7
anw6vnPqlfWw0BeOh10+QztEI5/1+P2W+efZDCmY14VWo7TnZffjwoGhkpy1KOc6eds5G9KnQ5qc
EkTVzk9n/YmfwSTTwi28aVWdqwyYcU7NnnorZmges2+xdzaEhrU3umc5mb/IUZbzHf50sojUgawc
h1dOWw76uZfuI2HOlvYY4o3nndEo2vJe04STGkjE2wai5WKp0w6Y7XrlXjeP2HlSF5km10w+eO46
D/YW4OG0JEJujYJtUmc/Edf3WF0Kfa5rv1b6l2rEM9DZs6jrz7C4O/FbdW7yxJ97zZnGhumw0KZR
9pJhFYTO0UTXYPUp01aGafXZNHuN8Jpga4WspQvcdW56b8EGlNL89xhpPBpELkw966QZGDHWnU+o
5gzR8ozgF05ZrCyjN2/ApMD8/XqjMxNo9dL4hnIlswaNIWlAwjBuznkRrG8gINBcVDn0BZh7y75V
ySXuvoPhlKk/XaBS7HipSw1KmTggSnh06yvudmN6qGBqY269EYogV27y1UT/QI+guDphxryrSL5K
zKeB3rBfESTNI30g5Ewrr3a2a1kfSoe+VGlLSBYwsthT1OZbx7AxPEX2S90tq/ZYx2eZILBsJwOB
AmbZMwPrR+iB6XFWuqkIXzYYvngpkyX3dUiP37AbK/S2MQnHvFLgZjIxWAeOAJMZDGFFcPGNPw4F
MlMsfUWFjev9chogqPsdEWn0gLoMKi52SP23ZWYeQQ87iMdIfZE2YEBDVhWTXbeNok0zrjEXTIO/
uEJE9GxdKK3vvlorkHX44Lt5jjxPf8b8wfppCN5SslU5LDoiBvtrC4JSyEyzRC3oyG6d9EdyT7mx
qEbkSJBfO+F1VUUz4rqVuK8tzuzDPxmVdAM9mqYF2ZuLJt6qHv32D9WgJ2aJVWMd4foyUHM0vEDx
mZA/rUExL0Jpz2NwpNFSbFciwwOfqXACdDJhfTt6tNJdMBAqukQeOSdxIm2fHVb3Kt1ayo6ouDLf
W/m5mZBJiBaBeJj8plYXWP8cy7mF3nwWJgvuUHRSdXfow+PA/SI3FOQwO0JUk3b30TAxZsWtqj4G
5vnqYpUXuqwnGqXGiGYB6SI0OgKoKqSLod7pB6L9OfDLadK/Wp0Da/yG5heh3TVqGeT5Nq3aWroh
vd1cA3937YuGhSkuhRSoD2ACdyAroVacqWwc8BesQgTCfXu23D9b39NRjFEUcR8nluz3Ez8/qtUi
1xAnMHet9HDrNCen35GtOUC8k98Omhm1z8jjvKsONou8SsdEGxxN0Po8rZEPPTVtLWWbRD8IB/ZY
LtU5BZYtti+CbQ4SWodQiArYL6JFki5JRxe+Ga1/WsCsEREUUyQxGagzWcfddjRXjklT70kp9iFS
LelkssHliM0fhvGpDJdEWqfO1iC/qwIgVaqF5BekQdkEbKD5wxJYH7iyp6n5qXAKWO5L8GXE9aJO
tdKPoDsS0jHRkv1YbCJMJTHaHVbveaed7a9/H+BwxVI7p/8vdPeyc+3aL5JeuGIkd4+0OlWQ9yFl
TpdiZdKjq/Azh7w4MlbOyn0qzleA1KUiFplXgpOxW1gGHr2t5/+IxLmSZIBsk+KBdLQPr5KX6Lmd
TVWjjCL73LGm+bxJjn51ySvhFjI3DVaOQX3q7ndl/yKbmdUIAi3k3uJU0esjNIgdstbOmJFJryLG
VutB03EsKwQi0sLkojje9BpE+aXmhTF3if3In31MeqqFY4j9QiZij2/bJ0vHp4+kQcDi8lj2OmkZ
GE5S/qO1o1Dd7386uwCdxkHDzorFDFKlJJNTWKiTbWUfxh55+IypNOKpcpdof3Al8e/WmBBgNwL1
6ilbnYXbNk4m5VZCz4dQhnRcft7MJ9aAYqdpa24Uc5MAOKTAYw24Wd7RT0YcobnwknWG283eiWO0
cubKAnrmox6eYbO2WY/6G1mRsUSkvQGtpEEDjAPH4575JQF/Q+sfl0TWnyEappwvsrXLaXuYoTxu
rZcrFnUSoKCf5g5pyHQ6+1vtogaPFH+Qhe0OljE4kdo3BIe8WVT2Aw0NsnteRyytznBRghvp0g64
qeq7h1z9EmUtnEANowpZAg1gKeFPSX+WmoMcPdCrznxwZmKmoi2y0sA8VVN/gWXcwGBuTAd35dUz
kDpxzdj6wWftXun2PIyOzOwJkRsNYmMZJYy4JVrSNR08dFwRekN4Ig5XxNGG7SMRJvbxBWmmBUQ6
MI3ZT2To3FFNfNKNZ0wv+GAhB46OcXxDSEGmr0oEqEsogbXzBXERQcOTSsWQTJjwP72QzysdHZp6
AWLFlpfEmAkWnvvoNUJ5D0OzIgYqQtHUlStrr2d7a3ZnP7Qn4zwjgBGuBLMM9TnLNgIL3hCqoTGs
Z5vWv9GQPpWcWefSqvSJyDCcAkgGZ7HLoylTAWbVQ2kAlT9qpA/eCtIu73diyseJKvG28cbzcI7t
Rhq2xNTyMFLZzuc4NazV45OqQHId5Q5x9ilul5lI2CKVyLnHyUK4//JLl8EVrbk13r98EqNzAxni
1SEym1zbf4F9yHUJtYWItJDPZDKR2nO/P5G3gJXVM+xpisU/I9hetvW5yc1o0CQO18gcPWGVXJCb
x/LMM9k61M6t2ugMZfLUyAdneUbESF6EZzwz3hB//I5CivWEz4GUT9xw7izr94O/iUu2ZwHJkqTU
HisL8cNS6wlGIjuEqhqi5/HW465WmiW/Nok0XfIcwr0db5Ggu8Qc2CsboZN5wTkyrWoYt52HRp5E
8ETbBAQQG5RUHiAywONl9RBWIL1wIhmRHmlOkjK/AAhxjMq/Y7gfZjVyGAFPIlHpouWYfKQE3jnV
Nhg2woCsFHNhZlbtbV6dA23DIZM7iDuJsOFxLe8V/lx9mzCky9RXFqwLG8diT0M9MLBZQe1zVKnt
mS6OfLhkTTgdPbhIEUwBGSEZnBeI5v+XRiuMRHx7PQmjBKnnc+mBS7ktl+ONpEgPlWnaX0uduBJv
H9Tv3lm2wjEL/+i902Sh5Ecz2VAOg0USvykS9duYzwTw4iYziRlf3Ufxs4PUJKhAVZYKvZkse+yK
BlFUQsw/KLfG+BBerPAzQ/Vtj2exzVnBQZqFU6Xde8isPEpBHl6xHpWV7d77RwroKh0l91oWW8vZ
ycYyDLE5E45ZDwguLrFQc/tgMOHzQbAAzH+vfQfOyYRojqxXuPSXJB2OwU8hcbRl5rSX/mIy/bJV
0RDniDC4ynHvOZdU3uod3YFsccTtHuRh7cgzmVCIQWj9lH1Tv/d8DDVzaVWeiD3MhnNB7WKvH8N4
LyOx1U+IX+KinoAEiOs31Na8vEXxST8NX3UEYeBRQiXixXye1m4ufJVZ9ZVQO6gy9HNqEoeWITAA
7S0YDL1sWbPACv2kdKwQekhX8Qs2JAkk8nKwnx5VpgHWS+reUUIiEl0hQG9KtI3DyogWkvrQgQIo
QRHAS7GzkJKxCFn4HP01fXKTmiUQ5VkbcJe1T90nEd49htlSI8e1d7BAYNtTkLsRMAie2FI1bttH
c0ZSXvaUomhqc4gCTIrgAoEkcZ8n2CmDYQk1xlUKgrNsghW9wVp5xt7cs9Hb5ZscPqGEt6+jmFVa
aFLjInTMvfMtVuxuXZDfUX3qDZXh2DXfvCXuuW22bbJXtLuwDYPYetHW7DeqTvzzjN6Vsf7Vi4/G
fHuoHTLEtkpFAjPQh1EsBn1umB8DZCrRd766FGtbYFyEe0kvZpK3L50D9PayQnkMrUNMgZiTFfvc
KR+A9xbaAI80PkhgjtDikRmLLv0tujsDUXxl0g1rck+FrjcI/mrlEriP5HcMj2+aiLsFus10/M1a
1hohZ92GlDek65DPS6aOCthNazZ5Mq0cXGAyZPWGYCoSIUEiMvs0cmlDA1K12T7YjsHszORI1khE
gCaaHTk90lGyiHlI++oiu3vS/YSmi4w15mj+bwHilQUILF0cPGp8FWKU01Resb1IhwKGzjHLGCja
oZSfqfSqnRsOZgPgQb2m/qsitNW8oTNoxA0c4CxHH73RbVoe7nK0bgQ0YKKmrc9xsUmRzhBbrDNV
D++sQoTqzOCXvN+OvhWLKEf0PEIaTkQcQ4/F/0TNaB9y5MBRk6IFP06elhccxLwhR28If7I/UK12
a0D+OR0PA5hWs0u0ZQHCrDJ0flf+Rs+RyqLtilewP46xJ1xyUhcb4VeEvRaINiu+eS6J4FBCQou1
h1au60bkJhvxok34gegY+StnNumz6jr2vkwRP+LtGdb5i8R2o6E/cp0TzNnByt5TRcRqQgRYt1ol
VPdmeSocGmQc97EHiBxm2VRlIzfJEO4cEcCFius/js5jyW1kC6JfhAgUbGErkqA3TdNug2A7eO/x
9XMwC72nmQhNUyRRdU3mSTfe0ip4qBZp6MOLqp+0hsctg/J5kEAgGF0E5nE2TMf15/w1j1f88bJf
0fzARtZylhggF5kfV2cw7vNwUw+vBBTQxTb6xQGCm1MF6AgcIFnNm4VI/9Waa9rT6LDCRrQUbJfF
IcxOpn3GuEhU7MNnK0c9s+hKWi4Fz69NswL9ugpfFf3UeGgTe9bqn0ayznyWUyFGKAKvQTQoBlIk
JnLiMFrsXBh6ldlPBwdJOzCS08NHYF7zeGNpu1K51Tnaip2J0gVypNzJFKGPvmKujFuRM6OO9kX3
O1L/ptEp6VCCZ7Sj9rOKOaTL7UBMEGllc4eli2eVZmBkPhKuPpsQrY6FKbQtIxyxl3ivlVU+NcGu
kzjsLXow1i49zshoX1kgpYqKN3GZ9/69MuWpVqK/tio/SS7hrvIzY2kq4jJNs+uIWjHN1D/dcC5B
Or2mKgCqSgBpYJ6vRejHAmXfcBFXxZa455OwN6ORf/XTZ0+apOTD1QdyuXzlZMGSn3LrrU7BowXd
WjLPCUp/n8O4j9L0WFFJhmrLSlU80IsvWlz8YGL6q0RJCnYVaSH+tywmdwOTZQn9wpsOfaBxmWID
KY2NwzKl7fjCVTGH5ujSWrvo/xdaqB+PwdCeOrU92Y5Y+4W89lqqsnBpOX9XBdpAPVDQzWAI7eJr
MExrRRjgRp21GlNuKsNZYxeJJEPmDmQi2+0ayx3os2bWZs9ZU6nNjzQiVg32i+3Mux16iYT8c4Rv
DrqxMc23dohfFMgfMvOAqZNVXEsNUuwIi84agC8OqyiHJmOP63xC50L2rCeRXoGW9PxqXUxsgFlF
NdoXh7HS9RuRkjmoj7teVY5JkB2KLiQ4bNokyARbhA/C595kizCmPdlrDg8V0h8tddtCX7f0nCWA
19CgN87jy5TKR+dg9egs81JM/TGIirXpA/ZFj2wnYjmUc2xOQUM3oTVMED4qRyvcGSnfCCqsFN8b
LZiTvie4TwZ/OPmYgqBtHkwYAmpcrhobpijcx3mNkUfipXbAsJFRRjyxG/MYhUF56PlqUJgA0NPI
tCzXUW5jPANLBNoebrHbSUBarC8mQXL9LAKqyKIR3JQCz7fsDsJ4KurXBFClmM+eH2EDsLGJIKjh
adUsPZmYelQUBhdgTKXE0hak44f3M5clCbIVk73+cIkCpuWsliLUhoFJm4QyMJYsyk3WflAb2VsY
zI2N6OQk7wV91ejQORO0MZyUBv0DwZCTBZ0GtFaD0dlkoGqxJh4ndGINzOc0XkYtHc4A3pW1epEa
C41sCgkubOTO1ig3nKeDdqkkHUwgJewRKMw/x6DDKpwPj2K/LdpVEIt/JoYrTmBfpTem0wwn15v2
Y/JRTrXLC10Rs7lKTOR1E4Vu92M0zJQYk0RnaR+8cJ/h+mCYSqW8RJqk1+zWOT9s/ArD3I0G98Dc
2IIMMDaXxNZTEX5205WiO41fCzy+LRlkoY3IjtkEMrRQ6Zd+kK5r0h0k70iC1yMhA+Cfx6DMU2WE
x85GiDBuDQBufrqq0XYaDEKUVH0wUWw5Fue3d5q5NkQhKDDwbdTVtsHbhnZ+fnEhDW2Scz7obx0Z
Rv0sv+Q/WFiUKhF96CxpSUgbZDFGosnoI3nH7jFSU7Xw9kbs11zXXb70e2WlhehtvcHNkOBNeAXs
bFMErB9rxms0lQizCyQK4UhVAhpIQ8+eCYCpmChTIFDdXKnxVaqQa6EXgCCA5qHjPTeyjQ7Uq/Di
g1GJVVqNdBs0cAwGV6V1qwr2YOFvDvjYYoah8Q2f6V5mky4n1rn5HAHp0EfXvIEc7uALq/EaNnTG
dCLCZuyGzDQnOcNB6lCgXbeh2NkQjAPqZfRXzZ+RPiVW4plOUWvMg1lWzhUr+3uRvFUdyFl9D8Pr
Drm+phMGCESJmH0rIZNiRuSi5xJjol3UlIY2OrBhrFc+uL3m2aR7GwDawLyrZjencmvnvFYdEImu
2pu+U//JqEFZES0wY+FqynlSmgoV7WcnvgIflmjK2/zSS1JMaSXrlTZgC5kIB+i1fVK9NxauMNYI
ffPVe2/dcHKCR+KcC/011451+C7KD6AVsnooyZEvv057KQaqFJOGhTE/0oRCox6swQzQfzS0BAP/
nA9uWxtcGUgoBm/ndB7rqR+jBwPc/7aI1uYJ6jwTUaPXhHumsPkC4ad8yfhQ0vgylGz0tWcmmT0k
4lFE4F1hjmC1WEaQFLwMs0FOKAGyjRyK+KB+z1QLlpmmdRQQpUYb2PHILfrICkR9IZ/d19RfbOsz
RQ2dTN5qNn84Roiu5MuEqPIXaPe2FZAtmLkFDGMhJjW4HMPwGdZM7YmEItog++tbxJMWagfxUWM0
KACHiF8R/0mmUsVnhgw0opm7q+kXLgWuANIhX5T4LCqYXh8hqurZhKddwwjsOuY9UeXLWAPMlv7b
TjhCy2dnPKzhzjvR4wVhZQxaLlYI5AoXmbkb1Be/uKcE6QI/ivZEwAqLHCGeQLbeJB7l25HxkBqs
Uzaz8UXE5w6i1r9We1cF7b/iBiwEEz4j4Bc2fZyOQ62s1yZ6tlFfpKG3kGwCGqrQoIQfrRIiohRw
xDCQqrwXOCobtgWmfOdfIfTD+mQ9U06ZIadqkWudL/3/UuwErR8mc50bu5WBq/vWPqPfNe1iGTCK
8yDZxknNXgli5PDpdTMaMPnXsAfWGCrQFCIYJhSRhTa//JEkAi/fDHm5iavlnB9CI2KzcUdWcWZU
pcSEqZwMYthoM9INeW9Qo0Es/7NT+of+SM7NiISyd/MdPscpdWEzzxW79uBPKvmqHC9WdPDDqwJe
D017u1dxL+LqMfJt7sDteyTVzwTuVQH72TKmMMV9/pKnxWeFLcXnJefOwC+FZF0IIuzDiZANmTol
dLlROm0i1EHoKjS6p0QFpR+iUDceelQu9e5ieLmri6tiPBTSJXXtS3h3K/0S/ger8snK/j966gAn
uEXZjhSqQPfUDM/C/MiqU2v78I9MgjZoD391TpD8JcyIevvTgpNBIun8WGbpr2o/NPurHvaady6A
z9j7DCGM0Jku/iZV4Y7aaxwflGhb8v7W/koPpWvpaCLEX8fw23uDdQYUtvL2vJehPDBNYG3HMqbZ
q86BKB5897XcV9gt01s5X7Ph06DvG/W7KD7SFJHtH39nZzzkxo0nZJzec67ZbPzuEfKl5Seg3yS+
oTCc4GKqJ0PWBHSTlqxt7eFRUwekpB/WunGULFKY+TeCE/FD5fqJcLZXzkVtmVEdvfJqtd9ZuSkH
icGXviXExEdofDZx7bOZKouHFtg8MY8sfxtHcFD9zWyuc4UgVLS4bo59U1yyOF1awUET1868NcxQ
ErjF184i3WwnXc0/Rd1Vo3gf91FJL3ciIZ0/W8ptD9piugTMRzztpsuPqhALkzs1ic8Y2tgnOiq7
wHPF6VXdxuA7TZ8i3bDTbI1rir6bZt2czlqzxYGna3uVtBAR7T11xFS7Ltu3UEXseEjii8x3tncN
GLxBteu9fcWqsjsVpWvUwBd2rXnVW0SW6mOy7j36BZGdoKBXtIxSMLypzzmGHd54T7w12a4ujon4
CKeTOtwMDoI2fPCVERwD+J9L51dzzIOYELNxY85/HZ1etM6+Ota6dnxnaAKGPfT/lO6VsbwYj2HE
4vRfARaBkszXDxbLOsyLLFF8DIfMLvv8Xog78UIIYM9WhAUJ3+F0UcBCzkuLuyW3DcMg45Dg9Y3c
wmFdYR7YbY/te8pGvsfxQ2c7612pG+O1Z575TRVfVOduMYqVJiPKjBMdaUJyMauHbZ2CCubQS1Du
0wAV/3aYkERugOvJ4BIgXyQywtHPkSmXnkoVvuaSYy1uo/odoOX3/YuVfAF2SPhE8xZdHlkuQ0Gt
xenZ3QjCLrLfBL5m+RNz/aXHwA9XLYoFGdhL4b16xqar0KC4JZYl56lUX6P/nKI3S+JNVQ5OeqE7
WK6pQALYxhVnaa7/FNw1Eg/WgJqmztHy9NEqZLuV+09zIB+aUo80HLSdeXIaA3Lq6UBj1g+BeMbB
a969WdajGFnArKpshRnIG/dNd9CST4PtfHb2g6vJf4OUbQYKWns0urvKvRJ9czjW5lLz8SQsQtZS
YPSac2EcGbDUTIoxECIzRZDwTFFQSu/qsECrvWskqJ/gbmg3zftR+QDyB9+IMr0aLR/oX8GsDBEj
H72OSBfMbbszEJb7fGsvctj73tOod4VgPpZ/jv53o67NnvF3ceyHU0RcTLeNojM8Yxp42W/IqMNc
zQEf/85PU3up26OvHbTqnR5bhegZRW8K/E3KKEP/7trXSF2XqCZZazj7JGdDvA21V76rSfFdV1tk
eYMkczT9lyNBIlgCJwmpxgxPXkPMNgKsnXgpcU6mnMUdbEhwtpDaFxac5xR6GKPQJWVhIf1FJCWz
qt/5AZuHB0XDrPAYmftMrDnaWuO1IAMA/aKZ/lWs8UMyJukAFyhRQOvwygqxIwzZV7aqxbQLRSqn
iex3dfeBD6KZmHHtPHFgeOjgqo78d40ZNxXwv7rHKsyvaTCWbZQu6KjJVN3KlsBR/deYAxWoaXq0
fTH8WlXOKntOVNt+kdnVZLBQ7ILoPrdpvNiu+qJL9eG5S8awc2HUoRi1K/IyPNRXhyz51XEkdYx/
Q4yFZnjvx3fau5zyJ7pE6QtBbZnnluVsekh9ttoHGd+M5LcVrPfVj8H4LszvMv8rEfRnC9GTKrgL
+h8rHhYYXOf+sFV+5szDlD6sq26G9gYXrKYKURjmB1cMq4zRP3UV4SZeUrKkkq0nd2mz9WpQZmtB
oI8NvGo9TGTDX5v4JiXD7vfAOSWvFbkLUBVVGHdI7Kjks7/EubUofYtvblH+8r1/zeHgAKqZGbOQ
jC8FU5GQZeKBl2tZLlADQigtnjgKu388NEH5xjOQ6GcFY1b+OjLXSzaauRkzwlHvoX+wYUJTo1S7
it+UZOmuHgbW2PrIdUz9UYEbR4RLNjpkMj6dEkcCGxr2Uf/Y4EHf0EgJCtf8JrLvEQMizonRRrmy
NcmXRJ3WFMA+lK0+4qLgYEz8gjVKzYXAIzMihQ/t941RjCtjjNCDOJ9dOr05lvZaqBVDJpaV2vSU
XjezDl8kl4CGwrlNs9PIr+TUvMZM3ULbOHY6ttFegg2KdrWu88jmiDm+vcqkghi3ZgwjzhnSbSrL
vTVQGxT5wUNFn0q2xBKYnoLoGynAAKoyT6qLZXuXQ9Gmh9a0ZzfWKlAzE/2OdYlsA+Uc+Vb8EvR7
EaSAJtS0TRJv9LTeD71+6JUYD92/SXruNBauwpDSsSMQhqgoAwghwfvg0aLYmAHRFuBoXZtms047
QiiqgvhqUyyL7gqBbDPZwUl4/kst25dmgMDhjLTchya9+UClu2fjTKeO4qgJAAnE6qqlNG2LYVeG
nyqKgXSkroXv1GrrLEyOKZHsZYY2xUQ4TKib1Z09znpBs652NwwChX0e/WGTMtprAiAiSK1Gljo6
DKCoear5yyzfDXHBxKTGZbH2r2SJqGj3uBrhgI1vcZTh3JkOLRoOMWCabA7O9AgTfzllRCPlJPKQ
5xUb40ItGlTJ47aOvzpcYYxsYjIlsPpt+CjdPMGo4s3WuPzbB4ZMO1pgX4n/TIYhZIJCtdKQ1/nr
mB+U5oTU0uiOQNQxEi8NDWEX4HqlG12H/DKLyC+T1tCkGCsQOtoarmVkFTV5M10JlN9ekc3MecQH
zSxWo270BtATXjmxwyWAqOm7m6pg/2sTzp3a6q+Y3Lr0qlTTOg9JKmv9gy7GnazbG/7EKR8OyDMP
ajLyQIlzljUvNMBrg5Q6nDW4RiFFDOTUw0/Io6tKtl8plbdk7G9K8zvIcNPb5gO8rinHq+Yn+67w
NwY5Wg3G3ibRD6VR3ZUy+lUS4q6sWd5b9wfnYQ/Fs+yJ6bX6r6jOboXgu0Ndis2/l+2lV4ZTL8Qp
s6ZTECMx5pRsAmL22IQ51mwT1sfvGr5TS7LRrMFXVwgfMlKQkjJ51lXBIcLaYiCSgYJG3hzIYAMt
OpK5zrkKaGKlyZIc1rKdhe9NyeroCOjsyYRgJZT0k6RXzP3LPozvY6D+JboO+CvuTrXzN4j+1knj
JTdMSLTd0jKmTU/yd2b2S0cdzjjMUEWo0MZ0AyEe5UXHi047k50CKugcCagZxkuP73RvKeBn7Q8U
Dzh50qfuHYDLsN0yZwmMARmzdohuEvBKlDctLG+E2sCE1g+pX95aB/NZamjv+Rh3e+0MdZ/btMzf
/X6qsFF/D8r4M/QEoyBQ3JZg5w5cmQ5TeYfxYdK2/6pyLjcQ6SQ54WxlLMOD500PO0zJbhjDFwIQ
ETYpxr+cVN+gwRHXc4JmJQG7OvtWgS2HSJo1HJqbUW0iqpfFVLCqMcxqV0TvOiFVDsJ6wAPktYQb
qQUbY/J2uqy21Qi5F9oKks+miPYaLW2boPpCf5JK1u0y3U2BSbpRD63P2FjQKRz12JE25em472CQ
FKxHUFfxDq1lHW7zPlpOBU77pnpRR4zjUQD4xF/gLNnaen+wfFj5qrL0AusjBMqVeOki7HnOyL5V
+3pdWS2RmTiE644uLDqENGxjmO/A6lwFAe58+VeTjSXZEMhQ76XRbsYW61Or7kT0NnR8uUUlrlM7
fKhBTc4HrXYUnFUhvktEutleeh7KQiDC5bAqk3Y7SwEYy7e8acwdyV4DID/ET8tnuW6w74iqi19U
uy6cvicSEnjGL45hbYeWu3JGsFnc0EaxzLoOuxLeeNQwIp2OtcLnbU4HI1D3pq/tWxu6RwhdnwLB
ZrtvRJ89tKsExlKKTCUYqbEtSD/9oS2iUxmFux7k5CCQ3IJGwDroFeNxYNgYmM1GH1tX8aE1mfk6
ghCQNs6JrgZ/1tZXytP8jx2g1K6ISBHuWXGEJ7P1zg07+WqYVolUGPIN2zqq0Qg1u4kVoGTqWYLC
JzLeBapEFKmwFg2o/cQXF60CrHMO8l0SuJ5+Ij6Z/w2MLfyHrr1oOW00c5bmRBZoBfYoDL+LAX0e
uPPR+an1t2puI9Nnrqxt771QH7b5grdGBPchFAyBAVp4h4r5d1V+hYyj/LhjyM5gy/poKmuZMDwY
LwHnWABrshTKwobU4QQCzioLTEhZ2IBVgYPCueCfbZ1dz8Huh5+tfpnh9abHDEXdGbi8uux1nmz6
ztWhX9BBawz1pWvmF2QwGS1JXq0r8Gf20+ewbZids2GnwQ5acg5hmejhS4N7jKqoGdG3H0nPwpNP
HXQICJ7wAWcbJQji2K2VT34I2QvBq8zuBRdPgd/WJma3WThckkbtICY/pOOLXa5adTPRzlL5NiRs
G9VrLDZ8HHWyU7yz8J+V8afpyMvvtvEsjZul07tC71VR7uo3Lfzh+576EK8/U7CWvv0G0w3f0VSj
GTu44UySO+ZACcsgXILobwemZczmLRfZOCYYlRVxHJ8GVF5mAH2cQUGGgUGxSWNpC3L/eMAd5Z/V
wiXEj9JA4WhsaOtYs3tSdafkPbKYIP3xF2EE5CiMY3faowMdqXGNyaOS3HNmx7LDEBLii+tBNtez
P/q9JmxUo0Disi7nWRtTYXP60gFhFkzUiOwxiPFR5KcdI0ZjX5T6SJy8avEVBQPHcrwMcmuVEMRT
sZ6zlISMamflXQadhVzsbMKxxYyHJpw3F10piQs8RexzhiZbm17iRs3snK1ci/m17OgXxi3SDxLR
WBCTzRHj4NW9d1DLpD6AhM2AFPs7sMkDE3Yv0tEiNQvfIkAD27tz7eVvkHIpqmzDIO8YjJJNf2Dp
9ODtj9wQcVtLfFa+EcmLoj28KGVH8UyjX1V7Fy0NxcUbtmTrOm7EUSGtUyQ/CxM4kP9tjBeZnvGd
sEKkkJ8KqMTh14x207C0tcehvWTsYEbWV//323RyMv3ww3+9eM2A/U10Sx0chKR8zXxc3++UUan8
8dU3S4Mn8og5qsWt7djCNHj6rZQWCal5/2rZB5uPIfDqvaX8JA1xwq9B/DLRNhOUMekPng4p94Hy
Ek53HzY1A5REe8YsHfzp3c+xv8KpZqvPSbOILHPBhcrMnM2z8k4YFGL0W5DiblKghLwPLGUlwj4e
R+fZ5qo7xQIP171CJ1MlvwPpLJ3g0A3/zNRk8cfqe1Qwci4Ug6AqZqRFckcH36B4Ma3PKOGlTT4Q
TfKsGMq2v7EN4R5pB+tM7C6I6ZdhkyzZ4bm55VzHJlnPX6U2KFczg6wRK59aYx691bLYmD4axgHC
l+jIgwWaFKM+RRirrSYtWDFVwiwTYOPB/qdlK6fQto5C6iB63sHiShXtcjS9XcC0yeuN/RAXK4t9
aqEANCMH1XIYSRq9G3EF9xBxjWggCYR/V882/J0o1WPv9y8D27jE5GHB/JyS4DkE8ZaemfQispw6
ycr65kecl5NxCo1iI5BvKB6qeUoMWwSuVFOXV03meObmFbVyX66zyFpNMkH4Ij6KENZJORAcDvlO
rsfePPkVXq08YAMyCyBYyfgPH6qFjBHqMfbtUX9QHiwLP1o15c0MYlIZSbUL0NyEbjCx5cOu7Jko
7BD4JjTQqqpAG4xdjb9CNPCE696+zM6hzA5YoEGOlIprTc4rf7SH7kmoKJ5TazGpqAI0uCAaRKwy
hn1NzBWkENOACgcIIQXINGnogQcOYOSRCQujvGfVhgWnSFZwixY1XDBzHj035TKnxKE2C5rDQAJM
lPWnJpxWKSqPLIJ857P978Syb8ZV33s7hQkQ2lwBXKri5w29vQlBeJpJu5ajDdSTFbuunltmaZOX
rpxFRX6J4RkrRY6r0SFfnS7bAlJJg7Myi34z9theUGQ0Tuh2oCNVpK6hrSFemnDhHC0L5Tq77xzU
m9/IdckkiJHFKB+RiHZpKTf0Ja2aL+2W6DfFfq9rZ6kymKRO5xdBFXxNos0w1btAkv+5mJSDRUNn
UVbFLB9HZiAO4B+VWtInOP23ZxJkoDjpZ4vynxK/qQVTp3hY9vhiY5v9EEZFJ8QO132VMGmKM2Ra
yQ5Otxb5vKKOW4TF7HeJaAvid7skoPgzZLk/4hS127PRvllsiXJvW1vX2Pw2lM+Onj9WqWbESxXf
Iry7mPP3pohd/SXwj34esyWcOl5TfSpM5R5G1Zb5TL6KSaLO6vA4t4ZFMS0d/DoDISn5VQco07lJ
dO5AKiThhzbcK/FlJ0e9+zWzzRC+qYob6XdJgme2jtVLVX2ncjuP3ce836p0crpyiPolCHNPvHoQ
g8sXs41XKckqovyO2ZmFDYI7+WzFYTYd+eDSUYCq8ivrUYRfHTYaJipDz5glJ/6iafOVYxO6/hHo
5qJnlBezm+vNb3X2ZmJgco203YUKvrmQgvLVUR+1Ihb8H8B7WBHm2nDQLGFLMF/KDA9iurcE2Quo
42gDLeiTlCSWwCGo1oQXkRReEWHMFmz+MWmKecIeWU86NBjzxHsThujP9Y6c9ZvuXMYIxj7FZQPs
GwciGwikWKqV/rTsxoVebxuOUCU2Wc2HbsI2ssNrpJxqgcavb3Z+RQpLBNvA9xngwt2HFZlDxqi0
Zlnh3zMG1mHWI+M+rJ2W/Xu9Ftm0Hhx91Q8q2tTBLYr6puifHse0zeAVTHno9AvdiVB/1Wun1N3O
8pa6F7qiMZZdLN2uKNFkf+ojbQlcHMc51eHD04J/k3NJchupvg3lc3ArvAeq9DhUdXwPyXfTYniL
efms8oaaOhC0utET5kMsdXLOY+PCaFgdE97wudTA7kHGXu8QnIKKuERGyiYX3CSserJJaKwzdC5p
MK5Tj6G9/5Ehd4qQVfjGm4ZWGJVVSfrZVOabsXHAo5irIYbPhNoinMh3HAcC2xHfY3YtSrLNSNQg
pzfVEG1lGNbZXOWs4R2Ox05lMt2gQvkbqEB7Uo/m8ySCWz2w+8X/Nq/Zq27kFn5t2BBlkjWLOa3q
0VsMRU3sH0ZKXlyD2aIlYzJh6xyiaNH2WsKjTHmtLAKNf8FVRyu6jsPXIkL9hpGD8q5R9l0HTuin
YEOWaxhv0j+tofQWH1PbEp7kL1GazQPVwu0q+59BBz4NRNcp4aawpxV3FrlAhwZut0XSaOG3h6qX
e1ljsdDadUhwxpiCDjUKwXKDPUxy6OKAJKi24xKYziDnPpCCpEydzVHb5SI7anZ9DnnhdMRVRK9n
m/UlMYznmJbHAijYJM6GgA1j82j800p8EfNFbyaKO7VcMzWjkmo4JX27LlpylRJx8p3gVnbidXYe
6SEiRy0K9zLhoVALbCFE1Gun+QkQkbbpRvWH/O6jl/vgzOSmUkcetAbGlwVmLTxZAupdXu76ybpM
xtFzgq8pzm8eg6lUqd+Y1zF5ziHxNyAlvPYHZGPQ1LckN1BQAJzjpypi/J4Hg23TnmIHvlI08wKq
k098dfJwWiBbDrrl5JE60crGFhVHw2ub12BOqFb69wRoS60Y22RkR44iClkV5sJ4dHO/PmtBgUg9
qfc8QIdOWOhMDM40JMmm+BAIMWabgVJ9qDa7K7OHdDvtRRFvGaSiwEK07lSX0KLXNLnBxqo6VjSi
YUSWnZW8d0aFOMPXf2pZuqbvvxm++eqJ/uqxi3PUOwEA14Q3aVRAbTnM0/6Fa83iXJE0jwS8fvdo
GhqDKVli7c0RH1gUr9WKV51XJ1PM3wPKzkzccwcxjBgfjkKcy6DRNhVh8mZP0VoaVMaW8df7+VZN
Slf0oVv13nXI7Vd+7C02/JOOIsovEQv2aDeVBFZdSrFvWf3ZcbDptZTybLxeqrDm1EH162M4rArI
i0i5A/07qEkOq8gNspVDkUhXFi8w/JeSPIiYhy1iz1mX9cGGikWnPm/NiquPenxki6a3JV7iqz4N
lynCKoadT6lQkc9404AweQREDOOjBNgJK8qOG05o4THvpnekcNTn45FvPtrEdxW7c8J4k7XlaiRF
vjVp5ib7FiOgULUInGt8xEftyoaRTXZL/XSNs1zxx/cGkUIUGC4aVxa95Mp71X1ijN/6RF9q2mGM
naPZMIlrmRLne28iMLyHYQpd0QIrag0If3SOxVL/mmjmBOYsr1f/KjVZid7cRJ2+H2P9kfiqa7bm
tijYepLRCugf5YGbhv5dNM0JHcSfnxtLPWi2Ddx4u3c7vm4dEeow2pMm2JYoRQK0WRHpYrGWuJPZ
fAWNdHv7isRv2ZXJqaK2CfPD6GQsiFh4MJWFWb61sXKNps84NL3kHdkEpfcYh0xZUpCce+sgHEFk
fAj4R9C0Mb1SrZaSmSxpdNH6kJ5kVL8M+YYYWTiSg6ec0gxIqI4g5UvKYaPz/E4pTkPgGyFbY0k0
bsxln01IXCZxKHtsca2KkNfc48N+M1v7b/izCTbVJPMo48hmVEC/YMK3MOS56q3rONs3G/N3nq5p
sbfX2C+UQXkpJ/ugeuopV0esmOO6GQBxWSRj591lFg+UdFW9MsGEzi4yg66XgaQypOLqVr0RRX3x
e6AMmLOFkzQuzci/GmCA8D0ghTZURt1tQBOIsduDE27tadkZ8i2vsIJ67G/yuF4wk0D5Nq3kKcuQ
XUvqVR9zAr6V2EAX1RQ3B6VamKI2QFuov5td5Q5kHnBbse6LrEUs213HDhqGvRhjsDUOoee4OGKH
jXjrXduSLiJq+2WZjoeBlRCJ78+yISeu3sss3ZhOfdCHbpvo0JmZWXZmdKgCpJktYe7yWA549A4i
QJ+Usb/qTQJyim2jQPXl0lFCVD8Wc/xGW5CnnuLry7kEyTwoWBc0bXPyXhMEi9H43RapW4zOApSc
PjSbdMrdGO3UGBpEXUnYAjqYCW3RVZarqp1bgF/PTT74lF2XV69VA/FLPixTCPzpsKaZ3Nak7jbM
+C1ivms6cnyYh5JgKpWurMSwkMcfNujEGgMQGFP5WUoo7u9KlNNJoY0QKJL9YMlH7IaJxfQvXXqz
cRLFX1k34BY+BrIZvCXR8w5+vQZK7QhmfK66CwabJEf1NKImUwVzJi7gqguZk+izZA0RdvlsKlRZ
yLdCmlqddNYsxLFRwHacGIOxmQ8x2Aqao5T86inAQd1F7putw9VRubAbB+ZNiXUQ+SoiSWoGIlO+
u+qQseiWwecYfdXTezePiFIwhhZGH3h+/DWfmdIuc4pcri5cejn7xtyVOrZOa6+yhgoryXyGgbtq
os6+a2GwUcSLZpHUV4UNNG0KxEAXpOy0GrnP6Rw2SERD3k74EBw6MGHA+iqUottmNY4+J0QGZLZA
rC1Y+0P+blcyWBo69Xrwlk7Wlx41HwlImKVQw6U9YfhttJKfH/mfuhZRemXiHFZk/NgyRlEq4Z/0
Cq8W8JEWI+aoDe3FKoGcpZJhTQ5oruSvkMcmZaCNIDtTY0g0aXESZXOpIUH6ZYhot81st2kOiscV
phmDXNgpKk+FQNVumrcqCV+ywICXMoWycDPiR/REaJsQ3IlTFpxqAtG3jNFhRkYWsS+m7BxMEWws
Lh/SUCkmIfx6fkzcItKqweptRtvxsra9+pBjLtRsg+ROrMyKbXyVvQ2qdSDI0UvuwiazQonbb6B9
yy6x3FhoK6lhVmbAtJA0CFmIbMD6sboZDvIfZWfWHDdyrum/4ujrgQ8yE5kJTBz7Qqwii5u4S5Ru
EOIi7PuOXz8P2p4zLUpBjduOjlawRBSAzC+/5V2S5IKdtKkgGwRt6/AgY/S4yH+hNuNJ7weAYZOv
vS2vstq5zzyN0E5EzV9dxFN/kermkE81WbQBSNCty4UPfyvOx1MerDhOC3Ieb772e3uXliEKHTIc
kaJL74I4vrGi2GcFXP3VKEr13mVcAjgAzj9CkwABJwc4g/Axi5s36VGMBxKDfkiU2NMITrMUMDaa
3r8sMuSweqTsXQw3JknbWuoYVOD2r7JMGZlaBAqimTPEBdSrU/+sHRirxvWdnPV3ZW5w5ECc0dFY
/0TXq4vueGo+j9jYSoO6P988vetlgR7T/G0usExgklydlB7KaCpmkUTNvUpraCh6PvFyNpfqpnPH
juokKM+TPi3OiyE88S1t5MJSY0W5Ox3mIrpoaqRXkiQENr7zOTeP5gidz9RFFL/MMQRb8/xYLDFC
H4lC+D0c930LT9GnU32kFm84adlFzeZ4pNunaLDZPorXDYNeHDK9qdeg/jjLdd0tKxxNs6Gc8OUS
QzId96Uz7/16fpma4rmXWHIY0VGi08WXtOnd9KHF9fs0X30MuXL1GiJL2RiG1UPIzFZ1xZnbABKz
9A8bv7kUWcNQfUANN8kQ6Mpsj1oYTAqfgcCR+kQK/RL1FQyWbAXeIL6VExDtqd6lJb23NtLPXV1P
+xZJSFfzmAb0tSaUSsSK52KBPUVX5BLdmwzsaMD83aRfYCffr3aQENUL6ieM0NyVMfciwi8aIEC1
Rs9tAaI1UzjVpYC3g6J4rMfUHFQSXpQVgzSDeFazILzYWnMIGbHsxpKCTnnenYvCHLO+E4G3aG0R
1qeNth7q3n0FubHm980KcGiJkF+ck1WRD68f/YmeTjdOsGsFuRCWQkXyTedotE7h/SjRzI0Zb4oK
kOUoov0cY+rhsO+93jylcjxPW5wIylVjpQhxQjbfpzD8vgj6ATN5QVIDnmsyylKQA2WUoJVsP3aU
WjvrAscP3K8h3Z55BtKTSrnzlg1NLSEuJyo4axRy58KxXwJ080YUaTrvLvMpJpQOX4k1BQcWjYru
VsM1EePyIlTjIG2CvSCqWdIiFcEBlofuykQkJycJHqaOnVHOX1MDzThd8YUVnr2s6vuM9pRJRwHk
m9fhWdp/zklFVvzBt+ZIVRFC/C7Wwk6LyZpwyvAigqamUJTzNy22tSoY+eTT4xg0e42YVVg4FGxg
p4dIktlUPdzbsQZT0TVkC7dBVp1bD6HrDhvuNEuQshlBz4aVBYs0Hc+lx0BzSRGeWNXF7KNuIev4
SntfEoUcQBgiORpuuG4f2wgUElKkqIXH02hQwLB2vu1VfaE86e6aFTNTpludRcVGMgL2KfrzvPnM
mPaq8CtEgUPnVCKpHQzeecUTJ3LSc+ry8G5k8aD5iSqro2Bw6K7ZrXY3h2TwxmF+ViaX0vFWLFVu
mj+fROOle9mqs2ygb9S1mKUNPSAP7Vw3wOpy0i76p3AWhgJ610xtY309gAe9begx5IBnoLANGL1o
uIdTA/d9y4SyXn8KOsCdwXgqohreKfD3NqLrJdr+NheQfTpJslK0K5pMyPUAuhJe9cWLI6ZocwSp
Lksoo1pUvzAdWtb+VCWd2pUOkb2BVaeXEEdsWi9OCfRm8r+mHSDF2S0Z1WuvAQNyOa4Ygkg/oC3v
oDgHBDkaYSG6qHVvzxET+p0BBdaZ9rYD74POEpMlL6gey7BlCqZo0MXXrXVfGQ7c+W2LwWJwjLUv
4P1gKsCDwqIzhuhuBcjB0EaHhElO1eFDlhVYOyTtcMa+hKwYQ0jrNkWdWaKCgS7gkpagm8fA34EA
eMjd/kL0GtkiLEGI1Wce4F+KtceSbcp0LDuKE7w+6s5t966LzXCfvOgR14JFNtR8yPEyfWuOWvrF
jaMP7DgmZTNLPZyRIR+Z++dpxNgBQpOsnH2VWX7uCTB84N6aBTujoH0GVktntUPHMUMpN66yT6Ok
S+sYOIaa+slGIZBeekMj24ceza2Xl/luhPxKAl4dTRPEoiAdIqYR4g4Z0com7pFugxyDYvqKJd60
IBZBUqc06htZY28pAgQk1nEPx3AJC3fXDy+6DEkCvfFRE6WaDh2bgTmPbr27EpD/qEqEypfR7Je+
QgvBv4lmuxmMr6gNjEyrcyAbcec+porMyBNTBhAaZN4Aopa8e93Lsn+EOJd5KaoPJrpRdecRyIAv
ZbE9NwPT35DR2LBm7RGLFFL2+DF1aWlLreFtS43MVn6GDQNkQwZao9NdzlK/hCvzh1G/OkvnMm+d
6f7ntMk8ow91flpMKMj33XPtAFBZg01jn0plcB8Bv67MAXWQnzjG/0zCgGpcwkr0CsxyneRBZEtA
cw8401IHH5P2JnebzQMEYah4gDc0jfN9jfaAlzHphkWO7ZBM16Pbtc9yOJ8hNEIPGK1O4gftq+hg
FD3LZAzMSdrlDLVGOBBB452GHKkXDqpxeZF+UaW+XloXu+vmJe44Mp1M8jv6p6SqNSttRXUkeahL
sVy05XVUhbwNlz7NMKOtZn0UpShZx6iCXCUjLDKhSbgJA5G1TOgHIoU5VxG2vugKiKUhHGCb6a80
2LLufJLeQxcWCPF4cHuT0i23XJF1wwQ+Hboa/uIMJ32pvtp0M2EsmDNIOBQo7tJOd6NbJevPzF0W
QzrnpOjwjK2moRje5L4KYQ2IexnS72yy+WM8+tjKhMrbj1N2mbU9bSs/uZLZDBeLvCtKmDvkbYd4
xjBgBEN/una/4kWRHFVG1uzLGVbV1L5AXgQdu0I1ckO1z2zcn4W5uan7/ls1ZnTaQO+ddMAaxsFQ
lc3m2logxFNVQYuiDAlyX5yEAxmcS7etJqh7FR6+fRptvQ0H89Xe345RhO/mIPmkh/jFqn45dtuL
NYMiNJAofzAMmKlwEJrqNTuSZkAxUEy2/aWz1lezY2G3qszfyRRDthB1kY4KMQ0LekQTpCbV0WHI
AjC4y5lRPY49IqDf4rtXmUsCryL0VksK6DYHHQk5MExKRnvRcMANZ5cpByUXQd07SGyVp/SoBqZ9
JGb1NKuBMSlEg2ClzHRSta+78Qy59m8yDiBat4ygsjKgP8yBAnXIU5Sf/QaFa/Ee8KLaRTzQ3Ice
+O4k9j/4nQ8lsF6LnXT2pV0ex/jJaYovpdN86VOaBWEAk6VKukc/jiC39bz+qPMehL5PS9S9UXvF
LtASj6Z+LzL5fSV1ZRtzIqROexTjdtrPaBhmvQqA0hQneVIdiq5D6RCWAdTPyoED5wbieMFLGsrj
hy5GfSO8rKcW3Va0ObefTxVpIjBDTDsups0Yr/folGcA83ZIS4cBar5d7ZymG9Ii3rDJcQhbR2/5
9UpXud4I7kPXfcVy/dmCYXJX/1yM+W4adAtejWSE9spuGLGw9Csy5GUSd3PEgBwXd3oHz572BeJa
fLsieDLFjC3hgillnAABoiGJLgbWtsmW8tJHZMiE74AVV52vvoKkfKrX5s64w3FKf+kon24cNW7o
yA5pwOpzOSNhEDPX6qIV2EC+1YEzBGkl8Ovu0UxJ+pMB4QbQJd2E3GSRwiQx03EQoeWxJA624QMD
WIvU0iAvcHKbkKhsUkq/eKSEljHj4i7tUVsTQE28U5nWFiZKWexLh8drU3jNme8dhMMpMk1yxn02
OviDD+DaVfCkfP94rWHGAfp6nIvyKa7oN60tQxIgk5/9qoNy5p04c4rZpx8w8qDnmJTh4c/P9Um0
x+b5tircexXJeyYYzxDUzwdNZi0VZWFR/lklHeK45DEzixw3f3eJRqWbfo8Gc9U1dymNAgRqWGTL
Oj42zvpaKlAxLhTFMHuYJ2ofr+0fKgWjuyQt61ZmQdmNbDzcAfOvFc6OflPtghVNgJIOwVBoMCWB
PulRlC347R/MdmXloA7lcposTEMwx1hpFm1KK1m2q4VDfSunE9/BZkApKHhpAObAdYlW/C36VU9d
7D0XoFmTJH6MiwDl2js9weP0TG52gQZ2VyWwJ2tghhxcDH8ZdhIK2sGPdk3cfTXQy8oY/nCjgGXG
ZnyeauehC9L4pPo8hOmM99oFXIBvJl4pMTtEWhrGBnFFCyqKJzQVg+wVFw+5oWZkQu1DD/0TNesh
AwAJxCnzSP+OhgFqJwIa5944RnsEXpEFsh4G8W6Fc+8FdMLXsY9vEs8967MBcjcJTKVRK5BD58FE
BjSUzUG0LwxHS7zvDa6XFjJCHQaHJqBwqSe/2GvNwW23JdXre3i7VzKcul0x8s4Cv39QIwCy1T67
jpZMt1AcJ1bp5WsfwSXV0PWOop5LcvrkSEEVH1VGcbkMojhvpv6xCB6KyDvLyvIoB6e2mJTTbs5p
A0IKr5iB5mW17NeGSjyf6+9Dax9FdGhDdc03Os8iCIqzAdiGQjH96+S4WmZSj4EWzZSJV4Ubadgz
31uD6iwJlq0LiRyaM9qDsoCjsgnV9JVkcFDRvLMhSbIaSbbjKGQeNe8adE09ax7byUNNVXnVjhNp
ZrwvmWNydDHXI+Z243Kk+Er0h6NojxX9vXZpYjLrfIhQ88EKZWHOsSH5dP7Y+zRH2rmamE+3wVEx
Jqz4fnF2DTX7WosQ+ML0Ih1iXRtRDM3rcjA1ko+tZbUNNZW/ZxhxDvG5zsk95sRvPkRuXnP3WwYm
juvY+eQG5IFlXFPKCHXo9bSpdIDqCLGnYTSTHtFZhrksqu9rC5ijKATFvO7uTQacCMDAoZrVZUBQ
hzHJk2lCnpxROVS/Yr9i34KE6IRCZ+3TOM+R8SnoiDZN4p/UaGDONcypXB/PqDmo2L0uPYDideig
lzRjVjn06KTUaMnWLrOXXi/7ucUtllxQJOXexnUIsPBr3j2smrQ/yxSMOYnogYKyChuUvaaZoZYF
ovodKhplWwFYYE/XXnUmZkye+wjskdPZU0rrXVSwHHOPXsiUolcUR3SMpp5pEa04OBGb5FvkA2As
l+mTL609qyn2bUp/mhZ5uoJ0NVDpu6FML7vRue2JYyfZ3HxTDeM2Yfm92gzV+cw4v0sV78utyFjF
chfZqjoNZnveDNUGsL4qK9eeJQwwj3QlzpeYWFXHUXsgPzw4LZ7QUUmT1w0dSgVcoPIIdVq9ePZ4
7QhfKp+/BC7YVmOb+ENQ+T4NfGhoAH/3OmV7JBK142pAu2NiZTLycq/QO0h3cwnhrA2wsKiml7Um
1evD5npwIDVljDUrH6/HCruZMgOPlwx9d+YN+sZfxuquBIzGEH9ghPWRWgdlfRc55DCG5dGfEPGX
vVtiKrbWX+htkWYpn54NKfqyQvN0c/iMHPhYF7YfQNzwRus72lA+9az/RYfio174W7EWFMqtPaoA
KRxBnznQkoTRejzGmGbMbjMAK6FZtNYzOC6Nq2VGgT7H8UFqg0CfcL90sXJAFgxna9i+lht2IT21
KZVmmSP1a5NNqHMiS1IfwkqSzSwhqgT1uA/ZlSo7zQx/9iVa4mhytHvw/MQvvESbzPssQGoODtvM
TfTCvHb4Tj9nBcOF7COhtgQUHRQXPd66/iSOi7o69IV6WasVW8CCCB84+yizt26Bi4s3b1KNsfs8
9QglVZO6nARwX1G+hlE9Hc0z+sgK0qFE6FGLhMHPAhg2piJuRJXjdVuf1NoHGpt1DD3L5DxHBgQZ
ZRg1tbX3WlfNSebNO3RKokNHhgxgJPiesdP2a/RFpW15iMZs+8qUyZRaN3WkGI1OXnpS9Qp/cAwe
gHY5ctfFBT61yikOygB2a/o5P6oRYPNpG+PsS6q8+M8Qq8pRoJrj58+sKiTC1pHYX65HS+QhPq8h
wUVUe2KaQNx3BZu+I7i0HQh+djZWQCN8j5mC2dEzSFuKFTSswbiFBdIdGd2UD35LDqPKBUOAOOug
fdfHYdZ/dQdqo2SMP63x2B4SbLk0vZPO0qRNwvqygEcXN8BkoxVYwbIs09HU4JiTOff5TPfG7xp1
4OxhHijKfYR1eFuk62XiCVjz0XqG3sseNgW+qGXwnPqf5gYFauOC3aij7DpKxvti8VGxqiTjF9C8
pSUureUGz8yLb7VoL8eEiYwoWDaNTJFDKW/iHEy7DDYqfaweepOezGr5NJTmuRDUS2EGItObmdmj
xTRgVjOlLExmIMWKbJ1mmBsDGQD99N0NUUovFA4sFkhHEMwb1W5IdimDupMo+ELI7I8EpRdUGppT
Q5kdBX77Rc+c30oT6jthHuPeFeeNBY8nOxDzifzGWXU8ewh4ag8NgSyuwVIBmcud+EsTkXll47Hy
u2pXBbtJA580lLFVS6KNOa7PSRZM2N/EqG9FiCs6LfOC2Ee8fTtbYMQce4zxcUI9T/JhOaxUYUd8
+lSXgDAL4gnaHvo7MMR8RIhlKkGCzz345eWhMeFwkrJXP/hDc5rpkF5gQPULW/K6tOZB5Kbf6zVj
5hh7+zhCN2ZwMF+1ANf7aE33Afoccxwi/2g8pnvRcJvloFChYMzVgiqmfZkVLdguqI5bDWljicL7
OdY4LeUcNN4Qv9ay0/QrnbMpCrGhTyHIYGsYtyGn9ULzI5ux3pRk1qjVU8q1A23H4FYWlKVhn/P0
Y5A+o1mak2a+CAM7caK7SOB7PkZshb8fmm2K1+bhybLSOFtKOBV+VjSH0N2P1XK5BHD6qtI7NXKY
ThE6uRrdT/1a4oI+lgDxKw4QyFi0AGx1jFSQrtlRLUadHeZUSB48zwjYNnnznQFjuleRc9CTRAM4
oLdKPeQdqB1gZtMsThJ9YzuUF2pIAPDrwVMuV7HXmDNQlOPpurSvKagPtExzZ7dM1HaxeKAD24Kw
7IkI5MJjr/EydHfhkuB4YeJ9PfXg1/EhVo4N+Ux+vVb9eJyA7LYIN/UBzxPwGJYWU7lXsfhcxHW5
Z+roWBNg5NfdzlisdSjM4IqBM7YFhbrm/WtC1nMm7Hjj4NKxa/PgMQvDp6hr0wvV4xUR2Tg8TZwa
BRSAcrmHIRp8OlB8FRE+lvQ+jYiO17yiNTRSoHf5M9gF5EmlRL7Bm5uD8YOXbDKnKduRuNRdTXjV
DG6OnKcDjp4Rh90NwXnhcQ3p6/PYR9VEL4liwmgRPXJc5N/W1tnHRXbvLxKx+gVJ6ip+bkdgfWU2
IjvGbs9dHSAiPp+a9jz2puh6XmFnr2SzAPFyzil8gqKMeXMEE6aoyitvcovdHNO4DOEDnLVzD3+Q
E0zSyYLKtyCaAHptQiPhxI6Ieve1d7D+WOw0CK7cQ/9ByhDRoZImNb0JY1FpNXULqZSBKIyo7IsR
JBHeIKedsd18rIrqsX1O1uAkUnBYOli641jvi+V2DZJk7wMs30mepp+hqRAl+MVFZbJba+BLHMjf
2PffMA7LyKrn18Xz8G9y4AetzJcD4dQXsUOS6qAIkTEAyuT6sWztrn9uc62OtenuvbS8WOF3rgOj
dehMzAdxFvOeBDTRvd9lqHI78+2yXvod9WLVrIjf5YCZZvDWAgHGKhLqLqCq92JMHXSqL7KBAjPx
psveQRFXbZDsRQOjpqzs8XgmVxyAtNHCtPJo0w1x5EuxdbYh6iGzkz+lsMEBOyBHx8G/IY9BisZg
M4OeLkyZAr/qjDIHKo04gN0VdM16RpQ/pJaRKv1ROmK6vOmkumxWRfo5gcTYapgcBCYUOUr5qpHr
LkZL1RPzNdyrL562FTEwhluua5TvWjCDE9ruAQ+m6sbTIhQLe/o6H4C8rw4Emj700E0Ngan3iJlu
MDE3bUPEAufjJjM9ANL4DIwrcs5hRUNd+LAGpha5dxDcQYRZjwfkfQh5boXISpjyLZqhqUB6ESXB
TBMeQMxhRpNU3XHaEj6mtaMz4ReEi5D5Jzy7Y9WCn2oaOp59TCKKNi3AT8roep7wDwQlZkUbnSx1
/5A1KDRB9xx3Rct/TZ18aJmbxF1X7kdbfnQQjNu16b4BorYDVp0AtuA4SoKiu3DjY/yHo4sRdWki
VwuicUAlraW14yQndUT0CUwxHdK4v/JGS5gqDchJ49+HUQGIvac1MjTItiztfJFJux6My3AXJrLz
4Y+//dc///u/nuf/Hb1W11XOoLHs/vnf/PkZMmGbRMAOf/zjP++rgv//+Xf+5zNvPnKZPLdVV33v
3/3UyWv18Vvx2r390PZt/uc3c/V/f7vdt/7bD3/Yc5L0y83winzVazfk/Z/fgvvYPvn/+8O/vf75
W+6X+vUffzxv1cX226KkKv/4949OX/7xhxTBnw/qX89p+/3//uF2A//44254+fbz51+/df0//lD+
30Eb+iqA8MPsTGjzx9+m1+0nUvydpNy3AaKBUgfW8BNOuz7mR/LvLv+IwLWKpEVJ/4+/ddWw/cj/
O39UJggCLYQVvtV//N/7/uH9/b/3+bdyAOGWlH33jz+8P/5W/+stb7dl+U1WKC1d6RkReMJynfr5
221SRnxY/C+vQDltcWhmAV05pACr/SK8+cuj+Pcl/3oJ7uKnS3iQVq3wAs9jgvXjJbQfOEq2BU2f
qphKfEacDlvgWpqbviN3PCJ9D/qj969pf74mla5wfeELzxVG/njNISfbzDsf8kLCWT27pwLlIqdC
ynXGvklev3+1X9yhtL5QfmCV1nJ7jz88xBUJviAJkPibKvisDEPqz50tiBz6N/f16yt5vtTWDZRR
2+v8y+tqpmRdggT2/9pcrv15B2cp6nFQYSry/i394gEqXxvfC7RnPE+7P15opa1X1SAkYNGUd2QK
T7m3pf/Umi3WQ814+f7ltjXwwzL0NKsv8KwLQcZT/psnuLaR1wwuKfkkb4SHGlYe70cmB24BbLTC
ASc5f/+C+qcLGlcJzjstLLfpvlkgS5KvaLuVaEWSXISW6ZwmFv9uGf58W8bdtj4q7K5UvnjzFOtK
8CVqmE+BfYD6RYOBDkdi2otg7K9z6G3R6/u39dNrY+joEziIGp5W9u26d4mSYVJAART+uPPVTYtA
KuxblGeznXDMbxbJT8HDM9v9uTbwXFbJ23Xfyb5rpoVx84yNC0NXxljhvw6cH86bvwaPLc6+WRlc
wwriprK+579d8T6khCTTzCnNFO2YH1w0ImD8gsst4NNNk/e8rCiayEhPVjQ2ONJhAN9vY4tyba5y
1MMGvHsA++EoB+Ykf3z/gf+0IbdH4PusI0kb1dg3G9KZnRzTdR4BLaGdGBgRFcOeqHaQSuzfv9Qv
3q0RribgC2E4SN7E0T4jr6g2wnM8Ors6Jl+28Ija6jbpyAgy5+T9y/3q5QqCjOBfvGT/zQ4BFTOy
XenWRB54vJzALcffrJ+fHx57zzA98incg0C+uUTtDJl0VrB1oRRXZHgXaTLclzl68fiWvH83f261
HyPMdi3Pak8p15fBm2s1eRsCM6HjKTehb0fnr4UlkXMS+r5dhoToOM4PY8JIAN7mqym1e/ybbyB+
Wsng6PkfXT3pebx/fv6X2F3JIMllDW1Lxe2ntZPPiBCMp6oBmaRh/woZna1Re8eh+LU2sIXKtMpv
3/8OP8cjqwPDYe+7265Vb5ZQ5QlabzMPPOvwWDGNPG9n/wFIxccMQtCmI7mjSP/0/kV/DrXWykB5
lIGSCP/2LbeJllMpIGTUCYT/yPkuMEcfG4gj71/n5/1hLaeiYIcYZeXbI8uLAx0OPVvRq14WCSrG
bOr9j4WsEEqpf7MZxS/eJmmbVqRggcLn5c16EvFAH8bNtjKU0QaY1adVjNORN1Y4THbpK53Ck9pN
gT57j0GpLn1fHP7z++WJugQFP5A/HWEGZC4UJkAScCAQzWyepIzBXA8uoATPfC47OoXvX/EX+5VF
I0Heu4a4YN8cZ1Y00qG0hlojwA7VQXlla/HNHabnlAnyb17nr56wrxRniwgsXeHgTWgt1zQCAjtZ
XGOOF3Xu+atBPEihxAa6FXcZKst9Dwp+yPyHHLnT9+/1F6vW9/hHW2HYLm8ThLKR2UL4Y9XGTzWT
SlXeEVV+EwB/eREtlAyE4Px4ux9VhBpJxjH+oROg+ZtvEVlIiTXKf34rbHqOjQAOaKDevDZHTGs/
uXRMQrie/rkukA7+XXDbfseP4dV3DcWM4YFZpcSbl5WKtS3dDRpkRXYhB+hjELoAYX1z9CV4StBa
WOG2aCwEtv3NQvk5qHFpzwQCfJO3TfXfxNWYPLWHtfChx8uzdSAhrC8MfJB8fQE2idbC9/cf588Z
Cdcz4MYlxRNiRW+CKHMl1ChSQxAlsZoAl4wKDSXx1DnlmZ8sKDSL48Y2t+9f9RfbgZBNISi0paLh
TH5zm0JNWdiMKIe4zV6k0ye5mMshghLv+Me2YLwaVk8AEs/CNTtfo+w3Ae/npcrliasq0Fuu93Y/
hEMeLQ5lyYc5fUBIGEnVpxjx6fdv8lePlhhuhPA0B+Tb/WDqMtJlzSpCr2iSGyYBKcr0Rc6YKTBS
yStsbtffbcJfrB+utxU7PFll3uZV+TDZafZB+dZolCi1oYLPLH3vNsVXHfTpmtjfbMhfJCOB4Vly
ABvlGvKBH99ll+dT1m1Jbc8wvEGQA5T7QzsF51mY7/MpuPIINZ6KzxZy1/cf8bYRf9yoMCp9tqjl
fn1u/MdLN72kZz5UhNJCXxdJo9CPt91vbvCXFwnAMgdG0b94exSbqAiHdquukgKBmWQtvjH9+vj+
jfy8IKm2pTCB9STb3n2zHwp0eTicOYATLzFnc50q0MeTdvbhoJL/OIXZrsUSCWiXILS6HYx/Td2c
TiAbx0MbpxrwD9SaG7STm5uoT9LoN8/u5zSGO6IwVZJjnSX55r6CNCqViFrD1Cy50at360agXZNg
PYEa+90M6/ybTffnAn+7JP56xTeJaT+jKDVWaMnMJs/2GXFvs3Ky4WkUgTvsK0zcHb0COR3CFTVC
m3xz6qVHvoZRUCxH3Jg0nmwlBANMD5EZdRJf3Y8Ozd8JPvXz+6/9V3vHGspBTarHmfY2nayiSLd+
0xh0KKIXv4+OkYuJkTQK8KrCySHLml1WgMozUX2NlO3n9y8vvW1v/vVpbS0zj6QgoNVjOHDePi03
tQx03ftlZOaCjlBufdCSBfnocFpkiRN9Xyodh4jSt1k4fHFJt/H/QkPFOzeVX4grISKwD0ek6MKD
CJaVHJi+iofva6NkEhznncvA9IMYrBM8gL0bWlTGE1MBO7Px4IE1m/kHAgjvdIJlrMMgkpt0RjcC
BVnKYYzXoygdS9N/7Zc0X5Y9nNDC/YIfppcDEsobVX0SAgGwj+NUZG1zWpb0w5tHCRMCSzgLdd+r
ToBXtvAMKhVHvkG8R6BD8CGqc/A46K3nGWMuSsOiUkg6ZKl+bWy/uB/UHAgI1yA7FjXuFqduvBXx
0mSNkAeoZjimx4IpdH3cjv2wLHC+YpHQqyhkUMz7ohe5uIiTZgJy2FZDgOiQX5GM7tBNqIcvQaRq
77lPptSi0xVnjA2DFOM2FkArl/UqS4dVPfWyzMtjZ6yqrSceOd50XafzCN1HxYVBlLyNM088jZM7
ojjhGC0RuOibrkteRjpO88deDbE8t27E2BEE3Fosu5TSidwinEFy4f8QBTAeRnrxKB5WKpyHO9v1
tT6JlnwBioLVDVQ9sFgdQB9ndbweCttozXrFrCJo0fKol3C5kKhUilNlnCT/NCkgE3S+VALBD1G6
2Ief6WR1pz/LnE7SJsLVrPVdMwzIAXws13UTEbK1Z+1XZbIAj5N1AB8Oj0iEDEFQO1v4rh9aofv5
CXzTXBx70jhm5/e63lj1VWiHZzM1ML+Hsa2Hbtf3UB/QMDRAjj6WNjY57JQli4rzNrGdOocOpqvL
3gdKcjxmQxF9NOQM3eVQ8oxR/MN7pwGv5WdQQ8K5qoJPTd2G67U/DuCyw6hx5NUoQG+cQEuZu30P
GLQ40WmoigsEA6C3udicOtdRhBhjflr7oMy+LXyR7tIActugSnSDDksB7CZ3lQV/7TrhphNfpQHa
nKNu+/V7rpcadm8JMWGDiikk9sH/vNKHT8LHEeRg/uSWa8FHXE/g+wGVzZr51QH7DO+pTVz/aNRe
mEJDwNrh3IKH6/GbrDx1O6DNZFVVxud+JQyy404PF1shV7VUDAHjyMMIRVVtsusVY6imoQMIuAB+
IWzcyYkREald3RZfnAqAxoBybW6CCD20oqf3gc5GUfpPTueV2ENOJah+4Gr44lkzrg1Y/qDrFhCu
fUy1dO52arJyNxZ1BGOu4FCCK4DpR0U4LIaiqz83TZYkN0NQtP7XfATc7h85fm/s6aqX1lyEZhDM
A71qEecd+vBw2NrUMJYmakfBYbHTkBybeNJoHTvUaJ/q1p/vwsSPu9NBZ31y7YWOBKEiQBy5kFvj
rB1rVItNjEmOKJatCo/RLF8/t652/e/ktgvY5RaUWgvNxnRCfHdGlKaIiTTxNOIvc0bVrts58Y7L
qrL0tnWh3PheTuxe6J5yuo2HrofKI2ovUC8ycAZoaOBZ9HSDdLOsPtMoRClhF/WIad0LrF5MBd8H
dlmIFABw0FeTZj1zSi+Lk/F08j08osZI6RYLykVgA+obcPLcdg4nL5w7MVykxnUwPWpWZ7wqcgBk
Z4gD/h/uzmM5cmTLtl/k1yAcasqQDElNZk5gTAWtHMIBfFvP3o+9Bda1fpW891VZm/Wke0IrZiYr
GAjA/fg5e6+tOWjHdgMl7iYVQTf80bH67x61/Q8aonH8/NNm+y9DNAIMy5/vACfb9r3/8/Dt4+f+
GKYJ02b8xfYfEOFtuJ7vsf3+MU0TpvsPjx4TrUpKedPkAPGf4zTT+sfSpvYD+k/UDR+Ttn+O00zj
HziRJC0cDlYBwyj/vzRO4zX+VB04nu36jNJsz6BjHTjsHL9Xin1iBrgnmqvXBUi+0h92lk5XRcjP
TAL8MKYATxrCYf3+K4qKS+jizMl7KGEtHuI1ywdchUagoAq8dlen0ZfO9Jqd7JGJWnPi4oocDoBi
3Y2b9QSX5Nit5ajSpbKwQfRP2PWp5KCkJcleNpN9jU0XkCMDMEwIzn7msWZW9VCgexS9edf076Hy
h6u3hCCFApGLM3Lqasri9k+f5N0f5dGf2/jO74esj+uyTBct2uSuNC3/07EjU04pgjbGhtCDrTbo
2OcFtC5Ttd8EeCvLguAQDeuGemLvJ/X9UOKI9kmSSy0H1DMPNHEuvrmtSrfY6GAy0THI9Fb67Jic
8k9ObfyoG0GKGc7BasAJGXqWPAjfPOaB5ayacAAhi/2KwFs7vi12avJDAgtRU2Luznc1pUjmoTVT
djPehf43kMYrTOJEefCJr+YedhJFTLJOLGgCbAXGdtkLar+tr0EYT1s7GIAP49slbccC8PtTUJce
0BUAevCa15qZ2crnZLJF9vLX11YuJ4L/V5H+cW0tUuM4lDuMBq3lVP2n04kFJ3geXHEBn4UyGLuj
X1SXaBY72Rn0lkd73sRqzNZJ89L2sAVQ+b4K13jyWg0Jss4eR/y+OJOIe8ljotodB7x6SpJl4BXQ
zIolatgskdpNi/BJpWdp2AqsyExHBzExM1bigD0FL5YuTL5t06JaTVRQkGmcgxxH60bOFhgvns+7
sJN4MMB0dLJ9ofMX/s3pyfr96PnHxeA4uHQRADUb8tONxjkOuqcUkJ2gIqG+g2JJxqWb/ZIdw2cU
NBg/Ne4Tf7qPJvlc65AQtYC8RCK2iTjLJr3YCGsydaCzJwmx2jE0Cg+nyna28l9gOKr16LPlpyHO
1b/+JM1/s3pI2oAe+nfG1hwBf/8kh9kUZjwFl5Rj89Xsm20wdutYA4EvIEc1BDSQqZbd0O5aIund
Iz1vHIT8o5u5bb//9S/zsVR9uq0QBqBaQBrgMHH6dCXdRqlWenjmGqxLMC0isvOqlHI5UERbhv2G
IEtzM5JP/2iM9k079u2Vevl9TAkQcYMqfWZhv8MCs4tRzm8H1zu7Cy/WbGd93/uKjUC4p8ARlztQ
emPzFDbTW+JbycbLa1I8bYfqwQ3Hgw1PY8CA0c7gL+0SXVzK1n4jhfkNGTw+h9yvb5txLreh4xP0
FvCoiQY5uiYJqdAIkdjWp8vKtG1SD42Jzh3u1VOfPzlxcuREsP/rK/fRDvh05ZZOgU0/kmMqt/Xv
H2M2VQIGlry0la63TRHtZQpMZVC+g8iaCDeNpRfFMLrs3oJg4+arMr0UYkFJxmj5XN3fDKk8ZxmJ
ozPnhN2c1s4e/+q6bk8uD+CMevUggK2lNGMPXuQiicuTcT9x2hidJVTUE/DjpDHcUolp49G1lzBk
leFr9rl3Ksk9/ddv+lN/8uPBY3rvMqBkK+Xo+ulNtyX4A2kaF+Coyc4cCK03zF1qj2C3TReYf5wQ
ygQcwWsO7bUcDPdvlkFzeTg+XXW2XaoDGlvMY5zl4frTMtiOVrJ4WC6sLA2Q4vSXjYdISMBYdnFf
GgxntCXg9RpPXLmDQ5IB4OW/vQ4fA+l/+TWYydhyaewbn3tFRpR7eaCNS9wSA98B++rkz7CI/Hsy
0kiw7dXZapvsrGv3waigCgcZsbMtLLLawOwXlj77jhqcfQ8pCgMU9wZqNO6A17QtLOCNokBsO6N/
1YAQRIV4Gf8WZkUyQ4Kes21gQ9DjUAF5sNsnYSQvfdR1a9fBspx0+K//+nP/mHB/fr9MFeiHB9RX
9lLj/fmy41ywZpEblyYZ77RJ/W+VVfmMKg6p/3TJbaKLKDHWwij9+w8gHobgYh7WDiHujsoPjSD3
sgh5oD9W2ppT7nasl1hRjj79lF8CawjXRv6j7Vq8xqq9N0uE9uMkvmdNFuxKFL0bgCDy4NYYm8Lc
2mLLUBsp612JsAAMjfxqTPIhhdO4MVV9VxsNRPMmIc8YOtVaOY5PvMmAvWJywXctwO/eDV6cXVjZ
823mjRkkpmNcmck27MEgZJBaeD80oq0ar3Zpg37uoyQ56jnN1xw4t0MYqPvEu9exkaDqvHhPAWi9
iKQxjGmIgYFEKdJQb/1yN1U8xnkCR0yOffZ3u+G/2VCYvSI/WxQhJk/npw+n02mUiP7S2qLdGwE0
h86svpbe0BwMi1Vjnke4VeA7VIefH2Ph2kudg1+CRfVVue6bugaKPLykSU5iDCoPnRNYgr+x3FWW
vc6FzTLuDx2p2/nfSII+NrvPN5azLKBLSW1SpP3+u6fah0+cdxfHit+pPNRpmBGUDyJahRzj1oYz
PWGtjkiEQFTb60M/MXjl77psFyszXmN6mDaVtF6rniCOsSl2roo5dobjVXRpeokS0ExKmXt8Jf4a
6xKBb/SC8Kyjo21TL9hbmk4MfYV67Vv0VeqQ2Oq/fnqWh+Pze0RhZVOvQFWkq/j7e5SRawHeqy+T
ZieQY3cbsVWu5nZ6r5vs4a9f699URh6nI+QW1Nem6X+aW8EoDHWjyktWjLhQRPKLQ2u9/evX+Jei
QS6nLx4YFgPLNIzPi3BRWYZG6HHJVE+chQVK30x4SEeZHCxsTzdGzkeH9oAaUCJcnRAeUztkLfxK
xzohpqmvckqQ6IH+klW8k8LZGUFcryJtkF9F9zDDYXRbkUoJho68GpKvYYZ0vXwUyv0aihIrwJTc
TWlfwejGQNJFFfX4Ur8pbrQbI7j2CW2YcKqo6Ar+wdjWzzHHoxtmfqBXVODv5j4gb7MxKCHpTCkH
d+TgjA91jJz6HA4thwoH4/HfXLvfO//U777vs3UiKHCYO3NU+v1mwDpJrE7RXAKhntpIRkc3NFLc
12rA5S52rUdaBo5GQOo4IVf0qNkbyvnFzsuXyaVtmjODJzHb2BNpQsrXArf3c3zlBQj1ZsKcaau1
XXP2m0FC4tNQWwEVgCSGJFjPdgIaD0wFfX8Xxws2NbqSYpvwlEcO/Ncaw1wOn5qIegs+c1XfV22S
rM0a12gvGneH2x+5ehZoFNhoulsjZY8jBQZYzZdKUTeGUXDSABJx21Fex2TWfuEUTeyF5f8Yamjr
tCsfaNM4fyP1YzP69JQtFxbRAjo8EyEeMs3fL2zVKhBHlrpgipwBkVukgjAunot6rwrfvNNuA5yl
Gv/Yi22nnW+wM6Erb8v7wXCg5HCcRrudYxZKpbNJnNC7pUNfOxwnI010cePV/S1Dt12M2eKswETX
sSaWCNIE8qmJjAQ3bzaDAfQUwjXgxwZc/Jy9tswXAIhgtEsXh2kiv8axG5znCnC3NQNUJA8c7iIn
/3WdsEoPfmutMgXKZVxQ0whPPFgRGJrGSzYdrBaT7BjgxurdJDg1McjMxq/es8Jy91nn/vS9WlBS
FHfRPOxik/9XQ4f9SBrO2ZwxZ0Rdm9/lgJ5LlLOxiylPRcgrJpPHmbdDyHO0ZHX2XSJvVdartRGP
PHtO0qybqLxYEDZOMfi/aTlyQXK/TAOPIi3bB6xKAc9yeWg0BERXF/Gp6rzv/lzvelK6cRRFxLYc
4tK1D60xvtGuWXGo+ClJGiXYGJ4Qg4y1cqslmwoFpUlg59JMHaOYyEUru3j0XuFMgDRmUbq1y3QA
J+Pbq6phZuXJYtw6NiA8JkvBLTbWte0VxdUp6l+1JfZlVFrnGuFehJLvOLXdrtRjfyPr9uIOPxQz
Y1yPVIpRBgDnbx76zzvAcm8in2QOzMAn8D/v0JhC5ezXxUVkqd77YLhYmZJxZ8CoBEsDlMfRDuLH
jPrdV7GAf+k8hUYL4EZJpA6u36/Hkae4ZjJDb/lSpbgSCKZaIGGcdbtCLAyS7upPINUZx2zojv3g
1OsdNIlqQjjhJS5S2rVkgdHavi0U19Z3803cD+OtJ+HMF8O0tmBdbQojh9zEsXCjlxtxSr3H0CVj
xOrnu4zw530S5F+CaSjpi6QKTWby0+26cxzwmTVFSbbMmJ57E/YlHK3FRTOMG0P6FZ8GCTh/fWE/
zQk/VlMm0M6isDVRn38+jyS9iB1biXOH8HY1LOmBmH78tTOlgL0XrFCNT35+NiaY0ln8N4XXp5nq
H6+OtNj3pERf/y+HZzWEdigc/zwSbaZi9eya+dF0VQMrkJ2+T6E94gneTQT02bFr36YFH2lLkss6
SH7qgB7TZNnXfq58DNI2Y82/EwWZ/2a3Ceh4EjHEZeL2+7QoelHWJBDwzjrGNTjaP/ysJ5GmGt91
x68CI+M+iqpVM4I06J14TW6UpkBmyOKw7EwRSImot27CSxBi/Pmbzw57wOclG5KLIRmwUvuhrf18
inI9I89Drzp7bbClRgxB3M7Dk0P/3TDCmds6pR/gAWoL43C6jQt1N9MiYdjF3qIE9NwundlQQGtV
pOLNbXQuCSh4ycZ3MJpwr2KCqtM012sVgqML/FM963AzaSYpVa3cFyYj4w54To8cQ7ovLsb19Th1
7j6KSGOC+u4cAugGJMOr/piCmnvJUx5AXw3ilKCVrQ37Ie4ac9tjYf/jWxmbAfwIiugwH4DvgWhj
wKSfAgg+BhAJs6wf0RDiPxT0SP3Rd774KHzNxibCZyAeIIfby9Ql3gaWLHlzOXSgvB4PZrEw8wvo
ZS7d3kU3d5Pj7gYOQgo5M/k+CI9mMBWEVCSXfu72Fj9BVosk2RCbrWLYe2M0NnmcApRZ67owx5kr
g/cGpUOmgn8OGhHetbrWa6wuMKLbZl9qI32IJ5DxFqaqgyvj+gUFGEC3forPg9vXL2RYPYkhhaEF
raUjk1JOfrYPBijBucymHSa7eDflstgBtX2IfPPnoFyYQ2axboNwbfrzbtZ5tIqNAkJ0s5B+q7VU
nlq12mu3JAFMqpxOMrIeMkaONNVxqcVMywd7bnZWKfRejoW5m0W4K93U2TTx+NU3U6aF2lrHTQiw
IMzuJ/cYyGi+Yys9+oHybpRLKGoAJ1UKIzyMRBR1fbq3R+vOGptNnjhqYwva1GXSPmj8JN6cDcS4
149GwkkDlMGPmLkz2ZO0YLy6utWOde1kL3GgQ1GsE/kLHbm69oW3F7r/lTp40juvurKWQchWHTgr
9RC03F1Mnl+hBT5Tqlr9DrlwuJbu98r2Hn09/ajm7ioWQ7ue6NBJDicjGtibweaasQU/YBOgzT8c
xnz4WhOzVS7BFVYhN9Gsv7sayshAgI2Z+k9ZAQXb668Cs9Jaht4pzEFCw78cHPdQziUsHgpls6/8
VaejS6xJnasJ00q7/Bw46asK0m9s6q+Ank85pX45QQ1QLvShkDb62M6POc14J1LfRqzeK63qiIQD
8XU0JLURY9mLW0wvCTcSMXccUoOZKIvBEwfpq35fiPBAtHu2Ub0PuFaoRxH77Tp1mc+RsgAG0SPc
q5iD+TaKaZUqVZ6lKuadJfpX2LWkW0hr3mSJrzdEn9BEWUYmoo3IgBEtcVBxuMcm6lyCrQqWiNuK
65TaULY8npy0ISqrHn5o4QyXzuFKDj4JtCDZusqEEkLKjdT21gcTuvUWKGqpICPZc/tYpR6WUftX
GWOlrkCqEfoV36AwIp7K7sAgoycwKT4JtLiatWWcRsr9fATDo1tMi7ULxTnNLo1kCN0QBlQJp1hn
fkyyTL/EghBxE3DciehdH6GE3kxj9DYUPVHPSfzFoy+7spriWtK7GGU+rzCCVfSRiNYKqPVL4Z+6
CuJ52tSLq5dJf+jb9VqRqbfRc7jNZhKpnBpgV17ykY3jtVfji0uoIfSlxiM3c+WxgoCzz/A+I0KO
f4jGl+vY6s99yslBG99EPhm7IHr10eww8EktiAY3c4xepk3D+aRDghsaGNmsY85R2N270/VkwQZv
VvZQuAyyEobinjCJgFIFMEhl/NKx/BLMAcmVsTA5mlD99tlzMkP+wloNkG5GvdSFiGUEZGbdBsBn
DOcx8qd0DxwOShE8cCuqvgci9FY9BBdCMcdXVvrXsE711mAKXkQTydJB+0X53o/Uon4vWiDihQFR
LrlH9jMfRPU0cJUNCVMKLjGs2uzV7g2ivMS4NgcEtsvM+MY131xzTDd9rNgFrGpfthbuYq8lMDQa
raupEOODSwXWhvRKIq4iZK7Csdu5cp+Mtyxf4kG0zTcaSgxOZPx9TmoL9qmTgG2LviQdyRqTrH9V
tIhvi7nbtnZImJsYfkhbnccWiKefmTy7lLZAdka1c03xIrMiPZjuVckhPid9SVxRA398zqxno4N7
Mzv2ZmzfLbep9w0e0x3QyGOlzeIQqrybN50e9TZLm0dGoVhmPSJTIb+MnGCMhh2DBTkozP0klNqP
dkpCBLC1VWfqeyQMYOgmcczm5gsdY3B/jAbSyCJR8D+/UIBXhz4CpV9w0oCZaM2HIOFD9t6ndjTo
9zPwsPHlL1wscuSzLC/WHz/U4qtFMbr8/Mf/DgbHK+1Jb5M6WXX4+ALuARreHM3g6WN/p5MQ4cbH
38jcJzY+f1dV4WwMVb85eIqp/FOIEMYogMqVscX76TeeuwYq8BhP6lfn3kOCuoBYfMyoh2gr8/qz
Pd4WA/eoLnD7F+iSQe951gGRwosBi3A7WtaX3uk8joSExPkiPrULnTUxX60x3jezD/+rkJePK44s
qji4o7PTFj/QVM4TEhW6X/NWTqiTTKGTjZk04tFaHnKyUcFTsnauZz8BTUt2Y4usVVOekyPZHKm0
5ofJRE0YTUh1kmBEX1XWG2ZSTCvpdA5IyzjmesaZiuA1X+S2getRFljjTb64j2bpt9QGNa23mjGr
pwdJxrDe2Mb01IC0ug12aVa/BB1Zkz6J4r6LK963R4zb7rPLqfOGWrQ8NcRV5QUlZ+zVD33XFCs/
DX9BESqfmW3PV8Sd1wFy85Z+7F29ICSbqYISbTtvaCap3A3rpcC0cpe2J082wVkxuR7ipFtzGoF2
I204Tyqlx8uh9ky1C0q6d4lhgmPutu23MaDpZ0ixHjXkKHj492aWvyR2FJ6MDgRT4TXbpBiobHDs
ItaLDBipkT42hXMRZq+36JV2zM2/uJ0yblEhxfd018Jj55h3AIPi+3qKTmq227U3ON+a5C6NUnmi
W5nvEbN/H1Q4cs8Cis6BbAEhKnbyOxTAJ112GVgF8rRDr72FkP1quKD+/El4a23/cFxM7VFipfvc
SYM92C2wspxoRgbEzwMB0n1YYgZPT1PvcQTODjDOaYbZ0UNHuBnYGeKa/f6s+paeKPckK7++uNSk
c6osqBcqXClGauQnZsdYF/nx4788mOWrWdIe5h5vSRplo6rm8NUvzaPTZnKTV/NID2PneQBRoGa9
JzYYCtdIgfoNMeSxuXmb3WDjp2AhSHaPVmNJAKINrKZMDIBXBJKXU18DaCAiZir3xVS1u4rj/83M
yLpKYJOWof0zjY386PI8jaw3V6+RP+0hlyvkeLTlbXc6xSa9QtDMtTT0c+271g2RwhjVG1mfgecd
WrRZ98PUPBplWa9NcM5vek4ekmrMD2aF68qZ3SXS0o7P2iBybs6SU1SCHci8xoLblftHmFzMK7tX
Tb/jENvFuTAKlxCobaOcb0q890OWXoxYX/g+PPkQc7zR+IK8S5+L2mMwb9UkWMQPGqXbKqIBdZF0
/91AGGsNO2whsw7kTwLjsUjptrvCQF7aTu1u7haSljh4kzPuq95KViVdxFtP8X6FkwUPnZd8ZyJa
b3UaRrST6/xkjkyBAH3EU+Nvw7xQFz5F2E23bNuwp8KBqDq3fSF2dkY7xkaX6HZPw3AkCcU+WOgs
L9ZgXSHT2qeytKxVYVBW+1TZjGNNHM+GcWlr/txpyRGvwC2sOvayleGKq9sR7yUcnjMVGj1Ctf4a
ml4FmTPPbltff0PhA9Q+6lapTa1INdFtKkCjK9NPLnkRgNovem83wngBDiOGW4QhAD0S93mwgPKB
bieemjANNKYG5o/8lBkQybwueSy16m/ziADwpGMBr9CHRG27QvWHQ0TKt2QYm0NqFF+bIGoPXu9t
MAVu2qh1H2LRHxPXv0t9IlcT6Z1iL2aequ3sMjWUZSyTdlMHJ3KwHzrH5cgM7mKfoc1YAb+RDRAv
3wkhVKoBPSUN+W0+xPXNbNEvtnvLhM9cExBP0HDtMYmdXad5K8YSKJXojqXE2jkwXFwxau1YlUwy
VsqH2KyS50yT38vEa5U2ZrNOuW8wRrkUquRq7/qxd9cQKMj+iP0Yrt5QfGwD91URGncBGTpWp/x3
Wg434fLxJKHdw8gtIFm4/kPNyXJvF+2rMqNkOQ2TcD+z3gtyI77EC1u9vzeQib7Pxl2qS4Jchgrc
dp/9gooCVYTH71iiCV8ZeG5M3v3OQLlPcxGqqBy874kqVpmexmObRePRcabngY+Sx1ehwzCjq1OB
e+S0v5dmZb1G3Vk25IAPHgcvgiaI2BiPVDK4NmOwTIU53c4Z657CGkwORr5mWXfOUigPRlK5N0qj
u9D53yUohreVVb1NLsIjr2rzm8itroXXp2QjlcGpGo2e4CLja+J/NSepTgRBJYfcGzdiDg506Y1d
7sR65QtYiAgs6kPe0AZFHJ3t6oUyG0DFP8ZGs3XHPtp1Tkmu1ORvatoEVQ4DLdFkxYP2Dfdy6ZVM
kS6PXUvEtSP1U740h+3RgetpsV0nrCTkQwRces+caT1EX2A6G8exSC+5Ub3Z3mDsI9d7Qp3fbLlL
l3yELrlYaFxW8GaDKx3uU1qXl9aZk1e/lSbEyurNovezk8uiwLgAjiZJM5QPsWDWFIKy5oQRl4ec
jIX2V0bp9zgqkrFdkoCoj0F+I4O9R1p728t6WpudzwS1iOzDshQVXc67R09Kfpt5B7xiPtWpOFZe
erWLUqPCj8FijprIRJvgsaIFCu+E2YmFkLZ5kZXbwOgBqwVlAj9xQsnqgpVKoW5i04Zr5qa6g6I2
i70n5umY9TRDyjz+QnM6P/VG/xrpVG+cGkSrJu375M8Auxx/2GRSBTunM6kfsxbkES1d+Ps7IFP3
mqS9jCVrIqz1VuoT3LXkIirbIYk1PLehERy5lqAHCAwK6tlYyyE4BDMJp0KkP4sxxb6fZSNg+EY9
WVO56VQLPNl0y6Ot1Js3xcmtnYrhWDXtViXZfevkCXzESW9VA0HGLdI9etT+mjU9YUITYqKZcm8t
JdS5ogwF5Do4OemY4CQfBk326viQDPMl8iHaWIPPiX7qihVtpD3ebHVrmva9TMBO+KMDKqZPdnLy
3DPjhIfM816H1D4iXaMFJvgrYD+EnCqXWyE6Ju100gxCNyNFxpbw1rvaq985MBQbNlnc9J5oSFr7
NtT0KaPbvs6Si0IO1BJmvDHiyDmGzrehzxmd5gSyxnKX1TGVdo33LyAIOuA+2/Vd+mr0ysakT4RM
0sUnp3xJqyk40aO5RC3HYORHHmEjYL2iLE7BbM1g1bn4RFHA1SKnUnGysw37vAi83Zj+nkcLbk07
mc0AOlKSRO2tzO03ktvoWzotMsdAJ0i91qEP9q8hJmdrSNJv89BcogM3JsL1XR9YxVe4qa3N7y4K
81yk1ROS4Ogky+JHF5je3hreqOsDkrfQPuHfbGng1BgK2uxX71q/VAQnKTKzg+Moa6ersV6Bht51
cegz7wxu67yAVlRONQm0pC7UzD3d4EfUU9NE7Na7PAcjW86kOtJXDzd19jaaXQ9xuVS3pDc/ezHT
UUo68OVm9MPMpxckj4jBe4Pb1nqS3ZzvOSWNnGZVwNKnYDp7/roDQGXU0XezbIgzi9krIvqfdyYy
p95krKzraxuugskq7jhR7B304k+0ooCiOdUhnPpiBW8xIPYpr28NqgIDHNo5FXW0ocmWsv/x50kc
5aCqzZPXmD2p0c9mTVknGmTkgOkKA/W2MwoiCZ3Bu0bYWeCVLGy5uQp27UI3XiwRa6kLZ1VRvh4C
bT2GoUk/sZWwMY4GO/l9eivoOoEyN4jAKfkklR0Ha7oEbLSJPk6GeqR32CFopSGtbTh6ZtcsqAeA
n5aVq0vSqxePtPJt5AKMZ+G9n9DDP+mpOlkn6DDFuWFRguYHGLIthzuBjP3WlHFyw/B0XDEk8QnV
nk41JHNsMOO3mdPVOlXs1m4H5q9P+1skpXctyZybdsnOtYoUQKahzaN96GomRmHd1lCL9UPf09sT
BHxWsR9t2kk+gaMab3jaoOQO44sFCXKbDbyYIdGY5izspf0eMKHal4F41pgBbwy7CB+jARa2mjPC
L9kfYwUqLumyeCc6+eCOPCLEGU4H39dwhzOGrKpgjJC3pCLM+UMTiPbRb0n0MsLOuAJ5/J72ln+q
TOuZpxsVyiGzlPGtbzAo4aWRgH1JzrbTaePOnNyGMImvE3s+j88xz8phDd6qoSviEv5I6UrkAJFj
YWyCcneAQgbwWkvb4jatkotB+UUWqUnk+ISij4AwwOG1UxKChiih9uxjx0aLCc2o9xPZEGHbk28h
WprmSQIuNyLrRKPvRiScXAgROiD1zVeBLX7aM2vmlMX+bdsg6RDS38KVoEJRPkDYdt5mIYjDnIPo
WsI4xNdBsqrvaGKqfBddZeoefQrx+94BaJZiamNm/TQTktyN5H2OKoZqCGq3USTqsT2YK6sf3BvS
NLK17zdIp63pLmA6sPMjqiYIPejykvJUmpDujaKJ1p1LaSsjoa9mMTzIKXhLdMb6Fz+m5ejis0uY
Ni8jtVk49gEPiNhazvAa96SAtVVzhFF4HPyByFs7isF1aqB4vcMsIk7pEYOYRxBgrUTL6M+Ium1i
jrtEMQycjFlQ4TRwb1nyV27raG5JUmIBYTxnzmQfcitBT6Pne8Mckl0uTWcdQD4mQWftZUP5QF4R
jqXw2BrP7eA6FyS3N8wV+gOa43SlGBn6HXMKnNCi6M+JhXyh5zGB8k/8iwJhn0RWcw83tF2pSr2M
momvUaCHj5LQ2kAyovLNMDqlxDxt2yKkGuI8eeprCyAeIDzyzPwHe4xPUGDvNPaAjW2KFCQtGfMd
J6m7Yihf0Q65RAG51kMFqlLpIF5XBbFjlZVOOyZsQdg4R4LH1kg35puxYEwgfAeBrb0N/boiCbIE
EK1OcYHeMs/uBSeatQ03dyT1thTFRH+sexHL1FV22Xd2zgIX9tLgbSzEbMGvYGyRDZNAtGeKtBpm
DdKPZI6Pqdh/tyHkfx97bRlNAqn7/7HX/s9//Hj/RS31/mfPCMJlvn3/J4ANqhSGZ9/FN08fC13N
H5YRHCPMDiHpeBZyUbkMcf/JX4OS+Q8TkBfufsPCsmAs9Il/OkaEdP8RMAihzbSAlnCIWv8VywiU
h9+tzL6JE8EGS4thzbRAiriflG4yaeFfDGh3eXD7Q5jqXZmH4WNHSup2CtRjxe1+raLOOTl0IcV4
lX5cPo1aVUcUh8QoNtb0tefPGeqMezO0iCIXvUn+3KgOUeZ+/fgOOwoHkRyxXlLmYo/w/2ePvnqn
0ZUe2iVX3hx0Q8sDJUUuCQwtVWE8dr4bHaacQRHiTv66IXgjlA7+f9P7MlQClm8Rzhcgp8BPSv6Z
oUr7WaDCBJLpHxkpPH2cOtiCMNdhydyZMuKEjifu2gSaMVH41glkhZesIsk0CpB3++RePGVRF+5w
dopVPfnisbdktrFAh544yBk3NP2bd3/0VoiaVwaxOS7ZlFilU+faBw404Zl8PjefyrsZMv+dz/Dh
lBNml5bkZKrhtbCz8eiqSR+H0dPHRFjNIbRIPu9pKJAslp1KZ0J/r0nAnIUNPsuaOO44yMTaVjhP
Ku5em07EF6x0pI8k6HSHyPJumT27T343/hrCoTgDbymeyzlbocIIH1BUls9azCeWI+fCcaFtCDW2
Y6u9gh9jBsg12g5Bn68BSbGjtlo/eFNNfEHl7VRJn8tLhmDvVwsPfqrR6MDPLu8Ir3xzm7Q89DSH
9wMsZPai5ugtXzQu6BpRmId+lZJ945rDY2zIc9GP4ePHF2R8V+KaRmp7znVStgMRQvkdnVf5AE4n
ueqW2O/5R+zkCr6dSg7ItIC+8pY3Cr/SPuwGQB8UvV/6/LEIhmKTexFCzShz5rUPYhLJQ6J3trC9
c18FV5HG2dVLyDYMa+LBrbEcX+rKeMbr+dAOm15Pw4OSbvyY9WxGMj5XRjtcQOzVN6Rcpm+tQQg9
6kimNFbzkpjstvTX5CZbvi1sXp8puFzxwmdTlWwTFpfvIJcvMPkYuZLjJva1qZN7ArharoK74zee
XvuoLY5WRH1p2f27xku4iyvo+R9fpnouj1MRl0dDWeGaJh6DKdaGTeAQjjSYgpQzT8Mg7zVk2T99
3y7fg+5QB0f3j3M3olRYvoywARNPZxe/QbyQD5uozd2zIilqz6DkYQot/X+5OrPdtnW2bR+RAGqg
hl1bnu0kTtJMO0LadEmiZlHz0X+XvX6sF/i7YcR2m7aORPK5x5P474EG6fFU39CT+1f3N/73Wl+r
HqvT334o0gOGamTfS0SWBA91A8g0e/6yJXratsLc1btcYSZRpUTImxTOU0tADEStkV0Ye797is8u
KidX3yc7rYJYuKVEGE8yn4qnNjreXxmcKAJ4N42nGapDF6XYsCCXqNPxs2lt/zITZ9o1i1uf7y/d
HxrRNf8+5SrMd/S+fi6+mtEszkGy9TIEcH08Tfrfe1DWdkULkpF8pTPlpQ5+ntAaLc732ikeIgUp
qzz1/76SeZxspgncrNEkd4Fx8bZ/e0DInWzLugr+fS3vKHFq1cIY7Ng1ak9JY2YwqXKjDE4soT0M
NujTS0XXhXTK8SrxMfFTW5pt3lMKQc07vGcXAzP+9+7037v4PvxjVVQ/LnayhwzH28VKD2MaXHPD
/8AuSIr3nFQPRR3F5CflFl969Bb1iOM3wmt5Oi2vaBO9U6duSXd58tC4XrOxqGfam964UzLxfzvx
DN+bmJ9VfZOpzmP8yqeFwRxz5LFHo/mA09JbN+YXUxGrBAVD+Ta5iQuMfGp2bjXofddl8yaStgpN
swno4lR+QSOgIjVHufA2CZYCL1Jhgo6JRrMIwjyPFjom/XExEZsZu4Da+cnTw2vaSpQ5gXWIjTp7
ur9UI75YxbaTHGMvS/dBwee/kLV86W8tFMYAoyICTZHG7en/3iCl29zTTcrp3k1OalLpySwooQAP
+e/LooIKktSFrJy81o8qQeva+967H+VBSGOR/WD29IpXXfmUiaL/ZUs8fZSZ16AtJiVwYlrzsUog
vkp/lgNp8HiZfgt6XfAH6e5x8Jv03DgcKDtdd98+rSRgXsCVdIyblKIlHp4i5fJ07Cxzj8TZIXyC
OsvZcOhgzIfo2A2cNW8OnujoNLkp1/cvTcN+9kZX7/EMWBeX9PJLMsUpiIR1TKqOiIH7a246WdiV
nWHDqnkT4fD77g9ZSbOsF7ApqdGA+68TircNk6bBxLDqSyaTChYRWxTb9qNNmTLLe/eMb6p7Tm0h
tp2LoL9LcmDAwUj+GccyR/nJuzoQw63slNEgab9QFbuvgqKR54lpn/1Uvt5fMjPBJUqHat6g17zv
XPK2cyEFKLe2TQ/U/TW/7zv29N7bSo80CmLSxcsYyHnnBllxaO20uDoGhBAJBTd/k7jgb82vToHh
I8lp/bs/vT/cwLZ1bzXz7v6UEJljAhdyBtl+q6dcfiCYwo5Y1/3u/nSJy0uByPEldpkujDh/KBzn
xzL9/CNm4trC95ggyEP+oUAmIVcIU057Pb4KHA33101GtWNTZjVh4PypYGgptS6djqbChYieMjUe
8NATgFQ3b3NkK64yRNWxN6QfhP8m2zHv0Yx1lHd35vC5WF7/ZJf59EJvwx7T/3ykKRMrom83YS0K
66HLzPzoGklFxSFTjs94s7Jcb/iBRw4stz/GPhbLkgn4obfEIZtBOtaEeVFhHFsGqCtg7tylwcPI
u1SmJy+S7KmQgBSyTCUWOtIv7VMRV8WTYOhf0QxExxqxeKeYoj7Q16RHvjFFr27aPUWOEt+uEPXa
o4HvoZ0c/yHNmOT82xtZ3b8G8YhMuhTLA12vYBjoH3ZofILXtkI8ZdlfshT2r5wPZWPKSW/NwbV+
FdlgUIjQagrtOBf+76l1e3r/zfd3CT2XiAaqbdkYuEdRgT85EML7xgvQbURtjJqJ/wJtNygbuFKL
W+EO/PzO8hwqcuSIUKeD5ezplKZYwqy/5xzIPevk8mhErX2wSnWmbz5Hl7zIDyNyn3qzy/6ZbNL0
3TT/re05XacE1T+3ydjsaN7Vx1IjEHej4+jK7uBGKOQoTdNHuzenQ7wU3cntKrGf2ng8W2Pt7Nwm
WC6LXyKeqXNmZdvLt1WxvEeecTsAWeljFBGAnlLN+12P6nmZ4io0GwVuYcxFqPpRX1PZ51uEQNZl
GmOxn7MZ5V8soU10ae0qTrzEZ1RHO5HDaajJ4ZB+kT5zgs8QjIZxo+kCLjr7TVA0a/ZN8ZFTm2tr
26YT1Jk/bs4QzFQYwu24JRxx8dax9J1fFdBUWnT1hqVIfvr1G6EcxbfoKJ7o9KEtG/vaQURjjpnt
P9aCzqUY4y8sNhQpFFN79gqUSulsxiGrFlIiq1r2lbuMNz6aoq6p6S4cFukusyE4myx+L4tJH4p+
+V2DGsN+9dUvQkngSo3Y+GsAV5EL8TWM1ZdJG40Sw8uN2H6pfdhCUurn/f0p3ggLAyfaqOn2W26W
3dxHjDKStLJNgoPb8xdkVq9CW+beJfNbecYS8U8mEO2bpR6uXBEQBnblPcIaaFzcXv0QFDUAl5d7
5zLLB5SOxQACE0m6WSb0e633aKq2f7g/QJv3D8CVdDQjBV4N7vxli6H+O4iGKmKToiMo/w3G8faH
ZfDvbCgDgou6rbRX+plQjAja0Zwv3qCzgz+w9pQKxwG5RsaB2987UQi57Iaoh4edkbRO1VI8oyWj
3DylOznAgrvyvCH+shBGFFS8/Nh+tnPkjaCjwEsq6InenrdYScyf1LDfc5SZB22zOrBbJ2EWzIR/
ylid7LFSMMQK6YYp3nTmTj86Qsmp0uoD+X+xKWjlPA++mV3oNZKhzxr2WY7joXWa6aex1G8qWvSv
QUTTNlnogbRye2CVAJKlmAKEh2jMr3FkRVEU5l2qdhivOpU/1ZRUX9TESYbOqjpHgzu+mK19zYyg
+hosV4SildaRFRoIKh7399dvlvdNArw43qpOVBfRbOIVR8Tv2bcMYAYgGKm2iM2GNuL459/XNVLJ
lADlB0c5ySO6XkDvOc+/LWH8naHen0ev3CfaZvaL1JfTltZbVxXpaa6HYl0SHPTWLh0Af9U2m/u7
ZcQUA/GY7+/v6qLl1Ez90On+NBEo9U1tPN6fuYD9nfBomDFxshFDv+dgZZ9ayk64TAuPhkh2n8SV
xmFRiX/kqsgPjQT48xIH755orDPsurlr0LxfKirGt0PAJqLf6Na6WVSoUxp7MndQ4rXNWualuWkH
VT0DZJD+0MQUaeioO/eJw6RvecwjUS+202xi1pzjP6P2xh+0YweJyPWTzhHsWWVZXKIp6M5z5NGW
QLfyh2EqCl06GbYeLNwUFMMqxpz0VMSddYpjNLmerXJu6kdE7NGXkzX2Jprj8sh1GzxPtf33/r4T
YFLt3Tl9RhHEoXXG/RakVI0o0Z+SUlknozK9rfAG80oRErUarow+JNN05Fcau+K5SCpW+haq082W
5SOxIeAT8n+usMLJTkcNNP6grVPFD/Tm03xvDRJeptFXOzfOkWJk2t51ojPPjhHrPY5I71QpkRyM
yU5PQavtQ4Su6JhWLMCJgxEUNyLUaJUF+2yooYlmoir0zYtTIPZcV7CnL3YLDTZVsA33p/cHDbOZ
LI5+UoQqvfhegkEK6iSMv0sZRC+pVy4PfTA+tXZXvmJhKl5RpWxL5qGnvgHmsRcSv2YfT5YZPaJE
aXYUNZonJH7WscMDvKdjWT70pE9tWmHNL4A++dolYuvTlMMnBGjzl5TsdeBRxL2qhyY028j9QT7z
Oy4b8yPVAUdcXRQvDkbbTbOwMmbO6O3KajB2YmImlnUlj6k/N3sxD9TFDyraBLpwr9GIP0jeuosb
kwkQ8YoOyewAQa+mPt94AfoCLyvs3VKzppWdH7DsJ7/zyTYoek/GV2poN/eX+yyWx2iyt/HEru2C
z3/VgfiU2mmf6ZX1z/PIwb1zkuxLP9dpVRwdHexMK9Jql6TWsGfOuwaTH2gU+f2razqof0nIykMo
xvJ8fyBNFqtXmyHc18nebLtmJYZseOxs2T8SYzc8EhGU7Eg0JJfx9tr/3mA9zbf+HLfr/++NpqVb
vuk8lmPbWHFsj5/sURTP5Yy/YOYftr0/vT/M9fzo5iypVRWXz1YAapZICz6sYkW/vZSZnKjG+sRP
nP1BN9MznVsTljj2N+qejeP9tdLoesIC7MP9WZ+m87NtsYkNVAFv7n/g/lARpmWMTvZwf2ZYLaG9
gTyRVhCdkeAZbXCmKCX696Fs1NyGdW4bSDvb4qQhUbMcAXG6CA96A0W2a3eHvCSmunfNTZBF/tEY
KQ6aOqcN+Vd2R4mJIdTwhys40+mYJYaxYi111mUgOqT0Bjdy9JqJoKBlndjegSi3lZj74Xh/sEAQ
83+fW10HjUnW2GqYl/I46LQ8ol911gufzKpLSBAYiiJMBsvfkypuHwZab0l0or0IdmcrFzoxXTcj
4wURxDHops1ixW+JCMxTxb/ymi5UiaWYMBAvKkXVzU9UIYAZiVFPIvqoA5cEBUQeHCZw/61n7J8e
vCG7k972qj66sQRkmvU6oDpyZYjxA9MrYv1qI2xknLKJWIRHtHfAc+ma833YTKXF7IVVkiVmJTPg
NkFnLRK6txbE40IlU1Jtosr79rkqO4OuBU7sj3QoCiikwtbzFpb84gz9tevK6kAPzqqltuvUVBqs
QF5lVcp9kw27KMDGjDbfgZny7bMuhmrtiIfJAgQ2kaS00PuF4ZkHR91Eqv3AAbV0TwsjdJgCUq6m
i70s8PWeZRyn9EU3TXJEIrK2GChO2HN/B3Gntp6hQ25Vb48uJ9nZufvYTAGeXEVL04iWdEUOer5j
nnowiRrfLO5MK97UX+VUX+9XC/eShV2mVO+VKpNtviTAPyhWGT8GmkUHP5FHD+UMwSNU5QlZPhmN
bo//PoigPZZDF96c1iFFpUSqI7udcCcdpozSNssh/S6+4Sa6hhUHH03ard2gKEiJWwsXxDPHqSHa
law/0iJ7irspi/2Qop+Pju/9BqfX69GPdn5eP+aZS/Cs+a0tm3LgKY1JkKfELo5PMb4S0Ir84Ppg
gJSfDVeb/kQ7pft47i8UnaRItsdfePApwm69g2HFFszdMhD75l+BIeN9UkxnOZnYAuouJxqFFiu3
uvlPMedyGfszGNT9ITUXucXk8wdoZ2MkW9A/0uMch1Jm8CwgcPyaA0nngE77ZfDFylUPMiVGtpwM
7mqv36JjfWx8lPs5qpCXVqPxtkvP5wKAmmfYILjNF/tOkAMonfSjleB/JkfEPvIG5KFOts06RGwT
EYGnwCKMUs3JNvMUytlqaMM0mofHuk84D5rbABHZKqhRsQS0F7KrpGdHAhtTTGZtKtIK9wYUIvZr
HJlm6A5xyfQRDOssSn8LNzP35ZarTNBPhFmJhkD+dwnoDij7MmehbKzqbGQYbM242UbkEj2KKT2T
1/ZPIPVLltX+xm+sTwdXEOkjirr3yatC0eQfMsM/5bkgwOhpGRro30ZfiOi+mbYVKXGY/EdWeTRT
LlAwPeKDGVqBf0GCdBn9ESGU37/YRa+OXqnbC56OBKfIyvTbANtRvCebjyhUBC6n0n4qdUPUV/qB
sSLnpCdDNuNhzwpbs3PzgEZ8j4Ku23ZpxpgxZCeoXH7ieCSG2diODl210xCNKINihAHjeLT9ZDzH
uAf8tHkttNdBOLBZzM7ibluES2gK3tEZ4QBgxoSc55PToA/SxQcuMXhCoGA6MLt/Sr880EwyhKhV
k72tsGRMPYdbV3E8LAtsZ6x9794UrHq/fjZHlN5gs/apNiji7EDfe8e3XgqfgvjKI6CmKvz3BJ+6
cMMEO4rSU/bk0zJEsNLymnDgWYMtB1lMNn3feL9c7W8RZJi7inqI9bbJY/8t5Ry1srzmH5zc1a6E
JA6lcvFadXS3lfabTxF9mOp0Wkcm44SZ2se50MQ5+f7f0U7b/dAOtL0LwJ2++1U2VXPJ1TMu6CZ0
XPT+VGTEG5TLej1FBxDEAhyvxh3nPZFrvy28vMX22+8zwcWRoydyBgqtK9s9tGPnrDwdpT+tOWGa
Kp1vIiOy0EOItBk7eHBkcoxwBpNOhbVmxByYTo1HfZ/dPtKEtyGOkmJ7m7OUsoikYjIgnhCtttsh
gBEzeaqxfc0rzCx5YWGdbvz3saHr2QGDXvdCHSVIQmBMLnkE3aUOll9tO/60JDGsRmd5CbR9zIZu
eaAbcGcV0/CpMvaqQT2hqPJ3fam5SeLhtXHGnUEEHPtidPOQPDg2EobZ7egTyQEbc7N67oaIFuhy
h+2g3dTK6g/V1Dor/IMKks/1z4KhoJfyjwbv9xmVQ10WzyRN15vG8ywEynl8W7qozhzdTydKyVmc
9Bs9Z+4xrf1ft8hVWL62+aCo8a9rAeNwsV/mMoMASwVxbksfAgSVrC8n6db9Czsaghy+a7XgPS+V
CzKKjr8e80/26BVjWh1OOjLJo8rDYXohBzPZwXj+HjOqrZEXmdeaDUHkCAByK152ttKU0S66W/V4
cRUu0q2nIHuQCby4fve91LFYGXhvwy5Ap5JmJUHCgFod5FdFkCVia68+0F7KsumMxCaPlbetamEx
V+NUNxenecx9ZEpe9mYE6qvn19YUaDLsADESuELEbcJxPF7VJnrhMfY3t7wsintpwp0A5rPcya9m
LC+YlbxQjK0ZIlx7sXqz3Y1CHkXvO0eVThffwR8H7mWd0uR9tHsgYAvsOZMuxQV2RA8dDsdVnIwm
SooaSW7joO+yk42EAwqzbgSyaPJPG6hzVwfGmjMP8yHSiuYzo4EMKSUJu0ZHJbqRtp9ugMqU1riw
aeJfQ1Mux6ozOFtE/7i4pdZVLj7sLDmTVQwVNBTx2iSKXtZ8OCwP5PC4Nzw5PWIyJYhzOdjGfODq
P5oNPXlV8OaDP62rviKmrdRUxyYeeouxfrNyugu8qejD8SHASXVAEEw4SGYd2pZOQrOHa3AETZO2
Pte198HYqvdyP00SvIpFJpz7aR0PiFWC2N9D0v0tmODTQnAmy9VGFQvdxQOpZqoVO43MFG84pLMm
GqijrdEOlo2XjjE/tTIhASFe1llRP3uTR5JGZB4iTjqNGKeV7mF6leFwD7r2C1qo3wAd9L1GNIpn
hnuYK7UDBOQslTdqrbI8OkX4FfNsKPbT0K6KebA2aK2oLpLOAU8LLhcNl48kf9PJGHuhFo8gv2pf
UcPYkPZ78tA7ibbtDqKkWYoZPljBl7wi1o4JOtRqM46/CfSGtrHjgUg14l5jbwxjn9g+Qcav6UEI
qXSHhFuih31UfiAPJncoksdql+nqVwP3TQy+76J4aW+G1vZkFGR+u0kiQ8JCnHMdYJUpOuepIhRx
APRa9+Y8Mfi5x6ir/4nGrL4Si3nu6uK9TPvqIW9btVOJc1msLITcbfmulfioU6NYeTjgSIpDem9z
+fRmcu74fC/ZFL/2PR9PXmFfFUc1zCVcoklLjnBYh3DVnSoN0+HoaJugnZSY76xFeiGzpNqls8+e
6sbUcUdWth6GiCDCeQdwHRyagFs2upU+fhpF5Zx6gVeNqx7vV/k5IRQ58AT0MN4gM/d3JVZDLl/z
k/QNjlK36VeoiGOAC5tg94cYzd5Ljrr51OuZwunK9R6VarYxGqXnDtAAQ3dmh0QbTxRIILOiZjIO
I8ZVL7PweDcFHcM86PJPb3CXW4pMz1bS9EQY4WXE/HBzwjMenOfSkkQ+N+XGUNbHLYcY3XSA+suo
PyrM07RYenp/c349wJl7m7SNP6yWVT3pMG4YhU6ItcR34Y7KOpqOdyDhfj7lZb7xO5Vgee3PDYEq
nJbKDRd8fTIa8xNrY09gIqRyX8FROTf7LaFiFRkQHJ6bB5I3N3Uz3M35zUbigAKXwpdI1JKe2fNJ
V967LD0GAZSndEZDjRg074t9oTRE2QuFBSLM47ENF8stn7hA6tlGydKU5Jjy0toj9tCISMrSXtbD
LNiHHhNH6CsHQ5zr/5mM31YwEk5YD89Ig/1LJ8e9WMqfVMbm0Rn8/jrNfs99Lr6WwjyjccFqEFhf
PaEZnH7pJiQKjISBWRmI8rnP+9y+jpPC5OfM7L9TcIqwVtoNjh8aI+qwSOc/9eQynk+NcxzV/IdD
4HRtAz1dU8giuumzbjV3zoQbo9jUOLu3IkMjiZNyIKa0nLb1YxvjH9KLfwX49a9KI5Yn6ZFuWhOz
fK+3TkpCRl637boI8MbTAtdvkG82J9te3ozfHDkU9yA0FdkzAYEa/FBD9mM+B5Xf8rGIWDdGeuDQ
We6DyeY0yAEhjdoVJNL936Q4Z4AZp3XQXUy/2C5lsKygDHNKy/fIoZJbp3Oxr5oUZcr4WnSBcXAJ
2l15m76R9IQPNBGjunxOAUqf7g8VwdmYNQFGXJJb2Gi8r56BLOxiusLzyv1GcOEfTPxW9nwTTlfL
zpPdYzy666ggPG9OKXG5iXMrrc/lzbao+md6YvF3gTzkuZceXR0/WfF4nZYOwqkjC7Kfv3uVYdoo
1LPrL84mGkkMGyxJ+EtTHqeRFVOmuD/j9KsZ7XKbkFrET2nvueMTQquAmmi2MUASh9GbYwe+azu9
Cqu/lpy3z1AuvxPVDAfCYbcFfXS4h/jOSRYO1k36XOIopJpyPdOYBshGLQu5DysrKskPA4hFWasO
7kc/j9DSOW4wycEuj4ODwQYW+wg2ZHcNZNuuyLKxQ3hIRETVGI4j8T/FoB5Aeah88cbNoIyfCYU0
qNNzqioTn3b72BVNy15GJy+5N9xydb4TMcHarkXaoV/rdt37ZGejo3jrGnUQeZtu2pYsTy6O85j7
4wluYq+VMR4zE9nrFHEa02Pjbcb2YE+AbVbE+TMKyAFwQJkFQTFZiX5J9tgglM0Vni2rpkfdDSsT
xpbmUh00d2wjN/RXrEczL7ZFQTxF3JGzPuI/yzFkG93CkR8Mcy30pzdbOC7J9lu7rcXZGKIlbP35
zZ0rk/7wlQkDt0T7lj4iugpw6qPpVx2pyXbEVV8PyFkQAu5ILBnCYJjONuZwxirITigalMEZpkBm
c5LJtp3hrekKQMKc6RcSGx6EIK+wBh5nI4dswJ20i3QZ1ov+AHGMjl5w6vsqPZV0wmNBjXd1E11v
ta/UtlesoikJPHN9Cz5Id9nwWWVzF6YCn67jj9+26s0N2uFzXCdb5dcPRtB0p5yQuVzUdBdGComq
HE/V7PA/i0g9VzPAKyLfIjCyQ0Rjw9rh78G4P6O2IwG6xEC+rm5YCOwMBcl2cCTXLFtPQY3JqWbY
l5OVM3As6PUD9RZ7PgaYGEBP5csv4d1KugtsNjF9dRyiePDR6OG3hFaynOKG7j7R3UaGTTwxukXV
EVEaGkRUrsaY/WCWH9ey8fBHd6dqQIUVze4REnmXmW9VjzTCd0kXCDJc9mm0S6VrrxPIQ2ehRiX2
MLpPPrYs9H3VPpPTTxmle3TqJS42Reaa5/0qCBhaRwPkchOFLH/TpSTzpWjTA1F9ESfbgDQW2/IR
yYmQswpzP3qatn6JfHGpUQmuyJoG0fM+WyPexWpGYKxmJ8zf/YX8I9/o2n3zy9fin8hwdlZqzeSC
3VKa2/SBnnf71qr0ZHsaf1O8Q4m/clp/N8QoFZtRvBkeAdz8VDHsC1qXiSPa9YxsgFaY4fr05nPo
iU0aKPK2xYWumOq9G4LHHLPUGuDks1Y4vdLubaQda93JqOBz9rfzCzxH2lTupp3lRzWxiqYUF++X
GSbcYB4qPWCDzQxGEKKP4fOVwT7PIm7SPPtKqtwAczWHrSv/5jjJCcgBA2x9sZuYmJkDt7EcBF4F
wmJyY3gB/OU0SnLNxhXRyc0kTUhZfMBQpMMSGvhcJ+Z+9KKrQNq0HhKW5nF+x7uTbiIiBFdaJMjw
8fQ+3bSDTfprIgds40vRnFy3+mqpkg+cDPN42axrdE3r3sa/H5Vxu+UstcPJ+D4QaXKUmfVsGcUl
722xR3b1hauh6E9FMDYhSc2jL8vV6NICXwFj1wKli53E27FZqqceS+xKsoD7+FHWMyWgh8TIkarM
wCJDq8PzLbR2neVgwY4o/g5e9XsU9ribBOixje5zqh1jW7fjVxInX8FS+i9LXRG9GvxEilCLBtER
ZOUcBkqx0gIyAmFboTcCFvVWlLLU1wfZACK1ZvFIALLErFo+VItjsh2XfEhxrdexx6G2LoJ8PwpC
k6jYzDdkvFux+s7FFGxh910iw1fcVeJoW3OwznxMrJyrAw5zQ2jm9V9d44oAEll7PhQgCCtLPTYP
rHTPgm3Yk+b85FSPGs3RGpUHZzzXGMNCEiuZdO1LN2bzdiqI8MqWssYyYJX73K+IyR7SdI185OwP
NAwxrWPa1kAiVjTqUHcfCTGiG9li3eyNU4FF+YziJAC9qFn4SYpatVkJcxMgtOpAqp6R0RwCnNKV
ys0wsVW2Q76SrCCxn3U70cnR+dVWJOg+hZk9LF0dLtnR6a1vn/b6sDDQGhR5/9HTLqHKeS/q4k8x
PnQm7S6GTogi7N+72CoOhFi1m4nT0FAxrEuw9WOyzK9LQc3F3BI202byOMRDcC3n+RWJ7akwzTOH
ApKX2x7js7ufSeOjdeU1LazfpeUFRzs16S/BvzQVMfZqQEE1fCt2xjWbPQiTBcgvZbKNPecw9NAe
o9d9lKbLOsi+vomIf13ZGCU4vKXrgWrEXRP08ba1ED7hHPzDR+9sY93R4e63r7FyHepFrk7A0doS
ck+eXryWlIGuZVm0G8MXH1V7oQtj7eiRhFbR+BvUh3+ieNqDcsuwmG+Zj+xo+fKHnptLmvVfMDFi
VTrVc1vNKEG69GwBr4TSTs+tAGZkdf/lV1QrTrb4MElwv8QEFkfWoNbIgDh9s/H78wmxLltyfxEa
bUVDDW6I6/RD3NTKFoewce6tTWPUWN+iaY+Ut8aimQHFiKhZyWV+V63/MmJ/nxaKT5UYGcji9GBl
X1nseKDnE3uPHcP0tCS92L1I1xlJhk5Ntl2bTh+z7K/I85ld2h89pW8ap3dffbgGbrratvd5w/ah
6+roLOpSo7hDt0Ghi439DsEqrmeh36vYhPtW9deoXZJYJPRo5olPDpIHp5XVTaJw7cwDXOZyKW3/
fRpZnRuMJMIdgaM00odaojAPaEXoiM9a4fnxiIoV74mNanxO++aYEezUOn286RFe8dcjqKybYNPK
V3uqmoOE0sdDnu4J6v/E/LfDwvTtu3A9k28Q14dBPBiM96QL5L5yqj/SeFzyaavbEiLKMP74KiAq
CM/TWhV8p4jfWyIQ2E4+RxPVoCPJvuMx2RjV4O1SFVxyk6IdHCpNG1+JDjPrgnwE1f30w8IgPzcp
eVpb4aDQa70gIejYe0oqQLIbG49nbPkKLO7mkTRxu/oZtB725jKUyOqWdXNQ6Ly2Tmz/HVnLmNZN
TNOOT2yD9Stz4j/2wB8VsnvRSLC4JGFMasIsQlPH347qCHQJkm+RRC0+f+dP1G2yJDmX8fBFFNIr
3MzAZzf8BF3x0nvIC0qj/y7532K/Em+9JOUX+I2MHrf/MIkOI87zFeX299ISfoKLYW0Y3acRyD/Z
kD2hSrfBQcRPV8kP+oB+e938nFpM46PTh5QpMr1FCR2R5E7Fy2OrjRMyjeUbC/W0skYrWSezfHQ6
k9G6C5exMNZaZlgARuopKqoOZPVRDwLhtSrP8RMm/K/Ctj6QFjxOKS1PS15DlzcIVr3+sWxuzkIv
fqLraucl8raXimEjFpticLqpZ9f8zpOsXKmBOK80QfAuqvLJru2bUlcPu9qop/0gOOfR/u1tZoxl
WVq/mjraU3NfrUaSrrDh3RzIxftt08pU6AUp518taPZZXv3Y3ncL2UbJkrwWNnbZMYaGmd0X1eTF
2VW/0hmJYGMUQEVldGWtuijcJPAT9kWmE17tJD8ybHy1hfyRqfkU9G6CEDY90rrwyQiDSiQtn2vP
fXMa8Aiz11dlcMvM7QEPm/eAz2I/+B/8laeZqpPZfRW9AT2T6rBm/tyqGkCfQDpzRUIGSvCAyFop
ki8jHdj5QB59Xxwhkn6PeZdCh6UVOE0JBFHG78So2VjO1G/DHc8pgVlrQ6aftBCGhPmxrnTZR1Vz
wgrGs00IALZGwtlHq9XoVtiNbwCalSc3Mz0W/cgmKaX6B0kn4oukyJ9iu+QA7mEHc5rdRKR+4qNU
QFpN/JpTP2SE39PxAhpR5QlkASlZplmjXI5bc60S9UI51gBf5XMJdFC/iwdT3FpTsF7M1FyBORFN
FdhfSjqatI/oFb8DB40gu4jM+9YzyZH/x9Z57baOZVv0iwgwbYZXicpykOX8QhwnbuZMbvLr76Cr
u6tvoYGCUfKRbVlmWGHOMdFa86vgzNaZjh6a3rqF63pf58rY6IZ1Wq6thQ0AHgt0ucLi0weI8MPV
kPI5rfLNDTJHCInU/vOATxjwA9ZhlxwwfzjWCd6V1B4uZvVOnAAX37RCKe5NP2ii1nI5cn3pAuSY
r+nAYib01VVnOVoMDBeEpm+sEAiJkXBsaTmLcAXHlH3WuTAX229XXBOa3cCu3vDz7Gms6vVkqtMU
QemKbIA4ZUbDnmOQ5VzRWwTGTF40qGBYFZOGa5uNj6M14qcewQQ7WBCIefWUtba5bdtLG0XDznV9
mo/mu240BvTGvCqs9GmG5Medzt2ZLddatlyEBeJ31FryZ6LZt/ZR/egK1EnaML5P0EPAlcQnVF11
EOLkDD0XlEUqmgdM99U+z/V8BTnn1Jm7XJj6J/Uig5kUohrSZI6GSnV86MpNhr0bflq/YwIP1YDX
gEfa9aw3FeMPbuCs9Jjjw7Ae19ynqxO6LYjjljzXeY3wZtEQzc7R7QQzRU4urL4A8eo5RxHVpKfK
mF7Y+O28Dj/0uPz8MLdql0FUZ+1Rk/xUCnVbsXdjfPJIl+ni0S0S7mjcxq2r39qtusHSQA3OPXJt
dxShmPY3HayXwi2/Uz0902Abu1Gm1rHxFcPNGN0Qk6YVBTVtPJZXzTJ+imLcmdDQLlXKFsfM2XwZ
GExth+S7KCl2lZGzFFXxFmtmH4A4WkunwsZcQUCTZxcpXuDtEy1LjmwC+LNHRTABstjl1UCUhWIn
XrTnuluifHvzsSEEaOfbywyuyVp8CqU6pRkm43BCOl72HNUs7mLuGwDJqivF62Vukct2E3qeOsdG
J8PSvzcTsTZ05Lpr0U5PWsH2GtfrPsOdxz2tK4K5SvTLOOyEDrSvjubLrDzvGPmYzJGLf4Mdq1lv
Is4BrwOag7rOAm/byzp7arzXSrjJ1jKrl9JAbp7Og3HTSZrbtPiOcqe4saCScCnlA54lpn/VssWc
1VEzdZfesiflrxO71Enau47+NBottHXlcC+GMIEjAfawldWrjFKSA8YalNVA2IqMgH8ymVwL2fSB
hjjnKTRNc6emGcP88hARA3hZYSxyK1YH6D13Nj1KP4ERWXSwa8nM59Q5XfhcUbRrEheU6sczytZs
x4kHhR+lPXeXQr5203vXUwuzZfF30NcFEpjeCVy3PBWIrBOLB5PlbDoNfiw6ScAWbntnZtp4m2KH
X7l17tzMjVPtYmmE67xmic1piT4EhcNEO7zOMsz809g8xAjHd23jFaewJBHVHh1CDp1HLPiYAcTJ
8UIsgmn8kA04i/zqnnYu2sedzoEmh2MbQ7gYzHZVhA5Oltr9XgAYK6vV9bOr+ud8bBaD3P1sRXbg
QCpU6BFiRPJ7+BHo/MtnkXGW5L0sAo3isDFc1BC+eZ9hB5wUe/cSdb8MFSw+rrwkwRd3toQYmul/
on5agoTrt2rJUC2y/DVHMreZreVQYKmo+xdniMBaRx6jx0X/qVxcyGVDlDsFhmz1P2Hh3jetslck
9TqwDxc7Rme5W3Zy71zFv1U0j6sixTQAvhPKZ+s9Ok0W5CYEwzJ6QLPNVyn/o+eOghxHspgc5m2i
FQ78OQFvCU++pYgeQ/6JhbQHIZqU4QoWQ84NbmLXmsp028dyb/Ku+S4K9bHqronqeHrPH84D71fN
H7koLkR3OCejwFYXs8iOR2xCg7+NZB7uGhbre+l3VsB0CdaJcXAjSeogmoFhvph6Xj7YoHCOwvTL
VfglSDPaVDNP6dp1MqRfo4njib8zUyWXjor5BwPDQBk00tKHjU5EoIwbbYVm47lk7WUZ3cPouTuH
6wIdCK+87s5DWz84jsQxmR9y5uN2wsyCuBAiIDXI0BW7nCAJ2YP7oXGvwWF8nwn07uIPWbwWOnKH
OvQ/vMEfmBgRSSj0s4XoCdywQJdEqKQBO63GETkm/i1CyWilu9P3JO7xru1SX95EQPUyieCYSvHL
NHImbOkLP/5BU/1DxlWqHs0iELN+lkxc18LKGeNLoLMCvqEOq22U8QO6TRBbUUIIVOgdQptw7LLr
D5ixWsb8Ca4BadO5UyoYtcaj6ZB2ISXT1CIU44A2U8hyPTej8q7uM3luOv+lHaDUunV/FqPmrao6
gl7P3kcbn8JRuutxst5tkS9pnv4WHS4BIPliIsmXvpxMtpooDqhOKAXdNvLXQ3dusvqOmhoh0oMW
QSnGlrKuakay4PY/vYGlqjO8JmQ04d9sbqO+vpkEExuRrJ3I65BlLW+v86pl+FkpFpt4pNkuc9YE
U7zKTTaTanpvbEFGqPGTKbGCrvoVFeA/hWFcPTO763yn2JosEeBWmOu2cYEqotNRtbYu/eikHP+j
ZJGk8IvjjB3hkTEbSej/k9bHylloi18i729HS//h7VozGcOS6ZP4ZbE79CffDRo6TwLhuniAQ5p8
AfWDWGe4V4oBcEfF0R2pWyRLXCODfTJG0yoqja1hD4RM0IC3VraLoh9E/pRnponySGkbIkDXyWzn
qyTFmRk390lt3SOKJC/hFQnkT9Ub1zTu161RKsBvKGCQoI1o0tHyryTgcLvsFO+deapxLNDxc90T
6M2sRPuIWF2xMPGitVlGgHO1j6khVUIw87O94pKyItlPjoJISIZEULfidi5UcQy3jdfiAPAdhJ3y
M9HrYpVL1GAht9smz++9fvqqvYj+XEQPJuKPxrwUFoMLPNXbMWQnIIzsXkGYyKKrW1b3mVe3G0S7
62qYj13jfJVLgRiyEg0KnXeX4voPylFKTgc/Y3FjtujEi8r9KKq7CfNUq4zT1PmveIPhnlQmR+rw
IEsdSCWgZ7T3234WT3h1GYAVYWBpeBXj4iDNJZWZLVyFAmCDYAFNj6Sjbt1d1VxTcFyr0t2k2LOw
+SCE6XB4eS4CLglchATTLQSBbgnU5a7Qpseh6+9LLDXBUFW0XKqHLWlXBqumx4ycK2ab2UxpSVnA
oPgbaRkQenUmguId0gCkaCug3sdvOLTIcUw8oOHRl8YZlVB8qApqdOYTELLw0EeVMexRujPspAKL
bKZFHaUgsrQeVyN4dnR/O/T/z5OH6H9ZdtgGB5WleYDAvauQStz0PoYphSd6VRoDTYr7BoVj05As
u6E/eGt8+aiNGAcFHqEJYxTsMR5Jhu+d2f/Jbf+5VuGwybTyRHIVF8vlNAEQMwAMgMaqhgjfSAVE
Zsjy48i8G4dMslIachtRs59yPfsrrPS3FrHAmpql3kes2zTNAuLF2ioRVhcUNQoTGKs3FTTWtpoB
49mXyOYVMaeK1yRbMto05uuSrSjD9DsdeAOmLOL0q+BVpfEhdGLiGJexYdSH32bzhJP/miv9MR/j
F0CeK4dLpi6LZ7zL7PPt9ySd2rsJbhjXpJF1ZPgJmOChRC8QtGlDarPit+ie+f7TDmXfBUFeO6HY
ppqv0PXutMTDkU1Atj+DVmRjss20etokaF1QCcc5Cgfz6NleHSyt3x5caId2TL86UQ8A2vsEJPNi
ObaLKkoxN7fAVk0Jgyd/ac9nTm85XKNqfCAvMGEUmzDNzpO7nGONCSmYn1gfAy1nFOlVA2PYgh2n
82yN60pvRiinGEH8OPzg5uVj350ipJfeNxvhHSxVwEy1XgVV1ewGiZzYGbC1O3RdRd29KVp7U0RI
b1wVbh1L8qevBqxeC/us1F7su9xpvmldUYfDvdLD/l460aWSUb+NJ6ZfPRRwOl0nGBMLZBbZTNwq
XAvzcboVzZNfRe/WuOH2RNCfzJ7QSt6aoABIn6FRkzVzFoETqxtZU5ZqJ+fkqzeY6aF7STdtbzG2
8QOoLzDkiA5adxhfAtPs84NdiCcgdFxFG6TBXDEH4WOrlu1jjRk9we2thyjZ7AGtx6TCdB1xRCId
yX9cuS9sLjD2k6Ejum7jQ1qPn3bddlsfRbJjo/Ccsq7ixFcPstPpxWilg9CmGe3sqyZYbjCsN+vo
q3CzBwosw0RgY/cO64mGWc5sbHMjTwJiN8aViZQoX6ZiqWM/Znbypmy0QSSZkJwWTydor+jzqTTS
fkyPBUBse7Z3lmkgsZXIzFmvr202MYzYTHdbW/ne4cChH7I4v0dxkijwRyvztqlKX8nFQck0nYqU
ZLMy1O4qHaERde6rDgmEOiLXGCaNBekoUF9N91OFBc2pm4Uc5Ow8EC+CcQ0HAtp1bl6lHp2IG33V
W+MxmZKzjxigSp1+6+hM2sF5UAxSLE0t59rQXfsZgpQ5+q8A7hrOD2LKWXI2m9luYAXKxykp7KOR
e48VyJ4bWxhrC7thhYvKrPvxZhr0HXpdzlY1vLSFXWxzS6KtQbgwpA+mHj0YIHVJYWR4M9nhjdDM
AGv9W6/NDJS7z7Gkbs5xGzK3pEqpZL4tW0bVTcM1ute1m7Qng5z+fGWI/Jhno3kMI+IiCB8PwnQ0
NnYC+dwfByBLePf6pEDeQkoMcL4LQ6J+hcvzUDJvm+foZVJkuFgsB3soyquEvyHoyWAqbVrgkuA+
UBQEClQjXke3L7aDKdVaNvTGqGhQiSAASHCRxSJgxeVAKh03RbZcScoB+bmDaUmjAZ0Q53oz1zie
0x+tLt4zqQQqaNwgI2kRkRlh4EMzVWwig3GKXbR+0y7pjL2yGytw+7Tb1JY8ypZzMCEGrCd3aY1S
jzF3+ieNtKu0gSRWc7dBgptX/PpI8rMzVLORii9zBDsJKoAT3TBrH1M8FrGC+M4xU8YtfJJymU5b
Z1Kq5sBk6LwrGpK+PTO6cRw21h0MjYwhimzD6mb5URnsw9yhcBZ6h7gsb7kNePRTisSmdRQSKzVN
PrUjkKugbzTAlQZr3mz8nBn0nd2wrFboVOOgHeBoyvybcFBrPbmgoNlbEcpQ8YIHw9ppbp4e4I0u
ibXYNB3yYgKzRuiVGXQdWuEnW1FEf6bcBg9AOCV3HA8pV9xyVJKci1TznJTXCdHpyrSgu5KTfph6
aNA+U8NWqy5cWdC4Ru6manVvZcaoy1unEZu24BolGSXQ1p+hrr8WrQ5d3DLOnc4wQPxxa11HCwqu
F7K3lNUz5ze9VcONNmfBmKCnauJJXZVTQcHV7gfWGhvubRApCXSAOxAa0yVzU4ZehLkYZYYKNbQC
uqZ3OARsS1I1rRwxeyeA3wz4KZCjTZa1TAdLU1DOmd1xoYQh2cjgGz84uEnZy+bfRqx/WBOKXmPS
YFfkVzesTkxAPubZ+wlnF5QdB/JGbEgUNY7YQNK1p0x/hywB/9Tw6YLoPCLBfPE7X61yMaBFKAAD
F6MVzLZC6odcx4uf2ePfy9r4kbLBdQ1pr2MI0rP5eJ3iah+SNbJKkQf0ikQmOcc33vTqZpp73xo/
sd/Xt56DQcMOCWm2Rs1etQ0E+K4gBECz4yuhY8WddFDvWsbMrGtRUGfNlb9MDygxevbse8GpfCGn
ork0Sdof7SR9AJOGvjdZUkRd3vjhTyWykzXdMQ7aQan+VCbCdgsv3alms8NwO/mD7xzhjacp0Nkk
Lpkmg8rUCJ/1nHmUxbpqIwv3XQGQx5n0nlB4bYlDwPER1vreENNLnY8UryjbORC6n8G/qkhLd4YX
vbcNJGKfMamOjg47EcXbwOdWXXMuHfSpoekAPfeML7/6ivMZOOiIdLotuaEU+sJQyHO0i43/nBXI
zWOt/tQIPSwcsR6jkmPSVPcW7akE/8QuG8qlE6H6k4iSgmEk/KQnHkO5mn0wXfdYWc3uQYsTtrNm
8Wvl2RcTiRWNWX3Cda5X0t/3UJt2fgYTPtM7hNdx4gU4VhzRg6KhPcAHKwOMlEEdj8kK+W221c1X
24QSO+nsjqYo+uMq48ZM8mM3heNNYjU51nZcjF1nPGK5IyFD8BducvaXs+FvK3oogx2W69I6WQWe
tclh6sdkF4Wv81nX/UPXVfpa6V/cNNtNTFWD3m2w15B+GSM6xDx2HVlULv5o09jpPUkz9OzuCmfX
tsV6x/6FUW4sfqQ9/4y26UAg9zdUy/MpN8mPHjLpBYlLYUYcKHNKNz3b7MRwxjZmjIgh6z+8rGWm
gm1zzeKKDdzg1xfW5WgnNKKH7HmGP8swhyXoQ6hjv9Wqrttm9DXrqrHWdJYzk19zF6VMKoEs0yGY
kOlcLUcQj1AfWHZ3jkV8B0bDCVTt3ei1/h2ygGocKoLIFpDdC3RlyN0Lv7qqSjSnxH6ecIhpxUAI
/OilW3rhJa77iI7gz+TDR0ibxz6cnTWhHfiGUdB29U2R+ByNhBwHaMz6cpbB7OdB6WXTliUBYCRc
Q8mU/xh6iWeA9AlnqLmIAxVCtETj1hodwUD+bSjzwJzdZxb6867UGMqzXt1OeYJQR2UHneoBIvOX
Rey4yrMDK4GXzvQYPjvOBjU5MSNMMzoX/RJeam9jpTEBRa28MVHk77Jweo+gSa0rSGOZzi2jJmh5
lhaCqXHpMHOD4XQI5NrvDqbH+YquZu1AQh3BJR10VX6rLr/oQo8PQpu32sIvi9GO1QOztLyaXkoP
p2sEk9z1CgybQ/WT93UbjCVKazGON9kQ3cB6cFcyjx8h1ZJb+5ThJH2Im4sdCrw3+GeojcUnci3E
W+I2GXdCLAg2JrCjsa8rdm6a6G/R/mLHTtMNaVnxmitDtZ7Kp6bLCeJGE2ZwaecGPFAI57rFRjEW
SAXa+1zikx1G+VSIbO9rEAnxTtsE7jBK9KN5JrPhIZzQaoPBY5w3sHXpyBxMC+804woI001J4vdK
juGl6KCelkZ/Lmfz3s9y5OOj+pos7UdoktNkHpbBir2f+piOxPKuLGmGbe8GAze49dz472XtvvVm
6qxMwzKvDWbmmO52jbk+PrOKa7ZdL1VQsSMy4rfO1V8whJPHhN2J8ZhbZEeEVUQHMywL0rxUm6aL
lwlKx7xk2RJwiR9rYxem0wN1+95L4pu4LW8t9glzmkYomerHQYfYTIjKijthiMmLvz6hqN+DTxCM
GDR6zgibIn0dacrrWfQEA0q1Kdr2xe7JPfQB7rY0ngHm4C/ttqlx7E28c+VkHCuUYIdR3YSpvA2n
xNizQWZ/mRNEPBVcVUbPJ5e0xkke7vsZC4OGZCVvkGvb1TQEkyC60dcLppWTt29LcZ818s2xhtvR
ew6NmH0HV18ynvA5+o75ThDiQxp/U+0gTzXBePfkDxHoIC5xYzPKtMR3ZEQWlL6jh5EN+VPMHFED
KzZbQdeo1zikwzDOJnBETOzqubVokr0oiFqfIIWZ1KD4hsLpSc9zduwIH4mMvC2S+jY1TbxcvCVJ
zyAwkxvLkRTQLtuOptcQESIdn3Xrp5UNpzyzeWDSq8xgLDAp83scnUembZD4su04tNo6G9GKp2Px
mTXpGbUrFncmIhOwDaP1OBZFgHKW9MumOJuD065bru6B6dChIZnjTSkwUNl2tiUwEiYP1/2kfSKs
uA5kMTcsLqnVGPE7O9XRh5l5jQ1S04HmcxQcvXIKOhX9yUyrDxBvjECKIOVznzplwzDtRtbZXI39
jYOOjTTD6a6vEZDmabgN7fK4bNDc8nP5z4IOO3n+OwEpCCsQpxtKLYL3vEdKp79kdv+B8pBobKcD
dUFFP4UAZVyMXYUxb7JBl2uR4vpPFlwXUNf1KBobsQl5SWMsmPBO4daL+Yu1I7T5yBAP2djWB0WD
qKpjjJD2fmp0Y8OiDc3cuM8GTAoOALKVy1HoieRn7jm2et64Td4aD2bOfpq0MhMvQHGeK0tswqaM
WchwFqQaOuliMV2Pgr5ItfXZzjNt29lk6OQqfJakmW9+/02C1sR2sjzt94P/TbiIPOIo48KWmehh
vCkGAGjky3eMsi3nArE5mLopQ4pjsvzf3w/dun4wrfkBjTBRb/95Fb9PrYdTBgziEJZOeZwT/65N
omnbLC/JbrrymC7hPb8P25BUP2nDVR7Lm6xlWrT6/Q4lVAMgwWEZMIHBQd5m//oQwYCwjEXoW42L
kVxz+AfdxFRscuX5/drfd+P3w98v6x+f++t3/l/P+f0t/372/3rK7+calP84UZc3/h/P+X0N//jJ
//Xsv370P/7991v8/aP/6+n/6yf8r8+xV+D1OAaA/1qzt/98Ch7jnDgrXi2KCmR1f/+7mXh4pH4f
/74omy3izGX037/Y7//lxN7+67fFO5u0IDj/fdj919f/9aX/+NV+H+q/P+Sv7z+qOd//fv1fv+ZE
elVlrbLIAaQxjHvmandAuRsQFLTveRI/RbCvdrmJIF10qN/NmAQ/Gd572kTMXpQ8sznP6DO9Pdh2
DQjTe4+Jat2gGGJFjYrC+EkXRLZsUB3NTZgdE3qr2SYZSTLAlOQxBenMJhOFs7CGxdzr4RnHZMuG
5eQCRAdUCLmbrnc10SvuLb2kaikDUpO8XWp39r4sWD0gVUYmoBQSOr5Tu/ij6vTPqOIfCxYMo333
W3YqvWWH8EJBfWs0MSXWKJsVMX1BM6YvaUvVkHfjV2pq4NpH51BGc4dqPTG20Vc7ddaWaU0bWPDQ
Nya+5p3texu/sNwXyFO0/3pz5C5j3Uxu+KPasTv+iRbUTOaXsAaMT9rUfhg/UP8xmJvKu8a324Mc
imTnYzjE4lB+DuyDrX6Se4CSrGCGob4VxrhFACPgOJdHSGP3OKoreKDsolJvjLY4t6hVuvbDaThp
O0y7a8vqR4gs3U1DbsrWaw69gxZyKBbZxRD16N/F3mgXVYQc8QQL196QvuJvDIEzjJ++ahyn2tYJ
etqhddRi3MfH6FJ3EVUO/3L2X5iqTYA2zI8ozUCalmwYYJ6R8sH43VHJuI6yd79iQdWbbDZY0zAZ
pa5eG3gTgyGB0wsEjdxBZ+tl1reaAbkT63id++w2k+MP+4D4KUOeQmyl01L8GZ+hhaq/G4GR1/pz
M91FPoEyUmIFDY0RtHl1XyuJIS9lHMt6NFmH8X0PVWxNZvJwjpVOaFYskciwOo5dtsnkAq4Gg061
OA8pnmFd99/xMH7VtvaTO1CtgcydahdFqHAVKwJrFIEVGjsbhxZvxKAhwze3NfJwvY9YutWUwx38
oSVjxWIGxJFlmDoCFxV/6uwcj1UC/DZNA81FbSkEA/kxZZOMoN1AhkEuXsQQj+PqVmnVgLnR/gAb
d5j18APi7bCpbBTcMv4wSmHum4QMaiOu+PKqp69n6jr3jHB970rgoxeMKCw3IVNJ4dIKxhlAXMIx
iw3+FW891emifyWkqe5oucuk0fawdOkvM988aSnftUuadi3mZfPS0yZq6V4f82ca4JcOFNbBDV9Y
Z4IrQpmxCom5bCs3C4oQwImuWZdYUrjYM+lahMHhTsZJdhI5uU8s+ksF96LqEp8sovzBJ2VkC8EN
9w6Miah5xzOmMI31u7LvjTvhxF92K7o9FkdguQ5MEzcMsZNMLHQkby60oM/I4drrju5jZJDOquoZ
IqhVruy88NdKZBj8zgRVyVXNlGmTl82zqxh1KULR8ATxzjefuGBBccToRLQ92AA0hKGXr91m2ldS
asfBt48ztco6m8JNWaGr1+CQvZiHNGf5MEEo3sTowLoeIQB7pX7PxoDsE05ZFdk/htftUSX0K8w0
xYk/J++H5m5B9odrYi36I/uKxDVee3smAI2uPaDfuJmifkZwibUjw4uWzEjeTHs8tASsrLQmf2QP
/cLtu1qRWgW93S752pjNb/zlM5zLf8OPrPnctHoXNBgj1xOzHpF6MXZIcsIbTtahs8tDjpRpbdAh
67o6ReWbWepPPaK4rl7ssgibzZASPI21HVDku7SXXwMQXOi1erNJCXwg84x3gKG67ognlOQbxtME
v6ayWzVef1ebzUvb+izdJ0AEOpvvHcxwAqkQKeWmvrPUcKABVDdCTVzMN1wjwrXMwA37gGvGLaBZ
sZv7/I9Ggs6ZhvTJccRDP1a0CAyhVyRKxrQWkeKEFxESJ68lcsZIxWVwCKBq1N6SKesVHf8H2yH/
hHxy0zA33glhN6vqjx6FR1Exnl+ApVY5w6DV4semGrewQMSmUmWEcIjJUEZiIKP76+Bnz2ZINo4D
4m5Xp0hXiF7Eau4+DYw4kHShhhv74U9cm9FeGc1TkWVnx0b5KtiJzmr8Y7v3iWPOiEHZx0DBPzl5
TnyJRlCl0TM7InpsrTIi7Y3eylZJlRBZQsBaVY/7RmON3+pMvAs0C4Ks9rrJ1bFGYMOhjkpbaJvU
sPHdFOO3azh3KMSjyUefHrPE5g/xXBngluzEI/5qEzrIt9notgdsjDnm0qo90X9cQt++53iAjGZr
10bv9yLfTlGrbmOnLjFad/HaY70zETaakmWAJphWufbwypOfwG3T1jYa+bjrtHjWovgFWMO4k263
KgJ3sp8LcxTMaWgNAJ4w99eSi3KE2IeN2BbSnsDE4QRjkBXUBo32Q2PqxUmLulNeaD/ssAQiLl5G
6Vrvb7LH0+PkPfs9r5rX3mDPmwgLkWmkB/TZ9S0L3XuWjSvRVG99k3lHt1841lQsnblouNWT73ID
w9IO66N4ZVbxxf+7ZARxI80Rh9Azhgzp8YmwvHUP1RTdFYy265J8MnRh+iorNAQ4bCNMp4eC2AUR
q1TWl/7aw2Q8RIcQSv0qrBGEgPpCTT5K58KCzBLW02j6rAuSWRzirvZ2XsWkw4nY4pKcy0ZVZw6b
6a64KzKEq7q2R6I1MQzO1q4pnENFlAS2AJOXkD3ASPx0LK7zjvxSLPT39pg/IY1Uq2SuddTP7eNk
mHLT7ZvJ807uMMLK1cBB2CEiGTv/dmV9bibnAWuisZXTRJzkcG4wud7YE0ZjEh3SbWShO4CbRKBd
VbEoWdVKoIKbxSZBaiMi9CwVWGFraFccW5RWlnkUBQ6IUWd88Zmz1Y6K6cq2hcVC7HzMMSOhZmYK
bFuGDGp9uqRxRi7yo3SQzpDtoRHHvh5ZmRO1yKYCwirGEe+PRi4UB+QVNsJyk6HLd2LsjFa3ixWW
cSK7zsrNskMvCMKMS+MF86JoYvZDdmtg8WHFqmnpsRfjHVIFa+WHLIFVAy3fckCnME8hNgnqH12Q
/wM1qF3ZRgih1LAijjRun0PGrK4a6D/BeXhsFhBlUo6kpFJTYxGiWtTbifsvBzTrpbaK96Vjow9h
3xqJ3tz7pnw17efBSZ7N7ooMm1HaWN5LOwXgJ1jql4Z4Cxt5NiN07dHEBEgoSvW530T+B3RCQoL9
eDwlPoV0hNYnnuo36c9nrbfgZU8zuSJcPKy8DAThvWMdM3BUBQkBo7aeR/e9M823uhze9BkbkiMy
dNCxRuxvhPqqpsLkAN+mNYMpu8KGqy+YLDMwrYkaUiA0Adst0Lbgxyy0l8Us6yjuwqR3gcb2sy0A
wW7nmurCsImEFL5i52bpczZjk+R6yNiUxbfVJ/BeUosog6q4cTI0xWYrMEsBsY/juVj5l6GEPJJ5
hIqYBJPTTfjDB+k2xKlEziHPJvvoOANjK+XVdyksI/a+vf04A/zEdNOKYy99uUEP8k2YqoN8wWs2
gx8jlLdVcTLDHLtgxKJ4pMQjpNc6pjXzXkJexHLsduLYGFG1LXoEesiGJBeeKLz0je+dhlJHLkbO
1p9Ma3e+J7XnXIy7qhMWKpdxuLasSe6oQQ6V6Q1XjKvxvWfFNwa32zKMKbLLYUSfobffFUxGtrP1
W7Qw0HKoM7vWzOzAsBiv/X5gBKLvgZUcdcdmBp6gfCaIwnyyYzxBrt1pXAoSi+jz8l8Pe2kMJ9B9
DNuxv2I6S/QbzbGHl9rjQHG8l0qp6KZwFJ1fyo4+0vX5gAy4unjSZ6U8uBoWYx4ybKsuAJIqDCgx
0J/lc9XyAamCuebIsGh2efj7oUP9F6BaYmj+n8+BspywqxkT275/P6/J6xYDgH5vcMJtB/i81zZN
dDQuw4fBRAPzlpgOqqmnO1vrxNVyYjcwY/mnMQZjhWpuRDanj3e//+er4o0/lU4O2P/7fF85RxIW
EMyKJbKtSJ6hLpALzd5jG4Ixfm56ww4K1JN7Y/nXNh69dSV05o2RS3pSRJaqci15WyKCOfWLw215
pEqX3VWoPZnMALmb00nidXcvVVa/V3Ycvo3I0IHJWt6RyjJ6LkYijKGfgccw2m3UqHT/+zTig8e4
qd9mVsR7P6odDIOxv+VnhfTZdXoOKxswExmWEx6Og2/U7k3E+HKjgfW49rZO2UUuwfsSi9AwJXgG
Bv0oXMzi2vJHEaFPDsHyIe5IsbdmCvgeZ8cwuu1VFDK6hu1fDxy96K4VYi/8L2mOXXJRFZWufRrD
MDuNEcKXPq30e0sjk6+Q7UUYsb2vXaN+imr7uQUsd9suj+IUb1odesb59x8BEQM8aBiecQ+y910e
xXCAiKKSSvdOWaOGXaF76V09aPXGHWzngbhsHZYjm0BwQXSOMdvENDbvCQZVDwX2Nbpb18HDX5EZ
WXioUur5q8FpU6v5Rznuqepw+ll0ntB363cm/YQy1laNvwcn7QR0jjsgBcdcV/6lSxgqY2AcGFSm
LuKxAq05wWh7roT5yXJqVA6GWx9CTaXnOaVX1Grax3Ac3QtWE/cCHCGwBXfBoeCUrxt3eC5jmDFx
776BQ/8/xs5ryXUky7K/UpbPjWrAHXKssx6CWgaDDP0CC3WhlUPj62eRmd09WTXWM2ZVtKSIuEES
cBw/Z++1HdKexLi63c0NlNysldsMAw8aKFGf24QxBKkG5Lld76J79Vbt2H0XoXoJ0gT4tJSMRgqN
vUM6GI9pmJbsOhB41j7ThYTjxch1VpDsXtC3f9SRmvIH17/wzfq7KTDH1ejIM9hcfxeptp0HDTZr
lit1dK43mR2q4+T2sN4dXC63J+yeayOaGZ6BRLEzQ2a1fTesOos8ywTMxsIP5LDvOkk+zLBowKjs
M2OibOnyB5G62DDLrCJ29PqfUR/eqxJXLjEKx7ioyocw7H4KCyopmHKX0lJqOxCS1w2YWwDzFU+t
vA6HqwoNONXXgR6XtSlUfEqh6i3Y25e7oijHo0foDoF6PiP4yMsZR0U+Ud9mvgjaCOMC10nEdpBQ
7tKI63dm6OG5yLqMr84rP9kpf4jIaE6CMPZoTEeuihUECTdL5Mn1HjJVJOfbzSBja0OkVnRXx8g/
vajc3m6YIJRbwoLKrcswgLbHko23fc0eCo/1KHMaw1F38DXJ5obp2D4mwcdJAn8zggzc17whwLju
nQ3q8yDc0kdMky0jeF0jLrmczR3tgTmBd9OTz/ydMRj7iXDRYTm+H1ICKirJpNJuvmxEvs9GSqgQ
1RRjB8oaHbjzyvAC+WR1ucHRaRkoX022B0MzrbQihXEVD2JP2vFrcsv08Gr32R2Q1Rc4Ek8Zx3Zq
A5mDDIJEIBop74EqHSbNC9e0psSuN3WdFovyNzY8uZ1vyuucBVdSW08rI2AdzB3kyXyRxaeRmOjS
S/+HN3/JI/DYium49Kfw/nYDle6NM55dZmtrD8hZLDLzMvu7fynHYcBJiTizAhjzMBa4ESj0Z3Sa
nY3pWYTemg67IzXYFx3a4J0cEgMgXVPtyusNP75rBvHiVmXwVHqut7S0EUFc2GuP2D6PDrXpXXdd
lD0y60qpp8/KK81tqIydGvOvutPiI07qSMyxiJPGblK2BNNw1PSyf2CBFOukaiRW16B/y9LqYYBe
PmfABhQs0uqdS0N0wmJ/wIiuL2Es99upE8Gx8eKLnhvBY12nK6buZDw72EqpFqznMSo2bDH9nQhh
UogJExfzZRhZtoN2IGNIC5ta22aFTfZaWhZL4CfamSoIl3yE/KLukrd4LNtLFjG9SeM43Zl51BND
Y8OB1ZT2mGuGtcafB1lMN7XHEoVKWgcXY+BzDnpsxg5HqpYF1+4XZH6rplltw9CZdGsHw5QtfMZJ
1aC8PYJINMk3MPp5fVGFORzDuEHveb3RezkesdhfcpEPG698z9h+Z2i20qwEGwr1d133pJubBacX
WhY0qhy6Zz5PGgZdi5eIaCWJJeQOxaF7VKaePaBp++6LSLsG8Ab4gjO2YIGzTfIEi931pkA05Op6
/DD2GSgEmqi1ZnCYjUF0Tz+92BUSi8v1odsNBms4+1liINXu7f3tJp1Y+yLDnha3u2GgvGWGXhzl
ZKJvA798ugVI0QzPT7cbGSLR6AtvWCtI0ztLt6bFxeckv58U/T06APGqQHe+snFKzcY43QQqpCDH
UkO0i90cJHgZeCfxgJcEA5JJSs7CJcwJpQhJArf/oqtDxRvghe7d4DBUnMC2J70lWGO2lDbOooVM
E3dhSBK2HcaRo8ZmUUyZfs6qst20AzC725NjgkrCHjpMuUx0dkJMtORv/zldV6OijRso9SaobVO3
j71jkjo+VHJtKxvTFyK/GvypB3M47OaJG5cLA07AKSUB8CpBwWcqy542du4Ce9hTPXLqJr6xA7Lv
vxgdwhvID09Ol/i03AUxYYFSlxgKwB14iX4T+WWyG1HV36WVQ0h8y5ici8fwOjRWOUfGCwhRvrKQ
w4ZsX4ZYaFB4UxKPzeoYjPk67n15KLoEt3pFpgo4CPNQT8WfN0mtZxRWYmRzMOUHrcmACWBd2uQ+
2wGNjUSEQmatkB7NRzxaO4oh9sUtBf7U1U+e58Y/pCovWpr/yNSZ5JpsAFHNFvshiZyHwaziZSQj
bOOdfQ+NowSrCiBZAhY/9RX8F1GaJjiUsTdWTodZr7s2LahZaUmqYsnlCL4b69GIFA16gT6yKZcm
8/E82ZhYKvm4Sm+LTFZb9SjKjkEi1pRJn32QVbBIK7qY/xapZgwscohgGdJn70OKWxQzFjvAYMdx
/J1JA33RFK+ZHn9wVqk72O5irhqf3gnGTa6mK2e01SYeMcr3NXli4P/Y6GMra2V7mPR6I91MLXtv
tO/yDn0qtaSBYvJIe5eJRm4zzGhXrsGZWUz1Xg3sTiXyeIZj81qx5JqBReycF8+xD4D2lENGh4sj
VNrjUy2meM/+9YuYUbE0U3M7jEWxcfXR2Y8Cj0gO/Xl15fzWNgFWlKmXwdCGWY/FctYUVHWEf84a
hkkyyO2tYZVfHJjv5N2+JNoEVj6r433Rzu3kMymVfzFd09sVNGHZ9qql2197xVLo24HmZBuXjzHe
xzTy6LqbqNYm8m8ib5NbjXsXhu4+yLJ4wfwGNXPufYUtBV46Wl9t3gJ1ID6giytzV4juGEr3qY5K
lrBd3R8m6WhkwbrpogPoKTEUNkTMQ8loiL0Lq4uWhNtUR9ICMokJOBlMbdKtEwcYP5rPpVH5ckW2
y3fSr8NRnqs0REmMCHhGEDj4kJqO1jQl2iJ2nPDQOMJdDgN6qNiQL5OTIUBsG9DFNqCPkLR1odwH
kZurJoAw1GQuU4gm/s6b/iPy9vhEASMnzLbySi0qy14pgaYUG+wJy5YTOq/KNhyUbR4rjIkojFb2
3rUCGlYOG6DCZMOfBBCEMiOZmWV5NNF9r3CwfjMdOic2Uh8NlF2hvI3T8M2BHPoEPLPu+/LRDuoN
5RAQiIS+e7DT7PbJtVx6onV212bNR2S5Cz5vG7JchKMBWyVtKrRFk25uKhK/sC7e94ckgAOHpEzN
aGF2J+KR4dLeu1VRkKG9buSIhdmmZTzYLoePGY4bEmaHTc7fv++LaV/VOhdhitZQo21SmNhc0IsM
ErmDw5CR5O52BzB7Se2dn9yCwihGB9g4wKJL2jOWkY2PJtHQB2Hmn6FW7Zu+b3cIIGizaclj1Kf9
LLfRddURmbxVAEil9yZtJVtt78V6ufSGrF9ESTqRUY60mzZXuYjBZZiFOGie2IKUKKDpBPcyhc0R
6BBgnHxRhGCdMs37qYjlvAO+jUkmtshGEgaZW0BVHddYITIzT0OYfnaI1qfOhriL/g+VxTIfi2Aj
uuDV08+40ntimu+CRl1YZY5OjhawEXQNyFQ26hHcvfZWFM0XvknU1pFJKBsc/0pefwZwkV07T6gz
iplo9YM5xMTceu22wHYPVGfSk1U3jL+6IT70Knt3Eb9uXNW8oR8KmVJEX8MrO26GH6KbVoFkKuXb
fEYJGjs62YzZDOZOmf7pRBATKyvBcK60lwHtzF1QgxjMwndhjo+YJ2jtGnCg4cPF7mepmSBETFpW
RUN71xnEpdUuo584d56nuF6XKO/jELXwVNd3aTms0Czlhlj3lEw9aVoLqxlPZiSiJRkYuGDj4MnI
lMO0gU+p76q7qmL8ZOjTydFBm5vNFbqTc0WD7BTqVbOkJfhG+RZwzrO2XwczToNtwGOYvyRNL8ae
glWm6+Ao1RjcOz9BxoWLWNNPnW8cMyt8j6/c6ZoggDmzrjkzT0qR8busCSEHuvqQk9qWd1y2Nd+M
FoN3Tp0iWGR+gZ661AGe6+lRRDinbKqy2zaY1ofzkZHS5qV7M6nfJsTBpKcN7xQZ2xZ3DLkbCwEV
Mip/8rZOcLMDteOCvuuu0Lcs6N99IzPWdgdAI0JdZpOfdkRXI2ZZ8al34zfy5K94NFhn3fQjXI5x
CbDE5TwqRnc3qM7d9WH7HUfY9WhbR3OrsQjQiAjuNvNfnk7GFKvGF4K750akBkZpqmOmng5UTiNP
7rikoaNJ2nrWKLVIFRacipmS7sEMz3R2sJX2QrTkL6HjyCqaU9yzb2yuiRtGXr4HRfFAEf8iehzB
MgYRUft7Quv34tp9NPD+V5X1E+JdhhzfHnz/OJgxGuSSFGP2cUTjzgk8rxdMwhDfM9C1KsbvY/JF
bvuHcOlEaLU+IzwMB1+MOr3Sqtcm0k60jQ6Oq9inudvQiUlHeIhbD7G3EmfqEWuthmoJy22LcC6k
FGweay/euzR5qOONMDiElfU4+sG2CSH4xh7WEdIQtpnKkIQ2gI3hsPN+mLfU0UPkuBwn4KqdZcaV
jOM/xus11qR4jxlSsO7IngjKRkp0pvNLC1k+Ki/35u6KFWoTOSiWIxywyPctGxMwWrL8yks4kCpw
NtA6ti5SecfiUhQO2riIRPARqL5bl/1jAhsFQr8J96jDuUivJJfmLib7popBWCWIklFxPpkdw9rC
Ka7iZyyrgCnXTCuPLqcZI1A8ifrZQ6FLxEy/dTLvHf1SNbN9kMUu42smdvin+mIvAZ2BCIY2Lorv
tBEJKcD+PjcD2upDy5kYynRtxtWDWXtvaVtdqhgHddYwc8kxSXY5eltA0XeTXq7rKf1oI8m6F2Vo
6gL7PlCz2r9ealXEuM+BfeZ4LXJigvMCl+EfO06LHdzKUgaHM4gNHfyZas1f2LaNhcZFiQjbRWek
i8DFVi8bkOlECs5yVD4bZNhlYHfozQ0qLfLA1BQiEHHSbyKMZ6EjFsKHRaeajSWRtMZyWqkwe8O1
i4hDVZs0em9L/yMte7kYg+6j0MZ4lgsNiV1KfnziE9zRVhtcHCCvKu+7Lsh/ppZsm/FxtNP30kra
uSrRKcaxvzOMZy1Bt2K51Hy6DrKp4SwdgVVzjTGHhDjDHuXCpKsfc9T9eS2ITIzMDg92vKcJsNMD
qLkaU18yxjk9S63ACkYYUSGzjZDAKtHz6Vy6NsFEHnJPL4TLqg7uVzHhI3SnWJSG+4OQsgTAIIBQ
F5QpjSATxhXPBDyCpAwmC01lt3DyTO5R+SU2YUVOqBaiYvCUfHbS7JcJ02ZscWguhlLfaDJ+qdGK
+9CzNLQDV712rWHxqLXiNJXSJDPgsejxiwmjv2CygNUNYjCMMAxElXYRo2CEMBavunfxCq1EBOTO
5NDiw4FdubT4dzN7ukRTBQiycUF5BukCdEULZ8RiFjjQ8jQMdoq6ScIOTfMw/epK+NYh0cx3ZD4E
R7+qAMrVCd6FJzfTDqVdGwzk4JxyOARBems+qmuxBdk/LI8ph6/2WgnnrihyD9L3bsoNcJAeufJG
7X2oiuUxtPHTeqV4U/hF5kVIoJ8Wf0UIaLaaqwW0yEam7yr/HCkRepgCfKafXsh22ko+qRC6exS9
XJ77BbAARNb0r7WG3mCxQVScEWLbtKtuTA5ZbRfExWf1nRDyrGthTWgIvNGpl9/pwa5I2bCI8Znl
JjLVvo6OXCzu7IQvuaFoBMjTLdwwjdaSzu4MzFr2WhChVJXdvdG6D07X/eisZ8w0r/Vdg/kZuZLZ
tM/2gCrJj52VbrEbK0HeRC7g0yxkItfU+M2hLJycMlZUia7GNGdcK9pXc4kDYx603bwmzPtUS+/E
xApuN71FLhv6N3KQJSU2+QLNNG98d5gHYYiFO6Lz68btgyiMYe+aoB+cwP3Eb3FV/SabArsfPq9s
LaeomKvEeOnd4QHLEUKegebSlEKHcJz9cC3cm9JsVrjjkE2JbFbH5B6QywIQIBn0FZRTvPUmgCzy
iueW6/3Y7NlY4qrtNJk7Iux2lC37OtC+/LjZYYtcWGSC+UX3jaah3Jh29I6AR98SeMFBkoQzDLzh
hvRc2tpdtZ507OFun64sJmRIhSk0EZcdCH56QcCDpJgMr3Iq72L2MoQU0IVuYEUpL+CUnfiWiQpG
AQE1I7eWg3UJkuzZxvuQ6pcSwcOqirM3LWK3VJnuGrD/tgESvh5IsanzlyBDOG74imAFCX6xDSUO
cwVSzhzLFTTmmjgMLMuKfIKs+crJE2MjgKDI6cQT3TQ1I2uTJA3wpW2OESCBPpuqkZgCCx597Rx7
oyJgZHzE4XUxZI9Ck4qNFnEakDX4jDfQCZutk4pwq2nGe5o4m7S+Mg2Fg6TH7cigZCIwi5rpeaTd
mfXTuRJ0DpMJ+bEFJCu/Ejv75ppi6uZ3rT2hdBdXhUNqxAtyzJ+MitGwoTffE7hYBvsbPWruRzXZ
c90J1mArxx1O9DeWw2UNujbRxon1ipGBG7sHz2yxiI14p4ukWNreyCCiBlUpim4pJ/lYJNab3XAg
ddHAvtP3vHnletvAQO0++MBFBxoNMznqMwigxkqMTFZCMn1yiAQpoSKE3WlQ1BQnrlYf8wBCo+2A
45ummn2bEXx5Ff2A0Pf5XmFx2YIKRgEAiMuejbJiCAOMhc23/sshgxoBmb8pO/uXTDTErggE3BTH
QEF3j8yVIxzEl95XRJcQmqVHZsLHOuICsRmC9h3KjZ6zP7nmuUSiWSDl3+Wk/8xs6TIxjmpsIYAL
Jl+eKuL6+K0hm8RJb0C9t/wJ5FM1GSZ1HWhlSFABRBF33/vN7korr/1Chz/o+UCsDHrOX45RhAck
zJzozwNpkeSZfjal58GcQiw5+OaHWXLBpyONeOZqeeJLNuJjpix/26Jj6JJW7cQIGFU02McioNm4
69o5ADN7btXWIvFSZPR6rDNBp6uPrW0oWA96nSm30/qIXiFEjv2F0lJAzWHA4C+E/WmRQbskEjWY
qYFsLXQrxRqR5R1+uH4eVy4CDKt4shltbmr9iuXlvN4AxFikzV2YhOVKsTnF7sWezuMbXwRiHhX5
S2g07Vq58G3CMAUibTIiHF98S4NliVyFsehcwhztMu/B85Nsn4AbzQz7NChaQzXbPKtvk4cEcy1j
vg2T/XNHdE5Zk4Mn/dOoFVf4kPoMgynY2iQ+i9Jp93WXkv2DZbojpmspeYukShXyzrDIrM31d+Y0
YNoEYZpth5DQKK81gpD1PCxLdmZOxNh52oylz5ihU+eMtIkUziTtFhS5Roikk9q2ImFPcOzrIcyO
1iOhl+EFFix7Wed+usZxeQmlR2JcKme6xr8ucm+rRRHZBtBBZ84bcwSCO3L0iaLZBC6tJw5nOkv1
hEOxATyE3qDmiqBBUYj6O1NzJOeIni/L3HHYA4zVrLLMQxlAGsfW6eL0al8MD9KbSjZdPICHLq9N
iIIxUWvH90rriJ6XYn/7h/uMglbZJvtTBCAMesoN+xbORFy4LqKHEpgckAQWX1ji57GMtWWuU7RI
aX6IiljKlqqIBcEn2nATWvEbbeETKAwwjKIhAl6P1F3kCAgBE9RTJF68PKaN9tvf/v0f//E1/K/g
pzhdw8GK/G95m52KKG/q338T1m9/K/94ePP9+2+u4UpddwXbaN3EuyQcm+e/PqBOBbza+DcUE33i
oKeYJWFV7TyAHMcYIKln0fpnxDscQoCKPjCuRdhZe1+j8SYmg6auJFZNKpqZHsDfqEcD2SvY0Uh3
5YY0vLMzroc2Vvdd4jqnxjZ5kyrHYy+vMonOv/9/vA/nr+/D5M83pGOYljR0Cya/+0/vwx37uMxy
UO/AW5Z62dVrbN3dnQiz7gS7NgZGaxZzwRT+oYqTFwgSyIyz+uAJRztWru+tB1l+VsmgHUN3aaki
2Kd2dIldd9wSZ5CDidCrBcY3rCcYQF2j1y6OnftHY8xhIIaNM/+f35Ll/etbEp4nhRTsvRxpm399
Sz3XA6wgXrQAbBbzwTJpz9hhMMOJdoGf6i96YK56ylfigEI5h/05seOqH2BIpj9RX62MzmFpyJIj
uwI5GOb9f9+Q+ktbIIqfKie92Gnj7W83ExiKPe36GpdeOpjdPchDmsAo7R+vW6dZVZQWZH5gTV1H
AlGf4TEb6qFeF2U9U3XWnJQ+BncmFfz1bEqfkKmyzXKcacsoL30uHY4fGhBMo6Nh04i2pNUcR8fW
oHZKQ7KmbnednEV/slKEIGl2b2XS3WSB+Xi7l1ptsLl90v/+l7Ogvp0VXwXvPgrC5p/u/uOxyPjf
f1x/5r9e89ef+Mch+lJFXfxq/sdXrX6K40f2U//zi/7ym/nX//zr5h/Nx1/uQKfj4vnQ/qjx/FMz
DfnPs/n6yv/fJ//2c/stj2P58/tvX4DTm+tvC7hg/PbnU9ezXxic7f+1Wlx//59PXt/A779diuwj
jT7+5Sd+Purm998s4+8mIyhWDGFahuEYHL5sOXnG1P/uuXT7sUA6t6fEb3/LSd4LWVAMnmLv4Dkc
1VhAbP6AGhI8T2nG322bx3TWI8eRri6d3/7zrf+5kP3xnf3fFzYpxXXp+j+XNsMVOuplzzQgprpS
/NP5I32eaE0thOngALPDxk4QQF2+dwE2AuVq7j1s//oedwxsnOsT/NXenYmi8NjIIn7wWs6e2xMW
ot1Z0vlir0zbPTudgsJil+9lF62wPGh33dU/PeEufqqw9SEx0t5so6qWCtvfmiIbBBHHt2n0b1YA
8auspEekDA8nwbjBTD1dqOvv0jZsNvzFhFv3ffRU69p7HOT+lzZq9wndw5cI2dKyU5yDaZtYBEMk
/hPig2XXj+ZbXtNKEGD7UB+Fiylrk7MOUWCfqOJNARs0kjF/zyNQ5eiIOkA/vrUo2HAzbho1Wv0Y
B2p9RHlMsb2NpVcxfZf1c675l8RgwGBV8aPpweVOeevbqafzMtUavCovdbZdngBfbEOyZQErvHXA
3QmVEezQyNKW+bDTaXl8xQZdrUIGzSWAHbxWfROsYzPzL4waWTXcRHzB2DlGMC9eNAVuyK2Mblv6
XMY7ibpWYmBrbefTVV9qrPof4F/kR+J0Z0RJMRJRM+ycdoKz4hHmDH/Ef3bz6eX22gAPFGG6/Yfl
qh65kt6fEiaZkFpls+7kED2osT0CM4OhY4zBlizNYdP1+PBNF3xo1ucEH8T++Mz+PJ/R1/fZe2fP
LmceUcoUkEnuiwc9gdQ7mZkJHJmgM5pG3oF0SnMVudCHRZdghmEzsLUVcLDb3dsTY2oCC9SFd2jM
eFhipTLvq9wBZWmV8qGPjXZexJp1IYdgmg29Cp8Ltkh3/eCqV6tHxc+QyNat/kVFuk6B7dRnu7Tg
mKbKP3SlZqynDPZ8pJnZvsYosxRWW5+asuvnRFtlT3y3ggaOKd7TGolUWYC/0F44xWlr2J1cJox8
v9rR+dWPdvBK5HY3mwY0x6PrTAv+7ULSNCaRXqL5J9i6GKx4OzUgfDXGgnuame7SrCrv3tHGAKdB
py6EWHVshuL0hYsLQxeIgh8IuM8gd+wfMmfnsZag4enkPhURuOHWDLbC6mFuDMF3X7vJG7IjF+9G
lD0JlVOHq2J8MDq2QCQ9V8ehDZjIZNqitjmci6GB3GSNzQMAYm0W15N4xl56Gz/IT09NmxpEF41a
Z+0UdPhpajSn1A+892rENVEy1XiC/ADFZJDBiYyPclX1tcBEHcqt67QxU2ji6xv824vRyMKjPiRP
FqhghntW9dVk4MMT4b+ECpqDKPJqC7aMIy6hrO2qilfomG61PnhzFcmXlgF7u2k1EvTc0iWmpoSA
ZKOKbxMhF3lvFWe0JNaM7pb5bJfYtZLUkh+FlEejNAF35M0rxEIfckAf43/FemEBogCG632mceW8
EK995THK9AHuZbAyCl/f5XFf7sjSRrFSFfLkmy4IS9VXL1rT/GoCGf5krbybYkdHGpi7zJul95GZ
k35XZJX+aBBqssgs1R1tZHfYcdDZVaaE6lbn3sk2K2IMiVGBCcbmz/H6j96R1Ty2qhFtbWvuOVNM
5NhG9Y6lA8+/Y39Z2QQGSA42cta02AR+WKw6UYZPbmm861Wv75MuaOZo+OI7fwyDh7pm540PCm5L
Jcb3STEDRqYSPARx5xygsP7LE0ZuOX/8RKwn0x8/Icrirekt8txj/vKuVJ8Rkp43wwnQcAcJnZCh
Sd5sWEWFGwUvlgxZAXTQQG3rJG+agn8kR388aIZZPspy2tweJ62yBELvmugG+G2Muw4e+eixlx/p
/JuXvETBLbDTEKMYmJcmLb09APq325Pi+goIniRXRN7x9oLKJfzXaDhQgGj8Gp3Qe20kiSH14Fr3
XIyL8+g0/J/HB8V2AzJjhbaQu3JQ+yZI2otFXPFmsLxnT8ftlXENe7HYrXKiSIJCfLLUwoRLYMlO
Dxl7lDyVRTyvoSmSej2AQr79ROmAf7N9VAS3u7301gRQd9CwB3FCsfZyexjnj79KGnZLt7tZ3OJ+
SHtiNp3KfCmeb/9ak2A4gkfF5TgHCVIFmvneXv1SDZIpTwu9nVmRf3l7PEvLUyLt/NFpYbhALV/4
Y+0d/AK6BtLY7ATtK14g39DPyoE2JHy9fBrClu25iJeJFyRvgX6PUSr+1jPEWAERUidk32xThtpb
xkNRPjVu896ian9jNn1+DceheW7B0ZzTxFrFgIxJvrSItfDqh2K0UBJFaptog3FyYGQSIOYZmEBo
4MftEDwHIfYEN0iNey/rNAIMRqj0mtsDM4QEV0GaOY+EY8wSWQB0j6Nn22yhlEXD9NhcRbx6/MOe
psCN3yVPuVv0C52C+kCupmTGVGYriiHtwSVcZgZHOfuoM3M9Sav7FZHaIiBVfGgW9t62AmavAktH
IMtC2Ja29UhkT8mAATFbi5II35LlvFoO/gtQfsFHJa3Xxq7Lr9CtjmE91ks0vNbu6iauXHt4ZyMw
cRHhMs+oNzxY9PLgF3v1O6OHeW3o2lfY843KfijP7qRtm+sloHYUEXNZM5BfMmibzDWbXQX3YB1E
aX/oPc9YArQz72nTVAuCy0mPH8nJS+PAeSQYgGiarjEgTlyvHHy973XKdRDDwxf2A/JL6VHfEROB
FQDxMzD6harQFDBzbBZC9PksGM3kbNlirRURxECs/VrV1HDVrZ2ClPEt2ukg2rD+HtL+nuxV92tM
hoe8SJuvMdMvkGC8T9/WnlrPaT5trXsdu8z/6OLoA6Fy99FZxlcWZMFHHE+/CAcf3hGNRow1RfSe
xwbt0/IKuhkZS/QDhBlC9Zo9w6fx3ldVSDrINHxWnr6xbKVeWIjiFQYgso5aYx3lMr8XVlguOkwe
F1HR8NC9pngBbE9A4cSfEUX6UaZmGDAsB4gcXF0vGmoS43plpfFzcbLWeo8JgYa11ubPJuOkWUB3
/WyOEcmTdtMcKzu+Ki2MmeNTBSVOXW9H0pfWyZD7yBiZd2elZ93rjUa2aGxrZyjcBp3uOjgH8bTV
a6xGMq7bn0E9MGKOvtsEWKCP3+TMilvO2qRiPtxbLaiSpHvxp7znyI+1rUzH7kV3sy0yeuOsNKpt
ZVab26tU0ia7Wqctervb6tqw0FvKsttdjg9mUBWq5dtdgLEVn9ML7mntmOf0JykXNjUO3Utv99eR
TAPoyu7U6xCqN8dCRhvk1niWIj7eHg4ZSqzLMtIXJnXJq2eQ1eCh8CaYNj02FXVVhVceBlCqvyUi
2ASs8t+j4b8alOXPut0Ba4msZvffL6XYoYFA8C6Un2LZT0P43Wigv7o6QhHq2NWakVS2rqw2vShi
N+j88BIX8ibxydNbC8Br3gX6tHeqeDgMY98Qpez47/gwZreXBkNIZqDRhecel94aJ8S06rI6eezT
csfKv7Cc3HuOIy+mtYNNj7rSezZG8IuwnAjokFwf/TjN3/XwwPU7xeQwjmsMgcny9rCXjFzhvfE5
CBQJZXkULP54fKJwRlvwCOkL6VNuan/8GuAzH7QcnIeJINuDVhfJbKqmHMFqzLDed8T9BDbwXpPo
mOoBl36p2efAFnIdV+Rg5CxYz/w2akeB1V25fflMLHK5yAyzXQk7Lp8HNl4zkZf1hi7Ud60jQoTP
mS6ixhyWHiq9x6hzqXsdmv7gDsBk5nHwYHvJEkf4SMhaokDeRNVp1F2KNgVj93rPh2u4QxS4R8Ge
771O4FIhvbFPkvao+rY91q7ZHuOBcL8afdDtcY8OiOt0NdKACPMVmV1gUpR/vt0UIAQ7X8tPsTlV
ZJ32Ex+fiFd+RaWb06u9uGiXLzKjcWpXQBqu9wzLVEsbHMvcCwRJTGTaw4iahjV5VOnCqELvpe3o
CScVknyf6+ALg907vZ6iZ6TLF02PxvVUIjS3SFl9E5Un6NQaw9HHefpQaMVnpgYX8bGroP0U2Gkx
H8Ggo8qNAJfpfRq/oSpu1gCTTIrIKX5zRPOaRlrzEGVjehod5ki3l8V9yzqASG0VFM3arFrtDFqW
sQbwMA7g5wmw6Bct1HIW4bQ7qaZFIai1AkIBdgArb821r3e7299Dxp9FyBtzptpU1+HM3e3hDqnS
2oVJCvssdt8wvK8N0mufqhrMdo3sfukYikCO6w7NAPuyUcLG8sdk9FkkzrS0TCNdQhosVlPqXlvr
I5FZiQO4xRqJpdQtDWi02Y1zrBfHYgiLd4JZ7rP/zd6Z7TauZNv2i3gQJIPdq/pelnv7hbCdmez7
Jkh+/RnUrlu7qnAuDu77BRKESCltWSKDEWvNOSbqwScKuf4RxqO/THTPhirlA6mQbuDtfDzxjLIV
inF6V2t6cP0arbl95e3nRwB8F3Kh7KvTuuapaNNzRLNzU4JrOw6V7mGmSbn10xx+smOGRzJmayz0
fCIV/G702ta7p1kpwFBbPnUePSHbC+trWkESU9jwDKmpLQyN7sOS6z6o5Dvpv96eQig3XhsRSSpS
SYtW3/mNUYdAgx8DGt5/Cst/tJm/7FVp4mbylX2JdAzZMqo44dlzPRd3t43JzosN1neStTr0qvFd
q7R94XnGkx59MaSGZ92KbFJGAuujp91LwJDSeHlFHIKlnK1tMx3vYk9tzLZ0r73ZPrkJBe4s4Zq+
D7LGoH8OeqkeDGb6pTGRqU516I8XOfWt0pKvXpvIpSCfatdxim2aKdibptB/BpYci1rrTozN/T4c
w/QYt+ol1Gir54FO5D0eWKcW65AwtoOE884eqUsGQdS4Xeif5TbZRmCVxvcGSK9b6VuSio0vOWif
9wctN3MXZcK1ZNFJ7SdaW8ofvxEboI2sAnXJBxbqTu58FyG3IMmk/uAECi8+PritLuz4ochpi1Yq
3o9CpGcaFNNVCFT1PdbHFWAAkO3uQYQqPoqo/Ipz0zvHNJ8e8oJYpHvdCSVsTjtpHu1LsRbMwtaR
FNz2A1ruBUE0wLvdTU1VHhKSGt90l45LGffydN/FNELkT4RI1wn8a+kXn/fDHUTHncv6eJXY7SuS
XY+AITt/9IMuOKQ28W67wiDswlIemM94jlqko7TSY5ATQhKKF/b9KWWafrrv/r2p7s9mw/eEFRoe
af3LLvqRSCFb3IhDck4s+s+63YmbOx8iRro6+DH6qMi14guYX84Tg3Va2Tjn0Pssi1qe7jumavqN
hlxqmXq5fRNr2zLIYJgfB2NS7fqUyV45GiG62Dq8kQaULm2UKBtV2zEuty7B2mw5WxywiPe05mbo
WvPUJzkYV8EXqlgPfGKwLRZlo6Baj8B1pdCtB4t8GMZLf8V92now5kPFDFBqUj/ZgmibTl7mjssY
8hZf6zCBmpyPcc/GLi7gxtRJexac/HjcyKfqWudIlcY55WTZ3Hwit7l0a5JpG9YVxAUZAT4W/82X
VnPBPdTsqhQFKCmIJhrWEsy476SXMXMRfJlhReKuQWBBnL5qbvREJuY5Y9b0SCV0o5tagx0KV7mJ
TXh73/UikHpThV279yZEo3Gj3pGOK0oeSpBE0Hufnhqjs0RWJ+qPPDoINUF/9psWMmNgXA0TQSiO
WdzpBLLgdyKeK9EAh4TNwRNVQ01Qh7wmtfc0vWc5GfavTvULxzMQIoXRJZEFbvzIz6+asLN9PKmv
stbOLvSCIRgN8IMgZcETqxNmuWE9mN3OB/A9a79I1Jg0/dwP1YumBaecrsyJ4Ab7DF2Hiy+M90EW
lyT91WRE91ZwIsIRjI5P6Pa89/eG3gOOM5BszEa7/DhQPkXEaOZH16iBxurcLg2r9q7t1KgLcbKL
2jS8K/7HZ5Y99nmUjretNadZ6ZxpL2CEBV7lxoXG44oNKcoC/TB6U2feKPT/R2GYpOpg/IDbEbWP
9kQWvD52PijGrsU/U31GGTnt9C0m+FAOGU42ig5SNmJ86RS6ViJhojAIXT7H+Mp3FADW0sA/cH+b
5fzurHxOc5/vSiL05Cadu7OxU9kfog3eBhkVj5XlhBerwANxPx4wdVt2OreAdNBu+pTWF8SgPhht
w/jWzVNUOqz1Qu1PakkE/TPCGpYQmick59jq4OmNfniRXZtdi6lqn9MCcpCXwvNBIMzbUDYoVKC1
V8Enk0m6bPpQJXg5QmdVCJA6QT9ie0uh95URg1oWdMYhtw2D4YfNZM2aJwuGuRWraZNSgACX4U1v
ACpQPQ9DczZ70wQM1Na4+JrpnER9t4aKFC3vu/dNDJ4bTnKR7PT5xaKtpoPqounNJeI3S7GMBjR7
F5YjedtDO9KWz9qXHq/EapRZCw/Wal60LgTwFmv7Jp2jREPJTSSwWucEeRc8CfODzRQ4J4MO3Kft
QlauCJ/Z5br5Qc/Bv9w3U+nglqyN74YJ9CqrjPxlGACcak7PypRP7VgNmj8rTV6JKjF+2oGiZ9WH
f0yHSyyrkqfQqOE9he6HORAwNwxT9tplyZEiCh62eQ9e/GKEX/A8Kds+x0AWTLc/10jKWAjL36Pi
50dJa22bPhOX0dGaPRkLryi6Yiz6ob5xdbhMUH7RJoainxYsbaCKGnrzoxHk0kHmIKXJQcHUFRlb
9HhJ2DiQq2PmGa0mvogm1c40nNo34yfyRPJWTaZ/6VL/T+BPFZ4K709lVfpBJBI6qgVi4YDFePBR
9HaeLB6ccVVGRLz5Q/Zam4PG6d1IWMzbsHI1vm6dJUYO6iVi+W47Wnex6zbGTe/2mzpL/9S2Gr/j
fEL2Yqun2vd+vAFJJ0rP/tUYAnOBZZk0mHm3l8ZrTLcDKxtXy97sM+sth3nKLAu0hiMIMeebPJPW
Lc9RFPwqUBRtx17CObJng9L9Cc/P0mPTyPX9kBGitWw8z9qQja6x3CGOV2VOtunHSbuVue1tx5hY
TwG80IU5JKYFQrjXMm2hzAT98GCnxTFAsvAC+DLYKhyDSxtn84LvPdlJP22u901sqOZaJ8k/nvCj
rEJ4XrbLsq1SpkhQHbR8NB8C1dlLpVx9VWCuPYUwKk/ozCRBxCjOHcJJ3qZI/bFw85xcyrlBnRUn
UVnFybL7f2zux8r8QR/LVR4XlBPmlbdbJGm8+MjsxNwGjRrXUxpVCG7TP1PZUXryYv3QAmTZj5ij
dpoTxtdAg9/eZI56NROi0eDUEA059rpY0pnSljrrKcb7pDul+uyTs5WxabPkJW50bZs4mX2SQItW
E6Q+1iTan7rF7dnmv2VGZQIkrlg2JevHCEvuBtiPdzQccEE1VOZtTmnhfihV9baiogVRllwiJApA
30fkSsiP4e42grxoLcL2ik1dX05j1++N2Y173x3c56CPjAOdvOip0rt3ZYjoi/ZauTQgmpyNvowf
lK+t3Fgc/Wl4Qv5DIlRHGsp9g9gaRCbA/LeUjvZRKgprCpzyIfMC97G33Oqkj+KdyPs+nzFrMyaT
MqkN9yUog+az8L+MpherYbJRHrSp9WTEn1Wod48uoS5P04Bx0CZFySy9L4s6RNK5/qvma87W8epx
67WOu6i5j2AIHabLfUMCqnuaamfRKI1OYe6Px2qk7+XgwAR2gcVs6ueIRsNVR3wm07MfEb3nkP6E
j610jqPBDSasLmVcpkddCGtHhiEVNu8ls+LuScMfidu5eDVqXz3Q3rjGJlVrTA8fVmO6Z3POd+1x
ymJhpnRumomzoJGbv9oW9WjbYFktjTZeZ6bprVIFS2tOX5uOmHyWKTi3M3GG8abWyVEkZ6J6ER36
XO5Ft/sep/1jbYME9VuTFCMjZeR0FGEcCCWqlZ5gbAN2FyBgUOnaHrz8THkHGQJ60A2altCGXpi4
Zf3akPAELaN8s/s3+D4VgbNxfc5MqzpXo5GfG6IaeHw/WscYJ1QE69SRATLawF32UUduJM1RluZE
SrkJf2lSI5WJDeBWlo1jw/Fa3DS+fC89uMUNQKeFCYGUxqVPmTgpovXEJ7QpCX/o3Xb6IoYNKAri
mqXAeLko/Sk4V1p+6jxt3BUBfgkdaUgmiKcZk3zf5LK+CTQBm3qU37Im3RjXf/Bc1OTSZupYZ3V0
DYi2vfqwIa61aW5DU7OPEtRgq4XUpy1HXPvWX9kI0BZB7xD2YeroOOmw2EunQRWXZHbx5gFNBG7l
AZvyogGyZ4gcHCzpvJ24A1UNiizH7ftjNQO6whTJSmqWOhDtQvxw4S0y00v/EC3DwDw6ayeiVGc2
NDhDvnfs+577jDdVh22jum3urEonaK+UZe2rn6RMEoWzJarp3QqxBeQTnYm0ptFJYbp4RhF/6tPp
u3Q9UoYyEF/+RLtGz4vXVkCc9Zr+Ed7FPPXWBjs8AiMhSbmJgMWnQRrsdYKWjs0cz0e1+jujF7mj
TmjhBLGi5gCqG21TlV37f25wVrJePUlhTKc6aP91U867jT+CchYYhy3lHgbDcg8TsQS2YGrj1k6E
c6S2nigZGIeChRaIHU0+xR3acNFDHXTN8asx9fq3hcsDehVsi8F1Nw1c1x8Al9kiY578ijQc6IeF
L7I0TDJADP+WJqrD3GX0+wxN0cULEX+kGre9Nky+5pzHRaWLcd1QMgd50D4zApifBqWAJQnv1amn
cP6IivGza33j07W4FuNEJ6pgcKYbYN4/TPCotqnmxS7yX4nTj59OpCN1Dpv2I6AfgHoVfAH1QgNw
oZm+MbZhacDl8Oq3cNMIruvwBiL8I03wS/ax/0sH9AvSrvnUUitZ6TBsL4YpDFjAYthMLEKeVcSf
j1Qt+q4QoZneTNUc6zewi0ijPcMGh1UUn1SN23QsvqzQcdeiCUM61tGTLcPsaeqSeFdNsJs8HBBP
fTzRlSujdT814z71LOSbIKlBhrtvHvi8o1WY5RL2OAG1wmmW9/Jg4g0QupsEbwi6ARdGfTQ+sBwC
neiQzlg7BSksmkVBvKCZ0eRMPPUafbhj9a/IxvSVMaBi9yqdIBDNWGNJw7iaD/Kxk8R3Y5GvN6Dv
u3fDY10XNuUR+yzZ3IW0TsJOrFNFhgBsb2d8sWHD16OhveOgGXYlJcs17STtHS/wtzs01gMmf+3B
nOzP+2Fm++ba5nveyTYJPvgz1iBewQhyWp1SRyTLdv5hUTND6np6PnXb+68yBCc6/1T6Ltk+zOtk
ff+dVEBoPlbCuXqV7998+UeIbAc7yF26TPy2pKhEq1w1JtAlbzfNEhnyBrYT/Vm4FWZznlh8Hbwk
/UOpgOHCENkHQLZ5Qfw1IIK9SvCua5YhOFlqpOZxJN21X0KOdpnoEYlie+14ogQMW75FTaJblKGQ
9LX7qIyqbSBzbKNai3Q3pU5Ze3Smk5Lc2TF0DzIFm6+sMlgYAeS8sPlRoS93VMrd1UBp70MzAfeb
iYofWLmRSKlDOKWtjYCXEk80+NMWJ4A7V8uLX0ZPAsE0aeg185Ivt4UsH5qXcszwu/iAvgf7ktf4
MCxJRl7XBLuhyc2tVtb7AF3kMBmntJv8tZUCxvPrsr0GLTLwSkafRZn1mGIrMncN47HroNikfgEi
NpDdxk/ltCJFpr76UUxzrjDiZWOPe7Lr2sf7JlbET3Ar9ve1A3ls7E2k3S0nfzrk1VGHHraIdU63
eDJ/sUym95lXO+VH6TYczF+Y9rU3jWioJYX16LF1BqIW91beBpc07sjY9F15Ut/kZkDKZvTSIgoH
jXtj0ZcDQihIIswGYoZCPduiF3nzHd167Ijte/QnDRYaJ+0u5gt9nAYdFb4+YxpSFOFB8ud+2J1f
b4gfGlFPulKrKQRFZFExWjO5AhSs8t9mO9ylXLs40F+UjpY7wykhPSI3je4WVBNI29ID86SIGKCS
Z2CMgzaPrCo+O2k2HhsHIz7aKv11MqyYBSJv1Z6ac5FBKAUk9pVbvLfB9ep1G0Qe8HfMRxn32DUU
Unm25s39EaNTs8b3nLIsIOdyaJDvBkjeL2EyijX4NZTWuNZixyOStQPdgeRlYUXxlwtaTU90HDAD
NzqlhzAPgFliE+WzC3y1lUHZXGoPrxUhcPsyzaHecYKsqINdJgMwUVhg/zNBQqQ1qMOyG5InHwks
jvUD5gKoe5nxEFI7fku8jS3JQY/qcrrabvkr6OQHJpjgkI292rPsqZeeqz1xzzgF/eRsaRICwEsK
SjpFZz5ZDy3pQmWPzKQJqJE15UzryLBf9EbUb2VSf00WEeAybtCJB0c10kGz8unBrzBPh5XjPvUS
QrSReSwLvfCFaSqG8jwqXpsu8Ul8jspLEw7vCW7ZBI5Mopzw2Xc1/NDmFJ7cLmu4PTo57j5/eq1L
3Vp0oxm9A+siyRCs6F5aqONYUnALrAicMFrUrRliWq1HGlUxh9Ie8tBmNZuDAxtihNZkXWBZKOp3
2j9feY4JklXSJUJSt2iirnio9GLJ6pCUswvatPGgtSVmHxwzK91RUBJ6MpWgR96wf/e3FHkaWtZy
O0JLxn5hA3ZrIUXk5vAWuY2/rYisAOo+OPoz2nD3lmkVsaKBPm56F/+mR+KXZhr9g08PY+vbBt0h
iOL6pNybpAZ2K+2Zj1MOn/RIsG6bZnxTsPVvrMBYRygcnbCBxsWk0tPks8Z1OuD+vEKcZGdfyZ2x
V7YHFcQezJfENJtj05f5jXQfsJX83tV9V/Qhzg1Kzy2TUQue9mqWIzC4tJNcjmHhbUzjaZSV2FS2
Xy6zRNuoVIS3bkdvCT+QESQ7Qzru2cfqKtI0vQUlRuvJjGpWK7gToC4MW1gXybIsbcBprVBbvyGW
qcL4uzKhug2GZlwmOfyqfKwJtI4m/HUu+aeWVd9sU8dTW7X8pwCyBFXy5jYUwMpVzwCvjLHclPiB
Vjlr+5vTKVrBHnCMaSLunICrXVBI4rpqq+SNTNqKCh10Q7oZ+aDKq5BJdSstWa3pIuD8mXfvr+1i
UEbWPnaGblWSwHbTTM9G9zWRmIxlLgROt3DMdmZ8Jw2p7+SoT7SQIPaIS166/kWO0xKdYnqzq44e
IggSukvDOZrUGSU7UpasYDysf4YytvepFObFIfVQcwr9FrpsXMCUR0VkT1cPJ/v+kWBDbPaCfFHR
8F33BSteX0+iXRtIbCuYB6acb6/UwSFbIeg8sk2PoTLUjmLKuKjbhCifeePZaX5qh/oC6s4/Ifrc
VTL5TR5huPIHYpkcD1cl41yxtMSmjv2La6Y6ufMSF18RFLcwy6JrCOEzdkWOl0Db96H/W4M4sLWL
mEjJpD115YASvIdhZJNuRBiRdcsHQdaVGS1j//edU2O7HjJOnw/fjBXJSeM8CI0kIiO6xRVN56DR
Onc/aX6Ilu67rw2LacKZzHkAoDFLLMnMBj3F8C78+Sol6r6xKh8nIm+d3Jd8K3thoErcexnQ5SLV
TiLWW5ggozpA+TXWjeX/2IlEllcdbJ9ifjQYNnYal46zMWvZZ5DM/RjmMgAebrOte+xmTt18d6Iy
DvdrdSKyds3UDTbkfOka86ULC5KKpM202LO3Od9P70UPvWKF0ha9txvnkSDruQh61pWPoJazTWDZ
m6Aq6aw+pcghtcIrPlNf/goczf5yB++l9Tr1Y2TjBeRt9hsb4q6NCv+POUc3Tx38Hh9UsWMWCEbl
u+uDgVxYxq0uBXwcRx+WVPFR7+dJRp0QsUim1yfD86NfeRQ/eaPVfTMYfsHNsz91hXW/G63ig/sZ
LBtoEW8kwbs42dzy1fS1ahm6qfscaxkQU7NVT9FA0TzmHHqMqOitkAl7DzC5BZZUZVyHPqk3aAXU
pR9mvUsWtucgzt2tW4mKJguaAKNAn6iFyCdYklV4MpqRXp/V7Il5AT0uJijLcTWdADLp29awdPi3
+D9tK7EvFmLkDZJ17UraTc/J7+Y3W6GvlLmnHlt3tuUGifNUW5G5xM6Tv3h5kWNgbHQUxEitDSmS
dy3mDob+UP/w6MItyqrNv3qFMjBBk0wK203U1fBraOnqCTf/A2pnY+Mxo78FAI5rmm5z5O6IGuZz
D0kmavlmFxkZ3jq8+XDh5mJt5VX/xwU5aJKK/qsnTnj2M/wkifaWT3r3ZRtMUutWOB92j/iprEKk
KRrVYchPziu19JRatmhf+LuYpwlW+5J74Mope+OxpqK6akO3uWFAbNbtOKQPVldEm96PtIsRD9am
RYZytgR1I62eq9BSa3Yag8kxr40C7Fdu0BTKkEt1qdxDHEmPA793N/mIm6PKh3OUNQW4HPRoIyjZ
SxXmHcrfbrjGOYuNMK/kQ1Ka0ZoYneAx5Y9dKVVXT00Idrk1dOPZNOFDGYMWvRJkA8bIDsc3UxbD
gvE2/Ohm9ZSD8vOzrKZvkfrZNzCE58pEogWn9IzFZ/yt6Mdiyqa8DHOeDoAdo70a3/763MtFzzwB
vShCKc4HZvUyXw2MlNQ34dr0qdv+NgOT5MYIvbrhPIPOjr4V11Usk/5znHM3MVJ773Ki6FXoTvsm
A1xaieP5L11pdEu91IZnRcrwLKfPnow+Gchzjb0bOWvkVPideGgyG86HZ7bXDib1ppNjcRF4DrDi
lelZkIm1K2I/OpHOgZqSjIpjw81nT6s+PliIqw+UvLP9CDLxiN0c3VCGyrquMO1U9IPOtTaZzLjM
6IqBCM+yK4oHFM/VOittdaOnb6yKEU2wp5pk1UxJ+ozCjoitUQwvnU9LgIKB9irnwLXKNft3w9VK
6h198DlyWgeuPn3FQfoWMQj82Np0LRrH+yUrg6BQS/wRU078dQG4X8+Zn2GnwP/pLv/6+D2bspM/
i+HAC5VO66BS484IsSr6w7Li2Nmq+UVo+83Lc+MbhOuHg/b6C3x6tBgB133UIPYWym0Cqj1oJjDA
qtfMQ9nYqjJ+scQg6fSUTE7ReqwYfBqSyMB7hsMU37jtDGsJlPoKE427T0rMdaiFxz5uw2MXGf94
ZLUttd3WMZd/H7s/shuXTNq/X93M/+Vfnvn75dAbSED6+5X/8WsaijSbSeq3v37i3//v/rr7Lqm1
5LY5fczEPgmPFQmER4wW/9g4/3yUxVkOnqdFMFlyUx7M4pJ2lJ/KMTya9JaJhdObU6Dk5r6HvtiG
utRm+TF1JyDVYXedkORe0pEVjedc0w5yDetHYvzi0bkGcYScuRxCba7kBNv7QTc6dZHFWjgXKQAT
/1fILFZbVFCiLtVQrkOK2nC/RMZttShvqZuY3JYLFul1ubPNgJRM0i1vMg1+iNTM1kZroTlhgRbm
5YtwcvukSowi911EhPalIzf0XtP10rg5cWb7l8yt38rQdV8S6YATGtSvuncg8OhTc2xN0obbSpEV
V1f1m1tiHRHosFs9Ie8j6MR7RciNLoFBQIGxd43iurLzpFg3YyIQvVfmgVvH2git8Q+x2h0t9MZE
IVcamAHiinRKg8gl4AcOUk7Gb1qf7wNy7AY/cOvGW6ca6qPNLelSPWQoiYGgUDVp5tcX4PzL1nlB
RZWR1uEMO53FEAvH9tg38S8A+Ruc40gEW4wklo7zRFM1sPLKYxY8GMnat4Cq6MToIrhKieOV3kXO
w74xBjlYLgYb5poQ1wN4rL0TaevI6BsmOxju9TIhSsxO9lpQcNusSa0r5Hro5ujefozXxgAd1UxF
eah6cDrh0CDQzy+RFhLbaX3rWn9JVPAUpPgJqxHaTU8NTBCVtaLLSuVKv1nUDx4jouyZx6zLhoPU
+/THgFhvenHB22Tn+ZJO+xv6K3CxtoUhvi3eqThRQVN5tWoG+8CtgViZfsTgVObTLrHjNVevv9DB
Zy6DHmpHGDWnUXfebb+xtu3IkgP3bq7ondS5o069p5x1hSp6kQ8pKI+4DNZ4ZPNdQpWGnJzs2E9V
dtTBaScxeFhUsEdpWNQFxgqYmpwB7FY/oYkep11skd9DCCclNuITUnIJUHXPU3vAmh1wRqkstG8J
2BOzUp8lfOi8r/p3XeEUT16cyFa/YVQG5AGrz4QIhk3gGaS24dpZkgVTgu0YwNh6/RrgwpNZPpE7
7V3xkEwbZbktGnv6nUIG26LLYO83UK67z3xSVNAb8zkt//iR/HRaooRNZ4KRkHcHtKfrZAJg3nXF
mzQhVGWikBu9GsnGC/QnF0qEZjfI1brkA+iSu9aYfdSiqzjNtG6ZOUHG9eiB3bCs4rsDs2xm3jYj
VuaRC6Q5aHJ2aDwLHP1vQ56sFLpQh+bINxRMvN2AyC5liKLHBB/FmTfW30bgEVpRNe+pwrDut/lW
RUa3UxEaRkAry76d3M+g0hUWLWKV28yE+5sL8WhL81Da3t6LrfarEPOUByXxg2Qhe3JzJg3YuJ09
xRadtHXtIEqpvZg1iQsRfMGNgkX6Wdp48N2GygrRsqJriDqI+32Ex+YliILL/bkIBNYyr6vyXBSo
NLuWAmNVPxexgJOWssaqnN66mXWiHTWvrVbGWLVfeUbIvClehcyZcFnpDwK26RM+MjNjiNyZ8t2P
Sev2oaSZViaRfBntnwAVP+swaxPzzeBvYvZhUKz5w9l/DHXd/yHt6JUYuZYJHvm+Dsydar7htmH5
6vb2CCfbPDedVlAabOsHx4uuhOSoH29KXoZaJN/BjH5pXOszGJjmWykFMFe6wyZTenZATQMfe36k
5kA7140cSvTz/t+b/3jNf/y/f/kv9x/x99N6nQRbBJ8ADCsQMUMAezcqi0M0bxTZg8S9/HP//sjs
guJwf2TAdIYcAWGR8IAsJJaKqfx4MIAI2mPeMq1Jx0NPbPYBsqEgNtaDhlFY9aHtqlos276FaiKC
cNlDIzfFUfi6XIxWWa3KlKLU+CRBnh6grZa8iTFi28/ZeGXc/hAG1a5hVsJ4vWfrWV1N4Nn9IeTd
4nB/9J/PdJb1P7z+X47+9dAYtafS0KuN7/TDTHwZDoHr7CvQ7duyk4yzdl8e7o+6KOT9/A/H/n4J
0941y79qV86fTVOH42Eaoat3EBpXoudewcRobBi7iqY+mPPmr33hifoQiLg+aGnCq+KRbFFyQL/p
9FUHhSydkOb7Z3M/ADOP5ZW5GUbo13oetNQDzebgxlYIqjrMuKThm6q4Xoeqw7XCD7//sgmW9iGc
KgZHv7XO99MD3E/+17lWMGc7VCVZuiME4xLZc5+YmwadrCe5TsBP//Up3T8qff6o2puikMcNaQZ1
6cF+IDYqGbJDIIvpMGnaiPKKnLDAGUd4SXp7cBuHKUflL2SieVBlNLXGqn4bGlI+HOK8Fm1Dt83o
6bvBSrF3uQleaKzSY9EYABsdemBRLLxD4WxdZ6BSGgowgXNmXzJv7o/aIWfRGIw79BndIQxUh7Md
ohpQIh7eD7ZEWe6q4uYU00Ki8v6FdRNTadd/d5YWrXWtcphEdMnWKzJIVZWDJh+U9yC96cuMnY9J
6C+VVaPAKlR0AjmZrsXgNx+96WwslHM/fU4dv0bd+ajPwoHB3gXCBSwfJs6tBq1JpRFGlmXSEOwU
WZ9uzhjhoS1WHXQ3GY/vpp7upyEj0GvUxKmgbk5Cc8mE17LMVVdl/jlhTbEchRn8dAgMWrAqlj7Y
JJC4i0Szg3OXRcOJiRNa+3TORkgc3Eop6VEpZGyNNDXXyuqPyu2Ju9OM6gxjGJwjAQnLCb9BoKrh
Iy2DlVuTqzW6vXfFOrglvHlaOFG0RtDXrB1NvSYxjhSibnbpWJ9bhPhLgr+rn9q6CI+2n5cRkYSQ
HFMKYp61gBe/Mucz9n7a0ud3/4Iy/H9UwP+GCrAAavzfUQFvX8nvf+MEzC//ixOg2/Z/2Zbt2K4D
FYCMdmgAf3EC5mfo3euWbuu6+dcz/4cT4P2XqbvS5NKHe2FYDj/uH5wA3fsvw0ZjTjy4pxu68OT/
CyaA3/nvlABhunjQHTaoeYTHVOrfKRtORiHdR/b17DN7RKhDgYA13gOp1BjOqEwWIemNlD7WyDkQ
GZoSh/A+tFlHnIACAwaMo/k1aXcJ1LPlH1vjxZCXtv8zAPoqiMwhrrxB4p1+y/KF0OO4u/RyKzts
aaB0vs3sPUrAKT94CYXgzyg4MDQqE2v0IiUFumfMghSzpOtArhVmj4kcmVOs1iwMrQrsNqBYCB+s
fhfuBG96N8THOFgSUpwQhrz1v2A/1Z/lbwTRYbFMk7VH/CFeT6az/QVnYDjdUF1gSMd8WxW7CIcJ
xiyEK8MWUKlJmqSxLhVxTFtUxQ2BH/qR1pDA24I+p15F47anCk63sUFUuxniPf8Ij4ejKRYUYUGF
OQcUHQZCxme3XJv9DotEbS+LbFtX6Mq2pVz7OU4kVm4rxp6EhLIX6GzkAhAoxrImwkswrOqUXsAK
e1IcHXNzmb5XcuNEq/GdGDef7ncB8AfQ1rLANSq3DrJm8jPFlohWVS+gk4hVQEKG+N/gOf+JmODk
kTq1W85vG4iO63Fu/ys9B+vC5HW9JZ6JIWrIjawY4spt7rG60qJ9COfONwim6cJtWEpudibZn3AQ
8+CK4uVUJCYNerW2iQONoPmHMKzHjmQySCtoMVZtQwTkeNELJnuapJwnFwlKG4lypso/vahZJFax
9Lq3zCPqO/mKpLWksr2okw0Zj4l2SlgWdNptiDvC7vqFTEldJiLWMZlldZ8Z75jlsc6sHohpgJT3
J28+a3lTEf3GfCGtrwFOvM6AHiTnkQCl7DMWz4F2a4fn0duV+gGHxyKSp7D71IYfLXzTi7eIPyDw
Xlv3WTM+++gNjC9TFH22REGh8W5ESbFofratU2C+JemnbLdFj3DkmQb3QjoE2Iofl1IxwrP/Zu68
luRGsmz7RRhzh3AArwGElikiBV9gZJKE1hpfPyvYbX2r5tq0zbzNSxiLLDIikIC7n3P2XhtHGv6D
lQYzOPiy3VtFiCNtW69TjQ+bx4Ow5yFciiSdEpOv15NNiLvlK+x22RBxCjmX7osjiQdfDXDSgs3c
MSVftaVXT2RN3yr7qbdPnfs5Fs9Zfp7cpzS7Lek1sc/6+Bqmx8U6JDZtrC0P4VAdnWwTNK9T81aE
G/wYhn0b2/eSB9h9HcrvIQ+jNryW9btrEmm+ycYnm/eoTkNxUv3twb5fPhKcftkPJ/DK5BrTQs1/
2P0nv5nW71OALmQ9oegdX0z3JYOEHG4KSvN4XRGfYT9ZJpIBprr3ll4iKWuGh+LP+J4jZUQmZLJO
JGBckU8NRzt5myBPDRykXfM9D15b6/w0sCx11zGL9nrFgjQE66lQ6OODNWPhndWZBx1WvGBGNc0s
b8pPBWocrTlAHN52IWKvttzV3T8eov/Vjvo/I+v8t//X473+Be35P4LWMdhH/vv98rUvfrXxr7/T
eB5/5Z97pmRjdNjmCJ20HDT2/2Lr2P9h6aaDy0KZlpCuZch/sXUM/swUtoEMQhcuOxl/6Z97piH+
gwGFiVoLVo8Slvm/QuvIx5b4/8A6ti4Nw7ENHeiP5So0gHyGv656jaXh5qhzElCSlkredOajkOqD
CJ8YGQeu3MK6qmQIqS8bjNspLQXI76dI09+sODX2ICBK/y+X75/4n79yzKT4/z4TX1i3hK0rQcbG
45Tx18+kt/FC3jW5Hw7FuNQMqA56lKxpCGfbkhnS1kEJQQjEND0tU6hve0WD/t9/hgdi7G+XhVEK
sxtHSWEawnX+y2VZohSMRkfiVBjFqW9Q9AtHmseUCfl2eBi727S1161p//z37yv/XPC/v7Piu/P2
lm1YguPM3788p5cCZIuLsTw1XkmTY/tJGn3TS2RRwo6Hg+rq31kw5GeAP8ahQMpPUCywo9wV8kAw
Q3nXShOEYgk2x6zVGbugC17GM2fiGtMci2oVnCe9na59ml1QxsKbRxRA+TmDA3PFW9SiAmd/+Wbb
FI+t+TNt0X9nD/lqrSn2kkdGve1UJJOAl72m+Er9Vohb2iQ5Pune3coSASSxwjUocqPxkgYktj1I
EnYcIwA8Zi97+daMGdkFRl8dtIIfJ4ScEuag+EZxse0jMd2ITE34u8OxUvZ0i81yR9LVrtAjIhLD
b7LGptJXPwMRJFsrCo/mopLnxDEwtBQTLdS3mIn8ARLJs0g0snFLY9ljXAQCs2JfWzZdxBwREBwE
lHb5anvZkpAUl8gy6D/aSH8ZZIVneMXDikLy1hVR5EUddMCchGJzHLJjqA3OuhYkgBKlGD1BnEeE
sgQg68K5esW33R8WyQDZdckH+Pf3ia5bxn+5RXWb9DJhORzGAWahMv77jVKi3ph6U33Bo36KqSz9
Hj+5r5BrbXs3x4OiUqLBjPnZNOU1CKFBETMRwEcel5HwgUa6hwoVzcowum9cxI2aRIC/7TFcjQCO
o3smdZyCMZmMY7Y4ORjFB6eqj/x+6Jf96FTNStjjk+lyKDMibY2gUzvGC0V60tGul8BWOfM+TIef
fSw3KQDFtQpncTAfIH3MOLo/DqW2BYR8B5MiGdjB9qKXA5O+3YUJG1bQyXf8l4Dd0cYfsuw+27rx
4liLsULfFMd6cDV0+rDqgZogC3i/VLnBCNAdj7Iv3o2wP9qU4FQCyfg0ogCVJs5BRNwbvYcG6erz
S+fQr5402nIKKWbkaGj2w+jTJpiFeXOw0Qb+xbrsX3FmqbVZvjGLe8qNQD9ivWGwoQo/mzNySQak
lTIbpqtrK9KQaMWmtV1tLQDvGHRm9AJlPj4ziz0y4zLWmTI3EXAoUJiER5PURKGLNtabxzD0hE4X
As+J3k9yGzlEzHXi+9gwfXNNQoJM0ezR6uN/FGK46pP6bZrmwql1+Y4RrdzIKsH8zVRAPidKPcKz
4a1DQ4SuSahOUzg3mXsapMBNCKWZs1f76STlOZSkWE4Uct7A3IyYXWc9AxPMLeuKvVPczKCrz/kg
DxaKdLNI5U5fSrRJQRtDcQfJZY9b7Ohj1eM7yXGiJvoNS9RE8zhOd0jY/TBpOBLzWV8HGFYX0Bn3
tmjBogxD6k9J/UPHmvZwYR/qkZNyAzl7A3PXq3DPYrBPn8aITmqDORdm7+Rhb6z3FWTI2oKWEKJ0
ecid/chRR6tizbS66DaiSCKwj2hqRIA0qoszC8HFCARSszFcNwPtVxmjxKrmmcbzOG2ZdZBLYWFO
qmeHTg2rYTu43ake5K4OYCGbwJsPkSmOeZzNKxilP6poKO/t1KCMHjMMwWF2dYRer4S1CU0cEj16
tGMpsRLFPe7jbMBXRi7De1VbxWoJimxDCkO/KrL0iEQcGapb0TZ1aVhm6bVzF3ld4MShCGuWElE6
ROsaQqnILsOSEO3JlBzKkvlw4wef2UymTYlHCvESDeMU9ijqrLd5EM5uMX9RgZhXxRB4SJIedgSH
6MBKGU2CmqPOKlaVHPBVMTnuO0b/COSfYpQfFySgyyo2XnOhVxCaMIKXc8AYqwdaFKdctSyhCVcx
grHVz9L8zAwqcBOOvFdW1rEnN2fFB97oOMcZiOn7PApPjyHoJqz6a6rXBOLwlHhuZ2hIMYWvjzpV
V/BrcCu6gbNzY++dVmDyIQElD4mD7WALQZuSSkqtyIB5ZqrsVLXFb01TAUU6YIUhKha6q0K8mO38
Zizhl5Ho5s1U4ymWFl7BGTJaqLyiRtpkF4k3Lb31lNK86x3H2WJIfzh9bQbyo3yPggeoF6JfOQAJ
Q8VPjEbuXjTEQpvJSpJbYgxvqmleckgOq9mFN99bxLXJ2SWYr1Mvlb3Up8VigIAlczT4OqXbdhdM
xxL/Ju0Ivj9R9xg3AM3WWX4AkDVi9cSAFjjuOsust2LGgDvz03l2Y72+aubE86z5mmA8byaF2HTx
lN9GRFs3vIzDxq0opus+0sAg/uyUjmjVQi9J/tBeBequDeN7O5j+YMUIcDD4rh1XdeiXu9+piT1R
YgqdW3U0HBomfLXtlBjdapje8x6DbYtWx+hJXRGGJrdVh4leLS4zJdFT5RK943WZrI+wW/KPzvoF
OSS+j+1XEZbiXLXcTl1dFB+Ta33qCM9ODq6tJKmyPQputAsLZRdKyRmN6rrj3j8yuAaHHbBwl+xQ
K2Oo+nWtqIHL0tjiALCYfBYtLRNH7pjwwiwXvqpIIqUv6aUkVq7yXH70BR1kMqOpSKsqOFnOY9Bo
FGvDCAoOIZW9K0yUVeTBvRWs5FslsDgWunke9okxc5yq2hXIkPHgggdeKbdqnnqBramfNcNfloJx
BIkHsSBtRJnBHqqfvtcTA4d33ZTwAIphtbiG47slVBiVkV3kDt3k50GETpT9sokUmMKaPA008vWR
uRv/Ij3rTaA7n1ksaCAL6DhGxfanuR/Y8zcxOsKL1uO/DypUSqVc9XzIRZu0jWtm0QZL9EYvWg9y
jJqZR9sEJKzZ9FCL3mK8GqCZLkze5w2fibiaRBRvlTTuFkvS1SlNeyOzpdqIZJtjUP8WsCBuJ1OB
ctEWyFBNfR5kS8yVFXf0mxsBL919wVdG5V2K31BatHvcmPrJQW4eRuQMan11yx8v0SB+TmUc4yG1
iAcbIWdX9fDau9rn3NvuWaMO8u06+hV2Zk0Xoc1fRtn+WGCubKwFx4Fh5VCo01bzmkHfZ6DsPdBi
8b7LN0E4Vhu7zgZG4WiOOaZtg9R4Dw1nG2hpiXvOKi8lzfJgWdxLWpkEviRS/ZhH4fWPyMxwVG9L
2v4ugX/tFseej39e5qXdaOPQHioCjA+qr884wJeDOSosE63zCJAkQHpU13aQPdY/857VU/Qik8Af
BqPw8iwyWD9HnAejU95Tq94bFa6HdAnba1M3QEwxkZwFdv3kYjVI6ZoGjHXdOQU5exenpx1Bcpm7
QURhr0Xh6j7iB8CMLCcJgOgTN8GPiJ/OMqMwabTgVNfmgvYOn54+EAwVFJdGG4YdPimkg1VYAApE
vykhtlHNCRidpsvMj/4IzdzdvHyTMySgJYa3PplEVHehA7Qxzp7yQmsPBgEQbL/FtHMyu93ZTfbm
mhx6vjs1hzhdaNVpQWsL1iJ7S+r2nOZ6hISeA2SjufmlH7o9JQynAAR8jUML0FTlA/WczuPOMfqn
PyZBISF991Y4c8+G3mLm87oIrIGvitfWxlhsG1UN6smGZN410UYq/OaV1EAAJePw0Ua4F0oe5mMO
nGUNYCJc6wp1Mnya4a4HifCiieaOnRLdYRNWnPTx/NHb6KvTeAy3SWQOvEU+blV4mAEs/tKsNOKQ
Gsm7DKppXSbl2sKScHUaeqUG+sKfLNirSIrpe1kQHVXEQcITagC1MUcGStV0BWhb3M1I5c9N4vqB
m+reQKzWGqFCec6gSpFQqZ9tXFWg6rGE5FXzOx26+WjK6oY7TNtKFYeACLrFs1XzFTOD241R2JKs
zQUfotEXHZQpw+5LvmP/3SoF4paQmK3ULZ7MofHnJpQ+KVzRVZnzMbDm4j2JykPWyfasByVDui5G
gYA5fl5MY+t09YebWYwQXVhJR0KFBRAWK353Im69oJB3UydLeOjEUTfweJbc0b4pF8LVAnJBox7Q
gkvroEqSreaQS5e4Mn4iXRrPcmw9qeXcltOTtmTDbtDSlnrCUV4gzB+dQhcQZFGwCQgnuDOr/wrD
vPoJd3EDW2ieZPHCQz75/VIhZuAxO6EA2UyjcnZKOvmxNsvjBFEHW7sJMevFpPucmtmzpdn6PgB9
t2rQqB9gurMGG/EOvjX5NVPEMsvc8GHLXnaihrJFqHOLlKQ3LxQMpImAKpS2av1cltUjgepmDEVw
dJpHbx+ZBbMSDnXzi/7AAFjER61Jg+BUmEmgg0lsUEuGKV/BblcDmiXPzCdJG/9d5UF9HJxdztlo
m2igQTQ7FKxxUb5FrvkDeGZ6ELE4GeNseSF9aT/mhvbxKOI77kHI8FlaL27q/jmas5cW5SZSIyJj
opTgB9syDjq+Oq/DTIBbzSX2o8r7E/0hLKl98Qn+CapyNIJRGmFhanqqX6sqW8iDza/RyDYOIt7u
ougcEBHsSydL/RAy4r7Qw69RpNF+kZCoXFZukvrUc2Xb27LlBJjMChBwmoa7Kh5Qg8zJc1pp7qFu
CYGOFxt8Zle9lrGnoR7XHRIUc6Ih8qEukNQsgEUZmwYR2S1CIxZ3tLQdFs/iJTKMM96ud1Bbxqnv
RHUM6ixZw01Md3kvnPUgY3TDIzLStL5rY6kdB91OfAKKkxuqV78pgxdH694srGJ+zUqDIj51t5Nb
fZYD2S8t0rLVBPTDcxbIXUM0pzcno14EarFuy05BHVLxrRYTKSNGm0Fkyc8pStaLPuAYj9py3DpJ
kp8UHYbVpHtcgDKaDoMFgzHNYZWNsidYsLetfRguL+jzDlHgmlhSZpQ1TnitFx30SbF8NDDRLrrM
v6Soi10Njt0H3Nr4zmTY1zkr0vUcMOpWevSlt/SkNY0ZUdJGLKy5uY+HxHkKG8IVbVy1OOfunPoY
3rScZx46xIpih6ahPMHd1de1A603TUFhPjanHJrEqjGy8LA0EYAkPbuhj5+fSrx8CLN/ZhACkMLP
aAwJclqBdCKvdSHFqI4AX7G2QsWmW9d1/D5j6YBJgE7ADtqCbdGg26Ag/YEXvJEE+uT98KqDLmMi
x2x6sjoMA2b8hN3P9sLkV71U7bp352HDtpUc3e4yuLq+Z4Qx4N6rQNtRUfiyJVBcJlW0Dx3jM17K
8VA4OU81FeCqqUFLuWlfXaGBzWtVcizEt8uFKaILGbvdy2guPxFxxmQHGCQtm31ydu3yAzZLQIAQ
aHDTyLediRuqL4h1rtAJocCWJ62vtUNo9J9ZQRRnGNoQNpdzBZd5HwC77cLx2bTa9IJN9uFwbk7l
wLLZz3OEjjHhZgVDeFYAFxFOxJgs6t1MxKVnjID4h3ReTh025h595X58fBRSu59kDfUg5BjXjD24
jRSSDWx26blBOxzKWBTvI3UN4VHxittqxL1ewjQzO6Yxg7C+0+1iNKTvJfvOa94+RgQaDHA7MKuP
PsVS/cHeJb6QWEvPwshwYc5qHW3LVJ7T17ssMYNLl5J9MYxYNjkNf5Ywjt7aJFerJBvlMTP62Yeh
FWyMWxW5zk6G2vIKsZGPmGnRpbCj7dI2LI1tnxyjoTX5exa4iA5wX5n8VpXaIc2OLjB6Ii8xFUwN
lSCyoYG1wRwogIA/qFotGsslgATTF3hj9M6fHU17rjJ98ZQ2xwcnDKYNIzumSS2yWD0ar3maxseI
b7nhviEbJV/co6YqF5kumv/ISs96rquLMjvhM+Fms8cPR23lwkqj46N3uY64o/sMhIH8du7ooffN
uaUly4SMibDRAPhsZct015zgNLrRcmttOGQQyaKVrmbYRn0xbIY2rdeWa2OBiekr5Rb6Fxapk8IW
tHdbnPpjFpbXwq7hLkU6PD5iFnCCaFsEU2fLqbRzwsC2Skw86QpUDAaiW6zppqfXMtvihV8OFVCT
tnjIUMmJ0zXSVNXAzQO55bZM38ImeR4gxh5tW91nCuxzgqj7LKIUJHItdk46mscut/dD/nj0HTUz
DnNGXOpj/TKExJGOZOQsgYrfVUFbaSZU0occkKG0pDuEK+SWJ5mzSytrfm2WwnPdVdxmyS+qS9Q1
Ir82Ae4vJHbOuwDJoRlMs7I48iPaTHh3A2ARaQRyIK1fGkESj4GYzosggoHMHu33Hp8eg8JHfk0j
BSY5/Hu9noWbNDRmLMXy3uI9XgmZZkeszOj8G1RLUeRSp8vW8Er98VH7Sd/gH8vXyJO+5RKKZRl9
5MoITpWWveWEp69J7+hE6Z7CJFgL9FrG3ETvoV3ejaW0vOQhoUy4mw8jCu56lQYKHmpkMo17TsK0
Wnd9VD/3bVJ7GpL+ndJbH7Vi+D66zZPLW+9dHu7jPKGBmYlmK9r4TXTj76GaL3P0MICcK82Ib83j
ZYrLLyTUcutqWnTCxL3kaXCOI+Vygkv74ySjrYknbZdP2ujVevVh9GCpCKO1dvaxE5Z1rs1Enavl
V110K0iSCxqoSBLnQ/qv5ba3RNQuqnoMV5ZxXgIIQs1CMwDf0a5B30l8GPhGEuOKa40NG+etsV/a
XB5yvX2vB9P104nPPKRl+WZr9bYq0M8atJKPrGTTc2mpWznX8YWj6DdGHNWxN5tnPcNRgvUHN0K/
XBt7ugNQ7m76kpk4RtIW/mf5Yi3Wl0mOKUen2D3ZC7EwI3lS66w/sQUjKGvEM05TZ0dX9TcHdvfZ
tqcrZHD5qjJ012TiYldsVv1iJ1vjMXTuU2c5Ri7Dg8zx5cD0uNOG6YSArb3k9JHhfdABNx0V7ZKW
4NYWK6kXG3X9Yuicyys3fiZkEFkjKSjaYEXYAok4dfQVmlwbzW0nbqMJy2NQC00hXfNBYM1rKxYx
Bxt40f2jc1fYdLrNuS2PXVXhQBkrnNyB2ZxBAydrN8NA4vTCfmr7IqcdpjqaN4Z5Kiv9BR6KutuQ
0beCU6gBwIYNJTdfi5lYTGkPtJGJRnXGBfhBSD0YSvvYFKm5QS5scYBLOEF3pjjFhKyjTZ9zL7Ec
DKciu6P2QmebR2/ZHDGXMyegMZR0BJ0vYDbdfkvpey6sBC2hE/B0CbqCj9CpB6dqkJoFODu9oLwY
Vm7a+sym+zO2alTnmrV30xHdmE6i3VI3EF0iIkLr9GF5whRttkPvi6bnyGffQyBPvowbOMlpwKR/
SNdh07u0W1Yd4upTsADPLJbWM5rq2Q703pcy/OY8YhXHjAU5DkbUP/kFU+wJo3DdGNeyQFlLeti0
tsVhzNxwTdtFrPIqxFQq0k1lokQPaSMc4VP8GtaPVz0cDIzjXIvslCLS9Pqq/FrC+eS2j1hINJNp
dcLuA8wNV5orvrI0kmctFwm0BRpE1kgSvVjKQxFEz5VKPpOyijd9+Ex0HOdxDkN+VXSwLApKEqQl
Q/6TkFXOO8mujGIEj2g/BhvWv2MUNELj7NhYRx0yijdLO/fUEnMwRTroFBa4VsYpGZbjVVzaFj5i
6o/QafP9WJQHJUYTTbUBNQpAoWGjSbHHfMvgTPe0pL+SrTseo/I2luM+S6tpBzlhBKB+XxrCfAc5
NhsS731RBjiKIy6whgGT4cN24vYCbHPuQXZiIyV92RigVeWW3LuT1vh16ua7GMTgisHIlZaGwIbe
5hTR7ROLQOG3g+aHzqfVL4TDR84jq2CECAEBCWUNyF93PGQxP3ZSW7SNNIN3rSbQJTV+IvOdvLxu
Vp2p4XjIYFE22Oc1ju6sI5e8HoPjHKCJES3d3rkY92jpUUecmuY78cpoWkNIPiaEmk2meP7YTrg6
bPkyJXWCOnbjDG21i3TSVGRc7i2H/jo+OZGUFni/YDwCw6+0CDV5j3FdiIZwtc7ANpjRS6d5Wra0
1q0K3G5Es11v5EIIS8cszpa/a8YQESLjM6y/fIAVx32zqZpOBx/dXyohGOO0NOylwrKI8IPhSMHP
eg6uOa7EHqDyc9TOV2L8EGNq50nl1WsYb8zOeumj5Rn/BKvlUHzR3iIIuVaf3UO2WVqE2870l5OO
htpCMjjCEINsV9NNaObm9n0w2B7zgnkRYwX+7blD7ZsRnQK4+tvcg2OXjWtvtdzxZxtiadT8Uh0S
5aTmEdTcUscsCirRooAF0olYqTKOaS6uE5O9GHzItY5I0ymabWHopBss8Sdx4+YhaMNL2WvmDgrX
WtmR2BkIj1e94YSbIYk8YtFJUBWRv+hInByg6JsJGVEGyC9qYucY1iFJPfWD5qslwc0tgVkN6GsI
hmIYQMgQADOdIQCteL8LXxI3ytdZNZzV1Hd+ofLSl4GNWE8bkddUJIQwN95LbohjHSLZ41iywxz2
EfWPhpskEw/z5VY8Uq/pijuocP/ERgM4y/stIx+of9m0tia8VAPcHpYsbdnHZBJjRR13BrbF+0Dr
V4DPlXKW27jwRBg/wgj6hf5t/anlJWamNHBW4NYhJ0V1BgA3vLnVSuRkglr5s4AZcpE4B5/SovYs
o9oFadEBfnKhHDZi7wgW3YchPpp03TPwdHvtEJ17zJ2bMQ1AA/XCp622phwgDD3zYdOAPiyY3bXs
4WuMq8Dr5SNtpXmdOxuZFcd+WaIl1Jz03hvWK2GOxp7tDJaggcdJ1M1NVHO/d0bcZ4Jg9HaJilPc
5JFXhnD42vlC3Gpwnls7fomDbbzQrWiT5zEe4g3qsLadQgYQIdGkIWSGiYdyco1qD5vtqwrDk6km
CLFLGD7X9ZNbZ4DXCueFVPGP3Oxe2NzFqjKRUUJQRoFHAGGaj59z0jeEVnC+Ck1t4okdzpkFCwYD
WTU6xDuVeCizGAYLwaILqyMoAmraZA355jdP30OSZ10angseWFzseZffwMeHK4B5ISmLJp40W1DQ
t/GzSkCiyFFdyqbh3E7XfRWglfDzktjlugdoaJUdQahWZ5EUOsYcWKIP00JavUBR2yZwznbkytxm
ySiiIgEBTve6KOr0UBLH5U+ZzggkbmyOyEXu4wJ0V67G3j8q8eoqdeoyyJ2LSx0nTGIlop6rjG9P
NG7jUYMAZ2+Lgx7ZHIDM3C8l/iUWdNheNY6KXI2+ZnvJmz3K+VZq9c8xY4SQDOMGo9PjdDCwwJH/
DonGnotqN1bAJgOumtkuFotLrvuO0PYwYgLzbQyN5RDONR4BR3+BqugHep18ZxxOZ095YhC2hxqk
Xy15dmYDz5nudd/4uT807WF3bkNSvad8OlGTsaAHXXyR1Lg43xN9PQ1YFXN3ugC2SVeCdNi9XaCL
GNnzPK1d6jOzV+aQP5xwEruyw7wXVtYVi7xJoanv7TR7LwZh3FTfyUM1xj/wLx/Q1HUrxbLn2eHy
I0zxdRsulP1Of3Nk13FnlsxmkATDDeyOaQChPgse01ldO5WPF1BfcCTUWHkd/tedxjwHqoT0yJSq
MXK1RDxHcXZCiDSvI+RMMIiqF6DQtDxyfYGI4QX6sumNYWF8TVzGbJtYCh3g4AHxwqpxac+mYYpw
U5AmI5/qNLDBVVn6AcfFT/bobA1SlHtCqLsO28HvkYSttMeakzqMPJMhJSI6SZ6mWXCwb5MHtLLY
lCB915mNjfGRPeToNHnSbLnhs/CHJo/J5k1eY8PBmLsc3L5+ybVEWxH2aZ36ufrKS845udYkJ6fm
ADi9kXjlBaF1diQpDIMzT+yBONXakgELbOMNEoUXuzTHk+2qV7AHXq7DOLCl6DYu6wxqzHAk5Nro
PSc0oL0LjW6vGbyGZbPT4/x7bef1k12J6VqXbO+qCuq3IorXOq4UDtYWRjC3hZpDhrgXxsGNLGNx
b+z+A2Ra9hNHyTUrOeXkXYTGogzoTaJEOPz51Z+X8QHOnZOIwWM15vranpBSoHXqjgo75k7OKj1n
kGO3dedql1kRz2vQCaCedGmJ0yBhHpH7GdiYfVXmwWGIkZ0ETRHt+7xb7vwf1H7lfP3zX3jp7nNn
7rGCQMhycnHn7d5tjPsXACfhJi/1zovAwaASM5HtFqUGabCT+Y65wbwN3HB4y5LoLCY1/SgDZT6Q
ZjUGMw0pzwTnpw4cdLPR8AM6/vCD1FvbN5dJP1a6Odz0esTioitzX+YaYyC9uIbtaN+nKox2iCDA
Iw5p9BLM07H6YwkaGpxnlKnFARglv+xqSB82pdWCxM7X6kz3lgKGlkoTADY2qOuzDn3tbPfDQUNH
cpiMGDKJOd6KNrP3GMIqH/FX8N5TRXndlBmHqI044zHwRZ2gDkPImIU5mnWthfWFMD/8SKoFXWCL
0Kwz5vCD5YUxey/pGHVu7plY8A+z9c3p7eijGyfzGDjsj3/+M7YN5OpzXO+VaNRzGkNNDCjBmoYQ
B5WYN01N70anJR+mS3AEHRXSQNSUfGiP94g1Nn/qp53WMee0aVyJgax0UOjBoXRC07NtmX1AiQj9
zMCkniO3F0XJ7+jeaOfjfbKL7gKrgZoHLdFHDC1w3YZt4FclnGk7mSe/gzPiCh2OURrcEkcS6mnM
2RNBfm+U6vqBmKV6NXFPHK1xlBVK8hiNBqE5H8UMEUzo7BghNY2KGpActr4uJ5YzBuHWzXRQ8us1
keqLNlu3SCs3Nfkpx7p3SBEfSwwEnWthiKrmbTpNFzB6NxMwxBa12Fm2LdOHWD2ur2kwLyxrb4Di
RzyTdrF70dzcxwsRAQOH+SVn02K+Bo3kTKLpxERBTlduTMbuRHogo9G3BUi/jTMaBCyH7nWSMOMi
+NG9K7TTbODBmHQolnozKZKyem2PYOZd0xtxbZSyV0vVIc7X8VnFGqe/wRSckegzx3pa3P7x0trO
dQai2jyIqWiAfIRcNGKNQ504+o6xKkOL3L1GtRsfjdI+GfAsXfu515Q4Asca8O/mBfJ3egN48DE6
i+UT3v6mp7DwIs5JKUAwOs8Ne3LYQLq3Q0Ne/7zodqRfNVW/IAns91MNWpu9wAMpFW+bcB4vxNn1
dGZatDTMG1PXKE+ZQN/lUDBJN88vY6msHdyNloErcqxh2zx4qkWJ9EtMhn7NlpliXFLjzuUNrehz
l5jG9c/L0qv7mAhoH3myLcJ3rkN2sZKgvAIjLa9ZJRu/I9FvhfFitNMvVmnk5a+hHfyGPxhybky6
g1qWZ4AzzspEuQqqWfl62fGEVQxHtDKEC8iK+48817/Fuf5VDOz+PdSYITRTW8dCtomEjamVjhL6
r2Jg4DgR+R4RSrtYXatelBdbc04J7C6/BvdOEXXqBlSCWvNuOMFMnAlPRvMotGLG5XZUtismtg3H
XIM/KMgFmHPtmyYDYvxaYqOVEbXY9dmeIRq3HDLzBA4aYAURGomvdVl5cvIl87O23xRZ2J/CuFdb
kbSKWRKZgNDHgZOA7TQTupXKeMJF/UUwH5XA8OpkQwA5C4GfHrjJ0S71aC+lu8X4+3taNHRRcWQf
mGH8cMRsn2ySjLYNkQc4hZSmQZmMd8UD5QKO6ZiGtGfnp9GArQfHeqW0juF3kTu7YmjPubwtkHo+
G7SqlGVlttMexbQhS3hTtBo7WY5Pokw/S1k9xfTQtj3F00J689YUyUGEbOlpZoBhZMC9KhLcT1Uh
/pO989iRHEuz9KsUZs8EtVjMxkiTbq7MZfiGcBFOeUneS83X6dUs5inqxeZjZDYqszDdPbUdNJBw
hMjwsDAjeX9xznfu8VMVOzoIi4lnX1EXN/6PrOjvs3bVyED7jnziCXYu0OGK+WzS0DQ8CIVn8Jfe
9V9yFpDpy3//nMX7Z7/A/4exvhbi9//EewCB6y9evfV//8N38Juv42QKAqb1tuN7CP/Hn2ukr6b/
hsqVRlrXTcvwcBKsadX/btYzfjMsH1oxwYy+bhvBP4wH7m+o0PAp+J7uEYDAsO5fMusRSM6d+2el
e+BZDvczWyIMEjZo6b/e2S0XOnfbN6P5KksvKCzTy4IjedTAakAmRNOjMffvwfCx2A6qY7DUGkwB
kt9RE6pLmiIwHNICJYvGFj0gFz5kXG/fVgDU13UUGMnBurVIzMR2X4ALM2CX1Iv1ks6es8/ALUWt
gBaVII08GnqPg9/w9kWMmVwQ53MaC6oAC06FmTdyFxjLTtmMOpTqI5aj2SlfWL0OJUIquKdU1UAk
eDk7c4ZTVtUsw2amHXXrbAeZXzS7keGUUTPH2RCK+K5Xwtn3Y7GKMvI312c+4Nd08pOCKO8ptsQN
OeacOUe/8b4FtuKR7I7rqZ9ZwnaWs+2xnG0qnjOW7TybaIYoXsv9Ql0hp2LaYkyPchtWR15UGLvq
LeSUAYeQX4aDFpb1wU1ScK45qNuFjSTiFYvqmigAVFytm31pvrx6c7TiI7dq7NWYmKm4vFeLNDgX
xui2qkmk6XwMAiOwKjqPGOZBOkfoIt91soLq3t7UScCoY7kbZ3no0+8UoQsL8N0U6A+94T7TBrzO
FUDRubvycfxvrLk5zVWOfDWFuJHCjFos/9nRRpSnorinu8xV9bRo4imb9TsSniOwXTzaMzGGM+67
UM/iz4AnfLC8uvNym07BoSepJDKzqeXpXDO321JRcRVhnc98JFNTzxtYjJe8oDen67qNg+XOhEZH
l1duehMlasMqc5LxUVATbYokRoDNVomeqXrqIcZ50tr6Wf5NxnoGRhzZzFS9L+d0Yuqsal+FReDs
Efv1G7//TJnml15Muo94CrQcR4JvfaWzfj0Iv921BGpsGjP4ITyWNF2WHlOhfXYCFB9+Cwzt8jYj
KWjOYxytjhP6gmqsMJhsWS4jCOdrzrXQE8hHkSED0q2+aytXm3ghMlDJ7Ft1Gr2D+5SPznNvp3aE
JN7oNt3svuuTlJFU/p5K+FJM8Os10Y7AblYxD2NDU5sfAsIux2W4EEXCN2/7j9S8s8vM2LR2jGvN
ADpiusWl9qgIXyh3eBPn+hQoTgVzpGoxU3YX7igiHO7PdlZCAVT9YznxySdZd68nmr1RLkG72uRA
Sc93hprv1j6JyDdxLh0WVJg0I1XNd20WR6mFyT9hT7lVjXGWU5/TLEML7QIVOTjpiQvu1scJ9Gzg
ZKem8c8o4h+szH3O3QKNBmUsBMHgUJAtjp6wVdukYsLmMek5AUS0Tv/4aQ0rcU+Td6XXQ3Wa1y+G
If74keOcNctYTh2MFG4r8m2QL0+xWzIDSYeTuX5p6sTey2Q5AC91TsRTdZFHdNZmqRt1/vVFJgHW
C8ByYdzcSNBPuvzRSF/uUn95Kjjfcz4REN+9Fin6TzaLUJ6v7J69HhE7KPXMcu/A44tSe5JgFUcb
Pq83AgUbsysKZwZfKNs3JkQ8FiY2tYfJvhTxlL3vBUAFZfb5KTZgllOpkAlbXP360Tjp+R8/UqsI
j4pYVphwF6N9RY3VRlY3nGG8UMaPbnmje0z+axIpNxUejR4a2yYz4vQKZBjDRL9OQpO0COSD5iFd
CSK/vkyT+zEOHdyGlQOSdAy8Ie3mEXCM4TQZi7FxERZGeQqGpNStg1bmS6TVaJ5NP2uIBCxyQoxq
tz7ZXsNEzAiAGsFf31Z2O7E+ZkEMiKoN3Bm6BaE6JrNHiewq1FEEaSuwRzarBBJBpK6ZyTao2fO1
CVvJCqkKzNOonBDTKo3liDdWL1nv/2iAV0MxQdOkT6x0E1J2y8eWi4gUDrLF4hQuZ69exqKaTimx
9JwpkWkOa6abzE/mU0YJFbkU3yG+gz3evPYgYAMR8gkiEw5Hf+q0Btlo3aD01Any9YN7h0ikK7t0
b3NGXXveZcwXLYt0s4KAlAzONkaes4HoM5763DpTq3d7h/SMsPa8F2nQSemG157wamyqqFJgjYus
we2xGBDzwJsqmuBEmri/CnlJukBuleReVp37wQemER2u80kwNM1jRpDmBDpZmd79rCWnqZweAGT0
j7l7K13mPCTP7kSOJtpRZUp8B+rj8R329CpYl/BvhN4zQ+LtVTYfxjLBAsNK4Cb+vDNHazzUBa1r
C4tyC/1J7JiHInwfcFYviEkA/8mPcapfFr0NQqdGOQIizAfr7CzbWMSIkbEmQ278gAnCo0PD8D9q
hkMuDQTaqinnGyeobsupu54RDG8B2jwCl2XGR9sfLtOdZZPyCFYYJMmU7CZ4Tge3IohC07Rlm2hO
yiCrRl7aCD7EVr4tDc9nZEL2pteSK8ONp63bDnvdGNmpVyxrlqc8SzvawVlCbi2sB8TbODy6PnJT
9qSq8bQLulEIXtJA7VdwyfpVhOhJg7GVF9HSMyyxAmzTpaFvO4/yGwTOdC0q+jFOsiHqbB/zReBx
lNTlXqSlSwXjVuGAjS2yElbnA2X9phH6SaZk2/PAbu/Qk+f7sXO6fQZsEF/NVxd4M+cZ23SSoF6R
STRXpmOyl6+yrSC1+Nx1McIUOV0pUlQ2lkCLYs6xuunTr9yu/Uj0cA2w2fNsJmxgDdZBgqJpD8vS
N/dIBeeL3hbXJKzlr3o+egeD1eCWjyS+bvUMjlqaPgFmyYhCmEEbtX7/kq3G7Xy2d3LomPb5Ronm
bj2TSFjawOu86gKU7QOC3gGu6Fal+QGJ63UlkPMWdj/vnDwgMzRLbq1qFtQUKDMZ1zAn0bA+FMq6
cTMSP4fWmT50dPiLHPFAOD1G8dhrmXM3LPE0xg8yLew7D2VywbI27cS3rWfDQ5Fg1hn5FC9NxaVJ
+hdLr0Ys204GBNAWlb4ZrPFU9N2umdnTFYXdbTXiLDnhJQgAD6dTUGNdGbPunFnekxCq37N8Kc72
DGeiid2N4dwjwgdAnPvYXjx4/pJwSRYbI1NEwDhhi/+AdSNAVOjCFmeLgzSmq1nbXAKhTyfVULgy
oHYbKk6BN3M369kPK42Xw1TigUybvtrj4rMB69dvlWTsn+R8y9Rp2LFVCFqUeuny9Efs5u2FtSNY
CK84SompT+9Kc9tX8h25hXE9VQjoq0bftUP5LQib25g9rK2cWOwd+IC0CxEYYyA1IKGjYYDpb1uf
RrxzTK0jKNI6Ttk0blJi3MyRF+Bq5MU2mcSXh3ALyI05hBgJ2A6dbA61jbT6CTtUEPDIa5l+rLuI
Bd5EXDIw1x2Eztq28QVxRynOkUnr0ayjLAxdmyU+pE/wrfHioYzlkzFLsv8cG17RCO6uEQWqiNh+
RIK3S/xE3g4DQn3eZP2UT4jvUcvA3GaP3DbmuZoXfe/0zmuAY+LGd7qr3G07gmWbi5+bEAQIxQwI
vHHIQQJuU3TbzCfrvukS8yBE8jwTSpiUkDbZfqb4ShFtYMFKKQirx7zxjTvbKtjmP4FZR5+SVMel
ZvufwOy+seTMDD5fnzudFUEUYqqkQNvBPYz0gRgkdALDIbeaD0bu+s2vL5qbnwMT+9yC3kVjzTKh
biQ31e3i+owK6dPT0ZN3BJTeKBPu3mhJe2sWUzipGSF5oreRI1EveUpcTPRP286cfuQaVq6Wx11b
5DwAKxf5K58lbplhBzkbRyAxJQwjDYMJOdMbFAQ70xcfGBuJM2+mT4zLKEEq1CeG6sJixrdLQhaA
rRXAsiSUhZ5gma4rxAAGq2p/8sheGEfBWlTs8qz5Si1/2via+zolLjKRiQeD6KEr+EhTIaEz+Pi2
odIarsXjpF+DI9ryAshxRF63MPkpkFbIfkQpWDzbusxDGHEzhIrk0Pajt/PbadsaxIcpPzstMQ0B
Qz+sADoZEMzqIkziIJMq/hzsyzySosEHrewT2mP71ABAQeo3HxzyNpmFhsqH0DLN3rPwMW1R9xr+
A7qQlHBUbNgJoQJt7q/FC5rVbG7KneLWCKHcEdjCxlvIgAIAJhsUFv/K8uIdoeYDU82bOK4urTCH
QwelPUA1WGrWrkyaizk4VDakifFIcky0do+VKA95mbHwofzUhIWSO5hAT/Q/Czm+2I31mrmkDTFN
eKom49XIx5MqmXXGJpUGIQYkgrAuUDUr0sI0bEQnxGb1tOwduRqOqh6I8/VpOpuuftKdBfPWpIAI
FB7EjNI9motF0ZWTRzdr1SveB1xauflzQecUEY7yQR3TR1XHworDeJsGaIMaJ34s0+loqFxj10HP
jE6ew034u4SZbZjwVPCWnGXqMCHOo1fKVPbmYy+9qCruQmdobouZbzkjrorUotNqrfz5cTqnfqzv
AKA99U7zATQ/O+bXDgkeIFbWlrrQuu2olmk/j7yNWeW96mnwrKlkiuqOnFpn64r1xhyZyZn2axXM
h27OP70x08KaZUSkjY8WQFrd6EBz0/Gi7JUf6KAeSpQnAsagq4lbx1h9bg320bJt9+Wc30ytdau0
dh/E6VZp34NgEB13PLAgy76rFGefAkdTj+YTo8rw1/GQpu+5ow5CStblfYQwF2E3ixgiHTKAnPaZ
CnM1UWO7hVx2Rl3xMuXLWcC0C4kEwI8kllsvpWtLgvRFNQmglYUyayXt28J4s8bmYIxat8l9Z+8T
HWol5PTM6lUk3m4cvBp7oHpbhE1GjbrPErU1lcmLJoy11weyo7WzePEeMqyrLNSIGi3Q7fgw19Gc
USLNmbpNsUPgnV//yczRhbAORs912kDjjGv94tQjBuiZJtJrnmIumGh0KLTq5DNIekQ4kBqqNZ8A
3GCkqcY8dVR2KdJGosl5yog+Qu82sfXO4ECHk1vC3XHRmlGUhMl6OMUat/KSnS1stFuMRxgOlvYF
H4p7VDemzVGbLAuWcQGFD6Oca952pDzRTScImSZwZQsTlUibsSy0bb2z9PZrcKHqZTzkY8JKURlN
/k6kFapBuU8XO5rTkaRX6ypN5YdCOeXqyBtzxzV3o21s1sX3bnD1B7/Hc2OJg2NMgKEOgXC2VlyD
8h8MwqdS3h/bKXDRAnKq7YKT1U0aAqgkUhybJUyZDRsKkWvNyHbwqUH5ulBLc5amFiFt8zByRepN
WFJ1FJxafvrhzSxVeiY8Qw2LtGJecBi85I48AFI0b/LeQIsroDnQAGhbZSft1hmfctK3ibeAeOMA
vUWFRaAnOvdpAOuelkceubtkiR+0Sn/QG/euG+evQispsxN5jFvtyFSODauZvhCH8Goa0thQXh1o
rHgWTI+UVuRapGXLnZc+Jz13ZuXPD2xud1b2ZQn9rU55lrj1yAfuq9uOyxoI4kbU7U8b/PWGWf3r
XPywiYWuuupHZ8ZPWikgYWXyMzGdBz3jSZ6N0MMa79PDq9kIkuXGBl0F685tYp7jkmJ7EvqHveDe
DSBtJQ3XtykLWD9FuWv1NL1DzBBOlfkkeLLscUWdFrzj662hMnahRRc/ItI6JEn87C/qzpIGzXkQ
ZGgqOOySOP4A9XFvopAD5By23uIcRtO4S7I6GrT+rU4swnMcC+LY8FaUxZtn5YTTwgBz8ejwPFgk
8j9kZHfTxMq4VPbDSAHBlIWGXyR7QbAnikwM1GOX3C0gkUPyJT5Af7+yY/10MJgpuei7vJcJIipS
7MaxgHvpPACxxlMNZcxgjNPV1oco+7sy8K/7jjjsOVu+LJuJao5mLE+N/KlWWKEKD9VlnyTQSciE
oZN8LALtaXGUYoFGnqTRc5uY/WnMdNTzWnfSedt2uULDy9g0DAZimLGX8RQih4hSALUJaqswZrK7
NUgFSXvwyON88IX/0q2+aScuwtzjUdM1lAmYuQk0w216rIq2iSQk69qcIs1khOKL/IqwnQ4qCSey
vxemQs6gClx4xsPi2hxN2VMzD+jHYxj0GaTseGy4yar+0ILE2UCZnENynlhNpfq+1sEQxMVrRrAh
EXlxGKSNtae62KPCJNoYFgvzheVsGXZUzdmEHgvNCgZVRrp98uRyYKKFM+k8m+8+WKKy4/6cclXS
LuljZHA9sn9/97x05HEAvnuurU2SgOyO8wiu5lq2bwiNIDtjxQND7XAjVFDeQdn6zmbOgcpKnbGQ
S+BxU78XQ3CjWL5Tq5+we4ljrycPbhLVCgDrhLyTJfzzQtRmXGb2zWBiZFWGXKKity+NfG4Gmiyj
70KtONIoLkS+XCvTns9WmrybWKh2RJmigIZtNhtaGmWjy+vH2VP1UCTxFXSRDPhkCD72o7hS710w
J3e12/woxvQ0zNbXWkyjPmvPurhO0pn2Ww17Zqq5DisP7ifib+Ie5qB81th9l7yH8WGaswfuT0I2
i7eMiOfNMCPe1/qt004GRjrmtkX5YMW4VOp2vLhame1zMt7hB5wBGNPY9AFZrun6MVGdYf9totxc
9dHZS4u21pAmahD9PlvcOxrKK7nkOKBRLnsyVhuMGB+8vwVBjdO0ER1j+9E7czhgCUDDGuY+byZ9
/qgRI5saj1gEoM55ZKMYseuGTaDfBjk28faUD+0Vg0KIDiwtPoJKvOZCvto+d6clgxVyDhq08eHy
l1wqJrT944pi9yfFSpugFrwvqIlx/G3bpUdAJMT7VHs/ZFMcPVtT3B2L8Tw0C0p6dnw6xZKYvDHU
eJBvGs0AcdEwLkc0/+7XXYDWrvgauKSJMbitamglTgFFjTzDqnLOfmY5m/jejYP7xG9+dHI6IlbE
0IerjQxSjpOLKqjkVFmzd2/lCc4Asa2oyGyN2ntCa5Qm+bvme8iPZ54WWNMY9RHuMBvxMdHIpoph
UzJET7ptjE2RAuvZGREtde1w3XCbnWmOuC7ojWc90p0JZ5mtJaGymteZPRSMuBFyzxQaTvzMoP84
O9ljs7rWrKyDtED9vfG0VLIJn17X83rpp7uiNFDHoXvYLB2KFIG2ZbLte3RbqEYgCMTZLPaLa4Ha
uO8GUiW4yLeaQmIy6kyAStw/gL501KcZiooA1HjBmGihcQFrnpCb4Aqk5oRqqgTuX4q2NUkAhrdS
O9D5eyLjr4BhQlA5O5+CSF4IFixu/dTD15y9KL0n9oHcTm14WRzSE6fUvM+Lvd9xhnVu1YdLa9wZ
Vh5syrEdDo05fsMu2Q8D/BKMk8S6IFPYSxtbooGmY3aHr0rVT3YgqdKFvJCNeRoNLn0cXZExT8k+
Q/O5EVYaTYlRXnOz5mQmX4+t4ZNnvxYfWcZBFDMrFBpHcGPRzI7q/Zf4p0CM0mn9q4a9BiSJnuOe
hH4yAtdvNZxdY+ZsbUt+aBUCQE13WOWzSo+xXENC+iQfHFvgPACP9BnmsK1eCh6OSKW2Fbg0An8K
P3L9hc4qr5+IG3xcKmC8qx4JN+K1x3DZ0+jgLJdBhRMjssFvdSqmoCYXOMGuEJecE7JzCeXJACjQ
DWGfbsIGCYw7s3oYUZ+MAmeLUi2nogg7Yg09pra9zhDchNW8F7nuRt4CuHAqBOd9hYcOJ8jNEvOo
L9P+Cewa4tUFV41cf9VrgD1yc+BpW62bzRYy2WloeJJxiLzlyWKFC5aojfGT/K2lQhsI9v8eP+tV
3kkr1DLzmUH6e5NaA2m8xUU6XKpuomsbCl8wHF59Vvgo7B7CJ9061ksMPesAZDEZYRDY9DnMQr9G
T0Clvy0nkqVI8Dgzd4ZaX9NoLyrAT9vD9jSL/lsAmdjxwHgfi9bEN8A2TGugrBITTyh62jgn5Ioc
/jYT+CJ1TnVj29zocofflZu0hQ4ZF1l3XBIdjkHStlufybcHp/8oPJrNUcEpIw0PqbIWn2S9sMut
NZKxAkRGTPAmyxu3MhXGJvWGdB8MfOwMzx4IvIrPAIcuQ8GtXFb9h4USqaAjKWNSk7284lLLuTUn
gPTbqgMjFWBXA3tGfl7TF+/Ys4CKL/WbtaYooT7cz1ZO9KSH7K/j0dS6QbcXBoI6InsOZse5VRmA
RmZJL9WaFGVMUn3Pjw8L2QVma/20ZuONGRkdpMPxyIunQ0ZXtSslHRVeWpp+Z3pF2ndK9eYNADdo
JkJs0tZkYFkFV7Wvn8uQjO34YDflB1Kb60l6HNgCL5VZPC01fUvajHuSXS/0bJepXR7igEhE2V6W
mCdgTeae2BsBgZtr3nfjwBfS0/YVAj6kzLolvARbTjXrj+nUX9kCq7DT+SA41zkVm5XNXPDwTO60
XjgHLvmTzSGyzawJHw+H2+qtc/IEy63pkh5cP63pQKHgocgIZ9wklaowoscPgpueOBA4sbh9lMUX
z4NSnWGcrZP7cZzYH/EQoNyqd83CAahl+d61S8hGVfotyOTG+LddvtMn3eOZ3qWAbTKN8TkCh21W
8dTTgdgOblfsERIBvKPjtHC0+HDv2AuYXEv2AHJmYHIZxJCNbBmw59B5W2bXQMdMRdlg8ucqueJc
JpiqRivZH5X0AAZV7ilLe3BIRHkx4i/fa2wAoT8UHx7z/XDkIw+7fgpCrVHNVizrmFmSfFl0P73M
nnhJzAgmRZ+5MJYq2Awhz7ZYjgqN23P2Tk3XV3eYVZcNHCxRfTDZui7a8eeUx/rBtUm1EITsblPH
lRuvZaAb1yRPNa07X1lm594zdYsGCEpbq3LsUE12unUtbPPmMh/7bnic7KhBah/6rEh3xVB8FjJ7
VHr7TF2udowjuZwkVV3TUpEGDEw2AxknkILowYeWklsEguYNDEhkmeKaqex8yAjWRSj35aEs48pH
A+oEP83AmLf411ZyxxFgTvMgCLi++m85UEUwyvw4Nz//5//4rPuqU/PlJ33cP3FFoQD+x3Kgh7//
W/03NFJ//19/66uvv92pv//v6jNr/orztvgWv0uEvN9sFw8yHgDXs1H7uIh9ftcIufzOykDm1y3P
AxCIeujfFUK/ebquW+R0m17geIbDt2vxGaS/lEW6YRkQvWF6W/xJHyX5vyQS0v+Jw2nxFzloUG2T
tsbX9fUV/ln9BwGEmJl1XUkNFLJJPFkOuNuF7M5uevK5s7mfhyMLb+6KYb4DwZpuGMg+zrmn0xaw
DWVneW/ZkN4ouvewAqkKkE03qmq26G25QYrh067FtVam1VYtEs5D7oR9QlhJX/mXpmlv2AEsW/Ql
AF2CQ22y5GsmZ+uPwb17ctq4OjIBRBCzjJcqOMKEPBTD+CYy9N5gaLphnKNqYSGOM2MiIpAnI0vd
PebGvZMvM3t3Rhtu4r2UVdnsahv97ujwMhsm/4mWbzWHVb9n6snOT9VTmQgtbKoaoPYQ8Rk+NORs
h0iKmXQGNyJw78BkMTqHZhdK6PrSVn40tcV338ud5bLCVBXlmDYjHccM2hTUSQQ1/6Q37CLlBMep
J4oXQoTc2Ip8GSmfhgZdwGrrcE1yHVCLurQwQN33NYy+CMXHuyNZ9hv+6hNQ/POYi3ehl83krrTJ
bcyTqS8kBkL0PGhkKLcsiIzjjF6CUNs/Xe//N3bsSpP/s6qMFasBK9PzuAAZuek+V+6frxgybSp4
oT8oqJ/nOufYRqIVoQf2tqK0dsozRzDr83edA91KZxfAKLZIhKO8S6BIMAd1rIpm7bnRCH9C3Amt
ZeT31jdVFbjpA7sYMDC0Zuik2l1p+2cqMFa2pkxRV3VP5YIEY2qzYz2zSGeRCQSDzpi5MStq2A5f
7IxfCq85O86o7ZKYymGa+kPdGrSvfE6VXiHPkh0CioHNoR7PYVZNfmR7Xsdq0/hh2+71XKpgny+E
6Zr+K0sTEq+Z2Y8zzsp+MEOzS3Zdu847u/Ik1lkJA/5tJRrqndy7ihn5M08D/Deu7SmbKvs8VxlI
ais9zzp++h43ezROE062scEnRnxsPMU/BZPz2hiDDdKLnC2ceQTcMuwR0+KBnfjuAzdT7EyfTHOu
KigVqd4dXSXfkLlSRnDZdG0LGx2B2sbqvFt2btfU9SI0/USD4Ze8N2ONPSGz3qxi/m6SfNp7PVA5
EwdAzz3ey9Y5DHbDosLEgJr2Fz4SymJ2vL4rg60FFKiNgyuR93ila+c9tkHhgviUILZBUKRzQoGa
Zd/2qo9aa7OhHWoUXtqbIkwsjF2uXNOogJOjIJ6K8YbXiuVkYHZdmMOnrnMbgH712UimZWRlLESw
mmyyYoF7Aa7913UCBK1mg2KFOcH0YZeViLLK6cK4LIr9Vh61dr7yRaUOicZOTK/EC+AxcbAmRmmT
6n6adodbAC9NaNF3uI5rHHqAKKDo9K9Wb7Cgp4o20Glwqbf9ZejW7ALKwITh3CbX1kYnrd8CZIs7
qZF7nyJchzAKUMBPzFd3rE7/xU230pD/oeTEM2h6FmpO1wGazKnh/xMt2Rr8ocStO4mKoM+uY//m
vVgu6AjWkdZck8Jcag88KCjEhvT7183z3/XA/0s9YFhQf//jeuCqH9+z7s8C4V9/4PfT3/Z/s9H/
OoAsdRfO+Ios//30t8nywCBGBgHuISMwbD7PP05/6ON64ND0Gqgr+cTXYuKP09/0V545KwmXQYBL
p/0vgckd95+E/5YbOPxFus9ghGKE3Ky/PshFU8lEdrisHNnrINPQURnQkpYkK7lVEFSNtbKMsHVR
O6Wt7kUWWn20jpkwr1o/2TOnTQ6/lH9JPA8nVM3D6R8/lf0SR7qVi03+y0eVUmPTp6M3+/3nDAX3
UCJcdCD8RkUxT6YUOX5ocOwjs4tiwHBCYPdgTch158C4VJN3xLtIIoKbZ/Az7Ef4VyPgSWftvJKt
jYAoQsWVRnNGfMXkEJfBE7wKZ5kzR1cNI6m+/OlUBi6hpCdI7VEXcbAtpCX3RN0CSPIfZ0vDs5LV
X25M0IRoAD8h859J6KnEvSO6a31oD6ily/tfL6wK/Ocp8fQfPTNzR+knAn89zHGK53lL2VGwgt07
K3a4UyYKaT2PcAp1d1NDzjUa8GusRf3BxEiQClkfk5leEHsQ3lidpA/RXJKp0B41JIRjUV8bok2e
xVIRLSjtCIR3ZKJKOzvdAtty1XSK0fTuumR9TFL9iHpiWGxCscjt8ipVjiCbQoGq6WOmdNKKhJOA
O6/Gu7bFPa63/oAUG7lTGiztbZ0ec9EMF7MzUKjOOfHPOOHifpxvzDL3UMCUHInMou6Xs5vggBXr
OKfP5QN6ggDxOciQawgO1kEgodwELRqKATjOJsuGayZyMliIa6XTDAQpIFp/mcVnn0jeFoMjW5MO
nmwsGZtp9BGDLaijh+5HhT/+UA6SEcbI9pCxAouvAm2WBP2rTe4uD8ZrNuPR1OnPXlGDa2Wg6rsr
PwNKijlZ2jaJy6c0V6H0WcXK0qrxVMlzk0M4Zpmjjh5qMN8FdQsL+3WZHZ8gC5Q0IHu3fsnYo0ip
Zdyl/ZHUhNCOa2r50i1sxaA1Gb14LgBVbUaH3cXv/xJ37LZD4mPvnKH06PGpCOjD67VY6CR/2ijB
DgxJeQC7u8UfSIrjlJDRbuHUt0dkQI5xqyXpvhNsJ6TjvMwL16jNZimspbqyMtCei6tAw9fS2WUT
2NyhbgG+gx0ipZGxvF65KaRa/1wpDMhZraPFqh1izQw8zqVjX7NFBHyXD3eVb6S7uCZJg7N72nN1
aYxdCTWZmrEIE99cnpOgOUOSexxS271zOiNgFl77oS0le76gvo+VTc5P2Q17qRMcu+RKAy+Mdgeq
9E8G4Kd5pdfYnPaRi9oYARkKAOzzv7401Bi21y43kIe8fdb048YRLEPh+D+MwFfpZIDRe5V5VXrV
M/TRYN8zGIRv2NxOEE6bo5O7nzJHQ+7miXV0B1bbJtUgwSiMpFPAtrgA4AqAjMuXHQASrkm/3I59
ie/YSLN9UX5mhPtGlBYsFcaZkK5OPcZej/COXVQ4+OQB/boOujwBrtzhLyg6AmEHdBTszxMG0e/D
sJYOxohdwCNOxvQZZwtpnxHks5/vIAN6Li+HkpbypNTvWLf7143vXRqzZkYoTPgB8c4EogNbiDUG
mtkds1BmRgl5QLHtV1ubPCAMTsXWHum8YAl1nbzXEnsIKxQdOHL9PEzwqIXtsjL9GkQ0PcheYMT+
HtwIwkIgTkBBMJplTBXmWmI4Nab7hDkkoHnrJslkdwKN+G1ly3hvZXK6V2WVHTnUmBauvxZUxRfI
dePEZRLsE2dIwzL3h3tC8vpj41bEEcv2pGuw9kqFT9wrXWTDcmlp/AqN7ILePZlso/eehmgWKkvH
DLz4y5ep7A5ZrC6e2+cMUcwkxCaitl0Do5N/yk6yrBZ62dywxW1ulsWEwIJPZd38G4h2MJiZunko
CQc5k+9qHYs8ZQdp9jbkAIOrkEzVcdKQFtu+88OGcJl1A0/VJNUP7VjadJ8jqlifLq8r7zGTiPu2
9CXQzEnsHYgiV4bMH9r1N6VH6GwTFE9qqsCrmL3zpgp0nL75bkldbblThpOvDU9+mhfXcQDwIV8G
mwwbU7sH/JZcCl9iwosxMzSmfzWUlQMntb1G1pl/9Zb57niENuMR1cg/MrJNKeHgekiX75dUwS1g
l3asXKRcJLLeCA2UYFcv+dVAqtiWi51Lp3MPc9AaUA1umTSnN/wrXFpuuUV10L02imLcFLdCZPYD
TGgimZ18utVaE59yqyPYRJ5/bszuqV7qeTMjpv2psY/x/w9z59Ecu7Jl5/+isdABlwlgoEl571i0
EwSPg/cJ++v1FW9Lfe7p1ruhiUITBHne42VVEcjcufda32J4iBCIjq1WVDcrGOCUBGa+7R3A1Y7i
twuL0TS5ZWuUSYK9BiaoAxVilQucz3qAvFR5kh+vkzs/SPBVJa41j5SXVfUhxq+gSOyZ6oNMaAJm
joTu+Ph2JKYY4CHA2VFmzYFbCq3m15dfFzTq7VYfvLWv25w5dIkbL4p6c0X91Rz8nmFgbmfuMguV
OsSTqchY6n4Wlm8jGeGfsocXkfx1uUkADDIhsNXMLqf20PH6cD9SnfhgBWwd82EUwQdkQNgezK5y
FVX442rnA0JZe7h6GEeXhnIwdXQ4sfV8Gzij/1GnPn5fbtEc26BWOpJJdqT2YcUgIlJFvLW4w+Zx
PsXHuLM4dToOvRNNvvg5y1gYgYdHtdOuodbSbNDM7tg1zaXkL58xZdhWGgkAiR3uSibFa9rcOh/g
QYmmAZeb0hVlxrjXmx5jajyhAcNxvHTSflhOJe5WH4uhlhvGPhu6xSjVye9754qzaIOmVePxvkQG
w44wFc556IOJFvGgXahWtIUDZe4fTkD2H5E1FKuSalV4FuWqQ8v5j2JVT3iYp5SXSUeWXGLZ/qy1
7Komq2ffYvjCA7SKMrFjJawWDj2nTRk45kJPtXGVpf4ni8L3QmsHUrzVBkR0sHQV4sTOGXb81n5j
d+VbGDYfGjnd6CKz5NCjGPNSlZFqRd0DEfFYqukxBa02Pq3qpYe7eOGNTFMxhOoFXuyGKOl+ygzG
HW9TpjC3ejR3fztf/Ff9F/Gfy3bp6hY1OydCx7MeB4Tf+y/1IARmnqilMVSoQ0elt8ZApi8GT1vZ
gEGOAvUjI2MNGY/r55teFtnCNuFJ+RXPc5YysKFKI1mAzHsVcK6myNgAz9LeQ0lP3xmLOVwJf40g
sL9ERONNwOHW0HQ/+iK2OVPzICRG8flVwQiLiihn1LHSBjpTTixzMnxzb2m68cMO5Zw6333R9TY9
tJP+S0grXxduZO4KE664ZTEiNQQwz/SMrKd4j/pmk4fevQVTOXOjNoe1E746HZZvGwDzogjH7kwH
BUKCEe1LV+WrCh3MbFJ2dGm8zwdnzA+xU9hBfuWU/MDz0JRnbPWI9XaZtbViZfQF/QU+ozybQNJ0
+fqhf/SEjhTdjVGIY22sCEjaYJcjDa1BGTZOTB5McWqaYEWEj1pKD+HnCCszcmowYdQSoE7RlIT+
RsayxsdgfRO2xZCwy8APZg35iHRTByDHLB2xty7slMwJDRyj19JPwiIc0YsA0ujvYvM5r2W5lcUQ
L/2peqrGGIdbBrxaFmSN97XXrAjhpdHWVZe48EZIyckrcrB87YoKijB47YUqmQ3XOqPDxDTrJ7B3
rxUshTIxeTm5t0bG8VYL1qTAlrxMYd9TLX62fV5zn2rfNHRnHvMWwwlvoSSxO3AsiNJBbDFGck85
pMgjjJhg5kfvDsiUe/6YQFuBuQ/Sd4h21wwghTMZ9dYgCVJPHP0pGX9mZB7PbL+mdwjA918/GuLv
6ZQclrHOEoRp0JVlAvXXgff75y3Kg+Z//Dfjv4MTS6yuD9vFiBkb4jQfle6EjOXRvtrh3cwwvKC/
RIbhcztQJXRqWkfuxGmhqN0909EXjViBqXHsm2gHf1VkArapwIroeQshtqLhIJCQ+9Km6GrBCU/E
X9JVu6cQHbTHjuJgPYEGBx2RhPkXs8jevUF8pooqEJgPZkDE2jUad2mCDRrR0doqI0ljQP9dUhAb
glygijCZqtJ/GCwBs9hEop3KuW2pYZW5ec0204PocpHhJRZ5kKZ5jukm/7XM/D+zg/9/mTLHbOP/
3Mq5f+bNZx59/t7MMS1+5N+bOfq/2TatF5fON7iER/Pl35s5JvGrpsNQBqC8Zdme/I9mDk5wz9PB
Bek6LRvuS0/SA/pfwxzD+DfHFgxzSHoVOobx/7tw1se6/1uPkIA5x+A/QgNK0G6Sj8bV7/uCp4eu
3fUPh92Db+Y5zBXwSXdlV5zgq4XLqqH+0yUyKZXpn6pAdpEXJjGpfnL2R0Zc//uz+6+2qb8/i+7X
q3FN9zGkwoVOm+nvr6YqQg0oPBunLKNgkQgAUwEyglupxeJG5+uuuZGAj80Mxs3myJeLBWj37AYD
PF2ORZQv2p7Gs1Upophd9p9//fqsv3vjeX30h4jy1rH/OnCU/wwjLVkrOO+GDKqAfS51I2xpMtnm
rLTMt8qE8cO0NYuxwhMigQy8IAWFP2S7KgB71TZycQnQZjmEgqNckiKXSzwUnRghYs0ziBZnrZRF
7RzAt4ebQLbnagyvgEsxWXb+T9hYxNxhW2WpRqwNTxqvghXMJXjJf3inJrfRHzcGb5Upn8u7hYVp
2o///bdlsdcDbOpQglGSG8WLMofj5GX2WTe0hgKHkYYHfWieimmY6ZXWXUBmVRuXdLIlUoeXkZL5
jMflW242n+1k9JevSza62bJyUVtRwG8jJOIGWBq3OgU1TXYyKxxEBmKYl6bpLKIgZ3w2NGg/htYh
E4WGwmg16gioUJjAMHzjxMZiz+3mrnxwOi7hQXfQyweyr8sre3bKocAeLmYjf/rIRdq2PdmgGwj7
0dxNUyCaajPL2pBi7u6Bce4Lqwn/uoQ1yrJ40MXCrsl8CUu5JE6kWA6R56/NcCzn0M/0gx9Wu9yZ
hs2YsktQWq3G0C9+dJn2LeJn3oym3/uwblng5UaZNbJ9FJ2S1LiLw/EzbOAX51iTdxpJlnQNFqSt
uyvsJ/0FZS6GExdKdzGgOW9Tt+H8lUxrR1aELiYgGIqEEHmB1DitFVOiKvB3ujWvHNPFGWNOaw1k
DAd2tq8WQklD/XnKQGDNRJUtupY4kChbAC0vt1XifKZT7u781n8Ma521nAx1SLpiFbSOzl0oX8Ug
sEvVMcBkm4kRDAHjOur9VgGzgswtR4K+rAdnK7dP5ga1j3+MUTXMSx3RUOPb8ZlVJj6XhRPN9NKO
sHLbryToANmVXXMqfcvd0Y+jMhhRjfo2rSWDlzaOubnGmmculEEsRRm9yCBeAjNV90fzfFtItJoa
ovCnMOs+44T5sB7mNSLbRINLGR7BMKw1LQUDJhlv+Sl2/moCcJW2cv4Sd4ponrhu9ipkMg22FLOD
uYY6ZGzsRnUw+Go+0dpyT1nDDygfI44hQT5hMTipoI6XlVeVTHD9bCVRcPcy7w5ORAOytpWCLINp
ixOHGyKxhcpSZ4safe17y7AOZNu47OrKW0/wGEvHNjib4mwx6/gOJI9Wi5FXq8ERxxJbzT2Mo+pk
xzUgjRI0omoVWQSGcuetkUNGjfrgkALfTvX2WSrjuanN4NkhQ0ov3W7ZNBFW0jq6wyHNVtUDTmeM
9XRT0v0Gro5MRVI09SmGExNC42tRRfOecpcl1kG7woxvIfUpvNZwnv71kmr8fTDsssMhZACIYngW
MyrY4H+sM1U1ks1GdKUHKmQe5um0g0xAZ3DOGmjcBquf4PLwgqtwcDaai1yW83T5ERH0ma5QB8wH
y+bFP5CcUqmkfvhWrH+aX/+5MZkskJI8WNPhFMUE5I9tkrZUAaeCNjRPGrNz9vSd2YGPHcFNZ2ht
k6kfwZLTMJTuLKgGQsITf0NrjEmDdIxtF5nvwC78wzTEz//wCT5Khb/t4aaJHv1xvtUNweHO/UON
EeNZzpKppUeIovZMhR4Qpel7b+TCArHUR/ViEI2EgtignNWLZUz+5K4lpoaMcB9zlOnXlNe2mxy0
ut6A9bhloW2c3NCtn8eEiU2YHaYueRsesL24t8et6/QzAjbTI9Emwz7moaD+lJhJC2LIRit6drzo
zSeFZJZzKt65tdHMnKGvYBU28VYP8B3Sej+HXekhxor0DQMNvHfK6A8DGqZ5n7Vgq0rXegJO/tqm
tvGpTw5tp5ZkacznmISKqb71Jo6VWEEArUKtvkUWnjrfYUgbW97+69K2gb8PfJix0QNwHDByuErx
VOLuuOT8g+6o+DrCAJynrLwvYYdtmngRZiICp4aQPY7odjji18kWJhVQN3Ns+SEmY1MmTMlHCIZH
AKMVlPpfg687tyEgtK/UyU0BP6cYIkmxJMMvOjHJx1Dpm08T8XdWse9VUv11aTOQHArg4TZ6vCmz
maalGxrRUndDSGRxqd0naJa7kfSSM5rieWW0w9mfGrxpRKOvbILx2MNK+CzK1Te+mi6+SIYjYmQd
Ek0+7lHjyGPXl1Alk3Vc681nlcl9m+kmgQTGN8+rnJ8MdD4zBhUzlUiEtN5gnwzO+jiwuo5ePR+5
GJJgMSI4mxHjchKTK15kwwxciPEq8oYlJW3ea1PLVjy42ZX/913vw1mNPR0DWEN2fRiIk6aGYGZj
o1k4JXjEMMvpuVjly2SkapvTm/P8oLo0icnp/EPYOBgmQ0bLuveyu2BBm6Ug8TCLN2JnZbXa5F7d
/cOR0PizKDZN2pscBXUKdMQu7h9lKH780LT8EPci8gNcOY13d1V58XEObV12j1XeIPYWaVqvSYku
MPAY9VFZYXxP+oszeW//8ISbj3Th36t0cGscTnUOqvJrJXosor8VY6iJG4/9q+Tuc9Z+NtQ0GTwQ
JK2RfZSGsVD4QUy0U59aRKmoKx03TbrKnADdVVYb6wdS7a5b9pNFv2XpdcA+UzzE9wnH+cKpzfgc
tAbYl6Q+BYl8DoiKRYETqmc6c7RAWk+ucMkGhwi1CFqVdLqPPCr8FXB9dCVZgpM8MGeiMIUP+sy+
9eHb2jpy3KehEcU7voWZEvEtgpJ3Dx4XgStnGhLcCI/vfF97DD37N8frCzoxfgtFOi2/+X5r7+wq
GuEracsYW8D+65I+vkL4+Mg56bL1kIGmBbOpz/PW6O4eUZ8qGShPHkTVwbF5OpB+Ilr2+g96YM9R
WJtbILIYdGkmI6tNHTIa3OFqpmR/EG9D3g5+U2qFMz1bCklKjMEkm2PQXp2mMleIlPBYWDD23VEA
lQnr+JzZ3Y3CJJyylWXVQHtaHB6Dxt1RjH28A8Pj0ZpS5Iqiet1NGfCpkDknBpKeDBLYwhtCi+xz
ncGhHnOccHnLwxe74R5Lnlz1rZffDOMtbdTwFD8uaMTo/BCPyDlpiPbZN4NG9ykRCJfIr7oFAcsi
g+zpGDySoSqi994wDOZPzAHdRWlo+uof7tK/txjZyblJXebshGSTfWz8uUe2o91alWFh8/FnzWDF
30iGkzC3/eggy4IuRySvRTd+OgITM3TIfWVBWjad4SMSvsu0WP9eJ//U+PxPe6NFg8fR2b2+Nu8/
jzGVQ8q1qPCNQD+Cxmla5apEG7QVhJQujCoT7w1TkvOg49XJTEvboGPA7+J2w/91CYFNU3ct4ZhI
4Wg3/XGgkvjigt56AEUlp4Cm3z78iaSWjcUxqothVWAvnRter58KF25UV0c5sFDJ9jS+lGPinAO7
6Zay85784B+z3R8lwt8WGMvRwb3RTbBtS9hfJcZvCwxFu697oYnbI3LzFayvOx/L0h1HCNBe+U1v
q7Wkk/8KsDUgqZnPzoVuMzOx68osIICXMdPSySHrJmjXDy5nk2ezmta5QPD9r+8z2/D+PJtavFpH
CIsOCq/Vch7H9N9eLYlEgLsKxBP9GGwzzBtnvfSuWHNXzCzkKTLcVYlt7uDjtYJKIMKlkNsKBsUy
G61qkaYru4EHXunNaWqNx7zJOhuFe+tKhQAwNI64YpGo5mx1IkBI6rh1tMzwE+5YcCMoCEfgIxhg
S/J5e/TqQwtTu4UgjYPH/q4sRLGSmc+yyBm3ihkD19ey3gi/oL8H+74mAJk2QXcmdPCbOfQ4s8bo
JNrmVmlVPGM1sxYkb7+0KYV+aYckaMZ4ThpSwmdWw+BauC3cYomdAQeT13vIyKl6wrJ9k1J/6ti/
bZ2sK1ohW7IiZoOG2s5JfYsnk2ZiAflFdxowAHY10/n1sAKwrKBqFVDBqnFmcNBW1XRAfDTtkEY8
YwhrkPBMnGOJbIwQNSZAszdRF76OBm6DOPHCQ92Q7OC1752zZrzTLkL45bNK/TIfsVTRgkI+nYfj
RfH3ppedsEKS14rBFcUgWYjxJYOxCiY9ixdJl+Mo6fFj42Pj6FtZzi7Rg/TUV+HNJn2oeMzE4qSY
IQUFsDsrI8npX3btvmLT9raKMzuWPgsAQp+CUU0nc+dL4LeM3aOeSxERJxxFsMohTXhGuYtpq64y
Fmb0Ghg38kifF4n+OelDQqMDZTKg+P4FEEyZ1P2rK1H5ptKpl7FHhkmMR7SRgnirHjHkGLy3rWKy
bjXJuvWiVWSCbVNlQ9yjunsA0FIXl9iAC8OW5EeFpLferDZkOAp5O+/qbzpZ03O8jc2WyhJ/It6Z
pjkMVDtPbtqS5xzVLRysadlHo7kdbTSsOpIm1CLB1qQXs2ClDpnZC8y0eNZKjbBAomIZPboBmOUg
WjQaJHyIita8AVk0Z0p5g9AeHUWsPZGt0GyD5jvuzV+0fr57dfgzTosJwtWIzjZwxKw1EWj1IA2s
O7941xs60wHffn84yUbzOsTSY7qTL0sIU0FDhkJ8R02OnmV0zvZgmPiDwoPd4nIr3Xrj9KoFP6Fh
Ip707qmR6T6pw0tgudgbUlzJ4xSdLSPIDxXnlHAMwcAJRlJmwfTF7u9MT+ZvJUlzm24Kn0wGeKtE
DYckjmgL/eqRHS/cXL0A6boZVV7daL+sTIXvuhLlXpckLxArN+w4eJAeLZ7ayQNk5TfmUgTTsApz
+1fNfHZVxUmF+xmreosSzMEWZndmsFVmcDTBhNEFwxLZ6tqPgeH3TLOQhtQFWzTWl2huAMTFPJhk
h7b/sPRh4E2lBf7efu5xIoRqVD6XBVPQBAaP+WCc6Q4asjGI0bVWRA1BS9DresJLXX54heLFUWwT
DTGtnEneLbKvEbpOL72fLK3aK5ack79hMcQrn3J3hvrUb2pYDHlCAyUu94TWBcS94NfiIcgNL5zB
dPPmU01ENF0Tf95CrGhCbHE0gQkpZF2aDyC68vgDSWs9j2nErcvxlQg8HiHarfNRr0ZEdqQ1aNxt
IlFvU9du2hILl9MGT3pCzDEwsJhgl3QNNzxeOAbOLCnbH1OtyYWWutaihu91dJuyIGoZp7RKynls
GeNTbOvFohHWa1z09Epk92IY/bTpO5duj/0qrIhospuTEM7QBwmIPKzNHrY4tOzI1/xyUpyG/Bpm
Gc7zYcrIN0HiNG8yJjoQeNEkc2au8W7lVdbsRtmf2KyjDareA3Ite9sZiwLsyIYaHBZ0ruyDrOUx
y2hf6p0L3brNgtPo6rDonOA8RS8+ORF7B+A79c/SFORbk1tMOq6zSEvCbSKkfrPU9dfKg/Qb8FkT
tywWjff4tFLvZA6KCEa70dd9A42IYOVwX/opcRmiLT6qoLzWuJ43SMqczZCLtaXGt75z0lWQBXjf
HudUt26QqXtFsarZ1+cOwiirxWPnGWGBfVJli7K6d1PlfONz1QgBKIuVYHRJZ33sD6qJnks3/zUM
9nTR4XTQaP7pFj8s1aEAqVBo9WFqbwANdsjQe428GPFmgBGkOw3YKUzJS1AuIg4Gx4S/kT08+NON
xsw672I6kwSXN5IeZprjfzSbG24M7cgZeAlzqX/uWmbR6UgskZP7SN0mOkORjrja6RFQVODmVvGY
vYQC+kAsCzIpXP0eR0RNW2yIsZLWSrex8xfGSH5mfmnQ/1GYJALCIevRCNjoZjc3a1Asv5NeA0ov
5tSJcMPxI0Lq4Qbnw+R2YltCHmq4P1PNQaIgRo2aHm1cWVX5UwV2tomxJFqml7/bMPRb+hxdRc5P
h3Jpz+D86o8Yyl2rGHZpC7xaODH5GAEeZb1cTi5hnnR83/HJGGtz4g9mJDjiMNi7uzJrPMqU9ifr
zb3R6xXF9ML3Bd6RbHpVZMF/5u4AnKEb1jXnkRuOOLpmyfjStKW/VAyPWeaHYWnpnPllEc2ALSWo
m/gzOHTDc24DNKrn0k1XTvAwVeDRmLFxP8zI+d7qumSl8DMsHXgK86kffqo6WjO8iSBksWNibmjj
h6+3kXJVRGm5M4Z9ZjV4HSgPtxRiczPMtUucauU6Bpg577B0b6QRd0BKTUE03hQT1dDJvdMzfU45
Na3dljuEfI3hrRlKZJEcbmCCEt6XtD0UxxVStCJGqcvU4ROQCdFkk7pVOmiQNDPX+jBK7AN+2+CB
Uxp6r+zTz+HRGzYIDOBY5H62ZJCPlRbde5/F0a8ByJJYsK+bcFwbvZmRHB34y+LhbK1aDoka+UK+
nW1Gp8+OhZoIjPfxZDeyu2Vpj6ETPE+4ZV7+PfCdZaD38g1a+LBERetjUAjuOPHlzsKQrj+XYAAC
SxXnEvftPi18eIDdtiVk4KKqKrp2j8vkiB25xN5Bh6lyHZ2Khi8npF7BKPOAmdpTCkDUKt5IgUA+
IYx+3eQelpdwgJnWPHn0ytGWtgscHBRPHbxyURLtSuilt4iga+6z3H+feER3yB+sFcAGE7iXCKgT
bSyiWsGfuS+Ec6TSKfH82iyRI2dZOy2bc/zQ+Ip2vHKLZpcx0DHWSwJrTBUhqSEEc59HpSCYmm56
PdnN2uIkdbYJBVpHrFYzE97DleF5sSz05DJGNBYiK6tWrRitZT0AzSy7wDxipGAIpLS3nvS+E+uZ
v0PaxfvTrPwItic64/PAf5vSgoJnwRgc5qVHLb4YjIT0xy61thkBbdTMpFRg0yX2Cckg7paEiKAG
X3qgvE9BJ8rExXzVSs+/OZ1urJDCPSiBj291bTh7Ba4wFCpLbOo4Z5vXFGbeVT2aHL0RrCth+9fE
t89INZmeWvaP0QrFi95TX1OVyyAgJWaaW4VozolupzPlvMikdGm9xc2GmCNIYm6f3gtTtlTCqXop
eZpJXvV2Ngk/qNji4fD11X9cvv4tDfV3rQA2aur59wm37KHoA+Mcuc2POo5ZUbmTV5j7x71pVhsz
Y0tpcuPNy1yP04gTPscQKVHnCmMHMSB61rGxIESJN+4DsvvIVNqR40BwgBd8RLWQs3Fiu3VqdKgZ
th9QGFN0N2JLX1IjiHmODugYVjlA1sB1N9iTiT8VhfcUekTC4q+kMIpRlI2ByboxmrsqjHXMa0N2
CZUT3Hv8EHN77LON1vDttGteWr0VN6dE79iHbnNVlQFXYhDRhRoyQWppkxhg2iUB7BaoEJK2FabN
I02yYpFkqbGRTtoeQYOoIxX1Pc3scTc9tqKpHY9a6HDmkla0EIZvz3zpOO9qSNfDaKkfRU/PMmEk
P5O6P22lmRUnwZB8ZpYmvMHkqTKf9DILOHJy8dHnz/WKWIk+tBDoNz22R90F3OjX6kKocXBwJbUL
h0P/qfL858Bq8S14ZX5Hsmmv6ItAyw4VisWWXnivYXwmUrtfNabxXPdmegszyzxpFqwSXSTdu151
xgyTd/VISlKnsilBrFhwaSxNSMip2AnbyoNcBGM5Ekb0mZG2UwKihgIKe5UWX7tMBXFbilbAuUEi
dEa+1mScmqMkPCdfF7sadgKZ1TYyEFaXq65JrauVQJ/NkTZuc/GJOgpognaonbLa0Jp9alPhH6TV
aIdefUYZpftoK04pD+v/18WZMgjvRrWf0uBkJI1/TJvJu8V6R2AyYOC8hlLX4Np6tybOQq5QwdnN
G8aKtR5AM2daEbWVveYgE1+jwo+uynfrha2RUqXkT3B37ZKo6h6gkA4flsr7l/Iq9OwF5/IkEz+q
qVL3yIzze3YzwK4S1EOZlHp3IHnGM6LfVxCq3nd6C0+0iuoXqrxulfUVUj4E9XtfkA7Uwtc1DCs4
dYVpbKcpB6CehfF8GmW4qyPKlKmUYv01Zhi7odxMIoZr0TXlhSDw8mIlrT0zeKtr4ZvJUVruYkT8
v59Y8NHUkjzlpWwNIsmfDdnqaNGeOo9fzE7rkP3NdqlGolBda2+oK1Gl4yIonGlFQodxZzLubGw6
1vMO9XBPIfjUEeSOvCD6xPCHCtwTP3n4xp0VpuqEeBaFpj3eiR7XV15cEGuiiQ5OLBI2uymba5Jc
m9Jo9nEdR08SNNTmgWiIY/uSdq5YNiPj5yLyszMkIfa6sm/n2qitmgfsRSm7OOheWxDP63B2SqOY
tgsZR6Dr85vnT9QVRbzSvBGOnKXLi3pc7HjwNzj36ZGhTe5ySP0EQsmTckd5qh8XjgvdrO+9fJ32
Vr+PLPBgSe9uvZwx+CDwSNJTNJ87kyli7wVXZOSsy4P2wBZAoAeWRhCnHQtAD5lzeMx5Z76Q7iH2
M/qmuXFKp9Q9R6Z0/rqELjlVOQM+v46IKe/y9Ox5yO/qpNHx1xrzomnMH+4EZmcsxAfVoLppUPse
Cq3ibIbkAQR04kVYpC+gRC0MEqW9JxhXAezYRdj2noExI5336ysHwTP2gfgExz8+xQARoj7uD1/f
1WUzzamNoS5l7QWon3GvIFf1HTsMQHjnhtCIbGTNH8/uV9yVvJQkQS6scKz28P+rfZDR7GoGfSNy
xAuPHUk8Ls3QNmfqr2XYgUrX4UYfujhwD4I8ahUO3cYGa7dUlTN9SLwpZCpn37MwYeCFrfXMcFbu
p/5X6GrXCgZHBx/owCTJxMEA3rtrTAvgHOGnNeo2VLYNzuyUaZdoAmPPoqLvVR3XO4c6PG+naxRr
436cbHERteLCkRStyQfcn3rXWV39Fgb7ANXP+9gaKYQgOvh2OSBNCgFBJ2Md7ZuE9qkKxEfiIrIr
PGZhkWX4Ry+XKc7g0f5oQvPXmEsOnGENGD8B6d4NKd30x3M3aORjt3mx8bsoueV2r/aoJtgz06I7
h6YrOefob7o+7pNIa56C2lJPZb0doWPrpFOdNb2U56+vlKfetFQ8KxllGzMfomd/6EjJHkDxGfDn
t2B1q0XvBNiLIoeoWDOCcx+DSw16P9jUhV2v0EPaW9MEiqUSla9t+gIk0LpEZkmjnEdScYjxvIsR
hHsRGccG0zisx4wwh9w+dmOVwI15SPvxoy2sqokASDj1NW+O9hxF+XCW7Mznthy9hVHmHX5nggxM
hhCr1gBJZNPrpHepkgQlGBbhHK5LbOTd0axZY8YhDleJrPtD9LhoLkMozOcHg5kup6ykX/dS+9D6
0l9B0hp2ed/DR+t4emsUKbt0cuem90KdqX0WGu28UKbjRSR9fghNNOQ9RuK1qMxw43svXYX3m8zn
JZ4uUEi58fBLxyztQD2p6laaRBYvCQ5vRfeRWYiuWgUCkyJ02lbtwLFxrOttOA6/8lJ0n35Mj1MQ
CX2JXDc/Vh6Rm4nD+NOI20M8FNNTiITSxLuy7aXwlqSMh59V8algcrA5+WpdpLy6kNryvaQoNaBk
GWPnPPvK3jtRISG5yolby9OXkg9nKd0CTa0jLh5yesuL5MfgQhks03I6A/W0MVAADYWNVB81jmxz
8sV/hP2kMUwuOWjZFdO6B33N7pYe1PZvYXIfRSAXHPu8rd2RHFHazXawG+tjjJWzYHUYN3yqC5P+
xosH887OreHdVfqK5t+PsWOe5uUj0V2lcfWEQV8uP0f2VH4vtfKqqClfcr+PkdXkKUDrUVvrOquZ
1spPZ6h2BuC4EyPCimXEv1p+9cmhKjmifU3OWLoTOl5R8c0PaeNNwnyJmsSBs2e/pFNmbo3U9Obw
S59k704LPZsOwWNIiXVCv/lOp82oY42zG9vqgKkb4b4Vtd/S9mQxGfwknAIXD0sQ8ML0W+P/Csrk
Tq+p3RUJjd/YNUGoaQ5iXA7TF413Jh/3QOSDJq/8LgcPyXEAmJHbflRG9Si1ZQYUj9vGj5doD+9t
YkQXFP3m02N1CMq0vX5915ZpvkhNnaaXAOHfBfEb/dWQ9MYI6GS/aZnbwHjRyNElp9gjUOHekH8H
rcd8tZmVzrUqSRaa0T+FqT8t0J0/4Savzp52gPVfgrJSySoHGll5GEy86ifQ14a2KkreJKRBUn+M
U1UsEYD5G6sE2TNaP3XQvfVgxktA3bk/BUcmG7jUaN3LHdlQWOAYu9oJjq4YjCKKu7fRSAm5Ddpw
EWv51og/U9f4lsYlcXE2aeeKcN1ZYfXRIo5QLgW0mZQ3jZyA+uQyKei5WVv/DJEC+pRYCwKqp9XI
ZLh1g6MSdX+sXCPYD+y2mQeNv0wOAXT6Cvroytbyb3UG/YI0q5aIurgpaYIZ56/vSMw1doMKX+Hp
dKRLDG+jcLJ75wZ/LRDwhB5wIOMSMKndkiBO4EfC2cOLlUHzcjDf01LSu5BZfQaUq13wBf/MLM18
91uwBQV8QDKLkTDV8iV0MgfSRK2jbmt+0EkPT1MGzyAOM7VMiUHNZC5uXWNFt2YUxz4urVcj0BD0
Z1EDYCJ+YhmnavTGt87l5jH7+JfVc1rAOhu+VhnUoWQQ2d5PBtC9ZXRpSzO6MhRMF30rm3Wi7Fk0
UDESRn4RRnn6n7ydyXLjTJalX6Wt9kgD4BjbqnLBeRIHTVRoA5MiJMzz5PCn7w/60zIre1W96UXQ
yBAlUSTg8HvvOd/x2mCZ5LwMIokefTwT956sib1pFaCrnfQ9GzXjoiwmbtAL211Q1N4WrUA8B6k9
N743K9bWvUuspEZ38l5AmWUPQ2+MjxKg/CVh3Qkjp9t1XPlgJNkvftTlO2gc9Qqr12oYVXk3UhSp
fttmx8GxintrDadJM4Ob2VYXVy9YUriSUGV7v9uUU9qfAnlohOqXPw/rQSbbICHCuSJLhuOuG3+l
Xf3Uwj3bOz59Fj+l8Exny6KJrB/b1xl8cov4dJOMkSJPwS6v7pS9gM+VK9WxWqchYROuYKpoQ4J8
66Z5zDMZxl6wtTO1UL6GeB0B4Tb70SzpWQ1WcsM++1aZL+0UVM+9538V5BySW+jXy8L0p8fe1i8T
NFnSVEW4r6RHFmnJC6ul6o6FsfTtUL7QY58SCN2eBbOPYXZi1jXJMcO4B26SrZRSyd3HNrjmCuIT
V5Un99whL8CLOMvjFCArRjfv7MrwQ4W/UNiQKD3W3VFjKH/lV36kGXPUGucS+gj6+D8PQ/xpC6dx
77Hyo10S1OLM/PCFmcdahnZ8dyKrehA6J/XPYVYWjb0UbfGOjkVsnAY8pF2M7eHRH0ZWLZZRpJRV
eI+18bFKJ3UFtBoftZJBxBzTqfHqs9EBPBNIaJ7QkI3YvCl9ApAcuxaVD594pkipdueHaAA5cCoy
JhRq2oWW9tqD8DaRCXd2ClHk4JGXCyBu4hYJ91SKJr4jV1DHiC4yO+XMPcbWEC57OxgA6WAMAwz7
2OE1LvNJv2mYZBSQyQWNBkk+5ZeoajqyLekl0BgpBIvxkobhs1da2kPpIwyimhHkdxgGl14tJp2X
cIippx9Qxt1GQrwFiZpWHC7ORbAr3cdIz+5Vajx5he5eazqNs5O/XGRc9rhmHFLR1A8xCt1mNMTJ
hH+GIMPr74OTGZtyppiUA7trWlQhx6XzMiZgXwL9UFjuCe9sukGepW+9K6kj7X2qQ3HufYvwJKdp
76quQHJGNvsSq9igZX+C4Jg8MGleFmQDMPHgBdisi/Czb6TdnLI0MI7wwhFm6dZLq2R0qeZEj5/j
hBTsjC4zH7IgFn1tcYzTUkb0lumkY/sF3tQ5EdXmLa2hJrwkTmWfozldQ+dQGPsJ8bG79sYpPkgd
d5Ruivp5VO6Gv2Jcmg2phz3wuXvnsDAVqWIzYKrnNsZFSBmyt/ORrJaay7gbM1c2G56pqe7udaWx
rCpTP3iQAqiJYuPYs4aYvZM8emUjn0gOY+jA4laBPz4WLUPjtI36exhO4SYNR+xdZfubFLjhOn/W
rTsEF4HRxW15lQRepLuqXfpzTKwd99REltIWTKdh3WVNtDGbdBdUobOdQBZs3KTz3oD03IdKPDaD
r8DSuA/8OTt8ncauGF7YQxMmShpFbgUWTsAYy4DYIbJskfgACC7eJ7fRNiVZIfCKcYdWDMsc83ce
o7bvtbo4yEkVh1RN6FYTEDJaLvcOGqsD72B96Py43RFPvMoGnSmANulgYJMWZqZ0VwPp0YvSxIYF
lJ7MqGRqiJirxUeYScS8yr0CyTEQifjsywyss53X7QdrfPNSPdjY3UuYlNNezYEZmm3Gm6mZ3gfL
JC2qmz5Sv6HNJfEadkT2uWlws9KStuNE69VVNz3lXLf+GLkREylFTpZWkpjlzzc/9yIbe0dGsDlm
5wph8dgcmEe2OtkLBEARydMeQqelaaKLdhUboqV7yI2qw+6vez8Pk0FppK2t/y9rtolkE+i4/6cI
DXMXKnMDcno81EhHMFwlw2pM6fEHU73RHRtpDj+zDavu8HOPCFnEG3r0TVt+OphjNEFO99ktui60
XV/8HvuEpptB6NPUdugs5pvxn/cKL3G3XhJvK3o8+7bE8n7pKjEA8+RGn/rhgCaD2SXL+6pq7Avh
4+a2IceWXOvSptg1gDfTJDh489v28zCkMgTyfWuK2MfOZn4EbGalDOUK9Am6W9eNV38dE1aFeNMl
/nDx8/jnZqKZjAWx2igmOUjKBf67dtIUOH82clYR7xKydW3aRX4c5itN55N1spi3yr6N7Ziucj8k
72MM2PSFZnkwiqI6eAqJiToHedUerWT8JDvjhCLJWE1iwmrOW556MfOD+OeWmfBj1DPH0Tx0aNHM
OwurAtzYfAw384v+eaWAqrIVbEvoGmRgHAsXEm1Zlwl9B6c7/NwUcdL/dU9YlbbNW4tfJIpDM4TQ
W+d7Vttq6PRLTlRzKjcJroND11crMSRfRehba9olf8XFWCQ51TjmMI7LfWOAiiOrRV9r/N8B+ClH
pEnH4F83P/8H25txfmg8xIROLn4O7SlJd2E6TrsmJyxPw65xFBZpGLXu7a3GvHswZVtPwDZQHXnk
VkLZNgFMDK3KOfzcBIJ7ZHI/Nm43nuhsPGgl3fwRQdLCtqbfDQD3WTjyzJ1VoTFQj4fxWc+ZXbaW
ecWyRAK956GvtslxDtLqsA4qb4/OBxcP0W6rSKuQ7+A4XIYwPJJAyVUtTULkirMT1viVo1LBt/Lf
bWabjJy6BwQEHJah/yuV1btdkZyYpWQCjC3uHES0aE8Y/bgnNDs1eczGWhpiOsvhi/QoiiJkwxwx
dPs0StclGXDMLLBtNzGTPOtY1CZY0ipJF9NwnjL1aDjlc+FhiSDVeu/0zY7dGI2EgMG8bMqCg5ud
fugXb7Ii8q2MLqXuZ8C/cSsKeaPF5G6GFNS34Ig1gjlCasbcacVXNBJNzeK31l3SvwmvYRZHJ6gs
FIKy5p5bbbrRlX+kMb9j/WGVbmLS4Th/Cr2/F5D12AZVR0bTjJGcYR8IgB/UmsN29LJrSF5HhwWz
tUcHYaxrbKPS/VV45pl8vJ5jfzzESVExd2paNLxtvEOaki6Fg7DKZF69cAJcvkZ8rh2UQmEPstcf
TblLU/ue+yS/Z8B/EYjYe4Xq+TKqcFcK3J6iAhbdUaRBChg2tSJApWWxAlLu8im2ndpB68v3EtLJ
Jo596kLL3VXoN48YqULqUySxTijqBwlJ9UpB82fIX5veYZerFY+9N12LMN/CwdubY+Ct5ciPjQbw
3WWDAWWitRpNv20NK7cfjrdWY+8SlulTpFvH0iS6BM4b4uURCytsELAS3docpyXTfhRMphOsmzTG
74Gsd9Va/oakLEAqVbltgHEAD//NyPWzHYJ1783tl5rIyXJm0pgL20MFcdZ1hP3ZnEeSiAeKxpds
ZmBECVSc6mOMhpOv5eaiRd41E1jNpZYg3wHjp3p171OUb1j5Ul3sx6x9EBW69NRPIkK7ig3xslye
p+5dS1/DJKP4Sl3ztXbj/JDjv4BimwJy9bp6o0z0h0Pc9qfS+hgiRVR2c6ePCk4mW+ulxznsJ8uU
XIVdlFJbx8FwJ4QrX5aYdpgoXQIQk5NZGXtatSD6R+cuvbzAn2MfodMxTQS/7iQYslFRumsyBBcx
Vi/cen80xF6rtO5JlegIOMmtrRjTlxic+oKO3BuqvSthI6tC+vGc62oti7zcGl4NFLyNK3qOMN2t
sMzX8IZe835hRM5DMzAxDGym7/k8e8YtvvC7X/gmnvSYoVGoOA9RjtCT26HKeDeb/KWiEM1jvXrS
PMF4Qkc62M7Sajt9630JsUOcmlKfkPLX35XvRSuYg09VEXxQcxE6GbWIB6w3D1b0YjA1c10l4rsZ
vgjre3IHDl7h4ttnevsM78I41llzqFz7S7qIiIY2lRd8F1xdA7wXjCYEPocV+5B3W6qDAe4HpqYI
V2410VKPqnUBcI+0C0qZNDM3otZyqFJBtPQTmW4ZJmAfKVgDh3PgkAgwZG+cfUzmUyJ+grg4NTSX
aAuaT7HNLDB3oDsPTued3Cq7I/DmOlbQLy1zl2Bb1771RJE0jpdeS3NlI2kqwN7vyyCQGw24zKq2
NWOnB37/5EqBv2zkVzceqkcHMkQZJO8jyTcyIWlh6ElqQ6i/nOAG6nOSH2Jx5bH7rGaWtzKPceKO
O2lpXKzLK5vB4KXMDo0Mi90k8bZwhC6ZGryESPAUZW1oc320Cd8w+pBn2M++Xd0pBrPF0DruPiA8
ZMnPiPUa7+SE/klL/Is75Y96520HF3hNYyPLh+ZBlUx/ihOahhw8x+LbZ7e5czqm+nlNXBYMnpWn
yfdkOHkQzxY6uVJLgyV2OYnguw5c5Htcl2Oym9y6eo19+ZYQ9hd7H0HGidf20aXLI2fpwOY6FyDf
FsQUtyYXHXzrNEuNmwnuIUKVktsaqQm2dmcdYWyfKoYa7mEEIFTCQQ7qclwkLXIhduTfYVvBQaJD
oTXlcy4Sxog1Pqls2ysBJiki6fkoOk4/0Tvn1kzIXMlDkC7WRzgqoAFGt2kS7zaWkDkIJfW2zcmW
mLO6qqmfor77NrJh42PBfRZmeWn2mkt4l/RRm3na3pyKt4isywencNZqrGZ8Q6LjK6h+jV4ZPSKq
V4scesayarg+qaB3iAXA/tK0V+YZp85K3/Mgu/sFagM7Kb+8JqN5F27pqF15RceQOpz+3Qr2PJGY
DkjwehLntEgPlS2Li0eJHwfaAj7St5LMsyV6QoFdsaebPqfWYibCMTnRciBFbzrqoLWoLg86Iyf6
7wWI935tWQqVQSURchhcY8uUc75M+mFZs7NvApgFaVS81DYjBqsnJsUxNAxRiKzpm9pkWkhS5oOx
IIqZjxSGmbOM/ek6DOgEnQcXJeKLaOdQ+3pdxu6MzPP7jc8536LVxPv8lkB0WLoGdU3f4OgRqOLG
Mybd4Mk1myPNXNyEYJIWEbqqxG4uo2NuCfrBupdE3SpUT20j4jVmtNc8gzeuzSmayXesEQyo2vjB
8qd9AhA/o1e0RJeAW7brX4RBOoD+a8jaIw2oeIukE+T8YF6aWKF0zuD/YGJCBPW7i/yb2+fvTc/V
neQ8o/Xc+QmkUakUWpKTbITrD0vEbs6aOVGjKlQBAVq4QXh3hkLNeqL5tqxGI1mIIU33DpE4yyzv
FoUD+YaOJ2Qf5p8LpqjMWZv2vQDdsUg9BCltLJ+rmh3skGXfcc4RTbDto9aqh5yL8R9c1uTLWe3Z
U87vkZkLnWKFryVMbl7rPWSppWMEtxFakIsVDNCDpo7YVpKD+HVmEH56+VjskkYwY6N/4yM5X5nW
+Bqk5rQk5AwY79o3mTYg03kQboYvxPkVev7ZarmOhW5Q7kFgOS5i447JUOPJaTORNGy14dOQGHIz
ufE1GdNNFNfOHt1cjRtqQ+7GG4bEQ6gYoZOcvmU/yqk9o8ewv4cL3XHCRUs/e5qiX6TovXhgdFYR
WfKgAIstBx7rwgXAyEsVeLDgcQ6lYZRsJQ6ErvGgRlkItK2GoJoRzXyZnaOxag9Nn72nKixWARKO
BdjCtdUS5ReGyZmGwUfiZC9W0p5QxYKm3tXKP+hj8JX6HFqkl4cGeGe7f9NBHi8YlHybSZasK0+/
DoH1x9UqUCbZVthU6w6CEnxvapmFDqF6SPySMNgzzpbrrB/Pc1KXq+HWbvkPaHy7lGHXPkTRHZaD
jlRUHGK9r/bkwO0IEJo2WsGmOZMNfD7f3eDBNRa5aUUrQ+pg6kznEYgK/SBUcQZT5f6PMWdzVe4Y
bel+sa0HSreZzODIhe/FbUJrPVYuTSLnl6a11bZ2rW/I33tbqwS6DUkUfG7QsmHO8ZhTqGGW4yOR
xWMi5jQMz7qkzBchgZglhwR5gMpDchVq+h3X9VLvJgY02Uj1PZx0UjORqZuIyBrWbR3huVHTfHa1
klffWCsKPt4LYqvQFOx0W391uvpPVwTYcGPyHNMR8JOAjeTXx143nqpQ3nrPOdqVYq42Z8gU8krA
D7k7gkzNTCRbLFXPfWNuXDG9KhJ1Do3RbU17FOQ99NlGH7ncZPjgkYVsKrvnpEu6oy9Ci/Wx33ql
Ua6sjaqy9Kgn7BVkOF30cXweiFZiPyOtZWQjZ5Xo2jYIYY7anEpnTgk4ZVSNqu4vBO/xYXX5RfPM
V9TV0yIhPqLUB+SZDJs4zDWxUOAn2zy9oTSGk1znix66CykZn9kYY46hiA/KcRUHjKnceRuThdgk
cEA0bn6SLrScZLBt5K+rFGxMZLE3AiPwUgTVY6NIB/D8HXzvJ7J+3gpUwdusqW5JYD60Tg77T4af
qvtAWwIsHUBPM4hyUVfOK542qGKtciA7ynKZaxoVNpQGQDwc+lUEJVSx3hAH66yIjOHU8mN5+Lnn
RqG1dLlYLWVYNvhc6P3ELoP+XW9oJOfU+BaCqEiOHcfgsYjukJSmB0SRtPBJzKK6yAEpmi6Hphr3
VFz+U5pG2lZyxC8NNqxPbpxFB+X6QOeU4nrZD7sxIN0lC6nQKjfLuXhbBCiY9l3UJSOjLqhOtQMR
rSsSc22CHT30ilCJNC/Okz0FaIa6sTibHImuh75ksFy8Ao4j0BWS1Bpb5LWlUxGtsZ47K6kGcWVI
UJKknrgLPNAelKT2LUboygSgTa/1OGOR8vFUuQSCmY0lqPVxnHQQm49ZPP1GdQZ33Gkblkw7BDiA
dash1WZq2w0lDy3dHkp5S//kgeQo4iEH4qYyZR1bEd1DI2lOkjniIdSw9fAuhWsGuK+jAw6q9Y3x
Ro9L3qxMf246YlyDYfbvBabOWALih62QIegw5i09eVA2eaSy4OyEH0vvStc7xliuiM6ZbdP2KMwv
Mp/LC0MAaEo9AeP0vy75kKoj+UDT8edeHFghkrfsbURvv9LUAJNEhMXRa3q4kw2dNCLey5PRQs4j
L0zR8NOYnEzNSZ8y72zONx2JaUSxpg4qPZ3dkWNMKxiNxaEKkXgv8nz0uQzqfc/WKv6TmzH+cX7+
JtGst5Fex8nLeyqt0utWkyvEUZrMr2iro5kK4j1Cqeimx/2M+UjWZRenO8qt58KKP53Sgc6XZsFG
B375ZHSWtkA3mbNP4O/OeW/8pBDrCK1Jqfx464fxb4hr9Q20+jalyn0tfGvc63WjrzF+mO+jYvKo
rIHZF7YhulXOgjZWtcvqyWPG3SxUhWqgNIxk6erS3pm6+W6H3baPk+EL89w5d11jbVf8UJsrGfoI
w7hlAVGoakqavXRreChWTZe+bNcF6VC/UHvTEE9/tyUJpMy6TVpTGtTZQZJnSyG3apvm0jBw/618
fJGt6313yagdxqzQDpE0wjWSfePDIfCVg/6tF4a2nyKOKo9Q3liO5jfJaTdhMTUhXxVucaHfOj1S
37MfparamGo6uCotR3pq9oqRjlNeU5NthcPFkU0ECjfJWQP+VGyhiycs+npLaeT64OAQ8ujDVhVB
cGe7kigPmVxKR6Loc+O1bXttE8C2QEVtfRBnUbI7I3e3Lb3hxJsA/o6u8msPBX5noh+BEd16V6QX
R8PHwp/EIeOQnLwUUU5r9AN75n3ihvPa3HaEGyDu88RtyM5TLWAVcD4vtCAxjl1gBNuA7t8K2Yu7
IjBP2zYJXRRSnskang59moD0J63smbcaIMaQaoi+ip05JPYL5qhx5xfkcf48xNZR7fo0+9Qa/b2f
xayezzti4nFiuw0h6TF2xuTRcbr8KcFPQTfFM9YWUplj0NOEHPTav+kW3wHK7sEpTZ+4VelffCtc
/nzt50bTEHBhtK6XjMXfizarbq2aw10z1jiJMTXV1Qua1q5vso+xcG6ZH10iktSWFVHRO03gj3ew
Sq+jioWjgE8c6xEy/VTgRdYC7zwaBJCFxogScXrQUe8fyi631siBbOYpM5W5dt8wbN9j5qlkSf4i
ey96qlqkapmH3MwVUAMIKiERNYw2hu4ljz83AfqaIv/w46m+hYVwtghjuLG98nWY0ocxbprPGN3x
Iqoif01qD/V4GF+y2mMtYLS4VSDLj/oITRYn1GviN/2VYt5fFukxpHy9CtfgSlFOG2NGC9R9rA5h
TiJQlveU/SFA78aFmaRVQfpbRyMhi7pZTV7JxL1VmBkI9lBCzos0FsY58yeYILlE6ZPrIQTBUJdv
e9Og6o6EQZaRdI4xu9M50m6dM0ZdNtV0CvqpvOEJoRXoMWpA+VX19qqL0XQWyKgptA4kipqrLAWQ
IjPnjG4KfR2c8dQhloczbqO3Jvq1nLSevoTwpK0IaUHNFA+vA4GLdVvkayuPO9yl1aP0vPilJGp0
ZOlggroMe5r1ZC4uy5Ijamo8wmBBYmlQwAUyANTNJDXp9kbHjII779HV1EVl1lEk1S5NOGNDRHMU
aBBtZLxDAge/Qc+vvtu+KjdjoJ368wauheWY+Mu+NIt1NjzLGupvnBlPwQhd3aQoXjhDMOxyN93h
fQqXWYCMi2c7rFhtvbWGjoGA+RW0iX4e0Uoyk/vwdXgkXFopnpV1rQjF2I0iuyV1+8dJ0FQGUsuI
CR4YqNNbTbIM+YtV2EQObkwQ/LdEYBsrMC8p9dsGe8o1jqYk86klwv9mwx5gPfHjV3I0HlUyxGvL
Zgg9TmWznX1FHT9vMkM8BXbJAVuhTI8byjx65+uWzcbahJFAr9AlRIs9HxBtJMgBEe3EbGfXglbc
wvV79oqkXMGTR6nUyWgHO/jc4nAIseUK8zRF1ZmFhNxIuUbaRvYLJMyhDuoNCdwKJRNNpLwZ5iDs
kNRYNtiQ5TttQfsC8JI+PTVcbIgh/KA+a5adzuaGdBM6RJaKUMfR84euH/O31v4qi3KCjpuq3Peo
1B+JCL3meb4kAc+Z9dXz/r4KDjmy/Jat68NcsTUtpRwGq0UYu4rRKHpqzkc/kISxlg7XEBz5vbkO
rD2hF4zfTQdmec3sfZKnwEguAOifaeaJZZixafMFHsHK+2Bc4O2DTpxNT5p7q/QvGtayKvPIWQGB
SW9I/1Si+cX7Oy3Mpo+3lk0cYtipU2Rdhemh15uXhF4QijjuUYxgoq6I5DbR5W4JiST5dZS/B5G0
e6J6CekZGT8xUeYM908+pTne6GId+IbBwJrtf1fgPXZd7VCbCXFvqvJXmitu6eTKre6n5W6Iims0
lJB6fNtaQ2+PkqGmEoTYQlWWQFpTg5zADBe7Pljhngiaob9BK/7wB4esaTfnD14n1QuGpf7mV6Q5
A9ut0cSU3m6Kom8PYFXoWM5lKGS2D5kWb41yKneEIGJWbM1niDmkDqZgJF02/Fq9TRMCi4m5oWlf
vUvyEeHHVH/0lvYtOS/JxoIRQX9Ur8+oF23dvQpm+8sWTctSDj6VDSjrVeuaiEYqdTT7Ue5hkO7p
0/8BW0VF7aBd76Jp51gfMtaKQ98PJ4Csi6yY3RtzF35KDs4sCLH1FCUV1fWqCCg/exUtBK/jSiTI
Ig6nZIfEn+FBRa0gvJ1JyNqCmM5HrambjZVDvmnoim8QyC7Nz1GnCdmTjbdwxppWoz89U7O9oT/Y
qK7Mjx5pgaQnta8mM7dtFtA9KgywWiJL7hXX+HWaElNapLjhEO28I9f4nJJyBVPswk4YZZVps8fW
40ePDhAnh3VlF321aMlpemzvJT6NRZsiCtPC6ViFTHsIOUZQ3L51ev8W2eQoMSFb67r7yD9CUX2a
vPVXG0EOYA0lNb3HEKNbW/BzO01Djein8R+zl+TRkLU2b0Il56Jf0McE6M3gJMz3Zs7czp7TfJg6
nSNFLWeFQ7aDNvxoQVqjpzHAkfflxnLjYyC7XzKj74EZhM5JRKyC/HImPFU6c9mpe6Gb8segj2ik
6qvOAQG4U8s2nfEHs0+cIt0ifkTBuTAL/U+Uvo9cr5cKwoEvZ5WogosVnRP2fKnU3hz5B5LYuaow
fXQ9G8Wgai4TqRdLvbJRbTh0XTjzEwdtraPoavTJSOc35Y3IsndDb8np9MHzOlisIp3418ST61p0
qyChGeGrkXC7kGahGVFA+P0RzPSwiboYJjabsHBKD4kDw9plFWDqg8FG6MGp7PvNjNK1g2hfm7jm
457yH7UtB7z5yfLxp8/UXRch/rT2USBoMMynjK4A5mvzKnTlrMPeU+tUxz03eTug7XtlzXFaFsbM
ePSfHIMNpNOGRydBr5TYQ7dx+voEuPpAFgmE4KT9Zt/1NhUzy9mQ5IqR2L3O42cmJpc+LNS2k+yc
LDBQveZuInJnlxJs5Vq6xb7PbYeWrR2gqGz3Y4cqXtGmIm0y3aPqC7acl8suGltaAsyobItxKAgt
KhoaYxYQ3n1RJixGpgVOLmDGTrBUWCNzgfqX4Qdzvlh+Vt/xiC6kwQiAxN6CYGy+VUHOLi58cIz2
nU7LmV0ARvxuRTTIJyqlDVIdzqfGZfvIZ8BO3LpVjQADXC51P39PfFIjYMeRydnIt5EXqekc1HGx
d/izGb6r4dEID7kXeJ9RgDkqJVvhYQwpwJN4qk50O/thmJ60yPGe7MLycdMhVIxiHgZDMO7QCNM5
mh9K27PQdWGunR/pkes+hlglYRwtK7vsX0yOtWcvf6gYTUhSNLd9aornmF/1EsU0Vgs7efp5hAVk
OwoyRYKuoqgx0+L6cwPwHf1mGhyRbxRXC8/mtX2STTid3ILWrrLLs6+l5XnezBoUs3xBKWDN8/8F
ZNSxn8zYR8XSPQqReMefeyE8c9LAOsc9lvMNgRL0bIqG8kRk7KN+nvTzlZ/n/Dx0MTo5ARxfNdPQ
9KjSj1GApyTPs4ef//q5ZxseQ/Gfx95oMFYrJ65Ugf2P5/z15X99j+4Bmqssw978PKeGI/qP7zbm
39KVUfKQrf/1/J9nOSSFHUTAWj7/kUmIBSDCTjQ/6GeaK20de6Mp+gmdFrtUqswotRFRsM7R4MpM
XiM0kk8wRnZ1Ekdvgo3lPjSGhssxz7KcUl9qyotxNfNVF1Jparl8XmF05ohouJ444hBVUhyKvpFz
SiqXIUNsLZQtMmMr1QLnW9b+UUfvUITMtAwz5LRKLfb5Xex9FeQKrPOqHvc9SBCygYoFTIdkE4UV
AaJ+7iExiLTDkFgBa3Q0HFCaYCbEf+67jEixvaxsn86cGUxrLbLkKSelYUQ2RFugYJwsKTx6RUcG
6M+hzQb70BB+s/JTDdwDHYE9yprSk0tf05uDyeUL3+evMKMTTAzatmbAd/i5EeTEQuZhGrSL7RGa
KV+wSa+mL+hvJWgQBuzx+6DVaBJwgWytLNjn3ZcdoMXNIHyw0L51yavHlAvETLZDPIQEoAGOJwL3
01LgvGDXZueSHvC2dtQvzbGTeeYUUT6cskHDcQDvnrEhgchVagVgM3r29bxpZAUQhxfPYrrx2/bH
zzSlL9Y0a82vD22aPY8J6zLBeYwWDffYT6imIX8jciqb5yoND1J0GM2H+jCM9rdU4Cqlg8UyJzJg
hn62mPnCEeFhUPWfqcqfFda/ZZ/6h6xmb5b3D3yYJzMf/miaPUfTrRl27hShyUXUww2q9G+gLBgc
IvM29d8qy4CkI3xYSz38HGqIZrqQj2b7pDVGvYQ4hrbXatfB9GHjG1hp0r31jvvNhHFhwWdgOMv7
iYH1gY77tB4Tfc5BNi8jjYVVmyQJwSI1RsVyfCHGzY2jU9gQba+/GGWA5B5iLb7McM9ezcE6mBUo
qR+GnvfFneK9Iy91bX32QwwTPR33RkRjObd9oBOUUrTOXw2rvAjetUWiBHlQMnhj9AqSqwz2k0a+
eJDq3QG47rVmIyEDkuhLpl1tHduHOGjRwLtrwbyRj9dY1QUIXBhduUcIi0LuiYjPg0ZBo7hX6VPo
c81m/A2VrDIx3ueI8ESby02TS7lKonTY0D++8tF0u9Fh05mmxcpAErmOk45Ects8IFbR6HNL6+4Q
o7HUOrFjhGftBL+1TrUNyOlVMYyofXyj5Dy9ZiVyoQ4qAjYSg7VTcvkQNfhYOR99be0fPD2Z7VgI
DREfE1g+5qugl8dqat6asZz9OCYHp7F3dEPfaz4Nr5ILQcnbFjJ4CTuJ/0qX5YULuN2WJd11L8M7
aezxw2zhKyLo6y6eP8tnXFDqU7NwZMZZVRDyJL32O2awu6zqCOVvGL349Pz8rlj5rEErRmX09T5r
in76FIhF+9H4bmDoHrO8ObJywSqwFwmVHSDMuVIDJdChEnErmIlZA9pKGZDbh+B5UoN/DK1LxWFv
lPBfxAQXdTSZaE/6LFPJ3KUopv7oO3uN7tTOHzMsYFtXRTsU+SddMf3knMfcqMpVgu2EwOFshWkP
OoqiRMcBpXDIjMAFduyLyuUPLuv/G5P9t/zfv0s+Mvo/3d+3X+X5I/9q//PfSO1///eH7V+Pw69y
9dF9/NsDwrvxlN36r4YU3bbPur//Jz//H8/8n37xf339TzL4TAtq4z/h4/Mr+cf3zX/Af/3HS/hR
/Pn4N2z7/A1/YduF/TddOIzcUUFAgDRscK/jV9v913+AbbfBpVuEKcKstWwBb+4fGXzW30x8F6bv
2baw6Ij5QBz/CW3/m+VZnOr8NNNxAcj+v8TvmuDZAZz9d1wbwVWoBgWRHuYMzTVmXuR/A6C5OBOs
LAkenV5hCRiJH1PKQNqTf2mlHq1Jcq82pGUnuHn9366AJOiY1d30BngJykNNgUKIHpGt6l9maB9x
1l5c4X3+H/bOY8dxpM2irzIvwB90QbOVKC+lt7Uh0tLbCNqnn0N142/MAAPM7GdDqKq6E5kpKviZ
e8+ddWs/QkxdGZqH1sen97R4OhY+0on+mMz1c4MHY51Pxceg7D1SqSCHbowy7ylXAI5sl4ikyERO
3XofsePnaIA503XzN5vNfs2M74QrE6TrV14kL/RvRRAbRAYJZVwGQCkrx6q/+x7eWfNp5cUnE1fA
fSk5cI5Orzu7w1fZYtH0WcGxodMfBhYE7E98ZIUQRGZKVTetHszCX6P6Aipljg8lbLStVW3tTn1W
EjkaHrCLL20SoPAHs1+03yykiCDbvEIXGw2b9rZmd1F1rP3jRGsQ4CA7YMfPuvB5aNs3Qnq2JMTQ
nTVEDg8GgfJsfgumADc+EtPAmvVjrtOi+VTpm9Sud+DVypVMkBsqlpfkns1rh34p0KJ80VGj3erm
L6PhAO+neK073msx1iDOBnXfZaoN4hb3DR7veNUr+Y1WtVzF9KEGE5G1k/VPWvppj9JdCCdym076
phsBt8deeeeSF8JoeJe4OhGG1lsOi43/rKJVzB/zhq6uJKcV7GdfhmuttB4nZrSAtmj7tn1cH+Ui
HB36H4wR0w3z0k2ySEtL9zxeRT9ITqt8vozKhtbiy2qPVhc8kf9OMrXJJre/2It0NUXDqhYxq1hk
reV04xieCcZNjIFdRNvYXXA/JdnG2ISTwPdmn4Wvf8DDqmrEmtoccFNuUOc1W8+y79Bgs9M0pifX
AwZj+RjrZv2pH2WMptj4qkwSj8JFquui2W1cxLs5BCoTk/7R/vfFCys9MBbZb7sIgJEHSkAOjLDR
BoPeObRZIdepRkFvQdU9Vb417UMbn8Gilk8sknORMV7qRXhM6dkSv4Is+Z/L9e/C5R+SRb5sWcw6
3Gw+1Iu0uUoMdkBktpC1x1AI+fNcFj8j1FCW1IB0UEi7zpTtWV2hmpaLitpK6up4fWVO4MsWmTXk
HfTXi/T6+up6KRdh9oyIjK5qjE/TxPMvXwTcYnEnNDai7maRd2sVQu9okXyHi/jbn7ELzIse/KoM
T6/XehGMA52+52Y3gh4tuW1Nn2YzydN46y5Sc30RnWeL/FzrEaKbQ4ZgVqHYxWtAoBrvwiJb9xYB
O958hC6gLmGs72vW40wnUbvri/BdI6A5SGuj3o6o4q/f6fUyXjXz12/6+meylhdkB+L6YZHZ++jt
OZI/+oydeJk/2C6R1uy0EOkv75G/KPWvf8xslh3NIuZPF1m/X7m3rWbPgb1I/udF/N/RRx7lcgmj
W4Z8+CKxCVB/F8xjd+PiI+iXy/XV9RItVoMKBAgIIuerX2wItCfMvhd/ghvNLJtU9lsttgV9sTK0
i5Xh+mrG3dAuNoeqnZ5kBkmwXiwQajFDaFAIZ9czKSKinzDv5k3VKnW8XtLYxAxhbZLFXhEb+C6u
F/xG6q9X1z+ioZUB5X/PkYlyd148G7oe4uHoGjwcomvW6P1w5KXpFKSLND9eLtdX11t7xKB8tL7n
xSpCRxT3JqsP2L4rBzdJOOfFelFK71nYHBWOEzDn9g7y2Z/waka52lISDCqGQ2SdG247nCtgqdVh
lt65YW60SRZ7i8LnEmmGx9jB+miuHhix2GGqnAJvFmLm1sEsUy22Ge5h/a+xp0BEJBdzzfUevt4T
1mK9kXbxWMe0nrYrrOP1VeTl5UbRNjCFIfwQqZG3LvWzM4tu1zr2OUMTA8zmep3KDLZDHvIXRklN
rRlyzxs3livRD94xMnHF+HjpSP2WNf8ToQBH/Dvesi0vRV2e8HoKnDJEE2oAf2xuQzc/xz5rImtM
+m3Gsvigpc0FwBPZByRUKz1CaRwZOfMVLm7JhpwsMsAMfXmjFMQS06X/LdkfBthEFZkKLpo5EXUW
2ANW8Nxl+sGa9JOt6juyWLxDrUiJRQKIrcCaFRKmEEVRVW4MMVIGVB15GjlvnidLDyIlU14f/cjB
4eUtA60XRrPaX3+iZ/T2SMbYWfbp/WxYv1GZpwzjHvOUJwbpYEGr24i48OEiwkEXV7lRtxW1YW+E
wWbcqv2PnoByBLIn1Pb8jmDEx/N86GMQTJDay41W8cawXk/eQ6sgraK050OJLN3TcDIwBQPQYxKK
Vgey9owbosPW1ciTEfHxGPdsNqdy3EnDfbFmNn+V7RC36Yh8Xc9UQlk03hkV4dsIFNB5GNp9xQm+
rnztT9QWaJLMKQtg5RDrNx5yJ/tuSXYludgN2qbzVrbRcgfOOlaF3G15WE/MLvWFvpuRUIIk6Kx6
EWhNclRZHlTGArlhSb9B3TJvyzhCdyUYVRIBT5bkpVGNt7VzZG0iEcntULp7dtENKS/iW0dtZrbW
ZlI4ruPZ1faGpXmvVEiLbBw03/QEkimmdYy6Exbm0YlPBGkQYoFQKbHMl76wBkS5PnMEnxDdqH+A
lWRumqWbKbK9jWgHawIHkN0QDVyAsGeagehXsnBDD+JKtzqZ/puORHE1IEnYVOhUAfJQ9o32JtGJ
YHcj0iW7MWnAiSH/4C0mK1TimIgvraAln4XxZYbaeFExtyujU/CyK105i4yIhQdBYgz8UTCTTqrA
MiB6Yhp3SVRTPJmav08tdSj6srnh6GWIbkvgUXn3XffDakqs6gAGcaen+Xhrhrq1rXvFQQ9CL3AG
f9E0L7Ma7pFSZUHf9tUhVgLdR3j0usZ91ock30o0nauOe5OZvPmbeCRDWFGFF7bxVpi5ESm6HjLP
BTiuh9PWt6rubLfDtM48BJxNQwKu0oqUDi8UDJH927BxLHK4UiZOUQlzVR94yk1ASseWxnWqFx3m
DG43jh986f0YBIas61gAAPDaryysfpx4/nZLYW2vEwFif+DtZjLaWchkj0nh7jkBCfCymgO8Imcv
mvfW5zNW2sCGS0oc9F0I2iRIWWxrGsaSlc3+c+VU1SXVrOd6AkhwzZbGTvhMD10/mMgaIjrNsu4Y
InS5H5jObMPtiJHBzWhcxrD4tTVgaO6yj9TD/GK30y0TvJcqblnRxeKcZeHALTCGK5OPoW0eEOeG
AWLTc8bIAZrIizOAQ7Cc7Ctt3VPteqx8KOtBYfSI1G0bxB3OkZWJ1JgQHQJamt6lbdeLd/DrZ82P
f1yZDCuWQD0r1Jh0auvEhrzduDZTYwKGm43HeEHrksfMz7YyrI8d5tXtlInvTo+fmuSNX4G4HRWx
jp03vLS1AnPc5K+2ZKQc4dgIhpImpE9xmFwvUdL//er6xzD1+8PgWud//t5yS4pCszXYHrMZMZT2
GeHr2xDO9ztFefdQDFCBZgGAsctYe8t7SrfkwAPjLe3bJ/Tz0yVs6qO5zHoY29+NzCSGlLS/RogH
M1vu/gWHcKUgmDUQ8I4hGmQqBMrHwpcc6Iva1YiA9e/awYXiF5Ek5Zral+fNCyQLmWimvjpnsMjS
kT/9hGEfl8Wb9KonPRutS+6xFBAOQnPb+8LDi4srdftNiHeWU9i+IbY1XFnGeBZ8AIfM1NauHcHr
0KLsXGUmeeEOMIMG3U8RHzI4j6uSQ3qFMeETvtynYWBjyfMHfQxfRye9zZyFvIXcmr0u0x5QZf1o
/mlcuoyJR+FdxyTrhmBvuq0sNf+EBYGNVposN3PMr3oRAF4vmtuPx1r3f3lK99suA4Yn0qe8wrQu
ZGqxgiudABMF5Gt2mFbTfw+Ndx+mSid0fs3d/hzpsmQmo5ANubdxNr0PqtX2RFFDoKlbJs0Ss5Bm
FrusXjoxD9K1l4aHUYteKlZaEzNSxIp3MRudSxpB3+46sPnLVN1J+0uRlups8Em2eQg6RbGZivlj
zlt5k7m5PHRR/lBjEA0qLWRjWehv/px5u5nnN+ZGsSiYQp4T+k7Ph/s+owXqGWBJgWih9Qcwu/nP
YBnvGnGYR9Gzci2mkelZ1rXr2aS1azcImm+JzSSGyxCokTOM2b3O4tWiCUJBzpKnscZjJa2vNMUo
nlXhZvTzkH+zeZ+ptdamIQlrTLWU0hZVTNTOt+DWV21S+dwe0IsH6WD98tAdtCxv5jZOsC0kG4o1
e9+09Ylb98usCO7FzEOZlWcM/Mfq2RiMZJ0jKeQXhhzALqwjch0W/l64NUyoxjKL9o42f9qw3aGD
qHNDLo4/cMCaSyGBR2erYJuc2oZpPpoUL8B3DuvaEnvmofGp0Q3ytkVzMBqvJXfTC5IkH3YEgQQs
z3Oklfl5xg1OqSKnvYbn+9TY0SlmD5bFywZ2IGY0BuQq9fCQEfOxZtPWlTNyT8kgLvJxcU2ad7GR
4a5TVBEM3wM9qUgfX7zUDaZNEVpIMlHqEK7DwNYFWJcIPDEMVe4Ar64QCMKJSS6O1A+HdtBHPnr2
oY5Y/rloyfDMZNwb3cSYYUIPtoRy6EgAV9BZx3U5+4eG1PNBJ42gte87krjbmjvLjB5BcKxzjyhg
baQ+rEqLytZK9tJqb8yIEzwKcftpNdllZblkqZEjMermPSD9PyyJvR3gEOabU0lKOD8kBeCEeJtW
xSX3Y3qIivoQedg3PE52JL3Q9bVe7EdPROgBl7z5dLoQys2ZrfT9tAhlTLmGidysqgqKErRe/LH8
UyQloRZxXmPzUO8hzS0/vxWYNdxvn41AV1lHIO8kn2apWLl69OXbIPn0Gam8PdUbD2Xumqmx2PBZ
x8K2qdxGnPzJImRW4PmLLNSh7FFcLIwf/A+UbeXD2BXdSxfnnPqkqek+fDdGY3zR8CZ3v+pD1jgh
Vp5GnAWg05VanGQW29JQc19UiIPTTrsqEOam7VtzP9cz2JNWDzTh/jGgQxwbAoynyqCE57wI2S55
bIi4Z+0VtDpYvZp81h2+1cb5TUrMh30PI8GJOOGyBmlZAlDxOMTai9Fn31o3OC8Agp4rZiOHkVJr
RQCahuKxK57NeqQAx3Ks+ckZILUXtIMJYK7B0GM2w8kkRzeIEzaSdT39EpN3Lyoz+9AHna2A7QzP
zsSGHd8gg01x7/FqMyrpX3JH9vtSOONxlsVwxJ1FrxkHXQ5QaA515EVJuDPC7J64OrHBlk3ogTUy
eSI3z0sHEoCwT44uQsrGHuQBxNp46j2KTIjj3WmC+D1lQII0ePR+P3oBKUjjvnOmP8JJbKwpam8M
U7yn3mtXeYS1qcNRBrIY00GpqKp60z8abklwTESrFs1w46qBCBe2Fh/l2BMWbQ/dbhzOcyTF6XoB
dfX3K9EIO2h6XTAHrJDvocZcC9bWZV78ljPxrooOXW/lrs/Vlxpkckqijcp03PzIwbxhhrqxXNyS
07yOOT58HSiJS2+C5zO7oGKtsTKVGC/RyjSWXuyTimZQdPnzzAYsThmOgALgtPAG7XbilDsX/gxv
oaymz3HVTIAqNCaCJ2tRRdrD4zyVeyes0pNbu/K+ycQLuzjxBlaTjLqkwSg25uINr9WZ4lassr6G
O9xOCHyrDBMgDKrbzgj8HpIbJOrptlouogzfPCMJNxjbDvFoB53ev5MSIw5uj8ywrXjDp5JafI6p
n7GIfIzQoAn+AxBdc/xtDFX3h2SutmogiyIbwFAABcQp2qp43Wc8fIYsNzaTa/an3lT9CbHQcrOM
v76b98c7gHdMer2xCDrSuRgu1l5gVaV8ROgXlE0aPddlot1Aw85WLZ/WN6NfnBiMUnZ1o3Vgwxvz
ENvdh0uo9l3LivWRbf8hJArrTUfGcZgHjLiND4NFh5M3UVmUMQfpsBCPQJR+uXKp7Ru826n6dlun
voAsTGJHOyc8rKg5rXvsTiinhHfGeVN66jz05k2tV+1lptrZoVT5UB3B71oX/RZVeGOar1XmLfB8
G+Hi1ioz/WiWCUp5llaM8WjnUozSjnsvRlwqaA4QOeFQhFTWHuL8XmEo2XYpaP4p7g6DZ6cbP0ze
687hU0zv2mWtth788oNGvz4O/atDPBYP+mFLMNIexpPcJvk3mqc0YJYYrrE+pKwP2/SCLu57HEPn
4EG1SmXRBIbrPfmZsjalmxWvfdrckwmvvw2Zc56d5txA4etqTGrxgrK0mwo9Bev4xBUfU2Xfe9EP
CXj+xbD2RaS9FJpiKQq/aW79eXFHPpSQJTR89Sm8/KzQHscqgdePI5zaTzPKLxtVkxASLGMXrjpf
m859hTWeVKP1mIi7ye/VXdYN2O3dwIaecjLEm70AyXqHw9lfHo02kRuKVFIC4cdo7fvtIRVEqRTo
Kz3ry/CjZ1Fh/SHaCPepV93HmWJQVdUBOUAWho/wfcrSp6R0+53hU0W0TNiqGk/jiENdsSLd+TE8
w8wHWlCSPnW0LR9weuLMz2wVusSKXkZhWixF9ZYZhEsDCOJmjpNurWCIEvYleCZh3m3h+mHNrvq9
aYOtqm23PYhJildNI2rE8bz7xNTEgy7to3TRVAtTXIjGIAlPOM5G9HZ9rJeB7PXV9eJ75kM4tXsA
CIx9CxSXWjjeApKrOfXwaXmFOFRMtu6qQfD050tVpkCNyLpqN+vYAJv5pW2cFSprdUh1eTRmAOo9
24HeedVdWrOyQIeR5UfVG3s+8U2IsdhK98Ksin2RLVU6JOAsk9XOTd2XpHiv9RaJQj9HRxGre4Bc
MFzc6jI1BKMxFwOAJgrebs300Vv77F3lOl8iSEjc/nSYUm8YW96mtnfnMVZh206POKt615qXMCmG
ByZcj4VVb5KpULuC1VmAx+Hi+nW6MvsmPQ1D6hEbwM3kwKneSPocz6fGrL39SPjAQTa42b0ufihS
o9rYw/AoMWTC3kFRGZOhOWIjGbFAbXQBWxxUAZEn3gTmUWrek1PxEHc9ucnKQoNZLvnxsak+9pH4
jowbmx874LPCbhasv15gw/UReN3pW8OVTF9xe+3wF3krDY3BEjfKJ1ys1exgwPEDpxmhO5GUw8Ef
RKEBY8ki2VDk5YQcawiRiCMbjv0G+x3lVQt562QDqPf9or1Y0FWhxHs2mIfEWOt2zMfbUc9GMWoH
plJIBiS9dK4dyvxOQUy8cKa+CEUhdq8rntJe2LQ89N9zFX/D01qQ8RG9Aqfhduxw8djzmYdWvwIG
iBM47l/0sH7XjNa4p7uRTDuTOsAcdvGAVrWRY56xQL86BUsMGC7hpl7q8CT/MFTmkeMWcQd0DBdo
2G8qyl3agycB1h3IMEqjNAbThOcDTsQEQtdAzYjKM2uy4Vazsg2fA34/srkvjPKEYLejYtPElq/s
3l0v7UQRM+vUJ46jB2oR7Y5sC0+OxtwfuntqvNWSR36eAIuJJ+4zNegov2FBYWNN+02qCBfubPPR
mM36LpbR1pya5SxlORLm0lg5edft8hGMAv6kAqmle0B+/MH3eUxn86fTxV0hXXY30BXoiW/9ut+V
S8BUa/t/gO7YmxJN7bmi1FwPKdoMDhFQkDNIajV3DPdK86k00DnNvsnzCTfA4PY+K09Buz2FT7WT
3KPIPCIO2PvNMK7zuCFdZYBTxrjEsmLFNDnbSdU9hXAKdrNmr4Wr2+yP/NOokJWmWfkeJ+aTAZf2
RXOAjvJJLehQB/SCeXMnewYU0kByCjkUK0egoSJbLUB1hl+Jx6SL2rQtbmqvlXuHtQgE7H6Le+CC
mVzblLYadow6A9El2dHgVoUkVjrZYWi0Dz+kYULouY9JfdT0dF9prTw2DhtjplFrcpKokBGYrTUH
BSY69GLPZ3+v2rQhiH4mNALbUy4jJLcqS99chrBh2vZ/kCLLbb9IZGoCSG7y3jilCAyp7o4IZNGU
a4WzIYOru01NF0+obU9vZZfjdxZWuU8sW91czbCtm35mnPr+hM/Kj/utoevGWplNsq4EUSEp3sc7
WNrRJpuc/LGR+H4jLdRfJKEGK5Yz94R9jK/vrpbX3+it0bvoY3fXapY4qM7WiLvsxJNnud9plbbf
EHAPsmQRJqRHdjeESp1kCBjVui2SR6zb3arRE+s74ntGYzcyuiyoow2YbdjVeF8t+8xBpc6WxQaa
5Vn16sn6Uckm/G4MC5YeGTl0Hd0q7M2P1mNtTiaABobZR8yPW4TpLTu1Hm6CVdfFN5Z50jm+a3yA
ZE056i5pJrK3PeETyFmrJxRH9nLAZWnfPQmAwkx+nfac64THYuZCTeAbmHXzonw1WnE/e/b03SIX
1COnX6vWMkhMmxA4ceetPCmTw2RFpJ4l0jtkuuYRSuCD05EkNnW4xVYTOoEBk/jPlMbvYPbCl8Rt
3bUt9GNHwFPqbQfHfq45HdeRgZ1Fpx21saDujWnUcOU7r5ptyLUqZtbnNR9bn1Xs3OPQDtviwSrs
szQxnzPK9/ZZxZs1gZHl0+9MQZMAhmdIypNLNgeAHMO6836ZIgZjw9zWcWzs38Ro8licxpWo4jcb
t1WDCYN6ndjHLsXOnfWHKI/lgWXZyMbgG6YF6WDobRso6JsepkOQq/6HA0I587ngHUQLtaXizrgH
akW32W3r5UtmUAECWxs+09T/qOzihhimYolTQaVm3rkO4YDARBjOsTY3IlRYqfmF/TEiEV3/YWz9
oBvdHmsrYb+wVTZxO73I6o90yGzVXIprCDvkP8Z04KUgGXZClN1t+w87Tkqeo/zC4mH+oSvfT8Xw
4njFvUODYrjUo25CXzpRHnm8CaEkCMYOtYsTJwetG50A0ONiN7a+leGe5yJ/8ArrB0/zxRL9Hx5M
m7HyiMXwWSnXrfGH72VbCdZBYyUficySKy3m8d7AhFq79ywBH5WHDtvMpg0Qd7Rc9fxLDO+tlb61
mvcOP73Ghj8glIc54uZvMjn3mlhpi72uU6dByG3lGFtL8hCKsj/M3yg22CXpZOQ5Dmt614uORJct
2c3N2+xkLCZzDv/kW4Xky/ctU6rWlC+4Zu9yZISlnn6xjDlOBs1poo8ygOxdsffwTzbADagORr6t
2+8wjaq7qLdAufbpVqT+J6fxuTVUeNK7GSpuJW9HOa8wrRMvI7wt614vNYsAxinPrdBC5Tgbx75O
iL6IACD4+ruKfIaMEJQ6nFMPQ5i+FT3S2J5eP+NRfss7w+CuJeOuAHvezVH7oJFtsW+t2t6lhn9b
L2GpJYTL/ayiZz1pdp5T6zfcO+cQ693Rd6Lpxs2o+UcZZZsEvefaNSr0fF76p22pTEAA427Wto1K
q9u5tjAoJ/HJ5PmDaTOkZDQ4YVyXUj+KJNhRsD5DE4ZMpm+T2IzWbYfuMiHHe1cA8aXYalemTgJG
PdiEBamBR4uhT+su/oRY3/AFQj3I/GGf1gqsWn2KW++1axPWb5202KNiD2zsUxHfzQDUV0CJ5Bpt
8OdAZGogY0hhxjQw3yTaaPanjwjhTICOryi5fUF1d/ssdB7x/9ls8tg+wm0SK1PU4YndwhyEELyW
zU1Ksvrw98Wr2eV7Yy92f/2DhK8XDIL6Q9QSB/S//+vrP49lNOFNH/iZx2wky65+BhdZwvO0iWwc
jdahmGKESkzE78yucABFsW2IA1l5cNelh0yICD0qxK54J3cGw1jpsjs040PaTTvN1Heun3xg7qEy
RvhBLYCtmggiJoNE5foOpV4UzCabdrdM0N6WiDetWD6aDE6CgozDACJ1w6DjwEAiW+c21VM8b0q/
Q82YHSHiNTypwDLbxlc6A0xyOUBWKN82wvMPgnEMYaWYPUPVfHqtzcbVv6+xDHGi+3fY54qAUDeQ
YS6xY2YMUM4uv+tFGNWZ5IhmVglfz72vErzmGdoXADWeBwWDBizsWG+NFmtdL0copmPXRi4Na3Lw
FvQ9dtCkO9mTFnSxDhNb5R/66JXH0iyY07YPIikfB8QbO3Qke5M96zHOq2ZbpzUL6cjyDwWeYOwg
HLKk6MIgKIb8TG6gdxjRdkc6ah0B/J/etKm2OOwgOLMiDPLCeBsbetfMePeN8nse/UuRoEeILfSo
JX9cgR/jMY2CbCOTGCNV29yE+W0Zmy9GmnxZIqsvk84RWSbJI4Ef48ppunThsT5gFiGidJKXUKRb
iaVpPUnLXhcNlaRgERsXH5Y3Xeq6fhI9q9qkksYelQ/G+vSDRcqvTmTTmmWGeRtr+YPpR98loBaY
fNxrBazjAuXb3LAwyyryfcLYzxEz5781JudtTYhCEod+YAtMdZE+b3vg/qfcj5gvxuXH7DObZ4AV
M/0lQapw/OzYqFVdKH+j926xawuOoZAa25BWuHbE+BC56gH2z7NrTW8GPebaL/Js45Q1pWVq5TeA
2u3wsRpm/IjmD/mERNUoNCiVeWLfw4QoJnArrfSjbprvvYfAGOn8Q9tAApE1IYZIco8pMk1gtcn7
bHfB0HbEf85Pepmoh8y1VtLQkruyIli+EIE1RMQ1oS8hZ4lb9v91tP87HS05z/+zjhaDXJaUH/+x
/ZDVf1XT8r/9paY1/2XrwtZ13XJdRxDDTPjwX2paTfwLb4uPqZ9z17FIj0Zo+7ec1kCD65kcMobt
cyjrPpnnf8tpfb6gYfAowq9p4R7Vrf+LnJb4pSU+/R85rXAFweqCKY/PN2danvvf5LSpiasiy8x1
J/yvEdo8My+B9K2AaqVqjz6otYGYuT3nRqWfS7XJOsN49hT1mrQwI1ihg20xdqAEw/Mha4dpcRIe
9NE+YfdB6ZJwCuBk+GbW/UljzGjSayeQF3gaIw1CONwqb934Y3Zy2+tXP3at9Wn6hXtoJEKETppG
EInu1c4Ws7XROGsqYRzmfqTdAaR/tkqkEchyoh1qru8pNcRaWO6+aBsGtIDnelM81vRaros7kgAM
FjYtVVBpJE9YLhewTcxEtB1J6ebJuR6tdJvVUC8mjPSneTqJWJtu6iejRs9hj5xbNkP+MSSxq1fM
dGTuS/hFnyOpaBzVfrq0luOO+FAjBx3Q0JvsvenY6zD+IdZtmJyR35e/JA4/pdPfVOQyccLK21ga
l6gowQKPYX2BBvKQejDR5lbcJFjzV33mwCLNXhAbrY0+MZ77OKF2zIknxZxCwal5/mqqtRPkjSwg
8lOtdLTt6y4Hyj2MwwJNQs4zORcATSzupndpNDtWflBB6mkbV6O/o2E96KxYVlT03g7cCyN/i/K3
d5AKQdAPH/yklEGGowR+3SXxGK8UQ8YQiOQww4GdntYSscjQ7+Iuqc6ZW/4wAYbG6uGg1UNVrQSB
Bfsh+nW8SUfq2YETiZ/q+bEo1XSMYn4ZiebFN6bMX7HszAFNueoJSe3xypgKgLTvmJ++Y1yUrbFW
BOTVJARLcTusI0qdMM2dfZKK7xFouzKKOnBd66mb9GQnrPozGfRpDxeDxOEURR3jurtMm6lBVI7U
AuoxuEGw7pWtavj8/m8IRabw8IH7bD5mnTsI5zK0l7I2cRkuAWat+T6zUy8pyI4xnglsHVtjrp1t
G0soByDNUXtlxdqwu+zNaZZwUrEmjhFpQl6+uGaxF5J5JIi4Ke/je6wQF4ZbG4gHLvBKsgQd1b5Z
A+VlXRC6UoRMP2Pvy7fqGfTg+NyBFIA04b2mROEZPbHzLpXNinURBWb5UfqyOGRWcUTpXW/SKmkQ
Rfdb17d/TdFTjAq22EMe++taNmqjLXbFGkFVbI0gX+ygQJa3rUDwsdjATIl5DQUSXndhxYFt5Q8D
CnDWwcaTbrSBK9p2Vw+DIrAhXePWBxnW6MArEIHRSLyLtHkf4NwFGNefZxBkq3m0yJcQEmD4mD+O
KoTWFuqvRmic7Tr76bC8bdxZfoSSTwJqVW0+KauJj07bkJZpN6+9VsIQWtS3skKS7SVyG5VZuwe9
kMCqpEKQVb4t/XLNQupW8wtrV4v2btSSZNePSPBWGPT4KEXtNsGsrztoW6MQBXoBn2+nqu5Gq6Kd
RNi2rUPttUwqEpqLp9bFZePLXVXk5vF6kYIFaGfLd9aNL3Xuhnh6FUNUO6Wr5JGPOa8nqbsBzOuy
rjf7iMlkWZFgNkT3c8EMoLex0sJgMJfYwL3blE8Nh3ZA7M12GrqPLqw6FKT+q0bGnpHF7sYlJFfP
/WFjJLjax+muU0167qxJ7v1M3EjHGI72JVxEypZJXL2UbMevf6tCF9kaMTYj47c0ns4dj6OjJZB8
Vqknj4V1SAmWCuaBFjyxWXVRvwMbg4xG+x00KYsoQhMxyxFMdxSmitgBE1XRAh1SU8l31Mpu3WQl
VrZF/dvxJtVCxEHuUukA2Hq1JielHE12HXR6fgeZu0IofqcZGeMlj/gu34wIY4FJbkoSBkaTr9zi
AOiM+qnOfX4tFZUYq+JPgpSmta3zDWKvI6PqY/b0F1Ddt1eR7FVCnVbiooPiCZzSe40TLA7t0Auy
atwvqemUVdTLLK9waraWw6axK//wWOuZsPXNmd2AvzEdbm+ngNhdxdGWjxZE+aWXnrqaNS79FnkO
uylSZ6QvOl1k+lv6oNSU3RLQs+jUK7tU27wMn2M3Ss+GKBAi2eqsdHjxViQOmfuE2AwdomVCgHJ0
Fzwnwtqy/U2jDlCMHKaD71ZtAJ5yWJmDGjZKlj/OspodenJBfNS9uvNOOHS0b4xOsNKsmw3MSVT+
sgnsrvD2deoQ9ZGxJjCBxOopJq5+BCDfOvpeWPntNMN4ym3YMhMxAWvQeXOh6ILS7Af+wH1VYKYz
y+kBwBXy6uZYzm25i0bmC0x+/5OjM1tuFNmi6BcRQTLzKqHJsmVb8vxClO0q5imBTODre9EvvnGj
69Z1Swwn99l7beRUO3QOdW8fDIWjJKmC97WZEXTBMRMSq0V9ZxLCH2eeBjTXwI0kspEAz9u57EbJ
ItAhGHRwXbwhT3Yezudgqd/NaptY6hHdHANKYD9pusogRBTAG8iAT6e4n77mXrSkue0dY85LFTdw
JTgXoziV3qI32r4HCQfoNR1Oum+oqs3Ybo9yAIqMkzgwEaSc5VxY6wucMl9YJHbJeDIYwZGWvgvd
gAfAFjFdsKC2rHGuzlU7/CxmfCsXPAleQupnsYsGAbzjkS8TsoPZWzi54kAK4iszBjfyCl0BGqD3
vEqnLaASG5bt8qSmdDm6nvPAjPjVNezYPIz+4I2HbjVdp/C8WYVNqlkLjvCjGhScIeCojT+P1d7i
Xt9B94G+CgfY6+RywE31U4att3H8NN1PlbXn7OOLgPBe8zHFCAZsZfbLMAe7AldSqlkJNyUkntWD
3HKLzLUsHtpC+dRx1BfkkHvPtA/YHyvqKMdPoxZvlULbmTTIkUGAg4gdvHSekUGiwE/ULMahSKo/
XDmHdAnul95/InEfyVG+4gYiTGrts5UmClt32DUhCKjxVrnux1IJua04PJpd4AGZ6jECzzigK2sH
vwFXCpcQRpOnQcJDTNJmjrxh9ZbI/rdzp7PgKiSyc2v8+I/wBl5Qzf2kD0U4n9FAQHbjDJ7nhnnB
dY1NK2xeG/M16Cr5FBY86ua1VbXL6KRzbXwuiNUHJ3uxkGphP4pw747OeAwUx2bf9qwNdoqbP5Eu
YbvGjljP916FkYM3MorjBIYsL5rhQH0H+WUhBxgKNfAzh0acdvohqdJsRVB9j0LvJ6+rUbCFuJgl
L/6+6ENe4RqtXk1649bUPxb5tMv7FU1kjLBpzE+Bo2LnIfqyxk6OBmUgWs5gXgREeWV3zg6zDJnl
EuKrZ6riGEgo5kPc4KtJItCm+QOrdIBCgdUS8vLy+6ZJaQ9cf2RMSb5dq+OieFiwU0ZLkajFAIJ4
Ow52hHX4TBJmuTOmtLnMjV1fBOya0+j4W8N5acbszc4m8ZRfB8AZG19Y+TYBSjhnn/TnrF+Y/RQH
4eswO+LY4QgAFR1jsoxB25C9mh4mXuZFBzd3kVe7tIcLp4pz6mXBhQf2x8LD8SBb6x4zJB4ZjAS2
Y/u7cPBMkiaUYFPO2D0yNO2b0n9paD7Hq2vvxNqbMTa6juaUxjkgRf6u8BOI/6O5Oskwyuo1weGn
GA2bALO8rQxGj2dkN7AAPAewGyLgxmvJ/Jpf8hBEtk2LJVplivfrtpmRFnWOjyt0aGc1w3gLPGF8
cil/YRKh7oY5w1Dikd1dpMknTynPmZa2FOu3ltgIqwEcuoIcX0sLoRi5YwQJFYcs81NvRXjQkdK/
F3ihdrUlODmlWFQNeuUWboPWC34YOKqd78YS7D+DH06qsLyD0NSBJAAuPuj8Kw76khiNeJSMvxs3
4L/k9Vft9QczHZk1a5syEpR7BxcCfrhORIaUx5QNx7akyWvbOM7AKUh/dP0csbFIiKjkv57r3Fg3
R87EoQPmUIn2KQDGWFdH1bc4rjELsILa1i4P8cKwo7WMU43JWdlQOwuZ8SGCB5o99wZhgwF38G9u
Bx9tJYzBGro61aphU++9GbvfUE8HbfTbSiJx58x+e4TJekcr0Ck3knNmTKcqFuIOdDsl9TFNpZl2
d0tmvrKozffzsq44Ianljn9O+RRK07g1IomGVD0TbmedAd4btDlCZRioU16X30UWg+opVlavWz0K
vjncMlfwQOluYblqVSbsb7oBHHZzM+l8g1l1/cBqyCB8SRNVnCpv91ouAdSB48R94rkcdaYxmKLM
CJ/jPrlPY/ddTvWpM8Mn9Mjf0ar44ooLjzCs6bw/WFUm3Mrxo7tU5Djy5h2k2RlJzOOG6DsUNX2n
eNlVSGJpiLpJZ114IN+28YP6apVBtXFY2Fv4aOKMUm84USsHeryOTClWxgqtkrQIDPors/lIZi6r
BE0A37gk2T7xHEVh1bw7aUs7joaJ/je/Ei47rgAA8It/Qz8G6BKzbaohLxfYgITWZyVflZq+jRzd
wEx2xsBI0ZvJM88oYNCEOryu2y6lusi2ZReHT5gB4F6xWti6kndCEpcUXvxdsv4gRME0Mn8bgMGi
fpX+FkuSACibBwD2gKZh9Lk4QOj+ezPaT6rc5oViFHFOHUJ6s2q+Mck59fKNgHbzQruiz5Jx3/kw
RPaOGefQtBAVBcAiSa1pzlbRqHt3JeGDVxjTC0/DG3QvLtn5IFrvz8hZMBSvtu5+xwagWm5P+77I
+qNILsscEMQPw5WaR+E8if/SxMmcL86rH8xficYFmDTJDtLWbhTOzdfjHY/uf5jFL25gHvPB/mFb
9EpfJR5BXJv2TM7HzimgXRKAeqBk6VBcrHuzvNHV+eutQuXqMAGEU2F1mALcmoCdDC7malS3tmTT
iHVXOleBKXBXUcmBvfjLdBrMu/QBYVTNASycTcdBP9DsoufpSRnLF09qHtuBe8sEVeRtU9M+xuve
N6az13AeleVwTSfe5pTrTSjRm8ICO4BP+qGocmMjV7QCjhSqq7NN4jQrOnfZh7N17I15l2t+0ZzP
t8ydDM+xumYx7liruEN1+uSRS2woje+dxiFAlc2YTBARwiC+yTjBw9CBQ+LBC1X5sW6mO3SzHwGE
MUs7ir8G6yscxNVZ8Fcl4lxqh/FXYG/PKwCoy/guDViJeYm4M9ZRIL0vywGDFo84Oed/U5K9Tklw
whrCw4fT/Ab38Wb9DT2XtoG4iyPTm66pF49bO4j9LSjyM+IrjlD4LX51mYw4u1No1Cq5zbWZHbW5
/BHNdCjMzn6cpx85xPY950yQ/P+4otvzYEFyGT8rXxE6K+ZjEeiLVB4vCUG8YLR5fUrXeR1DxbFu
Ug/NCO+dbhSxUVqT9wDTOgOnn4VI9p4U5h5jJNzIIP+AVgwaR+LKLU18y2XmvBogurbWkI0XRqIP
3YaETAbyNI6ANW2n9pPj8LKzwhonXxzCxuuzh2X2n0KRPa97iUBLfXSsZ6dR3mWcphWfYstH3YyP
A41erHs5yS98U5Mtr+TPjSN0u0Nn+W9F/SMUHYepfxhJapbD+BCXHcvuGfZh09dHWpmLrW556Kdx
jHlKAoxi07oM8C18J6C1z/2rtKh2dL8tmuF4tu2LF6cXap/O0m/6jc4xVKJrbATB6/MkUBk4IFds
i/upu3Vy/B4oNIC6PfyTRvXgtf4lM4m04kd5R27f58F8BfD1NAj52AzWP4tza1VzarKScDoY2qCY
Jdn5BbH8RINeV2cxrveEO9pboih4MudNSCA5s8y/1D69eYkFpFXexx702naA2+sx7SrXvgbmR1O7
zh6LfGSNpnls8EXFdk3WfGUTmiAfQb7ZO0fq+OiV/Z1NzS/uT00PI0ZyuEFzcQZ5nDyaJkqVM7vO
t9lcDa4WHt8kQWqjYD7IoUOpInSflizBHTeU5Z6Vq8U1I8+ygZzWrlTOsOT/MgDB/9JVlhtxIr10
SY+delS/2OJagowKLC7vevpyT7Uw6+8mZF6V02UmW3vUK7FUJT6Z26C59mOSnnDjL7CCvYCd5V8E
xnux9hPX32u6fxipZp6Fd81H/9nxLu0Q/lvgqBjDRDi3n+hACZ+a0Nx7Guplrc9oMLehaCPa+LL7
MKFNubV2Ewdws0o3YyL/EZHG0iObLdacKXJ98Qu4+DHE4bkTrkNSaaqLTYjtJxeS7tBlrcAMMqbP
n7Hwv6aAJ92IYtukpM8TSz8TSStOrXENvHMdi29/cJn9TUUlEtF1lLAVkhgQHfHUlfACnKiij0hf
t3CBh5Nrj2zmOalTrbtDo0Eh8ChBWMzn2mzNLTZHZ+OU02cj8uXSFYr0wYh8OFq6PXJ5PvYeOPqi
ugMdVwUDQVel9jklk0evSU78FkBkYLhtGkUlJtm141AyvlnzzIUBVG1Y3wOYYhzu1FCcygTHE/zP
ADh6txXTjNrVG+TuM0mrS9jToAEH9zh7HOlW5WppNUCirHinLSEjLYfm7vaoh9p+HSfYR2GasCRf
uGUWeRAz9W2ZNRxiQBd+DfuJc0ePhq7D1UqBbU872IfjbhX7IOCaJ5xWVMinLW9EmyFeUf3Ezljx
Uer0CdZOvo0LjktZW2A2N/5hA3zyTPbecU4nJuYM1IvHLuspGKo0To/KmfZGMPQPXrKcRAxwj715
J6rPZOz9CCq1IYvkUJnJAzEodQgcHHhuARLL9lp2GtnJz5PiKAhu4MhjUf5/sxxg81NSTP12yYd5
g1dx1/N90PABNQFPxnUe4vxgrKvGUJFtgX3G/NPJkBva/l4a5yUPabAVqgOaupAThtkRcf9gue27
Fk1pLRkr/0BmDx6DGmxz15viIQ7s9ByUGjcx3VNo6c7VRizpQNBDLFgtum34OUIYSPdl2LVX3+P2
dslEbJe0tLEx8EGXrUNbeNW6xwJtfOpQy7/NGsHbKJ5Z78/P/uCflFtSbpN8DFa4vIWEPGyDqJHK
voJA5pEme3mpg+CfI/t0V85cyYEJ5z+boQc0PaR+SlJZev5tykncrXgYksUIOCMlNPmY/Q2s8TzG
ZvE5ykBDRQjbM2pnZMnuFi8G3wCVGPsBi8YJCY76lIUki+CSGhV779mComCO8IubuT9wYuRsX7t/
s1pTnzHDPCvMnj+OqWpXOfIjX7nrVG/Wd7HTuAfocofKaoA7NDX9dPbCqIrXkBQTpv9jjFDjWXBs
fZsugJitN8MZiFGjMOmenBSgeXglG2QqSffJhArRDTxARvzVnNpjh8qjoLsZrSf3rcNhUSXsN5Io
WPinUM8BtqzNRp6FBlDMAr4J4evAfM5remJqEGmM9TMuEn0KXOh/TvWYm9AvwkxqvjYaeh2ZUGrS
v7lheA43uhUFm4jG3paC0X3C8ysSUoygoDHGJNUV69Zv6k0fvZFHPv2SmzYls98hPpZsnTezrcGy
Z/DNgDV1dfVC+K/c2RNFRZij3Gtnjn/0HLxnRSuJNxQbArJ9lPqTuTUzk3EQFVa5vCEJA/qg1szH
wBzaO5fqUEE21EkYgNsVWp7F1Q7XIi7VCrxwjNsOqIo4BiV4ymDkdm6Sclt4E9FZrK8bWtn1rjTW
HjFKF557khrjMn+GBMg4yR/V0l7AUxfHjienxETwqGGOKoDYUenicxu8fzmLxbrXCOhN3bAvAZuG
gX8rfNmeQAc9C0Q9tnyUHrTUGdRszBVxj11hQX7WGWOa7Y0UEg28ZJqCpljKkLgDjk7ovsaBih+W
Sv8NS6EPGZspTJ4gMVmURipo94RqggO5pENXY+Zf4v6zcHY8AThjVxkNNg7ODc/9N9AweVRFg3K6
at8BhMJsxtvm5kOzTW3q7uqCrJkkyEz3YLGBJM8RPJTPuL6xTcaSfV3Wn3X4QKGWcULCeB6XEMyo
WzR3mUuW3ywduik78mWMV3SzldOhzDznkLTOZsmD7s4s7e9qfSLE1Lf6LahrO2V/uCTJxU1y+WwP
6YCLGVnKLkXkK/9D8pwBmMHsQP/MqNQ/4VU3MfA1TxM9VNQ4RcvQq2jsxWvSZ+42y/uLG6N26JwY
NMUQgryD8UMy7Vng54qWijxsPkNO9Q25LQen2hdCHRIlrvilNiNpjkPc2BtadpAApql95CSZO+sh
lzdC1Xj8bgOm6A5xVM/qYDeELJl+LCidL+TIKMGBCLR1u1hvQ4jvQ9abO2j3cpcUTIpUEvCW5D9T
NEevd/6qI6mGc9PEIQsc9ROL/t6NCQuw8voBsFieOef/JTA4cyOHhIxqUNvZsNg7ZVawFOzkyRN+
8cDjlIQx9FAAPG40a8QfXMjmhkHlJx0AhKfdUJ4zxKp2YnpLGG0RyNMoC4zmUOjxl+mLTYLED55V
y92AqQ8Jw/Qig+wzdCr7NsDyZFu+YPIrx1fMQ+J+zc4qgOIX6mgeKkOQUsfNVMRAS4BJbD1gcXca
rcbLI/RyeYRl2kRq+MtnSyY5nfA/s9I6Us77k8rqaSy9cOeCPgAAqchFDocOOMj3VOHh9X01vLDd
emnxI0Cn4m1AKed63fIZO7bb7dTs3pwUC2FajZinVLWeDrBoZW3/qLO7uU37rcS5tgO2zqsEtAi2
Pfx2jZk3m4RyJUwwmOADoBc6Hot7uV4FJCMAS1rOjJeVH2OXxfsgjH8nWtoLixkItAPdCrb89oRJ
ofh8LmVibV3FcWvFI9ScQJrJc/bUQh9tCwOgU74P4smaQw2oo2e0M2VCPTGphL6nhc+dhd7xbJq3
vfrKCqRGRkp+cCQ+hyPT5eDT76RSzpQgBbZWzqPDSqiMxmF5dH3sVX4a/2kzWAre6I6szACalwFu
4XbE80YfEBW/EnRM2YZbykqaPcbVb7USafocwgBYq4glzV9dLB8DRUBbXRu4lmJCeI5HMcY4RiNt
Nuw+cF6axWG2lX0K6Rvd1B3djW5uvit/Dq65aTOL1upduna2N7YObFaaCfvqwNdg9cXL2MzxznSf
HfCTdmGbUVr23NA+u07qWnjttNvBT7IHXU3zVbqy2RsdG1VbZw+2jehDVn01BwZdtKgKQ2RDZ7Xp
3gO3rh5QvaGpxdt2pCa11e3MAM3OzdcMjf/H11xqljTp+B2ljnzduM2WrEQXZi64UGW2TUybAz3w
RyMDmBi32KToo3kfTNqyZ951u9SOoU0OVO/ZJQ3u2Y/ESHyneC4Z4FIJqJKeBgp29Nk3HtKpPfvm
SsApVlDU/GsFZL1BpKbEqNO9IC1x6pJg0wJ5iKzAP0kpxtUozNDMLA4/CAxxbFvFYx0W/+qU2vbF
HJ+HoHhPyO4jOgZsG2drOOKQMHVcHfyR/ItNR88m7LEC5uv6XAfmmkVgP25hUxjXAzotoqtNq0hP
lJTAiiKuu136pX9ng8DVaX/KLO2Pi2UjGvYMuUBbjjTSN5g75uROM/rO7aAeGy9nPWXy3qj7buSP
glR3LdBqUBuWQ2i+CF8sh8BPjrQ67onUdQBEq9UTrfce5fUHyht/un5KH9Q2a9Pg3vH88L4L3Pd6
hOlc2AitLoaXaLLp64S6ge9QmLzpWFXuHBu/jGE2YJtQ4bP7tIMnm2endYKlQh0fhvJUBzTBqo/J
4N3M1FhFUl4UPQUTUztwbQZVuzNjNhfVGs624IOX6Cd1N6b7tnlSlBDd/v8huzncWOyF3aR3oiXN
781qgGCk7bNn5tY+WcpfNRdopnzOuLqn4dkqXW/v0q6BXisOtaML1pEkyAugTXnaAORgY8uiTeyF
dthrsOYd6qU/Z118GPPUJBhKPMDyu/I5Nzt16fowclVXPDR+ekoX/sdd7ujV4VucYL+pTfjVCjyo
bRC0LCzTisAOPwyTPZ24s5fUPNNvh0ZFMJXY/MhCxDhbtVZb08hoSR6NelNmjdx6OkbmrdRTI0P7
hEuEaFgqKYgKZwzg+IJslwoVGLi3zAZIm4tkBCY8gkC3q5b8usmRU1XPiadfCoct4ZwlkFomWeA8
Bxc4cXa0iwmsu/0mFoEHZ1XTbLMIL15W3gdMYvSX2TeSrOMrxpkdgY7PbNbBuZzcNgrUeEdnhkdM
rLt4Vb+CdskrDVwLErs9HQGLCZh9cA9LCzErRHA07Qwytma16wxBxSF6xMxjqIvo7OTZ0DnsXWwY
B0vQLhbjbE+MDIUo/CmMrL9zTeEivnTsqBy+q1FyfioqE/vVPCEJiDjAuDH8ZAFEUp826WdH+Ac3
pyYzX6S9MmzUgQsHJ3lFxKK3fQ7fIf5raH16whKzsHTYjiZ/dTDtA4EDvypze2c5yXfLL3Q/jgu8
i9K6Kth0j3S+nac5IcafCWfv2sM1XlJiONPMaaGw5+sktUEHcHYMff00icl77ASDVWvS8pGItcgC
PL9jFaj/dLHpfEIgKDMgvB7vxzwk6pRN3hQlhCP5bMaRkkNUfZoP9r0vsojk+rxOD5Qvk9XhGUe7
J+DiV9k9dQpvqzcFNB6LTyBy9maSmRdlLJRPPj0UZsFaXdVs1Oc6OZhQ549+AdjBxsO/BSB4dehn
jqgM93Z9dzc0QfHAk23TUpG1bUZyLp4y31qPLUpjlLQCzlzyCbMvwAkqq3vJuqpiBg2K1cjd9Ps4
0cODwVIz6jmtbCrO8KoMz6g5QBcoqVsNCbNc0VmtuidORecMB9VN7djUqRCj2LpafHRL86dJ5zly
ckBpYdsH5wAv+VpT8m3mtN2UVqkvrCQ3OmRP3s/5e4WmGxULRTemU0aBM8Sb2jdeRmLnEQ8wqDtz
/jF4o9hrdpusv7amLXnVlJxrvdG+FV2Nhcb97n39hg0+2AE99jlRgJV2LG/jUlu6aXpGgdTx/1VZ
95nxbiVDF9cRJ6qtU5Cci/MGcAIctcVamiNB1bOd5vme3jHwaj6OQDmlB1UbV+G3aMZWwF0adyjR
rmIgXU4VfmynTB+dCuKAqLk+JKeexg3sh8qv9z6Eu121sAMJytTYC3KfGytvVxnTDBg8Bfi/5a8d
WP0pa70iCjUe+ULuBO5gcH4WfXUNQgLT38YufUFwg3kdAiRYPJye1iCf+lxa22JqPsTshoeEfJfp
xGfHg1ZutCbROdPvzoIpdy7WHD5GZaS/BP06BjFem8Z5gu617wU3OnXQVZue4aNccNu/xXHgwA5J
200HB8ap5HHhG2O8LWGe1/FDNt7Kkk1sK3HzQGNYG8K4SOCk+WB5mueibpgL06c6J2LNWftdTMXe
rZrvzLOQ7lx6ORmZfDv+LsO5P2rMFUccq5zeZWcdzTz/wwj/6k3z9Eji5KGtRQQrgPOt56OZmOKN
PQRO6mJvcZB4ccK3KlmGyMfp9NTUJQNVDViGLTELi9w6OhhfWId5WB1LagDsBDkL8b1N+pD1mkD5
4+NjdhyNLvnEM7YSnGa1ry32n3r96+YwOEmzr64lN13IX5jXwU4taYw5dQS5il1h61erbtsl6pgV
6HQxZ6FdTej6seMtQpgP395oR1rrfjd4SIAE8g6DoAQ26Zst684ahBJdUVzr+zzLL/ZQIFaE+FYT
0trShBmQyWsaO2+9JIe6NDxhU55HzC0jKRurulbJfFQO5FEovAM+S92wniaEMufeniIabGoxXHHW
0mWnrsyBVEPaOQlOSE3gUoZy6yv3zzbUBe3rjXXhD3AUc8V0on0ECWf4qOIBhl1QEs6S3zDFKmTV
7E4O/luQ0ZKZI4aCSeGHXbh/mMM5wvTlqbDoHNTOb9aHzRHeA7dsJciCTFvXW+v41nenPM0N+1uw
v8m+JCB9sKjJCo1XdIU/fkYKIqy8v5NDRhPQTZliGnMYn4a8zqFw8+VjxaC/MTzGU4t1ABpc2I/5
kZvqPVB9i/puAsCz5/wl9OcDI9Q5iNVLXfKbTdPwp7GDlyYHtJD33IG8UNnn4+Tk0aixr+LVlf4G
FArQwJqvUg3ursULfk6h8spRyXNJEIwESzlGYUzDimgcsTHtt8JBWwgtFgszGG234P7pOMxzQz/O
hl/cICDyJP4MsrWXs5nDOyMvvyjvszdti5ifkSzZVj6s7bglES4gVez6oXa3XLu7YHLUDzAISuGc
LDKhdF6Nz7RLPvp8qfcjvFpSkjVyUV5xsfJeIZ7LH3aHT5pwqjMGuqitMirfLdWuNLsjTU5EG4F5
AuUruawFeaU89nzoG54bOcyClC15+Q6fTB2NrPZ3zWLdwkyd7NpqjkFBjbeCkbMemPd1FqhjMkKJ
YTjSvJdAK1dkNmC4PcEJghOWveiODH8qMsJameW9ZkSmELUiNVKEkgKrovJy2bu9xBbK6wnFH6WO
ZOfZaMGy+cUA+Mryt4v3AkqP0hwga4OyosGOQX419Te1f17InamqO/xVL30xnc1UIuJrHo6yoQiI
sDH149wm6P0tmOOgfJtw/JEx7/CO0foiypUZ4H81VXLuPPArMiktXiopSGTUQtImzhY8pTrOwQY5
dF0HkdMKQ9rI2EqPOR0vECLw+gQsBpaBdm677Hp2WPKcLdNhKXtMJA41yy1qziN5cgwA+qdPGD/Z
FMXYLwxeEFn35PjhK2Fe/v3z+p65BrmqaZxIvPYt3k2ZYjWwa6wSYzCyfDOM8kyejGcRHJLSCpnh
k+5Y2teljS9tlkE/dAUG55W9SAnEX5KjEDdNgthygvbb5SZaZJPiVR/Mw5BgP4clhVyxFzY0HNI+
CUj4qeDZUiWHhft59qv/BdwIk+5KiKLsXumOlJtOr2FQdLuwXTELLo2ts6+BsqaM76qBVzi143Nd
E9kdFtbSLgqw57bsqrhbUVr+eXPyD0meyQB3O87DfK802Mb2W1k5gGTpbtImLSGUjA0OMeNAjRpb
PgFvsR9+ixHeAcmdKhldDDa9vW1q/eiwut9UaXlyqjzmmYaH2gV6Bn+ZglTajg71H8tegPK4OYwe
r7yDm4f1L+Ay7NgL0oidNXu4eJ9eJn5aL9cUUtFXb+G9QiEbdp3Up9p86CsmiJa9PGfFSr5OChKp
bb9ZMp33rqcv4exTI+byRQrpHwKa6rKyeYw9ChF6p2aLaBM/n0g31AFOZJ89fcwmaiwdfGghZ2Ut
1nU+R78Z1sicufdzV/4OU9FtKKDtNuJ5IkJL25taDviVt844aQDDtcMxhCM+S1oE1pAWp2q8W3Lq
coKYUKZ2bxQ7BLRr8c6QJJMr0X6hKlN30IhTl0H18Bm8GWCC1elxaoZB7c3auZozAGqyl3ihUu8O
j+E1NqtXl+lfAOmGoLrPij+tUbyPKWtW4WU3pJclgpoB/katb8c5OBN96bd0j2EopKazVGQrSwrz
wvpm0k2dAG5i8JufsJBFns2da7gWTg8MRKqNMUcXr7Mupj2Eps0fjV8jdfQTrFqLZBovLS1ZRNQe
ieBLYllPtXD1lqIe3E8+vWA8tGnhHgzuzdCg4KSB3b060N36QAhwZ1XVL5CK46RYlnO2Nih92PZe
iaNX/MEzRhKA/kevfPfaGVx1t+0brCeT+cxIfKglsWfXkCdY4ZcghY4RmgtEEaagvum3AVZ8xf4+
gI9aoOK6Kr1zeQPYTrebA2awcRgchrYx34PMWOH0f2e328CDQAJqEgIUc/iXG62kcZenwJLd6K88
Io0M20LBNGJCTmfnZ56WZ+aoN8C995ykKC5LPpaFGz2AIJA22T/aeE+Bh37EowNGAr5Jj/dM/Jz4
45ucuFwehrZ/NUEEQWYoC+se3f5qee53qAUmlXzZBEb3kkkEFxYLXlL8+v7EMIfK76TVQxPDumhN
7y2DWjQsLAvpzxQuK5DFANxXPDbsmybYmoCJWyQtsn9mdqK38T4ri5bvmqz69JdDcRHlxnxkAE93
tZIs77xuy8iYbIvfVLnPyI5cJTxz6dOyEJqTiNzeCdcucLkKtIZJuBVHdSgubup9YCRl8RNCnupw
77lZdoTWf69bd60ED56wPoidP89/WZa9ZLpO7js6TP3SG1dx7eZSHLftDMlbnRB9wXlBiunNM+ZT
LLonmxfunuIoD1IDTY2U3Dmxde5I4gNJelM1UqZioUmNIS7EpqDtxZt3MKV/B8Dy+zJ1TlNlvze5
8+DayRXpZnWTWjTXRm2pn+yQit/cRR0Pwa2hgtS8zXc9IsUiux3oMt7TWQLQayrXluS7UCLds1xr
ESdboMGkUaJs4t+8Z4Mbw9/gSeP7W7rYd17VBUeXesrzPIEWD3ifkgV/9+RowuZHHGi0QWiE4tCM
fgNtCT9ygSNEYAe6J1EBe5m7U1252cEeLHNfJ87FilnLTTNthKFP5DoeKeA2FtykzojOzH4r92jt
81z45cYTGIXwhTUfxJqE6LpF2Vxbp09ml4d3cSHlY2tWmoMex6ohJb459Diq0D9c7ZKBy5z3rm3o
LNcusIhMlede4wfMg69+GgdmQFPszVSQDjWc65g6XxkMWEC9N4aM4ahgZgfFi5i9i5pyynPEBwzk
MpIuoTbD0QTeVEU1eSBMwqBYO6wR7nC77Bn+8r1v1A+4Rx+5kPZpydGxHc3bNC7IosMn4e4h4u86
6Dp4MFFIvW4OtkYOhtDxugcHhCppaW1Gn33nf6+EWml65V7aqDPDaN+nDXmVGMzPYpFtxXr6MAtK
KRLZv5MR0ygFdnX+/wc5J3oqcsr2moHTTJ4zZpl0nU7lzATz7tr90RLMLyHY0tz9GqaGf2aUL+BX
d0CyFceA/kE28zsVh5BYCqyrLNjYEjEksW7GiWzfizmXj07NsS9WMAuGZtnJrOKwNJsPeae/ZG3i
ZHPZiqXpscjABAurvZu8gsh+Nv7G9nTw5EHlvIOqEIUhQ2aGNB1T7zRCnePowKD727DBJx6wmY3s
V2eru7pgu2ANPXBB686ANXDwkuSmlFvje9K/tlOiRXOu4WH8S7fCZ6urfZgtF+b2PYIFm2K24UKU
V0rMoe64f9iMR8wjRwMWYyDFrSTtsU36isLXZbgrdXif0VSB6Ti+tZ21JaGzbu2WI/1rPfdvx2WJ
6Trm4FcbCdbUkPUW9CXQSP+xdya7lSNpln6VQq2bDtJoZiSBrl7cedA8SxtCkkuc55lP3x8jo7M8
IlGBykL1ooFGxiJjkF/piteG85/zndbalw1JwyHlur8E6UTNuL2EQTAvyDoogtAg07s+JkPfFPyO
KILcBq6+cIEaF5BXyjrYTWreeua4VGpTCaD9xcupEFwFdkc/03tkM9II/iv5K+psrYsW76CrHcgG
7PbdnduWF27BjDkog2dfVy+GGz1x7S0Nc++K8daem4d2ro5F2D8MJmwGlBXIZinOX6tgvdacSIc6
OZh1fpHD/8BIxFylokoMpH6SYQ/UFI04MXdQ64OK20OPcwWGy6dpOm8tEwOshoBsIw+yBxqpCbN3
Y8PMDBtxVafxexTRZmkkQ8/5I+FqLGwUVSYIqprktR9mnwadANCunucK60dl0qAdYqwkZe6boqO+
hfd9tFKQz6jgON5ZAANMQjjXsFKQSYhiHIrQJCPRBKgqKRFt8vBFwRrUZfVL2+fDBjTwOk0Xo14o
1bquuYYkLXmJHoATH2Jny0T+g+fnIET32PXec9e7MOG0sevmnq5f+VIzBxXa4ChT5jsjI42g3Alv
gTNdmo61abwaTAoX+z7J8ULTgxJmeBGkVd5GWJvTbEKecbN+xaTvCW66pM0ZpuNZ1lG8qnnOi9li
jpWTH8Np2vs14yGm9Gz805E6UCZc915RvLRldanoUyXyx2ikLH4CLN92rb5eHnW/i+WaBAoUd2U9
sz36nvHu9pjXccWvOg8+QhTdQGR/50hz6VPQvTKt6Drim21jMBt53b7E3sCXDDkI2ouKzQVrqBFt
BEsEBZLY/Bjj5z78lqln+fJZiyyX4oEx+ajO9nXQy00wH7hxfo56eMVzHHY408fKCzZ+CVa6tlxu
LiynFBRQm0VVYVMzoqpec8a8CeV6JJNZO4sCOIB34zbiPozHxxp7HarDVeYnayuchmsH70owngdi
MjwUKJdBicK3KRUrvm3E5k5m85MauG8H4/1MNwr+UHIaKZ7sTSDnLTXSeOYbLkYTAPHabe8cb2lF
rhcQJqJbVnY91yegTJFmvQ7ZS5vgSprxVhuQWDW5Ck4yPwOQlhwNOCJmRny0s+BWOcHViCRm6P6x
L3Gtgdl5bMv6lDfj+5L3LBLiW/SBUdGVfthp0669mnqjcqbIwJvmF6NmS4hAYZM2T7eaC+Cm1e7a
J0nYZEtGeMSpEn/pecnwYZDATLLPSDtR20EnLsnprSY5FxMoIdoJamgOuJfqA0/IseZY4JZ+u22s
gYgnBwVO1virbiVxPXB5NJQ6WJYUlstoCX4NkF9a/WypgqNgPALNrbc+52TNoYwz/cpp6hmgUXLI
8uqe3pWjUxHECvKanHIYvqcD+plhoaAmJzW2z51mjlxXfOTKOykoS6wxa3KZHgf+s2Qb4xMGwAgb
3O+Nd992Xn1UsY0w7VfSoQfaWsqDYfYX6Wy/A7R60yEZHkZ2UCKCSy8nyisEo0vXnFYyAnjmj9FD
BubxwpUM2X132Dt1/kQJdtW739oz0I7dfC+XY3to2tdtN13YnUn0ASfhVD/FQOk0ri6QSYcS+n5g
m3AqR6w7vhde5byL2cAAQ/X345hcIMgf7bD/NvtoXrF1Yrslgz+EB2eMr1RKFCwu/HNuxRjASYfH
YXBVOdHBp8kBtfFSpNY957EvzygeMnyxKkaQ0X57IOSA84TvNewMWMw0PAXJvdFSFWWJJ2X2rwMs
wIiKyr1jtsHBDC9rQCjkmBgQ1/11ZVPwHnKxiwV6uKHUvYNQzJDLWksLdllMcjQKqu+Qvhs8HtEd
MsU3a7XOenPLgOaTrAjlDgCDt4Yok93MqZq2U2vVLY8256ufAZ+Mktdc5TmZ8znGmuT0eL6tlkDw
xKQIIJ63iPW0dn9Y0FLWQ4i8HWKDX4f1MO78+oN47IXhNEytbPHscNxfmR6tzNqAyB5uIROKi1Zh
72i8+QDbhmIrhNfVwFwrAZHcm7Hm1fHpeKn3ZjJca8y3fub5t2VysoNpEzXdR5Ck31LYR9Fhcyax
vfapThzH7Rx80Q6mX8mrgIzRxh0f4kvFUnVKUouLsPIXSXVgQ2H40gqOdFPzKmtcS03eE5bHHM2M
Zd3W3OyjaKZgBO8oMIO1rsuQw8r0zBNfr6xuejGc+iDq5IuyrPc+ELi2Gtz7AetRv2uy0kZ46BmV
iemkom7FsOkg1fwgA7lz85/+EJ2T+DmG4Zzy+3SH8oMl6hGn67OLltf5/X2QDd9FzjGSuDfHByy0
kPnTvY4gsXV1ejO71avndXuH1t6jJSvofJgthpKBN2CwiRgyvcsKLdOZnPdwfPbn5ItpU3Rue5qY
UATtaj7bDqjAuMrNjcSvuG0Nwvr2u8OtVqXDgxXGNwXFS2swetUFW5W3M0R1nPC0OkXaUx3E3ZsN
AQNRYPEOp6h7RTNsIkxuI+UvK1tXT/XyzGiB0TeOcF373sGehmMybIORTkerOiVFeOlk0dFsQDy0
83wwu7d5nGBruyc/hOPTlZDNBpDWjbMrZLAVS4yZHgMMMkwcVtJLgKPHDkEra2zI1mcblwDnOu41
6CyNXlSUnDg8DmNr25i/+7kpNsU4ijUh8Hwdj4T8pNWW6wYjMgBHusbVHJ6FCd2w9TlcE3PtYgxE
blk6R8gL8erSKeioVwmtzTFgBHY+LyKRDUeTNuK+H9SeWlO4O0bVMO8NY1B8RXAxDN5150TX1YTF
1Cu++pg0kQM6FJWOhCOzp3XXTONeJvKJcSQ6f8CJ2hs1NGme75qscNsIhJ5sJLxsD8DNKwxv4D56
4GHI1IlNaQkecHONsk5Cyp8Yiy4kZqa30uVYKy06NbIKV+qEgkhZLI9yHGb07JFrpZF7Rb+Ag+rW
Y9TrwsOgOypKaJFZGQPu1NqtPzMd3Ao+ngRcwuSE7rQT9rArGY9yNmOXoWLEIDa0qoiKE9u3b4C7
yoo10u+/o0Q9G77NpOdbxVDQs6eSMPA6Sy2UHq/jAWgSvkXo9wUVcKF2Wuq0UoNrXLsOWuB/yGov
2maI7yNm4sl7C7LkvdICf5rb7yf1qv0Z5RDyEos2f0o3cSlJ4eJWT1WdWFtR5Y8NkK6t5bj4uR2P
bBZ3MLsGwNAjvYOSv6s1brRsZnUu3jvOaanNRhXyLPuhuINS5+383DjBm7gb8rbfUl28Gih7hRPE
rko7zkHnfFJZm/dZZ4rtwOQAXMklpGJgB3nMyVXan1qkyQbh6yesrgOHzGQ/IBUAJ0MRTYkp7Oxy
AiTNiJaf8LWGKM3JJvH2RTw9tgiax8Y2rsbZvS7b5rPy3AeQlcM5cbqSRiZyBP2MY7Dr1DMzX8FV
en4MSa3dYXHo8hfXz4KX1BckMeZwD91ki8hsISUCsrOqxyLhO8FARvydHkVyHFay77u82nFfIuvG
Sav2M25QbWLSTT5A2g2Dk+vj6AMRrXbs0ytD1hTjlIzyXKq4tgON9bdRwsZmMzu2mKaNRp9vTV09
SydHWZ3CT0x/W7etnn8jBf3/atKHqaRi9LMgWVZPd19BVOS/spEsGwLSf4xUuog+3mnm+oev+L2b
VP/Qwrbwx9FSIF1TAiv6G03JVj8s09baFZZwMUkKCEy/w5Rs+YMPBoAj/sc2qSWFok3RteG//att
/4DO5EjTM5WDadPy/hmYkmVJWlN/gSk5gl5UbBVCwQww+bcuSKdfu0kxsDkY81NW26U3c3BKIiZw
Vj8tJxNfLcrfuc686FLhdmJxbLKLpUo0X0wqTlJsALRMVyOyFILWzGhAO7l7DprgtjC4hfQYlM46
52htG0G7I3KK8rAwh7yirnc6oL4bulmxFgMkYmSzZKvSYN6OE+boqoi8x7QjCxNNlKZiNt7VpnEd
VD62Jlm2Z6OiryhOhTyBjh63vWfW8FJq+2g3CJkxFdnzBFxz7Fn5mowd0wsL79SmuNm0xDihB2YH
AfyLDVeZ19SKD1UugbxmaU863sm/C9e7blsoi67hfRpJpRBFUCx1UFsszy3V1D48OULywEityET1
8KYFZcpshgP/izH6LIB5oHep4sZNhio7dq1yCLvIe3zO7hOLMxY0ur2eJnzDsKt9j1u9UhSgFNWF
lZJ9cabqyczT7KrH0QakOr22qu5cD/mbzCFHGtz5VMGwkMzBdE1/gXkAIbGXomXubOLXovkbh51r
ETfgkCCr8cmdpqcpHB9Rm8gUzCRYLIw61C0s5WTRfCcjjHnVILniRcM1dKGLFJoBUHpYH6T+ZjUc
3Bx1h8gNZsSsW1T/ZUwSiMdZck71oRCgw0egl6LaZZDKRptw8uSQ4r81kA2iUv7UQM23qnbv2NRc
jjlee0Ezi8dhKL/nfh095oV6dSk9Pbgu1BBj6Hwi3hSqAgT8grwx03RAiatWBs8tV7B1GCusHwDg
nfQSutBASxu3mZAceMC9ssqDt9x073jY8P4ssCQvm06RNFjJPbXFpr+LRsiXuc1opwb6LBMCF2XF
pgX1dZVn9O+NhdhhIaJ9LCIvqUeZreoEJCBdLm89ObitNWPfLhMB8DvM98o3G0YRdbEfksa+q0MF
to8r9LoPJ4wpFTjWXH53QnKgpzGN23rbXlA/2F2XkyixD/UkzaBL3DaEgLgl1DhXuJhKSUWt51xz
oGGXZ0aSjRBgHJtLr+cspRSCqkhxM3iO2oa+oXcsPHz6vOAY1GWyz/3qeczoWqbMczUPONg6zqzE
vIYXW/Sw4FNeLLSM6RY/8kDMIQeeU4wwGgbs4FI/NNL7rAL9UhCDgEoB/5WLyrQKxvgLo90VzzxC
DIctk1Ql1jqH+0jLVdDrveYcctBftYxy0PqDYpvY9NOmnums046TvimB1nN5+TT9MdzUuLyPo/DY
qkPM+bEFjGiYqCUJfNR/ezK4cCB4bRsIaXsR6Ok8RiMyij3c+pin4DnRnGp2kENSAvdzNj6PXBe3
UP4x3SBmxr5xibpzL6wkodQSoMPoCFBro4VsOzCSVOVXwja/cmAcY6qH7GBXzTJ0pCXPYPqSm82D
IEFFfLqJtoFVgJyhSOAQu5l/6VJaciRYf43DkCB0sLypjsxpnVLjnRqoQhBTSRJCMsrkQe4PLm0B
/PnVHl9kizDHFPidvEYATi7f2e782o1U1kTWcIU9ikXWQ4a1CU5WMnnJ4vk7DAexssz+JcyK7yEr
vym1/JhnReMI1VFeMb9SZ3PIsngzA3mKDZySmHcHBqzBEG38ubpiWNuubLPI1l1dIEMn3DQNhGFr
UK81+Y/cCN+9PEYJzBy6qjnfjO7IABZBUDnVvvc1s/iU2yZ8AYOovH6o3ehnVVhvCJ6HwgUp6yhT
bpFk/FMGQnM3MfE5aIFo6uhyT5cCFUUjBQQYYVZ4sMsjhSvxUfILWFnw0LbUwaVXzWzd9LqeMfyI
u5hDH8WLfn+RTfquUVg+aSQOD1mq7vggvvhc0CGhET4njt+u9eR+ZjDtMaIBYUZUDELzfjb7N8Rw
ClMGfANTJGDvDBwBzRmk3pDnG6erX4cS5lY3kfZfmoOxXKxQtO9sPut9mdwHY/aC7+0hyYBcDxHB
PPCrBHbqqrsASgxAqmhx5gjRb3oJTYdA0H2r85YZQjpezSnStu8Qfum97M4Zxb3tm4ynwWdxavZR
T5K7IJVnOFhEsEaUVVEBBmpAbblxJ88+gdA9xs17p+LLyli6u9hoXsvCfTUiKhWUQy2HHcuHcDER
i5akpKhm3Mtieg+DHO5PJYGh9PdYUsDEVuWjHTCX1Aalf8Rn8pUQjJO7ynwyeka8YiiMrWicD9HQ
71U5OYAgDTfY5I7uZPrOJWq1NkEgIHvi1gqqpf9bBrBqovYBPxrlpojplrHUHqdPXlb8ZItkXaIX
ckafjST2hR7FtvH8mwbHb99htDLbJ9fs77DrfpEy4nKEowOTA/wWK95Lo2c2kCItJKJmwGtN3DCc
aykX1TMYbpGb9nhLDtXQfRSj/ea34wOnsfvWmD78kcjMOAKVt50jM5h9rUG0IE455nMeRASB+xJd
GNMUblGE0rTVu66CtjywlsQTHrVh23Sk/eKY/Ju8bwFAEPfEZtsE9RWJRsk1iALVYh4fQC7dSiwB
Ta0P2SKJdf6FbaQ3iDYHBywsUhKeUsTiO5WYt2ndXQcEHZbIE4o5imKfa2/vkivdFvjhaYadSqw1
JpAlMT91OqcFz5nZC1Ry6dJQtapl96hLm85lBpAm9dG5uuggDzBwPbA0HJouuRztZPHi5B/RRJMf
SbQeB21Zt1e2V2IVgS9AuMfskivXak+MTgllyJNs1Z2DlcSoDUxX+YWdZpcpVCHEu02Gir+pqa45
0PtTHMhclmgg/r4UbGdYLwjSbqhQ3MG6vfJ9MneqPfeOeS3YOzOVHNrWe/G5aq9ZVckK9svzF+r7
sCeJnUS3g86e7LJdZ3yW4mbe1ww2DO5duAh2dQ4bm6mog0IS9bBwADUEA040UU175KwDI8L7zlp4
N9Yuccq9P6U7A5iRxtTWWukhxA5c9uTBSeJECQ5sYVWXk0E1nm2TZZlBgNV+cwts+dRpaG8+IDGi
DZy0FIG7ot+Pg3nPpLVbjbb/oER14Ox9YzgY0D3P2wZVEqyrav5GKLyRmT4Xvt4GHXqQUe64Alxh
1sEDbFzj0eOHKR9USFtHnbqvqWyR1EKlVpXmTGd3bHmyRyyZUcM4C5XmCEy3/ITAhL1+iiuolc6h
0OMX9qob/D3k2Vmry6bDxacYfLSwlCKNA7PadwDyS1agXFTX7jhTu4dGhCGCvErDYh4vJfZRsSeB
xwQvO0nlPmFMPoWjuptzVtegvUwr/0MSeOel9fdEJ9baHYYHO2VcRQI8xMbCEs6b/ZvEhQ+kCB5Z
YrfmKHBBWLSSW5fg/1IyH9Gzo9Ib8lfpqsq6A8HlT8YqwTGzjOvWdvTKtEPgXBQC0mURcbDBpspZ
LuSIGLnO9eAPl+C+T5S/07Fw6yfjJosugkpRqMz3IqvHQc8bZvC3ft48+3W0j21/SelS657Q000C
NcQ3QFdP0r3oxb42MVJhRdS5evIAj+aJc+FW0V1gPmeds7OxI/mKiFjJVQ15LrzneV1oJ/TYUhpN
JnVZM8z+50RXoJ/lxzKS32ObHCbLv3UKtoORAH4FlaMBDvCts/yyXiJ5oEc6nwz6Aq8Eg+cyeGgh
O7DZdQS5UvNNpxZexmmri9ui8PjFqC9sgauBzAwVUus5vy+84Oz5jx3/NHFcLin4ocJ8y/ML1cgD
F/KhQ3fXZvKYNQ+TkTOURVSuzV0PC2LuQW9r60FMzmbsko0UzMdgGaYLqaiRW1tF57Rztnnr0xc1
rpRHWl3Q58N3V1Cmq3J7l8zW0bHbz7gpn2darBa8W8O1zuBgHcySCZG7rWkZMJbiNBhSTcKSFi6o
R3/jc9iD/vXg0wEnfeavjrENypLZ78+wMhjO9pd5Y217fJEM9OfNAkRapsUiKPassKu6vALwepw7
Zx0GuMyLfN50A1FqvExB3d56/Xeh64+KJTOebXrTU+Z+xoBHzyYQooz0hd/IduIEnrI1ZP2zx9RG
9/3WtNt1CyB4npYGIOokqXikm3KXMOH1fO926F5G8Tj00WYhH/X8SJYr3gqJOzxVx6xNImDd5kZN
+QY/5ZHQ/EfdQIsazVflDBiJSaLIiIWqeIkK+1iQmUY+PPaspF4MoyNqN5RFojnKk5KEc50KG6Lm
n1QEZ4EXWsw7UipSOtuAf8pG0qNRhThjqA+7NzmERGTpNeU+UMdLppRckkDamXc1P3YHEx/b3Q52
H7pWxdYWUEFenAryn2Pi3uZWus8984Zr3xViMMnybG+20WngfjXp8UYwOt4moX3QCMu4Zph6+NiB
XBgucA35TZQt/UrjC2f9g5qLgkw2zH56AdaSDXVKOiZA+LMbw/poI1Lssj2krqA1DqRSyIkryCJg
8yWmqCw1h4OK0giTYRJeqxibMqkbdryMfIwxJreOQR+ZZbkfGe3R/GZUui16g4ZH67ovP5qUtbNB
Gdes7BQLjiV2h2i4axwAXZ0xR3tKu94k/LwgIQRpmaRHkg5qPVS6VTXQ1k7P98aDZ7PMH5CmMbvR
tbSVzbTtwnOPZDiB16GC4XbxnTQOzE+y13k1bxGLN479OLrWW+cSAo6ro5b2Ocd8qgUzjQAAllAw
RCoWDpwBNGYZFQIiLo9NxFZEb6faMQTFjK3WQ2VeOnGNhjLEDzUxTvpoHqCmTSfZVZed2wMMaTna
qAG47yNqwk+UIDarz7SkyaSOvkvTPI54+bPGPFfwozzpHSluywkGhK/gr7AqYwUiOBZXtP2FFIsZ
8sMrA3evsuo9r2DA2sEpDpnIG+JydEARRA3ceNwuMw7TLkQXMOOlAxs/9E9fIcz2FHDAJNgadQWY
NwczAy1NCn8hBUPGyuR0gw/NOwyuvGqbuFrNUtt7J0eXmSa1t732MPvuHmrkSqTFobEaLvX5Q2w6
rxHGEwYllsLOQGk2cbnmXLYBvVAz+x6BO4SQkeMGYW5G/lnHnKKw24Pd4kDGPbpPopAqS1csQW2f
TKTHudkiC3tZzBH5haD1n0VC2aIy9JVV1/G19m1z1wH7QOA14fUugx4DEu2qQtPZQfYFGWoVrAMw
LpbpEQ3aHDdApTDbWFUNdjBOm2RBaXlbBRZxcbcpSspjYsqIxBgz2TKStdHh5gOfR7WtK4zL/yuK
7v6ruHrPvpr/uUjFn0UJgTsI2//1x79t/vb3wVexeW/f//A3bATQf2+7r0VdbbqUL+UP+v2//M/+
y3/5+k/h75X8K62WHyP6iN5/1WrF8hW/k+/VDwHjQpuWVtJUwrH/j1ZrWT+QXCXGNSksG/eQ+LtW
a1j6h8f4SXnIpyQZiE//Xayl8Jl/59mu6yHVLuB88c+otQjCv0i1roXBzlQ2Qq30bPpL7YWL//l+
F+VB82//av0Po60pBtUdFT1kCuaHcVGT0p+/vB83f6Po/0veZTcFCAi+DGn7z6/BT+IgS5vClIJv
+A+v4asBh3RGhUlelnTnaMxlyBtuiVhxglG9hWnsrHK8O3/9suKPMjQ/m23byiEeTvOAZ1t/lqGl
nkxulNZ3FYzkF5519BI5DdPplxhvcYsB3C8fY257FZU+1eBtpiKHCfRW2me7QJymDe0cwWZh5PPX
39jSJfDvXQO/fV+I4lLx3mubdBsPy6/veRcDCokN8R1IzBIxloRY4ZggPUPMzKlXnZ2f/voF/+GX
bNvSJDkjMBnQbPbbG/XLL3kM6Xypffvbd8uCS+f47RIaRlDBM/HPvpCyTUfxXBLsQmv709PkRHkS
MZpfsnrJlS7QA5m9ikA+/vXLLMOSP72DMH+Up6mOcEzbMv80YGjnsh9gV8L/tr6tFNouMctyfI7K
bBtQcshYdus6RBd9urzL+b0ilQq6Qexww8GF6Z96Bn90Su/ULLaC9JsVd0/l8I5Cz8WHNsf8OyaH
1ObdsbZpQp32LVbtWr06OKs1N7OEE2KHhihSBqdNgbd5no8RjPDR6TZ//bP+4+9OSWyvlDbzFwOa
P72l9GF7dQ4mksEehs20QJnk4kjX6T/7Mg5JYozvliQQwLPy52fSGVoRL6EIqtJMyGvCv3QAZP4X
XgW/sWXj/VBaLZ/YXx5E3ZQtSFL6ZSYKczRxgOrV7oftX78Ik7A/Px6usug0cjXnMdbXP79nElEn
NWB9MNMOcgxOzjD79ZUfSRfztFUy5JSDyXzV95pBXzaeNMszQUKP3jaAzw3weeKAWDZol9tljmen
58zIRXDBcl0hirZFMaEf3VvVLKXFrLqvvek+ryxzgW1o0HGxs/F0Dxnxs9Hl5A+n1kMmeacYueh2
/lzo5ODHE6GUFlN4Tn0unHyALhJpInAqyHKGJJOxjRj6elB4oZBfdIad+3ufWjp3R9GQ+Sz92ipP
xiQkHdllE/wcW3KCKxBrVnybujakS9MkSGlCsCvuh963ym0FBhjgk+RV8USFAgM7lQkkY0VqnKuk
tIsj0oIml2lU5PoTbdWMKdwJ05q1YhqpIYfhH91gBZ3kZunoxnCHRpgfSDIDd5ACJ9hBRpUHBBE2
rX1u8brjVclMBmC45Xp9sHM98P+RrCFMNCkWi52MbWCiRcofQrZVVvaT3SgMRaPyIucJw1pGmfWc
LDVvAzJ2fqgIzLh4f7FyZs74FVA6MZLmiAMEyZUTtrjzK1UACYnH4nGEewWFUfnSfqCrcQRepcns
HFrTmrqrVifW+NgWQYjpT1FgQvQl97dtGBnDzmFBdb9rp0LdRoS1vHXlVdzSiTKUzoURxqlzyngO
jVttDm764URRLblgjnljvDdZ4FcPXYfr5xNaafU1I3qvjLSv53Uwzs2ol9i0jw+DG1yaOTMZJUUd
Ain7hJ/RqHEYbwgDcDTv0Uuk3tpJZDH/k60FVtQq2/CJWEJLAroEqXjyTQiE7ANlSbK1SPnVENSD
SbNS3ahJM5C9DwJSEtMQPoAIyTUWWlEad1SOmhiuKgutKkoSzKy1UJ33lee20T1Jy11Szw4Bk3od
+83UUwmuHEJnq5iRhHiQ42CoY283ZF4Z3jElOg+qFcVnVfoRmgWMvLp5nxoza/aJMw3TvRU0Q3yb
q1lF932aTsDr696taVO3C01pdw99eYGKDRVRkqH1KZSnUrd4n/nQctOPiDj/HPOebrwVo9QJyQ+T
iIhfmjZubBAo0NiKdR63fvQIeiQQRyjmdfRipiGP+pwOKkbvIp+iyXxVuGsAPwVBdF0MWos7MyKF
cMEwrfKeQVQs07lqtkdxwILuMYILcBsCnyK4GxRD/E7pgvHaMwrXhzKJitMMnpKPiklICAVeI/3z
+WpUBvy2QvtUvYW5FDAClw10hPYh0i0f+qlwrdu29KFXr2JjyO1zmZlecWuPscMYeshCvaYzICdv
7EetdekqXqti5mUDISr8gE5f0zIyJigKoGJ06iLZwhtwx9rdDMlgcsAJswFLPUVBc0eNkJHKk4et
GF9S4gAEnMMx/iaaYZE5UCorr2d42PQQ+gk50lk7bv/gCp80SIb85x5CL8+cvVlaRrBNc6hurUVH
4HYaDJld5gwmQe5IUQ83DexzC5XWta+EqkYPfqIdUXpngL+lsd71TjIrFDP/kUA2Fh04snWRlQ1m
zJ48t9aEMyh/cd+mLHcrKsNm2jTp2NXMb4o43GdQoIC7mcwHtwRpPNI3TRDve2dQwOjqOvrI8M+b
t2GWBNPzbLT08Ta4m6szET4zv/bF6EL6tvnwejimRgsOm12aM1gKTm6OvQeYbHOiaLyRvo+u5o6K
Tm+BP+0i0V/4sKTMk2pE2W8nyxyIPcua3FYV4IzeYJTwu+OUIFkN4METRCiLUHEYTKUFJRLTKQpQ
MGOE83umRTNpSBo8krlytnYdeu8G4x3n6IR9MLwpM5jBKHcJxS4WJ0v3TJGMK77dVHX+lULGsSlk
iTAhzraanyLDrIBpdUmZPjqzMfC7dbAqd+AlflYxwulFFmWTePIj1TU7s4Jvc1nyEfUeHNObUtir
Y289ApMJvImDDzNOTgVkSI2txWC6uf5tx/7vdgH9v3Rn1Nzz/mN/z/179ucr4/IFv9t77B+OqTT6
PfdGHD7e3+09wvrBP7W1S52JBlGynIt/t/cY7g8h4IJ4yhK28Czum/9+ZbTcH+ZyD/K4gTmciux/
qi1NeUtd2x/O36yNHL65VSmiI9JevES/nuPS2fGmycJ72CKqEEbJ1r6X04NCxqQPXXMXBOFt3cz9
0bQWtJ2CRGPPGlsCkPajNi7quOIzPzHRq+Vw5+uwQydHstPxs1fk+5b6ww2oP3bSfvg22LVihWoG
IHRLEPHo7rW2vlXitCdZUGIwJ8mlnih/n01CDj0+bohWEMltA78xDUEXuBreEgMToeuiu2Vm9wVF
djNXfXb5FKThuDGKjjScWz849rxrG22f+0q8U/8LfmMWAkSlb2zHrB0x+6vbvLx2lbqW7UBeLp2I
F0CR3VJQiA+9aS9qAnmneKwypHH0q9lNVlIRhLFnlW4qmn/2JkL9/QTwjzlD+IXhzt8ZsvniIPGb
J3YL+g4AJRidtdtaPWVBiF5wNSxMvoNcqibm/ViUw84usg9TuuE5GQjy2TratKAc9mM/0xVcxT9D
EyAEwcT5qh7Mx9wM6jtHxLsyFizkTAQal6/N0pYssUeZiIsQcdUwc1iX8R33cxAeU3hwA2RkN+Hq
7lqDexN1mKvop8Jh/q5NjB6CqhKCf+NbGeA0nMUnY3KUysINrtrFbQQu+DR0et5RR/sJ/s+97EwF
TgFxtTXxvlZqyYHnd+1MC+UU0/Brts1jmLnOwd27NS9OLoTku1/B2jWQ9jrnHmlWrHLTTPepyzGq
qBgnwU4A7xV3Bsm3zDnZrtzhuVUbg7plInB5fRlQkrl1Fd0nOQ66Tc2BErdSdOiikam6nxxtw9gB
8HQhCzlUFRWaLtuezt2MEcFl5umOATM4BuDN4npoKGFPUvOaI/pngPV6L4vaWtstAObB8yneCf1j
1cco+pH+YvIDJTrv3md7jjcprqcLCkBjKlIkVPEO15moypueWdyDhUobAqGnpmft0o+0n729FVUO
w0rdPYQeqIaOgInvNzelpxk1ycw6mxF0cgvwxVpCcggMkvBx/WR7ZvbQtBqGZxhdd1WYP2DzAQ2L
pA+zvHR6KMxO451Ufl0LpsDsJSU3aPeVrCExjMp7BPPWXEx18VMoMZGUanM6DUfaRWc3um2jodrT
CGycKk5SF0FeVbu60uquG4gil14Uvdg04obiidye+t98ndlu40ibbZ+IAMngeCtRsyzLs9M3RNrp
5DwEGcHp6XvJP86p7kKjL8pIuZxpWxIZ37D32g8/H7LmlvwsTOiXLD1c+SD6MH/AcJWzZx/ty4Sg
5OdRJQzs+1WBgEd0V3n7gp/PQ7naq0J3d//5gtBJfwNYso4//9PE7LW2OvDmLPwX/FUJXIO8cu5b
/4d4lfgn4GrlO1xTJ0s/7GTJD7lFlZYzOyH3B1OQrc7UVu4WLj4UUSd58lQ7XSBKHpChfId27+/Z
QlTrDwlrbMVNjFHCWOyyyqwiIK8W90R2uIVLSvMClM6cmeWr5DIAhtwuQD9WQ+nfi5ZU9Xl0Ic1g
NtF1/cVo6ovojoD7HtnIGLocdlvQQnOBAs0sngkk/80yDeCE++qjP8QaJze2EjWpJPBfsiVHb1iJ
KP6LORMygbBosjqsC5XVALAQGlWQjlyLPXyaxVGC7XqV1/Y50HOHoQg6oKVISvTUsvmshx7Ia5Ba
h5G8F2Jy7JXT3qR0pvkd1GQHdwPcxCoHYJ6fUhPASakCeBysQhK0eyyQgYyEDwNhtkQgkK3h9Ici
Trd1mb4WTDTg0bjfmGHqDciZ/WjTNetb8h9e6Pu5a6+A2gmlkurBBmQBWFTptZ3Oeo2hfcvb1dvn
Gl42wqc1MPt3AIWvSUMMFksYlotJwY4lAKfdG7+qmcSupCFALcDP7rr6CkjvlrrFCJ3ida99oCtx
mGEuCsgxtJ11G0u0SdXNW00ITY3SxHZSdvcBEMu8xq/QuhwVqg49SuTx3rQwzurG+Mg0mrCJne5S
N1RiBiqxaZZ7mtyHOVeo+1m3t6DkXrlzbZBdvOFE7nesuyGhZiEKb2cq6Qt6veHwe+oq7W1tYowV
LJBLB0LNtFCWdk3mISUi74ZTNrkYN589cTxn5FFYGax0XNV6fIZf/wqbEOJaSjqB36gBOQoHo18B
McsBJCEP3pM1Khl+kcIAvSaBGzOdkjBGrJeOr3mIr7CV2xCbBRa+bIYkPUaWBFnqdAMAY/QYDDmW
KAjhRkLC/CK7wTpql7ueF7IJAShEnocTvxFaf6ZU0axnmcEuGBy6EbSxmqHB0uAfwysZptCH6XZW
Tb7AMXF7F00j9/R5Lrwt/Mj0GhIHDQWY1Qrbk3xI/BXhxN6uoey+Q5z4yioXxvIkD0YBlC43a5ag
mXNCfwTRyI4PddudYaAQE62XzeJr1LyrklNguxgoTcPSa3ZuKMlKoRtS3tkZ/fPo+LxLBtxT3XZS
zSOIsWPjm/VJwVch3jL8cFR2mtMZo3imgeu4M0sX7ldbf7DOWYjIgrwuyiOBuyAth2Yzmr/mxiBL
SAhvIzOFP6MPnMgoKYSk9VwxoNoMA/iNdA4srG3Nhj5s58iKbzc2y9oEP7Mxe5aWKFU7sKM46msr
PS1hSF6Mm3MMQ7uoChZeZefbL97c/DHT5kl3Pks45EE6xORskiS2otdkJaxpy1IrhQyQX0GexMwe
iAdZEFcCmdigTEUDULOPziwX4wAW3sLpcqxcPVrYDHhnzDaJ2Lej15hQnTL72/CH5tqX5tUJ8SaP
D66y9LvI3bcKPIMMJHusEQoxtGZPkfmADiw/dlCm9xBYpqgv402BrDPi3ovHq2peGt9vH9IWB2xs
QsPwhmMFajix2IsjGMK2mZE4d1gy3sz1gAp0GFpv56SAgKrKuYoFiKo3BlwuXXxQZXgsa5JTgonQ
lrpF3BST0U35lGqwQ0Jy86iw8ps64Y1FUM66QqD+S/SaO/muuPVCHCoouUjrKN37Cb0ZZq+VYvPY
ZwjRpDvzYcSWP8PDisVwsGT5iRT7NtUCeGZ0w3MRJ1Q+zaHnvylrlqNennXRX/yyx8cLf6dx1Jvy
fLknHTeVBLDQY596hnygjn+7AxXAAnV3Nbj2si7oEiIUOJoYJwYmcTZE6ZKIo6oH0ui03e90l218
xoXnhg3g3YgObqhuGWPy5l/ND9Wsl0PosVp1xEZIdciWrt2xuQXM39ZPPTO3ldnkyUEkuGu6xXlu
kN9epdns/J7oBKQ5U1+w4C68+jmVRHLBZVohLGOo3ud3OWbfa805uS57cEIdTTn4mcp8BN+jkyYC
UjfAA4ymuCdEh/3knm9NuoU1X5k1BNtBMSReHOMO3hFQFjt5/PnQ1EZFPaB+LTggl2DMn34+4G/O
VljMu8hKUKlJboX3LP3TeysA/ZLPMDBNp39wKM6OZuKjGcOrjnrHyrBQUbL/50+Suv++8P3l7sYp
9mr/kKrEZVzAVj0z71oTfRbhb0LluBayYesq7NRYopZtWgz9A8Fs6Pe75n6cvf7Bz25o0E6BBYXP
SynPkDbhjLL64FEnqK09pKP3SZfCLGupcjysdDJAzJnVd0PPBHaxagH/ZRAX1E8Cal0f3JX1/c+D
ni0uDltnRmyUZxfABIkYUshYFIFG4zwWVWQRe3g1eSc8otfbIuxdISzYU2k6h25StwCspKaDyT8n
homvlIbXMOUpFx7EIUST/oq9ZPKaENZYAmuOLA311U0M86kuCF1ssPwHrXdXJSK8IBb1OYyZVGMW
OzjyNajm+jLCtLxkjuzXbMnHldXxDihKfAAsvOEEV9l0h82VHfYk01eMBPm5lqhRfx6Kjr6AUE1v
mxrGGTN/S6F2BUz0TXts7Rmpz5fcFOaB65D0VxfhRFqdZptkQdfvn9uAxq75OzXhi+5DK127xKWg
WVgeOKCfSyQ4Ofi8QYY4l+O8BQ6cDeQU+sE1DO/oE4d1QPILF62tLj8f5mkckSMPioDMbUaoGRpF
CjULulEO+n3ruS7hv+z8zqljY/FvODwn0xwueRiYp5LXfhL2St7q97hM9XPdGffFoIKLj9ZiXZtV
vp5bXHV9Vbm7NjNiQhga8YRPgUQ0vsnoN5d0yXkqPGd86IhIDEuOulSQqAdm+dN0wxoaWfVtob9/
kK7CoujaWFRGXuQRRkMwh+Kxdin3/ax7jRkpb27OxIdRNurguKSG4iiAbq4ph6vFTR/bqhbXoXmm
9/4zZWdvRP1j1NW+TKkExKC6DcOu5rFyCeSL2/nOcpLmscU8cEe/dP55VKdM5DPeb8jEyRfh6V2n
BpmbincJuEFNNkzLxGpTZ9nR8NLxIQX5f6NdpXj+Mf/lDW+OwklQAklyqCrSrsIy3blBe3Kz4twC
tWqT9F2H1HIsUHnbkjxxEibLAYC8aZWSaWjb6cZKuk2fYFdGzOwdWzACuMjlL+3aBdzV6rHGI5ra
VnoYc/tScpQwWo9dhCuyjLJ42SbeUEaxqXcWceiw+gzFAUL4OgNBHLCo9RkJr2taQob6qVwhBDc3
jPHvSMlFwNEw0pNUQ41EVDOiP0VNggxPfYRBdVK58wJ6zzhOS4MkTUIJgfLGLdguTzhlatRpLn7I
4aPqrVMWTiRnZcPveGaYH2YEvVe8hqsJJTQt1icjT+5/lv5iaHPyJ44/bIuIh6z8WCWuwy+9vCcS
YXGeIAEtEO4lzIhRDk+PaMhKwi1AEg4vVeWRORy8dx1qlq78C5rEPA9mCN3Oxtvtuao42En/+sxr
Q0Rtnf9GIWpvSHUbsLUs070Tsi8QCQHwyLJE1AKyQsWPk2lKAvC2kmRA0y5ObX9wuRGnw/y02Mrc
cEdOGIHq/TgigJZdpVZ5EnOgiy0UULJN7qcRizkJBb/NAkiTH1MHWkRJ2AOLEzOv3BXX+l02QUFk
fTdG5nQxTU+jNqTiLybDWA2Sjlx5oAYzH0CUv5nw7kVdSNqoaZX34eLde5Mi50Mk1J+9/HAETgYt
oU62s+fuOykimN44W5X97VTps7CmG1cjo7PAJTVa7ZebTnumu/naDJLnuPIPbIsJdbnJyZK0aU+z
6lg2MyeSPVtrS9ZgdwCzle0cNT26tdQPeRmAAFZ2cNUZZpOxlTEmqgSuYYBEe6InTgb+DihT9kX+
cJmS8Q+zcp5B0f8CBP+3CqfH/jjWEJA0+6v1IMbH0EMrqWMbwBx0UVmRPNAjV7ouOvbuSWN2y+K9
KPGJz3pGm4GCmRCn7kiQyK/Q0c4h4ajclYPzGnTty+JzR3OE9xE7wAFMMSHOX964H8iDa9ZEPBQh
JRldkEOt0EH/FMG5MLjuLG0hfuaNVkhErdJJryRmb0w0iut+gYyewgRolGNv8V+8uDdA0IA1bAjM
P2GMyRVGxZYI4Ceh02xXp3zgGbZXiP+svjX27DAEObfJe5GElAMpRr2qQWvMdC4qqHD3iQ2sY3zx
isQ8uB2UKE7lPfkhOCNqdNsJhzibyK3hu8QzWZ5xoH+/U0Pyp2jCGwMO2GAxFFvVJr8a4QKqEWi1
S+sYiuSUl+oD8FRxzGbcYhmkRPtTUDKaFHTQOcz3Uif3UwN5lFH6rcacDhPdJabuynpKJvDpKdRC
M391wkChS5BHrra94ZEs2sX4cCYnPP7nQwn/zWeURfVZ3zGcbQDvwM2rCuYMqQGajqkyg0AqxANC
z1UzF/mlwYwP2FBthDf9ZtnED17HEwHTIBY7ZW/mxfkcuvGtg0zUheD1YyNvb853FYUqBc/CjYug
cndthOWvlmqLYpKWU3HbGUAKU58XS3ug3LnxAXDDT+zZirJj55P96QBSyniB02Yuzw1SZ8zokJ48
82yO8kG7Yj6kNSR9Nk6rZKh2WWxHrV0PN6HcX0k4WsfhfnGqN7rxvePDMCScI9jEeflcJvAkcBO0
sXeEnUf7CuId5UJMWU6SwjWR6rPO3Iu29TcCpd9Tz7IPZC2OyDhH02syLxMZWlZsEgS+EJA1FdT+
qVM8T0U0mcvtaTXOIhNqhynEZWTidsUQNb7xYvvh52CUKgItE+8Nt3rwCvsxhE2J6R/wCrENw2aI
D9MInEJmnnWnLe+x110fJRbQiJHMUJVPAVjd+NkK/U8Iooc0x64xpeNL4phylywB/i6bQSlj0BdT
/Kpz5y8v9uOcL8RPcqcQC6nYNSg8/KbTXVrVF8EQOkyQZSMA5gdNp5qEXhz0uUkdZoSRE1RVBL6b
SFNDMeOk5mvL9KiFZmtYq0OpMy7rm+A7Zr1W1OdQTEiNM42/3urBzvfAi9uJHEFAWKBrkfVtrYmB
wELSsNcG4G8TGD24SM8BBKCtbpGYGxb8or4kLGZWy6m84RWMEYdXORdHq+k2OZAvGqVRHDgRxdo1
Hz1AfSs4IowcVPgb++gL7V29RvOQR3NBTl0hAZ5KMK5uD1P4xubLnAvO/BoYhcEaVNFloykHyczu
tZbTJ7y1Cc5M1+8QB4FO7vZ9RrbYHL66nx2pJVHnxCkrw3PeyHKdoDzYFAE0S8thHow+pOlM9YC+
6dvzrfnO+0s0G7402oCkgmQfulCRhVefRsHlz7QdIRmoIUwLW+R1HyzNqQXYPfhl692P07iFGS42
rnRo3hwQKrjcRKSkdzITAgJJEf+L45hok60DtowlCQjk2wp+ZQkwE4hE3ww7mjstqabt+8HA3haC
ACuK+0k5NV1u2qzcJVAr2o02sjr64IXDlKSK/N6QnsG+dQSsan94NbAgxonG0YMha8wn22gJy5vI
4WxiM0pMcJXNhCyqki8hgz2oIwY4Mu6bHFkPMTWdQ10/Bt0D+OLfVeV/SWYuwEBWQYWoHd/k8+Kb
5pb36V1MLON+5FolRSbUR2MB/e06kK1v799JiI9exBCWxa90IvN8bHNsbcS7ZE1f4mch1iuYxJ8M
7MLSIr/CFECDe0o0W5Ih9b4aJfrV0nf3ucuozVqa9NDInA7Q3hlCN+tMl29FPdrrrhUPeM0/cutk
z4TLeenXXPi/c0RWd0Yy/WItN3KTBj/ZNuOf3uda9VGFsWbOUjoi0qf2TR12FBHcQiwTb8PYBFFq
MlsMKBkpHXHGkXY+oCuj0SPz2uYma9AK50RkaBg9vq0gOTO2K8PXGLjibC6fKh42Ygy9B1keBQII
LgJi2Nj2+dtlrHNSEiQRCwwqVoQVvxBv8OAo4upVUP7xeS+RXIJWURtrb7I2lcZImMEmykJx6VFC
7SgbD34DvjHLXLZCwXvSwZhpwd4ME7Hk6BdopLGYCx+KnduITdGaD5UcaI3sbaEhdev4ppJ3nzyz
nK717Pyyc/i3Rh28WJoMAUI0zJ1v+OuiZJbiKMASloueEZs+lDWxYaFnYwvAxu1WDCB1110OWQix
hdsjVKb50W76AjOFE+VL05EeW7PV8z5LnB8UaxDNDUBnVvdGsIVzmEscrKgtntulQLVqhB/TIt+G
siEp3Jze2pxZL0Mq7DHGK3Hcb0PvN2dTQdFqqIqJSUzWbplflANTKSE1cD16atsNXrGtZ86dlhio
pEj3kGaeiByAKe0MDxDNuyx+RkwV7skQdVYzCTyA7KNQxuap7mnhTN956G0CJjpvxrNllddhRJNU
gk4aUsDsaYkvENvLrIjAplGrdkiADnlOqnzuWp+pRQWR1KTqdPYBcSLPgD3jMHOHve3ihqQPTBeM
zi3ZpJEZ9i+T3WM9GD8dzRteK/q3xiRzm3YSWrEPZm8oHX9naO+Nyf8zqIDsEqrgjskLA3xiO3gn
kZDoN+aKqa+3hXAQ1Xn4Uin7Mc695b4liBk6AyItC6l82i4u9gtQ4GRh3hJ77EOY1bCc7Ye2rxqq
OaRwsQaVmjYy3bhe/95h17xbJKadXm97E073RClTs53ZlhOTzKl/GuLltUzI3ChTCKeWK5+TZLrn
eMmjwh/o/YxXHxJ1TQTAbaVYgJESmI8n8qt6UsUBJfsMNUeFrxYLV+afZV86Dw7LDTzHehMavbNj
DUXecjfUkUKCgi7f/GhTosMmTVAan9kQY884rzAIeCB7ytsERmEcBYHOgWe3r14xHt2Ce7QjgVO0
BBrZfvuWoivEzkN4V1JJZiwG6rHAfw5y/LBmFj5NJNkyIh9JZ2//xk7JPlfUZTSS9YsES91zH2iT
RG5TR9iHjmsmm9JhPddjt8vQ4gBRZm8ywFwZwxHARek+gf3zXoep/4iH/lxZdfNWu9XjPP5ilJVu
XZ7WbRsn9na2y7OMiZirxqMk0udnHcZlhxElgbo70aLWxLyZRv9ICwCDGsf4Q0ycAXB5Dm7JWWEa
7n0z19kD0jnrKDnAGjK7cO08lVX8amnl7UYUSVY7cvcuudm72rj3UhdqcuEZq5QbOvpujrbOfeUY
RHwUi2MWOvk2JIaUA6UlRziEz63Na85IlumQsiIcIaDYG0DRrcfQh3Xy0mc6Gqr63gRIVy3YFDGI
nLwl3XeFo5ibC/jv+biaSu8PydDcJvZANr2LbGZv7ZDzFTlL/hLUcpOAxXqrbhjPLsWlX7f2XeKo
+z53ytMwd89Fa8E8dbij8lIDYCBvJ9cN5d5NRpzJhVCu8mXpaNWNlFA4BlfuxlLoN9vOeajII27C
x443E4NB+bd03i2Te3xVXMfFvHcJqReDmAH7Mig2l+0kt41pSCIuiq8uM4D3QJlYxg3xe99jUlHf
BoroSXAXTKaojoIcErTbHu3FBdFk35UmTqgO4UhE3CxxAI13lf185GcWava3HGSfQYg9BKMx678R
enrZGBdsAKA7jf6E1b1cj6aMtwn5CTuJKxxcBiZA9YzrLYXaXR0gN0xRPmucxNW7QWBxYwl6LhkJ
mTZvLkHFkvzFnhu+cvyZtoDSAP74ncz9X+z1JMGDmAgdYbAhneS3JEQ917mK2pry2GCYQDTi95TV
7maG5sjaCsLmEOhgyyRkPDXaGHiZd+Etz2dJ2FtqcCboHQhpwUjVv4YNEyJ2vdUJbvh29vV7Icbn
DORZNMAFWE0Y01ZE5KAD7Amy2RIxSEXr5ahSg+FRaIBZCxYLiphj78NxzNEl7C1GqE7vOVfiBkgJ
jAlQHVuI12ZhbvyGNMHMJ0GUkWVVc20yJoSHN53nzKiPvnNDUe1DD7Sc2/O7QCP7EwYgKvU4sTde
Thz6mBWTgqzQwSxO/SLCtUOu0doz/essVuyG5IXumZWcLvKtxc+xau32z1ybnJfth+pszgAnn6LA
bndVyCx6GDrCwSU8B/vZJFtmYzdzs089LpwRPvUh9RwopfCTlzT9m/oNv+6woJPvPLJ9zVw/FO0L
JsigCg7xgELQbObf/FZ8nouOeNKq2g81PmdBAoBC5IGX5K8yajb+JMWIBYOzzxQ+z8tr0Ib1vpfm
tEsC8UC2CF4KA5xGHc7GsZ3J+YqZwxshwwj8eOyGWyea6/Dc9ZkVNSO+VjOdUeHl/SGZpq8qqTEf
e06+41+a99JO88gckZgOb4lMQyScttxmDjdQtZxdF7Jnp7OdNm8pT6L75VcmlUwBQ7wM0n0uPQya
/j2rZPtgz9bFCl3/AInz9wSgtEmhsPazK9ZWbD8bVn6/TIg/JVJXKEfbn+RxwyGohRFXBq/FM45x
PPWA6RDa5cl9ij9+N6MkWvX9zCHEdKBUSCCX7LkY5hh0Hj0jDAfvjCqVf1Neh1mox6lrm0OVoqgt
KxlGsp6yrQgzezc5S0rVmPtUMkuwoR4j+2f53fcOR7w5P+VVQjtTguV1ArAtRDGQulDAVU0CQHbj
TfPQuYLVLZj7qWCqVBgDO9l4hfj0IoV9bpgkrRSIQefSh226XwokkxXPRBACfWkY467SsLwaZEpF
Ljmcq54hCGNHHzavItBWoZHYOB1sGmYC+dY2YY6ATn5cQKBtdMl+nkNymptu57rYS8x8uMlCyRtA
hhkx69woG0yTf8tcMyk/YBfFoP3tr0DXzbYAiYJj60GNYASBrAEsLNBh2NO+noeIXAZglzkQvkL2
fyZRPjBnKPb2Yl/zkPxdZrRMacruN2pe5i+5eWml/e1i2++wPO8GqPfrKtbDyqhIzMCbuveZ6e9J
pQASPZJIlEMFnSXPRTU889U16HMgVI7DqBm9OeR8Hwy2378uZnXtCPeJvCrd34DUhg3ZpM9h0C1O
vSeM9iSy+d65+T+r8mlWzjb0FZH0kkxoksKkP/LexM7RNvS9GoVlqnEpTBbJmIl8wC0FSwhgkd3W
j04T9Juur6sNPCvSkYdXglAUXPFoxIBCOEAFSae3P8ba3JYexEUmstnGzsP9XHqXCtl51NmGFTk+
VhbfZ+tsWCteMKJn1PzOSbMKXLwYad08GPN4thXV6DKzH8gJOmHB6J2MVFjRYKN9n3pSNIMAMhxo
wScEKfguQxBWKEmPKRrpp5p+agChsARNdp1r8slQ30U3vNZXj5Vtxel/uxo0eRaVZ624apejXfde
xIG9dXyLOE2tsJkVp1DBCynCTl+XpXy1xs5CmmIGJxPCPmPvABUvim3i0RQsS24JYAhDzpSu+xzn
4g5HSPPqoBLepbXwdnE2y4elrn4zukdrkj/+fKiTdOujbN4GArMu2vj0OE7wPfjd/HPsKP/886ef
D4ksSSzIWbX+63/86+HPF4MPFAHjz3/++s+f/vWlbUXQUsaTFP3rf/zri9FEqWMHn/ifL0vc//fD
/fO5n781SJpVpmpAzP/nz/+vfzMeCrWzlP79v32ZGMV//9WLDJayx2Tof/vafz5nGHEcmQNt0D+f
+/mu//rWPw/J2hm5I/6fP2MDmxq0bYN1///8us5q9GE0QF3+/9ftn+fnn8/VNpQNG6mAUu4Zs4BL
XMcAHPzn8RwrcYjJs/p5hE3FPf/8ycaIHWzHEmMxfT84JYPuoHCI9vADkb5g54FAoqxk//NwppOy
HYQqhpbIZYYmjNqgrM6IsG7RxPHfOHsk0YR5vFm/22yV974m1HwYX3zYDldtjWTUetgnRDssxxFJ
jLMU0J9Vnb4bZodHeyk+u4YUoLxxrbs0KMVFERGL+RkhFVScF1+11mqijr6Ata2fyEC4kLDAVThV
8uDPpHsyOQkAZVKoC9t7TemhIvxJXMc3boKnc5anWJyd6ckLs+RPzjKEfOfz6NskiRAhCkjb2k8z
IZZ29+HHMKC5qwfxPK4z69NgKH7ykyal9HYJf2lhCJkiOxCs4L3usYSQSWADG4VWRsRKcJvslPqV
qS36TgliTNlr5YHHzzL7cfJJ1QKwy72+vp2KUu3qSv2h9hGHXFITIL0hOAHpxZQa76nXfC0WsHCC
lohdxZcD7Hum5crrw4177tc5q/Uqw0TPEmVFaMvWHodPQxIxlm8qx7B33YIY+VYEdyj0Qw3Kz3Rd
hkNmsUH3Gd9ixhHCZzYTt85Ya38kWdo7OGL5VgNRULFpvme0gBMXNXkEhHX4ekv3tW5GDSpJEeia
4kJYSvZJuSAm1ETvETzjgDJliihhYbzBuBRd3leOF2idO6bYdtramBNnsB+7GjDSzF4McQFnOuig
YfROk+Pxz7H6QYqGeT0eE/LPGXH3Y/8uPH3LVGd/MOO9iTo3Qc+ry2XD3nsTjuE7cUOsLPsSvUTN
WO8zE3Z+Sjyc9h1ROUZ2sOEXZewMwJFCCmLqeqQsiwWaoMk5GUye9inYRsO2PlB9mCcSJiJmR+id
Fr+JtPEg84mVj+cdFOctdBybW5P3NpO8fecbCCwzd4Dwrbrr7KME0bfM7E43EjcHtGkvgXkzc6rn
IbUVJx2HzFqVCdyBeHnPSns3tqrbEXLyPCALolHcowcvV4iAvuf2pt+4sdvS1uijlIC3VTh2DfE5
ajyF4z0xgvVRWPYzcSowsnrFeCIkKhvcyejka69MrD21+CqsB5KnpF+udI8Gssjcv74Dwx+NUrKq
Meiv68mE0GiYZN8saK0Ip67b+qt15uZANgjJYPw+ZPQQyGk791QQZc3Jiku/jvm1YsNyNn1WWZHn
2IAvWBXrqaFuZSeL90/A3hsMsEHQ32FfK8jDa8o8FBSSjJbQbMujbXDJ1MA08hKcLLEh26wk4rMy
nsUYw+Rt7XKbmXRpSV0/W+3N3dJYlz4XtBHdIjcobPLIMpiD5cUYbueeKyBpglXXV+raauPCe7sm
NEfu1dizQRfNG94Y0kTC9lK6JI5CG8hXJPDKjdaku9lak0zsbBx2UX5Lykgt8k+8s9FgjB3Tsokl
O60rqTSRTGDv54xL/JT6K/C6xxbyJIxzekcBgQrflr3eSYvyZ0BQBV43/9S6+yITjUGR4Opu5j7f
qBwIuMOdtwlZ00Mf6c+1/+4jy4AwHIv9wtZ8pQmo3UCK/9JamTt9iBPfvyOieSM9BLdD4IOerFR/
iotH75bmopnVRIz6vHWRXImWwPHVOst+cJw/g1K/MAsCBKcEy+E8c6eZIh127m5W2aEcSnI0yqnZ
uNmdiTz6gPr01Zj0WwFIJ+602A6W8TqK4Ytm8ascvAnlU7EqseSubTKDghEJejCCfTcSBsl1sPUm
HYDnuqf8ZkG4VBCEjToqXCBLjmfRGJVmhLHSINpx07i+oPYHZq/J8Fj/vMuaEUdv7BkN/vb++/aj
APZ6c7rlw6qBoyBoYGxqsVbGkkbQ2WNWEFrflSD4+c4zw3bxJTMysIIsJoCPSV+XBpslzyLRPqbB
0mzsRD/VBHFBK2XeqUqgTbH7od3PqfxOTJIOTHT0VsntEVkSltY1uc3Mh2tWXXbBe95XaENJq90Y
dZYQxSO3SuYSyKb1Npegd9hj9HDokfkMLXmPY46OOlWMub38eQjTx8HzEK9KbpONh6jA7K8DeVFz
gUMtMB02sNkdq5f0vZAIboRY+/ag7twG6JBVbPDouWsznfSu9QhGlkv5JBoMX6Vlv/XkJ64NRFZK
fPlj99Eb1W2ljGkgmeIduwTSdIbkmRQlVkHQeaCQBV/s15gvuVDmbrMpEkKxRDK5Heb7Yu588n9v
ZFeQ1Zt1TtwsA8jp1FVhskkAE5KDqPddqTeyFy+gJDVJ420S2YhIS2b0PHIpMcz+r90Rqsruuzw7
zXEC2raAYTlhNAUjYKhzkUhrb01HhsDTqh8sJmQE/cmAiHtt0RPaPJeB0TGgAaQjlfsUYKxg49IW
h26h05K3wWTefNNd0Hl3SMaCIY38NLwrUzDj4HzoLmMDG99QMlLM853y6xdrHIJ9kTvnsJG7rB9J
HtdI8hCiMnVEThu0Gnucz/OrD1Bx16Ilu6Ex03FdNO2mMwN/t8yqWhdt91ZxhUemoA83l3GfMDBS
qRNeczzjbNxjuhBCICY6M3o1KNYdKzk8Ery+2iV23blH3khLX8T1KcjSFyN7VXNMcKKTcl8eu9to
Fn6TIdAil21hkGnOKgSV2AccR7EjAIJ9Wsv4ORmcs+iRX/e5j3omNohOMj9laccnyveeGBn4cinS
cKwoNz/0S9NlD6J0P273+IXpydZvEmOPNAvPrLpUnvvEVmVYdyJALNmz8c6wju9jFmxTETebsCej
EBPlsbFNsXc6/9UYWQS0A2GnQHvOmY3MSOpLggoeKJgXDSzW1m7RAEHljHFuDm+qOQUWx/USk5pD
hyxE1WsdOxPoJb7dyelIY5jjPommcmLMCW5yTZmt151WB1mPlwJnIeEUN5CyfCsFDf4092hQK3wE
8K+4tfBDDM28x69x4HwnA7WUv6qKpBk5uF+k370HCbn2DNUOk38gQFhsm06G6FL3jYuofUyt37wl
UNP5D5bXw20YF/a/IcrCMpn/5GzoGNuF83OO0r11RBZ1UsmNSs3DRGO4cVNed9uonhh8b4wc4LnP
um/Xmawia09epiLTp5x/YM0YekJ3pUXK+MmIW7hzlIOj4vUgcuCKUeLdxFIO0N8Grj4xVSjbDW78
buPriTPKI+oXjY3zeiifUq/nLbMQeZJr+9senCtCG5LV7HIj/ou681iOXNmy7L/UHGVwh0MNahJa
UmVSJCcwiiS0dOhvq1n/WC/wvtdZda2ldU96kGkMimAwAuF+/Jy9127ATmG7+9XS4jdmh7g4W/v0
dd1w72Y5ehed4PLZG71/gxDQCPPsri79+9jpX8rZkqcejCrxS3Sf/Sw/jTqwFkK9QUBXDsvPV3fn
ts4skpoje5V3X9Id74xmdi9gI8qD27YVk9budi7scC+z/swLYxw9cz/ZYXNHqxEJPLloLvG2JB0n
mKHXTKfMfTTGDNTg988NHSS8RAozf9iuoxj4leTQU1BqE3f4VuHtpnPnPMnUubMwQSTtoNZzXgbb
Ikl/MbQYT73R7DRTxUPAbpC3/THKbZBEJQuHatrylMIr30GtvbXQ/57iuCpP3x/JKvKOHsPr5dMW
HKSw9aydGxrEmyiRtEuvnW6gjvqTxfDTp3KzgXhRkpUR/VomvlsnjgGdNaRjqJLeRIFl2R2ke4ig
N7KO16fv/7C6E2Ux2+GJwoIyNj8F/crq5FfRdtWuqKsNeQxL24RoFtuFrt/rrD4papuTmKZmW8j5
t5E1DnBS/zXVg0nza7pPYuTDWUwz2JsQ+Cw/UqVm9dd/SUYGp3SYVrfodk/Cdh8xCcPT7zwuwNBd
Mj4IN5957NTULi2odp7MbYrsPAqDW66MdmnTcA5Znhw/KMfDbGBB4UAyrQsdFyf6RIiSSxZSO0rM
U+WiI4c39TFBJNwEcUfJTGtliktMxrY4NekAX4ZY8WMrcvqzHnPs1rPB9S5o6TxFk5mULZNT14eC
K5jMjD4rY+Av3uPABYm3tIVQ6ryPA41wf+oclMbDSCwg5zkQqYwAJWywIGAds6l2NpYaUJhoh+aR
nTP+xGEHFGuVOByBMzTsUZx9JDnD2lY4H6bf3jpAE1eZ5WPf7vsfvoAg7ToT5AfFAouQ6ijHkakE
pbfXHbCJtgyZjlrMF5ONP/dZE8MsuSSWDg9x2O3sqPmQVvRAR+oDAaJBods8k321xq5pUqeOLKx9
9pTjK5yG5CU/thbEri7XVCSF2uEj3WR+9+nAnD0q47PjWtsODrrJGFD2DAefpn5SbhIAH+gdsTf5
eBnwdKFnhJWWMnXf4gGMMUrNNmxEm7KV/r3pX6c6rs9+QTo4Pib8VYF1Gyi4dPi2UcPh4GRODJD2
28CvHoap0GAlRr1RRg5TmyZ6ObHtxC1OwI43dDfnT8UA0mF2yZUs4YEvU0azTZAGddnPKFQfWl5U
5C6xFslL7+KygEdxE5fUzo5js9t22Q/Dc58EieOkY4dcYPIJiT8oBWs4lUNK86y1DsyBnwLRG3CE
AEC6YXxFixSqksASpIYpEsIiIkh57hFq2SZz8pq/rmqw55eoGVlMh5VCabg3I+T5ws12ttv97hAY
bwjJ2oMZrrazXwXbkFwg1yAE3Mi6ej2107U/ZJOVbF1pfpCkjag0KAEyUuGVmfwZokP5KWjUVqOz
tkrz6tgOECDNXKPQ0C0mRU57xZ/peO5LK7xiZREnxq/bDdrfJSMgDzTmNKwLEW+clVcvFd6YPbQD
l2MfK559wUbZAd7IIiKWaI2sOW8b28qzIVjJ+RrW+ogRgGdp8mxAGDg3nYvtts+jHJgyNTZ6JcUU
paMP6SMD7Zdxp6rKG/huxkpMvjyhNKqE05ME1bbcu3NJOKgew+ws6tBl5uLCoqxAARKBB8otrbmQ
BO2WWatu03DsQfTsUNBET71JDldpPGTlaJMqm1y01/xGbfTDhUBDf/eLARlZng2ny6q8a2T2ig6e
OVNsv1ZLeldIIgztF+eFCR0eRRNeOaFE9kZ78CdJK78FU443k3Dyde/lSFEaiJ4x6A6n8eEg0mPh
ScJykLdgIe0ShS9ZWQb+3LgLNIWPPHQRNJtqnPdaVLeRj9cp8drpEJbBDWct72DQhYOWsWciZq39
mlNPki0BlEx7ufA3VsCiI8ryF+ZzMMd96x6N8dIX9IkXqSv7B8/pSA72Jlk4kP7WqgUTUAp7Ftwc
wOKrazG+BeHR7JXDIdjyqk9NwvXkUFA5qdXt0hLRY+nA/9ApM5Ms0wE2QipRXawR7jE9qNHzkdLc
SZGfO59SVwnkePNoEKIS6YPtNeNdBOAYVRGD9ak/fzOUWys5RQalX5njnLLaEXNf6dBC5JRw2zmR
v6togBwrZFRd4x9AER9ny6j2Q5chnc4RonBOmgB8qmw32hShcoh/h0NAtlqvJna0uaHrVLtX0KgJ
pnYG/k7TuDtvTpO9IUg4BPXurtxGbDzHZluTPwQTDr/xkP3Mk7OnYB+hSZ5answxIZ8qx++VIu6n
5irNXaqn2yjN/bVepMLNHWGeX1R0t53FUgFRREFoiYeTkmm/64R+J3wCuUvtPRpdad750niI2jN4
YDSyiYPu1WrKjRyFdxByfFkc13HXY55kkzZCnhffb0BTNsWLraxrEoK31bF1JO7otWbffqSvQzZR
a863zjAwpm2zDVPSDRpED6pi9eQVI+a5mqzzYR5/ZCZmHNPItiYl1Bavz52Xli9BMB/K8dlplHl0
mTlRcnDQpj5lz/FR5KNMMUt20KY4gDkeb+wRWy5L5boH7roZ5vIrbTH5g7h9oHUx8Dbi7Icr1N7E
7dFSHat7f+d76jatkGUQ/VbR5ojs7QzWKctpImKfKrMYggxdLAyaWEvT27aOUPaRPtRDatxj3Ue0
WuIvGJKZpOcaFVyIyN0fWcfLVvyyY9K1S09tPe4Ykkx31J37A2v/TTeyFZoecb+zOaGsVgPQV/Yh
fgA9YktUQRxd5DD/mBK1RxJlbRLzeUCNvCbWy1wnNUwmO2V4XcvkMnQJpUpV0dUdjffAQUFpOMzi
6dg80LLkUdX5OeI536q+/ugq+9B1qEAtKe6khQc5CNlwG6ROK8qxZG9rutw+cuIulZ9VHb4iTQBN
OhBrWE6YV8F16xFQdEwl6ShEWtRtqHiCcEOb4UKAgVg34/zpG3S0I3/EEtmHFeC56VrL5ynxgo0D
ysCCLhvX6TYl8XAdJ9bn8pIRUMMam3Gwgg+AZ7yNHxzfPkqpiAOu2NxjC6VRCqB2kdWi7X1q0FAT
Lpdvk3CYd0lbXbuceDLbbczNfopJVArFJA8cWMiYe3VGVG0Nl+g6Q7g6RU18k3lcSRVhU9gv1KNQ
ulmFehan0cqfyyIFbNEkdDJSRRLbmJzTMbsNS+tTdjl/Rz19Zg7PW+oRyiZ9j0OkgFjXuntRTd6u
Q/apkFGnkL/2mDPfWlOV+3KmT2bXnrdDxJcS8kCrWNeLWiRChTqTD1y6W7/nPBdVzrjDVKQYSuCF
9kIShL2Bi46+vbWTRIqvW8SVojRmHNF+s08a833oBxdFp4EAxCAqpq5HyHiS6FQU3hygWa97P4ZS
G9/OOsivg+vvPB8DKCZOEnD45q7ei2yEsITKcpeXWUGSMyK0uj/JpeD//i+wp3/enGhgIrk+0uiY
QTrMb4Rw4BqIxDsve3LbxgJs/kjpPs0dgYySUGDqR078tAgzo9r2Tve7AGBDJeW+2QbcHFLVDyVv
qzUaP/QWbCoeRwokN7uKBXEXFosnbh/2bc7IYmGqGnRIncY+zFn4bakpVz0nBJrK8ux3A1oCJ0KQ
khh3rTNchFt80mK+dVML+figXhuzIWiI/NYhLypwQAFcgjctafCZgS7XqusY86OH8VqI/P0UrcQg
H+rKeO4loP65AvtvOs1lCplim3nEYjx2JwcpDll+xrZns1zPJHyQTx1vMnxJXNtXCJgbtwJJHdk5
MEZD/B4Vg1AcH+By5+HNqMUdhJFrNKoP0Uy/Yn9+HO0w2KkkuyQe3q24r7CdAtTd9GrZpQLUxCBM
D7S8wK2wCcggCQC3EbJcd+g0JN2huZ2OBTHiWKMxhMeoBUsTfIoRJGt2n6fZpQITDO+99Ah+BgRm
F2tMIPW9Mu2vFj3lgTjTR12QFmLI9GfnvxVpFoMCQaiT0nRncu9scw6JaxrhTxH50uu0tecNb6qT
K0/wzelRjEBe8PleckfvZDQaOwXPHilm3RlE8Vg/jYB2U062MhAN4mKiasOQnflYQbisqan0nagl
eGRY4PkRGmv6UavBHulQgNeXZDKGECJ9xQkphxcC0pPMd0U3bqz8+xGZ+7YNe+YqtNejDuWhl1v+
HtQJZzXM3POM+WgoHoKI8bNZM3LCxjqi9XTJEbfdc9KDSi9kXlHAA9YfyzgDHaVn2IDVXUTyzils
/B3Nsuwm0vXBXqStUeOcHIkxoOy7g3Qa4+AW4XPb4mDtmI/tnH54rlT3mZhvhcUKj8fMY6+9j0qJ
Mje9D83FA5+xoOfVK5lB87kxrF9x3pon3Q82kdPQ68esWMMgDiiTimvSy3Rb0CseppGt8lsV9qAJ
VzpiuriEhG9TrWo0AqoNz2zq4RmOYb5w0NxVMznuacSYJHTSnUjkvU/JMQEx6JwnL+x5z5okNefZ
Rpi4KIkm39fOxHQRZ1Gc39YM21bNWMenyJw49AY/raSG/t1XvJunKdyHBdabzHDddVMO1T4pIxg/
dNMkrq5jatsPlq2xVlUcyLsRLXLcD8vxcHxhP35MAnGfSwSPJAgNKHOofwHDW1Z1wRZiby+hdN/g
w8c7NRl3hfVqG3l2rF2f651TWF1GdJWl/dgUNGj8zIs3CmXTGuIMSy0FyPIOxxgIg8WTmM0FpowR
SxLJ2EQoeIvgonM+Ey97TIn8QRcWrHKb7GUdroOYaVYsB7gz4buJpmlIBsxl9fBMHgVjEC/bMgM0
1oQ3wNaphqPVVs9oo77yPiiOTfADHmOwbolnEIE2CInmDO1bhPLinvOvQbQyXXmPVhlbkcL4a440
1cyOJBbfmoAgbnUODRUrJOLOArgk9Rcz9Hg/SGPl6rra9WQowAdiZagr4G2kMPA6Y6MsLHFMPBoE
4Wgd7LBl556Ga1c5N5LXj1GiX+LKphKye7RmBWC+lTky6bOn+JQWeJXyMbnVWciJDIS/HxJQNjo2
ovk53TAjtmA40ITJColHnTUmTxANFkqu7WCRanmUm2SehTt7/JgWj+gQLDNwZpJxmTIYrVDOGGH0
6SooF3ijNvhkGwIcjHrDkgMWmL6ygKpUEx4fNM3rmNv1IYZkUxBkuuvS6bGf5AsowlPuhg57ov/S
WnUHD6DOzkpl1zYY8zNMH7wViBTFxIizxT61wh74C8PcISvT9lD2/hVDS7grebuQwDVvTDtJ8fMY
W0NUe0oMcjuRzlBq4jBIiv5ia9eGz7dPGDBSd1JbZT7qrjHkAIbPtHdIiSuGeYLP5b/Rk+R6x/Nd
j94zAlAHLAejwci6xBUR9zlDt9gBVMglNLFzGYGukZnSurFZOmvZvwLqeiCqaEt04U0gOCbQh7pJ
zYMTkHgVFSwbOKEZWiRXkTpXLafioMR4CArGEJ2NN6iV0RVYkzzryGrhPBIRjaWTFlaOjBcyaJht
lN0uRGbqU4MJ+pLDE7dRs8XTFLIcA77suRYXjt9JzSad4QQtl5xu6oBB4eg1Yluk2OwHcXFRtG21
dN510zR78r/rKOhOnfiBQx5jCZFRWnCKAahHTe7HF/Kjtn4aNRvSF45x5z1MXct7N47uJkyErKoF
NgreDGqE9ZHZbLzZjC2MbsdyFmMjDKonTm7W2tNJsXX9m4m55WoI+RLsfLHrjZLLDzRWZpArNNHu
GsRvGInPLGor/MfQrew+B/Hlb5B24LhI+nHL5A1hQNeNm5LuPsM6dyJAolyCJC5WBBzHL707M4fT
QkIQWlsGElynxSYW8X2h9WvqZ4C3HAsvTHA23SUlZyL3Ts0Vqndfb4eUgyEAyXWPmvlAs/yxErO/
A7szHQeQEvktlMhPm1YlbQSE+ElU/GgrmlZdNROtW0y3Hhfb1jDzF2f+QdSZZmj+e06i12y5WAMT
6GzFScnMU6bDobpvPBdsK2lgFnaDQUbucQqwpTt4lRxNu8iNAs4O6EEiM8ElDktpU0/Rmy2BTjTW
7K+F2EczJK6p8y4wgz6Tqn5qDXXICnM69hRwdR/ukYxiFWhxI0cqY3btPaUTDYtQCoH0YvFJt8BO
g1A8pu5wBMJVnIPy5xRn9VnNxb0muofRtQlkob2VHgrcAA3QRk50Luv+genxU+AOhEMkEydscBdp
o4DkkAwB8o3th7fUzzxvBPa48JkSarxqjJ+jDatoTD5kM6KeLFhxgim3bpUKdsB/2VWoCk1/Z4vm
yUqddO+bNUV9NbFlJF3/zhGi3kBVmhD6A5wSaNNZZHOLSXdKIgLjX7IL5pioKFet87YJtjkReyvE
N3u8IYx3/IxBGKpc+D3Trh+z5mBovFg+9iRpGuGB5mSMfCG4b8kRm6Vj0/A8irauzkGwbL11somc
9t01vPuElD+N4usgwFGGIaNG2ibnwXHmY6II55qn20EMDyQWn+acLOKkM829Il2aiI0bjzQ6AsWX
8IsWn//k5BsHZ+LU4DGsG50dQqNalXPbH+oWnmUKxBL4DP5uloAIab7fnBGTnhJqYywk9p6gCDYz
fFPgUa5hSzRGADpDAgKrAs3REneICtBBjpxp2VgsuGYIIZ0GUyeRbMS15Ma6mLW943C7jmpZYSv5
XcE92mQ6xhanyi9fxj2iH95hvQyPETlMGOLYdm3NQMbDabKW78wmfwamsdgiGDC6ygPNxgOTc3DU
dVCycEcY1qaY7BD+anTrK7/deFy2f92LmZJ5iA2BzmhOdR+Cx11Hzoh/xOR5D28JQtJHTp6o3bG9
YtfnaQY2Bp6ahp4SvFkZPyG3tuv8RQS1wJfiYL2O1bHv5x9xRRu+doJ3X+FZ6uoOcRmKVh2B+FYt
LCDVM+IvhNeC0PAQ3lkTxxu6lluTcFOyVTFw1G3AbhiiQzc75wwsa5HU/mJwYB5ch13AjcGmcsyj
y4rezSTo0/duuwQ+j5ja28Edyjs5zVzp9LHAnpEqT6pXBbYksKhb2Ke3FgzHwJiqbTTfAqRY15pp
FMbPZ4+JK7c063aLgt039mNl2xgeoxuakPS7aqh5VUX9BrqAUR/FXTEE0BxicmVLm7nNJ39HspYG
hsLUJ651fAvr60CbjqJVZfeKXkhRFP1+KAfa6waO9FZU+KhKdORWXeFxmh0Or0wjGhMyzzyOlyT1
7wxUI0XavU9TQKS9dhCiktDuZNN9Dk+6ZnyPr1Xz5suC3QBB55TE7aOTNT8Z8VUr+ivTjq0vIOs1
fSaSNqtoqERLnFaXCqpYMN2xTD85QnEN1DEyJpSTqyZESzF6cY0vlU0+K9CYTwqaBZVwNTD2MQ/m
YsuUaGgOI5FZfmOU+7ad8LlbMJAYWu97zaY2mEhc8GfORJFn1hZOBSfcNkPhZQ2MSGqAZWuzl4fY
i3GM6/oGQzX9wZjzZGOf89m0iZTOyDFpzOVaaM8pCVuRmSYnCfaHB2bnFKOq2RNmcgeaVB0hO6PW
AT0lNAqhlpXVNFmJSeQ5ujOwOtG55BD51K9J1L9WccI4gf4h1xOtk8hcsrFafHOK7vVi/U8je/kD
KMgbi9Q5qYNzwxWlo+BO+pAwfCjW2id0xzE/OLSdC3O+aFf8zhUVZdgEJ893+LHQGDlJ69vMj+pN
qJxxNWRZuQWCCM2vfjJzWlFA8wbW1vZ1aORnKe5YLBHVdZvU+8AOe55xINq6LA4VAn3pImMsg70u
JCIIY8Sv7BMbWasJMQmEznU2o4+pj0PNWb/rrRdkZ18iKDgiTjR6LdLmDM2QIw22jd/iLquWOBmN
NBlxzYyrgnxuzRwZoPKmZiRSI79ZtyCAiMiyyEwkcxf5JfryLn91vTQ5BvaMphB7wyp2h+pc0g6d
uOIjVEA8feHIjFmwqTAPENnCNA1vKqvVJz9tvhJePwJZJ+LTdNCs4yYkmYjtwB9+RnpAhldk467O
+l/oFpl9itt4NOq9BSMJe6EmgsdCuSmZJkjaQSnO5B2ZbDfZLB6N9jV24S6YM8qBwsFPPc7T1pDj
e5+7W6dME3prIb71LyN2+5WiX8+AYhWVinZ0VDHdMc4peqt1HnrWVdrLqapQF1mye6mM3dSuCvzR
zYMwaMH2mifQLBn+0KZct0X+Y5jEsfZ3vsVxqLab0xiWDfXh8I+P9PLRn5t/vuXP9/3tW76/8L/x
fX/7se/f8f05owyQMP5f3833Hfx1X//DX/Xnj/jz6xbLOiPo//Vz8d99xH/7VX/uxi42Kpu8I3ZH
epBG2TO2thUD5tgj6STMmFYipFKi3oET2s3L100iZk+qyJau+nJbDsiVzt+f7Vt6RqvvD+nFTxD9
lm/463v//lksdGhrl/sildTM2aH+efuvu7L7rHn588kKezKwmOz4PVof4KCfvj9qQoNf+f3h328n
8A/mv0bx36JS2rzc/v7QQND0j5/6vj05y5Dg73fwfbtaRvl/7v/7279vksjxz7v/6+7+fOmvu/tz
+/v7v2/+eeB/PvfnzovZ7LZeOLwLL65OwOEak1myU55IUrCLQ1jxoXBqRMXfn21hZf7j9n/40vdn
mSUn2YpMx9MommDvGG15RjD/C9nySxgbGHMHtz8FdI1amIvRNPMyLP+1KgVquHzk294JmAgTc4/s
bpS+WOIJPUZkCF6CWMqDrNTFCLy3cqCuSrtpvI4cExtocEn1hWaJbZCBAUssTuGJcFnGhwyme3QF
hqM/p9miw73wieu8a5cpUbEhHDPfFlnxOXfzD9SJZzRGQPQaZu2MRqbVEJUDjCm8phi53jE6mau6
XQ+hJ3ELZfchlFd+HZoPSzLCg3cWVx1GJU7tmyINt8oFXRBrnH9ZcIOjWCD+X3lR0a7qmuBWR97m
hfsKyWGTNUV522TZK7/wzh/7aWe0Voo2BSFXlOwAtpiPtIYg/ySwusxNt7TlzUlTEdZpsQw1CToE
Yb+aAnkboecebUGO2xg+IOayGLjFvxIxN5uyGFrsnbrfwKgH8fhYqNRhNDagCJlifL4a36yyr+aM
3HCck2ytA+bgpR7NtSWm37mtxTpNMR85Fo2QJDR+Dpm773Pd/gq8lkojp24NB/cxWsraYj00FMKt
FVOCj5+aNKAzcsfoUAui6rrgOGExwgucfyExLlddN2DwpooMuuoaTTiAEFGL9RAQQu8HIEX0PICW
uqKhxjTAAesEvYp0SEyvq7pDNF9NeHrtkjkzAvfiV+4bD2YjiPhGXLkr3BFDVNMNxFmmcuV7Rrlz
EFCgSjG2zFp+QfPNf0X1o90E4gejCv5lmJ5T2A8MPFe0st7TTiKWtslGR8M/M+dU1vs0RsEWZD4H
t8bYRsq98XvrXRgLiawQ9caUZBIVtXI3QV6Gr4HuubixgDuGzaabo5m1TPXS5th+Aze+0oZ+9CB5
Vf4MilAl16mXEBp0ziZ94tQgzsKuXmISs7F+k4yQTneydZHEVGTzOk2RHiMj/+WjM3MrXIYyCvJL
GGWEWjFVjxgCo9ChgTBwsibsFh5InP9IhRjJpiwRlRWM6wnpQPWUP9jK+Jp7b9gYwD7WFBMBnEt5
P2XBXezudYOAgfPXeyFoUoOiHlcNoOccpt2dSZB6k9DH7M0BcToOxpbuPJVfPt4hGgDr9OTGGWxF
TbmRjNrASLNAGtsdIsPGwRlad19j0VzINr73rSjbpEn/qJpnQk9IRqQqNzNd7lTGuJiIUbNsUDoh
wFvQGosySGlmsvkhDZu3AmfsuhRjRhYscyum8szwg/bg5ZBwlGJw04oznmsiUaz4J3oJOvYWjfBA
p++VgC+eo+1ayB1pbb8QwsBxKJaCXkCJ4aAUD1zT1rrrGQHaB7MFETYr52Q24F1GySttjBiBC7EZ
e95oGoyAzU9CvywwH6Pu8h5jz9un9rUQPiWd6JGf9PHvgdkPfHPO4XPuIybBtVgTVTO3zLyEyHnM
o8uEuM/NG44W8w029PyMieygFz5+mIBaG13lkHwYgaZNcb3O3zc1L+3NZLnzJehmootmzEHKcVD4
LR9+/9fQdgaI8B8+/f1DLWtimYr+kolFd/zX55YfMubmgCQ/ONV5U857oTrQmvVw/P4Oh8Ocpry/
TIQYVhI+QzAaL8B90L/I7qxNC+N+Cg1WdJd+zu89yM8HLa1rqNWRjg0rJRnqG3i8c1D46OCAVRKZ
unEx/kEmiXEF3qS9d7YK7EhzSYuSjiETZj8FeCElv8055lUzbHDhvKLZuUd+He+NRSNpRY11znIQ
rFaNKEJgte28DJ+Kf+ppdm+rOL2Tg8rWJYdhimpoPJGPtiv6UU0mL6x0ab9y/aws6nQUlo7LdTUu
wcJDeErD+BVsWbD43T/Icj5x+GKkA9dxO/MGB+FkobgKEW2JnSlQmkhayYYLIWJivsDxgi+ApVul
jbOngTBuAyHuiE8YAZyo+xo97ga+A9pHcM68a4614/y2je/EUTQn9Tww0mheapmju3PaA3faIaOz
kR/6nFWe8H8TCpvmV56D1653f/J4dqFl/5Yi+eG7xdXu1bDtYjBG0/yST2SbJzxAoXxidrNbgtLe
2thmy5lKeDiRu538+QoxyDr13U+vhsLmQDVyph691VBtp7J9NHWOAALZcTQQkqUQ9argbDWzgQX+
6nf0NuxG0g4gSceKaQpS77c6xz9FjrdLp38ZUWIGsh6GutdbU4EX9DqeRBVl9wFTvzUU73Djdo7E
EU7GAtFY+6KlB9BZJRhLjwZJ3ANrRiPMycO3QO2lX85pthDwlJZR445C39lySGkt0iKMKHioQ0IJ
Rie/9PbPxvXeCeDFm2FHR5fuyKQQ/JsWD4XoCdTC4UV03ZF3ztdQQrfphvTDlGK3QAFbU3+UThdC
zu+ekry5V4V58bLgDWko3KoKlZwZeBcORmuOzEgQkzJYk2VDf6/pj31Y3rdh2m9rXz4hnSo3TpC/
TA6XiKRU3DbTT5GRoe7qK2z8nyV1QedcpyB6RcFwanABriJX4eTpgZEiwHxt8/w8Em7LZSuCs9OM
N23r+CRWuM9DnHFqtLVHjbR0pch2iNu3ZigerSkmbdn+KvLkjaGltc/a5jxpXtxEOGfHBfravDgZ
DXrDhBgDkTafuydgg/2pn9n9C1N/tsYhcyTVmE8pTMDcKusjFA5xDcNFFiWi8j3pQ1wPBPykPzI6
KSurr49zAaV58KqjK0BT0glU63p0iaDnmha0K7Yz7ZFNUBRqrark91iD2hIqhMYbYUrDdoMGLQm5
TDkkAwCi9urUZiYTZx3UzyxX8hj1xP6goFsHkfc4Rd6w6zr1w1AkP0UP6GnBlcABYTqGdL1KjoxE
kMtF3siRnw7WJD0OLHm9eDtuOoggu75TV5UpTHj2CRAncn9vavaLY8tSOLcL55gOxrzxQ3avsvzC
Or/qYOPuqu7enNKBxA+qCricveqwz2scQfWA7tYi9jkf3AdODvDpxFWHU4T1vNjyR0JHgMawdjzv
qxNYXAJe9iJO5CEqw40R9bDL/UtV0ncvk2AJMmb4MzoBs9smvDPgDxYZ1FphhFirjaVEshEVNeRl
rbU9nKb5Y56J7Ub/CfYDXGQXlfHKF/BBorja6IqiklqbUeM2IQGCyMTuwZRkdUzsLD1+Bg8JY9QI
ng0lWWsdtcn9Z2UEv+0gCHl3Vk9z2TEy7qovK22u+bygkik+5wobYT7Sk9buA/kNjF4ssfdxEWwd
/RVCEjKZuzCN6PtNMoorQkb4IW61j5j+U933q86F+dVyjrDi+KLaMt6WbvGh+3DLU55ucZbcTHbV
bRuyucLplI45Emp6/wQkaAJaJL5dO8QtqYVXb5OmvJBhvO/87+nYJXIop0MVw7z0WAVUeB012XWy
fVNs9zAk2z3jZWp/QEngT+tTbzGLhQ65Z9EAPqhp0BdRcWtYyJ2rYIRqn9+ze5OeLOrfjGA522JH
KxBxOJRv1NzxZtD1V9/htPHtBQxKVdABgVoDkgBBTqbURmOWh0uGJKgcf86C9rksq2cyKdfO1D3p
UP1iOfXXfcOSE6ZngVyOrmvg8RYqHVRj1sy8/4k//6ZKQPeMU/Tp4bZZCDpkDUI6XkDqRml8dZlX
3TZWdMhNdTf38sNlULEeo49Yyte5R5nEOJkFoqER3Ib+scmQTzITPIm6cfe5XRn7wtUP5Wy8gXBk
yLjwClhe2cJBbPPM5rFzH1aQzuaQIS5mjm3coY+MnXQTK1TuRfC7GcZ0Z9WMkMxWCIaGbxUx45bh
jrTuAqKRdeFzRiouvAzZX5Gy/6+Dqq7xR8PJ+av9z3HG3xHFf7KO/3+Ks3JJk/qfxFn9l3//1N3n
W/GfQpCXn/lHopX9r75y3YWsYvlUnSZ5UsNv3f7bv0j1r7geXOUL969AK5KkYCK30b/9i5AkWlm2
5yOiJ9GMrLz/Fmhl/asiccAxTSE94Vqe9P5PIpDV8uv/Q5wVnj9f0HDyLWz6tslj+VtAMbhMzM+8
U0ZpBtYPInoyhFkoVKnGRhe9LkZk2NNH4G6mM0Mf62breY7JOljFQ4x7IG4bInPwtQcbooIm50Pb
aJq2k9f0GiykTsqdiNImuiYAJLONGTAvhvidhdDmeg8jbcC0267bL+IwW+NXgQedzQxNXGchzDVy
N6nwthRua7+S5Rayo4R2CaFURnNZ66vEP1ajKex75v4+il0eN43k4kyC41Dvgi6ZgWYwoySZgrCv
n00qCV5te8TMqP3q2WRrjga57pC2W2uMkeZwXzoNTpBVTUA8ZtRaDra5NxiAstKTWg72wIxch4Jc
xsa75QFr2bcjCg8MhaRzhXGJrFUaUbe2/cqI3ghQyDGUINTHXmYHA+/krII8twjUvCp+UI1NzQrx
FgBglQjcSmZpFnqr65juijlBW7nJtARH22Qt+kA2IpPuHKtRD+xOotn8r+ydyXLrSnel38VzONAk
gMTAE5EECLYS1WuC0OnQ9z2evj7whn2v/yhHVc1rokOREo8oEZm5917rW78aLDKKh3remTY62Y/6
m5JJtT+VZt8up76UPcYfs5HOTqJmqW9E4jThyUjDhMJ7GDPrGgPtys7pJJwfE345e9MWYxjdNKua
620d5Kb6I22J40VmMFgwH2yd5HjkfXF05TCTlecothBJO4YCSwHx1ktqdWjjwjwdt6Fezq+zvmJ4
1WWwk0M6wHoFs1QBc0mDLH0t5ZCRQhE1wAuiRB/qByOd4bsj0yg7bKqw/9ysxi2+RfwP0irWC3tx
Y9kZzwPqR4zyUhH9WRBkXT1mgZ5P10631eqEtMAeH1qFnWzXFWONOGzMKyDPsWm9jHoNwyKSQWdS
d6UjjdjBztaY07x1jpYs4QSFUCLWaj4myKGgX2id+1CK4bmM0Y1zphQj7HeHxsf8KEm1NX6AzyMz
poEyUvjkTQzMfhrLRN0VWIISakGLQkBRj2QddY6sGOMycR4HsotKaeN3KKOUzFM9agvtRJwMbYZd
jsKcjItBa+z4SSP7ysp2elrYiUsEgFMknhEm+Y1espr/qAqK9LXlVc/UQfwwInatOAW1u9iGjTNd
dFrC/CjsdeVPk0+xzr4yLjWqBljHAQgVqXDERROM2iwbOdgrSBFLpSND26sjY2xOobDY3qgTedVu
CjE0OrVhpMfdlpS5Ia4uaYSnl6lep6T4SPRljEA9a7UaezLrBY5xpay0y5h3xYwLKwIVLDBNj35l
LtRUTH8XRzl1vVXZgBdL6LB7VEt9tWunCsP2iljgVZ26IMv1YzRhyEKRbilV+ksxWF0gF6QhSTzY
rOwy/mpwCORPpALaw8+BHLXySYUpUn4D8IiErxA+UW17VNDzA41fwQCakVW4IbociYOyBFAcUBMw
bqocbBBwSQ9myaW8bY0RJgq6pRhsV9eTxurgssFVlmjdzWn7MNuRoIfvvG7laOLXc9r5Ujiphewx
hbi7iTkff/dDysksypT8p5Zbxs3shZntpYgG1lisK/qHrvUkSzG6jEySz6YcGlmp031srTpgwD7N
gmMFdZ8m1rpLGugH6L8dpTUwmYbINllvRTs1/Ag2GDeuKHwBSJmmhDpHC2t4jwlBhygpycVwe6Ox
qbv7SayJpRZO+gEFPGsQA+2HphpNB6xHGM0HKJzyt9SkosFDK4PlNcR3hvmMrLR6Ja3jhNSr1WUw
tSOpDnaIneLX3Ovt2r5AuHIJ5rD9CkqyWX2ZaLO9T9q60KhMionaRik5LfIOn1Q3D2Zs2mpgV5LK
SFgJzIha6l8hFlpmfMUKnZtFWLUeaSo2rgWVdcJVAf9T2XYTAr1mAYeKNYzJ4aacQ2M41GJEKhNm
5AVuORZygJI2az1GW2cZTxWEdKQlVuUkDzKIm/ZKj4RgBNtoiA8cyO+xrmRjB8oRDXlRMd1kLI03
ajaqjbGGG+7DscnomFEWNT7gF1H7Ttvl4oACSdvFU4yRgVJ/aB6EzQRmFAM4EgPxEMJGeKlq0UWM
KseMDEUEmEHp5lA4OeSlJMztJ4u9eRcGSak8mJS4rRtkU/orYzSsoaeuufAAM4hu22vKlPikM/fp
Fru2auLqVfXhh2XxXtCU+kfHibX/ZbMCUB7aBWhPZyby9pwGaQLAjVeb4khT52RXVr1ovWam/eOO
aqLdHCyVKUPHKIfsgNPxQSuUSvNnTis27qQoLRDLrsLyDKxLwTsHb4CvDknZXixQ7RWtHxFRExu2
1XllIvMa4Zqel94sE1z8SsyyT+cE2yGT9bnozo1izfpRBQkUfDUTIXHfQgvs0J+gHiClMye4ymiO
0QglZt+BAaXerHZ0h/vxajZtUO+adkROYyy2XmxLmwO0a6VZDh3dmfPlGmciRzEDK7Dh2J7T4kvk
wBqnAibE/BopPVyHRebTYSxT4OQdGdPjfl7YXdA7aatUVOJE3o1ti6yUViAAQ3xzODtnEtGC3xiL
HfTM+FuXHXlCjkELgctyr+E1+2UWsz15Jo75bNdPaWS7M9u/8OaIHcYdQtQw/4eQ+PuZjqylsCz8
X//xb7YhTCF1NkAi7wmZMtbT5T8jTBWSvGZZ2LR4uN6q9ySTGZ43a2b1eYpxwGfPpmKbnT/kRHQ/
DPbScrgy7ictnPhLEHj5NCoyAC5oiuJwPz7//zrjZa5+/8e//SxByTfz7TcHwf9WMziczP/nMsPr
v7vf+Xf2/c8yY/2Wv6oMRcp/12lISslfVThUGeI/ywzFWYsJi0rDXomtjrr+uf+zzrD/XUIp0B3q
AttR1TVUty37ewlCEi/Xq8R+KIWmWsL8f6kzeHOR6fuPQsPULDAc/Bw2P5wQupTmf3/TYZhIB5LJ
Uk/UiEKKSiMbQu32RjTeFOdPHuTg26Qm9vk6SmJO9NDKzFeS4nWsSiidtXlJwv5qWc0l/gKjio3b
Wa5BdsGbvUdRdlLS/IfI5LNUinU+Fn8O1yCU74UGvSigHZ2n3VsCCTJJC5IhMPliyODK7bUJVfpA
+Bxh6zt7Mg4lXbsHMeKfmKDigGjWf2c54R16QGKl2OURU49yIjZp1V9ExJzSekCkgvMLNqFgLyz3
WcgTOitvYSXrbwwQCVlRvliz+bhoz0mPsybtW9jBuIBXreavopr2SvgqrOJnOVpf6Sq4Ub1OZ1tQ
ID/qXXCTFZ6WsqMAGPPsXQ3bI4iGXRRUo1dBx0VkUv6YweQvq1CewQdewPlmVmQH4RMuHwQdLgF7
cmNiI+tDo9xpIdZyaSjHelpdyKCBqs7Yzqa2r6X4pRQtAWbWwg6amLd5giug1Z9xObwTjhAyCZtv
/az6fWtcnCIyr6JIggOHPhzyAWlHg/oHiBjtTsfZdKP6Ii6MIXATp4A4tF7+Agaks+tisoxGX3bl
ucAQKjNrOvbkRI6SLkuqnQqLX0CdZMk2kGG3DQfMcNVi4OJiFrBJ5D5qhf1HY2MmWnhnsXx6rZKV
e405O6gAGqV9zW4u1c+yZ0RltULZ9no5Qm6WbBZ0o9wO+vFGc8bOV4h0RCiP57k6WTOtqwpHmjJG
uyA2CPhEhs/eSLPPcV4jiNtk3YFCz/X5PGU6J4y2/uheBkYBD63mfGQiWpCMDu/TgO0DekYS5/Rn
8paMOJIWoJWNRN6QA+pbTaR7QT1VLqXJLVariwmBgr7fWPwSQHJoT06jsaHTykAxik7qilyrGndM
YmdPiduuQs7FTr40zCZbXC4nh7yyiHHpFirzKRUzIrjJeO7JbdvhSmb2rTWXqZBXgwwcZau1kL3n
9tqMxqEV5q5EF0XO+4NpLCt/CDbOlEeXUO1g8Lj1m7nSEhjLEPAY6vEumBYUftDTGeZy+sJSGRvO
L0zcDEyjG+W339WEIBsBTUoB0LnWkk81SGi5c9ZoyvSxtuLLs2nFp95cndY9uccWjoxBoJ1n/nfg
gOv2gfosUaqjsgua7jPM4/Mg8Cio2D8YxO05GvGtmnKNofZszK7zEwsraltxssVTCjIrdTYxY+HT
kNziDsYoT0V8ZR/HAO2bzyBaohW6e1aiWvP0GZ2lqJb3vAJFzZsX9OiDAo9ib4UaEaBqdcs1chms
Rvbgd9vkiaM07esM9e8Ym8cmifAEEW5wtPQhc0cFIV/Shrkbj1byMCn5yJuO60rqiH6pZAFbpBgY
zRT1mpyC0znthm9CHJ7bbPJttSCtKf+ZQRTE8lHtdTs+rGEQA2dM3urdw5zSapBGWBzBVewos78h
CdEWTkXsawOddAFmfIfwevBCDd1lhBY06ub6Kg3Vi3UGwMEEv7JtbAy4GPdlP1+tMHwLLEoenYtt
ayVVsCWFaHRVbAV1C1N6jm6miZHM6BV8NYaArjFAHavtEpt2eCodY9gFUWl6hpj9OGGglWWgoamA
fjPN+8k6RPFMUvq26FjpJTHg22aOwIe1/S0x0wk+D73XVOl3AlH6LocYJ5eARW6sGLL16iHmJdLY
AD1gROeuVdOzGWnDJYqVHf328amK4QJBGB38nv1on85YJWagaCCWkHmxnPcimD6HBhctLHrlcXUv
kGgUF64mw+c+YcLHtJRqdLJuSh2bb3G6sOgq1e9unGhAKLwrHEEibV//acwgPTYO1sDB3gdhk3wE
pTMfy3SP0isjnlVvSddI6SCwrqP8tIzjKEm+qRvE+ATx5coifhe2dpmswroihq6Re88c8M2seGef
ZJCDHn8/oZjZrg4GaDsWoE0TqCAMNikt4lwrrJH8nvdcnc2WNN/0ZOX4xYY2j2+hoQ4euR0bMzGb
PXyEGXyLBpnCgAkRap3zDoPzpY0n5/dECqmjl18zE6gbhhDGQG2KDqk17XMcCxYDRSe3Q8UyokP3
JOjoUMniJa7+RCgMWBeSzTIN6PhUREdqoh8HLnUlI5MHX+AOkIfbx/PTMlQhw1mW1jhLDwHKBCuv
D1OOsH/K1pkR9jD1TDaKb5CGsUGFgPeQtjZFAVIU3jVlw+8ILhLuWc28xrnzHDKLY6Sa78LeeOtn
uWyvQYLoSslh+w63dqDMyalmHyIjbFjWqDDTYEXVmM+arbcUcya+1yQH9Yyh6jgrUbg37Gg6oS9F
xBBE9BhSrBSsm7suV9+h50EPtMP5ywHf1GnlF5kxOFFUANnBLPut7oTGqy6xAU21wVin17/EYji3
AXxwp3XLZclGBgEt4AEniC8LyCagUihQM0OS71zL+TmT4ZtW5I9ELZVns16Z7WnYbwXDrBAXchux
rSsM2A9QF2KXDNRLrIenah66c9I1TKjxizpzolInry0Lx5k99iwbrQiz9rKRAWZ4OXp9uWzxB1Fr
RYZfl/nbhJmQUAreIYo1fTbDyHGtX1gXq+uCwfuiE2u3t8z2G+psDmQMB47U4C+WzeohCNMXw2Ei
GrZDeyEtrnpoGga7XcikxUF+DapOWY5Kb/xU4mp65CDGi4iKR8ueL3Rz/iyW9m5TtTN4bFyFWeWZ
1NFjM+MIHQit+mh09FGDhqxMGNAVELQnT4ToVQ/mtEzfxQxJSB2U8Smo03VKjeEl7M1bo6TdWUWJ
QbLcGzhJ5vUj6ZjkI6enqGXDyVCWI2ePX7h26Onk4OTDpP7i1ChOZYhzQi7aL4jyPnGK8oCNY7ax
pdXJ0SRDgTiRGcWYiB/GWQk8e44uhVDJboouKLBUWunpC0Ift9UY1qtO8mhq9CW1IDo3db4GYC8H
OwafAiCUqC30d7F1dFLNq5yI94nchhEVYlO9Yt+5VjCzNCMr3DK1dwXNmyT84EyC3LjgTAV+fD8S
PVIRmUN45I+yFjvbCjZVRkY3bpKRbJmgfSCinKORvE6o8mJsvyidfwAxA/KlV8YO0vRWH9bRXmXK
bVnjaO/0PNrZzTMMExK7jD2qv20yaPt8XphRzReKC3gDcK4nuyEOIeGqaEvwTmBKsoIRqq6BDU06
9SXuy9+jidwbj2Dj9UP3RKJhD4TB7D2nC96WxopOzPxPE41R8kBeJK3Z4/2DU9KyQorUZ1xiCfDd
9ZG/7rzfRB2NvfNfb/71BbD9Lo5u6N4/vuh//61lsA4gdCPuD4v8dX+2v+6qcgiq//j2f9x7/6qG
3rSvsehCIGoP9fqBUPv2cP/0fmvBavOP+/7lS+IoR09z/8K/v+/+NfdnWHRwlwwl/oen/b96eNTK
GogJAjUO5/kBXXgBFqxkve3Wm/fP/37kfh8teYU2lN9oq6S3Xemxf3/F/db9vp64Ij9H2nBXN2MY
7NZcsJ/3Z7x/KHUgpOxH/Deg2hn1siSXRF+jUsxJol2LP/1X3VQgUFdpNHDJ8iBhf2Wc1b7CMaz8
YZXN3p+gX3+K+63Asd6HmoGBMnPxlaOWgwWbcpBN3FJWyTMGP/K76cLQ9TK0w/2DKJzYHYfm/f5f
5U2AbUqAH2jW//Qu0r4/oGRhC721o21KaMGBnvx6drArKCmmg4A4pE+FYYNb98f1BbgTbmTuvH9u
9wQ49pJt97++5K+nuH/+j+f5+/GyXSa/TcgDr62B3akX1aGnE3ZImpEIlLDw/iF97kDiLRA2MHnP
tbpq/vmT/kOv/bcWulHCYess6Dju990/gJUuSQyItG1+/3NApdaIaoHxk8/6sG9ALa9/h/uHu1j9
70/vvyYwgnqGh61vmOrd/1r3D/fH/v70/k1iBd7d76to7aNWWj+/P3K/kwawswm0S0AMXBCiLsWD
D3gHDBFkWaCj8iGcFygJo/HsgLi1EHKNdXAV2ndMIHKxDKc1PBZ4la/b0gvbeU8tuVcDSplUcW0H
qgb761yc2cAv0TiwBGg3rW/3qJAfVQJji/iNNI9tqjqerZSHKgr9SpTfyZOq6McmJttEZbAnA3p3
3b4zGxfWnmdrFtTF0YUdUKdusyY2IDJmGbw2sJ5s/U9Y/MGS6OYi9GdT35omr24cL1UovSHM1j+k
N0fYfFPNtTnPFX2yy5yrDvsTsVIidhl4WOTFQdLtlMnDMBkwKujDx7lQPrqm/qSz9zRMH4EaAj4u
92lWnIyeBJySlNve2RZDvbEEITFOddxbSXeckvax6zkIGo2XqsK3cwRIGhVM8c5Yle50S4AfcI+g
PdBC2oPqOMGn3Fudvg8S7eeUzy99ID5HiDlL8w3e1E9D4o719MKGdu3zhYpgOg7k01tkvyaVeECm
uCtsceqZRa10GBQaHFQnt+9S4gbWkuAyDGwlymbS0psK/VdpS84B9i1Y5OuQl084rHYVBOae+vGB
ruUz5+BzSsd2fQFiesMWU1rZflEdgDi2X+bj75QgC8Y3r42jXoFCP+oBsXeoVRIYbknU3ejOHQvD
+EVQBpyL8JilPf8W10r2ZxhE5IKOm4AxCHk8Kjl6U1d7Klz7jKhr29h1NGNQMCM9TfTFlecJW5vZ
ZadMIT5S0T1a8Oiswv3Q40UzugN6tLewn47lkuygqiN0iT0EVHKeLrWVHFfJksCHhgOEjspEFBXj
M3U5aBJHp1KcQRx5tL2P8l12qUeipUfY8kExieCaXZgbOyISz0oOXU+1j0ZrPKcYJcuy8qC/Mqye
ca8a59l4xUqOkU0/dqH6WKcLzsRkN4UWL1bfQY5xi+8oHr1kxkvGpKDtPaiHW4th26QyhJ89xyFi
VgSH3rRPpizOjZGdCqn7Vh+fSYo8lvbLLOZrMELyDG3PSGk3tPFHn0XvExJs0ooeujnze6ETjKsf
qrI51ZAupf1ZKAZGfx2YANPbh9RaDs1ILwC2d2AfB7Pd2yK8lbrtp/2bmH7os+FDnTzZcehFk+5G
FYtP2zN6QkiJTbJuH9UiZM2MfyJkuwxQaFMJhT14TZvcV0fJZcBRc5qP5trdG7rDGrxZiyN+jVvS
97vUGnzCbb5QM18Qvl9oHxx45k8THh4V9YMxjYiJBUw1EAnR8qS08pCK5GLnctsl4dNQq1B65b5q
/AFwnj6ZO1OrL7Lp3tRKHtXavi2VQMmPeboUh85unhQZPfdhv1/we5f1vqKrYlWsVkXosUJRlPaP
0ZxeCHD8tqM/iKKPCWNMrWwPfYoOqNwrvPmsJXyK+uGzTtujboMNqZVt1cH2L9S3WOifGUEyUB/P
qzCqAcBLdMQtU4PXOpqfysR8d/LiE6XWatndd+X8rg6pR9sSjoy6qbrSb+zpmBbhPlPp0E20HKFV
A1lUmnI1QEDp/xlNw5vMu1fqhr1WBR5jzgNDbFs3/UiWp26EYmiHN6btPhQ6FP3osaixiA0qMgMB
73JwKlb3RLykSveIljdJltMU8CtWi9eK4iClA+OYy6PCr7jUeScp2qMNfzkghIJU8i2asEOGPitD
Qw4J+qmPi13aWw+GsRpI0wuJg1drsG8cXx8DTb4NQfAiINLYYbHHcs3oVNsHSnAeUuXFJDO9rPNz
HTie0KPt0tP06BQf9tuuMiAJIEpgfUtRnm6sm62Si9lFB5K5HolFpzHKLLMIb3EhL1ahA0yKcVBA
d4Hc2Jv7iCM/hODVIntB7XCBC37pg/icjLAwJBgXpJ6lGZ/HMTnO5FgpCopUJBOwhjFX68fSTLeF
Xm1Ra9ZvcNa3rUWhZ5g7SMyuADcYBNleXcp9YTinbPok2Go/5k8EER8qXXrBsLA/qe79LW6kbzj7
rxloYuIQNn1IslXjYyBnlWl3FrLcDJsC9LSzxrsgGBjkJcvWbPG/RC/xghbanPxV450txa2MBx/+
pDea1tZUWr97hs2/Twpc08SulaWCXRF6J/iF7ji2z3k/HlXTvtWRODOX9Eo0JeCcsa6rYJzbg5ZR
lw/5KSuIUCCCQYwF0TzBh+mIXyJMP6zIPgQtOotpOuYEFTQa0js7vy1x+ZrQUUylcFVZn4vMc/Rj
nbyophcvAXkIT/KH3byOKSAdVyobc9yZ1WkhxWnNoXRcewSgw2V0EZDjLEO/Fs7NJJOh1bRr2Vu3
1Cmf6jZ7iSekiiOoh07fasnFIFPRqPZQLzjGrx3XIXqtZPlekhqg5YTLRfrJJPbHxLypz8lZsp7M
c9+ubeEzuSGbsrB3tpp7kJg25rImubIiwI+JTFJU+mFDOsiOn9gW1ZdcimtInjRsea9IVzauq1uT
H3CaCDyzK0+xCQvPJwtzV4dnMKIPwupvmo0tx+CIKQaoBfHVFDcEEnCz2i1q2V1GarmYiLCF6xwB
2p/ayaceI6+ayQIAGEHnMmLV7/KTGjxmKdx/Qr8xHZRDdTP0EGxm9ihwEiEPSJyr6Myr0qoHoaau
BOZar7AZxP3ZxzyBz4Eo4OSNJyO8xfl0pDE957jnUZmN1mFCIIOQyS/6+Ywl4FCP1SeD3G+q5kxg
uuPYBakZsDsS9r5e1/B5N7OjBU4H6Sk8REVxnGu2+Fr5ppokHvMpzVq3lq3fVwV9cIhv0z7TMhKS
BP102pVAv8s08urM8UziGhFY53Po9xGLHcJkDTaCs5AUWfyQYbFNtHiX0z23QNMbBunOQePpOVBC
GbhltjzqrmFvu8p8slr1aDOjweTvo0ljK6JwDks3zD3ytB7NKD1OJcOHefqJVu1GVoG/aG+Qeg9z
hLyin19iazlZksYsfUwrgfCaqMdoDf1ZY9EN0yf+BhKQ7Y76sqMDRpv5EiwC9e970VUn2whZj1Jq
iXEHRRRHUH6Y6XIHyuSXbI2NzZrSPNmwGAoIREMTwLCEq8MkZ4JcsGj4IEpXIeGPKQZZL4EXB6mn
A64Q+HWM9BkQoRcqAREIxRnu174AI0PD6RX5g2dC5sQScV2JSmX0upTdFXD9x6RGzzKw6XdGLtO9
rYRJUfVfrY7KCSdGR8FTsy82REUH88GMCG6R8U5ROSmzcmia5ktTe4VAslHD+cFeKv5jWHYfmt77
Igj3urBRD/+hm7c11Pw0J9HRSGbYm8A4w+nEEzJKCQ8qsdAspSkmMmsZvTZnJNh4IUwFZWhdpOQe
AoMtIaTbbmJmZkGDhaxGC2fHu2y7mEjBHXjBCfwOWbl1/0g8/Z7YsU1ByrRpTEdVtkeYhTCSzK0J
TS0D+5BWKqwHk6N8vhsE7viwRv/2NoCNjNvBU0ILGHrhTcWyM5JpW9kIfm1ouFN81PH68BCCPXhv
rTuQLa0uNqfX6HnCgNKM7FEtXCFYwnEJ6E+zHpXXLKFGgWgqMXbFeu/1JhMogzN+67N80+wlZKow
tsp06NCUdMPgLYa6K8BrjKR29LxwdAvuSMalXn6merUzJmNnyyMEfwBjALvRwASm4zELG8Bvsh4f
6FS6E/M1kSLC4AeMiJrUxtIPZXdYpo3jBK6RaW5raKdYoOPjZWeTYPBQ+pnaHfLf8Zi7QXsNnHrD
JMxrOw9+uYdcZh8pw3OkRR/kOePyV6+15NjA4bZEN21SNRJoAMrBIEmDs3o7udMaAIo/tZ8yV5tf
JtsG5sQsqG3QSjNHS5RTn1PgNLyIwd6i78QCBwIK956AU910vuC8qLE+B2K52mriDSlApYyUtLn1
MvOFuMYfMFTf0t45qE3zXuWPQGi/DdV4xsx37jv62k5/CFSoMKgzJ/Sp5iQIlEquYWw9WhF55MgS
YQawsSbnksQ+E3Jv3kYs7e1REA2u1IlvQRRzdpg7PXAGnHyh2TrABXCMTaj+jYFDVGR56bguY7hj
mhkFC5HelkNPI9sC+fWCjrWdFbBAqAV5fTfD4+KMcmoERl1A3XV8NismvtoAnwmCigbGG/hq67QQ
V70o1veD3niV6PYVadUaDo/J0bfLXBH9EHphFnpSnyhcrBtNlL3AxELoFEZQwzei+UXUwtU01e2z
zO1V04VMQTrrV2AbXqp7PYjVnqmBbhmXkeW3UM79Qhx29iV1wx/ZsJZeuB10zXgV+1p0ZXRjjx3y
EpOcmCDozJppt/7x8k7Zls64IV7JraBhoLjjbEp7Z+gPiF6Qyj+GcOMEsXlpj+sNKJSpFJ7GSR80
XIDFEUM9vKNkU7WMEMvOoAHFQApqP14gdXe/ef8QrXcSDidJEwLOP5VpyRg2z/n6+0NIEdbxQ6Dg
3UBNxt6tkswtSixkRUja5Tza3r398S/dkL/vu9+6f/i7ixIP0Xfb84NAIOfkzbB+G2DCYCiXInXU
U9/EGfh3a6WmL0+ODwslFjcuwrnyOdJMHpma7qD0hMTcO2wC2RIBVGv3y+lRapcl0NT/6v7c7x8Q
XbuolojfLpVdZ1YTYyXz0s1YCrHrSoqNfPwIbYLbMzJfz+OQWK8Ab5Fw18NHVDrSH9eI2iYb8ifD
7N4IUFBo7HAkMiq1fU+qI8e24LSMtnzokYAdS6Bem9wamo84J8UJwbh9uH8aMTxKI0t7q4Hgntuo
NbkAnOYjShy5Ness8+9f1oXCsyCZgxnHLkdQiduoVwpr7bqM3acjKNiUTEtxqcrEA9TEYsEU6sOG
KDc30o+oBq82cu1XBaatjTh1b7d6ucu02vZh1PtORW3RGIpxS9uM84oVbztQ1P4gYbBZGpSoKhn8
mU7As1oU2WMWVj/igjxfgQDMN1D1emQBTWxxF9MsU5duY+ppdCmyWO0fal7hk1ZjVh5N+PG0CHQL
ue00EW81d7/1cW7PkYavMTdzr0EV/JnZ2LqSJnkbUQLvy0xbjlM+2Ezcgc4GlKudRmKAHpx6ITin
BtvK4nWz8Jk0OCON1mj6M53fBjJDQodZ1Ql6HWwBEPk1Xj7k/q03xD7cOjoFBKWVa6d0MwAt0hie
XqVEi7DrNJMBN/q7k1lktK7CTRkXUKKTXYWqoCQAwRQsGI7uYViHN6Q/L9bsqrZ6cNSO+SWvezDx
Ny+PaVXQKpv9uTnDcGI6kxyXGoPpKstJoKT1nR8TytKhPlhJOyHcr3W5qmoSL5KnjDwZAQpbZKPf
Q9bNBt4LjuKWMIysrPe1lSznLODqop3a7FtE94ve7uae44q2JzYLfiK5gsz/wwWLoG0cxjYi7g0k
EZnYC4GEAzMVmrW0Aud9PrSe/duiGme2cinHt4Dr2+zaRwk+psDxbpNLFjC8LVMHNfa8xdoFaJrE
T4IVUPxhaWq3eOVFN+0x96xJzM0+JXS0LZgE524bsUJuii9cil2DYOHLMB5pcpifefCZMp7XSMCJ
D/iVDNW3auzZ8zHU6AKil0fjjp39VdOPlXEOnIY/7UHB5cQ8FnaoErkCF3KODSpx1RfyEpLopbEe
+Vn4NbTp6+QQ1vjChlhzYBlpoilw+PrnrmBl1z4SfGNrGLgkODezbLebS7Buv5iwQpGKtrr45pb2
ylka5HGmXEbxuloEEXqBhjO5rg6oRPcV0YyzijsLFptR2qiDiFHXsUKAsnFsTuoAA6fOnyrxY5Lz
gb71HwoqUqOldtIN5zW7jIY8Yd730gqwMwphrfvgjER/hRZj3YKwh1sfvK4CWfaYDja/3TzOyII6
iSwq/6pSpN17E4K7KD9KfpnrMT/CfNnFhLEoOlWgwPwM3RAZ875Lxj2MiA6lWWPzv5S0ahUCkOQa
Kq0tTFiNs5V/YIDmylYehf2lclYph2PaQi1AUo83nMSK4MEAqFfE9oucdXKCmqNcpoO06iey570l
svdDgsQsmvtdSVdWCr9k+q7OOQc44+yAmRClQcGNzhxBaraoTyEORLU9lgJYcqr6C2//voYwjPUw
aTSartMxnrpzRHhRs9FJWbdCAEATHPSxfLCojKsty0wq9glHPgsn8j5GI8MMPV+ormPCkJ+H/kel
ewsOw+ZtYDENn9ZLW9O9zCiIMCc2Bh2A+oLaI4TNVV1s5UL20gO2eSy7KMjinzjmxudq2ijjTlR7
UyNy5KhYYPm2fQYb4FMmn0P6G/f1tlX1XVXknmGa10JyzQCNi6k45ozWzOik/sD5e9aGFxIUiSDJ
Nln/agzjIW65cNXARcjlDp1+6CR49PAKKv3c6/KUWQ8VJ4xBCVwgx97aalCE+ZEXMBkQ1BepdRnw
R5qfZv2gkQoXJAiTcDHq1jnUu3MwSh+R99WJ6+/DKNRXzW6+UGMyH8VAaC8XI1VPpVCPdGsKdouh
b54bXBXGqHiUH+eJcL0aDpQWjkhmTN7NyaVHyzCgR2Duv61ibW/HlQuCM0tgrLOQt8MjLlJlsF+r
Wd+mhvPyv9j7siW5cSTbX2mb52EZQXB9mDG7QTIYEbkvWl9oqZSKOwnuy9fPYXbN7RAqQMyE2X27
XWZqKVXlxOKOxXH8nB4FGB4Wx58hioOebQoWGssCYeaiGeob2CrN1i4OOmoacMnTRi9vCuO26JFa
LkyQZhgocnl3rFsUiSc/HAa+i3T9F0aC09NUQd2yMGMPyzCSrfmds5jaOwEM2h0dBfxWMShNwiqF
EixAZl/tzDl9/BsmCkh2jaOzl2pCrNhMjV2QCVg34J7pjpYWsVM+WJbf4ZUOV3TAtQdQNb4Cya/e
U2d+MUfQYmnUfHaatgpqCvlxc2T1t6oDaUrqNK9Ilud3kQoR7nKg9bcsBwNMUVbkdmm16BPo0wIU
HbFvcVe/2KbZQ3nKfi8TMOZGnaE8IXELwuzyWM1gV0hLJX9p0jJ/SdobdYrr54+fGCBn8Cdiq/7H
30Gd0AYjT/SoYkcJiVWfZgsMtaWW41qw/g4XNeeuNZXBnRXjDS9QP3ocy1GntKQgHy4/fgXRqnHT
zlYSpHbyaisAge3CJhtP9vrLx+8iJbunRu0ceqUcJ+zmw58NaF2A7jPpySRxiypvB6AzWv1iJZJw
MygDmopqqG7GLx+/mysUqORRXu2NpjJx9zcACuwaMKI0YHmbEgdQfRWZBX2YTzjkYilbIGji2mGL
U25eTHgZwGNBO83PVh/pxwwP/+5QjM1rGUYDNhoUmKx/+vgRDoDHIZ2ahzS9AQ9R+zpRK0fCIJ6P
H38ExbqzLyag3T/+yJLu9f+jw8ER3c0SdDhQ+lvwcChW/OP1DYQF5/Dwj//mrypU/Q8VKuO6RSnw
YBax7f+Gh1OKKlTbtC0DhaCGZlEAx/9Ch2vaHyr+p9kmqv+AEXf+VYWqkT8sSB3otg2UIEqBdPK/
QYeT37HhFiWmbQCGR6mOV34dUPXfseEpajHAaDzTXTyg0udHg5dsED6QcVmrt80V3APo6zfq1OA2
d6ceBpk7Fip44QECTDSvUa0GoAakNi2QG1XJbD//P3G7L0mWsF8/kze++Hmtfvi/1c/tf378dfSr
8t66t9/+4H/4wlP/a60QaPu8+6ib/uvf/J/+5T9+/Y88St30qP9TogQs65Lst4oDY/2P/ulSxHL+
AImk7VB4kw6pUPzNPwublUt/9ZdPKab6B7ZsYjhwOAMlCzb87a+SA8U2/lANQlYP0CyDolThf+NV
a0HBv6pcFNi28I+mcs5kRtqANARq+XocAPUCvLc90Ggk350F2OM/Df2j7ItHXFG69j/+DRFz0Ty6
fV48Ay1bC1uQ0gfYXQZgMEMIidU6qhUepmXZzeDr2P4OUQUf4gomLBMEtQzIDVxOIwA2v2sZyJ5R
FjG8aEjUUqPaGeY9g9z69vfW9l8aNszLeb9QgwpC4zaFGGwc3WcQgJha62DkLRiF4i/bnxAN3boM
vL/hGSzC+JJ/11E8PILfewh6EP04041hJd4EWOCaXSRQzzaQHdv+0troS53BynX+JZwKioiUU4u0
ZHPIm8HLIQ64bVrUCVTtn5s2aZuFNc5cAUqUvUZzvkd4I4dcIHZf8mfvrMJU+T9LorAmILIvuJrI
k1fPOBsvkH+MSblgvGyGtBXo7syHUTtud+PyCJG1lOjcdhwVeqIiGxNEzku6/FCj2227l9tMnHXY
ztqcl1DX1Fa7av5SRSDGAZzQubnONhfZ4ayC8WWGbRDpqMrzBG0Yen+daS6qwd/KKqhVIhNNb7v5
mZZBZNxtmxaNNBfHyzKqSM1Z7Upo4gFqeperarBtWjTYfMzOqL6IE7uF2FF5AJEQKyDenlsSTxdZ
58IVtEMo6CrKKXBmFegzyLIo4HyyoivHhYvRMHLGpE5gHrlvaCngjnDdoHABmkFtDPxleMgAqimL
Pw/g6QXG+DrbXERCExp1uWmFIWFPI2jHkk9hft1w2FxAlqBEHAsHw9Erjq/XuWdlP7cbLXDA9ex3
HpIRwIGAGqPRxvBYpZ+S7Ou23cs7BvCfnN0pswHvxk6IRxk1DyhDLW7l98V1K5TNhSSz86oHu8YU
oCQXvAWWt95Ttlsu8Gy+FtGukzxk/bqHO0cLqq4jHsDiz9fZ5mISwoMmJBSKKYjthwpMyyPQ4fV1
rm1zEdlaMckKMFaBkPyHkX2twgetu24BtLloTPKRaiBrmXCs+cFqZEmKLwm4RLfHROQpXEiiht8G
IANHmUx/bXEiA4ain9+zRrIviByci8qVKAfCAhgWApZW3Lx9KOB62y2/vNvDzu8+HrdAVBA88gWq
lXooev0+R8qTRZDMdozP4He5R6l5JTnxCUbJ4uIU5WqM5hq6YdsvanZv03c6efX8vN0Tgc/zdyzo
AvQLMiJYFgfUWaH6NmlACwlOwevMc9G6QKA3iUE3gLTzJ5PtVeVpHq5zTWvt0dmRoiLDpI3Fh9c/
s/HRgjJfMz5tN1vgOhYXrWBxKZGiQrTWOtI2ES3vklJ72bYtGnEuWu001/rBzgDaXO619sHuA708
bJsWXA5QovT7mOAiwPokQ7jaNdJDBMVjcNLXuDR2yGAD+geC5qE0n5F72qltlkmiQdQjLo7pks4l
KmOx4oMkSv0E/AQrJO4pcn4uhpUyApsKwURMI9402Z+D1vvAToOf6LrtxOQiWU1i1VChuBiUBgMI
esLbyHVNN7m4Ve1Y1/BaidUtugNIzpp+lOAsIW/bUy0Yc5PbZZlpdOEwYgUyGWrXvwJwbDmShguc
3+Ri1gDxTRyaWBLSFPKlVqzkXlONsrOSyDoXtihmVHsFUpaBZpUe6GP2Jj5y3ZhwUQtufChggC8y
qMh4O1D9UNVgt55kV+/VJf5+eyQmF7jDhNJA6DgNAE0kHjTYJlB7D/MPpXsDDMeLSxBnVNdFFE/F
AcjMOOjD+inyrWf7Kv2+2JKbmGj8uWBVjXpakPEG4t8AfmsPrtHtwRfZ5SJVR9XJ5IAtNjCUO6X/
NJHrdnGDC1CCJDWdSIjFJX4GSxjeDq9qr8GFJ0jVG0tlaC/Ie1ya6O40qBLTgtg0uNhsjLhaGqOB
kuuqSZd4TIGUoiU57AnGec2vnW97KdK287Qe9koFhSiAIyf9E8qs1a/bwyJqOxeeTG9BCmvCPVgJ
WksfuMV+uLLla4/ONux2wFkyizHiFbTRweR1V4G6dLvVokHhQlPRqhosGjBd5Hjy8VG5u21XsP0Y
2u9NDnOUp1qDNgQOihVJd6MlP9T5Jo8k+7XIPBeLCsrZm2ldafsS2o7KF6Z/AmIpLzpvu/miyeRi
MuxQWjnaAGqhBMgzndhr5wqUcst15nUuNFGGYoMoBqPTkQgq3O9t+h1PQ9tNFwyNzoUnKD3AtZDR
AaCSNz36CZr8PnyIrz2X6lyI5iS1IdwEN1eSW1DmqU63i53P200XOKO+dunMz0tAqfIOEL/AoilF
qUUNwq8WlJHb1gW7EAh4frMOkq+/1tkhU8Gun7m28mvCKzowiwronFl2o0vzGqKerD8/6wmKNFjV
h+jJCKgaCFJ8SqmkGwLX1LmIrRc8IYDaHzmq/hnFKiz90lXXHY10LmhBHQGdN1bUAYM0b4EjrwHS
6QX0adsTIGo5F7QOSBqW0a5w217AFx+CeqBQfScMr1tydC5mFdCOpk6WDAFd7qdhT+hdGt6DLvm6
1q/UTudTOqvtlKIAtg7sed7HQFjjPe9kJsy/anAoF7Zz6Cg0BE9lMBTf6uSgpC92HFxnmgvZeYFE
WQTKS9TR30+obNSfJ9l1TzCl66Pq+aA4FEx4RVjVQW3gujfMUGYASK55dsZS/X5d69dPn4WSnUGx
DP/0QTKQ70MOys2ofJptIhl3wXK5Pteem3fAjKAbTt4ivx7j1d/ToBcKFGNsSU6NohHiwnVGAXsz
FLA/qPd2cWs2d8AmXTcyXLiCzGCEzvBQBzOw74oNwni7Ao9EtL/OPBeuRs5s8PbC/AQ8GATgf9m5
Cq0O/cu2ecESSblwheDbPCiUAYee4qVKgzYb+XGVZY2L1KTRWAJdAERq+w62eKz1o2QNWCPmwkUG
XNG/OQvtTXDnVljWqy7Z1ym0+7Rdyh7L+r6TRZRgWDQuWG3o2xW22WLnmDMVNRQWiLHs8nl7ZATO
qHHhipJThzXT1AeqjRp/ywKg1ECZlpf3rewILxoiLlxTc8iHJRpBPlGulY7kWKLkoaHjy6glgWVC
wXi7K0Q0UFzgjqbeGqEFGR39e/RM9xALAftychcd61tonlIXNC0BdD+3vyb6GBfFjjqMqqHMGLh4
aiDoNIfAS5retnEimhbtd7dy6naIqcmaQH0aPN3NfFRS7btDcgth813jlkHqW8ftb4k6wgV1HOtN
MeSoANEB4BvTBaiQwTYkcyIyzoW0FlYVSsBjnN/CCIX+y12HAvDtdguGiHAxXeRVVWgsb8CwdTe2
SNMfnVFyuxLsAIQL6jZOAceIQogttKBbNT6DKTvQUK/ZXzfkhItoAIJou9gMhG1Q1bAdaOEmsvVI
1HQunltz0UCW3DDoRd9YcRCqUBCmtxG24u1RF0zoh8Oe7b1K70SVOtYMNbvDDuVdXu9oEtOipq+f
PDNdWhFgxhOpgikuQHjbQT7p09zfFMa1HsOFbDHU0JvPMTY1oH4zysNNGxV4laT5opHRfm++lQ4R
GIYmyD4b7yF9BHzhuhHn4lMfofWs1bCrts+F8lyFEicULZcfie+z8U4sI5kr0FIHIFf200cofB0M
39y13uRHbuyPh/S6SP0QSDj7UO7UEOUG93GQK9+H7maZ7yJT0gnBIqBykZoA97Q0ib1Kwn4HtnJn
xij+/3TVwPMop8iylSXrFRZ0EJcq6/ikaNZ+27So2VyULsBN4a0IugkN+6aVb00HLHIn8UOR7fXn
Z6NdQCJFTZII3CddfQCL4n5gxmlRB8lkCtxc5aK0hUZBqxZoOp7S3Twr7vvClJxeBQvAB7/tWcvJ
Sl7bljDd1u9t9AIKbgg4nBpphIrscxGapjNSIQbs59rnOr8BFzVqoZMdOL3966aVC9U+nJU+K+CN
fUr8orX81JxPWmdKvEY09NxmaqgDyo3bHO0v9ovpdbak2R/7zt8PsSqPVJpGsHM23QKXeQIjPc4b
uUe91EORQeAEjb+4xF/PHKHEhS57qMoDmNTJ6PQlxzzU1WcGGl8wmI2yR3YO8Prf2ESQLv/u/mqv
jjpoFOFEPtmbbrpnSO2ELgDXPvHVQwHW+lHSD7LO66Vx48IY4khkhDTZ+i3UOd+upSvu5Ob35h4/
kr1fXJ51aAX83qF6anOoe6JDZeM79Z4aj9vOKrLLBbIxJg30Y2E3wqPUwmxfMxaJQ4lM09+bDBkE
pBuVEQWs+S01nyjyRttt5vjV/zW7XAgzKJAyCEzhsBrEj2xfBNCHcpNHMG264G+SzesaUJfmlYvj
LFbzig34CrTZDsWpOywn8Fwcon0v6cflK5HqcJGc1iFtgevHPd1qwUKACnwwCqVLtI811BijFEHy
nfUsfKEjPOKpUUYV4oPoSHkLBpe9faQBag0C2dVBcE0B2/3vE12DxtpAjcg6ULDvZd8V10E5mAdp
sH32ELr512wfSpxKsGrwWKg6mxFr5dQE0OjdKd0JxPuQaHvddqzLW4PKI6GUBKIzk736FcQT2x48
s87tMn2P4m/b9kWNX39+trUVdg5dBB32Kdik5nlnFt+hKHOdbS6Qyyqb8qmH7cq8KUEG1dZ3Ef5v
27go4nhAFItNMzJQjxI4L6Nv7aHXdwMlZ5+6mad4shOiYMHgoVG01IcGOwKomJJo16fQ+ZDilEWL
tM0FcwnFOgN8xw2OuWawRkF3g4zAEUtG0B62B0nUfC6cDfCCNcwsUbyPd4S+IDfmJHvWEpjm0VGZ
CYksIwcXgOJA1S8AzvqqJvNIqHAsy25IMCp4urZSKI9LMJYf1+8LSw4PgtLSpZlLAqHCbAZ5DLKQ
EN3cW/vc0/x0jyJ2X9uTwneanbmHTx0VydlIEMCrOtx5gGVO7qT26kEWdIXN/FEzoUcZPVnKVbcw
lUdIKXFqQqcY3RrXunS/ySWuIzqv8PAolGiAbbdCLUXjTR+ZHguyizsoyz9GLnP7w/SwPeGiQLa4
TbmE6EoyjJhxiDeAjfTYBs79ErRe/owPBbJVWuSv2u/zYBAND+o5vjIstRtB1SVbZPkBUSRbXCQX
pdNPWo05mN3B09zYjU7spjpSfz7UkukQNZ+L5F6LQFWamsjMgDXcBFOPbSaSU4VgC+DRUTSqMzxH
YWSY/g6NHCsE6fFV8D1A9H8fdKUBBVEBkiKAP6vdGL+Y4EdosiuNcwdqSocKjqOyQEk/1datPYFV
7HHbJ9f2XVgreHQUQU2A0q1EJ9T8uVJa6kp5KMLm0xCDJ2jOUJIjq5kQzKvJ7b9TBSGwpsHgh2pA
60Ap/e0eiKLKXD94trE3NlWgB4gTUHxM7q39ckAl8116D0LcPYRePclXVve7NFBc7DYQvYqmBl8J
77ojPTQ3437xQaPi5hLnFBxIeZCUkfTNSMAWHlhIZkeo1Q9v8vihr59AIifpw7oCXOoDF71Z0saR
lmGyl3d2hFJH+oI6W3/6EyeJfqd4lmSsRD7FRTBzHLVlLT4Ta3/m5J4kt5r56OAlz8q1Hai7Jb1Z
R/5Cb3goFdW0KB3isQu6fXOr+1VQuOD2w8E3ckFuJT0YCRYNHlkFzWoa6wR+a1vTgzHWt4WBpIUm
m3aReS62lw5sjNWYIpljfu1GZETJ3WB/3h4ikW1uR3b6rARjCxjcx/k7aNds9qRfeZo21k+eBZ2G
W5M+h4jjxnRAqwtNGa2/jS0mm1xR07mgZqATqvDPGtTOwXqwT/1dvJ8fQQ3qKgHkBLw8KCQ5r9Xk
JT/iIltVuykdZg13MvOQ4UKTf9kefcF5iEdbjU1DirlAamLWXi2oCgKU0yyo15Ed80T2uWiGtEFv
tRn8X3tavq6HCesZUkX7xaUBCQa/xJ4cB9c9+ANE/Pt8R2xKlBjS2EG2vDbje1M/g6Jke5wEU83j
rkJQfxngBQG14EB8arZ3dg9m3CmUvCQJppeHXil2pAMtgxy7An7IhNyCP3y73SLDXOTqi52WmrnU
4KFrd+aYgXRiuPLKx4OuaNshhwwKJ7j/eiRFdugAqtqA+OYNWHUkO46oA1wMN2rbWqOFj/Td3tH3
vWxl1gQrs75+8HxxiO05jiMcqPUApKHTsSt3KB4uTuGj7RVHBZmcBuddw01xhy08si7Y2c58tiX9
EjkUF9AgAxyGtMOMm7HuRt0MDqARJMWLZG0SmefO102jgLSxwdJXDFXhmeH8Nod2vXec2LiyA1xk
DxCqsCExwkBJDUmUL9X0pRlet51WkI7i8VhLlA+NbmFs0iPdl/vh0O/XdJTsGi66S/GArDQ36Qju
AthPkMZmj9lJcfMbSAgBcOpn+8gjkmcn0VWEx2ZhiFbgMHqyvOMq4reB/QoV1lMHz5IdZAQrLOUi
3CnLGCRE6Eys+ynIUrvHxQQvtQRDJTq48jgtlYEacyxgvvsKPtAjwcF1Cdhn+nF8kWVSBRNOuSBX
6q7r03UjTY/DMTk1BwuryNV5Fx6pxWjfa6U6ItaUW3U8VERyLxEEGeViWEP1vzIVaHa2RF5cfIWE
6y6fJFunYOGjXASrwA+3aYkr5gCVodGuXbXOJKErchkudA3WA6KpYk6T2nxOIJ0K6TUIiYKwE3rx
2yEsaj23FadzTmIkGbGAZjpQ3GC3dRrJliYKKh6lNXckSVPV6AIobfga9p3oFB6coPLKQJYmEsws
D9cqiy4r0wTNn7PDEn+b1Xszu25eeZhWWeB1MW7tLsgT8N8vy15xmGReBYPOg7SKykwo1ZD46PGS
1cY91LVqiel1Nblw/tS4CJ2h0hjGNrwxi56gWbCj1t4Y3wzjS55cd8LV1k6d7cdQz2wgno0dS88c
oAtibQZL7yJJTohGhotUI0lMJytxDFJXjj3NdsNClRyDRK7CxSmKaMu2JggmlYFTGKy2+uhqs2RQ
RMa5SLVG0pKKzjWYd5+15FFRbjX7dTtCRaa5CIUY95iBBQwRqv8EX9ZOBwf6AvzbtnXBgPOoK7On
TmKMaPiifoFaogfAzv46y+uF/sxPFFSHUCXHo2EaBWF/VxiyvXqdsAsuzqOtWK63xFpPBWuGVXPB
LO7FnnHnBLmf7KnsK+vMXfrKuiafNd+hFi6jDb7S+utT2HTQf2a3o0f9MgDl4vYQiVZIHn0FKUtl
jg18BNJ/bnJIvSIAnz2upBCnu24Z+0ALnfUDDJnF1HSYBhyeGQiMs2C77QK3/DizndmFBqxdduaM
vSm6W+ZbC1K1DWTmto0LNr6PQ86ZcRXySYZtA5U2UGhkghUYopzQZkllEFxR47lwNatMp6mNxusT
ROgaV59vSScLKZFxLmD7sqc1uIyB9VSS9zoD4Wxtvlj5lUskj74yoOIFyeoS+Vs6vTlFSF1Gklni
kYK28/grEJfp4B1f227dLNnXBILl9ZftORWsNDz8qqxqLZly7KfQQAYtbuJI1hnRyXfl2zqPVAgm
Dguo+sCd/1LifR9C9Y/lTfy5Opr7GboqkpERNX8dsTOXXJQxh6Ylmh/OvhnfTJPslLRubRcWGh6A
ZSjQBNOqdVxOy97YQ1HFW57XzAsutoDoLN+2h184TNzWOrB0XHobwzSfyB51s4F52/mz1wEaGEKh
SfIVkQOti/bZMA01iEJSFcvNAFUN010OiwcuV7dwpyd1X/rlL+wHkhVIcBlRuSAuoAMAZRV8Sscz
MMilgnG/DpnM/Ac6+NLEcHEcVZDSK1b7+a31AB2ffVLvIA1q+P1HloEBQaXtwBTt1TeyUpLLGE4K
srjfh68NZxDHzh990k8LUFvTIXM7HzLU+xUTA9JXiTtfnCd8iNudCas13W4R6Fp10wPd2rnQ9Nn2
gYuRAtPr0fTMBfqOQixUwZlcmaE+g2cgqiWSXVnUai7U1dkGEoLBhzXjRmV7Rl7r+ZoqHrR6/eRZ
q/NkzvTRilhglkg2GN+t6mcnQ55e3M5gex2pM9tanlaQAsGSbTVfbfUra35QcrBjyUuwaLy5wFbr
YgI7fYc70PjW6mD8VmV14Jcf/9FwLprrDE+07diuITb7kOn8Hu9RLdTeVa6FKND35VNzF2c7gLq/
WI+yE4tokrm4XvJKTZnmIFGinCiL3SX8TPsrfZOLabOz697IOoBH6FMMhVpTMgeCGeaBWUvuNCHJ
4PNJ96yAwLr+ComUtFyui1Yel2WZaawUFDm8PLqxKUR/UX8u2ZYvJ9mow+OwqsQCynWdY+R0PGT+
3Why7ePgIvXvNt/HbieDEqxLy9/WU3yIC94Q9zqj7Xrgr/WfzfQr7BiUYTo3yW9Rog4hiN7fXn/W
debSd/hIhnClXk09NBvZ3IDovbf6t7ShibPT64LRna4sU+UxMket5IuCCOTBJN2gtKM5UCC2IKGu
G49JJQP8CWJhpf48XzkSw5miwcTEM+CclK+VcQBj9PYwiUzzy8YA/JoB7XOIp0HNPHXzGgLzsjVJ
ZJxbOKaVY1YjCjIcxl4zHqFR4wxP2+3WVhuX5pdbH1IdwnhjEfVB7SvYl/UTsM375lAEJZ7rnfsV
Gax6jZt+d07arrkL7696CoADc4tHZlnzALXulQMtiI07GxVcMiYP0cbP48IiyGtBcB2L3ujS9+Ie
KeIHx9VfoOx1mx5wyNibV/oqt/FPiW3hlIFpn8P7mr0O0uOSKAi4bR8Y8D4xx48eDF5ykz2PAW6z
7jTvssfCmw/W8doucAtJ1lBV1xrMQ+/4S3os6FWbA+Ez9BaoOUtlDJ2j0dZe1oMgapRRKV2OB8Jn
55Mcmm1jGodHB4JSVWR7tC2gGyjzzMtjDwmz35eJwmLDxKCjddJz4jtpeTvOslVbZJpbgUC1k6Za
o0MWOm5vjIR4Uy/LPV/eNAmflqcQyQW9NlodT3iXbCD0jkuWp0DmJycyKJWo+fxCBOxiSBs809Ie
uiyKmd+F0fK4vRKJbHML0dhp3QggUnnSEhtaWdCak8J0Rf7CLTWaYjCIY/dQDl9K1G+Cksz+Ycoe
+wXG+bz8UM/DoCVmcSrprxjg5ayodk0sq1e6vP0SPiWfK5kC1TyTnUJbdY25RtFPMe/ngXhKqQRR
lIWSQ5Fg+PkEvQV9QY12mFo8nb+UuROBt00PrppaPkOfRgXkbTVMrTF8DYmyz0IiWWQu89BRwmfo
p2rJmGna2alFUgtkd5A3AXpw7qAK+5zbqTuDXwgn+KSUlXiKppuLYKBf+ikzxvJU1k8ltG7ZU3NV
zQn6wp0hKjWEoJoB8UHgU9wi7l22yE4+otnlArdeFtssIrQaUOzdVM/HMpKRLQnWHY2P2yjPwX2J
JQ23yCoLHCh+zflT00kyLaKWc7HbxFZObQK/rJQ8wIoJTVjJ64ig4XyyPrXsNtRDBK6eVz97SCcr
ZrpzILwo26YETecLpadGBQNdErKT3ptQraxepuEqTmdK+Kx9NaV9CtB1cRqNSfuZNxmEqlMWftmO
V4GPE+5IUDq1AgAZFp1SrY/Wkj6gNtiL+uT5OvPrZ88u8LREbVVhF+GRtKkPHdBDkivHmVxF34Kx
4SK0hY5yNRpleGzY4OpTfBjqaKdAeXa79SK34aJ0GSdtUZKFnbpc9Q3NAWKZfdLxbhd38fv2J0Tj
z0VrPqoZ5OMddnKmvtsV6hDjba16sXCqlXRC5Jpc0EYgiFGKyipORmIcB8sOJuNlu+0iy1y8mlFu
UGCw2QkyRQv00tLMzQCglexSgpHh0/UAlpKsHOD3jdHf1uU7wRGELLlknxJZ507zlVMUS2fR4kSa
Ajdq61uzVD/HsZQ8HonMr3v8md+HC2joFs1ipwx6UklYQyy6gyTRVbXHlPCZe9aFachMtTz1ECBt
IrIvDNnTmqjl68/PWj5ZQ1xBRLY4qR3EVyMr0O0eqlDd07bPCEKKT9qnEWtRf4FNHPIrXs/UvV7d
UQi/J9fdzglfO10V+QxlCSwJiwpIWwOduYFB91SWIxG1n4tXPaFR19gG1ktbTXZFGENmcv5mF4Xr
2Km/PUarD/79nk74/LxpqOnUtw7GqCMQg3svxxmKV1+Y9kri05KVkoVB1BUufFOn1tQMDLUnp3gY
iBrt7ObPRa+/51az3+7I5S/8rZy6DjXGmnXbzZx7O/PGttp19We9ayVLxOUF6G/100XWQZ5MXbdG
s9uD/9VVGiZpusg0F8BGGFpmO2rsNK/CcrHP1OFKy+tgnQVYhrnNHAebikEece/xWqWQ+I2ozVzo
zqgrgDB3Xp/s8mVUo7vBlBEnrhb+7pEqn4dv+tBO0gKuQgrFb03I+5VQvEw1yaIgMs/ts9DrJlNY
j7hrxisp3byY7Yulj227W0ZT+7rtjILR4Yn46QLOc3vApZksCYT5sIkjC7JtWuTn3KIQx6yAkqRT
nAbUNu3qGEmcsvpqT7Fnq4sEKCNovsNt41qiVXlLQ+ghV5CacaD3l8lKW0WmuYWgi4vccJaiOSaN
GUVfkpiW5Rc7hmyBjOVY8AU+y88SzdEICAJPQ8VeoKTYQrwzetsefJFtbie3KyVJssYGrhmpTW8C
s+8xsQhxt61fRppQlc/ylzmecVhcF6cJK1hZQZkTPF3z+DAO9i6vFHcm5o7g9mkuihcWneSz6zJz
IeD4lD+mI9P1GAOml49LsS9ia1eUD1Xia9FVjFTo2Dqe5+uQtaCyrI3yU1JHvlmXXpvNkni4/GQO
21xARwlRrHIdtFiF8HqJ6SYPwNJATlBxrTl3zQTah2SCsBo0nM3ZzR1ZhZhgKeELqCtUWlK2NOFx
BKdRaUBxHoJP0SQjvxU5Gx+FkeKkYGWqTyb4dM0Ouz6qe7c97fKur/JJcgVEaqFqT+HRUPo9S94q
3QCPZuyb1uBP86tRzN72hwR94DPmFqBrChQsohPB08uuLxnz9TGMJdubYAL4eupkSRPcBtpVnHrZ
t6zY9yYe+zMiabxglPiq6rE2SIZqCVwo9cEfyTHJIf6sFp4evRUzKGx6yZYkGiRul66LaIZad7/O
Bgpsi3ZHw1wSHYLdgn/0opnSTUkPH6qjacdmckzn9GGaE18tl0jiTKJZWLt1HtypQZTKGMJjXGp+
UpWe2ea+Gc2S5Uk0Olx8N8hfzfWagJ51SKiDya6wf207p6jh3FbKtLHKshlnmKbqPaMo7ofJRImH
rPhSNPZc/Ib1rEOeCDv1WMTRU+qEvRcpRe/FSmrvQKoiQxOLBojbUutIYVE8wU1zwDdtOz7Vscx9
BFsDXz6tM6a1Dh5+T0Xd7UoHaDaQsowQSh5nv3P+3J4GwTjxhdRasdiG1WAxwjsn9IpM3ySL10VP
CrUliBTBCPFaE3XUOgsdoXjb6MTF0veqGVfRpyIDsXbqzPmXgZaDBkFz3I7z16ifl52i6jJeQVG7
V8c9M64XjtWpZYNDds6erAWy6/3c2deFLV9ErZRlDWICeL9uqW69aF+cydpleioBWwiCixebSMtq
nqyG1aeJTLu5iyB3pe1iVfW3nUZknovdKWtIFo4YGhPM833Vg7TsuxL93DYuGncucie96TWnwqqZ
QJ07dvST3XYSJKGo3Vyw9j3robWMYWnsT6X2VsXPTvm23WqBab46WnfqKLd0eHkK0DzKWpOFYl4l
QyIIUr4mWidtN9YtVgJW4Wbd62XrD+CJK2cN6rZWFWx3QfQV7iac1UlWdmETneqqe6/izp2n6D5q
piCzZYdswabOy0/oUW3maYsJqNUnnKN3mabv8v4mY+PRDN9mmeydqCfrJJ2FbjhqqMDQ8ZmF/CrZ
IYVYOmTOWxnjmsBDjfXnZ+ZrpWalsnpozr5CF+E0p7oEYieyzG23c0XUeCWwgs9nSuSmDl6rUUDS
yUifRF7KBW4V5bFdk6E4mdmw+G2sVruUrvfBxY79bS8SfYILXzUkxgRplPRUWibWh/JGYWAiMGpv
27xohLgQdihepmidpEiqrLm4ySATAaWpKpsBgevw1dFsVsDK1GBunaRwe50dFk157SZ1R83k81Vd
4CuknR58DS3FrtXWuC/pbbB0MjZ0wejwwhQ9pNyLJVPxbmfn5i5KwWhNWXrdEscXSeNqGqfQM8H7
wkS9kADdqPa3bVW9XDcsXNDWiYMHkjV1UNjVUzvjMkE77SrhAoBf1gE7C1nkuTVQoGnFCcVC90tS
3GujejKy6rqcDa9HMYDtDJSSM+IKlcruDKy6R5xYRvMtCClekiLvGt2JM2y3BftsdX/O7LUffm4P
usg0F61JYk0AN8L0OIK+oC28uBpuhkiVnP1E0cRFq9bmiZaWQ3TqGu0tZBPYT2ZN91iKNWHuDJnq
q2Bb4augk76izRh12B/Lh8zY0ST2LHrXNe8kfafaVWqEVOUroMsyLFAdAP+PlcnX42ZPFGiadDLS
eEHs8tiqlJDZ6nXkRuclvh918prnV6nXouXr9Jx5P2Qyx1ipsa0Ylf4cqst3Y7B2rNMl3i9wIh5b
BYHATrUGoAUgHOynseOFkXIYchnyT+BEfM1zHbelOo0p1stJ2SlGscvsBz1+buOrClcwPNyum2hD
uszRuvJg0Vys+tCPV544+dLnrDUMWx/06FTorU+d4gi2BJcUxv6q8KVc+DYlrRo1xlbiRIWbJsYu
WrqbwZKpyYgmlgvfIrUtUuZldBrm5rmLUs8kzmsDiYHt1gsmlkdZFXNnKWWGS1C8UoUM34j2YJff
KLRct+0Lms/jrDINqARtPadZCZIXBjjU5v8i7Uua3NZ5rn+RqkRqIreS7Xa70xmc4SbZqDJdUSI1
UDP167/jrPrlbVn16Ful0guQBgGQAg4OnBiEwsk+8fZ7efT0qNwyu+Qcg5XL8Dgv5kQwI/q++JV4
YAOsMAI2zZSHR386LjEeUoel3AKgrSnm9vcX8QDTZzF1M4DoUbJz3VyLYjqV3vt9+7auWq580aEg
ju83v31uWxUeZF9vDSdfU4rlqsOs05ovnb4ETiiPZEj9ExidNl4ga/ZovY6rDkTKssI3HKLZ90Lz
GDXgMs51+tiprQ//tR9geSxaB/ue97iqhnlIPJV+GBjf2P7aqVre6rlRRzxmskukZZ8eTWaAF3Dq
yi9PxeLKaV/MsSFWSvkNDTAS5zI23UOHaul4m10zbpXYVhRkA6wyYQoGNK3z2HVM/8ncrBRxhUlo
u4zTxljxpcB8oCAsL9rJlnjS3o/a2Qe6dm2EVVNNE0pHur7IuXsLtMmbmlz37dryVzN7U9OFTX2Z
VX1xNYvxVNgXxGxgVVkLQyvQrF1YOB0MaICj27+S7wvBdg90h4Ex8ygGvJkE+9oFmYkpfZ+ybhf6
xrW7oOuia50Gja2XRpjjMDvf6umr8cy+LNrfSuGLMKmdRahinPWlCsS/maCflsUPD9zp2WHfuVoe
mwLMM5QSFc0+SPMDTYMwyXS/8SpbcSQbVlUFsnLbEp88ThkVXRI6yh2PmamyrQTpq/GG/qctasTo
XVcY2V7Qj/Yuk+Uxr8ZvJmo2oJyvPuoh/halX2i/CseZNXPXXjJ5idQbFT5X/nPeIpvzFuDUDft8
VUlYxPIsvMTyQSwOYuakY0brS222CDjX1HNb8sX++7HHdKZpaIG6qWN0HT55wM4xPz/et51XxXuu
3YceqNxjgA3h6VekiRT04KF25WRbiJ418dbjplnGBXknAtNU/jVk4k/ejLFRy0YcfvVwsXvrcAMe
yipyDTLIIoyr8f1SfCibD3P91M4fTPHhvopePVwscvttL05ASndaZm9B8artYj+tTl6x9U2yJto6
3JybHpxhCA3aA7Gzx0N6KsOsPOzbuPXK4ZJ3IpdNe6n4lJhWI5u8VXxe27j1xiHcY3knoPiyzk5V
ESYy3HpVrom2nzYiCpfJ4DOwRF5rMuLc+9HOWGYFylEZLwsIPmCr3PmoQYYZS5f/c1/ZHNbwHwQG
/U9DuVd3ga58KJuzHw3YEPPf2nkU5nuYfvYbTMD6dH+ZVx0Ky9w84YUxOsXsSVLq9kIVbsN+epYe
pkbzLYLQV5UP8Za/GpOmkhVTewnxkey1YRzSjcfH2sYtV5VVmAaGIY7NIHrip3x6CraYHdZEWw6a
M3/IZlK0QLyP38txYUeh3DcZquN7XjfQyk1bL5Suc7fDJwPeB170OfU+BsOPqtj4zFnbu+WjFVKh
hRQQndGL0z517aOZN6oAa6ItH0UTcCMXA40LL4tpj6as+r0yW9mO27m9Zu+Wm/K2BSn3AEN0RBVz
pCQiXx36WqGQV23U2daM0XJX2YpQOy10UwJ3Mnf8UQ+7Eiq4sG9e/OJEJ6W5yW9qr8cfRaWTsPou
d+rd7iHXhaETraH3jDUxGf4VnRcX5VaH+qtKcSN7KkNeY/pJo3CjYpEGE4Co84YotYuLDdItlXNa
1NPiAfwPLwovusOEzlh3jP/aEb3cyIYScaVrd/B6hQzrN66eG2+Mh81WvlctEsKt0EgHISZyq1q0
Ojrk2SfPjH9MFSY5Gljvb39tBSs6Fmk43AyyvPCmOPrRoQieF+rG1Rb38MrZ2rMYVE3SQHHkbrvh
19AvRaxcugv7DO1YQdKvq9IJRYpLI2wPMvhC5RaH1Nqub39/4Us5chGRBG3C7WM40QSzcoqtxOSa
aDs6VuVYeGmjLl49dQe3PHuDpof7h7km2wqP44SSX+X2eGcs4AXkY5IpHe8TbcVGN0IRp586dSlM
p+Pghrx1QroR1tf2bbloWZvIVRmMEBnVhDvqUelpn0psqJAHeqcAjbawb7QCGkJjPe00PxsgJMe2
KXMF82t6AMvK7sidcuN2XlGIjQzy/GbqpmhQF1zciaP9h2YZNhSy4vA2MojNjnIAMCgveaQeNH3n
LHG+RA9mq+1nTb7llE4RTG1f3uSTi5cfIsFj7TwvbOu79NUngIuRwP/XNac+SxuGguXZq8333pHv
Kgn4MRc7Dd0GCKUyrIgI0PwDP/1hBMnQ6Wb+3Heitb1b/gmMNHheeFBcohSN/L8YO2O1DQddk205
aMXaiAqJQutcgJuGqSKWS/WUO5G3cwHLSfnYE7dlsMmB86Nsm0MXpu+rbhckFzN1rOcLCYnrmgAZ
Debkj7V4X6hxIxW24kw2RogFeVO4I54XaJT0DgaUgK3n5xv355pw6/5kTjY7hQu1G+lh9LPq6mOZ
8XpfHPgPKshNW1MIoy6m/rLID32z56sRyr4Z0Yv7jZfMGUIx39qMuwRjdB4i4Dl22bgNAYoc3hNx
w0LwQR3dKHsul/pgNN+5c+v6RNmw0oZp3EPanzEfzCnpVbS5f7q/+7XjtDw0d3qfzwoKV7l8isz8
WPF9d1xg+WexcJF3jkLrvlJJYcojTeedVmJ7Zn+b2NnOcB3RYmBd+9bhZMN3VqKKDfqh3ljpuoZX
qiIDUB59GAi5zywcP9/X98ptYSN+ainyNG/T4uJEyzs0+Hwpqk4mICKOCd/FzuZGNvRnCdMhi1TQ
oo/tfRB+4ORDa77u2/7tZ73wozQ1sxnETM6ZAW2Q+0+OGdXSpeCs3UWhgs1bnkoETdOF493VR+gl
cNgzo7vGjUC0dZO6frNEppDdhTuYKl+hSTfz9lmkjfoZim5ZlAezydXbec4OXbWVAFwzGMtBhZ7L
yRFCXnryRXgHleq4zg7OVu54TbzlpS7oHTzWRcVl9H0QVPepiotwHM+6rcVDHwxbxKNrfmW57Ei9
mYcNPovKfHrb+PxjFPUnoGf2RUkb9hP5rAJdPa68ee7zy8xJ8OgE0cf7Rr8SI220TwsCpdn1WXFZ
BGjfiyopxL/3Ja9oxQb6ZGkZEcAY5UX2UTKk4mgqTCAvt+LkmnjLWwe9RAzBQF5ANnUl4a8WHcX9
8uH+3te0YjlqUaVoaHWhlYZUJ7d0TyzwvuwTbTnqYKIMFV+cZpAfYf1H5pON18uaRqzb1KHuoI1G
+O0KMIYpmsxdftL9fLi/8RVvsjE+mAjeRToS9KwD97EHrVSj1LMJbnQ1u0rLbmTjfAIS0UI3C2hN
+PwF6RLy5GCw2MZbZu1MLS9FvTQs3Ft4R5x0wYDdoI/OKbcggCvSbZBPG/AMZbdWXviUyuyUdYMJ
S9zflKrv9/W/toKVPuLOWMuoG8i59GZ9zjL0z6VusPXFsXK6NocSvcEoumok52r03t0AwV4tf4zs
qVZbA09vj+j/JGTdyAb6FEPQLkGh2ktefwnKxJ8+VdMb7b4vnF1NYljB8tosXMAhMWTdZRqipI8I
UJiI/breg/KE+NvBvHgf+M089TLoyNkz7Hve/ZiXOuFD/TNL08O+I7Y8uK7rpoxa3IccMM+E1LRL
8onuosnC/q3bli9m4X7B2kuKPJgK84Outnpv16zHumnDMdfD2BYSlbzPBAnTrvlAuwfd7z1Z23dx
8YFXfoLqPfHFnbNjRsKffsj3vXBsrE8GqppoGhF3OEq/Sd+jk3fO5MZdshKWbaSPVwVd0eQS7Bd1
keDxGrsg8kiH4bTLZmyoTxFJUCQAfQwCjzR2yvHoldmGOa7t/HbaLwy+B7k8AR8ZnmeVfxVLesTD
+0Oqt5I/KwHNnnkwRdJELOVIFNb91yWon8piC2S8EmtsuM8CUpF+Kp3iYvryqB3ns8zr99FIipjl
6tim3k4NWQ4bjT2fdA5kixdhAoX234kFzVyL2Hj5rbiVjfvpTEbZQBg5AwD45ATZO7akSdm1b7ky
n++bz9oZW56bgnJ+KqKWnI1bPwQO/7AokVSpu/MXWI7rmiXtkeRDxWBRT01Wx+WSf4jEjEkxW7mm
lV9gA4Ba1+l89FqRsxTTvxKMKcA2vxVpuC822AAUN690E4QIPTPJ/hin+pGprbLtigPYgxBkmIqS
V6K7MDIAf4nETVrvKU26kQ08CRtZjCRHfq831T/FMJVxZbqf903m9uB45SK38Sa9dEyTdWl7Gdr8
0Lh1FheYQAly4iP4WA+ae+eodrdmQ6/p6Pb3FzFoajRo3hWQjC5r2BHF6PYgsq3+0TXhlvsGIIFB
G9qI+9ZfzNMAptfzQMr399W0Jty6bqs0MqV28N6ZKxbLyT+BAel4X/RKXLAJlUiXBkh/OgAU3JLC
/6akixsQp2Ju4H35a1u3vLaaHdrX0SIvWukxzuTYPapBq103VmiPNpBhqwWtEDRNNKE9kiUT25oC
9vrGQxt9kmUuz33fJedQLZdy1t+W2d9ASa6JtnLDsndHaYQHj+K/Zk998Nr6n/vafj2Ahdy6Zjkt
Uefmobq0zaNq/iHqSPif+6LXNn1b8oX3CBYInnUUopcvhmbPXb9FPLAm+fb3F5LpoJocnFLIrRbf
gsl7DtDJc3/Pa+qwnLJAs3WR9UyhefNjWrwtyIew/Xhf9Ot+E9pTDMDMMuWgpFWXqH7n5e/SGk1U
BhkzsXFXrG3dukyZO5jJJb5C3+90IML9ZZrwGJFm1xdgyC23FAXFbVR48lJP/OuCp1MCaqOtloOV
vduIk8qEkQhQ3keCqT8UQ4tp4T4HB221hZtbW8D6fgWBfT8EXScvqUuTLHIOAxNJIN3D/bNdE2/5
p27LaQwosh/U9eh5Fsv4NIDa9eAH5dZjZsXmbahuMWo+BfVf/b+bm+VpYv2uuyK08bmjbqge0AF2
CTyBMVfmMHC6YZNrm779/YWjpnKuxLRwQBSm/D2LqDybtGo26iCvcxiDG9NyVlBTy4D3rLo4Dn8S
N2qi6icpwyQlLLnN6gpodhjRQ8u6Dbj02jFbt6oKtR9wgxR6OEXxlDtT0pTjOep34lBCG79EOfCX
RsFMvXa8gvUWxPWy3pe0DG34EtVVFFWo1V/6/BgEePQ1j3L4vcsBbOwSnSSjQSTQnAs8F2XLo0uG
N0A37xRvuW+ptYe8OUX6pnqayBPNrkG+70xtDiQPmx6D1MVzY9ZHyb0PmYEHc/Z1n2Ks+xUQb98J
+0lexjFTid95w6mfpvQSVGYL571ysdjgpV7NnI/T39vwTUOPiyCxf8MDbHHHvv49G0aWEzPPR1du
lJWXITw1E+hRx495laihjmUUHu6r6Sbrv8/6MLJceQnyjIlA43Ncfg6c9lRQeton2fLZCI9sipcZ
rl2gGGK3VRhrKOUWf9Davq1Lt2B5u3hpiovLb49pWh80hgjs27h14TY5Az1+jcq6oO/LgB/qcStr
8/o3VGgjmaQhPgkENk3b60IPhh1J9zbnz1P7vJQ/7u9+JVTakCbHG9QABht5Wbr5gc0+JpYVLTj+
2BbbwIrmbWATGnH5hO4PnGsT8TOwcKQ8RAqjPvddXTa6qRPpUmYMJZ4gH3+B/+uLU077MopheFPa
i2uReHPdNQGiJThXP4Ve/sCHX6kJZXxf93+TWK94k41smr0Ud0dG6Hl0Vf69BRvGgfWlOk4md+OO
K4HxGUInqqPfQWZBEp3iOqBK/MbMN5VUYw7srGbf0Ym1xfS7dlqWf49ZVtcsghe282+nVmXMo3Sr
3WIl/oWWhxcO87xSQZuLfmxpwsEbSeondJvvtATLx9u28Ju8koBwCrTxLqpMYHbL8f5ZrSnG8nKj
GlCge+iM6Ju4xJZ9s2xse0UtNgyqX8Y6oBrJNYbh1/FtCa+OviuuHlQgNi7PtTWse5n6aVA2IVTP
l5Nu1WFejk32e0l/3VfOmnjrWW0qMF6ODXyQkC+tPvdiiknzHrPBNxxlJUjZoCh3DMzieWh/C+sH
xbJkKN4VXGwIXzlZGxllSq/hHfXlhabjh2Y0T1QMW58za4q5rfkigNQdzjaKYJIYm/woJwVSgmY+
ZWV7bKZgi8l2TTuWzxqxDO1IAAZqnbQ8y4zoJCjH/NkBS8GGja7pyHLdLPcaPKq1vBijEV0zNMJ4
saemZu8Clu+CbUvJG5PapcMjL65CPh/Z3P573zzXFGT77jAZGdU9MmHyqaYUXE/IME8P94WvqMbG
S6ma5+NUzKgn5nPcVvXZD/3zfdFrH042VqroowG+5bjnYNQJZuEkY44JMD1aY4Myek5DPAiWPHHK
Csysu3rO3dDGTjlBwQhKvHgQ9PqABO47GZYbtdGVc7BJk2g/hBEwSAAHpBQEi5GnEl4tMuZ5JQ73
VbbicDZ4qmJGucbH17ekD2r43ZBPg4gxBmVfrLABVCAfojTIKZQzBHGhpwQF6w0XW1OO5cXUAfEH
0hMdaC3lcc7aM+mRONdyw5bWzNTy4BZp6wnNjt1TGQYR/9yZviufwo4CrH1f82sLWB5McqcQZVlB
NWAVeFqqdlpi8JvLn/vEWz6s1Bz5rVPQsz+TJilqZzxMldzqA1vZvI2empcoG6YG59qVuoypLN7S
Yd4XIGzwlIeMEGgFcL/MfIkjEX2pHEDMd2nFhk+NjUsWcHOi+FpPf1xkzM+ZjLamMq4p5eZjLy6v
LnJUnWNOy9mp2y/jOKdI1GDSzL6d39zghfDJ6R0kUFwF5owGJEY6oXwLpbK279vfX4geqZLO5EPh
YTY9FH756DtbLDproi0nnQCxy2YPqfKqdo9uWnyqR/V5n0Lo/9111KPyQ3NFzgXVLjjDG30aZ38L
yr+2ccs7Z/A3AJWCjWeGgeqjTMZJ7YvqnuWZAgNrZq/OvUtKXICNxlNrzLtOlhuX98rObcyUiriT
RuCiuRjh/5By+h0QdCLc1/lKzLVJkWjedobnSOOZwT+wG3er75wCf2dItOFSkqta43OXngPPD66Y
6yM+NsMybFRvV646GyqVgvSgryuUsRoMTOHdeEwj/cXNnsZ5+rZPPZaP1jXyAsA7k3NgnGfZvpmW
+l/TbTXGrmQ3bKQUneno8BDfPRIJyVPPgiEBSy+an4jfgLl7EQlX01c9jbvoMt3QHj+XTws1Zdnj
55DsZzUUJCZLuuG9K7k3GzYVkNJX2YJ3h99gFsZ4oOS3m3+uyjjbisZrx215sJ77EqMpInIGm86Z
zdGpqtmlplcT5af7x73maZYjA3rnkzHzyTntSPcNaT7QgLRqZh/ui19xNhs/FQxdCEammzUN+tAy
J+5m8hZomw3xK/qxEVSRjBw3vIUhTOh664EVYQzcjx4qCxRDwe//ghUF2SgqgzmMYVcjgVtVI0aR
oNP13RIsW2XpNf3cftiLa4vMrmQqw11uijBusulPOvRHzD3ZqMKsib/9/YX4bsbgSN4js9MPWSLr
6toXAwgvug0Mz5pubn9/IZ4yL3JSr7o1AfF4zNhJyC2E2Zpo69LVk+xlW454KgC4PB3a0MnTB6dJ
zY/7x7qmGevmbUfw9MyL7i6L052QAPhFC/9U1/5G7uU18WHE7Wa0dq7LegHu99qVA0Zn9MHHKQ+z
Rx1W4Ybj/oV62XnE2xJW/iXqiqCcmODX7qg+eQf9IJPb/PKYJMgan6utVOvaL7EslKZ+Q0Z8MVyj
7uzTt3l+GLaGzL7mvbdfYFmncd0JTZeKX1O5HOc0KA58MqcwjZJQsHTDf9cWsWw0d2SEmW5tes14
4rFvmJ0Vz+jcIe3hfzek24+wDLWvhjIswyG9juzciHeFOofd+/uiX/OBm2jLRnv0MFZL6qXXKDhG
/D3JN+Sumo51rfRsrKe59LHnU371DstZJgD8/n+bjnW3pPW8+JRgGZhO270V1bbprFilnYAhQZ8H
rpDO/2CVa9qxEzCRnNxhTIVznf9qpzjJpIhiEKMm3tGc/S0k6oph2jkX8Aw3IK3A6ZaZPERAUzl1
Cgbi9jAZcrpvQGtaui39Ij4vwFXoocyca52LZOzbU6XfR7NzvC99xTzttEtoakHbgKVXqZ38XC9U
tIfRFHwLX7m2e8tznTZAV5zWsFIkN5tJnR0k21i51XWwJt5y3HngOc1Rxf8fTGhNM5bjjpOf03Dy
oyuGWyWdJ07+5lSgNdGW66KXJBfiphSWL0k00XiZt4bqrRmk5a7LVDAwVKdQCHXMQyeKd6CD8N+4
nYNiMtlsY13Ru83FTDOdGzHkzrX3E5BUOzphxUYb64pybB7mBpBrjW+X8lvoBsJNfDIz+syDku+Z
UIyIbDMxo6zp0XbI2XVAI1U4j4ksd7zUbpIta5ykt4ALYkyvulqSIsiOXmMwQnIr2KxpxrJIFnm8
L/qOXRs6PjLQ12eut1PplkVGtORpxxEGBOmTwu/Btbpn+OtNKZZFSjNLM/A5vTZ8dP7JQNoQXTLU
RKuN/OiKKdpphjlrJq9Ck87/YIprom8fwC9Cr/LHcMqWKb26WiXaqQ9zTjGPoD7cj70rvmpnGaq2
CbOxKtmVt+QvJThDawGV3/LN9+VrH7fQvZ1pwEvVKYHjDK95SrxDw9sKw0p0fvSHSsQDw3CIsJBy
4+esaev29xfacgdBaeSM5No1RfdWssB5Z+o6vVb1bHbkNW6/5+YZL5Zoqsh01KnD65z2zkORg9g4
YoF87+t2Ty36toTlw1kxpwNDyfUq2MxE7I2lhg+j3WRH0u0m33Lini9B0E6pf2285RC55Ei9MO5Z
tHEIayduObLnVHmWTllwDQVPSPcBYLc3vPUPRSfj0Buu9y137agtnx5m30HjEPevvm5OIOl6a5r0
oVyyL/fFrziGnXDAzDDuRz50pEYdO5V4LIr+SJl8kGSL62pFT3bSoVty6jTTHFx5I5w2NuA0Omec
dA9uO0aXAOWbL41L1b4YZecf0t7zWx/Q9atw+zQW6eQfhZN9NzTdwiKsnIhN20wjtKEpGvpXbxjO
qPRi5NHwFlD8jQO/Odgr36l2MxdlopsKw/xrNbrTUfq5PqXpniHbcAm7nQvDKCSrjQiuxvMefPFb
MO8Tm0iMj5uN621NO5ZTF3oYKGmg/6kZ2R/lFuQopgpgEK9TeiOP8jdCvKYjy7PpSDKndwcMRcy6
PIncj1H+yRmWGJSN2jMHb7iE/bcbCCLSYVzKo/K+N85xoiZB3v2hp/TQ+/OTO9THIIuSzAfZU/Y8
BFvMfX+N7bX9WaEBw5jyGn6VXgND/ywe+06YeAOKvWOBsrQsh8cGo8iTSVdfMDXkmGHWQ+LMAAsU
4WHyvM9NyB45SC3KwDvdd/NXq+S3g7fCiCezsu8W0vzwCDqBDvUs6gdgE8y/Hfecb46WmF07COV8
nUE1+giO4/w5JeW8ieK6ncwrGrF7yyKhGurDN79npnlDuurq+nPSRNPJz4NT0IeHgJaJg2b1ZVRJ
2c7HdFcPDn663Xc2zBEdRiDGfuI5cW5KUDWyiW3hSla81e4808uCT4wed2K8mEh3qP6VJIgxtXor
pb0SPe3+M99lKYiaHdQUcQu8lf70jTrpY1m5cRq0hyplG3679kOsJ4Vp3DwsnTSFGYRRqJ71OA9t
gaEvfdD/uG+Ery/BuLWEg3my6BABC3VchvTZb9yLyP65L3rFvplN3MowP9jxUkwli29MmklOZxUH
fp+4lGBi2fQBZMsfZVB6CYDiYDPZcKuVYOfefumLR9JQumXfRAJxyPW/ps3J5SBc2Hi9/H2mvOYy
ViStAX5q3G4CnVOr6niq5jj8MbZPtPzj99Fl8EA1WB6F90jcTwX95BU/i746Mlcli/sgpE5kexZZ
gkI6kgE/+j2V+ps3WaG3b0wz13OLXeXtL3dCrifb60tW1MRsYFUsuTRZzMnwwJAbBxI8uW8gr9se
d634N6vSr4eFuVmsXf6zr5F7qct+C7X59y3z37Nidide24zZVOQMmAXNyZVlGMqM98EU4rO0K+JQ
/XK86TT16sn1MuBRmf6cynJ5xNyvhA7lE8srXFP8yRB9pfVWN8Drv5nZPXzu4mdLRlUIf/PnJTt1
NaL8u1aPmdmw0bUVbkHrhf1jdnuVC1KlWRw5Wvwkpi5oMvopiAvuH9uqX9/erS9WmHWQVlWX4jcQ
NB/ksSjR70R6kzDNHhhz57MEB9ERE6v4sTbpkADQ93B/7bUfZ/lfXnhBKHM3EjEfivQTnnz6e5Q5
ZEN3r86PDyNm99AFTCy1cIyD45myQ+t1GHXxzaUfG9eLOQYtSjQCBWHs8CweAci7/6Nej1iMWz5W
5IMXdA1pRUybzI8j43Wnuu/0QRLGNg7tL03Ia95gOZsH6tzBXSgWiYDR5ouTeMRJKjStuyM61so2
xohuzeaHfPrI1Cefy3jCPF76p/a/cK5jNMh64tyEn3PvDGrrGAmMGcOYsoSI9/fVsHK2do9emRWc
lMrFDnsSfa2L9DQXm3cRf/Wtw2xaaIO7yGf9BOGav6/Mx16wOJXvPOihbZ7peI3EtcLwAv9zW3Sx
9mjMi1+t/5VNFzeQcU26k1Bf7v/Qm5+8chTM8lBOahWNs8Fe6qU6qCiNpywJiHoat552KxZl9/IB
lO0pv7ytYIYynmRceW5cb9Xb1/Z/W/WF/7eVJpwPLZykX+aPHX3yfJrUxYAJKFtj+lYKGIzdjOTF
Gpmn+3bJPYM1QC1fY2oAEP4JQcSOhgJpCXMa698K45fMPCVTfYlMfbp/Omu6s0LMUuc0WhYXNbaq
PGVCxsEMYMTv+8LXbNy6qbWsJrfvy0nE7ehNaRwaxr24FHKLs2NtASuWiKJU0UyjHgtE2bfCTcM4
kumWXa1Jt4KIIJ7v4Z0B6aTTcTgPBxps9dsQ7+/D8BXHsJv8/ArTOJypYQ+Ty6amdw8T+iCMCzqx
DCUCnrdT+5SB9wHx+Rf4733iR90RXGk+m2+UY0RrRtI/VGu3EuwQtXnvun9yE5WSPAMhpbXIHxqv
AUD1KyoFUzh8S+esRlNqw4Qf8YdBBHMWxEtQim5JppAX/XMzq6WsAT9Lu6hOMkmqAPxCXGtTPWjt
lIU4hJVxon+60UW2KV581aGGjVaUQnRxzSm61A8Fmah49hak1toYpSaOUqVUjNd/nLkvzBsKUp5W
oktH1H5xrNJpzvmBzyBtLpMqIto/3/7TvS3pQLNT79fceafGanDDr8wbqurRnYpiaM/eOAHHlpNl
Gv/MWLn4jLGaqbn6tAvYvwNJ0RM4ZBh0EiZe23YOIPFeNYG9DjwdKAv6Dp104uQsN6dKauM9Dcbx
hXxydZGKBXQYpEAmuF1C97esUb/MDtL1B+8HCXC9IJz5S8EeGr70comp3wLbkpTEM/whaN1cy9Pt
8i4TkiPWm7g2w/gl0rxhZz4wN327NDXPaBxiYjt9FMM0Fg8APiEbHzJlAJkFwLs3zzVQqfyNVwLu
Rg6NQweTTBXhaohN5Jfzt8WZ8OURBy31QYau+jF9U4ohyr8XKd6xXpynZSbKU8dGie9pF8NIunOu
kR/5XICOg/xDwrZeEpZzgDxx6+Xp8ODOdTMcinZUVZ0EbRsCD9HAnLosRlKhYQnRgjjfp5bkXR83
uc7KPPaCnpp/eVQ4hcKkE900p2Gkt2m4gV8H4wVNReH4DDgX+omcY12aUX0ZwkFjZi4qWAveG30j
r46GmU/noqBh9nXCaGmpD70KlfN+JCQi1ybrB3IqAi/4wVrfh9kXVGgVN9TUYZ5owaR8Uhke8F0y
MiL0kYgic+Osdor+ko09WuwHr5URqGmH0flWog9fgr5syv33ym9nxz/0aWOKa5gNDXmSuuvSIsaM
ULp81r6bp0+pmEP5q+VOMX5eMJsNDRY8FRo9NE5h9Pg4gNanTbIWjMwGVYQ2bMJEz9ms3nfuEujT
IqMqPTsYbTqfVRDmfR7T0hn0tSvqMvq34Gnlz7cP4Np900QeK0ms06xZwJFazAGCJ8/gaR8At+Dj
pyGIpne9CNEOG7Rhd5rqQi9/HJ67ZUKLbKRf3Y448uCacQq+lOB2Vj9THmTFFGdjM7rZGVN6UwUg
yhQZlYyUaQ5QU+X+P8KurDlSHkj+IiIkJEC8cvRht297Zr55ITwXSAgQIIHQr9/068ZG7PuM7W5Q
qSozK1PuNfSW7QLxfC6+EvmgYpTFnBG/fU97ruFQEmdC5wi10SkVD6zXdL0c+7a/mq8Vpj8DX6R6
3Qfar1VvQsZPzWq77q4RqudXqaJovDWtjNzv3mRRcpmtUfu73vKv1aE1HyJbJ3DJG17bLqXjf7uI
nbumHcJsz9KMA5CqzVgvsHTt1SUmpofx9bJM1Q5jvbUgfWsej3kk9cEGN558LiXqng99eySFcFGg
H4lmfFMFHViEOemrSHxg9ySmR3GoIeNvBxJhkWMC8HM5LuuILM4Tj5NBfxB8KlMT1WMrsErAi1o0
laJFNHw+p+30h8FyRbz4ftbxy5wc2/xfI/CgTnwGr1xZp+H2UM+WfaGEdNYDVIhNv9mrO0Sv4kL3
e9ucaIji7Fl2gCuGQiAQtLvrFeumGCu3po15IRKjots2IqTgX2y3ZNswVkZQUMNbLa0s4nPDU2Nj
+yNVwAFdMc+sz+/IGjA9AGTfn1YPSEcVU7ag+p5De7jJnFf4ZEtVbVmAS1Ix8qjdH/Y+ipZ/eMDR
sRU0BmgyF2aYVrSUW5eZ9SjyZZoJYvgSciz6ZmQ+qu5ExWFydm7SrCHPSw/mniJ0ajxkAzMKdSQV
cpxzKS4LZhBz9k0UP7DW6ciWadyPCymDnImqyQHZ8lj6Lk/wP5s87qa91O1Mm7d1sdZWyOQKWVzu
OWAKQC87VQky4ya1iOYOOh+YGxW9ZfAb4pHXDCZ8zB702swbMCw+dBE7EbFZfx046bemSnszkDOO
cpNvRe7HTcyn3bWhe9gnYktstpO3dIHTSER8An0J9Jf0XeE646/YMELeRbHBufB4wWto5xeaL237
OLcpby4QmBkJkwy5jvdOrko+bM0U+JmFnGiK9CkF1y458zDG2FdpjuNuaZJO3s0NvFfvxuDa4R7P
tVMvnm5HMpdLIw/7T/AMurtTn1PFqmk3KHjFnkG7Vh6dyvxYaLM3Ux1G3OTssmrqjuWFNyA473S2
ku65y1yznahCq/DLqcm2srRpj++sZJDKIpSBp1il+d6FuZHArrw6XtLIzqruECo4zXtNiRDqaZ7B
8ha4spAzUOodS3S/w7rCdf1IG9X8GvkRDTfmVcyfhqGHD0PpsQ0RXRtE2SlV06Gd+qmQyQArJBgQ
AoUpWrmz+RMh6LT3ZRPBm3Sp4i4a0YtQverlo48SZ3RtBJOpO29tE5a5RkkVS0nYMK53GZHr1pWT
nZZ2/ENXth/VvDWz/abjAf+i6LZEw0lOJ3kfjZgVAR9g/JmGpfmB5Ef8H7evaKsKdB3dpiq2t51z
dc/6PY1rOUsWYfkqWfQfgRDKT2NZnl2m1ekCzdr+0A2W0wY1W/NWFkvejtuNiKAwc3URTziifcMx
SUA0fdu9M7tb9Rq82EK1RRE//DkeFT/YqU1xq54XZmKsG+SIhOu3KhXiWAcEzjtrf2SB8GTEH8Rt
/Eto1FRVoSNItuvGRqGwW3EMiMwsB3huY7J1Bt8KvsosH/KS5B0srMusPWDSelFDl8IDs4V1O6vS
YI/0aVxwlRRx1s7ZneFrtj4vssniYhtUM+J66lgv/65rYMlRCRQidYtDksIQOxsnKAPDjMGluw0u
FruqvyCqnl9sto1ZW49Dcpyb0e2PsebWPwgSL7BEEACVbXSz0BvGj3aMxfZCui03oWrdOrTXqRnz
wf0a0LhutVvFNIeiFalitJjMEU3zC4OB6zSWPYwQ4meW9oLpk9XYFoIlJICo5WNZ0AVf5vVQNz8I
HfNyQYs5Aa5FAYmTcjxmsl0inMa1bqHz4EmtuObpNwoio2mKbHfpFJXJRCG9KafORHhHxTKLNS87
QmZiqj5247KUmsbxFi64HGYMqFOC/gZC/Q39rVx4ssxF00EUXYXFQ3hQWx6FJKvMiq4ODocE1rZT
1e1oDLOqy2F49BEJvHHPy5oT9Es7DGa2QuzHGOZ6IIC2cV3E6RQeHEfHdx97Dh7ArnQJWYE3oe12
oB/D2MzlPObR+IRnoiClxXldzSmH0+L0ZUmE5S3sTuejx/OdeLZkHzlmxPR3p9VMv6GLS9tHtNpc
/l70skcvq8em4z1lKcOwlNtl368qE9mgyoUGkAcVaqxqsnM6N3Ss7HZg8ac8bNe08zkaKUWi4nJQ
Hh57BGhu8EKKQWk8sc6L6Cg2LgI2oRNwKOwhzY5tvUeot41RavWCYQRGnJoLUukjgHh9FBtftvC6
9qal4S0nC0vOEdR6ybeZURBMF5q1uZlx5uFH0KH/dky+p4PG3X4NOo2my8bQnwFddtvBHJiCIc+n
q8ywRJie1KF3sl5s5Gn81RVb/paGTC/tCeML53U8R/Z41Ui2If9SjWr+jvZ7h/0/J81GompOl6Vl
N6el7uuUHJmSVSJTE/KyZTCoUBA5GNI6WboV0zLBhn+0RLSIqdfpec1Mb+7aaRiHpy5KdeyrNJ6h
DC2zPJuyX6Hvjemxg0p1f8KF1yDGqB9XeCMjsZLFayjWITv6AsYF44AQCEQs23OkA5k/jYzwso6u
IfPNKTkt1KA6Ob2OE7wM4jVGqDGSlxL12NNNJO/rBPf+H5MOsb0OTbZGP7nEXmcHtHAWoDz5PlpM
f0Egm6iKVoH6WX4dmdSVvmny7h1xK7Tvajk11F6Wvp+7jyCyLySiYfHQPsSLUR2AeDJ08g2Gzx3/
h3kMvGtNqVlDUqZhhX1A5ceVAyHNXJ4Y9DmZ9fLAS0WEHU9ZoEhaqnvbTfaB8kQunzlWJTAp5RPz
cTUckUw+kpxm/LLzBYw6ehd4T56i1e/+YfRarPPVjrhy7kwccaYLIWQWXdgOS9K6kVgzeCUTaUu0
mf1QNh4ZPohO3RbXw6D+OEYcoB35byN7IDBaRLfvc4/1tNKsjKrnPWuB9SQ9nv/P1nQ7qsaAvSn7
iY5uPbbazppBbbfmDXoNO0gs5caD78YFljpNDJ6yTdBQykL1Q6erY5O2gSOFHobj1kZiI1XUN/AX
LbH5rN03rm00/d2GjrR/LTpL/bnvK3c/piXv7Te1WTt9jxLC2F22NCJLTjkUo/0T9G1u/gje5PrU
4uQu/hV+3pbfljmILSqOQW3ZXxNG82PVXVj4nYa6Wt23wchdFtgH9foXseIlQS8GOBbLmzhNRPb2
iriNBsxzM5J2wT55J+Md3Gu2OX9KrSXLWKs1Sd2bnkyyY/GIxLEZbhuaT2xaGzsyf009fADsdV7w
4LDnvmRc5qYwnTPqe2hioSIY1DjppytssdP2LqI9m99k0EYvdQ7OJPpJdjfz7SziLBUv84j8Etjj
YiIHSa9QRPNQBb8KYm7pMDhlLwSQgI4LDrsDkpz5okTIr2i79RhBDz919ppnO1wiqg62u8spkzHm
MZdtMf23cSUZkHWphmjFiYIrQMbdmS1R7v6whh3HiW5TiqZqZNEGKSrtkPdbNw4aHEwbm8VwV6wk
nsV3JF/HiBnXF+CT408YXQBLLvcut4MvugyKkLHMEQaAHBnc8HK/oSt1N0u4NG8+li57Snrat3WE
9beeV/2mAEO0G7j592jZECu8+109ZXpfThHS4SiVcbMWlLhUV1Jyt32Qzc6eFxajX0WgF1levRFj
VhHfvyW6s3cHTXn8o5NARgr4xroq5bD1mZTAsRZ8t+PN80nb58lw6EsLeNLz2dUQtYZVVsdCF/K3
26bj4DB3n13hxyNOamiqmmYryBAEf98ZOkB2llKTMSk9lUa8NvOeanr3NUw5VcpN5Da9hMWhar2t
Kd7ouEBHx2P+tbXToWuiBwCX5OqmgCu/2me69igMDHq6kipk7k0Vyeii5lOMSYihb92lYL/MlEbj
Y5dvDRCC2WZQJuMNkr5pa0SPCu2LaVyyCW6N6aRq65oEGo/m0HDV7h2G6n+G5QBmsvlo5392Z73D
bBfpJPtvjAkJoW7sl+1oHaCv6/ENsHybQD7NYUdZXeN07fqSbASx9iWgj9Wr0+GDEfa1PwL1tz7h
GJ/KDSYrXELqkIcpa0syqU7ptwReFCNEJzBJWWKZXzA6xcd21/fjuGDGo9sep0XXJ0AyYDkHVGYQ
WXwXaLwOSQEVtg3VAKPe3wkN/frIACD2BV60/S6OVJpe/EjMY6qALQ5Lltr4DJ+uJP4pQHf49ikT
wfg6zmTe32Qyr/1VT2wzTYl0bjUVQHusqhmEcsNQCXVkaV/um0ECTYovBAiIQCx4Jgov0S5p4FO6
l6HgWYwaVm8eLfxPPe10vo/3jurTl6PEXyzDNP0J9TMVxZBsycnDtw1D+JKm8k/LxvEngDV53HYS
6I4hBldq+gEQDggpwvSkc38xLGj96abZpo+mtyO+OBjWzfWeo2hOBZbyMOhVaTv27hojkUuZO7mg
b7DlgWCkX3OwaGjuAFf6YYU1MwS4AVmRJjDzJ++nGQBag9u+CW8EUITjz2kssAp8jfYjXj8xVRJq
n5MRDnddqdEg4qSPcqP5v6R3IbWgU2Y+llISXaUIXv6erqtZ3/rWBdLWe0hHdz3CnphKLkm8x/Um
N0SFVCbeTVeJ2QAerdzqNVjTEY8Hoy+d+I6ftjaACkWZJN4l8duIPrr7piOW6qNIuV3GsWizVoSX
GTZpK6sAwAdYYNG8m2hUp2uLTNgyXglux5JSjVySakdqxvKw8n6brxMh4/YJvHIWrAbKtvCXpkOz
3J5c1GYok7MNSCFXU0rVezQCTv2RwIhnkNVopXRPkczx9CrWR9vuq9b321CliIczv7Yhn9Q5o37C
RG7AfE736S421H+bURhyoKg3MADjziFCFfYcfh5XfKLeSsiRlsTU6OrngGcZI7XxC45Rm+9u/Rik
R3b2hD3StgqjY84DzZjSlJTEmAmbJiSPXbQXeKOHBNWLr+oph2lddz/BlH464PEW0u3EucQjxBR2
tN9SNsCySunJHad9T7HMUmwRn229czyymtq1D8+dPjrQkCsWRMJpb5XwsDtlSsnrjj4b0Nhh5iU/
9dOA+xiB0e0D8U4c9/JYMniRhCkSyyO+1HS5pMswiF+5mtSqywkzmmHF6E0S/elM5mWtDQIwxgLh
bCg2JTu+lIaIOmzb3Rb55gigDKIBGpKzn1S6fEdahl0NBqK5z38wCIHRrJKWHWuB+5lghz3FZXTs
yM8AkHPvJ5GyF8FsrkBJhqaDh3uzNIF+7+cRuE7VNVZupp6SqOUR8DzT+cva6Sm+rXPDzLMSVu5p
1TM4VFp8z2LckEud9PbWb/kghmol0RHTMjvMgl4SCztRymqMU31Lzl9+demCZq116Yr4ed2r7x2B
MvNDjUvTDO95p1bs02IilA7Hb0MD/TdY18eXdWCUf4MaZh/PfeI5L9jK2tM0R4LUjEp1oGuUcMUb
6gPohFJVBiHrQp+8l9z/HPVK9xcFx1d7j4fBOUZMR4b2lvVail8Ye3YMQTJ2yf7GibLdVQbBetT/
BAPRv4Qg99RXTKQOlmwJg6kJLYG458NcBPi+H0uZoVmkwEXTfKZLAYx7Pp7yFm3Bvzz1q3tAkd6/
hGdmsM8E/fp6VbDWj186v+TJW7ysbhIlYJMmc9Xotix7B/GhlhMZ03QrBrkufoWEErv45RD5Mb3o
FgtwD2JGi+ROqUGKb7XSfma8ziG4ZS8qIvuWVW0ksdBX4JLC2mxx+E7HWFiGYcXwDfaZbHr0sIRr
b4NHn/wNzRfm+DIHztdcqbOUyRq/MqG/c7n7zJ6B7C/jz+EAX/Ng2q3Dgm8yeevr1nV8/+kcyAtd
RusUNY8OXQU59YqEJ7ZF2VSgyWzAJwCx+OHt3P7IEfoINqhHDQeE6+n6itiazIwoTOt+3iPCT23S
2GX5sTV5KucyW72ba4JwRf17hA3MHJ9alRid3zPE9g2k2Nd58NMbYsYQU312R3AcTVWK+lnvjZL6
L4+NsubbMhAjjxqaSC4/ppat+SvMaGP1V3ftnP9pBNvy/0YP3uHMWdab5zD6I/kJh+2Dn5MW1QPB
OozlS7jbFIKwutLC2Zue7Np0y492TaK0XBQM6t4lXtgUE0KmXfS+dWu/3a0eix/oneI8TcoI1El0
6Q6qYiRTxg5LJ1AkjMqg08qmoS2OrZ+OT5hemPjao/3P0mtkk57TYltWkvwC3sbIfTtMTnxrAVCB
DoxoBkPjr9v1RWZ4159A6nm74IY/ku0MuYFyTynWRNhaE765rWjmND1jOyJvHvD6uR5Abm+Pz4Rp
5kM1TXSKzlTt0YPu1+lpdnZ7/7r+7nDBhacsxtkguGhTgTcUlDBPj0uqkIlXwRS+hTF018pchWJS
RvN7obha7pmZ2FTFhm8lmZGA9NXCJQYCNwUHXFOyKeTxA6CJ8UDDB9iAv4BIos2LcCn8YQaNb6+9
mWaEqVQBIoPZ30ThNjiq/Wvfi9ZubK35p8w+bn+AmB/pCTUnYg9ZzPrhF8HHcLSSePLKvS24i9LP
DslsCy1bv7SizhCO0iTng48yJBjau9z83Fqrpuy87vKARtJ3GTDn5CuNvivUGpG1HBKAGRifaYr2
toDGMEZnFHdj0B/GiIxO5QEIY8adDXoXnACNcrAiNixIha1DQx0EsGIYFanpDJ1a5cxEVZXovZ+f
wPaO032r94yguGBG5icF07T9MRoTk52DdBK/E9XJi1LPKbrglu4cSPCEbYqHPjY942cKWhD58Bvf
vALJNa885AUKDgKRsUySuwdAa6lHO6UF0EceE+1+RxoQBNx1MX9MIJpbxL7HZ5JhZNZVHDLcXC9x
Q/k4nbNukjot+WCZ/ly02wAhOwsfqBovMFIUHrDjkasXEfg4YNogWDsr0MLAPXE5Euh7MBkC+5mz
Y78ACItX+mnjPQcTi2IwoT1A5DQ+arH6ZrBbYXnn0YLbyGZg+hoMBRgNAG22IJs3BBzY0vXDjLEd
oJS1dwEs1/jaysRaU0FW4My3TrYRk2XAe9f7J0kQ3tECeN0CKlUgKj+gxEhhL7lX44r//LcdAkHm
vRRt5CpsAFh/aZK2iwoPInk4TsoGgftzPjYOcySnFXJP13HB76/IdOzJJ9sBdo+Q+8VbvKMnEEM6
g4rc7ZzVElvRf0c9s1bgFWaM75VqDCxcGIMP/3yexNICTctxbgoKmo6fIhH28S7HMGaHExDnGUq/
QgAyMxUqgmzegRvn4ztIN9aBSxi8bprb5DL4lEXN1vC/nvpoerMpS+OsZCqL/HpyBlfcD60mz+5c
nKStLfZmnlxbAFnI6L0VwP3v5dpiD7HBhSwfKdk6c6aQPhMMAyPdzuB2Ol+TaYnFFX3hMV5BZuzp
jUPegij7pvUJZAEtE9/jwLcFBC7Lc09vAKc6vHxqMAvDULVih+DeR+m2PGaw8xZRuUGM40BCxeE4
bgcKgf22K0BIl0kC8q86AZpVngjQ36/fj0O4AqKkylpfoEla0RH1AN/8L8ACoYUwgPrU84tWm9if
Q+Z1f0UKng03u+39JiD7wYedYB1KxejOlmcDreGgmvzIcVheO9uO4tbtZvrkjCYn2R1fueIL6MNi
xhw831Zh9e8jxVBbb/maDC+pV5zVAyQFUw2AvB2e7ZQGZwqJET1SJS4wKQcoFaYtz9ABYn+lE/Uq
o8ggbBmtGNh8bBXAgKuQHPiUqVttcvNbTI0aICLIp9hMpdOWwGK3P74MgncOoZ8oVLwf4vPIEeH4
K9aefBJIi9NbJ7AnY/rs/1H9UUTM/99is+x/LfGNKe8UQnzQvzIq5niKYQrbU/CMX6qaAXej7KHZ
iDfToiBkKI40WwASAPBIFQgNtpAXLM5O+XcNXUWvribDFHxARTeN7jOjWnzRdj2K8njScmaQDPpm
xZ7A4lwGx1ztR0Rt1IeBsO9q0U+HRwfpCFw2GXaBhvSdYBtM4N4X8OD4PbVtjCmFYrMz+9Ei9bPn
JZvhphzXsR2yURckdaZ7SwYVMXqbBwweXe1SgqkK1ZOobC/gkj+DhMJ8CZekujHopT+/TG6i+Yq5
wHS/wEkyKU4EExFGDrBJnrxrYfh87ZOAvhq8B3YGfzCeH/kTAUl9nPCaTIKXfEPEG/zzlAdjUoBA
SzYDrIGmewkyEWBkOUxE4G82cP/P238rOowxq7d1AFZ4DxZO9h8R+G3patDOYXYlSdUe2vNOeA/f
NpPPoDXeSD8yEWH1qzsSl9fjuIsmnMjMj/31cFjR66p8hnUVK9uQT/5rGRZrlPkJhLIS6pIPWTpi
5xmNIbiPBiMsK5HpizjyR3HkQI/K3aQg6nA8ZbuqBx35af7poqhTrjYkGcb4vMQdxsZLcyxLJmFz
tspkKzSVaZQjrokKSc/DllMeXxD9rn14jsD2iB+IVDdJ82CbXbvsmxlZ1nbPuhsHOlwizRizGNiA
BJ84G8P4qmH6nYWfx4DzTEyxjfne97JIIigatgcahabFvj9vk+XBc8Eh0iATRchvCdmmjd426FL1
nZgmLyrKp315xiSJ+bQ2Bl5ncGczKZ8olEBS5/hnm4s+DADlxhZjDizn1DM0or8BHYT5w8yB0HvE
OcXsKGLAX8cj3YXmn1mSUuxizV+ykMLTHfv8JeAHjVGrJ37ePraNoiuEuoSnQygC9zjQqWfZW37g
6YIiMEnf3e1NxCBkJEmWzzWap0iyYpkXiBKKls7J8H1MMT0/BOrY0ZVq9gtKS86TNhWnYRoGcO4D
2Pix4Lhv9u/Wso7+2hDfLbtCBC2OHYhjiJE2CJsZlvykrR/av2BWJ/+U+BzNV7HOqF43xtc0es1n
tobfYAao/d5ykqx/meCG/6CA8wj62N7zI6sODF9bqRYEh9/Aj5L2hg+bst+8BylxoS4HY1DSFXMA
cgQ6neifORstR87LIJJQNR0xoFYMx34yVLZjnL1AgyUQsIuhnS/kDkZ0/fG8OJONP8ETJO7FL6le
625te/eOhJvI/9nVSJc/ABu+oBiNbxGUhl/AYvwTyrH5r+3Xw9+xkA3DL2VyMYJSG+IA3dwICtlf
o3yxMeyspPL0M3PU43sdyL72Pzo2HuTnruJGPrfzhADzCoUp3yBc4kezvxPAS+yiG/S/oRx62Y3R
aYu6IU5ArFntrr5j0j+TtlWuPeWANtpviZiz+A9tUteX+FGpiYvj2AgPdZQ23O5Ff5ihf0ANSLL+
DOlWyC4JZpb+D5uVRq/mQDONd6CxsvEFP8qNUbl6fBIBltbn4wc+9I4Wdadoi1CF5RjEGW7cXXyK
+e77v6GPBnPhVhj3eyCaddABQoxyEtDfIctq4mN01JPbYFlfpBGJE34BxIPx5k5FWi3gsJW3SZn4
vQnxDUZ+3Zg8pKwnMXpqmGXA8OzIgkirkPo+u22LiWNx8nh6BFiXG5q7nsfgP1GCUaflIgN9gtAV
FzHSaTDoFc2UZWDd4jUP2cc8rz61hSZN0/zGJQMIZd5Jn3yasLvwCmmHOf7YGZDFVrgM4XyiRj47
iFAYZJukGmLfsP/Qlxy4kTJ2mDCdfDat0DQgpLiPj9rM0ag/ECIIOLIKhvHoY1Iwt0PZJiI3jw58
cziH5sihxM4xNtGpjvCz+Q2ceccAKaXtwu119Vb3/wAMtezNc9N2eMcJRHdXfGks/dynKA4QB/Bp
qSVeQvJby7SbIRSASfZYHOnBwwUnfN++wwVtEHG5YNASlfPApCoN+VZkCgChUI6VCt7teiwzqhb1
tmI3AA1RtuTYi7EdFKRAeCBjnG+DjsC0peZo5ucvoAIagT1J1QtN2rh/H3i++WpLJHH/dY0R8s8E
VVb6+yBDMz6MZpmb++yAif5bikUH8l/ILecQjnpDXwIKQlM3HN3UM9B03LO2yTJchSCcWFpi0SjD
TEEYnT4kBWH9kS5dIs7HtKjQFHmb+OBAInMV69KFPuSo5G2e/9O2tUEXK/okdoXXpYg/x9ZAx1vo
FZ0cbv0OJOcCiRe/zX7n7lvbi/aAmmrKjriKvMrk6zIIrB0AbkJJrFaI2NSvvR0Soet+9unwgYLa
mgtyfXKHSEok2jyYaIjIT+A7IOb4gDsbA94X1mLqSMO9CVJIYZCnZ3fkHfJiht8sdpwMMKgTbndr
lnKxYOOe/LzPy5P94sAunWUD1O8J2rv9Oz60Fs8QYOz++0Kj0blS48CjtyXYwjkqOKjO9toAgIBw
PY8opBspUJzhYcmzTa7l5Mbt+PEV1zH9BFKXoVNsw9BNRTPitfmv6Y50f5+Db9HpiGEPQODzxqOT
K4gTS3iSwzI8dJ3Dd39Ey2g//bJB2VtM3Yy1kgLehxF9cOZYoocwQlLy30xka3WJUzpdGgAM7QuU
glP2vnjMjPgTGm++g3FqyKWJURtPflvFUSmGpbLT0IhBfmzRaKDosQ3/0yZJcyeDRBWCNu5JZ/QZ
kedTeHfuIAdmjiP/1UxKYYzvcD6eew/ZKjrQU5PTx9V01xhAcgXReqTvM+wCyte16a2/HZAIT/ds
3Lb4OlJxncFn9apE/xKEqnaM/1QW6RZiekLs67FgiyWf+59aomP6yJVnKDW0g/e3LXgTGd5XIAAE
sA0gJ/38AtGGS+6jPmaNq8FHjfKpVeDgn0I4ePzCjsVMkCHseknQ7/T/w9l5LDeuLGH6XWY9iIA3
i9kQJEFSXmqp1b1BtIX3Hk8/H89KXVcgIrjV6VMAE5VlMn+jdbsUOI21r0YZNr5DgW4zUS+zu22R
akPVunoEwfg01AZHi43mQz37Pkzd1HcbPYVT/KMNijaEFa3K0KbsprRUj6sNUxd6Qe8DpVQ62fLv
I3T0YFRRie6KDmRUhQ9Qqyq0vHOp7TZgLPrplIVqMdxwqDeVHSUlQzpVWl/4N5MhaZw2VQpu0Jaw
M93MU9YUGyCtVINCwJC6myQdXS+O95jrDarOv7F9QN4AEYFpeNSwEEAZQLIz/eq6q+ddT0PPsnaW
bM20OLjGzvmNf0Y36lR5rK54GQHKSb9RTuoMfVcMgBtj7B4HRxs2dj6b07dWm/2h3wdsBZya46qe
rL8UP5L+vZDzun3AdXuApdvAi1AOAcmGmIUypHp4dHwuft0RyQjy3VOKKQXtGhipBTLboLlXfJGb
JoWJ0Eux3rVbOwEaQs2u8HuORbDqKTvsWr2JQG6kSPHRFyp1c5ZLVIfK3vzD+Oxfx9piOXwywnCC
QVkxeea/RVIn8/cE6mP3UplZ3ARbCeTRU8WO3N+bSVFG2l8KQEbqbEfkgMO/tjIlxXYG6tm/1kYr
1XeROWUlZx3oJMErUEFQMLHRKsjnB/XcZOUNvUfe+hQFpl8/dIU8Am1WWi4fMXjSqM8n38Oj1ghS
oAt6q38fom4wFbcAyjjeG9xdq3qj0jEqwFNCUGs3fZdX+YuGfBVNhimF5zC61P4prW+ymI7Rc8Mi
FuluEeggwPjybafimwIosacWqNBmfYmAx6V3TANwUXQUgzJVXDtJLfA6/VRM80mr2zoeT8pk1hOQ
+lSachcNfOqIrmyxQ0SuUtuAxFxQ6kmDEQgLfEOZqshxngIYayv2M3gN2mx7p0z98aWn5aX7+4jN
Uz5YPrJuXzqdKeM6dKdondjWMGuHrE3M6Tt9o7HNN2MrschsKvyMEy+m7Kn/oIeZ4Fg9UTCEbxxK
UwinHfR77ZzM2rRKbgjQYvTtJAfJ+CcfMyahUTi9QXFEykAmTA51e2vbUUE3fyqKyV5SU44Z+k0N
K2KaXm3JsiREClrA8d+MJo0sZTtriJkC7QlHxX6jm5e1X8Bj6OEd1+rRtDYVSf0eTn6G+FquJbb/
pMlxN7JcazVYx8ZA1u/AN1FCazc3IPRoTM1V0v+ljGvI+7OJiqPv8mjsZh03ldrPPTaemeIDJ2QN
CfRGrVEN2ISN1DXfwnAotM6j7+S3v6a6d6J4r1s4iLX7PivVTv/iB5nKxoT/pW0e6DRpxms02nF6
C3dYi905rjP9XlPIs3toB7lxMAEgpKekq6zUG4qG4sRGlTI6NJvB8E3nZ2z53Cw3PeRelq1uSjP2
fmUwa+lPA6IVWEIpQ0vw6CZWanpjcp9BIX6obBWj5Tq15t+yFaECFqJWZzdbvWJr43w+U0c/BlMO
HhtphmasX6ppKKVfTn+GT21MANq2fPYHVLWcbk9S9Lf8I2P04A3NQL7ppU3dWwZeKupB9OcZ18Di
jMB4i8rAyFBT0cu6sHexPwxUgrvIdzZRlrYR9tudiiaWrpqd8qRklP9PqV5ps+tzzent2y4iIvBZ
qgY+4a5u2H3BM0V1MnJfP4MZyk2XK+F0rOy8cn6V81kU6FABNJsSdLGqtvL3HFvn8BbvedWCzJ/U
hs6ds0GkoHmvu7wZbhPO4/obaAmu2Uo5adYfXqrKE8zaYkWOXJt3YI2gTFBAgGpb4CPDrnAgKYwP
jhwjS3wuLNQ6kax63TF3mWlFxnQEUGlnr5QKinprS72Ufevb2kr/tBXV7fzYyoGqpVu7Zd49kQyp
43FC0qsnmpd9gbkSfI/gJVCiIDS2fj8boG1Nvek1fRNy2kWetWuovlPANSWuAjTCo1SKtk46p0EK
2/KMhN2AWW6zcNcnPkuCq/pShctdFpSNoris7NCHb7J+qG1I7BLXLHOrNGUwWl4EL7NMT7OvS3J7
IAmL0RsM8AOBawZmCv2lMErlt4EntvVSBn6ERSrezPqw6fqsjcxtzNlK9tqYxfO7rNZ+xzUukGJF
2eaTZjs/k8IsqxvK7QbV5ipM6xQCsEKZ85impVbZm8nmWAFMVobys5EsqSzKXYZN1FA8tcQg1kHH
t0X2IHNIbEYXDQ8pv5s5B9FfHfNWkhrAQ2otGbuisuJqN+PKoJ+TRi57mACtHvR3XLjHGHpKYjpB
5xW5n8qHjlQ0nuFpqYO2jaZOqu81ZwZ0suV6PSS3eqLP8q4OMjsGwD8XRdBxu2GHe4Mfo5d3/hT4
8g+F+ncngXcGxgBE0JZ7SEyDUZ0bSXWVoyNuddkIrJnulmW7aq7MSnQbGHJd+0+hDZ46dKsiDQvq
h5KfOGg5V0btKLumooKY7ex2YutlF8pzczfHljM9zZ2sxX+1NCXZNgUnfudPpcNTgHCUnmF5GtBE
jmlj31dJ7Va2I9G/Ai+l5hvOJFZ0TGM9aoOj1o51k+zsQudOQjU1Gf0vtlzk6V7puRz2W/ouZn4D
xm5UXmRTL/NvU1bLMhdLg1LN/DBnSLsADjIo3EIJUMq5eYgSh4JPFI3K7JZ05enCSHoQJ4bbBDRW
OIM5Q91sOurG9u8htXKb7hQd9Pn3zEmoekBbjKXrdub/r3dVQBENWEVTQ13jqNw2/esAaAgdbSXI
5KZw5x5Ug7njguDLxzNC2PhjjajM2V46G9r0nquDTXGccrHi/2q4ekn2JrXTQadBHURwrOhDwXF9
6P22QBOnV51mUg/DZM5FvId62AbBRlcDU80P6PBYM8A0C4Ldg+FHFg2Kwu6aNrlLwjEB4xAxEjgF
YAjgEnZwOTKITYOcjRSAtNKQ74smH61XLadDb251p7FwdGymYkaVuo64lQO7an0nT7yopaIV3kO8
oFi7q4tWkuebvJwRDwYG4mvODZ3R1Jk9JzMBQ2/nxjLldJeppqQ2t0pr0qLkB05qf3Iyil/OJmh1
Y8jcmH20o3GmDHGV3/Ycf/zETS3TMB+bAkhCAZxBCmk8BqpT+wpNzpYT3YbGr20ZLijS1C9dG/kR
qXMhQeRt8lUPMZwJdjBFVCY7riIpX4yJOBrbZpRNNXYpq6cTneEa1JO0kaQ5y87wunPv+4ymBXoD
5FRWqjutofX0lheosaGO2dVynKLN2xo+eIQ5ZUbBgFMa9jM1jtMnbjeFCaMSNQpAEmagTRlF5tiZ
ASeo+YCuqQ06LvlrVRSmuCqOVVlUSDMqs20jt5ErgTsG5LP/MtGkb787YdW3+bZK49x4AFBmKFun
mxyqSyWktfTNzHSt6XZO2ica8DEf8bv+senLuvtZjrVuUyuhS5xiejXARzhrAVhZsdWCyYLxYQ8q
vNm7vLEG7m+9Rt34DKKxv810v57aOmvK7FST7ArmpPxnrphT2faV71J96ONmW8s0P2jKJjS1I5dD
jZ2QLFxlOrigVZMPp14mndG0GaZmui1DGIXltsQ5JvzKQ2uf/ycenaeBrtwg7XrLSIJxy86ntt85
SVJa3SjR2Kp8J1ORJXJmsNQw464YFA5IzXBS7yZw14NNFST02cMaFX+KHThZI/9LnzfXjD1EQh2M
smLrSkV9oy6K/ntdqGF7gE7YNDlmiFGK1HuSUXx/jTL+GWpCeHJIgMpCirK/TQMVD64zI41kiX7R
uaAgd5USxy49yAaNcmV29OkX8D9de3AqsD7P0J7kdKabAFr4D1dUptQmlIuheQSfBNJzC+1lCJ4m
SAZgpm3sKsMHCgeIrlA8DsFuNv6gpndcscoI2uZYSDMcRIkiIQv2zDJ7bAatNl6zSW+MYWfQQAv7
rY3aiH0A6NCMAbyMmLLzDuFtx4rcbPThII+Ncy6VUVUlFZKhCOKbJOIUmx6tVDvgYIF01jarBw4T
G6LSS4/5AML2IaFYXjxNFfdqiiGUFoKNDw/GeUtsympnyYiADQwITz+llB7Vzql/t7UtxzdKC/Ek
8LKmUvOboKhBr0Qb4It2UO7QJJu1+iFN/NRooNyB5vLlbZKCDANuYippVEC6Ic/7rZ4jXwTOYfIZ
zjN68CQSIiT5LIXbiU2H25zlUBACbd/4jdpuutkMopSu1JQ49riNCbTm/OrpGXYOvTuAF1LscK9t
lbZHD0wtHHphjnLWn98NVlKb3wOzp9J7Q68UqPWb0dAJiG/TROa+8Uyz1Jej8O9lqYDPVBaQNhVd
Ued8VmMWZs7z8Wvb3dMt9APPKNfMZj6TOTgPL8gc+I5UcobRWk+2bmTz1pB2Sbci5LH05oLIAQR9
6Iq0WTxJ2qe0oELabEbwpNhrgimfyRCc310QOTh3px26UK0XOsc6P8TzijPJ0riCvAHURbqe4Lu9
KeKkSgkGHDN6mytyR5+Ky/Daoi1qrfQQdXtCTqHia0BNQtZ+F+VpDO768KCqR/N1RYtv4XeI3qgB
nHIjivkA5mttcypZ6yYvjSsIl/hz7gPQnVuv35dHRPNO5rHZR3dwbzf6Xj44j9HPq+a+6I2a0fvn
3HT+AeZe5x7vHyruqBgCXx5+6XcIAiYOx9Y0GPraq+X7OL8pgxX5oIWcMs/P+/XjOcqD5v/9H+X/
tkHPtpLJrZdl8BnrcZPXb7O5klXnhr0ojnGePULCwoPvomEKGy+35Xk8ykVf298Rv6gs+GNDmvfN
pkR+Pb8BsBijdNv6M8jmlcz4T4zys6cLOW0F4DGVjpD1v4A7Qc3c9w/aIfGk16nz9H26k7bhisbT
UhSF7LbodmmzbbSeKt/Zw1MncUUIf13+8p871xJFIcWHBOu4tOd3xEfpxXjXXWWT7jNPPVa3AEG+
BC7/ZeV3LMwy0R9VScsERG7UIdT7rNgvYbK7/BuWxhUQHTXyFQowjdYLJv1XZ0MptJr04bqxhQyv
NZRHFD/sPEdydfshmZ4vj6uc58kn80d0QqXFr3LWZOlQHjiY7CuvPgTHYau5tStt18w4FzYeQ8jr
xo9CUFnkX2L2pwHuFhfQbe2rR0p2K0vHwuQ0hBQv+zRLq4RHzLgk6Yc5pn1+hUouCS66cOCZlgcA
ACtPBs7Xf8lLD92Zy+H/T/H6s/AL6TsaVMfsxGZlsl2IDTuKHtth5//Vd8Euuuve/f2013byje9m
N/Im35i3lrGRt/FuuLHXtr+FBcwQ8hqhm6gYafd67++mVx/DL9EBEvBuPuWbnbwN78k9N9qvKUEv
ZYmQ6AqSSgg9sJd3/atSHrgArsyAhYFF246q1lIn17vaUymSb2E5dWgs2GtWNZ+K6zELROeOFpqI
PCP64E0n1P/dxrPuhz0y2YduZZotvb+Q4rHagzXqmQphc7TUgxGujLu0RYguqYYaqhqCia3XMrWk
TbrVXcxfd85udBW3e5QP1cqTFnJQNO1IQ39CzoiJ1Off5Nkry1/huKK4uvgjhPweVT3XM01vvfx2
2jWbfF+4khu50746qhtkbLbFyo9Y+gzCdo5qxlyoNvh9IPdyvK1QLe09o5iCKw/JupDyaTa2mWqd
D8njTeecouq67UcX0jiDpZr2OtEPB+MYh8qe1sGVQws528lFQ32X1CqKZBs0zhZRq5XVZ2HOiEap
clHMkPa60jONlzT6gieIPqwqjS58S9EpdQ59dp5KbT2k6P7mj/T0mTTVtkIhdsvVdT8c1rzWlvZR
0TgVTZRgjnRuhbJHyx3bo+nR5PhtuMke6t/28nax9HvO++uHc+zoJ01Vcwf29EI/QIF6sGGjXR56
6Tuc//5h6A5KhqWjJeVpwbMJQ01568qVjLI/P2L8j7EJnYgA/RpkT6TRuKm1uoHiF/2tm9IH+5pB
RChLMG2A3a877v+3hnz4Le2gA/CETe/Z9a2q3Qz5t3FY+S0LX0ARVgefcqkZm0nlWc17qB/N5uly
+JfGFRcF25KoA2mVN1BT0xCtgtywvzz0wuHrv1vvh2igfpDYIyJPXoXrSzQ8DDn91+c5W8MyL80c
ISRojYChSEiypPvRla+WdGtL192XNSEqTROBsIXl6KGJ8Zyo/WNbDtHKwrMQFk1YLsEzZ0HrEHGn
/wrnPOqPUnTUzJfLQV8KirBiGnFghb0iV16rvunxT6e4b7Pnq4YWjWVyK9GgXDE0vLhJ/ptI27a7
bhaK9rWSM9tpaXEz0pS/PiRieWXd+i89PjnmipYysgr10PYZuH7vdvYJKR7Xug9uuy0ghkPprR1l
F6Iu+soMGcIr3Tk0RraPuzd93qfj++WoLxWJ/tPv/ZBGUF4yXwMh7qW3vmcc7OPsQXxwue1t1+wE
l17/vDh8eEQ5jLkx2jxCKYefXIaPkz0felRzLv+EhRkvWsikiGOpzsQubksvPiJ5U7Ubmx0aZJeH
X9oC/9Nm//D6gBHDFEVC7tVH+S+QLM/aUT2e9obLdWX1kLmwUqpC3g6NEQ2IpnVeV0bbKla3qAWs
BGgp/kLSQuwJgbjLJcDdk4ashPMw5ysWXAuxF61jsFpUELrjDmk0d03/NNv3QXUotOy6NxdtY4Ki
sX2lOleBDHuHSMvJj4v9PCQru95CYP6z7vjwZRva4ir03NJT45eo3df5mz3sL8+apcCc//5h6Gwo
wPmHde2VrTw82FRId0qq0egAMfSSG4CFLj9nYdqITjGDAlFaKYlQYrzozTG0VsZdCo0wZzKlGNog
Y3dNtG+p+ppAg6L9svJZF15aNAJBB78OyiQmk+LGRfrC9fUfV4VD9PmYJtq3w3l/gsyzAQgGTeAa
9wAuyqLLh1agFozIWO0Fszkf0EGMv9UAka8ynmd4YcJEo143cGvJpAm1zx2dscsRWTilyucP/GEi
RmjGFbBvK69Tvo1jA6UESHQ5bPsOY+MYZTxzpfx4vs9/sheKPhi9WramOlIvtlBbyZFkkVNgW7pZ
HM6qXHWKENHlX7Q0e4SD2QBks2vLljOIdNdE34N65WyzdBeX1X9DZc9tbqY+nyC9jX4Ehwacvjt7
xW11q+zkg3HMPfn5up8gLPZIcYcIRo2ll6PBUDrB1oHMfd3QQuJyp816+PQkbvnYtQ/QrS+P+/mC
9j/uFiNyE7JjMP2BjO1A4P70AXO4DWg0OBntyhz6/NP+j1tFa6bIctS8fGkDKcvybaKu3XA+n562
c/77hzwYUtRxsEyrvFl9G9QHdd5pCM1E9lEvVq5nS08QMhj6dYhICNOnm3apDlvn2bGetOE1Hr5d
9wmEVFZRPUJ6L6y8yChd+EDGcNvN9cZKrzDgtoCgnb/KhxDhaR9oQRg1nunUiJgleudGCZAi1tDr
Vn605v99xICWNdpyPhO/hvQ6Vm43/rocnKXoC8lbBNB5JsytvBjOu5oex+Jr34N2byD0XRkfIWsj
/cx0jCTOUcqtEdwE0ndpbRv/fLtFVfDfuEym0dRxpJaekaLFUPywUbqdlPaqNcEWnS7kMcV2ryc2
fhCcgK26UdruLod9IWNFn4s0a9V+cM5Dl48UVxRtZTFe+Jy2kK5zIWul5HA0y6Kvre7O3f3g/IVw
AbH9yqAI6VprRSEZCumaNcquRbzT7MyVoRe+pi0kqlRXnYYuKRfA4lEy7hAYGdY2qaWhhRyFe9LF
6XmaI+HU6p6VHPx2ZXo7zLX/3cApsf07B9mtC6U1zieQB21PVesmOlqn9T7AQivUtoUMtaxYiaBF
sW9vlT38C3feNtTrx4384njFPv4e7NcuzAt3NtsWUpUPMPS9zrPwa3hTd/R9fjTv8l7dTjdAiVcO
m4tPEbJ2GLvCoWR8fgqt3V3hIRe4bd+QkdusNxk/9ZViWRZdKgylRapR4Sn5u/kUHAYvooX27D9K
Ltw5t9y41W9kQ73k6+WMXjgG2SKDH7liJ1cbYqe8WA/Wu7WPduE2cvWtdMcZTnPVw1rHemEy/6ch
8GHD6YqR89Z5x8xtcHB/4toNp5W6xtLQQnabCnTyUZsqL6wQsoq2SdflhgQNdFSmd7NwxuDpcriW
HnT++4ffUHfQ7XqJ3xAkhyjxlORUrfneLA0t5DrMPttA87bydOVJVW/i/A8c1ctvvVC5wsv639dW
6k5tcF0l2eN+jwb7xrRR1bZgF/9G4nM3oBAF4QxZPRMNSwOri4dm/nn52QtbhiWsA6rSVjptOz4N
igKFDe1cXWk7L40sZL0VIYJin8++jvyzn12lWzl4LX0IIc8BuNg9/NrGq4cIoqNiyUcjLn76fWns
Lsdk6XuIWK3M1BsQWrx6s0MNb1tRktiUN/q232m7ZG/e92uAgv/KVp8s8yJYC0qsKvcTs2pw531y
kH7Jd+k+4rZDE+lefZR/6e8gxb6ULCnywXxWb4zHy79x4euYwpaOEIyT4gjDrR+N4sAfT1XqryTh
YviEdFfxFUAvlvB1J4wzDunefEQWqt0gonlQb1DjMVc+1NKPOE+RD+kuK5i6VOXMkiU9+JWyiRxp
c114zk/8MDLqIdXkQ2HzFMUJdiUGAff8RVspdS1s7iKaS26poCUgTA9oW21USFPtnGzzBHYfuqV1
fAd62XSKlSAtPUzI8LSqBhS8B5r9yluQHxG3dpMpRiq530kl9OvoNE9rfvef1zegoP4bthF+WxSX
tXpw9GxrNTBlOsTUchAArf2cBZHXjNPxui8kLAOQD2dtSvhZRZVsC2h1VrF2d1yYViJ2C3n1OlSb
Tj3ktuVVE1JIiD9cfuuFj2GcA/dhXvmqjtYU0scHKYph9fbbMt/37b1uJ1s7z7053eVys73uWUKK
+8gvSU3Ks3qks+z0ZZBwcRk3+HF4lvqe9996ZeV+sPDZRXzXWLZBJYUETNYnfFC/pfJvK4meU/9+
tL5OaHde/kFL30VId5SsUeopGxW17+wJwkGxKfXpz+WxF6A3tojt0hEjGIcJRfHKHzYtiPLMxkxr
hEzt66hVI0wjvyt+40Lidy8/cunnCLu+bwb4AakkS5cgtDx3deH28xrm7vyRP9lYDDHr28CUIkVW
DtDvbwcmwiacg0PlDDdxhgTgKK0hTc7B/+xBQsrDvYKRYiMxOAdwD5JBOwZmk3t+oTUrxa6lOAmZ
jptBJGno6RyCJH9Rs/jemLKVT7AQJRHOVehJ2Zk9QCiMzGyEkaHEoGMP4F/p/RunM231Cb0vtXxH
h7OBr3n5wy+ETER5aQEkt7OENE5Nzq8GCXIXsTjZTfMhWNlgzjvtJx9FF1K/KNG869AKP6hNJkUP
SQ757VAmeWK9NNKkyD86wNza2n5//tSfPE3s6MLfG9RsGKsjxiLIbmcbuXo2c5iO+egGTuImSr2D
6+mGsXacIR5ejuLCtxPbvUU5lyl6/NWxRJ0b/f6NPiBLVKP8YO4lM1jBhC1MPrHbCwN/Vgo7yo4l
3lY3TmI7904fZSujL8yE/+n3GhOUs0gpjkNwF9hvqK/r2cr+uLDTqOcf9GGnyTobO60oqI+RI++1
0fdQCsFEz4d+EG8DDUv55Fuw5om+dOQT275d0GBLMzuYQ1BOMN10X7UPeHYAgIp3TrztfFdZObgu
3fPFDnBiWrhCotl3hMmqn7QtNPdH7c75LtMDpvK1uzy7lr6MsKx1/eg4kZKUx6hF47zAmuo02Jz7
tRg20+VHLEwtETKphtEUjblsHjRu+b8Q7rL7nQrF+8r9RURKwmqi6Wkb5oH6l7SbEjtFL9bvV6bu
0tsL8yvEqwulE4xCShndwkOb9/XwjKNIBAn+uvgI++NZD6kMLMk8GInT/FINOeGsZyQ/L4++cGYR
EZIo1iESoTTpMbd+mpVzUEx/W+E9EefJVirLB3RDtpeftLBQiZhJe4583GTK9IgQo4bbi2K+wx/X
7p0IY6UMJu0W5mewguFfmLe6sFnWEoijyC7yY2PKf6o+U/eGER+nTK29y79m4QEillKLmzmOMIY/
opf1xXLaR+d8Ae/TlWAtTCsRTVkmStpCQkWPYMCPTO/y0I0GCDXXvbywL/pI6lTK6MfHVkNdtE8f
xiDfx7a6suYuxUa4+Doqovp6FyXHvsIOrU8OCr2hOp5WdvWl2Jwf+2FJL2gcoBZfJUe5LiUE3DRK
8Y593cQRAZSFNDQDArW8e1vt0cHZ1UPszfWwuxz5pXcXkrn0kfAwEUrG4C44hYq9R9135SCwFHX1
37DEjYxqqZ4kxw53mbTWXvEQ2YR6ulLHWhpe3AkQgR1zTOSY8IUnzcjelZgPtWsTfml4IWE7B4Mj
HCHO09HCmS/1knFE+2W6Lu4ikG8ylVkqGyOgRoYItWMiRN7HVrIS+k+/KqfV84/6MCPZreIAL4IJ
3eP8GDUREq1193rFjGHs8zM/jF36RlwiSKDjvtQpBxmR7yfcMueVi/inYWd0YT7OodIpCWbSpzFL
bmbNfMUab2P10krYl4YX5mSRt7ES1KV5wt/pZPlHFCncNFZWXn4p7MKUjNTGdoy01ahuO/Gha4by
ZUSvYGWZWXp3YUbicyTLkOrNUzXit5GUu7DLdhCpVkLz6d1ERWjx3++qaKiIzeghn/zQcSUF46qh
/JVXhScbdX3NOs8zzpv+h7mDUCcm6FKun+oG57Q2dqW2ubfkNSLhQvzFfig+DSb+qkweenTPvlG9
tY2xklELwbeFLQQ9KrnMI984NQr+EZb12EnTY6rlV909icz5uR8ikzgaKh3YEp36Xtqi93bAPG5j
x/XKx116fSFpM6Rtm6HOjFOkD08zAgX92D6PUboSnaXAC1mLOVOglXaJ3aw/3iNAdxoQEL283Cy9
uZCxkRQ0Kc7SfNM+OFq+ttMr38PCeXt5+KU3F1LWVlHP6c1qOuU4bCPUdYsvyXX5agv5WkZhZOVt
p2PoPR16KdilE/5rfnjdm4sdzyntDTlNA+PEgaPcponqb2psgFeKOwthF/ubfoeHZ2A6+mlOzpK2
zvBD8YddjtLGVXEXu5qwQpUuQn33NMr5Tu20h0ayrzkYqLIlpCpCWbbVZwRGGhE9qnocbKY9tsAr
E3JhxljniH3I1A6xFPyugvlkVOiPb0ot1qZDjD3PGr5rKfTnB394ACJTOvKvmnpy4twbUoQbTcyD
uzVi1NLwQq72sply/2T4TpW+pH7nsp8joems7IFLwwv5ildfi+CYqWOyNj77nYwc8nhQsA+9PG+W
hhfyNclUP8wsi3kZFqdgKjZmNnpdsdb4W/q4Qs76qlVW/uQrJ1XVviGW996fjd2uenWxe+mDFo5R
U9FPcTt87TRpU2LWhgSmvxL5hXcXe5ayLiEBqOpsrmN8H0X5I4vbyqsvDS3cz0KMUSJnIqWmtLT3
mmaNnj9H75fjsjS4kK+aE5SZhTzlyZflYG9g17tRUKe+8tXPE+lDNuVo6sT5yHzE3vSUWOM+j6/M
JFFZotGzit5jZJwsPDA3voGpDXqutmtPa2eyhdkuNiQjeTyLcLNt2/VA6S7bK7p87KpkZaVciryQ
q1MWDsOIVxOHmilBYT1ARnmyrM64bqkU244Oes2KhpHRKVPKr20ORAIi9bwy+FJshFSN8aLU8HI3
TgWsOT2fUKPCjbI0r8smsdno46jTlhMft57i+BFV+/mAXNFVYieqLPYbdX8+M6Jq9WT1hEfB8ude
QpznujlviOk6RYmObJhxKof2Bc+C76VhrJSZFqaM2FJEX8kcjaKRT2GNp/yMQNH89/IycE73/+lW
EBIhUVFN7FFBZI1pdP1RMvFbsJVnpaJzgSbo5Ucsvfz57x/WAgrhmMj5xflQUx4QqgtoHpbfrxtb
+3fsJvPNXtHYmMxYPxSSfBPXxpVTUUhTqZOrAaFK+YT9973W9e/YEK+cUZciImync2MbJWUZ4xQ0
mv7uoFaGwXN65XsLGRrEDbLFfsVcSZqHWTH/KJFzTZVbxRf232gPWFxOSt5wyigbc5fWsrzv1ODH
5U+5sLKIfcDKwTOkaxLjVDXjK2C4ZBNGPmKZchysTMSlJwgJatl1jpcnTzjXrtJQRy429q4+CYgd
DA3N7glJZf1UmEia4paFY1XjX1OQJPTn3/QhieKpt7Ug5saUDc2NhVHwwVKcuyqPrZVpsxQcIUtb
xUdRcsSJBNnAPeWlX1gb3GqIN65sHAtzXhcytagDbKBS/L+jqJIeCgyXnzC1W4PaLCxjYv+iLhSM
WDTZOhnI0Q8NNr2o3Xf2qUBb+brpKeRsj5N1aw6klRJ2iOgFKExKOOKpax2YpfgIaYvGnVWZ0aTi
QSa7c4VFHiioy69+nt+frPFikyIc43bqslk9Zc3PJPmVO1977UnVDlq9cqJZiL7YpvBjnDX1kXcf
atVt4q8Rxps6BCWa35d/wUJwRKmHIpCtQhnYQtS4eCrOhlBtmK3pYSy9/fnvH1IrHOS2COXeOsky
AuZGHrvDgOjtbNiPpeFc+QuE/FV6baZL21knJH5fx2p+VoGzXhecc9A+vL/aYY7nI2p+0ppqq8zt
WXb0yrcWkrbinOTnPgcm3UqrRwVftz8FBqNroIWlz6r+++bTPI9dg1/Rqa262atqJLsjrV5pP52r
m5/NeiFhNdXC1aPXrNPQGdaRTSXfllGFn2NqFxtEtX+iIt3sckUPV85/CyuoJmRwEIaZrSHgf5qR
nhs3YegXf2rsi7D8DaaVZyxETGxgDNa57ITeJoX66Tu66tqG3Fj7AUuDnyP5YSLVMHbjMeBkHKaS
+WVEM3cT9VP7dtU0FREqaKP6bdbwsfUcRUlk5rWdNYKDuW50IYmxRI/NTObOJic1pjVJEhxwOFwj
bSwsESIyRaa5iOcZo/d6ulehURjzc6b8mo1wd/n1F+aOiE/Ju1iK5vNh09DAJBYOtuaqa2XdlcML
eTzKGDQqKsPPRXYIUtXFIn2vXKdHogLC/3fihIUx6nPF3jgWoZW6Sehn2s6wxqlxUx17h+0VQVKw
gPj3MXgJW0Yv98YpnwNcchO0pyUWvfKaKcTw57T4MP2jJi0lKZvM09xL9gPwyq50YZJSMrr8+kvp
JSxIWaVYzjy08in3EZup69sJx4vrhhaWnrhWDCsPGdpIc69W5VtJ7laCvvDWooxC1nWV6jssClqa
o+rETvlzwuLiymqOKKOAJ244N9gYn+J6MI+VYTUPSOLL266XnJXvupBbopRCBIkuRbfcOClOdl/6
/5+zL1mSFGe6fSLMQMxbIAYiMrIysyqrqnuD1dDFKMQM4unvoe1f5KcOheyyjYVQSO4ul+v4OctL
3y2XFRrlj9deNrwQeWxvBjk+mRF5pubNZMOhrDQIWKsqIpLQI7IoFMRY+n7A8CRJnrt5vlnr8nlJ
Eyi+2Yr0TbbF2+8fDB+a5gCCgHv/Qhm0JtrBqADC8lXZp+wPCLGH+I22IqdFSacu3iqa+yE84aeD
Jseg9YpfjzdB9heECDS0tLV0bzQvTpZqoNjXoUEVzBSN1dHjD9zNJqCiI9wdM8ijQETd9yFbOR0h
S3zU/e/mzI/ZXH3KhzZqemvPTQ9fEuwpySGp7HmWeynqCWpmxfjKZ829uKm95wNEF9mpPNosuquP
zoW75dH1rSiZtchzVbdsyW3jX0j5B2takG1BujrTLynkjqJ0tYq/htI1/uF0rsKZaPNv3e+qffsu
0nUkPh7jlibd6j+g0A9nZNn/jG5mfnm86xKzEjk7Eqii6oAuoAaUF+hmB2f6M4cE5r7IIdJ2aBDO
qvAmjY3Y6Mz7L7o2xPmqos+UzV2wI1ZCMjOtsA/VlK9vHaornw0tU2VEkqgncneYmtFNzcKMi+Ot
T047BmsK+aZMUdaTjb79pw82BF6aGcI6jXGZWRcW+lOLdjy+s06rCwEJPCxjDmFr86KPU8bOFu/A
zIQOl9oMH1vN3dnDg7ffP8xeQ90XyKjSvXDbb8I8XaZobC2oo0FRTHG5kX1CWKBmhH5QP2jOxSio
H5glkHWoqDjI6woVd5XsE8IyNUmPCwE0gC6GaxbQbnduEBzIAgjE7YtDIqfJ0pJ1rUGlfUkNPZqM
n4WWhk3++fEeyKxfSLZGRwNH+sKcS5ZOy5W7qflNTxr98Hj0u2tDINr+vzvMuo5WBdROL5AiioFk
CKYse9EnY9/u+kKddcDbdg1NbPMCjWArTMYFApwuGcJBo6o+uLunsuH72zn3wUZx84aONXSaL5mT
DmHPlr9yo84hX7e9A5b6LtQyPiMcm4VmW0vRu+alGqs81FKXhcBM6ApHu7vJGF0IcQS6HVYPHvML
p/k5181Dr7Pvj3dYtj7bzn9YH0gqgSrB0b0LZBWfvbr/auv12WnRcgx5l8efuGtEmL3gw5bFGem7
3sHajNPRT4c8SLUFejxmplK2uN/HhW8ITtxDELhmpe1dyoX9LN3m65KTY79Oz9BmhPJJcrU84zOk
HY8APu3xDXxSSMVG0xwTtCiBchBdNhnVf3oL4LO+r6CCkK2a4NhzOXK6EMO7DKR9xuv7GZeqpwYA
usebItt3wbOhZ2+3qH4kL6z/2c+fmJ1Frf0nc1X4Icn4It4PIkv+DA09+7LgnTZqIEh9JFPthStd
XhlEn067/oYI+auttpqyDsA2naLYYmY9CoMTFMX8S+3re9IX3JcF31574kCYxoH9QtGY9wSIUQ3q
ZhkaxB7/CclWi+i/rLd1iF0Belmm7vDU6O4/RTW1UWnyXS3T+AuCe4wpOHNweHqXunPSUzp0+omR
tlM4uCQ8iawiDPLybZLgQchPq098qJNgE87cObjgBz2kYXN/xQE3VHQ88hTXET420eOV306B/9RO
sS6CF4y+p+EdPncuToX2e60IBySO8LyDlYDYZQOj5Mbb409JNlkE1Jl545TO2AIbPJeHZNBDKJcf
HDRJPx5esgcios7QAIhySg2P8qQHpVzhtydH9+m+WCfi6bq6BQVKjk2YbOimApnyJYH+1omk749n
L1sc4YDL9H70tRaLA7H6qMGLPLXKMM93PUoYvgiq29jqjNZElICU5x+aVt+dPPm6b+bC4Qb+Pq/p
sLcXlHUOuMN6Tn8ijacopcnWRfDbevK0AmUL52IPOnhfvPR36bUvrPJ2UdVhZYRDzLMTCLTZBcIl
t52grvDU56f89+O1kdmk4Lp4E+ADcM3+BSKaEaRpTmiojvYNLTiuA3HK0qAUQ+v+105Hk6PGdr3+
G//RbCJ2P04pz/yL5VU0ZG6ZQkSsUBzrW2p7J+KIMDpHX3qbZZV/YX3zLW/66wQh8qA00r8gDQ9p
5zVqXbDL+buwdfgzwuGVowUMyr/Mv+Bh7muaa4A0JsrYLDFPUbNpUzrs/G5wLnNpmIfKdPRw5Gl9
8PJu16Ml5r99+kN+uoLDlWW4Jnzqa5fb39fU0syTTVbL8IIh9Y0sA22Oq/WfH9vVvX/kQFRMcLi+
8XTTHof6NhunfPnu/kjLHZiSbWTB0xIObWSI7da3aQFF8htPFJ5wL9HaxhWcDO///tRobX1zB8gC
GQX52VpWETpGDsnQNN1TXN4+IzicBxlCVhYWvVkFPdXteCqJfR6HRfEvJOsuposkS7rV72l9W1AB
8b24Gddg0BVVFskSiUmiBh4UwDKa+gZV7zBbn+eEha31VqieDmSTF3ysmJOWF6XBbgnqBuQff/jd
2ztuyFh2MTVEj4+f2j5nt7I8u/kXx4M82utjU78XnbehBc8i3diidqbDIJs5Hukcpyon2v63GOO2
kbcvfvBZ6Boac9pWWO+WhwDem/wGdUoADY7LpFgX2ZYKfmo7Q1v7y1LfHHc+dPT76DwN03uvvT9e
G9k/EJx1TGekUslU32yEtTYqhh5N9FFmQPNBcam4dw5sayS4be+nLq0ACIdUS4leKBKMCX+mvIiG
5LloeGQuVURdVZCQ/R/Be51Wg/ymjuUaymPavBT9NQM157u7KG6TEg8Qk9txQz01Na9vzNBfKE9j
NpSfCEiGHm+HxFTF5BYqxTk0kOFgzLmy5dlQEWbIxhUd1y5WCMVb7gkq1F1z0T3F5srG3az2gwMY
o8Z0kJqzmwEZ5ITw13Stdg4teK2Jah940FZ2W4wMHKt/aXuI22CQovZo3qJ6ZTWOe6rL7Ep69inv
VVycsuUQnNXTrJy2OrzJ8qD0S5wrRAiifZYhOGrC5hTdOC275ZwdhnI+9oWqWUMSYkTFUSNvS44n
2vqWOSWItM/OmoG76WBrihAmWxXBJ5uu8ZjeIgI0K6QqTHIg/hjsWhWxF8RqzHlGsa2+8Yn9rFr/
J7NUvXgSTxfzV9oTcC1SHNRV/k69Q938alKFl8uGFr2x6xfP1ov6tqY/ivLV044rUfSb3aUPgXWL
mWrbNQZbUh3vjLFxJIfiqIX9X/bJOTanKlSxL8n+gOCbBTNXzU8Rpub8G/+boS+6KBXXBokxis0g
leEWTLewNiiFREZ3wm0cjP2/ia9YINn4gouaU+nVCODs1iRr6LYHz8uC3i4CN3nbZ5KCo1LUiFa+
IE1tDO7k4fRS2qRUiUBKjjexEwQPLBDtbkckp9qEGv+J1E/69Fknfwztz+Ppy9ZHcNbBQFfr2ubs
BqWHU+e/o9H71PQ/B1Vv910NGBio2BDCUUaooCxf37poidbICJbrcIGQ+aE+qYqAd+l6tm9sVbAP
x5JNFgopbzhB82s6JqfmWERT0JuBFWwf0qI9LJPbdwRHTsdSW4ccmaWZvw/es/nP4z2Qzn/bnA/z
dxgt9W5Z6a3yg74L6tg6FJEXQbK54gGN9Ugt5CpxZbFdpGC1WfUU5kran2S9LDao0qsvj/+HxJZE
zjlSLylzGmyDqXcHtHNM7a+8mwMyvjweXzZ3wZepA8HmejYp7rDFP77fRGZh/2i46qlLNrzgyb2l
1bXlwlIhGRcY4xyM0H3PShX+XBaqRc3QzKs4d8Abf2sp5H68k3tkp+6aQfYO3NEg3VZkDrJdEDy6
mSdq6XZFb0NWv4yJ9p5Z0xz6RRY69R5MExxB7CNx/GQxp8xGXGLet2kBlN5Y0RfgfHMNVTuDJIsQ
u0mWdii8cvM1Zg8/J0j4FnqvyoAkOy1igbirM95kcIIVtzejP/GBhwU5PrZSyfqL8B/OtaQoE3hB
l3lofgm7/iUlX5fy9Hh42dy33z/ECj7hcZFbiBXDVLwtmhZo3D+zaQ+RyLaz23Z8GN4kTlL500Jv
WvHUEGgcLGHtK45K2coI/juDUrM2M1SK6gwkJT5/Kdf5q9YaZ7wWKIxfZjWiD2fFinqvWd/wIHFz
BvOTn/x5vO6ykYV7bTXytvDHorklgxviFTCcSwWMQjay4LAmYelcT9hRrt/Q0OgxxVpILEXsGkm8
serLCcmDbb4VxRvqdGGtemWVzPk/DSN8IevQYezReDWge5IpiomyOQsnrOtUGYj9MO6Kyr0WLcVn
T1WYkA29WeUHy/a8AVUymyERIVGe/k7bL7xWEbTIlkNwSp3Z41jCMW/c1pYXgzXud5Zle56c4ZMi
l5WjpXY1dml98+g/ufPiD0fK/sqr748NW3YumYJbIn0dlinH8OQE3laIaf+r+PqdHNmxOnXHx1+R
rb7gmEVNcHXDy8bNn66l+cVEQXFUMQNL4oooS2kjCpJmxq2wyfvQTUfQNOPO3Ly4heISIZu84KFk
hPCXaWfNDQwzB8u0g7KrDnO2pycE+yv2hBCXlGiRRhlh1d3TBLnsrvz1eNUldilSmbJcK/M1QTSv
0x9u+9mqFApusnEFN+2oZemu6+L8t+xw0cwnkuyhf9kWQ3BTahtWkY+oaTtuEWZDqPsXn6k4Ku/q
T2yjC46ar6ZWgaGsvrUHA0ToMUWiPQXLa/G1+jpHG+OmKg3bluJOrVhsCNG6FdG3xxJ10GoavxnJ
Sde/ppBU0veobm//RfBbYwbNNuc1KhYz2d7BVoeXJ56NneJckl1LxK4QPILlAEwjBVuMACfpJy1A
d/nRi9zlsLGTlkcVO+ldGZLtrwiHa2LO2pBt9jQCnh1MLNieDp/nUxH5h/SJPeVdVE6BEZIA0gGh
6nYti3xE8Gs/7ey8YB69gVP6YB+Nc3pznoo/LGbH+gRG88dOKIkeYgNGb6Htpfdb5P32dO5XFhuA
N3NwYj0eXhL9xAYMD86YJyV2KS/X0BqeBrSuWeQPUQEwZNMXfH3us1XXthpEXSenMqeg95y+6ubO
upsh+DvoHPq1N3ocDCNiKtfPVj/ErbJAJpu94PBgrwRxyVxi8TkNWv690rWgHfb0RMNu/w0zH3IK
rcVzfTpgdK++atUp3YNe2MYVXHulFaHNONMbg9Le5Lmh7XHFWSYJ3f/6wocpZ55ecJ/09a1ngKF0
q/VNQz3/sSnKFltw46mfXVsf8Bqz6H9YBSGGIcjr476xBV8dy6xbBh13Nh1U2SQEaXL37lusp+dB
s32FL0kWR+xGAC36/xWBiW4aB96Vc+gN6c4sUWxGyKo+NVsHb/BOP13BJn6x6c/HiyObt+CjxO/T
Uu8dnMdUK4O58ezAdm3FrsoGFzy0XQg6Mg0EmKr9axpGgJjzYN+0BeckdlkV8+b7C2SDrVjXVCfX
llXeOXxFvVDPhuS8k8x44kBV/F/xrCLqj/9qdJ3HIuSnffMX3HRE3a6frYbeqOEvYCtYjcDXzJfH
g8tOJxFe36SM2hXHdXmI5oN7rKLsSGLjRI70mEZsp+WILsvHdcl9AyvVHdL0xFS3LZnRCO6azU3K
iww5+UjbKZhzzQo1m/x6vDT3BycivH7Ni4w4IywSD3snyy+vrTnuCjNEhNW3DnVc3oMRv4YUae2v
UcXtT+OqmLgkpQK+/X8voZUOXNrco8a47elGLF/pgRUPAajSo/JozMGqsp7NBv/rAkSE1hdViybe
BF/qjt5pU6kbroYfTeEcQajujIqg/eXxZmxTv/chwYn7NtPnbOmQu83sRgxNj2YyB7VbOYHvjj9W
6kSPP3QXC+/45D94ezQ4pH2DOySIa7qgBetOVNlWcrCKro8qfbg5juW9pRP5nU05CYYlVzjJFunu
/UXBz1uOF9M1xwWtrvPTokPFnle/Ru9v6qrwuvdPTiKCqAYXKCE9Zyi7zd55gC6L7S0hOq93BSoi
YqmQpFRetWVB9jCXYTFqYMJt6n3ZChEhVH1fO8NcwAKMpqoiTqs0pMO+oj8RAVQtH5Oh9LHpS1IF
eXaxzIORvT62KMm+ivgps2bL6C9IbSv+QoefMzrUBhpVKvCIJEyJ+PpUy/FcVCDxX2ZQuHnjrexU
GCeJvYjwqbTukUcQzJyx534EshiVfoWbyYYW/LkpCVlZTjF0/ZzTgGTP5h5qcziwiJ9injnrho2h
6ZRfWaJFpr28t76hgJDIZi64aeP1oJnhiN3oiHrt2vqpsLNbli+KrEI2/JZsfMicU3MBZnkd6C21
r6kXAfzlr+FjQ5QNLZzCqT4NjWZh6J5MQQtM1vDHWHdOWziJaTVNS9aivDy61D7YA/2zoC4RuMvy
/njyskNNBEmRbDRs6HSjgP06fe9iM2pDL25/QS3nZXu6VEEGJe4kgqXwvFQvHLCm22AQ3BL7sGYq
ctrtofhOgBfbAJpkoiVeYeGpzfy77sixmZ2j4U5/N7OF5/aX0jQUkVhyWoosu7qbQEqq1aqb24Kl
FvxK/uyH5kwPfL5C5f7weEskgU3sC+BLsyYalDlO1OKnVV8PVmeGOQdYnavwWvdxfkSEVZmuna/l
jCtqMzn6CbQPb31m26BjnNlTaZZfGiOZ0C7T0dAwzL8e/y2ZBQgODkkBNiwEL6h41ggrx4vQfLrP
A8V+gUxvmGmaeLVjkNDoeHVdu1+2pWKHkU1c8O+pdZilG/CQsRusi4fu5SMIq/7etyqig3eps4xY
6JtBnQq0xImNxAs06LtGFyFXPrFAKkSxz60f1musWwpHkJioiLdaSoApygHevAKFllao770mDDhg
xdEuWXGxPcB1O3/OGky78N6T9KKpCAUkkVrEW1V631LfgPYQQwx1tLcuXQJHVdGVDb79/uGEGde2
sIBsgxESL7DKPDTS9UBaFT2UbMm3tfowPA7fCXm6vV6nognmzP/upt5l1K2QLoW101wEF3VLPJMW
KXKecRoPLfVutu8p6hCy6QvnL3GMzp9Msl6Zw66TgZf7aYpXw3uBttHnx8Yu2wDBT5eOlA3O+PVK
PT3SqPa9roxr7jsKm5cZpeCp1uJna9GY69XL/BNl+qVJdkYYEWZFUtvsYIs4wQY/8Cj4d1bVo4lk
1iK6ahnIMpm2tV67xP7WGlBXpQVQdI9XXDb4dk5+sMmqLqndMGO94mT6QvPZD1DU29Meh3xTZN1d
PJ85fYtrjzUlfkwK1z8XLVO5k2zqorcaZjcnPkLMqpHvI08+58qJS+xQRFL5Ka1JXszrdWjo14Kx
z1PuvtNFVUuVzVxwUhAC9mWxYtHbznACZltOUCWZosAsm7vgpiUWeK6JDnPJ61PKx1B3pl+epxIC
lM1dcFGrmXEd9zF3avJrp7OvnNN97mkL7rkMtdeNJXzIINY7lAOuFt95RRYBU6tD0swDq+CtSm5t
WoKN4+su/xFhUh6a0V19sQCTqi5Z8uKojmfJLooQqcRd5orkuGBqqXboqjFIpjZkGY8eT1uSPYog
qbQgbtWVNjpp7PRcFX3IGeheTfQoAzA4FPOpHJvAsRQnh+zPbL9/CDIJI3aXby9wU2cHo2UEiVME
oPB8/F9ko2+W+mH0jHMLUisoNnf8ZUhA/ocKfL0LS09E0t0MkIm59/GiUuox9DKUYoqyOYtOSpk/
5h4uPLx3wypzI7tPL407KhZcgvpFjvi/azI0ndVMYOS5TZy8VNUU6uzPNGdBYY+f5rY4pPYbd+LV
/mb5+8LOf5QCoeYFfSDUiVbvU0mD1HrD5x5vsCTxEIFUFC8rqImgzJ9yEjkgXTS5faxb41QTVc+E
7BMCgjlbtHpKeg53W2onWrp2DWnJfvha841MdqN43pLsuvjWqq8az3sN0NAKUErsUZD0QAB/e7xK
ksAs8tzlqe1mXbLwa1PV0MydOzvUB6dS7IFk6iKBsJVzfzRqGKzrnjsz7tzISxSWI5m4ue3JB/81
uOXjrRX3p259XqyTkptCtqfbX/kwbg0VB9z1kc3P1ALPNCiqEjRQHIxc0TohWxIh7rSJbadWZdMb
oSdn+DQ6P23/n8d7KRtaSBBQFSWF42BJ1vk6+X8vuG4nnuISLxtbCD3TaGWNU+Eu7HpFf4RmrH6Y
qccPOajfDo+nL6tIiYgwNhW0zh18g/0hf9KzcdbCdg7K2DjQT95Ri1QgH9l/ETIG3idmluj4TkN+
62uQ6Fmg71EEQvIqosKsRZ9Zz2A+VX+uzLioD7zeVygVYWHp6kA5tAbib/FvZvGp5RAxoT8er73E
m0SWYEYNxtAFANMZCxu3zPInuufz477BBVeljgGd2wkTt+b3Kk+CMlNprkh2UgSG0VEzZxRo8O4H
ReRwLeq4bbLfICpXOKtsWQRntXgLLdUeVdi0105ulRlRTitVk41scMFdZ7228dyPWkqbQ7n4xFWP
uNsl7E5ZVASA9ay2KNewKCkiWNZdKv19qF9K/bk19rXfExH5VUDEfXX6Ai9T+ovVvFPyxylUSbfk
BZ2I+C5QDQ/eDO34m3ZeEH7xCKqFadz8MMMyqsM9NGBwVBHfxUtiuIuLU9V1vcOkuzFPprcazIq7
bF7Ed3EjWVr0mSJ53VDtX9rhZd+4ws0bVUNzAUUjWsH77tBmVjAWhSK+3LNH1/TEdW9bsFf0s85i
e/lcJC9DqYjr924NGFdc6bHyCh0N/RCB190DMW46UnmnRIfCkp3M0glcqgVFSqL//wXavibkZBTR
pi07rY3rAbyGRffZbJP3fUMLa6/boz0wO2ljs8XQUwLRZlUh6F4g22YthEjops56PkC6vpvJGJbJ
WPwASWYblOvaKapk98LC9ont0x8SmwS9vXCsFNswvNuu/uxBaI8mfeC4Tez6o8KI7nrv9hkhZNpe
Mi94ZmDxaAdNPJ5YSEPtqxUwNMTpZxX2VPZnhNjZadrq2MPSxfMwIKFHG9MpjbnZB2leKcxW4g4i
5G6T1pi0BLoIAyggE3N6JbUKoysbWrhnTd6ow4ldFldmFthdFZiTYtLS5RdyG9IwoB40DN3zQ3Kq
j+lhCDoAgL+2MQBIR18BJb+L/cU2i5g7Dt7qrPI8bPOlebKP/ckE28ub81Kfp4MJxG/6qbj05y6q
bvqOs3j7oujYRelrHprUY8fWwx482avqxf/uvXcbWnBsiKxCb3jG0FmMh9CnIkqi5Oyf5s9apIIT
S7ZcFxx8LqY+t0x8Ivefl/5FmVtJgqtICAxVDUPjC8a1Tum5P5Un82Qc1I2n0qUR3Ll2KD4wwJ6y
pykCxPdkv3mf8D4c7l8awZdZ0wP1RxIWd/256J8NFbfVXeTRtq3CnaVKKAFnltXFfm0FvLGuQ5We
i2kNslYLOs2OPHMNSvbbtRdF9NtsUUy9ti8Kjg2ka9dBXrCLm3IK/fFaJ+YR8wpyOwXG8Df6asPH
R5Fs2wU3hwCrg5vA0MWOXl17Pwmz3HzLqRkm6GJP9W+M1mFDVK0uEitwRegeAEKkNzVs0XTkBzNi
0CQOyqc5Mg/83KiEGu7/J1cE8ZHKsJJBw3a183Dy1uFAde0w+k7YFh7qfr/K0Yx1c5e2kemKmD4w
xFQtJLFYTNxodY+ggn28M/+mNf+1AVeE8DWuVadzlTax/uoGazQNYX7wD3nInnhEozEyQxrVpyLo
wjSyI8VHt32/91HhcLemxplYpXWxhzfIsvmH269ePgTpoAeD1j/Ny2dinYs0/f74e/ftHGT1/5tL
DLXJIT2SdDHUdQ+adiuM96RxI76+OOkLUQLq75/yrkh/ZnjUt0bgBOOFdGc3056sAj3Xnnea9c88
VVYKpeYtBArU1IY5A8ldzC/G0YjaUzb8a97GIQORoqIWJvszQmzQPGpmgwfzztI60Dr0L61rWBZ9
1LX9dehUOgb3DxpXhPUtw1Abful3MboPI7xexK6ex493XTK0COpL2NDnSY9dL3vnNPHm2UsthdfI
ht4M7UNyag2DO3oW7Nc02N8L2tOrelHMWhJWRDxfw7J+nJumjy2Qejv1H9byW+OWB4P8RepXNFWg
NcZQpF//3rHv+KGI8MuttCrwQgLn71PK86DBG6x3sNFT5n/Ja812vSDNela82UazVK+8ZVr3PZ2c
in5du7JmrwtPIFMdUD9Hf1DYuyw3Pq35bJPPEwRJUhwjZmKZVmBxqkHZ3gT7PCmeiyKjOcr0CUnf
9EIz6ggd241VKkxXtjtCdLETSLuDU3eI6z69JlaLdx9VwroNcW/Btk9+2Hg79yeNTs4Qrxk/4DU8
1EyESejH7zNZIbeoFsOBEjVmTiYEYzocZj/dabJC0GgqaqwGOuBiYMGiNOtiOuySKjZdkY0t8+jg
pKU9xIznhybRj7lPFImDbCuFxMEg0Ps2NBezdvCuA2ZGvLFHj9daspUioBDpxqjpFraSJ3MEYHHE
gPNHR8F53/BCiCB9U3tVs1lKml3XvjrWXobSmaqUKFkYEUxoow2KFAkbY57Np8qaT4apgolvOf4d
GxfRg31PzZRSY4yndv42MD1As+zTONF32mWKcpNs7bffP7jRDOVKY9Uwez2ZDxnpYzvFSTZWihgq
G17wUsMAFnqt1jFOKi8NIJ9948sSzYyRfRHGFfzUQZqX9quFzSVahDJUjO7Fw2O7kZy7IkawGJMC
UhHmEJd5FnIyHbMRb4Gdc8waN3SNVPF4Klsi4XhPBvAZ5ZY7xh0Haa6DY72brr7mKPxWZkOC34IW
mbiZnU+x3bU3sBhH1CjjZcnDylv27YGIGTSSvneatJxigxXgcBhPtbZL2t10RdhgafB6do1sir2p
CiZt/dWYU0j06vXxFkt8V4QN8rzRHWjyTrEPztnVT55sR/UmLtlWETmYuYvdJ6U/xkvuxVY5BI7N
X6FspghqEuMU+YTHnBHLLmE1GrO6azPjcSH13R9TMbAos6ckTJpExZQkWyXBiduupKZtFghDmvvd
1mse1v2qIlWUrZPgwLBIzzDXcYyhN3ziUARv0IWZ6LuEFWBAwmFbzeD8ydZtG/qWhEihoIWNpzvI
IJxXv1IEUYmPibxtaUrwmORnY4xkB2/KHSjf65cFYp9dsofdxcX/ENx4nj2e5EY1xsgRn4zFC6nf
vvDKUsQ6yRaLeELTxRNYaRDsgo2nAXPiblQW1S5ZWtRwhRO4Xh1aelxDiFvZJaf2X6yrVbcjif2I
JG0dYNzr1FljDCqvT+5Ero5HLo6lejaRDb9t+YfzsbMWq3GTLTqP1kHX0FyqLQen2ZnFivxsJveh
RtAD2KrX6NaY624Nq64qQPu37qKYx+IL3qvNlulQ9E/Giwt6+WwFlJ7vAQ7AKm3Beatxmilo2Me4
tspT73nn3sRRqe2Sa8DwgvNCV8+iNZAgsWEWR7IWr2WGV3ejURSGZXsrnLyzby2d7yZjnDfI3Mb8
xiY3Gs306+PDRTa86LIGoWjEQUoC/IOH1ipnKMuCBlZbFsQJQDAP+lHFCSz5lIg3tLSs8O2OAx+d
abGmQznc7o9objk8/ieS+CaiDjuzzn27Bem1NfCzlWbBavYvXfd1srLj4y/IKikiANEZjcJbynWI
FxRAp9V4SpLljSbe92HVglkvsHrF0bD00M7A6ImHicfflcQ9EZhot+7SuaaOqwddwTM4vRloyn08
9Bbc7iTvoqpc3w2kmvsFQ/M0qucXXlbBYORhZixhabnBNKvOZ9nuCx7eDx4o4krkwN2gf62ZA5au
OtYcVY1QtvuCk+tNqSf2iDxYL7KXfqKf1pGHxOZtYE8qGiDZPgiejie5teYa366A7GouzRUqcNHj
fZCtjuDluLaCXmNFiPV6erCgfOjO5i1NS8WDlmzmgpdPdlJVWgsL8vXsKcvWWzY7ivgkGVoEIg4Z
yja5Cwtiznww2HosGpXIq2xo4URuhjHTS+iDxKBuf2bJ6Eduvqgq2RKDEcF74Enoq6zLZ1QQk9Na
OkW09tPF7uZv1Pa/Pd5VSf4rovjM0RlrAMqmeK7o98FsfzjVm6dbxzzTbjUa0h9/RWI75vb7h9N/
WTO05Cwz7geEvziZHq8dO9loddk3/LY7H4a3mDWM9mJOcNb03K3LIdHHk6+8PEkKmCLTG1I6t4Z4
7HaBNU5md/Ozv0ZKA9r7gK0th775VPt74GvIBEzBgWvf7W2c1VOcjdmhLfInav0pq13Kqxhd8GHd
K0qt4NYEWJx+XdIp0Fn25PeuYh9kxiT4cILWRrSnwZiWGazUk38l2XRufP88WN2rqpgjsSUR4OeB
tnuGFsMUg+v9ki7zsUjpt9Ekiqvsv4iPO+eNiPLLHJxj8xaIoOAb+NP8bnbmxSrta5/lIHGBJmjB
yqsxuud61qAUoCHPX4yXsq2vfC2O7RAXSaNYUEl4EVGBA6dma9UI59C2uDF/eR4tU+GSsqG3oPPB
Z/IF8r5Gj1ykbb3uXKCtudKpik9Utkfb7x8GHztTn7pu8/eOHCrXvpQaeV0n88djf5cERpEkbiK9
BgJ0F9m+m4RaWRwWnE1hlqD1pKoaRUojyTtEnjgOQSlzXHUka1Merv0CDbi+Q+oEfRFtPuS2efPt
oj09/keyBRPcfrJZWnEPRj0D6v8Fjc7L0RoR+YtkUFWXZJ8QfH9gbQstQw2RxWtfk6T/ktTZOaVr
9PgfyOxJ8P12rezSmTvUxxDrgzHn6ylnWbNvfUQImwFlGosk2RK3rLotmXUYiuRpsVVvdpK1ETFr
c+dOfqFheK0hxyRnV9CoxHWtSkBkw2/x8oM7kNX9P19L06NufPbB1d//P86uo0lunFn+IkYQtOCV
pg3HSBp5XRiSdpce9CDIX/+S+73DCDtoRPS1DwAbQBUKVVmZ7+9adhm3Vk7MEa0xiGttLSGp6t9o
ldbxTKk++/j91WdDuRbtdDPuIqcOInMzz2D4joygSu779OMkvRo+60lDRDmJK++LS8eCb+aS6R5y
itP4L8L91dhGZ4vatnDRkcki/ywl4oF5p92P21+uWhjJWilpQJhRId5AhS/q2RgFYg/N+h4yacQA
/77tXn18R/wi4G69XolX/YD8HBpeneWrzct7GD+OCSRb3Xueu3m/iGsAWda44CPI1Cs+40nd6NAd
CuyPL+PTSjpXVlX3AoHMGhqcRCifoqoKjgvrd+UCIzEM4cr9qz1PGoet2HMZn4aWWGqgkCmubhnM
oMIMEDgVvua6VGy5jFDjhkOmEmoD16Y08PZkaHFEQyKqpb6vk09XhJkyQs0Byb1TeibCfcbONHBC
lGCCqC3s8+zt0dI4kPOe0F+9Ex2znuIelbFrc9HC7HpjvdKhDvdAxDkqe6yJaaWpyai2RDJxi9Qd
YwYm6LOhD6smKEPheXfWO2VBe2aXs8nzSlw7f9tCM0fvY7k4kLFA+VqTkVblU2QI29rgIVRvK/Z9
Gy+MzBF3flVkT4IZGSiPJmJ57KzP24SpxV+3vYtqV6SLejIFbmkqluuQ75PzfauMDGViQX1vf4YW
IQkettW3ps+3Z3t7izwZrtIubgaWabZdzcb9QVbaR6u/6tLhbx9pTwasGENlt5Vlm1fI9sZW/tVf
1siawFoBNe6l+VyCT23G+b79TxQux5N5qQYOpoAmD9Dy6U5QqgH2tRwvRX0ozfURck3oJMsT2xti
EApo3MLbewVlyT/vsHbD0pmtxa9ewyzr/TaUNPsHPbOobtZL2/d+WBlNZus0xhWbJTNB9cPWr76J
Rr6a58Z02WawQqXoOV40gfXb4/umdDGU+W6a68xxJWdVaJgsNojOu709tCcjGGkNjvpFDNu1Nk1s
BeCTfItIUBS6Ahg51vy/DzdPhi8yV7iVhYfStRova7NGFaUxmBESywLqr/iyuENsYF8EEIysTqft
r6wwvzpZfyqMS98PcceFJrJRHHsZ2lg0bT7ZuSWujrGGXVGlhVNGVbuFe/3VKMqw6+qoEDrJj7ev
Jk/GOwpmzbRybXHdaIlGuiLPwTgjmhBQzU1zzBWodi845n4VkhiZ5+1VPW9X2vrPq3DioQuivvZS
C0g9P3cuVt09TsEvSFOE1WpGjUU1t7pyW48D9WrqhRWk8RsBHzL9aup3KOuMYT6+eD1e564dmry6
VGxMGKBLdeDG/b6Epv8u93+R8qORZXaSNY4mR6naVymDW3bQxKINVhpA2bCqWDjU4FJs6ygI8nji
fVhwGo53Zr7RI/XnP2/c3gKotN+urkMhDf4V3FHRDJoi06kfRemHlDrxbdep+mPSldOvBt+IM23X
oWjRJfTD9oozmdbIyMwPi7WFpflrbWfNjirOqyw+X7bEnv3JMK9GTS/rv4q98/ZokkwTdLz9cEeZ
8s9lq91JBIbIras/kpAFWzh6dgj1u8jw+qj0z9S+Lyj0ZJiYhx2CLmhpXy1zPk+d+cFj7ieSuf/c
tSuyGn1P7LLO9sK6AtT4ZFnfifuzXdYEGCwIB6GZ58ABDrr0gOr2lNFjXLhB74MA9FpuZlzYeTgN
P3P0V2VjEEIrNJyba203IXKgGqeiuBFkYjrR1uUiDPTomtYGOy6EGc/E+3577RSH4D9ossp1QJLs
kCtDMJOv3+lIQ2tww43WYdG/mLWOM05x68jYMlGVLUOYRtBu1T0P4nOwZYnh1R9E/g39ahqTUS2V
5H5bx7Bqa6I2cNhGXLqQXvKHl9sLpWgk8mRGuhx6pGzoxX7NSGnw6upSuDlkhlvLH58qTmrvux00
XmGHzeQC1xwO1bSimEhcUg0b7jLHWYqQDv5qJVnPBWPRLvaM/vY4m/izKdwRRDntVFsU8V/O6g8u
FM/vErHzbU9GXOArDY9QWDsEECDDMkVVDM365NCw6wDzH+5gOzim+U+hp0WK0cc0XRs79rPRaa4U
xfGRYRedZ9aUTE4FteUlKjMI2eEG5XXaFB+ahWos7d/evzdCI5nRaTehrbM18CRrtCTzlVzqz9Wv
5qEJjw4SdhZrNGkeTIqTKgMxhIXOGGhuVNcSvc8DHU6gqjppTqri4pARGJbp05zjPXF13/lByD4F
76afE5o7jIg8Zw56KcMstC5UUzVUxTwyKIPPliM2s7au9Cl/PmQu2ggb/2TG3ak86agQ3uRcOA6W
dFsVE1+yhTX4Ux/HMhyv0zmLrffuj+J5QsOgEQefbq+e4qUiy+hV21RDtQDzUPa3M6V2/3XsH0Sh
SUMqT5j0cjBKaJ3DFf7/38gvC/6G/Wz/6B73ZI6QIYu7r3f9ERmj4Rc92uunvr568D4BCAeWSzZ8
2OiuMRbFQskgDTE0vrHnGH/nQ+jMPMztLxv9wLz7LF5GaHQZKMpyiAlf6bKHAAMS+0rNU24A1bBq
Lj/VXzh+fxUyr5aV9aBOqK9++bLwD2zGtT0kme5uVdi4jMigxoTSJ3I5V3fCWzpzYsPTFYpVX35M
+erLkUbs7M3C0EX/qTUjsxGRlX2uHV1a8k0XQgJZNzfvCxdpgsJLpxadWQFo/JPFZt8ab9Fd1W/+
A8wgvRG6xuKr5xE7LXldxR0F5xHe53VszswHbmXVkV6+uQmYR/Ib1GV9b1fCSzt/FOyc4f2zXwQz
HI37U40vPQmyoYam7d7U16boHmfhPxqGjl9QtUSSr7C8eqBFY3tp0Nh22PGpQvvVMqe+If6yOTM1
DM6KfyBHBkuVmRldczflObqxC28M12Cu74nISCDHA2VtzbXfmnZq5nVxtaeRPppYqeS2j3szKsDo
x++vzEDMU9NNyxikTVB8ZvMQmbuZlKR+nHmeePV0uj3N2zE/5jl26NU8tXWk5yYGILs/Aa1K4np4
9mofRG8sGtDMmptF4gdfRkhX355RtSdSIDu4C7VLn9rpzsZfrgceGt8ZdPUq1eDH76/+jVsA07YM
AnxFRfl5bwD9b7aCa778X3zBf2IorJVk2C3x4bkNv7paPXqK9+2EODhE99rJyvevZiYulTP9oGwJ
F98Jx2UKx+3oAmsjaK9H+fKpnJtkEfTR8JDd73lUAYTnW/NLk7fxwPd4ZFuYuQL9ZVu0+8XFW/fI
G+9q3sHXS+6iRG4MQAws/MKr8dT1hZUY0+yFOat0HRIK3ypHGG5lZpPH+iCdF/o3csiPvWFfeK1z
SCqbkLxGM9iidYbCT6cluNp8Ddu8AoYIJN1e/ouYviaSURwiObwQCzOAYXHtVOQli9xgRMffumwa
i1OskRxc9FWOUvPqY42sF545OTJGeepAx0LjllTjS9uc7RCiFQtE0tBzd+qEGeb+cDJEE982X5XD
kAkKl96mYnKLIO1M5AbcCD5qNPtQuIXndGHHIFXwcbKarH/22GCBvJBCDTfCy3Jvpzhj3mpo3hmq
PyqdBtvbLZbbjZOWok9dNC+Foi26aCSL5q8qzoEMGvSW3skZhwted+j4oQsa0K+2vEe+zSeBLAQL
Bg3UknLqp+zwrT4ga6Ph/ASJocZbKa5YGTqIeuvSNr3hpftqLCFz1q9V3ryn2wY2UkfXgKnYAxk7
6C9FlWcB9qCzWih++cULcA4iDnKdXrZqguP3Vw49z/q64E7up26PVbLW9neet6es0AUiqj0+fn81
fmAJYgwNpDLRmfOrRdkmKiuqE0dQ+CsZNdgbdHUJEKEpYHiR8JzLbJnPvmCXic4x8PizZqtViySZ
PIQ61tGreycdmynu3S6yUKkMwKhw2+RVw8txIMVTa8tJkOYtdD/H+WS2Xcq78Xp7eNUqSXZcMW8Q
E7GCVBBoZbbkY75Yz97sXiwbPHUlsAO351FstYwaJEzYJMvWIG1bhySght2igegwg6rBpeSQDxW5
QOSTny7UNOK5FMjhILU56KImhTXLMMDVzt0azZlBOmT83HM3tPvukq9uPFZ3XhyyfqxDKR3LKvPS
sg9y9Mfu0QrdyoYZmufEm/lYAlLxP03NLvLpqB8FaS+GCBKvR3h5WXszzow5Nm0nEds9MmfwrTI6
EDW3srfHwUm9ujSSniJ/3Xv06+1zpNoKKQqs26azFwaX4dv7KQu2aHGG2CLOqYPy4e0pFBYn0wcO
EGbkwKN5KaX1pRjqyOVdUjV/3R5ddVYlex55OZqeUbpptkD9dp/37H3JUC27Pbrq2yVzhrSAwTzb
AOBzzYYHT+zz+6yA8A/v20ADvlLsgAwFDFrfcfPDIRlVFgVD/de6ZClbtpiM3qLxFqo5JIN2GUUh
0+u8tK/4FtoTxNg22vYgdrEKNPxO9fmu5fq35vnqAqos0+Fj7+Kobjsg08iZ5sVTkLOCRp63zK7G
+BR7bh6/v5pm7GzeBIx6YC3+3PpZiDfYffGmDMGZNgO5H4azOk/WeaHvjQn01LWvGV2xDTL4pl83
2hl9SdNqI89BtUFxY3+3Bm0M3LzG2FRLI5lDxbjw/HXzU9CEsIjXmRW67Xa5a3tlOMU6wFEsFaFp
R+nRubHPUxfSzA94Wkx3toWSQMaANktdW0Of2ynIUssp9gHBr8JW+JkOdqKwapm5cPR3G3rPCDFc
F7XHjQFtNYrRDot81RUDVVNIR9TnWdNnYJNNKxtv4JnbL5xAy2+iw6fbe6HYaBkRWpVlV3nB8R+W
HLz8hSBumqNTV4elU40vhWGUs8bfh9VJM5ebX2bbHVNSujq6MdXo0jEF8kA0w7j7aY8KPXTOmAss
CXm5vTQKM/v3sffKPdgt8TbXrGhqW+Lj3k8/AeyIuiX73lv8nvIZCWQ0qEmKoFwK4qV1RlJ/42lt
6rApiqWRYZ8CTITFMKx+ag1tWCKa4F2tsV/V0EfQ+mphqnLOjK1GUDQAbGKBRi5Y7snQYz2OrXg1
MviE8kZ4cDt1W40ha5qr7VufRLv/olwnQaXYVhndaS17bTur5aUQ5PppWcbFtvvHBjBfE5ml2yfn
baulMqirKZrFmJFoS/MG3aTlxe3n0PI1T/y3V5/KeC7P5twKqoGmmT89Z4EwIm77a3z7y1WDS1sr
9p4sBUhPUiPb3HiF8NeDxbXZ4WOU/+YKqQzJci3HgGYA1kXY0HdLbfu8iG/YZIv/vu/zjw15dX42
hro3IgQvbUjwyR59I+TZXmmiH9XaHL+/GpxDOXSoDKzNOo3RzlhqlbXmuff2maQyoZxvZH4WVD5w
Ywsb8tCwe/fRbngRtv1cJZUJlaT7Fkhyx0DLNtUGXcs0sIA9ryFHHFNv0p17RR6MysqwVmmBGqHa
aGrt5hJza93jrMzKsCVkA++km8c7By1YS1gTZsLvTnU/cc3RVa2hFGNPFnprGjQ8ooblFi9Z0SHx
tht+XO3GHHa1VWiCU8U8MngXcqY520eYcwWESLjkIEnfkd5mW504rq7aqjhrMmYXTdxBPS4+xcXQ
lDEfRg6FjULzVFANLhm55cwmdQvmpFs5zo+usQdW6BAH4L3bh0zh/mSyuc2gE6Oga0jNynphM00a
d4M4WXe6Pbzq8yUjX8syEBvv/dRs7OGag2YhngAvvm/wY9JXRt7UjlvOaDRJkbt7qgezi2ffdjTW
p1oY+8/BcdGgc9FpkRCZl592ayS5lz+4+aYJWFTDS8aNRsypc6sqSM2gOVtzFU4B+VjY/V3XPpVh
fa7L9nooV5o29d6H+e5mcdeZuieTyqwk8+1osde8RLLIL3I77DP6g5fux7mHjptna0qfijlkLB/E
4bpuKAOa9lgpSCLOF38a+2hg3cntdTIHKicoA/gm1wa6krMgraCF9kx8/6ll45w4SIcdKR03FCxo
oqn/3oovFkDCmsOl+nOSVY9OvVVlbdB0t+YH3j3tRfFigRAkm++d4Zj5tW047eBw0iA94lp/j7V5
aTtRhIE5PU981Rwy1b+QjDvb6yIvWI5K0MA+rVmZli7oVfM1XhrjdJeJy8g+iMflovbhnlqU4di3
bjG+3TewZN6Ur1mNzw/gV0mDBrisiM3c0MB3FV5PposDzIABQgHH5I8+CbltfLPWXPdKU3gOX3pH
WdlWDb0JZiOHF8YzkK4inSpSxv7Wj/F9iyPZ90JsYQc97LsdOySkhNvOebi6gt+3+DJLnEsrdO3t
np8W8/RzHDyIm4ksQ7H+rs+XmeJ8sTWcgGnqZd2RCM5RsA/dbtb1yyjWXyaKa1jj2HO7B8iFkGef
ZL+HPQiNjmpClsMFvBF3y2Rx1HGplx2+teaWG+YVOzXe/MjL/S8jC5Js0YVgijMqs8aNxe4TPuFm
Xtf6R/C36BbN5qrWR7qVHd/a+F6MqHiBKMNxqw9D3aV1d6dHkMFJCFM4uO4CN/WJs4TOWo8JXff7
agjgvf3TbRpOvzdTgyQF40Fs+/PFasWlr8ldOQQqs8M582SMDmLF1ESz/LkGvPjK8oW9v33uFf5Y
JoabzKLZbT57qTkMl6AjMTfp+7X+6eLhfHsGxd7KeKQc8h9uv4xeuvjzC9m3cDKWD+h/vi8YlRFJ
jDPuTQsqaYZnoFsgi+YStNbFXcxChMqQpKIP9pJAwCh1xFBFJfWz2KfT19tLo7Cn/+CQ+FZ22zZ7
LwHN/8bcoFd2h5+3x1Yt+/H7q8vc3IZ+bDKkWsQsHiriP5bV/r7p2K/7hpcs1t2aHCqHqHg0ppds
k3lik5343V3UNlh26aqdcmbDggYAFt0uqY3tsSr3xFvNv+77eslkOQeNBrOAFxngK/Ns/JDn4LfI
hSYOVe2rdN3aoFzv/S73UjB8v0Pj1Pe10jFCqIaWr1l785H2BpLTy+1PBvEejeGf22tC375EZARQ
uzb1PFoo/izefLJKNylodZ1t62Ep6oc6MB9z1/v79lSKsynDgbqgWUhnNwBxNqCm6kr2vbGq/rIZ
QOTfnkGxTDLaGBI6kIudkCjKrfYRXBFd5M2IzG8Prvr8w5e+Mq2sCYx6F/CZgCQ+7M6hp8hePAhH
3x5e9e2S5ZZI6jptiTBz9Evj1JbTb1Kg7+n24KpdPiZ99e1GywRH+2mQBk4u0t4lf9sB6U6VX73L
aIZOlearWdi62VQrJZkxR5NKg7RakE7IwQIH9WyieMkLXaFMtVKSGYNR322ChftfHcpD0vCHbL5H
LtMnVEZ8jW1go20aNSxSVpG3rzFa95B11JFDK65dWX+2BJcmOMsdmvLCHEOatwnvJ/SeOSjGTe19
RiBjufZtBDk0ryneK2uKPsf6aFTSdSAp1l6Gcg0MJCmQfKIgS52W08rnr3k+FpqYQbE8Mo5LZG1d
Cer4aQ4SoqU0zlbhfFuX/dw27NttQ1B9v2TE7cIm1vAA7xU//+puuxl2w514eyoTv7kjtDW42GnK
3BGvaDMmBkldYmqW5016hkNEULJin0J/0upWCGJPboyb+JStbcqyd6vdpEPTvXNnC0SwXVRbCbQZ
7nB7x6SSMVfdPuZIOLRPnltFIN+JKvFSEl096603zDG6ZMuFYU1jOUNO3XJx/axt2AxJC16WMQ/O
c6WJpd86V8ck0sWMjktrALF2+1SVgv2dQXr0oQfP2PfZZNVDMRIdTP7NJqpjIuma5igmiDnDWo1I
FFztuDoFyf4MbdwEcIeTLlWtmkauL44WHeaCQcpzPvWP/mk495cxQXMbFCtLrYTYW04c/0WuNAI1
s/pigR565Xxxi+9jX4bT+tdtK1SdZJlgphM+y4A5PQRg0QXWJsWJfZ3T8j30ds66GF65TJKtF5U5
+qZ96GVfxOkQjTOi7GSf7WiGnJiupe2tm/VYJvnaZuve7StkNxuwXwfFqV9whs0xypofGxMxhKRu
L5lqOyTbt4DPFmuwQq3YIQ8lt0OvXRIgITQmohpesvKV06zpPI4Nmfs5WgR5Gct6O0EkS4dJ/Bc/
IacrjpWSTF24e14tDv4BhBH8j/vJP5VJGwFPnV/N3yLJI+C37z69ksnPom/hiaEw7FLn+06rMmpn
670piK4opnBcMtplmEAf4lZQXmaUJn1fXIfSe94Anp6W9gxlA00J8e19IXLN2QaPFORvMQ23rLBd
L7z8ClTk7SP11l3oBUQuOe/CaM1t39gT8RfQdPi9GXV+oOMXftvpEpkWJOjnejNz+I9xcsPO5EDP
9+Fcg+tJc2RVny+Z9zCPTb8Vgj2BiBMyBuLc67rEVSNLNo1TQhvmQod5Iz/gpUJ7uacQfyy5ZMU5
NeZqoTiWEzuv2QWchLe38m0vBIj9n/F9uXE0JmQTezJdsKJ0W5WiepmAnT8CPPddsc1hQJ07UgzH
f5DseFhF0TWHaRUTAJtf/flx9T7c/huqhZesds8HlpkbXITF4qpOzUxzVN42ViBQ/lyeuvPt1h3m
9sk2Ooh5Jpb9vrecEEWaXtfoqrhtiFxAnmCoDjoCYKknHqO3LOGX/NELrdN8bs6bxmQV7kAuILPA
Mozm+CO1CUauoItFN4WLZye31181/LF+r56JgZdB4KvELbC4D8b+MrcQbdKBgBR7K5ePXdD1bDSA
PwC3Q0obGjmurv9DcbUgcfTnd6OZoc6CBcsyn+g5+AYB2riID1G97f2YFJfxnJ+gpXLfGkkmHIyV
cN1pYU9We2a4TnzxfevuAAHBtGSymNqtl95w8D/G6bq576f5433fLJnszAYAALcA2u/LTzMrQsP9
NvRfb4+t2lfJZnPfL3iFJmnYVh324HVg8PW3h1YdR8ls+9regPohuMQt/5y7ZhLw4J1R6dIUiiiU
yIVjwJ5r9JJguatHet6vZYqu3LNzamMj1um+q9yCXDYWc9tmxXGXiCbaovnafjCSOa3HeIdurn8N
NBfAm8wKODoyBQyZqzywRqt9WtMlEY/sZKDlMVxOJPLggbJEaLB8iu2WGWAC3td7N8zsKTee68JM
jG2Kb++2ImDwJSO2nZ4Yo1hwkPx/AgNiWY4T9isk56f7nrJELhH3K6RYIJWLiKGsY6s1r42w4m3z
NbGaamnkS3geXbySYAkOS2aSOo7G6avGlazXrc3BBzs+rBdnVIABT2NeyvMvmS5wJDYkXmBf2//E
09uz+Zf30Tp1kO7WNbIqD6ZkxLSidibqnD0tKZrzsvNyLk7+8/a++GKdmqRkoU6kXbFMcqnYgq5M
M/kZYqt+gzB7Hhv3OiK5TJwZNF8Djv8g0JUEYtcc0DPr8+1jr/ps6c5dt22Z+5YinHLxiB/B71Hr
iMlVay9XiCGhN5QcScen7UP5pb/2p+7MHvJr8PS/hITOyan+gmS5pQfqGH8v2FONZmVvDNBdz+6B
a8OvyRwWHR98ZrrY1b7twrYDus0s02os42C2dNhh1fdLhrtBQdkxj9ANEN8pWZvuQ5BTdrq9v4pL
TK4Ts45sxuwiphL5Sx58qfYL4ZqSgWpoyX6rYbLYNNoI18AGNJjFxUej/lKtmqhZtSyS5ZKy89dK
jAw9Oj9XMMrVvQ6YojqYcnW4mytEgsfBrB7LF+vzEBmR+ZGGW2yF3le91rtigeQqMe5dIUyCuIc3
j7t4dMH34GpCNdXQktk6nRlY844zk00vE60jJEYdLXDkTbAZTr1cIp54toiK4CG02u27vuAsqXGz
REsF0HZDLefc9Pk3CnqxZFs56JLz2tGEt4pNlymtgnkNGClwpubejsoWjDR7rhlatWTHlK9eF6Df
8Ny9QLjlND0JIZQJjsdijNfC++u2qam+XbLjHeQkPs8Ray3blABnE6+ayq7qy6UbeN+qzMmggfyU
70+WCDfzbz7fObRkw0UDYNzce+0Tycc1AsfN2eFtnjSc/r69KKpvl6x472t/mMEK+1StH731c89b
kNBoIpPjsP83pUfk4rGLXua5wtv6aRzmH2uzpeOcvfhrE7pwFyLQcEip4hS5cNzTebYXkCo8Hax3
VjRF+6W/+Gc7KU+6ZLHi6MiV4xxN5Z6xY4eD/X1tlaE5fLy9/KqBpSxVuxhu5biIsdaDLcVdLHrq
fK5jF1WNfmz6K5OqaLsN61E+qXf3b6egf6Nv8M69PaZ8NTTvIK3plNhb0j9Vfeyuj2P3pf49LX/d
XhjFuXQkYwUbZjv4hnMYK4vXDEyLzvizKmzNuquGl0x25HlpD54P1z8i/dhcbPDXmJPm4lU8VeQy
8V5a/3+nj+5v7rxjVdrZj7WrAfKrRpcsthhE1VomjjsCHFCKh2A4mPkFiqT3+WG5QMzJwGwe4KE1
jXUijOWd0xzUKeS+gyOXiFsgkIKNIGIL+uEE3Fq4O94FedqTu9ohNEM1ry3FBsvF4mFymUMPx1mT
T9sPG0zBA9W8cVXhicz1MedbO5AeO4D+utiBw+k+B9EUB2crNsP1Qu78C5L1+l7FQSKDaaj9iWa/
RxpTfp912ZL1Zqw0tnzD0Gb+zRUvzfIy5pqhjyHecPoy1YebAV9AXBeOYUoBd9x0vky1oZLFOlMg
zFrgkwUQreWzS84cfIR3ORtZCizoi3asOdx74ZufDCd7ptB/QMokvm94yWLLrhwYojg8UsAk3JtN
aJPzYv28a3CZzIOBd4b50DR9GskXR4T2/p3rygYKTyOrf0EMqyxsEEw+mVN1DiygBV36jS9eTKpW
1/Ok2FaZzgNNQ22/7nDEjYEeriXc98QNNEdR9f3H76/uKDZ2ZWsOx+VKOlAiPVlZABXokFgaKoE3
iT4Rh8tEHhanoF0qEDzNMTl50XD2X9jXPuHJ/GyGLGqiytCcUFWiUCbyWFju/S9QGGMnNZMmdru4
jqD6+Z6BUT/UgaLfZJg//pJ0785bXYME6Ej6fAD1Wkwex4/8etDKlhFP6Meujbp4e6DPOupGlTOV
GT62Zdx7a4TtTQk59e/rVISiiuZQRA4ykxOJJs17VfVqsqRYutq2gFT7CuDrBC707eO0UtCZVe9W
x3gsBDrJxRNSXmjhKH7fNk2FK7Qkuz+o3d3V4eKhcZuoLZ3Qs3SNFao/IzN/ENrOne3hz0xLeerb
MWm78akbmqTfhsQVyI/uVczc6dNqdtFdf0cWBuOcUq+zMaXP0QPJZlJFq+1+uj148Pa1IbN/BNu0
FcHsiYeymWO3eTfWJJzL9TRtdeStz7wso16vDHzswBuXlMwS4YE3o55aRzzsWw010Q7qv89WPkYd
PFAzlKeJVXGwp9OqS/MojoLMGkHHwp/8bhMPxmKW4QLZonOPmEoTcCpPwzHtK09XGyWB9NmWP7qA
5Rag7SoDDoWXKpmDHC8tF9lyG4DUS60lO1H9IclPLC66kpwMOU/7EOL5vAtNeKgaV7rmm9yscXox
blUkZXVeh+T2+VLcM/8+Hl+tkDPMW+M6JXtyLAb6fjhN8k5kQpPuUX21ZOlr4LrjgO7ap7GI9/Zq
38NUCW8sQ7nm0ehq4GIA6bNoYo7vwdmbGLYmjlU8z2UIVw+Ex1I2GHxGmp1NQ1oY3dXKjccKVB0d
1SyN6uaSwVxrCZ5f1iJwg+IAPTtJFRuR8SW/8uSAc/nx7f1V7IBMIuFMR38lwSxjcILiup9pKmeK
cyMDuIK6pHbbY2ed1QB34HRFK2REoP93+7NVwx9/59WxLPqxc2lxHEvP/EBAL+AtdmzdJUV+nB/J
SoMRkMPmKPvVBAqUJ1/XX6PcVMlMjdr6/7TRcWu32FPTDh0w6B9bOl3Kr/etjnRjGzOiQ388NlWc
qt9BeRmoJp5SrbtksKhrBaBQxcgee2icp5ZenVWTj3p7aFPGZJXTMHV7gICmz8LWOPs/7XvQ1RAn
kxFZnl27pBEDciJDnrDRObeZjuTrbV9gynAs3qG00kDHDQmuIoLye8T9+iNrKxr6zYM9LboY7Dgf
/714TZkMZMsAGfXovzCY7Nwm3bn6tX9YTyJpIL0AtYx7zo0pKzSZwWbaYLMEdK3kp7xpkBkPnpeg
P903vGS0/WjnaPpFjExNSICIsvpFWpIwJPBuj/92LGTKcC2vDbraIX33xF2e1F4X5lCQAmIxYcMY
ueMW1vxL29Dk9mxvv5JQl/jTBZVtm+f0KCYMwPOYXjR7Hyz/atWfbg+vcBV4O/w5PpnnoGmrniHA
548eJCrayLkWP4uLeckiU/MUUxmdZM/oFWXEKfEnlnF6FnX73i6Ks2HpOjPevl1MGb01ILvGCUGV
rhBOMnEWdfnn28uj+HAZsgWgWCW6DHkqx/02DT9m8lTeo6MMdyHr8bGK1xbL8NF8OfPlFIynTYc5
UJwZGa3l937dFhlyhE1ePxxcw17AHqEuG2Xgh7hvYY4Fe3Uz+nvDW6QF2dNQOFU6ZeT72G7zyXbv
oeE6lkey4nLzRTHsiJkhqUYvhNZuE0JlytZsrOrISFcvYCnD1jrY2KX1wqUTp6BeNIlB1erLFluC
8nHIAfAf9uKZOU00O0085cUFEi2auET19ZLRZnCYDTH/j7MrabITZ7a/iAgGMW2BO3Cvyy6Xx+6N
wm13IyHmScCvf4f+3qJaLl0i2LJICUmZklInz8Hjbr/OMWS3onAPGa2zrHgq2DEgsVkCi+r419W8
OflOj9/GuJoqWqs15jLobIQZUZU0zgd+8VzyVZKPgYQQfdUD1QaqvsdrU7Nbqqgt3gxW5bvYLdem
Xk8GoIt4r6T30fPinrQgN9wFoWmmWsVtmflEfJBnYathwx9TV1+c4lkaA+503x//iib/YqqIrR6C
V6TZEBQ+i4YkuDRnXFIxWl+2BEwJqI/49rgl3a8oDs36rMmlhYkf7CK4MPdd1csOE9UPkZHxnZnR
rC4VwzXxaWnHoa6eXABu3y+h0X0Qy175n8644tLLvHrMZzhWLOLqszPkxx6PjGYPUFk+IHDgrLkZ
bi867zwAykcjXppPj23r+qw6ckOZZW+wJ9aYJ2tefhb9Hj+DbkIVT4b2kDOEDDEiKIYry1nSefUz
iLci7tG/DvVeBW2JaqY+s3DSKvqrsTwdzDKYKmJLzqXMIRSPLANhEZ0+8WMQafM3Tg/H4g0w2Ni1
FqhhTiSuayeuzXInyGkCj4rYop0ZlFOImozSdYEOHRYSlbn/17g0UKSbrT+Nadx5ZdSsyd9YPYaw
MWsPa92suyR37JvPu09FHezReGte7U0VubUGrazbHA3MZ3qpzuWlQ/3gO5kgvXzlx6BnpsrxUYHe
IJMLrhukCL4FpYlEebiX89EsfxW5xQgJ22CW2HBc3kaubyUlAZy/8fPIdfYgFLppUNy3nIpWgvK6
evLJL0q/4tIdGdB7e+xdOuOKA9u8sGwIHGKTtz62HPDs4raIj4dsqxAuZkwNd8FI8hR04Mqfpik8
ZaEHHhov2MtHa7qvwrcgaI/5HTC59eS3J8Ly6sTq8XNdB18f/4Mmdqo0H8h2V25TVfVTR5YVZHmg
CiWyOGh8W1avzreO3zjtYAEpPQbxYlwM6/y407pR2b6/ssuXCuQkhVU9rYEE6XgRB3X+vjf2GNt0
Y7J9f2W+KIyF1hLdLrvntRY3DyQijzuus6zsroHZdqZhZ3heWPJTGwBkH3Q7YVNn2v5vp41+8TdK
6/qJi/ZDM01PmXw+1mnFPyuoqYOGYXvaLeVfTVF+tv2DRxlX8c52BXlytz3sztsWEjhJkO0V32nW
iArM8pty6AYCpLvR0Mvkudd503Hu9nYpnfntiP5qjdTunLfDuAHp86tVnn3y3ZhOj8dbZ3rbGF+Z
FmXIDEYQdN1+iYMAcgMDO8m2TI6ZV5zSy1Fj4OSb+exH2Xxh9d9++fLY9GbijcyXKhRY056PVo9s
+1zJtFp/DYWfNt4UVWN4cGwU18xAhFvXM4a9MW728p1B8rD+8rjzGgdS0ViAQK8h8Cg41oR93ATh
yTukfIxrOFF800Oqi/QeQQacO3+YNYAFU2D8c6zbineiShNchS6OS4NwL7w1b3I4wiWzdVvxTqvm
vlUXeKcqsTVkQQFKhb3rgGawVQDWXFYFdADR6wx1KHCkpCPHLgMq9mpgoE63elo8FcGV8Hdi2tlz
dD1WvLKboYFDRlxgeteMq3qI/eXHoRlUoVaj7RamIXB9qe3phhP7aRZ75T7/PsO/4ZEqH0fZZnyE
drS8V7Ob9O0/XuufUFF28sH3J7yEg2vCD7zEdo1TRb4DdH3pVwDQnQlUa0ZMJjCzQOdkNCcoW34k
9k5yRzeW2/dXEa5ch7mYZFg8hbVRRy7+PulmtrMANOFTBWcNXk+aKXRw6BhAtU48+QJy1y+NESbH
pktxZtccZzkB3fs0DGWGku5uetcH0AE4Zl1xZ+FYgJ2iLB2MbkYQt3lJ3+e9L48dEhzFo1uD0aoM
xFa6FvhuPFQLKGmdesoPvSSaKlArD0CM44KY42kt42H6arjnUuwkcTTTqgK1Spn1bHUQnk1OBHR6
l5gTebWzPflnzZpUQVpDS8wW904kEXJUWc7eO7fb27TeMg3JZzWTbPSAb7dGAy1xQddomSYWd8C0
xY9XzFub7mZ9G7BXzkTC0TKKPpvTjnH77pt5+W4qrOka5kR+MhZvL9n71osN2vGVsytODENTz52b
2m2QLBBICPJf08TBujnHBapvuPkrE230+Kc0Q6ami3IgZKAC0LtpXTZlBIY2Exf0UpweW9f9iuJk
tW8bvphbNy1BVUJpj4JdEnvsa+5+F0GJls77VF2a6fEVl4PcX0YcUDqlbOqD9V0GMJj5RzihTA+g
6SZnfSR8wxp2IutbXoJJUpNJkq2kCiyDpG7TX+yRxobZn0CDvjNwmmlRc0rCs3K3KDMXmj/F37J+
Yi3Zce/t3KxuVFvHle0VCnBypShOTQubQR/xLqZrW7zU4cX3zmT6+nje33yn21rZJumVr/R0gMgM
oNkpezedu7Q6i6fhJs9LMsTstPfYqJuD7furRsqg70axNFYaAlS+gCh7/pPt1R6/Ccfc/mCbmVfG
Hd4jzURK63/y8f/TXTchH7/e/qe7np33BOTfzJpvTSkOv9A1m6resNI8nVLxkf6x/c6ze/HOULiQ
ETjDDlXIbk0pe2q3mAWVM5pqkvW8gjmiRjkcPZMovGyVuLtAzM3B31pliuNzPuIxY0U7G6TDSepL
L+Pi7l6qU3Nhe/c3TXRRmWVlPiGfKJw8rQEhdOdv5fq5syH6WXWxM3mJ110k3xMU0zikemmBZGkN
1GzAU0EgiLaEl5K1yY6zbPP8xmCptxZwlNMuszo7XVC2vyZ9LFC4TwBapVFzA0nVHl5C9w/KpDS0
ClsozNtY0uM/wa2/0MR+7n+KFJnGuIv3V7Qmxqj3mYyWASD2WY47o/xsWteRrs9O+WtGlf0k5XkY
mp0tWbMC1NsNGFBXMlCWp8FQRiOEckPxIe+9qC3/mEEiBvbDda8UYYuPb0ySet0hw8BLv3VYamZ9
CgR1MpHhnI8DWCF/DX6xE/ffzGTDQdVSE2vKHKibYuhKI7v4gxUF8otAkhap1cgDDd/Auog53/vl
Z7tHOq8Ldeq9aA1q6SwD4mjxDjVvpwLB2msi/zQmSwKCij+qeNmry9TFOvWeNPp0hCYQ2jKb2Pre
pCSukvnq/TKaWHzeYBzeDohDcxxQq1IWAzpEdGvIkFVc2TERAGU7nwk/UEy5TZQStIvBC52wg33b
eNcGJ9a/M92dy4NmX3OUIL2aNss9sIKm/gSV86rFi3kWTHYyQ2Zi59j3L876reWsxIIS+jBum/Xb
9vbk/PxfMHDe25++ORfjskWDMPnl71KT6JxHOZuZ4MqlS1uI1ORlmi11tLIwLpGKnOzv9R5WThPe
1DsRbRipWD/YaWs8L+FTle0EGc1KUi9EXSA88BTVPDUr/2tO/2yG5onXwz/VsIdk0/VcOZOJubQo
EB0sBXtkQom4+2O2s5beRHNjnar6s27lMN8tCDYuCKIv0Huo/EsX2nEtp7OEVkBJ/ja9EnL11c7F
WrN61TqWHBfrzs59lkreXWri3xkr/5SOs3O01I3V9v3VuUx0FALpgcxSn9ZXs82/ldO6s0HqTCsu
bTQZaaC5maUOpWNszQwit6BZSR5v87pxUbx64j7nTUezFBTCyDTLUxuul46Kg51XHJriPgo5rNlO
Z95/EEBQ1fTj447r9ge19ES4LGtQQPv/R+EBp3mamM/19/od6qtABBom9bfHTWlmQC1EoaNLg36e
s7St5bmerZg7z8csb0eVV8uGSdNZm23ZgFIrAUnGyaB7AFHdnq2WmzjWuLZ9k9kpywzIPYEmumef
Big01deyKwr/IzSIRH8KIH5ALsNYNOSSj+D9vxPIZspr45fGHi+Qbn9Vi1HKxRRFNgRWujr/2GUR
rUN3cuwfprtEQQmmgqBISvkPQILRVIiz6fqxC+KFx2OsCZRqXYrLSdPM3srSoGqvi21Ea0Y+M8O4
rM5ysAnF+8tZSAtQEZb6zXzpw+md4beXmbSnsR92Dg6aM+W/I/tqpfgVKCrteSjSIcT7OI0c407m
LM7pc+d8ZlC7y9udn9Hsiv9enl+1JO3ckQvEzNOK/7l6MrY5GM2G8jQCusD3uFB1LqXEhWqUE6+y
vkhlW+CpEhqw1oLT3eMZ1+0u/35/9QvmOIjVNHp6zRm473JykqGIM8O+gJ/6WtSfxkbG2PjPc9ie
HzepCaNqFYtDSEE9YWXIm5dxJnHxy4NziHKrY+aVOFH1ZSt4ExipZa4r4XHv1DUeZeYCoOMu6Rcn
M/543JJmYtRSls61Otdr7CxlQ3VHhdo1hOj5Y9O6Mdoc9NWs+EB5LPWKMeKVSEZpntzhJ7F58ti6
ruNbq6+sd8gq4B2lyNJg7WNTlHHY7fHJayKIqqc9hsXkm7LM0s7/wodzWSFryANgwPYqhHV9d/7b
d0nnrhGkzdIscOPGHePR3tM203izyjlsO62zim1YGihsmc/W9J4Nz1PGYmAVd9xN13vFl1GGMLbN
VGWphVqKzLEisv46NqfKAT0khrlSWmepRLVnaZcJ7qA7i/HtTrtqCQsT5lytI2WpgUMV5D3jEiLI
j3v99jp31RoW0VZFRi3DuAIkcGaZf3FBhm7OInlsXtfzbaZfLXRbCN9ExRxPychjYoERxj+WdnfV
0hVBXYfkTYaFPqHIj7Okbfaqkd72IVetV8kWKGzIyhcp98xIgOLK/Lh0n8letlI3KNv3V4NigruZ
5SFHbCFjEy15sKDGXnSHLg+uWq3CyqGwZ4pxgf7AFbtVXEOb06uOME4BpaOWpwQVHGdtV5HWOZRx
K5BEH3po30wrvllVXdYC8MHTnFXv+3p+6pc9UbS3TySuSik8ZU1Y5FnRpXk9pHKFBuRix3QZE68F
jTbUQ1A19Gmw9tamZgGp9SlQcYd09kyNK/WQirQWFIm2VVSsNPZEu0cMo1lGaqlKwFhmC1/UaePM
UWsBtpblp0Nuq5aqTJBkzJhtGdfFaotICvnXLMIhOWZc2VpdgBIgn4gFyur+Upvm1bSOoEA2CJmy
rxq5VYi6Z1k6gpK6BX5ABPXBXitO66ygfyFjUae9K87MLuKQWTsx+O1cr6vyCKOCFQT43paEL3OB
wo4a8Xd6klNRikT0VuXdUcJIpm8uKYT/qa1B37vHOakJ/4HichNKzVqP46+AF7k4Bolyz46Gao8P
X+cHyp7ot60Bah6YLyZwb1w2NjOOemD6cmwlKfkAUwRTSBnOCzQYLmFpeTFg5HzHBzR9VwtYxtHo
iwpJq9SeU09eRfAjG8BGvscgojOvnJIB3PJlA5bMNDQgQeFevebdAkwxOYDehCeohSq1zIolyDDy
LTCn0eQVfURNcujc7ao1KoIJjsoLRJ7cMWLGPuAou3M8042K6sBZzqayYnWaUe8qbf95aUywUIGD
BOQgjxeNZsmrJSkBHm7DbqibtJ6b22pBoLkBhSU4GR6b10RlFXrQAYtb5jX+YJ7aJKTGzYcq5GPT
up4ry51Jv8rsrefAfqTFMJ0aJi8Qb90ZGN3YK7FAOGScah89r+visxN+HDIrkW6ZeGAKf/wDurFR
wkFHAKPbXhRS0rlZ7GaejPIu3zGuGR0VTsAHY0A6sG3SEUIBeXdyXaiIur8e91xnXPHWMkdypLa7
Ih1nqLkkfbXmfoJym6q914XAWeJxM5oBUpEFNHPGLlg4TQskNoU/n8th3hkeTYrNVfEEM3iRMkoZ
TQOwR83TjYIMyTfZZZFNBNWoE83uUMrD61IytEVy7H+24Xx10h2MYAGTjGhSm3Z33zPeF+uPx5Z1
E7KN4CvLllNutWs5TbEN0zjwBI8awzHjcN1DeehacP7bwohr7RRy9H0pPo3hV2HNUXGEiQjRWcUQ
2EPAZkApGxCEz/1Wq3JtQuPz45HRrSHFjas6LCnKkpp0gOZUJGv+zR2Kg+tTcWBB58AoOI4HtvUk
m4/+kVoDH9QGit1isleUPYbOy9TfCvuHcyijb3nq4zZ0SWfu4vuLv3wr3eq9V3Q7b5dvuxNMKBGh
Ep1J1pqTF/PjeNrkqvz3gHC6G+fgle5RXb8ZktGIcn3urdpfMuryOxIA0i2SYqvR/Gjk41jg8tUt
NLi44xKyvQD95ppHe4q/BtwmodVS52Xo0wYqQ7kZC/Ln43X59hsIjCsuW/q5gJIrRmzNX5DnQRH2
z3wEfjeMHErAjSWutgcuhaw5Ze6LO/VxBm1T4ML2AqANx/3tvRbtKw69Vk7g5PYwfieX/xEfZF+M
rxtEqPxUxMe2IbSytf4qME1NMUonL8iLAHV4eykASKrPj0dQNzuKZ1s86IspM5yXxc/jJv/uzH+G
/Pmxbd1KUzywnpYZmHFMzrimC//KJUqnq2jZpQ94MypZnvqyHE60q3yzhn3f6fB+wtfPTem4nx73
XmddccZxGhts/s5mvY1GlyX+bnG/zrTigh4B5dDc+sP3bjASIr1TOe4h3jVjrr4rDx51UZa6kBcP
TC83h4ACm0EW4U7d0Y8EcfeiyDYKbyx89Tm5MjgwtwV+YZq9k+W+sOCj2w2XUd6tMF7mvSp83e8o
/o3399peTD+7mzZuyL1xtluZRWNXRzKrDl0QsI4UJ2ZdG1In6xEgxHl0zgvlSCne8Yc7UULnY9vP
vXLfejBmAC8RJMb6mWRXmwGN//J4kWpMq8yKvU0tFKt72X3Nl3dSkI91ZkDbSu7cDnQLVYkOZT9l
Oe0M8rLU98a9j3vFJLpuK5FhrAjlIqDkpXN+5k5SdlYU7kl9amyrj9VgaacWiMLQZ7v/KBfU6gn7
L+F5yeMR1wyJypAI/i1rWQhGvFrX4mR4/ZD4XbueH1vXdV6JDKEDnnBAmNndznGR6T2eFosXgLa6
2rnDaxxKfYi2a6ie5hNET41mrK5w4vlS9o3/4snqR2seIiXD4Ut9cy7mYZgCh9PbJMuvpLC+UHuP
rU03Adv3V97EswZbimyW1GnXpOu7xHUPpSjRayUQdIsf9JQ5mFsqRcSbdYxk2xx6oIN1ZRcHfSMI
ybcNpeEVsL2sy96DuWcPCfv2my/MK75qsgK6w5vktj38aFFBtfBbmwWJWCa8ltqgDvgRNu+IHHZC
g24hqS48euBqxgHypTeyFTtLlydrB+7VqHK8Nc4WiUvIY5/QHYvVt2VptZZF/Dq8GSW91CNo1vvE
2zTMwjbqakClUYyRedccRF0g7o8ft6pZZipzYrVAS3EpFvelM0BUC4LVqjiiHwfnUJ+Yy9Y0RkZL
ehMzPQs5ACRvvPPJHpGVJoaoNImrny2BH9T0xiS9DIu89WZ+bgK2c0vRDczW7Cv/c1GL0oHbdEl5
GESGWC/U3NtudD1XXDtfF2fuembcHNO9Viv/sDpTbNR7z0w684p7E3/ocktUxi2HSmMM7COAJCW/
5r55erxmdA0oHh60o5Sz5Ow+svAi6BI7s/N+YfnO5qBxOVPxcLCxskGuo7gT0OzgUoOaB4+fCi+A
QMBq7XibrhHFrx0nJ53cBokb9mcJ8bXaDZPVEFdvOlQgYv329Cy57fC8K40beOPw0DQgI+g9r+MR
Pg0f5pWDe2ODWM8M6Zzm3RRbvD9bjXUinKWPJ/nt9e+qNIo9XWTXoHrwZQxGCJXXH5q2OwIWRM+3
OXnlWpC/WzhOLe5LYX4FmfDd9buPxzq9rdhXlqEaHZoZbcSdLnUNudai9YP34+TNy6Gl76qytsG4
1k3mBvQ2EH8Cfd78tbJcvvEZfH/8B5r97bc3aEFmbswj5Nf8srpDUgVMrdBTbM0zt8C4H+QxpByj
ieWRPf/1uMm33fm3Z+mxFgMeeGvjhp+7ECO4DguehQx3Z7a3M93vV6jfnqbXGm9jxoCTZFGuqTcn
tg3EPf7FR86nmvcUNHXLVfHnvHdk1WYeeZmKICL84vd7yXGNZfVB2h586Yft5L6UHgSSiR1n2ZEa
Y7iw+gxNXWvyseWzu4uYigJpyz0NVB6qGIV15ZBNwlw6tGqNWxFUn6s5+2gD8m7W/dmz+mNBQi15
hUopw3PZSm8hqrHbCNq0zRjZxRDsbAVvYg/wC4o/LwBKuKQJs/sC6iZQc5FqjYwaFetYP1TKiKG5
ed5xvbe3BMil/zd4+AHet5xgFvfFBsDJWIfbDKJSQlDQI8KXx76mW0zK3jx27rgaUE++2z6o72Re
15eQk70Tl866sjHPVVs3HcGdEIiDM4iqz3JhO+dETZBQX7uZVxetTXGVLYz8Hs7tCx7Skrwzd8xr
gkSgui8StetWhXgzGP8SGEg392FUTEVUUgeKPTvbg2aG1XfpoqFBBUfAjkyHOwmCKwA/p5Z0kTeV
O9Hu7dpTy1UJFcehN1i/YKDsj87PIS3OQeq9Iz83AkLsEzvbkLYVxbcdkQ9QsUfGYkjoxYtBPjxE
+V9TLBPnZKTc2mlHs6DU12o84xBj2ma9RtI8437EyM44aTxb1cCVyIoMqJTO7uNsRI5rxOv0niAV
ZXoi8gcei7KKOEAVj91Os3rVh+u646W7WDhxe317nbrhxHEkE3VzeWz+7Syhqz5cc/DVVIBPkBcZ
PkPwLydp32/VgJ8IPxfHkFFYWYp3ZzQsyyEM6a3o69sK7y58eSIVZEwKc0d9QTffytHbn7vW6GpW
3FdWt5iTKud1bPtdtnOb1s2D4uYupBaBC0EetZZenfRdHUZd37DEZND7eTwXml9Q37JbmvtWVo7I
clarPJX2XF1HkpfH9gi1Mn4Qhl9z8BRANN6i0eoNeIpnqcuDOpr4Hm+B7hcU53ZLm+d5U4t7tjRG
VBTdN5w4D70rQ29TOXyP3dIVEx+8l1II40vg4aQcGSBd2IML6jq/Tf2rIziTYAcxzIDd8VCbSgN0
iMHO4tQsHrUmPpDm4DpWw+6VH96WhX1qkBjpQWtzbOEoW/NMGXdLnrsvFS6foJju2PtwbpydEKHZ
en57tjagGpyT2Xtpwa/uL+JGnfBvachbXvVfHv/A29U3mFrFe9u1ENBZwx+Qy3Layt75U+dHbQK2
9dNyDZtoD6+tmwnFjQHmo6tT+HiOtEH+5UZL9UeR75HFaYyrdIu8sgJOIJ3ygvK6yDTwSMGfTLFz
AtAZ3yL4q9WJa25lwb77MnVPrmARn+JdjSSdbcVtnW6SQ7Ni5dfhgifABeWyXtlRlDgVewXMGudS
1XIzd2rGzkHV3tqADrGGIn1uir0EpK7/2/dXY2MN7bpmqJ1/IRKFNCzCWTtge/kWXc+376+MGz5b
ehDEIyyDprZz7dh3nJ2zo2b3dRXHLcNxpULmuCRUXwfUkzY+ssC/6na+eGEXm45/bGdxlf13tZZ2
bsiA2G87xgc+Zb4fLQMafey+uuFXvBdUO9nirHi/b7nsL14zWdEMvuzbYgXjzkjpmlD8FsfS3M/7
kt9D6QIeiyLQ0U3MzL4+/oNtob9x0/+NixE3/ZDyXtydzgCADDdwp25vZjW+7/LwspTrTqTW/Iaq
kpvXnWm3uUte/OI8yHc+j+lwfvwLmmWqquOuucPNakEagZvQm4nWsR77mDrQpd5ZRLoxUrZfVEb0
vO4R3YRj4kmHXcrF+eGz4YQHsFjYew+muv9QfBn5FVH1M/6jshORn8gRKQNkLIjixp4FegjRyuIe
dPxKXHDiCuM09Hu3Ao0rqzwnAfIVIjQQgkqko0Aqe7fqPClQuV8G7XnywtRvqz8ez7RuIhRvLro1
aEgwIctMlr8G14ssV56LovjsL8u1WPeAJ7qJULy6oMQvuDMW93o0wKYwzGbc23jXf/wTOk9QHLp0
89kZTGzE9dDfOp99rtYu7ki1l/vSnFpUEBiVeNuk+Tbd1nLmTJyCip2DookHGuwEDc0AqWCwNW8a
sEIv4j7kfL7O4TomMqQ7k6wZHxUE5o69P9PtyiTC6WkhHMrIVZj01rgTszW3WJW7JOeGQVbBs3u+
dhHYeE8BBzULBJinGXB9/8/AGsCK6h8LTirErDJ5UYmpxZKFFJ6Ymrgd9mr7dAOl+DXhdFgaiYuZ
sOykCwN2qjuXRw4Lfh5aqSqCLJStjUsyDu9Q1f1WOuxqmeILKJR2djZd2lzFjg01t6y+xiEgR8p8
NsOoBqEcNEFBKp8lTkUjBo1Hy2kjHP922tStXMW1e+pYA2O2+zL4F5SbDHn6eKg0kUllb2SL1bei
Etm9AbS4jYKQfp0X98St8sKXcKfzmglXQWWdRey5sTHhMv8mFpDsdtFubYnmB1TKktmRrfACPOB1
Zc0gFuOBS8rAi0XmLBwE4dOQhgJS6IdGSyV0NHsLavatJe7ADqL6jaelvcRt+52A/CnL9t4kNXOt
4s0gvJHNC0pHX3wqkrXJrh2qAx//gG4mtu+vTsacDXbpmJX3YmC6O7uOhQkGnNnc2SJ0Pd++vzLv
+Th7ZavpvuDOyekVHLyPu62z6/zXLkPBse87OEs6pRkZpIkmONwx08rWvGkN+ZVfY0RGqMPcm3yH
W0HXZcVhA6TpXNAy87vdZFHGmrioj+ic4VykkpQgCcTdsa75XbAhyVcRo4mzWX5l2AsMMn0fjSfz
WBm55arQry6nEvQwDb+TpnjfIjveZHtJEI3rqrCvwqGZX4wVv7vm17F3ogmITW6tCehX6mBnU9ZM
g0pYMtQIBqvMvBfbuxvDr3pPPlxnVzlae9wJGj+Q4s6z8JNjmUOSrWzv6qQzrnipN4xmXQNGcbdt
EvEhALvIt8erXeP//2K+XzmoH7KcC9vEtZLX899GxWZwU3n2i9FZXx63oOu74qqzUwYld+FPrZcn
ZY5XzF4mj03rOq+4qsutSgagJnzp6yKmWXidUUFk8/BYvlgFe5XFZEAPGHn70i1eiOF3UUin87r0
fx3rvnJ+LmyDNdbcgiU7qBKxPbJnBvTBzGNnWxXR5Y5EsqrEopHj8LN0kPmY3D0QhWbkVeDW5JpV
k/WY1NW7Ink+ohaA7uKRNStGhW4BYzd5lsG8F0fYZ+CJzpU4VifhqrCtsTQbJ0MNwx1Svc+BYQBO
F36oeHk6NKOqyO1M2znIJa519Sh+sNpJOtl8m+o9Gi1NfFQpQjK/rQciOVypO4/iZNnNe5O8Mw0o
y417O+tbly4vCNR8ljRbSqyqxN0aZbkR7br3FqM/Oq+/ONn3x6P01vxuTShuG4yoncpzyOXM4Hgs
HEg3HGGt2Cwre6xp0SLrJliuGuubK4LTOO3pab+14jfTirOahmvU1OLVk+2ERQRlqnhexEdTLgcO
YrCvpq9k2bGMjmB8t3rnRqj5HNj232G4xxaqmVY1ayUDl9YhBbM5DnvplIe4icxfJtp/cPnOA4lm
VtXk1czKphH1Csr6zL97Tpk42R7LmM60sreOA5/q3sbYs5GdTHM4ia6LHq9F3bhs0/1q/wtNkTkc
UuZP3fB9BkF3MH8iYPwUeyl/Xde376/s+6xaJwKSwScE4I7dfWEy8zR1M7L/x35A2V7xDk/svIV4
HDgBoXZXxFVDEyjFyL0GdH+geKvt9w6zmwUaN+AM8T3ryvwjCKRtzSvuOgYhRAv9BaI/xnotveVj
Pa87kVjXa8VdqeMtjtxECHAm609eQY1Y0j2aNI1xNTFl1JWFwlsMiS8QvCwXBGn/PJ7NtyI8RkTN
RwUmrd11gbAIQaUYE5/X8pdrPs0h1Is/Hmtha/nVggxngzuF3GStchLGc9tb92mRZcSmuUqxeUGc
I7ePHNC231EcNzScaZ43VSdRPXc0yvm3bm8n182B4rieYYfMLCFoIjpkTRuOnIu7vDweI01QUAse
G2FNy+SE1ZOkMmqyd8T82q0f1uzAwWwbFcVlLQhFEZZl5ZNF2p95V32nlXkAN76ZVpw1sJyKQ4C3
fMozlGYS2vd/LXYzfH08Lpo90FH8daY5ncaAYg9seQP6hSxyqzKLBm7sbIK6SVW81pVew0BxVz4N
eMa/hv3Kbm4nj7ztYnDUrNPqG9Ree+xQ3CHIyL0v8015LXk8Npquq2mnyaTWEMxQhCmmi5T37EgV
19ZpxV9nEGxSh7PyCcePi19XSOCPl87YI2DXdVvx0I4WuZhRef4kmsxJoAjmPtljd+StbOu84qTE
GVeU4UB1MZiriPxtmwDe7kFtNE5qb3/0KpAxOXseyHdwinT+5q4bMfe7XP5ZjlRgbF1XnNQvc9ct
pVc8LaEboSAyqeSRy9NmWnFS2pDZd0KIo+U2j1A61/d9bOzVA+smVPHRfAoAw+AYFhtVF/7cJoOx
R1Cg2ZzUNBNduQ8qXF4+VasVB6jb8t2LO3wZmyz2rZ0Apgkxanap7/q6orOBEzyqR5as+kMiEADZ
cOyQqmaY+lXIkAcBdm7eFKe5Xb0bCOzb58cx4O3O+yqDG+UDt41N05GYTy0UXpHwX8edffvt5e6r
9G1z5ks69nDUrr95MjU8I6pYCtak6HHfA7iN+nzuBb7K4daCZN9ZNjnxrsx+Ltx8H5TzrXCQPSDZ
h459rt0gedzS26MUqBk42QwdQ+UBtGTXtB0mbB9xMP56bFuz+n+rvLSWtRgLvAyHtKCRUQVhZLb2
z8fGdR3fvv8n4gyLSW10vIcWQXWz/ub+52OWt995ZXlqvaldkHZ+4nPx4rhFvPrLrWlIcsy8Esty
iiKIGvRMT0Jce6jbG8+UnR+b1g24EsvcAtdVV0B1EOunPNukPPHaoJfHxnUDrsQy4bX/x9m1NMmJ
M9tfRARv0BaoB/12d9see0PMfPYghHgjEPz6e+queuRWKaI23RG1EJDKTKXycQ4jHsN7j3596oYm
QR/ty9RYhnf/FNgCjlhF8G0Erqk9wSVBPqMCxV78dEjlvftifWserFN8b59NxF+aL1FzcY5nj5gQ
gVcGlO6/No+PWzP/pK5nKNppdkFNx42FQ7Y1wIdgM45dE6OX4yaXFqu5OPSJtCVKTyCstH+Ey98h
hsiH2RAHf9oyCPmr2bi6nAfPLaH2FuiYkgtVEupP4MhK1qN1YofyaJKPTvyK5S4o9zZW1eMr9hZc
KT8wenwopGHaWyf8y+8fjHer/GGxBc4UJ/6JMd1jSx1Dm7puZcVuq8ZF7WxGcqKhyx1HYisZ4sCU
cPqse+AifMVy2TZWaCZGbDZuFWa6lhpPYC/zLA9wcxkGVH5JVGfXvvr7ujF/foDF6mBlKNbJr4ML
o3v7K/wdNkgm7GnjG1yFTlTKzaEUATqmKriKPfhfG/zVm6JMjY5GKoSvhwH1ZgOV6CNgpE8XFW1O
8QNQiEGF1WX8FGTXpfP5+0fqPOUmYxHvoC54FBxkicLNutFESvHpaPflaFeuEH5btTMY+xAS9umF
Il6e9yfAbskDP1TH8HDbB1y2/YMVhB31R3DNgdpwa/5peI1JLCZNnUY66Sj2uy6XNpoqhK5WdnQs
rOndQh78xje/PPTDm4NZZoxiB6nRdvOPrN7RtkwNu/q5zkcqei2AYoCNBTTKxxqgrOe6boCbx90u
cWO5gzln+X1d9hcxfBK7qUOC/UyazY+Q05nGMWPimzc98PimAwBjaP+VTue36G9woZhN5SagkU2a
bUgxO2MIO3Wvruimh8xfhV5ycC17WVnU6TTcLfSWiTQovjog2HSCISDEqetcCg0xe/CEZzi7NBqp
zgYCBwlICBac/tJufyETwhIwLhu0RicTRSGdMp6XaENKdw16hMb/bKDmDm8BP7nIRDlTFnfrrM26
0ESz9ei35CFsk3rbDNupUfhYOVQcj1h9GEPimPL84rphjqmACw+pTCi3DeLRiV6JCtd4Wix7vtzh
+rnJaGwFqTcshn3VyV45R0hfNTLw4GmKEjQeT8JKa1O7nua91fm/qagiKQpEO7tXIkiIj8EQvd3k
ANSxPyiLu7Q+PHwpMQ/uhMjJjSE9RrIyBJgasaiotE1IWj4MKKwt4lRFh3A62LfdICJ1yq9hBdgl
1rJ7dIhk77G3z/djsPU3dN1A3dVJv9IrWDVuuBDOu3se0B8ZARn+utA1uq6O9QVLsIBTAdlQX/7k
c7pE7wuy24NjiJd06qIYqi8bDHhVE0wJU2QZCsvbgfeWqWVRt6GKoRaeV2PUxUK6sh5/DdNwIrX9
5vgm5hXd8oqNVm27MI/h2rDO8RtuPjyJwcVx9DxhGQxVJx7FUCuLLh7aSmCo1vSA6SmE9ZYhSaR5
eXWID4O/EzADBvt+bsUGdoJKJuCptB5WaxgPN+mOOslH2m7cAXHZPXJA2AO5NWjHJHLfmUk6l+Pz
k4hAxaMlA9hVuhAxzUzjBM3f2wGMLt8xGn/f12MInnVj75lmH9SJvi4WW7tM8Ph0r/azzepqT+3d
bW5BhocBh5dN+hCdsWXre5tDk0LHT2KfHWZuIkTR7fPlkz4sPftTAY4qpOsqq3a/zFXYP2/MXhKX
IAa/vs866ShGXDskjAFogdA74FVWuFaY99zv0uur6yJ7da6PDb61LsC2/xVh3Cvg7Gj7T1tM0uEy
iHR25f82/uAC+bzDyNP1R+o+SDHsiPIuLOu6ewQYiMyCEVNyojLRr+sWV2w63mcygNUWySQSZZh+
fEJo+Pum91bn+mQbscJvcPguO3jn0AzcVH9JkKbfJpZAiZKdSJJmEax77DxQ9jDwem5/XX9xjZIG
SoDcTshhLtHlCmGfZ4oySl+QJ39bT7ctr1zbpnEdAY9N8eJdiXz4o6yck2l+Q/fql98/2FfZtFFT
UZy9AzsXQ+JHf0fC4KI1mhJcfv+wtFsDNDSs8NoUdd8VdMG3ScP777KjtUG/S2xjYdPHdqJ3tj/f
12h9v2155dBlazOX9oS3xlhI6m93RSkyEOVdX1wnEsUyJ+DX9jXqbI8ExKk+LmpGyG7dyopZhjbh
Vgc3/ziB0cnuv1bAorvpndWmp2ItnRYwDN3jZL1U9GtkSpxpQjO12ymm5cyHEpVeMQDQYTluKLTF
5cn2b1M/tdcpYO4CLgJIRJAtaxk9+eKWOVicd75ikONUCGt1IZILx9vssoTP1dGvTYGZZi99xSYb
3y/43sIPtjvS9FPXjWcUDE37qbF4dUAP5L3UH0LIHSyQG8AJlkRS8U5X0+i37u0V+2T7OtJtWbD+
gOaDuA9+WOPLbaqo2Gbj1U6IXnPEMYz+wBjm+yZNIYwmGFPbnBzwXMVAOYS2FOXPIgoySrdsk/4j
7efM80yQhDrhKGa6g7ALINMI6S134VnRb/ywNa5p/liztWrPE43pTnjdLM9juXCJunURDc1PaWFo
8qUMOWi2ru/D52npSJ112UbZY0y+ck/+VhzdrX5i8w4elC7+NrQ0m/ztmTbANQnlr+vP00hNbVGI
It+TAG1zT6XwDtUwHB1pgsDSLX35/cMh1aICv0bT5p6s8O8qWjJReMfrL63bDCXckFbvDevWuaeh
Ht+avkicqLgUZlbDWaLxn+rkIse2Wl4bO6eN01dKwEQYdHfzzu4QMhnOQt0jFD8XEd/2rYGBLVNI
7HP33gTRqa2i1A5MUtLIX51YlBhoD4DB55waGzMwLGoS6XFD0Ue3A8reYqZhBAMWLv+R7aRN3xyt
qE9Y0R6ub7Du1RVHV9VNh45XLN+V/NzF9KsXm6gVdIJXHB1r+LYD9rN7FGKwMgATvfQlf+mi4q03
0hHoXl+JRQQq/HXUrd2jRdyT6PslHcRS3igbxc+J3gpjG+jkjw7gIpJgnzMR+qZRKs2+qj1inS+A
SMix+FTKZOOvrH8pq+P1TdW5NsVqvb6onCha3BNjXZDO6GNuCEbZ2Xcx818o9n0XOB5IaDAw3Zdc
TqMP3ofsltzkBMdGKmAhbJZMSN/9M7Nb2GIRqKgNUk4g3GqqpHtyZjRfDWESyD3p8P+6sHSvr6gp
36YgrDvfA00PSYECfi4xjD84N957XEVDu4GsdGSBd08a91D63RH0hYe+NeWoNUe+2irVU9HFruN5
96xjT5W3JyXS3+PMfodFkwydY0jLah6jdkshp+nKah3d04LOncPYtC+AfHWT2Kb/gvj+XoL1+vpu
aAxa7ZtyiR1KUuIok6TeExoVv/uB/3V9bc1Oq/1AXtsVFXJaLqiyBXA6ZOqCg3ULTCkY3fLKQbO3
IJjybCjS5ok8cOmpK6u70Dibq1v+8vsHM4tIt6zVCEViYNvyQUoZkn9CcQuxLoxMHc8DlBh6YNYW
0VC4gkRmSMCV+hyO/mHj/YE12233GRWT3XO5J/dydk+R2JacjJLdc7io6/urOXD+H0Xwg4SmhcqK
FghWWn/FrbdPRewgXRv8rltEdrc9QzHnzauIU0dwdkETPJC5vkNfz6GKhrvOMyHL62xNOXYAqrgu
ssMjeDG82PsXAVJSby2zopgPfbdl1z9EY2hqo1DdcaT8pc0eW9tBpT6s7ZPHcXu9vvqnQAXQJ7VR
qO+qrll5sd4vAf1GmiAbSHWyFyA5xIWzv4iqeWrceT1YThgmdl+arp0aHVDbiPyFtlLODXv0yLPD
v8TyyZqOm2nEVGODah9RawVuMcuOPdru/Nq0wbF3wge7GQ3RsG5PFBOPPXuuBo7l42FOZhCj26aO
Wt2LX574wTRKHzOUwOdCEDwP+SzHUzxuKTdi8OpeXIkiu2XcuAjgWcPV9xME1uIAfGdTrVe3unJC
9zQERSWp2eOwuGlTyOMCyoDreqpbWjFne7fItGycPU68PAo41dL+ftvKihUDIYUBVw8S5wJ0KGI4
BOUtQ9phHKqdQkVUe5jRpgjvtvW9WXsY0OT8vv7anzkf8M6p6etybYJwj8ANZ5VRnA5RfSTg11qH
aUwjMZzj6Zaw6/IgJUadt2AOqhVEcXslsmLkWStESh0TWprzmcZf1r984AeNrypnxWm8izx2l6To
v231iUZN7oAGHCBqr23RvwRAEfKb8SAkPwcxv0PhHKDRVQp2hcN1aepeQgkJ6oWDA4GQId9XcGWB
rjHdYj4kZWA6tnUPuPz+8SudhnvgmxjysveOVTFkglZ3fWOKLj8zj4sQL79/WH4sp5HZYhP5NJRg
UPHvqAgN9XLdmysuQ461E4weHXO7xzghn+681TvE3NQlplte8RmX+8geFZB801Yox/OUb+TciMbg
N3TLK37DEkHvhks15pa/JRwEPFvjZSs1Ie3qllechw3YLua0Jc59YWVR358opydR+cfravlpryH2
9Y90eMC2JWqwr+3mPLnkwZ1Z6kVfiH9fFs92UKUUzTpT/RTZdyHAqkVjiNA036Wmy5tt8ePCxa4w
DmJ1Qg+NtRzK1tTP9GmZ8vJditHvI3oDnSAo8q7tjw4jd5zUhyLYkrA8kX5OyubBXSbg8dsnJHYN
H6UxEjWRziawmoEat8gHAHlfaPHQfGNYWievy+8f7I/NXuQuYTvmkgd5v5cPaGA5Ns54uq4HuuUV
8/YGqy8tF8v3e5fNmOPbY47koQmkQCcYxcTtPh4BwYHoFSiPMqnJFnxZmHRuSIxd9lqxcA+tygUr
BziQeLkbwyqrKnBr+ibZ6F5esfANoCqDg8JCzscgmcrfc3dL4eXy4opxd0tsx9YIqe9Unhu/TVaQ
cIvilnQJllfz5wVgsxdngmMFOv5zRGRWzOUbaUwI+Z9jsmN95eD2yqFogZ4zghB+eUWzdWrt9Qlg
0a9N2Z4nn34L4r+qrswssqRzLd57N7hNXdVkcc0LsNmQZswLHHbOOiUrXY7hUhruLJodV2eIraEk
jqihUF60tckc+lbmAaLMYMq61RVTbpwatbyOLnmNWNDmEkRF9Ibu/cuOXx75wUs4k4uauhix4zLM
mop89dhiOKUvm6q291yWVkw43IWz15MUuds9WfyZjVaKagMw8ltwhLz5tolh47Nr2+U5ijFbwbz7
7tiPeTQWJ8sjJ5eIYzDDqH365bqz022AatD+7pcRSOBy0n+h7L3nN2qlYs6A2gpLHmBd4FPS5XdN
8r67zcWpOeLdZ4E9oBSZB2R857N8mNbgbMnGEAZoJKJOEvNlmgZwrY555dknC+k8Gw1i14WtOVnU
YWK3nG3XamKRdx4pRBpbs9WnIXB/hyOLvPkmniIvUGt4MkZyEMOQY75uxevEvVPI4ny/aWYZWqmW
7GQbM9C4d3PuyOZ3ERFg+0X7+3UJ6YR/+f2D0WJUbuoqj1p5s8Y0nlO2V6iYpASANcVtj1Bzet0S
LWU4U2h86x4ssZ4lMzWEad5ezeN1YKcZKDrOcofsqY9sNrLbBjf8WfECQlezeEPXbKsdRnO+0K+V
D8IBQLAw8XsWDaYZ6oSWb/1kak7VfYbiE+xabgQtnXO+gZsjGYKye1qqxTb4ZV2Y/cfYXzCPsF+7
OBe1FRy8BmjjbkNfi2FMF2u4B8AdhtXXIQ3cMqMoA/UYgMhKFLGqMH69rmY6Q1QceC2HoRCsnfPS
djMH7lvs7OgTk51rzgd1wnz2tjmuPFgIpc2QRJjnj5HOtUl4cIl/WOwyC0v/cNunKJuFjr2gK+1+
zjH9fBzm+YgS/h1htcEb6iSl+HGnkMFibeWcW3HZHshQP3sgADpX6BMwaLZO2y4a/8HkQciCapDT
zPlA5zjdg3lOu2ExzLPrFlfCsrUTa2Q5BDuBut/sOie+mfrPNZus1k1ADO2IdYGx193/OO8S8PEm
LQbfLIyXAnUlCYr/Xd9hnelfooMPAqpYXfJlg+nH9b+O+82OXvptzlqvSQEJZq3v/DZQWziZixJ8
eJIA44topwK6BKo5OsosXEwB8v+fcZ/ETGpmXYbbSqcO6FfkbcybA6pYWZQiODuA2zQNU55VX0nK
v0mM9VXHIHfxdz7BAZzG03S+LshPB47hRNX0u3CHCdBnHTmvTv/g9HEyX+pdZT2/U17/qFyWs6g6
z4XkoCsd92Szw+eR91+Xqkoq0ZvSU5qwTs3GV9U0NysLyJn781vdVSy51HExlPZYbtHP69+qUXw1
Jx8NYC51hp2cqcXs52punS/2MjEDNKNG91WgPauQTgwiU+SOSu9H18xPSND/1Q9g7Gz66I30W2Kz
7sYbiAq7JytCRUNBTL+243G3mmNcTIazSGNatnIOWKW00ajFBDJKQbZYz0X9zQfOpBv5qT+vCQ6J
ZKtvgVG7aJ8SzQcgweAbhXW1dniwWI/KvWXwobr9UA6BdunQWbjBzYHPN4llFiF55JZtErUndNC6
YPa9rlW65yinQVTJaeAUzxmrn044JY01pLx6F85v0r/04rYQ3FdT+QNronn2CnL2vJEc/DAMH8Jo
M4EBfG4avjrry5pJiMjFR2xizLrCywK+GU5LTX7dV2d9i6hDCYnVPO9oWIkt6Z2ChkEGomi6kVzY
3mz9bNamFj8kd6N7q3RKJ5kdUJanTTl4giZhRK3h5wSyAC7u+kIUqOrMbGvKJ+Y6JTco/qeVyMjz
VRrWzRsCuy9gVGL+e8dOFiVNJj8Grcz4w26XZFyXxA+nR76bbiWf25pPlMNlA3NmC2xwkVfIU3DA
oQZxBazu9WDP7NBab87apNX+z3VF/TxsAevhf08yPjh+v9nzgrDlkXgPwmMJiQ33T53+KE6j4J07
BIVc8m4mzyHxH8h4S/vTZVcUF0EBn8KsaEU6pKXJ1n/lK7IK5Md1mejeW3ESaAMD6pnEe5eVA4or
0Kab+oK12qT4hc6Z+y12Ie7A+iLlWx+ALZ3/8itUtJdj5z+E3Zl3tsHINN+hjluP7RSN8ySWvNm3
EwXQ4tyZKEc1aqNOW/duIUfu9HbueOMZPTcnr3npTGPinztPX6VkjRq0e4NTxs69YE1l+Oo3ICcg
Iou3N9fZgSH7fn2fdR+hxIvTTkRbVKOdB5dyAobpRYyGHmkiD9CJX7Fj4Li4RRhjeXcYM1w0Tm7r
ZdffXCehyyM/xJ8dXeveFkTkdRSf4mUHxNKJdNNbPcSpi41uxO/rD9L4InUKuwYQseVidi4PaZMv
gNwfhtd54We38E9o4038+n0NTbdB3X4oRr1ZjRCcTHY+7BaacOynVbKDOamk2w/FrF1/qsZ+EMW5
jpcIDAv7z1VMt8UsvkrNOgb7sAKEuMp30g8ptQK0OdfWLb1hcHfqSLaAscm4FFW+YiY78QhQKxzH
6RO3lLfgVF4ecVG1DyoV2jbZB3T15JiJHBM5iDkR2/p6XY00O6uOZTujFFs47zaq9dvBacr7fasw
A9jnty2vGHJfh460F9vOfeDlYOzvEJDtTjj0phStr85m+7QhPXK/KxrO3ENUsNxjYzL4pcFN64Sj
GDOP4e6aoVtz1k8nHyPOZWcfVs9U0NGovUq7ugGBtNz7cc1lUd77wfjigrjxutw1bkjlWg3tpSXg
WHDzzi/SPnKTwqoBSyV9kQ/jMyDLbwskIsVyJXHdti4qNw+j5s6ye1ARW9MtLXkXxVeOZLkOo1ct
/prHojy0Xg+4t+64iiGbSvcWbGI8Q53UdoOJTPUQrPkCPuhw5PkaEINyavZAndB2o5Y2Y+Otuaj/
HeznEa1T4t+16tMVt4LQsAEXQ/ozJwFikf86ByAigV5gt5zcB/vCE+fSy3bS9blfu+QwtPHf1/VJ
o6rqjHbIbMdHrLciH29ndCuSFoxB15fWGJk6nu3b+94HLVlzoK8c2z06A+w67dvSsLzuzS+/f/Ce
+xqTEaD6a94D+Y14/QuALgxXSd3SShTtd7JuaAShUIZOJ39LbdukljqhKAfuIO0OtA7QnXYlGYAW
UHCts7U0YUXptEYx2z0kPOQRQCBLQAkNw8M2DpmDFPxkyFnqXl+xXNsXNJASe9qB2bDr6nO30MOy
3zKnBqNVe9lCAAoNwLaA4JvgNJb7gXb/XFdGzZaqzWseEz33KFYO9irZd5liWNCgLRqZqH1r2751
VQs46HwLvdNcr/dNO6XbsByuv7lu+ctWf9TzqCzRGV3KvN79zJPRAy7cSVuZ5mF1y19+/7B86C4u
dzzo+iC8J8flZ16SU0RNWRmd3BUrHcveauomWnM+gP0q+h7MnkEuupUVI0Xiv2nRAYOVffdMi+rB
o51haZ1MFCPdvC6WfgBlWdww4cGY9eh07Nbbcqy+SkXRBDEyGAWOpm5/JPNhLiwws/tJuRbJdZXR
iUax0sni29oSvD+AQw9RO5zLNrxN2dU+NHsa92UaIfV16I92Hz7ZO3icC1PFSPPmarvZ5AHXcJ2o
zAf3eQmKDDTL55tkojaaLXZdxAXDytFqPfuxBaItJ7jNuaj9ZKSu57ltSJOvse39HilxiwxQm8wE
i6vx6upkNtsGVFXkwPNwWsFuGoL3RnrEu1yo7LTu5vK2mEOd0SZ04UQGcDXBdOc7ZRqvfdLGsFvP
cHzotlex2RpcsnYwNCwvqBi/hJj+QGtf4fqGLJJOTordemNZBgSXkRy8F8Su0s53gJUG9Byrrp+t
TfAmAOulG+HKfptSKcdtsAM70dq4ky/VKrokbgMUNxcHeIQ3PkCxZEad0RaAY8qrxcNJPlv1E+6R
psuERl5q45lrS74ve+PkU2QfWf9MgjsbM2/uZsjk6tZXLrh9bXcroLCbHClt9CmiG8S3j37AeJOX
zJP9W8CX0Dcor0a31F4zOe7IVXO5AVfOPRQrOViNiTFEcx6ofWY+4cPqkGrIXQeTgeneyng+sjBc
RMYo8GOz69r0+WM8NcM6o4ZU8NkKcq91STa7dD31W4d8d+VzQ3HsUyE5gVpUqqYBSHMd6CKXNmgT
9P85aNEg3294fyyumN8OjIe4bsCgZVvlyWfNAfZ9b6/ScCp/3seI9RVrk87CiqjiIEVLnWOYVgd/
zpAyycLjeAIigymG1slIsbloARfyME/F3WAFNK3hfVO2msbpPq/zOn/Uj0oKUJ1p7OvXra8OU4ML
VxseIk+k+/KvGECBF/FsGX4BHCMdAyur/TNGgUCFddMe/VFgKtx6ZxUHsRywGmIgLzoNunDpllho
07zFZ+ELlZvr2Hpokoorek9RqqRyySbrpsAGS18czYdgdUTyTeweC0ErjdETSU5d0RuM7/Nd/6ME
tM7wgyvyCK8XemHwAaWAPjII5FM3iLe+PPLDW9OpX/q2BdNpgCZMubEkbL8K9xsrLMO7f+o48ADv
vw+wiKz7dRqLu1iWd0vjPKAi/Z108/t1u/4034HlVbsOnQXpCEbvMZ1zbH0rnfgLdXjSoQo4kX9c
IwuL7kGKgYccqA+0g+ZENtg9PZn70fd+dx+3WB7Qozw1++m2L1JM3EImAtONLb23Ci/p2XboLZSc
qiCfSQ9AiyhpVtMonGbz1YrQgkGNeZgA0WD1gczADvVeb4t1IIBIeY42aQisNJJTi0N14QggyF1Y
xHwXaFpd0u3LsQdGrFyjZLDrhA3E4IY/rU84f5SKfCr4PgYNHjWQrOx+V+NXcI0nTWUnHgA0qXxs
6iG5vk8ao1RRekeQSVZ8Qj2qJ9t8HlwxHweHSUMfik5oF3P6YJdhIaJotjm9DMNnsuTJZIFDZyLZ
gCIzaf/xylsQcjCpHSsewO4GizsdviN0ToTcuxyTX4YYS/cRiu13/SRp4E30Hvj+qYsqizvxZz73
WT8/bO4/TeScr++Fxsmo+L3SLzpUaQd6b8cSRBFgWT7TifN04YVv2G7dIxT7r1biF2QD93fZrfOA
xsdwZ8m8j8vPNZC1qWdH8xQ1ydSOxLMcWdX3AQvGA2ASABI3cDttJfodbpOV4l/EHIgZV4/iDoTI
z67Xn52tevZ9E0KFxizU2tTlrrH0uEu9LsjQZ2ND34kAdOdN765WpYAXXm5VH4K/lfhpZJdH1qH9
gpmqdhrpq3WpFhUvp/JZ9Av5punQDgV9cuyNJDOo5gyQBbpHKFHC1Fa7U1++wAbobt0KzJL9vYjl
tr1VS1NVsXUrD3h9v05Rgnp2Amr0hMhbl1dcxRCMNbAcm/reiR8xD5kAdyqjwY3vrjiLyd78tXPq
+r4R/dH3y3urA8cU6OZuUx33vw5VMrY36Imv74fwuJM12X9PhQnnX7epf/iG3p/7EGtHTonj+Utd
/m2HN92K/qhHFeHc2wHgyO+L/ldgDcBGmw/XJXKJef+o4jh/VKGszsE1scNbWxPNaPhYsX82dG8g
FGwN116NXNRilEDHM+YZ8QSgMGYBi7ImEA+TEU5M9wFKMG9HlnQcwUBb7LwD98EL96Rwfrt+ao+m
uXKNN1NLUEsRtla/t/V9672s6HeoFtN1QSeby+8fDvheLmhc9SCbrRwB8njXYfWl/uf61upeWzFU
mxF0fs5Qmmr5GnpvZflyfV3NNdcPFSPFLaTGQAUW9usE3EPxqT+yrAZuZzp/89LxxAxB8Oezt1BO
xVydvUERuYrFc92T7uSF40NYyPuecJbxnTpJONCjAwzCuppex428Dvv85fo3aoLiUDFmsBZQoFnB
D3nF3YoKHsUR3N+LynT+6vZGOX9Dt3QX+ND6Po6n1I74IYhM3DganVILSYy68VxaiB6YDJHgiDIr
ns4OM90VNeGcWkziYJAeMBAtnvn4V03zYnknwZdGfh+fVmP9QSOdQDkfAURBCN2gYDWJfmAWK0ys
jvx1fWd1aysmx6ayxqBBIZ4ncILIkZ0Gy1Tw1UleMbjaaWfmWaF4XrYXZBaWekq6Wzg7EKCr1OZL
tHcbby5ujsjXqAH+R9l/vS4RzX1JpTRfrEC0kjnRLzQhJB0RBzLRNGymcxsGKQbg2MbS8raGLnyI
YlllPax7VENIjR1n8CIPBS6EfDexSei2VzGsapjQqUCg/U78TMK79RZcfchfLSs1MmZWySH/qj43
7MnF3UIaDneN2qglJQEshWhh8HJzPCc+fSwu9FKFYdpWt7hyPJZy98F4aYnnuKwzgE6fLpz1PmOH
m3RHLSxZgyWH1bajX4vnYoAHc2fgBykczIR1YNSL8niVIPXpDfdhzeaqZaahD6q6XmLvHHH3jdvT
3eabuLJ0clJsd3P2InREuTzTIcbQ2ZoulXs3GLk7dcsrR2a3Md6NxAl/FQygJO/BsBVNmI6Ay2pO
1KaMkOP1DdG4ZxXCgLmAmGxcbEgweGkxemdiR8liicz303bDv96Es6oJvFRk4HIYQBcq5+k5Wqdn
RtuDjf7PpZpTNB6dx4Fn1z9IJznFoBGW7hVmGLxz11b4Ist5B+QKSXjRvd/0ALXGNErCachhfqgN
ZHYpD3vTPu/0FsRPOA4V28CaOyYCT8a/ut733sLBKYGLIgH6abBAXZCklpW414Azpxm8XJbusZ7Q
OB5XSe9GcxLVgHelKC9OYzY61r9hu4NXwbntIFVrTvEa1dRrJw+TzPxQg4xpW0yshJ9PuUJoF2X4
EBdvdVeGnhy93OpXoLt979q31VuBGeUno+DfhEffYvt333gJ65azaMMvZRAY3LHGyajQB33RL6Ls
t/Z+X9LFvouK1+t6pltXcQFl73qTv2Nd4YTvIylFUhHLdCnXLa5Eym24zzPjdnvvjMHDVrD3sL2F
y+eiwMqBLZyhi9qAdD+WvU05IYfeSGKie2vFthmdAj9oaYdEF4oOrhRjUvHZkHfULK4iHSx1b/HS
gUhc6MgbBb7x7xAEIOfru6m5IKhAB1Mdk6EIyv4H4IKP6/JYz1Ymp2NgIonQeNc/0A5479piqvof
4VjmbvjdCRmwRTHNJOqDU95Crou9VcEOKsdblh7MjfdLLOu7qmgeakrFc+iX/14Xk8Z7q3AHUySi
PgIP5Y9Qtgm1vgZOlzTT+/XFNYGryqLu1Btd43pof2zti+hOi5wwR3wXs58kzsLtf+Nq8Ai6j1As
NxL7KgmQoH/Qzk8WVEJjQVERjfPrn/H/QLSf5GDUife27VqEAFvzg+A2XY79s11/L1md2HV/JOQX
jc9j32TECdKieK3Q8iJK5LfLLo0CmjGO5mGZVbGpzvj5PBKUQjH4ECA/zVDZeB1UTNA4mO7elJD5
XuISTGKR9Z6d8dHOosII7XlZ+jMJKI6AAu+/iiro4XSQGQKVTJ7tHMVTzDHT21J/KtxwbIVjAPqZ
9h6YG/eE1MlC/QfGTTkiXdlcRRke6MRAqjG1P9r9xfLYcfNfovZpL55CgDSWFMMZTR6DsZDe+9RO
R1wkbBMMjUY/1WF6CRBOIKPAyLwY9ewxPrggAFyMIaXGkaq85KyvK3sFtd1rZ+8J6bxjyUxUYrql
lXN+iTobRGJr96PlAUgTREa74nDdqnRLX37/EEJ0cp2jsaq6+5q/cesBcen1dXXCVpzBIlnlehXr
7u1gPo6CZIBhfLV9w7Gie2vlHPcX1H16NNT/H2dX0hs3rwR/kQBJFLVcJc1me5zETuJMLkISJ6T2
nZL4618peAd/jDkC5mTAhxan2c3mUl11nwjyUiX+rmnkFN42ciWvGz83rUxa9WU20SxhGh+NCvR1
eLa8zbySwzkLutKVvLkYGfizFshis8L5085bm8K/xE3vLBIqCQIrjSCzGB2ePJ/fgXHJcp1dWf1g
HjuyoNiN9NMyj/eW6HDecUJcl3zog6rfWYv4nYKiNgmGqDCPLdor7exDZ15KMOT43aUyd0AdoW3q
sNBmL0cgjrzCRyebUYSlWYDYKX9cmmxjV6IJH5VFIbG7ino29g1JXqBzt5t+ThkANXbdZRv37Zqd
g0qQYKWTxVlH6gujfWRTaKsFbWiYF5b84N7GNzRhqhIkVNgPGt264vjCicUYvNhl+vF6GGmKusqO
MHdAE/mLNTyh+ZjX3V1HQRPbPOe4UxDFs1XmYelvSf7ofoayRuD5HFgYNK1cepnMO3MKqgOOy9Zt
K4UKZXOk2RHPgHWzil3zN1QL8/H1upN0UaQsEyXkC4x0QhTJ1vxapOYvTuozzt3P181rNrcqjm0F
0+BAgZGvkvM1fazlHHbtfh5vWypMZano3IqiVR4rESteJr+N3OUZBG0by9z7gycq/8FSycCrg6S+
gGjuoenpYfaNcBj54wztnev+eT9uiEqC0Ewe95G2w9PUCbz/u6YbltBuv278/bklKjqtHVqQ+g1O
dfGyL4BIheg9ts0f123rBr767E1RpFXaNEU+D09+UlshnXLcqJjlRubqjK8/6I1x9B5zVzgz4r1O
+4g5gkW1QbeYjt5nh4AY8/rZN+a7WlRGNixw+vTd7NJYiCUCRRGAQ7EN+Gm73A/DFBtl3Bf7IaFh
KveuLaPR+Hbdd5p9MeDr/x2ASbNaeowMT9TNQiH43QKx77rvofv9qS8+C9fe+f0cyy3qIh92/613
/6Bt2773CVr160tKv43WuQy6sKtea/Mxm09Lc1Oqk0DZFOTSnNjYtEj1IYPaShk69fcChymLbkGk
NJc5RBWSN6yuCKjtDE9deeHmnqNJ1raCHYG6djl1O1ECzth/bjoK0bUushe5q9z0cH3S/oqWvONE
Fd1GEzMrmCHJyYW2q0uzyLAfnPEMNpDQqZ6a8kR8wDu6qAc5ZNfTUPSQ5S4PXvUMVoaQ87uxs0M8
R0UAlcXXx6RJcBUKx3LTwOUE9jGuex+kn6f2kzttrB2atU9lSejKjldei/30LEmcdzyux295c2eN
n64PXZPi/8DdvIlkWSqWC1tkCAnw0BR/rlvWOUVZPDJeTI6/TMvFqC6l8eoZH6m4cdDKwpG6FW9F
Uy4XmTV4nzAjgky6bdTKkmBYVjf6yViDJUgcyxzMFJN4TqcNn2gWABXQNlVmOgdOQU4ZkfvZ3HtQ
EEJjb9xDBLawRNQYW4+6urhRVgGRms5kgfLlMiz3oN6JzOQ7ZIWjmmw83OjWTpUKYeqcgHNqk9M0
p89QEybmzzqpYw7ZZdJ5kVWc/PkXZKuj6/Oi+54KQFsgcJ5DxZucqoHETRoH429jBMq0KP7U8z1I
koVpnMxMbmxoNHmhQtJ4za2myzv7lGXW55axVzudN8qOzvS6zX9T9ua0rWjXlxP272U0QfR3SLe4
NXSm12h4Y3ro0R+y0HG5VHUQeqV7CKi8bS+gYtA8SCUkwHhPl4wdhv4j36Kv1Q15/f+bIZdl745G
H0wXzh+hzxYPOd1fD5n3j01EpUSYK3fJPB+WwemEJ9LG+eB0H8j4I70RKwya9f+OnTWJVTjzbF3m
EtsuloaBtxXvOrco+VsmI5noUlmXoPGPhPGnwNligtYszCoVQue4tezxbHUBJ3eUOvRBkk+GMWzc
fWoWHpUEoR4r3jOrsy5VcAZluTuJyC+jbmEbC4Fm9Cr4zK4hCZFVo3Vh7SPOBKGXnWS3hQbWhIzK
gJDPU1KBMt66gCDCzGOn/oLm+bDBQ1V1Uzu7RVTome2mBUrMZF2c5DHBy2H+zYF2yvWI1/leKbl0
aEmSCPg+W9zIqsozp+PPmvUxdZab2AQwfiVfaU1m8EH0GH9pHerZu3faLBbl1uOnbnqV+muB6rdz
GqSUnTybIFWtxofFKW/0j5Kv0FkxoY8A42lxl+aP2CtKC0TcX657X5OyKsLMX2hJWDpYl46ZB0+K
I6r5xlKmM60cr8UoIQAJrNolWHFC3Hscluq2Uf8DTee4taKtbV6cnoQVLUCDdhPZkEVU3Noyk0UE
0Ne5IIzCfiRxuTmTGoeomDULZECGLF3rYo5+XIDLYspvXGBUqNroESEhW2heuLSPBgfjnHDOmbt1
eNLkKFVyFNiszOJysS6t75txOQa/FjsxIydxnkjuVBsBo/uKkqVdWzo0AVTrMvffQKdeDiKkAvD6
P9dDXbNOqti13sEJzG5r3Li6BfQPjhW9s9MvkC0K5da+QPcJJVep2wCUzhrzAtRrNAQHFjxB6DGi
4Pje2OLpfKSWWIMJ3i3UvNTgQzGE2Fck+eVYeLFetqZBF6ZK3vYZYz3WSuviA++CngB3ZfRCRbk+
C5q1UkWwQaAxK7MaSQBK8v2SGC9tDm2yst7wj868/9/dDZCUeWOBF/NiOfI4BD8dd97ZRb9RxzWu
UckR6snopjlHhHYTeqehXON63o2m1wl/s6V05wK0rHgFvRS48E9AmdqmW426Op8o2TvZS4VaZ5qY
0CY057i2eEi2RCJ0LlGSlvi4JPQyB1ubpjyAZ+5zQ7easDWx7ihlNeiLycYLsHnplw9GE+f+17n9
FWRb7Fq6kSvJWvtYbwIwQ1wcN8GJeQmD4uW2GFeSVFrlPHuFZV5s6n6RNUi+8+znTLbuIHV+URO0
SkYTQgLrjmn5Y6AHjzAHMANrn+VbiAyNb1Q0mpO3dmPZNLtP2lfwm51YLzdenjRLpApE4yIf3TnB
di+Y6thuX83sMUE8olMrYmLj2Kf7xvr/N7mUzUHNfQsx2eXfIUfPkqOs/jh5ZAcbP0KTUSrojI0e
A4gK6wDvBvBPWncVeGloPt+2Fqi4MyFHhwxysi+mb0ZL5UfB5lWRJnZUWBkixPV5ANOeeJnFfplQ
OezInG56kSOqqo4zSssUU2BeaG6jtaneNemf6zmlG7iSrZIxPrCFoSo5IoTI2sF3y0ej+dEX3tNt
X1CzNqmWOvfxRDmXHyrQiRpDtPSH3Pxym3kla6GpOiSl5ZkXQl1U6+boUxALsPJU1f7P65/QZK2K
NbMh9TENuY9HVquJS2PeBe5WO4fOtFJXh3nqPEPA/QvIPkPTbr0oq5zft41byVduAGnpeYV5GZ0l
NhuBF4AtGJFu3Gs4vVkKer9Co7KszEsxGtGcJBGeAeLbRq2U1W7x7LweuXXpGwuve/kxBy3gddOa
9UWFlFVNXbv5BG8TUPD4XrYLKrYHteruunmdU5TCmo4uqFl6RHrVsQh3lLtsuEkyEHxoSpqCx5CM
juj5F8D94x4yvECS3LYqqoAw6tVsIFWJg7AXZlX5mTnN19v8oaRmnxI00GcF3A0iT2FaOxMb6uum
1/x45+FHxXulhg3t3c7F3qsDzxLxIzLs/LI9JM2nyXwx662yqplSFfeFRRebmQ4FuyydA7HS+zKw
Dtd/gs60kp3+MufO6OEnWIV/WnzvEyDkt5ULFdO1UnXblRixYLnZiz1+smT/etugleSUTb/Y4Gyi
l7KB7geIFwOxReyg88f6/zdLisegCmVm8EfCin1tkjvaDvvro9Y9Uv79/xvb1uDbjHs4QELxNoT+
AAI98iDxDl2oFmSMICXaSXJsqscxSCO81/n06fqX18l8L06VvGWmmRfdIt3jlCy/lulDUi9nD6Q6
fV3sumBLKvC9dW3Vd1aqCC07jw45ItMb0nmfLBWYMdIBGgrUvWXpXD+hRKtEAybvoRd0SOzpI6DE
ETDSOXrPt+SX35v91b5SUKyk7xtzkfV5zGxI75ZgDdmiQ15NqHOwmlZidkGNbTwJhXfLlcek+FWM
w0+3/TB3dAN8qhu7ErmTMZQW83PIa095Ho6d8Yc1W7crOttKTWE19NfdVQPHCL6IXsReEMTXQ1MX
NEpo+nPSyh4o37Mw+J/M6e9Li9zNN2lXrV5Xtn1t0bEOcnvZuRT1buJDlPi3dOutppW64rIhhxAb
fMLXYtj1kKlzQ8lu2dvAvAoqcJOFd3YC9fhCULor7WI4sinIbii3q3UlV3O3bw03MNJzAGmRmbu7
gdYby9x74LrVtJKjuOC3IabSWod2Wo5ZXoW2/dxDy5hwB8/XX6gNwbXp2/Xo0cTlP1iBzJol5NCh
zTQUznRH3Db5MQyiExu/RWdfSVpbcrvnJdyUOd5BJnRnQJL7+tDfW5NXN62ffFMMynF2+jFFZFri
pRJ3rTihbSt0+cHY0vHTDV5JWhM0mUFnrhFkzmGJ8yvAlBsbH51pJWudzAycbODZGRxIccOH2DB+
X3eLZj3wlYQdGIDPY48Z7SYeG5W7b9rf0yw3nK4bt5KzHp7S/LYvsBzYoKiU/BMbnY1XRs3AVTQA
p5k/MRMidiMUEfNu2A9NESViqxNSZ15N2CVjQtqjfehFdjC7MpSJfHYqY8MxmuqkEtK4xDDTgQ32
YU4KKHlAjzfv7hu/CcE4FF+fWd0n1v+/CXirXVrpGpV9cHvQ1gnIttbBA3EuwGdsbDh1Plr//+YL
g2OKIc0IfMSHB+F8GbJpn5T+bTHvrTH1xno9ErN0xsk+WDkYIqLUzKs0XLXPho0P6Byk5Gu/NsZV
HPkKneGwBe9y+dtq7vNmd93/mthXoQE16YGsqsl0n5vEMdDfA0X7fVUU3i1IZ6xoqloCCJ0rt6Cl
ffB7f0+t4DgmWygSzWKpAgQa2zbBcu8iuVKZRZk13DWZPI8LuZ88Zx/4W1tYjY9UqEBS2K1f1x34
P8x8ivk8Gh+bAjix6zOgmWAVKOB5Y5vVBL8iQyfKOJtRZqeAJSVnNt8i/445UOECYJUNygxIyIM/
Zqe8kCcptvAfutEr+VsD9tEZBPGfchEv9ngvOD9NXrbPGXm67qB38bfr8JUMxqPLXJqypPdNRSII
Or547XyGFNmPIKMxsVo8SFo7oPd/rq8+6RDEsnV+Qes7WmoofAPsdX0cujBY//8m1ee6TAFVXcrX
rCcZqFMCL0rb8s9145r9kcpsAzCK4ySiofdm5983ULQw6FEaaEIj2UPQprE9fLanYaOt8F0endWj
SqUOGjp12SLovQ0pdL6Q2Fvu2bicyZTHddtEbQBqUm+OwW8Uyj4/Fry/bb1RwQdF6Q6JTHHgKcrl
m291LxPdkiXSzY9SxvM8YJYQKIaNMX4qAvvSWP3G1K+R9s4xTQUfUHDCEAbKpIOV5LEbpHe2Ox6Y
s9V7pTOvlPEmM/3BylJsnIzk1CW/TJHtx5RuVHGNX1QMQjEkEFMCevacJ8UhpVM4DuXxetTqTCvZ
T0oa+EiL7Cyl/1AO5tFJ+Uag6Hyy/v9NtvmpRwNPYtRC2AGof5cPwnE+2lR8vm3o6096Y78iZgKg
CjYePbfY3qKJtbLV/bpuXLMqqrgDlzg1lU5SnG1zOIxDEdeTe2ewdFctNx5CVO6cwAgKr58b+4CH
Ox4Fnj0e3KXf6iDSTayy4TZ7cGIVJX6AMUOYJkl3SVndtqGhSpqmNQHPcs7Lc23m+wlyve5Qfa0t
qJIWbOOtTjN6FXDgdE1hLiNGX/Fl1/IsqpvbjpYqY87k1+0i+qk8G2iltScrbvNbiLmwJqtAA7P3
PLrUs3OfTYbXRlOWD8luslD5Nhz/99b8nVVMpcwZ685PptnAUh+wQ+XLJ/Czn0TbhJnhnP0m31My
HShaEVnRP9C8OUys3WV4qYEQATDguMhIuzzivXhcShr7Xhozk/1Jh40SqJs1JeMnaPu1/bDYBxM4
lzZpo27YAtTpTK//f5PsAUm4VUrcylA8VODEOwZRa9f2hmN11pUtOmkyvOsVGHhtmeAcWvalvaUR
o1kFVVIdXAZgFwiqgfM4EmtXe0v5wCtWxBNJt9QbdaNXUt0hJgfuLcjPEAGKXKc6pK61u74M6kwr
qT5AEnUqAmkfiqr5xhi6Npa6KjeMa1zzD14BnLGCVKZ9EIVxInm/95JgB1Xu20qbClqAcgg6GwdG
sHxDomeYDiSfjI1bAc3BRSXOISuBkVHA5a08GzLm2ee5+tqacVNuBbzuC0ph9l2rXnsR87MP4FtR
7hvyfSxF1I5hb284SFPjVMSC24J92MBbwTmFZDj0gPvxc53+aFh2W1apsAWfVbQpJzc/z71d4+k/
kd9NO2cbW2Dd6JWcDQLmQzexKc6Ck0/eHOzNwABLWf8j85ONT2ii/283+ZtFZxzr2iJTX792aJmN
rbH7s76/Xs8sXfArSQtwSL1KJRVnl0ALOvVjE7R/CbsFjYJaRJTEhbpDaywVzPOyvmO83jPxfNPA
VbxCTa2eukC+ndss34HU+lAN0Ash9saioPG5So5jNjx1egiRnAkHWr1IqueEjRtD1+SUSowjkqQs
XD6SA+5mWXlk2S97AWsKPc5kgzJPE5QqKY5dOOAQACLwYAdNGiVz/2k2zPHOarizL4yk3ghMTfCo
1DhL2klGEqyccyFCkJs92HX26FfG621TvM7N27jPaDEnKS7cOlZGlh8apImSrRZG3QQreVsNjIrW
gHEy+g9Zv3zmhXHbgqPiGPBsnxRuB9O4so09ynbOFjhNN2glW8dpZoAuwTLrXDQliWdn82pHN5dK
pk4eA3k+rgYPCRQN8FIfQw4vRPjE1+dSM3IVy8BnaVpGAfOjURyCbji03RZMQmfa/2+YGEVqDSOT
OJaWXhamwPcDe791qaYzvubwmxg0Uyfxh1QShEl7ArvCfcu3YFHr+N7ZRf8DYGh7AMrBe3PoZyME
mfrOzvovbtJHHZm+gTNi3zfpLXgjrMN/b8Te/AxWQPp9gSbmgQ/9S0f6ZleZ4sa95V8+oTfGe782
ps6n5FAKUBTUcu+58rGbtoDTmshUcQ21PXtQkYB52S91uIxjFTu599Pmxa0RZP93kj3wkk99kDj3
EGBxLDSmzoW/YwRbhcP16Nesx3+JD994SABe0+MkT7AilHfSEgCvTjuP5p8qb4ttTReoSv7Syp+l
JOskpKQLsw7orMntNyqWxrjKWyMaYC/mVXoTV4DHwR5PKdTYr7tGM7sqm0wwjXYpgYQ51NKO2sa7
KzkD2ZS7u25eN3Ilf9s6GEhHa3Pf2x7/aVBC+9iEYEcaX7evSWKVRsavFtb04DrGXWFyypPxlNDq
2GTubl7A+kLGJ9Lcwp+MHFZpZcpy8DKfJ+SAl9e9tAmOt7cQjqymV++9ic86o2Pu2oQcqjZrcfVt
ga+6aJz8CVxC40vquOVGIuimQ6m6Dc7/rZiZA27jAiw1S23z3+kk0FhwfTp09pVMTnnjGW0JH81O
CYJ1B3wJWzKBa8S8s1yrjDIJ4LZgOg/MvVU61c9mHpY4bfLuTlZt+9F3mu5YFrTZ2FnpfoeSzXmZ
uNLLMMcyLyNfkNj2xo2Eez9iqUou43o+QyjBdJ2+5MNP2b64JuhIvy7d8xb8431X4er2v+FUMmfg
djJkZ16YIXZxoTdwNAM9peI+SLZETt53Ee5w//sRyRf0d+Ad5VyRIJrJtJfJFt3C+2sS5Cz/a9o0
nMmwKExTsG5C2rlnT80tdJKuT1WgljXyuZ8lbM/JocrPU4uD4y39h6vt1VVv0ngmKXX9mpj7LrGF
AQygL6HxRTPy45bsoip9zDgNS2liiTh7iRNBG3xf5luXR7qoVBK3hsCG7DOHHIKxeuqynuMuEbph
hpl7IWBzP9An9K2qtijFdV9T9tGDLfKBJiVuNcpH5taPtSugd3IayvTYljXURTfuZ3TfUdIYuiGB
0XdTdmbiR8nvClznec6dU31AF0sYOFvLtyZeVTBXsqRt1vhrRZDVsZSf8ZJy4NVWVOmsK9kMZgg6
DD0nh8Si+54t6LeZDyS7BZqNoFUBXW4Nmsc5R+0pGj9iybgfzS3Ig2aJUPFb0qBzkeOl9TUIstAM
ug/L1D7dlAr+6qw3qVb3bTd3bQ6nGKkIBQjdonYobzSu5LFo3ApXhnV+XnAaCDxyTifzJhgn9ZUC
jMuYlBhBv7xa9hOu8UO/29JQ1zlbyeAiKNiA9k8HneAvPU1Cp7hxpVdBWxakLrylGJdX0dVHj3+C
As/utllU8rOaUkYnMyMHBvqoeh6/B3a+MYearFEBW4lZjwy8UcurvUxxM5UHOZn7dlODQuNtla6F
BQ4rUMTJwW6KOq4aYKoma97q2dYNXqmtgZSD4TZ8ea36eQ/24zCAWgpz7Q0lRZ15tb7WZjB1vMVL
wWQnJxdkM0Y3kmhKJju+PrHvH7ioSt6yOE3FvGJAfXWSCGq/iZGFszGFYtj4CZotjgrXcoxgcXAB
ifuMhAwnLmkZUueBOr0Re54lQAl2S6sp1keV1cUM2CTLwreBe6cQ6gOwkNnRdS/pgkhJWTnhYCRk
AMxc40OjFteDR+GLNLxuXTfLSpF1i7HI0UlNDo65+KGVYB9oAQccizTrb/yEkr+O14EWwcA9p+9J
M8ab6sGmOeCiwXy46TeoiK2pNmklPDg/H4rQyc1YrH83iao1E6BCtlK8oRZ0gnlzTvb90D5m3bS7
PnKdaSWFs3kxoSfrkYPHptinxb4XN3pdZXTxk2KqO1bj/hpaX23QRkGf77rM3MhdTdyoKK2iQSNl
U/k4+yTTvYczrt3jJIF2sOuO0ZlfHfamcttOvbTJjLuMhnbOk0sZGC+q1DI+po1ZbDj/XUULJK2K
wsJ9hgPo0+zeN6z7JcwxxXN4eZp7MUW1l58Sx3yo5+RkCvAXB+DHCW1nuW1lUiFZiYNl1GqWDgJ1
6PxNS5aeyOQ4p9no0pCmCz0ErdXddE6lKgoryLBLMczSvR8TI/82cYPcm2W9fLo+VX/pv/89c1NX
ye8iTQtbEEy/D+Z4V7IYlJZxvix7v3uEZt4ekKQdYz40qnjY+hzvNCx23S/Z+FT1AJyRNrS8r9fH
osknFbll065qjS4JHsbc+O403g9PfrvNsrK/tksDFMQDkGzcRc+WrOJh8+pUc/5QEVu5O5cMpQ9n
5KmNDGRrnqZhC/KMue0inr223sYzYoDkeWeiVA4ZyQ2vzNZmgNF/bI3neXlI0iIslgpkMlE9vwJ0
v7HkawqvSifTm7JlYqlxBvVEDPhJLupwtj/0JA3NYUtKSbN9oMoaMbCy8MBfm52Xotnzee/gcBj8
bsuNY6EulpRNONSAloSXq3nbPU2cPnQggb0eTLqVR4Vzja7TAhmFh8tpandjc28nJAbKtXfSQ29/
bcwdW/KYDxeabGn96mZEqfNF0C5ehgP8mbc0zNtHv/gBauTQHyCpc7z+q3TzoawDBu4Ma2nhE6n/
mACqKy+jHdvdBspLY11FeTV4YAD5JU7pPPvu1w+mf/bkMSPP18euSQ0V6RVIPthc8OlQ4BWTjlaY
zp+6ugutFIysRMZZ/aMBTOv6x3Q/Ran6tgPqCm+e+Dkz6siSLVTvOLqST/ZW6Oo+sP7/TfUEwDTB
XtGh9zifRhb05EK/ns/QI0SvZCE2foUmolSRNMn7pV0kmpcEZDLH+ZSLl0aU4YDC2W+8kGtS0FEy
nDQzwNCV5Gc6BnsyAzKDgnF9DjQbDJV6Jp+JVS/pws91R0KWkpAyN/SbrbVJN3L7vzMA4t2gkhnM
Q3+WvlhbMCXdwqGKobUC+tZ4zuBn7KYPzm4+Vsf6ZIdNlMY3br0cJY2Zk4kma3pEp/8jh8BN8r3x
4+tO18SlCuJqWr9q8KDPz9b0PLQv6TyHaRZmEC65bv/d7mrs6FQYl7AhwpA7+MBycA+4BzsgmXci
khHkYiO+8ze+owkeFdGVcYjyGOBABhvjscraEBetfrax0XiXUnb9DUrydk3rDIsj3fuqyr4vbfHZ
b+kduA3j2k1ehs6IlpF89/05DtLp43W/aVY/FdzVy8FJgwS/Z6TyIe3A/GunUNw9WfSTk30fZysG
hcz1T2kSQ8V50UJkuZFQem/kINchyxLKxrytJZGq5DQBlHQhoV7xc98noMkcj8ZmY7tu3EpCu4xm
o/BgGtS1pvGp36Iz09l9ry7Loua4A1liWlrHadjahOmiVElkJ6kSz+vz9Awh49D9TccyJL+vz6Km
pYSqwC7WOZCFSGEbG8hxx479gccB+FTDJYZu9d7bWDA03lEBXsLuKdZ/fMaT7DISfprFFqBUZ1op
wqYAspkHIz+nswOJKRr29W23tyquq0p7zqYWU7oSFDTmiyfJy3W368a8zvSbuj4tVRak3EUQQvjA
KLqY89fbLK9ffGPZpr4LphuMufM/dPRgtzf6gih2y9nJ+tlDmcXT0b5tRnmQlb9x8tS5Q8lJAEbt
UWaCn43xQIyHZksPXLOzUXlovCaFkGaJCmgGtrEfmPeR1MaXok7muKTJszsstx0x/ooJvPF630B4
vIacxZkIv4ccMvMOYqq+3jSlKphrytps5nXDz04vJFpqRAWioa37C00lV9lo2hnsM2JM+NkNIJzZ
/UzoxwUx6W5p1WmmVpUaK0dA/5IROz87bdqwl/NzK5zddce8d972yD+in9TslsmsjfmUmnM0chZa
xAtdNN538ouRfJXB1pnrvR+xfkhJKqOTmd0ECT5UJA+d2x2svtio2DrTSl4ZRe6DnMqdT8nsuM+B
FOWHBYTTl+seenebuY5cySw5WUbOR7hozuowYf2pEBPUil+Kpr0TVRY21R/POvsF7uqDLTDvuxuf
9aNKKQRt+f8/2o3OuZy/lHMZzf0fcK6GGWjy3FyEkzjwmx7i1+8p9TG3XLSy5vZ8Yl3JQkJTN8JD
268NF65W1MsWWFcrJK61bHCqdhLCHzKywWI88t8c2x1R86jJZTSxH7RkcSa3GILfW7XWD67h/mYx
GUgjGlyASbQU1tHsPtls2Y/FD5rZYenc0uOxfkSpmlUjnRY3gN1JVMJ9YY0bQEo8FWxjX7EWsvec
pux9W88vGmPg/cmukvwra3myssgC3JEa3NuYGU36/4OHZnXZOXMvT2yaI0Lc0Fk+O32wK7r6MKTn
dqxuuHZdfaWkP3ZIllgglXIyqtqxPwpmQFaTWDZrNz6gm3FlEYDIDli1HIucbKONoUh/rLh3ZsAi
eaW3y9t6C1ugWWxUqHRbzGMCqajuZENN+DUDwo0f2ox39caCrLOvJL5VVX5bJAnOGyYbopGCj7jx
3a1D4Xulap0GJc1NOQqyFEtyGlrGP86p88HL0uRuSktrB0Tsl+v5rvkNarUF4MYnjTShocK8O7N3
WQgO8I1KrvkFarGtvRqyuU6GB9JxOUITL6yy4qs7+pGo8xtuWuAktd769pLnU82HE62I9Q109N6v
2RBkY6Om+wHr/98sTQjRoBR+QE5OOY5ovM3CoM1/coefWdkcrk+A7hvrkvLmG27V8oCagp5sll1o
OR/r1Ht1udj77S0I5NVJSkJ7QKnOuIKkJ5Kwewfajetr6fXRv3tzsdpWc9laWC5apz8xefKe17ud
bO9DWukYfBc7O873/m3J9vdE98ZPM24PsnYKgIGdvxjNryS/cY6VJC65FLkrYbft64j6UPxMjxlS
rB4+b7hIU1H/7hvejDxIhNHxEV+YBVil8lkk6IWyuzrsAlt843SuIrCANDQsjcYxQxLMENa0xJby
ribDVXi1n1eG3xe0PaWcsE8l9fxHo622LgzXMH2n8qkIayknbpp2555IZXwwB2vXi/q77P5c951u
7ErZLiHOYA0uxu4OD3V679kbl/K6USuJ7SVFlYhkcE9Ahz26sn4VJjAKBI0p18f9N7Xec4uS1Z0s
E8dJ3fY0+0vIpjF0MrnDRbCEzLdrDKEFXdC5ezac31ZhHYz8KLw5LMabyE6Jo0KupRGIgo9jcirS
wGtCe8jG4UMf0GC4ga4Iaa9qd1pmnxoLF+6p7u1IGGRHLXHn2VuiOrp5V/bxoBezwPXfe6ehI2YI
ltIxDLJxq2dTN/tKyrcGWj18y21OdX2g5VEGeL3cX594zSZNVe6keGvtOyh2nRJey9CajVjy9COD
3nWOmyDc3YRDvUVw/37l+EfIEzxdBaigpXeaR3K3JG08otms9TOA47bEnN+fh3+EPBfUIcbE5J2E
cDsZd62bN2HOibHVlP7+VPwj5jkabRfUICw+VbMzhtxfvlbZdDDb25YnooKtQcg4mlYPHxUARthj
icfW9C5Nt3ipdMNX0hw93X3tuzbiVIIYrCjGs9stzW5Ol436qvvAOjFva0cOqoWODeJUWelyNJYe
Koyzy6PR66aNtUo3x0oFd4Ih72tUVoQRuqKrxeMog91te3Bs7f/7A2omk5zWc3BaZHov8/ZD6m9d
yeviX9kgV/Pg+OuW4OQ69rmoTHQWN//j7Fq229aV5RdxLYJvTklJlmTLcRIncTTh2slOQBIE+ARf
X39LZ+SDYwjrcqoBCDW6Gw2gumo3OM0/3Wp6K9TYRsU+lz2fWyKa8LSw6igX79LF5f5+ptCsrMpi
OWZLJPNqjU8WOFVLqz0C5rcHdibdNryycwYZ9CO6GjOP7epnWYIQzKpfIN654QYwdNGs9t/LylgQ
IBnU4amR7aWzrdeOWoaCWGdzJab8MJzoSJH75QpMUUxLmgYWMVR7OqvfPvounvi69jHgrMFJsPWz
x7OfNfZ9JjIDPEo3dyWWQp673oCkdmK4XqzolOKwtru/oLeF+9+KwlXFLgsri/KOwV+gjFeA3qSt
nqymaz9F4eykecacPZje3+5/S2clJWjduAKhn7RhpUn8bVgfpDKmP6sKGNFtH1BCd+5sIHSdKD6F
zfxQEPsI5aaENt3+/vCaZVDh0aRtVr/N1uBERzfJ7SqtS1Nf7UdPjnB8FRrtF7wauyK/bVjNGDLA
gjrfOwcOLuWKBA2eDbC6UTO28+dMkLH+WjGrI9+h3BksL/f/nGZxVLrLRpZEEmoh7fnOpY5vFDf8
IqzWUMHohlci2+1wPgFpyXAKgy/E/tX3l6b9tm3mt0++C76ZrZITGzNvxnjn1nRvxQ14lbYQbN+W
RoltEMQQ2y/m4eSRc8xf6+U5c37dn7nOoZS4tu05musQAWFN/g6rexb1xnSnUlt2ld9ZC1pgca3n
VJ/yOpg/M2jmbkumKq+lANZ+XSpMnKAuHMosWUfbEMO6SFBiGIfJae7F3J183GBMD11GuvAoCkjU
/YlBPsfL1FlbxyvT2O6r8UsV5U33r9XWTbbhjQ7rrUJ5s7nqmpnO9LwMTrcTFgSsHc62ZXJVmDHi
1jQNA3xVrG3iQsa5HFfT+UPjTSp+d83tJnN9Qs98qJ9ZDByjFVOTjJlmn1ARurxv89Be8uxEnF7u
w7G3d3mGLiK63OR9Sw56rKY0ldeatw9XhejKoRgAk3XpOWNowiyOPXX3vHxxyA9XTAcWXTgU3+t8
C7nlbckVnxvo5I3NjD9X8+EzWJaBd4uF6aJEU0+qcHzmdS7H7WoP3WNAZdESy6PfFTvHdGMtrALy
+7HIu7aAwwbV+qNaSj/1lnILMdvNNDd/eJ9cw8aiA6/709L+nWKgMEtTu4vOXZUdQbR+FvGGZqc5
XAZv3w3CR6ttOzom5Jbm2c5V4c+4PbervB0QyR4gH7zpdmv2Kl3xmcg1GfohqZ0v3GcPYfMMpqVN
KV2V02xlO7mx7yMIffKJRO0DMTKtabZQFRgdgy7as21Kz62PW55GiJTnYp/bcjSkXs2KqIBoe5jA
7GmPMxhyqUiywol2bRuZHh50oyvbdB5loVv0LT33EJGIBf8UNMKQVT++HnFV6LNoHKgkT312ckby
qbdPC/C2i70eGpTKs79rQeJ3f3V1S6Bs2GV7Q8XOJa6lsRCXQgpn14GU5DCF3EQ6o/uE898BBxw0
2BiyjJ4L0OXAfQ+2ZT051RZuCcSzr9TgULmzXDbgCi8vxyTn0b6B+MB94+gWWMmiE5ic6zWi+ZmG
LkkmHvRH9KNv0nByXRXwXDnTwsEyjmsWWSWzFIeAbazrVbRz52dQyWBWcbazeDeMv7hR4USzmCqt
5VrmNnoeMenRitMgjJOGeC9jkBnumzVbi6ekUIuNbgYx6eKMyEqK9ltNvUR6x7EwPIPppn/7/V3y
R1v7RKULw0STTD3AzEEbd2yks3H4myO9G97zh7lbLBKeunDct130AH6xfSO2eowarFBdRWNRUWJZ
2Y8u41fG+Y/7rq4zjBKkWVzmpO3z6NRa0QOK9gMUaY9g5jpsG14JUjerRlZSzNyivzrZXKL1u203
BqfRzV0JU+Z3yxxKWZyJVyZBf3C7L3237R5ERTSjo6afW+t2d2w3D6Hf7JdevFqBSUdFk2FUPDPg
KSOfxrI8j4TsZOvtcXeW3je5bmilzsmKQMJZ4ItzR/91WVUlEMkxbE+6sZUwpY5dljOfw5M922TX
dAXZsyL+vm3iSozywpuiDPQxp4KwvZj6E+4ENs5biU9cADhjAezwCY397cmZnfYTnSYTS5nGD1V0
siOsoZEuJNbK0jr6XrdbenQ1FCZ9Yd3wSoh2TWYFIhLlWVr8MA1e0qH+K4jpBl23pkqIMjT3WD23
y/MsRsCygiTITOc43cyVALUWgtdUBsP4JEgDWqQM3g5xCYOna4ZXkVhxBmW4tqzysz+H0HPI9hyM
6HNsYkXXnN9V3FVVL6ufrWt5Ll2+46JPnPKlmgcUrDfY0jfL+xpJg+vrPqXELOd2ziWC6zzwnxWe
3fJ2ny9lMgXfqP08RXgoy31DRtYstwpi9rIMgF1Rl2fPWnZ49z4Nhf2yKYBVAFY8VHPL6Vye1/B3
U2SfRWR93TayEr+8kq0PWukIyE73h7NKmY6lNDGZ69xI2V0XisfuLljKcw4ObAoF3zRe4t/hOuYG
P9UU9SrMyrYLnw4rKc9Oy5JQkF1VTLhr6hO7/kn669SbCG90/0QJ5bYbMmjWuOGpXN1PNMyP0zJ8
dQYTwkQ3vBLOEQ/dGPSaWAVZHJrS3XVISA0zHaNvm8gHF/gq0op6rTW3DYKAk9c2Py42CBfmvV/+
uu9DuuFvq/OuRquWwBZzUUQn2Tb/DFaYVvTGLC8OXm16DdYYSAVb2ZJ0c26x6GRnuBOJ0ViehzXB
UneG4NX9h9vv7/6DFJ4saTxEJw5kQUDxtiFeRN4ldR8YvqBJDypVZVbOkMbtb4sQP65T9U+0DibU
tM46ShCDKl+gTxjpusIlCfifkg5NSa1rIrfTDa+Esc/cGsp0PDw56KOonOBYDDcFXpNKkc4wyi48
oW3AWdkcnYAPy3eyzMWuGkbD+UE3uBK4U18RCdZF1FUdYOsjq0AC21r57r7nfzg6cf9zq/TOa9y6
bqpm6G5ara/Smo4dLwwoF93ISkYohNXnDV2h0YzKLVlc+6cX21OyadoqLkvYSww1A2LjCRJ35GF0
4JXpbfnDOCKuCsqa8PKITpDZ/pnHl7zY9UOWCnGeGsOhSmMWW9nOh7WSRVsv9s9mCHd0kI84Oxvi
Uzfz2+/v1rKavTz3aDMfp2aASAsFchcUx50LKTS5z1tadV9cIVsTT7Puc7dge/c56kXTUMipvNJy
gCbCPmychPlFQojhDKcz1e33dx9YeBx1uTWW19lHtysg9AMzUZt9mBCwyEpCqEcaTjPv2HWNM6jx
4na0dM5OuR63uaeSEMAg0GYQQQkhHl6mI8RNg96EC9bNXEkHvh06vUdmdr2VaWLvoNlRTKb3D93g
Ssw6UVZH0Npl1zg6ufmUQJXKMrZefOwvjkpv2Wc5mkqCprzi2SOh/FyFn1fvDWXhppzgqNyWg+vk
QSmG8hqSILG5OAqX7u+v58d2cVRGyzzzuD1DceZn55ZJl1d7xxpSUi4P94f/2NEdFWjl1yuelny4
C9CUexud9UP57/2RdRO//f4uhNx84BPPi+rai2d/fOj4ksy+oaT/8GBCHJXTcsXD3jxSifXMpoTV
KJrwGBeMbSLJ14Y8zNOrG5nYE3QWUuJV5u1oOT0cs2/Bmi9+ZaXc3bfQLe/+T2WJf6GEapTPud/e
bF+RdWdBAmnxo2PvsCfbYnsmN1Ug+IwStjEXomuCgV0dcJ05A0iPrXS1vtz/D7pVVsJ2iklv5eBU
uzL6g7ugZXL2jtsZDKQxvQrjGiN78dF5xq5DKRLwJ6frttsL4qgwLulGpctyh13z/Fm416LY4QJ8
WzZQySuzHqeqKpDsavm/yxE8tFAF2mRtFb5V9dXaR73Prl7O0I/v7UNfQkbZJESns7cSsnZurYXV
xuy6IK3z1tr50t6WZ1Tp4Xzl7lAP6O4Pmmcagj8wKAwjazxQJa9cSeRM1A3ZtR3Q9Ob7T0H8bQhN
XFaanUOFb3V2G7GwKp1TWDn7BlyK0o93UVE/idnab1tUJT5b17d55FXVdQn8AwkciVaG/GBN/bYQ
jZQQtTtgshmDq1tEPnlLnyKmloQszfX+/DUmUlFboViiupjg7pmNBpu63Rdi2TVh8Um2W1gLQuKo
6K2sH4Om/k8iiH4RALNntI3fn7zGe1RUlhwLKtfYQ9mxslOJNirq8cswb6tqnPBms3eboJSjLToW
B8cKHIe4bjxGTb9bq8BwQNPsICqjJaqveWi4xa7N8DDHn1x0HzlpsTxH9em+eTQZQcVmMSllW5QT
Sr46T5izpJW9CaOLNVX21Zpm/pLHeXVtK7IH+1WamxohdVZR9tWqpMCElIV3iofy4JDrUntn5v4O
p1+rzLZlYhWgxbtwcfvMC47Q2toFXfXA53y3zKZOfV1MKTHbtXXfRGXDrn7xzRkvaHpA8bQjuaF+
0iyrCpkZGk9E9sqqq2dZr3Pk54ntmCqCj7FFxFHhMm7uVNEkauSDtd+7uLaUf7ziVzv/GN1PAXmy
2afS2YSewbduLvAuvppB2AEB2+01g6qfj8IjCKttK6wSWtZFvLixxBL0aLxiqcvQsx0aLig0WUeF
wNVFmxU8aKsrB/iNc/LDz77PbbUtp6kYuMbvp7pphuBIXOsSWusjdcjz2sWGnKCbvBK4SzwPfTEx
dhXNJazeCpDVl4Z8phtaidxlkJyNflxeY/rYj5/DEiBF0326JqRUyBvLIOjS5Zh2Xj6hjGT8y8zQ
Km1YUU3OURFuVtbaxQhWxatc0Ft1oM1T410H91yV3+9nYo1pVKzVCpESH2cD57RGYwY9l/ZNUiof
KR71DGWr7gvKTXQjfUcOcVZeM+eVDrjE/bZmf7dNXgnTcewmp/b96soq9MDw4RCiRcCzp4f7w2vS
mYqronUoLFdOwRG609MFxIPeS0bFYBhds7QquWQ0hmUWCsmveHanztuav87Tv473N8IzwLb53/7X
uyzmhy2VoxDOqXRznrpVHJ/LbHYNo2scX5ULrv06K1vAcI8QTotAoNE/WlPzykl5oJmJaU23Akrg
zn4sJbTT4P48TKbeT3IhdveNo5u+Uh678eAQBq3mK8+e/aVP8uHJn75Qb1uyVAWDaY12T7vGzNfp
B+lBtkMSa3m7P3WNVVRIVRZ1HfogO37NpjXJwnwn4o3BqkKqGGj1g9zFtOP+bSm/O06e9JGJrFBj
chVVFS7oUos7iz2Ow0Nkvzl+nHD7wGuT/rMm06iwqpX6XT64GXv0oPnmev+0LSjT59yQxzTxqhJF
ekHcDt6Ko+bkjknlH1321jh10groTH7ftrBKwDrzwni/DPyKdu+9ZOPBG6jh/lZnG2V3FTC+IEFZ
Xu31U9vgTig6rUYEoc40SpjyzC4ijy3iSqyrHwJT4fRJANHA5jsx7VO6Tyjh2jDbWuXS8ytfcSW3
ZqmL1+UVtIsj+zGKL/ftrzOSUh5XBR96yLPxa7T0ezY9VbGV5F5rSJiav6CCrDIegvNyRMKP4P8u
fwvrOu0XXBzPzX6Uw+H+f9DVySrYqmAQdi5x/3rlLmgjxXqSoKZei5NTAjgNFWYXP7vhD9mY+CQ0
Ya3SSGZ0CQtP2Eh14QO4jrqR7jowYgrT+Jp0pzJJLk5WOzWj1SNoE3Z41U47aVIT1A19c4R3OyQt
1jFa+civHYuSuHPSsjElO40vqaxZNbFs0KdWiAkwlg3rul/xppRVg8GZdEZX4nkaZBULPIA9Rmt/
Jq+0k/vAl9Am2Pj2oHJnSVDZRBENyz+CuZ/RxH7upemZTWcaJZbRmCB7vEjw65xDqwG3ORE6CeN8
E7KCOCohVp11Lu7s5vLq5E4C4bc2/72gNW+Sm572iaMisUgVdeHc4AMcjw/1/LnJKG5HDBW/xiVV
HJZrM2uFHhi/Vku968P5yFpTz6jGZ1TWK5+WkJ3JYfeye83yIVns74G/53Lc3U89uqnfvvsumsJ6
zQPUfqhobbZrpfzK/MCE4NeNrUTqPDlRWMXY26NF1onXo/tqrUE0sW3mt6++m3mw4J1ZWKy8DlH8
fe2xwTdr/Xp/bI23O0qkztlMWiGYuBb8b7juWvd3Jreda1WolSXaBRAoFFT9Eu141CWT/1s4G9+R
VP5I0d+uRvnKHkXxrbfTIkzm9Qt1h72g3u6+bW5nwA+eqlRSK4iGzHEecXEd+/NSHSf3xzRcausc
yGe3MmzqGs9RgVZdXy6rmCfrlbVFAoryfemYrth1QytH205yCmUh0j42vH+gsvuSlab8rvGa/wFX
tWNexVHLHjPvzem/2/Ohdk1tepo8oIoBT7ZYXAe93Nc1+icqUmHVSYyqKrJNNFC6DyjB6o4ry5kl
7S+185kvb2Xxg0z7YDQBbT9mmSKOymBVhODsHATGz7u3aEQ/T/OG59M9L4Y/eCxIwAK2K4P1FLDp
keb5KS/KNFpNNYNuZZR4vsmtgBs35tdm/hpHKEZZjTZaU/ObzqWUUroMaqcC7g1rw+wknrx0gA7x
/WDTDa1su7PNfGFVk/2Fti+8bdJ4k7YT3lFUSqvWK9q5sbEeU/TWTOMlYKGhLU9TM6uoqF4OY4PG
eet17Y8xf+O4P4L0Cq/fpGtS1dU4q4qOam0UaJ3T21+a6OzY0KxAz2Gw8gc33nhyVAFSXuH4uAqY
sQNEz3RxQC/7PUAhTuhhmbdVDao0sL2OWcW9uXm0itnHNRhbDnlhmwJO4/KqGnDpLQO63fEH2CQT
B5rn5fCPbf+675Y6+9/c9d3ea/V938Vrh3KtG8AueiLeJWs/Z8PX+8NrvP5/cFFlAPYQD3OfeguH
kvkBAtMG59QNrcQq9UDAy1wce8OYJ704OP7GHKPq/4Imp6omyxdXsTzy4tmLH6J828WUSkkVl9i1
xlvy5wVLfUZS4gBwb5nuYD7e0YkKiYqEU065i/w1ju0uipzDELj7pfCTthQPOS0O3HEMvKEfm5+o
6KhGrD2pBT5Ve595A0pdOhueInQj37LRO5eMva4ruD/efOaPW4L8r14f7nvjx5FEVFwU0KpisoEq
uubDvooO6AO2PcPQH6dKoor9VhSScSIjzSMUbT95IjuQMTyiIeVvXvd7e/U2XSQRFSNF/cqHWC5c
U1ZT2g/TvmqbA9oNDYns42xAVNlfOuIvVA7CdQx/t+XLyB/d7l86/b5vfs3lCFGxUZ5sKQENkriC
qELWTyRGW0L+fcm/Ef4CFnp/3gWNIfHo/omy3XY8nqWf1/VVrF+ztdx52SdB/3j9tlMoiZXLKosP
8YAW//LqFZcJbDMMCIDe21QrEBUihbM+BUfkjNq/naYGl+N8nVPBrNLd+AGldG4pq9ZFuOLacmdn
jet+yubPhkW+Wfh/TxVEBUp5djEHEY9xN3KZ9v6hOOfu0UvGPdkvR88kE6XJESpmCtfkXYU3BDjq
EqQ8C2H8P/fnr8kRqtzvMkyiCbKpeSw969DaHHSE82er7Dc90hMVMlUNS+uHNQMtZ14fcmt4Ko09
8BqXVzFTUWV33jRa4lqBht4LXqLo4sWfvE3crAQArP9Oy1MLMnfPcso/YcXHBnDeOguP3Zjz/Hvm
LevwQkY+2IZV0Kyv2uY4s3BoYiL8kzXUQeJEEJWri9UkaqIbXfkrNXVKuuSDfxJF9zkCI0sqwSWX
3ncg3eBK5oESe7lEAZRou2p5K7JsSqc8MqEQNd6p3q5BHzNbgjb3TyOSZQudYTT3oyNnPdyfu2Z4
VX954I0ELWZVXyd+BG0MyLntwbCiuqGVhMnnIAytktdXWf8GU37cVlCQ29+ftmbzVcFqcRTV1JWR
uEYMfjKfJutzMX/Nu5QNhrsezaKqWLVmHogfFmDTjZp/mnlOaVgY5q6xi4pVC4MYHHJRU1/j6tB5
PJnJMQtet9nllineVVK4cx3oUor6Gvq/oYSaBOI16I558zRRE3mczjC3v/XuE2tUeVlI8uaRiul5
ysQRrPjbjsxExalZTseI9PviyurxFIBGx5W1oRVEZ3X3v6c9TxyCrKSrr9R9HTIv8fJE8G2X90Rl
EZNlmDPPw7zx5pcC5//GwDJxf0V15laSSx/blpdXRfPY+q999g8xYXR04yrR6bE87xsk98eo+jrI
b61nqOU1dlYxaREa8fqMYNyxuE7hC5dtwmNDstLMWYWkxeAeGaAIXT5K96HOzr6pD0E351uWeefS
MhrWuhUxOeUt9GjjCS2bHbHjb0VRLPv7yxhjqA9qJBWGFshGeLao2B8moXDrjykX1QOroW9atOkq
HqccaWw1nNQ0h0IVl4bmbouIjNZXu/sViK+V/LOKf4PoWFUP4/x2/w9pag8VnYYzPvdwGLzF088y
/rmKs0UeoHtsqFc1CV4laePLGHlhCR+ylhcZpwMZdgwKO050RCP4w/2/oHMnpShwAaBem3Gtr9DN
kziXjC9+FJsq+o9ZtQhRgWpD7ZdjNk/1o0W61s/T0QevCvofnMGhO5za2ZCGVWS9EnAOnpqpbA5i
Aa33V1TSgX0upWf/c/9valZKfT4bR+JmwWDl1xE3bSsa5zkwwORlag1m1ESP+oJWWaHvr61bX3lQ
A4Zg7fg0QRTJ1M2g8wQlUZV9PVNpL/W17Q8ebvLWUz11iaxe2cb7c6KC8lpeZNwXBAoNNv0jgB53
M9kkMVRQu9qEE9A4m0p4BkJXslru6J3WoggSNxqxLQc8NpSgmjVQOc8gSlc1XhB6pwYE201kPU9r
/wA2lY3DK2UF2u1qtw8s7+R7DTrjRPkNrtykHE1thnjX/YHb7+9SsCjWshG2gy+A1fLUebV3JE1e
HQAEXvf340C3Arff332iiv2+L1fOH8tgmIp0iARwDUHZo53q/gd0/0EpMTLwq8dViJwFvXcCYMBa
fbXo321jK7kKjwmry6FrCJ35aj+SMpkb9wDUqGHqOtsoVQbaiQM7CwJ4p5W3aeM29T4W1iYSGEJU
cF5II6+LYHM8O7ZobbD3VsN29+3yn0e0DzZWFZznzL23+Llgf8I63vmD+NwA/0GW6jxV8ZGFzsmt
xj3e9Z8hBXUMZHBYi/6pcsm30HNP3fi0kG5bHlSxfCFyBbpf8+C4VgKgzMEjiVsWMXCUrknsTJPK
VUSfP7kyi4IKicqpfstoeYYC9WWOxyTaWm+qoD4QalmBn2X+UZKxOfQdY8fQMhH5aiJExfTlpbRB
Gd8Ex9z3gIxiS5W6XrYc/KDb1MVEVO3n2qXEky7iZM3osanWY7VMqdPKMxp4Nt3oE1UD2kVXORRc
RHAcB3nkuZMuNz4UuolljxBPifSF+8FEIygSefVy9proOBLx+X6waKJclYEOaj7TbFj9U9H5Xbra
jUh7bzIcsHSDK/s0aLkzKnscsKzlz2rRNO75tt1HBfJJiNZVcq2D08TIw8TCxKX9I2+rw32raJxS
BfC5tR2P6KQJjsKOX6kMz70/XGgbbbtIUOF6HcsyXpSsfXQJz84ilHGRuGNmerHVzV7ZmsFvOjbZ
KnGBk19icWzq58r7cd8wmmOEqu+80ql0OAi8rllwmNDrM1afS+upD/aULmk//7r/FY3fqMC92/7r
l15cXzsfZ+e4KhPatyZp54+sA1VsFXoxg/u6FHyAmulQ762lSJzWP9LYpIHx0dxvw98++66kCAZo
vSAlW09Q/Nkxa9gV7rf/v1VuI9+++G7kxXGLJl5yyKl7tE8gnBCl3mjSSdBZRSlUIsflVoRLxUvj
WgdZi13eR1/9gr3cn7tueCWDzVnXDWNG8wt48c5TV30CL3zS2e6GdHAzjVKrEDJ0axBj+FV8ivNP
oXj0TLoaH501bkMrOcyZs9LP/YxeaExTxz+UzQ/P/TJnL3lteG/T2EYFWIzjwFrmWvmFiRc277L1
0aGG+kPjjCqwAmSbfrGg9n8abNtL0KkD9g3ye9OSqpCKuPNyP+gtelmrfjf30KhxoqQNTK9TGrur
cAoyIy12DEvqu18YFByyPGn5p3LezUbSZt0nbgvyLqC61qbTOiMTND1J7P4Quc858ZJs2Ocmthnd
2ioxO3YLD2PwKFwGq05z60IpbLR8vb8CutVVYrbMmHTqGqrVU/1SFq8o1beNqwTr2rcO+BmxeQS+
nbbz+DQz1+CQOnsogQpkTN+wDjLseQmx9D6kD1bjiqSAYm9yf/If3aohXlVwxVAXlQRNMCxu8xeZ
j85jVXgNWEO67MHjeZj4NLfOdWHVuzasJ0MC+qgKDyJPxVzICpIO3KXFhQWHeHy0mn0AHnBiuo38
eKU9FWcRMOFnQwk3AoVOEF8gaHXfWB8vh6dS0FTImlHjrtnT4oJcWX4tm+BCoz/3B9dNWilDasHC
ANBbqNd7zdsYoEkKrTUmURTd4Ld/9C52vXAR3gJJPQCVniuWJdQeDA6kG/n2+7uRccs4Q20LI3fZ
xZp/EVNny0el081FlGhdcivwaAgVdasX4Jv4UUC3pHzL8j5t1+diNFSuH7u/p6IrWs+13Ghpi8sa
k6+FtbfZ73H00ty1U0s0h9o+VEaEgs7plWDO7NB1RgbR+ZgUyWyxHSSX0xaXynyZjvd96EOc6c1q
yvZb9OAzzHteXET9OlVffXQrsLdK8C++Vz7hDR2Snc/x9Dq0FdCCMfQoZ8OXNW6gwi9KOrRtaWNz
yHv/J4DXY23ihdSNfHOQdw5mWbQLmrUEZCSueNpW6Gv3C1MLt27w2173bvBhsGU3QFv7Ae9m4GFe
08IyZVZNslDhFk0NqvdoWfILLlsPYXgB//jJC7YwAmGhVciF14wDn+sRjotKH93Q+740NV3obHL7
/Z1N0Nri19BO9x6C9o8rvZ09m+5YNTGtoi38MgwGX8jiUg75DuwIydq99f5Odt6+Cn+07obrhZtt
lA0Zr0Bh7ssavuj99v74EHYZHEO+0C2qEsO8B5sX87Ehi/iE/mdQXjgmsg7d0EroWqIfZWm72IkD
+3UBAn21+pR4wlBKaLKP+t4fzrU/hLcdII/aEDm0HZM1qpunsCmmh4Iu3uf7KUjzN9RXf2EPnJIe
ebuPsh7CQ8GnsMj8xO3Jt/sf0Lin+vg/F8CQkWikFy8S8xl69VYayNBEEasb/Wa+d87vg8Vj9MGi
fpE+6iyZ77vK9ASgW4Gbxd4NXUmfofcFZ0Y2X70gpUOcyAh8I5vKUE99+QdH5uIQGWHDlDRM7KD+
61Ym1UHd1JXNuJiyHoL3GNurn2Xx7JDls8x2SxZvdBolYm0KNem6x5q6g31egV3Fq+LjRIMNF2tI
CCpHjQ9yHSeTAlcBDV7upBf/lcMW/fnb2ErYVusaDy3QCxfbadG0AbTsgQCgb6iuNNGkYgFcLxgW
Bz3tlyCy/0xL5CEj2O6ja1lblA4wfxURIJaW1EWGS3Be5mMqGuuZOlBQvR+ruukr2+vkj1PvdOMN
azChi6lKmRRoq9lCF3GbuxKs9oSmoGry84sUf6PZ3udxvLs/cc1Opb7/07wTi5iXAseiv3EX7yDj
5NtyzyAZMuVeErnNtqhVQQC1iG1QEMFCbAweZLhCzNnUhawzvhK03bDMmVxw3m2W2U86cB+mYU7z
dObURL6gyZaqVttkk8bDhQy9xN76ae7piQZ/7i+AbvLKRhuSqYlWMrsPURYc+8nGe4ezw3v1RsdU
olaK2He4AAjGj+a9xZqHuIpTlplqP41d1Ofw+AayaSDvdglukovdXCWRJb5usoz6DE4GxwsLFtBL
n3tp9E8NjFdpegvUzVuJ19LrG1uMHeaNXu0kbGK+L9CBazgjaNZUZacJ/XzumwZr6oHXLylXduk4
iB3aPDK9gevmf/vyuy12apfcphZs4/l14jt+2k4mOI1u6Nvv74aO4ZAZ/BC7dxn9BNE7ABplZELG
a/ZXlZmGdhmd7YHgEI324+ZnNS7JaO3XyYBm0hle2V5bq6g8kmEXaUR7qTu6a6zqzepMQB2daZRY
nRzQqEHwPr9E7Xd76o6dt/FUqT57dyCBdJ0ARo9s67GemqOTfbsfRRqLq4/eIxBr0dDDU0oClS8v
GxM7lC9kaD+BD9KweWvsoj5nB1ae4wGCl5cRD5I7ia7VNOjRv3T/H2gWVX3JHoldNpQzOOQQdOlQ
2nVazaC+b4piNJwZdH9A2V/LYg0jIm1kSX8+S1kXkOqLTLWBbgWUWF3KZvIgZn2r4/tzMZff0HP1
sNrj81iYMM46EykxC6QKHq0YcR+KCQwfFPwi+UE6q2EBdH/A/e+MQFjTlpD+oVgAi+z6qkvsSuyG
CgWg05j66nRLoIQu0OXMjnxYCa05uyFg+5Camjx1QythyykuBdtgoZcIN11WNT+x1qREohta2V7J
GEEVeYzoxeHFsS4vTm1vK+XVl+xc5kXjr1H7ZEtn2YP7Zr74XeTv78eUZt7qQ3Yc1v7sZLhrgsrw
t6iG6GIReNbu/uD/x9mVbEmKK8sv4hwNjFsgIjLIoeaqztxwbld3MwoxC/j6Z3FXedWp4DxqV7lw
FC43DS5zc0M06s/YnKJcvRmW7Ln5b/YDrbcFOzXlnpy+aewaWK2VeWMhAn5ZBg5uLDuhN9JOpJtM
a1BlXZ8NtOQcCv3NVzxJfsnG8UjpB87w+uP1ypve2nz0uFx74cd11n/a/M0/tgLrJTGg4gwksH34
RAZ4SOpPlb/30GlAv642kwdiKFaFe99Q23HnB6eN+WeSLY9d7u7cik1u1wAKQlmRCVBZnv08R8aG
R5ZKD86oBtCaoYE9G4F9Vs+x42CFbPb2JcOodbLsuHlDTygm1FXjd4+j+e0wsiN13YgWnSnbpWlb
zX5764iafnVJ/zLW9WcwLI7hX9ebscTE0bEQ8dJ7Q5ilQTSIbsfjBvTrfb3QN37qOxvxwupfiqif
ILZFjn9Eg+fmFw2hCtI7rPa8207HIrj/5B/NNLPbPL87+FZNuxLObGxz4meHysFt3pNrMUWKtoGm
NSjb7WTbF1SVnNq0f6TWcr6/1ppM69smBI6I9Hj2LFD3sajl1OfpsVuMLjITeAU6rnTwh8SatTy7
dhHm007m2jRsDZbewBvLcxF/QtbPqCf8nB2SGkSE6KIyMxtnXF/gbNH96ebJgn4R63BsU6a3LMq7
ELFqyEaSdOCXoMkiiEGdneYYP8jWVWWU19pj2tLs2RLLQyD5aZZ/HgoRndjkez1DP3DslwqpzKxX
pwAafcdMa2hs7Wzbqgz+aPCA2zpe5E9/HLOsgZGvjlNMHLMY8DEeCKTCqmnnsG9YoP77pPhuEpUM
OjKAuv9s8xyKwBWqzcvPE9n27riG2KYaJO169dnmILZzhtutbYce0tTHvKJtlAzk5aAEk/XSlm2U
MtBVkb04ZlpDZFtuypMWFtYl27qQo/V0NOfpDrHR4HKdymSB6VLRbMI60rxMFbrpQRb8WAjqVCZv
dFybTojuHswxX82R6+wdNE2j1pJEObjZOBDeXDKVz1brPZdNgIpgseMUQ5zoTKYCr4SzvK2Bdv9X
kcrYm8SxTUEXhansCbxF10G2MiurcMjXb9UCt98PFJNXNGSO/uAqe8RcFnX9XBQs8srqp8/VwbFr
e2XTzF7qQ3ziQgsnalWA0pR5JztkOMkSDZiEdo7rMpgWGQvtLFo2pCuHRB7pWYGdR5eG4XWjZs8j
1pM9OSdut5+nKT3dd7pp6Bo6s8a25m6bLGjpsx/V5ifBSj857X9mT+5E48dfACfif7c2Xvp9lm3Y
7akvPkOQNKIgeo6bOAln2oHqh3VuCGydroQ8zjxlLU7MnTVH1qjQlTJIMvbFyVBmsca3ajex8GSs
rk6xs2ObfpaO4c5CVlpgThYrUdSP2PqZ9Jfc3WtpaLJ/+/u7zQT8tG5a/TR9KjoeLulFBehKD+XG
I1oWN5fdUPjOflu7yDCMmPitnkOLqXOT7yn8fbz+cF0uxuLIGFVqs57U8mUbtu8rm/9zP1pNljUM
cyHLmtIV25QKwq3Mzs6a7cSQyd8ahn136dOWj6BRFySc1U9RyhDrZs93YGAaurbDNqRCT7oF8TKi
dXa29K8ybT8f84qGYTy3W5nTYSqXYY2Enye+2KtLMIxaJyW5QdDiIgqHW1sf8nqMlnEv53072upF
UwhAvW0WL4a8nmekRJizQoOg/9svlx9FWqAyobYumeefiEWOOV9Xh2ED6i0D6doXzxP/KSt0d5oZ
/XnI+zpLaaVZgbY2G27rIz+v0Nd26zo+ZlrDKJ52VCdrm19wMb2g/XpSZu5B07cJfwf/WwnOXHgo
pfCsfL52rVVcsirdOQjf1sCPplaHKclQsuWv1pNQbUKL5Y9KrmmEPh/kxPz568hAXDrmIQ21sp2g
m8Mz7Izl+Dr34+8U8t33TX98HOG6KkkpUOkzV3B+f7uCMBm11DsRdUQ49xb+GmgDOfdOMzCEjXh0
3ISSncv1f28DHzhfpykF6DzlyxmG2zoqvwfn8mxF9vdChtnn+dJc9rQsDCuDzlJaBdlQRDBbT35B
6hidnZbT1tE9uVKD83WKEuWz59jjbd3pg5Asz6BDnci8l7c3rPV6Ky1eDi2krhf7UjJU4wQvfXuC
XklUHGl1hbnVe2mJdgMtdFX2hZQbuTAo5cfuRo/Uyd6sa9CtSi7sblwAXT97oEEWp7ig3I9500FK
76TFlWoc2+2wlfRjkRQd6eMu65tkEUH3aq+2fO68wImyTU2JSlsQRjZhXQrp7NF1TGGlAbrw/Wmu
K0Tv4ss3OpIqpOmh4uib57Q9uFzbTfgFoor7VTw63sURVrLh5fK+90xBq0Hah2yr5zCMvbDnxHWD
MF+ah6qR8X3zBtfoTKab3s0wUmTk/F6ENvouW5530LSWfpIzbedyqqwnxw6SOrWTPP/72KC1Y7Ld
4dhDe1x1VUCgPguJkSGHcN0x49oZOffGtFwbmT51w29k4y9bcCz7iY42/7s9orICrScCaj2l1fin
vaBYxLKzI+3qEIY6YymlaLS3lI31xMal/LK5tIq8bNvLrprCRNt8WxdJcp5b/ILWoVGt0lPvH2mR
dhu4Bk7ptnU9jzDt4h4q5J8+LXd2LQN0dKGSAfp02WwHqAvxiuCU41U1JDLwP7muOvbwwfW2WjZ1
0by2atOnXjXXOkgKX7xYaJNxPxQNP0DnK3nI3UIJH+epebBPTssT5tC/Nr6XtTSZ1wBKagEJ/KxO
n0a0WUHfjXC167O1HoxIXbqDBOlgFwG3nvImGEOI0L6Kbk87xTR0DaRy6aveqlHPaK1jlGV/95n8
a9mqP+773RDtekctOXlLkY44hpRBFUyhKNn4s1wOabci4p3bZ98dk51aOsrp/PQpr/0qdFr3i5jL
JuKi+3Zs/BpawdLrOIU6/dPUsEch8t+Wn+/RFw3HHEeDayPsYK2gbfBUKPkTki/XbaHX1lv/7Fbr
fGz42o5a192Am5WNpSytL2hN9WlL9wquPi4s4jpzCY3QZzkqJEA4Cn3QXDIB2TBifDwr/ow8+Jei
d78V85H+JJhonc3k0xqntrxJn+x0PAtaXavq3Ll7OXADBnQek1jQ93euQZ9e2vEbKfg3bx2SZk13
8o8m89omO+G4bOUjEi7DNH+zLSfCk/frnPrR/Uk2mdcQ7IJ6nKERb/pUZ/IcrP+QqXvp2V4BmSFK
dT0OZdMGOR1ArJztCa1Ju0erqV9yd/pUlXsOMn1DhzEZOJc5jsxTxi1IBrVDWPRzdVps9Bl3A+f1
vqMMi5GuytHyOSCT7/LLllsQB4ceQlb9vm/a9As0LFtsKVH+hKNrWfyw6bMt0KVq2cJl2hO4MH1A
Q/LUTcO0erizsJZU0SrRiWxrPTsiIAtEdBl29NM/iiWPc726favZvA717EMkCq3OKlxeOnVlbNw5
R3z0K2Befw9i0D9CMkZ6V7uYPk0jPSkVfB8JPw9qPbDT3z6hbcWZx5xOrKRMSps/26mMaFCeOrZH
Zzc4SK9yH3LVDNwV+AU+idZexW1dxarYU3YxOej293cbWqsK0o85KxOepldRf2v7b5zgAOrXaEj+
/w/Vm4Nuv+zdJ7IVpLgMPSETiOy85L94s4ZOPkVlfeR6ffuAhmZS5Rzagiy41rblgpSEbhkVqfbq
Ak0ToO/I3gapFCTErmXRjiF4uQ/l0n5fneZ8zD0akkU6rsUIyXzET1CG9ezEcmyrqK+ANbm3nX20
ed5cpKG567k/AAxlErC/+iANGSaBoC6i8OpTLj8zQSL0ft2ZcJPHtHtv2yyZu1VNkTSyuARle8ln
Nx6svVTlxyHL9Ackslj1mBPmXV1vexrT300bs3T7alV7DImP0pWoINZfj9RN3iSbMeN5+skKXstt
DO3uy5InUuwVxX3sIjQ6+19M0KVr05pI67paaURGNALpZKTEsBNTJvMaqi2KZJlPOusqFhbRDkXR
aPGNVm6n+yFrMn/7+ztEO9m6uFM+WFe0EUIxqx+OdDhN4x6P2WRewzOkpTMoZsH/PgTnGSvjTdnx
GhzSOsb0aoBuJigHbqi9uxaed6LKe3KtOlzlXrtmU3hqePZRhbg0aisTQZYIh67YEmDsdfVwLrJl
R1Hso4PFLUI1OOceIip3aJ4UZR+3/oD6cPbP/bk1mdbAC1VLfywCP0ssCLUqqOiHLu+P5NAxbv35
yCqLhQqCmR3rIfILFk9FGqXeXlwaxq4/IeVtl/qt1cN8U1Uht73XdnV2Dr0m2xpiU2eaUW0zI+aL
8gn91a/lsB1aL5n+YhRMW26PIO1eC1n9dJYxC12/e1Es/3J/Sg140ivbKwph8mqs8iTvi0uR+7/r
dorsdtt5+TZ55vb3d6tBP6MD2uT51hV8zLgoSdy7e3cB08g1qBZZXnfZUuTJiETqxMM+78bu+8xF
VrySYVvIzoXJgFm9vj0ntjX0tYcVp/t7mYrQkS/9+t3Lft+fAJOHNLhSENbGAP+ulRX8xbvsP0W9
dxczmdbg6s6W2OYZzkfdYzS147nJDjVE5Ex/OCLZnDe09m5hM8gz6J+vbQ824n2XGGZWfy6yhKUK
ayizpIV2qFTgro3FI8QjzsfMa2hdZQ891WDwr8wi5yV1Y/yY07G3QKxj+oMRScG/Tpc6S3JUV6+Q
+LfG7OrNe2uNyTm3v79DVJkjOel1qXVNZ3lxbR6RannIrb1SXEPM6A9GbuCihiq186TqHNlFQaeK
i9OPbO/EbLKvoXYWspGjbKvEG/yXjuT/QTOKPZaAyTXa7lrYEP1TDHRbr2gjyKael6IPU4vF9+Pm
dmnTH0tvE6shdbKFkE4gq0SJ8lZmenatBQ3nt3jIgx91k5Bl3FlyTD9EA65XBaj/8DvIKZUqkrjX
VVsQQlJoB1+GFU1/HKIDdHlXG/dqEFCvBV66IoqTZp5lX+CGvfy/4Tfole5ZtQyUoLg1qaRVPHiq
4g+VyotYbqo8BmRXA3Jm0dKnEiuznauIoOlohj7BC1rt3J9v0y+4ue8d0jx0jdjE5GLrVVPkiDzh
85tyDp5H9FcjH0mxepwAhM5J63hpkZzpKNnZVExDv6Hv3dDrlpZF7zPrOuRdmKNzar1CP7XdU+4z
mddAzKWE1GYB86TIL55VvzAOoMn5dN/xhjVCfzrq6i2w1OT4V2TsX6A2MoRtMRz0jA5iNqZpVmHo
4FqjN/wWq5mGbt5e7g/d5BkNuXLC+x/oLNZ14+5JBSkISyzs1LQT8QbP6C9HGyhtDSQLcNtkK1qX
0kdr29N7N4xcL3SHoMl4axFpXdtWPCDt82mep7/JTH4dcoz+akS9xpZkg/nUIZ8l9c4TdHdayzmG
Vb3Yvezzaqi8NU/E2D141XAuVXZtSHG9P3qT329Oe4cn6Vjq9s7oXwPRXFK3TlJrr72oye+3T74z
3RZ1ASU65V9HN0jGrA3Rou+CDgXH7g96rTt6Sw8OtNUCtAqgMbG681zll7FVp/uOMY1e23IZ39hE
V8gz+T1/guRxZHt4Wai9HTgZdipHQ2tQ8Iq66DpwJeXw2E8sXL3sUdA+7OYjIgzY1fWno3mQHfF9
OOh2Ja960J5ssuMcQ9To70R9R12n9crgOrMOW2x3Gqe9HhYm01piuXQ7ZnVOFVyVu8YLQ+e6+iCU
9Ep3Znd5K0f4fJ6bU1634VjUL5ANP5R1Z7peewbmyFIXfXBtBi/meIZVM8etMC63P+6HpCFm/vVG
BB3HSfhdgJzsU+5dXKLCMTt3zrH0ii7YvjQ1KmdtTGqQlufBn5ArncuDORD9UWioSFtnE3yfK/on
TylaqZO/12Ev02tyjYbWre6JUhRonZ2vUE926iGc1ic8Yt73vCkoNbR6pHYorzC1aprAJpmvA9oX
HDOt7asDRZu6wmuyZIJ+2lD1eJre4xwYRq3XuNcdz9oCYr6JmNFp+No5g+ovG8SD9xqvmj6gY7Wp
QZ4XcEslIB7j0EvlHGrhwJle5C6mvOr7YcDilW/AqoxxSYkHuleJbljd+S2O3u1NVStXDxUSiJd1
Gr6gA5f1llfE+dGocvh5f2JvZ/UPLlW6ZrvsOiW3JcuSLugu6bCGtpJfGzeNWqgp9351LA+l170j
fYNukDIrEuKkXzvXImGzib0cnWmCtePwiK6njEKqI2HdGJM+OHu75xqTaQ2xC5JD+WYDsUza6+vq
OhUalXJx7IWVcQ2xvMiz3vcw8tQlkUO2aJTZuQn2qrBvcfLR5GqobQZqO6lv5UmTF0m5OS+zYo+j
3z619RENCWzfev373HleKea1u0IeqHld1pG9QZdsr2TQ4H69AN4acagc+bxc0X1ze4F8Mz3Vdi12
zgcGeOn175kTbGhLhp3KC/KoDYoHt0XeYiY7hyeTeQ29tm2jum8p0F9JsLN014huzYOVref7yDWZ
v/393eLglWhINIq8TepmPjdMPTsZSMy4m9w3b3L97e/vzI+jvaSoT2mTZVojjrtl3pH4vmnTyDW8
ps7gM1nAdGpNsYXmecKzzivkaI+Z1zE7lVwxiwZXuWUxls8H7hEIA++N3uQYDbNELHnmEyoTodYi
Sje81jbS/XFs7BpikYcuIf1WtElvBSTMBPR53SmI2W7ds2H0emH8Jvrc9zYHJ3rorXbEus7usrPG
G6ZVr4sfSuWWyP/JpONDIvLmz3UtT7di9kOu0WvjfUIYktJwzWRll7Il4VK1vzcyfbtv3uQYDa31
gPcLitKRxPO/0oyGebqnhGNYhfWmH7O9Qa0mIDLJNxq7jgobNoK1Qzxc2rJ/7o/+dpb5YKXX23/k
jsCNQeYy8eXPmX7O+Y/BfSrShIm3ttgTP/+YqMD0mvl8bWVfoXYzcQb7LNcrxKp/cGt7tjaR4NAc
3iqIukOV0dhZ9Ar6oMktJjo8zKwFta81TuLPpB/SnTXINN0aiutymgXEBWXCcCoJm7KyT2oY96bc
ZF2DMdLFabv2tUy2UfKwlL2M+EStnQXOYF0nTtlV26xlX7ZJ27KzzbzL6ojwfhwZYlUnTNFhabbU
KyQY1+MZCs3xVm8/O7v6tNjuDvHOsEzopClVOtXaQNEVT1cjprULvUb+2aXr1/u/wGRew3GnWLlU
7iITW4wP6+SdR2lHa7cci5t/Eab6hUFDHau/0zgXPA5/GqD5fH/kJt/fpvvdjmtv6+QWwyaTwWtD
VdehhPbqXF2gZ3//A4ZFgmj7bk5RaVaA2ZJs2decfQ7QMr0dvvYioeqaHSFJA7b/qq+HnvRkCTho
HL73zPlcUvn9/vA/LHi6mdYwuxQ2m8kgRJLWa5jx6kvFvvPxW88LlLpuYbmKRKb1mVRfxF5PctOc
aEB2KklcvMhXyYZmlgttomwVX3rXiZTnH4ooqlOmcgB48VOsqryZw2bZvjf9EfFwj1OdLCUYTSEs
m8rkJsxa0uxnWlo7u/HHjqE6SYrRMXB815eInXGMl86awmJLScKt8lXUzN1pf2T6zO3v7zDRN349
bGKQSY3CzjEro3J2PwWre4Hs1s4vucHr31sn1YvrB7x2VFM54iEIxUklGqikzbH7F9WL6711TQvl
NghLOESIn6VIr6zBAcmrTvcx8fGWDEWM//UPpLin0VOABM/LaA3oo8A9o+pJ1PTitGwTmM3P87iX
bTa5SjtZN8g9pL7fywSafuhhEJz6Q/LNt1DVsC3TjBU2xyywcYoK8Mqqlcct3esBZoojDceTs1rb
yhFH/lBEWAWhRf9pVP9Z652k58e7DtXJU2nZWitNsU4EVpVMTRZnbf6UWcfoHlQnTzE/D+iWOW0y
o1FRk46fg7I8dM+jerl9XoxLICfEKKnWIAw8tZ4nCN7sHFVMftHw2/FyGsWMgTu+fMDZIpYFO9d8
b1pN5m9/f7c8DOgW323ExiXVHU9DcHsq9uKJHlESRlD6Nxy8M8+F41DUtTTJID9zHzW1L91ewBig
pDcH2To11DIgTZKLKS4zZA/nveoAk2kNpWhOvWDTQoN16duhM/XnNdt7PDD5W0Np320+qKtBnpDa
e2k8N0o78iq7aidjYhq5hlK3me2Mt2uTwO1xTqozVDh3AtFgWidMyS5TvB4wlbP47rrdWaqDQaKz
pdJgdJVVu23ilxX6t+XqZys7GbJ1V+f74xwt1Qvs+7xcee/aTRLwr7R9Rd+7sMq+2t7vpfx9fxsx
zKvOmfI5zT0PXfWSqUMZRoo07dydt3Ta2WJNP0CDaZVXmXJRLJGIKqkLEabZX3PzaDmvg71zdv74
aEt12pTHvCJ3B8R8Qb+jo9VoPebe93z9VPCYe3s1eqYY0jbbCQSjph+x2dq8+lGjSCkcMvHr2Axo
oHUcPEJv3i0+VY7C0fbqFiTqt/V0zLwG3Glp82laMcG2qk58EY81sWOrnHbe500TrAGXBnLkXY30
PhrGnbklLgrEuCqnib8Vv1wOmfdDP0NnTlmrkmymaEI0tGWosjIM0OHEt4/dfqnOmSrYCr1+9ARI
Fv5Xtn5v6I96nUI27jUCNMBMJ0w5Le1ZuWH4Vvtcuygw/O1mh27VeJT/362qsRmblhWmHftr1Xxl
64ucPt93uuHspDOlRLC0i9u4GLX6xu2npvs1NgP6ARxbe/QKe5fYDsQx4PSGPxH6reLxtKdabACs
qwG27uw6zT2sClbzlt464g5776GmmdTgmhW0FNDh6ZKuax89V52VxT7bXvf9vstN5jW4ZpbtibxL
26Rh7om6RUQrcZ1Yfrlv3jSjGlx9u1V+7bRFknUCFRYEUHW/t10VMyuL73/C4HqdKTXhrj42xAXN
YFwu3Ml+9JU8Fo86U2qdiLuN9oSjU/OqqkfZOWE3Rrn8cWzktzXu3aEvVWXFSjIUiYcye/dhwX/k
UzA03Z4ShmFyda5UUMzSr3F7utYbQZ/jlLEw3ex/LKH2xEdNX7j9/d1PsDi4XmlHReK05Yub/10u
5Mr7Y8+tKFf6X+t5gw6OM4H/eWGHnVVHvjrqGg2wSiAbUnDAamPeg9UWJ7rOIXf2XqH/W7n6wV1f
r7LvmKccUWIHz0cn7mR79uQfViXjdsxDiOLiU+6TlV9Fm+5sjKaZ0IAMDUtHeCUTSSvzc486ozyd
4s6hp/uxakiJUZ091XCvWMZOCsjIfe7tv6rAPlXtdOq2/DGY5XNTeqFbeV8hQXRq63UH24blQ+dV
5ZAQ2sZpEokn/L9tG0eW/uIyW4Ycgjf3f5hh+dCL8PtZpd52W19nO48FD96Ym+09Y5hsawAPpnZt
kcEVSSaCqFDLX95Gj+3COrkq92dcnXNUu9ooGZyC/KT4Fjtldb7vFUM06dQqMJYre7FtrByIJsXI
g4UXzsbZY+KYzGvAzvyyaPAknl4VW+N28K5dN1xEue2M3uR3DdzWxkfbZq1Iqiz0lq+QPbjvFZNd
bS9eq8AbSrfpUNJ6q5wlUJVDy749fqjJuoZgNDGcg67CqBu6vtW5LGJHbHuNuUxI0jbizVmmJQef
JLGQkR9RbEpwYX8i6tjRSqdW+ZKnW7+WXRJsJQp5/Cme1/mFLLN77DyudxAhdeX7tEL+RTbqArnP
GNqxX4Kg39npPwxISnWCxlg4Uztsm3wb5O+gvfaQ6u3rn/ej5sMrC2zfpuTdHqkye+YyLd0HaKkO
nwNksaOVdmh/11ex2xJ1shd/T/PW9Dtuf3/3rb4nbbXNTL553ZdMtaEsz2WxI5dp+h0aaAWpOuEK
W76t4p8MfbrFs5d/z9ILH9vovqc+vFvDUxpulfLp2DQKX5jVE5XptfJJnJH5zFr3F7WHWLn04f6n
PgQbPqVBeRzd1hmC3Ln6I/o7ZU5M1r0TewBf/2vrh2kNx8Hqr+noi+KtSD2QiIqYNNY/C2XPo60+
zQuJ3D47tdL5ev+XmKZcQ7bDIKO0skW+yaE4c7GhpyKyZYU6AjxKdRoH3mknUFzgqGm2Y1qukTWx
uMyLI0s1zN9C4V3A1krSrUyJfKvqXyUe20Ds2Bn4hyseLGubryjHaahLkr8NNFFO7HC82zkv3bCD
BoPb9TYHHR0Ua7fCQWtG+dOzq1CO5bldnB2Ki2n0GpBpajsE6knFG+2ar5A5+Kyy5WFu/87zvUyK
6QsanOdAVGpyseStlhP65LpC339mSEAfSffD/xqY+UYF5FNhf8Hr+zhtJ3v+437EG7Cr8zU8a3O6
UTnO1XXpj2LkWxQQdqjwBsPW0Cs66AeOa1O8te4Sk2A6i0MC/x4sa0hFcZCwe4VYV2OZdFvijOtj
le6cTQzxqFM1ljWz0mJynWvrTi8TtT95jfPJRr7gkM91usYkF56tVetc+TKwL0Ghhgsd1uHHfeuG
WNSZGrlKUcWN9uhvhU1wmo1Ua4c0+DbsSeWbnHP77rtVhmRlXud8cq5jWecRsTwS19xFE2q1iiPv
x5hbDbAzFZNAwSN2+blEO6wmGlzPDrepjYQKjnQ+RATpGjdgcm1DGSgHJSxq+laz3PmiZLvHMTfg
SmdtuKXn+w6r3CuprC5qcjCFu8Db2XANu6LO1phqb2SV0zWPSG5HyvkzL78WaFJqjfwUpDyc0Emj
/XY/mkyzrUF4mTL0ciWIpomiW2n+WndVGJQ7C7PJuAZiO0VTh4XM7hWndXRyFV/L5jd1/B0vfXzG
Iv+iaBDZQUgB5zfiDdHWFN9r7oCJwELaNEnvQMn9vos+nmqi8zVm2Ys6Gwb3QeS8izeryS6+0+2J
at4273+fgIhO2cjINJRIh8o3f3zKCh4O6VeIGYU8OC3p11QcYqdREmionprKatGzB6uGTMPaIU9s
8o5kBWBaQzOVG07Rae1ci6n83XIvj8m25Kdjztd2XnvYRmwxQ/O45FyFc7H91dvDwYnVdt0mXVeo
BuTuVaD17RZaamujWvr5oYQfHKOdm1m1CHeGPBX4dKsTBxmrn7ploacZAXrQ9xp8cSQJhtTC9o7q
Wh53ZPTGELkCm+8cDE0Y0xA831R8K2SWUDZmPQQZhCcgf7WA0VLP0L8a9hS9DCDQiRqQqHXbnHXw
VO2d167wwlzasfCLhxLZzA0zwsq9hgwfL0qoYtT2txqKpH3XuldPDH2UoehrK4v6mdtFvbPsfbxD
E5280Q+8DVSPL+Arl0rJcOmDX0VWniyfx/dhYfoRGpz5YAcL9kzn6nlgtPRMPWx477jWaar+uf8F
w6qnS+Aw1ma4SQIca9dZIQTuqofNag+JsFCiczg626fLPDj2VUDyPpohDvKS2dbeS4pp7BqwIXyf
doXr+a+W85fyIc0X7AmdmSxrkMYDh9v1g7Bey1zFq7s8rGKPxWEyrUEZVWU1Xn/q9g0vHL82l39v
C/n3/bk0RYuGYrfsHLtTGPVUsISk5aXzzr6d7m1hBvM6i2OavSClxeaigLLj14HcWlb0SOX3Pd8r
ATU4R6dzDDWxyob7zjWAGFnczJPLLhbdJnW97yEDZHUyh+N2Y4ZKBtwIVhp7s/dmp1YWZq4XZjNO
FPc/YljldD5HlzK79BmOQ0FTvmWgE6dWFSkXYtqu6zUvSG3JOJjrbId9YZqW29/fHeTtapgdoaT1
igbXkVvgU8qNrF15L5P521S9M5+i+oitLHOvaBjZR2s759cFfSNRGYO+v/cdZpp1Dce5v+CW0HTW
6zogwdum8VrupWpMpjUgi3ItGnfF+Z1l/duU95AcR7+i+Ni4NSjXKcjWbtFYr/kANbgJMuxRZx9q
YuhR4mloXnDcmvwGR/Yt83FomeOu3KNaGLyiMzmcrew3L4PDC8cG0V2ee3ZwxddZHAF0a9usGbEG
5fw1Y3jkKWc0RL7vcEMs6hQOsU3cXUaEutjYj8KX1cPAcZG5UX13QtFwENKZHO3Y1GRZh/xNBL+W
4oRKhooPtxduuUfRNyxBOqGDQSG4z3sETdWDR0/YL+JPiB2GeiTx/b6bTD/iNu3vINtZrpKuO+Zv
rShjN4CO1aMFPUobIjv5sUVHJ3cwe8mhwoAI8vEI5lv+lc7Z1W78Q5lEoovglEsw+z7rrVcsmyeH
jbHD5tAhR/qPAFp6EwWnAmvJnRCkpZ2Hjl//ypcxLLpxZ/QmeGnInUE7l9SvuseMKKlCJxttdp7S
xdvrHW3Agc7v8KkrW9v1JMqJP61uuJTfvD1NYsPmpfM71ILmgAo71KNVDRcyfgpEj1PhcIIomnBG
/PXzoRjVJXGyanIG1reAQfVN9FGwPrWQFwzYd9VUx+59OtVDoLyY1wRH25wG7MHdCJ4+C4futUoz
AFlvqNCoDO9KBJPgkSxM3T+2+YxChpOf7lwvDFGkMz3suZ18AhnD18oh8Sqax7ycH+4732Ra23D5
nPlQfci9q5XT8TRRZ3oVwbi3/JiiU9tz0UnBw/0OU+tzZMuKIg7+j7MvaY5bV5r9RYgAZ3JL9qRW
S7YG69jaMOxjGwQHgPOAX/+S99vo4grNeL2SohcFoIACwEJWprXs3PAmEj0kFbVTV2Rp0w39urt5
/V6IOWbyFnYTWNbitukjAXWFvHtHiTHodflb2QcvN3lcR23wJXf6tMDF1lOsr+PQB9oxYRMbNxIE
Bp/rkI3aG5wmVB57r3vv5IV41+nD+wpabNe7/znUBUnW9aj5cKSApNNRDglbPAE8Z7JGBceumF6t
4f+QO1BEQbnIKUXBdAeBzOttGk4xHc7BOaiZ5eSwd0UAWp5OJH+i63/Ra5VtNGEIYR3SUYftFNbB
ENxFfKkf0rCadpRJfhJhxOKWu39uG4l2HqdWOKT5xLt30dx57EibdzG9d3xPAXy63oIhoHXqnDFt
si5rFflhNT8IV4m4jYMDE68FczP0Uz+Irn5v03GH2LhAsvC2XcjVApmiXB0eQEwUdfAaUNrH1HE2
4sHkEC2U52jdzzKs16weE1fKuyXYUk4whJqO63BDCP/OCh4pbH4IM+9QMRKPPtnwimFN6qiOYbTb
Ak+d/skaUFg8skdZdN9E3ZbxlFUbh6/BOzpzTjqMUzcNM/kR9VbceGQH4oCNncLknXVYHzYK2QdZ
A06M+h3f8YnnyMQXYYIHsg3zpp6vzX4wb1c13jbdpn6XBXmriXtfhOkWnsbk+bXND7argqoIX9P1
e0pFPElgz7tznj8s4+/rQWpyjfPf9kUwhJwDbf1OBrGXHd1ZRH7N+LyR2zCZ1yLV9rvGIjRl72nx
jzf8tpo3kf17W8/1SB0823cimLatE13I3q0OVrPFSGw6WxwtVv0KeG5P8Oo+Ww713XBk+yJh7n7e
y13+lB+vD8EwuTpVDmnL2ld+RH6kPI1JewRVZQJttnDaeOs0eF8nyxlS3tOsGQHbG1AgCP2ZuKzb
9VRst+gATS1oR3A09DUlxAnuKnfYj+W0Z97yVPjTxo5pcpAWuAEbhDWmEI8Iwum+8uoTypd3JQrY
8Pm0MQeG4LXXkX0IMOhV5qTkzfAuqJXYab2f+q3YNZnWYndEOXQ+Z3Nwl1FfPkA4xI0JZf3GVdzk
ei1yl6hnHjKT1X0gewbpcrvdj55jxUUU2TdBQ6gOvpJ1DprXArQkZdQn3GlPId1Kk5t6r0UvtDAh
sTpGkAWZ5x+18kUS2FLhHd7bSuCZWtAiuMgLaYHIFxFc028kW6CFlD8E3i2ie/hc1/FWeG+EKjLD
yk/xandwobj02Aqbfbu+Mxg6r8OtqKVQIluG+BiybQd6Jij7Wsr8qYmmLcy+IbR02NUsm7ZykPsF
k5y/Z+W8n4jF47K1Tv0S3iLwvDpJi1/upCKEOe+U5Znc9a2sTpAN3wLwGeJLp9HpVISnBajXnHxv
/LsUdDk5Rdbsr8+AybgWvKofx47J1DtNIxLLwiVjEootwUyTcT12fTefA9aTOzt6GZ0v05b8lMmu
dty2o3LTgDrkri3b8+Kpk61uO0p0uBV2YtV3EKm7y9OjGv8FwaEI/173tGklaoGaOi6heQhnMOuh
tb8NHY0r6zmztgh3DU7REVehy6JmFNACKcI6bqiT4O3ytk8cHW3lB10fzhzKPUOWJYOi+7YbNtaf
YQfQoVZsnITfVgtEgewn2Tax85OS79cdbnKIFpXQXal7Imt27qwqnsPw2DXFxolh+D7W0VUKsPhm
CRvo0dgXlr5RMOR3PWi3RYwU+YbTTW2sw/pwYjNnKqGUOPinifvLXbc4M9J0dNzluZMfKi77O39Q
Wxcck6+0SCXBkqJaFdMwe8URenEdyrg38Tcm43q4ZlYH6rJ1juu/TWXvQaexuz7Fn9c1WfR/mHF8
mTle2MBJ1e+RnGtxCAorHnKxSyN5ytpHkpdxSbyND0TTSLQYBsdFhHKfrjuTpr/LXLbvqo3816dx
AKDVilP7MNtgN5VNPnTsPPEnJwrPDnsNRHvLHQrGw/82nkIetm6YBNOsO8bEahMX355FfZM0Fsxr
t+NZNKO0JOa3tFkXW8P3xm9+dc1WpuhTp8O8Fsdl0c48twAOK3L1j/K6HzLIN55STKbX2fjg9bzt
cnCcYotog1/9NLxlaivp+Oluj06vLX6wHBZdb0N7BbTzOUqGs/t0+u7KH9S75ToP81q8tnlUTzbu
xXfuXCW4Rh1ExTeOQJNPtGh1nbxAylH6J1JBTZjP0QRuh3pjuzcZ1+7DfUtSv1sgbdFK8sTSPnEm
/0aXaLFJsE7Al4QI6iZ5VNb0VQp1m2kdO5VOQZpVdcvOXhrY53Aa+jgvli15lzVM/geeCOyjFp2z
mOvCt7BUWjtLSutrKr81JY1r8cLDw/V90rAadbiUK9vZo/+nhoW8lngIs3vBHsp54/vVMKu6VtgQ
8bK3Q4CNHeIX934m8Vo4FbUKN45CU/e1MG0j36ospyR3lsORjt4T+4uiD2zr0mfq/vr7h1hVvgdQ
V92zs51nRz5XT1bdbQSTaW61OI3w2pPJPIPpoXhyW2QS875RcU8gEJRZqj5NtA43dnnTMPTArUg7
OcGIAKBslzege3J/Xl8+hsMp1KLWolXBfcB17uScHrh6AjFx0ldb+QPT7GqBm6qMKijZsXOp+kQE
YDhjcSn/OFuEvobe69ipNkw9xkNC7pzmteA8cZrf7bD1nG1wuo6agl4zeGvnnOAyhk1ycTwVs058
u+53k/F1VX1YmB216yiAKtldyqyvA4seA7ZV6GRyyjoZH0xDW5XNZAT9uevIR8BGYmeoUda8Rfhh
6vna7AfzKL10lsbhwakOw9fch9q3ExXycJtb1kY/GKcjkgXhMoenOQt/WusnT0DrcSOKTI7RIlZ2
JQDReKU9r+8AKPKMg9oGkana39Z3LUglScHlaJfBScr84qKM/ZD1o3OjY7Q4dcN8KcmAxejgabm0
lxhFHxtHoMktWpCOTtdIEmJCo6YvDu7ogxm1jqA/S9zddc8YtgEdGNWKEccsMNB3fuYVsad4zJi8
r2XwWJc3VcADoa8dtTyfG1u5cFDgvVUuSsmXrXoSg390eNRS4rO4qARUjBbrUvVkpcY+VtNWhboh
nnRs1NyUaetRhryEZePBCxWVIrzl7QI+WUf0IZoa6jZtYGGTkYx8n4omiG2VLfHYDG5yfWZX735y
wdGJbiK/lRn4kPBxWeUJaV/a7tGVr7lztN1TZ20l4UwzoAXuIMcxC0OMw6bRKY34MV//8q0AMM2A
HriyniFBixkAgztuaeRYLNVGbBkuCTokKndINDVVgcyQXyWemwzpsxV9zdkr7TY2NVPntegtmjSv
ognkHhDvOXJWX4J6SwfB4HYdDyXdRoQBRUgt4bSnSsait/EGvnX1M/hGx0QVLoi1+h6XY8UvjCZB
+d1tv9DsYudP1xenwTU6GGrovSgoMjSw7jjOOMQq38qtfp6dQNWOdsg6qMplECr2T32Qxu346HXF
j7AKIcn01bLvU4qnsKzdFzbduCeb5kILZRvy3XlYYCGlvWAXUL7YcUZTtCDKfmOtGnZpHRmF7xSH
5XRKQaszQ5CM7MO2vRR+lqCAa2OxmprQArkRo636FELewAnus0We6Fj+O0ZRPFRiI39ncpQWzIPV
MJBlFsGp4ijydgG0gGxnO4PkuN3iWTeNQjuLsVcTW4YqvYtqXCJSH9J8ru+1B3tOy/s84GRjQkxD
0UNbFnJQUwclFXonglcljlH183poGEzrwCmXc6+ZG3jJl9PB58sZ0o6nCBUx180bIk/HTVF/kBLs
fBDq7A7MOqhw//9v1w8dV/NIhsxLWS6je6yJSnw6PPjdlqLSZ7sRTOv4kx6i5347T+RSlvOfAjxT
EK++D+X0q+3xfCWr3U0j0HEooN52sn6Y3CMrqzsSLfvyFtXtdQDrwD4c9pbb2509Du7RHzmYw0iS
jeFunsmG6z9bMat5bcPLBtpZhSjcY+F257lSx1zJvRU0G34xmV9//9D7wUKhSEFK97j06W6GJs7i
7J2t1f7Zclz7vv7+wXhRLQOe3iv36DnzbmJ/ZhREXJ/Oz+4/q2VtQ0u7plqWeSGXoagCvM/SQxhM
9xP4QNspSsLK+qcCQdb1tkyj0HY2kVoix8c0BHHkEktOd4LfQuayDkPb0UIydMMSYFVmZXjqrQbF
LuF7GUUbXjL1XAvb3uajSMuCXHI2dnd2JcbTGInbjOsQlDJv2rwMsSf0AfKZLVvZ1TK+kUU2zK+O
PwnKIHUVUeRi9eU+y4728n0us7iCfhBAmsp6uT61hs1HJwVyaYQqzVZkD6n1JajUDznkfAfezre2
qpqD1wTzxjXCMBM6Q9DY2jOz2UguVVSTeI4WuufM65PrwzAEsY5EsTOb2Dmj6QXcmtN+yTuIFuTL
DsjlG84VrFN7HdbHQO4pauLtJb14AOnkXpnYnD5f77tpCrRI9ptp7u0pYw8WuHoOgogvXYmdH5qv
E2h0Qv+LN22pSZrcpAXyFLal3/AKkzBOVbx4U56Ug/3N9ustaISpBS2eW+q3eS9q9gCSLIYP7r80
W/J4DLaYp032tYDGm01Le4Y8sy0dcuCMoeReEm8PTp1lY6Ua5kNHpywTUWUNgoUH5PqLuPSdOLPt
M/O8E8PzU5Zt1WgbhvI/OJViEClr0M6knGNoid1QyC+2u5EkNlnXDuWOTGBXXnL2MJfWP4K5hzCy
cJ++RY4N8aCjU1rX8boapXIX6udhrKKsRHGJ8yd07a27rmkA6+8fIs4FG9+4ZnAfisn6YgW//Wj+
7kI096ag0yWeoN0+8gxM2g8rvr5pmjMpw7ty6e7aNPpJNwvcDLueThAEtlxF21G6qNyddi4dE2qL
27Y8nSHIwduUO9AGE0z411C1hzRzjp5aXq876LNPjXWCtUB2VqnMxkGg9Uigo3xT9PcMaKcUfIDX
GzDNrxbJVj01aYVygIeo6lniisKOQbN/yuryeL0Bwwn6P9iVdJ4g5uySCwerV+2BnImFT2IK7xuX
QdZmOnRqq8rQMM06lkVEtgJxiY9rBlSGAR04WcEWi4lhHnQsi4ccTpi7HrmAyvWAcsl7y52TnMuD
aLaUbg0zQbULdtpObuNM1D0GAlIqttNMUJFqxn1g9beUmmM16dgWCzIEtlwc90h8cNGpZfJ3/tR/
7xnZ2rVNg9AO6CHAiwwHve5RyPSHcpEboSDejEWW/72+nEwToR3TEp8GwGlgIqIaV7A2mcTFscO4
36LTNa0h7Wx2VZflPXPIxeHdjFs2J4eGObcwSK8ToIVzldN0ICOuk2RJX7LR/lLJrdcqk+e1QM49
nqcqwknT8DyHWzIvsfJ63tlptBXKn/ve1oEsSOKP8zJTcpHeXO2AITgFs9oTCK8eebPF/fj5BNg6
oMWL5NxFM/aLhZWPjAVJY92S5/VD+3/ALHzsXJ9ZEJNX9XnJ6X0bvV1flaZOrx77cEr2EKRtwMdB
Lq5P3mwL7Cs9IIE3bdG2zhDkFFOTMeIH9zgrX4a0/SkDFndTfcML/+oVLWSbmnG7tSh7CBbx7DjD
77G0nq+7xbRgtGDtQEdZ1TmCdQq7xM3bO4AJdtDueok68vd6E58ve1tnCepzt+TdgN57IwLqK0NZ
+Zj+uc22Fq0gOWgrlmIv8EF/tsvr5qlVPX+05nwrw25aN1rQ1qC1CaIF6QO7yKJDNKbRg++GN9Wv
YWp1cAuRQTcy6MZeLHYZWPfGx+LXddcYOq4DWyDrNjRVjmyZ1TvRTlVl/yXPbH93m3Xt1iwdJaeh
QzgRqL+f25SXd8QV+O6+bn4F3umPVqtbtGj1RxYsk+DOsWp5QoGbY/0hDdLjmFV3hZrjiP/LKd34
AjB5al24H7YGlo5lkys0pmbnXA7j9zq4hfdyHcfa5AfTkD6cgLeq2IOfd/c5CJydqt+YAUNY6VJO
XbmUrtfl5BL65bEMnkc+/lN33en6BJh8Yv93x8tZLGPfcWTNnO5ppeg+oET4tpScrSNaegL6yJAz
++jR8vdi2buwm3bhRF+bKAWJtn1Mqb3xnGHykha+HG8ZbdW77QXfebE/v04cOPv56SYn6diWFC6R
QeY6R2BG+d/CY4BQ+46qNsx/Wh+G1aPDW3qVTXxhfntxs34HdEtSNfWBkUfL/mbNxRPNwnickABB
UsLdqh81HAg6UZAYy1qAp8M+LmXBfo64n9z3zoyioqz4jSrVW8gr16FpAb64pBLOJIP7rFuWI1Je
TRXj8sI2zgXD8g20kE67OWoDNwzul5D4j5VVqXsF1uWX6/Nu8pEW1RX4eGcyh86RLOyFd29BEe6D
EvSGbMs9nz5erv7RzmXPFssUEnu89G4e52JM+Pg89veV/AZ8QNIjveyTXyL9fX1AJndp0R75eGmS
eeNe5lIeKmiN8q7ZeOz7PElkB/oJXUelMw3EvdSgZITIfeFMScSTlrk7NW9hkj7/grV1xqCC9UNA
SjRSkPYe765e3caLGL7X4zdaJI5wN3YTQzs6SqZ2kYVK1eRe3N5F6fB7OC970ow7D5KXbiuSRtwi
+Iv517EyednlKA63oHs0kyBGWVwdu2yras1wuupwmXBalOXM1L3I6T1oq5Ny1T6snCQjCpeQx8X+
FvFuf31pGWJFx86EOa3benC8i/KyOMhFIkW+a+ozv9lVWqz7s80iD6RLx4L3+2Zom8RygmV3vfuG
yNDRM2XgBR4+yb1LSIqnAZU3SNHa3cYtx7SctCB3BeWlagMPOj9L0rsyqfrwd6YUit//MEYflPCS
24ahBXhtDYWYu8W9qJaXsejmJRGKbyUtTOPQYty1SJhOYGu8WJPcVf7ByX7UPj303neHfRmqrYdZ
01LSzvJICQgC2EAu1WkfR9I+1OBAQbnfXe1u8cSva+aTe6eOp7EYxNJcltpH6lBI83zz8ihZ7J83
TYKOpoHEG+96HiIU2nzPV92lIR9fb7Ot3cdVJX0aUoSZawNG6tisP7KW+BvLx+QW7bRGlc8scBA5
x6n6W05veJ+K2fLvbT3XwtcZvEGGAuEbufPOCso4nPuNtyjDgtHhMpNcqrEHEuQIzdNDL2TcTOUX
D2gHfLscrvfedFB7WgzXoQIEZMCkEuu3Q1/KvonDcJdm/xYgFJXzi8jLpAvrje3INCItjlsg5Wvb
j+yj6vqXfpoAocnBo/lke3x/fUCmqdZiGdUVWVgSRMAMTH4ipfwRloEVz3Pz93oDplutTjYEymDX
nyfmX1x32nXzz8q6b2iYdCSDzAqPG/mjWN6y6QmcmxvL17CJ61CatPbw3F/43qUcwa0ctIrvPVAW
b8yJyfq6K374xutcOdu8iLzLkLuJgG5Ro7awmybTWlQX6Ti6Uzs7x8DN/NgV8s/oA8RwfSJMxtc1
9qHfJZeKDi6e1FrmjPcE5fHPfQ6my+vWDStVZxiSHpHWGFFsGeI3pFGLjCdpVMSNtbGZmuyvo/rQ
+zmtIGMcOM5xpNAP7OJ+2k1Z3BS3cKjhAqYTCy0TG5qusND/aNpFzrDn9Nd1z5j8rsVwPQt3mjg8
A7W/A3eWx8waD9dNG4JXJxby67mMQOWOD9Je7uwxfaVcxb493uhz7QCmNfJqqrGxYpTcWdkUZxW+
RHMHALvutlSnjvEa2GKzsI+C+2Eh0Rc7I7YAa39qvV13kMH3OrYLD2ntUgfwPbIlh74fDj3Zoug0
LEgd3AXVF0C5CWI17xWkLQOyC/LsOwn8E/O3hLtM3V/b/rDoCwYlIUkxAZE7HAdmJ2OxVTNiWDrO
+vsH0xUDuUpdIoWd++pLFyJUlXB+OLP/4zbPa/Hq04baqkGuBCRwYCxJUMS9u82ydgKnIyXpEHhw
ChCHVhnceWWwv820FqpSTfNQAA94XPIHWvCjN9HTdcsmd2vHrBDgBUc1ARKcgPxbYRVDfQfcBFsF
EaaFokUqA8PJgGsJQP48+05J38WOvcXTZbCto7l6K2yLoZfOEasEch0zVGK3wAYm09pRCvqssWEt
TFfNG1PdbrTy2xaJDt/q/NL2JRXYdG3y2nGRxYJu4S5NvdaiUqVFygKCXVe10a4iw6lzt05Rk2kt
KoOsCBclkZpuUL64mxra7CCbdby+Bv+D4fjka0fHatUFH9q+n8mljlyultPoRLVgYGsYyPwtb/lo
dbtsqQg9uSA+KX75Sztb5YEvpV89DlE0VLtqrAkqA8K6mtMMzE+ZKl9yYIy69rbkvC4DF4Y95ylU
yf8EExCvyeIhQb+jg5Nu6cwZIlHnHyr7ahob8JP9VUWRL29esNj2TtR1Jt4mi3u3oXRsXQguoLM3
doGX/V0i2e35Mk/fKgY0JCM2+319Pk2LRQv6dLZkP3VF8LelIjsUZG4f7AqMTTdZ19FeXr40qUfa
4C/gIkgh9JW3H/pu2dgPDX3XMV42uI/6KZoBhSucwv6aFwpXrgovELdQKeE+p1MRWbk1hHiERAMo
gXf2opxOncjG3W3O0baAOg/TOosyCR2PzuHnqBjaFxD1pYfr5v/DNvRJpOosRK5dcjLMa6VoEP70
+HM9Twl4H2KrFO+ZBwJJCPy+ovT7IPvvyFDGEWgwow40Vx7DlhdsVQmaZmn9/cMlIaibFWPuYo+o
WbkbarET1hbA2ZCU1BFgtpS9G00AUsUF/2epJXjSFmTy2KGeBnCf/mI82zd0q17NNBLtZJ/sDI8C
Iy7LcZmh7Kuad0GxZduwo+iIsIUPTslxfDHQ7Z1yK4i9/NgGb9eXwrqiPlsJWpDjNXpIo5HAOA9f
AveLU/EYUEKghK/bNzhGB4M1LbWAFklh36MqgWRQrPxgd9224S1AR3+VHU0LFaRFFoco9eLzNz7T
Y9d+Z1LGQbolHWMagfbRvMylsIi7tpL11TeogHx1LBFfH4FhkeoIMIdK5BybEu/cbXQOSyAZnH3g
PwmnSlJkfqw/HtlKWpiaWlfXh1gjfHRKPMHipuJlNJ47L45aKwG/ZeWmMaBo8Zw9TH26sf+apmZ1
5ofWbHCt2sIvWRanwtpXsorDrDgE/tc8rVA11Wyc5qZ0mS4rp0A+XTp2nz+AD/FYuiRpIzsO7Hmf
2/sQC01Q6MDN7nAv2q0ixvXy+EnE6GJzirVpRpmdP4R59yDKZZ+R9F/IBADo6yZy4q+Mb9V/GIen
XevLrvEo5bzLYof6cRuQQ+58DVs37goUJVveQVpWMuO91hJboMT/bJCfjU/bEfq+o1aKB6MsHuVT
3c4HlOfHA3kMGv9QRRnSRnUcefdpFCV9/dZ5Tjzlw8YV8vNlY+l4Mzq5kz+H7oKnnc7y33paOTse
tf2+7cZljnsbr322HKaNVfr5zmrpyDPeQWOVVAGa89X43abpOWXeq6iijeyDaTjr7x+iYA5BPxBM
Kexn4LYDeUhSdexoh/O+Av5yyOcNnQRTO9p1gUBtI4eWAdoJVfdYzjPU2lcGs/Cd4EXR21TRMrWj
7SFFNs9CWg7aWZbxwcNbaL3whyalD/ME5R8aHa9vi6Z2tN2jVN0iSTWindarwU+fS46rCckeF6so
d35X+I8QYdzSBzC1pn3w1ySs+xEUFysFe7V3QIOMS9cJfANnMQNumvHX66P6/CABaPW/V0M5iKVr
m3Vx21blHScU0R+CWmwkRD4/yK1I2yqWCAdGF1UKYduvt1ISncCAvcuI18cSD7LXx/D5KWJF2ubA
p9QVzQDJgziVeDQb8DpRLbGSIgE2adeqZp+pJxJuKQIaXKbD2VKHgxE/l/XD8mNmWHS766MwmV23
9g9x6cykBEALZoP9AuGVjcPcsJvovEwR1mYxpARYPmC0QIaV8fcMWo+JkvXW2WM4ECwdyDZSzDJZ
XPoMQYv3aA52XdTsRkaKeMn4r6zj97TL9iEVkNzM2xvdpYX9lIVAIQ0WfW7V5OxY479Zocw2jJu8
ts7Rh7loc7udVeDQ55UUKva8+s6Bkv0s5caKNc21Ft12U7tZGVH67KHYNw5zmyeDUBsHyOd3ASvU
QtruR2zkKqfPUYtPib4edjLgoIfKqyQqQpUgbbYbHLolV2MaixbjVq4qYauOPku7a5wktxtQCA0Q
WXi9HhfG5aWFt9d7dhP2E32GAmMf16SZkpnlQEDU+WPaWbhSqb9RXZGj5dRjbKmtkizDwHTkm1tD
05VOY3oRGfvBo8WLsR/flvSydNibLajdFMMUXZYI2oZOr8CPq7ytkn1T19dT5cP6pS58VvgivQSW
T49IM5S/2rJWG3Ank3XtZJd4cLHKfkovBBo2SHKj/oFNt6HjLR3V5kUo1WQ1jMu5WY65X7V7P7Lu
rq8lU8/X3z/4RXE/4oOoYNzn1iVqhAv9HbFFxWZaqTqgrV0a1uV1l15CEf1ylmrXes6D6/I3J4he
bH95Sof8GWwm32a73FpIhq0q0KLd97MiKmwnvYyLc7ZX1VWSogZvjv7c5jItvCVxyDQ7rfcPSxvg
goblhQNK/3TduGGr0jFtArV1HYhj2Etd4M+3GjLc0WFmqbfghYP3dfbNrekq6+cVxJoTVP/P3dfr
TRv8pj8j0rYcJ2Wl3vPAXnvFDpb421dyY52ZjGtb1tTVU5V50n8eWb7DY+VBRF48Imt+ve+GZaw/
IDYhyUbuZP7zAKxslWbnPNvKfn12YwtQ9qKdTDLyStJQ2Z4hMvcw9tmhISLxG/ndz6Pd9d5/5py1
CW3FenKxQ9vLi3MHKc3z7IBnsRiiGGB+d3+9hc/8s7agrdmApsLzXas9O+qlcxSYx6eNrc/Ud21i
a+mLnsksOytl7XKrx9tAuRfuTfqKqAxab7gf96cyLTMhnepsiRo3AifBo8uG1w0+0Q+crMnCgY9L
e24ITWTmn5B32Uh4mExrp43oeZnTecbHpEfvvLn4i1rmDeIDk2ntqKmiCFxS09ieZw+vFv1FQBPv
+hoxzKR+zgQ95IqnqMEaqYOnyMtfJB+fyCCfr5s3xFGwDujDTLKZesHEVHvuSpXU8+/O+ls6T6O1
AdI1mdfCtAddfwDqJ3Dy8OrOoV2cWw22Z5JDkm38dX0IJg9pcVpYc+r4xdSeXd6fZl59nXzyMPB0
Y+83Ta0WpMonBUeSoD1DVCiu5nzH/S0yWlPPtSilwdzneQfnQ335XDpfOV7qev7nulsM/dbx0dbS
9UVXudXZdzqgiatDOmyR/xj6rQOinY4tdVdW8jxGzVdSvTqi+AbW7uR6x03WtTBFfSpTI4dX/M6X
iRjG17mgdWI1W6qPJs9owVr6kLm1JRZMAYqSeliOixfEt/V9HdOHcBqYNbR0Xe9E5Al49+9a1iQD
sC3XzRvCSUdAe02pXDrD8Tl7lvQupwBxoQJLqK1ah8/SOTiRdEXVEI5fclT/nxurePQrhyXK9gWK
HppzT89FEGwhdExzoAVtufgQUBmwF2fV8n1R8++pJBuJQ9P60QK2pl3fZCVrz3kYQuRkPka9f8yn
W0gkVhdpQTsHbR+QyBNnJfEiH3ldXBB2cFV9236jw56rYVKDmwfiXGfpPbfTV3/e0k/57BqLruug
50nNdl/acLqToXQFLwvPVvbFDr/U5WnptkiMDTOr0wjWPS1pI3CA134ft3VzHr3s5fryN8ysziKI
ctjMsyr0v0q/tuNXav0tsh/XTZtcowUuBPpqChkDiKjUlg81uvHL4NWXputBuhB9K+bhLKx043Jm
8tD6+4dNQrW2bKfMF2e7V/sigva714pbUPPrHGsnbtoVqTuzUJxzd/nqF3M8W813MLXtrvvJ1Hct
bsdaynlp7eqsaNjsSD5UidNuPa2bJkGL3LDyGmuwsfuEPk1Uyva1TL+UAB8sURWzUT6Qfqs437DR
6cBnf8ylQ1McMgJlyvkrCnRjNe3bcI634OEGT+lAZ9eZ+MBUI8/9GgdBtEfeb2MBGTqv8wWWANNP
IGNuz6rKTmAFfQLe5+C4eZJ1OIe32MINh42utroMM26HBVYS2Ar2OStjR+UvdPk7uPXGcWZy0dry
h0AIMjKXJQRRzktqP+Sg367ELQgZhIEOeS4WFxmOErtoEFZPrfD+VZ58vR4C/6F50x/5VtvrcD50
O3KR7fEIne5kjfl9X4omsw4lJD+8B+Fl3cR20xjM7rdBAhe9JOMYemS/eNmg3vAwN/BnV3IXBRZq
sO36WIAdU0FZwh8zfh5SX5WPfj9UhCXYkfD2GzDR7Ln062pJAt8m4SvxQal5hixNOyQOV/6wGwdw
Y/2ebZ86AtSznZxlXJWVsxxVOQwF1jbwSMVj1hdO+TejMwhfrvvCsCPrhH6NMy6lxXJ5Fso/41Pl
PaOgNKb1xtucYYE42m7TQ4+x+H+cXcmSpLqy/CLMECAhtpBTUVNP1dXdG6yH0yAmMYrh65/nfZs6
OqXEjG0uhDIUEZJCHu4eKWRMO/lgrepRlfOO0gcWUefw8ybJp6YoRQx+zMM6VIceZ3DbLjdKHybD
aKcERuYRZ0wMmXfO0QINwpgnqAR7GxnAMLyOiG/X2ifTjMpBs/yt/PKzkN9W3m84uMHqutru0hK8
yKc+jgnEO+ZsfpktvnE2M+UUPcMzPFGPYA6NQZ94rLo0rNz+zLLpMKx70KXX6NQsDzxprRKF2bdz
cWzW5qHq9vDpXX1GK3twknSkhjZzXJRlfa4SywmrlWx1IBpso+PhKaNpyXKvi6HIeunbT0yocAam
pdklz43paxcrQgMXPXRjFS8SkKKyZo+Q2D6P+dbRw+A3OufpNOVD05ZC3fE+LdB5OJX+fOcFqaw2
boamD1yj4U3ihaRvIuwJ9lfZcDdz9Qiw+UZAmYa+/v5maGcEmSpRlYg7P5fHDt3e0WKzat+1UIdp
d1CBmDmkQ+JAAmnDyBHF90MqyuPtLGzwHJ120wryQpHr9gGFjGc2uUfe22eVVmdKtlh1TJ/QfGep
EllkCRK9Q75z9zOdfkzOwQGp5+1/YMhnOtGmo3hde7QTMXFRrZhJ/URFQkNQA73u+4DmOj73WK7Q
HhhbzRfW/pjJ91wUOyev+Q73A9XmdYnto/5Hta8p/T1Nf25P2+CWOuI6r/E6XSwpdqm6OdGAfkzq
bGMDNA2t7a1LDogXONRKVLar4uA7AEI5vvx2e96m9dTyfMCUqhZQJcVtos4SylxO4t3NWbXh8Kbh
tRzPl4VAgaOq4rGcQ0si16QQTBT0dHv2BmfX4dXFNDYTjlV13E3l0c+ci1rk44p+c7FsUXsYrK9j
rK08Xxe64B9kuXPq0+SpUntYv7FL6ejqGqdHG2rWZWxXYxt1TjqGg9oDZ7gOfjXZmzxZe2vdzOj2
iy3qy3s+eXYVyiBz9xU/dGx1b6k+4Xyp45LURTQrbB1L53f7AlXnz1wT5EccJytI/TQPXV++1NV0
Vu6878yno6bVki4ja2kZpw499aI7NU5/hCTdxu5ncHqdO7Mj45QOCejEV+uHI3734sXOv9x2eNPQ
WriCfpgUVHR1XLvsg2urOxTtP/Jg2XjDMDm7Fq6zY81j4zp17FL1tXKvgiTuvkygQ6RTe1Up2h96
vER9R1U6zMvPwLpt+IshD+gY6cwllUs6LGhud+EKBIwvWOTD40FEcdhleZ0pU1litjoQj8Ue/baO
f8X8as+/9w2tharT+g6Au90QD84/IzY7q/y7tlvga4PH6NyYlrLQhbSyPq5qAVTrCDjbz2nzOGBw
GPv6+5ssIzNFc2Cw8L6YVI9rpe7rtd8XRTroWSQlKxU4kWNGlgPLs4gn4yWfttBxJpfRdlWA9Rua
2sMQk+BxdY4M3dBX/ia5M4XplJh1mY+8s+AvYH6EpIN9dJviQLw9/YRI77YWqa0SPAWpQRqr1P2R
l9S/q6e+3Lj8ve8zXAcoe7ZfdL3A3EX+6qQ5hKH+JMMetKMP7r5rTfGNy/gLTSaVyjpOpzYIq3oB
imydv9wOpff9ketUmHTKCOv5NUrBQM7a8gDwwS5/5Lqmq8sGgoRb5KiyAeuf01NRNWj1GA/7Zn5d
izdmqbuFF9SDWeZ1PC1SnVub7TrjAaD/76Gb3i+CWmYocK75N8+TZ/QhfZjWZeO13uQt7r+H53LI
VYE6bRw0EFmcmraJsKcuJ6cCQd1t45g+oQUrC9YiyAfex+n6LJWNxoCHud6685l8RttTwX3pkOUq
R1NS8TFz/Ac2bR00TENrUSod9IS4WdDHSZbgEsbiPAl+3DbJ+/mL66Bhzp1OUB8mKZenITuXvA6n
9Cdb9jAeI0x1JswhKShOGzb26yEISyqjiXRHEM3u2rG5DiN2iMLrq4BllH+XsIjxv+N6GpuNS6TB
7jqA2FsHb6gWGMdZ5qid+miq9u2nnGtxSq0haK2pRYZpfnN072bWB0Ze9q3p9e+8yQFszuXYO0se
T9548Ci/G+fpu5jc59lpt6BM/7td/LcoznVAVo/OtJYlFm4dIsPDfcSWnNo/usKup7uutq96aFMG
EbBvPR8TyNA7olfMAlXIJNJTCwyzhGQBAMZLDF4mVX+pIZpjiWsrGrpZIpVbSfNYZsJiWSgSfoXq
3zaOIQfonHgyTd1k6vMhToLxMABFvbRLxKe/t0c3eYyWYWooX4+oa/Qx+seiLMsOS/r19simQNXS
C6mYA/whkzFL8++Z/Ury5Fkm61lt8m+ZvqBlmXHgENApSR/3wTgcF85/LzNIvnNBmjsWLP359h8x
LYBWVF2aEl3GIsMCyK/t8GwFr6O/cZs0Da2dCQro5w6+Xw9x4/+6BpUjXpLNM6ppcK0iNiQJ9V2w
n8c+qvyQdfw1jyCJF91GecY0/HVV3gStmygQWubIZCJ59cbvc/G5mDZcxzT09fc3QwOT1ealrPJ4
AECCL3k0d+3Fx3Pu7QU1+LwOKWtnVtpLmmALmUg4te2h38QWmGaunQnKMc9BiYpwglDIcfDdx0z2
947aIlM3Da9FK52Sopxw8IhJkUeUlJHldXdJ5W+cf02G0QPKzy3hocksDgbahLabVkdp+bsE5cHS
rMVR4udohwX7Uow2jXCAmJ8z/9m1oDrca0wqno+uGACwc0JAeaM122IrNFhcZ7+kyp7HrCzzeOXD
sSnnv0S2x3L0dhUe+H8IL0E1lmUBFhTK41+KuXoZrK3WG0N21MViuQK/Q45WKIDIWIRWEnSwLE4k
/PWh78W+E7YO9wKzU10zgiXN+YtX/OLiZVH7coAO9Jr8cRRjjhuNXMt7Rr1QOORLN43H2y5jWlct
kiS8BPoKyAEQx3xMwFExEv/b2Kz7UoyuE8vAWy8XiupDMjWHko+HdtwHXwLQ5N/JsastiIfamLkP
9R5vwvlUbtz0DOGvA7ucJLXIkBUDrr9ZxILuWVXph9vmNjijDuxqQBSQej7FXuSrY0XLB0sFUSDT
U4EmjtufMM1e2+7wauu2Qd/lsc3S8UlUaf8RTPw7PV1HdqHOW+FMjM1UzA56/sidLH5Odnq6PXeD
N9Lr7282vI7IBrVZu4obWx6aRh0zv4rSYh/WhOvUlotFGmtI1iquXP/YMBeMMltVDdPMtQ2PlbXj
zAze2LfoUkQRL1jqkO9TinY41cK0RnezlwUT/GapH5o1+Cw69jH1k30bHtXOqIs3+1cVXuynfg5i
DBKB1mAjmEyG0cK0IfmSSKvJ43pyzuhSPK8Qok4zb5/H6OCtRYG8uvGWIe7d4FIIFY+rc3Z5ve/M
qwO4spZ2BMI/eIgQ+UNgExAELR/7otgY3hCrOnLL83uPtyWiaUY6aHj6Gqz2xo5qsLt3zUBvQslp
rMYB7+UQ500TlvavSjZh5rXh7UA1TVwLVD73ZAyuJw3cmyC+PtwH6bjvPK2DtvpOtjMFJwLgqNZJ
5n6UN+5pSPlh38y1QPUY+G3tYKritFleyTqOoazdLVS2yehamPoTwNIQnUKCKcpHWVzxSsFvpw52
NWlwvcWMStqpgcxDHKjPtnMuMh8cPz8XMW2sqmn6WqxmnTv4HenzOBPlQRQutL4nNCRt6ZgZhtdR
OXiN7HviYPpe+dfBydQFkRBXO+sDOiqncGRV5w5S5ES+C+uvNf+Y1D+3fcY0cW1LrbxC+kOCJNOR
4myzJM6W9jhYdCMLmIbXQtWda1ytGZJMb62fKeWnReAA6Wx115qGv/7+JhOouREBKKHwEuySaOXl
Ixl/rJxf9tnmmiHejB4U7kD7TtTxkNNzWZLDapVnke3DLULC99/DQ23bzhnqeai6d1E1VydvLo/d
uIfHDlVOHbc4kdUvx6wZ4spq4gT8X6vMvlVz+nOfcbR9daylB1YPtPbw1Lso2Z9UmTwEbOsR6Oog
75TyXC1eATGpg57BL0EwdmwXMJsN87FWwV2zbrWdGZxHB0Rd+xAm1mMbWekUgbIerf8eANL1xsHD
NLxe+Ol46vQ4nQLdnUPU24sgDHkCBGUj2ZuG1wJXuNIBPPJaVwoYOMs8gMYt8KNVIPfZtcD/gUO1
q10pvA3HVW8BKomCZF7GFOS+t4c3LLAuPAwFsGJoFUD8DQTb7fo1XbL7rio/DNCPu/0Fw0aus1ni
UumkhZ8BQTMvOQAiaQ+26fLl9uAm82vBy/2092vBh9hCmSaX/Km4Ps9vOo/JOtpu60FBjlqQFYtX
l+FST+6aaThMo4oqRjfQhqZ/oAVwGdQDmOlabFmqChsIpFgSyjK7SO+QfhwtgNM15Sq4Js+VzuHi
Z8d0qdFDQTfOC+8urs10Tr0RyGY/G3vAIjr/GQ3qB3+Se/YsDK3NfIaYIUfbVhEnDvSRwT2BHpPG
aU9pNewCd9lMR4y0qMDlKxoPgLwSL36QHPLVifsOneRqi/H33eXFJ7T0U6FukKTEJhdq808pdYPQ
X9hjI72tADasgI4ayYhoK6fP7ThAibVuq0NWbEHrTENrp4a2rDprqYGRqgnSZjEcS7vcc3eAWa7m
erOn+3W9DKOVVbEjOjAaDpeFpWE7bJ0DTTO//v52eL6WZHaHMuYk6M5DQe4KLrfYY0xLquUcYhUN
mgRSdNPa6skl0xksoycSeHueXWEaLecsue8XDSfq0o4/OwVYfP29z0/U3hexOmoEDYqsxhGZXJJp
9iVQ5Zx9L7oyeLmdkE2W16J2KgN/XsBScUlF3h6YX4FrQG01wF+D5j+nEZvqqJGK5LPjrK66+H12
GOtDNcrQy70YBASR6I6Ft6Ug927ex4e0qC27qVdd31ax5UxRDhD1SkPJXyz18baV3nchqoNIFA5r
LvMatM5RkoSiHZ07NgcZ6AHb4rTvE1rwukUgV7UkBQglhqhI7LBivyjfwjaZ/sD19zcBJop6sSpm
e+CTm+8n+2vpnPm6YZz3XYjqYBK8BePE5g9VPFvrsYV2TpLtajXGumqhmySLQzhkQXCYAvdrvqZR
5eA/3La4ad5a4MqEuGvpS+dStvyhlOpD1bd7GNh9TFw7JUBCq0ELUdfGTe/+AJPl/QrejZ3z1kJ2
5bhEpD5Vl6G1Q1clYV11G05oMIkOIWFylR4ntXPJ2+ApBwvW6M4bQ//vAPxOMtDhI5MrJqdKVizf
0H+z2App7i6yum999Yn0bRgAFuCVn8jyseR4XMuf5iu5m7hP1ycZfOpJF7apd6rrQ7AEFzd5rSu8
90952FXflfxZeh92OYWOQkldd1JOQYo4A3mdw+ZDAia720NfrxjvGUCLcOiFZwsovtSFN11kV5/T
6pcjfuVpEaW7gFc21aEopOiRyjuviD27BrXAL9xdQ7WljXWd53vzvzrNmxyCK5JrJWwqUeGzf+Tp
BLLN4DmFgka2fL9tIZP7aeGeF2lfWmililVZsijPyKFok61cYtiMdE4gS0ASwbdxeLRA15NAcwGC
qcpbwy55XWnyxNKdf0IL/byv12DJfHUp7SuKSaJstlWNM9lHi/yp81kwJ7BPNaAvWUBhmu4hcUTC
0mmBqpQ16JTn5FIFeDcfG2g+BnetV/xze2UN+49ODdRw4IL8wC5ArkHDcs2f3bUBPwjdKBoYXFNX
WyWAuaCHWpRx25NLQ5P7iQJem/CPrN2iwzb9Ay16GatROvdxvemrq8bq+hNkCUM4uVvZwbC2OllQ
lTpemeaqjYt5OfVteqb5n9u2f1ef4rq210++CdwJncnNmifqsiJoZfDNn/4krHPCAFzHtPtlBTwE
JCaqxRCKuv+c9mME5YlDJbbeBky20+I6odAfmOqgiGtQ66f5Hw+nNEL3xZvOTlfkyQLR9ZFcBG5T
YeslS0iDccOxDDlbh5g5wp9GmbQtOBOeSFCH/XhJ0/t+/e3Nn26vjsk2Wkx7+QwmZuoXsdMrJ6q8
5lnIsr0vkWsvt79g8CwdXeLlBV4dm3S6rCo7NNw9gZTwsG9o7dw91l3XWlZFLvWU/CWjkocgc3ae
c3SASTW1gzWxiVx43mSwPBAsawM8wr6pa/FMybQW4PsGimKeyxBMnPJQg7hx5+jX1X4TcoM1J80o
lzImZZsd6VJkT26ntijLDOlOB5fYLbB9czWQy2TLl3Qpo67nn5mdn8bNw4rJabSQFRDYRMN+Q+MU
HNRNjR57Z0t9y+DxzNFsk2XJYPm8i4P5gwUZnAQnQud0e1UN8aqjS5akd4sE7PFxbf0Y+X15PR0X
f9fsW9dsacAGmOY7xyAdZZJPtG4E62gsmiEkfhECeRq541c3WY5L+xG0NtO4R7gQmVvHnUBCYkxc
mpVxM7D6qyPm5RNhybxRsTOssQ49CSA2q4YV/6RYXoJ2jMa52MgLhiXWiYQkWo6zAAJXsWM/j94H
SNEvW/1uBt/X4Sa1i2yQ9gUYDthL5d3zbIB4+0vW74xcHXDiyMwhKcPUcwBOqJs8qWncVcqhOtjE
lUzWw7VkabUofuP1alW72iHgKFq4dkHSUeFniCnro5rvV1qHkm24icniWryutCc+yWGRYvhElwdm
/5OVF3Bp7UuVOtLEHrKO5qPVxSkaRly8ZlBnY/M2+be2tYImLm2GOeliJVqQ2zvtH+6IjXuiIdHo
KJMgrdGOqrCWMx4wguauFs895JSz6p5tQnwM89ehJgjHfp05aWNa5wI6gv1JcP/P7URpGvv6v95s
UAG0IHN/CbCo/RIOXN5Nbb7h5obg13Em1Cn7tCWgOKLOQXQk7MB0t3mUNNzidHKgxnIL8FAKMEbW
T8RaQ3f6k3bBEYTLkAD7YjXLhu+Y1vdqtzf2AdqXVv71O4xAHONSlWvo2f8E8qG0+8O+JdBidqWU
EgGRkxhCLmkEqgA7Gnm5q4fJpjoTjKysoMzcvIv9hP2WS1JHU1vvvIjqsBM0B+Ve0iJmV3+0DzVP
51A6cuOtwZBvdBYYNlzbAF3km86/EPKr6p9p97SvEcjGA86/F1bkNQGvKRw/W/NPk8/AGMfVFgLV
MHUdcSJpRYu0lsD8Sf6qanqe1+V5ssaPLkTGdnmNzgQj59QuRVH0cd20j73PQZe6cZEyTf76+xuX
77KWCdlTpIQ6O5OOPQbQKxJ2Ako9slEqNqQGXR215rPl5gKtUkDlfEqaezcVH4Ym2TCNIWZdLWa5
XVCHkIHGaqyjcrj4w1MOyc61iIX3ctv6JhtpMVt3RdXOK54wRO9Enn0JuIqI/bjK0+3xDWlZR58M
ci7T0R5p7NTVnaymO4tuUfyYbK/VpZoMyZF3Yx8vXhIlCw/7wY1nsqXeabKMttl2g+SuvG4oXVqH
qf+hbAqcju/FllqNYfo67KQo676jfYb7Ws9cNEl4X1ZnnQ6WancmNZ2KRxaFlTMbkZV49lG2PdAn
W2pwBuPosqnAKnZCLEj1nWSfUeU5rBBQDtsA5etNPVmTga7ffhO+VjlOzGOFF5eqeL7WqEgwf13H
LRYhQ3DpwJPUchdC0GkbK/fBAnltXnzr19cgwTNwv4cyzqY68mRSBc3XGVfySrqn1Rdh2bsbHcmm
2WtxK5uyYd1QQ74ALYtW/cgL/1XWmX/s8zTKK7XFMGuIX10F1QGJYJcstI0lSH9y7h08e+MfmEbW
wjcNBtJj3wXFGGTJlgLKz+WW45uMo4XuUizdUrfSjhMg1V15Z8/fePDiOMduZwlKZ+XJwdScSBfO
A4WrCL1akDTaqi0a7KKz8STgJGmykjqxUM0hF+uF1VutKga76Gw8UgbMVytzcECbcYpdD1DoiSDi
AMGxM/PGjV3LkBt0Wh7hjN0IzRAvXvIeVa5PFC3zc3Fp5D7H0Xl5HDHk/lRi/D6j94Lwu3K527VZ
6Zw8A6+63hYOIDhXntrE/SXTLRSdaVW1eJ2q3rOV5TkxsNlh500HPO4fbs/akCd1Lh7U2dchUTiD
VE2PVxT56PhzHlr+Vh+7aepaoOLhd0hajo1q7KC96LWBOM3LulVZ+R9S653y039gVgrw18HtKbrN
/dC2aLiWJ9yJTmPqhoDFXtIcfOvF09xdKXH/3jaZ6aM68CpZZ1pU/rU3P62isfzT8r8y+FoXLEJT
y4Gg0CYEhL/8cJZbZTbDMulALNuZrYw6qRdPrY8LahUqm34Ysi1tFsMq6TAs1JY7N0e7VVyMbggE
z3ERW7xApqG1jXgul6p2VwTcPAWhx4OoQoHw9kKYhr4a680e73GKRv1UuXEOCoCFuh+TdtgY+l1l
IdQadeKe1Jc2cWzk6AnonLZKT1Uvo8Z/HNPfsnme+PIhaZ4TsXETMP0TLcBXn6RuZoMxc/X+9ry6
8E1yPJPjOP+2UdC1TlMGbhl3zuyEM0vTcEIeP+SK24fby2BI2TomaxwKwOfx6BQHwUvtXhIhwyH9
BpnzvWuh7cheEaCfs8FNJmjyo8rA01YARIXH6nXuj1XwM2VfpYJ+e7slC/H+cng6UovRgmUlz7AJ
UR6OoLAhEO28bSzT0Nob0dxWEM/kuGsUQDpUWfVP5jm/9g193bjfhAOqs2gkxSaETrIi4uk/Ks02
Jv2+E3k6tc8Iuo1ynXCbqavlYfSX8zygAJQEX/dNXItjeZX/DgbUTyanVOeeUTuuudzI1iaDX39/
YxW89PZZCvbZeBHkXPTeMyG7CHptT8djUVsEXpnYLkp72bVVcgm9qtzqvDDNWwvcofYmyylwgUnG
6o7ZUx5B0dPeWFDT4NqunDR4kchdGGVdmmMpx6/dZgevaWgtWAuVMQpyP1Dfd8NvtlLAwWe18XZr
8EMdkNUUDZhtrRz3Frh2D/EwMj1vC4kbZq5DsoJubmpSYeZL3UWu95LNW20WBsyBp+OoBrvwJZfN
cC++Nl/Uh/wgoyEcaDhHaCUN86Nvhf7hdjAZTieezu2zuH27kAHfWmJyak7zRTxAECl0Qry87jrq
Yp/9d0yJpepI6SxgphbJMS3mS862cEmmRbj+/iZcVckyR15fKXxBz6CcPI3Vxh77/v3F03l9gP73
l6VHEltc0K/T4Gfl5+dyaD6B/uCuqpJiI7ZMTqoFLs0cMFP3cFKRDF966YSpOzxWk3O8vb6m4bXQ
tVSG6B2oG09NGfULqH6G4HNfFn9uD2+ykh6+VSsCboN0vCxVCCq0of08VPcgZkebUHj7E8TFWv73
0O7p6Cr/qmU+Qm75nobsTE7AN56XD2sE3E1UHIK7fN9C6CirYmjoIlDki+dEHawiOwhBHrt2S3jj
/WOPp6OsRmdOqQXypzgoUSgAyCYCWu8H6GqPLU82gtmw2P7122+ioWBlt7r+7MZoace5jV/m7qub
LXuad8CQfv3qm9GFXZBgrD0XTFfDATkqZLNzKbjY8FRDKOtAq5K2hZwUPLUbgwN0x06+3Ie08XTd
TynzxuZFj6OOaCKv5Od22dK2NplcC1/FejcbQT0e9zSJOqhJEnSuKbFLTAU218JX4ejXtw1KbwT5
rQvWR9Lbp9txZbK3Frqi8epsIj6OI/brWvNj54iNfG+wiY6ZavqlTycFN+xsdhSjHfl5EEEyZyNQ
g/fzgU7LI6tsHCn6JmOLeVGb3/XVJe+niHfZYV3vSP9jGbekCUz/RDsjg9EGgkXJ6sZlbx3KvHoC
HxCg1M7GAcWQE3SaHgY2p95Gd1QMCF40yfSQ8PrDDCYQLrLX26ts+sT1n70J2r7qnXqdmRvjwahh
a2hXD079bej5RnY2WejqXW/GHxmfa9dD1NKCQ+2nOMpahlbqbGS091+sPZ2up2UO5SOqC3FffF6r
F1V8SedvrQrCJLFCPv2+bSRDKOigKp91VsOU414rNGEa1Me+U8d9Q2sB3AgPSPMc9gkArWw8P1Lt
VluKadZaABcFTRaWIavNIL5Ax848RCJIft2et2FddfCU8NvZhVgdoAJFGrLxobZ/qvrz7bENhwYd
OrU0HRQPkCRiX35sszsC0KMkn3n7PAfzhlsa3F7HUI1N7g0zCgHxAMGi70WOHglhjdNhmWUQZpm9
0/11QBWmnntAA9N4zRWgVH3oky/FVje3YYF1NFWazKzwa6wBVDleqOOehUc24so09PX3N2HbpBln
7WJ5sZyeyZydC77V4msa2f33yJINXj9Pfh9nU3Ygpf2HrtP3235j8kltr0WuKatqWcH01ggcQFDw
X9zIa+VOm2ihCiVbq6u9ebivmhKvCWvBx7NrOenWG/L/HmzeOchSLWBlgDfpCb2g91MUPGcf1kN9
8Pmp/cEicZyghHUIzqhW5UfnNcXh9lGQjQ3TEG863KpTpe91CnabvU/r8pUndy6Uen30A+16JfF0
rJXM6t71s8qLXd/5CPoaGbbFsAGIMviTzulTOpZdz1NKYylSJFAHSJx0Y/s1DX1NHm+CwEpU0iU2
pu2v8sCL8ciTLR4AQ/7RkVYzgN1NXkyIgnJ8Gkf32IEUYw7IvdhH0GJ7OrEPExylKVqj6thBV4eK
LCxEd6ktumEdQ7TpUlvB6hSALbdePIg1RC3lRHr0lBFn4zZhspAWzJU1lnWaSBrz6qmEhHlfRUrc
5YBa7UoWOspqBbLeQbHHviBB3+eZekYB4kiTecMtDQcTHWcF7nKfNlx6cVv9Uw53DcSkxPQ5YyeS
fnamfXGlw63Qkb4C9GO5ceYxtMuiiOXvQ7h5OtiqL8nqFTN02TilUZqUR5IsG5Y3hJUOsiqhOMRS
hccnRGuY0zF0m5+319Q0shawIEVfOvSfeyCb6sORF1FebF20DN6ug6sAFS0LznGYWvPpV2A9O06Z
hT7fWEjT6Nc/9CbT+MvqWkBeerFCfzIBUnxs21Pmb1EJG5xRZ/XBOQcyWLxVsRO8DiQPJ77eDd0n
a37Ji/FutDfM/79X3nc2MB1gJaC35VdTp0C1ukaeXKO8LMAyLiN7jXN/DK+dV83oHOyZhGNzJ/mX
2+tuMp+2Mze4wIyqTdYLt3zA+TPyvQbv/ovbos103xe0rbkSKZXVCJ+tRBD1GY7qbhV561a3tCHZ
6fgre21LOvHEhrxd+VhQHjkLecgKcZzJ1unC9Imrb7x1sYG1qnXxCOWnDSgwu6OViw+0ZGHOt/iT
DecIHYgVMNQ3JvAvoaH8IXCOvleFRXuXTuhM25IUM31Ci/Cl527hLPgXLihIR0bCtuXnugUKQIgQ
Dacfbi+3IZHoeCwrqSSBRgz+STAd7bH50W029JvWQQv1WrmyATUNHh0ycmaFEwV2S8IM5HWVU77e
nr4hHnR1tHQeGrLmln0ZXZA/4lpT+gkeyuvT7eENBRYdh7XKykkcoQAFnf1zWbtRWT3IMY/KLPvk
Oh9b8Z34W9u0aSW00GZkQGakzhCnHdKJVK8pCH9v/w3T0FpMj0szz4HjQQfIH89jMx79ZZcamO3p
kCxH8GLwbXeIMzs71FV67yu1C8fn/QeSpQRu3DMFEnEOXkbSok22pFvtIobw0kFZ/Zyt/49DnMlD
XakwWzIAhL4RCVqLP7usriOyRskcNoJyMi69NLTQEz0M7saJ1LCgOhiL8N5ys8RF1Nr2IavdY7IJ
mTJElI7G6sbFGXyFkkTttk+2KD40ip1V122cFk3Da5diXI5UJono731nPTTpw+o3oT9u+LlpcO0k
XaqV0MTH5gLB1yhgQ2Sx4dnN6p1W1yKUWh2FJHZtxy0KlM04hMzu9p0UdThWR1TSWGyGDo3PWZjS
BXjwxt1IkoZE/B/YVZ/Ngq3zEBfyj5A/8/6XNUfV1ooajlw6woq3nVtaxf/ylriU2UPtjlGtXhYg
n7M5ktY+QBykov69rbvrPCXouMBFElomP8F9xcH+46FVc9fBx9Vfvfy1QOc3vbZiLU+k/+y5X6HL
uCcTuPqLVykLd8IdzIEegn8nPStypmajwehdl3fAa/Vvq/h87Ne14ldK8Vda39nyy2jtCVUMrZ2j
SBcQr6oYyEllcvbT/DIv8txmdMPe73olhtfWk7Ry9njtY+brZZaXwv1dDJHKvt42ucku16++OQQ2
LPNHMaAVUI3BC1iFDkG6fGq9rceud7cPTP762TfDu2wElDGhoCn2VJjXj3PxuPQTeA8e0XRx+x+8
m+Pxievvbz6RBAzgqboF18XQ5XcJBN2jzArUnnMfRtfycLmOqB4R+A2r1shFtcdPt/TMTAurZWGW
NPXYgVokbsfkYDtJbM3Lc5P1YZLZv2/bxrS6eiaeG/QvdU0Rgxss9kt5IDU5lr67JxvDONp5ySGj
J1SL85I1ZNCiAGfUpmqiwXH+k4txIChGiqGT/DK5927W4JnlUwBKMGerIdBg//8kZKu2ZilGMJeX
5JyMXmh14pubpNHQin922V/PxaIYxlwAjn8HiGSRBqcuTazsuNqJHbgXj47jsIV5MESBLkdo53i+
kB6yRNB+HyDzYEHw8PZ/eN9Mvo5VnAfl0LpDCOcL2rzyJqTVEor0K1Nfb3/g/aX2dTa5zrU9C4yP
iINOHO02Dxt29oG0HpLpsPks/u7u6/g6pVyXj6hdXf0JKlZDBBnquGHsEqjgWKrssVjreynX8+0/
9H7U+Tqa8f84u5LmOnUm+ouoEgIEbIE74SF24iRONtTL8BgFYhDTr//OffUtHMW6VLG0F7pC6knd
p0+X3tijAwa/NXFw1mF849D/WLyNkobuOq4/+sbcNUjxEbCJYnGgx4T/ImYDQflnYm20g+oOSjWn
Tsd4RxCmJPyuclhgdqd2fJbdqyV+2/uGdbsqsHGxXbDepssQL4P4QquyDDpMX95wmDp5UuyqzLOW
AFEwxN569jNxMAkg5+apkB+4l5/3XbFiWKt1QN45xSkVk/9CUCKv5rENuiGNbq//vjqDqunPW0b7
XepbbSrjwR8jz50+eHS83F76fen0yFWw3gqQKzDlI4c++/m9ncac3tOt59a7aQDqqbSlRY6JMANB
JNRg9kZOjaAA/Cp/8fOvae6EpXPJrI03r+4jFCnl7Tq0E8Mv5emDhyHM3mMyb2Re3xcfTx17W3lF
L5v1+hHdENDqaeEf8DwN6jHq2MZPvH+7nsph6rRw/CYfr+L/00ST0+Knh9uXq1tZkUuMyxham+Jy
u2Q8zKV3NDY98vtLuyo2lszcabuuL8Fl3D73wn0m+fp5z65dFRhLejsdbGIgyKLJHFSF68HBlMaG
PdBYzL+wscOU5vkKezAY60myGhEo+8atH640tlr63hdHPD3/1Cnq9P83msSdngpjAqjUeZlQqr19
Prrlr/9/o7KOA6MvchPSvjSH0TNPacKf8qHc51I8RZmKQqx98Z9vbFEKMNPpMCf5oV/Tb+Ah+XT7
E3TSo8TRRuPnLclh0LKhP60dv/ebrQlauvtV7P3gLB63iwQc83V9V9rwivN06lzvCa2J+zy6p6iV
bWUt3qYw9/mUA/3wBPf1uWu2BFR3Noqxx4Abt5Z1IWOQbh0Kvz2Xg3e4fewayVGRsKRY8pn1mYzB
LnqRKWpg1HxE9+nGA0C3vPL0TVzXlSXF0UtrugeTbjR486VGpn/f7q8m+o3cz6SUWVJCaEDnejfV
5NkAbQd8+b4RPa6Kfk1627GnFtvvfRFarnWs+RA5drXrZeqq8FfPrVuLjdh+672m1XAE8e0+eVSR
r07TY/x4ySWKHt3XEaNY+eh9H3KyK0RwVfRrJhIvTxqci7+ycPRo6NhOKFd/p9QoCutneJZiTA/k
PR0PvuuGSV/fTZW94V019kBFwKZz6zuu4WNkQP1E6J0HwjPLvPDydZ9QKto6lYaXjBWcVSu+dO5z
3j7kxUbsrTEEKgx2rPpx9a+GoHVQpbH5g+N5+65UhcD2dQVxIVdZpBJV6uph5j+XPN1Igek2rijq
Wg2eECxHuJrIe5Yt90kiNnyf5jb/QrxOZp3P1xEWmKPgnyfmD1G2dkuUGqw9z2lqbiQIdZ9wNXFv
bI0xrQTzqksJCulXDzSyzNyVs6auSh/YGxixZGKIBTokv0wFxmEDVHtbFHV7Vp1qxRhPepgBbq5B
Pa1hgwk3t5fWWHYV4JqiR4Y6LkxAvdLzRI2DNOm52RxKp9u54lDTOfUXktQynvvsSJnxSRr+0+2d
65ZW9NNBRG+gwV/GjGU/BQ6lBQn0xoFrTkXFuK5tJz05CBmD9vRQ9V/R0fVYbU4T0uxcRbmyufHc
rMXTvpytl9buT4iVNkI83cYVBXWIBWpDE4+azuMPPpufurU7LsMuwgnqqqDW0Rg83zJwnUOXHUFR
cGQ8i25fp27n1/+/0UsEMCx1KI68bYZowaHQJAmE7++T879JAovFTTmsuWmSF6evX910+MYT++vt
3euuVNHQah2J5QMoGPOuq4LEuzZGN5vTa3SrK47Uyo0OjWBtFS+pMYaYMJYHSbduNfppLK/KFChy
jplrDU6eLOTJFSPmPDu/VoZRCeiF3nc8iq6Cs3+siwUM2z0G3j1WIPr8wS3Ct0A0GtlREX3F5I3o
U6kxwKYyDsTNjv6YRLO/dUC65ZXdOysIqpEtq9Dr0Ua8dMOVLlGRbrU36Zb3/5T8GRQ0bTe0Mh5b
576brEtaOeFOPjzqqhBc6fSN9EA+HVt++9QU5SPerPvMpIrABYoyrYuhgwkeihjv1MAg3rFbtgbv
6A7mKrBvTMLss9oziJRxui53ZCanYRQfm3naiAR0y1///2b5okNVXwKnFlNeru2BLfUgIrsj9fDg
Fym4aXbJvorGBTUY4+X1KxJjjDu0ZYSyQDPnvsUVu9NZo98IPsp4sti9Y9Y8nAprixNPd0CK2RFD
09ktIO9x3c1H080jF4l7uY/Vj7oqhnWc1zzPaFEChcMffY+faDsDqrwUB1F2++5YBbMOdtpUhV9J
dMkR9zQlXRFUlf+LdEzue6KpmNZkWiRBPwmPUWA92aj6OJiiKpjYSEBfX9h/AStxSIoOYH5N7bQV
PO7YnzsAKZuiP7jk2ZojKeaA0WnDP2pcjIpyRdepBFXFIOMS8xvA0Pk4lXznHVx/8o2eLVIIKloY
oATcdeP075RdAZS7cIE4IEUD6lkafJKwng5G39lT91CsFYBoaDTwzSfLNjY8mEYXVIDryIyeYx4C
j03u/c6l/yzyOmyrcVePMT5DCZQFM9a0Kz2OQoMT1UsZgTMyyvKtrgPd9SoujBkY0uFIXG/d+8fV
7+8sd6tuqFlaRbCuwHPbmZtgzq8/RSkmMybuFnmObmkl7dTKxRvkBMnp0H1n+MBdpcaG2mqCHhWx
2gnbWjojKWKfe/YXYpn0tyVE+1ikddpdgXXeVo+N7pcUDTZK0+TFDAEVrRd2dXkSTvW1Ye29mHcx
YFNXBa365mKTucFPFKw7Y64zBz/S5jwnjeSr9IF9vta+N8PJ17MVESOLPG9+LL1iI4uju2NFf0uZ
i7ZtXYQnXZKHieBzkBW7+HdwMIoHy1hjNyyF710afskArJHjVvum7loVhS3nbLAkSMwBNHK/+Esf
gGviVcr85K5juMu5q0Mri4awlHsr0qLu/Ngm3sPYbdVONaeuwqScwUVfkM/KOAWCTAbZXLW/Lae1
X27vXHM4KlRKWuMwVwRhibksoVGuR9rzAG2XX6nXbdHSauRSxUstJSNL1+J0soYc/Kl8nowXUE5s
5HR1qytaa4uSDP4wQ+qTMmox9qYf3Wipt8DNuuWv/3/jE7uUANDeWDKWS3ESa/Y85E1Ija3maN31
Xv//ZvkGKR1iYh59zEEn7QddKrsvRuputTjplld01sgXYFAYxWt3XMO14pfJ7DfylzrJUTS2muuB
S4PxuEHPWlRnkB/pd+w8zP2vvGdtdFtAdeevaK83eJ0LOjCJYRkszjsjkIn70LjTPu+iAqaGynST
3MPyDAxAhfFc2salrfsQCn24/QHu+3GhipuqzWngUwmzma80HFzjvszNz7YVIa0U1cm/t39Ecxkq
cqrsumXs5wT+18yfu/p5qf2PVrsEJdAWt39Bcw8qcApzbpqsyp0awcMS+3Z3ckfr0aXVhnPRLa9o
MW9NOxsA+okJJRfXJZ8sAcZ/tpVsf5/cD/PZrr/7Rs9qWk5iHHDPtsj7MBkmFpr+iAFolpwuhSX/
vdbpweRbPzCAkqLEHL/ePjfdzSgKXid2Tqjn4GmcltFgPFd1hm7P+Yh860bUrhMwRce53bo26z1E
7bK/G7KMgiwvP/WiiavBP0zNPn4ynKGi8e6YpK1RpmM88uHV9tDm2Tvm733HpKi5m7iFWxZYO0mq
SKDvKRyMBOMAutcFyLDbv6GTMSW0LkzfATGZAVOezwFAYqea1sEo3eOe5ZkKyxsoJhINLXSw7NuT
MN2gSvmBkl39KpSpoLzV6yzLAdEUQsdf3PfDSRi7ohemIvFk5lcYd1Q24HopZbjabRpl3iYS430F
YCr2bhUDn4WHyM4c3Gjy5vNouHXQec7FX7e62t53c8xXtLtpWnDOUkQYqTscwbhwaMdddTSmznZl
Y18Ms4VLHdfq0HTOA/Wdp9vyotu0oreVsTDuOAQpejIHpetEXrP1HLsmJP/ORTBf0dQCzaT2ONg8
vg6mKNDJyaQT8uSjS+wgc199zwy8dQtRrvsORXVTW1h0rBFCYiBjF0jwSx1yQ2xV1HTioygtH323
E/4i42YFgi3JT7adn0aUTKW57CryMhVHhZHhk9/mJuxCsnx1DVkEPHM34ov3bQ5TgVTSy82MirSO
bbBzWxxufwAkZqdXZiqSKgGIxCkMnA6kKWBOdmyqBlWNGoOCdwgpsVVs4soLvL4Rt8dDk50bsAYH
6FTeehi8KzlYXFFbMy/mMu3QDDZhFpRRD495525Ep+9qAJa+/uQbf8/tPkGclfTxhHnhQdYT9Duk
oS3HE7o3ju44pyFlPQYXbdE1v5v+ww8q2ly6XVN4TtXfVdJ5NJP0MLfOyRrXQz2Lj5DZj26xkwpN
9cNpVjFppsKMXf5SYAwHpt4ebt+27iMUVc7JaFcCo+iRW5QX7n9y5N3UfgfsO0h5EZXmHqwozkrR
aTOnxJ8FPgCvB2r+auXBSH7e/oL3Az2U8q4C8ebiq6SVBGGqibbO4ZCtZeh0KFD+8jISlfW3tH+t
8k+y//f2r70vwKgb/vljhURj11D0+DHnd40HBPrsNvTuXbuBz7gGe28+IzPQwyQwmzu2nN+SGKGR
hqmzxb6m2/bV1r5ZnBa9RVPfAQdDjeFxzDpI2m7E8bqlFZWmdi082+vMOPf60HfSQ87cYN9hKypt
mBjWNw+wFuB+mkLup2Ng1GKPn8d5q+pLCpDtSxuLdwLvjuoEmpHjvn0rzpj4ZSLbwsf8AfKwTGmY
YZTW7ZV1QqKoawOvbjIuKBgPvrbrARi0INtVc8OBKDqaNRSH69Y0lixYfMzJbULf3HgTafatOlyP
g2+0WAwC6CnafCIjP8/TYdeRqP7WGCsgxRmOZAGlRUpRfl8eq63Bbu+bR0v1tkZLkIPj0BsvuU/S
V9G8Gu7xOuenGL+zrU4M3eEoypk6Lk7dSs3YHz+BaEjWx97fCEauxuOvsJBY3vUn3+g9UISAEaI3
Mq5le5d0v8o0vg7bAKbzIJaX2xegMQAqdNkE+T8CwtWJgW059IR/W9pdT2lsX9HRBpH42HfQ0Xr6
lM/ntewDhonEW+3Aup0reormM+6kJg6+WwAMPVlbEyt06ypaWjlza9s9AdODdNF5hNAkQDvUp9vH
rZMWRU1F13Fq8MxEP/3LQMPR/eTuC/0sFalMncbIfBtL94aMOts62O2uSjuxVJgvOglI79vwbvV8
hyFxbDjfPg2NgKv4XloQwoSHLZfNo+WdEvsT5ntjLMi4lY2/KuE7GqTCfFPRDKDjwQ8sDtof55cZ
Jl1ePGdDQXXLKxLOWhsuyB4RGCWH3jySFnycxZ1fbjFGadh/QOX2pwUAP6y/Vj36uY278dhd6uN4
Xp4w6OswhOK0C4WD21UE3indfqpM3K7JPtvizjOzoNoizNR+gSLwSJ1VeKrhC8ovw719SGPvHiXk
8mKGTbScB2vDtWokSQX+puDsakbKx7gk9TVjEVrOKIOpESfhTpc23wLT6X5HiSBXf+pIZlZjnFd9
gPnnaf4lSW2MpgPF1OttpdCYCHWMeNKbqzu4kFmyZg8LGKXrPg/5sG/ko6XCgcGEzTnHncQG/7B0
X+jUgTnw3tvqRdVYT6b4rAI1hrIFpzoIi8rHvlpCz9mCc+mWvv7/jTvExosc2DaGxGkejpNAzGrt
i/lUzlsDjM+stBYSuyBjsF+d4svtu9RtWdHfidXzUHC8ZhvvrneB9Vm34Csa06MODufGyJwkrcfY
7j+2C6qN/1IR9fZGjlong4rWEslcgTQFi13x3E2YjfizN3/cPhLdi0+FAFdOivST7K8hXxnU/snx
HibYA+Obi8Ayn9aLO16K7OftX3s/r2CpiGAErZ3fkJWca4tHPH2tc/acevWBmRRePQsM4zeg5RvO
XXPbztVovBFQyQsDE0dWAjDaT9cCg6PYmrmmW/kqBW9WtkqrIsCj0bgoPqwscKaNFLtuXUVb24Wj
jgLGLOAM/T6wc/vQt/Lz7aPXmEoVGNyKoUqmucWUvpQGoxH5ddwXJDDFcd1izdIogaP433KazITw
FsYG5Hsg4Vl+iOFIh420h+5wFOV1qsrIJ6tAZM/Dfj72/b63qwoLTkazm1gG1SVDEk3TGA5boyF0
O1bUFn2hpPNSH66jXoKmI8d6rqJdt6kS2lrt4NPOxGGw4mtpP3G2BG4ZyDUa3K0oU2N0VDxtmmTU
gLcewVHtHt28ffLn5pQYZbERI+jWV9TTNEbPIjXOvRYX4g1B7YbezqmIlq1oKNIoBPO0SjMe5Ekk
Lxl9caeHVB5vn77mYlVu28kSaG3i8xijYHUnFv9SV1sANo2FVFG0/Vwng0zhVdP6EYBpjD4XkW+n
BzElR2c9ZM0SGSI97fsORWFndFbXI7FAbDX9WCX/aKNfYN/KirLS0SiTGs+2uJg9QCzbJWzScueT
UIXBN3XN4Kz4fG4M9yDr+bc/9R9v7/s/lp13nih/sdqWlnT8Bhy/xX3+j3WUpyzqztPT+iyj7Nw9
JIfy6+1f0hhLFRXcdrYDuBnOPumO/oC6+dEska9gGyGDRkRVQLCToR8ZkBgzdmb/rkW7aUp2PppV
JHCRONwaRuzcXZ8c99uC9Eexz8arKGDO6smZqqvYCCtM7PEnKgVfbp+3ZogOqr1/Ou0iW5Mxy1M4
1wfvOT33J+OQnPtXlDfO5dGPmo1HtO7gr/9/Ext0jcBcS7D+xYbtgnnZORTLLgQqsVQIMFnpKLra
J2dv/acUzneLsy1jrAsDVdxv4RR8ShvHjFfeR1P6agzJRaBxpbDswDQd1AsDD0Bsmf24fR0a66/i
gE2zLRJ7EGM82f7Fz+QT77O7smCH28tfH4DvqLGluF6vLITHetuMhSXvefeLizpI3H+cNY3tLOj9
jdjhP07Hd35HBQV701w1jgU1Y2MVWJg55xVmKBz06SHv683HbEoDi1SBKC4i/9Rh3LXTlAFnGdob
zznyb7c/V2NM1NnjWUVI0pcmizPv85B9k+6JoeY+Pt9eXSPSKoaYJDNx13YYY8dcgspBvtnvnvYt
ff2gN9rCgE22Uw/ZvXGleZhNAr1wc/F53+KKxruOl5TeQpBuEj/Tyg2mdlfHCLFUrDDAJDYywZBe
zFsbpp9OHqbzxhPpPyq590RKccqF6Czw2XTyjj7UFxZ+7x9QBgqnI3+JH8sojbYeMRoNVDHDoEpe
zL5CpOF3DxXlQb8eV753cSWJNXVg4UQW3oxpcc5lBK7ncYvvRyeNimqvjef5noGqoS/viPHdBgfz
bXHRJcdUsDA6cqYC7XtI2R7MIwuL4/CjO4NiJWJHcl531iZVzLAv8xUzlRLknOvYHdIgY58I29BU
jR1QscKDt9jdXFqwqqx6mYflNxUYIsyuiPNC7GthRcuAorSYH13XXg97kCxNME3u0ezyIO/Ny+17
0AimyrHYV0PKe7m0d36NKYzWN2MFH0S1ZSp1qyv+uWjgdyr08t054qVNLwI9prWxET1qRFMlV2R1
OaGvDuELWHqDws1eunUrMNUtTf80lI1VwnqZeC3NTh7Yq4PK3LIh97qlFV2122y1RQIfVmIQAqCb
YZ7O4e2r1C2t6Cqsi0MpaNljwtPITo6029UQiCeKAlRYJ2lY9QyPR4cqFJUZlutWE68mdlDRwOlM
l7xkiOCaiUZL9YkX6aElGD0B9jjq/SyqauPgNaKogoJtyho8JZGgArw8YO7r2Pysmi1aW81DUoUe
UbOdBtYN81k2Ux3JSvzmYxmVy/BlEbURYY7EGHYJ0s15tbPCqAKS7MEn2WIjwnbqB9E/WuQMJjZn
2PeiUTFJfusNrVhgN63eCuEATmm7NYVOdxGKy+3srDOzqRnj1gLaBfQq5cVOt7i0NIk3FW8EgHy+
SJOQGMQzZ58lEePfhTVEc0LC2U83Tkf3CYoSmw4tbf/qVRyAAsxjuhzZLrYuqJqixMytxnJcW3nn
8g8A4bfpR4Ptsg9UhRu5rcGtEbma2BL0wHl2BK3AhnK9b3qoCi7q7ZZxv2A0TulJmp9q8fm2SXv/
oKkKLaqFbGs3w3W65j1tP5ojitLtLuYsQlW073RliJrXtb3z5jUwYH48uYs7AEtfv+dNpO2D0mam
bUZj23+086eyuDesXakMqqJ87SKdO6ekLJ6qfysUuodv4/pBlLtyAlTFFmFmRGU6BC9TWTxwzFsV
9tZU5vdNJFVxvsSdRQX2EyDyBVClYr40hn9g6L/3QZ9VgtpiHZJjMfCdwq6oqGw5x1yD0jwnUNOe
jkeW7UvkURVu1E9DUsplQN7EuZ+SKkzrNdol7irYqOfUA2sqYj17yc8gpgN5sX0YknkjA6nRJhVw
VHZUSiRJ/svTLvK5mKN6i5RSE85TFW+U8YxOGB0FiX+Qh/RsnnmY3PP7JeJRvVmt15gZlSmRtXPC
HYSrdxUG19l9deCk2ZCX94N5dLn8qbFTWv0/mhz8D+V0mQfMf7GeOZ5qt69Wt/Xr/99YhJGCsWgS
eKNlCHOMi9zKgOnuVPGm5QgiJDa6YyxMkNvZ/6RoDfL77/s2Tf/ctJVRz54SXGpbfXLI8+b0K91h
KMq5tDVodleYR9lWIaryAFUbx9tb1pgZT/GffQ2Y9jJjaRLnkML05JwwIOq8RYmo2bkKNBpob9jg
SQUaqGQHs/zqAMd+e+Oai1QnI4BgOulELlEBGuyD763BSMaHxNliQtOcizodoavKvFl96L5V9KGL
uW6keQSyOZDgFKMYIcGnX4u1T2xUyJRneSR3PdwBJyjO08Bvt57zmnwNyKL+lMhh9dusGaS888+O
GZhHqwpBvBgVRz+ci/P6rxXSQITZhsHU3baitF1frIM5me0ds0eMDFwORc82HK3uuhW9TetmNBsX
ToR6j7V/zObv1bgrOkWD+p9nRFtjHKsO78BJdN8XunySBBAdMvxzW1B1h6IobzpMTpYt+Rhnxo9y
bqJ0s7nr/eAdXXt/blyOaWbNFUKEzpSnPnslhvXkpyDOKe0TYVu9TJqTV+FSbPVL9LkiDE7Gf0Tq
BE79L0hU95l5lSnRd5cJLAxkjCXvwsmvjsLcmjigOXcVG5U3Sy+qq1aVTXXXmiiVZcuG7dEtfXWK
b5yTJKI2c0zxi9MpP5LCizBr6nJbWjQ1PqqCooiRj3mCxqJ4ChHjRVVURI4bNFNgB1PUBV1YPxhb
mAhN2YmqbIlGKiraI4UMHsbkZLUn1r621dfVvlTkpZw/1etrMrxUxkfqfXDtXYMsCFUBVMXSFJxR
C+nXa3PFAy123oqixwl1plZUyEJhXNRjP8o7zzM2dFinA4oON31VkDKDG1ubF0zkDBojtotvt29c
t7aixS54ZlD6KxDoZ2vgAArUEzPE43Cj5KcpnlEVQ2UV/iT9hAGGWKAnlpLpqbGsS8WswJnTyIO+
VbaB0e3NHAjMRbn9URoNUbFUjpBN1bku3KdbT8FcDkNg8q0qhG7xqz18o36GvRjDWObQ7OzBMT9z
+/PtTb+fW6MqseKUDihaUqzbZhh3lbYB6FxCo2JhWUwH3j5ky65+YkKdqyy8+YKOksTmfjYitWB8
YAZaK6X1gabthiZc7dDfVRqqwqlEW9PWYdAEf/6aZL/85ktbP6T7sE5URVLxntctmiqRYRd+GtS2
8YWmZMMfaFyao+gwTZGPZRQJcCs7tPVltHLUJL9lAz+IfYVqqkKqSowo79AjCPND6whM9UHTPN+W
H40mqwPERztpOcRd3uXNnRwPxvS9TPcZCRVS5Te58IkDgakT77ET4pQ67KkutyDRGo1S4VS+SZti
XaCuqAl0YTV3PHDMdaNvTHMsKkGh7TleVdUFgOnDheVVkA+XZWeqnapYqok2JPdHF9HJ8KMf+tCR
ZOOFq3OOKpCK9lOd2j2uc4mTEz0UqEAG6f1y7IIGL6QkXH/tEhsVVdV4wOea1vVu838YhrOL7LVe
Xm+vrbtYJWwe7Fr6k/DXGJSHAf6KvM3Use5aFVWdMdNYzB4j8cxY0Np57BPMN2y2ska65RWXKwzh
FFmCi2UjBtbYeTQZP1p7i3FBYyFVJNUyyx5s99fNI5PWlL9y5j/Kggdy7DbeQpoHpAqhMgWzet6h
UEPy6TSjOoO5kqaVh45Tnnl2sNw59LLucPuaNZ+jAqp6dJNIT+CwMnkym3gm6bFeTj3aP2+vrxEj
FVU193RKPA/2QVhBvZyrrbeFbt3r97zxg1ZNK5kV2DdcOrIxAnkesXH+uqWvcvVmaWZ11OzKtr1b
3Kg3ToZ53HcU1997sy6dLKesTRusQtwKEpEdDFltxP4akVchVClGYhZOZ8/nYU0+pQMPOOpTI9ma
oa47EUVhC7OQdF5mpDONH6nXhna+FXnrNq7o6pA7dO5G0NTY6bOof/X2ed2aN6LbtBIdO6WzSivr
cI0eD2lin8ae77tJFR41rCNoeQnOo6uOhTi4W6lRzWmoeKepGvjYovyL/iL3IMa7crVCvJ83IiRd
5vgvwFMxJILZ12v0AyjMKTs6B/MZWanjEObHZMP7aSwKVTSTAyno1Wjmj5kNRLvxOy3HoLQiJ/l4
W400gZ7Klmilg22Ntol8jnOkWRFQ4zJ5H6w2TL0tdi7tSSmq2hkGWdoVJzUe7bg8lwd+si/dv/aR
H9PjuhGZaQRUHfadOIZfUYv0d2UyfDEBzsXUl2kL+agTJUVlm3Ia3WF0ASbOJd4JzmdLyrApzY3I
TLd3RW9li/mydBAu+HueRxM+w8w3TNl/9IjvPEFU2sQeGU2Hs2ZELyJ7Xo92uDzU98vBDlnMwubE
ouVY5oAXBVa4fgc1S3RbrDQHpqKkhE3zNgFI584rvo75kV37DrZmlenWvj4b31j+Nq+9tQccMGZg
ly+nb4PkQb7+vL1xjT6o4ChrdKk7mRCjoiJB1bJoxPiHeihOM/s6NP6G1uk+QdHqYigatg64FUZO
DT365IQE1r4PuP7km9PxcOp1zWEwiiQWJFrHL5Vxn5Gw34TAaUySOnvWnpCQN2Ux3M3p8iic+t7r
smghwwUj3jaSJRqFUDFSM+mrOev9+Uy8/OfApjkA996+LP9/VurNAeHZnDQUqMY7Q8zH/MojVm/h
jXTXquixV6RZ1zuQzKIRwTCVMXOzL0ZWvty+Wt3yig/Oywy8Hw5sdbGIQ+3wwO0ZUp7VhqvRLK+i
pcamp8sifRKX5RDl4C5m5Xyu3F2k0aAYVNSWDA1PHYGqdjmgEckvJxnUomwPc8G38i26pK0KlnIM
IN4lA5hXmBHo342gjtJDd+av5T2eLNcSy15oLFWxU+1g+UnR4LgK/wEYQbP/WJSH2xet0TAVI0VY
JeuyAVuWwJTeg2w4iVyzzQI/qeEyu3Ir76x5G6loKenjG5zKI2cr/Zh0YKmwv/Lke+cS0Hr8INWr
0fcbsqW9GetPs5S1CY6qR06PghFy6B54lkNDPpH5PI/2xbDXYAb5mN8XgT3MQTP867pf1/zp9nlq
jLqKrhoJpiv6KYPKE/vzZPmX2SRPJkZi1AW/jHJr5pHuOBX1x0DubnIn8FD6VMIzmf4rkekpQ8jg
VdkFyZ3PQ2kdjHHZEBONlVQxV3jF5hMvnB5VFRI4VRk1bbZxX+8vbaqYqyq1AAskKPuv1XFi995W
H6UmFjRVxJU1VnmDDgeQLqHda5ovleUGDC1U3fd8qC5i/GH0j9OvdkzOy7TFnve+OuFe/5S9UfYj
6zLIXj5aQbPG5fhiZx+HeStDdbVgf8dYpgrIWibCSdvP7d1a8pA38ium1J3WeQkcCswz3Aso25fT
bVHWXczVeL/xXmXGWoFxs3h10PauzUlQO7t4kkGzc/3JN0tnMMYSuQUgTe1vpZmFxiw23krvexZT
RWfltS/QsV2SGL3dx0H4QWFUoAbf6nPVGBdTxWjNa1usUiAtwj4XOPCLhWIdfwBsfmoCDKcJyqgO
t2YT6C5AUXK3MJ3JAb1anLFTVT/5xj7snanCsxxjBtOgh4UH8VK1n9zlw1TuqqybKj5rWBzboBIx
oW31MTD5p2JtTl4/7TMWKj6rKmrLbyg8+2BTGHU7BFB8Q3I0p63Cs9KWDbZEvACeExu1INp0gSus
fVVvU8VlYRZKjmmVcOE2aEHcyoqMZV9i01RxWZ2T2ChiIRQs1+ahJW5MwQpCRH7CoNwvt03B++7G
VGmgLLxOptQzzHgGB1fDzQPtvwjDhjkFJKYI0sELM8vceRGK/+4Wz8R8Gpec2VJ9HN3ikq5b2CSN
+fTon3ZnFYs1tRziIylYWawHp5/vu+I1Xayoati58Otd/tJUB9piWpvPKttDMXTN/3ETMqEWigj6
9m3ovkIJzrOy8pt+XZu7sXfSqDX6J+F2UZsniNQLEUHQymCy9hWKTBXP5YDWc24rq78Tjp8Ecz79
tge+Za41SqdCuuw6bYxRwMdQ62Uk38j68fYRadyAiuVKPQvd/MvVDDnuoRfl0eWAV/Rbry+Nm1fh
W6Q1HMMye6TFuW+gVDFiPhmR8/Ocjw+rWfINKtt3vwJae/35N25yLez/cXYlzZGrzPYXKQJNSNpK
qiq7ynbP7du9IbrvAGgWmvXr39H3Nr5cU4rQxgsvEJVkJpCcPCdrgmaqrvbQnrkL5FZrQSmrOB8w
EobfPvtmeBkMc9WGWQXxPH6i/pjMfXgLyaGzEIbf1vzN8Avz+6Gxoc3ne5/z/qUkj9VaJGSP4uZd
18HwWpoYXKerIw6JKd6qtGDdE53LnZOPye5amhCBCJwZuj1gKaZPNfk5LM5H2/7jvtVN89Z2dTlX
dT9TDA75rTSD5ZXa6yUzDa0lBpuuc0ZHPFRwYHMx90RFe8xWBpPoWSCizurktgWG1xAiTBHNgjP4
oadE0rp9uG8Y0ye2dPfGX5hYgJobVXXd8kxfdmcWlalr1emx4bWjOR9qta7NUF2tEUxLTvOYOVbc
HeVu1lNCsDi8BwV6de3dPBzO2VJa3bmiYPN7mgipyE7MGpZYR3dWnlSiKBZoIjZExvmav/i12uvR
Mq3A9tE3K8BFVZR2CMmhllhxD9gE/oSpnNtf95fg3bTpUF33OgOFvpsHy9ZnKp4CO0/92X0N/T5e
m70Xnm01/3NBwie00KURC8ZsAQ6mXSygwf5YxPA4ehJUTmRIp2WPZNxkKS2IIUyJpjzUuq8unRKc
vhLprqk6qHxJdZjnXOYoSlr4FW6wXhqXPXd2nmRyjxjasA46vtMFrThV2+yXpkiCDUgN8s1MvXTt
6/2FfveE4lAd4+m6Q9d2+QJCmiVP6lKB+3D4QzB59VV5WsST07nf7n/JsN465LPgaIByfFDfKPs7
r0+K2idmP9nLt272jtw58GM2K76JihUS9vPIABYel/aHBTXJZM2GvQOQaSk2B3szuF+79Rz6I6B6
OT9PvHkaw+qLwzPomfjf75vI9AktqqMl8kU7ruMViMbTDE1ixVHgUzy7ev369f43DGlJB3i2q1ct
Xo6fQZR6HsrqAsHNH8eG1iJazAPk4CcM7aNxP5zFDWCuy/2hDVGss+QxF7cle0UcsOilGf4R/e9M
7OkjmsbW9uLcC/o8KCVkCGZ+Csv849KrU+7Zp0NT1yGeQQYlmHnA1PM5TOdZXebBPalcPR4bXtuL
JS9I41G0WnhqenK96BJ40bPg7sHht2h+4/UTFI6ETbzxuhJ6LUgWh6r+4C57QWWwvY7qrApnmqoI
EVuNU5yH3smtv1jt3ju5wdd1JGclRqvtJVrQ+iL4s+RdmQxzdghJACi4FqyBUhBxy7vxGtrFzeH1
Sxnlj+6wV78yWUY7NFczob0PLO3V4SqVzdzHau7PqhZ7R1DTB7RoLSonElJgZWs07/e9E5ecJY6z
93Bksr2273J7iWq22Z6x6OT5K4jd98iATUNrARuMTT1wPLZf63FIiCpOgh2irgPkfiurvHF34k55
DxDRCPyp86OgK9R+oOuxhHsKAAaj61hOL69L0ViIVjrlL5nEKwNz3PK0jkEb388Hhj1EB3TaIfFr
akX9leRWn5TuUMHpPfdnRnP/yW/maGevNf2S7ftvLEWd0JnACo7EIJaTOzu3npQx7dnp2M/YPvtm
+GBYWU4z9J7IGl31C8q1w3MTNXFTHuqYxlJr8cuKRYzFpncfAdLPOh88J3tFB5Nt9NjNCpt5OSbP
slccECGXcJvGv+8bxuD8nha2pRXV02yx/ros1UM1QVUT+ojHhtZCNlzcThCGaeMY8jiyTY1tr13f
ZBE9ZHvFcsdBnvck+2VT57J46E8frT16asPhUgd0igy0vz2EKq6zdOoEukJpgJeihYzQIRnLJ5fN
R3on0B6jbbdA1nd+PqJUElrtxW/db7T0dgA/hsjVcZzTINrOdQHd51N2sSz/5LqQUKF50lDndH+F
Dcugs+Spkrp1VCFoS/CKNlA58FFdVYe6+WGb7atvYnbKqD+teLG9FhG9jYH4VNv2Cxqm0jHId2jT
DN7vakFrqQVydSHWWc7diyrYU9u9HjONFrOhv7r1UmBkvNaeJoix2lF5Dvkh3i/YRgtbJ5d8kGTr
y6jc85hVp6XNXiZwN96fvckuWuhmKxnqyEbottT/kEXRLzLscbOYfEYL3Shahx7oV5QaWJPFhLre
OcuBxsY9pUzvz97g+TrYkzoOd/wVqRjHs+til4k/yQ/ANJ+mrNxpUTUYSMd92v4aBW6L09oo/O8T
RInGynu4P3uDgXTMp4iqWSnbQVAJH821n0afvSzdITYSh+pYz35hda88nKMg/DifBPgazvnI90jk
TWbRQjYXIG1ZGa7/WeM/kTn4w2mrHUiVaVG3T77JBrlslO/VcMmABBdIKacQC/vZgUwXLSc7fmOa
vRaznPrdUGQgLbPQA+6w4SxrtnPvMQ2txSttmQCVto3GYLv94YmQpFPOD72NYk21aIWuW5SpBc5Y
9q2d2oINp6kHV9l9fzQZXgvYJsgjVMThj3PmwFdIsk4gLItAFJXzHZc3WEdHcpaWJcAjvRUqSuds
0+I5g77k/dkbokknuRvt2W5bBn8vp+gxzLK4ntXn4Gi9TodyijAaw6AkOPVNt7V47uuPS/7p/sxN
RtnW443D482YeZO/5WDbSWve8LgQ8u/7YxvONzqznQDhAQpmOHashbzkXQS0ff2ln4qnZQ0ukFI4
dqjXUZyDW8yz3SMdjDOFNBFOaCM7e+seX5xpbbV4reqyVgHE7q4QHf5VzNGlBTPPzPKDs9di1m3n
oPYm0If4ExuSiS5/9zSo4746KApPbS1w4Tx4Lp5KyD7aKkaX+bki4/n+Cpu8R4taZc+d3wjcDNs+
P9WLuGXcP90f2mB2HcOZOVGWWwNWlQ/eX7MovrtBkQZ9s2N2w8x1DCe3Aq8MIoSUm43njA0fViaO
Hfd06KYsmmAMLDDJuwUoeCAAQ8b14NBatM6+wF6Lp9TrAHZBLyOp6x2C4DlUR2qGWcj6Yivj+ixP
Z+VdmnA5aOttDd7kmMm11oYHYX9F+3yXdjyaz8rL/7jvJ6aF1MKTRdmUIcv0V1EDrlgGjwGYQu4P
bXJBLTQdG9D/ooG1m3k+R5GXCjo+tLvEn6aZa3HJ8rkXTYgX5sUVduxZPZ54HP+f+3M3Da5FZiFH
ryUuwqcXSCase7DRQnxkaF9HVI6lIvVYI2PReUjg7J9De++55f1ZgxH+354CjLDKvQangNZfWdrV
FU/yMvh9f97vL6evgycZhFBRsM1xm1lIAraCUwfVDnuXPsg0dy02c8ea+VzghbYIFj8uS1emuDsd
Kx/6Op9doQjH8zIqKMxu/2iG4c+FHwtPX0dLjqIC5m3E4UXV+RC3vm+nntg92JnMosVntowoEUBg
+jo0PhSrCm+KLersmcW0plqI5oNaFl/BF+3oz8Hjt4i+OkW+UzbZVu6/j71+pAVoVyhvGCbcrrkL
MNoQolYo2/pnPf9Nc7HzDZN5tDitIJzZNSW+YRXVhdLoTO0ddzeMrEMlO7sCzyrUjq4ruFahsuol
LJsPZRdfx0n2UTmshcJmkUEF6uQWtv2E8mFxuh+opplv58k3+wWrlZhEjdGnJfqTV+zCl+HQQd3X
IU8URN1uG+DyBcyoSqKFNQm0BZOh6M7H5r456pu5V1VvETpg7rng36jHvthw+GNDb+Z6MzT1swl9
/Ut/5REePvwFSnnQsj84by1MIzlH0NJxUc2oIEol0Z3hVN3es5AhkHRcpBW0Vb2sOADgfag+taT/
xljWnT03f5rEwTSmYyJdV8zr2DbD1YleLdRp2z3eTJM7aiEqS+ZOvYvThShEOkXDGfI9H+8vqSF9
6bCnSbDQD3LMma2fsFVI6891r/PGMGsd+ig9UFwHltNfV/fJzdrEX48di6Aw+28/bF0oNlauh9Vc
8MzhzPYP6tLbUO3hBk0z37zojZ+zRQg+BDi6+NKJ4gjQUDx5fb9vcNPYWnhGrFjRoYptdCoj1I6s
1jp50KTcidD3L7y+Lvjp0qJv/RIzb0vcsnILNeTls8qbR5Wzs2zanT3D5DVarK6S86DBM+IVPHMX
Kf4eKLv0x7S2HF+HOCnuZcsKVaYry0snzqsuVsp7WRb1GnXylM1DemwptN0VSnWtXMFyDShVXj7h
LDZdM+dQnwB+hBazIKcSeeRs9d8QZSrhpZVdPZRLsLONGNzoPwinLstdQVETKHy1xh7eEGKPHaKw
AGeUdghmlfAj3PHUlUkFdfHw6sx857XG4Dk6nGmuJ9S/+kldMxWdUdh45JkXO9mxSoyvQ5lmUmHm
U1Rfp2lIKre5qQiatG14OeQxOpGdcvLCA7K+vvqtX7XAxQXRlK4Z5LZ2zGPYp3TyOgdVgR7O3lzz
yQlPQ56ht8Rul+epJy4QTaF3vv9D/ldlf+dkqeOZmGuzQA6kQ90EfM9PbRm69a2z65FCLcdblZhj
vyGKeLEPVZ/l1jOo0jw7YU8jJ23Q3pTP8Sibgb8EUJ5Vny2v730cTkHx8dkv2dqk0DgomIiXImdE
oDtgHEC3wIoqx9HbXhflh/Ek+nm+OdJmpZdEbRDSX14xZflXVeLhB0LCrue5cTEBB33s5uhpIU9s
p6NRjxNMzkDHn/uUnwNyrBDg6wQ8jZirhsoZ12kyF/HgSag5IS7vr5gh4PWn2kktYmnZVi5CP+HN
Duvms89761Dd3tffZwPqdFHmAsxlh+IR8kpNMvZk3Zm6Ieb1F9p+wgst61GFlXNO4rYt/Jjy+skt
vWOrSp1/79fDULizUHV3rXuBlpoOjw/qIQwcHDoOGJ/YOigZb1UhC51xebAm1nxspcd/kbHcw/y8
ax+Mvi35m+OG1WeeNdpoPlLswyLcmHv/UDTxHpu6tlUXQ+7PqzXPD7JEQ3o8ogLxu4ikVDuZ5F2/
xOQ128u+GUBhK0ZkiOdmfhr3JInfzYQYV4vUgPR4LnE8mHyJ0j6azlKNPLFYcGsIyEOPGUfbpAfu
2TQrwYg8RtZ8bsa5eF4BHPt2aHR9jx6mfmx9lwy3Zr711Ytd75jc4C/69gxqASmd1h5uk3xc6suo
fstoZ2jDaurbM2GizLyFqFvfjB8iFKsSm7XT6b49DEuqb84OH6uo7DHvWVxmkLHaYOs8r3swHFM7
tL45Q6mEAS3gqZvLm0QJP23D77R7nDaqojm16JNXzSmtUxvdY0X2+/5vMhlMi12I0zcOH/r+JkAI
M5zY3ruGQejO1jfods4q0S/OcAOrZhKt57IvYiUzSMj8JTv5sGZtHCicCaBh6bVgb+0elUQZAZ0l
bp6qY1x7QBj9OzWhe6TpbNC3YMnwVDxWj1219xhqXC8twpeuykO0KqobF1+JhwfRwX1cLDd13Tkp
+D+r9UkWz/aq0OpH4mnJjvScEZtqMe/YspQg1BlumfdZgHiF/GB7T5mGwNQxy2He56INcnKzvN/r
+sJCETNr58q1nb3/c2Ajts4+i4eAaum91vm7X4rQfe4LVSxgzqR1lKej24bWJwFcYfDJoc0qHgKn
XdY9pLfBx3Vd74lDCYF2jX2VSiZhATjtMO4k4A0g+t6v2lLFm62PB/nMIL+nbhOHJp594lSkbfns
gDI4cl9b8sNh6f1A/d9j43uf2hbtzafsSApRsbH/H/Vlcy4v7CG6/D+Nyd5GbjKUlgxaV/Rdtww9
dDUdvkkJ4w5LLQE5yvu/wTS+tpdTOvRSNlN/c5fzYJ/DPXybKRR1itqOtor1JBhufVqXKX9wH9Bc
DX1NvNaeSmi17ikzGIibbZ2oljlLTZmDD0EV4LYpwhbfkbiSKol2LlAmE2nR3al8jurSXa8yiFSc
l3h7Iqv8fsj+Osw54kNGV+JiA+Ofufw+7NH5mOyv45uBVBrIQjGwSq0PdpqfsJ+8qpN3Hp+j1P96
bPZa1WypiRvOYKi5Wt2YjHl/KnJy5PpAbJ2x1o7WeZTrJhG5MCee/NE6Tyzfk9oyrKlOWhtWy8xk
7ZNbqP6CGFYmxE48GfK1jmUuJ2edfe5BaCt4sMpHi53aPXKWdwtxsIgWqhwd5VwMvLstywNa2+rq
M18+9l0cgAz3/nKaJu/8O58ttOB+MfVgiqjJDx4EH4cm+7nYwbFA0m/KFh0IzyNoc0Id/S9Pld+J
uwdSN62nFqNCobOQqxVkC+prGD0v9Y4XGiyiX5HBMDpTEIcPN089zf5J5M85O1L4IbZ+P0ZTXKNA
RwRNOW6/MEh8hpZ1BGKJobWwbMhSu4pCDVI1KKYEHIT5ot7bXw2m1pHL0meldMHsegv7s7V8YGrn
xm3Yt3XMMgjlwdwI6CyqEU0yd19KL/goxbfV+TE0NIHuWWz1e2Vaw7VBBy/PaMquJyD+ri1Q19AS
vYJ7e4nXHjjjEOeE+9FkMpQer7QQCymwwHyjmM/mmNrRQd/RAtULlqDCNRALnDf9ifstvQwTOyYq
Zeu63q6qZheN6lC3BY0m6D+eJ7UH5jQZXotTmwc+nSrEqZBh7FZtrJaHNvs2HXrDReltc643J7I6
yEDWGcHmjuh+1DUgEdUxDTtbxy0XxRCNLt7Lr3MNoN+0JDLYw4wbsoyOW7Zny5tKB1bJK1weUie4
dMcoqW0dtFzyXJaDgqfQ/s9hbpP1WNcOTL39mDemxgFDsXHYZPCmD+h9TwrLO90PHJM5toB6M7LN
FtvPOOZsic9h9TRXfxVo3bk/tiEodR7aaeW9chWyDKiYz3ht/iDm8VhQ6mLcrg/SF1/k9rWab3Z5
q/YePU3m0C61lHnOXDKYo6IPwJvK5WO3d0o3Da2FY2hlhTu2mHLZvHQ5etrXE5rgdkxtGFyHJtdC
slwsIKnjFvkZ5vlpXZzvk9x7sTUID9g6Plm4Xb+uaov1CxS70vaSX7o+HZMpdVJxtbOY7XE8GD+l
baizq9TU8AJ8e1/6lF3AJp0Gn6cfzocptU/QFd/jDfof+PmdG+V/ZLkzao0QIyTXPiWJk3SJPIWP
5SfrRfIHcO6dSZqnxZDaU1w2p/sRYUjJOqAZpKhhY8049JUDTUG7cQqn+S9efq19b487zRB0Opi5
Ju2iPELJrctf+/wL3aOtNBwZdB5aWlMQ4vnddKvnX4XzADKhbgTL36NjPS30Q92+3reQafrabuuS
Xg7oeof0nygvoll5PEzDj/tjG11Li+7CnhoGPCaBay3JRlS+MaKSL2NiXYoTP+91jxu/o4U6Q4nb
d8HLfPW/FF/9c3sJ0+Jmf8LGcM7P2cXZOXoagl5HONPG6lS4nUwoLx4KCAM16NyIhr1Doml47Rm5
AilAJXMoYpGqfZD81W6aX6T1djK4yUg6yrnsWiAcB+RD7+Key5M4F6/YL93Lktbn6UFcIpneX3bT
79iC8c0WV3JbVm4OarupUBe3H75FhUhcwXZWYctL76QRHfdM+VgUYxG1N6AEkrId4qX+to75KQRt
TLgHUzSEhU5PW7jeZOUExsrzB6d8mveq7qZxtXOzDSSIhYZg7BtzkxLFL0HZ7uQ6k9m1SBbccauA
oqhQLOU3p+msP5SlXpY2nHcqwYZkSrRoFtFM/LHJCGCn7WOwTs9o402tvAJAvN1ZW5N5tEAupLC8
cNwCOcS7Hv+Vh8eckugYaI82M8hYMXJrP0yeH3f8EvV7GpvvT5voKGi1tiO60HAamACFSsTGRVA7
2R4h7vt2JzoMunfbCZGL0RfnU2jzRGVfqvbzPnnd+wFFdA5Zp/CcQhRwnKDoUl/48Ww5dTyU/lmu
5Q8AfuROCnq/Jk90SPTQNGMVdPZyLYqfc/jchD/s6sXyv/Lmoaq/3U8+pqXY/v8m+ThtVxce8K3X
bKpukMhIxqxPjg2txe5S9dWUZcgJ/mr/pr66+vMe1ZlpibXYdRUEQr0cr7eBml6zvnmYZfuhkf4n
vEcfCi2iY6PDKrCrwEcA0HaJPXtN12rYOQwbSHCJzh9r12gMWDJIKfWp/Qc5FWcnONF0SDeZDXD/
b6Ik1qE6G9FB0mPjOKIWSEJkpmnjkCfZVztDG94QiQ6SdhhAzLzGz5iS7YAqkuzDNKQ+j/lzH9PY
wa9R0yNP553zkWHVdYZZMKO4Zd7AoRzbT4R/IuE/Vvsb1eZD/qpDp7uV0qbrcbRzp8zBC3L/GuLB
Oj02+LYLvYkzaslhChVstc63jnznzrH41Ukig4GPAoQQ5GqD8CMrhksjj5ULiE4QSTqwN6gIlYjI
ol7sghAdelPjIaIeQnTItAvGDFKDSuRGrKeySK36e7en2vT+zk50oPTU5DXxBNRSg7oESf1IozSk
y08vmKuDrqLtu+3aW0WIh8XrkD+w8O+5+nXfSwxbiw6Xlo3sc04aG8LB7NxCAMmu3CdsNQmUMG7W
LqDJYCAdOo1LzFR0M6ia2yp7rD3ntaiGD06311ZieG8iOoDaA/oti3w13ubzdKJJe1E3CRXA7XrM
kmPHK6ITRqraslXjIBsUdvh5nrtTzts0W8SlYM75/nIYEo6Oy1I5UZZH3eXqOx97+1ftPPnz49of
q54THZi12rJvG9ceb5x9EZ2TTNCTvT9x0wJrWy/BQ+IQ5u54k+ShrZ4C/tx2O/ui4V5EdETWZGUD
GvvHbXHdc3vNzs2D/9O/uKfmwpLh6n68/xMMBxMdoCWC0hpIiAciCftHYXkqwr1Sgck6WvRWqFRa
cvKXK/WrVHoQN2jF2Wrdh/szNwyv47JmOy/8oUXJvHJRi3eF9J/Lwq/jKGQHU7MO0QIKNiqiDTIR
KTu2fJYK65/7kzfgGIgO0XLasCR8QGobz/lLc54f1k9DyuIylenBM4kO1JpnPthof0B5xivTHDQ6
y0yPOb4O0qLFmPtbk+8trJol7WgZnpZxqeMgyrPTfQsZHFPHUAdNVNMObWc3L38g82Vcd077pqyp
Q7KsSLVFvs19jGL+MFzKJE8Aep6T7VgYpXsQBkNS0zFXFdDXfR1igQEiiUV2luI7h/QJ+37fPKbh
tVtvWaBwMtIWVZkJnCjyr6idO0BVfgTc/nbsC1r4NkvI53njPF8m/ySzIemGvom9gMZWK/cK1oZV
1rFWayCZS9oS1Z9eAvbWJgUEfu/P3zS0VreaRBig0oe0XwkyAlkXvI7tsleIMZwgdDDVEngLOMlR
TFLhg+x+ehncx3uSWZU01ef78zessM4OuVY+X1khIZCrfo/ytNbXQL5SuXPINyUgnR4SVRnfbnsU
b6snFL3jNhFpg2r3tr+InVAzZGidJDLrwSsVOvjE2H4KC4iGistEP923jmlsbesdJmKBtR3Zv66y
eFTPuTclrbVz7jQN7vz7FgHhGq/xFnjlyD87XczlT7S43J+3ySu1uA3XKqQS7Dc3BwgtQAyHHUET
07hatHqr6HrpokrLwdzVzm5M63BnaIM1dLwUZ21OFgvWQDPLxxDF07KlXxx1TPWc6KgpsimGWYU3
3tqheRxD9rfH3d0SwOYO/63KEp0QknWBW9YO5t6dxhQlgLROrISdi7h93KQ2d0v9m2e8950tiN/c
O/lSdiDg68dbzc+0fOFTGaMRO83D21DijQ+nznK8ED+PZfOhG/+670umrUyHVA02t9rRxq8r/ujT
7SEjnOIxtj/3UBJ1HpZj+HqiA6w64BKaLIJvoRjAqvN07CmU6OiqJaBWlW0xHOJOOkY/acRvE0Si
dqyzhdR7a6JFsRpnu1BgPbtN1+bRS4oU4omP9WN44+khjl1CdHhVEYHS2+cV9sjy4ro/B7lT0zaV
rvQmJJtGQVAy1AunZII0aZfwk5OlPggvE/B1xmBOfbGsnTRtSB064KoAqSOIgrG8vv2PrMlZRnsV
AtPI2hZsockpyqDDc+3AGq44Hg3zPZkE09Dbxvwm4LJ1lkFdw/LSB15f4la612RuGlkLZTLRAew4
/nq11aPvTeeRWKf7HmlIpDrcKqhFpEiEM5tX8Lhp0s4RMd4q7g9uqGLr+KqpAamHa7Hm5kd51aNP
21HWqGKZecGnBRSJiT9k9oeyqNby1vpAn+/8KJO5tI24KdppZS7W2FnCm1p+Rws96Jda/AJ+oVyr
HKHo0ynotRZAYvQ7kzYZS9uFacZGa1LwHlF1qauamA3PfXXl/mdG/wzpThSbTKPtyWGItofcDnCC
I85rTr5P4fzx/mIbPEnHXHUdi4hk8NGssh7npXssJ3EKiHg4NrwWtwTgi2DuOArnfZTW7ngmroLy
zt6j1xaj7yRmHXvFqEP6sbNQpK3FeaQypcX8FbSOKYEM6rqKY+bXcVhoiOaOanH/7Vr2FC3ieUAj
1H0DGVZWB2LRUgrIZlnrdQF7YVOVqePtyRGZjLN98k1iEx3qDJmEMqBbiu/ZiCUOmxcVZddB0lsN
GYmd7dHkQlrcZkVQjSOBdWr2GgSfOnYd6M6B0WQdLXBzJdjIS/i9KsaPXS0v6K0+aHgtcP0A/bN0
q9ySIvBvtfLCuG0mO72/rIYrly4NbrcVeHCb0b7a42s+p4x6ifzTLj7fH91gcR2cBTVGiqdwwE7a
Dq8pr0SlVbCTzwwW13FZI8vHSHTTeCuZqM6dWPhpbpudByiDR+qskSBd9FQPIfnrEn4Jgr8tWsWc
PdveJ4ZH2fumMRhex2B1boZOKF9CB635LqzEpV+z4LbsdXSbTlM63mp07RIdv1jXDfBTfBXJdtul
brxeysf20cOBsH69/0NMC7H9/030dlVpZWBGwM1xyF6ypX7u/T0bmdxHC1gfok0jYUjKpLwOkCHu
m6fM2WMcMbT0AFv674kvonBpk+XTzbuMT+WJPdoX50wfeHqsqwpCuf/+QDYWVdDbzXRD29Asnpvd
BkST72i7LLTmlC1WDLx+WM8L3kHW8/ZIKk/bRc/7EOLKFW9wq/sLbPIlHW1VNmXN2YzPgSfhJYJA
zWN5mm/0K2vxskzP5GGIx50ajcGZdG5JsOONDcyGwMujZCn4p7WVO8h/09BbrL/x02Loi9V16gld
m30loT1ui79qAEUPDE+jSIdUNPPaRSTHdRhiyRw0cHtPCu9NextXCy/qidzxPKAPe/Uo2G08ggbf
xtViq8RZ2VkX7FhjuF6IjB7bMcCpZA9d/Z6LbsNrwTWXUOpbin66NcMlay8SmDBpgyDgUNsDmF60
2JpnQgrXzhu0PNBPa/DizXv9Q+/mfoysBReJmgqCIOA5GkHSFK9krmLJun/E0v2W8wQa/aYNj2zt
jq+XggFAqzIpS4Uu/hZUI6E7BN8H6e5JdrznOgGG1860sq47zvypvwZjmKUg9qquGZ3Wncm/m5wx
uhZP6OIFfC7nkDTkWRXnOWdx49bgTQnlwUXW68EhqSPXIR14jqY6Qrd43ZyrcBx3Nvl3b0T4AdsP
e5MQwHzu+O0wNxDsK33/xBtXLil3xFIlHq2yrz2sFl7cgKKOu9ZQdt3JFAbD6a1N0xKApnhjWwlU
EUFwhnVnzsEnJLs9wWTDL9Nv3R1hgxP1YLmywJ3xEyJmAS7eVvHYQ/04CVb/2jlKfKhnfqjfAabU
kxQeycVI4GkSwtgnyyu6uF/Rxnp/AzL5sZaqWqtgKhRrjyJCMQFkGtKPDV2znf500+haplq9wa/D
AiQvNmiprgHc4GV2Gi+9P3dDNtH7hp0ChG8T7yHr5AwnzscHtlaxB9rtxInaKYF+mnekzI410PLW
jJfbrK7z9rpQuUJXS4ivpW2rnWB5L58jl+gVcdK7YqwVeHZALn+q2fgpq1DwXVR2K3n1x31bGQJD
L4srO18yD7QskMOzcA0p6i61LflX0VnTjieZvqDlLNnLRqAzbLjmkI+5VW7fnVp7mR7yoPjn/m8w
2Wn7/5ukUjqisMbe76+WZT+uHC9AvjOdeFjGXeHuHSxNP2P7/5uPoBV3LSvRbS7rPAb2Z2dhr2tO
H+7/BENA6LVvKwxUt3jgs6ywCv7SgQVVnO4PbbKOFsluXgdiEURdZ2hioaE4XOkyfc+dsuzdBBCl
of5HVFK0n+5/zmQnLbRpVHULBLLUNcjktcnA0BD0t0bKnR3QYCi9/ihWZ0VFQcJQ7vIxmKJL7dg7
Qxtm7mqG8kq6+qgz9pDgm+Vl6Fh2abJSgtOs8nZiwTR7zThECbzMeTWEw7wmsarqAy/ETioyLLPe
2kmh6JdDoam/ll32iEOxBNl6+Ehq/wWPo2rHRKb5a/muogInmnFRV8sGkXY25Q5yUtbu/ATD6Hq5
MSs65WQWGMYzlNKgRtZObYWmOGuPTdc0/rZ1vwnhUvXFUC/YMf2q7K9ZTggYfuieKJxpdC3PMQoW
ynxjjR3ApfvgBT461oDX3Qkr0+hajpuGNmuQ5eijH7D6Kx60WBuPtSg/349ag/folcY+mu1h3fQ5
fbepr22rqvOac/nkc8dJmqD7ff8zhhBztl/3ZgXkMKMHZHPSOaTkHFq8Smere6jk3mucyUxaDK8u
iG+nCXm0GdUcZ9lapZncwyiaBtei14ogYzAOGNxunVMdlB/l0O8ciEz2165WrWqWvO5BUhtMIO0d
/GcetN/GtfpUkulIudTx9apjybMp4B0EoAqU3M/SctEhYDl7cnwG2+hVx6wOBxB5YA/uMi9Zaf2R
l/WxvVGvOqq8YDMTOYZmnfxa1GXexy3FU9B9nzTNXItbuwvC4f84u7bmOHVm+4uoAklI8MpcPZPY
TuJcX6hkZwdxEXcQ8OvPmu/JW7GGOry6yhrU6lZLrdVrJaFARhlJD9CRfOwIXxnbchI1C47QwKpA
ciJxXxvIrujiB0cPUS+afQiqJy3ptug1C4+q52B582B8NeQHsPq/I27yXcfxDyHXGj0tkfu/OtXr
yE2LpXabsLm0IzmpMYhQzDir2Im2LYIRt14lu6Lui/5S8RBUmygX/RAhqT9tG90I3L70smQa/OYy
jWo6lbmXH2KyrGQtm2WM0AUfVTC3M2suCjdLh+hL5xfH3F9jILO5p5Fyuds2Fetq3Mfzce+xeDfL
Zn/fLJYvN2uMYenRVqa4hdV4PBlApyC0cwpV9/n+8JY9zawr5nxOWOMFzUX7XhmNEK6pyPzIQvkH
oqbb/MZs6xzHwav7BN1ICWjJ388ASQMFCTKnlaz7NvSF+K6RdhcJQkD0U5FL3847Uj87aD4HTqsW
/Qe+9AfP++CSX9UwHFngnYJxYxozuzxRLC1QbJ7IpUjmT2hOUO/apObbaiFmd2cZQLewAzvYpae4
K1HUjvaZAActn901Erjbieqvp1eYzQjnJldJGgwLuQDf9o1lqF8PpL3iGW15El3LsAUSmDNz1c/7
rmYJEtcIcGdZJrDpg6m3q8m1Cjo/qiHPvbs/uM2PjQAXIpdj7CJBaPd9ufwavPSi1IderiWgtzGS
sJYR4mAYxEO1e+PTlR17yOfG2YfpcPJ755K69Vku6Rg5Kt930O4ekpkfiFMd7s/tbcMxszFUj+WQ
ANuFMg+pHkVeHFu1Vgl922zMbAstm7FvlxqnJUeSI1Lg0LkRCX6S/tv9Tw/f9DFmNobOiZjpkGXI
rQCOHdDd9Ker9KkLFg8tnN51rAa1k2Fz5JBCuP+LNmMZmwFO856OJ9pBzZiRCNQHYKQo202nHGa+
ZQDEqkpx0+fkMlQfPeAqf84+29S9SZj5olHpoR2KXkKMQz3qpjjgonvaZhQj1JPMJbNycCGvpXPw
fb7PiudtIxtBnU067JcmhFTW2LzPZfactGvIW5tvGiEd0GmSjspw3I4h8yfPs0uiUX0ax5XFfDuz
MrMltA5kjo5D3l1yVH/BdMPbY9ZS9+zyYmXHs/yC2QkaBl1WOKjeXELyJ5lx4kv5o+rSTbANwsxm
0GnSlehKGIiF31zKfoy+jqA6vHIysASS2frpibTw+pjh4CGT6RDOBEe+stx0z2Fm46ckCgJfEulN
lsmj1/ckEhqd0Pd90mb2299fHYMLSfOFSJSWJRm/0H55oUO6J0Gw3zb8zWCvhk+LuRwlyyBUlFYX
pqBXRp2XMkxXNrC3ryPM7AEdfYc39ewi0Qi2S7wHlT5iPrtl2nfDcdsMjKCVzRwuOiGgtW/8p5g/
jrV6YnJTQRxHqv+ahy8yBUQc1kf/7d4PyW4C12BUFMF+0P6v+xOw+aaRjNNu8utlhoo6Wdz0uPhu
dUxnttbKZxndbAmNITlRz8QbwGbYPxRt94gno+j+h1tc02wD7XSyMOaiQL14+QNbgqgOkpdwWhNc
tGyZZhfovBS5Wkq4Zpj6D1rIc+o771JeHgu+dh+xGcfIr06SKYmzyHhhuqU7cLIlB12s3ZFt5jEi
11ugbpWm4OtzWH0Kk+zYyPIZrwbbdh2z+1O36P0sKge1yyD5lZQQpk3xxnF/ZW12MVKs5wHdA5T2
eCl99aWfCA7tWbJyirKZxYjXYkZJelZYVleqh6l8mWn7wp21lzjb6EbAkrgQAU3H8dKp4j2XUBWK
k2vt1yuGsQ1vxKoDnromnW4+6fMRCiNTA52x9sjrNdSx5QfM5s+sRd+qX3Z4Yw3qr2rsgRcIm+cF
oJaVfGJZWrP101tY4s8ULi+WGcfVvA53hXQ/bPIbs/kTvOUjCMBQba1y2v/08on+27F+UysQYWbf
ZwnG+aKSWFu3cvIonJturxbRr+xmNsPcVuRVJsRLZ53REg/2DdfpQdWhOpW3wt99y1gSodn16Y9V
MQQtNG/HbDp7cfY8xg8AUzxqXdSRnIaVm7ZtEkbghtDCwREe+baY+wdRq3e96247dpt9nyNRfdWM
yLOpEHVUT7qOPm+zjRGzPGtrF0Rx0DPDC2cZLqdQAF9CHpbZBxBnIiu53LYERuwKrw97BhDjJcQT
lRLiU6jDr5NLHxql/jhiTf7CsgQm3KfIhqLiBbaIBGRZe1yM/EPLwE5631aW/cFE++BBwJflrMZL
qryT3/kPU7B8yrJNjeGEmXAfUeLNOcih6Eu6+Ys/Y+MHgGZl47cZxki2M2NtyUvIyzpLmO14HLzL
p9WmWMthwYT5+IGkwajr8VIVzVNLwz4iuv1aDzKPSmeNtsPiQSYAhtVhE2Q+xDF5QtUOsudHpyaf
eV9cQAL8qaXlyjZqW2Qjitsw9fLUyToo5XYsEl7yD14OFdAebK1cZlsLIwk7QeGFNeg6L7PvAbXa
PAt3rQnC9vFGNM/D4FANBfWLnhQI12XkhOFPj28Tm2QmAGbBPW5p4xx4BVI9hQNNIN6svt8PLotV
TPhLkLYoTcWQ4k3nUJ5yyO+cegGRsG2jB/9NMC4tuzKg8P/W878zP8ujruxWYsvi/mY76EjHwp0p
UqPm3nXJ2JGX06ULeMRrtd/2+Ub4QvNiAAMFjrOFH/xQcHyQjOsVUhCb4W++9Cr3ChFOXZEiO4K4
++T5SuMsG2wDcDAT6bKoxFXpglXtfPardTJ/x4Nx66IaoVrQVAU47OAGcZNArkj5q2v7YeWsZgkl
ZkRpTnTiqZLDLC7wi47eqcx/YZm/sqKW7cxs8pRgWnArMBdeZPDTa5Kdt+gT6pvQnSuika9tmra1
NdJuzOMJzWiwkGJe9gtgVf/j0kD+8L5XWkxk9ni6WeAAAQte0CDmw/uuGkA1KLrskDpkDUNtmYBJ
rs+WKeOJM2v0cGQPLadHEv7Y9vG3hXnl9snk1dyJYZpS6d/LKHc+EgzYeLdpZzMTgxpUqLqwHCce
gDb9XRD2+TPtdb1S27GZ3ghatx2dINWLvkyCHyee7uqwOCm2yl98c5C/n3SYCbwSTaOajsr24nrj
WcZPffIuj/8IFu9VG+6b5NkfvsfNGpzANhsjkJmbLXUSw5FUOOwb8kO6zpWN40qo2XzIiORlapls
EV8X0qRnyOCCamCtc+yWPt4yk5FvSwWESN0keJCs0n1YRQkNdiMt0PnJL27/CU1lK5u0zUJGILOl
S33dQC+96tx6lwJVjcN5ekyrtVKnZSYmGisPklgIiizAJ7GrlQNRMflbFPy9B+kZkbpfgFdZmYtl
PUwC/rx2R6gopFgPKNhHKku/9lP1fD+qLduq2QW6hDR22wAHoCCsnnmzXH1enzyGpNZl8ZXp8nj/
dyw532wDJXhMnxUESS9L11zTOIhyRh7mMIR46LRtdzVBWvmompZNuJl5Y33wSy+qUuepbNdEiG0z
uK3Oq/2vnJQqKO30hXvkfelCSDnszhWICAsce+8byeK0Jke/68VVuAyNBokoez+KZVc2YXLTIl7Z
BG2OZAR2XJd9kTW4d7h12tH3g/ac5p0PQfe1Ar0FEMCIEd80dFU3UuBgUMnaCffZy5/y9DqyLywu
D2VYQYb3h6JzBIc+kNW+D9u8jGBH3xBj4Uj4wzjKptqVY1eEezkUuJHfXxjL2pvwLQ6u2B46GPoi
kxTCqCoSHJw3LgXJ6Frjje0njAN3ugTa5Rruhe6OY7OMEbjRf8X+Z5WolVC3eJfZQVpkskZVodKX
MU0gdJgnPxo+LPsKzEn3rWT7gdvUXkVI7PKsWbpJXzwuvgV+daQcWzuQB8f741u2XBPHhW6UAepV
IVZhag8T+VLoR0DMd3XNT4k44Va9v/87tqUwIj0RiVqqftSXvg6PfuMcs7z9FI4sctnGSPwf3+Ar
UyVF6TlDjO1waJx//XT8qut+W1XN7CFdiqLu0GqjL6KDo8qCi/04TGt3cQus4H8gjVcfHjolJUoA
teQ4kJqr893AXtwRPZccm1Ww7xsAwut6hTvAthBGXEPxtRjjAVPJ0+KxFfkT1K6eaM8+QeZ6JbIt
W4cJ8tJkHMYZTXSg/vacPVg2/as7kmXFk2yjG0Ht5JXfOUmrcYt2xnd+lbF3bTasqZZZzGOiu1xc
54RPYJ6EpU9z4EdBoX9xGkMROj9tCoW/AF4x+msYQShMTvvUhOLgt8PRx8sZK/jh/k9Ydg0TzNVK
SvwuwU+kTX3MtftUFL9bvcb2YrOREct9GFM/d5BSR78BxUXVgKVVKg/CS1zveNH9vD8J20IbB3Lf
aaYkabEUVex81q5q9wILv3KwsZzRTPhWoHuV8A7n8cadr4H4UTa8jYJOfixyMkUStcONwWBk7wGQ
symfcHn0glqeMx3hvbQ8b7OQEcvLqIhKXa0v8+xRFFQhbxCSga2Y6G0noiZQq1NevLgJRh9JfmpY
ExGxnMBLumIY2/BGHM/AzfUtj1H0j+t2evAhAPWRZhIM1MOgxZ8tFqImu3VcT9CKH2t9UbxNI3TZ
PItyWgmyt5kFCDWxDbNLQTAFHOOlayB03KPmUOVHvFlHHmXnypcPbUF289BegjncdN6gJgINUdBn
gseQD03iQz4SsL8kh4qnK1N6O+SoqUxQe2WdgUIUUSFJxEVwLsNwv2klTLDZMoeMOLWnUT2UYCUN
39d0WsnOb8cy/QtpBoRG4XYuFrl8JrSKivxF6XJXhQ+sX7G7zTDGXtQUOE9ID0jrRQCN68s9m/IV
w9jigPz3hMeSMahojZ2IKv+RLzPkT/xHR6zhwmxfbuw/aSDDpffd6VIN/WfdTUNEyfTr/pq+fXDB
ReS/n976zZzrbp4u6Nrdjfy3Kv7JRrbzBrYXPIhm3UXFsCazaFllE37WBP5cprcf88psP4gwyoHu
bNrmuIjnauoeNk3JRKFphXa8YtLTZajUO8cFzdhURf6YRqLmEa36z43zUuVrHXSWxTFRaWGqK89v
Sw2eQNU81v0QPHDJ11pBrBvULYG/OlhWMZmmoccGlYCmMVmmXVx/0eRIBXhuZPIciiBy5LDz+2wl
Zdjmc/PxVz/YDGWT+xzzcYTeFaF3Ktxm5dRkCROT7h9Y5Q7w9wQqlb3Y14s4d+DcrrO1MHn7HkRN
nNcAzlh0SeIi16IOXgfpsemrB9otD4RUF6Xnd6hdr5UkbJ5shA0aFHxahEhKQ/mM833u/Fu7P33n
ORvX2EQsxjIxX41MvIos2K5y3j7w8FvrV1c1r+TUtwncCTVhX7zsGB8SNV9aCnUEpnZT7p5Eqna4
ZkeeaqLEhXhH4hw0iw+0B2eN7z60WX68H6K2yd3M+srJwoL5SUpC7DqjWx69MEt2rhzUEbpzKydP
izOYygDzECdKBfUEbpBHWowRH6so42TnUXfnFOcgyVd2G0u8mPoAJeOV0nUxXyjrl31XeNODzqdi
xVC20W9/f2WoBvTx8Qx1agAR6qPm8RUy0NsCXRj5UE2Q36hJOl2yAcohs/880jWKPpvxjXw4T0sM
kAa+OgcfQJ1+7Kbz3PyYO/8svG+arr0b2X7GyItyFrJFhwsoK+N3tf/PTKBr5sfR0LwI92nKVo4m
lgwpjFCv/KYK8xmh0qF5Fhe/fVP0kdu7keK/yio49s6/8Vo2tiy3iRybQD6Yx1kxXUDbV0Kv0vkT
+mu0R5aYM0FjTiWB9m6yCRwz5BRLenK9fjfHfH8/pG8J6e8nDPoXbAx1ufh2TboIR5+LxD11LnAD
LSmjgXsrCcSyFCZ4bOaaJj3BUtRJEFW+v9NJegS3cbRIHsVhDvDqlYCr4/6MbAa7/f1V7E3LhPMW
RYCoOb0WvdpTmj6VobNiMNta3/7+aniCkoFfdcF0gYhhcWC9N+9Qpv16/9ttljKCewlJOpIEESir
lybL96n7lDANDas0ks6466s/ubNGpGuzkxHtAcTFp3YulkvfyUPppAcN3tJar1He2oY3olw0rhv3
TQU7JfQDreOHYW4PSxGv7LC24Y3wdoJqYq6qwAfZiT1p4kgG8WM/6MP9hbCssokkI37ZOCxBHnJr
+Rx69CTcNc4ly5ebMLIBpVL0/tzqHw6Io53x2DD+3KuNhjFhZLoOnZn7sHvsdM9FTvcibk6hnlfc
3/b1t33klfv3sZek4I9D+pnAwea4u6Qqr8ESR/ftbtmOTCwZG4e+pK6aUFdZflJZ7Jnf7N2mArk6
b1emYFvb299fTUEHndfDKVFozOJwj7cQdkzrZmPtxjdCOEggAtWLAJr0FAo1t441fo79taC12ccI
2mkCKRhgpnCeto9K3PLc3otEvg/E9/sLYFtfI2yXrK/cIcAPiOxH4vzp6pd4I2CHmvgxIuqRKgXR
7tLrrzrLH+NsE5EloSZ8LExDGtIan402qdPsTS8yzo8yXyv3We4NJnGSzlRTDgLDjwJyiHuqv8Ty
MWPfA762K1ic0kSRqTBm9TzjF2bHj7KU7odk0zsWZUbEAjaw8NFHPgRa5yhAlBF7/IqL6EpytziM
qRcQOk7RO3hzuLCO7Uk6n51MPsdi3vRoQk0EWaEcyssSx58cctMd88YItF7PYdocitrJVnYd2xyM
mHWIKJxKNchVTXmdGp+ci2ZAe4F21/zTtrxG3NZLmYjYRy26o8W8A+WNxKMxuNbuB63lRG2iyXjh
IqncjjzCHw+y15EPKTUAiBn93Q8CYMH9/d+xhYGRdLkGLjOosRhD62AmLws9u6hMUzlF5Zpwm8VS
JqpsGoNumnMcSNGB+3OIw/HY8b5bmYBt8JsBX239S+JrSDh006X3igpoL5rsuCArrmrxInqz2qvB
s6BI3TgOcPXHwWcnB7x6Bx39QSXu6fftb/t8I5QJ+tLV4CH5+ml77XHi2RW8XXtbsg1+m9arz2dS
5Knvgr9+jEm2m+qgf1icst9o+duvvhrd9xufTRSv3WXrPEE98v1cr6EcbXY3orcNRB10Ibx/4uOe
cHkM62JXehtDlxqhGzsFfJLC6bG42IHIsSzn4/31tJUJTR4vh8Q10U0yXfg8nxfFfzZIXXkXvGsk
vaLYc/BCuQ+8as/z8ev937QtsxHDtHTmmZS4q7pLsu9FcsA9eWUbsiyECSLzBo9wMSJ0J3x5kKZH
OYfnWm+SOSLUBI6JMvB7UmAhJOtBRV6dWqfZFlgmbqxrXaE0x6G5V2KMwilpr7Qb04f7JrfZxQjb
ZXH9iRbxDYHR/8nq5VhQ8p7kzUqlw7KiJlKsyUnjZgzDFyPvotpln2iZpxvX1Ijbqog5vhoH8kSn
v2gbXNEBEIWpu/bqb7ONEbxiZFlSIMQuVaOPLR92PHUOVdEetpneCF41yLbscxR8edbvMwfV90Hu
h6xesY7N9MZpGTJTqh5uZ6vM8b/jQaHf66XZpFYIfzci1YmTum9aiVMJkBa7WI3o9HUgknrfMjfn
e6PwY4LA2iTPnKCHZUaRg33veWpOHQrJU77ilbbxjVRLej/rY+m5YNqiezk6B1B7PZcpdBHbeiVq
Lb5jQsCge8CLmuNhM+SQL8IddGraPRi3ty2uyec1cFJOaeKiytq7l1x0L+koVnYEm3FuM3qVDQGu
EEKr236Dt2o3eRrH8GugqmPYrXXcWTzTpPDKvICqRCCu0rpdnlntlh8YLtYrprGw2IDz4L8TACbL
TUvF8BDhLDst5n2T/kuc3y6YnFtA0ZMKp6vlSxV+R8fc/r7DWg6fJshsGt0GxTasNlP/KvXM+ve9
94EE52H89/4P2Exm7BWeW5KF3V6aVf87xrPqNKxJetkc1dgmQrRK9JBFcQHbKY4gATjUzN3F6doD
v82bjI3CbTIPubdDqLFln+BZUXbJA4jJdrHjrhjf8hMmsEzhDF7TBrYBZDjqNLhflki0/6Djb8Wj
LMY3+cNw6od0wIKjbUPkYzDxX1Pdfd60riawDCdmdwZtmIumrO5Rd1DyzWSarGyjlqU1IWUJVA+g
Jo5Nom/cL40SUZkMT0G4SRQXeii3n329UbgibVyOb89J+luk2SETYDoWzloHg+3zb8vxavxJBHgr
Lib3klFxajznEAagFx/V8b7pbcMb2b0WeSdKj7iXIM3lIU0EiQCG63eQQvM2/oQRtWmgfRC8w0JF
UZ5yzVAsbz6oZk0KxDYDI3QDWrQM+HUXxFagtMvpKZ7IieVromG24Y3QLQtIuHcOzm4yF0fPCT50
/HdddCtt12+PTkwcWe6ptM1GXC88l94On4+51HsZVisA/Lc3BWKSfoWycdN2xp0OKjuHLgijuWDX
su0Oc7z2YG+bwS0ZvPJPKqZ8nkPsOwQveMFY7yB7dqaT2OQ8xERdVcKLg4ahFByK5Mwk+nwn/lDQ
tXKD7etvf3/19Rkd5oHcWCKLdsLOOXyHfPaRsDW2yLfLPsREX3VyAmW1JPMlHZYoo39o10bg/YpG
ZzyhOhYt+bajEDG1TMI+JH3ewk0bR8pdoT0ZQdD28/1N4u1HL2IqmSyJI1zIUs4XgpfaLvnW9m0U
578C2e0yVK8kSXZOskYGYbOZEc8eCcEC1kOXPquSXcq+0yDeTwSvqt3DIOuoUMPh/qxsa29EttNK
uVCXk8syib1STpSRcu/3aw9UluFNTFacStQPmX/DLw0/wQ7xhU7gUs0oYK73v//thExMgJRq0VYI
gm5AZYY0fZcOkn5tdbXG22X7/NuW8ioyymRx1AyNjsvsoSHPW36US7xPtzKKkOD2u6/GD4fCiSXD
3cn1uYyaxm+iusVzyTbbGFmzIxUkGCcQherUO6qyfvJYu9IdZzOMkTG1Fo0KQGd5ycbpWHo3NcZl
l4/lypZtG97IlrzrOseTAYGMng4OUw7dLA0iiHCKt737EhPOlYs+ZI4PIGuLIlBTZNAp8Q5i8jfd
+UhghNUcAvOeBehdSj13n7XFEZ1Ge5E3h/sra0lpJnzLC3qexzOnl7DvALtO8YgUz79bwvZxsqwk
HdtvGHenpnHisYtdcuEs22UBGmaWL2SS+2KpXrbNwsiaMSGODmsJJ1L6wZf+TjnldSTxURdrRVfb
JG5/fxVgUvq6VmCKuUxu84+ri496cqN2ol+5yL7dn4XFV/+CaDXM1bFm5ELj5Kx9+TsP2o8q8T5t
G94I4kUsMmACtLVcV4dZq2Nf+dd1slXb1xuB7AW4dUwqxBpM2TcQpHyuA5fuunTeFgjCiGRIINdM
OVjjrio+1v1XNcurJ7dRiBJhpEkdcqp9iuUdNCWXkXVkT6dlG1iV/IXNWkScsBIrK/vwc98xvaud
bhstBDHBWEXG5iorkXjrMPhRunkWjWX4c5PPmGCsDllx6W67s8Pkl6yjnytZn/1hjefJ4jMmGEsK
R+BpO6ZgVMDZxyNXlmrg3dcQ1paUbuKwGKzuAR2O14Ye9dtwFF9y3qy1ntm+/fb3VxuCoi7LZeDA
Y5zglKRQJBmKj0OwpT+Ch4FZrhRQjijQLtndEF3N+ylW5b+LB8rJ//+63kY3tuTcn+SSQJXnOkAV
scAxVIdP8RpL5ltmvw1u7Ma4vSBpuRg80199/8TzlYf92/+bFdzbuMYWPLLR401edVe6aO1979Nw
LB7QURqLwxLPS3uGP4X5uctEvYVB+vaTxiIXi+93EL3rrnOzo+QBv33f/jYTGXsx9he8g6UYtw1O
U/nA1i5gtnGNTbjnC5TACEzfS/9dq+i7Mt2CGbiZwth/i7Lxqaqa7pp7H8pC7ca63fdb/dHYfttc
xkt7szO0Luvwmqkolcf7pn4rcd++2zhAtVRnXj1VIGhvdOSRnxzCkR44YdcUst8sDeMHzFLhKNMO
+lmiOI9ds68hCJBm0JX9pKZPABZFscOjfKZ7Op5nr/5yf06WZTaLhwqg8TaT+Mmg8j/gUbWLZi9d
6xG2GMwsH1asnRhLg+Ks4+d83lfgMPD151j/s+3bbz/7et8cm25segzvO+1PqNmhr1af7g9tXQoj
XGeQ//iu8otzlpOHTJS7kZHIYecp+N4O4NJ1wgNkMXdJ/Dmk23ZSU29AeD5KuSmWIh3/qZ3mMM+f
Bq5Wnk3eyjE31zLCeWndqoobDI72jSHdle53tkaAYnMhI5yVD90QkYfFmdL6hLLZpUnXbtKWfdo1
gnme40rnHENX8bMYLhSQZKGuaf6TVVvKuDfDGEHNqjlDDej29eGT4Bcv/6SH5/tO9LZhhFlDTGKK
w2uMoZslKsP9TM/bxjVSbgOKetkIjBsw/xjM9QlimRuOxjwUZqsmqMBrcDViaLzXjRTCNRDa2/jV
RrSGcziBnTQuzoTOe1/HUT9t4Uq7fbURrIWf91ND8NUsQQ9Pluyl/LPN1LelfbXFoMlxcNjNt3mr
3gHn9h7KOCumtnmHEZFuqkC6MUl1LugfZKxTodae+96Odej//PejGUe3qvTQ8zOSLzw5JySJ5vzD
NoMYEVkSPpVBlXXXVDZ4sFToXM1oetw2uBGLA+VJtcxwEeggql03he0u79oVjNn/jhd/H/qEWfdL
43mARk3RQVP9pktenZLP+jukKfZkP5/RnrlpDubzbtOkvA15qs5+Dq1zj0TVsnZueqvaCzc364oB
ScaqajN17g7BRR3GM4CpJ3Je46h8U0v9Nr4RoZWOvRryZxh/3rELDjbRcFKn5MQ+uf+EJ7JH58nK
XmDxULPGuAxuyhqmuqssxG+8MJ56op+XcUul6zYRI2qbzoV0T4U1KOhvrzo34c9yjX3wZou3nMiM
2kIKP5V1d61B9KUPffOr+j6FH+/7ztvpTpjtoiwfYq/kuBrkofOlrofI1U6knPYCPcB3ul9jGLLs
PGadMUMtmpcC52+X4c1v9PbL6nO9zTxGBLuuC36HAUPjSHBK0VbtF9Xeu7G16u+bbGSWGWUyzKLO
cS9pPTx0oys/l1FPrgm5QUbXGqFse4XZLToOAcrUOF9e8zaqH9QhO4YH9sKi6UAP+VGs7BWWU6Yw
xQICpyCCj5gMqXfxaTglB74fit10KA6AAK6cZS3LbTaGJjX6z1OGsA5kvA+K6SzImlCGbWgj8Tpx
hmfqoVRnxa8k/ljSlUutxY1MlYCxQH0RTB7t1VnkLgyiwhMg5H0ExuG+E9m+24hiMo0paaHse/bK
CtQC9W5xx21p3Swuel5e6jStYG2x1+kJj6P3P9myN5hlxSrL9RSiX/nsj/mTxjtr03wLyKHT7Cic
f+//hs0sRvRS6jG/DrL8rECeNtAcVdG1VnXL0GZpkcy+WCaW52c2QrEeLAVibbO/nXrf2JHNwqKr
09AhxVSc5fxJLzUYFoqTFN9V/5D2wWH2k8N949h+57Ywr46CReVxgFGZdwXV0r951xyctIk4dd5P
bbHTjti5+c/7v2SzlZGH/bJHS45DvatTeC99nGXQZhVr+DPb4EbI0jEjEDcIs3NDoR1C/F2ebSGG
QNo11QK0WrJx6ZzsPLftrp3y48zWGs8sGwI3AnYeBe0LwfOznqF1kGT9/KEKGmgQeGQ8tFNXbdsr
TbmAPhYgYwv97FwDs5Jr7x0ha5cUSwBz4+SM/pLMqTTPzkOjnoIpnKIinX40dOdkSSTi9J/7zmNz
UzOGR9EH8ZKRa8h7xG91JO4T6Lsr8Py9+NyNsFvv7/+SxZPMRs84rBY6QaYSm6h+0TWQjARt8NH9
wS3TMFs965bLSeA595w1wUcgTbJd2eU73kChig+5u6+V99ER6nz/12xTMWK7zYgI4yCW53bGDsIb
MZ7yhdEVQ1mc1zfiuR5HVnInSc/9xC9BD3Chzr5CCPBQefNKecc2ASOqyZS1Tg12gHPuyziifnmZ
BpWufL/tmGIqCLQsT+Np4vKMwkMejZN69iapo4o6UdB2X8KsCaOsZUDQB+Xezcm3nonn+ytjufOY
PaEOncoELPHJOW36KNYHWetrH155/Z4tCcDXbeQFa6UgmxGNezP1Y2gYJHNylqSKP4JNLfgqG6df
QZTZvMCIfza2oFcNGZYIl6xozpZDGntzpIpsV/RruG7bFIzoD5VCl0o2yXMfV8sB6lbsIcF7/Ioj
3LzpjVRrtoqi/E0HwJnScybb56bg+6UcXuqt1zazVXRIddY76Bo/y4p9hJDWE0mmK8m36LkiPZl9
ohUTXFSikueuLR5RYIX+ZQAUwdS4K3uWzTxGnCcldNrzAuYhXvo0LPNhUf513tSqePt+I8YhSZf2
bZBBUWxcIiLbaMEz51TOEXBAS5JGy7D2yGybyM27Xh11RJhQgPez9Oxx9T4Z6uOUQbrIp2tdPRYv
ZUY2rysRJC66Ls94qA0iUWZOFGYbi0h/yQ84zuAOmZsiztwHXif/FCl/ub8Z2b7bCGGQv0kH7PTe
lXu+2DX+MO2KNvtyf3Cb0Y3QXf6PsyvpkhNntr+IcwAhhi0kmVmkszy7y95w7O7PgBjEKIZf/y69
qpZLqfNY1KYWQhmKkBShG/dmS7qhQjrc/KwLnbX5WDr5xSmM8+PhFXOXm0PZCMjJNozDjWZpZHTT
N4Owj4+HVuxsstRAVzMH/VM5tGTNjIWBX/9vmHFEu74bGUaquZkpLgRyi2iQje5Y2vgIXpTej6S+
9kt6NgoDug/b1dqA4mwKzU6tyv5lBQJna0Ra1jUu4Gbzu6vaj/5yFXn7VMwk7tLx3qT9FSRof6UE
0hM+fwmQiD02paoGR6QgF0UBCbtZWDcIczw1ePFbBZjkvTyk1X0zv/qMhxCBf6nK7Nz775p1jGqn
CA33oJfs3vMq8setFcaM4vFNDBlH9zNHapMWOiyswsWJFPfbZje0dLiF6lD2P4/74M8ExWjb/u+x
8VR+KJ3fuUestSKtdSu88vdCeyicZxu4cLtT4eqIzRX3EbntdMKtlAVmhSzQoSKqCws68+uFdM3n
NctCe+2exqp4doTuHqwymbQrlM6alR0B6YMwvvLCi332tWi45tqrSEnkrlM+O2M3Vv5wE8F7sDSE
HVLNcv42l78p+/V4TRTbjtx52jum3QSLN9zc+rKUd94f2w7kttPUMQHG3EN0nGl6Wn333tOGhW69
QaDIdoyYNG76zqgGTdlR9Tt2n3sVGIE1AOyO7tlbvy6fN9DqgdPc1Mksq9ZBCvrJ6Co/b+wRmgsB
yOlqN/QhU+y1RZgtIFRYD57rthTdLhNeLzoy3jzrU89ezOk2A/N+bKGl2IaWsLf2LQwElsPJvNk6
H1UEgC0FtWv3C9RTEdRrbfHYMpf2xFAOf4Ln6trUVZ+QjnW+llk3cTreKhoL8t5cbluuSV9UKyuF
b714vNrrLbe6+IvUAud6stCETlM0BMdOXxnehWPdrVt7X1R0owrDCA3BwsX+TrWStgrflyFepAev
GQNRwC0Y4nl54TrKLtW4u9FexVS/cmCDWtg9z3k4jl5ItFySqqGlcBWuKJ2SYejJTnBg97amMK0a
V4pUw2mWxsx2L5/82J7yGAoBmh1NNfT+/1fW2FJg0kqKKW+rfQ3o+imwzfhQbMr9nxZvc44rKw6R
GUqVH8RyLOb/vT+9mnLmd13ubBg3C57Z+D+70D3V7pH3RqL5byHi1cCTWXlBXTTWLV2Cq1v2L9Uo
LmJtnrrSiPJ0+JC2cxwY6bNb50NY+53mQFStgRSuTTO1XgfC55soWlDBuNwKwUL85fEqKPYCGd2V
Be2O8PfH20jQaOTe1+LC57/mEY+IjWZBVJ/YL8+v7EZBWCSswMazVfsB3HRRRp7L7ILmk3AW/zz+
FQoTyZiuYFsJ62z8CmH+7YGYmWqzTtXIUsz6gtGmNDB51+u/W3Yd+TPRGUZxNZSbQVuXkLFovPHm
2PRMm/792kIhcXO7sADuQmN91Uf2H/bK+swxOWiP8ANGcWvT0CBFVAaXbvp9zPLSCes2+exmazDe
uqAQoK0dx3CpPI3nK85AWVpgmtq273wYqAN1dNA7pz57YbWOf0Rxa5ZxXIvlb6VtTNatG8dvlkdO
GVqu57k7ZdZ2pvYPZown19LBDlVRIEVxvhWzM5mDdZs882Ng5ifhmM9i6D/7BHIJRavZsN82mSvD
u3pebBBqRSQszt/MeR/0v8xUc8woMlDg0v7rSjRgdgV9NOsGrsmY2xxMB0VIguoEghUAQb2XpV/O
DlTrKhZcFrJdx1lovPjtMESh6b+f7h1RAd0IL0Z24JzNzQouAZk+H/FhV+4aLVu7d/oWg1ujZYYl
od/totXd495ed1eGgVE8EZXdxo2LaNLLMP1owIhtpEG8/PA9HZhe9Q0pxvumczxjwTeaEj3TWThA
t45QcnZH41RZOqyccv2lWE+5k7PV2aYbIwAGODGojJ7YL9cK+ZMVm1fAdB+vx+5Pfx60rgwVq0uS
bkjIpxtAS78q70dvmu/aCfTetRFtc/C0osz/+Esqt5Iu2bkgGdtqfKkSzW8nHX6ngSY1U8WhFO6T
PZfeAsTPrQZahkHbJQiizNHsi2/v6a4MGhN8INQQ63Tbguw6+pmI7bZ4SUUX1n2m2dgVP0CGjDE6
2XVuwjS2c87o57T9SLeXx1ZXDS0FczZlqNfn9nSD0AEF76VVxpuuTVexojJcjNRWP4BDBq+MZIyA
S4vNwDjmLDI+DLmdcDgUjW5G4J5RKL6Ug+7OqrKIFMA+XhDxpot0qRbFNa/QyVn7577tNTv32yed
60uBC4Vqd0U9FNlY92Kmz3n9xeVf2fTTXm9NffOXT4/XVWV7+7+bdCeglVRXC1Kn1jPaW2U3s/tk
obo2n459QApXvuV5l++LO1btvss13xrifTk2thSwGxnW1dttBPwQhByoN4egAdcsgGJ9ZXxYm2dm
1tWYOBfFDVpAYeBs79BIET+eu2p4+WCeZ94Ca4xaQTtEIBy9lsscrv2xd1xXBoRRN+2KdO+6Sb02
LAb05866p0HVzPcd7tXtdO4H2ubDhnDtcaZ01SU1BCRjR81GqRp+//+r4Teyktla4JFrW1yLPH2G
5vzTkunkSVXDS2FL26UqlwzPF+bgf18WYLzbgfVhXy7scmxlpcgNssAYAbFCMbRBYXfFY/e/25pO
eEkRsTIurHIKlq4muvBo0F8gyPOZjMYRZgbcqWRsmMEcoxeM9behc08tHUK24i+o4wY6FtVahyao
Go5ZSYrdpoeGBptRz01Jehakj1abXecljQ8NL8PETB8kqbbDxxtxx3gazPNiN9fWt58eD69YBBkr
FvhASTgU4dXl80V07d0MiGbmiouh3IDazwCMGBzA4DEITdM51cUASpTxsqJA5Og4CFQfkWLYbTvT
L3soRBbDp7n5EKRT2JvZ2Vr9cMt06ZMC7uG6UigHCwrFM6vAkzqXEVB7d0btUJi/iOeAlvsTdpG7
sW5g4f1WjLqLqOKeJWPHOOAq/dRk2D4c/yYgwwjN3qd2cZ87rsMrKbYQGUPmQ4524LOx1xemWGRt
PJIhttrxfMy3pCPZ5CQdDeoMt8wEi3xo07zKIgLG8fux8aUTufChkmFyVGHnyeJhToo8nLlmbJVp
pKiGBiL3NlaNt0BkES2C75D3Cn2a/v146orFlZFi65w561ZgeKMP0DPihw3Pk7xyIpLp+GAV9y4Z
L4YSdenMFu4U8KSwgeiDCL4wFoRjN0WZCELg3UO8ruteiPdD4Y28SZYKMDhEvw1wrtyy8nNJgUGa
3lutf0Jr/iWf7Vten1r/nTGuMW2DuPX95zU4VqN0ZTRZSf1pa5jL721j3iY/AFWsp7l2K9xAlhDY
cICz1czAn+tUZ2uZzp7rAnG5xY/dQLH7yjCyiS2DYQaBfWMlrmXzGgadZj1UDiad3XyY09JgFbnR
bXrn+yaoUIt3Ru5EQaFjc1VNXgrvauIdBzaMoM99fg7mIUnBJnfMLlJkUyo8t+MFuRVj93tAD14k
Zi0LrWreUmj7IzrYxqEkt35g936yzkOjE+xSVSlkPFhpmWlnZSu/B1fg6NNLHfOLexpzNDDQqNC2
SSjcUsaFGaXv1YZY4PHO31X1Mjss7NPsmPFlVJg3mbVD12K68X78SvP63meW5rah8EpZPgAn/5a3
YsSbcW287/L+bLXDszd8G7iviSiVZfb/v7p0mxXA7k0wwjLdvU6LsPveuR8fO6Vq8rs/vR56pv7s
tQMKwtTj4WavoVF6dxDwXJFJRI+/ofBNGQeWjtu2Ljyfbn0PIMvAQLpm5sux+7yMAwNrug3ssOB3
j/EED8jRtJD3VXfwuJeFA8YcMHGw6vG74O8984vQlf4UVzxHilebwWF4C39cK+taOLdNlCc3Z1Hv
fKdap1csrgwG89jajM4KzzTQTGIzL/IbsBpsw3Ng6Fps9oT4jRNSBoWZPOCs3zJUnmxQjrt9xCFi
RNtvXnH1x28N/fDYhRQRIMPC7KYsLcvB3tDxb1BbMcnfvqUJLoV3yiiwxrE2UaQZv+cABLTxLDSO
qbpfyxgvgruQoMRo7jRcIyjohdutvXposGwvukvCv6//b5lfDt8BW/4KEYK7fdnOdlzERjycIa1w
pp+cECrt5/5eRWiNjNvLwdztD3SX8HIGIUV+r5BAtw5IIdto1AnsqdZZOn7p2NHcsyyE2/x5a/tw
Me9r9v2xD7210J5ty7lHPXhbY/rUTsC6vVxdo9rCfMl19AhvzXwfXbqbFAzyJf1MSLIO4rau08no
2dMAnMbjyauGlwxDxqYqWtsGSSm2OYt34VQEzwvoPo8NL99NmLPY5s7F1Y35s9PdOlt8aCzdAaCa
vLTZtca6NHjTBJehx7+5o/XNBF+ZN1lfD01ezjss0wMvpnBIkon15A7OvXN4hO1OkzW9tYtiZeWc
A3RtbTqaMxAmvQvt4O00u8EPw22TIB00SAiFgf7IM3oD/QFlCfM3xYk3deyk+dOW6V6sFZ4v5xJd
2y2OWConEas7nIpsGKPKLI5gF3f77D/q1RUi6IrBdDlI0MDbcZ0r92pmFDdzdqDiuA8vbXGzN68V
JQgsUN1hd05R1OxOQaNTbFXZRopbOvVBDW1gkrSOcYbsYkwsXZeZynGkmAWCiDnBbhgf8PfMy07p
wq4Z+eQKXTlF5TdS2PY2Aw/YApq4Hg/tVsuvs79dA1OcHwfWW9n2bnopbj305u7s2mAsc/MCrX4E
204LaLK9jGnod6mIihlpzFAveKU2eaO5UCuWRM43umybIXmKjdopvee+yZNW9Jp9TjW0VNdnVVBz
a7Txiyqa2ODitznXGEs19H7TexUGhqhSYfIKMUzNi986IZqONbcfhSPJGYbwNy/v2tZJxmB53tIt
nCvzW+baIdgvDs5eCmKX4zkr8MFU3Tdnw7DCPtOJ2arssv//lV0G2zIWP9tpcustYusaCi3cR+H+
cmIRpCbzhrrEvgZ5Cz7xp5IW3+aiPhhecm5RUAO1fHPB1lN1751gPRWO+/cYBJoz/a0cAOEl5xbr
yibegF07ERAALbl4hsDUtSvLyzjXCd0yDeGU6jNSFIMlZik6dBtg9/8L3QZ98aWlL9BzDh1dvV3h
n3KekY4ZOPeBnE54D6oGJwiq0E/Zl6wurZNAU8Xj3UjhSHKqkY9ZBkJJ8LSbGWQtzGKMjJLpmrre
ymOwFnKCYSEjKi0X2l7GzE+OeN8YwEd1VSjEz7Y7H0O/7d/ZTfgqGuahy7hnd/gR/UAupV1/d7tq
OT22kGodpCBus6DKxrFwQM21/TPbXVyU5jdnmJ7J0WgmUjTXZdmYLdLspNjckxDr2e91VQ7V+kon
ceYAII/JgwcevT5ZaKzMeloZ+MAeG0exWcgqZSLPnB78uCThVnO1quJHXziXCtqjj4dXzV46ilfw
Plpj64NtFkywFe/eZ7apCWDV0FIALy2pJ1rB5p5TfLQDftpaX7PtK4wit4a0rMncIRucpC8mN2LN
+mFAEnNqRau52So2H7kxRPgdWcXaQdF0yE+0+DqYL96AF3sv2aA0/tj0qh8hnbxNmhogu8E2XQrI
HJM0z8LRw+NJtTRcc29QfUIKW3R/FbWg2HvYwOKU8C9syWLA547deGSBMtoNadGJEdmdybuo64V5
qoW9nY7ZZ/erV3tOYY2bX21I7iZOQONlJ7zyTsQtLo+HVy2xFLdNG3BsAtxKBgDlZjSq1u7nPgNc
Ig0iHwW5x19RrYB8mU7bAKCMgSQECkEzZGQqQGFGQ0f6qfoRUviSYm03PsBPAc/Hw+59ClB8yMrT
5nzPeH/QUaVAHldSUcCz4KhsvHJPnPPc/OyvR8C9OFvkFpFs7iirHXAvp55/mcf+lIr0i1Hq3t4U
p4vcH1Kboh9XBu5loM+Tzfsnq9efvvcbCfMxP5VpgGd3a81hBqX27HYvbd2GkHd7sYYjTzu7eaQY
Xiq3ElhneFDZ3NuMvfMmXZVY4Zwy628xU5qTxcPCesSMypqPpyLd7Ghkjo5ESvUJKYhZx0YQWGKn
HkHYGwnWfAV1cfuEuNNto/tIci1xt48UxxxZKkdT0b6+e97FBwoJanc9doj9+7j0ahOCclWQZhmc
czQH82IbzI9dv9GcMirjSNFbgquVLVVNEtciT23RhtSenra50uxwquGluOWk8HzhIbUzzeC6mejd
K8rbip360NYmd4y0QWMFoGNCCcIy7nWQf68IOs6DI1g2rKvM/WvhpSHr24IktLcvFehOhtX/EVS6
AorCOHKniLn1VuYvExjfodZnLXbomsN5Lg4WPmX5sM6t8lF4FMU97n4y+zoZGnSfU5N+emx8xa4m
t4wURed2eYb6Dyjs3tO5ig0ifrKWR16t2zgVgSUz/tqDNQyrC+J30ZSQ6ZnMIPcjlKOtgz9BClxv
rYqed/B+u2vflXPxVA95DLz0tUzJl8dWUhyPct9IazlTQCekLcUaNHHNJgqeCLpGVjP+WmvkSo4N
kZTH31KZSwrmAoXonDGsuN8MZjg4TJyIPUwHR5diuaLFChEIrDc0Tu9sy3hUuJ0Oe/S2M1lyr4hT
4UGh7hDJrpMNJ78sP9o1BEUolv/Me0t33LxtIWwO/73Q2ZPh+X6LZJXXk3tKc9ZFq1N8fWz+t+PZ
khtDigmKrZZrI4lk7J9RiC/9gqaUXKt4p7KRdAynzpTxekYeBp6ZCgVE58aNHnQHXf4hO8RR5uEm
tP+4V6cN3mKy2V97K1nKzYwE4iOsu6E5PTaRQpXaknXFMmi3ovsIV15AVZ/h/1GZou8X7TncQVfK
GnbTGmX0WljkkNdasrzYwIqiyonrJMxqngZviSfzn8e/ReVL9n8t5QWr0ePBzUoc37jZ7vSxsXQc
uSpP+iOQwQkggtRJUFeJfSOPN2dIslWna6hyJCmSHQ+dct6A+8rYsntlgCAn854hGhvnwxHyZriR
3BbSEGK4hKGgQhmteVhmNRcnN0VJTbOub5edLLknhAqDGsM47am9g07RpNqGZMshAFC2UQnybJFy
jc8q1llmFTY4bo/9NlpgJlv7i8jdX8T0jtA+7naSYnqjZVGOVODxk3XGFhZQ9Hk2i2HUXO8UKy33
iaTr4IB4YMbpQ6an3nyXVfUWWmt/alcduY3KPPv/X20Y21IwunbwVdsrQfxCqnAQ9NfjEFNNXzqf
ZwcYG2jJ02TN8gjszomTbl9HVCmExX8//oTKj6QoHigJ6hz7dmL60LjbyijwfpgrQJ5IYd3mB1//
fvwdRUjLnMLtaBhek+KnWGUdTV12GcAYBcxTfGx4KaQ9l06bcLo12XDBDqz6UmRFIoxBc49/+z3L
kptG5gqSgCvO4aRcmrDAc0TRfai7n5vXhAvHRYA1IaagCW3Vx6RDegajBYdEmpWkZIp7s76OIKBl
4ISb1+DE5yaqst91rZOjUiyM3FHiG43ftISgBO9OT2xwnteyOhVExw2oGl4K8L7fAAyARHAiBL3u
nG0LKpzt7H1+vO6K6JOFzNaydAQyaCcBIfNvlol/hm7T7B2qmUuBjUZaFw9zHKfE3D0FdhVTI/jH
tTMNJFU1vBTb1F9RfLQ2nBBV8JxbQdQJ9szmgweQ3E7SNZ5ZDwI1lz4D32c0gEHGDhkIvYPTY8ur
rjJyU0kRDGReLLjp5m+gOaNh4X4fexGz3kf9qImX/ltrgPJo0z3BqiwmxbjRm2ORmiilZmuKPsgZ
V0vyZPc6fg3F8HJriRGMTUlmrLdlb+dW1CfQxCfE0JVhFJ4qt5Z4c9FPfKmdJKC9F4M9j1zs3tIx
9yhOCrm7xPfaAAhY00mKcXy3gee8nv1PyyqgMHCs4m/JEmdM5EPBpz3U3CUirhdNg33O3DJ+7E+q
X7Avy6tzlDJjWl2/pElD3CjLscI9BJUdep/Mn4+/oFpgKaD7rOdVY8BGrjFcF6CcW6t9R0mr2bZV
P0AKaNfcPM8fKRa4nJJ1gmxEWiZs+jtIdVu1yoWksxo9nQ2Qzg6kF9ztU7aSD67ufFONLF24Bzd1
A57iElOb/FfRk5tJdeS2KqtLUZsWQ1aD/w6TDtwEpetTBuG9otclzorh/4BwDWnu8SVwkk3kKC/0
TzlZLxZe9h/7jGJRZQjXLPIUT3PGvqh90jQ0nM3sM+3+l2nPX9UX9sLJK79vZxfMRm6GrHma+xBP
utGU1n+VGzuT1I0e/wqVkfZvv/rGglJ+N0/7IVxlTciD7sw5KLjAHfB4fIX7yEAuo1+qTbT4DY0X
zGE7+24ocq6p/6omL4Vti0TTslqDJGJuPrHBikZj+TRUutvW2wUqSyYQ5qDR8IwBtnHt6gcb7Bhk
VldOsvftZEck1x1eqmWWYjd3BgPXidxJhrU8b6AdHDi9gz41alIdoF21CnIQ15OxZsZKE38uvwZA
/p/cyj72imbJiC40EWyQ90YgzA17ImwKS7/7kGnpvBWrICO3imqbRtvMt4TP/EJAER8A0dJk6M/y
g5h4vua5VLEKcqdIOYJ+vuxamvDhU1BGvH5PXTBparIEhafKrSKd1xhp7XIsgCVCo50usxFEU8HO
h6JMBnMZLlgjHbxTIIVKWdgYG4+2otf1ufz7WvPnKw6UHP67SVBidaPtA90Gxcgy6bZ6QjrOfjvb
FpyFCTGAaiv7S7N2TmjQ5SVFvosrcc0jJy2Ws2dN7kEzSgHfGQPanTaHJrMwEgoKVWS9V5f118dm
VK2SdE4Xc21uhTfSJKh42Ntfm/V9YXw/NrYU5fZAbbFT1iVrF0SjE3zGFQMk2OTz4+EVES7jvkay
Ikt3sESgXQliN+2nePT4p8eDq+wiHdTcpXwBZA0wxHX8lrVkvOQkh96sbQ4aVVXF9GW012pbLa3R
WJKwrHecODMyB6gLNzV0VzDFT5CBXo5gQWARnEOD2EKj285VW3+ic6MruqnG33evV+co99jsmlBX
TnKLgXC+Oc3jci64rtKmGl46pkc0aglWFdgEeVAh4x9oCEX27VT5qeYKrFqB/cuvfkA7087PF5Mm
/czudlpf2aBr3lRNXopa5JuMzRTklUL0ITJb9El8L6xWs3GrJi4FLbgczKnqsLIgaYsGdNsQVwfg
UA0txexaEgiNCejSD1UGKhPHmfj/vGliOjl3lWGkY9kiW5/7XQ3U8DReeNp/tAo7nLxjytMWkcLW
sEoeDDMwOtuu2cK7/OzUdnZsK5ZRXk3gGiQtsah8yM4CZDirP5xXQ4dzV5hGxnit2VylzBcgPM3N
yF6LJwuYhFnouhdUw0vhCsIFfzA2C6kHNJU9Elz6zT7ZnU5xSTW8FK4LTdNtbsoNBaLh1AfWZVia
W+uLD4f24z+gXdNsuqaLCo6ZT++bOn9qTVBdeLbmNrEb4Y3jXub63QwHzayZcBJzysipawYSOy4b
P0wGM2OnGUAd4dpCx2C82+Str0nxCxphv8zHaktmIFwm3Od6Z/uc4TK/WM6x00UmAi5rf1pWgkww
T92YZtB7Ko5oc+OVwpZCuCyD1Zw4UApdlm9RYIGQyDLWgzEmBTAogFvf27Dr21VnhbPV4F4aoGXI
16HFFRucjO5a0mrzkNMvSTWY0LRg0GERa6nJzlSDS8Vqt2m2pUGZJglqOw7s5lyL5phhZFTXSEFs
nuJ1Jel74uQvdkCKNk4nwq13fhYUTngkzkz52Tr3WFbnxEDhqZmSnuPRfXGf7E6XOL1dzTdlRkOx
cR+gZJRW/BKcGVBeauO6BT7cpC2qcwYpT2Irse6C919YDTm7I7/K+gOz5oxmaiPGAUusTxn/XIIj
Z3XH07HR9y3x1T3C8cd+cIPWTWjX3dfu5wAacuroyFgVG+u/2gevRp9sIroG9FCJyaEC7AJa3/40
IXh9bO7SVmRaBGxlonKTtWDvGmOKCsu510x3B1XsdDJczVwHe4bSEjA7lX/v0uHSVVNiGGtkdvYh
j7X+7Rt+bR+WAvTVdG4yTOmngP6sAHDq10NNizhw/7u0xWxVKfJLwAW5Efu183Fy8ifhrGCzLo9l
STJszZidzGvslCbVOF1Xh0Og0L0auY7tSuE+MmytWwqj5BUuXF4xRFmxnju7jwt28KlRhq35nVX2
nYFC9VryCO8ElwHCqxkIXg65pwxbA0sXao4+3oVqTl/yMv2I3qrb3OhkXlTG2f//yneQ5AN+ssB3
qOl+EN4EXF8Wt8by9fHsFd4vI9YcYVYjt9iagOTojBJRWFVjbNft1Q/cY3uPrFQf4MYbZFB9SggJ
EjqQyK3407zq0gGVgaR0wOrsrnE4cmyr9J/M3MW1N/3HI0b82ECq4aWrxNqAkqNcchcFFpZAwfTU
4VrhBrPmzFTZX4reZrKnrRuKNUk5iQvbCDnPRZjNw/teNN+O/AQQ8vzXhQroE2Zti4rp3NbvwBiD
wzKPzTLXrO/bNwpTxqgFQb0BjQ4wd1uLc7/TWEG+XlflemtwMOHJ8iykZITMPmgChia2y3M+HZj0
Pq5k934qi9ovwXTT8veL81Lp2D4U85UTMCTQQ4EOPH4fx8Y70662Q8enuoNWNbp0ebOt0goYwNT3
ZYxRlvZ1T4Vv5Rawhiy+Iiond5sO1jDXBj2/YVk8U//Zrc5cR4D9VhjtX9j9/9U2BsDFmvvU5Pci
nU5Wfsnor565mvNVZZb9o68GH4bcB78szFKaTUjGn65OvUk18P7/VwP75UYJcG3NnZERtVNIe26a
dyqVPaRLzbp0nmN1GLlderxRXRfagtTxQMV0N7a0JW42mOX6GoMX45lhYBCx+1ulMbZq5tKG2DZB
vtZe0NyBCTHrU+P8MEzNvFXmloJyA+SosLqe3wl/bwf3sj39/zdA2ENOqAKbtFXgwz9acDkazjXL
azByxY8HV0xabpahEw7kaoCxa1Aosj6Li0nXlfxmiX+f+B6vr/zPGBdj7RfYGpVv/6OfDJf0lJth
8bSAvenCEv6rPz/+FYpVldOPHsLBPhu95t4XX10HHAagetUMrTLQ/slXP2Jyx3mrTAztIPLXeJ40
46qmvH/v1bglHXjTj2DE6ZrnlEej/1zqoONKw0vhWZjZWhfORG62mUImnuTW89Tac1RO0KSCkGIV
liM3Q2dhP0RnfeRmnhTl1Ea2my5R3m9ME2wq20mRPNZlbs4NHID59Yl0KfpNde0WqqGlOAZoOm8a
oMnum1jOrM3iftX1F/3bDSVXj3a/lQKZrSkE9/al8b+uSftkvWynEpT3QTScWRXaL1AWvk6aTUPh
BnJyUgx+CbxCjZN8+2DhAjK8m49QJeBnyIkJm7aKzQLWb4R3h7tFniUOoMn2oaXIRnZPbDw+gszM
/r2wL7z72B55F9qHlo5akk6Wh/7qXSy6/VwVNhqJsyto646FndxGY6w2YFwe1nbI2OexXKPJTz9P
qe4qogo9OSOBMFDTO9a+E53qn/TcXfITfH5Jtsg9mzf3U/nX4x1P4f9yWjL6Y+f0wFLey+kd9T93
ROOPqnGlkCWgE19TC05jk5cF9z/Ivq2uJtfcl/CNuJJlV7zZJtz0t/Sy4dYgsos1XvHyH7n55ZhN
pLjNaMbLvKPNHVcd0323Uk2NYvfqP+dN5QwEUmNbD2Zv0NEW6a2HCNMwdLfRwhFWvPTjsesDlROR
0p69oGsdHDTB5229tkegIBAhkQuO3QJqt4nihOekjmwjtldsZ9szpJIfW/3tHYzKFceKsxUKLSA2
nG0azcIP+Qw2jVSXn6mG3///6pzc3KWyc9cGOx35ezU+bf2nTVf7eNvXqdwdw9jebzPuQ7Of3hQ8
eVrBFNWkpQPYHtfAHeiC6AR4u22TzP016vbet6OIyhopU2CaPXOs5j66aODJ71b5uwt+UhE/Xk6V
UaSDdZ3Y0AQ2aAYzap7I5Jz8SvcyoLKKFJ+VyamVbZh54/+ssnc4wUPttBUbL5VbYPCs0RoW2uTu
/UvzZIRWyL8GUYF2qid+yuPgtH14bB/Fj/ijE6Y1RT0s+BFe06K/9u7XoOc/ArlErMrNL+sI/ryp
wenUonMHbex4PjnwcLKPLB2rnBZjwzhG7rPbWH4ePc1NQGn33U6v4tOG5uxctRsOjI8AW16tq3+y
nvsYDPAxi7OTofmOwi39/f+vPrO6rrOA9w+WKenTyqtw84Vme1cElKyR4s682sCHPd7sevy4iflO
OxKDKvfMSKb5hGr20qnqZDURfY/TWpgf1vJXeQQAtK+qFKxuAapII8eqivTnYrxw88Oyvjz2839f
EN449XwpWptqNMrFwJyNa/qRnq1re/M/b5F52peVnh5/RWF7udPFF4HRWHWOAhl/Ttvz2BpROl3W
SodxURje8//rNpst0qa3sMWbVez0T8sR8CMM/0cbC92cOmO45vlsCbn9TmwfHxtENWEpTnPPqYZ5
xsDcbhNsEFFFjimKULl5hc1mbgR7yuRTcYVIR9xsOPNcHQmfaub7/19FKJrfS3uy4S99UEQdF9E8
l6djRpGPUxQ/Nnu/VLfu7ya7k/7r43EVe7nctTIJ3tpuDVJpD9Jybv9PPePlINMp16lGl4LTa0iW
VQ18O6CfkCTZ9P84+5LtuHWe2yfSWupISVNJpepcbsqOk5yJVpKTUH1LtU//b+VOfPiZxXVr4oEH
LAoEQBDY2MAweky1vr11meEI1tl3dHHWDnF6mb/W7GnQToX+ZUrvKJlBvcXmlCJmiZVNOEtjiQrn
RTfDzFAMRJKoidiYApLM1MoptJDV8b9sMLkPW1I8MCQSF9tSeLrOsxFv3sQ5c7tE7vpgjipaFplD
FDtSJqLpdb1gdR4NuzUEu3yQ7+1XM6ojFt1TMNskv33aBytyltZlxKYQz/xPNTyy5VG/b3Yc+R9e
4bxqJn17Mg7m6FfsnHTn0az9RQW6kZ2sYKXLlKx6PcBKF5sehyw5F6oG7b95vE/uIircn0nrmXG9
uVtzP7wboXVu1hAE5Lv49cEKrJ3OfUw/6FVzJ2QxDRUst0Q3Ku9jSMo7mOTvIIEkct/0JzCH76Zj
s1c1aUmMmApGnM+YEmHM+CwyLsE8O4e1s3Z01EBNcg/XEvRJbFgZ17HQl3VBnox/a7zBL9rET6f3
205IYm9iu0pCMHgk0fG0tCy66zsd9ek4BJN7cHt5iXhEtmHHsLXCsHAMWukGOY2Kdl8x0/ec+1yR
SDcc81QzQUJbX+iyH7rjOCiiPZlYBBvOJwvEJiV8s1v/a7u7zHs04+i2SCQ2JpIM19nYt+OCAp2W
JWFlVqExq+5vSZZD7EzRRza0mYVdW+6+zZ4xTNZn8Qlzr7ijesvLdi+YMXLBBKaM3SdlhHLopCKO
k1DYEyIYbOZkme3W0JTk6O4xzvfET/Wx8/OQhaqWR9mhCrYKor6WdwuUJWE/ynzfd9961Thimb8R
21HqRNOblMGO8neMO2aHrVAyBn3tgwMsKMM0Un2ExKLEhpTKztYUUJjl7LFzkz4Z3tfS8B2mYv+Q
qJDYkTJgEpS3rN5y1trqOlu/45UFVMvOeub6HshZbtuA5CTExpR6YVmbbDYwG86+Bv8dSJj37V0E
fvCYYmMKj7MUrWrQJdb/xAQB38HDVvWokm19M4wPt7tR87Tpax1XMImWGsrJ0Mc85oqqrMS8RJph
rapns6yQQWSD5VsOBkLO972+RYJhYLOWdiS4qOLiq1vSN6+uv953mILlehYYv0wbXmdCeUjjVbCg
7a7u5vD28ts775PAQRxfkvQcraYTFL4zy5BY77FxnoolXLPYr+bd4jiKq0pysGKvicU6F5KfULM2
XnIS9v0pUS0tMSqxywQdgwtm/GKoDgDrKQa5DaM/OfsYGVwlfYyk4kVEVuF6sbUyBQ3ppf4z7ezA
8LOQ/6Th9M2OppAFmx9ligOXnIhILLxq5TSWBeL/mJMnyxq+xCXayyzahrVphiA1202JarSJ7FS2
/38wt4zFvJw3gzCT2e9SI5w5B0RMRa8ksTeRY3gqWAFYCKyiq5/4ir8KZZKJSAikvV5PxjRFKrM0
3lD5OsbNl7i+GBXmRI6Bk9wXvIk8w/o8Jh6QWvUlzl8bVB5RdbiHYh4uVIQ95UZNvNRB1mUir0CE
7XhyD4HPtrJwCxtx0yztgudRlewd+zLm9wlDBD5hhm4RVxPSi+gHLXXmE5AMJ79u+yCJmohtJ7Fb
Tx5Bwfq8lE3i5wjG/czsf95e/C9K+RMPJ4KfHBDRDChoununfkuLY6ZP/mj+y7Mvy/ydY6okKTM/
G7/E8Rcvy30z+9LYipSyxDGJoCiS9/HEG0QtA40DVz+4+nti7jnAc0pFkliC2JTCaefkmHqxVce1
KmwwZ94zjGf0or7WXXvMMC11SYvdbUnKjmn7/wdnMdRmnOUdqofOjLYs4n6jxFaFLLK1BYtunKHF
WwOvsBpDNhiorY737VkIqDPHS1hp4whQDwr1dQ3nTGEQsh0L97I1Z7nXG85yHnQWWnYRtng83t60
LNw1BSPuK4vYc7eFu51v7t29vZsP7ts0+OWDHXX7OFDVaiQfISKn5gbtk2iiRMamrPzYpZFtqmBB
kqtFxE0lOrfpCGq3C2v+BcIFmT1wD1qTQkSyjW8m90EXe4yEHzSAGi9D+dqB86S9c+glEZFS4EZu
eOohuq0qbwpitKj7peMo1FHyvBDphV3G7AZA7+qi8ePIf6fdEZyYWucqpCJbfpPWB6kUMcFcrB6O
1Kkbf20Onkb8Rt85kyJ+lp2pYKVcby039TAxzCl03/DSHUf3GM1VrTmy5QVjXbnNgQaeUaFsLhW9
9P23QtUbKMtNij0ajCWzxlDJuqxPPOyO/Z6U/vqSHzd7co6lImEi+wLBcMG0sfRzutYXO/bGgHto
HzJZhw5Z05xChXOQqL4IiHKAJM+XGU8k65VbwQrG1qAKY4CvSBH2Q6Dtix0mTCsUVhb4ihiplvVO
32y/ZrBdccSc3t4v8GtxNEVOEhTvS8iDZKfK90nkJ8KmunIqqe3Aaeh27U9k+tJWOoajD6+3ZScT
3WY3H+yjnXVjxPyd+lI7S9ightbSOyswImzK0kqQqYMo7sImO+ydPMi6+56WImCqsvR0pBRGTRZs
uG0C2iteGjJpC+bcOHM8T+6W0Iq5nxeFb6+dzzxFiUQmbMGauYPSJehboTl68rDq1leuN4fb5yjb
uHD3pqWj1xPFs2Ucvy7FsQC7QMUUGi/btmDCZqKRwZzh/9uu+5Z46RjYpb0qHPTni2N+zn8VcLCo
21VWiieFS4fIJpn51JWzCpomiRtsESGVNEuRkJ5vr1TQ1iJLVgZ5wI71wxIiSRbeZ6W2CJga9Krh
nYHHcAwSRKZZ/khCrrpjZCISbHRqEsPgM76hj4twqFlgeLt7tMYWqYSJNZPR3tD+9tSDsnPG9KoZ
E44CzxpVD9PPI35bBEyh2wckfF3q7RN+0AZU1DEBNjZTaGcepKpc0+e3vC1SCDtrT4EPRBBhdPEQ
NL1B92vWVYdl6X66aRo/3ycuwX6L1ewrQnAQc/WEY+DkPM/B7aVlYhLsd2FpTmMDkBjXIruOTo9F
ZoXzQo+Wk2JW3HiXf7M9wZSx8GQ0Odz9RM5lHk79qVG5e8kZiGCqbs3BEE5Q6kzpEtqEPdIOI2pM
r/cxwM8Ob4tJYgoiksqa62bESF487rIGDQ3tDuDF+xyRiKPi3pBYGN+AegCP9yNZX8c7MxC2CKRq
XadNm3RETik7NnbU5gqlkUljuww+XN5m0mnTxAfoI7oBlpUdtca+Ky6wRezU5OnxylNIw+4Ln7lV
0CS/bx/h5zeVLUKn9DLW+nJEy0tbnEsMbkuDevhz39KCfXKaFiPj0I6B0IM9/Ygn64mrUhcyYQsW
Orasyo0FEhnAYW12Rdi0qtetTCSCVWKCOAjQK2SSMKLkoM1JWGrut9m7b/CwLQKmLBB7W/GS1Rd3
o29vfhDu+H3xclvm2z39v7kkW0RLkRJS95x2y67NP4w86f04w4wq4vpju57TDjladCP52qQauCuJ
vxH7/lfrvS6PQTtSIO92YtdiCNp3O+gxFpqCt9Gvu7A+mmEe9XcFVrYjXL7uCvKROrFhCPESkKp4
L8xlR+msEJ/k6EWAFW/WNMEATPQhknPMwda05/dQKlLPdjZF/uAdxh57pwQnU6zPGcH+T0QFZZOe
gRAnr3na2TzD2m7u5+/maRsB7nCfHvPUn/AEC5IDIA9HTxHwy6QkGLbeFUuOLjl8ivlndb975d7m
d71PbZEjmBINfWAmznfkh7EDUqB5WL3ft21D4jIcwa49TjXSkA7+mRhBkxs7p+x3t5eWSEREW43j
UNCUwosaHL0FoORkyD/EeqG4WWTLb8nVD7qTGiYG0muwMcugvlNGeT76rad4T0hchgi5ylldm6hM
IFrDqNe44YeS1C+dPYY6LX5SPdkP5VbHBsLitqwksZUIwjKZvja9hsjEad46/toXP3uPYYTbUzap
WKgkJy1CsEpSsBhNovgkmvmx9Ssmir3LFhaMWFudsRhyRLajmQRbOWpsVO1wsjMWbJhxu7E9NG3D
hhGSLzO49avQMd/uE7pgslWWdmOMmv5F05NgLubIs+YXowMPt7buTL7e555F2JUOsC6x7QadDc4h
sZ9Y/FRYilqFTPSC9ZISZJPmDKfTa8+2+5SoAmXJuiK8qjNoB2RIvjW/2MYuA0I7mmZdFcZuFvrJ
fSziq/QC3AFTZ7h7RG+BsyYv+vi142xnWIZPZiMoWlWlVGJWItSKVKXV6Jt3K43hN2l54GoF4v1v
aVI91malSLDKpCXcvyytN2ZPDP3zQKmXu+lbm3cK6KfsAzbD+ODkrLJIk8GGkxv7U+lEsdP5PUG5
qI56XdU7Ltv+9v8PvwHe0XEgGkJ/0p8wFDG27rsRReRVScrVw5Qn7J1d535v1ZlfdgqfI3EMRDDd
grd52/IKzxX9os0PNAYv4PNtryAThxBEo/KIav0I179MKCxa+RFNOdHtpWW7Fsy1plmWTyvcGdq/
Qsxg+ulN5KVbU8WlJcGTYgrBf09Sz2JWkwyPrekF/HA7Emlf24CBZyDUj0nh8522Nw9pHig7oTcN
/8SSReAVI4uFAXS4U+Zl/t33mN7W4IcL9wAQh0JmkuMQwVfWWpfjtGS4AprzXHWBroTfyza//f+D
3ptOX3Cv20If/atr/vLcVyt/LFBovn3YsryeiLhas14rMiMu/wKrSbT1WjdnJ+hwCnwf71SBp/R3
BPtFRsCem64A3vOyFR3TF3pcr8YeILtds9feZoVdSIoxtojDqlCe6hPCkED8MkfsUEXjof/eh+uu
2C0H1RRqiYmIkCxnWvsMXgOHYrx35s6uX7xJcQ/LNEkw7IqsGO80IY3rgLihJckube/DiNsiHstK
TWfuUyy9pjtbi0xVblgiDRF/leYksUaGbEGW1Q+YEHYwlnYHK1DYlsQC/geDNWbEzmcIm/e7kj6v
BGOdtMf23hBdxF8VFYZSaVvudvDSh46+ezbEU6hIoGS7F+w3h6urMhOQK5od7PGQZqPfgyjHVA1C
lAl/+/8H/zAWQEwmoPq/rFUWIhNpjA1IhHe3vYNEGUWQVYL8QOttTbqseQYeeWSKV5EkYLCEiFnL
PcfpNiN1jHdavVb2N40jO6aFFVVc65KnkQiwMjDhxWo9AErcOvIQ0s6jESVOGjXTrjX0B2vE+Fdn
UlxpsjMWbJanZpdnqVZeKue4ejl4DP/RzT92/e32KciOWLiQZ8LmEqzIcJ1DA/JZPfcH2gbxdGdC
TsRfVcOAWcQZTgMu4xjrWtCC8//21iUHLcKvKox5pUnulZe4rYNxDdflojOQGO5arnD4EhUVIVjj
NLkJjd1ye1zoeFyomiMl2C5bRFi5hJQdBrJtF4kDftxTE2mP2U9z8OsHPaJRs+/PmiJ1IvsGwYbB
JE8HQqr6kjvOzmjbA/LEigP4C7f5JPgRuX/bmC5FjHoU0Pnek9eF9heD+1tJv9tNYf0w79qn4gsJ
xvc2SnZ3+g1TsO+k4TPGixkoFiJD2gLziV52xQfJZGX+19+RbQbY2CNeyT1rP2IQQVwprFhiZiLz
L+A4qenGwInFRr/rrTaMQcreYTTCbVOQLS9YseZl9TAnWH6erDPK46lPiiMmtCrsQLK8CLeq3bhK
nBjnbJfl3iRJxLT22ctshQ+SuDgRclUthTZMyNxfpurZa98a97vTZL5bKLp2ZGGbSFdllxW1kYDA
9vcoLgc9+AOcL8ZpszO8A+r7gisRgDUC/DyWQDNenDzuI3tE+TTxplzx3JOo5t8c74eruIC+WE67
YnWb+iD8CG208dylPH+d1IelURQH8n+GH+WIH4z13CDLVE/R7cVl+xasVZswTK9i0MzSyqMSyfMV
YyfvW1qw1nwsy8EbsXTVHTvrqMTly7RdvHExeEPDTYgmQe+UpGFjHgoVSZHspSIyUKXZataaDQ8D
qq5hR/84B7bzdnnt60Ng4LEyHHpFSkbyFSLcqm16DGnK8Uu6pYd0rII4uxqxQtdlJiXCqxY7r6qU
YvXsAQDlaD1g4OeX8kiCPIoDlUXJPmG7+D8oJq8KkBY52wXf/dSH77n5kKkqp7Klhch50OosISAv
uyTrc2Pu0ubNUWHkZUtv//+w675ss6pkuHDN/gpOYqu/1qnCmGRLb0b2YenZ6LgddxswoPwzYCZi
nl65ijNH4oRF3qlmatx04NsDjh7yfOdiiJit+x5/u22ssq0LxlpPBN7FtUpkmjt0wRJ/7LugUY60
k+1esNlxmmeMj8TujYIF0xoMGYot9dPS3RdF6cIFa1YZH7oOYXKKx8r06qlGSH8uFksEVs2lrvUT
ZrNeDPPfOQ8a97XwFO8g2dLuf5WlQkdtERfYcp6TMzogfpeseEBJSiGRzyVuiWAqnhoZIQ5ypvmQ
Rhjz6g4vGCy1y1NVk7Bs/9sPf1B2bTSGbN3iPDM7Lejy0R5sVXVatvT2/49L99lCMCYMvnExg9x7
70bum0SRsP78xsOgiP8ujqdnoq0jUpw2GcEgokWJ3of//0bkGK74ZC77csiYu7inycV8aBd3Ruei
P94d+uj2D3y29+0HhNu6r4YiaSzbOZUzkqSYKxoDv5MNu9urfyb2bXXRB7g1igQNdU7OaoTVsO6z
zthPVDUiWLZ5wQcUZV1o4LhzkEpwMBKhHQwESve8Y7e9Cw6gW1fMxmlGF+MVjcwvnPXXZN+D98La
4hsZtcPRarzJ+Rp7PBpNN6KQz4IS611iF9/JHC3rmCyju5hpHZ8X7T2zl1O3NHe4mW3zwiW92iZv
qmx1T47Og4nUUZLMO3S63bm84AUWWutd7WD5YeD+ZILjPxnDlOV3vMu23QuegGWJVqKG7WJ6Tbkz
vBjUxFlYD+N9Bis+kHPWZpRVs3tKbGdvlvlzlw7R3KuSo5/54G33grnSzNLzosmw+xTU1UzXDv2K
sehLY3kXzVChliV2JdI25w1n+ewV7inLBuuw9DlG0vU0V0Txsm8QrJYY+cjWyoT+TK2xpz+Mek79
IgFQQo9TFa267EcE6+3byW28pHC+Dgv5XVg81BK8MAf0p2Jkp8LMNoUXkyE4DPGRzFaN85YN7olW
dhNaaGkbhuHccvfBnep/9OGeTPv2O8K9Ps3WWNkmjqPtmvwryyqH7Xm82KXCS2/rfPYdgkFP3dDG
dd+6p5hMu8wdgmSsIqvu0LLxB5Pl/IKoRn9LFEt8MQ/MsQa2QGKEWH2ggXc2mFWW9/lYcYhJsOyi
aXMrqTr3ZDMjctfTqE3fqrz1iZGGFP1/XfvDWOa3YSkUbyKZ3Lav/BBUOFm+Ur0qnINWuQGhV33Q
g2r5aRS/7fmM/uTotjeXCU2w+bXBNQcuHgApSBkWFQ167655MBCZcD8bYzwtplVa13bdzwXQ39NL
mSiiIsndL/YxaQPVDJrX1pXothcBcJ4eGffAROIOP+8TjGDjqwUcCKP4haYtD+XGBbD+uGtl8Smd
pBgqu8a5de1LN6pSHrajIoj+rJIAWxaf0XbOcwy2LqzruNCfRbkij+EeU+AL55X4q2de58b9muXN
79sfIlFRsU0JTeHgtvPwIUOT+wbZmWgcXsofA8baxd2rZrQKny7RUZHquTYMr+9SfJY7hY61z1U4
K5lRi91KHc3G1tPM+MRwCnU67fu691m7+lP1peTkEM8kzIvvpQoJIROYYNNx2bAMihufXIyHWLws
nLJfUDRcrt8pCFbMPFHEITKJCVbNHHsxV5BJXjGyM/URsqX+mKuYXz8Fgm5qJhh2kiakaLbVSR5Z
5OCtP4mLVuj81I3leeIPefbTo48WT31cI35vvGbFV9M1Xm5rneRiFNmh52H0CCZ7O4duah877Wmx
0/1Sl4dWD12u0GyJexHf507fpw5NJ/s69UAbP2b1s1Urqn2fL+2IT3Tuuq4NZKV9bcm5NiMMPTfv
GiFmOGLfU2qaRjLli33N+UM8HovqX1vJave5Rjni+zxZ4yKnnWtfNeeYO+9MxZn9eSjliKzQ0+z1
OXEG+1rw06Ltyc6hgaouJtvzdgQfrlDqsNGj3LGvmPsCDGWKGoCSSWrT9f8NaxzxWR7rVat3MIRr
8pClfnMc9vNhfeSdP+/qsNrf99hyxCYnnhVFaQ5QRMw9Lpd9UZ15prgsPk0eO1AXwYyNJDUoG/AJ
1betF3jYl/uZ+enDEtlRGcU7VXe9TOOFkNxzl7FsjBkaz8rQrJZL32SBVdqKzLTslIWLOjE7dPAk
1L4adhHNRXVquOoxKhOR2N+UxUOHwZErNOifJeiOVZSEo1+cp1/afpOQCqwsMQKxwwl8YallVIxc
nQw8i7lPpgeEU75WKiIO2fpCDG40lubYmm1fuZWhu/Uwo1d9MR+KUeGSJScs9joB1JG6jQ7HQ+Yo
N6NWi2i7v+3tJafrCjbsasjBZD38Q26wU2+tL13SKDyxbOnt/x/cQ8PsYjQ0LN2uoAfZNyqIhWxd
4fJdQfCUVhnW7SmO8ODWCkX/tEoCg3UFg10Ihk17oKC9Wk/DLj20+5X5Wu47+2q3eRz65bbIZdoi
2GvWUZ7wTS4O+rV69J974Wy92vTt9vKfkvBtnyEYLLqCAGupU3LlUfyX04Of2qPpN8Hku8Ht35Ac
gdj9xJJ2BMEEDIoz442htLd3W62Jbi8u0Xax+4kh1ZubBD4Z0w8910+yQ6mFt5eWiF5sc+pSDYmR
eFOd9Kuzhk1j+QwY6/l6e3nZzref/aDx69hPcT1AgcbkS8aDopr91lT4GJnIBUPNWxAJaKkFV9mT
Gl1ZdhV6mgqIK1t8+/+HjZvLONfxZlIcPSnUaQNTRU0qk7hgrG5O8qGfDNhUcyHNye7R80IA0FdB
82UiF2w2prnFuwHhnrVEnmZj8Sc7UyARZGsLhsrzagatBtwurR8NY7dWz92k8OgysQg2mmptSqcZ
Op4CZK4lu6JEn+kvlGZuK6LMlYmtTGk6YzLNggNtukNzBIV+mAfab7IEyGuGzV4F7pH+zvYS+6A4
mLLOVp1AROxde7WiYW9/H74bL+2DsdMPg4ouU3IQYnOTGTtumRQIEzTjwTB3U/pFOa9CovliH5PR
xBavLQRPHiYCjy9l93r7BGTrCuY6FGVmxqjNXJPh21qWoRHfGXWL9NEmdxsMCYMwSuT44BtV2WnZ
jgVLrUC61bfbSyEuw1XfD6pRTLJ1BQsdOrKMbQcLrdiepWdbtV+ZUgjWycaZZGQkUAr2ZeQnGqMh
VvUEl60tmCdrNcJiCwEdTbPE73QDE1JsPexaRxFrSH5A7FdyuZnX9bZ5a31eknfSR8pZsLKlRZPM
jJQPHJpXdQfQQFvZybwzWBS7kzD+dWl0C868quI9WYxvGLKlyKjIdi1cnfHk5PPUQKun7JAPYWGc
FmN32xRlS2///+CjtA698VWNB4wdf3WBtfOad3v8dXttiXKLPNBsoWwmFZ7tudfgrofldCp0o+SK
ELuR1oza9khxjqV+MJ0HcwKHbxwuVMVnKosTxZYklk4WWPTh+jQzqLY7ImL7jvh69BcWpBC+7IlH
BDOF/egUfLs42FO8b6L5bK1+fKD+FFa76WA8x7/vOwnBZF3WYlzgDPeVmaFjHp17mC4RTYstShkl
eda1uKnXfrd6oRL3LtFKsRNpZFbNMhOa0+envo507+KlqszD5lo/SZ6ILUgtn3vardjzGBmRFdb7
tQuovwYV+l7qc/HttsRlXyCYLBL4Q7FgSMI1cY5G7Gvdg6nCOErMSuxEKh1K9N6ByQ5W/ViS+Ey1
n7c3LVt5+/8HZ2Asbu4ZNtTRdoPE3isbXz7FiG96IlyfQMRW9lBC5vaFvphB71vn/BI/tL/WoD/m
EXtav9/+Akl62BE7jlyaOXHfI+bS92u0PVM1L4zfRub34RRutmtMAahTu3umh25fJlhw6xLe1r1j
X02egefbvXRuG97+FtlpCEYLYKxeWRSnsZT71IxcovA6EtUU25DMweNeqUF/av0t/pOicJXliqU/
rwE5YgsS69HVNLiOcXXT4m2ukyiudmQw5qDLHr0299di17NJYcmSO0DsR+r6UufpdtRltafc9af5
Ed2uYxcHt+X/ea7fEUmgi3TSGLDoONr4OU6fG2pFjv5mGBbojZnijGW/sZ3RB4tbuc6clOEbav0F
pR/mzj6zfwF50qGocfszZGISjLosNaLN1DWuy3op7COq4GGX+2Oq+gSZOgm23eXJlDIOX23Mj00b
ru3PXBUIyl5QIsoK+Aw2rMwzrg1SkwGJrAPKLYM/hHYErxHa19sikliaSAVdmXbn1AviK7fi5Q+M
l+DPWmxPCj2SHYBgx0abVOjlhYvoxq/AEo2YFo4kQqua0SzZvIi4cmdktKsc55viHqv/WRMVmkVy
sCLWyvWAKp4yxFimTiIn9dvYPk6r4qqRCEWEWnlWQvKkgnMrMWm7DCz+p9dORq+o0Mtksv3qB7Pa
YMuQCp5VZH0kurHDbE6Fh5MJZfv/h5VXgqcg9Xrc69nDMB3J/E+hnFJoYo1PIhMRYaWjhmYONk4S
4JSnrSU3DttwBpkFenKrveqJ/Hkd2BGBVms8zGW7JXKNyotQNyXNbsTkeqd1gQUIjEmRO5cJavvI
D4JqU73v6hVuIZnPXv/Hxsw8FUODxGmKDUhAXVvrCAO9oo3QdXdDZR3KvtrpMw+T4Z5Jt7jYRf5n
TR9A+Dli/xmZAtuNjy5NFTok0U4RXZVgINHq2cy8eqVxmVjhRjbN7Oi2L5MYlgipmtumYlUD4TDv
EUNIfAYa4vmfhDn+7fVlm98O5cO5znG7PVm2nGWXvRkjWfzCKFQuR7a4YLeJ5aVe3E3GvxTMzyHK
s8AP6Ou9qwu2awENpiWWZfzr0t4NaOtiwtioKuhI9F3sPMIVWPU5OrCvujOSU7JkGjBzHr8gR5qG
94leuGmzucldmuBo8Yqjw3FQ9abIpC6aqp4N8doW5jWloWZHvapRUKaKYmxsOWxlqQeRZL1PTH9A
P8PsBp5qLL1s38LFOnSVQa2JuKe6GlCi69qAmIhu7hK2CJRq+JR3c5kDtuTVWWi13Ll4rFFd2p+S
e8C9iGipujCc1mYoEiExd/h/5V3t6oZuaF3jwxAaO/NAJl91tUiU83/AUl7KYyeFcjog7xrM5sBG
O7KL9Pm2rCQHLWKkCtOs62zW4ZAHsNB2YLWp48RHX8KhZuy+aF+ESw1a33S6iU9IMQ5w5jtjmoNm
Dut7umK2A9mU7INfQxfzyBrQGJ0sUv7QYj75WVkriJ1k4hcMF97Gdku3M/5d0DwbmXHCgmGdzIgu
LVW4ZVkqScRFtbpVu7mOkMf4W58tgBZwgvVlU6Uy8kIVyYTsUwSbdhgrzWXGz2zsuqDwddsdM77c
ViOJPYvAJyPuXIxZwoNrs7gpdo66eV+ak4rAp7I3Y9ObZ5R8MIW8OqYWcNn3TKFwDCoin0otxvgG
d8nOWYa3NMdwe9+p6/fbMvlc3lSEPpk6gGaxgSC8pfQQO/G5W7K93av80OcipyICah4dnRsJ3p/O
Uj+x2vhlZunb7Z1/7hQwB+e/BtWg8I0Y3ET2F5Ya/+kT7nOGfrl7piZvYhcM1nCTAcUTOISK/mIN
aEOi2/uWiUQw1oKYQwWS+i26BMXV9NW9h+Vq27BwzTqMJFq+RU5jmgXo6lmTNzL+uL1pmbAFs5zo
oPcNWI+vDRvC2IxIOwRL9mW9h5pu27tw1bLRzHQLs0Sua1oaANjqdTiNXOEeJZsXgU5eDqoOD33/
Z8PO0WfWmA2d/WJutR2xJyNDwJBqd7kYKoKdaDd7xsTgYjp67NFITHMV+ansI4S4OI9Xpxkcmp17
Qo9U06+6boQAfkRDquqbl/3E9v8PV5TOp6LqbLw9rczj195N6gjX1rUrPX7I6dCFt3VJYgAi6mnN
+VBXboHke/+zKf4oO35l627//7D9uYYbGysrO7Opynar1b6Ps04P921asNoG6qm5epadG2dxk4em
durk34ysjXFXSoGKtfBBKwuHGiXu14WitWPdGRlX3N2ScxW5PBlJTVoB4npucrScpe2zS5Lv6NIN
c6ap6N4lvyHCt8w014yE1lD8LqTLN1v/YxqBod3XboFs4n/PVitp4ZljA4yMHTgIC7LllFQKqJzk
ChQhW+BDqyYtb7fa+zmpjxhk36qgIJKlRagWGRId3P24Q/r8dRoLVFYvU0oUxypbXKg105KXTJuw
b558SR1/Rm2v6f65re6ytQVvszbx1HQWjlMrn9zyOpf7UVNYkmxpwcto6P1CS1aHV1v8mrImNEsP
zYp3Lr796AcfADqpChcV9GRsMFv9h+E9Jvw+AxXZp1eWZ5ZV59Bwt48GTb+kKd3dlrbEczmCc5nQ
7FtUFTzimD3Uc3QX1Q1uVUeICBazTC1SQ0OWQQODjn3knuGXPVfgKCQ2LzJN6228TpkDiRRsX6EZ
oqw1n3TvtOAKuchURYgK0MxqV56Fsl5uD8tPd2TJowNm9p8907zX26KX/ISI1ZqaxeVGXSHn4Rro
lR2Oawaq9VKVDJWcLBVsFJ1QKewUdpTFl8L6B2Wq+7Yt2GeZmHyhK0KaYuG2XzZT4ZtNYgZIit5D
pQnlEaFObVoNrqnhQsrNk+68E3LXY55SQdnHatCTVc+ASfC+ur9rY/Ln/DjlL7cFI9FJKqh8x2jF
igq75toamEYf5MzmfpUU57Rxrvf9hnAZ0dJqTTpBZ/Qi8evibKbPbln7o6qLRtK6Ramo99aC3nGQ
SF2bkgVLtR/G7zohx7Sygv/j7EqW7NSV4BcRgZjZwpm723Z7utfeEB6RAIHEDF//Er9NW7d1FMG2
I1rolKpKQ2VluuMnKY8euBcLn53v/x6Nk6p4qBENdLWIQve9sx6H4UJMPACatVCZm9fVJ1nZxu77
0DtG2S+xVikJTrydDelBN74SBNY6i4p1m5nYoyRPa78mtpM6pr1EZ5btsy/2EotOGXH6mj54PdjV
bTR3JHO27Ms7/paPXgxeLTY40xz46WBfa/Fh6I+NqX1UN+/t7y+HLh3hZYBWvo8ntBsJKBlwnt73
FE22/A8symP+QqstJ6ziQCf3qQmqdPTo6f7wupkrwQsuV78qbBxUnWL8NrjxeHIjEe30ciVq27aD
Fpdrue/pegrom8bbdy7wlWD17UrmS1SXD3ZYX9YS16TAcp3DfYtocGKBioAawtwJ5IRZQ5z4WgNN
NPMkf8Qp9bBcIBR+/ysau6twKDY1XQ5GINzus0p+5WXM3sQRGfetqgqIKnHAw1bSlA955X2AEPkK
xfd5jxwmdilPCVJoV01ol9wOfOPDah/WvktEd6qsn/sso4Tp6Cy4UnIM78R5yhzrMjomghqd0be/
vwjTrs8LKR3ffc+sPKU1O4ACPbk/aw2uIVDxUHlNrTYkFG9MY5xYy5paXHxxqvd9AGwApHdrqMCG
zwuaWMG6nlKIU9z/sCY/qOgoO4MuQhsg4w/1r3B933ZusuY7l0KJXxeap3ZToq6MOrbdJA4evZ+h
WjQZNvXXlgPvTyrNaDxE0yR8kAbWY/hzkd6AXunx432zvPp4vg3+HzdiGwsIKOC8p+HoAmbC0/ws
jmvqpk7CQAN3/zuvmX/7jOJSVrDQfphKSGt2j3P5vGb/xIPhXKUb2v3bW9eatjyy8Quy8jYAxwuZ
+mr+d9+0lbQfDJyxEWC0J1G/7cfPQ3wuTFjyLQ2okIfNIorTgPLUaju8rTxl8Ycp+hxCGISU1xqc
avenvh01XhtfSf4ZHasah5zmaY7KM8myQ+P419EGKWSRP6yefbz/Gc3PUCv6TtRuckiw/tSiXnje
rvpelrgmikLN4qo1/Rxi77QCpuVJ9uWSWPlXUcg4Kbo9+HKsgkoqGkF03baHhYME+l3QSNBjp0FO
DEuwXaVeWQKVGaWLwrWSFpa4WZrjEI3nyQsfyBRfuVwPeStPflcd7i+DJkf8AYW+SNl2Pbc0tCkI
OqfZSlY2FYchBv3AvtGV6K2WhswDxegFsdLFc65NbVJd1k1ciV4UCBmnmVU9OYL89hkDeXIc7DSK
Er2Dk/NJbgoYoEQMPhG8dn2yK9Pi6iauxG+JTmqC53sOftHITiuH1xdrIvto8+w/968X60mwvdOa
5PzJL+JPYSeLZKx/29wkSK2ZvFrixwmKZfUE0lWJlpbj6LnuERc7w7FTk3nUAv/YgOPW9wl/apfy
0bPIjWbhm85pUgaIkjB9RbdzqZX90F+nLEBvBfiAoxs/NueuSObnOSWpu3UQiMTe8aKBHKHW+Gse
ONXo40Or+EiGn+506ExvApr0ppb2i0jGmdwIWAPykde45b4bTcAH3RJvf3/hQSgqVcSfsHV589sy
OgaZoftRN64SsFPukKAJYY0MBAylrI5YbEOzj25oJV7zEO9onsCUq+5JhF1a7zr9bUuoBGs1+VUf
Fj18hZIzhNgTO8gvMI8hP2p9Udls7aGEMOMmsUAfh+MmfWyl4sF/+j9aNz6YBN5fNVAUq7X8Pppk
Wa0MxxHn8zR8ka3hufT1+WNg5TFQhrZTyg7z747zwcK6HunJfRN86D9Devdc/Fre399IXvV3fEd5
F3FrQOIDr4AMgvW1+NGKPuk6A0rm1aepAGMr962yDwAo77FJgZX2UF7ym7jYJ/fITvJyf/I6628/
6kVEUVuOWR9BlSjqq+hhkU6XNEvhHu+PrjPN9tUXoztCAqcUT9AYqbKEQaWjrRIZGoL21ZQM2yhB
O2Jj8timrLlYTKS0cQ/CFh9jSpMgz2kStrtUrvEhJYSjuB+qjgbI/VGV8P5RLqCTNLX/6EykRPE0
5b1LCVRkqPzYVs9cPq2NwTFfPcZi3moA927guPMI9nR2dJwPTvO8os7ZmhhNNK6j1vnRpc/yLMSW
2GXjOS7WMxOGnPnqGTOK1bL+BFWaOM9WUA+3/4rsHPpPvnOlkEqZ2BGoLkOC05hHFWz2eIQqJ8Gy
NiCU81kSFGvi4OlUnHc5v8pkUmaxdPmKw9S8vMmnLy3vkkLuKBgiL/ynqI8dpZmHEEf85VjzPs2+
g1nWYJfXun62sZWgHdt6noXj8acxeotCZ+DJhEyPVgdMZgUy+Ju/6x6EDykBnK/9ZBMHP8Kf26Qg
ySSnZHRO+6yvBC2jsm/yHqKdglnHPlhv+Syf4qEyuKjOeZSwJXOJAh9a9Z8qsOJ5b3BhT4PqKbNd
wyLogkuJXQoBpcAjcJ6wj5MeK1yI97sMoxbJG3A/9+EC6no8wBw4qW5V/GAHpuuJJimrhCZ+hzYr
z4LeKErwWfHdBTuQBDpPeG8iYSpE6L6x/f3FriKkN7eiwC+gjpXSNXwMyXJzZX52Cp6yWhoOEJol
UJWbOfeoINJHFqpOq/2pmD7uWwBly+2pyLvAhevwrczxBrJY02TAVuimvP39hWUyO+QenvCxtpwl
rvTOQUEO+2atBCuFEgcwLdt1OeTv5mDsUxZLP3EBsDMcFnSTVyI2LkHPnFXI+lHePzrBWIFrNzac
FTTh+krtnJcQUf6/YaI1nUIv5QJ9vIbroWYXV5WaLUnC2h5h+KY8hjRL2iaFAFG6y/Rq0dwd4tni
DHJkpWc/U/HFc+VPGwCA+6NrNlu1Zs5yb5L2gixsVc4xGL8RuLqdCvQPZd4R8mH3v6IxkEprUuOZ
t8WDCw4LxWcyfZU0GY1oJd1JXwVzkWzJ+5bhITb7lD39oVY7Oe/sD9Vn79Se80P5z/3foHFQFdhV
MnuogddFCFjfZzkVUHolpsOIzj5K5BJ7nuKoQ7KJlisl76r5fbOnrwL7uYoAGHyvIpTCN+O5vlqB
OAyD6T1WN2slZNtpbMiy3cct66twjz64W/HseN/ampBVlZlrZ/XYTHAM8TmOgPQ4h9V5JM90DzBq
M4uyw0IMZaBzjx2W+fVl8KsPTt4kgTR1tWlMo1b5q9YhpT3hSQHb4Wkpw4TQ6NSWniEda3xRLfYP
S9mOE0OyxBU9AcrIMqUD3cDK5urIkNoxw7xFM59r0h46/+f9BdVs2/620C82p7qaaDBtdYe8C/vH
oCjRoEi/xRWdk1DQ9kAgUnj/S7rfsK3Jiy813rA2VoNrpxexxTn43Oo+rRRPD4aUqRt/+/uL8TMR
taJtJVTBeNklWTegm3b9cH/uOr9R9llsqjyqI9xKZPV79R/r+g3Lvu8bWonWuFtjv582WctxhQzk
pQRDpCCGcNXZRDkQQwzer6wRfrMEQAEF1ZFapiuybmglUh136Fyn3bREuzAV8XhmjSntanxSrffz
LMj8luAoWReEnu3WKZIpHr8SO6+Ssa3id/5MDW85mn1WrfpHcShsXkI0ZrS882ItxzyH0lBzLP0f
om7R+XS+v8oaa6n1/94KeciWrSrpO9Q+NmGF/DazuDE94+tspsQxdxonipYW99q1TSYox9p+8zjG
9mltoN4x+Hu4OJCgVWIU6S5FQ8tuuz//sNnB2wPY2cZVopdKsa7lggjjlfydyco/UW77+85qKhSg
b8KpiwXKM1A4+pdk1inDoh/QoG044WvSg1ryd52sZmMLCR+GYr9sUwYWo8o1HNJ0rqPEcABwhysI
VnZaj3V2HPZAUjaLKwE8SLsHVSTGrZfT6j1V1PB4qTGGSn2SS2el4ySgPDiMn/jAH0G+FCRhabqE
68bfQvlFnu/ANTD7FMZ2yS8mhgSi5ABYmPxbE0cq4Ylt9yiW4xnhyXXf1941wMOcLys0W17qgB53
JQOV9CQD1T0Jajzv5gu6gUMR+Zexdad/7o+uOaK5m91e2AdchR3N6xYpLSsP7RfR8aNDD01p2FI0
D1GqphRBwW1tZQyNZ7GkLpQABuBo7F8U4qpF/E/ZXoUJAqpbaGXTzcYh60OGV4sKSmczPZZQ9Ros
wzuCbnB122XCJ4HY3qldED6LpGjdBJQt95dAN7gSskvLOqibQ+sspP55LEA6BnjT1FBDOtNkBFVb
asw6q5x8nHQKpzuNA78V1BRcmqFVopPQC605i7C6Dj837KE2kRbpxlWCFs997doCtv7ESfTBieE6
FJR4BnPrBt9i+YXHQ3CoGt0xQj0G9shb78hKwwuCJpZUQJSsQEgZDTDHVBRfIne+sCY7o180qTsT
eE/jKyosylpbZ4g2wdMOwJxLVTv/upLPx2naBeqKYhUQNbQTr60QoC6JRr/zwgHiy1mwR7oDu4jK
dJLZLPSLgOHCZi0pr0Tqkp33WFVHiscVbNNh6NWjh8DFRdAuybc+jPZtVCouKuucpa05SoSTHV+8
IE6axjpY1h5qsc0yyv7KN1rXQuIJJx7xWp9SFzyQybiS3pAFNI6j4qH6hUcF8Skq+k12mNYRnb81
rjz5+P1+EtNElQqIKkWHFmhI1z/10Tql0wKkrdOXOyevhCzra2GvBTapqSw/T03xBrDJZOSDYXjN
Lq7ioSyIN/Oxgu0DmxdNusowvgjRNR9kNtPEhormb+nGh/uG0i3E9vcX6aeGZls51shtMeg329gC
uxg/WLMwZDfd8Nv6vBge5zReDzmuDmu2DhdZTr8BMvjRBJlnuAPpPuD+/QFAosq6zzYhaq9I6I+Q
/4xMy/wqCBdB8OfvLyY/gy1BUFZh8m87mm5E0M3ZO3jyMEJFgx6z474lUDbcEL26a0dxwJdVnkBD
m6HzLTakCV0cKHE8FWOIN+TN/u01j95KE32wZlwVGTUtgqzuhPeQ0boV5GakDtb4vgqKctvZ52jW
wBbefSurJYlwP1/L5mLZXjKbRIt1k1fit5opNK62Mu0sqx9hub2kdY7hNqX7AcpV1qtXOs0lnkar
kF7L2v6JV9gMj4Do5Khb8S33Z0Nk6X6EErhWwWkDEnRgaaoxicI+YYHhkKwJKZXoJCxJxlgM86zR
p8ovUmivT/TjfV/XzVoJVzvso2ZtcL+arWJIHNp/W6vVEEe6sZ2/U4HHIHvQ2VBdbhuev2GtWK81
Kb7sm7gSpG3hdyi/Y0MpWn7xaX6yjLAo3byVGLX6BiSPKAQ8RVbnp3aVXyFhukezAWwGKhaKLz6j
C3asJ2nXh256KtDxFgiRZP27+4Z5/ZSJmvvfVm8hjeyATx1lGGQvgLSJEyVDdM1MLUWveyPetP4e
3x1R3IwDHDEX9zljfTIOAG1UpsYZ3ehKuMYLAZVMJzH7YHr2W/9HHBdpG5gqAjrjbJ99sYNAXjiw
vQnH12zubgF40PHK9Wy1VZqN5eG+/V/3HjyF/P2JcRhnCT4O/AIRdUBSdCFUz/bwEm3eo4TrAiXU
LHBwOZmaB87fN9ataj7dn/erjVHb2Eq44qy3UhzScEQ7iat7yG/1pYHQip1YB5Pygc42StBWXglB
uxHP010oGtCEdIcq7irT+UA3uhK3S+8Q125h+WjIj06e/ySTbbi6aYZWgVBWRVtwQ+PqtkTEPcge
GLrMJ9/vW17j8yoWqohWIMnzLb938qGElgiLuxR86YaEoJu7ErCZ046h3I4zzZCzhCGoLm1QydP9
yetGVwK2K3oiQWGDZOm6524Oz2Hx4/7IOrMoserTsfeqCu8eE6dnKvkhKOcHSfKdE99+0MtUsKzx
aAvsfDFEYqQrD5kwHQVeP3NEKuqpWP2xzWccxljzJlrPUwm6oxo8Sm9dZqKE1pldCdbYHXgGgVn+
VMaxqM+d1xLcqLJ63HdfjtTa6Ty7ZdyD1PGJoZIU0oPffWtMyPRX2cWRatTKqWvhrDRLpOHuiDLh
tybNDlDTuG7dW+zfOo0PZBeGK1JrqDxvMxFWDXbb6A1y/xEkp8nMpjTe1Q6FX6IEl9f1bg8uUJyP
1yuqv+LCo0+uCXKi2a3Ucmo1AaQXjthqxUIObvXcoZrHwu9+/HlXhKkt08HE+FL+efyO3uINZyKP
3a42E9hFiS7LLxwIRXO4T2if5qxO0BRyvj9rnesrm0hux5XXRIAprRU6WArkmwCNtvfH1lhcZa6Z
vZw3MsJ1p1zfLv4bAlSeNR1G2hzvj6/JaSoyr2tXJ2KzAOJhkg+RDMrUG/yrnZeGnKmxjYrNc1m1
hHjMBUgJHXNrlh+ywIQZ1U1d8fSFsEpCawCXNKd/aH8unJ159u2+WTTwnkgF4tkBZOrBbokyzIcl
/T+Rcnhc0RXjnYqjddjDm4q8EypbihWQaeim7fDd/ihcnkIgKLn/C3TWUfzdzew1YtGWaIh/mroT
4e1BNL/uD65bVeXUV49zwNrC3Y5ND2P9wExwPN2klU1kEYuXZ4hSvJtBuA+v/x5PgVXcN2klTLMS
j908w+BIj2CyIc1vrxl3jq2c9CAZAUbLAkeDwRpT1nnoi9mHRIhUJB6hLQ3K7RS80rVOGA7EqTcX
+46RKhCvCOHotYPHPepCvCfn6wG4PJPCjsZLVPwdqf1l9ihm7lDxTsrwENnu4f5aatKiir4TSxY5
TGAtcfJdjlIOH33Z9YmII5HifGlYVd1XlOhkElxzmbW9oDiPvv9I658xuViW4SigcXaVfcdZx9An
BAca0ckk+MbwPElMXK66sZUA9QO7WCA/BEDGdufmB+yki73v+K7y76AqN5MJ5DjY7pxzGdEpkcXa
GUyum7gSpPZAQr4EeFGdo7e2ffEzmVimu/Zr/hjaaKf++4A9UxEO0u3oDU5/8BaSrsLEjffatLeh
Nw96cXa3AR/2pZTZVeTESyzW5acysIJD63YmCIxu9tunX3zCtYkscofmN+BTUj4OB3vNdhh9m/32
yRdDh3U9C1FJeoOi5nntxtTzUSyue+vz/WjVTV3xRhI6XRzMEMAdBxva8UEyDyZC823t1NbwberO
31PnAnkg7hzrunpO0juAMkAkCbsGHQ/UxBDyWhrYvqH4ZOlI7Bhtkd8Gj0mUP8RhQYc7rpg8gXyV
YQ10NlJ2kIaPbddFeNbfZELrhQRAHzR7msPxC1TQCo2jNegzYl1tC6TULn/Il9Vw+NUYR9XrqTxr
ydd6CKFGCdmQiLtTitfE7J0T8N/LWsrnXS6kAleyMp+5aEh0WS2WulL+E+OuYDD99hD5ig+pgBVQ
1fhFP8A6rPzA6PMiHit0MfQkcYM3S2D4AX8Ko699RYlf2ayzFxMWXryyhozRUjZJV7jrY+ev9s+2
A19LMEXihEZ7/k9gh/Q82tX0abD84d3U2N+qP+0PzkC6xKZljiefabm6kBF6COgcvGOWL9/PS9QZ
QlZnEyUlrFZoBU4f+hfRzieLfrNBVRrVdSLt4kLQ6dhahguCJnO6Sm6o6Rj7s+Va13h6GPq3Lj+T
YsdGtXm9khsaaEyKRdpY15a13pu8qxz0MtRVwA/3nVLn+0picKyBdXJpw8vCRrTNu5x5CWuJl868
rd658NkdNcztlyjJYeis0Wr6Nb8tDAraSchLvz3WENHsEzpZjilNaH6PCo8Z7DGbXelmV9sZEwZc
WN54t4F7CVjVDelCk+ZURaBucd1wCWQIaQIf6ksl2PKjYd0li2LHqiTQyOy+zocouuRhVXxsMyuS
KZ+iyoQf0jirCpiJSrDw9xHJrnFEf9esfMzy/IfVlgaH1WxmKlimZEXtQKUzvEylOEGUgnr0Wbb1
LxmRI9QLTCwkmthWITNx03SskE18aUPh4B2EANK5sHRGR1HSWZ17scYclCrQX9gVJiqIZmJh5bAV
uYTXc3iEB7RpGWZgnp7QFGJBF8PwHZ1vKfEeTWVTtvYUXVrJ3Sc64pTnSt/9fv9X/EGevJLAVUCN
TSse2kuLF3GvCaNkpP60pkM85VeP8fqRBoX91pl9q0FfqfDT2ZscP/H8xf+wobBRacQ/ZcQW/yyl
hfMyo2K4WRG4HwPPj94368LcFBRVe2CYyBkqQIe185jHHODLvqqTrBRvo777cN8Ur4EkMbSKzcmh
p9PGJIsunt09D9jSusZ6WJ0sTxoSBrdhXB69YfAOJJ5NEnGatVXhOnDLKaPOWNwKjyZWmKctEDX3
f40mqFXqIvgMaAObxbpmUx+8cZd1Tko3H97GVWm6SOo+sSXcFwfscvWHthY9vYF17ILr3q225cUt
djGXYz22z74YfpLW5Myo2954/SFs+sSrTRUs3cS35XgxckAoaWIxWtdBeOzs8tFNScTiy1yGpk1U
50zKASAOfC/r7KK8Of2nyv3ch+8L90L6T9z93XiP/mg4f2n2NhWqs1hNEMt8Km7lCk3vB69tkpVf
vO73fSfS+adyFBg9IdA9LYubb731gugyhb4ByvtqGXSLNmXzb/kQZ+UQygd6FVc0Sp6CA4oq49E5
2JfZVObWzF+F63RdQNaG9MWNrrmEOkgrThEPD/eNo9nXVMyOF/og1V664rZ4YHhyk9J7NzvLIfTQ
CmRISa+ylsBKKotRXcQjsJ80vvDVPzX8VzN87xcvLfBgXrPuKQ4G0K8mAZ8NMB6dwZSQdoIAMP0x
kA9FViZSfIQi0n1jaRxVpTKKvdrHdSTDa7zbPGdEJjhcHoJWXjuoWdz/hOYAoOJ3uLTaySut6BKC
dmgd/AvIiNKo8B7Gsn9EP2UZ+IaDq+7HKME9dUUw+D6tbhmLoChiJ3kNXPQcY2NsfcPS61ZC2fZl
I6fabuC6Odi9ANZKp8ExbA266StR3fjrQMXmuGH3VGIphH0Jp2dr+vf+Omiyq6pWFBVVG3gRInuo
3zTwTq+dkmE97Rn8P7ieCQLP5bDG8sGr6uKR+OI7tfL8WEX1ZAjr163zH2DPBObRMPOtEtuOdRPc
TnjRHeui+Vm7uQFp9vra/gfbw9zFiyGLXN0gjncZa4KtvzK45uvGRzPu31ubiMCU2lo4zjEIpRef
W4Jycpzus/32zRfbZj7Ma+2PTXnzugXdO82haJdklCZyIJ1Vtr+/HN53mymOl/KG8iBu5H7SBcww
c93QSsCycQmWLneg6dk+tbK/WZZtsLduZCVMKx80jpLG7a1kI4C4bfjL8oWpr0m3mEqg8hFslkEd
yxtFd3yGo6FYVggUm+59urkrWzAJh3qQec5uc/F+HciJiNKQ7TUT/w+OZ67dxg7c9iH0hwzKxx1P
IPtuJXEpTEuq+8S2C7zwlp5ZoTOxjN7GLDrWpEnr0D91vgmMrskCKqXRgJI959Qubh27duwJcO6D
vfxDfNO7t276SpxWXiS9wsnah7z38Lwisl9cDMthjUIT14XuF2xffmEgD7JCRcOd4jbWwExw/g5F
vAoaUoC6Q5fUEFivn4EileHIZrKN5rrqLjKHaj0gLA1o//wqvAYTKC9MGCLdV5TwrSzRNyj8FLds
vY6yTWxoL9T2x96aE6uqD/ezm85eSiSP9WI5eKosbrX4yNglrj9b1SWPTvdH1623Esq+qIIBWI3i
Jsq3Xj8mwfSr4t/2ja3EsY1XIbZMuASMKLYF1q9q+DT7/9wfW5MjVCTFuGGK46Bit5q+C8ltnL7s
G1cJ38qN/aJz5+IGAHCSF+GxsDJDSt6G+O+LRhRuXvTC8f1mDsDZC2/hoO7Bu4XlHDtHJvbyzmnR
3Gd6l9GsqIqloLT1V1KQ4tauwa0ZBQ7kxWPvmEgjdb9CCV+QP4/QTWtxs1u+Uv+RsZ+SPDLvdzm9
G5d/9y3CtugvLLVYccBoVbJbXxd54rStfWWVPxne/XQGUqJ2mkbiWAF+gVPXflJY50rw4kA8//2+
2SsBi9oCnYmc20vnghy+y49lbirEaxKOSnLkeu1s18NU3SJXpJ33XFW/CpDmSX4S4+X+7HXWUYKW
8Ums0TxWt74v3scsT0PiAwRluqJo4lbFVwTVKMOpxdKyOj+5XgYNAIPZNXlSBVf40ByaXa9hN2da
LpOMnpc6fmQrvS5i3y00UiEWVSwGuZGfPwCm8GniokvCvvtx3+46w2w/64XP44GtGnkOr1nW6s2a
869ALhqO9TrLKCHrDZlX0rhgt7i2HxzXSfMGNaW+ANulSZZJ4zX/QVdUE0SZZFPdJBkSWncfwHZ0
IdQ+7DOOErKD39GwcuH3dLK/2Hb8NY+9ff6u4isaEseNkDW75dxN5kiAJxJXcu+8b+LK9mq3C+xe
wPTj4pyZW16zfE8rH+SoVYRuXWSiReNFdZuC8bfo10s32UdamLBKmhVVMbpBPjfdWC04dmROsoC4
h3Y0iR0TeaPG3VVkruU3AzReOLvRCFthz/BU5Xr1zguKCsvN/CmSAhDFW7vwC5ry37rhv/UyfNi1
qCoud1loNA19jDPCmP10mhClazBKJ/sGV4I1H/us2rpxbyVYOYUATZuBUFSTBVRIblBHtJpynGwk
nUJwgQ/s6NVOfyYW609rGNTHfT9AiVU8Pfb5iradG3TxkjUojxKKKPeH1v0EZWfN7XLJG98qcC6Q
nzurT1truTHfTQLfRGGlc3s1YB3UcQYbmWZt6aF0z3xsDpVJdULn9MreajFU+Zu+xftK/blGo7Xt
mbKYZmSV5ajIaJcV3shulpyuVbme0blpMLrmrRc11793Jj5Zsy2igd0W2oCKpsMlpxggrWPF9fJZ
eHELncKYHruAl8nkxdFxcEmwL3+qIDIuUOfywxkHHqe+jMR6yHPTTVdnMmXDRUm2jdAgUKHG9XOy
gqS0TYwdupGVEJ5GyBDF/nancntwQPVnv+8P9yNA454qdgxaf0vHQN99myeZ9mGQev1wKaY9GFLs
KSq3UTwPNQSvsRl2PD9NsQeRUmlwI51RlNhd3CYeYsjL3aowTmvHvbpGITLNqVhFjDW1hWruQvFA
tzzgMXQTI8vdJGfuwe5NVXXdN5TQJWIFMrUMu0vb+wmVR2lPSe7/WPipWkaDiTTpTcWNZU3cZQvU
p2/ApQNh16RzxB6ngoKw2oRU1ayCih8rCq+bAczhKIlGbmKVDmQPQR92uu+dutE34704w7p2OAfN
UJa3bPk2zwxdFNxwuNeYXwWNdXaeTyVK6pep/1bLt4L3YFX7LkER0i972tDh/CrX0Qgpc4eHnN8q
kA5bIng7l/tKxpHKczT0TsmBWYXZp/6rYNI6t2W+831axXSxnNAiJ5h3jc5zT0ZArO17DFEhXWRZ
rSLGE92tHMM0K8s3JKoMddZt83jlMcRV9tm2stDzbwX8NoHzs84vPnTdLZYlEXRQHPpAcpNPajKm
CubCIZk4cwbTe3N4a/uuSygoOhs/NFFFaqJWhXFN87LEq+DljS7zr6zsT4B1va26n5y2x11hpaK4
xiyIus5t+S0GSrLNmiOxTSlHYx0VwgXgnOtmTJS3YP5o91060msMQo1981Z22LBfSjd0YfrS+VpD
q9TzicEiumlvf3+RaLoiJNbkVeUtFy75GBWhLNLRKpomaSVFW/e++W9p7sVXCh8gwHD0t2oBhIFo
Qge//GB7TeYbjuSarKZCtaqAuracVn6znSaJPTSDgaL51zDehEmKXRNmKu0RIeDVcNeC33onSPJl
SMvxqXN+TmROVvosTFLeuvVQohnvOGsvA3hoTsqTJ5eDtxZZSikVO11J2X6lj6uihyR6Y4Sdomg8
uK3pfV0zdxVeVbmBH9Vbkos8eZwH79yO4iTm0LAnatKDCqUaaiDNg1og/4TdF1DcJctkvRtwpZCQ
ab/vp7pfoGy7C97YLeY12ADouR6XhFfPnv98f2zd9JUYLmiz1FaFSBOQAe5ADBXl1sVz0GzsmADh
uulvf38RZsKZ3aCmHXwUxKILKMnrLH6OLTw33P8JmlPJny7kF+OPqwislePM4zf20QWBDcpnhhOb
bmj376lPTuQGJehYbyutk6qwTmNkGTxeZ3jn76HLno4jbs781jYfh+nYoHO5AuGRSYv5dRxY9Af+
9MIoPupgTjY43YN3dk/1aby45/XYnzvDq5rOMEq8xl61OkBkIiFUwLxKB+zJpvaZPxiyV44OKniq
dBdGghJTB6H0yUvZMbrWD5tmVXs2a1ZpnFIFUfktUC4SjHEP1P/uuF+cPEoqU0rQja3E6ySyoV0b
6VxsCcUquiZBPL8ZpAlhqbG9KvzGqE99joevG/E+U7IciG1S2NVNXInUjPHA9f0tzfMVB2/5WJUV
Kp5+ZJLD1k19+/sLrxRZJoK1mrdc/FFO4akP93WjofVRGbldCS9bS97EcInjCcIQQWRqR9WEqq2E
ajZKz2EzzFJAPSqePuTgTonHdFl2gd8iVQauX3vLtvCmgMvPckGz/YGBwmpXblQxUZ7tC1HWEgcp
lDVSuayojpejCazwur+EKtlRHZbAJ3k2v8mge27oh9BBlhlNzWivO0uoMh3FYzMDKRKQS0jDE+hZ
zo0Rl/P6ioYqyVE1jquz4Gh5yUf/SPLxuQQGosGbacKFCaKgM46yszZ4t8xrHpEL4cObuX3boBsQ
kNbD/YV9Pb+HsRKqeMdZsph73cMIwTTn3TpCxhsNzYQ88O5Shh/zwVDV1q2CErLARhVluEz8xgcn
rYbxylsTuYZuaCVmx8oiS14hZv0MTHn/I+3LmuO2ma5/Eau4gCR4S3IWabRYIzu2c4Ny7IQ7CZLg
+uu/QzmuR0EGg7zzXehmqgSAALrRaJw+p41bFExfnx3V3EsWKyw3AJMptk6X8+Po+mFLxt9WULJe
b141cCkcnosa8tTUt47DahxsI42XaT5cb1q1M6WD1W1cMLb1mBPiv1pj1M9fsJ601gxc0bqMjwqK
qbGyNbOPxkAe25wcq7wIQYcG3qD6tmjVl+mOKAxrdWiLuc/wLIbqFLxJHOEndtcnSLHxZYAUuK/7
wRuwtEvHk4hQ+iFYxxic7ZvKNmSq8EdN8jg7ukNRNWeyHVeJlXUCZ1ZtTN/wrHVI/PYT88AvOOtu
6Yr9JGvBFcmYLAkV9tExCIhrwZKLkh7oF1yfMVXr2+/vDl13LJbBCRBZGi3xHxmj3rfBr28rEvNl
MqSS2kDRWIZ19EpHPBcDiqzG2u/218eumnzJkO0gT5GiJgAKl2ZYuPbeX/NXt3ltfGA1r3fxlpKS
402Pgrvtn/MDERnC02p1PvcLbunBH0VTRg6kjVac9mXWgzIDbGB4QMClLnSgDZoikhuWR/DE3rUO
GIFYE3trfrSTpwGsk22GNFrGHiDbvV+TLqoTPwqS19lxoqKhO+CrUabUAhaRxe7s64rQLq3x9g1b
fuDdGtsEXIlGakyfx8abdwj9jVMzdUwToFxyp1vrUkA7OCgYxq7PnzofYsb5ui/87zgVNBatGrtk
YO66CNYAr/NkG599qJxX/qpZWlXL2/e8m5WaEINOFloeZhL6rIwzrqNVv/hqts2JZFXCydk4LyAj
nrj4vggAC2qRFnjD4k91wO/NxgABHpiEPRcoiaTQUjpc8n9bv9Kh6QS1NYJUP0tDSgByt8YvBpsj
kQZRl4u4ycb9XP4I8HZ63TpUUygZIELpzEY5DrorLLDI9GXHULOkBTlcvOxtnyMdpYllm1yYPdon
YNZx0iocKQBzVgWWPJRKJyKuuBMh3bRLEbba/At1bc2nqXa1dNSiVrBs+hXcUuta33l45rSK8jFN
fU3zipmTARYld+2ioCU5z5w8oNwhom6uscdLXhGTJoMrxqGuVzpi5JPoqwiatjFeng91u4a87v+4
aeFliEWBYse6RYHdmTRdnFVzpGcIUM2MZPDWylMf2rDk3Ffukoa8dyGDQpcy+3bb0CWzt+zAWKzc
dM6mYUC5ciDQ2A5dZjka5fXNqV44MGSkxcgyC5SfjonSycqqpy5cjaqBLjLNob3yTEa2kO9b3JyW
UdP2nZWEqz8MpsapKXqXn/hKMoC8NmDumZTJHmR3UDvPdkua43xK96RaHuyRa4BlioWSaSLWvCQJ
Cha989wfU/pU68Q6FO26kg9rbFekpZW758ZOug8liGO+ZaN9mwaO5UouK+lr1PiVpXvOF68L28bj
R29KdPGnauySwwo8G9TwPcZuUac+tb1fgb2hu6WAYbNsyScFTjsUlZG6Z6c2Q38cIfGahjg9NLcL
hcv7F4zE7NIm9xpMfFN+nKA3HPib5xW3KcFbMpRkpXyhJc3c8zgD2OvNJYsbe9TVj6lGL4UhDihZ
bV647pkGPDJNe9/4xt6fEo1Zq5qX3JKbW4ZL28I7u0O+49Dzmb0vfeJrpl510sliWE4SUFMAkXne
SDGtuIzp3U8GvGqfxDqQrLKXbdu+C3lma7DZgg/5u5diVxzM1yHecr+BtheFDcgwkiqtp8wt4YKK
OWvCqmvtCHQ7moNHtQyS+XI/Q+qU5N45yYKoqr/Xbnc3sGR309kgAw3cqrGb1toWWVQx8exwwsPl
bU1vH/Ru6i1oRrjz6MG4mNjXbHwyuY7YUOXzpVVdmrJayJB6Z+7TXQ5kB0clTQAKi6YO9taQRYO2
Elcx/TLaIHCJkTQCXY38eQjSMBPHSujuWoqNIwMOMpq0VbNtHDE2X6rWbCNCuk5zMKpGLnlmsfil
0YyZd0YJ615QUKEsTgy5EE0iTNW85JpJmmYmXXAYIh0Ws2S9qyYbNZq34Kfg+WWYQWcA7ZWvi3fG
U1/YdzSsmI68UjHrMr6gBZUHb43ABaORF3VDEY/zx5u2vAwvSAM3zaHn4J6H1Y43Qy0oi683rZhu
mRxmdbOAQ7+EnGn7fQoSEOh89LUcKqoZ2Tp9Z6o2NC/qKaXk7A3LEcA1pBU0bl417K3Hdy1bdmkR
x3fJOWs/pAuSa+xbZt/G0WrJeAKnh+LcavfkjCtgPHbVCXy2YVqJ/W1TLnleOEYWbAfsubJfCigz
wfRT7ZSrJkayTj8ofGTtwMZWjlOYVfRQoqYU3M1318euWlHJOk1aBZOBQohzUt1l7Jwmi8arqE5U
GT/QzLXPLYaWt3ObROW+OMwvfZweC5zb/sfrw1fMjowisHrWcI8n7tlk9NDz8i5wUd0f6DC+qual
yEnUQ8lbZpHzYj06/Z/9j2T46/rAt+Dowl1IFk8aPKea5mEhZ58WdwLcRyv0sXoHlGxBE1/vQrG0
Mh+L70BjZAWI8Qxqe3BDBLtKixFWLu7W5ztzdVp/Npgb/FxcBGVYXPv1vy6ushfpvoOarrGeyd9b
yIqLnTjOL2JnxgLa5rduIcl6R2b1kw0G+jNln/30eRTnwNPkG1TbR7bd2apo58KpeSijrrw4n+Yo
09X+KNjirbcM27s1aJk9bxygv9Yg243Hft/G/duLP6j5jlQToCk+QwYWdJnZ1H6OZSjKmFcnQPiW
8/UtqlphGU4AmVvTCvwVpxXIlEA1iafWVwfs04Z3YtPX0Sfxwr5V3L/rgyIkpni53q/qiyS7JlMG
oQ/XwRd5ceq9TCRi5rfrTSusTkYZTKMRoGYVZ003RiI/Cl39ocJhyIQsxODgmzF8csb7fxQE1dG2
m490bE+dN98WqcmELNO6LvM6deTM3SyEAsnJ6puowdPl9ZlRTbpkzaJAEJsI3NHb8uiJxyyLxaBJ
uKialmy4rvPVyxybnIfOO3BwK1kr2+erDgGtal6yYzqOTQKNb3J22UcwRUZ+dgQ7zu62aZFOYNBT
M9f1TYx9HMIcr1fG0OxSoYFSXt42pgw1MMsid9oc28Yx8hPOmV0/zJ/ZlO9Xxm4K3UwZb1ADX0qH
BYdkvohIeI/NxENPl1y4bE6mjDgway+how3f4xhlWFVDiEuoJkK5vKqmTL1SGKgsNTPEDjVka7gT
ut5Hy/hwy6KaMsxgJK3ngQwPEWf7EYB8GwDu/qZ0Czz8P4/eopyBx+8ROeCiiVKdEIIDesyhwiGD
5POfrZtjV0/lBEv6X7bFeRxiAPNx5Fqa2VEtqmSuZTfngbOZq8ee7NUNZ3ELUMqjoCn75/Dd2mJp
vsCxM++LQ+yo0IY8qt0imem4DnY6jwgTag7x+iQ0WVhSTTCoaFuGF5Ck75rBIeQc9Mcse8prvWdU
TLWMKjBA1UrGBk3PZgyhudzXhDYX+eAw0zKeoHPBc8kHNEwO2dmKM8Rm7Xex8/bFftZxKqjmZXNq
7yIcZ209hxH0kQojSg07HpDdnUudyrZqs8v4ATufs2AY+M+kn73L/k76kX21D7TxpWoFJHslRuYu
BkOY5kCtBorV4Kb6ft3JqFqWbNVYWeOIrnPPSSHiwRl3efrjesuqiZcMNLebeWQBzCjN4iIvQweZ
114HC1ROu2Skg9l4DUlg/uP+LaOLy8OWa/057fb5tk+Q7BU5LZtZrMZzjwGOYnD84ZoFMMJNjcss
K11Z+yYrKuTjSIRQJu0iv9IYlmLqZama1vODkgZIJiTsqZm/IErqdO9vqqalqDfo7GDomu1CGBzg
ZuogujEAM2VyFXsMFqcnmBBzmna2332AjOPOrQodTuNyIteUFWpSH2AlY8Kh16bpl2z5xt1pz23v
SBt6zJfHIO13t62sZK0TpxV0bvFMZQ9s3/d1nKTFKU9ofFvzksmytjAch2MJ2p7Hmxzz4M87PORH
tzUv2e3suE7JOiwDCcz9YtM7f1r2fTZpLggqpy/zrHTJECQtf7typh8cOP1gZ/zpHqydeWS3gU9M
XzLcqmvaNqOte047Di3dLuqc23TUTRmx5FrETNNpG/4GF+vKOB9vnHkZSJQOK4rWGYLJYGijuvki
OIs9beW0wnJlIFG19Lzm+XYQIjVvBCQekjIeC10qQdW8dM4OwnHBGQVf2fhNiJRLXJckGmcdl6ji
nPK2bt8d48HSA4WW4vqUBlaahPWccxbVlAFdcH3bqzqQjDZjrRUMHMfV7ICTQ+QgEv9xvWWFAhc4
8P45diaGahDbzIuY3JOoj5rIiMQ9bmmHcgd1XY3XV32BZLhUFF4vBL6AooAgPza36V+bMkwoS/Ng
bUy0660R9Q+jLhuhGq9kpFM/JKubILOVj+PXhDoQ5+zJ1+tzrmhbBgAFRoP0tgsrZTVU5Ymzy/ht
T13mvwBAfmNkXYPpsES7bwJ2GCvIJHQ6J6AauXTAdpNpCzj4/zzbCvuUiVUqo54GEsCACB/qqGuC
fA+e7Ue4BaopO1b1IJlom5bD6m+5GXt8EHAArfEto9n+tgXdpuud/dsdq9tmQbIY8Mp4LYrYzAxN
05uH+nca3ZQRMSNkXwq63SQRrkZGGYSJabxysM0y9+W2wUuWObXMBX0qshvc+mAFbZhr6TxVY5fC
4Hqwhag7jN1uWdz3vxdr+rwuVeh14sZVlawUGstBWmfYj7ZvfwxaVoUziIP5vPx5fW4Uu0aGxVi0
H9zJ79PXgSZRaj3xcglb9ul645vRXFhaGRMD1Qx/QqlD8pr3RuzgKA1QCr+6LBLrpx5Y2uu9qD5B
MlnX4yu3uyJ9JeNDERRRPvzuZzoEuarxbeXfbXx/JvPilijwmZLWCIU3Ns/rkP+Y/ZuY13ALl8Ex
o5Os+VCl6atXQLetYA9NriuRVjgzmVJlLpap9V3M/+QvEU/SA3Bymn2piiNlIExOOmcarI5/Wpwp
Dpyz7TUh0PYhHeK+FKDoznY9hHs53+e3kG5uMyXZcZB5jDa2x/6+skGca5g0h7dqp0qGTHrDN0t3
ZcjgshiI8v3Kaexn3rExrTjJrPi2rSpZM/HHzgha0byiiLQ+CCeYjmm1pFHZBbqXHoVLkplWcsca
jJSn7Fy5JwsIWaBlWuBBck2aXrXuMgaTzksydGa/QKLDp+B9G3mYsvXAkyBeqiFyl/pYQah8XMWB
Tbh3lbfUQ2D1ZUSmMXqJSQFeeC1Z/uh3U3CXUzHtCDRPzdTOfru+QgqTkUFSzdoXqcu85rVasqzb
dwsz3SNhwtch+VQdbI7mnUMZ5jIAYMxsXgs+ibMjUucViCZdOY3CXclsLIIXws4qyz5Tc4mT6gcY
TfdjcUtZ4rYEUiQ9FnSr+UfrI0tIZOVAYQXJrBONUs2MZN5rWo60Ea4N7LJzFBVi9PSWuuFt4JJ5
m2NSlItr0vMKrggTFQJZflukK3OwtLZjjBR30dd6KbqoAdDj1eagrb6+G4PLB6iMjCoEHVLBqHX2
2ymc3Z25csj9AGFQZqENfcJgzqNB6CpmFa5DBksVY9o13ojeRpKF1vRbliUxqDSasdC4P1XaUAZN
uTbUdxzu+G9PE//L1m4QzSQuNJOmsAEZPkV8XlF/dexzg8tHUfxIu2zXejpKB0UaS5bWqka3wMnk
0HMuyCMtyNFHUpu2H900PRsj6kSb2zBJpqyuZTKbOWLIg7+PO9CV5TpUg8LUZDSVawFTUhebm2h+
M8RTbdz2sCVzsgQQ9SuzrgzO/vS5814q/rG2X6+bgmpVJRMmfjH13jQHZ6+NWPWwZlGiE8ZRNS2d
yikqJn6OenG+8lHE1Hi0IbVwfdyKqZYxVEZVrJQOmJIG/Blo2boRHGTKwKm5yiYjSTt6HotzllQR
yAw1OUjVmKWIulwTd82MNjiDci60U3+X0BuzpzJoamkmp6AtYGpTcbcMQ+yax97XUekoFvJfcKku
Hau5Ae2y4Zo/JoEytFEMZdh59Nv1xVR1sE3Yu8O7qvLJ9BJMuYX7TAWRmG+NuE2w2HxLX71rO6DO
Wjhlws5g4iP2E14NUKh8fdgqv/v2+7u2SZXNC8px6N9PwhvO6Ndzjd7vKo6Pt4jxXSfFvJYoLGsx
OZMVQUbnTVCECxan0LfVfIhqZ0qmagVVw5jn4woQx+LB3pWxsQvNV7EjeLRM4uq2I0SGS/m5geft
fArObQWR0uoJMuFRZfO95iu2iObCvViGTFHK1pTn48/lMHcb9G77hnVnH/WgOMVyyDpWM0DVY2MI
HFSD9UBEF/GCfh76KbRMHemrwhxkoJRtWms+LbiQzc1z7n+tev1Dl2rLymApe6m8tCFY6V8ohm2O
fgHjdMBBZS+SQTMCKe/EGrHQu+rpJ8L1Z83IVpmi60U1TVLYXORW1zsedpNpHk2WhXi107N3qhqX
omaEiAXJUBV39gf74Hf8R7eRNgvzeONelc5ds1+9GsxkBtZh+M2Jm0MRQVqAhDR0dsuxnjRHjuoz
JMPmBquceYR8JZ5jfecRd3ttsHN5kUHVskXX7xxT27jzUDjYpl1cPP2KOn+5DN0iX/RM6GSLF991
4rtF03sz5gkoDdO/o7chHNCwdBibTQuvWjjBmyH8z1lsnFD6Laqco82LvBs+Qn9GuG8H53m/YUHW
I9TPrLAMrciO+cHrNMusmqVt+d91Ywyus7h2agAKf2DpAyterm9TVbuSHU+Gz4kA4f25R/a1rMp9
4utkZFRNS9Zb8jw3tnDoXEA1iDdptPS6a+m2hP86B7C0ku3yCimtRRDYLuQXJ27dJfzgmuRoQ6Rv
YMXutrmRLJi7lb0OlUXPs8iqNHSXkmVRKXr2/Xr7F00XXyGZbm2WjIIS19gClxGKXLe7NxAhSba7
js1gUJIbZ6TBX0Yf2Wmv9D7nQaYrPlKMXkZXjZO5MCbgeFyXH1LU8bTun86i4ypStS4ZL20cytPC
Q/RfHrv+PwV1qqYli61JXS9gWEOQDt1IJy+iwvnLuongFHgVGVcF2Ee6OmOPNCJBrmG1ehoOVfbh
+o5ReRtZw0p4nTUOZvDzcN+iuF8B0ObTdEGcshfJcvEKzoIET/oXQEp6z6laBsmGEwdlxKaDFR4t
/wB9XrxHQjul5xqHqWpeMl6aeNDNpS7bcIV/xw76wiSFa6OS5Q50gNB1SxFNw4jvpwwqVq1RWHfX
V1nRuoywmggIWic86p0HQlGtucSg+glva1o6bMXo9IZbGzArl4J/0YncSQdtU0y4LGVlG6PZOw3y
5/BmsNi0vvUaBuo1yWSH3HU9P4Wv2WLabduLt2vYzwrlGwMRGWflptk0mrWNaGc5OdPvlnPLnQiD
l47YHHfI1eTYiRWZozwoH62p2NVr+np9SS9eV9C8ZKysAwu0V8JYc2aCyNqBSmfeva4T3wOzqzEm
lUfwJWOdE8Msu7X46Xd+hftz9N/QospeJJtlS2YmYkGK8J9Xl/+PsjnMl2S7ViLWOhDO292rJCuK
PaJs0onMqD5Bhlm1ft9WNP37E/63U7eJwk1Ys6MUDkIGXDGg/2xoSLBztg5hAci0Ba6V67tJ+QHS
wetkbIZAHPm1Blvd2a+Mx+0fINlzVvIsGHvkyfxk2a0seyh9HUeuwg3JgKt6fgP9VMYZTACEFhGy
vxSx5/XZUTUumbLnFmKwR+wdwp54U4SG9QJ6Bo1vVjUuGXIienC6OQb9P+SxVE1L5gt23KqoEL6e
19GPUe4eBTmJivkWBRLEPDLSymvmtZ8TJNzTjPX7aRL23WQlxZ6mRMdmoNryktWuJh6wXZzob1ve
WcyHyeIaZOe2sy9cJmTMFfhOe5K0DTu3eE9Mj8mcDEk0jH2PV8y2oQygFNfsd/2UrZrcgOJj5Kfm
Yc4qt+G+fy6EH1bA7K3Zj+sbVGW+8itzbU0p6SFejtCN322MIeNxeZ6j/1bDothO8ouy73oUVBi4
uPz3nMOlpn3TlDNjqKvNaG1n5n2y8tga+9e+G+Jh1tXhXXyF39rf+n1/jwb7gOjAJHU/uMMOBX8f
CKGRAUQpmaed6ZX3QFXFi1c/l8z8YrrD+fq6XDqkt24lxwHmVbfneWre5xDz8/aT+AqWAlOL7bu0
obbmJdfB26WH9OBg3c9NEq3NHAvPusErbU3LriOwe24vpXli9W/jjyY7zTq5D9WgpdO+9GrPHSd7
PG3yRQO0oucW1YWr0IGpVXMuuwzHTWmS5ea9b1Ux5SwE9PZu5ijrpEJjyJchskiQSbdsH7KGVgfe
2JP1OsbulzRqI0iERY0T2TjxITu0+7/vHw/dSHF75mWkDxrfBEdg4YSLL/wIqmQ0TMflL8e5CQmJ
XqSz3+T12gKrbN4TQU9psDxbwXjvaqWALi3I9hHSqc/Kqe080q3HciL5zqW59UINXr54eTvh9jfr
DlJVP9LGqlw2+54lxImVB+qFHT9MH6ZWsxIXTwt8hLSrPJb5o2GI6eTR16x7qtJdlR+y+tlK/7y+
1Jsn+tdxhJWWthT30gA00IM4rc45A6XheMwtzXOWYmLklE3i2oTOJdyER8bjMC+o/54+gBsuqqgX
Xx/9JaPGGsulcSuEFa2EYvSs/tEHSRhocXPbVr80L9LuWQDmHPK5G0/u67q3d2NMojSCkO7Bj6b9
GjlRF02xHXYHX/Mpl0kG8C3bCr07KzZurwIMptNpeWEv4q4/ABV2YkcvTJ/IPgcC3rnlwo+Otsl8
19HK18buEnza4LxYzQ8gwa4vhmrK5GMhsUhuksSE/O0fPmQLiiQU7MMkIjCjx2Or6eVyzIHhS0eE
0fHMSzjmScRmZH/r4QLtO+/ZirpQfHK+Xv8WlVlIRu0GC+tmhm8ZSiDopse+A7Cn1hzPqsYlo24a
a0zTdp1OJhT0hr+gF+cOL9fHrfAXcjKnYBOr+r4Xp5Lz18EeTjYEd30ggypuRlDn0gBINu9wwTrk
0rkSG2g1Wmwh857d94fi4BzIvrwfNGusmCA5uVNXM+gR02E89UjSjWxPuyWyx7+uT5HCZ8jZndGw
kJpORuveqkZUohc7xDMaG1Y1LZlw1ViiAe5gPBXU30Gxepc5usIb1YxLRtvhBp4iKTKexj3I5g5w
qPv+Tq+Wogot5LwOZJoKB4jREWoszXHdZ0fr1J3E/RCb8XgwYnbLlRZHvmS8qK5iE2kQJbkIgr3R
+q1yFmTFB41re4OQXNqYkt125Nc0iXjaWfHdFiDxYxZtHvvpv6izKJydnNdpLZs0i4356qYFpTMn
CkI9+mQmP9KVxH5+i2wfDjg5wcMHKEyAS8I8iR6yaPf+qDmbFTtVzukkpSkc4cHCaseIXDqEg617
qbEUPkguoZsTky8Nx9R4j/lHZ9+H27tBtqsiEW7gifTJiUSU7oKP1+354iVrmyPpqE4BCU8YKacT
4RE7VLvqsAChn76lC9lORxyqMEA505M1RU2Qw9gMJDn2B3HcijG7A91d/wpFsCSTdU+J0xRTi49I
lhpXh9BNgtDuj3Wm8diqY1MurxOUoKwXhBOn/K67g9zSKf3DOph7O16O7l3y+fpXqLaVZN79wtt0
nPrxNDlfq/o5XTVlDIoDQU75uI7IhF0V02ldStQvkOTO9e0u9LLxcH3gKscha5lzVpsTrbG8ufE4
Dk9Qp4qmNgtndnTJjvofsvb3oDx0NgRMlmNifDMbBAT80/XeFZ8n54SMyukzLvB5xfiJzPcd/43d
Iv8O45Dr8FIWgLx+HLEi7IlMr7OOqEdh5DL59lo1Wd22mC9opw/iU7seluGlp5/6VRMkqTbsv0rx
eG6VLTiRTuUDXPnDenSexqj+5kb8UEY6q1b2si3Ju2BY+MVsuFDbOdHHde/u16MR9fvqLkF8n2lP
vTcU6YVjSebjXgrGgzrDt9iHbj/vvfvsqXqj8khjF46xiMjz+hcqpRtYo476ReGw5II9Ny9r0FOi
z/yOHTZ9Nb4zDuKgi9FUEYNMYg0xqyovJ7TvAU6dp0+1aMOOHFECn9EpcoIPuYgmZLaGZwOyPzmI
rq8bi+q7pCN+WKcmINuONu/B5nkvjtOe7MXB14QQqo0tBedlMPimAzXb+9kbkpBbzolb6z30+6ww
NczIWdPbgly5pM/ooU7qMcyflZwLN4RIt6FDgyncsFzQ15GGJ22Aph3nwa8/rDoJszdM+4V9LIuh
J60PXoJgwj5uvpdG5I1r2HW7xvyY+JAvtz7OwaH397T94PRtSHq6n9kUtjbfOTPkOF4r48jFOS0e
p8rEzyKcsoeW7a/vC9VHS2FAUxZNRod1PAVAiBQ1PbaTjhNDtdfl4r/MtFma9Qv23IEc5tjf58/5
Z/dAQzs2gQXVBQGqT9h+f+eMyIo6JgoZk2PSFAvUXSb70Bu27llV1bp0PzfGvrJ4W1r3vPOyMGHB
73zV5fJUbUsHv1X3aVly2h5rVP4drGp6IAtNd7etrGTxEJcfxmmZzdNkHtY19i3Noa+IuYhk6n4z
Uwg1jWg3QaU0BHCT7HEYnWd/+XJ94IpzXX55sXlDFzPFwMWAR7C52E9uF7q+jg5OMeny60vZ0jlj
CYV+2PTFEJB/SoLbrgfyk8tQ525vBYwfZ57dk6AhsYd0zm3LKdfu9ShI42mbmKeWxql1bzeaIFE1
HdJR7vldYNp8MU+OCOKBe69ZMmh2iqrp7fd3hlmXJTF7PzVPkEZ8rvL1bqh+v75FFHtQrtVbjMJN
MrwwnnKSPPvEeiq8dJ8SYYe942hWU7UNJePsk4TQFMBLXFI/JUlYBX+mOuV31fAl0/Tximy5Ttcc
p3m3JFHPSQgUUTL8uD47qrudXLeXZoJ0bPCR4P19jLNje0ClC/SFN+4zFtm6u5FieeX6vbqaJndk
6KXf5Xbc3XErbIt4i5nMEqmDJBrLgyBhrtlNivWQC/jSAuR2s0fFaUb6AEQQ4rHINFGzquktqnm3
UYsZ6pDgUBenxP0yNQ8mxGUcHfWnapakAxYaq5BznBeBkL86DoW9W9jL9WVWtSxZbsFB0T5WLT+S
qvit9UGDBqra1+ttq2Zk6/PdjLTU6qy+TdtTVZrmHirJfsznwg9rU0efoEgFyVV6aVuLhk09P1LI
3RQm8orp/cTbmNh/cQ90Ld1NSD3AkCU7Jg2IlIZB8CMvYWPzuE+Et78+S4qg2pbs2CPAXPkD46eO
BYfBsfetP35P8vU41ezQzX5YEvKbsfaabapacOnktQuoRFQVLMBo7B0rhl2PlMf1L1Gst1zIV620
64Ml6U5GErDsBeQAgx+Dddpuv06JiYrZ690ovkCu6ltQQRmYBr4gM8DMVY4f27q6zV2/5dXe79hu
BQARvIAn2/pqDE+JnUbV/P36sBXrLNf1zUu9NkZdzidimJUXlq1vHoJpmaJ8bav9BB0NNxQ2qJFa
OwdSLaCDZoOpLtpy0Z9jZkALiNxEAnt88KLm0B3d36s7O07vh7DUBFyK40gWWhduioe7BJ3MbWz0
96tzl0yvg6cJMFRbSwqgp7Ydp7mh88kYP4/diwPE9Vhqrp2q/STZdt9PteVW63Ka3eWloRCTy/mN
TUu2DYq3qc+SbDgZ3bwPJjM2dCqzykWV7LierdSyVm89QYbFDdMP7jGNxSktw+YO5TVH3YGpmBy5
zi/jrePP9jY5w71jfvUrjRtSLKhc4NfWlHjJnC0nC3mK5mgYD62rOeNVV0a5ro+niKF57q6ndIic
L1bcbq/HEXdDL2w+bg/HOqF7ZU/SuWyhG2Ns0JP5MuzYEvYQpDd24h53DZAhH9Od7olaNV3b7+8c
U+P51dyhyOY0pn/M6/M0HEuiIwxUPX/LmKWhR4miVWIr9TvnS/9U79PYzFEzOkfzDpCB1/pPHfJa
tWtl/BI0wUsr4+t6mvfW3ovyfXXweOhHIzh1+WG4qaQc0A3JpEXTjHbd1+tpok+AbQK9ed2Hq5ZB
smfWbbKQGW6Vifm40n3OPpS6Z6E3eoQLCR5ZjR3ZB9KQhWCJSZ0ZTUSzXGwxjGfTYl9UWV78bq3F
uH6ZWtcXTw0wjP4Xw5iaooxct6r68TA1mWnsoJbHl/uBJ1NhRmRYq2IPvpt2PvNyI28LoZQuMjcc
jNqoEkjgGVbR4F87ZjW7sQX1thPxfDFdvluC3GWfnbbte5Sizy7T0aQo9gGV4VRmMOae52LLAbIA
dEe598+2E5Jn977eTUd2kx4fEDZb3PjObMqS5mLcugm6OK12Lomv74PLXpHK+CmQ/GctK+f1ZE/f
+rULSx3l4OUNRmXkVNfltdsnaNgbPnXerkLbSx9dH7Ry0iUnUrU0g6z3tJ6c12AIvfvh0ESINPpd
e7fRPN4GcqEyd3uagf4jtccVh95L3TzVuqytatKlGCCr6tRpSgzfcB9Zv2M6rnlVu5KzKHMjHwpe
rSdIqlN2l3Sv1+dbtZaSsxAZNHdzY8Hms4wI1Dd8/M6gOXG9cdWgpeOfUi+nRgVHSs27rj8XvQYj
rWhXBqURszI9PFhikpf9nN87Oun6y9EvlRFpgH8Ck2b1m8ED4HDkRx9vuMvxtvQt/RcajU4ZYQWG
Lbi13M8Q7j2BhabSRBSqSZGO+TXdsG4uWi+Dxyk9BqVmh6jalQxSrJ3b5bODUecPOdn7f17fG4qw
hMowM5/nbAj8fD0N997B3PUHHOgf7I8/S9L5YXU0m1DlUWR992CgvUGhQIrkvHewd9YxOyw/ut0U
b5Xv4D27/j2qaZIMFCyplhUI9DKJh6A6mWt8vV3lPEkWWvUQDjEpGk6DkL6scR+tR4iSAsLw4txb
u/Re5xIVyTQq1xFm7f/j7kub68axJf9KR32nH0CCAPHidUcMl7tKV6st218YsixzX8AV4K+fvHb1
a+mW5TvtmImYme6OqHbJ4gLiADh58mSmY1nOJdb1GxOhjWeTRPrGuvE282a5PvM2x+H46wHCOyWg
QeXRIbN9vMel9/1jyMi9dNckPOp+pL8XCqf0My9Wtu4T3CTWu2oKdHbmum9NpVPimS11v8Buc9lD
mHKMvO/UtuWm+3YkYJbr3zwQnDLQBjPzmI64S83Xc7Iez9X631jrT1sKE6czujIWItnaGRzOycad
f3dkjmHx4hCTj8akZMiHPUdLzsfkWNwhOO8RLyqMUnpdMEOmL5MerX6t27y9lVUxFSpwypbQ6wpw
Qnnbk8qi53rf3nrZk41Y57FQjI16v8TdY5/lVwMpHqrkHEL15lQ4iXeTj1r2Bqc2fmQVHRl35I7e
8Cu+Ql4bkDPQ8xuryqnMu2u6TvUSHM2W8qAUn2Lv6TcD8WRvLrQzgjXTEKyKx0BcsNsNUesfiQ1J
eM63863F65Sflnux0zctCiPT0zIGyaZeeVsblfJH6+Yo9SPDcwvLGwN1Slgz5ZgdFXbJvnQuivqK
0ejMOB2X2Z8sWKdstQK0It5qjNO8oysW6Y13MYYxximN0jOAnnjjFic7t+o5mkNIi8JUr7Yznyx/
IvEq6eAuVjqRZufK82+N0TFUXsSoJEang9B6Py1xsbchtu0QK/4tFMk7JajZtkldkuMlhELjTJ8F
U+Ke+QZvPfdJKJc1XInn0ur2lSg2llj8NO3OrFtvrBL8JIqTyoiYuV63HzvHzz/y/tOgzoTuWyvE
KSlN1YYn0gLYKGu/3TphAiYPv19u4PodWqH6vbPwKTFtQiZMpwbjLs2TkV/j/JzI7Rujfko6EybL
O0gyY1amKl+ndNB+kdS/ZSiEZoaTpLe3+JLlMdX7Ut0PwvLtLlzkOUGWN77qKfms7OuxnUzZI++4
MdO2rffjb5n64rlPYhW62qMjMSP3DdoXSBbY3nOV/d48d4+v8yI+7dHUY1U1/X6SG1fxsBvNb175
+I1fXNlN+860RdXv4cQXdvYYOWe13N6aJifBORZGVJbD7T3218BpsjDtav/Xa+9blz4JzrrpFzhs
aLWPuzI26yH1IBgJDXLnN0fl9GRt2l6TLAaPfZS+A/3P8qyyxVsbn3uyvcp4miuzION11Tb2IgkA
PAddfvrSOw8zL/y6jhxohA8mMGyr8jr49ZB9L9T8ZLs6ZY1BxwTU87Lo9qmeH0rrvmNeNMli2zC6
n6x2XVVwLBfFQ+zaq9GiwTDz0K6sOwFAL1CjdVXX45lnOU7bnz3KSYiLNobHlsr7vRSbmmLK7b1z
Up9vzIxTnhlMKZzazjGfLXphcrBxV78evreuexLdQ7yUokyw04wLzGMyYVVoBPXufn3xtzaEU5ZY
nnAtpzlBFG6PzQdFFIfeBb86SoDB5OyMBPpbo358tRehPvIWtdMOk7qpIFFHQm2Bdtmc+aRvjY/z
+uKlHChF92e/r7MalOcUBLdu+E206FQXXgjWlI5AyHgilO36bLP+G8crdhLmehYlSuO4LutWjb4A
IdmjXlCZfZ1/+fWXfWvMT4K9V3Ex0RnD4tafNCyvDQos5xwJ3xjyU46Y6VnfmhxFxcpGF7iJivKc
Y8dba9QpPwxL92C3FMgCQh7t5yEaGD9bAfPLH/2L5/nNb4zPKV0MQs5V0dotNjZ220CCSpcbXb//
rbE/ZYstsI2o0wrJ8qA7P+kONZARw29/ffG3Bv/4Qi+CScb10LUOHpzIgOOjngvSt657/PcvrkuH
tDFWhoemM9lNrDmk8zkA/bhU/WTVPSWMtSm0y5nXAAaMSz9hbu5zx1x3lhWODYxbf29cTnZmV1ro
d0lQusL6O7lrVEh/77onoYqCi1vxIyY4yEvhrhk5Azu9NQFPAnRK9NDBEmDZg9oT5E9u/2y15475
bySIp+QwtTQgJKW4Nlsvmd+u9IZsuU+D6eZ8ZfWN+XLKCFuWBQodHYDpqWj8Hh6tRXOGEfHWInCq
5Z6zpkqTCUPuJOhiPi4CyxcvZD5ayZ2gCrPwXHX4rXc42VupJMqdY7zDMjSrLp6jpf0tq0B0/J6E
qY6ZlRZQhNpTp1+5LvSTMqe7qCt+/1vT8lTCveKJa7UJiiT9oDYqay4WfQ42fmNmnpLDbDW3PXNx
aVin+Vb/0RDuL+fm5ltDfhKmKusHqSwCblsPyTIUU+dJXEB8WTZn4vWtpz+JV68aHKNbjmbucSfV
nTGH7mxi8da1T2I2mbKMCI1G8XHZVPygl8ui/jHp/+NJ/2fy3Fz/WA77f/wX/vzUtKbLEvi9v/7j
P67a5/pu6J6fh8vH9r+Ov/rff/Ufr/+I3/zzyuHj8PjqD1GNBjNzMz535va5H8vh+03wDMe/+b/6
w789f7/KvWmf//7HUzNib8HVkqyp//jzR9uvf/8DR67/eHn1P390eKzwW//jW5I+1visj6e/8/zY
D3//Q7B3nnBsyoRNj9JIxwrX/Hz8CSfvmMu4BxqC6wn8A+FZN92Q4o7eO5hU4r+uQBGDk2Ou0Tfj
8Ue2fOfgXAYlFsqZkAzSp/98tlej/6+v8TeksNfo/Rr6v//BvlcYTjctz+GntLOCwlmycGN0Y3qz
90zG2rZDqmY7WdudpnEX1LzPsqtKkbSiIVHIWPLAlLSyyY3bczgH+6kLlZmvea+L7lEO7Ti9bygd
p8zvk6rTvmWPcglYbJEspMdD1SqW2ZKTECZ3JVh/izew4QM0tofuwo1HlLQn1zg8mBlX8XbM65Jf
lsxNalj7Zk0aAqBv0wD4ZmuB7M1YcelmxMVZeyYqd4YgGZpUBjFEomD7CfeZT2TWagqlMjO57NJl
hNpI4Xrl/UJLUUfaqmp9wWc0BOyyuQFLDX0AUl0vPQSCVgSd1ziNyaWK952C/s19C/nBwU8gWLZc
g6RH28CzlLNceHbpXlvcmfOoYCpeQoN6Oo3yPq/BzDC29WB5RrWRbCijfi2WEezEAmn27ZRWc3rV
QDGuDKnnLf3HKmvnODTl4IzPC9E9uxkdx1mCGTR0O3Snpky3RcpdfZuTPG92uRPnKlxcq7JCAuWz
2XfbObXXtVCaR/niZfICebA7wzw64RIqa7xS+7yvy3FLc7XY21FyZT+krE75ptRePq+Q6Um8KC2c
xQkZyOQLhGkT7tWBKaapDfNOKCfQbp23oSF6UR9kQ0gfGLvPTOFTJxblSpm0jH0imBYgmdC5eWBS
13qbx2byamT+ZSEv6eB12fupwDEhEqV0Veh0ttv6M7ab7sNoC95+5DZVMpxQp3Au8AWgMSH10rr7
ee4XESbO5Ew+ptjI1zBL5PFlntUsvWzF4FRrheGat2knatH7Stf5c+6SozUphXZVlJcmEziq2U1x
2amW8TvumfR9w1rPfnZiPOJmdMnRKpEmIGJaqRqL0BN9LS68JcnQktjCBNwfY9XpyzQF9BigvpxC
ASh3p/RGlpmREXekTv0l95J29JeuW5woHSECEYzMGPFel31G/L6ruqMEC22WwyhbL39KqOWpoBK2
ftADoszPC1XNYTFmXIfJsfFj1eZdnX3IgQPFyAgtm+zapbDQpVwLMa1lnMAoNRf2jHBEBqnq+0S2
tVtDOaNejtT5rGujQYmxCnnjcccHG9dJ0bOS9/EWfUN9f5FaKfwtx1LBKLkYOCnDnoyqrSE42Fk8
MFj1jI8OjNGONDWjtebSbkXnq3FCkUv0mvaRx41nQ9SVsG+9zfoqQJgM6aZNl2bATFKDs60ExJV9
HnOYcBDUp1D/rCkRkQclmdqXQ0y6i8wSdh701TLkl3x2ZXLHBlL3/uKiAfxSJnx65FSQbWE1MFJD
r5O9L12uoFSum7L3vWLoMImHEtb1Xg3bn4B3NfyH00U5oHXG0KZGqDd425I60tl5knbLdgLxuv3c
exRnzNK2bRq0nsy9gxETPEMyPQyTb1uQfX3QtBvTnQJmll/CQYeWEXSten7JYyPqME3bmfu8sKZq
LacpqQ/o9GdZ4y/wy6oXPJFhwqeJqNxt7VrDMZl13TSwwVbsPrW9IIMXwKByFtpHT/rS7wvNkmwj
PWqcezJ3Vl/g8vNs+Wkfx936aPRAr8usYPUNXHdauYF6tYx3RBMS46NbWNlQjrD4wW6HNoUH3ZLV
K9nKstqRqh7TLbhRJai0DfrTqgjBVWh/yOKYrbJWpu1F832FxpetRl8MtnSAqLk29GTzMn6gBvvr
bkgrnl/VYoL6ogfjmYni3wcL7EYhLpFgMVPwIiZXOUMNKUCnga3wNUryVHmWY4WW8LCgj63X9KtS
DPBu6paqomtl91jvCRFCrpsyF0k4KMJEUDPsr2Fet1DOyZa4pFh4ndxEvVcKOKUAK72v0zgpoEJe
W8W6GlJlgTvnZmjAYYSZvZkSK1vVkuivMQgiU4CdzXtIemt44DHrqN+rRjzUDpTqvzUN73N/ISq1
fY8Q7HGWK+cxlLGwq6DuHVeHbU1N8ZEm+Zi1gcOsZPicJYZ1fjUjYCPjGToEdccNeVxkNSIu57hM
yg9FmeYO4OJcu77IuiwPKiadB2Z3hu7cAjx02AQ26E3V05R9nMpyifH5iGi3ndssbmi1TvaFkmGw
myCGEQcyiqQZ1WHO0izdEstK+s9DIul4RcbFAdkPu+Pkt1Ydp5eNLi29zlTVzp+S0u2dSCboitks
tVO4q1lbGmbvKCybgBqWIGSh1Jetm8bJ6A58QNj+qZTb44XrWVSZAIJr5bDVkBvOJ9+atFUPvq1c
U4RDltUc/ccuZKbvu4ykJIBqYZ/fOjVq8Gtimm784kgwSFq/6LuE+rHSaHRFjS6BaRrWUabzxwTf
wnqaMLVHeCdmo/K+xmJxXYk1yTb1IV7qsVnh//btLsHePV5UXUXJdigScNBoodr4fVNYtYHpw+gu
Mipqjqnmjx1okldwPWg8f5gSUge5qJprixhJPwxTnHV3ELywsoBqUBPQx4Bj3EFjTcwiwOX1Rauy
+ha0Sqhar2ii88R3pthNfa6YZy7RRzZUiJTBdpugY2LODp4m9XhfprydDzgTzvnGTorWXVczHZL9
ELe5+tDQtO2KgCcoIPuIQedGVXx60A3L811COsypuWaNOriDZUtfJUnJokk7sgrEMhyX4LRtsak7
FKVgpyGZDMHfRguk6yiXRh4ETSaAUIUi69JbXL41jjuqEPB1VUZKtElz3fWxY1ZZUdhgDpmxtZEi
mCm/orA7mj+Z2um+2eji0fuM55Z47Fxm0q9o/ADDxS/SDDZiQ4ajGCTrPL4IIOL1TO/xWpQAoHIg
UOWWikI6qh7yItKFa8Vr7WgnxynMoB58GDpIKR2WVA4qFK4DVDc6OiKh+wx+M5ae/MFrc7vwhzI3
1pcJhP3+S+7YaXvAUQw5E4AfypanuIX7UzTYc5XvcIBV8+ALr5z669HzVLcmljsvviGJdV3xuVjY
PuZcp1UQ6xT+eLs0Kz2dfMwrXPI9yEfjrPe9MZWanjK3SepmdZRJmlffU4p/K2u6byr873V+dJJY
rZ+bY1LSn/6lVynW/x05FRKiX2VVd4/13y4fu6xuXiZi33/pR1pF7XcuBWgsmUNsh3vH/OVHWoWf
YMl2oVRJBMfeI5Hd/plWMeedRMaEs7QNW2Qb//zvtAo/8rBQ2jhaSlsIh7F/J636zhf6V1aFVI+B
u+wiq0KGJxyITL9GGwesbTafmevLpt6X1KT7vHC3gn9ZXLmDazBF2kX8KidLIIvpIjfPFsNErHFa
0zwlK3T9rCzAfOBq+7SGOGk+tKv7LnGusOBtGp1jMXsWikQ4Lz4oKZ+U0N2mWIKG1RunAo1buHke
kk6Gum6equRx5uoplSoJu+IO1tkMLogS3aFLdwH79diPMckB0oezplak3CENaghlVmPpoFZlR8IS
wnfAWOG09TUR30SbQZlQwuSpzfYwWsFjm1XhZgiUDpa5XTV9ziy6kfc8qS51Mnzjqiv9sidrJbOV
6Q/YMcGH4CuX21FVOVPI3faGxza8Y0n4fyR6LrOnrumbb8Np+LwCKP4fijFM/F/gFv1z9+Ux+9o/
Ab54GWT4rR8h5hIgDZCTJ7bNOJHOkbz2I8QYewcIglCB5BNihd9/8s8Qo+8IFzZgCekd4YtjJ8ef
yAVADc9hLiWwEcVxGTT+fyfEvvcZvwwx1yXUIYx4LhYCgSd8HWJmRA+k3U9V5BXtFMaZt3KAujNV
oZOH5d6qa3BqpRMfgobE8S7t573j5lctcr2tmRMeWiYrw5LoKkqtog3yVu2W4cJp4imwWHurVDVF
tRKbweVpWBpvjEYr6CYrvyaFynZxmSX+zN2dnehzLIqTlhtho5vQw0BRisRecvsv6HNdWkXX0Czy
LPFJKHNIYaNLpDgMHn+02XgnvfxDDBwZuZ948hS9cHQbcGf8JBf5/GJe/IkZvcSIHHznF3UN4eCT
obOVSZcRoFXyFIvNSTm0sijqyFL5R8AVn3qvuclEewEH9DHI2abkcm0jm456Pae7tK2DJp8uIe/7
LSnsPExF/IU4aYf0hPvSW9qgtNF9M+epQBtL77eDxGmyCkjmfaWp9+B4aLYbkZOiLwOn2gJqJvYY
8i5nYeYON9bilXCit9YzLx9+/apY/1+/qU0wofGuBO8KDf0jS/1FkQjJEuhZXkIiOrkxmjgShoLI
B26sPqqygfpWETt7kpwp6fxlfI93lUBVGHOwZ5ATSDc3Zc76usaxino3eRqPkOapVmZR57yjXpdj
8SFtxAvlHCLOAjn9aXOdaEobmeVAIjNNG6SjKpqtTO8m6vkkofl+8XQc/XpEf3JLF7FOcDeOjRfb
6qsR5VXlDnRsaKRAI0HzABhw1SBuJDwx/F4CJ9C5aM6MJz2G/oul4fierhSeyyjWJwwqzgYvPyNt
YQ+ezb2OsM27uzLeQQHl/WTq/dyWUNXVVw1f1gl1qrAZ+Tny1k/mEHc4zoLc8RyM9Mm6BDJDnM9x
rSNSQcSv1XpjPOkDDKR+njvvG27dJKL+cUB8haq/jNGf3RSIMZZEBtK7fUr6tGId24Yj43XL/iqx
710XLzvNYT2xT3rqIDDP4DL/6097Qqr4Pp04pqvgxLUx1qeaRjI2g1P0hYk4U5+tLDl0iX1osrgI
Yy6LsK/mJzamFx4tizD1J25tqrrIzvAifhI8gnACjJ1gx0H8vP7WrS1i0fMS3zrTmzovkSCXmF9N
9vzrt33doPL9ZQVudITKhXSwPLy+j2ejUXoxao482QbgpEWFSPdQUT7O5nYiPoVMhbIff31T9zsD
49VUZvgPVmAbC4PjYGK9vm0y5sKkTOVRxsS4gpHFTWJZ1b6gVwOPY5+6buMj09zStLgqdP0VMzIN
epYqv8mGL1Z1gxEHZFi0zhoA6CaT8fuqy3sf6oZRNdVfB6t8b1fpZV0Uy9Yj8CEbrYvUxMJvEqf0
F4u854/T6Fz3bpr4RsuvtLWv47zws8Ja6+J+TuunjhafnKx6aCi6EKvks86LK88NR1HcJ6hA+qKa
4UvT2sEw6RCpnd+XXuKLzqBDrqSPohGXTKQreOZ+QDXhW5NNHQg01bW7TKFXPKXYd3XiBdLLPtpW
eSWL7EZpGHDM3WaWgUUrtN4MWxT2bwV172NidoOycUoG7pDkOM12B5YtB7J4V/DrgvKo3d91kIHN
YrJhyqzK9GL0ki21BVQukgPrpPI90V22rNpD1sHkAkwE+37uKugax1KsOPDaCI22X5g3ujumrXsz
5I3vDvm1BkPnazp3ycoj4LhiDAvf0L2tMrpP4yVGaunKbRlPbqDa99msxovaK280r5p95niBTazc
t4varJmHxuEmGaHHRQhwFsf9NjsHDtR5U1nt5xntgMGA40HQx8m2SafyrmUQKcTG6s7JfDFwZ59L
p7/Ex/xW6NJH+gMwQDZNSJcYTDiR+lgWR187QDPjiuqgMYuz76xwECkLJja7IXGQlTSX6RKLQwLb
1bDn8fti3trL0ocDsdHSQyxgsfZ80cRNmE8p0JK8dVbQkI93bmt9hDrZ2h1kuYPOQ+lL6azjZm73
c5Elq7SEdmPm9iC5dvEmkVdTkjb7peC3gmTmwhqaZWMjNwEkBVlgdxqvFy23eGWYacZkjhREE4Zy
yR6cWH2UPLkplB0RGOqtx7SPFs2abY9yE3gTt62c7xz7vdbWcGfxYWOnXxPPrgOAN3Fk2foTW5jZ
ubVD1gSygIHjwPAAVafQ7Q/T2HhhLR00jE/8m6pFAHgg9iet86dWAjDyFPGtVE5XGV2h2BdvWDYe
LJF/GK0JPvDIE0NqOSqsYrG2EzsL66x9X0vzlY3yQwFkb1NB07/MoAkNiBJf2FmX2VAjOUPI9UwM
mxEDNYhp3tkeLOtixy3XOaEournJijTlguIHv9I+GrycG1TVkiDpLL9DoWit2r5elTjprAByD77X
k2XTlNr4I0lVROFcEC4GzdYG025wYMbDzMFzZOxjvTWXGUBvZ8z0p7q1b2PR8FDlxRLGDRBk9Op6
K/TrW5izUPMfK8xRAcGYjLNxhyIGXxmT3RTI3Pfw2bs27cTWE5kZSgAEcrNeW1+gT96vzTJcdtlQ
YIKq1E8S+uno0CD6rQ2Ek/SVG3RNZ68t1gFkGuASz27KCbJ/xF3s9XA5D122g/bgc+oqlHb6/jOF
dBAqEu246e10ipZcqpVGfIRuSm9loROIlHpfpW4egdVeVSZw8MQ+mjI7H9Linw5eaS9RP1mXSwKu
aOImA0Q5ANAW5AklkX1WVUnUyPq2HwACEns4jHnphqVMl6AYvUDF+psdmyqaeve25F26tq19MmBZ
JkOJvu287gO4Cyd+njRrTnRYDa0b9MSWgTtZn0VbXntzgaJOrhvctLrE+jVsJY9cwz7qqrw0NZC8
+GOdttpHyw3EC1B0DSzzsQGW5qNGgiYp6K3cm+xq6Bki2aImmKYxDhIbVahB62oFf6d1RtWXWuff
JhiTXHep2dtL/zn9zGz7JkkOmHeTL4v2HlhGZDQyLLm3K9VFQBPNmnDI7DdzEtQaT5VCZd6fTRVf
Jli1bnlF6lWCNT+pyz4QpNVbhX7XoGuHz3igeltkkPyB3pIKOBGjnxoQ3W2lle86R8t0pAlB6fHm
Cv0NbmDFi16hnBKoRZerDHjBJovpuiigaTGaBf6WtmVt8gRNNGNL1tOQJXvbIEEzxJ9Un65mq0bI
dE0oWNaG3kMNQVygGzSJRluWm1zPxi+JSf3C8T7YybCaPfoQUxTgLCx3vigB0oium6LCFs8jGg1p
XL83Rx106SRplHXlFPC6hl9cjRngpxL62bC6yMO5EGWEhSr3mcycPXLiObSamoFt4g9PY9Zfavur
A0HyAyRgVnbrPgmnXVbpMB3GpLpOILAbxtVyO+TtA+wA19RK78BF/NrmOqC1VR7q+U4Vpo6Wri0C
KP3u2ZBD6zGd7k1aocpWiof+6HDW5HxPufOozMLwTZuHri5kCKMyKARUKJupUgU0y9m1LWp/ce6y
IdUXWpEWpB7kyL2IzQqATwkAfgJqDX9CP5+u0h5/O2H9Z9bLPR369w6lLaZJ2DOe3s05v5nq4tLu
gPvTMvnaemvL2GsDdsxtFdufxFwHHESuKyZFeePG2GVV3kUoPHlBjV3Sz1PvGNDzTg3Ft0xMG+aA
Fcjll6JcouWisioSjFn+hUs175xEbussC2ZvUmFfckwZYp7TuUKpdfRwJHKX3q8L+96yE3fz61Pa
d9bmq0Ma0EYcgCkD2M9AzTiezl+kjVLIDCtHOmDzGZv1WMibkg/TaplQg03iEvj3OFW7rsP5QluJ
3lktzkGq630zluZiRhGoqZEFlZhzvou9Ny+nYQNChdlCtvx4TKkvPCseA7v/uIx1fzdW6ZeKlBHk
AG+HskbdpSwPuTHPXLfFbqzji0SIR1jXOquyRNlNNJYO40FtM9FZB/Xx++v/7wan/7+D1wCQvpgn
R9rRK2LQ/dgVvfW3sf76t+Axe2r6rO6fy1dQ2/cr/ADbLAHgzLMl5QCgBbCxI6PuB9qG2vY75gEP
8jjyG/rjR3/CbTZ9B3iI2ZIwfkzojy1D/yQK0XdUHBHw44SENRpw8H+DKHSiL3uEJiQoR4DIAVUI
Bhjh9RyPlZotJxtgooCKy7hAXlb60zgE8RQHZdKvTY+lo7tf1Aaa6RBJv9couXfz05KokFvTe8e5
H0EtyJZkExezj9J62C/PavrgpOc0iU6IlX991hMSnjVSB2SKXkSwSyp9sUp2RQDnzYPcJUEBfmV+
Jgc9e0OAni8XAAyX25QKN+wj+TQvwbG5k4cjeCsrEDvCOjjH6Pyu/vavJefPVwS8io9BJGenTSdM
Sgq73FlEoFFMPvk2fEzvOzjUyCbkYR/SYN7OV8suP8RP+AzoLz1nF/Hzd/7XE5y223gTJ0rJSQC9
z6IlxZaWWMBD73V/z+LNMHAYzFwMQP0oKhVZvq7IuZaInz8CZjcQHoI3PpXI031TdIkLrojb7WCv
5rNCBA04rn4PYnoz9B+SZnhYcBS24BRe8EtjIPZkzf2HF3F9/WPUX4IvrzGuH9+COgBdKHWOyOER
onix/KP66tgSNU2IzpGV8kjEsMfXeQ7x2sovZv2jnPEm1nPi4vDX+51gAsSyLWZs3G9YLSsSuZuZ
+dnnbK13zRbOILkvwtyfLs9/89dYy583ZvB0onCYs51TPyTTxYmTlq6ImPpqqi+z+61jd78ey9cw
y19vcfJuVmYXVZNwEcn+I3hl66o2vgK7bB5TUOqeWV4F/VSufn3T77WC02iCKOoRowTIg+rx6y8I
QiApllGIqJvQpN/nOBslkOk0w2cQFSGdxuVV331WyxjpGu31KdnW5VVfPjidWtsZw8l29ns3W/Ux
RKua+3i+1/oozujaIQioIESOi/DTZhyDfiirwO2rJ2a6reUd2Y7s/TQ8LTReLTbSISUDzVZe3PmE
dlGZV1tiHgb+MM96R+Gf5peet++mxPYz6tzOprsm4H359jJdLZb1Gfzdy9pqH600vZmZt2FsiWBU
7U9zsRmL5G5O0m+Zi37BgXlXvx7Fn65JR7IquDY2E6iAvh7FbB6WplG2iJS3HGZVRIX3uTYunniI
0sLazoA/5pRN/phetZmJkg5w01xd5SrZ5h1jvk7uRTbcFLmMlH1bQI08b6sz3/o7hn/6rVH+dZxj
3QrE3GM0v4hWiGcl/5OzL2uOFdea/UVEIIQYXplqclXZLs8vxPbEDAIkpl//Je7z3WOz67pu35fT
J6I7rJLQsFauzFzENHBX1xp3EVoihMXHQ2MPg5a4QdA7Ibu2I3VywurAm9YV2ieZRjCv3oCXOQV5
0ZvSUyfmDs2pwiyIGLetmIJBazZFC3VtIoE1h24HG3XUDxrwa35f53PXjWbOxS+gngx1tJ8TiG09
U1oiTbh0nkj/TsTesPCDGl/mFzWNMzz/12J9G2txHPNOL1omMVb3Nnv7U5gJ2i4odua+82ejdelE
r7/PbiGj/OcGQCyNiBpgtkWXZzHtZ58oDbuISocG/Wp2d9fd1i0+IAhyMgbrOXgm7S8FDV/NEZZT
1bF3TQMRFVOXu5eAziNihnGjoQlkeqy73NESXOJTspZjEpgoHw+V11mpk/F7kt4ym1w1urG12pcQ
RURI8ZELknUHAz6zRVgPruekhkOg9vc0pg5RVmbB3WTkXhLbq6m31iGoJq1IHWlyp9AK31Dv6aQi
ey1dObUSXLJYccqZpdqrVWDE2t7i3EmH/HNKRifBTRJXYG5KkqNrFpufmh3Qo9obJvkqVHIhzVkU
Jb++DCpVqEaitIGYY3lyOiNUJgmjFJ9ldgBsbor4trQBKeAnHmMAq0BddzLZMbLhUbLTo1e11R8i
3Fm/b5FF6fd/f4iNKBmgOKh9ixOQAI4gaUNCX/LM0egNL+knyeQN3udpRqgQEAHBaom6GqwQ6ePe
kndGUz3WrXgkWrQDMQqdd4db0mnXXTR6un7ilbzNRvtlAgsSnX6QVxXlc1uUuTOCUIR+ebrmgDgS
ZNVYXJjOufd8rgD+n+ksDlkrDSiHwbn3tb15mtslRX6toOvJ7LNIffI5B635CtzVS84di0LZfxYS
kRNoKhTv+nLP1xGeVSoBBxsicUF5W3G7chOk0VRlp5TcpRxEZhM2pay7oJU9c7FoKHBTFI8AiZJl
zBQ2SpWKRFd8KIZS9WX8d4aw/8zs+99frKmCBlRmmuHvx9amK+6a6WhkF967Rf3rP2MgKwNFFIV6
FMh/XsRWVMVIi1jod2BeTtRCufEDVGS3M1pQ00a0F5gcE7UWqT7S4pVcqsufeQdwFIE6mCg0opqw
yMhowvWKGCAuAoiBiyGgv1h6tf2ZJH/Ev/Md/Geq38fSfk6V6FnEiqYP/awiq4Zzv9PDoMgvmtac
iTAxJ9h/UMogfVkuac97rYusLvSrDp1PH4F0P7Ws9ex+8vSGQZsApUrtNnIj7CuVDEGKBiBcvg2J
eeFQXvghy+ymsjPChYLFFXABkuG7GktwgFe/X2TnEhhtruwBCDCQoS/LtgYDNMskdo7Qh6Akr1Ot
OjoVfldD6JLDMcoIDDV0hgTRRnsU4aEVl8rVZ3fxt9+wbJvHa9Ms86KygeA3c5nYT/J3iw5ukr21
poI2QsBDt8nQ4xgdivA/zMb/azJz9i6HkgN7GFsY0dgiHCurnIRZhuGHMK9cYhb1nsBHQa/kXRdd
57YGpijZI3R+SemANgD5C1fJk12moL70EsIWM1sZALh1eHIrU32nNfUGRT6guXaGV5GvIzbe11V7
IoW442n6AIMqx+r0A8z7WoDs8YXs7NypBC1p5jfBWBR02p8nxWqryJw6zCfsb2uB3KGtnDB8MFEQ
6PklW8P5FlvELNr3wRbHsspCIJKSwlpY+6wGP+MvTXxTXjIv0r6ckZfj4IVAnm3pgKeWHymr9UZL
0H7EHxL1PlX4fuyyj6kDU0Wp2L2NqlM/TSJohvYROY/ttJNqHVVqQeMQxWho2IZuUwtkqRKgUNpb
HiD0lTWlm0EzTqZh+b39UpXZvW7Hh7xvvawCCKqNlq9nrbUyZZS58JbzUws9JOvyPco3WUN2rVqB
oRUZJzldR70F0w9U5abei7vEN8bsCnK/j5YMJ0sAiTH7IONZoA7aKjd6r2LJw1ByYKcV2fZk9NX0
tQo3LRpMGeGNJqy1UYIRORCZQeIzsYD14pCkgJ2TzG9ro/C6vOe+XvRAdzu6RsHKy2Al25VwHVJs
r1Gy2KEmCgLGVdm9DFTz0lCbaU4pZDkwAGnLFY+IBwFEoE11kMCxpDenba71mwkl0TidAKc1uwYA
thr34JGorqnJ00gnX6kiB90BUF/J9EBpm32iaGiNd0zZay9hVNrSHfy5/ZHD2HH6k0KKN9QUReXG
tacMoWTjWFYPnvQNT2w3alGtyAD91z0A8vKgjerW6FqUcItGWdW6ea2P2UmJkrdiAuFAqJFbQW9o
Jrga7NSt8+6hr8qbhDePoZFKt7KPg7QexRQPDv4kd6C1OySafBiLYgqEIlU36scnZof4P5n2TvD6
V1aVQeFBXzlDFTmX7KCjrwI8BfLeIdAfOgZhaINgEkcS46kjRVBo7QvP+3CN2oTf190RVZY76L0C
owXcHqvQSYiGAWNHGUbLQY2rzFBz+qot3UGyvWwh5snTYwFJixm3mzxGrlZ2t+il8QS7rpuJosOz
Dp75UDi1sPZ93lzBOvOgkmIFN/s1z8pAb8S2NZJ9Z9CrAS2Qvbq0dynU0JU9IBKVNyhbPsQGeSZ9
fp0ofdDSocWW0HongymgW1K5nbL42TLzNKhFdCE6ORdgfT+yi5qEAYNjdH5ubfSAAZQgWheG5Bfe
SKKeeyVnlhUSUZviBVvgJlLLqz4ZG9sH9u3AfndSD6rRnewoP9V9dIOGZy5KoY5gj3WHLntqtWmw
ryl0MJ2RB33RrxhWGeJQN05zz5oSL6/InqNaDbWmUyRPOdOwy+tHs+93HaRtDhVh6tq0fOSFGhhp
Z0Iz1q/CtmL4UOIGVlE1NJrWG3hLEFCVjmk8UlIfkygETySesAWAKaH+1wseOXBqvuoG+B+CY+qC
AeeUubpBHfeRqoVDuOKQGv3musoTMfrpgS4W8WjX2PnGMN7U8Wnsq4BRPqd9cPMxs8BicKiLtCdI
aDwRNmCRlCW0TAoaMea+QiJU4hiK1TR3uwRtheKZAyL9oqQbJet2cwFUHZUjH+IDM0HjSKKriZOV
0upraZcgtBqAcovqQAf9I87qNbBhr0d7P/1DCd8sAiQD1hMErBca6x7HaYHibaNrSB7MS5nDGZhu
jhmA88xcN/Ddf75yYQkJfQWtHMRzSJcElF01Kp/9e8RxvU2r3n6cuuffg6Wze83UAN0whlrI0nEg
BtjbqmYc+qX5lpiPQ36Kgcf8PsZXj5C/HjoTeaUFaAjljvlHfAOHKhqhVsER9iVqiiOjsOcIai5A
PGASKw4Fh2/WQY46XgY7DMCXuMsgaBp57RTGpyBbs3xNuIoPkP6rBhf/BOCQHxPExiqDB9piwUfk
FIpddIjSSAdR1EurvDLQCn+f/lfH2eX0TQ2TR4EEydkyse6sWpCuVRG8mMyNAL2WuX3bRiifVrmj
ay11IAB702qoCwv8ixI1oHpuy4S0m9YRWGlrmrdek/5RUgZEg+xLyBbs6M0qazfUI3RUJLjQE68g
bJ2w0i1t2y+7IndoL30lQp2+QYfumt+0owYKQLUiangl0a++7eBIn+T3zOafE2jRiTxK/KcdBOp5
6Fr2NjT6bVmCw9RSL9FLX+enBCccUK2jNjcK59vGhECryK+HHrhMQTa00NeVuGsZheFUdXEnnduu
c50MiipUhxHl/9xJGi1Eb3fQerc+CaId2jNV7vSouP80vh439B5VdDxTv3/Bc+fShDgSmjNr/t/F
qJIiXYVthu33Onc0G2rISrmf1LuJQqBt6LfDZGyoolwA7b8cbpb7BikbrgI2I+j24h0oZZqkrYHH
ptMVtwtvJOKNPHvp9HWYnuK8fUzBCyoq2J2hUbCj5/DJqielhSKsPzabruxaN28GxRlkEkB3B9Cj
/mzBmEGPx00RyZ00Ul9pTIfJW1KOQVeCCtn0+LTxi0Ti25uA2BPq/r6W574g6J4W7BkQ+JLlkVPo
WNN2ACM6H9K93rdrE4di1pP+fwwDtjlOG9j+iI5/bhToPW0Og2asXXyrh7Xb9wdCD7+PcQ5U1VA+
BiV6LpVBkfRzkF5CF1obbeiH8h780fshMg42+J2KCtpip+OhO+hd6le8emGW6oajgegL/XaTDKe5
XKMscmHW5zbq9x+0CE/glsb1UAXmFR2idbZtdn1AfH13qQPLmQSJAgbSQKJFjgnQ/+e8G2GFVtMO
tq828O3uIU6njW+KAvH0paHOzIiiCohMHqIzLNLiO0blkKPkDIhEaUDdK++jTmK/l91zCeOtkoEO
KXJPE9O/M4T6ehkwLoPaXjOgFlk6b7OqIDQv4TmodRQpA0QZj79vnvMT++8Ai4llhmWKtMAAc5t1
us5Wc3ff5mLX4q8bcXGJfJ+ItWBYF6DKjzBGAuTiQRDcOehIBXR3coG8pN5sktZ74rbaoL+Xyx8m
X1u3qpO8C1d1WPovLZP+WtUluNZaRTLVg2n5RZY4kt0inLtwVZ8J0H9MV/u5NcNh4LNGA9dLeluW
TwzM9d+/27lD/2OExeY30lrpi0yBG2VAgxKJdxp0Rwjtq5XudX4RQursN/cFcZPTRXbA2YP33125
bDUgGrsA/xZNLdE6F8jM6NtB6iHpWfdIf/JAvsFzyRerfKXd/j7rM7f2j0kvXkCdCE6HuMQuUhpU
UletbTiN8vn7IIuu4X9vj3n63+JEjGAVcD0BZG8gdxkLD+Q/f7AlZFAN1E1iqxB9rcfdNueaU4cn
MLgdzVKcqgJVuK982khHCydf1YarrLoEC33VyH47SovrXhS0IH2J1Zdjimax+a05lSBCVKAsJt2N
PX4WmflsDeIulNWhiasNmMPrPE424fAHdI41hYRrFqxIATRjVINB2DD2VVdhXq5BuPYs3VxPnepF
LdskY+eNuFntZAyM/EiycTPlxUpCgM4J7E706n3UGzB7c44cNGQOpZFrVRWMLyy+jxu6DkW0ZqLb
onn5iiFXT3JzG5aNlze3pXzolaMBA/uLJlfngE/sFDCu8DwgSFuWIEbFYoOW474J9+DX7rKbOMjc
EXdbBljrIkfo68/99U10SKEgPGaqvcyVE05zmc4QOoFrTMm5m1nlaWLEay113UTXySRrBwEqXFuR
ORKBei74AgwahGTKrgvgUKwLj4kCPYExUwFLNy7EjapIJxTVUzGlN1qvH43kNou0daaVG9Lka2iR
jlaf78jwWNuWi6YW1/qQvaWTyV1VgrUbpycmo2tQE69sDXJlGwxlLYdrU+eBr+jBR+hCVHV+2XWw
0hBSAfhdQvyx3o+ALPHy967qTh5UUdAGOcKxV5WXHS8ZvJ+9ZY05LkUk/uWW9eOgwiqt0vsYNcsw
4Te19dF3l3ob/xOh/fVloT3C4mjm/P4vLgP01Z7anqIOBKfAFmHtWJh3kwZNJrdQRm48WqLVSsJe
lKgDbLhL5ORzaV8xpb6xDACDEzm0A8yuRv0eyT5EIyxINWtTCnok5bCN7HEFhZdngGkyjdMRdrAn
Y9L2hGbHWpguy+7LjHmiVzY5EPsRzi0moDpoGWHkFrpl191pULYq+V2bTKc+EQea257RoXzcsrep
K186+3rM9BsTVlORyCOnhCDTmsnSDZ7fDmBVk+iwJuR3dq9vTSMToNKKd7SfRtmy9hK7AqBTqO1s
cuOOdASkAb/lsGkB2pG1DNuVko83nRgOIEs/xcLwNbQRCnVjdCB2KKBVJ68ha4K6rtxyarxU6qds
fFMJyBhs2DdGu0bjbm9kiPa5K8d626K966xQPxANrFvReXWiY9MTz45Pkr+hhZmPrb9i8A6aYMzE
wCXoO+bpRXpDok2obQfMvrcbn6jZqgTROcqKm8lW4C/BTpaqH3hVn4pWzCXm3BvS67wf3USJVnCQ
22foUjRM7hg3rokOMYThX1nTFvSoowrLOlhy4RybjlAi7GxYiAER7LGmGa46PYzXWT1SJMcVnKJq
2PFEutMWGlDKqyS5SrVihb7h13lbnexqhFr2mcKtOi3sz0ZouI9TPy3YKbaYw1UIztTxuq3IvUjH
MminwR+me0uD8EHVAxSWbiwzegVJcFda1ior40CElXRqjl8TT+kxpzVEtARVvEqa2xa++Z4g1knM
1hhVZSJIFuorS0sf0Cg23qtaRE8kgQ8jjJmuYjgqh9G+yN5z7WOUPcj0gzMqm6TJAjM3/HJCX8Xk
Whk/6gQ8vAoCUND9Q+4CJcrgaoCXByd/xztlW9XpuqhS18jH1GnL+jSBRR3BMiXl6SptRz/X8IU0
ymdQ0ZsImPWtdRggv66M8Lpn1h+L3/ECXrQk25qp5kaRdBhJ3AhNh5Q6qDlxmi5+gRc3NvauoI9g
0F9ldeaG2Z+6uQGdbgWmhqMkYFuwXchVv9KEV1R6UKV/0GvtKikEgxacPZmxeLaj4ZAL+CIZAA3j
aMVqDQwC+I8acqPwU1ViifW3Pmu2ecZ3gNofu1r5ALh5r8S9i4vlijcPHH5WimZ4Nlyd6wQ/rC1h
tDDds0zflFF0h1qBbzDxBrMaT8nSa4LlhP0ZwHHppczYJyqSGCgofCtnq5bCCgu4t0BHv55uW4u7
pAINpBqOtLxTc9C9pMbv416FmRn01ulOp2HAgRbKEJbYFnq8sbsp72vkD63mjHa8GgfjNLDp1ETj
7TgqroA1vD/UkFJEpraD/ecmM6ABokZQYB3r7KlvycvI7D0b0f2HAQ8rp+sp7Jye2i4YKw5N7Wvw
CjcCTujQAvvgYfgaS3c9WlarWnSF1BffD/ZyIos97MArKcRzlNa3NESBL47WHanRHTfNnmolX8EU
aJuGkGSk+mq+3QtlQjIAcJDG5TVLmpuiZltFAJS02+qIxmX3g/LWt9mOGVbh0aje1iN5zJvoEbLy
Q6pEN0TSlQWPNfjhXvd6eKRD58ZN7BfEPmXN61jA60zt74xc+egSep3quk+ylwoodA5l7ZTMOjUJ
MWZo7kWUPlSQNsOs68Di6RpoZtAYXZBS4nSKscvs6t3I7VUTt2vbhAmcBHW1A5VFKOZGkSkuppei
7t+sHPSTDHUrBAac7mALCcM7qEf6aTPNlZUagSMUqbs6kmtDhGujx+0r0YGSxe+hFm7ApXPStnXy
CnzFvnQaaTpDZTjxMO4AUDbKAChec2DAB4OlxNPtJqAjOv6NAL7Tl4GjUAQnQFAGi01m3WlQYBow
9ZNDA9g6weGVHoebUNPwk0rKtW4/pTVE89ZM7NNvoLx8Stq30mxuRKl5siMb1r5Cc36KS2VD48Qt
0sFBqOMpqY4yYvQMNyuIokrDM+GhrnQIHan0I7Q4gD4eCHqMw4jawEAdUb4TFMiBZzgTII260LEM
gNf6+jmk2RUZsvu54NWEVQDbThQgtnF4b+TCN6caloVjEHeQaQHdVEDvCtGPnRunMsX1IeIAtlO+
boZepNFHSTJP8tFrM90B22KDC91L+nqflPcZf2oTWBnBb2gabVdMrZ/XOBb7LtK9YqQeUTm20rQt
qXWCEcUHTupUUOhvaRAW9DY1S+VSujdDwMswRNOxgcFsnKHrORT6lpMomiVtoaEYDBcit46MY8FU
dABFndCgB20a1vBNPurwkpDmvrHVC3605wKt76Mv8q5+Ms1ihGsiirSvijy18hIcdw6bh2vPf+e3
yLlwCnqtKjBC19VQdplotqqPrhJJP4P2IKcIFojiNfCFYgZ2MPwjOIJ7Hr0YVezAyebdKrRT0xsP
ugKrwd8Twq+o9cfi6zDJABVt5sbNXIYFSFLCuoGYSRQF4Do5giuw1HpRyswluIJUmGHoCV3ZMFuM
O3kFlG1WpIGfUOXiGMJJfZ3BYJq2YiUUgBxwlLNyFKJtKIpqEW6qaAiy0HBq+12NDkk03VrM8kI2
blNd2YO2GKDf8Iojmq+hBlTVP7x76eM/0vqEb/Uuahonm3rA+dlDlnFfgwDSJBGyK2sXWZM3YMfq
ZgTHPHahudKXy9Evi2IvEB3EjDqcCg3syKZ6S2V6x9QeijjEsJ5QKmWddxQVLdreJT1z4d7qcnO4
DzvMtoCFCAnXLAeVMOR7sOsdAj2fBhNDsL9J2u1YC7G0keMxs0C2hsJieokL1OpVNDgTR2HrqB/g
j/KrqWZOAjFigQxnejayg6gnt4iifRIzkDtPKbrKQDbumDjZ3YDUB4pEi6EhFHpyNnb7x641kF7n
nJB+UmUTKXB76cw4BUHmLtY20KfNdckYhk2cwnAB+IpoHnqEHFMv1zpSuFq7Vo13LY8dRWzMzoUn
nBMOnY+3w5/aalX1pteBblergYYOHq6e1Jt00qA+5J49ZCvA7kfVHoTT91D5RWYwKXqgtcMBXYLA
iYeiOhtAJ+2cODf9uBlcNMzZKET1L2zx5fXyc4fbiwqUXWW8hEkV+giXHxY5apRcOENnM0MU3VTC
QMKnZMmGEmUxqAxVdGSGtYXOZe0KL/+prxzIhV3looLlHFL0bbgl8Ul26mR0E4aDntAdoSFFyxtH
IzL4fd3O31ugnsKmDA4o2hLXLK1ag9kVoMT6M75DShNu+1W/n1tT4abw00Px3F+Fx9ETK3Pz+9Bn
7+RvIy8+WU1gIVaBi+4jdgpA9vSrSxzI+c79ccKp/eVtzWB5iKqpvhihII1q4d8gvSYveaO5o91A
3dhsjGS6tIxniFU/hlpk2ZZsRlwTtuWzY7gCPc5L9sQrDnN/+8xNpEvcyEUFvSbuRXnX2Z0CnuX/
znIBpLJc7WBWgXVU1tFhwjvjz231Qi8MxmNxZX5qHtTQF77dpTEXr3nHotiOYVfhk6YFDJM5tH7U
s/HCmdPmVfvtA84/41vQUPa0KeDvgjoM4tuTha6w5mO3gckkDEAOup9sCxdiaRjl3JWD1zzAhMr5
f9DPnQ1dvi3w4mk3gfjxMAVpbtzO/OdhLZzBZVsw7b1LZZrzxxE1WcOE6/pccVvMuDAMXoT4mAAt
2BHssoDsbCTEp1ECoM5ceDQg0WY+A+s69K1LHUbPnhhAUfAlpLoFU62fw5tKOQiJvNWfqvIwoYyi
K4HdPQ+kuPBpzx7+b+HSYtOq9agTGEuBYZ2dLHY3kvrfDgDUVCWaDbcyVJ7+Iq/aTBkzCbdenzEF
lBzusvjjX95fGAGCIhPAHVRFf5WVB0HHBnZVUZDWwmX1lS7ffx+AzBHIj+0P8hJQSHBPwaOEy9ki
bGtzynM6hlGQSFiYqb0Hz9ltN/C9MekrwdgKngFXQnnLgdf/PvT8lxcjz0CwTgnoJsRaNsyrWDXC
yTqJg3QDF0e8dHQ1V9UuyVq+YOXfxlkUWvuR1bktweKlR9WFQ/RTvZpraTAt/iy3l9uO/rXr4AP1
fVqLBTVzJjX0lIkDK+pdqR0y+/X3dbs0oS8t37cbK0sVa+ACI+grYwt3i1N5hFje1wOxqp+Vi4XA
v56dnxNasgC0KgJBL8Nw9ihmKib1WdUHbIwebQ2tDIrm0js3n8tfPtgSTTZNmRl9nsWBiQc7io8d
2HF2YwfZTHqonqcQ/UmLqwKtPtVQAGCFf5Geer8v8nwJ/fUbQLVSKQIxiMoX9SO1kWA9Rpg0VKYO
g2F/WT7GsCz6fZRzp0/XQLTSYN84s1UW135d2QD1LAwjOnZVoiWEzeGNgm6MbZT4qnGKmxpiQYFs
oY8uLPPfks/5u34bezFFqfVyyCjOnz7ab2ldB1M/GI6oYYzahFe6tpfyuoPvUMNB8iOgAseaHqhW
6WW65J7ZQl09MvUNcFbsRQ1sq2kV7Sl6dyLLhuP3CYKRdWYXAWvWihrNzBYINkHEOdzqDpfpyiSg
yHDzToKOqofDytaGTY+03NUKuIETDZ5SSuy0PdqWyvIPxCxONb1binAyc1tAV9znKkBrFK8mI4Nk
zVS9nKTv6BWXrIfCzlxVBZiao5MFdNCo1wFovmSW+HcRFEsIdTWEnlhHlNKWS9g1WtTrcRSYRncf
Z7O1qwh40nqqiXoAQMdSPHRscrS8Cxq1uFXrcpPLI2E9Ej3mslFZCeRoZvqqN5c6rJ3bwWz2rYRN
KNjBSyJUZ1mMx7OXLUy5/Am2ur2ebeyaX9jCf9sizGugkVlOimIWxEw4Sd9uowhM4czqhgi3Eazt
cB1VzugPd8ZH7sFpA2X2WSXJVuj66Krr8pY1zughRP73yczP3/F11L79jjrW46Rt8FQSAc5V7oRp
kIefv5/Xs2s6+5KyWTkLK9efc7XjKkmJBuMuHRzICQrkNIffi/j4fRQYbp65fb78T/8zzuJakGzs
ZW4gsIAqF0UXbQ9J/4Ns4pcJXoNZU16ZSoVTcYsjAKMTxXLhxHXboqhSdyKg8KJK0gEc/VM7VWvF
gGZ1jN5iS+zleGtmHz2oibCYdy1p7GGbGORJ3AWKqp0S+BgUZfJcNtNsEQXTuZDmOwPM3GYsbk14
rYq+DAamep2mA1NLtjnhcMiL3Q52ygK25KiscTRMKCEqtltjJZU0iCvTaavWLWvUGOzwMHZFgFjH
VVsAjloqfINDW4z/qFaGtQlHHZfbqZcJ7ZBYZJ83FPxnMG1dS6jNRpKp8qG6yOC4YdUrOo6nvBU7
HS0SnMxoegdGPts64u/tkECwkHodWCzoD2DmHqyjwbAPrGTERYU/WlUwfx4qG/hJHN+ZirgjRNwU
EnXpCW1kWom6om3yhzyNwYi+4cJYxTX/gx9UOuPUCUcNzdfMMhWvmMpNX5lHW+SHqu6uB2WEsJU0
0BPCam401qqKXvRpB2N8c91FH6CS+0WsfTAzctFh+kBsZUtzrJKJ1mfTKwdhAuRGT4fQoULHFaGU
Luiaj6Rkz2ne+lFug4wLNERPK+GAWQArO9i0GflVqsKXKzF8ghpbzat1VKgfOurtrQTdJUStUvzh
SfJa9QbswNSNkhpozZE/2c3rLBeY0JAj1Z5Tk6z0nL3oPPLQzgSoVeG06WxFm3scxEQ51HtZ3Bb4
2i1u7UJIsB0s30pHSEv6DWpraNBQ782Q+SLr9qYCeju4TL3Wrnj9VtjspsBPEbCYQ4K3HdrIp4Df
GTGuh4qfspIGsU4cNsARrFQmaH37BP6B9gohlWMKxc1hkTTk9WsRDhBtnnTQyYziSRlMJ+zeR3gE
FamyCgtQJxVUpCDQQWfCDYhM16Su/Gq2xRiUI6LunRaPezI7HY489iFZujamFmaW0SpDdxmHqVkQ
ZfQ2BGcIEPipBQ9LrRM3NMe3sptQepLDnQ1WO9LyQIW21jVq0zWFOrsRfmoEZJhUedCV6Q0Qy7MF
MLyB/sJAyXKCozhTXjV73Jo1zGDHFnUTGJIZyq6vtLVmpQHobAFABDcnBEWqLbPdLEnXIZwXxqY6
Uapcjb1xZHYNV8g4UBn6ENloqYAnpS7QLaAKHa6NG25oASepK9oJqhxtW8TwS8zKNW8VOC3VjlpN
sF7b1z14CNlwmACFzi1G4GXnFtg1+fgpoS7g8YgDFCMIitZFbOx0lK1aesdpc2d21VNLiyutMO5B
W3tq7eKk1HIT1+DqJ4NfsWKdI5DJcsDAHE0FMqDUICHPZn+8rVzcJk9Z+0SGBHVR4cHTYZPXPeqj
sDlGrCHgG0ZaxTXR+KKGGgKi/2CiOLCydzTxyfX3hOcPWk6vYL+zVYFywqHEMbrMnfDxJHKyCbZq
VA7g6PeOTCrUvtIVmrG8pRY+FerLBRRVU3trwrKryzN0nVAdNAR/RQPLyEMLD0cYsROW0PkI7oYK
8SV89dL4w6T5NkPbpbjOA72/j4nmDFAvqTzxRqW66YbG7wprb3MAvAKdgsFS4PWNBKwqIgp+q22u
7NKC4n1C448KpeXUaDa96FadAg27Um3rtAu6bgy0tL2JM/sI1/h9PhzNClravGawOwNzAY2Q4tYC
gQ33ELjEtwOIXw44Z1cSdm08FxfixXN5DSyFIVAEym+jdd/Pt69vDIZQe4yCNt3iXneT3r4Qc89/
YRlzfx9hEU2lKbGUfJqioDPMFbmj+hP0cUZpXcg7zwbd38dZJIRxp+QSvbJRqUABodcsrwHYLkId
ZoIayrR4U9sGNcox2aKsvPn9bf9b6o4w5fvgi3BpRN8vlnQkCqZ0ukm53HbWh54MB73MUUSGmYay
Vvn40I1vvVLA6iCCwyAxr1IC8YVZ+QMDP8ukF5bkbw2qjghxdi4Bgf3rnz8/rkLBJ7AHfFxud77s
PmHpsqqUbp1QBf4MExwKUSafYlTUy4Odo7OdCd4N5Cfm9n+YO482ObF1S/8izoM3UyAiCJNOSidN
eGRSeNh48+v7JeveezJD2Rl9uic9qUFJVQSw2eb71nqXGme+hVU5Mu/QSHuG/Qg91AVaOCpItHqP
PD1XC5GO2/Ztr2VIaOipYihSovDCAP3w0b7dNZ2NH3JshLIQkLNlIjhY8Ube8JuP0QNRK256PTzi
kXhK78agCi68U/WDgfv2wmcDSonzUmgzFybua9f8toQfbSRv3LJ+1351c6kw+neb4HWr++9t6NkY
KjpQr0OZIlrQjKAbbTgokEqHfN+3KEzKF2PNEJLg45hMveFdalb/j4/63BxucsYZ5SmH8dsjrK2q
P2nC4Scrnq3ZvqoXZSeaJqBgVrll8acYnjtSFbNiZNlXj6KE2JVhBx2z+89fxCtZ/HwGoaiIAYPj
GHCYs2L84BBaLacWZx6X/omCJmbf7/CMVUAfPbEpTlFBjbzw1VMV7WRq1pKfXzgPfTi74FNarfu0
OuxzOE1at6HlpHxKc9rfl1HpczY6kEaE8OAxHX/l7FCI8/FCdbzQbHwlYf9192+ufDZDs/2d50lf
Z+iSOXQsfpJpeFtp36IOILkpD9dhhDFNroOsCbc2SXkpGT8S8rI00jgtvyR5IwW6gqAhezS19LaX
m986GthWR7RXQ6i0W38qtMdRNq4nU8ftdjVyvg87xHDh4hldfyS5yF1CiMmVejdYxgVkxt/8lXXg
v7nDsy/cGM0+Fj1nPAR+BcX5aKN/M33trvc1T3XVILpRLs3XfxXmuaStagY4Oaq84Jnfz4xZS76e
MbFYtJt5A2HqSQRY2vdmsMYm/V8sgGtFXlZptMD+OTtegq7sOM9T6ZnwPxM6xmdyV4b49i9NlesE
cT5S3l7obKS0FsTbiji6bZbti6X1WvOU579GHNay+tKZ15IcX5gj1ynw7yuurjo+zdVd9/4x9thd
2FStY9Mhc82SN0TCPdvKb6uqNxjQrtLGufA5fLRfIeaIbioGJuMvNkliFKyjEw+zam7L0PKA6G4+
n24+eopvl/Kze6pSlSa7TOVDk/Nf0qD4UnvVEgjXJU92nzwNBKROyn8qMjnbPqx3/abKoXW9qtUW
d2VFty3YLpv008/v6rXif/6q3t7W2SiUjASseMs2zGq7vRbR0S/KYzLqv2haP1P2s/A5g8JY7jD8
oIWqfHb+pW0cMoz+ihEfwsMwKj+QawC7J5gwnO+ruly3tt5UFDdwiYlv0R3yF6troi+8Sm78uTMv
rFDrjzy7iXcbmnXJfvOcJgmtctbwbqoQczJfE1LSSv154VF9MKrfXeVsBBhjhqo+4lGFsXgYa+l3
YzabOVRc0Sg/BrM4LEhRJ1DPBRmBaP8jm8hLx+9Ed92gdVmiNNBqzvDJ+GguCCyart0M6W2ozNuZ
/ELy1G7Hpdxq5OVpzQE11iFRfn1+D8oHE9y7ezgbUVU0yE20vu4alam/7KsHzk87RJDOo9hdmuEu
Xu1scHVY0R0UtOsebfCjY31l+8yjO9WnRXfh8/xgAnh3Y2eT3KCnVhetU868TF4bP84XGzEf9M7e
XeFsOerbuYnKjpsZD3wpQbrtgnErHfJDe+Gr/2jhe3elsx3mnE0q0G6uFD6wuw53YosiZyM9SBuK
IRv1lG0vdYnXp/P3BwTM2TGJkPmrt1l1xdr85Iqa9ijjT3Y4sihlvREUaz4fger6lXxyqXMZipEm
OXluzGnyQXoer6vv5Tb5rqWe8dOx3GzX+mjyvfYrMdTe/CTbW/VneSf5l9qRH88Y/3PD1tneUcY0
1agdwwXUsKdLX0pBEOolq+JHu0OTAyDFd9KVANecXSUeRNotnKo2C7GoZWhyqNIoaaEUxy9AUpBf
6+l2ZduZaKQ+f876OhzPnvO7a5/NiWTTxMRi8x5lJNVkGVxxJItMGYj7zSKem4Jt8yQHTp36URyT
Ea2sobD7urZP1UBGc/1HUJaQzRudlIfeGjdCKx+SCNVJg6VbFpuepJSldZFJUXm808SdlVo0lgyT
WjzCUSs0EVVUsQpX0niED9/5U98XhyrsNrDhTjVJASS5QIuBmqNL9S1BVBtb2C7BPm6mLN7nj+OD
9/3uaZzN3T3wywj3Oo3v+ErSbyAHJsPt55f46LN9d42zudVAK5tr67F6NtsDQcx7Y8ZumP4xs3lL
IPGzMZegrYhWaMNvsQpOIavuZD0PZHYSF37Kpdtd//zNghjrTihpBHnTppnVwyx9Lf10KywXUeUp
ba67drtqTS63wz9+BjRLVICW7GnP+0MpejY5F6wv2BPCYjdBQvWUAHnoSVh+0u7ToPHG40X75Yf3
++/LnreDnFYlOnW9bPJIjOq9+mKWm3xb7AZPtgDcuqQox9/JgP39+XP+YEdAs+1/7vZ1/XvzmO3S
MqymWlfTJfJ1SZzy2fHjGbE44Q3ePDc79GiX+IkfrHRcFDkP6AHtbzhVlaYoPByVPJkhDErrutKU
zee39eEVTNKf1lanbp8frOfJgmwEG2Rr1bB9I8/UL6VYUWj6aHp6c42z6SmF7TujLOZQYhpiU5uW
X2eWW0rNptANT3eyjR1RpyMqAKVQbE0vA3FE7rIQfw5yg8ok54ptbdG+Tr8SXvKFTGrfEA9R/N3K
nCvwXQQ6OF5eS665/CHo2c2HL4r0O2ltH0cbFfOXNkxuIlu+FbMAeJq68JUIcTa3ujaecrozHo72
F37d7zB/RhGHTzC5sVPnxiqk41INnt5EZEVn+AnK7VK2QWT+UBp1w6XRKU9XRWHHPikSxc0I4clf
kiL3yzjmP7/RRmdjL+HWgBWkl9p9nQKLtxGzar+HKMcSlvMQJDepxF6HCjGTvEXslGupAh4nQTcq
yojkpyxOc41hQ25IQX6SG93Nmh+pYbk0Yb7oUbrnTOQN5HigiLk2QuVPS7iT0BZ3APEJrm0KNBM/
UKp1bqulz4Nk3wE024dOvM+dTEWva6SbMDSepqzCyKVvspkUycLWCR6RH5IW7FnR/ZirhVKmln1X
mpM6Kq46qNdTG1eb3DGfiavQtnTn1W/TMv2RNWFuYnUwyU4JYzqA9h7Fw6PWRjdrMnnpSF9GQ1U9
plA3sX9Za1L3GsoCQbazv6rDSFuJizb9rdUot8THk1pDmBKGGysdA2cidoWcSVey8YyCYVv5G7Nd
E3cJCUwuyL7CY5rG9Y+wKH7iMTpNprZXc/Vusm/BFHw3ZuG1trrTreHexm4yU1jvFTswQkrFMxrl
odzR6wpCw7zGwuRXTbuRsvxUi69pG37PMwxJw8/InnyZqKopdNxCVrZz9Ri1gJgI6vYMC9exWDts
800LfixrT05248QpUWCcC/p2YyXDrp+Szagux5yy+1KSU56kfqPbvH6auJDWo6k8TaN8NxPzUWv1
0awetKLwljgP9KUbXCsC+xDTkq2OYk72pXB8myOGsUTemCd7CeMhAVfX4fhU8IWJ5Uskh8dFJqp7
8RLltrf0nZ3ezFheTBhrY/dtyoEBTDB7q0kIlN8rqJfEePglLYwwY7GPXXRyun2TcRdlddVoiV+Z
mAFT2bzqdJpnxg+tekqVcCdnzd1UJ9suzT3NCo/tXLstUgnEPke1qm9GOWvdoZIJ7TYbvHHxc6Km
hifMKUCU4re4XjocMkN5Dw9lI4yciHBCMyXjtunxxyWA90J7Nf0bt5KduXqzuEUBLUURv1Bj0DEi
Yco00Fpi3rPia0v6SXuGfnZNl8p4EpLsluMhpZEr5Pb77GAQtORr9GyeSmsY8880FltdCU9W9NhG
kj+Xt52h75voV4e/0mhbL1sSNk8GzmL5ae1PyV3tNuQChJHbxeOh0gPR/4jS0c1ZIBMZxHNR8pfY
JsXjU1zR8x74dtS23aLm9Otxp8b3gCjr6YucJPtppG3BPsOV2pPc0maLyZh3jJ9ZZO1keTikfeup
ttijhoAcB4Owh90sHaTY2BIDz1TFMzIJeTIzzddSxPyxcEcn0Avze6YJcITXdU/WDi1+I9O2C970
zxeWj2rZ2KD/vbKcbcPsBmVlTHl4G15lP5Kg3iU7Yo348X66yXfx7vPLXVrH1j9/szyTUKFO9sIa
A/3FsJ+yMbywyf5w22FB7kb1jTD8XNRYppXeK4lOdrWFMQI3dPE9zC7s5T68CRb6lUWJSeC1D/L2
JpZUbdMKyeYKbsuV+0kZLryVj45k/H//fYmz8+YwSFI5Ci6R77u92Ct+fxVvzftoEysu/5DdfgtB
0qeOjZGn2EZfScHd90+XygWX7vSs0YEwQFYbnZ9hyfC1+vKgVcL/fER8uOsgn4hKPamwqJLfj4h6
0fo4SRh/45zuuqULxGiRhDx7tvn99Ur/UUrQ/1kE0I14Kb92zctLd/VDnGdx//8YZc9D+9/nbLs/
yij/8fuFnO23KdvrmPsn+cdR/wX9lsePDBnmHLyw/w7+se1/ySpYLcOwFNVGHsmf/Hfuj/kvc+UZ
ANqgwutgAfp37o/8L8OC6c0hmzUU9tF/EvtzdmJHlwnUgGgTg+vwvUEqfj9AikidzVhykoB0WRt5
ZPKQEUlV0GTSCNHeOGGqb0syFzf9Gig52fHFfvU6BP99brd0i6yRNVQFMr9NAd05+wWlpmTtUJZR
MIf25EUK6qEEym3XNqyJmP7mcl6naBu5mAMkJCuhAWgaG+GpNdjJKdLPN6/v9p8rv017eX/G+ef3
8MwVxV5tfujH3z8RtbXHfqj0CKkK0tAyR+sIRxXQq1Lvbcv6Kes4efs+uVSheZ3Yzh7EigkzVEJm
VtTa2axUDs28IGpJgs630gobaTPunUWX/BhnouuMxb3WjV5Il8hNtCIQw/jchDSqrMrukMZJX404
Pc59Pzx8/fyJvK+srDnLjFGoVww6jKfkiL5/IggurFGyujIo9Kh3iy6UTlovMGUrukLEG0LwtCGG
5POLnvk4/rkq5YVX9Slp9OfvQct0s63jpQjqDG9zH/bkHjmStemc+Tk1XsidKq9nMD2bojZB0pjK
89CJb3h5kqdJNism1DA/lGLc2dXSHlQthYDP3sj9D38mI2UlyDG5kubu8A29fzj4+ZcxN+wmUMbh
wY51mGujzjYnQm/W5K3YZ3n5qx2DCJootsTFue607xO+a5yrkXWd+aNJOSorhU0e7bEz8JJf+IXv
l5n/epCEVTDLkDzGb3z/Cx1Jrq1JtorACoVxZRXfiXPuj1k+x6Tu6GjeJckfdE24wBczbGTVfSXK
6euw9Pey3ktXCtF7/zc/yXR00+CZrUEn73/SosdTPOdhEZQdLv26VQ6aU9+1yOcI5cEUb8v14GmD
lLDDD79xvHq2tSoNdENs9QRlk6ZdqGVZZ7PQ6xjn7ZHvZ5O2xr7j/S+K2PPi0zWrIEQX6zeV0hEw
W5dfUE7Gfqs44mro9ZSsPoRRem5av7oaKGprQ1Wam9+lQ/9f/ppNTXfqNM7tM8EuB+GEWjDglvDS
hBpUFEZBruWTT6e58mINxyB313n6kD+HzI4PijhkVYkTlnSLXRl3zT42LNVbFCQXVZJNm7zTc89e
Zj0gShDeV42kb0EW7sUxZympBxc9qUxMpoqfrACXgLwtyY6yWjwpaiXBa0ihcHTScJBqgdglGw8c
6MeDEzZgAULoBkpkK8ep2rX2YtwYpSFtJ3MOXZ0yp9e0ug11pFBv5ob0TWX6YZfmfKMpQHC7grk7
K6dro9QhyQP0WCERaUBO5VOCaM77fABp75uTFuHrCNINHGW6BWLIOk/rzoC9MCEodVCPw4tp9bXP
hEraZV9M+0iQDR0uCWn0oz9pKFQdQ2i3Vpj0e6ohY/GoStVTNvcWmg5wlU5zN0ZSF7BUZl4Wm+NJ
GhZ/tBMLnB8QgDHtpg2oiXjPgvwM6Kus1yOZzehcRNG5Jk5np+Bsm8s6KwM84Wuw9GE3qNtYqRtf
ziz5a9rBIf38IZyv3a8PgTQFtgmr0YEC5Psxm1RGl3Q5iofajqFE1RIC22Q71z+M2hi2napjMx8m
+B/iW50v+gVi7Stb8c16tV6eOr/NvMJeBG7t2cItAV/shq5vg1iIdKugkiezXN0tuB8O9Nx2cZOK
awGNv5zJSS0jW/9CiNoxakvEjnGsB6Pczt4ympQDkpi9hi0OktzP+0HLHsQ4/0RokiOTfS611NjZ
itQ+J/Xq/l695HX0DVPATtN7J1AJSEYt7MdlV39RtVa5sIl+Pda8vdN1AWTfhgtgjQJhz/b+QVeG
nCa1U1SBQziTu+gynFoYR9U43+RIX+ZGlZ5niLZC11mFxrHeibChOax3z/Uspkdq44ubNL8hgdAq
dkR0nbU1K7ydRT9jXN5bfUGYyYZGDTSdFnNlJ6dBgTZcxelVsWq+4D9abjHW1s6Q7N51OnocdlYq
m0jN1C9VFoFlLpyfSdHyzhXU64T58BfSbJuvYyNrE2uPNtPJFxlNGxxdkTn6Vp/w3ZGqepWtOuqG
JD5ghcSTn/SFwEdRS/vKgu9rOOSsVzjKUjsJPh/DH20teKhr/Zb9L9Xj9092GfUalJlUBpNWYnov
JRU5dWl489iaQVpUu5QJ6sLAfYVXn79OOn9sabAcspc+f53xzOcwoyDX7Gj+2cwUTsIwhD6k6i0l
VgCGXaTsKNdQ1xbIBPOoCZY0srxFGE99p8z7BH+Lq7asAFOcP0p60vhtOgwbfexBP9VqdYrtC+qg
V3f82a/Gq6WvDFCCdvXzfXLRW1UjwfMJmq7MN9ViWvuoSkmyJrYXhbRSqcdRh1mvwh2EXq2TYBDS
mxFdbAVzilJrBSw0srnsrVnalHmcw/KXk5MVtjdr28xptGzTGd9I9PaRRIVaJJNYPx/WQCuK4vNt
oxfQnXWocTmbqj5rtjrx6FdTIZ7zuDk6o9BOzmqjwHg27wq7fRCxme1nzLBbO4V8ayWVeRBa9XOC
l74dFrXemksasD3JT7ZNwho5FLdDmKJXhz/OCyBTPVtCgm+KTj/a2goEloW+AY4D2z0dVTLCtRsN
f+nRjsvQdfKabfGcbKJiyL7FqLcQzVfhFWO63RMPol7YolrrDHf+SkCkE+/yum8/37GLrlOqpEwK
jGDa0wAgZWuQjX0Sof6gJVbHC0D1XGup8MZI9N5AJ/pkhMzLWhHex0uDJqExsXIJKfctaZ4OdkJi
GGYLzSX2QtklLQacwdSRa0spRjGdW6YHedXLXXkkgzl0ppJMaBqKFLWpsppxvtHDxDxk5WZQDBb8
Dox6IgP9MSXgB3FIOsOME83LcsX0Ycf4utMmFDK70U0hEFo9qUZVdRjCxr4bUR7t4k6mHFKn9j5r
DQHzTTMfNUEXI1YgXtKu+SE31UmzGptCdd5cWzTygaKM+jX7jEAkYrhNeYMmOTDXUmJ/bSQJ2FQy
9sC7BMxQNUPlbzsnfW3OZkRbNhQVP59j1q3bX2+J7hGFOFjBKHHfzzHSMIaZLVEtppPLBVLKgb3O
U7f50ofEvDCjne9MVscvawSZV+AgwIKdFXVsI7N6oIR5UCcLuWIEQ1M0p75rhUO2Dcn6dRH5S1f8
T0I/bTlPfX6zH0yo+LfsVyg5u9jXue9N9cya1jNTw+U1YjavpvpxnPUNv5UZX7e93r64FVPe1wRf
jxccl6nVqWtaAGbx94+3QLsRaW2bB0NZhEeFoNIYEthoyjdsGgt2mU26S3LqnqZl79qF3XActgdn
rFibKqsL2KN8Wez8QjzG65p89tYVxdRNFmyCY+Vz5zeuNEfOQY4E+Tikp0UfKfE2I5184CnRECUu
wtXxZGRAx+I4jLyY0bmlvCl5HFrYRkhOsPg7E6PTQcDoKsypO6mdEsJALG9TYcYwDhcTZ8okvhVK
anypVhuJKhc12cdUrcFSXhhZHz5pDkxUkwx0K38d5KTRtNJBRn/QV7nXdXy9ZqfVbmro+mG1BEVq
TuZoCizJiplRqogWYd2zspdKftX2s7SNGmz8TtnXF2bCM+HTP4OALwzaJ4sT1eGzUzAWmcxUY1sE
JCHeAaA/UTE46a3MVsVpdgtQtqMb5LOBgMhW8ktX/+CES/XKXIthCipW8+zqpZ3UbV2oIujqJsTY
O3lapWtH3oLDMWpXUNmSC4QasQOTr7YPkTUh3R4bsWmEk/lK0sUXPsMz2PU/D4TYjBWcYHD00M9+
Um0DnUHQK4KydLDDEhuTcmJgK2HbnjE823Nvn5KIkIPJumI+IbbGysOrOL2Dz3myqE77ea1tRagc
lmgMD2o/Jrt6dOZThjswi/Ahd9oCaRAMEJuOBxSoFz6gM2XDf90Bh6wVo2HA0TibNjnbhsOAyxbM
sWxSnJNpCnbRVWlMJFMKErtIkBjX8kHaVAe9HEeOnXN0UpuWLPomC3GPynefT24f/iaS1FQWXAdu
xOuC/GZ2I25Qk+uWL6CxJISamqXQAsONOZRSRdhDb/NockJmZCfxRkHfi0PD4CnyRFHN0fM7MgU8
dZFs//PftT6K87lmZcOuoQymRSX1/RQolJat/GhXgVUmzOrUK3xRFvt8YIdSNE9lzwF/tOrtf3xV
da2dgoRn4KMFfn/VwtEaYyli5EizeCBLSTlBbgV+mBNPlZkpu7qJxlnUZhfG9nmhcq2VqDITEagz
XSGEZt0WvXkLOZO4JKSReWj8KRFTcZIFpyAzr/WDEuEHj3sYoRzzdkKBlqVmswyIFgipzkE5WoM2
FRkjYcSS78lL/dJI6aUJ4YNFmL0HR1O8XA5lgrNH01RjNsBNawJovbdhKxY/W+N+ZCqp3jjITlAM
fXKvt+3RkcsOIy/zKej+/TQMxzEvtRMyiGuiEO19BeCQTjSqgqqIEn+UzB+fv8UPdieqjgCf0yoh
k1RX3z9MglR0rWORDPLMpME6yYdYKJu5AsM/4OP7/GJn/cjXj5pa5eqtQfShwsZ+f7VBS+OOzmgT
NHbceT2KnaAcpdiX+uu4tO6TTLqxq7uRwjsSDzHtC5LH6rwfLr2gD8ptJKmTV7HO2OimziYXzZTb
Ti/liuLupG6cBtKHoR8arUkA64FpCWuZrZquf4OPehuzsXXVSesOUd5rMDPyS2iyDz7gdZ7Dj65S
kKSW8f6xWJT67VnN8kAl/cufhuWxHieHyluMS9i8TiPnlyNn2YUP+INRalCqZMKgb8CebX1Ib76j
Wa67clbnPCgXQk56e7kzZ+3nrIubhkDyriOOx5IU7KsTn9fnA8H4+451Di0U0ZjbTdAcZy+gSCIJ
i1PYBHE9F17YOYNXOyM6I8QZdT4D6+Q8Dpj8h972yDEWGvxGqh2mfETWEXE+jEVL2p7s9H6+jchw
+56TWUPHxsqvVYYUJ2d5tUTTsNdDU/4RwYN1daQcX+asQgOR4+ItzHZ4XMzDqP0y8B6bgtpaNFpR
ILVg5NMa4rajNAijiKhg+5qaV3YdPhlpUwT0rIgd19XbbCpwNkv5Ns9kE6dxad/paU5Soizx2cIU
apNRPLGr0zpauXLF31HSNBhhArsw1MvKHn3RX9LJvY7f9ysCKth1qyarMpPkuU2q1ufWmKn+BdJg
PjUzQQyqku5F7EgByxeAwbbsb2VwuAXFF2Mo7oZShxSY6LpvV+qKGUeB2pQN9cR6MQ6xXHPgbe1j
zu2WbHf3mRKC+emQ/wwTwjBS/RQXry2C5lCcOH+wMJJbPWnZ1VL2N1FS6CBo09ArFGKvc4eCWpwC
ONMKFK1837DH8dchSXVjTmAumQCtq8SzE8Bn2kWR9K3WdekElPsqtFtsVuATLo1ItouM9/cPzTIM
BXcQ1JE1l+dsz+QsKrKRSKkCJWGTYSWOuM07an2LcyjG4qszGcmXSimlm2SBWN7W4iD3Dmh5OmcP
Tvhthm1vpK31qA3GeOxiE0tGFVZu1MdhoI9Kex2NN0ahyczuFCjmcfqW2ofY1HJKtBxIndF4zBzi
raUoP0bJc90N2m31QtyfuMlXbKEZyQOoy/w3am5Q4zVCDmGxobCbo7BCUL+KtQHdimqhcnyCHk1i
L+PAHvoNu/OrPAHL28vFd220PWmqOI2ltDinIYQIml4J7NbU7vRiFyrRxprb+8ZZlg2uiIdazu+n
SrulNv3FmWSOzqQ/6qJWv9ilhT65cG5Sm5QrFFctPhStl55CYUenUIx/ohItVtM7264c0TnpGZEA
GscHJcPhlemVm9XLi0Aj5Wropkn6rke3CoXpjWb3c5Enwx1DMu7MOgnaFC//mJpfWttMvaFngPxu
0N36BKr/mXPpV9hA0DNCCAP5H2HFf4aoQ/xKb8FV6tYvibaDWkBcXZY2zBpShwVEKZCTOYVf/yBy
Mdrkhf2ShsrX0Co23ZSNnjqGd3pYgYwoYbXHbGvQQ2lfe0Mn9S4fb/HbUldpzQeySAcmjyVGcp7h
aHfqzdADN7JeNJ31lBZCteHd2iXKyCVqZS/pjK9WPO3Dwr7W7f4xEytu2Olt9q0UBG0de36Vh7lf
r3FkZrUbmMFWQVlC5WB8jqwZz6P9EtMzOiWV+kAhc9Mp8XEIF4nIh9TxQlCyvjlQvTHhgyZ45t1K
ysQK0ffluU3o1Wjkesrs8xsJyPZMFZhIjXL0m7xD0GfDRlFapuWl98dQuEMBuMEumt2cLsZV1lWN
Z4KoUqT6V9v2y0GdkmNm2YtnUe31FGTXljZ6Y5fWhx52DSUDSMgROsc8wryrKe0twZVOkzWnKRq6
fdSZpzFNBi83SQDB/LEHPa7ewvw+LVFRHto5sq+kAk13iYxgU5g9ooEYunuliU2pweOIlT8aYoaT
ms7pZtJqw0XSNxwntnuBNjgHJZ1gcJf1E/Ibc2OjOHA7BfpTq5FIUQ7Kfd3J5YZKMdwOXLTEBP9C
EfPcC0CuRqciyMkxYiqzXXhiRromit7xrSQOZhgrvb5yl9rYTUZIeE5R/9Yb9RgmJcTc6A7znxQU
EZl/+TxgKiGuxErqa8f+rhbIYjXZvmZ0R57BKYEzIgKZTiZtVhusnZ2bu9AmlFajV5curDRj2W1A
3JMKgBoWatC1JnibkdSDTrFq11lAeuj3uemUHrmUsFjgWztaTVWWzNLdABpWzLEOTKW9TRvKM1qj
3plR/2LZNULc6bru5m9K7FxLStNt+yiqttH4SJ9x29Xpg6UJMOn5SWoVBuDYRzu4xMM2jIhELlq0
AUVAROUPqqjJfsznQFWfs3jW9gORX7Ga4sKSOCQoSfyrmHvyy7VOec1hyhKkvHZ441gL/7YEejVD
8M9Eu59bUFRoaY+6JW5iu9zSG1wV5kRRyDqJnz2YMqU10TfmnGLL9qiwrzN0oVJlzIkBkoyvRpZY
VxyVT5R4E7wXfDtOZ93mwja2cpHc9FfmpJLkGpPuq7TyfQeSwtUtbBWl1rgssDoRoM2KLQn3i4q3
I6vGW1Wsw3tpT6Y5XANHetYmOyjC1luGeKPl6DHbuv+lmBOav8E4igmuCB+bO5ro4tL1LS3Dbagt
z1C/iJMu01+2RBdm1NN9Hct3cbKNca8ABd9aVkIaSzlsLZEfDFU6KfpPZ2JpYc7+2ajMyGlbxDAt
uoRY78yEvrFgB8jbb7OmnlSZNpZZIZcNdcPtGhVrWDjlfsveaHAJAAEHplhBxEGLfUt1ZRJJtWEh
jHzsuc1BjofnuUi8PFNJU+VtJUr1AsHi16QgBF6SW5amW0y+AKZlGQw63/jDMvPWids2HfW6Xei3
0WMvfClu7pdmPMoZm59hyX6n2PZUHbloXYnUU4xhrw5xse8W9gNNbbkK8RSjnn/NNPOeBD1vrhWC
mGn49Wzc5yF0G5rfxE61rkw1IJbXACR6NnXxa5ETSCA2iuK4qu5pfae+PBh8oRl7kJQSji+P5oMT
qUMwGOCO7EnzrXXkCas8LCL286ItTkMtWBJmZ+9IoV/pQmPVaRRXTtAJtFnjApF/IfXwV633T+xg
76U65dmv89wQM9diiR1lVgzZSE7Uz+fdkqlBqhXHtpvIEC+fnaj6onPMgZ5yF8MLZvVKDKZYiz5J
gfivj+8h0hAsa3p2yFhYn3SF/9EmYsJQHMS/K3kMqMu96ItHDi9EwyQp4cwqMnfpoZpQMVBhJqw2
CZgEQteamnvD4B1KWvk9ma1tI6wrWlzfRyfdEan1qBb8cjHLR5sJf6wnWKwhpHUNRNWIZHZqv4d6
+0S00V5qK0IRnfjbgrbVTG9TRAWuJrKv00jSmC7kPerra4OYNWtdY8lebOtyQy/dYSWYNnVtBrqY
tmOi/oYqvh20wrMEJKMucWK0Ttp9Gmcc8BX+VsgcPl43y2KfNJ2rRSEbgQGIVqGw2dHsPN4lWhaU
ihKfdKrcpkIZEj5AoLfqVV1Nj70yPvAdknIwx7uhmU5SVnpFL98ZyhK0OvlTKcQ7Lar+qOXMIstG
TiislFaGWDrtwe/ru2khPnTWGmTbGtlaJIarRdxvrZF2yhxKO3JwH+MqQi/GuuvVY+YKXbqLzG5n
d8XXaYifegq0m5DPyUV1P1IVqr84JabwVlVt11ZGaAAWdD9sFVP0kJpRvpvzmHbe0Md+GpP6EZq4
JvoFmURspZTxHNaLeEjdKQJz7ogY4POY/JYnOlBZaHF6gr9S0kTMlG7cicqOXXvcS7l5UDuh8Hez
zhV2x2Zgsg5Z8784OpPlRpUsDD8REZDMWwGSNXmeN0TdsgtIIJmT4en7Uy+6F3UjbFkSmef8Y3WY
RE5kreDM7BSl2FJRKjNO0eSrIGo8VvI6CL6d8K1F6h35Dqp/hunxkJJcQvsq4tX8njbEjw3RftQt
fIzF+sGS/YyJhNTxsOgOeoQMtpYli0p6fUMr3Mg1I+KyHKqHwetEVJfNWVJTHmTBY7mO+7nl6K3l
+t9YtdUxV2WOZaQf6WWg9igg0ZcMUEbwjjtijzHiKFv/d+qLKprGlIbjeYlmZTJslb4d5QVR9zq0
YxX4Mrr1v7jhRhAwDOV+Cjhhh7CYY7cprGsWSPOyum/w3/eBN1+bcnMSk/slz1c+K0/NB60RO2Qq
2TxEF6hf7aNJu5FVwidZ60LbrGXu1nwpk2IwmmjxZlrGfdpk6jSP0P8UR2+2o/I2+HbWgNS/XmNh
UpVT0ggaZ5l87KkfgqhrLUoyKCIma5B3uVBXiqnn8224Gpu7OrRWTiINdcmIwzBmB137hOgbw2zX
8WH24hkR1Bwjl6MOpR2YAbrw4I0y7lpG6madW+5N8+gNZbmjxwUUs/LPTat3bltClkrz3kCGaemN
qCbiv1ir0bo4bNte9kjQvbejjAYdwgE9DGXyKY86j63K9LcLq45t54bAj9yT4QCzaKYHx9PL3WyL
n4J4ymCQcTCPA0Uz/gd11SxdJGnxINr3a2n8dHSjbpn9X9Z8N7oh4rEgeWtUL0M14nsx1LMna4rt
baZq991kx4zU9Kad+Wks1jzpXOM4jdVXqP/IiUGJCvW3XCxmwtmKIeMkV14boFvDz5wPZpE/yHQ5
+mGTDBRSDXBNO6blX6fam3bdn3MUAUn2KPI/i9OHZ0CyCZTTfOUzdXIulmz7SWdcNtk8xYMSicu2
FS7bjtYbxmc5MkbMzK79Jq46ROddBsEnTw8fyLlv81MzqfM49Ua8NZLRI1vjyadfODQ5wQySB1vz
FYUk06W0v6eq29vd/FkF6bO03Z/Jouq4NfpY9FxMi+P+FKbNJIIlb6rPJv0IJrl+tV/eNbJ7yBD8
EbulvrKAhLPBuV8MzLHEVx7UVvxNLfXG23lPLBxQyBB7ZTPe4zJ81s3GWd6pKeJCV7twGigtqeS1
qAJBKAmNJ/loQYvbIHm2eAoM9TuOKx1PYb4mIkSwlWaPeuAsA54hrGxOiHL5BaqGLves90E6T2Zm
HETLHOlR8GHWBvYfPcxJWZT4qEoTLC44hTWbf88sQiFvyssD0NDtKTCMt7U5LCnBSQKrzIRVx9xc
QYXXg1YQ+A7ZpgvlDvhzQk3poG4wH7Pq7xkKrsP/G2ka42MriTD2mybu3fK/fHZfthnfyuYj0gjb
n7XUxy3z7MgjXMw3wq/Unatjl/bkKeZYV3jlZN+o542UjngK6vq2XcyJLqWf4M3tlNr27bJNiRce
Ao8Dlge69PhHK8yfp6A0cKywLYyjR4YhuYqLX1IX5oio8LdzSF1ERMWuEe7AdozdhJIZgCl42DzE
7tNw9KbhN7VgEysrv5J6+29yxoJmMWTED/jPW1CUjtb2RZ36dkgvfUVa1K0jrrT7i8GuV2qPErR6
uzhkhoTwRPuVU5nfnTFchs4Z0aKKHClBsuolP3uLu7cH92PLeE5ayb03d+1ROdGtwhHm3jpQ6grd
tdPz8OtMzh+7cm0MRIpQy+I1CPnRDRnHKi2deJ54bjjr+peR3LBkSBVkqfSIZCzoWHJfS0HqqQFU
trOw0kWq9/4am/uDP9GJ1Vquu9H3f2VrxY00ca5vHdlDxcQQNYRfCsfNSIOrZxQ7ckyG/dGg/wzE
vUNl2VK3sWZAfVWFsIkTfc56hkE/aK6ptNe7ZpAfs8+l2FdfXJf7bWteXBVnM/GJbeFMZEQygFiE
We5Wvkrt9g7B7dIP7rC8cpqQiVFcwpZDySrwh1HRFY9Sv5XO1LEvrn/AdYtDhlvZUP1ChUxpJpTJ
mcX4XPfiWrvOnFRpmEY0KE13eO2ew3qKLVWmMSf8eCgZO/J2iWRJeVgZ/ulYI+OMivWYw+mpzYAR
yHh+aBeWtLXI7pBr4GYzfAtEd04sss/y3gt2mMw/itHL9njDhxV3VsF67Zf5Xy/vftG99vDVLfMd
9Qv1aO/HwHxdVRfuRoeOsXVt1rhNldin4dfczZe5ZWvSN50a4M2wB3SpuQflUaxBGBuVu0XSdduo
G+TL0uTkqOaERqqFv8nVBY0omXz2Ib3vN0F6YU0nd+i7XVSY7plLNuV8saKZqu+j2ZeQXF0GuCR+
N5yVccjujFbdfuCeQ25TxVlQlfsRwdptUGciCBgLcp0f+h7L+9APfawYAgYWqhhFxRwj/3X3qSGG
czCQ5uTOmJg4e/NKN5EEF4YDqD6KdCJ/krdvUcvBKATlM6TW7sPZRAY3ExEIa7N3wNwyuTlnTHKM
qf5m8Eu3x4nTmvXcJpFlu+piTeRYOcCmPGNWm/9YMkesMbEMyoKoMRtpz6FcLmxB7al1usdqa7Mk
G9jXyMZqqGepXwSdq89F81ePysZ9R4ljpop4c936lBvznTJzQdrCNkR2rh9rValjqtsQP6H3omZ2
HpM+oBz1aeQVbkoQqVOdq5o/ImUhlD4J2UBHIFBiiIcBbZRrayAY9kCS5p5zXzkMFq3aFWUrj2lG
PVpu8p0NSUd+WcfpYIrFi8eVwrF5AVSjrkilgfFCz2EsLZsxH2YcNQbjI+KgWosTrZRBhOyaPOva
+smLjOhF62mu6npvWY18MLHUG7nKyXUeut13VYjj6m4fBGsFzckqG+8t8Ef6wdj39lVOi6lbbDuH
7xlJPtbTWvXfAWfRvlwZPKdxyKNb9ZHPwdXONtiJtZ6Ggakn978oLHvNiy5JVX1L2/PDWM74QIqM
OzztKeQJOttN8B+oLaTCYhkl+Jh3r00+B9RLvwSAnSylwx21tVxTVKWmhutcqqbjvc7nPPHrsn/y
BucOIDo7Caa7yyIirSeaDNMpjYiNcYB17U+ig5NVVPWF6xiqcJJfoWETY76tZ5ln4Gosxzx4y/1c
vepbjU95I7+XPHzbfBNAOTzWUiK0Hr0nsOtqj166oJY1Lw6rldLZ1737WBooeQVwNKZMR72lkNPK
78bisHdplY260Yl8dEWJ0VQMu/18RTZl3dGcVFzb4l5T1nnIlXxF6UVFZM8oEbTWYRFs7PTjRqVf
EFS8AsY6Q4OptEJY4GSYS5zhpSpCVHW+0Ps8s9lnFJtwyI7dlIzn2lmRnw1EJ5j5YxBSYVMvQzzl
GI0RhpJBa7Ii2GlIconTPrdrQJ2myGhLIZE0qhZij4TsPnKTvqfUIVRjicTEiFvYHvnCN+WkK9NT
P2owDFiJDHX1sKz2JZ/QQwBS30SElndHeAqz6rCFzxzBiTRJO0W+bhyXI5iRe7HTXbNYzZsh1AOG
3Qgh8lfKrPyCd7jaTWq8p5DjnDklSyXgrWVT0KUxZ7hida55ZVIOQg5M1Y1H7eG0n1cEaLIyOBLC
KtgXzgO50Z+sAN1+QTdZZ4O+PXR/jGXkMKd8Dpo/5IvjljAuhKo6WU39j9ciiCYSfrbW91lU91bg
MXJWix/BKmN1zdYTJ8YJXo20/9J63bbtDn781Rwfmnw4SbCgQ8beUvoz+1iW6Mx7YirDB+PM6hz0
1dUE0i0Ktlse77Bs2N7tzo63oTjT4oRGnYSVvUW7466R+XAZ8+VklvHagjH1AxNWizg5lsL7pJhz
fRFkajsSrKlT72E/cjq7zOlb9d4K7VDLgc7YIqRaK7ROQ0BQsW+f/KD6FN2yX29VsOTWVi2BjFpt
h62aqrvR31LmqR6BvuM/TGy4fmPsUyq1L4FxgKmyCHMlOMIx3EOBQycSTVXfWasNVOYyzTj++t1b
eZ5I1TU7AsBRlYLauzR9JQyCL4TmTxjnx3fdjG2ymACdnv3YUfUilu+l0gYlpfoh/SprEmd61L57
a9rkI/XK09GrnN8OTTocTcV0F9jqpIGrDJSC5HYnNfhUQhtwHwmrag9r595lAOqdpqSS8gZ0pmb2
3pKCsRt02++tbsRWGZR3ehKk4so5jUZv3TjRu+yIUYu7Db6aTSxjDXHSk8SA3GX8imCbv5zBK86y
DvZeLsEjeyjfNduGfS26+yzt39eJ/Lhieioa/6PN+WDSuXkQXqppd2w59vy3tZYOCkq7jYlvL45D
18U4R1pIGGElHfrR3sC4Z3f5Uacp7T9DkyhizXZ2KIH7yvNU+htJzPnTlNJJ1hjTxXQ6JJK1UZ7Z
xw9hZTDz1NW8K9ztG/48CRtGfZmKayZ8sFE6T91gbPFuN1x8+bbXKri/RepMQg0nXE/M4Vqkd/PQ
fGSWW59VjVQeutLoe0KCStHi8p+IMcv6vTs4KpqN9OgxNJG8xqLDgG4+TjN5SQToEhvozOeyHK2j
meLaDlAx7N0l8Iif5JIVGxUPTbH8Mav6F3I72Jv95h1vHLIvjfDqWam+VLAoW48ga9PVn8lfrasr
MDl2JjeLUzCz4QUyDx48WD1aw7WY8+FKh5JDcPua9Hw6sFl7zzWKQ49D+dAX/Q6VUZb0RQeux0LZ
BS3eeMguaI0nf+kubkWgFUinb5GVqcMbF+YBS0K9zKeCP+aQO+7jSsj2QQwkj/h8EQFLQu84Ko/E
tMIZaJgGW/dYzcZpU/dGfhPZTtykDDHv4XXL9ULlHE2+7rzuek6wm9S3TWZXPU5pO+2nhdDmSQGn
axDEjUeZsjcWoNp+HWr1p/cpbA3EzGCUStZheFNCBeY+eHCn0UlcgwJ5ogSIGqvgoUkRydv1aBvZ
J0ayZl9IkMegsvtb7DolUmjXClf9S/NCUWcrgZpnYOBcrJet9q84CVOUwGgFjKBZEjOf9WVrmcCw
2F0Way3QopB7MnbjY2Bzm85TfaOArf3oaCMqvNzeZ5IRbet9YCjle8nYzMsV+m65KuW+mIPP2ugS
Nex56uH//7eaVfmQHcZqyRPE8x3H+xbz9FnPWeB3D920fcJ81Fc3BHHr8trdV6YcYucWcNHb5qEw
RhV5hP9hMsIOgI0MajBjjGcvgGbcgtdqGm+R++SdT0MYm3I04BZuMXcNnDl7k1sb4YkoDgjQyUij
hssIM8FfKpMrLATU/ZWp4jbla3dTR87Kb9BNQkf1AtDQbmrrCGUZG359CJvWPjJIReSlefveIbUi
Nftuz2du70rgOWNy3wrYAGgq4yWjtbBuevsERyTeyDsd+iZxvIUIP8vIiLh6HERwoqUSGrxcrp0k
hSOkrMB0cp/rbhOP5pp/1/UcMbL5+9UfprPBwbel1CK2/o3Inl36QLwPvuvcTUF/J6YOvGrDxIeG
IKri2W6eFzMg07/vFbXFXIpph96SWmHeKWUc6Cr/Zw5hxJh/0M10xcPiXlL7SQP+HZYC+DcInVv0
eNofHLsE8eocNie1fjOrXbaBcdnu+7/8AWmsDXk3r/TTzeX0LgHaT1KqXaBwqOkZWZdBLQN9C4sD
7tLZJ0Rgp7Jt7wuX3hVZ24KRh943QXNnin2EGbA7T3bYJkNTgmVIfi3QD40VBFZ7bKBEXNfqH9Xl
247MExHX1Es2a3UGU3t2upzsjmG6BIW1YWh0vm/h75kp19itWViD2Xv3lpyyuSn21Zi9ZH5OQ3Lf
iP3cryfPMebd2IwJWyieNf+9qFdQIu1QAQyqM262ubOl9UqMgUgyunnRCyddFi6UY9wiczb+mFHJ
be8aTJq9KhEjiH3RjhY/3guTcRixe8MDGZW/3ZFz/FDnSDytcZIA+QiPnFsqXmhnnML2T6atBHct
NZhB5xP36H1afOtIvPcnKtKnlfh8wlFUTT2BVxzNQsCUdu2X77/Sec/wYKgNX4FxyvPwya+m5SDd
soY9SeMpTK++xGWHZm2N+pIvV8bUbkj10mBHGoLuZInwGcFJ1NShfz9Mv3YT/gQpFO5X1ePIlMG1
bhkNmB2uflHfmw21maGCoqg4WVgYklA6l97YPvjwtshe5k+xFc996bJVAhlSkGCvu5nJL78FeM/b
yRw78vHg9Wv4vP7myPS78r236xN3SnhatdzTffHJuvsqC9Ex/BJn0vbyiq/o2SS8+qlqoWWFOszY
cEgTHyh6n0lh70nmT+DBpl12K1NUjcU6OAa0gLJ0VOpDb+avXKr7gUrSqBQ54vUSpNtuktawrHhY
eD2FbopLP1KyQScHr77dBA9Adef7mXkqbgc0HOEFPipPBmf1qXHuP7wZE2RA01kO++MOTI6dgY6r
2dw3YvN2AqLurBnQm62+14VLd4TUL/ZYPKbzk+yXNQI/xDvUbm+6hCLS3fo0cG31OYKvoa6iNu1k
1MiLgrvdKX8y+EXzZSUtjH4CAHQxJJ7HL7THGUy8ar/mVnykngSp8oOf/lZgKcR0csTck6F9myC6
+bQW5vtsz7ef7j6iI6L8w0nP2cQ8kfrpa42JbdQpEVoVlZ55Xxwq+9//Xx7PPuHPHEzcy+HjpJBW
bG0VvsIiYcD2BDqefh8a7sx7V7x0WUFYjP+0duPe0MGtYAO0IJjln82mfCNTxtk07G3f2QH0o9Oa
h7L0v2DKIJi89K5LNS0erxmWEnoYBFxJc/A24dFKgvrEwOeUVX/NRf5J8a5/mtWJobfG3uaAHk48
VRZbM1qEAM/z5hexRv83ii+udj8afP0vrcLxbLvEA3XB02oC49ndmZ7YmvNTj5Hmw12Wjv2rfdM1
MpnaVJTPuq469K14K6EoIeZ1W1/tMftKgxo3qJCnfHOPyphAjDswkeqPpbtzTbK6KEr33M95rPBX
nqqqandGG/wBx9zGttpJ51NpI9wP9Vxx/xbPYEc036Q8IK1T/KhqdM/8pxskgMjHUWhmAyw+gF3R
BP5mujMI4uQB9EjBsFueZLH0e+VVv7bv9Ic6oyF4nglPvvGLm/W3pQiOHCnnkffY3fX1y5zqB0cr
YBtEzdVWk7Us/IPXWh/NUrxtWXFN+/E3lyBwgVnRyS0ea/rqgUZBtpqGQblaU1h99WJIscWr6yVE
1/4uRoL/STWp3jthx6bQaFKkzKeq0jQok8vUZP0rCro3DHjY3Xr6hZYOqGXxIoDXP3VF9Yot1CvI
5m66xVylYomFAGsN2dnRaH0W9evCYwrp9smJ9q3RFHHfUHpsNPrgDuJ+anleiyz/Z1nfpsW6P3Bu
70Cre5RPzNLaMDHEWycHydNKMRN274aicr128Tw4EFnz8mkofa3c4dCl1T8pbzK/1kzmshG3zpYP
GWxNHLCZAH+s2448PRrNEcxnPTXtXrckdVCiAVUNhJLb8czS3TLJp6CeXny32Hv2nw4G47xMOKYD
BDhhWO2Gefx0Zkb51itbDgCFLEwDKUGEM8F6vo/mEMAYCpvtYStJZl90PFi819TbJ6ReEXwKD1mX
BH/J7avwc+qmHP24MclWRq5jwgMeOymte1dYx5z6mGVlB9eUQhG6mXcntztjzAyjoMMbWOoJp7qc
zXjNmpknN32pwxQyyvkk8afcNy/aFHxVEaMxncU2vQ3RvJqHxs46wkmHZ1tAT8tqzDmoAsIa8q7Y
GbDW8ximpJZinTFZ9Uojh5b2Syg8XFULtm5sDwUPGUq0qasRzpjG1dXpnp6VnO1LOLFN2dI2MyIS
anGpRaChc7dnr6NeBwHwbbF617fu1yqsqVFqia2zAziXbSSHzKWDHlARQRCtpX5OIgm6lyRXIaFW
cHhGQQ8QglwOEVUG8bBp0EPcyrsgDVEWdF8gCAeuVTuBmedpKjcCZ7f6T5p6d+5NxtOE77I9ES6H
7PJ1rSwaWUfbjWiNQtXRFHfYO7aDL8WLaswzCG2kzeVPawpkS0P5PS4IIPKFUZy4DrgTbby0G+ED
4TSdgqb6QyMRA4dXv7kddQEcJgn5e7wW4fxWjvni9h0y77H4tq0xLohEOVh13yD9JJXOWflch+xJ
6+q9bz1JkXm3UINVIAEMpkuBbn/NDJA7BF55T82Jt76Zjscq4m390XGHv0OZEVsDwt9OqGTDRzfl
hA3TVZyFFryheozbtngd82Evyv4K+sN3XsvExlXb+HR+lb07JYAY9d4O5NHhliNVRD90crznYj/j
9Aag8eGC6eVgoJN9FE7d7+qEcjeI+jpaiGHc0R73XUfvVr6MHDklI7EXfnc5tF3hF1Qbq+Wtn8Mi
Dtx7w7XdA9J3nomqqHZqCMmO4JgQadknJtszca49p4HJXJ9XWWT0BKCtJaK9UVJSAnDHE/xRuXet
h0hinUaXIUvRmOD8m5HjyVW/OCM3z7aWMMbjm22viV376AjBCDCUAB3fBIV2dPsfDFe/E26oT4oj
Ig2tvyZWpk4PqAM9NDaSKwEFpf/idrQn2p48ZWv/E4zpufNC925Y+PbQnsw4zn3XPWpsf7GJN1ki
v3kpKuueuzJWI+pbHww7Z6eqa3m1t+Azn60PA10Io2DFiND+Jxb2yhHSsRs2ZnPfuxRzX+y5/phW
ryhgSAos5nM/lcvJWk48sDoKJR+nQeXOjtxQvbdS71tQLC2do3Cd+4ztuEifhD8iCPMBPFvDANTw
30k1hSMY8qeKZsHdKjJmzde22+5baZwJ84hbGd5Pq/3syBT9Rpfujfx2b03+Ja9KDL01twP8eDXg
Zp0c7kZhluhAijQSBMU7ov+pkBPuUhxrUas4SyZMsvRh5SzaoT8mvpdGnp39YgrB1G+TmV4F7Zt0
yI3DNkymQ0OJVwHyLXhXuMxaHnMvj+qUMvVU24mo8r/Iy2kHG2m9JBsSVa8R/LgG8nnb8OOl4Lfz
UBdHIX790mLAUpPY/SnK0T52+hBmXh8V6V/FoBz0DeO+6dUY6ZKuCSitd1wjaWUdt3oA5UNubOJK
24Vyo4MKjFSHQPumKs+jMfAvxgR71Y01QACvyKmqFydzQZkqi7W1dggUNFte3nA2R/INSdtXZQf9
nt937e06TfcqnWGYzeHeoU0Kxefyre31ISRXsPAVFYjTVejsB9O8B19uYp7OoAYKcCNsAt/a19/O
AInj128V48ntLZnjsnKSYXNeV3r7dtovbfIIa2R1mf/YDz5CO+PWM+NMHI7m1ZFs4Coli1Nbem/L
8Kdb1T7rBEMl2r6mATUaHA9iq965g/uZt1jMujY9rIN5qjLnABqW7Uw9xAJJN8N1soTtt5uXj77N
akp+7l858/U364Gkc7TtCKrJ2arXh0xsb2hr112u6tcVSWc3GbHrLxXSC4AIi6yGXgGtt1XsOMth
conLHIBVb5V0jMufmmEcEHLmM7V2iFA8OsNMRVFha+xdXRKbpA545y6W11+bJaAXZco+TSz+rWH/
WAPMn3WrZzLDjBB797Vt5hfKxrgs6EFy0DiMWn93JtdNa509g1BKhMJAMdHY9yDkmgRYId5Tp01C
1iJKV7KnKvcMuhDJwVbaHnY1aqq1AjQk9HOn3NWJzLXf7qTH3+wj6xyy8mGSACPjOL6uJeCni23h
Nq2PQR8boqHBu0XP5GbuG/2npWeVSVe7f4WEa56mHAxzffQU17Y7YRio5MitWNZo85bsyZBIg9Dg
PDCBGVxe7Xs3eSDK0/LR5/Zfuxo/uhIThDBo/MvDkDVuUCvnt61xcgI1iuKalXkDSbXdD3kq2V1X
bsFt+NdXHa6MdD4i4GAgwSO6983q4tbe3SSQA0vI5kt6Y91uTXZedYTw4bzg/jquIv9QsKq7rp/2
Cxq2zkaU7zTeTxmCfhkj/2QQUR/kvXUvQ415Y1w+h+2CeatAWTc+zZslCCDwOZVA7tbOxtPjttdx
Gf4rCKeIyEItXOpk0BdGIvM5e0vac0A13DUAwON6TTAKfJJ+k9R9KffmpNqYeZB3Irf2KjCX/dgC
9HnOYd66D90LFddorvIb/lbqYD1g34x0Cj+xvvN5+9RjCS/Wfo6LKFN/HenaB9sjQm1FKr4PLHVp
jenseKnHHCVPaM/vlwJNbuqwcOLXt9Mg2FN4hKLugEuIpW00z2a43ikbHfOo1wsMt+IL17/YlrjJ
ZC1m5q1+nBpicPGKEYm9DYnVV1ayZA6vZ+OXczJa5bTcLXwOkbHxtjreFsQlz7bIAvIKhk4n66r9
OHe3fa4+gtxeDs2KqMS1UsZG9HZmqb6FCv24YXjlxaJSsXSRTPVNeYKusPHxGqShfjPqfzLoxN70
zY+6cZKqaUNS4iU5ncTsUipkAPca93qwX3ozfau3/5tyuoWZUv9bJ+e96UA9w77/d+u+Uz6fD2t1
5PXk/dgspAuIwt26dncA8rxhJVIyBSSy27r235QhnRDyXIrNgTwA9LFW14Jz7hPLLLxjaiJLbbOw
ja05X0/VVv3n6eqtrgWhHuZ86t+aV0Pj0DAkgTHqBttk7YK0rk8jdmMyG3yEfkWmkYdrBO96Xp5F
07cXuXxV07rFGczdrtusr1H0pFzeyqFI0P1PK3BzA5PYvnRTeJ1U4kDZehkNvdj3s3igSWS960bn
1zEHCF5Uunt7KdiD63sU5bTt1guuzmZ7QblZYeqKAdVuDHqK6CK1F4ilve8BXHaF+28zmGiztRRM
Qg2KTvo4Sm+K2yndD3r6V8Pz3BEpGyEk+RhtJlocvSdKhIy9RX5M5JvyZEPiPDMC/8Vcke0Ml/QY
JB2klQwGEroqBxnc9Vj8kjr0zlsdfhll+bfkDZkWoz5mls0PLMAM54l4rnW079aMO4dC32m/TuEb
nMPJnF/kPFuciawThvpsRjKxc3Pro7oo8fDPj6PYbEITEDkP4Eb7BluccEl+L6aMXK+h+Z1Wf41l
6xyZaOBZVQ21o33OlvpobiFI9ty/FXUORlrw7HhwfB1LZmF812ZcmBvJLn6/HoxqjA0b6km027Ef
XYc11/z0S/3J7os+p0vryEBocLflBJLMAIG12R3TasNngxA+Zqr/zqX6ovSl25F55EaWrD4ms/Vi
r85aQE6Dur+ay2C2u6OxTB8iVajnlMfPtQ5kITH5e7mKlf1UOOXtDXPeq2X9j7UR4evQBnve8osB
5HU2becfm9zeC9HDjZBSs3MhOb0/FGODwMpNinG9ePn2b/ZwbYRu/VEpIFjcR29EIyzRNhE45dcO
2JxFUol8GYnr9hSyN+IqmIlv1aBjBoZC5FQy8UNjz1QU27Zq5sgQnwpu1LFZfKkTe0ub6XPL84vv
LmWMje+AkuoztZovNx1ScgGNqEWHaGM1jTY8jokahjkujJwg9D9C1OtdvonveXKf52UpbwpQfr/F
bLlQw7st1O7m5nMRjO6xXYh0HsbLDC+4w+JiktCTx2Y7PJjNapC/Aj/kbjxhNA+X6LBKeWrN5dVS
yEit1Hr3iz4aRv78xcM2BQPxCnp6aAdoa0N36a7Q7jFv60OxEt4dLEhv7KzvT77dvHnlcEf8RZUs
VYjo4KxtccXi2h14ONZ4Ux5MqV2eeovmqxkuw7NiUQAYSBSdOBCObrv9VNXtqcIJ0lTF/1tsx7tR
zN9V9koW018nGDDO6FFGGHZPjgleliMeovizTm/3AJWRerg3gvsczesepqrZL/36Q4LgiCCXM2o6
97Z7NaVRYYUBKbJycqukxbaMFb1IOpt3HQ7Ji0PV/FJWGbyqjZy2rQMV8B0NpVv4SFPn7dD5PH3T
ylS89N/LNOBobYABp9SYb4mTa9S6FjdewFeUAMc3FUzXMJ5MRtg5nYKjQ57OuYbXKtMtPdsTfs+0
KwlvMnedE1Z31tIMkdON28Uus7ghtCnBL/zjB3Nwt5X5VWdw9n0TuskETEw2zgKVZCioS9xkOI+2
mc04+DvbvZ14pXkN4E52OSmvkbsAEHRzxqXK9Xtws8yN06kmdHJMMZ7VBK12/tXMyd4e5f8YO6/d
yLF0S79Ko+5Zh94cnOqL8D5CUsjlDSEplbSbdm+6p5+P2T1npnuAmQEKiRKkVEoR5OZv1vqWTvEW
d/oR5dhOz5AFjIHYj5rzbYSUTLnN+ZyQjBzKfIGQKF4zJW3YTaDrzkRkL4M6BzqAYyiuNBqsqFlO
XlltQ9PSKDbshUJDd8st591J5tmeuMgK3bJX2W+IKH9FbKbZNnFqdwL7E+vUbQtlhTkzirLGIyE4
QpDB3EhTU7Mrh2kDvMM54dF8rOfiEBXHj76s4PlAMWSdLI7Vo1JttBfz5eJk+iWTPPAyg6LQJnR0
nesDQsrAWPWQCWA0inNo87hJJqZICQHv+HXL8TWLtHapupyd7Ji8lblVbKdhQONV6+dK70j5jDze
teCBCgIfLbQR1fA89oYUb4fAa1i2O8xQHcOtYk8lTofQDh8F4cOw+ykmU/MQts4dx5O9tnPxEHn9
mxTsshilFQvNljxnRbNqimCTE+i6bHWLqq1tGabcK+cCVOdFaRUtnB/h3mbNaxWXfMQnjv6bXkVj
TT2AOFtwfrzFZAxEPWvIAvn/ioihKUve2x6TzzBwjSP/CK+ZbJ7jKnjoMtdZKUvgNzvXnn9us8+u
wkXioGiQrbhWJhR5x8Fc7ev6qu6y4IBwgKMj3QvJC57k3peJyp+RwsgSs4+bZVnZTHpdEPC8qQzM
fGold5MMW2naOzRQgMHc8VpE9N3xFHy2BmNBoAEJQxl70cbxU8ENsSpSUzAYinZwx22iAx1BdTvX
EjpOjMR7HOX4FiCEXUIyzcllLda9rM/IyjEyJ8Rg+5PJENIMjwjw9XVbWDrLcm5/3cOGWiFRzuPP
UGk8X7idsGXz1iGQTVej11wpFb8LK873iXxVJj7OwWLSQk8/b2LfRYLtOoaanEr11aGnzbSeCtl7
z4fhK6gqCLXC2I0FSP6EOTRyJocSJP8eAgNwyaxRKgtSZjXAm2a3NadwLe0Uhi2z35bbkqlgd2t3
eqyJRVKr56gWcBDps6zuSiwfWeLe1YzafU+POAvXH3h4EULu4pmONzHplXlPVUxrPJP3nRpQr0Nc
aVFgl5fTO2ggLg5+OZqRe+8kl7wyQTm52qtr7suKvWxoI3kpLfErSyakLWo8d23QHA1r+OqMbN+i
vWLSLL+HPKUmspg7TfkX1hCxzmggl4VgiW8b4pA6yoXBNCfwKl7b4awhX+efDtxlkPAkor0uhM/A
UxPhqvCeaDxcVpwQKtwJP1gQ3VLHcJYIM5gLzeYAjuxkcHZOzQYqF8U1rItbPjj6zmt/4rIN+XXT
HieIrt5gSiCE0Xn6cfYjzuOLdK8+9W38pOnUzA1HnJf1ySpSuEIsBlfdGK1GWzE60D7zkQR2wfgg
SYZ7HQAb1p0fie09FmjkWSiirxfjt1C00E5+dMODcOiJumKF7ZsLDyP+otbjd5u94sJUDR4jG+df
bB2jNFrT8767gXtTrgtSMNiPbvRzGmmPmcQ6hWiWYZYeScZZNkP2aJWxXJu1S/Odk2zQ31y3PoT4
exbzpcPErN/mAdI1i+uYuelq0KS3HnCCLFo1zM1iWCOXHn/atamjzkJ9GyeEWVTNiqUxuTfDJxPu
Ra2yFxRlGWuG5JeKC/YdEyJjJyb4AWHtmFzxtrLxZuwXhTCVhOKxg8Z2RIhu+1tdeI8SZe7GMkEH
1rMCBAGoGU0GOShkm3fiZx/mOBME4R6aHTfoCja4Poz+jefGQgaSOT8+hdju642OYp6x+i/8278M
bVtZOlJYd5bQOecQAeRiHIof+IweBpc5eYgkpi/vdei6y9ia91INnpVa8zI0qXiDAw2pkFm232XT
GyvELTudMnFlQiOGM94WqyYdH+s9TrwOtOiEiCswnqyoes4/OreKlmXJBNRpOca6xsFzzEgqH72L
EfXaerTCh3Es3uopvHIVdSvaV7GuaEJVUBfLwKTe7SLyeWTRLiqTfW4/yX2mozNgsplynSCNGGbp
R2yQwKp739mA1LHqOEHdHk2K8jczFwRTbU3zrGLU/PFHIif8TP7YLYv+oQ8aks18dalL7X2o3e8g
yQAElAaxtZ5aSVN/aNwJM2+lVrVrb5qYl2PCihPVBtOkXq37FlX4ZC78ljvdfkAT8BCWvIQdt+oY
c4wadbn35XAZMCnyVgXFmRawY/UBkAkL8KDYSdN/2l5PvlxNQ6Ean1/7rDXafWjDbBMPE/a/6qY7
MTsajWFQGrwlSdkcB9ToacsCUjb0ifqHdLPv2GfhNdgb3YArOX2MOKyUeeas9zYdTAI6VyfGl9zw
JOIaDGru8NzqA5hoPqo1dwQr8JUyOlyQHPSCuZX5JBv4+Z/2XPOlKrxT77TeeuQ0WA5RcOuhAyK9
2nsxLUEcAEM12uDIky3GdBV/Wj72A/AikYXwhxPh2Gai2jg521yzl2unKXay1S/KtbC6Fc/eHJcU
5y2eF4bgrAiZYrdoRD1dfqb0nLhMnj0dLl/jmC8QP3eZKeUql0B7eUMmnJebRvJb0t7t8BUv+L37
tZN1ZzQ29T+IKK2zaxTrf9vPQPzVz1VnEMqNh4W6cngFq8tr4U8GEoOlqKkVul4+EPYTr+2ZGCLm
GZNZ0L74MtFXvYv8IrPx+UU43EWwRlDE0tB2H0prcFZlXFmL1pARBU3wJhi4LXxib/FUbFnfJ1u0
qeA68JkijDKXPsLLkUZckHWXmwWmngIShFuezSr5lZXjN7L9C9lXTxMRUCjG24vs1GPeple/cCm0
cM0F3M8LyzTEwsbPjVxpvt0RLvfJpvJy2lJL1mt+PUwnDoI0q2RnP57rMTj4uqi2DHSgdC9Cf1qH
ZfQ9huyFvWh4sZOYMCP8iwLVwByMwXF0y22gqH53QVW/Qvt4TbTmNXO8bVSKfIs/hXWcxc/fUtDS
viRb3QLc02U7S6uQnrels249rCJ1ViASdj7Y6kjISSbLtz5v1h5SpGRMCUAcy2DXmRQtsCDxgRkh
WM4Eh4zrwAEWQlsF7LTBrhSLqrBgfpqEUsX1z86dPnx21k2RfhuW2SxoexAIOSDGiHziZPOhgFoN
Xo7Ri5dNLwmIz++Bx5thINdd0b0LwFy0AZVjfxsyQwKcum/uiJEW5V2z1bEwXkq07m7udTxu/XQ9
AsUWWhQQk0sWLoAxxKntFO5zlV1qLLArtmanlqMrMjRxLisTEZfrx4e+sbvHOMeKq7FqoBsky7PW
2y3skH1Vwy4IqjpYjS2cI0dpL1MvGG3W4lWKbnq2EPZwZIjEogyuzH6tMUbbmK18TdL0oCUifAuO
PnyHbaZC+zAe/Jx01caymo889W+JEukx/OygXeBYxhqKXMbY90SulbZ2HUAZV0JDTFSERIItuw0q
reikSE6TIAwOdusYyENiY1046aVUIoehwEouxmsLjuY1VnCUeeEtynTtajlMuo2yuEYW+DmfJKMl
LHdC+NSvKWvYeiU8gfIJjUQ86ChZXQsSb4Q63DCqPe70TzT7AT+T80yvDlGGVXNW64JXTNn71Hkw
DKc6RZjDVgoiOcA0Pz06bn6XDi36gG5flNkVXD4fDMNjUxT9ncwEdwnc2GP1lCHVT9z26MXuWafz
OSG8WpZOpJ3zgJqH0al1bGpiKiv1aUGKHkIsaL5got90Qr80JgUogiceihHGfDwM2RKZ8XQ2dVoK
bRqfVf8wI2yy1H6dwAE/MSLAotwHJ1ELrnZb2+IwTVaNhy1Kk9mwjdlAD6Y5LUcp5Kk07K+oF/ZO
szIDjWdon0oUQAsS125WAzXlNXaj9oFlSryuzbxbk6QA40Xp+VOMZL7IHEwJSVA8DrTFdQ7awjHc
4GgO7FK9euAlaNv4SJweJ2l/T+hirvnk2RdMDAdNBfeJ2/A4MWrLjXCXs8mGLowmWoXojHFXqluD
vxhrGIsrjEkfaTpcbacbgOr2YtULJD4z6BL6ULjyWgYmyL9ZttjWxc2tmjKE2RYaoAuSipAJVPjl
qx+kRWprLZDkYtX6omyrYK/7ILRQT0brrMzZu7ttfylc5540RXgSRtIuvSh+b1LWQ0D56dkmsFij
5/M9W5uhWotks22cbeswmIhh4LOFHN/Ak9yCROXHQMqlFTLI0S497uAyM/qtESK9tPP0a465VqKe
TmnJOS8T4S7D0VonSKmbAcxT7HNJmpo37iOX0A8Wt8DXfgHQqg9uwWxXUSlujXIQKPGHt6YM06uD
X42A96KFi1Dm/tryC7nDPYvm2fTqR/pW5q42BMZWLz7hk/Qcz4F/2Uya/gk5pyAVL3xP7cJaQhRq
tyJQM1g6wNxnvsGNeglNVCCdbp963otbKELGFbFRrMZydj/4nLBhEtnrqD5x2+s9zV02DtotKDBk
6W1z7LL4QhUWXvLwlIATOMEIy44JxTbvr7vDArsy9PhH2OdPkcJQBO4awoVDRIborF96TieS6OrF
0pvuGBtvciStURi9es0s8AqZHmLtZSLvhfQkuinPAFrXBX7jJQo3uXeDlP6srA5F6ahzJ+3hwSHx
bpSgveKBcrwJ6DJxzrKrr3oIDTYrykK3u1NXeTseh+bZ6P32EQv6Hu3UwWTGaU1G+UOPx6X37vlf
eI/sq65BJYAcZ+y6Ps2uDBhT6JRrJ2kCtt4Dd2rh/AQWXe8CK19jahSPoVMUpx7RDQyJeikYbb4E
WgUCrtWmlVdm49bpJ+/q61yQMGAMgDPTsOqa9ruzjVcW7v7eyZtyZfhM2RNnFsanCL0mFNkVEhd/
rKIrcrOfMiyMrelm50pO0dUbfzampj9opbEqVGzR/TJniEtlHBuNnB9BCbyYxOzpKssHhoM/R2Hl
j4MW0aUFY4exqEfcbG60LMIvJdN7FUBpqYMWQbgGNoBnJ0+cQ5F9iylLdxR+KXZArbhk0zGaHa2+
IxHCUP8uCivqL0FaHTOte2Gd1e0S397qqQgO5uxhDJCI07GlSyufkBwAapQUdTWX3PZXJodF0VhM
ANOfVdv3R1dPKIml723LkNFebGn9VdTxL91t5Ll3LP0O4QH/yWQxDY/M3ZySsncgHS0YXVIvug0r
RkuMe0OD30Uyo3GJ6JY6J8cgyL505YbIZW0EMMuMof6qS23r6lYrNXbx4+gVj/hjEI6iZqYkz7aE
1FBe/2OoybBvFqQabYRNtwkXhsnOm+HUBfOh2Pg+7E7gAj2BDdpzMq9SJ79u0MHxLJPS1k/Sv7Ye
KBdIU9BFkwfpdcH197ViAGzd/3ZyOspBiaU9my3/A1LjgyfSBmKKvyxczdqw/v40Lc4qQxpqbyZe
f9AtdJRx3DOZL1GWjjHyWIunUBDle0TfOVXoNO+uhvFALsgmQuuEzsd6KbE/TfosQIGw+aQQVXed
9RiNnvlFaVSZVXewK7JOdFhiIOK4tic7mD7AY86pCJFity++2wBLftMBGHIbo3nIx/SlnopFOelw
ytjML91KvafW8JqqECdk6T31fuwcpglpgtt/oUT8BAelbw12LAsU7tk6zY12P/XpbjKEc8CvbGxl
b70PaYOlzysPVAzTKqz0p15h8jNqpzx5PqNXozfl2rejV3Mgi8cqGSCZgrWVwCrlgQ7B6tW3S6rN
diEzxiiTcNNtGms+nJXqHncVilQSpxlHiQb92Bgcf/+BKXXdl9CXzSCynhvFQC/Lu+QkwvJQ5Sae
QQ0dhpjCZt0NJAfoeks2aFm5+0xjHxemNlpTaSJtlMFw6Iy9iTplR+I167uZh6IHeFlLyCxoiJnQ
wv8XCybFz26eoskckptqpUFaE7HEbHzfhrz3t7b/U7o8WlCvgM0zg1vQNw6mAvKuauagYyFdcEiY
ZWr+3i4rkieZaxX5F9n72CjtVlccnuEQnlRXPLnhNAtzB5s4mkSyNbsloNOieMqOpiy+fH/Q94UR
gVBh7tq13a4NgA+kHUw8K2IiXzQs9Ih52gZMly9ja9ao8vzh6EpWWHYXHdsY7XUtjfzQmfUvzmyV
d9mzrcp4Uwz0J9IODkNkfBPk665ZMTnLMKjk2pYD49byMoR+d8vQh+LM3tZBymZ6xLMLoxBRC3L/
iJyCXVw7P0IZCYbVun6OkV+TT7MxcnyvvoPgBMF2nAP9x6IVjJD9GjVrh4oj4iifN/ya6cFqGOIf
0vBeNY8lDJEleBQjinoZ+fVVdN0rwD46BGdDDlv36QXocNC05HeB1ZPG14gOrl6eUkUzEbXCfbDl
ge0yBrsmPQnVfbl9/1HkgEKZJPc31N5DJ7t7Tz071s3QY6o07qoqXILLHOuk+u6YtujmCQzqgcwo
6553h5oxNVqFFpmV0U/X0OeZi23fWDt2AqLQaEzC1GFKY5BElz8QyV7grVoOuE3SLrMY+5oaulTX
P9KQfhqgRvpSBftiqOnJlTaHy2jxR+ujlEGnxv0ee+cWWRaInR+xCF8KKZutrfxunzusAg3PRfvv
Aw7PLU4eNyC+aPC2AzpQtFS1wMOXLaT1oI8TaHeHQbffuO62HYu1HKWz6hhYXvrMuok+sZ+A37OO
7adTGbWUhdNe1J63CiZjIDnVLzcmYEQEDki4vOyHRa1wmUhioapz1IsDRxkXBVyilofwAsET+bBI
d8txPse7rj/4+MGopaJDYMQb4DC3vo8RlKTjhYUwU6EGZ4sWus2J5dqhcTV3RdlbH/wamqjpEJqb
6bS3yUihimekPqk0KbeWwT9rVwZT17bOT2A9ogVgJ7GFnoCIZrCqG7C0+jZkuGu9yHwyFLIOO8X5
oJIwOUK/4+k5jhZqhEw/omlUwDWNW9eV4mAVD1kxlsdIn21c5LOywJdb3RbDQpsKiXD57sVk3MkM
HZaXuz+cMsXzlbYHguFWI8P2vYsHYhKpONIKc7no+avuwQhwsmwH0r9ADs9SYC4e3Kk40Mrre5Kw
rI2txIcwnPzkOpax13pj2/VsOEEusYB0B/KJKvxnODuJyi5QyFjBSSn4co4ML0nAjYfIg7g9/HFn
Gip/1QSRYt1gTKvKIoyQRgqnIGnLk/Q+lJU8MRpSmymWy4b10xlL64Nj6+WdshI3rXFCGoOIoioQ
XRWq2g2yei4UgVPuGHDiGWF8jMvqZ4IpHhoPBI1uwFCRWd4DA4PoIFz9nS0Ck1Q9PqVjXt/J9I48
ZPHlqPe7XBMH0dW0QlF1GUPj4rfS/RqzU46S1cwmFsrR2RayPXaTvGHMhg7Rm6/MAncFg64Mjyfz
f4C+jevsB6+/EgJzLOt0P41BvY2oeJd4Dz06iKPFNpQLRZkH3eh2qWmoB0GRKj3jqc0752CM2d5S
NDFGb2F4j6MTScPg+zqqDDGI9sFFeoCPXSHTCDHvVQFMBC1YK84IsFLBeP79h2Vm2oqmT+7sbOcK
gG2DC+0JkHF8cETEvSoYu6Rxf3fDBsxFuy9TItf0xhjPbqSnuJeTml6Q1UFdI4sKrfGEdXxrZsjV
fDcaL7mld3uDF9hGt4hvyeFWNsvk/PuPsGm2Ye72ewoRcUqLCSVUiiUejyVZC6m3FwK/vRjFuPRV
NDB6z2/YG8KjStWz7rbWKUy680iO3s5mVLsjD+qXbrfeNh/A408alk6pp/ULg1sehN5RRVXwQ6l6
JO16ZyeeOIZyFhazgd3M+YcQmKEWV1DBh5rKsp+HzQAK1mhAmczbvnFqHfIFx7w6mJVoGA3DR7Wx
h+PJAoioUWzike6XCXvDuBlPIVKLro/KFTpnC05OGWyDAoZOGAV3G9bqU6YZa9zgb8gGQJDivDo0
PpgTb0HghX4xNKY7ve+bi3EixyNEEMrhQ9/uzqb4zj50eZg9GoMVgZLsWgZegA9sIIajw5dTkUdM
mi2iUGot3eBtiFdDZt/d0r2P+LKX8WhHh2Ru/vW+PAaNkQAmIFtc2HinTVFFK39ojoHbl9EC4loS
H1JBWumigOzj5dDtEq/V95St9WpWgjrFtJ4c+z4F/fjkj/TJ7JLdm9divg8btQ9RKm+VP4xvrZ7d
oaMbD655xNLTHsIa9ijTv3qXuRxQcTV0S7tBPcazaUCCZmBndoP4wHA4wmoFrDvA9/CmG2hbBp6b
6GFIPmE4cZMklleryk8uoh7ip7ZXPQg4UL+tNaI8DpDpMi39Scdv7AIdS0/rqGJl1ukzw38UdyJX
LxVqozPfYmc65S8cbtkGoNssOCiHS15cGTDXK4jc3EhpNzUr5epIcN3ZBeLk7cLqYQwgRzqMdYIp
0p49AZjHN/rIeqabwtc+nxNf6xiwv8BJarb8oXve8Eqjyzcs13Fny62ZDuJus1LqYy6tUufFzRTb
nrzyUHBG6RzsbsBqnRO8SpxYkS/LMzUAYvZtU0o0GQBXELh3049utLGsdffJIGEvZr53kuOMyBnR
sqSIm0P22GsidMjFHGW2KmInWiqYk4cwj8gFHWAjYKU9TCHGQyTn5LOFDV7a4GGMLeO9qjZt5zY/
gqlvcDDopLJZZfujAbTl47j3DOg0KdC2ZZyCLYqsYcDXajg/MLGDQez8B32CwmROYJQGlTCmckqT
UBU3RgxWuW/4z+qsqd8B4aq948FNGYhdsmg5eNR6E81AjbTcZy2hDG4/qQ1UZVX4bRIi5sFlZyIw
uPs8BvKl5/ltLER1BdmvP0SRvWGMsgmcsLpHvaTrnnVnNbrbtPbSRw3LRGGGKUwutrXyjuDPfIdg
f2Tl7t0Nob3YSn8NTK29IWGCnoLnp2hNby9LlKVGGKTHqgXeGTkEzDpDfZ5yS3ueRXBLafvfzejp
5yDo1CotHJLODAM4Ya+eBB4T6lGeemOqXZIk5pBo09PQpzhNEYNffJ3HouE3qPkm7GQ2bvnpyzFN
Y2nATHrvG/zWCc+hJCvhLBHMuG7ADSwxWqC0SMPxxYQwgiqq1Yz4+vuPYAxeQgNNMBtYfWXqZCnx
cN1pKFqpZPwVaEE2W0gXDhkLhGsI2ptE3HDf9yQW4G5KUTyghtBYA6+rLuv3BNjufTZQj9wVTEho
nlgXsXAvAwSErPC30oJ3qCnuj45OcO+O0GfM7jsEVvNUxXD62DcdIjsxV3Zf1e+kGLCz8z2wdNKk
QsTnVPfKP7TJpAGi/laek38mcULm54w68pTV71ziHjZVmeLebLV6nWjVT8Yc7aHP/GqNdq+7RWCK
1g6mrS06ECz/mVk+c/nD43XuoyW09eByMw5KDdzncbY38tJ+MHAQLVLTDrYIjsyzCWyps8vgqPsH
yx6tM3vW6jSZ4y5IHGRZPs/QSLPOsSU/HHIg7uzPcLfU42mcimBljUawp63EVju4n2PqWRs96h+9
npfNdGuGhQJjrdepT3ce6DQFAAg/JRbAGcHGebBAlrIWw631zpYp6mOHSho1K5VDzJQNuc8zhfSX
wEmzbQRVIsQFg03sNaltQG6gg1Zmo1/tmrE0RQNbWiIC5Yf8TpweQTnN3oOnhr3LcvrcASZa6O2t
jE1YSpqL9sKAd9W2yQMkiXFnVgVaINzANKoXY4yggrU13YhDkpwBaKqMg2/HLtzHjkMYwRjbRyQ9
C70JQTdRdm4mXXaXxGz7o9HFt6JMf+YR3PXR9qlQ6JixCI4IBxp9nSIHXTlWshdlxeQ+bXkIowqw
apsN6uBv0Uv2qElzEvsmEW3KRO2IrkSBZ6X5uPnN4cfPVZ8kbCL2cFg50SwcKp+40TGkAcQv+Vio
9NnRh+AeIA9lNN/YlMutYptv6ggoDMRrkC/RhwxM1lYYxmZ9GjZur4nNG0qYHadrvGr5iEF49Qvs
S3qUyFEWrjLjO7MkA289+ETdyC6+54T0XbHY4HdfK/Zwv2sc3wQgQLweazd9so5aU6N+mv8PeO+r
6tt0t5k8TvTeAG6taTyv9BwkhsISedAp2ykaQrZEeBe7BD2L6bCWyEJQtwHsOqMpzzhK2kNgmbyd
+h5qgng0rZJYDlteTRChGOzwtU5WslN6fal+dVX6KQd4yZ4dIzAymqPWjVjL+VEOhdttmN7uokpr
35wOKZ02WVD/HU7TKlLFQYlibZaqu8V9ouHxTzGPo8ZJLBiY2nSYTBg0QVx6S6OawkMZMs9tbXA0
RIFNh0h5mFwnpr7ST5lZNkyDU+x0JjXCR9EgNZFD+cEKoTihUKk3GoPRU8Jtc0x13dmYXVM9YkHf
+6L+lOBZvmpxzjjy77ruPoBcTa6DEf4IUYLuCbp41cpK4lyS7T4F3b/qOrgISdN4zCTgIjiN3l6U
EdQPnmn9RMFu3PWw3RMuUm6sonbXSSn9e/c9To678+I8WRha8VwWanpGdoBzrJTnScvKjdtO0f8r
eOb/zDrxHBotlxRxi5ik4N+yTnjxNF33/WLnmNgDa3tmwVUM77PGrFe1HF/9KYIebUePOPWpGqf2
LaUeXqq5SA0wApxomtmCV7kHNAwzoEJ10xlwVTjbf2ej/MfX8J/Rd3n7R+JE+/f/4uOvsqKtiGL5
bx/+/V4K/vuv+e/899f869/4+zn5asq2/CX/r1+1/S4vH0wQ//2L/uU786//86dbfciPf/lgXchE
jg+Kx+7jd6ty+fun4PeYv/L/95N/+/79Xe5j9f3XH1+gTOX83UggL/7456f2P//6w5wj2P/jf//+
//zk/Av89ceT/PNvJ/WVkG/0j2/333/n+6OVf/2hufqfPoXL7zhXz7ItjxSd/vsfnzL+1EkJRgcc
BDTn5hz9UZSNjP/6w7D/NAxU2gENFpNbyyXRsC3V709Zf3q651oBQYom35dP/c+f7l/exf/1rv6t
UOJG5KZs//rD9/41X8QH+0kWqKOT9aDr/IDev12D2ZCOg5e2+cppAZfo8YvtKtbCh+xH6mMvFsZK
YfWkVr6ylOFRPK2E76CLQeBeOkyTtMy9VUO2l65cigY/d1Drz4bmXaPc2Ey1f1ZK7C3jl0kbx9h+
5/iQOyxt3SLCaGq10xu5c2vtgER8ZZtvppVtbDxDFc8R5j3rNCgXXebs3UTbSBOiB6WLyPWLldYQ
gtCOJwBjvhlXIjxn4uhW8KcY4dNlFJDgaxielGFoJobVMEJa8eKNX0arOo2Q+NvIhwgWrkwU/h7j
l2Q5T916DKUjmZ09YAT/Vk6zNB8YsI/NVqVbB2hqQUDP9ILCDh9b94hAddPTSXT2R4awQlOQqu33
CWlIZuOi0zHXgIare6bLxBEyv8KN88gxZMl73v/w3dfMs5/o3p9sWpQxmdbzODxqLpmS22luHBgk
0FIvamYFI2KKnEQsM3utGRtFIQISD+yBRr5FDo6neoSvxvIRL3aazoUSpA7vzE/J4x0SrYHr1XFO
jIQR5X0E9peYAtIb3KVhI0FLklvLT2z1aL2wCxVZBUe6XOrhLHiN1lI1HPyYTVILd1m2KeSwwvuz
Bq4La+QW2upI5PLKc8+phutSmktEnezKt9J4KYtPp0ceO2uY7RtR1gun6HjUvExo2zzvq/VrVMnY
fsn/NKx8o4nhOJrHOqLvESbcdCBjqCbwx2AUeNAKnfcdcRkktcgfXmZ5AJINlnQIGMUyGYrZcrYU
veKKg9Zg4lfO7rbtfYTtOxGUbFfFAQTsItHlumnHt6FuFr37ntXyKwSGqeLoVmn2jeHUu5VUaz2w
rwHMUhaI2Oz2I9gGjZyRKAUBoedrKYNN2Ghs/mNmfxWZngBJ0jfFEqZzv8pErifqHVI6Fj3BhDMr
1Cr3QducXEA7nrNnKI313t/l5IG67BqF+EIcd40dYDBpfvamF0HJmeEFNpxvFOprULmrBER01ECZ
9eGTGZBqIzLABgeHabyPmglELtpOuz62ucd8tjyR5fVQ18/NFODsTVetM53rnPGrqbYI8sl/m2mC
BB0J2AmNu62tYldCDB6mehXFlPPNmStqZmOhItZZlkULlYJF2tKIAih6m8ZrqXLEHSNGe3UX9c0x
CIFPv7maaMzw73SfSfSd8E5pxG5aP9OcGGMsB1P8gdIBDe+XLykVdl3OIyx4TMcRkxJtaXjDEsvq
dWCW/q3npM5Ezi2fCUFRudbVY9seizQ5xPaHm3zWnY3mAQVs7TyiUd16jGU5I1BvLHV3PMJ7ItIJ
V3B+q6Jmp4ydqH+MEUMASedAf1sPh9GoNk1mLCbeCWLCsz2TA34BbT13uM4DivLFNOYbLxqXShvW
xlgcCq17xmBu+nKBvWWtkE2K6qvSxUrZpA3z9CjvXvSW52cfRrLXcUaIGztVZJ6/YjHshM7MZ+Tv
xwy0xOytO4ySZtt+did2QM5h1DJOZByC1mflMOHkSvC7Z2ewHiyLyvUZ+c0AW9rmqGLkF8Qe2QD5
2hIKEdWH5r07/4O681qSG8m27BfhGoQ7HHgNnRGpFZN8gZFJElpLx9fPQlWPdTKKybRb8zSvxe5A
Qrg6Z++1C4if6JTi+n4sLsEfRFO+dydzp+HWeIQfpXiqJmvaghKiDgOYvlvZGLF79FZs06AwPwRJ
eRtl1QVZPfjAc3QBD0X0SD9j29CIqafbgeNcyIya810uxK3Ea/gnzdzHuzfJYqZP0Aewr7r8qogT
MLgv7YDAOfpKFhIi8RJh9EDbloAMe0CnA+8gf1LZ1djptZT7UiQHrb6X3rSlvHTfg61eYTV/TDK1
KaiYThyofQRjFBGZYvu1QRNTzVCxnccSomrlviYSTjaC5p5SdfrScjiw/CcQRpcdolE7+B5AhRxQ
XoydeSDLhjcyHsuQ5oBHvXtyjhnephRJulEffdmTWkP5Uq0dXLpUr3yqFItaXHyKSCcTyscaVDHP
dYcoAz4f76ze+tI3aBmr6dAEEl3qvApi/HdLlKD5oCA+JKq6aMavBhpxBK2W/ERNj4Mm/xLmtwtR
ApLIiXP5OnDuc4QyzfBKB3tdAGeOaY9RuNv4ykQthTLdqUOYmsMqQb/jRUDSWCMxma66erjoVHDq
5nQPi2pDvOrKjyIYGlTqnwzz6OIyKsfnHPM1bUhonzT6KvMANm3VjeG68z971o82e57t4NatSeLy
1YkA+7VaPJAtKAgrXaBW6iqImluzzG5M8nIM+NWD8ja1C76ytTaJjR29MRCIu2CoGC2kGBXCBIic
rWmSoglFs19Sr1XuvQsHlXrWJmyTu9gWaG4SMEXAry17HbUWVbbpKyg67KaoQ+b6JoHL0wG+SJG1
tkn7tbDN2xZiDpGd+DFgDmhmsCxf+5LmBSFeGvtkZTgbP3tGRw7j7QvyHR5BuLFDFJPypUF0ALYI
R4jYVvONyr8VATkVOt0aAA0MgIHTbIDLmq6LeFxHg94nLQbD6ZH2w9Zoq1e0cGuTt2jyGZhUbBwQ
z3V3I/Jnlc/bJkm3yzejIVgkZJCPltoPrjjUTDuFAIevYfD4t2TPYWQKMRFxLi7uo/yTBCTnFS2C
V5MMjisLTmXqimutjOuqBDJMibYFzS8yhDedQu5NIAFiWFglrO/gtl+q7ElnX1qTZLAeubWMH+b5
ZXKya6xjFSkEhsNkcOHa897EmkV9uMOcLbJhV2JIjQL/R9d/mUAAuBOpgzY1cegSgOS0/RwON2EI
FaFjQuw+91QX9Xg1wvCjx77mRa8H72VGQteG113r3zlGe4gbZz3ZwSVggI1kqo69GdO/yXnd38NS
WGfhvA9FcNvHyV2Y9UcpFaO1vOJuBQkXJpLaAXl2AL+165ADR/XKpEvW2Bedj2KOBQ9woG8yamC8
2y6hSQJXgehOof9Te6xvxk8XEU/tLSqioxGAR2rkZab1YXaQhccWC7jbPBj+cNX06kmI8HXBOavc
qoi6sXZOmN/Ei5mI2bDiLp1SXhFWdCNHOiMcpoc0JWCHjRzSv6TzXwI6CUhwNwiOj8aMHJ3H7NRE
hCt2ylpftn53nVbxrRiprg6AJXx8hEMU7YVOKGNxA12TPsOsZQ9IMOoYLgU95PAkE6sclUggviV5
fIpivavQTIiu39kezb4wIb7AvUNheJ+gaUHRjfJuoTruvJzJm6cR+5QQtbmTtMIiNsD5BD25OmUD
sfd2+82fmzuH3rDbshvN8seczUNCTX5y/WOUdTti1GiM4uYDj+nEzYWeqqtKY5HB3pnylsbp++QZ
t0F42fBfPDz2Iri0ErHpnGcbukSMUqJP73o/2+SsSFZtHluoTfM4rIMo29qsP5AKWAOj5zh0Njlx
jER2NJ9RJ4CbIPlEqZNh7zNX7iezfUVcVQN7zuDMaoDcBAltYgu8d55vPMM6tBBcBzycnQJya3ab
VlSvb46D/zlwvT1g2Us+43/zG/86XwEz8B3TxbSgTGHx72/yTC0oRMLxALq022kj1tA/L5xbsQ8P
8pSBujgFj92JHEoA3Ctz1629T3Dd2UkUe//yz3/JWU7033+JQ8gtB05hKyHPQnWzOZV9mo3LX5J/
VS9k8RzBKKzM1/ixus622d66+OCKS+bx+b2/uaJ7ljgc+4lpWfVfV9RbThmH4VAcprXYdXt/4z9+
cLXlpPqPqyESF9J12Ra5Z08aqjzHCMvKNu5VtwkPxS7ayPt5L/f2Lt+FO+v2//F6Z4nPVmKXod9z
PQLXtvMm23TlYZEE/fT33XrZU6wd94OIYI79/7xFx0NzIx1HCPPsFZquzBUV1GVs6ENiGIuLZi3p
GbpOsoVO9VH86J8vZ529PxSHrqdaLmeGJLf1eHtQe0bGB1exfvuZSM8VNJZd4Z7flRHJhTqDM8s8
4tncp/tm6xydNSKgdbhL1v/itQnXk74tHd/GnMJNvxmQ5ty7SH2dbDPs4ntyFtfJpgD9u4bsuS93
EX6pf/HS3l5wqcC8uaCOq96c8PVtpJWuDfrlI1FQATt8z71p++DfDDqhyDH2KBxR2jkr6NCtn83J
lNlGH1mDVyBLfnDsQCRx4e0iZAkfxLz/9u0Jz3YcVzhCenL5Zt/c3pDYWeYEXK/d1s/2tt6T7f5p
Whdf3R1T/4cfyzKKz0f528udZTT7nqErz+NyycW0idYoVjaYNfZUQY/qg1tbvoQ/XepstPWyraop
BokelwskETxVck+o6Qff4+++/jc3dD5JEpIQ5LPmhuRKr/keVxyOjmqr9gDtjvKjr2P5m/95TxLR
qWCmpLnw69syS0P1DMNl0mIf9mityi8YoulO7qpd/URdgS3e2n1ZMk12xb48/Plmf/dEXck4J9F4
maPPvpXSEF5UQqLYoIgLJuoAFNaIpPzzRazffSLKtBnbyjWtf8ySeaVVLAzkseN62EyXuEZP5q3e
0Z78lOw/uNbv7sh3aLuYPsxhurm/Ps8Ya0DhpZyI0X5MLyYvkKSyH3SlfsJkvjQ33Zf4wynM/ucn
g8VSCkc60uNBnk+YeKRIum5KSDfPwRVowPzrcCm2xUO0qU7xJXv36Yibi/P9ZbaNd/0qM1bGJv3o
Mf9zZ/PLX3G+OvTYL5IS4/Vf61/yWYvV30MxviVr5hA/kNy8/eBp/3OJ55LIOhWVaql8+2yJx0yU
FEHPfnhce3fgxK4IPV2rL/UFLoNN9vThWvHbB/3mesu/v5nbfJytQzpwPX037+jPpxv2j/v0Ar4S
zb6t99Ha9PvrecpyHMt3be9sxmlT0PzF0COM2IDpW1FG2QynZS4ottFd/fdg/F+1dG6qHyRxNT9+
dFdfq/8f2jHMGO93Y6701yL/2vzSi+H/8HcrxjKt/0G2aju+uTRULI+h+ncnxrf5B9sTDONltypc
Hvt/GjG29z9SKI9tDocqdic+4/8/jRj/f4gZwjulaDsyj7J/+d80Yn4dTIZt0YChEWSerdZg3qbG
qdE+Nm4GuL1M85fKKWhFvHkOt39P8G+PIb9OU//9+bMPuEiqEGJbWh1EmFSX8K3ptWcanP1mKHwq
tH++yjJ9/3dx+e9VzoZlZJdqqFpVLX1MmuwUkruXKC/BIlUtJthDX8tZ3nZELKUf3Nd7j+1sZ2pP
iSypP5WHyPDBP462VZ0icIrzB1uAs7Xk/96S55+NxLpLmkhkujxMaeMPh46tcHuQlFg/GwMIxqMV
yvEHbLXw0cgA/jqz2wFZraKkujCF3Tz/+cH+/jbxfP06/xj4b4UQfX0YKiRea5mU4HFVoint/vkC
v/8+PH95o28muGjoJLnqqjwQbzk8FKNn/aQy74m1Gxrl9C8vcrYBniqwQpGLgg6JHR6ZKsq8G9RT
MDbyZpx3f76T9x7Vcodv7qTr0CrKqKwPGJqHG6+uxls5F/bpz7/+3nNarvrm18u46oauWQytTSye
Ug2Obp8UnhL4BoAL7v98lffu4WwyMEM/sl0vKJEudwPNU4npJCvi+3/36/av90BKYgHDKakOmDD7
u9qqwH5GqnGb7Z9/33rvIZ1NAxY4OqGRYxxc7IXjDQx5bV40Rhg4W5qkII30WJU0eWA9oqWXkN9s
I4owGPsqNk8yJ+dli1IdyCHyjGpadUbnIbwxUzf84E/8/QNm8/TrIyBgbFaB6zj7EdXZQMpuQavD
Jezpoz3oexc4m5fots0+FURn7zGBkFHXYj0oIBz8+Qm/8+vqbFKyE2FQ556dPRGgw6Fx+vxO5mn6
wQj6/etDnPnrw8F+pFDWmfbeAE66Ya7rjuTIISrMkvnizzew/NQ/FwpOIb9eYqwgptWlsClxY9Lu
sTRnIEPx9T0GBQHduRjsHQyNw5+v9t4Nnc07Th92tasKZ183GAnHnl7LFIj84HFXH4zY5ad+d0PL
pd/MC0PiRBFtBHtfwMxSa0HT/JNvBiVBiSSjwF1C9l5/8Pbfu9byVby5Vtv5YdvDvtsXMuth+aPC
NHNbXzGa828eBOAPrvPeYzubhdywCxJCa+19O88Qt3LcsiSzQH92IPVl7fDBqvDex3w2HaV5iTJj
+dxINicQVmQBsxF8oD+/+/d+/Wykk6Neq7Alp8ggH3wN/o0+IYGQH2w/3nkVy4bx7avI2ils3Xmy
95iTinVSEf1hDlALU7ycuTj+q1twz8cjITTtTP4OPp9JPC3urzUQz/Lp3/362VDUXpSKnLSBvdsk
w1OF8/0KNd34wbhYfuU342KRNr19QLRx0mkuW2sPLh0HC4RHZMStQVa3gcX20YzqYdiHuRF8UOR+
53W7Z+MwdmypkwE7kzeOkP2wOa1r5XcfTFvvve7lqm9G3igFJouks/ZpF2dERYlTnUk0UXT6Oam2
/25AuGfjTmNH9LKJjMraCOsHXXWAA1oar39+3++MavdsuKEDsn2Vcw860/EVeFPvZJYWllTdQev9
8zXeewtngw47STFFaG73tCrFfdh02VXF2enrv/v1s7U1wpxYlU6HpdVU2S6vS2djRSBb/vzr7zyf
8+6Iw6LN6dGjW9oStpOR5IGkixSeYzmBEvzgJbzzgOT5kNZweXurN/cjeA38jX11msWgPljv3vv1
syGtZBO2GYF7e2WJ6lOIlfAppl/+0d7mvSd0NqY9vNIk3geMMTk2ayj3OERtbI2tlZjXf34Jy/z5
m2lDng1jJZM+ksXIKzYq9USqG/DxAVGda2CaNaDfPPczwQEtvoWnHtbQBzPte3e2PNA34xsPeQiW
jLkwzkdhI0us5TdfW2SecDh3/yOlRRX7e83lO7PIeWE+Eq0RmrpmSdIODANrjLeGq4zdOIfNthi6
/oO7eWfulWcjfQYhJbQ0MA+kkzEdAGfDZC2IBk23Qa+KemtmfWJv6r+2qH9+b+99eWcDPx0g++Hi
hKVsR/radOZwkdU0u3/362cDn5bu4JnoAPfg+sKbEhfMM5358YNv7p2/XZyt5X1MxNJAZNneUn2z
rWX0rSYJe/PnP/2ddy7OBrysa7u1MFDtPbKB6Ugb/iEvUvynbL/hlTrxB+vtezdxNvTrwnMIVwlt
jCPoQWaAWmvfLcoPtjuUl5dF6DcjU5wNfphVZg5V0N5PThji2hxlDSeEGG08q95ArgcuFUKrsE6l
xG5OSL/IVK+NeCZhGwvsRkcB3hU5UtRd66bIAV7qbPLX/lBgp0iwMje44mXdfsKy1kP+0otxxjSw
K00RnPQI3azwBDCL5HPb6BNpZ/lp9HF8ek6v7+IKmU7RKEKEhgh1q4eeXncVAh2PqAKyjI9T3H5G
TQCSxKcKlUbYW12pX6sUtxUGuRHIvl/ux7y8SsJh2vi1EpsgJaFVkLxppEAa3LwkriQjLLjwSRUj
0xCdkL8nVuRTKU1jl6bV98EZp10PBH9FsesuHucfRY1MTIXWs9TND0Mmn2RnPgF2dsmy6+cltWZc
W0T0rMtuJOoeHmthiXxnhGS42h3BSVoWSE3lcSiNW4I+yYcf3FtPim7VJM11X1v3qSWfMgpEgAbY
hGYV/v5GARMjspVwxVJ/m8OpPhrm9OJVYMeU3/aQvYonL0ufIz+9Gfj3LfHhzWayp2FfdQsmOaOx
sUpJy2GmJ43NiUf9HHYtCcyCFSUJ+6spkA9BPBkXyAlvUZGR+eSad4nfI9cI5qfCJqq5nAn6iELy
d7HNkIY4NMauDDVyfB2uYqzgq94k9xpk8rH3kWLFqvtcts63REJ59BP7BwCsO4zxpACV/ZEdUrzq
MpR2Xez8MG1CPfANZftu8E9BNR2z3j8ag3yV2fydqJyLJs2d/SSgRMfuIo8OZhtP7TQTDWiV3GJJ
rniUfiWBEJX7INBYQ1vaCyOF20u5FgOelgfTx0dOplu0sUCdbh0n/azi6LItkMu6nSVXUsbBSdjR
zzH6y22WhXc4l++zyk+QYqPiTTtVr0pyMFcqqb/jFCMzvALdpTLzqVKoIHltVDsGoO7aL8lfoCuM
JbH14Dpm2cbiaLfqku7Zlv1DHTQ30rAUAkSf6Il88NYCUueq9yLCMknxHVIMVnIO4pU5oM0N5+7B
cohwJaYNaV+EDLNSVncpdHPFoPqhUPepEKNmk4JhHgKkeaQ82yjXEI3bBRp1kXN+sqrXHtyXaFHJ
ip6QyHBY6I+EfCHE9T4PRd5uCzO1tmCsQAcLBLpiTL/Utn+JZ52GFGFBq9bKOwZd8UOUnPMILbtu
hHU3ZB58pWG+0OEAEVSll2izdtTk09Pc2ETgOqBBMb2edJTNh2Zub9I2ukfoeT8jJlj3uaZPaTDh
4cz+boXEeQDgBIHeeuxtSwlZBn224eKes4xkRvwHjbqqYAS52fza2UQWGhQnD4FKb7vaREzr31W2
JmO0MdFDMz1BsTdp2reo6NqwEzs3KL+3DcykLmoU9IJYrlQthnXW8HBnAoXXtkZR6NnaPjjVglXU
Itp1ukdPSeTVRU24zCqJNR2eXFznLrKNzFWvpXafO1IEVg7mMr4UMhGGWjR7tPngqLyJVEarhQXT
G2DEiMRwP1e0Oj5ZbQPAJEhAEQCxNyvSC5r4zs9KSk+S8vsLzsYEcGnauVe69Zpj3DvJrg2b8b6p
mW16E8LgWokqIWS5yYAtDYZL9Lt2kDhDAzCecTknDyqEPsdrsJt9Zk3iUA14Nsy6NA+trfPd4JAj
6LtLGHMw9/MRKoZpA3JkAp3MKrpwhegepF4AgD5sE1A5I3Y1tyIL2KwaMRCWIWOwlqPCFYj90r8m
YyX9iSkESXtlcIZsS1XuS6TMG8FlwX+6TnSSvQ2VuLMVal6O5LeGI6zPeTS0p8Dr859+VId3jVfJ
B3j2xJEUk2XdhX6rrwuH3SwAmSq/E5g+vgs9Do9hMSrermfcgB5MITPGmK5IFkhOrU4g/xJCo69U
k7blVdVKgQBVujnCWLQRl4RUjYfWiSeyLY3WOfgghoj9befHAZbdU5c74tLQkPdXQaYSd5WHU7Bp
sMSpVUU0JB5e26tJnjLp3mKNBT5CdgmZ033wYMRtDaZjuo5G+Vp30DrymvQPKyNRreqqVx3U4z3C
4vAQOsiabcCVt1Uw+cfZza6AtSDCtqe955IumjkPHh/Qygftz+LFPRmcEsj8qJ8NG//ugMlkoUGT
7+AVpDYYrzMf0kmELVBDpM4mQLlHeG58JK6K0UmSk0K2tA1/BX9lrmH+M43fy1QdA2k/GzMppF6O
pyHWhT7GtIgwYUryTGq02Vktoo3y5MS0Gze3JDVC4fLSEAqQ/Nom8U1qoKh0G0UW+qiskxYN1hrP
Ja5WlndJqYp1XtZ7H6/trgtr81q6pD2xzYhWdQLBoFTZdZcgyIU1+Dh1EtHvbMOVN5pN18NVhyBD
mv2MZcFui1f8SMOq1USQgwsD7S5zqHkph5C/iHvQrwEOwynOzP46mzv48vBBCLpjUZt9Rcpx6TzF
mQYrYbK9gCiQXxC5+zXRPEuXFONVzu4EmEG3H102/rWHSDimqUiOBR10UYvHSvfk2mVzsjHN7KsX
E21kkmq2rRLrOY0WZi7attXQFWIzyrGgWEqeW240X7rA+l4HPpScVGviAYyDKytojZo0xi5B94oO
4zm3+3RVZvY9zdHyWAu/QpsrwYLkmcdKC1J8n+jiU6hAMpCrp0ASOyOO7Cp9EJ3DvNZNZJESrTVA
ZVyNTnA1VFP5YxpnfGCzZ9JgxFtl2EDs64asvSCyjf0Yje4zyeCwyMHrql0ISBvEqWmHmzHgnMIs
r5PqrkwNxgUxRlkGcsTP0ytZOkVz8Jwu38XzMlw4FyIeDTXmD2cyiZJoG0UMoExbdc9HNmxsxH8X
jm8tR/e4+D7McFpIS5kPdtLpRSDbfDVpQa1V6fW33iCcox3EHnE1c3lR+3J+MB1b3LT2VN7jBKAW
bXfS+BbELUHdlgiuQ0myuAEH4oVEyfAwz1lwP4zjIjeO7JvAj4ofWBWiLXDz+QqnJ8riPkaVS8Nu
cSgg5SdUiHTQxh6ZIcDtPJTY//aYP4lM1IsZqVK2ezPOJu70MDD3HZEI2zFpa/jZ2HsRxM4ILKj1
XvGt2y/kgLWPYcX+poLwuvISZ8TIA1p8qN3oObEaQltmIGb5oD2I70625q2w70sKqmJNWzonz5hJ
DUulxSerp6uwrXAHO27xNFixd8xKGcUrT0YVTvkxhdwUV/FudgCDA2j31o7CCV5kY4LpIAx3Rk9A
PNA04nEIHrzIfYAPwBC+VoFBaF4P8x+MBs8pdGDpytD9BqcEQB4VQb6MPn0idse5b3B4w+AK8IL4
RURYTVrhyVb+VaEKxoFQGKGDwCBEMaoPkAyqiwTP3HF0XIKRUy9jszNbuwayBIBDl91OY0wAx3MB
mXJ2TwNjd+O1TnldDV1NxExHjLSbW7cdHrp1O5pYp9NRnbLctTe9co07X2EKzjodcKQqfKbMMAjs
5zbu/PpglIZLQIS7qM35cpF1Z4psGj9qzU9uFzpUPTVEtCRRxjEnvPJ+Ij0Xl10whLfkAsq7UM79
dzF15vNoSeeUYWr+igTe+mTHpm89xzIsKfjqDDNE3mriiFTKw9zVlibgwzDazv6S+HDQ4P370Tfw
6EN1FVtVBdQXRhM7eK8bHAhF0njJOy/IOJ+E6SdoVLjz8pCizdEapIFACMN3ANCU73FD4ko/HfnM
s/qIpTUu13YDYAQlphMkP4XTCKZyI9WI3iMVg01wB8xLrS9BrLc6NdjFJjauzdHyjZswLSPQJLSv
7YORR8o49LOxBCqnwdic2kEnEGaDASpMPMTDFwWi+iZVnYQ8UQ+JewqFduddMxkWgebs+6ARalEN
d8Ms7P5zR20clWHksU8qi7aDQIZRApq+ofJ20zDHtHeFzg2g2TEdbhYOhe1xDEOOSH3lVwTiToDy
1hSqO/PeYBlq8IA1GNwIrPGLvdVG6jsOffhAWeFZ5aW2gV0SahL5+VH0qVccS/qTBDXmhtWtfRJe
52sRWE667+bSB+RLyBZy9gZivMgcQS0p8jkyzD4RmsGS72qivW/aBG9mZswP4PDzZBtIZ3AhCou5
38UG3A2I7mCMg8gynG99UxCVAZt1ntZAvkWyzdm+49YQk5HeJQYIvUMxJUSvlI3lQuMO6wTsuA3v
ZV9acF6+mUnfYcFzFh3ME0HfZn+PO9JJgJlUMe2dGpjq0estDIXEotn5g06zyTvSw7VyHDBtzUvA
V5BMF4WfCYLaQa1415QBVIxBoh2BXSMxMaC7OLy21TAGrmA3DEmX42fefI8qpYsrLWU3X9suLgVW
T/J29DencJJoHRgeE4JRNJYHvKTo4YvKHvaNjNoEQ3zI9L61AXWlJ7MFE7ZKjSg71HYQhquZbUJz
iMcc0EhWj3WwzWCoyj0rIaMyjAfW4WGk8wdZ3TGNF8+POsCMtsVm2kwTh2OvrsRtH/TOZ6JHPByq
o+EFV44WdraJCuaNQ9liQ1gFzCjkAetk5KOKQ9/dapRwBtUOWaCxtYceaG+WiyssURA2yPZh0Jie
7CLuqRIk0GWWr3dmFoLzLDmHk+cXz349rNy690dGb+X6n5n5B1A9Vtf9bGM5fOuaOQo2Y6u94JAU
nWNeu6Vhe0cbGBKE8cbE6cU2zpkuPR2Btsd5BAaERCTZwSn0svyi6ILc2vbT4BTAZJuqf0ZIYjng
SB3mMFbzUa+Hdsn5gzalYB5Kh0Q+QfputQ20aO3LMDJLMu59+pocN4N2x6rMuY90kzTB9KsNdezZ
cAHo8FOSCxmCagCbP/WPQZu5nwwC8SIqNXa75CUHNCPWhDmH7Y6TdKVfZ8I/xDXN06j6kduF1f9w
/YE/rxwVYnrP8ONXe86Kr5bkfEiIh09IrZz0PFzXxAABcpyAA69b18NeAs6iaTdeQHoEWyrCwg9N
HoyaxcAWrAvZTNKHC0uuXHdjW+ANYS/DVNBDpbl1gihtXgiZUt4xJoDn25T4cXwnCpJqSQttunxb
FuSmrj0dlPo4e11q8aIagJmUETU4eHt05us5qEa9H/JCG8fM1Ri2QwCHd8PYDM6q78exuuDbcWB6
zrEP6qubJXaXeSzHPTAI66cDWedHO3j873KLTeKes12rLhvVgiRiEmMumvO+l1f1MOvpopdkTx0r
Z57mC9GkzbAzRWAUV3wxlryn5dBTuwoVeaKYvUaxdW2QaZt0NDnLOwz1L8RptPoHdvU+f4xkTBo6
5eMU9KTjEl6bqr7XuyHLiMezgC0uIVJR3pxEV+BisqxOxVt3nKr2Uro9+HDE4oZ3keHwM/duREbu
vrIGDgM+xRtOHsTgEiA5tw1EjmwsN6IqQbbYRo9dkh535xzbiVCubTazXm16I4OyFijSDzFbl2W/
pzDXM9UHxD6sqrbg0BpV7SS2XtL4gM5KVXNISIjUIx21h1TQZ5RhSUK2RHQZphwp1kkzDvPG7NFX
bW0hCJqsszgm5zcnChoJfUSncoYWtaAn3eTErrnqDhwLRbsfMAoSlseMz0lMTWF8igsx4wyNJyju
QHmCnyYQdMLykpog0LhMs89ANcPnNOxK9Cy6tH+qSFNWzId+ST+IlFNvQIc6d5p964/lP7LvHU0V
YmSDsr9xRRm+QK8MFl+yKz93wkybi8mOgBs3oAeZe6PMsMh0zVrnpxDNKMkji8OGYzyg2RXeVHZH
1AVDuKh1yq+rrgcQ0LaywgQ0BS4vxQimHg9VUHbxrlQQ23DYMoxINmuDNrmfItdfsm6MrGHKdcMG
j1bl+WuaQpZ7NU+los6qWyjUazGZTlOsujwb7CMHYamgFHC/u9aLbbbgRExwfoqJXecDnNnVLUva
cwW4kKBQTvzEGMVikri/y2y4dSoOszug3yJ9wBhjYT2H0k/RuIm7/l4lpZlxWmsL+Zgl5BsfstBx
ve3gZ1ly0dSJRVFIhp519GHVjSsyU9LkxYsysM7Mz9AcYMqTOaEZkOXWCJfct2Tsy/CGBWyYdphs
vLJY9dXUAR9oNA3/y6C0xbjGhkBJIfUTv34lQNMtD/Ok4gmXWzmXpzzhALXMhDrK1y7LFxGHqAfj
lc9uk4U7KZPxjuOmzT8EGOj6XU4x8YYdXRnuGkpM3aoHk6MxzZpTdxGxW7SOAOZUfSyprIpjbsPE
G7TVXmYk/RQXZVYw9/S2M3P8rAfP2zrIvcJDXWGDOSDGDIBFEXqo9vysfBj1XLFPz8rUpcAiO8od
6QDhKUlsiMuuJSSlVkI6mu+d7CHB8TRJBs9Ti1JhURJQUlZw5FlCqHJu0VmE1o7GacesGEMk3ZRE
1kLv8qrgJWY5ja5SKFuCw2lck83IUPavpR/XLkkjVtWvKt8bNk5ojyfQ4SNJseVYHmpwxN+piJu3
FLfVC3FSJcE82Vhvp7Qmpp7In/lu2eSSqREVCJWAI/ZXquj8u6jWY7kKgO/dmYRlHopWRve+dJ19
aJr6VRE//cKyAoh3jOpHzJg4Q6u4AIY3z3A1Siy8AQfo3N8nuRXukKmprStUegV6kYBzZiVGr2DO
3wVdZ5waa0zMpf6YRtsmC5JvST1SIyH7mPzzcrLqddwbOFbbYDK3eWDic9RogbexN/bPuWUXPYei
Rj5nuHGpsZWQN5ImMbaqa6G48V5pPoCQ4+MJfDr2LUC0bUrE2a6W08jZOhySLe3Y/kY7NiaONJ93
khpFcSQXcjxAI+2pLAnDfoHWuiTfgy6h8xC1ns2hYKIubHs27i45evrgzhzF7iqR10dCfTkXl2by
aJQBrnQjTm6DojMuJsPmM/S9grTnUWIrdz3SZ9oR7pObFPa1iOkghINlfh2rsd+PA/yyZcp+gvtK
BDbN75OcIbnaXJe5poowwEMziH0RfDEbKI4VOINhFFMPTSY3D7UeTAfJYDVS/x3BokaGuvRJY6Wk
1zhP6SzoEUem28OdrIfLGYP5N3SNTDhpJXd+KNpvWVe0X/q6CI+diLrvRNdQiZ88u1vHNicg+C7F
dKU4pHzVE10QHMFjk+10m/clhV3mlLWtugqk2WwF9DfMukf6OUibGF9tRdFFH3sEOxRNMI0XZWBO
447j/Gsyx09JLIgVVo1zbblz5q0tMh9wkhtEj82c13aqKjtzO8c4q8ikxbHMCW98gPyU4sbGNeZ3
odqG3hA9+IZV/AR0Zb96c2d/L7KZzeuUmSlLkmw2Zt1mnJGyobmIRvO+8wyavLHzarNQXyEeo+cc
C/3JSck5NRufyIJMgHJ3wKZEfe6vLchwT46KSbRMU401Xff2NorI36BrBFWdtKoDMOIKUInjU1hY
AsypYO4IkNZbvwi+VKYOaAaO3o6cPtKIyjjbsf52L1WQsn8x4v46nIODImlua07EnkhjJouGjOKD
/384O5PluJUki34RzBCYsc05mQNJcZDEDYzUAATmwBAI4Ov7ZK+62CU9s7epxSuTKGYCEe5+r98D
X+fNLlLrrPnYisGeTiXRrIdxJNCbkIDQQikCLfLrZhH8AAnvQBYifYIch3w7RI2/CyyL8AMfT+4P
yFOg2Oa8Iy6S7LxtZ3njGeZzdVRhE+8GCRVD1ARzokPyp5OyuCtkYN0FY0QymPDEYYbPtzZUWsRr
mIDI3Sh5Cdp4PLJbEPBaEuC4Cvz4x8iIKQRmZS3fCstdLq2Ars4fXn66NYeVqGleQgQOwJgTX5WE
+lyFA9xaqok9m5SkzBIU/RDYHtl849Lv3RqyG0vO3n1dY4lDZ4vaPcGWhoyfkYCjAAPoF0p4f1Pz
L96OEzvhdO2W9VArpUEApe63MRvHU0aTtTYVsZhTMdBAO3ltfizRMh3q0gUT7FgflchDwACJea77
9DHy7PEMuzA/NtJIeqCe7pV/05Nd+umRcEm1jrpK7Vql2m9M96OHGbv1N0Sf3ttE2udecYd5A8oh
qLbK17393OQVz5Ktu3IfhW60rfo021h+VhOg7ZMPQjHlbbWl3C9D6cfEug71XZaTtRC58S3uIhR7
MvKYZyQ9Md6NZzbt4riQUtNxU5VTcWUoWe8BnYiNiM17SlVwIQUve1gK7W7mOh0PWUfwbVXT2tTC
itehgmc5u9esJyBjFIVLSoZh9VNDebOZuOw9J6k2HfTx8ZAQpYDYmjBYZKY+o2zYBJH2EIv5Gjee
l/k/JmVll7gsnLshCSaHsfNt6D85yc7BWryRCHL802QCKZltqZ8dyGU2dYfideocziUUpqMbDsmv
LBdEdxOSeqeymwIXY/p/DUkDRSfStPLrsE0JMkomsVyM1vJE8Ba+EdrOL3btet9IQ2jJqh46yjhw
xATBSedZ5M1TReZqto6YFjHkloR/MOhFdwkNxwsorZjkndQFRLPCDA44oSu9gkSftPsZoZWeHJ0X
G2UaqOCeQ6y9z+Dl2EVusuq4zneZLo+RPQ5PhKDFr4RI9h+SbIMdfHJ7A66Mg3+prH08ye7SjLyM
cg5qdt0tgqLHHHyRPyBwFIxknjz2cfkXWkZtSv5qPB6dwgoOsJDQ/X6bOumTq8EYT5bxZoTAKLyr
szhmGGHl7jYqneat8YRHds6A6sWkkjwkoiF40QnvYZT/Y/Es+0nVbnDwLA7CbpriO52O5DnRyJ8W
1wovjP36SzP3iEzOjWBGrG5oJcs70zmwYaPOH2y3fCFvvLwzuSrQyvvprVPlY7fMqFxtpx4kXpt9
Qx7QkYpsviHAlmCXL94LvKV5lbsqgUvHgTXG2vmelZV4mYvJekpsEmkCLy/3dSkElTGqBga0+T2x
bRaug+jXUNQJyoWCHTgVDgkQbPCsm5gczrG2+0spoFj4E9BYWN7udeSE53ZqUvuQ35bFMcwQPlXG
QbuPMI2faztvTktUgt6pm/QtZsj1CIcdIjPZJ2/GHfS+1v78FE1Be0cMsbXNa9nexy1Y97mxX/8X
lVQQ57oNG4nNKM6/pWAyVhg9JLEKvKyONAyGM+pqxyXTFYshucXZREJ5En8Qblc/hs1tyBQ7ajpZ
aRicipHYmoy5zaMn22mnc82MX9puRZhym24zAh5ZSin9mjqMc5AZHRO1KJb9VnZW/9NLhXO14tja
jYFkNzg2WJapiMnqEcHKeIRoCdQ5urk8Omet9l7bLGruS3Jj3bnmOHHi6uwQyRfxQ9z0Rx1Fy1er
c9913tbXZiofK3v27nNnUeuOWdMZuYDsI2iyB89P/Nfa1vGbv/TJdS4QJysJEdJAsrkEQZ3d4bwk
ONwmnYJonIecWpAE0EbvRc3tuHI6Eq7sGlmlGZPvFWmB54ag+59Nx6DFeDkzl5roU2l0tl28Wmyn
Dvmvzsj0oC9OznSc4aFnwrjjveDuZxB1VNk0/zJqjLD3Lv5pqpCx85r73E49TAFqDCATzTWKidxp
RaBVV3XQATBtfZP9wOApjwgCLOLDZCtzxUkfb6C35Ss14rvBpYBqE5FtuNM4DqkbZw3/uWmuhZv3
BytKixNzigy+aknK1dICjDPVQkYP09U+1igOMBXJEVT5d9UhjXSyKUmNpQByBJmb08xMIeN2OQdk
NIFFJ4aqIC/NQkh4SrUmvI9R4Hh2YFGeTbu8E+Nq/aTA/B3OYtt0wJCEK5Zjn6B1WI4NWXgR1Q73
B1P6hTosy/qdkQlRTIF+V22sGOeRH4JmBVRhaYMrWxYWc7BCl4elgYHYLcEPXhrASUiz57i3xwP9
10QpUcBBHELvyUKOOrqANE8Eo38r/FkdE+LLaR1I7YGpRgw9UFtSiW/CxoxsYsxUM9MgSiqh1X+u
KkAyAaXpMaaNXY/MDj6YHSEX25Lev4iKVwAv0ArZhmH80VsnWg7wUtTEj5NOxbHjYNoNqsdNY9Fo
wtGK88dyWeJvoRnlQymBWnY3x1WSqvqIHF5eZKfuRaz9/aSWr4pCYMuEM2Upy7cOQxJfezAMO6wy
P0ZgRGRAlNmrRdVxX/hUUUWHlmlC0CUGieAgM+9bKnj1k37UziawC5ZYK5cA5MjlHsqG8hfGq25P
1kO7saJhOMzWxDUhGMgkFLgYBpafY1MG5MmjmdzJKCZMnXz/X0uLBiYasl0mz2I33RnKnUDOpBIh
kY5oS5creU6PtosDqmQQQ5RWntX3U+Aymk4DTeaC1TOnc8O1ZEfpXCd+d+7yMiGcRpu9raMa8nNm
rYnQcs/hBPQn8rJyJQLymHRqiT2diP2wRCT5TX4QkFjIEOHblCNHk7pobUxWf11mp/gRkvNAoJb2
0pOtpojZSP+IqyUEE0mSb5j4v1yT8DUDqd/3KYlp+cAxV0YlRSnxnYQqm448nPg7CQcC7G48rS16
LUZZ7Xg/3n5TI+uvkWzsXQRA+UtUJfGlX4JuHQwDgptc/Lt4tr/7tErMRnsGDEl1tI1S696S1zko
qTBFO2xcsCzrvEgM1Vn9rYooZwHJP3fMHDdmYoqFeR8UUy2rdw8Y5H3UpiDHIm1e4T2Ee9aXiS5k
1etIQt4vJ9DkKdXBSx77zjZ0jYsHJVLEdzLJ6R1yzZ0WJx4Ebnk2CUnlenEe68KF1xUTJRXfXrXJ
Jn5NGA4TrcmcDLIY4p6kzUBdBQfS6uwQF47gdnGKs2sZxiyCe9y2icti3vCrF5ZmPTJKvwib85PI
abx1iQlv8JGQXJ8GemZUDekG8E1D8jULOoxag1VdVs1dn7jxqm8Nfj40lxWT5vpYT+W4h1gE8alr
WbSpw/6Q2dkXayEQOfJryLz+jftldPpGQD1/VCvGbaxvb2svTXZTESSvY8W2TJJkC9fQMDyOXON3
qVW9qRhtdxgW9i5kyZtFiuSmVYRwtSoCZWY5H4Hxv7oBao9JfQGNDGcqhoNtHCdY1rA/c1dYbbAv
a6HvbM8NyIvLCfr0C+eicXyvgac+9nmgjx4uw42MWfidO68+DTaDCm8kqlnP2LKWW+T9mOJF94rK
4Z4swToio2GQsOsjs12cQiIdVq6gRU3DXm9tD1dBXSX7YKrfkhwfAl432ONYT1YpDgliUJF8rCAJ
KCSJU+/lGJ9zLsH7PCj8Qwa9+ZvdzKTFBUo091Xm4FToKh1wOFUMMluf5OXQlnRoqXaIR7Ps7ozx
Ln7APIYJQzgduN1kOiy83ncIePMtIDLDOWnv8DJ0lzpNfutcpM9YcfxNOHIZakfkJzZzG4RGNazT
wXRfZBDP676V4GIzUKrMNomhosEGsYuuJoX1kfYM/PTU0NUbqHhkO96YVqPNzidGjI+RX/YLMpo6
ApAFxZENj7LjC8vt6qWYBm+fExtO2jxYJ8LW39Ev8nUQkMJW0U0h/4cT6LooNm/yZt0YAz2AxMiI
0BxxS4Sz72H6zD9uius6xk7GVR+8RZP68NBar1GQwy5xoBuE4jp2wYPvsy9ZFu3L7C6Py0Ap7ExY
XNyo24XW8LUP7Rdl62FlG8qMebEeWhLtkUZqhOy4Hq88Ui7KgOuu2av+VXdK7rvIIufOZRBeMDIm
jA7dOO+zS2Xk13CiNVo0PKbQC5pf9lDPZ2rfaV3hw7i6kapofjH1fouKJXquTTnYOF1j2rNCYmvj
TvsqiEPbR0qrg1/KeIui4h9MBwyvsDBhYNjEUr5eikX+ZPkWPDQx8RbZJPTN1sCIdOnSUVztAbW0
o+P5jazeXlRFVVDbblCsEmtqN/H/2sVc3FXZoLu9oYRBcvKCDbYxh/mHnzJTbcPhDYIOevAw0h7M
RPrauAjfxVKW70TJ3656HZy6lKkbBsAEVEhTuRQ3M95MLXrvV1y3xe8mbdpt0OAK5gIL9KuoWMDg
kLEm0ighAxEFottml7CujqyvfdDXVm3edTeFhyigbgGFMR/JasenEyy9eRzaQCHUg3ufvKLYJ7f0
SurK8syo07nkZpKHeeqgHDtFj6u5gjGwE24S/MbhII9DgdCVB233okGeHnIL4BbQ1gafZ+w+NpTy
d8BMh7upb6aNt1T6OZhsCLk9P2sT+byqFq7+186fs5+oi3AV8woCC+G6S/oVyaZ+6d26fbUzP966
o5dvxsaaTrZtt4T+TQWQ+bTtf+p4abtVMNgzEXmzxDIWL9mybHtcqhbfrlTVKq2T8MBuR//Dciqm
tnydBU00zRiVRHahNbNOViLrMzNJcN9WPjjYupfYeZ/jCMel7cLUJP5X3icgkdbcOi02CwrOaxYN
zr5S1fIlVb0dbnx3CZko5cw56Hbhb2Z1+YobCRC94ZagGZ+lLmE9NHa8ZsTTxNg1ino6IKQ17ya1
y9cmtseLxGlAc7dgjT3g9yApFRkSP3agKpBilT/HSCF+qE5eNdC1IN6JdGWrAWSAzOy43GZ5mQLC
rpQ3v9pkF9DxG5FCT2Bos2W5nKIw41Ub1l5buAx1fYA0wplI5w/KoiEtuQrVNoonhzagDUeANMA9
6q2XDkGzKYg93y7UgYx+yoFOgaJ4PCiofA9J74dblEb32lRoWMdkCeNw3WJMCC6jzWCa0jQfkX+C
2iadu4+h5dUpD7CBPDVsg1ozDHOlE5OnOE/o1ryw1vecAWD1pUgypqZdzZey7pn76I0qW7/ZsLao
o93kRvm4u1V6D71ovHirOrd7wOgeH4c+Dcn/NGTfkv8cW/EmFxYSsaNl6VJODvLdi7vOX7UU4PV2
LiMzYW5ZZlYI8qAHSy9lEC6kaaU4FtZlm6iE462L3R9YS4fiUTIem1fYeBzvNEdN4KyxmHma/MU8
AfgU5sy3hmbIR1Q+uBukvU7dcpVj0XQHLPalARFOzuk64Rw3myBo3ORlaJw+eTJ1NDffoQxqFwpE
NpX5LqhRDb+hsZpxH0qKIaLMy1nl+3opnGiTEGH9mqelemiGRT3LOoP6YzG1v3ZALiD7WR2lkh9l
YUXGW8NY21Wme0UncuWGqWe3HHVvaJmqeci+9bkgZU4Jleo7NWXdvLErEyJtxxMgEWRez3sMRWi3
925iJ+V+wgcW7VVPrsS2CAIsm0CSbkLJ5ERcpom52blnqnYiWNvlxTOz/TE1BbAmS3kb4ShnVcrh
Cznm/CbwxA4JCGHoJfB2Quyhm0GoRxpuCJE5mn3nmZ6Co3/MiybBmB5BGVlA6u7MmNurGq/rxmE4
su74h66ZHzfXxQgKigKuJx7QGAnOb8W8omJj5oxuvEXRNt/9WT9yIRYH6Wj3ufd8cweLMrrvhzFl
eY+ADLkk8NlanyN3dIcXsBu3KD7zNtoYwNICY3KdTRmkez1iyyS+NIucfF803PfUiCS1Fk3zhA5F
uenp4tEIqyUibtS7KMyWjSkb6zJ5LU4Nn2XsSbNOaZkb36aVDUC0nDxjExI2sw07Z74O9Bf3aTxM
ExSpUHxHqrQ5YRtkLCdp1bchn/WxxQ2iqdGVOuOTtLp1jbOawEwgXJt87KOtFdERsAnDYbcqVZK+
YfHszrKg68NRJKZr7M0K470ZO0K2GZkLnJWCeMBIkm1HMgqBXrIj9lkJwzUR99PO7X3nPkbNYE7J
A4U+q59SH5q1bnTJD2w9vP9l/uyMKj12QH+O3dz6P4vGoSh06va+nrP2nODFegp8Ozg5GTn9h8kp
ey41GpaV0F6bwXPx2vWQOno3+yENGza65Wwt3a38R4d7M6FT0FaBBjx1BvyV1zHSWvkzSLWVDw1v
kyPjHbkM+y29yqvvBInadAEMLRwF8UdXYMlp20E8eVSe9EdjuBEGEmwU4qT2Uzt6DZnK7x05khc1
yC9JbL01GAqQ5Ips5zXltWqoP0Ash0dP4x/lZDyG2N42MoqSrc3kki6v4ctr7kOAn+CDYdrYGAjz
esLAZsvhRCfBWoQIfTpW972RElt/45RAbPp2lXv9Q+w142Zp83wT6NFsMCldlpqKWUHyvcuJMYOi
Ci/HGvqQJZ72Go3OBePQti3JYV+G4tABAc5DjH9N17vXsCkf6hozNajh1zIDVtiXjfhaTdX7jNa/
8nQLywEKEr4NH5SknraWA+BoSIt3jEUXWCZ7QGrh0bfa8+AHLxHG1tXimA6pJ7vwvM/MoGt2icAw
r0AndgeXGVMyjkDmSJr0p/J5tIqPLrOpzhBEYuiFfpodHT87Jz2GK3bRLujP4QqINNC5dg64bcNy
IHxeh4Swo54ZDqHEhUvLSOHh5kPF984rxl6yq4DEtxngnaC5usswrvssKtbCTXPqk+YxMSx7NbdY
+phvfmWYtSKP9Fm1yhURIp7C1gcfh3CgEbht399OH7+w5YUK573yJHMzbpUt6p3GhdaHTKLp09yi
tbitGL97ib6rO+/SNtN7JGS7SeP5O+niXzKEU7Tp1D1K4J8kI8CMrbOOBQ7VMrfwSC+fUYWPiPDu
dokI1x0HlrHcqQ1/xjXCVmjY/Wn83D0tadk+LiYanoM0Z9qljdzYA9T7bPJmXKrxJW/mhZfdS+PX
MfZfW5dA6VvTNO5wz5y1LdoXi4B0IAXpGo8VhNUZHuYcTO1HFqUTVVktLsjXZX5md4KzEEn6HDYE
8MwWpeKczPnOSTD3A1Yil7j82sfkuLP3g3iMd2FtwHrdGVeLA7lZ89vE6f+MiJZucsXcPpbO/chW
FTLYZJNVHypkaelgsGzZIFLZOwU2i2Bpn8kvcJQFG2lY/vs6zMi4rrE1nxgpoBZ248eAZ/HOY51v
0F4EVtnBYNWNj+TVEN0/Ry/UrthFLIzopeRdD1H602AeD96k+p915yyH1kmP7LldPPqWg3Cy8ppj
KMEP9j1vihc7ab8XTXqqsQjtY1zFl04n44Z5tN5EYzN/58MT+4WCemNVw21fpx2sO1WMzbiyZ9+5
NA5Li1nBWxpWMwY+PA/ZmX1xXkkC1ekbPEzZIWQmgrX8Q2FN/llFYXNG2abKz8bhR9ja6dHqg+b3
4vN8kPwWXENOpDUrU3C78eoRsm95zCPH9lxO4/ILWGMOlEIwzkOkDLA4xOChIi+Xb7omc6IeG49V
Urf5VuUciEFYoJr5v9ldSE9zaJzfSP/mrsmS8lDTLWKbTLuzWyOmD4bEb99U8tojT/IjI4B2FmuL
LGak0IEt3zuHOqHZsWXlvWlnoebI0iDcJ0Mf5ZeKLZYSYIS0f1dLyLTNqyY1fjFFJzCO5HH8aqre
fwkVfIyVgjV0aaxKH2KURqLzFPMg5HNbPjheXH/w4KTlKWzc8EsapibAaeizSJe0zXUMJlY2bvkp
p8So4BwluXi0ce4365pQ6n6LT3ra+HGtWCAIrI8mAMBrWKCY6bdSHxxI51YPsqxgP9NTH7TWy69+
mdS5iIt83NCxE7Ysl9aGFT7PDBlyPLHaDh8cHtp+NcE1J1Wc1QTqYeE94wAjPL2pF4EtDfmPWi1T
EN39Tl0dXHbPhcXgxe3b8syeAhyGmFFfz+7URSWOdVkK8N5dJhXp/LqrzQ66bbBpbavv+MxD5wtF
Z2BWkR3L7z7O6VPp2f2RwKwZPOtS4cwZIveCibd6dMeoBg4NudIZGvdidaE4U6LiS5CEJOBewRwz
sSvJen7cP9cUuLB0b1M9YFPtQ4tfsVhPrQ42/TiU68VxEBcGiWDvz989h/6vN2p4lVlk7fw5v+1N
TdFjTudLi+Milkysy+/q0vzOAyUfy5jlXSTFpP2Vi5ZqosdNTzVPNkZqq4twPHnnZ6W581XnEyvk
sVWXNAYE3mLteEaKrR9E2JSXxd0MBM68gn0j1pz7/x4h+skXvTzg5F2w5cheHArb02yvMobHlf3D
9mqGLBnt2OKXhEJqZnqKRYyVKIMnm+X9VasV+34T0xflktaGscc/FuniPBHYore9wgEvJk1scykQ
jzKP/QTKIbaT23mLV44Q1pzPoWO8cHMqMM5T/GZ05fQPHNfP2oXzkTUJdrcUJzu1eUPJE6RHgcTK
ocFAFZyBc0xwdB+qYB7AN7jqoRO+mVcYTcRPriGz68tab/2xY4hp0aQbFvfpK8DnokjtaMx6PO4M
L7J5wnQRB2fZM3RTWRb/kG15m4ol5hx3mV6FToIyWwH3IGeFKj1A+s6W8UrErMTMG1A8EO2zmaow
py+PEVilSO7xa0xrvvlsP2Y2jL7uHsE5ZxyKAyvve0p+cHlP3k3QKyv5W9PerGpTzNtSZ4LXEZ7r
rCtoRyytrAcbaxNOabFNWUDkf5IAJIFDRGoMYGQqxAsgTYBluKweJj6+N7wfv93bikqd0toJaT9o
WFO7MMTqx1yI0Scdy0ooKDi91uk2x7RJwxCRBR+E830QsOuVwzQ2LGaq27JGD0J9ZTFEW3U2j71X
Mpsrc32hnqhWXTrtRTkdAoMVLfWx5wkVHzoDM4nVKEAUfnwwoEwuQwlit9UsenrKd2ELtFwfbfib
gwCmKwTGX5UfQSpegp/Uw929ckk0GxcGLWxbDCedst3cFfZDHmfRYWgidZQyKQgJbCDwoh5z1WP3
ilysN6w7URCh4tRWmfB4+b24lngA9zl+3nVhZhS8MptWciLHyCztt2Ks/H1kUUJWtfc80ALygAT5
fopljICDDxf01nInTPyt8/lPXG4nRtAjv3lKWH9bV9tQZPGe9b+Kgt9FxI8E1yamx/dstADlNP7g
n9xwUl9kY6x7ruYZSsPY0eGqARdj6nMYTNi3aozBA736nt29xwi/0Mnyo5JJfelR/EraPyavx2rS
gLixV40pjD8754yIByay4+JBablxgaiPJPlcPvYE9uj2UFot3t7Ydr8GNlAQtA7e9LoxqPWsDbSt
DQmaov1Nx3NxmMo5ABpvii+mBNJqlaK6Biasd05o5wCQXMEooQRPkZhAs2tV4e1OsnnteXlxNbZJ
KdxyyMKRWchMGdwDCUZP4wKsxDYwt/IFnoPHwtwaRzNzY4c9Ntr67E7J6oJ36t4v2nIn+zTdl4m4
Lyp1sXCzrV3BZlxkGi5GhjPH3sbeNcto+OqwGofQUPXYwar8YDwJzyJM5vs8aXK2PmvKwmlcSRyc
nGy23nJqXyaYWV2Ps7bvMM7UVRECcgmd5yGjbSh1ym68bJGG5tvCdNEw2u5qBsq5Ne6ZUgEVxZX1
UJPLTE8yAIcR4z3u4q/WZNnbvkxgE7VNf3H53DehV901bvYV13u/tg3u69anHOnm4crQbXnqo7A9
96W3b53+zQSx2hUs9zJ2azvmikw/U0/h83SoPhIODX/BJ8ZeyBfDEboGY/wymfHDl9ziQWZIns4S
va2LSu/dMrsknudux8h/8tNR03nEBAp65XYpYhvgapPydagXL+T/hxCziqv6K5woWgvfudFzSSEN
WZhTQ4y2jyvlEM6FxGNbVMekz/qXULvQR5YCPwPaQ+0NmC91/JM83oRSTtRrL+TBm5eC/Xb2e9kO
Bxcj4rQ9tF7MPEzKJ6jI3Xvu1XeBI+d3FrWKU1I46Z1wcig3IIovU9O9t6JwaNz8DrV1du8r2eiP
zoD6hj2Zfc9LV59qdh52DYuJT2XHxpzfYcpOLRuXjOs7bGN49+QEIHHHKH+I8CuXPo2bim1BbxRr
J3Dv6S0qcheYEmq727GbdAgS7yGSFfWO2be285haw46T8Q5b+GvXZzfYBird4st132I7DvnUsdYN
W/bbf6SmLrhEq9tNRT69KPoN9+qV1Vxcp3Z+dQi7oJHjYG0TmyVZY12SRW/adAAHqtk0Ga1riZlr
O2rYXvPgsDyZ7oMlx4lXjr8DbmCCOEKznak1YYZIG3oOcnEc5T/ZnKKxL/uKIsgnH6QsRLMVw1w8
SDlACo14AjyeqtTig2BX9U0tzgtn4ZuPkrpLxpgdvszyNn0w4sS6ccKTopI77vEFvROAXQpxMO9b
9xq7GUKgSF9YtuAlKcflFBXBk9vO0z6d50eB045AhwZXz4LmuBQFwIWR9fNWifpE7aZu6zUEfuOS
0q9ydGZkTkwEwllwbRv1PZL9b+JE2JPFghlZIw6HEuLJkrAAijtpWbP8yO6PaqG1OLwjXh2Y9ZgC
B7IXCpiqZDFFLOCIcoxCILRsibbVv2TpkjPJW660YbfSSefrBC/6FpYexXrvnssBTkNWoGEGs9Wu
axYhVkytn5vGFashcR6KpsJ6UjJzLHyPLRxGdOu0yr6nqO+SiXZh8Koray3pu7ZREUU7DOr12q+q
X0mzvC5xUO6CVN4En/Ie4LPCENpitSvwsUqfJdI4AabNGsROeIu5j4s5AIlUja+du4CWtXTC2zWn
G1ch94ZdAUl8XNoTyhrEJ7T6XduxQI/Iywph7JzmtAtPOAsmhLIbPQlfIKfS9KGmKWHRzJR71xte
dVE+KMaJK81Q7LaNLw+Oo96byH7JMnDQw5Qta0I5S55qpOzZvuVm9C/REHbb0NOs+tyM+q1DX11V
FEnV8hpNBEDQ4QFoSSwUet/u9gtOq7Vqc0bMnq6o0bp28fZl1eMBZj8wdjeQCeAhGdiDGFZEKe+z
0OZLzNyg/MHWZf/GJIvoU1v76SolpP7EzhAnIPuR4ofkTNebzvW6am+NyhKQrYus2TvKxvaTaovE
maiLB7Qrv86heafZ6O+R08IMj46B2pZaLrAk3x+b+OpNqW9OQnT6dUp4fJ+LQGM3ccpkCFZN4Cbj
Dp0c4BFjtoVXjfl5wLzZxvSF+0P+U/Dvn1KJPsV5JSOECiekuQ4shU0cDOr8EbFH9fvv4Up/iO3y
bj/2/8R2QSI2BtIFu9JiqfBHGX1mbgdiEr7zPyQfiVto1n/LPfoUypeWjmZvF5ebtD0bYBBTb8FT
x5BrDf4Ia2bTyG5AxArkO8V++6Mb1Bww00uc6rKIsWr3xLWYx7//xn+Kk/oU7TW54GtDZk/7pGmo
v2LFxeZPP6pAf1/c+R9y9v6QH/aZWASOyikiZPi9qr2K8jFJXh2GNXJVQuDaNm1e8I4Lhff877/U
n56ST/FeaabCAivqsmfNjeGFVS6AEzvn6V/97e6neC9huxPybLfs61EFG1oe72Dbjdz8/W//wyPo
fsr3ohqwUycP+Kw0AhmeU5t9IoadYZgU27//iD98PO6naK+yixs7wliyb0RcAaNlD8WhJsyzy9//
/j88U+7nZK9a1CzEsauYqcfMGQ+F125myrHJcv9dIJ376RhARCnJ56oW8tvcHwpmbSKu1qvr7JQE
XvH33+JPn9Ltv/+fswD78ogPIpr3XQH4Q84+eEFUgX9IVvzDK+F+OgUM2Rx+a+cw6Kyb1O0D050J
qtjjmJg3ficSokVU+w9f+J9+2KeXvMAvKf2BL6TXPvRcm12XkWSEuzlN5S5qq5rRlU7/If3uvycu
RvGnl2+WbFpFIdH9yRJZw3ps7D7bFh6K7i4trLh5mzMv1dsiqVv3HIRDYQhikM7yrw606DPwwvcY
whL5og4BDq27aSbta4nyZoVg0J7we8Yf/+bxQCz7z8djLJe2yKdcHWgf6i+VhYJOnkqDTPLv/v5P
LynhGAvlaoxO6ZdtSfBRDb0UmfT173/9fz9mIlAT//F0D1PAq5OTejF1I6kz2s+frKzLf0yzqnb/
7kd8eklHkXalHRY3P9Dce6vS4m+GRjKB1cygY//9h/z3tzSKPr2lJc5pkj2i9oBUQMcrfbdP0XvR
4/7he/jTB/XpRXWUWpIsAZjgNZbomUJVUE6x4XVUvNLOv/791/jTT/n0hjq27c1lCGuRATDbIZM1
iujU8yiXV0N22z9djLeH8//XHgi8//mtjzH7g8lg1wcvnHA8+sIrhqdQGBNesFlYM44EQ9KZ1QjH
ftQlvpV/+Sx8OhR0ZiuGXAlB/lrWz2Q7MKMJB6PiVRXf6MN//xRvD+9/+fU+p9m7nZkGQoaaQ1q0
TP7Ym3cbi2snrFrWe4ScKTOCYX77+0/7w6P3Od1eR1bLkFSpw9i3Ec7rtv8fzs5sSW4cS9Ov0pb3
rOZOsK2rL3wJekQota95Q5OUEvd959PPR03NTAgVcI65Vd2klEk4ARwQOPjP97OZWbGM/HDb86UV
YK493bIrEyMXdB7UENdd9Tfmq5HY6S3V75eWAC2da61skvqCmJOLT+Fi1O3m+fn6r1d8Brxtpj/5
fFZzZ1KNlFaXyaBLOLNEBqxDU5S994HbjtW9ZEnndEdGvxaPWVMDPziE/rT3HVBElCctDKUZjTZ7
SlafesQdFer535O+kpYDXaPtfGtUPSitDRQIem6DhuHitNW0JZEm+2EKPe/nbV0oLQplPsKltorm
IpIl6xDZdsicOKjDSoiohIRx2CWAq8JQoAYbSJd92awovl9vXBVL0lKB9CpbGpvclx4aZNptt4vj
S5oZywxwgwTfOy8GnPD2emOqjpSWh1ozo9Arc6YiZ+VvpHejD3o740x9/fFbxDyzLshwfbehZqKZ
++bS54t2Gmf9E2In0JUdyfmm+pBDtrnekGLSyYD9wq/jYdk+2sLZdu/WPA7e0a0ajtqJoa/96bZm
pJVhcYrGtduR7tI5Mw1e86EXokW7kN/YgLQ0WFScdw03rZfe7w3KC3Rj5pLRh9CJUUiffbv+Gqph
kZYIs1mdKqlwqpqcvCg/GLG1JSaqYnOG1orQu1unEJzJjMGztvNiionmbn/+ZFUqYAmQuUqZ1WAc
3lppbgwnHa1dtzPTVBNAWhF8EPtep+PqU5NpIn+UGeg3RW3qGcr42XZeX+851WtIK0OUW7UJpK++
WGMlMMkGTWYNwB2vP131ElLoVwUVVP4WjWVYWo9QfCvKZAG3Vkuc3OZ+5EoBH7rUOekCAye3BLWk
QZo6c0B5B4i0v7v+Eooukun7sWGLRjN7cuwzdZOtZ+t3bQNT4vrTFV0kY/dHIroYo5YB6CzrEbjr
Mc+pi7UqICDXW1D9finGYzKWPsXWxHgG9bHQtRFXRi0pP972ePf3QBBNxQUxpWeXFAjGq8rRlnPj
m7s7MUVoO1JouyvsGHMt+PXL9HMNyT43ZXfKE4y2nT78s9TiV9ffw9hmzDNruyNF9FJmue9VJeNc
pq+px/ssQow5Rfu6y6YX9Vg81LH5k48oro5U6R2ut6oaHCnMU30OcSDzq8ucIkBPtW9rmO18ClUz
Swrt3u76kFpspGaePZwjv1qPRk0Vyabm3YnvbYyf6zIpvgF25SEIj+rSDVPgJKDpe6tz7yk6OtWu
3Xy5rY+kEO8rjSSNTh+JWAdwMiPHS6riNusiITP2PX9MWqtmq181yWOquel2N5SeGGzytv6654Gs
GA2Ztl+6EZdelKVBbVi5KMO0peZWfqq6Q2no1FXc1FW2FOsAxnMcFZzqYsAwMBHeH112/7eNtszZ
b6wakTFFcxcRvaqN9XGD+hgGF+noBW77+VKwx2Vvj9A360shWm7FKdyeuYgs3HbaSZYZ28x8ZsbK
eXnhNGk9NW0F9XHVKO41h4eWm0iwxZRRURWdv+VWIH4luD8GJra67yglhVY/dPOn215RCnikNajs
yoqQAdnCol91b4dFj3e8hhSrpS3FvEE97VhRAnMxrQLKJSXc3SEpq1U/DqOfgSHqK/tLvc7cmd72
OtIKsMSDv1qw9y5mZjR4RM8AgA4Cmc2N531bCn6n9cDabEuM7/baIQ2d6lwlvfGCgso9QyjFGiyn
4eOyS+I8XDGaxAeeWsSCisu+jO6v95BiSOQ0fO+Q4U8dMiU+d83visWDyxSfcqOhhnMpv8EzbnfG
QrEay9n4uqa+AiEDY4EWK3AmdFNUeUwv+siOPsxsKM7X30iR+5Gz8pWtx34+zfQXgi7AXS0QuwXc
ih0/OACucPjoL1nTOzsRo1g55RQ9dapWjOaT71hSpxQizUa6oPAS0wet6cMuuP5Sqkmw/fmT/fyq
YaacRnQe8jZxhOtg3wvHvs3+SMhJ+r6zY73ImGLEvndX1xW4nj68zR1RWFLU6204Wmi4+bYMeXUC
S+ScOBHFF0/Me5tI1SBIcQ6C1xksg4VlsRPjhYtj5usKARQi8LIyblv9LSnUgVilhrX4+aXrNqA2
x9wzMqnu7voAw0d7fu03twTTkyGuBYJ6K+tg+uV++YabblpKh+xS6GLFCmLotjuTlesSRBFNmXsH
UUKl1iHnfZ21uDfIbJWozxqvBbiTIeA0qMmx7Ldd3CA1rqiVSE8cpqb349oaXLNCqMRUJXvw1nr4
kCcgGRGmzI9Jbk8nCpbN78PUUQPZciF+WGzLhCDXsy8/jj6F0BSAhXgU5xrSQDMGc5zXq+ecCkhC
ETKYPHkoB259DyA96ofByleg4VBDDLsDVL4kw+e19PLoqBt98bkpZutVDNb8BOtU+wmmDhwLtzXu
m8XUnOlMKV/+kEeASMZNXTtATES5EcH8hoGYf4B5/1ebzvo3yq2WB9pO/0JoLT6ZfQEHvnOiS1yR
l3DKuT7ygmwCHT8MgG3plzhr+wDLVf2xArtwL9xcOBzJl/LOWlfzrRfb4m8gQvUHN0Wlcki0eSJH
5Q/43rhZ6x+gciA1x53ao+Ai5VrZRcEAlkL0EdXvXu/+DOvWezCLFH5IronRP1hp6L6e7Erc5U4V
v4nCeIDQlFjiY+FazXKvxT730/1YhD/AScZ7+QBFgJjS+jF3iIdXuy4uPe6kJ7An9oZyjs6W1vU7
+y/V5sWU9g6ln2nr1OmQvxIYQA9eL7LkuK5e3sBTnkGLZ70trHuTK+ow4Jq/jeCaIJ+/wPWcmbNW
KCh0uB5OiqysKd1aUa9gZWZRlJcaG5f3fWkmL0lgfgWfDZszAZd2qCfAIQe7bvyXcIkpx7jesKqj
t+/skyheSB2gc4uqC3XmeoCtTIOomRrgIs27nV2iqgnpSIvL2wTCK4Ga2fXN5pBkLicL798vootT
+8b32Bp/8h5dq1MVamXlJUHLhvzF6v+O0As+rr4G3vJ6Xyk+aqb0YciNzNFGWG0QCQZq9nrLG/Sj
N4j6tpOZKX0V+mpNoAgsqMR0kQW6LXBkwmRx59erppj0PeCif5o82CUXP3Q+IdXciMhI2XoRFUcT
7w/E0/oAuJV/zFMKzW7qM0P6SsD9TgAvZ/ml1sfoLh2XNqBU3935Cil2g4YUNsO0ai51Uvi1Fx6o
dCzD+r+TqTHAglp20FJuSpHAULjTTh8qprIhRYsWNnNONUN3sedMT6lABr8KdT6DjjtURf7xtj6T
AsbAZSCzyYJfNhHfIy4y+WvDF/W360/fnvLMmc2QIiXOAe4isusvNe4M1mE0WoBeeWaZh2xIcVpB
9tMOO6OvygIZ0jpeOq5DGX6uBXpqVpiPABivw43tGn+d8/hD18/gmar6HsbXw2T3b66/oiJQDWll
R4xFTT1unhwJ8jmoIk0LmkS0Oy+lmgTSMpA5nZ9gBN2iLpq7AlWyiJyzCAtU4EWBTHOnGWXfyctB
XXs4nNTtBcjl8DiNRdN8nYDp1I9CR3X0MG0Z4Lvc9LOSDF5sW/dzs8bp6yGmJmfnRzx/OIER8Puy
irdGMXAxV11K2Gt/JZih6FhgxdG5WclyF3gTbOXl/V1KXnfeCWrV6EkLlca+VU+41rpEDWY5RkNh
dO7vxZZi9uvyelQlFse5Jr40s+vBhAyxqRFWch64cE80/9P1CaiYIrq0LjmwcBw4sNElW4k3LBzi
/kveFJN9Aq+75xqtakQaG9EPjkmWwA9w76CNJsdoKdswpIW9Z5WrGApdXommYimaHveaOSzHj65l
oQKffW/ne6caC2klmgsImLBmwiD0DOczBV0eRJHU7LPTVAG2vgNgRT3+bSOyveGT/YHfuGMmNB0m
AjhVnInY/VIRY4GXs8adebv1+zMLqy6tOoaFlKGvp+gy66GT/PBGLs8fUB6VU4DQv+7PDZn84X6e
2JtcfylVi9JK1BVRljb+GAaJ1lCc1aH0BpIPBuYwWibfJD2HJsf9INiu8/UWVRNCWpPGGZ567KRa
0GUIeo69GKkQLiy9M3a+sKoGpOCP2xmkMhiPoC0RgXNW6alSLGbQLjsNPB81IBZ/nwhwHc22TrUQ
NzG7v6NA1L8gsJ4fRQoD/pZOAo74exONY1bpvABE7ZqqpJBtMU6pMPcEHM/3kOdLMelQQASFVSup
Nso/gUjkAwehayfjqXq4FJIrxemTCRmJOsxleOUsk3/XFb630/eqp29//iQIKZbK3CwkZaB5mMCO
vu5f+t4wdubmrx3Mvweg50sBCGGhcPRwcw+O3OJz72k40tTVfPAzJzvGDXtB6qXRNloOTm21YT5W
a+4/eFRXXHqR4CkzU6aA19qnNlp2psI2KM/9JClCrYayzqgUxYX0oU9weuH0rQdD/obKXPcHhVyZ
u/OlVs1rKTJFvkyd35KEqe2GGvYoFH96umHf6yGepdfntaoJKTbLSPM1ZDSkeGy/OHD5T7HOpJvv
o2jtft7UhKwSJSmD2ICVk5J/EjG955Z3a5Prl2Xwh50hUUxCWSAampMuqMpPL1OJDGSrbrZBU+E7
Zu7McsWYC+m7XLSD09QzDeCXOHx0Rte6aGyXjnWbOa9yqgiC632lepGt/SfRhGclfpx4eQR9Bp7j
4FTmBB5Apy51p6cU4y22P3/SQGWGC9jzLr2MeJH8Tc2D/WLIPYNMblG6O52lakNaEshv1e7GzATC
nWK6Q+lFfgLy6SyUW7ju1+s9pWpEWhi8NvJI6YWMCHRRdBlumSYn01uS4mhFwvJO15tRDYgU7HaD
xMTU5/RiDdg22BMuj1i7iBtHQwrwzLXzqJrb9OIIyMb9uFavOCcab/K0cT/f9gJSgJujD6S7pIm5
Nb82MYmTqLF3ig8UnSNrQPNo6l3TowK27Lr6tZjFeNBtHEev/3LFCMuaz2lGudi1bsK3vPFWXK/s
1qN0ENvSg58a+Bdcb0b1ElJop5GN+L/Wkourw7k9UDYHuLnULLF3ZatYOzwppknYenEKFOwSRvZX
v1s76srTF/Y8v5zG2dz5VGxbnWc+SrIEtPZigXWYG/MW1svVmH4AqPSOBqSURhifOg0wTpS+s7X1
/fVeUw3O1ptP1pE6g79QxBTrDaOLZD4eDOtRp0r6L33B1Pp6G6qRkUNcd8y8xXGAQk6/POJKDru2
Fev9bU+XIns2U/gNU0S5YWVoF6PkZMfFs7XTP6rxkCI70jwjcjGJu3hrAzOwmt3efgDwYX/rKSwW
L7GVS940sPv+Wqjca9LDIkjWX66/mmpwpJjvgdgACOHUMhrmfG+2o/am34wHyij1PlxvYtv3PjPf
ZJmnYbXgapEWIZ3pz63wfpQz0OVo6b/CMgNSmpLNtpe5vC1IZbEnHHZELSRlLtyEgMMypuET4IBd
rb5iprnSGoCFo6V7kOMvFAj5j05kcUMzhtWObmp7ynN9JS0Ac9g4UVNX0QUDptdg3F47HfXZFK5+
jlfvU0md+PUxUQy7u/3505h0597uwdBeMDetTl1PZaMOo+s8T3GzMw6qJqSwLwYgbELXOd6XKDSo
YSzCl3Gj4XUSVji83NiKFPitbZtj3XakWnSdIuWl6rJzCm6hw90ZQN313lKNuRT/09rXo0WldeBY
EGfWrnlhUTd8uv5wVT9J4Y/1E0e6ctACbqEKqDMJZgXUnqVL+OF6A6pfL4V4M7LupoIGzK4CdWDo
7X034zN409NlQSdG8gBgUs0PIB4lL6x51e8brdwT7ip+uyzoLOYoXyne8oOhL9w7z1lcBB9tsdP1
qqdLsZwUrsNNURldrL76Kaq8OgrX2Mudqh4uhbKZjhRYaZ0WlG4eBzVg24Onj8nOSV0xa2Qlp9W0
RjmEqx+ACdRQXHngCKCaYaYA59rDfuG20d1e7sk6weXgOlFFQy4DpAOkiSnCOmAabtsUOlLwDiku
835a+QG8SCxxsa4KJhxBd6pRVV0kRa0hAOD2YcgC1DZsCpwx7Wc8CRtIC3HJZ2Gni1TNSPELYcoc
4551zl28n9EIY8+sDQyitL2bO9VEkuKXke24l8Xhr02z7GD0U372QnFbIZ0nKzaTMh0breaypHWN
6XNm41rTOpjGr7HVv75pEslqTW/tRZ6kVhhgErfZZNWfOvgrt3W/LNKsaofSuJWHw17+YIgaFnP4
0Ub7e/23K0ZXlmmGQ4WQyc+jS42W+L5D0/jIHmy9zOOyp5VWNbH9+ZMY8xcIwTh/hYE1rG/ipXzQ
8RTJa1Bn119BMX9klWYvqJS2ksTHoCnF3x0ToBxknlbf+nwpihsLV8Ku4evYZLPzEeCm8xZ7kul8
26+Xori0bfgfscv3pV2jF3AZm0s8ICm+/nTFgUtGIBRimbAB5NuoldimIBDiUqj25mNaP5SRUe2s
RKoRkCLYxOFtAi/KHHXSCuV7nUK3SZZZv22EZc2lmcUl6pGWL3yZJfdhAkFqBfN3UxfJkktIwxx/
Qj4BRmJNEAKxi1tC983IinS0o3Qn96AIAlluaeKxqoFX2CaR3n+paiPv/uw204gXDkefvYozxUDI
YssUhg0OcEkY5KwWx8kZHFKl3rwzzIrNu6ytxMUaaKi79RTuZPdYh1hvmgTTTaxOgXiJ7ENjiHBn
A684VFnbGz5ZNJzCNv3FQ5kUp0lyqjWwAT46pnsomxh4GuWEA5y1nDF+sHYCUREqsuoS86xqBCEb
BsCy3joWd019Ht3BR34NAG1PdasaICnaPdfXM6DtYWCKpDkng5Gccgfu3PWprHq69Km2ErZiqR1r
wdgv1intfO9k5b21syVTPV2K8gpbNmtEdBiMbQ1D1aXwa8SCcYffoHi6rLdE4NLW+GhxTChB/gRk
lEsIjF7opTtJDoXgwJNFaFGBrtYLmVJWOGIL6X/qYV2cfW19zKflYhdlc6on8/2ypA96OP+8PiSK
mDGlLXgzNRVOEaEWULdVtUhUKdt5AF8ddae0iIGvAhO39COcj9nceVHFUmNuE/xJ6ICLc7B4nrQg
Nsf+NYjK6aLbWvPWKNq9+hRFrJhb00+asPrEWklB+tgs5LVPbRWGF8ci7NwvJq/zcirXdqf/VLde
slSyESHr88ruodIbN37bLGabndH4409a603xOtTs2rivsrKGxj55QOQ6021AryUU/gfY+eX+eclK
fXwbDYmN2bIbJ/oJncmuakoxc2U5Ttgv/VR5jh+UUd8eCmMGXdauewWFitH8xXN60tXz0rcOl4oc
hDA8xBP0UU+GB+DItx1RZJVo2y0kSyOb+Ynw/y9cJqhY072++nh9+ityf7KmcDMBN4xq9oM+0s/2
an9rPY0LivQ9njrhAV/mNzju1C+1ZLwtUy6LDO0azlVsN2GAq8u7NZ5fwpZ6OTV49F5/IcVgm9Ii
aHGPXtRF7weRT52R6aw56FG/23m6arC3bnwy2A3i8i5C1Y7DDw41o3jj5tobTtZ7CX7V87ev7ZPn
d6aJxaE3+kHY5G8Ho7jXxvLOCW/jmGHI8fvjp6RH4i4y9mnhACd/xMBVzwdcJBqcL2/qf0Na3Fxw
3XNf8QbC6L4nJhPJbXe2N6rO2f78Sef0mBHrw8BKo4XCOnsN2MTRLktw9H60MzsV66asF6xGD9Ki
XnIYnWLvPcD55GJ5mv/aa+dvbmbtXZYrPjq/JOFP3sSqIMQCexOYxEcG8OcR1lEzVpih4PxnplR0
mljG7nxuFBHx63P7pDFAuWFjtzXJwzo2vpiWV3xrktDb2XQoBkUWtKWQTimep0LAoZT6hMvLCjFe
q4IVd9PbppSsZvO9qETDHYqgtt36vR265iso0nVwfcIqxkKXYsJ0sZ/A74YhXxtgHfUABRaEfUcW
NxpPmWNm+aFZPG1nBVGMhixpKzRzgINKCEauC0NsrlkBc7va6apfyuNn8ve6FCPJyCXwFOWs53rV
/XAmrOnubT2Zf6wZdwZ3abS8NnXswxYjee1bjRfdm3G4aMfZX8w4oKjtuzf4WfsCkrKD8b3hikPh
2kN/WtfWeZ90nbB3fur2i577pVsHPZmWaT47Qz0XIuCaNPk0Nan/DilrR6K+m8vL9bFVtSFlBoCb
wzNLvDAoEnu48+3BwXkQ/nmj7WqKVE1IB4YcwGg6rSOhPCWYCfnRS3zWfppRurPtVqxIunRkyIRd
r85icOppo/O4oblJoKyHbBzfDAAZTtc7SjUrpa9mhh0NJlUkOTwDb4PMmavNpbzZSZE9/3RX1ryN
vZcaRgFijlQHe4ki0nGi9pq313/78wHsynI37tdLL6wHP8jsFKh9S+ERHhI4I4HPTzgI4Su5s1lS
vYe0VHgishKA9yLwPEN8xS63vzPrOHx3/T1UT5e+nINdTZqL13GQReLjZrP4aghF/P76w5+fRq6/
Td8n0VaPdqYX2BgFbgzttpxeWJb5OFB3NuEXcNPS5vrbiz1po3O1ShM4cAcA8c07D/zVn/M6OB+u
v4Gqe6RYhgFjmnrK1su38I4vUmzq6zr0z9ef/nwYu74UxrChcSOpcW5KwrH/ZPWt9tVcB+2xaTUM
i25rQwplLalWt5t8Ecx5m99XRbkeZqcacPfC/PW2JuQ4LsKlrEpHkCvLHxwbpz4j/+IVzU4vKcZA
lsdNtoHlYV/7Qb663mMEgPs+rDN9Z6OimKOyMk5QCtK4+M9zG5PZDzNeIH9OEJruC2NB7EIiyQ9u
6iVZITelXKN6WkFKN+q+4mX1WdOxpK9wOLv+/OcPVa4MURxyZFiukbGa1nVZHVcH+fohabAXDyDE
+v6RcrvEuWd8IKmHVBngz1XW5BquN68YJVdaSNxwtbHGwz25Mtld+vh1vijqsH1929O3CHoS5U3o
W1ka216wqTBPDTDo06ple/xT1RyQng4an3RCi4FNhOPYoejA7nONVh7wAXk/k1686R1kOqQ2uJBU
tVUE5LTar7i4rBd9HZedc4rqHaSVqpgNyPOCIMRF/D5K5/joetrFz6lAinA22RllVSvm7+OwjJiY
2hm3KmZUvmon/4NfNC/rEOusHOHfbf0kr1gxfgVmS7oa+8zmXDV4Lbc4ZO5sbRTzVEiLFQD61WjD
jsWqiWauwAvzHLvJx5t+uqz3o4Bncguz94JxKrrsuBT4siD8ANC50/+KXy9L/iLsGIvRHkQQj3N4
xsepCeIi69/f9vOlrUat5S3m5Y0IhqUzXzgZbt/uiAX5bU/f5tSTGCa7OUeZh6phiqvkLsWL9jxh
KHTbrJH1fWvYdoPvMq5O22aB29VmsPFddy4eFPNeBjh2Jb7RrYhEUHnitZUbIyYl/p+2lw1HSMlf
busgOYTtjt1G3nhBE3bpJ6OOrTfTgInC9acrNhueFLqtRe6iTl2XWnptfuOZcXvS0EE+go5qbxxh
KXJNfdCnWo9Z4Tph4d1TzfFHt8DC6cbZL8UuHhAcNLGDDwT+KtF5blsMztE/tjvzX9FFsmbPCmPD
syPShKUYnC+rjQfdkonovsYV+s1NoyDr9Pqob2xqIfjU8O19N9gJyPmqSXFIrPeUp4o14t+0eqgd
EmFxYAjNqjmkU4d1/VjvZZ5VT9/+/EkUjyUrW7d9AazIO3Nw+Mt09GVnfBVR5koBYFvLnKczJ+ep
wO0WJzAzvk+McQiquT9i9pQ7O4uFaqClWBijIVv1mpcgyX1ZZu+81M0Xv7C+XR9kVR9JcYCvbZH3
2crRE3Dox6IUaXrXC7PNd771z1+DujKwsFvLfNJSclMuXmeaZr+YxPy9WfMv3FlfcijxjW/ctvGS
hW5GGrXISnFHRI2ZFQdLa/P8sJSxrt82FLLWzdNCKhIqzifNjMvXGBfBYojzHLq3LaqO9E2zZ6uc
hsUjGvCEtE+x36OKAvBrZzsvoBhsR/qsDVkr8r4VbLy8scQpVfeOsT/swbEUM1VWvGUWKhmB1V3A
ZXd8HET2edGdTx6l4zs/XxFzMrKws4a0bmb2vpZnv53LbsTy1X2oete61xZ959uj6iPr90WjyTCb
y3ryVf2Ky6vdUqSmh2IPt/Arzf/vWT3XkcI5nBY3L8KJi8fMjyPweA5MpznylvrgGhB7HjF/q14g
WvYgv5cCukTZ5O7Huva19iflDebnaKpBv4a2qO9TlDDfcZPyjc2DvritTsaVpR7U/U69WJvN1m5a
H/zCFvNhmqdpr75B0cWyyGPJbBfX6dQhTZSRXBFYu34Z8InTz9fXNNVElNa0phisscDRNygr6lJP
HuM3HHqndIdDg/PxbdWSOGv/PlMcoIAzJV2kK8qx+xBa5vilWCf3400vIcv+REvuN4pMYrWJXzJl
SNhZyWOM6fv15ysGQdb8dcuiuXVXikDHsA/mh1t87ABr7Sz7qqdLS5kwOFnr6IWC2Gps/+j7aTTh
/emt/s5aoGpAWsqSwTXzGthOQPrJ/8HGcHkvSmv8cL1zFDPI3v78yc4hT71phSvpB/Ui6gdravTz
mBbIC0Ph3nbElkV/IZgd6hNi0nVhFmFblCLMPjRZ4ojD9XdQ9ZC0kC0md3I+NftBBREl8GacHUqc
73b6X9VD0joWNZ6fhQOi2irrj1lkccgYN2HzzuO3efLMMinL/nw9NwdPL53AqNZ7N8RoOs7NwGub
h7joolNcT7dtcmXgohWXczSGmhNQNj8FBf56eK7Y+qvOwdnw+kAoukoW/xVTqq1J3vJZn/LxgzNq
RnbIk8ZvDywg2ufrjfjPd5gsAsy71bPiePICsy6d+2mx7B9m33Y6tqneWfN7aqmnd1R2hYepKtK7
640qppisp8PDAS2KoFHdm7mctZr+aGn4Tl5/uuqVtlafBGFjN/ZsblKz3vgY5iuoqP7ix6S2Ryw3
uUv1ONq2xq5GUzVMUrzki5kuXUVzOJHOWAz3E0hRHJ0LaKmevbOqq3pMCpt1aPHYmSnGsKt8vEtE
116c2pz+ut5jCo8015K+fIJrYHvEtCaoluEwOPrdMuHFmH9d8v4wYoItBvuxN+v7tcXGGBtyrrVu
k6m7Ms6wWDnGTam3Nb0Y3BJYPp7pAxCrrg1vm26yws5dkrxuhe0GAPWx37Ktv8PMv40ahO/777Mt
6a0G813DDnAob85QMbsj5vT5gY/KzvlEMZ9lJV09V/bSQ1wKLCc8NFF+F1p6faic9JKaOt4780t/
FafE2ktBqGaDrKNj49i3cUtOkvxV5gZ5ppfVOR2Suj5Yqzanx8TMNEz66tRfge231XxcwpV6OVcv
qg9TZqYUnU16uNwk1XJl0V3OYb+g0p6Uo4u4L00BQ3P03GN2KkJL1tk5lFygkovdoJnaOz50HzO7
20mpqR4tLQ2UFfvj6pArzd0Zp20/H49dN+3pt39Ju5752MkaM1cvm8Ve2YpRwyaGs1iyIvoC8w+A
i4D+2xyGRDNe4/bZaofQs8PwHjMgbzrocat7B83VdO2IV5fhnJK1M427Nvbh02WJ6fQPuL/P37Au
906a6b52wn7FxphdanWcQEy65+sLj2LtlEVrbYKgTEuEE1RtczHC/CMWkPGhMp29uawaAWmvjdei
7vqpvTUwfDcY5gM5kdsKhFyZgZdtqbpodR04Rx18QvG9WKN3viG+X+8cxW+XIXi511u633KsH4XT
UbfbTrhi63uF1duG95nJI0vWyAKahte2boAtRP+K5FAWH2aQsqcKxNp5KSL/ttVXFq45SZfiVeyx
Uxpt81vD7aN+zKyIOXm9m35193Nvsk2uJ9976kTRxIKyCCKz6dOz5pRDfjRQdL43oKW8LOZ8sR/z
oi/7T1qbpNE5X83yZeqycp1wDQGt4iDSWXBMWoR27KMBf+68EWPKXIkLASqVLfEJb6XOxWBkmfYK
nFQjsI37k9+txWaU2KHjBH2ffNwm/zZ9vGhsDnE67uyFVHNIWoHmKFzXpDS9IKMwaMXvyTWHo21q
/Z63gaoBaWNSWaOPcJN8ddfbgHzZ8dznsWntfPpUT5f2JX42Rpi46E6wkloES+eXD/B20xsvdGUF
3wLbj0/ddtrU0+g7zufktMgl63vUB8XyJmv4PKZSP06zwzfL9g5Ts+kHcs8/GKF+452QrOEDLk29
kdu7QRizDzngL1t+ieswu+0qURbxLR7Oe1nXMwBF1NxbsdMfPbcvd1ShiuGVNXs1nkr63HcOBWxW
/7DOfX5hwG/TXrmyZA/nubxEV4zDvWHHp1DznZNY9RsPsvr2Tk+iV3R40vQlc8cC1xdDqk6L6GBW
ZRI9ZM7g/ry+uKlmkBy/S79Sccd92WA24zs78vS3nrkk3wHdReX5ehuKVLsuhTAkSMTcGQt023pf
2czlEEP1ClbwWmQ2O7vY+TH4UfJ58CZj3GlTNfJSYCOG45qdb3Mw+XHcHAsDAjhb5tb+cf2dFGvr
L7j5k9HRxqbkrM9NIJ6HjTi0Q+dYR3td/b9dr7LfL4gUPl5v6fkRcmQNHmW1nJXilqRklvQvE3Y0
f7koad+GmVveFISOLMTLHNcLm9rkTlBzh3uHnB5Xa0a2c6OpegEp5VaKulsK3eQFptJpMXufwpfA
zcRfgr3+zjf6+SnmyGw7yk8SF9dQh+FOPQrZ3Wj9GVembR+cFRv1+2iN8vDPqeWHHFakScNOu89P
A0dW5+UitZhYC8tXZL9y6+pln3unlY8i++E0Ol6fAc/PZUeW52EPKPyknMg5sUV8ZRWDfVfnzp6c
V/V0aQXwbbtgJrODXQcjfiHsyLgMsbNnTf18vsyR5XlxV8xjWRpWsJTecBzgjD64tm/c9R76ubb3
wztfhOmNoSIFvWW76VICZUc6UufLMY6Taj7BIU0A7CLL2LMqUk1oac8PZWwAXh9ZgSAYN+7GOyvL
82Myi9viUVbr5XbkrGk0WkHrJMt9nSY1Jjj2Hp1NMeCyWi/Mw9kYjNIO9Cqr77IREbk36c3dTZNV
lujVcPfx6s3tYCuZbA5mMhrvZ8yO9wp5VL9+i8QnC29WA3vVIp4fW2/t1Ste2quobsoDODK3DhVE
Z8RRyjazHV2UR/aPbjM6vq1jthd68sNJeEMAatnpTMmaPhpZklBLX7k7P10RZ0KK4rGaZ6McyUvr
XVWsxzTMVoF6rVoJBttenDtP7/1P8Wj2366/jqJgwRHm7+8Thm4yrIawgmxIKoGufYDMQJJVGw9b
vurPoRIF9gMmFo3dqbYGLDCgsmIXdKqSwR4PNm4E3dmMOSsd/Ml0l2PqAixnY9BiJRumOqQnqkat
B1H08c5XWzF5PDlyk7YklWGYyKcgSi2h7pzyovkX8uQ/v8//Ff2oXv/vI2H3P//NP3+v6qVNoriX
/vF/3lcF///v7b/5v//O7//F/wQ/qpdfix+d/C/99t/w3H+1e/raf/3tH85ln/TLm+FHu7z90Q15
/+v5/MLt3/z//cv/+PHrKe+X+sc///heDWW/PS1KqvKPf/3V/d///GMrEv/Pp4//199tv/+ffwBe
67/+27//42vX//MP3/yHYdos6bqNctJwXKbJ9GP7GyH+4TlCN+luS7fRx7O8llXbx//8wxT/sEwT
fQ022YbvWFvisKuGX3/l/oNCge1/rjBcW+d5/+d3/TYw/2+g/qMcitdVUvYdD/414vKZ3vWEzMv7
X+x9yXLdyJLsr/QPoCxHJHKL4cyHk0iR4gYmasCcGBLz1z8/VNm7InW7aNesN23vbWpRKlUeAJkZ
ER4e7klsYjH3ku0gkAIXaUWasQighlztMBXVHUZMC8AmdehsFXgSk3c+ZtddjCXwivYPWekVn+GC
p2o/trX82Wcz+xwvUN4K1oIPFoNUk3zpTTWWga7UOJUQRfEyGaak1F9msNKeJ9a5d0uakHMN9sNZ
wO0qv9H0IuYmBNUkoBwj7D4fnORn0bG19HvktMnJERPacUmjYPiGBinccBQaTzJITCaQeZR5A+MC
DwKcOw5EF33ldYmz0CuLyYWP20zjUwd7ljpSWZo90CSXEToJuomcFTKagXWXXsIMXY8Nxm2nnvgY
QZttyDVMPTIzohhZXXNO6Vw+j26ygKku9IlNLNtVy9oX/oC5gdSnmVu/TPBxvG5BH9wmaTn1PlX5
oH14pVhY91QcTSbMNid+S6v6R5U5xWmtdRcq0WTFtszg0GcI18/WOPaH4W5yhjWNukpqru8ULcuH
GIYaPm2h/e8LnitIcHjKXK+ynVZ/8rJxy11Hh5U3to99SeShLXP4t8J4J78r67V9NsM83KH+mO8J
/D6qgHhSbSbpti9u2rjfhSiHjdfAvy/wdM3CBejMnbeQgYIINsGYspe4wDUT7TUamCJUjkeuNBwd
Wt8Umu+FaB3rEwhvuj5Iy/IbUAVRB0uerkHn8jqsMZwOsVoItqW5XiILd7W9cuF5ACFux+Qh9Wh7
gqKFOWBSH3bbsnLwkLAJ4glSDi/GNWpcTLglGaSXTzkfyzkkDuj9gZ7r1K8Aa/wsYKJmw6yF1i4s
gFiMZqhw+8eeOLLYrZgRXoIkLqkIVtheXBNAdmM4VkgIIOTTkK99yZTnS5lz6ERAJvho0oqetSFl
5islZzgqdZhRF3EDJTgvyUq1EY1yvqx4LfeZdp11qwm/mFPBPPxAHZr8dDrwR6pwYZr1G6fNaR9Y
CSvvSLQszSIcVHOCfiC7GwvIZfpdB9XwgPDLTh7Q7D47MytvS5mpu4xZz/HhrTTCWk9ScRCKDPsW
87HN/kIQ3IFfle0hLrPCYYOlPypwc8YAc3Pjtw6F5iP3dDWGQ53JaDJLCm9n3Y9PMR/mJdQ15eQJ
3bXE3Y6mlqDAkLr/OpU9o2FKF09FsXTmGnImcXcN1AV23XVM4R+FvcMKjNEM87fBUeXehRlRCRs7
p7zxynXYQ2almfy0TlyomDZxgqlOWV+vjDq3Qo7Q+50uMZPOiYjYbJNz40JpzB/yCZSfhSfDTpuJ
78dRxpBj6yaKrkxCn3svr/tgqtaMRQ2RvA1MS3gEbZflNBYz9IDKZujPcH9oiqBMKVDqqqc6QjMu
lT4dmyREr9nsOTryN32ZL2doULAygKkYp/6QwgtVq75NAjVP4uhVFdw3oFovT7lTuTowsvQ27WqW
mzTvyyHwSFM/Q3pHIvq3Q3XrOhmw09XFj5lMudGkd/bUGeErlRsvO2KmQl0Rb8muF0CtY0h16tZ+
Fi93tWUPLDn3no2favCRHhp42r+MlTvjOpwLuh3jefqVGvy/HLyRI/5D8O4G8yP7r/ArIAr7tfxa
vYn7+Ku/4jil8i+O0pND2vU1jCNa/4rjlIq/CCbS4ZOkNNX60iX6O47Lv4iQgmj8gaDME5fc8e84
jr+Do+/p3/KC/yCOv2OtYV1OkDFwzoVG3uC9J62sjUNSQadqb9TXXJWbhC4vlSpdXy76HtgAJuVJ
7vpkqQOmyuMcVxEZNNmWZYxznhpMyTZXi84/6He/hQX+/llIVhik4dnlJbzNkasyLWDskkENwJqj
5ubI3eoIjTQKh+yPDCpeu5T/SmV+LYaGDeOCKYGUCl/o9wKjtTknKVxX9pCUe0wxQsZmdqrqWG9U
ocI+dW8ZDAWmZj7EE4RTmzie8ULKU1XYb25OLBRPkw5zmD9HmT9KhjNIHUN9TAd+77yfejQxYmyy
+C3jnxns3fzftt3fudnvudi7bvDr74flwSUiIK9DXviu0a20Uy+akHJfUP3NHcfVZ/3yUo4Vg0tN
2O2SuoaCOPfCTqVJCKvr7dB+BFH+mw/25jdcWuS/FWkOpALo0i7lHuoyXaALBgll75YWlgfU827/
+Ynf1mp/PPD7amSgS1oWHS334Me8zE17ZazzNTV7CLF/LzP34Z9Xk69Q/dsNAnl6wVxXcyQX2Cpv
H65x+jlJpXZ2iSb1vuZDRHueBm3f8RAekrtZyjFslqaKqiWKsX8auy+GPg9BOFuiEWz7q2oqorSo
CzRp5xuZZ+kRAon5ycqiwf9CPxhWTAifxRJW3er5DCeQY/R2k3tjEhosNppuwETdfDtMmUUinTf+
YpO7ZOaxzz2ZwVc6h4dhLMStGCdM2B/ambf7SXEbxTyHEgz7htStvRpnUnzOhL6GodLgUxLfykSF
cLvaz107X5mi/zJ77q6vr4TVYlcm/WmwnfKXan0UNVKDepRTIGA666uEtseawtgsX+eDSZcUWSlr
bqYVukJDZfimnrowKZFZLhlUYs2K0Xy92EA3KkFXb9zCGOvUDMsSuUnzNXW82FeFfSZxvRuRkO5c
Wn0XHss3bdw8r6lofFTOFTzafBMn052Dj4EEv1tkeRLSfC8grLwRbvdcO43dTCkMyrxKG3+q+FVJ
AdIVmZOedPGlTDEaBb7xhoweYi2nZZhz32ma9Bo0kRoC4zlYrMx8Eg3DiXFr4TtrexBwu8OQzBdi
1r2XgAmTichZIDVaLvYJaWfnY5ssgZDdseAi3zQyS0DaketmVrux0hZiSzHbIFoEsWoevHqGPSdN
z7NX0aB0nGHLoet1RxooSvCW+aSPw94dms9qGIdwzdzZt5DW9yvH0wBLFfPXcfQHeydTz0fdpzF4
OcwB605m0PGxrYsv3TwGywrVKi/+bKbsZwddYCQD39OuvUJpQkoCgc7Htu2nzUKmZ8xzQTDAq8az
BJtpjrXjzy4RyHruIOwJCHjQKkAyAmIjR5HFik0HgXx0jTEdCaeNqLG9n8OfzzcSupNVWw6hyufI
c7PHtBmXoDfTczeAulIv/VNe0wFvTH/HMy3I0Ksc1OgmD2aG3B++W/fTTyXhNVyZrMb4MztkOp6R
5WTQoElFWInhvrDNrdc5SSjm9bub1yaibOLBLLpdV266/jBY6F3X9bijxHj+aKjA2QIJSCrvFOMQ
XGJem/BTW08vFa4OXrHTvMqHsTGRsWC924eqrCl2f/XsivQJl9yVp5IocRoRNBwuPETlGg5dFt4/
evBVnn0FE+gxp9ML6PgNHOvuk3StwmSNTOcjC+iPxJzGDuaoRZN5KCziOhSQHjoCqL7mEIoPhfRs
JDr8oGGoTqWum/PQTvcnkhFx08SPE+yeP7WMXmXNSIOYtCwiPfuKaeFHUTEHKjfI+nULLH0ZwSnx
imfXiIe1Wx2/SfVji7fgc+uhsis/ZQlyYS6cKphM8tS47VZhNmvBLuTFcE0w0R6mHdgxGUpeCPvz
U3lxL4Z7Jmhg6hFj3aF1hjmsu1jsqe0Cp4AEHsxVydMivhP7lBolv1DFnc04FpE0lkZ5Hc9f+CxC
jXkLoM7mPqHmzoMge1Br2V1l8PkmhqrNoMZuj/om3yUjZFhXkbuh7sb+kI0SKYlGgi9BTHNo9Sz7
9ex2677RA/0yleZKZBN2a9akZ3hQ4XPju/qlAG3WYJxqayhaAWiJXxE3Hra9Zm1ApqR96CMo7mxM
P2RXKEtMmEJzeqOLHPWzk+xsSUYfYk5k32dVdbfmTRxhfDeIG4YrYyLNDXxk+32RTN9WI9uri+Xj
5hLvOR1/ap6Qo5ewTUZFDdAvubGmTwJNM73zvPSAAT/3kGQ4cE1O3SChsQhdCIxBuAs8X1ssP5Fq
ZEGTcBHlhYQlrMOFD1MoGnalPa1Vg0jLJg/8rjYNKXciJ3OqjQQyspFgIYcMd1oA4+NbCHrOYWq0
F5Vt/rMS+86LnVByUx25Vy0XGWxwTTLnzHOzc6tzzPL2juQ5OZfF+tWN7SdvZr5ZlvHEpfShbZqi
i7MOIe1VVJZHnlYCZb77AGVevfdME+jOc30ba3VF89BlvW/gK+xPPL6N67HEfQPfiy6bw9K2c5i7
vRekotg5DftsHIw9Esd6oTsa5QPpQvipXUAJVzoT8jAszpEX2oZDDygiM/KWZcudOyZ248LJoV6f
zOw2fpHnNmoNv2ttfD3GdEEVxF56T42+yaUNyrH/RPLZN7Tf6wZW4E1zjbClty0KezXE7jGf5n3N
1J6W9Fonkwk5jAhR1MW3Hh+giZFdAFiNFI/Evhc3zYmWcvLt4mCM39W+WUcWQldpjHiqjF/EVAed
qGa/bucnLzZPsm5mv6+aQ23txuCr1w0PM4VKMLMYYSyR54zrSYi+CIbWSwO1Plk3h7cHsqC+QcDA
nDWBba8vYJgaWa9DdGrVY5P8XFlaRXLWX6vG4K5fr+NplHvSFcd4pRuR/10HvsFwf09H+TtdvEt6
JjyiFZWccUifvGcFNm1bznqoC5wEgDY9qUZEi/guy+kmLg27lX1tfTgN+dRjhQ/L3yePpJfClV0p
KB31NQxR03JMzwO0ljCINwQTSMk+zHqLK9l6kXDpFwtVj5tWqE8xdjq0UlGeeIs9jYs+qqVrfMES
RFu7YKvwBCr1VLR+w3W9qZ1xA+GXMFUpXCucOITtGRS2l2SDjRJROU1+HKtPZkl2tV2OFIcJbYc9
WrvTDgoii68y+6gwbBHBl/m7qp/ifGEQtCrhZMxJdizc8bQokh8UTZGDtM59omXgtWhvzkhbMTiR
Poo+Cb0pe1kcZ/KTPm1CXFc33NBPFXyBY1dGVd4BAvJ+lFYOMKa2CLpdVLHySY6DjTAMczVUQ+BO
xR1n5lrP47hnRH+F59kZ/EtxanOBFDCNfVoghgk73ThNVIv4oIfC2QPlWf0yQWM/m7xvbSHVtaOa
KRiqHehf5/4SibM6u06rFWBilu+Gtax9h8z7Sx4mIUQlE7MdnHbeLPOEgOM5EQwEUz93ssARWRt6
lfjpTt1d6ukZ0ojLMalhDEMBWybENjvkqzd1Thx/bEWI3XJOSiRkA4MNuSfPPK7ajbfMwOvqJZha
MfiAswXQHCdq1c6LvzjV+HxZpmjEcZSrX5Fh5ypk2VWzbdBZ0Vx/Q7hYg1jmz7Ytnqe+3RY9SqDq
uhoYUBzAd34ZI22ieIJwzI9ySJ7imexkDyPoJnniKzmNVnY+6Grgm6UHI4vva7r6KRsOHu3R6nIf
TdZe2cSDXFY62ygZ1W2p3Z1l1UPqhsTGN1Dj6/warmB+J+Rtr8atXoYq6qrlZVqQHBauBeloKsMJ
MCsGHKfcx8Rm5rMlf15HjBUU5REg0QOJ7QvQ5nwDpuQLU+YqSXAi4lGVPo73rs2hgSodD8BpDMCv
Ha8LfWhQCtQDmPVF/Q1Vqdq7qcp8xL8XjN19T9LYBFB5xteOCyDcoNaZzF8oUFIMVgH40uJHLl1k
9CmiiFzgaD6PE8CzbwU+HiQUu6up7u4dmM37ZKz6EG4pe7de78xaGz9XVb/pqxvhul04JpATTa29
leO8QM54Hrcwh9zDV6V8cJJHJAAMqPoJdfgOPbgpQocjCeCWHtRu2gdlwmRQTdkNUlMXXxk/dILW
VGLdG1hlqgBke+MzG3+uJxUDcHfPsc6vZounypokDkqpn4ij7ta0KgMGfdOwwB91yp2wb+2n0rN3
yNyHUwmEFP96OnqLzOB97jyXBDN8kv0wbfaTY7AqqBMcpiY3X4rhyhZ9gRMJyflCdHtCIECv+jOM
AdPNkIHEmyxZ48+V7n3eZC+qiimsxPmNAYYi9BBalCXz6N6vF2MsTlD8mTIgWhxQPmebeGxQzJgD
hERRN/R34GO1IQhZULwfi29WTVvZahm91rn/0wDeOfvW1bb+2b9vv73p2P0v6tGxS73/3+N8n34s
39IfZfnjTaPu9S/9Qvik+xfTHhjXqERdzENfMLZfCJ/AnxA06TxX/t3E+78In8P/UhR/pj1PQYBQ
igub4G+Iz6HkL+ZKOGVKQHMaUN9/1Kt7i5Z4jHqS0MvvEK5SRLwf/sw7GEqARhT7xu0hxOOJFynB
NYUU5p42LdvwtPvIGuYdrPhrTUCeHF4wCpDUe/ZK3FFH0BHlfOd9Ff2K4sgLpgJK6ZRMzk0bD2cC
AmDEy8VDWG78CUMZYUHn1u9t/X3t2AVYmbKgg4PNbx/v36BlFzDvX1jO5ZcBwoH0LVqogO3/APsW
aHXG1paOPySIWllFeOhI7/OiinXzzytdYLd3K2ENTl0MkkoO68e3qJFq23ToWZcEFIKgR7RDfmo7
t7uYgbl3v1p6nMFc/uDp3k6iXJ4OWCnkwLC30OVV6h2boZ4xPjOmPAn4wNe9yPdZVzj3wHMWv0B9
DlbJRoM8YB3Bwn9+2nd0hl9LM2xWz8Und+l7bZuOrmSA5QGWLgtU/RfoGCIH8P7klZ/1uCOTJHmu
E5F8SmYd8Smne3gY3KGHuG6YQjYNXdbdNFNnv0BX2I/z+ZOBE+UHYOm/eUGvXWtO4ceLRPHdC5Jx
Hau0dFDXu3Mb0e4LJMpYqFi8Rms5eeEFbIuLTZtlH40hvUqcvt0PGqiC4MzVaMHT92IAQ9s3XdsA
ymuqCm1JQICDxoomT3IM2Unr5724qkwetLXccq5ZBGOqjwjPr8S6d78CczrYkQB8ce+83yEmNnCH
n6oM+pfxLk2VExIJebME7U+NWlLGpgkTxl8Eypnj0ld7KScY++kkB+2puRtWlKnY1mGBSaMDn+We
6TTfo2R34W8Xuqu+a2BZ6TORmVAu0uxjENfaqrnvXLCgmZ4EPCfzT1R5Zkv66bs1orslbsb82s3M
HlZc016M5MYp3HzP5v6rC7toT2XtHj3VNnCB11UXa2cMq97lZY1qfSp+ILJWEfyW5F7lj3OG3G4a
ljEo3DgL0HehdyqV3z3cde2CATY+EuM7cVNGclR47W532wr6lHOokrl5hSmxEU13flOMAi132AEC
QUMJThsvLGE/CAOv9L5cGu4P9b5Cr+AYVxWE2gn5SS5bSEOEoRr7fgOc5jOJ2VH2FHa0LvJUirv4
0rF9gazfvMGI5xg4YCnv1x65rE3wMHatI8+2CYTacDXWmO6s12H+4Jb4MyJcYgpF2nnp/WB0++3N
hJbUxY8ZaEK9+LAR6cFxIutRaRbEbeeFjrDxB1MOr6Pz77ed4gho8BMQCgfv7ZIzakUQN7D504pb
zMuVcLJg5Slp9BMd4UlIodQYAJrJ/Txvdgs3oVVZUBTrelOO5n7IwZGAbsEYrFq+0MtAW1J9yrXs
IdaKyNbCj91NNQ3R82cB7+inMjTZMl5xgxS5cWBpj+qiOJiqQYsLm82VThx4cew7g0yCETv0Gqpi
/qCyO6oZ2vuGZhFNl2xTpHbyAXQ8gg6LLSVSOAl7NOo1/y7Y0AE5r0jIxzOgFb774E79M1jhqiAU
5/TyncCkePvWGuMmo0xwW8muGQ55LB5aV8/+oL0lzJxeAvQnj1AnHK/bON20bpcc4lRcq9Z1IoyP
Fb5i8z0G0N0PLvs/Q5u+fEx0fFwEUvWH1MCqXVeNUH8tRSCqT62S7j5pGhsyZpb9sh5N9kHL590M
kcegH4h7U2k0AwEw4O5++yogcCrHGFmWD5GnJAQP7jkG5Os5Azhpkpotjvp0GPs1rFMpNp7Nie+u
vdmKFHeAlKqNTKIedOLlsEMCo9bYHhN08IMOHEBqH0SZVzO/37c7Q1dV44tp7HQkAO9P2Dx1c58p
QOBF3mcXDgpwP3bbQJv4acoqhBmF7tA6cpSdQ39D8vX7LFv30IJNdAb+2lRK7tY+7JP8M3MAtrqQ
DAEyBtY/FACaEDPBOhqdTQZ7swBz+/22y7puw1qg+eAe+LWXT8exgEZGRuzWolUxe8q5Qi4gNl0u
YNANAKAdK3uuAT/4A5X1Nq/tcE6nAj662gocNpafIXU4g2cyzWGRr83ROnUw9IKA7Fx8AkkYvQKa
w9RoBNIdGjebwLalYKsPbdDDVhXfBENHK++OTqV8DkW368TtSNTNro6cAYORRLenCVzj63YU2//w
7DAqCShwAjJQnrgk4W83TAnJt9h2QCf6xLv4ppRBvmRfcYEP52UG17LQs0YLD2xPI4eXDqSYqFga
BozRm4KJWR14mfvN8ZKPNDLftkqxkylOM8Vtit62izjy7va1fO1nrwXQy5cumrQafMfSKrQ8h7Yk
oso/v4f3d/1lNY+g/lAelsZWfPsaJvyAVBVpEoAhlQeoUzWQc7LN0/zbMuVXrhXmozf//nZgBE44
eOMwpPGoABfx7ZIk5WvDl0Ui+V+yreCAicYR7B2SOXpzgSySjHb7dFnuC9guwjS4TwFQ7l/zr6Zy
7E7JDoEJTY5Kjjasq/TQr3H8q9z9b3HK17b+2zOKQASeJAaNEJLle5iytBkvClw5flal5Wahub0d
rM58bypRX/OZho6Xy02SlFCTW9azSCYR1VOTR24N4k8qxz1khccXtWg4X6oNBRURgt7TsYTp7iHJ
2Rk9V3D64I98Au8jD5xOLrueu3sweuJjJk92cmoIHjT6umN9gg4ev+nmeNm0HG6OuMOvF5VvrEnD
jkJswsz7yzzLsRik2E/EbcN1Wc4FWdc93hUIuWjwfHDPv86avnlHFPsGxQsDmsuQMb77lEhCK8HH
BAEIzMgzZnZ9a+3ZydafcYyU3k7oHKSl3dS5ZX4il+nAByR8kpd6J7MgzlP3KlscoNgqdiIBuOuD
7f0qEfD+F2r9eskS1N7vq6wkUSt3TZMGyZTpK/yX3y2g9FChKjssn4d+jfB13QMA+BurMEA1uuhZ
4GpEx2FYxG2FjkmDYQv4E8bll5K8ICNe8M0BLIGtxzbVpWZOZ6kOLgQkA9nzJsqse8DAtd2rFWk0
uMYb4sw3/3xsXwuRt88FVQdEUQyI00vKdLlFfiNUFIoAYFph+JWVZA2rYY4/pWX3UC4rAYqFgBeD
Wgq4q4Ed9tglIZRKm12JQWQMZOIOY/0Hx+WPWwunmkhXuKjqqf4j5EMbvYarHQgM0u1OrOJoRVOB
LANu8qC06Q+8Ff78rODvgf2MxBOHlGLRt4+P62kqWsC5wcSRUpPEAmMdwM+TdMWxk32CzaR2c4ba
AW3thwb+6QEot2f43kJnzSoSNkVTh/203sHtPkHHsiYRKLMxRLnW7hCrOAFk3d1CoGv1HXSYI693
2j2wXCSm3vg5zeQKMDw/ZgX5aKb+jyuZXdI56QL6wbHy3vONigIthzEj4Ge2eg7EiO6C7TemqVzc
OBCj6y+1yz9vp9f06M12YmAUe8gmlYs0Ej/g7fusRA9XJNgNB7bh3V7BMCZA+0cGJZ0EEv4SrEoF
85VyphdMuriUbt2pKQpg6e6AdJs3Y8hjOJjbtR/BtjyiOQuZs7Y7kJoV6K3BtQUtPGfjxOwmNeUh
nd3qNs7bJTRFV4EVYzau6ZUv1hElUstn3AtfqGjGUy/GlxE9m7uVZ1cX3ehau+UPpOeQhO3PTLAm
6gCtY4QzbUNaIESDrhWHEoN2B5SDMJyuzZ7WsQmJBus8WyFD3Wd14UNrLT0vhN9miey2UByo9pU0
UW+GcZf301OqRjfMlgU97KmobjtPVjtjE7glx/lwVAOZo9ZFBwBSOPJUcwD0Sd930Ick6IqM6cYU
MYsG47UPI4OsESxsADidwOl+SBatd3wFrWQuQcEC77U/52yKko4CfhbVh1KSl+z37edVyGE1VO4J
6FTk/XFRqAEaqtAcJClBBxfKGb51uiJIvbE7V11zAzLYnlfpepM5kP+Es8I1/NvDnN2sae/sWBOX
wdKx8qo/OSoDGWCa17sxK8EbwzmoTX8HilW562HeuPHiNOJOgS7mYhsf3Xx7GPV61TPRHFMz9Mj9
qgiatcXB2h2lUxbmcTxtYUfOAzsOI7qUuLRi24aizHkkvBfW8vo6Q/Rq48Ie2KShIM5hB1QP610l
lspvyTcry/yIRnV2M+oe5J31adbO34OC/x8C/2BMReA6+AcEvMv+6/TVFF9/Z7he/sov/Nujf2EG
heNCg7+hBEUOVeov/Fvpv3DTEU9dusGo3S6atn8zXPVfHsfVpxUmLyHNoy8T5n/D3/IvKHFoTi6g
KSWv/7//hOF6udn+dTTgayAuv4thKA0QgybvYbdpBTHDzGaIxFY9NZt51/vLprgBOhmY4COXy3e9
b6wmL+ocyO4xmANk6f0EYiZhWlYp0UVtNIYi8M5LkO3sVtzQ2zVYo/Gq2Hwk6viO//nHmvpdktam
ec3yUnaRup4ipKhbEWLkNej8InTCjwZ2P1ztXUGBXjs85Sqslu69bbFLDugphPJwWe3j9/kWrn19
NK4U069bBbnoJZT+lgWhAtPWqqWN8j385g/FdtqIDdvlH5Usb0Py6zpo3xAEE1e+7uG368RLDq5F
A1OiPrx8NlAvomoLaDBEPAnWgAb9bXY97T5Smf93L/PNuu+K1AW5KeMG644bumFRu+0fVVCfkLRu
7GO7++3U3vza878zMz5c7fK2f3ub61I3pi+wGgrcaA0RnYiPeUK/3bvH5fiRNMi7jsAfL1W825dG
tSXJNa8jkAeQYIAwaMJy4wTmmG9A4vQHEJx8GXTb9r7bfvhJL/vwzblHT+23T/qeQo4JGPArs9eH
HUP2edhWW6CHQfal39oPXuzbgvfXg0qCvAoXGirs9wmdKOPa0JbWERvuYqjT0Pir08c7Jr7p9sYk
8X9Wlf1aDxMAglPASy4u0rff0RnMXDOWw7HoIDezOcvH9kf8RYRjBFw+LB/AxCj5Zrhxvnx014jX
edj3r/X3td8l5l5Rr6tDsLZlGPuFkBVJDlVV1LCvgAzdMDegzRlXpbdtVxVbO0viC11Oh9IjBZoe
LIbRc+y8JBDf/AxrFbnP8mFFwtGt/S0bNUxi19Rm+2Xm8h5uD9MTBLRaqONCCxRsN7B4mM6riK0N
eV46wYIkN8vZRZ5zE1PWh5WEYkHYuSMou1XvyFPB+jTbFU3VvighgG4NKZ3ikAjTgx0DuMEJmrrr
MDdG4N+8qmwFx4/S4nHBA0WxJ6GrzNji3nreyiSmcntvOC4g/IM+kBUoUES8erdZ6ZI+gBhgeZb9
kkFSxlT1i7vO3RVghuVm6uoelJ9kCuc5rm+7Fk0L0iai3g0e5z9WAdF31JVwntgWLnylI7lWo/bx
j6EIiwUze2DsAUl4SOBBclFntON0lAvp8miBRhLm8xhigA8rxXgX8xUNGFtDcCaYRshHpIU10YJu
0LXptSvA87BA08fGUbeY1sy+royNNCIT6Tof89DT2YWjofVntqwwcckURjThQzzeQDMtRb9sSIgP
8kqOCcqYYwaeahRdARLq7GnKxXDqFJ2fOfo/G0yy1HfxUPL7QU7lNXiNnfXVOogbl/brdb4Wyf00
MGjLVP+HtPNajhtL1vULHUTAm1uYqmLRiaJEmRuETDe893j6/YGz93QViENM91z0dE8oQllrYZlc
mb9RgyOK/YZXTVWqAg3M8YahNAW8o1cHG8Rwe56sNHHmoizONfoxD4kejk6ZSLIbRVIMBqw0wXpU
0Z1a6o2r5hqou5rab6d29WFKG657JtBtk7r+pAPpe2qtunyM0Z29iztB+TgXVeXJkmy4ZTdKD77W
zJ/8KcD3t+KyE2EoflEjsTTtbvKpIyAOXE5u5w+GeFP3SZGfYi3N7ipTH+lU8HQZDlKTUar1i0E7
RHmSSb/N5bnPEybrEhupwErzDAW225+Q5duEL9yMQfeS82uMl66qotyGFlyGdmBRKwPTLGap26KZ
lbuxoM7poRuAlTlC1c1eMGCA5+sFmTEWyxhDyMvJp8VC+5SyeL/jaBp6VRsObkW95yBPIyTMpDTN
n+gsReAtzRTlwrrBjE4KYwO1PT2lY+8H8otQZlp4n5P2pa4pI08FnU74LtPzesS/qwak3s0UuIPo
Vpn8yq1KLfQGgRpq09LLUpiyo1ghXeZIatwpJ1OpSxzw5CRQYdeW1GIEwwDtHKvPgRLT3CgFuT6i
3xPcq4mkPPqTNHtTb8kuem45P9SqBDeZIVeC36oK2UEqTUBMQkwpnGVSUjujKHQvTVBVzgAY0rUm
ALuFHJVf4SD7KgUgRfIQ2Da8vo1TIPt+fpt2f4bCB9gOsyjfW51h8l6t6lM0dL30TF9TBy9I/66m
1GKdkl6oC7dC3gnEjthMd2moGLqTgR+8q0TsbpyGt943n77ApzmE7me3E2a51ijeCXMJ6E4Zgqx2
elwqRidky8MtEo35U1uYyhlcmu5pWZeeJT0A7y/EZuuJUH3vRl3PnSlvx5+AKUV3tqTB1nlHZ7Ae
Yad7bMn61o8tU3BJmPzEpaeViBAm1CE6zdGYpE5dFuoHxInrj3mhw0xolcZp8ppJkLtp4RjPZhuh
+5GXxSPdrFp6RAyugZirSYOXp9jteE2d+izsGraRAqr4w9gDHnfJqwS+nNbKHDxWACFEkcvY9IzY
yD9FxjSd4tAaYLpEw+CEus85DZ3Tm8AKHixLUBzN155QVJKdXJ7roxKG+VlmI3yLR2Gk3Ngktjgn
GbThmS0W95BJyRqdIhc/SUmQfZ/GhAoYCo5no1TuldaEnzAMmjOzr9zSmOL7hk1hU0AzHZ++oF3n
xXzE0+FJScB+y5lkIr2uA8mwyk8wBkyn6eQPUUnjDCbz2Wy1b5RNVJikReX4yAnrbqhmxWGI4aZY
mcleFzPzLOo9PZsYFLKvFiiU66mW/+qzvPsQWnF7jmOruVUw9rizAMOfE8sQP+SWBvbbr2av8dPW
UUvxK1xzIPRmQxY/VDknGb1N0U+F575T/T+NuOhcQbL+RELCBPEsBMdqFLLnDjdvBy5qHjlRaFRO
3PnCmcfYaPsm3w0lEfO5qGBJU2H+2LFDYL9HUFSrZ8hi0s3IirDDrKbCpgbmWVrEpTWzmgF2llYN
qwJIqKox8brJZ+kjujrwZXKcdMU5RpQCRIHxh0+CaZcUhT4OJVbELaoRgO6F6CTPQji6apkFv0e1
9W8pPwk/0Wa0xg+zD3HySQ2yZL5Loz4zHXPWa9xoxw+o9iIM0DcpE4cElTLQFFDT+qGQ9dJNDBCt
g1FLXt+z/1EgCLAybaTDtHBi/LyHEtXGXExRMyWO7KNeaSVDcxhTf0Cmt3/UQePaHeADfYKQDEs3
Ote12TqyOYjHTgK3qlmR5WDdnPwZsYceApSrnaTXJs5QTVJ+pgLIP8eI5/xLV/nGacJpyfFb9qs8
03JSqqa2ZyUE8ir0pidTOf5QFOVwmEXDeNTx6Din8BPCc5CDYr8rwslPniSrzfrzICApIKZj+aXt
8/AhBgL5gip3AoGlpSVwrw5T/jTVOkqQ9ExTkFUCDbi27nj6+XU4nYoIbaVTDnEe5+BWvgFdXp3h
K6Q/a2D7qQPsVhrvBjFp7syi4ubR/Oi+gop/iIJ+QoIJ9ksotc146kEvPtSKsGfX+iqBus4jF/Ab
JW6aRKq4AuIg053Rn0egR79He8/tQ1tpoVa6ZF/27MBl+Bzcg764Sb3wHHau5uZ38f3uY3aJcv0r
KJgBQiWj1VX0IVbvy6wU8xK+de5B6QEHpDvUgd3GZbHKlq04rcNhupO9v4r0volJscSiI4fw1Vpa
1Uy1aRH0yr3axaTFie/bQwG29EdySt3qHlRrbLe3qhsVNteBkx18ZkQ86AeuVdHW9voMy1vhvV+z
KgwnDbKr8QDptfxlPBpfmwfQxKM92rNhz086EC5nHu1JtHffZ2/qMppGMkV7gz65bEnraWgh51So
P2PYeETKQXOq4zLzoxcadvm0X0mQr0uky6OJeHRCwXwpItWg1aempS5Jc8DCJoufKJNIp+VtX93T
OTrBzTyo7nDIbnCAdyC1Uaop3Poo3BRf3n+DX7dRXn+FtZS80GJRZBVI1fXTLcEB0TAzf/T01KcP
yhKAxy8kxxJO8fuRNj6sBdYR0BZlfxUb9etIXa0osSJVk9dqv7Ls1oAdKkzH92NszOnC7wBuqIkK
TaFVjBEVfHrvKCgjgUYK9mfW7AR4XQWr5XkVYfXcHJoxqbuWCIMTfKxd6WDeJx+zzK5Dm/bPCQQK
OH7IEAf/a+tEh+628kzv/UGumqD/+maXo1ytHMQkU2FO+Q3qkRoGF+PkZV7wVH/7V3mo9yR0I2bb
+iP6J7U9hAsvZnhVINLnCL00pDU8WLy1zeP4ZDnKsf0ROKItuHv1qNfW/PV0g1OFQU7Xl6CADK8X
DTeN0hUjDvPdOfuh/hncFi/gE3qXPCR0Yrc+QWNBTTk7kGEEDmB+Z+8nvK348QsAzPCe0Ok3r09k
pLLzoIzZpuI5OCmn5NhR8UvP3U7JZqMWdh1nNbHqhFuiFRInvdEO/XPgWU7KgaseYi963CsQ7UZb
zasPO01Xl8NncEZ3vlvmcrTT2+mgePH33QX79lYzRGhZ5jKDuqqtq6YWzxxk34mmHv3jeJd4KCtz
uXrWsT+Kt8FjuKOdtjU8msLgE4C3Aixd6/irQ5v3nW7kHs85d3YlFHVthFZs/7H7MJ2ynTP07clm
XEZbGxNESVy3hUq0wrjN5C+l6AXJfzmite9CKDZNhWLeMiLadrfNsT8ldyR1jnyCIeK8f8K8PUav
B7S6g8MwRjBCIFg8/5lk+udsMP54P4L0thp6HWJ173SweHo/MqkDnc2jdRhvm0P4MX6t2e/t4I26
73WsZbgXZWakrAy9S4ml2WAVnBDM2pM6HZHegb/lti+BUztR6fblQSqBxXm7qcXefK6uJW4MHk4V
P2A8CGjl/MZCPvJCF0jHQTVPVJydaDet29sD6xZsKEyyICwrZnD+NeruDzTL6TWZh/j73vG1tQVo
rNFlUrSF07H6nCNwh8IvLUbY9GgcfNSjjwNCZe8vmq1pvAyy+o5lJgdyURAk9T+PyVM6fXv/739V
8V7dNsplgNV3GqNZ91ORAOqxvenuM6e3hfvwJJ70HcDz2wI9MLuL6VplEZyQwEDLZfXnz/qAAsTi
pC45w/TBRDdblbKdtGVzu10GXKUMTdgFqtQxssGB3eDwrjhrD8ZROEeHPa3T3Virm6xDgA4dWgaH
/IB/7J7CZ8tJbuLIkW1qfjtn70aD01BRoWDZkUYv6eX15gYKsKgCWXSsFChEtvii3Ubn/It1D0H3
Q/UY/5i99mjc7KyUjfV+FXW1FLO40jJ8Auk6eNKB5MuLlZOGnpfkGY5xRKrhOPYn/Ih9eSdP2MqI
eJ1KtI7hFyDGtLq5s3hUmnki8vJM8ZPfofgiKBTx9Cf9rDrNU/gIyuIFRqQzmmVm5+3nvv6RP+3O
wMYBfvk71pdeO8UqiA5+x78P1S+GJ5I/CB/+Sf5wFWvV4g2FBuDixDeGJUbKrTu8jx6TI2oqdvMh
edyL9/ZNROdFAaiK9pKMbPIqXFLm0jh2Ybn4dFl22n0O2k8JurdqL+1Zp70NZSpgAACQAxkE+7n6
mlFv9tT6wPBByj7E1NDNyBOBuTTGnvr8xn1wFWqNgs0Ko0AUSSu9Ep3UtgailJ1El3bvofRDSiyP
kXgIu1uh/WX0e9tl2YTXByt8wosG4er4adO0oT5Gk25wogfj19JYFhzVLisKK2h07L8b3l4VgMuA
iYITNRSTss71qUAqyuIvI+r9j91LT68+/JoeCic7Sg/dcTz9QkzxbqnqjJ9r6BgPmSt/MT5Ykfv+
MfH2V1xP+WohlSLWIJXP1w0lGPNxR+fZVwbn/SA7S2jt7UPLEAp7yHelcOKqUwVpJNC/8HUqqDrx
zhX89ty7HtHqtLV8MSg7n2AKTOwW1nHkKd2O1trerC1/fpGuSSk+MHLHrDUScA4qoDF8zffnbKP4
cj2O1U0f8qRLu2UzTKXTFraFIY+dH3g23yiHhstRcHpH/hqe8hc+HtJXT9mN5Emf83t5JxPYuC2v
f8kqFUiDTCnhEJUgSqJT8QQcz9GO+qF4hFTyX3681aZIZ4SEenRZvan6Ix3zQ5j9pvC9s+b3luPq
9q9qQWqUclnzxTchwR8OokP/WlX++v433Fsmq6MzzOM+kotlNLoFYLD9lEbTp/8qxPqO02I/0Mxl
/+ah9KKL1f1kZH/L0GSp5YBVgxYC+FaSDCpw14s9SdBHrRFV96IWmQX6tveAOw/vD2OF3f5XEF3W
SRk0BEuoOF4HmfpQH42ugmfrmU/muYfId7Q8zsBPze/EjR6FHbT0xouLQvpFwNUDsij8zM9GAtau
fMZe8RPvKs//lnDms5GO4YPoZm74nZ7pXjV7Y/ldRV4dUIovdGkUEdmwPquJ4KSdwd0WII3z7f1J
fa1XXt9pEFggrsI3g1XNJX49qcAofJSg9YY7bfB46wi29ZzUNhZB3+Y746tOSQW1NNtMndlw79IH
yRsO7Q/hvF87Wvbte79kdYRYNFlzlDT5JbH1IZMLfsSonZPO+CKqYwwmYP77+4ISuWwuZVZxWb3X
QzfRNYSkbzSebj2oATIrzY/3J3fFrntdsaiGg13SoPVZ6rpY3OcUXFqknTzxqKWO8Us59J8yLz4E
99LH5NjaZLhI850Vr3jM75N256DcDL/UqSwTZxEgoauT0kJLOQ4w6n5N743HyavOYuAk5/BAe7v0
0FBRzt0NpfvZJfh/gMNbZnD9SZcqNuBNkn1eitczLNEd14MBWjElXlh1zniSv/WOdSxcplsCMvMP
6pymeRFxDdrMEIrylZSIQ23YKTRko31KtBeZtEl/GK2vpblXl5F3BmmtjqXckMpclorWw43wSx5I
z5qY/I501c216FyG+i1d9Ac9/+zH0lEvIE3kwS96q56l3vLCPCaS/sAETqeoT47VlCn2/8tHobE0
jVHMdCyD7GaydsFuywX29tOAauLA5uG57tvEmpanlV4hzXbIP1WBDdjJoh11gC7sKGfl++AGTuzl
yCoi0rib2W6l8fAldA3wKWvDWtdSe1/zJxqhrddW448mlJ9LsYZ70zwUSv47DELgOUL1kEXIbce+
6Chz8oAO4c4lvyy/9RxoiCtwb/EPvLrr5SkEMgQ4YWq55B/pCidMQ1H8kHOOQuqS9NAQIXLePxI2
Mk/G/VfI1SFXonWH3snMl60pHD/Qg3Dmcu/eWu6l98a12vfhWCEg0op0zI/FD+OwNDcAf0U2ex8l
hr187P/zLf8a0ypXIpZSyDnhUssub5bzLf+JPs9ROUtectgjGG5dE5czuDpTAmVIOt4KfDRp+opU
+MNsml+aUL1NksOeR+9WBrBcj5yeqroEXV0Ro5DXWph0jUeb/FPyUaZDlTwlfyiTC4XiDvwy7z6g
BqULyzQ8vr9UNg+Wy+BL6njxgsgFGbxBQPDlarZCDyJ4YNIwKp5yF6Knk77ezLpdz06ROViImrCd
sKuzk8Ne7Xdjp1Ccom3E6QrWf516yWksWmBHGw7y6CSdoiNIeE887Q15GdFq4V6FWSVcA6YDaTsQ
RmufB6Wy1Vza2fIbidVy2EEBBI+Gospqy1tlCLNzmImQxo7aoNQbPNboVsjBzibcOF+vAq02utnK
RWZUqFgbaBUaxo08m7dtUz+bIeKch7jYCbc5cxfjWm15K2zJZSbGNWTa7yLHNqRRdzANG0cXhElJ
laAwkdKsj+zJnLC1kEiXmkr+ZIXDMSynQ1PPO0+J7TCAzNH3WeTaV19IL80S4zIZYUlR/6iMGDH3
0clqv72/uTbnC7rl/0VZfZ5BtXy19FlpllTfWQLI0VBEYO2/C7L6KKLW+BOCQo2XcYmaxueou3k/
wNb5tOh+/HsYq6MXpEKIAAwRWhcqwPSS3OL0dvOLK/s4nyV6yaXT3WDhcdx7oGw9+K8ir45hQxqm
CegHG+l/e5NoZBwMMrvptEfsXMlevabRl7FeVVAuDkK9iCMITcQaHOVr0vBGkUrOPvkDKIX4Y458
zaEK7eGL/JD/en+CN3cxTXsSaIMi6lrXKMxDKxxTDRHCABx6nj1E6JeAE/uUCJg4oudmZ520m7dv
bgETvhPPHWRkzFVG2TQIF1czz4bwxrALe+E8aYcODFPGPY6Z1mzvEzs2N8SCnAJxgg3S+q0g9Yks
vyokd1JwI8rgvZtsZ8+9/h1vjveLGKvVWmDcEhQzJ4h8rG/aOxC9dvns3xj0VVBwdQBLHdXTPrdq
czotpNrgO1s001cnCuryi5sNMuGTBPYb+ZZCSpA+3OPMb87gRZjVkVIYqQq+mzDC/EUEHBlIeypb
0nYIGNyozqFGtn6xqrrYN7XApVK7+Y2F5PihOOa3/Xl2rLN5Ko+Bq/2jE8b6K+Tyky72XhDGUSVH
7L34znru26N5lL3gLH5YOGMx6PNzR8cb9WkPmunp/c23/d3+Cr36biGSxIqaMtp+fsjlX6XyrdA+
vx9iMx24GN3qmwVNNQjoNjUezvE4YZtOLf1IihjGw55U0+a3QzoFwR00h9AMWY0mro18KlqOEowO
h8/mOTkvQLkkPWDAJJ58O4NVmPx8f3ibOw583gJU439hkV5/PeTCRCvhGey1h8mhaV/pNgJy2qE5
tidxPHQdaVx69h3hYO0XsbZWq05LiDYfHFV1rYnWyjnECzRUvUZvzjiOoL9qlDsH9NYauYyxWp4w
U5TK17BLGrq7pkdkzPoKHOMf3OOLQMMi2CEu7crrWaylXqLymLaeYJ2G9Ecw7nqNLN9hfTJeRlgl
viK+UtpUZMtrfErt5Ba9lPzgu+gKFCD/uVXzY7zrH7/xkuI4/GtYq8VhClMtWiHDwnHcacvp2a8z
FmT/1PGgEXINUYH6oLbiYdaaR99QXqx0PFlZ2dlJjularjzg9fDUptOeqtnOZKy+qTEJMSQXfpec
fimGp1LsbLV7eX9nbK8b6g7ARTlO194jel0CZWmC1hvVP4qp+KC04XGM96osO1HWfuvoa8SCjhaU
hxkwykiNa0mq6+vZzvrcC7Nan0XXSDgzCihzx/XnsFC9aMLqFOxYtRNoe8X8e9ZeKwEXl0GhCGB9
fQIp2XzT69IX3VSBDaThzyDMb6Oo2Vujb0eGMhmAiKVKRR60Pr/qQKuEpO0nD0lHzD2Oc4npj/rl
764FgvCgQeOB9YCG4/X2bnUolcgMTh4Mt4NeVwjch/ao7bTI3s7dEgWANLhsDUr06iNVsDAjzI4m
Lw2RbZ4q1xjQA4H2MEUT7Jmn98e0pN/XB8p1tNWBAvG6qGKBaDJmKHH+oxZURxjBw08qpBrVTXkp
lH++H/PteU9MA49M/oXKznpPIa8IQNucJy8eVS8sYSLv4u3e3tdXIdYbKh4NybciCTsg9aCYRxR8
aqeZPboUh/q29vz2DCtSccRP4T5eeZmy1ZSSjOvIKuiAKlAPul4mgmpkwTyYC2a6dY3aVT3EHb32
T3TOGyBBeyWXjbcdskpA6ln6r0/hVTyMFLseDaXJiyAqfNceeacelpZue25Q92rt3hlcxdF/pqTN
e6nXxvOO4EgNGwtomeNxFbztyTThrE54zIhOMrbHUe0/+Yp1M6LFUsUP4RD/gUPFTdcLXwDNfXx/
JW2sXouLCekVsnYDt9brqZ79UkrZLoh6BoOjQUILlE9q1XlDVDrSFCFWKKOXUuycbhsgLCp8f4Vd
vzO7QvGr1gpnD6VKCXL97+apcsaf+S0+VLDqvyKjabZ2epz31OTetjZ1YDMoyr2KG4rUw68HDL94
aI0MV6vpjHmEN6KRZIs389O/QFjtN3HvynizV1cBV08xlM9iPTdZzMJiSDkIXqbsFU/ffMRViNVH
zPCzG/yOECJqh7lfOUWKUJB2NPRD0h0ipK6UXejjm/f6VUwKSNfz2AKjpo6z7NGzegZgdZbuFgJM
70Dd1h5IfoEax3b4RBeo3kOwvD+lEKCuY8PfFrKYKpmXBjO+ss8WHLX3t8X2MlmuKEx4ZFSPVjeV
gBQ51BN94v0nHZoIQY2Fq5FEdvoyeq0jnsS97tbbZ8syoxchVy8kbE7iWOmN6bXOk/6WDktM1ZXO
g6sfaoCXu5WlN7nwKuJqL6BWvngPMUhsnqxn5WD+aI4CbX4D5bBX6tiuusybW2UVcbUZpAkFvTBg
jINTvFAXQCXwj+wc0vYendFrStv/Amlpt3HyJrlZhV1tkBCyrCYMhC1xy0pRLo2pelKGcndWzU6c
9aWJw16ZUt9iQs/RyYCb/D3yyp8DMqbeggomJeXxN/3c+5Cb+/+vlfN6xVwki1IfzE3XETa+aW8W
pP9wCE/ZYQ+z/frzr+7l62lcJ6UDBhptJ7Ne4pviIT/0p+6QP7TUQvYaXa9AmfcirR5MXStGZVIR
Kb0bnsYD2ccJb/vkVDxkXsNW8J3ERlFgadHg/XFPu/fXAsrHWwg9tGc8CF3SEmfn677JK1fDX46l
i2nOQ8QFU58fZX6fSUkKnK1cLK9ulRMt3chbADK+NS0UCzs67B0PWzuHVzEgYohFWC6szryx0Gc5
z0mda1y5qyL8EiDBdwfrIjqUhfF334WM9DLYkqBdjBTiCNtlIL/06XPoRuypKs/k+evOhG6dP5dh
Vl85xCsO2SLCLBwV5Q6wbHhYTgLJsV7EO3GXd7O5gC8Drr8gygEgaAk4pp/FUnZ7zTpOBs9yRErC
9nvZY9gQLPKUys7a2botLwOvrhMZ/YRBD8im++ZpNkHQIjBjS1VyUKZnGWvmqey+vT+5W0fRZcTV
bZKmGrldwXpJSKrMc9r9GPdyx7fdgtdlQj8AOPKidrlak1owokWJ/iA9keKHWByb7yBmnQoObCbC
Z7RF6Dl7TLSts07hpfp/MVdLU8B7pkqWxx0+My5yRaKZO/L4WU8/ivNdjeOGkux047ayjcuIq1Xa
V2bc1vpAxKG/VYQapckag673P9dekPXKLOSe38CwBlRKpGlw8nw4/nchVmswzkKQbjPjKBOqr0Pq
jOXn9yO8LYKuFsRq0U1phurmEqKZbKT55686khJ29zR/qW+xqm8O1Q2weEBCp9zZzey3T8i/VsYq
mykVlI+UgikM7zIME79Gp+lzjknl/aRw/1ayPdwVB9Tr4t0W3d7HW2U1KXijojBe12Tm6Uil9425
8/F299oqhUFtkgqvsUytlz3gdhnmtvIRAQl3uut68AgUth3OlH1e2PZB8u9pXXsVB2WGqaLK4HwA
VUVbOlp5qyqP76+czRk0ca9GKu+1bHN94eh96IfpMoN+9atJP/iF+E/210WA1crseuwoKiwfPUmF
/tx+WyRP/sEQsI+BQYA0M6oQ10NAHN6vZKMnOwhvmtakKDi470fY/BIXEVbLTJjKEWozEdKhuvED
kg8xe0oMZY86unktX8RZLTWrpn6KLviSpM8HpM3+9fbBv3cmsymdwN19FuxEXK+xcqrMqtBfIw6s
M7tF1I+nuQE+DkFc44ewH3K5m9YZ5mJN9b+fy1jdXRniP76osZ9kqHvabUHuCHLApod/3q0vLZ9+
HQuBEAoegDP5j9XJq5u1kukRaYd4HiNbo8/8QztIp8T5lf6wjqFJcek/Ubrcuiovw67WPKQv3YD6
hbhB0517KF3VeKsn4WOvzKigK4KdNenL1I9/vr9Ml7/27WhRS4WhpMpvhFGMQRnLpOsYLbYOC/BD
9+OntpleBqP79X6orR2hin+FWt2aiTHC525aEkh8LCc9OlPxd5HleX4/zObTnDqkQTXZoHi9BuTg
IKnFCXQBOoo4NEf6IbpNaRphC+r6z03rZZG3jxPYGhy2bDrjgzb2Ru/D7xoMyEeBirzf37RynH3V
qlu/joffO6PbWif46VCFBKuFAORqKwytMMVFy/JUjygPxTcYqZs3mJaCeztEx/LP/EfxQZKO0p/S
S3vcBxK/1ZMha7iMv0rphl6t0mGpoIMb8BQ3QA/7bGhnDeQ0v8i2PusSWAyMhDDSti1Xo+RsuYkt
H7Vn8cGIHjC83JmRrfPo8hctf37x/ukTdYjrmhlZILvjp2LwaNc52Y3iyV8kFO13X3dvEYirOVit
5NhPisb/VyqNGfXHxgnO+l1xlP8YfyJQ+H1eLKvthfatf/TRl3HBSNrWt/nvp7pgx+GWaJaOHOi6
Fm2JpT40GucwflaL58l3UQmjnZt4Y1kvosjUf6m3E2W12uSyCJNWJIakV05Y/RxFVIaT6mnnEy4T
tjqFJAkTNxWhIhTq11u26zDFGPLXRZ18VLOz1t4g3Qp9X8be0uukB8hZx92LbFmq70VdXdEItupR
73PkxgVPWv+8UMQ0NOPtwW0bWz7tlmQ2VurVMFd3dTSjM5mM7B3xnH2UPsWu4DRfF5kH0S4T4OR7
lZm37Qr8gC7mdW2okXXV5IvLYdEflIPVf+2OYOmZ1Dr62u5q4G5cJdwhyP+gE4BF5ZrVUCRmoeWJ
TsZjJXaFxVvR5EcEv1x5Sk/vL5itZSlpCOAusEtaT8ufX2x5I2+qWbKW9SIsGnMqxietHll2mJh/
F3a5zOBFpNW1PNahOgQBL/PKBGwMCqZLPXkvod4qYNPNAmAGKZldtu5z9H0+0HbQlre5dJhvOEFv
k/v6dvlUxSEQnN0kZ3MCLwKulj6XvtmES8D+EJz6Z+U2eAJWcWfSzxGO2WOM4ftu4fMtIH6Zy4ug
q+VfITGJezpBB4dujpOdlwJEe15wHMPP3QLg5mb7dzSq9ddrJEsXaMoyxFcRHFRijOK01Mvlw3QD
LLKRnL2QG5kjLL9FAgfzGoSSVxeRoCXtgEEfh2XxSQsepqKzRxU3qPB56HbSgM3vdxFqdQNpQiDU
Ac5xXjXONikXDu60/9rQeX+fbZ7LF2FW+0yXYjMtDCphoN8fDbH6khX6zi22vSouYqx22JTXUiLj
4IR8SkCPAVT4oTpa2Id7wScRVbRpj96yeU5dBFy9/XQtEdCDZu76THQkDefr71P4Q9sDmS1b6M3t
chFmtcWyDFNMjHAnrxDMDxT4IruUuadzDRvY+abTh1M2/qNzEZSBhfkAHlM4+V6di5k+trIyEbOx
GkcAUINAp41/4E5WsH1eXcRZrXQlC0ZpKPhm/mcN8USX3CBxhJfeM871R/02OuwVErfX+18DW693
0wg0PSZgFet2b6EwNWf2POwxxzcWo6xjX4ZhDlZcvB9WA6v1dqqTXFuYecNLxqv219LqovNNeXRX
ZOPt7iLYkkpqZPN4D63OQ7E3R7GXoexoj/4xP6DxhoXQqxzl0hHByM93gi/vb+jtAf4Vc930EtB+
HvNMAnolQd3VTtk9EsuITxrw2hZLhb1OyNsPh9f70pJdNC9RwFhNqD+MoaRIqO8Wo4DAOPpIEejY
4eb9YW3N5GWU1fJIIn3IUpHMf6hw9hUelejl/QDLp7jezMjUMQDaOVsKSHqYhAikSj33Je5er800
+aD+A2cI/TrOaiB+EfP0q17jjG7eO6qX88QCv0ntcDhMbg1zYfGX2q2KbryaZUNWEItkmNDV9dVR
r46hie43C6MxuuAMUs5wAoxwbdxWfCcPhcHT24rQXY1+ESrtw7GOheAZ3eMEH9my+myJ6XwyC2XP
TGrj20IRZoMgYUmw17PoItdTK4EmbY470qh06k2dVaKXN4q/QxTa2hjLta0sdG/9LYagTZtw1iN9
gZrGn2RvPmGK+2DCDaz/kxra21RBxiddBUEA3YoK5OoOyi2DGmpVc2C2TnmjuFVli98qmiO/xWfV
HpEDFW5GfIcGO9wXpdhYzKbGsQN1jxX9RlRprAeu25ngmu0/Adpp3dFtPsq4oQMIcQvH8OIf9Uvw
O8SrLOUdtHeYv70ZGfxF/NUiV8LEr7WiIr7/lKQhyGTU8oPsa5DIjry4roXT37+wlpDq4j6soLu7
rppYnRqpftn2nOsAiTMUasg8aV4qjO+1Srr39No490jmkVzlWDJQYF2d7fTgoNgnMWqdOos2byw7
kMIbLEL3oKBvsxlG9legdTW2LxO0nfO0p6yVOENenWvL/GSUxWxjfr5zCu4Mal2GRfE5nocq6T1B
/4G1Noaxpi3uleY3t8bFgFY5TFkoST3NBJEs1ZmKT8DtUDl/NvIvflb97fz2evJWt5OgZInRWstX
GkZbTuE7xju9kq0pQ+sAz0/6GSiNrjZ67fdKpYYRCy95lo0PqtC6eZ67799OW1N2GWSVaoa5UJpq
R5C0xgSPdY3LbpqMOMPw3/z/96O9xQOC9cS/Q9Gpr2LZsqbbGGEVGGUa9PCwgo+IxNqhayK/iR/M
4T9zgdqexL8Crg4MvypBchQEjOsny3oKZ8Geuj/fH9XWProc1PIbLq6ZyjRK1RSIUSilG4npk1gl
bpzl38Vp3il3bdxoC1+Y/Jnp09+gQ9IqqzsZKROv0pqnvFbgMhTdfxljtYt6MVNomYRcMFrhTHLr
YIu6s+q2jnET/yEciCye9Wutulq3cp6gDKPwFcfHW2Mw+jsx/aG2X4A3Pca9eHj/E23lKGQm/464
Vuwx47CysJ3tPEynu9TGERYEnH+oMDc+Tm54WzsdafrOMN8CjpflfhF1VQMNdKkXsVjpQBfGsvvq
KxW70bFCjvAmu186UbOjOfqpIVs4SDuZ7cbWBu1M3gzeF6beuqim+5YxhHkzemkG1G9E7ybMq99Y
HGXOWBR8Xuy8dg7Fje9qkQbS/VpAxm/I/TG2SXjb+5i7Wbl2M0pp6OVJWD/ks5TfzKIWu30RBCfB
1/YYLhvvSm5FEXrn4rsOvHp1WiLDV5dTHIzoCrR3ojegteEuIg2mPf/olwrpXg14IxViajWOZpRu
9DfYfEnWMikUKgIG/rmtsMnwO9nG3f2M98avuZZ8N+yt3+WMd9j7i3njTEN/ZjEMXwhobxKERddy
VppkxAlJd9u6PKKp+eD7uxX8DSzCoqthcANBVIUTtlq+VoMlId41CzhWPbc3ulM5EW6lHxYpy8Kl
Q/zof8E0c2cRbZSer8OuDiBsrWehWsKK50WUF/Hyo+EtEcPzXj65gRS7jrW6xgdtlCEh1JQjutK0
xzA5zsYAZeW+FL6mY+Z0c/Ci+cJzLgun97/ixlF+NbnLn1/cGlKUBKmUEtmovhq+7LbKXq1l415a
3CK4bDkEsBJYbQlj1vRJN0ta3wKwYuRLzp2lPI1Tnt3ODW2mfzAefZFGooFKQ3h1CyrxUJuRzFcr
R1xtxP5LIxt7rL63Iqe6AnYao84FPIJh5ipIpgxDEUbx0sI0UQLy5jtUG323zDCCKM7VH9F9cFTt
17JwdAAott/B21gxy0/A0m4xEqWJtlox8GXkPCwE0OGSVtlDqmsPM7adp1RuAozSR+m+8iWeCUUr
Hf+Hs+9akhw5lv0V2r6DF1pcO6TZhawqlOpq3S+wVpNIaK2+/jp6lztdmELhcGy5pA17GgFkRkZG
Rnq41/zgrTO/6xY2ll/jLN4BXSxj0X/kn58cEfhICRMonmNhSnVjCCLKCS21ReBUoROjDyG0n7oo
XzB6IcSeWZ2eF9KGLQO0D+PuVq+hyohiDKuP/fOK06+LHbGlBYO/+u+5vUn44QrFSwY0Q1p5L5ox
Wv+MEpo+wFUovB6pQENdd+Bfw+q5uUnYKWu5J1ITojtIVe4yEnQ6G/sWVylLPX8zA4mrLvClgORv
Kl4Ata8s08QEEKKd8iRswXtgyFBCJR8j4/f/ghrq8pf9bW+qb0naIFUgd/hnxwFXomgwEhjVpqIa
OQjoRloq7bgUxi8bhY4JaiM4Pk87K7o6Df2YYDiHRLjRpGELvIau+Uv6PBewiOO0/bQzetG3OFq2
mcjwHeyMjMsjlKGQHB486oasj1AC7gH7hiW0OntK2t/ymJ+mJwG2yRpGgtYfTJMnBejeUc5LKMUF
Kxe24fMvHKPBty8ccg1sHTzMjMQgFJRJbGiNQjBjFQJacp4OOhJIBMfqQtJ8ef39/LxJlIGCEyd1
JYJtxO9Tb5WSR+rjullYQGEsOMq0rgyBPV8jOZY5SHE3hFfcbpBNsoTtuRwy//6Yae/EELBQ5lTw
MTHE/lB0zIyhz22v9hwmZd8iyW+MRl7i5xj38PPa79nMfVUOv81cHpcMaRPMXBfSR0ZIVTNixcUK
1cV5wj3AeHWDutz05oErIqEYGgwgpFccOdcVVJqfQUZoZHshNiVABLQ17wAHli+t8a/IMf1AHOfR
rjCeSaEqe+6aMfTnU6/CZsipQbj1vZoYfkGgo1ZxvWewgQcZmqK5V8eyAkTXdonfhIaQpJ8pyW4g
uNbjignqn7GH9g4/7dIbJKEQ7eTQrT+I3K2cs4XJMAWna5Ha6kmsRNAJKyBhGeW4jB2gq57L4h3b
IVCLUegBUd3Hj34M/TNtqLpbkAUPes9J9XvH4pZTVJN8TZRW1CHW4zsZZZgfUiZrCwnsrwcvVG0g
FQaUK/Jz5Ojng8JGBPLzHYFDh++550GXszdStdAjCoGqChn09X3rwtkW9sCjDbq9L17yib0WAzdI
Yd3hqjUHaxEptH0BZTerK5j21iNtZ0q80GwiIsp2mfS+no8DVGm9eizVEuLRSdsfMi0jS+napZWN
w8NI1wkSHNwQnA8EsP0FbbsBAnVZpieZtyaJpqfSsDAAl1bZdzP8uRlVlkMoDaPML3Q0h85SpdoM
tG4X4LKXAsh3K5O8r5aajJMIh8uEiLF4wADy7FUCy7wsWzX4HtuH67N6aVGj21JQxBGG80umy9RK
Ftcs31k8D0cFcWLUGFwXGHnVLKRZl2YJNXVZ5TFHyGknazhFnplTtu8swt2wkaDnGuojav8bi0IS
AQRDCzIuSqYMTCHtwUWLxnwrKQZbgdZo1u8YEYWJ/pHEixnWJZf4bm3iEkOhatARg7UxJKKJA6p9
KGriFEkA5RSfOAPgCqbbLBV8Lg7lt4+c+IhSc2onpjDrC0hRO7S1q6qeJwueePEIIsk8GGhkkUV5
eDJjOYTh2/xPmGqDA9AoPdVuY3u5P+9Xvluct75ZmpK/8kXGDxrFB1UmsJEDdL2yWxBvjGTkJWgW
dNBRmtq6caB8ZRGbubu+Bi7O4s/vnPLAxl6SBgzr9xYBfzFOl3umkT+vm7iYi8PngVQEL4AEIonz
4OG3tRe2CXaw0VMgWGxn7QeKc+sxKS6pXYlmIC4suItLG5QHCgK2AuLEiUlGrJm2E3B6C4AWYJrB
yQvllpc8MA16NwufN4bY6QYtj5RnLFSvwLo2cRVa5j6tcnxegkRuQz1aODzfFw9VquR2H0epKQ5y
+EOqfG5NtUo7MVjA25Kpko+FN7m0KwJZjSOzgkMPPz03s1TUaCyp2KWgT9Lv1FfpETjNhqDTGv2U
qa66cCWTh0pwshB6LrkRgEzYI0e5U0AJzqcYHxmmJEcoVZWe3uckJAetltWFWR1HcjLSwNSiGAhK
NJRbf6m2FCgGcjIPIEHLeUeuz8u3fiDlDx9CxAFUKkE7UXHUBz8mKJYks5OY3F4Y4jGqTV8BUQ+J
B3YMwFAmkx0PUZkQ4HotSGjZUQ9Sala1SOztefDwJH1odlCbgIKxXXaZQyXlBKFr5/o7XIiAHErN
CE2oio7ddOdjHcqZpiUBqqJyTlesgIZZ0c8igxOGJdGnJUvjrH/LrauBI3IjFqiCMo9QwtXL4JSR
JX6AC0v17HMmS7Wkopr2JT4naLpPH/zKesDfVwEj6YCeLYT1i7YAFAE7zwgimF6KtIIPhlMpgbBo
Tzsrq7VmK+Q8cyNDe9TIaJ5Z//1UARUBzMJY3/0FoJ0kfCAWY9qY9MwBeL2HQsXqK4J0aTe+NFMK
rq0VEMODqm3qlj4+RWpqGOKZJjqh/St3e49JU10Uh2xhDVxY66iKjWtARf8N4uu5VwgBSlQQQIf/
sV6p1xmwEAksfY3c/3nv/i/5TI9/Lqny3/+DP7+nWV9Q4leTP/57R98LsFH+qP5n/LW//9r5L/37
kH0mt1Xx+VntXrPp3zz7RTz/L/vma/V69gcrqUA2dVN/Fv3ps6yj6ssI3nT8m//bH/7j8+spd332
+a8/3lMIrY9PIzRN/vjrR+uPf/0BoqJvTjQ+/68f7l9j/N4qTUiIf/9x+/9Ov/za52tZ4Qmc+E/w
f0H7ALxCuIkZU4r288+fCP/E3SVAK2PNUsPG98c/oOtd+f/6g+f/KYEnEz0pLK4ZcJxEZMPF5V8/
GqmB0GWEk9QoqcD98Z/PP5uonxP3j6SOjylNqvJff5y7BzNigXDtDCvnbsESP279omHdGBEwIhIk
th+/DcRflr4/+dzJfz55EiGaHt07Od+yLofS5CAzJzkUrb71VtcfP7k5//n8SZhrFJRhQogfu+S1
Bn7xowVxzkt9X7xJO5bqIUo/+CAIBj4uaWWe72c/DU4iuMpmENnxa9bNyWDlxWDI2oeo4QwZ3wzM
lgHhJ20+r3/c3KyM+9m3EA4th5z3BphiyL4qj4q4FHnOQ+rPb5js+Cnq7jxFzHOrujRbptA1KN03
nM7E3fr6q08O3z9NTDDiVFAbps3x7vFDt60OSIpR+CseRUEPj9Eqe5ErPUkN7uO6uckFyH/M4dbv
fKiYgIL4GFKArlzH23CQnYZqmxa4dClsDjXONlIHSFJHoGDPPxNghqActOWD8pTQGkrx4joo49sA
zcRZxaLDAu04bbbgoucJ3s9XGw/O32YxzSS1UVKWdTspeELTCOSfIHqC3kNRzpyeqAtmLjsL4se5
GdBXcZWXYsB9/0UEH2yyMJNzz52EBpIwRRmVCA0eAOR+86MrH67P2dy4TCID6dKuklm8cF0LdsCm
hlA9pgzgNRrr+MFCs4ly2dUhiXI+LKRKeSWNBtaVhE9VGHZVBcBxBc6UcKf6AbZARdmEPWMpdWto
LRDXabRJWckmXH0fhxCaDDWgNUEE3bOmj9Q7HMp1nWQ2owwHBeSmQQt1vbpxYsJYVEx2gdeaqhoS
3WuLVcdqRsNHlsaewBIMP4v0Lgu2hSrpQhOZfvHQ9Y8qQ60qajdpeF+WLxlYeaTG3/dscqiZVA9G
jJanmEhE9m2HNv6EN4RasDqvcTjwPCph4aRVbvSe2wqMU2Icay7dRZwrKoeBoukkf055Vu8K6gT0
PQ5iMEUpJvgP9Yp/G7THYIQpCsXCwepyuP+F/jVpA8lXUUx2w+EeCiSDty2WAMOTPsmfC2kSDoOg
KeI6wkKSc5DdAKWuNf4ProTurPIpNZWR16ne5VjadalT0Tdq3rczNAVAumFNQ9x6xK+S0OuBQrZV
luuSJK6SkHdrJXDVWDh5Hf9CuMLs68a67uGXtwpAec59LylJXmcFPLxpIL3RbOI01uWAhRwLMdLi
aRhUPRQV/bqxr5ryz1POz+GZRFws027gmIp1BdV77ANc9iDDY4IXjxX0QWPWffTJBRBarqVDX7T7
JgbOJZbWRFZcgVamh8NBUxEIP7GPTJq85NpHTe4DAtCqIDuDhz63un+G7KPRUMg/8KoRBBtNQDld
fBZToHSqeh3Cwb24NDigmYsGvUgy+v/pHQkhTROji7NDWVVWDcLettyDpw5mAGQPyOT1uPrvuNH+
HoXpgd5j1LqtURl0eQB65KHTq9C5PsBfJY8LA6xOAzkHIbiY4VgXuDOjV2tDQEqjiR9M8JxqZpBl
RtPeivmp6vckeOLKTVtDjZzxdL7ujcLXdKq+D6FvxlVg1HkLZdebAGyS6cCZCY8LgOuvOROv1ck+
AOp6IQf2qHeRM6+IWO0C5v36k2cCtjrZCTQa1B6Eh7D+4o2aAiqm7ELwIaXqRkDL+XUbM/Fjypye
tSSgWovdpmIOlH6I3gFYuIWRmckV0eN4vh7DLG7CsodvFHaybtbCKjiIR+GUmwPYxBOH2v1jubTv
4JGXfGWSJWZRlgQZB1MhwxoBU+oN5LhkFvfl5YDumt+LtuokIspRUjZcCStV9ygyn0x9Qiy7PhGT
++OfC2kSvFK5lYeU9Eg+3XYD/gszs8fWSepQA3Qr9sj+F9uQUF+47RyPMhdHbBK+cg04Ubbp8C08
eMNExkk8tNL0kVnID5CV3RUeyqvhS5E+CZ3dEOAEI23nhQ80rIyOegZlSnMkNamb3Ki90uFz3ooa
yZVkz4hUxYLWr+0l/CodNL31FIOmwoZURzWuD2J8xwaJXsavJZubaryVh1IXGMWiWL+QGodI3ci0
dH1gJ63ufw+sMk1VG6WLe09h3WDr7UaC1eAWxmNRr5Ae48INbTZH8bbdyqsoBI5jqzCrPF2VngkK
SfSdLTXT8WPYuuCiyiScyVlfFpTGGHBTdaJjfNLQHxu68UpYdW7nEogzl05g++CybG3e5rftwVcM
DjTPN+wK94z29fGYSdCmDeqZ70UxrgwGHD2hCNeGdtM0Lpe9sZFsXLcwExG/UsNvCXheDQPDeyG2
Yd9R4nVDbq8/dyYeKmMM+/bcOqYB1jnykZDycBfTl55E3A/xKsqZaBK4bmTu5ScxSxTB4E8Db3Aj
aLiVbgEemusPnouG02vxLCiylo+RL2RmaYV7shqVFxnQlkEozhmVXCDdtTDHM1FdmcSpsVNNAYZv
cOUys5NEMflQcXnx/vqXiHNjNAlVoGAtSoFijMAHkeoyFKl00Myi2xV8rK636bacTV+VW5/Xq21m
hxaFEEKxOo6amtIGLFUWWUcP8ruySSwJPYnCJt9qN8omv5Ptyoj+y8a9nwt/EuFIyILPKdQGnKRC
vc5xAPQ8XWqX4K8z7jgtI0LaiIgFCPZdYG50Jbzr2KNEW13IQVfUfiwM9eWYIU9iBu2FuFY62Mia
p5aJdSLTJXecif9T3iiaRkXd14gDhRnuq3W9y7HT4Fb+pGKXWdqWZ8oSoKc6X7P+0MSVGsNKZeY6
bwA4sT+NG1ptQiHSZraLSkIzPjm9xMoqHOtywLqweco30THfaHaHxjcKzxqs8lDdLxEPzBka//9v
UajTCtIVEb5IzsHXoB1L+b/qs/nbXWXh/MEMn2VSPT6YkEPcbki5y+LTdTea2wPlSUCI6p62TYvR
kR2gpp3U8Q8RWKg121sXLucE0Ln1rWiHY69dOaHt71r3t2dmEi14DRIJwegC/I3ssLvSkdzGFc1u
E94xiADJffd8/StnnW264ONBI1WGrwS31ra50+zYih3NYO1q77s4LdlLNAmT++i/50qa5BRQQymL
PIelzlbsdicbI/1EsfWc2gFzkRWuBSc8Nqfh3t8sjeOM30mTUBDmyNOLEiZjctMJL3n7eX3UZvaK
6Q1FFWbUQ+sEFk60EVt0wWWHiCxiwkbnvZD0SJP1z3ZtLkYptoreaYGOzm7Le7IDenYr2skNigKL
is4z0VgaP+/bsoyIP3hRIw4uqmZgcmtP3oPm5vfqOll1P5I9uj/jd25X7ILdktDcTLVBmgQCn7Z9
olQYuDSPIPcQWOww6CDP0gupNDqvNKJyMLpEWQjYc/M/CQ+k8j0apDAns4emewj9pX1sAp776cyT
4JA1Zd4AgI9zNvpnY/2jhSIZpOb1XH/jAK0o9U/UTZCrdPjvRH9s9Ar/qCZ6PaxMxz9G5PhWid7a
jwj0yIK+BGudYCJ+vtgkcsQ+DfEfYXCFW7S6Dut0g/OBpVjlk/zUnLL7RY37ubGdBI6ayYI6F2Go
3XR2vwtui0ov3HDLbeRVcq+eIiN+vL7a+Jltd4pQFAYuZ4QQ0TC3inVyFLaHfKOsAls+SqcSI6qA
RCYAqxu9DW5AvnW/xNw0d/wQJ/GjrWKuBnS3cx/c3hiF9h4eYkzzS2yBXN727djQLGpA/ECvzef7
EcIb4QUWA8E4lBcCgTiu22/rUwUXOrgWMcSD9soA9tSkg12Bob+LqAm4MkMdkQWauDpeH+eZqCZO
4k7Iod+pKRSsFsmN+7XXHbnk7fcePYk0cd5mSpUh0gRQARg8cLP1bpJJC6n7pOvob6f/Srq/DVQY
e1rEEuTuvMoab28DFl1n5FkzqhpYSwCxGYcXJ8EkQBtHliiYjZTYnWzy4vr62Mw9dxJKqkTOE69T
BxfwUL1gttR/+b0HT0JBL/Ayh0wSD86OSbz2qoWyy5yfTFZ+IdRxoPiYzMR3o9rXGSAb806//tIz
D5/2VRQiKQVtjF/AG+t8TFDJvUnDJTjRXBIiTFY0C+YKoo4pb+w1m0CSDV+LDCZe1RVAPSFnadK9
RjRdiokucljKoMAg3CninI5ZRyQ0gKRzam5DKVnYomZ2RGGyxmlNU0Yo8EK1dqzTH14c6pnPr3oS
622SGCn7WAmLm8OcsckKb1IqZnUc9a6kx9yGoS9CpemD+lqZ4zEjNgYH8PkI2UCP41nCbQRHBUEC
NX9vaidBoGugGp2BCsml8caL3kj9VDAfv/focW19CwBVicvVenRJdOAZXhXbcXSiDL8wR3Mb0BT3
FimyUJQF37l8AW9pOn1ofCvtM70C0CbnJDSP9DpAc5bAPvJ97bIFelUIscBzbbYi0asMQis82Nw4
uk8TxoxAYwQNtLXoCwtjO37oha1CmASRQeZKOW6x1n0Wt0bBuuuXUp3ZJTMJI92g5BFb4NGplZlg
j9+LVnGrrMpd6ES6A62MLYcdODazHV2I56M7XvqYSYARh9Qr63C02B/k/m6EasnZSqqWPomfSXyn
MK08KPpEHiNjC1+n4o1UpmZXrAI5NRjV0xm/dDQhfGOSQG+4AULFPxLljmttDpf0NNbMqn1VG3Ed
kj0Nd5CltfiqMkPRd3K5WuessvObt0JcSH9mRuMrOfnm2wUbgM6rjXu3lzI9He6S+AMMTobILbGy
z/jO1yh9M4A7yzovBbZ3ObYAecQr0y6g4ubq81+3pN+eHElS5lM26d3aGCkou61ooOnJHFUjWrOw
HreCUTj1721LUxTwwKUh6TPUipUGfUDNh189ePVS1+ZcCOAnEYZGWQfoPmYht2pL3GTrYu2N/avH
cEUt1cy38pP6pG3q9WB5+utyR/Xc5EyyDoGThqKoucFled4IVMlQ+UVGj3EFX1hnX9/6bXryKAYN
QJ5ieoCbphD4USzJ8fR95qjW9bg8l5n90n7eiEwpQ8UTw9aZ7D1/j+tuizXLW+5eM3/TxiRcMIBD
9ADTjjYGk3ksbxB4Qdo23A/LNsb84MJQfQXHb0OlBdBbDHOvcxtslbi4gbIvi6uAmNGBPTf45kYE
BQq0bOzalYPCSvjU5qvjUjftTFL0xVHxzXomZaQqKiAWGgQp5rlJKksthtXC+M242Nfq/fb0Osio
5LcdAozT2Z0pQETcwyw11uY1BCntEjfS3NH0q0fym52mxxkgTWBnjAYHRg/QgTA4CegdCtSvF82M
035pqqZphlcRuMT4OUYCakIQDxgFLICMdsGp52ZjEgpalqFZIcLfEv/YSfxLLr96Tfl0fTbmIBJf
o/dtlApZ+GvBe2Vq5Oozk4dbSm64ttRJSW7SHBDT3CDFHjuUXmuB5aufbQjJdzRPeWhe1dBoRDhg
fO4CtBuhcYXyd1l3M2j3StTqFXcHhg29APxEYanbBR207ogeq8kaFacDoWtZXdX8JvL7VUmYHVN4
dq8ogAX4hici4Rk2fQPRzPI+xmbhgb+sZG8KduHjJ6Qrfx/kps2WlaTEhdq0o4v0TmFXJmsAeGGl
Dm4WzdwM1yNd8thhvSTLN+nH+Wlxkt0o6IzJe8LiLhHE07JyS3y0P0q1HdXvqZfbsR8B6vRCFi/4
5xbbJFj5HVt5SY5ahspYSbIS+yUmu5k0YUonGdKWTUSNQeEHaluCXRqCCxKwDSBkJkQaDNGNcVJb
31z30rmJYsc4+c1LIX8TEk+CtdTKrd7gDRy6U0c5sc+evd0CTqK3K3+X/175gJ0ckqAgyPXR6BYJ
V+hyj29LcfkdLsGS5jb3KbQYur0EhL74mgItUoIZmPnOP6hr8Rg7YMi0NHClEEOwYjvaqSf/Exl9
uhB8ZzLRaYe9LGaJzBdD53LAdYqgr8TlmNEWdxH3Q/K0hTP17GxNIpYWVQJOLagoj3PVmKKhQbAw
XIG53qpAnpSDLL9zAjdb5ESeCZHsJGvJIR7fFCIGlBuOCoAKbC4YGgQLFrxvztcnp50QwKZYDvE9
8k1ndltUA9+yQ7N6r816XR77226XQLz9ujFhZsVOW4+8KAO+tKp7VwleI5puZXEjgI3J6+9U+X5I
RVuLoW5V1HqggWerkne5Ghq5JK+p76NTFvcace3EfujmPQen7e2qgzSAFt/wwIHHxbsfRXqafHbd
Skr2Cm9xXqYPiWw2FWuo5WCKwRLvHTcX7aas2GLDNWAlQnUlLmVzIC34wUKTZqzZRC+Bxxll/lHz
xAFlu6H0kc17he5HpeFp275HF3adrtMeSGzhLeTp2odUs5AVdpoiueNey2JPwtrooFDODkasSFYV
tHonr2twj7VJ4PhFZdR4ct7c5exRCyNLym9ZudFJ9CE0VC9a9tT1nM2hr5xwmR5GnM3GoLwC1l9m
ZDv3eKDyG4Ol+REsgTr68M0yfG6py5MajB/gh/sIu94MwQ8mtYfMe2SiY4PRLXFyTKHmKFeyribP
HNMZWbVNkk0ZcTofpnrTbCUKEGZ1iqJMrwVq+Argj7lqCARgieh+kI5KihqJSvZBgzovmGwT/+D1
qhET0QpZaV+rD5Ts4ZM6N4RWCaERoV6LZYJeZgpah2qlBrLRyYw1EN7I8sBUUlSPuYfGV4/opTAi
TvmtcxA4KM9D8+DLHM3HUoBabhtlR6unUlyIVpfrRxA6mTyap7nUx4hWUN3QQ47Fsby142yXtp7R
F77pZ/GmVX+vXvSL/K8nhCmaMPrOTZLnONhJca8r7fP1VX05gqBp5fxLVI5mQ5NiUXto6Ccpa6rp
XV/khtwGC0FqzsIkDS3rhg3rcU8ph0OZv8jhuqWv0VJR4Ovc+WuWK04x43xSMegyQgiUcAHVG72B
e0E9x41TYEOUxZAszmlB6sziNoKC2LnFDVOymGPPbJhgrTgfPi6ikRBmsO5voaCFE/F4bGAMBvch
mpVBuUBynntIJeFOZDwKMwuuPfvVk8DfCnyN3k3U+RBnTPQUu/mJrnyD6O+Kwa9H9W9Y9AzEXejw
pia/WmbiubxTi78ApbOs4JKC9C4qjWanxaYMooaejY2kOwV9TBfcZiZEg63gfGgLpm5EFJcAFKqe
WvLM5kcPnZG46EF6MLYsolUoeqBL/JeXN2rId5xbS+WwRpULFZo4cZR6MEsxtYH8W0oTZwZtCkeu
+zyF6EnZu9qKd0bVhwjk2dI+WWUrshUc3g4sbx8+CnfXV/UYhy4siimumAsjoQdJZOdCknYPdo9V
RXFcAGbPC8uVLxCjZ6OFeZrI3/7n4AAmz/ORk1NaNRGPMKsIWxX7HqNxxsAek5wx+KGyM+2tbbcq
JSDhP7DYrbDXAZqMFlegkSk1pN4OOV9P2sxmW82Smhi70IfSeLtRIyARK6fA5gtCKzNWOCsKt21S
2tdHaaZJQZwCmDu5SwQVWFVXkd/BDqSXHTHKmAdRngqu7ze1xo7fKnqQ+UYDzdP4IGcfjEqMTukN
SCfo7BACHZe7KEtCnKwzs9qKawrm9dsu2stQN0RLyfVXvZx7iVM0dNcxaqFVuNgTAfQDz+cicngM
VJc8ZRLABtEjKXK08fzCb7wNQog1yl7WpgDMcGaIC4jhmQ1zCn4GKFKNlBbVuyy7S9Vtx1oqNehg
d9wqDddeuv69YZocYqlEfL+T4IugqssLTq+R4Vx/8kz2K041hEha0KJl8AUK8yIXrwpUvdCLV2gv
UbpW0hu+sksPrZjKu+o99HxoVYQ6adBsErRcdDTeJ0259zlcgyhggUSrBfiFnkTm1StlA63uVuB5
hqZGhzS2JS9H5xD4PvmNHzwEUq/XyK2uf8aMH03xzJWodF7PsIOrsSiaeDbuYa4/eKbhAi3L52HA
i/4zPpnJOqhX4PgYbiqX23cnMBoO+2aDXNj0sQ0njrhnAP8UDoWtWtrC1M8E8Ck0WfW5gKnHbK+O
fnhla3rZmtTH6x83N2qTEOdV6PX18zHEqe9JemSWki/uC1R7YflNYclDxfr1oOFAX3C8zhepTopT
2L7E3MGPoApMRnTyW1LYNVmBiCHKXm5AVs9uBPW+TzY13UfZA0deBJAy1XxgBJre4H+UgQUxBqur
jEH6H1Fbg2zqFfqbBpqcADZ97iqDTQpDCp0ydwICUVYt1SstNaham5xs1OD6/5E2Li3uoP+sCx6Y
zjNdLaNd1396zFbVNn5xw0m4iDG5DPmomyU7dthFklv1n1WxykSbY57l8JYOR6YE80jRPuUqXaMf
+0Hj8iNDwkMr+pYUh4YsazZXbeNmpSjhjYTUpQw2YDPj7wr5uW8PQfDYg1sZDWTBraS+VMW2AKNa
88jeIaDgpFMYYC221R51Wi1DM8Fa9YFNxAKtTpSkePm91O2GwBUB++5svz7IpRnLu6CTjUqAiqWo
6WWDTirPKFGQJ2+ZlOg++kppdddWrsjpbW7R7IhB7LNt3p6GGodrcmST2yHZ5t6aZfZhsiLxNssP
fX5L83UUbWWfMVsZwgWq3QVrHqXXwAoA+dTaQ8gTfSjuQ9HNhI8EJ+Mo2A7JbdvkZp6Z4tiRWH74
qhUO4MJUDalT9krAPfVc8uLLjz6OfSVzg+8Xl7SUZrDl4hSLFvARK+RZiwR9U1rY/Jx4Ex26R3Cb
OcBXW5UjrqSlw8DMJao4JU0v+y4Y6DBe8xu4PoKx6FZ5qz+HR9nUduGxc1TX3wQvwrPvLPHjzuRe
0iRX9hsh4CpOQGoXokcjR9W3x1lYIRQ3nioU0/yP61FiJgJJk82HtEJfq5WPa32tNes+MUT6lqgP
1x8+O0uTdDgtB4nNFMxSYzfrfp9u4k2H7FFzBCNw1VW/ogffuW5rBu4FIc/zWM6kHhlSFbZYYzDj
FfPYOkB5gb7YN0oDahgGQBE6Z9zHdmLJK2pSOzYTC//iwMGY119iZjSnkLNOEGoyKA0qZ9lzIUIP
qBN0snh+Guf+UtwdI/23sm1DhDZPWezm/razcZGFOxgPoETN+Cxc7YQ0FIyDggEiYzRWqBZ9rOOF
dHluK5nkW2KMglfawXDLb0JtN5CFisTMVT40qc+/KEcjqU/8Dv6BFkUNaTIN9EQcIKkS6wKS0ra/
a4dVkN9yg74Thi2jPDPSOzcAjcmu/fSBoMrKssXeT9Bop7xEXPkA5mqDKUD6lTqiUCwkUnMDMFkl
0GFsM8oBXBd3jS4RmyXP1x1m7sGTBZIPVAgCtNW6PaOBkC0GR+MSAHGGsUCctmvQXAjroqwGl1lJ
uoRehFJ/GzGPgLG6FLjWAnX+UTaq1T8WYeJjcnHBRaftG6qcJKKSoUQ5KtNoT1yj/5mei2Zt51tl
o9rlIdks1Zi+1tUlc2P0/LYiwgjKi18YSwIkMjzJStsXsM9SDfMfg34zecvEI9UyvQgPGA+U/nIz
9Y4paqZyRvXY/+Gxu74LgQFH1/qAy6P+Pev3XYCro1ZXZB9isLdZtmPKvcb7Rj+kNkW3fROFZh8N
26GI1yzvg8Z3H3aMIbK804pvNfvml8dBBPmTq5CDJOx9ijRjiVpjxmWmDSaazPRc7I142vwk+i4K
hgurfKZn4hfGQzAscaFI4OWju4zNK4kZWgFEhcA1gNveESkLXgmncTLD33gGSKj1RT7TGb8ZP/bb
RIIUUWDi8UQ3sO+pf5RTbmHlzhQVpj0mvRplTM14vSu899JjnRqS2jrkjsslW1kE/c+E/WmzSVJ3
hG3LHsmIipy0R/6bPDaIFNdjxMwFkDhl8fQTX2B9SezQ6pvrha+4YqtQQ8l8k8BIrn6iGg0S3Qpn
riIzpELQ4zAylQDcNAWTHquM13vCvNQgJtM98A9cf625kZ2ErgGNZjG6HntXVUCKqaDP+ZEbcHxB
0hhk6/D2/3P2HduR49qWX4S1CHpO6Rk+ZEJmwiVLEvQOAPn1vUOD7rx6qVS/O6jKyqxUBA1wcMw2
//6Wr+HxX7b4d+JJJtJSNyiO9QF0Ey2cjsOxiCa3T8xwPta/MJF+QDfo37kmma0WnTbgW2BekfSb
62wNaTZma2hEhiT5NUm5Ppy/3c23gAW923VhJTJJ7XE8WFsaa/gnO1fH+oMd6hMS/VjulbjbW4nj
/6bm+GMa9q0UbLXa7EmLu+uDaWeFV+Ybj0sQhXQkRGpcbWD3nQb/fmH69Uz82y1eN8kfW5krbO7y
GbdoDu8p7zzHhPqwDpWkXWlx13SenDZxGFrd6LXp+dnOTd8sP2x5Y2DIs/bAJShKaAzNLpP3qrnR
MtBN5L6FDY4zLlFlP+qwAoM2CiE9ukpFIJrD1Dys6mFtT7kV6FBPodECDvZY3jHxsrS/QW1+CLzf
Af1aq3amks2Yn0z1PtccqBn+xsH9IYB8B+8bGC46hoq80dSeYKXtdiDu2L8NkH+K6/q3N6IZjW6P
10+/xnUZriFUWV3qlgEypQD4GoCFhA/kLfKB4WvWUP06Sv7pmX2L62qnZ1NfXBO8vsTYrvAGK/9l
of0UFr9D+ou0NaRQvyJDD/FQJcg9Gdu+jUnC6NvuwUBiP3i/qXL9UJB9qQr8sawtBYma1QI3NIUc
s8QGMraYFNPfkPM/PahvGaZ0lkoxZ9xMPb9y+7BkvyFLfrru72GaDIPTqzOKhgSykzDnBfI1qrbc
QzfP/cTYdZ8G9q80i59eyncGgL1KdL+V8vp13c54BDPav2q6gmgLh7ExGeA0poRXR9ZfSQE/xJvv
pIDFgsyABl35K8nHvctcIHPw2u/F79C3H4L2/0T5G4OymviGyzNxj9LddRD8//x3uLxWp3+Jltq3
0Cyg4LdWOj5bwQwwcz+eDve/oaO+eiF/++xv+z4dG2J3ULbYCgNWQWwZXYhMvth09uD/ddHn/Vic
UX8Fdiu8tkvdZgQWyExd2z51kBF0R7ONFnbO2R2xoV1V7538WS4vsvfrftmaQNAbsg66xVlhH0aC
jiJa63xj1MBjt+sEceIib71SgAPd3sLBKZ5bGpvMcJdyDTUxHXkVQqcihvsPlPsWzR3MOTEz9EBr
NPAaNK9WLcpLNZS5cYfpF5LStDHjVvvtCdEfdt1X3/yPTU3nUdZM4Ok/Pr/eZcHHw26Tu7f/HzLO
1wr5b6/g+ud/fEEL8Wgtdwosncfnwr2Jomh3//n+76XzQwL2nTWgj53TzzwHtGV1/MU5WtVjL/Ig
r1715n1do39/yw/xQ/sWmIwp1XpoXV8ZX2PUrU3YEgBHGKZy5k21PP77S37Kv767wxUAluqS4UVs
0TN1R3fFs1oRojaN98vT+gHOrn+nDZQ0NfXyCvxsDcXL0jo0i4SDo1/5JKAsNszOVQbItiHHhqvH
V4T6L6ub7yQAMkLiW1cIBqnaFGTOTcf+d1q8/3eO+R39389ikArI7tsyvbWl7erG6FZQ1PrltVz7
MH9Zvl8zyD+WL4B7qqQzLtykURYCOmK1x/y2uFPXg7mEn7UT/Zeds+/4f9ValzyTGTiG1rNs0PMx
kMTJ9LcO1tdb/tudXCPAH3dSp/0oGvhWYYTDQzXKE/z72hl0dcAfBbQ8IJaHGhe+qJsBbHbI44Xo
UbovZdjhHv931nX/73V9CwdkaWVJUkzUUxv+4IviF7ADk2CrATkmsPhMk4UjVN1/eX0/pJVfAJA/
bjqb29XkMJzYqtpGFYtbablrkXtCLG8FRa2uB7evmsjo4I54VTyeFF9JudewC5w8frmGHyKg+i1+
aGYrxAgBe+hhPL4e725OT7Z7f/vLptZ+usNv2c3ApKydDjGwa+CInqEhQS+5xg5a86g4H7JdvHIa
wbbJvUY3IOmM3bGmrqyOxFBdW9+sufCdCXqxYG9q9KLbEty6hIi3ht2Ukj85eeqWjrlNKX8V/KUc
b4FFUEDMLkQwrdxls/1LCfp14v/PFap9z2NyAPnTtHPElmkXjUAlEHiD1IaBuP3OLQKNqHiA6COV
1G2wQhwA0iZYRqgT5kfOpitNd65fmKoDicDG0IKeBu1UjGZYzFqMLTBRwtCob1ZvAUl/6mRkQhiw
0zrXSW+dBV1NElWC+OZEPVr8RlL5+xEFg+7/3HU9TJSZBjvKLVMGDKcAnsDB0TUnYq+uCTJxaa2/
yLpd9/Hfnt63PApnYaM6M75JHy5VDg4/a36rM35Ywd/ZI6zWlkYzBtTs9GSot6x/UtPRH6CxKha2
H/IPMuzrkXoDj2YtKdSbf++cHw7erwz7j83LcgMaBQylU53vZ8x9DESm7rZytsL+lW3x0619ez+L
YZsTdihk19wBRuKr+/Hxhuz2/vb873v4+1uByNZ/vv9hYGNVabbcMidFD+pmIr9M7n8ayX21Ov54
Om22FlYqvq78mvczH0kmsgZUGuhYmm4TVO4BxV+wbP87iSkInP/nvfTQ1GbA0GBSJipXaV6kvG//
O0kSkP/+87OdbC66RrtWTcYN0+6ZvDf76N+v4IcI+dVX++NBjV2psKlaIbJDj+o6+7Z1MzSZ/+8P
/ymp+mKO/fnp9SAWQ8WxjRY62sUsXGP7iruP3p7u84Ak2ZGcfuss/XQn32N9vQwdp3gBE99o7G6q
kl69/+U+fvjs7/yLoaiGCULOmJUUBK6u2tWp19WUywDRkbXh3jBLVyug+1XooU3fnV736qbdqHze
t3T1/n0VP+yW77QMZmd0YiZKdcV+JO2l/s2B7afP/bbLC6WgTkZxc2p3abQkr+N/X69qfyWC/zPs
6t+5F7rQG7h7NIDmYP/B/LKOBA6iMiA7Cqnc0pVP2U0/hb1x0FOv4W4HI2AUltIdhWvCr3sMM/uk
MV8Fji2PSe6tRaDPfqW9tH1U7Yq4FXs4+8IrxALXwYlm20uZN2VRWYSwKOM6/hBlows8CH0zMi9t
Y8aCOfcs0yP5+0C3U/qec5e82mw7Mrhzuuo9U91cDZ1lVzt3DOIqn3ADMSyoWgQAMeWlq57Z+6Df
t8EgAnkU9LFDdwlFzxSZnz0wcsD/QfHRSDR2ZDD9hIphbbsjKdxphIv1QUy7yvY4wd25PVKEzlUB
Uj8xA5heYCRokp3kfGpSt5sP6CAO3aaCg5U2RGs7R2QNe6bG/Z02+M4505RYl5Aro+2OX5ZPS+Oh
9QmIofo4OSIkb5iRdsuuMm/MrMF2QE7pGeuS0OHNcrirtbsO+mztzvrkfdCzqGIbdro6M9dw8vTX
xLqBclDfnwzzTcGP1WowQKcXWrJ3PWxhINVHbuxGixrjpTup5zlifYANMdyxNkbWahoA5Hur6q4w
JUSyMj5rLCxRUSGp6AMVn2zezuO7DX10WDFDaRq4GoBvXUBP6htcmDhgApNjXl15/A4qphJMBMgY
j4CMJ3UWqMKtKygIfwjh+I71KLEtS3UHBzB3NSL6WXabDCg86M+FxjttoTXhqa9jqOz00rPOzPKa
2NnR3nWaQEBnUt2vlpfxs+ifSwHNi92Sn/kYDVNMBmh2upXq941frMFAYnEeF7e+yUI+PcLHrcoj
KDvkTxnIAHB3zf219cVNs3UeevvIqHe9gj5q6kB/lM889wYSiJMxHWxoIoPboPZY63ElfKtJqONb
+hFoU80Iet03HtIckt/9QYdNZx1acGd7LcBqX4MFRWoZixsnd1UKDTG0SFSe2DKcUg9qnqL3yaEC
VNrxROVNbWLKWDpxNl4arKByM+Kmb4A/HYe3tPbnEv59nrObYMjZvpftZlHceVMA3e4vzaW8mpoh
Abyk6R5OuW2zt/Vj1ydrCrMudh7Rd7F9BhX72mVl1LS7vPQ5dbl9QfPIeEDbPn80oW7XR0vts7cR
iz/zCHjCa4ChqWjxg9g8Lk2P2XmYvXz0u36/9ACx+BIrx7hxLNeZIoCJ8FuS3RghUEh57VEWddTP
shB62eZL9VhC5NZKxNVBJ1Y/W8h/nGr4itklnoabPTivmJ9ng2cZHshlqXNrroHk2E54CTtjvBur
AMtVhcLTeyuSFO+6cp3HVUv63lXm/XC9YA9fkD9y+t6N8Sqj9DIUIVnw+Ee6qT+qxCoixfIwIirf
r5TO5YxX0acf2C3GFE2612sQmLklsCGf/YHeF8tmLCPEpzS28w8TytRt/i6hsTpCbcJwC4ySi1Bt
Z7fDXis8AdhVHhLloI/PDcD/sK039pkaQckAAkL2GPW1B+t6w8EU89BzDzIRWENiPnajR0DIwd+h
LsRN0nCcr2D+FlhSVy2ubovJuiYjhzOlb1NYh7GdVM/QbjRI0tZnzYYW2nEU25YFnCXlOXtjtmej
Qai5uoYoEBk7eFriMrp5wzJfGxIDwb5KOFqtW1vzbEzYe0/VAJcGscc1lnhhB72MmPmedgvK2y0H
ahT8HXSa+4cBKpoIBONjpfnzvawRgTwrBfoIio+xZkH6O1SgCGW75ouNgUXmKh/m4tEtG9zrzz3w
9/lSA/S7QgI/wHU5R2XvVPueBuvkNcvF0mLwndirtc0itKB5OGkAIroIeqS5VyDZ+alb/nCcAXYa
3DrWicvfhBXkwhvAd2g35Ut+bLGyy9gBIkB6YgqacqNbUc2iZTiuDEalz1XqTo27qnDyTVVvue9B
Jhe31nBTy01BILv+YZaoqqbKtZdT79xzsAG0bXlDdjAhuINwjIe/WJqedT0lkcIujzUKNLV7Watd
ZwBisBuGwLixz/whf1/UbS/j4X2dPexzSLD5ojR9knXushheM6ET22GNawPMnkpQsCAFOcy+Ymme
MJDAYO9PDmamDsKLYgTF9WgYBxeeUK6WNeFY4WXiQqsZUdAcogowvrlAvFClq6rbYShdXn5YfXHQ
MVYrkMob5nmFPL7OU8+sTJzBL5WM9Knwp9mIASM41os/Kn6PaUPA9NvePEzFW1FeONsZGRwxb7Np
V6TntI5mEKysNFjmQ9ved+VBtaO6ggHtpuV3OO6DtQ+54g9O4M3GgZN9vcxeluFaESJGZ6evk786
h76CkgvORHCr5dWKvPm01aeVvqrpk21HPH1a0ic6f1b4fxaNlLkNipZvlupUpkFt7XLrTQerodu0
KhDS2TtyklyZ/RTXptpI+pygzo4tWMSygEwctpWmHFIU41Vb+9S+x8gjzEgflziArfRjBLJEQkgX
VqyVfbem+1Lt9vkCMbkSsK2ySdb5RtF0XKmIVtlGDoQaeVRBX6OJJlh1tbpIdB3nyOvSwkzA6cN1
7m4HbIymQaUjXwUZE7Tm4GZ2rHHgk3FDeyVW5BRBRCMZG+CmnNoTthFJZfCWykyG+SPFvYMl61rF
sdKcLeVici2oUVQW9eYZcVc34I9huoNyp6WlOxHNTYm5c4qToR8t5VRRxBscAhaxIalSe3mh7zub
HPORxPYEvsFyl6IHWTGcQdPOwDoQFfWJTAZCvZzhRqBJW3fvgyyRBlQRZkSevdo+rKLQ54ciG07c
LNX9DIl3Y4CcRoRLgTQdqiak85EL4KPQtQB/J+7Kt4rqns7MTT+gh9fbrhjwqtLaa7XnggAbXLWu
NXO3VmfXznDMGr2nDbsS9+zUL3rz2bTC57MaWTZWzKptm+KrQWZVajBypKNITMz5ThuL2Jmf8+no
NFvWTK5eU4/J24zZL33dgfpIXatjfmWzQB3ssCsvpdr6xXxW9P6hsPjL4lhYPmQvu0wFkNaGni3i
Gw6AdJhjplRekdEntdEwyc4umWbBsxK3P+81cA3zjERdnYZ5js1WullWhiXa74DGDCsk5HDnc994
vcw3LX5QnQZP7/PIHNKAZA9t3e84C8rysI53Gnlu8rMosXnByBzqGoMbnJt0A3ff4+gkUrWPGK0E
EMHBe7x0WMDVcK/mDznumYt7c4TDfAqllGz0DfMxxyZV8yZwwAs2OXFTrfPXhgKNXUY5PjzVcaAq
kaJF63hQCfht1z+g99ZXy4TGpW17HdiXmYMmWtbeF9pzM0DwHyImCiSKyCcEedy2P1NytOTz3L1P
xiaf4rkekmk6d9lbB2+flN22VhaaNFmHZ0I/pGVt82sA5PvOxCfxBrOli5VvqbUfMHMytAtRhbdo
wtWHdyfd2OuNiooVnRWd7DprU/EzAfMBLuLtqLsK4261iDeYIOOUgXS7BITUpL6Amnq50bqnhZ10
FYUEOO1p/TrPiBG9DkvTT7nC7e/C6YlP0hVE+AVk7apMJp2GzDBH6HL2lsH8mkHhbhnvOa9cDTEv
5e9VdhjAZAW7iMOWkdr7EeBfpYUUJcVEDrP59toeZ2njjeXt1OpBD1RZdU0B8QYWWeym+SLZTQ2J
82pHJ4DIt7kssOWv72JG/EoBxyeXDqNr+gKbmTrbNetlNU+6vC/JUws6M3ltC9i+bKvhwaRPvUmR
AOwHSsOhfxKQi7tO/ZY+DVKouasfypC786x/jFke13mW9Hhq6kRcYSBPR7ZsMrIdppeME78ddHes
oB2mOLGNp2LkNR6olSgGnFMBSlr7JujX/ujY6D5iEgA3kTyZtDJqjcSpj442uwqWYFZI7Bkcy84Y
EWF4qiXCAmGyROgQ1zGiddMvIG9Y2CDPbQ6kyRLMlIfXyL5U2MFiOLRQxoZ1S9wCj1Lkn2W6zWfw
u58X5ZEVW2O5VHDHJUhrx4xFWfdRs7OQe4kahY3eJDXYPO16hngu8DwY7MCWjUDuo06lC1dt30Lk
WtJ3pqNqNKjb6a9diQ4eRLLbdjPBnsPRQaUWezV9kPqxgFxHmzABZlF91GcKt2wVYnbHCh5F5rKh
pD0s2ryviYxbNIdVkfsLGNEWy33arkBvLpitT727dpiTtuNNh2RqHid0gNGMWcvXSfaxnAOLzkiJ
4QWS9rtaCFfV3xwgY1LaBaMh3cF6ygGTLIrCtydYjWhwWE5fFvmpNECSqW8qTRyK9FLfQ83zoKFm
0aHOhPHyZhqBIe2kN3StZ+uRcFgopsmjVHqs2kJzC3zpBUcJqDPmQ6/lIe8Vf03fTTQBKqSprY4d
1V3MftO0l9nK4xW1iIL+yjC2R3EljU8S3kOHLs0jjhKCT5g0q45XdGpQm9OtbeWw6dGxEVWvRzW7
TiJWqz40qylQkDXuxwnES40GNvoNDP6RK3KFNY/QyXVynO0wJM05lIecTTnvjQWbRkjky/tJ3jvi
4NTxNELAmWWnasxwVxeIJ8IBAnU+00KUeqXGd8WagucPFPlIdiijM0wSrITIxst6O5CYxgGlioJT
C0uy+L2uP844R2u0OYhuIuVcGrjIXUnr/lhZJ7KoPqZA6XjS+zIxrelRF60PzxU08Eow+0bPmXfa
IlFUvS1dhOSoWyZomlleLo6SQ5gex+GMGtlqetRZ/DS29dbCM1AdLSAMnBtTegrYiau8gWt7VA0Z
vp5uuG7Fer9uVmS4rXHKB3rSjSYiQM0q07wpGx3lDurcYcuRhYCSBahy76259PvaTqQJieMayRFm
IvqAMkdlPqAABNGWXTGRmoImguJraVwV1JvIeJptZD69uS8suM/beeyseE4z9WxueyO6bVljo9oE
RgnJCKNAovYV9CqbjU6bQE5kI4r0IkX+aAnhj7zy9HKGh1DlGjjRaWu5c6smGUgH+oJoBOQvNBmq
rPJGqMOVHT+2Wgco74Sr67x1RvwQqatpEop1ysUh/aNAcgBTNfRjVneqEYweRw1pagF3XCoCqJjE
1lUeYL7k7YARzbYriZv30LMgDxX+ROMTFu6TigjVV1E6we632FQVf9KcjVySij4QogUG2Tgy6NXK
X0wNkeV+TMuNM1ueyN8Y2hlTbcP6y/HryolbSE9YR0tDWbhCPFe3A7XUUH42nlNCciJTYo56uoaF
PLS6Q1lAe1z0hwWhRhNjPBvcz1WIXBlqvGqNmwGY0S9hCo+hHmvFqD/sDEnxakXXMGAo6IK1JabU
aSkf5tl8yEYotEMqO701eupZ1bSv9fwER0ffNh+bPrK7ayjsY0jzRfOIjtG4WHc1RBNB1N9r2RFv
y81WBBA8jXFAHa9lYYr6iXaHARxURXluoctCmGxRFF+HdO9WARyAhDghiFKtWoQcXViiVFAoELjd
AeR4LnaDirxOtWOeImYsZdDgrXXrfdMiNxvX0BC3la0GWfs2NestcrFbBSqho3Q8CWysSfAYQ9jy
AR1uKa7CadjIJHVm6GlIzxBJbQEmZ+14yhECHU9Vn3qnDGAL6zmW8BoQgPNUurb8tHJAKtG9Ijx7
G1Vtx9FLy2He6MCSa1LJpgdjZx2u1nBFOJI8MBvzjiE7KBTnmIrVo86e1TuaGlulRfU8ffSovlIy
+dysvHVCQSN1HPmFTy0NVM4nHVpijeJNJd91V2kNNBqd9Dygp1pObVxplZ+Wmt/2woMwWFzAkG42
jKOVX3JncQ1K9uOqe1136AEO1kKrOWTQfUbj1kEuWlwM/bxWT5jYiuWm7Uw3Nyp1x7rSZ9TYCKHf
Llw7pCh6y7Y6QQocZLDJLa/Z/Uqfh7T8Sv6nMttrpZqYJn80IMugzpi9EpG5EiuSdsjTulPPHKCK
CoCHr0EDW3buQqaT0DD4mQO4jW9GuxQcuBr5rZXu2xwVHAvotOxUMXgKrTyjVza6inZPi5JcIU0o
QcfTd9y0Axghe4Vc3GG1fCpQ6JeQuZAmYr84GkO7G9GVtdCfWY8KWxKOekdzCAB9vadMxrlCK8Gp
kD02YwdLvXanqCl6L3Rja/1B0U3oOa8EWZJ1GPCIRPbhoOyiZenNOFS6/JzZUINdE4kOiYbMLW+q
/Ziip4g+BCk3Fsa0SjNDkgRFQ4pJQ/MsuvsGJ8GyoE5QjaBsXxksLUW3VeiuQjxcq6vvJwp0wOes
rcS8UQeUss5vuvxBg2QLm2xPgdkXcNlubb1o7WHi6MyaLyMdAhtZIKmQsRiYuzoQrSG7USbtSPzZ
1hJzblxYpbvW+ClReSExBSAYUk0C9qZrG83droJCQkeeVBUgzqv/X8k9oztgKulRNERh4hQh/nla
DbIgKcJV/3By1bPJrqrAtQLqvFNB3O1Wz9GhQwP5ndloI6VFj/qspwViMCpW/lZCOXcGL1PO+zzt
osxE/YyEfqZliEGipxbVp0SjS7cuRY2De7yh3eQJfbpFv7wajr2Jzn32YVvoPivQkWjUTWE0cc4/
VIoOTF4HVvVJ1og54MN0daK1/SZXrBi6OEfT2s0COQ18XLHpr3xTG0dZk0xN7c2oVlQBarBY9yu8
mp3nhqJboaCf3ZlQe0I/scjuZ7h8Gs1zx/LYBJWHsxR01cU3xEOLMOfI4oHUjynrEHVP3NbjmjGM
GgrkYe8D5Gk44jB/JGagottKyn2JdE1lDyPdGsDAGM+GslcLFNlYZE7fBiw3XX3kh3X9LNLOG3XH
T2EKJDvdpwjRLQs5mntOnu0UgYO4EYjeBOxLeHfq3aahaEpxEfQIc0VdJTkStAogvnpEA8LEHI9L
v6Ya0hcDv0J2rld2NSi0LbfDanyYV/hNyud6glRueuwKTPWbIzyL/ba4dWwTbaXcVdDd7Ce2s7kC
Gg0SegVOGApPJr0E9AI1N8p5Zyo9TrFmUmguwh47KeGGyfT3dE1jx47saUBTG1doAa0q0ft0GBK7
At6ZaAz0E5oHxnY0002fL5sJ7crCVsNJr7asx/QHnOC6NMJOzuiQYynnY9C20iMWjQ3YBmqo/CSY
77o9uAKGlVLHnMYuYlnr8WzeG2PtD2vmTwSBoJt8KfSD0mN2or+QFUGHzD7cZCKkwuGoXIdJYicA
Bm7Qdxu13s019V4dq1sze7PRfOVOEbaAjRCcrANQZnbW+EaDhM/+HKznaXxk+bV+qZ4arQiaFoIU
huHm+J5ptG7qmvnKKBJjEptytPc1Un0FKmPoJWx7yAKWjUAJxfadAshSKqPJsfYVdDNUkpDZ3rSp
5veYhQHu41sSgrioX7naYqaAVnid8f3aQAEiy6Npmp6URaJxXd7nihNoDooMvTMDYxqeJ0vD4Tx3
PkXHomby0vAcRd61FrR4Edf6itISSlO1CuqeAkcjFfZt7I6v2W7seBaJ+lmoTSTUMVwMeESWQUbK
3KUkDyvUYh0FsdrctAvYu526Ye3WwdE10XPDd23zxOWTPr6IASoc2SNdISqItosJblZaqyFxmidG
8Vioa6Bzi/YGM5sgTwNg9BsM9MqDNKjX2S+d8lRggDvolV9OFbiBPXqob2RJCgwdVLw9W2xTuXEA
PdPjUS1QsuiexbuPuRJBi80FTcFZv3HKLUe3bwXh+a7ULxw9ceo86tyBcy10EvLmpc2kZ5sUPck8
XirMrBRJH2DoHPB+uC0U5U5CoUotyMkYTxTZZ2MWQTGByyAPhIqd0U5RY57TdUdrO0xL9T0Xu4rv
a4y++n7eO4o9ekJtTV83hlMGx1lMRO+t1UDSuH7WdW65I710Mn0vmxkbj6seHxY/xbHgoAEBUrms
20OHVrZTqhvkaXgMfTiiMLJKeNZVtxUv48ycDm2OzjTyTR8mqOidI0SndzmpQIE8mYi4uTYGZAIU
whgwdxgwERsrbChMMIwBfW9dhNnQxqp6XjE6dLrQRp7OHaV3xVwC1CTvjazcMd682ODTy3IOc0dN
Fvx6/T2sPUMtXZMev045WAP4VSGo8BFGZph8uuaw7fBOpqIxPD5Pnpm2lxWQ5crKXnNmJIQjA0RI
m5UydDKQXdDph+QR5h3Fi+wsP4VqgaZC3KFD999E7xtNECiV+GUGOZgtdMtAnaqXUGrDLeTC4llD
LxGjRBQtodotN3LcYKCeQG7gOo107AXTGLlL8xlQvgFKTfUzYHSm/Czsx2x5bTAKHUcaTkYX1Ssw
p6i+9Oylpece0tsODxY8y0HsHQyD9Cn1NdCAbBJa+Ovd+qFhyOasC/StrdBAvCK4dHgmuA3+exlm
9HzgAryvDcvT6Oo3yDxhAIFRXd3s6umdVy/F3McaPAsnsLIw9bXRY+MolgvrrFWHJn/JcFTAdMTN
zbfBWJCEzxg31bc0S30ikKXKtLjjFuZxXUPies0PuZXMXYLudYupjZiSEeSlTBwHgqRVsR9IAU3Y
LFm7mKlWNBM0HrLJb3orMDF/pOxNQHLPkbcSS1VCWKDUHxb9rFfz0VZ5DCKMX9WQMiiwwTUMNwp2
UXGSudes02JzQEumuqTT3RUjXZpp4bwmCjIBUm242HKhhIocNnDHjBAayXw1YuafJmJfO3bxSu8y
FC04vpgBC9mlmO9QQ+ioyos3u4SLEtPfNH6tF/UGNDrF2a5rEzfcRvhUYOG0nqHUSj1nYIGEYSMi
9q6dyjOMP3diLHe2ucZ5gXXMeTyJLRlQmxrFvja1hM5w5kGMZBJV/NpHs25EK8RbYR2sa+8E4yvt
vlyQyr2O9BW8pQwDCKrtynI3AQwhZtSaR8AoTPNszIceeYCaySPBhIZg8leub2x8cJaHKv3AiQ6E
4EHn8ZyDqHw0MMFz0sQsdw0UYQE0HSiKJ3oCaIAOmN/1J5ucbGDKHCUh00b+H87ObLlxLMuyv5IW
78jCPLRV5gMJgKMokZr1ApPkEuZ5xtf3gnd2tyfL6SwrswzL8JCcJMCLO5yz99r9Ma5u/OKgJjdS
cBNKN+L4yddki9V93YZ2bvnuGEanIH/L/HE/iREYCqwF1hi99oVIgOSnPr6USrJAP3mXa1RKytRJ
6FZS9aMCqJ/KysAUdh+amyLYiiVdX066bm8SdBPc6xWEDbqUZXwqBmExdwkm3GPArtk0P/SUclpl
y7j1LKIW/JManQqK1lb5WBj6sW3lky+lt766Fvt1wa80ncJd1G0v/QbfzwFy34qf8Zh/1NlLJBwn
ujKWEe8HaLxpqK4CphMLB5lQ3CTm/K2S3awcBLj/yCbaxzj+UZAZOvlUNHd9zLmuqjaSIfAEIxEo
024bSAhZJmM7+cd5ddRTiTZ2hjUpst7bvL0d1Ip9cv02VJ9W+VIYmkswpetbdM7KJ928z6yMdt5H
HaTHybfW9bzBSjK7mJpdnQZEAJtbiUOUqn7lzISkMDdbQ2RPnFrbWjyY1qGL8Mj17ElESNBBAZhE
eRCzZmlkmtt75dqPni2SP/xorRbvRo1GS1O2MWpkIU8/WP7p8tC/V0PyrJfiqswgX91E4r1s3unf
Ruzqb7pJC8RfMssZ1Jc4WQrJRirXZb5LxdEmEmHsKaqzCV5WZUGRapdxCUN0p3lfcqS+xcmp5mQn
34pAxJ7YmXSyq4ofCtIGkTM8bj9dnvZy4dE2YbV+ZiGOHicLrQ+rjB+dtH5R1Z+l0S6LZC1b62R8
lwxb+A5UNxVum3jdHCFuyiY78OX0LSFyIfa0Xuq3rB4ClcMEjcIyKlwSrPgl+dbkHpNTjlCJUThh
r2XtehxXJkO3XqKW9Y0bdLLMbAks7X4z4Fuk4fE9eVRSHaFfx5qyUrOIyRpSx6JVHf2jVOSF3yy9
+44iS2E9pSALCpLtHXZUU7Gvc/4VOSxFtz32RTHf0QZlD8t+MyYUU6eA9yzE7pTM/XaKmPVb/e7F
OznZIsrW4j2VtZb2nuztxicC3Q+mcmzRRIFmyA07CHdt/5iAso+dBLdXtCykkyDeDTUbOYDURz/f
tgWnDGqlSynGbAHULHzuhI0Rf7B489alXZMFtR2KH/6MDqNygrZp6QVk1T6aoGfFF44EsX5s+qPG
ebtzpBZjD9crPw6cBdiZi+wFLJfpNc7XTbFna+GhkoiXaKnD2+Et71bTo1k4qvGQaMuQM+93DVXz
GlRCuiR3mzV+v2gS1cCvq7ZH7jZuu4d4RwsF8USy0++Dk7kTPzi66wfrir3u0nvN//2X94rYS7FP
4b3MmqPATsiuiH9/6lh/J6w7U4SKYSjm2sgL99vwYG67O/Qy3UfxPN4xrt67I1v4UlxIP/6s5Lt4
z2YDyC/XkQ1GKNPNpeazjDYTsabptl4FNm22RbAzgTFesbtdEoyKZ3YAPy2VoaGZscsFksZUTiTM
npJOD5rQnsZv11JLpTCR3dT6Mr3hvhwpQlI4CdC6xJSQULPyEKnXHBKzEPl3t/lMUwrJSkui+brH
Ve407sst3Znl/A9tEfsgLo7XrGa/HyjKOde1i3vdjHO+TzE9BOqqNq45Wy58dco51tWcdPaNaQpl
70ZEMFFtqMrvZioMI9KeaQ3JlUCQ398rxTqXkSqVGXsyPJGODB0DOrBiHkIvWpTFNTb/Baeycg52
DUW/EbpQ6HeGdzsgdmpzaSXAUyBUcWHKYIM69IYSy8dAnA2lUkrenH5Lp0crOKAKybWTNXON5fBW
9YX70qNsWhWU14q9ml7RCl/gqijW2fzC+WgSAx+ZbsQnlBqQqXTGZA83P3m1YKSZp2+AcAbtXafd
9yhmwBpz+KOlPYYLs0B5hzehVE+S5YhSY//5Cb74qc5mIr6ZnKKThdPwJyR8O3u80cK77N9JWp6W
d8Ly2V82q2BrXXvL+Yv/rw+Pcs6RLUk2r2sRRx29WTYBLmhtrOWDbSyQiW6S/Qx55Yldzaaq+qX5
5phlHc1bdEEuOwnnzxd+cfyfTV19XuVGNfEpnjobDdZqwgbgL+5IO1jmbrG8MnFdUDor5wRZo48l
VbD0YbdDdLcoNm/y8pYW0iJwv7rF57MKGoWVzN4eKH59WPYP48pdnr+/393ksxnKqNS47MNq3Kk0
BtMkXZPHckVvfmnMnPNjS4zh2dQGM0eThvein7n5r+QyHhqUtdFBtmk2LdqdsYmfu9f0Cgb40hd2
jpUNLI7IfjdixHTQ/No18226/NQXxeLQLNfXRucFa5hink1XUigLhjYaUFNUfJFKtGJFRZqS2dWA
3CjvOE6p+UaLhX05RuvWNz819LKqEe8Sb0+7rDCcSl4blEzrHzrn4pDMQJlORi3p+4TVSEQNkfbD
wbfYSYkdPMC3id2UlfV3fiU7ZRmC3Ms5uUhX9gQXzFTnzFpDjuhx92g6iuxVp2vaKwjbRz9+lVv5
Iyy06mc76s9P1aWZ2Dyb5MZYS/WkZNh1NtiAZbfmjLaL7HoVHgEsbOVb7xZWux3dlPUy3wmutc+v
jI8LVk3lHBurZGqbSWoIdhVLEmDHm/om3JYwS4Y1ekL7q1unK3Vh8nzrzw0Bt+Nu5lUAklwlK9TV
/7PnzjzbgHU6VB+w8sNuNLulYjTBspnoKP359hrzq/zmqT5Hy2q4EiVF48nTjJEiyAlRtag+tIgI
yoi6g0rVOLqbolcarhlZ3tlHEHzQpWT5oA43y19amirDs0e9U60/TP1gRtuktJC30ErTqS8LOllT
odNhWJQoy+l3gvGpwBbTOztn8Gb5o+bBAWjpiTUfKsKYgJZUkr80ITqlvSV+hNExNLHa3AnTse1Y
U4Lb0HgmNBeByleZ9reWt1PUQ0nTX5b0hRbiXvXePOq4UtSedKPcFoa5iENaL8laGoMfcfJOUhmU
+VWq0BAbryBUf3qkfncrz3aUeqhrTdRCIy1Rk1DfQNqa2FEqOmH9pY6CMwarPnjMpnRVcLhShcG2
/ODKlujC5HzO16WTnAs9prDdUN743rqXry1q8+L1m4s6R97Kua8GQkpmobZAsMe6Niz4Yu3XaiEu
fvx5DCoXPvw5/FYFvVD3FWZk33sWkUagPs8zgqTlCRKE7lrtsK7bylVNenhj73ZF5CI4hIi2CeKN
VazFZqUloyPKKMKAASd5eRtp6rPSFydLpKqa6EczYy8tfJnE3kp1utQN4cWifMl5dW/Q7PCaa6zy
C9fycxH45fxCrw6P/dCRjRms5owHpTGvHBEuvfL83395ZcOXQlVJjZ6W603aPaTopv98/y9sp5Wz
CUa3lLzPDL3fxSipU1DjuReA3IBXmYn2n99Cmp+B3wwjZR5ev3x4ka66xY3pdyKZtxHeCF0ErFht
1Ui1dfRMEbIMvdLoKM30uiuT24Wzq2Kcrbw04fpsiiWgBAtt8VISTedtvI3hfJpsJ6Kttbk2R1/a
Shjzvf3l+rq6zuMq4J2e5mTnDxopx8D+fPWXscuwvnIX5yXvNzfROFsKK/L74jTlIUefYUw/sO6v
9Wq4UkC4eLPOxldY921VSvP05ZTvBYyektSicJWte1d11X109Jxo9efhcOlCzkYcxxOYSQVv1TNT
FjQlGiVfSP0VN+BPR+nv7tN/GWxTmootYVwUc5cqu7o59CtbvP93UDyXLuFssq8FOauTAaJBvGAf
/vYhsdUfFs3i83UOi75m9b3gLlaMs013rPu10NVcSg5YylwBlmL6HZb8g9MYSs9zxe4jdq+DIS4N
g3NYp97XudfPN+/pSWMo34IZOn0+M9tCabpm976wgTyHc6ataVmql3LzxspNoEsbKAHLxz5/NMTK
Lc1rZ9FLI0E/mwDUSADEmyjDDqrOzI/kMAZBfYnK4NoUc2HyPIdgRp2vi6HJUC7sdvnyhnbhhkDe
TWlPy3sUB3ZwcxVpOj+IvxnW+tnjn1ahYYk5xxWCD23avMvEzlfD4hNVqi3bsXuN+Hzpks4mAlnz
K6GXZVpYSru2wmndlrfD7BNDZfM/ev7PWZixLI6BKWXDDu28Xs4anYWsX8FXXBpbZw9/K0aBIqDM
2vVl4cbqS6wdR7W2jdRfi2hCvMG7tt+7dJ/OpoAoUXt9iGHRsGyRpvJI/Rs7TrBMeTyfy42nDJDj
nzGCXSUHXVhF9bPZgP5g1461xLM5LsVlSH2ho6Dyfn812Xt+Ln4zxLQZDvbLMqaree6bqC92T+zg
aXxQZP/sB7p2xPLNJ2OoaY8CZq4MoVZ8FUZzYS49Z17qnu9V0nwOD+N1PEZLT3+Sytb581i78NRo
Z1OAbIlejnYFrpm+o/M7KvafX/fSRKmdLfnFGGn0HfkysAy4wmJys4cAjKG6qQDLacthlTnXaD0X
Rpp29uQDPStliLhcg/yqmyXqq7uJJrCAT+/PF3PpGzh/5PXY9Ok4zzfpZaJProyzgez05xe/9A2c
rfaKNpaKX0N/ixIpRJKu2jlq8D+/tjw/1r8bsWePu6/hIm3Nf+GUsn1hl7t6XdjeSnXqVf4IZHrT
u9NWOuIBgkie3l4rEV9ams+B9aZOVPo4clkKy7+yVtaJmy9PFKSXNZM/so0lMpydd7r2hj8P/L+7
1LOnX216zYqtftiJNWY6abQjxMeDv4989IbhV2IQiy1iqKSX0SScPLPWwS2gKwhFMFX791OSH4b4
zcJWptWABiJA7WHN0Vt3s/p1QEIR9MJ2kisaxTeqAAC9Su+wTzjxmKCnwWojGY5JnKw0n91V4lr6
Obc4w4xwiJt2qWQ54XroU2J5CfJv12K5SDprE3b9IucDtcE+UFB46Mg/J2SwxvvUQqUX7wSENmNM
cAQqAB89aQAKaoQq0AnBupmhqh1q9nqf+ONG9LJNi95kErCHPFqoSFPrR56T5ifuMwplSvTseQ9j
Vy/aiZOgfvDUENjgx59H24WRrJ4NtiDyxTDmoL0rvIcGv5dwZSmRLw3jnwzbXyZeQ88QPrU+fLPq
U0Fkm1THSUY9b6SnNqVunpRbtQ7tbvQxQRsLX6U9PCKKq/3wgcYAlmw20txf42gkb7VO10pN3SZv
dpUYrMwxdBIlu1XTzxiTYN03Luc9Zw7IyLR1Xe9j802c5ZbDD/LluhTBOXa7ihOgX+8lcY8/yMj3
ZfpNntiyUA6EMZaYp2mGySizLGzIZe1tWjQyjfHZiNAdhXid8DUPbb6uLR+hV4p7/lvSrWWjCwsT
X4ZXkX1oiLaavMv+28D+XyE6pB/Q7oWzUqo/NPqwSTTU0Xd5qm3UwFUncx2UhyDfZIP62sXKGqQT
Kq4UgzjRyQeTlBFJQlgu5fVDpnY2PEu3w5blZa+G4kzFTu6eDU22czR6RrGzRm/RjoYbkifS7ocy
2AizyhdzYjxulGxrqQmiFCAfyeRGwkNuCXdpS247/fmA+Mpews8PcGJAvaUrtuoUGugJ18dpJfX4
L3rfac23QUdpW2H4n40v5eAm5mhnpFSOSrROagFJa3kfY/TxRm2dFjTZC2VZEA3X4vxSqvcuvpHj
G3pqmJK9CFTIh5JKzoATUzW/reBTBfpezPJoah8ZPnQLBX6CYMgTMV+Vq8YobFMzvgqFBBxzcMRI
XWSduMFUa3uZ4iRG5khU8TqIAVnL6q6nKHCQZfnQeLvB7XPvFE0yoFly/xIigTHhdLXwZJXTUh3y
tSXelnBV/Mge2MMNwn0wJrY4SW7SPPrqqaENX41oktXvrBg3k4gAWe+WOWhuJcrctMXpiZh2QNE+
xZoT1fpDayBuEvhixFfBC7ceJqbZJV1pmHOT7yi/qaWjV/3oxXEl1vBRDPHKvlG7NL+e53ZA/ZMk
zvA9JHu0lMLnNH16xVcAhzQIhFXfKdgoyGEz00VB/dJADq1OqTNac3aVtM1IY0vFbRN4Sznme4Qz
kXkShXkoETLDwToKZYHojPrA9CYpd5WBD17OV1Pa4eKnH1cfmmob9arb+4mTVhRfO1RFMmY9YwmL
dFequ6kkYY2NRVysoWVtBR90rgU0WydGs+F4lhnLsW2Xas0goIJrDDg7NJQpoZuknUuql2fJdhAg
wmlfQQivVdFzivFRQynTpe+5/OGhCvaRy3WMupM03KuczYPyrkfHE/f4LAST8CC8CbnmxnV2OxXa
3g8JR0fbSST7wpesZZcZi64AYUnWWiUJSx1v4kgMnFVHh2x8yWuT6B5vkxCvpIY1k5jmBr1+GyB4
Fgli6mPlHtRrb75IEi2fAcJVrrg64nkRbW8SPuVI3/OKzDk3KrGmF+sWzyZcb9uw3qwJswm9k74w
bUuvIJ1U+zwuSGftlRsT9WiLqUEdb7v0Y8x8XD3rtPwc8v1YPQWiuSxlxc3NQ9tC1vId5Ls4lqRn
UWB65eLrUaA6rj+poWDHKRcuht9C063yInwgVJRs3voUtehohEdFq09jR65jZNhqb+KAp2cQ3kXi
oa/RUAnTugNe0YfdJhIGoD35sorRHFmbNL+zqtLpzGA7wHJTD+qABwvXrykJq9lGo4/CQqoewlTh
/7JVHLByRihTV0rT2rmYbiWvdjX9rRDvC/xaLX00oEeiuE7a1AkMvMu6upz0ikYCs1aOmF3/bjrP
TesYaguPMMN2UMuTpdG0JbfIR1UnprnbaSE+4TdNim29+vaAlgq5dUjkH2UBuadAg0bqbzAs8sBa
RAkzstFuJorsmBCXUnmchYxd/dok6aESv4zxFPNoCBgNBeHGipqbQsKeNjip+qKLvV1277V5m7Vr
sdAPadZtOrlwcnEA8QCRPFwzH1sDyBwRl72xNkq+g1ijBf8p9mjT+++uKncQ+GBlfOjZDQ4vROzK
UozvmvxTKG/6At4w08qUOxoNcNFLHkTmtzh4xv7vyAJx97jq0uDB8t/Feqv77GAkXuxB8pGzdfm6
6msXJ6Cjx98Gai4d5JSZP3X1TkNNVZj66xQjCg0jJ0jfgqByefd1Wz2k+jztGYxeJKCxsimELZlr
0IJG22QXFUffTX0iA8npo27RFK4mHrOC9UTG1/LVKdQsMTmXPFJ9hsO0sZYi/BIZUnHLzdAf4mRl
Zl9Gtq46HMqo/6fkQxbIcWVJUIAzTikRZiGysYT+SreT671hZRAdMNnqONy89mESyRZEMYwPKMJ6
k/SotDTrvjN2NcJ2bHBFiNtxrRSDq1f6TYvy3ahfhCRGgIH0MUMymwFLGgBj6OF+8v2vSMUh2D5F
Q8EG71lqEAprxTqtuZwv4gdAlzV3xSxGkH+kw3EA2qKGVLbwEvbpupPuB38X+ymOi62VcuQNs3WD
QscYpE0x3nfqu1i+jLhRpuDD0lW4GbRVUn2tgujniLEQ8tzxW8TSxp1Hcihi5vRYoQZTwOuYaPHE
MduFEpQGGc9M1zwirkVAbuROHgdfiaRsqvo+9V9UiJSNh7mSWU5qnscshdLkr5J8+tRUH8WF8WVK
1kLQGnZc3qKvPXT8uWDLMnYH9S3ipJYlSMbTYDf61WeKK3JMUzAZGEtptH34fQtvRRlBByIXSSiQ
6ziNc4172mAHyarkrur0jWYdI3XnKdInzQ07rOOdnrlKSGfsoxIPcvksSq9GG5yCKMWzne1z/TNH
TJtY5aryX0s+gVI+WTGIUS+7sRofoyqtlu6xLR406EZjZjj9pDt+PA/YYjdISMHlm676kLutieh6
kvFVK0zsUYzt4JCjHR/axzD/0HWM101yqKaHSnjN8smmS7mgP2xPHaq9G8AUi0EifLYZl4mF8dh6
YOFci2h19ZG5Wde3I5SXRaN3LHKSG5EPGsrhyhO/1AA5VBTRCpq53GhodOuhjKsPzENuj51MZ2JI
C5N7NFHQR5OaTt/WmLpyYi5SNPA6SkfiSJaSyvYZihcpqV72kmtv8jDchMCfFD94SEJqNHVHeahD
/unt/eLogRvQNTIYG2VTo4vMb2RJu0GaxpI9v1rGE9u8VJLmDBEik/h1MtmoeNKHUdfrvkL9HpVb
Dwef1mHkjGNsyc9jLrhSD9RBQ6CS0YoIO4hRAcYRYedrRKoFn1dOKT974785KZ6nf+VN0MZFQBOq
ZMgG8uSG8UOlePejGq1qdJWhlHLLBDcxbsti2tflpxG/+8wCcqKTKA5wonsI0ENWpmQblWD7mDqS
zCLSHLX1ccK11U8HFjfUpa9CC1NLC5cDFDIhXVli5mDTLYjZU3S6sRZxRvgVUsBrFV+2ib8sNO6t
bte01cYIqAVAhrGsd9ED1FN230nWI2Hc6NJzFb0OHIHyaaOFmx5OWNgQw87ywpM9hk8euBYrz+40
HMJR+aQVsBjFaRHmeN5YVEsh2pitcRPFWGbnPrYtYa+BYeB5r7IEvMZALTUsa8/kC8BynVQggMZD
RGeZ+ai3CrtCLJ2j8aveJmoKoubmmButHAqU7j16/iynBkoVa3Yr7EORhraZYtPzVoIs7cfOXxSI
bg3zexx+JMpe51kTxnu/2mmYWzQhXyuyz2pu4tQxFuFwQ3A7nw7aTH6KGjIOE9/tkw8/fMlxWAje
PuOqxRLpL4JetaQpkzxH+pvannrrS0Eu7EutHWnVKuKhoYQmFGyzcbKGcb9TzJWgwz5TxH2YHBIm
RC8Ffmv2NuZwu+hODS7MCIm2iTfLl1cCtJCTUWMkxt4CC44YbuNe4YvUE7LBIywjGDhH9U7sH7EI
Gd22NiEGkLg5WG/iwE4v/Gg6y1YnEADR0ZTZT38mXQe95EkUj4H/oag3Vf/slbGbJCCsmOdaVho1
xCp1IigWJkxP73FNqo8dQKGJcMCmYcNUZgh4fCH9d1aMnqXybYNUSCHyHaagVd1vLVlyTd07hYLs
hOz46huT2cxSDFy14r5J0WR11k7Gqdx00zsuOQ7Uhm0UT3n9ZuknwbqX0K9XZgGoS31OiuxNVRPM
m68JcW76cES/zkhmCsw4OTPQar/D3v+gYqyEbTl72bceLhgllHcejopQ8O+zrMTL1B5bRb8LRfg+
lmSHcrf0pBP2t0XFbtkyvGWjPipoG8SJ3xbjvafcYx+pk1MDjISy3Cg0VHrSXa8KtiApNzHQkamw
0+JJKe6LgEB4ZqE5U3PN2Cyjm4xqVHZvtG4bHAXhWc72Wn+op/sKqURyW2X3/rCVQAdbz3q8M1HR
lO8+nkvTtGySEYpwH0n4EIZT62PPMY8eesJOOLXNuqxvfeBdfpefDNV/zEhcgh0n4xqAV6HZGZdU
gFhRABM+ecT4sstO4xU/GYtjCEAKx1mJDiKVPr1mxA3cjRwM2EZYB6XYqsGqyniQYFHQIK5KUH/k
F/rLNLYDXVua9bMU1/QMZcdCtaEV0arr6kdTqHdSq6MC0IElfnN+ToJ6UWEFD0qpQXYJKkWjTm4A
TjS9LYY1DI8Bu7bWlimOqBYlqZqtCGQojsFumTZOhxYGSUnss1eOurXeWpuiikGHbTuAGeRTCqqT
D4mdWrZuhJwMxDmUeCkgPbEqx2uRzrOfLyhnoXeJmzt04EiiDqmFuSqEdeA2A4xgSmUNM4i5MeNt
l2IR02m/TwGmloUXvNcZzDRQfBGbvfa+1Qu362PO+AO+KYTk+L6S27B7TGYRariRA0cC8ihLIE1w
vUi6eSomaTEwnuKWjQ8lNo7e8DRhi2aEFHGDi1zHYU1DrAgeQXXZMB42RCbdRclnNW1CMhu9GgnN
U5nJe9PsAN4o28F/EBoyY43S9aCDpEARpVUvcpvU6ph74Y1CnmujHdoxccjmdcaejqWeOGEfkENn
blTR36TS2qJiMdUwIyIc+N6q114FHSy31Nlh/xkNzUOIZlPZKOlzZ9yHUDFrK3tuGnWd5P4m8Lq9
zAH8z4vlJZHXeZhSbuhAWkyesdzJNgwPp3soT9522mebYlM73gpayhFH0FLaYvE55Q/WVnKqQ7uv
71I7da+1xC+Vk9WzdkIvdXqvUiHamW3zqPs4fVIZmytm5onWq+StsiZbmin5AOZX6YHiqPBVI5Ls
sRX0pXGHiuOUR9kysvyD5X3/+e5c6AucBzZVk1XibNSJVgM0E8m4gy3OoP7Vlual1z/rO6ix2XVl
YtA9xSXUTOIjDNlgZGLlopLpXgEC0KoblVoBbcga1P1UMaf7b+F4Za90qYujnjUnSNPNdU/i61ck
MEVVtBYp6w1mha86sz3M4ZWq29TEgftprsx+umwrB/oC5UJOLeIV8cXF+u9ZbV/UR1/0igHZkAxs
MeM0Wz40YQs1hhVmOvXFiw9VT/FgNzbNuiIdvc5KJwEg0rMmCj1W8iqCxZZwCMyjpc5+sm2+J3zy
fx4IFyrf52lKtRdJQ9PgTFZCkIHlAhbSlQfwwhA4j3XJJkk0xll9pKNZlcGItRTDAvArf/7gF1pn
53kubLCDdEI2yBZbXHjFLpjozJCaSRrFlXe4JMj+ObP8UruPvAZptKZwBbEPw0SEXCpt6TcDjfDv
pdByyZR101RdtXp/J1FiNqtk1c6B4qFig22z2wLSS6RswJYsYkH+Qku0buAI0mJyTRono/ZuyOI6
G1v7zzdFm4fVbw4I5zkwZUAcU6tyVwJs5u2g7Osqd6ym3wAx2pDCzOktczL1PhzDTy0wwZPca636
ZGXGyrSSHai8lCDwQUEW1ML1c2MIzKX87UfUe+P7ILDckaOkRDiZOa8AIdVyqGt+zdapgSvjiW6l
VK6efBjjW6xR3OmBKY7xkyp7KxLIlj4UbOY+DDcPep84UQL1Yxo+WNaeY+2xEn78+T5cGBzyWW94
jLHz4uvpd1JCnipb9A7NwCjfJcHXzzf4j8/hf/lf+d3/uaX1P/+TP3/mxViFftCc/fGfN+Fnldf5
d/Of81/7f7/273/pn4f3Lsy+8/Pf+be/wiv/653t9+b93/7gZE3YjMf2qxpPX3WbND9fns84/+Z/
94d/+/r5Kg9j8fWPvz7zNmvmV/OZ8f761482P/7x19zw/I9fX/5fPzu8p/y1XU5F8SP8+i9/5eu9
bv7xl6Drfzc1SaI9q8qiaZkqM03/9fNHpvR3Q5FVXRRlyTJkfe6sZ3nVBP/4S1L+rpiaZVoS/1MN
Msn++ludt/OPBPXvssIAsCzZsnSO40iZ/++n+7cv6P9/YX/L2vQuD7Om/sdffAj53x4OTTM0S5Xm
d5MVhY3Tuc2ojuswSr0wxnDcy7dh2oWBsUVdEibpMSiyyhNGYJLg1RxTLGvjHsJEr65lT6i0gxQL
A1hTv7uVivJ7mrqNYnTfoJZ84ThoFkqatPC63m4o/X+nCg++NhBv5I65RHVUBXGnLxXPE7NN7GcZ
0JoslOXEZbIswLLUfjxbvpume8hoSk42IfTl8JSidaI1PM/V8ntn5nmyLGPwGUstEvV+WQyJRvKK
ViTJrp1CS1iEmeRXpyro/HozTHIwLeSs85SPLhfb4pspMuxWmhJSzeyD2ID4LXRjy2a9KxJ2uYKR
ndDiQnDKsqg5iTF3YZk0Fo7WPEh7zRUVwahBpxtpDfpKhA7Ws52WV5LVivQVJn1GkJZtTvcitti5
RlXJOVWNo0HYer0fWFAqAU9tAjXDpRZ0hVc4HqFS3rJl+cWG5xst02QKgoqj7iDEIe2YYpILjKNJ
42+jpI+iQ9RY4/SUB7EY+p9inVpvRlbhaI06fe5Blqlw1EoN+mY+5KYA8yar3wsPU37I2S6Deq4E
Iq0DoAKG+eYHdGiY6rree6sKLwSOPdTqMLptnXnRizpKIQb6SgNB2ahqnNPrY/9GR0YJMcyoQU3/
xVIJ1fFMkumeK12JJGfkgJHbetYIVFZgvkFTxANfT6fEyyV/ZcmNOD20vVi+hiI+cmRlY64FzM9d
qjjI5avAqaUcAlkZNEqzzs3Jl+D6UO2BdJXw6Q9JbabdLpWode9UFCQcd8apxaWnTELsmIIfdFsS
l2sVSzn91406TJG67fSg7I+qWg7mTh4VKbEnACyEwKjTCN4/yqxwIZoCercaJsXat+Yyp1JorQiI
Pxu/+8aMBzulv6BpmxoYa7BloEQaJdKQonRpTv10yrRa55diEco0pnwLwCjFotbBzm3q+3hQIaMo
Kc8FAINYy/EsV2NPTFDYtaKxb8YG2UNUqDRlq6nooNYVUZi7samPgQMWrhrfDYOt1QeorzK3pa4L
y90kldz2qRNaStt14XnvPu2M/EHwpohuihVWvmPUufRMYHPfvgS1JFPQCRkA3VGjSh59jh7+R6eu
e9QSY48rHOaOKJmbvp56badpeWvYJKnnoUbdci6kzOLnxtGVZEqOsRmAFGU/72mYGgYh3Hs10aSk
FHhWtBL1MqNNJ6RiWIA5T6lgmWZm0FJr4EfptgyxF8PSNIBJiNo2zVF31C17hTWxTWMPhqPz4lPs
10idkkTU9G1beyUi3kRAbC3nQxk9+wFqqzouuHep2v1v6s6kOW5j7dK/KG9kJhIJYMuaSRZnUrQ2
CNKSMM8zfn0/JX/dtnVvXEcvetEbh6yBVYXCkHnec56Tv0X1ohkrh2UKkqj0huTUKY+UnPR9kjeg
0+bxYy381AFRmLPwDFQnvG2gQc4BbKjMLaIzfE6ruwG6c7/wftnHLCHXkA5g4Rxixem4k87ouPux
4j3/pvF+1ug6+RJdS2/25anx4j7/bZ5T1OixaIqENZsK82uTXUYYVVnXzS7xjGw+B+mwEy16lJrN
ONMpi91yKkoYMDktcZDP17rufvda33+Rqc6ZfZQ2uhBSYEm5aU3XQT5CeIxqU1ww1Rb2jGou4Kkp
b6cR/VIK2jgqA/Rd1ODGstgEJd70HsyW7kHtXbgshzFzGZRxqyk59cK03zANqOBY9xJzRmRHTWGS
gNnDfQucO9JFdjOUEdpEXY/+jaNRZcJ+1pANpAOYwsvVt5hawE93bhGTRluPt6aPZyrRRDc9tyYC
QTqG80MXOOxD4qmumEf1U0oHVG1CK7brkDnhGdxPx2DN1AgsKtOAxVmX9t1HPhKgYBYt53XbGtOR
gdcVYz9PrkF2XEfTeRj8tFymQxrZNCK7MCxc4W0YOkg1wkNhhcSWl8cwZMI4AVWMbguXAXR05Lxr
mx8U7Irltavzoi/QXHDytOkKGq7vX31G/JEOHiIZP/WpupkDC96unK49rqSrtdIvc+M/Ud49gTri
9uepCxLToJbMLiVxWVfYK0vm5yiNSI5RBaU1LEBbyiECbFu5733pPnS1D+8R7gL3QoRgThohodxM
4UovC5ceg6X+LIy6zYqk4SbqsNaNynuvUm9tFj+7avGv1JJ/n5L5sVk7DCQ0CvFFdN+jWaCP23tw
tLzugjy5OD0KGoy03mgfuFlL3gR89lVWqvGaDQaolpjAurPKg9tAO+duVuyjRrAS7uCCOSJ7nurg
xk/Z4Kk+o/CYE3znzn30LqmP2/h8J3VUkmzJQpDQsH8OijDOY88lGuHtqpl4QooraIWxsdyrsDcH
GYNKcItyE4s5Rh8FbTBm9iMRwITiuat2Hhc/PzlATxsKnmMSTebKr/v7JY7JEObl3TIDIqHeLXmq
ksSy+3Dv8jzsP1jOvItF2U2aOtdTkb2IJM5pMwFjwQULIMeNP4KqUczx2aeG1QSHJSHIxTQt2Eu3
1d97eDP3azL98JY53gcSkXrIvWsBOFCvRXC2M6xFBDlYDaVzyIZ5ObR0wQILqj/yKjNPSzzFb6IY
CjwWbr2lwNB9X3qR3ZRr5R5EiTyEAw2lQJWfSwva06OJYBUN2rQqyu1K/dum65Fly1Zmn90oz3me
3/qquOtXbptlc4HVhTVV1JVrd8Hif8RZRGFKSYpHr20AsRt+bbSmNHvDMnMoTuiDnP4Zs+z1kDxw
6KZbwzlVTT3OhQZcM1cCNqH62JY+G7r8rV31ZxU3x7QxgI+7/Jy4KzQZQENB1t2uTZxuMt2mpx6e
RZqXD1ksT0NEJ0DfnTqSnXR9RwA28eXM8z7WMfDzmK49kbXHKY6+ZV5KJ99c0O8zd8UhXYL3MZgx
DCzq4DHb20QOhvExPfjeJbgnMXQAMUWOrjA2tOTznBu3bm+7CGcX473savG7mxnGSj5wD9VpJHY9
U7FNH4/ZPhSZPMKO5RIea0vSmcnrAcJMs6+D6DLhS6rnKgYGJI0enyOnl5Ap45AtZTmkG3hW9jSm
FTglFcKOCepSZYwie1ZJng32RZX6y1XnqJiq0tnc4gPqTmM7DB/DWM+vXuJnqF1+/uD32JXK2o3P
cY9nJs7nes+y2/9ee5JRNYss9s0BiMhijd7HPlzuMrRZ5PfS/rDGxxMAnGxrl6apwHEPmeHDKtiY
azv2BC2H7h1LAz7EKte+C3ob2y9UiBB2S6RXyCxTuqxkGFporaeSdfRnIViVbkyQQVLzrcDLY9pl
fHaXGLdLPfbecuIyZPAyDrlNDi7bwfTasWQ8v1Z54vW3aa/wH02dqUCfCjt893OZeIemygmjbpsl
KiO67KuWYGVHnRabc19Fj8Bq+aarhuXblc4y6iMTOOzdVpLleBzk0J5Lr5VvSwIFPR9rcy2XBq09
a1p/4EP0q90OXhcC6qwVg8kk/ykls7bsDl439BSPtQOHweBEzFkh6T44zqxr6K4cGHvC0PiS4ujf
Gc0ACJ8f5C7RDfeTWHbCoiesztBvRnYVMMPF/FrMLenmqcRqhO+R+2LGE3iqxb6ICrtxLY9iHBLB
aQoZibkpego3hBccrvHTPAOKwnjt3CQRlSPxItNTi6WtGuR7qazczo0GYU7f31VlnLe+db+avLb3
2quei8pXX2Ndt9dVIXk89211aWSYjkqI70Ez2/tVjR/V6n1OY4cdZcqW6xT+1ya2srx3+6K/Keqx
OHRcsmfKBzoep3HCQCCfUC4Z5vVrlexZYRQ/qDpZ9tzEcQIXSbznvKQjyYkH9VivqXvsDRy+FAbT
EzsKuZuCMd8m7J9YOhb+1gQ1RBxvYVHHtkeK6y5iSYmpQxc8IjpxsrMjzyzkukPZYPoykTnnDVp+
43mI417Ybgpmt9mVkRU2lhK0jzvUIUtxTCK6rPMzU7KG5870raG+i9LRmVR6Gc6noCxgZjv9G3eG
+MJ23OeXx0U4D3eFcb95TbAxTnB0Q2h3C/TDRiVPkeN8V4v5rXTH50ERTNcJEiTLPlyNY/BbT9T9
KqkZ8FMrFgDgcvEgFvo3fTF8egLzjGmra+txn5kAoG9Ky756De1RJPZuxm7aip4mCNCgRReTmY9e
UzqRwm6EctTbs7DZx6C7d1OybEilug+Nvg34zR4uXin9w6SqidH8Uh1tEOXX7sVqVOc8WLQRYMBS
d+9n0928ZC/lOHxbZKeuVixCrLzO7SL7y9QfywgcY4iU5gc5W+wqk4X+lIFC1faUeQFevWx1dqPT
0iXlcxeNnEMddyAGE/fUhvKlR7AdKKC9sgavRxn0/aEVIdlqU/0eK6plhj6ptiGPkY1n2SNGCffA
1CYOA1ykXBXxpsWsMWD281cHh0jrLTwpp6TcyLp9TSL7Ch0eW9ECr7mvhpewZ5ydXep1ZF8foOpA
PI2DAWhZ3QPMyx/7dd5iOss3xCPVTrXhvk41Nw2R3gVjSRpvCUDpj3jEKW+PNnWxvKXpcCv7C1Eg
EJxKgl3epNOrpM1f2r55lLaTB/Ij5LIxKO1c2fweOFDIJt8BITYDNJYvJg2Y4afXOu7uDe1RcZnO
W+qQo8e6hYOeTmV/1Bn3n1QLZItLoQpw5eyhMSXmj67NKHLQwwTLYPBuc/yi/CR8l0Bdl9sqYX6W
u1CiACLIDZ05t2OBWZMNMC1CdFmtrndvlu7kzCXvxm/Nxl3YrUzSvwkwNBq5mANeyeLUCk5zzRYt
zKkPWpX35jZBtSkdkhG+DZ4qb7odo/y8ZAUjNnXxIUfAqkkgCx1fkTj9imxw7lwoeMwnF7AZu3gV
1TaV2Cm5wI7c8+qj3yZy5w1hvmVpNG26csVYObFKXbi9XM0cCzq1wojbaT+V53pBNMjy8GVk8Lir
i/JVifq2iBzIxaoKaRbjRza5XvaVubQoRQFBfilqCoKT5kCu0/DA8QYUVh8/XNPSQYUq12JxGkEZ
q8a4ILjk7OzddcxqZJyCmHQa1CHIlqkNP5ulHolb9yrau/WCgbkHjfbR4/EfaGOpV/cIaZenoltm
o2Q+2+A9HTN1KUcMxyeRhvrGrKAnCWchX6JWvSQ+F1GYLD8EX9phkeO8ixzMmbhZw/1A6jFAaVqY
Wya1GfYRaIAj1pSOfvS++JEr4V73KBmnXgK0ya0aDrEeuP50si4lACeb+PwjNmpXA5vTTT3yNYt1
inGo+LQ0DHmIZ2OVYeGCWg1oNciKrDsbLYb3Qtm2OqSZ4patPbQNKicCdUiCJLhBvJkC3Bp5BERx
yriigixsT2URQoFYne4eV7K8X3UYPMSxXRIq1mcI13m/OrdrYuKcA0zHzFy0+tBEs7xLFSsaGkSS
CEB3aagqylC6UApwy1g2dDcsIeZdm/TzjzjErs22iuKatVKIh86qsXf3gtsBJhch0kdXrMst9p4X
2G9wK8jyveXFBHbQpMl91MruWbXRY7WON0viv+q2a0+VZrm62NbsywSwarru+b7ZSVvnY0knvW8E
AxkzY3WYffVKlOoxjJq7oWeU7wyUQwwKe5frQ6TT2FWLfVY5u8qTzcF27rc8ra8Ve4OxFV+LGXJe
DxJzjXOJvbb60hbpfa3Kauf7jM4VihkzZdoMdFMMbPcIF/Ta8tyzdh858S5nJ7rV3iD3LE7PQ+Kz
xrfpb+2Y3GYsIjfojNUV38nRLtXZZsE13JWdaGcYfP647NscRbEIg+rRuHGPuDdmWxVJjGkyiHY+
sded8Nk3pGYFNd164Ai1Smhcaqp7t9TY0JAVqJBYYF4mreHdGatqdLuqx9M25LdTjCpH9FjeCWng
hGfjGacKGgJqMYelcPGYioPNq9vBxEd/HZ+dLN1F+M1aDZhuEIIGNpMTcsAm1ifihnrnV6fGm0/w
O9uFlv4vK4BVWwMXsbZEBFQYniYLhmy24iHo1y/dBHxjnMOX1OH5ixPyXbTiPs16/AioLBC6gc+W
UtNfVWJ8yPs7XOM82XD0sqm4R5r9rEbOZy+8g7T6mM56p7R7iJblKZ/I/BRlTcLH474+ZAKWqP4U
Qt8gFeNZsuJDBf5XgDfrKU3SatvSY9RW2UO4eLeLXc59JE9r7H+ZJ7pwovy1y/URwXTb6u5k4vVQ
riAlNQ6y1G+Pa1elpzAEEOt503kx8Q8ddRj88EqlzWPnuo/cdh49Eb1GXvPDdfPrCg0gcliAZMVy
31BwdkhXdiaL1/4YMx+MvjO+8d1ug9bn0U5vRQi8BPX4y+Knj82l5tyU4gT/9Spc44exr77V1bgT
s8Plh6t6ao5dVSHN8t26jkNBX7EdZ4olOzdixdE+aUFH3AXLiXdBI+CbtHqYtHnOExfTlAvNcM3s
w1QKaGXh2SsgQ6pLJkfI99zG99nSHAdKsNjevnLP77Zd1YFQY+66qSf/Sz20zP7xbepilIitnr1X
bO/YjYBRCUPh4OG9gGNDSd0IyOgs5gFbK9xNXY/cTigGczLEU9PUrxzBex+L70CPX+/PNLPLm2Bk
RdVAnk5tvvdNfZP5zc4YtJNV+Qm1SBmTvAVsA1f+F4C0Ls0odURUx4A2bwnPkC2h5O+DMT3w7+kV
IvRhTavPfGnvkMRuI7jVyUIMhlDBSwZpHVbWrp3r+7R17pscyu5CAQcC4TYT6S3r06+pTR9z+PX5
ivpS9B/e5AJiJQTHjyBm0evuAAs/uSrYR+Vjc9/H8RcPNz4oBorvyiY60onyvRojJG42gixn1LYu
kpNf4lBP5uBz7sLPHjp7gwvU6YIPPmh6Y+FfJx0n5mWlJMPbOBzohQIQVYh64+TG2emY6gxX1y80
vR/Guaw+TOFCuiyYc3aXNYueMFiqtHycsy7cBgk02pmis924Dg9eiPyhdfWQTMu+FAIbd5LvdVi/
ZLZ7M9VEpy69UHvPs9+82gpaTAo6Mlq32hsqSVF/fi+Ff57ExQieepcFJ03goTq3PpaEaawfXdSi
zdIMx15dshfu8DjEM2dHFb300/jOpRofkzo4+I1+8ZP8BEYfI9ospn3sXRwDc4mVzpVB+hn1ejnr
tachy8/6hF5a+OR8JYVzHsK623NY9DXTFCQBRkash0gdMRTIfjfjqDYj2+R3PxLuacHfT0FyuJpb
i7z8zLxmfTLVsp6dfIDE01nEBkMHzLNIBnVCx5pvCyvb3xPULKoVmtpcuhTCcR9CJrjECKJjw8b/
Jlhn9VvbmvYDWeVzbBZkFe8iuoyA12NDuUMaJ5L/LcJNuCQPbQ7GNe7Eiz865aHkaVx5br65IGBw
YQ9nHyfNkY3ovVvjJe2Ii1BjoYhVFbD9mmTaKuGhDKceZj/NVRpiW8E9j1AeXPo80o7WMW0fTWau
GfQ/M/fjNPX8ZW/LzHlIHNIV6KKSqVPDWD+TMd/TJQ6Jpn5VNDjUUGSfRIWjucqbbbD6X5YCZ5Sf
ZV9t6n3CaaGwK84oSKzHhlFj+CVqY1r/Krpj4EF/2sR7J1ov3t2OxqCG/h9p1mPRy6dQqc+2cb7F
oBYCS3zS8VAKzJh9WeZZbmrGJdu0udj3QpbaiikHBjs2obNgf94mfH3z6Jwo5nzxYoFxLO/fe4hl
XqTvu1Hd9fiit1HR2WPU5cGmjHAXWh7qV20MBVokHSlMdlqqrG+8gDJtTJvE4dZ3tIv7wms/cimf
ExcEvxqqTxxs8k61ILiNeQ5n2noEkCo0o/wUO/bkcNLNS0PT1swapghle3QRKnaD6fU2cetkm43j
cvAMbx+t5MEsVUPhSo10xgTpq2wvEkPpYfXThfu9apLy1ncGRdhoak55pONnh0jd81yu47Wruei1
P83kaEKw8n1t9HfLibxlGJTeMzZyw6uutZXLJDMoEYfj9HlsdHSnBlHddEHHfo9qBsEN1DT5d2Z1
hOAmEcpPSEEYmRfawxbO1o2fN9ODzWMXCXvQO6co6GEUiXPb+3F8UqvDOW+LuVZ7Hr72zkWVPQlC
XA9rT+XVNK0xxU9zVrDXzmccgialjlmWvD2NP3jbJZYFVEwGECELdabCUPuo52G+lDg2fc09wqGw
pJzRO6h2WdQJ1wYyJ2xFjKBB+qMNEh7iTuncNk5XPsE+KW+dsfKunWrRxwDv9w9SVtHNqJbmMVQB
jpA4yeA656o09XkZfdpOTOy/EDWfT9laNidqACYCSw0lM30gXxHOnH7LHVC9O9kAUqFu7UV8IgFM
nOIQqnE6hg6ZJWXa9qZSzMq6qCRqsAQFcca6tnvgOCnFZTU34tTtiYFwlIbXwqmcN3vZc3V+zQGF
awFge6UlbxBucjdONR6zoR92k28TfEgsMCfFNOqqcEb6AlaWvZns0pM7KXpJ4wbw8Vj5PNMTL4Po
XIf5Cbuv2AjtF9NGRpOhxC92fhRuVGlii71TbAydlDvVR6zFVzcPqidFz6i8iriArpqVpRhqz6ti
XnPprJ6Sr2qU8Vvl9hmNr9bWW4anKELZtNIJK9Dqmtx5LC/CbkF+c+tnTvolzhlwNkEq6XACsyx8
n7Jsctr3OvWmh9au6brN6yq1O4nytV+GOdplndty6/PdJ9rWhI9OQueM7lpG9ZQJZEzDvela9110
xP91LMOc/s+wRK+7wrmQbmNmkfmT2zRuQYtWlkLxjsbyuyKl8i3sgul6ibzsu3FsSHa5pJc9RIl4
G50M72lfNZTwjGvin+vcialMaNb0qyqzmY5QWbk7ljO9e2OXQHR7UwTtTFt1yrXMG2DTcDVOthtR
iwoW4kvdThHruxY3bOCNFKSpBnkTEXKldfYh8mLuBXAm2um4VnT6gCwOlXda9HR0iZrQ4WcyCqkp
/knouamCV5+9erVdDL0/m5BwS7EbqrATFFIuxHe84ec8uJxYSU19nx3yYVicXU1XSb7NAwTAq84t
TbFL2pJxPaZJlqHtwoTvqljcKqLQxvOjo6uX/FrNfkxwyIz9JwIsHYaF6pjSDPQk05K66OYd5wpP
mMSNRLwJ63xu972OHP86p+vsLlE8/rY0vB5QgD119BaRrk8YUS5nU1zraVs4zlpm6Bml+laVggml
L0rutNYOw7yPigEV1Y1orbviD/FuOLa9yFDhyopyCB0CQ8rwgN525WDsLpV+WdzEPHJ9xkxu0Zzt
GPnJuZrRgT9cN8vd81QNxGu6zC1/6wDizbxrnTMbUYPCtxs1uLFDrBpFM/e4zpYw+K7Lxf0xLOT8
sGUMZX4TJHPx6MejKDYdYtEmbfFAbIRfrWgmuEVAVHS9Xx9ceaEDdGGUVSTP0JBOQyD770ZoRhxy
lYvc5vH6ipGTvjG/ZoxK8xN3jD5Lfi9mA4G87oMhQEEoHdwgRRAsT8Bj2HNWxAVuBu34vzPkoOUQ
8w9Fk0MYYsCRVvhY2GSYnaNgXH/02cym38paNlsRYgI7yEJ4/i6ecyJ6QjLnoCFkSOJtNRUQgKdF
z7fjxTJyYOVNHJCtGVX2KvU752aoOtQyziF32U+L8bA8WAAstDKLofKevTH0xHaaKekkSEpO1ULu
cKnQyaP2fkicyCGS7GBI8KAs+TjkcZ3ctr0IXIAMRf3gzSFhyEKrm57HLPXz4TBnzylrvvash4ia
gnQVGtuOveSXGLwBecAN6ONHmiWFrTkKATT/JMY4MpmAO7GyLBR2aiydgri9oIekwlUT7Mq0E7/H
tZTOLQ0KGcqHGpGTKP5Mv82rB4S9txWV7W7KB20q/3EUFQYSnDp2xGKTxc6GMxgZMksCxkqFDAGc
1stE7TGlqySh3SV99ddZ+49LRFgmddduPU1eHDcvBcYHek6sYDsvu4hSwJRFW/iWWz0X1El0CX3C
/JSZgVk88IyeQ4c8aT2WxW+euCyBjIgjaPpe5yNQ684uX9zWlclG4mi89CKmLZXpeRy/sdYlm9mI
uKFqodTrt6kZwnVb6BD7TS+S9Z3+QianxO58mmf7dvhUzQryIiliNMN+8kx7X0f5+IPxZ0rdYcxP
3NXB2s3gDDznbdWYR69mr+FhWqNm0O+UEHH6LpkiNfsId413kMEYxRsZ+5ZQVhOPBevwNI2uc50u
P0yB2+HktDldjVUNkuMqX+a1vPFkVbabfCKpRNN1avL9GPSxvUqKVL+NZjLLoTGga3eedsOPGJF3
+Opi0uiua5FiiY5St+E+7rUTXAeWOwjGohDk51ayY5ZzxqEQ1eueypGA4lKF5DiSSJTutlvaarha
BiI8O27mbKmxq+THGTPUnruhJQMzjvUmyzRxC39hX8har3DcW9vMDdbsWObdNe7awHBbbLl9Mtxg
StFTIc64n5l+uR3SS28KYFMz78OxaYYvzDD9j5BBI7qqymmSLQLxJcR9CkxryQ0bfU4OJgJ1ADqj
GueWyq3JOLRPuEsWn5qw87C7TqK9NymlLpsk6VaiGblpNT2i0+yeuNP2zk0fsIHYTljMui35FxzN
41pRzJorSwcMF28f38Lqp5usnd3sTBeosjdFq+gfzJqFMvfS96n29etuumdNNyd7p3MweiWlyNub
vl5RyVRdrRXrTieLbzvkkfUq9G3/e7E0VbEvmzDq6KZaAHIsDFKaw+JQK3OIWaPQieCu0+8950+A
uCZdCrSTDMNUHEVzfVBhFn4GEMvXAx6owj+IwbTB3o6Sse+axg2urXYuWYcNcZVspgQ2LwL72J6b
IHHoSE2pTOQJOK33vTdq+C80yWK4NkuL0aTGiMIOupLJdauLft7hmuHO4aQ9TSdr1UPvnnm5bmfD
gQxowb91dwZVsNt4U0XUvmvwirHjzhkIxhXi3Mbook7MjCt/Xl6zarnoRoKq1Y1XdWq5zlPtCoz6
htrrK1XYZb1TnmnSA6kfd7jcUnTBXYYntv0HN/iFlPWns9o3oPpcDyuq4l7r4Um9mEv/YgpXjkmQ
ySm/NF4hnzwfBdBpGuyhWQUOX8twX0YGcDFvajO57fpPaL2/2+l/vr51tMsg0jHak7/a6lHU4nVx
eX0SZOteJfF49PSCd0HG8x/m5r95m/9qlf1PL2WkF7i+hyfX+9Unu04sAuu4pt9Gt/mdlmyOBeY1
Kqwy/+kvHuL/cen+9aXU38lnl4+lMfYai0nRYjVwf4lrRAlX2oj8ySMf6B3b0aslaljsuduwIeKX
Dh0iVNayHFm4EdbI4ZBEQNv897fxd7/4z3fhGx9ZWHLjZkP/y7tg5VwMXMHONuoL/ZmxSBwpdyKI
UTd5+dixNVr/4RX/DmS7vCKf1Qaer3EkKzJJfz+d2KiGCdcHH7MidV+l43eMMHKLIfc9buVjE2HW
+++f8d+/Vcc1xuWFLVqe/zPt8JcTuC3m2NB65m4ZkZRblofrlZNj2JHe2B/++0v92+H0jee7FtCs
pQMK7NDfP5wz4j2bhh5PsUqb93gGIb0OhrBwxK6+yqnJ/O+v9/cQCweTFzPW08bgPHdMcHk/f/lo
dH/XqRuVLM/9xkl3okkwo83ofP+Ua/oPL+Spn6ds4AMW+vUYBvPArX+uGNq3cnzGnxrfzWb0dv/9
46h/fxnfR2nTLuY949lfI2wgAZN0jky6KwvX2ZdVqg90BGTcnrt00yLjbKLWX694E29gT8Idrgrw
faa81FPGl9X5zLDYC6N/OIP+TmC8HOa/v61fvtYyC/mwo5vuljLGiJFhClgv5SpRLbKNu7r9OYui
9CEHSvMPJ9S/HRDut3ytXDKOUsr5ecD+8gXXFA1znmU5gocDCCFcgoclkd4/vMqvV4ghDmukYxiZ
MtuU/q+ZLbSDnIGXYo6OW6H1k/keVgHV0mkYb//7V/zr5W/8QGo3kEQiOKjer+AxjPixKItYI9GF
pEpt3ykWukRozCDYMsVNdlyaf/h4vx5ErnnfMYrnmLYcLeeXqwReQFKye0+RnRWTstVmLab9ufam
fzh/fz2OLhchZHZHexprl/sr1bKTuF+6ho44NS+6PbvUhzwZO0vMPXhOxj8O5f+DKM59/b187tvv
3/vzR/3/QSCHU/0vZ9Ul8PO3RM6pZHv/vfslkvPzH/2RyVFG/YvIjecHrisRXjVf1B+RnMD9F3cW
IjKOZ6R2uLL/TyLH/Zfl7A+I5Bie/o57YVP+70SOkv8KpMtjkp8V8O2Saf2/SOT8POH+XFJ5l/Pe
xQypJIsafqC9nEd/uap1pIR2ZZkfnJVAQ9B9XUfSGUHaTndpqLL1LZfYXoNgrR4QMlZm1uiOhgDE
TdNPDpbCuXnughnbiu2cnUPdPHNzi3+4kOWDRO3ITBCddRVQQ9lhijyEKB7dXsxRd5cwTXwo0U32
tazBRigAN72fTiDAEOqzVTtfeq9PsCel6TUOdodCvPQmCX77yzf2H9Y/DmsdPuWfR8G33FcdN3Ck
1VS/+PIn8+MvR6Hr56UfBoFv3Qp3p2ZoKmUY+Hu8D9lO5k7wkngMEWGT5Fhu+FNVNMs5KsKPn3/o
Kd8+4nP841/+/Asd8L11iQv251A6fv7WWtXPTCacuz/+TcBWypqO5PPlB8Z5Nm0zbh+Hn3/656v/
/NO+VsHJjCrfDL6bH1fgNpu4zqannIbrWZXPP//T2ozMoyi8/c//Zczc3aeQx3IZV3/8DT2w0a21
9z//qtbLepu14fufP2Mac2Qx3RY3lEFVz140pdcte4Crn39lHtIzQYnyzhuoeNRNdk5Y+z4bUbSn
RtJgUa5xSYN4bZ5pPrRbf0rMbiwEvcxp4N1McamPzuVXzP3UsRoK/0a2jjqaMT3ZXoXUSzhB/oC6
YA/xQLXvwLriOR7YQo6hXx9Vy6jUb6Q+1SH5ISrb0S890epTMRfdY6OCxxGawGnA+nnGKw36IyF8
Ml3+N5TwiLpKvJvpw/XC6cNPsRyjdRsyC+1yXTXe22WTRyV72j22JeH7TjMblxROOgtwmya8kp3v
3sTaOza2VNvCrupLJ6bXBbPQd+lQ3TdWy2cSoxrkiDgX5r+zoYLRQAW5hMhagku7ViAE+3VQHaym
q7fou/wQhSq8XQKN0SEyP9ZLw5+QTFWQ7dBDSJ5Ecgz2iJ3gZYpSwDK79r0k9Q9tuBJQDuNLtU33
VlpG/SXVoiIqWXn8+StBKu7X3/vzT0tiu0NX9S9LX5avScFfvczEGKXP4d6i3ncWCbUiRvGeR27G
1i6abqvGDe46bzLIdRdhuZ3no6HzHFBjShkwhnO0h6wCCTanwyMeofGcr+Rzu3zkYNYQo3Jr3yuP
7lW3rpf3PvdPQjJj3JQLnOfZBQ5VDVQTOi5GI+U27O+b5gvp3yjPlncpoo80rl7a2k/2Q6oBgGSy
f6qbqn+q/PCd4xuCPua3wGsuIlanDgbApplq53WKFnFa6ezifNDOaznX4lRSwrlJl/Zblale31cT
ZsxKFyFOksS9//NXUZ14bP/keC1Hq1/dAXsJ1ZjOdUNnT1j+L67OazluHdq2X8QqJjC8dlRHtbLk
F5Ys2QxgAAOYvv4MyvueU3VfVFJ7b1vNJoGFteYcMzTPBvzKMyIDGj85ZKf/e81POKQW5mfbtwzx
Oft91PO2FyZrZRaiUIjH6tovX7LYh7Wl400cVNOpSbEV/Xz3f1+w5o0HA5H2/7308x2QD5qkZ7uh
qulawRGf8f3l50vYAQbtZxB5AblJ1w4Yj2hV+6CGqXlI+sQESOSVexoR6m0VDwY8izRR911VfckC
WRHq4+TA3HdELZ0DrYpQ5jq5Sbe4RjI0ZlP9gQIeero7Anpog+5N4sL5eV1VUbAdRYFRjEtmRm84
VNvnnx/y8S0WcX7VjBSNrAdfYeBRqNKiIMT2/z2GTh/P/16TNECQsCIJMYQcL0PBXe4Mdbv/ecJp
Y330YVFGq8zqQEJSEu8Z0eWvTEcfCJbLP2hDrYUAOiAaHse5qaebJq7wppMuALU1rv79tLyksAOu
jTD+6nXPHMWIaDbAkqXZ+HPPS+H2ex9U9aOB6H12pvS3nDgvTlFmPORuGuNTyoG42OH6372cASis
+1rDy+6dN7f3yMuup2flpQSFM3Mm70lfBa9tdFHsZS7rD5V1zd7JDNxdy+VVtnkcyqx8HltTXaTx
NCykEUN5RbM2muekCmc0gSapdAv7VLvxhsfGPLTLLV8l6X+Pwc8TAA/tTaIbr0Q+Chp6bBQyRJzU
196xrZuWWGFj11XKv5RFq3YlmMeNdNP/3spEJ9eAqxlCAfhl4Ixj+taFGwGpDoQSAkRPAqBk9F5d
YxcbfiBr/+CGGFAKYFTLN0nq/fvGSP775uePQCVvbMBWzYDYIWzOblmMF2/5IrX0D0js7VXUcH7l
8iEFM33wMsyCWV0ZHe0YP3d4cORwELnhvGVFcq+bBNCOZ0ePWP+PdTZuu9oLrkxdmweEpuqIbYa8
3d43b2nV4Z8nZXD2m+qaTkl1DTkXHP/dUG5a3ThiuUuEr3+XNzWLOc3MJw8z01Nh3DUI+tCyjsNB
2xlAxSr2EO/14XEwizXW1ZvlF/K/9bFHNbSyaqM6dDzfK8th+ckATTyxWbbnaO4+QsvmEfv5U8GY
m7m159a/MVlV/1Y5r8mDu951fXojrHc/XyINx3TIHLkZ/fFTOXZ4b4smvFe2tE9eUZ///fS/r9Or
Cze5gardaezdzxUz8VDuqFkakn+4gKEN9DpiQH/t4hLzTkKVqOctbkT1JuPRvTJYiFf658cKwlFV
Sm/z86dFAL4YY9NeVELuf94blrz8NmJci8YY0uTcuQAoNbA6xrl//HZbj0P0ByczgZOW176UpfOe
o2E6IHJY/9yRHkXhoe/KZKXoLD56V0fb0cPP92VXuccx9NlrRILKD+YCe0djWPjB56Op9bdbIjx2
KtHeM4g21vQ6o1NWriqTmdUK0jd8PpDFBbLbaBwF91Owchghrtp6pCEcYRgTKRTLxLRf9PJjnYXJ
NulzRIB9cP/zX/y8xM7ovPi589//4KUaEBxmsv6x7OwcDjFyAhHVaLesfL6byvnyU2d0E6hVPXjd
9mcNrAszQeIHUS027Pm5QAXUwJ67NGEFVdR2wFb8lA6gVRuCqW59nBWbrsfEt5K25x9USC5vNLlE
rVdTDccqAYiEDKH2CTrGssY6XPcelal46QhcuM4JKn9F6/+euXf4JKU6FGiNIbM04myU/aq1lPFL
SBKK63HSx1phudsWgljsTRm5b23VHFxrqB/s5e0vPzkjrMDcqRHqiyq7eIHfr0Unmo1ycvLuZc6K
2ocWR22cCvT9PfAeuXWgceI9ua373jKK+90LLJ9IMP1bbBH2bhGnjP8n3+LkDN/qpTHg5/63X8FT
N8PwikHjb9N69c4CxHTQVaGexyB+7fjkfquJqbhWjb6No6M3c5KofVdYay5Eci2strwlZlJiW2ri
HbJrfifRHn7++sEFA+dn5u+6SnpK51reej98S9BQ79PENtfYVCaGUcYE7tAFTR8CYCXuha0+dSXk
ObP/XuK3Wj9uwXb17hEnOZHPMLIx69f2E74BdysN0C9CzQZiSVY7a6gkGIRMSWaSyNsDwwY5mLre
pw/b1G9t7/vn9bGqcH8nqc/G7HU7V7bBIQwL78GcF6gOy4xux+eft/bzxaA6v6VJeOmN2jol+Fsx
XMyQ9nK7X/lm5jxMQQ103IMyNjbTjYa+3rYSFe+qw+lwFGP9UiK1jSCCtvNRkmGGpSiRjxh7nI3o
rOwxaNHJW5o0c3fe/hTlicyqe7P0YHmyZXMe7vZuAo3vX1HupgzRHFzolynh1htA4i9cOih3M7v7
KkjDS+N6yZPn6ORp6hSe5cnvjsZosYgY+iCMTjwZTUemPLrfPbuoeEomZZwY099FTXevKsf7NkDS
AtozfqHzNphxVhFbbXqba02iaQlMnYetO8TK/O+7WUwly7YHSTpUv39u6zLM8ytKTpgF+E3TNJT3
jW/M9yMyqdW/d6w4VVyyuIufGt6/SJVxrUw+vhis864KUGX+f9/FcbUuPDBUtmDG5UUlg8qyZUcu
YobxubKtPTar9p4gv+yi3IxUPuf154Yz7cTb6aEwdtLuw5cqjjaVbe4pVoe/yzeVm4x/AVrwShwf
Buj+21pM1p21xOf9vB/txNfAzpGlMapFqdN2j52oIZeFUXvzlJcjwYokxEGMdagOzfGrs9ZKWdl3
OhFQjqm+utkNAmECgqcdPDOU77b12i4sWKNzg/7RzzCg9Sj9mODq5zpxpne21mQfWwOZmkTg3ZGF
UAYHO6hXTl08z1Y6XdOs++/LPDigI+vuOsusPP68Hv/vH052ax5L67Pp3P1PBesqpzu7bd/g66mv
ztQUX04H8IgmwvCoZRqA3m/io1yOibqdiK2tcBT+FALdHFzijN8prprxMpZ4lH6+mP4s1zrT2UbJ
9lOUpvNiogq8Trb+5JAkjQEOaoDPsl5u0FLPwSnx7a8+XIi7jN4vc+PPB9t3cN4vi4SoEYxaDerS
cTFtEOTovnCaWKNhmN45FWLWV86j7egvDN3l4upmWWrM+uqDiMyXRWqAH7DKfBq82LsMcy19DttR
Xg33NmPWk5EInlsjatc6jvK1Qr22891A3IEfQa4ArnwV2kZ7QBt7Tf/3vRbKY8UqJ/SUJsoQy9bz
fWY25kkafbG18SghHPI45bH0Wc1TN9QFWaq2tZa531/Dopp2pspgS9hPXVi2V8QY1k3PVvkw0fn5
uVsLFG/7FuXCllEkQh2RZudqcr5jyaWHYBpusI6rxCvfR2uwT7WQEJzjyHzISBnsDS/eNr3q9w5P
yUtkRsbm3zWIYsTW1Gibn8Xh5wuOV4r2NtpXXjAefpoTQS5fMSiIs2n1LBoJKm5nKXj7MYxWaJFt
Bt3O2S5cBAgYAmCXmau6NLBilppdi4J2VcJSd+XvUGPqCGBHb9PwEYlK9RgM2Z1HKdCV1VNqheeu
mh5GX9kgAVtvPUIbGX2oi30VbpqiPrUVOkU31gfsc+na6L1p6wzsSRpOhYWWB2rtRqUoQQcFDI2+
W95Fi73MCXcRmAnhSMCdoY1rPwhxp/MbS5M7wO54vN1I03fNyIdwLGQAHXaZEAxn1sidmXCukvbd
lFrg1kKSRDo9uce0l2CqgnFj8q+cGbV5q6AgJiKYn5AqbqwEwxY60c0cmUACBy3WsjPerCp8QFoL
7GuU/tYbwEObMV1SAcxVA9Oqk/COg1e2Khra9nGKVMubmPdjJV+1CcirsAv2YdGdUw8fDEeMI3qA
8SAab1erEn966SCxDJ2HRA7I4itkfgn+XDionLR5mJ8L/O48qu3vSoOYlb+0/atq1qWCoGzjQVOu
f4ZNlm7qyMFVHPR4vVx0FV4EPdryf40wrZkevy3Xy+SpR6oCjyExJ85ddFsEhRmlDUVSSx/j4Ef8
r670H0STX1xT9zsCmp8n31Rb3MLLxvNVWzLZOPqsvPLLK9nB5yCnbMapNcINr4LmiADuV9B415Y5
asYdYA3FWThGccykgf5qHj5pm61UNolVi253N4mZQg05EztVrI7p5N/oBnwNXflWpf6tbkloCdiq
gMfYW2kTv1n4PeBCYQK6N460cY2L6qdDTJOE4hmZ/Tz1bz0H5XU9M2xUxR+heNQHhq2W5/7WpXpK
EyQkaMl2xRw9G3OBODJYfinH2yURtPR4LA1oJ+kTMsE1XJNXiKlgHKq05kLXQFOrWyZs61Bf2pq9
LINRz+HfksQw7MoxDNG+TR1ydNR6gQs0AFPQUy7H9KpZ0nA3HHSH6LoHjYJ+FHpFkl6iduI05AD/
ttwX5C7INxrHX0M1wb5WtfbK53SxcqvkQxiui9wYE0firwCQI1EGaMlnmX6pqr5rcM2eIoU6LreS
xSb5FNhop6lS8Er4hK4M80dRADpxELLRcCJvKpWLzBNzR8DfiYlY/3JQYMcJLYIe0eAdw+l7S1AI
dF36WDpTCRc3e4+McmdOAVm5KakLVb10Eb+iXifrOSUXZWhSzDPW+5i6Zz1jophQGDZ+/OB6uERc
n96X7SRfLQPvlQ7gWxCyNZO70OojJI6TGUxq6zfdUU80H23gv8mcIwXG7ru2vXM3UFSNk/EHIZRa
UwPdBJCga+rpaxDS4UtE9VCbvrOhQ1qvckSvXWd+dzUfdb8w2gN0XnFtfxowcONx6G6Th8C6iABh
VLo6dqZ8ZWG+tyYEN35Kq6MItoEeqGCq6FdYtO0hywUy57iZuZfzeNPJEuy+CYhn8ub1QKlldtkb
zj1aTZ1DQSv2mWrufT9/MCz7w/Bm4kpF+qolJXSVoB8TeefvsmIiQ2XiXFWRaijTbO/pgJKrxbuJ
ap4ubPkSpzNRC96mquxwBTde7OdGvZaKs4kBbTc24u8iGTIOsrt0AChUuPSO3ItGfAZztXyfvOqe
qR+MR54NHMftNpF6l9uq3sto3quulWcnfu8ifzsbJEbPdRWuq55CLaTRhChQMf/IT1XpshmOpDwJ
wP6BP2IVKDG7de17btWggQ15rQPufvk8uNb8EgTkWtZ/HD33eys1clyK7bDW1fgniB3E7S12R/HJ
lW2kql7nOTrXAoGcOxRbEz7F2uueEAg/8Vnqo5dE7qaJZwIdiB3pLJvr1O/rjt56njwM/API0h+q
OCTqBX+K6UTTtu2Sj1KZw2o0nQ9XTAGhdNF7F/sKp3XD0uTQ7mtlvnFEb0LggszrYuEIGM2sxhgi
r1RevLE57qCvoouAPDPeIK8f1pMZuPs0FXczWReyCnaTNZuAykFLR958ks3CkQ+HJ+lCrc76XRhZ
UJcB0hdUShsngjGsJ2NneuQW1QmOsjLW6b0sk1MeYD0xRL5x7ZlJSH0D04PaP279dW60PvLykduv
+Ttn8mHOaeT3/Z30upXsE7gEnnfxWv1AtMVdZk30RyvvHakfjrXsk9CCcqsGXW2SLmVS43K6HYxn
O7PfTZXkqxbKZWthtwyxp66zyH/GZN5jxY4zCoLhqHuq8YlDOJaZ/uxz3VaOHj5QRm8nYWL3nkUF
g59GVBWppyhCXjbZu5Te4UpJeYxCNzwDZvwz2vFjabrDlomEi22gJ4+pdeZN7c3kCzj1o1xwSpje
As4rLEB8WrJ9MDpgb0FX5Ze2YDwi2nihcNmbfiJEqMuML0/MMJzs22CiXWBG9qqZfh8hC/tfwGFu
kc9ES/H5FWH7WToW946rtuRHJ5YRv6ZDu4cPnNC94BfzZphuOGi9SyY+Yts8NbXOt+hQKG3tgG2h
Pi8waEzekJY5yw3CZBMEIoKw+Gpa9S7J7OmOa8n6ykNEis05AGOATUa2K4FxbOOL4KNEXQrDrF1W
xeAZN+WDb9K5tiqGQQ4HwT7iHNLGN6mZg0lUjrKhQRYFebTtOaxRIsdr9pM7yif/Lk6bB55BdAV6
xPxWkjLSpk86JSOkLUsM9UBtoOtAr0+q8RbXH3U5VDsjldaRqTlx7I04oUwloSm2QBXHiudU47iM
M8TpKSkgoK6MVej2Mzb7+VKo4qOAWIILe1UVbfAgunNjfcRR0WwGmyIRTeE67YYtdtbBXkwlpNPw
hsFZGHh0Mm1VxMRI6o/hHfMlUcsy9S9ybG/1qMnhsfUrzStgSmNGY6OMg7upNSvKe0r7GO04sSaB
s6HnfpQ+OPByBhrmeEO4pR2IDdZY3HFLu2nojS05KUS9+ZgUQlXk62BmYFkTOzdEXbKxFTLZErY0
Evr8d0dLjinHSGCNUf2KucAY5p8J71Gs7WKxF1PiEGSzN11yuyYncbYSHWw0L1y33nlPW7g7Bbc+
7hnzeVwP7eRtfQOZdhPHZ2kv1DXl/E2LMKDvJtjh6EiOTBQ2gzsjTm1sanH68lBD1thGaa06Sq8G
J3oAsn2q2IO5fdrhMCRbuD03t0wB3Axqp5oMwXfQdvdYgSGqccGVK94T1N8bX1Gr2SWJSy0APrhW
r2PdnmM/Z/OaeNp72/vVB/HRoOt+zsL0D8ca0E8z7Dg35MqF2n2qcvEcJmO5dn+PlcSv5xkZwJHw
FhQYDmi5YZowxaUDR7WGx7ZZbPrrdnbSVfsDrI+NkGdcv/VU47lt5jurzWOERH9K9sOcgJlVY4ty
Q4gQZ5OuoDxakgEMGBqDHCsGlAc7dC6ux7wJTRn8BBmQ+DnWm06z0VoK7lfkAc03iwW04z83rjFQ
7M/9qsHhz4PZZjjPIf7VkF6SW5rXxZuXr8vMf9GaNsyIF+uu6i/L09Lz9roectsi7V6MwkX1nk1y
V/GxZnbH3xdBRkqCXc2oYR0ao9xbXXJzAqYegriTYmYiZ/ZiQgRXXzk+1AI/fg/5aWxhhc2Be5Kq
+A4yJlR23n7TwAhO2vkWJM+s/DiBWZiS2pUCDBvc8kpMWrOKnYKSJm7EDs/JdSitK4diLGFmC0l9
SYVyljAwDTgmZPCDQoElPl4StE6t67W8GBrXeEy+vbC4GI7PVC41HwyNsbAx1AU+1g7XwwCagw+B
CfxvDQcJ2iN3aTR9u3V5aHkU8hDWh8CV4HhEvAjzqcwf2QoYBlAWhqCtjj3DdPJ22nVV5E8O7IS4
17DgEPXSdhleFyZJVe3A7mtl/Y5iTIoGTfVdkLr+ZQ6fbbTRuEV5WJm70c8wb9qzNqBroF1sReq/
eCZEOJAom9afwz3ppsTjERPA+sXduDzI6Oy/J1KAlMUpbej6HS5f+4z5/2yomAFRMZfr/GESe3+U
RB46ydHPSJwgoqzfouOAsxZf66o2b33DnFyUB5tZ7LaBAbOKqw5sCyf0R6+Kcd9p8ig5WM1A1bhn
DCJpJp8atuy+OoADCvj1aeDMNzXRfRV3/Nsz4wxZl291bDyFdYjT22BsCAOvWHvNxFMu+5lDSXfS
iYEQpMX479D2c0yY7a6f4FguKiziQY17rkWx7aXJByD3aeOF9i2MO+IRqXW3nXUsfLdaFQqpHiG5
L6EbfLQlln7SHm1YBPtCpC9RXhvrfiGDlSL+5angESFBjXsON/WoiLzp4TNCyaCrbswX5cEyRcQ+
rxLCG3ZhyeSzi1j/hyUJpaMZKdtroWLuUXMJ4422nTM0K3NJ7lSBg4me7uq2KdtkJ6PFCFoS05VH
AafFOtqGlFwlXVY+R6dcA0jUawt530qODsdSFq9QwPLIu/q9TbC8pv7AXJhx1l1fjpB64Y7JqR/f
/fqbhZRNtmDBajmZ+QFwq9ELhvPgJQPxEzVtK0iKYy/zwzA2LOfB8Nzp7oZG0r3jRvhYAizyPth2
uQlHjQCL1vpuZqBeddgRDRVjSzULHgq8ck9Zpx+nMmuOBs4TpVNCMHyCOCxyWXDh4R0vAFgpBsOB
3rhFp48ijXzgRpKwtHk+dXJqXzsl99Bg21QWa/AnJtZ5e6uDH3ZOztnSD59qqxoPMX4XAAXB1yjJ
q3TGpHuAvrR2I+NjjJEyuC6YoLEjJ0GZW+si0wmTW0Iq1oxvlSlP+ZZz1oAkgRBi2ceLKfrw0+Wm
NYW5MVN9KsqSxjaxhSHrxcw2uFF2me1zAOit7mAWVGTA5QapBhU7rZA7XFwWgXAZVlGTysIzwAa1
Dv7jHJdGH5N+QQ+mOwrX+muBS1FQ2EYdMzbl2Lsuse1hs7N2ZlOCBwSMTYleJgeXbvcqSMg7o9ML
JaX5W07RlxX5lKqWe8P1lB8ZG5yH2mNg2xPNHIa+BF5suPtCGtu4naejin1G2WH71xInDpgB4Q/d
W5pnj42RtNvMVfAe6o2XjPYtrWt7RTBhia+m+cKGRlPLAidoeALlfZft2Gx/twzT+gaUj49VsaTj
Q7v4L9Ynf0MZTx7PDLMIEKqfeA+xZidajsEC8ubW09ZbkdKPEzHZC5pcUsxTLzO5hpkTPHjoJCkN
ATrlhfHc5PplTEltNO3p3a5bHgnRXn3MTaewqD36tPNDOaWnXlDWKSH/KpqsJ89nhBBC4XEbQud0
lKL1SeIRf1zYsEznFRIG42pbZO/Atv2FdbHYVwO+Uds5l8h7diMxW57tmeiZ42kf2dFpHNVDbiSA
1wfzuR/hJgXc6SthjAR/0X4DI61w4ok/xlAec/2ahllIlKLEs57y2RlOtK5jr9xkDkdodCtcj8F8
Qqvp7Hw1wvnKNp05HJe/XYyi3s3iyHIvaUKBb5E9SjsdsgMbjO1bNlvy0WJM5Nu67n4F5l9UcnSD
hh4SyxRIBulUrDLBbZJRWdd6BNwACsao4vLYJhrjSOI3B29OWIzodm9ahyISvZG7mdqcCqUa5/Uc
Q4PosfDJTFAowDRdwTGma6jHF8OWXylNU9lDarU65dyxW6AqOcPz7O4zHR85BvlbYjUAuo0xjnSP
7E3dcDv38x571yoKh3ueFBxToUrWqbBIaOC8U4J0sdoXO0ZKZVg8RK7hviQTvLAiMx/LbP4N1Qyb
cJHuoR+zVNtjvJZLP6YSWAl7g89/yXDwBbCGhSwxGbTBQk6dvul9utCrN8qvj/4QMqjuMnae0BtW
2hufB9q4HEO+4HGL1RgCLBVNYBOescOR8qWkCxLHfaC/wxSbnBasJuNd4+XtCnsuv7gHGnNOuCH5
L+heYYO12PKKgZ4A04mQ4fwcrqR35vi+eGst5tNWhSWSMHi2OvLZBuds9vkIV5ooChHXZ+Jd9CqO
/Go10X6fCL5TALjpWsyYCmcUmZN3KDrxHhbzLZOxuVUh6A9Mo6uxyUjZgEjpR9DU7BEoqMDj7QT3
DvgiOofhp+frp9avb3kYYbJkSOfgnVy7g0kfmRIisVgvoVB8aRszDc1ataZzSFlSJr9GcL50AugK
zxXKt0HS++GIXRsaOzB66txPDAyM/ZPPTG+FzQ1yMrU0yiesI04LMLPL3gcPvFVniAmvoP7MWt08
uHpPEHO7nrD0ljTq6JrY/daDJ8fHjT4hx15p8udrL6RrZlAlgrK4h1IKfIum7pn+O2lADfq1hphg
Q4YPMyj4Na3eFEsc53gZfmO33IwjWysc9hV9la8+gMBjpi9ZOm+NctGktQn6qzJ9KYjyuQsjohga
ii4BGnAbhdB+/XUkY5wAHp8OEKtny9IHhtK0MszxgTk6FUZAVZ+U+qVXDoOKOB7QGIqFCyTNLRGk
faZoKRYcuRd50szeGRb2vOccDIKue5l9Zw/nvj7Hve3Tgmzvq7H5LQwA1mPthatwjBSpjZBISXzb
Vln+ixDhT3MMIQApeJUDfvI8JQmoTZuId5B9T4jrT0Hh3NVj9o6pGKyZkX8EUuzF7CVXUM7YZRWy
3D5YkYasMRpCaK2GY19poB4ZQTiOzZmVcDFYb1Smq6DMNnbdlVtnCqmtLfeh83N2DEFCWIHhHoTn
R+0DDw45OKSVvfWz10laMJIkxdJELpMKdHzfl/V55IoYPLhbeioloMPNaFfMYE1LXpC7rs02fQkb
buqAbIFt0UbDmnbKPnXdXUMc5Yagpj/FXNwSNdiH1GHts4U8BNFMPzmMCcMyW3en8N9szIms3rDy
/jhkrN416fAuEnQsTmwumtryLiGHgtlv+7cI/FVM1R+G5mawOuOYRdOOZuQfUgU4fkbNfQQx42RJ
MjcHI5A0wvZGlpMDHpqY7gISeNjBWhHC9IW1jBlG7pHNUUvYb8j+BcmfGcmAuUG2FtBOp0bzinfT
njyqB81b7UzemOuum9x5JazpIGTwmgpOMq1FdKRfMuOXRMpaYfRezs5HzcVa9RiU2eNeZB4IrKtQ
lVRkibums27DPF7LEQyq1wtrn9d/zDQ9lACYhO6Mx2i0CEF22+0sI9ptqLDTGBth3o1HqoCPeBoX
PzTyi4DYU5gAA00Fel0Ek8VS8EPrffLrnrxqvLMbxkMAXk9sE2geCHPmrR7w1/+C/crpKwz+mgpz
B5rOUtvf3Rjg4MNWi1jWncbhOCPA9BoSBwA5ZzuS/5KJ2jQonZaLhKZiIEzLDrn5NY9BU7DOu/m0
8SXzKpkqMGN2uWk6/UdvlMj7fe+LaB9U1lIweeeqhBQWDJ8mkq7Fowo+PPqI/iH5YhwZpXtzLaSh
iVthAPXHrWoZSNHY+J14NtDzNuCkp1xg+GN0mSWOWuHi/q+NlInuLeoctJ0KPxDGTq4M44weTOEK
Jt5FBPEb2zHpe3/7Mvc3ZUoLQeFqyyt8WZlT0eWI5sda0sXQrSao3qNKt8GfRR54pjpmL2ua3r01
XvQVMAZFEtLTPuEkC90AOgLJAgfFVA71INORwTHrtUvdRKGZfAVD0eMtjmE9pS0yLXf6lInq9h1v
awDd4CDg8KUCA9rY9ND2qTnoPUJPEuIiBMcjU+xVimaNWvycZuGL3xc22hemZo0h7pAdMYkdqPyG
qNypU5nT0daIEiEVRM8Fw6hVpblnOfvuE/Yr3XIXax2R0Wx2v008aStaRB+AujrKzfgu7Xs87S2L
5RxJ3PV5dqa1wOkIbvja3zqeanjkyJ+PauvCqgbZOdOcJWfSjpzkhdBT6rPc3HPTLs9kGG7TtH9A
h9qvhwmuiTdl74rKMkUPcewtaz9XVXewS3kiJ+ME7I//t6k4ljvaRfVdyScv28HEABhvemuo7QuW
kOlY3C3uafcwD8MdZu9gT7uf5uossUMP9Y4gllehYKsSZZfNw97NnD9uwY6npru+G92dh+WdEDsb
XZRlb1wkaa5t17BDssdSITyo0WRNoI7YxtI76EQ8zb4dbWI/WIu2zLk5pmgTCfzp+WzRVnDqk1OA
D0Xns/YsPh0HM+Oqpw87tgN81wCbuhgROdpDXx9BWADDYFW3q+DODerXyZr+qDec7tFd74COVdL2
IQqFJVL1srzEPpjBxvS33VISmuXZAnSymuMcRqyNaGoWtMtUjQqVY6+aoq0OBaqEfNS7zj9aanwv
6MKvbDTQpht8+aQbNikJm0H96Y72F7KQXYUjYTUqtQ9GModzO2KCO4qt5xfFBk3l3vaiZ6ud7qLO
dCEcM+mT9UXP+Cy6CHgRLIRDY9q/jJCjfxCcgW5ALkWBtzZr8SKLZj5xzvsafyKvc5/aaegOrVts
MsmvzrmRK5PDD0i8v3YafmWaFQ7cH+tsYVydmpZqKcpfdRdzrEB7vEsVidz6WlWPkUQabMY7WuAc
eu5HbdrbahqDVdiJNyOe/uoF+pOFnbmZvP4MynqglBqA/WYLWFi9NCEGN1orv+qKQSl6aJqkQs5Y
KD4NYT9500S9Z5JhPLbIWsL2qeFBonKwqZScvNiM+o8ALDwHyQveFHi1Mr4L/enNrVFZdj13pDPS
rrDof8JoCDexgbqsz9wXiSAlaex3ZgyfVVOTIJWCJJ/oqZR7IF2TVsuB5dLk5YvXossOB3eLhhp5
avqrKtMvWTd7SppujZh1RsxC/38cK4zE3q3EbbxJioeh5OwyGA5utKk4OdXsIsZDH5bO3imiJ0VO
JEOaBmd8AGIXSNmehJoGqS9Dc1pVzO5ZhlwGdiSIruuS5mMY5hIjYrVKEx4Kt+KpyzzeXlggSHdg
J3Y0j+2cxbhjbp3SwqexSTQGCv+dAT7iPnTA5GRdQiq9sS2GJc63Sr5bpsSYn5YlPuUiz7RSY2k6
WxNxjpPCTR8ZdsQ2k53Msi9WrvSa5OljV/UEozOqM0gGKAbFmWJ2YURyO1kBNw3KQ5/dnIJHloTB
2l9Gb8HP1MFLtcww0Nblq9quszuOu4exdeJ9iVzDpW7cjEP4YU00EAu7qG8BcJdNtew5qep2vmN8
QuD+DG3nb+l+OpL+pj1g8eNw8eQhkzFKPjyF739lms2pYZBDtIWp9tprnqLQrA/Yu7cOmQ+E3520
yuUBjRBtTqMRdPADgC1m9J3KkTlBG1/gTYzGqImQ9hfpLNmzDRdCeLolerv7H8LOazlSbdu2X0QE
MLGv6X2mpJSrF0Iqg/eerz9tkuuuunvHiTgvBCCVUQozxxi9t35vVMXYhErLNMtbJ6n1ReQ5udiE
DExRQQKdXI7pGoz82rnb03deOt9Mq62za3yRs+BjzWifLQCbG6jUNy3gCQPvr1StRS66awLxzwIe
xfW5iFJHp1wU+ZICk/AzRx+3RgjVCgDAxSlqc0m24e94apJNZOYHGs9PZUOmajKqb2qr/C7kpLSM
e1JkVJrcXsr0BiUB8R6KcqpQuldjA36YNvVeH6ofuhDdKbeN8qW8BJhBjvjb0oWp1dbaauirmI1v
3iLDE0ucctmn44UkzOfiTw66kZ6HeWG4jJel5oG0kaUcL7v+2y4Bkge5tg/AWs4WuT4u/XPhTf7Z
dbiZRElEzcNJp6EoZIGRx6t4dD50fyjRWlKpmQw22ghldjUr/Kt4gFLRWGvEzsmzVjcr5EL5Bdlo
s4yBVaxTW8kuUaUf2zppd7Zl1s+tjx7PVVgyPg7VBDV5iia6z0AXGbai7oiLULaEhOinv3uOl3xa
KgCRTtqzsm7y4YkHF5WOspSeopjw3QyGTa2PoDgoPrCB44u2RzCIDp6XRt4u+oCfb4D5YYelf0rk
oaODYTWdEPmxtKIQx7EDX4XGvNb1s6KgZAz7ApXEoIsdgczqOUV12HLmnDlheGBgBv1bKkCz3DJf
YutKU4xkDWgRCIWaJtuWRX+toN9Qd6KNtHUn23TCqPYJT7mVrQP+VNWwv1K359fRQAjW+/n4Y/6C
Tvwj8BRgP0M6ooP3qrsdm9MlNpEnIEuGNz//OwqWhjOgZWVNlrq4jhPy3kL4fCZM3ohtZnFXcsni
GQvDewnWYT6izcUPKP9kxMBGiZxwBxWpX3uOkmxsKejwYddck/r1n883VACxNxq3Tx7+lvLRV0xs
j6NZhD5r0r0ueQvLqWLNaaY/swg3Zp2aP4pAeXv8NT2ohS+S0ta6pk3fGPjFQvCKemmRWuB2cerT
AFDpiJBwPSb2MaFqYvSYIjkrWGpZOOy24IrPiaGaHwLdSFxX+GBsDU9a0NsngCTiiiqamldxPEAm
PsJszf9VuYX9lA1GxAMd3FjeFuMPeR4y8w2A2ztGTRDpXideza5vNgqWnjVTbf1VVKyBexF/Zq2m
XRUIJLyCff3KnRvxnp/GnRl3JD2PRnyaim5gmiyPU6+g0px/CZ3ZwaqDvN/By4Eb2lDTu+HB6+hd
hk4B8AoB2isS+HQbKv1TGbUnf9B/qFh9foC90ZZe0JvLtozyZTlgAPHdNF0XXZVtlBx7yGSoKfWq
/l5Y/Wc9S/LVIWVG7QbT0S8VKaVFCip0/ia7Ng6ZqkUnpUMunsWmsn4o/CvstiT70sqfIuY1gqme
LuzktUKgixw7VM8iSgnlSmJ4IJ5zGKVjheg7XLf46fjoyw382fGDdOZszRjV2jFXxGEXRdsgzde1
EmCidIlpqID61LA2pVZkYmkhwYubRhFkEk+1ekasG6ynsTDfHJ01VTqOJxEaBFVLZaqzjjovukVj
4cCTHxXZ6+dV6Jn+uI98iFPSV0az5qiqbnPU497dxhlJw2E/KLfc5E5XatSfDOX8lcqgiiZ0xqhb
VXfViDxsANc11H4fLLsSLRaL4GId2XgoRGdnq96Fuox22L+YQRFAS0vrFaBLZ8HkxVsVRdHv4jz4
4mGRX2wdvA0FB9qERElvJuxJcFbpZZJH86l0FL+zDvDzSL9p5YSYg4gOeFN0mauFl+lQVIm10dyp
u+cq2lvTs9q7OzsUmz6otmRckLaH0vgdz1ewaQD4bUN5iJo+WmiDHW9hDMpCHXuEL6KrHqrRbQIw
CiMeOV1g+fUTGUndpqjRFT2eceLfY1Qz/MSq2mJNiNfz40uz9Hxv2ZiuiroqT4+Pvq/c4ajnjNuk
RDdSCqoURvjnNgZFq6bVszP7LuLGyXZ+X/+Znyh2jMjZdrnL8ECrENtUkLgwJmlrI2w5w7ZtD31N
Sk48ShhNa+xMLeITn9rm7kEdxJlxfXwUY8hf2bXMe3yexdgE2Its4gYdv9k1PEeuldwUBp0i0aPZ
eZzD6Lbif+lucZJPpFG41RXNliBWqaSPPrCAIUYFxXFMdGsYjj+E+iET65uoVxegHKNfrvFrNg9Z
wfSzF3r5Frtjtu6jJGHYxFBmFm6LwfzUw6q7zLd3Gzifpp6SYe6SMG6OOXYUaIrRXjF5jsx3qOIA
GiaJ6TllEX2zy/yrcd9qX2g3ujbiFTX2Cmmisn889Ps+HJ/oq/epQJu46nPdwr9IEERREYVEEBTx
6NGU/gRNCDNDikiacT/bmhogcAeifm48y3mzBQqB441FVYjTZtq7vo14pwi7F647APVcU460AeZ5
CYtaHiYqWqyR1Etvozj+t5to05eoihfd6+o7+gYTm6hprufz4SUqiuYrwpgAl0sf9yRbCLpLoMlN
WdrDqBIHpx9rZoAadGur609WMmY3lq3/bJDEWYtW9D09Bm3LWwutDSl0j2ch1V37rDqfIETMl8Qf
i33njwlL2HvWDeLLoSOxykh6O/W+Q0eYhdBu9rvOZiZoTR36twHwhhZsIjXGWohIwka6uH7YK5xG
E8jbo+qi0FkODM2gAdH91KFH7klSULcIuqynrCKI0RjNhFAol0F41z71YSsA0JMPWvAWOTWeZ71h
/FtARRzeH68FM+Q15iVRRK+lqLdVitliCMzrjCigfZvd6q77aQQWjjRJLShGKg4UVa1+dZG6rGvD
0Ujaks3YzHyZ5MarJZiYJJlD3TF7Huj3F0PVPBPgycLLjU5Etlnn+WigBjxF9Iqy8j4RpebGZfg9
Bmj4W0TeF5F0Gmzojka+/EI8RdtChOJdZU63rScj3YVQ7t/kn5y/Yf6TmYsULGj6RT8M4XNnK+fZ
eKrUBgmHKcNMpXTFe4VGZ9Xhu1Bw3a0aaloBWDg2LnqL9DIMCzm3b42LpofobVmz7aZAP7fSUyVi
6hw7lPrGserO+N3NZQXI8y1LqCe05JTz7HjGc1k9F8l0mh+IdpXY+x6g3cqhHbAuW/7vQYV8kBma
d+H5rrxAaNiZRTFSj1b9zlLLbp1L64ir8BQzq8o/Q5Fa9GWQ3cuG+TyJudWpEk12T8a6XWdcuBvh
quk94xM4howAIoOIUQwAL3Q4zZdiZLU/xcNTJ48ClVWd7Ikak1ujtG7zj9E/q0NYfmZkC/J/7ct1
0Pflp6aqn1lJcHRPs+eiZO5hdhaRJvKqg+J7G1pTrCce0p7E+hGGsxDSb1jLZ14OeqBSIMugLAKD
TcrvSs/y4t017K+U7t+f8i0DyvLHFNkdclz6nlLXryCE9GfCp6yjqYKq0xASrx8uv8fibQyAsCpq
eKnolUo5+nT3ZMAX1KHuOzWr7VQHeM7GpFiHelD9hIO1UT2TOXtsvGN1MzYT4LvN/BjpBov0Q0tR
z8xYcub7kA+EHrRrgUhgM3uGTXlYKqVCf5veF0oH/+DSwcAnQsCga8TTR5qYxJ8ZAOVTN7KNnVVo
p/k1YtD0ruPqcTCfAd2tEZUnawXdpjiIrYj0Gr8juiH3otV8OG9UU9EOeAV7ePr+cMQrm+C9O+V+
zxLPiUZ0gK0bbqZ59SHUnhVpxHuLWeeHPgLrnYIiOVdFkZxo/H16kfVj+Nf2bY9xTL5dAL1Envv7
BVyJcc2cu2iHnyVGYlQj8uncD0ZM9eIH66F2ro+nrkhKlOb5FF38GmY0gLX6vWyC97gxvN8V3ilz
QHMPDcGkt1wW/Bpzd29UafLWEn/Cw5d1pTxvu84+mfDRMOUxXwgJYqrn036bV5nz2tIytiWk4IoQ
uK+RpyWcPi+8xRnGSdJAqm3uJc5ybKUCbzJbfyuK8QhHebqTakD+iJqrexck45PbWH9aYbGKt7AV
oGDK+mNSDgH/KPkvzkRqxnzoFGRMIfcm71f2tOgcdiqGayEdim5qZP8Hjsn9L2QREBbbhItmW6rA
Ko4N/D9RNGCGc6UtynRP15PLojcNst2ykIgV3Pqb7N89h9br41zDjQR6tnoNWBG4fuS9qkGQXRng
oGUMzBSEaUrce05oh9k73nGiklob01AtdCu2q8dJ1JLafqTnEqrOcFO68qYylTw+fI4tYty1apTG
iv5Tu1BJj5zetP425IN77eZNEhPM4aPXAs96nc/H4yjOVuD+cPiXX+xcizdGp+LAzr38WFnC2URa
lj5j8n7O4/DNMF3v1RlteNZyr/fjbNmnkFYaJJeruNn5pUjv8yasUWn6lU3wgzyne6q1MkEig39t
MJII/xyobOY9PdDeSmyfZxLi3mO1Ny+d0emvDJXeexTZ6JYBa6TUyYU22fXSUbFQGmbzVPVuSqYB
QzCrfs8xlWw0rcYkLDfkPxkX2EX8xHZ8b1v9I8vrIl7beJLRquDADtWY0VE1Jd7/wZezJY3vPxg9
Lm9S01Z1pIymARbjPy+PJlcUiqU8OdTZS6iE+bb41/sONBStuh3dHsAPpZnwwk7Iu9TqI8rLYDs6
iXKcL4E0mbzH3nxOuIAcH24yUAFE9Blefkn6OsDjn/8pWjW/6LKLMp+f94whOhECqh2KKcc4N03o
rIfSPQD7MC49I1eTIM+8In87tZPhQLJ5dweW76wLW7PXbdp194KQvQNAHGSc8qtNU96UwTxMptWf
S30aDgMeWU+6ZZl5OZQXWTAxYQsrZTUk+KHmpgTvcaZvXbus21rbRa5vLCo95KYW+fCajXQHa6fe
uoO0s3ftdBnmNWLpTQnCaXLbSjOXllwqD6vSqifiHfv/g3Wmm//L78wRju2o1COmatmmRLD9/1wl
BsdEeYTePp8vkzgn6sejqn1qurQ5kKIVbIwalumQJWLrp2l8E5b9K5WkGQa+yUadfH07H8IevvRG
E1/cvFfR7+jpwyDZ21Gx9uVYsSCqITUKhuyy8iSjpd+SbZcxv86dlc7yaQUOMThZU4YAGPBOp4VP
A5XjmVjrDI0AWAC5IiBLLn3BAFJj9lnATej2neyKNV1QPVn183ygCVLjRBzqh1r0jIJF0BywvJrr
zsv1VcyCe0d3IwTMq8t0tzRauWplMQkc8p1vRrxJ8q6zMOkV+Y5JX4z0guo7s/NgTzBbjjEr4LZU
0xKUB6IJGT02W6ojhphLEQ3pPRY62HDXM9a1vF312rWOQcIYDfggrjqNdBPew5Q1YW18OarxoU+R
vutlG0DLbQwt2fjc0e3RxESXU+sZhKMilwv9aMWyMvkI+umN57D17CnBh1Y61WneeHZSP/YUcpTW
Ru9w9+d9ZFDNEXNNoHG/tks4katM8fAAUuaosjsxsXDlCR0SelQVuCwM74+XadC/yDpkFpCm+1GW
41ZYVGtLC5nXOCI/d3Zf7ms9OU9Kk589ZazaFeAMZuRlWCyJkrD6VRWWpDPqHw/uBijTBYmjKmKK
rog15oM8lI2g9Q5tET/NR383luiAwGiCKCpnyo9RqwFxFhotEfC4dzCnINF656xRGj5P5iSedU05
zGiMWt/mjdlc+6Zp0I638Q5ljXstJF0jY8FwdcRhtKghCn3qI5QeUL9BBz8Ta5Y8EVeuvRhRs4VA
b7yTgiKZA0g8dKdj9U1EoHGJaTev6gKYmhLaXIZZRhcMVQWgd40Rvdo6xBxluaZeFa4OeM1294Im
s94CHJ/2aMp8pUQYIUK6swrNmsyzVlkGaZnMv1ta2Cnasp+tqXiLf0orpllbtS6ai56VP2gK6q+Z
MT2OSlnvzl9LjFcNXZzi3jvFs36RGnjUqV8/fFcYq9RmvVTbqQY939vMK/iMTKgdCEx7oVTto/Ie
wTFuIilYmwtxMry1x+EQio80as1nCuAzQw37lV9LvUtKNdlqUD/o2JokClwCsJC/PLP9bSdd/Br1
ODKh7imLbDTcpdv14pIxtEMnnIgfcLu5RxoUUUntb0fJE7KMjQKRfyHGsd/9hf00oqq2vDEw6s2L
wwFljjYvTqMAA78ruU7zxpZ7BCDWPEcgxi5BKxEXIwj5DUgJ5QWOE9BqWI3MPbIyPyTDwPRCmrfR
zXor1UTqJuKEbnwhVaXIRq92Nr6ObXTzs7H61pR+leWD97vO6jtIbUfGqt/GXOnPhV0R09yR3dba
qOCdWhu49XjWqdZIZFzSpdWiwgHoc1doZvOZ170ov6VPElDzNpmG8pw32YAFkT0CxoctoCyiqzwa
tyq2nq0/2OX57zcrXRRvWaP+/f6/32Ba+beVpkqzH6CNpbbkELnltUmxytau80ZaVPlZgfBfT1lg
73gBdYwkbfcg8Obp0p1vRIq+cB1HQW1qdodmDkIOSuBV1HYLwsyKpcp74OL1iccQoRmXc9WZhNlO
n5CR0aGtdjnOOj82vd+jHS7bqkl+Upk6i5TEmDXYim47P3zCofg1kuazw5NKBEPzW1e/ocnHv7wA
cTExGfXLKG1G5eA9GWUdfab1O6wyek3IZpAX5ckOCcXB7AoG2XMhoKrBNlVhh8yfP+4qwPdeMuwK
Q/9pV53Y/31BlZG28tR0XESDol4hVZOsW9b1Dmm3dnNDfq6mJW2hF9jN5oFNVCVPUH3pD+UpHd3S
bMeTJs2gaWmeeR9BOKekpFm29tERDkMleLrSro8Gw7zlal5cdMQKcxfTVLvqybRL5RwDN7W2qLls
PJHzX4CSmgnYmNb6PtWt90SP149fqDP2Du42GP6J0h3dpmU9pyuM4wDkW3LQVhyA+EMiktgCSg4G
Oz3psLGmmW/kGFCQi+glM1yYdcJbERyuPs17WTqpTyNuACVp9QPcEYaCVeGPR7WjUHkcp2kWrW2z
AEcv//Y/Q272H16Vj0uEPFzepK3K6BBm9XPh1HXuiTpLe1B0VCSrB2Frv3xCkFEHluML10712zU7
2j9jUl0er6veBx6V92G+R+HlriAvAnDpicING+OfimGSSKcMsy/LAvWlwSG0GRzaCYoyBmeFlJm1
q+c/HALWnlDlnDvLyJ+xjAzPyUSEMoqaV0avYC57hCw8IxGiymaLze/yxITTpfwoKcFHsaosuzoO
oZRbZbrh7ou++q5UwiUMv85OHtDQNX4Z9+6z7gMlh2BN70I0WolarWyRxIdBjhNKlGBTgXRXMdLi
3ifpe6gnzTeAineAYPWXIXZCU/7EXK34GittZwVNu4XW8DpVcXgpy9FdGORN7BXmdhdNDbuV1hjh
R1NY69HK+rs/KePVDYM/82nsx8pmAjO1EfK7KB/2rdIiB5pSWo70I+dxE+PtbWGGsLSJ91yPud4e
groInoIp+mNSSzl2zIPKKLJrS7TQVQD9XUa6096csBp2ZRF7OyfI/OOjhksEXsDaMdZuBNVR2JXs
UGuZ2CQFzZVURe8+qAjRG6spXiI69YDHhndL9Q6Nrl912XmvSgYxk4NzaX6yGwQ9xWvXCpASpf7K
Hi2COFsb+k6CwaoIcFwaFuPUx6p/zPRFYXbdxu+19eS7f6Bc2DcmYPmOsV0GasJtr04SRiskpPbK
tTv74AsmEqnGmKsa9fxt4FMeQqbzHfOtrRgq0nnqprs5muh3IcTBndK29tUaBvKgK8NbIphMWQOl
xKLl6gci6Ub2w9pNRS2087UApZHaQssrUm81/4TzYeRWvGfkD4wCsAonNNsasJhEdosrQp4Wfmoo
59aYwHwUAMpy8VMlZvuJqOLwnFl+T2OZZ18aGzernNRjIeIKf0PXlofH/UNknLX1CG55DcOQrBu3
IDwuGLcKMMqN8Ar1Rux0SjwJzc5RjfCYOKG2mxud87l6R4hd/uiD5oQW7ewQnYwyWe5ZwQKzimSD
lecRMyaFOWDWyOyKrEWBSyyZ7N5Wh4hAaCIT2/RexWXxHHbq40jp2s3jP2kh9JjX85aqYnOiv00l
ndBYCfFgwdtCLJYbMMqa9qrCeT9gBHY3JvTm05jz4zk4z1cD7MAvnsKLsJM6+HBQrkU1Eulbepix
KtWBkd9np6zm0p5ggecp5D6MGdZ53sP0889epAmy3jOKswJaQVIo44U/TS2epJ9+J5SjP4idT9gP
uea+9zLUk7cEE+W+zOd8bABr2jws+VQgDtiSZO/Gb2XkUZ9XT2zgZIGP+IjChD20gCsrKsOLr2+E
UKwfCtqdzWQUOVW7mr7WbkC8nDN9WeZQLw0XjWPQDSWvernADNNKXdVtiHzJ95Q3QEDLAfPlveKt
9dxmKl0pTluYT08eUaOLriHGU6813q6Qx5c8/ZPbSOTG0clwCue903+KIEIgzDv/v77DEPxgmQN8
o0t/hMixSggl34gDgFSHmn2eN41nki0uv2CZJvp6NyV6nmk7cCbt0LZF/yRyh6ihvD11D+4UyI11
6E01a/bYO6P9OfL6rJ8bzJznJqjo6inceqEZWNv5KpuvN36MHN1dvesjK9qFiDD3iOCL6xgywfCQ
2X0AcL0y9/0a8KO+ACNr+XsK7Y5xZ1xr05Sdax6Chzaphm1PJo5ymQf7XVPcglJzeGF75zINzsmo
xHcGtXPTpQ8JoRJ6ah8Dt0dKLAAolG6inA0C6Et02MReugw9H2tRoUzDRpWZl66Ip8c4KFH6txRl
xa3jV71Qegs4TZs2a7yQ4pbVdUNcFnu+PDfvzedgNPRXH7n3mEqTo+dWT7ipqydGnPF+PjcvbMjM
5Tene1IUzVxRwdd+c7vSP0RKTai10qivbVh9QEyNfiEfutGyQ3dpNjpRUwxRiZVYRjHVUMg4YFUL
E4qz4TwbppjeWFdnmwaQykFUvXY1h4YWuVHZPzMcZ+gVU6Tb+3n41KQT3RDVRgsqx1C+zGSjTWZr
vC7klChWc38Ta5O38xjhLZtAtTcWXALk643XnbQrQks6z37enzy5sSNYAouoYXwURAgV7Tg8RFnh
PVP3Ok9V6l4eg5Jo4olDUPrSLgl+s/pW+3Rj9RnXhPXs96l1JnEKN13na58w8ijy7LY6IyHBCRKT
mKNUQnk7z9tK0/KbSLR7r8b+e923xmFEcbIsEtva9iTj7Jwk2BLYYvzRPGVTV7n5Z2InkWfkl0j3
s5hVTv0pCnlnBhYLhNLrtVupYDnNNSf4TjNcB8qLYLT9RNKLw4RpPMYWUJK8ShJEkZO5ijIl/Jja
CR2u7ZCua/QlWA99JE8SVNzUZvnd1bRsg0gAR67Er+jgzdeqciP8Lzw5IF+eKr9/nQb/haKLKKiq
zM9AjfLzvPd3U7VOBq7TOBskvz+WbqGjpm+mbl9tEnN+18SRS9vRF+1tgsgKKCAw5/Q8DRFrpPkZ
kLC9Ug2NcWteHDSDGkJVSD9/zMYLL9gVAx0FkCnKDzABy7wATEbQEpKkuM+eIyOA8sNCbzuBxrko
BUVT5jkfCsbbXZk5/RkShHXUA5rjJMghWv1/GE0Es/ZyKqp463EFkjkdbCaQEyQtJ9pjg7GQp6ZX
9nikWklU8MAmWtrRcwaaLpLbGiQOYli8rJe+Z8XGyoZ562hYTw2VkUEi52ctKyMMffaOAYj5EqLA
o6m9xUpVv2meaeyxlNGCksOBsqcz/e95LUp+Q6S6q1ZKX2+aOYHku6lEgp9B3fzOBrPYpqlnbFvd
RuKMnGzeOKGKNdkt32lv4arW4vcsTYu9xtoDSp/KnJU2ChPklOFjk+D1aUT3u3FTxPS2dvQV4y3s
XHFTsvGfzVD8BPLXXiudtMz5tN+b5YJGMJHtbQOYTwL7IMgZaAG9fD0NGB+XDWbtfBif6RAFL5Hp
iccXlSZrV77v9gxu5SzeVztmHQPeaFt26go70s6etWsiJ73xCorPQ9pvOnmEe8LbF8H0NnMTZ1Ss
MtTBGdPZfKaSv+v5tKWmPzV41FvF0BkaocKOT1lse9tSm25DIDCwKymGVg/mRmNG5bptDPVkhR0f
Bu5j6kX9iCTcOxJf7T325kPhB/lRG9GvvPiyNzFmOBBsI3GfWYiJbSwjJh+1OSsmfW3SiMTnUns/
KkvZ6n3g/Q7d8kJDvtt6Ces0b25t2km1pHqbSAOmdcBy/WolZH0OipbvzEFL913a9tfequBc5aP3
FKjulirCvc4bBrKoOGzRLqe4/eccZqjm+FjzTqPyizy3tzECqc/FOu20hoJ5PmyMCRt0QIryECin
QQpokrqdQHq1XrOnSuVf9bV77Kbu95CJxw4pdY8d+SU4QwsFp+iP//37AixJn1pTrVQ1utAJsn5N
hIIhtWilVJkAa+auJyVR3VPdev46t9LsQ2uTSx9wUxlDGF+7RhlWZhTlsNmN7iNJdom86zQ3dnYp
kZkyyjMw2hwCcFeAwbaafdMWBVOP9LMgso+emVqtm8outr3xpqexeA/70DyR24tfXh5GLOsWfgtG
sYBC3MV+d7S0l1QeUN/IjZts+8xniuxzcT7n7WoI+hCVpg6gwqyrp3nT6oV/8BqsDqWkyTOzc45Z
wLXShDbLLX8YXzp7gHwnEZWFgUoLXZZRO7dUTuOyrmNeq/s3Fl5wFKn4jp5S+5dmQjNft73xrITd
1rLweOIF8t5Kf6iOM99wKHoKYXTVZJt24tPFx8DAIvgeOqNZOS0Zs25bQh8G90uMboyUVC7OGqFt
MJT0J/LOFMSp/j2UqsHKdv4INEMbp0e8rKlecpxGXJFNh6y4NXMwjGOAlTGe/P2guukz3cKclR2s
Sxbv/7UXoJx/nIvmPVqeK8ZP9Y6b7ThffwbKSSQWeFHnQw3ZSzNmP6zSLb74J7aB7PYwaL2GTPB4
t1m7rE0EZm6gXFHc81smn2DBstM9T42Wv6PpXxAi4N+z9iW3iuFsmrTSpiExD57abCbfeSb1G0tF
AbpzpK7E4P4fE6ImMA6eNSiHQAowY8Pfqk0gQSAcibwZVymhgJimqnyfu0g4xlm09vc4giW3xL3a
brXppenC8jb/jgINHfajtK0HHZNNd/Ats/8td+rQhADFTu/bIJ902CU6LuZjlWa8s+TevJkml3ZA
4Z/m8zGTCmYJ9Xl+l8WYQrCPCucBjE7HkCAoS0X7j2AAk2fd/vZqonoHvf6ZRqFPOCCSzG70la1h
8mIQBVyGPqvFcoxVf9t3mrphwPVnInjyRz3Yf/oi/WcnzARXYnXzpzxdBTlznbn5a2W/e7Px3jpM
qicA0hF2hwIZRw3crcrsX4MDIsyQ2pKH6mTedYar76qbwitZhuJDRtihxiejbHhiA27sVqjafJT2
NWW913kPRV3y76GHZu5pbL313PaDZzUdM7JN8xAl7op0MagM7VTtFdyIs2QWQXz9Mh9JsnOcuTzh
DLhG4LL07MUr8JhNmTbc1ELgrKK7DxjOo1I1PELS2cx7DfhwROna2O+TucvmuN2fxibzwHHCkx6l
3J9kRwl/NUvAiMUiYS8O/ZudDcCVbC09hhE4kb5Dd9XYAkny3A9SQlQIlelp+2KELjzqrnNmRDpd
UF/QG/Xj8FtPm2NH9ulo+fmhlO8lglmyVU5Hd6kjknr8B+cvuPmTWXos1P5NGegLAAWWj+41IGxd
3UbCOtaYStrfVaTm+EO6C8NYe0vuunb8u5nQGpeLspCaj25ylvDRCFqQm3lv3miQw3eem1wqLKXL
LM46FCg994uX1Fdf7uGpec0KKs/HR4ZCntkrpvY1PXiyfQm3QlQMPtQlLHoZ6ujm90klXjJUsrjJ
a4tLPa7umWhfWqeZvii6pL5fE/ii3fqiYFdahl3jLJquNC7Qhb8tpY2eJ4xTp5wk9GXnMIpidtej
PeUNaRTR0TEK5zjKo0C+SBvh24c0sJ600C9XwImz/EoE+UQbO0KRYxvkxETA32hyu/Wm+HhcOFoC
zmBmeke4k9dVqQZrptb1P3kiZFGvEQPxrp3P0WNolMrYN0PcHUEjdMdabua9+dxg65wLHXrPiOVw
0kK094zDPLiY1SqTC7lDIVp2Nw8u+ARZLRo6UccTHyarmnY1/280p2jOvHC28xpdxbaI4gk7698l
+7w3r+WJXoyP6VAfdc/aY4Crz4+XjG5GWxV5ERKLn2rh/Zoix+aJpr0/HmMNmenfAseiPwn3p6SZ
454LxZ3uA4Gs8ZTsMtHvXbIze0Aa+VpTs/UYGNXds6xkh7rW3fqI7O9mJT7mO4WR75dRw020vUQ9
taVcTSmqWIZjQf+jUiNcK+j0gxDNT6QZ2Rp43YvLvOfVa4t2C95V20EyGl8INUfmorfxD6wCmzGm
wpFizCaFk1VD5b0VKt06HNJirSCs+5TfoY7Tr8yOk2c+Jhd0CdhzPQjrV1KLDyKIxRqZII491m/a
JtPqALds/1LkvrZLDTX7sHirzvEIuYrHgJt/36q9thmpsp+FHSYLOzL76z9NbcbUwLqb3fy/IlRb
o4HajKjnS3AXsjmOJHOt5G6xD+HeRVG1g5VZf5Y+Qcwl04mDVdImj5gld6AFh1L5nsr+d1cnwdsY
ulhPKgMV8OQIuuhNuJ9rc8KBkHqP6rhMkhEtdxTyHDJiDdqpqpbbEqjn0pe6ZL2tq2OZlsVG9Biy
Z5+GqmBSZFhH4Qpa5h3+0EC7bRQ5WT0yD8jh3l0Cyn1TFG9YDyzu7rxav2rFbZ6SVv1Ae5tzVybf
StDVMKnxn8QF/Y8idb9yuRiKwmbbjv7w3jvou6TJJC/1YT8VtsAomlg7wRL3sUKv5TLd7P6HsPNa
bhvbuu4ToQppI9wyZ0qiguUblEMbOWc8/T+w4a/d55yq/i+aBYBu2SKBHdaac8xxJ3TPOyboVrBZ
Vv2+G70E/kVhvJVlA+Va9M/yry2RP98Qj/FgaGoM5K6vXsPWQhyj31vbxZ+kJAZrDnv4UuSArBTS
SZJkQjsq8MXUc9kOoWF8ladjmYbntgyrNTOEvxWeWp7ITga46g7FZ6Dn0b7xDX3TpzPWfPbfWAmY
37nwjKeiugpouvfSdJ17Fubl3sjgDJhmr9nEQvr8ZSC1Fu9MWWLgsWuKBji9d3jSkC7ClXs2oDRK
takMJl5+8mAi5QH0+DUKHf3bfAChZjlABRR9AXtysuJ8p89pLBNpIy/zmcB1/RZVMW7XIHjymLrh
4hBRX89LV7mcldeqtit2EWBo+UX3Te49IS4kT1jx9ssegZK4fcu7V2uaYX3zeCo3IZ5WV4d4AFA0
gHe8E/E+tX+ZLuIcsxsdXG1KR6aABTLBAh3tT35+BLJuX2mt2Fd4Hb+PtBwJXkRG4rqZc0oqXzMO
SxIB0bPlnAwxaQosJaPWNvaUxC/yGmDnBu5Cqx99cwyfqLu8pEZnrUtPRYxhFxPGfrId1UQM2zg2
23vvws7G4dgtR+QQdvfYM5kwm858H6rhltKxfmNoaw9jMUb7KCMrbfn80Qt9A6Yyox+KD0sQouJB
2KWlOeUfKZa3PZWWcqubOszHEZQRHC3nRn9jhcnaeNLDyHySR9GkvATZRH9ovm5MZn6wh1Qvv6tj
SfWEHgV70hfZ5I/M4lzDTdiq5KpTT6XlL1n/Im+Ua6WheLE0mMKsOd11wgJkb8/urwYM4ipHavWS
4zDgv/5H1plzFxlOdMVKD6gh8exZ7yH7S5g8+P/bsx8hD/boJe3chsQv0AWoFj6W7wB6iLn/U3Vg
pLY349jka1d9hR+F5DrIKHlpSseqo8ASQXQX5lOKkVEMHSJIogyGCUc5LOYnZFCHqAdwKAUJtDVG
NI0mhMK4Mqx918baVY45CT2Lxg21C+jfoywSyNpAY4doFIR2jDt32tct6OFqvmdM0xQnDSKmXROk
AMkSi0z1k+W9Ag4cX48HvXrrF7h5DI3mkGN19oGapXiMAhjx8otSSqG5kk17Hd4VBp7JdnC4K8rK
Lt2RvRdhWsaIu34eRipd3Sx3xiKWq0wD+BDNkmWz6aVGQUD3FFKNxgOXBWW2ykB4L8J0wBJiLbVg
voUgzDCd/vD7Mdf4MSrDxhUvj73O5ipgbJHT4oTIdyzgVGxJD1VN8I/BasXe1ETtHUVYfuA9VrGG
BAOhXbSSazPi8Q+JMfhTMqnBQV7QN1InZdVcJbWzW4pNbuDcxioQR5mQg02mOg5KvoVc8oU47PSJ
hJPxxa89kg/q7srI67N3mXUtPFqrjN3jVQpcrMbwtsyv2c6PgH4XCfSWfq5A64JeEWomKH8GlrE8
Goy7POqVZDzOUa3QKAEozFJGdYz1K7ujXzRLw8vyedXlK0UnCJr0XJ5HTyEiR3Ti59apm1/L56bm
n5PWWj8JcGc7oPaUMSjJoJGFa2q6aOnnzhO7kfQw2DCW5Sn2+93SQldbBrDCCjfyqxUsctdaq+OT
y3F7aFKX008zSFfa5CBxr7Gl/YpLtbgC/K8uPXv/xfDGqPPhDra9iauo3cRpGBLUrdonPtMGXWhJ
vgkBUkHZ6LelY2hlBIWwIbqQL6fRby+1S07k+DkqvkeeeMk8o/vAtkn1xc/bT4occ82T6lVLb5G6
uECkuDh7vLCvTmhG9sUSNsFzubSXBk9fR3WZHwYjry/yyC/G+hLM16b5mu8jHVzeJTBqvXRcNOgx
y+/kxtqOpFFapSPmXTM3i0Nr6Pqtp2W5TYrSftC+9dderVifiTG8mtmg/tLd16ZIlEfCUA8LiOZp
qycfRuoz/kglMMSuiyZvotbMu3UdW+wbPMe4OerokSUFD9xsMvMm8tS8ULNct+DW9FUJBWMbyL0D
aNWgvoSjUV2Kv4/gO6jH1uv3WfEiTT1TAP/J114wiehv9dDIE/mO0/X6yppgiStZlu5Ng1MDGOA9
nMsAAWJ0pIqzll2YffxM0kgG5qIctmaptu9lp8RboQXGPmqD7j3E0rAObJd26vxu4w6E7/hTfZ2y
rH2PzOY2JIEDSaQSSAldfU1SCSVyPN1XJXGG58aLf6l+KN65Y2k7EG23I7GOvV7XTVu1T933omxf
s2S0LipzOdD2naM3iPE46NUOgxN7qL4MgTlHjXvQWGK99DplWrsp7/Ks7tX+kPuk2A/p9z9CEsWj
cRFWwfdkDtEoihgFiqoDWxrDj9pM6g8/dhHAawJHgleQnJX0QHoq75tOsNtL3MIeTFTD+V7A76/m
uKcgdvcDzGfpxEu1mG7XRFAVfmssHL75M/dEvjV8csDbuQ45xOy+FKM0tkU0aUcTSOgfDx+BIN8W
/Uo45mjyitzRdkpCDoBvsfyTimj54syJeGMZYW8avOjUVaH+pAtt91sFnU53oBzmTSmtN9YL40m6
1IpsY1TA1OV4Ce0X1bXXQrFKPdzUKZ8tECXzkcwN5oQY1GSiItbGZgqyaVA2bs8mQQq2vTYeTzZt
w1XjkngS15sRPuqT5XXT2gHIC8I4Jr6u1JD/mCly6tZiuNC9ol9u+OXG1raxOmnYyizAG+yI4quD
L3nVZM1wbWy0q6EehW9mO8GiQNz0E4UE9Bygtb0CncyG0LHp4pQGzTzf1LHyVIZNhy2gxxHaBCiI
bZYTUec3G6k0Lkf7nqZV/CqvJ/P1VBmxH/sImhM3nFj5d8FRaI35ahT5Q4Y35RWC5NC0z42WbmUn
NPRyeqi5tvRFSbF8DHJTvWyCch6ci6YZ7Rkc87tD/tH5z0vSNf88lW+MOVY7kaKTzDxQXQ22mR91
t8oDlMRjMaGKXKruVq+7CDAjan3IBsnccsM1AYImM2NOIVTnlp4H/GWYh3HU9YhF5eAqh9n+YYup
YyoM4HGYADo71aOQMT/7s3TyQKUJtL4eOAcyxWraB5iWNZKlkfjo3XXxCv59Kt8lH+73u/qYwRvp
Avq78M5DPfQ/Wq9Ib1VB8Bp2H/8j9KL42BW4W+W7XZIVW6U/L2pqJW+1A0YXKbb1zb1NDAEKKZ9H
txEXMbuPsFSQTYhgpo2AM1DARkIwr8j/lDkEkwVgSr0/OCVQR4pAEL8gtDy32rwpR0Uiz3rOZPyZ
PKOcB1Dsr1DDHU0sR35D3R0cyyrNV2T+GGfd7QiCbHF1m4L6qq9AA52v02pLNkWu2mfANTo1rKwk
nc+6G2ZYfIT1MJ76YFTXYj6Napr8kV1vzMZC65TpKhzx2XAx8g/GetkQz4e2N/RbMm81z98nrruy
5zI3St8a/RIjSVnm1ZNjairWX1NZOZVSAb3ucSUzKrCaio0Yc1PZwplAmNNvRMsEUmSPIKi742D7
YuWXVfBIxzY75hRTecy91xCyzYXxLXhokYCVZ2QvpukGJweF+EkeQYfJrGK8I46m0TyLafCu4cph
BLxpdmTfmwKkTMIv9mpa5VmSEIYGCi2u+6dCTx1UVMDnuD/PRZBCwo8wfBgapNI4cvKPsBwcaCUs
2mSXQ8m7dO2nHV1MPdMOWRTWeycw+O2QG6w0WtMruVdDegzA2SKUggBwxDCzILB1wubI7tbjCym8
M4gK7yxP5YvnWiv7PaY2LsQ1/vspEX2dkEXLQoN98zdSNlXW7IV5cqHqbwkyM1bLzOTFTnLLHFGe
46wUPJkoF1MWx/jtr2rYnODF/5AJYTAAYHOFNZkj0fBFupfZ6H8DdSf2y63+ewlD6unWmzPMpLrW
tMvsoMRBB/Na/Pj3TGhT/W+7iatyzdRsQwM2IEzd/U/rglrlsWVYBiZmdtx71GtI7QnhIeAtn65h
P5PkM+iLkd+FmHFUpF2Tqx2lWwvEnn+sRpJ5UutU1tpzOZchzA42e1y03+VZlwGqVpz+exZ5r+jl
8s9aJZM25MnnAKbO+CNv7Y866sGxogE4wzlges/MYI3cONxZEWrIRHfI06GLP5XDNwX2wiZsfPVU
zn7JaqBaqug75DTODqQvaUh+NW5tcuBHr7AvqtHvF1KEZrPxqWtxUDFl3mFAI2NGbVE7ujhKCVXT
VO4hc4ty7RWGfRqEYLs8kfrZ5/kzKTnZa9Qp4Vq3fPVo6gSUAp4GzqsbzXP3d3hT1KKBjRHXX4VL
5AvyHZDIjaO+avnEsumbhzXshaI+WvMIv0ZPsuqsYaENh4qEJ4etQRf8MJy0eKC+VdHV2dWDoFZ9
V0F5OheOSxTTbIHtsOcTDaY/yOjGtgs+4ToB0XN4Gq6eVLOaWQ4TqKetIgfJyo7csxkEKOAmmgv9
4AEbs6oLNfq57FYrJ90EykF4UvoktULpAM89NoeYCkUQrpEdzMvfIL8yG/FQuO74JRWxu5rwcVxh
eFb01WJippRJec4ad2cb6nDUkaZuw84G8k3EjHJuu5byvWV45574PbZKfAoQQdJrBtJnvxypswwt
01E/k74WH6BkV/sUCP2qh5Z8rVLnKwFc1VUl92JYWagqr8u522RABwHfz5fkC9kZ8x8ZrkpRmRfZ
E6vCYT+U3XAicOXX3B4520RhPVtDfJBfS5a3Ypdb5Bf5fQ/hJTD0R66y5h0Aoi91gzR02ZDhwlXb
AdBX7lM2aE3lL6+I3gOnND+nmADMOPaDo0Up/DppzbuNYPSnUqDDadGirvR8VYBhhXEIwz/Rre4v
T2cKccixRIaDzNyNug8i+EDgAu85xKXzdYyj8CyiOqR6z5EeZpTMPftAIot2MfoR8cas4HBy20da
P9vVysLt9npifYrQmg4L2oC4cXPPioYyaCaQVHQmearY+dItHvUQPLYmyCuYGn/fYew64E7qN3Jd
I0/Nzuo2HTELt1CYn2bpUrFs8eL2gDGPqpr2WxNJ5nbIe/UaYu2T9Rf5omeeti3U0KWZmr5FRHn+
GBuIE0Py3Z6YZY3ozM4twLfcIJ9y235VS5uXXqtf7cQy5nguuOo2xckiSz+FoTbUyqmYjmTjkfTZ
HjAmVyiFwh+yAYcjvthZ7nRTlTJ/gla8HgfFZYwR6aUZfZZNBUqazi7fPMurdiKanFNrR+UBJYXG
g0p9n7bJdVAhbQ1wsxDvRO5aqfz6JP0sad0ec8+PHn3FBK67VdDCfcqPiCwjdJvVq0w01Kw7eSzW
QWb3yZdUCT6r0AF+GndPTGdoWJsG6fh85Lc+YG6lsW+B1bwQc9DftRnTAs/upZ9JVKOLODvFm7Wn
suuegmQwLhT0CCjS8+C1sHVgXyZSqaV4o8RDdamprWbFmHwPK0Y8ipUCPyc9eG2KXzSLvac3IniQ
C7im5/GXp30f4cuWOz1/hIAjNxOL5TGZqE1Tt1n7Nb6YngLWwRxwHRORdMxcFz/QfBMW4OIvN2IE
1YtmW8S5SFm77ifTRtaqrZypUGvG8irvLZvG7ao1EwRjKQmWVsH8E/h/SXuuWtfK3ln2gGM9f5SJ
jiwCBovPTdsmuXuLvZLaNkL6Ai/YnqRKgxAbIc5O3X81nXVdZfnPIgYDTfItOtIkhfLO2LPMtkbT
J58YKoP1OPf7+VowIs2Fe/mCBo1dfktHwGp7yMl5ot6bqInvNIywDsgeCHExEp0QzCNnQZfn5Pvl
p6+2zRHOxXdJZ5E7O7mGxA5NSdPQ613kFf5G+Jm7j1IaeYoZ4n6aCT+Zj6703yd6TTj/5StF1mqZ
yL1sUxP4FF3zPyf6IGECop3pnLoaqpZDuge9HJ7C1OoeVayBDc/wXFaFUSMdco2DSg3iUVbFLmC6
Y8ppm1en6AWSx/dhGpo7q4SHGYDnTtUXr9D018RjkkK9RgfJDKJ7QaqB5+T9N7YBGRiyn1Fbk7Ax
lcahbWcXYhK9JgRQXMO5lUIxi35o2H7Pod1c1Gxqdp1JYJJspeIToivgRukZjInsHpUx6TaWW2PB
9TNjI+PAsU/UWy/T/Z08FaWWravJfZVyykGiPXCW5hZpxOi92YQLWyt2eK6w3ESzxqqFkYB0glRD
J6E6PCQxuNI6wZVQ6MScmaazHAXztckYxjVlolU3+FSpWUXPMk+Wde74K0wsHCTyltcwY4IEJgsj
Jvzu6gdqRAHVtXa+0MqbH5PHPIHVX/5GdvMruQ/PUKGDjgicTdc5cGqq6JsJ5dSJarLq5qM+LK3P
NtYZ/edn7I9qz1DaYFN4anakOdVTmBU23EQaVkb8WMprpm6cM8pwhJplzbPZ+CF77rpZYSzugEXT
6VoFTIR7v3YjFDP/R+sRJYD9Gq4KOzn6KY6P7CKI3wylSd+qYUMOUms5HM5LwICB0g1uXU4O2uCB
LbcT4tEyvvHHFIxvABon4jxt/V74uHgaz/mMsqxfZ8Im30mbqj2cWu0EEg0BS7XVmg7O+9SjbpUv
ZJGqcG71r/LeqMawvY6k7/mVY6EJtr07fHyCAxq2xv/+DIn/WStrto1xiz6VraErcqz/fIRSz/Y9
Zkrl5DoBHDRkUbWVqT/mA8PTlwMRVemH2RbfHBNKR6B1t0TXpyMEP3NtakFyEZm3ll6LMiuqYxTg
iDUE07apM+TMYsKxKJjMLPevZRSvgm4rDU6Vj+V9nHMXoP+uhWirh/wqlGKO2wqrR2WnFNuI8wOl
M773ejR8r/7vIFa69wCZL4DWhuSWvwUKdTztEruvL/KSfOkau76XXMezUl9Yb/rb/8/n6Kj/MxY5
lmsTDGTYtqpy/J8fJOsHGDSxnZyjathJNk7k19oFQcYqLe38tqCKfOJ5Vm4rChQJ3hTuBnDMiGRc
/dwECLJphIwBEQ8VrOhV5WbKc2DXzrUKoRXh+Hs2pt57ziaKB4TXkjU6X5MvvllRg87zU6WME4sz
yzhjPRfbMs0HxrbqYkUDd11T3OUWxh6j12k+KxSCPXLTdqFdzkAOoUfOydNTYowp6jiNEV6oO0it
qoRHeCm9UbnSiguhPqcjW3srs8UzmI/2EBZFuc8SBoZ8jM6pn5a3CSIssDI3Ruzd8F5HNB+lORko
LV+sAPpqROds8XAj2EOpJoLfjBffjTb2LIHLjnJrNExYxls7fpsc91Q2cQJ4o1TXtJhHMhSKb7XQ
spemoeqSK82bxLhkTRyTwwsxylIIVEC6yw5GWTdGxFGs+5tKHs3vGqn93ckDZPFcXv7A/EdNszbp
3RslidT6TtPS9ltl1wSXJhnSnAjIot30RzMb26cSW/KySfRSSJtIarAQpDe6ru3P+WAKomSvqCAS
py7ne6bwu5drO6XFyQzxBiG8c7UNjN6tMrZbK/uln5SKTycaRbcOze5KkQAkZ9E1h6ogD5EAmbU3
m+GG2DiLCb0DAOWKSFCiOcA2e9iuI+NsqtNfFNHqTZrHv4inPdq98iPTQVElOD8GYX+dWvD4RtY6
NHFdstEohRbptymkoUaOiqIX9Bsr/V1HwBNR5ITeCjZ5FrApP3woE7usx6mSWsHPNoIZXsYovLrR
PfHoKkxodEiMcBeWxt6sB34i7qWx18N9lbMWsSOTEFyCEqE++Bjx271tptY2b6wWx5V6IsvLY05K
442N7KPZFVDv+MqTt75xH2FWng4xCWQh4lxRR+QUJR3UTKzqDnECtMYMrdw3SMkL34d2SpIH2q9q
G/ewnWN1E7dVdkEowX3g4vR09HpfEqCN5WbtJdp4SVy/hihT+y8UcfDcpiPs25FFXfHiZam/gw53
qcsiXQ1+rh+FQJhduRe7MkiRnDmi7CJO4CmGUxtnwwke4qtl6chEfJx6Zk+6JvnJgd92WyvKBuI8
iRNOmaRJ5zyys/9SCqZGPZ4uBdozbPEHfOA/JzPsARZ9NbUnCsnw8nF4Eg5ySe2aqsbY78fG/tlm
Lnd61DYHx3PXUTUvpO3pkbgRdPZAOWSdZh7Z59Ft8XEKkQfbvk65OI1ZycqEHCwtU37if8ApRxAH
lsC76rVX6LBnOyL0CfHppex4nsk3jSAEw213YWOQOXR2lZDksipi1Wu0exAV5ARiJ2fepZg9EMDo
DM5GU3hunbK+jhaVkF7fTm76XGe/VARCnsFevNM/pzG2SLNHRhJkr66ZmXQTjPpgzowoo8mnQ98G
F0etPvo5+TtBpHRFfkYlnZKVUSkHrWjtneEk+nsdj7e06n+EYK6eYgfQVOFMKlAetXtEWX/qQwVz
dxs3W21mhjgRNKN8ZMlodw28T8QvgZcXzwS1vrtZf0u0wT/9aZZPJQyCegLWqib43Ocxvqf3vC8p
A+TpLevSbNNM6Z53MDjjTjO+pgaC5YQonLGhrP/BYnWDVGpD/Pq6M6HX85UNfFwpyKsIDfv839g9
sAquAoKPh7F9wZJ9w/q9hogWtVD1oG+nfrLJGCsc9SkMvxbguKjKY0i41Aimg+Iv0yAvKjqY2V21
DrVz8PGcdbiIUnU3DBSrQ4LYcJnA4wVE4z7gpyfhl751oEiDlCVYRHdxnxMdgomW7EKyV/TwNKq7
tDppYJLp+qJTUOi2vaPbJ8tA/aAG+z1j4Lk78Yus/bctMd+Qt+gjFcqLS2/j7LXionlUIh3hw08l
jFXL5pqCcTGSkzo41WbKh+ycDaynejP9y2+Fu4GfEdw1BO+Z9tXowbCQKgk48EjOT78KEBWtgSeA
szZjag5+g9JG9146z1sHTgrJgjL3Ke4+HUFZsnW816r20i05fx8jWTOUb8sdvY23DrLvNWmJlywd
+8zTpx7DAIlV5Wo8ElPOJKESEU+x6+AhsTu3GJvUiWFkLOrkOFjKuclKYgpJdnXKAMNlUOVXazTv
JLt4zyUthDb+ke/dUSm3bqN9s82x2bJHGFZJRV5Kiy1rrI5ErZtHTMTfYvej8SDbOmbzA80DG7gu
cZ/kbhPw+75xmIdjMPltSFFMr4sDKaNkkJTDwbLi4KJ69hcpFUIzSv3MIQUAe59FMbfLDlPs5reS
tu826vXsJc0LRBJTra66VHPZKPruzjGoIODqNtB/VYi2ctu4GRFRJHQQZ6Um1+S7lP3yjW4g3bz2
RvQ6KP1FcVkYuVZW3pb6cg3xdJvUobnKw7r/QC1F5bnU9myKis/lfyXLtD1oWklQny+YGbDKol7w
t27tBjQ8EB1Mc4vDLGD45ny5BxN+qlVQHs1aqIY6lcYtqygVbw0Wa9wWxkdTK+POTR1Y13PBla/M
AKHm1/cRgi2ONDHtpMoEx3yAI43ozkU/Y2GaChAY7cUQHkjJapYdfj6z1ORpHhNhSwwD0RHC6nGX
UZCvcpKHdBDPS93q35ebmjbjd/6JVHK1ucqtWgLMpTAoN/3nclNnFWyp3GXnBmorEB5GPcdpLJLD
un6d+3ZwXhrwcu1Oxf9QM9y/V436SeEEVoZLCFJPB/Pau/0GCHD36NTmkU22chDCKplA0fEStoG7
naCDT1GLTRt12ftQaNdlu2rkP7XgRS5eoOwZaxfz29nFR3DGlgNKM8WIAffFe5BqEO+LQnePQ+2K
gx23p2gY2ZP5aj4efFN5bQYeItCT3wIiF1YT6u9XI1Knna1E6SZFT8S4BKygqDP3IPcT3MojUQru
j35CzwFkcXoMKujinPTER59ucKeWH4pN96hP7fgatKbxMeXHoCztWxJ29dOoQ0GYlaRJGZFy3Dl8
Pl32HA+2uhP05UiNGcSj9wznZkzkog970Diw7tBcu9dqGvfgd/e675ZXSbqrkvKb0hMtI/elBbPK
zgVXsaGJX64t3NTX1m9Qn3RODckmbM9jyEZY6n5wHhaEzSPjZiFF2sQs+sPDGlykEIqInfhut2/2
YNRgj/Bt8dv6zRVac3YfCE2TjWsHEfZLKrqj5K2OZU0mRzqYL0mSbxdtzb/ffrr2P7sdKtW67aou
xEYarfp/Eb2GSe8rv2P0X7TTIWB7aHS4CZErMqro9d3N7EHANLq36UB+XqGEPwvB2r21f3azH2go
S9ISRTUcZVGK0gF33hAd8gopL6qDRXatakZ68YnLRBFyNTC2EK5g3/Qkyi+aW1kb2M/OWm8mUfO1
lTTTjAlVYxOu/bkCUzhF+Rs/QUQ50dazLyHFIbiYE4hzIdvGY+iIA7o91Pzqz6XEMQL3YtVBQJWf
V8NVPl66I1jSBWm75WEANDQDm9Tr0uRqyuMiJifuQJylzLzNJ9IGZy2p8IjLCPukPmud9r5ApIyp
rc+NVzHAf9VMZV07SDjtRh/AhMRwPJ3aPA8mQH/5WTLBVOuBW31Xzyo4+eJ8/S1bp+zJWjDaiTEM
vwy4JPdxo9SHIg4tAvmi29Rp6HKSAbgxwQqpNTLhS3OUPW/72taFBGMo3oWuMVFureX/w35HAuEs
+WYWI4XJZJkdFBtv5ujIF2c+0gbD3y13ptnlm7ivCpADSlsR1eMWbEARXbfOo1mGkpmUjz4Z0nUZ
0AtJBg/Mo9xemnqi7ORfYs0GdH6yjZiWiSTcl1x+0pXqL8SN2pmNEMA6Q5DPYUBvkIarZFCvvyVi
rvEVHEa47T1R3RaGk4mZFvVJgKeuxSpJLBiVsgL883qZjUJWKRSMaKXKlxGN5tkq3N+nIsTnlVaJ
hxEE5Hg9kBYmm1pS9CavJSWuyaaxv8KU9o7aoJl3z9aqkxinV2M+UwkaAJPB0aSLehsLogrkqech
+lyKIjqav/UfGR9ZWs0+ZD+91NF44J7aSFgs7dlc70RWKHjR/B6sHPAtw4qQwBVpspGyGrX2Yc3Y
TbGXq1m49OnRifPXKN/msZH9o7MiGy2+0jerqCqt8xDoFAkHP35SdEO7pfQAMeogU18ei7rhmTJb
2pw6IXzKdPz3YUXo/1PQFYJePIxA4oQF+8z5/X9A50o0LA1u2vKcBgC0+J2bs5JqenpWe4IrbLYS
z66HWU/NaW/gS2paK6OopmlvGKe3ffXDIdryl5+4e1fXNgsgi3iHpwbA50uvOSyTZ8A2EUWU5v3N
cJEshzbvxjfnJPft8CffhdmIcxDPEplCJ3IK9dKFvU2wCzwcKmqbk+C2rfUqfw5Vi76WhIIs7Ioc
TdBRWi9N0KDEYhMznlukfnt5cKJZrX6EARxOEVmfep0zjTTROzIpsiedGHFB3T5becyCOsAjWNfx
rSwi7TA6KqGecx2tzHdD0LUviYnhyEbKj3+y8bbMBt05bCbnylMPM7AGQF+YLP91cufP+jCMG2lI
1hTvGll5elzuqTDrj1JTb5d9dcBg/13MTQJp3JXXE6v7tQgjqT5mtulfYy0ksWE+8rwsPizaQwMo
JYv/xt+0bsbslddbe9bnwlz+FewyD3OO7BPJB6YKrefaNGkxUsG64MDtEEoW6pM8iuaj3Cu+kCQc
HOHfHKUgWjppXVskN50wNurZ2rroQ207MM4EW1MXv8yKISrtSZ36hxHaxr6zbUAc0a4stHEh06Zl
CVsxjEGS+ShSp0DlDQCLiw4sVntlN4weWd6zIqwyseK0RggjKkcoKVt8hTXye07tedHMk3Llb2Rj
rMcWc8A2gVwPD/zseNWKtdPDS7F9vhAlCoZLafDvHFWLMg4mDt0faVYQYLRKkuAr8SPDbllmROkv
G5vEfvF2VFnirABJW7t+YD1mpwWeL6d9DQ1vvCxLVA9qwsqyfOZBVhsWMHj2wmUIPjx3Awt1cNKc
MCQd/nzBoS9w7HpEUie2Z9xI4DHJiFFLvt05AJJLGj2rtTsvKuVPi+aVZYkmf6NVyNC1gnzHePTM
Y0ef9hSk+u+jOlEAIZgEnaggrApaDseB9KOVVCP2RXBXINAe5UK5s9rhCp33E6rlpQ/s9qnqq/Ts
TNGX5XOQp/hz99PoH6WiLRQk2wsg9GdYwsWj7PpXu6ugrfjjIVDGGoRCpn52ghuaBtg2MRz/gbS3
eKmSDzACD7no6wooszpBEI+6XqPy8OjOevVTp/Z0/sPC/c09YPX6U8u13/M/eyXlIsi8yH5KG6jZ
De62ccpwI+u70BD5JwbxuzPo79SLdrFiN28t0licq4NvOavWgD+Euggja9p9cZJ+uDl2iNdBddVj
AZfrvRsYoGZdtxQrypVllAf63i3nyokWjBRShMVWo9fqrcwAiNkm7cKoPttyuQUrEFdyFmx6SIwX
6RaSL7MdLG1JL44Z1u4sZ+JdUkXeRkypcWldM9rQtz/IARAUQfubFuShQWNywg0mu08ECVmPHlA6
FRL9WQCkI2+pKg82t/suGjvnTFhHc1FDe45NEcpLP0eto1OuXpVohif1dY+elcyshqwEUBgGObKz
KaebT5tSaPRfoALPqjQvTbYsbMyzO4pg58EZwSM/uxXAWWwCrRovEnUuCnELFNRHlQSuUC9S16lR
p7ukbYH6MEBe4yAcNmEZBBe2a/qThi1i0Zp1EEaI78CCB+A+I1tFHii59zWD1fOspcglGM4ACeCs
moChn3rbmnMbkwjqTxh1FDgt/S3MxuSSqQoFkg5hT4Je520iaw9Nbkwg3iqKKFOjX1sl8uDvt3ry
l5L6lWJy+1r2sDoCYt6Ovh/5Hzn5sRG/ysaFGXHySp1mMTTZBaaeddQmCpfadtufZJ8xHRrrjImr
Mp8axbmONtDOYAwgd2oaCatQb8n0QevM/gw9Z+RcPJh3EZ0TdlCAQoxY69laBPRRUBF37HD2fdsF
BOJqt0JyCCMHl4skzRRRL56SfKf0GZFpqZXuwTAYtIPgvK+ajrGNDg1ZlKl4WbafOMEgGc0OjDZB
IFB59W+hFRiIcGWVtUeAqUutmj4zHErmFfliUsCQfFKR6PvZBLuWpm05zEozN3EzxdaphjecdvhY
MH3KF9o7Dq0RYvT+XEOImFxVKb1R5g2sT821S0S4OI3lp7UEsPx5p+AXurHZ0s9+nhLuo0T7jHLq
76NQfSLZyDqZAjs6CVH+NYeamfCJ1TQUHz69TVIi3OgkNVoNcuHllLJVtkkmBMvakLb3snt3JzE8
eWY8PskjI+A2sfoy2hZ5/RZ0HflbTMgvlbmJtRwe7iSqnrCPodsEvR9yDk/LQzx+k382TpJ+V1n6
jgSWclPNBBLLQRqlUWCtrak7/7keuNE/rhOxVWx4OuHTIj2zIgr5nvL/CDuTrcaVLIp+kdZSG5Km
7nCHwWAgYaIFmaT6vtfX11aYeuTLQdUgtSTZCbaxQhH3nrNPGW/k6zfnQxfa+kb6rj0VdGXTn0Gm
8HfGpv8WfcpfpadGxnTTAk2ZZvPZpNDosnSKcUxCV10j3Jhl8/+vganp/2aP244DVtrGVWLZtDBt
zfm78dY1lHmbZtjkfgkJdWySG9WJnNt8UOKvvZThHuPCdJAaMNMACdD008NVEVZNBsRo0MKKyWIk
Kl3SxOY/SWCxUdxBHCJDPbmWgrp70t7LSLcIghtHZPEB2FBPq35orvUR8VN/qbFOHcShsQSObzX4
dfmrddvfhtZYL5oXf9QQFeNs7M5G7CsbFknDoVPD6eDZnbupU2M46xgEl+TAix+0b57nQQSM3xxC
BjB8OCRCo7GOQe4wGqn22MTdQzyLVGOTooevaNph6oX6qAbNA2uPcOE1TudtioJ7HxZQJIaRv5G3
ZXkzludoaf1mZFQZaYOTVJvKGoaPHRpJx0xzz2KyhAi3Moi2w40q9xT6jde973PXPR/hX1nQAR6g
X5L66Y5vWfQzQqVJ8XHAgTKfrnX/eMX++2jZCDVIbuHkqzf+vDcqxteePDfOmgU3bN1jYt27URc/
1sZMj/O0buFDtDrIwzpVqw0USMzJIALGxu+es3AkDY1M0je5B2BLef1jLx6e7eZVmtulr102ipsS
yaLKzXQtzyVOfvw/a5y5of5duLNdndA5gNqWarDI4db+F1fbr+D42inYOWNT2M1jpGgkxNSOdbBm
Ajiw1QVqOmuG3xKvic4Gj+N8zEwX+ZiB2fULIWev9ah37ki62FRa7RxcmRDU+fQRvOwjyIP8kg3D
26jl3id1PpxP6vDT1ok76ipnvG/GeF1PLXZZtegomQGnl1MjdPiAMtM3NcJXKKxMPQwqasHBiB8U
cgmfRFevpBnDYx1ar3pIrUtmjcmNlFsRv4dBP1a0nTWAqacJtpWy2sBO0HwkhMjIwwTP0F358r8/
WfnJ/fuTFQ5QK00jm5UP2PgrhADKc+GaZqfvr8qquCLRgpS25MX3uh9uPqOrENFjcWrfrjbEuJiW
foGNi9a3mHEwX3tmYdHuCV/QnPDxl4kRrxyC3TeK9dvpqmRvzfWt1iTmM0jhQ9EOXeaiQ4PgY867
7gWcQxhDlrKai/i2HciKhK6DQgVh5ps1kKEzL0SJwcSrXTrgdztC2jSTuVHMfVIRrCWWUz5BTwOb
OlgG3E+6N3ITmIF59HTfXvL5+qskQjvi9zRvFJFcUpGxyihhYiHmUW/hyd5KYxAL3RWIrgQ14UTo
MGqYw0A1B6QaAODJofRQjXZ8LqaeRGc9C7a1FTXbHDzWtcIgywxFl/y2TKfb9QrBL0GWFls5SR0a
20NbqD5XSu4fkWX5K1Q1LZmJUDfzJkZyajUKkdrFs4qOcs2k1XhOY2XbE8oOxMXtF8JGdUs1EAmT
VsDG1jUqUlUVrOBTuu//+5uCHO9fF6EjHFqs1M01CpdU0PnS/LvOULn2CNzTFTuFq4nhNi9TNIuF
gJOnYtzPiAWvXCs4WrM3DcsdY/VAs076HxMcySedKrhR9Pd+krxIrLihRcO2Fnm0Dv2kPqETnhfB
k7e2ItWlrg4OGO+59zFR9yVr1/ydqw/urD0r7WTlTKzWpKZLblS1rzaQU559IwE3MLj9zxQU4Yyo
Qs44IHTDVTYkubfTrYosCzq8FRy2YkaYyzO+y2w+7Znvd4V9X/rTqZ9Zs77KlDYsMv/Odgpjm+eU
m8MOZSE9MyynM9wjmjcKVuDjrKmKRjf5AYR/nM0xX3uFYyGBaKZ7jXRVIDwNaTNxmNwhnUIB5d55
IGnujHgw70wdSy/YoqidnlK3aWCopeUZmt/zKAZtL/JSQ1Lgo02sbTddNKQe33BHtG+B3XD7rupx
HXsa3uw6rQqC5lPvmIXRURraY4d2JyNseISZffTyjgiUVjfvbJDsC8U7qOij5doCo7NLCXR8lkeE
vO08u2fhmtXt85TXhwAg98egCBJJC5S1IdbkjTnhwZnDB4WexEdcerMwZj62mhLonIMKSzGRuin5
mG4ynat3dC9jiTFJJVtqXc4A7cCtP5BTshxVlfDeb0gj1ieFCyEM6Xwx3aZe3XTHQldibFMp0uTE
9B9yKyI0LbCBJSUlK1iKWvHM2YJz9FsZPO9iq/0FS7qHriPPGBPU+sXDiTv1DajgWulXrmtNB1sb
igfLHD5NxaveTUfT4dAm2p0x+T/DKb1VG7c7Dn7WHxOtHOiZ+lt16vtjGiU0epPCZCuf09Y3tmXA
qwg9WFFh/mRXJquOmC+xZ3bOl0/r/1ydznz1fQ/kaFXgTbvI0lSGa9t2/vZv1GGQhWWr6AQ+d4gW
fTVGxNiSj7hI3KA5mb5YZORs5uu0yQNEFCThNuFAFRTo0SZO6Sx1fpZsNPRUi7B0+Ts2ZXy0MfbT
G1xca1bt0I6nHITETgBAuNHtOj+jG6QkTHn5YBN8DUuX1qBEFTQVv6eFm7TOWFvcFsSdyVpWS/fd
rqa1ldAwR2R/LydjFZXnlZP2NervSl2PLbpYC6UEcduWv5NFTDjJLXES6bSg7HX2Y1v/mfvx9w59
rGpT5zHhfRELCbexCRDrNOs5Yma1sbOs2pRFbj0LoO0oNjNnN+qheJ7jRubbd0ZmNkGGRqNZe1Im
mw1xEunT6Dm/kI2hjajLlNVP0kC8tTtyqgQVLCU/Cgjsa+j7zY1kEDeRG6ybypvTDui0loaB7CnP
t9izPrUhMjdd6s7cKDwoIEBiWs6VYNj47yZPzBBlawOQ7J9zcq/Rxruaid7K0G08xw61MbmU0hXX
u+mpIywzYi9WYlKbl9JwnmUck4ek1QiJzvR7W9vi1V1Q1LZ/RVNQLmqug8ckrUHE2Szuydz+YbTE
S/RD+IHcgGpIbbrH3KHwKdxOHKQKvobBrDJsLvoBiFmtkZkuG8p1bYq9PJTLH782dThhk0Ac3H6i
pvM+k/hJs7rmVxuQRV42zWvvEV7rzJmLcuPNe5kJ49ceoW2ztFUX1UhdWGNd8kC+TPzAQndZFFV0
L0+xMCSS1KrLeI3q+J1e5/BMaew3JojkdyKWadybv+nqv03EbW0RTxrXhm8496ZiaCOpVY87oFHb
DPJcAE2Jd68LBxZDUOzIiQnWVYInRb6hUCH9Twe8u5Jv14mn8v9oITXzrzI+F7Bh6y5zMN4bfIK/
Z2LlYDUN7i4bg+0obnKpTB4VDL0W+UPwNKNtJtoQoXUkupiFlk3euWJQYqazdeklxss1hs9INcOt
7ms++oVSvaAeu8T04DzG0rGGf9zZ9XClLMoqcVhqpLXE4VuVMN/9LhzbgWed5v8UzFkz18ZT5xTF
Lo5J0yhzlThcpP6HZl5WRPQ1N2NQT+sqVX/mnW9TkwHdg/XSXzuyyCYSr1gbA4v5qsjt+0p49n2C
5o1c4nt5RhAbdq+N5Qv4XXf/fSoK1ZcxFcPSz7gRp0w6i9P12qj0o1GU+7rPMBzEOWrn/9I/5R7C
lM21vRUhF5I3ap/7/11FHcomCkC19Y9rnbu0gtc/YYcoP1vdy0G+C8wBwie8Yv7im7NYlhGfDq2h
9o/EyPo7Ljc4XnXhLw2M1avGol9WVuKsh238I0hYRVSV8j7i70G2TDVumH4rPkPIvDNyBmR9c0pH
eyR4XieslczGtNYKtFJgMOM8KVfXPq0q2rvvHLgEMi1Ruj2zo/9Gw1lTdg7x7527PK2W6KXaU6Vr
wSkTOnYyxqgP72RO5UOmue2xmLkx4CvIdKtZuVlBz7uLDAD0dkk1Snu/9lvbKQ63IsXrJ2HJWPiB
Q0q4gk/FYV1FB3NkeB2mrj/lIkkXMlpPNES1/b+7278vjrleYbNi0i26qw5rwb+VG2oVVg0MXxgs
IV/vVAN2Ljwff5VjwL4ZyOikznnwm+IpVusRmheOffpdWMDSAZd3q9SHvtTpHs97xaSTg5OB0ZUP
AO4e3aUVjatrzkxXpx9pDOe5uMgoJn+goQiy27sJrVi5JQ2wXbFC1l57aIxlUvWL0vO9czj2+KHd
OnzwAGFCfSQRIu703eS1xj6w0q89eW6Yz0XzOX8AHGHEzPhECcI8d0prRaJnxXe+eekBer8hNj7u
2sGLfxaZFa/ayseNxBhBfKcerdo5LPbhr4fVrsERgyVnQRAg2UyeU+8iN4SlSZ7hmhDE/pJoCOa0
rKw+yty4CZrwnnTp8bW1rRuMnea7iBCyOcJwH1LoaZs6GawttfC1NqPFwYO0qywN6o08lJtCc2/q
aPxqesZCc45SN0WOZogAeYVxFHJtGnX7MYDFYNpfF19M2Wid12ZBmOOb4RbBQQkpORvRT0z9/Wdo
ap8tNoWXYRCzPSKYkSvRHKvEnLXXa3VbKyrz0Lmgg70uIKS7K3AdAhG3auMXdjz7DjnGbxlyW9UE
aPP1WoRhjwo47zqmADQyst7odooJZTHTQ2b2FiQ9h8CjR+EqPyR5UE2ZisCsce8HYXZbMU9nQfze
yhqxhGJIi7zj5ApALPdWHsnzebFDIJSssKFRC/Pp5R+0GtLGXChjBdXcYXVczEmsqCZ7ShbzmkMN
GHgBSNtrxUqmrZeU58YrjRcdBsTOcDJ1JQ8dn5xVwpJvKgQvKC/ozq/VNuzw1WDZkC8twhqzbuaw
iqix0YJZwbBL9jmZxkuZSkN7YFVQNb9UrgcLv3WCdd97YuHP2Fe5SWYKrDX04v9c0+a/xVhc0pqG
Ys8xUMNohsnC8d/LSRqvuaZ1yrChjqJsU8+J92nKqo8hCXeq+O0oNWD5lPSjLPzQpkwlKVBJN7Be
x31dr2XBjbLGduj04E7W4JK6/D1NfeotYpGdq5m5jIEkPTvk3Iu5E2woJslokTgZIWhQJ6IFIxdG
1LP0+9wcB2hUlX5vu25936gQrmc8NPA9VK0Z1nADVjChsHQ36JQcvGsgdkvVW9qzbZC2Qrm77ieu
sfnfY6CcwH9P8Pm8hOOYhkqtlnR5XsKsLvqjzW+3tVuSea/fqILlrKmjfy28+iNu2+vOfEadXUZ9
WQ7cIr8ex2f+MlQCspFNn2TRtHGH+YBIy6uChKgXexUZtbtokv7z2ujXkiedNvLTGAzPNJFE96CN
w0UWrGNBrK9p1ebN/3531Jz/vX6homBYrqrpGroU11Gtv2xpRSaYGadxsPVFqUNE1f27oXKfZLvo
nyNKawbZXETX6uGw7s0IuoGdmLvSNcfLmN93IQiAig78rXxmmUbBoqnBfXduytWndPovOx/FbWbB
UTQpuS81F5EHpkOltueiBZASaC9b1AWkS2DO/soLMzKg6VRvq1XgC+VB7sVINq97fE0ohCXqFs39
DcvIs4jDn+EME5REQTUrSIdTbPJ+i2LLWhNXepG9IY4gcEwuEkTxVmtZc6KirD+VHFkgZzcZl/JK
sUdmVarvPtPBuJjz9H3o3UNiWugmyceBizZ/K5kzwUlSkzPl9WLb9126gp/A7YHMbkg+c5+6GfsI
IJhG1OPcfsom9DxG1DPSEENLisL8ejuHLIowenJmWSJrZGN5xT4pdLF7KyT/rCyhkNRa623yoCV7
bt7UKNueVbvepOjYKyhVLHFTk648DvTvGX6Mg2CRodG6tnOTQZpRxFouYyJ8Bgs8Jz/jMklv6lFt
EJbXaKxYB+p3rgr6a6AoGY9l8ARnH+haNpXb3i6Ctd4CXF9khuVhF4NSYZp+tGedxmKH5uIWxEC+
QrNWLdrOVE9Ib6uLZao3UEyjx7ozef+4+U+yJCfbyNxLDwhkUam22DC5B+2Z37m76543xJtxcA40
Acl+accR6Fhfvupgnr0om54MQ82OhYrrhI+sfK1iZW2FQbppEocR2h+wds1qESN3m6+vFnw9XgLt
j/4xSNSdN3VUWrNYWwZ52N2n0AC2Is+9LZfnPbeKfIeWydvQP01PSu+6G5/cx960+Qj+9xWpO+pf
BT+mWgw1c4vIVflnyJLDHyOOQTCZD0BR3JL4hwksIirRCQu6QFWx7+aNPPzeyHNOSFloTPtqSU65
EuNSKvK9lvk2onlD/HnSbKH4Tmy5tObdP54vj+WmzK271urHjfw53+dxH2f7KRpyDNnzb5CPTFX9
3994/WFZKyLo2ulC11kplJSfr5smDMq9D+otWciT3XwsT8rDKe8xMSDoRUOSkZI9Zfvkn70BMftS
L5sCkuh/H5VPYTjit38/+6///NehfJ489/1jfJIE+PIXlIpFuSd+5GszWBBTycsK1yUW0hlIke6n
rrLjhdyFz8RCJVHKbH/d/eMJjRKZN6oX3bRIIfis5idZWHimdTy/rUl7cYt4lwr9SHmXrLHA+eTr
QJu9A5qCAw93186skjsrrGY1Dtl+kcBXiC9idMwBSOh4kwI9tMKL5RSrnHT0lGjURR21KC788Mjk
8RNz0TbMXJO6jHNMy3ZtCu9QN066IeevQJ1R1nhuehJ96wZd8Xjx7JgCMywcoyFkfLCzY9Wb6w46
I2b0/KbMIHHZ9LDjMbcWzgTBFit4nANxpD+eFNOzMxQGAnc4FQUdvzxpXtxAIdcI+eRaL/UVIQbH
YYZD0YkJNnkVHWttPCT2Bw6jcIOVb01w9EfWZG8VDqtFlFBl6hhvJneP1+9cux11Lx8lGu4OlUza
cvDfCj8I19T5F67axQuv67QF+L9Lmmkwfw4m6PjVWHnAJnfui7CqchV4JWEi3c5zjZvUWWJfpGqT
f9IN24c2lTeui7DRL30dgdIJLhVUswVlqmzV9dRAcu1YJBEtKkM/RNpSCZVP00+XBjnQqy4NnrLk
rNMMC6wt/oJjmz7GZl7tKQs91gGM4d5n+ThZn6IcH/LE2Wutf29iW7PVgJRHrV8QY3lTCiqrJu3B
RiW70KtONR8rWQXQP61lFAikOHW/6xMDI9vsvSthuJrdgxlA4sqn6S1EolC8tmF5zHx16VYUcjwM
ChFJaqlXvTWYDFZqipmvRclUaeWyIdUGHD+zeHqRK1Ort1Wp2MfOtU5x5d5zXRLr0dmklWcQ6KKC
5Ka+Gyi7amgXo5P+DjfpRCPnvh1wkZMyhXk7+TBJQYcUYBOLpUL0AHPttEfRBliP8CYt1L78OdFG
pKzyQCH+0QlQ8xruefC7gTvHBQLOL7PQ7szqXY/dbRwf1KrA1taIZwdsT5aVu9bs7WWC2Wox6dqz
naurFNLvJjWKZ7PPP7oJcg4d9KXnW4+puIQ9OhilJAGoyzdG14boqdDhh+DnAwNbUlWnA0lC4Y7K
+oVu3GfaXyy+1rY3vIpa19fl6D9W1vAQZazVS/01i5R7paEG2KuvJqlAC6PRubsH8bjyKOM7aV4u
4DLSkgvzZZ3pGNdsbWW45mueGThiUmM1YtRODLFP3TFblUV4CgrvRk+b1zwcuwXcSLJ4VjkuayZU
7memVL9M6BzrOh0Jox7pymwzsGR24cNs6dOsQMfr5XvHn7bKoIw3MJTKfWU6xX4shjxZfB+7XXge
c4LM5NgkN3JslOOT3Pt+QI6X8pBanDZrE8k+mIdEOS76Ghl713FQnpQbORZqouH+K4//2CXTe+ml
qrENhTuO5oJXke3lhnQqwVc5sZdw7lwkSVqa7WEnsZn35HP+PvznKddH/3leev0JZLCBz/BSkP4M
wd9vJEt7fsH3W7zeF75PUnoCUSEfR9/Ju5Cfizz+/pgaYEuLdPDJDwlVPgNj/u1O6KXXe4Xc+z4n
D21eAhKrf54jH77+7++nt5n1YaL+Whc1E7EDjqZ831tC/dqVN2EM70G2DVHWQFXUtxboy+vdkuVy
5xVLvPIewz+5TQps6QV5KPk+6ChvMCby4+Sx38QvQTkxyXMtiCy1sTOB75lnjT47kinUi7pnjiup
r43z3P7qR+Azpp2i7VqnnGgwEF7e+rCW3DRkpBt9hr+qIel5YkxnJjBspqKe8M6MHR1sxXz0yl57
cMc5oMt6lGeyIDUYTciZlOdE+aY6eXWyoNXgrJ9uZQlQlhJDnTgG7I3tWibrQHpbd2pt76hW0/hy
LEfcKMRtYYIFddL5/oTIP0n2hplnO7kyDZvSRs47lju5NE07nF/oyR6FNdqk6/nwFea1QXMIw2Z4
SmiqPvnDkhShrBz4Kj+BXqdAyxKbOmziHbyJfAYZ0CM38pyr5aj45o+rNGoGnLmfKnXKUtDqi9o8
+v1LwheZXku2LQs/3aWp6B4TixxJtzXmlNuQUAgn1A5lMNmnITKSW3OMfpuKjmuWwJkztwcMyyoh
nXxK8Tt3R5v25IdiRzUt2mFE2khSJMTphUABuzCy2L2kba2eCtN9lEeqkoaPc99VHl03aDL7TnHP
qt27FyeO3nO9FscIU4A1WpfEdUAd1I66w51mXRo/xc3hKcWGMBXrgoDP2PYoGZbyUHEy7Ri0Gesc
U98g7UkhAhjN2fKjjUmhDIM4tlLknOaD/GnCqV41T7du5a+CkfqrIqNhhdLnfI1SKmaXfzZvclLx
1hS6/Q1z9Td/qK33eWdKbIvYvPqNABbxPrGDtmx4zcZoEaUGvUJSze5K0sxPqD4hBc9yH3NexckH
6vkBcxaZUEtqhD2zLD1Bsw7OQTvD3wezZa2Xd8iZ1OY+j+576pLPIei8e33SniV3uxszYzeqSrTC
HLFoJ0KZB9sw7m1nmNZtjNTtm7vd6YW9D4X3LJ/RYrtVND+/5GV30rRQOTPdsBFGNHtU2tlDWEKw
Bzx2Qu6o78lRPH7pnjllZ8647QNmEGRZvWGJG16Iwiuhb0K8BnGgbvHY5TubOzwRdO2xTOII3aSK
nVU3p6Mzt/4TkbmP6fxVNUvLvuO9XVyXaJtVE2hiMdn81ebO9UlYZaoymiQBrwSTj++Y4nrodlZw
6imwWvCMbwOvVdallpqroG3UBDO09mLW7YyudJWbnoXZfZ6ldNPirnqfjJD5aG76Zwqh6hGThEd2
CQ8UWnhIWxSktpll2wqrNUJ8jYQTy7roSktqK3q3BQA/64KHiu97Skm8r61LRp7YZdzIR+rUzXbd
mLdLi+AXjSnpqYlFeylcQsR6xY53Ykq7ixuxuh4C7N7jUAZbkED+Sp9xhX+SCt1w5xjcoOfzhCMC
ZMvEGYeMuB2wjS5lsSb3ymjBTIh++lSJW2EYZFvaXHpXY8rg4I6byVnt5Ma7Hvc0zY5h2LhxFm8G
xmbKzGxasEiVXVLdrUi/+z5fR0RZTj5o/KpysEehLrXB/hZEAtHrOAIIe4Pa2myRllOCcJRGAyP4
ImnqJtavunbax84lgrx3hXrbDd30UFvuhaRFWMlidFeVNfp7NQjGlzY0Fwyf9muj1s0N30dwdD7Q
aOp0C5IUi0fdUTCO51m3cyrb3F81/UCyE9ig5GKvTN+i+2yD3GkIBKfWUl6jweWeobZ/nrOSPl1f
cZFzoWNloP04pE03XgmfSMNuGxFPdyAdN1c9V+xBhMorsJqzH2vlqyEhq/jiN3/tgZ6nf5sWlGEo
5a3aQB3u5Wa0iubWMaZNA+DvviNJatuHwmBGmfLJ6W12CWF8r6vGM0l6gwvOjVjdTo6hnNIkt1Yj
a42c0NIdXavu4lQoDWrIcxt5iD8opsblNMus1fh2xaq6uNprKfmCKJw/VytyXlsnEeeiFuWp7Jyv
zzuATbFMVW+8TY1Qf/CCmrkrz48EUi0KN3DEAuuIExtGa5jUm4D4kkeT8KeFBfTkYLhZtZ4ol4yN
6gCIC+m8tjp2gSEsX4Wvt0toXd0OJdyjPobpBidA+COr+nLRE3d4EuQzPTescVDhhT8MEB4HrGI0
rNqifFCU6X2YkgdNg23uevptT0Xox9TpykpQ+5nimll8VENF7tzspynq/qaaw/GkWUwehlb+W56S
mwlx7vbqSopqJPi8UGLmxF6BSn4O5wNjbPqjhRNHPuSGDI2B64w3aoZTLhb6z8IJh2OeC+uxj1eF
mpaPABE5+Iyg2M+pLu5RRnZhwlzpvV9ezLhBQhfnt3hR8wcjFWb54ThtsfPH9iSEafx2oVCh0h9+
Kqy0FiMaMNaB+UejUMsjBJgVdv8J1hg5d5m3l9GiPGVlpn0ge41FrjEtk94urb2Vxne9EhW7Mn3+
Etf1ASRhojHAFWgkSgcma6PIykbIwHl8p+V46qvu0o928eqEirEmGXTc2n1RvsZuhYehKGnJ9LPi
jTVuoP+CSxPfO3lZ3FfOvaz6XeHrk64IBHmW2n7GHjhZfwrFQknb6ixBfn5rfLRQIFYSpqeWoYJA
z8z37dzvqKZgbwN7iSnH7fsZRCzF7IMxhXeRtrDSIVnblhVDPbe7C/FX+qq2ySQOcKJewnhA1j6h
rZSP9hWVR5DDzJ0gES0VZ8jfm4rM67mkKnBO4UofSG0YDAOLkagx54zxnZ9BrrUVZyNmRm+XtM2K
71u2Q0RVvAAieweLPdzFcauC6nNfIz3Ym0ZQ3crCr1StzKewNVb4qYlsu2ooDcVFmEGF4PhN7Qpq
yjta6byjq98MPRmIqXk/AQO5N+c9vc9IEYym/ff50nDbFboAdwnssFceyYk/S72b4ofkfujTq112
qN5neqgHFXwXddhIxkT1Psb8dzNZ9g+m5bSY5pyFgesK7a21kodILHe6GWR/IIdS7hKLIRrH9dhX
M1kMzQT1DP1maCheyO/12FP5SYWwjjKKLuWeO6pVctHR2myKEnB0khIezLrAOMLLJ+cnCCoKmBQ3
IjtsFzryBEsvtCPs1exSJB0g9BzSdN27SJc1wJwKaj2s4Q3qXSV9IQoEAS6Izge1o0ybQ0ZcQ5dP
npVK2UmTojVN/my2pUXbwyNLdeMI5JOYTWlGzgviQfw4QXSuoe+MUm9kEqdDC5n3pvnc957f19Pb
9/MocVB+jLZ/PSEXPfyMIdu7uFMOtY3RSVfTahXZjX0bzBu5hyDKvs2VNxr86oHgLgSzquGyOp/T
N/kr8zEWebcNh/G9oqx0K0UXoA79ddkN6kYeDgYdd5G05c6KevNObhhv3lWaSH+c0ijc3TnlilI/
Sr+B+62Pt/DGo9lCnEGdQjuho4vCuHmYsRaR4u8CV3GXtQ8LGNh3uR0JLTkJ2IlrAUj3sQz9YBl6
vXgtteFSur7629WfWle9w08XnztiQO9zRSMamOXLP0eG1RhPSE/sjW9SSKDVv1BlRKpn2/gGI23c
yGSX2NXC8/yoXBXJlRIkvq9nyHPyGVnN+lzBe22D8tnJNUOh+kedNfC9XDPoBibToWj8o3wwDrnm
JwXCqHx0zk/blOhA1ixJ65usr1WX4ufUvPli7I9+pWpM8DTluS4qcVOYZrGWh2mSVfAy4JSoRePc
WiSxQo8MtvhcstcShxzK1b495h48MdWdJZOd676ZlYPCOXRYCnGzRpg3wMho8gc3TSkzK6h9mOBo
j22vsyCvvfAXIoItuT2klHhMBfIQlAevy3jgSlPWMUykW7239R3pWvo2omJ04ly+bguT9xNGRMjb
mXJrxyVxQe20G7VO727mcOgVAAVlKR9tkt/4iHLewjieSicbT5aHTAg4F7qXJCyp97XuQJfIrTZc
myxCGnz/DP+bqSOhC8XL18Yw/KJcZDg5Dk1p3YVqmh18N3Bg9PXHqyFRHmZxc5wMgj1LX1vWzJ6X
MEnwm5mNbt9ed5XkhOhr0VZhc6yaMhjAX3FzlBsmO0QvT0Bo7RYKedj5S8LUEMTPqm1KW9ramuJg
LWXbRqOKpaiYxFRTZZ67TMMvBSrATw3zPJLeFGnvaChXTR7bB5nrIn2iTW23G5rJDwoT7bsOUfyT
akYPaS3Gu4my4cmMvedeVc7ycSmNHXi2Oz87ChQQZq11EcptbSrqs6lM04mFacLEbML4Z3bWmkXO
S5sTaySpcAg3rH6l6Z22v4YC6k12lyT1Wp0vyGK+IPMBRD1OBhov8znPFRj9kuahTbxfqdnat5VI
CjKih3A1SPeZWhrPV/1nqPjwIk0oeOSTjh7QhDyKyLxQtqXnqmdNU5LHFti+hY/kJQSzuYe88+pP
+pOiUa/IWZFSPsD3EtNyn1+LfAVIUMkLLZp7kWnwkvPmU3c9ZW0IUV2NTynZjdfDoHqL1SI7g/Ae
z359kP9fbsqyL5eVVO45KenMMrrCzwfjpnFgPUmjgKQ1ZHTTdkGd/8gtv7nruaS4SU14LBZ5MmhQ
SO3+rFgl/BgmgbgWqrU8hWRVu9RAw2gKZi31fsCjQPiVm6onAjSBwWdj4lPddUISCOa3dD1WZQoU
enRu2zwnCpIh873MILH6afTLQXi2aGsr3/ppqG+ynBW5NeJalhEKEvgqqvEeMdzVhvdtyEMQ2q0z
p6QuW6Lz8JP41792KAgk1zN96mzAuHVbdKgKzSUDDNc8fLK6UpZAPpRtRLTHMc/K32K+YOWmVSEg
CkI0VHm9ynON4YynogJ2p+XKnWab0bqd1xSi10YSS43mAM/ufD3VxdkOTTru56vGjLAFub7tYLjp
5iFwpvgH+HWJEGwCoKss+MmQZ/65IcOhvBlCrFxiAj89RIXxktJTansLB01QzvHQirUFoNSt8yEU
y4w0I4t+gxtudBcaSETdGV8w8QiObYYfJuCr3On9V0MfiZWTCmbiDrYFsSNLvQJ9rMaVs5OHJaD5
E16oZ2munFKnWtsNVJMc7BMyGZeJ5XzO0Yzb1ojPppMfpEHgikVqq5LYhEin9RQdkLlRxJtdn7h7
sCKqNi5QNRqCjavpP0N9juGM22HcScGcK1xxshGsiDlnTZ5ClcINNCCMM7Jw58e2UA8yz2goxg9H
sfrrUZw3OZi/RFtdO9RIdfd6AU85EzGqubjq9hJc47G6PgTI0ElkzO6/ipxDyfRei+BilQ6x4NPs
fpw30m9HbeA+d8h9rZH9XJEYkDQI1cvcfFXWSrsL4x4liO+/zqDN/xB2XsuNI9kW/SJEwJtXek/K
S/WCUDl4j4T7+ruQrNua7pmYeWEDoNQlUUCac/Ze+wphDJlsgpc/NnYIbQEOziNLKKpfCGPzozzr
0ixGlhRtlMduThut9VZfpWPYHc06jh87dEYL+UbRJIRelp15I8anY7vV1usvoNwXX86bDDao7Mo3
hlNWR2HVOxx35Qfw9mU4ewlGNFwr3VO6U4RX6NJg2+JDoZFg0y0xYbvdj76u9WVLpsxo49h0wkfH
sKFQTUQD+2qbHPXeKLZNGyg3tJQO6sdsOpQqzF/TUZaFIKZDd2KfQMck3Gu1Fz2EqbnDOpugOI6d
m11Mylkn1onHFkJmVszcd6JGXBP5tazA3VPS1Yywos7Kld1kVidT9bX3KIkc1sYZubNUnameKsoa
436yybwIbHLnMFNaUfeLmC5mYgyw+ARWE6i3Y1Rpf16+TitHdAdmDmVEy4CJ1TShwmtJ/EMeEBD1
LweVlz6Tvb7TWhFdfX0hpQw5PnKeusB9vld8DOHh6KYCsOm7RIUhZGX7PxygKA8uFOh6yIF4jWBn
lZd2BtoV1MlpI2FCzeqr9KERpaSgSe5fodUPS32WrJR9QAShoov7JJDPpyGW3o2dnh2L+pFm1JdB
muraYEfigv/NtZVpMVHZQovh3ALFzneJbuV7PSi6q1Bcoh2aNGJDnuTrQCGTbZxLqPJICczhgy1p
jl+Uo3xG9M81pCX8iGgHTUM9jhZeSsbb8d0Wpb4spr46tu6ApuchQz/56HWjvZYSoSgsywUyTe2k
mGpyrn22jyqp3kKr0gLZENkmhVFCTK2IKA+byKLBMT0Jtb5SrKScqFk9/ewiYvkVu8pDoC/lVyZi
viF17ZpFpbG/W0Lvj2cGlTUU+Hcks9dQNJhFoDM90mWP0k8iPSR3U8ndX9Iq7TpV2FpJ84l8uwyc
Zwt5y17qDKXSD8hJN5VXJS1hbSq+s08Uf0Wz0P4ZVEglw2miUingqcAvv8f2EJrqbdKeTZMMACPF
w9v0uNjXtdkts4jZCGAx9ABnVg+lPvAv3WTD7LH6JczyZyGwK0HKD/dKD8YWXu54axse1YlIwLWl
iGEtp8JYg36C/j44a5ZFeWQOJBCWuUBXHn8SjYkJbmiDqwqm+oCg/RurKH3ZqGF66UfX3/ynoyLV
//Xd4jM0kSH5eou3YKj66BDSk2WbQmAcWjPkP1N71rPUuchNIT3MF9WY3VdRzdMa9cU60uhdTiLV
r23kRkThAMxkvtZuRSC+u7X+GDhR8uKWwBTlUY6nfFnS4j5PXXuW0qneifj4snFaym2/LADIa7pC
Cyr6Uc1yxEoDaEXONeTljAgpLYbCMHl2s50IhSRLJEhv1AHEsqlYlbQTOWqV41NGUpbdXEkyFTSp
Qzp4fwp4OzndSXF2zUZw57YlRpV5HizNqjvfqRagg33MkNFv/sVh28/0EFfXyp1aGhoaWBKGzAg/
n1k36saNGDDvsUMquofR7w9Zq+Zn+a/X9Qj1xcCDnc81rpTcoVPZ2vSC+KnkS4g7htFP7CulVU5t
5do77Ab5mru5erfvCddm/IRlKDlJVh61jmZnBZCqU0gmexW30JZsdfupUoFMdD2MRXfM6p3oVB/y
Q+yfWPV2r5BKFqqgdOZnL8TT2NdE4bvhgmTbITTtJ9oQq640nt0osH9OWKDYCObfcTaOyywNU6wy
k75QCubJvDCqN3lEqkH91neMl3i19SVTDdjEeZ71+N5LB6/GlW52jeSY810Fz93kwl3P2lUKGvG7
yU0d+x66cOB1Gx8Cw0YbiVCXXJuqDW1YS8ajkdPpGCrsJYquOO/j/EgSSgIW0PjhRlXwAsDD2bhV
ouwJQ8tvwtHLpYCd9cMhlKMczY1hAC+jX9QvQi1t3+VRr9ebpB3zi1zqWEnkbloqRctxSoi5sONx
4fC/RL+VJlT9oKmQPxYe1WR6VIVDOIyZCsx+NnZIT9lbRA5tTAuGy+gCPZYMP3s+DauYWHIEF4qL
QI/qW/0hwM/M0ASijqwNgS/BTl7WrP94uRc3l6LRQ64Wz11aR4/A/lvqU+mSaQQFgU1RySaTasD1
9+CRYkbpTLWw+QjltdZMhcDcJNzK0zJn1QUevzuSnLDrSKS6CZ9kR/p79s8UBUaCOOzTTC13SS06
uXZu1aLk641NDILu+etr9YxooykqPr1Up9lMrfZI4GP4lFt+QzR9r68A9qMUjWj6eFlYbae0BKMW
McehS+uWXesQkDZ7Q8IxHshDASdA/8MOo+ZU3Tsj0xjt67y7yIVjaOqYN7QwXExN1REvMlT1eshM
+iiGRHh4I7vG3vHKo2IqFGkFhg6vd7tjMDJnVuhwDnIiro2aGPQUvcWAsFd1FPtbYlWPheJ6L4Be
yy3WBGeX6kFJP43254CDepUR14xfTBM3ShsLuYi9r2SBnexFXFFsn80hlmWBeUoCdRNK6iQyrozQ
bGpAyWgEHyEmaAoSw1PZowrqHCi3Dp7jjzTXy5Vgg3fwSDt5d0APWOkhF2yB1EzvH4F5LBVbyckf
ZaOrJaP6MM0NXVNvA6bAyTk1cwe3i0FC+JSGl04R/5afrXyRH7UFztcbVawtck9BmPa3ytAVlg/6
YUwy0ou+Zq0kJl3DDmskq5NKvmnTPVNcBqmuZkh75tNo7g5HuvtbngUDafaDOVzASsC21mxnfX/q
K6OqDnrWfIuHbFqNGZoovITYhGcfk7+E2mjerNnBJF9a23opHZuUnr8uZe10TCzQL4aa/KwZ1wti
v/OpgXeKXHndDgHbpSgMV15mEUaB6BrtWurSJTLmvva8rVHsjPTFRnwQvkiRMZ36s9wkNq4fLIAD
dGeMC8YLy70/7359nfySJi37+5fINwLbKxaJAdzTNajLuJ0YNnLt0sdD8pAjhJBnRTmRH4+eOzvS
QBu2sfU2FG1LNx0X/jTG9W8CZW5jScs7Lgu25k6tvrVYZJeTNthP45BaqzAvm5ubxzJKoDinUWTu
cHJkf6axoVWTdTGXWFalM54by+4Og4N7xbArcaINSK49ruKVXGsSxYjomTToVrWyJzKSl3L1Qtxu
/qQnEIwbi8Vlz+q9zVtyTEJHX0vMAnVm40/+TD/5D2aVYCecqyO6Y9kHr8J6KP9PDsyL+6mvKe0T
KU1L769L8hvkV3x9fxDmDK8etkwvB2RJhz/bcr+8xEVW0CmZr+m2EFvYvhCECUZ9ZM39Ig3PFS38
dd/W+k5JvZItGsqtgVw+qxWfEJ1gwQKTfAp8zJat2ZN0WDvGE3w9xD52Yv8ou/rYmEH4Thy9uR7g
Ch+VHle07fZbW4cKRyS5vZBGD1cVmHiws4SYM9cRVt3NPT6U6UkspLBGSkMCH5h92xkfRT80xFr0
B/mTVU2cktCX+IdC19q3SGHxPf/ExLBndCjjbpcqDgEC6eJeUYgPCLS6p8BQ64euNR/81jTeEOzh
5+ztefOTA3zDRPynzCEIHE2Zje6Zi8F8isd+W1CTWVuzc6MtaFsnoXeQZ/KFxFSxBJFa/ClfYH7r
Fm6qlW+ONc7JesYq1ScmaMD7Z+Thv2SEkpGEBn1o95dK9OLRMsbvspT5H4ua8h0rJNWdvGk+9LnZ
zCNuzC9Ai1j4tSZ44/nsr7GAzc3KFloJhJDhQSW8dllNCcq/Pna3UQAM23PQd1Tc2tB7m/49isFx
Dr+J2FVejWroDmaRkEg3n1ZKVm6E6eobecqCrVwi3bB2aLmJEgefrOCiPUk1T2gT2ImtZ/bdCiqH
SfkMlWo4+ZPePGp6rZ2delu0HgogwhwO9VBbT0pa6buk91rCnkL/hJL8VTI6EzMCXpAE9i60YsYh
LHcj8sUS768bjNDXx6PfpPVRer3liznDPTK//5frpq6cDbTvCLyQaBTgFXdApF/lmVRo0FVI/1/A
0W6pIpDWOAs75FdElWuuhEPnpPJIvoHQ2CyjzCDDygPYc7Ib9RB1nnFT8tG4tYL0j8Qwf6cODvRC
E8ULElOx9JiE7kfyWhs3e/ShJeLIirrQgBJg4vc72CYF9aBJx3Vnudqz7aLNT0ho+6FrydKB7v1b
OMbVKZXhA5UgkbyJ0xO0hTkiNpXhgsoLZV+mlx922XnLqLfqo6b21mszegtzcw/GNhMwow452neP
guGqhDrCRPK6KVylFctExorxIiK1xC83+sckKqaDvCZfIK3XFx8LLwyhjZFTAU81G0dLwiLv4rfx
aiQB8xYG+bh0g3A4GKP5Y4R9C+2oTQ90PY11QLjAJ7S0mD/pIsL4vGXqtBg/DHAB2aRaR3ku2j7b
BAqhEyUbh0uWkG1Onhh5AkUwbeXp1xsRHvkFf4gfeH/HpZ2O+e2LyFEKlMg6K7K0DJDjgcYuZodu
PYjyWGoGpHuSLXsjEKcewJk881qmwTQW1d1xCptqb0Ye7VR5HyqWQjkYM69CWNNyiHK4jl9bTHnk
ipy6lw6DUZ6GCM1bJfMPNeIKf9IaUifq5nqvLvdiWkXQzWAlKNnSS6roO+2PU544+SslPcL24r7Z
WlBjIegH6fDQht2uRojI3KNR7TO8ttpl7eBfUuwX95cmS9I5KKtY3OsqTWdsmjDqHnsaLav/dFRU
fopwaNB2NFOhAHtwv7Ztlb9QqJjr3FGIduYWeC5aHg5io60Jy1VvzRDQ+A1sZz+aSvyYDv1bqAuk
FvOZkyMtiSaqJvPZ4Oi/PNGNmyiqzBPMVJXwEzqco+N8g5lQPhqEF59q2hbo+am33PfoVeb4G01m
Lnml4hxqgBhyZQu0ZO+16fCUoBXfGGAXdg5h1m/YspYyUyabr2vz9V49a6kF537+1IEwNatSjNZK
1vNDm4rwn85HZVd7+SEScvC9hizy53OWn27b+cY6V+t2SZPgd+Dq+rWPrZiUPdb2ckI2+HPdT6vY
9tcYV/StRhUO356f3lM/5Wk6kLhoeaOxLDF3vZt9RyGrZuGSI1JL0cxCzVacWzPHO1T0Xj47Yfy0
mLoe8ZIaJKPy4chvsLR5Fx+9ZOSHpHVN0LhXVfuEmuFLGQ7XmkSST8cDQjQSQXwpabuSUzMpzP60
uCOnI96iB/Sf2cbP+UAxq/vBOF/pzeicq6X5c+RACSzrKfGSj1CQmaxBOjxaUnuQhGeUos7DBOTj
OR77FQ3K4q3yfVj+4HMWMmNYzzIqoSW9DvlNUTi0rG+7DJzV0G0Ff9a9nZrhvnXN8lxpbUVhEPus
nbXping9+6XL2ToigfG/FeArx4z4+pbdSYnCCBOZ8uaVhOjUpgclLhjGm1BHwvCyrvue1PXVi3X3
ZVCAQJtVZW1TVO+WOjUvlqVeIX4VD3qnZi8JeMiOgs5bUONQtt0kv5928eW/O5r+3XFqQy1yXThX
yGJZaP3DQQmwD4KGbxCyCxqE+VMIhv0RSdYwRT+CtTHWGR7rHM3kkMCvpxBz9tWmWo4A7ViZ6a1i
nGUjMWxxBIzhuLNLuAZY+2f7Ve52p7wa1ZUSGOWjPCLcCKFSj19XHuVq+3nn0jm1sFAU46LIpg5Y
uBH/Culdr1RcrQ9GSiKMVpqr1OqhDudJ/J7ZiKnyzodh7Ci3QmeVH5bRezMG3jbCNboWqh69R5Sf
6G+58f9gU7gzBOxv1lNHhQ+mGbauezYI+3/g11pljGLyS6PtvTOTh3M0NJ/fC9SpY+xV4620LEEp
BrbsUGdXAmq9B0B5eJWzcMk0L9at1ffncA6hlke115OJqw5EfIr3UTXr567ht3KDd4W5Z5vFirUM
2BGgHieADEX2uzqRRZBNVnFRmiw9GXp/Jplk1czFh4S96HofOmxtpc4A4BNM1655ktEYahweBVHm
IJoscpjY55CnVFSPAZ5M6JPm9KNhNM/jdE79y7uVWxbt/f/bUVpCppyA12jnarVP0OVoeQ8FPeTW
aqJnO8H4VDnVDxHWpPfIZhq+BxRErOC3Shkoa+nULs3EprTQ6wSrR6gmk6TaO16Tb2I9AiM7I7qj
VNPXvl0XhLM47QHlCOGVbCWeFcJcHuEIL8KZvBEGxEb99+fC/TcYpAM33LVNy4AEqevaPxhwAPZV
9nxBso20pjpl+TicHNsZ7kd5FteH0TJXX5fI3cbGFOM2oq9Un+GlNEv5d5jM4HfqGvbV9n8iO8pv
ljCCHZFV9APnU5StHer37tM2C+fs54F9Brnujc65nV/k1cnNa0IimEH7ubCC/duzk6sU3kvOlmU/
KFFp7ZugbA+j7RkqUhUOEcxoGAl9bC2qfkon+LQFyVN9Onk//QSL5Zim43PoRAaZLHl3qLxcuXhg
l5dCoXISBea61WPvJ8GEPx0dbT6JKNMqdTUA79yo2yZPHwHX2UdKDPaxNhngFrCeKQOHM7o7QR2H
q3nWYVJ+lft1Iq2G+zW1vYWl2nzmJVvzonfDd/ScZKthhXhCSFSutdwLrlHBdiLDqXoMgYUfprHw
/ofLWubp/f1B1h02B+BlcHWCapvvhH9xdMaZFxB2WQOi1gX8prmxSo4NHgq110iYtsejFNi5BfRe
NY6dlTxVJrCGCugA0sWM8lY2z5KPXGVi2P8JCxgsZ1MLeLndwCJx7pX4CiQbt/I3IwS1F1a+K2Lo
x/c2MX7HNYR8s/T7q1cY/WqIxuY1jchK65lDfqo60o4mbEBzB8FB30uz+pdOM+7t9xzX6CaLhVhV
wqngKdrjhaTg8eJgONFngd+Z9j+3bTEmZ9VOF94woLVAZt1v8mlsWT85zGsCAd0SRU93zKYfcN29
31rSk3JCalChB/0iSq3oFZFYBM2z7B+o72YbI266M+slj0iWNtr99yfR+fcnEQaQY3meYc65iP8c
aNFiKDpK32RbEKS6quZVUxFrxR435Sdh3aDm5hd5PSare3h1Xe+R+CvjTWD+2Q9ux65pVk4WPOaU
CmuqS4yPUZctK3uerom23wUqKlHNCe7Xp9K9YNxIDk5Ya5cK4f3FSXT1klUQ+9WEMG/5hrwm37Xy
QT+n4yP9WXXvqOVzEwTuyjRz/hAWSV6OTldwrIuD1ZMexYLwp4xsMWwX/d/Qaw8i1p77fKQtQLjn
P/YM/ZTvEJnpz8nYedvcm9yNLC+z4OpNkaz6enC3UkViOsiP3ZwmqjyNTWvc06UFWJQTNTEDbyCO
oQpR4vxSNXp5qZOGBFaBa/O//9FkYO7fHyrSF4gBxZFEX5RR9O8PVV0MDP6FFm/ZeScXMSvqPTI6
N6mK0Ov+fOCP+RbkBqrqmVNSe+UP0T1/4f2rrDSWicFewWgT6KqmeWa+6g++GaVLxYqDVYMhBUId
8UgxrYYHt9HavT/C4WKduJKOD6KompWaYx7mAyjfQJ59w6KtXq1eQ99YCvKbIjV+9GZZVZIHLVnu
nMqXsWW/VWTdzcnSlrAqj4Duv1hK45w+skWccXTbJLpIwv+k4aGtIERtFEukj4Ats63jsOgOBid9
qdvm1UcDuVB0J7tW0US9bhIsHmapkZ4iAxVm0dyN8NISXxnqDXmhtv8yyAMjYiJsU7HNG8++2cTM
ypq37Ef3Rf4tyotsB2TR0zYNccVNok2PSWV/sqTIL7IsWoJemxMHCJC23tXv7D/NT6+mWwtScDiE
lTM8sq/5X6554Ft/Wyy5NpRRVTXIT9B0HmTVnF31/zLGTo2jIAFO8GaIKJqrPbh+oMtvvC7wjvKF
JD/201/nptmvIqf9HJL0ezVXJJXETS8ZILYotJ2rxuL8I3HNhE6Z/T1HIfNIqjZYfYMmt9mYBfq9
OafYrSAZF12yaoWwQKhQfxNq9SRvucpwwWkwC2JZghGaB9qVIqO70IIk+m5E/q2Hp/eQob6WQ3sA
Cm9dZNuIVgS1Tcu0NwxL9D8C9UXJ7VeKQcW9VgcbWKz0+fQuWLIbsULDSEcu0/doMOE7IO57KdQp
BX5jAcSCrcTPqGqN/lBrDgQhvf60yBqBQOWlDxa+3J3FwGXno3PX9MjJ1NQJ8O4tAzTqPMFWPSl2
vWKa7JqpGjOsPEoy219n8qeZz2w10R5lYfyv92QdOWd9xdIaXshgQXpUNP9ajAhCJzckD9Rt2seh
H3uS70wfUngTnCc9CPHkzfnulUQ8tzIFSKYVmaVuv+uI6GT3SYTmqz2vMQRj/UrPU3wnc7m/Ehlr
+rr75DvfexhQCwRgZEbP/VMgdOkpUIbfheW7D/YYnIZwTJZfDZpMLXRK6h0hqM3cNlJpk9lBSLVI
C52zZcXWvrBbeAZF0zw4lCf/1Lp1T4AFTPvmMM7OfVk6zZD4L+49TOFr6yBrvcW9sg037hh2Yh0h
2zhLzbRjxDQI3AIYJl7vQs+qZ6EQ55Qqxps1NsUxNFqwj1XNdtqlta8QSFllpNe55uWOYoaY9MGo
o91Gxc/XAuT3ntp/9OqkIaQiovDu3xhEIHldyQyZFGWPDntH1ys4B+V3AVY+XAFuIVTBa7vt0Dnj
i+agEW+JzRgoaK0YVjwqe47dHWs91/JNgEKVJ2EOanK3xUJtBhPpP9pszHL8N3fz342N9DsbCwUy
XtCHS2+EpdgNZK/KFr5uv93/YQtrCUYkUgKDrITyMkc62HkZH1LMAou6EKum1nrIV07PZJn/VvK8
TGgSudry/j/Q0UosxjEdbkmpUGNlgg5df9jpURetx0Cpt0SJY2XofJACPIkra74lRl/ED0pcrWLq
tgs1ZVmQmHPBzZwObDiDS+xSzF60lf+K877a56mZnIYo2MofEO57t6zNYVY859bTZJj+XsUhp6s1
4oMqv2l/vQCFec6B9i/0sKj3nauOKFGSejN5YfSce5RDFRqGD3c5Qd99QGPMHjQaygeLUvGmL2lm
T35hb8KShV1gDdlbIWg8oBLwqAjr5IOVzVUJWzjqRq8vLBm5osVKuMQHTGaCN5gXiQmW6GD5Uurs
HrNlL4jpwMNFzPwgKNzNL67VHTs2agu1q6sjExrJVq2rXfIsx/rcOrjLQy/4JVe3aUGOl+ZkcxyI
kr8pBk5Ky2ep0qnoaOWLmk4/2adXR4NA2+XgR+3WNuFIcL2Bm9B1z2CXKKv7araVpw4C0h0y0JE9
YDkz5Mx8K+Ue1bf7R+QOEHQqNTslaR+d7MJCtG0VBhvFvFjgP3B39xScQgT1S/0mt6zZ5DyxhA3W
uEvLNzMABoN6SaPPuZTjfw3ESD4OWmNNizoa7LU8LQc1pFJLZhkVYWQrmwFC5jpuRcnQJYyXQh8R
jzPP+UkPQ6Jm2WijRNnKeWaYNOzOFCOOMNvdZZsNBrjGOiRcz4Wbzd9SJWpctOXx/ouNo3FtcrN+
gLO7DEmNvp+FSQu2P55eC1FtEwLOD3depIHSfynJRPJF5pO1maYeOvk8Gw7RXfrMI33yUxb+Ju1v
ZP8t2rHCSUmVA+2Evi+sT0VsbSiN+/Mig0UkOZgQIBKbHPpZcwZcbC3JSbIAQEkU2Ci3vcUtuUf2
r10KLzR5zkX/2rX+7wpu93kMMpvuPuGE8nMucIhb+uQ8B2OQHEuwqUMTC7lX2AVVrr6nXn5fStt1
++tuL0wKbvE6YHCXBl5m0ifg6dc0CM2rHXvd0RFJuU4TiEpdqtZHPzD2/F7OT6VU39SiqonMumIJ
IWVtLsb6Sv6q1dULKcXNMkfh9w5u+a3zaFUwcOPjZsJceiHn605kEcJb4mhVu6i28DCcl4jysJ77
GJia2rrUdvemVs1HT6vgVMzbsSQafyTJHOeom9s20/UXp6QOzFJo2Pf8iI3ocphnoX2MyuBb10Y8
HfMLsZQGLhwQLR8M0Bh4tGIpXW16FZVP1HLlUKViAUUPJQRS3DA8G06d9Is6sc7NSGy2vFGVeSwX
StCchuyh1ZvsHBYsjZp5vVPZUXYOeMwX4DIDcp0Mqj+apqxlepGXmEuFEIe3HvDfhtJOSbIHmjKZ
qCVf4FV/N0XeHNjB0zb32uHuapFqVrdclAOqkbRGIij7W1bulFcSOpZyBW41ZQOv051W99uum6to
AseM3K+yIev2hQZa14QQi2saNRe6LNKwDFY6Xp/nz3gSo0sbaU/SlgNDgvwf1xwPHtOBXIvXdlES
Mx05C9MJgLT5rr1J8HxuYsM5sQDzbgFr7kURpOabPAp6kim8kgHWb3JtlZbYZhDhW2RUQBw2lO5X
nhDGDQXyVTMbokizxD4lGWTlOq28jfy87bgjfzBEFyTn1LIEo60JcusxCjyoWHnXX0dqbWi7+1Q1
UXJaEGD4LGV7sokiXwKvflfjtD5T4t2JMMx/uBo2JWGLTzA0+rEYh34bxVl0cHiEL3HWTSs/AkTX
5GRwh8zQGtbNW4Q7+skUo7exEeL+UdZQ+F1F3tjfNDOInuhlextnJOKx14jqbgdvr+bUSORO1s+M
rTKxQnMUo9vCKTAvOmufRTrpxtuAeXULmizESIqUp+1M5RAGWXEYsUMyxwvjIQh/ekFdPdviQ/qT
5ElUf7Mm9WfR2fpJxpv0nrBPECy3Nh3S8321N2m/2UrDAppVttKjUEH/uo+81TSHOONlvTervVap
IN1rPypIjz+q6dqPRItTlASwO4zW8t5f0bSmPM6cERcS64OsmWQOTRrqsAPpWDyzohuc3X2k6s3F
VzKrXEDY/b7VM5eecSHIEV71hYu8YUirk2LX9qNlVm/yExuFwRwVuuWpM/DxQ/++X/dy1+FnHt51
jWwR+flVSrXsdTt/KYrQuuLX+z6ibl74TtHcRICdu4lB3qhasPYbVTvXqkgOUb8fBhRkDj6uxxqr
0gLPy/BjDs9QGBCe7cjOFqMV9VdSOYqllY3uN1ynC+Jw1z1cmmcV7+TNKJLX2umMNzZrLLBs88Vn
FUcuD6ufenbuRZgGdujYkEMBoeLnVqKdJEDWbE+UVn8sR31l6UN6lv1oKovzipZNrzyNKDwu/Xas
WaORnxAF8VuoRtrW9AxnO6SB8SrK+jB0OLPVAYbdnZZPqgOtsKFeWVIBVxPXQFSHvxdDQg5EQxwF
y65mNWAbOgL1ZZxp9XZ+h3NzVM5BJt68gY0zIwzpEfO9LW//QI/AB5S9dZA6M91Ih6Mxf4l8twxS
cWMUZSFdv0ApaW4tkP2Xcnhrhrx8s1stvYwFtoE0DLMrwIFfInPSLUL5aSOtGo4bfPhh7tEN9vAq
Z/mTVZbjO3PQP7/KHFWiDaeoBilhu2u2Z851+uuo6NU/176OgjBkds7Fn68r/KQkYJY/ikGOkVMO
zaFLmpAMLfY9JaGBb5bW4d7PEiBLBjDAqhUHxW6QkrRN/n53W+dK+QDtGAF9VrypLjcjDSp9P4w/
uCrOUpqCBugNhrmNK65gAZzyy8y09mAjifJRyhqnwYUNLxSdlBzVu6DWFmr5EpOFfXSTsmZcyZ7l
E1H5LTnWvk1SWVmaR+xwyGnmukxgiXyZlOX8yFcBmjx9jjoBpRuDf30YCFO4H8lr4Xxtmq/Jo9gN
SCr3tYWsxuHDDlbB4GYHedrqFQaPxCAwLsALOueKyUAuFDjQxtKwwYU6kHRrhgcKJ1Qq1cxduWNX
8zhOmLAqj8EgZXS6j9EjKjqkjt2ThLUgGvlWq/Z4CpGVP6kmSfT0LgGgzySX0cjoDCp0PKue1VUQ
Ymiyp3eD8MbvpTk6xKXo+qVtOnHsRKet68Izl4RQaVthTvDXarW5ZSlJNX4+mtzIo3mADqFsTX9I
r52TYNZx9eZZ9TSy2lKifulDPRhOrx/LPjZW3VyHU9J3M/WiDzu/9nNANAjScYPTjF8xscwnPSP9
2k7VV9Xs1r0Sjoev4pMedhrWNq3ekeJFc1md5u16DfIvMbB+6Xf//lhTOWM4B11NI/U0EVQaRqb9
WRXDUhJkKVWSGl+pkPAan21K3GCFq9p+JUd7+SKs8tqnPgDGsd3c961l2bt/NnA4i+lrOtE3l8nu
kOpJfrtPFNmQrSYzoujKjRd2LSOGM9UrIfV78XwOgY2av8scpUZq+J1eCP++5cJ37nlkEvy1JrLf
Q0ABaxEEAOWmuKjfwx5iQGC5zguFUIR4IlgZBKAde3xKqJTNhRlZ1YfFxmg3xZG7Vgo1WP4JFkU+
t6+VBrw6YZzx/FJP/qOqmCS3ap+yiUIpo1pEXhDsJMxIXkvNOptpcjmZu2DfErNp5+HFRu09S/Yn
RN9L/plkRaPMOmpzeamlvNSXTveaBsOVp+qRKXB8t7SCDN2Y3EJr7kUOYMwPRDmsrAG9MyYqY9OD
KCD2w4VSl83aMP46k8yaaw3zUsTKMzgwljaM2rD4iubgT65yZWXO9KRwA1dnFmUlU2ZbcAtV62bO
LJhMTMutEqdnfXSba+nWysKoLWOVBBZrsUmpF6qKDpgnM3pk6npx+rL6oOqhrZuOWpCCxohuES0K
EY5bLfTq59Imh0GN5vZtnz3L9UI/OcV1PmstPTg0DRlt1jjwR6vb4NOPmofY7fXfAgIbz6EdLqrE
XCn66P/0AOG1qS4++Ah9LJt2cetVbsB5LEhD28VqYiAD9nUE6BrswQ6Nz4b6P3uwDJ2dErHdHJ0q
PCVYx18Qhq2pEUV7oWr6RuvY7WV1pzzUiHPRJxvxUcGPeFJIrd+kRlisXaSzWzY+p66Mxm+OadNd
ThpAgwQqH7jP0kWsMWUX8FHeIaawUDE68UYfv/GpGySEUp6o4aYnSKBUWeZGeWVaZ61gAVKjNYJv
g9WsCW2CByvKZNT5jVOTDTuyVVeEs++JMtJ//f0gDJ2T3yfRSlHm3aSWtWcvp/YCpTg60Hn5ZvNP
HKWazW/99kJnnn5y1W11g9WgH4FoKHV+PySAzftkpzuWFumPzGMlHSoMamEQrkmPFFgC5kZ/rwpc
FhyF8zV5JK+BcSRyXil5aDsPgx5+sA8bBJcM47Wsc6X4/IpYXgWSt8ckLXBoaCTRFma2kNONZqgX
1fs/ws5jyXHg2KJfhAgABbult+2n3QYxFt4W/Ne/g+JII43iSRsGQDLakDCVmfeemwyXSXjzQ26/
AaXrSUID9efVA6I8qIWfaF/uPZ/EkxWA/czD57ei8Hym5RBsPGSZRz9r8l2fBKjAl4U+4cDeHZ1T
Wgg2LB4u7BNR4+emEf16WtyWJmBfLgnkLiS9ePJFHl9Uy4Fv3N92ke29DI6b44mJ4Y8Lw1ljdp1p
ZA7/UhnJEvGkY1U94QXZrq46+d1qweAtRi27sz7azvFfo8r92dkGurKCRGTlwDeYCd/XBt06kpbU
u+O++DbiLCGckew9zpvuai3mWs0tieLz/U2au/MxLtGqq9OoJYno2DjGjICzf4G4Mz1jYkpWmi3z
J4pfMITeVG4hFYafpv0mxJchNNMPBMnpwZ0i0hqXkpmnkddkH7VVpQQzTSNYgiA+Oj9unm40JRfh
zictAtjRDPjKBDY8OoVa9uFr1d1Qpd1VVrBHBl3/1cfG8AgmAJFTSH+aiw2eJielKbtszWorjJv9
rXex4IZXN6CUJ61fxdjGZ1RNpBb3jnZUjVNEuxg30L2d3BRAHqMxGpdh6e8sv5hvpafXmhWSOviP
aplK+oV3vN3iI8MTh5v0nu4aDra6Y72xkmZCic1l7dmPB5rRWIRLHz+KkVY/lTJFEj1zGBvcTCbV
zBeQ+tJrjIsVNHBAa++JKQg2DhPYMuly1bqMh4gIgrwD38NWaTrtobVnRAs9ltvoUHH2v5hp7U1g
sFy6p0WTRjaiCUCqe5El7SmUUOmwSVpH8HfhTg5BvMt1IoETJw8fhjbyznmMKTINquwb8MmA7Ipv
BE/33DLFcPHlWN77Q5n/fkF3OSCt+hzJDryjmAjPBraJgLtF+bl0EJLCfx2zaD4BvYnRBXbv4SgP
wNjKX6VT/bWBQeWQ+NriGsoBnC9GaKup0Vp6TrrxCfYKVjm3lWvfOHunCNeGWcxXFV7ULKNXIxDV
uUnsc2h5xdqb0T+qmmN2o2Fn9jZGgMUoouKSQw/JrI0oVklOit5iIDMhoqBtTuqr+qZEYsmz2qVW
Nk7GAGVIPZd0jQWsEyMlGXLtubbwhgwFS8JHfSJZLUw+1eFR2YQwrBjxFmfJcp0CeKVcw9WMD2nl
xnzpud0/YWChLzXb4k49BEzd4LaiDKToh0iVjBshZ2vtoqO8LVN6DprT7VQVaSsgPeB8dUmV/dNl
sYOxWQWW0R2Zm89bZ8CKo3ofTWwN59hp8VAu6hT6aN/Gyncv2nbUAv9ZL4zwJeU4xlPW0vebougF
YEu5n5fuiXoV7Ht8n6XaxRVefx9GEg+3Qd6tZBJc4i5/GFMG8Dq+/PepSF6jsNTu4hqhf15k7+Q/
+M/EDAO5iDRcttSRn7ZBaEtbVajHLW8fUtWfavqwN6Oz6gjVMdMEJ8W77JEhihssHd6EW5GJGZWv
t+j22kiRoFflWV3ewGOcSDXLPmk74YAnU/pIWXCLuaqM3N4KM5tu57BSQgOpu9S9bV6GRYnPUpkM
hyhF4anmdJUm7kwNg0IQu+h+zHHHfL7bqfO3R+e+SkzbXXtaN23GtqWX0ozFwiSoPlviz3Nzmbar
C6urbA4+dI+VD2WGG24+vOEKiUtMHbcFVYVz4+YFJgkk2epIoldV0x0TNzqozAyvMIvt2AXakWVK
9Lo8389ybZaa+1ZhjtnafcsFzdRur3XIU9YsCpnmcrHgg813wcIPwsjubHI5UArG1oMjyF4KOhi5
kZn8mLJWIkfU3JeGMTY6osWcQa96DczPuFdeQnxydBKzxUJREWSdZBrGHJYVpUk3XhkNrNHZxUNc
fYGG0F0qZg7roLTftCREABGOX9B2Wd/guPy9UZdnzNureHbcnzgxgAomExEBLMsS1j8/tLH4Vg6l
eDftpGS8NrXPgJPqLWjc7lwEhEPlGILDVDrXONOyfcF/TYSr9XsrXJ6Ll1f/fh8A1wM3yy8JK69d
gN38oYoD/BH1EH1xCsYkIpL6BzFKH5GO+DN3jS3BVGSvBfJsBxh/UBWGlyTX+p3tsJAafZOir6bm
dInCObC6sA8Rc6mHIWAS6gxEthSJRc2ZdD9ZhX/WzWRSvGLYYa0c3A9N8S5U89EcxuM8dcVG7SY1
Gom4qtd0J8cnKRgJB/WYfI/tbN3KKvipadX7siO8rLq2C4ipDhiLSrtyDiZmqBdZdvnBSSmVgDkR
j2CYX02NJsgi4Kmi9BF/g/1Rl5iFAP43TwAPq11GVVOFL7XRfekWwMCMNgWQUxHdK72sUs4qDa0M
pvu+K+O1i/SqPVL335x2v61f0XctcNK7AeHuTW5dl9B8WOlFZ1tATeknl6XzaLWrHobmXSC9+vHm
xe7D/FnpRpgK+NcKvqnaU6QTloHXrNbOhAWSi0SD9Uvfe+nFUEFkwHcewhx4kWUylwijXwHDcaIb
43StfDZobzemJ7UPAm3rLfOb9oyU4YVYNwarfq2v3MqIvhWG8UXvsubF7ZL62BdTsKGlc1cPfUXx
zu29iQvz7C1jWrUrerl2pW2tld8bMyyOw2WmlkiTsqYo/S0yjV3RSiTVf15I6UsyK83exyWhSZOD
s4RtehuF69DbcVqH9DnORn9Ei+W/2ANlgNt52kUNz8WyG89PdCqqM+yI/KXvxLDFLxDv1G7mdfLs
2rjrZqe4NqwPwEAE8xl2Y7kOO0RJYpiBRhXUU3YGaEc0lwTiVb7pvSg52lN3pHBzzkaro+/OEeIr
r5R6yNzGOastvn7i5otc32pBIOrV3AtgtL38x6bOabNyCEEY+wD+fW7ie+aOto3iQHuZIslflwXl
D6PEcd/1PwbXtV7dLnya3Gj+wEUl13XS5k9GrWN/643kMnt5T8hC3W/HpVuRi9w4uxVopn7ZXew4
q6lGx6gOGDrZ6zYlmFcdORjBNAzQzN80x2Sayh09zrlBmqVgdzHnxW42nEcMkauQ2RPrmPbZiZPg
KIfO25KqJD5F+TTEfHat0CDt5Uc1sFcPjhsQwm4W/l7t+nYe3jd9dmwWK2VYlE8Q6PUnSeSa+s2A
w/SnytduCXaaHuQ70tk8zGw9PEPqdIFuaV8PA3MuhxVHIaV+LWKDSTVJ7ugTKGsLAPAocplea0Ms
Dkbm21ugNp9Ci/pfybQHEcFp3hn5U4yQ68McmWZBJDWOZj9rW6+8YROspX+V+s59G45HJd9QD7pW
Duu8CuN924jD7xnmjMylp1l4bCQaO0eQpZT2urkl6Cx4sh1i4e2utd+juP6cYCj+BNK1YpIwfY70
CLZG091zIRO3prEtHFLhTEGwwEjLqTdsFPgzIKhgWsAjVflY8KVcpoSugBIA/HOXAio4ZJ05kWjb
OpeoL4ZNbY7alzIYrt4YrbQxSl7Id0WyzB4WquTFy4rj7d5WQMjs6VQey7jxN4o70UBCptHvGKuK
XtgmWzxaHultZ3z/PxUxxk4J2uiB4ulworcg+cNtfEuyLoMdfuZsnYkp3qn3qge+jOPQJNWd3dBU
hFNIZ1b3xgdpG0eLZiNxMOylC9JRSqeBSE+gBcLju2a5ius5msmoHh4qY3bleiiSXek54sD99PsN
3Ogty+2mo8HVhp27GdPbX61+9+TO7VKIJRQ4zXC9XVPDTBgPxJTCEkDbTMXFrwlNolYwFJcbNBHx
c6h8pHbgf/ZWdK+OAqXuwUnTXeoRlDCiocVKHZsDD+NFM9E7mrTp71KUOiA28oe+1UERuQ6hpA0r
QzMUxQcDPpqY3K4QSRxADtRXUbG+5WtLSIpokH5OpOupUL04ItzABA+9kZSwK3Wpo7VAw9IkM0Dt
Mo00j9VQrgwcHduENRmda3/p0fHPZNyTH0BMmetOyuTZ90h79d1ka3r4dJU8Ldb1+Fo6xjvtYPc3
+2OYTe22DmOEF50ooPHRlVb/oCXDuP2zNclkyUc2x+2E3c4nvupOYaaIk79DnYTaPisnuqX1DKbA
9sg6Qt7pwKtaOVZXPlCZ93e05Ho0YXVEZFWsl7saWse+cIN0m+ZwlGu9yz9DcD1+SC+NTF6Ceb3e
fZrzoGaFCtBIzvK5hyFy9lh1rq1+Aotnw3nOSWAmFoLmvae9Z4P4bpcshu384Q8JKxv8mUMlWRXx
EBwGZM3nwkSrOC1bmsUdJUyJQ1K76gX1lqlv2yMrqOg8LFt/Xl3amrcfcHtfN7/CNPfpE4TyMRAj
iL8kom6lqbe2Y76KBGREsKJe7Q42bsJVS8/hQD/SXylvrzU5Oz2ewyf05cPz78bmyMjZdxfndnf3
L7dQntKqJ7NJ259xWLOOwaxp9dg2R4mBM8oRDGlBbe0g8D6rCzJUCftRh7kqo3qnzvp4KMOj4WfJ
tu/L4SDSPoHxyKI/6/XnWyZy3tL7GEL5S+FxrO4Bi8X8w/CtYcXa/3fvtZ3Kt3SYEAMv/bSe4cmb
3SZfVSQ28D1rClHTG2hRUkFeCjCxbq/sPzAoUTHTr70q+w+dAMoKWOkycee90+nEaywtu170JH55
3Ws7EyYYzd73YXAmoB8SZ/zS6s77ZtehI1w3Zk+pqZ7Ui2JrSGO4pstbfPrRnPZ5fE2m/uwHcf4z
zMczZ3j+UwbtOeVLuzGISIbaNG5k3cBUdVO/9lpXPGAhSl5r0OyLuWmsxle3b3KEIuHTbzhNqEOA
Cx6Z4pobh+ngKansYmP63CDaic5kFNv51vZT991oETEtfeKMU42FWn7Wkqh61gDawXhlxl6kGfaf
EBVWcU3jsAAaSxKg+s16QovaYw6m+fH4KiZWz2nyRJcVvzAxg87SMw4yCmTWZsk19AryOQbjaMyV
8cjp/jLCxoLeX1JBLXf/qo7ikzewyFAXlhjCMlh7Jn3qyg77L+cMHtC4Lw6QwXLrfQJQavMcdL75
FpFOfPUQf62UhyQHWbFpyJjxrRSQOmqG59Ief6lV57LEzFt3/IKGpt9PTGgAMJvYIZY7b6R1yXmW
xHIxbjE2djwW+8nDmB1Z2VHdw9Sew/2rM2fz6ga9Bmh9gs1k02lMvfSbrhvpLy+7dgHaMiy44qFJ
Au/OqnN8yFC4N7bPstFr9fhODMybo9HOvzv4dhtTfovpE93eMOJuoHhn8Pyfb4D+yUB7tI5/vUkz
dmmWtf//T/nHG9TfgRY4vLZedKbcTi4DneJVDfnrY7RM0D1GBDhf1+dnq0PtuTyfkJ++zQWwfLzp
1luXoppfnncTpjMSBNSeoXC7HnG9byfXIBRmzvbqiIzjWf6+8ZUMXAZkb5SOS504lg59/6b+mHWN
tiliiUvqNpAdJsc4W3HMsjvwsguNWfW1azbeHqIxwtvurDMxswnGceoxv08zBGDNMt8YzeYOXwhI
1RKwlhA9CN0wuC3uXM+Y9kWV/97NM3/aNy1mszhwcVHoMRoVL1zD6+o/dM9/i7to/GkJ8pMDWqUr
Ej43ac1iKp7GT9Fp4iwX6Mxkc5OsjdIDAxMHVMPoQgs799963b5WtQ2zpnPf9Czxv/gtriRkhrRJ
OBnv05jJaUpOyHqE9XCqYUOt684rnmzfxoExuuklQqh4jgIp93wY9kOXphck4GiY1Gyh4bN3508j
6g+B317UkuBW8yHAz89uIS86xBC7stpX0Y2keiVwG6mC5V07U2SpkZKoBQRvfw7P6A3TrfIEeO4q
rG0LYptRbXuSiWEE8oNSn0DHIsaLRUBdTgJeFr2qLUr98PcWFTerfzgwi3tFm5HxRkh8Z1XozgMJ
9KYlf5g9ElxYEsXrPOTgMapPfSjJVkdx3V91QIlauQXcgfeWYSR8PpIka+9BPUjf26j1gyeG8j43
5lM4Fi3henTn1P0F7IRGTeR9w2RJXJF61aFY0AhHctr5Smi7uB0rM21UCEzWW0ygwqRxmFAgyVPs
5dm9NfbeOk266ivm2o0ChAGLiVegIvWXkCTanYOOKPfCkmSLxf1vjfwnmdaXa59ydpfX4AmUWLh1
fP2odmFaQNTuBNafsXpu4zT/rgMrxj4CG2laskx6oFunwHab24XQcar4NHfi966Nied2d4h17auW
pOmjbvMHa1PD/Kpk6dwJmv5oyTB/JeU1XpiGc6kFJ5A0QCCWe0aJtWOT2vHtF0S++d1jfHfjnQT1
/FHCZWDO9djhOiHCZCrQSrF2qnQswahYicotZvtYUWQd41lvdvpIt/b2RwWITdKRzqi6iOtEO53j
f9/NShqMGj6wsIrizyJE8KCRsv57q/Sv3IX6R9Nk9ZCHQX9v+4lxwBJeHNvCpFG79MUsFARJrUUP
qVlp9Armd39hN6j1dkkK35ozDbEwXgHRu//D4en4S9rqHxOL5/imK2zaf76FL4zcv7/SWB20M37u
ZQPRYyI+jbCroHjegZd/DKck/g4hRWkHekHT2mnpO1EZ+kfk0DaT9y54KBEFhGNXEAoTzx9qq4z1
6bYV/fM59eoo8YD8eR8rwu8zUQtn1y+ny2ja0GGXy2c3sMRq7KK8DpruQUQI5KrD1M0nqL1mjF2v
QkvrldrtS38+OMS2LJ8vEmsx+Exu4x+Y5SnQF7ljy12YvA6zOSjpa692e+64xvwjQ5EUrCqN+7pe
J8Ue1Sj2eVU+SYT0NPgx+YpFe7Dg0ujC+ff9slVLSqeUqOidesF3WZYXvmkcUQiEGxpf4UEsPTIP
dssxaUpCLZddBlwfmPDK8bGogXPUXnMJELxe1Ja3bDW67W5rRXWPyvFkLkIYUBPKHzO0NBh8gDJr
hRE2NHShcwV2hGVailSOowz/pOGh1UQAUkcM0c0GL0W4yEP6ULaPJVPJRHcI9gnEQMYxmItZhsnt
59VLSELO+nh9a6kZHvOLoray3WQ56TmaRXkXDG61cX3cOX0RmeADZbDtasLKVUVnLYLKyM9+P4dR
3l0xl+YGQV1yhRzyrw9tBPY3IDJKPZ80wBWKkWCfCB/NvsOZsA0XO1NmggFjlV+dBnpKbzVaAz0H
qbP4o8aFCR8FzVljKvfq06xUI/OMIEqIYhA4Ow1gV14POlGCZOCg/E3OyeC9gDi12i2CvhWr8Oye
IEtvYza13GiOCM5d3wVntWXmkXbG3TGfGbGEdmmtbnJo9DMMicrsteWOiEgBWJyCsuLmHLaeY5CH
uCQ/m2ZpbNWrc1e5Fw8YGCSLpUzpU/PCIQydlwDrefwaIaEincdrcRZI8eQGzS/yo8xL3KJBGGXw
WDuDfC/p/G1qjzimnGSVo6kNzTaa5LvMZLZTelrAYDgVRZbtXJmOez8Sci9LPBx26xd3mq+nb+DG
arcXb8TTjSvpA8CYylhcM7JkNpZI6g+EArhZOn1HXWZt/iDN1JZ60I0R0JRDOmEsEYC2Q/Pal8km
Gob6Y3RkCMzYzYkEkcaJ+bq+ySKXNULYvjXpGNB4mpt9ZkwUVWTfedx9vnadPm/Ai8Lv5GIrR5Fu
LMS1BpBKF1aZErlPQ55fTGAnKygKM5+FEWzGGu6KyIrX1K/0boXh07hMy0MZFJtAasZzPEhno3NR
OCjtpFnOz1PmeZdJycBvIx/G6uHJS2RBZdKdZEvSUrc85EXOaj7xPcbRVvMYjKmB30OOW7hi0TEr
jG7154WxzsklRjF7T5rAigDV9J7cVWyYM53+eEryjdtV3gm54fBmIDckSsTn5oi9MfD85NFKs5O+
DG4nu3F2FA6kAZAqtjIMQk62ld3bP/pBM7gMAlvBgOM1hVxHQArOZp6Kt4o+MrSMmrhMtJbFOMTw
LTLxqQsHdV/g/KA3dFmYaJ1pHUwrbM5uDduzVSHBWQ9iVqcHcLvpSUKezp5wAai4g5VeS21Gczh2
ztkVpkmQk3DOA0vUg69te6s3v/jutB/N1H5Ugs1gAhWWovAobWa19LuiNevumo9hI2pjpAR0EPHn
YHCyzrVQFzX91jQy/UNyqULSMaK6lN3uFt9TtL677SYmIA3ehec2yqv7qOYAq7hMZeHQvtDJqRaL
VctkByMznUxfOtubXSYa0JkDAy1XVsTa0eunWxoEjGXvLOxyQq5tBvehbDyC0sqrMo6EvqGdA918
lbibzERV+5aR34ONXuWVpJgFdqBwoqJBPxF75TMgc1YRdpesbaVSBFUDBqaLPhXaQFjt++BwipXa
s9YI6E59tQN62DyHlTc/Y8AH4pCGbz7GsWvd+TV4hM5/dgaoBHrmXYOqHIkdNjm/XLIjyFibV2Uh
o3OjhvFemZLkVhvgSIR+ScuQE2HSvHVICQdTxsUAsUiKqe3ay4jBn4n5HT2q7kdS57cNxrK71g/Q
BZnZg5pGx9KBht1kD0WBNooGIyOYLuiZKy3MZuGkqAIN861Pg3rPSDk/aEWY0A2zxnU2OwE1hR/h
tJjKSyYjgvJYCSMUMhddBbY1S0yfkpNup2f2fKgL3sZ1s11lvjmS2ZtdBwQl16lz2rOjke2lZt3q
oXRc92x484XEP+IM5gkGUQWnQ6k7I3CO5CLoP0vaLJXLOQYxIwsdKmI8U89zPj0tB9tHiXxsXRdB
/KTV7byrpBdefH1KzsP0ZpoxPVpzFG91k2tAaqzqonaXkx2NCtDHXjT3lqGVkJ/a5kNtGQwtblvq
ucFE0pvon9zT+sd+Ntqr6bg1QTv837pr/XLRXazqLGyOyJo9pHZL+sOCkWLgigBc4KCmwT3ChCox
9xS5i5k5i549wwRMHHrufTcUDxUj72NQEXtd0X25iiFbmQLQ3NVizH4/c95t234wHoa07bbDaMPE
97RpY2OdeuzNwHywaf80U3Cy7PBHmOrkIOrGAJ5dc7dydq1n1q0JU89FAVgnmljFXQaDMljSX9pe
xsSde/1aeQ6NZPoeZrm5Jqhn3mg142uF/blp5fNev3iOa+DIAauEKqLVz1UzE2L0j1lWCMTL9MwT
UevujxraPoTN71619FowJWCc9HQoV9SKsO4++kWoN5MFQEtG7qdZtIcqtGEBLn8zIq32SYYcoa57
TIJq3jDnz9HdRPX9uHCYbv3qcc4/o8B9NRcj3Jhp+e1BokPmwkTYjfOg4065jKQ0XrLALbaapGek
FfKhxsk51iK/BllMEl6GbNEIWS4Qkr0rG8e/+MOw7ePJ4pQngWQxOdFxfrHrvj4YDJgiiKNgAQt3
/hZMuPZsLLG3BziH6UU954kR6ZpfoI+p5+9BAGtWXWcd36KdpFAjZScehtzf/r8/o4mxIE42CR/Y
gm61ddiDenLLJ80qpi+FTL7CzDS/LhuhbhrrkSP7qHrysty4ZuiDuLRBDYQVPiHtTAI5Mq2JjdLE
ZqpG+bh6863jcCmemiH4qPh8buPftkNOXkS/2sn7ZpIRdjKbhni9Zfmsh5G287BdrtVulns+/yYv
DKh/oFKy4AZLBkwgANKW5f5VrSz1EVEnFx90ypb4qhaG/UhoZeihJlHz7NQRxoYwFPdgJTYePkJN
7lAbvctgqB+MkhK3g8KvBqBQkXX1VVA212csfjRgonnHqBcKRtxNZ7X156GoC3NDEPOv/44PMEzv
P0ovT9iW0IVn2UyF9b9KrxZhn23qfn9Cq7FQNnHurHWwDzt6JPkh6IdhffPqUmSir1zW5wyRTqwD
UKBaVrMREz4sq2lfHYOAh2IQ5xsAk4XbRSOZ5twW7pv6TtWniO+qIC/UfwvscMI1SkBkCEfhiP7x
u0qGGJt6epiXBxrYW2lmDrjgHsFSHN+XUhu3Wt/EsG3N8uokjkPC1J05zNlNPZsU0A4trdfPvfQc
AqgbfQv6H84tmN/X31s/b0qYpX57Rhn2aUdyfHF8zvAAcYpMavs1ztJFIjm9JxC1jl2JGc/Qr0RH
/dIX2Vu17I3sKWlVmoXxWo9CSJuRsfgtJOrg2t4kOjJqCl5/17Q100jXN576QHtKpBuuW+zTSzzm
eJUFmcT7MSgLkgLxkQBx4nKAG21Ry6kYA4tO2anpnSd6E4SmOKO7TSZh77ywqbdeputre6BAE8Yw
XlA8PMYt0GinqOfjHLnWGlWQf/Rq2Z8oYWDsC3GpaO6cUdp+ZdFbb4yQ77GW1QHTRnPqlzuf70zk
1rgaAdqenTOjhdrs5UFFAUEDGRkL59xQ37upveMCMd/PDoh1RrWfaJFMBBN6dVZXSfeDLm39P6AX
pv4fR61wDdO3hGuZOJKoZv4dc9AQstC5KQSPCmHRRorprNhvRlw5sLcr/SSczn2oi+wlHFEtaeQ+
OGZO0oYwis3NAUWB4l57ihnljxodPV5x9GQv5bxGdQ1tJtEHLsFspUt2/RxkBnIMbDRNTt672WQo
a5hWrAht968BMWKrVC/ks0v+5N5LsWTJCNrNjmFuv6I/gJhWTDtdT+pDaSXVVu9nbyPmEgTNNM9v
N3x8JSZJUA/WVOyvHpXAnbIj/3Ene1r2VBjNgAWif1jWS5Nl6U9qvbTstZ7Un24aV/Ysy957ib3H
BSTOSpGpt6SxZayhUlbWXmmhMlvyR2pG7vBNU4wo1HWpJpbI58683KzxHpfdPT7d8m6yh3fOe+sw
xnc3LkQzrtEe6FvV5OBjon+HSNbMMQo2VvVD/WG9hchl2TNp1KFjWNz0TiyjvZYm3t73i/gYOpH/
wBiEhFCs6StLkXcNgreAGiUH9VMAAI6bNJp26L9jzL51Pe0GI9/orSsxJoxM4/QGuzGgKuQ9WDAg
dOATu1NrNq4m7Q7PVLdWu7MwIbsoOZzdzgRWmx3SktScYKFaxite/Z3yftpLWOZyq7zVaGMyW6ua
PuBbFhZHZaiIkTCBWB2yuySuyf1NYErMaFcexjyBmbWsVJMheJdIY1gj5e7aT8Jee5596q6uNeiT
Ar5SURF1azyLYEnicQR5v5WuH7RkdA5aU0YAGDUypQLhfVTlWh/dY7uMm5NMnqrZzz+DsSO73Rqq
Bw77d7zx+SkYwrMiKAtfl3eaM7xidnjPKOrOZRP76zQovIOd09Qrhj48qnO1hLVM35/YuVY8qG5j
m+sby02sJyUfIZJgI0wRb2ZRdQfE+GSVWYg5b63M0n+foBs+zXo6XERnWWvdhfKjm9p7AUXroTO4
2Xf+fSxzUt0cFDSY7/x7EkXp0JDIGK4tFrjbSUR79QN1U/9ROVGy+e93vL9wcvQahctizTctgKJc
Qoy/gDlMReYaE6vLHSXg7E3bRWLgtFQoLtq/Ioy4Yfl3ogGC0ZKtsFEXljQKv8SklT/by/PNP5/P
eV4XSQyJKgcFtqz/fO7U0Dn7/DQv6APE+ePByo1hTY/pGa34V8nGup99b1cq7Wyqe+aFk5oFlj+A
0p7zpx4D2cqepuRjsJJmFYqgfiED+aj2JEPB2/OZW4lH2wqY1sbFaz8a3nEAcBdtl92CtsreDMY7
CKm/UbV1iXvUj1IW0stz6fJQk9lxZ+CGrfSWQJ4eFv2qItEQ9XU5baZ0rjZhgogXijZpHDdlLzN7
n6Ira9xvQ0E/2ynmHx6E/n/fmDsiy5eXDDaAA9CHI8tzM3T8qzRiSjJP2oagCz35HxgcQ/WL/7Wf
7KGj0l0dYK5nunSV/749JAZjtIyw81G25CSucmk7342SP3FcbqrVWFHRkXy0ZT2ZeUctSl8mRiak
rVg6XtbBfbbjWYMBmOcsduF5ULMZ9yCSolUZiemd0Z6HtYjiHCjVaz4Y9aHr7G9lbDRiEy2XVPWc
H3vfIPf+ui2666rWmm0x5WIdJOVwQdqZWX54C6ZQhNoRWb8sDfeJPtG7NbrGnej7+tRGLccASrOr
FtkvQtOmg/o3slYj8i/yxLYryCoxosrdt2bu8a0zLOtS/VE5/sn9u9MKLX/H5RIRZ5P6G03SdmTm
GT3nqTVvDTtrtyZDqSff3RUKcADpwu+BTA8ieMWukB3mXFons8PRtPzNyiQ3VV1xMGCEWofOOfit
y0cZBNo3xj0NkvvpQjgO2ZdxAdvYy/p2FVlzc1EPwk1I0m7JQ9/hX3f2FNojMRxVQ7b5Px+iod7y
0cbbG+hyrrWvGIYcElWR54SOy/xqDNEFCUTHKifADFAJSJazK1IdEKPXpe4/FP23kBHlo6pTm4CD
v229U19q+V1aSx9siINC1/b1cxGiG1raklom5YnOF1SBZbfRCC/0W9qvqNriR+mRiBIRaHex5+QL
c3OOm5tLWxohTcgegqCBUEExhdWDkv4AqD2HUj6bjj3vlSJIvcawo9nPU+ivDC7EV1x6//JiNHZn
pmDJRb3V7nxv/d+vhuLvhZTneq7P4t8wLcYu/7H8L9BPIHPT26OvkbvjuBVhV4pr1SdFcZJG0SJc
zfZqTTGyinmssnRvRc78ZT6Ido72oRcmLyEBbbcWGOK29SCz+bFjAIQiKbMY6y80Y263D25lhJsg
rOW7VTdf8oKIYT350gUz9MHgqM4btc5QW84wY94xh82Qmly1DMS0QfpYF/X/+Ahc868KyPMM3RcG
mXtcSFi2/IUlDEUSWUSxQRNET+L3hv1ausZ4amrcTnDU7VdAiwSHNkwD3eVVhj90NnVEmOpVfURX
ZDdEnMdmhGrKRtdgT+anK0k/ckR0YKnofxDt0mz6jvQjsCf+miZh8aColF5dYI8atUU/B6Qyq4Fd
qfMiBPawJRXtLZ0NgPiMSZYd2ffy27IhKpvPeI434JPqk4B1el9Hs7sOOHjR5jBtMgDjDEi3doGX
GxfRT2QRNSYLS9CSB304CsOIHq2SliLdkvwt9xPXOqTTFC2t0/xlBtK768M62yr0Z+rHzqXO9e9S
gAWlKmIs2th4cTPZHuc6+MKSUtypB92ZrduWTdvgfxyw1t9fF+F3DArhSAqqekb2f+Fgu7oROcZX
gMilYW0HGBgba/riSpofmIjxZxvOr8xOpk2zNMytLLszhZ+do0kUn5MBgTxmEalG2tUsk0dgA0iY
nv6PsPNYkhvZtuy/9PjBzKGBQU9Cy9SC5ARGsqqgtXLg63vBg11ZZD1jTcKAyLx1kxAuztl7bdt9
cnFW2KuuJ1GtnXT68/78oqf6dZ4ol7U1ZTCYw/oqdOD+2KbfbpGXBJ98a+u0+iErovITw26ygw9X
n9ImfStaj5yOhR/gmTjmabXPW3+Cnx1GhjwPoKIDUhbuEimpyyVOd53r/CFM++A7dfyHxCd0Zzlg
gdhXUfBZTzt9TZ0O5mefYLedKsYYvJGkmaQ9QSOWZ62ncWzPCTrozUJt2QdYgraRgZ+6kW2Jip42
p2pBoC/aoKXxXriYLfsWFuN17ENP0CEDDlF91wmnxUGE8bX1MsIWw+HeWZIQUstgN1UKxLR09pRH
2Ujm4r7VcZE7YfsoTYmZniXYWmldjXYwV+Mw92eVfzAFBV5Xs+9OvarngrLF1e4RMxl1hvtcWg2T
7qnRrWYv9QHlgpfTOVdbjTlw0R2lfrdjUA/u1JFKTy5dw1yRHkZhmALu0QFf99DV3p1j58l7YruX
eJED1Yu/dNJfyxSTjuSdX1FV9I+WXUH/h7i/qCKo4Vwsp2SbFyP+DBxNsGHudTxyc/MATiTdtFrb
Yn5s/+hmlE4hlPEDiRd0E7wEfOjeb7TqeWSkXXPiVbX7DpKiX37y969kvQ0Av2K3mKsbCE4EDP1c
mfw93NpbShtlg26s+aNl97Vp8QK7kf1eySx5jruRfgyssrsxGNKHOatJrJ2sArUzzma7bsiZIVH9
5g3NUdoc3DlJ1zdYRZCKFWRR52gXBBoQ4epAAGYqNVqgwJR5N7dtjh2iPs88YiI6D5ph49sXTycE
ctkBqu1iTrljXjScbRD+OcXNg5o0MXpURz0WyDqa2HzPNeHyuLa7uhbJTjEt1AfSzpZm95wd6+X9
LGNnXtFh9Fdqfh4C4tdG1A+3pIIcn+s9DNTDsHAtRcwuLdFIW1h4KzOgatok9pMtsvBJE81dr5vZ
umFJfowXY7OrV3LdBcFLHbl4QupS29BVd7/IYgZ/iO8h6Z/UOFAMxJ66zeysbCv/Q0fM0270mt7p
bVZn0kBkTULPDjJgRKIoDonAGHMgPuW5LtCsTLBU10om5Adlf0hMVg52GdWXMZjqAy69+hLpxDO7
sb1TI2ToEP3p1uTW3rpfoGD9w6gb3CmBFL5vUHCMoMy1nFSXedqqALvacKhdt6W83MSbItSGJ/bc
+kH22rTijf9DQS4JSl22nsMEjYTrFP0ZmI5+IFfU5moACoBsbOxqoBlrJXx2Rvkls+sZKKU3AcYJ
/Bczcv6KoQceW/g520QixiP31D8g4O/OkSjhVoU+ARQT8s1iaewM+sxc6bcUt4vyT6VQ02CvXJcz
SptQT6bB3Mcxq7ulvh716YvVDtobwo/7kZzbDeO2cbuteoUzLpl05ypKXDqs5tYA2tC867lBA9cX
F//vj0zKd4riFh0nN1l1VlJcxVCNqLJx+I8zT+iM3vGgLsMwtd/q1rDuqxbDk/S6o1pqVAHNXa3h
GuNa/u75ZXDoJQ7c389atrHsOP65I2FtIUzbdoVwbWOptf5csOrQArZzUyGrivGk9dGIMWye12o3
YTYRiRqp+Snw9GCrLx3Y0kzdVe81+VlqCe5EZUAyYrJTqqVWI0tcMUOmX4kjT782tAzMcMq/6ybB
FKmFaWmZB6mioDpqYVJ9gJTUUdcXb6auHW4VX9/P5M5eCpFK0cFSCdeMOeVbnYzQlT0k/RVjZYSb
pTsrS9PU9NwJHTdOMcidMc3+OpBRe/ZQj77NSJuEjNGpNnp5SMoYMIkPel8n72LvtDGNQcCkLEeK
yN+U8WJMMeo1LOfuxsMbchqkYd6MR5+u3b0XDKdS13BrloPx9HEUZv7ea1wYgJVPXEkwB2f6a7S6
1XmBaUJVsykLyyXMVsWC1GNWHihR9RDQ+Q7LSPGgNP1TDMHHrrXTnBj+VoSxu29ZOK2AKQDOHamL
tdVdMvN0KU9O6MUdBtMIvzEOxOc636r/XuphgqPwcFT/jwFFvtPggeJcyo5gFU8AWAEO+1m8cbxy
PjA0+LsBc9Cx84V9UXPc5Mzzfg6LaFv0jXcOGLt/1Nn0jFAitY6DmNKv1G+XREnc5ERxCsQx1Fp9
W4R2cDe3PBClBcTNJpoWg0x2oDQgNsmYgN1elMGIk3RauZxGdFnrLDHXqk3cpNQpLFHYxxow+CMJ
uw9hWDoPqP0ELY6rXLT9atUyLEeyNhIimTVrq9D46gcYUpIgcYl7WrwBwC27Iv3SWpHYh2aV7RWt
jq/nyUNkMVSI8+B9HaxqLB6zfOJZbbThu5+thtxZOVo/3N/afTG2YuI+n7AsV8fUSQj8gVy5JlhK
2xpTb90F9vTujKI4aovlWH20NhIRRUgN4+FHo7J2J2PXQZ2CMP4kCm0ANm+3T3PEAwxS73sd9S2J
JCnJiQGwrCyRJHUPNSESYcO+PyUj2KA2Q7nGPgeWX52Ur9vNJ5+WkTbu+0hIeoRL96Iq233dATrD
H9ROkzwJ30Z6AIs/kYPzB51QsKamYz2LnjKTFWrFO4BXxKc2fWXRzXhPyfy40zba0Ipjh1Zmr/V1
tG7BuV7syrDeoHWTeDZ+q4qAnmvSj6fbDI4kcUb0P7InA1dwVPOuJuz+eFteROOfak1EE3ztZlP2
xfajx6jLGv4wdhXYXold1cw3t6vdk5c61ouda5cbvYjwPsp/0f72X7oViCuG5pWqL6tFnlr4NYbo
N4NhFIca2jBoNpQc3sj8FRRDe7z9mbqBBctQ023bCQoSY97s2iWrlT6gvYEZWt2s4OHgMveSvKfE
HXWl0XSgELetqZy9zknu7NzllAH4AKHcvyKAiM4B7ZuNKuMWRrT4D+ttCdsa2BEQkbL1qs/lJCoc
IcGfAFLJJ1ffkw++RttTow+1HEx/kwm+PTt0BBOvq7oj3Xap7uDgomDSeag1T4pHQuMo3jB1RfTG
lzSXUBN/AKOgva3K3UMcMcdJgrKXt6L1itd4SRJqMWiuVb9IUaOMoluiPwl7ALz05aMyH5bdziF2
gK5S+qIYMGo7jiziRUNbSixKu1O/rZZoRYVqVjm0Q3ZfqsPULF07PboPWhM5l2XQuwlZmbFsLZ5I
AMUxKoj1a7x9Qgj7jjIOLU6bAN+pRp7CJaCTuiw0EU3SIZTc9KNSMU54F3csOapTBhVzTxhxQ99C
Z9CFpwfnu/cJ7lJ/iWPZ2KZlgD22yvMTIpjyrrcdnaXioF/1yk3WcMseg6iOyY9pm0fiZPwrtZ/d
KJIXQpVjFCjIDIxCmPtcJGs14qk/wi3MZGuxOKmptD7mej9uYCUIEIfZcM7col9ZHTqyoanyQww0
fGNmw7g1IHJsu9YfL63RW5eCWXZbSaoTqBBMPowXFL3+N6C/LyUGS+I4k/A0h2FwLElPD5ckEcPs
yeyr/PSY6UN0yUCZrZVMQ5ez3MqRMaPV5debeqHJeHBwoH589EHSH2gT3uWzByRlSl4NVnnfJBFn
qmPvJm61ajXL2PhwVtAaMml6av6kJdsi8Ft87KGf7StTuJsfsA6HYpkU0CPLXIhzbad/KaobFi12
c5U3PaTjn75Vad+MyGPwBOhy33Ub6DyYeRvCr+YwC1cU4M439WXBJm1FosZFTXC3ajX3m0FHSTI8
V/ibpNE3RGGBWiXU+EqxXy1QfDPkJWs6+1yyBaWT1bzUXmkfXJv3HPbGW2t5f1kRHoMqGw6p7hon
tTRxLyOJaxfWFPLkj+I0sQ1a+V62KzNbv05x6tAc0DB+kdxRiVfMKODExNQRWzKSpGtEe8+R+IhH
2aBWtg8j+E4Sgjp3U4/kXC7sYycqy7OBvGkNhtLBKADZuo9pH01BzV+xiI2oP1CTA3WxUWpSMSPS
n6O2OHWWN6wYUv8r40YXS9fhY33oetThhI3wRncMEnOcXzH+Lq39aezJd6WNQ7l0MftKk3WMlTtf
1KojaQJad1i30ZERNU5oosBpMBoTD9FCa4QyuWm8GTSIFa5vSHbhWePBdmYJoFsbr22zxNosrE+5
UMbnOOqeyrLAMbccKfJ4KHViMTucocQuuHdjDEPKBM0Kgbu5rzF23JioZv3dbqNPCjaiWcE1mAfC
4GKIeGoEor0J4KCFkvfBUvP9ctw0XS0RFxDfSEezWkzqFflQSHWKkAaE6i0gkKfNUGnWI+/z3agW
srbkGdPCJGIy96/QU4jv7hoSYqU/7SqXvX6xfEzFlXLm16Sudy7NbN7ImndAwdJl3LOZqaGq5D3b
YRrK4U60PdVzna6uEjbXBsKkbACcYmplT2ovDVwzKSj4J8Gal8NYJFkWgRjBevao+pPG61J+gSu5
jnC63fmpB2TUe06Y6l/w6KebmkiSuyBp3NOc4+1IlhxDgHoxAjF2YUoMQSBX/h9iegj1/36ULN48
RzcMD42RvpR8v399iilf/9//o/9PAildksxY7uFTgTCrjXDX0EtgGTFVT+qDKeYvrZ/rdRHCfOiY
qxTRCDMaOAYg61fKJubjDBw7DKNTeGbfmt5V6N3ugJpm0LaJ66OyQ0sVm89cR9VdmvUsGdMa1g/+
WfpeGax/Auo6UmR/6JXLbhp2ciy1g+UCZus9OX3qQeD/kNY2ZrHWFy0Uqr4feHCjlMUaPp2FxzoG
JIxfjYU0tdDlKJl683NUE+oqm+GWQin1SQM/FH9SVY3I76xr3XpHoxibq1oq5F2FUcITRFBkjJ6z
jIJdkKSf1A9pBtBpGAeH7kz6SR+FuSvQ8e5Uf0HJMELdeUAgH68BQxV31hADcjRjdN2Lesssivwi
AwuEBdmga8oFw0tjosMI3PpFnakPIS+6VsvnMKPAVuR6sNdGQHJFW2bPxYgzn3nYhG5UiMd2todT
4GAxjHPMd7rtpe9ABT8hrvROs6kF2zmW937vep/QdOUQ6qEZTZ7XHgcjrDfaWHyL2UFew64Se3VU
GKPYj+UhxnJJejuDoReJFzGbHp7iQHuemnbHjg0QX0hh0pwhtsXAGsGnYHEJCqHvkpDsG3Wa4N9k
O34lf8v91rJYSOoyvfx+2+xYPz3KnmP5yHl5HNBNORB4nOVR/8ej7AR2XwFTlTxo1rQFBVXeVX5O
LSrti33fNfYu7LJxnWbxM1NG/WCUaHccorzTNnyzob490uk7F4NJTX/MIVi2wOWq5dQw8ukQ5jOv
BbGwZev37+Mo1o6Ny5h8ChpvmvPZnVy08eCzSZEFBTOLieSpIAiOqjKmEmsZCbq19W2qbefeyY2H
ZiFK/32mKiF/n8m6/TyEYfeQJ1SMHWjTW9X6R36A6kzP/wrhZZ5lXshd2THrGjFooaiI8iPven1F
mwPvpubNtJnjaU3Bw7W0GpVv6shvdo5GKkEr+PtboCaej4lJ3QLLsw3LoVdOk0X/pdwejIXTo3UH
0lv6fyq+tvpQoHZ1NBnmjrbKIS4c+geD+RoGOmlUqRiehiwbVgqayLpsU/O4k/roDZuoo9pdDLG4
ZOS4QIYObFCg+LYH8LodjM0JKKx0wvM415ijsaSkhYHDzkDHq95VKw3eJoxId+2yA3Bt921GlnuX
ln528UbbYbZmERxNMBC9OlyPvGtw8Wjlk8ZRLx+GMdRktFtiF2benBPn+dYRIvcIMFU8dU2dHMCW
NmBdx+4/2k08uL881DYBLa5wGZkNUzh0qH9+qFHgz9DJanvXAHP0jPndj8jwBnZ8utlniLXQ9snk
1xsTYPmx7avq3fSDz5EnzftSj8w3+KyTR2vadiDmWAg8tqp+nYtwH3RZ+zbYjnX8+D7qtN3UN8do
ce3SiSWewjBTImzhSoxQi4+tDeDPqZ77JW/ATDMSWgt7vESGO7ykIwuLOs/rvUO/Hz9nXQAjQp6m
U8l8oIjlXflHILAbsNyTLEVdwUqyfWNbHUIrBwaobLoHMtuwckBv17qmOkZmTJuhds4TFKR79f+q
ka+0BmtoHG+nzkKiXHYbopdP7mwhN18qh411jGq7PI8+YaUftqUP71IOPHeVdB0AYtzi65Id9ROG
7gsJmacWfKlOmdDFOz8uJRgG2A1bguygNq/IPodNXU0k5mRgT90utTdFRoSyY1pzv8JdEF9MZLPL
/mTM4UxqkmSDG+mKdI4qNgLCxYPvSic7ZP5D0Mv2mLfud/XMqp//fZZklsc2LDD3rRMa95ND4le/
0DGDhoyKUZ/i+3Yka9Ru/IFbjOMp9BAtjG2R7sdpdF+1KN75UaV/duw02Fmgcvdj6IrPMmKB0ZNk
yGyPZ32E1xB2sFNVXnaAOzVqjfpuQoBzSD09WbtV+2AqnOuQpTvGuuSWBh7rFuV70n6axDlqXTmd
AlIiNgrbJfOMenqVvyINfGrnjNqvmaef2/FNKXdKPzR2gRzTg4YYaPk6txB50YYet45XUbSy3Gqr
KDD6QEi5yIBYJqZZv1AA3SNCH95/P4i5v84jtjCQL5iGjhrE01m8/PrKdVozyAQlYOF4mwYSgUIu
t7ALyH8JA8x7OPNrKcCo0QgqEvvH90UasjEs7WHvOIZO1jgxCmq9nTPYXxIzem+NGDus+mlvxc3S
D8UwC+UY1d1e1QZ4xejuZDYfWC3PTp8ItBdT/L0txSZfsBYyEJfS6usvkHbbtax5KjIf7FpsJ1eu
0PCgHiB7zK7mT2cyCIuTRKMbsFRZpFysnTYUjcondYQ4q3yKJaW+YtTKp3A5ipdsjsx35c3tO89I
8hJjouC3tDXino20lWoVCRQQINn1PyD19u9loZ8+1jB5IzeB8MXjsCxy0HQMq7aNC1AZRb36/Z37
d7eXjgwSNd2xFjWPbvySZ9VXhkMjOKhPspDv0xQSVzqalsWLme8gAaeIDULn2UkM7RHE5UqlzWgJ
ToKxFl9j9xFKmLsTKXeWjCXrDj8BelCSnRPk7z9BBkk4trezRTrhSP9q06Zx8ZnOFdriKPjTQYXI
dsH/AjX3ZSYH96oYIH7k+afUl1/UWdR/8VHwNEhyioNLq+imY9PLnTvC8/v9hbF/faR9+gi0EZiZ
fRvrhveLbluHyxZYkyXPFQlXIB5B0aseQODKI9dKe29870srxy+qA915yYEs7qcJMvJjYjf6ya38
v9wF/EBIR3yUMDY+hD0f27a8SKjn6128BSfp1Ft7IFLTnNyJUlyLPPxv16FHmu6+m313pb4j0mY+
N4Wwj4wTxutagR7U4SEsmnKV+GV0UXUH1TYL++kYt7F5VuSdoGL4RWk7n0bat86ioyC49xmFXfKe
u3LcxhBLfn85GQh+nZV1xgjP9hzhsC/WxS+SsQEKTT/B+N/fHhH2pwN5zHS002raB1E2fiosA0bz
tER1ZUgA0NftbpIu3NJ4OKkSWYvviQw0/w+7OvWKCBSkEdSnIrlPLPu71DCzTwCIvlb0phTccYwl
Ozfwkn3r41bXiseJFup9mEzf1OBRFfZ71MBB7e3B2dueXR6AgJHECh25DJwZHKLPfVjMC3paN3s/
RMOg7MFa3C7CytEeV2ADvf2UywgMU1VcCVS+Sz2GW2eG6jsT/UdIEVLNJArvaVhvJwqUV9ylwwvb
WGPlRLFxUqfo5C0AApkGjYKfShF1p5nIGxT8gPxufgYQ6uzSRoIgrPjPYlkAoJqz8d6VhywaPWY6
U2xrv0T51UU68dQ54BzDTGb2oYW2c6hpY8eiXtn0mb0CgIUVeTllqjkWVtU8a4n/tSDcEKf+jwMy
Pr5pCXQAYQlrzYVmlm/iTILWTp9TA743wqPo25yPD8z79atOQ/CQOWhtZdzNn2rmeT0n9yrtpvTi
UDHdEhgYn6w48F+NoLuhKkdj7Fe+7T8h6/YvmBccknpI2LWSsn0dRupmpiGA9fAshLwk34euStal
3cjHyimyQ086xbHNg/E/tvvurwIu26Fs5AhhO0SNGFgif57auqZpTU0IDASJFIeqxnw0ZS7yDoHh
VZ3i4bUPqOWqz35t4G/oawtcRNHfNyVs9B4P6C4d0z9MrHxbvHpAQavSeIj1Q+6L8lS0KT5bTbaP
7ZTXpJSFCUy7tLg6WuXfvHizP2zrNqs/ubMT7nsnuqJJtK+zT/YjkA3jMZQuhcLlqARSTspwsRKC
RNpE/tmPk/Pl1g4w5sJ5cSegNJUvP/UWFrSu7y64usYXXVpkXZjQIx3aO+9RJu+Ek0RXrTTzlTkF
X2nK0J4ZrWaXOG63j9jGrsmmK6jcI2W0hkqQ6Sf2lQARl9cOrnFc+ZoGdk+dFp5dn6fCJHjcNe5j
4XuPbZc/fpRrPWLndmVVxiv1HXlQ2n/cyX8Jk7mThkFCLko0Lg8735/vZBNJUwROUO5v1dXSC2c4
nUZ7n4pZOwG6JIOAl4VIOtLTw3TsrqUX//+jcmz25evHzz+O1G+G0n4ComkgEia/SIu8z3pfNiiJ
Mqp3NLwvvYc8QHUnskD/hK2/39ga2RxtGJ9VTGNlsSpACCnv9GTQrmXpErQKuUMMtqB1a4U70wij
C7bi8gIG1ONR0sZDCsAQ3haaW1VG0WlJ7MmdwMppm8h7usmVnxChMzlnKUb23tqicvoqCyPbYl/x
rhmR6kdQydEBhGbzUPhpsDZ4i4DC1J9UbTtNMSxRy8oOVl0wsqh6XwTH5hZoUuY5PAQjJH6bLLbR
KFHUk5m8mu1Kf8zCoDiPGPu3rR3H3yw0zQ3aG2VOY/g6FiVA+t9PNEqe9s/9tO2ylVabacF+2vR/
eV/zPENY5It5T8ojBcQmJzM2mfPvYdw/tZbbnG705lkSS02w3K7uYHTq0pifAJ4UK4cth18k2pHA
MAqlzuKgdkcUFBQooHiEEGYML3yqEXw+U2obl3FaDdaNzAjdKpM7dZaHJ0K9x0cEQ+59ZLp/GdR7
n6h3vRBkYp/gxUSHwpvYJwWceeDTfzlSPckiXzYnXkPK+oKXbBXSzilo0Sw40WVBia4y5rVBRQIb
zH52ats8CCMgne9cu0RyBPbQnn5/hfFR/jqVu6zyGQ0tHg4EF0qL8Y+qUVML8qagjIEecMM7Kfyo
WMWh96bqR0NW2RvYB966WQqasbkvgZGuehTD2Zreur6CvIGQydTapy4DNR+ywpev6Si0Q+tq3gvk
l625jDYNpcljMUa7yAfA0y5CPysKjP00ZmSHer09rRZYOUVnIxb24ngPV7gB0x3FvWJdu70NFqOq
D4aoiPBZutaYwNGGQ6zaErZj7io/1rluXFnJsLEzwkrHpQ2ZfqDSt8kW0UOyfKijj4/Wc0jUtSqx
HZ0x2PihAwLcSybqjfiuL/84zMmw5lVFNNIM1SOd/hTqjtje9KfuBKZ7WXu15Ap7KUsUWbnh1h0t
DKY+bFivpKqtkltbKkS3MFerANob6TaR8cTxAKOatmlZUeOdO8c6wBcsD4MM5l2U5tb2hkJZTrWE
00RvEeB7YX1QPQeyOenOoBPcqrCTwK7Sy+DnkCsoJGT7IMvm+8DJntT6Nmud6b7yi6eQECvktD1m
g9xvzo1jEFVWIsANYga+xmAfLa3+qtd5unZpNiDaJQEtLuCTqRo4kPNwFSbd/pcfqv3ix/9qXIBZ
YJ0fM9m8sUYL7qwySs7hKBq6h4lxKNPBPf/zCLDarCwGt39DBrONd5amHn8O5uQYjeQKT6O5vQnq
9T5DVp4Mjo2JEgmoUZfR0epaPORN8nbbZ9Azf06W/SppN19x/bPZG3zrMktDrJvCrwlFWQT2Zc/i
REYQa1jutfsy9iSAyIV9Bd3ldgTg8xjZxXGQsDrsMMF3aNCsNZcjuXzXQsufsBXs1ONYeANBBbKW
51ZOPDJ6vegxBZAXsyJzGwNjCL/yhilpRejDXnQnhD8L0CLx7PHAAv7eCu2XaZjFE9mWyc6UY3EO
ExOecuo1myDHy5BjbtpfotRnE+MBzjcbYEmL9EN9JK7zpeq7buX4MUpEPDttOb8peUtiGvMOkN59
Xhn94yILUBvo8qezxKn7R7jBBzuRYHzG8JVCdHuOA0+s1bzUDqReal88zS8OeTHQ6EnYIKzU+VQb
X1nM5zTpgp3Wl9ZfItB20aIVyoDmnVW3mmkLngyokSNOxW57u2kNmwT6jdx41dJt0ErhLmmJpV6+
Kxlx9qRLAKfo5tfBtpJn5TSIor96A6i+Gk4aG+9boLaaIsKZgLiXaKh0/hIk6Hj1un2jaG8d1fed
4Q0MGtq4u3mYfUDpNLPu1FnY0wsZ/YL2Ka/GPta85FqwRXHtuaf0VA72leYo2Ri0h6eA1Lxc9itA
Ex5QlNKSp6SXcEgHc92S+PtszPN2Dr15ddsI8ATJ09TFPbuaLDypck8e28ASxuEwKteEkVfAg7Tw
Wcg02My5hydkafNL3325lTUAf81rLWzkvhBwVTXs2cFUFvdlh2jaq1uxUzhI9SF1IPx+l+9ax5ku
rP1JZFrETjcnG5IYNj39vVK6qR1FLUJvOzSGhVq2r/ZuOLYrdVlUf4713n0tQb0Nox9S1SElRpk2
EtFb1IWJPlGuDmXM4GpdYqdC6ct4CSLP/qJa+GwJmQwwpfcBCMDFJhJxwY9qrrSzFAq7XmLM9Rhx
RGyyV5uHpbxhzK9hLbUVKeTTJfeelfNHGX4EIMRNbKGNaZNKvxf97sNHov6QVM/+owBj/0u4SIHB
NLEme77wBFymn1elNBo9HVhhezIN85xGbAE6JzJe1ZGnWe3djCwLrqhuv3S1zRIkQ4tm6pHzknWg
t+l3ThuMBs4LYpHiPI2gZ0XZO0yjEXGlXX5V/1M3kWS/p3q3lEJLaiglka57QWDbSPfmEwaFB2VB
zhYfsrV0s8nIyPajT3ZHNXawsz3ztQp1eZ7tPkB+TSWUzStWtjm275Ox0R8abaRpu1RMsxhkMUYb
Y3dDMQRePbyPBDeonGyNiujKrOP22SyL6T/KNmo79s/ln2/YbEKxIFH6tyzD+OVyjhHE8qiaylMV
mQ9JNBkrz9aN9xBNJWxAM7kH2rQA5xNihHO7PajMYfVhlnZLSFiYUecZkm3j9nfaEn6gPhSthCcQ
MXvfONCPLXtV6Y62S9ABn5zceio1OYN6i7dubS3Bs27eHPsKNMABX8L8UJj9uI+Ivt6oDtbHqdoo
tTP2gd8v03RlwvvpUjg+xRY8HC6GDtv+tYKVFCb1qxI2e8iW9FXYWk6lKQ3f1FFp1drtO3UU+qTF
etFXfUAciwgO9HvjWSt1CueoPeezZa2iyfuB4sfPSt5EyJY9iWpj/0F1RmiannIzflaiQbXqshb5
IPKEYA8IAjMwcW17mkIlI80MhclHZwFTXm4/xMcUeXSvR29OIzaaXLKqkUu8NpP3PST1yCvR0ESx
/lnGk4O+1Y2wUEXTk161L+p7hNsFYOe4R8joe6+gMBFP+PuplfJ5gD33OLbRk+JjQbpOjn2sPxrM
vWhbq4lNT2OuzDbGjl+Y3pachkw+8pdgqjZjirGk0MygMlQLXI4jbZREq9kHFHeNq+O5HLX+rWjg
vrONboThXOJysFYyb3e3jcdN2Dd6drN3Ut0/1XVyZ6ldKNK6+ylD1MgMk25ycB0Il9nEiTyQOz0N
Lh9d0aEYUNzMTrzyWxDBQe2b76WIvd1U9MNO2QWs0BxXgNU2RR1BxVu8AApkNXjTuw24Y30DP2XC
/eK6wKVLT7YX8mjrjQpciwl3zqciftbi7sHURnGtZ0FSkdlG3wRF3NLEg1DZJQHFjfNljP2KWGIK
v8wu1N/7641rI+ME6N400A8wh+5hNmt5MALXx9xceffklOlr3B4AbX7/7Jv/GlQd38UEI3RBvZFh
4Jdio0eZGSQ+j36Xe/L7TAYWyYAoZ3WOrGjkfjsjgRuh+ebpXvpaRJm5d+YRYnITu+vb3R5L3b5U
+FW9yYd2WXBUtVAl1NHtu+Wnhfru598DboMRX0uLbV60FO+XWkhSsb5O2+H+9/9US/yyGeMfSllD
B+4oBE67X/e7kRiw1BCuc6bQ7x5zd9p5BhzFdd4KsGmSnQoBnSARUCvni6WIwuSLDXrhIkqpIRLE
nWv45CKki3W8SDCMw2Y99WP/XMd0JtRXcVg+oFjjZUwGKpcWDWBVD9IHbaTP0carQjMfAl1joYhN
4oLkeLzUIwHZ9OAFcBL3wUNANCL5/aRxlcnkKf6avA6AXxG//P6CeP9L4R5LsgENhbKdIX5VegVB
o5kR8vvTDatidSKAoaLn2yLFTqQtr4qemJ8IfCkf5prkwpsiBAllRlN69Dbt7FV4+rLqOdJ17T5K
y10UTtVzsnyA9mcEct41AIuXii5v2bBPpZWaaBuiU8lC41V/DIr5hE2ouIZaD23ONbqVtQwu/H4w
S/GeFuj2e0OeFC+8GWx7E3+uNC3dq9pcHLVPMi6CR7tN/hjQfewYv+z9WMjg0vVo9NRRsxwBJa4O
dkriHE7x+sZUQVtKJ8Fy9UMR0NjNIGJtA91/81HaQtXKuicEe+GdK2OiNoLwOkomLNfUB8ixXvnu
Fp2z1WvR7PPltLYQqTp6G4JD6oqVG3goRejgiKZAi4Cg8Xk5U1g1bkl41xJMu2V+I4ttEc4Vve6d
b6PB7280tZx/PfroMoTu6SZrIxcd+c9LJznRAtRAsJ35pfLImzs/DUTrCjf1d/BL2p23ALgRBDf+
+Cqw0b1TcoY4OUzv7dh9r+CR5mYb3Cn9Xxum+dbP8KJrHhPUNBJfFxpje18bgrr+ZOBoU6pMS/eP
2gzQQIELHFu/Z0DJX8ZJlGd3SJ4qETz/4jsPmsz7QUXpOqPc+2Os7QwyY9dK+KkMDWFqn29y7yFf
PIwZRt9bh4KKN37C5tJElrFSLaWePumqm1sG/jndeVH1lZjD7NRQ9Af9Y0GqCo3jlLWsPeBtHG8k
DlGM8aMyqoGweTCDcdwX0v7WIQPfxl4XrG/Yyth05FUvsp3qM/WW+dA7ZIvKOPgjE1WEPFnj34gc
8pHo3NQIkBWUunO6jZmGN7cnVYlkXaqdZxMJpW0CtYUoFu5SjdD3IjtlYa89RSDa1ogd7squHDDg
+aT6GJjb4soM3qlorYMlBJDyGd0PA8I0Phi0yy6m6cAvq9WwPMbqIyhinFY2MqS6YLL7f4Sdx5Ic
SbJsv8hFgpNtclocxTYhABodnFOPr38nPHEHPegng0VnJ0EBVVmR7m5mqkfNak/Teq93NB0LrSL0
T96hdhavc+4zq48MzmZGHL7pQkv2IY5v2jF99JT41ddynnYK4NaJttl09KIltfNrFxWEU2Hru13F
wg+4iJYro2g8RpqL0jIsKuvAvPBtXuhFc4Le5n9f7P+e0/qa4/m0M3Hk6i47239f60Yee8ylMEU0
k5+9xHTx476C1p7o9RXovvE5dfxkel+nzyWO9l09MdpDz0xa+uS5P1mJMN2QCOZI2hd7NFGGZkUq
WyCN/OaVblN8boaWRZvRKk/kKjSXTkF2aI0Sfafm4LTiGNq/CJLtv6s7ZfcyYNR5Cj0b+WupJw+m
EdlMuRvjoDAqCzNlgBS1V2LfSFrmH2qof8nYSP0EN+I7LAL8/1/iXjYx2LwNJsRS9w9F1b0jKyLc
aZq1aIcxCv2rely0OSz2XgNAGHrjxem71y6PetjDSCBvXEiQsecOfcDtIV7H/vZQ9/Y6WqNP5IhE
5QFgftDMCtZiv+wfC93U7pnyJFbzhqBL7EUCNJEpXXy4dZuEVzirCYU2YnNUEo0F55KydHiwHkhF
JhoWXVzwgyzaJ4Kiive8zGgcRq55l02mfUwaTHo9ifMDeSuPYkCZREdKfM2MGlH9GPxI+cKoCvyz
L/V0V4hnpZP3mgpHuUfmp6KJmh2XxRzlzDDL9g+/AcNYhif/VWwAPtZMkzOI4bPr/n7iolymmd+I
8CItvr0sGXGnuF52SSWUpykFKwijLv7G+/sqvIpWoR6Ht2kY8/HuVFvaDzUbU9tnCKhibVcaMnL2
GEtzjgAwi8fG8ZxTQgoojudgQzIHUkI/vVQGfvHAKr9WjE2inhTWXpoXQWTG1xHYz8oa3P5l4Myx
9FbFJab/pOmVua1qI/7o/Gyn5vqzL1x6TxWUX9G7p9DUszVoLbGROkQueykOf5WJBt3DbRx3J8dw
0Xd0NX84mGKxarpRP0Qmy5pXaUcwNu0jZbG365JKwwKLHGCe5kNu1tEjmuwDmVfTI/4oY4XmFMXs
TSAdAUUpoDtUZm99ccv2a7TQXZPZYN8PQEB6BpNxO6mtbQVQ8BwM+SbjrPZE2NOw1V2oyVE/ZsfS
IeBYtYWETQfeTa1HAyqpMqKxo+6BnluPqrubRxa1WbWOG9pPIz1GVyMK3E9K6GfLZJdufdx+3EIr
ZeJ6B5oD7f0tsVJQA6ZuBLTaSsmyTuFYt8DdIXx0q5uCs5DmPqypVURRk9SyZJgqH1Pj9ceJMLzl
nJAC5dBJWJK9sU8MPXhyKGJWnc0X3My4wiiSPXlR3t4rvPBYk53zIF0rXWsjfZ959o0HbzqPJMb9
NY3RArHkD6TeU8LgS8KiCRZhfGlt+th/yvhNnVXopiq8GF+kqxl5wKHStXAzuzghgnzYuRYXmO2Y
R6so069+26brCCfHU+MUh3iaqy2cfYuhu909VwTVrHqLj5oS3qOZfWhsYusnTTSPPVbMPWmL81EP
Z3FnFk296Yf4wSFWcT3qIIl89qhfq3AhOXoAUdeumtmnhHrG/f2ve57XPPlGc9cWWCoGV2ufUtpr
x6FvrB0xLSvUNcB0CyA1CzM4NEMS4VN5Xzf68MUDTmGb2YvdWCfVtRMty7KOF5Msu2pV5YB4tCA7
KdUnEajVWoOPfFKCu8KGKN44CTlukb2DWfKT8z0Izdk2TmOQbfh/z6l7VtPXZ2tIjroQ5TXxJIFi
Reacb93L/709stb+1/qDv8Oj7eMZJrsADQ/NX6qCf8ykCODDxUXr/uCSpLLp3Ka94PdYxW7nXk2B
tVJfbtQ99dwEL3Rtkbm7jJVEYH8MVKhE9PGIhutHU9bJOfOTg5I/YYFjmUfhtlf6p7rQ27M/zcVq
tGqqQjV7iTxW95lIeDrdNCimJRy+5yOzCnE4lm34f/c8QsCiZoj3BSnf4VT2H0Mfyy32+HiRaz7O
tmcRNmzPoAldQMQVTamFoqrutRkz69TLH/k19VtSSu29cNryrZ+x5hp9IK+kiVZvdcY0Ho4yrVLX
PrsZZpu+89Yy8MI7NB7R1XDzdjNn3XCwTH3ehl7+RcMS+G25w3zAP8xBRYJFNd63cz88VXNYPSTV
/H1R4VxSbSHp0/I5OBkx5mpC4mvvpRzjjyQzs0Or99hT8xFyqWY9Y8fBPm0ASZ1spDPkWr3cmrV+
kp9b4Rb7sRnbtTNV5rlBeKlQBDb4xZWtO90Nf0vq3AqCufHG6ZYAB6Jw8AjVJ4Qz4TYzJ+8P25lu
LKXDP7cz3mR4HpblgvfjiOn9JosLADZaHVkgLItxsJZsJT0hfrgKAv/Y0bLFp1MZn/P0PIeltdO7
hcDjED9l1NO4r4aQ5lTEgp/m/mvQdNZpJvBi44y9/pEstBMZZzTFgdrjge2vnF6WiFcKkXSa/I0R
EDeR5gh65BTcCTyMh1+g+tHuYdJIi4hSFoeVOkmUbp09SE9snAUhom7ioUo3U6khZhUNoE/Nvcuk
52zjmUR4Mnzj/c04aFbEoTppOG+NarIO9ljVH2n4o/Ay/c2rmFTnBQdwkDe3wZRul9q+HmxI+stB
l/CZR5JxQJPEkMXrutYfbna8JCEsdAiBdVVdFJ3SVlz9hcVC0Ee3GlNh39HLQI6u0WByDcEc3Y7R
NE92+qoHxaORIXKISpzfvV3mmxb3xr0twg4hdZ8cysmjkMnzz1uBb2TkTehz/47qiC6YPrcHL0Zj
pB6SUlOjHO75FWbRW89MkESQ7kuWOda1uU4cEZMRgUax7aCkPCh44ViX/elmYLn9MHM1IpQKi6Ld
gKs+4mD7RMOW7+tFC9RqTMCm+k4fPXaGRLRkxqTzIYrhi4bC5ZjInBvZjHPUiGBfDRExnX9Y+5x/
tYAsw0HDaejL5cp/v9UG5hhZ7UT1cRKeHI/QAaxzFqK5X2QhDCPpBdW9tVPF0izIxvYw0Nwe4lMX
J9oaBcfilZt07Rd14uIBQ6z2S/5qQGS5AqhgD+3lGljBu4uOlvghC3C/F6Hwsrr6yUxLjDu59miY
Tf7cM0kV6ZS+6HV5orlkHaD18Rt3PG8T8AZ8YdKEz6MIxu/+6INidOJnpb6JKB8Pc5YE59JC1jBX
/XRv2+itx6IF3rjcm0Sx7EIoz+vReb1B4TWU59j3P9qC5Na2lms18YXS6B/9wlysLT9Z/4EWvMlA
dKumbNEdyjl8II0tI/D4fozRSQsdbTsEJ1zUSrzq9/qusuvkopq9IvBOGenxZ2XBGhdPp7rXT8HJ
MDmD5WVdth8G1gsD3jueu8Bc9wMoV1oz/CZ+qXTSoKlWNsiC1Mmz7a/mrzqShPHyA0fuIzX4ePtK
VVDfvnwM+OvAsJF1lkXUdqQNkqnMlbxU5alHkR1AA9zc6nK76+mkZ/lMYFq2n8xwfHb9FGRDK7OL
rXvZu4MkI2QZnjHFEJegwSfMO/uaF5321FjlC00ui5AX+npVTGpnGeJ0cuNpAm+JLkLdzFpQ7nrb
ImbpP8+RJodcUWWVNCmhqWrqJznh7SxI8mvAOJgzjC6+aaSn0aYFpRs3RUvrDPZaDB4a/THFmQVc
SYxOymhyU7ZkXtRTlX7RZfdDDZOKxt2qyeAfPlO/nyd8Gkom+iFbRzeDl+R3EwmquVmHQ6afyimK
7tPK6Xco/H32abdbp0IzyUwwxZfOF9kdMdHRWnWDoiok+wbhy4NMGfeIuNxVY94/9CZiMFRZ0feg
+Z5rIOa1DkuPzGPJJeijAmz8T73p5IO53HDJ6ofbeB9tBmDLjmjdvHgLh4Vl71f60c77a9oP1unG
tW08fcMZ7K8lJ8vXqwplSFc+EoiMFa8GDxM1+rhPagDgTunfof+dcbOZz5adN08TNHh6gWYPFsSv
PlKZxlBmwvGI1iHZVHXd7ycNcESWZ29WVxW7eg7+LhY+gw/wdQu12z/ojIrXlQdDIpciP6hBg5Sy
us5Zfw/64VjNjvbFUx6cNIzZPUv5uTwvQYXBt/jOzO6O6qX7C3LIXWt2/rPn8la2DRP+OqVYSRiD
ck1UdFhNnbZ0zCQ3XSpKqtwV2iJC3Qhw2KUm4DUP8dQ6zOL53DUMK+nxeNe4mufjbRxpR2l19Lue
jzk5ebT1Imbamva9U06D2hj+oqM9/WEwqax0/zxReEzh0Ezp7uJCdvTffV760EKqBKZ2coKxvFS1
HXMMinF/d+3DUk7y0VPim3LS3bMyfkFEjK6Z3efHwDUvRRbW2xtEswdyBbsDGYhUwbaIjiWy4U7b
tKW91XMfUfdyEph4N4Dqp0vPB8a+gTuYlVvXj0MzybXawdXDbnkYWVGz1oTdbLXaA7LZyPhJ3Qv1
PH7CfgCWXo8eqipEG7SICDx9Sh+0OdrSKpfbW3eo4ZJEfFG1F+JlLZInSv6dFD1vNVENZXP7F4g3
/xmu6uLNz/U9FTnECNexNp0FRSKCFLFS4ZoOGjx+PPknPe+/5u3YHUzPZNqOFpTBif+bCtRBzm2Y
WVScSIiPkHHlr4gWrb8t40RKFL0D4DHXXjPSr8xreJc9yLAMVnK0zvUEBKXQD2WQrP0Y99hUeRtl
s81DkFfNXHlXmfj5PRrTjbMAf7wp/cRIER0UIIIYiex4Q20atOiPkq5Th0z0HbMT6LV+wMhg2NPn
8nygIT7ED24eKJd/KHV/AInh2qfR32qc9J9HIkjdtVNQcjfj7J3ngcQzJQ1UN0Pd7XD9Duf/vT5a
v6uiEfKDc2S0tkzZEfT/1nrvSTLLY0cOR5vx090tQQW+hZmb0YPVG7jOLF0uIMvFSh+bcbUVU/Ku
wiKE3VMzCWvaECeLlV4JSusq8VZIrFCW56Tcn2/t5Ju+yp5Al/Z6/V23E2YdivdjiOqS2IudiKFp
I6bwJKX/Yg++T+tyUYLYvV5ux+qlTZP5Kesy7P5uPq4Jj5eHZHlYMLSA7pfvpszE35c75Vs1hc5i
2S5P8fJQH7Mnt4U17Uy18/y/30CUkr9VGEyoYEHi+cR+Y4EI/U2oYIbaYOAxbk+6JNI5HUz5JHvq
8GUA3wwJYAEbjr/RZQyADfmadIgV6hRTnpPXH2EVf4Rp+zHJMvy23AmpBbdNZjQ3XGvR5cVG5CWD
i8lc6IQLPX15q8qRXj5w4ScR5O2ZWb13b+hTsq6QJmyHWnNxRtNEIJsmfLIDszogOZ0PXU9aeFxY
Ys18ZBtapvyMjS4ly2vE/MC/tUc6X71V/ajRkvAc0AAMjiIbY1RoQrpEwwkKpj/Mvu2/luJHQsX7
Pns2uXIg5IjZDZ+TiEGpOs+19htl7ojkTOWEy4wWLma6UKvjd4zI60pU1cV2Bn03yAiRwJR80uqY
jibM4B0m8W7dl7V7O52rU7k/fbV1yz6WTDReJnEOcb6w6hNqRUOTto14SsscoLmuvRte3R20IUCK
9OXWOSoNJCQJ+P/t1PRPIgn1J3PJL+rRxWJ3pg95C1SavVZsZyeYHzQRErYh5Hs05f2KBeOpNOrw
1a2QvC/QwWl80ZLsB8pS7SG2neyOtDCS8JY5lWQ5WpEntvarPr4nXvM/qSWw9M6J02K+Jbb7luDd
aNG8tUsAVMK0kwch7Q813Bx8rzwEUQcCnxbFfnK8ce1A1oFQgtnyki/4X63+5reBfVTdKgGvpQhy
sWNTTu9iTBf/uDfOQOOlW+srhXNDjFHeuZql/aHiNn+f2qLCUjoVE7sZC/Tvuh0Xu19Gmy08mVjp
qC4j0miF9anlcUTrGyGgxtlqhy3Av5iAW09aZAd7rQCPR2wwJnE0rpZOHvxSk6mbrG9/5IHYV6IP
OoBIo7sHOXCa/Lr7vP3KAL+dizzz/opnMv3Y/HovJWmdFOdamzhmN11GmDCc+DgnRIB2jfmHMwHA
iN+FCh7HAtTUEOsMHcDA79i61LVqB+aydgRZFZ/iOWXwOydbJx6nFY3CarcILs7qBiPxggxdxFuw
MsPt2BcSTEEO+WL5OBXsamsCEQ3GLE2H6qkdd3hwmo9yqtYm05pvTo5ElzTz4RL0RvrAG3FtSrKT
3j39Po9cuqczB666aFZTgP2cPrMPhmK54RuHdmEGf6kWvcbhvuoBRyrXCqVDesAf7DunW1vnZzvM
WUIJJ/+SUCr+mOroyMo2f5pBO6+HxpMPwGXdXRZUGCDThDaoGKJtX6KAVY/9SFg0Gdt+ZY4Fy1hc
6/a5p4seMa4XYhWXHBxFZz+3CQwyiNHxRT2syjrcz6KdNlWFFLNqrPrUcNyDjTS96HMUXudGSwHJ
E9jm5G2xnrvAvhQBMqDbZuMFZbbS9D7+GgUV2HfCTotQ9uvESU63Wc4wwZdWGzpeuXKXMk9aWctu
r57zoa2Nm4CI5tnR5UNmeuFzZMEdt4YmOd44oZHWXV2hPSayQqhR2/p/vUoewdUuHH0FdM57wOAl
T6ZwPMicenX2YttIr4av69vciorjLOA+coT0n+qsoZNcd8br7QdJ5ukzmrocsLjeX0LwB2imLbLY
mpbk5nSEQDM3519lrKpl1fNlRjTqghlRNwESzZsNL/OyaVUsCRqhiYaO4mlxmCAx2LiWjPfe7P7d
VFnwEuuc6vXOmk+pm/h3g0kMr9JP0SrYJ74v3zvgS7ucu8jnuHQNIZ/Rp3jHWDUaVLnLkernxa7p
4VrDIvzk+UwxlEvdtu5lkk3fexD0K00iZVxVLW6mDCuV8PT+kUQMqIpQ5Nd+lM+f6gW0b9HJrK3p
gY6Ti2F9lHsTTjxXu7GouBYVLuKoHJi9BtAFc0XSE3JtCTIayODgAJHm4UNM5kdDbsTmdjHkNrrS
0UmA6A5tuI2ngCrFskf7Xrjrzg9fKE3s4SkCrQMsEomBF8JGk0RpkmDuMwFqqsNU6fHzuJj4OlxS
67aKSI5Yru0czNcmiiFRpsRggWvE2zF7/fPgmkykAukAB+/C6UubBbvBkcWOc0bwZhrySD+YqHdC
iMOhuVbQr//yTY49fBKJAYwg8CB+1lLMA1qFQ7vMrXcFSGv6XFBRVgjeZfNIp8w4JLj3UH01QJvr
LtunkZ28SlE/hhWUqLrO57PWp/4ReCVMHwQs2CvtG6VIEdOg0YVXzf9R6d3h9s2aDXizYODfhkDR
ffRYV9JJNJebDQQFgLbpF36P+hZizak4+oFPN1LQxS6nhJ295P+oF5B4ENmw/GEY2eYqXYSFdiXJ
w/IKeZfKgdCJeGo2wF8nkqMhHm40twPU5jSnUIMrortzdrUGzvlBTHCWmpp2zWvNJ+/VGR0HedSP
qsQMlXnaRd2Q1ffznong45Jo69HPm7uEnx/8YzgAcbSwndR5xeGNksmWAbuJZ3wxMLE+LY+aZcSg
HmlSbNRoRfdLTb02shasYYEG+0H0zUXdGN0AsgMus4cZhV4HwyyHFr8eZzYpD0iDMqLMjcQ+S9/6
VGWf6gnrM+CSsgdUlnQvs6DrMplG+6IIffNyb1qeU6+GVfV3Sn/nfpBG/dw41VrhGoK+rlFx1ms7
RKZPR+ZBrV69lkQbDj/l3qlgT9dq+BFKF8KlyiDQnJ6RUhG/547safZqGcaEKa33asBVGa19Jinw
qmDszFH665LJpJZOdSNGrA9M4MUWGW18THv/6ddapMmsPhMh+Y/l6YkEjOKuZ5Byl/kh5gpXR+rv
N1+NxGhvb+PtHVRvpqQTe3H5Xc3Cn8it4NKqj+qT33LmPt92127pkSkNZePzwYyD5LGzNfNZs5Fn
ueQVuIyWV2kSkI9ghuKCKghw0oyrWBLsulWzTTfTfhidMK9+NV+TLMmA8EXDth1Lc9PrDl4H4ECZ
FRisPj0c486o31z3Ua2OJrNIpgMmgKzYiTZyCcNzOriJ+WDVpBiGJjscnqMc8dg2yKKMkNg0urZG
+w1XFbt37JQvzQiGZEQKd0aTOV2kS5KvZ6fzY+KGLJdCBA+tH4u7sQv7nT104s7rZtwUhXYP/J0P
GPKEcxgBVZjgDj6UcTpt6Ygxy4/w2Kp76jmyoH++iicoJIcUvN+vP6zuTXHurWMMHvCesUJ5WvTe
TZl1iBNm3KoTBNxxzWHZ3d00qbnviPum2qolQC0GZj6F94PerIMee1utXRUHbV4Oo1FOXqZDdkBo
J9TmPVnSv+5NcwOZuRzk3oX1vTW0s1dLUI3LF+r0tn9GAWTI7g+q5avomOjZys2iW1pTwsWHOo9/
KLta7E7hYyn+KsBiZWuzKpx9K4dwPTfEh4yItzZLTnYnws0vWqT6HkP20BHjCPODQRziqqPhHLr+
2nX8+aOZptshqQ69je9clWurrwpxb7rOfeAH2NId4UBvpn6ryqHcJ6gtbuWceg43KHGErmyvNm6T
2czeEwal56Alu7ENtH6fzrN3A32iuoiuXUUwnMMaqH5iPSgZYy4lcznr6TVsKrHVUCzeK7UWyoTY
SuK72yR/4ZWjEYDr1O5zJ43vcBdXz2w4Z6dC3bgEd+ysZYfVUvO5cwC9bZFwv2p8zE9VAkvndvHd
JNDUuN1aLQPqBjfZKTSm6nJbGQKbmDt7fMyykbxr2Mu80ybRhATsFJX4qt7gmLSlnSugq9vSpo76
ZlhUddUE38upFjRxlWtnbZBf1W+Pfkj31LQReWB8YtnX++6qJc139XOORkbLYkaVCZEbRootEUGJ
hbio/iUvb65R7SWnaGSwU0EQIIHQdS85Mxd1DPIg/JNFUW3iOR4obftV1E3+EfmKiVaHzRThBjuU
03wMjY7hPiDfqnb8ndWN8jULk/s68Z1DNoY6Vg8s4gEjJ40A8jXBy+YdnIf3hD799xwxyCSy+FQb
pr4jFGylNpekJNyq4ZEa3MdRpD+XrkEcjBYdUz/Xb8FJMmmfgqgNrio3KcTZynoEXi00rCdT9Wzi
APJrPcX2uEE78swnn8IwCV+qvPbXZYlKtA1Ee7xdibVzTTS/RbgRfyKtW5fsCZ+cT3H3F/p8FmZL
ql/qG6tqufF6qVFNLQ/DTHsDEIjKHpIb698iKwundCQYOJdrBPrGR0EWr4ovIfV6TSKY+T2qyPsa
Zlk+6kS8wVAkR8XrYm8/d0SnMu/DCDnYPr48CfQd/P0l0Jv5UFWRu+nQ+q9/+ZKwfzKKsq4qkMop
CRQ33O6iIIUKJs2RCjhbgGrx5gHr6M9tvRFzHJ4WfVeK0Cc807Ga7XDzd4jqG4c8++JbLAZKcFM2
AIU8kZDwohFtVxFbiJ6XhjMFH/W7GVzTHPBRaFr2dSi0G9XMNYbwlGP0rntO5hiWgEMuQjHF0Ofk
eCfVW5VQtC2telplZkBUUDdYAqWirXNKyEKmX7eesNmLHerJidJKIyygaDb0+UlYWA4jdmvioIzn
z75K+3Vg0MFXjjzRmpTYxHKYXI3rsIvztQeLaI+d3r1a5ETf7o1xr21/pqyGNEssVYgRvnRtTLxx
o04x7ZvyWiO4n5c41Iwu4kPPTHTbj6V1thrZ3/soY26vBkPSn7yohe2hHCGKP5/0nJktsEeIWvqf
aZ2ROQx7vtGH/1+Kp/pjnuyAeM5auO30RRLRqFs1mAo9U4OYgvXQzjdNyynnBjRXL9oL5XyS9c+Z
lhzqfBcPLOutNOUdKNeMBfJO3bTOzKZIkwSKvm50+9tjWorHAOD5tSvr57oT9lmZ3FQeAKy/ZyeU
zlnI3HlIy4OWV9ZRYhHlkvWZg8QBSR9B+6qetyK3gIRsY8m0xUlmQr64uXFtNPsJrGRLtgSlpvLX
KZx8Rx5nmQsHqqyX3st4GI6Sftqh9Ob80WsQzuruSMrFCFYTdb9zmovwIZIybrcIMlIARIGVygd/
Ac3Q6ddAURydfsBBvHCYFWv2V26QkyAnV69iEQqOWtVGznupyx32+QpsdT2e86L0niWHVDXMaIPy
rJkSSGMRIAVcyl2hc+lFqVN/Ky05PTSjdsORSE6FZHWHZJW4dVNtpsnjsfpB//FSPowVoDt4JVpD
viMTOSIHXbe8ijYjoSAYcKlJTIwcwoJTzPr3nKX20cI5c6fwBWG7hAMtH8JBfR7nGjVqLKd5G+EI
S6pxuDiZa3V7YN6oPPNr7Uv3mgv7UTRJ9RhT1E5NUX+JR/v51rlOJjPbwWAbGTR78S2lIl7UwcoT
9euFX89h5nzqCd04RrGPLsnvTzOg6JObDT0NmOXfs63SvRqeO66krJ9wS3ebf/yWvFC7hHV6Ur+z
LBhAoVOMXsykuzdNG5DWWN+rNSMI6QYxr7cgcfrESsvI3Q+TWxNz3hKoSs/20EipH8gWhdjGmBxv
Mew+OQrooomtn9RzhlVHd7CfAYTyoh3n/jmV9newkg2mgWSZ4ZX6y1gAT4yR62/VQ89tklOnFeFa
PTQ0N7kHmYCZQtc5mzKjyEdqTRRBfw+I+3G6GsGjumHcYdpcjNHyjDfaRHbFRK+OnpOsdYGAjUBn
bbexB40WnboSYGN/aQxhZ2R5EF8ROPCrIa8FO/UmZD2wXLxA9e1hiuL5sZwSdHBMyIJwbh9un4s8
n+OVNYdfiQtAzrHIW6zR/axa5wVNVTRDVs+D+rXFgBb3hvbeYie6feUQdf5WmU69mgA425v7vfp6
9ZDtvN/bkdWf56QPD6E1EJUUimuMjOrJbIzi4kzyVbUsEYCPOzLTYeH9uvj16LWRM3IalEUbtR/U
tmFf46K5F+DtLnnc3N+uZXVZqxtBspXXiHddNwdgcOwhugEvapb93xoakT3evJHqp6hlv4H2mxyr
wI72ceLXrzUrQgk/ZfVz78tc5xwttiDY3O4RPeNH7i6Bkuq5hkbQuh9nY0t9j6QB6+Uxu2gLA0uF
Q2HgJ3Xgou6rZ6t8AMB0UpSswuy2gZnFF0I5bx5iRyc4rmxHF0eyIV7jKXuhE+f8RUr2JWm0GSUw
8syKQ9qgucHBJC74ravN2+g91cpwN9dFuL2tLqTNO2slPFCyc3WvjmCsNB20b1DpEAVgFBiyyb/H
xDV5Vk8070AAjVphCy/3UEtJAkmX1Sby3QbKEdo9zW37ve92zU7t9DWbf2XnctMjpVzT2GRbHgCL
npwwf2uGq4Et9g39XH4JI7+8nQ6CZtjGQVGdhpkB+5I38muJVfeiFh5v0WYbnfSUbWWBpJiWKrBv
kf/H81vaTICUSu8ucDoEWOj910NGmhhyGg76gzkeIb3Pq2gUMbU/u/ByNYdYohEpLwA1TGni5HnT
YxO40eX2F9Bi40wb+i/0jK1r1Zk/LCigh5A3aV94s03yFFYgLqWJ/utBhLUFCQ+DUW0t1eQBp7LN
FTUeBAnpP6KwXv8iCfT2zIasjimisLuDukbVSSi1AqLWCaZfpsRif2sgU3AXJwDLf4qtZNr+28yN
bvviltMp2wzcAkr19w+RaOjblRePlnlEZOR/S58GUZIc0Xd3U8zncCAHZ2e6KRAYqe1zK3YCUFPl
1uSofw05Ei+TR3yi68roEhpSwHJj/IIIXRx5KH0uW7JW86MWVldjwQiqp+gFVjvdrj9a9C8nMWbe
wzBoOrhU6X8zEUWqv1XHjn1xMZoJG/GZG3HwUoNAZxlzFZq1nQytp+vRAVUdEU/pfGa2hdt5G7uG
K2Sl8B5hhkIAdw9KwdXpWbh2K5KrkdfPD6Rwfx1g1jzqsYnKfMz+Ep4THRMNng2H6vyhLKyD1vfJ
32wq3HGmA11pb6u0+YUQ014spFbVXopK60MUDtCcpYo2S5TlHpMJJnnps+2bLNBm1Oyw5i0u3Vy+
oH988RYVuQhKWjtW4fAxy1ExLTFXlhtWb2mFRCEj8xt89Vy+lUkZEM9EQRq67UHVblYxVA+yy9ei
keICQoEIJcgDME2feuHLJVw+2tYpEwUIFwsyhy2FDqX13HWA4Eopf3gy/VTf8Cgqdyfqmpi30v2U
QWyfux695VIZ49OP99CpMR+EEUUFIhUBhGY75hp+cMPb2srb7VYZp6p0d5sOZNpXEU/u3nMK1lAw
k9s5R7SotIQ5g4Z1oa4kZDLOkwcpJyn18lqJ5l2xhWrZ+hRMUQFtYUENgWbZ13PU3MhD2ZL5ZwUF
RiuRXYwEAvwg9GmteqAgeUkzjibE4tb44fTsElSYIWHRo+9uS5hR8OzJ7tT3UWL8UFTNkpPzo2Zj
33WijwEZOF1lGrTNFBVnOwu+kwhPclAq7mB88rdldmGe1MixLPxq+TaDla81R+wO45ubjGI1lVBR
ug44FqQRcLCom0l76ronDzEaJlHGThlI+FWSau7JSCHLw2/ONpUW9p9ZInc5DeyLrsHUq8IUAbXQ
BLZcr0Pwjm6yGknVqfOJ0L8B5Knftdp6WIR3qe7ol6ActuqQZaHdCybOaH5KzJaTgphS4geZpnu9
RJnqtISaCUcrXtKoa6FEmMaDtyQptUO4qhK7+Ay9NNn1SaYf6RfMD6Hhr0FeEq9hm/NLA9ZmizYw
vpvJNj7it+VTVstgx2Hmhz3ZbOFAbhbPxjlOtPg59OtqJfDVfxSeD/JC4H92wza9u02DqsZb4W1b
hbbhfvEL+RSyFt6lMOKg2LlHV0iXQCPi0FK3kGu1/agbSSeobf6g5DB/F496zGkY4qGotw3t3+LR
PAx6jAiDfSxc+8Ov8FbMgNef+xnUCo2jlb0wkFWDsaQztfETTz9QZ56wSjh3WUnKYhVAF9yHpLbv
+PHnK3KHv0md+VsYULOXU9YgUw8h6PSNwfkqmkgLFN70TRiRdbBcNiXA5N4Fip9YZTWC4D8oLXzj
91UfDp7NYm9a5Nwj+/lNHgsBOkkloZfH25IO8fSZTFUYmaE+fpCChZ83k8Gdk+g/f1f0GxjYQTuJ
9wivJsxCj5WRzldw+ZdkKON924UGIqjRoDw2+7uhqRdyMKGsotafsQXFb1qx9Es1uapQC+yZmY36
epZZfB5bk5Nobqb3oVcB3l9ehv5PamMo9JPiXi2WkWlRyGYieZwjyQAja2lvTa2zm4PhI46xCysR
Rmeb9BXS+EvfN2uZAhdeuRxVL408N7aDzuD/cXZeS25jS7p+lR19jz3wZmL2XNCBLG9UKkk3CEld
gvceT38+gD0tCi2QJypCUUGySgCBhVwrV+ZvotdUj6R7k90YxYEw/yxbeb2BE1Ffabks4GGsZNuJ
WdBFxZOrYTOCObN5g9ShAWqTV97fr1Lyf6h/ytNUoJuq+WWADn6YBfk6B745Acpaoyj3PTOMZtZ/
HrG0kdgJsIOGZKMIFGzCpkCFzvoBe5cNnlUUDjmQWa6nucqbXJgD5waldsMWQy07Gh+REA83ovXV
oq4ujhAZfO6UnSgMiLQI+tb1Cuf4CtqXg5yupm+VEZHiYxPejO885Gnv1RpWoDTJJADInU5I4R0L
8gHar9t2yO9TZEM1Z3RV3uY1+mWxISR3QSFfH2dELc7gr3oCLFSRdC4MjY0yJBTwR7suM3S/WXy5
B6ESMDfUo+TW4YmUQJy4PPi1Zb0E9NfXHtye6042zG8SKCUKK8boqCj7WxOOyva4XARqrEBXIafk
8fW/98F32UxQ0smHH7RWkX2tamPdyBZGzRjLwq/oo8fjVww1wBrHalMe5s1uyjSEliZA4nwU2iAG
dyiXqyYBkddTvt8LQdrfUz7a/iyBaR4uw0zh12GBRS3lsCCRv2ZdGV53uC3SE4H3pETqCmUTewL2
R4PG9UsBsrK1PZVnfv6YKjOpDMAAjI90hWAHS0vXpGNBBCWN8+Gu/dOb3ELuREL2wZBUQLxzoGUN
ox2qQORdab3RWGi4I6U+VaHEKKm3eKF2W7dPmocSmfh1UJfrKeWeDHVir8lsGtrZbhANGItjTnC8
k4UHVws55GqjxCkVc12tk+vpfUMwH2nc4IqknaFkOV6DGqVdbejWEjK7z/i/meshxrQyrrPX5m/m
sqZ/yyJI2VpZo4gTtNI1iN2OLCtUD518U/VU4qhWoaqTusKblt8KVaLcSE2kUiDy/KsiQs16yu0V
o0LjJEDsBFk0SjjeqIrbbPVRXs7wlO9g88sXHdPkBFnDq0mQZZJmyVA72WvAHzHDXfcEOFwUnd14
YpLQAfSHz1t1X4Ok2cVp57xZUYNMkJAYe9dpaNk6lgaG2Ed2AKwcEjEt6zD0ouvKC9FdR4FoM/3J
IEGtRNaqXuVj8zPoEdRlq7fWmwAQVykrLzEKrrqlHEzRaV7TSnxLeXI/OWMsZQZ4xvG/9VUh3+hh
kK2MulNt5PH97aRZNMkVZfHHnk3sw1Q9N0W92g0apm8NCPcjWrUIy9sqb26P8rV4AVAJvUtiP4Fq
HyJtKqmfp0hhmdTWUHkOzBjlLX4J5WNeVC+ZWnfXf398BDyGomCX0Sp3JfWjB4tgJ1p9t9Xa5ACb
oLuddKWSXBs7AGMKoGqpc1KGVrTSFvCX2OBw6nEiRbHbb38tPfT/+qxHWAH6a6iZqzIp2j0MN/0h
SBPUBMP+LlBDGD4m2S5Gd8Gdk5esWV0z0Fls5DHsQeHSlYRLoNfdUcQobUdJY2MNjtK8MqsIRTxM
q6XNMSI9h4CeUOwBvmJxBE7Xw8/tFnwggA9f3Ki51tDesbznoQQD4qQv0ME+TPsU1OOy+ygJPpD7
NcjXsrtqUlNhpyGkbFRx+ZCCQGo2Yqc29S5AkWJVhcY3pUi6lwTf7J01CP5VHEg1PskYfOR1GWCg
lGt7yzBWiMeuu7BOn+KwFtg3iMo3dJ7WltyLV4HQCFuhV9B9roXsENAyxa1sRONoYn5Le9f6Jlm7
YSjzq6k6OB5PlVw8vt3mAGxI3R4X5xgbvp2uD0CFaFqbBj0gTzU2+JUGN5C0rG+mFaeHmg7mc5V6
97WHXzjCIYcpQ58yeZeylFkyq1E/KnBJbD5MDe3pyyQRLV0U5HJ8YcO7Gsn3qwl5gwc8pHUSkghm
JeJ0eHWprGwrQ6g90l2r3iM4JB1Swdwa47uffyaQiK00OW2uBD1QHhrLhdGBOHPbeG8paneIrsIi
Away6kokGqbVxkoT8zYf6w26UTy0WVjdJMAHZUoLD9M2KxwEYy+yhwA41UXf+upKLWK0QLQgOFhu
bdrUc0ka1DI+gCPBMicJvme0OT4U1GBBxOAYOLYIp258DQNJoLpybUBYa1cu5kQ4B1OEnNoTEMTA
hDD9Av9xkRtb9aXj34GIfQEjA0JX0vNdmnfxoQ2cfQEkJd60PFB21iMygMpleFMKfGtDqoDH0pb5
ZuGZeNwCNRk2pNP3iOjJ0jTv4l2Cwj2mgtZ2QovocbwycEuSYDHGykYqI+Pj8f8GgfN10FHGmBgM
ZmGkV3kNIy6zqtsyWoeS5tqezOblkIxfLhFTfy0EWvUxUctv2Fod3CSuP/Yy5dXjx9MftApVEbw1
j3/edvkzmvI3ehDfTenx9ENMUForHET3SiXFerXS9jwDeDuVrm3UlMqipvizDlBmiWocaXiWn0T3
87TNEVI2usxP0oqoUDZNxXZoKkeC+ECxyUgT+8iUmzowmLRKVwFiKdtukLMnQO/4pFgNeDkX1cFR
scWlwGrjUH+YNlcpDqYgUY16Wyr3gzT2EgLtCwSc5oMs5Cz4ujWiDWEyNBWiwCpWwiUkz10btgVk
9LFEICQ8CuWotQozjoYwRPc+6m8UOerX+CtrUPXc8t772AW58BL4sY1Ca3wNT99jvGKoHEFVPORJ
X4OShF6ZeEW1mbzRXO9PcSxtVeznV1Wf9De9gAHEZL6Ifk1nqxJePz0qXKi+KN2+H7tVGipuh1RT
vfUEspqAV9GuVD2TL+kVN1qlpteRlz67yG7ljVtdTy3gSNczPE0b9c1CRfRWandJ19wbYMQOky+r
Z5TdNTIUH2sxkVaTDavh05jTVbff/xT814EM3xzvwRGFqoOXQfdcQHcVzu21q2LyFYYyJRAjdfeY
Wfyo8a2+mpJrDX4Jk5O3UXsmqKmvPP1QlSxcT59NaAmj9u9QUIiPHHfIoYTXqFJSuE5/APIO3LKr
84MZauqz3gvFAbazz15Yg8OKJIIaeBD0i+LH+EKRyF3Q2VGugygSbSWFxAcLCfG3ITOgsY/0NtIp
z06DlwjUJkVluf8ixRnybgJKB1YofrQcxTZ9V/8zM7KvPdWd686jpnuPkwadXFGPN0LgIa00vkpy
9xPmik/M68O1CqUHKSEz/SJ47VqTP8BWRYyhsLJV1Om26CXN3kTm4EpqaHwYk2Uj3Z8bQ/Osnel4
5P6KWd7DeQLK0TjStSBJ2iajJ59WhvZCu7O+xYVQXRlDGdPgLrNw26hmcl0WfPH1+cyUXsdsI2pR
LbDGLShkXkUV58pULUU5yNVYWmiTDx5j4N8IlfGnYaoGqLTK2gihpNJ56wXSOpxqpwaWJ0k3hVbm
4VYf3E0D3c8ueiejTC2yUFr+X2+nXKFX8OM8clcR3xxWFFQptI0hQgtW2quCQ7es8x9z8vmjLLbe
+Pvau9Up/35NItVYIZ8t35eCwI6clvfGT93+Ke4qbQVUODwU6DR/KD1wjeOkC95dXil12t0Pzoce
ddMtkAT5hfW+sBMLT9GRqwCKIgS6q4o3rCUG+j4OYJ9Rk5cOsLE6In5kmjdTwQyjyBg3ZLfZ9fh3
rocWUS50KIbV5AoUh01+FYfVD9eVUd/F3LXWjPq5MDOUjKXUsKe3Te/3N4D9vhzfAUF8Vrz+Yz0w
PUWtl9rqEDcf1BgVEozCVYTfeEt6ku4LLaabPb6VxQIh9ISeIrkbs5QOZKei23HIsy6yPSJpX4ok
2bWiN6gSUa+b8vDaqtqbFKPL41uq6PumiPuj92bW+uUq08AMx2gmXukg7qep34Sde9uirwypbbCP
exVJSp9aCWwnStyHiRuAtLS7BUeeXxmCfDj/aE4w81NymqWJINB1A3QcnB66+Ty5J4VxRY9FPzCU
9hrfzy5NnGtoMuarWewmSUTRaMo9fq8rxWD8WTo97zZVr0KseG4Miz0W6GL8o+D5b9C4CZ+pe+AF
NjruudAQj69S/NZTM0nIy/DXbgfkcqbFIZGo87dl0KLLDe6lymXvyqhRlNPEpngsWhOdlQEqGNRa
mkotSLu+DJ/lXBX2ouW4j41EI36qM3aB8Tk3euk5xvP54Jalu8tezt+nf6qLqrLFHR9d5jENByv/
633q/YI9tiWqV3kTsxGjDqHBV9gxTdXbKQBr9ON3guz+9dYlR/fQhmmVyrhOLXN/xLn//TbPIbbo
sojkNtSdgMLMrTf+mF4hOWbclrnU3TbaavoYP60ftcnspw9R+OSptP9oTjxmloYk1/hD7TCL0zwg
F9NbIQuEC9KKk/LBL48Kz4cCUQG7J1XCAHPGW4rioipRy7SogkTmNktEeONd+lagao3oSml8AP2B
F5kqhNesSPptKkrSJtXM7hOojztr/Fu9Km8xVdY+eVnTb3w/8e4MA2kmRK3zK0VBFGVMs5Go6R4C
EDXT86YDI4dRXyC9JSruLWppsX1ElVPjSSk7gBs9BFoA/CWM+HVbb1MTPQK3Y8rL2EObRX6QayOC
C/1/0NrplSQV6qYRzY5eRB7dp8Co7CALKZCAY0Gcnqx65Raudw2tAq1iPkNcJT6YCqDCwuiL+16Q
3iavx57CjD1ItbyVLNyurDwVaKMX1qbPImvlVKryajqIkNNdffn1fyZ5rNqOJspbxGkTO877ECSg
MiLGQFOOAGNgTN7KAAGJWAzjLOdtd4glNn/TkzB95rV0IRNN8Xaa3qoXRAaUf9DVLBnGH5YK8HTQ
t5jTJjNTLwcd/6HrTixpR4wMOlQxlSslFpkyRjvd6TOjkjAUPJRRHR7lkibNpIpbuw9F5FYmkd1M
09AGGBkjCIKTXrmedBMVinjTaS9mZsrHT7LK+FQ7IAenrlNOxuwO2H1W7WiPA6B4Z2LVfQCLV60m
mtckx9BnZbseaB/bDZ5oe9IkjJwucJWseRsRdUlLkyxTV3QdqRlzVlAG/aDVmWIgU9BZj5SSgJWb
GTklHIZPQMpHskr1AqFKRY4Kcdvp807OoKMgcH6I08RYA+dGOV7LMd+ItGGPamaG2xxUhU6XVxCi
s09GgVCUQca2EnW5WwGs6xAJN/ydlCGLUDpesJs+c2PJ3yEJs9YNo3xJoEr3CCE8m05sPWWRuJ/s
DeH669fotyKxjoUvei6jW0AYp9X1pG7s0cEPxEqAhh4nt/KojdyZPzy5LY8ckCLA4wdH78BOEg3R
BF8P7iDHr1EW9R6mj6YfapVmW0NrsVsd/2z6Mf1J5EuHIBjSm+kjMRNh9UDQ0Gvog9Rxui8hVnmr
KqjC+zqNxHvHQWZVbPlo5N+AT7uBoZe8iqXW7yrXvRGpbp/0l9VRnCuQ40+W2SH/HdTRgXdfQgUb
341vvDVlrN44SEQ1Nr1mkyVdcWjlFcKt4OcX3DFA4cyzPJ4NUdIUSUOSVYJo/Osa0fgdEMaeLB7z
E3Wde0r/KYidH5qWmvfgmKGYJZK7Tazi1chxbQ+U2FrJeq6+UqyCTIjuDQzU8tlEh28zvWojRHRT
pGZDvSmotzl/ff7zL36+CtMfmU5Tawq7lBn8Jg3FmypzXCQA6/ax+PuVOqh/feZq2deMFg66MBSx
BwCnfyWoYpV+HihA2NHQSGNlMIOGzyst/zCpHurRI9ZQzmc5QjRvdOMK8ObDUyD+Am4CuzR8+GQ4
pGT7zrWVGJBsEP6ArqugrHicu5nGKW6N1MfGcTZaW4evcdVnB0dvmGQmE+EUHvLG1crU9jwI0IMx
YODjmDLK+aG4i0UBoLPzJKBOV6+qMcukpZFfF5hetFnSgXANus91H25bLU3v+lHIoM+E0lZrXA2m
uuIQqqUd0YdZV9ixV4dB671tUYTP9aQH0GNDXYb9q9Bm3X0OuOdR9vNPFN0zmHVhvXWbVtjTBZU2
x8zNHWJ1H8fspRG3eZqqm5ErYoM88uZFQaChB+cXPMmTjFLnY9o3NE5YLnRzQKCuyxMYbnAh0Teh
5qnJoyOrkAvYBqcKRFKRroyjP3AD8LYd64HTq7SUGLJQPQoL4tvkw2+hqILD5U03zogy6l8n3Ei/
076CIRmuI72qt1aMuxXfGB1ppU4eEMrr76auX1FzySUmVsQh3gnoYBrg4uV1IMTSTT/h55BmpUZX
CsFexbKEmTfKt86omj5w9Ruz67Qd60Zy5XW1sJ4UyaBSVZvQQabByiIMeiDoHLwOdl0SShStx6xP
JkK2bpaZayzX0rtSQ1U9r3y4NrH0ubccEZ58IKwqpYZb3DTDIwnpRjZrg2o4CYCTZ58BHGS3ohAx
7rkbbCBhfY1KCd4NqAG9w5BBqWr5oBuYdvmi2uwSn96m0IT98+wVBFFsBDoRGW+qbGNeUjMAV6Wc
fBUGEpFA1YWVKfnJ1hzT4tCkXTeYhrp2Jlw4QqL9fjDkj4riPIVVquERhBwXR8Uzw+NmwiiQkuFz
4iFjO23eE42EuEcybT8MKpWa1Dk0fVve+iSBwI6+T1NiJhsftUBvno6SpEkLrUAHyjGChKwuYeef
YULm0ZB2/eRWctDyqbX4ZQLSWwXoBdncTF+fzbN7O33znF3iTu7pJXnjejz9CP5+peNvEeoCoOqR
9DeQYdxOP1LZH2zFyN508PubArmAdT/IdLtELE1vjy/dzLlKdJYAD27k5lg+i4wHDSTBpgkrRLfH
kq+Syrdy6B0mnOQkr6oH9FP9EPkmfo3cgAYYia+XxepDEGfm05Tb/9f37r/dN+TLo95Nk/J//4f3
39OsL8gqqtnb//2Qxvz7n/H//P03v/6P/731v6MOlP6ozv6V/ZbefY3fyvkf/XJkzv7Xt9t8rb7+
8mabYCfVP9ZvRf/0VtZRNX0LrmP8y//fX/7rbTrKhz57+88f39M6qcajsWQkf/z1q8OfGNZLKGD8
1+nx//rleAH/+eOQ/ImN4D/+w9vXsvrPH5bxb5UlTmIzYKimSKnvj3+1b+NvdPPfY40DZRUVPjcv
yZGStKi8//yhaP/WRAmZPkNDs5WSCL8q03r8lf5vJLv5cCRFqxL4WvmP//tivwzgzwH9V1IDTvKT
qvzPH79SypnxQTMYpjbfodBIbfQy6oxtpXlYLQ9D3796st7dndyHv053evhf1/mfhx8z5ZO9cmAI
Yd92ibHFVAYcBLhjinKGWJRfmgKc7SqRWqdYV1KFDfL5M/6ad/4842zXacVDaNZIgG7jopGCezkS
EbnylPG8SqQZxaVqwC8JzM/TzDTvSswkoDAm9Mr7DMuCzB9GGssAq+P8ZSzduPHyTm6cYeViRmtJ
39ZSpt7q6K2aT3hSSlRtzSoBYmaMkP24z7NjaP8S2acjtfQgjJ+fnDAzxawxxhM2oyHvFdqwTr1W
S8rg2/NX9Kv45M87RiSdnsD0hxYLFUXbAiCh/un4HiK7KxETPW1TIEfR6ytgkVH3fP500q+FxJ/n
G5EupxeEamOolb22rV23oVUgmzYZZbFueisSPtfA9gKkAdtORqzNEG5IkExEAQTXlOMLtvVLVzzb
+sAviZsIevO2NWmTKkX6w2v6Qy4ig9x27oVaw9K4jZd/cpkY1+gtTA6MUvvS+OQWaHz1ihhd2NIu
XII2y8+xj/L1UinoOii+/yYy2d+UJYVPUdF0CglV0u/eN1zabKZIhVajT69pW8F1PBBq+kfaMsba
1eFyshuB2ezW7iaCUEFTs30Jq2Zz/swLN3BeziswZ8lQRda2VSpgGlVIRUBLD3Cm+84TjPf2ZITI
WiSzjwJ9q4vYo6zCEGr8GmCX77zzBLO5Qg56XLZLsFFgMA39oYLOIjwbAgDwC3PqwmSkjbfu5ApK
U6zFttMIIMNR7db3qmiFBMVIQQmwohLaztvjG6lcON3SiMxmCnJjNarl3rFp5Q4xxFycSLadH6eN
fX7IF9YIbTY1KCobgTYTDLsisR2NNVLMOiHi4dKb+VXbXQiepdPM4j9PG8TRu9i0R0DcB/a53n2e
0Z2jJetdcDZZOsUs+tuwM6VW1CxbFjp/q0q5F15bdOTNJzaLsJ3O36+FAZlQRCfj75kuTiho8uAh
rvYHIR7Ee8uVikv2XkuHn4e+49N1DAfdro2c6o0YdMBLBsoj57/9wj1SZxlB3RipAchFt5uIYYA7
iUGd1SfRypewnz9/jqVLmMV47St43veBiZ4MmmJb5GPxTCvF3h9W50+wdBHj5ydDEFqCltOWZAjy
QrF2uYdxEE4UtGevQiFCF+J9pxmv7+Q0htwrpSTQLnT6eEA6ZcjvwOIrt30DZ/j8KRYmE3UW3bi0
thrkHoJv7ARs8K5us8eiLKiBK/lgiVeVwIb/kR2Kor8vWZv8Ik6vqueWibQo7AbGKx0pjerzJkEx
SrkQ6QvL5FxUFm+tXK/kwrDhlqFxksqIdtJVqAG/IUCHPmdQq4V/4WRLN3AW83heu2Lc8qxpcQM8
HyaC0CLHIaMZAAnAl+5CrTFw8ZQqqft8fszG5f5nP+PvXGoylzm5gVEHnykdMCVjF+JJd6mrDuX3
Uh48pOqGItUfcRmNXOa5yKtuxEDO5E89Tn7a4/nTL0TXVG8/OT1YbtLfUHBsAKb1xlMjed3qkIbP
H30pU5y7liPogO+lnFu2InIx6DU4TbUF9Rz1tgvjxX2FHNHGoIvMRLvr2MFR9kVkPfhkhtBqLgT4
0jXOZhAzCTTUU3zVzgynVNb6gA4MAI78wgS18IQqs/mDjgEKS3T9bFXxW9vF+nCL003yJJjpYKOH
XF/Ytyxdxvj5yVDVUqGbQeAipiMOwZfAzIUHp4ncC9PT0tFncwckUpQuBcOytaiFuIhbUjysar/o
y/fFljLLDEo/7zW5K0yY060jH1SjkuWPeaao/T7BQwbBuUHP3O9ZPJTyhZEZR+B3sTXLEpDsiniO
CmQYaEPUqwH3y2w1hG7+1vRMjRcer6WzzCYNKtNhXuMTsfVAcG51rFw2SYaYjCdl70zb5qp0uoMl
eJB3g13WbmXLvt5sokwzduejdGHo5VmSoEuiJ3QsEHZApXktV1KwwXxVft+DJc9yBHZR+Mj6hIJc
5qhkedJrgqr9hRFe+uqz0Jb0LFE7zAhs3xCGx7ZBfW7TuIJ6KT1fOv445icx5wV1lSnwXm10Kq0D
csuY+Kal+s5bM5715OhK1mhZhf63XTkyctQxq1kvhs6F53Jp8p28ck4ObybyYDZAwcAolxulrfeK
0N3GsftJtcLnzsQeKNR3BsqXmCJcSAcWFlB5FuSBKBRii7aeLWfBZ1HAicatu34VqaM75AAb00Kg
4PxTuxB2czpNAsp6ANHd4iygvbG9hbunVmGW2FWLVcD5cywN/yy0lcZokiB0WtxWdexOqjTYSmoa
XthhjPH1m+lJGlOCk/Gp8H5XW2CetqTm+ZYA/CKEIRQOmKyYoX0CuFKvLCe48LAtDI00i3KpiiPH
hPttl5oGIKBQIO8M8j7MasRc0wJBlC66cGELt21OfWDFd8JQUio7TwNHWgO1KdeG14Xe5vywLAy9
NIt6jT5CKAzUn8C4ZVeVjghVg1cVzb0wubBaLV3CeOqTsaFwC1QenOuuqPGLfnYkN3RvsjqJ3t53
CeN5T44PzbPJ3Ubutp1bD+uoHz4YRmaBekP6+fwZlq5gtqBrgRCqpuk02zwaJVrKGpEey6ovHH0h
6ZFmga5kgSo7AZ7jCEShzJ8gYV1a91mJ2kIG+uV9lzBbv8NsKAQBIf7jJahyLsMm0S9dwtINmge3
BgrG9KRmC12dDvF49PLdN2iuqxyKTYZ2JUfPB+zxtKx/cDOE/MywXuk6Jo7vukPiLKhR9DRTbNCo
4ajyW6okuAiqwvC+2y/OVm4s0CLgshzcLIG/DarXYyqkexeQCgvz0eR8cBIBXUXFK+pDvrpc0LUt
nrEBi1elOuyaTH0tDTG8cI+WTjQLZVTp5SRVxHpLp8JuS/EuCPMHrQu+eYqy1/34QrV4abkVZyFd
DkWVpR6Ar5F/pTjdjRlaexrRaz0U9m4hbr1GfaR9uMkd9Z2XNotx5EQKpfeEatvhiqLGgW0GqgPo
wv+qhhImG937MkRxFu2AnrqAJL3eBrrloRmAbVBdyMaFq1iYzsVZmCPeIri+YFXbVEVfzhX0apUM
pXHPXBhdeNgWYl2cxXpXq3KiGlYNLo626koYYrQVh86DLnI+EH//kKnWbC2X886CVOc2Nn3p7MkC
GLTLYpOxUPFIEQsLM5PejO3zJ/v91dDd/HXxkHygSClChbaLwxn+eKW0QV++354/+u+HA2H4X49e
Fw6aWvhB2ZWlfCmF7rorY5yV8XV63/FnqzeuL0EMtLyyfU+4Y9b9rICfDbP4QkXj9yuTOqHmTuYV
y/djtDeNyqb1iZx666IFn3pPjeleWWFwyfNz6SaNQ3NylgQrqcIy69oufO02L8R0RTHqvtK71/fd
pFlk08lus5IcfYsIJDopzrPfS6+yFl+gqS5MVupEVj/5/siPuAIpQm+r6L9jaEirOHTCajVIabR1
0wDKuVMoa7UAPoHUCxTGuogvxPvSCM3ivXG12gs5sh2RHt71fZRs4taS90JvGrvMjOoLO4Sl88yC
voZiJkZOWtuqH9yHgPZXMPNtJZN1VC2sH+cHauEkc5idY/qo+iFGabdNlqH3NdzHceavDDl7iDz/
XSsxaduvT5uV6KqfCXFlQ21+02vNv2LCMR7OX8HCozwBCU8eBbmSq6IqfGaTpr2TSvdeGZprwJ1P
7zv8eONODj+ogGUcL6xtsYCMI6fpFuOZL1FuvvPrj5d1cnzkALvWVzi+KbQPYeLs2iC9wqf3wsqx
NL6zQAfm5riV4lYsfcJjI+bdqjY7dppgB0tRSS6ExMLyYc7CXZKyzBgElBBy7n0VA/Vu0hfHAHGY
53e1nF/IUZaGWv71XgkeW44i5V6FNQmdg9ueUu4cNGvOD/XCujQHJKuQwJSOJsc2HZp90crXqnZh
FJa++CyUoVtWepqxeVWk6pCVKYSuioy0vjAdLnxxY7Z6+1HVeXXNF5fTZzGjhWy9veuOGLPAxbmz
yAZEc7ZSan6VIX+GlrF/36Hny3TehF3f6hU460D6MPQVfIFaKTfnj77wQBqzqDUBWgViZFU2chUh
5KS0iq5NObOhpDzKpfy+x94Yh/skdl25coVMFYUt8/HjIElrQdS/5iW0bGxWVpkQve/BNGZBzFOf
40VKTqAN+IbT7cvXuDG3F2bnqa7xz0KOasyi1ywbAy0MCODdzrS7g/dJVdGcWrlfMMDo75ttsk2F
TfRYvGDIdKnSthARxiyUwUXmCCL2le3laK+K/hfNRQMgFZxv5x+ApePPFumWPmLfJw464l629+lx
bBys/XzP7C+M/dIJZiFd1LVIe5UTmJH2YGbJN2Abt/B83rcs/AN9p2o9tmFWuS1i5aGTw2+RHN2W
hnbh8Aszhj4LbKn18ffqpMq2WkW900H+I3CIHcP5m7+w6Oiz2PZKtYnIwIWtMqBdH9f1N+DmaysR
XhBOu2SavjAA+izEO6tW29BiAjFkEcEdEcxwtdHQakUXC5rbpWxv6TTj5ycxju+g6tAdq2xXzb4i
q/8KAv4T7s4X0v2lw89Cu8ELvoCZI4x6NXRFxiVZiEjHlXqoLozG0ilm4V14jUH1v2NHIXs3xWB8
CXzMWhPz5fxgLz1Ks0gOYgMNGU8p7T5XbrFu9bc+Ym/2+YMvffdZGNduAb61bthsaf1GRTMNjatt
1A4XcHhL330exPDFe1dBhl2WNRl4v/LF6gDwv+u7zxFySFgGFJ4qSBI9YqWRcpW26T2MxwshvBBk
c1icTJsTxLBQ2BiXP3mmfhUF4gdsD1GRcvJhe/4alk4yi+QUFRYLxcnChiGtrB0r25um+1lP4z+F
JNydP8eImP5NI0HVZpFc42YRIn1T2LoEg6IE/KtJMqJxsfYnKtg3ORrQOKDhhjt6DrXeKA8vZs/I
Zed27IiXNikLj9qkenkS6K2gMOOqNcPlwdyutCdBNT6UlvLx/FUuHX4W6NCBSi/T09J2BMV2kZ7t
kC4W40vlu4WEZ06KbxwTodBILey28reG3OEj4pSPrlLUGFD5t6VWXJhNFkJmjpDzYduU6KYiWO9l
61Dt72LznVmyNgv2VijkCNxKYXtxo8HwNPTgNtezbtUGMgXC943DLOS1MOmSMNW4UX31IDDJRp76
KmThh/OHX7g9c0BcBxA20qk9MKPA9o5xHV+DU71kebbwEE1uiCfPqCt7GrmMXNiRKr2iPfwEen+r
CtmFZ3Tpy8+i3etyTJBFD/sX2VfbrRymVoV+faaEm/N3Z4zo32Sa6izSVc91zdqEuTN0wqMfyx+i
PHvoktTu0BQ7f4qlWzR+fnKLIl/DvKviFLh93uame5vW3b7yLzXWlg4/3rrTw5u9gw9oX9iFYnwX
G5Oc35SrRwmZoAtr0tIZZsu1bDS4IPg8oLiClKs8QvcuzyL0Na0LO6+lE8wW7LjDu7tDosUuVLdY
KehUOJ547xXWn+8bgVkYV4Va16rFCDChXmOGdB16iW068jufoVkAW60b1UHuwv4K/Y+gzZ+QuX+G
rHkPV+vCyr3wmM5BbTT5C5Gcu7BFeoFaGLFtz286M75pC3P7rps0B65Rdq0cvRVyjA/MV93Vb3CP
t5GW/PS+w88i2enUOHSzgCWVe7WychfpKM1014hOvW8eVWahXCmoDAWplduh1b103fBYyOEjKsIv
5y9gjKffzBRzVJoosjlM0B6zTTjXPiIruG4LXRo/nz/81Oj93fFncRwEFhzcoOfr59nLYMQPhZnf
+kL5TcmFdium+otvyPU6ySESB6FRr6jYoEeUB++8vlmUI+2kIz6t5PZgFfJaKtW7pnUvQYKXbt4s
wmshMVMEUnLb1QavQvFAydPszbSa8EI9a+kEsxBHSV206Jrndp+VVWZLUp6XK8dR83c2caTZ8IAf
6QmGCM60HnxpuuTektwrx/DfFx5TJnoyizcUzLpIRiFMqx27tKIrI7XswbQ255+updszm6L6sK7N
InYyW9MwyNuEnYEZQW2h5/O+CWoOqJNiNIhbS4BI7rR/Une9wQMQhx8puBMLMdudv4qFdWKOqzMM
1GLFRsxsJSxeNB9xaVEvC2SGrXdu4efYuioCeVoqCWW5YUjemqHrr6QBz/Cw75JLOJKlq5jNU51f
6EXbcatSD7HiSi82GdINHXK+5+/SwljPxfCRAcSBw6iz0cs02/elWO7QhvMurNVLRx8/P31QFQyt
ETcdB1obXsXUcdF6NrNL2IKlw89mIYU1QkP+MbMtHAjKnVGbioolZqpf2gMvrKRzQB293TBNMuRg
TSMJiLTKLgrzJU2SrxrSy5vzQ7A0xLPZyAhjGZB9wWOkVs++Wz561fBqmaV9/vBLN2kWzWiHtEoU
ubltJNaXJEVPw0Pc50IkLxx8DqLL494whTrO4DwIxRdBl+RDHcbN+x6fOWguqyoPPSotRTJBW1OP
FjcFAnzbd92XOUwOCwEQIxEHN9OqWrmJdkBq4lJUja2L36zPc4xcjvwHLhPYYwbB/+PszJrj1Nkt
/IuoQojxFujRdtuxHdvJDRVnQIAQIBCS+PVn9XeVzUm7q3y3y5UNDWh8tdZ6bOV8LaOFDC1C/2VB
H0NXUXnjMCBqMgVSrH0YoyLqDwNg8T2yglUQI2LUa5At6ieFtju4lICe1trW8oeJQ7CeBar1mOab
SdSHVhcloHkG9r6ds9QseKAjMgbuEuqF83d3aprqKSk6EDfCYIxi5NKErt1qk5BqEwZ0FN9M5PvF
w4QMg/odee6N+sURZoY6ZDMN7SlEgYOkcOdH9maik9AbjVxQi3BQBK4/Jqb1LATLxSC3BFhgtUcR
eSn3OpkBhG+jPnQPGvi45NBFNCkewZAHBs0dCheZNr6isfjk5zz3rr+GmhZhcvjlmBMdnNwjwl2g
mGq7z60W13q7YIbQh7R1v0PotEGkYdIAzlP/goP9SoO5MAaQ1RgggfMMwRHoUVoBkqfDIIBEse9h
LZ8/buyXrr8aBGo4oGcRIeGjdt0EymOHb2EHrPYdndrPdda15I6FlauEF467CMc8hyVClg9o1P7j
xw9woUC0ltrJtpznGck0u9jIOoNwt77BknfZIPvUA1C7Gm5Bcf3cOe1aeQf6wARTUIKXBdd2GjTD
C2BfJLWFuvIwF77GWnznngPk/LjvdnIakE+d2KA7IOBdfUN9BPDqj9/YpZuc//5XhwB8lywORZsF
gygwiL6v+t+9YuZXhLSn4crcdWH8X6vupnbQhcMmfBaf/4F2+hg44+ecPUiQ+O8D9ErLebBRh51y
Fz6LvlVviCbufrW+1d9sR7s/H7+oS03L++995mBY6KxwusqHZIlTWlZIWYMOzrsdmoUO6Vw5gU0N
+suPj2946aWtOjsSiThxTYkJH5mmqlN6V1XVJ+fMtdauj3RRLyWmNYqo9CwBZhgzp3Y/tZiga6Gd
dmHGD4DEgSOb8yOLRXMzNaP78pkXgwSQ/36JsRZlUyBFaRcIFR0R9OR+xybXXunW/37tdK2si0w7
LO2IxVxTcH5QIq5xnj5dkyD+e6lIk/Pf/+puHuXIkjpv+YAMOwKmccIy6DutkDg6IWj6c+9n3aUl
Mcpgc7xzrKC/GQwFv5dWtdOVWe7SCzr//a9HCDwqalY32PeF0eyAGSuQjV1oHVzReVyQvdF1fCDM
0Mh047HYQbE1NQ+VsDbOikh4fa7Hznkux/bkxNHsbcMJ88kxDq20R+YgNe1KG/j3oIgEy/8+oo6Q
iyNaiV9gu+W2dInJlympn/2YeduPP9KlW6yGrbH2RecDXbvDnHWKkF+MKN0dA8rt48tf+EjxarQq
DU55Qok076R2/D0tWLXnff+5vQhda4h0E1bx3NB25wMOubP+Ip+72p/3LFLic0E2NF6tRfzEwAAt
3BYLBVFDDhKDA+E9DXb5+qk3tJYTyV6AUpggQTPxmb6NQXLM0Re9h09dfS3dlBHF+r3Gyl7b4RwW
3taoQrdM9PxK+7nwgZPV7BC6dMGGENNeQWXd3jYGOBAcOAzAf37uCVbvf3GVhJnfEztKCTjWRtfa
R5HQn5Mrw9SlHrDScyEjFD3Mww3Gsnobp2bPFvUKS8/PT/3+tRyTT60FBWERu16KMTMl/bNMwbXf
fuHtr+WY5bCQcUTs/W52/S0/R65745U1/oUZ4n+Zun8Nr63juKVGxtFu0ZBGI44DGfbel5CVd0gq
/Vzbj8+f5K97TIzLksCIuUuCmCI2Y9aIlwHv+OM3f+HDrvV0iW4ssm8x+9eUwUScBKDbHNhU+zZH
HmsX/fn4Nhe+QXReqP31EAhMKpC6WqKLhWCYpkYksc4aB6ilKz3g0nOcv9BfN2idahzmBIgBjyuw
D0iuJvexJMXm49//v13b/9/907WwDvEoU+xKPEDARwDAkz0BaWjw243LumzozLYL/DtLiz9uN6Tw
E1+576XHOr/Pvx5L1HHsNNBSbsaFkj1tJnACrYNIfRaIK4PTpVusJjdeCaJcb+S7ShUgWo4V3/Ut
UvenKog/+XFWE1y/OK1bAAUEliD/2Q38xnOg9rXFcqX4f+kRVuOrssh2UhY/HIv+mGVwovffqyiQ
9wtPuvlzQ2C0GmMRjVQUSMThu0VG7wjlPHSMPSH498pK6kIPWcvr/BkhvgEspTBGA02TSiRSPkdq
uqZk+PeOiK7ldZU3CkAez5+A1gW8B/1wtGx6qzXtNrwBZrwQrX+lRZ373D/6ylps1yGo1ywSj0Ik
uasrpPOrVsKyR5CMhaCfa5vJS29s1eWTcIlsMGLJD3YJQdy4gvY1jUNvGK/YHS40q/D89786Xzzr
osfyGc/BQpsTxA7fj70nswVBBJ/86qv+bcMKtXo9OHkJJkB3rF3injyvB6T843HrnL34z2+x6t2h
j7B1kEjQrOByaOEnHdwAqSTIfoRRhYD7xEzfjTnO391mV8sihq+qjln3SgK433pe9hmovs5jVIIV
IlMLZeC0iVji8Le+8wBL0b1mA3ANtflJW9+/mft6OtqKzXDsKZ0mS8IqlrotCOvPjMCqBDYxW+w9
cyGIPdU9cxag1xw23tGOyiSjHvCfV5YVFz7gWkDlFklUej0AG6OhSCi13Ezxn9FHSva+0vB8XfmI
/yte//8G7yWrrxjA08AkFT5iKuLfoC4Fv5Asoo6qKJLHbpzfqK6/qV6eQrnYnWGz2g9iah4bSNk3
qmVuamzXpYSrOePU/4KdqJfWSXPN3XbhNYSr4TdYwsE7u/uB9sJ53Jw0ya0GpGivfbd+/bidXbrF
agRmoJzNSOxtdlMdvIyFC6by8KVx7JVmfOnyq7EXe3rbOqFudnQZgYjx/MOwTG8I4r+yh7wwOq6F
kUglastlNA2qNoJ7sFFZOW0SC0lKvrSDsxwjWNfjw5g49edEI3QtliRDEoT+HDQoboNz6Teab8uh
BakM2oIJTrErU+OFsXidGMhQ4SRU0mY39CWwYUjQT3G+duyF2IZ6vHb6e+H7rPWSQMZWqpGq2YVc
VU+Q7vv3MSvND1MT50ot+tKDrPoYtBylAvSvhBkY5x9bFRgQk2oYGqp2icFrna8eUV2qaayViyVD
XamQvNm57Z8ifoOMezMt9E9f09zI/tAQ8LND7zTJawW+8y7q/48fdK1gdEwPHrwQzW4Rzp4RliMr
KHUnN1uGCQyGduPxYWviz36tVWeNaNHEC4+SHME90XQAhDbYdnECqURYzty90vIutYlVnw1w7bBC
ikxuOtXfmq5CZr7qxAPHDiD/eNQ5f/t/vLe1tBFpb0NVWRySRVEwAYxIyqxy3GtFjUtXX5Uu5woF
XaoI8HOWxltZgYtQ8/LP5376akPkhj3hPOJFTubq6BY09bvwyou/9LtX66JzouoId1GRI2ccli7s
GMiw+/hXX/im/8MN/bUiskg6rEak4OZN5d1INu2T4UHWn5ut/fPz/HVx6DzdCE0G1OBaD0f4J+ut
qZzHktfbz/361VqoCCJk2lInyY1CGHIswNGkjhtsuMN+f3yHS0PHOr0PCcGyCBDTA56G/H3mCcA/
eULkwxdp6LZwwnszg8QEl9Hvtr/WTi+MjOtAvzKMSmf2VLXj1gNtqyvMkQwYHUdakgwHRfGVEfjC
KOWvOrRjDY64WlkhiZTeSOrfFSDeaao3AaVws/e3aHfgeanPJXnStebR1C5oobRLclQ7HFD5zs4a
ZGHGS/7xx7rQT9aCRwYp8cB9keCoO7wt52Brg+Hb5y696t2WGVO2JVZcfFJw+iuBoZwHjx9f/MJ3
WOscZzg4lq7sirzto5dCR5kzv8Xj9xa1FCq8x9kq8FuuyWUuvaTzSPBXp1yQpjXOU1+hNlq6+cSs
+lNIkVzTBV4YUOiqzyeQo/sRoMp57HeLl06EDVunI38Ae16cKxv3S4+w6vYqFIWIBprAEw9wXvOF
dNfOYy9oNpGm+N+344cLQZBcyXbEOnS+aZu6pT+i0EAGAoWEPDIbQHXsIGodUcSLcZMvegKTcRPB
ODz9YOAq+7sJK2d5ZR176VFXM7txBoL0mum8nZRTeWhmcJC3dcTBQPm47V26wWoMAENjCmPCAIhM
Fic4xo2w4HDGSLi7MoJeWImvdYRyatQyF73aqA6BnU0xP1RFe2oK+Ttw9VYN1yymFwbNtZQQS8aA
9hR0N9XXDGss966pS5GOytm3fnTlYOfSTVbDQB/N/lhMuMkMPn0KuMrJW6qDXchrQsYrs+ale5z/
/lcH9ZlCeoyCWaH2lq0Qy8NYzm9RGPxGsef9Ux99LSjsgLZ0XVqAI++xFlRqB4k7xne3n7v6aggo
YwuAmAMQbgcDcdo1sjzxiE4vH1/9wgCzjuzzUQqkYA5Pmwl4s7QKC6jOpoRkLPav2bQu9Im1orCS
mnQ4O582BVIZvvaVROJY6C7RlTXXebn5j0XuOpZvCZgeJjUjCFqigaoR6flucOdV8V70/l6U8SuL
rpkbLz3KqnvDnk4XGgfjpkpIuw1cITLUn6/lJ17o22tlIdUeBd5wGjdDV24CEpx8Cil4Mg4g4cJP
V9tfH3/zS/dZLdyVHhBoF9lxUxD+WIXlQxuxG94P9/4I9DoEOVcmlkv3Of/9r64XNCp06IAvowm5
lzjixhHxI9dOk0aiyG11Tbx04auslYfO0rdDwSlysOC1yhP4DTMM8tcy4S70EHL++19PscAaU1Sz
HDdR771X3P+CKI4/XV9eWTVe+vHnv/91eSAr264DxHoTJCxKHc+Ht2Apus3Hn/rC6LeWzXNwpOAJ
w/asK5RiGyuVRU6saqt2a0OPy60ve9DhPr7Zpe+9mu2LmRY+qfEoAEr8BF3gDvXMt9kLSlQf4kNv
rjkxLj3UahbvWRFN4PipjdOi2jUE+mR6o7KGxXugHK88zKWbrLp6U2NgiRdPbmKAu4DomzFByWFO
48l7GNviygHphca1VhAmyKKY2iCQm7lRZ0587KWVE/Hb0hL9uV64lhFaUGHDRZ6Z5KgFpLAg/Fz8
+rYt2b0O53cydNfS+y58/rWGcGGtv3QoJ2+ShA9p4/QgFrs1XEzlfTTxP2KYr2zgL3yatZZQRDaa
ohgk6KqZWdr7QZnWSy9SCUxgKo17pe9c6JnuquMXvs8lqUPcZhpYBgg0wTkN2Mwfd5b/GWP+MW+t
dYSK2KVQskTlBKrhqMFprKXbpux0hgDjW63ham8c8xr45gC79Smp/GGLgFYAl4dgOwXG/WT7WC3/
C4pbKejCN2yY/oQ0Brm97p/Kgdz1iDAMh8+lDtB1pB+OVHBwYZNk6zsAus3Oz46L54/f5YUlwDrP
ryEeKRo6RNshVG3mD1qkiQ6KfTG26mZeSvUCTbi3a9qCbT++46W2sRodCIcWc0HK3nYpDA+ykZCp
uwkJF/GVgeHfN4DG+r/TQj/GCnuVHjR3Fm+6cUi5+7kFpbeWHCJqb5ish0vPnrdbqilPojH/zGsB
Mvq/vxrwmqpg0YDXco4ki0uYj9pBRVda6r8HS2+tN0Q8EGwitvNzAz9AIJpbIfsHN4yu9MhLr3zV
390AMiTatn6O/JCtCbx7X1RfPn4v/x6xvLUKUPRkqLnqIpwpiPqNDxznggtZoFAmw9FHoMjT5+6z
moErp+n9GJjGbQvU5x62Xit+ewrel33ZLprdTVhZXN3ch/87/vn/Q5i31m1F1gNjvh74ho1GC5MR
XnGv33QBrEljKnlA0ArYAPNbxiRai5/SZrFYpbu9X3hQkk0DqBod70PWbntS1g3yWMHSJvuRV+Hw
nVINaSY20QDkplaWWmq4MipKbhIGXtVpHgtNwoNB7sMAVVege/4V7O24e+6IkCadPdCTkFfkIpeU
1q079NlMpsH0W7v0JCpzO8wayDogPLGQLypwq00U10fa0CmDHqD/GoC0l3K+yG+yW/w/wBXA4R0t
gxPdIKG7LdIaW8klTYQh3RFxZOzY69C9syKZYEW1lcGmqk1acFdFUPjVdx2THrRhUfulSqNOVkfI
D8OdFj7fKZfJe2+0OEZrKmjvl5g1gFa0FIm1XWTbLaqnqsxqo8tt4Cx+WvnVgbNkeWMwArwKIrPY
lFseikMXy+DchBOa8UobkxcFBSi5BgM4Vm7GQ39DvaQ6IPhq3sVi9LaQpeZNH/zqpb1l8NhkJDJ3
VA/boIPloJj1zs58N3jJkLuzJFkVR9no1jiLs/yRhV4mh1/eeFN3ekg7M2Y+wpPBgLtBMiyoCNtk
YLtx4EdjH5FskwlSw01y03aY0ZBIzZq0Ugi01B1mBoXo7ua7v/Bd47ljpkaVjuN7iTG9lfi/hule
+st7qH6NpP4FnMM7dd5hm7pbBu9k4j7tG5FZ7W4njneF4DAFTVL/fZ5/YccWmkftPUkrj8hTSqWs
QN3EG+tlGtqvY9LnbBlv4/lFl+yEd34H08ghMO27bMYgbcGTZdJWaVAtD3CvDOAVA3U4QbBheFc9
QueLhK8i7PYmgRHZOPN4IiDzZjEtuhPzymIHATbladhwefD7gNocbRMeZhDkIbhPcjnZBC9+7HO7
DMkJr9ZNNWYVPAPOJbvO/0mtdxiFeaprFQJMHRxbyW8L62dRTU8z41vXxndeMX+Tc/m1ZvNvGgYc
kdl9Ds9dA0erhq3VYa+eLZ/VND4EC5rcMNA0xiHURnD23i3BDyKcVz/x38clueNRlXVW3yjX5Mzx
vmoaIvu5tZnrMncTDewtRmAOLNF5400nXjVoF+3809H1mIK8tvGrIS/UUxuXWJ9tyx65T3MAb7ul
e7caX5qEPNGK5n4vo9R2/SNdEGSbmLvAeyVhtAXLYWPq4FZ4EQ5q/OTrrPld4vLHEkgSW5tbHsWb
oJ9B2Rhyp21Q0D/QMNk6hJw4a3skbI+nEfFDbJR5ydxD59Z7BFpsKhXvNTE7pJXclEykQ01uhnK6
h1GozAEd3ihWHgBSzKqm+obuli68uC9L+1q4Yw6OXraQb4lNHprZbB0gaKGnyyzmUwyDDJI3gf+u
kwT8epH2GrRvce933X5agEls+g00zA9qdLYq7E8lmlTViw2gPxsNUAUZkzqXit+Xldwr/jsKf3q0
eYFNaieqGOYcrMqa4OgVYxZK/9WrGHaMLKXtoU+qJy/2Dm4P2k2JbQugCDvPl3UOr9+tR91tA55Q
OlT4prHU/HbUAUuVF79bAqr63D1QBc9eP9N3RGWjiBW/e31/Ws4sDTMfSyJubVJtJQAFaesKfR4x
ngHiehB62ZeF99QaiDWYhY0P7k4sl72k3Phu9IDZCJkwOqBpR4N+Gyq32EcMJNEkhFejH1vACPiC
RqHyGXvT3IRzlZYT8uWU4/vflqYQT0DGJX0qJrMUG6U88axqnOekkNJED5MX+0+1MUmcRlqoJ0Eq
mw+sw+dvQP2dKtisbfErsFJmAnEjYYZ/q7qnubXOg08UcpOrAbTVXe0Q9OvWHeGOZ3ET7Sqfsle/
BU4k84KkA7SA8WhIwwAv5yXRYJ2mMCUgR7yq/aiFo74vpjQGZPnZn2fx0iYlMm6JjyE1XxCn1qUz
69tNOLoVB5pCLtONRJH/oUA0Lt3YAnqiY9CF/EeMQ+e3OEIVq5OSnnx/cu480wGvrDmWKPNgSrEF
7Fw6m5YkEMwEC2l2rRNMP6gDLW9k/eobYny9MoPctnvrAFo+u/4BR54XcVvoKs5s24oD83DF3DOg
dh8oH1SQtwUSTg9hbefktm8L0vwOnWBUj6Ru/SdTJhBgeNzhNJ16p/8xGmZ+FIUnXuJmcjFM9P7B
4FzyDoF+1mx6zPq/Le9nkg9jn9zB0/bWtIlzM0WAAG6mcQjQxWYnUTkfYzgwocWiR590wbaYlJDb
mk8JxnLlvVReXH9bCtah23BMmE/TOHaHKSLVk1wC92dZIoACxCdm6O3cJsOfsh2puwESSn2DE8z8
rtpa5oUum3zhgh6kE/onYLi9X9Sb/R7fkXb7krj2VOErfm+g10Fs3CRPMziiPwHunvyHRfBkN2Ji
emj9cHhEZod4su0w7IFVl+iDfhiLbOpC1NAKI9190Zn4sLCSpLPfxq8VLoVeGkmsG/xx+TpC11Af
Yy+MDkM9VDm4ON8l8Ucw4A2twscukdW3M2LNS13UHX9Ojqe2o0pG7zCN4DncKyQNm5zPmIgH63fo
X34iMDFZn9+Hphs3DihmX5gO9FsbE/PVH93ouZtIe0SFPdhWQuhdP7FqiwRub58EkT1hwJx/hLMj
R6AodJ030xTv/RK/yVro185A5CxJYudLYGEJsGENQW+Et4jxw3Fshmlu/ioNEXXe1TaYcdQSJfR2
YXMbZNHiN3+0S9qHoB4tstFndiO0jt4iWraZwxjJILOkmQ6IwF0GzGDYYbEYtNCGIi3rd7AgrZll
iCOPkMShh0HKUxX7xGSLkBh6rQHQ/hEpIcbJ4J4b3pWZY5emWDvGbzJJ/FdeFS67GwArLmHQBdvt
XSCXusoBQSRRFrslmQ+NqbxgYwQWOEVqFoBF9gbeZrtZ4NJy0mU2/UMA/e+YEhMhXjwLAySFbRGT
jtNM1rhlmUY908UfjoaqndTlCx9K5E5GalYb2/Yo+R24ryclN72HNJaWa6iPEoYB4qFC5FibNWGT
bEPk8GRdaHQrM4DunHHOht5hKvX9wPOw4BX0sapr7zun5VOAlKBsKgenwIZuKJ7AtZrnNKBFiLFP
R+2zMV4psACMy3I4lAUUukvIAixgCqcimyiwk5O5WGLzGyqo7HOFUfBRyLKobnXdBFliFiO3rTW9
zYAYdp0fWPAoe+e2ZeLtkjgAnD6DQ0T4t3GkE/VbKVATn3TjwHykyTglR+FpIn1IdxChvGSz1ybV
TcVVE33pfEB7u7TvJjXe6tmzdxhjYrv1qprwja5aJzkOSgdODrokdR/1wDSSzPCyv/Uo1cVYI3qz
C9TaRL8CHFDPWdlQjeo5b+sfpTmLBXXkxcnObwfRpRUys5bUFZ54dRssLXLDCrClW26WIB99LBhb
Fwt5yDNFlZwSZNbZXBR9sNzVEryth7n2jdr4FlDsTYzGaPDOTWk2TRvbKGeaymYvCmT85rYT1W9Y
sFS971tSD6/4NhbZMeBJqoxWzFVZgQ4/Z+6gEaRWuiMWWATSQOhoAZ5scIY4h8UWdt9ozGBd7uiN
700x3wuYrlQOPNvin8B2jN75KDD49LZm3Ub0odOmcw8b+lbreQ6gF2ma6cfgjW7vpqWmJAEsJwj5
z0oOSDYCTaW14gmO7M7ewTM2xtngdY4PMiAjyaGCU1s+Nwug6Nk5e1S8KyIGeSgbbznBblSicuUX
zbMbVz17THrYPh5cLRaA3QplgsnPR7ReciwHWdNfDcQ97KYOB2p3fdjOzt6lRtuvtU997xskyn7y
i+imOJFudo7QGC0/E04QJqBhHS5dv4BoCpBufQTGb172yBSlbxwFMhxhA/UVfhGR4cuprPpB7asC
yqEHz3WX5KUu7UiCMys08rIuIo0J09pNxiZN2nCcjwTIxQ6jeB9iI4nTJD85ia7CaJI5vXVjrNbR
pLC87aDrXSKkBNzWnV28J2ZcOWbwn/jLRmDyjNGRcNf5pmrGpMgxRRYsg/MLgd610/bk6J6TcvZ9
Xff2hbGk7rNSIMGgThsr+2jH697vDyNvxymfVRhjgchjGrEF0BgwYn8GGKXeothgdMDmASpFjw6h
uYHINEJK4cQXZ2Or1n8uEblPURi3UIYUGIEibHVL12QlXrB6QfpngHkKJQ9eQenTLDh71Yhb0c8W
rHBZYOc+RUakZOk15Lc6LKqlSWtcCB1Iq5kGL6AaSuxwgXNumsfaVSMB27c/D2vKGSZXbYPEK6Yf
rjN5tUkn7Q/NjTZjyXhqgAZO9ohEQF3LIDqoPAUYM/ljUiod3mmfmvHLyNGuD/O06GSnWkQN54P2
CntLgRZ9QMpoOT53fV+gyGxxaEmRmYEJ+Cer/Da8WeYudk8oCchiK3zHG45DqXweYxvFJ12n2sAq
+XOsyorfEwoP98FAkCfvOh1OFRzQYF5iJZvYdNAyIQdCk3G6D8bBET+8ysT8NuR0RNVBsJazX72W
srtVODHnUG7bcnkpHFJPX3jTBuwEU1hND4hWCfmdkh4YyJtGuTyEz8Chxe8FDBeD/Yac1fsMOHOF
5UFM/PrI6smem0lLvTKFmHx2N2OPGIx0nqzwnoSTxEfqtXQ44IBw9u7cvgJaOZPEaTD7Qsqu86GN
EFIF+oX+jS1jixERkMipT1t4mCnG1crjPxuv7fQXv49B5SzjipOnAKVp9w+6DPMOgeNjfzZJjAzv
ZQzJeJ1GTddU7zO0sw4mNzo0RmfjEPnyQJzZXd6RS8ymQ9GzybsXix7JDoxb8xB1kziMqDDPt1i+
hew7nbuweHVlQKdX11ioV8EIdxReuqblglpHv/SIEk1ZSBbppoMQTnsfR9NifjmgE1LoEYiAmTUv
ElEFPIt0qcKbqhCefW9k1JfHicYwD6D4hlTUtMS3araCV2X8O5hUQZ6xuynMdsYyaH5wiRM7z+7o
xcVxaHkt75IqaJY8mpkrvnD45LG+h5wLXI90DGEHiO/qRUWuThHZyZe80+5igiweE/gFDCkc9zAV
o9tyHEy5MQjrMWbYGTtdAN6wHqQoWfn7MtCh2BuIS/08ZMxpcuHGffHOw15jD0qN2w7YQw7MS1Jg
HkwPoVw4hQ2UQHVPbgJS+fM9ES5yv5eexcmz6T3EScWkYdOzQ7sYzS5yHWjRqpDVCJ4N6IKCVhON
y03Pu84xqLoEkuMYpWxq/IPAH+XdVEn8lrP4rynvBtB2+2csGryyT/06GpMjctDqCafT4jwSlBJ1
qjADCDGkG+kWXp+BRaGa17rB2Xh7K1QhbZK6MRreS4+ORl9kLS1FscXFnECziNPOfUVGkuU0L6co
QOUoCmcOd4Tr9ig4ObNs511j0Bu+Ba7U89aLGk4yzLKjOTpdOdWbAFX+2wRLGT2llIh2PsZcx1WX
tWGL8zQNFdKUw/xL1N4Z7RLc4OgtCr66NOmVmypekPkRsbX11GZ6RHLIre8MZy4eThhD+9porIJ0
1ha8xgkdtYCa7zBzY8IREw4A7gcvLOgdo2WiHwgY7jWEGsHIOIQOFAPqmM6ib8ptUjOM7vD/lNP3
ouXjVG+DVlS1SAtE02ATGnetCLqUs9oKsNjHsInTcPL14Gb+GDojSdsF5Vzs2RtFotdiaWl8xOze
uidwc8Zp23aBavBNPGisniLqRt67chQWkKlvpSt+JTOLa5HVNfayRRq0BvEYmUDUbfBDQpjh67Sg
DkWNCj/Db1gKQ53ih2hxWfULLNWzIp5NcRCIlI9YB+D0ldZi2TKyBGQLCG1Vf9FOnHCA5UKZuBkd
Zzu9YPu7qBMcNpTkJDFBciAw4Jo/Faxc7b1XJ12I5JRm9M2b6J2il1v0Xb7cUBRmJ6wJ40D+CQt4
IhFZN6Gf7pmINLnraid2X0znJNFLEzTJwe+UAHiu1dE3hp34/KORoory2nQBzDVGLjVW01GB0mmh
5gb0NakMCg5owa+hRjrxS6zRVd/iHpJRnjuoAE+gbyR81l+g5Wy6l2VGVGw6wX/QZklBuXeyqO66
HVZ5iLvexrWpyseyRUH1ZjJR2B5M67IB9duwxU7G9/6Psy9bjhzHsvyVtnxnNQkSANHWVQ9cfJG7
9iWkeKEpJCVIgCQIbiD59XM8u6Z7KqayYmzM8iVSIQ9f6OC9Z20keWZOrl2UCL0WEU2Woa6dwEjS
6WLfk7CL4flRwxSk29zhI8jgcFy8U9dSZdN17i43h6AiZfhMWWzqag8/URHJZKZVbbNFNZodaT+W
YW7LTbg+swC8G5mEMJwjBV0RCY1tZ8ywW33O2l2LXfYD4ZPeFY4EVXy0jS7LfLNrscRJy/u2fhGM
B81xNbY4G0mwdeFHDz1ZQVNiswG6fL/WdZ306K9PYCGWE9BEv+lJ3kvsSFe2W1D0DFCDgKIdp9EN
9yQEklie1k6EFaon8QEWV0MsesVT1BDxYYfujaX8UeGf95FCT6apeHAlChJBJjtlr2BQ6tYD0hfD
57CFwfQ6oqaW3yfrd81LH8Zq2y3C11MmRcT9o08ArqKMtwyqm2roLUK3fWXK654HBbmFpSyAL9Y3
OPTQ3LQp+CcSPZWRDHNcvpQcl4L47JX6CsWpkvnrdOPraPFeTTDOtkoXDnDzdxd09Yo+nrmOyj13
My1fFzfb7axLo8csWDooMZKGVVM1pLLSLrrC18Kx3MLAWqez4QturKYIqsyiZyT6vhDTTKkzPdoq
cCjDHp+UOMTLp3mz8fRSIOEm/jJj6TQeFtOC/8MLu9asqTDYvlagw+jZhjLiouAWaum9a7hmBoDA
XW+65jXeTFjeFmDoxTNvzVJU6HKgoB+yxY04Pw+IM5qavalL1EytndzcvQKpK+7hC9vMAUQS529x
KWRT5R6zuji5zWOmzPUqXTPnHvLw2Xl08FLEOxw269anPq2b/qgUPHXJCsvP4xpTFDIkrWMTf/bU
PLidLOCLu3fx1Oo3goArkRZVWetbi8ba+Bl4pcRlRN0WYxYtsFst90yNXv/YDWHY/k7bAX0nSyBr
P4XEvxlUgrGpaD83iNDYud24Ir/39TbBpOyj+uYl0stkzitxTfA8z0z7V1s3LuOhM9BS4vruItud
sHEiYTys/Um+kK1oh7wtfDR/ToA8yF2EZdDwBPhKyE+w8a7dzoVIjtyVBrVWNvHmuG2PYHcYZgU6
g5LiSVQXujqqYWTrxzyLig2J4cMSPHmDNNOhjByH3AC7PcOl3JayOKxRyxXubR5y1Z4R6yJaYNw0
0lemDJcZ+BO+Wc8i9uumSz3BfNkeQVg0BfDrVYxXRRXyMAk3CntiWQB2vqe+6TDd27gpQiAKlPAK
XcORVi3JB+g8B3pTT74T7noVEgTfbiiRDRjtKK/q5ZvXrDA5JmUwhmbaYbqacUM2Gwv097IcagVO
fJahvlZrIeXt2gSDWwFqI0kCpVgaAy0HHWXEynLRb7IGqYKRAWoeALemA8Bedgo+eMxSU3xbC6Ec
P4Ky6wxLt1DxfsjkLCZ/TQDsxZPKHY+m+AnOyabBbbaPJv3SeWBN7jAc9PZe9aqIv4KRifmR6iqk
z2VAW/+pWycdPMT+SLwFcZMI//iBPMViWeA4bHCDQ4EpvmVh5lM2xifXzYvE91nH7BxEW2Xv/W5C
Vk+Nw8rldT3UFsuj7xd+qttuGk5rFa/qmhNA3fcF7dzybZ26UgFrGiLAaVMTA70aRjiNGurz+Wmr
IfRML2IMei7LaPM/4+CiPTuU0P1ygInF2gNArj1wSjGZuoMNKxrtCErA3A8xuEjtxlYU0ckWegbA
3IUDdfMRsLgU1WFlPi2SESnzAXYBAGB92neDXNK+XmGFwMUB7uoKIG80Xa8I+G/lbQvZmD4jin6K
X2wfIBosWprV5HYaR5cjD6lt81av/hnYq/+gcFbUiehBMmVV4C3fG2/E6ro4rJPYixn5KrxNPoZA
91BGsDbApUT14MmombFSEOLAo7VBmBDwlO1JVnQGSybsinyqKdJ7h+vcgmeBGPkKo11Yn1YS6+EK
h3CIs5EVZMzY6kBkLqTzsOHVktJMX6a9u57gzLkR2GPFXdf4VTFjoEK8q7zdqOR9c0YGCVtRU9D5
6+anKDNg3jNxcvnR1bjOWFqOuA3deNSP6zTGGGAycDGuSDxedeihuFynOMQR6X+OTbmFl8Mnxog9
KR9wN0NQauoLvEaUhrTsc66F9O8xu0flrgZ59E3UMNXdSkBdZkdBc7gMSHELXrFf2yhBLj0hyGss
CODmxED53wEpoFWAqb1eHP8uaKm3ZwAiWGaGFYLOaBVufpJB2F1aesydkALPKRoUdzdq4218CKHJ
rW7AYHOdzi2ezn4Lh2LYa8UtPWuG15OEDkPeQ9kG3poUzTb4B5C6HWqSqqHliayde+28qKivtS2C
b33NGfY3NXg2UaSYyG1gRr8+276M2jvjh1zt4UDrAfs2wEVvClGGRdoPlek+NdKPsRktCBE4GFtp
OCms9dZr4FpdveejpOzOWzBqpNRyBxYlxAraZYYiFTqFgK6Bf7MIAxzCmrLHqOP+G+DERmHC61iR
1A7jcjZ5kPQls9Y+brHzJlQKi/z6GMXGmnTj4abTYsB8lKy4Sv3jKgr6DTA9wiXKyMMMj/E78HZU
Mwxnvg3m15YPmA/LDsQGT9iwlrgTD42iZD+ZxbhHjUQYmVR1jWjKyGLZ2pUwvfB72salt0c2JL6v
1aLQmLxVYfVj25aly7GmFX5CYZTyD209dtsHji1VpCzCK84x2Yn5hICwgORSowDwujAD/r+32uaN
reOg84Lie1P7DWBYSBx80K7c88CLlgN6n33MjyLHbWPhGeJvJ4zVdoyu8anpMm1wZ/6M6gCJu+Ap
0Z2uGNUkRSbd2qY43grIqhrM9SkhvFdXq6AT/31xlpwmVnLcV9oKEABkHyu7j2echpmNHCmzGPjC
fKILW2Q2GAy+uVmr6BQhbR6omTbbdI00ajSFTKHPDDB4om2c1u3WODxhrKRHHtRsSTjG8+EJNx6i
srJndXTb9eA80lpA5eonDX7BBzg/hE/b0Ec8bUjj5IEaz/8R12Z4w70gDHZRDV44RSDhpPNwlN1p
WqAxyMzoLXUKLELcgqxrvMQFm/qaOm6aRJcdmN4NtOknqkZck3E2ICosHTF2+vDuY5TYl4IjG9TM
gw/KzuPWfwgb2I2gW6EW/H7Q+ygCqx3SJc4TYasPlRGOvzzairnOwnEMoqy3/fh9LAutdmGIU3HP
mUc+ywXlMKCf3cDUfhqxW6YIExD1qUcWMxzFDjKlTMrJI3nj3IYFDaveCU7Z2RwD6a0/+jbCGLCu
VoGhBs1a3uKMr+WVCUrc2lxAGp55IUimhMVLPeJ64e1y67kKSWWNp8HJoctsvhY9AgKbrC9Vv30v
uYYPH+kEX0wukAMkFqLcJg0gxhzfJ4B/8SXDBpUgC9odoPWeZrBjiBuX/dOshc+uCr0Z4D9b46W9
GvgM1D0O2SN03MDUDDqGWxTH2HjrljdvwX0p8TBDDmsiWTUU56UbbPeyWGi94wRAv3B50FCslkkf
s63ysDQDXlEJxc143BIAxkPTJtCtTNBYO38yVuTtErHybaDTCk2lCUxQWUQ+4Hjesl6CXCtQK8Nn
L8j6sNTz+guF3B8Gmn+mmfpJOcgwxzWmHep83MkDBJ8HsSMvfk5YGuVkj5kviRJodfc6m9PiRE7x
AQtfHn10Ka5wZMb9Quz2J1q6n1tEaR3OyzDgaRTy1Y/xBpSnGRTUv5ah/Ym2lfycV2UQ1S6KivNd
gO9ZzsCVot3GVKAn0cuVlB4bvoGmDY5xYKccUwOWkhYydIe0FZNwMOmHUUMIi2C2Xz+nyxv8T974
n2OuEHGK8r8VIlFsxWTY1WMclXcGNwhstAQjfOKE3egBqYaIgZtHyacUkG8pUoBk5lcV8H8iBPw5
EEsu2whuvOc7g9O4zqqSLde8gE4B9+PoAFKUxcd//Rn82Qf8k5qxt8M6RGHIdpssLX9EAoxqsqAB
jHvQlendLyxcfyKa/DldECCkFY0jdMdiSbIRUVm5rbrq//NF/KRN7no6DwhTobuZN0B0g5fYyibh
3foLP+CfvUk/6SVHi0iJThawtqIbKYG461gIdYOspF9FCfzZ2/OTVWGELhgsHaO7OLI55MGQBUBx
/4uv2Z89+E9HSbHMFVLgKqiqAKQmcT8XCY70+RcnxJ88+s+ZgkR3IShnvDdka1jCR4H+2c38Qqj6
z70C5OdYNdYHjYMhBJdNyQX5HNrqcq9nK9KDAowLUPFN8BMc4A6k3c2//kL82ev5SZtcxtJxZEfR
HVq06bfI9sONCtiv+nT/cNT8k+Pl5/5SrtaQzauMdpMqLM8H3wqTIgSd6k/WtLjRFjaWY6JFN5Bb
r6w29RYMm18gCUaF8lRGqpNPEZ5WlUWlcZ78r4/x3z+W/5Bf5u6/nsLwt//Enz9Mt/aVLMef/vi3
J9Pgv/+8/M5//51//I2/7b/MzXvzNfz8l/7hd/C4f/93s/fx/R/+kLdjNa7301e/PnwNUz3+8fh4
hpe/+f/6w3/7+uNRntbu66+/fQC0HS+PJsGS//b3Hx0///pbEOKC//f/8/H//sPLC/jrb6eql9WA
9fn9//6tr/dh/Otvsf8XqOGYDwEIIYTRS/CP+7r8hIm/ECZQRQRXPUjQ6JI21hoM13/9LQrxIwYx
QxBxAgXiReM+mOnyo1D8BVoWygSBojqOOAou//ez+4fP538+r39rp+YOurJxuLycP0LHfr6WYlzv
P32xkY+8DMqn5aHllOb+qoNTvS5DlARsAbofiQ5qjoLbnQpk9zSDroGWrC6OY7eEt/EWj++biNxT
tEposxsgqqm2ABlUMDdnC/WfSCYYVK8KFwrISoXXHwyHqTyABPqh5rQBoey6YEpcXyFSYKvZZ4G+
jCYdGquum1bNdYIFOcA0Vk9QrEJSxRiK77ftbEwQ1immUcNzhABXT/FUAlsStklHj1bPovQREDco
uTONDwFn0MU7qIfHz4JF5jgDvrmPPBF4Sd90LoemIH5GzGiIGcHD2elDDwCQ1GKDAHwDHWfD1xe5
9dsBLOd4O4Uh1KfECPFqRhXvCwgcyoyIfkXHgBLIv/O2mV1D9NIhZ34ewQUi0N/fYTeYm1OHb+aF
ZGuJyBgUe68m9uiPfppbhhahCa5F0jqTdT6I8mQc2lHcRL4Xnta4Cd68UURzOrUq7Hca6CPm9SYg
3yvcXj5hFInvWGWXNYVOW3z4W93tmiZoj13bQJJemal5byJ5IVXidfEeQRAsLT5bSEcShLZsPK/V
HLwztWA2jr22PPZguMpkiMbpEZqs9UF1I3nENdlkiFZoMMcqXNf5jIsCbHBRzjckRigBNLJRbxOc
tXQ6dLRc8TG345Fh9oeaNLAf1Ri4O65jh/YvkAG3gOGH627qfT+LRch/OFH2286bqyBOom0tqqw0
0YYNE8P8ALpKzy9cNp2CKTYa3iMIq+aMRKU9oFwBJYfQMCApvax9/YHmQIq3A4qJD6lKD6pn5N/I
rNH9IlPXQCF9aHUArqOaGw2xaSSGJ6zKpk4aiEmQBea6bW+KMPpcjDZXwMgWcCSBgOjGp7uojdCp
7VkI/pKA2HpNF9NvJgHWS4FzRSi3TyIoJg/1MKsnPhTFE1jn6BAPWPd3COpqluuZFevlcgVUzet2
hvw7gMkhCcdVqhzuFs0A4vYUZYFtPbjEjnZTyaSQ179bQTr0mfFBJl31hStcFvNihry1QVF8xSIh
EhO32H2NseXJE+0YPHRxJbocOj18QJaM9GFeQPQloQUZpsREv7eNCO+wLKpbIstpTXzBoPRF3hJi
dzw2BjQvwKdkiLEangs3RhqOocK/0mDkH2QUsaxdddjuNLzSkNvgCNn7W1mdgDjF3ztSmbc40tCt
2ZlcgHpGiwdwV8MDvoItJLrlEJyZV8sfWKzmNuUAZNh+6sPNYqCB+zqH6IS+9bi8bK5mI29IsMoj
grQxmJCQQvOl1qA+aGAIeYuQrQ+gSctdFPntqwKNtfPLejgabxxMCk0CoBPuUBTfLuF2JZulOo1V
PXzjnnPXoQdfBARMYGlTh1vnW1lV/ZXDDmJ2CFWcn0Bz0irVEYzy6TxENcUpJbYd2Mj2eQRQ5+3R
CdyGFwu6K3bQlAaI8LMAFI9VAbFpuo66OsdVg62wjAjWF4Mr2ma1DISXLpDUbFlTVfphihb/MWIs
fJnhZtuhGcS9+brscbufCwjAZwVYHR+rf6gNYce+n/3TFof+YWaySDaj193ln7oYpILrZp7F+2J8
/gzI30cYuK/klOFQ6dsdDer+JdB+9w7MQr2CzWxa8I5DeUKBQoXsKy1uUI1ZPUWVKDTExj2OTtID
EUpb5EFPB1cU2zOIYR/WgxBcRWKDCFGQDRDp28nyDt0ncX+um3Z6VxwZQEmtPPCBOG0zJgwG7t7n
8X5gjt4Fg73gOQDOkoGHZWqjWrzIFs8YRxAE9FO84Yunu6XIA7CZ3zDyQNW3jk0H/aBA48uimPx9
7TEAJQUtLseB08F5gKgrD9Z2vXPo9hJJr0R3qvshvqmcDe49Hzv7rh3Wdg+QVkIZ6gXsfWN6ntKh
3Rgk6zqOouOIo7U4Qo1XYvPEmnUYQdFNO9JO4Zr2G/KqLmL3ss3GNvAToJaVvveVM9czSIwm68jo
3qGRRpCLIeO6C+tuyQJcpG8e7eydiBssr+Oo/f0C4SKSHjR46W6aBQfhGTQ+mC2qynTrWPglmCF6
V0Iwg+gqLWHfgIR2fgghm8KYF0+Qtg8clzJU8T7TKZ5yhPstbsO7ZXMTKp2GUhQgibfwfkFdImol
2wX3PiqX4sZrWceSCim6Y7ptolt3gONbAMSgVaoMMYBTnF30UzDOxNBNHqp1VN4OIjkom3t/qFLa
8+kGCh857UJLcJkuVlblPiJmjfZiETy3DPrWPKorvEx4Tcoe9Knur30AyNUVDXyuE8Dm2qQrjuqs
dW2Pq2a0k70n/RBNKZ8r4Kua0pFlbOl76Oza0TLgijFzCeiWbrdEkKTjeO6mOtlkZ9+B9eL2LaDv
OcU+azec+s7JrJgJhF9xsTZ36NpGcI+A/BHoqVv2QRGALhj8gPZvuKLkt26NRfMCz0X/A2RRKPGs
5fKJfgV36EZcRSmdyKJyP5pMDrfVdqpxN9mBVpL9NdAQka0dkKtNN39Etcfh3lJXpygjyyl1ORDH
E9D9Ae9I0SWbP9zb3kZ5V4MCncqgQQexh4aTcmjm29FJd/ABpT1zPcuzK5rmBKihtblPossz0Gta
KPQChUqpFMqhOEGZNTnzeJyuiR3ddWRmaPDwkBA7wtSQxSb8Vs8sgGslxNemKmQWt/Fw67bhoezp
tONLELy1xaoSf7X6wSkRPgfTYm/Xtet2vgKVGkzMYHjYyqu+2fD2KCfVyQGECTKFUOMd4F2pYbEL
ZLz3vMEDPTgsTZvKmYaYoaCpey1iPr8FFYPFpJpcrzMwjespQDsTxwYNkc6SYyCtX6eIeuBSw3LL
YRwsv6yb9TMGYZLQqVbH4EJc6dgON6ju7DdguPBeJhPjnp8uztvgdusb8uUL37y7ubrIBLzWqgyj
udciiaqpjrOW4vdOxMW5G0NxA59pkTcQtL93hE3rYfWn7ctoSs5FBDY/qRwqA2wogSXyldn1Ht1J
DE2LbSghNFygDWlhPTg4wFYEhjuqNpyDyPlOR3z9cMdmEBpc2KRhOcQoVJ4SvZV4LLYyZIEvfA3H
N0JZWN0PPsON2DAF9rErkQjTQqY0wOaC7CGAxVP9ZkEOtmkfzpY/z1h+HntYfjBSmQmg+7pFFkC0
36PokGCBvEJi2BAnK+yLmbfixg59QOuptLLr9Gnhz8A0Ojt9oxk8FuCDxjGXYmg+9BL1DwJiQ5qq
YlQqq6iDYDRyrEcqmcJ7paD/gOlBQW+vZ3gSJDqqZFrayj7yRrgF8ruVB3k46eV2pgN7jihcWtlG
2bImm7iwChBI8jidvHotwOJH1bATM0qzVjpCFtwsdN9bDBDZNkHZhNmJkBx6Wx96F2a8R2oNex9r
D8eymWhx15Q1M9e2a8WjcVuXS7z6j4D79rv1IDMunAGd1UIudgwrlKUmEhhmk3hgaLYcd9b41ED1
9AO3w6BLyLJ2b+qSxoarFmnwoaJxk5RU+M8oa7oo98nGHxyIPIfTh5RPQR1CYdH22r76HJ/vQSvb
10kcQ3x0xEbC2VUFYm/bqRhGzjxahi1MZlai/7zzlQZ7OjocEXMQt4kXl12YVrVUFvKO3jxgAYqg
X1QWy0YdSQWX2uC9l3DmHMrS0vcqNnLGTmP0d457OA53tCLxQ0yb7XcCveotCO36ww9q9Kq4plo6
jM5UoRSlh0Ugb1HIECbQbEKgCBXCiMvGC74kMO1zU0TdiXiyPnPSovNt7nt1LEpQotkaWf4CWnx8
GnA+H02gu094zEIozmLH3CmKKwxaMbyoWQHPU2Z6iOpp33spB2oJPx0q2ODhYZ/L4rMMALufFSwM
jytiQJ49E1osU3Ro9rK7XNtGgi5KKXoGbtdNzC6N5s7/HbV8KGotPELvUDXWHArIWrFI1nWf6CHu
d2Qeo3s76u26Nx6qWaBOxMAo1fZ9BbtyXUVqyKGIB4cQzwShghZHQrLWTbFhaIfroK4xOaPxDuaS
sBiWp2lR/c1kkYm9wat8DqByaDICpv0TcrxygQ0vgmcH7CkY4J6gDNTOrwRQy1nP4wPHNYZuhDFF
fXRmFkyKwegeqVuLK9qOHC41uh+2qt5tPtYCAM3V0qrnIIj5czHOwRspqLdHU9twYJtXwu7awVQw
6ijawdpSJnStp2Osp/ZIotWDG9AFLyADy9sgti4Bh64elV3Z3oBJT1wlEQ1ERsbfyNQH/KaAZjCv
SnjtoXsep6T2ulnBHWDCO0FXjIX+NrDrMeTVF97O4Z2RxYIUamv35mq3vcIs1L04OMlwzxwsQgGK
sCtwe7T4AnmY0g1Z+U27KYHbVDC9dZQ0n4sPjW5WTwwr4CxQjJSgOsdATL9YdrOuEi0Y+HpBzMIs
GOl4PFtOg8MM9RGishhumhK1cinQMn/fTpVOSyhgQKrC1VDEE8sxpIB370Nf7sfKLFkUF+wTzB4F
LR5N9x6UjCaH1lt9YABtfkDKEH7Tc/w+Q652G0B9ggO8owsmlUbBH9kC998X2MdIwkoc9B1UX7cB
QmsgAoe1sputjw1fBVf1MIw5dETYzxWS5xRzDGNa5bD5+gw8uUC87qpsqy5ccp1GuFEesb0KHIxB
+VzTZn4F0ILFm876MEW4GSWd59kt88DvL3kMvcqVo3A5yQq6hcrGENFa+PMECNTSAxcYd+9Y8SC1
BLPW3eoqlqAdYbnsKBt2mm0l6tMiaFMNJE/7i0sAxt5G+rcx9MqgTaU4zKUj+w7y7BaKXSQUQqdT
uCad7cJzGYcYx3RXdjLRrZNJLev5e1cxrnYN1Ii/F3MXPEC9IPZG6uUbdMWkx8O0wRmR5AX4TLKk
kbbNI0WJRwYhmzpCdl2+kWprbrah6vJ4HQYvqVbYKybd9oeQz+EOcnGYvbCeQ+oE/90VDathvw7Q
n5pQ1p8SJ82OgCrfo6OgnjMxwmxkra7v4A0rHtGuIt+ciWg2hYjN7uNx0eky6AWpniHNIGyz6YB1
rdpDLWyhu53b6vsoYhafWQzCEct6CwCt0hsM2QL++4szVL5uEb5GM7DU16gLNoQKizZ6oOxiXCTc
e4pC7t/oOCzfVYVYyaSUVQMe2mh+I9AL8gPn03bLvIq3KbpAxjMhwGnGjXf7ogPbapF+dTAwdkDT
QvslreSGSUeKMq18Bd1OW9ff9dxv54la/0UtA5Qko1/ds407wESOpnBC0TOi2Aw0liP4wgjvAuIB
yA1EEhFYcG7YR6W2MIdpz16zIugnSOihJkmRNNHeQNKPcZ0XXUrnddgjndaD96TbdoFHAnS9BQPU
qn55EFUw3UVKsPuibjFKSBYgrV7O2CAdnc+mR7XlvkblLFy5zebfFYhy+WJdVV5X8xwduPDpfc3X
QaUcpjloVPxqvNmwTWP5Vl2Lqb7ZtgdbYAwi20puPNJVH2TxQg2jtC7e9SKW8Tq88OmJtSZAvhoy
6FtQAzmyi6CJWeoi3bDFQR834osQleoIai58RXaduWnGwPKkh0riFoBeDZEoYqGB/dCE1pN3VmFk
vgvSzWevb5DMyQFGQR3Y+Py+jTnmIoyD8Ntd3DWjHHaq9bpcdB1gzELO0MUrnZNgHt66gMISqbQ6
rhHAAcZcCb+Tv2bahx05JR0mWoBBy3kSYrqqvFXncThxuA/G8rUcveHdq1EkA5FYzJOLC/cdoxh9
W4NWQ48gscpTEg/fCLKtfvB59gDOQEu9XmnEY5DMbY2JsUt5y3K7wV91dTGV6J3RQ/lOF9LAIgR0
41zAwYxXIyzPIsQRw9Kr9d0EQfPesgZKS+63DyEP+jcpqHoho7bP8G7qT1/PkBgBCVNXXUdd2o/V
dgXkmB2DCO6+rZYmd0tfficQD1wTZotX3TPIHqFrjQ5dWMCwXUPNfeo9VewElIs42rBkpEjSZ2cs
IMWjB84HPRrE4IMBsgiZVVdtYlcViMjcpFee7UhKm5St9K+WzW8PgIDLL6l5fBOEfQnyuJ4xGqlW
lPuJluPZOBmQpJEW8Sbc+NcYK+YzVMziO3w4wQeCT6BmwCoz5wRS5yX1eFEeKI23AhpYwl4u4+Yd
BPDxVUkgE4aObb5q5gC4jIj7V7ST6usK2uSHZiX2OBpUPXicTnfUTS0625bgYAIq9uGllxZ3IXnc
aHiFuV2/WMvcAXEN1W4wGmolBP8W52LoAJxBaptDYz7kVMZIzweSPz6MkDlDOU2rmy2sdK6aCpm+
9cpPgyrW15rV/Ue7YE4q/a7Oe7aJTLQhND46Rt5VuyhxzSfc/ZvZX854c8eT1yDqI1lmQX7AIKcT
tiE7nQwVvbb4hs2pQk3ATddX6gEVutPDLODGSGCi7G/s6rzjFs7DjxYi9LTWZnxnoqrOUe+5fdC5
4rrf2virrlGd7UWySNFwPUNzP2NkwoGaUOPPn1s1RUdjOBS8ytorLqvqSSFB4D5uJox7iEXJKvSG
NLCRyvVUhrV78cOSjVgh+FqmoSg91O30wB3g2QncW9MAYEg4OJGUVhyHHbqp87mfm9eFe/FXF/Xi
aWrn6WFZXfsIv0lzEhvF/Q12W5tHrCZpa0xTg4MrZpxLsJyPajO7Iu6jRxjdlyIhMBHCLcsRUgZN
ZbuP+Iz5mkN1coS/u7ol1Rh6gGyW7Xe+tWs+QFAvUhxg3kOggVDi8+MjPn3bnMbGi2+xRQ77Ja68
M7ZofEywwUMcTLxxF9Gin1OzrPOpxiwE5WKh2p1EoddTIB1SYzT5X+ydyXLcyLZlf+jiGVoHMI2+
YZAIkmKjCUwUJfR9j6+vBd1XZkokg2HFcU1SlhSFxuF+3P34PmtLL72XqSRArCDYCFPkezUWxj5s
k+Joe5r5W0c7dlN6odcD+k/GcGWWmQbvp6teyEik54oc5NIyJ4FDE9tvhTfIy9LD04JMT1rLuzCf
hFZjH6a7ahybZKE2ffm9NXAuzhJDI4VR+U+GnGjblgpS+B12vdP7gmxFLSPvs8hUhIuxcetD7gbq
IdRUVq2pYbyD9bacKE28YZHKlOlyu/4nCzIKxS0MVDI7j58kNDD7pOQA6j9h4bMxM3qbLQvNqdsi
V7n6SPbRb/tjSLHHRvAlnzNWbz9QzBUbVdP7R1urvO3oGso3qrnlFqGIam3knglTlqgnZIGOS5of
v4b4m3zL2tGPbgy/GJIVInLxEmaSqt5Q9N3dGolqnagyzJz/GKU0BGlXeLu0t/PvQ2kbR2bS/oz5
SsDWVzR3iu3ph1aJpe/4sZbHlBY6tk0+srXr8TVNix65t6djFMCRSk1MRx5bhaF2ryasvJaioeYc
ObifPmsSpACKk4s2W+lJggDEpUBjgZDJZjE49P7wEmBztE4G2A6qO9o/2y6pv3F8NSgM7Np/D2r3
KZVtKhmLsSzWLNeC325lyOMKOZZ1ZJthPMfUz2xdNRRLk9lon6s9CqJcZp3zH3a+iLypxdtVQ9at
5Dhozhw2FkuzJhGEBlmO3tRere6rdkTE2IS2zj2y0onslkPCTjZHKkKLGDgM6wD7/x9WT45Dlw+r
b7PyPcrKXz/+ecDNv/nvUTVn3f8jbNMUtiIMitIm5uF/j6oVVefUmeMN6vioZuFs+u+jaqytddW2
WQbpslCRvfzfo2rzf4gbisXfcgBu8t//l6PqjyQVlqbO0ahTXi5HI+3dS6gSd3VvQfF2oR791RL/
ezD+90H4R1qp6erTXf8io5qCoV25hXTOpjMwzbqx+nab1JXPDn/cfH6PjwRA0z20f96jUhpLVlnp
3kdy/s0UA8fHcp+wig3ePr/BpSaaKYy0Oqf8Sm3dc5W1JAvdQAFJnLXrr119Ji9ino4N+N/evaUG
oEmt4QSCQvx3MCIC+ViIcKltZioE2xh1kuaxd69L+AQ2yK5/MH0z8Vq9dgV++5EMiOaf40877iCN
rC3v2wo8TWRQp9ir+m4IDBsYansmx3XlZS7dacY8tnI76j1Sd2fKmLe+mu8iJV75lvJmq73jSdFX
BH7TG81URhUHtOMQBPbZbMn25hhVeSFMpyYZqBvwryEcL3yaOQG1zvp+TIVunT0zH0+8mfHQG0F9
J4xKffq8a10YfXP6KWf1GiSBxDqHDfVuOdA4HKQ74T/E5Me+IGCbGms2wg1bS9MU5+Wz7InvUtzG
y6w0nj9//j9D+F8iGi4+G9qRVeaNWTXtuSqUtVoE6w4FgOXu1frJGr/Fuo4oJlxHrbQ2ORIT5r2O
TuDze08B9l9a0+nFZqOeHWyljxAlzo1boNyu91LCecxJgB4ytLfeAlYIUaxV9631YoK+T4WGxqQ4
uPJNYker//2jQHXA70ANodKtpy4v3EnZb42C+M8f80OZ7vSYs/CB7teF2NW2Z03y95r2VgTf9b6l
BLg/cu6sdANymAl7bK0CTzuYMXkfvd13WrD6/AH+CJo++kazEBPbSSiV6pCc5WQAD2EvOtqLRMsW
qiOFchBi9nB73Pzsehslo1a9zMG8lxBTXFSgLqaMkyZqT0LOv6qMNqeP9O+HUubo1WQwo6CR8uDs
t927b6SnrpdfLMhZEYL3RU1lYVcCAgMOsekoKs+1BrpT17cTxOvJVCmK9mBTy5V114Tjz1yIO3WQ
Tlilv0C+4DhQ+s4x3GZQ+kNHwqf0h6OlSGzh2D31frWXoeX1dviLQ0iQYZw2BgY5KssiNjbwlQLX
3ZUwKv1xvBV1/8DCgG2Hu20a84hrxtIfOCNAJHFbtQ3Vqt2xbvwDAfwYpCSImuwZwMZWU4ud3ZZb
P4jPASCNRSFZGyMOVqlKrjnuo3U5nWTX8B/VuD8YLaGFPOxCqV0qh9L7GAVTz5oQHFsGR0RcmY2V
6bt/1PSzKK10bOYNchJOOIpzz7J9WRUD2U0/gTbmZST/YjU5EV5BPA5tu/Fa9xpc9uOJWpmjayvA
PyCQQteBwAL4KlmlxVf8BS3AOlOI/WshE3Yq2eFEzR29S14QAz9LdbIHPfH6+Sj6OFKjM/nn5fUs
oSAx1wqnKDAQjY18P5CAVDPOAWv/ioXjxwFNmTs4tpyThLlpFI5C7gIxgilp57KiAicshJ1ciUeX
bjKL2FCnBlP3hsoZ6vi2lPLjIEt3hfC3n7fTpcvPgjJFowpeCmbhSIXUgHPM7pEPULEGUvNrN5iF
U4lSURA8XuVwGNItJSOSFkqFWiSqZXX9tVvMAmZvWHZeCKV0amlwRgl8h1ZyroJ86so3uDAM5nUh
jS2MtEVS6ZDIbBZDKsOPKqNrn+DS1Wfju7f6sLL0uHKonn0QpNKF8H593jIfL/A4VPvnKEhsH0MJ
vykdO3R/uyopF0rOHdd3ndY33jtYQJ/f59IrzAazaUnxdNxeOCBD9CXjzkVB215ZtFy6+NR1/44U
aBwA+NWFQ0L8J3XBBkjU8UqYUKZu+EFwnZdqxEjCEH8FtVMDx23rVWJuwrrdu+0JzsVKUt03L8oQ
F0CXcevo7WvN9a8xPQBJsrgpBUEbpO8khCnjWn3t4rMR7WmIY6PSYroolH7fhD6SwFYXV4YCWu8P
22s2nBOUp0aHvtyxG7RZBvnCNo4eKCs7prJ4liV1kUF7u4X2YXwB+s5EYc1GdyUExccRjcWq9HZU
qoeOgoArb3NhlpiXcwCF8Diqq0unsvV3/JCWemm+l42yznT9ym7uwnJOmVd11JjuAF2TclZCZYgv
qFT8TOUh2WVN5a4j+h+nk1CaLdNG2QRiJEMhptzLrhTf1O1AucTguWsZPdIzJRMj+apQWbdhz8qr
87SNMsbqGYGFuNJ7LrXILGLUUWL2vSTXTpd1m1wqjq423gHiPTUMjs876BTXPhhy86IQt8En1a4T
ej/LPmBPisnpk7RrNPNJ1hHNukX/AxPQ+ooxxoXwYc7CBwqUBMZsUTvQXBcKKTwWbL5/pQNduvj0
879ik6nqbloimHBik0qyKsKToLLGayWD0yN+1FKzOKFoHJBTTFA7huUHFHZnIW3G4Rzb9mDz+ce4
9AKzaNGERqVbIiodVC7twsbVcKIoxKvPr37pBWbRwi20vIYLVzkm5goLRUtf4GpYi9hUr1TaXequ
s+AABWhAd1wy8XDyceDkwn4jOSzvLPBbp0qv8vsvvchU+vL3d85MeJxAq0qnGLXHuC+3dVk7MAPO
X7v8bAmQSaRDyqSuHS0ivyP529RG/yVX7fuV619oJzEb1jAQtMa1gtIJs77ZK0hmFqGW2ssgV7Sd
rqfaa+tBNzULYB216aXrmlI3GAt4qysaVu0SrKqlYQj0cDpV1ih3kiOJ1GxZYK98k4Dp2nQ26GIK
GKSl5LoYjmioGjOpGLZdZYB4yGV7G/vGIzwxSi7HbgKTWyjfmhIJDYA09pBVtbL7jvJf0yg3XpLI
N0HuMh/7OsqnXDZu0Alxzt3aMQohNzppygAtG4wkKJ3QvgW5dy6AGG1VLfM2btQNh7aum2+lJoX7
ULfSVQu5aw11mfqX3FQWZCHra8YPlxp41tOrDrXf0GeF02TaTZrI5QK1/Bu6yfW0r/n8K04f64Nw
IGadHfyLpbfwDZySU7+9nVg6py3a8CtnJ8WRfAnPoNC1K0P3wgv9sbf4K7LZFMPXMFByx9K1WyrO
X0jH3JZDdjT5Vp+/z4XoMHczD/KxqgHasgXMXftQNxxz2cgbj2XNGu9Lt5jOAf4etxTY68joRe4k
ll1taxIGyI4Kb9VhiffFW8zmF7WJ40hYcu4ESnXr6xaTjBU/9pbx7fNXuPAhxBS5//oQQBAqC4oN
H4K5funbZbc0i0osS1xltqI3xysLlQtfQ8wmmx6Bdy6bSuVUeXEHL+e26sPTINwrnffS5dV/vkYf
TBTgoiscozTc7z4QXycErrQGc5R+scvOglyjqZEpDzVg20C2Ifvjqjq2xBmTEjCsQa5Vd1/4IMas
T4EONIdyUIXDsm0/pME9DAbcH4Zvof3VW8z6FBjdImhzbpGY0rYfy/sG8qYUuyeAAMvPu9WF72HM
ulU0dA0m0NwijJcqWrgQVeGVETFd4oM4Zcx6ErVy0gBNRTjBCJalDn95mu187alnvUjte1GUaMkd
EPHWspPS7dAgaQg75H6f3+FCkDVmgby0pdGlYMJwpBg5ewotq1Pkx6TONpId7QbFv7IsvbAKNmbB
nEqNtoD8JhyMuNeZZ60RF/5yfeVgpwa5b0Vdwdr52sCYW96XPSKiBmanE0Z5fRptc1h6QPR3oBKt
FXbZX3GFZKumz5YxsmYxM4FAZpXaGAtcP95cuVRuOirYt59/nQu9Vp8NcclG5mfoiuF0eKYYUnVK
U2sjqfavzy9/oefqs6HtBTxqXg6GU8ESgqHiJ+veUIorn+HSw08//yuSjxROUMXaGA7K/5sYolRW
1A9WJl9pm0uJYn16q7+uH/m2DPtMkKZCZ0Yp58bT0V13G3Ok8q6ytkV9kshk59613c8fO9kPRro+
G+nCMC2fGgLh9OFNKr554KdkC7ltj4zzkTTTqspPKeJ4y73tk1+q9hZrz7IOw1TsWcIspv8rDgC0
8TO4siG4tN3WZxFC9/tswFHbdCzEwQI4lt39Hu1H3dMXuGjD1r7hbERv7swi3EftLdqcJTy3SUq+
jKAn9tSPF9PZSXGdgnBhwtBnIaVD9jcKEWeOhd4FfaSUKwsPMZCf7FMURyjFKRl8hRy/KNxXsg9b
TUYmW9aYNRzg7l0J+BcyN/os4KR6jZDfTTNHtOexaVnXj0sz43htKngJvZXavBh5svl8IP0xM/+g
Z2izDRO8JtHJyIOduqWqpkSGfjD6VEzwMf0lH7V+oRbGsAeM/ua77WNnW5T4QpS6q0uPMuGi5VzF
yH6rcXWfeKgF8xibM4raYH7JwlsXyfjYJ9TzGjm2XPiSQtTDEgCEmf+OcXOxKCU1gi5Xwg3GI5JK
OVS6vVEGWNWM+ZUWvRAttFm469ExGOjqUkeS/d/qJNO0Ie9fmYcudBptFukQtopCVjAFgSnroS/X
WMIW2arXbFBjXndlVXbpLtPP/woZMAF9mR167GhGcWs3zS9R7ET3JEbrSke41EbzmGdWFL1IbeJQ
sbwHJ3xDleC1tPwfs+yPOtks4AW1PwL05ekbVa/3PqYkDwLh196UonKZgzRnk1Tl+NtJVryKh5E2
hJtwEwJzOMCqDbZ+3uSLkJn+PJIsOA5ViWNL4LNTDZLx2IZ1QbV0g7cL2TAxOVj0Vxbbl5plFjhh
IUxGPm3suPirZHYNffxaBu/SpWcBMBjHVItLL3K8Ttnpaf1o1PHL56N66tgftfcskJkWWpQuriMn
zicQordUKIbSDKqACv2mhYLRR69fu9MsWMH7p8StId81NuW7n1FWkg7DprfEKcAHxo3zFx/7wM/v
daHB1Fmo0gB2+rrWBXCvqOhSvEJZBYV0LWGuXZj1/zDP/hpiGsCHfFT6gLX8pjWKFQr/RWec02Yv
QJMbMrTM/uAFv2xT2bp9vo+UceXHxgqI8UITTwC54KH3CwokFi5GG5nyIMnBcvQfI5dq6/zZrDes
5ReRpj64LaABNwQZRmq+3vz3Fvh3fC3eqbOQ1JHdDxVIgQ5C9DcMtJeVLF0by5c+wiwQhTSRitdk
5IhEPXaAdc2+vhKCLq2L/ghS/voCgU3phhSlERHUSeQ7XamWsusUkz3U6IQwG1xxlzdXIuqlF5l+
/tfNNK8L4Y4mVOhQ44nOKdjmvX7lKORSV5pFDUqqI38wBEZRYu+REyv2xTWJ1qXHnkUNdOBoygHp
OCGVXGt8e+odjBPzyie4dPVZ4CBZlybsmyNHy4oTPnQOCM6fXxu9s0iRZkUSJaWeODAZ85WmtvZa
DFSUf371CxFPmcUG38gs0bcqEc9KvpGJKams9Z4aDUBdqEGEjX7Cpb9yrwuNpEzP8FfPyQFiwAxv
Qsf0s8egBSQd+CRhP3+RSxefjV137CytG/vUwa9gWLf+D6xzsq99XWU2diNdRt2nFJEDT6hatx2T
QmK76u7zJ7/Q6ed6WkyTEcJRlujohf6chOmbjnmnr1If+Pn1mUA+ntbmmlrXyyOq3tPAkVVpC0r3
hmBgiKdO3RuFtZepuw2SfdXv+asVrMK1Xz8LGlEd1CWmNtQMyyvcbM8TzF0RN1qjbcupJLl616JH
LoKSfqHFWE1yIVFTFyKaXU39I36h+7Z7xsEMEZWxxBt+GZkrSJ3YDskgNbBtHx3iPOyKjWbss2bf
yvhWAbAw2cSR5+YnY4MUrZP3zC2F5rOd+N4K4+ia+k2R6IeyPvE7aqQvTLVctTmGBNAhFrp+xyb9
honDcpu3QLk3hb9ivqBCG7MNscRhbs3cAewddJ6+5REKs34wvAId6r5MhqNR/giTPepAMzFRFMCt
L7INZBOAeBulj1YA8hYsB/gdC4QJj2AoPQo2c2pHyukXgY2/jbbNw3yVV9WySDfCvQ3dX8Io1qby
xKzXyvnBjfVVE8CENSmjL4sDJ/Q2fAdedZoLKcJfJG18lynNkQTHM+TkZROdIJcr8bBSMadvDG2h
TAW1qnjmGTxINZaPd24JVUJ5KTmeEKnxim3VLtO7LQ5obC1wefAU+BIUc91U5DBSdoJgSZaejInT
qCL7a3ZTEyq9vGSf2MibBrPm0aDsVd4E2vfpJeVu4DC8WvEo1LMsiySb9lZQsE+kLyg5lle88Od9
99Konk0IPraNnW0aoQM8LODbGt89MsOfX3savR8s9pTZjBAlvmf3KRuQVrefSJ8PNDteNNmQ8mqp
kK/c5lKEnU0NVlaKEvF0SPpcbDV8s3JWw6M8LoEfU/UKo8NVrkSSS601myqKCJZK2lSsMUBf7K0M
mZwOReTKi1yIU3PZdt70Ngwj9teIBB98j7xzU+yiOrlC5bwg3UVS9s/poeBYHt6KFjgp48Hv8bct
uwMDzm+MNWNiWjNV0RmPZ09om0yTHaV++rwnTHPEBz1hLt+GnoHuiXWlUzS6eHXtKn/M9aQjPLnF
I4Vh9q3VDNf0bhffczablHYsKfg5BY5lBPKxsw3jLCultR5GTKsp7SV3GRYoNai/GhcwM+39WIbj
OoltgJyw89ZBZltXesylN5++9V9TsinYHJQwoBysUfITBSPxreSN8gNeR5SSghJcN2F8jT58YcDN
hd9WRPnTOISpo1nRe1KVT5VVbEuZ8q3Mv9JHL72P9s/3iWttTErEOo7iRcYiJzwtqLnGlqKrZEft
2OOqOOJcScVNa6SPus0sgEDeGVyrp1a9keu3TK9uO7uHSN3eUTgNdq7G3iJyFxjrbj7vpheG91y4
bZngF4x4iJ2oy17TNP+RyOr3zy99aWzPIofml5Vk6U3s5Ep9BAfBPN9+t0R9pZtNQ/jfLSXPxdUD
HMU61NXQAXh+8nAyZgLd17F3ZxQkA0f1u50O9bXlzserHdmexZEsrErwY0rM6cwuGw9JsQeu7/BH
jr0oFfaAt+Li6t7r4x6HncM/e5zi4qEe23rghJJvYqFXiZ8iTOXfUmol/ToN01xnAaMFVLao2DD/
caL0CGcoCoDxiUi9sTpMs702Gzdtl7VYFcOFX1a1fg2n/Cej9lHrzwNONUAVyW3faXB+wTJr03iU
O2Iy1qdn1j5DDkiHVVj5QwfGOC3NDGPvmdhiT4n8CDIIsAR5U41Ozo4yZHcfh9GWn7BTr0Wyjsxk
7WXPfqmvp/VF5gWsoWDSAMurWrJSOSnSd7l5aZsrM8XHnVWeS5+xdpNzI+R9ONnD1BCSllJd6Tw6
SNcLfXUafX+FxNIGk+2JKnR8KylOal1EQLgsSHKNuhMY8Zx10Vk7VUSvkVY1G8u2y3UEB26tYD2y
NVPjHnAe6AnfhiSG2q9bQq2oQOJLCDLkzN6HDGLKPXs5eYpU+B+11HqPWZiFCwnXvEVaKclq9EMV
JDo18vhKWjhjt9ntAJVrERpRsa0zqEa2ovzMBiM6IinERy036h0ehG9+x5rNUvv0EOK9si3LElgp
y4Jlr0vjoVZG7bY16GvqWL1UYdpufPSZB+R20je96uPdCLoDOblPtf5I9ZIZ52TtR79kTZE1W0nG
pb4LbM45aogfhqQtwraUNyiGvY2s5u1ygK9PrsaXjsLE2D2ClrIc1DSijcLybWjl+D6T9eQE5QED
1NJvvbMcq+G9kN1n3AZhTyTAFcNEYg+kUNDbjZMZkoQmA2c9iTVBX611t6aTjt25S6V4OXKguXB1
bY9NbrDONO2MXRS7hsbVloavNyu56sxdZXvpAZmiWSwjD2xBmmkHSgq8bVQUP8hvY0/bBXs1iNFG
hqryWICzv5O7WruxOdY/RDDS9niLtJjRa117l8pxve3qvsEjWnnohVWt/MF1b32pHDZ6I4lD5I7p
McS0ZcW5dvHEHszESQOXuR+hXyvbMTfbTQBRcKvXjb4eLC/ljDobcdJqlDtqoO2bLgCgiSiL06W6
XqWeN67zLnyWrOLNlOUA9xxqs3BSwX4kBjCSnmSIAEvQUytgzXuY4Du1NR8obNk2Qfi967GgH6ha
h7AFxqiP4X1p4aEpwt3om2JRqS3RQQuevbaFhMHMHxdH2YcTGNl4/7jpSsTte2VG69wsl73Nvilw
d0pirq0AtMJwClMo27V73yKJwqfp1h3qo9JjLx354zvqL307sGgb3Y2n/ZA5qFBMA2chDdeLeDMQ
IPG+WLKyc7l12VFpkg6rsLiFDLSrKrEoKUDQ0nEZgAj0+c08yrayHS/k5hmniGXav9a42MNR2SRt
uYZSiI7qtRnNrcRWegFQbpWo+mnsOBvDqZN11H2nFrc6vVgUYldoHfrMxD1qcXuvkgUXdtqugjYY
9l6bR/Fi4PwMamNz4/pCWgbGuMS3ZsdbWxPZPdH8AyjfZZP90MP4VWWoF7lYj7TziKLLSHEYVVa+
VLOqk5bCsH+0bYADE+7f+CoZrj61X6vwJYNhN/0qHXIbe+Oy7JsVbYI3Nc7Wd0SmRYw1JrP1NmdB
OlDjrZf9QlGifRG+JkpOhT0nokaFOc++a0tniNVVFWPtpYE+4l+PxSFl62FDMpFIsPWQh2oTmwC+
htYugn6TY/dSde1SVOOZvzH8h7p6s0t1CYYXM+PHOnnG+fMoJ79gktQUtGFxrG1y9VcEn2tF2g6E
0rYV1Q2QFTx8B2N6fKNEoz0qoQcq8I6vr6qwJoeTAgVt+tcq/CoQWuPaS9xdI9kLkw7VC0jEQYHf
OQ0YF3uZ+sNMoBSdvphQTxYV9UB9JfgkOR8hOvhBBJ4YqiQQJnmcDCTBBpfm97Ypb8p0AMgap6tc
0Y9uGC0h9lJ0GlgnX6e3cLLFee645FhhE6Twd0R8Z0Jx2fh0NnjDu8HCm6kJTr1rEYGUXRghf2sI
opDfw6BcxVn8u46iA8+ZK9GpdPN1XzL6+03qqXtfxO7WnbohL51VR1vtVlpRn/lGUeYe2NWqSwZs
j80ePzKl6pY/3NDYyVj93LuglaCU3ygypsDYjpG4D/SYurmqmT6YpXvdygy799pzf0/UPRxsTpH2
XvQ1NRAm5Ijy2AWEBTqbhxdQEEh7P3HXefs0xngHWH2+wnBox6ebVimezc5DHl7rAlsSCHqKGuAl
d+cH+6nPdD2OSJRMRQt/NH8JvdqqY8SMD2jNA7esSlMP6Er9nNfnbnTMNCeId4e8J3oPe1UEGxxu
Np4ZfpNYRshxtB7ch0ADHoZ+34cbPY1s+lY1emsQQRio/vSKZt8F4H3IInHitQDuurArf5X2ygKw
yGIaa9jF9Ilx7OXuW8pUUmuIlH35x9Thi/Fba/QPrk1aiggby+9cXh+fI/UbJV+rLKG+sJVvaf6C
/jINt+lRpptEBYsjaZXGAARtaRexme5NA2masauSZ80yX2rGCZ+4HsWbbrqrJmn3IVWBAva/rGNJ
lC1A1k3tnrYULObhfRM/+mI8IxGGja3uMxhx0yeywMhJ2vhDVYIbz8jFshvGYAUK9qwRCkJbXgcW
mE1cmYKFH/e7RoQPkktSjUOpQKuHte6nL2knrTo5vIP4d1cq4QblzRNHPaT+rX4ZqhGHk4NWrBS9
PuhDu69T3UIAV0n3RU8XTfE1NKOOyGKMq9YV8klp26U0YErVU2y8thRQr5HfPqWgZ0F12zrOrUYD
gYxACzw3fjTwsOfzpSt1tHdS4olVEDTqxvOVbae0R3DyK6u1jpg7PpRy/9xm1f2oSSh1yw0oDbaZ
DN/I852u6xnrAXsc/RsJqdfYHr5VvnfAcnTfDG3PeWXZ3OTC+jkkw23puZskVV6pk3wMmMqQOgA8
0/OBpVa8Nnpgxag0zFsQrNThw+yiQjO/N/LqiXkzfSTjumuCetN39k0ICnKfdsw+EMzCTaTJ3TF2
7XHLusn7qaMG2vZU9QMkypViWXRxsi5sE22ZaKCXBGUFXn9QN3CeoXRqLF84RxQLy8iZpLQy7xCh
udkKvki7RYper5V6VJcVfp1L6iaMQ96ZKURM4MMbaoH0Q2dCxi9bum2T4YVXKPBzX4xCwxjVByvd
+aukhzcE1398UMi7gQrz00MKUPW1kgPtpKDBSRYKXnsH5BkGKgxcWh68MvG2cmdVnKPVZvKkwMS+
weu73GZBq6MJAUAEtSbWUGrp/rMZ+8FLR8XEAT+tYBslde8u85QcL9LZ5BYT+8jdtUoqpvbuIyA4
MKQXMrycvawlxl3sAmldS7r0M00baKqQm7AtpXD1W43ITd1A/hZYM6r9zlawoF3gAqdg5pVRmDz6
Khm/ApjUw2CPYtkX3fheGbilLaw4H4AKG708bFg3U9ZnWXihQrCU2KqozO9nTeRes8iCvv4ZAoCa
LmQ0T40dgROOyu53XkragDZbATzfqlpztti4rXUPK+d1AN563ehFJy3YmsF9NSC2ocCTEwZwUOKJ
mw2oLiIIZYVFX9RNcJIY69Un1zBTpN/WJP6BaETrSFs7H9NtO+D2Cv5drtdhGLBlqrsInFPXnGUO
oVZanzSI1MfsG4qS9JtXolSMzOyX1aekaJOOEKz9qGscoKUsNX722GTtK4wnAQZq9Q3IJnVlSkwD
A+DupZ5Z+gofZJBobitUsNdm0rwbhWRs8LlT790akN3kCSpIB0/7iIZyoESVxHrIBxWDMquH7tjJ
O8wJ0c+3MSRiIScrQAo2rwT1E4d3EKkBtgArUJy1uFWqTF1iY4SPWVc3z10zdjcJ8r+NpBXaXVAG
eJtRsCU9aKqqv6t66Z1ACY5H7IIhYuuyD3FNkrphmZIZWkox04VkTxSvQCg/2Dep35vYcJeV0Ss3
IA8hRZaWtW4MVbkVZmmgR9YRwOayfNP3GuF7AEH/1orU3chaKPZ+2aZbDLLVw4BN8FEqvZ64ow0P
id8U95TnUFutkjpd8AoafE9mxKGWtFvXHYZzq1v2EtZ/ECyaoJFfFFOq11UltXsrrqsn0bvyBkZw
gI+j/F0Jwp9yYt7hSVCuednqJsYqYUHAZaGjNB2/SWXOqNXREjM22B1wzFctTLaVMem1BQxp2G01
x6qVfUcp6X1otSusFDYYIK8ja3yUscs0NNj8lj8R6RPF8UphQ85kpmMUDXZ0svVs04ysr2ORnnH8
Zg2pYorBVqpSy4ew0U+YZq5xini0bbDMccWqaBSU+LLs6O1dxeJe1uCRFfa9F/enMm0QJ3l4Yfvq
9xQ89VLj16CSmVtVlbe+WZ4t0KkLo2W9pygo9MfbFgpWKMnb0B827gBbu7P9Ke3DMY9Vh0tNLmE+
KPIvL9e/m7KEvQY+sQ7AWlIn7XNMILAj+b61go1uTtqgxKaSvnXrqRPdJ/G4TChWWYH5BP9UW7w1
DGvLfrKLmNV6tYaVa1AKYa7blLgOWI8mVFBM6eGpGvM7afRPoMSOdR49Vl22iVRQ7n2bKSsZB9Kt
pdfm7QAfehumor/LPNnaE/g5u9JdTcbpNdK2qtGwWsB3XjmkqZw/ahyXJBtc2u9iky3DgJfnz9bS
9NtGA/WVqP4tRt+3+CTfU4oE8lRlfvE7KFLh5LkunUQ/DvDygyMK01dLC36mk+0jXp8Q2NPkvWiM
u6EPTlGFdVJAel91+wWwetCrenbukpzCZhNzj0mFWIulXUTrnrmwHpqngQuWbfOzg9C8NjKzXIQJ
qQUPNwFQXsnvqAWbGYOTW+QuS3+sTH63haATdSdDHnaTEAsvFEh3wS8Vd0nofuUxkDE21nx6aWFu
p+9uTfZ9pumyVMpl67GygcyGI/DgUGtRFZsvXcn7CaaUBdj8LRCsLbCFDVlv3GNTc+Nmer1mofS7
QguiZmO6mErxbWH+sCNrM721rOZnPJZfR7xq64T+66dyeU9hV3jQzVz8NmU13Ml+Ej7mhPOFwAcZ
b8RuLwZrUmzWj14h3xiGfZDqcidFHQDqdmu1zUEAOhj8scXcll0ea/pgU7sxtqE6Ft+K9x43DbCr
VMOGVyIgSPivwHC2VHQJ9YCOD70CKIQ2+t6UsXUUVPasXDsHTw/oq+xia8nGZpnm0wK2D48S34tj
0b7giDLzFpg635QyprVenby2Sb0HjX60/PE2NP1d0BpvfUKllJ5utRJ+auXFt7zTxm7CcK2wLTbE
CHXd+z8cncdy5EgSRL8IZgkk5LWA0opFTV5gzZ4mtJaJr9+HvezazmzPkFVAZoSHh7+/xJyskfqh
Rv619p3H1VngviRDMzZ3S13Gm8HtOEzlKueASKGft8xtn7nWRrPn15pZg8tJ4NArL2V36okiacb8
nHnLnwh9pItbzElVdHd7uiqrrsD2Rs7DbYaL45WXvFU3qYd3t+qoFXn6TGO+F4Z+ivRy3a74MwMh
LhZCYZ3R+0rZY+f+Zlo6WLSexXDO8E5seJseCmFntvVgbN0LBI+HEVknwQbWptfcY655n86y3OtJ
XMxo/k11+3VyCMuLs+FkrpkULIpciI58q6LmIkfrikesJkQDaSh38mNizA+z9/Yia37dCulTRP0T
es033kNWG5x7lw9flkctzieRKO+1cCwYohbxkGSUzEqHX11ErzN5u+SjHpIsO4xJW+PJdNs9/kt4
aZXcOrNqkFDaF7t17j1FPCxv/QoU9ceasvlgeebil73ZHQqkqgPzZuHj5qVQaBqSQeJT31MYz+Ge
JzphbgBwfCVGDxOliq0Ri2HP1o/kPS5sQ+NZQmwlsQ95qAyjC4jV4ZgMVnkxKrPxi75pnzVvtrZa
pTqMU2oG0mzX9ZMxpOVL4lrxVpnpfyob34c5ya9WuUbAzoZxLlcHGr8lz7o2AycQA4Gs5aDrvCOq
vOVylpCPKvU56Ql+Sk/lJ4Q6772ZdOMYGSoPOrsevp3CTJW/AOASG0VS8M/UTpkvgcKS5JpPzgaJ
K9vNBay5pDDHU9NxXdoNZJ9NpI/DE99q84f0chyumSAgcgOzpdn1qszuVksdk3XUnmlhCAZnsDsW
vVyIjeh6f8AIvG0IyWaxDjDJZjBcYukJu3mAm6rBCg1m9EnZML6QWFyiZMLVMTiufJm4fygvnOfB
iNpPAclebiZXz5sN7MgwJRjaagj2sSRB4yy95Sf6FLrf3AEDTjYT12Y7EHFuVyvyuMTK1gzgWmRt
i1PTqvpUg6c6/t9oOVl5fFMkkwHINtwARkh2awpv2OljzXw9cdqA9GpxW4ba8YU+kuOIrvTsLYX7
N5nEUxwuSvmVm86+0hIv2WZWP0qqM6OFgy7MnopFj/cuHZuH8FsDGsVvbGhCXWISGQ+6HjJlLD0O
2nkSW02HKlZFNl5RKx2dQ5QNyVvLUsseN6SCBpFoh3aB8eASjx8QKaoFlUNast6wlULTo18yfdYC
szdzQvrznOQi1tw+4i7Sv2xgGpdhKoz3VE4k9GrpnD00pwr9Ki2am2rnH9nMiFj8BvVlERJaMLsP
X4QtdIE2TgNJ+2F36a3eOszExd3aNipumK6tU5qByBlGab61VV9f5i6BIRPl4cZaSR8Ri7MbN+Zm
EX2TB2ZWSsRhXNgLzCPEenbYEC45oKHP+rnDbp5lDMa7C2MKIpctLuXUlVs3yspAJRhSbNXGPljt
/CzYNrlPbYmH3iQ03OQVDsqW6rxoqvEAHgaGsnIEMqVDa2KP8hh7K6ycOq/9h0WJ6CfVh0BlOkHT
AQTAfddyC6dhVyrgV4SVL3fgvQITTNdmxsaI2xLGbaJ7ie/Jqv6bRlOFvb11fWzTbaAq4F9dFnWn
NEcWzoU5b51KjttOkGHrtzA4/siBtTpRaowFWlxdG1m0yxyEIDVeSlJ/PoXt6DuuIv3e1hrzKKdZ
Z7/4mknWH5Zx3yzef1MYJ9tCj3lKGAEEti6rLammiucuqh4I7/DPekuhB9R1YGd8omXaDz5yx1ob
JfVmHBy663quYHDTAzA1ab+UoSU+gfcz/7YpCRSf465LAMS1xmLs2tCx+E6j7uqMDvHgGNxvXo6Y
oQnX3koNCBTx8sRAV6mLhCftb2uaGS2mAswz1GMfOlrzVHdVvCVvQO2KbhpITyGmnrlRF7ZB2CV8
Qjq3vctCxA50p7kbQ9VyJpflxtFq5wNuDZC3GkZtN5KHHMbx8F2oCBCNqRZaXGsgQIkCamyhVQvG
5xuB0BWrsg2yhZ1V4Nn/tCLtTlJplKJheJ26+jeihU3K4loW7bPj6deuMV4TxoHbYskedTqfaOGu
Q1L8thVnWtHoXxI+Nm0nUJimiSgjasLgpzwtA80yahLZG5NseFar+Li49EzxSiP1ojTt3MVxwspK
9pO7Dfs+0LSXEOQmK+T6Jpyrvxn1c+W1bNKEW8s2DgS+xxs9h2sg1F8tsrYZWdBw2e6Fp+5lY6Gc
ht524goupvgw1yYzEXxH5rh8uNiY2rQ+MBk/hgLFs13rcid5bXNWI6BKvLO1stY7+UtNjSNyOvtk
1Pmh+/gSLr3y1wE+DVxHD5W/g2l90wbzFuX1e265v1Mjj5abfZBEiloUQo2JbAbH7QKADGDKR1pS
UDdjiTBlZ9dhPYMREOqNZ8B2JWYFYo/lvBAP3AdCIrra9TsImxs5fT8qm76raP4c1HJsJ3noF2TJ
RjnPY5ne2CX7jWbt2RgtlPFkV7eV/easFweVs/JTN/nX6LCYZFLvFqpa1EgmJi5SxUJZ0LnGGwHa
+NG0z54xKqPAQxE2Oz0N3z1JSLJk/BJ6xoGnigGrrBsfjAPtXZ1HwJeMz1lzPmSXfphONLFJ49qb
mnseXf8kW3kJR5SXZGmiCzY/KOVVsSPs/EeVveIxaKwAEhM7u6bDlKnBREbSOfOylBJDdf05HelI
i8LyyQH+6mLtJoRIfS/WB6hdY7/jnjOIILOeJxbsmQKsJFUSxeP+yj/nNYIrXnB+EMpfkm6dOnvp
mL+lhz5fG8FcidtcIxZ4tX3PYLUhG7tvfZ28Na4S2ybzhmBJ5u/VgRgn030c5Z6uA/eJFW09/gq4
qXIPl/tQGMOLFoV0tsp9JG4KInHCYdhXAohyUV5NRA0wZ1IEvE+nvhy3U8awRdNu0HwUOX9q72pG
YFfl92Igo9pTi+5eC8j0NixGIvE3Jpycrdt4J4uky62nomdIW59LI3IE0XAV3JNp78XcmX1LvvtY
ifUGjl+7sj56znBtEsrLujg7PO1Rg9+udH7tOj5FxvLGtO4mMPqTuA+EQQ9zAk68h5nrzx07kr6R
D99hYjobO08e/N3WT3MS2XX3D7iG2CeBgAKsLZ7b0bzbGTJ2aYhb7pIfDADzP5Qy9soX+2sRkXME
t4OPHm7AzorDxK8dmDSrAb/IqCKSyuDGHulPz3OqezwF0bvWLu+FCR8rnElHjKum5calF8pdTIh2
1mc3MyvsHZnb8a6o+dBR3p1tHDK8aBx3OyXZryiMT+omYJBelm+XRiV/p4qU6SqO+xtRq3Yg+7Hb
1aIDvjkMGln93t9ITu3BSOQbB1JLMzV190jHm1GlGsOueV0SsJMlGKJ4eestuoU4k8t2Mpvu1dCH
/9ggJvfecYxNOybdFhOdPA2OVgZkZmMsxu14gxl1r/jWYnpbCZOgRbuyUUX2sYS7QyXqccm0xonp
fubrveEgcVdWuVuyxluh2YDzJr14FZaaN3Hb/EvjiHt5DP1oku2Jyn2+c4U7//Wqs16cQsPw04ZC
bUgcy4I2ceuzDXcVTqaWHzqWqrduzmcUGYhBgvHgkS4r9C2k/SdZaF/NxCCpiOLsNSHzYFvBI/K7
2lMBosd0dsMcDtVsRLtubp1rNeWmHxrNf+PM7nfRRQX9SAyztIe4tjGm/EsT9XzTB/23nIqK2WzF
pHuKXd816xpvRkM8/igFYk52ViNi5WjxfDHR4Onm6AbKsIllTI1i0ZKlo9keMLmg5nh4Zqd0yjcW
UYf+0MOZ4kAvt6JicI7EFW/j2OCoJzsOcmtRaLveDudtUzmjH7mEG+rUTM+iV33QMsZjtA0iyZnl
HLSLK7gZeQLA7lhkwDv1dCuJwdxPFl4us58/qw4DS61H3qPxNFp4A225ZdaIXwPmAU/gARy27Y8O
I07qOJ0hYOw9hWb2MgNg2obp0AGHkdWR3HGoCsJs7gn/gVXAOmG9mTlbS6oeRT6ckcZf8KcyP9Eb
cWKCZ9OlQLyMNG5d8o5Mn/aNYxQ23Wao8+kZCNHa0qDumLaVbktS2oLanMzN7Oq/TauBrMJA7Kc9
9pjFoU7sF8G82xO3BFKwz2X2HFmj3AhZ8cHh/PBnW7tBllUbpDiMyoU1bbykFruC35FbfHiny/yT
TjgjzCHxdri1nwjWT/aqS0izr96bePoTRciPtYiBXSY1nbIHapMCBiFy7Ba/oxX2dd2Z99E8/acb
FA9eid4OmJmmcpRbYDsj01Ai7caacWtbiPnugB7Y9CPfsS4nfaMkH4jSPNNPy3CmXx66rWyrye+i
qOCrs6KgceY/MhHW1pFAaYj3C/d9p82ABsVb5rnWCYtHGUTFsARNxy8QZtrDbgxkB/JMwICkbuwr
Aai2dMc9SRoT1bbi9gKCjomW4hu55ItK+ROFiLppJp48iYy/urayv6I1TUpkDO9RJDeG5EzsE7M8
9K3zMao+9o1uuOCSSSH3ZLXfVfw6dD1I6BAXslHnH9OdSwO+Xu8mV63qXjRrvaXr6WBWMbLVwiim
RuSnNxgH0h7Ee5ZXalu6ogy8Jjo7qSFOQmn5kZ6lerSFtDFe2c+epaVb2aewmi1xr0G69L2kYEpJ
7YfpwV0JzQZfC7GxS0WEe1WN/BJ6JJEjUqZByst3hoWIExa5fjcEURNOukqIRiq3yZLHG5jA0Vfi
aTVqukTUqdW/1KJmiXP1EcOgQPytmEhhEw6QJ6qglFZ9NsMcuW3UDW4NzQwqOGugurDGoy/M75bZ
fmuF0B9VGEZbsw+LRzGa3PahMVx1J+72oFHzwLHtft9MMU7IyV02GQ6S3TQv4wtCdXtPCO3ba11p
vDlItww+WhXYJlkTWgTEeUptlwxLrPMDWue1JQtk2+uFPNZ5VmyhwS1ndp1X575RoGKlKogqwQs7
UQNG1fAyNUlx6qcy3Q2ZCH2DVH0OPa3borRlDO8ib6XZtIFTcxd3XWde6A/nu4iNjDK0GVu/59N6
nWu7eZST6E+aN2qgj4wI84bTHKOw9z6NnhxSK+tMCLFxua8WMIcLcJldFrnZbqxi+QiFvtKsXOvu
1YY8ehramhYqL4gJBr8VIz9HClb0N25De2OoofkeGSMAD+3ql5U/TQZRPQAXDhtsHCpnQC0Hg3O3
mP5PSJqZBY3dXhSrkKhp7o/wYpDVXqm/Vh0ZRSsNOJjAT1+YQ6R/nDDFtNYYcTCX5fiUZeKMJ+IW
xh7yljM/GvAb5A2MfCRANy90L+pv1FveXRUMsKtQdccWRZVSaMh/mIm70cnujMn9UK2ecaw56Kk1
JsPhWAIj+Wojzz6jjcrRz5Ch241obRmIypaPqCfaTU+bNrA9fHDJXEVHmyZqCwyabml0m+ba6SE5
TVTTTOhBT1LFTN7Nno3/loh3zNKJK/aY9QUwlkhJqFKyw9oM/U1PCBQW3NCyxWySawna7Tzpx5HU
xkBN7riZRTn5oWzblWfbBDBx6l1X48yctHnaOpnp7lTLjGKOgeJs9Ky0LstYLnu7tznUvd4FdrK0
87UzcOSlIraeyJDt9mWU9e9p660yVSiHQwnK8BWOW3mpafL+0xdRvXp0TJ+se7oPKDvxliryPZ/4
hjMjK/YDDKO9kVvLhYfK+1Bpi2ShzGY/O+0ccGzbR3du8MmYKtkqkYEx6ZrhAZQbGJc3oMzDVa1f
UiZuz0XjuQA6oUXqA8AxAaFsr9um/KPM0thhLYy3kT6nvq1p9L4lYWgdg6c/FujqYCSFHYBcEf+4
Tdkd6NqsIJdx/VZ5abudkODIqk7Hl3ROpu2ktPhLgPm6R0Nhf6qkG26VV03YWNqK1lrykBS6tp2L
3HpyhtF5yLISr3UXOz9mIds/4eI4F4n54AGm0/xSnp7dVWJjNSvgSS1F5L2GVd99mVa07DE1VgfP
NSg24ADtcI+Nr2Ajp61VMDUkTUu5wWwsyQXwDhDg3NSDdqi6z4odn107WKRwh2m31y0rf5+E6I4y
RGtlpde4Fcx0t2TdDf9MuN5Hz0Z7Ce2m+CwWhq9iaOZAjJN8brMeoSy2Ir+Wk4lHB4hGZMYck5DV
zrglMtabBsSPVkafqWOFnFeT1IE0ddYNDCJTCbYJzmQf9ifXsSNokd70OglnJaXYEe/0pIl3xu8L
ULG4vK9mM5JgDG474I4VEbxuxwJ3iP8pNR1rV5Jvwpi319U2q53sYHesCE593jKvr7TrOFo1CFV+
zy+jhEkdhPDE0Tqb8W+ZugMU5nY8EvjNKAeGsDgSZ9fcmEWwBkb9LD9IPIsvwqom2kdJeCRDfM3x
FedQIGM1PalJLsfQ1JULf3CaIOss3XWU6XIXdUSPkJXaFWD8J6/3iBKwLLz48OkOC5zgW1izZ+GX
iV2T8ViPvx2AHaIiVTO8zf2cHqVVef9cqWQQpXF8HmzkL5QbJvwE+Y5XZcUxhEAGDhl+f7hANq84
TPmCQ7bXn+Le9N6skFrHt1TFhyQWl/WmNI26P2WBnQ52dns1mzK5xHVZn2GbORRf3TD8N8XU+Y2R
1aa/MKqpNoZdYQyM5fiRapl4GjyO12rR3RNLHPWP6U7yJ6JD3NYysl7M1HH/W+TUb60erKBTRYSx
re+JHhHTiEAGWDcGO3hzyM1EutHDfecm+XPOofRdqtHdF5YrP+Zh6q5xbNYHYHnGWUDqIyCZJOnC
XcbvaATMSHdg1bta2mrnmd3yRtAkvGARLQ/H4wh2mSlC6LVED4dNhzSceka4TbG0lAzm4DfbBOXD
aEVPqpNuPmkis0jgjKNdbibMrA3V39EYRWC1C3aMCmhXhvZzb0qt2FsEpgVEm1V48sx4rwwu1GqW
GExr919vY+ipqIqvTV97P3Hu7RWH5iZXwrhDP5w2EJQs3xiG6sYgVcAxosDNC23A08I4smaERXci
sO3Mc7aLQkbznVFne5dcdhyaPAdZ1/2EuSO/u4ZhOPlUmOxH2yEOocBnYWUAW0sdwZhGZwswCdOO
VqitN4LLi1EOHkmVTA+7k8NA+8jmI5pEvxzLZXRe0gw7KZwI6RPiMQfA+4y33ps/mhQ3Jx0MVpCS
fwnOVgqzYqz2Jt8QElSFAzV3nuOlek+KxHjWhITJJV25n6M4DpJqKgJ4S8cUwXxT5Khg9C7/yap4
jfE4E+GQWhqMQnRqRDmSbCrXML5tG/2EPOlh+qu5NPAOwKBAASPai8SzD6PmTEc6S9b6h3IZMKzh
nPSShUJed+X4Q7Iq3gEV5/dZFcZJr4b+VELrnDau7OxTvpRg4scKSpSVgxaXzkb3CPig5abWbLxO
3wBHLoLEndlUJKX4kYb28I8PZ/lOXQvDjGaPfm0RPePlpQhQTyqwwON4zMzmh/BBxmGzNf6ZFs9i
GTL8GJT1X1gufz2+NDoTt9xYdmY/A1M/sef3qipW/O3i16PQ8eMs3KnFuBLjkq7gvLWtLRoqeEmu
jnK0W1Gb7nNW6B32+Cz/iYaK2bCwYJk7C9RGuIVo1GIh25F4e39qWtBznQFomixKqpzkGvVkgVjr
mKH6yY1yX+NS15tEbgYx5H7tiUPvGEduNo0KGPM2ReUe0LZvNBz9sXzvYvDRuj7/4xA/timeKrdc
/puXJiDDZJ+V3gXGNktA6zovVkEJqTrhv520PZX4HcisPI0ifKmM4a51dhuUmRUHbYMJM2L6wI7D
yUlnCZSP0GFXFg4JRDE+wE5wmnp4/o5ez5KwlTtXNuHWo4y/NfV+Onag6Rb+kD3Qo3s0/ROj89EM
462XCn6I0j0VRXyXvXMnY2EvQvNtsdXV0WMecO9kdvohibtgqJNbVvLXFrmJDOwHVVP5KLa5Pw/J
3uAnnnPjnhE9X1bJoS7bI20ANk4NN3uzKyBME122NdZh5sIa8VIZ7JUO7Q0PxG7idVvC6a7PUN49
HPhGqjYtliLe3mlARveim6voyippnmPmkMgF0xt2Kza7pqtjs+Mw8qFr3YZEX7GJ1GqSA1e7d1T6
1QjjveU4wni3EI6wYW17NwErxKQwKjCs2KmDFOFzEzbMaB3VfGkV57A3x2dbxnzlhLq/1WHsUn2H
lziM7ovVwumK3YcsGgYchf3R9bVG413Pz31qWzyRsBkdC4tvs+y4Zp8tFSHl1c0G76Z2EBlLvEm/
bXWFE2BpjlIllIrx8iijZLto9ltqdYz7mu9Uqj+5EYOe66DVNxMrG1hwDcrkTSv6c13BDZV5tK2s
fmtwXkHmzQO9E4EczMChe0OHj15AC7/nJT9Ja9PEO29FAe6tnavBT7XxrIGA2/QFRFfXcE7EyH9E
ValRQTYCd3om+jig3BPvZQvqE682C+qA+JgDwdBRF93FbG0bhr8Y2gms86vlJj8qNZ7dcfxm/vHN
Jbqr9fZtJpqdJr8sOUmZ0RQaB9zYzvVdyui5X+rd2CRfmfZjEgnL51gubsCEeVtTkmN1vero54uu
BUYUf3T0ne1iIOg0X+WinqSnMfHNeNF+G/NrqVUwpS2mXrXPWEbPJgvZzbL+TGb2F8rPT5gteATN
r7aRuyQl8S6u9zNfLTzAZ7VU3wXfkxUidXTqt5HEuhLdn1X5i82fQQ9/HiJO4YW5dzLElzFL6QGs
rduD057Es0VC25ob2vUhQ6VW3y3deLOiGGl9nDaO3jA9UuWfCnkDS9eORuViOIIQBxvUurMhoOvb
KvLndVTnDJZfY6KK2ymAC/9USQw/0tra1vLPAf3J0gHtMy3qrOS3Vn66xuAb7JRTOz73TvrCUn8y
p3tH4NrRdJ+t1l2RjCezVLsUFw/Gt+dlgcmJXS9L48cwJucGtbmwZ5Z5jXs5G2xwvM4sJQ0O864G
VHXoQEzq82M/LwFFXWDpbG0AusPyTZSvHs6XAscizqe5SN5zRt1p5h2MmEX1tH2kjrNbv6pEqT1z
vrMLc6eNB0rtJRANqlIrN405nvvMOhZ5eCyQUBNrOCor4lqjdNVguDbyvLDlvj4OeTpuAVZuVohA
IthYUHPEqNOllSn8Qi44Ul9akiTXXXm8D0HN41TxQ69fjyG7B5TRwIr1D3IDIjbyPf5vkVXdXAuZ
rmbMxPe1SPUzdg5Ds2W7fm5R1+yNsLgRsR1tGrsJ7JJLk0egm7R/68+Y5fY+0qK9itKtKJ03hyMl
M5OU8Bi023h6EnZxkkX3HwtAZ9DBe8/ND+sf7PIRsUq9r8ctOvGO88b3ojogDB40sLNRBi11W+0z
Am88Oz2UncJrO/iDqLGn5icE/L9LaB7mqYAQZFqbqhJPBNb7OadxNs97aITZJjWw3xEloLiklYiD
Zm7OQIkKnqz1064GarZhPNYJUz2M8t0YXrk5W376NtCZkeVR+57V1qOew/tCqpo0JYPcGjW1frAA
3iMPvsaO+ays/o0tGsGpkO7G3nif0uYwQylGY1k/pUpcxmSAQmAKwqecvcL8BqaVwVMx5H8xOkWb
MGFLR2lNYC2ax6Szw8guDLBsMkAr25cxOyyld5jgYHPWV51vp22wOPFDRu4hTcJ3arJ7GDG95hf4
wURwi9J8lzfgNN0wbg9W7+n+hE9qX2dUBTYG6yFdrZXphmjbZNtVibvVCuu5bMdzIXq4qfK9lnCQ
pqnetsr4B6z9rVxKPrHmko/Jmyzy89ioP4x339u6etOjXG7CZXiHfXDgAL9UPWsDGinwixme6Et+
QXL/wuV5Fdr0mOn9GrO/aUu/z1N7l+fGFVkSla8dmzP7Z1dDd4GYasse8GJHOhL7hhO+i/XHRqTG
BTqaN1trsN3FFBrh+lAlLSsrc0RHpibWiwa9xSldvWKseamt5anxoLfWMzt6yTzs00S7MTXTDlRW
t5kDjl05aJA1vOzzOFfHOUdf8SBqeKR4Nbxvcds+N5PHLUeiBreyj6cdD2zDm6jZTJ2NaN8W8W5W
zI7cnGWO0NDhazNeZ2q4c6f8lA3wmkf5iu/zsHC9CaQtlmWYyUWNrjBnMMUVA0Q7Hk538DCLZuPJ
FvNzow9MkpFe6Sy4vbHLNmUm+Q3l2dTEbVwQKtNWe/fYB82H/ORl7RuDHXJHKox0Ogc4mtBLI9q9
1Rl/GnaMOJLktEny2GC9K/nTaRqjF+4oo0NepGm8hDnv+RCJq2iNZ2mW3MOTuUu6/F9ISSQ5c2LX
GvxFOSooQ4CgQzbtNPI6hmhaEI9tyR9oS2xcLdfH0n2FRX8oCuObGYwOEJhdm/U9rCB+1WFxyGrc
Nb0jV2k7WhmnzPHcJ2k2vwWzpLCLqMqo7Bt9ulKEsa2ij6dpaIh86h9hkb1rWs72xfA35U9aVnUm
1iAg1u061jExLZOiz2q1rZaMv63OEMxOvaOedu/r0K2xtB4Peb7mwP2rYhc/Yaudi2k5GUpfzdL/
MA3vs7hezcN7ozcPpVU+kLoObJuuz51edkBEQTUl04nh+IvFqW9yo66fdwEXR0C/Fnj3a+3Fzj69
kesu2lWd53s8B3z6FJtYp8bJz6FPEUByWcNI1nISjuVOqvDhFeaVHYWTUQ2v+hxvLccLLLxkuGJY
HnECrQXUXE7BxL7VvFa8J6mFnyE+U5x0ZnFwxv5FWDcxlYSeFF84AraqXZkD9rWiN0Vl/eSPjlq5
Jtqsu/tdQawve4jldIqxqIR2clqNMHiRwh5ZOg9falpr9h8DLzyS6JKRr5JX7bvK9KMc0m8SFQ4h
vqYSZ0XZF5cSvaZxHqFusZ7506fX2ALuVbJB2zEGnBum0110zpTnkyxjs5Y0L+59opSiZN0RXuMl
cu84/ZW/uz5m1frw8+Fz5B5GlMyi4cLHo0WS8iWS3U9LTc5uXPk6ckXGY3Xl/xsJg/251RN6QSRf
9zwCQ0cM1I7VWK0PtHA2+DqLIEpcX5vbniloT7Qkz3Ld4eiJ9l5Zj5s8LPHwlfXG5A2wuMr5R6dO
8RUZbPtx/5jxcIgHdY3I8MBc/eHF4ikyJ/4eAs7knDH2BU7fvK7/bYpiX3Cw4w8JZgYRkNZ/idM/
Zx0Gen41LLTaeUYb7Z18P7ri3JjmAZRw0DmY1CvtJTf4PnmBRvtjWD2h7F+t7YX9uv7bLGqscqxO
zObxgEyB0cpbMrqnsGYr3wrFV10WOzl4QV1aBzec98tckCGsHWJeIYeS2cZqK8L0JedgmV26bCJ6
mAt0Ub8u0t1a51GZX8V4wxSCz8rYLMaHEYVXLQv3k41NZfTD8sPuEc3osrXw2Mir0/8yO/FLxFx+
/IWtPnRwHyd4UMa/hIAGLKC/2UyPN0u68oy9bdvTQIalL+m8PNkcl6T/fz6K3f/29X291Kc6DKiM
Yx3rCJIq9DjeVKU+DZLg9KU8dm5/DjOdbAFOjbjusW1l3raOMs6tVYqTiqE3gy87c/UL6glysfPF
7zrbrysahWVy4GJY4BpmDesbZfMNz7y0PcdY2FLY9pbch7jPAnavKgBSOHeZP2EH7VI/hL6Y53v+
l+HIZpuL6Xdc/cx8HKkwX0weK9NjqYy6IeLNRcfDIvFsEaGL+4/On4EMxZqvNBjg4RjhMBHbHHt1
iHE656Vj08gnaTBRuLax83u4T/dt1kzMjyqxaRWHmUNQ64ZNKaILPJwHCdY0qqx9klZk0BI3R2v4
3hU2biH2BNajzCNGGKTE3jFsNnasvRWl77Mh70Vp3PlFZgohO66f1pSaOM92yaCd1gOIl8tiit0N
yU4wu4BawyY1CzN0NINB+28PwyMS1isJtTlEG9f4L0cExs1/ihj5Zxyt61Oqg59ez3CWIVhcTny1
rr1M03Nkj4hx6ARVherY/ivM1ZlNud0wA10PvPDGZ6rXzuLbbV+siVeObMsgzCRuMkznnuj/5Hmx
HIwp5VAoHLZdGrbXRBh9120fMnN3n7wCJ6z4qHISoIgmu6qo4R8xJ5+CExv2yIx5EY9bOkrJjmN5
tiLruRBsZ9vO8/8oO7PluI1tTb/KDl8f7IMEEkig4+x9UfNAVhUpkhJ1g6AkCvM849n6rl+sP5Td
fUzKYXY7HA5LFCkUkMhcw/9/KzZRH7ha+1PF6b0xq7xD/fM4yX2SPVbOF8v4EXcpiyVed+aqNrto
LwnTqEPr3UNH6Xet0X94CCfAgszwbr87I5XIVJtQ+Y0F/eMR5W1i2/WDV2bRturxaBtB8yRG9HKD
ZL4rkwK/09KSCCObbsvg3eRlKovpMUcRiuW+GIk3fOq+9iC/2pPCWyLi5kWUfvlVkzXCKiPWkZL5
rU5hxe3Kiy17yghF1dJ1aYhUUIGVa30c2yOjNfrFOEcmLMCWVhuTKaIx8XcTV74d4iJEcVs60dmn
xb1r0sEjGxctze6cLMwCdevRW1077mQAaJjkM+PajWhb+7n5fTK7KVlV2UB9N1JMbWyN5kZGrfUw
qzw4g0Y0LsInCp1UHSxlUuF6NJ2XLmTrrJinyAgFVHRIUP0sYtRJ+5WZut8dz4ezUBGXLtrWBwlt
F/1P3WDg4qKIbOa/a0wSlFaYLVLlYgZhxZrbNLeifeL4NJrNFkrWwvB9s1xmbqw+lUqKY5LknOCW
H+8Q/qGgDEpkqhOD39nXwpzRKaPY4s/D/ovSANZ/Z51Cpx3OnJMUHlVY3dXFZH0qhy6kk5URsENh
3TtuZe3MmImW83fUKwbh+Ee+EqwQUCQb2fcUAwYvD25Hzcq3LbuUPyRfyJvSRZ0PFygwh4FiRUbN
fGnFFZ5Pg1ejoMA3HfUqf5LSO87Ot8ErjhkR8ESFxqiIhBX6U1ecM0cETGjFWtOp4o4SB2UFx3lS
AxbVLtnP76fIrC9miUtX6zZY/7ZMbltZurOdKdgVJj0QHfWRfHzXd9aNZ/tHzXa+OJW+dv1oywz6
oxb7Fzu3FwKnSlAanypbPeG+2ZlSnMwm2Zm2trcJ2aZOe5nX3VwicBEzLwyDYjzCtSprzknAlN7A
/4oZB7eQy8HmRswBLQOiU9LGRT2olkOpolyvW7dG1zZnozdOTKQ5YI9Ito1fbuqkOrLEcWha5XMX
ahuBlHVqfap6gbvHuIGwSPn5qg7kp8QJoOcZFEctUAOMz7AT7dyIiJxUnFMJAr1E6xDyvZ2VNAed
gQZ7zkpyEdn+iEZwKF32wFije7C9UGjkXRxRy3eGIwPuH9NkgGROOIMy+tS5eKCAmyylXm+DpL5D
r4IwFXNuWkfbyek2UHLcZTla1QIj4foagZnmrS84q/BZ7IFyX64lBU72tMFXkVR0ZcKjm6WPrl48
d3nCA+N9D1NGy0Tj2ZnPiaFsN1no3Htxe5oDoaqV49IamlXUi3w9KP1l/tRxKR7NEZReYj1rQ7LR
Zfak6nn7C5qb1MNZ3ygN+pPQD26Z//Cs8tKX/qGP1IWiMMKURCEhY32M8lwWCMsEZQWyfiITAObW
68gdSlT1OaCbTbp5oU592zUdOnxjV48lmg6p4a4Iv3C3MrAwBg7eZuv1xqqZoseIEx0SwS5lccwg
QROyT4qqgPyqw9hpfnXi8VPkJPu2CR+9MPuJKi9nu0/2CUDAkWwQNds+VmTbKrmIBu0/fhSMoS62
ETIjwy2+l+UgVlbN9QfRRE0nypY0RPfQHJcz210FMUJahljYAs0NUI5DryeUZcgk3bC+Ucg1WocT
mRPhW+G0dOCH2QmFB3whenbNevzSjeoG/fGua4ER+v3adLSz3jSfBe+qT4ZJPE47SPs+l2DsGHaN
hlatyfbVyHynxnMQdrVf+sa/Tz3wBMhv7goNjo45OiQ8rbmjNITovsxfMuQHkGniY4SI+ZAZ+aUp
cKYOsaCBGzOhNw0uJj0yoZovqO4Im8v8jpu/QegSrKvYiS8zvrmmXcMT14pFMQXYrAtUtdiBsE+G
yA0DEvMpeG0s59IEFJ8nyG5Vlh3qXnxGMb7Nq/RS2i+EGPMijZcDgrJhDOmjqEMvtB+45B7n54lL
9F5jb0Pi1u4qC2VPGqs7WaUnh1vfzmTB+UkzScW6r1V+G1bDZ1WRhmt2YNxZWvuYmmBAM3s170N+
yMxn6jwCU35aOc9BMOGud6Od0BHAl1V1Z/T+c1PFJ4Q0D0mZf3HYueZfF9wmNGw3JijKGehftDl9
h2y48QZ3hbnk6E0SB7D8kpshjJK5Ak47fukU2qufu1sV2yTGUAzS4qiVDQshE2foLs/YD9K1m+OL
qoLqEDKf25sCXqe0kQs/02AgabWDHaM9oXel91etNXe8C8xxWxT1TeEPS3eq53HvXrH0BvFdl7Y7
y4BAdnhoy23MfHPiMjrOC5ycrykmvSZs903jHBJh3eeClxq19cKK2PxljQxOc6cLVf6NK7KY6w92
jcsNlpPcVk2IHlpihCYipquNcNXaxHoA0k7fFdhJ5p9qF9k9BduN5lN2SXUUvQpyQ45ZAawsnWlh
YCCVAFX7+h6EHGJeqz2XQfBq9dVFwStVRbwaRL/MAu9mHljUkGlklb3Vx2jfxdMPX9rP7pzat+ah
zHsOniH6JojA04zXzwgI2TiyJrfbo/qjF4o42DCzZeSFOydWlJATOp6Be1Rjs/cp1/Pg7rIgolSh
HAKJ3PlpOln7Na6y7mGqPfQiVouTMtwro+02dulTSMsPYiyTZW2gK8zFcA6nfjGgVtk64xS/OqK+
MUp/wy73aqbkOm1pnAv06gsE/CUKhnbbg1qocvN+6hz055j1Dhkwh09Znas75Jq0gNV41wiMQ2k2
D1bIvJepifxlqnzinN4jv2wFxhIiI0vl9zLsvs3XAJZmG2rqJhCobOhYfw9wwhF596yjavRXIROv
p9o4GU4t8H5jkq+DYTX6wd62p4ea/YK2eomXBy0ZwhVMQu7X0NLuk7TfQzxapLmi22mefH5P14b7
KqCBWFmE3UH2qKIQOx75zpgCcWnmQSF0YyB5+AHq91Cu0awqqqnGD2wpaz8Mb7uqPdThtwI9ZZ1j
mi3A4JpSO8076sR2ZCKziNm3Vd9uGuHu7B5ls8q0u8TwthAEqEYZ0aPUkmfM1Y9Zl7KtYvwV1Y6M
6Iwz4qCnFJns6gs0kNs+bJ7tlEbTjNTfOgnrqpcD8Orsa+khe4xsZO3ts554zToMyktbAjlsKXA0
fnRwfNMkC07UNqpjfWPUFMgjWzI1MD6WCnF633Gaei0RiTfO52jofvJM/7FFaUxHGSdDNt1WhckA
NqdgRkAFimzSNlo2fgnG4EkLHPgb3Wro3SMi/Ye4nR57w6EwM3EMm7Iod17mtTTBjKUNuW6RM56X
V2wWkN84GbQ7nepdVaGpRYqXfdK6qtx0NN5XnQXOp7W0YdvlALOmpmNeelWA9vLc3N74WslsH6+Y
Dh4O29k7AlkL2Sl+Xd3yNkpPQRZpHeWpkUH0tuLe0AZPcAhzvE3k1Eu8iBjduumbqih7dOgM7gFh
TM9+4yIfkhaQ4aFXHNiedaiQvb3mltm/uG0WrqRd9U8VmcodmIJxZ+dxfeiqngqaitQ0FwYPLaM4
d0E9WTv8fNQDPbqgG9tKvZUIyvhgWJQKrLhF8tp5fbELdUhkjGNpuhWuHLhgI82KrI1wx5Gplc9x
QxRIhiyJJ2uIUocCDxA5Y4dbX4Th2u19feu0gX50ER4QD6Qdgp3K3xfUwb7QZv7R2V19VFPRLPNQ
845RDEgmFxQ9JuGHn5qs7W+GFh92kTZo71Ka8VSM0XX0iKmIQ/qbkM3moGfU4WnnPzNa3D2RPjXr
SSntTFfSPPiOn8CjFmJvl9VDZQ0MjnHj5hlRQbGccsSCOvHGGQMiAxQq/W40C5rOLXrCktbIIu+B
c3HlJL2ena9ZZgjvddtZeoKqWeADvSn7Ijr1iQkKOTeTz7rmRETSjfktF0rn0Tt1ANGhCtdDHf3U
eW8XdMSGBzIj8MgBlTzHBeivW2gIcuwGS6oQNYKZgEpq6kQYdR3obXN7x+hzf9k6Lc1pnT7cUAAS
D5BkoQWn8usVJjga4dgvSPJ49cuo3/lwPJbD5IUHC7jHtgz7eJ/N9fRwcoefRjFRrdTZJgk2Amc1
zi6qwmUqCJ44nHZ5hUNKqzsEDHUEVykMpnqHYLk75JY/fiamVkvN8r4IIat1V8bm3nOcBj/mALRL
RNJdS7v8alGwWyHKi9YQjNJgIV0bbfuYKoWZGdphVOkB6mQ4HEaAjDDqQ5zrFqx6FLXtooyMdJfE
xr3eWfLOFSC9tIlsQIUnKV2Ggwj/BRTWA0kG9nDfeqpHCjEI+tCoFE60kfzyU6JFD3GcPHdCl7uo
mqdXN+V93MsXq0tbdkbsZtgHYcr5xZM5GBFcCz27j42M6RpTqH8ZGVK8cAqVsdwH1GK5JZkyKEtn
+R8VGalWy6K9GIW4CyaxcixzP9dwqAru/LS4TUJ8J1NwmbBISA/nNl0z8uag9IGax8v/KMy6CPwY
47IQ5u1cGCoH67Wl+Fq56VeHUuvUxPTOiUrHuf7KCsAP16+HFPdbq1XluYkQ5+FNfYpn8pipnkws
zYtGVvUKT0ay8g3q51ZRPAYF/IS5VuTWpzFNIRBm2ywsHiw3B9+JSClJlgDf1+h+H+OmnelgeMCQ
lvjRKkZ8DR6h+aoCmoMgGe6uANn//D78D/81v/yOE63//V/8+nteUCH3g+bdL//9gGYpT/9r/p7/
+2fefse/t6/56QWO1/s/9OZ7+Ll//L2rl+blzS84LInN7trXarx/rdukuf58rnD+k/+vX/zH6/Wn
ADh9/ddv3/OWA5if5gN++u2PL+1//Os3YUIA/c8///w/vjh/gH/99ul//c8fcV69vvzyPa8vdTN/
u/5P19CVLYTumMSC/LT+9foVQ/7TRo/kSJ3uhwM557d/AHJrgn/9Zjr/tIUhTcfQhatLACS//aNG
nDV/yfynoesmoFmLMoBymdT7f67tzdP576f1j6xNLzkmknr+wW8op0DsuDSXq5PKdG3D0t+Bf61Y
2P6kaf5loCa2sCrq3aWnpvWQ18UCB/jOz+tbg3R/XSvJcKmhwN1KyTKZ8TxdEy77aCA/sppT3DOz
2XBAb4XNGa01JzV2UT5VCKafib99wtebwf+pFU17G4TByqwGMrPC3uUuPnqkTc0W5EBXmCun6OKD
3l08VyHyxFy+IwRPbwPz9KdH9cft+PPHv46c+G8k7vXj4z+TkpNbtxWR9jvYaxEAhm0q/6IbiHNp
lqIi8mnr2K1nb4D1AaNYi0mTcCZCcajhseTZUK9GxKPPZusczMg4DgZQiF7BvaKUPMschg9gtOIt
MHu+SuEqiuMu/7JcrqPg/oSkbajvNlIlgJ9zdAUqhZnI6YfrmUT5kJXho5VT0U78UVt5Avuxm8KX
6cafkx5oSM+mF47UaoeL3FhQXoo+GPAo33J458tj4Riu4B7O/zOv8D8Tc4NwqEvfqPPLINzxlFgd
Wuqh/yZ0rGME0P6NozHWIK68GyBiw5kREUcXQf4B0wzyLbxGqi39WwuqxWk08hB5wKaL8vqGKMh/
KCi8lH32KqEYL4N0+GknKYJ4XWF+joZ069LOqSK3PGqYl/Xmm2xq51b3dOuYIcq+J1SgGxKmAruz
znlm4XWoWnJEe1TlVpdYO4SLu4Vwyjr2eCvX7uQXO990fn6w1N7yhK93ydXp1yvdlgBW3HdLDRd8
PVKmTC6oC8RJecGLqrucRKyGJWKOYGmNDEE4XLUdqm0TwajKn1w7bzZmnGSbwfXXfQsaylaghHoG
OC2jFuSTY2McG6LoA1K3MV/O2zfDcB3sk7Zk31LSfUdSR/6BLdmts0ueYpjjzVn1mn3TtEG3gT0R
blNP434nxToda/MYykXreg9p7P0Uich3rfPYF5rzeWiSI2V2xicSv9l2H1IY5x7bnftZmtQM//4e
X6djvrloU1dSZyqjUrZh6teV+qcXZYqUW1hNHl6UmX3WAANiLo+cu9qUrxVp6kOqaetk0pxjvM7E
vQ5I8aEpqgezSrJTZ7rPlpaS6Mzf4vBba4t5j7vSE7hQ3NJYyqx6CqZ0eukbJleN6iEpinDbj/JG
G+eujRVANOPZmi1opCnHdUnA6U21uiGuGZYwkCCkRh4+q95bVEWUPtRhRtJe3+ilPd5Rv922g0PL
u6JeRqK+Z2rEhPs3rj64T9dt7e19EtIG8YX11sFn4Lx7Y1HTWMg/GofKo47KQwxiJmqsaxfhdj/6
aiNExyPO+nwPLao7+YX9Gb+zdTRK7sPfP7RfdzcTfZXECCUsoSwOu7fbRzPk0g0DEFfT/NZ2VrMP
JcPieOFDxqbEKMIm+3uVd97RKlKKBlyx7svb1KLBAqQVIiJ1kBMolr3yoZH+/dW9g6bz2kLyVHhC
XGlIiN3vp1K0gB/sKZIMT6PWs8093VxNzgw1ZPoeBxzlXSrCoHmYNInnt/9UZqCbRG0sPTU+GaHd
37YMrvlU2OKz4TneobLxzll0eWWr3dSFBTamW/i6R0TMnMIzf9Xyug1Be1rXsTXeaUrrqctvU86I
u9htvrs4JRZTHJP2ejH+awVtpnX2KsTq//cf/i/WyRyYSDYBx3FN+X5nT6xeagjQGb/SO9ZRd/yH
DJYtwb+B18L0km2gt4hy0TpirvD2yhlh9cbSvfjRBxPBxDUSebtmuQYswSxYrsew381RCaKmlxRq
gotUvHV+mbb7Ir2lhYvkHLYLbfxhV8H7ZDgZOCdmcFH+KgKxHsH2FuC5ERgfOluwneqypuzTLPLm
2ctcgFLtXdGW4Ra+IHUp/Skp7H5tOzgIr/+hGVdsRZNiba6NaD004T3w1HClum66EVoHhSUkA+hw
e63zudvc5mG9jQvzAWuGOEGMgUJrjweqk0glUG+SP2Ao1xXoRsKNQRcrNRQtogFiiUZfGRaGfEr0
19cvs+MXBoiHq7ASt0mdi1PgpyuzbGevALRCv2U8B6VVJfKXtmvEiVELiO6HkZcESjCJ5RfXHv1N
Fw7+dqpoyTLz176j/PCUkf+CUjhjyEt/ZDI5a368VoFXX9o8u4kJQu98pK3DqItT1IjiOZJI8wrX
O07McCWnnvwbCoT3fkd6avHk1p5BJSGVLU8mmrvxXREeplL+tPSKI9Vr/JUb/Aiz3vpgAMdfrVNO
fIBwjOLl8env9rN03iPlwDoFvGcdBfWDVNqStpjxw9GxvhjxiPBWjOPejUpxuu4hTltX+87WPtgw
xNtBENcNg5EthGtIoNHmWu+mLTBDaDJpT4YXbB8AWLPRXreIa5dFjw3YUd3uegn04/P9qwE9ctui
g1lWFNXceeZrorurqm42Ho5cAjy0GB+80/PB/fY9Yts3HFNYLjeLwvzb7TY1Uo32MYAVv+gkKAMc
bEU1Memp1vd4+kJMUyxVNlkk3WLfa/5TaGvUzkXXbpSmvv//X858CJF/GCQ07DZvL6dRAv2nZvVn
hgQQ80B6BLJXETcmaDfwcy5t6NG48NlRO48zOfM5HbWU/glk63DbzLf27y/JmFfLuztESCslJ5Ka
E7B3Iz28cnB8rXAG+qTjfYEU4ATU8oDSPumCrQaOc+vUGA8cyIBm1akbF/rUczRHDeD+8SOUpDWT
C3vXwv3dw4+qsdmDX23ocCeFkksgmMOi0SZ9J4LU+ihb+CVyM0kMYciTJ+g83/fzOFMO8IKUQT+r
Od6SDn0BELnQnZOdVXspFrAyXCLcTm6LeGDfdNaG3tRrL+wePriR1q83EtgBxzsX4QjjfZghrNZ3
QDvKc1zZ0Y0lISz4tiF7MseICl+s0MjqyMoNHxYsmEMZdOmG6hkCXdta5qnsz3FLxz/qT/44dTst
yrl5gxPvgzRfh0UAB4pet6YFlNWgZuzMMJKXJDA/uqW/vtMsTdM2hWnb+qxTeLtIS712g7405Flh
A966oQvlpIl/TCDw16E7pBsKP7txzKtPpvmANrY6+V66VxaE8Wmk2ZzNtExqkBb1G0/sDSfoPziq
jV9yRNOcb7OphORCKSm8vUTdZsDuKEJ55ipWleczgKVxm11XWqcsnkfled+UQPJ8DWMmGF5pPmsm
xgTg1/RcVXK8GwZELvhVmWbdp+vOylywX3lxE/jk8mnprK8vmwxp0+Lq8NhVDcSDff3BR/mL1+/N
J3l30LdOmXagSuQ5xVPsB+FBuNEHyZj5l3eL2I7EX5DkvF+ZbGZRhabFOBtun1zywMfL1gty6IgK
JoCeaoNdKqWwW37rM/9L7ES43vhdV6PzbkCZWvpBlC4QqJHRaH29wyFzClEMLBme4G5EWmwjH/Ng
ajaLzmVaoOitfF+o4mV+cekU6qdSRulRRlW1IUfdDb77pTFNMLy5dlMqj6Zsikku1cwPXspfSx6m
g0kaJLI9L2TCurcLBTGNmfWwLi5lAxScEY9+WhvPTOzB7FeU1ZOYoKsOYLhTEridOdFWDxSGZ0yh
hKo2kzcc81vQoAML8kIgXAwQiET65u/3DiHnx/x2F3Z13XYNVrPhwL19N8Zp7GD2U7dPLoGt3bhl
mt8gdM9vlBgvtW7fXMOt0sq5WIlUOQCUjLGyXBpy9jO6o7qNE3x7A9ZoRrXggW3JtX5Pd+aA5ro3
at6EzKtLrIWeOydrrMVGJa3xWU29vDWHxruzyH1iV1/luNjWtCpBy44ogdwsfErd1DmqGqhTZr6K
mkFWulkxHAX1xicThfS68Cb/NrGNh8F0ciSazrACQ1E86F2cLpBtMb8DYzCCzJDGWVhJZ28qOsgi
afw9AV8StsXebpunptSZsSu920qjg4oNlK2xjB5FnuLiQWiy6rKquK1QQVE+6vcci4LSf9Lt7AJm
YlMU3tGx9VczK4NtFQ35RuaTdawCu7oNyv6k5Sg2kbfk9zm4G+o8EQlq0ewHzL6YbQbztmfoC9lJ
7Vxa33K2iTZCOSNEX+VhcRiSZpcVF9hKw8Gx056ZLdkNLQ6Ic1Ee03QukdD343SSaXysmoY2edBR
0eevYJaUEogOSJmp98nbwrp0YaZtQlXXe2GNX5M6REkHv5W1WKPfT+NiC9uZqRRDYB6cCui9jjQ1
apkjkZR31VzDGXrzWTfakxYn/sM4fZ506O9D7B4bD+4SqeZy8DoGn+oWEginv81bD1OMCzCMRu2a
TtBIkQgmke34xSkOvIMT+vYPI7z3m+mjwp7xV2vcmWtCDseeBJj49l30+1wmUib5xQ80IMtmLI+6
MXqLTt4MzBE4IKazaDPKYyN8AxQ1bYcid5FVStvfhDnGSrgXxhY6ZBak2id3gk2FVWQbUmRZibnP
0cNw/+DN/PVUdwVkeMsy7Pn9tOb4409FFrtJyoleTMmk3bZZ+WVxU9q2exwFTKdQUCK1WmbFYEft
9uVEslPox2uWAuyXnbB6NKzGfMT++Pj312X+UmCT0jJNmzF45J9kiu82jCA2DLgkbXTHMbkS0qkX
hkdT2a61g0qN+FS57UWL4QnP71MXVygLDUhhc2QZzP9h1NXOlsXnhH1ko+sgIDIDdkOl+6i05j+Q
Y0DGyBMEmylzgfh7KHrbWTbNKIii9iVYQEoEeJYrVI/Vvd1JzNGw2xZeArg2VfG5TOAQGohxTjYK
UI5pDzPpoH8YAv7VEUq8pVPloRJGI/PtI6ojE7GHHZlnaZjNY6S7n0TIjt5VaLc7Ju0sdJ1hs5UC
AFb71Te/YERGY8OYz2dvlaGgJk8QTT/I4c1fV44Ju8Ald+dfx3hfntOsZoBDAcQuU84NDVfzEWyf
j87ZsI6FczcWtnFkCBOUcSzClzLG/kv7AmFMZm6lVpiLopXawW+lfm/ybXN4a8bTt8Ruo4tX4+aI
CwewCwt/7XSMhZkfRx/y5HRm7Bzp//e/13kj1aPYqcx058wVC9PGy5Ar332KHOp9TXr5YGX+xeOg
/SOFyYvzF+W2yXKt3jJqKE3JwIQhGAmbXO9vrgvR7FDzt6nYMnEJ96EMnI3yA32eGeCCxEEsq+Uu
Una41AH6QHrQ9dlFnLDUQ2NEYhGsW0MYRyGZy2KEXrZrIcvWBujT65qNSmCRfk/nMSu+X+9YVBnH
FFDeyS6jO9QyxUYGEJf+/iNfR86/Pb1N2kmOpKNku+7vp/ufNglgG4xViPnIafEUYZFbuq7e7kYF
YJJDl9dOA7TXeTmqqHz4GrbO90nT2xt6RNChA5O6jvqObGev3Dw4+kn/mHBArrsJB7o+1yY7Xs+K
cgha7PIlFP6mLQrn+Pcfwpxj5vcfQlqSHNlihxbXyuWfPkRSuJPUSmGcr90Btg063qWWwk7sfaao
oa++1mhEpdBMeVG1r/T7a2Jv3WsyHi8MSYE0XjHfV4XAKbI6ZUxFl9cI7sR917aoh9oafXYcRjeE
vS82+giKhfOARaPZYSjFVtdR2k+CCJ8wjbK//3zir9alY1oIC2xFn92e39c/fT7az4OPF1ycfftL
UMymBQOA6WgxnHsCU3TdFedk86i3/ecpi5+qqHXv2tqgIJm2d0H5cfL6yybODn5tiprSUNz5dzsX
M11Mo8wAmgFx2KLd6o92wmQTLYXn1jngC221Cpl99vvLY+G+0pvk6zjxGg9dV8NyZDKC130em9mA
0lrBbTLXTTWc1B+sDqHeJxEsDaXox9mIkBXFnneJijI8VcBTa8/Xjk5bSSL80doxGGY5WH23dsrR
3UBK/9KCwijRlUC294s2Xco5Dc/S4lNcq/CuZcCiuGsIbQHaPQVBcrz+vCnKswNk5fO13qkjo5RN
s7tGsIHHrilKgi2ARhLrB7pCHx7SoWH1rGrDTm/zl97DwDd/9s4KonWkqmxrORq1wSwYbh2/Q+A4
KogZXnrLGbBtNTf6RL0UfEpEmojZASJIk6lzYuQrmTU7p++QZPe2v8qYh9QbI3BhQz1d20Oj/rXv
mpsx191larXdkZjm2TDld9PytANnT77S42lt5H67QedhHSPVxDjbUUnoHQXRFG494Np85SoKT4Hp
PFR+hQFsCmed5ohhGYxKDbnLLQ5CwxLb5/rj9RBOUT9vcFs/RjkzczpXoDWXmGfnrf/aBbSltjey
2rq9vqrjgMZFYyKcanKQSWNz0wfqjqZjgkgfLSfS7M8tkBh91vzU1QgyPAlfNfWA1u1QV5l+WypT
3VV6Kk55nVJekagRqKfYmYIvVcbBRo3mrd0YNam3q9aGidbFgL/YAw0917XPorYnKtbIq5wOIc31
p5QG4qlqQgRy/VCjR2nWZ6LXBvPaOs0IMbrGKD8hzL/2QYQFbhk9XIElYXjBI1MAzKMqYlQoSGiQ
LXPNRpwpadxJWJWzFdfRuV7ozxYVUrQtAAyHMbmRtPh2ehh8GlQgQJiYT31rXAywYVtVNfdtW+2u
RbfAsh8Muq3YT14514FvpDamnpEV2GcETX57o8mcTW/Izhmtr40mk5vMH2PIiR+9du83ZcmpogQd
VDYtIVz5rtBhucBMIlHpZ6+FPl0rahNTXPi72mJCAlIY+m9BfUJWR0PeaPudk9TyoxrqX5TYbOpB
NLylSanwfS+3s9F3R27PLnWtNyM7uxgxnLxB1smx9WIXbB1AjSR1AXAzNCbW/fCUBLPN3/7ofsw7
4vtDSjlyTkoIs3/p0eDwbnEn4ktTNstDDHCbdZjCAqSCl7q3apD+5rqT+zKedrFRRasgtGFB1xPO
7Kl2d1XMLL1hyrxtlKsFcxtAm7d68tGF/hr9oVdB/CRnzYsr3hfGVVu1ClnWdDZRoy0YtxZvSyBg
24qEGDpHiO83sF0Czzm2DrHANPNbdm2GCfj4i5BsYulPobE1eubK/P1Z6LzfzOdzTEl2cfrOdLqQ
1bw5C1WPQ1xlUj/DoWjXaV9qDOiaPSIdMnz85OaKeBqYktvaS6/MvzdoU5aYi/x16qTqkNTecfAN
b9O0TbHJzcxdE/BvejOz1l2Psd6CiLuJgKUt4ZebGu2Ua2MFJ0SYwxPUzeFcmhqgyQr2rVn3yP6s
zt7kI4TrvHaK5+v/wUWm6gSsbW9GZbX240pRe/weIGTYBGmWH+nU7lQq7I2Mq1thZ5RrrrX8wLho
fa6tNP5ZRD5Io75C8CPjlh3NMTeNBcrFe0Dk5rWi2+kT7k+NArcvaIpdt05s5/ElDKI7t+upkxRp
8exAGb1hgtxDLnpz2UH6XrNFTkshY2QVfoLHk4G1O62E+qqFE8OZwDiPuXhBV6pWpWFugcHam+sj
ZlJDirLfkGsBtykKFWpUq/I/eMzG7/2Xt+/L3M8k5BG8MASp7/aPJEPj6Lf9H0HdVAzBqdR310PW
Kr/WFmT5VhXFXmU2oXMDfw54L234uPjiDOnajpLifihtaMK+Ovmm9UV6xPPXFs81aYTLzZQokBQr
8GE18+CxrY5ZkS2GHrlhOWIYGQ8hQ88+MWsG214RnIEUvRqmKteUF1um3JZqGTsQgPtW5Pu6gI4E
3/xo0FzIjduCNOYCoeh8DThSL033ozF0Rx87lR+XJ5g23Z0WwkXpGVoloI0gFmL6B+wUsfW0FEKB
W1ODj31QpCCRb2PcRHvGi0SLa3CRKDi5cMQ0YGy5mgHLDcshjm6GqlgT23grvStG8rXyG95giAE1
89IqlfzA0UTBwQd6MGWJse1j8LURRtAl6kUmelKbMfSx/y4D3+fPW/omDEv8x+63/03ZmSzHjSzb
9otghi6AwDT7hkx2oihpApNICT0QgR74+rsATt5Vld2yN5GdU5KRmWgiwt33XlsE5SOxpsAQ7XFH
q2ZhnXu3khFPLczkntMm1JMiwpTk2LxIkcigx8oIlHj5CL6l2VfSQU+/POd50fOCkS1ai+mPGoz5
JN3kHR78cD8K+duQxmEKy/I1b81L6/GTm3SqmDSwUxJbQlCT8EjJIeaTQAfYMONw7/kGr6qdf7Sh
Fo+ujt58s5cbB9HA4zqasgPSEjoz6B9tJp+bITa/YAhv5Yj9OuzYUOGIIwv9LQOOJKU7o6OZ3os5
hXo6uB+dH3DiQppFNHNdnfH6kFPphiQoJ4bapw2M4NmsiXk157Mam3PsznQXwBmtxyjyWCzS95iX
sUcB9Cxo7PHtmbxysujmWj2KYlfqsX0lMCEh3omltZ+ZEq8+zql4B08IrRaRvVv23DGkOeu7bubJ
fGwCUBgC7N7gSkDhHjcmt+gTLBM3moYNPxg/nQGRA9t4etO5jTG6HH96GPyuZaRGKlDWz3ZMjogG
nqYaJE2f16ROgeNBrQ+KOqK9tNf9Adu7f/I7n+saRfLoZnfwwqSlmqcODY+Zl4zMLPN+Pc4CGwm2
bQ54Tg44KOLUJPzZElfnAbWOQV46T2FchBd7wf2qlvlcZ8K0w1T0VYt53sZuWJ0dEr8wndeEXA/1
fmbOePPBcWy8sSP8HAO9FeKfZMbjohsgyQ7h/rBdKlBnDpGO5z1GotYa3zAvwMhEHoWYts3iX3hb
xPPYNvHZqHLIzg2Unc4VKFdIVGXauO1NtuNqMdnF2SJDsCCkbTDk+ZjvkDUEJoofnyj3mn0E1XYr
rklunnlKsbbodOZgRbPTEuZbCcUOuYDs9+tTqNwJ/qYZv9uo8rFSZbSeAgi2VBrmMz6ZZycebw7z
v+PsWQQGLhUlunKSDyUUPMQV000N+R36PAvf5QO/qv9iW+7H2OC8GXDCcJhV++CML7nBD8Uzvnyt
uMG31UacT0c90je9CQDxYLgkjrBFKRQkaXTJ2hMAWah2o0fsEmkMw6ycA68UrB4DojaVmcuv23iz
M+26ObiWaA9O0YzLZHnUUssNj1VjXhPyQY4pUiLEG7TMHEv756j4UXXfAkbli0PgtDY4bJNA+qyN
z9Xy4Is8o8e+qs58C8y8zPs/Eu9ha3nJna7SS5NqJD2L9Gg9zK1zhaKowXIqa+QcZ3+NWZqk0X2N
ee8NlzTeIKA9LqiLctY9JkFdeEjd7Gi2rLoD1rZ1sVu7O7i9jsoESG00xa0mqGKo/ddMa3U/Dh6+
pxHIfxwlPTLApww0IQggnhXivpah9/oqzrO6FU6CYW8pPLTpuk9NV76tf4coZ2GW9QVCktjceYT0
wS2d79Muuo7K/DUKRcBolbz0AdegzLL6pSzifNsPjvvgpGhN1k8K1dWBV06PZsadH+IRu18XUxOo
Rd/mxWX9V2GGan3pmPsh6edw3rlttnojYVM8Afj+0FiwHrK0+o2w7cAIeoZslpjbHs/E8xyL/XoL
cjP6VXh4g1RQqFuA/AGHHcXwOo6hX1fvJfBJMJf3tTQnHh3rZPMkHYrM+620wIhTgYYUJFqZSxd1
XbHi2LqPqgwLZtceSukW+/XzBvGsji2ykG1dWF/Xx3WomkfFnMuqWv1NYJ2/Txqf0fFso3ObplcT
vzeC/O7eFnwIiSXmpROhd+npOksO8W94rb8W6aSuc0/mhukaOG5Hm/acbYgzQ3nmOOZj5YO1iQ3L
ukpNgsKoibvjXtrTxWVFmmdzOqXt+F5VHa3HtJgPcVL8YrTN279UEy7YTBCobnhYH8U5+2lpWd+V
sUtQQ/uMxm261G64SfosufhRU28nBGkbVMrlsemAy/OmIvEHKH0YSzJK/Mx4wYIQASpuUEEVwIPc
Rj6RT3DlWAEouXbZPEcE16In2Bha8htBlTwvMZfyEW7APeSaP00hrCVqETr/0EPbmYoRN11VPozG
V3cJ9V06Dbzc1bYUTf3k8yNYNnzcyNFTlsfedapc9z4MOVMVQ5pf7KTmuvYAFVyhD15FTttoGNWp
YWq3V9iX9l2DnWH50Wkl4kM9GNlB9VO2b6fxrcRH9pzVxdkCcJkxDj8XpX7OIROcEs1jiaWjYPdA
9FD/Cus6uHdL/w62U0nMBRaYgvDJXi4botmkZ/sPzxQoiIhs42Wi1de4LVss400mcQ3R6TpVShDs
PmOvECXYwkXp5adVd4iqFyco4NPTZmdHO0OwipgzKOIv0Xp5EIg2CrvOY5LWw3s7+ccanNVd4QxP
c1Xgb/XQpOUVr1NnhTvDlCcXin4wJte4wIoXZUmNe6h8pOgnv50Mms/Fye6eSlVnd2PlHddmHP6B
Lt3OYMCfCOr8uW7zpla3KRjdm2zfWQvQIyIoflrfa6qfc+SZ4W5VZKyvnofw9BHYQkTGRz8GkO5z
2syfyxCb3vL/Ov6zwvhyD1oKsD1BCXvLJLTHKHGU1MP4ey001lcPJhvglkbVe1hZyck2HfgYww8v
ptqR6x8idTYW4fClVZAAZCandbWMk96niWE+BZoiy9EkC6vsnJl9TsOq2cAnpy1CHPZl4MjNXo3R
wNV4IpFVnWaZWbdJWx95QJKrMRAjhifmknTexKMEQ71yagAsQSvw4Sa7Xv2cDHZXGVf1nsf6NSzR
qXdBeVg3Lt270RF6MCNxB7Y4dsedzjkVUgHiVdj0PYKgtUtntu0lsfBZjeZIQCJZKNfJdY5dsgiE
ltc5TxcDBHOwkc91NvoItyDtb6nc03qtLHdgC+mVvhKwok+tW7zi65wwP0Xq6IFQwk4WFdcCH/Ku
J2GWPcfK7kraxpE1jPdJ9F04C+p1IhaD5cndmKL7znny3V1CVaDh8cYm4WkKC2bBxkPYxF8y2fQ4
BK3xMVOY+5OiwnamjPsov6ii7k52Fv2exajOjVuQF7bYATOPl0LJmKASwmaIOJ0mNNFdeVkfqDlm
FcrnfoEoEK01Tad2GCxI4uqK3lnvGNCciCfvn7EScqcGgu101T4H8gRzxq1V9pakVg8+WOGOcgeU
1q56RtRHOpobJgdofpxV5uyXNt5mq+hJvKDLM5DKphODsNBSgpsySnJNI+KWBvfJdLyEiVzPVYSC
//kUI+8wDg2hkPOiduYsYu9xK1LVLzutGXUtSzbFvCOtDwGU6xR12t0oe5wP9gx/zimf+vZF96ax
G4rhN4kYyTHWoDgqwe6OY/EDuu05Rrp6Noeu+SzdEIFBU4WOhIYcEGo0YT21XzhRZdjyAu/Eybw7
riM6yBL1vrFgbDcQBHv0MXtVduGRIwc+crMAHlUNgBxbMV5FkB3zdqgWMJG/T8C1Ps9+V21nF/Rp
0alxMUbEx6yGYKAcO3hIZfC6NkQtsqV3Mi2Gy9p7gJCFL7F2H8182KYOcOUC5iRABLQdrBgvM5jn
ok04gAvM+FXj3Q33a8UxJ89Jlw7w4KKUT2cfoyjDA55Ov40p/k1bMDhnY0EtYUHyjSS6PiOsjj2J
1cQi2p8SJJkG9aZfgJ40MfSuKvpLlF2bBlkkV/l7lNovaeS+MYvtb507/vZd/0uCNOzScow5NGVw
cwMSXlPHNK8hPF49FvJIMwyLi+OCXhIEr2lnelQyWYLe4+SWVFm7CcPfJjY/RMCEf5Wi+mqJb3UA
/Up4Jxy3Bknr9rMfRv0B16x6NZLXuD+WskjeYoek7CEs85cW9RREa/28nhoblFGbwQX2vBwHogy+
O3Nl8lqWFrRYFMBZBthWV9lnxR476aNoS/dmxk9J0BMKTCNxr9xsyf+ep8NEiOuuzeNfgZTpsczw
x9RDgFgvskDuxlodtBriPfEGw3l9dshd9rZg8cQWSLF7iF0yH/pQR0dtOu+kHvaHSBSwJ6Lsac4r
55xUvAltaX/j3NpxjEC3OEr/Q0zx3svH+XlGyuS7VvWY8HzUADGoyRfPhsh+JuMAv8XIsvPafMCE
3gKPz3jlK54EcAHAqtyyvIOUnN+4aNvYlDdDjdkT0+dYGuYjC3qE8cs4cN5yKOgad4+fg1NDDJEe
0RJ9rphZyaC5Zm2i4P0V6pct6uChEuFH5qJJWSvfoTBfyP1ojkK70Y3S3NmQaMBMSl3acfQPeWk1
p4LsELBkyYsyop9CiOnWUVdtMmJfuQAMiNYb2A3ih8XB9Sl6HiYZHgyjxYJAz+C23sKoEVtSZ6c7
v39EzBmi3IfkZ3XZ916KBjttCgPVdZlSdom9t/2lEad87g9aaMrMiqCnCol5idiLnNOHJLtpQ37k
qcxe7K78Lswg3LpT24AAde+JTrNuoN1/4o0jttmqfsQCAZYXkeQ0ZV8kMd4MfvbCS1pqAXNjcgFB
tXjXz/0TUnraWfEurifrJQW1vGnzgDi8xqZRYn2t3OZXlc3Rk00rAxtWeOsLsPiuGFiLckBSESmP
P8k5vzQFfJEx6xWou2zv9ab3a3AHzkg2O0fY9q/0v7lf/TA/SYTlUwstNhBxcq+93D/rPKfTHOnp
zNd+iewWsNcQti+gxcrtYYhByep8wSD04urNzQfYVZ+p1Yfw858e+4XrZvkP0/zWwFtUcDI+2tn7
WYeBfKrQa0s/1GRUGsmBvNVsP6u4p/GVf6P1GZwrvGasKDlZYSo7sdZ3h4406X1iH4gyyq5DkReH
NsUVWxiFs88sN4foVwxXZ3I/X6emAec0gmJcrCrEeJJBhzOnuEBCh480PqlMxB8QLpxNHB5I2c3O
LdqehxRvHnCPAdew0FQ11DdfTLP8mFNxmlkR79qgOJYFVxRUCDxAPS6w06Sm09H+npKI7xVOJt2p
9qde2lGtbBBP9fouTDAX6aFFuBsH/iWr6TH1Y36bbedPOI3qhF4M93kewGnOowefjJZ90nX5HWKy
hZTvkRzeTeOHCa+ckGwQZ30dnOBnHUMO8oQpBExOCQdoyz9zrh6nVLwuThL48tkWXmm4nTE8acIw
mSkVe20bv7gw7BK0NIBAclqefvmFw9/aOyOqThOJB3svCYnhAP+Z4KJAnwbjcnCfW+SruJwxN+fD
t67KnSM6kQFLYvu9JLduE/qFec/2NG/t6SCqBJRjYUEizlo6lem8ZxMmnS1sNFHQFM/FmN5PVv3s
NhFIXA2jSlf5pRb2V4zU28QNvV1YDA/g2FCq1cmrtovXunDpP3RwD50QASTNqM6hWslp9hHRSE4Y
pwhvKjcdYLKDU8tLI10ChyqFKJZZF/1kYs4Y0M+O2nZxTuswCxqage7bJHKC+KwcmzXDWYHCfmvQ
Ct5NOXWTa8REOtqSFNYfDfFBbOSq58ISKBY7f4IKmYC3M5fsCzcMDn0P91Tx8h3Laf5SjgEQGON3
DdJrC9ARLHdUEAJnhdueDWxnzAyeanw858JE8MOTFvTiZaRbDMLThmliJDy76PEKuq1JNFmXHiZn
bgdHWRCMgazVRARF6To14BhS06LKkMDNJvMWQA4YHe+3O/T9fiJ5YnQA8ZBPme6gHRy8mD1L2dA4
Eg5lqbQui5Amp+haNE4UNgRDqTh+w5J5MmvmJgZLT9AtnES7KnemP5xDQwQ0bcc/Op6JXOjhfRiA
I9Q0+VecIy+ZIixZ+TBpcp/Jv2kU92FFRwqLXHHsxQjrtXiI5LmOYzx/PsCGDN4xYs4hiWbCtQN3
T9BR4IRyJ6vhC/y6P3QJaVk13zxksts8A79GmXduRhvtBSEB27xIr5UO8ReABdxh2QKFKKvD3E9f
RJL9nP0x2BQB97gz+oeIgz3VKnNaPGCBQZS9DkZUlCa4VJG9NI37J/Prn3FkvUR9s41bAOKxmXxL
oQ8RyPJo8y83lYzsfeJYX3r8oZvGKwWsrvgQDOKb14p6DxeQaBpVy5OMIeZAo+WDu1zB58iPGTH7
5aMOE0a6AtpLZoJ0s41wN33jJNEflOXnR3ITF7PYSzSTDz3F0zf44ezcJacyZ/aNvd1amxgsX5ah
+ISkkwj3tRrNkjZPmjApan7naQMCHtGA2bR/vL4vT6Pf3xsBpIshrS6jV72ahUfIQ8GX8kl9BtWS
HdrJepJF9gDTWJ1Hcp8bmFJBxnl+tLFaSzc7h6DheIb1tCdN4xi6fECLBvGFEfa7Faf9hUfhp9vp
e0GAjCIN0mdQdCS15gifkUk3dFeztQ8kuKKB6Jod77+9w4TdHbd4pM1dGoxnUv/yfWR7LeCbhZDj
iRoedeRfwUiflbq1mU2iB7vjCWXJhh7bwTOY/yuoL5tkdOWmEPH3kVcLZKN3NQjAIdS6K09p8EJq
GKVPA0NK1/4OIy1nheZs2MkD0R45xKlh2/pDglxZPHgRsrO8nK4eUsgpIAYy/aVj+z3ISTkwcAI1
jfceWfHvkmmNZ9CVXwKwdF5hYBI5qGQvEiQYJflTruVlsvrvmYOucSCzFF8BYUNVNTC/VWSDu11w
7UR1SelQAI+sj2TZho920g6PBjOXis4etHP71DbdeIOGcp8aWXwE5ciCpXiKuRbDoS+I7g21RdiE
66AAj3KLzdv5iMcekm1Art6o0jvqrObS2MaLGFrzSwUth06Ibd/PPelfjpYnw02wCUw5PO1y+DUa
VXGzzO86JPDQ0Nl9Mx0sJj8X3+rzQ1govQvoZ51yrvJVUflnfvgyV2Z+njqShhoh4tPg1jAD1hQb
hgt+X1Vo5sDRpoXwH2NJrLUaTRrd9XfCY8ho4XXOF/6AiYVXyqf1D1LIo10H1ukQ+CVZvMtfWKX7
25tNcVn/Ux2WCFr7mYBBW4m79Q+fmv2uVQDtpAz9wxBofcnd4EdKDOUd7VjIKzRFdt7IZK903YGG
UWtQxREDS4Y8075pSml5E9CtapvB3JhvBr/CdL60CpI5pMFNncxko/8Vu13/hWlbMGTPEYzN66rE
yKwJZogRIEeeXjDPnBfn/aaPPLkp0R8NRvEnAkZ8jSPWtGB6FHNrv8pq/FnXWA4U/BlnpCCb4Ejd
G/aLZYETxcuWb9fO/6rFbsw2OEG91waNWVQmOXVU8lZzqIYZZmtHnspEqK3OUCTKpv1lJXpv1ZU6
ylqVmHX88d5lN6fHbNE+BaTGxJPoq/6rnDBJu/O+Gqb6CY3w52+g1fgSKBw8UhiYSoi62IiGx7jJ
pgMUTwTPEhN1y8nWHpoHu25+daLuL31Blmtro5oRzo2k7zNZ4S1H2erLKvuE13RCesuUefkWI1kN
vjTqvdkHMcHhrB5xKL+sCkmkoc49Ac34u+hRXAMb4kQNhs/oDbr60yUEmo1hc7q2AziWteNcdnF1
L7H0fEpQGaW0sVAvE57uDT8p+ez3RQkaxSkbf5RMrHYBrZ9LmbcxQ71Kb6LAoeuSy/7OC/ixGW3d
bUOFusumeTwJw7Y20mgIo5qrM/8jP2rLMQ4UXIzlGZB1s38VHcMqmn4dPsG2yrf4cnChu46+DAQL
QHmdzyYzO2dp2nqQT3VZv+GjoB9gZY+d30EJ1khIPdny3Kyjv5Yon6izvDshg9sQIBZOSmRYyq04
p3tdtkNUR1Rcb4qt5pnAfIUbGr7SE6fq/LBOa5TMvjUofzeOcMSLURns4c3VJbJugyfCvJQlJ3hP
SXHsUIsxLYVgUUyHASzTA02ji9dGYL96ND3JcpIpg8+eJ2DofgeOn/Acwv5utSbGFHN1eBg6tXUs
AiygEDCP8YaXQvacuJqedJ5paVQuIwuAV9JurmGq+qvv3JPKfnAsXxOIBW6ZMjg+oOSo7mNff0H2
T+O2i1+ssTwYg+/e+c70wBUNeIODYmvF8MZGJ/vtxm19aCMQTuvFi3yAtHNXiOMYu9HT59WLM/lQ
Fs2jOVOKqSR1XsWYnYalf4yN9RYfDGYPbDRCw8Dy1Xdm7/HVIF5qEB0R3RndjNYdyBJ3G/cUtggA
XGc++GUx7pPQo37OPzu6SqN/NMNXnQ9fB6MLmOVRDy/PTllXD44af0+9OULgw3aYhj/W1WaeSwl9
VKMBAkeuQXfSWPBRznUW+Iawp1PbFIdgbO6YzRdEIChOV1H7JNBamVEbP8gxJ08KO2027sopAHxa
zD9kNb2mRF9tiEsZL2pC/LS2CmzO40+tFe45+y4LXjSji69oZd0ml4KWV48meFIN6bbL3XGPBgeB
tgkufyGY9KTJRo2xy827iXYOGH1GYYgXnauV5m/jwgxZvR8Nl2hT58QKSrNgHrl4rhK0bgtfere+
q+SOiithToc4RKyiCVMcYL6eY2pwsl3Z0JDovsQtDptyyO4RwkdbJ/a5scJDQQBGlFBRJHlN60te
5tk5rh15WgmkN4zIqZahlNbQs1HoHVbZ7sDZgADf0tqtjwnNHrkLabwcSf2wmb+N6TExx/fUIEej
cL55FogxTWb2xfDVxabNCwyMfLplEopAkuFDiG8LrrZF1DBfniIbLjPBXrk1/3RyBfkJ2U3gae9o
+1N9XL91WjQI4ZdXnDCm4eRH4Q+DEOb1Aekswi4yuMF3FI5kwQSj+u7nqD+iOTh2HFleJoEoe+qe
HarNU5YO5RaWpr8HAvKr5SpelT1z20az8WhQ9/0Xi9psFd36CeEjnVk/VCXRY+sMhOfUQ9zlUP9D
hkVptkiEYLYPwnv0+/pjbWi5czFto5AIhAir0sZWoBdNaXZbsWgxkNLibXcKh2rr0aePtQ2jOT7Y
bcRcYPmOU+osbdQvpG4IiP+wJQg1wCow6/qwEgpAhRYHURTRgUvJUJvHA51M1GAaGEdYg2ADsQgB
D6WxtnMthr0WvWi6heSPGv3AJDWMr4LUHobG4P1UQbdImDuWVMmBjzyKBi6u9xhK9FhBNNhfjELd
EYF5Xj96lNAervp4OsIUqfZ9kaATqPFA2SKBBKBf2b+sFxExMY+JQRI0SjlCQbTtjWGvFpFLNEPT
6W3rlNpBuDHAlS7iGuQI7x4RXw8tjdV1qEM27A+D9sKu9Agb4LUDy2zBT9VTyTEvkbf11wYyfZu1
zQGZtjE6rbK/gG65I3/R3eKsBU6BMOxAU3siN4Ns+JJGIybsTVeiX45kzqQWl4wb6PY1bLKHhq7R
NWhkevKN6hFs4PiIxelRVpsMHN1bp+Y/ltPQ3yi84b0vx/eWZNY7RkREKPIt5ho8vcz0++hlJPkx
hniEKSnuhGJEizg5sULcN2hdAy/5GWt0H4YCz0l7gTlHhiPuc8KlUtav6B6t18ZRtYevIg232u+m
ix6k95A0cFfXh6VHzfrU8HpASNJfiJdDeWfd8vJKm4z8odJMDjVcg5aVOPTJMMrZNsMg1JsZAMWx
Fp1HzDT8Pcy08uQZ8Gw7u+f2syseO3wC79wjKjM5h6c8MnGl6R8e2RZMvZsjPKATKXUJsVjE5VKI
3VCUA1GMu/4IFvrgh15+rPJBHlBMzgccJksGEJNPbVvvWJqaHT83OufM/bYJUnJoz7Tj5PQnjYLi
0azpvwrbY4yVEDao7F+DzMGRNghLSh2ad14GMeNTylKRP4ZQjcgvwpsRmZDrepqDwbxZyx9O23qb
+Jn0kP4msxg1NhtGFOGZ6xZzzRhq9X2al2zGepZfZipbCxvWG0MMZ9+NiEMsXtk9ciT9EtdjvZUB
ZV/D25vG3+wh73YNDNLP9XnUdb6dwPbvfIML1BYN4h49HeGJqVOlxdFRHSnXHHHP6JD3q8QZ2chp
bPldBbqdVReRNu/F0FUn3TElyRlZnP38otGMnchxELtRNtbed9DJRFULJaJSJJ6wsewKslE3MnbF
0SbGBK48darCQBeOnEVRAl6l3b9YMRwcxybd0FSS1ucMB8Zw65vRN1/XrcgO+xwOaO6RrjOdynmU
95na+8HIvMT8mriKMUfYnAcFDyNazrRWK+6r1IJg2vfpNq4AkXaV/bNERb4FD1JdunpaMPhXt8rd
zzUOYRhDTif5IM1HPnllRy5CbDQ3L5Q/xVA+9Bg1GeImb1PsjI+oUK+T417TKnzkixIvtsBsu8a6
0Vx0CTohi2JdeSl29ylluPKZFbd8/4U5y1FJeOfSQOeQFa396ZhreAZvgVYYSXUDFDmiIRJBi+oq
i2arqOA2lNmZcR+yKcN/5WHNjgwkI4KC1XKS4wgJhoApcQFV3IRbymHUeWmJoDnbnbOrvPRWlIZx
9FoaJH1mEYQt7PdZhzh9yHMpfMUcQ39dZ7Cx48Zb5bvpIShAL6VlY5zHhK1QI9q8eBx3t3RNqStX
eQVgvatGsKDH+MWNBWnw8xHIcEANO1+kFbw5Zm9e1w2sL4mBqKv67E3y81eth+mgSu8QDemjWlLL
Vi/AcmeZ2aOsMdqTNXcMSexzGXruFZ4HCp+4u/k/1gKuUjsjL9wjY7t0KV5YwEoDLuM0byNjDkHU
1JTNrPJub3/tKzBfGMQoxsIEtI0/gdEkmQPib7UUJ096wSJ5kfHDCsIeSVTZvwo7sja6c8OTHgj3
SZXpbbuClyURXkGrkmqgqNKRWEv5qQ0OcQcfRx/vNNnAHVFyvnMcsL6AOMDGWRn5wSvyegenrOWN
pCLNRdNtPasKHrh7uwl/zHUdmqfSSM7YVudFJWWQNtS/NUv1tR6StT+bJ0fcO3jUEGu1NkIOAsW6
wMWcktOR49AV+H6yz4VuoL2rc+VoByRf/1xruzyn3YCepWfeSAx2NXzFEeudGhlPe3J6UGm0WDk6
KrlctzNYzrA4DDqP7nmE3JZ+LN5RuOThmQnZcDePSJV6yeLEAt0QkUFtIoJd48fbHBvMRQU2OBJO
la5F0rwKEUoPJqzfOXHTJ3IHIWdH7ZHbe6xVfBGJjq5xmn4QZDBuGrcdH5CoRBkjocqL3yMl811F
2QzuP0aR4hCRqBuavKomssK+I/JkuQzh99Cy6IyME87GvvzpxePHbPcFO+twIe+WVyykRy+aW+ib
5NeaujlOOvru+XN213jZLgr84lTMPNnk3pxcXrV1e3ciZNbUZ/SrNdJBbRBlx0wWpQdCUhM/Nb7K
G41NVBHuY1lU8nk9awbgbjuPGa4rFolNrL5GeexfV7CQJ0klHa3nEOzZ1ukHgfIttjhlgBrB0V6e
Epv5CuqUu1UBEY5GsV83Wwsx2SkYwhrXsJj4VKnHqRiFp1NZDOQcejkZDniv617Yc5Aom4w8jSR3
T3l6TpMFlhT+KJ0OGpJNuWIr2LsOvPGZZHrcVRdvBsHr2Xl6qG0FS74O6HZYkH+q+DiiV4Nx8yPU
cbj7v70D/2J2xKnmSymk5Qgwmn9JynXLyWaqWuthVRxmaRQ+mBY0Y/fS54hN257CTZo0JDS4sJIA
Faz5qA6sOvOBbtN4HsKCsHomYhiVIClnG9eP1BtwBsxIsfHcmomFbRR+gcPELOWQnjn/4c74t+8A
8cb0HbH40P2/vYAkU9PpIfjvwbRnH3G7Xx68pFL3kV6i69oN/WawxTFq2VCRJtakKZEJNUHduh3d
kxNG9mFqnfF7Q6Te+SQnRk/kX/zp/PQhhGr50zA8tYG5Hb8RhWVu7TT9D2m/9U8zPSRT+Kq2H/j/
ArZI6mDou9CQn27N0glJ2KlDalMLfEFaBgEVMipPPAszGgGAhmFNokDmqv8ECC22/f9tMfADaXl2
YDrYWm3/L1xM3zR9qorIeFirQ6N0668lg6HJIa9Il6VGwjGRWzW2pHhknAIKa6SjQrl6lf7I1GJE
cGotW2iEVLuuf+QJ3bHMGxdlULvtF/8lBD+50b57AmTQvPzfz7Pzr59fuObiebVsx158o/+PL5Ra
nT5POxsPylH7ifXzIVTa2Uh7FKf1wEFvZxcjH6YLweIZxIaxX6t8C+83mRH+xRDiI1Lmfiwb9424
nUtn72LC495KaFeH0n8L6r4+TAP+d4hjQMabOduFilWqxPaImtAq9wPK3XNUgfjvmaqTDNdStZTy
PxCw/wRdOtBFTMo46UlQRc5fOIMwF6U3EMhArtdAzYfK+Dak8wW0tvq+nvXWmxjCqKVxYJH7Ipt9
kCiSdSOw+QjqS+bH+26Yz04Vp9cywHSRoRwdyvi3Jz7WesRsZXX+j5v0Tw+a5FObvgWgkEf+bx8c
nUw7byWZZDUQqL1OANJVUJHQmb44zG7IVEBNLZzgGNkE2qRF2uwHg4lZniAdm7yvq/Bj4p+eS5s5
pXAzqN4Yrc5LHBvFXC1Q+BD2ANstNLefnpG1rGysgruW2Ex/rPCOAw+o1aV+FT4RFNSc/4k2+tdv
Co3LDLD+BcHfiLDKZfQeFwxQyMaqtyJBTEVg1oedarBk/exQGeEIT4dwT2rUxTTc4RBZhDw0oio2
tgf2xBwH2iwseuhifU0SO4egVcxKl9fdBRmirZw5ZccM5D/u0j8XJe6SgH6FocXjG/z1dEH2VV5p
gFIA13BnVglNxjrJt/kEVLTLl1ZNNxR3mUPfok3wpEYp8ThuQ6FOZRVFVbdLzZr8WsMUd2mTk8/O
uTZk7oYyMad2yZ3nuXC/K6X/IK0SzOqw8JV4lQ8wnAhXXvoF2sUvVuG8aYbgsh5C/+8vaf3TtC1N
YWM/FCbAOzBS/3u9WABuQ2QkZMGnLd2WWXffrTyL9jioWoa+JG25BLVFF/iJ8jFaeEqg5SvGd8dq
Vsgru6y+1K0Qu8FMXslhynZlgcK57EDm/MdH/bf7gV+bRY2Xh6TAv7Zqw+wtJiG4v5KcVzjruGSY
4Xq0FRLsSqrUxXDZ7Ww9dax3DMMDUYJeH8zq/x+jIgFzABYFQAXYWf7lHh9sbc9Gn+NDsxDPxWPy
pw0a5945qMYxdyK3JD60uTk7CU3sBb+JYTrRxXld/r1GGqTN1tV/IAHsfy790sScydNqm0Hgen9d
HxxZODzgnjz0Pg3fYpEZ/w91Z7IcN5Zt2X/JOcLQ48KssgYO7xtSzk4UJzCKpICLvu++vhYY8TIl
pkhmptXkzSJCIYc7gNuds/faCJW1QU5bpPdElc1DTcucJZp9k51nX0JsMxldFj3fMayec2LAPPx9
8TJXCDAPS2cDF3046RWKyVwVP6BVYBdhH/LJDkb7V3+pgBpq8VQNjhy2+mbVYpOXW2pf25ez3h/Z
7r5Tkd+7BT6319EkOk4GJbAF+s7uS043WCuk+WdpNanb63zGZCT5pySr37xyTNMODqx5Y4Jf+NfR
AcZBMdMhti5fB6PuFNhZHO3HMMEiMhp8G9jXzS+FQowX7CZQT/OYJUHk023Jb+ZR1nNLZaOqugbL
3q9fRCFN251bL5fJFI0bQ2HFjYxdxKaMlju0M05opIbRvh6mmByveYuas5tz6Zx7KOWclUh1n/Ua
VmkYKN0m8i0d/kZxeq1UWCRukk/hnMwaXNjHw/Y3u1PBN+dobmuQTjT7zbM1gOuzF7HtS9ss9YNT
9l+TLHfJAFUrTEDsMcAd04oK06dsUMODLzDn1KTcvZaDFDQN56wPtb8cNSMRsoqb9BtEk+Y2bu9T
PTcxZfn9qi61a5CwpNBErbqfvW2f/JDfPANuvGXyfurMlW+3VoVppEpgOOIyVF0FfrDS3bS1ffW6
e4Lh9LUX4WXY6+alOeob2g8OaVIzV/aU9xhKXk/SrzN4lnfbzMMNhs3UjoeL/uBgbumH2L96/cZ/
BSt8+XPb+ibB4c2//juBDicJgrnOfzRvEx1+CYH4XxX7wK79/diHw2P9+IS97fFNVgR/6c/cB+H8
QV1M50BisAUXUP3+J/fBtP8AUAUWk6AfMFTmnMnwV+6DZf3B+QUgCzRUGw7KvJL+lftgqn/M/93C
uDxzkPl7/0nuwzxe/nlCoXtsAi4x8D//OgVUtt71vR9CctXopHtmOfOB/K7Ibn66GX+9ND8HK7z3
+fPr/9PJoaQzwozWTWvT78k5CwV4kaWv6238yYzw3gXerJppT+OuKiT515PWH+Yu9IHTZfoJvuhX
psI/b8+bGRLGqNEOCZ9esc+i5yQH5GD1hG7SRp6kvvRAtjdqm6mfTAu/Ll3/uJ71BjrQNbHRyBHZ
J/Hj2pmrN8u4xrkIhmw4f/xE5j3Yb564Nf/Un54IhVclGi1WtZTj5sr1zW3QmS55MPAG7M+WmHee
ivXmwDtqjRlFvj+tszF5puuXgkZ3WvpQH/+G+WN+9xve7C8LI+V8VqgTPG5Rf09LnD4lYJkDvqJo
o7tVsEfN1X3yhr33TOb//tMNcyMxGkbdTFjOMMakc/hybeb3vVton/DQ3rvCfBd/ugIqLwAvOldw
ardIvQq/goaq2cyrDUitLP/krr33UN6M9R79pB0kakYy29ji9LaplhHLWKf/5efrv/4MP/ajJs66
bF0ovjgDUx0vUbajlvv4ob93l96MdAUxWhQ2Il2TzJLjwGvCLdA+atk4O9b/3SXeDHe/h3oT61O6
HqzZyMATWCcKbv6xjrOrjy/xzoxivhnhFm51RZuiYTYMXHIeyxoSFWPjUkDyXXH+u7C7L//dld4M
dCiigw0ydVhPTtscwmEGTttqeQPBO0IUMKlXoWxQcxaKJVcfX/KdueU1juOnF7mSXVlGDa4XLJjk
kiLxj7zEnpOK+6E0LGy8Ev/mx9d6520238wBka9kCH/DAYq2r5LrRxrtPhpq9eHjj//1KPuPmfgt
mpCzd4T3Xm82mIpGTn1lCpAL/CdWqFZRgnCb2fXo3/aCHvOmVkTcHBX2lfpnU9w7b/vbpAXe8TRJ
s6hfC9vNN6DszaXl6MSsS1oAH//E9+7gm/lgkKZbuUbQr/sppzuAh9K81LtY+WQwafOo+c0sbeq/
zgeuAC4SBEm66Xu1nWqvKprefmyLdkxBzlR1G96CbbIoWbZQLryRcDz1UZ+iGpZCG/kCWubHP/S9
1/LNzGG5JFgpmdOu6brXkM8dH7FjgKMGIWsCbQfS59SUnxw/33twb+YQyI68jkEbr2uHhD3HjUds
FpQFgZfgl/wk6OCdR/eKPv1poDV9HdT1WKRrAXj7QbF0QRvW6gLzkzv2zgL7mhL20+eDB7OBFNEp
cRNpVd+GMqQtTI87oNyQ+d1LpOLBHw2QwJ8sge9Mi6+pKz9dEM2ma/TwfIkwVDrwy6lZOVdd5JMx
WtDpC/CSlUm3nxJXQFOOKqW/+/jdeOdxvYLBf7qw1mmgDacKtaIYOrEtGvbb6zybNVVaXAXBJ2Pt
vcvM//2ny8QIpxxS4SjZuDK9FqrSPVdQzX+0Q4/S5eOfQgrN70fcHFT381UCbgsyFAOlCQAR1evR
pWpbgnCUdm21SgSjSEt59aHlmc5JIWihxbhvErHYVRTmN5QDombpgjTBi1Kywzoj5W7zlV+ZFJa9
ode15tS4IiRu1ld7LNCuhQIOGmc47XQwf9MpLAC1fcskAggU7HCxvpJVrJDBiJAOqUtG6698zIo8
HmnRpf7oPkskKXlDvzcpWy/EhJGXXubo6TOqmgIYdg0U+TyglLe3jZtL59qOFbv+gvtduki6c0s7
62Ytp73VTgGqPlnoQO06xvhC9rnRfY/ribjtauoHcymUkWTadCBn56Uxpe/jlMWbqJ9b4jewNMVd
15Mj2RRajUg4tHTre0Swu7hGMhkQYE3MgP48JG1Qn5wMkSUyDZrqM+xgQjhJUbCD3NVldXOdiXKg
HMG31B+jriZgNuyTMQsXiSk1p1r0pRgr8lvtWCqLoq5OVRXS0AyqqDOS9RSBhldXSVgAwSILxsw0
cB24275TBw3UW4jhqniM3NAST+ATteGZTrAqvicNGQuJVyGI77fYWCKi+TLBeuWuoqHC6OnleDW0
e6cpKDZ73Nq0X8HSli9a4hcrMM5VNi5K39fvFez0xT43J5X7YrPlZhXUQEBo17hSjabjNORP1aMo
ZW1hPdQsOgTkOqnnLNW64mT0BjYY6cqKiOi8TnCp1e6MfV4OsK/gadddgIS3EeAB3WVXO7jLQicf
qdIZrhrgbNGd+DQkeMDWSR3VfNhgShRXi8JuZJkvSO7tnO8U7tv82dXbCgRZV4noNlPdwnj2M+bd
PdHzSd4uxp5X8ZQqbj4clM4Jc1AdGrEs62rAQGMsJqfq0XS3dC9PQ6dl+m2ngLC+BqJXkCUtZNxj
1aYnXlvSc4Iq9S/hZzjVKdOKBlIYXAgQVyEraQETdrpuFAqTswUvjFBY+JXtj+tIvgoYLb+KfOQ0
qahML81r18Ygawa9zfJr0ZVCmAby68WVQUGEUNYoE6p61FBo8NE3lyimIWrVIcRmkQzlxIqG0Ozo
gtfsgvUYog3uvMBM+vYB8Ak0Tl8tu2bvyI5dQ4G/W0UWUFb9vYpdby4X1aVLLloZyS9xDa1+rxl9
PCTrQTphuqs0143gczQ0iq/rgkT7CyPoEnEtzLyrX2yjcv0fpp66XQPbQ7D95+3upS7p2BP8OCz8
GLrDd2GHanTljkWY2UD7xhjtV4UHOl+4RN2LVUAwn9ymSMPxLKmFgywB8VI4yd0sQrG/y9hN/FuH
KGcMRKpBmSJJzIK0WSu2Cve+H91yWDaVhieoDUpl2jBEHLrtQ9M03YVVOrI4xBU8v80UUulf5oDJ
1B12XLdZwXQRiJMHY1TCPepBqX2NszaOLpqC0NcbW2k4DUQ2Cq6WZMLMDZkkzQwnndrguc7pIE1H
8m7xzBNRDVCC8yHe8nxRx3mZbZvc1fahPpJGDG3D9PBXdda9M3R9thIjAthlWmKHvxy7tqaFBoew
QfsEQepLb4eUqasi0WMUoQjdLiW9UXtbumpSIRjHj7ZG7jX0t6IbI5F6uppoHY1Gg8GyAkXiw7LR
zKjc4YIo+YWjqWeUdCFjJ8AkUBvaqKvIIomumq6TQYxUuTOJTZ6q3CykV6hBfnZNo9F2uGjNO7sb
xHenakWyVTUM6TMVAGPKxqmzSb70BiFCmtfI1ExSzyFCo8R4UGOZ8qd2UjdWQJ7YNrQR5AHsTQyo
pKEZa+JC7ck1vbViPR3Rxigl8IZYCo0nLKrBWubN1PjHJqkNRmw9TsVS9ccakmIq9ACjnjsiEqs9
RQvz1MXKW/O+HEZApkaxrN1omoTn0n/sbxDz+o64iHI11LFPg0iqiSOexohSNz7G1oEva5BnUVBX
rp8VBJSQTxFqjqAa8J/zBsheecgQ7Hdel1uNSBiN2jRt9bEeXPxZlaBab2pJRBXF6YMyu0mG0Nf3
9qiGj2GCeKhfRa4EUwnjKq3qhe1qfbjradoGG0Nm+rRLjbpS7kdyrXqA0iOd9jYoLOeR1rIYDoTa
K82pdUUD1gvVDenvQR7yrveFxQpdOL5/JyJc7mt1MEN92SrSrI7aNCQC+Ek1hZ7tjsgM+d4uyfCG
RlLpyhWZL75lpWAlBDZgIoNMbCpQ2xhUoJbR9VJKFNk4qPToMu8rHT04/k65doCQmUvTtxoK0ana
3QPgL4lzqI3BRg7t+CYstywkI4OKwNB5uaXU5MJwCgyKq2Qsy+lrJwxQipjs/Pg+yZkvj6Jxu/jL
CMbBWXOKnLqLCJludQyrCQPcMA42vjYurLdIOMZ82BsE2tRzKpSF4leJ0G3tUHJH9kHv7FJdoR5T
8Aj41aSvu0m11bvKbfRR9fw2HaYdC9TkHxN0DTb4vyLOPaZrNNOyg+f3EGi6mX8hjEoPvTRRjGDT
9a2DKKe1gsrTY7obL3HL7LDsYnVMziKZevfSMir6W3kwwT3qLTo4P6Qd59VVrWH5QYeCS/0kcxn6
25SzVwCTL9br8rYNq1x/aTNY8ejYprbC2wXfCX2MOcriRrTAe449+W6wrvSCWcggabvO2r1AwzA9
WSzPGktBOiA/zEk+69ayz5LufmpaiQdUnXpMLwsJlhcMHZ3Z/UiDnthqwiXVdYfU8Ko2Wlw3QTXq
+MenIrCKhWxj0bIfD2p3mWgVvfLKNvz+2W5LwXVKp6qAcZe6P7EmN+EU3Ch4uPINwBKBzZ15RB2f
mW9DG3BS2E2XgdP4xoVbJKkWIqat7NobW4nfYTKbmDJRwCRiXgy2liDTHxrL3BiQsKKzE3dVtyQ/
M3VWqA9t57syU7/Occrr+9J3knryyjIjB7aD2gp3i7s+OPWEwojbtjMiG3yRVhXQ8SwgZLplFtXN
hCUpXwatkc1SDb1Mx6XakpAAgqrAEDlKYxquQEOl/d0EZD44GHgcMcKShJ7lqzAxxm4PSEJ37ove
By8y5IwYz5lSdoNwqtJkY0kkuQBgwiYhbE9jRY41gtW+OsPYq+ugyBT/YOA8kKtobkSSsaKImbul
2tW1X/Ben5wxJ4Krc9KIBjT8pyRfNRkB4/jU9SRejAnumHDRCVs6R5zXqXngiIQIJeEkv8x8Vy+v
6MhaxdZI2rS/UYOorq7ysXh1+rpJ/tAx+xRfG9D74W1N67u5LZRO7+8LNPH6Qa+beuTT5ke8qzup
9JdZUMb917jxxQ+77ob8IrLUcNpiKzZ8yqODP5ymKmvGhxLt7LC2ugmjmCw0R0EzUuJjE3kXJ7tK
QYShLUZ23NM6rtW0wT3BpTdT2+TgkKbKYtFVi9TYwfpzikubjmlxiFTFICopLErXRJqdE1KQVKNs
HgprQj+xHLV+fh/yNmxvYG/U1bYtND33jIlSSujhX2h1WIZs9esFQKGmnW1UajszHZIUPWVZxeq1
E2gKUG61T51hnxe0Th8cGK3TseSNNZ7RWJQWIGl36IV2DGevIKwBo0wwbiKdiSUyKMrF1z1+vuQ8
gXhNH9IYmfhOLaXGWBRpjkchrKpM2RbCnVNslEka+9RSWp+goRHywcpigzN877tYyL3tRhkwcuOV
AMxCOK3iqbC6LUeEdHxifwD6wcgSTiRGaFXxZaHljrlOwGymq4oEqgqSz6Dq556tgf9DkU5rHlqK
SmjaObZVT30/melWiiZ0Y2ZXE4RQXvSq/SzqMoJFKh2RVGzXY59w5YKmgQrVuiegI1dbJ7vVDaAV
69YiywN+AeFP963aVQnjiLGLIpM9548qzxQNaGxIVLYCdwbq/DbrZc+kHZY8tVWeE/Z8YTpwyLEy
GUkYY7ZPMFhzpJLmeNLNitQ8spEIxqIjxoD2s6moH2KIA8UWz5pFykySMmq6hWJ0cnxhQimYuU0I
EgKTXCljKIeonbS73ooUm7q3nzmrLLXINtDISgvOftSNeb8chsgdj3bGVLepy2y2GQPTHo6arbrm
InVw7l2ge4iMIx4fxSVUB+kqO+8ssc9RYQQ+ljHXbZfoVh1zMRuNh2URjgiJlGbUJ46NDn5Bf7DQ
zEoH9AeHPcVB2xHVKi5Yi24DLo1iKsaN31b6zIod20S9TomhtveKnjfdw5CAHrmYzHZ0r+E8Ts2j
qzPb7WA+GNqxJfR4WMY+LLalIkjdWUJlmYh2HLMMSK7fWKO2U2USRT/ChqP0Sc9BI28o0WXBuUhU
v/0m0LPBC/Wr7JncDXyRgzRS4CamCT5tyaxjNIM3pVnnTgs/SvrSU3wt7tNFGLTI+FCqm+3eMiuU
6l5ci7p/miRwhm6hR6GNfp8FFh+AKW1kvuE4VWyEVTdX8nOM56jYGUVMy80PxhG9H7ynlmSskKhw
g1yeEhyzlncivNciqcF0c9QeqLVdpNQlLvPOSBETs1FFqG/rEjG8mQFwwXpn9LDAqqprvspeVjEa
FtcBqctZWR8bfQuNrSg0UgnQKT2pnQJQD3J+Pwh5UhXqdybvhOFn925YGs7R6gEUxkSFdYqoOcsH
QiwtTdriOChG2hDgkJdAtjrEf6azGHqpVMlqTJyOINJARfa1ZlMLlklwvvWbb/nkKhnm0wgYWyX1
UF6OthPo20rRin6romC3H7Uu9LsdegEFE77FXBtu/IqmESXhjkDaL0pTmvLWLeTYHgTgJCTGTWLB
oF0wE6mcEKwuqh9SuxSsnKXlwJPgFKd4vDPIovMqKhDHhKh5iA6Tak1Hoi6Y4ty6EtXBISkCoGXC
Se+Uj1khvmkoWICqlHbR556cTATnmZ4oicJZPiaPnviJUi4NKq7l86hpKPsVvgAFV1MCSYNjko/f
JrXlJcwsHUe/bLWGPIcsIoRz42ND4UUmkLzbtGj3xaPrBtiGSZtOjHox2SCKEfWjDAOdGZINMGya
fOzMa1SkRJZ4YUIc8rllr+gvGp3ww8vObkWxwpWgVbd058WAZSIJtQnfftoAi7YoqwdbrSx0lbiQ
OaXciKXfnUgS0KIv5I6pzZZttKltinrUoJy4qt9AC6V7f66MTFcvjQqN09qAb2ic/CBTVUxVkZ8f
SIOuy+XAAu0eakQcgpx6Uk3j02gV/IEP7GUgpKy0TCLeGuEUw0ZxnI5NrhJqIXaPXItVX0PIF6n4
BVx/0nXQp0xrBFJEgrUsoFER30VS5BMccHyhguJT4TWtNt1yphiwMEEELC8CVATFd+G20Os9Tq6a
+hygvZ8whfmudmNFiY/Nrg1s6woeugsmzAdTxQIwACTxWjvrC31pkQecs2e0Mqda2blq+xRpWjbV
1J8GdClOXbhrXWQVngQfaVZi7a3EzOxvMmSx/eakI2SfFaOtrb5bU+x2NxFbl5JKGGN/SpZtUbtQ
s2JHN2uCiNLWcGHg4D+9Mi0tsx8phjHylpSGU+XGdW0qZAtY0JIKSjapqqj3FjGRxbfAYLuGkxoh
pS7PWVuC0j3w5ceq2dYaOB7nJkkGp81umZb7YILr0ST6uoAm3nl+gmV5FdGcKDdSRmnee84IB9YR
29gXwKWJV1NIUdrnbeoOhuH5uE+qahE23O/LohBVcMdmGO4tJoE4p/QXGQVtREublBvw6lnnQeAx
/IcUGe60CydhFd98aiUEfCRIgLwIwNvohYOZTDd2ErnxXuEZDPd1EExsakd8avC3WAayRWXiwhSL
MKnc6YVVVcalR1DvkEOKNzKHFdESqW3RttLNIKFAw5H5qSCwortrBZDMvaaG4bjjve3jrxxmk/SK
4pMFpXUa3KryfD0RyVNpdW15VM1g8m8l8mAD20I1FafW5MxyhlTpmDGuohyGLpWEMFZvM+k3AjcU
qXS4MDFNd3KtRSFnbspCpV4d7CxHEuPRnExccpELW43uo8oOsztBkQOFahrGmXmyx8bk9TCpoTYr
Y7ACrmCPZWNd2QZufYhVjt7qt43a9UXBnnIS0GTSmvIYzq+O6NWB9svgN/4G6XIk1qUPulm/7t08
MLOlGZBZQrspaOJWvbBgbhv6zkiGuBoektw3lGVh8ax9ciDzbFi1TO5pvOzbtsd4hh2mbw9K7ceh
C+OvTfhtRkRNAbhT3fhy2BD9Gqk7peAuqctYGbQs3NjSnFJt3zhRmS2B8AAkJ2ojFOXOMs22+OIT
tGaVTE/oMihzOqWbnpi2h+EqEy44mtwcVRI8BitlC62w4F5KloT+qlZREub7qQ7a8utrR+H/t+br
f5Oaa26ovq/m+vKYpGP1iHYro9M77p7//jdt/ht/SrkUrBx/kCpOIXpO1EN6xR/1L3Xz97+9/hF9
EiYj3UVoZBk0G/9HzPUH4arkZdLDYNjPa/A/xFzWH7wAqDBxWCB31egT/ydirjcdVz6GAEnN1TRH
tXXSXd+KzAPOBAmEj/DsXva8Q5q/AFhlRZ5j3FjBqbgbok9ME792yf/1gm9ayeMQM7wp8J6d8qzl
lzO4R6zS8IpmxMIwF4rySYvrVRb5z57yv16QW/lzpyumN+SOehqetXIXxsei2SfhCuo7NVC24xid
GyqUV3G8dM/4IHUNzBL2nqWst0QyRIRl4Tkd1qYFBeqTlulrnPZHX+1Nq6/WrVpnIIbnynxOjLsK
4xN8OHfxkHQE8u2KekdGbQ7TLjw3xg+7fWzGr2G5tZk7nEXYXjl8a9ywsBeKgvTO9K5hnwWctlj9
9EZ/+fMb/SzJc+a290df9I2CImOjBsY+Cc8TpBrOTSuBsWZxau7lV2Vpbqvb8EhVusDLjtwXVGu0
qsCB77A7slNMfgS3zZcRU3G1JtkIphJuPH2pKhfaUm/WcMumTXVlPc4VF3/h4vdbjNRazcWTMS2M
9EW9Jg9tgT3Gk9fu81iTD7rW7tzV0/C12dtP4iY/4Q29TbOFisIOdzK8qZePb4D2Gsj2r3cAUTsh
yw4K8zcytVBYuQMZJDwX2aV40LC3JMtKO7KuVXRsGoDAXvTNfSJcoHvBhRT/sElYHBbWFlaP86x/
jW4b4PPdAt8W252ZluAsDLB1ZLZ0VLiffdgddLSaDvwJf98yL9przHx9uVS1H03Q46PcdOPGrtcD
YCM1u9DzpzLbuA1ZtnQ3vNhaqtEhLjw9WUbHmGzQDjajl2K/qe6H7BtNSjK/rGaZjBuJ1Ca6GL+H
w0JJL/Nk0e6jW6ffdz1JEgsZgxpcmOwf02WEIanEUcjvoXHiQ/kkAzcD3LeaYHxpiEBRFDz44F3A
i3WKuRz6Y5A+Ou1zaN5XgU3BdVXhjNXQ+D9GyTaXwHvMqww4sD4sgCwXgIZTH5+QxEaUb2ebcdx9
c+uLXNkQi7oYKSvol5X8OkkfPqnpaXW3HFvIJu0CsUurXuvHycBSRJOL9tmiGK872FyYBOkcpQf+
Ocb00ojHjEDE0PoiHAoX5yS8g63sOTsSobxWe3SjA4ReLKL7Irh2dmH3iVTBmeeYj96eNwIry+os
TpBxeE5wOsSU+neqesrEBp2rX9HLVpqlrrUrPDCrXj31LaEEx0zl5HeOciBY/jPNugW0zBiO4g/g
GgRA40I++/lCRTLSrai6SWyWCwOcxT3FYDDZlEfoxkL350dlGwUqislDW9LFUMBVEd8NSIrmmXKM
m1VzUdQLjwgbT96Hj1m6CGDX6Kv620i3CFQVr5JXVRsQQKja3Rfxvbkglq76ZJC9uhk+uktvBG8D
WURCi7hLczu4XmTX7tfgAgZpOy7jckNwg194+bDKh21RXYHNHmBbR6m9JlW3vImfqA4JY2vJTdNR
NaNstHBvkAuArtQCUrghD2mfrC2vuqQPvvFby4uCZc0B6h6eS6zPB15gIiHoo8eDp7bMfis49YoO
5ppj6q6qrkT9zR3RVCzte+suVaA+ctRd+o8MYez2zZOKJdZf1cNlZR9Lwrl1uidLaDJgDkMCDEEL
HaidQZXNrU3ifCIQerUav/0xjpi3FHichC7erEaNSSNzRHp9Fg/xo7LOtxIq6eMMKJk8I1iJH2SN
Z5QoLEhSXgopGGo8LV9jkd1+PNuidP/NePn5q7xZbxKlGVrXVYLz5J6G6Hu9gp87JksyAwMiOnSO
VjD+17TsgmW3SzR6wB6Bv/RlICaAXOoIiVwYjwBcmQcl/AlvMO9686axnluso+3aJZxiyVoktU1s
UH5C0nanRXTZvcaBY7KwvznjHZ3JBnYrjvFphb0TyqTMFuSRgT6xx1uHw4UMmduaFVxU6a/iu5b9
C+Bpzx5PpQ/hgk4PnONtRrpusZ+JwUj0Ko+kESc4Fs/JeBjIuJgOVbEnIKNwv7gdL719koSC1HP+
0GEy18106U5sV1ZqA8WQlVKyNQiYcJMnyDIM4QfnQZl2g6c/OePlaFwBSBn2OPBjyHnQTsf4AaN1
LR6iYWUjGB6WYbwX6qF+suVtMi6d/ltfrqJ0kRIacWtjilwkL8lLnHlmS3uWnHZ0NdjyFgGnEmPh
Cm8GUc7k0kWgLTuvjZawEYlg0lyP+nh0G77wEb7Yqe3K0W/1YOtLmI2rsDkiPAP+20PFvwmNrYIv
vFw0RG69hPUytKDuLlgqCCGpNvA4c20hJZo7r+8QiNw541Zoy0nznGLL6RIkOI99k7cbgtkdZ2lA
F4akmq740hYyAVYjq75kYWD7u6C+yvHumiehl6tWI7Z64VJSTHcfv7W/nb5+fmnfbBGGACxxFUvG
zwkgrTgBceYcHMrFTGdJvQDHeDnclwQFjJBplpW6oq0F0KmmzUwJkok5P3UsngrlI09AZRFHuR7i
i8IiOGtlBbBAPtmAvqq8Phryb9Ylmk2D4jdheI7vEJnYAr7NxgiWCu6tA9Fa33acvXW2oscE1F60
ykDEf7VOIuH87jWYq7U1knMWMBjxwDRgpVNwZY+woC/RL9pPvq31u1WUwj5+GFr9tj0fpX7eyVtK
BLdlEBDy9hLr8SXwt1h8SZobgH9M84SStPUGLKHL5iVojm6wQv3j1fWVUy57NoX+Ie694pwEXtXd
wg41zSsrezYGKjrAF8Mlmv2W7ehqJH1qWtH2N50t4E3qptZINdKLKg94UEsmn74UxXIqPRZZIiq2
JDtE7jFK71Tm9GHz+l79Ryfqf88i9e7/NV/rKS/GSgZhg0Prr2svH5vHX/5l9XqEPbcv1Xj1UrdJ
83//D38zeMnn//Pf/cO/DsI3Y/Hy97895W3WzJ8WyPyN3Yl37f1T9fExr385Us+60j+P1Bgi/yCW
x8YcBW9COCxTfx6ocXD+gWdKOA5HbZosswPqr/O0rv/BQZDzLcZUDs0cuv9xntaMPzj+8kbhnFMt
3KviPzpPW/a8Nv1zTP1DBv7Wq0mgRdZXLSb4coI5TZNiuLER94LvyLXyIaARe9E1evQUh3p/gUak
PRm6YrJbz6ay20004cAOOg4cWIp25Jrn6hxormf5SxTlKKBUMUOxy0wPMVlO1lKJQnMnW3OiRdmk
1k0xJtqtLSWnqzgzcpA+1M6QCab0gLyKyekCcLLzFRh0v1dj8CmGm3QXs4trW5tTf2dbBq0Ot4Cy
vZC21VyLSgQ36CzsYyXtdoXlh3h4IsnjJ7/MgrXa0h/eBlqv/1AIvDWQYo7qqSUI4yJRUnE1DZjS
oNU11p09RQ1Ld1HWd+YYEs5otYV5TaHPYA6PHaSOhUSsWySlA6q1mQuDcVYfI1EaZ8N3QWCJyFS3
djq4R9JOxddR9KC0Q2HTnwMppnyB1NReU/CXdyVMsQezj3tCccr60I2lc2gNBzG3dKz+OjPgpICL
LDvOC2mvEBpLzPGqU+B9cj90Qq7TKUR50ebfjZifvOrtqkE7o7oJm83aXlvlaK7yuBvBAGkpgR/A
Dl1LLda6m+UXEDQ11DglYNZJt4d+4WeFdi+HSr/KEfLdGVA1KcMrBjXeoStuJ6EMLwmRSAd4wuGq
K8hijEON/UKfguqIY9bR2ldrT7Nm0YhPUJVXova5SpBGHk0q2NsqDeFIa515yvIiWptR05zdpMzJ
qwMWZRTOdDBkkB1l2mrZUklNlEmyzdyrqtbzi8YExpzaQ4cUL1WhWyk9r9iiwVS7pj87bOq+FRy4
wSbui8T1lzE6/WOI53hdJiYgTMUgIWKoawJVKjp3QPALd9f2IPhsn20XKr7gS97q8sFozQbCJS9d
Z5XIi5Q6CmFiELrgZhF1WzE02p1O0fSZhzMfO8aIqOFooJVhlra/9bU8WaF8KdC/6XEdrQ0kRF/M
XPYHKyVRFxRc+ISQMqfNlkv/6DhtsA0d9gnzEHiglkon1ga17ygujdNaDy5mhdJydGEFBElLeK5u
h0oE/IhUvqm0wl0jB+WHCurkpZxGqu+OG7ULy60az00T88KWyUQCpN3QIJOvqWUyOiRY7ffuKNKd
Sdudqgc5o5w/6v/H3ZntNo6sW/qJYoMMzreaJUue5xvCaTs5z0FGkE/fn2rvRp8+Fwfo2waqEihk
ZdqWqIh/WOtb11BWJP+r2PHaDeg3/Uk+RPJetfa0XZwg+sFcL55YnnbPkHvyc8eC6oUFwvSqxZXD
r8vlN81GQn2Ittdbx7kOlBtUAbMUzg0IffdRzK31FTak6TINgiNf9lRFgD0jyG9BfiggA9wtuVWT
WTiUt0ql2Y0uJx3s/ZyM8dUCE+tlWACSIiWaDsqTUIInTw/dmleQqC7CpdKQ0owOBhx4cEHSpi9X
xDzd4pDfBbMHLi9SqFumfkbAifHti309XD6vCNV9bqTcqdFP0V4n4XCY02y413Dpv/jt7m3M53gf
WJH9wuan3/aBstBTdSMvmQF0afWhTegvb1jEB/NOOrW7bZMwfy/IQ/uQ5Igehhxa1aqHKHye2tHb
En2JkqzK7Rtshoi5i5B1UD9PB98LhrswDudbW0IB9rRObiSSs5KlWeefF5nr39mwOHqKaxkcIYYu
z0NTVPfoL9J9Ny3JZcE+3tIDGShrHKIkFrbjp0EreRu0fucBbQrMfRQKJGZsPNe2BfhAwUG9H2XP
gRc7PbQuPSBeZVFmD3tlV3bGKF8SIxYi1wPNmkVHawn7R+wARNxbc7fjS5bn1rWdt1oO02loETI1
U5b9prqb7od2zl+KNmeik7NToD2ZFvE4QcT5XGoF2rbx+jqet+XoW4dyAJRHT0k0QjpHFKCt7uzP
yKRVsUYGipGUg+5OkTY7ktXRtb/VQGxKYdzx1g1npfaIMvwbVOPqjOZXOitT5j39mumPfWDsp3ZJ
0JXbKr8V3qzvWpm4b7EJe8GYxa2fG4oVNG1xZQ5zb9c7ryAPuDFLikwpMS2KlmQ513UZPTBWYvYB
4n07NMm79OPmKShHNLvgIe9E0FcHCQz70+TsjFeoGpMLIkDvmyQHue2kQgyNTvrC0o1YDbhA7r6d
+vybkbemMVTVuokRAJh4JgCS1I1VNc36gMwnerHtWB1tVFnW1qaFJcLBDh+7MioYDGfOTnRzdHbL
0tr1qrBuW79I9jbBjARgNR268SJoopsmNQH0GJ1uEsBOP11i+l3Uh9mb7cqI5JG+ewoXN/ht5IL4
BOmpeKnivNiyUei/yD7E/NcWAwngdn0GezxdmiTz4LNI+GApwqJVgf/mkkxoQFc5gpy95ir/SJ2i
BHw+p3KFqcAiKSAkfoFTFnTpWHgzYGkpb1nowh1GfgxImYTFXWLANxM+TZVLYFwRBMnGbb0r1TEB
PG3a9N5WovxFqRzQDmZEkKyCjp0rdqmBlao3ET2N3stdkRQyP6MXm06RNbaXdPCno08EyYOdAjEL
EYceKzdJ73vZySffbfhZ+ELrVg4pHSEgiD1Xd35ma5KAdUxZpCMdy9buIpY36dnT28CH+NHRAU8t
GmpQm1en5EMCkpF1examr3ndSQTqTf+V8RnZw39aADS7VQxeBNT6JoCkxuyo7518U3aIb0Uqutu0
JpwgF+l4Loq4u7FDUd91kx+xGrCMQ/BxQiiJp6aOHAo2al3YVGdXmvjk5dby1aAKPpajHLgBG+eT
GG+5Q4eu35HMe/dVWvXHKonnk2kJGCENqGwV/+dk22vZixHK1bHos1W5/JQm3yQ3C6PiJif0OwC/
OHHv5oIM4CUdEzjirnhNqjz4hmJbNKsSYAfxuXl9DsRsb4UJAErVBVlgI8tspoGdHt5SNxTnjmSb
Q4p1o13FIDd7hoKsQZJrMncT+qShqbHaz6UUB8LvnDPCae97gOitVh7X6j0hVNVNGFbWDTdb/pEp
OT+rOaJQGSZiJZpkTi5lGcSHoHRnRo0wabQNu75HQ+VwbS2IbyMTkc8Clmnru/Z14dLM4e1S58XZ
Un6PgLVInuVcTUdlpeP7FM/zUVMuvHGX1Udv8Ub0pLoQBN3HIjbrLlBk+nQCFpAZjGL7HuJTd3jU
X6iY8tcqKgn/tGE0X9Gv+r5XdU8qO+A2UkZERmxZSMRQVqFXwNSoEKPPyC4Q3bGNKobPtCRWpswT
6+zht9crEj3jTXJNofKJKX0bqmZ+Q+Vjnq1lYmMWutkR61YcraAL+CmOUOcrDqfiYNzhrQs1M3jS
YTLesE2bL4OzVrKxn0Or4LhtMfPUY/WVpQOrDDekvlDJNb60dtvzIrCWkzbrTIeh5K9IMYqctHSa
kPVVXX8japweAhOWL05TQP6VbnixhoocwmIp4nOTWOGdY0FS66fY/CmNyF4z/KF0Fc0wEWvmzuLB
El5+UdAsmUINnjm7Odl9q24J0FJPIsMmAQ0soCkuqPXqCbRUljDZSYhm36JdRmCg0ApdGn+e7hsH
vlc7kXpceaNFumQjt7ETMl3ras2Qv08nc0pYnt5OqJd2s2tGtHfu7B1xNzvMr31/DYd3CNZaEJxU
zaX3gJiGEi3VFGJInnPsCnCidJt093GQlIgE0uk+J4TotuHFaxDo8zXBYsCIrBxnfp28IriBUivO
qAOXnxpJ3MbPS1BTfd7cOHlSbokflA/4bYoviTXrCdgRIyrHVmYHpgYUKMFacMrSwrYf3MZw4c7K
X9dNJQ9j7sSvBgBrv1pAWr34qtBH4Lj2xUTz8j7XQfW1DHCJVbOwXW2J6zggLmg6Rg8TD1M0el9L
pPQBXaZ4UKC2f7wgzO+41MafUBPV3Sd5cw7LwdqHQiUnv18il5CtmH0ZfPBP3cTtkX5FPU921K1s
Wfb3tF7BrVjsmu1ITHhGRa2993oEDACpTX3AYeLR5QXmWw+x9xd4TvqAO6p5VirXP6M9swVgCHtu
Rcj8P23sL7/lc+xVc/Q2J3y4h2s3tUJAQmitK4Jd7FZAIMcE+R46g0RvfS+p7tH3Drs6CdKXKWmS
B3hnuPHCsbm186T4cj3hnlDXuneTIgOkNLIgbylYHvDSdd9j4rqvlj2nnzg7xY/X9qhU/JHKsLFD
2trIJ9+zk9ApihlrUcFhTpXVaUKCKL21DcgTnYXMd/5snAsqQSvFHtC5Nxo0/33nEbmy5bVxbxdb
2F8O6M01Ar3ku00TCyTvAL5orkJxoX6cblPQhMXOdrGTjJA8NUN+cn08i6T3BWH5dzeqAPmW7XIx
BtIi0iqxtwpnwR73yfTM6eTQPKTDOku68uxWOUtSr6nDv27Tpj9LsiwkefGUs9Dzm3BjWX35Gvht
czurqL6LGyJJBpu4dbSAVEzGX/xfpLaKWaFl4s0c88edTAcENaCvu8N/jmLcCob4Jg5sNqp2AoRc
Lh4vcsSF1OJjWZdZxkosNJV61YTm3kwd3+SFluvKiytb66CxYu2QKed3GU0sUC6P4MeyGkPmwpZo
t7xa/bYMVPbQmEoo7A50y40lgr+zO1KZ4Ok4YaSQp1mmzVEmhMNcdc18yoT8o3pHvbc4Spjeev5j
DPp7E6ArcjbeMjRoqt3pDqdQd4CUOZ4WbOgXbJ0M+LN5YdbuzjYrZVUYcP+jaKjBjIW5oVmcP7qY
rADOPAkpK1S5wcZXVXViDzf+JWJDBbdTF4t+JeHe8kVWopPhoSE4BVhsZV2zLQN/KD7nAkE4bdGS
QIXlfBckKqIvysflLijarjhaZmDOKwpW1hGhQ0AaSjJAl3pqbjiyyrMTsmdZc+xBlVYz7MNWDLg7
XGOxg8gi51Viqn3Ts1ieLK9NaeAC/8UqOn3SVohQOXddCuZi7JLPDkfIX4um4U/mjoqbhI6NBl1c
L4Q2PWadsN5xNyHJGuYZUHrcOq84GobHsDBXRHaVsknzFmHjVcSGuPbVnOpVXrZsmTvlTOHaN17x
N/dmXriGCMS3ybGH3xwE6U9a5BUmRekVP2PSzMjWFrUTuANJV6oIbcrrgnmGS0LhTe2nwfc8++Li
BTXGu6n3OY7mYCm/Y07Tm1TJdNf2Sr+lS8ObR+jjHh7seJm4Rn+rKIvHtaMtfHEoZhJW/hWOMZRf
mGrpy3P0vXHtW8zCHbF8+GVaUSEWyUdaNOpkOjUxAw7qR/ye0U/g23Q4Mm3Tsy/TCYFZe7UYLigI
QBSrswRe+SZsu/3JZ59dKVElI+jNUdMPMkZbT1XXjYRYITHdYcacILoH3fKnYK7m79oZXvbYYUlm
SNOO8zYOPPtVjUGpt9I43c+YVpwGY6LROs8hhGWaYs858fmoDRA3ShBCIAH7VnQ67/gVzGPlW2z+
Sxja9koOrfUgvGHYFpOiasqHBC+Vm47he9dZ8U1ExMV8Ujjh1z0ZvxGKdafyV0MpG3LHM9c6O7Xx
Kz4zlf2XmNXyDTRhgkQxKVi8IPbHkxmYJORPtN1FY/26d8aBEAmT0vL9MNSa7/Fb6W4n7MLn1iYD
mhm5XbSf8cBIBTlvZt0svgz3xKJZaAQAekjk1Ij+8Ok2rJsQJQ/15L8kMdslOxCkDtkFM6TOITIn
s7AQpJ2/3M4CdJ7vDO4n5gEGp8s4mbdewmpbO0CH78vapHd1L+hbaaviLfkDHvZi7eT45up42eg0
ccUJcjmCYjc09dm1MfYQcmEQourhJ5ZasLrOWpepfiIR1fXe1sah/tKgsSQZhRKdvN7ia0JZd3Aj
3z6THUl+96ym8Rk3hb+X0Ipv+6Ht7inRy2GdtI5ZI7BbHlrbnR5K0chdljYdR7Ec6x1pdjPbhEGJ
R69slpPJKxyPQdNtfRNcTbq6iHcuar5N5RH+daqLgISgYWmfB4IDcvJvwCfAQG49Agm7CbWNWloW
jbJ6ZiIa7jCMhn8JORN/URVYd8JcIwWtuEl2pbTUT1UwK6XhZ3HpA70WBaHiEdrImzYR/j403nzu
yYI4cmFy3YXhEnyFJm3vK6JjVrIaxY9uM7pti+TjlcLODmFSeE/26DjvSya6X1J00w+HqcshSfL9
HMvs24+q+ei6wfLe9TXm9DYyNhcEwAAyOIv5ohYdP8IR8j91L5z8Cl53TlPvTX/qysLUXV9VVoTf
rmk+SoYnkUIJJRkEbNWY13+LqPUOg0YqQ+0tPwsHZe06n8LuGe9E9OOlbcBueo6tRyZpFdZPjbYh
a0eGpfi64VDiQVwnZMRu25rF6ILLfFWTDoyR+IAzhziwsDrhN6Dt0QeBT0mi9+XAkD4MXKesn/zr
T+tg1UH/kLVs8mTGn1vlga64hxQ3Atp5Wkc0N034bhslft1lEV9NOqljLLmZFYdTw9Pmx/vKqVy6
ZNx95wHDEP6C3vgf/cTXYP+Kq2ZICz0SiN6GFzuIhz/Cbpi+1eHgsGdSV9dDb86jHaZHbKmy2EeE
aes1qavethoXduV16cVbvHKk0wgAGQQ6OVl3QGYYnBy9oBVhwhbeCHAMxIKQyLRrXVm+54Hf3yfW
KADBp3F5wTgJXyNG2j93vjg2JjfHpA7r/ZjL2lydTeoHQ262LvtEsubkMOxXPtDWjGEQxgXHjcIT
3gzxyPfQHsjDRK3ko6OeF4yAtacUig5MrbZqp60vhbov4lZQlSX1oe5rZoUe2bZtkuoHDla9ZdhT
HnXiOtcIU/JBLNmdBgjNlxIu6JscsDlSh5JAZ+MTXwPiip7bTNYvwUJ3mczMZLiqpy9sCPYuppA4
IB7JCMwYKf1Q05cH14ni3WRq6332lnzLtmbYsokA7eH55J9ECcojsgwInh9z9n79lB8Lu8CxFrjD
UwV95NaniltTpPLc4W++YIwYDlGJD7khn+BiBVhSeKm5WzNijUzuoNlREBrI080S8mWkf1c2ik+v
UOLCCI9dUOXMrKwD9uGOb/rnzgViz6McgnfkTE5PZU5stIb5fQO7xnlq7BFd1iLQOBO0OhAGQN0x
4U8JK5QmSTT8VIlb+HQ+Y3YzRIBzTYcQwp+LwD3mMwsslFTEEpDeEaN7V0lx14AcPSR4VAlyS3EK
YZAX7YPmyXx0xywO1jAkmnJf0GmSwjkL5w/h2v5dt7T5ezV4jlkRmuDjjEDeokwc+Aev6JH2iWwZ
X7NZjK8ALvznmSoHETPU78fYIe96x0VYxJswM+o9cMhdWQfewNLcTZv8xdF5eGKUQ7xvUAQZEW5N
SZZKYYl0YxhBE17eLwtmTkUcFXpsMsYwWcZfnvF5C3DJWGaLt55bXs7e9EhacvCQRm5brALcwbeN
04MdFHNG+CvKegm6IW1Ntk2IScZBhNq83Kh4niw6jljY54TZMfo4M+BisiQ40E1itfO3SS13Xsuu
dZjS4/OZVvyNE1X30NXmwLYQnGtZRMnNPPWx9x7BP/xrtUsYPWmkUP6Gdy5/gd5zDWhNxXLVYshS
03cykM6+G0+r5WDzqIotZpjqN9OL09/aCO9nCARVqb/rOqmDve3N1Akax/mvZZoe5wRm6HZb8kZe
9ezUhxu8IkxeF1a5lCWNHXwbS+jqCs0T+bYzI0dIF47+IfHs5mrmEKQdM6Dxc4IzcU1QRAduvapb
fK67BqDDqVGwStfJIoNT52px7ywqg86R+hnHPi6MP3GjqkerCNKD5DJ+spOovUwl+sdtOxGFlPD/
zidncrxP0AY5JuGRsWC+9Pf4hKgCk+WAH6ZD/J6EaCTniSvQjR115LobL5lnSQpWEAZqNXAhqVVY
ifQdnmH0O1DR/mp3CvPtqATnaskozF35OAB+E51M+V5UEUQKTLEwwpnQwQ9hVD1bXvmVL9PMGpBF
we1IpvgN8b5Qqru6/BuErrprFonPITHLPrV6cm96PkPgLNGgDNA53vnB3K2z9M5GYyq+S/qExAYr
H98WNfe7XC6QO5jSiVM1VgWLWmIzXdOg+mVxOqyQnuT7mpbmi6kr5TYbj/LvaFXVR0P8990Y2tm2
tp3he1YZMobWF9fcLJ1eena2m9TX/sMIeGfXi4FSTg3YXFY07PJmgn3zWElnfFLGd/aDG44n/Pi9
j6IwzN59WTTsHIgCbux5uKtSHd7E2Br3sS7YdrHZ3LhdEJL+K1rORNu8zIqd8UyE3GnUyj8OEH/3
ZZ31Owxn7roPZiJNyViab2VO2IemfZtXY5jPG5BAAZGpNKbosYPsaQpslCQhVnYH0xnNr7OOus7c
J0HbHbKiJsolq5A4SjU4h6IQyTbH4PFJ8R/dt1Uq97aok0MUD9pfs3i01XqAq8B+XFjXm23Agbwq
lOO/xIs3NxtydapbruXgzi+WFFPSkKt7JdgsnFkjhyQOccqgGYslUhFqI2oPHza5di+yJYa3ZUFS
rBzPuB+4upkbBgSHfJM7wYsW847TgA/hye7ShMYO8Lm1qioIN7xzBnW5tGub0ycpJ7H9fxeQPDcV
//x/A9ilCP8f5SO3Tf9TfRW/P02d/f7fupN//9F/S0mk8y9EITbAMBdorh1c6fT/1pJI618oTPwr
dTu0EIUEfLn/aElc+S8nkBIhCVATMluuypT/A9plSk4cBIZdTL4O2pT/raD5j8r+33hkFDX/+e//
qrq3Zchf9V+0JIGkU7kqWXyLUsnh+/tvOsjRzh0MsjGYpgjvuJ8g5+ATxVGQyVVF897fj3G5iXR+
b7nhDdOxl5mI16LBuTDmw8pY0cm7RjwLxYQibMa7UaSfniRwLH/x1PI+BRybrJdP5DreKs6bADzi
bMwm65l8Frb/Hi7dmVg1ZRGayo1CkU1+YRXvyyoedkVaXvQSkctDqEBT5Gy0ih2G8GU7BnO4KiNz
y3JNHSeRfvXZ8KxzGDU4FMnf8ZCoE4uMIHnBtmDIkPcshRw2t+S6KsgD9KMvZ87JQ04Ld0XvcWgR
5ZP4OJLvaqLngKoone1vcBcXy5N/OTke2jQ3p8qcswbRfR9TRjAqchlRsObkyAFRQ54nmeArMVIs
ZMSmrmBkFevgQ7PPWI0LwyKumWzlPY0Gt2Rk4o9MI73B7d2xWFoeqG91S0OvU/YJyzftD6WVby5Z
ttY+o0XOVAqA/hqw1h20kq8OozHK++GuEPgFVP5QMy0F3UW7TRgqytrwJrimFanlgv36PhfNss2y
tqE4ElvYsTazFatdOc746QfTl6X7ZM1Zkq6bcafhIm1sU55jt3vOx+6GSvKuJM9LRa8eIre05Jcs
e+vb/k+XJUgR9YkA58dKNOkm1PWTJzcUDxc7h75jepyvw3gWFvmNyFqrvPzLUu5GO+ntZAdQtsLC
WjlW9Ox1EtGM/+3F02vGLgCvQpWvhLmx7OuS0XLNukouUI9gH7jDfVXah5QhrqjrB42gXYH5QE9H
tJ+lvwKfCYsk/dMOk2oV9UjPVY9+o6yrl3YqnvygPOKfYhc2IOLQ91nKWxS31nm0GFu1Rj1drfui
uLJJR/JiiUhm0QaWWodPVp0dNOGGo1zlSwFTTNmoSSXOfG3ym8pykhVT/qearK4qs8mGKvx1O5x6
CANrJ0+vupAne0Epz8rcsCGa2M+2oOom/eZo+62T7iZox4t2/H08VPuiGp9HolWtrj4XgJeC6WNI
nJwVX/IlUue4NJJiSYZ/6hqBQ5BsRW78lZVN+KwyhpSWPuER32Oa4BJVPEoJTptksRuUBXdDyhDN
79xvYRQv0cQOK0WvCZdmzYLzvkEazrj95Z/f9RSjpcEdt3JAsuSgwdjEjrMfTXUSGqE0COqfcWb6
EsY3KciElTvoU2uR6CbLPzoYPqxw+hu685+Mj7+TyU0RFREbmaA/yuZUs2ZZuyghEqo0BlvmzmOZ
MJ/yIF559L9Lj7zZk+WK4F1GgiOcKJbRjCemcTd75dsczdtqIvslX7bS0w9uMFw8JkJYS29SbZ1a
t/ryJtT/rxhEeYZlcTaze1mS5DKlIb7yjj0fWdWx/cqAWSMmaMmCrQEBThSwcsY2hJ5LbLBsgoxh
qaedN6L8UJTxxeGc8eND1GEjQboDi/1YEDjrQkLpS0EQbTLcSQO4O4qwEptkE+agzeZgD/uaZPW8
YqTcTFtYhkiiPf3SelQJYkEDGwtzv0z9Yx6kCJitmaWsOjX/xEWN1itZpxOiXutkaEdIJr0dRvwp
S44bhO7llMztSxjlBAiVfyUNCtIGPa+GwWwr1LdF0ySrtOgcZBj1IVjcU+7nf90OJwfZhuexhdej
KovcSCuH6mULKixWAMP82yxabnOnf5zXNqbuamLUgHKQbPQmv6ulAk401SHBSEjDh7reTxgVaOKY
BDvJW922nwt8r5WMhmGzkNTGMDzjJYrFuv0YK1zrpvuo4+DX1Ha06p8EIiu+6ekrwdTGQ+X0K9Xc
We5yW4O3W3FYYcdhXBqb/Fd5cYbUELMRdwB+sut2IrNec5Q6yyLrdWCTG6Tz6AH+E8i1HmqP8Q9L
bxA0DOjL58b6M7ufcY5qSVtzvlYiv3HHSRzDVrKMhjwieHVxj+Ftv8bIa3RStTC3VsvHPqut39gt
XuqpfAqW6Yf8ziNSJrnqdc41uSAaVvwsdsDZEsrhtVrIxPGUey4G81Lyy2owUJtEZs3rJXuM2gFZ
sWX2ddTzrz65KJxWU8TzHjfbOa769TQyP+ctew692N5wLHzY3QMTf0TJUaZp79/zyuEKrbCrxNie
ZM5MKnBa8HntdQNpnQbPvuPymxmNBf46cv4g38UTbFx2Qn78UnYFoeVTfFt3BVsHnpjB97adzhn1
heCyrC+RsE1LT66V/QbdnbrO8orgflyKrQ7R/rtYuQAz8q541Vsw6mdPkjXqfyhvee3b6sOOWEpP
ZXaFloTrDmdzIdrnNi5/CBL26BnR7Aey91aVyXaL7M95MW87uzqLXluosblA9dQe25ZxTEIIWdTz
imSDec3T8YC9kBstGH58A40AVMDGI8ZyDRNIrvkEwH8C+WTheQz9+nbydbta/gmSQhm6ImF867Xh
VzosL7mLDAbuybMP1+qaiQh/xr1tk6HYkd8F1qV0LyCFGQD4KHIwXq/RPN2USzXwpNCpJHH4I3G5
EJDTZDAAgGBWHhl73cAOIoyYzlsADNaQjJihNwF4kV5tOe3uggFH3xTwPQOY+FQoKZCp+enyXMuc
d0uk51g5l0ncQbB8SOD9rWyPJ4xR92tUyd+6j5FihdVjkk4Xjru9SV7hUx9gWb46CATQwp/0SK2U
KKw/6zZInysXz1uPNiYSwwMLzJf8jTZQrdpWLBAWad5UWexdKziFhph4FVoRH8GxxiWo7hzkWgMY
V3xz1JazR/x8aiDlVMRKDs2bi3CYOMV6XUmrIqNX3OhhPA2xe+wQsUT2sg9toqTl+z9FWbXuQOTR
eRFdGmNaIxJ3x1Dq3JTU6M70aCy8Ir6b7mISm4ewfOqs9p2V1E+YvXqZJnMy/6sGr1tPJjXk6vR3
iHVQL2cZGDHv4lRDhEuKgBu//JvnvONJ6F/P/HBtuhwsXDwRaJXYgBZkdw5k9wgUkhrSJpmpHJBW
5l17vJLjerJtmxG16Vj3KGv7rOds4C5LAIok99ryLlelJLvT0ayhw45X3g9kzA+BzMxWyV9uPhSu
RY59v/1zpWDoub27lolV5iNR8Z9Nw9ljvIjTA/EtKlBS9oT5kyN1YziMD6WaIQi1PXQX82KlTBX7
QCBXzBZsQ669XVL/h372bXKXk6u4mFEB/oY9UjcfGkqdhp/S2elyD3/2UfSUuC2501y+qAmb0XuE
2wM+IK3XYYmgLW7zt4CL3a5PuZrKvSSedQB0SnZ892tmlC9MBEYw75AeSzc5N5oRUbsglrCofTdd
z1hXJnGJpS7+EHmVbbM+5iBLreDgDg3yyx870BCjBhFtSyTQgW3zDEwHU/oKATSRQESrbwYBq771
HOqBGstmMnTurj1o+BvrhfC3AsDbiqyBcmUpHF55LBEPgoUcinbT6RmRe2mWLeFKz4mBkevQeU8q
ZsKacLKTsvc4g5ZYmTHo14M9/whTIH0oDWNYa89IbDk0cXiJKLk3MEgQrcbVwacS2foqf0nS+DdA
2CCXpF3D3OCza39UrMdXIA03tRm5SKlQ1kWUHwxJUFCM3Ce/RUJHP0lElUrwMrcHFsPmCF1kj+C4
EHLryAe2l9Oane7dpOFlhSOVBVibtynhLO9xdqUm54u0C0Y6RktrCIA/fjDgDPOqTe8QIiBndyaq
vF2Yy5X73grGg12cZCaaDbsD3MEAa9ntMvdqrBs0Zay/ezCPznJBx0gBhJPAXbCEC6C1273laPgo
8ipsnuKXISdJsvHuc7A4TVB2q1HtTR/KvV7sn2FEDAWbC0DH3BzZ7Z5nf3wo+GDPJX5ZhAabwEv1
fhy8D8+52kl7PrMqbTatC6YtIbMduSC2L7hsdFn6VFWPqC3obwKfBrHh4za670tDplJQPmRpgvSq
l1si6ulW+k9ovdWGx4qiY3hqdPM0s4lfUHhjNOZ9kcizBNBGdPhOf/2xMHI1WJ/FOG7hcrNltJig
obkjQ9mj4gd8oNc4MAjIZCyNy3Y228zxOTfzRB1YMa2naMI4lAV0qP7ZGYPbbmRV12TWdAAbSn3l
XnRZv8agt1gI3XhMyvnYIHggv3Obld2x0JzcV/PAunXEC5TVnrxo3krmiTiXrbT0t5ZTvAtmp9to
gt8N8wEVczts3cX9xfhRHmYPmmiqYmpLBtJHq2D7ook8j4MLMJhkLT3THmPmohF89VVnIe6zVO/u
HHsiNhI1QUnAGyi4/AYu295lMrXP0N1uM9ffZjxoNTGBW7M4+DgVaOW4zl5q/539dbRZ5uourd1k
62ZOckdS3FMt2vmmC/cupuKUEn5fsUbGihhjpK4Ip29D6wHsGeUFImLEifd5YE9nSM198WJr0FDr
oefZTQlXCWtalcQe8tt/fllyvBXM89JDTIAzEjk0hUgQuJPHEeeefncmm0B610LgXL91LLTQHNr0
QZjh1lpxtVURwb2jjV2rrOTFLQv/s8IxJ69eyeBWxeVxQtm1qaezdFT5Ojj6D29tj6HNtOiPSrEe
5u4Sqi7YgJfOd1bs75LJO+gyzum0omWfI514SMakP9EW13D0uIDy7ifuHqRfty9Sd7dECUfnQHm/
6QjRTMgM8chLkeTPmcUF3Tuxs55acs+F+O264Tnvr4VPwWYY5rDejNCYOWlppyyr28LBKUeFnGak
pBsl0UBt8jb4cKS9McOk1o2PSHg28NBe8tJ+d/yGON8K4zvj6KlLHoau+nHq7MfVwWMVBmfleLhl
Bwjl0fRQueNOOmYkz7J58hK23Ry9jMIOBQsKUpPp+7ps77VS7P8XdeexHLnSXesnwh8AEgkzLW9Z
VfTkBNHNbsInTMI/vb7qIynOPSFdhQZ3cCcVTRPsMkBm7r3X+haUvQ386HaDIgJBz3RrWh+XhFcw
JzfNlRYBh8QeH30MPCyK3Q8sGHptFMZIwqv3qOoEP2ibmss0d3fK55jUdI2kD5JvwFoJCATynPS4
mUSKbMgc7fcxZv2ORK0446U//GwAEnSz4SYtGed9MwTXcFvpUmvHizmHrwtJeVlHeb6OS3BLyFU2
hAw+CHM6ezbAYwrB2hYHrrwoYgQjZPnheBW7fE5jffCjn1m7z2v4VcIOvtqs+LS97qGdnK/JqD+s
noGno7rvyNi3YfWSUTMvGvEjRjeg7C1QePaajIR2e+D0Ud1Xw8BVez0Nvwcr1zuKk1QlAOVY+RFT
uYUhQN2Vz0Tcn8SsfvWUOEEwojq5661HM/mI5n5tBRo0VWxRrqqZ6FX/J6eBiYYUhUpflnciAid/
UYmFlSJygytkdBep+k/KQQ6jQ+Zt6KCZxOemGQ6C2NvphjzMNkxp8iCfMcyGj759GiECpo6VLjBS
0Ef0vaNOcZCjZOGd7Sg60ZatemfSqzJFaRWGQJZ1am7s4dTM/q+4Xzv4uQS9edowU5kGy0JzTIJH
CD8lZtyDJ4oVk9akC01yH0r3B5w/eShM52SXhbN2ef+XVTv9Ii9kPprkgvtd3xyyKHhOZvNthE+q
YSiu6Dj1C+hFPyK3+WZudCWFbGOF85+Q1YRLAWd13JHMbIVYEtDhdqvWmxappJKaigO1dO5DCoAu
ueZbLTKksmQpo94LaWQu4pSWUzJUj7BoF4O0bl2hxTpU/bPbeZ+WnjtUT6HGV854tTcd1NhPma6r
xyzNmOT482puAURkAevPJBu59ZJm1Qn3lzcH1VqFzWvvxGvmmvkm810MY4gidSKNhRyLW+5PEui8
/RVOtYZ/pp+TePzEWlNsLPRLHMbDZj1643sekY39/6T9//+VefQe4vjfm0cvxT+i9e6//lfHXwb/
Ih3J9wLa+kxebFP8R8dfwmkyTTe4Z5hKzmsms4D/cI+6/yLdGa2HdU+pDUzX/s+Ov+X+y/UEyGob
6BPmTBH8bzr+jslf+nvDn4mB5zp4nEybJ+M78v7zv4V/NBoDjZ24UI1nQZJknOsNlgrmzpE6dI2X
YuDHvlVZtbNjgGevW528+IkcL7QwqSeN2ryYhvOrMWrxo1PDFvXLrsDY+Qg5c9z4XvzQpnZxNOAd
rmwskFmrkttA5MIt1WeTOA7DNX+WTn2PAKj3Tgo9IWqnR2itzS0074b6JHA2do+GOQzknnqKQ2g9
cl/b3VsV1Juk1N15rgNqctnuZis99jRsTmRl/QZCPpwjNa14/+e1MUVs6cpPfsQF5IUWD0bk9Gi3
6YEAqCM+TYTYSXWB0ERUEWRUBueAtfNV4iRLhSgELV3+7DVOtyCZ1VgW9LZXkO1oT83iEhplcOHs
sB4ddGhR+jWWRItETXYeoyJ7meK8I14iR/UGXsKOofU2a6cOv5xpTFaypW1Z3bUhCI32saqurRmw
LIAybf3kMZ10s2IhUYPaGKGEHjnRKgRfuwwRl+3UvZaJqCLNCkNZ0wpnhRvtLXeIdKmHi6EdFCOR
wsyhJmY0pJaA/GFFzj4w7BSntpIr2O3xXre/yJMCcelW3UpUzjemWWgLSOGW5uAfApwVG53W3aqb
aeCM76FUbMHNaUrUXalxUKnVb8D28RygX1MBVSb7fhguA1Wv/DCpV5FPh3hiYCLulpO5Tq6GR3/T
IGpiDrL6eOfDHaPU/rTtotiEXATblkoH3W10mnwIMgbrdobi5iiJxFmGNXD8QSEtBQ3hdaDD0Q73
dXBGLNAXTsZabVAyDJzGsmydje4tMhkz+VDOceln1iGIYQlEPX1+swxQbnW/Gjj5qFmWQUfWPac2
fBM6DFahFj5joPixcaue2pZz+WxVHyb38IV7aNcmAafSIjkGpnBuZjheYDchVEkzrJAohzvdh4dg
rINdaIKvHi0Ha61+9tNUb/kM2CdFg/LEv6m6EVevYMCR9cHPrqyikxDWF4FpOKnCOV30bYstTwT1
qQdwuYyd2IEjPza7KY93wV0MlOPqkcN6it1sDY38HJfVRjRviSMohc0BfRnUAFSn/Q4iIZR+O/4q
QekuROsfpkphBy4QTRuG8aAy65X4DhQUnbMXgy9QnhnpuySxJMdFtXWNDc406tO8/ECiU61EKe2N
xsS8lJLrrbNo5NOCthZQJM27PznmgBalG9WM1xrE1x1eUA6TB/A2Ei+tdzKq0lloJCsvvl7CmPaB
kNaM6rL23ECGhV9EQwSWpQkT3d+P9q1sRH7AoU/1N9XhNqtExSXoNZuR/22dmcHeQ3N3nAsgc4CF
F22XGSfVgnAJhYtzQ58oJjc8z5e2F2i/6zUwXgyJTWDRX8OkIyQI6YIWcET8wDJ77prhTnAzmWvk
4+/RCx9yVq1zLi28Hn5wmrNeokaLnbU/mM8o4D1+8RUxtLOphx47dNI8JgPfbfrmG1Dnt12PxwaN
xNbVsOhiIa+IbOcNCr/tEAQgX7vgdbQd8zAPD1kopm2vOBGkFeF8g2gxwYfqlMJeZ9KYYTRncDW2
Hv4IpKvkE4tDAICcKW6Qbr0OYUNKNMQSp9q8i/D0Q6vMtlH2Qrh3sc998Fu5Y5f4juUlLgWTH+pz
pBEhDoLmQ3XNSlafIH3ROEQgofAw+lvVmnepf6T2NG0wP2QjIR9Dtzc6szqlg7Wukzk/KmdYoxmj
kveBP6EN2cQusJyZXvC5rwZ1LrKxOBUcjAVhgMJL4o1XE/YBa3uVTr7AA1qJqyp2VmlF27rxPw1A
nKy8/G+NnNwnWSRPYVT2Z++1873upKX9JGPD3RR24hzM1CVcZTQytDRLOel2rXIYHH6NzNMu5+Kg
GZEes9r7jb2cFcLHumOEyQ83/h/IXDb7/f+x4SJat+/AI8gKrhC2/w+mSErvyVFGRH68hm1V1gYK
8owG3Bi59cVVSJe1qeTJj1xssNprj6P+rqdx4OMyllkG06wzBnhqLPOLv75syI+O8sfcK5Nn0Do0
6Zj7eWnxQFczPvztXPNfSATuiMi/P33Hdh0TqYHr2zx1W3j3l/e38wL+sGJ2ai9eVSP3UIIswFUO
LmaPxmppBze/bH9PGNk9L3/n/EDfVNwvjwxXYJ3/DLL5oxoudIEgsNVpvxSK8KMCWTiXvpoYPA/+
DAAdBFVpM/9kUPdxN42z7YN/gcqXDisnvTlZ3P4FPfmLJvJfvDAHisc/XxiB45yBSD2Hjvkn1ftv
L4yTGnB3u0xWg2ntrDD/KapgHWtlrIYyjlZgd/0luTJYmrl1oFZDtaUOg4zMiVpMj51dAHL0kjV6
aWslXVzzKh/PUd0iI4KLvQAnz1FoJpwR+OyuZBzg0yWsSpK+EUvAUwhpK9io2BauFTC9EuS7G9I9
N0P0xnIA4aLg2jW/k4bytEPAA8GLP8t0AXXsGG6kbYHvpRlHqCU3kffXof6/fX8s85+fvLCQ1Dm2
KTnNcpx1/hke2EaNMeXRuJrolENX7OTrmJ6s6EdPLxB/uXvEQE//pDTLLYEyoaRblrJAtW45/bJj
NMBW6n35bdOe6Pnb18IsEto1aBt8j+UOL+SOkzJrPdJGOsn2r7Rs8wvaJW/lTx0rW19xw2YHTDvB
p8QjCunMF3urLRlOFNOrnzX+jzYtMfNxuL4YiWswh84Tjgd5sTapXy+0Y4tVy7zjMA7fQZwaMCHL
nlZlg79AVUhJEgR+M7zbTdlMuG0snljvzSffA02GcU7eOYCXyWunUyiqtekOEWVkLDf3xKbFbDgh
UQ7RQafoA7JC0jBISR0DobtOueUXqgvtba0jWji69cl3iZD79kOzB7ft7ztiHQhda8xDbuXB2iiV
DcvZ2RZhy9psu8O6cRCxsMoOm9iiu+zf+xzOyOy6nHR0dRHE8TJIVQA7bO8wjk9LQSDoW9CGv+jC
dptc2SYj5qg6erGDh0eG9l2Jc1B1kf7i9P77/75Y2PY/KJaeg8LIcz0wrwHpa0Hg/bO8cIpslvPo
0B81GPiHxUMfK3mosiYwVhnSbuQyY7z76+vG+XIblERZLqetQUAfLRh03bs4pnnU0f25jg0dQDKw
pjVDvqo5laHxTLrdEWFGcmWrcJ/nlJYjboLxGMEwMK0peWN86NUNhr58tLYu1fW2rO3psyyoecz+
UFVMHnSNZEaM8GHjfVMlb2nYFPu5gbGLTChuH/CsK/yfzUsd6fYhtyH5z0WKR7oPxFWAPd4YGse3
hfgc+YRnnmq23VOXoUw3I+MRFrd1bCPPv+q2sQHFTDeE+bNBtCDf42MKWu9qsg0extF85v7Pu72f
VWS2BdW+L4kNKkjVBBQbRPfxWMsZueqOCJ5PWDuaHULj6NQWHtGI/gTrq571gVlxB84iw7BCS8Jm
pzHFSYr+2phlt4tU1J1cescesTdRbAUrs0pY1FUVXercW1nObO+ItDC2fdSoTROHK9ei9cN5gDiY
up5oI3h36H3q7nBmH2xaWrfCcF8MiTjXBc1w4qCG2qcEPnn/KmiY+fnBnDHO42Oii5xoDeYmCoJl
LczwsRcdmMFG9XROh4zt2U53Hv5RxiH+fAr6dOB84f20235aNlMiX0v2j4Xbll9TX8+nMSLCxUpm
Gvbx8EgsjDrlVrmqXQwhU0pfOeQ9qaQnd6HMsG5TdiB/gAqbz0a99/DErqTTgYkwRmMRBl1wY/q6
T4NZX5y80pfCQU1DmwvDg5JHTnxyWxrGc2Fm0b70625v5ZFc4kMdrCl87pXxxDJfHK0pg2lYw2yI
0Z3vEVpR6WRYSlNfuCcLXfpisIdXUGfQLuA4DmW/65vgqNA9r8rKGi/IGH5UbT/80lobT2OIiEtq
pP3WMPO06+CkU0IKKwJRb0S3HWMDFa4UzOI9Xxf7pDMwsgbBY40Sjrs+RH4f5gwLCK04oAqflmWq
DqBL5n1t51s4L/HRBvRt8t9w/G6egiGG4k+c3jMK1c8K7xRrcI4PJLjL1Hwu5nas+VNJ2y1dS5Wv
7BzNziLIgyqxVa/AKiHXm32ITgocPzPOg9vFIbCitGh3TR1+NLwz57++R2QnHjU4Ga7SHt6YPnAO
K7NnQmBY03SMS/PDqOCq+M6xySrv0RMqfg5t8UbKgT4HU43nu0zcZWZhsmKkiL+GZIzTqOLxzLlx
PP/5F45/c0s3/4+HL9kQFoH0xs7PnDeJeOqU3ky4xTiGaTJDG3VDTLaWraIrCc9l0/TK24i+fc9b
7X5ZNDzLqixfMwFWeLT05a/f9NtsP9V3eG326Tup+cPN1J3aX5kHGvrFU6IGItuy9DMG5SYKcxsw
OLgVY6Fvg2yDsxlMW/KJmU9UaM8rIkMe7rkhD/VoBSdiKRclOE5+e3hoi6B5wj1GRx1z6AoBW7Uz
LFyjc+6bJ4TlJtLMtl1ZnctJenbiVeaGkJamYMx2JeEEm0zNaD2jNHtI09bdOWPuEPjWGaewtksy
WXT02A5MqXLbC96A1f/yzKb6BIOwItT06sdT+4hsO7l6Vfst3Ml+t0g5WCvNUXWYI/GeZdW+Bu6B
Wg0lUkJjGmcJv0YMVLS2HK5SiD3MiSZb7hPSTM45LqxknoYr04PhynENigKz+kXjJMP+zw8y22n3
ujbfybQcQTxg2WOCh+QmLZgDtgLOjlsRCSlp+YOZdH1mzhbsrz/f7O8/bu4Jp4k/mWsOX85RGm0I
n4xySxezCWUmmbYIg65dQSGHvJObjnv38OeBYDAKydoey8Nf//zz3T9fNxakYrbBL4JIzOVU5nLX
ds5AdDVFoQG8z2WNOWbCXFbj2O/JGzFWBEcxBAn6IxrRjndsgfUzWRHO0yJGC+4MBDtiM8NfJhvv
3E4oN3VRHBs7lBim7GzT5PimF3bTWmj+3PYl7dXBFKpbQWKZt7U5p5eitfSDzo9/vuiwVR0Z+Bys
olbXWMtgWVHwUadRi3kZo8Bm9M6umfvnKPa/ByehTuZT2NpDUWw9qCMfyvkxVmF/saIWbxwQjoCe
+1lNvtrpsn5MiQU+xvcHWc8thIXikA6O+2op1L+WK45uEK8wfke7UUMpqozwSyehYghY1NsBx/nR
6sHOdtUpkOnGzqfwMDFN2nZxRbJBYF1Il6k/A3yAy86DmURCHqPtJOeQOLjU0FM2R0uS7qy9O02v
jaiX9X24GyaOepps8zedB+/456tiCIa9VcKOQtsBsUy5nsOgloui6x6a+4Oga7MxrdxDrMWXf34g
m/iCkNTfpoPG1HV/wOBLfmEWGOdujT0zePEHz3rWwZM/4l1K6pTcTfo3SEi9iCGPajaVD5EBynIY
JOXPNs7XxYw8OAsYzyUeW2GdX7sOzy8XZbymf9o8kD9R75uUvLAiI11Ne1n6ZHl+jPelHxdFa9B+
pVVBEGcPfDs3Hz38rfSR2un456Hv0mTTRDzbvD7fE1de8I35qygK8SlMFBNCm/0RhZKE6wwdKWmi
6uqG/rAPlMIhQ7THNmSqswnd/tPOHM1cmwGIoNHlmuEty1v3XLOzbAjeBSQTu/Io+/1If/zVN7K1
Hcnm05OOQfrhunOgYw6kcWFlWhDwxvF60HDVZafOs6THWMV29yODzEdPlFizh8gcNx1KlbcOr5tA
/EEDiDA+ZTbnOvbYWvrAXqWDCSNzNqpNO1b2ZdLWb9oT/TvwPpI1CZ20G7qQhHUefTZ69skufhIz
jNkRNsnW5vB5s1ALCwI6bzM5s3uZV3SxJLP0DJX33ahRG3rRizn6YffoSwxmRKNJbvWQZd2D9oFV
waKiL4EGXOMcXUaeYZ9kERSbuam8RYDc/FaxDewV9+wISovxZJy/TrO0D17aFGjMaRfBzon3RlDB
DI6tYT/YzbjUXRccLFnvw7J6cLQdXlXahNcSg+xJBePZ6Szq1TD6ioJx3/u6/Vnmxb3jXXkv9sg7
Wk5hs2FLtRjBZQ1WK7d+MJsBRIgc/E0fU5aAQiAkyYmHH1P3mFHrCTO5Dq12SNAb2PPDTRD36Rq1
S0DTFfWfifBqG3gG+bGOw9HGdeJry3WwQyWEDFs11ZU0MbGc7Ex9moE+EMcyLhnFyYtrlK9OlQ/v
uEY9+jyNvOImS9ZZ1O8RHqgTh06x05Wpj0nWgOdJrengoCI7hH3p7k23iI5FYUJbdoV7JPNE3wEn
A2wIImxAU0YrjsHqh/QopIFCvDiiGfbYpDx0DZ76kZpXTVzzYgZ7B6dhLB57lxBfaI7Dyiw4JC6n
hg6EktxffhC7B1SfmkXFH3cim57uswwKM/XDnhoAZ9j9KPDxjtZl+2gAbLYSjJiFhV5axYn1wQkU
TVaVP8VBHp/INBpRcLVIbRA33rB+IKyId2Na2g9Zj1yjq/snXaMtkMFQbzEHQurk4vpuZ2O6DeX3
DFLsvVTWjbfoM2Tp/zS4Ee4yPOeNgpCMXNKQVDyfAIqIlzIMdikaCCiOyYdlsSPOkKdex4QzcGaQ
CimRRu1kLnCNpkW4I/vtCz4gVl7iDlHURK+6lPHlTrtc+3ZjrGZ2szmX1Xto0kQ3y+qliKqfZmiq
9zQdAXPaCBwE6IiTCk3aw3PfrXTBSmsoKLhVS2FKj/idc4z/7KZIuaS3rdIhf9O1daW0309FMl3/
PETzgDhtGB9xV/oMiHmAArrIKzasaJTDInJCGrqkn9qyCS5RS48gaqut7yt2tPkw4esgdrd9LmRi
31wrLXdGSLSaZhayiiF6ocGQepXVvjygipyXvmj1kQ7ATvs42FN70NAn6Brk864ja3EfdpP3gMJK
rVK0sPOCjNajHw3y2mAGQXUOMCnQZnNyo+iZz4PJiJp49Xk/fY51c0nLod1C0lBr2xuJsXKVfcyw
3ZxQHBxRvBFTkbnqNFRWeiA0FpZ7QTiY6jpIqKlfXyyRdOjPQuzbto+aeyrAL4iq3TKL6ZaJCKuf
hoARGWzMNnYfhZqMFz0uk/Gj8bzxrQT+gNsvMFfV4P12IIUdcI5liND1vG+d/djiU6PrFTw50Wiu
CTSET2NbKVa4PniZ4WXnek6eQaoebHBXG4ly6WhAK4O9RDvfZUVH0FiU21gW/iviNUqtWdxB6mra
DjE4btRa4i11SbNw0JEju8YyklvjJuv97FYWApdn4KP+H8e1Tqq3UQXlKgSRtTYQKUDVt3DIEYC3
9Vgej00qcU/yJ5cwH4/xFKXXbrKS60y8PcwYOu9ltU1x+W08yADotEfrMPchic0uAcmmPdI9mBkK
wIV4VwMvXSYqf41SD3Tm1G+ly/URhwn+E9VOLgB3rNh0Cp9F3llfvfloqB6qALQ4aGZOcCjuD2kL
kEFM2dI0iu5IMG9BAIKteEfAUBIXHdEdHIojfA8HvoVTrJHRBnpTJ5N3KgrG91i4b72sbiV5Tde6
9ndAF9KHMtOXVJCYXADfY0xo/7vMiRkALpskZsnPARJZJqPOwU6nZTpLZ2/PDDNCV4zP9VTgNQit
c9WQXTllDK5SDA5IttF3IX4qj56N+tlO16i/mydt4UbphMHrRQPBG0mpEij/kGe2d8A1RFh76aTO
vd4Yt34Hfzj04oOsew/fiDNvhQGn3qgEKK6awOp4DoZ1SHN4m8+PURaLxzIpfTyvjbsNejwWMpjQ
svfRPukNvW9K0hHHgiljxq61blQ2PEQOKP4UU8PSdSVIV4c+fVUrsXfnBpVVqYn1EuNTUaYT1njv
bUxwBWmjuitKnXpNq2K8opvVlXXt7g9//jWPgnSRXCR/+0Fh1OQ79LCE//wKfBrrWgKcPY0h9lmg
bow374DCMGhuMa7eByx7m2qYmlsnGEE7DsNZgLN0rz17eDQmSeeoIKS541J7JTX9pr2x/moqiUml
86cnb2C/aAEjRGHGOC5LywcHr856HjP1VIaQBRqwBO/jMH9YJKH9tkuGj7NUbxz8SRK6J2vM3pfC
7s2WpfOrcgS4LjNwKVOD+GUq1BeD8ubXaNaHAZvue+wEpAoWyXjiPKqC6ZrZWGfAy4mP0TBIjca5
fZzZZV+bFN5uVclHegh0+53oYYxk8qYAqx1bCycbiYImRF/QJwFJloGo4x+6slETpG25xeF/mQaR
cDKUjA6rtv2SVrhGkKQ/8i4ExtDW5MnhblyIwS5eshQFcyO4pVQa5C8OIthVNlkYr2VVvBAgvZws
UmwVWuVtAo74NQEpCpqgnva1SstXSlUMTq2ej5E0m/0MkG1ZVqDsZ0dBwGXuHS+H+Cmb5xbPPufU
uMnDx8AInEckBE4mKDuMrdsGDYw17C2h+BIxI8jIaBjiTTX6aLFL2v426jBcVVKTtdMhvwSfiewf
cS6AJNVLLIA1SGtUWZ9t+U2j99zN9AYDKKRLLESnjEVlNicMN3ZcLHPp/IyNYN/t61a/iXBmS5uG
L8cpIMnClScRmuyY6Alowx4CF5K+sQtop0YfRTxit7JbvBTWU9zX6EnTixuh56LW+lLZUzQDYoiA
R4+C+mDMQJ4MSYeabFRbjmea4Tz9J49xsR8AkoxerHb6MGywmrrpqGY4CU+1+WpF9qXr/XeFMcV0
KQuAIaJtvacr8BsEz58adl4kHD1ywiJZWbJbTGOAqW2o1LKVmMME8uxRNgUMFGTkE+OjIml/O8Hv
UuRQclzXJOsSeFOdsxijsR8Ln5HSvMrktAN3dnCydZEAlaLacVdRkF90A5lvhiJHl8pZ1xhqFqKy
seoTERIOz1rhxncj67e0A+Kd/Y1j8f+EnVusojY5SWyEC4akGPUKjDCKRuWYkNbXPnkNnmj5hjKB
GbpvvkqvfnBpVPlhN2PZwjU6s3PZFlVae2eyDmPxHcp8l9LQWcl0VTUshbOHltQDbNDa9dlpxc+q
uLnZq9MwZB+0O27zATyPHJBpDLj9CTNEZpkhbGjzT1LbH2gqYpCqAfNE2jpas3fWpBSs4wJmVqPL
ZltFDP+A9ZAmCuFzFSTqU3IHp+PnMFndsg7qF8ui51GlRsdL41n3jCQWCXvY2ieVGgbg3edxRVdR
rF3lZUQFt6d8MBGzJtDJAtjcSaL9VQBdkKjdhTeIaZ1GN0sV7aYQ3q+6iH/LAqmpRqfTNhRIOjG8
5ehudOwdcnUnslh3FC56+gWX7XlMXLWyuX+Z09+hitEbabEo09zqmxb10fYzRjBRy3ZTPIct8JwK
Y9iShQm847jOII4v1ECyThj+TOAzcLpEEp/P4V1I9+RajtqOZvYgEyjtaC442kEwj7DGQIAiwlk3
bNu4HhBCvSdSHQORbExJJGIVMg0vIPgIZ3aXwhQPZC/fLI28R3X5G0aGBDYlF281EuzgE3GYJM4x
dFN6mqiY3fxjNOVFNn68gnKW0mWnDSATF6r89Fp21cKFPrTQFsbA+2AGK+phTkgVyQLytjODI1PY
iW7dWOMrzYMEXfJx7KNo3Tr4LwEAavpBZT039L6QT3oQr4wcu5bm9LPsEPl6jgFyvOr2KSOkhVXA
H5LZw2jUzQrFzjCAjQodlsEAfgIiXywgdQTda8DDRHLkDPq4fvaG+Vc9NK8+9TEAUCg4IUMYh/ps
sSwq/VzabbSLdIIvyjCrpYMveEHJ9gKq8RMLHE5Y5FKboQlx7DCxgvhFOlf8J/tLa+zDrI39imBh
LF8Qi++ZEQu/s4jQ5C1wqaSXrSBOI445ubsVIgSMXdXAtMBodkTbfjlNSU6b7hwU8c2bMWE29Tyv
YXgTUAeEc7czzI7joNpoz7nlw572HO90jt0LDOedt+Kv5yx+AKT9lnTiu/MOXtwlwBKC86xYeD2A
DszQg6VZCL2cNEKqxAu2ZlerNQRzPjQPBQyhMzUOUbyyGfZHeqeG6LByTsOqrbivc4BBdArEd6YV
MkzrZ4INiic6T6s34TTdxSD/eu3G0/vszU+9lXgP4/3BaXvS06KY8stNOJQzXO7vSqk0QbiOaDxc
oUNFj4Bkja7504gwClcwVouq5u2TsVrXQFVbnhBBBdiQHDAR7McMN0qKLj8GcNXyR1Ca0qTJ1Lbx
uK2cKS2WIaObcSJopEr5kJyoTI62ubHmstxVSbuu/Cpdl4bkvW/bzzJH5Z/aaPqHjBuryPEOszP2
NJGIehhvljsC8+mQhtkDKwURrTVU5EJ7wc5X44+ooTXv37cjkKWPQxSVK8emuur6Jyw836Ay3LVj
3EQJj8016mQ9YnrLXAolBm2DxOA8uAQjhHr+I/JGHOaiA1gm09Tu7KggDQ8rluYYNidjtinrgR5O
0UNSZFyyVjJjm039VYoeg+xCSowCuV8I/4PzNAbYytkUfXeWA9EHmZMdQKTgCE/Z4GLiWtydmX00
2oSCMFfYtcDkjlnxqLmuUG0RYAzUE+NLug89M9/WkU1mzePQJ9zfwzyc3O4OArQlHa+YlDiSguAd
m9ucBvRuDiTrYZwwemh3GczBAzS8NerraSeaZjt3IzzCEn25V4xrDm3ocUoW/dFnlizmmc2M+ryF
LQJ93/6V58CVOqgjq2gaNwy3oC36ZrKheNIHX6+9vlv2wPFQJ9rjNgmy7YjbVuIHXCq66OuuLT6M
bgYlbNgGv53NoFAkH4gX3k2vFpD3bACV1iXGxUGhDq+VrYqGql08yFdcMOypw2juCy9e1oWy1mC4
Q8ryGH9FxZzlPhOT6bn0ODiYaI8ilWfrfjZ+5/f1JjJRI2FIWYUQEBaizG/hwA7Ua9orZhqS0zQd
Q5EEZ18MzxnB0zvTgqXTQhqcXdPftWnvbLxvw6RbxpSrpa2DFbm+dGV6G/oCiPUMfCn2OILgD1J2
n9IfL3cibH970ickEdw+R5vyu6Azv66llW5mZ/4lerRUIg9+ejL8Hfm4xzpRv059+OZB06I1mX1b
dwoF4utBIfGr+t819P2a1ilmn3TCSegc/Xa69uO0KkrXX5ZTdBGw8/hkzWRVOMZPjwXijgqEdDDQ
SKtsGPHM7BZey0Unk+Rh8r16N5TWh5FZEKhpBVcx1p62TYYHtgYMRTiaono5UKss7biTm1GBd/Sz
7Clux+jcRmGNh741Plx25UXE8POCiKy5Or2CL+PRClV2EEFcJWit9+mYQfsqnwHNnGBIhx+z5kCS
O2OxtxzDencQrcut3VbR51BkQG+4Ozd/vowEASy2m7yNU5YeMgZ9K0fP9jkCHcdlWz7aiYUfExfB
acCy9ddzEnbGkTWYhwtcUsLNAVHmIemKaFKDNacXsWOXM/+NuvNabhxNt+yrTMz1oALeXMxEDAF6
I1JeukFIyhS893j6WaCqS0qVOtV1ruZEdFQnKRIAYf//+/Ze22YEU+7AbF/EVBAOQZnsQfEYZHeP
49zqPRzVcRY9mO2iFrMnkerzqY9LcwneQV5YXRU+NoiOLLWJ902avZpTv60R3WVHrW9/fqWJ7dtb
YzB5M6de3Pmt6l+fOr86v09f/u2L729RGVzSCdU/LGv6lEjRaH/+lNy6ydrqUOD6HSlwYmjtBybE
nJwSjVfZw06AbFETyoQRZ1Se4P4zBRLErWVV82wQR/qPWksJK+qoIANulx57axQPoiRkpx7VzalH
SRxBiPrwVuXHy643akcbMEe+/6ZGk5eNZxhvm3Z+f3rLMDqDKDmxZYDPRnbTJz7sGz6RxrSFzr/n
/L5O6/L81vui//qi73JFpqYo2c3anXZ36OsL7iXB4fx9Y9rdHlMRxtg0gM8/uUPHKxr1lBwHGaBo
8VL67uSZ/dfLt20jFuTtr+dtOC9bxA6fTfv07RPUeul88fLt+9Nfzy/ff8z0iX5qtb59AbDK28v3
Rbq0BFxXsfZBbBZ22STlEk1RfSIDZC4ITX04vxI9y1snEhoUOBN+1yzpGE7Om0A8Jvl1UvrlCfFJ
smDwGDrnl9H0HpWYfNHJGvqh6WUMae5EuZDRNUHwdiWPlW9rY94vqojJ5/kzuYWHv9BhCZpFpTJx
5CtvCxSJaBhKCvvvy2pki1mPiIny7SPn7fB1b1klcKTP753/w8QopiYDSPn9vUCO8mVU4yo8r+O8
XteNUGuYbvZhHVmX9EsXL8yH96Iip35No88+f+280CEyca+YGn2raTPO/zFH310WYCvB/xQ1R7jM
gpXbJhYkT37mecWhoCTYu0wyH//6Xidk5SpuwFm+v6dYZYuPSAW3OH33/AelTqEahpU4e99Pmiyq
K257mJ7+2udmbtAwM9ruw3eLkM6PQb/lwzrqUkzWAPRwX79vi+QW61whnuF9HeGot+tUhqLyvg5p
bMU1ECeknefjGqG3WDOgpoPw17Lg/7lrOQEd8f4e1a1wg9aZzvd5H9U9oo3Kc1/fFy3KYD/olvx8
/xYX2LBJO+vl/S2VNvyGseXz+3ZiTjA3zag8vr8F2cTfjn798L74vCN/AYLo3fuyUhot24aywPtb
Jf7yraBnN+dlnY8BZSF5K6ru1fviK9cwtnqiXr4vfvQJpsR18XbIzl+UwfrvFKs6vi/eA0a3S8rs
4n1ZadT2u1DPDgp3EZtBMbN0XBxcytdo54RrqZM2gjU94PJBuBYzKBuR2o5IgvgjUVqtXadxtT7/
lWCcco7qTlqc/5pjHFiWsdU657+qQJ03PK907rd8d6ytCCy7fHf+Y1uY4aXEFKABgUSsBTJImNTV
1fmjctEcg4mjfv4o/ZlmJlW9uD3/MQayZbeZ0q/Of/UDqlR0/wDqTmuBct/ThQ4E+/zX0mWGTM2C
zvD0V4Bx6YWVQiqeXll6UV5RKZ69bUNE4vIEVL2Up18OOf+udPv4cF5Ol3eYovG8TwJD4RrAfuvk
Vqgtz39tY49d0FqYjae/EuBernUfDM35JfWygfBpNKrnlwrz02OX6G9LMmV1vDbFPzeB9vtqBH/4
tn2pC21BTqP9eSVhreC8NiV9fV5MIQ/+3GLGtzy/hERSYiqgrXt+KeZxumFwNOU5s0Uct3HfucLT
+VXoF92pCorF+Yee3zLyXY3ogJHeCD1SJ8S2oWX7iBjqQpcJrugTpq+wixO7TeWJ8iHvui7x14pM
/O0Qy1hFuEg2dOglCuSVtxUNXb9WvVByQi1plqAR9evzv4Q6g1w9vTx/7vyN88u6zyrgDTRGJV+/
LkSxu4a9cX5xXphhxbvM0M2L86fxLrXoC7VmO54XTUqWU8PXXJ6/0NNxpBopo82bFibl+rApsXO9
LW4MJOMgSN7leUmCICI1QCw+LUdr6zfV+j+KhPwPiH7/1tKHzPjlX3GQ/2f5Mzs8JT+rz3DA/x9D
IzVU0P/e97d/ennK/sfV/738JTly+s6b+U+SlD9A6QEp0xVJ4VYBTu8N9zf9RVMUtLEGGlJLm3T2
/zL/yX/g7RMRzYoKDwVZRTNbZU3t/+//SaqkhPReFdGo67puWfI/Mf9Jv1oR3oMjJ6X3B6k7/FWT
oWnRbo1WnbsW4lblplf2HU7mWXd0QUN27h3gzm5bM/O2lIcP++gLqf05mPKrwMpPCnKRgVEtV1lL
RuJibLh1XIlddkipO8NBFwvZRjxXPrnxFGmtO3RJVka2EURmzpfMj2M+gCbJ1sefosjtLk7n1oBP
QL/oYnwDqrkyCGg3owdgEiCUt42Kb7Z//v22y+a0kV9svIxb8+NOM6ymTUJwOdsoWPfiz1B7joNH
oNDqxGdNH7R+UeQvqfRq9If2RSL0yINhdRSZAQIlpMfS0VUw4oPwEDzzagoxoNQzyjtJ3u1rYVMk
V0Z0E4GHKBNs9BsYM51np5U37zfZY/EakW+EqNxfZ6tqle7TR6pk4UxdiA5usOWwcueag9NgTlK9
Mzp0EentIK+fE6PtBLZghw6a2gth9ozGaFbNXaAgOxKvBrsmW9K9IwLXNmSkVtdyd0CQHSIzkR70
/BDHNwRqJLSClZuIzMROnNOnt/DWRxXAC6aPQFOwQlftBYmUprcgyWuIN490YrINcBQtuMCaVFwK
CpCVlc6EnWoVXqxKXLgQIInEiQAZ8QnlFA1Ijx0m0gCb4/KaFbYwf0vJkTB85+4iLDdqsesSama3
RbqJKJJoKylf6f5KYlzXHovmwvTgnS5FQBXtD3wHjizMmnaF+Svif1TkteHS71xkOHYG9WIlkuj3
7DvNTaUstejSH/dM/FDz44qfxyStXALaghGdz/vcrm8Fda9zw64HRy0vrClXbSFtQBtKsB4LZIjB
Q6frM1hT7ZP6Ir40zNBD/FkES9LprEKyimle0P6IbemyN2x3oicVtv6SuRfms+rHD+myYsdW+loA
1nwV3PdyvSgs6a6jgi96h8pdDtV1lcDKxns7QWNcno2QayphHzQORG7k3vaAa2lCv9rlctJHbcDP
9wYu9VmoYwtx/HilGNs0dZTbkf9Yc7JqEoTa62C4bQbaKNFB1zcQHat2wcN10c6rtTKPN/GNtZI3
2sJaaAtxTpIRplB1GT2nweH3l5j0b/Js5YlN+uG21OtS4tem1WyFq/jobooNAqIL5QCRaZMe+kO6
SffSMdl+s7Zfiad/3QTlT+HZYV8qqojabpvumtviUB77q+zRv/KWpDgeykPyMFyl83JvHrL/6ho/
sVXlwYjHzjebrXQhbtyNfovmeulfRHt9Z15om/gg7vSVfGcelOtvfiM+mX9z15pcTx/2aRt3jUSk
Z7NVLorCBkdKBReMonRnHYJNv2b8dg0eFHpccjtspHWx0ufjIlpxCWzKBYbajbQoHWVdbdKd9aIs
2l15rC/yRbBNj6iMtBjC9gpdN/5j4hcYcI3QshzAPGq3kCOUI3MPqjlFTLjlgw2ZtEjmvuz4kOfi
mby3YOE/S6ndnYLeieUZXTVaPDAiwjm18tlo4Kaxd4dscTJwNUaIltdabWv3+U5eAi0p+h3NWLG0
xQJREWqNlVRtvIPVbd1qR+PGUJgSzIbXYXJdzqpbzDPDa0++djNDjqm/6tQD/VmyTE7iHkg7wB/z
qbgsDtb2ulpifiRgTCMsL7OjfY2udYbkq7kvvRnSJDwCC7QaAYpTVrlmBRdkA0ozax4WtklveIlz
WpDsaZ4aO0a9aryFifcn2TTFT4u7b5a/WvdR9RLnD7VyK6evngiJakWmaP8i77ut8EALioaipDrh
knF27q0acVb+FJ/DvbIOXisErwBeX7zn8aEzZlQz8S0kz/1RPJGAy01ri/Kcgq83EZ5sAZB64jQY
s12EMSvKivwjR+bKbnllXjG+UGScBytvVdwqxclSp+eIYnOQrFW1RT6azro7/VK8pDS39q+Vewrl
s2CB5Xsf77NVY5dcRLXzA8Cjoy8ix7uwjux9qeP2uLAIhwW2xrkiOzn3XhoUa8WBWrFMV9q+nBNw
ZI8L+QSCkhj6OUP3eXRAzIBIetcu+oV1Ib76x63ngAq2qXDNtFnH6kPbWMf3xdy6aG71mJNvxjAd
mcEcz//cXBtzd0HjZMNPzNdEN9PY4eR3eHLTXrobLqSD91hF2MtP3tSSvq0mTO516sPIjUmpwzWS
Pos/rW1xmT+UD5wEQBoLcjLDZTk6JVpDy1bnnJ7anLa2Znuv4gKFf3BDLpwgLMx2babL+prwM9u/
kArYajfQhPkqC9BTdMoz6VIcrsx4oZzEI0ooOLmauVAuxbVwKp8QlZyKe+k0XJg7ZoaLZK7sSBe1
USU6qNydcXaN8mEFl+3eWGi7aWfCm7LdzWO9tvh0uABQ6qQLfxHtDTufPUi2vmiu9UW99OfDqlg8
9PZLPzcXwy76QbcjeKifgmN8cK+IQCyZKc1Qp+jHaIP5eloaROTNuOGZ5SChIP/7KVKW5L2ETOYK
B/VH1c2lZ0rLWK7mERx3gr3I28nRHvDgFyk+A/PCKjpcct71PIMhx6uM5mbWzFpg2d9ytak/wnKW
3eO8MNKtqQOpRJ4opZOhfUZb+Srf667TUvjjknWEZbbjShyXeIb9ee6DJt1pc1TCp0C4zR6NRb2j
Mdk3Noa/7rUrqEatB058eS+0y0pZ0DKhe99bCxmOfGVHj+rcW6kbZUFXwNbX0p10p6zUeQ0MeGYu
KRXgmDiM6+ZAoWGT3Arb8did2hcZqzf2K98uC4crshpmPmdyYQvo3F4AyCdwnGY0XWmlpsT4IiWJ
14FILXEWtE5g7cyIUgpoeqfqT5qyKqvtWB9hJY40G8n1rDXyeWl0Ht3h0A/zcdlL867f5HfpVbT1
tvWuijZZfitLD7mBt/ZRF+6Me2+MHiqgeUU9cwNs6jReq2tveAXHluLMvolPMXLIKo2fjZR8DITy
Jv2Y6U7ZrUJwTjMGqMTK6OYciQoCoy6e+T+E+/a6PVp3bZzTnCiKx0yudoa10BGaCpGMehs+GQ2g
4mfy03wwLuWjeBwuwN7Cr6VlNnNf6ifvob5sT9590R1jRJAixC90yXZPqLHEmBB9alGscD24waMX
o2eUSFqf0UKnOpgFN2q59qM1CNKAIVR5iYXarq/Mn/UPVUevANXNjtod+vwL9UG/YpDTDPeqoK8N
dBFVL68lKuZACGe9MRueguAC8jE6YwuTm7dQL7Mfobtt0xVNchCot2L7HFU/Bmkt3MMKv1dPImcc
mtcig0Acb2jiWM8yiAxyy9g/XOKovXPfztvbsYE6uYDjAXV/1jP6zF3HoFaVMxT2dHwS1Q9aJFpE
cYlmL6Yvu1DW/k0et4RNQWW8g/FMIxJQ2izgts1NFpZcsNSty0RapO5WqY+FtMiViwawojgvt4ye
qcnoO3UVXRRX7mKK6ryl0opVH1UdEsh0sPPBoRda5wz15gOFTrjDDESRL7RbMUJyMO+QCLU3I6aB
ZWCLDzzd+GnuDhDSyX3xfkyShpLF5ima3AcdeLePl3QgrmRNhV/DcGg4jDI7D0QeCSjI50Gfz5Kf
cE/9aqlJpJ2ctHprVFCkpmMavqJgjI7yrj4BbZfzlV8+Kco2dneJ+mypoCQdXVsTXcDcTipvgjK1
c5TsFvHOtY2eJMnR3tLgdmAuKOG2j58lxAM6DGgEPrNUt/3oNumrmd7/CNxrHpsGAxjy4y6GW+6N
JxjtFVe9sFWag9YcohMOn0siwS/yeyV7jO9RfWd3wVV2oRDTgF+lvsWUn61hzl1Kj0fuSfPazm8C
HBrIvZlp+XDKYK9kqzSak+eieTbgTvBWKr3vrrYxJLuIgwbpjmCprSdJiIRbW1wPPPWW4zw6ljSb
h9Xw7GUn+UqzoFVHNtSxWZdeN1eI3qhsmnfSXrwujjIPsxF+45xZR+/bTC77U/eiDNwmSJ+a0Thv
4zVYGNCOC07I6CWba7uwsdU749pcVEccMuGS7F2YLAPhlVf1o+nOAnEhyEvUtIZ6XebbAEEWip9k
3jhRtQpXiVM8oxiNbwyeztvmKj3FP4XM7rFdQEbF7j3jH9lz8Brueix1sxR34Y2/i+7cA2A21C+9
ZksAI8IZMpM7izEZOr58GthMJmWUEwodTbrgs3IhXnKYTVqYov2/gsHENONG7TZwkVMJ3IxEoPy6
GZ6Ee91Wb3y0ghATfxIJAypHEg9htRd0jOibkulSVd3KvYOfkC6L0AKSS+cTOQj8SU7AoSo8SMVT
A94Nwwwsk4EErJkl3XeUgvvs9Tz8/kfFs/+sMnZ4aoP0NftvURj7LRBrnxG5F/8Mfq2L/QXFkiTr
D0sWDYkSmEyVa4ItvNXFTOMPQ5clql+qBSNDtPjOn3UxeFmSSu0LYhY1Mck0+NKfdTFV+gMptq6Y
Cg5zaQrR+Cd1MVVlJV/WeD7BLcq0oeYGJGA/KFrUZyvLilWJHmYaAE6maT8EpndZZrgKHa/QYp7y
0VArCGaFIBAGu9L8BuSRKhmWPC5TsyNmBh2s1/5syMhEr2KR00fknZYJOgB58pVgdjgiyS0NjANF
9Vr0IYLWR0AKcWkwQijMolRRcYwuWbEuHBUSBzGnFE9RVIr47NpeZphjpp2mr13Vcs3WRs87lD/q
dsplA1osdQKPlUYiVHImN8lAHWCAJJnXdjQACu7xv9Qk2S4B9XuMSsZeHGMmDYaJHlHBjZ8zEC4b
JaXmNbjxBWyRVG1W6DBKUXH00fXQHNWarFCQqAXdrSe/fNYixPFijRknKqauoUODDYHndK4M5qQZ
BEWGYrs1FO8mMtgVj6Mg53nkYOWN0Ul6Kqh1z2hd6Ui0lJZemAPyrNgpZFGmRGm4GjQ9Kc9679pK
8dMcg0HThgNCzmGSbLk+VZWEpoLwEtGG+EE43+Cv+xQs8UESybU+NUbUD8uG3PJsR1BLHCxwukrR
Vok6k7GIbrYjoao5PcqT2YywsrnRdWq4H3tTZIBipRl4qwRxNThk0SyF5JiNQxA/B4FXufO8LKMA
+Gpi8ZDyqmm4AuxeukazrdaJLcdGIZ04EgohANB9h1XTUlw8wtqG7htGLVyDllY/rjpiTktB5HGP
EcTCAKYReGa7bYryz6Etnkkkhwo093xnFH0XQwvJcgPPIkmwshYqBCbn/lkd/BHHN5pGD8FfVSLf
ZSYh5RqidVKJpEcxhKXOSG7gN9g5Sk9lpenE4RJ9q7rjgYVY2Oop1abBXtXVvJIPA3JanlKV0SUw
HrOO64aWPVaCq1Agai/jdqzGhGYEtSi8eH1TubjuCkVIupUvh0UROFY9eOQ6ZRrRTXd5FZiFv2Kj
2+A6RKfUXUlBGwAkqKtWAJrEQcobJtbGoBC9a4ZZhDvJ602p8JhY1qWbMQ6PBek5kaQhva0aZh4a
5UHCyF5RSRuAYcUUbDzyfRz56yoBZnBVkmXI1M/0E3x6OGHKR1EvzPEsAUR4Mato13m3oUlLbTcq
yCEL2DBuFVyjRhiqg5SpyBRnsOVyHdNL22f5mmUF0oIcOl+6xMKnuWvof527xmWFLGBtmXFTbivy
goMniwTQ8rbptJzrNCe0eyDYtcQJOV2uihA9N10EwURjfxn5LMrDLIGfNoS+QpyjzohiBjovNOg1
kou7iBSkZAevEr18Rxhrkz5gnySxlOQyOfoZi1FuPjSilueUPKJ2GB5TzNSVMisjcRC3mltAbC7z
tu8OfKqiitlzSvYUeOXIyGAaBE0Pooc7DGjlCH+qTeA7MeuZ75dUautUAUla4DQ8Cchs/WdCwgxz
Oxgq6one0MZiHqplom6z0Kwzqi9Q8wAnC+AG233WeLWB6jXxhee+arOKXFQtBApsJL6/8glnJPbS
1YJkKUzpRAGmW/KKu7VcgcxeVpBi9BsZXHP5I4T/5h1Ssq27RwUFXreHzFNS7IiDqlS2lVDXlY0D
2zQc2r96efADz5M5ZbtmiGmMJoMJAX6oaMqzY5B4HCBR+NGhJVJ+OJh5ZGDXDeSGUMCZLkhivx0k
lMdPg6905a4gyBbXQCimbRPYYaT72p47ViiuhFqLmQYZQQvxyJUQsOXEiulqgNy27aBGTATGKzXp
Iu7HrtAODfqtbNQZuXeVhBJdQT3rH3yjH6n1qjmYMXwxKqIytSv9/OC2ujieOsDoHeU3rdO7W5mr
0XKaPIkKBw+YmiLlK60OTn7TmVTNjNGygai7KT2EylX6uRWWfnsqlKJpW8dEqNstcHsHCSmmfhlZ
ryJekgZ/dIJPYBZHBi0kOOqcHOTcCC0B7yIJvuKhUM2YcpY5mOZPRQhwAzLp7CW6FWjIlmNpiAF9
Z033joXV194BCR+tet/Vx3CniMBZtkpFzOrGAgpPBkUE0fCO26LGfCGBbDyHSO4ZyyxPJfXV6zyi
JnnCDlp/qqxGHfZFbUqvAEsi95XU3rTe5zqCq22Z+iFCRa9sOoIH8gHbhW8ZuYSIymgyCQWT1Ijz
EbG3d9Shq9ZkIFqqfx/qfYFNwgDw4DqjKT8EifhKVF/8HKt6pOZzzJNSesRbKRfocFWY3xESbBFz
SKFNM1IhN1BwZEbdLrRWDeB0KKMow5uoPD1/ToIqrS4w+reUTEahK4Ot79b6eD0GFtCrKga2dbQI
5PR3YqVPGS+lWoXGXTYoQ7zthFBrVoRCNoKjy2GrbKELRQIOTDRuod3lhW/dT5F5KCUZAITzADW1
UpOu0xX1XRvGBkxwaBZ4330vIeEOupaUGuBHZDxAKfTL7FLh9Mo24pCm7gUP7cq4BPXTe8y/dB/p
p6GPMlmUDXlgS22chJ1FivVtD2ulqNsZIz+Y7wBq847ex+BHAUoZ04ynwmVXtuOjkWu6+lCRqKc9
xh26+K1KiK2/6CPPAA6VNoz/r7PcrbutBV1fvPblSIaBHiY5+nfuCXH8EHpiQ0cOfbO8oYMgty/k
gOfWPi8qgSObYGaadyKLgq8LsvSCeAvZIzbKK3TpoSKtp3yIUcUqQ0vthnDyBfxxj1KdPNQ+KBCy
VAX0wUrYN+OxyjIf+weqIinexfyfrpGM4uUtrmVjkMdtIGuoQ9NadetTX4+gda0I/S91LhVFLH61
kFM9cqy+FC3s9qFp1ZpNL0x2MYObJJ48j6QcpS4SZrw1FEDErI+bZwZjvhIf2siC3z9v3KiE0j9y
BwGenyGNwJEfpOEQLZKKcE9pPkh6mrbrSk4CU4IrEAkWOR61oYIOAOCqiKQ3ocRAZs4u7ALuUA09
amkrpnmqvYYMIbLaEbJwlE7/fCr0H+gI/jspBHSmIb9TCMQ/fwTtp0jA6TtvCgFDYb5DO5+bPi7B
aUrzNg8y5D90S7YMXNaajMRlyvz7cx5kTBoAgMGmaBgTp25KCvxzHiSIfxiipImWBWNQ1SR8U/9M
IfBrs9tQWb/K6tkU2dTJ+fnUsuKuXQCeC0RHMcdlnZ3SCoV/dhVSBGzdZk5pkZEF1oVm8WEnfSER
+NQDfFuxImJSEvmVuiF9kgoQUN4XaVuLTqPeW70/F8Vkp/najNMbInBI14X4S64+6Li2X1FgJb9c
Mpjb9ET51N4S7Oo3W/TVrlBAH0q6qLGLp73+sZOWiiKCZZAzDkcHkingzQla69ObZExkdoIj48Su
en+THH+/ZvnLNauyKklMcQ1J/nQQiP+ucnVkXzBHWUbyBk7cCuHkXB6yp7gzb1zh1ZS0veSpeyZN
kN3Vja5TAM0JYJe9e4Pn4kC1TsxB3zmSaTm/375fW4tvh0q1DJG7hglpwfy0eYJitQy7GAySaD3r
r8A9Yu6T9yJom2iguUryy0hB6fcrPZ8A7zKMt7VqIsdD1zjJRe2THGMaixnk8opORKJKSQ+gbimh
DsdYvc9KbuVWu6g0YtT677q3Xx2NDyvWp79/6Kjq2EWDVmwx0LeU75iWzPS4voiNe10jlzxoePD2
B1E1r3tMtr//0dOe/OU3w6ZkJ0s6BROZMsmnlrUcZjHcWWEESB1iayKELKNaPgJvyYRvLsDvVvXp
bNfrQjbDmlWV9CAyL5jLEd67UliEUvfNoeQe97dfxTUj6ypK3umO8+sObXORokPgiw48CmA10aqm
ZxMr8e73O0+aVE2f996H9ZyFPR8OnNk2ihVonuiMqofYlyE6vk0Swbcj6FIcMWTYUy33KJ1SfFdV
6+r36//bZcLBk2SFYpOhafo5TvbjeaOpjNvh8XCZSEuA8LaOuAUryNLTeyedEMesHX7A6vdrlRCL
/f1Xf1jtp73rt25sAb3g5oHeijncRBaaMceblTGgLJHktxxjnoTfkkld893FMp0mf9vnuCapySGD
U7TPF0uoCB0MV9Fx6UtBItBlZVUP/aHDYORJ4FL0jSukT2byGP709Ho1VER9KdXa4PJVjRiQWQM2
8btb+ZeHQjVUS8eBr0nW560CcIDDjTOhqp7bcupP+XMQNqsKJDVu3E3RryXRBe6jkJU0RitLVTeN
EoE8yZaZlhxbU9uDnQikbaLcfHO8vtw2nuAKD3Bd0T7f1ywYFl7r88SdjpTykGR3aZc4FGeWMgzU
AMicli9dQ7UFkNSNWuNSp2CRkW/HLguo9Q0kfY4/Sti0v98y+aszCeavxUbJDD8+P5IbnLwGcBTR
GVRz1rvtXDRgUY+3Xi7TQmy20H/hS5rXnNSX2TDs6RLJhAEJcG9C2k2JthrkdKca5o28Her2YgSQ
mfzTZ9FE7xVlicIy41Xj8/lmFtjn0zERHYpBc4O4vWjyA4GZK+EZTnvJiOS9on53Qv1aL+ZhxGpV
BmPINs3zAOzXW5hOucLDVg0To7TWVc/jIHGvqIrNm4oAhSzdyVY79yp/0xh0kovx0HZshuXeht+d
21+dPuRDyKKo6ZamTuXzj3cZvdNcjSraiNCiRBJXLaeKNWXZLROBlyB4gl8isN7fnxp/fxjz+0GJ
82RSeTQZ55CJD7dWom0jKjr16FCLAp0wU3L3mphJpC/1heshqw6IfhHahV/9KUz+91jir85KQzQY
BCgiVGLj0w9u45aqkGShqxj9+7bpt9UAA9bH5s7dxbDWLRUIvVrrFIanLVChiXzz47/cggk8YMry
NFr+9KjE7WeCPpkwqymKWpOGXwK9Vg4uVWhBZOnJ4N2l9vz7o4vBEu6/Wf9XJ58hczsjNpyBsvRp
D8SBT0/eZP2Ea63q9XArl/GqzlBkZfkc4+jBIjN36kD2Kf7PjPqggMwqLb8Bm395EsADYvJhSdy7
Pp96ql+0UpiGoqO63hKw2obSNOmxws6U/Eshc3dVHO/wsO5Ifv5uH/yqZH67ALn5SFzziqzIxqc7
em6IndbkPOUEZP6QbmYujDhc5xQptxHtb8uFsWyQUGyAH5G2Mj7zsP8z9v7fnotfXXsGye4azxVa
UZ9PRTPJSzHNOBBhRzOcAMPclDeBF9NHGZYSW4KhWE175/fHfxr0fX7EMhWkjcblLplnrvmHaw9W
fN9ZgLqcAsr0NCaVRQFJUrya5iKdEHwzMJS+Gq6RXSoxLZSYjWifTnefiDSZeCYGoR6IRhCAJA5C
qacjgnfRvG6h/4naEvhbl+akQFg7mdwlIcqOBDP8/pd/OaIzNZMqMgQ+ZqnTIPbDT08V2JWZJY1O
D3rOsGAzJEfoM3sTYingggux6w9NdB016W5ww/U3a//qnKMJack8cPiv+GntIFbJ5ADi7JAD4/jU
pRVdXZvJy5glJ2CgL54a7dyJjJ6MO9EUnoawfQbH8c1WTGf2p8PPpW8y01dMZkPmp5ZlaIZNT1+p
d+huh+BNNKtZWIQaRjXZyDLSQ4aa4kBUsJjMvln19AN/t+pPN54yqodqSBi+1iSfTkPaMPMJ+WyW
untUE2Uvj9qmTb19IAWbsn/O6+Ya8tsyD5R9GQIYk76tGnxxBbIrcPEZ3AhE7se/nhCRKaceoPc/
J0h9uKmsaFWW6j7lMFF4v6Lxs9ctb2MgJGmDaj0a0Yp0nIULrsvVmqU6hifCpa/Ulrl99+1g/KuD
RRSUzLXDZupTrNPHEzYUwnZMDLavKjps+Rpg3tjhRKIm67/q3lxvj4FMMa/59iHx5ZpNVolxRJR4
Vv66Zm9QCOgoYXdjq7vUI9T7tbuQhGobDfrGwGDsIs597cvq5fcnyVejRpUnAodFNURNm8wsH3+y
7Ad6oCKwIEeT2R3AVtoMC4xoC49Epx4EhaCFJ+KZHOIgbKripPFcEHQ399QQ+sc0iX/Ni+4gyDWl
UeFSAYpAU51pwe+386t5kkYdjosZO5jFv37dTlonzHgbF48+ESYlbOAU/aJYSI8W9IdonLKPDVYu
DdcdgA/VaGyZqMPfb8QXpy9xX4Zsom6Qp0fpr9swVvkYxSrDqFplf4jJqo+CU0t8PDX+FewZZDvy
hgCr74av0zH4dCFr0zXDzxYJ+Pj85JbIFkhynUFjEfhLGZO2+FRJKqhOKurwPWoyZyhT2iNiJ2sg
jzv9dhT3xb2Ukto0fCTXjEfLp1+uVFXnaj7xs27pLYoGcHQSnaxCgElEXmm3lfE5cHLNSmAAkAp2
4JouBa/55pb+OZtlGscz9WLkTK6JQWLBp1s6QTAS1GKNB0ph2sARieLADSAh12x9rbfNcbgxCnHW
ImGOQu8JrBWefWMm5e3WlAAMeN5SqhoaLQX42k0sWj8E8LMzWUYvNQzkDRffDT6/eBpP5V6JUjHF
Unxjv54yGsXZFJw0p4viXRVWR+yNBqy8IAOh03/o0bAXxpsQO9Ss9wNrBmnAJyIqUpNtqJCyqNu/
P4P/XrdlD0oQnNmLpsQk5NP2hFoUdJLFqSQBYe1wWpt6chFHkTxrpaJHIkLaYoMDIlX2CQkJM7NP
H/1hcPSY2Sth6XXqUQeq/itnOGeXygVOisnfntVdWDBl9DyGZoFLJK46irNAnVyqCKCFiVfMVV+z
kSQzn4htASEarTwxef1m73x1tCazH5MlngKa9GnsFGViNxQDp7lfJKtCSXamkh+N1LrW3XYRX0Fn
B1kjwDa08qcwMq/CiuSDSFnToLrvMXH8fnOmtX2+7GUK+8wdkDWpn59GcRO4shXx9CFY8qiHLY0i
4jdrAxFSMptuN0UmfvM4+GqVCnPkqZhNtfjzKuv/R9qZ7MaNLG37ighwHrZVrEElyRos2ZY2hN2y
Oc8zr/57Ugf4j4tFFHH6b/SiG1pkZTIzMjLiHWrb6mMVTaRep1huya6o2qY9CHflAE5lyy9a+/QL
ZT9D003KPDZkPk7J+QmpCqfQWh/xFUmxfgTYRSuDcfSb4FAXvNP96sErpScfi08ohDDjbH/tiIot
P19m6NCOgV4ctSZrVrUtbXtSmoofUGf0zOPY/z6geqiI1zJWZJYRH3UzfMp1xPZ0iZpge2iBdsqm
8jS8Xf/gS/cLbSFbho0q08aYHc6czmc3DtLoou1dFI5bot0qbLEnG4LicZBtl6LSyp22lKQbFDwB
QvAwE1/9fP3VUEXUxeJiDcm/hJ2Ggsws6mobrbT+2IaQ2TPQGM2R8hoO1+e7GI1MeNXiOYaI4MXT
HAo97fQa5qQNJ+VPb9hfkUq/reknd5ZxDCTjaNEpoWNCJhbsuqZ8CBr9mGOLO2j2bSE9rvygpc1o
GgZ6xpSL+FGzew7N9QplBoVSehedUFl5ntT6QVf9A1I1D2ZUP9C5Bq6doiARIyE9rVDrLjcAz0Q6
SaJpCPPYniVjEfLoaGqyHnkJM4h9MKHj5XtfvT54+xnLQIGL48qML3MLhrRllbiLjufFjBMzsPMR
MTy3AdgD+Re4iI+cPGZRo8ZD7WQgHafiWxRb2i1V4btQXc19l36CzunjklQ1OqazW92mBNR6SQJr
09PAE6VHbfjep40rymRJTsGZdR/wyhRSubrxDR1qd2URLtMb8SYxcUOihcolNDt4qG9UiV1Qh6Aa
dxDJrtU3N/+p68awlg1kHtLjdMqKj1JFAMTUUMMbN9d/xGWdAMAtHWbaRhaBaF6jy7Bxn2QnH6AC
pMcY5HTux08hKIQa4ZqaMHx9OLGo51FPxVSWdzFVCdHgFlvxr7d5G/dKTaoNBJvp2gPgzRoJHvQn
QGD+/w01Nybr5ByIUsFQasQHnLhMsE/NIDKgT319UjPGvKgzMSudqodFssVzZnZ+c01PDfBmtFE9
zM7t6skerX1XgSLMSm4PSiLyVq6LjQScZhOpue/mxntUmV8k33u//luWzrJjsMIUPwybys/5AlNN
SMkLLZpHYY7+f32DefZLYKv3wXPRvVvQO+R4tca3cJRInmSqvDzmqHmKv//1VescUj4gmcGt8Y0B
Y3yMAbFqtXRX6t1uar191YTHTvpesH1lxF+z0Xu9Pu3LDIJQQnPEJNEkjgrT5L9/Qc4rXWlSY3Db
nTnkh4icMYh/9Or3huvLHldnvHB0VW5t8jVqqyAgjPPx9LqsQvzmB9cLAEUhcW3l3lc9otL2O6Cl
IenafrSyPSZVL5VpA9XLntVyrdu98K2ZNe8RJkwrbd56serO1PocK1uUsnay5j8nXX+rJ5GrwK2v
SzRExvCN3tr99bVeCBkETMUWnSiSp3m+kJVtM2hRibAt5RCNPmFZGEgetnj7wGlv/JUItTRL6iLc
Eay4iXfc+VJ3ueONtTNAlbHxXObBaQXBrsWaOoYijDBqTs9WKeO1G+ryTlZFBozVNk0jSomzMz2h
TWiGUdq7HT2jdngxBwyAMYkjWcusjYz6ki8/o3K8Uet/ESRV3r3QtSk7OOa8XuVYqd7Uud67JvaC
+G/d9UgCtELvLIhX2t9Li2sQhgV2gPfZvK+IP5ajjyneFpTooSQl6Mjq9zLuGfU07IVXbNCbxzYY
VjKOpYgJWEG22UcOs5zXFipwe0ruWL3r6L+9DlhdjcdGWe7w9HsPaQbk1k8NLmSCK06QOl97BTyL
Yr9c38hLQQPEhIhZNCYukpCprENfz9H38ZPggIfbpjO0+xDZV6/qMJ7G1s5cK6osrrcOpEGcWHFm
zzezGunlkKXMuyf1xd1pXwiaafsU6ej/WzQnMZZO2pWbcCHZxoOR6qJOhR6j2fkl35sgkWnE967i
pK6NkCwGm/XRg6sYS4dY1ObjYuv7zl3SkQGEan3zvy+0SYZJzscWUwVq7e/o3HZWbcYqCz163RH+
NtcSmOx9hpe2eTv02srZXQpQ1BURmYVgol7ExUkzsFO0WwJUGezKAC32SL235NcgpShDw+X65BY6
XKyuwdqaXH00/WeJpGkEttwaMscV9ohdQrH9rUzmT2q4LYKrY0yS4zz1prpy01/sXtSDDK56tq4j
m59QwLNFDXPaVjmIo0pRIIOa2ww+3Kg3t6YvIED9jr7X/zrTzyFt3VZZW50H4/l3xLoVpeRylF1g
EcVGRflQyodbJ0++pPQYCtvEG26qXMxysJIY1qAyysV3ZXiiIe920Vnn7jkfXi7hLZs95QFJRtRU
jd7QZHAw0Cm5jLeFmf4Zh/qXY9uPtn2IU+k7NjQfeqlsLRx8KVEat2EyfEdvc+WC+nyenSW14neR
ejhgK0G8zcsXtWTGPXEEDI/qfASJ9FVq8eppjkg2QvuSKiTGVNRh8P6Bk2zDgkH+RY0eMgS/Nt9R
4nSSb0mX3Nl98KQ68j+W7KXbUmnuIwtfAVp4nsxNNzkarg4xZPRImI9Ypyz1d9yXa/2bpUV28DsW
zSMe5s4sQrV+pPdJA2ihjvptG4MaSbH2rPv9gAy8ATl5ZU8tj2eJ6ptIp+bPsEavzFGWK9mNGv2+
rPp9OP3Mg6+iWy6apPgRINqDzEvygjP3DjQ0hOLexdACyq//Ypr2t8RUVjKcy24mX5TcWSa7oZ0p
z1Wd/HCsrXZgEWLotZtARhAgSiG2q3hObVCEOzR+u9dz7WR62n3W74ay3SlgLNfqphdppvgdGg18
HudAGueBG3L52DQezfMiVO4UaEVFnd57Xv2LYLrzEEVBVvLWMcK3urVfuxqkTYLyU7oSvj9Nrucb
HAyDbFMmAM0xP/da03Y9ajFscC3BIm1C9CK6M7Bskv1soyr+a9v7z3D/To1f7ADhPxUoigL+vPHG
btfAHsIV4h4OJLYwznPHq3+QTeS+x/uf0eS9VhjZbDp7JbNRxet59qMF9oE7luW7RJ9g3VUUUE2A
uNnSrc8eQnTKeA308HtV15Ra4wwXNoyoO5q0W5POeBghPGPo9U1ATt9IwAIG+04r0neDP1Z5+ytp
UdJNJGtXTR7aBYn06HRcnlTVV86ECGSzn05dgsoEhwJo57ww4GtFYcOvA71iI6Jaopyg7CSluDca
tJqa+A0L6BskCfEOSTFkkF8qfRW7c/kTLBn4roAOUJ7ggXEea8cSKwIrt0V9TnpVGy7sFBJSW92k
ff+rTuxNG9/1wkM1xD2StmGwVqAVA5yvAXkZZQLCqUIVep4hmp2KzKtGhzAc9a82aLspuzO8/kvc
f4dtuatzctUB2RTz4/riX16rjMvhJ0FTxGaf3XFNYNW63DHxQNXvayzrpEC6i81fDZq8ovoNx2Zl
p14mEFwaApRFCVYzL2EqDcS1LtMjGnyB+k+jDnd2KT/pHiacY/4GczgXGtiGfhxNfNSvz/Yy+loq
Y5oGFX+cuebgFH0wsg6u6eCWvN+8KcTJeTookXEqOuxAgKVdH+6ynyqmyjTZ3dwxxvwK9/zCG4Ei
Tq7qex8NV6WOIUdexuU2MQGJgZNuW/UmCuInrefSbpoP3t4/V37E4tYSYBXLsthZ871dRjFstxQ3
kAJ1NtOzdriq3o2N82zce0G7q+PmJr81ivj5+rhi58x3NHcqWBzFAhI2b8qNkiIZmmdBx60I2nQx
G9XapdZPkAf76yMt7iigL+AdeVox3izhHgcPb2nRtsYbId5YNXATyyl+ZfpDLrT2UIXoJNfOgze+
/tv1sRd2FFx8En1yRHbWvLCPWVUDxYlz6xuJO2q07BuyGOWPDAROKc2VVN9ZWlPY/cQqtDMv3pHY
ijvQT7lRdMBUgv1QUiFP6/bWGbw70Tkkk7xv1zBtSzGC8EgLgS18+XCEdz1MCp7qboTwdWIp/2SS
+lNI05vGt8JT3LrYR339A4rx0Rwk1x+8Ha62B23oyOeeVOyg4bBM2xZRo/998R0e83S2NBqu86JF
LNVZq8c9cAX6GX3fPPQ9UjblF4N0vW3XqmBLiw+Ig7vVpFZBUn5+R0AFHMMho21n5Xg4luJVcF94
xT53pCPYqE0sBzcIFawlZwtXEz1kHiCqQMzTQTgfdmA3y7LEDjP1CNuc5kYSsiejkCgyBNfE/j5E
3lEPkZQsp/JRbvBoBXd5faWXjhiAGbIzciJx0maTT2kJljgS0cGogq9G6v+u/HfIjDD4o72FklQW
7OLIRBbSVP9ZGXph3Sk6GkQvGgfaRbkV3/owxfaATY+PIs6Ne20YUCHGq8L64jvaMTGHX3HifRfQ
ei9N3vOy+T3IjWs2Dt9ougvq6MbvjTtzeBRsoJVfd1E4E5gDakmgJRRHeGOff54cmBP+OexB8GbH
CgnWLv7dcaFuRgAig1Wc0lDaqMgwo6w3AqZxwpVn6kIEAiyi8SantwcEcnaDy5Vaj2aOAzGa9l8g
nH/0Me38ac+1vosnaWUjLER1EgXqKiAcZAD6s91Ydt6ga0RY19fNV8NobhBX+CJFyrsaKWtVs6Wd
j0A/PCPCK0SF2VgBeGqY34zVKI8F9F+B6/TV8FSk9G3QuCEm4V1jbYPqFZSnHa8lZUsbD/qdQ1yH
awhW7fzTRkWYpzXsaoBq+jGgqj5U+mFK2GVjiSrQ8AUJV422xvUdtTCqCoKeSiHFK/Css5M22HZo
S2hSuFhvPBgKxj9fNcnfO35/O6hvHrq+w+T8i5zsk1pHE4V/LzaR5NfAGMt2cIPIv28V784PpBep
6++r9ISjuqc8mwnQyizMNv9itrAFqHQTvx179v42s77rqoBekobZ0dT+GIrTlKEq7uvHIkPFC9LE
v0tBqXbDxoHHQbo/Txg8vdUmSePLQkqWYuxs6+Cla7udgr5afFOh+zxJSMg2N9cnu3CRqtSRAJmx
oblEZke1V6pGK7KcUN5DiNe0k0YxvZjsr8rUbhyE4yTdWFnfpcCt6gAubMGlocAxa90oJvoF1dCN
bqxGJ3xmD4z3EmbaVgN6WDUQ9yKI3eEH5OqnfzHbv0aezXbQ5FQqUB6AKV670fTdpkOHoCWE/sMw
ypvcWwOZLERCqr3sIjiidHjn8WKALu+ZPS1uo+uporQnI6/3xlTtI5ObQlvJqxciITV9GxABoAog
k7NzGo6VEsqWQLQYxhYVnn0JpnOQHr26PVxfyM/tOEulKQPaMANtmw857wmFAw5cKmwit5HDgxyM
0xau24QKZ3QYqhCn7mo8eRD6oc8Ndwa2vaaknkrDgAGKJ4jSFn+GYtoYRW7vkH+2XaRXVrKUxaWn
qQCiBpkjysPnobIzlDgzRhYDd7QTCfEB9PnBo1wCN3gPV/RfPJdVgSSiLQeKGGuq2XjRhOqBgBP5
kb8PjfRukrP3qM/eleoOWb86DPb19G0aeFRd/xZLR5huM5cBTykVoOz5wKqdllYehKScltAkNLcD
YSOcADOYQpej39fwrK4PuXQhGCT9QDF1yiPOfK6TreOyC/NUw59FHYHEFBiX0ofFSxtF7rScjilk
zeuDLs3ThHYOVVOh1DuvC/hlUI4GoBVXQ7lJsZMjQh94n8suruZbux2+WHzg60MuhioBVKIKZOqX
JayqRMIIQTG2OQJPA1qKyFaepJZizPBd8evNEEG1syo2sr0y9NISA84C90udnYfO7KtOWRv5+uQM
hKn4YDbgVA3RHtM3AfL5XfRjQtzPM1Y6GksBhB4KfDlkBSg2zuNjUXdWFDJoV4QnUfgl3UHRRnP/
RYuV7cPTAerpJ2lxXvcYpjZqMbYf3B4DQxVEVYajoU+tRa29lai/uJQMxIsfiiSIw/MDklR9Hw0j
B0RABWR4o0Xb34qn4Sg3Wxafr+f/GLW1vHSp1KLyCvx/46rn4/pFimabxCtBi+6S/E1CL3KUsdCL
HkadY5MCLc1uR+i+6YPgH17fuounRaN6LgOvumSfYdaLLb1Mgbrs0jsn6nd149xhYX0XtM/qRGOB
Tuv1EZcPC+APwTRbgCV0HYaxXcvt2o2wOlHxOUixjyZF9ZD0/k1gaTcw9He1l71rxb9KFylegxcQ
7wCi0vliT3GtSlZXUTXECrGK9nlgHopsOsQ3qZ1s2wLPxXuIpitvrUsahdjGdGsADsNzuigU46be
tUEGgqzQ1I3d8Rod8RHdeRoS/uW95El01lv13kjVfwy6FX7Q3gxJ6orOxdhm1aYevQNKOPf9ELg2
ZnhIOA3VtrB0RLEVb6+3a0zcpX0BL4nCKtsCzstsnYKyHNUE4pGLBSp+xTL6QOgkTv0BNddHw3JV
dY2IuTgiXUOBq7ZEG/z8y/ig2R2nVQfsj3xsTL1dBpu+IRMwunedwbNwjbawdPVTMXf4MDTbuTDO
R6w1fMADsyZ2wrzUK/mLUqeuNVovQagcvdVNsDhBBFlkUF+gCOc9IlvXpr7Xe2rhoXFqm/bGqTKU
AssHA7HkeOeb5Uqetzg/Thhj0RqDv3M+v6qZHCtMmF/l3Fees1WRExbiDNmEB+MaSHIpepJQom8i
VG8uIPpUkyOoQGyYIIC/qDQ3FXEsMn/WtQoU50FO0TlX1i7epUHF5hSNbhpI89sBB44k8tuKL2hA
S1f956BCIj6WN4on7/LMwYxNRdJuDRS9OCzlO77if/RMzxfW8Gg71gHDpjh34mv+JAF5CfrxIFjy
WZy8QywxU28lVC9eFEDZRBWVc3LxCJvGyDdihWHDVt0WNYbev5Lpq6LCGISlDnmRrkeXoPxsVttm
+BdplUNCpesUT3jfz45nVmZxlMlcxMU//WTse90nFDgUjcFOxv02G9ZY+UuL7AAKoVVPa/ei31yk
CRbDusdsAd1WErlGdKS4c1/K2imVXofYQpn4X6Xn1IZkXkXsK3OePQLfgAftA8tUxuYmUqG4gDJO
cyigQYJKJ0bdSfKu2L9TZFZX7sXLHjKZ8l9Di+P8FzgzTutGGjtWeIIPFI+bmqM6joeASJtYMV8b
j2V0csiDNB9FSn8XQb1b+Q0ix5m/12hEgPai7WNcCEbZRqfKfqAxfXliGO1kYHrKc9t6jwXDgsy2
em0m/1FaZV8vpgVUxAX9SEhVzZPKUa8aaGIgQ3MLR6sWdZPhW9XK38uqvAGQcULFd+vkSMUTPr+v
TFtE+otpg6mnm6gtIYMKhcRg8oF+jN7XbMQcBXaRSP3QAnxViu/0cx8i7Bm0jwF1bo7nxxjW8BGq
lT2wcEUQqQX26rOGNs9OxjowYq8ZgEIbtAVqOiVpdpf53rF0EtyyKbmUaxishVyeIUmJRLML6qT4
SX/tOtlRkXOVJhJs8o0h9u6cFingL1FWH1cWWVw3s0WmGgmFRLSA5AuhhQSdQSetqNTJFlRRL+Hx
j3VILeETg8+VVBxwE3BNxA0SHGRWxl44W4wNTkQ0gijaza760JEgZxUKs8S3sUyNE9CzzdCc+kL+
PQz2izN+5KGPeX3wDFrqqemKvWf/uv4j5tcxN7Ho3AKpV+kJXMjWdHKm+p2KWUSuoF6Aj0b0o0aS
LX2osLq/PtR8H4mh4OYTTSin8OCflc6QLPGgQSIaiEPS1ho+tJRmIiKOdnsM05KnxfQvBqRjSmZL
TwGK8uxFmPeaWk8xA+JaY/sPg/mGqLFvHkUOEH27PrmLSCFmR1ePafEupBY6e6hpzqSTHNsN4lY/
3ivvyWk/0uYUA0ylwty6Wft2fcD5TfQ5Hq0SwUmnqqDNAnMA/0k3ECF29fIjHJ5bP6QZAq7k6CEJ
2QR/am/lubCwU2DZGQK1jfQS5+X8TEZG1ySp6XduFtXbMEM/FzeEsfUO2nQTT8/XZ3cB8WV6gk8m
IBx02S8qUuUoOUVRxR3acqOgTR8yM9xEbXU00cBwor031NsAWupk2Ldp2H4Z7jv98d/8Bg4nKT5I
oIuiTZPKdoqsZ+cG4XOP98vgASeWD1boHQwVUqUT7+XC2stjfFthi7JR45VX6TwMikVA/8UhNmnw
DOcbWJeo2lRR1LpVlm3K5FdTfAvK56lfi0RLn5akhusVZAWQndnezfRKQ8t9al28zbd+nd5U2qti
ovyZ5fu8/rqyrAs7V/SfBICZBOriFeeB+hmMVGvdEhNqtYY0BivRQzS+fjLLx3TC4sl7Azy0rfw3
Q39HemnXg5JT7X9UvkB/7J03XV1r+3329f6+CMRai4IOry5xpObNBBTMDTPTcbyro1PWKXjdPfIO
RU76pfe+1erdiP9dor1N0bFrXqf+3Zf2bfnDy+95irbyU9E+fevydDMMezM9yAVCrOEXHXuolcWb
50KfW8IGW4RCCd2s+WUc90bWxrzb3cH4UPL+eXSsfep/2LF16znDpmhx+wkrOJffRiVcubAWAjjb
8L9jz7YJkLu6wJiYbZJJR1NuDlZX47D2qjTFfqgqDHbKlekujwgEA3qUjoqkuEH/ygM8ayrK1qta
l2L4RsieOJq2CUEnO92dIVwTV1HKyyOCxuZiFjfzLKxqlW53Dj0HVw/6A/twal9pEBw6CeGpyCHs
/L7+QRcPg/3f8cTv+WuGYxRVNY4IrTslBLRO21IX2DjAO2TElfOPIBay3T+vj7l0VwGwoVbKU0Kh
9j4L5Y3TJlOVj9xKKk9D7VdaaDeyF2+N6h9J0/a9uTNkVP1D9bgy8NLuBVQvBL14HgOiOp8tqMTA
kRqpgVXnbWSctIYC1fPwD3rBGPSM2x5rqBTCE3YGFDzXmndL31ZgLagggX24qAaodVJHky1GL1Bh
SL5lymvgfG+BrSVfIm1t717AgD8jCngF4EWUUkHAnk82qzrbytSs5ZGIsae/RVt7WyvvAcaX+Y0w
uc+YrBls1e6HUJI7YJI5ajcrK760v/jWgjdBwLhgK/exFsl5kbauNTxWqoK4UkgTCaPCb7Hq8arR
Xbl4Ns1dYHWQpWXxgzbpoGC4U2zMo91WG7/Edn5c2fZLNxvwF4qP/DZ6frO1SSgt+15BthQqL0ka
wbFot2TpmISsKYFe0Fc+PwOPR8D/4EBBZp5/BiWQ/KxLvIZi/T/hHzBHm1J9iOJ+Qxc1j/BNadxU
fh76l+sr/3lpXlwopC6UDXGSoGBwPq4DESYcfC7voNu2OaVKgoebGEe1v8nMU/vW/oMAfZHjuPU+
dl/ycE865bw46VaXT4Hp2ivB+6Lr+Z8LjlYQeig8oOY9RQklURAIfoum8O0AXwhndbDYhRLcJZl8
DK1HFZG92vllOtO+a5CdtW/rbht7lFGknYMN7+heX6HP983FCgnlYyBnNg+D2Zdpcu6axCtIb3Dc
qMEDo4x/NxAHefnWSPynN7L8xVdeqz4UXumbSEpPSYJxHz4DKz9FXCTzn8LeINHiDeSAYTj/WHWg
mglPFhYHAbLBr13Z709h9hwHeH9h0EY7yzWkeGtzB7UKaj54Z64ciYskjG4HRVguOVCu6D7OYiM9
6XTq07HBKAFNGjgwGYCNVI+3EGbalcTyMr0Wg9FupdvLKfy0Az+7dvym9stkapDkR+SL0uR3p/5d
eidnRM5lV4cu1lUW7TP4x7K8stifd+jZYs8GFx/jrztPpQGPOweD28qpDZ9eLHBcdH4rtw++TtY9
1iWl0W0rVlvaw1QI5fve3mHYqCVPsr2dkPyMqMe/NVBMLH9j4Qk7eFuJNmP2S43R+7BxerWVIziV
vRo8FtND2bzEzlOLNWSrtwCGEY7JX2TsIW1cZWh0bTPs1rSp2Crjk5LufGuX2G9YkWxKUm2j6dxe
w8aTtQlsIL/BvpJPfvcRNurGiK1d5x3jadNGp5zWQPpQx/HKgl3EcNaL4CXwuAYZ6hwpGSlJKoVZ
07hN9GpTa0pyaYcvDwivLXorW4sAkpq7lRMhIvDsI3FxcRJASAjVz3mExqkkwsSkdh0FQzScmAQe
0IKfW+AeqbebPH6P0Ecf/bfAWHl4LcwXWQFmLHQFTLK/8/2RpbEzOrldC/6MomG7Zr7ozh9J0zfW
dghu2ngNkSsCzcVc/xpwtiHlrOLhHjq1m3NFhzJXEQ4KREuEZqOtL2EDy7Gg7QlvZ+XTXsZA6lyy
Q66JhBDXszyLgU7iZ1xQzLVAtcTyb9McNQNUyww7hfKFiIn6J2HxDRNNtz7bCLnNauh3GDxe/96L
a/7X75jl9hUaHk6u8Ts8DLwLCp0CHVH03W6UsSCFKxGP6L+uhLwLFfpPWjb6OSLo8eyax7yx1uQy
C01kM8q3pv5aOccmfvGSLaQNyT7Y7W+MyMSzJsIW1jjU+AyXSO3s4/KAB2KW/ZRXCWyX70A+CEUV
2CsU+Em2xUL9HZycYnL6hJ/ES06pjpZ1dMZbs9rbyo/iCJ2ONmeMNUDmQlBC70Ozv8A+y/FL+55r
d8YBP8MET98Po9863rOWrHymz/fdfKv+9fM+U/u/fl5e6Rqoe8o+UeCW085I93G6qR6jZFs9VOPW
5iWGL5LNubxL72QwcLXOib2d8uOU3dxl9SbGO7FzG3kXKO6Ub4+Keuv0T4q1Ej8+kYYXP5RYBQ1H
g6stz66zNIoSb1JYRwW/XptVC6jVO0n4bYrTj8jHl9ke0htHDnaTpbiVjUdir94kTptv+776Efvl
JsNLp/X+VPDmp+J7HNe7siOFNqSH2PyDlN2P2DomUMPM+wJ3ag1rO9nGHTPHOwJVci8GMpWl21bF
DdjLjsBdbizjiRxgK6nvTTehFPijSn7WxWtc6o+hLO9LWu6Uf0O04hpJ+UlhGIevF5WfiF1n7Jaj
eRu0r1EGcRCWCQUA415PD70PWF26C6Ry12Jj6smPvvyn1R5DNrLTuTHtRnzDW6885WT8uTW9YsS5
T7TqRkuSLc6iKRfS9dNsznsHnweLKqsAY8LAmkdvw/H8YchVrgzxK/f1T/+2fEK6pCjckdvxNmqP
U3DosBxUj4p5yDS3HXf9sIVI3uN+RrVJPWFS5LSPN4Z6kiNMV5VmM2UfbPCdYUCz3KN+y+nTnpT7
5j3d4/w5ZDuH6/kPPN47ScJAigrhttJdqp8Ue1TjUES3yGN59t6Utsmz8qXcO48B4uNm+23M3S46
rCzCxXtPHGWIOmS2SLle8Bn0Uup9rdQbd2zzXfajzR5tPNJ/+Q/SW80paan4mz89KktYTRtPqX2r
VDeKvtOTY1mR5n2xmhvD/BbkPxJnX+IRWHhboJf6UGyKcBeUBynbjb66RQHz0DVfFKzYggfV3CH4
55LPTPpeQnpLVb4Fxt6qkd8Jt/5XEHTGgxV99P1thhWYs01f0+JNdfptrJT70v+C1jZuaoRAb1Nj
O4JBJKDEAvk0ZF/aDzhvd3gVr2TiSwslkLQ0EmHLXdS+RlnNPVvtyQaNFLhUy5H0d4jW+5usfpd4
ml3/MEvDUSIn10Y7jXKb2Lx/xbA41ZRIsjJK18Gw43LPWxMHv2wTW3+0CCQA7o/XBzQW7nee/QIJ
YHC+jVl273RxIPWYLLrFBMm9eHd6f9eka++ZtVFmEW8ASFvmE6OoOIdjnHk3De+jskabudAfE0eb
zAjCHxWMyxd9CkrFL5KANkqLxTP+nzjZ4NS4GyhNK/Fwm04vjv/QQWoX/Upl9HfCga9osGaueMgh
HXl9cS8QAPwg6rlkiNCo6JLO0d/O6PcRgFqsjN2E4NKr9kkKqC3Zv5LoR9CpLo9KH15T6ShbLKxW
Rl/I3RgdSYxPLVhi3flm8kiazSDSeMxjAipytwZ5/HHKN6r3xwNOlQSTK4RG8+rr9ZEXMiYKK+DO
oV3SvptvqrZ30i6KqIDaobAB8DcqFPdYy7amVm7zD8c12m5tqZcmK5i1dEXBIl0sdTy2KXlUVLt1
hRhF8IoGCKZjfGVyVSnEWIU6Ekdg43XNSohY+soCuwo1B1SywAWer3MIcRsDRoa24++F8ZFIuFG/
inW2ohe5ebBBImRS4go9HSle045YeBtTKqL/zz/U0uaQGnM0zIHKd+UGjoedC+KflG/KXqCwDKtc
m+rCKgMq4fKEcQcPcS6zUoyNZMeRU32ir60qPaolMCEUTrMHz5L2NaJjZGBbYYxxfUtdFmYhITJJ
Uk/g0HRLZ1k4FohO3zpW5Wp5tzW79642cJdIeI0Dvn7XC8lNlHcfrZmVcdXLAHk2rvj7XxE51yu1
lRWbFziOuD1Ovzp6AQfHeG8VNpMwA2LdQ3QlAHz6yZrA60LghAhH1g1ulyvoog4EkaPH7KOiB23e
NCNUlf7NG8K1SYodOstICZpYeSi6cBuZc2OyOMyIIg2RQv82ts8GpUYEd+HEZG6nA1eKaN20G01t
HszB2GS+v28Ge2PKzyuLrV38DoU+G2UveGbYS+jzjywBZlJGEz96ygqRFG51XHqM6ntOtm7XT6Lo
1gEDxbN+sHmHGZLbWytrcRm7+AmosADRhuXGepx/b8PLcyux9QItlGGjAeYVsqklQgVdSN4nGWBO
w9OUrFCxLk/x+aizfnxsKngYl0wcb4ljPQl9XjdEGpOC/V1ZZI8r63x5jAUDCla6EKakgTRbZ8WO
0zSIMQn2wmBrhTyTKmXb1epGCBBEiIbXAowOKYr0amXohU8s6HwC0ivIdvbsEWm0Q020og83OSfT
AG2AH6uXuq2a3mUo9VpVh2NEu9PZghHqqPj0uiZo0uu/4jLNIuX974+YH6u4CIsgMoLKlWXfLWHN
d6FxlANS0imArS9BJFnb2pcnGTYjeASAlUiukW2d76uyK3HtVaDzlUq+i/3U7U2kWbTmRmjMqXqG
VyVVBcnYkKZtclVy2z57bJLkGMCk0qKVBVh4y/NzWH0+P//BS+j855D39HEVAODpjIBCP6ZMXeT+
SjJOd0ogq9HI5HnsI9RqdHsTAS1xj3Zc5abV7Eoku9P0ocesvDUzXqu4fJjaVjUeciD4UIWDLHOp
E13/aJ9+a+dRip+qUZEF7EeUmrcr0t62R2B+Jb56EZQkc4N2jDtReMj5go4tdNz9TWWigWC3O38C
mCQ/Wrwzwpus/alPX1quDLt5GTp9W7anyI+3MWIXonpTBcEJraGdr5Y3kr0mJ3jZZ9H44XS5BFqC
d8T8ji7bulI7C2vgLH73yObNQd/0KKS04bswSzLrwzThIMvvSlYp9QtHndo5BCZUYclB5/em0gyt
KWkl+444JpJA4VIRTwaKxAdhoRihKAkrZW/WKyFtoZAOduyvkWdbzOqmlj5pVSI0YrGjyALRCxVE
JjG6pZ9wIWscslD+L6y7vRpCw/m4vmUWVp7uCeeOViM3G2Cy823emlolNVVXuFqPZZd4DkTscIyZ
8xabXoqJOrX0Jh4Pse7tjJeV0S/XntGFNpwQwRMi9+ejd3Ge5VakEtUlE5bY0XiUJmUjsvAovm+9
o00dpi7W0M6Xwe18VP181KSeotAclYIeAl+5va9/c0QUo75J8thtrRVu0UL2ez7cbIn7UB00WBKF
O6nBBrjMZgz2ch9uR8wlOh2ju+KQ+dhxxXxmNInALa2ssriszsMCP+AzbQF4bIKMOp9vGWWTxEYs
XAyqd3X0ovp7OcbSMMFTQNsHqGXYQoIQqrFM1XhlcLGY1wafvbGacIw8FGbYYHRbFGAK4UF4sTge
TeNUokpCNBef2Ze0U1JD7k7Vk10h/FWuhceFDJl1AA6GbC4QItLl83Ww/DAOu2Ys3GCKtyqerdNr
PnWoA2THHqtHv3kJ0ppQuAaRumhYC46ikAXQbYgZVDXPxxWBD45olruTXx6q6fcUOOhDOBtTG2+u
r/bCzuZpJ57TGkh+8tXzkQIrz5s2anK3ssaNiuH3WOpoJ9H1Kg4UNk/x9Ov6gEvxQ7x2hCStEF7R
ZnvLLCy/LJIhh340QPBN3dSUD0P3ZUA1yBwhCA7UwehQB/u8s1+vD74wW1QoBBdXyD5w653PNq08
JQUNAOPI84+IV94HHjQinNSnTZ+HmMf8vj7ewlYWmtnA6sAyovI4H09XE19L7cyVyX7l0XAbzDmv
D/H5hWbHBbgguHmg6qAH5/26nishsrMqdyUdBUdEbJrIuA8y4x7P9/2YfG80NI6VHtVq+7UZ+42Z
2l/DAamdPP/l6N1HGf8fZ2fWG7fRretfRIDzcNuj1JInWZZj3xBJHHOeZ/76/SxtnPOp2TziyZcA
RgADqWaxWLXqXe8QEBWj2ObBTwg59JyvvfsxcImMsdpd1s2nKfSe/aH/q7OyZN9U8R3a5HrnmkGO
4tI9RbES7CNd/9KHf7//aCvtKhQIom1xLHC7G/feUInzzhmy/BCFNib7/ZHclLIExudUBzeV+qkh
PxJhNbh7ihbiM0y/3aD/ufE7Vj5HIpzlOifNEDii18sGb6/eywgAOyiwhuY2uwv94GtdRRd76B/q
9NM09DtX6/bKmD12gUUEa3+UJJXGJr+Ye46jNxtvfXVqIHu47A9EpwBtXv+kGMEezLuyOEyYLUgQ
azpS8U9kEgxUAyRnJXjAqzPdtDjfyV4Vgkplk34O1GRrw145k2nc/ue3LK4+vhkS9F4WxUEuueVI
4YhbU1NTlIXpoyQ3BuzOESISN9jk26x9YVy4bHYSMYE0F6+G8hk5SRoVr7LjKQtOZj6chr6h7r+T
znVhKkfzRxFYVNtY53NU5GN5mtVg64XIp7z8DGksig+bpONaiy27GB3XnKcph/rU7jPrgVYrEH5y
aEaLFhNVA/46s01oS6birU51P95trNK1X8CeahIkKZyOpaw+mFNtHpsiPwzqJwdMQQx0xSp5svKd
AoziJ/3JGgOUNMFZv7OULVx/7StBrYQbNARiqJHyqt7AOlqGKsVILHaFkCa2Me2qzrqLubO0cXl4
/1mXQ7ErwCaBQgvK/tpAvR7Ks2Ntxi0DE3ct/INgXi/9UPTJR1Mxfr8/0PLAeB1IzNeYTxOCgvyQ
N8/UZq6mjDZaqMKkwwR+cVB7eO/axIttaeggpN0ZNkbE7w97g5hgpygySf4Uz/blVTKtNd31J70n
dlQ9i0uCb+OfmfZH00ngK8XniWuZilTz/WFvC8/XccEwqHgkJnexq2Sq1blmrJI62UbHQHL3ADOC
KtqZFYaqNjG91bNybpoSv72W1PrNguvmc+YHUHKBomMBjcxvsYZqdSBfqae5amfYwhcfi4DAZ0Cr
hNRpK3627/MqgbHA/YpydNKAsNIvNm6E78/D8q2LmyUFGI1MNpRby446UnXFjQjfrOzhqPAJpUjN
arW5b5rhXqusU4WDw/tD3paaMibFAqUJ91kIGtcrbTDixitqtz/ESXSRT3eCFJIEDxhE7VP1zo2/
8V52jrZ1tVlbapyy2GFwtoG6yq7yZoXPU437mM6MjwRiGmA1c4vy3NB2ju9/dAes9wizRnN9fv95
l1/w6xRTrbDIqQbRel0PO/hVkDs4Px/02rpYITmCefOpbf4KO33LHulmX2RmwT1FU2GuWDXocVQY
VTqRHqtn8IuQknTlmfjGZ5foqkL/VQzqQ5aQ/mzWn4yheUyqTQ+YmxPy9ScIMMTalubV9dMqbVLX
xjQMh/xXkAx3MnCto97U1Ge9+6qXdrMrzA9G+PL+JN/iBTIuVifAkgbdeWuxfbFMzSivcRcPYJHE
cDeGtMKBK31UW7QF3hkm6V7V272FMZ4tMGGq79EZb5yNa0vs7a9YnNGJ7vZhrDfDazjfayoC1Ici
Ge6LIj4EeC02hXISC96Np1+ddWwOuGTAYrzZvBOy40pjrIeD7J4JhtY6+eP1SPFot6ciSx7wytqF
ynhW03xj0a08siGtOgieBHneeCyopdIMiYX5swXkXbeX3I/2sDuMO89+tkCBEUBukCxlEq/qD2zk
sHzBD5YShKJZ9rS337HTgHhb4UBXFNRuNj+gnMhIkJ4d7wgcvbFdrY5GUjHYgHQIl0J+GjWG4pe4
F9WttRsH+homoFv+WKkvpbcVgrU6mWCU0kzB5XbJ4+8ivQyDgK2x07t7kUJXtJdHBzyE8M0RkqDm
V3+46VZtKRXbzYxCCcRBBzH/jR5KK+jxW5XCKYDTd6JZ902h8eK2+AlrOz89bdBzGtoWaPaicowV
DXqqavcHMwlOr/EOIB6VE12SGIG7heWr1e5rReGRlY3XuDqzVIwmZoC0Hpf7kj/Fc1Em0IZk8/e7
nxI0nRbZI9k3GQ+buOQRRMrp/e9y5XSFWsopT62IWnLZwVe8QOkxER4O0gYi3+zSRs+O3d2TjyIe
3N5/VVVQLvISGRRYy1hcUDJUsYVfJ8OhNfqjIPNBa9xVUfE5Hh9b81yG2lnHoinipHeSjgKrwqPw
Lq+cDeer1Sd/8zsWx8DohlGCp8j/pi/k+R/G+BJqwSluX0aqdmDU9yd6bftHRClnHuDDrZ9InNcI
fm2+UiseH8RPpMeAUCzhkz3w3udCCfdtmJ1jE39q4q39Ov2W2Ft0mLWiEoAe/zqJS7x1oO3LIbA6
i6KyjaNzbvVHhLn7MLePeqEcZi4nfqwcI6pr2qMVgSbdf1FN8wMgbWAQTi90uTVS0tJ77ynnnEAI
tgPAJSL+Zq9q3yO6zSk1fO5u7R5rn5ZY8sOyFWhmCaG6ZWBW+dz1B0NrURplh5Abg3ueDEbPMCH/
kAzzRk11K7rgDDAQ5zoovMmqsxfrfNarRo17Th1szj5PBZru+q6KdcgaAySN57H+yn1nn5ZHJ3Xu
BT1R7fFc4qYdOu4uqD8IikrYycaqv0X85GeRdEU1jZ02Qpzro8nNMvyVIwstb0dAgXuPIqaLH8y+
35UlEVjcaNSfwuSQbOX3v4C1D+7NyMtcNbWAzW5HFLfCL5awvCr4x4/+CvWfAUYhSr15f1kpOXgB
olfG6w+h++IUDiGREh8L5ZXI6DtjeJDOUDdwfUJE2IZP/vSdzNhdl23FMK2dx8iyEdPCWJHUkesp
NtMgGuqsRzzc4QRPNLeYRUaUVLXfPmmJv7GFrw5nIwnldGQbvzk3unjUhxGpQsSnbCioHIhv9/Qv
Vp4iCt3y1VkdjegwC59o6tnlrTQJ6kzvCh4ui8Oz0kJ2hCVKjvVrE2LUtvrKa1+urFWkAPLH8h06
U1XoE5DfIe9pnxHgJZ5IU/sD5GOnkL8QWP6xLLd8fFa/EiGKsE2xSbJvXL/CmI6mYg0a8g/rFBjP
PgGq4S8vtLjmKkdOpTEtzqp5Hhvv+P5HslqAWNSohHagfYfndz1y53u1qdGUBjjCv0cz72KfXHnQ
hjn2H42fY1MfzJYGr7sVRrjyeVKW47shAkmW06Lyob6BX94oHbxgAEtLOSpNeGnUCqNE6emZl4Ge
wPsPu7KWeKeCT7Gg6OoY18/qVm3k6hVxXZZW7TsSSPQ6PobtY6LYB9/cOvtWlhJtI05elC2YXy83
5Dwwx6bNLeiJCmZeId1wKS9ie6+Rt22cMd3ad1q68Yirg5KPy7UPvRVF+vUjOl2STR6usYcPDsQC
PQIsISE54Cpfg0XGSnX69f6cri0g9CSvnkhoykASrkes6UuPVDY93qT3vf2XaHdCjhIjBBI2nmP1
GRT/jGvsfzOsaHupzV/Tzq+H9QOzN8aAL0bt2YFw0xNzRH9IH8f4u5I+YHq1Ewszx/7XHkGgFyai
jVf6HPeSJUzlxS6yYpcdSdMhutQFCrqDPvRn4IP7KX50PcSVP9q+OrfJVorA2j4h/RDC4DjlsatY
FJGTnrtzrvJ6JQFXitk+sbiWfPeUDCE1JnqoEdARxLgR6+lW7b72+Ui3iQxo+v83rDalNUa9Nmk4
Z3Vy1Iz8wgn7EEV/9jrspmQr7Hd1YYG+CqleQO3lsUaXF55cWHI/gZZYBh4dBKzYSVbRZkS1v2h2
adF0nofNnDRZsYu7nzj/OXLiwIoxF1uiNaFdJSuMVD96CMJ5hZ5+TrDCxSJxZzkEruTo5oG22aQc
0uD/i5WNlzd+qmgmef7FWQBmMdpKXbOyDQutob2PBpxjKeCt8DtelTAJoXjFwZHQpQ0YYe3OQKft
P0MvKhg9t5lwrK0POayfsG73nvtj6IqdBYVubqvLqN7buPW6xamjwjG6B5Psn43Hl2rlZvYt2ngG
rT/RqV5/2JPXVZVpZqwyYq2FKVUo+bmPTmbafjKjCH/QQ5hdxKnSju2LXbnfusK/d4stw7e1nRT2
M/djGygepPL6d2jkuvSlWWBBEfdfCqc/udwbx+nO9ea9R/JjVLV7X9lqbqyueuG4iBYS1G55QR4N
I0lzr+2gLKKGeZUIpuPvoskPpocQjc9eDdv7OdnaxmXnWEw7Sx3wH9sdCAGvZLE3EBIMsQTiD+4Q
MY0baRvXBFFV9tcAF6Mo2rWs+T8zG8Vyk95l6hYivPbYV8MvVp7RFkgRbcwwpsS6qCUm6+RDwGbq
1frkDZ+mjkOsa3Yw5bYOkpX1xsjSSZK78g0lOCk9pxwaALMIA8MyJzSKg3KG5lEdJVw9onE2KMoJ
89tjVD4PXzPlizJvpcvJYlrOvvR6AMNxkGLVXy+2NOqjuY59vFbiP133d0jHDgb8fnt3kXm8GUgn
bkzijSBCLObZjQYssRR0Ugqv2QUi9P3o0hD0rDvokPioLD6zjS96bWlppKDQJAYJoJV+/XBKXqtU
JJgbeWV4tGhOSkQtBLO7fnKfhz/GvYMGKofCF8d31G9fN4ZfuZbhBAZFVO4s6E4XH7KbJJOdpnzI
iTIc8/pTMHlPRdGQlFYRck233K35D3qW+8HeHHxlF8Eok2oBXTXX8uV9oiagPU16Bq/68I8QWl6n
xD/GKP/iVN6TkPfaJD/2MxYlSv7Z99qHLPMeNSQXwawBV1v7qWgfQs+s90b3VHDp2pic2zMdDA7+
D+ISudHdrIcqMIe+9puDzWtwzb2TwwlvwrPvBk9dGO5m0/rat/lP3yc0w3a/JlPO3/1dpvPHNlBe
ZPulxbJxKbldpJTN1M7SIsKwYXkEqETGZSOOaoe6+NGxCQzhcCLZOMh+6k5yibNNEsPqgHhQQ6IR
UHIZtTBMrFFPG19l4JH2AxYM1FZxSLbyL72+l6h7io/DvMOzf0cPmCRtaQgjO4zuugBLRs7HjRdz
uy3J1eE/P2mxajXa2ZE/IIovG5O0L3tn6h13XyjVFaxbpz9mTXXP1f8pwEvD/iNG8ifmiKmd3W38
ktvvBycARBMYOABqYKd3/fkGyayVdqvVB6uEX57h3FF2+xhms9uQ3RoRDVyU940fHdlETxtj35Zi
MjYkb27FlEJL8LbNZ1tpW73GB+qTpX7u+keSDTFbqCON2oCQ9vAxj/5RvK24udvP1oJMwQmM3axw
KhazH0zwDPGsqA+eF++E81wXoGM1z99/EmWKyPPL4cvG094uQ0alXcdxRNsBjsNiptvC1hozq9F5
2buZ1pwoB0vs5QfjlBh3lj/vHDN6XQX/J7xAaM+G1+zdnu28ItAgCI9Gu3U8rcC4wAMSh4doBsK9
syjKTFWBiu8HuH1RfFYZYHKIR4GKbqQPLnLxER2LjOsUyd1rl8b5sTE5tx8EFxic6V5lUrd9eZRS
1qRHHuld2MNGLXkNF1yy9OKn/JSM+MxeS159DHyQfKmTxCJWyTfz1uUGfX2CQsLWNUwyeFW3Yjwv
qduhqQwkWyiw4+YZXTd0LxqseCH6+zEPdsLC/honR9P7wep5fxpu92tGZ0eUyEk2iKUpm6522Ngk
yKdCG4NagM3mT32sPzoGtHyoEu8Pdks0E8K5DU2Tk4vu9et19E1RmKpJUE5R1LD069dcB2FUSb6D
G0xnef2edlE+YDhVxvU+EVaekz5qqb61GcrntphzcfKCpAAoR49zgTG41mQWxUSO0c8wmT8r5HWJ
RKF2cEHpISyM7SdhEYi2RUoYJ+5xSlGOfUozqzv83pgUqcVufozgR6Kbs7HivP5KXZTLCYr/6mCA
aGNpvms+ogrYZemLG/zjlHArq2qXclss7wNEXnW303dxubUz3hZVFnPxn1+x2CuGXuH8nbh/NN3j
lCY4ff/spydW5tc6vqj5l9rFMlqxIIbGhwxK3PuTsLI/SoQOBA6D7hKQ9/UcTLmvzb3mICxr671A
PmY4vbbRssja6y3vZuxPvv7tvxgVUbVlE18NorY4ibIpiPOitWBkR+d0JLGXly9h4q9WJQQlKdAe
a3ujm79yKQZuAdhiQOljLfEet+wV+Ansfa7zR3UX/BUlUFIvXj/t4GASYP5rKnHleUrQaHaaszHR
a58gbDCgCM4jEs2W0irOHwuue8npCwWWTJNpfMapUgoBuQ9ODd27MjvguT7QiJ/saK+C9zlc2t6f
+tVZYK1jHswufHsCDHDkIyNO61cijTTx2n6fcwqTX4ENyXwWkpgckNLIcytC1kvgxnoLKL+1OsNL
ipwOGkkmJxLFwfXCi700t70RuVuhmTvFu5Sckhii55/L+JNDSp/t3znD30Wi7PB73uXVC14eUF8/
tj9xghgMZ1dFzxDQIb5svamVw1tUw3yRuIezSS2OyNHMUsUlig0CLMTb+ad+nl2NNudPytaaJPWN
97FyEEiByHYIUkKduNiFaKErQ6kV1WHoq0+JN9OeULE9SWvnL30y/55h/wb6/57RUiNknESNnnPd
GI9K4jxmxURR5YOaDNrWT1spGOU+wZUaywWIMIuflrttqWajXh1qYz4PQ7eXb1SAb9GNi+bNbM/9
0O8GtG4bs7KyN0sTlAxyHNZUFuv18tC6yplHfa5A9vEQeY4LgoBKTgJQ2gnNvFw8R1Pi6TEzANGQ
xRrjfcEHfp+XTxs/ZmUeBKaVOgGyw43gYPQmmJYiQp2C8TikX+dm3KUaehVz+ihMcQX2UVTlj7a1
FTx1k7eCFEk6DthsS/rijfEtjpsNboPszzoWWniM4np4SfNdEwbYboMNT/FerZRDRbtOyDs49e6d
Al7N+GTYydGmyHRGmpd/KYF9yFJ47tWwAz3a2lRWznV2FMlXoaT0UE9evy7K20YncKc8eIRm0OPa
Gc2wCwMYAe7ntlOOk4leGK6yGn3s7fp+mgjeiwBCUTHHdIwm09hCQFeqzKtfJAffm4rHjsY+yyZX
RD9Q2cF+lGLvppfc+2lz+2mJY5ENT+aKz3qyfzYUn1rx36xjLETgC8Ln4tq9XMe1GmeGH3G6t/Uf
c/kFI9Gk/6njUNewk4x9u5eVLG9NqLiVkt4JeaYJgTG0rUJj7R2BSqGZYR1DVVp8UurgZ0mshqhE
zYRT1/tWU/TGaf6x6D7lunevjtF3+SVTj5Y7+ik8GtfPuZnhi4HcO9jEx2WLX9RfkMw5i9loqU6X
BoqTFQ3hXKD+1MO9iXtk5pKGkeo+fZAzAfNPJUlOhf27t71oVwb7dOOWtrLPA5FzO2Pr5RqyRLM6
ym8N167ylV4vgrwAF4yKyIjYrI5mYhzCzbyVtcOXg0WMwlgMyF7lTvJmVTZI65XZMMpDZLJxOX86
QbMX1taAJrCsbby4UrIaH4ewwDysumc295gkb2xnKw/usZ+xpfCp3u6tfTbXgx57xaEUC8X4HHbx
odpNKG096HeY69QkddAU2Cc2ZZnZHYVALFmRfpzTqvmFNey95rdbp83KF8vPkuQK3N3wnl3sIQ29
TfQwAV9s3t63zjfQxks12AdF4zT0QPdAKdoywhvqW2/qr/EpYje0vemuvSXh3bAohUGAOPj6LdUk
zo5KUiOcnKK90bZ7xcnOzXmqk7vCbI9l91RCtcmn4Zh4+iWi1+5tXZRWvg1+Au1JFotNkbRYKPpc
jBT7aXkw9X5X59mdVGqzD7kXa92KrBo7QhLjKaeo7j7mMN1KhAzvr5OV/QKYkzQn6nTpJyxmwSuA
O8s8QvJWCBOlQynAoaM0e33a4ritrci3Qy0KDZxLHN9JGcrrvtdB8EEIN1XY7cV0SWRYzfz93z6b
TU4cAgmijSnKl9VnoncOLuhacRAYTOKkdE05FUZ6t/m13c6ijCT7v2iKINpcr6WoN9Wsdyy8yjJe
YvdT+n+kxu2VeOsDWh0JXFx6XNgbLRkDulImCTLQ4pCziYS6fplmeP+g8+awBV6sdHl4KkGQ6G/h
krE0A0nN0kybHAe2Adsq6rFmDM6ulV5K6Gg+h4Y0dOnl41ynbFWGt8XY9dCLZWmPEdG13VAcmqZ+
TQKbC8D3Gn6c+qeFf0BjpLtC8/YBW8b7i0aTZXh9YDG02OyiY0R4ai0+yqq0Yq2vkOvxCTYnkWFm
ToX1NXTmByf2cJD9OLTnpO4/Wmj5RFztRtldhm9EXITHjeNrBcqjnym0bc4wKOq2lNBvzhJVgd80
qMiLIWu0Y7Uf2uxRic7dYNzJjfLV+ccinpWfMVb5jiz0jekQsGY5HYDJwlRDTsDndP0D8IhoXb/z
+YjGrx7gdTXxxXKCxMmzGeEJFNMcwmyqZLcauk27wrXBCXLmKJVluCTlWKGJRbnnInlO+IKxCWm4
p4Im7lQ+sI0Hlfe6fFBY6xROQpannb94UBzoBx025sEXsgCrXmkuomdq9IcJVEYKST8AsdDYrdy9
xo1ojDfIBDcfN46YtHMhUYBWcT1dbCMTRwCiKqg4SR8cQyZZgANa+BoXgPef9ubmJSOJXp17F4z2
JURnp05XGLGdHxoLc7g2+2wG7T2m/xsF+g3wxDCSugorRFyll3CIOtKsGzOGGUd6lWF+H9nuPiUB
u1e9RyHFVGSQG/EW53HFYZ9xwYFEtC4uuovtY2iCMqwaJz9kinnBeLEkkAaD3MhWjiGltwLsrqvK
scIljzjnyxB2D1Twx1DvHpppq1t+c+7JJJC+5wj6yFG/gEOVEBmZjePjIQ8+e6jEcjbrIP+zwMQ7
+/L/UWKtvdu340nV8WbL6DMuKoHn8/DNk7jaizM0p8mh8qezmvDUfKpO0+68DOUz91ppjIVk5yRH
o9hYZrdFFs8O/A07Av0Aq2Bx5ldGUSTtyD5uxebOKEnfyxndaOMvmljEdS2K6ym9wxyR4qbXPk99
+JCqYlEYexsb+9rHJdp0gFjWPSvjelrquM6Bozg5Y26sTR4dGZzq39r3hbnx2BtDLWF/uC+T2dV9
wdJWjmJ40tGAEqw73qwHbl0fZYZha0toBkDK8oJT5YRExw2eAjqupXWmHDsWVisWyBPBimb+NUqq
JzaWg5IZL8RCuXv/j2Sa/shg98+hsnfscKOsvTlA5Rd5nKHga4C/S9eZUPM9a845slT8woSa1HXx
j6lzfs34oDvBFnqyvsboegjSCcRtLU6oLmzyuOtjDgldcqeiY9m290UZnMhGPFYcHEMBys3a87yv
eYfrpT3s9C366O1BzVPbKiQobltQwZZbXYQAx/ZtygZF+SlKK78+NeO8k13cJbCYVJy9n2GWbj1a
IzGN2tf3N/TbYo04eJqvSJNICqDhJBevN199k0SF5QwYH0xad1+SaDo2jr+bJcgCdajpf+pogtU+
xr7h/PL+2LcwL7xKnX+YfniON+o9nTaKUvT4mDX13+I8+VrZw5bAAPSkK/0pFq2Q2p1SREqikAKM
gXp/FClj3newwegG8SGCft311c8ssHfF8M/7v/GWi/n6G7FHhT4tC3MxPwkA9ZirGGEIxOnP0VH1
UBrCJ1G48EyKucd07iS6XdPCGavb2hLW1oeDuwhYvAGLmu/j+v2kc1G5TcscjdE3cc0XkFMsoeK5
OyWoG/RXEwJI3X54Vt0vSp2d3p+BlWOBvghevrgLeuwYxvUPaMNkSkrL4QdgQ0pP8oup+pgaplsN
GDleruooJvrtOIuJ1qcoUFsZB4xBbHUNEdXgqhAPOCng4NJ4sVDUcPzev8IN2tZ5u/qqBfqgBYp5
zU2YkAHjIQxLkz4L7b3qWKTHzjiJ1VjrUs4BJofZr8GesVfZMqxc2fjpdCGRRkgqJo7y928+wqq1
zN6qGLkKtZM6hHdpgpEMdUheb0XArVQV9NexPLVUGiw3tFdTtwgeMyz29Uj9JJB9AHLCDY3PneMe
OCPKN4q525sRbxYbNSwqPVKaSTS8frrZnycnrGycoKti3xNaI1ZLTm9cMofXC/VVB1qVPrOpzZyy
PsBJdBFKOaxnafFHuIy1W9aoKyXm1Y9a7P6zGRapNbHcfFCkZsThbXp+xTAyDh6OXNsLTt5mhNPN
/XQxFYsXbSRlZs0yFYVKBgORDILpzd81rOd9wnsA7nHFwm5vy1VudVwqSbJ+QYxu2D1JnmhdMGI5
UKk/c816tZMRuYA5WHcOjQnffOndEM3LFqdkdY9H7yKRVeI9YCzm2a7Nzg4URp7poYufHVGgacRW
Si0tSSAhm3g7tHtnIvVX5TJRa7iJ3NtIql6vTeiA+9C8s6A+NFG/L7BekcbF+3ucLpvYcvN5+ysX
70U32zgxDQWvcOdPunqFeqePOigBuewY7Lk0kXxLP7T3+kR2VaLS83zZBxjjyWoVC1/Iq6Pyu8ge
ZM2KTnmOD+//xLWCjc3JxK0CjJge8QIBLSdkj50VEaZR93uZzBm2rJvoH+xZOcp1OoKp0qXpQYhC
YcirhsE0jXxZBl8eDaI8Ujbunf+PaQOnJ3yRH7e8L2VmFoaFm+QH9xvBMWfTpm0B9ZKQG2FSyQ+U
T1s1+hNRXCrOqSn6v1nluLbDs5i8iUYvqOx9bX2srORH6wJWDqp/1Nt/XcWTwcjtBqIXoO2NzEAt
jcpJbIMcovoRePlgmsXJNH6Z3pY053Z/ZSDHpNtFDC7c7sVrqpR8HC1vjg5OquIE2x1Uj8tjnN5N
NU2DeT/4zsbiXVkZoGwa7SOgFp5uKb60Ytvt6JREB2iBHyJoe5FuH3ryBIJqIu7E8V/i0vzoRt3X
pM6/eMAhbT7g4xjulecp1471vCXnW9nyBfjDAA5QBJeZpTWynjfhGCYZP8mhmTepx6QMz9Ncvri9
+SUdJe0xuUtDYp8x2tFw0NXqP/0w+Bro6t+BvvMnIDp3q9ZeeTXACeIoSRMTmeHiglthuUOEL9lf
BjkgIfmqnZrttfGprVp8rY6msjXg6psBcZVLLK8H7vn1ydf1ztjFfRwd2FxQ/M1kEaqh4H7xcbRj
2ESxD8RBbgY8p9axjqbAo7bV/4JBDvARGCct+OAM/VatdVvTOSByFkU3HT8xgVz8Lq4Sim4pIbYZ
5UVtzO+xpv7dV9/bID8WcfscVdVJzYpLw8VjGv6Bj/vDE2fnof+7mP79xobMSJV6C0sc+T3XPwYm
UGNgXhXiZcbKDOuPmdKcWdBY0+3NOSz3ZulyLpKCZWvfv1VxcT/rsYrrGd2G0M3PXBy3iKErGxu/
CQNGABgLDPE1Z+hNQdbRYRkwiQvRn/b3qdrupto7BpX+vU4wcmmTgG87qyGNtvounB7Nfv7D9Ihy
K7T8SL7F/VD7nxrzvjHcF5vrdK1CplYM7tWoH8A8Ex228xbiurK84WNwpde5y0IMWMxj36uj2gcu
v7k0Hjtv4k40f5s0/zLoENIj4+9qci5aZvz2zPBLWqV3xpcw0h7aOqcZP/1qmzrdF9MQonSzzhuH
18qC47dBcELIx2XmtUp4M59R17ZZgjnCofe1xyLSPzxVqv4xCcZviFS+Gx7SJ9ygIizy9dE8Y8X6
IzPvB7X6p3f+vbIPfE8siTzRCxiw267XG8mNaaQ0xM/PqfctasInkkVeLFOsnz45tfGoxlj96sbF
Uv0noVptTIX8769LDYYXuRH3fkQgS92ZbqWempfxeDBUjDGTDkukeN/r4WNJ8zCJfjs450SYapPX
epokx9BLHmu3/auzwi3V/m1VyE8BRcTNjj9uQjMBV1GQtMH46prgo3bq3fa+scOneM4/qyYQgBd+
dEOQt3xSXjbm4fa+x+AePSLhuFJASEn2ZkkEUKlUOhTjqz2UMwA8wDhtdNwXiailEgsrkzPzObII
EzI2XsLKpwLrm9xKzBA4p5ZLQK2i2FYyp0cPzK0uSB/nAqPjvD8mMalFko8A53DjeW8aIiw7CELi
kgSmay5xRFDuUi0iBY8qQAPxRUny6RyN2GMF+Oh56Fidk6AZrMq7TNl44BUYgdEhKEmRi9Hlsn/e
mViwdpY6oM4xOIH8skbl4GBO3mV3ZjdVeGjbBzMiMUBTqz/VTMwicvr/08ZOcHvtEhyD9HGwJmGb
LOCMvolHxcrs4eD6xWeoLl8GCZ7x82Pg1hcd9A2aJ4R/q944ZW65Ukw/jQvaCUJx4Yp7vdxAcIxa
Vdzhleg0u5SYSXEssw8JqG5gGGRzxr+bMPqqd1SltvfUzjMyUJo3YftPXup7JSBaq9EjPoX+rBTx
S5X2f1nG+FFMtd5fKmur0xOnOAAfsQtabOSaUnWkCnvDQau5E7E7DFF86TGUSG0WabS34mSjXXgL
vTI5b0Zc1CnQUYwa2gU2WiYEX5A3DGf3gf23CylcyvF//XycneLuCNgC0LIYzW5tZcQjEy4NRvKF
bpJz6T31BIP23VmzvUeTvfj9EdeW/yuznI42lxUoPddvv42JQtXaeTwEzV8GZkh9onG0R8g7+0v2
Uwsou1L9E3a6D71ZPNE3+/3+D5BHWmz60LhpDePaQk6GKi/gzWbnKui59VzjzCmiC7XZQ2BB3nHK
u9QpTu8PtbJ6uCTCnELxBad42enPqryZ00lnUy+IQYY/V5DEhpv9Iamrz/XAZ7/FGl654yOgJTuK
2g2UkFr3+ulUfZzDfmR2PRRLKS0hp7rPEzff9wGejoVx0QLrriAoLUlaSgzlZcSajXy9bscK342g
vXNJjlmE9/Uh6XZ+ZlrHugjaXeD+8+8nB8MeChGBVG8afGE+dSXOLsPB6UYC1sw7rTc+VEAPQZNc
HLD2zNO2ismVj4vzHk0DIQyOftMgDsRYWLHZeUpzPnNlfqxa81KOyS7x01NomlunumwPy7WGx4i4
F1C5wiy8fhuh2o6tmvcUGMZLHjunXG/vB709GThDFSRDR/fW8M3O9kWu7oltP2iKupsiLt4o0Dd2
3RVIFVN1hNUg52L6uTSsbUtXzbEpHg/TFF8ypfiYGi9NkH4Z3Xu98WGn6sfKdM5kuP+VoDV7/2Wv
fXRYA1ogTwJ2LoUEfV9bQeFQYRRafBFbjlkh3LG+N5stocSrl+VyzvHnpqDBi4vie9EkLMc+KpqW
mtJJ8s9eNT7Utnkkg/KbgB0KiSy6Fz/FWnRnkDerF/0H4tM+WZywZnIq0uLZafyPDQK0Nv5VqukG
p29tAb75cUsjaaidJIv4A1a6AzGDbnfyowhWrQJjPjs4ebyxANfWnwQ3MOWI+m50nbhEg1NVeM1k
hN0KX9R3zD2i8w3wae3tAnfAucBEFsnQYkuP67SsmhHLQFC3yTHpxRANQl+6pT3779fR25EWLxf7
hjCLW6pF0YqKCsyzu6NuRXvd2pi6tb37zUjLBnAScCcYSkbqC/ToOIoNGqa8Rg+ZA2QNTf6Ec+v7
D7fSBnXovAFUyfUb3d1i8zazks5kgneb8FcEwStIQbC07hTr3rlCQ+D+HqdXf8l8gkTD2Vxt2bys
rhjwEbHiBd5c+iIRhqFpXowdk+zAAZT0kSwjhSbA+4+69h0gFvi/wyxWTNcVeZsZmMQJ7tyF/3TJ
C3woMNRTtNlMWqlzxVsEaSnupBCqF3VunQVh3zr45UiPQ8j4Dk2jtCIjyfjQthP9XB/TkX/vhwpT
hKIR7xoNPe2Ndsrr8BgYe1xroqx/MG3agkLwn7oHI8p/KlF78IJ8r/TmRe/d5/dndw3zgzrO/gdR
gn+XVQASeL/2I5tHFlMJtAQ0KUXi2qd1ueu+4ZP0FJe/6yT90njD98wxO2Q6GNeP/yjK9AAi9RKa
yR+h7m7cfVZeBWUm6JJQ4TzKsOvzEJ9rp8pHLtwpDbbcm764ymOK7UIVW8/J8N2JCUattpIVb5e0
kKcpqclcwFh8KdxJ/A4UJsaESvf6k+m86Oz1E9G878/57R5IXw21GvdCFGv4mFw/mhWro6+YZgfd
8akbnrwW20H1e2JudPBuPxyGgQnLepL76xLmnxQDtq+udQcYCWR317uy+JtWbDl+qAizev+RVggJ
AgOy59hyTYXUdv1MhauVgztXuGRP8Uc1rakPu8fR8zE1/NU5AGeFt2ujFx3ixvsjr0wmKAjcTRGc
0YpdTGZuONXo9xgCdaW/sxVoVsSxmOkp3YQXb0aS0xEbLejb4D9sSNePONRK2dINyQ++rt47bnj2
IFEbTYDWdWM2b9Y+I+k0lAVrohxcGj/MpRo7bcy69011l07uR46CD57zK/UfGlglqhF/HvpsY7nc
HikyKvIsS0N+B2dg8cVB7dMMs9XoMbvcCczxPIfVAwHJmXLpsuji5fU+9/pznGdHv40+GIp1H3XD
xqPfgu/8Cp4bhMui8Qn2cT3LRRJgczFT4iijdujyX3Fj3fPu8SxTTrlV77OKBInpydXSe2NOjrRp
FE09d+5MA2++K6Ls+/vr63Zl84NglCNtpEvDLXCxsnO4ukqugvp5TXfByPwAlk0tYe5eU05qlI40
OR2Lzt6knt8fe23F8S4gZDMdXL4XXMJoqgunnDFH1whTGbSdNXqfnSqkxRp9fn+ktRUHxkJdBmqO
dnmxtpvSCHCogF8Qhc09OMb33Jl+Y3V06Jpe2bWOGx2Hudgi/P4Pc1/aGzfOpftXGv1d72hfBtMv
MNpqL7tsx0n8RYgTR5QoihIlSqJ+/X3k7vd2quxxzQxwgQt0BwlcLmoheQ7PeZb3n+0vw1rnLxsu
1ESnC3aDUXTtc7vZMpMeR1/QEKof8RB0e+hl7kYfGuzalH58z29D3/JmTexby1ljkZM6H710zNJ0
BPqsTb9p+2bDFH+uiynVsvo7GdTawSQvD9QkXw0wqWFauRNc7GfXCFVYNU+Ss7uPr+hNIrlcELqB
qKyiwA1JnosLqjphqAJddzKJraF2gURZvwKLCbarg85hW+Jc2T3ffe+/jLj8/JcKBx87x20bIBrM
9ghU14PmVY+a+D5mEL2pykMu4Kbj/a9W1N+DXoKjpDIqxmfcZufGBY6xBVMrRWFsrvKV5jXRUBRp
X5KDH+RXbvf9V46JDqE8HLVxwDy/34FSx8sGgnZ8Na1czpKx6/ctmxOn8MHPc7eU1WlliqhrOMRE
/NDzVGw1j4HkP6A6d4Qj173FrwGnX7E0ZwdRvHi0FpbME21s83Kh+85EMy1DbJwcbZ8XAwkpmNuZ
e5s3QRM1dVev5gLtTw5UOmgIRRts2mwvcgJt1zyeRf65yF3IkmW8hzUb/9TN0gULs9qgS/djLrVI
md1NIa/hU5YF8vayl2MctHkW9sT50/RbakMADj70QdbHk/+pkSGUlHPIsXoMxsXjczP1R88A1mJH
IUpRAhVSkeD540Xztlrx+vD+voqLuEVoz5FCAnHtglaE9xV+6U4ZpD07qsIamDCvmBMoaR/1vLy2
g7y3QS8ufMif0SIDDvP8AVBv8quWA8LfwhNFrKrc+Sl1BfPtnN/kstqMVpCOup/oeQdDvulzpgcp
MdZa98mwIElSX9k/3t1Pl9AJwagFinvpGTIZdVd0BRBoooI4EQarKEiYJiOrNsfuFTQPlQhuR+mT
0HLIlaP9kmldzgYkzrCrxpkUO+rF7qXsInCJhM1QDrVa4etaaDfddnb6NKDd0fI5uZIrvLdd4rVD
xBplKuyXF4vZ1EfPEr4F3+bJugHBNuWuvM8c5wCu/1pT6q7L683Hk+39e/x7yIuIDHKi5SlQU4CL
wtorSSoNFsEwJUEFMkW34sojfVsBx9xeWkCLCYABHthFiILA5dR0gQGH2dzZAIwbzgDe6YOxIzCL
CmsIP9GOh2B1/RSQJqKqKkNCRnHlQb/KcV+82qX3unDWMdPfqIv2sEhhJhhHsQOsSmXJlaeVh4F3
RTy6xbqyoKsgGfKy6lH2xbpsyFdlyc9Qr4HuA0g1RDO+tzqIXAXy9EzYbUzbqoO2+/zoVW3qWb0P
PkDxpXS+TKaTeo1MBzV+qeEREk7MH1FtVPvGs9nK68hDVZVW1HU13IwnsS9Le1WxMbKaag0RrFug
Eafw45f+tgtl4bi2AIlx60CEXJ5FM7D4x3GqFrs78nQoZu/RL9nK7QJAl3VfwpGnNUNffS2Hfmfk
45pKMxnMfNORaoaUu91F5V3TMxRvkVVl0DdeszFf69N4JV98K0iCc5AOEAF8ZdCzeKPPmRVzY2rU
KGNlqVWnd+gG0buZWDdVLdrQ0rsv9bNmtAlh9Geu2mfXyr8pUCTn4hop583aXK4EFQ2EBeTMSGLP
d8aikr3twxAr9sYAPh1y01vmDfCMoS7bqJ3ptsuyKweYN2tzGdIHhMtDmwBQ4Is4YGYZGYbaK+Ns
ymOcBzIuUjb0KfXLtRtce9bv3SA0PrDX2YAjwP7k/AZLE2K/xaCXMTWemLvw8Xo4aj8G/c3wbexf
Pp6BSxw5W3+4NVRlEWgw1NuKwQCIaVu0QCda5qMNwVsi+1DjXfLxKG/DxzIM1NzQaVs4wq8//yUb
7KByDj+AhsbK67a078H17OJJdaFVDXf1oj9uygUGfOgM4/7K2G9CKcaGDAduEDs5jqAX0UOQXm+Z
KmlMLCgWlWpXmnQ7Vd6XojZuHIcdfBRMcBrawT4h0twqNix6aKfhBqfUNfEyCPyQq/ZQ714UMLBo
BIHcguzs/CWbA8sFpM8pdGarbdEdFTRJ9AEoIuknZeaszRnuKFm7V3YQBvCvqALw2dV0W+kzCT3V
RMF0zarkbbqzPCiUCzHFcVhDvD2/Jq9jFQHBDMpROlxoXLHXzGnlW3C8Je7tTMaVl+nQXjCAt593
6BxdE2R8Oxdh14JOJdBfaBsi/p6PXzeGg6NiU8YTSLB8bhItu3VG/cpcfPvkweQDwQUHami0A399
PsqkAqcxIUwa682jbO4aH6fQ+QAiW3pl3i1JwvnSwjPUkSACnYtD9mWPWReaTYAmKCBRALVwNHOY
9ijGLPRBIRJh1ifebZ+RK6O+3Tww6AJqdBDTFwbq+d1xYygdrnsFtJwVRBC6Bb0S6hpbo6O3Y7YX
6tmVEP52c8SIqJChQAZR9jeEGFVbhc7zAvtxO28WbVPNbE5mNqfMLQ5syK6EzHe2ElT/kXf8id19
Q5DqgEHgTpWVMUBQOJIAIe7CzG3Ub9vRSxSWUB+0SWDDoJGbzuOVd7osgct3CgzUAl5HJEDEPn+8
M1AjkgoXHmZdhn4WpD8y/UanEG5t5z3xzRvT7YAjnneFScO5hYi2KemVtsWbkzXKZQaqya7pYW69
oaXoxVDntY5rIKoNBQKe8uW9X7lHr/ATsPSeaTCdqLiSML43qg+gOXQg0Sh/00moBH6gC8RA1ITj
BoLM7WR+Bon7vid+3BD9lrH5cch+fvzA3x11YVotqotvxTW4NC2CPaOMu/qnk4mkqKdHw5xOJfOh
0zPdQcboSLwrO8R7awjdAWwNiFeLnNX5Syau1Tp+hgcshZ8aVRBPw/zo4yDKNLxYW37yyuePb/Nt
hRQBakGfgRLjmovyw8WQAUXa3VpljNrtlsrgADxmucSdCVq8G6sfHpTercZg3ef056AjBzHIeKrF
/yIGAAdt4Oah+wlXksvKFSAojPSliRiwWIDq00nM7g+X04NmjScy6JAgso+Y7J8mo/w2BdfIte/E
IIy/OFmgL7PURi92Z9PvkBeNyO5m2kSOM8PuYF1nfjqEbZatmgZKEYAFumD1gtJ0bWt5U3XAW0DK
hYgMJda35tMMsnuiMZAMUWQpI51ODd0HEG8o3Opg5NaNUfgpM0ncSy/BujzoGbTJhZdqpLhWTlr2
6YuNZoEbo1SNGu3S0DmfEI7mNB7hCvm2rtbACtQNWaPsdDQBEhSw56RSj5b1Tup2n/PgcQYLusFp
8eN5+RbJgycCN0PkAmgXgIt7cUrsCFDfOVlwurNIrErdgt4eN8AyLBo7tFDrjs33NHO/WrCKCbuh
TYW7a/zIavPY5qDH6N+dSn+yzRoIe8eKKL5CzvOVvenVQP7yaSE5h/rbQrFA9Dt/WqotGHquGYnd
NrhpC+dUsPG2M93jkE9H0pmwxjbzsCIkdmpDh8CGAzk6NEJCHojvfqeHtuA7JI/Q52i6m0FrjmPR
3JWsPtRBB/5tnqgJb/sm6LM7zeAvtsy8UCm2M1yorPmuDBmxH1zE3EST9FibaIl7sGX2i+AaFf6d
zQk7EvDCC1f7rSiUgboqdJlBIaga6KGOLGrzNnHARRUizSZI9hvXYDPvBHjgxtAyRRcXApyXRKMc
SP+69nEil/xFcXpysTO1orzDaeJ2nL0rdZC3bZplyi32i+j2wWzycius7JFSEFtBmMmt01B137xg
grulXHNrAMDeDqJS2qse3P4c1HOu6oepN1tULo0qlIA0UcxMAY7LxyvhnUCEqjmuJkDzFgiTi5hQ
8IyXvgcaDzU0zJ8nypqtxkQiWxnzQcDgrklFufp40HeXH+DBaN2jQrKcvs/ntamRSkygt8VdMW61
JvsJwGpkd+zLwFyBt66eJEgk5uRuhc/SPptg7ucmDByJvJfr5X+LQviwak03xMa9bxpwZzkYq9dc
Ja13EiPAnYChdnCx0EW4CGBj3XcEhcMiHtRR98ZbH0S4oMxElClD31nVEyqYn2DF1B36NrPCSQSf
lAcgi3B0ksggmMJcA/6LNrEXPEyzJAmRWhZDDg+f0UH/5R6dw8Ia+8XDbVv7C0AF3AmaWWwbzGUZ
Bv38w2MqVbW55u3nj9/Ee6sOIujBAhMEokG/2I7bggoDmEasAdwbQWiIHTp/thl7pJLvtLFDsBzd
9ONB30t10Rv8e9SLSgBk11qr49A+R7sfpNhbAMa3Glw7pyYaF78hKDJ4zZW99L0Y+OuYF1Ou1OYS
FAGQoqCceSiohgpOfiWBXebC5W6N/QQlDqSxyHguggpw4F3r54ukO1AXuWk88Z4t6oF3WS/+ZwEM
5SrAiYEdgNPH4o/4ZizBTQaSab0kkBm2h/HAanE/a+JzW46Hkc97iHttpzzYan5zO4ztHdyBbiyT
R8q6R6cuNEczBRx9w/zmUNrm3pzI1jAKdi31OD8s/nWdi/g7NMZQrbg8e7tOpXnoeSD1UIfC3hr+
sxDb1ttI50WiMY/QRoaHj6fXK6vr7/fwdsyLqGk1OSxBljH1Gjt60Rxr7qyC7xXnqa4NhwBGMA2k
dutdZZOkqFr0w5sjme9m4zChoWZW4GdkRko5pH+Kg4AqR2f/dKi5m4vp1u2ubYbvxKGlXQ5LDRB1
gPG7mDZ1JyTVFMoDMDDfKzKdVKbtxFjTuNcrP5mb+RY+b37aCv2bnQc3FuDOFmycKppKPq0Dq7mz
wA8Dpde0EnCfTsRri6jlwZDo3FyJjj+K7TBGOG2AsGvhnj9+3ud7CB43HK3QToB52KInAGTo+WbO
a6VU26MeUCBnuC+0e5BzQ6M1ImSBkV968cfDvQqMnb3ei/GWkPZLzW2oM6eZ/AyVdNaF5TR/Mku2
H3MwPSYYUppaG8/mvNPnAr5WGfR5az7cuU2bGBno1wUIw7me3w06OVkoygBtuCrzT6NU8UTANwZh
ogRtXUII1YVfIrdVDMK8N8Pq1Rp2fuNsvXKO2WyuAYq6z6fPyhOf4TP1tTz2vR5LbYRXZfV1tPsj
/IWMmHceZJz14WEY7QyKcDi+d7X4JgtnLSF1qZi7ZahgDB2udpDllehuv3k3QCMjwYXWA8TBkFld
hK+578A01YMiDuogbVqSerDQ7UGe5l5Uezd4UMk0wxZaiR2sg/fEso8PPSAqcmxuRh26brUnPzm6
ghgSO005dO1QZ2lL1AWIBXs2977J1U0JvZZChHYK0axIGih+osWjpp8KCRzTdkSrD6QXOyOrDxZ4
3EoFO9AfY6PV467xVi3fDGAHuKRcj8pIlbme4F7z8aQ535r/3BIAiXyFpACUc1mCs6fSloGGOZPP
NsAgVmioE9N/+PLHx+NcND7+2nuwlpcGL1x6govQZoH3O8D8FYu5I0m2tQ0vIqAaenWXNnpxF6i9
Mv2bRepd+MG9q9GnIEjbp8k/wp27YhU4MNa2zXwr5JbOAWGJ6vwaC+ai6fGvi0Tei4gHmtRl3b+l
ve3OE0WlpRlSvew/uxDaZxUqsBMgm3Y2x9ytQlseFfSC5riuKaQvm2OmtVe4nK91pbO1DOQgRIGQ
fqCYCCLQRf4BLBgMX2BxEbftdKvZbdqh1+s096PdvDDd2TWBfbTrfOPNgJAo61U5BwjBlTX6Gyat
g+yfqvmRjyJVvXe0lPEZFC+pzMgY5Haw+y8ZN3fI/XGK6KPZlpGXU3Qin3TufIX/+S0sISI3Z5E1
BdHii+fnam0K9wjpvnBGWg5Vae5/FWME3ebQg3upI8FpoM3WUVW8/JswMzHYo+bDnp5AIH1EvTBP
LdGkSwZt8D4GUGhldfSkC3HXyvY0lPAhGr2v5jzc5iP5mqvqnpcstKzxKRiunTrOz9uvrxpIYNAe
wQh6RR2fb5a+TTOhXMTCdpwhY7YPtGgRUx9lYrX7AjhvPt+WLA+zB51vJK3/XHf/9n369/yF3/75
Krt//gf+/Z03SsCQpb/45z8PxXfBO/6z/4/l1/7vx85/6Z+rF378xl66Dz/0wBn+u/zI2ddi9L+u
Lv7Wfzv7R1L3Ra9O8kWou5dOVv3rJeA+lk/+d3/428vrtzyo5uWP379zWffLt+UFr3//60ebH3/8
/ipt82+/fv9fP1zu8Y/f778Vda/dFi9CvPwGSN5vh6KVL9U73/Hyrev/+F1z3H8AfrNINCPKLlQT
BL3x5V8/QqcZyTtcFcD3c37/reaiJ3/8bnv/ALMHUGA0wt1Fxhe/03H5+iP3H0DyeIvkHurN+Iz5
+7+u9eyd/v2Of6slu+W46g4396qy+fcyxupFlfyVGIVSCtB3wUVybWvSIgU8hlclrxu4BIxHbyw+
Y9y07djeK/oWHXeI+gung+QWATWcyANTRRmhie2GntChsTe1B73p5tR2q51rqIdZgyQREKTQJhnx
IamjKg01t9AsGDIx8zgbHUqJvHpila6HPB8Oi4ri5EDCC0pWMSQU/bCYyh+yNDdjYD/6hA9If7xQ
mr6MMwtHG8FvAsh9BUYTwPdZ3cOIucwdGnflQsef8ue+aVYB0QNocf2o9E4LUbiewsHynjH6CzB4
IFXO1TErpxrKSe6inqLFJi20UAYygQjSCY/maNn1E52gnGn+EMTTw8njhzLLcqhLFl1IwJcflf99
srr7qp6hkDZaejLpFPJkap7XZUUPYrJJ6JoZFqrX3xZm88jkD+47qS7ng02FBaB9+wWlk6dg2mgV
cKfgw/fS6mBDl23V4KUG0aaE9fSZuNWPzMtPTpa/sMzK0UnJtbgoIoOHGRiLySynn561GZwXH32x
aqgbqA3mnwLtZmqs23n2aTL4/GlU7nH0JtCKtZ9dX/wgmf/QWtJduTh5+CCnzDpuGf4WdTiO5kqN
dYIlaUaVbcPLpWojG2Eu1GytiqbR70LTkxARdfaT7S39aPAz6DPoBQwGLB70dd3CBMKebUw3fwZL
7+QP265buPTUnULFyPNSspn9solwDl8O3FVcGOi3jcXPLnOP3cwSYZqJ1cPWiNXVrRbMn+exC0Bu
wbTwmjaE6Jgj5QnU3XhuoeSht0AhKNx9NhI40nTjcZAzHkjDXoDSwoSBUOSGDxCw8rU+hTcT9nWw
30R+aCmpkxECargOSmIBORRvBNDaqGrAiHjxjP4YSWAyA/FJDR72s3VqTBgcTySYEtG1T2Qx3ekE
w5O3EZDnFwcJEsQVRFgYmrXFTPxk9fUPEPzrsPQ1cczcYWOXVp/WcJqL0I423WFbZerQd5C88zph
x5S4U6JmJsJ60kIQA+6N2YVWSYfPgy0AtXtxC56vFpoiQElsMFAql1NcZzlqHXjGNc7syT6nQKcI
Vd25ATt1rg026662s22V02fTrBLQ3VekFEc+NSms5UhYVs09kV5aaMEpIPmt0Bs/7G14Co0aXOlm
bdtM2BXypr7tX6wy2BiYB7ZRP83NMMa146aWmW1JjRYBbJerUtx60H8IWzo+TspLzZY+fZzCnaeK
2MsW3ipknKDVhwTWudQycWud27n0kAuAeIVqp7NSpQtkK7UwWa+qwS354NnOuYwGwgGw4hgVgKXz
+DxIw9A0kuUrzwcSUQ9ukc4/WHisduseZfF9HodDp9Ob0uOngnZfPr7XC7TUXzcLaOciPgrNO+di
466ZAQVSx8zRfaDPaLv4KLDtMxg1rjRsz9Gf74J1UZBVe7+GtPLspR9fwvnp988rQDsZxEXEDViR
XWSANqQ0WOsYsCQehoNtsn1O3E3b4gBhVwnP6BVJmFcS4MUDhxYjoh86Tih5XuLDakB6xID9b2XN
CCoEmvaC3vToDoViROFcB2bfIfPGpm0QEWd89DrjhOZo3JpkK/0n1dkrp693/FHikI2qxxOTu7Yc
Hn3up9Kka6tpj5pmr2xaYSuq+highgR655DKl9apVr6/ZH+b1i6fO6PY5s0Tn/NnYGyn0NCLMXIC
P0Hu8gSeECBelrFXLRdRoeZj3bBPMqj2mU/Egln71lrBA8vNCjtF0Yc2XmFSSCjkw+IsYmZ2K0To
teJL2fmwV5qtbtVI48SUEwtRHWx4a1eBgPVU3qBfoOZH1BgeIEb0SOFjip0m6J0HNCA4fKH8I6qH
KjKoB2fEOdUQwiopIo6tHXY+1f+znPH9dPAsyfwvk8//H5PGZTL+10nj44t4Keoi719++0/x7bno
vpOX3xJWiG8LOOrPtPQ191y+5s+8EWkjVChwxgIUEsc8pIf/Shsd4x+oaAOeaKEogD1v2Rn+yhtN
5Jqo10E9LEDFANi9v/NG0/zH4sOAijjUBbzARqL3P8gbL2WoIROytHpw6kNuCxuC5ep+reQsLKzG
K+GI45cAKNZ2eyhbCzitwDlZdjasZ5X7KZEo7AwMbC/CQgOZwl2OZjHykn5IidmeqgbIwF+e618J
7q8J7WW39vXCbPRDcItIrWF5e35hzAyYwzOYgzhWRSK3cIa14dLs1qjmm3Yw7jTH/4yZv4NRINlb
Dr3T4Dx7pWCNp/xLZACE9ZXbDnQZ9qjXttH5NbTcdCuXw7unZqkNLOSudTkQL8WwGkXxPGvE2KDO
7MTwwaKbj+//vaGBs4EwHeyngF3CmeLX9yIFAvvIDAzdMhIpmY+J5QygHAhYWM9qN0iuhbyRJy9o
iyu3fQkZwH2D5YezKs6sePCwDz0fXLRa03mlCQeUIRpK1X5d5ByF4+SpC/nm1PCHJsza0QDLm8Gw
bcjGfVAMEixTE4kODz9+FBcRcnkNQDoBMoEVsSyIS8lSD0Y1dFRDA30Qw19LYh+dplQbtM+NQ1Hz
VeX3K6BnCj0cED56fUTVsXOisfHnK7Py7VsBeABecQhdwNUiRTl/MENG6QhBrC6uOlSVXJTnwoaJ
9jgTO61dSjdzj9RZt+Qn082uFfLPs6LXxwBIjmui0AsYBRAk54NzeBgo9PFkLGylpdD4ex7dTt8E
qKWmI+PXiBLnWcHrcIDsofWNVQg53ktbhyw3/abWYXfJc/T58pF3aek036WpP5qD2md50F5p3lwU
xf4cElgcbGsBCM3AfZ3fIRlGr2TTgKKNpdR6RmE1EiSgYWnVNxnQWWFu0bvBtWgy5uaeQySY1yiv
Q/PCiOCiFJlaMFwpj70W4v5OVl6vaaHzAhSFN46LulgLFSdWM2OTgeCI463gIdbtxtbEHwxy8W1d
+kCOTyvq5NikWnSw/cnaUL97BGm6uAM5C1EcO+ZtM+JY5AQBvAwrTd9NyqahRNaJc66tp1Xji/Vw
V1YOsBajB6FEV8K63sHHP15Lr349Z7cD6RTIIQEY+opEufTzEQAiuG0LH+ImkFM0enSNQwndWhL+
MzUEgmAeMX0DbN76TMj8FDRftZrBy8OvyKbo3XUFrKGeueYjBG2XkxD75rcgn4Frh/KC9G5a1zQP
2twFW4BlvXAYHbExdecxAAppbeLQFObQiAFkMS8itMRgIcFn/2BlI1RYIJL08c2+UnkubhYTd1Ed
x0kCzbqLFSOVQnVGVcgcZ3RRm7yeYS3KeDrXGmhJplM/Tcvf5rZHlZzOu2fhFGILu79H1k7kfqph
RN4BK7dVNXY8v/IfUBtiO1pvRf4F1AJjFczkroUVxho8SAD1SAXFDfNBgzHMUQxFk1bMhUZmkGex
O+JUZrg5ZBbJ0oWA7CTpujIlNQAWynHLhDQjSR2PssiZg/KTIdSPuei2HuX8i4RhHarD15SJz3sT
mNw4+AAWBrvHwET16JIL5cBWaWY079H3gpN8M3kKavS4Gy8zKUon6EX2HNfjB1N+ZV29YmEv3s1i
rIjtRUcFHn+er3UYEOSojYk+NpySQ36dvDizfgM5TbZrMu0wopQFMezcXdG5nyIDhuoRoz3q5R38
OXIvl3EPebsVkAtTPCywIe56884hjQEy9TQfIYogY9MEwYQzf81cNF7aon/pfdRMlDF+cp0MZgct
3JU1TYO9GAw4Ipxk7U2BCscoXQqsEaJJ6U8srf1RxUCC2Fcm6NvIBs4T0Piwn0BMQWBb3s8vfTQX
ca9wfdVj1VnDoZT3cMAFFMFu7ZR2qPzMoMiDposqOHRXu7QuJPAarEJlG/oF8cer5bUBc/5GAK/A
SlnUihb1oIuUo/O9sWypi/rbZHQrlN/vsqpub6u07j6zJcObCUU3UTJY6XDtJTMbunFI/jSg6ABB
JRFVY6WlECuh4eAN/pXQ+yb6LUD7RUAPmSrm6yV6T3k2BLQqkHupVW3cykR8MDBJKRFAkAX1NY8l
f9kbzp8GHgRKD0sOhIrkJa01qyoOfiM24UBZN02hbYJp9k651OSp1kF0JI05L6RPuoXyBPRD61om
g9V5i44KOglBlzhE0vXge4+FDnwnm4tQWUZ78GLeV/xAgGU+tHW2IVyKQ5E51gp53Rd4j2Rpl5c2
IDiuBac1R4N/VhmhegBBPehnH0YgfwHZk0d4CycEU+gEXYtNltn00eL2XiwoetZP2c1oune9qKbN
YAh3M84QekR4mT+xqYHgawfuclm4NgJZse9dXnxFfwxRENRwg+WbCRqCIQSP2pWt8mPrVRra+Ga5
7ma9+eoNZoRCkro1pnFfDE19b+simXrCVxbF33qjdhKYNXvuBPU9z5T3IN7B2hreBfcuTuVRLTK5
173Kj4Sdsw2xnFWfBeKE0JX0OWl2s2dBuMSHNczHk/yiObjseIu9DahRUChAhnG54zHX1MCC66GQ
JaiWus3IQMQzy4SCRIwinJmnup9vvaDpVpXhQLkwM91IDm3cQdEpHYjRg1uNGk1ZEBlqMG9LM8pR
N3Ns8t2atmXdVnC4IsPtOA3BNZjC2+0a/new2gIUaqlTXZaKQPT3DTBqx1iR2b5pmI3ss7zre1vf
Q3Pdg/OYLzY+2LOa0RehM3jGp449g2SmFyFS6FC18KSSfZtvJ/Cp8qYxNhWsLKK8cZwECAK6EUpn
65L8QJFE23fwWwQoV+qhMVciMf3JXFEurzF4LhVwX98J0KgBTJ6W8453cQatpr51cYQcIc9d3hit
L/a+i+qiXq8m0/sx+YBVmpW18ftCfII1yL7y6AtnQMcLj2081uuYzXSINHRUI22kZlTAKrIN2kMx
BE+BNKvPhFrPqB791Vo766ydHVIh7fJmm1hQNdCgQgxbSpYXzWbWZrY/ZIhGFYrWGxSB6lXnl/oC
F4GDZhM4j9MEpUvXt+f15Cg9clTeRjWxi0QLiYuKNggJFlBzHZopzhTltvUVVqxibfjl0e91N2xG
QKF5YzLkl6Md1TK7r8sA7QVbey65XsQ2EBZRo/KbmiM0jpOKg17d5svSDkp4iqMQj7dYRU2hXnJX
23oa5NDMILFb+tOfSgtd1uzzYLWP9tgaoe9kL3YVPIOfrUE3z/xRML9Ms9EaEhW0P/2xo9EAZhd6
1P1LafI12LUgTGRwTQDhf/IYj+wBWrImr07W3N0Q0J0SXlM3FsEGDR9UQe1UAwB1DW+6zz6rVEhd
n671TD2woAsOntR3FIC9UkILSpbKx2OsT1Kb/VDZUBWFH1I82oYMkdP9zLWWJqxynBhy26E7Vods
IVvOQ5Fmstx30kDm1fRGspRSJ8DCN9ytaVh9VVpewzP5oW3b+WixCMQx7WYI0JeFoEYVugJbT08z
KBhN7ZyoBl2mubMCqGrzr3NmtmBMCTRS3CJ0KcOqCKZVqSq6hslM5KvEnbpuW3OvSE0FLx/bUqlp
tUbsGFBD4ML5AX0vvGzaQ6ERShK9AS1/px2KaMwRPTSuEixE+H0aRh2VgOfX86zWVSkTOljNdjDl
enZK5M0+hXS3K9auNFbClthGIU4RDY6bFC0o3V0ZjPvRAImzekAEsdPM96rVrNFNp4OjX4Mu1I2W
HwWM3+F7jv7cBGHXYdYZ9Ku3Lpz6Byt90ET1sgsrm8KkftEjq8cDjv92CpuqnwwW3A7MzEKTWSFF
4SrCb8TcQdqoZ02e2Axym00LAAa45DTtAyttzHZv5axPSqX6tVNGmQFX6GJk6ZR1M9IIF1BSp95P
ObI3l7qryoIWAATlvAHSRqO4C6zJTag5/NTUdD+2w84uKx5Xs3/nw1Ap5MNoIm+fv0E2O1u7FX2s
neLEbFMlJINM/tTMm4HMJ6FDHtcoiiAeTbbl8DIYkI+FdokuqswGtNcAZkL5p0x40Sf6zPna0FMr
58WOw4keHUNHAYnqri1VMphvgwPodnxlk9KPWtJkMXWbiE06Tuy1t/hJoDsF9E0E9T66bwZQoNGj
4q2D3+VNg8nkMHRXzHuaC+DLUBK2ly+pVUvWooQxe9CM8zpA9wfNGW3VWYLuewbMhVj+sHLzHhSl
L16eGYk3mvKGwckMvovtInrfF8YzjDIjfXB/NnrjweoLCCKmsOfasg3lRNdMIELASwEZzKRH2HmL
beVUERzQ66T0gtXc4cAITe8OdoM8iAYPHCm9Djb+FBx8gsR08LaltH7y4v8w9x3dcetal3+o+RYT
SGLSA1ZgJeVgyxMu2b4GCWYCIEj8+t7Uvd+1zOdSrXZPeqIll0sMCAfAOTsUn6zOwjJJN23DAO8q
qwropBwyOBqrk3tXh9W2FzLJaqF21Qici+e4cH7qozamQ/tJmdrfYgQBTJx232B2W+IMgJknMkjY
tPs843EdYJp03sAQStF+VDl7A2REzEJY0drImMsBmCop0EuBXMMApIUMBStiYTzYGqUHV2Cl9wU8
C3BMex0JfdKzZWjZEuBfWQ0/jsphO3dQj9sm49AUS5WKYYXrbSMF7Y1APlu1C0yweJQT8k4+6BLd
XDAMZs0+bBk4ClVOg6qqN67G6DBZ3TySr4EYZRBKbUUM74R95FsMyulyJUOLIjmAhEItkFSDEj1m
jEHmIDUm7m/bDNWGaYAtmd/Negh8W/bDM6raalNas+YGRRN4SjkQTeCHpuhX0lHuegLLPNaI1ANz
ngE3irVdCMCgUtgYd6CVlFN4o9vmRQImXVkFUF/kiONRFU/t2KwaUcVqKHE6JvUn0rQW/MnoHdfk
mo9+sEqhYNDh8Vae74O+jyWiE+2x5OxFAH+FA4LoY7eoNhkZv+TgdBcFvKxghk7jyS4gr+HXiSvM
Q2XSL72IinUgRAni4rc+HCDMOhQQ/kKttHQlKrmw8LGkjalaPRpepnFd4FXLmSgatD+IB23+nH1i
hqCwOzkFBEbh5iiBJE2HFkE8G2UMSm4OQ87oILOkzy2k7kgZbiARe1cOBgD/lP/lqvR7G4CqOfR3
3kSnjWdmkMSA5x0j8CzhIaohYg3HDcgkUnUK67BY95C73ITmNpDhs0hLicXWDzZ9XwG2BDenmPbF
MMujoE1L+QRzbXhZj19mla8IInmsQl6gIbOVIJMerFyhxsGqAZtisDQQb8Irq3eOpINBmjapxga7
ueay/IJipLfmZoQOWwAnM6JRWQZKbRDBmHg95jUpnpvqzpPe1zZtrqKpje0Q9kvONNWrMF0Vea3X
Fil341j9UJDr34I0pWJbwNAFUKnYjhqz6cJ+V9T1NeArz6hBISx+Cnq0biEfxjEPofoHyFhefYaF
m4vxD4ilJfITVUBueg7kf3wwq1DhBdrL+SvipopHTwHECQ3y1r2FwwwsMQp/M2mRxn2PrrOi8oZD
P2+dUjhwIcXn2wXo3ONuxMBxdIi1zIMATgmqq/Gh3O3aq9rDfTz6V4lz/QgDharymnhwGyygEUIO
6TtgrNt6NY6UrGyiMJ/gXOL76NS6tW4Qi08VyEMO+FeQ8+GQqSFpCX+YZ5emn6eQ3Iyd/Tx/o3BH
wFyR7V1l1H6BUje21YcBrxCOdR9bhgj8aTMbDauVIyFLWDbQc2AO2bB5Per1g1b0G2E+2PaK37AB
65/zEIrRxarplCvR8JdKGLqSBQF6Yar3hZ8/+EY+z5iTsBwhjV2bb73ydJwT9Sk9UGXtC+J/HXOU
aYfKhVZe4QD2oU8jgRhyWvjTKqrSq9b/gUECgKONeiWH1U0BBeQJ8I+47DnauJnd7sRugrDBOlfj
nS/9XYrJx3wdwj0no8DwBN9CAESsAjVoe8C6Q8UTsJQ4s1Zuf6Xtke40Da5dj0fHtx8yip6E71TJ
278gcZIhSLAZ6RiYAyCm9kEwx8ylTAa/+eKA/I85IDhDgadhHdt2qAHEU1A6J2nEI6oz1qnOoWrE
JqSC5bwVbIYNsP0kYYAWa1LvXEXIfgQ2ZxX6HIEvDB5ttNNKRf244nQXADxx08W2JvrUMYFtDvuM
3dAPxxH5Pqi6aueBErLNhTvEGabKemITVJQy8PEg1FduUmzBr1IZvuQRMLeQNLA33IN1YdN75ppY
A+rXIJRUAzY/WU2qbYGjYm4hUjUKFJIsDDdwloOug6utbZjdgLj9SqMiPPaWBxBGF/4lWR8dvcaA
b9K1ZMcL8KAMNoCbYly1sIBfOTxw17UL+L6JSrACefiQqnI4Rc8ji4aroMofBNzWHjoz8g1zShdo
y+gLqSKgGuTO545362W1f51C5DXq2nwVVm227atwqzSmlAmqE4cJ7pUFqb4r2uPw3QUgncCk4Zo7
jU4aX29yHpVHb3I3bLDbU6EVKvS4G6x3EOoBIt03Er4tqqyipMUkjnFkYKCRrbImCPZWhm1UYWkk
VEMe3NZed+NnGNz9YPVbFmqTWMphW4vdMTr+JUYdwlfEjI+uUGzFw2kLd7YyaVhjn8CIwY6a4XPb
brJt3dgwVsCSfHQZv8MxQsJjtBR3skpPKOo9thIMoFpJ/dgLvS2Z1q9BmR1tWJLVjR999XvpwO/L
hq1hEX2aJFQxGEGcNHazq6YsvYa9SZ2Z4QAFIlABeO+swixb5VXaHJ3O1BvkMeArl2fy5G4nOrgH
NTX+ZvSdbOfhFLUSCEnJiABPWJ2uhrr/4riWvUYm+cltcNApBv3CHO9IgxwygS1/4Y5bxSKou7gg
CLyVztLVVDbbjMt2U6jSXWck9zeBMPsoqKMYxj9Y+nR7tNjwkoryGHEsRbLA6gefGyRbWB6Xdvej
IHA/akuxsTCZNxzlRGxh9T5TDgqaUIB6hkdRWTh67dn7arScneOp6Ym10zU493pnLBvaXPNglg3S
pqwS0d2ADOVKdCgeeFVB7lCDVVhD0lcRpNGN6OFgSNtA7Znr4hgHAZiV7VxbjRp2yLDCk2iCEUk5
UnnqIVS31x1O/LBmOsCasETBFSuI01nTOrQZhYC08Q4Y8ncgQzlwu/GLZJKFeLQyCI8heaS+ExA0
XEe3GAwSW4xsQGREnLqHcZoDaPvoIHHPyFEz2N6FAaCQzMuz26D18g1XaXAfSg9Fw6IRWKp0fQzs
tl1bKowjp++TIfWcja55te2A+cA+WRZ4tdx57Jo6acOqRh5btBuIzev7umqnNfb9h7Zrqi02bvSL
h6OHqcxrSdldD37ESgSl2kG1RL7MtAMA0YdPTXMjmkoeKgVtTvAU5SPOnpsK/gyHirAbUODoClBS
69RRAROLAduhgQLLPzQ3lRraE3Jb/m0WHoeusld23/A700zhppRh3GEBfwp8CIFoUpysoEeedgS2
vTfkqusA1xStKbfAR0o4TqLMq6jwdlOxtcR3JC36kz/m8G4agr0UQbPiXalw7B2K0zRE/iYPiL4D
n/gqUnW56QZjtmMh3StjYaEldRmeUArzVlD7qGJIFxLgF8WDmnBSytMaB9mcH1HiCFdt0VsoMqE3
/RomPX1xj/bL7nhWpesQoiWQuDP+lRrt7zxE2WUy1F5VIc2fGsXzJ6dUry2cFJEOsacDdoM7Kaf0
oRrGb9gyt/c18BlbHToN3UQ22zukCgHR84srPuXl1VCJZuMMBSQeyoEc4FGhNlMTdJuu6kScRmKr
CODnMi+qb6ROrzo2VjCLScOkZta0ZRlCgGiwFrs2x84CgrwbCjWHLc9zfqNTgS15K/YhsejtFGSg
GEnsFPrae7IyDi/MjIB6qKFQPEzRa5Bj6x3V1a2QQTFnHfh2vhZ8A8CBdEfHvykNzF8hmlBtOpnz
a+01164VutChTKO1yQu+LzpQvKivNqotURvN5uMxnLh2uCwc8FDnTCKspsCdSrXRub6XPo47wrOs
08Sqb0Ck3HPCh5sJlpVucSoyX8JajX9tGqR5FCCbD20Q6j1BkyPIaD96TSe3uq0NrO6KqoB4OPAK
hVLZCkgmb0fztoM3AACnro8lEHhTB/ExohsBuZRdUDv3cJ4Nn4rcaxNvSHGWmNqbsiPBQXU0Oxnv
tWGm2TZQCttkAyC3ns/pyrGxv+oHsBVG1921td/fYrcFw0To5sUR62draei5NdimnArmjivXxXkd
4QJbEQnmTecPEpGUYTltCBhbeRvrCiYFUPOUu2xoujhSXroifkv2EhHw2Fmu3qisI2sbK0wCzPdX
nMt79HQWbCM5lttWoZQE5CD2/YC4VqJfQ1PqUbhh063YQD5PyCFuKTVPeeDKY+hIeazLYtq3ZBhP
wNhiKfYwU5G93nUNhohQHrsBzwf7U+zTt54E4G1ovPJFduZ7D6GfGFhUUB48qm8nVevb3Cgoj3L+
SPM9g7brfdgpuStJX6DGqAYkIpSGZ0ZEb6kr79O+xPIFQ4ENtbCktQ0ICnTs/GTADrAg/NaMX8CA
fnKLEYr0TvuVh6q4Ck1stThHp5bpTigNboG85tddW1RbklvIf1e8UvFoD/tgqrqbkM1aTCow2wLG
AFtHW0mN5Pup8+zi9PYbALZ3MgDYiKWmugpqf6ZIAuNdReBrGULNVvfI0/MQcoBDCObuPAck0eKq
/tRFxYrmOWzSI1Lvjei8HRs55Dmxb1sRuzqkHq1vwY+jW9L2eEcMcqzk+V5BduxqFkNuxk/Ihp96
NekbMIYE0gduv436cj7NU+tgaURzUIWxXQPw+tRUnr0CDwA5N2faQBiV4pBYoGTqMPhOwmjq6E4V
lHiKqNk0JPvaMl2ccuQyPIvyFSV18TJY7oGB0f8dkgWJi92J4XW2H6IUG+w+cq86CyfHSD42My6b
g68cgBy2dqdIgDcmi1VUALIO7U3n1suDO8AZ85NxuMAQXtfYeR2aFu1fkwyK7BCz64hsY962zZ5A
CWqFRWJEKl3RGG6BdOdrxKYWGMV7KE3Gw5Rlj/7wyDD7byEVx+8mQadY95w/WQBYBMb7DtcZsUF5
qI+18Ku7yGQ4aqJesc4h7bIFc6N7nsYD4Or6AIZflDStf+9jzXvMgOlQanA3NMcRxS4cSGTZFGBu
N0SBQZAHKOTvdNVlpxCSM9DSnbxbUBNoPECkKvK5tW21a6EUjCMMZPXAQpgozmwGuys6Ue++Hp5G
S2YnruRTgLPyk9UBPVw4Ru+DWSAan22lC/JhX4EClDnfcaguY6v3AQ8n/lb46afaC05V4Y/Ivmm2
jd5KfAO0fKEB56+R6Elkjl1Fk48q6Qy1Ekj91rb0Hhsb+g45eMCHsiyQxHPC7DgYmR8rHBYxeED6
K4T/qccpcEgt6AeqdF9paW7qzjc3Phu2aT+So4AOaFSOwy3E++Q2UMDb+3ooj8Pol8cx627snNaH
RvnjtRGRhCSnvC8KL4HAi7MBsh2n8nqERbjXuWtnLtZO8MDbpRLWj0jVBKC/9SoGdEruhzx7pjVo
FpA2hWhFm8Ogc1LWzTQOVqxnmCx2ts++K05ugRxQlaZiC0jTrWI42OLyDNMmK2Ok0ax9bwBAssSQ
XdXWWsoH8Gdf5VRZiR1Jsve7scKuIwjWYydEPFTaPxRZGyXEsV51aoq1NRB9aw1aJjwq+LEpxa2r
fIzK0bVvUIQ/4JTKwJPU37JSlUfsHqc7LPT1nYs809Dd5nnwOchTjcyNjxx+bSea0HRfZ/bLoLFH
KH14akF3ac5VUbJrG5S4M6uSN12NTJXfDMFWYdOATC/EfTljWez6/aZGGhjK2firroIUqcVzf41z
2d1MTVr7Bh42dhG/nXAzDm5Xb9n5pgESFH2EQq/jIiNh1ME9DhHL9sh3gZQWec79NMJEPUd6hCIs
ec13LYF2xqFVJax3bqzAS4+mz14FTneJJBGoKRoSEIPSQAoBmYDyu93fyih4bcjY7CJaqoRg07gZ
+uJZzwuFZZBYxg40vc7IQxpeQTaVHgYoy9IsMFdvP+b8z5a3pIPWgX/HOpvux07zPZXefkTur4w7
yCAe3n4MouwOlGkHopH+kKBEcSvUNPywsRdB6ST/JvvQjVVY64fAYdBogaHZMetqegSMtMOWLRwe
UtS6Ud0o8m8EzdB3uf5Rj+y2p0XzYveor9a+I2+1TkvkHrjZZ6PW1+APeWtUc8Pnpra+minHPVHL
iUKCfA/yqwqVkCdiinpDJmFfGdfuDg1IQAnoJfIuNUSuWqRivuQTP749McwGExza/FdXRxmYRVrd
D0VOt1is+HHMmX+a8smH2QoKUX6dybiGOdj3HsW7tz/3vPQJZ4rsc+RNzRqb7uEGBh/hrnRYtMsx
eW7e/uPtKyzLntXcSsIgESw9+R1Zbnh5dr15hHKlv4n81seBGzcGW5Vu4Roo798e6+0BScaTt1aa
BDsi2a6/hNXsUB/58u7tFatcdKA/4rWzBpweoxv3CTJpBdLiwv+rL4Bex83ndqNzA06+8takK8dr
IKKmfcmrahfYnbx9a/winJqXuV/r4hlH+QD5dTae/v6BNNYJAQZGWTjyj6dx/hFO4/eqxWY66+dz
wNsX3/7j55+8/RZ18FJvRh8wsfmCbxf4+1pv3/55wb//G6uFmaLjzyu9/fbuHm9f8/wxjAMjAPx4
e6y3D/P5Md9++/vrjbGQgujDh58X+/mV5evwMNqlKhT73z7V/MJ//wXymCDvA5qHItH/NEVLOZrm
57XfLlGIoTw4VrtZfP7uAd89del+8WpaJ8vHevdtb7SdTdv5yP392jPvvvPzTWfMUlmAWPrWPj8/
XzxNmFEH4ZuIzc/XedfYP/9OBBKbFNTQf3709tuyPyUQLuv/BYGP0q8thi3yNGSHAnjO6w5lOAT/
TRU2+aOv7ytQzdcC9fFd0SMrIi14eL/9E0wk8JpGvdPiB0j72CAjYQ6JlpqcCE7ecQW/yJtSDOYA
ggrMmAb6j3/aP2zUf2DnC3Ls4p//+/+F0fAL7+Ecnfb/Q9oDRCPe4WhmLu4vXNmr1/J1Evnre4rD
25/8TXGAY9J/3BA+G6CzE2BQfMCi/2bGUvqfmdoa2iEMVnAemlFU/1AcQtAiHDiE2m40oyecGYT+
DzXW/g/gqdCsAy1rtlmwYWPxf8NxmHFrP5FclguaBKjXkJ3D5+/AdRWAqxXELEUCqZs7SHigaloB
iEouIPV/xUn/vPwSLoediambTCZjUMxmzHHv2QeHPto2zutpdQEbPSPLf/cSC8R5Y2fQIcwHCSl9
ghNnuM1KevuuL/8Z8+9RLL9CWH6+wAIdW8CN2ddayUS4j6lyNqL4q1TIh41AX13b6hL0+Fw3LNA9
IfBjIgs6mQRoo7SCjjOKmlN9SY7nV3zgz7dYAHBoBmnDzMPl047HSHyuSvuKagmOJ4bzv0yf3zTT
uedfAFUpAprvV40E1rdbW4A6Am+Mm6gL8Mszz/9m9/dulE6Zn6KSDrgZHfi4hacJj6EkwLY5zbtV
GEIl6ePXmJlIvxtJS3+ewWAL3NIeUo+rbI8qidWv6+/1CwhrmzH212U8rtQp/aYAlA5iG5iPLSw9
Yh2H62Dz8SOcacmlAgj2pL6b90IkXQYbeEu8hA2I50DOfHz5cy25mO8ZzWvkKDqREF/28cAZ0OiQ
zhCj81kV6sKkOXeT+d3edVemVTkhCyYSmw7AzaHYPyeSXWh4Fn/4GosZL1jG9DAokQyZvQH2IxEB
2+naRo2eXeqIeez+Jqq8EYDevYVVRd5YN2iqVlo4ffcTYztieIQ0/himyCA77o8i4/4N5LSA+exM
uR5AjVxDvcscBOSZkV+A0epnFY0RahdKrbQp7BVtK/vARcVwgM7b8HUCguaBysbeWmPAn2zRSCRr
gCQiRQfjPUhtGE9aa0Y8su27ooRuj5VDsjpigOJYpbtXkH1MDBLnm4iMEsqUMoentalQmqyhxJj1
ww3zaHZgehy/5yVKnzHYaQpbICQVHi2kbE9eKviVGIETizvg7Z6hEWduu8qvn/9s1C3Cmz0UU08H
TCuYHayy8a8RFGr/DlieC8jVcwNuEd+aktRZJjBp+vQr7KyTGgc7G7Cii27x5+LCIr6Jyql6L8V4
gznjfZDXV4rzC+PszLPPihnvJ0sniFubEfJOIPjHRRStpH7iDcoR4gJj7cyz2/PS9m4cK28Ki9At
RaIcMHQdAXxLMVUXHGN+JX39u7IsjZRNq1JUQ2uReF7wnebZX1ltrpo+/wtY4ddBiKd0hsnT9unj
gTRHkN/MySXLDXg15FIHLARGeasAjCbq7MrWXn989XNdMd/1XUtlpo5qpK5FEjlsEyKFi1UN1GT4
EVrVhd4+1xnz5+9uMYqeGzVwhMYu7Y4NS/OthdPuha5eEEN/dsdiu+JadatKVO/BGjcBEKUBPDfC
IF2rELkYgOKb1UBR+Qlwcj46Q++BwSBCKIl2wYUV9FwHLWZ6MQX9yNNGJFlFrjKU1QEE2JiG/tk+
w15MdLjSFQR5G5FUBAwA03zqs/SbndkXDCfO9c5imnOBAklYTiJhQYN8EgRNo39Y42fh0L/fCSNz
9WvHR6FjzJyOT3yewYF3BQlpSCisXCHWJtQX4uDvn/+/JO4qMfYOKRBLxgFJ3eDU8wsN8/uZAcr1
r0+fVjZK6vOFg9o9yuKlGseEcQtkjQvj5lzzzDd+Ny/aEVoSk1eJxDLOqSYSgiXsfjTWF1XWJx8F
249n+LkGWsxw8P6AgOswPFGyBE6N9Y9IDl3i4v5+7CMf9es7OMzCao0cdlKI4AqggoexRwG8ATT0
44c/1wmLyV2yzuX+hDaC5PAJhJFj2mccwKbpRvfFw8f3OPcOi/lbNrxUGcVikTZfASqMzfiCk8OF
4XnuBZaz12tb3dhYLByIR3DmJnlW307YJ8FG6oJ+xrkOXszgdoCztkDxNcGGBnKG0BeaLrT+mZaJ
FhN4irjbhSh0J24OGxPniL6OFVKXH7f7medeMqlAqC6hvoKmgWYNjmhgSAQi+P7xtRe8nv9ZFf7L
gR5W6z1skPDoUhcQELHJNMHRGswBmcF3E5VhaEyKsvyalgJU176yd5K3QD9Cz3XnGzM8RJDne52i
gR0lF4AMDyw4GBYwYBujCpggZzgaH2xjQThQapSL1cdPfmbALGUhpxwWcAGQwIkA2xdbsA2369dh
ApLHlfLPQtt/iwjo3k0nI5N6+mQFr5ljZkmkuJLRhYFz7iUWYQG4SNeEESo3FippRX8dsNnPi28i
fkk98tzQXASGGrpUEFXCK6Q6j2Z2nHOQQU3v4evFfnzcE+fG5yIujGC0O2mFW4C2BeQ18Tv6ioJ6
tf748ufaaBEZahqVvgOocaIBzXEArFNi1SJBUfNi+/Edzr3AIjCIQPdOOXKZhK54qFqyBs/uwqXP
PHy4iAw9hyp7ZpDkCqwu7qrrAIwY42ByTP6FeXCmg5eOGL5ywOVnDENIQF8ShHisLHCguOR6cGbx
DRere1Q3tR7qXCZd/9XRkCmTLx4KkmX6WYePHzf/uTeY2+7d+i7g9S2GtkUebbTX4O1vKt7cGr+7
sGzNZ5n/PhdAlOPXyxvIjXgCPA+UCPT0Ka0KVHT7gj7bEB/YtRJ5cRg8OydGm+HCQnOu0+dx9u6F
uDvkUJdLsdNm2deAsZmHAWpKwWyU/JxLK+a5nlnMbEdlgNmH0HKuewe4eRWT4DVo6ZqDGCXGC69y
ZmosqYUpZZGZXIp9hdtDdkDWXyhknS8sbOfaaTGzQZ4vq06infLmefCfB5HuRvXFsEtOhueuv5jX
Y+OBMFni+lZmJLAloEz04iYt833n6D/bnM5CQ+/7GjZCjZ+ibJjU8rOL5XkCfUDZt8L8ABf2whQ/
0wn/xXIvWSpbG/dAEr6NSa6+QoEx+aPJN9cx3j+/Z7QV6Pn5eXMDMvSKTdOK2p8/vviZIbr0i4A0
Q1D5FLFJhPa+FRxawM8R6Lc5AWfWe/qzmyzmd8kHJ9AUCWwSAv1Wt0lUma/92IN5MtSv2oDT8PGN
zsSpYDGtYVE3Fk3pCuhApusoA/UpLddueMnq5lwvL+ZzKOvRCBvlFt6Qk0/1vnHTC4P03JMvVmik
Q7Opkci2SAvSGbBZ70i/Af15/XHDnEktQJHh10FkDXQAGs3G2RgKE58HKGOuedmH69Lq3AefgfDT
m2mMs5FT6E9xcag4usez0+7CDJln229ifLCY6QDKAktco2sALfZf4d5csI2pEh9CpNAaumRXf6aH
yGKuT1neWmB9yMQPm+jgqgEik8B3XmjFM5209EIkOlCllaH/R4CnKx78KGrroQvV/ceddO7hFxOd
umOKSrRBdp+51xqH9nXXTsGFZz8z0cliCYelD5logORIxKF+7n3GuhE3IPhTV8URuD8fv8KZeE4W
M93RyqVTG3WJBDx0E+AovSmr0N9JbcnvHRsuOacsdLz+PRSRuQ3fLeBGQx6Dm7xLMtLtG6g3uRac
nib7ODELaE0CBF75KexNXKHaMxTgmqj+M+2ePn5N71xXLSJB4evSuIXpElsWndk1bsG92O4h6EIb
CgH7zG98EquKkSvPb1HEr11Iw3akhbq/b0efy4gUL4VtRT9SGCGtqki6tyqr7JuqmyoQo215wFDG
UbIqsV2EfE2s/OHL4HvdHnhr68fEe4vHOQcB1TL9+IxkElifwWBvB1DwnplL9CrS1Dy30ARIbMA1
uws9fGavthRoqKEfZLJs7BIUhvEETf801dMhhUVEPRW3Ro9Xbdb82eGOLIJWS+ARCEBnn+QQZtq4
gfUDch13QAL+gOPABUHWc/NiEZdSVxr4SmR9MhJwbroW0cgn0ACsSncHGSuUBx0Q/z4eNgsdmn9H
rb8ITxTjxo9yqD5Y7Ct3XaDu4fTguTGz/UOGs70LGsuEroMM8GybF2c0hNoBEhbgllkl2Qpwd6kv
LoSEM+Hszdbh3RzyUJet21zXCYtgGME8WaxrC0hm7ZYX150zzesvYpriIBKp0qmTqpLWJh9LZzdR
F+wU6EXeggOVb0fF+o3oLWAPeQliZ2Sb3dCCu9rbINODpkKSApBTcIYj9xNQOsWa6iBMLvTIPGF/
syz5i7CY+X3rVWB7JLnhQQKNjfB7Our+OQggupTWcItobBgG5TqHQRa+2e/L0eNJ0EAhDxxxIB09
DuPBj5/mTPRcKrcYv48YCXqdWH4Om+Ru44WwjMWBunBfP77DQpbp5whcxM3c9oaiNX2Z2AQiBKvW
z8cmBqcp/caxx7yxqLBA/4NJ6ncLLYPzpOOkMfUmr95BGwRi44PoLxxczg2NRQzNbFj41kPkoNjQ
3Eza2dW83us2OwWV81gj5H38yudu4/66UqQwjQ2C1rjI/IUecpdWdcUtCeORSIYrvClU3akj3c2f
3W0RsiooRomJ227CW2+8Up6VXQ+jBnMJMkwzoXqoYwt65hfqd2eWIX8RvAgFDa9qIjcZsbWDQFv1
EuVtdCH6LjQL/x0r3iJa9aVMW8vmUG1qaLjLAAnYKWbBTwn6qc7Kt2y2U0g+PHRdkCdQBK8PmaXA
A9Ta2pRpnW5cQPVnfh7o+B+37pnFZ2kKLKGTVk9gjICXhOIhO9mu9SMVYDFMGvzR8jOKcn92o0XY
8oRdM01LD5U4fh00Dx4I+tA/WgeQwIFyrL0mYKx+fKsz4/PNnfFdFCYOPICpZF6ii3qbh2RTNWTr
4NwSUXk9Nn822bzFxkxUIMJ4WeAmKdhYQCOP1so2kHodJX8BM/irdmR6YQqcGZRve6Z3L+S5hvSl
8N3Eb1so51ObxTJytx+31rmLL4IGuGCQEJSZm3gdz+9LZvgRQqjuH7bSIlZkkSOkBbHrJMxB+jGA
Kt1mgvb7oEvp3TB24ZM3ivrTx69yruMXoQIJp64a8qlEvdqFXFmZttArCycPRD8SDDu/Jr1eK0Wc
9cf3OwOPgjnvr5GwnKACT+tWJz6TL8xt7wGhhhHs4ywHGAwlANn1jaenfdhChw/83nbwVyZXWzdk
PzAZVp5rbRobfKXO2+S2jWkXYjdarBQMECxdJsC/Xwg9b4/0m2V5KZNaRpBh5jYZEj9CO8Qwlu0g
7tGAMqFkCkURz2qOgBKsDVXrOjSJhl5ODDdXwIg6a/jc+PK7zL2AwZE0d2IPimxrmcIvz66gZwFm
Ne+22HuIXYqtzxrivMUaQjHpJrWCCjJtLgcBte2epTWmDzoz5Aa+6pBecQt00YXeWNgU/htd3TnG
vZsmWkyVyUBlTmzbsyCxBhWljUs5NJ5GuNvnK8jXRVdE+foBYhX1sMlw5PlGet9cSkufGX/u/Pm7
B/BIwMrAacpkcIi95lo0gKZTSCGB1v/d1OBF29QAQv3x6Duzt1lCVVOwsDoDMYkkk+Mhh3oAtoWg
hoZ7X9YXhDfPNukiyHE/z0fwtCRyTKB7DwKM2Xab8z5aiUqsbTd14T8B7ohdTLeVdcmV68yi9Dbd
3rUjKJM+RD5tlVRena5pkzd7y0yQ4xhsKwnHzL5WNivv7c66JPV3Jgi+qc29uyPou3ZdpJlKCkZe
vXAKP0Mv4FKybm6s3029RQy0LOGBVWLJpM2hJ9J2YdtDwMG2r1mdd/d/NhgWoa/UTT0WVvpWj+qv
JM7NVzlpGGx/O8hQkGqEPsef3WkR81gHLlRDrRqDHPogQ9vdwUZv1/vUrHSZXYjkZ5psCXCtLZIH
QT0geR0GFEJmNl1PUOqLFZQU/uw9ltDWhtuoDmY4qykcgxJvEtPWzwh/Icis3BM2ORd2Iw552979
ZgAsMayhpaErASRzAnhk9384O68duXGu7V6RAOVwWqocOkefEA5tiUpUoOLVf6sM/MBM/2MbeI+n
x12tkkRy72ev9ZFof7mFFEWNVklr3qaicQ+1PavnfpmLfcLm/RhZ2XyUxOSZvCsSME8dbghr1ONr
xEjuyvY3UN4eGQuDflYA2vueM4pfV8natlNjxXQlzp3odEXBd3m/6+D5ONHeYoxymYjaAIOI5AC+
rtgEJHrtor5nZdi3bXcJRfji8zPQ/NakvoBQ1RVz5cnx6leKBwoxVnSHjHDj1N6q0OmH73CywuML
zKaOtZOv2q6i3Dpt63qK5bQca0vugrS6sDCsjP4tm4jAMre7yiymSZV9SIQBrNt7TxVnWK+grdM9
4xdYL3Xwo+zNc5UTGoHuuzKZdB5JMBqwoybBRPhsfmT+s6ESZuggFM7WOiqGfXGNDF4rikW58fRD
scwgxzpLryBQME2lTvayPIXjuEUGeUsEfytcjDvfSse6i7zx3e3q75O6HViccIqsreJuLH664ocE
sp35OQPGnGB7i6lcqyXVPa5dZmGBp7CUufs2ac9J0H8wzLKChx+jwjp60OQAZ9pg9mwGqqOnrgoo
UzTrMr/P5ZsxiNgqbwudPeXK3XVLDgrsyRHLKmkJy9Rwnq13SfauhqbXdJi5mgokIousrPx1GngH
UhIrwb4jZCwyKT7GqlnPOZbE5J4207bpIelBN+p7sW5BPYZtuZmCO7Sgx7HID9dzsdFP3xzL3Cmz
OwhnOmTANMmQrdoE5NmbmocNOLydjZS1nMANRN8wownwtE21PDCCDyNSxCn1z+7Dahzqcidty2M9
3oqIKFEPjm/O+q2GX65ffLs8ebCf7OVLYefgZT7K8UuZCe7J21Si3XWlsS4TKB1Ms7NSX5jGo35z
cCyAXNLtYVrhWgw075r+nkF0cGIf1JtiLbwz6odhpx0Gd7llfZMbJfH3oQDRpMST2z9UZnYvePVy
NudXgLdK3b0RAZMLsMPa+h5L7G0bqXMTipijug+Ih4KRobOtZ6r10DUHI/qm+I+TO5zdMb2Lwp86
6LCc2bsUfRgmT27qgnA6k5q1RVaewoqUayODQ4fCsOHAnMhtZzNn1lPA9KP5uHjinegxBQMYbgZi
+CH8aNl4DSFjTaHZP1kkapgvXSftVRTroYk3fix1uGUDtlnAXoz1QxN4cdSYewiRLnUNKj61l50s
5J9Lw5C0SHdp1DFKDuejZ6AduEuSPmkkiCsHXmIFly1R6oM60srA3x2Et2Z9r3LmRSu20PNtHSzr
flzgrNWnCY3bRJhLgCnq04OauVkhhQC/2xTdu8boXSlG9p1+X2jJiCFjCXDum/K1ddrbaVnerfGM
S5W66sWc7/zmRud5PIFhbfVbFRVfhVGdGO3akM8+BnZ2zFqwXEO4rRYPVJ61ae1gndhYcpzk6Pne
N6tmF9dQ2WlvAu9bEWUbAydVMXxL53KrDGcrAVw5cBYjuCdBOt7bIO4A2awxfSGG4LIPMJMD7/sC
7BF0QLsyKWNACSTWt9LOc41Ey6x5eLxvvvwx2e8pNCzXV+BB+Z8b4cWCb3TJJzqUk7j3jCCJp7nZ
CijMQaO2Q/Q+DENshtnrkFzahWA5aL88ZGZerFwI1NwE/j61vb1pF2vMZXtPvYHrPQFo2nnle2FX
sWW1H/3C8OUsj2NIaVOUVqxDNHHzW9P0uyLdaa1OyXRrLsNT21yq1oC1cDFG8WUwaQGnrDOefayw
adaquphA0MBuxq7LW26Go8lZoxpTJKZQBq9TzoAMHM5NUne3MOnxGN9EIUcW930qixWD1ivhfqCP
XZlsBQ31YyruunpaW0H1kuRvLkADHyJMFHocv0GBoBJLuR9mWZ983R9T09kOAbzECribV2xAuIct
lyH8qrLqpS7syxSA8UtG/El8JU2gjzUI3qKHYsrgqOrtldPi63XHXcOrAprbrWjarxaqUzvl7u71
yCIxXYyC14QdnvwxPwjKKk4eAAm1YW1Bgwsmf489CTCb+DJnT2Xnx6b0MeIt27rBjOdx8go0RFv3
QOg/ZrBiRwQwhoBzPcZCV5mwS7yaYwKEWq17W90NjBkzgLABdsW4wSYUTBtY57Lny2mKLG4ce1c0
X+3+a1lA75/zuMm7WAGD4wjFhL3kBXdJSn418855yvHMfLJrSBQrBsMYUTLDqH2VUS9B6JjVeML0
4TK14GWU2tpMi1NATCtcYcoWN7Vb2jc10/KIWEwuoTl4HkfftPwwx8F8tLupRGhY1Q+5qZJt0fIX
EJnMlrhfpu5EqbY/T0YH3serBXOXaZJd+nS2DrmRM4tlRcgOcs5Paj12qLWk5UPNm4OkGGJ3lgmD
6F4LqbIbIlLVFsiWPgywGOdyTy8W7SBdWPdnJhHGIRWEMRtR4fJWZiZH+Ke+5R+wzLwkuCHO6Pe6
W0j9zPsAXlRP6VThXzb2WWOe/ak8wBouTlDH2iXuFpjzMyPt4B0yczewR9okJOM3MNpxzmmW93p6
nhlkZ/kEBFcn7aEpnG8DleeT7/A9KJs3k4LKCTNmQ0nqpwmezm2Bw1lqvwTdSXUW+XfZbQdDqecs
Mc+Dh5qQHjPRQf9MU2XcLJV8S0TBIbnLR30x3WWrIdTetNN4a89NDaDWNW+yJXtEA+GsmDKBlNBv
c/h+JxUMGMwaOwRrYWsmuQh0Z475Tr5wowqctGah7/MoxDCn/Cs2uXz25tBf59k4nvLQvxSRZJb7
yvAsouF5TNNX2UbmobIqI74StsrQFysauTxdMn/A0vdq2dZBFvqxD90zWqGDowJjS8j1TYIhmRYV
sHr6eawzGn7NNPmMLDX0WaDyWlnbx3w6/sE6exjtbp1rvVeWexeo6qbJo710jHXdm69DU8l4Ttuj
RXwjtsL5FC3za2XRGZFp+KaDITqkqfkI6h34AsSNiXumAZ3UWB748WwLIu0Udt6pWuCjFG11ajrz
qimfv0g9TWuG+I6php6T4svsqtzcG4m9osbyLJYoiYE8/2DMR4D21BHvKajOq2pQhNEGc/LY2LbZ
NliU+11haoth8st9Wg2BpMiWpDnAPpGzPOow81c2QChKzWKZgKNmDiJIrJOy3NK/tquHvisCkLyh
y/mkswiLGcqpt6YPJHjlpKjIIyepXoslamuE2sPs7/p5KgX/t5t9BI6qC6xuqtoWkWHdm+HsnKAp
IDd36rZt2HcvIwwltlffAuHkxNlV1iBAXqAj9Qtym7WDdm6b5aV5DuuCY3GUZcHFHx19Ca2FjWkX
2jDfyboMtgcFiX8g5nnJnW0gwrHej+0yfrXsa+UXdxMy6bId/bUdNuDu83x5Jtjgg3McRxji2bJE
u67tagniuTPlFtFqfrRcJhxHR+pTbguf7peE1chrFqTSifk3bJlNbqBd8Llqw3c3H7N0FxoueQWw
Pfm2CBdrA/RgOcMcMFlFPd0C0UgbKENWQo3fG6aM25BqAz/rZ7HMxxKM4JRiwCjkPkz7/mE0INWt
gtGv/aMLMJgdTUSKeIUvMm94XRahtYpc9qh1BFnBiYyO5T1vhDq4ZVSrY+9AcToME0MPsTOnjeBV
ndZqK5NpqXZB1lUaGLT5ERSmwqBO/xDRg84kcGrOcIQ7jCJZLYmXlbi3CRDuQalM6brKPJTtZnQ1
XrCDYaNRInGG0IdLBx5Xi8UvgXU60HAHpZ4T1wYj2RgvSVXbN6AwAc+A2vqq+4YU0WyQJu4ss3zw
PGdpjmUJ+nTluy6XvAC5decLC3gj9/Mu4ox2AlWFaYJwvnkcAhcksmX1wDZo0e4dr82eQ4h5t6oe
uk1SztNDzRcxrWrXne6Jbfag/EEW3ioFE8jrU2unsWFu0AB1+1BbbH+82blxu6C5MKJZrKtpGh5l
a6Xx6C44JhIOLrHJSr4tlWx3EDLbIw1MEDe+TWrWbHB/hGHrf4yZlT1UlRPcYKouv01GWW5gAHEI
K2y/iu3rdtIZ3DbdRTV4IFwHTFFWtu62AS2RXSkSj7e+nG+E57anJcWo6ofIvFsziMinYb2YWAbS
U8TeP/AaBbIqyOvzmLkrH5xVC/0szEJgRlVlwWvEZ3NUAEkeAYaIc1LB9YF0WZw6mYxPSdqJbXvd
pnpoYnnSR7P6yf6mWPdl9w1zEJ6zUd9NoQJQ25H68oy+P82+c2wryYtC3wOgT1bABWHBOwJQ7RzQ
1KnlT2uuL7m3pF8yb/y6BIKzqUlnJG3Fg21D3Da75p3UVxL36YK+y9fPZp4q0E5FBzAhqrd6iARf
kUa2srjmxuTneEO3r5lhZLFVVS8G4+17ODEezSaoRb1pHVTnO7u+7ce9nS4S0Kedb0uG1oTjTSch
ehE3sO8uYOlTIH6LwxCr/GgEb6XMT1/t1mdAe8zUxZPRQKBUjttGlOVtjnPiHGpxTYzVywboYIT5
TcE4hL++HnCirK2Wnbiu58cx8tofUVCGz0ZIORjPVQjKxYWgZXQhgg0IVLoK+sepDuUhqjgaqkWH
8ZIE4VZ1jr8JzEw8COJXJ7dLUZSMXBWnqAq2ov6r6lsYTCkYTZy2zbtI4EElnr1snboDtV8xI49a
YZ+Tc4rVHLrrkJ1273LwtD1cnkBhl1UgGBUMaqN6GtJUXHQ22zvmW/BzDnCZsQ4ORyBP+WoEwbPS
ZSTOk13Io11344NUCHP7JIQk3pYex7nEoywzLh8z6MEVMz2vunAKWuNZ96joah5Ku1x2iypGNIad
wcue2VXfk+XF0H4DD90cGOsdisMYtk9ljUMsy9KH7MrU13BVN7WWuMUK2X9x00G/FZMZMKLU3GbX
90evYF3Svh3WfgpeHi3Q22IUATZlBtWbtEkuYmmB56MWJlzDReYY5tzACc0uZmtaoHQdAHockW7N
FsqezicHLH+frGnxhyuPnwa+5vprM60TtWqt0sAM1KEo8MfXwnbLGH7SFEdVxKpOwH3V2CMqADgl
lyopfxal+QSh/H6yIPHQsbuDYPfdHKSDgGS8Z/rYJxODlTm1qnJD2kI+4/immEq+eeVnznMRBtWj
y9DRBtUesI++uNctq2hpO+XOG4JfIOKnnFdi7JTUVPhDyGzNYYOsoTy2ug8PY2qKjTENX0e5WHCf
BY8ubeAVzqBvZtMvt4vl7iMh6C6WtnqxctFsum6xaOab1n4ckg/p91XsqLS9nbVlPgy41WOZEYXP
rPAgicZsSqb0NmYbJGQC02xjKu9Fg/a8pC54pkpbVwFA4+4Dq67Z748v6LSpL00ZW03f5uwxLCcr
zW4m4GmsYn6/H3qIqqMwopsiAR7L++3g+rVxktFYrGubmVChPpKQ7yHErHD2dNbS4GmaPdN99tZV
VrirsNLBFr4u3KE1rdUi3ZWVwLuyvAOPzXnKeJc4MGBXrR3+kJ3R3vHh71SgL5XVlUiLGsWmK/OL
cBN0VXlL0QfVUp1PSxKHYrofmLiJOXnVgN+W8QeHCZsbBGSLHVtJP3xNSBVDjUslyEvqDBtwjmLZ
TH54hbgE5b2pgjl2qtn46Bo7iCVIpIcF9NF6mRLI1H1aQ4ZEJE8AdjxErYrWTon/u2LSB1YmA+ui
sdK7icjhKeG5eGzMZX7miFgRIh964kGVdqwffh0kW7YEUNwLmd+l6iP3nGZfDhwbcy2X3QTanQXc
cuN5tt8mSGdQ00zOzhGbpxOGcjhRHnSsFwwu5ZPBJu7Z7Sqgntbogpw3IiiDxXg/25Af7SxNxIYm
QPdT53O1hgWXTut5Uog9xmwsT2PbcbqKKhQANNqy7B3qG5AFCJj8EqdjNUkdcyWG1PjSunlJ5U5Z
1IGE9ZDWZfmsuyZ40B0Ocmuy/UPbGbxcK8M+panvrZ2o5200Stj6cU8d+IXdVwRmqg0FI/3WNH8Z
0mFWqyWaAnr1s0/5xhoEQ1ITR4Aqz2ggwpTCd4R6ob248zCS7RnwiRS5h/ViufrcJ9e8AHTx762E
r24TVXO0gyeh95YGVYwZCRIlp7F+ZyONPdbBZG+CCk8GnVA7O9WGFTzDB6UzKk1J3dAUunlzTOX+
8BcPMH5aMsnF7obyl5En+UY0kXk2qOs/ly4Tb4NU4mtmg0Xe9mNZqp1ZSmp6TTqxarl1WL5g8mjq
uA5r9tA8xik+SOKnfhxUTClBI22ZRcVvMjX3IAlke1GFMk54QGDLhxou9BWvRPEnsUlk1IOR7XKQ
Rv5mDJegvMxe7e+14TDWmslgpXgxObFtcrFjowrEzYAi62iB0frhZxw74I+q7FQObvJdDmBG/QzW
WV4xfriuPYbWkc6J4WKOcjiy7Fgci5UBNw7RaRNLxjvWg82wAsWC2bc2OQ3catUFhuIp76QT3DLL
m7zMS5Ud0E/o7zotrOdkcb0f0+AEawMs9o1IEgWXthnvuLjNI14Rlr0iwpnZ52WG9GqeVxqozHWs
ZxG7xAgcGJoAVpfC92/0BBTGR7b+0qI/2ujBr862YTmvpa7Em+97zscQID8Aiecg2XaWcOlXZSf9
s2+oKN0IzLrfbasJdp0Z5IBhHR17MAs2MhdnL6uWb5D5zBNywv68iECuPW8Ecycl7/YmAimf6K74
ju+ueMfNGfIJkhECcDJS2aBebCRA8DIXXnUWaGNmq5dnu7HJ2IgOU/JNBiV0OqOSW4g59nmKmnFj
DiggdTn8lFQtWEBA36CnvA7GlR5VNt7LD+HMS2bwloPRVOlae2UTR9PUUvrLXpWYuYXE68iMjyL/
vx8U/0fqB/2mCibUA3xGo7cRpRaFueK7XGc1WMf5GhkIzYBfMIRnv+nvqj4/GbVfrwY1dqsFRvA4
S1mth5GlRnE4WZeKBVuLcDhli0mVP2+ekT7twt7YW0VEFW8I7oOmeaCXa5HbAifXwyPczFNEsZRt
WCqbL3rM8vvrzLGypzNHiY1Ww8Dmrv7hDvO77VqPoKGNld2wr1bu2gvzsxjds3ll2RfQN4LZP5oZ
5+JcfgRWtg8hws6ssoKAwLBwshqTGn5AhXl9KLM7CuF7O8iKM1DhepWKnC2tXfqUwXkKZ9HQ+YC1
eCmML8h6BmW8lGm6pmAD+TBPrlOacheJ+kuQiU3SuWfZU3acLEiCGoKr00Q7egVISMudP8w73lDh
zp7CZ6qHW6eQnEZLVmXn1ig6I54qNu00cHwe6mU3zylRyay8dL0+JQam5x2l1eHN8/yl+Uvq5ncN
zmtT/x8NZxw3Cn/P3O9g3Rn7gAWedsevTTr1qz83an83ofBL4/2P39FZiUi6HgxUO3TK5rJRpIfk
qys5neoypcEwU30kcLYnrXsM69d0AVP851/+m4b6rwTcP3638CJLREFb7hA4mQcPxfHGzKblf7x6
nzJLIZxEChZuscs6o49rA4Rl0028AKPF+Uvb9jfpil9xz3/8AQR7YPhWrj7A6x422g+NNfDEcpsG
znRbO0XyvwWkfn15//g9KK3UMBkkopCTFLuG6seD6RTqAfvXuHEHH3+PstvHP38rvwmo/Ip5/OOX
gdcZw8ab+4PizclI75WKgH5EBBEiCnSYM0CAv7TXf3ODf8a4JKVtqsjOukPaqpYeQDL090G/mC+h
K4vnP/85v7nJPpNcSJV7jTfVw6Eo0vpp8OwrvBax2Z//9V9hg/9o239muTRzhK5Zhf2hiXr2RTC3
V0NvvM+hGW2t2aU01hRsFvOcNQlzAydgkW6UMv21S+T8gCS0uB/wM6D4nDS9adNfpdJKN5Xws/2c
Ebj88wf9za1qfnoaUrNQhH4HPudoW+css4NL4rj6S+1eE6N2/rdn+ndf6ad3VrZUbT14qXMwKpDI
q+s+5tFloIBFFCHPn/+WX/GL/7ro11/+j1u0H6M0nNtUHcCb+cccgOC1u18dbYCQYJar/C3i9Lew
Ga+jVzo04rYYGAzEzId+iF3cEzOtnGeBUS/daSK2tkGHOhaxW8pmn/mV+T8OmX/WumfYqqrB51ny
CWEdmSm8oJrkTTHT5Pjztfjd9bb/fSk4pSn0aUV/oPigORZUy6twFlmsvHbO/rJI/O7e+ZQbYoum
kjTjrxgicORsnEl9OPSCBryu9vA3iNtvAl2ffeijjddN9R3vHctAOzR1tEF03eb36czWrFDOtd8Q
zXGZ0ib5y5303+NxzmfADNPyTpNUfX/IrMl4ClqXol/qZC0YsJIOM76UL541uDRY8WDdhEY//2+Z
aif6lEOMSkTgU5L2B4I/ijOrm7WnMNCZBzMt5/knauk+UXel2J5Danc2f75dfi1N//+j43yG0kTs
/pyEjilOFAfvppOf+nI2fBqUSX3N5bjF3m9lexIDZnrQOxX1JVXviqpSbGEb/beRwV/LyX99kE8v
igIQutexgTyEjKGf/C4L+pUTWBZGaokxN52rcp0Xoo8rmw3vyhnZTdNZkebf4EK/Cdo70ae3iO40
gapKDgcKcvYrkHxbrwvEhgr3QUuPm+HfU9S67o8wIbWJ+q6cXvyht4pNFilrLbJx2JsWEV16Xh07
i7/ck//9RDvhp6ctWYLUr8PO2tv5rLdhYDbYgRdqMb0e/rLx+u8lHmfxv18aZJSBDDKndihYZV5F
N+brhfpaLNVgojmRmCfYbfzl7fG7Z+zTymMqmdaysJZDlhvuqY5sJ7Y4BR49mVwZfsFy0CLN0TBB
fkitJPvLi/GTD/7/JX3x0P/7j8x6TKT94PPP00TZ1F2nL2UXlY+2TB08742HONMnfVzWQ7B3ZE+C
pF5QW1FkOXc1mT+R4XhtE7M6mnPqPxQUbzcmR/f3ZKwsoCRTcSw1mbOFelsAlLkrXiaZTi+ziOyX
ekKGvtKBp24rQy130xKoDU0fsWO6I7/MOiGRtbRCMFjuj4Ti6BH7dKiPzth7F2SE0fYvT/z1vvmP
B+0zJWccdWcuXuYdcooEwcoNF/3dditUPq1Rhc+lyPD6hip8hiRe96TsuvCu8lR0LAVbwb/c1M7v
PsX1VvzHkh1x6T3X7d1DGJVijHubZ52HOg+pL5dL8oONtETWWAtdrucxyfZOVE+bsqSRzXig2a4X
fJpRPKV9/aGkDF+WkkPvqm+mLFxlxBto9dA8u5BUsd9HIwxvciGLx0Dz2gIxXOxS6VR+7NRT+TVc
FtmtldGnt9XU59/IOJb3/UCHm9pO8Be+7m82KZCI//0XK4MuoDsMy6EZRPVdJI0+lKZtg/PF64fZ
k8PVF88fs01tlZgFZG9/uE4uacgu+tHWAbQH7XjhLqqQojMfgT6s8gE0RrVpvveW1n95Gfz36u5E
n7K6orQp/LLlOZjKus84/RIz2taOi+Q0L/7y9f9mm4y75N8Xo8oCR2YM0h5C3CPDriP1UsWtLadj
naGyW1PBNu4N03Ne8vJar/J47p7p85jP7FnDbyNVxn3Y5Ey2hKT+sritbTKLhtnNG9c19etgJHRW
CHzPT39+bOzfvYY/rU80+NNiyQUbWWp6e6ZtgwYxjVE+BHM/njQRW7mqXNt4pXLk7hkldR68GtH5
koTWPQ0bdXQC3Z6NzAkPxdggIy6dchKr3MkkcWJTvduzneMTyAJ/7fj9vLEaKHcG5YMcOQcpg8MY
UOn985/zmy/5M7BJGNf3Ef0kPp4zfQ+cufomMUs8BrNHwxPvyN9W1d9dtk9LC3Zl3YxoPg+Osxh3
dJStd6xi4o0xnsb4y930u9/x6Y5lP0SoWLWkGfN+QpUihw2zktG2Tcq/AUYtJ7h+4v96b35at8JJ
200f+Ok+SpocyYbj9q8Yk2YcyK149sIyvyHcTgcVcUf/0KShX65kItvvCu3kY9t0xj4KaMtdsc6O
hemkc3Z5U00uit7U5hanoXkuRhQW6z6fg3Zr0WS7FDyg7jbkpV0RiTUmZDgthxQIldpYUQbsf4pM
zT4GKgfHNliE7M7rKvOjDlrrgOEqrXE+K5rUaeeSma6XYfqiJmU/2qjSX+CW+yHAkQkrq9fhr3Gr
ftqwADHoDNH8QZSueU/1mtqp0YRxRkTspwy12mhrGtmaBolx27MF4tXUiUav+85pvky2LnMaVKaB
HSmzaAMgo3pqaj2jHV56ILlWODzXdSsuRpA5T13oLee5l+1tnZsDVZnQJYgnFwdpNjm94VQHfkOD
s00vfIj+LqmJtgEIMu1Dk19/VDHy9Nbg17vWNcvp5+xRm1pNeVMHq8Kfh31WALalWSjExZKd87Gg
ymsJOer+4hOcup0s5bx2gZvsk4bsBI2hqCU4yu7yu1Fm1qliFuktapP6NZgrdfXdOrvIrzvs1th0
zp47G6up7awv9oC4y3MddyfKJLxx88ZpKT863Vk4AUliBid/AhInwleERzdRyUfO8n/VXA3BXTpr
/aw9Z34xZ/eFbmFyMHKvJV4W5Pn32oYNJ51ofrD16JyDUlHMbxBaHix81ZuJ0/sXxbyDWqVtLZ7G
2feS2K5a9zFClHkXNRLPFAXVlgvMjOOx7UaSiknkFPyUObNpnfLuUsyzOvBidW6F59DTz2f2Sqln
ZR4gYMvI1iw+5YJKoS62i0jco7Ax/wkX1NU+HE3asr7QjEOk2SsC9ohCuM1s7MrlXHpNTETdC3tr
/TXFA5sdS1mjhKdYQto+MLRXMITgBNV2rk2qvxmbsfWoozDdZ4nr4fZr4ZX0vSme/ZHwyVZYUlxs
pyC37mTsTHxvTjvsQrrr17inCLwJzE4YWKRNP0AVZXvUloUN0sE2eqGuFAKXtEtzxRZ/DtfcT+FL
2IULH5r9nreSxVzvE9nVHZWBSZxkJ+R7kPveYWmwrNJcLdoY7zKJ5XaKonMitXgciB5ex6iTU0PQ
GEGNlx/srHL0enS1dmOjbMN+36diRCteJcVN4LMJykRff/WGhWgmuywEsZVsr9+IM/+w6cm+wAyp
gen61ym5qcUqp+wfpElM+NOTkztx3pTOM3MO3deS8bxkbRlJfc8oRvbdsxD9cNvJbI07ejnk2g0u
wwxhrV3qgowXDVIOFuF3+Czu11pKgpVJuSy7lmba3iP0ZcRD3oWYH6fiSVtyeXElecCALdMbxuTg
jRWke7GXSqcEFKBPrKqJ7gEpKlxjV/lvUdMdtj2s7RHZ+UVa9qYnehQRC67Sb6XZN9vZ8pqtLhNr
XKMFNdnZtPbyao9p/4Gb1a7X3pCje+v6dvxpZGF6oGm70A6R6o1KRNfF1Uz5vlzc4ZsKmvnV4xF5
laYwbsu07i9G6kavQPWnj5AI5bYdetOPaR1aN0EYBuTh54UNV18nH31iaxjiBDS/dJMKGZnVuKOD
SUTPVVB0+1aa5V3U6+JkFCp8XQZZ3o7K9x5lMWTNOqj76BHPjmevImXrL5VLCPra+qQwVZnkMyUB
+3DKguudnhh415UouN5eJE8KT1lxIJQAidm2kwEtsDlPp6ikxEHkeukwe9eYoMAs5juVh/WzV3Yz
o/MJr9G8LZ4zZNlXeZuWLyJcSMbWQlT70ZgXFLROihLRjhYvrptr4KxIW7KZptF3xirA1DptUzdk
xmRE6emsiH907Upb7oCpDefqaycSFLtF78zw2YvGf26jyd4vaaA+Qi/SG49rRUhFj6RbsPx0dz5y
xlebHdP3SATEgcKKd0FdpON7p6Loe7pYMzMklpieU2jzlw5J54+FxPmDLXu8wAW5OyKRfUsdNMza
G1GX8myPPr1n8oxjsLbCsURg7UUD6eiJeoBwaj4+16lHyV4h6ebNo8nb0+H2L7Y/LFupUnEEvVN9
wy3ox5ZZmZRYdDIzHa1ZkdeCSN2usvmUCGBaZiRE327CytCPpd+qio/fkZ/xo2mJo0U5d7lLVpc1
wr2tyA0SeOjglOQcRpDgDnMNzdMr7xnAN78C93b37J7VelnykOmIdrkJwwbaSFJadxVHxbgzzPKQ
l3NFBi2VZ9/KzMOiyH34VV4giIua0+Qa9m1WDflNOxAbSXVNhYZ1uYwJ6BhvRcNMsTXOoWTnGAw7
ywZCEzPT7CpEibgBiX3h7KlDm3Bir8o1/Ylq83/knUmP3Ujanf+K4bVZ4BDB4YPtxZ2HHG9mKpXa
EKlUFhmcggzO/PV+bnW70Z9a1QUD3hjeFFAFqXSVl4zhvOc8R/ktD6Nww/VoCbOJfbowi8hlV/HL
+iWiym7etSRdOGgHxPt7dCF9H6eCR9w3cRKvGnvwX2pGz/GGqBMrom9wIDsOO+UKk+byzVVXb4BM
J+IrCyYSiqgjPNJTFGf3tUJqKhbs03VS41eondr7WoV1dacpfcRGwPQYp08gxVpjWsE+ZlvppeS4
fM+Xpd69LiEH4xdde+cNtgpXoVtFR87N4ddSRqzhughp4dYDUJk+piJmXcTGv6guSqi9d5bHFpPH
UXi14oDkysbQuSTilyScq+cRbAIhZRkq0ndZ9WJqp9o6s2V43er2MjSjesiscDzRII493kna+b5n
AvTFzGVEjqi1zlNpz9uhjoP3NmL5pxM5dPZ0BVo7GyWLAAM/P7cIr33wUGJNLPgLzJRTTw2QcXaA
Zm0ttb2uGbaSEAq66wVw3PVzo6ieKKLXPh/Fk9Fh+xS5VbwKXNv9WtUy39mtW+/9ifaqMCfoEPby
2zi7GNNSbDkbIHMCYxtxrYsv5vQumQU9wX3iHBLfzr1VG7kcUZpC9HqT4Ytf8edH94t0rAfju02y
x4Ejp5USU8mx1eebwTnUufc8OyXtmdrrlxsd5MML9Wld/zwPGAW3FN8tAS6mMnvTQeJ9ixvXf7Zq
mbqr1O4SsWJ3pY/TlTYXeInxfdxQxeAEzH776ajcikTfEE0lyLexM+86EFb9FEyB2qe9KT8oy8Tq
AUxSURsc9/CDyiqdrggoh2V8mAfrqU/sjgBFghOEjsllCg+DsCNvNc/MArB09NtW0lIbOrF40mlK
P2s69Lgio9G+zcOo2g0haQoqV2tKBhYaPKftNCvcwZR3vw4cl3exO1gkdizG5oRn1zMW0W0bNtO2
C1zvYBdJSb+q78nf+yAhZcWnOqgSRRevsjxmUzetB6Le75kiIJdWVXnRsxpfDCvwPmhb99bzmiDc
9rbIvxaequ4xnTdfYlMvrzT3pMcpcSi5D4w6FjrHzJhVzjVJ6SBgsrecxNQM703jFY9JFnxpiJO9
skSWR3xmFno6m5KWuvrWT3q5q5px3rFtx89Nl9gnu1P6PLZ+frAXEnGBCheyTm0Y0Wg2uEdaN5MX
QiLRi8NGx3oxe/xATbFLJ1rfKYTFxZVIN6Gee7C2c9/g5/AB3yqskOX8mAiV4ZQq9XKRIUst+bl0
8QiATMHn3LMiZFOiP8c+IwA1zb3UW6938Nn5cjz3dkFFW+NisA9KQ/JRxw6rRRqaDtWqjrlsGCW3
uovqx9l0YXg1aDYnur7Sg2XbGD9jNsQNtyGlTovluqdZpP0djYP6QOyUdBw3isqjOBsMwjIU0/MQ
hdk9Rvb4XDJ4SqCVOuFFTyMvgRzqDdz15WVJZf7VSif7uaDAbo8tv6vWktaqS6eAisV2791oyzSn
3nIGHOk+pXt1K06hhZeN1TomHcjWcIxG0z1i46TLqFiyH0lr2OPS0Vp3CqfRgEuImg54EdM044vE
vl/eOkJae2xw07YYYvZLVofupi7ppkdDj+o7ORXFTsViAV/dG2DBHbCYtAvre4Ml116h+vlnmrTo
Sot0bd22lpNe/M4TZ48e0ZsC1/RZFql7j7mo2ESsodqEwzGE/vykpKrw0qd431fAMseHZBnsfVb1
pFsEN51jGaT1ZzoKh6TunP2wyjp/Zceu6a7HVLLhxOEd3JEryOgm4SnMkulL1wf0tEVues7KMbtM
ZFIjXNx5BiGBxEy+tvHgBZjKrIDYAuFlvLbV26is8GCh3nNWJqWxWlp/qjFHVbWNS26wHCz3Lm3p
k+XfJsFSb7phag9VPF0Vz7HR9spv7RkTRKyeJ+M1tHIb74vxrWLP9X/eMhtYDrh3mvcZ6D5n2bQG
qsgDiq+/K83A/74J7tlchxsiDNH3JrFopyYsZp1IPkwGt1KW/kgpcSQzlYvkFBRTfpPRnHQMp159
RIGiUzHJ5i02Y70WKLbDifMVHZ5Xa87tWOcuMR0THQKvdpknc/UI3VS/NBzs2FkIEpL1q6GHWGSB
POohN+xf6iB4Wr6x0js/Jqv2fmQZd+xlyAV92U4SUAOl450AhvdM2KK6j3XKgCs2OOHXgBadddVZ
wRZVIT/yp5pb1wT2iYchJNIY0uQcMrkKXRwpPFPdcQL5iSuWBGOYhA0Jbkx5QNWKaHppHCt/aPD6
bFTuN7cEF2C2YoHewfZyTj03y2slH+9iK6JvgTt19abwSxWt/CYlJdtnKC2rtnWqYqPZ6BMu0A4J
ROWNd2Z0Uxp13VrfDPmCH6JMSt4h4wyroZrSbcpp+5LmS7er/TJ5iNtqORecG29NH443jc31bhSR
+qqWYl7r3AO04rnZWtJksTdp6qwLS8bbKGUISNhjxkteL3sXiXrv4ejDWTfOPJqVj7xrcozuzImS
nIyt7baEV4KowK9KEeHezn3rODQJaWZ/5A4KnvCUZFm9yRw1XcqIrF46ETtLYtyPXjWGBz9X0+0c
jAT8KUZS+6oZonPfpinGSj/gN04mPYNc58brx/F+1rF8sHo1uyhOBKG45BV3FcaDx6SLnVNjefhH
8kldTfvuvZSZ+SHxpJe3Ygjd+2j2O4CRnvG/5H3ZvQnHcb9Tz9zuRhVVZ1ZvQuDCGetulQ741neU
vixqbVhSP8q5tZnQySY75/Mk941RzTEX7JqT17pvhX9lWNNLjeYRFhZfnGTw9jnM7XDn9Ko64pzk
DSoiGVHOzPnoYuecWdtqiqoDhOJlo7JyuHD7IJoj82Ta5oAkdtwpR4LzS3BibGtt43KOTiIox7d6
sZJHTjvdbskiioPHQtwunUm/InaKdG2cyGxVLHP22JSph4yhObaVot60c+e18KS4E1FZ9Ay4jTiD
pNKvwhuqg9dhv06c0iVliGlqpTPpYsxd6gdn9Kt5q4xx7ypnZNMMXOtmSINm7/t2f+w4dY3INFF3
Dw1quYdX4Wwo45peFKCcaD2HZXSDZbhfsfiKbR7oEOdEbQVwgHR+r60l6bcKdB8DJWoSsaJS3k0b
eqnBIUx2NzA5JUmwHoOlIsTo6VfWQPt+REE7tn0VPkhOEG+ZY7q1IeX9GEaDsxVZHDx1RlnjxmlC
LKed7b9Emp5N9AA/P+smH5kAK1wtnZYVKqPxCJDU9jZfFvnIDiMvbfZHQqdI5leUcKffLFzn1mRG
s4y8eOLs+hwn4eiV3iG3pupcGLt8VL3ySNER3cuI1p2LieZTySJ59a+yiCyFcyHZU1zwB6sfSVWK
c9Oo5SMnaE+OflrkExbEmDT7MG/janRWaTMvH5wmrxbNiBJ6iHlbgdy6UbYVbwJfhxiXWhDIPMOn
IcXMjofeXY/kHbZVQ5LZNq2bA3D3lrscjMUXi3UwXc+9zvbKo/baMqa/B9c0PUC1XrYmmzS94U3N
uStHD/bTIdxaNmZlPkqv9nkw4uTJy+LOWH7CIh/ml4kyrGyV+CL70oUTVsW0wylJYKHbWLE/cyYL
1bMqy/EOB1CLNjWQ6K0E92eGi0hBVbJs0ykvw0OmEecATBT5c5RY/YcLteUmXpI63dgjT+wtTsmY
U2c5Buuu9pAKx1z0903MqXtdsm/w/gZq11HjDeSyBeGAoas8B1nUh2fLcwOxqbVwSCcIFrPBhMWD
1+Ol76Tjv6R5QkaXITjtqSScIDd1486LK+tQ2t14aEeLWGGPnneTIXta61FH05cxt3EnFxrfkWMC
eYfGGz9xJHIuhQtdBAg9ZyBGtc42UUlCEVneklKtfZV/Q2hMeV5NhtN59LNob7vs0xviF4WD9DM2
6xqfyx7xb7DOtI1FwbYq/OD7dDUqk91Ljm5vvEd/rOfovrMse+MMAKievcG36Bl2lE1I0HO97gbv
64LG53iunzwNMErelVqmPTdoLt3uRDfRbT/ZYYe41xavjuWLaUX+QScvIJ79ejPklkTNzePhlmg7
CqGwrkUqvJox0vk6VS4H6Ahq7sQc4FwPxfWWLiV8FJdci2VkuoYT4cutndjxcOPb8VweEsPmyRUm
coM4OYqYQI8FTAHzmC0ttKEROwR9xU2YQW5wkttGkge7OJ7SL3GDrrEJTBphpZ5JkK1TnaExRn3a
/Ciztrc3VWpmww8IWeHUTJhpV95M3fSW1IvHLzdjitkv9WdrnaclQykvWka1cplhv6D7qXHdBJzI
9749VeOJGQlZnmQcS+ubLmtgPy54Bbbi4QesAhG8VRnRAdCqtQUqoVQy23u+SWG/OkO9HIdhdJ4U
JzF7B9M9H1fsAMWCpmHYj03ai41ajHu/JJRtr5BcVYUSNriXSeb+uys5GeCvntU9CG6++GWOqOur
KnAhKtuZloe2xfz8hSBNvvEQOTfB2M8nN4652+AR3oX01Hlrsj9o5pNoJTpAloGSEYWrD6Ww4m3A
WQxGg19wQQQwQOBiyfNda5bkQnYga1aGB+1EgjHZT8QOnkw9F7vekUuyYebc3TVB2voHxJQEdABZ
520phuatDebuE6G13bltLGgpRFocEiY+DHxzhUjk5kRl3Wxe+QnZ49qSy8b0SUHK3EcyuyvUNP3e
iKutvU9Gm5e0UneL5hSk7IXJd+sm6Z7VjeZSuhf2Q7aIb+mYAafBG/6tSnPsih52hdssrvtvOGLy
e4/X85KGWYvwFzafS05iRfdq2ZEtUjvMUdYbi2CdrqloHLfQAvJTasKR6xhjmW8ig5+6jF396S4J
cwNHkV0giAI2kKOSn7k3orHmTw+FR649M9UvRGPT3dBMECrIkF+MQMANkio8od4MH+wGI/qoZ1hX
+JLy02D5zfsQ5ek59zsST2Ppa3clUmf8irtBpOyE4NuvpjjSL2ZGxusB1H3W3AEXV66kgDtgVin8
fXQmpz4jK0Qn0kp9uatKYz91Vc9iFYf1sJGxahPEipSoxhLXW+JUAdqwv1xaBro3M67GDxkHCR+y
xIowDlYXrhrltqeqmzwYLqZGiokZnlVWf065gf7ucuzaIvFet8IZSbxLwrBfi7DQH9Zg3Hc/0+mp
tnT1Tulx/gGTsj00w4TPKI59a9MXVzDMv58I/9kQ9Sd7TDvE7cRdhijQVASHpWudO1TN8kiXdvK3
P+L/dvn1/0u11tc2mX90/P5LrfXdZ/1e/KdO6+uv/1undRj+hiznBYHnRJ4nyZb/707r0P7Npsza
9l3fde3Avnpn/t5p7dm/Cc/DNuHzCyLfvfon/t5p7fq/eSL07FD6bFSucP+PKq2Zwfxi3I0TJ/hp
qJ5Z5ZwQ7jCHoJDmseWJvudmXR5HIJDkhViO2aS7gbz8GAzOl6mH77FxDdlTO6885EObNz82ZXxQ
6Ux0gi1yxwyYDHupIFDIOf8+ej0ujhw3zoqbz/BZpCg1dgesSUOw34zNAvzZDoKPioTWoYmz9i7V
AwOmsnNfhSj1rXA8JMMe3HlInPtpKTD0Jotjf+acNDYUvRlDrXuOn0ur/DEiyXUyRFDuslFfZbe6
QeEtjSweIjrFPyrJLpiVlHgtcsre3Cw3cou86TOGLDkMYUa0V5XyQX+EeKVOsvLEqYLxcPJRoM4V
rKnXMXWKl8bVsLi6MSJzIjg7BRv+AuxcTREMF3eZRIGQnlpv+JP1tGoLhw9jOD0cFtmTRuS449z1
/LZLuBCoXpWuTF76MihAXWmDPUuk3vJt0F13LkvkmVVRlOprHOQojbbwyaw0xPwUualXb3KBS3AW
mG8yUfY/uPfaN0j7i14TUnEJFyYzQpFrPZBad1DOl/CV017zbWaociVaZIKV3LELiXw1sdfWOOMI
IItg2g3O7L6JYAat1uu224S9tr8lEfOtlavRBGCL1JeB2NzDUNhc9eduyoGsD4wbt35ZBAEj+g7u
ddA4EXfUxGGDkKZ03htcxMVqTiLcpWK4ggHcsXgF9t9f8q4yj7HEk7ZaHNmi/uRetzVM1jaKRThf
kYmE+mwGc1MLC0XDmtgkr7Iq9qBAE/l103g+BZFO9oUjRr0tPE87uxRQQb1OVAqHxjJD0QH8hnmU
R1H0tQwYF6quCT4bghc5I55ZN2uHmVKyiYV/FczD65B7WCb7d437JIDiHvn72PG8++w6jZ7CipPd
XEj4xeS8433QM3vyc2AF67keg+/wEcVXxe+6zeBufc/HWCerSMnyNuD0w2EbXArKXynU2RMGEEAQ
k9tbc9KYz12iLDxjtgNEpJeFWIOtqZFkveBoamPqdTED5Srp9zlPaEmQ46qsWGCpezhX03wed4XX
DK95klp611wnKuQmE+TExfeTH8pzGgAjrr11ujnVO4ICDUN24wqbKJAtXpllBTPyBfbGdZ5kQuCJ
8KARRabP6x3B83CLx7h/C/kmDpUlhgWZdYIWJjKw7WkD22SEGeI8AsXFBqCm5t6MUj4XmVabCMOH
OnemjO6mWIiam74Z0ekn2EC7IEycGCfy2P0eGBd7AefCAG5HhKGiGLm47K0+It5Rj4tmAIX2jMPT
qviVNm1dP7DVDdVOTMrZ6S6YnqMhpX235VRwZMtjKAMrL3otVNi0p9yEWb9Wg4we/SUzzGBYmrN1
zUyFIcDA4HqtCh0hg+lo5vQxcGAOfV3eexJHIjdCgvYMXNTYcSdlqt1QBGrjxvC8d1Xl40uV9+ZN
Mz0BFyeB4fhBOIPPcf2L1HX2VJa9HJmry/S5ThpS2Wk+7JbBQuNqy8k/OdImSB+k7nU5k0gEdiNy
+G+WVuC4rDDfLmZRKYJU4CSrkPHdEYsRH0maEedyI7V5dtxKfyJOm6+dF4aPiZd456xKwg9RlOUX
MorVBxZNTbYPOXdZJ55V+rgZiJU3zB70Br6JO+1UMyzOaiiH6caXAcBPRJmem1F8DcYz7EM/60MH
2F3GdBJZNlmWD6ccBguEUyBeqeBzyPlRuLJiWwzu2TlsLkNe/tXgLDpA7koAj6UDlAaJnvne+LKm
PB6NOz3OgTW9JxzOr1fo2iEh7jrYS5xCdUARAmmqdSjxZcT5lYaR6XBoQWcNWB300g7nPhtaJsEJ
FXq7EtENjiLupHSzQCnmpl7EGGZ1UyMiT1l2UWFBo313zYfEU2TdSC6jjMYrQp2k75uAlSGo42Kb
CJ4lBvzwLOvc96y91xP0JgBcgkmZvb7qzSrMxDABNhMspBrf9ddetvqbZKC9HQKHatvSGBhoVv7a
FD1RSp7kbdelwXe7Wtr3ZIq8N5AVeu+nHuoHeFLdkPLtwvciioYnxzGQaVKy6IzmgpYwpYnmSEC5
W3w8LKqVb5XQ2P+6nrViLFurXjFgjL9nM3bGO+6SKJaLbaYfKKC8QV1Jh+VqcJdPp6a5Am5AOe1K
cGi7HEH199m37FtuAvq58SZva9tqpsCjvJIVTUHBzRyHV0XXmW9NXOl32YplWLW+Mk9LxyqzicgA
bBZ+JBsZBR40JWtgrj/Vvv+BThcwIPWF88As6Or74mbc7Yql1xdKbYLXJOoJrNucunG+cPlM/Pll
yZr6O9BJdMprunufRYSDyG3kI2K2HYETZfxQr/IhbPgVJq1c5Lc43DaBM20hfS6nkscgWFn5RE1T
7Tf7IRHpvTXN/lMqEQ38ZrZhDWqnXMWRX75ndF0fg3GZzqaDjqC9BLRbtwBeJc+9sfirw2Ds1Y3A
7HZbdql1747cmFFh+mxDOLv+MQujNrA0nE3lG3dcdSZLbqWvrvDNJL8LAmVfgoyS3PWIc+4YL5WH
TUPXMYAK7nbkZxev2epmgapimfJrQuTs6Civ3rdh7R47bksHScLypALfh/NY8CIbO7anrRXo6ZaE
eu2uY9dg/kjY1yYY3VX/kYqZIXsw9GsAceW9YGzzIgighxyjHPP76C6AJocqdNalape910rgKTJM
rG+2YwWvfUY0emoEHvnKNdl6ySPvWDbRcGaD8Q/StsSyaZOJKTkzsOlWppWqGNsI54aBX7dL8fYS
8E0AIPSh+jannfVJ1TiYIs+erH0KG4qABAxytFjlbWafWJ3Ms+VO1ilENYGvbMUI2QVI6EyP2umL
raiMvtMY1u5NggylWyDwoBkRLN152gaiXnZF7+S3xDr1VSxsb/iZ2DfwssIj46Z0IxjUlTiwgnHj
pde6gELMOy6y9a7XTNwxBkc3YcF4AIbmSP4TdWZd1y2ORkfyvGFdrlBgSneQzWVgePFGFXFw5w9x
fxQc4dY8DdFFh0tFHqjv5QMtyAuWpDxFPe6iFHwCOfr70dHiTOzEvEVRbOZT3jJCPyioPVDstK4e
M0T56tX3wvQLQ42m3WnwlL8nzH/2DpPGg63nedikTp3H+6FzchsMYZTCSxNm+OJKBN84ikEbIxbi
Xl0wShGxdyf5MAY15iKvztlUXL9R6aEou5qlj2M+FiN0zGorlro8jMItbwY80utcM4NbWaFlH/Cw
tOe56MJnBNP8olJunE3h9GsOycmxAQJyG2mEu5XTNR4Y2zocvtRxMxwnEAq7RMlrurZT6SN1MU2D
laoT9SryreD6KYqHeEy9B8xQLIy0lMbJjUBSQuVVE3OIcIT3hX8ekBw0JbYwShlwiOA3gkQZdriF
0jboNz2etEtmNzh5QTs0B3YmUoIK9oUHVa77zmS5VD+kiAN3y5fb4gKJkm5a8ZhEAITdeWDwo0b5
pa9b+cqujoJuYaOBFNSzQcYt4DDbam96rDTvLfbA02Bmb91XTiM4fpn2U5uSFAL8px3DnRLrqy9e
4MLmFypM8PsyeIeolkSF+ApJcjymTA1um+DKgUlC637kCT1DbvJgDw7JDopqwuAza4I3BM9Owbpx
LEQttcQHUsOV/QD3r7UvjYF8G2WaxzDohn0M4uZEaZlxkUtI/w5ZjNPXW5gpRblOnnL4LDF1dZX/
vCDPvqRXnBKIEBqGGw62mPMobFsNFl/8YFq5ttRkac7BefuCrwhMTjvVxddIeuIyd9p6NfGSb1VV
om8lbbdthGx5y9GjN6Xnz6+mrMobRnRQ22BbMJgImnJTFp69Hng1buZ2idNdL4T3Zqdh9LrkVbx3
vPa6JZvcvyTaJe0WoWPWK3gbao9xf27Wua/Rvnq5UE0ZiezZgedy5BihjlI68bEtOzQ9K5j6TQAF
AIQwiGCqAbz7KmYMEzFMAaBcxI+tO7bPM4gWwmpdySY3+9gVQCJ+nepFH0uPZ2OdOUMIbtPFaQaf
CP51Da0ctjZpx1sl6pGpEvQsLAhJfdAN6ShwgIJ66OuqtuJgIW5Z4mNOy9i9n9teuBznZxXgc/Ng
1GXI0zcel69zNU/ZbV73C/NKyWnPDsxTAkn0d/zk8zEwzfg9thzObjhl7i0uRe/gkCs4I1IWG884
uGKVUwfPgy6icUOHKktKwfbwTiaF+JInlniry5b908aoa689uBrQsXCfvM6hYSybcqu8nc0wvMvc
cR+zwpnILzqh2PlVNn4FPRNAzWOXgLyZm/s01nF5Xw9kX9aDNVjQhotp3uOBkivXitK7gF6kTZhN
1Slyk3KXq6U9EANaNqMOlge8Q+2NmPBN24ZVy5PXy/Mfus3/z9LVNQD259LVw7t5//gsrGPVfhbV
f9Kwrr/xbxoWs9/fItsHx2Y7vsNM5B8aluM4v3Gcl2EQ2IF0eIn/oWE5wW9coQNErNDDkuNeo6d/
17Ac+ZsfSZvxjIjwq0hC+v/zv39M/5F86oe/RTHan/79v1R9+aBV1bX/47/+OtDpyJ/LLiw2c80A
pj1Jk93BuWQuLj58DmVjhqKvrOFBlsHR5boK1wXSYJZiTE8eNPBPDAXe4Z9+bn//WP/8Mf4o9/yX
4Agf46q4frxfVJVcP+x/g0rp6jGY21NW2zh8oAmCrWcfj8rqDIKSwwKXN5SyreXN3U0o8b81osUJ
vvQ/msz9Ugh1F/cZcLPBeRcBW6tjwccNWu62qgzKHTaI57EX0zpL5y9FN+v1tGQ5HLvs4gaJvjiC
DsO4tE9Fr97o//jiTeq4lNkdGNJjWpSCgZYZD1XRJofSWHK7hLrbcnBO6DtcPmUYHxE+NtmSPDRz
C0Zcb+EHPDdlfxeUeUC0JJ1WVThZ4DLtt8ZCSfOp8/LqmynOu62LF6Qq7KeZbomVHvjHPHbJX2R/
fh3r5Kf7U8AIwxktGc00nKKMYdhASgXQPt475V7ikPBExJ2ojryNz/irx62n4vpmrjEhVsFRX50Z
YgLs2rb7IRjfXVgF60b2x9rB497TM8+/jyOENXiJuEqqEQGUYPQmF6m/qtubiHvsFsNnAmR+6PnP
BKeWhjRFIfznwCEXOgTDY9MEx3//MP06hsZf96cUEn5cm9FiNJzmeHwAYXGGWTCtSBncoWbYq0EM
ZKWZQpD693tIOpQTKFhLaFXdSnbNganpTtXJU3ZtCorcjx7c4n5hLrQCx/zV04CF0A7kKUn/9jL0
SbP8xVeFAv2LBBWf/frf/+lFyGFZEWGycd9RHhQp5+Rl4z3Fi3vsqBcF4JsR0hccMm+Db3/x824d
lekmp36pDtpiTUL86v5uig2MHmoFIucm8tp1FOgLKJ4VSsRfJTV/GY7jc/6U1EyrGvteAN6m74mb
Q8kjYbOL+/TCWIkL8JR8GMnDE+rnwsueFtMO6zhN7OsZam10faO1M64s/69Kw345meHj/KTEd7Uz
Th3I19NQ1queUbjkNsa96y+eqD/5Vv6lNiVFyUpsJAYx1zdN0dy0HfeLxl86Yhcu8N+g6tap7UMD
EM6edZhtPVUxg+ryKSlbLkB2eh8nHVYkQgMJrQ+epJM0KNQb3swnx20POgs+//2nZUP51xCeg2Py
Pz9CM5U1sMS0OUnnc8L9JZLPqDQgEYD9kndCUPuLH8uveQT8ST8FlCWroSpV35wcPR5dYlV+U/Ij
SvaDGzLclefRJsjCdTWSf0UH+bMXxPkpYxqzY1RTQeibLP6TmMNzRh6a4yiXsXak51jRbGTmyXrJ
E9TIOYNNIsHV+hcCDZxOTUdBrcJsgG+1WxWJ/TVremIZZvgeaUb1JZCUtQzC8i8i9X+2GP0Mi/Ll
bPnxHNanbhze6j+cZiqqWUB6lHyZvA/KHHSnn/H8vXAAndahoNbBTSEWwzNds99sOcZ1m47gD7o4
ESmJt8A/j5P6YHB6GecaOe0qC9WOtW1L+y+Kzf4o1/rFlvwzaWoJ22ZMhdecgrrZJVLf5eJKUoT6
7PnPJk3ul3zZLfapcft97JPnAIWlhu7UoyL00ro3YXOgTmo9Zc2bhaqFiQGQzLhFcD0Ie3rvNfc3
o25mmT2B17D/4qH8o2HxV5/7p9W/qqyCEuGoQZD2thWed3pY3PBm6WqIg7ka7qIRkGAyT5SrTD3o
oZGWCR/zdBcjYhb9SPm7k/jU6oaEDhvQZUHb42CGDU9n5krG5DyquPRwjBYQGQtI5W78gl3xixc7
L7P2vkVOr1djXuz7Vr3bLWSSJDKXKrXfUZT0htjHOSy5Oo/V8FJTnvPvX/tfF03zNl4Xr3/aOuIm
75ixOPUJ/OXar9SZZthT6Uefg2RiXfV3ufnK93mWi7cTpsOl5++qovqrous/O8P9TNyqws6QfJH1
iWJ7e00/ULlmNYY46bTpQ82hI8Iwu6k9nMRG25fcEx9YDLq16gMGXJFn9r6gsSCck00xS97p/ge+
cswl0ukx0gMrFqXTE4AxfE/0OpebeukeydAkO+V25wDEnVebc1kMZ2FVuKmrFPhoGtKwHTYR5ksX
hvuY77E4wW113xfCHhzjILY3JfYvx1raDdo4RRgtTTFsWQW+d/ui0RehiZhvMqY5u5HxA14UsfK0
dTdU3UteBK+pl78VqroJQ30Qhb4pE+9Qp8l2Gn2za1Lx9u+/4T92s1892j/tcoHdjqE/uP3JvhIc
2qR5bgfRbGg/ZNPzbNQaelR2nqEBy+o7Mmpj5W7BjScbtup8F3JQWRPWe4+ACG9ULaCuxf+LtfPa
kZtJtvWrHOzr4YDeAHufi6piVRt1t9Qtf0PI/fTe8+nPR80MUMq/s7hROJcqSck0EWkiVqwVwg/Z
dXcN5+eumbg4X+6rKbkgiDxlZF7DeiB5faca45suf56GR6L1b00juy/z/imdU9+zmzd6XkOfokS+
Dri054FKzRfEKtxrqFw24OKlHKSMlr+a2frhLN0zxdr3ZQHCA7B06ap7KpJvGsizMzNkpMFdolMh
kKentPw62/ZtTYBtPzvNc2o792Te3wZ54Sv6u8x+03N7pUGrohjbOYKk3sdR5l8evWylRAa1YJkz
kgwDZ7DimScDAq0XKq5Cv6PS4lZzG2cfuJRilSqFciXqUdijelAW77TCn77F0AXfmMkCOyvEt35L
suRg1G7ua/qA7IEJq3Y7U9250dlXeUbIgwnHuDK7hFI4Y+6SPLV0oHNzeEtZ0vzQpqXzMcygty5X
n1ON3iG7zisrRM4J2Fj4DAY4b3eRFcVv3TjpX8bcVfYL8tAP3kCagBxiB1DByI+EU2ENbzeuOPa6
p73iCapwC5gpdokVyyvvCOR2h8Wk5gg5M/sGGKQGRSjE6EZUkfTm9ozAXTkehrxwd3Zvpbs8rN8k
S/xMDuLJWpZvsJuEu8riKl1lkGxOFN5S4RZQ20wB7h6wfednmZMdqfVVd+DKeNM4FETXKXxkrRZ/
6b3wbQf/6J7ic5PsbZreGHqt72oFDpIs4i9q8M/ki+F4rboOnuc5ebYC7oHrRRJZzfIQpYRo5uyL
20Rv41E7VeQTHwIzwnxDGLQK30Y1RCFjrgIxtU3UxChl8ZthveerxXRqB/tTl3ZcsR1E26gG7WD2
z0ZYF1zjuGEk6x7z2oxbf54uWp3aPS/a6g78KlNV8bxo25H46pijvURYMdyHABr3IUpVfkftGGIY
bQUxMXVtJZkOH52pT+ncfIxN6+O4arQuhECHMLVv4ZaPDjNCyYfLff19/3ytr8J7Fyp2lCaSKrtL
U/cTnNRfu4l5h2Hho9lY30o9eut4Ngrtzqdcj56AEnanrGzYEm1qc5cCtEitx29bYBZzEj9vdEq2
IQr3EoO9NZqcghBHrcVP2pxQaRkPevcSoFgeKfb40dIh6der2fIjjfKfOCnGm6xWVqx+5JzYU6w1
HGuhaBQs8anpg3DDnaQTJlwd9GF2ADKqFU/aZcTPa29nGS3lGhnoWq5P0y14JfgH7Cc4mEjKex3F
P7al+k7Oa2/KJvMpAtlyVMAkEVtQy32FEW4cJb8vEK8tp/DW1JD/cateG+4KM4XOgoxs5QCTDiGW
7j83Q+nbeHlfmEejg4JBi95trNi6/732XeG4zeE90PSMVEQQI9BB5kfN15hY7N5HgQusRT21HiQb
lnNIqaIMkuBD2waQAEO1ZxSWu5u86X4xONKQ2tno0utvOxDUf3ohi2+NtaZNd84wfDCSDHambph3
ZTq9Daht2SHpDo1hWvwiI3tfsFOQdHsxiQXsExOtN6NTEp/qWWR50PxTmuSb7SobCu+/o0l/ny5T
pOfDPtWqV6b+ro8AQRHTCb8GXJZR39CAiw5lC5S31nZIXRzjeLhPCZV1BNpSnsYNulb7QTPIeLlD
dZyHPr7jPjm+60I7PgDCebYGw1/s5Ivj8L6Di4MqhG5DjFdyWJsiv19AtZLjdW4P7Hb4YMGm4bcJ
YIOOWuCqyb9oafd1DDkfzNm8M83um0UgkrME4CyIqMfcpgAwBsht9o5xROab7OyEGxQTwSUqULZ8
dF3i16ZXOPKguFgiZbT6O12DF8NTkwetpoA2VoufRt1TS1SGT5RQf6iyBS7YEtUtDjsHxOHOzOld
bVjvF5fjqg7AI3EZ68eDUund6bdl/v8O/j/EPyiALv/q/ntt+QeMzA0CNN3//fOPRLD//eEVLvrH
H1aGoG5+1/9q5udfLUw+/wl2r//yf/uX/+fX71bez9Wv//mvH2VfdGtrRLz/DOKv9F6Xov9p3Hbf
/v5f/hX3d5x/uiBXKU9yTdXVfyNUx19t9z//Zav/dB3XVqEjNOw1IcC+9h/sqvNPlcosVNRcF805
a0Wc/ge7avyTf6/bnme5pmer/NV/hv72X2ZyKe6/ntp/MyY+L1z5NMjZU6jzbH+IB4pYeVWFNTiB
0u42grDrUfvaB0RrRXZjSgM+oCn5xz4t78rF3GB2ljUt3ES60jDTBGkYP4uhjVfDZs0tLva/DPmP
DMl5KkI2M8LdIYUxZyz70vZdGz5q07uPjfrR1ZeN5l+9BTDxwi1gnl24K4bQ9q3mBnoH8nH9Iajn
N3HtHM+s8N9L/b8ZgHCWU6rQphT3W36jwodRVT5Vs9/asd9oXjb7wmEcmkptLlOONtACVAMUpnWg
qiLfOOtlsy8cucbQKgAhMBvwERmMk+VtrQ8f3JLQ3eXZWQ38Fbu0hAMU5S5nHqj6XMmi7ykD+pTG
6X1RM5yOcvNUizfifq8e1CrpWb5/FoyhAk1DRohVmNCBVTNlnxfj52HpTmg+7YAVI5MwZBsOIRvT
+vvZtxy96WtSFBQdap52VxZzSCCA13Q2oCSfW7eAmlGeuzx/r1/GGJjg2G0Y2QPl15bfNiCqsvom
m47Unh678mEoH9vyoU/cYzodHUXfcBmJxVmCv5cjoZi84ovhOBA4baaH3Kw3tqnXQ9gMR3D3DK3j
bNHX54menTpTuZ286mRCRNSb6c2UFy910N1YVnPbNN2vy1MoG4+wBQRJPwVNUDIerfiZ8AaM8/rt
dU0Lvp9mMNJp69bYGdPByk1/bIONq6fEMy3B7xezsqmJSix/NrmrgXGbT9yDxttFC8ONT8gmRnD+
yIiUBM4jy9c19TbqnJtytDfMVtK0Kbg9AQkK8dSIUKDTPVTZ8KkK/33zkR4YsqYFTx8G+MtCMLfU
KKnjLdT26d5dwnRjH5G1Lvi2PSd1kKkwVRD0AZjpHnvjynP0d+TubNtYRjLR5bptJCgru7hrqo43
l+1QcsqZgstqQR+rRFctvx81wChughSLo7R/VRUpMgoVjI0khWx21t/PhgDD0qBWCd9pk/lLXngA
qk3/uiEIXqrbeT8HIHN9NF4pfYCokN1gh9bG0cm6685SU3BXCgsKa+qpLqkTTz8FgIcRFQPHd3kE
sskRPBaKKBvIbwtEN5ietcT0m7z5fLnp3zmFV45RU3BVhAqW2pgneN9Gjjflk1ImfmC8M5QaRpmP
qKIepvqYFu3BUZV7Fy6my9+VDMkQ3DgzUzTxYug349q6NzPrcUBQ8nLTkv3tdzrpzJTyxe4VLpQI
CwHHA1kJGqQD/TF6Py+3L+u64MizkXtDqY4m7AdhtHOH4WQZ/bfr2hbOZF21o9qmrNVXYareW8mC
pFW+lepf97FXltoQfLml/KEqCTJQ0FnfzKRxdPSUvLK/qYHTYr3vuBIcLo9Dsm0Y69ydr4E5aYuX
sAboGz6CDyblCAR5sp/RY984IWXLLLi1lhhm5cFD7i/6bMPsNk97SjmyT9mUudd5tSF4td3MlCBX
MHGPhvsjs8wXUrsbJ+RqLK+theDSDeXCoPLhPdYpMadMRjsmWCtVEe+cKTmOjfr+8kLIjFVwb+pT
qGkayskPevjyWp04/7SxxqurvjIEXXDhNJiQhPAqytuojkqhHZpckKuQd2gWsmok3vJkODpbO+zr
SVHezcLpTEnKUjch9UW6rrzvGyIi7UmnQmmA/wMkrKEtjwQFdjalRvCnTo1NQUF43dn9O7N+Zs5J
2EAVWDWzD03758LO7jVURK9aIBG2hwZ7mLmrjaWkuw9oL097G3jNxskh8UMRjUcld9CiNc0a2S5c
Tyt18QjkGn4t+LOGr5eHILFlEZRmIL7opjU2tqQKUObSL6zPkJigOKMj3lpuOKNk9xKxYKGSDiYs
K7BRafNN2Tt3SaxT3Bl/VYLcz6mQAD6bbuwtEq8RsVtJahUwBnWwilXd55yyY7Dn8UZ0Vda24PlZ
vUTUKK371ky5ixp4t0sMw/blpZCtt+DuEbWtBRqskz8MDoUe1r0dlCgT2r6tbtjrb/d+xe1FBBU2
hKBvU/AJcmdTGx0IiN1YBYrKgMy/DckzJMtfBqqErM8qrDQzm0IREXINm7uSF1kObYkJ3USuDgia
lPeU+P7+N/VoPfZsGpB637mUFRp6fJi651VudVUtvjw9krkXAVU1QpCmS00XGuXFe4vjaIm2qN9l
708RQoX2rAPsPudGoysfHPUvy3rjwneWWh/18itsGRn7OxvT5YFI9l4RO2USku6QE2czdEPEivN9
WX5HSIsqPnb6GepRwDLbW6/EqkTkU2TYropULVzpyidPVW67Ztg3C6VXyvB77ZQaovbkAXZQFUob
W0dDNVrItd7WxVGn3v3ymGWLt/5+tgmHqYXYacwEo6oLKRBlmVlW5hu7i6xx4TbB9dp0LY9abfRM
/4KcUttlQEyvbFy4R4wd5WuhEU++oQ+gaMLiW13M766bFWE7ifQ6GmuVtZnM4T0cdKfRVp4vN/17
fV9zdWE38Xp09iBD+de6g1zogu8curDf/F75dY2xsRJBwY4c2TwjAENVYfdO0V4ud0Bi5SLyhCqz
1olMVC4yE0gdlNUouRZHzRvfWUp6HIGF693g29q84VUSOxexHpT4V53FWw4e5PmZGsH3jRfDr9rc
eou6kaKS2JmI0GgykGdwlEIzbzfeMQ2b6G5cECC4PGGy1teBnbmIQ0Fz4ga4SIfqN1E2nqEzeq3X
nYqq8H5w0kQxKgTufaoXK0gna+DvXh7fXO67bLHXMZ31PbEnLXdba/KtDpmzOUYVRd2PzWcFOXXX
Qhi7PW3uaLKFFry9M7QellXL8qmfPo7w6KvV9Kxyt2gMZG8vj0e2FoLTtxAaq83CbBkTCBSjeID3
6f11TQs+r+gJe70KMSf6Ds9Qj33PtfG6OIyoQ1e5U9tpHcCPMYpOmhUeG7gurum1Lma8bagG+1Ch
16FeURVZ9R/GKyNgupixDic9dKg4Q56krxTfTKkSGCzl1+WOv37z/F26c26ZqdrMdlo2Cw9YaL+7
GtmHj+tTY32xwZTqV8nG1fB1s9Q9wX0DB6bZQTc4J8bspz2Hj8AdoTEYT0tdb2xxr1slwrx/elkE
kw4MfgsBhrz8siTLjQZfzOVpkjW9/n7mwPOSTKq3IOhM9c7bNikQy916f70uJ6XqnuCwmQqpZrGw
sdmKdhca38vAhJHdeZzRVym5N+YPxvgwQscGaDJ5Ge1gfQM6y3DTlT+5gc0U/Fwe5DpPfz8SdVFX
zVgM6FPh6vGXeH4JSd2DiT1QhO9fbl42h4JnOxE0sU6lAIqgkNgs7JfWrI6Xm5bOoXCam3llu2xJ
+ioWDl+peSwHhFyA5ZrB6C9tdtd06xSq2Ueu7oAD9zmXyZnfYTN8oF56nVJzWfaXuyMZqaiJNcBH
GFgDu0Fd63eDETyHnn24runVj88MMVrInjUWyBJrGT7xXLmD3HWj1xIPdYXYH3BoF4V1QIlVaHxr
sSwlUb5HI4SiZuptHBwSE3OFXcCOCcc6sc1BCLx1Cew7aD4BK0Xmh+umZ/3u2fSAazHhxa1036qm
+8lV30EXdNXpobviFhA3VayamK8Tcu3n6gH/uQM/5HUdFzaBpAxrs5r02Z/LGPZr/UYJu42rrmzO
hcPa7ty4VHOa1gr9c2xOL200vB9yb2PXkBm74NZxBGBet3A96BbzvU042nH7T5dnRdZ1wa0HtQVI
OsPhUMbzD/gXviDu+9kZ2p+Xm5dYvCNE+TwPnZ0pJbPRBP07I0WpxCYhoGnRF9fu/MvfkEzPShd3
bpGZqpmFHpS6D9oWoY72Lk+UjV3v9dgU758/m7bdFDYUe5nRVs+M7/EQ7ItGgy+AOgU2Bct0t7xK
sgyO4LV6M2dKWxLxVob8o5nZh1mnqKbcit3LxrF+9sxpg05P1YVIt68Ssag692Vcnkf0J3QVMnrv
dN06rOtz9hGqEqbZgSvfB+D1nE7Uxpfe5+uaFnw3tHv0JFyCxUaUvck87S2FXxtNv/5w0B3BdxMz
nts2ptfcEtDSyL4pecG9rD0FKsoy3Y1ZLzdVXt5eHojMHwRXbuCpbSOoVvw4qaYDdEHTLWwlMapO
tXFrjQh/Xf6ObFSCW1MtNriZ07CVwru3V9ApPhkmUHOwoe1DhczBHvpZJEH18auW1VsC5pLR2YK3
TzOkUQ7aLn5haz/cgWIrqME63ThR7fnt8sBknxCc3cytserWZ4BF2VjsesfAbv08qH/0evDj8ick
vihi4iaAoZPtkWp3wwFoJ/GiXUIevyBScfkDa19fuQXagrO3gG/Vkv0WriOI2Yyjq+a7Mj4F7VoO
SPFu0m5YgWwk6+9nHmlQkGbD4ErKLgvezAM0Lp7bHjqM+7qBCB4/ZjYMN17EnT176efPE+QbSCVQ
tkOyYNI+1NXGdyQ7vAiW48rRBo4BjXeROtrbMDKXD2oGnc/lUchaF3YAOKQLFVWj2Ycgpy0PYZRN
T/Dxm+lG7x3Jcgs+P1eUz3cu+Xe4Ut5mI+JrXfKm0+3buR8QKIo3NjLZYgsuD7N1ToUOWQdd7U6J
5h7XKzFk0RtGK2leBMwVkaVqkKzMPnhoUMTIRD64CQwHLdSN170uRawc3A52RqUu8fUyfWnM7hkO
wS1lcMkiW+vinLmC46STBgUXB2yQB/feCMNqXlQbKSxZ44JDI7NohlVGYgDtzF9lFFLh1M3a7irz
FGFvUHm2SuDxmFKjCgWepfiwPhwvty1JO+gi7K1NXGTqZmzTdMrHBpofvfuYl3dJ5u7U5mmpj9bS
f9sMnMlsSDjGJ4WioBkSON9Ip1+NNh5Vp/wyIlayYaMST7NET070zHEtRtO6Q7EL0r/a/FNIQtzN
mp8kEy7PmeQEEgFwXd+XUMTGi0+16EfVC++S1ENTWd3XLewgl78hMyjBlyPF64YIhTuutDGqLJEH
SZwGpfxVrYsguGQlWBkstlPLre9Vt3+XGlsXTcnkmMLxHFVGw0WW0H7SluidFh+VRnmMQnRN1OFw
ufcSIzIFT0bJpith5AJWoc43btIc7FLdm5CSXNe84MujmtRz7mCjOnrhtdfDfztQCTVvHDayCVpH
dbYPwYEPbAYueX9BuAtWxvnBiptVaS08dOZ0c3kMso+sZnX2kS41RqROucE0PaBceDjDMf9IXTNC
aaV/+RMSCzUFVw6zyMoKuNr92k6+r7kcL62vQmCRHv+z98BL3dir6X3RAjIqh5uJhc5cZeMKLuu5
cBxraTGXyF+QQ+nVL7Gh3IDTubLngtva9jA5CMlx/0Xt0iuSY2UF+z7xjlfNuYh6K4M27lFbJG+m
GMWOSM/94GQbXZfMigh7U5oSxHBscbxTUN0O0Qsc4R8ud1uyK/9mIzqzxiBvNaTMMZGyy/M9DNYP
kCARD5wg8azmOboJFW3DKlcveuVmbQjOW86K01WeR5IXYTc9cWCjGW5qJbyy+fWzZyOBoG/ymoit
fzSn6rG24uG2jc2beJXMvDxXEs8VkW/RYiSaCTDcT1Koik31Q0WoGkqqd8ReP13+hGylBc/lbaPU
yEHxNGQl1Ka4D8pmY35kTQueO0Xk+esGWR/XgEUAVutbrzM3Nk5Z24LbugkKGF2NgVZAPbq4vfds
a2PSXy97RWDgD7/V/1GlaKc13RozRYcuqCj7tvx/QGuC9qJOSjHou+dwaScTHjKkxndWDef9Dr5s
Bf4JUx/vKbtr612Prm9/DBsF9bOaJFgDh3IaPjaYR76R4pHYt4gkqypiLIrJBA+R8tbUg/tMvVH6
YaN12W1QRJPpwWA3wDwRUsv+auxvcOncozV1mgcPhSd0mrQXboSVu1y3E4vwsjmqiioz8sFfvO9V
bb/rlvT9VTYuYspGjRQ8z5TKH+vuzTiYR6fYumNK7FAEkmWwv/Wp9ltXKn1T1QZxcPvj5V7LVldw
H2WART2YiH+rkfLRVYyf3P7gM3DGl8vty7ouuFDkdKpStkvlB04LjCpw4a2Nx62COVnrfziR9g9o
LkK4B5iYWs3zVfD+oLrpdbU/qG//ufPmelHpsNwv/hTDNDC4hwyNx+tmRbyyjogMdyobCyR8zY8x
HKBOK013/jcdprQuRLKqImYjdMxpgEfKAvE2P/Y6F74ePv7YvW5RRQaMGiYf2A2o6Q4VBXKlHHav
GsTcxtYoOY9EuJ6eBaoW5DgS7E3Bs1cOn1zwFSlEKXnWeNe9+0VcXesEdQlQulrFjxDlQhFFf8ng
IFGuu9KL2DpEIeOi1WtUiNTir2ws52M429NKRhYerrIhEVBXekkLEWCD5kKdZoi4KXskX95f1/Zq
V2eXjhm6B01P6f1gmEdIsD8WSf31ctOy1V1d+azpBZZnNCRg51g8WBgr9ZQmP6fqV9W0Wzv86vyv
XMh+w7HPvoBefQxjiDf4Ltl0fdYPk/ITaGPqvqw5eA8p8YTHoVsqe6CfnLfHIPIgaTbQljG8O2Ll
CJYVzw2vo9Dpb9H4sMPmtuse4khDcFHZe5TjZ6hiDpbx3kPprLJavyjvSK3WgfazC+DpimFV95o1
sIGqGWjQ5R4smB95by/PoWTb+xvbVmMpJVNIVU2B/N9I7oPMt75FtyI7kn+XX55NYI2sWYfoqemr
QX1yQEhTo+W1J4otExeam+lYU1NlKO3+8mgkm9Xvbpx9jjsPXH4E2X1UDN4A0f9GBfrtYJZ/XW5e
YnAiJG8OK8st3BSlIPjIdkYdPloF8P/cLY/ZZG1YtWRFRByeqab13DUF7CkIAey6GLlaayt/I5mf
v4HYcsjMoey3gOmmPjJjB2XlWENo/vL8yJoXHLKMkWRNeohfvGh4O/TdHoaGe73fikTLZka4+mut
40xmQE175PWwNYXerwDiFv9y32WNC7eXhFJWCK3ou9qHt7ZX3SDevnExlZmNcHFpAq1NjZRq8NZI
vtfLh0mLILlP8j2M6O7hcvclBc26iF0zs7rr86GCEnBI290Sf0Bs9aijBJppw4c+mB4RB/kOBXfm
BPupD66K2msirC1d9AnETgLNgKU9IWSB2kT0fiy8jcvN6zOnici2odaTaqyAKuqZ/pCnSOPG7cHk
faJsAYNkX1hf/Wc7Rhzbg4popu1Xnf2SxfFfyIcdDKaN2Fa1cQtZr2J/P0U0EdlmLo6t5y3lnYRb
YQZc5WUS1+/j4tHlXm8U1UNvdcnGFvi6HUPD/eeAUJ1MQztw+FioPrbBdEri69wbru8/mx7ZzC0e
j5iYFWv3iFUh5rYE5VH16vrnZTOWLYfg4qy3OphIdPhTMHxUFvXWDpSbRc8ea3XL0WWfEBw9QixU
t2zd8h0n+NIv+sEpmz3yFrtm8d5dHsXr+yBsBX9OFIV41TQDg4CWMT1UGazHc32f1c5VW5W28rqc
2+w4u0nSJqPt92g8+UOTvusy/bp8jSZC08J0yvqhZHrsqH3QGtS5dWMLUy+Zl5VV/rzjkWpRtdHT
cYSNDkEJaWDq2E8xNHEbniYxfhGh5sQQXy7Ifvjz1O9tp3i08vKqi5ImAtO63kJDHlkwXxlLRJcV
tLq3ONVk07L+frYHRUoa2KgWWX6QKNauhXNjN/fRm1CFKP6yQUp2IBGahlpqhtgS89LeZeqBvH2Q
WG91iELL/Flv8uvM3hWc1676eTaN0SJSGmQ7/aFT9tMAtd7lMchmSfBbdPT0dByYJXeuzHdgG9AH
muMZWe+8uu40W5mMzhciGFs3QpIGzhm44HYKxPdhaJyGunt/3RAEx3U1pRimFAoQtO4erCy9Sxfn
4GFLVzUvotVUCnXLPB9sP+/L06SbKJ24N+qSbhzGkiuGJiLVlJgqeEoE8K60uvUapdnpc9CcqNn+
lc/a18VBwhynSFXtgGK4R2U7kraXh/Z6EF4TkWxhGPXIcbP4s9kdrUnNKCxIvvSF/d2wg8cinbYI
X9eIzCtntYhkmxTNaRFJWosjPiLqx0NFKwNYPD5NyxdD+YjSe7Rhz7IhCV6vUUwSdxmyo6HZ5/sF
CtJ9E3eVD+Fsum8gaEM5mQqcy/MnOfQc4ei23E5FohTL65VxeT8GTfGE8lvlI8P1TVXD60CqmiPu
AISbVUuBhgax0mdkP/1Uya+qXtREoBtK6r2Hg9o+InhPFNbug666uTw5klPDEdy+Rb+Wm3lv+ya3
zEEPfYCRh+uaFjxeJWEauwuL3KPDeoOOqQk9q7JlQpJVFQFr5aR3ersgUq0t0X59b0VT/lzG7imd
s425kX1iPVHOziZrdudgaGLb/w0ZcIbTQIgi7sBi1U25xS4v2dpFyJq2FlAHBfclOww/TNQi7l0q
KJo51jbMX/aBdXRnoxhKZ1L0imUobFQ70HJTSHck8485Vrwfl1da9gnBnaMStpDIhCmr7BAQX2Yl
fzC7Nti3JtGgy5+Q2Km9/n42iqrUJorjWQstma1jQHDzCUo66/t1rQu+G/SDOfYaxoTeIHr3+Rvk
Recr5184u4N5iiZk2W0/LYMfprM8TXF0l4/XlVOgSyRMjF4UaG/yCkV9Z9qNqFJD6GINGy4gm3bB
hydTcVT0ZgnIGGasHRLUvao9idPweHniJZYjQtPqyqzpPmXqHgWsVZgcJvgdtNzcCB9Lui/C0mzU
kDhmmHvOGpT9mnDYj/a8xbot67zwftb1EmR2hU1CC2zvi8TsD3VTowUxB1vcUbJPCM5bFXyh02Dw
hZr3TeTOT3Wg3uUkmS9Pv2x+1s+eeVWah87cWKvdG1H95LWZ+qFLx+jlutYFn00oUPSyFNNcjPFH
mSq3bmZcdyKuelvnHU+UjBtRAQcjggXlPov1CW3mMtm4nsimRXBZZ6qc0EQr0bcgd+KwTfvdaC9f
Ls+K5JYlgtCaMhuQA2dJjRj9mGru7sjmvZ9t93bh4WPZ83M8qs9JUQQbiyyzIcGHlabQHZjWeWJB
Al0m+Z3r9CfF6A+XxyOZLBGSlo2xMv4mmYaeI+bw6tSj0w/9RudlrQtn8DiFTetVRLVtG9C4uejA
k8PgunUW8WhmtgRpEa4x29AMD3Ua/rI85TrjF6nZElTkF3silhDMCKHCghnMxcaDQLKgIjVbpFj9
vyyo9/KjEjjPbq+fciO47ilrrktxtilkkxcqgU7Pm6F70JTKhB2s/oV2p37ltAvOW4cG+mMZ1d1W
t9x6Mapq2maa4nXNG+qHBN+1lDnPgc7zzjSmh2YeX0pT2QW9ehqq+h2Pjp1Xu+8CaImxqdXpYm1Y
dlqJpBV4a15YD+Og/kqrmhiHelvp+Vsc8dQ1bF5Iue+qYIp3XDudnZV11aFLTNj+262XiszYhbMc
7dXQdsGt+K1ZIAWZOt2d13TNdWe5SPjmepMdFwX4mLQPoOWqbyeGf3kPkFikCG+L6pRA2ULT3PhO
AdSbdowebT5sYJ0l8yIi3DQH3GXsMC9Wqz4MdvbJCaqtE1bWtnCIqwhUF4iWsB3PSfqGmzFyzmmx
RfIkeUKIqLYIMiGEx5gYoqG3rVuAPPZuMP1fSexs8eHKJn/9/cxfi9DKLQrdmJ0SRaLIMtPDhOrs
DsR2uLG+sklafz/7xKRCvWGMLEAVhD/DdGz8eIzS6+zSELaDEXnnMu5oPHK7Q9wZ925abmzCsqkR
NoMq7sMQHm6THEpsIHtluxkqV2o2gJYPIvK915m/4LfoUNWB3vIZOHtDEKQlEHwtGfdaS9XC5U9I
IiZ/4ty0f5RlgnwL4uN+lzc/bWV8MmsklxIzy3aqPf4Kdevt5Q9JpkyE64SeGddZy+aM6nzxPEc/
nMQ+VI1tXtm+cKBnTkWWI2AgqzZ5WNu3dlXfYl8btyuJpYowO9MMlDwciMOOQzrujHl8RLTk23VT
I1zGUZUO5k4L2eXs9GGJ9EPdD6fIcK87d0VMXWJYeTXZdN2r9aPVLiYqd1GEfpm7gcOU2JAIratL
4LVzQSRcUYps39j2kzW3t84QH7qhsQ5a5l23X4tAu0Sru24sWeOlMO7LQHlrZ94WsZ1sEIJLq7o5
KBzpJqfY+Gb0nFtTU48DOtLrWZ97W2RtMjcQXHrJ2kXtVIZQxfV9aud3PQgWt3C2ippk7QuXcl0L
3dY015TKMD1MifMSe867aUbH8LKtSvxARH9NStPAy8E0DeP8Ahn2gRDiX5eblqyAiPmyTKWqIQAj
TJyd7DoGl6O90ZzHEr2+ePx5+Ruy7q/fPjtwNA25WqpcIact9BWzvRwVyF03tmtZ44IfGyZyaoNj
m77lJcV+1l0fZfAr03AiZZoW1ZMbFBhOE0TvrDh4cIbp0+VJkU38Op6zSSEWYJZWs2b4QnNve/Zt
a7nDIfTiD5oa3RRptIHZkNimiPxK0xyMCaAeAub6J684JFp3zJtl47iXjUJwYCoKoqFpIHlWS414
ZBTltxD3L3dBAnOkQRALRs926+Yo+5jgxl1dD1XQsdQdAkeHNrSdfaH27bGbvXpHDayN/otVHi6v
j8yuBJ9WbLVI1XXe8rR+btPwQXG3wvSScYjoK6VoxxqNb26pRLuXUD3M1NrsMqAUua7f9Nu8oZIx
iAgsL+QmH48EC/qoeqCK+hGJr6+Xp0c2hvX3M/NVJgD3qcfC23X6aeXfyqvqpc6GN0thkjRTNuxL
NgLBuwukoRutWe+qo3IAzH+PLNl1UScRQmYrJU9Xh7tRoEJklXeNvVPmfqu2TzY/64DO5idLAkf1
DDo+WTfKotyG9WczVO+D7teWrLZsaoSbdmqrw5Ks70u1zG8N6Gx3QxJv6V6v8/tK9lAV/Fp1DcXR
iNL4FMKjNF4f8uJjo3RPS7CBNZZsS6rgy+zYqu04hulXnv3dmpeTRtK1d7ZI7mTNC947aJk5NnBL
+1Rwejud0gx273Q/tPHG1fT1D6giXixzjd4ISxNFh9B5JqV3NLTcX7Jww71en39VxIv1w2BHZauz
r3pKesirwO9Va9lR6Xfj9vZVHqCKOluRNwxoYjFJoUXlZtE9Fb19ld+qIlKs0+Mm1GeN/qsAsZd+
fmqnbiNi9rrhqyIwTI2ixnANpj4vkpMXK/BYGpsZvNf9dlVz+sNvTbdP0aha97W0bt4h5ja82L3m
PuqUNJ9cSPb3QdPWV53N7Ad/fkwZUg1oNLOU5MY+CvObAkxj7m2lNNZX2N+dWBVZzpoh7HMNJAs3
oqR8VqmTvpvsIrjNoio4zAOCy4HVBE96327eVCXQClVEjLUekoOZqZo+4OhGnXeZUeyLAi2Ij2b4
c0Yld06/cbnZVfqwcQGUuYrg6qBBl9Q1Gh6JnfqiR/mjO8Zv6iV9Ym/fcBTv9YkUoWSL5aHEa7BO
uVXfNGF7Z7TRtxktX7ePfxQ57wgVxZ9D2mGLl49XiY2LALOh1lRPnRhUbzuP0BHfJ+W0Ef6RWLgI
LbNWadumB8mORuig7tqCuuSu7qibiwLrNCa9dmA66+/XDUQ4wMmAhJYdgBhMB+sXDOPTwUH+6MpZ
Wjfns0N2sYHJ5xGY1ylw/doIH4PxOjEWVQSaNVOoFGZNJr+qB/3O7gN1r5n5VhpZtryC43eKnXZj
1Zh+C4cBcmmmBTec10WRf92sC8d3BLF+qoatCYPH6O5qZ9wNilNuOJys88LRrUbzwtMZAIua1eZD
qcBCT8nZdcXVqiu4c+nOUAv1TE0xQOMwkFcjyA8V1OWJkWwWIrKs1ewkjltS1JnZfDfgdd2pqXtb
lOlNUkTXZaIQDvzTLFWS1LmXce2eW/swArvaRVrcbNi8ZC8SAWRWHDZupFLnUrbeyVvgdHSXFmJ7
KofwrqOSN/FdpUTVd9MMt6rPJCv+/zi7rh3JdSX5RQIoUY6vksp3tfcvwpgzpAyNSPmv36j7dLd2
+zQwmLcGRlUlmsyMjIy45pJJ50bZBV24ga/zNgKLNpy/O2df5FHJ1RE2o+8BfEZbOYYEuhX+K6+k
zspl/ebq/uqrX/7+X1dEI1sOt2d0f2kFIeLUaj8fiPo78IH8H5rYTOZxSmDZFCc8j2GQksTfacN/
tVOvjrDfAUlvGh8s0a4vesZvIicLz1RZBzerb/bSV59xdZJlNzUNn0D1kTUq6LBisOGSr00TnL2R
fDeP+tUKXx3ohccdm9MEm4f0d6McdoOKdlyW31VaX6zwNXdMtU2ycJ/EGxxgdRsqPmwsptO+uTC+
evrVWfYDN9Bo9vH0AP70pBpvdWcf//0y+urZVzX0qmZ4YveguWIidT62JTVZGYTfZfdfxPlrdbMu
ErSmcL3YxPYXVF+2pLwJGS1QwYm/7IuT+Or0djPMWboOPPi0HX8kQwRUZhZu+++v54uNc80SQ/0s
u1W34cbHF94v0ZK8JdVib7x4Zi9/9xFXcZgZTzYWDbfNVML8gFJ9TqbgKCrzd6VKfHWITQxfVFV2
lwOW7OEfWwzfTmL/Z6b1/8nur7lipUkVzMhRvc2juhkhZxYQuZV4X5nHxjdp6LaUbJs0cdaq8EdN
1Es4wwZMeLtkrHexTTdWkr8bribx1SHvkc80/oAMuaTjnJVVS7YU1XGRjnz6u5P4f9hlo+N9aZtw
Mwys2tRxV4PM85e8YnJNLmtg3WxZiqcr6QpGwp2Fsvms9aYM+4e/2mzX0mdBL/SCfxhAX/3+P3lH
y8vHin0HqXxxnVw7gWo9NCzGGcQEGDmJhb4x89245VePvjrnsE6dWXRBXv2yvL88Okm/00j66tGX
v/9XgGacKdJ3CA/9zIrU1Gcemr+rdK55ZSg9Yy+aUoBAet27FkMik3mHcsZi37nphm/25Rf37LXY
mXZy6NauB4qyLCdVnof5wDCBLIZqMy2v/751vnpJV4Gac8diyLyjABVJ/BlFA/8gbbx8N5Hy1eOv
Tu+iS+J5cw1WMaEnOZA2q1T7zVf/Il+9ZpR5ZJKmkeJybIc7tjR+7kqMShtDs9Wlh3lq/4EPqN6B
SqeKf39bX6zItfiZkl1EwVsJoe4+hR+tz4nMZ6O7JWNtkNywWvYi6xrp7v/9874IVNfMs16WY92N
HDBOyu9aZsPMCf08gk7078//Ase5Zp/ZmMLUtEIkx4A7eZ57MZHCmgQa1MxCU2HTTXPkZcquTueN
Ut7f2f+Ra8EogmQtcpVHN3ENjsVMh19Qd84j6T/gZW7+/bd9sfWu6W96kcxV0FjZRLGy2YCdDWfS
9O805Mk1+41UGKGHwRWuxCB+07Zvct8vv5u4/eqrXyUPdLAwtOEl3XR2rDMV41tPvvpO5/OrRb9K
HcCr8CqIcuHIE3oDwe47n6mD16JKmmIML9BuA47Kd5Sgr3bw1f0CLfy5ZP3lpyz2IEIDX68lr0p/
/3eLfHW/zLMKlXdxPO1baJY2Opwf0Q7m3xAUvrhhrvlqMYtSZmqXQu2KIzr1l4VQ1dpFoPW1cKRP
4trrsop5fl9AGie+nweZ2m8g3C82wTWbjTg9l20KfAuqFxHspkKP3ZS+cn83KgGD+v8dHlfmepKU
bbKhRgbPQxSZuzlt5r8bsobf9v9+PIpi3ngVFj6JRe54umbO+Ok35eVX7+by9/8K7YHpg4lznG2s
Ql0sgh4NF+NfPvzq9MWxx9p0wcN9Vndb4skf/bp8h+B84bJBrj1DUfN5dvTwdItYVfZrztf1DoXH
A5HkIXFoa1f8H6/sjl3bPvQY4qcVem/Gg5iK7UkWAQ6wsMhrhPdrUObj34/RF1cCvTqlGN/sjABd
YKMHu/3P5LHtD3XZke0kF4cQNx58zCx+c6y+Wr2rQ+smqJlUvI02mGRfQJlPPy8TZf/+S7549jUv
bdb+0jbo7Gy0LmF/x+FnUxV+aPxv3tTldPw/tdG1y6hrjGiIhzdFuP0cy/Is4qBwJr3zlf/4dz/h
qngnDiNxy4j7eZ7LKvfmroLWlvoOY/3qB1wd+5hIpmeHG3Pw6iKt/Xt/HZ9m0/SFDWT9l6twdfgh
F8HDwEPNU49PlAa7oGy+6e5SXLVfLMHV4ecsXQkfgc17YTo3eZWGps08Gvsg2hFyaiwEW/qJ2MIT
XB0W0EahfBQuh3ruzDYYumUP36r02HrL+lKFSbPnK3FQqEnWewx6i6LiSbDh8Ri/aOM+FrLanXN9
dbcuc3/iE8X8eTWOp56m8V0bMP3Q1BC7rHnqZyFs7e8iJ0B3YiFZjkmTtudoNPI9tLLe+angd3oY
ET/6Ksj7VM479On02Svb9Qi2siniuXYPdm6AS6saVg5onp7WcYU+F0D9eroZ8K2hdIRplrSVc67j
Rr35blW3HO4MWeMYqvQxwVhdxpEAizzlAYxPGyLelb5MVdJYNnDlxBByFiaQYYUTZPmjrAZ9aiI4
vyaJ8+7asPKgEtqP+6nsYeoeM3uMatdkVWD/+ARc0mFpfpUKrcWpnr1idh7ZgM3U7EztR7nxul+x
t67vK5S4NsY4mzOx2gON7Joxf/VYITrT5n433fW+kQePKf+m9v1la3tY5XReU937AXMbBqJMEUyY
87U0qVHdRgcYXdzNAbx7MG1W53qc6mzm+sgi5e+WNF63BK2nz3Ayw452sc7G1tR5r8DqtRfnX7LG
5G4GmwEIOjnVGNUugkUnBZDb+6D2nqI5hBrnyH+KxPy0Ta1v5qgZ80CN6y5hi9rEc8r3UZQuRbeU
QZtNsoeR7YAKsySRgt1mUu67zh/R1m1cEbix3qSz5lk0LkYV3WrbbVsvf/xlZfeBRHEKnaQViAYL
4LhNzQ1EoJo7CUFDnE8ZHWzSBTmJCL4+EKqsdwtYjAwDQdRvvUKI1O6CeDBFqPWaNRFmvKlxaLkP
QhTzWr+uIRwxP7tq1HdKzaYQE33wo6UHn61OYaEHF+6ctvPOrOswZzbou9M6qHIB0KLjTOiRQyqz
GQriqnZrFm3h3ozsfWvGlG5UUjWYqhp1n2bCq1AFgXbRvCITWvnNGsV9emo8Jfh9szR2KqgmeG3p
UsVBlkxNvx7rRLGxSNNq6V+ate1nTCbSirlilYSQGxP5FdYfBOwdEUFAiqbr2xLvGLL6eWOSgBbt
1Ci5bf0eDQrOq+5X6niXzQOFiGcwdfINEEA9b1sc7Gfu9/W0HcO2tptmmZQ8Ts26fuIdpme1DqmE
EtkS8AxmjsHZiTasT6P1iZ+NQdrdL7Qt3wyUYu5wvAabhQKuIplbIA8R8al+gfPVyoqQDAn8aoPY
9ze9k/bDn1j9BtNFtVe19Wk++oNNs9UME+Q9piA4NK2APfkIo/Jly0J/IHtemgCXEtM12juQuopg
CeqHY7oZeTmJe4xo2STj1qY0X2ZvkhhzFfTSrQnsztBAhXkZxI5tFmBYdzAHme7R7/VdJod4FjDc
Tpy5rZBeNrtBT63NeVSOfuaBRiEhqw5LmoLRjjZPc83qpmjqSTfbIRy4ObehYXRbla5Bsbaa1i/g
z2FfgroP5DZeI38qLE6SO6Aw4mkmZ52619q2y7rlk4rYbahZqd+i1SXVBgSB1oHFAWHiOmsszP+O
c+ov6oBZ++BTl1E6PYcxDfCuwbA15XMrY9uchWgcfj5t3KQzyLS73yUgkumZ12uX3HDqgQ3asjF9
waBrmZw7VlY8D3UHe1LTRpO6o42pAlS2dOS3DiA8vJtXdLVOQz/FN3U6NuUAZyqqx3OsTGre4A3n
+gz6I8vaZjXGxpmX9fGg5rclIak6sAXOhTiB3bTOBmwvX/c3fTX18n5Mh0htB9espdg3mHsz+x5h
wLtn/qTjKQsqLF9TrIk26Pj3naL6s5tGtOGyxMKVHTdRsyy2gERc6z+3paBBwStUshtvlX5z8Wgj
EST2aEKxHVueFFWpw7cuCbrbWAQNtPDQvfgVLI7SPb5DZB9qHvZk40pu1zzsvBoBZh4wMjf1rTn3
SeqzYvGrlhcO6uJt5sB9BGjpE3JHkxCXkkg6M2XWqcEWaRVTUbQ9NMF21M3Q2QE3Qs1ZM/jSbXx/
7FVGAm0grj62eNgsS51Av9Jhz4EEOSVHbVZbna2Z6Ptk4yXCQkeByxbcGeVeciP83UXLuC7qQcz2
V105M+xNva4qGyt8nZtYjJr8mDUxNldlIDz0iwE93+OsNtXBYj6hf1Dw1HK57ZcmKjACkyaZF8XD
u2hiS257BU/mXRoG7NXVhKQ4wDP1smaeoyfRLSPd11OQwDJkWMhpSWAiWcw0mSy6oWpBNkGYSPLQ
C5Ilj5Kg54e1bQf6uPa9nDMuh8pkeiiH6RDztQ/2FIkcXo2mizuXZlYYYl651js4ug8i47Fpk6zx
oJR56lq2+BtutPQfielnsLN47aIt7Bg1z1tvTtv7JVSm2Zi4qZNDNCeI4V23TKAT1B03BwOhv/K5
ZIwMG9LQcHhMDGZzMlzlDMo/eujaZ7bGLcln4H0pFOPmUUvEgEu3EdjaMOGuDlOJIyTQnIpKAbNJ
MfgmygZYbbR3E4/SS2o39uaB+tH8U0cILwXU14eoIINdH8MoTDyEU2aaj4H16LoTAD60qJSYzqXo
RZiztJ9bwJkBXXJKJgNPqRFDkdtZMbZ0mWhKyH0w5v0JS8h/QHAmwqbL7IJzcQ+FJ6KxxxLpuVsK
VWP5AIHJwe074th7FRM/eKtTD5ooedNRO32mA2UMthFglpandF2lrDawmrHDua5NJLdj7dApY7iy
g71tYMEGLUbhTw/q4rt5R6Na07zhnM9QJFu6ettgNDRZCgQT30zFBS6A5mE3VaB0LF1puwI+skmd
t5Obot+Icl25TWrr8SOScCazEoILPkhFWtYfUajteSoVvLnLWMr0Z8sma3YxRhj0I2hPYt2Wc98F
+zWNS5vFKiX2YfEtRgzphIngDVA7TCWmMyVDHnnGpZiTxwTE48S7xEe14qBxZkRYysLyVIE6mg5h
d0kSkUxUJl3+kWj+rycqE/A6KLFQJolEXYVHWo2+GXI726XH0Se4Te5mjH/HN6xp+UMsgzYqDMYG
h2yFhr8EChtPphhSS6uzV7NkyL0A/+FMEjgI7Neox1hl2Bu/eor15L/YCgnSroG5nr9jhnbyVipI
uWbShpzncNXxHVwOxmiCpJ2TCVzF/WXwdtTOPawqaR0sWVpPZZz3oEqBb0tStoJZehH7OyPVceOH
bI1zNxh06MpDHXRUvCc6jSmYYmUviyGEKyEUZry53eH2Nx7P1GpTg2GFAXahqCl69Y8J+yXN2bAA
IdNr45ls8HufHJdSEIShcen0Z8gRarbtAGtGfLxrp8KVU9oWXccDeIes3tTVGWFz6PZBGdTBFr4v
FclK7J3kZWECHYrYU7p8pxXi4AHA1lLDXXpa1h/TihGfnMPdJs5HnMr+Jo2TkGbJyiu3HYfQG4/I
FJDWDY2J1aGEv1+3DUrqtXtfmMXmE1oh7BlZxsp/htTVuJsjv8f+V9KIDkJgUyryVk5NgqSGjvWy
SwbnVYdxGgNxjia/vKg8Ib19qKqeL7sSyfa0D6yJzR1U4Rp6k16GGPcoQ7jas8QSCLNGcmh+m6TV
5C3oU1u91BiCZedVDWiy5RgfluNnaE1b79cKDVPI4Ht02ekG3rO/+pq2clv1etCPo4QA2rZCMkxz
b4mtO3WzUTWuA+4oktfExWkPtUtQ0reMJ14EuiNsOM8OyDPNfbo09W5Mobp/kEksuxNOczM/LaIZ
SF4StFiwLRR6zUnUySj3mbNDYVMoz24rWtagKDMUfFvmL1AynYybyEXZrxYHPfgJy/hYWbLhCah7
d+Vq15BnbdQgUTXTOLv3IUpNmSFLkNXj6kbGHnWyDmxjZh76KCXtHOZWh+4lboJ0+L12aeWDRNSV
yMOUHoY9jap0KCAj4dzRi/my3kdqGV3OtZuHJ8mhjXbSUJgccn9U8w1xorfbOGHdPV+18rJ0JGx6
00El4n2/RgYa70bQ/h+YuAw+bAcQMs6sAdKZBy5JH0QV9Wo/C/Bri3IW0e9wYWXQ535rA6Cd4E6F
zdljg/YOnj8YkeNO1aKQYcQVSIV9HZ8pSFsM2X3lpg3D5TjeDxF+8yHC0Hi4jSAG2/4s1wm3Y0FT
FS4ZVSv3clp6pCogLKYoCo6mT03mOj3PrwbW4sOhrGQQbTErWcsdMIAlOiHEDf4bJK4gTPrb9Amt
KNq3E0fa66c1eOt69aT8XD3H2FbCY0nnrrlIt4QU2D3bBCuB1v3bIGCbBAI9RsXmU8BsE+wnkKJd
/aMZRtsOmH0bA0xvQ5GcxIUd1TKh3F2HJicxVOJykIy43iTVGAQ3bepIyDIkQsosucOT0w2347jK
DA5nhhIsR7uE78jUeIe0rWsq8VtilMYrJmbcvB3h8cX3SgXuMNaNiLN0QeT4iNhs2QcTNnCPg6hU
8qh0giJakh71FTP+WCSkJrsESUebOxVFOkdtnu6xCsmdHbpyBNstWO+ZlHo6oP4i/imE91N5Zl7f
PaZI4UVuEgkDX98tFMP2Ix27O89RH5rO4zpsggB83jyERArM7HQ3PcW+GoJN7BRrC+36MUsCRZOz
KEVbFmEie4U/d0Fy9lXlxRlvg+YNB61tsr4V6n6JEL030WxbiDV3yt0sIgF3x8Se+AmlbZzEEHAb
9H1j9BByaCKOH0vguXfEeUS9FhfwXTJYsPjAn5lINmkIdfVLbfU2pjNvijjpPJGzSYIojKiz2Ft/
oKPbjfCn6jKppiSQ2UCmWEKDOuGWPnUjxKIyr7GC5/1MLzrxai1HmECEoSVj3nIE/NxTpf9Qp6UB
aycK/lSBi3k2BBOwqCDqgnsbmmTeDDM6nZkZ4RoLqcKuifD7VWRBl2xRcgjrEBPgWIt6Kuigp7uJ
w4pWSD8BNz1IaD7CiYInuQ1Cr0DyK26ER4K7qInHDC4Z4ZtX9baG1WrYoZpcphBxYajqTYXjzTMC
GwngIlEb3dGwjmUeOQVVAk+aHsmBWVJU7dFAjrgY1pchNFG+oqJoi2Xymj2K6ZZvO1QhNwj4bsdE
Of/Tu/4HULNqH4663nQJMZuU9C+si+5615bbGpJwR1XBjatuax9JL3xUspJXFu8xXpKMCEi+F8iH
kzuq+hXwGFgd6oDi1EKXXNDY3a1jgBadlzYQuRcNrXMzlUAf5u4d9cD9rEh6uOzAZ77Oy5O/tk8i
XnqU2qG4jwWgsCZwkn/M2HZH4EBDmjvbVkUaVu6RVpF8Qa9YBhsgnxBGHljk/SR2lPkgmtuSoPaW
bUJ2vjNrLjvMHntZ13M/X9gSHCD0wtssAXLwOC++1hmBFEChaz/5AeGaqcA0VPSIpbG3ni5nzORq
+jSoUfxGv9FkVsH9LAYVMVsARj35g6oonMvSD9g1kqyRowR3LRDwm0VM9sXY4YaQNQRRxZAWcIRD
ocWEvm1pibJmHl75LE3BmrDMGwvN9aPul/6t0pi3LCqYYJT5pcbMp7VJirkPAed3wL0YnGDiYdqU
vH3yEDD2o2xgdgIPB0h9aQyjz+MfmpYd0NTxKNLoYdbobylBUC1p9yyVPpFWnki8vnPawWE2gAt9
7apjDLRp9YJ/Zj50OTbmzib8qWfzI0nEnS3nYxihWqpLqLj7o36qu/aMJO8lLJc7rsRH2YM8QZEM
VP9JOwcUIO3UPw1z9OPyn71ap/mi2CPSmfYBF94xiVAFrMH03kbQL0XA00W8WEi7tXY3Qc831/AD
6RxKPa+vCyrlZS5RxEfgQsupSklymOuQQX8mij5oKgHm2qifC680u0b7J4govlLBnyr4PGep8l5r
wg7aRb91anwwCUZdOLYuOeyxXaZGH1YGaJDPPb+paMvR4kJCmepp3/Q4aWZIbqplPaM+fECqAyil
FHko6IFNZRG3HtIX+LzQstr0vv87WapXlIe/qrmCoYkbssCIM/DQ9zL1jquP5cVc4p9eo5Uq6N6j
JI+r9hM44gkg7Cvx6clb0DVS7llw9HIR+CDJXz0AOkJMjPdlQ/4YYXKo7pe5td49cYvIAaHfcsL2
s1ufUDOcgUu8lzH7OVT9JyXypY7IC+APqH2nb30F/Nbr6b6JLuSl+l6P5pm5ecxp3KKLXyYWpg4+
Zj9CuVEpgIdZVHnV6t3Ue5+QXKYZq42/jcOA72dvzEJanUKJ7ldtkUXByxIaGxe91fjiZu5tSxvK
bK3Jiw4W6K90GOIyBw1daAy8x/dr2m90E24RAJ51y06DFBup0ShltXcAXIvAUu+lKHdmgAsKgIMB
l65XZjq1ObheNJtD7W9nKAWpaXW4PeyHFHgjbdwd60nsS9c9RavcRwB4EWFYnM2LdrlL3HGN+HYZ
9Gb0+x8GssUkmXB9wG4CdkhknqJshM1N2IZPPvJr3CJnDvsrA3yrHMwb8P7PhGqxoT35UYWXEET9
PVfdK4qkOOuWYavxLIIOjZ8mkEFdd9IMxeW9QzbypNCt8aYw42Z6hondaQZvukZ3oF5hXpTCi2lK
k50rq3ofifbJuuYZTrc2B21fZUHb/vBhNDjEYKfHJt7NXnebBBUmRJfyWHH/wbnhI03pG7g1R5VW
L5ShtXKxOfPmZBci4RdTecO7qslEKk8NlwVP5E5PfDuJ6hdEqjYx9TcAQk+M9YiaUGTJY2ryqFR7
Wc6PcIpIc8BlhdBpERhUeRHq56nyPyvSdZmSMYoAMKsyjewrg0JPDaBn0gUx7sVXdYPruhWFXaN3
BIHHiI5boKoy4+CmHeZlveM8+g38ZgeV/YOY01u2DH9Y7X/YqjrOlbsN5/ku0euaJQIljFRbC/+J
lIxPY6TwN7H3pvm25uRmSPTv2YkCQg4FR5ACRji+NSGHJLncovV8B3u8Jy9Wu6pVr2aNj3W9Fi2D
EaVNYGo6eVktEIgjG78S3e+9mN1AF+L5Ys5bwzUZM5UnH753hEJViKj4T+fX+8rz9kHL9wBEb7Qn
nmUwHNlSF3Ggn1Yab1u0fdG028wueYCZ7a+E9Th5aHtrtNizmdB7H7ExW4TY8nZMc5go/9FsPXRm
fWjFGOSIa4/NIG893t2Sxe6Ti6b7sDag93uHwKKoxWX2GIfzFqDMuYrTOptC8tH40z3Kyvdy5E/h
Wm5Qqu2rWr7rbi0Sr0Kyi8gwm/AZuMoZeVSf1fX4j8V+Tycvr8L5aRbmTS382HK9HZLm0NbJhqfm
GCDZbIL+MKXk0DF6HgLcHiJgJXBWuQ2CqogCvVsbGA150z1I2K914wDKk5vAN6DFK9TqGvbKCEIw
ZB18OMKZ/mHyygqgCGBS0G7DnOL2vawaWMsHSKZvUKKdOwk8so6G957MD5bTH5NpTLbMEwAuciRw
wpqrducDo5dRA+pK+wgpgHeNC3Jm/WH0bBHaEudf3Sc9NmqilsdEjKeowYQBWUWN2zfdt3N5wkRU
ASh8r3jytPBkl7jysxumOy+QY+Zsd+N145nb9khC/47N7BYDTbfrYn9cdqxTQR7YUWzU2u68HihL
FxzTnr6ougfM4vmHVtdPoAidl0m0WaQC2Pb6BG5m6Pl1fnBQTL3SmX70qTdlDYnuhRYIv9UrS/gr
cv9bhqg0z7Sog/G2DPhzB9arAqwSGbdJx3HfIBG7zHGlRYVEBLZD6i7i/e8q7T+xIk9IdCB02m9h
3PR70kAoJjneGTLsS9o+TJLt1iHcr1Adg+5nvmh1A3+WX3OX5nMSQvsGB4Pp8BQs3OXTABI8PLmf
o6kkBU/J3dgnPyTlByvKZgOm3R5DUntRph86xtKnXpglAJ02Gg1G1HlYLWV/LoH4uPzfRWKqflxO
QRL+gZo0/A7xKmExcL8E/l7W8l4nag81k0cHaET062unvfNgLjIPRB5gZ5hBG5Nmi61MERHwf4bl
OUjqf2BnBg3E+CbhQM2C0LwmLD5BkTzOmAc3OA7TiHn0zhEbX7x4eXGJ+gN1pdsu9T5Chv4OAoRs
65+RUnubzreNNSe+dsc4sNtI8cex1f8sdHp0Qv4Uen5OJHRvourtPxtdVma3lvFx9OPbfkzumgmb
zQ/5/RQH8Q6ixSIP5PqK/jTwB813HaCvAmA4gh9WFZOtJwcLW+zXHXPNbRfwQxSVZdaR4BNjDtuJ
lHG2KnaO7WgzDTAuYgDqG8EL0eg3XABnLwp+Tio59Z7/U7n2cLnBhrn+ZCWLMqAyd2RIX6WC8kCJ
XnSM98Zgvun69IauUaZanUeDeBQCKTa73PFD0+CD+o2IWWEQqePE31XwL038ICNLozNs61cm5iUD
mWjfL+MLBGKwCxtYzzdtAJQSLX9AA1mn4UbRdGiD1J59qGbUTRMMc1CdPUL29LR0XZzL2GzwMgiu
RfbpuRo3R+vf+ggs/UCSAu3te08lx5ovQwbSF0cKgloLWs0ngZS4j+NfTR/deHXUHyTKSoxpH9F1
3DirSbaGQQoej8/OqV2f0Sf+M4TqdHldykU7UjU/vClg8HnrTq6f0u3slz8mmMHm/kR+DAA9mkwN
oXwTHZc/B72+cEAjWIwOiWGCJNb7AeSU/kA6DotxiLzjbaOkRluwqartqH131Gkpd40BSxOo61GO
WDWfJc+NJ5Y9nfw4zavRqZ9eZWB4P054Hz2L0Ho1eqv6UGTKyU8eRUnueeYmhs3SgndSpgGDPp5M
dwtdPy4XUCyXf7rEQ8Qw9UcvlyOtgaf3Jn5SIn6xsMjOgxnJBXoADPGUvffgFIwGIFSNVRdUnZd6
PocKNxbiRWXQ40+E327mJjzQqWouxajMatLlGDnwtkuUTL9WMN/SfPQY+QcaevGWxkoBfoT67v9Q
d2bLcSNZmn6VtrweZGOHY6yrLgAEYmEEGQxSJMUbGClS2PcdTz8fVDnTSnZK2SObm0kryyyJDAQW
d4effzv6UASONTP7iMaU8GpL1o7dPcMBybEDwaluQMOlmyQa+udRjIEL+wCbGGcAL5WJtFJPqF4d
te/np9CyEm8oLOF3KuCaYtj5SS6Bm5e5VBQHGeDsSTYijhB9Dt0ZK3FX9ekG/y7mqbqPy+MwFYnt
NExEbyCs+dM0zZbmzXlsegbRpouT2TGltiRyYTvjkoTX6ViWVDRystWLWXps43L0O/bIey2zEBQA
ZVEC6Vbop4T6kxAj6o294NFK5oXGWJmWPAuY2nv227RBqnWjhCmLIHZQ7Or5SPBOLY9uTNaM4RqT
3CCt0PW6/CQlc79AdkyicOKwExe0G2T50xWi8OjGuxw4rwq9SD5rbt1M5nEOag0uutRGVBvEQxhu
rYfqMwnOSeVkkxk8Z4y4IzVVexXkwti3ZEjDb5jLQ2gqwyFrYYTsJIF6ULvTLDfybTSkoXpKxiIk
bpH+LqFTGW3zOUr0sDgmed1Km7zrwkMMib0xQjYMQz2wgOhFcK1EcdM7+SAqf20jLJ6KdtJMz0Ll
EnsZ/lpxradDvkkSTT+zL9IyNwtmc5/ynG90W282YyurNZFZZX9JZ0079H1t3hPDkpwmKOFTYBTs
E0ZbOhh1GvmM/NSrbVlsNdrfOFbCjEhU7CdaapiQ5bm1UcdIPQAQR25sz4MbmoIDdGnq1zVqEmfl
333g49mnLY/0uRxU83PXysWtkSnJAaCmmf1AbUrKnWm4SaxebOvQ6HqnWoB150wLH5desixHCXp7
23VVtctbvQfNQCc05pMAyky6faflyejVAEzEdlgAljlFFWlU933Wzm4OXhgdl2E2aDo1Zb49U7ou
2mQ6OjPeMftEuFLKPMXkmR5iVVSuiV5lJ0rTA1VMgBfqndz0G6Me96NeuNMkA+TQYJatVF16aWpA
i+TqA8VC7XJSoZMK5SrupZ1u2Rttsm51e1EYFuKRFjOfLDl9zMueDRpIdQOpRS7Imc3lNXlLqZO1
9JTTeoAdIUhJqmr+qrG+KJX1Nuvt4AL35u6YdRcpHR/a3FbcQkiJO6GXkYR8gpbaVrl97M04caN4
uunHgQy8ZPqqWcspN5rYkWt5y/O9lhS5OjVBfExYQ6c0OLUlu4lZSl36BKleb/eWr1bz3iy0z1mi
kuYZbrtK9mdTO6rkOEPgXJt68RpL5X7KdT8oi5uiQeUUZtatFE1Hs2sMh1zyZBfomStSQAdrUbaj
FmpOlGWNTwsAJDEqDFpfphbVQkWhtyq5FKNnM9EWGxQvqQd5z+6y9gqtKB0r5dVQhNpDGSzv61UP
o7ytmvFVJsWr6nkrM049W4yMIdpqdcV2afud1CqbUZ23kaIfyNNmrexyOA1kc0sNm5UvXzNZvk9Y
ob1MJhtgqXP4EJnX0/RllETtzG3/kDJk8EWW5w6BWpnXndsSUzKZUEfK2sykD3lBjzRA71hI5yIs
HTWUTsNgXJvz5FuSus1SGjspgiXSuqm6mc2PcY+2+VmOzOdZoz9gackgKoCMteav525L07aoTR57
rO0zVbuWLKqEOQIMmsqkckmiPWoMshY9kzCSU8Xd3krCKnxVyAdcooCteXsZ7OVmCaNji7Y2SKiY
S10xnVFNxYnHfB8Tx9GQruf0NJunVUi1W4aAVnydfR75pJHZd0to3Ieadm0J+RIUybGOOk+P4RXR
qiFBmLZgfmeJu66FhSNJWNlbcUWmkd/J0YuaS+coDujoNx3WKxosMrly+ynV+5u2Vj5rquT3sv0J
nR3QcYTsJhs8M1KohGU369PEs0Bb9KDZkmzvFNP0CMoVwjWjJaz0LZvcm/WOql11Fma6q4L6Wo/T
N7L8ETgtntK0t525yE6PbIDw8Tcidr3Gjh/hN7ZlEu9kHaHZ0Id+ISeHNJpc6uddH9xOevhYrtoH
WZK/WIq46KPuyU3jFHH1sD4q2LDeQ5Pj6aLylPyLFkvXalhcKap61q1ApkJSvuhwFOsPCnDVyQZs
FRABUrVDZQknVLHhshaHl8MR+bXXBdMOCoyXs1XPboBiJ5d5R2itWwXPnOJtTmyTIj1IVrTvZbQT
EwAy3dy0V5Q3nlZobsgKIEsM82K4Xc+jMJsTsplNJbIbKqVzLTPuiJdKbXpItgYMAmT/60zeQycS
T4XWJaPLTfr+KkSPkNqSG7btnWSJgG1Tu2yngjRgVZ4ODHe4kcFXuv6Gl7nbDBT3NsAq0BsbdGlr
l6/0ieb4oJhOnmhuYxfXVZx/1Sb1omS9q9uTFyXFy9pqUJoLll0wzmjY12rwpeyghaf6UKjPnZSc
9abfpbK8S5cX3Rr39LnnPuKGRCncGE8SbVKsTvFlRewCk4pN1NWdLfIdYWb0B6Ofdmhk7noX1vER
j5O3RFqOPlR5boplW41r0FnA+6rM34Y++yTV+U0frF04lXJHyfr+7RLIYvM1OiKack+1Fx6aMd3G
s/jM4nWFZelVhD2Fg9Qz0LKkd7okc4RI3xDZVFeGMiXbJTF3k94/Idbqj3ErzW+SGoXDAVQmr52q
i5G4BLqWMeva3O9NZT7IU9A/5QV3NItZYmjq9iZgy6E6BjjBJpfYocH+6l2yXLH5sW/koc4fxBSa
e1HN8XuAJNIz2kE5qwPLiGxJHdN8iEaIpd5Hv2GzQs/2WdfkAgwbuadimhFNMpXpUQ6pk9Iwvemz
bmY/COeZjjA0SU1M0Ey570R2GixEJcjcFJWtqG425mmBPT2h9lv8ohXavm2iwq0mTThK20LIQ11t
R7XAfxFFBjKjRD/UFH2fZ8VsXGVZhv3cB8nGFnG7F3FUj5RD/YsB2b2T5SZedmUehJcoGO4LyEiv
D1OrdwxNArFbWw1BGg+bqEUIPGf6odNKc58s6WOpqAE22qV8iEBVaRvH+zgJHkVTfZJLnIvFkPoq
bSSdWVfOUdKnjsiS2qntMXVh83XkBKXikP0tO3DuoWPFtUkllxe7jG880uvzphsjedN1Wr21p0Vz
VQ2Nbmio7zXd3R1tAPhgITf2xaJJDL8pPdvFIgOsEnMV9lN+6gpxn2jKsTdQfwpC6EEE/FFtFEfj
DJ0pKa9aTXrvjGUES8yl3VRKJS/ZtLgb6jby+4GNN1LZ1nw12f15IutuTa3pPjd9YrtIBlc9KORw
1rZfQZKfA7m47rt8hZIG25Vn/dGy5Ge7GqBZzB4Eu6qaLUEeVF1q/TTSBwdBsbhnfFpXU97FBz02
ztM87pQi5y6MKDHGrbCGvSHJD8IKe6dAUHnV6iDXVtsXLrqSqzYx7kIzz3Zzz9a1tM2KRWvIPOhI
AuxrflXO67dMbi1eXEu3rQsjuISW8QR713tjm610nqTt87RcthFLkGOay4umDOC86B1GxheiRMrk
+CofeccVKnbtyQwPU0NPwqpXeHsugDs12LS7THLhqtnERVO8hbO+OMOklfg+ZvmTbmY3FM/0oZXD
F+JyM7eHkdk09HZ1kH7BoqftbTtNid+FE+K2trSxqQrqrLm7VJaR8QKfc8ey9OMyq3dQZ7VDbs9z
qOIZX5NMqXUMPza0gxTFn1H43qq5+Rp1RYW6XXEN4irAjqg5l3kBw6dt6lzUr3Gkfmms/q7IOgmK
jZKEKWN6ul2RZTaKp0irr9N4ztxOt3kABfqsuRiVI5kOkivTfppeHIDLFnSbWee9K4Bc1laTc8Pr
BtFWerQC9uNROjwpFGTWOuphx6+HYDizcb1PoHtRN7ZPOUZ01ArLmWTza7sJPxMrnCKfFE/Kakla
2DuoyXxQyuWExHZw4rS5R7yZAnatDVplqOiwCCNct5P1hAqlOCQzMEQuTPDI7JDN8ZVcDP4c1XuM
G5e0Xm4NqcB2OjY6cqzCPLa28k5kXOMErWaTvYT0OQMg9Kx1v9RpAajntGuiWd1MOiRaFNg8tx5o
ljhQHmslTzmSEitehDNmeaU6Y7NMF5Do6EkRc3SqwvR6ZJEstTR0hN13FK+ly/p5larRdQk1jI/J
NBCKhydj6R6tbNm3GSRwlWdfDC3ZFjZ3MklZRsxRftLneUAuLuDXrOUxCKfeK3XL8GXqS2cNgx9F
ojlAt3tVwcOhSwdT1wToX7VTO6RN03xsm2RX6eKoRul2kdH3Lm14zIzwUijmqzLU20z0ZPNZU8Pg
sljEpQdW9FMhxNZmd9Pa+b5tJZyu+m3UjpNPS7OBUQNoMDSoC+sg23UWBF/YoxxtI9tTQ+uM7+cT
t/RZjVnwq2rx8ry6Dep+UxkofmwFrcSocbNWRrIfDpNkWgiH+mCzpg2HwfywFNBcEwovljC1d8rY
uITCkqlhNXwacQGENEzv6Hle6fF5vUA+5lEYs/6y/24BN4UKDlEkwBahOb1ZZnuYMQwkhXJFiu8d
Um6f9E83NcPtGhbcLfauz7RXM5CRf45sZ8eMTen4uZzKR7ssr0Uvsz+Qs4e0Wp7tDsoCTqN1LHJm
qqk7G1PG8MJxVhYy22DLpV0nqNylqa1dDW9ZzC8DL3ZWHF4g+jGhWYBOjow93+a1jKb8mLfo3nnS
RexP+XuX6tedRdcqDl8CsowLz2by44ptas8OZLaPbOFC+neT+uSi2PXW316DLQwzoel24MbEXRMl
rCPy5T9ZMoC91KFLa1IvG8BeB0TmLDaN3fihmRzDfPSlHnHOPHoRHe2HPtkpdHGTMdRoqnIr6yCR
4j6cr4M0YZHnNFVpulpPnqniBVKzaecn2m9n6gTVy3AejEtGw4dFLYB/CMbm3ixa4S8EA2fGQ6qP
exrWIS0I39rmkUsW7P6VtPDHtVcUWVBj176GU+Y1ubjuU8FYb1zOQi4CV6wZIXFzCIgT0A2dqnq+
nXrK/eiZ/6fq7N2VFoYDrkWz2Lxcm7RKtst0YyXxSQNLV7L0FXIaFEiZ7lI2Yb2L5FLcFOgr7qvW
NFXKIjh4KMbPXW9cevwQCXem6cDfoYQUM3AGJdphUGGdo6kfVEsMaay+xtlX0KWntRdzOoI92Ri1
O3jkFlRl6jTEow0sZV7Apy5+U/hKkV4by4wql83vkgc4r7PnSc7fjF49yrwlOSBa103DWF1N363x
lMsPSxPwnmvcoIr8ccyvgJeddRZg0LjwJt+aLVxXJHdO09sVq0fudEbnimW8HULZTycJEUkLGl/t
GBuynu9QW3qlgZoY9jErkps2TU6Dbl5kvghYZsqULbzvEbOYZ1vyWS2kXZgM2yTN/MWCwaWFm6Sl
Z11NLtY0gkliWeaNz3tq8UrRA+ah3/MDKau8RJK8Qu/Ppp49ohXfG01z5EYgmF6bSrOjqnEHWDO9
mXh7tF4qb0WPiXN+opkzSCpiDJmCDTwJxbg5X/HAZ7O4hNm4GUfbW5TqbGTb3m6f10EkKfEmBS8O
NTDa5ileewBFqjP1w/ua9yEXBLItMtRed89jTFC4BPJRThXPIrtwsppb+sitmbdV/s0AGAK32FDC
gGss7e1t3D7ImjgPbXNtDgW2B/0om+rViDgYXXT5beopuni1le5+HQHZROySOQ14OqrniiVIJe9+
jazKVOlStEy5+dKlwdYiekNnYcabvesq4uqHen7Rk+EmNfpdNj9mNhuQkXB2BlrMbhGiophPOdMt
H3hPKnZHCE20I+zRlJD6l8uNzg5DbTov5eopYtwMeHEq241eR85CZJmi6r6IOyT/JVL7eT9V+a4k
HrI28OJVbkQ1mQenYrxeEMJEq5WNMnAdSLjyLqkW7znoYZTymzS1PoXtvGPX4chd4LTYGhHtHEpT
vhom/cYypcnVRXu/on8EnPPoE9U4p1HgSUPvpHO7y3u2CLQfJigJOOqlG5ZjzukC8LOlDfYtKXp6
tGyKdhVOzffBWlp3snL/bcKtCZ6NkT5ZTPlcv5UnWtKHuS9YpOi29u3VJIBhJUiTAal4jpzIRjiO
k5jFq4+nr4iCAJ0QyKU2e/bQZbu8q4Hy5tpfP5R0KeJY+6qctU06qScuoWLfxYPrm3k78pxWagkp
x1npmHL2W2APVActsvZxv2424gQkVAECoSfHTFCEMQ8++TkuTrSnYKz8Ws0PnZRu1wVdjp7rUMc0
8LY+J1bG0/pM6F3qWkDj5hRTC2seI3ddPtZHbJTTLl5eFJD19Xstk4pk/YhOF4LJCDZtNPk275Sp
9tcVhTtcIDRLsUyXtD8r8vQY192mmmnrVjxELLMjeXnrsh3n8XXSRZ+4XKuVYYRJYm1Ud4rjm7BX
fNaIPG8dGQulwQsCNR5EqPEk7AB9V07dUiKFGd1W2PvQtly7tvyFPjnqJPyksTxET1RkmocMaM/V
9OjC3PV1mSzJJ2O0MBnkLAEERTtmqZ0y4HGqqd1kmXfr+loRONkn9Vu9KFeNhZwKKjK4yOi0WUMS
BhZrKGDFtpnxZLYPaRHcpAmdhPvJW298CQ9k5+VmPYFUrzyGvNorLiujwX+W5skslotWxfsERpW/
XR83L1/UnN46cxqUies6tpBRNEcjUIzm4Ju54jdRsAPXlC7J2afSUi86RWKXDABaxXHhzi0M8ij7
ggIQeiFz2CNk5QEvvc8p9FnjASFSMqKWnvFfaGwV7TP92FB71Dwy88ZGyOlWRXAYK3ti702ibA5t
6OA50QB8GwCgInuJs/GFtgWfRGt/Ze3DPCbpqZss3U1CrqmL44seliaTWQ8IcupNyCclEKCBxrYc
kogIlRbMbh0/qfXSq8GTKpv3dYfzY72BMDdeFgzyroBIy9YDRhElLmXWfbPmsaIivtW15VrNgFcW
qjhDzzp3qWcm2aq+W1fg9ee00/wkD8V7E4zFFzmTz1Y5wfDoz1gYqBOau0FZrV/DpRznGyJKzqWu
fjEH5WBKLaNCo22LVPRXWT/iq5ne1mECf/s1NZYX0lW5t5F4HQr5dih0sDsDbNsq7wiILH1lKehb
o1ExJbZ0u45GiNxbtP7HIS8+p8nyOdYbdgbVDTHlG0AFn5u4D6VxY+Q2ymDls1mr19g0jo2d3MlG
erLM7l6C+tbhRRCQSfdpOeAfruJbJbDnq4o2eD7+z0NX1U9hoj2Mqfoc6trFyNgIxIa9lVWiPHNd
iTxVH1ly7Po2GOpzPurXi9keLbYG1BOEItcqXzJ8y/FNrG6T5viHRN6yw89mylY1fyv64Bkx3ZFy
JXFwMFgEjhmrYhS2Ns0ojNZ535Xm5GhZdTOZw3ax2psKYICOPuot4jwEaPY7yAf9WQC0ySTJ3QZr
ioM/6UWR49Zpyhlcp+quEWNpTqiXzyzt9yq5/Rsex1NrzTUcg/rUqtonNvBn0zAuoyhfw3ImaCYr
/HyxNlzyRgaUVU3rPom0G7MUfivizSDY3o7qcy0brDCsZrxBwXKr7K1BpIz4p9U8RaU91tgBA5Gq
v0zZ10FGqFG3gX1FjMp6ghkeKBMzbhF3C75QqBqjFeNGoWiYumQjWXV7zKbipeJmpG13KbF/dSPK
P3Sa53UGWya0zTjUblZrjyM7hiqlrFkXonUBhrRzgpyZMxpj6Wq69EWrVtsVtGNaZy8VgoJm7J5j
YyrdOG+fJyN+BdkpeHMbEBC917bGl6JAlNIJXEaNrmxbM/iELeQB5t8vdZhtmVXVmIqncqzJwmgl
R5nLQ9nYtyzxuJZa1lvJvnRLcmJz9mBWwUsYCiwv0nIQYkCIbNyBrVxNWfbUogoqsmKnddYVmRKc
OqcSgJvLc3wQ8uce3ip6SCPbD+T0U5mh50IqmrgEh2Dey/axvGCLWthgVGp0UTQWKdKw7mj1hXK8
Q3+gJyxsy5Bu8AI9dZ0KV5jczdnyLuLBN5Nl3knRMPr4pRDroC6snUVUNa3ZeMMnEaWu1Ipg35GW
zfzqLbz74Y0pl/J2wRPtdy2GpUChp68xhLGLjDmH4O8vJMelZ4AMVNFYsEgYKMadDcKzwxsbX6ws
RgpWv2Nt5nIIcnrkw6faMMM3rbHyQ4v8ARp7WfypRopmVvKNSUDyMQ1mhOOzhm4sNAZHHYveyQRF
rp0oKb5nbI1KmcZbOTHfJ63zB6N+rStxUeJpXyfGJYh6Y5sA6m4QseexoyasvqFpEvM5ZSbB32TE
iVrIft6FkmsYQ/wVH6WNODgoTv/DNHvcv4EOpWerpRtW2y/VMoIVmY0T1tJxyaNbjMHbKUv3VQ0X
mF+revP+a8kaH5JdjHrp2sqICe+Ic3GAnaFMUe3xb0IvfpSs8SFXKZO73OSJc3QSu9cQFZmXpzaw
WR/l9PXnV/CDADL1Q1BLGNNnaEjQhi4IBhUTul01ryvm85oLs2bC/PxrfpSi8iGhBU+nBnk2keQ9
KS78yEnOs78J8PjBoT92HLKwEeF/Xa8A5AbzcqiSbtJa3i+d+MemQ53ellaZEZubobhwBJmeyhz8
WmyN8iGXpVxkInoS7OVS1963qrgpUT/+WubQtyjO7wKN8gV2qu5zfSNogLtNp6hzzE75uywmZR2C
f5Fao3zIY1kQ6SXxwKRL8wY2yG7Uih3mYJGVEM1GXWxwnRSPkp6rAypWlXp37JYRb6Q5EjZN1HGO
W7FCofCLj2kdHN9dbj3ocdnOpF8gIUCYV1U4ORE4/E0y83pVf3W1H6a5opVzFFgpzWDrJu9Av4L5
Lh7V6agiWEz8n4+0H8z2b7f6u0vo+joBRSO4Mhd3BdUHYCrWAPlekx5+/gU/iLn51gfhuy+Y5wTY
LlpImNNXDucz9Qs4QFi9ytHbOtszYIeff9N61//qfn2Y7XVB0UPLT3Imw+C1GvPPSiP+LjHxB8lS
HzsS9YVF+nDEsSnixvKygBybiKDJmcBqUnktjOPPL+IHD/1jR6KYgBIjQX6xiaTiWccOatTVvgmH
v2mb8oN7JH+Y/Jotzxp9rug+iU2QtEfiVob+F+PM5HWMffeoSWJppxTP3ubbxm69R9Fo/F0nvB+d
+Ye5Py+KgvN4dYFY0ivS1s5Twkz/tfw9ef3S784cud6UawaNQFr6f3ikzjaPbVWYvxZyLH+YyMPc
W0o/rW/USomuFVKICSut/maV+NF9WdfK7049qrR+hD1jwATj1drIgNr09udj8UeD/sNbup8WOYhN
kvQVGo5HegN7Z3oADSNGwdrAsY/F5+ff9IP9gPxh6oqurCuJRPcNL+j8lDRxCYE/ICylZnRgILBT
wtadf/5lf7XkWTb//PmO9YZi0hYgIreNnEB6ryifx1ra67ISu2sl9/Mv+avHsn7Jek+/eyzoMOj5
I1fGJtOs2rWQ4Pf0o/qFRWI9+IdZPISYlBY64ZJ5aD9IRIQV4XKKbGP/a+f+YR7nU4xJ0KKbYhmP
rhQPNzpOi58f+q+Wt/XMP8ziwSS8wBKcuVBiX0YVh3/vIiXtL2z41sN/mMdNVSamsbbDJnl0cgkV
CvdRVqrez0/+R8/0wzwWs0Ijy4BO2gkw9mYFgpR6Mf2fH/yvpsB66h/msWHYJgY/ktCzsS8rgPHA
CA6NjITF0aoCfT5WtRS9pKlM4b+u59+/TP8zfC/P/3o3tv/8D/78paxQ+4dR9+GP/7wvc/73H+tn
/s/v/PkT/9y+l9cv+Xv78Zf+9BmO+8f3ei/dy5/+sKEvVEer8fdmvry3iEy+HZ8zXH/zv/vDf3v/
dpT7uXr/x29fyr7o1qOFcVn89seP9m//+E3RGVj//v3x//jhegH/+O0Yv3+Juvei7d7j//q595e2
+8dv9u+EMinCRuqEYJ8QPB7U+P6vn+jWGiGk6/gubFnVGB8F2bjRP37Trd9VuibRvsk2hWoqFk+x
Lfs/fiQbhiA7RQGIk4mM+e1/n9+fntB/PrF/K3ocHHHRtZzNuvb+5ybHkhVTMQny0W3B9+j6x+ju
Xh5ZXhoQPcAkMFpzbq96S/N1NXbtsrhdYyIcYu96f0ZsRmeJ1QKEOpPwJJRMej3xpisVDDOQT2jX
cxuLsHCTMVulSJa91yp0yBoNquluu4L5sr+Urb5NF0LkuhA2jXCMftiInD4Sqh4TWKXDAZnGjW3i
JCbtZsXjj8NCQ1+hG6SALZo3xeahyPPHyVDB9AaEKBD0BwLQKmcxxpNUF/JVTp7SLjS8AlWLHys2
oHqqptjUhWNmloJ/UBd+MQziEublVxHovkL2G3Kc9qyT9g8KlQVuiw3c7QKYzH6Ahc7ke8Pq4kuq
WvsqQdBtWmjtUwNlhiix7a4yF5HpN3ONBwoArvSUcjrbFNYlbJKM7Afr2ACVn8TbcnX14V0I0R7h
4ZASRIH4yAyUOzFCxtOcS9jrqTa/Dc//1zP0FH9pyrb82n2con+a1f8fzWN1LfF+PI/v4iIE+2u+
n/rfPvKvKazI+u+yrVqCvCJTFfa6If3XFFZk7XfDVpjahBnJNCBiev0xhZXfdUvwyyy3AgpQrHvB
P6aw8jtiOU3hR/zbVFXyZf8vprD+rT/Hd3NYCIv9Nl9uC8s0Df1j7ZWnsVHHjVRsx2W5DjSkJwhM
bKCrbTVIm9JCo2Q3du2byMadifQkZxLVnSiXqxZBwcQmadGMXS0Z7tQWbqn1iLyzY4viHrup5HUZ
1CGw/TZszJ1ZZl8LaeIQuChw53vSBB+iIwlNLITHg5mhZ8Dlhoulgo11wrJwk9oS6DaMrY0uCQ07
JDdfFeeEtUm4/hZfGdMLMZebcbH2eXNHNx4nrfJnMSHusALVzbE7w3IbOzsXCAdfyS2/niURu5Ws
OjQuZ9/yJcEDx2REBG9l7hxXJlRy6PM29Dv90gj1VgvwNpP0lGTo163eW091PRncUH4WSBvgZijx
Ag4L0sTALc6NBLVCwoPeVvgz1oJ40rcQDLeEQz+ZWXlXEK1ErEPv6UjHurE4r8daVRZWmz0PlUny
1ouwcH8r0ia1ldswGE7m/NrVOc3EM1IGevKz0fcDXBN5FO9D7dJJnQfCD7V66RrPIOBoYrmRCa0o
kUVO+kXjdZ6hTFCWKzUK7okyK7Z1oxD5OujZGu8KioxS2cbMgr1ltz5d0Z879N9loOM6Fl6Shx4h
X8Ir51hHCdc9xQ28RF0co9UPNI/V57Z/LeXXlDslKRl8+QC3eqFNjEs8p8tZrmdOEeIqQLsSnBCx
XDviwM5k3J3n+bL+1fpo1g/Og74NZZ0sCXxNnIykKY5ozX1Xh29mYtzaQfu0/v4ghadal54Q/yNy
604RwiApqUlI55lSQGxEoqKPFqS6KgX8H3xF/2qq+m4eB4+tuBvLl6wnBuYiM/bWBzFPwWYdEHLJ
OLAkt7i3Y2OrySoMPTLCNMI6ixZfRz+oWD4qRF9nOIxtDT2/jS1jv46YXoLCmxjDuYtIzGEl8Osq
dpEsbUxk7Ya9N5u39esbmi1JauEqQ0YGDG9IDHvreA8bomtlvqNhhNH+tsk2bAcAeeDph0uI/jFP
jV055ecOJyN6plPdU7Ev+ZHgMPyE1r0SR3j24OisKxtd+Tom0jr0y5ExYU0PtQCHZ3zMeXbSDbQB
po98c9N38aZpgi3o/dVa4CKe8gEDIwfx4EGWsm2eL25hmL7Z5cdFFGjMcDmzcPlECTrozTeZ4FoL
67pLja3R8FS4SjugQWoq/PWprU807oJNDT0zoj0eWTxWo9KsDqd1xpAxQNiX6duQl1Yme8OEaYkH
Lax9Jpl+qeRHOyJZF40LWds7TWFukxzD5OjVdfyIfSDQsOI97Avba+T+ZJr5RoF9wd5C5wwY8lKX
Nsz9umRqm9wWxg5/LBfEOf1FmyFwy+iK2tOPwus5Hci7yo9NI/aJXrMrkDV2LWRexSaRhuVsjkhh
ZptwAEIIUsLJ6CX0TEZBv51y45i0O1bmtzYYIp8F+WjaOaKqct7mZZl5fUD0o52zMeEzyB4RAVsR
ibGrlksld4UQh4JR2vhKhDK6apGKlH3kKyoE9igmGrJZKvaCsvCGkGDcIXAlpUARVFU3qgg6ogyM
nVqPr8Oi7Sslw2C7/m6gQM8pYXwfFzAjehptZbuJfHWcT61qX4pc0ZCa16R/4Olww1g9lUpDZJMg
r3RGWN8FlJN2azho/XA6WPq5YG1Crq3uhpYejNB/uKyRDOZV1mO2QBRcx1GO6s56/naenXGoAznn
OjHsZIhlldzEgTUUX80CzimT1FOmjPFOMqJTKAdrxEjhaVE7Ix5AMG6gSCLSi4CaqvIJX/QEoS9b
FRO9FzfR/6LuzHrrRtbu/IvYIFlFFnm750lbgyVZ0g0hyTZZnOfp1+eh++Q7bX8n3QgQBMldw25L
eyBZ77DWs16rPt/HRqF31RD8GHrM/CA/oRkgTgIoxxbeHT5SoGa7Lszp0sYA2yp+Tlwa2Aq7+dOa
W+LE5vArCxf8GOgUBgeyqPZwkgqsamTt7MpKYraVhwJYXFrrXZGkn1ltHTORrOc8eCnTcFtkYMS0
2qgMvx/R0lV8NOx/CoD+bRhNcbGc4rbnWNIFyE5Z8Gunb7AYlrAVin1gqN1U8cjlCaLI21U8Tebc
vk8noAz9Ryj7TaACApet1V+Knn81B39tBqxfG9I/XwItAQIR6VkOHcuvL8EE5N2FsweAs1BXxJ7n
iOJaefIACOnNlOJezhaHbL0JuSmWWztnOj9xs1ID/MOsyHL+04uhBfLpnmzArUtp9dfJh8jcXmHy
KfZ0UPvML09lMPTrrvR2EWqTn7UBZ2kavCflt+VMHxs0J7HEJl3bNwCT3qVjPceZfW+UhVhhPHse
0vtyQBruOCh4BEiZyi++23vgq9ACLHHbzPZmOSx4hKi4ulOotN2kX7G+vupO7pdfEtvx2sweezNH
OFFz+i/H3PKADmfj1HMozVO6XY6V5UsDpIv+W+7NMv+S9N6jIz+QcK3Nr23qQVbI0ZDCXpPuMVf1
egrhquVvA09It+Fm6/n3PHRL293NrTrmVngu+/AM2nFbg8jTyBG9NKPVCrYqCc+m964ti24p2Mbj
Q40dHF/wyhqwtE7q2Kcfw9xv6u6DBmuPImLxKNy5sbserIdhKQAX4Ad93fIzpOvsgyC9DB7ax6HA
MJP8MEq5/lm2WMapFicsQFe/Ga4Vd1AKWybpLqExHsYanUFd+VfmDGtMKNsmSX8M5nb2BX51eYgn
6sFxzwl2tCxzukGYiR7SIREXSac/qceh5TL34h86zNstQTzrMPD3oKSfl6KOkFg+GsR9SGAMjTsC
vdPyVmoqlS7dBpwlyyflUIsqeeoZqys3/2iy7NI2+WvhzFspP4rZuSJ92YXZP02rfx24/HnzLM20
61o8PLhwf71ee/L40syZwPvgxsbjYK8KbNEcLumWlwMQ/OPv79afOWy/l/3KhD+jsArZ0vttvOY3
oQRK4xZ7cunWP8sNKtEpKe8GCK8Twu5KcyR6VAnuydBf0ghuUnIxRfsMZueCKI8DzVs76X2DN6/w
0NN/m0jVQZAwYJr5eSVEn7Uj9u5gbNMyQYNxgsh7rRB2jZa8ogk+AcdpLXmoR/dYtQ4QCE/chG66
5lKHArxzKaoWpLQ9yXUfZVvBpdVwbWJVqWHD5n3OZRqe+V7EWH0p6ZV5dIdQ7zB4/6y2//4jE78u
j/78jnzHVrRsilLG+m3ylmN8i3oTwvBS1qUBt1NUHoZwXEkf90b5lUtpSD9mAf+Biz/Yd+GLGfUb
OVJFBtwB9Qc3l/KzLSbvn+Uc/nr0mjkeT4MClSoPmeWIPR8mY/NSyXHTTfV2jOYrzNt1GZJLyC9O
DHW1RYZoRu6ntt/8w5v8TxeiT2PjCsfyBXLnXy/EATMSDkoOEr6EpeNAqb53e2wFUFIqDKzlkO+Q
665iWrMuzyAdZ2fb+YA0t02iD3Sv+V3MWmRAYlen+AgopmASL23Oz6+wfFi+sqWDShOwKNmxhJY0
9mpnOje2bI4jhvflb6ORYwzFz9+/O/vXie+/vkJXmAxlfWGp39fOojR0PiC02Y9x+vFTXimPnmNu
8cBjHYncYyGDE/UsJISP5ZnDtdU537H03cqMviDmMToZ26DMNuAbV71ILxUX6PKgLMblwlTnssr+
YRb78+D8/VblC3E4z1zFuO23cbVAVeQSZ86L5lm7tHjwvjZo/zGry8PyqJhyeGiImmYLqT2eP5Vc
hMUe2ldXDNqgC66D1EfgB3QeL53mBuzcG++2Hj/0U7Bw6viwZzotrMorCyRmkm2Xu3/p5Yckugnq
6LngpGL7tep9zmuSG1puapcGdBaHSNFC87+SD7dOtNpBNMHRzJ8Vzg7K18tyN/7D1/jb3PFnteMr
IRGuUvDg1fj1IgWkHiQiA4a2fApLO7CU5YhvOIjt1fL0IEJMrzQF/TA4ANpQyaX5eulIl7doFq9k
DCxPKy/KIWq7646e7R9e4vIw+G9fmnI9KQSeeuv3aHinRGI5WbzEcnR/tiPUTXCfP5a2cOlBSz7F
pQfCl3SJNT62pU6j5xTOeRzfILFcfo4DHB6DnJLGtF6apFHRHobp9u9f68+r/tfXKomAUIoRsyMI
wPjt44QAmPfBzF0hovPcioei6bYZ36iqabQ4YIdwOtgL/WLxxxrA1rDFBd3NMtBI2qvEoiWqf8oJ
/g/lJC+Kb1f4Fq/Nlr9VtAN+XWOqiRxc6hzeOERbxjXK2FaMD8IwI+UaO33zsDw4L3NZ3LlVeDYG
9x92RPK/X2u/vo7fnvqwfcassjgoE6BEcwa0Fe1rCBDQ8B74PgcoeUX8uVRtOVkcS4mxXIj4VQ7N
fdI3W1Enq8SXePeddadhIc9vRYKhB/uRe6vHG67lk2o+xgFx8HQq3Y/lXvJwHlZls69a/HqNugZ1
tl1uweXN9lzSPSV153TPPy+E/2sD3uUX/dfe5v+NHYy9hEr9r2e3j+/fms9IJxrk6i87mJ//7s8B
rnL+4LZgEsso1sW0vxwqfw5wXfWHkJb4cwq7rD+4dv7nDsb6w5S2zY5G2bblqmU7+q8BrnD/cBUD
YgXg2/GxgLn/OwPcX89rw7akkh5wpuXP/7LaNUJa6TSc3D32/Pe2gqyXZafQGk9gUz+TWr7+5WP5
D92dvdSD/35G/Pv3/FYnxvAx6bRHf89jo7gLpWmcVetNT66FvvJi2NJ9SdsWbk/JnoVlizFbTwDU
Xn27BRpVdObOGrlgqxBUUxSYgH+nwLGeIjcN95aQ46PIRLUbnHp8j8uqu5a17G6iGM4ZNOfplu+l
tFdBOvj/cIbws5YnyH96S7+dp3WUIank695bVvhdlp7ZnMO2IUWO3i8/VukQOSxfEC7v+mkWp0pl
5dem6d0NNZO6q4BEZyudVt3XGi6F3PpSx/FnRhZJuS+9OBlQy9ZtytNyzPsr1huJAdyYw3zCz2b0
M+Akz774WHCucx/hwDLgbzQYr2EecLBicssyhWbNQyV8OxQ9wUuZrc27mGjitUmS3ffSZB0pZVuS
faVBozGEU9uqqV0bVTTd+aoZ/PTWcCYH37RqQnBOmTe9dVmVkRwYjvinZoIW40PkNtWNXQCs2uqI
EKXasOR59ALK/7acxy9YCPTzJIDD1J4FR8GMLOcZk26zUDyXkWpCk/08tXL4ErcdUQ5R7KeaLIap
ZmvQp+qNzFjrXrqN/wpuACodRCBmknUsb/y0Z3SIylXh767kfs7AxeDp6I0NZG4Zbxsvx48wkxBx
h3YeOIno64A5S1CxgzDqMb4JXAeQKwEDK23b4bXAi3oz20aRgAQGQ2pmg312ilq/46NrdikzktsJ
8CODw9pQe43x/gNwaE4hZ7bGfEvg7BSfRCGc1zSrm0MremT7xIZgMzPDo2fZ6TkvjeImDOPwuZUY
R9ywjapNYfesJnJHfw4Obx3T9zwtwnA7XOcJoItVXjFmVqYRv1Xu6H0YXIH3iN0ZnxpucUv+RHEb
SUmbE7CzxQmJGxlTO76QEknKxKiLQA+QHThDB/7LKN32JmUs/obSzMJOE8XVp13q8d7lg6VLNhrn
5BZ+dCN1Jl77tk0eRVNbaEPjgHDP0bktnFYirzcoHGfgKS9Im/G2T4Z7cdxafDpxhA0AVwFTXz/2
TqJG7d528fTBsK3JVxFXOSawaTp5NZmnYWH7L0UQZ2evNu2d6QEO8Mj02xWuS35PWDKO9iP3xgy4
PEjqQbW8SucYGXRsuWdFLMimnugqjT5z7sSICWRlwse5K43B+qzDqXzIwgjiodXEU8kYjpALWCLR
BNYg8uS9NUMWLdYdwZgAHLEHAeULWmvttrnxWVhhCz2udC7EKLFoHmguBmiSF/65+5GGtbFuY/TX
dmMCoucP8UjYTjSuRqzqbyKz6lsd1dmraULO3gRRVX7W1MvlLs1SfCewu7BWE8VhwCeEnj4F4S35
TjSsGpBrQVwIFDj47OCT+JkMjd01qJYhQzMfm9NqjNW4kYaXf/Phad1BpfIPSk7JpiDK5qmAG3Gw
c69+aR2tt5kVJHse8dmt43fzfqpzcaP8cTHGCgMORdQDIohTRIcbvyqrsxvM7LBBN++YR9Z0L4nY
jyRh3ZRkD7yxsXfv24FdAYV9ry/W4CbbJZz422RW43XqFjy2YfffAnbYuyC2uucl0vQttHT8RgBb
eeTOADrhY7ozXc/6orKE3TcMTvhp7kgcQVWxuRi9Bm8OtAqIISUjUlXljPI7wPwvhW7FPuLLQ0Ie
1C+Qd2HRtb3/0guRKGbxXQxRswD11JdsFCwQiYDYe5jfq9kGueKpqXnG712sJxkE5Tov/blf1Znu
DmpwikOtuNpmonwozXjcbaOoxbUFEeVJB7ot1x2RNY/YJ8CGlIWFAdNS5XwxBvT3eDWmEdfdBC5l
lRHHgvkiq+IbQ3U4XEDpuN/GWrf7LrNN6GnKyWq2/rN+CANp/hhyWUO/FYwFICCvNdlCTE4Wlz7K
A4YnFUC6LKgJO/KNIqWebgbSg7z2nYm/uC0NfHAsYGoeKWbxSPBWtYMAj/WYRzazQc0+A3TnJ8A4
+R07LjkF5kwoOIO909TX3j7P0uZ19syEVVRX7Cc0qZ+FKeDVAsYb+exCTnNpFy+uq/RdGENHDcJG
n/1a8MCtvYge0sHncMZk1B7m3AGba2aCu8oIIRSNYl/3k3kMsrh+A5rIlsIcYwwjiUdOAr+txe/V
1wnxR+EED6sx/Q89uuJdBaL+0siBljAfxCGbKoC8eeMHw476S16WJIYfsOaqs0hd50i/Uh6DvNQs
eAom5rMRh684e0H88NfAsitOyp7H7KpzGYli8YlIIIEpyYaFbVdVgBTEKzLG95FSzT5iJ3QLTzY7
D6ZqT6SwDBozjQweICBYkK7mfNq2apx/cGzAfNUEmRFPZ+FBVn1c7G3t5Ps01f3JSnz8UVqqIVgR
yQ6fPp5BPyK0W3fB3F+LooD/X2QRhmzDrTYRnvPvFJHlMXW51lRlEihQMmD+Cg4bymRcZl+Hus9e
bGeh+4eGhDOHcd+bZcscMI/H17jmececKWL1VgxqMceKyG1XgNKHZxBe47m20wbrE0YDbMMgS6Kp
iE5hoeBdOe54EXFVnQAYJ4fcDsKPsXH75zky2aeMwXQMiNsBgmGWB9Ivve82aQE3AyZ8hncOaQmz
07xncUP2kB82HzHKlsNQluMFszbiFLItsNfUOn5IYxlsWDowfTP7BJR5oyEtzmRZBh1T8kiX+efs
pDGLfaNvz3lv8sIE8XVx44BLT8xkArzLWxStwxLHLNNtQRQXn5VdkWETTC/sr+XHJHSyjdteXxtg
JUyZ3ebBDb0IdoFtM1RSYE8NlLOkrDTBpcUEUKzKQuqdnrDMd0anHkTRbvuubC+11Q9bSjN/H/qj
dXCHLr+SatDdOYYq1kHTVUe3mP0H6SbJjS76+gVQ/bRrVN1D9VPmkQgiddKpC8AtKd1n1/HmYBV6
hNQxNmGx5IT2gt7D17jylWV9JuHkv/WeM+/zgNC90B67C9xGcViWCzS4dd1ejBTLUJn2UGZsUUdi
NVipf3XboHvrJBkBfTeJjaFrf1y7ZTUSEgKGxwocf5dYzHphG8zZxCjdQxBeum5wJccwuO+z0lyl
+Jr0qkzL/mAXszrL3jII3mSRdWigxKoVDUfwIj1uR6RQ8n0CM71FryT29qCWMa2eT7ZklefDojgQ
7VyR8VHb7VfLWbZnoZ8lz1JZ9WvMAfZQu4gRIJqq/RT1zHzrCb9ZN0BDjeDsrpPW9i9ytDE+lUkT
vXtYjBM8Ul54goECPjei53fI23KwIWfsvm5lm43lD3wX7geY2ObrzNNrO1LeMaf2SSEAXJG/J1Xk
KXqGvNiHrdG8l1iTX5QgZiIypmRJQOso6rvxghVW7sxpyTSBJjNtHJIlHsclkNJImvho5WGLsqtv
XjmDElZmIV5tXSRrd9I1T+2w2XlLvKerO5C4HshTBvjq3mqFyc3L9G2mlCj7SyJwPaaGMGBxxs7K
kBVU7xILZuXGwW3HV654uCXldXQr+dLHrXWo+h7QjhHPj8A/g7WasaIqIyaRx5/bQ1kV1ra2Kwbt
Hhmw7U1czMF7tsjf1jNCuE87KewrZ2az9sigeYBUm6t1P7qtAxG+aa+K9T9wkKyOr40JfPCYsiiw
d3Uxj09uVjLna+yeVXUgzOFpdDICYAiZSq9lVxHeQQZReCXtvPxMiceAk2UY0ADZwj0UAflQgOUg
cmYG7kBzrsdt5angvTRyThWXrdcpQ3v7YmoAXhVHLTg7oXOC93pCLtvIw+NtO4Pc5Q4sGUBx3MYx
K7Z2O8ooe1d1NFYbbGBNsjOStAMsFBZHzD3FY52mKTx40gtqTbzNysGEe2qq2N2No199UQYo83Uy
6PBAphXz6qm/pykChef71q4XxAusxJxGesu22n4xwW2Q+6DGgACEBCJOOGn74FVYB4fC8Y5k+CC6
s2osWMSmMABcj/iPkTH4EjOgGJNq0/YDx2lhFeVtwNgUsV7rUfINhEcyZk0N77F1RZZsbKgqUAlU
7oNQLEdvWiXxSPItX6JOiPfr0YGUdd/2a6NqQg0xA/PkqkNauK/zqoUlFfr6IatIOwVsIp5snbaP
E4ggcLehjeqwLE9zmrSoVfqKJA4CJvA0z6UkWLnLqcAs0heQvazJKyN0txbpuZR5BC6565cgp/5d
oTK4QOQs9jrL3GviRNWZ8pBFKu7v7mZ2hDoRbmjvHTFOL5Ep5KEnxWmtnSi75p3XXnQpccZWhXuv
jKwXAJMZ+8PJCVmN0Hax1ZfFwc0A7q6JH2h3hWGLM+5kbe0EUdFf8txVAAYZF5C3F12KMeouEvE5
Y0qlXpUpq2PVxQDlDBXb97NLJMCw8OhiR4p3cF+Fs5lba7jJUzu4qaDjblwKaeaKUWN8CezCNFcQ
UWw+u7YwdgDo8rcWK0Z2JWYkTm9qmlAwA2xaT8Q7x3s1hjX4RTtzV6bfo3SLMJ0IkD5W2N23NDnV
DZbyaiIUYhDuyjUhHzJZj/2PsIlKVHWoox+7MC5YkIdNfIs5idpNggCsGBmtZ5Ih1KoyZPmDSJ30
yawjQ7FTG5Odxdn01JM/djDKmBW/l+j2Pkoddsc6sm76qHbQ0VWR/RKUHzS1TyL3s+91zd4K/kI2
kn8TKlJmqHfv46qVP5qQWdXKdexsonFT1DVN2F9Fbd1mXgx7wanFN64JWAeJFtNRWWXxygPWuJs7
D7VtNAfFHZyw/r4LAZTKrCeyV7e2+iHmpLk2rliYtGa0bipFXHcGs8VydHqlxnbfq6KOb9hxJQwS
aJOfqmh0dqNJuts+G1LxNQsJNQSVVtKi05bCFsl0GD7EqWndW3Gi72HojDx104bSOm4CCyobVJHX
StQ41CMPqOyCw9DDKpwlUnzCaox6ZTlT81ZnQTmsOQUSVllNGKJAqVvvpaYLurNiwr23FZtsnoPB
yMiKXDGLeJ0E6Yme64ZkACO2yTiYbRgOKHRwx8mZqGkZnnH7krTXNQRqoy1j3RWG5YkEZW/H4Ueh
TQxKQDUihrfEGOYdBHuUZHMLAhBZBAGcHlOc16wy9FPUg0Eg4NxqV1kJ4gQUt+zLNRFk8xMPLfGF
iVFzNkK/gzdrwGnwR0I9NMqMHQQj49ZDiXJIjdl7orIa7kkjIwGkkCH57Oyw4wds4sFiQ/cE+oG+
IKEOQRSqJjtSuNZ4VB8ywNM3SWqg4BSp85XGI2W4kUHUW2WFaL6SacgrnkPFPsOqURI5aehzwgSM
vGs5xle2bY5HoEAUPBSEesA6HEoS1ZK0TId97KUwfgGwHwT50Ie4DMG0sxa5DafUOdEUh58IO+Qt
JyDprXyE467gwZoe3dCEglACGLUIZeDSYBDbbEtazBGgTOW2awLKprskH5IbsMH9tpO2eRjBLj+4
tmJiVEyEWvjemJSk19i82C512uuUSTSCieIgMLjXSKoSxYPr6XlDOcH1li3Z0ZonIQ8NElH6HA8h
7KrNPGuwaIAwbrI6b6xNXw4LWypt0xtSA1z62KTfJSYTFr7ioL0tByN8mOO+OSbSVycnbKihollJ
Xn0KHq4stD50Zeh/H0Tbtas2t4pdFtg8gXhsmm8t44stvMeKn8xStlwCtyLHQFTW9O03z6RL56wP
4h4BmPLfUsudDgoiJOco+ieDE/NRGa7o3zCSLLd+ASzNdmz/PY2TQJHR6YTlchagJAsqBfTImIsy
3sGMIGbVt2ev2mjZaetUk/wR8Ebd8eSxNW53pqFmtUJwkHZUWST+ojyyeAcxMX8eGkfTCVb1iCKM
1szfY05iyTiiQ8lRl3XOs+XD5U8gzX9pkYIyLS3AHa+JPShuLKOAWt6C/fwqvXFRF8alh6EpCG9i
vylvSc0hT2nMmt5nwDnLbg2fQvhQ8bSJoaoCYGXrqX+ciQrkgdLY13kcJStptz1UXtCvekO13CeS
lSUBBMim+NW3deW0b5OXAUMhOAGRrvb1Sys6ZyetdHzn7J/2Vc/MINI0VgUhiy/LOutJylxFzEZf
icstDjLvnI127e7YTTrdGhQEp86Z6exMzPrsldsbBf8l4aGSRuUmTfEUTANjCFAkMaRSu/JR2DYU
kAp8RzsDkWqW5yTI1tssG4JTIqV/HQnXhMrRDNbNvFhA1m4F0tjVRecd6Hvmx4osunXpddlT4+Cp
90sD9SRxc+AhnOxARHJKHnbb6pWTSlRDHvk7pt/pxwa2HnvWfrgDwmXuitroTujZ8MXJfIR3q80K
tREdibEfrRrW8pBhbZY5UZqYEtx4C8q/I8iapEf2V1FYM1rj0lgOUYtwVy9QfNy5a7QvJqgJuHup
j14TxRWQk3rhjBOsxkHDR4c9TkzB0WdmeoJ7KPZzXWsGd1b8A035iNhX5eXXuAPAoc2WBduY6+oY
1A4lZRXbpzauy8NEIXtuQNGuO97sN6fl2NapXe0L3xy/SdUFR2qw9Ftb1cljainxhVTi+IsT2dkT
seDp2e7RKEOCwPRBmXZqyKH8FpJH9NKGwGcZCIQC8F/Y9XvH6A225k48XVLYZ+shz0DLTIXu12Rn
8OydqtR59KAqbuj588/IMctNH+bGA+9TnP0hcp/cgXFmI6Pm0M0ec9F+suVNo0yxTUfSiFeFXaHb
wp7Dsymy6k/NwxYNZl4hV4xsAVNQLgmBE9XRbrSHJNg6QZ3e8/L87yglu1OqiuLRDfr0UvpVcePn
Q8x1rxc0dkjNhf2fIKDE7tc6HpG4hvn8ZLuDeiwGOTLnqwJOQzAq1De1apurJl3go4AddxMqBUrc
41iPTIbCNvnAZxkOhBOQVYkRaATgqK0oP2eG01wHXVnoR0W+mcVknxQpyp+WDkF7LlSDO3cE4GKX
4Lu4j6N6XQQB8YOWkX2aY1/ui4asMxlXUG9GEgOGJCXMM6orCjJKva70BbrP2UzgHvULA51oOCTW
oXd2ka5uZ6USNPMQ+Zd6hl7H0pXYVn6ZHTvdB0STVPVzOg3qW0Oq0EkhSr36g3b3ThiYj3g/ktsx
662dA04PZuHY1S/OXHUvyG7BjcDjzI6Gk0BNFDxYlbDGTe6k7kMQw5zpCHm/tLUHWguK7UPjiwGQ
UZIfO3KA1kEbzc9ZaxeHloS1lWe1gNILjdSEHVxrrvN5xLI0Oqz/essLPDBiwfjVM/Ncb5mH2Tzv
KvfJzI3hkya9l+yhiLFdech+qIPqLCXVtVbetfULUMok/aF8qY2+eRu7kGq+wAO7gWeLft5hpUVq
RaglZU+feVtK0AEVddZvk7EN3qloGcSF9AwvBNY27K3gEmzyPKheQdsR81ZXsLHaquD/FOLS5JF6
rIjJfSodbxEd+MldPJg4JhhoZg+lToqDMZaIg9Pedb5WtStJvwynyDnbxC0wAinZ4ewYvprYCciA
XWG90f9ytv6f3of//2RlEn+/Du8Yy34nWvT3bfjyz/7chrtsrz0kg4tI0cZfqP5rG+7Yf4Ao4w/x
KVqeQHD87224/QfcYdyGaCPQlaFP/vc2nO26tEzfFL5A/ch+/X9nG/6TePLvne7ierQwSfrS4UfB
ahe/rasrkmm4jAKfXa7rbpqpqpl3a87zODJugxikZjDCQLKMw+QhqElJI71YdT+s0zlgMQRdrRHl
tFNwRTcmRmFWr5Di0i76VjEUPvzDUp1P8S8b6D9frW/zeboKBxhiZf7+L0t88pJzgggGf0uMH1C1
XHIuNzhMaqvZZJVt7W1SWEnAo0K1I+obDRrOMnM2O06yrpuMQFLPZcZoDsmhnvQT4Wr2Fs58fLE6
Xe6mIX+M/dJ9giqUrWWLwIilzJQd+sK/i33aLrMn3Ovv39RPheAvX4HrCQt7qUmYMblIv+NXEoYc
XlcOznboOhwlA8XcCqDuW0g0yz6eRH1hizcRYCQsBMoasS08+ox5jf46WnZMTDhSaFwO9rJiZJ8z
BM1ZBsl7LNDwz2FmX6OUUU6ZMy0eki4/eEw8SKoHOO9qg5Kn7k6xba+HcRzPTkvGsN9iEIgi6u+i
tyDgDdI+mM6Ix6foz+wzgVTnOttY8+gfTGwYRKaQQG05j/U89dgpqnEzYhA9e0QZqam72rb/qlJZ
/IP2EgXIr5IEJdD3cYM4zP5txzUt8ZvYqMzM3oLl1OxYjMuVoKlgShcaBGGALTaJM+kjItCygeQR
ocroS1CTND6pzIN2TaDKUEzfY7wR4ZLgiuWtu3jQ0WtHXawMD0YKo2mg/FzJcMq2pjfsSB7Ra2Ub
X8JmttbBtpcJ7CqR6/3cNQfQXawynxvZpht2IPG+8kPG2EZwbu1E73CBUNd14YmEhOYkhv4pgZAm
Mn/a8Pbo+/CNc4WVr9pbfveh8AbCM1PsfGE0oMCmPTlmy585XYkzux1OcXNCF7Iau3y4Y/4O+JCT
ksjmkNiRpfsCkr/NE+azbTU8T9VMRPPEgJGBGq1hgyM+nc99ivvYqwBGd+kPZqZUoUVqM8jg1GTI
2Bwwd3Adsc3exs53N0pI3qhC8GmRqjfIyp3BB56lMWo8YEIe0OfP1SoRxXfGmppUOhUBmZ7NrWtj
x3Md5JLR8FaJErOax2c4NQzDGGkxQ9bFrvVg+7HKTneI/tdF45zzqPtBOXfvGAGk+gIZMzpe29S3
ZJ6QYze7x5A88rmlK2UAIQk0MLEXWVWztsFPAvSbq0Mxy2rT5ba5y2kaMycYLkNkwQ2tiEWtmxPX
OnpOG1dLEdw5JmiwHEE7+RWmjy9bkaKoMYoE3ReHNLejQcAlfe+jT1zbCvxiU0JzC8kSZrBpHZhU
rWNEBg7NEN11Lratrl5Deo0+opoUrtGB5Gok5Rf5kOzPQWfVarxX2nCOpeOfiI040UfqeztBGFpa
rGC81uivhCPxkCZAJRuR0PoEtzGFdL44HvuIMDWeJzqudQhlGhzX/LUBOH/gqXzHMnWxMYwHpIPV
Ltf9Q12EZ1UmmlWLri9GfiQWDp/fkLQr0+mHfaRYgzimY5yaCHmHs7dHoMJoCAQBQPZD06ho63le
voPqeJxHS28IEt9ngoFr11BZIJBwMU1GJJIrJBoRpd6pHA0C+bruLXBMrs2wMU8DQLpD2lbHULXq
JjfD14xpxoGNCfxxBl/nOiUTTdXhPhiBYJPJV11bHZaE7JLjtqlqhjdjMK87L4T8WzFFdojuBZi7
slHZ7sgK3ysddxwJXrrL+Pn7TmNEmaXa1k5A3q8fHAsvLM4xQhoM7ew+adMvVTlYx9qsDyQtAeyt
04J83JKwJENDEWe9Vm3tSj0qEXwta+FdWZwzHO5VtksWHbTMArj3pKmTncHlYRmVPtph8TlH83ht
mNofu8H70uGHOQSt+OoPAmdp/sxgrdikrQAlXbkoiW34kvaAXsnj1NgI7JoHtnjzrik1GSIsDIus
2UnC4w99noFOjMK9abs3mdXc1YV461r3ydDoyOsoSg+64iUy2e02WQ9tvCQeIO3M9pJUwY2xFNIk
iXQ9+rJwIre7saazCgLNzkk4iJMnY81uYmeUzrQRReevmaVtvZbGVVsp69dyApDp4zEIO+jnuesz
NKNU36sEjkBoMJX2sIwq63Wy2em5hT6UocUaSY5PxUj7XJEW0KvZwZJWfWIHj+iCCcnOyNNCLTi9
Grl+VxPl9oja5OBlwI8KXo8p4/aOJAl5QjdP26bK4azS6UK9he8PIxlj1OaHbfotm+zmMAW5dcgD
EK8+eAgQNa6+EjRFQzhneiPc3LzmdMNrX2MvQMD2Pvb+pkIohPymsZ5hIK4Kv6NCqq3pBkT9jyRt
eFKxseSocIZ9mRQlYjOUrKRvk6hqwzSHZFLuJ8nuVQdPbh8MRM5L0lkndloMxLdZRC7S/yDqvJbk
NqIk+kWIgDev3Whvx5N8QdAJ3haAQtXX7wE3YvdlQqIoadjTjbqVN/OkAF++LWZFHnj9IjKH9Fvp
HC0t5XUxXfPMIjweEfdw4CU3BxypP1PilWg5XBI9TccCdYp6NPujXAb9Qn+z9XSq7Feg/TQe61Kd
0z4jWpynzr5ojPwb+fWdE7o3uum850LXwQOixrQREdVXVEi2L/NAlFx5pYZgas/3FKGQy22pAHx7
ULO2fhIZT5dEl+XBNRMqXQus3G+roe3oSf6TdJD9/xfVBJuC+qx9xjKSECWLk2hy/1OR4b5bGsKb
O2TFPhu0+66DoTzpAamEXjX/NC68B0aFvC6JLvve0CEw4KbisEwuPTkSR3JIeLKzDqq55HU6xtow
611lRckNaSrbeQbvS8GOn2o1PiZLxU6OiKY605FzShkPb4OgN6azfqcO3pdUpZ+e3TQ3iFXHthjT
eDbpahnSn7zPmktxMg0+SWW0QIw2/d+iNVANevFj6g85yv0tVB60Xez1JKT6c+rY/fnfX/37MudN
RtlD+IHYRJU8biJzZ2cWD3GzOJZusaVrJKdCMoyO3ejxhA8zNvBOX+6cKHe+wnSkXFjlX7VlfwB/
Ow86ys5V10H+rPLPyE2+ezTgHkMGFC8c/fO/L3VW+ec2w26XaxXspp7a5MgUyZEVb/tFY83f0BjT
B0FoOq65qvcgp6tsUrhTawetnLwwQxG9I4iSqtstk5fFrSQrm2YEJihow6QKQ7GijqTB7jPSqL4R
k3L3vSd77Ptddp3nXdFO3kdfmzdo9uVFJo4d9zXNCoZB2p9l+TVCVJhVeGGpHF6wD9FV1C9mbFVp
fRNCnRgiElT/aU2H87kU/PKoG0HtifHF1KquY63JDLc/TVd3+wGCMx9D/6JXd3ltscPQkqDVkubf
sxzIKaRUtR+CAkMR89IGyKreJxM/1WwoVBx4/ZP+Arm1LDB+Hr04xhxd7aQqSXhQBpJbIMCNOWAy
8ra165BNsBOwteY0xKLUhyLnYWaF2Abqype7llTklgLPbhdQzUa7BO2kcoAHsFh43eimtR2aVRn7
3l1rOg1TWh+BXNSUQTjgqqvvnsDR2An5i60qSO02mXZho0ngZ8kfXar/UhkURwEAF51B/Vlwgexo
eGefTxnHFoTMecJnfaMTsMWgyEQ+u9mwo2L8kihKyQNrUQeVO7TuVlV4CWTGk5VgeGMhVwRRQZeP
yYnqo4WMyhgPAYWgNUVZTz8x2n3lzSwsl5o+QdozrkuFBGSIfETwJKsKsevQAJnFyl+kx3RsrQ3u
DRbxzZOXEG5sPzJzaPONm4481xabr1B6J6/zzwBhyoco/g6FkW5HlziX4t6zeLR2lmF+K2zegYvT
b4tCfrQZLYa2tQyUNS7dPSqSNfX+c8H/+aLz4buLlbVawo8fqabgvDfaz8D23LvNam6DFbe7LERQ
64ygRp32PaUtfb/lsk5PPAJJwiB1Qsmndw2PyqaDPfNnDF80SmFmFd6tC+geypPPYcI6ghvwSY3u
0QK5Oq3WDBl4fFb7YRsE66Mb+R519UbnQ3YsEbgvzeLzAFjkDKjBw6NEITEF7y44kTy8hZ37X5lK
ETfR9BhFT/WEx2nW5GRqG/+FCA1hQvded/xslllW0J7lB0/GOXBX30Pp8SEzNoG0uV7MYX4Yjy7l
bMJbTuxJhqOZti+pmg9u0HDDh0PG2oF+VEkHeS1kw4fWZCuQ2A8/HEbMkLMBBN/+Y5L63PFYZTQp
MSaGsw6B2LGkGjqmkSSj6IWq0fo6lfpareGvOhrucglYWdocZFrFqU5nTJ2hy/NB3vCjQfb1y23W
7TDR0ibS7TAF8FI3oTzjjKdxNnPx8g3VgaqiZ5jSW+ELP4I4Pxib2bUvxQhG3BrWxckyOA+ZjpS8
eV/Co0ROJc6T9SpT6cTH06f1zDS4MgTsjpixeMw17jYquJFRy5MZAwSSiTJi1X2L+El4/S/Vhjev
7ZPYlvCYO/FMLXpobV5efAh1iP2XKw9SH00rruPe1PoFu0HMpYnsto3vZOmiIF5sne+CGinCrNuv
1EjSoywNxedb9s9/XxJwrgMn0WMdkurFuhZOd9HcxF/S1uhvQk+XNRbpj+9NhQahPPWXi+qr0Mv4
QIS1Ptq++JBmnT+qkP1C1o7epTTdx+ga4xPMd/upc4cd/ENlbvg+ydz6519kGdgSzzWsXwuXHVfN
+jsVapTKdOZX6/MRD8M2vDtcJGMZNdGPngrWoLOCP8VY/xeMBR0GhuJejOkdm+F6iZ0Rpun8oLBs
yorf1JPt7BWY3S+HkXNiW7o8vIehuARrx3s3RsW2saNgI2ZNoC6t8VGkDjeupTevfHKAI9L0PIfz
T2DD+gWh/B8FE8Y1deNhP+cniFCSx/CcPECy/EziIfcNhOBhohbo2deEgpmEoxNNtPnFWutKDF+H
8ezZFKmKSL07ppgOSYNyyjQT44dKWAIPSyz03OxGx3b2RDr991J7xbFIq79jaH1LkYy+4PEuu1zy
xPfUJBDsZXqEmn/wCi/8kvMc7aXknFE5jadtMr65VplvhE+7ryjs5czJnW2ESNRjCfKYwp0eE6u9
HAOnjfYTW7yNm2RF3Poq+ebI5MFPZYEbY9L+wkpwRTpERyHbb0o/s5bGlWjJo3vvcIGk8WNfeMtH
0KUMOVgfwm4+sBVmbZ27TWxI+bbyHS51Nm37rBSf/nwklh4dMirb9m0DzAs0WbvT3g8fw/lXNTur
lq65PjZsmSxHRrc6if6aYriNg6VfJdzBZ4fhWRXwS3rjq8VmsXdVlB3ZDhO1wVzLFpqLNgjsN9Wz
301ymqp57a5GyTPSGfDZ4rky9m7ECkC1rvmV+f0A/be9zLMwYz+4koQe94nu7UOZYvoffa89pbN/
Z/lgP132+pvGNH6WGfAcqDoPH8JmXFTltM8ZDAxzdTJgGhAi/wxceQ4NpgmyZPYPL6GJ2C6733UI
USaiXQttYSq3I+7S7VJ3475A9nt35wBdo+rLbZSWbiw7RSmhYxVU8vZkJeGcUj0/2J9FqT+0GIPH
VBSfiQzKeybMXxwoRpy6pCpDw0o/NPy4reBkP7FWIUhjeBYT+uRsm3EO6dXz9QflnmoJahQ8X96t
RLWY+s0TZhoKHaMP3w2NN4MzumYzxdbL8F7nKN25am1BzpqPscdoFKwtIlTTFV9T4kBuz8OCNU1a
frHAo5mDKoHTv3/qmOafTIfG/d8/VMHVz4zis+GDP7nOeHUNwgBGunzO7HdvUpnEGQMtP7F1l+cu
sDQqH3+79H5/oGxC7MYvrnjqK0kstVUkx5hFZ83gagJSMqo3x2wB3eMu+ve7nKTLzz2HRyynXH+V
eCQh+Mvq9O9fEk77XhmBxyOllu9hbf7v74qmPryUM6aR2XdpidX0PoTLr6bXx2zuuk9Xik/pwz4y
g2gri9mmMkwfO5Z1oOBHZ9eYM5T0Tp2r3HYoVOs/lmAkB+F20791DTgdPswuIkluP5gyEf2wFG3L
mVKxyTSX2PRZqFEsi3ctWU28NroZEllyUmF2zFpU2iJ4mF6cLLn9BKhEUb0CtOXZY0TJGKuhJPXd
/YyFz6Pr0E16Yw+z6zmwzQFiYM9gAO396K09U7irtpNusUhO7rkVgEMFpTH8rmUGIdjSUmhhjOl4
T1MlDAUnnw8msKmNyAPrMsLZ00OJSyLsb3Xgf8LsSA/znJRM3oOxm/wreO6WBsyIcmkjwFBs5s6T
ZBdoCrbiaebmMWvG4Oj3DDSYP26TzSjA/ad7VhiDdFSKrSR8kZGcOJT8SDH8RVbMzFadWu3om0gl
jart1SzE9wwo6Z7oyI8p4K0dNgYtNQN7x2VJcGvwyVOKbTBK7Lx3kJnnYTL2qZhO1WqGKc+WNMQ2
GOzk4md/jdH/Y/b9vB0mnWxTjGsUeb2Uk1/HoW5PRZImSE4DG+zUvDhZWZ+NDDrq7NPfp+s+LqZx
iykXZ8skkpchylS8j0IiF4g+L/ZywhpQs4KjW0Dltyz0ZZxOhksvHwAQA6digat1a2rqc4U9MDxY
P+suwNI1VZeRgSa2I+FsvYLieAoOpk3hOATz6G7rOo95T+t3LOrObhrICCzjCwvD9qiq5G8gMK4s
KHIhnwfOTsOggdnA09TWa0Fzvmbpynvpwg5pNXwhZfFcUt69LdMftFt9FxXsA37qBhMmYqn/aNjQ
bJmY6aZsQnHVZX1vw+bQjtJ6pfAKLFVSXDGqjjvl5+N7bhvPcPxu9blzKRcs/rjn0C4L50LHJfmD
mngXvN/9mPjf7IXnSJMUKED+HB3wBkEM95Zx14T9sTO8nwidcm+kVtx2NmvnGgvkMmDDGzB/71I/
/5tWnRGvg2eG/LNT6sDSQm1dzTnVNtbZKRkZFgedmCfOeHMyvce1OFwqYSdxJ4a1yqwm3WaL8VSV
DALtQAWWOcYrZBOuvXWlLKPYdya3e7ZgZzphQBFQMJ57hr1PR/ttzqMwxil8G8qRH5dHHFFLFrgt
StNmEWU8pMA2jT4jm1L7RJOt2mKPa723q/kPnfsxZhJPHEZKDEM0M8Lqvrjj8he16m40NnD2KDx0
SLK5P7y2jjlsOyX8y9yFFFZRKmoG1a8ooObLsjpM9frHyGCGouXVRYKb+oP2j+y4NHLcllFjxEyN
HCQyr1ZGRsj7KMEYE1yxebK9H9Fo28SIjhLr5Z6bB1VoOMESQCWcW2Nh47LJu6tsu3BTOVxfBR16
lVvFWc83CtbwVuX890I7y884KO3COVmGfS5cMHmYMwDBQbvrkvRbNCtvtzgNC49gYXCxlqOjQ+oI
3eXo65F3Nc0mmWNgqrZbrrs4nsDMblwqv3mqXjalucgr5b7k+C1QOZU1HwnY1cdO+WwDAsfhJKNQ
sBHBeJ0a0dP/xmuHHmEHc3eW+FxWjOGLtMrxzI6WgFdEDbQ7ppeEQpQzCmXvVM2Fvpbm5PHErEQD
om6aP4yeCjzPNz5xDekr9Yl8nIDdc9sJP52mMnamyo6G8/BQHE4trCQeRip/h0m/8UTyiBL6CiNZ
v4516D2Dbty6fLc/Oh4POxks7Wke3hZTqw/MeU+j9sWGPN2wrz0MHVNp7rL1l7xiQl/jKOIwx12a
vP6bgTDlgwhL5NvEC8W7Y37Bksy2gu3CuWXMkHlXvS6jr7ZEgC4QO3yublyDvM76aQVztW0oJAJJ
MZ4Jfo2giEfyw+zDUpftoOk7vyykWtBnlrnFEJScep1v/UFzYbZ9IGNlaJ9IvT1pFr/6M0ubpZu6
k9/7CMGOJDE6inlbMR5voB3+rZlcqOOVFKkwEcoPiJU09hbaxp7KDdBP0IFIK2EOd4MfhpMEd2Pm
T242NtEF2FDwjh9+Ha0Vy0wTsvSMG0VvX/PkXl0ZUdVu4eZYaJbr03Ql0qnhOLj1X7pS76nTfh/L
nOpSwpheG6xQNDK0w+CQh4DVJftH4iRbtYy0Gsv+dzb0B+kW7qYnybYJeQzjo89vs2idOGqoZfep
z3VNaItjHe1oSI+tpuk/ginaTcn02/NSMmTBRDxWsIaYxsk5K8+5eaZPzU0jD01fMbtWFWSoHvHE
WF7zNZBZjPqQlvqNHRKHYdv5F1Vzpi6+fMPFE16QqeUOL9zRm9wTSMgU5h5PXNedGQJCeQtXVyF3
tZWjxBqInRR9TMHVjqj+zav6DX9LsCMDNduW+ZBNdakaK+6XpDnUkwtPM1UHIj1TbFmC+rnFBNdi
deGhIEgY68SgZ8fhsKcwVu36SZPWKOf5TbuodjnVvnSAXDvMvrEs0GA19XTQQ7aG7Vkol5wkGryb
Vcie6/KCdtaacKv880DE7TilK0iK8AjRsIeoZ8Y0k2p2Te6yHthcta13RoNCoBO7hpW7acS13UAj
zBFou2U+lpAZ02jMSJRSXZiSS4lNaT6pAZGbbsQXVnBJ9PKW0cjL6IQaUrhW2v1b982f2Q/fiYwj
s1ntb6KR986WTBAAGwFeDXEkR3IdeHBLZ4Ql6BrvVO5+pilFgWJB5zKoe87rNUJR+Q4EQWx0LpnN
Np2Idrl3fzB6QDL4ACIPpYjitkFUVyYga9/N6DMGjv2Ngwx3sTF9jk52qPJafY96sZd5GFe0OLyl
9nBPWtFDTm3+uoEuzr7FlYeJwULzFyfDQKzlEzwcCguImRzULjqT9vPfegyCyu/Yz3m0yoEf2WLD
+pGPkc83Nh+AAjGO2MvawWm88v1/mmH+aZTF9wy5aIMj8YULYUcNnzmRKUGOrFhXRl5JfVT2OvvN
sO2XIGUH6NVnf/FwVfTk1pzfk0tuZqZmSjLBb1VBS+XstqdBjUeluv7IYqm5NAS6yGkijKruhW3F
wRXFNuiAN420C5PEk2Lv6Rm7qhPsQRaSDshtse24zx9dVWyrXAcxpY7bHq/VAY6tjokm7uq23A8z
rWZNSD28Ry0pB//A6C4w9BvFWxGsZGhwWccptPmXJzg18xK99wG+ar/tDoOc0o0EFQ5LpCwPUVKm
26jkEVAwyg3EhK+V82G1oBunuf2JVyR9YYb9JnVEvb2T+ti7un0oyVYZC2KWF+4t75YZqDluIKKd
XVsQp3usB56R8WAXN8/xaYGPlIcLOnyOs7E+4xrIvZG5B6E9bmH+wavE0YEV4EV5Nfxf25925lSj
SbEZwVKHYS+jJpKhYqhWoOYHscjtTK/0FqdwgPzbAgbAv4rpAN00y7fI8mzvDEgpKC+f4Jc45s1T
O3X+jmGxgRg2EYBbWibqLkh3pTsW6MsuW/aA27cnlx+LCwebhMq8a//2eb2L1gWx34XlHS165TE4
VNtiINz6mkZcrTN1Ktqge1ou4z+AWrELuEWeAGs+sLsP/wU9vYSYcEA9yvbC+7TvmRkHir73k0zc
2Fow57bWu2A5eYAo+Y7z+BWj1Quj2AafJXR0MYk4mSa0/d/+Apd4caiaKqP6l4HtB1u0gDVcU8hp
u5+CxecGr10WL2xU2tC8FpkQR0Kh92ghtrq0CItMKj97lr0nJcNvbWllu7CYzdgZxk3jTY9sIaJd
p+1z4MQ+ztEzTavlKufRPiqeZK7LmsZzzGslBbyZmcvQ6Di3KCHlh7wMRQrB4ejZ8i1tc7bFQ9TE
kv7rG9D1uQyKGxI90TwftlJFzvdURsDz5pHgv+tBh4j86Rkl/QGvC2CFlBMQ1biecvmiK5wazsxy
SzXJf7mFAG+P0ON9k0pRm4FwwPVnDNOffJKYxP0i2w6JfeJMrbeom3qXVv4uaI35kM/ZzIyvaZQL
mtfgxMajv7liBVM7/lnyNqndy+QHuIDcJw+NW1gR2Y6Ig2IdLTvWGZ1xSSmyWybN8FabBKYS5Hcj
rvo0OzPXR1ujCuwLmZeUgF/FD0CqHzZ26HGxL62uAoTZnMUsaRHitkfH7p6dI8ddUWNyFwMGpVpn
Nzn5Lp9ZQ+5r3+S0a/32pgUGqYEwcad4hIfEHmgxTYLbJDjUa8pmmRdpmLaqDlrpZvJ/o9P+clKo
0nAJeEfZjJDZYN2LnPPfmcya12+fSu1d+2AdyamZZiwosA9ZhAU6Gx9HM8Z1Fry2eZTtK586wUTk
bzL0Pyc/lWxQEDun2p32QzccQ/orDpWzeBTS9t8iK+FnKP2dnRceq2Gm/RL6Y12yt54U7DZLWUfC
nC7V6h0jYiAoqM31cDeddrjXfvufvWTzIfN5sXqHUP/IYIVTub8S0DVffcs+uqX8zWHIe6tIfoaJ
FW0U2fcqq6BRd+z0/a2werbz6//Jn8sbwXnaHtMFIKBhnED88nYSITSmVWcU9rQH2ML5FT2FwVIh
gsJriGvT1ChgQxFuJ8UtTn8NQfojlctfd65I8TsZrJqedZrdRgD5DXUpDPWuYUuB565uy0CgoR3X
/xNPM/zQ/nVyiDetJy1IAPdjWRuiYZhk05Q/xl6cdOrNR44xPw5yUghU+u1JfI6nabJfPLjfqrQP
7jjNG5+IkfSH3SjZhFNe8Mz8kMS6Zb9qL88OHalIHiL+n3rosL4m2TdDV8YFuzyA6JwB2lrln8Ik
QQBuoJ8AsmHfeSujNMdSxavVG3oH/eEqVhg0umpcEQ7FCTCCFmvUuAmW/G+ilL0K1sVuaKLjIlBn
g4A8Hqe06+butuJhvlFOxTbFgHlgtr6myKBm2dG3cV/6FsC3INjPOi+2dterbWR373nS08Dbc5dM
K1GdZstBx7CBvWT6WAqTpQsfhgNpj+k9cx8px0I+FssZFD3pxRqCNALgBW5ZRxVlylBi8aEuIjL0
dg9aJmfqyrxXX6A/uVVxDwJM2bOZyAOVQU8muUcz+OMhsdnC12n69Pr50gbVfAu8dHgIke2w3vgH
2eOg4FYxfxJx55k7Jf3dzdq922EzRLj/brN52UzoJxf175eKaxnJ9KNtcj66tv9mNYQfWtYfqevT
5tA5z4AnYsoFZ+OPSuyk9SdsgKaFYgJZz/DK6Q7YURUnOdqnQKKrJI4VgAZjYVPO1lfqdeUbA/GL
n3B3WmAQCHtNDmciex4CZXAsU1rqF7PDhTQ8iJmaX0PhmAjJy3n971mBnihFeFvQvQnl5SUzrXhX
dkQ38ByONLknLYHyecu6pyQRaiy7hWL3cgVNWjbeHTfPHVwVxZ+0m5NNUBAFnMShxdV97bFo4Ufd
tuPNrXS4HSuj2mqNu4m7OOpGRREuCrc1RX/8TInzaPufnQZeA0vgEKFkByllG+wfrgUqLFDWsNvN
RtTDgee9Ujf1YfHFhxOEzY4ox6sR1eahZnWVcjCWHQjxJiTFGuY4I3CpebeRK9exGGAqBNjdd9zb
fyO/IvWVjzJrqk+XURRQ/YVgXvkOiOTNTvJdKlvnqPTNzFPrlOv5G6E19+Kxm7GI1W2hGZxGZ3xX
LBMPAuWkWSRSt1nslbuIvePM9IO45sML7eDMsv5XYCVgMUMsMWLk8SKbr7HpLrBR4Gnw3ZIP4hZB
/s9Oq5wUbVvwgMoPDmFNtUJ/a1p4CeE5ir1f9VHmUXCrFsBBPSNv0KAZWQ32VQgrVD2moopL6WT0
RKnl0i99xR4/6ePIg7b/7wugEG8zmhbdtVExxHDAy61ZgqyPqgDYbxVdlzJfDm2j0ouUHV3Z6XQY
e+DbOkyibd7b117U7BYTtl3u1P3gWw3Xj749kyZK+go+nXQvRsD5CprjCxIvZEWwmxdZGf8RiKHH
1ULSwGf2X4dz5kJOs7tM65ewrfdqdYh0eQtZuDv8/ydc27hskEsMpIsmyZM9PDDrYnecKtZUnqSL
rzfR9R/Vm2whh/ymrD+F2bIdX6InqXlylP/3RUH9CMMpPfAq+6dorAlPskpolvazLEfN/OflF5YM
+WX2MztWPjH+tnJxKeTFf52jzN28cngVdIpd5YqdIeFohkw3le/2ZzPF1UkndxDTVrFstbVU5BS6
GCzSELdkT3cBy8cxgl0wRckM/RQDN+aikyXS80rKAGWfGaxHA3nlIfYkH9Uf7QA3RQ/EJYauXaN3
NOiVKvk+eu0faSF8ZIB36Nw1rc1A3tKgnyKfxjeixQgOLpJzXYxcmMOK0DNCt0N1je6C8kIaBP8n
Q2Pri//EDO9+cmAdB/arxSUnbszu3NNbuaUmjEdf/4PvH5hCn6H9FPrDU8NqDk1RIgvrdXD9/tTZ
1MvUuehiQ2X5LRjtjvgOSbiOO+7UzpyIRdM+Fo2kvG+cufvVt2ZcWMbPoA68v0WIkT3NzTgRVXCC
ctyeSC/5RPe9t2GYlldivq5w3iyLqUwJ+tObTAxU7vr174lFVWNslbksf+2qvc/596idH2ityMuO
I4+gHJc9sKpi79Dxw1pguPWD9UpfRrhpktb/cvPs1ldUvXezaVzVYK0vHB1CE8vy2AqobxhIx6+x
3LPuISdAsbo7TvPQrKSfVKj1QXc24atzqBnpZshqiR5awvCJRodVQ+XFyP96k6drQ4+y8pvkMsSf
J8Gx1ALOabhCVGxIbJD/gk6EmzWum7MmdSDnuNklj5hywO/y9MZf3lrRT2/0n9Sx+CcsA1c7LLMj
K2wwUE4Zh/WSbEzwCRttYQT2LSH35M6rXbr0yNHpim0Ih/qWJsXLIN16b+i6PRuCncCUtOSh5ZDF
aSuj2IRtdqyEqjEgGDlLBS5UCMM/F9q1L7SRP4lQJW9uxpsTdyfStnPvRyODiVZgnp93QEPkm0Zu
P9Z6ortQ5fcQKt6rpyL1mnl4GrDSP/oy+tZHK/3CHlIel5bcmJJQ+8LScGfljyKv5N30yh9h1vof
mTSy+9yYvx2KXpyldj6TtUWNF572p7E8lM0UXRPfwT4BE4vZWqsdqj1WWc8Zd0iUwL8zN4gJqtV7
EismBwdLy65oOMxt1hCTz28ZUhhys6IeaoxSNi2W225nUZjYsMPsCoitQNqs6oPSRaz9IdlELUaT
oPwW+m/4WBfu9h+DqR4itORxRswdJCilMAiMsxujY6Sx0w0ZjeLptU+0zcYD4d1K09gwkQmcVGBL
WjCQRTDUE1knZ1dWFksypehzXpwzKr6GwY0E1BqIw9zjWXT1zo2aV00eqzdibyy/nMTqD3xE/OuQ
lcHVnd8GF1G+OZYFhmwxT1zA0iHEhCH6uJrgp/l+uVxr2LTC1oIUoNVdi/WLUsEhGzwWEdqxYHOg
rvIOAVe4fGg+PCeS62W8hK2KyQz25ibr/UPo8X3XhnsVZTudM16V22R9zg0xttodvhK7AApXBuN2
ro3l2Q88jic84+eGMXRtjOQ4RtrlhuVumylo9jS3kHxXw7j3RiAKRqPHDa783J6zezaGcdlV+avu
THm3sWGA4XHQJKTY6craGVZm3KOIYvOstF/LpYdD6CyPf1+C9a9kcFr8qNkJns98JhlU8QdGe9Hi
B06XYD4EY/BZwxB5eModbgrwBk7srd0P2Y+uxA1Nb1HNQou5eOFZubGNKf2hreiEyzTB4hcm+3z2
nWtvD7s5pA/c7bTzK5qS2EnmeofP4cxuf33EtNV+aQNitjDjglEOn0txmnN/Q7i5+O7gWMeaJ2fa
qbm1TIND+V5kP8mE5MfGlUymedieBSuyXR59VKGZvZddeGvbNffd+d8DatSQTHM0dJml8cJK++Jm
yTa3MOZbFQqSbXMDE9AEUQVT6Ir4WqdJfTV8n5vZrpx7Ug/q2VXRusW/KA9Bn0tRHrO7LJ+MORGs
NX/1T0aaOpvgI2mG7C6RfzFZzG/oOXlsD62PFdE9tKBiPswMR0AmRbnx8GrfifIcsHt3N4wk+5Gt
36S/KkBX9zwM6w800oH9osivhe6ajxSUGVco4AmD653sSizIs8mHbQikAZJELP952GZDva8i0cZp
57sXoSjd4dE57zxncPcuEFIgLLZ+H/mVwo/OC6viOOCyFbsmRsvE1sjT0K6tUH5Olmu+DUH9W0s8
W9TqVI/Mir7V3NkClsFQw7DYo3N7d/RycBbjdx6sfezokfIBWXQHd8o+yfsgxXaRSe/F5LxaBsl0
S3nGLpLhS9kAJCTYr/ZiNop7OpxHuG6HPmWLphfWSiFH0YGjqMRnmMibXyXsUNiGZRZn61BO27JF
jh1TfBKTukxsyWPHJB8hTOiHnZfK7wECr9BBc4FiZF+rsRt2CQajnSWoCJGYPq/umHRxTsb2SH+N
cF9bo/BeU/yO+4bEO55fY5PV2rzleOy2lnaHE882zDBzmJ1IbuBTSAmqQ3zawoNVkE1oaUWm0Fws
WZe4LRZBE1vxkHvefhZhfcu968TyuyjT/CcbCs0nS1oPQPn5uXZqvW9ohOhaPCd2ydZJT7+bFLNU
pZd3rwVA3eEXJRntQEj0u3fO08vEi3bsMivsNumal+cCGHc5f1IuJ+Pz3xeapuojpEEc7kTeaYaa
/F0y9M4ldWBilYuBnlwwgZujm39rp9LaSuwgZH1OYSc/pqISN1H0B/iKE4xdJnFhRVgoVJc+8kT8
qPORdgSsELeot89M79VrvX7BgRWbtl3+6BhCNWcln7b5F9JYcqaSAuMRtycBpeTejNYnLZPMz5Y6
5RDw4v+h7kyWG+fSI/oqHb1H+wIXo8PuBeeZlERSojYIjZjnGU/vg2pHtB1eOcIbb/RXVVdLJYq4
Q36ZJwcvUpdBhGpPwpuno8+1c5aPlPt0m6oP8lOGwAzzKte3owN/ohxsTi69f+tAuS3boL/HUZ9s
q56G8gB/5hN8KSJEJdGSuHf2lMVo9yI6e04lNmOL70UN3NNodvHZJbb31CVDxw0G9Ijf4xisCxGs
dTckfGX2r0ZXvfDJsEoFL74Qr8Egs4WNk+6iEMycZZ7B8pWmWxVhgGuacvJdFz5MAyQmz94yLiYb
k2KpGY6IYVeb3i/n0GAZK0Jdw13lofKtYUEKLgRM79qHJA6Ufcik7eAnwRHgFjffqV64VXvvybMl
Lqax7s6dAx1fHW2MN8VotcdaPhkZfAIP97Jgmcds4Q87xJ9qSYXCNacRjadi5nJv2TWyyVcdkICZ
xgDu8udDpHONabivzsyh24Ekya5pE0ZPStYsh7xmglwULpmqIlsOnWc/uTGPFBjKg26gaQETmFgA
aXYSrdDvjdstw7wLd5YV8oOvRYJ9tl17xMIvGMzQGQlB7lNGRqTbxZIJrrkBa5LAn2EWaLnpU65J
nwEexxFEW20P281eqAbfTIkdcFXTqUIlRZ7tc2QyJqoq5E/d0o5ptopK+2ROJ++I1aTmFvEBgIce
g2TkfAn4UB8ZMWLtnCcku+4AzgMts2/mdC7ilDq1PGgUdYJ32saeBcwocR4i8vRzKylI8g2msUqk
tBvmFGJGWkyuhen1UF3Hu4wb5RgOpU6J3DbA6HAa4deeBs3+qAZV7jSE8m00YCLrRh7cJCOiCrS/
OzONbs/pqNvoCoq6FkGXALkT75L0Itm/iM69VHZUNK+sIjf2MhrsC6mAdTa22TIgi76MsWbg/Bfa
NuImu29VJnVVEIwbswqadWOpJ5bV9L0Q1lETY3OuusLahoQyZ81QGKvC1JNFYnvO2TNJC/p1vi9z
rtKt2fQol/23m9GV02tKSkiGbCoS4GuwiDRkFw+LKPzGQdkTml31o8sdV4KObTLCrGOT+Ws99l4J
r/IdKupRpgbzQChtl8qPxrmrS/EeDO4Gfa39SGLDwIFVLHM8hjzoJk8DnWLzaFFkCsPAgUCDxOgd
DhV/2BivZhZuKPda9FV3bVtnOGlqXV2Gxr7RXI0mXiT9Ms1TY2dCd8Q+7BRbvUx4p9LBcsR1x1cy
OwwFFWA8RrP+JoiFINDFxcAYRPXc0xsmkIK/MCG8SI6Bs370M64a2UQEMF902XBy6+rqoEVlsQ0C
llJ3aFZ6Bl2Ovf6S56ewiX47T7F2fWweda1ZFEEob13cUjnXfFQe8rKWFnSeqPapdUPYB6FbrXXc
RqZK2spi/2Gg2ObLWje9JUqeOhMa5yTbITIbc714BxGG8s6d+SyVRpw1W29m3K5fHXTiT49ALeQ9
JX+RdhXRpNRNPo70LhkPzzJibWdbE0ujNzCMxvBkI602z5P1JO3s6KXuot+m1fxDXjegp/78srYV
/0A3B+MsziXYC+JVatX1LiDIcvSmD5VsngwD20ejl9XCs9sjEDdx8gc5bEdwV3TZzLk8js9aZIRA
yviJtIqOsaa0n0qJwqs3EdAQg79pwqo8eFl9c1CoF0NHdClyDkWGNOFnj1DU5slq4cWYSezsXPrM
l7IQL6CggJGakfP054PXkpgr52YSZG9Gq2WrLtHdLauG8qT6fYnjLVQ+a6p2VHPgws0wuss1uCjS
fkocuHck2o9mamoPNWl1Hrhmagh0r23q5wcf2FNhj9dI090XTVBB1it9jzNHGkurauqntsdVbbPP
QiK5tGTYPVIIW5I2eDEw9FTM6XTB99gBYjLdMLqhY6tL0wjLWeHy8uWj0I+wXMZZXbtQnkiZIJU1
i8gx+jUuuVVkltVZlKX+pNe33g+pZkgU9930HZ5iLwhvwItqzEBqsqCeDOKFFNEBIyJNxIb2FjvN
ZdAVaKYwbJ89JX5PI4NKR8c6yyRbhuYrM8mKRI2Zrm1srFeeTbHgVVRXdEVQPqS32q1hcdywkBhX
k+vItIyuPFkyYyi09JZVT20gOIr67jEzYCSbEhFyUIX/xoFui5W4efGxzq+sOK5OsjE+SstVjgng
ZGBYTIpUp6UrsJ4kMDoZF40o3XfFORP+eDHTfGMI0rmGVrWnMSyUO45SHH9o0chBOSfJNF8YFWjK
ht0icA0i7/4Y3EPuQJQ8IUXGSbHVqjw5BT3qX5LDdBbyANiYHGeqJXtRZXDbs/ZCxQ6CT/hs26uK
EMzDwYpVSPXHGS1wgV1zQPWIj7mqMMvlw0xqrjiBxTROZmHgD9WBp4VcwlQzzF5yFJq66MRGK0dv
Rygip0vAlFvsEPUKh4Bz+fNBtImGC3pLZFknk3ioBJpEI3yfHAnGuAGV7Yg1dFyoOFC42ianvHI2
7SCTo0G+d9WVkbkRwXAf8OasK4Bly4JbKQdV1vM80BjOFMWFjPmmyS396E8C86gzLAs07mNqojt0
kaLtRPykIMjWwW6wxgNnD5DKPIu7WAFIxmq4Cl311nCn2iqtllxz21pbOYjRqGNQTC+atSt1iRVU
TsJmWp2caITlDzTIIRuwLrVhnIPWsUAR/I6tSpuoigOlywWpClPT1IXlgMusOrNYwkQjyFdYE51l
xPnv0TMyAlhaDL3ZfxbOyi+YVknq6Xa2Jc1NAlu+xoS9w3lTz4HAEIDKmCYa9tkru7MW+dWWKVD2
rFvRmjU0wIEr8/PgaMMsRXyZuRr2xtzT/GvrJfsGv+ac0ZG/ImWvHWSs1/OM9xY3WQKNhl6/DJnR
MNzMIAQFrX0qI7V4Bgz/YqSNfwnFcK97YZ7TAuJpaTNISSfp0hVMyGl/SZ6rMPkacAKzh+jhpmxa
VGg8J3hFypNSFG/k3oDnyjw6oRqcbd8YUS1Iuwizq691rftLPxA+EGal2CdGVu7LEAWAQc4agKiy
s4NG2UFwVXYAfzjJTRFxLOGH0YzVg4s4WQeauRMuPp/WkjOkQ+Vk1K174n8DfK3P7aAf17FryxPc
nmLj4DWttL7e//mgci/cjxEOFZHzcEP0XJFTitlwsBnlTCaOPTOjY9caAckUlM/Crk2O22O2MTIc
GHHa1M91WBGQ7pJsXY2uiBlegisxo/FkMJAkYlpftQpKnarIfMpM1dcETzT+o4EhvuosvVZ3GVIb
Q7xgNAhLHOIf4rght702XMBIVcveZ8dQM2vYlyaudqOwXsZMiQ+h2t09Vy3Xsc9bK1WNm2Ase7CC
8j8/aNNvIYJtxqJRNllisXn8CT0qPvqinabUIp5DcAnzpBrsd8du1ll+aW1JlIHvBd5p/ioMdeNS
8tGWDP1QfWiBV+DaeUpDB67nfccG6KOGuaoFOXTmJmhDKCaIyA5Za+uaIrdHesD3Ci1/Xg24SFTI
LkHZArvVcioY6uC11rQN95o5FRO/I595TqlftOByvvzzV1CpMGcWyU90L0b3LZV+wQwnb9hAniNp
N9TCMwEkaANX2zfymZwCrX1+DbvkPjDc5DZlz0lE5LOswZ1B0nxmp9hkB83cuJ69As/4NfnR9Cg6
pIn7sDPvbE4xHaWneYPqVcR55zVQxyXhSfJLAyUSST8+mqY4DFjCtwGKEXJtvIx9Hreeof+s5U1z
CpAKUjYrvCnzCsoxIcCz1IoHJ2kOOh4nyWJZT+2vgfneFs6tKc0jwt6u6vJFiH7LWZAeAVQsYam/
vl2/EKx6pExZUDQm3INyda38uRfaxm1zhRur26xjFVN2pxpL+j087KQ3iyWCtZXAvLzrrnr0h+6K
XouEaH3bhdtvPQNYZp503PXzgJwk9sOlnpr8iu7BytLfm/bJ6swP2aKFlIXXzjQm/7jbCLEFg7no
9YMaNcg5xnOixts6mgZvKCBOf1A8n1pbnii45Ue7TLNNhwgwMwoNl8pbVVafcRS3y84gfq26W55Q
OLwmhGQQQXqfvw65068NXedg5Vs31efk1dveWXrKuetGe6a5OUYH7SO0uoePds2ViFWAXWQ32Ppr
0DJ4x4vBF5jUthLNaJW5w1fa23JrMcJZmHoaMXaqOOv37aVDpF6xdJ/NuMF6HuVi10aDDk4gfKtD
UuoiDDgfll22aEJGSAYzV9J+6nMU5T+OGTIVSJ2Lalo+A21ONRFXlVAE2csofAAxy4GM7RMXRgZU
zF0fVNP3C9k3LqAwcWcm6m2Y4EbLaPQWQdzEkzLHWypIuEIXRgMTwT7EPXH1dmKcmsBW6Bd5z+ud
pXOCBmTKi4P6zdxHRYZPKQtvfSbgQfOqePS/sTvMcq6D6giypLH0S5J6K0eNv9F6CBWbwy/lvR+E
BtkO+FPu14yx0om20AJY5PA3/YHQbaydOtYolwcr/nONbnG7wCP4SYLkzYCJQOpkz7twHgkHo6zG
Ua3EAZUNN+igLwPSQMEwpilMf8a1Sgu8V21AHCpjIsMSqna9jYrsBaDGC3CFuYc5tRMYnnBFvrKp
M79AkBh+RSMP8CNuut5vsWqtDeylfz6Fn3PXDtL4OcQ+P/DfAszpFLr+9Y1yN4CdsqV3xel9HWT7
G2vWmmkpN/CMCU1DPDMBNucMdTbP4e/PK2Eto8DlXpfpM81gExy/3ap4ZsZCEaYJxzZ9U4vhPaAI
h1fIemiqso91ZeWn3bYv3EdeaIBOUmAITnLRyBbPoHv8AEN41epwndgqwf3h0+ScydFU2+ptso6g
CnI/6rX5WMsFXrjPMNY+lKb7zgP9mdMwN9bianOZR0xrWUEVeyON5j22+70so1NluNU8NpRHV1lb
R3oTP9QgXwMBlkQS16wckk4KytFTP/h8DSRTT/kBbvMskdvR65dOMS3RoReA/HZukAEu7MpLuxOn
wrNYNu1VbPOkgmNAuH+B/gT5Q19YbrSPFeNmqsq3m6fvDQXYIKOQ/VRoR9Gux5pl5sZnmqVX6b8T
KNhjIL25uf7t+u2r7iu0ttRkPquTh8SOCApRkoy6pBO21wSsEKt/RK756wMr4MJbbsYu3CBvi4Xv
D3QRqfWeKqy7Xk8JZy6aWQkMI+ZeBwyZFlWOZEHsnHmsvwOPkeygd+u2s8/2aZQEHKBRSojZ6dQ1
wU0feYwiYorepuupbsUXoy+hPOYHmxMjPS58Wj/UtkIWeLVNmiDwSX6P+VObgOkPouI364evLNg6
sUqVj0Pg2bWqYwPgBaaYNx88i+tzutPtl7o0Zr6oi8m2+kvU+MxRB/zgoODDFo+6XECSXvVJegIl
9AZ1A09CswztAcHHZ65frhsq7ns6rHE345zl/J1uw7zeJ5lC1r5eh5W3Hw2BM0ReFGOXFumBCxec
DgQx/60sH4o7LnDyLgV3stA0z6CQN64db8vIPuhxuwiZG+Yas/7hptWsII7M3qq70jUnUzBnCU2y
PFa8Z8Dlz+2SFhj2M7BO2jaz2ZUyo6pnhh0/ajd4GhOmA8VIn06BYECR0RLqz5c9ajdUys8yc8t5
P92t41qdTI3oBBVpAEAimJuci49XfRYlgIRt07+mqj+TOQiJsF4rzGbtIYZN5e4KC/YKgF4MPeTm
zZwNoUl2qp58APhfpDUwbk1cjVI/IgxkqktbQgFSAh/+c4CNiVcpFcoGANGdvBH1To79MbYbtQzr
uYS8PisZigObHT/CJZsXUMpOvnzDcN5ZPZiTcHh4Qp5gzdARxvy575gS6oLsV09iDgJljUkxV1nK
/0Ac5nQ9rdNYbGAcv8u0vAVl+GkOWBYkTq1KC16mVpneqX5dy/kQI8770lpA3L8xN7g4SX4uw+zV
Ck6Q2xZhFvHf+E3iSb5j/DqX4JUr+r5rUb/kJEfq0mUZDN/9vIX24O/jAJSbGj1HvGWahtuLXlcv
NpmZhZHfDL+7mLg5yRRee2mRJW/Pmk6w1avlM8eeTw24SlIXPNjDSx4uSvop3aSnS4GDR1Csizh9
H5OknENfFyB7y20IMqCIW5snzHnhzHRDJ2N/gQRMCQV3Xle81PpAnky9VhhtXGX8MvzoEiXjGjbN
uxOqN9qcyhkKkFlxpXJgJc2kaJ+GkWuS0T9KzeC9Ebtv3VPo6NfCMb4lZq5Z0ErW12jdF/LLNM7S
D7eUw30Bg5U04JQll7Nhh3mfkEyGRj6knJOFo0Nhqj2KiBhMaNqPbfTAz9DXQM33H0DTc9E+kEkw
CNr6d1bcR698Yp26Gol6rA0eRCu9Nr11H932jlTzrg5iV6nDJkflnukmmiXl5W0V/Boy4VDlx0+t
nXBgmZ6gUj68ahYEqIycSOg+6D98WNxOC1iG5rIn3wNtIvgXghIH4vw+KOAjBMVRrnJoJW40VwPv
ZwX5OWF8YNbKG/npFmgEr1gcRLOR/mzuAryTLU3fqwL8ZxJ8ERDgTKh8MQp/qtdUeLz3vkM6yXnO
ebcobDAjzVjzsMRzjDunseJXFUGS7oYKDhjmUq/1zk5fXcwynHgsWzquH1pioVk57dWX5kLThoMJ
A4qxlXavTF76ErZATmF0xhrKmm/NOsA5aD08kp4Yl+jDDC0I9IMYCYmRaAy7qxsCyIdi1B9lQXhf
is8RE9lYAORXOGp3sO3njD7WGCpZrcoISESQz4I+eaXF4StMjW9VMY+CxaQfulPJdZo3jXIpQnri
Ap2IZpQfCUDOyzbfkw3Z6U1x64r+0zOKVROSr7NHbA11xg+o5sBvMJtNdNQWnALPcdoeEYyfqXk4
drTBzlIaJWZIO/pYe/w1nKZe8lsWNhFBiamSy0XFTu4l6ZvAW4o5nMyloHQ9buN1WascfbuepVnp
58iowAPVeZGi+yelzYFU5p8GxUfFKOSMCwg/8ajcdg50OOphCM/To0Xc5CuC2dQBVpoN6L5gSLjS
1Fb7pVrrppIc0hTnF5gynXIZD4agfK9qfgDs8lyGyjns1IWf2jzCIBZmovn2BSaRNsg+mPZBcnEK
eolymiSIOKmah3PbtEh+kVBXVH7yZvOtTj50dBwFlEj0PKR8GwS5B3Lw4jrY7a+v8fdAK/NmjO11
39X9LKW9mzIOXpkuNvd+/OkVeGjGaZmYvnLvNMRqlZfOJy5Kkdp37f7aLWvTiMGDvDgxr5K6cWsg
oujp3Q6DxLWPSFsmPZnrPJHfShWjQvb0xBLZkGX25mRDhsuM8VU4ilmoVzqf2H9ym+IZQ33PC86X
6vAmobZHtaAdTmqfrsxPo2t/ONadmcKjzhyeAfheSODdTEIMx6opyKKHcC6DkzFOLnRxjskULTTP
YnqzERQALnQb16Ch0NVl8BucH24Sz/2McbRtY/jBM2Rr6j6oxSetN8/uUOKY46ZQ+DR0B6wIqS/a
iSf1lLEk+Gb3rOTVXbPZIPvewtLxKhUHs9HSDL0XF/I4l3WHKjW5I/mz07LhDqJu1XGqT0MwDwAp
daO5FSNfWh3ae43zQxgdMQ+1NmehSB49JvW6BfPQpm858Pc5dxk5G9R6Q4KbJ1XL9/g3Pn2DFGfS
uPDQOE21dfwe+9bRtH7ysD80TvJb9PKZmPhb07TXKCounkHu3HXWVFi1CtYhOLd3gDOXMkiuQ4cX
J82J9g28KQbjnqLJufU9zH0alGa1Z64JpRaeeTHx1RLxoWsRRfAnHXGxRu0VW8mPMCEG2oF9shva
uAzyh8RZcodBI5NNEq2Khss3DWeqEu7DMXjSLLyB+Zv0eWtmRkh6swaT5NAkiHFrRrI84LjSq3MI
jNheuR5V4z1y4zt55cG7Kvzra815BotFJYNkOurZixyvKL7qRTOwHAx2zWy9YVj3HQBvscJ2JTQe
yGTAOpxl59TwITw0O33YwgLECQ48j4wmZ2jrXtn2o9eiFzJHuAeNZmtp5sUOGfrgIwP61NHrxrLT
GjWee3gCYPvSD0uv39u24w0TH2qrP46dc2qsYaOKDgCafOLF3EewZ1DS6rfIL65mXF+8aFvJK3Lv
mSPCl+Zk/oxELvuIqx8iWjZHbiN+9W7YLk1evDMc6qYHBrUxxBiwD2ejgSsdY4zEtjhzZblWdR4T
Iw0HXJNkzWNpHCsDgL9losFr1RagIbz9uncxC5LEbSVAQc8KNmV2I3DyWmYh9elNstc1fgpVDXuI
etfVYADHMeoSSrsM1hhqnrXUPELSRzTu1nFZzYeIJAwWmUY0rxAo765qnMOym5Eg2zOoOPR9QeLO
jX6wjopAXTqZjZRhbU0wpwHeosHPL0Ri37EPHgyijFUbHkQjXgp7WOtTHCnciF4eRnhprpqtSQbN
oombwpcMbC71UzsADCQoEBdNW9lRduuJa3JC2Vh9uu1JjUO0PaDuP6KCDa9qWKvs5yDnly3tnZxm
LJnqOOMiIKiVMmfYU8ykHBXYgebO7OmvtjHcukTxu8R46cv+E3PL3tAIIdRGOAMzNVBcG5wcVqiB
zhbULYlFxF/EERbUenoLezUMu44sJu1QXP6nlQpmMKuedY2toJ4PkrWwh/GfdfavwITFms3WJEJc
3IOAGVMZ9AkrZQYoYmVKoEmlROxHzWVo1vogHh5MzpX5nz/NOnZZ0917JbkawApvcnDIrNVME3NS
p8oUrcUkSOLVjN40UW0dPDmDGX+U1PpSWpP8joN6Rx4CA/DZRfYp6tKdYZVPsBHWXXz1Y6rRi2mQ
DDVEdXeyDm+8hD4PmH5tLBbx2JfbwFZO9fDWifhVJvYzxr6Drnp3sE+r0MtOYVp/JB6DHaVt3lWX
9KFbuHPbRD3Y+vlwUF2ofY0Mf2CeP+lx9x4Id0UZJgOxUhYLN8Ah3GI1oZ5iFkhOBH5gfzUUKqU1
fonqWSU3Rov8ZF0elQZXev0qJ79Vp6hvUTNuMs1dlknwEJl+tRPl09D0nzAVFzMrnup8olYxP63U
tWcO9pI53UrRrBVH3PVo9/STcNP1fTXZ2EFF1LzaBX+koXzuR/qX5Kdqj92nrtrPfqpeqOyl5sy/
lNF3Vnln0E8jOh6P6Kjrb1gJ6TSw5piY6OtIu1nRet6qB+I2z+P1kNAJmBSr3O7ZDgqEcOIpDNPL
a+yarBWwpcAVk/wR4bnpmltJ5oiLXXVJ22aZcnQf6nMXEo/ti13ixUtobcF8RHQlJwQoIK9fTZzT
JMeBpPQYx2BLSmSIA7VLAO8SZc10ykcLUS61qL4xhMwH7gJVGu+c1F6ZlvcS6sN1yUn3GjXZIfAE
vaveB7zQWWvbW9d+lE11j3xmnLkHvoAmlnsIpymPxW8+cTBkwmTUaIoXR90TXnlQivGok/RTp2OV
8YO/64BPYFGC/2zipPG4aPeX7AJ95eiP6hPIkdeyEien1i9N9HCVZO9V9b7PMnRDps2B2j+F7Eim
yZZZM+weRnzk3IhvDgJ+TEloxBhl5vJZsZ1I1JjkOQkpvRci+qW4Z2NaxSZyOdoK99Wpw2NbufuE
8bpCN9GIgKZJ/YuGystAZEmL4yOPLsdoeQtII4SGchjD8NfqOvTUT4YWP6KG9EtJJgqXrrBEGpdU
YQlpouIeaMshZksDnUVEvex/sw37+ivcmdcAQurQqOu2apGKh2VroEWYzxhmdrH2U/n+1kjKvaOG
T5IJaw/VUXf7C00lHA0TXDENan0OCCnLWPqqrP+dJirSTr4KeCUgrzhUxX65MsqqBhVCPheeJO2Z
X41i3cIw+2h0efS7dvoZfBSEQjNgVx0OB9VUXNY3VhLcq2igcbavWkqfQ5CAnih/DUt5HQmvxHm/
6sEOAbp4QWh4Bpv8AFQtiuRQR+pr4KFaKop8c/wT3GF6Qc2zVjc3QE0ZZbICTqS7s7TGXDfmxGGj
j3nm9GV8SYPvvCI3DBxqOARqGJIn9ldpRHtgjB7CQE3+pkZBKGzo105plTfscD+Ni3ddIdB1yFta
14osew+tkRn7D/sBU75Cx2BumlPTRNvtFaZDKw7rFayCPEA4jCLO7UZ4HVsC4HEHB031n5ke5Csl
+fQbT9mE1Ai+RZbFPQiEUBYlV+rFi00vvXme4bsUpVqeVJTyuQcak2t/W/rlugzAHMVJoy1duQl1
3jaOii2AN+zuzwd6YrR//EqtHUpCXYxTpdqVO3aDYtd5nDlr/ilz4ZTjvEt42jkx9hZRJazkFAjq
iq/stekD3gZ3X7EXzuUQmXMsac2+7KN2/+dX6Jtg6rSRVFMfs8VkNUV37zqwmn2VTwqfp4XDimDK
h6qxDAmH7rh+KMhcWMXea+lgduOYIP0/f19AJ1rYPnSgSu0v5mBc/AAQeNwe7CY6d6r7KkDtYOee
tYzbMB5XkJ0p6pzJaGo5QcwIO2WmjSxUJrYsEWKwUilLhj/03SneIQz6h9STBvCvFc2HhgJeZazP
BhRzcjK4hBy8WkhWtX92If0YMor2CIyEm01Mi3Ev51kcuSvhFIeoF6+0p32QlUWJLcW90Zy7VQOL
cowXPFgx1iGiuppIXxOQjgydCUpqzuT1pokurD5dABMLpwwi7nXmT67v8EqKDU7cCEkAZCo8Mzsy
Pw1aFucZtsRZWPySpxHLLpFPqT2+CCipgQrnqYGDkqpzvda3kRpWiyHUlyDWuzlVjhQ21QVxDx5a
fVS+sdR98sapOLpkKzwjzab2c+AdrYpk1E7H9hx2m8XsMZUmLVDhnJPdJx74Fyjzb52Eugjd6t1M
IMoMzZXcNQbtTkCdStkIYweDFOZbveeqFqrY5xk9Ih8FW0aAX1XRXOyaEZLs+ma+rE17L7Ai+GBX
IYU8FXQcMkWeWBrWHLL5I694bid2TVABquOf5KQaUlIqnrE1JySJtpr0PiFwxwv6kZbDiP+HfLm7
d3tnYRLSXv35uaqiIXNrx/SZpi9ZNCIr7GBmUOiSwyip/W/fERMaVNlQ2LUbZblyFW6iMERxvNI7
hSFrpg/DIbcXFbOZsi9eUdFPenFUXMMiIa8eCjZPckWcbYh74q+cBoSWTZeQd+2rng5gy90Jo78D
XixmYYVIGDj3tDKvedc91Ni9AWyhY13J1n7Nyzc2nAFlD+QbNRehivG0jyKiUHBbej/2CNVQdcLX
okqthdljte04Gc6CxoRNBfqIkdOW3CrKnK89YqlzgoFWHenp3IX9sFDK8i0WfHM5oeHmEUcDGNBw
72c5WkFV/2ZKFy7UVqxqreAQmYw0R3XeMc+Ij9CsA89u2TkOpYH11BVn1Qsr/wnhAHLTJnCSJ7yW
qPaBqy71qYLR8dkWi4LONqSRuSBdQRDRI3xUc44WytH1x4uZ3kIf/NzYr9wWwxkNeATZeRUWbPDJ
QsDHwb/XruqaTmk7hjGUu+VX7kXLrvD2wJDMXVQsubi+hl3L9ResLyagaIuN76piZJp3waoPma1G
RLZh/2zCmKCXTs4jMxmm0Ky10rUwXFgj/azgs5FUcQVvM98/2Hq4J/X8UiUw0iEpwIcW3N+smMlc
YDF8xTNkA7RMneyBfXPK7rsLDmhfuVN/2XmDwFikEJ/6PSNBBWYT0o9t0eenZduOXBaYTubw6OI1
E+1pCsDCTRYGKwMZKvlF1L5n1Af0ylcqLC69M67aWqwQTKhxMBwSGFVaogUclSGFAYOp8oH9Ym5K
NbjJ5kGku9qM0wkeG9Q67OE80iaYAhegmShzo53mjF9WFopV2KfjXE+4Kum4MtpZNUhvZVcXwDlM
p8NYn2ccNRYKbhkOzQkoGGwTDtUpc4xOFb2ULZettNBWuBO8E9oelizLozbByTB3e5ANZTNSEz6G
W0vxb9WY6cep6zpAOttjUGP9TMx1Qs5k2RcUP+gTA6RHZFsOzR/xwgbKSAuj6g2fih+1j4EK+yqF
zMZYVmYmewD9CxslGvopt3JXIZ/Nw1Qf9tDv1X2Wpu8DI9692RhfFMfhiFW407UWrmtvM1pZNW80
jSSp7XprRzYF/AM2VXY9uciFznAmaGJO3Wo69eOkxzzUEhTRBCPo9FuzC9WFWZtPf/3Lv/z93/6v
K5aOwVeZVdlv/eczf2U4HwPPr//+b1/9v/7zd/+fiph0688Lxb/f+8kWH/XHX34womCB/kh+/v2v
t+rzJwr+Rw3T9H/6Rw2TJf+GEq1ZwlY1x7ZR2v76l+6nqv/9r4bxN1hZpiRdqvI/O/Z/qWEy/mbi
pnGEZhFAdUzh/LOGyfrbVJekAbsyp14a839Vw8T0mK//36qNTNOSlmmo4DAdvpRNTdR/rTYy4wxH
J4EnwmR0qMR0MUfwYzK9t1hAImYlLZnTwLOyeWEXEm8RCy4xpHjlE4xjSp3Sp9h7c6+lWY67WYnT
voL/4Dl4Bs0B+Qi944RDVUkZNGUBBnzkN/jJfUCGyE/hP/W7WABKorQjp+emePUNvV8T40TkdYd6
4dhsijQugapIgVFq2kfRTtPwkOLMtImXbqfJ/+DovHbjRqIg+kUEmqHJ5usMJ480yumFsCSbObOZ
vn4P92VhGF7Z0pAdblWd2kkkTrAq8UNOBIr78kyMNLEf7QhLhV5WfyzjMtuDI5T3MJ/9sADDFGXh
rWC2ozJ5heuC6a889v2nhU2TmEnCydbuvENplPG296cwKG0IOnkV/vXZhngh/fnSVxGGhP4noezs
ictidhhtrm2mjOs7Lccv1ZvRIYl7fbHxi3CnuhBLn7i/0EqfCufCZcTfV7FCjkgpccYxtQhxDkM1
ncOzJYtrafvRfVPV5Otl5+K37DPm49+lLezXuiFtbLrIiwI8HFl4wE9dlqkNQNnmy2ztR4y3l9Tx
7Gvbwgr3BvYc5peuLOO/i+nd5OSkPyYDD4+Hl23UpDk8AWZNVhrttdokhQiPVPqRQ1pUekirOiYI
1m3pCqg+1MA0vReUPdACVH1YLREh0vUkG+iou4qCjg67XdsTjOfFr+FvQSe72AgsLfc4DVUgLKz0
Dg2925k+2Ul3tuqrwMjlG3m4ySFFnVLbZcDexpfxixOd3uUtFdT9sLhoQYZi10Psqykd3iZz/BA2
TfEyGlV+0f1aIyoGOPxN/TBOoORwRnxVsGSIvbIty9lqdt1T3Sh+PByGW18Zx6yViGhMM59qp22p
VzVykr8RQdRmfqZX959dT9+WyE8p3dD3VUpBeW1s7VqJY9Rm6WGYFghqpIWx7G0aB3BeFqXPWvPt
piRvp1GMj3JhKxmz6mFh+9nLwc7Z6EbzqacGMpkZk2E6HDZxjWrVaYYtXYXIg2WPuDEV1JrenH2E
EGLUC+XKhfnUVcOZWh25J8qjgjR2f0dJurZDhnwMGeF5Av0nLDrBNZwp1LyELomL8BiO7WcrDPMM
2gcBEJWxnuTZslprX4weR0a4/PYseVRGWlYsFd90gXsbaBatHPE6/mSeXLW1fJO92umIYGVZVj/z
PN8l2U85TvaunzB8Tf5w6KOQCzkw4wEe90qqNTW6dZaJX7Cf+9ZkBWGUs+Z/moM9l+a75RKU6GGc
RlQoHpSXZ3u3stlQ0eMa2z75JGIuY0OKqI7y/CAL8Vb184tlgCpKZ/lCJ2F2D411YUSCOBjJ/LYQ
X7/gXO32AHhCTapztBMkSLLxdhw6B8+D0ljb1tkfqAv1wuGaZ6+F9Jk/R+llJty8X31SFEBVjdqZ
Jtm3PiteSdn7+DeZJ++h6iRXi7zI6BoBJuEFK6o8tRVRTE/pr6Hi7qPGjCm49SOsEpCv4sEgJzI1
kfxYwm4Jklc0p+pNcBoPsSKMepSHsUJk7WTPtNSN/9i6W/ZmTx1M5eYYpQazgfIw/8EBvByVk2Bl
W26sIN1OVkpBVIvId8XVXVg1d+0IDrz9P+YKBl8xujuEOW+7KAX6rt3O+FqpT2v0vuiYGmOP9TZm
vVxywaUc5x5xeiftTibZo02R0t+12Km1a/Nh3i4towPslxstw+e0+sWvx5eltT40ExyLlnHn+jD0
pu042F+zWTwywv/bupJ8OBNOQ/rzQSN4MqLZErlD45NuG0xJ7gQNhy5ZOqutx0OfL0NEzAXnnWU4
z3Ynbs7IRHRYjBOJ4jc/92Go+BQ5Q7c4OzFQbavidEkWDBs1hem6DV+LL8b2a2MbhRpLzLzYR089
GInxFSGfYUqUT3WFypXVBjnyhHMYr7F3nAo0C3SAcJIUvrMSHLo1Hz/XuT7FM7lJDIGrHI+W60az
++wbF8ftwu8cJQjNkGUnBZwqiR8QKxvn/EX24uKlsI4Gfjy1Kp3daE8nin9Yqo3wFvXrXWvxwl3n
0TqtyS5t0XJ/BZhqxqDM5gDXfREqfuhj9QUwhVuiYBduzBq2R1Hchxb+y8J9CHvbfIlsFis/RtEE
zfhjZdnwwX6mOawn9aH06uUZ7tx1oEoUHg0TqwmKXRgROSMCO8EONZ7j9jgpeFVgainxgNY2+mgF
aY20O+fFvAkb96OR0GPR7+kRWFvne0pbo5fUUis0kMxmaA+8cS3ioAQi3bvODuM8r4DmSrwp277d
OdS2YqXqDo7jTAi1zpthYXpuDfy6Q235gOUArGIuYGeyHQDAtkvGoI73rUygmyX5mcEae2qxM0NE
ak7DQLMRqTYO7RDnyexTdFyrPDhm/wBo/pxluXdOOsbASe7x/wD5XsAtLa2dPsevihArlQbOUxZX
jOz5ubcRitIyhC/jYOCzArU4psyW0in9h5puXkQvzMcQXdhrePeNiub4JL30ofU7xeCpJ6xR22RU
L/6sxCmlE5e9o+GOjMkhR3OSqVOeNaZY1yWoPQhGPJq/tUgtYEmGzS01xtzksZiHvVS7RrjX0kUl
HjvipjIkYD965vqtN9s5zP/5sccO5c2PYB2SY5HxQI1FPDAUSqJrRX/UXIcD7BDImi3/jLRoDY54
ET45G7p6wWwUfeBMMuyH7Mt6w0E6WpM2nfa2FonaC4V1y3WAXH51v1q3N+80rLcxSyoCIfZj5RFh
I8RrBCTNGku/13zQ+6Ga1ilTeScMQ+9Gt6t3S1pdJf6Ckgy7OSFAdbiJW5UD+gsLvbc0e1HmlVAh
BG7vCisXszHHgWNQf9CeAtptojKOxHZ3gQbgBYDdjvS1lRhqrT+dDQ5oCp0TVkN64RLt7KDlBtW/
nNaZncJhs4/n5TRYqEShBm4l2+88be9JeHh7fq6/dhG+t2MdHkv9bDeTGUAZ+ydGQBD5QI8K9MVt
riN/N0TJafZt5wAR+Dzb4RR4Pe41uDQwH6uJxGvB7b9eqeYNGLcTGvePwn/X1WGxkySMt7GhaUbr
7jJqWDce/hYtsTQ6qGppfPRd+nwzq+l2WjLqiTStIZ7h7npgVlbOWciHIMAs3mbNLvyXxHvgQlrQ
+MICFsp1kFulzBpjHIz/f/1xDufAx/NllJgSXR8MF3Q8Os3tkyV660PFS7kdSu+Tk423c8ds3YBI
OreOOe8WAX3bmNgu7BEETYjmOfE+gm/Oi21RheyJuf1S/AExxvLds2yoEJ5AKcV+yZoyUAyULAhY
j6QeUBEV7OpBZbfOKyQcGg17w8UoA2hSwG4n+O94eFtjs3lNZ3rsZ24G5MG6FMcTerczmxd07K2h
FRZnuwlhDiy4Tb+XWrVbNghWhpEVwwNM4TBvp+Pmf8NmabJoGR8xxJ9oNN70VASEDoKRWrtLS41a
MOAQRHy0s1vTtD6RmvrYNDZiXOv8MJ2hQSqZ4EF2mC56GU/HphrNg87kx9Ax0S6BWW1LZrSbeU70
vpLueBachkTUWMCCp2SXFDkjc2/eNoLw/QjD+y6N9dFZ1HAvMisA8PLkEUraIN7OW3vonygnY8PC
iFcflw6EszVz5PA8g7TEHEO0QJAQfQqVAwwHR6/ivnX0ckkmvO5papIYBCYLZ9ftFBKVrWbgabgP
ZQ2XSuBXdbF3z5in/aEdjtRkdHe+y95TYkgiqF6E28qJsZbWrBOIaQXtB5TCNKZ3UT0sIcvo8RtY
KDZkpbtdIaR90OWvNafy/v//9COmrXK6qCj0AJT9JEM73aUixmdZji9V6j+WttncmM21t/9/1Zpm
fIiTnlQcOMUI180tqn6ruIMn1Ju0R00Q7Jm0c8t06TEa+k3NSQTh3Jd70HA4+KTMj6qHVVmZuTxM
OPfwqaXXIuJCSID3wusPXb4glUAxirszu+K1iXF2VU4NPMpgcWAF+vSHvLg1bXkTTUnhGnZdWLPW
oWc8yROl452mtZhed4gi0Um5jx3Y+DP8eQrP8Ey6tX+bEvcI8YCwqt1cTNs4qSlWeD2pdfe4eOHr
qw+ZwqEVQo6YgcjsBTOwgFf53cTucypF+FjV/i8Tf2fXUSfFZVkLqIe0rDYqhqsd7WGIG4e4qS2e
y+oxVpUMSF19hkDWe43Pu9JLvKXlDwScFSWBXLwPIkwAHWYIjpZNK4HX7ryMEasmT0D6et2sh4+M
HDPwHnofmoEyB0Q2ju4pdCdF06ITUtDU/IHKBd2mLH5TxLdtGUlQZpox2IDRyfSzjheLRsimH4J4
pCejLMx9hqoC0N0MChjkAdYkYgkG5elVdqFH+CSlMZxCDlacIZj8Z8J8wkmEr4kRdkdH2savX7CB
dfdFvskMzJj0mUfoO4vJXDfMrnbm/EN6ig6usM55yuwcMJ2/8ryP5WJ2OJei1bzaUd6XuoFMRgae
JS88pEcD0hDHz9BbEJLBZ80/uRsNhyyBi+vyUu96L5THFpDf4JS7RosRKGvyLBxhbnOz2fcmKoBX
JMmtqCkK013xkdaRvFBexvQdIdoZBVeYKb5gsN7DcAb+5iCCNtNLKvR4H2IpQQLmAmDOdkks4z3N
U1rHsCXtZ/ppw/v/aSk6s637tWl4Hw1F0FApycbpeFscu5L164Og1WvYh/G7bovAwDlJi4f9VDoA
3dWin9oEd0XimO4WZbGhYEu9KAalWG3I2c4YnAPHF3+ifAlck/N/bdbtHlrMRUbAh5N0PPTE7e9N
4juMgznx+Yki3Y2T726BHsrbD1yv98HUt6H1kNp40VT51gsCYmA0iJQaLQ+DqL/oVHhX6p1YHWmf
Lv4s3I+qc0DpAposalzFFXmycZrJkyUDoxryR4utXmj73NBDdN9GXXkz1EFrurmTppCrd/UVb4N9
7HXeXs2UU/ZUvOmItRZBjgkPywD2vC5/rjwbHkvUtQFYNzbQ3osgBDbEjQza0DK/fxKNmh7LEzNc
BkDNdFSZqY6GeAA4CAfZzUEWEQyazCHbalsgH0fur8SgHZSzMoM2XJ8qD/CTcpb69WMcauy3lXlU
Vf4AV+1auDq5+ELApDPmh5QCFu2bHBTM5sdhbWcuFf+hNtraRdjYe62Ya/W5vVeYkItazEFyH8Va
BtliYMxX1vNsE28c1cnR2N/jER0tar1/KINbm1jHgSHN3rMGn/FPRldlQ5jIsT7hrE+M0BqGAxYH
OwmHb7+4wxhM0Xeb5KT3oIcEZs+5Kq79qyPqq9UUt8iuKQTKOI6whwSh4rbZ+2TcPLu2UXPpFlDs
6dt+iBj11/OJ3PvJd+Hm5oTONh08WJJ6QO9ncvUWwoPOOWEUvtk+K9kSgO+QeOXUPHIq9BAOR59T
vfGdMJA6d838qFLz3uvs4SEFPSEVl7w1t+ExHbgt8fCclHeG1ydHZjjNThthf3Am56S9iCGZXdz0
VF6QX7LWW4sBuWJG3tVd7GcjW7obGXIQgwN1VyyLB4oOjmoo77NJUUIzL+y1DA22i91ddOJQTJBH
LKP3XuR/6MiFUizUPsxChYRuqvP/vwrhu5szSofXDLzwbfmdk7FZP5YF5Xjbl+F3hsmHbjeciHRK
vnlhv+xBogeihzy1MG1gzXN/XJdTEJQxEK0zGWLEkB1XxYNyIAZEESZPpJURkF6AliawcfHygEGb
9sBIcYDML8PC2MZMGO5gQSrC5WZS33amIdHFeJ/TbQX7eBytYBoxCHjnWA/6I0epMurQZ1JiTid6
BBzglzztizSDOZku00gCw1yJQcKIDx4m1DznnhEvnFGpJINivtLIirVssZsJsVCJOEpwUU4c4651
6L1trPE9W2xn78H7cXsJ7Qg1cWdzzmftFD2205tBb1Mw21l9EOQtvbmUsP2H18Lpph2rqbUd5JSs
Nz3CzFj2reQdr8Oa3dI72oXufZhF257jKoDuDfsyulU0Tbsj/nzfj79hOk3EdGVzEZBInfYZBGi4
zRJ2MboaXhzJ2h3X/bUBpVqm4y/RwHZfgxLwHUxutQGk0VmK+WrZt2qyxsBsTRef7rA8mpk9kk+u
P6qhpOl+GvaUzyqks+WfZa/VTkiNR1CfbGGfVudEBwB6VDUpegJDh+CWhWWlihMs5UaEOXS0D1TZ
LACxY85zBBLptayd8puCqGecYcWOGquSTtQULLct70SXLvue8lrMJ9DvMjrO+uIy9ZgWDZN5ZBwX
e+IhI46lqr+GpHV91s5ydkiiY0/e5SECKXWq+lwaABuVc46r2cWZ2tUbzx2mRzqBsgNtZKw+CaPC
KGqoKEkpFsUN9o+eMHObuhFdlD6yNwsQB8/G4VFt+uU8dlF3IIV0ZbjCPCTVf4dedoELSo4yNVy1
smP8nMXqM8yG5ZKt4FhdyruERKhPGSHnC+utppHzuoTeiT9b3yV/SrkirQf7PYa2fwHXFUxp9FMv
XBI4wMd7/CVPvRUPp9g1a9z7NZ1KdQKuzohEkHWrbTGmeNDoGBxJm2LcmhxmsnCihgv/G1vL30bS
ouUa9YmmKUanuOhLoegstLl+dN1wa+PwX21VI3AgRlFRvXrezVFv7ObYGj3Qr5kYpliBBw5zyHUP
DtIRGjvwfoOen4UyOrcGeDzk4162jJFjR/6zpP1Tc9bkLqnvODOMSJe4PhPqRzmQDG+2s6kpBrjz
zBP5lDlw8AXgpk2Xx3C1nzfzsstlIg8cZQ/jTFNC2fGClS6JeFiaxwnsdGXZ4r5A0vRC79v3X8fM
hfFg7Z2yb0AfLg781PgjcvPuBCj8PemnbWxjKRmA1LpMj6N8NE+y3cHs+Gbd/4MPjjcNmkAdKUi5
ne0Tr1sRPJs0TOE+9j7WVeXpaywfKYv4KBn9Ok7CIdJuPy8u6PydoGTM5YG8ZriA55ZEsOCAn5OB
XWewOcVClDfPTJ6I+KKUE4Pa2CYIxVJ63Ys9g1dOPec1bEBv57m8Kit0aWw2cRUt4A5aIwkWNb4s
Y/zq1Ps5Z37fSnrqwTMdIb5sWxN3RuSCbvTSr3mq/yw1Vzli5FNgVQ5nAuj1mTc9xnM1nfpmJKQV
JocOJt02j3qa6cXrVGdkxdL4YjXEJz33SeItuY+40CeASY+uVVjMbMcvXTLkAHdG0cK8Mjbw/7MQ
sdv4PD4+LG9e679pbTIkGX+7vK72YjkOQ/LuCtZI04ih1JZ9dVQpE5XWGKhMFeRAQo4KIRQ+wBGU
WBm0KuWzghTl99/ULOh2me/MiYgbbwdx4q2cJprDYgd8Dgrf1qJhqelpoSoZ3bMuc7KkRfUflpfl
4Pnly1In3qkw5/hghi0nyY4KG7fVWw6T/8qEXaRjMoNNJpuDmMKZbckNJ2zL/qLH9ssb2nMzWIhR
zHi3GSCRwCBknmICmFRMTzVaNnai6zzC5snFeyiq547PjRrMPRL6c5HF+xjzE2yIa4gwxYgZ7LXn
ms+2FSsO9y3b6sQ27rAtdIDKma3YI+ne4qRWR7pfY0UQOFt8zoUns157yWl72TKcaKnMwTtNjxEl
oYqqdehpqg+i6LPynTZYcBlhuwhxM0SHMTE+eMUC23+sKpMS0f7YxO20V1xeYJOLtZEthfQThLga
99Z6hxoy8qo9gI5ZQejq/S8/L0cgxJzoJrTNrk7fUWTEZi3qq1GGuNDTR5T2Ek8VHzaX8N9i4J9T
5m5gJCFv3pCeMmcmfFAZz148vqvZJlbafC0w8RKafrkMZ9epbc6pn//R0IRB+lCZ5DLk2U70Olfp
PAHQDEAlPseIEBYVuxvGcdGgGLqubSHdAF9U8Q1TdOG7aKsRBTCxk/KrjsL0hY9Q26CNALfiLcSs
GeoYuxRxJnse7b3wqOxI/OhtBrSxtVvsWkIevNAvjzXxFAeD+MYAUnyfR/jN/IELiiMIg3ltuZvo
Z9hHrX41VQ//N5TWZSG/fY0bJLvub24AAsnjJyHYV2yi1VvbsqvDhOO0nhMLZ28RDKK6mflABq01
OXR2qbth2zrjHSIer0H6+Mq8a1bF10kBdsX+dORvB92T8ckuAuAldawny80/dEMaz4x7IKhODqm/
yY6I2O6lW9zXgdI1ViJtMURMv53s7BXqy/PVvzKX0BN6xyDGVGzA8tyGvgXJLk4ObF7EVPfFteeb
K+i/jrQTpCE5TRHa81Y5lqThgDnTXBQuW5P9d8QKtEnZVA+G6/5MCd9waTf3PXONGDcmN1N5b1gR
u6BEFmakmMrE2C/8O/bEX0DWpe0X1rThJWdcVBcFU6oE5kIUrc9Pa9RX+BEPwqj1ZfgYrJZy0ao2
4ekPbPgEjI4+kiCy1GtPi/dOKp4aUqgvoGM+pOA2QTIb115BcCenRntTesULC8cjq+4p66dlDcet
9ZPWH8a+BN7F/CXyoaLPz3hDt4KXQ+uWU7aI1pQ+1iTY5sY3MR6DIc0yWhSAON2kW396dfOu6Aly
0llvkHCN89B19sZNAPKVMXWChWudS32zfOdISpXd31+IHVKE3lANxhOv011kMoZuql8fHxdJZQJF
oxufjLaG8AcCmmceC1KgOgoqTOm/02dik2Gjnom5MqKAflIew/cE3Pvc3XJ3LQtM6l1JCQkYvn0p
aZJfRirOOsChbivgKnXpfWzV/FgSOnsH8ICdVhVmoE+Dnj8wWWBmZGXenQRmjJ3pSOLGZvaOe6Q6
L0zMTkWhvsv/QxYKFJcLnlqSiYTQIa+5E35PFOLsWttPcUJBY+C0qnw8vwSy7D5+7kuibaIRCrkb
ExYRi8kGECVtOLVc3o3WPEZLe6c8mrXpQUKphEWeOx+l9PEWW6+tE+771l4ODh3BYxSI0MCrDrvC
WeKVv/XqrjI/HHw7zNYICcMvJ6LqK++IPqilDerJ+GBUUjFCPXGBzY/abx8MjP8cOeLHtCNqa3Bi
FztdqG05Vwy7Y487Pz+hirT1GGY83mkjdtAmnaDP/JvtNe+a46Wq5d0cK4dvr/ECn9XIxAN4hSzM
3Zo105vN8gldA2M60q1VMa71hQ8GregfM48JYzQvdZBTWAsliVqQugDalxMUG7P+FHrY0fniR6B3
L+ky/thMuJdkrQR27pqyfSZVyM0jznPaGKwyyOz5KN6EC3BS8zNbq8pLsHngGSzHuYU1KaaClqaB
a5WDUxPZizfBcsEN2LV/thSR3Km03C2m33FMd1DLcBrSNNULxvVauJ9pK+tzlLZ3kDUVkpqV7Kgd
BzDbp09GVECqmkiWxb2Ni8AGkwkNzabdb0mObgvPQI+Df/R0c/ZG3VzSxvsiAeoccGZujGLVhpUR
IoYWsJZH8x8P5Bpp/SULRW3NjABECkQ8UAT5NAKi2NhOdF24TlIRmFxWcwumhRfoLZxK2my7RP4e
HqS8h0tWlfTE1CxL6QChgPs3IftxAt/IDLw3GBPV2KeYFEBeqwyvgJWFs8Sa3oifjxW88cndZ7N8
dUGTopMSdWrILh604igtpHepQC0wWwaHJsJ7rANctJrus6AwvldVEhQd1e3kxx6i2qQ4CS2iWPiU
nXCFR2At3bAE33lsGClb85mgQrLJOyNH4a626dxLyJxwlPHksuhV1taokVpGRmKXEHM5XwZLTSwo
+ku75sY3+BBzwL148iWu/1pD+93HZIQ7TZJE19eiM6mYigi8JUNNVwtRvjLXDfDFghT2QkAPOY+k
a3SLKXAaBUW8A3eTbeYOb3MmD5nJfMmuHGKRXvlBsTLDJgwhhBG49fBoV8Ki2hpwUqk77oxUcnjZ
cAAjROsNNYyMU/1NJsOvxeJPGzAx4WI+ufYUXhp7ohrsLwdBPLPMYzaWuxsqCGmGDnGbqLOZqU+M
O9W5Noa7xmkwuvPbu6aANDF4rAVWwX3H6MSOt2AmwExVS0NQc/5kJHpXJhPdosBzt7U1PNj56Jwa
nzYBP7swCITMUGM0TWevZucrz67h3mQrHnyvo+qzy6mxZHWPMLCdaxPUWZZtY4pQ3k2Q8UkjDxih
uPYAT29C526ieEa38hT7YxLkiV/um6p8BBT5QP+0SZGu2Ka4ufihy4qz1uJiVx1jbgQiIU7QXeLI
RoceLMYb82WYOzvgcfmb4ZMi4IozrH3zU+OPSrDqJFYDz0dhX5ld/a/pGrWlpOqlpHpwQwwpxxKw
wnWZuuU1iCvDG74Atu4gHH4XPZfNxWW6I0dUKCFWG7f9PjAiuOadRCeI2cEpK+4Z2oy2ibUs8s4A
o1ZFPlsRpS0swuUz99VRJi7mqwITK0b6BBM6g/fpzmR+TZvJataqPYhm+ADdII5KtriuufTQqDKy
Ux/Acx7MJPpjhMM5klCFUg2lYhmZjHZoBigznF7I7W4Aa76WDeMi18f5NfR46YhGw+6vAoDVLBFh
5gcUpByl4XLkxz2yXXiPHXeXpWwLHrMiC4PYkXjaB8cn2qUafQIwi9sPDlCkpvVwapS0Y1pfvW8e
25EGgPLmGOF4LYTOVnTtWzzNxSXV4r1LvE9Rd6C4PmNaLnZ2af7l8XqxHH01BCn/tlnrZzi3lKL7
HChc3vb29ICtauvLClWx93XgRdM/c8z+iN5/ldQbbOgIWY1UHEqjSm7DCfxNIWzrDqY1ZSTWQ5bO
5q4bKf6Q+Kc5eRb3syp+2+FfpIoZVTSP9xmNF1ZDIsozt1ATcqo235KK8U8ULxZXHT68GCk3gKv+
HA1h8tZCpdmMCdTkelnY6DqfJltjwxdL91z9obavw6OqARCVW8ldZbbxQa4OclEOgHP77KFP9EMc
4oOnle5LuRaPNY3L5cIQY5TW1jfWzDa2/m3XqmLfYZmbwrA7K2h7myn3D+7q+xY63iRjBSfGNQ92
BLi1lcVJD4sZDGH3XEJbPDg7s2vdZ9ux+BMVooG4l2pBIZioMGPYdGFjOFIsqfblCNdunMyRs9iH
z3Vp9QvGibtS7LOYd7lGdFLaf+jVVxoyvirqMAto3JmJkznivuvpu8hdoMRpMTZr2IfsYNvvLBwf
D57dnXpFi0bh3YU0Ud1L6xjV5T+RU6+cR/Mrtye9U3D9t7UBlpu2VghnXNE4gpK/RtfFK3DDHnTR
RV3vCWYhJYV4lPiFMIfm1FggZ4bFHTcMLdGRuQ5cFEpCgb60aSpN23ic2Wdk74fRZjCLY9i5zGTI
QqCTdYbfscHHVVlrqtenqT7Kncf+SKYj3saSBkvYcj2F4AmeHYUbX64qSyz0j4JREdBi9la0ouVW
xp0EUWrazYJjkBP+80H0bKcmvdRRn+0I6pgHK13D0uCAGVCbvzbgUGxZ3LPGBJB4vQaQObZHkXkJ
l/nf1F4MYiEXSiwDIZbiMoplb1mQG9rJhByRpHe2bgEuWCE9p2X4s0AQh+Ju8RZgAbqzBnGCHtZO
xcGj4Gw7kj7ccKulmzoarXv0XEyg6ALxQJR+BbJUVUcmx8SHV4/3HGRxNiRlf8wJzB248fw6/vyq
54VlHXuUKtLPME7Mg6FeCzWsK2fSfmsYDj07PDt7covWAPvc7rmWQAmbTP8MsaV+BuFs9LGP8haT
pOoYdPR0YucmMxjD5S5mYMYAQIk0WNHjNrmEf6y+wV3j0pnbRtNPQr0StZwoyW0P3TOJ7tre+3UF
hqXKV1QwPi9er19mcheR7R+jxI2f1tvXMEzD1vFKZi8JhW29yG7kPKCuT/mPpVFaJDuRNtrkkI0e
PYkeQWCh15NmiXdtzjqxiTJuAEVHi32Xr/ls6BmL5pka9Dxt8iH6BUzxymEHYO5qViUISaAmoo4a
n/WKY53qJtzj12DkT4d0FR4SENgbXZuHJG/nS2j7P22jsl1Hssttx2uUMjMBUAF6YJh1INPotijS
b1MRPs+NM+09lHwnhR2K/jCvIRchVlNzoS9h7fPp8xuJj4hL/mNjebDbewxWIMjgH7h0ch4T77Ge
63qrVf3ml8RfINlqxMyUEA0qYVEGbdqeTRF9LlRsMWr0Omy9aXf2Q2fbkdJCcBp/NdfUbZi2+dew
2EHcQaaZE6PllsVsYSaKeBykhGEShdH3RHSDr7BTMpP381AdyIO4W88GvdyVb40uCKqk3ntHGy9O
yA3NhK9AgmtEpnhL8rE4UlLG0RwzgDL4O5GZEyN/ieJkwT3CMdEkd7LhbL3LxupT+Xjdu4V+pM5/
oy454rQD+nmmYgd704g9WpF6VKneQaywEXt1xbohDv4c62tRkpcJMbgdMtRD7g6MhfKew4jUv8b/
lDFe15PT4SkiC2hs/PQZ7L4Gb2p/YjS8W1o3OxOjIfF0oxE9+pJD+DGYuKOn2LgWzWADKVi48TjX
yIdx6zjs6G02wrRIlod00fKpi1j1GYvjLcRxzvTdOkIW2pI6xKoXDTjn/Pns5OFlVEb3bpZ/60WO
u1EwkK7d+lJkSu+WtaNjDMkJywfrhaYkPFrt35San02tOWFXTftah5JSGJ93oTfFZeYd2AGZ4exl
0sscTY+E1gR9PQDbSqUwgJvmT2NAyq/HJESlLEnZ5PRq6CQJ+uROROArxr5E7e3k28BmzJesvpi5
ls8xnSN5rLpX67KWWffVAki29B9rSP55g1BLLRSJsX75dMsCa3S+cPIfwLaGc3ccauMbZ82fclke
ofeVl2H6mybkpSBWEftflfWliI9+VUicZx+Gm7/ODuM9mtm6LLLvhyh7jqsExVdb4uxDyaaWHHlD
DfBYiUFyBYX+2NRPQ8dzA/1q3rWwiZp6fo7KeWcIpzmYc0YRHoME+t+4xmq6NXPzzuFOuxurSe3b
vvkHgHKvcGe9ZMsUb1jLGOOODxY9EKiYyeq27e8oJXweJZaQSfvcGLPwINToMl204cXlAGSd+sWd
MLwYqnpN7QVIL8nLekib/8g6r+VIlW2LfhERuCThVeW9fHfrhWi1wSSexH79HZTOvXvHuS8VhVRO
iIKVa8055h7iNXEy6cyyqoi3nj/Ni4+pZS0ip7dswQ3lfwQBGaAJ9KdroD8m1u4nU8d2U86ttwtM
60NDnpxrnR1jK7hR/2VnvJkPjFjRTyvANL3rP4aBFk/+chMS+LKki5I8jNLaT8KNDzrJhJW9sUVs
bodZvEbpTN6uAvVVDAR/pagsyDMHFyLcb51j7KMJkogwjFUsJW5uQ4e7UBjOgzr3lDO7cJD5Ss/y
SpIZQJk0a95tWsM7D7YKQQ8R0jQFt8kdje4Bzl8Nb6b8o0g/QWGAiBYLIbVl8AAF8dHx3HZtkRlA
3+2T4Wa76VvU/AFD1gejtnPWLSF1mJvvy1b6KyNdGHiifw84R6/x+kxnsxCkh+Wkr5l2/tOOO1Tg
1BnAdS3Onlx/CsnVBm5IujKNkASgjKbdaKLGomgr9m1Yf5IPLkhcp3/jtU9GBBDWE8m4H8YmulgE
FIwdwgu/wjADVv+l86yz2+NgKFGi+BhCLgLxmuKbZRW5SZeLxIUmhjE5dtVjahTgtXRhHvoCkRZD
AJTm8QbnyzuyMpPF4oTWkOJi9hP3h2NNr17PEaXbLD8oA4luRD3TJPlJK7AwukDwjLXoGVAtiQ7g
RvH2kMUxszXH+togfFlbyxWsWUC0zItZ/DfrnIbIqSKMANxms7EzzNI63qRh+QaXet7V3aqK4o/O
acXOIB4wm4NPhyMHeYyJtMRvgBla4m/bWu9m8Me3mdZYXrnJUXM8uISeMNPPf3aTQUiFYR4iMDm2
JqrArcRrWTODV0sfc4oDiBnS4PsTZ7cuMVeeG5sb2x/CHTUD117IdKJF65l6MtzmmC93eY9q2ate
ynxYS8eujgYSnnVkpBez4o8UNue3bK7cVVMkr4nfFNux54pLxODnYIPoqqsXq2Ucz6PLDWxrdeUU
2IAgewjID1+LQf7Nc/VhwaKh5NLeCgka84IY9mYFJR+PIlJnn27QPEvn6HsQlnsrQTz7Hd0kSiSL
El8S/9onb72nfycpaxXXKf+mOmiPwgPwnE+YI6ofQwWRTjWDIuqycRY4+GOn3XlVtFvDteM35eZk
ksWIsfNQv2S5uw9BFK4Mxqq+T3JYFtkMNbu54PnoWKICKRp8Ktp99ZNXzoICba1Jnf6GUvItm+0V
fVeEVjVFGU4w64HVJlMaG8U8czSkJvpjsTtk0Bge+a8y0Wme0f79gk8a7xlQxTckqDQ7ExxR/nDs
arnP5fSD3BDvAe7ZS1UExWOjxQ+IgqtQM0/2I2/9GMnZwo0pOZ+346HoQnwApqJXGogMmvL0avSO
wpQsw9UIUjzs9Le5SThRSX9H5i2WB6UBd8DEFyMt8sxAc6669hn4xWL+woWLSOs4jz51QjS8A8+w
T41HPsikne/2wlnHFIoXHV6LN8NpYQ3/SEzDyIQAYD7XqLOkUeoIZd9Mob41Ycc3IiWAcPCqT5hm
yW70BC10hW4Cmy9OO79bO0nOo9NnC6s7CApEIi4smgebKa1OjHovdEnme7X2tNbbfEYTm6Z0nizB
fMdBBMo07psD5maXM2zuYpQTNmNuZNzP6FgacnDaX4ytzYc5VRunOrdt8KeYPATcdorViEHOD6F8
MMu0F9slk2usm0vbYWXCRM34MEEfOorZwT4BmbutvN81dfrKywbAsCSwPwy/NTr8x1KcFdoBOuZ/
1BAffDM8KFqiRoy1UGJYaWJo+B3aErcsxUUV2QuKjHVlUJDSWMwgDKhpqxMY3CK35YObOwiKNDVz
jf88NVFZWjW+MgPedrENJ+cRXOiDylE1KO36SOGOncSO2PrRkpZbndQov+EIY2JtusGiPuEgD+JX
oyRoXY64C7LEehGZY66nkM8opELr3MVqL6oxXiH+rY/BPDw2g+9f/CBeBw5RA1n/NPSR+zouli2I
+0A0vaPQafGCACM/WA7r1AGt0ouLfZ51nz1TPHs/CVwKPyaGhphB6I0wD2xYRK0zYMuXyFTFOhz9
6mcF7sRopuz33INgI8LDZuEZfnY6IOlb9I/ScN1DYwzXCZPdntlcz76JqDRIAluzbmbE0S2dyFlQ
u5hKPGSy+DtaXHVtabwh8vRvqcsg3on7s0cQ6moes3w9gznp+zI40MggnUeK9s1bcvQY6WwCUibW
XlygYyauATkh4bqum9KAsuphbzm4PHKHqrGeh3UOmnNpfVjPB8gYJNv+SYAx49WsaZ4+DkH3mjQR
/XVXfdelbV6H5HfSUot/MEmgiqbQFUFc3hAtt7m+pjEmtzwG1RR7ASLl6RsoJFQrpb1r8p5SMt/V
Voe9jZKoiQ+t0tdgmM5hGb3pPjhlJ2U4S9I4//mSHAHWXreqJf15sYf2CaGQ9A/WKOy/FzZe1oyE
AYPhRdbT/jQH+g3xX2tMnhucQZvAzBlF0q2tSDhjxGLOZxmOzwjLfCuStFu9T2VPf0u/f2ess8Fo
8rNsNMZAsGeMsWnrUlzLRXKf5WW11lNtnNhNn8zO1a536ViZDYRnX1Lqj8XvpAubU1bHf2WVfbLq
zXdmmh8rR2D2sc98QX76A7I+Z2EQE2/xbE8BTafh0CNt8KGPr6quf05K6OYBWTq+bMaHOm3Np6oi
UmHAmAT36mK8FaKvL2GefGtbTz6hSATsJjDQABqiSLVrax/o+YSTmCwOQ1L6Dom/h3yHqy0ig01P
9jEOE1SDXB7t45I3PlFB7+Y2t45J3luUm87/3lt+dt/02QvbovDfyznALivg+NcaWRAninxbOgpd
VlbZ55IB7yj0tMPihMpydCpm4y6KJ9h9ENZG9xtoM2tLuqZ36jItT5VM5Uk0hbdXRbt3aMQPqX9s
NH7jtkZfJ8KYs5gVmunJD5v0RMvI3UZF+OZXQXiyrNxAe9t2BwLwNpDr09P9xglz9XXvvunP1mti
sCaIyrpAg54zgqWUemCRwSZZ7+XX3T70US5keCRMF+yfZ6C1LY1qqwd24xjP7oZKjkZ1Zzcn1ZyF
NZwGZ3b2weBTDJIPH7lpgukAxlWv3fJcyTrRD41BtETi0MgOYtM9BhOrA1BSgCa5KYii3WIPANDl
lgcRS2LjA7KCcGdVKNmSRzTC2b41vJqQVHksoolm4ZyvK/yL2L91OnESUSZj8pDsrwZl3YmzVg9G
e+N0amflnjgMHYoE0k88RCbOvgCQzWkFHTAhJHg12jAw1mjdjJOz7M37fr3fWxKmkDUNGOWW/9T9
Jh6dy1xjrxDIiRkEkUNJNbyJQtPiZ6DlRmlHe/xPq3HoghMhrh9Vhh1i6g5pAbMG0r6m2BjWrWEY
h7r45eODwD5IyYfIns52ah5NbArHYAt2bt4q23qywwUD2P1yUyRldAV+ueh/d349XGxtWZgfTCAf
8/gUtDTkWDKQKzuCNS7m4eaGC6mvS5+CJcak6xY7GqpHvGHuaiiHlVvk9Ub1HJopPUQTcJgcmGQO
dUws5xRCwyvyBXmBSlQDhLCt40CC6EOQTfU2rpoB7sjgPkH4IGPJDo3NSIwJ3cam3SMwr0PS1Pu5
c7bTCBBFab03CzUc7TYi/3YY+JeXLU2ZsDFZQCzuCR/s3MqOWJJkHS6C1grn5dv3VxqSoO2mfwcj
SZqMZUNyKs3yEDGqEVEXMPatCeQJ6fb6/Xj8urds2vljbFrzQVTAn5zlJl+e3NjxsCJ5ghXUHOpj
VZBzSzUQm4pwuv49cUniBRuUbaRlqQ0moT4hUxUqQW9062Fmrj+1GnGFUgEKOM9i11NJ2Qmnc2l2
1pNucUZ5bXAtg+ZVIok4yUiwZgioeXpmp351rprefW3ITFjUh5KUXaKYuxP4aHSXrVUz5hYLUD3A
qGjQziuD1H8BQrwjpo1WYDVt6RRvAw9iHTan+J2Ek1eKZr03euW8SEhahLbUv02XlneFUpzTHk2o
uPOcRxij4G3ib3M0j5cAzus6G1W3DRyMHNRwEu0hEKyVVKQsYqdN1ygaOFIcv9mnhjS+T8H73WDs
uzWWRG/0dxAdQroDZXol0JH1+g+Ylv1+Rl1DCywat7QE032BY8RMiuFdZZa9hQNwpaM/rhHu1s9C
zc9FCGsoJMb1pV/U5xFlyC6x7ehtGufvOrTGTUOKz9FIW/rpDU1uPnnBuChEGCI48VdGkd7akJzA
2OHs78oLg9hmly8JRiZqKbybYHFVr3AVMHoPWTATQ4wk2ko5j4qbUNr4gWZY7AAE2Vv1pOmHHEzV
+2tGeIdcxtWqSkmB4PSE6JPujD8at6WUnCWkIviL/TOYMI4v/+ilpOXp6pdF0BmXaKQGZlO4x5bM
iUIS3GGV5Wesi3nnWUm9DUfwMUlEyrOO0+jgwDB/Eg1i6ohPsNIcM04QXhPnt8Tjxk7PzsCPSIJK
pnLFl3BtDMDu8gj9rilTMBEinmMKWDpxlVuqJ6CYQC7TFqExScMJh8QqjgKSFMpUrXIC3vdOQe8+
EKncz+ZoPMCopc2NUxDV5TYsJ4DYco3JdNrY3id9M/tJ2k5+niLzuZwJv/H8Pj2SbOlc/MjeerL/
xatucI7CmO3sn4Co1tKqqpOk9uCLHXc0VS5GoMpjwvD066ae/PBYxeNfH8f5Kk6Ls8OkaF073USk
DsV5U5XMh914i5PtoQ+Ha5YQwtnng3v8uvFjcUxsBpcJCt8tqSkTs/WDgxbpIRoKUrSdj5AhxcrM
8bdXNtGBrkUmlwezNht0tudQPxYWdm9GEAbDb5RsGtskBWYsHuyohDie2PGJlmd8an35i4s/R0lY
mYz+OC/bguspGncu1iwH3I3di79f1247pkFb9URqNFQNJy9unNP9nvt/9+IofIqJENoFufrBgNAl
WsHBbbXcaPOnAYb62MT0MUpzgrfqGZIhMTSg2DlnLEU4rEEAZBV+ITE0gNwcvfXlzSGn6tR03Xh2
rHg63++NLXkLCUfjyhyY5KNeY+5qUVXnE0kX02Qi58ZiTfc8t8JNboF7am2GOWE0/ixnCrIqJkTc
q4gTv9/09mgfjMzaJ8UkUIFA4HJTxEB9v4SQxotIYIR7oq32ki7pJog4i62ehv883V1eKO/riCt/
dilZ85wEYoCQngwrl9rfM4NlZhb7539umrAviT46FFMRXzRypySX6S4kR/Ee/1lBbFwUZOH5nxud
ifDsjkBhLOaVnv19MvUpTYhLHD1Wn5mYPoNqRg9bwC3pgplzrkZTrYKiIz8hg5Exo8qap1/4i0ig
aA32qH2hzRnusyWHNl5eKsKqWxPvc+z7foHTRSzEE3V2necqnKOL4vSIei8+xCMTL3/5C5mcJpf7
ZrgHHBjs4nj87mWQt3GDlruE5jwyHgZ8ZOJsYLrlZ1y7LU2nMX5nXVetCQCxHjGxEl5CytKCMumO
AajGPQmAztXKdbnpVea9hHm5xOe0a0PCyJr1/E4ab/pBr/pE1g3ULwxn2FXdQ0mCxifdypE0Hzt5
M0cYH3VjOBuvNqaVTVzaToWJdXJpYw5hH8NLgZid5pQasevacB+b5lwhIyOvjTHRIgNEhv4TyD2S
02BVzlb3O631Bnmk/FUYfKVrozJvY91+DxoLHReBn09WS9uZY/8tgdPHtTzfpPPEv3TgmiYWuVkv
3H1jj+rma5+Wmaj2KK7yk+OTFCA/ks6GRw5rszV+QE681oYh/s4Vp5C0N38Zy8m6FeP0mo/okaMx
X3GV5V9Tg0YDSGgeVBsh62zaaY00AJYD9eGrUWfNA7Ko7rdDpaqnxfoQl+2FQKoPQC2SiUuFlsRk
Sd6Wfn6rrA5VJz6NXuTIgGdHrqSNdNkInPcSVdI7b6e4SLGykol035VD575nP24kkX7vBHl0TO0L
f3//LXIMWtqhiC7355pheeynMn5Wk7be8vTx/iAgK8mj48yvsBbFuxVm+IVMQMX3F7TyaEL15ejN
12MNe16LRpr7+wt64GWhy1rO+f7c2bVPJQqEpyTlQLPH3f2nEwN5iJTz8/0VPNAUOJpS4+G+KWtJ
kDsQ/a/PD9fM5WTA0Pn+W4Sw9HDojp/vbyfn6uIOYYM9uNHvTKTuD0oH13kUvvX4n8/AUpjiRn79
MurjaN9omPBfj4WytI5oA+/vf91MahxGpIge1rIzBxnfvKCMMbCyJ+4/kkGdPAG/u963Sj3nZ2Tx
LOGWR8CVzPfpYDHKXZ4uABlu6mEydvdN6hAJqS7wT/f3ElI81tK2v3Y6aI7MH9r32I/0k0xzNF28
AqiD/jz16HTum0CNGVAuu+S+yXC83ARz637tV9tlGJ/4PbbB5bkh3PK2Ktuv1zcK3Dp19F7lqfNk
8X+5P8aGmHqeHMzA98+f56kFpBcpdVd2CCBk65wtOxPrCsENizT1O2kQKTKPrp9JEMmJ6Oze71vE
LYB2NFiF+x0PiPubaEe5LTVtGBLm7Tevjh4TRwQ3M4icNwgvhyj+rXQib/dfO178lJOm+rXlReZT
QteTiBPTfmMS/exk8/T1u5Y/i9C07mtL9u0LVBZCeJdH5rN8sbnmfP2uHsZXjBL511Y6ZW8WuSNf
H8AAQSXMMfr6nVe178kwBVcvRxeVO2W1jaOYmExnvGFGiNZ1WNUYONl06caDeNE7sxz/GEq3jymB
t2jxj5lToTWZg/2sbeNqGQlT+rg3942I9I2pq2bdsVjLTICJFI5iM0ZNfetw/J+8yDiY7sJR4TS0
asiOuhFv5sOBMQ72ktreWWTAL+S8pfDyFnZHSgRvwaRce2Gyj2tM0aDSzmUevBkRY3lY5wEy0BrJ
eCXS6hgG87NbElztszjmNO0fMBuNN+bx7sEBwy+mzr1mhNDu5zz9vG/db9LBS7eiRi2cmc54cku4
vnnAWsllVB9VpXk0InHEdWFeo1aaVyftE0Jkb/mAyMPB5MrSdxMAtWJBEODcGfjjExsZSlVJupie
WIY0ib+y7lb7RLhXC/nnYE32OSgzPOoRCbg9w9cZBy+jCK66caBpBdLAeWg6N9lFqXKvczx5Owdf
KDFdbDazcK6uf2NqNFxiBXhIlRGpbBiUKHCwUwBg8662cr0lKXQXoM08DWEd7I3Y+3CWj0JYp7je
791vBLsopxt60FSx9M9KSEw9Di7Yj+v7fmq8PjzGFI7m8jfcfxRpZr6t2ZAsS77gTjXIsdqcIWE2
zhHi7oQ4Ch+wsOFiYX8oXUwF5YSjJbC9eJtMYJP6LtEYls1h1TftcFMyD7etmaJjj55buj0Xf/mU
92Phfk/5tNYETfn1fdMmQpu5lb0frURemYefy8EkRZOiNnAjZLqYzG/E5eJr7eZjKhQsTV0yB01x
pQWQPwIXMzsiXAo3O7yOY0x8iJx3ZDb7BCFVRN5HAA7GqvHPE5W+9WSoUh8cKX8YfQ2xaUZXFcPf
v33dLOYLCgu1NfFNUc10O+avkND6KkeS6v/xAkgUXcdiNyWDANY6eu+hic85zOp1Eht7UrKeJ23E
G9sqDcS9I7G58Hh641xQwe50gPZDmrBnqPpYz/gBJLgMUhEcm6iBGorPONP1zz53ScVOs22Qv0Of
eMg7D9pLFxBrax7TPDrSFYHlXNYnOT9h2UiYLLvXiH4LE7nxOucMU5A8+ZyEw/xoWnlxNGN/4hLy
f9swu4rjP5uRC2qdSXMRkMORjuO/H2ovz//64f2lWliD6CGXl0IbhgGu1zYS4K9H/Nfr3p9wfwGu
uZRV//Xrf7/t1323yHitfx7273ewOUKa07/f7Z+Xv9+zkOc0p3//Ffe3vv/ufvP1Gf/78/z7nc37
fvrnGfc/8+st7z/81x//9T7/bz98vdp/P/jrFU1wIlNvIQYyQF5BgTiAL4t2UBieOrrZp3/djMFj
YpbLmPrPQMT1WJsY9Of8N63o7thYncJahdmtqq0T1VDI4tV/h44oj5N98zxZnSp3qk5dtWNdg1kp
R2QlS/JS5qg69ctNOTrlKa+iv7Q2+61XLUvMzPibLAsxKLhyaxT2t1Dm7kmqwT2R3ba2+iVCY3Ky
I4IrZg0fQ8xVoiI6CjaGfWZdG6zaGlvkEHV4EpeZO/rpE9QiRKhZcPaJSiUHWMWnoKqYPgQpIljT
SjdlABzfF1Z2vt8UTlhjaqizVYYK4pQODqMeaqC1tyw3zSLGzlLgCqn85F2NLcQJlPgXs0E6guZk
a7cNEL2WUM90YjI/p7tp6lJsgHxqGgHHumJUXEwNOkVo9RgTT8S7fsNljLx4VOPB8A2aPdYn2Y7y
OHBev83puMdf226VUNvZXQIruUglaY9M3tGvbZIe7LFEn5VPWJETtIqZ/t66jnmYKjj5pbPHwLhR
un7BYqkQLp4EKtAlKSZ7j9WtoVW6cmf/lz8n9CgbE/4/0Ur7e+52kKCeSpdP60/K2MS2+14ItApF
Z+5s2352pV8sHbi3GobyThgMfY2gXsnWrzbKNHC11/LsRyAFQ+qOUcSkWEXuubO9d8xj7dHugt+a
8RrVwTLTIZFhqtN11UBMcA3HX5XOpV/W8z45iWXdn5nF+yldkoHArYU99lskibOx7Q6OF+w0DCLZ
LQUwtZmW9C66YPjZmGow8etWiAnQ5/fdqzuXahvQKF+IIpemQ3MWiF/m0A9bibPUZwF01FzA6+U6
mRGO4IyVvpzS2Ikf2x4phbTgDSfIX4Y6eBo8S720Enn3gH0mZGW07hHl4OpzCG/MDmHQbsxImPu2
Je2xbQfiV7I/U+O2sKvpETv9fKAqdR6jWdJenmmrhcYO1ORLFBVypeC2veHixshqrEDvWCd0OTSw
I/3DXX40QPrHUn51IbkjUkvm/h2gZoA2ligPk/6oM0DdwcrRX6xwOBVZEz3a2CVJ9Oh2NpUTmdeP
CGzGXVHyDNdgIdeM7NxYPGcLeAgH6kfRkCsVILffL+GJ/3zDw9yjP0pmdMyp8mhgxI3cG73s7lWW
LKyZKWH1Yu7jVAuJUYmDW0DZzDr06d7EP7aibRt6HadmOydAOU18Lu0GkOMcgWhGXM4MMeeAYwOf
+cg3X7UBIbhYtlZMDJw0L/mm+SMBIMFeRYxFDFLQd/6Y/MkLLDhhOC/dffx7kyqDtbKSk+G5Zy+2
NkmLNzoNouTYZu1L1eF08dhjiOpNVJigChbJ9wrnPXj7jslPo74XTYW5IGC27esOGz7AVO26z4nn
t7vQU49xLYlr1lELvo2OIjpDMSl753XrvqOTl4b6ULhjtvVRqw+y8bACC/T0rj5YsUhuRJ7QGslX
oe+9mTWVsMYUToPOOzMPwg2ocZQPDWnjVVlc8MOj48ys16Yp51NRdRjCTGBsmRNvnT7jwCzNP32T
fqTa+gZ6K8tKf5XCDFlZ0OhMnPc7bTyFQ/DYtGh5Fy9cj1H9gYLjUxe8UwNy6DDA8vCX3oFgZ83W
hGzfYqEYe/TV1VnFRAKNZvmKeBAZsB19BlFIkeZNv+rEhUpWW8+gAurz2LqXJKrYp16KrQ5n2C7z
yr9YcJoroenNtZCt2pFZyKlU2y6KYt5J0x/n8F7EZakHKsY70SEXIJoGCAxWeIvT+rty0MlL4XFS
qZq9zl2wh1KAK6GduOl97z1okxflYaZ3bZvOYeA+FzLWcK7I0qbPTVumxbyBUHLKQZNERSDOgMzs
Dgc/pxVn5ceNhbWvfiCq3HloXAmrqpo/7er3DHOexvNeTKVeFWrc9i3OO0zZkiwqGmv1pOWqTfqj
iaFgk/JlQHaGcWSUxrAdO4+cYWmcFUBJ9AkSQqFl6w05HI8N/YY9YwFiJQgtmzO5C/RonxzBnIhM
0cLP9ja5M6iipH1qOazpLEcxHV1jHYnwLcjAqEzdfI7jYFtklXHSoHFhiBsshbNE7xIBR9x97D1g
8S2X1xEusu8gUGA03I9xffEP9KeL59mbcXTF/cYHYb6jb8X0z52ZOwn0E6F9GMnowk0yBCzex99m
h1I4CKXBfvvWzU2zTqKEMj2hNS3tTK/7lLMg8sDhqUnblRHAKpxT8wbgd2fHef8IayFHizDH0OCD
g2qi6TB7XHUapxebTskUNci+96jGwwZxhgEBmn/q8FJ63bBXtOzIFZUeCWbORfY47NXQdqigzDNQ
13TvcZpza4v8+ZkmrSxBMpXNPovKx2isqkMuuhtkFqb6prkePC/eeGH43Wu6ESyl+TNQA9qRkeys
Evycitt2X/nmGeLKpoxQfbQjgc9RzCrRreizjbLlhIzTJMg/ES2Wq6RIHfJFf+FJ5vrVtfwGOVyk
WNUkLTO95JlUxFdfjeXO753XkcRK3I9iXUtAwlWd5du0/Sj0UJ7o8seUAnoV12nzN5IUW45pHvIR
xaLpIsdJSlk9Tiz3DmJuWybtFoNSw8mQiuZI1SpfXfnqcmDBCSj+6HihfbrjSJdo/OikRLZV04VN
XZ1SvMkIJmoJxG7s0Ghn/AOKrvI2aWIebAVRw1TWO5aFDxB50S4jY2/qhmPjhOlOFmUDcLzDq5Wh
o2wMjywU7w2Fd3aKZrrn0Rw3qybo+LJ3tMS07aFxFjnJZvMTqpjFJjJjok+xD6aKELVI16BOWOeA
H4J76oq1TuOEZCh9SZ1FH2vU7gMYxqMjgVhFxpxsTHHB7RqOk7GRQxHg6gZB7kTeMuuLntGHfjfN
InrSffnTLLFHKOetxiRAU9WAaIXQh4g4YmETBIPukslSD0uEpFdWu4pJxwiE77Xq0jfNjHklsiX1
R+LmxDz7Yok2oW0KricX2bDJ2QN1nxXbbKk6UrExCgBwFV7cnaJiUcmMUmNKVyUIZvK7bLrjPWbR
tHQkaSr9z4jAh+0IqQ8XdZBvHByDIk124VQ9JTXMD+nW5NU5xWkqRqS+9ALbngn/SMuwz6Giz8a8
127FSTD/PTWTsV8iEGZIDGA2/QhkNx6YVKXMBvM97T46XGG1cTuzO3pVVO3gwTwxMvPIcc9+zEvN
6znvaIieZ3IkaAZKyLENZwgdeFdPtR+9tEqUsxjLPKaCE+aBGV74y3jW0zhtEst/Ncmj3IVGLyCi
twds+9ZeYCuC4U4hgfXxT1ASZWRYzVVNTvfSJ/4a8PxW4V390cJBt6Cz2lOP+2HA4FkuYsspUNa2
atrsLF59UWNN9JT9gHG5XtNvKKJu2I1uaaxdGuZJRtpCYqgCVRwy3kWo6vYYhQxtvNlDgOAdVclA
Hz8cOIeL1gawl+SrwK2MLWi9qx3lv8J+Rkfn+a9ZXfzWM1Fti25JithgfM0VIcnjTamZ66rcHh7m
AWctqq71YHUkGPmohGnXXIdqRP4LWzizC/8wDqax5quuWy4XDD5thxE6DLYRT9bG7xp1Mid9cszx
VrYVY8JsqQmMZC9qcSSL5GVZQ2/NdKjXE8EZXl7DyLaFRYW9JH4WNxRgC4aZzD/wo+cYqQzR6Pgk
wS1R/8xqY+SEHZoOlMgp5LsCw7JeGyZ6HfDDTHatdpkNFouvbtqhGsg31RgWO1XQ1SsAs9uWidTq
++CWchMT62cFDFVMiqJzaZcrB/DpGHMBkZgqVoTTDRfH7R/rRdIfN3h93c49dNW8t0CKbGIr9k+D
N7yMcKke6Dd6p8pkEg3+8oV8RSTeqKpNv3828mhbZ1m4QZE9Lqh8qIBefqRuv/S6Qy0bd3jX+rpd
eSIinDTEhdUFG7so6jfOyoBcgZu4LroO05sfw6K5wBN11giZLkFKAdBUi5/exQCcNAjIZfGr1jSR
MODj9xzqG5eitnF+elFKsKKeBKs7TDdazlsUZT+0MhcHwZ8QueS+iiLA3ylJLhbcD4eo5HXXuedw
iL/1ShgX4iKYKuaBue5J3oA39T4XNme2nvwgEhLltXTlRzWlCYk/8M8Z7S10pdm+yBDoR/9WByOa
ph7CQOcNBy7Yf8aapcYUFv2K7ir23YX2Fqi8OtTKIr9zzM9pjjZczPahmrl+e8tKqcZg0LRRiHJ2
MFemibF49pzPwZKELM8hQA9bb/kG64fE1RyhGu2Z7BlGVtZPTKgBwLEAzXQbnAaNcwYKdfZcAP4g
8ik9JiolI6by+ydiONADhcMLQhWOQa48LBLDZ53uRvK54XVgncr5y2k1mDCO7C0tLDKTlh+VUfeI
wA5rWfPSy7E8MLX0NliAnA+P60Wb++KRtvazH3b51W3DW40DMzKmhCx5qktSUsNDCEwOlbENWROb
gv9Ov8vc9B59EXQW85lK6VtqwnZInPFNtYW3dXHsOalfHDzEEKdKbXNfTnQ7bAS45Lft7CK/oejT
x3jMn/qGnoYl++pYOHA8hf9s9z1ck5DA54F+ykMiHWcDcUsesbjke6aReyN0e6AUBYv7Qg7ndQ3t
8eSgTRPgjyJMO2WIWStyCLFsjAx3cLfp+4jgy9nfamvcO3KsD4MD2wcUmyBOIf0+huPI8qVn6uFq
lsf20UoduAdUZHFyVElICyIhdVH6hFhR8rZU+nGPtKJf8rDSBB1wyuJ3VAgG7TBEeEQxWDO7lc2W
0f3SyR+Rc0oCeQsJrYfXmyl8+L4B7EtBCVDoFAZL9YETom3Fe9N6c/M03I7A7x7ak+HPH4ZpVeQA
yDfVl5/jojRrQqSZPjzKAUzbyvP1cynnb6LA4Sn4oLiJrmVu/lGQ4gxIbGsjiTCMT6CfzLm+/Q97
57EjN5Ct6VcZ9HrYoAuaxd2kT5b3Um0IWXrv+fT3o7oxXWIXM4Fcz0aASqUgGeZExDm/IZEJv6vT
nsE5IaE2ZRTHGO80KUCvmJT5RvfZMzjouVu0EhHhQbeVS51+w+KwN9mgI/uA1IIbRnj4ashrgt21
ifgrAHuIUqWwLoqCvbDepEjJ7KIo79auWtXHYgA+DcqKjEelgv4A9Xal+uOOJVHfKGgrr9WIpFGa
ckYZUQxUR5R/qdh79lhsg7K+kZCl30gi+IUnZr5F+iqD6AEBJs1V9JU81KnRt9tlkviWWMUhE329
DdVSJ/nS2vvEBemp9Gg3V67xJUw4M4LH2eBWFsJ0CDV8EAE1kC/dygUR16y/wg6+xz2jfq6LSVZF
uCEnn4AtpVMecTneD1Fym6RWdQ0NflwllYZ6rGXcjfgXkXq2VlHVwssBGxt57z1+ogrQ1BQC2wa0
h7LitHhbT36acTbVzBP8LpQWZ3C0KYJt10FtqXrykLH7C2xGdmBRPCSB+4LirrZ1x/E5y0ULiBFN
dQ2XWLIIoOpNjMKSLNNAy0/2fE18Bfa8WnuS8q1Uy+M44qUXDHhLuNg1SXXkXbGj60hjKd2GWz+q
PyzBTkn2yB0GZfgApSTYrQEZDRurqdwHgOqszAY7yTEpNtiXhwfXB1/iR4mD2px8xSZ8CFzP3Zpj
dgwbI9kMpfsgadq3okHgYAToDQ8BnVD/F1cX90pGRWkdOlE4KgCQm2NTNhJGTgOvLNodwqcVUPnx
rsM0dFWVWLabqaRtatNETbaS3z1w27sxrL7a2XXpATdKR20Eqt/FR6DYyoYjLIIHACj2rZe9cAIC
jT9U72yA+X2tsupR6rgR+NbsKkpYB8lDn1wTZBlL9lSdjfe+ArS7KtFR3FR1mK1r49pGAXrbtDgS
BHrGod40XmNM4bTQCG9zRl02egU/vZbdTtR7VCMMKjMdFQGUF2sEUNe+gbhbaUJ8TKntbMxGd+oR
+SvTjlxgwZPkhavufAPkQOtLMdFau4dtLe38fszAJa4wKdB37iSSpaso8lUDN40BN0AcNjFUhmRC
SRSMkD7JiR2qyXPEUEMAS67ublpB0iVSdSwrgQGhUwb6vcW0a21aJkL15Z2rc/fJGg9lvAQlHB1F
q86EVpblxUsUUGZSRD44iQzTAVzw1g45aycDkmxhq4KrwBCzJXEKpP3V48T4yhnr0Fr9d0RYOBIb
+K21Uz23KawralPjm5ngOhAl3TPoaHFfaihOWu34RrEKp5kYRMWf38rzySfezQMHR5jhTVaAm6KK
+ZgrUvwUK/Lhz3/qVeBuNiXt9Z/fqt7GGC+QrjAK9t+xe81MmOg2sc5Rp7+2AIxWDaKGN6Pk9a+a
JK5rXauvE0rznFLD156CtO1Fb96IL7Iqyz9l0nhvuQnex4+JI3/+kdJjuK1dLTr8+VcjAc9XFXVz
g8Fi+qLh/tfY7G+dRKqwae0XN+gofVrSE7Is9gubeezJR/RtssfBMzpKZEztEU+oyBhfkrrFkBcu
JhdU3HE86JbbskJPFhYG0j6oeCH2CxtCByQJBEH+bncmQSUMURurzbsgGl8Gt1RfQwXQZBUWKckv
zhkcnqK15UXobcXsW1pLXArkFvugJK93lUDE3EobfiVn6cUWepCDGuU/dBeiPjvYO+k+BfnSzpGo
kLzKMrQAqVwhTP4tiAFvigbHzJ5Uduj72mMiS9/Y4e2VXyC3JDXGbWUIYgPZXg5LhbrP2b92wrxu
2krekK688oyi3PaZLr9pNleeLDUJCSXikH/OQG3E2QN5drxaonZn1VX+hCqzg+UVfpkJNFScs/1D
aiFdVkWF9NaHt5nSvILBlO4rdA0fx4r93LV/yZwvqTNzImRaFLC5IfEK7hxvg3jnWJZt07QzD56F
5WUbZPaeRCR4swrYb8Ptc+y5WnH4DtinRA+Uz8zbvRdQSU81/wiUALzSlAbOJQJjbd/aE3PVcO9x
LKXuELiUDtAk9AuEdluf9KzauXcppKUvmuujRWGTaDQ01KbqWoXf2JgcXJBDLStEwLK881dlqPZO
aUzSv0qEqm0GHa0Phn3b+cBx29be6ZwF3ty02Stq5x30Ad0tv4tgaMhhv5UAcbxVlvIlIM8ewnQ5
dINuPFdg8HYlkm/bSMJjEB4bYDABMtbGAFoF2r+H9jQ8NwJtcdcY8cUNfYjFqRlg3tXbR5ZpvkaL
g/p6c10EBnjvDeDpb7Heunfo3VJqIDAecTB6Rb8Bqw/u82haGeNDY7XfcpPqTFqUVwA+5WuQTzIp
Mm6JZTvq+wRBSJgLQK6AeLaHAvpBqHuY8bKemcLoISntQQvEVrCZ/xgjXGnTFkSaFpPtlHpAT7I0
dDuDpMhLUCe/jVwxf+YlR0Q7td9VC2V302Llpwa6NFGOwErnW0j5tONXbFXXUiwp34Es7KyS3bbu
JsSRr1vPanA3BNqmg+f5WulSfR/KOsG3RqMXby9EAZLgLi3CFw9Ht5dy7Ou7EvRJL4ZfHEC8Gxyp
6ud4XY7NlZRKxc2AO/hDoOVXIumVa/Q0ijRX7mxU3CCKFfd//mgjXC8gyOKWmGRvRiKnV51KNqfL
oSBhZ4lNz8RfQql40+uafgMJH7Wu2k13umFichclmIUjPEQaT0Y1ur9XNY7UioVfZhC4N1ldf0/R
Te7zL5B53oEUoXkv4vTYV46CyPq6YrvfeDH6kn5mHkWwHxpydf6Ulu5d7b4UDWW+ULy1HqnUvtTu
5BK32qDuml0DaqhrKKSLimtQRIaBs2xwT00wxiZOf279eFrwVue0tg5PON96orLQqd3mHGjWaZ4d
i767IRMKQmjAyGkASqESiluoDpy5SIfkJLNqYkSvD8m17XMDLJiVBwDtfGs7Woj8o/Lmjp0gW4NE
lm2rP/OQo4CwUFeJXPUO0k+DNFWHAGPXyM508FR8W5B7SfsbqW8x58seWkTQsaEQ/VFTdtVBBsqx
NzpEd/OEu4RNahLHLA1T7yvF6F66tov3MXIIJMgBnljxg54aHOc4nAi7ZlGRn0lsAEmJUm2iyPwt
qDLc6Ao9auqgP6B0Ee5HgEWUPbnIgwe2TBnYdyluVKrUa5i4QMyLct1yTawTDjS4oX/3Cu+QlWN1
X8AX9F02wD6EhxwiGadxu7AeMiurfpoWdiOo4LgbuxrSoxdgdWtzVMj7ZCr2QAl2Ac1s7cH+HpQt
JWuZTU1KWv0W2NRrF1KJu0XSzHqheq2N2VcIgdrDmItvPZl3a0hz1IBqSgfAY3aaUXO/GZHVtfM1
+1BwYzatemO0jp9DAWkD0wMa+Yt0BVrUOUDjLhNHYBNrXXRMiuxJLgwUWQUYOspL8b3SN/iCowSN
GpaHzVTGfdyw92OAkYGL9ilWyHlyJHecXid9ouwj0Sa3wmWJx0PCejK9HRVHjmkGY6O7xkprpHZd
JtyQZDvnTlThq2CY5pWhj1B0ajApbqqXt2BYgZCbBXI8QN1NYDOrpHbrGz2SjkmkemuTXN/KTpp8
27fDT1L0qFK3OGGBXP89Tn5NaNe52yKdEOUhfEbUVHcG7lKrAuAdt7/wjXM8+sswM1dJhBIMl1w2
Kiya83zYlAoZYe4ONyx0dS+5yD9UanWwJwuTAlnTyRpmF1rINNmjiuQ2m84o2i3Vu1clsxOEG0h0
hbnwN5xegkPASScZY6SVM+kn6rF5DqGxkimhAry9K2ol4+zRNyQxuwGrc7klSVZkd6U+IbKBaCOO
gCqNhYnDOg5ta+uH7SojL+4k5LhjpjjXsBaxnEpW73TymZS2BTioCnM8xJGi2tjJA+LUCFrfQYOj
ksTugej3FkuRmkJIg6aImf/mygyPViSwAGUuDWCG7uukPEbpiEE2oiqahloInj4BqrRbdFO2ZR09
Wnbe4VGw02QkFCPU56g7YK1UJAglahFKK1F/5091C9jm6gFKyVfkSlvGHBFmPYHeAXZe2n/wSL2H
i+Rl6f9Jm+Q+Q8qn+p9/KNo//jYdtUxbUxQFAKkiZF3RVP79x7fHIPWm3/6/lT91mpty2y9w3upN
Uqe1fo1mS7zhYmXt0GsZ1k1rHfQObi937B1xdErNwfkvrfb6zOvok8npv17z+PN//mFqvA+gPV1V
VKELRTWsv98nN9TITpSUDQVpUkRKpgEGw71B/eOGOfXo2qq4z+UoYtu5o6DItTTMiQiTOHKDxr3R
SK/I5IeO20uvcuDoRcY2kSp3Ndq8K7BjJDgkcXDL/nvskiOghrapwurBdMMbVC1jwiSk19bFws2W
qveSNHBR/2ZyfKszVF5jkbyYTXeX9NwulCa9Sy1WfBKiE+fKj27Z9btQwi/Vbb4C5m+QjJNSJ5X1
51ik8lXslW9arQ1IbVZXukYGWSnuSGkXzBYSzyYqB2uReAi4Auy9icSTpHAnDci8bUpPfJWT19ar
FKgPnLq0dLi305DUYim0raKSEVJz/dGgXtfFoAvsLkH5LUm/FFLjAHTDYAFWxxaayuOQpVuT004R
DjKnF5IWcXyfjKMOaW8kDTEppleIrZiY4CBKI26jNCXl26MhGEEZpTwjHxB7XWdd8Kq5Y7YNYL+B
OMkMzl/V1goblmbOKUYYyUFMbA5P8t9dIIR4PFY/UMS6i00c7CvQK7tW67auiFGeKdhejUF7AFN/
1L2KS0gCiicX9kZL7Ht1MN5aAJi7WPOOvhYJyjhKtONO8ZRG+lGXa6SC3ejdpHiEriradRNZFzIO
CTSBorZhFL/JKLUwdtJNnYpbkfWUhPTuuuxjDGHxp4gSER37aWdEUX5FWcdbn57eujyf3RZQTkU3
bKHIqszd6u/ZDUbRVVLLJ/Za0D4p//EW5fCIHNi+d6v82ETCPBYE4Rjy4b7EdRPRl2ZXmv46T8qv
8HcfW9m+kiTY1nLe3pqyd92AjKKmqNRrs3MRoEH7hhNUstKp6a4VMq4wIVEI1D1A2RSnoeeRUhvG
OLiNnntPUTZ5K4xNMzG/DUmHeGqZnBpQSuVIFoIPcr8XEGZ2f3ri/5tYPw85ZtQ/kDesGbhfXpCl
GFD/8ameAhwlnA9T5r9MrF+DX3X6Lfmv//EvB2tFtv/J3FGErnGqUGTF+Me/HayZTf9UdN3QhYFk
rmLauF5TtK19nqj9E2liE9gthpuY3Fn/cbC2/okjiW7bumqattBp5B9/7MGx1/731lHN/v5xK8Ek
+0PklnAcMXVLVXVe6uMOwjOHbIwzroCExJwqkoTw+YdO+GSX+ntT+E/TM0fsPjCUMs7jzlGM4kax
tI0WRT+kwnu/rPnpiz7sfQA8Oa5IaQ801RxXAQAYtNnuAsCAZ9b90vtPm++HB1BasWOUIztHHrQt
xpIkT7LkDu8w7V/L6ccfq/NPOmjq4//smv/poNnubedSZHWQdh1hNtewoSJgSMhoecVT0PdnnrH0
EZNt+YePsLBByMqGj2iEp+x06ABbrcRi1mhxfDs9EEtTaAqbHx7RpzVKwmrVOtmAB0sYGeg8cWxe
nW594QM0FsDH1rMWi6ZCJPh84ya3tSrDghBiylwrkbU8/YiFD9BmcR0Lx8BwR6NxBllyYivZInF0
5qTGCv5siLXp5x/6Bjxs27vR0Dqo/8nqAfVUkCKNIpvavZl0yFeHuFcBZcdkN7rsa9TZ11gNULTE
9htHK3AktmvEuBRoXZcNhzr7IHT0S7UuoZcXQr0hhX7XqpAk4mY48/azo+3/WxTqPCDFLtoeEJ6d
phjgLvmpTuZ2MhoQ23Io93lZ32tl/q2KkWY2pRfK/UeoBgcpjM6smKXZMHuBHhRxnw49x66xI22j
3xe2+vv0RJuG4JMFr80ioqomeUwSvoGk4ns/pYpMAirI9j41ksp3AL17myCsSpKbdjCeOZxPr/3J
M+XZgOlUwv3RHEonyX+irYKvUUW+4mUo+jMjtvSAWX/VYaVyWe1LpyFHLrlYKUpM9BYuWpoeT/fb
wpDIs37Lcq70WsA3mPZ4J7rgSlAmO930QniRp0d+WKDCz6PBFUpNPUA4OZmxxLAdOdGc080vvLk2
a570pWuGdY73Uy3dcGtdNaH55XTTC2+uzbYnpeECYypm4xSmifhI3cnFg+rXACANvOZPP2Pp9Wc7
1JAHJB2qAhpCLpsPoTK4mLmA2j3d+sLM0WZ7E1K+tS9LWeOYFWzeHC0UwjzIrBpdefPMKWFpyc02
JwoPnjF6fIGJcAPZjxxtNKmv3dfWcnEc8Liz5VhawC5Xom+nP2uh09TZjuWbnW3kMiFSaUeBcRSC
i5SghRJenW5/4ZPU2WrIo8Yi7wOJG7/Tm45N5GBgBiUJC1XS7ncp8g51smxz2cNmExh/8Sx1I6Q2
dBmP6Vztqo0uwydHWs3tSjzKGmqC8OJOP23qok+ClTqb070Mp7gSVe1gjE0B2WucXlZ+ICR4ZaPH
1UnKEfebJ/B157azpbGaTfDAqkfwyxpKIqaVo8Ql7OS+D0yMwE9/0FL7syneQZQhWUX3BUYqtlmH
PRNYXv/MAloIAepscseSbUbgp2sCll1ciVpBuYm09dcG7ubu9AcsPEKZTebablEUiJjMY25CPa5/
FiSW1oUink63v9BByjTJP8RfNS6GHD3+yqHkNbT7NNVx8HFb6L0XtS/PZhRa05g4YL+I64JYB5BP
vMw8M7YLXcP9669XDzDQGxUjLR2RRXdJlrxSKNnD4j8TuRZ6Rp5Nnbwceinz8tKhPGSiXhsVe1RG
ou3pflmIvcrsWID+IQkbnY3JzNO33OveUki6oH6TFdTVM89Y+ILpwvtxbMs+ilop5yiXU5bHk8UJ
B6QzTr//Qucr088/zJuu6cIyz63asVv/Gs7oplAh3OEmdlnz0yd9aF62DQjNOfEH0fgE7yQMXpvw
tjSgZF/2gNm89E0SXLlM4LGjoLrpFEXaFThvXSH7OZ6Zn0vdP5ufDWoJpP8padtAg/FBVrNofdnL
z6amUMOeLUHFfa66jqPHqOo2bnBuWS3NzFlQSxV0X33koRxRVPt4GI6qnm8wJH/2pOTMeXJh8siz
oNaTo5FCTM6dDJEVfNT0r3WOmCGuIaf7Z+ET5FlQk321HJKyZuk20l0QZtehlSByq742EBdPP2Jh
cOVZL+UqzOyiJ65pyAhhO79pQvVwuunP316xZ73TWqpVJmlUIiKoQf1RdmWoYEOZ2EjdmePv0w/5
/P0Ve9ZFwjDjWjOYQoqmveP+iI5FuTvd9Oejq0zZtI9rN+vczIgsj9sCKeAIy7rGeESs7LLGp077
EBjQ4aGOPPW7NN4GgIwR+luR+9iebn2pV6ZP+tC6VZle6uVMHF79Z5EGJnl58eOytqdnfmh7QNs6
bKCBOWHNKcTqje9V7m9Ot73U5bNoZumeGRQxxgMmlMDaVLYD1tDj2J6JN9PI/fexULFnkcyocrLy
eky3mNojxu7XnSkh8tI/+WWP2lh+c9lXzMIamiFKn5vcBfsmQ+YkwndIWedZa4dgYKzy9vRTlsZ4
tnIlNQ+quBSlgxjx71Ye3rr46+mWFxbulCv+OMIgzIa8pxzmIAo8QJlDhq8xQqqF7V0ApeH0QxZe
35otXK/K5LqvFRZA6uN8Fz8NbXXRiUexZgu3G20dHheRH9Lo7xILGYIOvi2n33t6v0/mkDVbuFnY
j0kPdckJpPskOBR1twnblz5+Lfr3CPO+009Z6p3ZAk4oHWHByJmw90ZglC3QJClXXy9rfHrohxXM
kaGpjIbAhqrZVsWtqjyXdVt67dn6rexRiuySlo1JJK1A41U8nH5nZanp2drNQSY0Ga5XjgU/vBeg
iwYL9jVQM6gE0PIh4SLOGK8TDWaMtiu6caubqPgm2ZntbCE2WbNVLbea7FGEr1Cj1PutWrZe8w4H
2c5e3UaYL6c/c2npzRY1quy1acD5dcYSnCZC4A3YVdmTVvhqbk4/YuE7zNnqTirEenLbRuczgGiF
R3DLsatFJviy5mfrOqoIeah7FI5c/KozR3QvrffrdNMLnWPO1rUMGEBGYBj5zwqNeT06aJa017E0
tuLLUviKOVvdegMaOM3M0qkL3Vw1oN9WRVluT7//whQ2pxH5sO64knZZFXATk+HxHD0UE9dtEbT7
060vjev01A+tk+rFrceeOh5jD8P9FSrv0XhZMYCj89+NS2rbd35G18tgZ/QYG0ypP7OulnpltrCj
0KxlxC8Lh3L83leyWxENZ7KmS10yW7JRpRldnxuFQ5JzlY1fBazJNLk/3d9L7z1bqgqKJSYWpojr
Y6/dauU+VdUze8zCRDdmSxQLJ6CmAV0SQBEr0GUp1xk+kbLZnHnAQsfM8TVyQ8TKNVE4gDbXdoGH
BUhPyGIX9YwxW6eYBsfoiDNZ0Khclx5+10hwX9b0bH0GUCXT0NB48SLVHs0EpwyEFPozrS91y/Tz
D0tIiYbOVC2d0KgrtwPqGYMmP1eYK55++en7Pzk6GLMVijKUP3oNaTatbxHYbWB3fUf8WUPqGSAR
YP4SXl2ELIJ+ZiAWvmeeQU4BqGlSORaOAbEAGbAw/Y0V9JnGF+b/vD6I1WocwgFk/qcwSLNJGMV9
Pd1RC00bs2hTjq4fNYhvO7WhbCy9+l6o2LydbntaQ58Ngvr3GGNbMBTZ0HFs9rTXFLwesg85FPr2
WevcdyWo3rURhRYfWZ3TD1z6mFkQKlCxMkorKJysxCq4DZz47PguxYlZCBrCqQCs07TiyXuYOTA+
5CsdOBXE/TNlv4UpJGahKCkxlmtwhUA9+KY29YMRw7GGHna6b5Zanx0WSBM2JsQLtlvkb/qVYdbJ
nUpVZaWEqqRfFuzELBx1Wdm5fV0VThtISEnb7YMJZRBpuOLMlFoYYTEPSqUuCxSbGYYx1BFNiKqN
mWhic1kfTX33ISiVcOhcLclZxEpkQquywJbjHuonzZlBWJhFYvqsDw/QmxGOj89qK2zsx4rsaGbK
LUhKwMYoeJ3+iKUumq1o0kyR2o4cfYo+kdVN53pFsE/HHIHw0w9YmkmzZd0kg6qHCYPMxXJdQ1Ys
Yvjf1dPp1pdef7aG8ec1DYSOCmeEpWAE4EiL9syes9T7szXsNnnoDXbIjtZrUEYdM7u1SBpgzLs9
/e4LPaPPVjDFYrvDgZ04Lckbkk7bDgPlEs3hy5qfLeEeyQfVk5PS6UQVA6XAS3al5qhbFkMV/Dr9
jIXu12crGMmHULjxkDvDEHvPeTq0V9g9igtbny1fCxOQBGWiwskj44ckqgfJgDly2ZtPg/JhbQ1j
DTUC/wXqdvb3PLCu2xKeymVtT731oe3Ahw3TCSZl1xu4YbvrHNmIC9uerVe5bYxMNxjVvEjw0gKP
jhqdquGJ9nD65Rem/Rz/YzdpPEpgnp1Mg7Fi1WDoE+HUZfE0Ds2FU3MWE4raQtreJnLiknfA+/Rt
iK19Vklvpz9haVbOgkIA3WNQMlYudYtbtFkcZM/OJMcWeucPgvjD0GIPiKeq4pHsSJIrMaibTG0A
f1tOA4fq9NsvHEbneDiw04bk5mXp4BMZFbejqsvFoVPS3F2NaoqUeex5lrrxkKTpz3zVNOk/OXrN
QSztWEGfLhoukRFacNzMUHzJ9oj2Xhal50gWoNNuEaV14QyVfy8V5TezvPS0O2dIyGHs+7C9GBHL
OKiR92xiL3B6JBbm0Ry+YgB8LGqqMI4FfafO9KNaaY+XNT3bXGo0lfJoTAtHwLxa8dfJTOvMbWbp
tWeBv/FyLbZieiToit8d8j+bsNS69ekXX5oqs4gvhSGuz9VUGUS+jRgUrWM6RkPN48z0X1hh2jzo
48Buq7i4OkkxvAITuspLe2UZ3fesrS9L0M9ReqGm9kkLw8lxhzIMV8kY1Ecf08H701200P9zgCPs
jh5ImEkEVZEhT7s7/ODPFDCUKYR9slLn0KBYr6qsnZzy0FjYSOpwbCpErVHiKAL/RQr6p07JnTZX
njrhkpfQzqGs/lweP3vw9LEfAh8HCT0dp9RBYPTHNte3KWRk0JMu+kIhZBSD5PshVZNmjbXOLSB5
xLkwYDJGe61V/RW84S3+sBB2qo1Wj7dSQCkprTAMTn8qWXUta+NXazAPatwh3eXD36xQekWsXLF3
p0dlmv2ffcBs49T7QaBcRlYIx2JYaCYfcq10X1UT0UJd2nbhmf1z6TmzvS0oVKVUphOpbcIWctGc
SaV9nFo3aHLXK+QXvVUgGWcWy9LDZjudrriG3mpspGS6LSDyCH6iezK2bHt1fawgxkM/OXMeXprW
s5BVSB4aUKVcOFLhY4Zb3LW29PX02CwElTkGqRlrKGUmTQ9IBqaJuekV+b6uvMuC7RyCFFtla5Cm
zx0ral7tWHlQ23NxfCFazVE2UjdoXe2Sa7GhQJRB+ZyE+ovUWBvJPpf5XnrELCD2FWQjrZkOZK7s
4/ZlH8NO3jS2el/H55IJC2M7B9tUahQhFUbIqvtgD9gUUdlif3psl5qefv4hcCDKaJl9TarXQBVN
jrLbVhRnjhVL02a2pPsRoRVMW7h9tALGnR0gy4Y1V+idWcpLrz5byrVFNcseeXWd+7eGRpQFj/x0
ryy9+mzhSnXt5xaqSg7+C/fl5HaXd7dZH112BFBma9XKB00dNbYJrZFffF3GkjA6s3kuTMc5tCaz
EVce2yR3Ytd6b+MMvS1xa/Xhc5bprxd1zhxdg0JrF0bTFaSt3L2GVtxKz/1Dj9/G6faXPmF2hhEi
K5IwKkkLsR3tIBrW727V1SsLr+8HK5KD1ennLMwfebZyFVfAySrZcvwqPXZtc2vo+WUn9jlgPtGK
sYZHlDtZoaEIXqw9Vbxorn532ZvPFu0k/aPZI5uYIXJvU6rCXUWeKXanW1+44cwhm3reG3Xrq0S0
vHluswLXAX/bBsUec3mximBdn37OwiKb4zc5JykaMse5YzTp02B5d1Gu7ZH0fb+s+dka9psu80F6
FGBiop+I+WClhZyWkLUz02dpms4WsdmooeV1TFMzaK68pn/s2g65HvR0k3p7+hM+n6HyHAlmovmG
hgbjLPX+torUTWL9m0q6yH2bslj/fd6S5/ivEG4dtlrk/UrUutC87q9Dob5KvvSARD5Wgngl5sGm
9i6D5GE++fc+07l1V0di4NJPDjktmwe00g6VpW6LojqH6fz8uAVG9O9npFUjKtcjrIZCHGJDQqIq
wE25gZ88frElRHZlLdicHprPJ69sTz//sG8agZqPcsPoS6g650bwaMvxc4E69+nmP1+Dsj1f4VGU
tnbAwaVSvI0ceV9qDoxjUd8givig4A92+jFLXzHboj0kBAzRUOgKOxtBGa9vVtGQ/OjM5LKEmDyH
jgWx5OOsV+E6VOIE7ol3gSrdmRW4tDxmKxxdwzAefbCAY5m1YiXJRlRvEDCEr366exYeYM2WuDY0
klYYTCgP57KVZONQU1HpvOiQgaDa31MottOxjaiXOYWP5wwijWHvPk6yLxe9vDmtkg8ztNI65AQN
ieNXN7worrcHMvF6WdOzxVxihpGCkCwdMjto0GmgPK3tZU3P1nBoUbYZdbLuEfnTW7NGx5DvOIf1
+Dxmy/ZsQO0e61Q/13OkSKVVBBiqrLVHSw8P4Vie2foXgtAcBNglfj1Jx5EV74J9NQ5HJTGvah8t
ZKtDVFBXo+vCVy5KgaE39PcY+7EwR5fThiPH2o3e9I5paGdm50JXzcGAAKo0KY4tusqPg5Xmj44a
R1u7RCARk5gzo70Qf+agQBcxeaM2+9wxUXkxxbhWvGo3eOeSCkvNTz//sARSPSz0WgcNCBtsZzbJ
Ty6veFMhrHzRZLVmUXo021pCaix3mkmgNUlugzA5nG566dVnkZm6iiTSwiYHHyhfNM/+jX/c9WAg
WXa6/aXQpv7dNZ4xNPA32I9R28CuOLUQx8wxu7is9VlkLuVRxIMclk6r9A5VunsV8cCLmp6DwWwp
x2Au7uhzVdrDgviF/N7b6aYX+tycDWdfJganEmYjRiLYrARrNF+2kXbmxRcW1BwKhtvYmMa1x4gq
w2uVxvdWIF9RAryjOvR62QfMBlWRs6ivVfYrqos/I80/dLV/HanG7nTzC3PGnI8qNXR3kMhc24gF
G4H36FnizI1YmV7xk/OoOYvMahEWKoDK6TIWRd+trMYqsO0QKcVfY1XIk1FA1DaAqstbN2yVTTyE
8BKLficavTlz6FpI36Iv9veiULhm2jA7Cydt033ZSd/w0nikWHgVFuG+JP8ZZ/J7oWc3E3RqzPQv
p/t1YWbMUWXIN6h60nJT8dQH333OPGQ7EdZGvOl0+wuHyTmuzNQbWwlbYomXtt/GFB9n242wq6l2
oxb+MDEePRNUFhaQMX3gh3hrI+kalTnzDxfFfYvGdNUb6145l6taan76+YfmTQ9ej20w/4SLLVOC
SpL12CnFmdW/NAqz1e+nVQlaE8TO5ORlZPJ9qEV7tymuDPWydKQ8x2dZlu8WChGM5LbcbNRG0/ZU
I/J13HkxNtl6cmahLnXULA54AtccO6UyRqbmGhMuTGWCYy41Z8ocC3HAmMWBAK3qRisAvgRBvUbm
djcgB3x6qi41PQsDroyFM+pZFFBwNh9QJDYhiJ9ueqFT5ogszvGpOvbMHpx3DmaabFJdrCNx5ia1
8OJidhJLVOGluTQNrR2guZ6g0xsH+mU6APIcimUrBMQ8JUJAeF2XBhZJZPhOd8vCtJ+DsMihxpD9
qGePhW3o7wnSmu8qakftqx5zFxlkXSvPjMBCH+mzadlLeR+PLXWEVh39q1QtpE2UBNVlwUfMooOr
4ZnuBoyAnYf3NU6M9ljuIs09MzP/JNs/2aHmcC/fNoC4ujbpKlXborZ4FCZii7p7PWTqtvWHB1XW
NpHb3RQYqdX++OSL4EofvVu3YrsKrYfT47XQiUL7Owi6elyro0K1xJTbbSRwv07dM00vTYXZ+LD9
NW5W8YU4T2xtbbzyFRXJReXVjMrNZW8/Cx1mHTQxTjXUekwbhxBteKopjV44A2bBw8MGrOt8PXNy
2V/HqVE+tlpovLlDd+aAsLCRziFh0K4QL+7N3JE0LNLUodrYlnftyuleUGWnELQ93UtT0Phkqs2F
7kjKBMOAahcKE2q66mSlxtU8G7wVKlgYx2FhVob4YvrJl7LU3TOrc2H052CxwC0Bt7UTWKwrtiYq
e5yzwbmbCLvWF+Wt5bnYWd2kuWc3ZHy7lo+pNUYey3dxZvgXVsYfccwPx4MsKAO3qqiSpZ2h/fZl
TJ3iEg+GC5ufHvuheUWDEWdSl3DC1kpeKh3qXQZ+9czCUKcV8NmYz9Y1rH+jNIEROb1ACE7GXquU
godakvDIVMCvau7karrBmOvRwzdHL+Sd1wVOoAQ3xRBuW9fYQbK6brL+wbTEfsjdPYqlx0Yez5Ef
lmb/bO0qmt+ppeDm1ZO6lXL/GMUoT7ursh6gi0UXVQXkOYSLNCo+4wqZz8asi5cq16JNoRsyNuM2
Ktqn15eiqp/39hzFlQrNC9PAzhw00lFSb/L4dQQXsEmjIlx7bqBvMQlljvbwOa9BmOZbydfFd0ky
0foF77v6X87OrMlSlOvCv8gIB0C8Vc9gDjV3VVbfGDV0OyGKigO//lunr/LjLdOIc1ERFXmBHtgb
ENZejxgZScIb7rQvgXyA5WCbND5GbZIrPljayD8tK+hKqxuolMzzPy0pm4uAK2Y2QHYQV8zorzj5
KE6tWHM3dsppTXFfvYIclZdwMJfAqkWOeASExKTgqsBZtICt6tre8Fxb1WXOCImP42lYzsO18lwP
QiWrmEGnFAOYchRANzVFTgYDuum6ka6NYasSxQM+sJJxBtyIV8Wvghu4Y1fhdAkH52ZNPfgpn1vQ
XXRZpcZomRRb/zLAJBf0znZ455eiPpV6nRJUXZfJ2gPfhZucLcbK6J/aIBcfJcyFH30ajunoqO60
skifm6j8Wo/wlB98EmBAfQAy6v6zbFFy6IILdHaBGkqID649ycc1xkze/YY5eJDAAbVIu267sYJo
eNnq+Sc8us2n3M9nsGd7+K6EsHANFPldcI5b/iGq3q29N35qYc//AipOf1mLzn9W1B2vEh6iSeiu
zoOqquYRpbnRpebkCxBr/+aqDuEE1+tHINHhdqsABuscVPf0DphPwIx7MDRW+ReHqvVEWABmpENy
sIld4J38SqebBqLHuCitfDtMdya0wFrPvKIZxFz0UTZVP8ZRAgZ15Py0sxe2C1zyGhbzLO+iDIaz
i/8IK0yQb48cA3de2y5w8Uvm+ut4a9xXAB042FmSg83q3nvfpqZXczCQT1TpDk17qAkPRpPe8Arb
oc/ZzgxnS8PKviKo8JqjbFj9F0C+Pm7wqYiLMLyMhfuVOvVyMLJ7D7L2qhQS78L3VZRV5QrBlfin
EfWPnHXvHapftAo/vR1AO91lGyvCE7gnrWfkw4JSOwlMheO6T7LqDr4Dd7wCIVf7/8MxLgY0W5BH
HrrGGT8j8N0HHjh+RgDJQ9IN0WPbQSLo6dD/Pgg/eKyLcPvuKT3/2MqwTwdk7UGP7gSdrUv0VYtj
tQqVQgpHRy+EmU3GBpP5we5/57rU1iRW6zKTBZNrts1dMpag7nVe6sPLrFzrZAP7SQXg5ZRHV0N7
x2G25FdEnRyiBs/TIna+6XdcxPKz/9ntYvXdeQhI7B7oRfZCxNp2wBBzmgEDAPEDgPaBvgdzMsH1
6Z2j4v//AJlzr2I4f4gy4EX4x5ZK/xPO+ej3t8N7Z8dqC4BlhzpjoHaibNE/hvnFbX9MUQ/M2++3
m98JKf/291eTTQ34hmQhkpQAigN1BYvkQbfsdLpts+a5pIJKHdOYoy8CgQPWG4g1943of1ueV69N
DfQgwpNR1rE+hmM7DH3iaDno8r0+sfaAdb0ufB47loXY/yZmwgmNB3+6g37Za91a8MiUOyJs6zDD
7nYEqAxGbaZcxX07S1vGWAH1VTjRwDKnovpUlHnx6WbvfwWwojm4j9uJSFvKuNLQYSLsWdY6dZlR
Z2qv0oFraq0qk7Cc3Geg5Nq6xkg5PsHZKs3qPI85BcYMhvIKmJq3I38nPm3jsEiqui/NTLNBspPf
/c3yC++P/CB2BtkWM1YR58voTSwzYx8X7Cdb/r3vra18Jbl2A3husWzCNJA2oNSTnoo0pONBZu2N
rjVXhg5OD6VDKAIov7RzntR1/zgu42ddH3yD7/WNNV9ugamVV1AKsMaILx6CMoylg5PFfR1kJW8h
WUUoeDkZgFfnPgebCAU4w0g/vd38XvdY2etxlJa5DZrX/XKu50dyE4lrVPncd7NuSxuXuQZMtZM0
KzeYEjcbvnw4AfoJjgrRkp+jWeVxLsqjguedJLBljoMf1p7UEUYb9KAUBXrd2V1GeKhMzlGJ4U6P
2d7A41YH49wiz1z/40T+EkWTeeqTkcN9M56tcFwW6J+p1DSTwW+lSgC7I7AO/3p7uHdi1dY4FkTV
nqk2CjwrLLuBrQBz1CNHn+h7rVvJ3IcO7qg0Wm9MuJwmwG8SF19DB5mw17qVyQ6uGUZ/QaiuJX3q
dP2tM+Sgz/eatlJ4IiUpxxaTRNdJ9ePGtprBy6md8Xxft1tJ3EyLGtfZo1kFpe+ZikqeFxkercB7
W3rb184AL1y5pYOVpfm7A9I1mr24wqcuCNlx0Hyr1QCKkfzFIz8G9zPTgHmpxjlYPv/YdzC+i/7/
jouLGaoTHw/3vQrErJl1YMQ10T2DjtatK5pIsa72PE6zpah5GbdkJvAihujt3ztGBu1bX0MoBw9R
Dz6QTHJcj0MVVRz6u/1xokDTt7+/2tOJDhh4txNu1i3FCZuWeG1h8m/CdBDVPXGFR9ymwVeP2FDf
saDqzUVcodfxVbP60em+jrFzGWgmIfEFnam8/sso97NqjyLmj5M03tpK5FYCvtuXs8kq3WPuBNnH
N1HaRvJoHtp7gJXOLJh7EM75lpUzT5YIfiBbq/8eK36wp9hr307nFkxE1ZYmm25qh0pWBZ6gOD9D
t19/v6//rYVZAkTuB3W4ZkyzZybb0xi5B03vBKatdtvKnuLS3KwZTu2AviKJKqsEdVwxV/3lrre3
NW4mdxoygO6dMVgfx8sWfWHrXSormGBaKQuGs8cLHKFmQGGVp1LJ4VwS3K00i8PT+17fSl3UUkel
A6QBTuJhjDWJkyzzg5Td6/xbTL1KWRYt3ojFd8lwrHzyF/KjjoqLccN3gDS93Pf2Vup2UPkUbhXh
Ed7wxMV66YB1frvpncjnVurmfo9L0tHRGS6e0nAsM05NWmhzEDZ7zVuJixN9PVZzOWfe+k2K94Cm
gX/+4b5Xt5K2gwnpGnq5zgxMrQHFjD29nM19B6iISitfa7LhTgGyJoTMsnxSKBe+jAPQiW+//M4i
+z+y4y5o16B0dbYMYZj6vGlOwXLk27zXuLXGCo31u6pnnY20OTuqfSwW72BjtTOgtosdq8la8a6Y
M2hoQAEHujlkmJWn+8LRdrCbA1UQqro5U+0oYtL+whXlQ+upr/f1upWralmV2DTTGT4kLtNE0nAp
Pr3d9M40YMsWeTTzPq8QjSvpoFIv2YbjgK/N8AVKFH7Q+XvjaiUrXWtvGlxPZy2lPczQRZGAD7mm
b/+CvdatXG1VDbyIu+qsks4nUy/nqmE/72vaStUQ5i0rdWudzQakjj584EYcDOleQFppuhHUZVZ0
wpCW4QeYX6XVWn+a8yMWw07zthiR9nLW+FDR2YRvh5WCb6pR/CmOHOH2mrcydazLbV0cvD0ZFK4G
HXWFWcwPoK4Pppm99q2l1RN1jqrVXmcRBfM450A7p4MsTm8P607M20pDOYmJclwsZg67QqUkI+9S
Nbhtqo+qu/Ze//b3V2urLwUBkWrBFF/58wBGSb8i5KsA95C4vZzZ57d/x07k29Z2K6gxbhdpndUG
hs1DcBby6Lp+r2krZWtNotK0+ZRFTZ/gTvXsDkfng3tNW/mam6Df/I5M2RAy+RXIEPZIVmxf7+sT
K2WBmgyxRDlTtoFmlLqcwOhm7baDfcHeu1tZG5ZzrWtaYXGtvUTw4NwU1ce7XtxWGAYu4UuwoFuW
iV2CCGKM8Uh6vROOtrywI+0N8eSMmduYRIH2RYLp1Gt6kKw7nWLrC02Dm5pgKaeM/c0Bou/ubPaW
va+SKMRnZNQL2Hd4s5PQsM5Wnf/1dl/fpqn/kct4ka32i8I6rBhOVbImfDEtlMbj9L4GlaqvTJqP
LAbG5OBH7HX9rc9e/YiArLNbCvRNMdE+zdeqz9zZ8a79fO9cbGv6wAIHA0mEYzbU9C+ihuepXP6G
BcrRR2y001lWvgICqeAUvk0Z6mGvap7nuOE0jTxIKZzms4vr+mRbmotyg7tuuDA8Vg774xJEsFkc
s7X1s0Y378JgOIfdESPuz0p9tG9lcVmGdTUX7ZQpThOpQIQOvrDOT1wcu3jR5951Y7EOKRVN7Lry
/HbM/Vef/4egs/V/zhqAlFPWU0Z0no4FFFcKtOF2uI5mOpU0yHRl4pyrJwlC+tvP3Ik+WwrIJj7w
WkxjVvA57oMqceG6sm33TbW25o/CR8LPJwxTDg3T0LATrLhO9724lfvLtsHNDjxlSBx8cnUdkadq
aKc0BOY7ffsRt63En4bj1mevMjNyJJQFsNyB8WIdPCwocvghRy5KfGbPyj8FdT6DA69wW3DQXTuT
DrGmAnfrFhSp9Oguw7/Bzb6J22hKALL/qEp14c7wtBL3Hq2kFxFr+W5hpO3wWYyZdEx/1kqzxK3r
uxxF0Lo1IzQOUMZsQFgBheDGlPHlxCt9xDzc6ycr+0tYZ5T+OAwZX52YQsN6CsiYiE18MZRUaevx
lDdHfk63gPpTFFhTATQFAIL4asii/IHiXHfpCjgXfIG/0ae3w2znAbZWsFjVRFAEPGRBM8fdtH3r
yIfcL1OXhAdCmr0nWHvxqQQVXuJoPWs3kiovlHEDW7C+739Xy1Gq76wBtlYHIrdtqkM+ZAJYH6cD
KJs055INMq6D5XcdYQkwXpgsPSjYb/fbzqbCluQswusqAw/ujLPh0enrp20+OgvYa9rK/IAHHIYd
HZreeCpA1PSBq3v7rXcmXFt5gyNeLLxQOmbB8uIZkuRAZpnyyBFq78WtrHZXDn6Ey1U2e1GaszUd
S5Xe9+JWSjN8qJQOXAKzoZGxhitwPn4h66+3G997byujt7a70ViMytquKF58V5SwNxLuz7db3+tz
K4UjkChyMBtVRoN/i7YBY73HTe6R2G7n3W2xIxvZmFc1Wp/DoUunHJVFE3eP7lj3Wrdyt9OdA291
tK68GvpecS3Wo5KTvaatT+h6KIsiKgSQB60/paQr1pMHw7r07U7f20PZasf+VkobGAiSO2h41wDF
1yEKJkgM5XgePQigmNXP1avOZBvvO0Wy7fGqpaVV7q411EMe7hVzKZav7WjaIxL2n28vwSm69eSr
HQEmnDwfIcnLQvVST07mF/6j6Pvr6EOl17afF8WvwA68wHHsmWoda1yjBXy9b+qwZV2k5AHQMw69
EvEZB5SP0wZ31tw/vT1ee9Fg5XdZtWaYSRVe506Dq9Xl+hrkTvvpvtbtBIdnlAYrkF1pwOK1iuK6
+ve+lq3kdqeKKIit5+u4iegMwzsvRWWvPOiVnWXNFnVBvjiEBS3m60omnGPDBcTLY8KeciZij40P
lXg/HdU97kxTtrqr46MHxif6XUjYUVFVn1Ft8tGn9Ze3e2qvfSvfxbKMPgSZ87Uati+tH5z7JfzU
O1FxX3z+j6zLAcOmH9FXNNcR2AnNO92jvBLGQtf7fsDth71KvwDIRrKsEQLT6DntnPGTL0CCGZT4
+PYDdjZK/0GOXj2gzcvZEWuor9NE31X+e5RZPhJPJflyoEDYGwJrfR7aXo6bDOarI/rEq8v0dpeJ
uuDkvve3ctgr1eagikZfIxR6uCJDYWesxVMfHrz+zhzx31T/qn/04LUzYdt8dXF5LMY669zlQH21
17SVxlTAjbXsFiQaV4+e9E4wB0nf7pW972pb2dXjktQvSzVfg1Z+UHT8SzXjaWxv2Vx0KumI/2P1
2jLtb/peJe68WbYVXhFBxc+ou/lamvXMvf698szBdLoTR7aya24bnE1B545A9Z79ohBJSaDsp8PL
2122M+3Zyi58K8w4KZ7nK2PbeZ37RG9/zxQHHo7zsLDpBHExAqs8KLvYGXtb6hVKt+pU2czXZTRJ
gW33pPL79A82/30cXNjwNBh6WehT2QXwIlPmpAZ2V1mwF9luds5cg2zuivlKqsU5bXX7sDWGnYCP
+f32UOwNtZXTQDzN8KBo56spnXR1Xmb5Kyj9g9TY63lrWXb51OEmAo1rpwaeoYG0xTu9/d47pye2
0isfvE2FDZp2+99w/44Nyq5upUwq+hWNR7vjP0/Y3FZ0DVoBrQJ3rmuNY7O4deRzDgnE4NIfg+ce
rDp/7iNu67oUakrpsEqEUO0mulepX24H8/VtE/+/ZwvclnTV1C1mD/+uUVCi7Hb43JE5mZ0nn/vX
gsiTmY+Olv4cRdxWeFUkwg3QhBQLDDl3LjjHghbf+unoYn5vIG7PfbUyyHYbYaZdIkoL/93IlnhU
H3UYYH90VOux94Tb8Lx6gpJd5I/dbRi2MK3xOdHQMQ4jNy7UkXRhr5Os1dnVQd3VC4ajxWnytgZX
bxof9Xokx91r3srkjuB43IME4Lo6DQo+TDyPv5h3dBmy17qVyoMXzU7T1lgSzDuJQkHiDvGKIsm3
s3mvdWt5Fv7c+bPj6KvDWGKCIGZ0jeelPUiEP08W3NZ5uWrYgMfGLNoruibKCT+jEPO8eeZj2faZ
9Pivt3/G3nNuifgqiKKiZo1X4GdE0fAz5M6naDHPfqSeADxKqO4P9kk7sWrrvkIBhFgn8BjACDz+
MfTnWIXPK//n7V+x1/zt769+hfBKw1zY7V1J0MUzfS/oSzU/yPpgK7Yz1vz291fNT0XJ6LQiknib
x2M13DxYkmI8yrKd+dR2NXN7Vg6j5Pqa38g3XGxj0jbk6DN27+WtHC55w2CWim+EgrEOVRrdl9BE
70cSVQehuvf6VhbfjhbCZcDrozj/shrnsmAL+fa47r27lcJe6PtryBg+P3z1fSBlOulyhZD4yPVz
r30riQMdTHAwCfS1d0KU9/Pefwb2UqF62zsipPzZxgSM39uO8lXwRJPhEEKjFFqN+jYKuVH9+7KP
dJ5Qbxb5Z1F7Nb/2zbCUF8Z9hWrxzoHbQBm6RXnOYYGypi3rm+mhcZqwhBozWvN4akpytGXbGUH7
OjRXsL8I4Yp25UVVYRhLIHq0urd1Kz7KIehQvBmgFlw7ALeYtO2H+3YituVmPlM2S7mOVybVqWia
DV16SN7Y6RVb/8Znlw91NI5XLwL9a6FO1sDiJH07svcat2asqi0oKG/LeG1cfVo4bsxMMfCDtPnz
xwq3LftYEeiyzQeEnCwvRuaYE5l8GlDgkdRF/sQN7eDlRd4J173LdhZRfvudr6IctiVuC83af9sp
ACWqrpt+qLq5q2oWzVuTWF23ZeO5crwWGO+sqlX5VGzIiC6fl+ztEdmZC0IrTHW0wI0X9vy4r/+r
Kos4KvpLo+9cQmwrPyqw1ZwXMWK7KX7p1ftUjjhmAn/4531vb81kc+PQvAVK/Gr69rshwROVMFMw
910uQ+j1/4d37gJShn4zXmslcFLd/4Tx4fPCq9Ndb28b8hnTqoajjOdaMz6B6VD8akh9Iot7tBfc
STfbka9zi2o1YGZe1xmYckJMjxus4miztte6lcx6Vt04KXT+wvwVVTuSxtqjd9VOeZzdAvZVamnc
qoP4iXfPafniTksWDM7l7X7fe3Era2e/MuVM8uGq/SIl2N8D0nKQTntNWxkb4RvU8yZEzOx8rGot
kojiyvPt1975SmRWqrpLL2iFufhKPf+H0J8lHTMcrJ6LZj7zKoBk46g8a2dSsJ33ZgwoTE6EvtYR
kY8RwI3/AMvDl1h64xFLaK+nrNT1cLbjTi7F6ithlrvI8Vc+90dFlTv7+/+RyFVMF6L3sfjWbULZ
13qBsa1IYTFTdj/eHo2dPrKlctjeONIoPCKPwq+lz36Dkvc1JOroJ+y1f/tpr+K/mHqvlwbte+v6
QDt9gZ/wg6/vU/px24+PrU3XURiEXAsPs36vHSC8iuanBNXjvnC1pXMtI/7gLtgAVUvTxoTWv3zU
HxFfXZp6TEIZdSgpZ3eOhpXSU7CYoerJCHQUxCa3bdHspB5kx28P9k6w2joz1jk1Su2xVYwqccmZ
hHEqOzj03BtnKw/cbq3YNpnxSpa/G1Q6TnNcVvddxXBbSUZX6JTgzDJeBTxEWvkEV6NwPXjxnT6x
JWO1WzY9C9G2chl9J1Ethd25fzSR7mSwLRmrI83dwNfjdWBO08dCdDN8IPrxKay3OvOqMn9GIWR5
n4iE25ZxPvzgeT9O43UM6gsv/OcgOKpX3xlg2y8uor3aKoXduhFtl5Cpe5fz7UMLn5r4ruC05WJq
CEFGnbBjb8h0meY5LaR/30ppq8McT6AqUaBpMBAeRBWk7doeiJH2wsdazXLYqpg5mNHjTlQ+5y6r
zoFw2MGL33ZofzhRJdYn9K0oACbSrsSHhvOuKNQLeMPfCo1z1Jl7D37Hvo2yeWn5xO/MBiuNTUui
wVNKXuG15vqx5rqhcUtZcxShO2Fky8Oos8mail5efb9+kKP/Eg7Luay3L28H0U6+2R5O7eQPKm/U
eN3aE1FODDXgo7e1CZ4a8/no6PO/+/I/jIstDyvrMRqV16pr4cDVT/xey+FT0QOr3E9Jt0XPhfco
iAvN218F/9J48gTj5TQXOg37n1vbPHGHpDV06dsh/GavX61d7IbT0mkA3fw69t4FZaXnvvA+snq6
L8xtRycTOHRoerNeq5zz1Pe8/rx27tH39O0l/9Sdt+R6tUmANH2Etm5brz6K1CpvfqfXOkU5z1dJ
j6iwO3n6P9TWBjAgz1fbtRwDeXYVrgqUw4/4NnutW7MAbPoG3IPn67UNt6mNPUf6IuElYb/fDuu9
9q15oJRdNQucHF2dJkj0Up+YOlIB7WzHbdu8rvF0he+q9Yrv276JnWCqnbRuDAVKhAytSbqx9KYv
w5ZDgzQBZfLP2z9pJ2BtnZlZ3X7DfccKBdgPuuWxM3xd16Ovrr3GrYNxI9uCQH28Xrsci271fVA1
PB7vEz1ymyrtbATEBo4um2b30Vu6K0hfHwngoG/3zM5g20qzcDNOO1XeegWDo8K2nzXxMkQH3b7X
+K3HXqVaQfLOh9h4vbpjX//FcRAJobwECOFgFed/hqt63FaV1a1C/XkT9VcJLwDyZfDC8oGvgk5P
OB/I+89L6Pn1l7FoqiqIXX/YRB1LaHmEF1PKEHIxNi3jMMU5cA8yI6VwMXcHvAs/tWW+RDfQna4e
xm29aR9HMdd/w1dD84vgXsBP8KykKNPz2ok/daOS07lxwdQ4eYty1b+4QIeNrkumugOuFXNCahTI
Icks4PCIQvYxmi/l2ovgfTH2zniJ/NXIbOpNw56XnpPE0G1dT7gNfphbn3ztO6N/hiUnz+UnLDqT
u8WrC+X7eeuk+6sqnW7FRYwO2DUAVgtWXUOrC8S6RhVhtw5BkZoed0Ngz3ak++zV/vyvWWFnF1dL
bVBo6I56e1jIqLrfgesVE5opbweAOqj66hF1d4I/tuC2bJ/1vBTdZ6A+Nn2FCwiXT3pTYk7YLPAF
XCowmT70TZ8XH3JTj82p6VCgmjRFJFnSBlHunlFFttEHk5dNma5jw00cVKw3F2Bx+w8kREXMP7Ar
DIMkwkxXJKRp1Lex9fL8BQT0+XsFIJOb+RNXeVqVOEK4VH0tWDx1bNb/qhnVgB9qFH11HxbginnW
5jMsoZtJSpGEuuNusi7U8JhNTMqzrBkDSWLIJ5OKXBEKLwMHZ6E9il/V2WwVkUnlrw708etUY+hM
ADSAu0yeh8/7JeRXLpg7XNpWFvRSetHI0ghdm8clzsq3Uy3yOk+pZqZLXEg633XzzOVJQ/uIKWMu
RF08jCg04me9TTl0R33AZYoKkGFOlNqmJ0oX6sdqqvowLgav+unCLx86sTo0T3UH+Uea+3BZ/Oxr
4YhrvlSdjkkkRY96CwdK6UrT0PsWrl3oolv7uUqcWkb4sWNYk/Mmh5LH2E3CkJmuxuRJJzvUQtMm
HP0TpRXzE9nyABnAljVP5nkwW7KasijjKaSoXRxkhBgbg6ZhKXebaP6ymbAM42qFwBAVmjQa4NVJ
S3LqmZ7MtXc35Sdt65f1B6lRiRYD56HmSygXrDdRM2j5xWFKTCKGTtQVV+O5onvvbVG5wkAXRSXd
P2EVDVE6QeO7nSoMIKqLVlTmw2O+LD2o9Av92eOyYQlX3Rqm7cZYfYZzlHHjaSg2+p6WCyicSQNy
jznBqn3RXSwGuYhMFgEPzw6sq/iDbB14Z+SRy+C0Iyv8fxOoqMzGjTXu2W1k/00EzmemvJPJgwjH
Ai5Rj6GY2/KviYvii7eQ8qdxp755mXreiv5UT6vomtMyzkR8rFgu5L+4lvTYCbZKPtcxasYD9rBO
AWw6YzkXtJRJA/BND2PzyV0iuNfU2nvqmUvmS7MwSp94OzUCcOYGRUKwKNfmr1E47fy+gHN4cana
ps3/9QsNTgG6I2iL3yMQZyo1OBZbk6YcZ4hxWw8aBAEt+fyQTxT4aHjOzPTcItjL76YZGvWElZrX
CaEI1c/d0GBVws18sb04ESuqT6yRuTxtJepNn9uwjppLqwe/OdNpbpYmmaZAoAJooyPBzQ5tYGUM
v8IlSCtsZNQFNShtC7SLB8uSti/DJQ7CQYonnCMXcNDjYRGcfDC1WKoMjdhz7TjLDya5VFnXmDQA
i7yKF1i0bUm1fvJhBL0hwSWuqEhc5ltsguG9KWAKXY0fG2eIzKkG+vl7BdcVmjDJ2PRhDTr6e2Hu
CDuQzZQNzMvkVF8LfwNIIKWkTgIUNX1tyOwOCfOYH0sFsnAYVaAI5NhpdyFvgK+u2uCC6uFIZFSH
FeDMov6p1+o5Wlg1ZqUhUeYTRZHcaxuMccRb+R3e4kKcK9J4SJLaES9guTcm3ma3ek/r8Tfeofnp
bUH5y+/dXn7sGs5gOWoYoHewdnPDk2Ngsf4wVVybBB/P3pZOfb02H0XQuP27rahgNz55zBviPBcK
aJOOs+K5XWlwBqr3VpjgPoPrgV1YuDIzPxFwdgfMq9soy7iZnGk5g+pXqGfZDR56b8FimZh6bppY
dZ4K4gj2UzoumzGPEmn6ygUgHoWmsWTdmCeq2CAhG7Qu2oeebMP2GDTT3MeuCTVQ56j8jc5L0DXy
ErXC2RKfVrBbLx2Oep4Qhw3rg9sF3vMWNCsUGjAWYsmCr1MKEqbnTycFJy8ctlYu04/jWsBl3idL
h1ZKgJbMEOkyLgKztXEd5oGftUWD2THKcT+UqnEseMKg4ufPVesoxIrZ0CGE1YbErOjY8L03WlUv
4VZ2NMZkR+tz7w0tSSO9+F06GuE1iQwiMXwShXHVkykYFAAOUMI+KvhRI/1Uuya/cZxzXp+U0/V1
HIiwqFJtGh1kFUr8AH1HucJ7xy1zL6HE97eL41c8T8peOvVFgdHhxR1KYNxvhLP5O8VM3sN7u1dr
0i3SI+lGMYF8mMu2606VkZ330NE2pxfjix4Sx4UsCc6fPC8tfR56MZ/8TSRr2TvtFSLSrVYxnI91
++xui56TVs8Q4c8DeO8wTV+ml6pHRfaTMxUVffZ6HmmgKDDAEDjAEPTHHI7UKVNI4ubgY8FwDBID
nRQFl3U19DpqbJK+TyIY8xgGy60LgE/LKphtSHlZh5ys70AuhCkhl70OUsm9ATsluPAtH7YcoKe4
mCL0KM3h7PjRkaus3wcGhtYItVboLSm9ZRHJ3A/rdOlgflo+DCEs3lKGNR9rb91va4r5rNpeBGTb
TuJ6UJgmiKYWKJJiRm2yVEzkV3AkMAXj5lwEKURZBc3aoR2WWOEArIvDalryZzpjv3CrY0bN1oBc
wucXwIvTj6ZfufnQwgOOpcjScoABQjttMKPXff+Ib3bHPw3+AAkTslx8RaUsDL0oNoJNRqIp10+C
BFv7wWBVdv51pxFKLdrS+ga8EqjEUKolMvYmgts04ziz90BGb4wgtxpRF463Mf9qGeBu2Ktyv8IY
h9ycWT+K6uQZwPzehy2My89Nh4jBGbbXF0nlgPgB10ZnqdMKRR80nnM6/w2pde2mtedW4VlUM9s+
weMlICmsm5s58eYV/iISBtJVUkVAJp51OFQiLs0yOicRNpo+riic8xOak4imTRepKN5Kv/OSRWt/
TRcVYUSx0WrZTc3VDWftUPJRt1uwPquuGIuLILXUl76fDGJebvl08rCMt7HxK5fGfYGbtEvTroKk
eTNtxQuOJHywGLoJyKzQtO43ChnudK5CunQnEIZKyBXCRkkAdJepewwLQAJIW9NH3KCMwSWCiqrI
tlq25C9/K9Z0Dsz7dUKHdP7/UfdlPXLr6JJ/5eK8y5eUSC2D2/0gKbfKWrK2dFW9CLWS1EJKovZf
P5Fun2mfgt2+fYEBZoBuwD7lSmUqKfL7IuKLQGZ8n7HuclQQQeF4Xao3DzmbSAXVqkZw5DC5xu47
BMqwdYYt4tLzS9PECy1dsnXY5LI1OKCiP1MD/NbSvCQdT3GSFbeLpUO0d313rOLI7SKadnO+5KvJ
HRqaoCSQSDdAPVWtPIVG4RKRPGWwCTsORjivmVEbNWfl/FQiMRj2ykvn8CtkN88DcgCiSSBBuBvd
XTMGukXCa2W6deh5ObtyXH8MU8eO83ujBw/GgWrxt2hULHbciQY48/LIMW3sak+de1wQvAFC2boa
FjjnITo+zDAqUlf+qoD3SZbgpOmyVVfjFI4R4BS669HKEBvswoJ3VwZUIue5y8hK1tglYgsxWZWQ
QHZkxeccrnmVjdhjWbXOS9agdoznPDBOMkVwzt1nBc+idOR9e45SlGwQ94E1vvRFh9yNADbtQVZA
qxR2CsFjpCE0jqgMppi1EhkCdT9N7pnO+uBOWmTkXYSTrIqEhmUTXQqUXCXdSBwnzk1Wo89DInEz
HHwWyJO6nXpfVV+UUEoWlb7ipcO6134JJhGHBfP9tMIuTbZg5RhM/zCygSKhpGpVZ0OeIxtvwdbQ
Av/BqYxHRsYQh7tN4oDyRV9Y6RJb4QA2frf0uVcmRYRKKQ5RHt3kYWlc5E0UxTNHIf0QymKMtppX
bZmUZT2yTTa744Xth/ZgxsI4G+zuFmHmwWmdDeUwBhsR+ATNVZhLsQmNqUfsSaLhl4Ugg72MOIuC
NR37eb6O2rZgz1pI+zbhGfkAwIdQixGrECkw8yTGpJm9sE5tBm+tTd1C6Xne9IFfbDy8/eiKk5lf
sqn2sCmq3rshJhufu0VNejPYgE0xl0AxMVhcS5pq4O56XdS9FuvSn9CL8GWBpyRRTkCTOYyWcdcs
baiTQKma3utWLfTC6ydkCqBvgtpXRjWvE5GPWOE4N/XJScCHD0lqSpjMxgRBLHrNiorZtG2rqFwH
nrbq0giTFSlM8fx65dOcZluCkMrqwnb0dGzBHtLbV63rzXceJnvmHTRfM71zRdPYNznbublXZWGD
FcKk/HGDPsL1r1DG6OijVRzvEmM71JvjfJ4W/8p3eyAOYymX+jYnRf1CEZrrPk2N33l7RzZB9Gjm
zoyoE9HQJrzMSbSKhJHsLBgJTtbSIAc0MQ4ZYUCuFwr/REcLyg5O5JBnNJRo7XXTFNEqt5o0e7jS
92STQ5BZrKccLvsnd+W+2ZKeqhb5xYhbQuOvaZs4mMbP4Yu2+OyCNhjK2y7uZOxlPaHDR0/Jq3o9
L8XYA97wgw65uH5fpIglLZxd1YkFjuudlF+XpWmmtPYiDJz0HcTdietbWl+G2CXdNPNYwG8mTZw6
wdnRjch3r3R/CPq8WeEPcGYbPL8q1lmoaPSBTo2PKx2UvNk6JIR0rxkHWt5M6FBHtAxTJndDSQNe
ALCZnW7twYE2evCwoaoiBrqEQi0M2sqNZTl77zXyzNtdYxx32VXYiOCe4uhIzXHAKjucL76uTwPj
RTOP7/lIYSvoTXl90yEp5VnTxQMYIie5xJYz+TbIPKy2zBfkvshZ5CbOQDJ4DdEZfbHpsY+AJgwW
aDpwqTI1ExmClUWsS3isWxgV78qaw8mZdJ4MN0HhuKjZMqHZMUTAuxvX6P7zNJ+JDNQprIRFFtuK
ntiT08mCv4RLA/BgHpoenXG3gHTuC3dSKwAx1MRTWfH5N74Gv0BnPw9J4v0VucoMZjIRtroNgqpJ
GwDkiQ1cDoMotz5os/ibMPJ+l2T8K4DwM5RNa2pI1dbbCV1XCndteHRM3Xc54X++Tv9LvJvDP0B9
+/f/wt9fTT23Ssju01//fmcq/O+/Tr/zf/7NX3/j75t3c/lcvdvP/+gvv4PX/X7d9Ll7/stfVrpT
3Xzdv7fzzbvty+7b6+Mdnv7lf/eH//H+7VXu5vr9b3+8ml53p1cTyug/vv9o9/a3Pyh3T3NL//nj
Fb7/+PQR/vbHqjOt+eh/8jvvz7bDC7DwC4yAA8oZR2IgPWkZxvd//MT/EvIIhxfnwNfYidVCQ9fJ
v/3B+BfOEZ0Hr3CP0SA6abus6b/9iH3BNsDgb+tBnRP5mBP787395fv55/f1H8glOhilO4t3Q7/B
2v9kZ/A6HJ0DLkYIQZaQ+xmxr+dKt8Yp/fuW07d+MRc853fA2OBVEaDtyhT+NDZel7BQXrh+/gGH
0GxHnHktTmae5RmdTLnOZHXeoW0EECXORHHGSLeszRBdW9910pkC23TMctEul0EGKktMbqoMelJE
9V77qMKBt4ThzpFRDvwIzSs3MJXkvdwANt9ULETt11bN2ugFiuwTnjFTHOAEyOSmcSe5tTK41N4p
5cjO5/i853VR3LGlOreIl4+RY4Ugpry/ChgD6pMdRBTN+9LR+xGxSSXxroMac47zyK5JDTyaFmvX
FC/IqNrns954p4ABFR1mqhA+5QA3jML6tprFzubhI0UTRnt2U/Ro97Az1ytJ+21bFSJmszz0gFl5
hT7tBE2Y8mnBwMlglsMcqjyBUcvOsyRpTWBjCoIpFnn2yhEKkJWAz7SSF2ORb7NOrMjipkArYt/X
m3xeVm4j7p0exhX5gxFwOgjqcOdWzjOC0mDNU37k9gHmqHBB1DgW2aVaxNp1vHYHgWsT053n2q8z
0q4x7uRhqJD5Z5lrLoxRPIXw70XR8A4767aS5BIuebcEjpbJZP3LjDlngH7QTXT80dNAymhx7lqw
kw5/boR9cpgbptJTH9EkP4iWT5WarwJzpZDBs5EuUChnaVe9xMfLKWrHaSJHNWPWhC5PZZXd9T7Q
ZQoDY+YHH5kIH6XyHhpdfsAslaQqLO+A1aLrfDJ54yfzYKHM97vXil5I3+ZxVZMRWAEFzZW/CaSP
xm1xj1EHHWMYoQawuRZTdNUV1UsWoDJvuT5YsFYxQP4ybvPpUp5S5ToTXuYDpI4MUKXw4KSE0OqN
EV4TF35o0BKENs79uT2hyTcYBOzVkO1mmNymoXZsDLSywCKZ83QBz4MwzCjtGyjEyahe9RjxpHfL
ayL1CArEvY4mdm2mckzDRT3ZIbxsvIBA/y5PxxA8XQQib5xSp7KJVdcVK4q8cvjw4XtEYYOCavS+
mmrDbT5vBrZybMvjDrRCgnS0YgVB4Rna6q0KxAIjj47EdVcnnidvUfvZ1CfqzSnZdRQ4Z2K+Yagy
cCQjX80x8kM78qNt1Hu/VfXoJjUv0t4fwIVPYepVuNtWuDflpHcCaB2eq9M3B4/ouJuapJT60Kpi
XkE/9DJy2sd4chRwMYrbo5rzUJUfQeRe8zXckHRsicRYJYmuACzuZrgAxj2U3nFzNDQqz6YsB4kp
wcRSvsaWBZhsGC66EoWG1AhCAMJwRfg+z8kKGOJxAEm7GYwT4qmYH+SdZ+Fs3GqHbAVQ1VCTYu0L
jRA0eRPBZGZCYCZQUdfGQpZP1RDcYfhMIsVsPCKMZU66lCxCpk6jr9XWsozH+aTv7GA2hqu3Eq27
IP7lwENvJ224XSDrk8iRPwThsy+wGrSjm7iGcj0WNbse/dAmde3uSECvC5O/DQxpHdl13giC4VL/
hgRLgNoM+oYQRU4THF3c/NW8kPOcWfimRk7sB/AzhAUsrCvufH8A2DE3e51PdhUgFhMGcOYg533W
2wvF52iNxXNAd7LEbU01IhKx1JtWXQbdvKpneozYgGglkd0h/e2lGAEVDXaDyQCkreX4IgITtsjC
02ffFgzQ1lXesiOOumuHagwNhV2Ofkvux6I+kHG4wImTeEUAcITCamTij1nnX4CXmWI66l0GuDUG
mC9j22EP4BPfRDq/QQcAvqg/Y5mqY0wMyNR0/TtsSxIUm/UqqsIdAcnEDd6VY/RhmMy4aniIyGiN
9s2cN2x4WHL/0sXCjVuIKbdeNyI4agAuCrR5azpzO6FWjIdOh+BUzFNjl2PgR+tiIpczcY8ZaNN4
HoGsBl0U+0OLoIhOgxLCFUIfVMdigM/ioFJJzmL0NXhIBPgnlvtxbQs/rsKkxZBwKll171SjSGvt
JcPISTpB/J+Ir5aD9+u0TULH7xPfmQqUlWCXQr4qnXZlyYW7wJGjJf2FCMvzpYaxWwCzb4uKkFJ0
d351X4n+jUTBZbPg7hFY5sW8c9CjkR6Q4lwkrnFp7E26TntgH243JMWAjOfWHJy6v2hKrHfPhcy6
QdOZ5CRzQNI4Cv2suZQzLG3NANMZVEUm9cqujVtQQKmxgI/cqrXx2IcpJnGuAHIjhJngCaPo/s3R
8Wc3QReZztKXKWire2Xpjd8g7bDIQUyI6bKB1CFhBFsXKopgrB/bKjyn4yWzcmWn7qkCyBebIbht
xiSjA7KpKw0+aA30ckwJGj+M86EHp06bEIdgrNJrP0gIgNlBBiRtg7tmRLpbrSSa1H4eQSbYddaQ
aDfltxAQTbu6lmdeUGNHwW8jETJbk2xZY2IB0xiIQoiWMg6a9gGd2wMdu1cfmZNBj/eqvB4PrQYH
POvboIXLklxKFQs2XIEjVkk0THh8yq+n+dIYUzugXPw1J5O7clQVpnaAdS3p1sHAbsMhQnPu32VQ
75/weBzbun1ouj4tsHRlnT0zX35kQGpiw8IW+M+1HMxLUA/w1gt4FJcSiJ/v79BbT3gBvhuAtmTF
IlYz11fWlrDNWoqXybMXNMexVaE5TNzo2QpM07pRsPEXvKwcsZC70dtoOR/hC/SxtPJpMPM9Dx7q
KZtWpZ6PMCi5mBo44uTOcMK04CoGuU0sxrWR5TmW2nlT4UVRYV6imN0XTow6aVqBASgTJ3OPPEC6
ePvQYyJ2E3UhUNlq2xXFkTjLsba+SuoBt52UFpTvcolRkruZNxk8TNYZFfbK78NznMDBDukUCP1F
m7/JCNYi3K7yFEEQKg7zLl/Zxa5RJ09YIQYwOPHDLS/UFoQy3Vlhkz6y9a7hgGemsNyyetiU2ZLt
wW/GNBPzinn4Eigjl5Fcu7OxCbSicuVKvlJkJvGI4zOZcCR7NYrEnG8L4ZwRUd9GlX4KPSCpIfpD
2IVBlMBiVsikaCKBddPZBKqMd+aOKcWkAKCXAnk9pX9JMspTJ0Ac6RTGiBkJE5wz3qaBFyVcK1Zu
l9eJ6zgr4qK20i6/BVoqIlfFEoG+RVl8jEh5ANu4qWnpAQrrXMj4WxY7ak5GJG6c1Vn5VH9gPEGk
wmXTStXO1qi5Tf0mT3mxVClm+EDERfcQV7dJt7Drgr9ZZuRGuZm3hYMJkl1vwB4lmOzBDXFwidHr
0inz7wpvNbT9FcO5PpU1lhRFVYjxOBSP246Z3TLo24WZw8SLp5rCSAkRrrOowxR2sy9ixsshYDkh
fpfmzXx0Oh9l1nCRT82c5hgEmSZcCUgIyrwh9phbpCR4af2HrCzPqqXEhpzjeOtC5x3TuGPCmyIu
RbDTUfnEx/ZhyK9HY18CFtxFVfSaOfINTc+b8EDFFeVo09mWr6Pb7Y0a8d3mMkrBmOk4Unios0kf
ymI+zu606cN83ZVgUglBgTv0C2AGL4g93Qwxt14ZR77zzk2+g9ntVXYFveybQwCWNBUyscGuPuHh
TaB7SBpvyBNzh/GZN0dgw8W3e5c5wROHuz1YbteJx8k+TCNIqqJ66KrsieK7X8CiJATMTuIE83Eq
yoPAJZAA258ZuJvEoZs/cItw2JxMiC+9cQrhQx8h9k6DI4zx9nXAKtn4fDi4quPARyMb48TlvHgr
J/EBpHHddeJtaSt8vApuV/TaLbEnNF3+ATlOHsPQf9tJ3JXGJzzZfWVTdjg9Vxh8jDMfNpwjxCA4
HGontuC3460JspdhmcA1IP8NhpNYvOV8Vo/6hYiRpcN7FimZlk7+8e1mO+Wws6FoURKgLK1Vovvg
HqmmMaj2RxetQZQUqoTTOravqHLuen4qz4k9KpLvoWLD1+Cj7OgxhBbTWhWJqEBcjTgk9Ixmkfht
g2JruhtnfY9sFJO2DTzsBp9nce+RfE1Ogj59LF0GjUTfqo0LOUROtoNexBk4TzSdNH9qzkfAczDx
QcmVN5gEscg1lii3p7krUA7IWEHevFE43bcwO0EYGsYuNplUY1xH0W02JpHdD9052GeRdk55QEHA
UkJo0nrtEEc5im3PmY6F6sFiuGrfB/Sy1hhYaqPgTpR6H8qnTsFDAM/ahYsqBjflrezYK2sQSe6t
libwNiiZKpzkVSxCG6YCVqYxZ8V1R3u5qgno2EmwV9tAvXE6/ZPeTkeusL5nNEMmzNrUFPV5O/gh
UpPtQ6Wbh0CiMA7zo4BfheItSsYGWDVNTYiWrs9MgqIAd5puevFcuzjjUC77UIJEdyMsOgNlIJJV
6zwfcdvU8NAEp4VMxMoty3O/WY6Qcpm54ClYuSfoi+6g5LIJ8I5NUXh9ihHbFBnRb6qwD3pCvYfZ
N4P7JGPwrzeNC4fjRqAJ18rFMck5KNy5LVauvVbC92OcGciEUvVxziY/7n1Ub5BZohuC1CdGbrnG
4wCJCXoDhnM7Z2WwCkCwbJzotp4iKBuausPAOrkmebDO/OBh4uO4UUHxNJr5gUMp4+tshl6zPgxj
hqQaGAFCznI7RuEzrG8XBaC9sjhVlDyd0Z56WYLyQTj6vAT3kkwddyCTmJJFYdcOO8ckAiZdcRnI
2ypsPyoVbChzHucWG0F3Ujsv0CScKjbfE2+mLp56C3K+897biLop8YthVbUihGA5uA4E1gtEZInB
QDaqVA9f6YUEIJtkE6oomYV3SwDYL6qjo/C1AYvgQYRTtgkfNssLisZWWTBYLgoQ7gO8HqO6W/k4
amIbdukSYA6e1VUTO2OHNW4LqLhgTf7tJNfCiGQ28l5k7lkl+YcPJUE+ANZse7eJkdW4ybv5yLQX
ooJHQQnawyJ2vEhZCJo4XByWVAP+oWgfETndJejkeALG8WskQaAIjWJzrqHGccgq6HHEy/IaA7q3
6IfOojm4oyW96pZiiznxMi7gtKt8lioA7tg3aSIDbASBmPaevZp4UtF+1SC+aqPINdxUzgaHfXdy
+rfA0Av12hprPrrPUOdf0NH/BmT6yxf6fxEzDZiP0cJfY6b7Xj9bqVr1F9T0H7/1J2rqf+ERgQWM
T3zG+CnW9k/UlH/xIlgYuRyoKmBTINx/oqbsC6eB5wUBfh647ikQ4U/U1Pvi40UotKIeZ6AO3H8H
NeXf7HR+BE3dyDtBrx4jYRC4gHX/qrdtIOhxHZq393xA69ru0NU8dK4ON1JA7UHz8tXn+YsTAXaM
QlAlyLpNZxgFoNYDQVyPzGyIvC5DF9R4Ht1amcGt3Zk3aDU02pHuDMyy2bqwGRlZuKAcZ9icx/m2
a/SyFvnwzMvoCZchKbLunQWSz28YQ4FgMbDFZC9kA1Cu2jGGWuW04zIP7UjWTiClaLODACnp2w5G
KSVYvpHOr1Ul5s1su3vaQuOICXuDATVIEqB5SULoo1Ioijwxi3Pt99cONqPFAa9c6iLCe34qsrZM
hWXXqM3rZKTF8+n/tQ98FcFbwCgt5MgNhrwsImArP4pWUlxWyLLEX0DlTj1YRoxswWfjq4YrwaYK
gNAQW50jrXaGTBqF5rg4yJr3OG5uc6Nyc6ejN0m1SnAK7xfbNCmpv9LIh1AwetbLayQ0Gnz0J30I
413pm7MBr1JjYGgbhOVJ33UdLo/C5ptpkOtIZqgv1YsKgHeEujqHcvbIJMoMx1br0CyPaLdf1Kxg
FNjc9lF5Du4Mx2yrCKBMJN1NaMYHxzwFiwvTsba8GAwY5jFjb63BrI3bh1Be1hg1tCG7/gd01rAl
9jEpkoXFhxtmZz14sIR0bVrlbEBVZd6cqjGp4sULFCFgLrMuttLcimC4mGqAf5DINCgF1VXFnD1A
/NPRnr9kKDWoGp9xsReFIgYaV7ota7EN2uAmGADf9UWw1faaGhTzLqvZhnQgz0cOtVQwZgkd1bCD
hhkbMV1LKCm21bLQRHOIZIIy/yglOdb5Ct36AS570MSh3B/YcISjxItwcwad1fzVpbqCTxdWX3Pq
8gBcsDV65c2A+rEHG7iZ/elQN0+kw39A1/o0uSEmDOUFeM+Yk+rVaSs09Q85aJtvP7cDX4VW7Ma5
vdWz2GeYt1u5Gr8tO/dNDDfzsXd6Fwkrzus34IlP7Q2ITCyo7gJkBDD7EzRXy7eeOvsC7DGH76pg
ZRxK/67XQEF9lJi2LZ/AG3axthhK52PurIELXo4ODh1LRDp3vE3ybnzjfrmsEYR7VCxb0mj2/AT+
t6afOjRIENUJHV4G1tsWJZpDTLn7iIos3giWHWtw9lUoEhoRAfKsDz0mA5JBmHPfmY/udFMjihxG
9PnHCWsvZqxI7vBbx7+KImi4sWPGSzs/VMQcigjEZOU+lq7u134pUXuVcju67GWaM47eBmYWg9iA
wXoRFPCdR8+z0s239ZFOqIkX7g0xmYKr0XGv1QnvO+EGiEVEzREImzb1YBO3jma4P+KbFB6a7ogJ
C6gZbwKKFVROM9lBUFTicyadCJqzlgcT8oDrpxw+Txtfj/OWNN5+omDamW0lIEWbQiD5AK3yxlWA
k5bI2wquoC2d1zVFFSpFtAYfAkEFCkFR1CwFYf5kM3zxpuZQz997ub61uEF5gwqRVAfF5suFi5XW
wyr0UehAd3neG5knuVu9eEt1g+SQuK6yr5E7vDFWylQxz4lxiuxKG5IYHBLYFrw53QARsgDWZIiN
s1QvgRb7SjpnsgXj44+PjvTSaFpiOnf3Qg3XnS7eUJjfUYC5mUFLRa7NKRmKwy16XYTNoWjzVV2j
d/AKN55t1a/ndtyxyr0FIWtTg6DypIfdDQS6ZYr2YV6XS9yrXJ9raI3iALK3pGoDVKquMmdknRWo
GNHFbx1A6m7Lt93kiNQT+radsaE6pxhadxdYteYzvZ5Z8Qg15sob+is64PVYS+Byrz947eNbxpGE
TzlsmIuu0iBTNeFO/gIF0jnz9M4L8JxkFdBBC3lrGlXjhTNVV6Ed48UHGeMIbbaB3101y3CjmtKH
0pVu3IlNCax0HvoK7zQzBf7hkm9knWNDbFOh8F+jbjRp2Ogc6G4EpejMbv2Fd4iXL+dV4VeHqcnP
lwib6sRP6x8BELGTQyQjKmRDlpivVayj53mV9oFG81e22H5wI5thrDaP2BFOzbW+jgrcPGgCxKoK
wFaovDxvzQw5ApryESmoiAQCElGdQ6z3AqUAHOAFjV14fEFhb68cPFRaNg8nYKDApjeK8bhwf+ex
a/jeJTXJ7Caz+ROaBvTJZbhrOnSr3wBCTswl5DkZeZ85wJ8SCzTJHPWRhWwTZXwXyPqcBkhUrpev
EETsVrUn8qvFGSHSw/0v2mEnYOHLGti2tPqmxGa0KcDdxvIGMgibwgEB/ChOIJcsUFgCUSuh5CiB
FacM4mJSCTCqU7DB10ZiE+Ir0Nl0ZOhzJXeXmFiILdR4AfuTg6zdpKBgejsfB+SAbyApc8ARDOBY
ZrH7sga9lltVNIF8TTorGwHLHvMOAr+S8zSrHyE0OuJkkLHntg9FKF5IYZ6Ku5AMSB7PyDXulEjd
AmgdrdS2rXHDC0i6JOZkqIdfYwXqg4IhugR5DPh6O5K2VfBooPtJQqQrx1kRHY0K0U2GaC1r4IRn
rM6+dlCnpsMEMTuszGkM9+O9B7hj1fT3SHppkiKMypRrvP0Cm7nvUgymeGZKWYvdqmwBMZcBT0G7
ejui7mrjQyqjIK8ut10TnHs+6LEZet7TXgxNkIvnTUDmiQisQeDrXM54Q8dUzMEroVhdBed6FTnj
uRMCOPShL8dR6n9w9t16+f9CY/H/U9fgUf9k1fvrruG2bp87bHkAtN7Lv4g0vv/q99aB+l9Y4IH7
93n0XTvxvXWg9EtEMTgAPQVDaY0m4M/WAT9hEDTilwgNPUpOfhDfWwf/i4f5VGgwUOwjIwSxCv9O
6/BTe98A9k9okH6c0GuBGg0z6wM4xZxZrl8zF5pGN7vXlG6cFkRzbc6i8aoXUfrDTfou+fhR4vGz
6dvTBT8pfiq4UJaudafdQry0gTzT7QnKxUWBba9f/vU1fuo1f7rIpz6ICKjlSiJmxBvdjAtLme4g
H/VTIcRqmF4yRJEMyt23CM8G3IHBFGj9MVfym6ufPso/uzE8eAyILq7+aay99CuKiTGI5Ug+bkx1
AiOcxLQ4nG2FmewDYdCLQycLXi/BwXWuq+1vrnz6fD+58mfrCi9yVKQbJG852NBDs+lateOYpBVi
3vdkOIxNsA8wotU68OWe8vg3lz19sJ9d9tMAbMEayEoxZbWbp1V01V/C1/2rlIk+Qrslf3ORn2nT
cFM/e1s4VLqdXUy2g1wZupAohdXaZm6voDFJexOlEjzGbz7Oae3/7OOclu4PU6tqHknUjEg1BiW+
WeYIsD9Q/8yNuVCHkqMTy5bNeTUAT7jjHsR6Vbv6zaV/9QV+Gpj1FwfdFli+HVTEm4EcOsh4eSu2
CrUfR6FWW9xRtm9CHFM+/c2t/Znvw+nWArr48fOG0eQYkPvdrgDCXY9R6pFp4wwoCfDIAGHfZIuL
EVH2G5uJ0zb60/v7ac8BhjmHzUlXVT/Ut+rdEYDcEmg0sq/tRQaB/2/X5a8udHpAf/gi0f7nGFr0
ml0EBtZ4dxUFro1a5LR8Fuxowksap1/T3Lsnv93gfnU3T2/mh4uC8O4sgAPzbfVIjyJSqTv0M71v
TosWm9GUFy9jqw7/wyXzabehY4UcEmd2MUFCTgqBdGRqG3RZA6lAfoBIIqUZPEgGNw7xZ7CHv1k1
P3WrxLL5bK7heCPUxxOB/c5pYcK/I0BuTosx1cx9kpkCZ54ltn1SFGkieGCGrj5UysWAL2RAv127
31zxfvKwfvbgKHzIRRcXKqeQ7QksXUkVJT2Sh8YoP7NLBkAdHaItv2KucZ9VjbcyXJwtkkOFZCHW
B6dka4omWkNtP4wo1gCLoZBVIKmneYSsXgzRrlHNTa7SVkRF3IMvOxtDhK9UTK0a1abY7fu0ccsr
dOOYnndAebjoAqqxBxSDwQ5uhzzGVA5m574Gs1p1ZL7PBd0hM1muAQ9CjNHPj0rLKzsBHe9K8MqC
HSbKL2bNU2TMNWuvCpDbvqRgDXIIcy/loFP4K6WVkrcGbniC2pOTXPVtxmU959ATQptwqY17FekR
4xkvInyi3W+Ewr9Y458dSXqJCQKOYc8dzZqX0xrXIaY4PRwwWZAqEexRI0O/4f1ux/jFjux92pFB
GEQla+pslynYCj5EkXgJ4X87KejJa3xhywpdws0cXoQLQAEsMGxo/8PTwPu0JbM2hNkUqbIdRodw
LQ5ItMYiP50HsTE3cpjh83uD9AhsXECzkNv9mwf7F6fq57QrTN261SScbIfBxIOGJ46uQ3g6eakE
bx3l9Z4t+4Ffa3Pzmwv+6i5/2peZVw3W4y2ccnagCc9K295Dgb493eXciFXhXAxteeAUZ5Dv7kFI
Rrt/feVfnO3ep316Rkdb2NrPz4Yw2iPCFyzdsLeRgzNu3tf4++mA/9eX+lXBe0Lwf9yeEbpRhhDo
uWD6yP/m7sy220aybftFqAEg0ARe2ZMgRVGkJMsvGLbSRt/3+Po7oTy3ypbt1KjzdMd9ySpXpUUK
TUTsvdea6z7w1IM0b7NSqvXrR2llrNohSsRpAfruo019/jV+t0S9W6GHqa4yZNPavvMaV5ljKPsH
6YwrQKVrdIduyGrojfZ5rsJNvko82h8t0kDuf//h73XUBjZ1kYQcZobOnS1EXlJsJJtDlM/omBlR
IHJ6yoAtFnHcHLMgdtPEOaeMwMvqLpsGd0p6gum8l0LkR6Ev6wDXD/PIUkRLpdnp1kbWm1gcynqT
5+44sRRt42qjcPe0jdJgXm1xYuu7kcO2TkKupJswqPRH6x1RDK2HMXhgTmAFS0fPlgFD+/5BTG5f
fDUYTHP8CbZdt62cfSZ3KBEHe4fTwiYyeVjnEHAQmGwtjiqMYUf0M/Enod/1qesZn0zjodVvzvBc
GN8b4ynNrhpuebHt7O9ds7PrfVfvVXOjats03qnpVhvmL10Hm2rYaqTMkD2CxMXcm8FOKTZ07BbR
myQB8V6hHzs5csTuogEqn7KLhDgDLbhFenUUqIFab7qje+M6NF9bGonWCF0Pp70Iu03cOvvOXwVd
eTeM8X6KxJW4x2077lV1ujPks7AeuzzD2TfuEp89lNe9KQw3SsxN4NAqkcNfGo0UW45XJ0F8Wwv5
nbzNh7GWj7gUNUJARGLdHJGdMpG+Nk7g2jjiNaOfOyz7sbbWQULHK8UXH2CEc5S1NtavvSI3TpEx
DalWRZR9mVTygWQYXEJJX3waWXOMxzSJtlOJNArOLkMIWlKRVI9g7W4IEbBPLszkW0DfyajzRV3S
Hf0e+ruq3STOKukwX1eiPwWzOMmstmpuzjOkfpH31q70KVdQ4kFAQQ0kDz0ebV8p1qmOJr1Ul5Je
TFf09DrGrWkdyjBxZSEvGh7brBnordD/LMN1wSzLZ/0P9B1sgSsi4DNKHgRrBscTFZVnTi9r6w2Y
2EV6plq6NfGziEcftyanXZvGLwOghzjtX4uMEXimbpypIBStxcVTn6xEJackwuplD3djKBFSDde2
OJUYq2cjCz089D92ap26caer4aH3UeAPxqkdrWvv25h5BtqbzSpW9V2A33+E3dAg3h7vy1hBsmVe
OrUnwyJeZJO179V2a1KJi1TbwSPZ4wlfetBGrOA+HXFOom+TTelGbbwO9Bel8Hh/h0vgIy8PvYUX
oZ814vALjqINJBcm9kzL1E+srIvYtpdZeK9Z4Ud79J8WmndFIGiOilZZ2+7LcU9eyU6WHbqaah0G
ckWI6Xb6nkJOaTyOVNZ0gBzyzwv6W237m9VVxxbz44Ju40gwmGh0eynSped7J7/hBU+7TR6pd6IF
KFcnS6NuGDjd1Wa+yFMEMN7M+0OOcy1HHi1bLm2/XBV0itVCZdgFOi1jYJLiAPV2EGkBa8CSF/BS
0GnHdrww0FlnL6rK8YMcUH1N83TTA26I53QKqWy9nNEJR7ShrdetzqzQufgdMpuH2G4R4JdL+5b2
0/KfL8Ebq+l3l+Dd8QgwLynhnR/vRZAx/3A9wMv6LVNf2GEWJvWUHNq1ZHzS+cNyGO9rxK4OZ1aV
XruKoWnYqxk8HMhIFibiJlw5ugD9Pd6lpbW+BLH/web7lpjyuy/6/iylGbAvzLgiTBVNOpuwrSBi
9/statPGeFCdu2qKEeqgztUvla4dmXmCUm+OJCFv0t5GxwymorgP9VOHsJuHDGyJWh7KgsscVEuk
cW1rLKrkk2h43L62UC7KxNsyIlvEpU3pZS1rB5dsnK0sL9uAOlvWHZJ6k3Z06TOtXtdmiKCX4TAr
RpnfUn8dMg5LBe4A8Zqk3+cSwLRUJNizPDiGaWQzdIkXjZEuZKXSumec23xR+s8attlePxYmSldl
vDRipNnMfKq6xM0eg40enQ2daQ4EYg2vjVSGJYPjY/48FM0m1+VGotiEX74sIb6MUb3J+PGVbi4G
L1n7qcW04iXDN5HaN4Pd2xi+2iy67VR98FiZ8xv0u7tl/PxmKcyYRAxgYB8dZaRtMTmp20S37nF3
bP0YrXK8N5trix6rB0QyvJTBxUy75ayrG612PbVySTr2zWj9jUzcyF/VcYjO8q3IOvT2eDXxjw5l
sPSr6iRgY7SIdW3RLkfH20ZxdXZi6KthvppRTKmFpBqZnC67VSDHlcAcW8+Rwg3cjdhfl920M1B8
RpaJuCg9xI69i/VyFaXsq3TApzJfR6G/1jKQEIa90DmO/PPr90aW/911en9u9ipYGMwB92by4tWM
LUrrxObtqt3EuKLZJRKVeehc9Nb4q1DCGzZdAhtOOjcu9pM7URF/apUXrdobPObRqJwnK0dWGD/W
gfGsp/Xe8hsstvpKMXIEsvGS4QFFdOdTk7xYdXWER+9KJd8JHRt18qV1sqXDXjr58WoYlS16TJQN
PVxK5awk5bnorb2PHTwoq2XZtjtt/GygvyfEEpRBvraa4VTY7X4Mi13YeFCtkP3yn+jTGCJbSETa
VfRUzmDAuWLOr14ExKoy8RTgAAFNocbb2JSrgemYx4jlny+z9ofO8dwm/3Ghz32ddjhzmUNYAply
8FsXNTpnZKde547NeVD4nxO5LXwToovzmHoC0AjjJ/ov5ehsP26YvXEcf3fH3xUR09h5Bi0AZS9J
fWDxEq46nusx12jU4XyIwbSBOjomdn/j+L0X07XZ+7F0TRRf3JCFUzYXXNQquoAJMTF64dnVwwqX
fk3baU+r+sBQbeklnD5l8zDleXQQUAV1Z9eb+yb+IODtT31y/V1lYheGaeNGsfalZ7jeGHwSkAIK
a9VoSwNxbGS5WeM/4Xd388G1hLKaGhShH9zP+fX4zUV8w53+0ChDFKSFsuoYPdDkHNEMlpl088L5
khqtG5SwlcbOFaO/nm+gEyVuxQ1VYLN98Pl/qK/fR4YmmWYpeoVMO0rtc1V4rkDs7rXxvRfRt86D
9VvXqjfvpzx6+ufP/EPfRHt3VqlixVG1YTT3GgVtxgBEyvu5op+bGAmHkj5QyRb7X97dtxfphwus
hmojZ7XYPrLKR4tV2fSSTWH+pQeOa8pbii0mxw0B+OBeMUfXDiaXjMIPXtc/1PRvXcMfPrwrMw2Z
jW7uZ9BIn1rbqb0bLbS1/Jp17G318sN+8rwf/e5BerdP6d00BlNDhViOZw0jJ279R5Xfcb6ySqts
q+91ibVqhh4YNWSh0GIH4FAafQST/lNH++39+uGXzVADNUJMch+zT0JqxM0PjS5GOMD1RHm+ahoE
CIlcIszdxHytf36c/vi575bEJOm0qjdGua8h6MX2p/ndLb2nWrc52kzQQuXKykg+LOL7Mv/wev/p
1r5b/ZxQQxrJVHI/tC1KCryH2ZMcaQlEdP0U015YKLsiDpsO2GH/kCEtG/xPvdd8bkV079OJFpWx
8r2PBjZ/eqverWJJKcAbtlTVRaJ/8Tp/XRumCyRoG0N9y1PVRfjkalCwPrjqf1g43keiloLwFEzi
zr7Xo6/Ypohcqg4l7DHWKylw6WBWzvPnkDL4g0+cr+xvnvD3aai16fumInnCTd6cENazbhYr0X/C
hwzlqb7vR9rEBYL2rar4/7u16n1Mahq05tDjMOCs3rn+hIuVCVDLGzwvi+RPuCoDOI399oPf8U9X
9V0R05qo8KHQKHtAI+68YOS8p8Mk2LdHV6/UhYdsHN7VyjS9vz/zv1Iu/H8mdkasigqZN+QfhAtB
GBOt9JNk4d9/7T96Z0dHewCfwTCwm3FT/q/eGSW0NHnNbRuWxE+UCPEvKR0kyJqmmb/onTnUqA5E
B8sQ/G37vxEtiLcYgP+8DzMkwjAMfp6OFJui6/0cwtK9JPezcHoci/Ls6N+MUT9UQXaJKu01UtTn
3p5eI1O4mvQ3/DTX4qJxXByfsVnyL49XPQq2yPDXrQBoNyvKoprWnnIi7ObBm7oNiSLLPuu3ZhI+
xbBPllKdB2qBvrS8aIfKelgT+e4Qw+bT5xuvGD4uMCOfVMxqTpysHKyb42eZm24m8ZMgn6OQUUaw
WLTxZf3cMsh18vxbF6MfA2w3u2adm4i0KxjCdWgp6CSRU+UlOqKme4GF+Myifm4bcRx0ey81POG2
ckOxfvZSJgQy3JVtsmulsquG9CWlBib7E1FY8prVQOwCHdlXGuffxn5uDdB/au5KBwpyYVW3ePA2
RoaRzQztcqFil4CP2izL6qGxtWue0VIKhvgl5eAPV/IyhPQSvUAsGjxOXWrd0yS5GjZ/tdJAW+JH
W/UdhanVK4/Uxj2gzKKV53kLrk0Nq7zePCg1vVOt3vSpjZJq+gpfZ1cbxaX1wR3h7tnSyNsYhrdz
Cn5uXdUglYz+WtbVVo/aJ2XS8VhANu3zh0TjEhaDd03xelvJ6C2mIloNNB3pIbZgT3N1Q1TUZ0Mt
l2qFSSuO4WVJL0TnmJNA00XpRYcesYCyxyG9fCJwjw65tHejZfMpudj0SnFo9Iaql/9HGvZdRBq5
rtctmyDlFgLEefw3baNAO5dQIJyObGk6rMWQ7tvpq5UIfQGbMVkIu76XKGsHX589OtxhpOJPkT89
98Jbj6pyptHoghTNUbZpuxaHrdKrr+YMjZSDAShD18BQ1tWD1lo3aFF3inlLmuKUT/UKOSIt4/vQ
D18yDbVXXWff/JLf0JGbyDGRTsr024Q3Z5UY05cKUTdFW0Mdx8glT5Yoy5Kl2TfbvjHIr47GZycS
xyY1yBSEgdr691zcBZLubWIrzsIUyvc2wDCTT1ffoL9Wj3UBV1hhNiq/ZPq4MpTMQ2ZPJLnpKXi9
+hXd7U2pKTutU5+7pHyKNeocO3+Ci3fxpvY06tmDlmNh7vP0KbGhuQ0X3Un8laJM16BLt3B17/1c
rEC+opgbI29hF1e2ZADUAd3ewIgOMCFXnazgB3sz50tZAx8+OjpdUA/zwIoIrpWA/R9rPEGVjhQ/
vnSOt6arv7RFsEPycAC//K2T8S6W2jrcBKN+1EJunu3JS6itlGK+GV21tmtvrcgO+gJd/M4ut49N
1h+DpkfS3npnQYm45M1/UaJmy/dFOjp+R/O37XRlp0YJGc9Y1OvoxSvUz9gj15KmUdsnF20ckiVM
SwHkAFNgWR3L3ngtOnGoQ3ySjrkvmvTti/p5thx7+Cqm/E7W48FO7D3Y8mNa+J+MXjsaTvB1VM2b
JjQ364yvXTg+esy3ZhdGokK5FcVDHQ9XtVR2ZpTuRskjpkAtVnp5KE1/oerD57yX3zsaCEB3Dqqu
u4Y4QXK+Rbm1B7b1ufCDbTWmh6HQKS5mtk6wtZuPYtO0n8/4/7PiAyYCCcT2Zr+voBDDhabfD9Mj
elN4ABY217L4FGnIIWUGpKfwX/uBrpFtbSYvO3p9cDC9uQvUrZgybH7YL+//3mh+1LC9fdr7/QcX
t+lg8KEPb787f6fIhMqyqtRHNRrz5UDzyzLVpfChF0Ag25WdwtQnOdb5Jqi9c1SknwFwusXoHfJK
XFKvve8xXTZZ+veo8b860PxRZPmTx+uP/9b8Wf8GZf0/Ar2aoyL/fJ55+pK1X5r2nXmLP/4NvLLV
f+kCSabDVMSyfjzKWBxlDBxaui2lOqOv/q2/VDTxL8T2Gs4stJaCIS010P8IMBWdH2g4miMRb5q2
odPA+C+QV2+D5/88S5yIpOa86T8t3QEd/T43EXZyr1aVXV1xpsSbtkZ/Dk0ATbKVwvTpWn+H32y8
S1L9TrNwoSQVMkLDn/K9rnkzE5HB7pjG95kXiSV0mptuJRuogsgVWqTI4JjpH/WZw1mHrGgtYtOu
1TA+FBlHkLYf78gACNZWWr6ydDCUnURBAq34oJr4za+pqxBkHIOLZujO+6YEWgqn7h2tJq5dK3Bd
pOEq/161ODqqBImkEbGQTh7QHADem96PGHrRtV85Wqaum44TCrfjVPWMkhSEaZ2JGbXMSwqSLGXg
NWwz5DELRymB5jj2w1Dj9WfAELhFNj5Hjb32w9p3sfdMG17Tja+Jxx+eud+tCT9XofN91DkRW6iG
ORbr3ExquB96AUNZWxHxc81V1Ypxhc0HLTajcvTnilsZIlrrFU4QoRj+Se+vIO/IcfYKe43XmOED
uilpeifNaprHxhS7SEXkjl4b6j+BLx981bmk+vmR46s6BhA41i7Hlu8K564is72ti/aacumXJYXA
MixUawnwM9kp+G4cPdmNk5ne9TpjzabL040+sSsZk3Cr2B+w3I1fC7nW4ERePvhycy/s5y8npMZr
iZsSCbT+lvjxw3WMhzbRfZNTheeL7ihixlhkocTH0LxwevT2NrBaHIFWwyyZsWgM4Rh127GX1ojH
4euI/fxey5yTGYJLw2bw0dr/68VDcy1UG7KoLlTjfRCpOirjYFW+dsV5hLPfkc+d7TlMCZH7h4V5
SXpYG01cWUfFN4qV6djFBrtZxMDJPIokSk9ZYG21UETHck5r++fL99a6fX/5zLnI0k3UUSxgPz+G
rWp1GWgK/QrPFYmekYiNndnxCi7wxgHEtuhbLd8n6Awq0WQ3g34/9MnRAAmd0BhjcuY3i1IG2Tr3
Ro4KrxIL6cWpg3qJnnD8oOr/9aVhaXW4lJKCDvLsuyfRDqLMzPROXBvkBG5UBOE6TlLXaK3oYTI/
T7U1HAaVhIMGRPXfmyX71+9hg+/mNvMbi3PXERwmMKmppnzXz8oioSs4UvWrM4hqY6i9NtcA28rz
yo0dEVAEd71akMZrfoLC2wBBSJgxasg8aGYKjGlNuS/sQoWrt1eb0BWBM20hQ8AOsOpxlcAuWxPS
sQw98ymp/g5CfBxMrF9OJ6A6Raa17OzhlAKEeJDNa1j3n9DzNTvPJ0K3y8onaQevva/YpymWDUWY
SfBXH1SPWCVfk6Qh/qIZ72IzH/dOoXxGCJreOsjDRGYoF55Sn5mpWHJBX+Pafg3G1rpvGmM3dskV
UYZ30NLAWUatSgve06ud1ej3URWLjQqOwc+1YOWZbb1JkHsucS/gZfUnG1aMAoFJkJ3Q5f09pB7v
4gltuk/q+JSGfvnR+/bLIwI2wEFNzyGWX0C8z3XuKh7GQrb21U8SUF/Z1EFCB1nWY4zChPykGsVO
dkV1DRPtANjE2HuJWMooxW0ns/uspQjTbaVChHRrki64qpRsviXSj77oz006HifOA+rsADdZWx3z
/RfVbKUXvPz2VW1DxnbRLsY2vEbJFH1KzAprNPgoDgATrj6Mi60Yhg/e/XfatrdvYKoannKeWrZD
3fz53bfUTsUoqHrXvgu8RS+ybC0zjarRaW2UK8bablpGeVS84JzqFA5F7X3Ukv5l+XY0U4WAoZvS
EkLX379ULJ260uYKO1xhLOIZKSK9bBeAlAPYTnYNaR+HMmoRhZWSYXHPDLknEGZFEiDj7tHLVpqs
jbVVgD/uzHKdV8H+n9dI8+di4u/rhJtf04WlqeKX4zvUwSYfaw+WUYSNcGztIwUOJWCP/Kxphn2l
E6AZ+fMo1jPOHbOitbBif5loypGf18HViaF44CImpCQAozdp2SUlNGBp23hkkbrkwlLOcWkYm84J
wmU3Rcm+buwvkQpiyFYRVSXEpSysuMC7qEbZZ1i4V8Nhylsr+kHO/4hfFZVsGaNjRuTL0tx1gXZR
QmVZOJ8Kz4jOdYtwYVQBNpV6hyfNhJ9FVo7fkEruJxqKuzLR3MqJdAx/03QuO1x5H44+5mfqp/3G
0SRHZYTg9Ap5+t4NwfEoKepE8MeVGOEvOCib9dhX9QZ8E7gwP2fuZJI7EgLJjCJihtqgC3hLaY7o
vkKHPqM2Ln1555QfBVbbvy4cOrGnqi4cgffKsOeN/IeDhGLnll0rVnwDGE2mLti+h6pQ1nmPxb/v
lWzrxXCgarVcA9OeiBRXY9cMnBgQq/2tSSwo5Xg8XU/paJMpfb6Z6denYAyfVD+b7gOrcMNaf4n0
OLtvPGFt8Tw2S1hhBiinMNsrcRkgPSHOaFOlc6w7NHBSFqYXE5/6XZo53R2MI07jpoZ40iyvELH9
XdJGNVRkRDk5LqmVqVSbakLvRQyElekRQ7wK0UWiBidDoeVRmgrNPEKQ7mXR0Qtz7As71F7A21po
qozI5jmXapocw8S0jmEJ+NHyxKbOpb5s8UrtZTGivISYche21xhZ3R1paefJKI2DX3jXQCLrjMhr
cXs7vypOjZjQ7sOSnAFzuitYU+FYyrusSYxlG6YnbSo+ymsU74r/+X2lBKM+EwYPmqEb8/v8w50E
kBQ5iBAAUyT5a5wFBhJT9BZclrvQg94Q6bNVXs8NXDpmuhgV5UkUnGAAeGfrWO+PI+Q37pGSLlJC
au4caAXZFAGfGHV72ZS+74qmbTZOHj3HsM2owoAhkGGs3cIEJVc93wD6IBxOfIHR1ZDeJqq7fjWN
dXfQRbTtvby+kue0qf2qXdXQCA9ZK+ytUXGaMuD/HXyCXID70KJo1QXjFdxFvnQW+ZB/hQt88IFh
LDPNvljAZ/eKUUSkGx9GU3zOVaLFAMbuA9FAK66KB/CbC9lqa2odUrF0nLUJUQ+gKYlmN1cCeeFp
aOJ9Icc9BeNwsCrxlfbjeOuRE1jxX3mi20d2suDO9rtFklm7AB3AovKnbJeVOTy+OIIy0ecE7YS2
+sDuWyxJmXsajLQ4o0yKEaPk/grKV7C0ejve5Q49MvjWlyoqukM4ia9vfyISYNxWDa7hpnAUN++M
ZgE8x7kLZ3KRzJVTkq5yA5taCE8kwJhWOEOyRbXcw78rmQgl1VrTunA7+hINqVqXu6kZr2k2AJrI
4RaVNcQNe1KXmnLGIu/Qw+t3ZDzlKEFYtMvS2GU+f1IzuULxAvzeakB06PWihRbtoQFW66+jKVtX
Hch2aL22QOMn3Vh0IHuLKV10GYf1iCS60jfgyslpb3WqvvHC+D4yoZsVeZ5jcu6GjUnTkYzLHvGv
8hkY/d3YFyG6ZZC9QwjjaBjOaq3xxFbqJjRN1IjRtMiMMN+SUpLvJqKXlqSpOWeqHTQRgCCFEYWH
QMGVX/ne1pHdLtT7vwayiB6lR0M/9zqwhp55nFBB7adqvh1e+VfHIJwovbjZwiq2cJ5HzvntH1rJ
T06q5q5tmvAUpKXipma7AkhG4M6oDUs9M/JvE7MB4IN+3a2LNoTuH5f5nVaeg0pv12rrexDK1qOO
rpz2IOJybozuaQ9l7vln6YR7L/jeSi84JkEzuGGg7jM1qXZaFidHCBMo7m3tSQlD7ZEYYGinib7U
R88C8Ir6BXXiyAA5Ppui53nruzXrCXCPsdROfvxahLh9+oGklyFUaFWSYXUMIyM+hIb8GvGQXMi+
gBclv8YDEtf5v3Dae6ynBjZ2GwJW0JiQtAkTEtL09lot7b1f479xYt21+gnKt5ErxdaI23rp9b19
Qcmggm8Vw66sRbMxk9qEfOIo93ZU4EUH1XawMqtaeVphbTrNogeRRiSVIBo+F1XRrPxKaBw3p6Xw
puDcWIPY5+AzII6Hd43hR3eGnwxbRFXxoqjwqVVjUByUYaxudcCLQ55JynVe15bdHuOxtI5W9jmQ
kX3QEV6TxdVCGPPSbxzxjEM/kKWjeDBC4RMLtzStek2OC6ubXU/rwgqdjadmR1gT5QnAx2zqh36Y
52q2ap2iOJJaFV5UGUOVVkB6D5YebotUjU6VYT6Q+iIf6E3bD1Ndv2R+AySyavtFpXwDShRQ0wSF
O/akVpH/QRRFaTcfxEW/Oct+PmvQiROWZVOA0016X3r7jMP47pYC63xJ2Gq385CIpoVXbSJprYdR
GAcvYaGwB+V1krgMHMkRKea9h11n7Ipq6xtlsu5BCiLQq5NVGRUvPdRlrVa+dE68Nlr9OfIUbdPk
2KBrEH1G3mW7POY8WKmhQb6n8ToYkb+PtDbZpEW30T3mR3kJpFNmzoxxqJF6ydJYux3pZMd/Prn+
Wt2zE9L9VvGT29RC742+kUrcVMHaezPHYJ3GBt+KvGlfqah4/GBZZLyvtUPuVSE8ek9woNY9hg9C
PPgjXKl8UYXV92k51qZ86PX6U8cdhXNdEXk0yQ8EpL+7X3MjwoB0ZVkAsuZa4Yd9ewiEZUSt7d+y
qtPuVNVgntbQerSKgZceHtsn6Y+7sC9Nt88dDq1e65YYgogGGrNlHY4b3gbPLbxaOWXJ8LlK8YIE
5tDsCriIi+QraSXtDpP3XgZxwSjKxm9Xtekh6wW67flDpZ+IGcsGBR+/6Wj5xaOCh8IZQbNwPCxx
qhjqQySUl8kaXCXrvN3oZPKDQGv7Z3HDfIJhjM5NY/5tCpqE7/ocFgy4yAr68JaXjBNB6AIjATgk
llboD0e/1ayjlz8XQ9w81iU5UGPUlzxQXrOrAibQqZde6+KvmqCyXdHxRE7CL+/B8ALGQaFR2s45
NxN7J/3MXnqjGR18y0429QRRHibxY1dO32k55EusZOkGtWmJNB+ralemx8Bu7FNJ55SNIvTWVSD0
w5hzUp13EVE2TyXRp1uG/nf0PieS1sCxpqu6sqLnCcbSgcgrCLQMAM2p0R+HHoFwUDgWuWxkMjg6
iL+88L4Xdd0xUR/CC4iuyRqtbx4L76JfVQZc6rq1SaPTzpmG8SHIMY2oTvwtaHV6C5bo6G83HzR/
NPU3t4Qmvm6oOqsyXahZ5fTDw5m0RBSnYVvcqgjsmRO1JASx3+jKoJ6qRt9zZif4kwjR9YjtbRN3
5l9Zo/VHsr/6I+iOmn3ooST6YMl0gfxn0o2QZFeWayblC0NHawMrnVqyC/Z1iNPY8cEOpZl538dN
PePvA/AixXAyyvDsJfd1GCDYC5vC7aXzQCZpdAGz+2xo4TdNGsWLWXV/f7Tn4N1Qx/Zr5RgblRa5
aMbqAYZVtG0yTrgkhEKhrU2qVAIgGZ1CXmL9wgFiFatexqNbdrizKiSzu6JQ832YlriuKABYvGPX
7tO9qXbVpc7GdRSXw8HhkLWgYiZtfi4vxqoMGAlTGY1Gt4JeGx1VPWiAXE8PZqGRszlwcNQj8oYN
U+lP5nTQMjnc9/pXo7v3Qdp+Gs1mQMTdNJtAFf4pT/NbF8JxomQb3aEycWAwLivb5sRpOHWTrHyW
4JjccFJBrzdGuIpCod0qfVynzXfA2Jk7Ob36UUPH+bWjY84wB5Zc9pxfW72BWWlto1b5TdVuUeeI
+4JJ+d5WCfSy42hpcYZ4SiejOineY51oqOQLHO32QOeCdOF7cnSqm9FA1kq1z1HbCUYP40G1q/wu
zkLh+nW+S2KregRxvTB5xp81K89OcS578h0Y9Oe9AbeCS7YWI7rYhISQXYLhA3QblmCcWMqqH6cT
cNLqQfbGNW0Z9UjHdKvE7jA6GDbVwICOYizOWB92fi8bHDikFOUOYZm9k97UQKw1X7tTQimuJYxK
QoGXRTN4dz166p2N0RdvNA5nzfoUAIfOakyLKYPOJ5GN/IbTS2DG472n9HvmsxpgI629hWQViW5y
8xEVrc6D/0gkyE7hGO5U6kuXgsAsoeJ1wnxCvU5kKhVoE6uUEUNxiJJBd0lJaRaa332NJOOzhSM4
5kfVLQ+K8WvmNDvZxrueNCTXnB8xPS1B45RdCHQ1iEFoMTexE59RkD/GtzzWMX50rDY+SQB5K65F
L4NPZGs9NHPehmVj8a79Xd5Fys0IUaX4WWMvraRxjqlNooA6xv4mZGx0BM2LN6yts206XLtiTHBs
mc6KVM/zoGWtO8UrbzA8zB1D3h59Kx5OvTci/5Rhv7KaXjnFGqfIOjEs+Lq1fkY2MMHzE2hFpuY5
7CrvMlj2DDzXRkyOTbvvNHOi3I37BwNPjBkp69iz+r8M/SJp5o9j2786wbfSVtNLM4zqxppB2Uo8
EuXh69mhcOaqYh7zwfBqlzBtJuZXe3ZKk/wzjtatSalLQwalUgayrCp0fxM7DNViBEQSCmTCkhL1
FxKgKx8JyUYxca1q4zEbdNYBi6SLvAufapkl5zaNmL5r2Q2edX5fQIIrICKc1HmsR5d5zkGIzHPT
1dM+CuhnjRyt0yj/Ivr4LlDUM4udd6h8VfvArv7Wyf/54MgwRJMzEUZojvq+geBzD8YhGqobwD0k
oYYfXiOifReiM/0tWCuy3XVl4/jt4GrWa29b2nOdaWS40y5/oVxoXacP1Tuw+UDoSHFIJl08ax5D
FCPAN9F1+h66DQCNckrXcemxgs0LatNKfKYT98IgAZGKbLoTA9Ea4dKw6htmfRi8E1kRlPgFQo+h
eWRiW2HjKtRDN8j/Q92ZLMeNRFn2i1CGedgGgJgZJIOjuIFJHDDPcExf3wdSdRsVUolWXavapWWm
hAgE4O7vvXvPjTylDzLPRvewTEUf5jxOiNwzgLrrTkjtHLMTi9zVJ8KuxZj2h5wmoBtD29rMpDa6
tTFOmxkg26pre2Vtxkd0lJyrcowShK/hkrB6OhzBnejG42i1/T3HbkYMIn2lYkp3Mh33YyE3+rpu
u4SDhaTtDdhhsAOtZjcM5nQUc32GDKzcMtj0bdEop3Rs1FuSdZHACUhvCGmmA+khd1+chP+yNusc
pExiFikE7MtaAF3FBF1fxWYkaxuZd5F4kSncpHF8R6JN9MBY8LuB8mMMUIMhwLfX+ewo9wQKr3Oz
nNdVs1QqLYV9jwyIYAVjralXpJKACKKTQCOEn+Pfn/mCmLGcAg20kyxYzDdliw7070eOMNQjy6is
7t6uq+XIW76XYRXf5/s+bt7LyeDZkVtjMzkdwEVoiTszEBCvlfFlIkJ1T/pifqLzfvj3x3L+bOEa
7G4yZ3Q+FkKVi8NpFZaZMtByvG9ph1NNb7JWHvzQJn92kKKEIL2JiCetObYQQYmjMA5O3R84oyNu
nPuNKjXX8qA3RzxztISmXd/hLzKQCLss5dqRBiHwTqsZzgpAtLKtDnWn4ScHW+ha5LPiO2872sFE
Yyaj49AQ8ombJAGhOTCNal0y36+GuMruJJn0S8T8Q1G3NwURFGZHmyFM5ZcwKm9HJ4yOBqhW0K0G
vliYQdsh3FGn7qmnJtdOYWqUZpSu5y7p1iFBOoL+rRtEcubT8pmjRrqaIbT1OfzxsRl1t7cDmiKR
gkdUFsWzBCnhpuA9wZqtvhMsO20QIZ4CgfWcfxttWmFeDxwnblQbf14jM7qOOPTjDczKqxo9NTpM
oWyDSbwTB41earYn8goGyAsVEVZFLOHQrnA3O+VsH3orWg8Jp3Q7VWwal+b4xM1B8P6UjXZ3Cslv
+veD8NNJ9XmZZGZsaWgCDNQyi1D3omNeMhQUcj6P9yOyVL9TyXGXFewbxUdHKfcY0zEcrAq7l3Rs
iCba0lC4qs0crcBUB+sG19p6JFUEJr7mx10yrimJ7hwtPcvmsOU95AhgO181BS7P8cuH5n0iMk51
ZErYZQzw6RyP582Wo2ka743WoKov1hM/xY2WGA/aRLYIbbAKLcMSD4Oh9AQNfWtNZnyfJTGBHHru
o7IIV6SZAg5AQcm82Ulq5WS0r7aFJNHSyITX7f4B21d3Hw30+IA03jEiFlgf8UsBemGilyvqNbv9
Fw6en1qHix+EOZ7FsmGZuvpH49sMWcUsqZbvm6ZetwZPMTEsT4Wan+imkQSTE4kmz+XkEw3Wj1bI
dGLpKefybQhAVM/Qj1plSW0Feo28DfAl8Dux75PCY7VF4Ms6OLIh0lw1AvIwEMeKekYZfeM+TTMb
XrDRflF3/aSX/PGVIOHBmzIAJl5WwgzBJqLX7PleETqJxrX0Xut4wEJM8CSVHtJouEMVQxpGjYuQ
jDSN3L1ml8p97BVDx1M5DbWnDlsxqvOa4CHgpIvXB83mjzEcb3ioaZ6qZr+K26Jd9TXPJAa3HzBt
j2nX9V7X5i8Z4dWcpjHgjbrCWcuAYBqJb4R+/PuF+mklu/iyDmPrpeS3bUSJFw2QvIwrGzeSfJ8t
+WeOUZwUmBNaVvPETcd81N+DIF+g/Lq15p3uOKHGj92Uv0SR9tTJ8dGOlDtHOZAQqm5VQBX//nx/
tJN4d+CGw4LVecJgq118Po35PyjYTLm37btW1eEht/03maGrA8TY1ka3l/Eei6J/6Znp2Rl5SjdW
Q9AsnpC3yjHgEjdvSYeyOy4Tjsw/IzXmfPPFx7zc6w3VXJYl22DMSL1uXs6U29jJujyV75V4fIcI
frDK4rtkQ33K28IrI7RuaF5U4lEYagOCHS0eXnKcoX6ZJTGuxo+pKo8x5ZEPKdVPktEzh6rwtG/p
hGfp35+We8eK8/uvzkYK850sI86b9uXHBZmqESimqffkxjWenurKwYbwEU5xTVFmlatOsxH0tRZ2
MdzDszznh1GVBgI/6sktbKvct3DKEXSLYFU3un6UqgW4q0fjK8oSSjxXTi2KUGSKu1hJc78LjXCr
/WjlaknTSsxtGQViQ6wzSo0606/gHyI66ayCwU2RbbEQZCeHU+cqKJhsYV2/oo+xJg+vfZaFvI60
70lgscuJ4lT2bM5T361HPateu2oJx6atr0gGbBYCUmrlkIZMSLu5TX2pdtwc773dVEQ0pc+lqT9g
Fqs8uCXIuEy7472VH/likjupDbE8po4OgHRmW79Lk5Ak8yoFCimmK8ZckgHbl3QGtScTJ42igxqY
ryMnJ1NngDfMCCiqOPgxFlFIxFdIIhGZMnOU1J6GcJpjuL4p6xjHv3B7iU6TYpGgg4zYlaS7MgZ3
S3hXvRud4bZOrdtq1FgL46zbJKKqVgRh60yVml05inyddewNtdwA0nZeSbsLTrmUwgRzenVPVDJU
nMaWDmNJmLYeEuLHj9Mw7z0WBCgq6NdxYR+t1k5924gPSNWL+5/7fGxE6n3VadtZZvA0MKM75ciQ
/NFW601hVffK1ITnkIRnGn1D6cZ2flaomozMLg8h4Te+pWt0JFL8YA0zztt6RIZE4ta67kgBoS3d
PYyagmagwBxdSt1XfCHOh5cPO54fU2PnZRFhJ/6JfPi0/aq5oRC7Z6QPNMjeg1bWrn6Ko1JlH9ak
iqR9R8OpQcw+1Izba6XecKCvN6aW557d6+pNOEIxG7VtOeXJx/IPUSh5ajg1N+kchGvSxbjpaZK5
SWTTdxkt6aArGXD4EZVlZ4IbUs+JWm3auqEUrdhLsmEUm7ZnjWd5S06GBFJmCSCvwiEFlK8/VWm3
gCSSN3ZCniYLjVZtt4+jIfKtk2B0Ua0bgr2tm1Atd4UVfkRKLT1ha39wIpoTWLsd8gn5y37+jaEo
yPY1YOvkwz4VS3d2Mkj2RKNUlHLq9uoUnhioA4Rz5N7TQyv0cjuEtSQ/aUGpnIIcrwYB4vz+AHJ6
s96n0bgBkBDv0rF+LNUfba6qD7jPV0YF9iWuxUvao3S3M23ciajkPc5S8PORrD6EmASWxIdgU029
W1tFe2rKsy7ZxR29gsoPZsfcEVs1vCoIgtdK2RzIkZ1ObY52jZrldrC1eN1DQV9XTnPblKCyDJKb
TvkwJl8ulZcPj8MEQmWpdEx7UX1enN3MZh6kiazSh6ZY8H2mGK/GjJilQcwAKFPXcVrDW1Lk3FxX
/TFlw0kRnGzJTPSsdlD2AJM//r1825fiIIPn2eLIgYwJhSd79+/nydHUB8sQff0QSGJyUzMAe0Wm
H/MK+IDkKX4MBb6TPgbON/AfV6IXwWEY+n0Q03kzym+WyKLj3IYFKcCkJzAauqvTctNm3fnn0ZLA
RZVn2yJFlL+VuvnJ7MlKD3IQT+P83bSz4MBE9AaoDoBcIyFjqHeuktbZizJsT0E86efEgYikqxod
A45Pqxk90y0aYxvgjXrOcxuvjTNJx9rSrNtYLbXbdFdA77siVKJDHwFHZeDA4qaiytZCqhFcQqSO
em06MkBWWXEJHYsqJfDIalKYiIzVt9po6hNPCPh+tIqIl+SImWVYtt2j2kgYhqphZ9OwzyFwsGHM
EtPeqHCRpcsuLqLuOKviQFQHAaNd/M4cT9p2idStyF5vbqVKgjuAPcsP+8726zwaoX+kX1mXfyrg
ftuabYevbNq4ERHvGj/BDp9Wq14rbNxVVvkQ6OmWdOfJq+dtkWRYt2RiMYasIToafkncNuCypfbO
CDWS8wQcjmiGuM7DqB0GXVR7eWz2oWyFVOv4z+bCws/WDVvTQe+pV2JFos+KEe0XJ8qf1MHfvgBO
RVU3GdpQ6+gU+78/nSRDGlZPV/5Bztgmmnq60SuHUVijPYPAJ725HuDbQ4gPUOQc5IIzkFyYdJ3Z
f5decKSl3XsSfwujbUmi8W1cBLjh1IGCf1Lpw8vO90wfyTSj6Dyx7LeorAnEHGV4YwM6LxpHdeGR
4FyseyEFPksW+e12xY1RaFqh1B0Vq775+U7+t2wt/xOf7mdLy/+mtPdlM/2vfS8b8f3tPStF9f7Z
+rL8mV/OF8lU/gN+OEdRmQGXraJ3/L8u3uU/2RRH1MwaNRglAH/qP2OL4JUbCtNKis5ffhn+VPsr
7F0x/sOmA0jaEAYHjrbmf8vGe0EvYMHnNM9AVMVgzOH+D0sI6sQBH0bYeVDPgo3mhb5GQO8+vuGI
/pI/fbo3N79ekc+erctaZ7kaRxQyMDXbRht/KQeMExmBsGrDeN10x2lv7m2ClMMt80YvdoU3+80h
PZbH2TcP1Sb5YhR+Kc39dXWLyOVl2Mg3vtjp+lSuDdEFrQcbyu9ulC2onF1732yMX+/Kf6lqhw//
+6b6n5dyoOLAM6LNuJQnn9Y4qXOaIcBt4xUIlgqCc6ywXFW5+UQCFufFeFOSJ082zSaj294b8SY3
uk2Zoo9QR+ZF6IiujaHeRaHqWtX4HkXVHcspdl8Bh8VykufaDFxNHu6zTN21Qb+tm5IWiNLfxb12
zI3Yz7R3vcc3AjxLLQ9ZvgS6H0MtX9XThxaY67p6GuoPx76esEujdPCZO7YRjNUcB26CXKo8t+1j
VNauwGjYP3YOW5JyzEjHiftuRQ2DTpZsdaqA2bnXORiH9N2boqZXd62K7UDyjFMfNKxOco+ngcy3
sSZEr3+vg+vQONlw8hKQZ7b0kUTPeVjRfkBAmH7HMsO5gm5AaW/liIzTYV7l9dEZXkQo/G4AbizX
oKzuG0n4rfpOyISXycA24odFoNYGD0SJ+zWThTRknBG+OnDQMUvO9Qb+y6pK2GOCjT5WsJJpSNl3
nb6vmqcqmLyhi9aSpbpJ+UJs6JQ8SARhhsnRcaZDZQ4+tt7VHBKxTuTjlB6qSt+qUrh1wruBxmkn
4nVTm7gTCB8Pu28cK3Z9eUWgEJo2QG/PYX8S+besosGTodxHGRjbm7BvjhGjh0YcZTaKJv+I9Tej
O5XZC/p2V9IBQoptSO5EqLylc3mt1/s2zNd0iyELk0FB3E8nW4TLIHsK3oNSx2hMcAvhLRaW9jQc
MLW+jSUxyHjYlY2T06BlgvBFm+yyr/7HE89i9vmJB1XOoHrg5erX2jr3561KOqybfUfdsTP4l/oJ
EtkXb7R6cU78dVGkxbRLkaT+0ZSIIwY+o8HqBdlv8NuzcqiexCbdEDKyUvaTRy6HH/kIoF2xEitj
JbvpCpDH2xfL2t8+hsqRxoLXsPiRLt72eI7TgLQWlrLv3U7ZzmtjXfrFrj1lXuQ57rCGMHlEZ3JI
d4qPAMpNvdCz/X9/ir/+ArQn6XdwiMdRdtGhYVAzWbmQWVyTwcUw4+Y0HBopoKPPY0uXfRQElHa4
qSHBKgg9kdETXkUkc/zmJFb+VSf7omP088f5/HkujkmZ1Y5WzunFSxqQcjjsOvjeowh/WPOhMExf
pnivm4eIQYWY9L2j3isEfeVTcY5bIIBDEWyKsd8tfrdv5Os+GBLRbv++ZygJ/lyonV/2J3qh7KcX
e0IpR60pFwDYOr3aNDErrNMTUPORZA9dgHVjzIltaby2CskPfZWtAHFit80DfR93RyX/UUeDW43Y
I1m8Zs1GvfZuC1ZUVW6ImWkeFfNjjl7nqWba+tBEmUce7k6Z02tbrZ5KuTqXoU3n2BcsoIlIWGm1
fTPr/gCxEMOCZw2ma6aC1QtwlfWCvP2JaXflTnJ7AGy/zeBm9amK2WHadkbppT0x7hpGewzvSZA9
JrP5Fsfqt4nAdaYdfb+X0Lyu9Lk8B60O6sBatQOmwtI8drOCXKVng7D2U/sOZA10a0yfo6GzQ0eo
ABAIaAjKtqsgb1GLdr/0eBuJ9OVUZ0ybA0wgr0eur9VUQT7wPYhN1kndM5vMr0ntC60I19LsKbUF
ZPFg0Dyc5uc8sP2yuzbNU8xs1TEyRq6MbeODSB/D+m1KDnX1lmhbhMFkKdKiyR7bXHNFqPliAekl
+lqaJiqxo9m8pxTomrwPGZ5X0UmV3vLsR629WXJMy/37kG1kPGD5eI8kVhgA9MLGJ/+O23VT1kwe
Sio6oozQGKxIa3PbfHAzfAkOLYpQ6GvWIT+XHM8aW7Y6lnyZYlhHrTuxheqOS/zT2l78DYAsyxCN
ecmsfmk1pNLWnKuNanw0XXlqR2etoFeKutdSa840L1KX6a6Pkvy6D9gLiEnLQ1vxNAk/yehcZ5E9
ACuWmkMHfIgHuvFNIW6zcLijDQsoMH6JKqRLS48uPdOMuB/VAbwA9+EGHIVcKt+H8GCNiYvJcA1Z
0jVS6Jx59U0W3Yls41cmEVsjBtDMX1HU2a7ruSnzo8UNJjzVpQfmD1NLljcj0Ezx/v0aLuvjp4KK
lcJhFqtiX0N/iBn8Yu/o47RXeyfuPFW6WbLxRuvZoa7990V+up7+dZWLRntA7FgyqKzSuQyJNQqp
uB7iamEsuOZ0XSnfI0M/JYZ07iRwgGmwV8sGHxGxMYm6yofUzfPg1sTp3cTOdgqyq7p8/vdH/HMx
Wu4DJ340XLb8q8/36dQY1jB9pMzqvLIKV2F8nMdv/77ArxTSP24CZ2/0VCrk38vgiEHu+kbOk86j
DrWHYzzE6zkefE4N6EF3E0mkBvLFKvvRop2SrjsYPBxPV1X1PZNewwhtIk1igngL6YyqziPS0Y3g
VquM7NNJ3lTK69iH7hg6nD4tt0afXaQPA9qI1CaQeny3B21Hm6/PZV/lZbMLWBwE389VgUhpcomZ
21r2bZq8CBnFhDP4VkkYRHQ9YM0ICPBgdu+iKsbNdVdF1xiPAcqOzJyFuhoM+tg5urv43rBepgIj
SPTYNYqXKQ8T/RWb7rUFFUbB+15LxBrnmYtHB2Lkez3W3jQ/TgUhfe3jMDxOvB4J26dJWI9B7kNd
tr5WpJA14nilVsbaYTw2xROvbXFactbUtNyVrNFTBi5GoPcicLjJp02nhScaGUv/fAf354tneqke
/3hzKBSXvh3llHGJQ0P63okIuInX+r2neIzc2f1XYl3v9K3xTdt98fj8WdY4HC7+3+V+VlifHlAD
yevcFrWggpLd6buxDXb6ylwBSV3rh8L9smL76/UMTJSwRZaC7eJghSdJUEnOwos45CoeK3O3y/f5
A7Nh46B9aH71Ze122d35uRgpCES4KDIMtN6/H2T7jvJMRGDCox1xh6v6R+ON5YooGa4bbIM3Tri+
0Ffjj/CKMxPQdNfaQ5B/yg/iSDfPczwSWdzqNgCRj/7zq3btxaj958cDd+EgkmHVNIyLA4tEKCqY
3qzzIODvl7OuWAM5cNVt+8WV/rYYUSnjLISoYCDb+v0+1EAdel2Am51tzgdOQujA9y8epz9PiNh1
aT2rOsu+wz/9fgm5SuUQ/WbnGaveQ43ixrfFVl5rfnEVfTG//Nu3MeizIKlwbI7oF79qQV5MWglV
eGn6ZgRPg9J98Soue9Tlwvr5AssH+PRqtCMoMzETVZ9Mdy3c+UK4Atfl0D/++6b9ba+02BsArymm
ht/z9+tkU+n0ccEXMaYSZmlE79vhFP+FHukvCwsYOUa+Ds13Yu5+Gjs/fZ1sRJEzWMT0dN6ysNDe
fuKM4tF5Xkd786vi8c/3/LerXcIw2kIqlVjnasku3nJGftLOZEPh2fUVX97mxtVXlePyZP3+a3FB
kr+5k4rFgeOiVhqLaUKOBbBL38B2WfdbbaOvm4344h36y5ljmcypQJOQLxvGH+KDWtLsukD4Ufts
ZetmZwm3uxGPihf74cN4YDpE9b/Kd9W5h2N+jnzL+/fzsnQRL74qhwpOFLzINn3GPx4YtUWLtRSn
/Vp6Nd16Ez+QGbKRHqa15mK//BZtSHX4ogP2t9ft80Xt35/SLjCSUg0r4XWEIIfVbdS9/ftrXU4R
fp0ZGSI4Mv5iTbtcnhgOpbDDeuHpHCxycJ8MsrDVFwe9JbWndZ7Gujjk88uUv6r9lWVedYzahf1s
WRmcUhy0o0GeuEz0bvpjnGM3ypuNbpMBHRDUOSlPgVm6//7If7snn97cy41F5I1mtMsKITW3YxO5
I+edf1/hgiW9dHNRKtkmqkYDUab6sy35+a3Fkrvo6Zb9uffSs9jkV6/EY+2w1G0L9yvfORXyX56t
z9dbvvKn6zVy4sxSxQIOSTpChK0Q/QC7Zl1MRHsD6HJn8OVNZJAHrYCqUNdKRMJI6Pj0pN8CkR8R
D+6bbOSE+FHoHdxGkqiVgRpvqre6IXwlxnpd1l7fPhT5B+BDs2nuVGhyYp52ibhXKJUtvMhh8Qb3
wWsauq0jsdvp5FO6rHgj3UqbERpiejWNo6W/N3HioeymBwgFWsSkRQRHRznjz2VSDaZ97N8jHd9e
9gFLsXuGu+ErigoItcXJ+ESyq1vUdLNS6slllkeQhF19DJwKKVXjYLidYAoxm/Jihf+ThJ98MYEb
Z2NRcKghaZgm8LnCN+mFjrOBTOZDbbqj3JlXeYFbv1CusgF+sSGtjXneOKIDtV8aiFKbZ2gVmyiJ
Ds1sX03Qq1ut20xyjLJsciMtPiWB5ksagou5mnEfBj+iATtMjuNEQ0JxJqOjdod8YUYSMFUXDzHp
0lVjurnKn1sMK1X2CA/8yglBOXUR+1eOfaTgNtVuJTXbpGn2JUqoZs58SzH9hjuOswdDtz2uNBvV
ZkrqS49Eu1yFlP12cZ05t7KBfDNx6IHKvqQi5FuicBBfhU3qxwAga/MQJapfkoDuIJtHHxga8kaO
n41uWtfkXxiVAlrQJppBOjoivZtJ9DSj6bp4tbSV9jzW8C6LCqwnAGTwFfU0rHXyq5hw8k3oIeEx
6MfWkzktjhg1J8W34nvoEu9FJq6amHD0TLmJu/Sm77CPtsVOkbqDTti4KM3tPHQAKWXuYS8frdLY
aEp3J+ofuu1sOkQ+6CFvskjgP8o2FjU3Vreleqr0RWpzl8fKquWUWAQPfaO4QqLf3dseeVRuV8te
JppD03wPQQFO5iNWkLPosjW0pes2VzZFj84HW4TZ30VTsBMyrq5QUn0psvdIu9fQY8AL6Mc4nXYj
0YJFcU3RtOextIh/ll2EIvtZ/7CH+zm01p1lruBFembCpCWw6anwUNHLzhMe8BBpEXNfzmhnJah4
ddvbJMPsQjMAsN5ODK0bOf2uy6DzEK+evONndKPsWsmtdWEgi5ruCinzjZ6eRjm6cumsTI0WiSx5
ivogkvNQn1mwmC5nq1LLdoZo73ItRV9Bb5xTEjU4TIRixSjliiYIngDtqFmYNIrWldRqNdV0d5GW
RtNrxZB8nh/U7Htk0sbAadyZj3Ju+F1CG79aV1BTOy7l6E998zzI50h3/GCSlZXcSDdRWn5TFUYX
hIEMkvRD695r3gItrk/D9F1XohPjaX9I9RuWox1UAkrYl1InJkORvKbLX3TM01UdbwuR7xyh+UPy
0jN57RpqyYIgoyVhY7qegDqARf+onJeAZwf8yCZPwMbFhDcZ83oUNwWx4FFVf1TzwOzmA2+wJyvS
CmrUSitpXuWxdezikroxPprDuVCOJcssWmg/rztfqxT0UvZOVs4WNrjFojRbNmZFfQtoApZUctVp
0nWRt9d5iK4bUFgpn/Mx9uy8At1DB6si08SJ7kc5vs61ZPZGewFiGStwi+t6VL7JlbyzppzBFB5v
81ZtnLWY1TW6iivZeS4jZxOb5k6mcUc+O23lYj+Xr2GPJaizYWPMO6w8Ps2+bce8SSmgQx7n7rsl
78rqqWuim4H5vNyeCxz/QdR7tFxIZl8V6g+5Hcl8f0YSvMJ9hkv0PBiSG40G866rjsZc155aXous
u0GltNK0h7427tLyx+Sc9e7RCEsvsH5wOuZpibdCMjzkLatCu1YsEMNyBIy48Zqo9Pp+9GamJ8Vc
PDtl7tHUXCs26erx1ZxBe+KTd5uhUfaFY24SYmcSMLwrmyF+qCaeVLA3vJkmoL5s3jckERZhcCP0
AUfhzZzfR4G5L+MHS6JPm/8Q6QRwgsZILbmLuDcTNyn6eb3a9+p1VotvbVheFdVrGKve3LDuY84d
zJSwtsXuP+7z8ram1SHF2clqun1fFUfNrlxgDF5USG6Dd1Nty32DUo/Lx629TaSaSEuYt8kIvZvy
UDBTRZ+J/yxdNYnjllp9EGpy1kSxwo677+rcB5NVuvRUtkqcvKrI4JBWT4+tsdPF26j1roQ7jUMU
OjAoslqlPuSScsrm8L7VJfBUOmky/WNVSXR6GXmK0K9re7X0TXJWFXkga71YcG0fukzITwkleBbv
UqbtavM1N3atru6r5MoRD7rxgXP4GmkYIfWPqn42pmPWfi+r3I3JnsurwpeCyNehawEtoYNjrmxT
Xakh/ZvAvKf9tM3Ilsa3RTRPRGB8seuM8GoQT4gL/VC+M3TpY9LbF8rpe5Xou0CZ/TmdtnIvsfxb
eyx0R/707cxramaSl1RggpdZgCMAtTnfDPEaBgFnT2uFn3at0CFo++Es7GaTjTi/4SsZVXRM2/LO
IOAaxI5nx+jlwnE/YUXqGF0GcrASjfM4GMNWT+GYENBjyok/2Lc5/g9gPNDJhs0cYJ3B8WZXsCYN
gLvZsZkGf4aAVLIaQEJaZdLGKW8ES0jtJGuVBCcluW7yJ1MUfhS/Seg7k+g9Z9oZC2ndROa12cS3
g9n4Cay3SdWPI5FBLayl0MD0MjE1AqgUmGzI8QPQVwT5gjwf4GfchYJf2sQwZ3XEpIXtLmKCQFA5
/8+ZyBQgI5B35GkTdh+d9Kiq6McUDZ0rEXzFjZG8yXzChQOgFAGBd9NhFtIpIEaoZo3tlOjeSYej
3kk/cDeeFeC8XSjIpMoOMdlxkjMSdyD9yJtXsYhXw2GXsFCb6mlBC5vF3nbCdRLl5FKD7daD68IS
wAmtkFa45LzPw2Txra6wG1YWB0CbTm7VfpPCdHIngBxFUd4Y4UllkO60z6Y14LwBhMGbrWrtTtPB
s4Rhbbk9YTKhPK6rCi9fyR2QbPLp4avEM/F8L3qn+VN4THH7tnK3r5Wv6oi/1OaLdB/NBr0vEKiX
ir25Wir3Vodx87OoZMiIrfKKud+6XEND0c//rir+Vrd8utxlpHqUmBl0cYoKFdhNA3EyHK0vGot/
luO/fSPjohxXxFTYZdtSt+ztvbbtDmLt7NVt8kUT6K/10eevsrRTP9UrhaybDRoUKNW7wTfWClea
T/N+Kf0zt/K+7Gv8rcH1+XoXXadONjjVoIQl1I2Wefui23dlSyxykLqT8hipz3naEy27EGSL/59a
0KFBBAgPCByeot+/a0JDiiTMrvXG13nd3YBp9VovuDb2y/iZFe+r6/2tMfn5ehdDnKAmnixBYOmF
p0UAAOZ242yK/bD68kp/a3p/vtJFCwyQJawpzqxedqx2MNm23YrTwwaqPGP1r3rQf3s0EWnhWwVV
pyK4+v024nBMOapzG3u6NxqSoWFNqs3mq0fzL5W0ShNUsfBLmqgZLu5eEkomhCtYNTMD+4aMACFv
izz+gl3ytxdABTKI2Y5uK1Lni1vXAOjtJdT0HjPdeJVuqTBc8Y3wO1fz1UPxpeYKawj35/dOG+3d
hXNLZ4Jvdtn1IDVtUlsZMQhz/FOLQ6Bnqp0CyNQGMmzNdw3slDyUW1Nu9619Oxo/glJ6761m1bJp
xnAuB310jUS9wwK+Lmoi5jrkHYUOvLNfsJ+xC/TCVe0XrXwoq5MsXmT7zma3UiFyxdWhsRyvl+Zz
w7lUKTVwWncpwHAJY+AcXNeMP3Vc29VKxsOxhDe2AD1oBAiCzmYybNToPs2ecNmx0WebnNU8H5Xb
DAdFl07wkPIbOVRQD6gQmIxtizmDabF8HntqPQcRTjpV9xT6uPhgI6tycHbgxJgUK7J0s5wlLT6S
OTg35BNApJr2ltluCHFve4ODGO26aXzJQ2evNaE7GC9wWN0an3gjdW5kB0scIWqtdCXVktelnF2y
5NTlHC4EVi3K0RpXAPRUdmEd+spEAqMRX5v8BRKhtrYeYMr4CKxngg52JhL20bknVGJjE+w2N9lm
pDSi5mkz0BgJ5aOKO0SWxJuFS8MO0JIxpdiJft5nfIRE5TAGVzUu3tvpFcuLOxktRJf0EEbWuwVg
aW5NMhI5ZpZS6HbkDKoUzZX5yqzMbUpddyNKPUtPD5gADll1IKOPb65OS6HKnTCY7NsvdhPQ7nvL
kA0Xhb0mEJSgWLiwGhaFKRD7bh6OgxXc27rk581xFh/5fKMT9JbQc4g5ZWAV9XpdezQj6RCM37SR
sjO3rpLQogLID438Dhd6kwzOxqwFAF7gA1MA7ogGx6priF0nRFrr8WpHGHu650lRAMhtY2qMUgVk
xQCyTutno5RegVDs1e5lUkLflvP1KCu7TtrbTA9JOqDEn3cgJdcm5/jBHOk8HaY22xgB00YTsQdO
2YaElDo4yzO8O4hfQHmYLDTQppzkCTTcKsBqJGlXwFp80Ote1zXXQjN5yu4055vQfn6ROuBJIU5E
mTkimQ+LDCMum00tCoBEhGPp2kmqbXqSJj5Z5diIdG9HaAb7bCd342bAITV16kl25ptaKI9a/4CV
7TaP8/cA/makZYxXJ3oW2mqOr+2scTWcHJmh7MZq9PIcUEZm60+iPpflNWTD6wQYv+HgfRz1VYY+
OyNnoxnecFusuqTfyAWz+Q4B3Uhu8XwdOJEvw01I57sGB4LU6/dq+H+oO7PduNH1ir5KkHsanAcg
yUWRrHnQLEs3hGzJnOeZT59FtU+3VK220gcBcnLTcNuWWUX+/Ifv23vt+0bHi0O1kESHVat3dqEG
q7AyOMdAzEpFbDnqfWCc4mBEGYInKUXaEwtIsqtsAXmRxJCLTgidli2sHs72gOamVpSbcYDDAVIq
ouYjpiSwyOmyIm/C4G0YXorqqyYS05DvCrOxdYYw5FCIxbSnjXIXQHVLpYeSMNEkglHVRcvIaBgS
Kf7qK0FvAff6sLL2iO9X8kjpK0WAlaEr7L5bw10c6+zRH5vC5bA/VsXezwg1HnDQ+fTG9IHmc+6g
HlE4a0tqxUm93RXB42ReqtLzoJ9Snm7OSSHp1X1NVSfxnxSBN7/y3dRkKsUdFRmV62Xf6hHgXVwu
JaWyI7anhF3quei0CrdT+9ZJ6qbxzFXbDRzKvhVMkq0PneeyyO6BjSz0usWs+6NTu41SXI8ohxK6
7hGKIkss7YTAlii6JxCGahJu6Zay5KMyPndw5TvrPqwf/WaCy/0jRJg0GyFGN6mvpqJEMHAxGcSo
KbsM/lqkJAdhpOLh84nThdKDYE+CmeC68HzJFiS0KqK2KdvSafCWFuihosw46syRGcjQolQcIde2
VciszoRZSMTq+KMtDNTnSusoRvElayTD5vtY/ZCa+aiNFF9m3Cq3XpdcjKO2q6FxZ3p8K2uBM2c5
x3m1FPkes8ZUSZ+niS9COUBt7pmDHaPMsLiS/JlXNhHT2yq1VkDgFnHB7OEjrc4pw8O8yjgcDsO+
T4ULeVS2UXXddcqRwvvJr4KlqFxbPgVNNArWQ2CoBPdU616rvvUoDXTxPvQQSnQY5L7XXbVVuD2A
fImvR9urIQE2KMta4lLGo7vINLwc3VPblEiAb61sx4K0LcBEFohC8e4tkpKdWtAemM5A3bXPvqJe
9X6O068eFvk043M5lwIUiWUzsFlqr+VIXilauTJaEoxRnKrJZLfqk2neRsamAdQRIx5TFdHWjceo
bG2/jPdWM23HUF2COWH5oVHtk5Rdg/m1J7U9eBlFHrGliNNzzFbNG6W4FNKD3hmYRuUVWJ7VvIjJ
krQR5pPoPjLv1HzXIxGKrCvZXGcUkeKq+x4bvUsU3TLqbtj3wsaxXBA70LC++r2B/by1Nea0kGXd
iJgOCZ2qgx2Pj+C2k98ZhwRxrpyuRIP1ePwm0/rxM45VisZxsgZRyZRvJkwkwyEmAdyn4uy3DxGp
RMEE1w62pRmblLw7Wyp2SkvpldgZo7sDZkJ7dmcNz+pkrvs8Xs23B5ydHeEyU4vEgVOzTL14N9Xj
msXUzlPZ9SkYtN4S55mahQ9CuG3L+5z2w6DujPSirLbQ+Rdivh77YZlTBAz6EbEZ/hD1KtCOYn3T
ioqtSiPu23uDDzKH9zQIcQxpjaFl1iJP07d+QLyTfq9SjxDkO1BElDXuPXRsLWdeGUl12yCHy258
4SGXXmrUNiyy3LxFS5GsoFBHeaK10HOXRM+EP7qa2TxfGdYVlrtlF7+IaF0mhRU7vWDDs/ApO1pK
7qpUpKaKLVvu35oSo2Dy3Yg45R4aoKAc/elxLicbk+yM6p05XYG+MpV9HpfU3ccD9FhHh20bWiq0
21dY3VyucGIJDYqqLkYLV65Zkz3oLcxyX6BxRUW+gPERthijjMuRCySBvhEIio2IXi2KH1QD8fDy
CfSK03zsULBz6rxYFZSnaoxEGIpc01rD/8iTW4NDd5z6K3+sKYRX94rPVJxObmjSAUiupfBO6I1F
N0DVUFKqjYVHpytcy1WxFmIL6ATbECPbGMq9qlGWE+iTeI8NRQrZr/Zeq2KBVBZdf8lKEnZHiGO4
gR2RPPM+eaHtcWH4Lcm+UH4r1dUICs7YBImPnXwd+l+1sENlT+AWvttQ7Nwm5JMwlEbY06P2Pc7L
hWcdZB+ad9u7CtZbvY+xSZK51CNpbw8CiisrqtkMVxuP5uj0+krXyzyABG7s/PGKoaNSIm7o7lXx
U82EbfFcA0T6BUlVTJShFO7qHO2kUhyaKGS7Ui4bRqvcvZB5YocxEuyO7Cvss6S5o6q6C8xsNVkx
NdbqoorlpULCcpBmuzF6yGOJ3eD30BP3gh4+EXmIc+oqpfaEl9XGXELCe8rJIHUL88evSx4fWEWQ
x4kSjAQJSTepIu9PfUYV6dqk682rICE7pTY76Esd6UP+mdBi7oSfn4/eXumsU24UZtbKOZ3y2oUo
4YRb/67YiG5tJ6fAEZ/5/Q0zDzVaf/nZQfqDo61sIAvQoA7IuJTOjrZtJqJezpAbzkdbADjrfllv
mtVnQqL5Xp1/w7eXOWsSe17iiR3+FkfPeC2iS4OGGCuZwn7cQ7b3yZP7oFoFAx2xmCFzykXh+P7J
DeWgNLhv5hY4Zv6HzCkP2X3ypNjMBUs2TZ9KST4SjM05KRgBRRkRq3V2RZ8ktUpWZq2D07u8wpfB
xeTUCC26k2zjRHSpB4tO+dKtLVtfSHbuIBi7CrYkia6tB3wvX2m3HuHf3Iq7z+79WUrWqyIAixiJ
RvMNwUx4NpA7aQx9wWL30S2lpUhE3ku0tNxh27miE7nk/zjh0nDy02f1jA/cCFBi8XiKMho6ipRn
pTYp1VJWdO4KMBFd2kTTRhSRHysPSXxjQaoMlYQj8CkFwdGzmUReL4cU85e/Hg4fjD1Ft9BFzAoz
sJ9nX19r80COhrR1TBo9iTA4CZvNRKXaTZQANudPRt8Hg+/d5c5eZq2NFB+4AeIsyDCVda/7n+hq
PigTvbvA/Eq/KWC2aCFxUXGBaLxrpsZh/wWuxPn1TfvkIq8lnTcXCVMLR3GQtQQosf4Vmd21oasm
nybqflAaevtl1LOqL4hxXxB1Hk5uHk2PXVPyYMaw4GkSB/gtBkQbmnkrGPe//nofTHuUQyFtUdZT
EMqcXVaVe1XQZI/WUpgvYccdRw3bvS7j1B5tS9ZXTUFvogqef33Zj+7q28uevRBxLlXWWPJtM/jt
FgvfLuo+Qdx+fAlzDlRj7VLO2WaN2BKM1HOJkFoOHZT1BLQqT6arf+ab/HGZs0FY9xmCDzVoHTHZ
QuByCg6fvTjZv77KR68ultl/fJlzrXEkwUFX53cJ7dqum56VdFNTXJMCRNXmy6+v9ZGajDHxx8XO
xkTe9DV7Ou7crAesbSry/aG8kuRF5kxrknfQei+0VUmRw9Z+0OFyZqUvHL+Jdu83+TM55IfPEUE3
7l7Co6jVvn/Lo4aKM/qdxhFX6THccTxebAzbFQ690+Boy+zPvGMfvhJsdjQifjCQncvINbmqClXC
gCEY1BSb65AbUHAKCuYNmoJVkZxt+fbX9/zDpcn446LnD9iwklCwQpYm7uGTvyaZ9tZ3w9vQVlaD
Wy3Q1uyCbXL4Jwr6WPWALoEzYn0055v/dnbLpzE0DL5rOuSumc9GrpzS1jqiBDPXMQmcWol9+Qki
7dVIdrYLUgyC3kDPoaUm9u39ZWXih3QNHRoWggdN1daUqdw4z12f/Ul3ZP3LVWKihgvA7Ys+Ndyg
0x1dEVzw/8u8S4GJR3CYU1IYEveTBzHPPOcfjfa4zEYBFBUXf//R2kxNDS8f2aAdWjdcE/xLxxzz
5twU6Dm8fPJiv/Ynf3W9s14HGHShimRuhUfrfNbKpdpjJ+k0dIGxKqqbJNmR30aGBDA/DtYxEjqv
7Wy1rJetKqwCSq7FcEysHP/IZKN3pBqoX4aF5crE/o1xv8lpEwScL5V2pAnPftNAYVZDR5XCTToS
1R4IW82MbBO3F4eMcNclzYMqpOvCAt5pVHdDAXyedMbeGJw21OyaxFNZot1kxJUbg8INh8/AGPPX
/tNtAREAaQu+FmvT+8eQVYrVD7lIFgTCD/yOkEZROxw5Fn/yvOd/6FcXmncxb96AJvLB54ZcaJ7s
AFdRN70yXHVR3Fnb9BSoC+mTXcsHLkv2YGA/QLloIraKs68WmZWu5BJXnH0j/rSAnrolSXiBdkOy
g3W6zA7Tw6+/5UdbsbeXPP+SRpnHQY7aduyu/BB+9bdf//sfTl9vL3D21niKjEczll63/T8ek2fV
BhN7gR+QLC0nWJNUtRUX0e1nh7bXo+efn94f9/Ls7SG6BjTqSCEi2gvXgyNhNo7ptg6X/goISVa6
9WHu9LJQ2dADMlfcp0vP7S89ex29fGZH+ewun+2vs74DCuRzl6fGtGUhuc7T8vbXN/qjtcmk3auL
86kOcfP70ZrBIfJ9BQ8QbsZ1vWo4pQbrzxuwr4vqn+7rH9d5jQ94+1bgRRFMgwMLWk1nPsCFrnZE
6OdMe1olW+3Y2eYCb+p9eCgdSNJLJEzb8GRwcK/2eTaboHbN7f/ABPXhvPDmg53tTQoIabI3ny8J
MAIbZ0/fvOfgR3aUnWJFFtqeteGQ3I6fbPI+eLL0LkiNkHTuOQqC97e9mtiqGgItWIAJNArY+UTP
f/vBwgWm9iABLSMd+OwKXit1ePcZO9GQuUb/faJiC8wLbx4cCLR5ofZdjUv71xf94Ga+u+jZtKBr
lt+HFmKWQMTZB1tIS21R3CvhZ3Wd+dOfDac5YpflHikwBpCzN8MSqs7qKl5T81BsAjugZO0IV8lO
2ZKJRdyHo21+/c3m+eZXFzw7exrQxznM0NrXweEWtxVKPTn4BOL9kfTo3bc6exmV1Bp6IUdAI8Ly
7HrYQ4oHamQTjy8pBT2TWKpqehS7wB5bzo70kH/9JT8SMLz9APp8pnzzlmopmL2BBgCWMXkr24qD
ruUCCbwtrMzduP7M8fjB5PPucmfvXlsLDfVeH2IcS+Vv6o//iU/oAwyPBRWVNZKZzqLceDZaKEL3
aafxLpAKBXFEX+vdKSaaTz5prj4CyyfaowqcMVScX9/Qj17ztxc+GzUFpe5R0OcLk58ryBuOqZ9c
4aNKEN9tJu4g9YNvfTZm1GmI9azjlQvvMDq4gZ0tAwcB1EnazjtM5HqfszDm+3X+Mry55rlmzcNw
EIUe1yzd0U6voPltYXkuCldcjvg30wuMT06+/uwc9eHwfHvds/HSK0rbdL5FSfWrjjszvBTsZmGe
5GXqVAffaRf/zNP7/dZq887+zdtgUCnvqpHXsVDvIhXEC6LX1yv8LezXqXjJrpvq5aU5PBX/8S6c
/r/e/++/Rla9QfYptN83t9J5ap7+DQBkSBTvU/ryn/++fvqWp0+hgDDzJcnesrt+/+Gf0fWq/kXF
TiUrWG1BtM+Z6v1L3fznv+O4/mLOkFmKqgZEq9mB9hPfpSpfQLhDyiVNGQs+Xqzf8V38kaIDeoeE
hQDLpDD6d4Lr309P4GYsHZwWZmBEYxb17rPZcLTiKpEJB7iFGLjSSnGXqjpJProzHyP44WWM9CHK
x8+WgTPj128XtqCFyWRGs7U/DwjXCb4tm0ZpbjlH9SBQKsLHzLEicSxYhoR4CQlsKJFulNDX+AdA
aWQJJkg6p9CjsLvkdV8R140vzdJWPQLxWq236qAv5SB9jNAFBGGxJpT6KqpENyEXaEDGQl+Tcx8W
SX1y+vwbJebVmOLl8LXLlKpyXnwLaD7q5Cmp+eTWqX4Tjd2hk8q9YBAyqIxuPOQbouIc0cK+gt4Z
2vVDX1ePRnilqdaNCEhpoYCYpVNGrzqL9oFakE4IqHcKFqMaPnXBJMLTkr6XrUIorXnjp+jJq+Ih
pEhV0QSt+YsTV6BytciQYHcXqRjcB5kHCCV3f4OhDFedDoon6wqSnyvz2CfGTYFBzhrxd3FBmuWb
ri+jRU2iS1yZp97qPBrTQeDUTb5B/AuXUXXSCJxtSM4Ip2JdoxkmbElRchpM0O4QWrZFrzkTve9p
QU8y8wkmHKZN1pMvKaDDpu9jU0a88JL6JFuJAmmm+Gp5njtN8SOisrHRWM7rwFaS4U4cBMLnO9cY
pFtRzS9yyTYKjF+GUjHBqfpRS81dUe1DodlmVexI0ITJe5LIbtKd6lbIBlqtOqK9dE/4n6vT0Uy8
IylUBp6ZRG8/W3LO9imv41MW0VKS9UAj8E89mbJm9zpADr7tURa0piMO2i7Q6qVVjm4ZapcqhsNZ
VaP3JzkKbzrd3wUWSetVRlS3AaEePzogmizOVkVjLMNS2ObqeD8BZ/a5HwkKpYYmcSBo69dK8jQu
av8lkDqHbI61kcqXkYUuHj0b4aibsUQrl+bJMTA2bd3vp0Ljl9/S2qN5ygCLdNwNPUmj9OTZ2sy5
sa0/7LDg20IfBVTkYgT/6OaIPc+17lSXzSZDtjJI7ZXYstnyFW0Pi9slTwM8aokjrbOTRFvFASMx
SB4Nc1ZnaPuy7js7zch8SvI1Zzc7bclqlegFt2PxQIlqO3Xx0UDI2FQaCSvR2tLTi5SoUhKBTr4y
nIqyRKPiOeQg7TwpvJi6UxDma2gjONz8pdQg+/PSC4NXeAjUYyxXS0MdSDr8jizV0dP0wp+zQICS
JhaQeMlzC6lZKkm6oQ+KHsbcB5P3We3tw+EgEVtIUQXVPH2g9+tkF1fE1pHOeluJ1k2hWzcReROG
D8i+cMe2+jpJyXOOQKaXhlM4aG7RYKDqC9IgwSR1q1xFL60Np2gsV1UZ7UPTgtmE0AhOnlzIhwLN
Qp8VF7pHeNHIRicx9sVUblqF20+wo6mG14I07KoSK+6grVSjO6RDthm1zm5epSvtiknD9Zi9a0jE
ASbOjDc8MkhUCR5j80QxduUl4GiGyFGq6Ju8VAdx1xJeNQztVyiwhJX2d5UZAYtT+HyDm4epi1rL
Abi/tMZ8pfhMriStjASndhTTShx8wjA/juJiTrOLxv4Ah8ceCp24mZhXHaBJk8GYqw++0mES46BW
d8SrEYSD1TpKJEAsF5HUH1JLXiFiRxAlAZ+qZIp1jNPcOgblncpG1usL4hufCZhfTBrFpsFYiOb3
ChOVIgtbns22rQsUFsKhQr8d5N2iydFmKCxdaB7eLPMXv20B3yIo523Am53hbzMDvRGJ2DkoO1A+
3g+FyNBTXQuL+lb3k3Wuf0UECK1PQ9JBkU/N1opQLxUFJVevrQU8e0FdrxLDwzJiuUJUrLDuICTk
vs4jiAqyrJHyWzEfdkvcHoMwHdVKhkOdr4tJX04K/mVVXXs6MgsL20t13/mXBYwnwqnuCWzayBjY
Si/8Pr9gMpOBzxJWoWn0RmvTGsWsFaks65N94/vt8W83QUFwTBoigGKdTci7faOayKWhxxPlClm9
nedDhSv3bJfHqsd0hpDw13f9rFj284IU/2ajvkrAyfkLKFSKUPTsF6CnbbWUHO8FuWjAhQx/15Ta
rWf0u7HT9rPTaWBNGOJ7q68I0tKO5C+BHIfF9uuPNG/P3g0ERWMmAH6KMF2DB3KeWaJosU9Qcdff
9qiSp6jcCBAuQyafScdFmen7zsRIXrCnStRVZajrSIaDnV33jWYTqL5MeRUnPmoj3Fcg0SKSqU3B
2pHoMWPfff+ZWcANWmOfB+XXgSi6KCNPjxlc7rINgquD3OUXJgGoTW66oVbdq5O/w8poZ6F8q0YV
KzM6cRTk2Qhcpo2OqWZtA8oVVUKeT6kv/ch/TlNkBmDlTfQ7IsHTKIUjzXyq2ZnI+nCqIy7JdjCJ
UTJPkhuPFXw3uO4L0sWixUCUp+mNdxJ/d1F6xYOfKpcqf2lB4piby8JNLer7QQl2GNr6T8bEPMb+
OKIZtF9wMIFiAWYr0Xh65Va8ObsAtlbDIOD+64KyrnqVvF7vt2f8tw4vh/B7ldf5j+b9SeW//uMd
kPgv/9a7086/xvGG3T5vEkeBv8YS78On7HveVo2wfEnql3cHnN9//OcBRwFDTF/awiZELiH2k98P
OPOfcMDBl0LWLycVnuDPA45ifGEdfW3eccqZcb6/H3DmP6K/ps78Msp6/IN/54BzvnKDCtZUk7YB
BFqOYOI5GQZxyURUc5Jf+uAfCLJgb04elTNDCIckcwnltgkktI2kWgR+gNG++mSqPDvSE3N89gnO
jvQB7kR4e3yCEtljMg34UnwUC/hSDuNGY7Nrlpdh+5gSat6Qy2gJz69P7m8N4v818PZ9GIfFy3P4
dP42/AuOc7KkOKKwUvz1OL8J07wS9pzHX96d4f/xkz+HuGx8UfBWgUbBx2Xqxh9DXFa/iDIFN2We
h2TwOL8PccH8osw7BLIRZEPUxFee6k8Gt2B9UeHOzMIiMNxQpVjvXicU/4WzTzL6ecZU8de46HOO
LUoU3cAeTTqRrOPpVPiAb+s4A8ubinMo2fkN+RUWMewYzgU7M0LhKtM4qCVjd2+YUAFRBow2MQVo
tId0I3WLiFSLiyl60sj2LcYoPPUBgMq+L14mv+6BlejZzlTm2IR2q3AEGFprSXBquhNwy87OENYZ
dqsGfEiYH9csUAP+GqQNr6khYn81dYV+Gr3oWx98LcPKQhGEl1vD4dxCwadS3/UogX24FHm21dtN
1YfBpsjbwA0B/NudBQ3VIwhRqjKs+tO67KJwpcj+ZpRy0ukm3RlZgWEaY+wRxcoEG1Is8m6YDrUg
XTdTSxM0SeBB6SiOgxGsKvnh2O+J5Ql6Ydm3IuzRNqzWwgjp0qsrdypLssWj8K4Npx9SYZqrhlSI
QbXYdfkDeZxxNeJEL3E0lYmIIvW+SOIngTu56cYKysVFXKUBrWas87o6Nq7ZSE8mCEE3WzXx9yJL
4G6QsqDh4vE9MT+IckZcR0OOXAeQSOoCDlpisjETbMlyR7ydHMY7diPrekbuDlPu49SWcH3ShID6
LYmbwjR2MSEQi7aPy4OadLcC2JvlIIm2J2r3JacCtzG9G5QFA/EkD29emp8D8u2mmD7su8WYBo+h
87JRRQL2hi7iXPKVc2Cf4FgUO8GLyiV2m3JddBNx1BOZU2TSoeKfclcQi8b2KAjsNLO8E5qORTu0
bieU/cgEwmNchkAdqjJH+NtojkTj7srg6Cc1/U3WgrUZ/Up0cjwQQTexaTHFy67NfoSFXsPlJpmn
ptoGJh3Mnx+KiymvgnsBigFOvKiTbkapGTdyGqySxhQoz7iWJIjXY9KssUFsGO7ipSjot0kvyith
yAvQsAXwjSmVwQ/nUEXInmoTU/kaZAaAEEC0hh5ErinnnmNMJehavQRrMen9Im8IR8Wska4Ym9N6
DHCbcsLrkYc/agzUWiZ/pKTITK5rkq5MuY0vpwrrn9AQD8zpURBlii063xnD0X0rGNqu9BJSOIoi
mI/p2HFKJ6V+6DSJvk6MEc2Fn4tE3+BSHCXhQiEEtIUQPyMrIkcnP2mcsG2YAEQJ6qWd1EREYQiq
mCz1kUqPOITfhyyP16KuZyd/8Pd1XdG1iOUOhsKgOiqIn50QaHdVKF5N4iBfTla7kphG1mmUFbtY
w6Q0ajL2loEqwURl88ZPwpC0yUbFS5COm7jv4HrkP8igkNcVrIuT0CW6Len10pCIwVCSrtq0qrYM
6uEFxJV1SOpyl0TJtPMzPIOx5NfLyCvEfTD/p8RZkMsEJVGVOBRtXe+NbhSvWp1k2CrueELoD63M
GEhhDvAniX1S2JAxcPGg4dlUifboKeFBqoiMNfXpWqwYPXGRydupEtam1ZOGpqb5ZhD4kGIhq+su
AY3tt5XD5b1vMbq1oe2Tr3Lf2oCsQnh6knBZBYPgUPurUlAitT6P2CyX7TZKqV4tKxmeyCjfNZah
uF1JZkcS7U1+mrh3xp4+NPvIIrUtB3dlTwJEIX+MMLYQiSfquen45bUXtekRxoy2koaxWLSwAy+B
03gO5ccTgdam20kyJJvcGl3FakFLDTqwiygel9EAwgn+/1qtTW+ZSeZeEDrl1E+lO0WyTI6edzs2
SrjvfQxpWpnCLJBBRZgTU5FmNKkTCPgOY6+29SorNxOJlnufJFtws2oHYaHMrtOOUmGUeeHeSzDp
xYk4OB4G161kpOndTIwttdJ0m7otNr0c+G49gh0i+feRbWbjZrUQ2mPdl64+YEGr4xJY5hwqURnk
lMaKureKNLeTVtsTiSaSCDVHco0YbEGmLCkqh2tNaqbVWFnmvtfUbVWqM+JDhrfNm2oTtBFRpIy8
ZVsZ8kJvMWpUnon5BQb7MhFK6GG1L658bFeD6WnX0I4emwRYkhAOsptmIIOg1cM00dN1VJREqs//
sYJpmfcyEihcbZiKzFNpqOku43ieEUC910CEoFCt3CYN8l2oZ9FOLB1Bj+xMq6tLLTaXipFVG273
9zLGQxUVorHuYgRJgckEkwg+FeGWJEutDRI3jjxS35WagNMWzqEX+2tTZRrtNA0JyURVriAJdhWk
5GxL8V7NImSPwfCjlccjHbWemgWNyBwoalWQgJlNTX/SJEID03lFi41g03md5SZs051W9rtlJBXb
JLZolDY8mtAyTZc7zGtstU+F1R1ioGHu0HMXTFHoj7J2ZWQmJB/1Hp1UcvCCJEWr5X+rQ91YBHW2
l7Ku3Ym98jTqaXNUrkwo1ntPKJeG4vMi1/WmICbdpRZD7lF0U0T3ZakEVNYb7dKY8C/r+ErtekLt
i4n3mulm3JmhsdRzPSEZM30sMrAboVheggFWdmYWOS2LczXV94mqXqQG0KJJqhOXXDm2AsF4m5Ar
HNTqeKD/DJtbYB8CkOXGCmNxm8GVx0BYRHiAFTRjVXTwDOXRUynjR8OwMMz+qyjflbG20qVJtIUg
xZUjZ5tBljs38q3MCWKECWVElvcUsERM8sDIIFRN6jIw56NWr5SAxHRf8A8Y07OWFxDBqeBK3lSR
N2eSAlR1q66RAaVpEwV92bqOZd/CrmaQ9xdjSqsrbxuJD01KoU7Q4tLxwjTdlTFrQZhTmCoVwmkb
MPO6VUHIt8aG+Cidmm+uYL2bpOeWwo5di4bigINplwXGaZe8onTRVySRgQeqbbn+WuTNPs6HzUiB
CSyfwArRsn3Ec98qfnzAw3TVhz31xQCrxkjmG74g74QzNo4Y2AWxFEVM1Vao21WvAntreMY4LkOc
y0mqun7YZCs/a3U7NzrGZ4bpLK9guVTTAxsYtLVsZ/kcoMU7+Z4FcdrG8LUXssFWUkjhV4G1kJni
Hsyk1beNrtwEsgZI0MCkUlFFJGXvq26SBELkxDKb6etDG628AL9O1iexPaHPy3sKmrMHOWSi2xgF
vMs4npxMR9ZqNvnJi/IEAxUBp1GGwUkIJbfL4thWvGNW92sF46EzBxXLZb6vTTIKDY94QDmUp63V
+RiUcVARyl4QOB9hvq8k9nmx1+S2mNT6WvCselX7Q+yQVw7JntzGhdWmgJ8i39tSrpfZy7aU0Fti
8kSiBm0N5NIil0ZvhqKRZSgJObXhHCRYXnZ76pniemjlXdy3UK4rWiaSQuRiVgz9FbF1udyzw62U
Y89ssFBGTz3UBrsXbZ6S9C6viEexrnIpGteyfGGVcuxqTY3dylCvC41wkbIDNC+x1AXseyRvqQfB
ibTkQzHKt16S49LMbFF5yaz4MmklN5R0eAzlQatT0a5HgzKzRktfrVoyAPR1ZvLMdbFvVwV5N0Pl
kXjeNrvS8setShqklkGpLrqkW7IA7fUIV3Cc6rvJaw9D15oYxEl6lKQLMROehUk96BFzFtqCLfjM
lkMhpbFeRp0N20HdxJ1PtCA7vcmXrzNPmxY14TgQJ5u1HJPYQrj6c5Zp/SptG5APUraXcfLrJcFp
waUQPilq3rtdYDxLvbxugsiW4mlfaCJsjLr+2vT5RkyxouG9WGhRNuBhbTuXKC6l1yfb9+m+U+mS
Fl6a3TRxNmx9sxugFljbeBAU5oHJWhRxaO1VbYPBVt5UZZEuuqneU4PD5ZAWV8E0blP8X4QayAsT
ihW/gy3RG6pxrw4w4zroE0pXU2XHoNmlCCa8AAJYJqBTi24NGTo/wfQapT1/yansqBLxyBJiGcUy
GYFlSVmCZZW8nl0S0hny95soK7dDY11z6LyV5DGyC4JDjUU1BDGkDmleUsdtLkitnY3MIYbUrDxo
ftQcicmL1Motc5AXQy+HK8LPtko9kLRSKiuZ3YEPDTPMa4GTFXchL+G6kfZNny94TvskWwqixFSW
CjC//D3jLSwlZtFa32SVfOfJpI+qIpETXujGRfokhIpLbocrZ62JTbEEzwfePQb1lcqlCjtD+I6Z
dZPk8Y+RrGRHEacXwq93FvpWH2J4GWTUVKVOZYJ0ehzm9CEggmhq+5tU4i+P8efR3bplSiDY2eRA
YSXK/bwbP4lalVQasewErV5H5tooNSccaBhrBdCuag6MVGpYhkxltX8dsCv0VZG0boiFkEjtriYW
UDLhCIypuQCk0NtDGHAWHjge+QXLyf9hYWn1ks/Kivr/QV0J249B0fLNEflP8pDrlyx+4rz9Z3nI
7z/8j9KS+mV+u6keIWM0XwuhP+UhsvLltdOho26keDQ3mn5WT2XtC8oNUsFEZIGm/srE+VlZ4o8g
5VgmMUKWqZuS/rfkIWgx3p3rBVmiq4ql4zxoTZt61Qi7iCDYDf6RbX0UTsIa9QRqzoV5kLfz/6pH
88ibXSy6JW719biVrnFqSyfvMjx2SIazw3g/rj13gOYUnfpViN6OJJxttI+fkk2WL0hglcdFsVFX
7Y5UZwduoy3hUo0d2dFdfdttZmEybmV+PTjyqnDiK1I13HI17BAI2uW63NU4JgW32ykguYQ1hnBH
WofrajO6zVJcqdsSwn3kjK6wBBG0La79rQKOPD7WK0pg0AucYsNJCQ10evSPHZz+peI0a9XBK0Mu
MpiafXww1uVR3nK0WpXH8RA4+kZ1YNYcw023LpYpouJkyQ5g3QIfyy+9C+GYXMdb60h217rcNuvK
DW0cB6g4fTw42sqwvY3ZL+D5pIfgRMy11y907KW3r/xHkgHSbbNR3diN+GeVZb142bigt5Y3IXEB
0kqH/S27/03eeS1Hjl1r+onQAW9u4ZGWvswNgsUqwnuPp58PrSOppVEfheZi4sSMOlrBJtMgkXuv
vcxv4k+Ed3lEG+q/XwaaISGvAJ5RgXKk2k00+B7wjMt6wi0uAFLjIMaOVR6JqL9g8LB7StCfyQOC
PtS/9efBrRD01l3lVFwMb/ENzO2kYHmoEcgiT3uqHlMfYclH6skhIlF+pJnhFAFtPGq8AA1dpw7A
xjmZQ3PilJ7yExXNp3QqHoqf8of1fQwbroM+oj29OIgRuegBINCunYbL4ut3cCk+lqxeEbRI+FNn
htPFeIzv2wV/T1f0RVdxyA9d/Z4/gVn+ub91Mm0+OyETlG0UFfqb6PZArlELvA5R8dy+1h7O0J+i
PzpaZLgVL5I9pGeKSIThtCj3EKz1sEG/qlfNLYNYiaCktaqdPRsPRtTzbpZDp9GByV481KfM1dw8
yFzxCy57J/m8fBGiyt1QzcME2Rs/Mn7eXDFUn6qzEk10YojGjnlTn8hDAjWIvczHxoh9IvK7nygU
vSIb/IP9wyNhNUdbkA22flIDwc/uxXN+zS/yqbzo1+ZsPuVXgx3QX/IoPdUn9Tz8G7wxXKI/2erH
nPMPc7SlgT6uN5103SA8Y8my+mC2XVpUIQpZdss19O7n5xgcPF/dK6M2wtfXE8FFQvd6UbC4IPN4
R5DVKR0ci9zRXzwZmkZhv2WQgzFWc6iEPMu0s5BqM2KH+UUohcZo5x+YGXqsIid1Owe7It+Ai4DD
tKuwyhFRTmB5FIBzsaqzM8d0q2ANm0ftLIWAgFx0FIIsyH5V6NUYJ21whl/7j+oVPbczzoyv4InR
VQqw5gkZveMH6MznJ8HBE+9NdXt+N4bxt9TXo/JMEujEbvNqfkuuciTd8M4xWUtX/c6CjJJIftmf
KGg9pClOxrUywiSaT8mlRP0v9gdfvaPrzDCWR8c2nnG2dF0D9LdY3uuxH/wD+i/x+0/0ipz3b6X9
URMV0Bu3N5uhsCeeRlexf37mPH9x2ZM8NnZMDFE2u4IrSGkXaaflkodzAH/vat66EMllV/PniMpA
gjg+8eDMr2EahhbrUTgnX1hxbuu8o1kdZc4Od/y4uJ/E8Isa8KVchXN92f3ZnTy0grzpjIiYo/Ff
xQ3BPx854CfVsMvAYjnIgRxoruFmbuGWHlxzR7PrSLhvp+N9y+v2I6HzhOeVnfCWCPf6qccWiLoQ
zQ6gz6KHyga2JrLb36hFXUbTXg+bB3v2c+GJSMtnfuEv9mL3/oaNwrGoKF3syf48dAtAU3mdvbo1
VoAWsjOY8OU8qgvFpy7MHePF+Ja4Pcsv+9rz6pqrRAInkMAyzvlopmO48RPYKVuxae2GNHXd9NS+
Aqj9Nzkcedo/tsL/fmQev//jPjKygjGRKV5pXF13jrLGGQI8iNwurACt8J307u73runwCbiV6JJe
Ur4JYDzcnIXfCu5zwQE0eUgOs3MW+62zNX/zKvsnHswOAmEQn+IAZX7AD21QnrZwOuMHwZab/WPL
0tR1V/e7GaAR73M024Kd+/TXOBUhmfhQ0I5lcxyS/AGrVq6Qw3Xm2Wg3o+FgnjC2DHp8FmvCVckW
Fr9PJwYRvOAQ6qwx0aluq9/xU0rQhCvEP5PX0z8NJk+xTef4FSvo/VjPQ4hfPf8tOn1UPKm8ENoh
ocWSkHmbPCI/5cMeL955MPxZLIeUxPFBchIFyiKCQeqaLoYerMo84lmoL6DBY3dvE59OZvnofBiW
1o2bxiGu+EQvPjl7w2/e8xden/tKnefEHoaBwejv3E+8eLyMf3SHrOLE63G7WVN4h73GHsbVXNL2
ydeCoicb8AcKXclzjHrP63BmrAGUf3cRwoOuhZJtVPE9I+NE7Fz9mq/TYplafsqedVUCH7Mjvtvt
WOiu6M3uxsZBSYpv5vjbcc8mmw0W4KrG2QEWlIMRtTY2AloL7EY2XQSm0D+WcuMBsWezN7wJgthe
hRv9RYJTFLtxdHycI1UaEanYQiIB3x6TvoAbxCME+1h6YPa4eXW0fzWvwAW5HQNXbfLdk08EuM1f
0mg4dcdCdfVAuB/fNPJtYU0MMFjAiY/Oqdc7zxVXL/Dy6GI7n6gH2haXmxIVCvbscS80O+eiqbJ/
v8kwNUnqaL1yDohkNC0iPnzPXA4c3TGArRCOnMqZG3tWKJyJQWfhYcGRaGMdH++lkuUdewR4F36c
x8KUOCoWLpTCM8CCQIhKwiUHDyYpf1kSNf7AU1geK5noIrLEUoIH/mPByC0m73BaDqzB27/uX9Oo
gSXhIpYXNuGQEIMMjnqD9a0GKJ+VrDyRU7n7gfdn1Pug1fhNGiyhwC4+Vmp2MwP5hHdF2Pth7Cxn
KxrCNDi2AxoL7N3UVojAs7eRhqSkuoRoRwjTaPxQCcPW5YhVaNFxS2WW9PFR0RF3a+6owjLoXYNV
JXMvNxR72Yue+Gi+Lo/qjZjGd432+LVyj/vdcjGqU4Skv5AFNhRNF74RhcOEHMnvuY4apVruh5Px
mI3P3xARzGDhe1luEs8+Ar/Cc9poYifExCKFq5o5KNgXpNFiYF61DwTNI/FxC0AeEXc3t31H8Iuw
1vAcoEJvhzpuRRqwEngWtjO6SmzC450t2/ARTCORIH91SNvC2K3d1rf4nDi8EghMz0JWhGTOKbnJ
o8+NhbuH7QQbXfx9ha9okejBcfIcu3VzpCMMAVYO2KkO8nw2iv98hP4yaCwSgaiJ/KODIaGLbLMn
+WPKbSTdOU49LmW+IPENu2O1JRv3w5/N7bjV3UnjQktuw0HmM93Ws0jJzSB/iUmx23sVdCQqqasQ
n7pgP+/6FaGfx+3XGh6Jwkhmk5Gu9CGRg60eBxIPs24WvZszVYlXso+La3Iq0atDSZj/PNV+BdEk
OTVBuV0EnncHxHsdrsOvlGx5Q6OW+ZRDEiTa1WvpU1KFXIsv2A0KA6LPArNTdwkOvn92pSqyS3si
S2qC1s/CnQyK5JY8J6ekyGyAYGRFR9olUJ9gu3z844+2+FNwEmoGi5bOkbe06M/U/nadbutFd3Lf
dEdv96yAsba7hq1pD7y87ClUJXGkxI51a3FD2r2OlL1wGE2ftVv8Apx95Afx2Xjt9Ff6TfqFRMxL
gcHZzD8pJWicKw5VgJ1xW0zX8vSXmWASjec4al65vywU1ZXvE1VIfZYfFsE2gUe/qpFMBqd8V3+a
L+oDRglUh3uYP6P9F+nfsl/WrT/rD1WQeCWujHZG286j+ZM8Ch4t4bAKOCJJM488VKJD5yWB4HV8
ToQXnYRfM2zm59KeHaid9seInAOD/4Bf2J0z2A/kpu/1+0AXG37AJbtg1G04k68g9Nt6pHnhUL6r
XYgzYhZZ3zV45Tztq/wci67GOuGH5oUHk/MdX69wFH2kYT35ouKY3MMmOuow6/fvzeIFmYC+q+uZ
OfJVZwEKwyUOBxf5uBdswuUo66M9SP3Gqd38m8R6+Fj5EuOPxV381XuHhkBQwLHbNtmJXKPhHNRt
3dZZXYPbsnYx57Y3GKpo/pB2q79njeB+eQsguhXq/9RclJciZl4Y8kgBv92E0R4/D2c79AJxTqC1
nrzIH1XElNVLb7vmr5+bj34kb3dkt3Fmr5Rf+PJwY2NbZtuavBNXYaPKZobCo+zrfucflzGSJ+c0
sH6WT+VtSwIVlfKDJdtwNJFQ8vTMadFVrq6Gx2onrCPi7lUQbJEXpOaTeExLbODM4Ytj7TrvI7Qx
LO/407FpWt6dmd/vSXfmH8n2sbj30+68fubBkc8et+soQUabEpo32TiiMU/4Qtuel5xPKCLaWLVx
5v0eUGx603wmvKAISGTnFAIyv5M4d3hlzkWD+E/PnUz6yOqEc+5wqFGMAqyXXUQeOd/M43Nw0ylD
g9pDn9iHI82FtAhvt8hvAzAmic44D02/e8G317ciBHeDnsvfPRSmeSTHr7PeNT6AGtJHjYqXLuJ+
cSgt3vC2+wW5R++YnL25NwdmiCuwzUEaHP2XMUiPMOwdd5kSgKBMWnBB87n5xCrSF7DEljzMBjhb
SFxsnsAFk0j5aSSesBKKjhybUUvmyzYViIocBKUyOUL7i1KbE+YoFwWyij+02f4FEgX08Z+Uscfv
/5B+m8KaVVvTSleSVDLNandqGkuc695P8hSPkfTGGVIrDgUAX4BBZnWYXFF0sr9NIlVH+mRx1DFs
IlHZ3SQsH458a42k41wIUKfjVMDxmixOs5GWfY2v8bW/WPc+kr05WgKJDodFxjpAK5VIqpeTRs9o
eCtfNi8Jxygm31scnYgNJ+lo1ITVabiW/nzuw5p/dZcg5GXX8axHR0ScfPN5Pso2rnD+sn5Z7QeD
Q6gKhlc0WO/DNX+GncYxIL0c51tF84axTCjZDUfA8GicV/tjZnNXnAdHqLJwMD88zInznHagnogO
WngQjvgzxCpCcMmDcxcrhaOoPM4V0+3PAtFQcs2T/imR+NI/clvUWYmbNTePxhJNuuNI2SksF1JU
3t+hc+JsPmMS6ozhSFr941DC2cdf0BaYecyRtsePq39kNxqNBrJmW37b3SM3ONp3stf6A4HsuBGc
pYEQ6H7j7r9/nJTkU8b4yd74RnD48VRO5ybaT7XyOOhsd7uhlQXdiD27kEkTyVcQCQGy5URc/ZmP
ThjAPsSb34RHhjDEA8g8p4xSX+PUnkMO5mAjXioem4M6K/NzciUzWMl/ev/IIy23JkM8cmyqBT6D
QmWvYWbz0F7FL/lj1YaZSKqXXxe29xFEcJdKHAdFYDYKk86MJdhDyWcn8HNPqXXezon/mpMpAoKz
IdwQI8pH3MiwODsCSHiUthTX7FmcySgBCTDecj9SRPTIvCPFU7xORJLKZlTvIZHoHInhyo2bIo5W
YgnwFy6diEBaRieHpK5VLkdRAiaIkEoEO+LYJf4ob8nD4q7EpKPlUBFmINyQz/73u5VZ/Z/s1n8C
LFZFqxWYUhvX+Jd0V08osdCGOPK9V7BFz+iXyFdme+6RyJqExiO1lPz6QbgvdJnHb1qUPWsPzZmu
2uP+UV74/Se8I18JOeM982SSkqT3mP7xkT3ED8mpfp7P7VkKlNP+2dDfRCnI2T2ZLufmZ5FOYjhe
KKBJYyiNIwAvAUWc34fbvSTX0B/6s/EKiI20dIg4NL3i1LBEskt1GSgxr984HMklXfHGxJd15TGs
j+QH+dt4qi6cQiS0MmcZmBOanB2tCbB8kfVoJu7ygUFIF3UY4HZnnLoj4jtRnPY5nTflLt+GsxFR
enu/18WBFf7+FfxfQwf/D8T9wpgFw2PRf/lz4O/5HURnVvwR9Pv3p/1lNGOYvxmmwUBOVlXaPCg+
/RXYzl+A2ooqsF7gcngtMDX5K7BdBtiuK4YF41e2EN9iYf/XaOZ3nDwy6iaMQhFAumX+Z5jff9Wv
VQ9Zk3886GIjN5ZmYM6flMt10HcydgHwRTqXP4q5DBIE6GZGq90M8DUzogw97EmvTlIpRKmZwp+f
x/SUwEENjVKmxjSLAnlrCRnVEtn2pZLPawn0jB88Zai/6sr03KfmxZD6oOgEjOH76iqZOZrOxX0R
aqi2C/WNilaS+YTY9c9VR4FeMxC0VYfXIq8/ukqJEkvKXRTvmws37qZLw2XM+9xGW7xz8wpbgD7t
/EQxzvkkrPgnyKhLJnruiuDlJWszMYsrPWs8OK3J8Evo2yerXIIYSwazReOjabPzsoxwoziXNz3s
0p+GBbW1Fmk4iAaWfzsj5K9x+jkNFVQ58+uSajIa8tmXTLp3itZ66jS/a/FISti89qr8U8sXbCMU
+VESd29D48hqhvylqEz52msAglYNm7akP0axJeddzeDA3MbvUjbTbR1RiN7k5a2CqLnDEjrputZ+
NbaNVnaFSv1Y9f13cMzOLK9Aice+5+Rn5N3auqbDFUx0/P9AdXh53KeBbHQqOcg+mA/7InW3Se94
oDS8VMUC6zlX4ZcumHHtCBVvcdbiqiVnr+BO8cJsxEsJP9gdl6kJ/vPQ8ae8l39gx/xr+sH/3NDx
31L/H94FhOU+0uxdGIbpX0QQnv1fEcT6DUT0Qa+HLHiQ3P/G/Tes3whS2OkCuzH/iRoDwR9qGUpv
yGrwlCPs/DWCyL/BlgEdYBym2kyh/7MIov1ZBPknRoolb23eQuIOpaKUb8DtFbfRQb0WVmY9G0iL
Y0mg99iTi0aSR8yHMLTaEZ/PxXx5NOYenzhxTd40FY38ZC+/5svwfZ264QZRnO5dXb3oPRI10lwF
5cGf1sD+4pfats5uCiRCKWZ/Kb5fT6myCjRjASg8q3OdjACvpBrte5Qb3XkDCw7q7Fcf77Er68NL
V5ff42QyHXMHBjHEqGyCjKQ5WG24h4CAx69t651CM4iGSX4FgTW40oCXISwy3PHidAubNl6dVkRx
vSgW8deWZjSpocl/aFkdP8/mUj8C3NPov266/j3hVDglxW54bXfArQXzpzQJBWLuVWVg/KeUmTss
AknkgvQARsLFrRGM/txudf1RifEGPaH80u968mJVCg0Iq2nCHrczrzLM9SKgHh3WSaY8ds2meGSu
u19CtTulUm24krFR0FsQ7d0iTgbcU3R8TI3aetZ7c8cWaexgB9RoBiCZktzgEEKhyPr0UVna6WPA
SgVoGosIMVRT7DD16JdTNzfNqalE3UNhHstqtR5zN4/n6tRq1vqAkkv9YJXQK1tjkpiqFSPAQr2Y
AqVv6qs66nLYsgpuutnPX6Zsbp1GiI0nPU+t+7aWwmVAOv3V6nF27BuNIUHaYY9RVeV9Rxv9Zq0d
3TldbS6Zccib93C3UWJI0+vUEq7x76DzqAsICcpkhKsGzko1oR2KYrfTlJFGEvR9b3/NWAKBuIwZ
Ulrm9laymk8KjkWI9vftdW0YQxW8LDRgrPnmeE0es35ovNHI6YiPCko8mNy58Tb80hDPv00qdHIj
lZf/g9zq/80ASST589zq+b1O/kVY5Dl/C4sqyBUmZ7qOxqx2ZGp/wbwcKZdGRnPgV0ijxOMvf02s
pN9UUxf5nw5YRpM0ouxfw6L0G3Io8E9gHyIQRLD9jxIr7ZAs+jux9C8DPBKrgyH5xw7CEicqJLyM
xAoh+XBOxi7Ar0cKigSwnpV3WiAsKd2RxZydul9pBCVZH/AhsPFLyvKCywfo4F14G00t9wo9/V4r
9fdWNpqXfZTyL80sy05madgoCnHlS9hOeStZpt2bID5XwNFOLpQW8OsUvn1XGkzsErm9TfNSuUk8
xCdJW5VPYlmF2U+c4VNSyJ1t9PryY1tG8TTVOX19WDGeVezYKkwzaRxp6qkzlpfNzOdbWqpYnpil
9WRWKn5EYpPXLlI0oFOWHgFVo2ouq9Hob10mM1iEyRuuxmqFqCBb2KRArEGDfY0sdFdtUdkrW8it
8RmBf4Qo5G57yyzMd9H9336h3jEhgmzQwzKxoqlFKBTGtCqkVFYVLn0ihMJMGgPKCc5jLNKRyLfm
E8Av2WsJnh/flUmTMCTcBMNrtmkO4xTJASiSNRDibo8d/FgnR+6Tp1LVUoTE6uuyTzg3rp1UhVOy
lKEg96uDhQi9w7GtvoOdNZ7MOt4CvVn2aw351F0trb7U2bDgBNUIPs5Vw2mzkO3T5a/mWqSeNKT0
hNQJUd9RBKsRq6W/qWpzKoUeMb1K2FJ/Wo2v0rK+pF0emCv056pB+CPXrUs10ojS+oQJhKrqIdI1
V75O1Ew2qnRkEq6xhIsk3q2TGu/g4ysJlgEI/qGvsLraYaVOlACOppXbc5Ut/WUa6+JR70fNITuh
CTiW1nd8vCnvEW44JSscU3VvYKrgG/w2G0uLQUyFX2EyGeDATZ02hTLi+7xjElMu8ADyNevfpgko
trEvoKkEWA1WJZdf/r9PFpEA/u/DYNW8/zEO/v74v4RAAY8rZKE0E27o7xznvxeX/En+7ZBVkIDd
/eWPfwuCggQmEPlBGbMFhI0UoH9/i4KCBBX14E1bqgot4Mge/5MwCEv6H8IgyaWmYl0Be1mW0FZE
VvYfw6GhlPksirv0sqRpYmsDM69Fu8rWhO+dPn+TrAKDlrdSFe5tzoEbV+Wj2jRvxWTc1n287lpo
ispHN+/PU6ExheyUD9TwArP9Xoj0I8GEt/sQ6ChFT9gkDS1PK/pf3LELXgSOWiR+qXc3g/kh+Oxt
UfHRUfk/RaxcS4QIgqhGiAM2V4Cp74IyG24kTVmGoghQYhttCb8vnnHKeuWCeL+xTLdMFzwc99wd
44BUVq+bMZ8FOx4g0SnaDWbgQ2fqUVNYpEsCNna95E2z+CzWORauKuBlhJMWkOUJeAWGGJjj2Is2
dE6yZT/KtrivLdQIkjRNw/5ZOY2GfE6y4rHfKhfjZm+fZKwDMcCSv6LJ6SUCVjkLjmdaXHzUg7nZ
G5yRoSseE42/CIb5ogvbMyXgU7NK/nFXlKSLYogX4P+ZG6j7yVTbUNtiT0Rpuy3lD6nEO/55rJCL
S6Vn1Lxeaq1Cxl3EgbADn6Ezds7khzH+Vk3SeZl5HxKuz3oDY71awlcTlx6pYSYNWXYT66vQiR9i
CWa/UAlc6mmsxQ+5UJ+s/NQhKJ0a0inPoXJSFY9qHBLx5K5+EsO2Ks9iI54WEx9FRUAPw7rGD9Q9
t3mV/XSr3tpFhn8Wh1ZXhQaRLO6zb1LCaUQvvpn8VO2eWANRNRZ0kSsos4tWgjSwBBh6OJJtNS3g
eKQo0ZUOB7LhUkuM5PQS/SLJ2VLpamQIm2oMJ7r0XFcACXf5g5TynKDKwfra88etWl6SPkwr6y52
K5Mx613Xt0+lNl92c/+C5uBpWTmfhbz4obUfnSJAtmKIlGIKUo+/RFxY6xJpH42xSNkzpFYFdx0Z
XSK31Na4bVvSV7mKRbtRyLr5t217vpjO/BRk2jYKrMEu16JmReZvw/m4/2oZx+KFab0nKrQmMcVb
UJXOvZo+HktBXM6rCQ0M0gz1gNgzE5/ns7qDnGzGBJ9j0YBuk79MXfZla+JzTmfDKfScEgCRr00r
vraF8Qn2/1s3C4fBz2s2rIECT8NBM+0DK723pO+f+p4vWxuf9ekQY1M/kTXzZbAUTfsB7N3u9voN
ZWRX7eebjqxIXjzGMJj6Sv0GXcSu6Ncc9JMQg240nBiEJPtHOxYYPaJnsvWBpU1eiSljDGBsSn8k
onJKJzqiAirD7fKRbMqZ4PJLN5PWrg3pPKwqwCWDcV2/4xQEz7Ext2f4Co+dOjyJcO8mEP02C49O
WI+HuXor2zxc9UDHy0nt6sAcUl+WhmARsK2GjWarlfhgjHYrlmG8fy0akEb4hyOvHhaDfKHC+wBQ
L9lqt54rOFD23C7fjdU8Z4pyH7ByWmX1JBsmKt5CdxEx4u4E5K8wsKrw67My5UuVKSdJjV/SQwat
KWh1QdRyxQGWbpO+1qvF3ElJvy2pAFlpDkv2oLiZn3mS/VBhTO9t+bU3dACYNJ7W2vhWpRA3m9wI
DJ3gWddsCiknEsdbfBd2tsE8m/esrh6zLf+2ZOKXiWpGKsFhGsBQ1vV7Nqbfdm5VLgr4j8kp7qZ9
Y0N9ORuLfFkLgelD1RiRlgH5WuLQ3Ltf/cTbqMbkSwV5D1eTGfKJoYPVMtKZk4deoj+/GNGs5o+J
DMCHaDxKwifUGg86xXXLVbT7GuWj0rqnPc++1VXvF3p1XiwuSphexV6LrHYMpkY5z5N4mXd7Vmt7
OcTystQXNVA+s4G5FPR1G8XGW1ZJl3xIgzWD/ofhHvemeWvG+D7PUafC3MpTrJ0UlRtSYd43xzBa
29XpEwVmoXJaZ26vGaNFZb40Y/WSCj/bgdcn3Xk0XgadrZVL8UuxjkGiDbcCO920wiBNMCPZRBix
wOfQlM7HU+vZm0BgzcPt2C1dvL5Oy25L5vZ9y9Hi3/NvkChvch+HYq6dsIy+o8rTmtP33WJTtwcA
oti/LIt+NUzzVs95iOQZauaQJV31EbG2N0vun5aOALkxH4FOSlP5ak6SnxqQYhtYIXMtP9NACQcD
Y7uhCqkJPLxkfaG1rtV4zrDya+P42SRECPRSaOM8dwJtC3oIdm42J3Ear215E0dwE5t8iov8m1Hp
t68t8WQo0JrK9u9bqmCBChJs7D0INY95KdzFeeqcTn5cPhsMKtvq01gFEnfhJRmNKDfho3VGVFZ9
IGysjyqaasFBLClqEihtonKOle5ppgPMe9NEvwxiHwwD3+WyyagnCmyg4xPL9VsDHAXNfR1BPRlV
sm5TrtOgXqDouftm3i200/Ms8/6QpP2LCbJEIfmH8u+/8h5TQwJE10VKgCMv+sMgeW+WNh/rUkK7
CJPd3njFs50uDTNCiKuaOkQTInOH6+FlJa05JAn1AYR5q4cmX8C6/zu/iSMV/N8uCLkxpKXpFB5O
0v94QWLV6NzhVHqZ5+GO++tpnBi5CpU7T/pPwVKudYqX6Cb67Iwn03jvPtZ587W8fKhGkhCRKJUK
l2Lt7zXbZpHM16aZPWWmgqqfEljtadH8G5U0/Xddnb8X0cddPFqXFPnI5iH0+c+OIHG3rLKe6utL
Ypb3ri2/yDMmu0zqyuXbGI+VvQ7NRUsTZrM4Nc5clyI9Tdv+a+iIA3J9j3le0ajBBhRmxLOiq6do
aJSoLhYfEl6gxEWgyauX7agbACjM6sTrB/JOJX2cEoZ6HeaDw+lgfnXjF2KquaMSTsjkTAz2HRiO
3mOOsdp4x5mJV4u1Lf2KSzmQMJawLNndl9nN5S3q0LRci3tJET4bWphxyXlKzgJ9GC4m2h4Ejtue
AdjQsZy1mOwmpStP0CHyxUYZLsSD+tR26WlMwQSPa1C0+Cs3xkUSXlPAhs2k2YKQPFri5GtkDZIm
39Mi2pl1iDJpTJk+9TWoQVG+arlwmWsAa4ZyOvRGzVQjryjdXGK3rkMk7uVlbwBHcgohXPCQWPC2
2/2h636lpBDoCp/l/WGuf+mLhlNy3DSknADk8CEtExHj1/pha/uok7PHaskfB+QGFwmbbOuZfu5Z
FLnaRQTSCMlZQfhFSEUnlwmr4/Kj0GGmr/XwrmWgk+KLLqTOjgWkwJkqUx6YeGjKxRxR+Hzp9Adt
+CGZ4888q4G5LvMN3i+y1UhrwoAoFS8fEkdShtxW5/7CdZ5pLnCKl49C0t3jDPzyVH3rEAnNC+Wq
GdBOaNTuteqMC4C6dfYkAbSfON7J4pvphaZyaZkvRio89+MWKPBNa0u5Kyg41iIb2tJbdAbUU1En
X9WDO2+JL5mpP89p8mWdk9NimU9dCegjHSIWsG9U623M1GvWJS/rFzmGLd63xotUCBdovS/MeT4U
owxryNIjYjQJKlNwGWc/jdVwaJ8KGe/stMT/h7OmadEpUS5iFb9O+fxQjF+ZINnlVvsw639Y+4/J
WF5Hi1XccxszI36zMhooZPamBmpgtDt5ey710TFMETvau9GZr/IU0fDgxkgnmaxKQmpRjZZM88du
vRUwP9PYfJEMeORz9SBL4GHy6iHtq4dcBYiZWvaQa9RWr7usOJ2WX1PQZ/N6KCpcdkm4EI7g+woe
kgRHQndvkuJx2WGCi+YNwa0nK5s9PRmjhVpJUCF6NZrwiG32Sa/6yFC/7+XstUoJV3a59TPsGYss
NaenvxW8qKhc28ofG9Hedu3aSf6glydjXc6DtQXavgecAyGAM2dYcahIcbgpOTzGJRhl8w1peZ9F
BHaQkwz/FTx8l+NvzN8oGTTHNEGYtOalVtr3AR0wlugNg0GcNkG6IRKwbKeyqS5ZAQXhV2cC9ZOe
Rcs2czMqFGAlcHItyLU1GVMZHv9KUL4lJTTh1OYMMmzkCMINP+99EU6GNdtiCZZtQke8AAA1ayh6
9Odqa++F5tYNH734vswAgpHYOD6KNC+3fMvOaQY3RdluzBcfjwAwlbjJJgbqh5Y7TNJNR9Jk3nm7
47MkivUypso1k1ZMu+4agpuSWF1GSf15vObcfopTEjCtfrFyyRmPfrpWvXfbeN4MiKL1gE9aqZZh
ize1nZOcT/p0MvLS17ruXpK8s9evmt6+b4Z5yRF1kZp7KiIv350NuXYbtcIgus2R0jCWH8u+Bk1c
XPoh/0EXPi7sRnjX5fGcUp6vycKLliED7PcZq2az/oG00dNsOX1fYACghhP1JeIXt2HPnsZEvhr4
K435Bh0aulqrnnarv3NS2oyqnJ1oh+nGJ5pLJFnPkjV7g1yGJvlXWqsnSSH4Nam3Z1uQa1R7yuQf
NaGJba6lFuhIsdiSyp2wAqr4KphpPzrV/rk0wGAgG+mMGEoqtOKuxSnyRVuAmEg4D1swbOZLL3Bn
S/qy7ONMhJOFfie1/L1Y89pW7vtuvR3zEEFd/cFq3lddZR5VXHJpOselek0NMLwYKz7ne/KkNBDq
cD6w0Keo5DXAxsTXeybReeoNk/namdYzgn6XvZ6wxsXAtfyq5/ppqwRfSFCMPbJZ9J224pomwrOc
QKkWrC+4AZyRjPyK35kxK+Gy4njUJU/TWgWKuoZxVsMpVq89QlvmQdNmGU7I6crKBHNYxdc5oOF4
jvV4JrjlD6bCRMZsQMoUuVOlxG2o3l9RFb+27f9i7zx25FayNPwus2eDZATdYjbpTWWWN9KGqJKh
955PP1+kZrpVpdsSuhcDDDBo3NtXqqxkMPw55zfB1kVqI+7nc8TuqMXGF2SSHnMDcJkwvkgU2KRN
dJ5i9NrH9bBwnXqlxe01yZ7DZNTjon9Lkb3ANxjpbdLDTu/vndA+eBX3lmlG4As1VH06RYOotwFs
yTLUbi0xnsMOOd4yuEP09OiPjD0Hoh4zlclNZGGwiUyalRBs8EXxlO0we91Vz63vHxOBRg9jlvoj
GhS7bvqaRcG2j/ojekunXMIvmwHrMyWjMltJ218nUXDC7ng9oOdRNPceajrl3CHLJXeWgBWrIr9W
rkucpr0AL0qM5ak5esd+oOY0HzNL/+xF/nEw3eNsQsbM/Ct3Tp6aeGfbQN7QuEVFjB2oPA8+KfEY
u66yCxfylBju91Bq3+EPvw5j/iLL9tB635UxcDugXIGSWeKmz2kqtlMp1poL4mx0XvVy6Sby3iyQ
UsBlOhpG8iNCfA6a7LqOgrVnRdsgrr7axQ6FlE4uRFu+1AE5LQ6AtEyPeUryfs6uRZ6ToyvRX0KY
lHe2j30giOKrr14ebmRv7LuR+yZnhYNkmpk8tyYQYIScXTLeStNcuCmXH4EYDae6OTL0yIK4JUjs
xtYe9Ok6dLRN0iLpmji4w5dHr9S+J5r1GopndHHeHLAjJnLJTquuki7pEOc4FLxOXDRfER8qF78P
AX6NANTd1XVx9ON/v5CfEWyxAkfl80UbnLo6PhSEXvrUX9dtsvv9owyqYO8v9wA64H4jnkbkbiD3
//5yXzZT0zZoIj+gjLBxR9IYeXvbD/Umj8aNpIKcmPGBuyDwluoY6PhCVQ2iW90m6Hb6JPduV1+X
znD3+2Zd9PffXd9VswTGOsAQuMB/DII6xHny3LTGBzO9HzlnojFGwfp5ADnZ3hIfM0c+o50CI7V+
aarP/LQxoP917b4ttjK6qgaUMbiOcTkPGmQTamDSk08gDip5yyxc5uGXS5P/14Bs7wAr/4fUCNSM
+ue12MVrWL9G7/Rb1S/8qEJY+t9cU7H7QaIQB1ni7/gUfgJB2KXGQPbBQloSGNv/iA/Y4FOUFCZX
JgP8ivhHCQLxAQtgHBg3i38ryNy/VIHgGT8tDbX2FPBOILEssbP7xV5ab3pdJJ1brYyh7RdWlt+k
HmJRxTnwyXz21FFtv+wXiTmSQ+PeN74McfwlrvHZDLBsRraSO8ci0/N9nGavSENC0+u5pRj9qRnc
gzPdjz2AeFQi0fNyzlWF8l5AlZDiK5Lbq2yI9jIn95XexIF1m+dwerLmZJr+TdYMS43QonM4q7gw
5bJ/ERJphFmbUMHMqU3E32UKHyTgxsfRjDbds23gdW7p1van8bz5sSZ/1l58nx34715CNQSbT0ci
qfsBDuhx4vo+woMr2SS3+Yiqy9wkWMPLP2yKQn3RP7aEHw8yHYYE3WuseDy1k/2UF+lHK0XrOVIn
96cauc4hvQnnEFpuEUAmNqJVZY8bp/7e2nhVNGCVq+Fc1NCduGlubJF+Cvw3n8HQ5nnt9xC/tOew
Qe1foE4m3woPnch2XcCeSVCPcYz+tv/Tvm6ozfTjK0hpMrOR7AbY+aHCX1d9lJFDqFaFWZwSdzkZ
3h3ucGeZyG+ZzRlEkEiNdNXZMeKC8R8o9pe9/JfHOw4hICqyrmN8GKoB7XjXySdoYxxmvoy/O95b
ZBZf7KnbV4ZKCxaO4CpMaVhEMCU8eMP8CpJgM1lwjKuW2F4eFoaog+VsxJ8aG9S7ixxDQzRvGP6d
j827bKLnkjViynmZCiKQeouYKkZ+/bVdn1yfeodUUEwwU0guIkgGQD7sYn1X1d210OR+Ciuoc0aT
/SGxBvDt1+732FHUtmGBGPjokNe1RVfFeQSQamaUBQFf0ufIkXZDuax6clext8V2GbZMto+1HEJU
aS1kqpOsNpCqssR1ILmN9lHzmlrVqdKTp3lCdCTIt7YH5aMoT14M/pMUsK/Ht3VvY7iXQD0djceZ
W1CeBNu0LK8dSmL5NCyaCNb/6F2rwBE/0Z1Zehu3zIF3SWSgjXbf6/21PufQVuwMIoiMb3RSWB1S
fwu770usWPetUT9ZgXUqtPSq1HT4idC7sshDbpUEgey92+gO/GqzSCMzXIMx2Oro3C6HoaDQ3y16
D6C3Zjxr3t1QUs/U2pdxxMV0EUKWmuUtAp93JPA6iyrq0JJgmW5UOZQa3hpdooXVetfqsuUM5Eoa
o0TWNtyhN3ME5bSi7rbOqqs+wUvEP7FxbpB027c8tc7g6lr910ls9YzMy2B4151P5zgzoqpL8sFg
3GZZX7d1unJkftZtuXKCYS+r7CANbVHX2qfQaq8m1Cg9iWSfNG9r8thRV5wxdj5MOQViDE51LTxF
U7VzjBxwBPoY/fi9bxhU3/5kuuVDXgWYIqsZWm1A/q59r1xXvbEOyMwgsnoYGwhFxDJ5mp2toV3K
Pj2GuX7kvNjUOnm6lnb1ON4kgHGjJlmiFfpZWt68kAG6FYnzUs9XI/wnlO8NZz93IEuKmcJ1U+3d
yD3HgbidwvgTYLijjLN1gxgXM2Tb+tzI/RszQHpyzK6QxroaVSZP9qfZ1/LFjG3QqHEDzabhORl6
sbb15FqiQhKHFEJSwY8SHzJd6t/MRXj08FIBf7OqtWQtQgxyyYyZeFdQUd+imoymYLXNrPs+x0an
tTeDdjeab1V9N9U4ywr9iZzlngLMKm38tYMFBt99qLsXw2dBB4tIS5boAa3RtqpWpBOstTC5cFO1
J/64SXG9DTR0TwbztqvTz6PzzQnd6zmLv2sC8cR48Ba+WbwlaXGvmejCcNumgpRvEx/CEINrSVB+
/aGrnpym7hYGjV9mZQZ7dpI3orZ3UwN5sPJuxpn6kRBbdHJBknsbU/NujJmNps6bg5kGGz1wr0rZ
nETd3JDRu23MYZ8mzaPDdAtsShpROZ/LWdw1SgvQ7V1wB2a9q+L4KtWyT+nkPAxjnG41hyb4HvDA
jAM71sEB6V59LHL9pfVSubIAbi681vGWWkVT1CmsOQAIiwHokot71JDGS5Hr5BeJKBe1VsCE7vHg
pGGbzMmLda0DvQkir18Vjn/QE3NhWoWxCFzrpKwSDIfSQ874ZSgGYuqRcvz5ml4fePrFB6IUsJDK
Wm3k/bJ3CxiBurtPB4sCo72n8rJxzBIObp6ESm1zH9npmpqVydFkWVfhwAXZlnfGHD0Vg3hsmmBd
jfBydBfIVZR9cgIrATaeXvVWtI7R17bWA7KYCYKvTQV7WEbZMpnccSHz5ktLCRtLjSfdi9dRwcFL
4SWO2sOEZ4VnTMfYwC3Esom0B4AUGTOzLnZ9iCoT1xu3RjNzLLa5Z+8zTCd8pxQLIap92+Pagz3Y
ovOdTUqVzHReAqS6jdFbkR4AuWrBQ2y7g0cOau7jB5gKKFAIxHepUhFT0c8ILMnbMJ+P2oDgJbGq
Yy6MyT0MUXeKER/GXmcVoy8KIPuhd61DZKIPkqARE4a3Dve8suye80rulN9MmxlrU945cpNRUVpo
YozWOXasm7RovjgzZkuopW1dHdMYx96jwM6wgPUwWSRWyXHDarHLfkXayolfRGyBskfvxwVfb1Cf
ADgysT8NyOAR12x10uJdY+FuhF0mZjlkcKJlgFSr1w5XmdRuvKjBgbx2rjINWthk79uwuC+fZRA/
FVAmmhA9SKvYGQFcAT4onvKM1f9s6PmuDP11LLFZEijXxOtGo6RgU3oyCwp/SSQfZyd7wbVtV/mI
afja2h3nT0SCdsfr+dx47dDiktUebC9eubj3JH1x9JUKsdWuS/vFc+8L0a4by1j0+ltLbF9ocikM
pGkqxEGGcpvl/kEDSKbMdjrd2jfmc960KwP9A6v4hMbJufZLSo+4lmnFTh+0ezQZt1vBcg99JJbN
mnHCc4Htz9l0DIHqYR1xpVYvtoNhb7h3XImu2CF8uY4Hf130D6GTPlvAUBYRN0W7ts5JFz8oqyfi
U+b9OYrQ0GLnlo6xmGoEUiqFG7JWgcg+qT9bKic7YVjnFhRpzehb2pi3NgUNUFlkdns8ylCGqPNP
Elxwrpxa0Fbp5N4QIxY8Nocli9WaTzGeOou+S/FyT5H8bruuWbR++DW0i31ciMehC45qGzODHjFJ
90aL7DvhU+M3rasW7cPACF8HTXujqrPknrGs1NYA7HLnUqsK6WQvdNwFQPo7DYhm/syNezk3+f0E
6DEd90VqfE1Ha1PUxn0w95zGuEYF7R1Gc5tyZAlW6VXhnBiHV5c1XuXysZjojRClQDrTbAcARPUh
b7/Us4E3C7IiGjwgubSK70lE0jZAFyxmmF2EfCtEE8jJej2p9CeQoPusM28nvdlYTQUk4RgMct20
2bMW3pl+t7eox5ojFbfS3Vlz9DZRlPCHkfpGiPC8VaCE5LcI0LObtcsKocaFE0z6QiIabSRUQCo0
zddl6aBb78QQO/OAor6n71qDG5aZ1K+NG31P7K+A39INbpRPXJRMAFLVynQnVECkg1vBHVgBpAE6
94Q8MWu4m780mYYxDWIouA1v/cB3wcfAvZS9tsyALakccFj27soAPuoa4HbLWr4Ek/aaV+KtzSLA
RKOh7R2R3Y6dviv0R9eclxRdP4N3mPEuDqzVJFBeA8Z5QF2yWYVajWLwjA+pxhkTSKZQnDTrsGbH
7ab+K2ynjavBl+pm7KapDv8+5HufnyISkx78EN12oR85uEGqkPCnSMxLo1gEdVNjLE/WXJHG8Z+S
bXBUBoi/f5QK6t6FLDzKNdClJOR3AW1/SE/5iuGU+DmyffUbRwCOXfbKK0pklVNqL8WfYsxf3gyo
sSTxJMktqKj/Q6mbRJgIkRBH7601bCWBvHGzr0QEG5YIGsMF9CrraWqi02BlV0Vd7Ouo2nojkgDO
tCPu1hxnFwbjvW5mKyyINm447sLe24OC3gzBtLNTfe20w73VT7upNh5Tw3yyCmhYWpgsox5SRZTj
Bek/O1OhFEHXxlj9IV7/y1eE82ObwDfJvXwYPBxWW6c0mNTFCHMDgaRmLyZF5PjTLAEr/37oVF/+
9CDVkJ9miSsCDXgJD3LGbIV33SJiIf5+dvwS0PEIC94JM0Sofz4EtH4/FUmUuhglcH1BbfbshxCi
g+BAzLBIjfklE49TGvwhjlaT4N2ctHQd9yACSVe3hW1+SERQOnHnsu2rlRp4t0FvtkDXQYeZm8fU
o7cy8P/1MXv3xA/T0pZCN6NgqFZpZZ2n0TwAt7maElBxcfaHJWD+kqO4vB3pLlJsugGn4f2whUVY
gNfiWYVhXE/OPK6gRazN+kagXZ8l9lOho2BVoKFXN8shd09d5Cz6amu442P/WAboNkWI802IOGQd
bNCY0oL4w67wF1MLbyb2BPCIeHwqmsbPUwvcqxENGKCsvO5Zk+3Ch3P/+5n1y76jesHWHRKJ/IOz
1PsndDoFwTIs6PFovqEkpYRt72LxMMxfovt/41HktVRqQlf22e8fpQVG3plVV63GdFPk28GnGG08
pXWyHv3xD+n+X5J16rX+8Sz5YcGQZ8XKZGirlRvXWLWmlIunHTKrf+i9v3oMWCFDWXLBiVG8w5/H
Z5K+U7exXq0iOHWsrQ3i2UCw0j885i+mAflZpGjJIEPI+YgQB54apq5FPqfvoehXhIZzsv794ChA
+8fFbkhL6AKeEK7AF7LOT7uY0U85ws1MBCDvr7XfrzULEQSiMA1tDg28ZhhhdwnpvkSYzBlucAf5
HA7GnxxA/7oZtlLDhfVoXTBaPzVD97oiCFDJJOUTnqos3cyzDbPsVvOmW120rxlnUTfphxgfUIrd
3tQcu/FPi+IvNr53p+OHjc/UbKc124xlBxhsnhBr18ZdkqOu/73DKcI//77v/2p4YbkzJ6USIv7Y
9YVtBX0xQtA2269yfDayf2f+/PyADyvPMmpdjNaPB5TNVQc55fdv8MGWiJsSB9RPT7A/rDeXlyJ3
yhMg+B/7AsBLHmA0rZU1iYXiyg7mh0AEpzCh+OyPxtp2rqRPTlt7q3zrLHNY2LU+PTTT9DKivoPN
9Iiiu6VfGyFqu87WLabb3zfZcNXW9uF4gwJi6HS6ZRvIO79fvGZpURWVIW2G5GDUOCgX5Xw1JC3I
cHaKKW3wSJkl2SiDME0Xj1pROPhkA+KirKoZ6a6X9sbB2sV2siVFvLNf1tsc2y4R3rVJfwcV8kpG
8ZfZLqKFPUTHLHRONYx7KxnvoQavJw9nYm5NpTfcKDRaI8Q5EErxT0YVMlYaeKc5LLhVTdSs9bu2
5vMyB0eFKlSXfx6ldfYa7WoGVdrWJAor3Fpcxbfa+qjh5z5YDtjoNcvIchWQN1+pr7NGBDkCB2LD
+OQbztnSvO3k6TeWKEAE6g9qrc00DfjZOYRPkEnnZMj4VFfWk6XJJ0hX67ZgfKtk2gULpK2v7FG/
bpLwJLR8b6TltvIQ++JrOmluYIlt8DS6bgsmQqOvKqe8Yj7e+dgOxzJcRoa5shwimaL+nGb6g5t7
W3dytwaAqLaN1zo/r/WvAvcEq0+2hYp129txQo0lQQ87MFa9SNaVU7/W2QymJt14vPwsvb1Mxl2b
TTetlm0wFsuj/HOfjrexL87a4L/gE/7sB8V3b/RfHOLbRdaTP+5s6HZhPry6GTI0OD9ngVyizY8J
+XqotRszI59kNai2achWz2GLfFwMrBJ7R1FTxqrY/lkKQHGb4pzE7hVJsq+zWz63OE7lSXFKs2gF
Wuy6kxGWpu1nHQ+3y5e2BW0r8Q7Ijg1pp5Z6WR4R2CVaVSF6Fn7xgBc11mc4iKuhQ8RIt0eSIWgz
2E0CtL/od1kXiPU0PMHV+OYm022RutqPtf7/9d+Hqfz2n//xpejytp7uvgVR8a6c+3sS2md+uf7l
8z/Kv0L+jRsW0Fwd5wETwhn77w8erkDFhMMW1QL0C1RdmD3qf3i4CMzrnuXp/Ni1AXVwajRF14b/
+R98H6AB5AnYc6kLK7mDDyaGvzU1xJLl/U4IzR4zQ0xFDYwSIapfGGo/Hbp9FOrs1/GMYBlg3Qdi
QqxzBqb4qFGnM3UYJMNj7sfXYICXYQnJoogA+Hp+BjEmjF/GxnzJ4yBeWp7RLPROO5tF8uYP8RsX
GoTKW3GFI3O8st6cvFzb0XR253hT5+TD9erejINb+ELgydqbAf9hCiIUWZzSgfxQNtckHdxKV3gN
WuWY+A5aFLSitjKWYdN5S6/QjzaOfnF+M9gkn+cQxjs7MabZOhu41Tcrid87di8DjKeM+MzMeYid
JQfPbh44dlDfC7DvTXVTX7S195CNQIIZMBLZNQkIdw2Uii/xeWwI3dSq+k9x7z/YFYlSiVgn72m2
fKWvTyQvDFyvYh9935C/YhRxzAv628itJ2DGEX2kvOupnNxdmnbh2+m+mS2irtqpr2oGXF5iDNVw
DkGejtLY0qgiZ1nJaTMJtMvz4Xvs1MEW3NHlxeKMXugD7dnpTY+UWt2uPWc42qmbkVSX93pjIqLi
R8uUzKCv1+XScunFRgMRK8lCB7p3XVl4W1QmT7aM4Js1Uhm+tN+tB8o6DXhYLXq79IsOPYXcErUs
ZGfYMdtbrEV2o8+QVWPfrnVZHkCkcyy8WENEKSLEpKdzXmx6UovRlyV74PaVQOQiGUmAYYa56St1
anRIzAIVrFw/RZIgX5ezue9SvnIsS3dlk1SmdJauknAixVQBN8VV7Q4y97qvccSqrXTejNPZqUys
DdRI6LCWFo5LgJbYNdbrLYKUAVUI04SDLBJs6lzxMJEAWoy9c2xqM9/2ab2vtVHbNtIjlz8Vd6nR
o2jYJmDy8rs5E1sNrteidMCtYQ/xOdBG0ttWvtWqnAL8ALfbNcJxQel3d5nLuuecdajJiQwRU8Ot
bGVVuZp9M2M21VB/+A3NPrv6HrOseTnOGlqoMKcKA8eqyyJoff0YgLkDMywWo2mxCmyWoKgN6nva
sTZoS+Lh1SXn2xylHgprDa5FZM30uAN5q4beToEIV9bnFKwe/EYuW8bTUHjbrGpBfCVvFfF2Zosb
rQTqyp9JyAEQ7+cro+u24cQEmxH+WPmZBp8neksiRb4DtJjhBRP7D01mPyDfcU8i8zCSl5yx7Vro
E2qegOeWIQjRpWHPFNAMB5F03B/6QYJ1wgcOrCKbiL9PnfQ1SOjaVEve9Bk65cRvgt1ku6ZKlOLk
07XI1eFgSZxuLC5zgurTuZsfGghirEyQqrlauS2geRgny1StdUV0okTUp4D4dSB3Zn43MgLsBmh6
jvwFfofNAlCEWNTteLabFIHwphNkU3NKa/H32jLRz6zS73iHslyy8dqwx2Z12Y3ggz9mfacILKgw
F/q3rA3vDOUZZXrslLizNqtGMmdztDWRKAtYxn4Vvxkh9wxH6AH15OoYdqhsFjakWfZUPdC/aZbz
kqnXLw2JeMcU76qu+5bbrbcEnPCcB/npMjE6MhOXyQPECJ2WmqWixq4I/HKZURhNkwINXOyk+shm
j4u058GwXiyRogHdVOIw4eEOiLGh4o+bB/zHpdNquCLAiRqLaNt4rbn1ohZXoqB5Fp0IMVTUYOZb
wSc76ChecqCtM1LSjjUDd6/9K9G8FJXbLYCBIlFreYd6tMQRhyk13d3W9ijVwC11IJdWWXmT5gk2
nppi7WIZZZpscDM79WVXY1WRLp+gm5iCrPBDZBtAioIRaWXw0LUDnzHoOYhc+mCsH8befiYPGY68
TmMLfOGcbZeaeFZUwaMZSwhRMYGsyY/jyD5PXfy1pAjWOVRWu253Gc4ymMttXwQU7uAoNBmisLV7
NMO53KljATWrZlGVI8a32PwuU6z7gjR++7Gpq0WNtKBODe5yfHqqXy+7InvK2WyeRinPajNwR1pd
jbTs0nQTt9O4tJaCkiRMauoWdcDI6zjqonfzZZ5SNju3rIgIYE4gMAk6uAsFMqlWhzCwTO4rx4aw
ia61YLrrLu1oaKzrsWajftGYzqvoovUQM5UmtRWAaG85DqDneA+KgSt8iCxJXJwHsCiLzgjfjGJC
orIoOCfiN/URSt1vl6Ul/eHZxtI0iMJrXb9RH44bHivVMZf39r4JrAfstighRU60FMxGkSZiYVX8
la1O9FnwRy3/JhDcWHi983D53o5iwyLJ0nsdUluh3xlq68bsniarRqWUhfukQgcYFm+pWzDULfts
Dxg4TuV6NPmwaqaTMUPm+CZhgPMxO2bC/mT3GX4rbFGeLs51Mz1M2LWpD6vXn0v37BkOfBKU/yDK
NSEa4+pYuzQqx4cLdTcNRw2cgY3uXr3u2II+63VeztLWiGi4C+Us2cTIgPW8XupyoF0aVLso5VOl
5baPXx6NuLzjUPCiLtUbHDsxPq3zVZByJoSzuTK06dlI1Kuof7Wwr0i33kPSiZaOmL4UtbXIZMpx
7b6G/pyDvSvkuiUYVa+bsf1tOfmusnoVdOZrO5YertQqRsIdtowrT8mDKAtE83FwwtdUsFE6CR0s
QDoJp1yKMVtfhkl1iEY5c2GG/VmfONd1Tefmo1Zb0h58GyhDw/LjHkKJe7DxNPS/zjndEnkwXTM0
JSVKS9lYvMiM3yYHzz0IZ0q8GG8ug9fVAoN2H63OmlZc+jq1evi3TnkZx6ngCgOMcF3MAdKaPUdR
5XIjiez2eGnLPKurlS7fPJ2NhBHyJW1RZ9ilHWWUgZvVrTUXa5aSeu9eLxWlYd/Xxs7KZbBuheqg
Mr8ebfHjc2PK32j20K6niEHK3OJqEtLlpsl34+/7pBfVyQVYjuIJSsUS7EuAMU5J65KQj1xe7fLG
0E64xFr9IcoRfLkMhYyCr87cny6LG29xdMChFxfj8LXMWO6NzSU0/m6r8R2VRKCjFsyP/4IMtDQp
l2VanS2tsUU7Ojix815fvitRz2q0vAELQ2dWTfMkQ7T91Xu4OJd5fnt9OcwhND0YKNUsBdeTaiBj
oVYBilwelEp08FuJbYvFKCK2wstwCVqDD3zQkuLe050rv9O+Xx4oGw9pQedmvixRmOuLcDCXYVW8
TSNOGFEAa7yBs+J9S+ruRSREEW4vwKMnM4ABGpsBNV1ZNQz3CP1etTtcZn2AkWSfupuhoCv6bMaU
rlxcfoELs7eUcbfXJusNRkW7vjTk8sFLpzuqi8rQEuu0OxcSOS118jM/ublN5UtgWtsuKbFaCatx
MXE115Jkazt9AFuJewpCQWCp2Bkpwb6K4NnV+Uu1h6ptryy1oy6juxhhBY6j9C3uOKXRsaJebgIt
K7hogrs8mQgk2laEa6rwDwmFVZgzzCLPi8OFHbV4ViFcNJNBOWKKuGzLTO6tWinWkHYQ/Zytmmyu
D6EkS60XAOPccntZtb6XEnpE9SHwRuWyh9P3BEjXNxNmxXRu3YDdeFYzVI34JSyz56ZYjdmPhRV7
zIpgwCm3KFBbS+NiZaQQrS6jYJT9Q9BlG7WcGxUHYZIIZVkfdkHZ7SOrclewSfn97O7y48t6nX2c
h938RrexYC/RkQeiRKDmPETcYdQWCYv7YGB4xX/O6hQoMka9sG/ipn/zK3a7ScV3WW/t1c5lxOmz
V7S7PiO1PVnLy1x2E2uZYn1J4mNnRf5XI2RiyjHg4slvtO6Duvmp02VSccdY8BSPZjNfVtkN2Ix+
eVnDl92gddFNr4vgUeb6wocRQvo6btfJSBErtQZnGVoR+cYiOKUYGW+JaYENkMdaDPFw7ePXuakq
cl2FjMOVL2rUu3uMwUyEP80sWLszu/4Y+K9wmdmThhibEMM8oLrSrBLd+j577qElpRkNzHq0npB5
7m4irUdU/L8vuuqVnHp+9PPUBKzJ78W+2hI6gycxGNqPe3E4Macvo1knnDHdlB/TMVhbIRF65527
EEFsYrQ6ZbzVFu4QVFht4S3Vf8QW/lf8f+BwE1cQoAqPzLRgJvsTUDLDfugMPOaAz1ymdxhyJ9as
5Vgjn9DAnJf+42Wp+JA0Fr2bPGkeUjFx+OarS4f6Zo/IVQ0MKhACf2hGHI4nSTd+0vBl7LtHI8t3
WtyVUFXlzd8XWdo8FSOy/q7K7AUndSWIvdFb2ol9FDRVCzsEunuCj8FkLzFNkCsAcRatDIjyufNf
olLTB/nDkiVkgXwTAjDkD6VpfAVb3rJq9SPIfPyQTAxzk+nmcoCrj2gBjTMGKznEPjGHymoM5agc
e2+dRntIQV90hA5qJ6hKYncRkMnNcZKbx+cIkqp65uUFf/wq6ZI2qlDaN1FAl/doW53VJ8wRP/Es
lBvDyYNlqGKr0mVdeT5cVys+98Otp0Ji9VnOZKyiXGevCW5w9cDH8kJOC5dWhXFJgK7uGeriOX6y
5u7z5ft9NkBKmMA9l2NfIRlW0VU/4onQ3E0RKE9EEmGMheO1BL1U98+Fmq/hwK5WVy63ZGPXTjMC
60OULIQ01yGr2U5pNxmjqwJeO4KGbU+oWQvo1jHBKthfNj/YNo9WdW2oi4LqafR4opUwh7tZnbsq
tOXG6prcYBsPLxBOxUsA3AisTL3i9nJPths29RTc2trmxhlp4ksfXZUlkXfuMYzqH2MVOySZambG
JfqtpmmnBRgYoRa7wv2UdmqQi/G7JsjXg2Wk1tCUTGSA4gmpzPHacnLMSocAYzidrgxlclATNyPo
zsu7quW8jOlZ10ULCcbdomMMalHfuYhUqNdQgVtmq7tnSUrmEtyrpEjlRWte7+sMthLeMRP/kji5
hG6/r1h8qEoBjgKGAnfJ8HSgIt6lBvNTlg75UEOOIRTeujBOvZTfTWxvyEtk8ktCyZoy/o+a4P9n
ev+Q6TWUVMU/p/rs69d3id7Lx39kem3xNzJ64J4NgNpUU1U+90emVyIaJh2Gz3QhRiiN2n9ker2/
OWiGKqYPtXGlBPb3TC9EH3LGUA88nYyvh+jYv5LpvdAu3lW8dF0imE1OmTIvQmMqD/zTDJpHq0gs
anGrfI5ui9aE3jsGFFfmkC3Lbr91whtXbd2d0Iso1Y5TrWZhoqIPj3Rd9qhgN80VcLp8OZeKwsyO
E7b2oqQ4uCJVCvkUdGaOpBLZK+1N70kll8ZVr5H0gdOCtdWQkLWr0+gPMAnxYWkooJap4FOOo+tg
mjxVVf7pxVK99pIkwxXbkxgJi9BsrttJC9dt6iOLag3dru2o6oBvmI8WeLJTUKCfOOkieJJg4EaE
Aw5AmrBHZCdB1Co0jrqV3qNKydWGGgqESwCpg+sYW+lDRrZCb96YosKOFOHhpR6Qs4MdtHf7OtvX
tsKlZ6tcG+ub5hi2sz0s57FbRZ1LfquviezMOSDrRbr3Dz1h/NITyFEY7M/ocyLsCQPnfU+0uKYX
Hb2+As5XbSK76E6isEHLkTg7tIKoEno9hNUYlRLpuPvcPpI+XjmzO590MoDrrhTJkipZv4nYBdd6
GdnLthF/8g/5C/iNDQkH3pkNMQ4Iyofqa2KVBVBgiTeDDNFFqCP/XNjtHTrGizwdjQe4PUDYO/fQ
eCHcGrQtSRlNz7Hp9fvc6sZtWZmYy3SRhdrvsmxiTpkobcjppw9RyTUnHKdg9dM6v/mxUn6mgP1K
LLIsxFSFJ+hlMB/ehwXUV5MTerlvrDysT5Pii+Hncl3YTb+z9XZrdPbGspgyjgY1vDMRXDKOVlKd
hxisLOkt+pTINJ3qcdU1mCA0A56xo30I7TY8TvCxTZF7+7aT4OSM8jrqrU9Nqj+SCcsfHBQLxhzA
8sKmqv7V67116njzMe01vGH8tIHcG23t0CNOMvwKtLyASeMGWOe56R8AC38xeCAUkY2lmCGkWn3v
Z1lUO9ASDeqy4GDPYR84D3KMr/6LsPNaclxZsuwXwQxavBLUMsnU9QKrVAENBICA+vpezHtn7sxp
s+4XGoulmCQQEe6+99qeJg+9JtWedpf0O/JdGrdeCzHzOcwCNaeDPFez4rMa42VXTcQU0seqxVMD
DuIUWJ25KmHapd73//y1Gf9dpoM2AWELEidMxvCG/v+363RG0SUDi5Qbmw3N2IjUMyoRREEtbroM
J60V3aETFbRCX8CB7w1BaVapcCrj4pwGzpsZl9rBFxhq/+f3Zv4jR+cuncDBibjUMjH8+eY/r6k6
T7vOTxAojp5mM+soXvoag15JBsAq0NMHtx+O5R2EAyWjWZRpn+680X7OeGv49M2OCXAutmMf+EjY
IV6nLCquWVTn1iQuLpnVqz/nMhwcX0J4oywMcjT15dAyaEZnY8/uEVuecTBTYivBXJ/4JIPVXBv+
xg76YSOqLDv0y2IK5NHWdMHXiPygpL2DL+KWq7E6c/hb3s8sByuli8CpFGKckj8GsJhnVydjx3e3
trBsgF5Y3ghJCDUW9JAKQe2t4FKobLwKrvjdUDuEl+JkL9PqoRqy97zoqquVpR47FT2opvZvXWEy
usmMvwMdbSB/jruedK8E6J38YNILGDIAmeizGDhiNZTbqE+WAvbGXsOLFwZdkLy5NV0HKIxrz0rG
u8/E3MS1R8sqrlexPhARkvXD3fEH7TVzOVDW/WPbMzpKd6qpuh1YRcIUK1Ig/WC8Gl1WhoVoEG77
OHnGpiMgFbnPOm5NuZot+9QaYF6iuz/p95my2z1NZ+9BFe0h94HoMCnYAUY0l36UckdPm1k6ap1p
M8zCHmMaoQUseQ89p1/da/MjXOPuVRqGXOHqic5qPU2U8YUO8tEXUoaQhxEqR0254ZpWFMimfURh
hBFRtIcB+sRiUFqyH/pA2+czDXaC78Vf4YC9a20dHnGhVnFOy2bhGKa+tSRVXt3q3auTmISsev5b
M9pYgYT17DiacwC28sdMRx16Mi3NXmnF3s+zSxH7BPYNkt4WhvT1YxxpsKi0iG0lII/SsIYtPb2l
KVP9KBU2ObN9NG1lvTMoWfqmMvYlssQF48p8b1Qa0hGXt164DE4CuvGPboLxbtCw+A1U+XtnUva5
g2dqm0Lt/EzbRYR1vEUYAhFw0kfu+8xb9lHZP9ZBOW9qsyOXTyC67v3GXbVZql8813FPbkyQm6Ou
A1fRsfR981r1JahRicMA/EpvDvoLdN/ylFeUirH5qDmV7S5i46pL07l0JcoPmX2Y0ZdbSzTU9xub
8pNJWpdCAzaY4srBoGcxmNU20lt3bw3CCscyw/cTmf/bEvNPTZ0Pw5bwDcM2/MD974VDOc16lBhu
tGzM4xTp3s0G9rmIsjvUYJz3lb+qTMsLK2GNV1lnJ9/rrwwK74cWXV97ssNuXT3Y3pQ+eTM3sD6z
1NTBdGzhBwZwZ3WvQ/5fTu3/ts/8c+G+v3NUz6bHmRUz8T/PdXUTxeK+Fy8NQTGsGrErnJQI1di8
cSwYkdBY6TJo8Ha280B2UdkmfB8G4ezdsJ6SyVvYU6sjoG/r9ex74pBO5vNogYalTC2IHIWkTcG8
AbAVA7Ee5Wrq7X5TFvJfpRQsA/HNSpRP+Jj+35MDn/d/+xbwEBiu43M000mz+ec6b1tWY+uxqFZD
XMDkDAYGr439imgrewocWrfp3D85Edp4Ado8psjYOrIFKzuaj6NIl0bckjIYOfV+iEyoZe13OspF
1eX5LvMdcRxKp1p6kSAjrqjjpatAHWHnpKU+WHWYSdYc8ERLq5yA4zTqrAvsnIk095WRnFXtRZcm
G5f9KEFPzAQVaGJ47ECrpNZEDpk9wf6KuYWM6KWyojvFp8Q9mFbMeynTu5YrYbTUjeNZSwdOD42p
xkM2J7By9Jhdp0jkMUo8XpPvwi/0TS5K76Tmv2nkYG0ZpNkeusyP9u24gqmt8VfM5A7/dKz9QNpl
P7Riz/wpRjj4fx4Cvwh2wjfRZvCSoQq1xJR+P5Sn+1ZnFxhbcFN+bVkrpl8mnLMtjg6IrvC0Zi3J
MVCaXpjj+NvPSfsxTBaJxoXn7jOlbWiPQQxWipw9SOzQyc2D19vPxCtk2zbujn2VVGjedtwt9j6K
dNJw9RGRXcBmpU050RNQ6J3YGI4mURHVHWo6wr8q3PKk6gHib1uUp3qGwRLHp0lW46FDqoL+5quk
ItzA8LFPNBewQMPPsglbsO+NhoA4ZEkSm/L7U1AXqO6set54Pnv6nHkf6TTXJ/oTz5OtpbeMbks5
QpchvahfWpUxQmKeCa6bpj99Ezs3zf5UTJCYZWjXadDzZzH4hww93ALQbL0BpN+vArM18eb8Sgxn
ktJNi7Y1S2I04q8qB8LhUkEKT44CYh+PWr30yARZRu2n0Vh/EWG/Z9Y2Top+x4ca3zTsjIdG4sKu
qMqAYgNk075gEeI+HWtn00T5NxY+2r+QXulumh9uC8LWTme80XhQDf7UIhvyjcTNtJ3qmVmqiHe9
Zx3459tVGpxkjr2witnBDRmcR0PvtzbostXcbHpCCegUJ+26TvvnDiUFw/cNAwYzFAb9umQQS9vA
0B47Gwxou9oe1cK2C7lHAXIcTdlSSMbWWgn1mgbIVAJb0Swuty4gpMsUNNYytdM/LENM+IhnSZTh
bgLGeFkHnajOSR9SfaWu3BrVZAq8nfLcV6l7qLD2HkQ/3TfFZqvowi7mUn+O/KJcZbHdHQYnAunf
S2wfMHTBy22hhb9Gc6r2vpqon4SHHsZN1lxjVWTamHjcmbOIIjJaztdo3noNti6HXvdR78lQisy5
35h+ts1zIbZilE/xmGZrAbO+9ePyYCO5ylSE72IMknEf6JWFvQ3jXVN55LYZS1bWa28wETQGKwjT
of7TdOpQTiZIX+HgABrkg5fPPTsf4/i2macTSxhNQhUYyMxs0lfuD2Vs/2Sd89lTWIU4kP6YFkwA
qgedoi75m/kazGrQVfdPBtYYMOtCTurIAe2tHnFiQgBhyRxi2CSKcJeFAzVr0pIOS6yOUNeXX1Ve
zud0HuezIXLoypkZhSKPVhEB8Wh1uyreGj0dEETv1nPkgdhJWhvqVlB6IMsrnGlTm8u9XrUIs5tW
T5ZKDj8eQDUknpG2KTXTxyaJCXSqDchQdrGFfibTvqSEhtFBNbk1tbl50Dppred+TJdZEq1zWQXn
oeAjT8f8iiiJyb8oXliEzCsd4t2s5a92VRQXxdllOZUQwZJOlEziOkioUwaAu5V3kYnDlty7xXr2
pHbphqWs7fqJwZT7lKbqog1GvedUwFAKY7NbFuOpRdJylJ3NGLe9AXmUu6ajMxEk2ChVC2qqBWG7
74oqVGoadrJxwsHVzFv8qPfycXDHem8mRrZ0yv7ZwTF4q+v2r94J64X3+9ZMyXNh2MO+9pS+8O65
OTnkv3WeBskyt1vk/LNd7KdyivZ2QkCtrGr91meGfsvL/pgO5d/C4FyE7XUCqLA3pSkOjOHE4feZ
WTeMeguH/GMjs44+Aqrj77M7noB/yt9xPPtrN2RMRBo4mPuoLD0SCPZeNPUdLVfB8jKbpCadM08w
pVqibi4izRnXD9BSslzpp6Cw9ZNUMHyjPFkFDEeWnBUAhLCY4PvlB0OtQrJGLGfylLeNaOudZZmP
jpLOidOJ2NqD+pg6zziJAyheUoS8rMlPbMz5CT5TvotHbnql9YcZDu5BZH6wa3pv17XRdWiBqZO+
dpmrhjGxIB0ld6Kjavt/P4xzHh1/X8s6n3xJPbaRR2jOKs0ydEA6ANgoi9b0n+SDGVgN/AA62Fr6
EktRAJhEZMG5uA5VMXtnWva5UFciL+hkmKOxT3KY/hGmowdKHcKSBqNYGEBUNmkReYQu+zm6FszW
Y+PgvB19FeI5LbAdN/3JNeu3Xp8VbFUUKWSU2IxTJm1DO0yd23Y6ealDwLUTHQgCaSHFfdQRWLPK
mu8AxzRlKdYEBOn80WUt8sqoOIkyHVc611zIDJ8Jh9v3K5HYI2KNZz+Z54thNP2DZMfRBbZoJyK5
u27lqcGYLabc3hQBdYnltWAyURQu/GFvubN9bh37j8Hae4qVYexmh3yrKq7Zx0ZL37ikZK2ko/nb
uGWgNAQJUeW+ti0xpH5mgi6mrpxbmoFatAv/k5AVa4Mg/Ubzbdi6vaaFgWW5C9w8hMza8jsoG+2v
1/dPUdKIrwo1Dw0PO3HlW6cK7utImpvC5riaOMSQik6A3EWPu7sPj6dpIpbgHv1nKsnHmc1ny2KQ
PbZEEoyOcBdV25pfFnEIWZS8s63S9pTFDlPVvCggu6WciR4jJ78MLfOdO7bG8/j2vSmfnuzJ/jbi
iRVpMH9mggcOBQRVz+AyseOtV7PuJvrgbcfxy3Q9xpjlrxxVbzdw7DzN8reB3pEK4CXgsz2c7AYz
vPJSN+2P5u2blChiH3SIEEQFWFZ5kxjz4WeD+G3rhlpnAlwKSWLb1pkXDvWzFSP0i0iTD7h4Ho3G
Zj+283nj9pXPKiV8jpQsaqWpzhHMxYWszXxnlFFoJyNGryG5Ca50xmOR+1CSN7GJOerJtInWfdrb
J/qab7piGD6N6fRpO9WaOhaTRVnhnKj7+Hv05GvALZr78VvPaCvk1o6uxtgvs7zBuWb06tqOATVr
AWmlCFIZzvY4hZAbjH3HKTyZ7EM+ueJLOXjVq9j4ITboajtSvDP69ELbG/q9jWOzNF1tg6k72BH/
EJwgsmaQWCr9mZocqwF2y+8Gy4ndUp2kvbXXx/a5U273NrMWh/XYVw8YJFLOCoW3K5DUnWZ+sJWZ
cfp0OzAVDE+PbEbNbqD63xmjnx9FRn3Uw0wJmVo3l8mh39HIxL8lfmyEs4PnN9PabhHkDdHnbnRr
ajASmPamRxtCRNXSL4MLcQy8FJpB4bi7RPTDJxLaT82JvV1fB+C8Sh/pbFnVz8zh8qXtpg55JZ5N
yVPNZ8/NLMDMmX1w3fqWYwcGvmfWOyHkcJQc3kHMJA2QHK3hBnT6G3Ud7fcZ/mnt079xOqdGUI10
vNWD/A15KdFGojP+AEx7T20F5ElYp7kQ4ienbgmmtRnQclwY1ksVgV+imbADCA+ibMzVEiaa8eNb
yaEyPQCrgYhOmnKevCqHidj1YuEk40i5QmdsSmBg9AGbPmkZdGCyiSlsRQ/IUNH4iJW6X2qa7l27
wKMHZ1UIJESSr2sxGWetRa0c04K/wxirk6spJJ1aSh65TgHBiMXeW7Fb7iFf6rvB47hnTPYKZSxW
9zjXodFM7Xr0MNQj0GSwTEsnhZCx9FpvYt7S6csiqUaU0T5h4Z0C8VMD6p6dLqeLMr1wNuRAbD0Z
UVRueyXmo85ZJ6wGj/k/VMtjAi5inIlE0s0Oye3sK6KI0/Sb1aVcTgA4wxxK4k5Pqu8hN4D7isYP
50RGIRpPO2wjYh9EWlx63+g2XsqooxETy1qKtROw/aZT1rhsg6A7O0KgrstUt6wj+DKuKj8Dfpy1
iAisq5taD6PSC1bV6N1jDc+Kdsq1yIBpu9XDgEwvFGDBF43T5rzmlYge9WM53S3KGQxt07T/NIzv
YUBoj/2onON/Hqg2p3U7WtniP6+13sCB0Wv7lexG+0jl9u8Hol/tIyNWpHuFbq5rCbRbfxhEZB0B
i9vH32e/D4B5+TteOxyRK7kegTVmC4Nx8FEmLgtdWsffB+nTlNPmaO+m8jHhvS6H2nytwF8qzj8W
cP7/++BGGjMk29nPU8frZB1i1gIdhJpko3TNApYFiLMMfLlTJoax34c4D17SYV7rtVuuMVj5x98H
0RfJujcwiRtl1hx0ozq4meltO5nMRzOC2dTgqgCkDpKpSIiSGb1LFKUs+rOAgiV+H4e5oCkLJG1t
In48lp1DmrpNDVq51d7kBtxTvJJ80vos2+jFjqXe7XxCp69mFdMR0/qHOSnICHQE8S/8Ku7l8OCW
nPDpocr172sYacdQpXz3aIyDM0tbfa7iXR3lFiqCTEbn4P46Xz8sL1qLCgXbchK2e5J26p70oUE1
5ZY2wQiMHMm8PTp6FV9KqrRn3BD7qZumB5onxXNhVX/jyfBOv7+XeuyShuGAtb3/ZhRoeuhQWO9I
7dDuMh5Uqr7QL3nQhIUNt8RNzPny+5DLgVq7YZaAbJfN/v7HEGHN9GSRcbTee9Po6jKkmrr8PlMm
Sqs2J9Mmo/nDSXBIQ62nNyMMyPydXfpXPfO9a+Qaz9Y0BoeA+9zUuvpsaApAdmyku3EggdGr5i5s
RpcDXQno3O9pfekqhzNS6o8tqWxLyyjMMwJltaudutnOpAQ9lJbByInjypvRAbvuneFHRwXIQFr/
1JjGLBA7i6c2Jw+kL93maEIhOtASbUMxNI+V9Jx3Lbg4ceZw/1F4WdJuULUbIxBzcl3kBA2xrb7Q
nscdt5/oiU4r3T5d0WtlyMiRJiJva6mZniRrbvrSaCetvbwaL3mSf7NpNKEaBF6jaYwP/3ogTs8N
g9GND/DpoqZw9u2Qq7XkNvfI3EPsW7YYPwhfyab0PPZf7aQ3J2ag5tYcg5VfOwXEoEa8Zl5kA2PD
36hGW7y6eb2fvKq6YdMwIa/elcr8qXGOg03nqmcPDXLoeTMw+1jbGBNzNULUd7S7yWeZDoExDCdm
ufk5q5CBqUa/VNp0/9E4L7uSRg1yL5B3XTr7G1BjxrWgb37NfBhIIlJq//vav35D5gfRBS1vmgTo
RusWnj3sZt1q+C+TMOsvqTLLVWs3jyrvjukdFdYG2SuZo+62TJhdO+CU13E37smgIFxwtj6KuXtx
iwiRNv3A1lzrpb6LW3pVYg4WprQ4UJTVmgYjUfcCqWBv6HvbdXcG7YvdAFAmuhU22sxSBLe6HJ47
1mVGCJW7QV3PAdQ8lBYSJXbyZVyV9nLy0u9mSN/alIixOm32ZBLlJLee6eieCfCLlnQBkZhX6Udt
pCVqAhdHBZeC3Shz4dTJizMmyVprdJN5G1MW0KfxIrLEuMEXB2q9cTd2nmYHAJ/nSOccFX+1Tsog
IOFk3TPrBNSCVwaQSVYaW7MnXiVDjsldvEjLZgeA6W1Uwl2WYoL66BAiVdPlXOdAT+netSetVD9G
3VHh9PZa4d9ZpDGsqbpo30s33gJCI8IhOEel9W5kaG/l1KOoI6gi2gXjqH1ZrX+Hmi7dfvI+XNGE
uLfiJaK5buc65UcMdRkOFlWLzkgKHarlQZ6vgrIKOUB2WIMiQjDqKr3YLRcAQs/XIU4LRGfJdzvA
/aND+DedFQkEngvP0VZ862wIsy2SC8O8YsWcvF8SNSHPE7XbpLPPjEQKc7xxcUNktrPMO9vYgF9L
D4hojY1TGAmre2Uc8ipON7T4xlUXz9cCw+Fqls25lEW7Z6ZAJ9NjyFb59zyll85RyBqoORfzMG/g
a30YooEkBgAU1OQmaIjsMCMpVi5h2ypiKFjce1wg/UfNIrp7tGg/4zhj6TIXbeww8wRxL72DiCPx
GJVSWxTqaHkWCbaN2pQz7aI5gqBnFxezfsBZuwWJgb4XRAG17h+9AA3beq+0h14HR6OfYX3ZZX7N
LLUbXe3dReuxiKrAQaHJTlfZS5PRVVx4n52WQU0a4yMivpPXG8dGuO9N32snLbbY3aaVLCtnUffJ
Js/6zwTw9gJVTegYWVjlpEgwLnOGNqLfPK1JXELum6dy0XsqWDSUYn4PF65zX7qCUCvAtWTBo+Mr
k5/YaL4wJta8E3aa3BafNNwUtkZuQ2NZFc5FTGmwSE3eSTbvoomEBsP9WyQpmw5+QOTFaodNdNuk
o7VCkq4turI7WFa3H8BrYCga39wiIKfBt0557OG/B8a4KLsqwdYyPZIW+gJKJmym/t02Ak4CgCHN
/IkL5CWx2zOCcHSJovnwyZJYMYy69p6x5goiOxpVncb2m2O3QkQqbuZg3iqKTyQcBUbkqHuG/XjS
+hy+a7SppPmYx/imrAT7/niJnRRfHJuT8FJ3N1jVSYNftpgFYz1V/eVmoPO3TuHpkve3Fb2/h+lD
khgW7omGdKr0OKwnc+21KsJBMp0tmzww2nME1RXNH0QbNxphSWWf0VYesBMKOrfvSjdvVFVmaCbu
Sz2PA4kwxF3TB0bobisOzjHGGiM9OkN88Epv3ugg5cLMGtptWXufaeBdHQJQkCeKLSMDYwWfEkVU
8qqc/o+y6vc0Ky95UWxbnZHoOLVPdWSzaUHMEcHGmZBvm8X81c94KFQfdeGYCePaacjB7ao+R/mj
r1n9QpM6/sFaN0KlGz8KV9DoXStXOBw/7HRBR3VeedAC9UWr4josneYoDHjhIuLSiXIXzmhVw6C3
w7RFfF64eBMGkWkhveiXZuSTsuy/emvcM55TJNOTulvmekJK2HfBKmPFdd+SbHY39Mc2OMyxlYz6
sSiaHzrIC9TZOOkiQvmqVo4gkIdNlrri4PjFzYFKQP+YE2Dd0RJ14u9a4pvIC2deVDJ49NZVnRwi
6B2hllp78sY3KI3IzwMINiagfeg2eJn9xOgo2xVkzlhiHtHGBq85fmSfbJFRioMUePyj5tPXwLCq
bogYQw7rtkavpYp7bA+vASbqYR57ZP4VDslEsX92yuciNgCMatpphsiqRckr14a/KAoswr47JsTd
IjJPcXimkcG+hO1vqGGtudFRG2uYK853Ngi1pCuzGjrME75miBVe2wUtQ7NMTpjb6nCMVBWaPUlg
3EBLwn5+kqpGYTKkhyKbTp2h3sHV6iQaN073pkF2oOVShchRESoJfWvH5jsWG1R37pbeUk6MrTYu
BR0dlilUzk1LPDl+xNdgjlk7xTe4uT+042sCQ3Bboei96+M3Op9CmECDJ98LAm480RHIo2fJGKZq
3ac5CV6yNjujRUKP2/cvJtDNwNV7PBjp0xABfDOxIls9wpDMSZ+ljb5koohpIN2E954oEWFylK9N
eQfsrejcHkvtnoME/3vkhyPXqbo3L9a8/b3rQl0MqIvYsJsaCUHP6XORHWxpFWGs6kchi+IYV/zv
ZUncI4I6uHcR6JcxOuDPKhZTjO1T0/PlXXw7zDsT5cVSSvMWlYhANH2RthkwIbq+SBvwf6fpe0m7
oLrzlhsb7GNpXpMMI5Ccl3UfHYDKksCRSQ4qnVQPg2l/6nOK8zZ5yAw6bw5KiYXEQ7YQNY46e2Tg
gFkiY26xduzhCRs9vVDAGxa7McX6mzW3j2WK1pGpQWW5ZzmQZljUOhkdeNJd2l0YkVoqk7RR2yiq
1qzRLY4Dci5n7Qv3dQPgppPrvvDWJgd5bLYU/kaKzLsDcAqamWHKQXbtSTex+iI1EJVz9e1Rh8/z
MxTYdV2NWjnI3I+GrpplWByrmF6kUatv8/iAoOw7ajiMmrOJUNr90F3zZBqSTNChrdiSAoV2Rb5W
PUaUJnPzXQQe13ZQqJHJxAjzJRvos8UCz9iovxqIgEjPiNYUKRbm0fJmS7B7aLeyQ+FPyySw4gvM
wmExu7ikfr9XQTzUDLMnZPybhbZd8A0k4/t47/RO0Vd2L+uNVDt5gButmbYZ0EYNuQlpdnZGS3/2
IG227pIxyB1obCwMTp5VEr9lTXEZvOGYJNHSm5yHzhgfAiTYC7erUrpVQh4IiZbUHjM39H9+Hfe1
PIxggdf1UD8NTvN34NC11p2OhFNBt/9QvXlt5u0NXYilOfa863Ii5CWt1aFvvX8/81wsEnxixB5W
XFtQpCOCI3ig7TLmHEcQFHjhWBSCDMngbvapxzi0G03uU8uU+/6uOgVhSStKt8hdc6SxV61v7H+f
/T6U3kgRAMBcs7YF0Ei4yXAQhyZuNl1n3eLiZArrPh4zmrOsSHSdcFpNfiS3WZUVT9Nk73OPOV7f
x2+JYmAhyg9tLup12xjxrRhOek+qblI66dOMKQrUbp2wLhmAjFtggNXcDwdA4TreOpLHu77oTvI7
82Y8aLKq/si+Y2CokSMXZflKnxIuNa95zoOJbCJHPmq69YOvdV5XWc7MTSTr1KBlmbbVdJS0fLdV
8gXNLn+YfLT7PUrou+rH3SgOsHU8n5qJ4DSrU89j414izX2N4rMQ9htDfCoNe3rl2jmaxrcw8vcs
066N8jlytKcxxergsph5oO/15sdPs4533y/NvGLWwlaFuB+jO0mo951wXXsJQrIuLAf3bzL0Zyzj
Jxyxf3vNe7ZTDoudOJImvnIbkEB49Jo1eh3mdeB7bb/4ZIEKu2r8qYkGp56ZvLBPQ7cw7ocmS1s4
0figjUa5ssEeGumVcK4D0OjdWHyDE92X6jajGi4rAO3kDslc3ySttddK/xVe0Gu97ZvxB6wLh+6c
3HvkL1hhXyoNyYhyHiob+WcZE8xFVY8xM+u+yw9/oG5mm/+x4ogeMIbf2noOavOZHN+TJAMmToIH
xlSfJXbuSMT8S/UFyOqhNuMTWLzXPHK+PA+nxFBvMYf9lOncoFYqbl1E7k3J9CGvEUwW5fjJkG3b
VviDcCRxzFTZgvtikTnNQ2qM13zWz3yJ+C3a7qBpxaHP3qPOfuhL+hOyfe106+oU4lzRaiY+rxJ7
vgMUdfaZLNp1XSHqmgP2+6L8qDjQ9xB4I+PgKvnIkdNfSJ3GEp/YTwZ9QfjRC4nRsMnvH0er2hfN
fx98n+MyQgVL/CXUdO2n8ui45dNJi/QnV0sY2cGit5hHdoTpCpfjV/tVadpDM3DezAptY44Z6fP+
sdISa01vk9E9lTmDLPy4dfeKI/2kJ8a8ILMG8TsBiiTI7sc0fmmn7lKN71WvVlnZPrQjOuZ+UM+d
nl7QlayLoOMjjLjynbx58uNqY0quJInuHpmIXM9FsJT5ZvKY/TS9EGsLDbStA0AYScoMqYp1235r
A2pG1piZFVOgR/mC1PSArOXcFdYDqoGbX84fqYtNyXE/7zFbReMvWMj2LUUElpJiq3BM6rhcMK6k
G2F563Lmjk0cf1WaQB4JSnbckaaTvGal/uCa9ndQaB9GZYN9SN5rM8J2OW9HzXizOzJeSUh+1TV1
8Gy594K1mc/nKmpvXtmdIFknif8JVJV6CaMTYzADJXT+lRSENVRoKHHbBmthdH8w415NTXzXtFlA
VQ9HZ5PF3Q+5YhElZgkyV/0pxQihvez+AtslvxzxtSFe4no8pql7G/X8VU1vqa9hjqZp6unTopzs
J99idGF36bMJ1avR59CS5R9mntsxf+LAv3G95poP5X7MKOqd8YOQQn0yXhCu/rQBnZ3Zzf9G6P0t
8gylm70lNisJ878IAjFo6Q7YhD0FhOap+S1uOo5v0aEeqiLE8SSWjlloYUweMd0vRAjcsPdXPavR
iEtZQ5upOL8zV60m7MGWjpvQZ38xHAap9eD/THRcZysdw8ID/Tt7T7mvQx1Ii3hpzIRVdIOiKcMR
UPklAdHZwN4iYjQp1svsNhYcnzIM6uQcEXiEdIwlxDWnUAb6AU36x1g4j8MdMRlEDHYTuvixu7et
WVsib5LcwsRyuxkhfVZp42x1vtgQDilHkODWKZY+HAe86bZ+16f+mLc5vJeCeDEPeLa+9LLq2TDX
GaHo89SjhJyPkt2VPFr46v7215zZwVHhVoTvceyGZDvwCZNyp1O2Zm58NIoRGVcPj2b4k0D7cTOE
AAEhAJ1LVrt/qbkNV3BJoux7Gumwp1p7dGpt31NeIRS86EXyYlbta8Z/6RrDbpyaEI/7JnaDnVJk
/s7DbaBYdcGsQU1BqsbJbt1BQeNraxiCK7hc0JtXQJVf2+o5E0w9axq4d2fbrelGqlcL91yJeEN5
YHI6B7ez5ZAXyC3q4kMDrRxgrKS510qYvjWiLZfSt/GmS9E4t9lzHiLCtWVAHq+J+CCI2z8oLp9a
47suraNTUR+omAYKUIvPOTAuviT2dZuUzYPPmuZkzVtGtigCVW0Pm/Eao7pS/bj9L7bOY7lxWEvD
T8QqJhDkVjlLbTlvWI7MCcx8+vnoe6dmMxuXpXbZaokEDv4IL3URUX+WCpE+KiAiqN7LLvmwXY+D
tVNy8YFzB67zKU0E1OSQMhla9s2uqOagGgFjX3RvXPetkM95KT5dAmDB0GSDbA9Xdn2QnfbkMY35
pnFBQAzJ6BN9TQZwXHy7SX0l/OfajSSlecWqMuYk9MBd5VZEoy5bWmt6D4HjPLdj8IiO20+fjXp6
LuZL2IwXVFkYSwvZzdJy+RTC33FA/9ubQcaCReel90TrVwxQFfwTdXSsJ16boZmrXCUVbyX0xhhi
QmZD8gAOPMooDIfbaXS8H5l0j2QMkL5GLU2EyVIOTO1AQTcoehDDrcX6UoYXr+ifCQspPPmsFPVb
ecS4ldCmVxSPVWfDKzjPvQY4TOc359ZtKKiESapb13aPuXQQS1sPnZf9ch+fRvU7OO65b9L3ycdE
lbf+LhKdtmg981MzyyPORNotjWZn4mkgy7uIl7LLX9uuI6Qv3CR69sa0RIxO0hgLEYI5FM2zQs64
FoLNRchTEXu0EOagS2LT+t2zsMpDrBkH1JInrRqGhYyDe+Kubc1bKfUyDvJG6jDJElX9HDn9A6vZ
Ihj9mxz7btHEwAXjlOwdAgu1kU/AzIOHuNE/9Ug/JtTbufxpYBeaDf2MDP7hhKQbijNbCIpkV0bX
NKtuZwUSkfy8UNkmNMlEv1p8yQ0yxyhCf7G1NFyZBiSpxQrVEseDPk578+Wz7rsfmlVeUEV9pg1r
ODaugfT6XHFSQ/tFunpbzRHv/zStwBvTgZAEfERhTMrQ5KevMqRMF4BwHcyldpn1nQ8sVWOChsM3
h8cQoZI7DmQokCNPWhnV9qqvUTUTV9X6v9okvodwPhRO2n302l0fFR86SgiQrDnBKP0cyG8fpoh6
4TgsFwAnAASpu+0DLk3sxnQORM2v1Y2PTTny6glJYSlIHvoMmYLpAIDJ9juYf64OtR7CRGJxxnxX
kIiyaqbyUnoVBQStWsx/OdIRYxvtt9sysxkTuroOcUuTwsvU3LjOpH5kxfxMNA2vj6Umkb9Zy/1Y
6pQCNl9TQw3GlKhqMTTk+qeaswr78gteb6lyG72gl+KATdQehSU0DzwEydn51rDKz1y5Ov0ieP+Q
Clg9/w0yDocleCPR9UiEsi7dGkl7KgQjGSXbySLM8lckfHwWIVuGfa0rFyAyyH5ztlExsRq4/D8n
f8aDGQjitDkb2fSQ5Shb6eQAi2aoxWpdZbwpkE2kq3jgDG3jUU2pNr0/faK3egq95mBF6ghtuiTT
/BzjgyJaCpY6RXerMhoSm5HoHXcRCvfc+fI7nsD1huxlQjvgK+Iamwj5H+g8JDiJkp2GgEmvaHMl
Zwrt4ifq1FXgNB+kNnz4Zv1kwtdqSbwpO/a7BgEeZ/xpnYgU0eAwp+jXlVyUzYwkwNaI8adxFJNN
Zj7LCH9y1ugnlvfV4HWPZo/Y0UqYbLVqD19OTVINPxpcHVmSK6D5NBv3+rajtMGJjomC59Ap9Vhy
Xj1WMjw60nsYQ+8K5PLebrXJ/EeV5xfo/XeVRV+mnm5dOpDHjt1Glw5/m/2pUlQlGzWIkWy01zxN
DnC4V9OrqK+c68wyE3Vl8e4M0I+hX73HuQe/hXOxmXUS/i0cWBGa0t6psPtoNaLenK7+YMvIXP3N
McHspZYCH8T/PFS2XEXaTzdiuOmHI65xBGolWfHhdBDs453ePJuZeOYIRTPFSKjYdG4b8cjN/K/w
nsbU/O4rdqw0bd4AYgaj/SB+ComSD7yr/OnHZ93ic+TUy67F7aVYlG2xqEzI1SgYKTbirTdm35Yd
5F9MuNSBXEG0vvoEusdC3du6FNMwzGiG+djfdEu+dimsE413b9OEl0Tv/vkB7xhiC0BUfW3RsbDw
Y+Np1G3yStEmhclN06YvOpyeqsl4bG1sRr5+r+ZlQicHewGVzKVZPnkTBd9p54Ia9E8u1FRcD7hH
AVmXKs3fY7qJNBkstGx4r63wiKhtpHM6b6qDZQDZV91nyKnfslmbjKy7jpY8jpH5KFNn7YRQ6vwF
zUaX2dT3Dn8P71pO31nykMFPuJQjNSyFXhG+h4P8TSs0M526u7W4dDAUVpNdb6qSj2MVv4IeXCZL
rdzoArn74mflFYvVrfaqJ4G9VQ+SI8XqH8iffmOOffUY3JHULJ0eqsGxgk/8Ik8DQwZqP5SQNUM1
sdjDClXWadC6dzPNWL6M7pD409LwjUMdUhAbaQRJ2QwQeveGw/Wc6v3hhybae5oiukzWbTR91POV
bNtMEKaCOkPaTZXcx2iW42w/ILJd25FiF+vBpkzTB7/iliwNmpsmG0mNeZ7X4akmVwSYQ2TJR+An
Byzb5CUQalSUAR+VNHZj6x9iFwgxiI5ausW3FQJQY3BwQtIwvX7htTHLEjESQsLQz8UyZKuPi8HW
F/hdbXAxQS1fkn0mSn/S6+ArSnx6tgT5VObUf+eWhbAh+Efi4Vvf4FAIvFRbpELfZ5gm9Zo7KCrw
LBH6f+zsej1OLpoXs74kj2h9XzMlAfjD/snXyVpOd0Ext167J8/FUDlOWKqc66RsVGv9esLs3Xmv
rf5S1LRaaf4hq5AQi0MprNso9FNUB8chanA7aNuobI4Rl0w7rQaSN3pMWI0hMRFTsBGEm8gd98PU
kvBYkWLnvjZ1eulI1qW218vGtxZ9P/05GDhdeQ2S9tdTxNaGJhLQ/i6bDGEpV1oSB7iLi50G72rG
FEz7qaEWBf5A2X2NVf5LHj1Kdp/jcvqtJxWCTZXVS2/S95rLVFbXs4/by0/Ec++ETG+zAt8bYPM0
g2nKm9Ao1oRaFBF5GlBP6RKRdU8Ll91v42DOBir17yqX15Q1WsvsnA9r1mNWxPc71Xuv1d3Cy+Qz
XoKjERJ5hZAXZj+lAjivdh4yt4Ubo1ivO7jgTq60IaJ2vWyQW5LTrJOM11d4Dqp3gatZC7sXczS+
k7Z7ItsQre8bVOGjZIQeTYFfOD4gKdkacDUZfLlW5u/S0L4zTTy5fnKsQxq2oJ7Qpd+t4ZS5FRey
6W7Qc229XufWlGsvjG6l7Tw5SBVmkz0VRqOzjocBimh4oLbgx269H/HQBMaHkacbvy3VqujjFxFE
jxYu35lod5dDjYhQaG+NYMexVXLJ3OFoi/a9QAPb612w9KgyXiireowhyj3feIjt5rsbp49KGZ/4
aFa5MeCCdzDjiS7b9ra5H2vcE0Hcf7aVfsgyEgWV8WLk+g/qcWLO/OSGqYZ5H87acORbY7fIon1K
VgBTc0HVkvcrINkk2TPYi/ypQuJSVw9EQYuuBfNIbYIG3VNC7pSHRXopqhLJ+kDNjE0Rz2gyoSdV
eylrh9rC+pfImcdk9O+TgzRNqMNgdb+AYTOAFD9ohOA5SfxgtAQaaD6HLyOnlagrtggT96O0n1xr
Zon739xIfnuoIF29DDoOrNDtz8L0MGcUdzT990Kjm/c/v4JDXUnogPeMWLNtwCzhUxbAs7cmiO+2
1jG7iNdcDx90nBsLlgSSP3FBYfjNDBbhPvtp84lZzSJlCxU7Qpy0gFoW1SKjpwU7I1RNgLpo0Jij
eGLQou8Wdd1i6sqPZn6tASTK37MxZK40bwSVFSuPo7mupdWCJXSVWOolRShAcjiLmqLdo0nRQlLS
F86pPXQNJNSBje9Oo62QDfPpBii15OicdHOGTh36nXwDnqmyuLxqS0NXmJAPburBThbjMw4an3gw
6jXaNyPo6kP5iwk1+EfqJDF2iPHM/E5bpdhYzN5CTOGezGz3FhJjlNTZz9hXBpZftTUL2ut7xn6E
hK5aDV2tsw6Hr1KvbU4xgX6oMiKGtVC7BD0AViwzdGd6dR1txCeaN5B9nurW3i56AFsKb+zWz7Zc
JN0ac1K3mlz7ZVDJwfLlXyIZBJjs33Lzw8xSJNk6SX+QiFcj0C5DOuuybfvJhsyAm6BJvsjyl0y6
a4C4L27jAErZ3weV2ItEa9dK1Z9t8mpX5s62gVwTWyMKvCVYaQACko3/UXnDySNbqczHa2qkezWK
h3Coj16L1QOZBBP23k/cBEkH8Zpmh+rAAaxuun9K2u86UhJ78KAbpWzXBtU3hBlDONjDxB+LzGGv
qe9piACIVEvgo3Emp+rZq6JoqSGTfZIlPBX5imItMo1eTKvdmv28JRXGrhX5g0q0Rw28Uzo99m0t
fWssddfD6TcKi3qhQoruh2BfT2iJQvOQjfZZhfKpHax3Edg7iKB10PlvfaI+qfx7a/3pqhNXnFdL
pUuQctARFbA5pGoikghZ6hKj7no0bXj2OOr2XVudcpDfcByZvCipgEaY1qXjvcQ227KmEV2IKgCj
VXBVpnwTSXKqq+auNP8rc5yNU4pdQgPAdvRDNFIw3+XA0WNGkJcVt1WXJc8pk5lFwqghjBJgHyYu
LhW3CV7RcxA9tKHf/Jsaj1eUuq/uXY3xTzvH+vfULS6tqVhz0klW3ei0ONfkb280XPTGLo6Cl78f
cbBLgP6yPrsVmhJ/MpZ1z6UQ0zgYZeIRaquuPRCihPRqqyPfkFiORTgZ3HCV9wV8USwqFIpIIMh6
6lHB0xz393J3tpe9WMQyLpQDO1r4AGEEvGqx+66VHeNlcfXy/IoabFiO3QjIn0nWSL1qtV0NeG+N
enFyI/XfL8b8sDAEtPmET8Q3uPU8a0V56WSI8qRaRLHFkNWbjmPOKRcIe4KWsj+0b8n57wtDX7AE
TPO2E3ThFSzmYhJy2S5rd4H8GTS/C/sdxhqUGqCN22Ryw0WiUPImRmVgEi0IfWTFXf09V4WnuGzE
iRPls3KrYlk6YXcwKUY9Cm7242Q73Q7L/H8e/T3190Wff+L/fuzvOQ+MbiEUQRBu7BPnMH+hlYrw
aFrF2Nf/9znw32A2IgWn/+85LCbxUmVGjdtWiGMdtIidxhQZz+zkMzrgODgf/uXvnyujF0fy1aOV
ZmkuuVR1TcowrbOejEjtG6P68vcFfnwwFnVOdp2yumrdYxPeNimIX8dBArQ2MZlfzVwcbatfjgMC
YeT7ewY9NPLzF93OSOvRkUvNj7SaBN6ki/Buzw8tduK24+XFbRT2nP5IOs2wCIPZTMFZgsSe+6T6
73ft/N3fQz9z7ZVHecEyRH4ZbFuYFdxTtkUmsArBrP4eB11HanCB5i4j/jY2C/fQivFWWXLWzWgN
5XaSDfk/j0u1YVIjei/AW2pMeqJvhckfCII5CEGbAso/gR3byXFn6sllYuPYf4znLxkc4N5Scgky
1qoNzj0Np1IGIWJHFBdHttHtYzdbuzkJKOSslBeZ6O0p4vU9mBNEWSUNSvP+HipVXjyrPM7utjQ3
zItyfHlzhkmCe616A8YmDgA4RE3pTWj29ZVMHGrvfGooyACqr39fBj+YDraen4vSU6ceuce2zOV7
56aYsEJ7Uqf/fOs51saWQXAcSy+6NFN/Z2BJcSTx6O+pOJr++53nNjSuuVQCm2obx5V1xbNvXf++
q6sKfZKJpbgCIjPSVB4jo5KbsE37TahL86USAFCIo+tzPD8cu3UmVPTSRLq6MAzN6Y48nQ96svWy
NN80Xa6RpDt8FWFTANt1+jZJZPZod0mzZ7tHxjY/1FKnxDuEMCJxh53dOvlT1Gr23Yy+gHk47JGG
8CTdNzhsef/7Z4TRu97OM3zCtGL0Vm1smJn1Uhs/lAkZquvVdPDJ6Ly3Xskb1kwfKAdthkfDvLqc
EskhifGNdu70kYd4TpqmXg7RlFy6UupL1wtp4ownaDbVswL7XnCc0hxCFLyji1ko3TJM9lJrxB3Q
TN9buKMWvRWK+zh/cVDVa0N+n8wQ3S9gTmIXyQ6HSkDpQeicKB5DEk/rG+MTD01TzUdXviPnKkDY
kUQbUapZBBr8GmGR7f8eWQSubwKB6bMtEAynmBOh7sJiPaTTg2u7xZ5SyuxohQppYUaasz95dJO2
j0FtNheLYe5i1Hm0aZVBB8yo1pjErb3M0ajJwIrQivgsJiPnqiynh4myd8MD9i3kAZeLc/CNQR6s
zjrXmdHuDakIgcE+e7n9fRuNIVEt85P4ndvzYF3R+QS7cgb+yGYsq3VmFJuWtpGz3gzqJrEMrMYE
jyyg1sLKmv4N1W62I9A6QXbMQ06+Z3q87fsI9nXoCDgUqXCXOPaKD+LQZ/Wx8w3ihtqmLo1HphFr
E+XutOA2ZHGzUVknUz++JzokCAgImYG9OP09n3OkpIVFFIfACep/EYErZZ77UBiG+vfXuOtZPcRM
mVp80kSN6im1mJl57gm4OETwmTfCr/BVNcEqzhhUo8QElyRh9KRrEmOISMs1ia1EGQZCP6TU1e9Y
ADZ1kBAybDN6/X1pUNAeHTfhliWPwWGyOjvDObCn8fT3wMtrxfJJJZdQWbwZ51/99/tFMJlHz/rM
hU21xN9TPcgD07TPkTYxDp419NeyIS1KtzE1mzAkoxzB8Er3t2PvJEXVW2bEGqS6S2Ui907qe/QM
A1MShmsSfhlUpJHZcCEK367FXpANQbazkIcFdjxw6XsfOKw/KhvlIcJMQG/9B4dFtkiHIVjERfn1
5WGNWJgjgCJB/ZCBobl0xuKhH4hnGKNzHZa/QWaiThzsN2hJCp6xJVc/Tu+/m8O/hH7ARQa+s8Br
yD+y0RNN8dJm8F5pku+nJGUkiu3ngXEKhc/nmAG2Yk6/mto8A7GrKV1juaqTGz7GWy4BtqbcId+j
+Jc1qOVHi9VMD/Lv1MwePIspt4e8HrtHNzJyTmfVk+E732V1yJT/kzEzyyx/Z4N4HxGxFuIrd7wP
DWnbYvTkze/2lgegrg+nfPL3okZpng1PaEle+la+Rbp/Th1auKkKSaKzEXsPUx3969JqwwYN6VPp
X16AuM24sao6CWupIuuObEt1c3T/XnnnDs6shHBDwZ6tZO4WIDvJHQPICu34rkk4nooQVFvGd31G
NYakE8iw49d09DdVE3w6GchW2jNsWWQUuISqLgucQavGxDKvm++loMrWK492QhJaTiKoHfsPQdM8
eLG2agtFB7P6IFTl0FNC3+jk+DbFi1ZNb2abAIrXw6PQvW1BFB/LwlXZ3Jl0ud05y1w7kT16mXFB
pomPa1oXVraBtLm608Fq1M7Lcs7GNVJd/xzBBIhcW0uVEwPd3WyDqIUpPgJOXXC2r6h6WBN2TUzz
U2G9juk2raxVMKqjUfr/yH1HdhA/92Z4HPlke/jtJiSvLXNZk5CYUMf4TKX6dUqNu4/OBplf+lQ4
4TVqc9AKUn6LHuI6QtRKyYX3MzBuJaN208f8pwL8Y5k4BTTQTjO6leeruJ0Ig57Gj1xAbjRBsxI9
posyeQzieO8ROyQnD7BBXyukBprW3Eg5JJsdX4uESfAsIPPEorZU6v25iGO1z+zgEnkFlqbOfC/Y
/RdFJ9xFh0670Kt7egVLhXvBZzGZ73rPhaInSPK4EL8bTA3J1Gwq/KeLjOtnkcgUNhPGL6AVQwd9
alri4cfa29p9sBny8r2oooGdy30J/PqG0vdaOsOLPU6PnFTS0r0SqPhtesYDkVGfMsPWhe/BiRkc
SzH+Bj4ZqUNx1QJ1SW/kQz+PqttHbXmJ+vGp7cizncaXLDPeG0E7asxVQs/oQhf9PzvrOUf23YZL
gUZ1JKdOOS097d2UxNoZnA9jHBQrSycBpOmeLNFacNvo3WNBvBv5fqsg5rxToo02gNVBiYHKjEAg
q704AlVfUOWciQb9MW6J2PVQCZHlgasnxLvSdWB9Jt3Yems+5TpYoKzMlfRA0v28PrO9XqSvjIOJ
e2JbEnay7P3yZOiwKA9FwAG8r+DV7PRcW8ZDwpDdecCKlOyhl+SaiomAHVneFn3O8pYy17RB8A8r
768snW83xmQIQRoppGKxVn6D7prnAGeHqwwKbSH+urw6aW5/V/jrsF5GosmXMhfWCvKGmDRf7qRR
vWhjDrbF/gPF1LTIzwButXxpC1bhtikoBg8Tbg31VE7pPUkt8BTOC5htwn5VmAysOuQEPu/23rkb
6N1oW7n1CF9dryvMG9NIr0UR7NMm+aoySfjvYAPRinuIO/UwcMDzfa1fRXX1bqXxiyM2ee6+UimM
1ic+pEP4kxICv/BMwOYZAVGMLBG5Er72NXH+Z+MEp+9t+JbMSNaZk510EJ0scf1N80os1ltdVz9m
79jrFuGYnGLCdCBsF/Fk8t+21U5F2Wc/GLfSVG9yYH8PwuRsB82bVI1a+4J86ziB/JDDxhII4KOe
YoNQDZvKb6JLkRJDFrVetYQNJbLOuo/4pok+RvXuftCigI69Gftl0nunHFk6ZrkdBU2E7HgQxX/Y
gN7Xy9jVT2lPwEXok54IW77GCYVccpzFl6vGw0DgeSxpxSRchJugpxmDF7Qput9MsJNxPPXLEeOH
hpnNT5NlZhFVQCIOdwLrQm8U9dqJV610+YhzzVonDdq0nIhEboyjJF7J8tIPZHAhCkPrIY5taxlO
8kwHzQxyNY8joWnYI/lblXjB57WwZEX2kIfGMM6NDyo44RqTt0yy7jWYoMNp3P89UFGIUJ9dBW0U
Qj5wn0xnB8nc5L3300Mdp0c7YjkAkmsW5dSlZG8gSaJCbwlVtouq+g2pJFW4KCIdrSJAK32t3XFJ
g+OPo3Of1Cnt40jDSB55qCTh1cn8+6c2PEA6g1gaW3/2LA1kay1DLCkLo53eqAqIOvtnIGomK3B7
i/Y4aNCNk9Ic0KJ+m3rTiUgiVGYZSkk6GM8kw1EIWPZ7TqfOnj9Ptg76TmUPTy5GM5SAtzDuvUMX
N8OOgNNdopLk0IIHlVGl3Xr2UFOl9sV1km1K84MmIvWZgmX7DoLx1PRfMAOyXMqeSA0NV1QLdXN3
LSqKjIj4v/n9hncq1lxy6QZ/1nhKh+aragNugE6310aEsDsyMnVKUu4WkF/UAnb8qgkD7r10N4MO
5zNhbiCyY+p2vlsPV9/4MYic5WKCltA87TkhjeNY+92Vivj8ZDe9RkrHiLk88aGckdiGlM0uE6gp
SGTfuWpi0/iXWFcjjtx2N4bOtEI4cLYGn3AoBxOuF+ekTI0eJd7KSXeFTL/zRPyDayJRPk3TVVn7
r3Uo8WLJst+WGn0ypqrhW9QuaQck0KKYKUwMYPEvZiZ+rRZTO1b79taZ8HuEnkNKn01jD10P1XKM
ddDzSWJLGnEFjVb3FpUY5QEp0meSgRb5fJsVB5Faz2XZptuox+w0kMUKoEXs0SCzeVClKd6VyQ6x
tr4aW12usq5aUsGIKCrMEaswPaLT+MjMUX8wZLmY4hfNLHiLyIWsY/09naaKpYGju1VMKzXUB9SU
C/YTOBqO/ljC86Mk/coY22lfVRkA+Uh3QlkUHqoKtoxWJnsYiBfqlVuOc3VwE+Naxzg0wnbsyPcK
th4+OVpV6AItrgZDMqRXOq4qfXxVFR4iq/6M9Fb8c2YRVTkEKYdcZplU0ss2Yn2AKx6BOnpx8DEZ
rogVZb596muLpYEsZSQzZCt0nGnQcFinjgTDB9x+aO7OiTDbd+KGrlmq7WCAtTdP9d5aF4yEE+VN
Mqe8yTLZnfESvZSG92V7/bQk9WPjKIKHo6b5YQtZBiaNqwZVP54Kh+WUKSIGbXqvyp6xvHKJmzUp
pjMBhUTwHkytvyJcecC+659Y629BqFlHhyPIivKwYeWP408/Je+p2bZH3zPOpi2MFZHvDGS+o+6B
slENkV1L3TKdRURVTkH3HenBfSDAy+udfu0ixse2Vq9lH/UbY0RXMFQbLyacM1JiNxQVUZOIMuqB
9x1TD9juk28V9MRWQbxNZPya1/prV/suHSg9q0ssHqiVFTvAscdGMOd1rRsuQR3bZeh2P03qDBts
KbyrghqyQe6lV/WHrAs+2zrSl/0+ThFuZPKTSsFj1bW7SA9/MfMfiFKgx2TUwbxT4p9VrNaOz/Ym
PJn+s/U+Jtsym2tZ3qp20h9IS916yEc678tSbPl9niBCd/41thPeUVmRlYvjr6mf6A09hnb9HtUS
aVl3rXtavbni6F4p8NHUKSV/iAjT1Vjhm4mxG1GVerf4YaoD7ZsiyNXJpL5Hjpoua+qzVn5SvKhx
shETWZRQOLgPOM/j03mhCDHcEZ78KJpYcruWR51iqyWLPjHCyT1krr5UCKjSVPs2tfBuC23bxuUL
q9VDGDXmqguyW9R0F9eaTaul+ComoHerbi5p/p1V1Vm88yIDAICFZZr9SniRddR4c7guZbrWMLiv
YsVW3EGCYfCRORoH9A9LKMdwPdUMyUh5n1DGHVNT/qBz79b5XIInlQ+CEoRqaRf2i4/lG4bqOdNJ
i0mGnt9nEhlTlNiwiirslt6Lyy7H/osPfpiLOyryKCZ9YY1VdOibKKBiDQFUwvzmm5q2g7XUHtKE
TQ/H1zYWjrlTE6XkPcNCoE3DZsKaynnEKa4hxpOlY4VybWF7mrtXBlYZKOcmN4mMiTBlNcgR9pZd
vTPhTUtXL4d9mKeYfLKeWd7KcVq7/sMwZhyc7Jgxg1SkV7cAtDIg1lsCOrZWVjFxeMeJnJk2Jhwy
KR+TXOuwz12EiYXpHZ/Rex2Ox74u41sxxL+xUX1Wtrtth4HWMxNJW99BtPWaMZLhRTnDFF0bCIVH
4kHcQ1kayOKm19JoSbjyyWOfhpqD90c1EfcCCHFGEvnqO5jpFVR2kp0tDg0Lrwczy4kyacLoo9Eh
OSH5CX3SyRoJCjYTNFxOq2pCR5gGwgbFvKUdM0eFW0KsHizcq2vlD781zUp8mtNSnyqxSlx1aRqN
IBWtfGDEhADRwuOQ6F9oExBpBc2c6EKmDm7cuuAoSmlv8Gb2Ged1EuMWWNJka1x9QCYRud8lMTOc
GWAJg4re6dGsNg2y3vVolO3O7HsBN1S/O8BaOyX2nFLGrZ36xmsXy+0Y7PKgqt44ZsmlVqY+XUma
T91e/ZxpMclKhaxu2mjmW9YNbj2BgT5wfqPSjdcSAGPRueAXfcYcR6+Yt229mpgcI57rijjNpM4j
a9GuKzjnBLHE6ldHBEaJPVnLkDgM/bSVTtQaKzgvy6NuWXfbbdEifGZbYt3W9M1kliyCTvSP02mP
0koB8xVXp/PGNT6zq6HSl4idf++wBmwIecZlCkdD3Fhs7rPMKjcwNC9B0ZAKFXTWoxjgD9uw4eRU
WLiRfPFYi2E8kHP8NYxFv+/r5lzUWz8P3qI2/heU9aPAiRuTtR4P8UFY7ls4Ba94hjHIipg/16tH
V3T97HFc9A66CLfCMlejQ+wC5h6VtrR+xqQqRwbKQRx7K2T/mNZHQvpw3nJ4opBjg3HsTHTLNrQM
bWUG0WfqadQb/TNzwptMP5QrMo7JtnObDd5wUj1rd9tYTnmr8/oEf4MxXnQcHBTig5mi9yei0QD4
aE6eR0vRL3WTjqe0n8ZNaViXysI+KMNHMbrP9Ml4cAg1O48+NwDR06VvKeVuiX/mgg2mMVlPPhOK
mrvMhOdhdHPnik7nKyj859xJzslcGlUUZBmIhn7qaaTmZuXE8hYDO2INx5Qm/LntTShuK4IdGpSr
kd+eBAaVxufkUKdyS7w22zbVaWs7RIc/2cllqHFbJZ6xm2Y3IKs4Ma1fpEUJ4gzQRY5a9tzwufom
YQM2bi36nwudZEiUOdSw1BluUPINQV/IB9QOZjygnY2qZjum1TNqNVhDw8vwG5Ara7gtTlXH3Ues
qhyScswGE+WUif6QZSMZI04Wr4ZcpxB33r6EDMtd6nOe1ZuG4Uitc72fE9pG5Ev50adB85a65kGf
bQ6JYvsXHpqcfYDAD4fxUeguOEGlRrBGygCpnDoR97zEpK2v3LrksOmE/9yMHGLLmNIlQrwVFRr5
KffMdAFRnXP+lW9tFa6UN+eUhnNBlxEdu+zOIsJSEJCHg3YLV9Jsz/FcIL+UQlp2EZeIKi0mhLah
H31RWu2xCDk4gIfjSw1uiKN2VvaFqboMUrUxE32jxuaW10aFJTHZN7mLuzgXK0M6EeQhO14bqZe4
3MRZh/LL43ileYT9wCwv3R6IOqk0yiZrFOn1RDjnYJlq08FxLUIJF2CJcmd4WrEZAW6ZpnzULV0y
Hds+2YeZDeThetHJJCoh7P2VFdIiHAWQx31rUMoe3zsZ8sLpz3nD/eQRW7gN6ihcTe2VbcY7BJq9
s2mB+B+mzqu5bWXNor8IVcgNvDJHiaRIpReULUvIQAON/OtnQffWzLz4WPKxLJFA4wt7r71w37y0
eOiJeuvxCUDJeo1CY41B75FlLlHqAWijohOHPC3lTmPU6tncaVSGIatc3A95sXFzmLMef1lOFt1e
ABvKCQd/E4+pwXjYMoASjSB63LG94DBK9mOZg6Z1HAireNbT0v0ofP1HVgV767ijNZqfId7Nd2IQ
AqJuybyNv5LpqqjYoDJ9lplNs2n3r46VxCuvQqQSDB4Qbhl9Dbb5lmeSfrXJN8HMrSlWEZ6whW2F
n2k54q82pLMZzbji4oVdqqsZjtNUezt+iyfSZDHxteIFcra71hM4WnWZCBCBLuUWM/2u8MNt4kl0
AAEDggRDPU+fwtgwz+Mign9DrDOjQs5LK9P0m6n3/7TEN4G+hBagDJaxdkD8cBzv7bG/j6Wnb1F2
mGyv8gdXCFzlTrnIsIm4LQkPXnFp6p2hnX3sgk/lIAXKYufoFvUNIx/mep3mY7ROtZH8Tdw5wFBp
1bKD1smZ0herOm5vwqdBj4wYDLlQj1Qi51Pp5+hQvGISOxX2pwwuRlx+MFotDkbufguRg9hgFUjx
y/VYdWu2zjCvRbVyebn0SXhLz6DjyLyB4qFHv4dcxMoZrGUocGaBO+uvSntCYWsvMBDsPT1AZwHg
YpW1Cs5kQFJlPhZPjNfRCTXuPz10njBFGKdYGudixPedhFWwiqxz1U8sQxAObHQujLqf5+HWi9Kx
uChQfv44KYIcD420+r3R9n/7PjcPCgdEEspVEXQj8mRj3OLTM1AVGqQzuzCCXJUYCDIdteIh+Fa6
+avpFiFRCca1N4eTU+P9CPr5LQ5G2FMjZSB6MGXRj7md+MwcibeDRWEh0rVnZFdtHM+d8OGlvFVh
h/A1qFK89wLZxXzsvJitQbGTYHqxzHiXqerYaJG3Z1GIJhCFnudtOQZeAR2utRpBXtfW3PeRsTUq
Bn428KeDx/Uv4y5Yh+5wibT0Exspvq+++huohjKEs2En0+Q1DZOW751TLia8Z4Jasg4HhWtxwAkG
3Pw8hN2+Fo67+qgTPd07pVPgpEGHraP8NPwrWrx7UbVgXlO033JlUBGtkIPmG2p3lD0cuINbM33k
ng/0aRFaEDFxq4K/M8ZuN4XVycROsXAUT3YVuc66EtUZTQ4RvDgnM4elER5yth0+AiRmoX9zLfNP
aH2+Jis+DZXzR8a0t77j5yuzBSHTxkODTSh7yGAe9iCOZGYL0CU9GpiUIXBNHxwdLYhKjeK8ktuO
cZvRILlpknS2ME6vCL+mDbvIfV8NpzBsrW3pw+6CPrajhHiqtRuGynuH7+JhyQaGs8/V5wTGaxZp
41JyMTFqYtmPMqcU1rlhq+EbUb63lWA4Av/E60RIy+XcbVRd6PrQ73F64uCdXfZ+1hy5eZlTxtE3
PEdWIq0GydJKNtSXz3oUbUaW1dwrcFL6FjWM4GWxhLmBA+7t6tq7TvXwgQ/zZWJvQ0+Lah66j+bJ
4akkp9lsu37l9wzvw9T5abz05sffXlL/mVTSvQRy1yPwWtnSmMOW1Y053QdepeOYMmwfPG1f2E8c
WN1WY/1BNcauAyHcBhrvsP7tA7BdlX71R4O3sIGgcoyliJ41NsFkaKBDyu1XGTrfqE3pJE3vbTSS
zRSCranhcuxV79hXVl0lg7MvxGEQ3QP0vjX5x/BAx678YYgxHiKrAMMflAl1AQDFvnkZXFuuK/IZ
ds6gTSs3htQUWHgY7MKAnm3U3Tqq7ZxD/dZkZbluWo1oaAcngQ0XQzAmCL3qEE3TJYlqbd8YJ7+F
ldx7+Usp0DHVmB8rL3zu4wBvjivgEmPUzBOEva2TnPxSD06kazwzWGOQasH4coisw5fyNmi9tR+I
hTrHfIGlLIfXNHD8E2ZiJRkKjUVQIm/yWNxUg0DU1f4bRY0XBoVZ0CY3P/LuEu7NYugpTAIK07we
l4bASDEN1lcZmttsYohd1ua2L+znOudIzGkihymPqYZhEk2EhvhJ9uNmPIwd8USRXa56t32VTESg
E6zsUCEZjyDFNaoEmwwleFEr/6y5+tqdTMG6aeIRqQffgR1XtwxeHgjrd9dOjTXwUbw2GnQp2IKg
oAoBSD3xnwlfxMuu1gSD5WszQRqblLRhRpAwGGG/uPTthi1JXqwCTTNWpl6t28zoTh3UG64SYx0D
WkILi1FMNk9NoFFlNwDtW42iLe+KlaGS145qf+kTg7vjomrwJk8vZW/RPgUV2R9VewuL9miVgiQO
Nvuw6VZeynKLF2wR9TnPv6J6o1mfxwr+R2hmux7DPb3MHysfkjWszxzeHLP6KP/jWYzBM5auSJw7
irsYWGIAB7VDG89CjjNuqUpqYt0DcIy4pNloAXMd2n4FkMX5YoPnKnM6uv20s6T0t5lb9MvShoZV
hCzHAI+/x5XfbtOv2AdSj1nv3gjUgTiJT2ZHdTUxf9CtHVgtg7JZ4lC1nc8oh/0+TaconcDKgztR
Pa7cSQynICz3INuj3WhNaOx0WOi9Xs/lKJH3bXjSNKAf/ciCKcfZuGxR6cTsK5Ym9KZFIjCSRUPO
3U1EDRx4JOIlmy/adUSK+AqTkVopSVsckEW/FVn9NcDXw/5LfgM5AbAM2heRAgrXyxCNdfRozOor
gnixKtz4wNqXMNAewgH7XW0xedk67Xscy43vk23xVobYsx2PSml0LX2lQv+nHsKbyqO3Sihv3U3F
uS79dzdQ4TJkMKukwkfWc80ZZpltpYNPDBpqumprfZ2N2XlkkrpEcc8T32epioC0h1S7rSsb0p3f
v5at/CDyojqmZjuu/TkJXDvnGTiasZDpvupyb4muhwqy5HeBKdOHn6qrjb4Y6Q9P3mFmxmMGu8QI
UzcTbTmzphFFQR6u6i6u9kzFg0Lb5MYYzB0PA1XYc8vOqL7Ync+HhkH7rox5Ig/VI04PoZccSP1o
+czF5rtalnX81HcwDVLWg8JpdlObROe+FT+hTaCjJuwf9gJghKIAJLG/xktFT1VrxLuSBbSCtsxR
Sf9TazB+KvM06fhQrOxvN845D+uu01ZQbJ7lvO5AkfyCXe46DMm5i8w9bIyl8POLndfUvKhXjcr8
ow3Jpm+9uRa4NwU+MH1jc9opUojiod+RwPSsKRd6d+asbPDASzaku2JKWbnRGoftG8GUsG6dg97w
o6baps3uOMnXWmRvC3AQOUIHOKUHxXCdadUhcdWOsIV94YWkfHNfpfeBuM/aK+9T6F1EL96I1XmF
Kkhf0x6yZJ2MEvoJy0IyIaid7YPnBU+ZWV3B0x/1Ue67Qf1NaQobtGnUmF9QCe1tqdcvbsZc1sRi
VJzm/2/+Dps8OikByR9PTarH/wRKuEiQu03xni/89LN1+YfU+F5J6w4YFQ0HlIjWGu8DrifFnL1N
KVGK6dXxjTvxztViLKpvsj12hTG+oDC86n74IJXgqZveU6s6eUbxrLSP2vJPrpvf9Kz4sUyD8KWO
2zhb6hi9AsbL7I6TPrpoYjy6Ekecra8S1NXo8K7DFLyDWmlw0sZt+vsqZjPyzFGE97jHGpO7nm7S
CD6qWd/NAWZhHe94Vc4B/vkC84RWvKGHWHGkPEOrBsV4gwq3K+r+YOOgD0qMSyQAmX73NxXVfv4+
UDadfSwQA/kgyNQA7ZfvqnEYlVW7KCu/BmJdDa9EGNWAlcC1N7Lencpznpd7sprAfUfPXskAzMUK
WvTeHVjrdfCsdWfE0MhxF+uw7vrwK4vorG1zKWznGPouwAge+w7frEqdFMwCagRNlzc/J0SOd8jx
m2fLRYSciuKaT+YJuVzkJi9ZqJ162zWJ5ssYYyeXvGJ5DZHlyY+zy2CaEJTwpRsj/oHoUMWMtXmL
ooYfr2sNgLv9S2biapWJfZ+REL01HLVvToVj5HqXnlsKI0hKr+bDgwcnJC0P35PXr7qif+JB8ykG
7ZDL4jwx24qnCEVM8zHl1pP0LrwuxzRyn4zCvyiz/+poloqpO/agFhqcRd5s7W5vbs2g1wkZ+XZL
FxlUYXOVhAOqpFVFByX1luQ3+TC76WILUsiceKMwe0SN3Jf3zMrufah2k228tvbeyuVPOpcVo7VL
GJqy8vR9Vkups4/QLCjvOSiGc2SNIAjsp8DI9XnjuKQ0Z+EpITbOc3QW4rh9qbTjUQOsIIdlxRx7
YRVBwQqyYRiAijQ14VPr+ypBxTnt5RTgTMiiZaXYAORBRrTwx5QxOyv8lIzmvuOU5NbaD91oHOYi
xCrjj0b+adsOfZiH0BnIC7W0/kUUx6cTo09hBZqmNmF41J6R0Hft7G3Mg+rmlDcYzU9lMmzo9i+1
lp1yJ7+FKEibZGVZCZvVsLsBm3VqaytbIMKmcx4tg3W6eItt89B53WVwiitci88ACRpqlAVxHFt6
0h0M82RhMi4loW+h25hm2IMRXE7niIV754aUJ/M/5wn5gVG+8K19PRlbMZaXUavutm+dZ1kr3gZ/
Lz1/AQ5n9EAC6uqrtZ2XUOvPlrcW/EC1pR51wVzS7pZDqy5dLVnj5GiHTFJKDeMtM6pdg6K4VVdW
ZyvcQZ9mw3M5KIIfOc/XhhwofjlRmdJeFtaVQf+ir4unJjNIGy/2GjfG2DVnW4tPATcedDV6BAQX
mXnLIyRRGexmO97EtXFODZTX0FQKzhOR++z8y6+IBSSj/gCaJ41vdJSa8yp7CxRuvYOSdKZnRpq1
9BpejqDHdEKmhs+Edn4Rks7aZYDKR5YttL5LRI88yQ3IXmgheA3SHkEd35pnHXsfA2kdTxjVBTMi
91Mj2QtLd518IIJHxoifHXkhWwJeZ7Zm8/D5EfLz6cmw7RPxzLH7YjrG3oPUZZjuCnweasSVM1qc
tdgxUutMStw+78CX6vG5Lm6l7v14LdHqwZAujUiniKJudbN2S07LmJgXrx5PDekre4ZvxKpG9ZUw
IQzUdVps0/iRsBJcR35nLpWdbax0dniYdbl1XIuyi7VU59di0bJCWk5+9e6FEjsPKWYrxyjf3IRl
NdH2esuUtH+VuXsrB+0ZIl6a0lakYAkX9TiALH1n4HHu/J4oI76Qar9NE95ElXP/M7BRAmiN1t4I
otWWkCx5shuiX0LlDMR+Gp/TvtHXUqtx+bTmWzOZz7oBcoLiRW6CvK0WRk+3ULaQ25VqXyJj+jNK
Urv0DlNBHlA/D/nT/N8EMFdfos/T8w0WIx4NWusgV1FEiDOJ1j3rRwm6AH44DfwB96lj+c66i7X3
KIV75tjR0WTDkNUnAiURkWTX1nVcrt8JyvGk93sES7wPZkxeTDvh4rUz1tfpH6PC4ILsFfBCLGys
PkF3M0110werXRLuKaBwbyzVfTO2vpGIpU2jdTbbl54rZCUtjYl9g7TbYgwejfEC4154GEvGVKH4
24NcXcQVfHizgj8ulIObHMxsGQ/HtnSTN6Zo285uHrWojwC++6Vt0YGoeDJYfBL2USbenwgv08Jp
p1lKW4YA1upLlmNvJmwX+CqQfLNg6w65fqG/Cel8NsL4oG8FDZsm1cFrLxlZsgtXVpchjeRGqvJq
+TMf1YPcmhv+h2d1/2ba6lV39jpRbdSBTFZJH/g2cY2dgyZ/gjn0QI12K6qJ9tsNfkYg8ckkwcdJ
eskh+UeqF95BMkPR91O79u9T0Oj497pTBaNq7ve2gfSLLQhWpIONOMX2ZWhmb2QLvUqG3sYy6AKr
GqIqBAECFox6OSRxecrj7hDEiAV6ljWLGgsVLq3aPDS8tWtyklhqRiAYkvBNVJB1TRd2NfQouKer
wEeYSwlfGvmPY8TfjRuEW88uwCC13U056XggVeGn5ystk4aUZ2Un53DiGLB1puAu+SU8F8LPvOQp
xmD7xr6lWKpE/QvLDP2w5n6ZiVYiZ1NPhBI7m77iyVsrSeJJeonpU3YNzcaybkJ7rWFC2uC+zrmg
3IMyRAqHPb1hezgpmgi2m9YTu7bwgBcUmnH842i2u/A+Pc1U+7lWx+8I5rgS64669VDhwV8MCVK/
gtn1RY8h82dIr9hQ3Npf4Vyrbw0Fz806BBPtaQhmcWeh0D+ZmXHvcZUxl8Gj2lQcJV6rkYCQ22tn
1Dd6F/TrSPHC5dSPyinWiDRbIgBCeseu3pMoQf9c/mOut4Qc80c1brhq4qykiGQThpU524xsNKLc
AqtT55+88cMa9MOznPyE8NQA0zkWwRApCnpBhOIWhDl8bsSIcX5TCl0qFWwFXFQw+Q/ykI1tnC+d
zLj2BjzFRvYb2AWwd1AdrXmK86zPJ2/haJx5sZteGv08VNHMqjQhBC4du7z7bl0QDyfUFlJYCkVn
wH/MgUxzWrhL0+CwsY10Y2VdcVXtn5SmZdlGdb0WFc7s0mVNZPXaK+L+g2UNzs420cYX6ReJC9Ef
lHVHDqC5BA91zN/EGoQtyxmmuuxZkcehJgLF7RguKmh+VJhY+TMgGRA7BWP6wGWl5rrxuE7aYYlu
cYWerTpFkgOI8PFPJ3MfXlecCKaWr6bTvmIj41rtveSsFzmhiGzj29E2VwzTikUroIzEtvtssRfc
2g3K67YiZ3x8HhPyupPUDuGs98z80A7h6vdHBVsc8R6j/ZPVKmtThH949FqrjjHCu57l77ZekkfQ
5zs7IjlqNN1snafmZ1U1+L79Nea37hRtrahhyxCZ726j3nKbDXE45mepAbZqu9JkiYNLPjYTc6sb
RrTSZLopR26HX0seAcR68o/8R3PZp363FjI46QWRLmNjaK+DYDFjtLI5pXvJKnqZS3Fpa/uew3Ac
b1HHI0tpHuvgXlZ77FvrtnXT3aDZ29DQwQTZbGxRNTtOBntjcJ75etcQQwMd7wOky99qzuAiuJ6R
QuOhunLHF8TosBjCgMfuCCYr83jGpfeo864MwJu8uVWKTY49De+JPqLop7YWDRFgtOvPHNJ3yALX
IPPlusi4eMbxmkos4WrIL0CK3uKcuCI4ogp33SLMBY91E45RgEbB7VD3TfYzPfFpsMuN9LSP0PeT
pZlmUE+aAdqPS+PqyrPMJVlX8L6bWc9e2ekHjoLvudtAZ7UVCC/j1nsq0J8shiEmP6M+Z6b31zOG
n0x/F7li99FvXJ8ZYnfui4JHYge+oAWbxLzq0PaoFwc8G+GA2Cabpf51h5qKCMY8eHIgaMfWCN4/
uiBTYb74KWLrUdMoMAfRXoo5Oj3OHyjQLkz8T5lTPdfdqUkZGfVJtgetZVc7r1cbEt6e5ulFxSZx
bG9G5ZxzxdkdkByG1nMqy/P8BatgWEVCI1y0vjLmPFWFi9cXM0Tb6MepC9copl5r3/iJ3Rv2q/dY
4xCXEBGpGs2XTvfeEJ6x+5ExjIAAdluHvhDRE5zubLoK94h97G7o/t82h+1o2WfgDefEmjCffPoj
zhEiCH2h/9Gj5E9lmRu7CB5BhAC2hLBLCXlNHPmXECfUR7L5RvX0otXeSqGXGKv6IgnCqpigobth
wVq2n/aUn4fRfapnfk6qg+/BlxR/Q7+f3QjzsCop/jatuuW+d8UIEi5WKNq+mKZxJebZN1j+fJXE
Xx7fkqnmIJ4BZXzvs8sf/qU4uni2Vrd8ynawIBZmXZyQquxRv8F6M1etj2/Yb2dcCddno6fJingp
UA+F3JOzcSMMjTT4vtSuLGUBW7hvIdAtP5lWoFZfYEA88FudWO+zfBvvcmwZWWhLpSHFdPU33cA8
oafTp1Z/o/FbjnG7s43sdWQcFnwaIUPGwqHnCc2EISBIO9eteSrY9UcdwSZrYs6ddtvNdebgnkSd
PZsRwynBI8xQZEB+jrp3KZL820udr7bE6pogYS+SYxd19RbG0lffMknLiCJ1opA0AOcR5vJNxKz9
pM++P7dvpXK+8zR9oLh4L6q916RvJc4f1q/6n6KSy6wL7mjnPIIxp+9SqqdMIucfy/AHlu6u8234
KUApam96WI1LesQ944mxoN0o0WAyPGXY73E5V7XBRqO7Dkg/nSa94Q5sV2McPfrCw6M5oRUYvxW0
rLwwwSlr8S40zWfVzTgfRNoR3UhH1b5AGrl1s+hRppTUMg8eUWp/W7CWDS/YeqD8Wh0ttN1hHUrj
9uKbQAt4sYfSbwnKMHCC1P67HxYfoL7iRK5HgsEQNb1FEUqL+WtFUIp96ujS4wBJbHdY9gOry9gP
zk74zzfZMjm/MDt32I1wRtYADMgbMmd6hm8sqjfQ8i+tg2DPAPGfM5VukAfhAqi44VjXBIgEpU6/
V+ScICFtaUyHMKu6aDzKN1DdpyGjjRcx6nWN5ySWU+LUS+vFDqNHjkoli7nb8sZrl7WvWK7xN8P0
TvthYN5C9NAmFEW2jWDUqMJ3bpDb0KZny8lsLgVegcz1bxoy9FjHdxXV5VGU6UaDtNvZ3IMg4p7i
rFnnalZaOgDjooTXnepZb5hOAHO91fMyxbDFphPpJ2TjpRfxL1oBHJNpGtedA1mvTVilhvWfgkDO
JdmBP63wt0Zifoyp+W6X1aNKo1XHD7i0esxMWbKFcnFComwgaYo/IsZtfG89r5lm7s2QvWCi+ye6
ytsQtUgjtAIak/MYwoOTxB+FKL6FHn012XgwlHwORf+yqtSsHqOixUnGa1ME6PtbhRinQXoBfGrR
C/yBygK65gcx2qtox8McT5gmrznYd0KgnIUh7YjlBM9KQKSji4FVWDwB+oZxhfvKufLK6OkShixk
fR8Ff8LF1vVqlxfVwx/UMhYgSc1qdiz51CW+BmXGsp6ScBeV4k3z84+4ywWTUX7UnleXtbxRITBs
De1dT6nYGyCGdvHt1zO2gic8D7lHUY0YFNECi3rnamvD0ECAF+c+bgW5CzHDAtA6kT68TYX5Jobq
mjBarEhX0BOXYUsljYXmzHnX1pKnxrtMCbN1R3QvGRov0zJ+ENrQLMFXs9kVLrzYPHbIOLuE0edY
vsfkwKC8v7ihg3+sDm+wLjA0sAnye3EYJbKSuKc1XXSxupSh9jcadVYsxkU408V30qPmru0yf05k
ch5U+tz1OtiMYiNhRY3WeGsM0CCN93dKEMBFcXhI+/q5duix62w62SFkhrYvX0IdOJ65Dkv33xS2
PSg3bJKRoAdTsK2gGaA3ucECO3e5++Pb5lNa2K9m2L16vXZCWLlGfrXWpLw7LMtNu793NgQvRryZ
bC40WwjY+vZPL/Z2n19Hvb/pWrhjO80jk6u24nFEhmxr8o6NXPCxzWrsmE7seH0UzqxKUy1nfjfd
VVLt9bJG89TtzPLAQX/zOwr+WrFMaOuTTORzNWO04hiKv4IBXRLHgT8re5i+99Mkzmcda3e//JtG
SH7t7BaWxHzFwS4YrCtz/k0+TCuUPGvHaleRmjm5iqqOHIPs26jjb/AIIaRJ55PN69Y2pzWj7rsk
UNs+ejK/mLiEFj1kJKfDDFmX44q0QbTD3Xek+bNTy32XnjgGoth4yBIRYR4yp9z29E0RCv1ByWsi
x+cqLyEu9BGPkWXAOr3SQtYdXM3TOWXg7/rJe0RE+yJX+nrCIcf104CxZO1y446vFo4JitOxD3k5
Xi1XHPuUqV5DDIKavLs92k+Z4d4TV996kf0gmuVvYtmYiLpXFk0UajZEwE5zdpTVW7Opbi0//CA5
Om1Pf3Lp4sxmtjz75xpKCrylnJQ/LX1vAag0FiJdbq1c5mfREjshBD34xGLGv6DyRevWVJxQ2mPs
7HtVRo8gYcEqpAU2gjdq6PaMo1AHi6tOkNMDRQ+midoG84ueEXIM44+gYaGXVS8iarZRgayLo02u
nLj9niCa77RBvUalZS5lh6DHqeDgtYm2dZP4PtXQA9vJI5vJnbaqD55NEdZ7MuV2VZExvQ+yfMNG
9ZaMmKgGNldE4yTWsUZkYcre+GuXhrewZbQP9CZYsUK0+ba1alt1W0uzk1WcVdHdjtroGZX2+fcj
D/TBS35h2nyynMk5W/Kn74bw7irRgCki++L3wybAaa3AEHF8ZeFdNLg4CkHIIjB7PfbJMra1FwSb
Oh2E0xySXvFhpcZtHQEXbqYPN2yrg/2/v/icaesxhwyo+e9Bjnzn//7s93/F+oparJvzomFK/Pev
hmPMJ//v498/biPwNgPM+gSHAbPhWh4cx+MXFn9EfovXoC54qmkS5DNKOQnuZYY/z/9fEzQ0ChnS
jcocysPvLx6BY/uBZN15ZsIQNYIYcyCXrT7gsP/vL//5HHBjdCT97vfzv5/6z9/4/ZhqIFuBPOYF
GTzs+f//j36/rhWjpZtK4PpUI4NNFdezHX3JEvBKNakvhmH9Y4i+EWVBlsJoejsdEAK8Tp9l7HPb
1UjNKzx7HW3ZsvOHDnQSNhi3qU9QZJBiZSyYvS9F43WszUQeM7T9S5jGoMpfxMgdzd4y4ck3T4Op
PRKIWkyX7D2T5mTVFNo198JxFUQ+4j/yA1aiRXOfqFJtWqatN2IxvjQ5Hqy+TxGdMKXyCU47xsSq
nPLIZ9WsaWuUssmxJ7P02CQSyRx/OSaPj3kjGS+Tu+H+rnGEca5W4xs5ht1qnAdNI2vFbYwhbRu1
CsvnxDkZMoxRkODkRENksnNDA0t8kXE0O4YL+uw01ImOy9CPbmXPflYKt1qHYpaAtlYMIQrNoQih
/aROsRmliQRv5q6icRj3WTv0K0Y0KC98zBtDnL/ECndOIxlBGUpkq4pD50RFbXPF1GZlPoGGxRBl
VO+pMORJkMJw8kYiCTV6ipBkoQtiPeNpYM8qnFG8q4ppmfM2gPe9UENpWx9NHR1x6Z2LwqXhVzBM
58BnMtRstUkHFtueZYRPQxP9g1/IFtIedlyX5PrFLHuyptEv4L78tcTFjJlKByrDMGPlmklx195V
YcQRpkfUTXC7eEdiYpJ4CdbKjrylM9M86pFs1N4RR73p3K1GvOxB2kZw9EPhbareyQ4sQ3YgPeJj
Ypn5yqvJ+vZ7LyT5gA3WmCAEQ9JPeZu53p8EscbYnHjDTtI35Ct5Q3QoUZnsFcESmpFzqcy0Fzdn
9YGSIpBOdoI5iB6pHw2MbVhjnHQqdh5lxLtr/snZN3fEhd1qrXbvKpCrUZXRrVWacxcCDWBDBFWu
689UZc0jDLSFLtd6ytxkiNlCl3YUYrrBBlAzxaEuVDXaGdCsgeGWu8hw8osmy4f1D6a+djZKy58W
TWrx29h+d+kqR0b6jsVSjlAc2S0s6bqnwUd4bfqp2Op9BkLOlh5600FbxmZaIEtg0xGUKt3kNUtn
Zwop2HQvubnWb5JJ8pMLm1RnD+wB/TqRJsbgvATlxPPIyg2EA3w4YdjeRtGcG0Qy+UtrZ+ZlEt36
9w+TJn7j2gpPcGw/4mJy/gg281zWbsJmlpFoZhAwF7BSvTK5/st4hTuLCOZzHybhg5SDYukqKfa/
H7Kg1jBU2e565JlM61GSu+al47Hy+idvKgml5exa4DMaPyMKdc6M8daZyRsyfd4abxjfewn20SUY
ywwJuPUcxC/4OepMXoOu1I+9pZ+ZF3THVEu64+/v2IJzkiGPlnFiPRS5OI/EfcupkdLJtKixiBil
dP2XdSyZY3QbT6lwSiJxKodgPUvs6542rg7GpW1mxcvvV0ng6P1+pEliwTTaobXWA+HR8F29/P6u
UGX2n99pmmavhEBEPzqluxldFKKWx9YMvGvGo7joXwV9uh/1Vy3Mk3+zaHEkB+MNTzamC0vfdUZp
nrt5HTyWU85xohHC7kwl4gcEM7gy7jZMY8BShvGhDXR/ADQdUjJMn0GO/+rWRn1t7eitLt3qqDkw
WaIZzDIl6X8+Jc3aWfWU8OAcUBuvbDEax99fHGssjna39cKeOiBEY+8XbfWMNq7faSFxwr1myiWR
WNajMEd+F+rxhQl0y3IJiAqTbExAxiOKBKPwTGQbI2FF5AyJvu4jnEMRc+l1p6FycLIGwvkUVbPn
gN14cer9JrkHXhcd2xqLUj2/e0LQPDct7ZuF7GY5ZDbcN2ykX5gHgiUde3X0u2x+AF+DKEvPutNz
azQiwUxX2ztLzehh5a7bHOlErxUI7tzunAulX7M5iny2H3e6ey9JOFtoHTOrlLRTR4sh2tIuhP6k
nk2cOrvS4b2IGSDlYXzVbdPd1gR17K3OfbJtbbi4yT6Oh4uoJ/O9zakQw0Z1y7YCkJrZfgiehYRr
G03HRg/Yz4dOl+1i6eivuoVviy3KdKwGW98qMjQI1nH0DQmlOmtIXdP42TWDggGbkgf49ppUdbZ2
vJSUJipFGJRtcFR5+z/UnVmT20bapf+KQ9cDfwAS68TXfUES3Mkq1i7dIEqlEvZ9x6+fJ+nutlz2
WDMRczMRDoZZpAiCWDLzfc95DlxyV6eQFbhhtcZ9iKHa9ctNyBz/2R3adWKL7l5ziAwtR+y81z8j
rSa2WFAkNKr0uR6meDPnWbCu4pnLLiYuiP7DRRnS8S1vnN/+J/jxL7mln7Pe7y9dK6MdfBwgeOi+
9v1ooelFsLLI5ORHkr+8Os/HLcrLeVv1o3IbtIz7dVZOXxHOLosZZQ469O9to9RnIxN7M8qN0+jQ
G+xJY1pW2CNWQ1HBgiOUbIMNe1zVKgDyiP45DlOUywa4mKam3acKS0CDSZ29nyqVZ1Cgfi2YPgxu
+VUBdsxyUtadLCq1DjXaB6sdDVKMKAPHkqBVlDXlzvwVi8o6IxxrbwtjRrwBYW5JU5kQxT5T8X+1
7TboCFSVz/owJjy1LigJSLvrmNbD2rd75DxlVR+1CM+p6Rw7PLeweQX8cLrecx+R65oNYjVrBOn2
yho7iY5lw5mX0D4Q/Mi8uLmnCYAWceUUWffNjaZvU6dkL4VDzSZXAnHHLF1wS0yUk6w5U9L117lj
KF7uK1RIWEBZddB/7cxhM0kV1tDj6qrEcKCDop4yTeXBLLTT9elkC5xHWoCYco6PrU+boy/qe7PB
0TpRpb8+U2f0WlmiMCk2fUp0iEVUOglE22bJvmzDeFkK68G3KsSeWAjwu8Fwvj6FYxF6dMaAs9FF
akj6wTGvlAB7a5k4yN3ASOzdqPv+Bm59KoNpBrLI1AdoqhJdkNTgMJVmXbo4KvSyCj0/BvI2gm46
4j3N1syjSjHugEURRc1BWPq95tCyZQrB3Hrhmj66PJK7VkNv5jt9LvOVaVXOF8TiEG0a68HWqxZT
jYpXyDXjbc+non7YRmPcvfu6APHnGPoR19XzOFT9Qc9NBJqzUJ7R/MtsdyRZFB+DlxEor65yHonA
Ki/I/O8BJQQvhp9VW210mJPK6LqGoR1IYKjyM4Rb4iKru5A+3F1OnMu6Mfxwdf3b9QGDC+0W1Uj3
sXxLgJBgZ2gONX+Kc5V0L7NiD+91RBDog3BTM+euDkFDN4TlK0tguqCoUIL20YK0f4oN7FZD5R6q
AJC7n2fcEnXKBfmczavUaMRtl5sTVUtsLVwlDoOdFhgsTsdnAdLes6mN3urAIm4Tm1IeltGFMRjO
N2Zl7XOvFjqL/8g6Wd24Uk0gAmNcimdupRQi2YmzPyjdE9rGKZCr0SF4DVuHNqvOpLSOGmVnCpxe
YwAmY0JS4sVKmx4nat6rwSY3p3QpXgz0atYtucZrqJz2bYAdkm9Lu47JRWXmGQgCRzvYw0x0btbV
JJgDgaYXgAq3RwFdo0NexzoeZX+aVQgP/G5ubkfrFkXx10gPg1M7Td+13E5PRs1qFjXQ2nRQ78RF
PN37DWpiZcouoiPQesrsHQ4+7sG13avccSj8hgPKvlhQMBtgrFiRUNZ9MBZnGg/zjmrQPWCi9hYY
ggAgQ29h7owXl6ngZ1+ZbkI/Ab3TYm9qhq7dua0NWaGfphXrM4KTOzvfarMoN6yfHwjh7IAa5xk9
ZA36DOSi4nzdFEw0GNl2KNbXiafudl/jDv8EU9z00Fasetqmil50Izt0oi8vtk9hucF3u62QM6nV
JG7dhtHEzsSBXg0FFgswZhsOb6o9+Vt0Dq8iz8YTbgAShzN9HaQEjJZCfVLaIdgmvn9KRvqbZKye
y28Z5CWfXvadYHJETrpyG5oepN/kvQN91MWYSpoBFuZk182NcMNdG658hzDARaTGG6V1SJEjrCYo
sDoZHRMls62dp6AjQ5S2Z7MxZ1jk02AdaSllnkIK6GbQTI/V4aNt2MV9OQ6Fh8c1342prIzQip+Y
POgixVUeA2sZgszcOtXYw75QDA8rCevRwRcnVrZkXcG5W6YuMdpg5rdKVMJK7LTpNNTWZq6r6bbT
9kB00VlTxNE74kTTCi1XkU64eOTCBEoMFap6fBjDAZFTaITrum7Xs9ET/aYyQ7bURLqci+ksuyy5
Kh51Ke0se1qFIZB8SCG3pRFRbERZg2NdaQ51jcy1SXNnNU+DtmV6QgHfiW7qsOYWpUorb4LPxa7d
CAQwYkibWu1xrIniyQWJaVHTeJqrRSsQ6ZQiQL2sqimxvTEPx5MoErARZMwwlpj2xU3cU1YwTdbL
ktDsGYVoPo4bmuDxUfhDg+hBSvXBnzwLuGh6qacnu21SdGP0oyo7tfeN6WAQmMXejYy7FjjH6fpg
225yABVuHEaWpl3HAsJAzbi0XPjzKrKblVrgp2kzh0uR8KLMLo+lFdX3NedcL3U/Ra0gc4DftGJU
jb0UO8grI1ufFesh71m2tRhl2jwe0HSka3xHmjc8fCNsXpz97qlJKBF5hdGEn2FGftYAOCxBLUXe
UIX5g5hBquixPm8mi0S70qkOk9Z+7X38b0XDgJnJB4Nbh9InHByFBI5ADbHUJlazoSULosDN1KfI
bu0TLV/nZNlptmyz3l3BJ6yPLELqoyIyxwstwsbIOsrvRpfWicooYsq7atHj+rh+5vXBKPUv9IBL
Qke49QK5JggjPaTxrCBYZ2k6jJF1IAdnPSMt8AKlGVZ113DR9ep4wLwKlaTcKIOVnHJ9TWzRUy2y
J2Y90YNa2M7CLjBkDyjjOldQXZ+76OIOob4xI304TFmxx8wN3bzSbHyA6Yy2TjCz1px5F8ejf4Ii
+jnoxQhhqW12lEDs51CfTgRoSBHojERUy48VHghmTvPl+lAanUXtOjy3gxFdCvzYdJduo6nLboW5
ygJL7EQXfOknkZ2uD4icsCSQKYYHHHU8sTvjOo9ZRWOxzLZW6z/xKyZHZkkgYZmiLApkuMNc5eck
LcZNCOloOWtleBsZ6ryzas663rponN1PMbLgJaQbemj4dNZJjqWhGgErG1kL8t3J2BzupQ16FOOM
ZRFtMVmPwWQcogA9ql6MtBeRGd9UXwsKgae6IV7dEgCQElMEm9LW2l03kmbBT0olPWk9t1XvO5xs
a+GPw0aQeLku8/ols7MQJ2iNRjKMz2ZbMa9MFr6RBOdgMJ5UUog8bVQoX41adUYblOzDaZNoQt8Z
ORVZtBP1Jo963Sus5I1zLNsb1ImpIT/6CsGw3YirV+1n7o5Gsjdm1NFNKKwlOXBINOwq3uBwNfe6
qsceiI9sBcBNp3npTi+ijh8hPva7cVQkN2LA5olzoQP8cjLT+WU0kpI5zdSsfDsjBtMBYID2vcIu
2x2o22mX2Tbd/VCXd0FPxKs+jdbGDZwTLprhqIxKsyOoB9Oc8BWI2dw8S6cPtuhJkmWFZ1splOGS
NdWjHkHoSrHWr23BEDDpiKHxlmCz1EBS5LHYT31SQnhTx6e2dxc9w/WqZVLjjYypt4pRVssydGns
2vU7jqzhzrcmlAxRVM43zditu5kZU54arAxxVbTEa3m6Y3+2kMfeYCgj7ajzuhiaCfWfPXhRe2HX
fb2OsEIHZdjsEVbMbrQbIJMuVOUE4f2QDczG9KGAaGi8KD6mUUReMpIphleMlGWJFkC9VG4m8xD9
5iaqU8q7SQEpZyD8pC+cO9JRCB2i9w1bQ0eEZtnukVB2Onn0IhDGifA4o8atp3Oex9pF0PKEwJAe
NVJ+RKVoR7MqXoCLRpugKzZIwAhS7bVTpTb8ROBIL3j5bszmpgsA4zctDPup6W8C6yazEMCOsYFL
w4d6giqy9RQZpwuWRjloVJOK7Hi9qbltdxiqGZyvnCFUucxeYL22BXty32ZTdrTdb2Ae48P1ydiV
JFCpxlodobqyBjxEnM+7yGzsXZqJt97HLVY5mtdZ6KFj2g/LwVHCDXPW6oTm112kGap9GYUb1lqL
hAsAgkaBZZdnSDKGLJ4X0SiiF8VgmqTEnOH4M/K7Pg9WTKWVN0Nd5nPu7lOwyr/V6hQ3d3fW3J90
EF0ImyHrokLiOJV0tCT2ZtZb62sNtUzvxHGU8CeRiEvVD1+sispCERqBRykYtYug6BDvio7UgVLO
3MhQX9I0nFdOX+WrDAE01oSVHyuwlMIxXCsDZ3BGYH035EuahwM2dBfRZrOz4ynycpy3cXzMqNxd
WHuEAE7swkOiwMhGN4bI+8k9DkVJmmIrhXpJux/VOTuoLsq76/hMVPZmsIWgYlEzuEbJuGn7EjLj
NAw726Eh0Ph2icrMyl8YOY6Cfjbdv/SgykFd0M1eWjaZypHeiwOqIlpECSoAJTVRzdS6uaMwd6vF
dXcWrYIzKy0DlmpkUGJ/bjzXaskxzaBqh3qPnUhZJZTf9kVWgD17tOdgA76rum27NqIkm92NLKsg
/BFeXCVU0f08WU9ZiR02bCf0WxWM1NgvgmXXJ8/tmFANrIHHRQAq04LWTYqbjBot7rYhQ51HxWgX
1MzvItagGOXpSgIMunGV/kL/udhFTvgQBKixG9+n7FcZu96PwGJN1CuUNCuwKYUtsKnqgHpYg4au
3Tp66ew7lI7rPnXEqorz2GtJcN8jJsFW0bcGUEyyFDoTPckYzmeKhPHtQPd01FlLjQGwPWA6N0U+
drtejh/t2O+dsqbA7jvohx2VpBB5CJ14trbEK63nNGgPWvZ6ncIM9sM8AJPWx2xDps+2syZ7bQ+5
2NCER/7tZ9/iEljvpLr3ADog2dnFrmRyp9kT1oQZhz4tlIb7MfmLfi6B+NsxcoiTwo2/Biseekbl
osVGsLOytMK9CZj5Ho0oWNe9Hh4HyCUYJieTBYILkFYWvG2X1dCgpf5J6XeWynK7w+O7QqkwHabj
GJburTq9c31MeDDKk2OH1oHyIg40k1DTFqiER8sP0xUF6AAAS7eLa1r/1zpiUNKoafLus0ArbPlj
fgp14jh+e9DscTW26IVmczpntdvtLNfRToGrvmYD7gyD1jgkqtbmyBT+TqtBhOk0J25KVuKMtxRt
NSzvAGwIub5Ot5iBtbvYQtDiBEQyRwFtHBoj7U6hq7NQIkLr4G6jN7NZIMthWtjPXVVOR90aL7pC
miva+HppV6VxpvFqnDsBF5yEVyof8Fk2zUy4j5UO1W0uKUZzdofubTxe722Y6kxhR4tPv/zXP//7
v97G/xm8FxAf6OvkzT//m+dvBTkTURC2H57+86GglJVd/81/3vPHf/HPU/RGyar43v7tuzbvxfk1
e28+vkl+m/98Mlv/17dbvbavf3ji5SBVp0v3Xk937w3S3uu3YD/kO/9PX/zl/fopD1P5/o9Pb0WX
s16/eycqI//0r5d23/7xCS/F9Yf67XeSn/+vF+UO/OPTrqlf39M//YN3BNf/+CTMXy3LdenPqQYi
d1Non34Z3q+vGL/CD3BU1bAt1TZ0zf30CwbwNuQfiV+xYZo6JUJhm59+aYpO/ll3fzVc1YL1Sxfu
+qmf/r3Tfzh4vx/MX3LmukXEjPkfn4xPv5S/HWK5TzblYLTwmqnawhGO5Zry9bfXuygPeLP2P3rL
5aTLwLYl6o2Rv7Y4sX74Ff61wR83oIufbIE9+XELhW+EqlUg6m9Xk4fIeqV602nyui8w16Ll53bp
3JMPmj2k2/Ckb8VD+uic7dXffwmO1N/upfXH72Aw70nHkr0sV0gqTtSMV9NP9lMeqD9sAwKkoXOo
dN3lqAjX+eM2QjNmaZmhZq9XNL7Xw17clDttG66DTXAyvdoTS/TnXuwh8/rJ7n08iB83Lb/aDwcx
ivJpBFuJMz2GzVZ8a7KHv//9NHmQfjxNrluAX+gaLj03TZ6/P24Br7EdJCrHadrHO+5gG//W2Gmb
aU248qLcwCbx4uVPtvnxxPm4TbnXP+yVsLOkBukyLwFpLcZV4CnLdvFmLD6XS3vl/2RrQp4Cf9pD
4oE01TZtSwj5bX7YWk+iyJgqYEFWWH2XXzqvWpz4L93pS92LV1+pKCzcZbmdvWGdbBiKl0hkF697
2LTL793B8WgVLZ7+/if4y1/dMnXDsgU6RlWe1j98J3jXth877rScEb6SeEoJMsXfcvf3W/nrPf99
Kx9OXCOJknwIaVqmtUME86ZSQbhzpI3d329H1//yJ3YsR8f1K5gx/nF3ajfEGEMm+ZJioPfkbF6M
JULVBXSZBQrVZb+4pUa7oyi+v7/87Gz665/y39umM/HHbYOTNgfX5qfUabupBys4uNnr3++f9vf7
p6kfLhIn6HJ1ttg/KHQbeZ8TW6auq94jv3s5bX+yNfmN/3zC/r5H8tv8cHI0LRE0VccJ62yixTuE
4w1p0YtmW/7k5vKXhw0JG+ODhjbJdj/cPOOm7lKr46frvJd+F652xabaMJX1DC4AUjUX0Yrs+CVy
nSWztsVPLsy/urcJw9Bt+rOurVkfThqVkvIgNLYeCgLDX2flJ2e/HMX/+Du6mhC2a1qu5pim+/Ei
8yfAbk44IbZhbOp37TeVGTUKwhfliX6WcVQ2zoJ8l2W+KX5yCPU/7ZvLyMtWWfWrJpWSD4ewYnZG
CiwzShR8i3n1JQaJTyr1W3ae1zZ/0pfjYnHbe3667iDmvwyr2Vv+bOD66bf4eOeDllulgm/RrwYP
qe135W1Aq7Zunl7UJcLJxd2d2KO9fPXfrBfKrxtzGXp/fzLrfzqZP/wSH+718JIqB7Q1fW+v3El7
eO5l58FDkMwNYhcs3roVfLJe8boj4LDFt59s/k9Xrty8YGgzTMNx1I+zoDl3GlUryAShRrapd+0R
Df+mDb0v7uIm8twl1fl9fBfekRz5nQTVdfqTk/zP19iHL/DhLNdrPLeBgjGcxuyu3/mb8NbfaOvu
KXyw9uUaUfeyWTVHzgJat8gL2iVt0Z98iT/PYD58iQ8XOipVSjYxvwKRwJtyZ79oa47Dl8mzlg+Y
4Ve11zdr1JDoSH+68T/dn/HkG5ZwHFez5Lz2w1Cn222fO7oYlzUUJnKOm2/ukMGnQVv6k6vOVuUJ
/eOd01bxndrsLHcV4bgft1UGAqPg1Er2ftIbYNnK8IG0MlKTuyxbTKVa3GvNVJDULOxHq+nt2KN6
T1+3szURrnHuRu0eWVlowiWTqcqmY2WfUS/P1sZ2Gy7hmpTERWkDydfGJ5ILY6xNc0L8eR7kc+0F
HZXeBUK0WluOA00mvoOjrAvdxrkSjRXFd9r65TYI5wRrr1r1Bq6pAsx/gH5DdgiTBZ2Q/BThq3kc
psRd63ajHyxM04ylw0wOmwiG4YvfhZy0ePhgVvjxPXVaeoHTWEPKVEOnpO8qtWZAkFOUELo+40Jq
SP6kmAPv7q6NeuvrVGKIW2UKPQ2c1o34To6KpFY4Qap9VaUicen2TUZ3rGmKO6fvu36X1XEwb1W7
xMPWgeQkAcOfkn6h6WGhrF0ElCmyzcSh11Gpqra1u4YaF0HXPcG2qmhWBeVUlHoiRUOlFV9qoUCA
bamp5XBFtnMGJ0P1Ud+qRdGDGopzhKylts0VGA46TiSgulbzOtp6t0LjEgE1KOjeAt91afT2bjvy
aRrs8rbJCcfxnSb55pY+mkRrqJJnOOf+O01qiikiyJQV3uQ6l3RLDuOYxLC8dUiKKHrg8N/3RZd4
YjAeExH1aOMyd4fN0z/irYEMHSvZc+935jpMfMdjyZk91FS08SWbBYK7HrxcEaXBMY9JlE+i0e6X
umPF667V93UYV8tYL7C7jVxy5YR43uougUabpbZDY1mMLWEHZn5DpJV1inwfjz6hv0sVnAhfkQAa
o6xp8rigaNNu+NzMvkD4k5zSMPtsGeYE/J7sgDwYxDKqMZ2qnUxDG+HNRU29MhB13jSTupEJcl1M
5ms880moRVRCkIXbKotWVzD09dlUwvVvwpww896lEMIK11qY/TTcVT7VODdwrSelIYk1EnX9SPwt
QNXKVfRVjEtzl7oOjG/NqR9732wQp+X9qgXCu6AjW1CON4F7Eua6aiby2JTRVHdFjjMpMnKLwqhu
Aq8ss302QAK1JkFccIqEo/cLLtiocSCLkPiQF0PqlXGFLNPxK6+eTdqrrc4vZlTFThikDCcwTS82
maHLMVOApDcjoEq/JoSlhp3bkp6D294FS02z7JKkGk3qXJ9XpUpFcgBjw90RPmTXR9re7xy0Q3im
FxncM8o8RJ7qYxMQdKNo6PalQnrRKHl/P9LivcyqDwrEKjnuEiGfUtYGd6L1G7eEBGDOHBOYqGF6
03RG0JOWp+IawGDOZ4CuRYheqpuuNXNkbnlurptIUw++mtSPrSjMpZoF7bvDpYcMIMD2tTCjyjr2
DXnghN2AuoLDvx0rgrPKeMSWSUn7pcGkeYcuRZ7aSngGWyq7shaZ4XVrNWtLGu2T2OT0NQArQrmm
prWEjTOe5yBFBJgGhEuPaQ6rzo6MbzkZPSDDSqZxvdoQY9PLkmpUz/0q1FpzzQUNlsEi47D0awi/
fmiJx2gm1VVY2JrtxhjotgVMQxTrDKyk39VB6z+rNX7agkIfQI/hfVT3gWQGEyNv4XzInGFpm++q
+1rMBOsZhxSzVItEVrQEtFEeLfM7ZDjodtdE71FadZ5YRo/Hdtpm/Y1vE1jjn7thNyE0x2FAN/8h
4GpJSeqL37QR6TeScWVjGhqS0ccwO4NUVn2o4UAYbybx2jXxRQT6zWxFGlZ6J15C55zD77OVeVWE
plTiL0rnCIJooUzmsp+irWpNRz8+9oaNYgO/GPfDqTpxkuUQuRrrO4x8ZEgxbrCnPqq/qzrQ0PQ4
u/e1v4uxrLSrVF1rxSaZNo2/oC9GfBOOa0M9zUQ4EVnvbzWGFbDEczWsWjO+DGa90TjTbPqAmFiM
eMkyBj6AnaLGnpT24rZrHc1v8GBWSga/PdY4xYdglVfxLuAmsBogr/pVto66/HFq83VGZ26hOsYl
HKAuIyo4OGP1uQe4RIUiwrKJpbIfz2WmXBBfYcGBSxm7kK9eZ4RaqXVIoYblKsrrZOeAs+zsbT1s
6vRiVxnpN++D8x4ar4rjLGeGJId+RkQEr1G+V6N9k3QN+9ktuH9hiBEIv5JhXTn4w6Dqra1WTZeF
+50b6tKHpqfSfXXEXV+AuShPRrfPpu/Uim4BPpADegN8eWtqrHXEWw7keOnKBpuUAxlUiOmpgRY8
dISB9Mkri7EFOAbZ1AAidF8lyWY20FrQALszms1AQ1DzTH0zwzngxsba2nG/OnifE/uSqc9t+iUR
277EBwmPJc9fx/YtRqs/OedwcO8QkcOZaDZ0cBgIxJ6cRDAddXYw8ckyYDiHuURgp73WJcBicVbs
t4R2jRq+qEGGAPtr2z9V1jcAq1spBRHMUMJoI8ocPyhUCLWD/3pH/uvCRQ8TwhtpS5SM0yrve083
3uDJYmneTGXs+cXa789a8NlS7xTmEo7zDiiIwzIjtpKl9/p+4DoC5Bca24qoN4GDYjhTKT6FXfGZ
iR+Opi8hHB0aUHh4q2e3cyn9QxSIgaJXw62N5GRog3NmtTu/PxTWBVRlk5aGQ909K8ns6IxFp8Un
KwF2Yl/0EPSKY62s8s4BUT+8OM29Gj0G1N+wsrWY9GWqDdF+S7Iglv7QnaP4mBYvwfw0kI0Uv5fZ
W1aT8gFOR59uXQrpSBfJr8RtiVGrwAfZ3PTkdcdAy4z4pk6H+xk8fRsUyBLqx6Tv1nUVnty2LsBz
WPt0wNffgC5rTeMe6vqaHGas5Sm8Gklqds+urz0a40xrZnYeQ0u9zcvhxTR68uzM8zB0QCocl4gt
A0YCs1iC6tOYGn9VEEvd2i8qKXm3RYO12yljQFG+Z2PnHS3nua1QWWsEmiEuwRe+QtG2ToNyaQiD
6UvVap6TJNu4cm6CVnkmiwVgLexY0c4khGmooZziqLgWAUdNPl4wW7eIk2IZ9amisHuy67gc9ihb
UQWihmDuO02EavkqbhxX4y6cEQfEbb0LSX9WJpSgPI2I0i7bZanrOkMBBilr0glYa3R/E7l4HWJN
lDuXiWv0SO/d1JE1+c++1iHeVDXs1LFmxRkhP6q0rQ/BV790ZnTc/swEWovS0bntGwB3kolJqE09
2d1OSfrsNQZ6OOJozzVuun0xPFSTokPlR3U5Kd5YZEm4T3Q1jytOPD2ikU3nm8BnHCS0gBLqBcvY
jNy7rKIHvYUUY4ac1qMdE4dcMAABU1JpL0H3nBydk68CBU0SsKiZDfXZkqJ7j/SQ6ITkt1Xa/+v2
y/9PjRWdQhkdqP9dY6V+Tf7QVpFv/62tYji/WppLyYb6zW8L+P+0VZxfXUxorCdVSzMpy1NQ+Hdb
xf5V2I5qqEKDtaxel4e/t1Z4O8cGWpXrWqpr/N+0VoT9sagsLHo9RDvowkYlQtX8w4o6zQyi4Hw1
Z6oJPsbwfc7Wca0gYDnNTmcq+FegDXI7n2COKiN6H/syMKv3rNpIHsC8kaeoOQebS+qmJ+VvrYpY
7AJTN3HLwqVNzW6h6LHv0ee3EX/5+c5uDXtDzmV15+KNp8PN9IvO8YQ59d3AAAvWt3+sUXfiuLLb
TWziqpunjpl+oFqMbp1x307FTcoUdPaD7qXVa3r53IUazQrPwXwTCU3bB7hAty6K3DlKfK8snPig
twaCUfDZZyLPN1ok8DgkGGtzF1SQ2QhA/76QawxDWWujHj9mMMEV242/9VkHT1E1n9PaPxTkqdCI
Zo6GUCO405QwuBMYgTxsAoTFu01CXMz0SMJuv7dzq/ZqAK2vfbNLItf8onDrWgFjerSCuJZsyfRi
dum9Nib6oUOrukEKRMvC6bNLJV+06m9aqOm47Tpjr1uFij+c3JuA7A/I+NbnoicP3RiiJTREbR9y
WnmJjzPDJmZrVza5hXnN2OaWg6ZYEZqH6HDwckDsMPqsEphaX5JBgs9fM9djHVS34WwSiZhYAUBj
eNrYSXFR4wagJdjuf3+IQ73d9xrqC+JDq00U4keY+OrY7O1mT+CtiuAywe+hVjyt5mbPWMokK+12
SeygRjAQA+LCcTc5jeu9kyff9GgeLrMBHIWVQ7Qj+oAGs/yb7+vflRDtuiZU5g6E3rgTFENyuu6J
Xh+XeafAseNj7rBW482AT71VLLK7xpRJ4mBDRQycrj5j6LnXAmKn6K/Oi2tfP3WNo84JJ43FlYcH
Exub1O/AWnCWQxE3/MrAa64PegJrKbdY0kYxy20E3O1D5Vg+8Lc3Z9Sah5HcoNmyp3sNjCEyWP1i
umb96PjKGWySdRMaZbd2iyJA6N27p0EgpJ7y2F8HEItOU2zDBEjKNciV4eAEwb8ewBJzvUzoa6N0
2Gh9Fkn04YwxEB+liaEyL59r6a/UpdOyk57LWLovMZzdcxtRNnhlNXQ4eDTJR8atKX2bs3RwkgKD
Ux1TpyPdnbn0eYbS8VlJ72clXaDIi2qYSDhDNSyiQnpFA6o40jvaShcp7EllU6NXKDGYljr5hAp6
3qkpcU07bbqxDEbBGkkCke7PpgtAh7x0PgjzKqEwxTLGzlpIXyuBX0daeMZBlZ7XXrpf4T6uMEmG
R186YxG99ACBccsG1bRXsM/20kebSEetI721o3TZKtJvS+VnIkDTvQSUzldaoDNdjzE2QoSJJwOG
WAp2zJEe3jjU7hHVZ9Lb20iXbyv9vhHGXyt966UPeJCO4BJrMHD6fkOiF6aRq29YOojTCCl77d5q
WItD6TF2pNt4wHasYz9WpQ+Zys9qlM7kSXqUA6IDWaF7qDSqVX41MqdYN/bl9X/rq9W5k67nXPqf
f3gpkg7q6/PAlZ5pzNO//+n690S+4/q33z5skh5sB6/xzorKYn99gJPb46usmoWQTu5auraDCjv3
9f+6hDioRaMbT5puu56WqrjA5ft6ZkWgnuZLzwm8HKSp3JRW9EI6y6EYMmf6/fn1Zd2S9nNbvun6
yvVBkT51FcP6jHEdN5Xh/f7a9a3d/JnkG9Qr0zxtevQx95UeQl6OSEhiYRs8hH7n3uvLOC3VHVLY
YDlKr73TMGaYotX2/LTBgyiycjOpQbe6Pp3N77PrmieqpyegoB3MmYjM54e+zE/gn4lzls/w0UPZ
1DcFWHk0/qYB6xcGgAkMwKTug30VPkADKCCVxIAJV9IykRQB/KJ3AbqpdS0JAyGogSwsKc8DH1Ak
hYDUTedM3B1A0OjBkKSCXjILKuAF5C6SRTM1T6rkGlgADpoB0kEkmQdO2G5MSUGIwSFITSsVI4FA
z8DVJ5kJmqQnsLSw8MgtJ8oikq7Q2HAW8BnhTQkfZwAMWUzOI0CGTpIZ7Ea5rUE1MBGgQt95OQgH
CIGYuiXVod+C3n+R+ko+BupDBP4hlxwIu1ihDYE7BB+iBxRBaM2dBjhiACDRRERO6BSNoaE8JTTo
yLWvvnKBPybAJzLNejCBUbRAKTrgFKOkVNBHPuRgKxzT2GO1RtyPM6AEbBGRH7fo7pSiPhNaAmNX
UOqsshfHVF/GWEOmuKxsjPtqc8blzZj8YhFSvcTZc5O29UXr7UtAcG8Z0vgHu9GMLVEPUPXBcaRg
OSLJ54C7827JCQvgDksSPEZQHkToJgsXuAcCmEMF5aV9MJGu2QBAOkAgmiSC6KBBWknJWAySFxIB
DrEAiAAFxSMwo++TSlrzkvbKNsjHW3SFdykeHr/42oAjkR+DGON7q5MkInklIDS8WBJMaskyAVh8
4xol5S5/ReWEqovV3QlgC0BQNGAoLVAUs9YeUiApKUJCKpzcCdDVHXA5glnmuEiyig1ixQC1Anid
KT9GpCraYpG4Q7B9CZJ9Ho+vvj4zKBf9bWY8zADQFvRmHyyQLkFVPmCex/ZUey7IFwH6JQUB44OC
IVTuewoahtJ5AyimBRgTSXKMkAwZrjI8kWBlWt2DouP1wGZMSZ3BxUm0Lm571po3EWAaVRJqClA1
HciaGXSNzbsobrOUnB7aIbrpR2zWIG4Cmzzm5OAAwJkB4ZDJti0B4wwAcizCfMDlzGBz/MHe2yoc
HTw97wGoTVsSdkyDN1nzFmbxS8zAF3dUvjqVJTqV4KjBay/IhNLd/8XVmW2nDXRp9Im0lubhlnnG
2MbTjVbiJJqlKs3S0/cu0v2nu2+cgDEGDFLVOd/Ze/ozwoR0ST4CdkRaZGrjB6I/jiuUAA3qgI31
GGrS131gfpa8gjp4oARMkEZpq1HcoFERhCzioo4VIG5YG73cdYW1nIdx2QEeaiY+WiEoogokkQua
yABRhFLpw1TMokDRixjiVywjgqMoyEPwRmCOGJGxGdpQ7KMo5MxkKR5SqshIIYikElQScL5dBjop
DGAoxYqmlMfuUznnb8UACAEhnaIuzYq/hF1spKx4NRWZqVKMJnQJSwG0qVb0JpfYawjOqVVcp1ER
ngLFehKK+tQz6qkoUI3iQY2tIkMpRtQiBhdlgo3qwEf5YKQqcFKwVz6n6MDw052A+h31x7gQ4Kcy
MFSW4lHZgKkSRahCIBEAz0s+bUWvMsFYFSlrV6hWg+Jb1YCuHIBXM+ArJlI+ew8QFkAsSNzYmUFk
9aCyBod3vA48y1YUrSCGp6UD1hoAbFWKtNWA3KJk9GwoBleFB0oxuUZF5yoVpwuLyhp41wVEe8k0
cfHtg/RKQHulivHFqnpZAP0qYuhftgMHbOqy8+jIZxNAmKNIYaxgwe8pehhvO8BQ2SuV2mWj+GKQ
mLploZhjJfAxBwjZBIyM+VsLRimMED9hLlcRyyrQZbpCmCmWmVRUMxO8WQXmTOpMvIO6XIIHPYSK
hNaxMVPLgZPpMF3uQEtjV/RSvzNhzF8GmBr4CEgoiq/mA1pzFXGNWU61cP+VgmIbR5hsmQ2djSED
4KHMnCcsOxMAbokiuc2mfIdMtk5BvNVK3l1+6oDfdEWAmxQLLhK82YDD5UDiHEWL6xU3LgAgZwKS
s6mAqPuSAOaEIs2hMLhroOcGxaBLgNHlQOnaHjpdbJpXC1xdqbh1LQA7ZAZAfebtCNhuBnAXTZDu
XJB3E8NtBXuEGhReABIPU2mN8YUzEay8QlHzsu7VBqJnzeN9VlS9AbxeC2ZvBrdXKO6e3clLEo+/
hSLyMcT9WoHoC0D1RViwFnqSvKfJPunTD6RGd1xfv/vUfG61buUr5t/gFsiEnLsLDLBgXG1UdEBD
YQIVL7AGHDj70TZs5SXInG9S5kC93Cf5EUf2zlfc3Ji1pg+GMHTt0wCW0GDSlv4VBmxO4zYSesUv
5EC/iE2IhpViG5qKchjyyZ4p6eZvMwjEyGOh7v0G1PRFS6heMM2odzBDRz4sgT28xrHBy+BdQByc
vFi/J6AWyVCvtDpfubP/nqXpL4a8nm2t/TVvmD56Dgy5FzTAFs4s0lVQM+MRk5E3zR6yB5m1VohF
w1wT9uCTAwaS4wq9Tyw9ig/ZAYqk2MsANORIGNcrRbfMkm8+H8UqBzHpK9ZkCHRy4Sn+ZOe5tw4g
JUiVn5oed0v40MjLgVbyQczVgoXP4ATSkv7RuXKGrzx0BDXHZEmd8I+ELaYzTT7XwcoCjmkAyawV
LTNxxM8ou5XskdlN8Glj53sXADZnQJuKbonG8Xuc5S1qf/ALL0OSn4fBPRcm/HsRwfMXr2V20gvj
1jns901J33JuObNga+eP4kbsC7R3OllqlAPWZEEJrk+zD/ZTvWX/CQPzzerjtRmbx3nQqoV6qU0C
/Fna3to83k0+Q8pdzLgZHFyApDZgUqn7e1M6Z0+9nSW1iuTSgTENwJnWWbPj3DgW+7EqSyinJ4eC
rhWbp7rvn9zpPo/4yNUdWhWNaqt27rbxZYNQdbz0KQWp6oJWNdmlTqBWm35XKPJqPOpsxICx9gNU
1rY69CpvHipeKy24nCmvnhT7a6swAYBdC/0jAPNamP5PhCXnCfxrxalmkQKE9QHDlgBiLY4f0Zz8
pvLzyTkObiRNz6UEKgvO+6wDmW0UbdZS3FlauulSgqKdQNI6mXYyQdR6oGrLB7NW0WtjMLat4tmi
bjumAG49QLctwNtckW8dELhMlTOUABM3nPVbW9evJbDcMqBt3XskcUpLf3YA6taKrNsV7fOUrRKA
u3lGIwf+LkWC37Ui8qYPNi+QXhzE0HoVtxdxEScDUL4jSN8Kwl/v6bfeKpwrJp9Pzi+Cm6yHtm9X
pLO2nT+huauitfMgBit2cKIowvNzCVK4r+3XsHrsA9ulfhijuT0RYgd1ZybRezMhfSiZuB6yFFDE
XJvLWRa/tEU5efZKKKZxJLMNq+p4lXLe2+YR5OOens9CKhpyDBaZLL/YTE73bgBMZjKE1uR2DPX+
ZFrryS8YegCwPCvScmSl/LntCvqyX5wR1X9Qm6w/6sG0VogsUjO3NlgoTp5iOIfAnGOgzlHQrKCi
Xawkjo/MUdDv0+YrVYClAxDaVmRoAJ/XXrGipaJG9xP86ECRpI2yeGoVW7pQlGkL3LSUpngLAFC7
gKg7RaROQFM3ilGtCigZ0GpP0as1F471pIjWiWJbz4pybVicJymAXgpFwNYVC7vyoGLHio8dlZCy
DcXMdhU9uwejnSuedpV9U28s6CKMsF5Bbju0hN8EEG6wN/GiV1zuXBG6fe0rddKSAiZ9bL7Hrgqa
d28b20LxvVNF+t43Euo3AYvySPHilVNxBhbcoF+Gfga6UZ4/tUw71ik1My1KdMpIebGeyXAsY5iQ
UZ1NmxzzhZTQuCGRi6G+awS1GN7bjvLG/B2J0gZ2uaWeqsN6f6CDv0BwAA6DuSsAcdlOr+U1D9tx
3XrVlyFcBBk09ZAqwqofwY45aLPot+Pyk7T2tBBeqf3LaChqJY5V7xsaVSItu03jVmtTa9aJorMb
itPuAmyPFbmdHA5ynLHHE82+aXBYBpmN9Vp3hnmqkP4wbe0xej46B8d5MzWD/j0ChQRcfK248Qa0
pEqR5CfFlK8VXX5QnHkb4PykyPMRk2i60zX75iOHRwgAQPvdJ/2K0hlrxdC4tIpiz4TSiXFNQJbw
7Q1A90IR7wnuyE2jKPg0XGxIoZDxdRD5Daj8UTHzPUXPz8DoIzMQK90IvikiUWgCtY/FoCR/FiGW
g8LPh/lLxgYuGZ+NZmT7rN2G/Kw5rr4aUkzgjhX+YbM4qRLMc6BY/52i/rvg/wUaAFv5ALriENSD
vpp+mKT0N1raOAtAae+BMgnYKAWgdM/rRFkGZE2VqlfmgSDBQZAjIxiUlcA3aNYrTwF8PwoYw4ht
tQw2jrIZwFrKFrH9ZNMNID8HcwoACOoDHAhCyRACoz9NSo8wBMPH4M/ZsmiY72UZE5TFr8hGqZDh
VnBls4cayalssmDOoV/AA89br7jQRp1IRoW/QRZialDOBsPZC+VwCJA5lEgddGV3sJXnQSJ8mJT5
wUMBUSgXRNA9JcoN4SpLBAGzTx9thPE+mz4OCRPZ5py2YFgJq9mJvsxk++QkfbRpJ7pVRkFQoDLD
H7bJmqVNMFUABRNsKbBXAPk4etFwz8Zqi5YVnrKJc4qpwUUNdJ31Fq4xiQ2DITTQz/JbRom9aLB+
HywNCreBT81lnACv0rwaO/waVgfqFKaOBJKMfiPNGcGCp6Izyo3ekDiU2Tz7ytgRKXdHDxkZdh+F
aoektUJhsE/QwaipdFNmZKrUMuyDCKEB3gvSQnl5KyeCavXJatpzphwigV4fvCH+ZG6T1CEwZg5e
Fakj5R4xkJB0QrwRlKMzbDM/Fk8dD7t3GVpz5ZtuaIcy3OTKacK//ggiQjZZsTBK80fddC+l8qCg
sqb2VrBHGAKQarOBL6VBnJJ25jthK07C86z2qdcuO9Dp57miBVHmlTnCwZIhY6k9VDE9PVea6Yay
tWjZ+NtC39KhcanQuUTFh0Tu0jgcXrNeTiu2EFUfPwXCJy43vTXWQaYLTzlieHbvbRGmq2zsnJUm
249iKOjr2D3LCmWZIUG58JR3xhMMK/s+pNsRR4cWZT5snPvY1uUWJLcgVNbeXMJEpJMGd98k+mlO
TY4mUDMheaO+YUUF0VrZcIKuYUPp/2kwqiDLKZHmwH3fl4F95iyxA8W0KWx7FYJ4MPGvBD20BcbK
UfCMqHgwu28j1FQm4hTLnapF62+7mgNBGwZ/plyjGArmv9HPNUQvz//ScBnRKPketBEVzehAMmrP
djY8ZQOaQOt5DnG5FdElIVSk/l94iMxQCwFUPIeohnKBcigciCogIWJ9RH4KDpKLYkLuiI8fpea8
DaiLOtZfiIzYGGOpd34yXQoUOvcuLcqjDGRtgiOI2e2NSy/BpA/hxroqNS6kJKFhWVcW9if10Dy8
QgnPz8msJzsXFwNrjxTOjdrmIuUD2aYDh5CKnGPCwSHMR8IJOJ20hgKVdaOOQSOj2bmx/a4nLoVU
0oyQUo4T/idJ3LfBB9VYzZ2FNSuKNWP55952Xqi+fc9YpMzxJqnrIVXcDz7NE/UqzJp89bFPWT5x
ksbZE70IPIyIOKo8JatiSLhU8ioUiwSFbIRWBalIC8OVq1RX1WTtMlgD1NE5w7pPkBzwRnPWxpEF
ZvMge++d0tAmxKElcWm5LK/mCbJx/2wr1VaXEtkyr+rXNZi4coxcxMY2HJ2g2z6TnXjulbgr4QnB
zWeDitOLYu/FZbJMY4mk4fwSSv5Fqm0CuQBeSvyA9vlZAI6c+smgnSWsfTeonbySiVn9LJem/elB
CyUAgXYNaREwNm3jecxY11+AfPchKETmhbY2vjJMAPAdRgoUIfAvjAz+KjHQm40zUQYs3GwIg32B
kpZkR7gMDE5kjn2JLHZPmIeY/H/K+3Sjz+5+JGaSTKueHXnBy5ZjWrMxrvX2nnDGW9S0O04lr8Mb
rcK9bqEQ4w1VSeLbnfGk0ZqSuNxqsqqFuxqj8VxheqNluXaxU9gY4DxMcHOAEW4YtqOd7nC3p+V4
rAucevX8PZbaExO5Fx2vnPSfdCxzTjJ8soNb9yZHzVicQXscu7iAywz3hdlVw4lLmHzAnlSOyJbA
G+kSXGFXPdHwPpLUga1xNBHfVeSxMpMth0SJ13XGPlKOPOUzREd9ocR58OZ5BQWBI6p9FhBJomy4
FAKNlYk5k6P1Nioja5Uh5IsQ8xWE4tH0MRx/M5W3z3D7a2zNCs28JRXxzKS28oUF1CZsQKaMogMA
8DekUI8FWsA46p/sLP3uJ+8aOtFtdjKCRBbjzfatQCvIFCO1dESDI8JBHfEgw9Rso+U51AXcK+Ps
VMN3bMmLwRabw/93MNW7LPA+M0d+5IZxynlMMW84EXXnskufGsE2POh/EszjSK0zfKx8CuNhou3W
yPyZBTHktityvlXN2dhXKeGJw26HsyMFwxXv+EC+KkVlVm80LzpGI3162R0cs/0Kk/mQoHuN626V
6psghg2T05SlKM1HazXp3ls66Ef1OFwOrS5rSB3coiiWkTFsGBI9GOgjPTSSDTrJVvsMkEvmSCaH
+UP5DI0gwlJl3Cp4CHjsdgqABwuaEwiyyh5pJYoCakDz0miTozkQXPSiF9flrS8T4xVBDMga9D7m
Zze21CVV8Lls060faN880VZ5M8WoHZVC0UCoGYviJDC7+fPW7sWL7Q32NkYO2SkRJ4nLYWx+qtt1
7gAmtLpRh7wE9qGQ8GXLwkFzptSeKa3i7jAj/CygxviD964jAm386nVCDOpR6aMq6mMLjdGGQr/Z
qVcxGwClCYclbbOsNXaEtbOd0I72+auBhFQ9Qr2zDhQ4r2ys31kqrbwgOfnC3bEtbpYghNCXtux4
EJymiE6bAoUcklTTYiniX/LOe7Ud9+i1+CXt+QeO0ISTp3jptewJ3B+JIn0P+uBs1kTNDPcliBGG
tEZxnftwBc5vimHtZ+nP3hiebGmeXGVsrZW71UDsoFyudLOCNVwwNIKIXvMsCJak1jdebOLeYu1S
6fYfXdlhIx9PbC7fxx6SmahRsOTw9Y3yqdG9dmnXCZZUNz0Yvr8QXWOwQTcg2BjslqLqu/UYv+8M
auT4SUNAvdCI7W2jbLakR6LVnA9f5dAw/fqIHSTpU9sT9A4rH6ShMuOGWXOD0JndNWXNJe1MyFyZ
dGfl1C2VXZdO4TlMn3IT626l/LuiE58+Qt5GmXkh5uFOABnYIu2FhW0eZuXxjWWJtMxYjx6GX8lZ
Ymkq6y8DhwRihEIQoQT2aMIvmyr4GJQs2MMa3KIPbsbouaVAPbt4hV2fE65QrmGrem9YEK4yj7qC
jo6YiJa2GAa+OMpVXCEtTlzsxSKuvoXxmiXI6q1GKO1a9+IjPA6V+XhSDmRrqL4BJ26tVMIJmHlB
CmVM7ol40otge04Gc1ZW5WSECpx5EWyNysC5rOzLPRpmsjeErieypEq9sOqjU6OczaOOvTmEorCU
FmhzDkY0AzqszWU+nTIJozF06EAPxvtAD/6UFOyGWfXzgpyiGZSrYe2qGYe0RWW6RiqNRqpa52im
U+Wbzr9TCdB4RkNdKR91xDt3OwqocrayVYOt2zENMh/N7JeHzjpVXuuIlfg2U65rmqooZiqaDi5r
ogJwjBsbHcgCTnsA8aoa06ARsp6mjaJMIarg95Urv7YNmWg9odwm6PAUm6RAUHEXtdYzGNC8Bw6b
8oDYD5tsQd8Fg3eFytvT/JPt9kejHZ5r5foWA9bvTMwvCsYOqgQj+KDc4CaS8EbZwoGTxatJGcQ7
VOKkBy+RxsRmDQVnSiZjnVb1ypyQF3WzWBdM5qymitOesBpYY/3A9j1ywNHD/2N/4HLGw2o+pA3T
F90yC/Cdd4jPjYBYKegGFijKis6701hrZvKhViGajTl9QKFeKpe6N5t0kDx93TQBPlT2Cx1v1cPM
iApdCGzsg/KySxqpbveGfbtaseW7QLXYsjj4Y4nuELrCOuSQFnDgNUsejwR2514raCdbCD8nwbpC
RxA/UgulmdCD4pnWLemaVR6F6UKI8JUs/XPFnpCaQnvSkvFXUhhg3JSLfn5Y6QHurTJ5osYbnCTi
elKezJxSwj5PGp7nDL19D9hsjWzsXONfWPgN9fNKD0+9kzJ+gu+3CBluSF22GknI2AV3cEVEDnOq
3lZ29hJHWXFy6lMW19o+meenGpLVIYTvwdb1fXbmA8ZWa9XlVQUP+pltGVNr+kj3yXIgcdoeeRWO
C4s8zHTqFEW1a81QsLHvX/xwftGMjuCR0XZr5vSmQyLqP348ryK/psk9hruGlo0Yev1bVssszZ0b
oNKQU3jBcI+DKy7R3oXZlmveVb/rwn6LJhafURhsUuHF1143j5EVY7kJ5A80qSnt748htse1nNKN
rTlk0A2Fhck1WPX2ZfK1/ZyN+utAAl2GxmfkN8+OIC07DqmBLm2nN+yAgrT+ESa/Oz97rkJcph0s
4M7Wh9UwUYeQ+giqurkMDRScAh9vCLhnqTW0wlIDQEhSgvBvJccYxmKeISKSoUj7neTUvnVS72wV
Hkgp4vxeL/D1TIygW/QcZR6ttAwOpwi7a+I7J1M2uFKJ7G86BdwO7JSUHg2m0YndQ9dHvzySTVMz
fBumkzz5Xvo1BkAM+QutAyuyV+j3tjTNM9aoa60RlNyTZD+yU1t2jXghXjnT7waPZ2R4L+tOs59q
sHSCGMZx7Iw/doO82PKbw8SiMNMB94wFxDmYE/vMJ34rdNbrIqk+cZCJZaEHdzxmrBdNBgrOzpTv
fbO49Nl80DhhM+hwSBK7edNEehp0BI+dnD4KkTB1kQfrxqYcVoLFJmD9QwBcWZeF+8Nhdx5k2b4m
cRBSjWMtTGrCgpiWy0jjF4WX2OI9nQyhsZnedMd5jkaiBsXYAoFzcyCLcXcrrJb1iuVFaxmbKPCq
EtYPAwO+P/wpLF6xkJ5Jlr9zAsi2kp9CLstIQtR5F/bxRKcZEulJlfAvYbI0YhwvHFa5hsudcvPC
oHe3DOja7yPbgpMvvgM6IifDdH+A37LYI+Z3uGXZqpyBu5Uw8yKe6cov3eoJmc7i8R/eQfRddeFv
G88ANeaSnCyNkmMbg+AOi90l7J0EjpJ78caW90ndIXiBAMrZkBWcCytYFnxkqh6+Gmn/W2zVTOpR
USxKqJtVF/2sq05b+1ZC0j74NfMXMfpdrjf2zSGQRKOEdTarr96gBt7HDAlEEx24GCsxrwh3g50k
rOKtX9r1ho5gvpzj4QBYz1iSi2adqSGu9NlHrKyqvdv+daiLN6KwLJoqyt/CyxvajxkL4tk9Fk1w
b4WeUeCQp7Ygw0897sXXit8kaJlpG6fkiLv7rs2M6GaJgY2L86A/LLzsw51nZ1MFdAS93vSOQRCe
SHFH+BTDG1WUSsaE8MLk7ozdb9tu4yWZUCIiWn2d/XAZhm35GprfGbOhbJflkZkNA8DGnDgc/x3x
wbl7Dyzc25iQkbEwGvSiOhwIjHszetYBpe7MtRswF0n/7EO3LH1viiimrIZ5I7eK7Xuojy9BVRLx
YpMmw+rkTMOLYXjkrhzuKex5g1ahuaYaS6wg4RPXc9A8xkF7ozQAnVaj0VwCld9WZEJ3fdN8VI7b
7uja2hTLIt5VAE+mAYaWIzjxsf8OpZ7tGrdkP0CTcrJPfUDiQpjALuxBaY2Sr7JPzhSQYKjl47Nj
NoweFQ3RxgBqvAzedJNfZQqaIPyhlKm6+7CHrlx1WYW1vnEJVzBL0U8hlbdgujJZ+TMWbFalXl/G
xpPgxkrQqR0Jx0BICl9af3I6Rt5qR7BalUfDAJdrC+byFBSuNZJfTCScHCY6PS3S9oPDNrJq4Eel
0beOPGWru121CdKSTg6ZkbDsLgVE0PWUZRRKibjalR1ydmD5OrL9dWQcXWLConTl7mSm3LWTWM/G
8I1/joNXlT1RPf5TN9m2Spp53zf9z0Knj5pLPlVeZY4r19sm/nC0C/MlckhWBo2301hcw9CArCYm
5CJRCdie5fhUetC1KSvWXfoJWiRapWFYrzDwNa1GmT31hkXcx+AwsafZ88YM4mJpjWsfc+kqHRWG
3WZOzWTxGIvUW6c6xYC+3I4mRUHQYZEFz7owqUtWZvo1NP7O6BmF1cdOO84y2LpEHNbtlP50yJat
hpmVSRaM+/Aj4Xi1YNzcY24RkLHjhks7TMYdK/YnTbcRas7xCvyVvnGCKQQgOwHV9zn66jz71kl2
DAbPh9Aw12yPulVWxv1GFozXJfZzbFeXnBjeKkouU7nRSMQtRTcx8zHwzh5ajVghtnSLF8o0T7pD
X7OteAFGd2QDaQ1bORnftZ+82GqQr+3J803hn6HKSIYxMbxyx+TdsZpz4iI49lVSa8h2mZmt4vLn
aDneYoop89D9NVhFBV9TfMR8aH6nmaRtOpgly85BcpRA9T033XTt68zhJMM6t7HIZ7mA6Szf+xHW
HOfyQ8O/77loMBpZuXydIiC3wZzqT4nesYdr1dqV5XZrxASxChbAjUaIs5/TiWkeMmBlqo2fXjr2
izA24nUE1GnfG+K9RfF3zJLW2uCcGwRBOZYCjazfJm/qv6AxYM1iR/NSMcRY4fym4dR1lPJDioHJ
85wG/t1QU9Ri0g55NLmnXBbj0c9pvPg5Xm9puNQvJkXTpEjT6dZxbvVo141RtYqhPWzowfeXJNHv
5uyXDFqpc44AWnoEXUYHkw+h6JmOrfpqXtd95ydbt3Ssk4zYynbF2SepbNfNyctbv11ZaV6c2RxR
gCgQNFQmru/CZAixDugblX45/5iH8Bfs4+l5DLuEc1AW0kw25x+BhEFKhIFJ60G/ch7QNgO89106
kwFoUmpzQ1ratHn+50tQEz8Gm+8vGKJPzmlUvGp9IXbaMCXnx1UEMu3FAPB6nUqj4iOmScC4doBW
ekwBzzkJvVcApROc0yErMECJTZqE3btmUF2ME73cZcbQvXc59f8g1YOLzwj9O42T1mx/w1jOrkM1
jJeqYiybPVP7rulsYmxnoJVO9VxId9jbjdYerclR2PfKbI+Py666MpIlV3ZJ6C9GQ4yHogi1gy6Z
49KKrnrP4QkWRii3A2vbfdkOX0nYsyu3nWTbZdmAGtMQt5za2oJue+cVOidlslII1/lSDcBmmZg2
lr1RlLco2IW1pDJROfcic2uCNUw+NLNc2fLTjsv4ZA4s3MklnL2qC87hWM17fYjOvplnJ7MPooNg
Vawx30EvHHCzemp6PMnjbAhet8j8ewk5cH18XM/olPz7P61ysoOuRGuDURwY4lYj2vyP8HxKNl5P
Vn2gE8xUXwI3Tw9VJLdt6JAXbb3mOXkyhrb4UzUsqQOzsu4e5SDHSZplkJW03ms3PEQo2Td1Vftr
uBWcMlnvC+cuK7O8Q7W2p2HP6UqyUyj819o6zBQ97149zajwnkkH2vexlBRNDZWnL766xrTuCW23
njXBkpn6jz6OX0XBIokzI7v81FlZvl4AC+5jYkqJw3KBIQ9ZiRcThDYDNYRbQlNvqcG58wsYSN+I
rZY1pfmWsE8+kAwgj+J2rxZoS44z3lZ6obs2Z5m9Yi6FWcqqBBp7mL6OUZ7cxMiu32a1laovjPu/
MLKUXB5XGa2/ChvJHstO3W0xNM4rK58VzINpLUAl8Eeb3NeWOTly64O3CNTFvB3Mi2tFL49v0gLf
VIOTPtnlJ8k277U2M/814EGaRVDdqJ77r2BJQBTUQ3gaBnaraRrfQkk5Kk6cFldCGr4GQdKu3ZEB
biu3gte4KBmKDkjgVzy/znbiW1fy3A1HzXhaQntNnaa9aLF3f1wChlAzZecvYR1uKnImt0kjYT1W
v0w49i8921DWd/GFQJp5fXwL2MJqNPuXwmBf5WldcqeyDym+tPV9ZzBImBimzwsRsHFS35WUfSsI
W1Q1WIDItsvuIyd1hONYjkorzu51EBTHWpJPfVxseRlLvT07o+C4pef3EQb1E5yew+OSK4PxpaOe
XNZR8NL4d2bQClyY307G+6JP2P5N41zfJ83diLwwb7GMmPzsnIuXpgahzWLb6UV7Nw35aXYFBkJ1
SbaK8ut03mn0nObu8QlZ0D7UNq5R3MGA090r2X61VtceHhcRAMKdTfkzBFrT3eu+osGpBXgrbOK1
zPwP93bk4F+VlGsfF8dxKgFsask2x3JxH7sZLJ1nP2E8MpaJiKa7W/TVJm2raDOm7XT3UwePb6hG
Sza61mvnqB4z/v58aXznxYmr6dhqeXbjBed6gzBQL4t2/7jucTNNT3M8JNGw/Xed6GO5aswBuvh/
7k7vYmstHGjX/+6PYG297SkkLf9dV+V1hRCNDse/+5OiaY/mGN//XUXV1zkLI2cL9T8POIxJWGrR
38f29/Gq5yHmYjmnYXL9d5WOw6chOH2aZBVhkOklBgr0jGK4+CLKro8vGYTpq4uUKk3Iwv39EvnB
lXE1rKfhf19lse59qvOnx/eFA6h8bCCSdrBNr1OSMZ/XzezjMfuSgXC4aHkyv840MxZMsrTbxw09
l0EvonS4H7WovLWVs5Z+xypLXXp8KSn65FFpntjuvNvgOUCWmAwyF/CCUnjrP9lZ3+ZaF3cLFjP9
DT3fUh0FxijbYO+L5irN3v5GQfJdofp4zfJ43iK6dnblxFHOp+Sh1k7zWVBLxJ/ALPbj4uMLrcyZ
RFuETUvdpBIErhsNecK/6/7f7XSRfUZFU+z+152on3/c0+O6nBIzb+jk+P/uQ2PJcE692j21CZPx
XPh71//57Y+LtsjNvdD4A/7f6//dNkuzeMuYI+Xn/3sn6RR0LEgGy+MQ0JK+/8+3TTlP7MYLC398
At+YNTG3fHz/7w8x9PODKBECt/IsC6d51yeY3HVb3xvfHp4Ct7w/rsYTN+0jwTjV46LDKWXFFkrb
PS6KcP6iP29dk7YSb9K+WlPRvou2h4XbleQ31T1Phg7trQ3n9eO7Wm53S7IV0dFRN24bjERMCz5r
SYW5wuEzrH6oqvT5COE9Xz5+CDhxtKGtVmwfP8SYIdtm8j5nqc3tu0n3onaK7o4EqXtKW+PvY6/b
ctiHgnLC44e8mfmMrrOi/eOHalf7pB7oXr2sLd5a8Brq92ZV5Z+Diu7U42d0yeBOngpwCOrBJsqC
U7Vs5B8XKW8esKeOz/FY5i9lne0e94zKcDwS3QoXdrkj/G9XpF2+XW55y0stf2kzm9eiKft1W1vF
S1vVybMVPlcwEl4eN3BNC2No3Lubx3VCE+YVVjlZMvXT6mfSJOWspjX17nEL+sPDOSnDW6Hu43EV
Pk1kGsCfgClxXQLv4ZiTlSNrxJ08vjSm+MVIcnh8XAoDEOZiJuTzuPj3ngr/4vnaiy1H/wSpmV5V
1GLLzePgR87ckqgb2DyxZTGnGDtoUObujnz2Orl98GNOJLiHIvRgq/Cieu5I5UX9ZBBo+7jUjDdZ
mDHtf9wROhjq97YvUBhwg8ZgyKFIZu2UJy273zxxVLPd/zEQKMezIl9tvx8YZrOzTWZ23ZchsMzy
/XmgKmLGJZa7DPM962Sq8OobBOio2TRp+sz7hZlCPyKFp77htNcIcc6X70Mjtztd39f0QDjrl2+P
70dVYS1i19Ou1hx5J4EPk3ImjzEx5nUPYOSjditBQp1OrMls41vomYjs1LNMJIS2vo4vFmkweCsD
sgX1ulDGu0RZbNz9qjZ2QRa4m6KJtI8OS6NrJtOHQ3iyyci+adaUnpsM/kjv8fEmI2X9DHAlpeM8
fbL6pTGQVs3BR7B2o/dbk6LmFkMd3hqnne9RpXtbbAHRLhRlo/4wL1LdIA6Y2XGlq92mxijxgc2M
ZJs5SfRuWMWkdn6y/6CHl9XWJdPq8KQhNFz9/e39Lp0K70cxwCI3ApNEjMdrQ9Y7/PvLXQqbCOrN
d4bgrQ3S7HKfJ1P7YuoSEAp3HZfJz2no/JfR74PdRAh7i1Evf9fBfj1uUJN+AUUF2r6RfXfU7DJb
j50vfiTZ6+MGkTYlK5437fS4pofejYhh1POaGEBiBtf75JBhrZsgHA94lcabx0aGUB2/XOesSibC
v+tuZG2tws52k1lld5bNf++78Cx04/FQPnvGEB9sP0s3hKriTwD768ddVPxSmPRVCPPDsBCeiWbl
hL75Excer0z2U7iGs5rAZ7Ohip2r7jN98/jJucl2jOCRJpfDvCknvVEHohy5bw5JRT28IBBf/8Xe
efU2jrVb+r/MPRsMmwmYmQuJpJItyUmu8g3hSsw589fPQ7m/dpW/Pl3nHMzVYBpoQypKIkUx7P2+
az3Lt2yG1yo+bazxySbG23Hh/8P1BX1iqljWJPkcxBzk1JEKHFK99KKE364vgJAtrSvZHm61eI6P
TUll/7pvCDFYCZIdXuTMwC9TBGJPwlZ1p0moZK5vLaacTHEa5BCjdJe7LklIei4ByF8eYs9H8hXO
tnYorv+KhjjcxzUl8vcX/fTw+ibLzMTh+ogamxIgv0C1olWGTf7UXx8XL595fdH109+WXJ+/fRyV
NdA6LaXwxlAD57rkb1/+tjxSkFtVYTu9fYXrK9/Wfl3RT5v4tibb6sptbMtvm3B9zcfteHv79ZMU
zhrqmHH8o0nJXn/fjuujQhfl/kqP+L8N0Ph/j1+uQp/4jzEbwAW+vS7mkF9ZG7znT4Q52HFZ6Atw
Boq+aegs+QthDrHRlJnmWBYY82XJv1gb2h8CxDhkDAvehqYuKMZ31oZigZO1UNAZhqrI9n+FtYFH
mrV8oDoKrDpUvnVVtYHkfYBgJ1Yb5iS/tRjdSlrPNfWwtmxtp7GT6gsquHCS/VfkqYQ14bs/MEMY
7go55hK/vECE9Scy2+LHokjzHdEDo8d90/hUjyS3JGr5RWitvhZEUN7akg2ezWDKeX2nzkBWVrrp
Oe2HbCOWAbaNaIJehHL39tH6gC5YMrlQxr59aJhRUojNV/oo2uOsRs1pCivGCENEDRKP9SqySvOu
1kg6YqQTO400ZK+T3B9qtVCegrHuiUPwTeqGvGE07i2IgJ91o0PAE2dA6bi8f6r66O19DOJjVxAJ
sEdkGz0Wtn/fLZ9ndDRQ4mHubuUUXs3k0/FCk4lEEa+DigoUvIhQoq9+Fmi0kJcFbw/DRr1tub+s
Jwb5jp0g0PzzLdf3LX/IqyBFr+h2JKvxUX/9+/UDEJ4Phzht2AW89O39768b4HZ4XU+p4P1t10fX
914ftZhXVzrSQk8vymSjmYO8raMG83llPo0cBac8HS5lo/EsS9qjZSav12WKwKg+x8WP67JAUEWC
HZHg1+aNMiMtRGIBjfHlaaP34c0QDePbU33WQVGpiDtT5IiQgWxlP1cKctSB7E5LyYsLraacBJq0
9TDOFJeeiogDnC/ZXpeGA+23PEauZCwvDkENrvJRzpGu89TP/FdfjPLx+lZLmQ6BKMq76zIpXMiE
cUwZbTTWo50OR8Z+qpf5+ngcxax4kh3Jx7BFcUKJWSXMKZ49P1C14xgTGpsFik7ExDywlIGjL429
NxqFfaRa3Xm+mCTatah7smoKTwV3No+XxCcf6qg3pnl6onRQUg7I8xMpl4UnpXl5KjJSk/x4qk8+
KAVvFHl7GjEuAX+zu9No4wDxY384hbRpvczyydcgW4y1SfKJ7gS0b0YLp8KSfNeXuKX7MdiGsRXG
KRtkyyWnipiQsDddqTX9U6EuASRxARO3B7M4BlJ0RoeBrjJQUWkpAe3UWGTn0DIVKrBDeeZKQBS5
sCqCp6cZhZDUnMeKSSVr60HmqbQNFH04ZwHJZr7I5/MYEmhFkoxyBg3V8XmdxtpQo4GK0lHqE7s5
itI8jy2psFLT2ueCzWJtlnT2Y9Q52OjDu9GnFwu5LEb5O2esbUzvwhrypE9R5Q6G1AQGQQeyMtTt
yVTCftdY6cv1mUqV+HR91JtVuBui+duHf5857ahM1+hol7e/v2GQshypECKA93+7vqRlZLAxSHr7
uICuU0fLX5/eFoi/1l3IFiUsJdY/voP6quqVLdonvpiCvmbZhKmPay8Rara+Pn3/40t54IleIpl1
ed37Hy3wFZeqnPLTgutGExABuKRE9f3+4usCO5VDl+EBY/e/Puq6QJaQLtDk7T4uUJKkd2jha28L
3veJn1Ai0/UidK8f9b6gIopgreBk+rggsyxlHU4p2qBfd3kuMIkIlU759VPed6DmGxnzWbXy3j/+
+l6zAUPH7VD5uKDPoe4GWhcS//avQ+D6joSmOhZx0p9rFEcrJYv2Gv3hJy4qji6Z03OmzP4WsVRI
TmGjvECIW0syvrhmjqQjCaeGEwkL3389yDcmllTaJuh6MJV8rm2JeGLT+GpUuKMyBpKc4MKpIZw4
mZEYW7kt5k1gNsNjJuyvhulDASS+1Bb0rxStEeumRs9TV3K/7RGeUq7s7zTMiF9qa4RRbYb1eYgZ
v/sUpLKlMoXm+iZbClbXP/VSv+ooZF2fGUtti+jsxFGX8lcSz+2mr9IBNXSQnsZrnUyZC2KSTMK0
ln+7/rm+uG0QYFZLZS1ZCnFNigpzqbkVAebvAKVNslTlrsuuf0xKdjJanFPiV8nbn8meh2Nab01F
qdx5qfm1S/VPoQwoLSVCdSluykuNsKJY+P5P3VL5DMKddK0sLq8Ml2pjRdmxXeqP11deX6RRnKyX
KuX7PxG6Xa7KpZp5/fjry4al1qktVc/3f6uWmqiyVEev772uoV1qp9VSRX3/PHWpseLkwdK5bMnb
5y21WGmpyr5/nnGt2VK8TfpoCtYAhaRbg/JuTZkXQIVGh4MGwrUY3HS64VWTF1V+6i7ZZ0/moE+b
kgQHGh/e1DfpondTPNHYWBcGPb3orVS75BIRLouA9jKkau40sj47fWG8NFOQXxJzytaVMmn7bnnK
/ROZf43dbRzn7NJY9XPNXZir6SKbXO6NJN5uMacGmKt5lo0PclwunvIWQ2bm3wQUwYGsQRIWfbMd
ig7pUydfUiOcLkI0gsxNmh+D300XujjDNg0lMoqD+Vmuo+EEqFi4mgQnATnQfMFPNa0pBxT7jtz5
CzUg/MtDFd2E5uLERfMvDcVGkmztXo+67CntX/U6VS+VQhMlGI2HGcbLATdLsg47Xz3Q98Z9Yjfa
BR4O3Pi2JhtakZ5o0MmnMohbN+4bjvV4jFw5NIwN/BdE21aZ7IMsGC7GjGRbQdmBiYinKnqpSpUp
vpfj68DY9jjEN+SWzE+9oYh7Kn04n/jeaTYDb2uLb1NW1Y9dzzZkk7VncFKsr99zUEplk89K4Yq8
nC9+w3aZcAk21E+Kw4QWgPQP/qgYGA+yacsX+BqfgkrjChDUykVrQXsoav3Ygn5w8rofkDhYKDAl
9aIR6Yh7Z/x+/d7W2Fd7O0bSeF1YYbgz2pCxaVqEntLL4lKlWOVJT+1216eWrwMkTTT11izD4M7E
tVpV0UZOSv9+MKT+UWfdthabl3oWDGcQC/iDalyGIbPAJZeekeAAFm1tXfjlauLKxsnDU2VewpZz
iPYEpN9OuolEZTz0NdXkTL8TlQ5oaKxuTRmFdJmW4W0+RPKBDhFxcb7BXD3SdnJ2aqG3H1s7yPaa
PDyQZb1S9VjcBkj1T/pdTGnh1qJDajSmh8VVPBiwOdQ+0fYld55IdPUGGvBWoglPgKax4/qtUyoc
jcP10fVPIUYddxVyVVnSNxhTAVGaVGo7sac2Nm7qUP7q0+x2sK2r62Gq/MM0BMHBWoTcWR2ymgcS
AfUbJEwydpNkAwy5d8MYsf1Ae3Ut09lZI3HojpgeTSSwL0hYsDJThq4jvfCwHvT3sWyccGt86qo8
egTRku7qMHnAvoEKKAyxWEjhWZTzzPASsqFN+bae50dBrQ2BZO7VRk6MAd2uNXUXJGQyiCSNMiv5
wtNdnWBL6St7BT3b2oSS+hIMJPBVpjy5Wa5+HoJS2xRTb2zMuT2G9kDMLHx9LoS7qrzHczXlBsNy
Kji5rYKusuAa04lZV3O96/zKka3gSKNw9uLG+lH6BRekdtxUdbXRQoLnRWqorg/IdnpKQiE2+kjQ
dZlVX2asYXnS3tpm/mAl02ubQ6aufesHJDm8OdSJbNVl/IILXNgvSAm/6dNta4o7cEsVCGTzdVAz
2KF4m6TcEE6lW691lezVCQhsUI1whCu43DUipwbRpVrma1+jOIyTlnxh1e2yYK3X9yF0n1XZ1JBS
m4uW0atXGOoqASl5OllvAinEejBiDoDKhkrbYNevDQpBNK7TGiu4hcuzihDkdNghR3wvG1Wmq9wt
nnCdw7CgLrizVW2n1pO01mOEjbg7GleS6dzTfe8zgmQL+Png4dT4Nu3nbzHGpCp/KCsifQuTu2QI
qTnp1XOpZqcIJSLUH+qB6agdynrelwkyfJ/JMxKi2tErxWvj6BvSjnydDNVTNY9OZEOgkk2cmBWh
Jym7CY70bBKZWG40CUveQmOwVtE0NNjM6+NcVLjm3YqWatLE22FAgVkkO1vBxWh36j1X2m06IdEI
OgPsK4xFxayT1dChMOnrnd0xwsCRa6POjY5HcNWf9VRXGFfCvNQaZQN+hau4/AzrbsZsZt4Pdvug
S/E6E9W5t5PnMYxVF7vyUXTQjvwYnLBeqgcgFBgE9H2Skvfdq4UbwPfiXAxgIuqjNylz48V8PUfl
ADUickCR6Eab8ljUOSpMCI0YigXChTSn+B3AecbOU8oCrrqdyLuHABr37fRoVoLQ5YwU9dRE2JvV
AH0DJG+SRqsmiF8UO0+QlKQn0XchTmGqIPkIRzMA7rQekiVLl8hulyu5CWSo9jKiNaBjTfdkOTgT
HQtQgmh29PJ72MsNsl9C0FsAWIciRNLQjPkeYEa0kSZxp/r1JrGlajf3s7aeCKq4VMPo6FEd3BgG
Y59IYbgwVspLpULkbU1j8LShXIzCnORCB44RFgpWNolLbTwrkUezlgGnPN4E1qgBNMNdPA3HeZqL
XZX0T0EudR4TDZuLVbwxwG++6IoUuwHfQSsZQ5oTISFrNWdyNhWMCAz7iZkNhyJX1rvcXoPoiYHo
u1mjaPtEziN0pZ+ldpwp85TVrqmLlV409X6wJspEes/lSFMPhbmYGcvbyTYe1NAipdWofmiqmh5F
UFirVs6rXTfpQNioCvhtoq+g3H1NwZdszFBJnaQB7qJhxrR01KO9aG7s6lgllgonQevXZtMrqy3M
/vBHHG6p2SOzaCztiYjDZjVg+KeYvOWijEu1vhkUIkfrIuKXt/L+MOfabSemaatWkBBM/fOc7kP5
JItBec3g7a1nyWdMLItbPkvORXIThgwrKuDsssquknp+E+FzAGKZTrmbNuOtFkynCfd9VkgXf6bz
SwrArQLiyJN6rXbQ+7cXv67x+VD/dwyBwytXjZ3d37fpXNwU2rfRGhbcbGI69sDRqAeVte+H9gY6
UX4rZfQeUyvfJxFpKkhBnvrUPusyRMFmKYUpoXnoY0lbl3Ju3Ook1a+GdpS31FO2xtAKYgaSyUEX
Fd0E+o8okYdPXdLWG80mQqVvyEHIvkqZLm+jpqspLNQQd4wcqkJARivnfLXps55m1jDfgwABuNca
no77B2xT4RUN6AZdw+HpY+Xajn5kunYSvFSSWe7ykcENoN014eshv3hxqsa03OgliPc+rx6hvdQ7
v8EmOE/KroB2zjmKTdAPtBfE1fLJqmZ7bzfjybAC+WRS/oITNUpfYhx796ZFfz0c2+aW/r91GCWs
2YE9qxdFqE9Qt/JbvNgSJCpV33C+fq/g2/u0Ac8VRbJbHwuKJvsEEqdqIBEa7RfrsIRyq4TSIhc1
ps0Emf48i/Bs9mOzKckTXwV0xTmn1dDr2GuxjNapDJDC1UI6WV3EHxkR6zLu5pedHa0DpV9YaeCW
mQ0Cw/IZA5D/7JFhcB/k07ENWtzs+fcyQYg1JlnkpmWfeq3MkF+Bi6eVxk0x4f/vhI8u0FY+EQ17
aIhecap6NBzJ4LIcySCgCmlwoDPheoWOTrGP2Soh7Ih25dfBRj9tS7RekDEvZTpqP68UHiC3SGvF
KH2SiLst8X58vfDJruXECQr9yeqVx+6c5mYBX2RpXS45FLWOvLLGNY1PKCDDlDoun6WZ3+IuX5Xs
lNXsz68is72+MZ40pb30k+HvdIl47VkjgjZsy1vJV7k4LI8Ywfz5yNcWPGDepM7bAgozYL6W11z/
ABwuDnbtoyr4a8FPD9WFw1VXaue9vcUKqrf3XZ9e1zeqWDVEb3x6X+ffbUdc2DdEEDUUYH/ZvvfX
6gj2XNzieISW1ZSGlv5rS/9arSpT6Az8mw9bw2zNeIv/+v8tmd9Eyhq0Q/7jjoxTZNC6vpJCCLGL
lNslsHV5x1s/RjKUP1Qhq7LJyJNgTkWARX9ryCyLhGlbqsmd24IJsKTH/tmRUfQ/DCGbsm2Zpsx7
6KL82ZBhyfJh9E7o19hEcZn/tYbML+0YwgJN1r50YrBrKQoZsyz/KZ7QmHprQoFZOdEluNc9Zcsk
DjPIWnETj27lb0K9lF9T/N5WZ5tCQYGOk90y2U8/r64bsqyU4qlyhrthL/l7s1tH28Ttt1Q/lLsI
Gma1xkSAbYmYwt+FSyrLlymuQcnLj/Lva/8YX6d0vpLBKViSXx36w+vqNj/InuYGJ9P56Rg4v33o
z3m6yq9Zddd1wWdVdQAntLoIRfz1mwpN8ecstSsn3BEM6nC33xpn4Oo3COg2xm/SEX+NZftzZUK1
VAQyHGcfU1Eto7apRDOpirjkTo2AZ/tUWHf//JWWvfNh79nyTyv5sPfkOmjifGIlRfU1svAxwV78
5zVga/2bdahE16qC3qCOT+7XvRYLWVIxsFdYdNO9Ktu7qgLtWibknUPfjDOcrhi8psQrE1LJ6Ei3
1ZMyP1dU6dJglwz3VPadkk6ZZH5LwtjtC9pq4XeV9I66hjjQrKzRX5cSrqS+2zdK+1UTwedOVJ9I
nnTlfN+h0CbvpeLukir+j7Fr3appz42a3Zi1/WSU9ToYcT3YQIp5nEKzpE1Bhgf6wBGNx2usfWvb
bt+a01kZYeUK5exHgwcfaydKmEPBIdbnE2JoL4yJqWUmN5SvBmSEkrAqdIrSIxJsJ21edNybr/j8
FfXLTIk2BHGg1ycMiSj1L5QDZiU/aqaMaaveRYrmtVbxSevMjT0uWRnEFZifdBAYSnjUxXezPk3d
TVLcBw2Wu6BdKTRMg14GqhPfkgWFH3SxHa87wUQ3/tZV3wXKdXyBqzIh5ynDJpm96PCGgvrBbPcw
FUk0U9amVG0rDB2x7fZJ41hMfMsF8mRc5C7wrDrDrzYBRDbW1fipVM8hVQYGQk7fPIbwKTNZpRqF
4TxPnGliKGQpz2moXDqZOnZeOkobrM3Af7ZBc3ZGxXw7M5ArVKTKWSBt0NUyKRAM04MSW0T5QIVz
3QS3cfyYloYFISrbTHoI6Cgh8G9E7ssqsRIHmUHCzISrUl3sYg6ksBVcfSSfjgRdQ5KUO5OKXm8r
xxhzSBpcyoQpK7FyFK0QHSmbSELbbGq4zDWPWewaZ+2UoDgcpk03NevZgOZCraWjenrOQazT7XJS
+NXNjxhs1gzqpCLlBpsPdrolUy3e+qlG0sqXZHiMKM0y+o9SeTexShNfXQvEKOgbt5wNKFetMxeN
M+PFb/Gk9eOZnl+DwwVpP+Mn3f88qVCVdXsdYnGno+n06EKL+EmKPkfz2dceppjRECr5mnCapCfj
r/IdKitezPZ0sdhIFjyOb1YI8S2FgqDqt2qgeQKgSTtJJykBpWDhP2Ruivi5l78pGcTZUL2fAhUP
EX6bvnJMOtFtV3N+AhQkxeChwAIDfKHCC2pM+t5MbjLLeDInfjgj2yUTuPdlr+Et1fNPOeSFghqg
ZT2YMQNc0Ab8ELnIXbs6tKg+5fRLWzaPaZasLXasqoSAwb+mKkAQomx0Gug/kkbzooX2YryQptS0
+OtmwjYOMljhSmMalyTMaQs6+Gc06+TXvZRTtZIUe6uXpEOZOUFgENuYjYkCfLg8rEpSmiZlcOI4
XqvFA7r5LPvaLABOsgYD0N385sV8pxZH9JRptlG1xxEMcCA910u1g3iKaQi3qgDWpv4wI9L6II2n
zKSzuttqUnBXgUwb89tEgS8b14+qQlta0zJI6Iz6pG+TXuIUxVgHFEBk35vm1HJGavLeaF6m5vsE
BbRlvEhR3FvwxYKTtMz9lSXBWYN4RWMcMAcuyEleE2Xn6OpuTk91bQJCS12lrfZdCAK3VG5kn3jV
VP2OO2uP/vSe/hRQw2XHchJ1NdfZwG0g8KHzXSUtB5kEO+u27oGUjBdpBDWlHeXm0vcXy8R/0gVr
YyzXxgQCSYxONwSekb8q/WvQPs35GQo+0Xv3qqAaFfywYouaDMpl+9mQS9dG72pA60VqqnUuktcJ
wxBW2pWYER/AEogV/1buqVtWl86miEbhopDPM/Fp5ePEzqrZRhtlR67v2g5KHeJNxfRdOu07Y1Q3
tb+Zg1tfGzgAoG4EPwyuZSNOJG60e3WBQIeEZEi7mIMzl57n+W424ZVw9jb4iOQZSM7YojmYnSLp
t9CQ1vS517THV/783ACnGLqYu8Z9M29k4MwNM7OaCN9KJSSDeU3MXKI3+61G1dMK9gFlwli/jSCL
BP6FWdEqlKGe+hrgDP8YVZObWFwKyJTArrn1Kc6JkuKXNFNHK9d1vms4BhbKclqTQQLh0x/NvTpY
TMkftJ47JhEGEI46iokA6SW2JBmAc4EPMvLvYtyGyd04PXf2JWLV4/AVIvPBL8g69gNSkriwIUuu
LQDOAoz2RIDXYtDfDfT0NYHJVfL6wnSs+qRX9n7EmG4V9hZejpMI2VXKwqFQ7w4gVjj8VgnnLBJq
J+QqkdfogL/Y2HdKC2qEqnAZ/5osGv1qdiGOJ8NNO8RUSGuC7p7t6ls/UY3A0mnA8rOHdoMB/NlY
yDz5xGVWtQh5hPzvSkCAV/rghxu9Vh2lSe8mkHu9qcKZlvjFMKBNyjq2LynWczpekLrXE3KVVdMj
UApJLg17fndGpK2hbNWsI4wq2qtB5k2a7WHtcGjaYgS2QYppHj8onAo5RFWHDMdC+z1kP6jduGEP
T7/MMLpBr49lGfbYYxK4iZY/G7X5FSvlMyYup5DyvR6HG9lEjdOdcEGSHDmY4L8114hU9qQP9glF
iijcPuZErj9X440Bxjfupj1Xbr6NvwskbmtUdA+9eIhNTibxRV4wJHpBIeQLblHK8E+TPrpKUoF1
UHZyxDDYvkhWuO1IgV2pyGlCU3mKIwupxQDzonqyo+I2soIfUcwdN8htN8iHUyV0OtCKIyfjAkyG
5NUkymoAxximbqylux7KJT3Rddxx7/Zz6XYMgFIb5edRq5dbzwxBf2To1pXiptXDrcwEi8O3viPT
9LEn8MJWIUmRaC6Fd4kmPncAiClx91ukIJQiy88MWfa1aq7tEA+qba8Chlcqx2lqaus2CBMnExLF
I4Z87OcDAbuPsyYDvZPFXkCvm+dPouMHNizpzp8Fx2XZPGmDdRLKtEMcf8svBHhDH1aTCZadQL6H
CBR1r7Qnv5ru6DIeMzi8dUx1WRHfrc68J+hhZenQnNp9gHmsoz1nDPZLq9cPedpS38SfTHQZSvht
K8cnFcRj2X/1W0I//ZBajXaPzfLZ7uC7q3O5++fx9b+P4FH+aZomCFRWDdv8MLqe0samok/iEqO+
9dRWqyy//ec1fEgIX2Yiv67C+nUA33NgVWUF4VZs0rN+WiY+tKDc9MF37PX0aXaTr3SxPLC2W0I7
Nv+89r+ZXlqWTpixLvMfVqBlevHTbDZnlh1TOK+deId/YjURFU/j4BDtoZAe5v3oplsKTidr/Zv1
LtPWX6dGv653ET3+tF5inGYl0Vkv84qdtFJdZTtugZp6wqvv0Gz/bn3/Pk36dX0ffkhbZeppWqwP
kZjT76oNcORzvwcc7yWecTTcyPvdOrW/O3h0/HeISwFkah8ntEnY2riI++U7Dm5yCDf5U/Gl/wRP
bGPt0J+t84NGBfIIhtdjPOkSddB4FBLWaPucwWPYckZn5Ih7Tqfid3WFf5/Zs0PeN05bgut/+gHq
pEz03mDjGDmXO+GOh/BL90n28Iq48W+Osr/dESbcU8olUJjtDzu/qn2Q7SqkVdnnxvS5qT//5mj6
99IBX8ZWNNvkWFZsJLe/fBlrBGuTC1YgbQdXrMuH0IMhsgu31Slwut/MuZXljPy3Y/d9bcqHXUdP
f6Z3MC2/q0wxBpJB9VJsotuelKbVkmc/Xki1Wg9f4DKMw+/Wvuysf1r7h/pTFxMVLi87M2C+QNdi
Jda5NzKIWc8bfWO+0Jpepft+Q//pd8fM3+9maiY2amjLWApzPx8zQVFpEoyA5SSy9vMOnOu685Iz
ExIO09+dPurv1rYs/+kIBV/P4BDNE7t5IojkhxJsZDdyuTs9hz/0O+7T63AfHqU7Cg6PWHbWsCV+
c9n42wOXeuO/vvByFftpEwJamKmcsglWQDxC92SBQvvNoft356FFJdOgxWZYqv1hFbbcarB3Vc6N
fbsj7nRFiMfKWg27evO70/BvD1xblg04thSSZPXDxd6aZJjKsr6sC7jU2rqD6X6jPweu7aLF3Vmf
GJ3yY27Mc/qbHXn96I9HLbUwGa0ZvT3t49eMLFUfBOgcp3KbH5B06ek745Y5+Culh7PudZti43ut
m50Bw13Cg5F6zFbu4hfL/W/scJsKo85e56L/sWCWRYVkZ+ixHPWlddrdcAtd8ZIfg7W8/W+UNC0b
dLKg72chwv64rsqmpTb5IbafFVF2QHj3gQtwfmVumHG0G/NttPJfajf85+wdp/J7jv3v+/f29rX8
n8sKvpJ7XEdB2P7vX582b8+D74Xz2r7+8sS9Vu/vuu/1dP+9oYH7c9Tpf3bhnz2A3zQUKNL99DMv
W/Ln+46v2ff/9T8O/EP9czvh+vq3foKu/GGw9xVK/1gy/tVK0OU/TCrN+jLmUXBxqFzk/+wkqMYf
iiXr3E90PPq6YvOmf3k7xB9iOUct0zBoRFBy/S+1Epbb0vtJYWp441gL/4mloSH0D1c4tazizrDR
Qfods9soJy4DfFFtvyYykiIwV3uw3Z/EWW2pT5kdMVxBQuFkmJgbSj73bcpHfgFoZcwvwtco1ebd
+af9eH7bmH+oyrONOqgarvWGrHH8YtD99RKYzIKyYcKJa03SI615Yp9o7B/tEW5T4Vu7eBbHyAzs
RWwLIGmMkd3+5hr56/32bRPM5UcS2GBU8+NlSyQL0TPnKlxBUpUl4zFWrMemByyjhv5jvQCfC8S0
q3/+5uqvF/9ltRwVtmraqjBIxDM//DolSk1rpvPsTGnNtMgHxpR5HfTHxTpjATBIqGkyjQd5hn8a
rZBRjrsyvqj4zwWA+bkgjznSmUglz1NQuTkslVFIL5YNfNkk0j4m7/qft1nBfPTxmNKpGUPdEqaQ
LVWTl5350y1rzkfsBq2fOzryokerbG+S2Q5eWiRa1LCEcRZzGmwVwFLIzcD/dHE1EojbA5s0pvyZ
E+Jzr8b6916HhboNc2rWtTEfE8SWoOFJaE+pgfUu2NWD1pC/A6YvJghdmojcneBlUTLkEnuWpmJT
6qCzFylhpL+UcrkjWBFJ7Qh0NQNbX0MYW8tZ6TFZ36Iu2RnGU9tP3gw6FooW/AA3NGO4hqu+E95Y
StuFO2Q13U7VC3c2RlfAnTOL4kZBS2WE+caoqApLM+nl2o0QHRFA/j5O5G044bL80UQ4KY3gVKrT
URn3RWyC/wYdWsLUGrBX5OFG6SqvIsJdegB/eT/aOVpDcUDa7xmVTipD6uFSuaNttNKtU2X327Ab
ELcMQAorAx1K8Tgr884uZZJKYcrI+eOMnrjUkMMi9AU/CdJc0QD9k+Rejw8wvx29NEg29l86hcgL
eH1IOjyJFopMugh0F8dUx0MGcBBgwkNJhkOrhnszrY5TZR2DDJZ+VIJHmbdVNX1BhUCgdwaEsSF8
eUp9CvUV3P5gD3gEDkkQrUrKbchUb/1B4Amn5iDN67ZPIEWMO+AJXqTYHoQOL9c/M/Vd97V/bPLU
G6IOk6y6YT5xjx9/bacg3OTWbf1pGw06+nsIgApzc8qDzeCBao36XTxppCVPT5nSu4LcCxpTmzHs
n0LER0T3lW5snoEXwl0YuHIEHAorPYqOyDmeUkGQjmq2XwOUUczaXsKiQ7BqV6oz9osOZ74bMq1x
oigyQL5G9d6QQPNj3X4IKInrUARL6WipvteQT5xgmjVzwjb5gkaKLyA0lCcZlXFaTk8NnxXW6ddO
blyzCU5iMu6TdLyroWGslr08yNmzCS4wAQKoEYGymvUIhzr7ShgkgrzIEWcKzjdzFLfkRmG4+jxk
NqWP+ZwipyNCeLaddu6gJdbf00Z3BmC0TXOx4umg68naaIet0f6Q5GQTBhZlt+wwKJQoTYChkbUt
dc0GRMpv13cSbChdUF5rixvfMB9723wNAGKsJIRNCGZKN58W2U+ymL3mm0Vuati0VBpiIhQoZPpw
JzW2qyfBJrCBM1DX75QbPY22qhHuIkKtIECeAe7oWuVZyby1GsuDNO201bivZIqH00RYQuh22jRA
PSAtQqPdkY07g4wPHSuLphSr5dI4D+OuIYMxTLu7YNTvu3Ha+y0CmHA4VK3YyPQo2IS1FQ3Ixs6p
eQM6ByEY2CbSGiV1K4jUa0EJh4CvJ5THdoM8LKSCiOA2m9FmV90daYI7KR0PesTQjd83C6o1FKsd
KW1KGENoLvdmzHRhNo9xOR3qtieMBHPCVDwDoWkhs8Fkb3MnNpN1aVxa65soDKeJ2PQsozXXuXWY
ectvNCk+4QrKKi1ooM5tvdLK7Nhs+o54NCNxrHi888dxJ4kUqPlmMnHbF/pGDJ1bmjCRQVel0dkv
6Homwis5bdvpMpRrrWh3aie2A+ZFLrr3yP1+pIBP150mvg1Wcae04bRK4t7BIw6GKOPoo9L/DD3v
QWu1O0qJPeKihmpBkHyf5Y7fEZtlEFSD08ydBOISlJMd+RDmENDKBavKScywxv3/Ye7MlutGsiz7
RSjDPDz2nUfyUiQlii8wSiLhGBwzHMPX9wIjszt0GSl21VOXVZllRaR0MTh8OGfvtUWe7BMZ77zS
eRJSrCDQzckebrMsHe1FReF9mDeXkmdGH6MH9h1pFHpZCJwBgDtOpHUlrbNW3oKx/emaI1Y56PEx
PIfJshZ1JGk06/m9AZdisLeEvd4b0MINaRwSqJqx1WxyO7oz8mzrecnBpndHJyv9FuvmI0Fbe91r
1goBF971r6QxaAutzXD+dIsI+G1vNHdWCjejrwmdznFcWt2T0MlPH6IdSLPnCgRtx3xQmeFWy6ne
YTyI92PQHIjnbsFSQaBMYqwPOnCopSes5zqQtDIeEqhC6IV840mX8qAremzY30IazkC9s8ZbmlW7
S11RomXzl41oHODavC/N0r9pWc1LRKzcaDjjU5HjuoTtCbfei99CmT0XZiAJJdoPKDaquvjqNeWz
NQWbuM/viah6qjxI3sppFpWezIteIpehy18VpbTWI2F+jziAA3yifj9mwQJkn7+Y/w7CoAiH1Yrn
cZLPvsqe6/RljMQhkzo7JMk9JIo2fmoDZqMndasFzZ2XM+WKzNlpugTVHzz4RfIWVsm6gOgNjTo/
12Hrcjn9ZYwPqhJvXlW9Nm22z1Iq5KCW3jqzHahDj8xtTroqXGi/0v5eF+kxNrJiZfYxQnirQ4pf
5s8AI4cFSP5KFjfo0rKseEvzdV80ADx5UrlFsKgIJ1otLc8WAiw5CAYhp7m/SAIA69LJ3qwEhuH7
Y1E19z9YIXERwxbi17orQubH2NyWHpRbN4nW0VQYK8PhLuN8eGSLcZs1U41YXPsK8Aawtwy/8fX8
qOZowLBlm+aQwR2zVTPmOD8Ail9clfz0WhvUKJl0CdDGjelIyTrwM8fzuYDR+uYK/qpW46U7HpOz
4ZPkoRyeYM2oDIvp7CcAHPuY9+kalGpoSVP8NjMk/FbF/gs5NF1/Ad8FNE9+8XLuGSsWtAjUjAYz
Pfr/Zxo0ABmCahmb/i8j1k5Ryr/uav7SpIvf5udXlBwQ3GB6BEn4vZGtwzcCMD/2tqE37Bo3/ZKZ
3q8ACApaIfmch/IM9hKag0cjyhueOiFWzmDurGB4giNrrhrb/WWX6lI2yT7HfofQ8kG3eYHsSzYo
n4mRCyKkgm8V+MgFtOBnKYN70KoY/ujWpFI+B+SToB3x2S5rd5C5gUgbJKl7xAp21aNlhjs+vGVs
T+lKr7NTkaRsgminj/lNrfxsKfPsZCuwohmTnVvXe5V5Wxua78pjeI2dAH7OtnqVwb5JEHIrzZ0W
ABsBZEibuN+x/+EQsJKUpEzJYZpYHwsGY2quJ9+/ySKypkpLhUDx4oPN6gKICu8RaRwEq20qmyso
MffTLvzi9f2LQTp1kb69f58JuaATPme9L47wedRSG0i8iVxrh1SKfMH5IPT+GDBscWSbR7PqxXIg
W0pMOZplHgwdSsoBhrUvZ/idXVx6I33DpHSxlSIPhLwJANIL7PDzUELDA2hT4o3Yzkeftv/luejb
q/qdLufcK+9uSHDIGK0RHkzvpHTcun1ylH7AuPaMHV8lM4oRw6wOEJ/HRbN1u+poQb0Ef6aWlcb2
3s2HB8N5thOWL5cUd/isSbVUqvRRnKbItBnXNFIlPi7rS0A0HJOSzs2b0VsbsgQhZvaVPQs05CU0
MeRYZeISU5MfJoNkCLDBdCP9ravGVUA5l3NR9tb4/o8i85nBGRvT/PmEjUkboHwJjAbyMhv0Kpj5
4POHhqyZmjkhCjBJLobKHseSX5lqcvUCL7jE05CycfU0moVQhN3g3iCAYxuqPAZoDd5+4jEH80Qs
kcM2YbW0cv/BU/ybNpn9I7G+ht5D7c2xDuNY/6h6j5swyPnwSRIOjZ7FlsgWsnAlSpn0Wc8RHev0
uZe+TlPel28RJ9QFQSbRol1j9FyaroMMPRvMtY1shjUnZLOv32SeIueJ7KtibpZaDesJ6OFLEaMl
1jUu1rtoGkOnZuGFZ0pK3XAmCvfQaweEYDvy/l71Mn4rfPEWGQRquhyAhhxZkO8iUMJIAdS5uitK
pG2tMT6QStmvDHgWLPBEMPNPc5CJZuJeBnZZqUuIucESks7qphmDxBN/1rT4lPEVt4MHn1GCXMNU
NZ8edHN4UaW9C+alqa5ZrnTbfmyAo/cBQnvuf/RZaEDWXTTJumKVFz35YVpUCvhsspJ/HNisRmG1
17N+nXnugy5YqOwxfyZcGc5Yuu/npmrK3IYum16jp34BDGcSYppJDD4LOYrNUOBpkJwI1jKL35o6
eFBE+OhYwEgFIfiSRivLFWeB6gQliAmaoYI8+5kPX19kGU/XzJwHGbbAX+Kv7+Mja/i7R6Z16kg7
EgWfB426huEmb/PHyfbtuapC3AgFkiAWVK9+LKPmpkz8BzPOTqVDHWL+0/DS7rti0bjJ8/yWaAKd
PFZl1M3Ltm54qwZyhR953G0MEo7mBxy1XFfjo/DKT+lo0elmS8/MHyXKXAMT2FV62SyGH3GBdqEr
mP3Tkqdf4P1JBI9LEM0yP5xmbG4DKe7en7BDuRmPJahVnQiEEXytTF8ADmBG1mPYq9EGthBJ3hmE
RSa79z/jlcEtxqm/xjry+9NgZpDhuaecRzN/Pzbv0GduqDvtoQtZkA1VXDK9gL7Pq0dddrEbxlNa
PNcD1zm/Fy3x52BQygLVjSvcH8JjseKs+1x1+bOW8N/Kq+ecOoGVhIeO1EFkUOUtN0alK8++0gU/
5lQa4rw8m2H3IuU9uydzQaFuIio9OfFQOVZXTsn08wL3313RdaMtEq5EEnwjXfqbMJGsznfwfitZ
sJ36apc7REGlVNHmkYdOHM1GYP9KwEcwLBRDuJqeHNP5EU8sFPP08T5T4PR+7lAvSMs+TFiqMMvp
2fhcsb+0jfapmCziI8Z9UJBTZrHvIYj+rw+id5hr5i+zyOWPRqyZZAgpDdOT03INlmnscMCciMZo
8vo0aeOunqx1wuZA0lHy2+UcxZm19kEMEgi7Iii8QB4BhCzTMJF47rL32uPkEtanSQ1t11Se+9h6
MyrShzUcXm73mgOItXBitZ17NwXGGkLRsm1OU8zXVhdsJIluTILojfXhYrAtMkZzTX1hTQN5My/R
EQ6lyMlO817R9DXoK41FRoVcUyJ43+HivH6bDHVw5EzPvLxvjOJ51YwF11d9LVT0IPV2kznBt7E1
SPosm7thYIPdkNBQAvFfiADTWA+6P7cUcwB7G8FcKWtmn3np64vkWWrJm+OSG5lW5Cbnz46M3iij
4B3MTnqSvkWauo3382BNTHsVTfir+PyabJ6AwXqjTOAbGKkLL7KbrusOhWm+EApHfigOwWXd/AxT
5LSeIfcijrE7DU/SNNaQ+l56h5krg48QskZv/AC16dTcZY29EWa/Vsh0knRtquZ5nlMLXv/E5WCV
uYQOI2WeM/QqfNB07ZXUiMv8bcxfbSpr7JcNf3qgrsMICIfm1oNSj2ecXPXnWspTFwcP8+eSB91R
yvhunlywbOzcgS3K+98cJ/llnvXqOntWMYtc6uwo3tjak+nlz6l2xmm8GwgBGXzt6/v4DkLycqIa
EV5Rb/AOE2RbItAKtLUTMSHPb3DqiOOdN6NFPv7MRhdHe3GZn79gmBD2tIMh8jyUZOTmzXjrWFSo
iw5cXln/cELGuqExB90kifuqWWwRSSl4/97jEUq86xVLj1hWjvLieX5baY69pMK9Q/QZWS1Ng40t
ALIqaJ1IzpNZ654MwKzzBDw/j6FJ35zau2FpWhFqsyYs57EX4q3Us2cSW/zF1MMq7rq798r01PP9
u717jAr1OD+g9wEyryZD9I14w2pVmeOI7A6pVM9S2gGrXwwtn9OIZpR0d4DEDqIZEs1ZUIp+1So0
dUFADrHQGVV6QNfZMO7siNGF5x8zAP9u1Uvxwnk73TOjLHMQkTvMe/hVI9KOJvxNKKJ4qr6OvRin
JDcqzMXgD8eCTJetEu4+p4y40Dr3ay2VTxwB11HCmREN1+j06NqMNNjK9KQ0tpldw2whB4kjlrWA
JJTpa2qxCkKQSnFo4aTWkKB7jd9sZ/qbNa/2WW7jZatRvc6zNuHDeKsoBc5psvHO0lp0QiJ7KVON
Y66DDM6tWmqIAyuT2bnLOAyqQ9Lpd5XTAv5HdmvXlViHLcW570nlVoe2BYKeVDg3h76vydlIwaQ7
uEYN1suh8tTjWFWPDvinnyLxvsdUxMJ8eCJoijDExjQemgDEY6oupqbSu4pwb2TSgU8uu1PsrELC
wY8bjZedv3adY52lJ92tyJtfFqyFcz//o8E9mXUWEXLEP6kQG+mAxFfKK+nC5UgiN59U4ec+6m99
HfBfju8i+fBM3CjulUAg1HwvbpAkrubKbIZlDDfnynbDjS7srY8om5metf3g6smmxonoIdQS1Vbr
zbPj63917f9bTcGHQvK/vzf23pt1/7fr9//WN9y+FnPHrbn+q37rIP7/0TI0dV7LfzYh3b90v2Lt
f9UvP67QcO9/7l+tQzxF/E/g23SLDd2xaUL+HzQcvTvD0zEhmTDiDFp7/0bDmf9lOBYvHYXIu0mJ
Dsy/nUjuf+mBp+uELcDXsWzkZP9umf6rFcejoxdLs/UfWnPW1TBDkkZLzqXVaRCmSFv/utWTgc23
cdwt0Xc9u6HjHDFvuMfRaHEAT7a7A80zbzSofyoRi7MDe2sRNSbyotpEvjFpv6KeMLYEAR2MavM4
Thoe37i5jJEdg5pBjTQF9otuTvMkFzXbgfSvk07gQNB7QLlzNKUdHZZzknU6gAj1I4X9tkkHY1hT
qIbxHpL4WcGj+tub+oc7N38XTfBRcecOPUmwPPqs27oSohT1lBVVDmfA7kttMXY+RdZJKy8jWQ2b
Gs/xJsgzY5/HaOZlAq0ngUbvGXkN3n1uPEUveaNneyrByZZgaIB3SE2IZ6b1VEXBeIk5t1Hfro9/
vu75hfxtXpgv24MzyAjDsINjZ+44/q03l7Gvn9I4KpaVPZ6ttiQSNpZ7cOXjykpDY0/eGEk8GZvX
P//u75Kh+XHZ9E/pZqK/p3X9LkH82++2iVaE8BI4QcHdI4YiJfHK7ze0XLtz0u9aIJ5//sEPyEJ+
0EJSiHbS5Uu4/kGEyoXyBAEwVUnBU2krs7oTRtctYOzknzzUKwnjfHcOdCYDIgLVbRdc4+9P1Rl8
wPuJn7MWDeKgy7E4sxuB2g7Ywk4L92LmgVqotNAfbVvDskQGT6vcE3iVpy4x9Fs2YLtGw06AdYcz
B5lcn4zXj+/d82yuEhmg57gwiX6/Qst3QqDWhCa2ZZnswYK6R1cWB0o9w1JadbohIeKGZnpy++fX
MM9CVwMOWQFUB3LtDQvn49UPq1LvgqDiO/ERx9rDNwzs+UNrdfLBI7ASf4B9MfzvUanZ98jqvoWe
b+P56Fjf7SL7Uo1mT+W1Sjfv/2+n9OyL5RkPUfOJOugfXqHPMsmkGQR02i336sMIEG8I9i5y2Uwp
GmaqxCe+jNeg9tSKjRWGqDHQ77p+rYH1jjMrhwOlk9/SGOnRyPtgI4vQ+NK+lk5BBEbrf7Kgvys1
f/twbdOyDROrNJKReVD//gJT2xgQilCZBWeGUpldtJmVwb4g63TdgKVcFHxd24gO15obeC0Isn8I
dbITNEL43N5obkAYNDcFtTUqM7VcegH7KoOk9r3srZZzUApbq6buhBd7rXq5qYxx/EnNnfK/TL2N
nbJDbIg8PjZEp30ySq4kA6bHEAkQOjBIyK5jNfn97gpcI4E72pSu59bfcN9rUfMrJeItKqH1QOuI
UqN57cw5sCl9jh35Na9C4i7G5vTfuxLEBY6Bh9c1TNdlxAZXVwKWt5szGwSerQq+RWHQELd09lBI
tJd0dgCIGbQEitHZTdN4podXy356VTGNkbhTP/58Oe8m0KvX7ri6zXdjo9Azr6cxbI2ljA2fmv/A
MhaQjdnqwYF2C9mrkVhanZVvnUI7uZrTnpKAAhbZk7YJxX8i7icUsE3C1CJ6K/C2I7Kip54EjtHP
1I09Ec7o4qgxR9Jn2K0Cl4GSdhnCvNpA+JZrmyOFtKqd56N0AE80UkyUaDGMNNpntvnJGHi/letb
ZTU1eOhm4KGX+n0MjI2emPBpJOVip+V0PJh7Wg670I0mIn5C7V5r+tc2qGwo8uOmwM636Cls70lo
rU/+0IZL3RLevoabY/t7YuPCG7sK9xgIkS9D//7ket1ZfHN1vSiSEOXjEPcQal3NbHEIQIg1jHrw
MN0VQUl8cKq+GE2CBzPG9aFUGq0q6SW7cWgfgjINj/SHDNxOE74i4qOgX30vOhVsAPIOnISMl9qK
xb0ROtWGs9omjoW3g8gP8W1yQcxTYFrJzC7PTZHiDmM3f+tF9W1J2NkRaZx3bJKh3Et8Tt8KSwcj
pniDg6dLHGb+dEwgGa79PAK8VIt6Q3ow4dU2qb+R7ZcndwzCJfWyFnGGoDEbj9MyV6HcGFLUW2G6
X1WhslPXqJ/Sqw0yt0rnrg38X6WuxffCJ+MOa+Q+59bv/Z5UmBnilfvuXrfiT5688WHX6ejzvtYB
sGtYrGZXh5smdwpsrRxD/VzaezmFK1t/xkWNDkCpHwo3z9JwenmMOB8v2aTNHk/rlmRHur/xayY1
50uhWdZf0sf/uBm+WmIR17M2uWj8AIZwdfbVeNCmtFZ2D3CjracLo6OlD/eVHM2Nld4DlXLo+vvD
J7uc623o+48iOAcbwraORepKG9eVCU2nmvCGsXHs7wUwoFVKktCJSKJ+LXWO1MnEJ+V3Uvw0oZg2
SYRm2Q+eOEKXp0oVzTHOH0aXvTaYwzsfNyD2l005CPcsh4qi7kRg4Z8ntStLP18MT4pzC1V5m2MN
SZW/f+lDZzW+Sy7johPkmpHgcTcEst1ZFvbUoK3Eyh1Kb0Msm7OcDUqDdQ+aNflkpr8aRO8XgV8d
3aVn24F/fULWk8Svip5I5T6U4pyEwx0tlGoxBH6y+/P9fhgYjsNGm72oaYBPcK6XlDJIWmF2RbyU
peFvxtxbMHgpJtabhBCLMdV+dsr9F4r9P45GY36If5ueOBNy8Ge7wOhAY8zW9PeH7PhxJqC6CGoZ
RoRTSg1rF03Z2gwi69HS1EvRm8lOUNPZV3l0DOb/wp/v++N7ni9hvgATqrmPBPb3S3BlxJwRlnhQ
Xww6IkTV6w+9V1kLow3UaSjzteEKpFte9OCZSNnUCFbtz9fw4S27lu2jQzRsx+awdr2xaByv7pOR
XFRL63+FFmtYUHS/MpMJ988/dLXP5XFbDkJNm+HssNO+HtNijI2SbiUxqh42rTT9CuUHYyNSiRqK
X6UH7Hebn3R7b/78u/9wg6C/XN2h0kN3ADnwbwe6XkeKy6oCxygE9vh+h6RuA/ic7/WTn/qHe/T5
UqgsmfOB7h2f8bdDXEazJWksl8RhkFZLvN7DxSHjbB9H33SpnuyhMs9Vk9g7AtZyHHWhf1OYyl5o
UKqfO5NcC0tkP4RZyj3igOEOT7cfnNwyrs+IMsXKDiNvx0fZrdNCBSe4qFvspcGyNGIL0AKBwo1N
lp2tbyKfKmzP2WCMZLws6l2bVz6ZV711iKvIv0lkui4tbee1zEJ8bnzljTXMyNyUrpC+LIuI4O4W
AoGfDt0xld2FZBOsZ1Xa3VUWi6JpTiEtY1y6YVRlT41rI8oRjtpArP1Jnpx+42RokbQymz55o1dH
ZUaSbfN/Dt+sTUjQ9cSUt8ovkyYWy3iCwag3RILU7oJexFdyW8jx1oHvffJiP0wVNiOWk4/NO0UR
fjWG4ikjEkiwnTQq9eh1/aOS3aPOf/7zz3wcPjb1pnmbD7TG+DDjkgJkl7moQSDMEGzLsB8il4jK
HGfLog3XdkQnv8GLFmfFJzf4YQbmkfpe4HgoyLFCWNc32GEMUymp7aXmrwE0dwuBhPaGRRwhGNCe
Q9+5C+z3n02AV8ea+VW6JupIdiqByeJ89bvT6GbQJ4wZ+mCidvXQc7r0n3cpruej2w7uIvcCtZQp
M3EuKlK0a3jB7VCSIRYT4zSI5pM6wJUBh0vgklwWXfIkGGCI/n+fL1SeaiENz4guUy4PVQnIo/br
g66B051c/8uYxDT09Co7CwR6dKoctZqiSq3KAj1hHAKQjKbwGPfe3Vi34gD+lrRMM1a7Pw+WD9p3
LpSF2ZyTLzDVfahgS3Po/UqzInZRbnrspKrRsfbDqyYX9WjpN9DgSAFoAVuIVKc95EhSKi3kIkTO
/VwLEQZLCtvmKg+7o6eKYjl6ZnHCCszxnZT63QQVkKMVRm/hBucM9skn+8GP3zGPGeeCoVsB+KTr
UpuUWdkFXqUhuh0fjUnt44aOeeu2j/wxZHj2J/PGx5XAxR7BAdrmHEd992qwGUkPGlOM2iKdhvev
2OdL/p98xRhPUI3MRSRfN6+np7bE6OA64CFQBaDTizroDpx9+7LOz0207qCwrCLdTwGbAPr486D4
h1ukmmTzVLm/j0euvm198BbUW1llwFD1j1KPyXf9bKL6+OYYczZlPYMSqcdZ9PdvBMB43LSVrS28
KbIObb0jBoIY9vBCyz0/JqL99d+9LXo1nHznkj0nB/9qP+wILa6T2QqPPhDBXan3wDwR3nx+Z3P1
4vdNIROwjwOWegsCp+tfaj05xgS7goW1ciSftfprOwjx/laI3t78+b7+4df8uczsYrtzKMZezTWy
L6oxbIYQkvPYXzrSYRpqr2Ko/E3mN+qTwWF+nG05gBn4nNnvMrO9c6r+tj3hsB7HtmjDRaIPi2xA
KyVpqkNghKlS53Z9R/iZsSHGPFn0ALtvhjj7QarzjUsS9akxC8pJXn7rAd6xaMz9pAd70lu5K4JI
nNGErDDSyQ2kAvdL0dJI//Oz+rg4csXzaYjqOLava4dRODZ56I0Oz6rNYCVpqmB2mtQq64Gp6iKW
Kz0aukVqWV8y1/t0q/5Pz44kBk4qlLGdD5OHRQKjIUImKxgV4dYb9Z/vmzbcKkTZBP221LCg6LV5
r6f6tCfRhy/eJj6say3kNuozc/6HkUOzgLwFm0Knjm/9uhrLETYYOUprC6vobngY8Qp6J0Uo7+gJ
lXxST7juYs1HQc4nFgdR3ErWh/1PyNGtSKoiXEwdrPTuDStzQRN9O5n0YCbpaKuBsfWlTftXJRqx
lFRMDomnxDFo2nPTqo66ShouzakdgPwg0Ba6yC+lYR4hZroXRhBCO4kQGZEfCA3EbYZWdlgwSKrM
yXxxU5OYmTLUDzU1IVvk0EbaNL9Hchhs2I6TiJMgXvzziDPs68mAsgEdC+KcAtoXAGF/n+bGdqqB
wfZz7aC1N2zZoONKtRo44ty6kbEfSmlsojQnksCgAsg5Rlxy37oBwpnemWN8KdvgMxTF+5botxmK
i5p3hwE9Fb7k64JGE/V9TmwNtYEaa0Je+svQd5/9zp62tQ/ah+rZDeXvCEMQwg5qoMap3LBV6S5m
59zZFuqxqINV26HW82JRQBr2nmJsZkgeQd0k4TflgjgbhqK/t3SjXTmJld9SujKBTsHyGkfzjkOz
MNkexE6idrKZxELT+12Jnekp7iPzB1WFfifRrLH/uLeroPsyaNpLS/9/1WDXotUhln3Jng5EdL+q
nQrlLMviTUXKz9JXdDiYg2HRqaC8HVFF5+Cxjxlg4VKNwUGbQnvthNB6fFkAGANDNjZl/gg0OPNa
uQcTI1Y9/a1Zu/QdLmp2o6eQZhIvPJeiPUvhaRcyFlIqjYFaQfiRa5MShxlWi9mxd7JKlRxaX78F
vlP/woPTH6fAnYjJzYKjLMXWbhLUf47+VfUEPRpGfKcICribhujNy04qKaZDlgb47pHtwGFxU8KN
0IBOqOw2IIvNpWMl/l53ym+97OwDgZo5s4WKDr4iRKMOm3HlWnV9MozuUWTUsjUm851WZM6qGdPx
UTTwZcbOvAMT/1oNtXOPY64/mKXG52WBNOhMOzoIR3MOSZB6qI8MDQaWFV1Mi1iJKS9+wc4v9kXV
oBalzkC0YHGyquZoejXWZ9exz5lTpKBz4UFZGUFaWaY9yPzJrYkWchPPOvulvPi5h3VLJd4mtMLw
FJTuzWRY2pmT5SaNTOwXRqWTdRv558RPH8DsjLsu9V+7NnH3NhwpAUNpM9DhW3R50p+SaA4kt5zb
HsQ0quyueo7GVara8agIVtFE1ixxMlrbcsZ2N4Itr66U2JvWoFYFBQ6KsaG1lcL6qVUxcnhRMFKH
uDiWFVricSrVrYV3KIzibum1wXSEI47mp/ONW8tLvlvBOGw8BIvHOhtXsHqINujS6mte44ijLphU
sXv2a6StRtTVuyqDruPDMl+ggSXQZeYbkupxG6Tum0tA9V3bgEcjnqqZ23llrr95Mg7OuLa+2e7R
61R4ylujOQtjuPcKQs+arvD2KLR2SvfG+8nXmnXWhaCNzPAcjn5KLFz9rIkgIwW2In6gOlvxkeq+
QmodqYusMySRmSmQaQdiB2IgvRAeSYob6WqfbCY+LECBT1mfLhAtUzaC1+Wchv3JkHQejCgE8pHB
toz4eGONOShecBmflQjfPcxX09779m92des05+fr+dveJeynUndN9i6NRSkn6HSKGeCsFLYDQld1
b40oAGsZxdmboR0wlqWMRyf+qhyMG7mWv/x5bfiwA+b22YogEAFjO/vWf78c3yPAymAyXaROM/s4
gSvrTbYfTLR6gNaLvZfqT3/+yXkz+PcnwGRLXcmAu8tJHbTt1U8WRHnVXuhoi7KUEuksMv7EVNaB
0rC9DYlwKEkWm+Lh8c8/e/2i+Vmq9rTt6Toii7hWsCS+Fk9Oy89OBDgRdMKEP2+7fIqjXwjr+POP
fSjK8muBbkIAhj8B0On69B1msdk1ApCayrviGCCjP8UGUE29k+Mq93WsfUNrbAu8kmvTogKlGUn8
ybp//W7na7BmFvEsxqAuMm8L/jbU7DrtwtECj/a+7KepI9YWsHNbGBoSfXYCKsVz+8mNX8llrPcf
ZXC7MIQZT3OO5d9/NE6KFpQhJX9ypRUBduhJi6Rf+4Xq1yy5S+GkG/K1LGpskUSZXh7ypsjuP7mK
6/PjfBX0Uhm61BU+Hn/IMIhKx++4dXdK1qM3ZzKxAUVxU9M2r1OC2bX6pi+UPGX4mDbJ2MdnEXZi
wYp/3+d9t5k6DI2FD239f3BtvA53PnaCWr4+V+MjDv2xQHr8fjSrS7+7uD0ex7p7IK7jrJOkebQN
+auRRvEYY7Ro6v1E20CgxfymJUiZNU3r7/58VdenkvmBzYqIGTlhUkK/OsGBdTMSDXgSUndfwMRH
ZzA5+viYVlaySz2s3fEwrNhi3hJOaH0yB1/vT+cfZ0/OIdyeiyjXx8c0KTtS1kH0dz293kLSPYuK
wP7kwdt/8bJ/n3pMHcEct0o7CHHU1RfR1D6whGLih3KLqScpD4UXfHEJtzTTfajrr1aKoDTDBXcO
rPxVZAlh5ZH5nTLIT3StL0HTYRiz3Y03TiuAEE+Wo6ZdM8dz9yFOEPzweaism1o71GJ6i7Iin0ut
1SYgYWIb0xvEnNvrm1IU/cKMcm8fzQYHyIT9HjjGY6CZr5yU2L6GIlilgVHs8iFMFpG57Sa7XGMJ
75dOiKIZargPJpOcadprZ17rQhXRrwy7w66Rr4lJ9giK23pJp+qnkbbJ1gCG2c62TJHn57Dt37S8
VAd8oE9hHHY7uyOkyh2/t/oUnWqhtqRxUIZDeWe50RyNUG0Kyk4nlwyKImsOCh3UsRUhJkyERQI9
M/Oqe9M5NSiBp1K3AbmUT+QEBvs6sdEvaLG2RVRxw2y5zpqqXJe+S5p99sXtqRvoVpLikA13k+Hv
VDVlG9Vx8m5J9VpYKOd25eCvW8bQjR0kOLq9fat6f4MWiwwdt7ofdPsBf76+3AWAGZc2kOC4HB/y
LtjA/DsZg1esAUpaW3JafrhV9KWprV/u5BeLKmhuzKZ8nCnJdjwGcCRvHIwItk4raVLestYJjCoI
J1s2EDWAYw4Yx5QHOQ3/wsIFy+x0mBomiJIhEkgpadFkvbV3zqL/KpxM4jPw+cO9K1Axsjd2S33l
2fT5gw6gorTS7TTFBWnXwlp4Vb0bdMo2QvhsHA2s+G0T3mclu10SvuOtiun0W/YIzEG6cHEApGqg
MaWZ1esJWxCupCzZtp18aWXyNBdcN3keEc1DUHhjegASekstkkELTpWI3jhYIJjOi+9KjfEytVSx
tqLqe1CE32yyXbcoVZdjhMd/rF1x05EiV/XfzZAgFsBkq9rADjc1vCLHvfP8F0wfasdGAlAFgRNG
WC4MPXxDPb5p+e5WU8WArAZiJlSAjdV1OFQ0EZWpvCIT1gO4oRcd2TGEw8qshtiU50ArQIKWfQGI
MSfUMG62HqqEVRsb38jg8teFp86m8rKNyLMDijNCNS18NaOxmwoBmMQaAE44JRJzaziYTlfiTa7u
R1ffzoWCBbxuCB6kyHMwW/IZPmQcFHvKVnGh32upusPNeOv2bOILPtsYuPEyFASuWvYZxM6am4l5
yKtQz4mDGttDzGGOGBsiNenUtx0s+bTEuYU8ozYy7P3iETkM7Zd40JY/7N4kfTAP86UZ5zgoWu0m
TbCs+I72anrpo1Yn08XmS/brVHwZ8+Hilc1rmLv9fRbZzz3zWMbJ9Qna50Zh1ATOHmydxOTiyQGN
E9DXgWqph1d9ucJ1gAHYy9JtX7Dr7mgGC2tllO1rUmUe2iAxrNLQHFed+K4qTOtukcxU4CVInm7b
1K62dadhJLFJyEsjRrEWWvBqCh3fjhXWd97YgRkufwoscTi9UrWolSHPc3RtqgM3dYCjYB+qMEGm
u8GgPEInDwOhp7dL1Cz+wkk7/WB0ty5toiUcY2ff9xHAXZ4ovl21sAGEclC2or1SwMXdQnuqy4w0
39IK96mYYAG17F4T8TVx/jdj57XkKLKt4SciAm9uS95LZbvqhqiensEnLrFPfz5Q766e3idOnBtC
kIYESZC51m/CeKnXULlbmyh5mz9pEiGUBlPRMRbGAjpn80AETn+whkniiMXMWvUP+Fg768phhZk3
EJKq/rmum02gx92CqAiU2kblPYwnWKu+tShZL+u+sY6jnVhHmcqOB4XX7ocMuqJTy+8YsJ3hD2x1
wPvfeZ0fw9r1Xy0eW8ssdt+sTNniWPyAVjpWJnrnL/PBdvbJUD5HaYW8eS/aZVQZzYNK5BIpVVw4
EVIBJpSW3dFA67qoNe+A/jG0OKixu4C4LKqhfsWXLJWJvsW02u3aTRmCXLLqodwb0wYTrBJVFy9a
9yrCJ6XpFI9VwSrciILneRNUyN4PgWMd+sQ7V7WfREyX9H9Sv/Evvu4RcgiDw7yXkfq9jAS2AE1W
yc4OFXTyTaM7ZW1A7JA900J4o8YvUlkjBXtArs3dRlHd848rgjcsGEKetE26dZ04fPNQFn9oXDU6
xaMevOViXI8iKJ5GwtZPASBMPWt/4HlTbA2pd0dt2syfOrvujl7rRYg22H0GhcbM118lQRj0x7nO
fOxeMYVStyGU/Prbsa86c98wlelRyuo85LLf/tHNXPmPY/mIeD/OEnthoRgM7WfHJEMe5o0nBnmA
wqihJjtvv4rmT8IR12bEdgBmS8har8tiwkmy0uC8QT9UWx1bgyHXzeO8uZe7RvtP1kh/PR/rfpVq
aUcCNFDLDVTyXaIW4q9Q5TGWRJa8IYad7HlbiLWmCe8NrvYu1kzxlxIHaAIGoNwyIB14edlIswSe
/maUwz6b+kBfDvmAyjdvjifcXYfF89q20+6tVorD3Aey2PIB1z3/NniFuTPqD+zeYXJ2Wmft05I/
rD8azt6BgvTNQW7fREHhtRx4u5hSax7m42Fk6FCs1GA77xqlcjNEYN5snI5uZUCefGoNCCDajlHG
Yj0bxTdFSpDX/ikry/4xHt3yVIflY1ca4ZNKUPsp6SPyPLGHVGdZhWj3RMNJ4HdWqVmSL3w/QgA+
Tr3tXDm2CuuUtA1YMprOnQDKTBZV2hrMT9rbpDbxgk583Od/41zZAXioxJOdqQIzRgcxtQmeWTR2
sKzsqvgY2wwP86D4e8iCFwI82ZvdYz0XJBLTVlifxzbT0OFV+uDVisLvc7fhgPpQYA2fVpmNi8Zy
kmvU62h6xLq7yR0zeYwc7N86Ixc/bH0/dx+jYfngZKP1ZLU1CjZ6K+EcutqZ9z8R6D5V302vRqqG
YfOIvdWAId5UH735SmurE/rT2KbjPLwOo1ziABXdr9BzuwXOyMX30WvrRQX1+uozTdlqiSK2SVLx
gylRZQenXD83okasoeof4oK5ol8J8YJ0REf63QbCGavixXcwvReyVjdzqdJDTYqjaLKkoHIGb2Bj
GpM/7rTrCFPFwg5K19y217Cj7Su+ak+1s5fO4G3vR8P7XCihz1wDLdvPLQm0tE+8EiDu0s+8qdyX
Yej9p7n22DTb1vHi29yTaeivma2057msROEfzWc4HXO7uMP1FSNZ/34BkaPVyzoewu19EGVjrkJU
s9dz5TSqqw32du7PC6jcdNeknraYK9sxUTzVNwBWTsMykqg/FXH1I7eFCSAWGX0njZn6hjJAEszD
2WTeADvIjoAeS+TnKvglX3WsJHQStIuofj+q5Le4KurD3OSrh7kGU87s6MY6J7gXK7my7pLk87cO
7x/nhr/1WmZgqxRwdIj8MBSz9zjrf3U3FbW9vRrj2sQwkpN9Xce8+1vjyAiqrRB8f1Orr9Kvgc4F
8+brWkQKE9Ahaj5Nn392fx/MV+2vkk4bschW820tw3MU6+UuEIFxcnDhPHWl7QwPeM8zFcFbc6MU
ToiIG/Z5mqxOtVf31UYy5YErh7RW7ZT4xX61Vv2oWNR1Jla/lczFjW5svLLS9vcuSsewd7pWHJ2h
nuQoplPP9dSav0ENp2IRd8002/81srmOMgbvXlXxOhgQH9q0adocdYAa913Fb4zVWFrIfajlGQxX
f8ysuroVU/qTCfUFxDST9KGUiAMSYfDHEpEg4MC3uVocGDcBwfOI1SVml2VpP7poYxzuu7UfPJeK
px/mBnOXcVy9CLPpD/cuMUB/dULi7HNv8yYQ4TfcBrOffRhd+w4PNrzXuA8rsT8CzcbRcD6pF1ff
g6Yw9vcuqyz44efV8HO37Bs8NBr5szIw0oApYsnc9ddlegUWC9Ihx/FzUGkLjJUY8+5rVLBW0bkg
+otE2HQv+pDVLEQ7dTcPaa5IVCBHAyHqdveBaQpWI4GTVT/bEM9C06Fxs9/6VSxytCULkvux+UbZ
5cjKh/j39qvvNG0JIYyuub333RqTaoZo1S0wXDKMDSqUrA1YN93HZ2UkjRDagCU0jzfG9AAJDSW7
93n/BiW+v53bRj/7ZAWNzB9I9M3XdRusRRc29vGb+3lsq8KMZey0zdfYGgfvP9OQPeJi06+gS5nx
Zwlm2uV8bgh/Fa4iVfFbv32QNItOr9PNfXyJTkRiUIJww7rv54+LxCjvqyHB+m/uF708beHKwvq5
X4e9Cfm51ZgSTvegRp4EtGbXr+99NmoGIk8Ocv011kD1gyWs5GL9c2yuES8Ha1Jim84LddfqpXpt
pFuj5mM0G2liRILsTChRmyuq5jZWljxjxokvO3vtgPHl0AIlhyPsn/Sq29g2xGScyw3vZP57lzX/
xouc6pb0WX0bLLKhqoeJu6+24WLenWrc23f/Kb3vJq3lnqwM7cepKXTp+jYfCvgmvrqcD0Ucmkwb
V4WXaktbbaubR6j2xLJ0o0xnn+uLzInOhnDWc1/+vupQzZSGbq5Zbbgnaen3fnulr2+4Mbinqd/5
7HP7+ZAfmb+d/VfDuc1cqw0c5zTV+jqUTd3/ang/3pkh6aqgWSIbttE03jxuVBW32mrdsybj5dch
HBvVcx9/ek5ElqHrbuR0ulseKOO5V+Qqt3LtEKbiZb5sDWXJcxFIGPwoIHSdm27KSpX0y52frtDi
4faQjZnYzaN1B9c+SdX/7Zq0ZrBPeen951sp83uNn1/StKv6ym+3qs18nJQ4dP9Wu6nGtDvfOT+o
/vHNJj21yFj4HdIuJK31NWKt7kYrQ/vWqDkeyWsjzZN3vw+iXRyO4yrOXOc9rrJTNurGOY+ji+Q5
enRNBX3UHg0n35XeKvOhaZuFirmLkh56b+zg9UAOtBKpvPc6SmLM45UjtJH0CcnFx1BziTnVo35K
m9DHmiuJ94VuR28hAomGLIIPPensdQ/YcDPvYoFu1RgyK9q3zOyznVonJPndzn8HCXQEspA/dy6W
T3FkGhhKecEldkjAWu3k1tOPFbJdeXtxeib285iagBxkJPvgJNwkeSIw8WiEjYU/Rk+AqEe4oEWo
89XV0JdQdXO8tkEmNr1M4l2TZeNyUIv+mEJWaoDn8HHeZ03585Ohp2+A59Cf+nVo/hRV5bRun1rM
zYzaguYSIjJw74tsdX/8rc18giRNyiM4oK/j927m/a8W825ZouVl9ioLivlUX23m893PYgpPbOJU
//hq/Gftr751pSDY2ab7r0ucm5VezMV/XUqGGtvCDbR4+dtt+eP0c22lceodqnjbr7Y/L366V19D
movLykHHVXE3vw3wq8q9HWqjyco0e2yk5x6mzb363MVvYxgH99B1+9+O/Pru/hx00WOc5JWmj2TQ
fw9rPnY/hyjQgHWH/sd/Xc6v73KuLaLK3uXJa9VG6HcO+btW6cwC1VJeszjLti2+Uzss6FAXNhtm
qCBOXwuhfJfN0P7DBeZ2bf4dRvjToKOmv0R5J/A5q9WTiOpyX/hEeHvXlLBiNGhRet59YOB2QKyp
Q3Yv3iDgZ37iPMPfzjPlo+kC1gFJHh88E28cbJfMVVNW47PomVcHjSF/SFJ97XTyMAxf3bANv3mE
sZexMjQXJEJcJGeI5RAGaC9zwVyFRc/LzxFPLE+z/oGzNVB6y0dXKxrM1RAF5nE+cZdE3trqu+Zx
HtY8QGmHBH45ZzzECJ/a7YdCwnNhSilv8yXCnS7382XbI4qIbdIaLxlJiQcH5NHfGu6/Q9T+M903
NLqd10GoxjJCSOMMzWDc9Z2fbnNTk9f55tdekr/nfXC93yUzXtoIE/2lYKr7kOlO+1QZslxHpfAO
dWB7B4dExbp1RPfUVJClq3KM/kLDcDmPePpeyRmQdeC9CII/LfcVXLX7Zij6HIMiaewIZMY7dahW
qi3EGQHDYDd6YElGo8HILOn6V1eti2XT1lsXfZRLViXwKSuesSIZeYn6PuxWp8LoxMe0OGONJLU8
2SeIMFreU6951Weax+Oqriz0sZgcJSbKg1oXlQAFeYuK1hy2cujqtdM6yt7mgb3nhfUBPhr4DhZN
51ZDyywWqGiVFfJZQyveR6d8j2KW/hKddadT0w34yXSXpFjHKZpeI8OBM2ZkFnvVBj80xsh3xw4q
bJaOt1eP/Mjar1UD8rxvnMoxN09RX654J0bLwIvVbdYk2mtWm/teM17Cln74HyRP4Jsm9dpyAyV7
fBTlpIEMtfW0zxP/We9HGGIGNttSsBxt0uoVqwYUsx0EAL3B3roRHHe3lREvlOSlxV3xpULbJciG
4qno5V9Ki7Csj7rnSYRqzYvWKFZNkLfLasifpDuUF/ggwzowlGZjepsK/nRATojo67vdpuJN4G2/
hCjSncs4TxaWjrIEA1M2bS3tK/7X6qJu2uDDhfGJL2z5nE/SKVrntHtj2hBMwiwcdRVzklkxJsGV
wT4SjzVO8xFwYD+EgzhLOx1S0WvRJuEWc5JwEZOYi8d9PVXMfNbGJPWStlc5Sb80kwiMNsnBOJMw
DEmpKHbe7UkwZkQ5ZpgkZHS0ZJSiLPiDi/jUFH18Kgd0ZLUIlknqjqDNnSh5U3WmAZ1PGFcvjllT
KUfLUrpTbhc984FnVxCNM9GQeEvgg6+KpEaUhenQI5pkERB8BNRhyZeZqixhVlnbHD/qtyqJbkWn
qLdQwEE3QUlafj4sKiOOd305nkgTg2jQsdYoZacMDzaB0FMKrlkKJd7r6tD9RejYRR1ci1EqAzaU
J873WguIRpQ6Et2jDuTa0c2tXaO4HFiZduEpoSyb0teWTquGV+BTttfiea3Cj7l1qBs6yGtKx/a/
l7GzKJMS4o+VAH+zpXF1+95EVnqQBE91cWujeKub4Y9yEMlZeLG9xJkpA2xjJptAIJkx36KiwG6G
AHC+zqabJRUmHlXrp4e0JS+fFzx9ieevUyFHHGWDRYlE7TssceXBLkmWoZqUreC88h02wEqKJLsF
mVe8j61ZPoRJVBFBM8XRqEr0Uc18H5dL5MOrI3HvVQ+mYx0D3t6hc2ftg2REKbpAvtav5BVulrvT
c8d+sKS9NrIifWM+NS67wdyzrHUenSF8S1j0fvhxhcFpGxRH41/HiYR+S2Xu79TCcNWlaNtrMFRi
L9QcZlSJcagqlWzducwIa7QWlqqTTn6ultgjrgooOKiudmMflcDoj7oaDEeUO41DM7zo/H0vXklA
tRCesy9FHl0gjq8q3VgqQbfSrCzDj85Bjy4vxNqYdmUx3tqREOUohnyL9Fa9TTBc245u4N8UwtT5
iNRwP1TP8yYdnu2RKaE7ZM6hwAztBbwEj92EKFuZcU/6dd+W+RLx7nYryaUu4SXmp3HEVJKZ4d7p
CuNIssltHsbcRQIFqWij89/46QSbITBe4TXwwhFIkAFwIN5W4D9dZYW5TpvAvBoNEFzNFqvIyPuD
XundoeiV7lCHyXuQ298KMkCNbYKtJGf3qKtu/BgTt+TnfM2gC+7Gogj3pZ3ZeBsq9iN5G2YDNoTI
dqycR6EXT7o/jpeuJfQzKO8JiQGQ8/g+FuTgFPmYx+h/2nGxNuGJr5m0j5vaC8Z1UqjquTVY3nTG
+N0AYLgwzdG5eHWlLCtRkqoW4ptVIz/Hc5/85ls53TukHHEa1QpuVabr911F11CeRYB5IrqLwuPZ
Z1XXKnTBNJJ0uRqJegFCWAjU8IcwfCYrXdwyY0QxW/MfeXM8zfrIHXLTj4r/rDqxvIQYIJ9R1CZO
XF4Yq7lTeGwdtEpGaytFSAvVKnJaHqaeShrsCc2e01CgjVXwgy+q8lj4IgfBeopJ1YJ8tNrnPo6e
26ac+HnV+2C9DbFlfkD10lbwKeTe8osaCLXBQ6hwsz3QTmMlyS4hSdr02Nj6yqq0Fecwb/pYwPmJ
XqNQX2R2V13GEvUNpNn0q19fmNJlm9rNDcCtYLSALj5bmezeDU22KPIqwW7eZfJhZkOzRNZEuY6G
tm4sKb4NOUs0I7ASHNi4xhEvCd9dEZrGHdPOiTAEQj9BotBOdh5iTmGRdDEzrTho0hiWLonOz5SM
d1O2zspxJ4/NHuSYUhbWvk/1aGl5dYR8nW8fCVMQiNIIMwof2zdV8+2lBIO0tzxpPER4BcsxH9Y1
qgqnGqXaR6tHmNrBpeniRjystaZbBNFQfIgCbE1Skask1PvMzYTyGGbZDhp8shFSMY8+6TWYxUjD
N7Gh7ay6RvELF46dEUSfALr9Z8cuNggoKAcC7OHZJX9KxtdFRdMTyi0uYp88/BAthwShpb7ryQE5
VX7OjbMcLPMww1eDpjlUXs21u9PjzQnFC8H2c+Dhv+0XOGF0egJUXiQZObhurRoJzsqunn1g34wD
iFgomQjWY4gssJl3IEGlXHfIX5thiJpBdVadIvzs+VMzqwu2dReORzxXtrXToyKQIPSk15Z6LtKD
Imu5FQ6zfCdDYLBQrUXllAiFIJS+EKYu1oAIyn0S5sk2tuSjUsMwzkutPfuplj9HxEqJXTn9JbPN
fJHliooXBxjlPE+SbeSGqE/ofXtQdBRLB1QMjwoZ+7Iwz0jGrlU5AuYPkOKIY6Q46tjyNtgYaA+8
BgseWK4kQ6b4ywbVeQQDaxu2KM/OdVl9ANhEDa8pxjURTP3TzJzvaZRcgsQfnmLrs9N78ej4zBTc
sKpXmhnkjzGCdmsseTT8PiQYGFMQvlPSfY3uR+cm+Dfg1LDqfbs7xISC17kXfbpFm58yjKGxjEE8
1hjFslNaZV8oaMKOSNuJBzswLZJRg71oQJsgnOzUl7oqqmXdhA7urj0S9X0XEw4w2k0bgG2xXXyO
q9ZTf7i48da2sFFYJmpjTlojKoJXq1Qq3nXwdnE99k9YVSDGP4Id7orBWASo8y4riBiXsI0+89ow
d61EmML0WowFheMu2qoyNjlgpXwIraMP8A7bcrM5lTmKv1nUj4fKx1IXMBIOAqEhr36CHCB2s/mD
Uw9MrqanUxoreIiWhm8jJlt7yyEkZzVqdvWE+v1Z6QTeV346oVdJnWkqywPF1y8Dk8AnP7VWnZq5
z3ZvrIk1NEu9I4E9MFPZoSGWrLR49N4HT9yEDiXZUezhBGajfDArK5yEQYMrxLxL0Wr6xRxVdxHz
UoVyMP5tC2I4jjOgie3zddRjupLrIK/6U+9D6zFyHzPp4gpFcS/0dNsCMf4mdTLMIyjOdaWYyYEv
WscDKN8Nav899nJ5lWrenVApOvPNMxtHXO2DBNANNOvwGZoNKO/ilKhBfIJDad4avXEWY+SC9apS
/aBU7waP3nd9kXs2Uq4IKC7KDhH7wtGTD2JxDL4qz/By/ZXuvfqdV3zHFwVCmtMM69QecMyAsgI6
mfd00uIeBXcWFfq0JUHVYIQNrcTY6wrwFIug3gnI40fbeOUrsxFosJEXXBUZssrQRrmyelALpXCz
Q7kHcm1gW6tVxCxIcGjwNJzEfAQGJ91lwtoN0V9j17dhaqxQALEBIJjg58xmD/ux2fddyBpg+iSQ
u2JKok5do3u1zEXZ7sepWEHLe/+1m5Do2fDmX3tV0u195ii/bb6O4QuCS7DdOMsklt2+I+M6mRJp
HXkIG+CKrNZ273csQDJ1a9i+vUfWAUNC0SvXoQvGVZRaziXWWlRc7asZ+gpeEOpW6aDRjrY8CwD+
Qa5pBw0Q1VItEDOG+EWAoldXTTw2S63GbrFpG/AoUToswmCgGqpzR089lpWOcauJqy4aJGfBfxEj
HRTM6/oKcrA9pS1rNDfLmk2MDwsSMhNvM1bsV6TiYCMZOoYCY3wyC9Brsczh85cAojKU9g5Biayv
IabwpQXOfnJcdgb/QxM77Cejoy6dHhflcVilZn+zRB9vS9dtjsiVuJjNTB/nTRyV7doiNzYlT9Gp
ntLTRXNEh4SZRpEGzXHeTwGXpIVhb0uIexQYPrK2Rvt3FVXs5mbGe7ojhoRfWo12SSyPmHXL47w7
byBY4raumnKh9d4Gw1UcmOwMfeFpE9Qdn8K6kw9ZgFnMqBYj8LppToVg3cJJgNwk9tDI+0E/K2EF
ymGVwTxDLjsZdkYC+tEokHB7iLveOjlZt7aa0b9iRLQoLNbYslSNA7x94zB/kqkv1nkc/zPveU5m
/jw+Vfuz7q9jOlMgvEum/cRTD77bFFtfaNB3/mjCS/X/6KYKGXysdQUuzlPj/+/p5+HPXXsS/lek
JLs/zjvv/nFsbiCsaQoyl5il7S3TYNAefrsd0yX9dnX/Wz9f3SZVseh1A4r5/3mZv53TTZER7DpY
1sUgLpgjGd9NJe4eNDMtb1YesB7L7AHzoSH90HyFJGFlfJcF8HNUD+MzSK2ONTuqtHNTPfwBVl35
SITABww05IHlpXrtEuJUc4VQeockkN5rYzpIU+ihuVVcL3n2veJjrsA8NXjgT5k+5YNacxe7EZvU
Unkj1L6da2jEBVD/DjFdxl+HuS/g8jFzku9OvrR9F6pZhKKPQAD5mMQ5TuKgPe+jCzCfSMcxfCdO
FK9drQv3ftiJR+EYRAqmSy8ziUdEnryYmZlsNTswNlZWuC9a1FznCm6NIkcYVf1Nen6/N4fM4IVv
O+8jE8/53uhNPy4UyJ7nJK/LU6gwQ5ybxskzD58C6yeRrGTZNocmJgSIT451PzmSwPtAJWTP+opl
HKHR7Ug6+ykS0fe5B0Mt/86iQT5pRKJ2OB1ixc5s/81J+LlN30tWBeDgHEe5TPoyB9GVQJ9ZY376
rI2mCsEAQjNVKv9oJZVxRkBN3m8NvPclqvHVexnyAhtrTewd/lI3oCbMd6emjRc+KYWoX2DqBdsQ
t4ONtOT40lf+be6bgCah6qiwbnqc13ulz51V0o/Du++Hy7kGWufcpKTtz4EJLhzRrWzJmx63tGj4
1no6ctSB8s0HSLP28krbhry+XgaZnMEKep/OpBvGOfRz2lYhUJUS94409D4VR98bkd2+Chf4W23n
xabrk/gb+P7VXKEs0HQy+bUcI5t7E+aZAW5scD8TC58iw4yfrYY4hef2oHW6Ufuw5WUuB6YdrgJV
xoe6juNHbAfIis8NJwlmCJB4sYb8yNUuYy0wFejFS6o3zYeDacvacttul/ZV+dyn4ctc7gEzhaQs
7YuIRuUoNSJliA55n02LbFjgO29Y8tSbKtNDQLuK9up7ym6u4Np9j2xa7p7goThnzOyB4073hS/m
kvpj80JEztrizmIwb66z94w559zSC2SzbPo2Olpl7x5dV3kqMvcsiip7yoSSPpWjQHDGQ1hp3oVt
6h+kXvyY9+4bm2VZXI7t4d4qCaN94KHwqOqtlS9i4d+Ez+yqmPqMlLraJlEsF01l/DyFqwChUgom
e1MNYvQA/3VDLufe52Om/9jkVfQ4tzHx1lk1uLSs5goODJhbE/31NWRLbNMUYHCllf2Bx4V8yyue
D71InzoABY9QgojPZ/KtkEN0iAXR+3k3i5EI0RD03sy7fs5sNM25qRXJ77dGPLqJzF4VJ7Qvta28
zz23DUhZssnofE89Am4plrUUeP1ObRKpvWRK2VxrCwUYltPT00u+QW4uTqISHQg+GkHYyDZWaQZr
HhnyLdUMjGqwrzjMfZSWtQniPH8q/aF9bIhAz41sGASHIDORrp8aYTg4rkZN1fh5cOKgZa5dSnB6
c2llXpiIFK8dZqCX0h8/5kp9QwQdiVF1Oe+GaOcuZR4O97H7tniRaIldrUpWL2hXPsy1dDsXvKhZ
aUSfUaeP5L3/s4HPqp7Gph5PVuQUKy/jOubSueCr3vxpEPzfm87A1+tXB6nWA+OY95sB6HIaJ+Hm
t4P3j6VCPK5I9d1Xw4luT/grOidI+xyDqcNk8BrCm9OQ6jaPDlkzrJJMg13z1SzM6myrFcn718jv
PRELtVbw5pjO/dHEakwEheNB3ruBLak9uDitLbEIWpYBqYRsWqIKfAp9La/fCQ0j3DQWS1PP1KPt
DeGJEI7N5Nv0zxVvJH4CYsHqV/1AVCegUeVvtb4Z3sw8XhI3dV56PdgbeYH9SCFRdG+S8aGyAnmZ
N35XyQs2zOGmakDl/1GQJLq2VmpL+bMgd2HLxIxpMbcg8C4vc1dmjcXpWOaEBKdzzMfmTxryrDhq
mkzT/10QknlZISyDPMy/C7w4hqcRYyH4R0E5AG8LXb9ZfnU/VxGV2kA+dUgtTpc1H5s3Y4jxpQXM
ZfVHQdwWuBUWsvqzQKlKbQH1QFt99TJ/ImrHswf5tPUfBWoPwaP03fLPAk2C+9GqkrXjv287hFsk
MzWNez8VfN1EP4WnIwtb3gvm0nngg+qwoqsmuNC/uwKARrikBn/0VXn+VE8EbGM0xj8LumqyjIrC
3R8NElATZGOa+/FIQJMKrBBAHA+AG1jedOUpfXrrIojZqS3jW+fPzlJaePNiDFo9FnBXkevFyq+l
d+2kQhaMpQzOl26FvVtmXb02kCuPpSUWQkmzSt1Su3Zh1K48U+CQybpg1WlWdw2IiXK2sL12Jf++
tFTqa6cPI/Xc8hoIQ+VsXXEFCavRn5ldO1zdVjDBkms3ku3tAiXibIlFaY5Wgl7Y2BA4/kUJCBZi
IuddYLu7q06a9oU0hzedzboIwkVcW2DAC8dXwQMHcgnwd0MkxR8uQQ1Zwov9DopdH69TiHaXruKN
zL9IXrzWxBI2HqqLyEgR+ClqEl1X5+suFuKSBrJYd6lIOZsK3Uzp44uonWqdlkN4ge1arz1zUM5p
WTbrzs69M1XaNWFj59ylY7dOA806d7HTr70ArEqQxSOloX4OZKWu8XUkvG2O2jr1rR7epKuvOy/t
+EQe3ui8iNgMMRvi6a/IJAADCnsyviLHAE+oZ390PucyB5D0MXV5ZA9TVdRHsA5U3H4xl2qNF28J
75nLuSn6VfW6a5xsPZf2ructFWJjG/js2j5Mq3GBCrI5RU/bg9p79gtrZQhQdYZu/LRLoqh8SDp1
vO+yVJ0obV568prSeRFl+g/+stZprpuU0Ser0vo8l8WOfJVFHF7mMkMpHsewULdaHiUbmTpiXRQg
8sFA2TzJwxoxPNuzhgcfmauHvLGjdaqR9Pq9giGqZZIb7QFUzn+qR0rIR4SVdq7inud+5k0w4DPG
qoAUZ19iETzXu5/svoV08BdZAXczV8fqmHPx2oVNpZQZX0fRnCKELBZZF2WfmAE9FugtPudR2O+L
VI1XyXS8xDbYTez4Wz0BobgoeHVe5rxrzWOISdanrpnOqkN2dKcghP5iB6jnTe1sY4xhLdUCGoJv
31Rke2Gr0WAoMhPWr1FdUhgJ5xFBz6Rt02Vnqt7Bcrrmiru2BjVML74H8XgrXDt/yZ2k3VoS+Jgq
wuHNC5kLzxVarVoUwzicc7iWJ9g01qKvRPFdDIiBiZZ8T2f0aFV7RMfR3X/u1Pzb3DKvMB0riqa7
BSJFVSApeZ64qf9ZY7U4dV2glrHsUq8j88MLr6gi8MqhLE7kvcrT/CkhrH80AGn9+/B999exsGRN
Z4sE5t10LFB0+pg+Rb8+1fUIXif3CEdwPNWqDNfCX6VzPYtrIQqtbL6O38/zazR1qTdrYyAeEnUK
HdyL52HMm6miX/lQs+A//Vb4q4P5mIaay1IxWuV+VX+OJR+N4WAjiHKv/FgL9TLgeH1Tp02qjaTX
7ewoRPI3SdpoXVomia1SEidKsZM2wAsEboooLauSJdp/K+JaBARVGTwajSKR1R5Y5Slh8DgfK1DC
Wsao+JGfU1+QSuk7lmE+FDEtOPWe8cNiDXEluahvmzGx8Lwc/SfdKnd4h5mbDDwFAKOoVR78pFsW
kCiXyAW9YO+UrPtI/OVlnrtXx7A/i0g3djnGyxWIADXVjuBKCAcVNvg+K8o7GLIYweWY9C4lq5WP
lilRUiG/OBp5t22i8tAp6PaHSTvcApxmglHv/4exM+uNHMmy9F9p5DtruC9AVz/4vrvkklyheCEU
CiX33YxG8tfPR8/qQVU1MDNAgpCHKyW5O0m7du8533nC7wUp2XFvUWKYTL1IvCbPAmFbw3QxlwWx
wI1YF1ljcDsFaZAS1LENNZlurbCp1sTZZWuZ1KTL6NrwonptvEBMPGuShroYR3UzrOckLz4GacdX
LQjquxRka45lcns8SuKt9mc8tvZTZ4zD8+SP+ZPRfKdA6M5tHr+q0dEI6yJiuhSEgmZRYHxE/XAo
hll25kbt3tTQmNpN1K28CI25zstb0wRYxLo/PD0Ogg7HBVfrJR6c6sOrnDsigkVNjW6mnXPtqCZR
2nr+gfRAtWYCNu6msLZ/GO60gZN4bwYUjnTBk5AqMsxIwYVfss8a5a5Zaw8xU8QjlpKqwrTT++sa
O8pCaXW4qAzYn/Qk7V3mszTE1AJs2tsJVAR+srzBMyesjxhq0Mp2aKDWzTzCRi6B340pT+0D93Ww
hH6hkT9bRpK+efI1sN3sksaeOAwl3aGqyC6srVs/0+JLHTjpTdfqt4pIz1OTXJvhJfb65AcuYnia
3WFwMAaIak4rc+Fpz51EQ01QfZXdnHR/U0ZpTXBXqpM7eGVcGJ3zmNclmN/dM3ZTR3+qAHsGAd5S
4pdW7Ba1rTMUzarMOlTB9D93rQxr/P/41qQcvaUtUdB2rMmhSvRT11mKPGc5vJPdtYEUsQzsKPq2
i/zbCCYDCrjmLoN0BQcuPxWjRxwdQ/J93xBE2CATW0s6H+sHfKqg34BR59bOQ+iC7n1BwuVzI8Q6
Cav+Nv9LLrn0dEd+pDTlzxqtq0UySm3jZM5PVRv6Ka9rGy/XQouRl9RFDVUxomL3aoefEms+d0Gy
uQ1cjVeL4bKejNUvP1LuoocycKj97h5oWXXpBCKirgpxIJM7tlImrRtLYw899NHN8Lzi4MVet7Xd
KD4x1/L3YSnkFojjopun363yuXu4bXrQiFo+hoiXlkRsewuqDLlrY7PYRUkzgP2h7TFixv3U8+Y+
+UOPiz2wAMyU6mKS821wgzO1aZep3PvwEu3SJWmfLPQp3KW9cfCYc75y/lfLEpgRg9oo3yWWVKdS
L/NdNH+FeSln9qvyvRYVBy1iPrJEu6xOmqqvjp6JfVhJBYDa8nZDy2Y+77oGv3uqiG5riZuVslz2
dpJemc6AxkASgQiK32hP1Il6pqZDFUbBkk0/pE7GUyE2ga1AAEeFYGb0f7Jx2UEeeIvZGtqyq4/W
7PZLwOmTq0gjyfNz/2DDLFk0fdHt0sH/qvqSzOiMa0Rvm6WYuUWl+FBxszeqBqC5+Flm6CRHJ+iv
f9XJ8ipZjJ+iRhirguiSVdASHJiJoNtHek3WXkcOV9KpW1+f6spNPxACGjvTocJ10EX8xOk1+wld
9oqeT5vNNG/E0LhLBBFiS4X9bjAduDWx96PosNRTqwj2/YW+HjNvhO9eOa9hjuLc6PR3Qx+1o7Jx
0JsF+QaW0u5uy0naZ3a7RGv5ro21c/cS88PxEH/qwawl0ayVg65n21ux89LM4v0wSM+eh0GLUepF
avZlUIV5ClxtnYx9xwx4NM8jum83Nn8Cwco2hQzlPlRKLHkbip2uMmCudRnvPENPcCj01qnNHQ5F
eoO7Ep9bOHovRXccvK5/NdpqTx6FtWTygzF5sq+PQ1A0J1+YwXFwk3SDhZsEiilpnjQ2ECsPf9ze
89h/+tWfWpX+lj3ZtWVo/gIVFz67BM7nR1sTzsvjkIjinYCJk0mWBz5IVGCC0MqfjVG8Cl0m6yEx
vT0kWLG24iTaGg9KeOE/l3y1t8amPPh6n95sAwl4bPnWR9LrX2wF/F+tyi6Db4XI9q0/o9guNpAn
7dUclHMbtOK37qJV72Y1S67K310bj9tCta/0bHXUVvFZx5K9pzDOD8Pck2RhNvbg83HRBd2b3cbO
xqm5NuIMPZClO+Y9dK0z3Avtl+ZB6hORTFASoe5cRHVmIIExkieQFIKcP5Ri3bRq/M7Ez0lmgjm2
xVeHEgTAWfCjTgdnPbtc/ZaJ46CZzAGUQ8bp8LuVhth7Mm32eKJ3Vhxk77ZZY9cAdLFG+LkRsxKj
j4N0jVYIGoQ0D2bW5ueD43bd2mREihCLpVTPoktbZumJ28beyAwfCW7oLR6Xkorst25UWPlmGwdd
RFhu7A7qTrsWMvYPbpbKVTSGzUvmpLu8Dc1nPx26VexQ2FIqPyW4IA9j53aM+NAHIWTNzr0+LCX7
DSwvFw0U9o/KmlM+8zK79UkCdE5Ea492207iwloFjloOmf+ST051Ccxg/cBN+vSAX41SIW3LwqcY
6auUbbKWeX5I6E+TDxt9OMYmYbb0I2sb7xBZULimii5p2OvkWBeFQ6ifY92aasi3UTN0B19EagfZ
WSxKeo4LM0mKu9GL8GDoJMqqtMYOVaovmEBs+oM/pdHTWMybbcefuXakivZwHRja+Z3/XrcXK8mq
c2xaa2Z3Ch1eUxKiGEwb5Zkv0IeiI/78dOtHQAOyxKDLaI/t00AIx2rsESD7iaRf29fuLk9J1qTB
k68sTQt2hOIAZUYeh1DLW6GHLp+6wj+IRNLl7vp4p5kaIJEuzcm8ZYcX6/qrj9RxPWMWX3p5cLzg
YPtW9CxcWd8tkyAZn0YGN6NR09yPwvZuZFiXWfzTQ124bOFSbIaxniW9Jh5gMrHSukVS5pcIejql
VliZs3NQfrZx2bylVt8SzgyX7XGI7c747Wi7jCRv3h7HomLVys00X7wsdMMqtZHAPK7lx8O+au01
mLkjauX8o3PbFeMl5yWuvcMUwBcSWp0sKi3JaQ3iIdHkULz3dGt71TrfnZescpxIK63vagpoHRjk
6OEOV//8BVofpEbDFvx8h6+KQ67IBi5p6mNY86d5VXb2j69K8h2ciPZD6sUv1qx5ZXKrrVBQoqBp
jFdXqSObl+Ca2cmN00yuRRi0zyUUyMmU+GjTkKBxH4GG1Ip0RQ+32wWyavZE5vxGCJ3cPJsBnG2a
Dh+LSG7sfv0L+ZToi4qVF8xskUTkG2FoOn4xmhdewWdtCWRxNXP3BDVa6HfNLtaK02efrslTFE9a
x/sq2sxYRTG+4LrVD2nSyq/x2I622ocS/uHUW8YxA4yxjdrwxZ4FvgoQ7hH1/rI3ZXUaw2lRVq7z
Qg7pcLWdcV+PZKJFHYIIImrNMzColswfzdszVBFJEH6mkRmtLVZdYH+t8eQw1F14kVS/ujC95oQH
bmvO4GUOwuoqmlcXg/+mjupuI3UbQbxyytWY6K/xI2SB3Yq/IupipjS64REnj7ZSkad/MA+joRVU
d0s2+VZl2lmYU7Yu8SV9pHm1Zuc6fkWNMhdTRMC3GcYQaAYn3RI3PCyG2Mvu5J0OB6+lTClYeE0T
aqbgJlsoz/lhKhp6kvv5ieGaeR6GHpUPCuwJeci9FyMIwBqTUkH0zcooLLnPXKRvMKU9PmN4Q3Ev
3mSnPimq1RWwm7eiD+BvGWitTaFlN1AxwUsWxnQzorL4ogdoXR4H8j3kCXY1QjUWA+BI9bbDXoNY
KNd2ky6QhkU2Lm9UKmvAhQqdNf/mWOonYdcaTb0QIlju3bXe1japFNmOAWcTdmhq50OoeUSX9Lqz
joNBvkgyElqUBBcannORZZw9lb4Lu6WNMRpi7dU24X5xSBhQZVtHyhFn4Vl+cwzyNNprns9uZnDm
tODeYX4dNCL5kVYtVVozkMNsmeMmNQMBuiMhbMePzo+D0sofHZE4azNpW/iP9fgeafOtwq7PdjBk
VycLrY0pIu/sCxYzip/pZNeiWkvoQCgB/WGlyjB+Y1f5oxJmuQ6L0lmqtqnvHWGHq4BFd1EL82Pq
wuQa2lNydWU07NTYfiazVrpM4+5UW3WwiBSqm6hK59MPGU/RaWo3lhPetKG6kO2Y7rQUkUnUw7Ns
YsNdNYqrd+yeLedFjthbzKBxnlnp89UgE3uHmYZIC5qgdl8+MQIan92OuAvfRVaWud4TWJpVLoV2
Kw1jrXV5dU65hRt6vKe6RCrHorO2/cE8OhpsF/wny4dUWa9zbW8nvKm+Q82YuubwPAeyjE4EoapF
DhobYXwUugXNyCpY7b0pO8m23AvJBTUh4NxkM9IqjIYNcZOY3awRxbv6tEgQfmmLnmxjS+EJZgn7
wNIQo6P6QJP1FWU4EQ0bt0eJd+xcQlVdaQ7XW2UgBHDqoV1XgfXGGzosiqYi26j/RMUSQnlLvOts
rSLztntrBmviDyXQsfAcRtZk0FyCEfMbZoHgMhFRz/o941dFTbxTBruJOfH4hABhX81ZW9IsUIHP
qmgGZMsuxjZT25Hxi30VK1glPzCH/I4EaukmaylpbfYQRdreGl0P97T2LkOpFDQYQLUanoiFTdlw
LDD8JUaHaiAazsRVhDdgzpsxGLTf6ijj8YmY7/ZO+BBcNOKqrT5qXrVYhU9WNb0wvkjXPb3hSzpu
hyqW4EcT9VzohfOhTWNNciWa30wv203Zt/IE4thdDSmD8uCVxILgqpNsvMjJfn5m9SEd3YggpZWL
UXLXUWbfED7veYeO6op7Tz7erJ4Zq64VoJ5DE2mjNzmvTU1RQm43N3lttBZD6gwr1GTWVuqyevJC
82vI1fgjNZO9n+U9SrN0/JEQoQilMgYj6bLjeKgzJxtlODhNyD0MNfsm+U5ikf3ItDTc4ArVgR4G
1bJy2g5WXI+Bj4YRLqjSubFoRE/4hrZ2yYZjMORHHPbYs/oPhObskCrtlw2kYBWEYbVxTPwuifOT
kEpvb/i6s5CGrb+0NGsAzwwzZK5tgRg2xN1XuJ9IlxBbSKq/W7tN3i1Fj1rK90rO1LMUMX/axfLd
NwZ/W5KxDXtPy5YonN2d0HyiIHBtbCW/81bGz9wGGDsH3VY3qunaNfZrR6FCBvf4kzbMUVXeygur
5qg59JGMhK6gGvT3R+hSG8NSmCzizge3OmpJ5a5yQ4uOw2TqC1uL0k3H9P+qMgFOtm/m26r/NZPY
vboOvjvfW0z5V94M8Qxhjl+Knltz0I4YOSL9aMoXz6uA2o49ZO75NsvGmoZSIz9UrYunyEr+nEx3
VQz32KM/WHixeM4dLP5ywn0rBGgiI5fbhszUtc8kbF2HGf0/v/BvxVjUq7ZH4VTJrNwAlmBWozU4
Jqb+6gSpsXPHbGDrHby5smGWIJ1tpg/moZ6md7yz2LQByBwjq7lrrArLwkdJUfmjdk073z50vjEt
4Uevssylt6P1zrLq7HuWFIg3UnKrbXX3wej80oR57lv/KaqbRz2aHAbb2ElviI6Pg+W1yJeC+lQ6
rX2xzOR7UE0Lcpw0cKR7zGhq+0j8d/30OBh0ay1Tqy9eiGTJi/wN1Lzw3Gp6sw1jTApubWtPIUqf
LYMfCeJvZYpYfgiRL4MWJJJ29/TRfQmSKXstk4OVTZ8iii3WbotedJM8FU1crbGVdE+Zp35E0ko2
QpNyibhpulJrHZu29VYFzqcJcdDTGFvDkwp/DY6U2FhYhgwLXRE7YZDEFe+yaurNo9+SlC3Tvnnu
p6XcOnHOJEsjAm7QumlxjmXYwa5Kp2PiutcCpAa2k4KJci73j+qY0+OcCUscS0vAYcQvxSaqopXd
JV/u4Lq7aobyjRiLLFn/Kuggr1rRGNyVtHqZQbdpp2Sr4YWghHO2DcnMGHWUcyot2pGuV5QbL3XV
yVab2qHKaHUTSM6YrvM2D5f0ar1bEGfoJhgnIWWnf6WPBCjnZAqSa1SwJSr1o5aWO+XirXKsMwgh
AzCdlx5hprGfG/wPXeMVZ4O7mRDlb9hcZyeTRrgyuQgxLITriFf8LBmBLpPNZLU+17xwXlXrvg9m
AF4gZyUpJmz6ERmfEBo+Ipe/JGcTsHcFyC0q6g1uynDXO+0Fn3j5ko+g+swe70hZjb8oznFmBM05
SxpOWFIcmfF0L10V25+MIMDEIFCA/pJ8474IscroMRywWTMkw+AVGhguMcqQRjeLX4lorzBa6z9j
ZMZmG0bPaLDTVZHVa7PVxGdJO3nJVix96kKP1KbGfzKblykYMIl0nn1rPAY6+PwazQl3lZF/+gUe
MQ1J3S16kTPWuwtjeWpgS+4R8NobLPlI3rSK4lHa4FcQupE4cFcl/q2xl7MGTy8XQQYCvGuz33ls
/UqsxDrFCSh6r2Pd9tqw2fluPK38oMs2gcGwg+ofNJBFt8cu3/pZQOT5nbGn5IJvH5qHUo3NF8m7
vy0YTB+l13gL7KfVMg/Ddpu2XXIOpwxvHpaI3o69dQENBeaVXMwD5aWtuwFjUxWcnLhDOoL8vgu0
pR63JibEdtgA3TKJ67QG5IvA7EiYcJ7iXmu3CV2dBTsAYTv4CXy/R9TdtAQUi6SloQLo2pQanxf7
AF9G3aGla7SQDYyiRXjsqiQ4VJ2Ijo+DAy9ky8wuPtd9ydxTjMFxTOrgaMxfdXJCE9ca5Ybbubmo
h/cJTMChR6PHomlFr3mFZlkvyLJERz/cIF/j87Bb6plM+ju/ysYjvGJ7ZRoFdbOGHsZO7fwk/OEr
6nDPhIGNa5aB/CQ4QXKU9wx/AtGtibqa8Ae58H0S+4piJsawka2xcBxlMKDdL4ynbgjSvTuiWEeM
Fl8yR8vp7nhoVIORMaNbrXxr8DZScNdqKQSWWstN0zSldbCpXhuNq77sYBdEnm0xoex+mrI4pp0V
vTgpAjbp5dp6FDEj/9AYN4jAHYja+EypYEF7ksdHR8dI1mkpl45PBchdRtwy9lL7uA/fkH9zZtal
h5dQ/z0pj+QoxqqODgNk0lvQUUXDsCKthi0v6dtqvVOtBEttZHx3AkhgmpfDTu+WTKA4bxLTALuD
40r3PrKo1I4wr/Z9hKFiaLisGRz1676I5mtx3o7GfHgSoKDf2hu3i79tXUAxq0bUCLiE/h/BD/8T
w01EosWs3TZdx4N2+a986FEf4Uo4JWTm+V6kuoLGdWwDwQ5AL4ziL7Lw//qXdMS/guy/CINtiYEQ
//bwv16rgv/+c/5//s/3/Nd//sujc/LVVl31p/i/ftf2u7p8Ft/dv3/Tv/xkfvs//rrVp/j8lwfg
WBMxPsvvdrx9dzIXj78i+q7m7/z/ffI/vh8/5XWsv//+x1clSzH/tCipyj/+8dT+99//ME3zn/jP
88//x5PzC/j7Hy+8U9//83/4/uzE3/+wzb9ZvqPbGHgtU7eMOaFGcRr9/Q/L+ZtnECoPNtaBFa0H
fHhl1YqYp7y/gVU2LA9EmWmbxgw871gr56f4eXCuuch9AL02GSx//PcLf/oLzvzXJ8Yb8Y/H/1HK
4qlKQMDNr8TjpfwzQN6koTyHy/NHAPn2PP/fUpQKN+1SHeMAQN5rPTXWvmH8IymyWQxbnd4WWjY2
K5i36g5XbR69wMt5ppFzRnpD0eJa2imdBAmoPfkbovXvqWGP9CKGdsPw0b9zihJtIZsN+hJ/S9aY
d6eu/Oqz1L/EmvLuZCSTitip1yzDeOkO6baU1VWbuui5K2MM50kA9teMnbs91XLvZjJdPR7qSsab
pitQV2fySjFt3Wtj4hIobGxsqWvdx0L/Tp1qvDye1ESwwpKJ+4AoMzY/affq8btRWhj3CqPO1Rmq
H37UGvdCt+vj6CVkUs4Hv9HnQnvCHMHclevMnO6tnCnIGiADdl76XadqX/oJE1w6N+hHzPYVLcNv
ZwrGyxDKkSGdixQvdm6aOU1vkThVnhVcfG/6nOddz0RwYCUR6l5LKAYJw3QoNo+HY4aPVE5Y+GNv
27pmsu71SWxFWIm15HO4WmF8d+e/C1wHrpz5dQctdwBaEdaxqvUMXjQkMWX6L42RZU+YKc27E3wa
Dsy/loL4BqBx62JxuueGsQyDKTmFXpuQF6L0ez2CCattf1w+XidlRLo1Oxh9XSbUFW7qOywaHXfy
pHZR6o/3JtfZ0MYmZMH5dY+2eVeJM11LaXW7yDRMbvv6su9VeKoy9dMnNfxNBi+1pVd3J7KiG03M
3eMRTGjEMW4QEWwp38UYlXdaI/6pdgrArJMo727vWQc9ph1ACxAJlOP/1LH9r9g+ETzVd/l9oDbb
Ui9iDFRFca9mZpWTZGB9lZPfQ6Iy04wFz4mmrTfxwTTpbKEnv6SOvM2YivFtAjC/tgLEjLpwt0i2
xjfLktFmNI3qr+/wZx6h5rpPge4gKNWL4c0OCpp71C/rwnXUmz2CYQTRb60eDwskedjrkw41Nz3V
2nHkW9oQopR4OTDesejfasrqQw6L4K+HblC92frMMtcrfYEHULwB0PZOo9QoMcQk3kCH1RczEx+P
R1NVbjXa3Cf6KWT+ie4ttwbzuSmAMaNTeGs7R61Eas6ixq8HKbKr2YV0wUtRpwsX9+FLWcYF0Mrh
EBTx9PTXo7T7NJDAn2dehJDZW6l1xH7R7zo+HkLRgj2W+u5uTEEugwBkd6HFsFbUtOgNL3kTYcap
VoJzLNoqfXMHApMC2tPLx7NmYXYndlgvXu/A7OLEiKivr55IL5NWcZpkw/CCnOWvp4JBPNM83sg8
oOebdDerNQm3bwM4kJa4PB7VKrIWMte1Q5HmyXMVB1sjqRo2zFwqnpOGr26pjRtM4QzbpQpfA1on
+4LZ39IkuOk5crFXZi76JRtsIZnB/muI5/+55vdqYNRfGRj7r7bxUcF9fDInOoyEHLy6XvKCIsu8
oH91X8eUKyJuh+HweFJgflmJgLNKuISrJo7zWuctrrxJ0mLgOUZL+StFfXqJzP6lnx89/kmM9VrA
aX02piYDH5A3Syv0MuQnZvY6JrmHXiDYpsxyga0X/WvOH5lkvHaPe6c/uWRry7n/Vej4NmP5qkQA
B7nw1cnt2peiyRus96Wz8ri7btlRYkdIaoeufU8qetk/t2X6mojwR1uacpn0dBur1H4b9Z+1o5pt
MLCxlXFgv2X9zfLD6VXLlP0GE8DrJ/9V1nbzrJCde/F6pGnxZrum82aCrgNO3iuI9CoFFd7VqXaI
46E4i7zslr2uH2LSg95sphOLugmKP5MbsFfBjBQBoqraLZbF9KACnTbVfIhzJsepUulycJyCijsp
kZzwleczQaqd7GDEY3NkCN4cH18Z3Kf/+krWkbnXjRoGNN/hN67am1OCNyXPaGOrFTKf+OBnfXbK
quQsPTXtS2kHINNDyCWJflBSxSfb/tBxHWqVV8COTDuoKt6bVMaslJ0D4svnIg+NpdISewUGmOJy
PtDvIMbET5Y1g1/4mBGbzq5T+9aO0m1DMORbShpw5OXlvnDyduuI7poiKXvPdMZotFOASItxOPSM
QBaE1Fs1IlJNHJ35gLBUHO3R4R8fj5v5pWn9tHUckpwiyEG7oq9wSlRDuhhgB16qCFS7NMW3wgGX
quw9xLV96WFHLHJDyfck0Utu5qJYA/yT77LegJnp2ZM3GJ8TRiBmml77gtirNtGXIkIdoIVVjWt5
sPEG5rEDgHtMzlPrJwz1seqVRfX6+Kc0JX/BMYlaqsLeRqrx3we/b6F81AaQ6ylpd6bZ0LjyXP2K
lK5c4LJaJNABPhMXJn4QkIGkcfu+lVX8nfbm9GmJuScctuM2Qs+6aNKegDL8WQtW1+JssQdHUFTD
+dSHa8Y+55ywEIDoO2mhEST4iSSSZoZPC6P08jOl/yYwgR5J0gTMhWllFcws8w1GnOKG2zEx0PNq
1QceAPcKg2bJzX9Skf6jUd6S5Az9k8YV4j7VD8fB8txTkMVH8JD5so+b4C2Tt4zPckEgsHxTU9rj
exrwD6cR7dpQLcYsVj87XdxTzLp057Xf08Z3J2tTN8KG2969qzYMuJO5MZ0jfK3gK8aPqsLz3ZZi
PPlVgDdIyWZZd117rdAjY5NPd0ll4DlFdvjkdiykIh+xLgkF7rJ11LshDjKevggI8z8dw+V1dGs9
6IvPiRvFsiyc8SpM5e6TzGq2BqGZL2C6+4VeJ9YXl5TMos+eKFJkkRAyRsvxgIv/yhHVjSrbBdAa
QeyIZa7k2Z1IB5yiV8gJRNVORPuFhKCha6gXClzfWtMZQ9WqTta0qsTKRGwfBY6+qJrQ3E5yidZo
ITUnPWkgZ6BkV8fITX6hmyw3JjvCpYvsA0ds1y260Nmntii2RaeAyNCx1PKO5xrE1IJyKM9/mPlw
y20zf+5g33kMNYSEgOU2xWastT9dtAlLp89vtmn9zLvoz4i4pdHtj0K6727LHKXLCwWeqLiOrc27
lF87u91oiTyR9FBmaF5Mc3gZY++LhoNaaPUYMRXLz/7U9QcmU2Sv0Y1capP/rnpHv7r5UjWGvdEd
5Wxo1lKpTW2C12ICpoehLh7zemeL7EgnFyVYG+tsnzN6PX2OT2JcFSGlQJ/gKR+GcePT/1sOMq/3
ykL/05mfKOGpx4TVzoRBIFqRj4qBbSWbbTOlxohpPcyHx1f0AqyFm2KF6OFhLFLEaBeLZs+FwMLs
0oW2Wul+bxEW0ILKZggcRh2zX7ulEhnDJ68d1ZFbyKYfwo2mRURSuIgKbFKVypFsjyZN0Q0q9c5K
YKwaqcNOoFOwiemiMFSz09Nfh7J+rzOr2DDvrQ5Ihf5xeDxEN2CyH/aiVepk1WEoCkYddu6Xhyjc
jcZkr60mbRcDWTcLbSLiCBj1xYY/UUxTwbRY1zeVMlb9SJDaoH9NqGeXdG1+ME4HLYf659aKyzC0
/QJtsVwnPamANcJEWaid7jonlZF+55AQcmkKVzLsicy1jxRmxb0CGpJm5CcgBC34AQLuzkM85YgB
KvLgazId2jGIQb3p/NyJJRdDu33MwuSV8Vi49wqx8smbZNbNaDTtlMGdKDkEEQHNQ6qdzRhjUsgt
sprMUyhqwdDRyg92eKCh0JzNriDUter9hSscfW0P5KVU4O+nxP6KC8NcaCiRDuGI1tP5rMkQPASZ
uhC90Ny8rDs6zjGkH7tGqYJISHNtMkUyFhtR7nGKh4uwJ2NiiFtSDFxzP4zIGDVOVLxQbF2jfjNa
dbsRvcl73Bmzlphl07ZH4iZCkiHSlo0donuwmdM8xBYFZ6jNoqVLsbcnRSyDv6QAaY99GIC069ro
iaAw1JWBvee+bi4sXcwhEclSmG725HfDgZ/L8juVt6SMs7PRT4q6LO5Y/lkRYh3Gmh4iY3RKCzmm
523w5RAtNDEAGRsnWllmJBf9VJ293iivDUiYjWNozTLPzUM0eYg2J3Nleb08JZH3Ja3eOE7g49c9
fshFXJhstIr2TQQ4LtyQ1LqxDKCD0Kc7sDYRLxgOd6eD5GtNNXTEfCzR6dQVDA2KaYuq2jFesxi1
NKbAD9fJsFm2zs5ITPLP0Latdc9E5lCbRMVAlT9ayXz1j5qHHbFhvziF56QfnKP0CT0IKQvMlAwE
oYWg+TqUWHXVrgwhxToMpbFETBtesAn+oCOb7EbmonRtZ9KfS4aKMQqx85P+khWEefglmmX0N8TL
xPZiyCfi4QnV3lNw6cUVaAiG7/kQDmBLvErvUViw941plixrCDVrMYXswZTqOYvig1Hn7jksgmmL
6vCXP2U/fNlnew0CEWrMSW6RwTtXPYg/Ei1M0M1zTpqxhWzaMCCzZv2FcHqic2ihnx4HrVEYia1w
q7X2Cm6EOERV0S1JqQmXWImMAwEXGu4H5yKkiSaotEJxCJKdZ7P7Ib+RjoJv98uAyc7Yyngfl+LC
dqDcu7z/Z3vCGMtiXy4zOtQrg44wQtDyVgCNKliY18EQDXukDpzbjDodlGdLnFfxjtt8w6hoYIhL
PFJa194Ti+vFauwTLEq5lxYC7KT1f/UAS2o/ZOsSawkz6WKpN0N2c7Vhk7hZi6bWO1MiToi3YVUm
WgXbwVrLQMS0VMaDHyB1Y10k/BUC2qrq17FlE/jeS38ZZHhLKGC2dvO/2TuvLKuVbkt3qPQPKWRC
etX2Jn1CAi8acAB5KeRNw6oD1bH6pDyHBOpezrjv9aIhtzMht0zEWnN+E8cCV2mbVdEtIvRb0Mbp
sZrKvTOEDCNH0W/BABRMtLkjDG9A7hU1h072O1eM9qliULRpCuv7sDwzXZJLDEWF3UO57cTlnuE7
Rvh4ZjQswiemUcnTXNWbweS1RK++Y8JCzQbXfUEdQ4n2XT5MwpfM3A5tROb0AK/aTZZ/QkJ+gQr9
kf70vid+jCgPKhLxOFWbEgz1zhpsjMUPSewYd7aynoQrnEuqu59GMB9kBRX9XkRRdZn18sZIG+c+
0yfvipflVKGq65j4hqipBjWm50nVVzAH6og9CiU5qc4+YIasn1EBlGGEJI93hfsUTKmzcVJGhtoQ
FXuYByn9CHyg5N09zWmkdtrEVI0/fkIyCGG3KSFk9qSii2GSkZck6l7yV7lHmNAQuEFTgko4T0qX
vNqoHm5hIvIQVwkRw71+RdipY0/axQ05SEabIoK36VlFkABIggGZHvXhDbrhvTHKCtkYEyR3no7k
IqtjiFq0a736NoQy5beW22GCAxnW5LQJPe8sO7Q1AEMeasKF7ptuvMmcTGx0g4J2ENLGpoZwU5nO
xykSn+HWCEZHDm61cPjulsawM3v1zdXGbT+b1qUC8SZs3JYhRS9lSYSWpdwQgrxv9Kw+91P/QpqP
gdTX/stIuoMJnhXfUvwxH9HI5cD3CN1q/RDAy60sQtBMBJ7NExe3kA8M+Z8RnH3pIyAtgzGGD91Q
PlIOO1ZGpLajyrXdaGmf65iBZs0dVdlJzKUfuU/gRdURoCdh57nmXMCaeht7lnKTJ4G21Zr41q60
r2M8ubflWPy9eHTadD46tZNupqWVbYXKeGise/jGzRJlVu1SmeS3LbEu5BiEycl0rfuiT3dRa5EQ
FjrUcZronSayE02hK3lIJ0d9QJX5mceOsZnqZlsm8r4urfbzVG+Dqs3eA2Ty/JjmdgHzszCmLe3L
d0UZfCMgm2lMth8NspQRZL/L21kR9TO4+xYlooX7VKTAdEwsl/sOtF69S1qhfWiLHSa7+OB6yXMT
j/vcjPUno6N5BdKMhqHefE9K8b4n/+ykDJKFeH+HtRceK+wCeNDLYxrIQxxCoNIlzLDKTJu9rZhh
4ES4ch0hpaKu5dlgLAtZHqbmqaS3uNG7Rqdny5N1cBgxuV73Tomp9fsh/AQhfjhq0AM1DQSQveDE
HPFphpsDiNrIaWwMeD8SXxMg+JMeN0o4D5eoZbhZddmuyXvScCuY1GEFeLttDZ6dJmIq0OLaaO/D
JHoHKptQsIBXk8bDHOJhSkLsQK9PqY2u+gxGQfZNOsUT8qyJ3zHpy7/TF7nEl9mTmMXsr/Gk5k/5
8DEPGzqnPQ9U72QI68HxhhstmS6URLuTN29cEb+bl8ROlIT4COcuoJ1LDcrJJHwVaREKnhfnarLg
Xs6L30fSCe8MxgLkI/lD513VXDgvufZYzcH7JTPvoGfth9CjjVYT7wNjYt7MwggPo6Cwipcf+TP6
w+SvmenXphH6HRo8fwC/Rgk4CQKc4bmOuYiWjW+K7lvoOnutRG2s2eJoS/2pcqtiH3r0PU31qVH2
Y6IVxlkzvKeqsL4NGo/6vO1JOk28rehmbee6TFJdPo1d61uySFDM4RpF8K+CzI33Rj2dHWiyp7KD
+ozTHkCldhj0gk4y1/2mj40PmI7KXewg+rEhPBpmyExS8pDAgzKFDNjyIY9IV8oEgdFoOyMw7PR8
v3at3fl1DSGubltfVu1Hq3MgPApkbm3MTVfi4YgYEBAmgbBiqqubSVeMTUn64cXfbdRsBk+YZR8i
w1BndOWp35AgVxhHEnscAJNBu5FG+VJERIBT8P8rDcZbnTyRDe4z+FF0w9u8Lo5kTyZoN1DJRMgH
vIB5fJTdt3lGK9HJz7NUZ2KmvBMPI53ZNMDAsBZ74dS8Zeg117QxDNOdT4519LLRR7vK0HFC3CjS
eSd71EdBPV/pp29Cs85fDskIXM9JEToONJhlYd7UBFwDAHH9puCJWntVBy1OvowWJSTGdeGB8uWT
nov+5NSlc0sVAbmV6Oudow2IA7PgIY3gOkc3XOWxHzU8gHM4g1RpjY6hEImDoZnsqt5+7Kus9lMj
AYbFUNNPtPQISK58IuJDbPFgio1Rmtcg643trPXhLhBkNYX15yHxTGhk0W1XFZcYUcZDp7nf2spG
99nLv+q4XdhnAemkbjWBt9iPNnjVyZ7mfWYrQhJdZfotmWwIcLEhNZzZrOyKonD5TY9ZQQZknqbc
1qokQJSYyyLEuC0oUfp60x2UiwpCF0puhNd8tmT9fhQcRzkDwc0EkRmF/RYYZLLVp6nZcTdGB4/E
OdeWn4sgRw3gKfsymPVLFDjvIHx5O0nxfGORZDhng7vtm/LUO6GHTJGw+PiuKVAfN/MY3RaTvC0n
vscJjI8soP/h62EkVRy6iJQZjYm5r3tNf4DbswFikpKHhEgRHCWJ2XxpuzEHIsVfHl1OXFKJEtl9
pD1GnvetJArkqkTJg3CarlrVNO/jr0kzcYsV6NocBwkCMyn+onOrNmJ2iqM1pdVTDCQPMfgmDSG+
TyX64KJubUB3MNcjCoAV5SqqB3Z1oR5DmVnXfYBmOIlDYHHDnIM2K2Fspy6oQjCbYCirHTSX8OIe
e0znZzyfKJn1Jtpj8GLyXk7mccSTsE8CUx1w2nl+XfJOWOQN3lDMflcH2MaQsF0Ry+wMnN4kfTrB
vntSQ/1EvVmnb5VGZ891Tk3ijDAI9ZsupdAARezeFfeGySS7Ciug94sMpu1yvCAzep6u7vKjM1LE
mYrKOVJZ+BZGtdrz0tmPcznfwtch4m1wyaUxMgS9LkUXqxi3oU0UgNhFrkQzHIao7CKd0UzLBKtN
x/IC6f0vK8Y95VIYMkOn2INxxYGRdY+MF+sTOs9PaI7uZaFp73CMittBAFNuU8hnIIp2oWXa56rz
FX7yp6IcnAPU1T0uCdtvNNd8yhYeHPXsDQzhl2ms8Q9rZr6tav0bzIRlVNP5HZeIdIXcGebORqHg
F1QSbr0YOfJkVJTtabSWysK+ORhc+Oa+scBJWq0YfURwT/ReXuLPQBknBBHSOVLCpXpp1R9KgHnQ
l7xrabbRJVQ5TbFgQkQdKBpmstpMGOU37dxfA+SHrQ62K6Ddg39ka3bZx3Dpl1Vx8CCBQNwUusf0
H64VNo75s9ZH2yQezJ1GYYipYX+UaWfu5RAi5YWTHruu3/XikZrAtDUD1wAsbdN7mM6MM7EchlxU
Zj59xa1DkSMari2DOtccbiqbVDcMRAkUi/gxtFKTrMvq0W5ksTPTcfJV0r5EhKFUeQO5MkbgG5W0
qqOK/08j1bU1SW2kJgN3EolslrYHuxftTZrmzT4NMGAXJY1kQc1UwDArB0U6z9dCWR/LerrSu6c+
4RQXxbPJZwxac2OX0EtrFKUy+U7sPDlrpXicxnnG79lebX7VZkzmCt5Y0ByHpbTXgcxiQvuR9CMG
r31GEV00YGfSLXCkdCObgYJT/87IMBtnsevrzArh/qax7zJ5KMKjHkM2yutG50rgjhqGCjuSExwL
u7xi7QdMEztnSJfHuu2XwSkqGfTbiW8VMtlWk4k8x2vKra2Md30QJJe4p+5TztcsBp8ak+xNpG2B
kAtIXNDFvtZO86G3NZ5WkZ9nFGBdxh2Z87E2KWyHEQbyJvSuiIh10mxpdEyjAzwnQP7qORcLFZnf
BrjUGBIT84enyZlBGqMrVlRV9e+ZxlAWgzOmtRCxj45ux4pPmiuxIfPNz3UDOF+ReC65R+kd04CY
+V8hl9hixCKo1a67jasXYKNC3Xcw/uBlrw4JfMjea4r7lKeSZtNkFEyzQusGqE9+9kjkbglR2PBy
ksdKVLckIagjNkbfDcvgvNOFxDxZ6KQQ1PojzboBaX3ysWZAuREFQw1mERHlj9n1zSrouW3JfSro
tqOHtJiwGABPe/ll1KujNZT0Q+eoovo661zpnqCVzgs3H4Pn1LhYXuVA0I9vh6okcNEiSsniy3Kz
cGvwjGUsFtzjCIR/kWG8JyRIp0l4WzULp8EDfpF6DIiBSG9FeBtlUbjNVIideRb9NWPTz6bsuVZC
PBNFerCMEjObrT55tT94BRl0zAmpm4Ow8ig89TGQS3q0d8LVZsxnfJG2DOGUmB5wc66MlKvhMJoa
nttQHmVFFE/szM95U3U76tl3o+5sO4t/muxyd0uwwDt8PmCYJRT4Wpo7qm2nsk3CaxwVYk+9PtqO
s7pRrfYhUrxhkYxuijillG81ZBqIziI5dn6X51Wy11ztnbEEMUaV/bljIIhf2Xu2U4vbfW4vvV4g
ntfq84AvFA9KyoBebQsDgxYwkFOI/cA3e0YwrVdd4bdAjBnPTSTnx34aNwM5zXcULkCc9M1SML+l
gPU8u4ywMSa/TBPjOqMK9RMdo5sK7ixtevsAbGDinQK6KYZAtlOEGJJd96k3KGq4uUfS8dDc4Aeq
dzi83+tBX1LHDnzs+AV8BSa70N7TbVMlz6kOe4TaVHs3Sm5Sxu6upgisyO+7lwLjQ9ya9nHs1KcI
29EuCpEAekVzngYEqwm5KasqkFzh5RWXO2eLtjWplmMG0DabQuYEzovZEkqgiX7a2EgyGYBg0MvF
PpwncL82onI70bptJWNKSZF7IuCAd3FIqUariNrT4dN3VEhjN/mQWCaC2JTQHTGOvhwmg3kVifOF
Hd2jiw7uSR/HSnzEpxB8MWw0AsCVSUCmCMdDZGElkWbqpsrdZJah77VMXVynOCH2mz4lGhWr8Eu+
+D6GSr+TyRDtC8fFWALhnLyljmGCnlSMJCI0SLhgj+DMqFC62kfHk5B6eMDps4MU0jFLv6P4liEV
vtLTPwoPQ1bHSM7vm6HgGHjZ2J72bTVBv/f0v5Cdvg9tpvRaVELeKwj/KQRFJHq9DIlmsPYEu45G
9h3LKVyMRj2NcsTZpaP7wJz40lUKLL47P1taHVLKa9Bup0+KRFOJ03UCpq7Jydvwegh84QLrrR37
G6Kw7yYTyQGlqzEGNwaF7WubdO9mHbxvCGPaNVLzKuvOvGJhITTFyg+hQzx1aZTvamMpJOVPmRE+
z1aB+U9ZNCGq9AlM50tkAUzI4Ted6j4xDpMgeoou7SFZGkV94kVLI40neKx5HzRmAwwpj5Sn9e8d
gTnzXHVbHWDTHHXVljrm+7LBO1N3GbTsx9wLmX3uilxPiAeHJggdptjYtb3lQXEZglm/cGnRFPTy
fVWlZ2W7n0nftrYDhEhK/AVRmBAebUopFOMfPPfGMqyvAMc+aZ6RUWTcFQ4I0d40j+C7vjdFS+8r
nT67snjK0/aGsuq+zKsv1ujQcDQG0tbeeXg8zMwRO0F68kbV1QENOfnzAZPPxv0+8ppDoB3etkG1
VXN9ChxcAgyNrQ2BZL4LC/wST0xJ+41Sj1bQAB5w8o+hN+x5aTHI7x0o38o8ZIX4qNDw7zTMORvQ
M59yMbuHjmTBgtG0X0Lhr5OBxBoDdLUGkG7TJYmxqUjeOQ0DCRIinvxqnp/tLL0ELTdZGUL+gKdx
ryJanuWikaui9CknvQciahE/J8r7EOvOHYXn/rGK7XI/WzD+3EbeOPRi6A1zScnulsfKtMExbG/I
nXHvbXfuMV+nBy9o9XNXoLaPrCcrrxfDHT2wISTDYaqCy5CXgicQMZ1VpP81pMlIW9XCyRzuow6r
rTaThCaTBlgJ5V982vZlXaTkNr2utSP+xSAsmbnGR+jaWHC5yow+Nc+2Jk52XVhPDNX2WJFPWlS1
N94TIqr8zrBx5TCloKg+PJEKkTOXnuvbVaL5/7Ws/6Jl9cw/SVkP9f/530X2ufj6s/x1+cirmFUz
jP8gALcE/E+P2hBy1n/UrExf/iNNerCUbFEiI0dGq/y3nNU1/4OQVerI7/DFOgjsf8hZbe8/+DgR
uHqO5dJAtP8nalbP+0XLagtDOp6uLz/IIoXUcH6TQ5cOk0sd6yed84804lH5KFNdZpFAEsVG4RdV
tcDpl53rAr+CiQ5h2Y6KTl3ePrPuG36c+PYR5Th70bTQPfpeHUt9DJG0FBOZVq2rX15XkbbrAEcn
8hvCaqJGuWxqSr9IzebMdfun1dcPZXBpN4PNkyiuGN04KFaR+k8SKjgLqEj94pdjNa86ajkCckGe
ZtMlS0nkPRvYuq5a7FLimuoB0x0nVsxugOO7hjiJiBSq334O+FKbX4ZD2Znz6ZDWMXcq/95Nr3U1
mNzJH9zYO69b60K0PQ3o16MgwVp/Gqz6qmV/n6gvW6p2ObCeY1cxFgBCbm01Tbd4xq6J3t8wWiU9
gWD2T4GV3E1pHD2PlCQXqUK4bRuj/OR04ycJ/fsROH5NZCau4jDt8wvBwe45szdenOeXdU9qM276
6XL/LwTRXMz/zzUkLVsaXD46MUPIr3+V1EvbThqE0sibU7GUyGkF0jpsz3RImXlnkWjPqi2683pk
3VzXSE2HvqiHjc9doM7rQmS6OuODI3Bt3f5pdd32SmqTLnAm5iqjfmun+7gIs7t1gWAsI/ar5EtQ
7mkQtgsLokvtTRJfczznB8/WEKWF5PSEk761cob+o25/SsgKN2JD/4CuIj02mW7vu4Xx6ogZwlL3
GZYyStTEw6eZMykTae5egRS710C33evb5rqvKJR9sJR4WbfeDr6dSxF56v2AsuuQ1CdCwqa9rXfT
WbjZdNYJr0Gc9GPb6MDBbNbt10PrWUFjTudetf+cai7nv31oXfvpnNbLeQMiXtEXwUHT9PlN1tAG
SQbrjsovZlqcSe2BzHp8M4M7QpHSCUoZRXQ3zcM3pzbqB8ZEEsYYYP0Ml9rlbZHLRP60KSVj0nhq
xs16yjCbld9HKt856BDQOxVQfbow5WbtQVolyCr6ZSE0zIkIMyN0Ma7a0QtJH9DkEDgSdtODDY1q
68bUhP586Vq/Kvl5+rkmqg0ezhakDIrKmAbUX5+RMoQo/43/1Y+6hClgZjcGURtn2rbNAev6pUaX
75AH0W9k8ilclL0pOZZHlLEZNSxaTMKh3zmYn6tMlLd2X8RgBZfVuYSbOwfd19d9njrIuDaeDOMh
nOL6SV+kohOG5k3gGAgw5iUnYm5TVscKImshegqCtf1Y1Vl7Y4Zj9D5Kww9ooW4La+jpXiVteMil
FVLfNNNT2sUUo9niAv3zX8aWv9/T/GXwWvBe0JdX1O/vBTg85TS6GeShqT6CwouuYDVqM6Vb1a5L
nFAKqaK2VISWvetq2JsvTMyJnzdVukvKeNhIzVK+NcUdSXvdFxx74WbEYzSWDo8xraEBRiJMOJve
fdojCyH66pxrSjvXTg6Ya11F6yftzbraBLqHsGU563X1pxPMooemR5OyHpFTQOqsKSgn9W0vBrCP
o0iAncRoORoiIjzGeYyaCjrQrheiuAUbH3nf0mrEvzku8WyRSuntr6ux3hVXQ+m4o0soFAoT/OnP
f25vsYy8ek8Wt4wtMLs4nits7FiWzV/8twsxSBCWU4L2zvowWARRCXF+Wyhd+3tzLJHIggz5Z3s9
hzwXdv52+uuZ606T7n48GsXx7ZR17bcfM8GfeP2lDf/Yn3+Lqplw6q1p7hz0fURVpBS40irZWV2v
N3Tg6KYPxpJ/ZiB+Ozd1vrG1pqHPvhxJYLEQX+4Sx/F60qgxhJcMcF/3rZ9eFlallt78svp2pA3T
+Kgp5y5af4xcf8xyipZo3s7yluatV868zVFm+ZRL5vO6jfp/Pq+b3JJYF4Bj+f0q+s/Kc2C3F6ea
SAo1CYLzJXj5E07oYkukjMCNztq6jwCl967A1d/H013nmLsKf8W1RvkJdwtW2rKlLS+BdQ1q2/xq
H/vFPfaz2WgxNP1+Xbi8XA1POMI0dW95gP30gBo9QKBDgopsqCfKy/MAUqRHshZmBDtISMH36z5j
xqKDxWLeUMZr/S40o8kHEMJlYVfqlm6cvEYag6tli4kN5aH1QGkh+GkY0xRMym4H5p/E84Xf867T
zh3lfODgrGWwMJEdNSa35q9Heqtf6Hm0GGUU4SPOQ4oCFClo7gkJToT+OhPDunHP9eTIs9MxHoFD
w0l9+eKJ2juvKifNwcXZNLR0BbwV/Ctsvi1qyLs/ba4HGDt4lzo+zd1J7/MJ7PlA7qjjbrFrke1c
LtbVdRXSi2btFVlutDE6HuEm9kx7OakATXFQhvWpHoPkYDXVi628AKHgHFxypBu1/7aNVObvI2/7
kmgEpG179GNBFemTkeNmUiNVwCB/sJGpPNFFQbelE+pcW+KkesGDp6oGtf3zw+M3P5oN5xMAjelg
l/MwujGQ//UiQaEbDyNoPwzG8EiIPewwkUxR7R3KZkBZJMwOsoSrXUeVUnGgm9Oa0ns/G519AQsW
8ERnE+YwqfUusSWvRws4LHqkV6cRm9o29uZ6uwo35yo680QtbtctrYPiZ3jq/bo1kt7xONlkdAkV
id26b11g1dtNSKlvZWUR2uiG27rOvfucKcF/t4Uyqn6gn14/cPagj969jqGohz74Pg8PUSejL3FD
zpbRDsXFDVPjAVF+6ZdmE32BK/Y1G4C05KJA/B1fHbAkS1LZwZvt8X5dBFY63bv5/JEEK7RrP/Y7
hbB3ciCszNFIPPvzd2WKX/2nfFlSdw2bDpwrTRgCvw+WWxM9p9CN+YSMD5S4J/JrieikwUvMqhYp
VnnLF1e7jIOdKpkSRcvmuu/3091EULmsXFUgXUC3isQqwqj8689cP7n+DAJIJYPAhhfhMvMgPcw8
zmBmSDNkmrLuWxdISMkuWledKG4odzTmMVb59e2Udb/59rl1+/UTy08d+anrFmWI5qrlfXIOlLlL
gqa5zQuxaMJqj8dtz722bq5HHMdLoR1+XzcqZTZE7rFYN7UMjWoKPN3Uo/Z119vBtJP4/EfUkG/7
3j7PZHLJI0ui7Xp0PbD+zHUTtRr1ZMmYdD1Q9g5IkDAhu6unuV7L2j3Oauhfptj9WPbKu6tbQ74L
i+/rXim6+kbG2DTWzTj3ooPClbRfN2ur1fDy0yWYess954OQ98TdgaGqK/3QM7jV/FSCbKcYRdF2
Obyeoxqr8O0iolBZyhs36zt6CanRnbRB3L1urkdab5I39bKY2yWNJ6SoDhWLOALSutaFu6zJwSDm
x+5QEoFix1QJ27oAXHzJRVDReSzrm5mRTb8dciveQKVWu/XIumhLRvP+uooe2TnYpfz0um+C+nE0
wDzRZQOxICZJBF4knlGcGc+9HW9dXsCP65ZyKrhPld5d181Mq3IUW0TirJsBD66D0Tb6dt0U3ceg
GrI7CxWGbZjDhTuFfqeqiZK05o6OpB4V972uLTtb6/Wc3KBVtR746TyCL7Tcq+8jlKVXJCTkikSu
9p75UkYTsIl266a3KCZ6BmbHddMw+VPmtmXdrJvM77eG3g8nb6ArTGZMcFkX1fo8b3IiNLTouQNQ
DR9bDI8m3uf5fZzxwIMph0GxMuyLOWCq2dK1JpCsJx2PcviXJJqbY1/I+q4bCB5dFwACUvqWd7/t
lvlJB7QKA+mXs0f1IiqmHetHwV2fIw2l7iQSeSM0U94kBq4BbqnMGlouoGXXejAsumlbA87YACSW
fx8uI+Ad5AueLUJ2X8/7e9dyDjFuD1HNU8pOx5vZdobXReiwadn1cJDctyKm0sz1cIpngDYI+jwb
RkHG/zzDybgVar6vu2YCg27oj+tCHxtacjW2sHUzAGh81/GabKpWzzdIsTDs0lrYlbaHLHIMnT0Z
dCMpTr3jlynWOiv4VnTtN9tirmQg3dzJsQZmgWj0QgbytBc2pKfSdT7g98L6lzV4f1n0Sw6l4Zjd
JrIymkzLPr48ZiLL4u3Aum89uh6wSspFb58oCxJIPA/Q0Wf0MuWmajB40+FFcOpYNEokTmj3kKFd
H4roc6xTcKLBVJI/SuKpB9Sn0an8WqWpzC25La/7yBhxyN4zaqJAlpOX87rlvHVrWj66fj5KB+9f
5sOG/ds8xJSmadiW6WEktOnQ/v520uzEy+sYoxbZS5PPbEW9lKG6pFGLVLTp5VMQz7skdzDRuTH9
/EWQ0ow4SYrWCQ80FmAB91F1oMQW76zlryqy8iWGKwIFLKMx8GOfh3CTDhl/7XVXsqwVTvYSe5m2
n4f+9di6+8dn1p8zLF/duuvHfv4m1unt1B/7HXOwTuuWaTbTMYOG7FNPJCIYGiNpEXn5iDexePR6
MW4n4OT7dXM9YMvxvucFfsVFUDwqMba36Yzectlaz2ryNj0khW0THvHPD5qj2vDTPMxpKvNzgyJ9
Xsq/6GVgXq6LPoR5A0l2cXYhYcsHO9+uB5rExEAJLCY+rdt55Mw87gmEs3SwUy46MtK1jdNklmzO
uXlto+k9GgyGnQS0CN9gPHpaT8bDAQ5RdxP0JC005zjWHhjkBw92R1Srwu+/W/clHfhemXR02tMK
R9eyuR4Yun7bpXl9t34qj8b0FqDkUcoqQ95JTxj7SP2AZoh05pEakuEwivuxuR5cAZqZa76eAUiJ
M5J/Nks4fg/raesudybJdMmnHhmp1dJImQWDY/FHfsvWKD0XqxjYM98scihv66HGsv4+tO6sCzWW
h3VnM8zPuP0/ZcnkKNI0GNLb3UM4O4Sz9V3d/EuhxFxm5j/N3E2JwlLqwnQolwiDUv+vg29FJ5iZ
s+j3XW4jWeH/cpE/FtGs3XReHJ3zxb2BuSnYtDK8a9p53uRZ5jzmM2EeoRPR8HKw5IOk+2b2afwe
sjlF8s0wNxu0SsO1Qwu7FRr1Ek+lvV9Qvbl6ZudsNezpQzAEB8+zjRdKxV/TUd4BqI9BBPXjw7oI
w88D8Xj36GRho3K1Hv88qv29fMEfwfOkrtsCFgFDXuu3CrDNv0CWtDb2ZgPncFtjq9tMS3ErWiJT
dTNGdlNQU0hKa6bMlptLFB6Par276VXBKMsZDzLrnDOmFOc8SpLFZG4eVrIdtlQGZKXqD10enWx7
JpuzJ3PVXGJQk4SQ1DAprA3JxcHGwQ6Rjt50mkX4LXSC4TAuLpys0j8OCdrnEKz+Y+I2tAfJuQ1k
4z4aBgV9fK2S1sWVQo91bAAE4te49GFt3ilverQKTdzZQnNhNBcfoqQy70RhvPPGRf4grfLesBBd
6GN2zaK23TbjkthGXh7IG+dT1Y8zUE5J9teyCChybEjLQVvBdMgvmkB7gcDDl8vIEcRnHX6wmvHQ
dzxrTeZw93M6fVx342IzDqao3N36IWpxBMk1YrzJJ614SRGjOoP20iWBu2ficeyVTRw7UuIlizkz
NfExy6Sk9Vgn/zL//H1KwyPPdugs0+QyTYsZ6NJj+qlIAdq9KZtgakE76Pl+cOV0mX4snKJxcTKC
P88EHsJENKBLYl7UznI3i1EWNxjGKuefQPZ1TUSSr270/lIVVJGAJLLFYfS+TYkXaxa7zRxo4S0h
VjCvLWS2f76c1+Lmz/e063BHuxSHheRVSH3s1/9QC/hBk0PU7et57LD7iwRzFQt45SntmDmlxpGi
nFz2kWgRXjzd2WmdKp4qJ6rp/nbBvq7G/Mnso+7OUjFoJC9/ovqBhAGLw8klKG0Di9DbxrFH93kZ
5b+N5Z08+c64NzgY2hwi5HGtGO7213nxVzCIIKpnWeuCWDswMKaMvGyui6JCF4s+Qu7m9aMQtR0s
yzPPicGOboe/GivRSHfHTsggz0W3GoYP5DyV+0Ahva36vHqy2pEJKBdNb/Q5jqqSCWqAknq7rq6L
3rOSjYgFhs3l8LpYRhTI5Qs0b3/+NuRvpWguL4qijmfxAIPYZMnfvo0AwHYKNrvZzxCB7mT2mEz4
QfLUS14XykOjDcoec3PYhA89wSFXqcZzvvzndMKsjxLnEipuy9E3TEDNI2gWA9XVtoDH+F4Mlntx
W8giTeVwQwfxgHo+uOiJmo96HnvIqsNNbwI9xWepjZ7cumOWHxJ7lM9JEk6HqGX+4LkwWMLGg1u7
POtLhSwuMtovWG6Q3q371oVdo4L2uu66bmlGGWzTyskpiaRLrnzT7coloSnTVL+TepWQNMpUfc4L
NC8artWc/EY9I4q7hhl0UxAvTpbI8DiaWEUZdJpbdCfxdSAp9bFV3a6QERIFPaUtkbdiVxfITFoD
kUc/oXMsCUuYlw4d6NO2hzpP1uqM8JRrMpu0j3/+Iv+L24rGqe4K4dk0tG04TL88JyAdWIOHAGaP
fP2QLBU8I3QEqVFLgW/dxilQH3jOPFc4o48oKC5eO9QZDi2MWfJtNRJJvSjPqjNpKzXDF/KqtCTC
DmcpHFzL2rpoNE/uMXPdhJFDS/H1QBvZB49G9GSpQ+QocQxrXrXTMg+YCXy5q4O8p6I77Trom9d1
MRoyv4KEsJCaW5ds0k+xcL6ACwtIiy7r/qo5en+NJIt106l3rZicMyir/PK2mAOzPanQov2D7NXH
htKeYHhuJMEc50oYJn3SwB8kX/gg8vKqiD06CqHsf3lfy9+H+dxSDO55Ybs851zb+O2bsFpL1wiP
qugLiPjchTP1CjjfW9VF+tbW3PAhMF1MWMZiWVm8kCCtDqFNhI2F++dWawLuljCqds5M9wjsEjvr
KMtuy7x2QInAEe3MYt7YttaT7ePGd2R0oB7lmfuO6ZANJ7RQMbpu/qKwQB0YtkN41y4LmRvqdqk6
dmF509VVeZMDAL8UQlZ3qsu2Bm/1Z0FS4rMp4/MUgvaNOgdD7FKuLpcadfd/KTuv5biRIIt+ESKA
gn9t79n0pF4QEjWC9x5fvwdFrShpZqXYiBkEqmCo7oapyrx5rgxKT2owl0DP8WrZWyZcTLoVIlsA
3Qukf+vUmXYqQtO9kV1Yf0F60YbnCtMQ4DPzbgOmO6suoVBWNj92/nG8zYhh4TCf3o5mk1/TSP0L
r+5fYyt+K1NFBcLvZRrMz34bYEKHaSPhWsVGMdWEUjEiXRr894c2n/y9UmKzNs3NyPfPuePsZDSI
R4WghNKntAyWMgUUxmFwAvMg9NI8KLyZDoP7ysjW/VIVzRrqgHJvJaGyk7lYuUiDQDkMegoOxyLs
ge7BvdNNwz1iLfMlUMN9Par5Xp+Gbj8UTGRnwUaMkwAjxerJ5GdhQNNgmoytjdWRv3ACpV6PY9sd
XDv5eZFR5pEsPjrlPl4D7lhQhhfO48dBpknnhWx+9MWg3pPFR/tjc9LE34KamiFsnhycn3inWU0O
PNcNwZqnbr8Wxiw1bjQEpW640mIuAzuMs1XOtGrtBHgpYbIV4A3FTIfppYeTQ44HjMVIT1Mja2+r
mXdRmumFIA91zGNjoxF3tDsrLhdenn3687NTs/7jlmWCYbg2qh/bwon614dnS/XiaDeUn6b4Bi/t
sNV3jU0QfF3qDrBFtT76CZ4uIxOVJR7OARoa6CtRV77JMXLuhPhFOeFDbWk9/lPBwGMvyhdpPd7l
Ed5W9VgeQrcNDkFE1RxPUbkIRQ5joYxfCRQNl6bgK4wHrT1n7kRYcgKjYM8/Z6+GhwRUktGgZhYI
fDprmE5xiiZeLmQTPPm1o9R5F9R9fRphjJ94qVKkE4Zba8jKdNEnyd0Ac28RqwYQXEXXDonmxtiP
iy8gAIY1ccsStsBp0KoVJAh37zMq3bHAfNve8UOg2eEJlpSJdbDm+URDEQicAe0QDhXog7jrDnqK
psYzw60gvUcNDgpAnwrDJcFnCBBdWMWUMDw4QUCVHoOkkwTcvveTMdlq1IYsPcjkuOrOg7P5+tBC
Bc1Rle6buBkoPplj3i7Acwatao1ot9SXDXi7TWfp2bFpajJxTFjPWuaLUwdhBFdZXDu8KthyPe4B
Y3oHvF4QABPPpISM6kf+gRm/jJceNHe0digwGRcAYTKwhZ+txpvqGM/tDq+PfdWEBMzs+iEolU8z
Q+gsW9UkqlWhZNPW9wJvqTD6mcv7i2NfzVyomin4MoJqRWyyOSMJqO6nWtG2ZhI5SBdJoCCwvVdj
+BqDX97DhkmXTVBPexczmU3JOEYDmnDQ50XIPOUgm26f3kKO6M5AND7jPKJdsthuHprgiZTjuOFC
pVC1irAH0M3xxLDePkIgnoLAKhdI1QVDBBY5dcZ/GVbqUCR/mbjzXHVMihPQDsz/Gb+l3AnrKlXh
mPXGqsf6rTCmuxG1z0GdF9UsV5JNf7gBTqHv49o/1UO5VscGWA5VNwvEE9nWb8ju5SJxz8E8ax3s
zj3LpgYl9qjY+qYDcXnMBoGYuhw3uV0xkGuyak2tNwl0NZoeQuhtASjwXTiZ4QnVdkwugel+oXrq
0vlLRlnX/utjOyZqQ51BgDUrFX+erDVO7s8mUe2mrqnrtyajv/c08IWRXf1jUHhtZiX6A5vQljFS
BDGzHuTCntcmxeAxJ56rzOnPxjyBgx32RfMYPzhIlQ+Z12n7ZhDOI4LniPoMLlpei4dmHklpcZKd
Ut/6DIgWIOKctpW5W5/s7F8+pfFblm2eMziUsziqTS2GYVrzj//zlDQTjYf6vt2Ug6Zs8XSgRH1e
lCPVwX3Je8+L2xNEKKIvM01FNjXfoWIPI48CB4ylLlzA6aoyLpH83vaiby+Rryu71Nb4lsidUbvc
R3gTN86NXJB0P5pG4cy0YoexyghsptDwmUrK9Bla7iqsGveit65YeBUp82Aqo8eeqchlUm/qcMOw
+3NDMuwpqB2A3R2WbHHoWwut4E9XKeFhbNdRyul/me7+1yVBHlLjgtBtZu+/80xzPfENxembTe8j
+aKktXhfCC8hJEXoZZO1TncoejgLlVtBdEzh3BNMKDIf4fIAVcFJLHfpgANYDXrnXI0WSAUbEQvV
J2RM3jbUtfI6mX51jQjgI3LiVzFwbinU9oV6CHn3t6BHACLwOoWp9uf35+9Kr/mCgGXFxGOWUXDl
/xahwvAeZZuDRxySeXtLRhz4VmCU/RKRokkhZFKd5AL6EYVNLZ/5o6+nknmpmmAdIJsDiRlcjYpu
BvAj8UTAjgS3SgJSsMe2YEdQrWFKFlK4jIOfG54LKqkPTThtvHAoTkTIqVkXAxZ8edldBN424J0y
+CZ+H8M0yoFw2gBlYgvQjFs27U50lngM8PfL4/LiG946UlCm/+Xr+Y/7xbX4kg2ATarKF/Tr/ZLH
cZsNo1tvhp5vosN17mTkWryuS61b9rZ2M0GEOcbuADLctvyLOTRi13jpc2zbsLL0tB1Wpj4bSpYT
LkNkLwnagJiDeGEeQocKHcUxbtPCTh/M4S2PCvt+AMDZByNjkXI8TBDBN22oPdY4eRwVJ2h2jqbs
vaBel2Pi4XdAQbgddNo164fXqDSJYDfJGyYgG8ygjX867BxLCjE+FXZ+UJpXH4WsvaDG/c/fk/4f
sQjXNnlqCsOwkF38JrWI6pxPFfT1xhkY5Wjzv98wjOGgzh9Crsk+8hfF0gh7dw09knLn6L5t0xNj
e3d1M/nz4Cyepl026DllO8naYwJxwNnUPwPP8H1HOehqKY7Aq6BPJcahmDWWxRgkWyPPHsyJmaVm
Ena0e+SYlQ3dQCl2wnGnmyp3uMSthgGHx5z/z59e/PvToxXH2QVYDbkqhqG/XiVTkalYhhGJwTjK
pSwupRKhHvHWEvENLg79feGVtwGloKvSEPm+SvPgoOjqV76clmS/5yGgGoyTUTvKvocljuFncAnC
BAtUdAGq334DgoiXQd12u4BfEKuZnOkNVuZra0iVi2NievrnzyTfBL/G+mBHYSNIeMoQ5Lx+GwaQ
qQwrMeFeZfq1sQTwsnYVLUU6ZuqnOs8dCDvTciDWdmpqvJlaxFDvCygEzlI3YQrYJtmPVBmuZPXH
KzB9cVaQHEcedEVAOR8LpzXXpInbpQBzpbonWD4t4EF/OIVVieuFXAW/MJz6eTFBogFSPJA+YhI0
uzEoueKf5pRR2kfJoStgEYZ+ezaJTu0U/H2PdYKZXCtyc2lVRk6OdZMVFQKP3C7XLpGuRZ7hAa4B
5Ai8pp8/KjXOs5xQ8ex0VWvUJQapDqBe0dZeXJLwDTTcYYBYRO8LYE5vmjrEf3k+6/Ow4/efQRDZ
QeXogGb//WdoEcEXCrf7JubrGlZxiuy5qhTvBs6rvu/exNS9BHalXPpGKBf0vN5BaZ0T8Sv9GLTD
uUO9vJ942e9tc/wyEao5ycXwY60luLQo1dJem0KPDpNPRBNH5FM/L6JqfMgyPTqr6Yh5uV0FiybT
tvy8+cLJy9u/XHT/8WlRymsqg0+XpImc7P00PDHSwG5dXNY3vT5py4qCOYrn7B4xoRNv/OMInt4l
E/uNAvLbMduaKXm0qOxXlIK1B8qI9H1UtTs4bAOJkn2v5OllsgDANVi+7RHSramTxA+b2uktKV+C
a/3wbEcJOeQyLUBp4do1dZ27dXGaWoW2hVa3U2Pm9ixIdTVLvUxGytcVhIfzou0oOrdz+4Gi+eIs
F7k/FmenABcyURYKWGDY6H0z3ugjJPOuiu/8gid273TXOKytHZyJeJXPcwbwLziVZNOTJvBzDkED
M9WcoRsBhp+alYdz7NRaZyWBarBPxV+uNOPfA+AZID9/6eSpEHWIXx9iRcAc1Oi9kiSzoB7fCii9
MqGdUaUy5i7+MrVGMsqCXawNxVtjO91NSEFkYTkbN+aNlwERXpU5Neh1YX8u9Fyfh7ek1Tr1rEwU
PHjQjjb9CCjNLKlt8KD9Keq47xCwhZ5xBKmOzakW7YMRRpTVqu0BWfgSkyp9ZyqDvizhtGC/h14O
bZeepHw1igHRACxFNwRv//9Lcc7022gaNL6U3+MKoom7oijSamNYZI3M+iWr0vZzbJTdWhGA1DFi
PPmeH91oXqKBHnYcYEiwyKwaZl9VuysfrG2J+yMlAmWwo3R2Fk5a1ql2mU9PU1ZQogMborDyRxPQ
B+lxFy6D2q38DCsXEjE7OQwg/Z0cbHU74u92sPX81qUQA4fMAsxk7tbGXo+T69i3GjNJMuAUxtTb
so7WRZ2AovAEmbJ5dAms8ZPXoxOR8a5uDnoBfku3xqCcw2LQD2hXlHWgjTGcBkWsFKGNWygF7Tqt
TGqeMPm7q2b3FjhlQLcWTBgE1X1jdc4Bsvxl2GXOo87fnnomOWMN0eb83Pt92OUW0UhgTSnhqxWk
Nof0Djf0r+lgJscQ+vMiDwAqGb1TUdkZqnvdU49VYrS7mqLPBfGd8GpW3QOl3SeEZ9uiDNNNguZw
p/aU24fxRKrNKV/MxoxXvM8mMp2v6Mx1ELPjpsuML2luhufYV68IFsPV6OBCxTvomfpU+9AldoRm
qICw7ZfBxqUolkmyT/jQIdHql7z7U0pH44EqTOIddgwH2Bl99zhl3X3gB9rJJUhiRwakPC+Nj3Ih
oKEQMqJcFBKo9ZdKJPl1/fZ12iRxcI+wGX/zoPr11ibl2pZk4bm1G4vpNCmvdQtgtW3hFCgxs7Cw
VP4ZnBL0uBYx/4j4hju72RAb7rZoEs6idx9CyuEpZi0FYaAnP4lIO0+AvAXSFo3j7w2vAhULzJ/x
7sqrKu8lZVpFOS58QCXsFro2BLytudLDZrBuyrg+NxjPnStf41ftirewio5/vonNeZDyywcn+Y75
hamTJTNsICS/fnDuprwYOq4ja4ICko3tEfstfQ/u69yU4Wx9pYIl6N1uid7XOunz/Yk8SiVJH8Yr
rB6TpdkU+n08PkwDzt6lWqS7xtevTdyD9hpdCun6ZDgjgrJ2pRtTv+MFm8FOkpsyq4oLmu5NRHoA
4SRGAABFELHwPG3IdUDo5vGDPGF84w+K5wHeZzVQ08S381ZX9q0apsqCD4u0JA4BLSo91ckmlazU
NGUOFHIjtSmVcjfjBAhDlMHaG3KmnEMFezeLon3lQJ7C2PoBB2fjgMgCNmiJMvHP37Hzr3gRc2N8
qObb1TJ59Pw2gxTjVEedYiUbn3JsBx+4c0ExytlqGVp5fUWx9NxkZKIRTaU44Tzpo3EWt7JbhSaH
0G3eQy48s07A2GY9Xm9zn8OUkmLrcRmaUXabCdVeevjYbfSky25lHzp2FZMGHsuM84GnAxgMcI6C
5hLlTbO32my6AsbIZiaf+mb4BzNvCdWVnXF1E71bhb4JOoyp+EJtVGoUe8T3cq0dJuDdVgQj9H/7
he6J7H2/0aq/ic7ob0ZeITjJpul9wDwSppfiHhrPb86BGSTrzJy6p8xvv+QNho8VdYfBlSkE76+w
GlHZj+0a/2H7aey6llEMwa4q9eynyenKRdyJ+twFQ37KR6D7laqTasqiZYLr9iGbLMIls82mY5iH
wnU0gipdDoRkiuMtv1KBEx9ZOIsk7LBgEKv95aGChcy/bi5yZJZmm3jI6EL/vUjMKLJC0S1srcbR
CM6+YW8wdk6e9TaF/asoeF7wXn+1ykf8hKvP7mzczfvC2xeJMT0ooXetdb36bNRTt9QdoZ5FOl2K
gaSeFwXuWs9r924oQXNradu/MnN8GCs/Rmla8kvPzsFOPF38TjM/obF2FqEq/Ae/SVA6Km5x1Mxm
RaCuuA+oADfSsLzIFgY3+dbVmmTl9jnaUpfnfdtBp1FQ+K7xZFKXRavmF41wOTAqy19HAiZBWPgP
hL1wA6XFdAngb43yuVTCh06LvziD5ZzeWz24ZKicfCnzRmXo3KOqV9C75mbvEDErgdu72ahfXUrm
QBuBP2+D7san9pPRrQOuTK/cEOynYh1UovAnWNHqyUTGunaDCI8MrKhOiUuACH7wwplagToPn/ha
76kTs83ukxIqx4br+lurQCiJFeeLToRg0ThEF6K6VtbIwscThJ+Al08bbm1j+P1wUueGPDyIWveL
USPfc1Iv2aW1pSx9O6TMD5+AaxWGKE8RuZwsN/P3QKwzICnucOSZbm8jd6C6DUnq2qwNccu9Do67
botHTB7xWWuhhyFjeQvQsL1RJ7LncsgCkDHHBuZNyAclqxlX1j+eVd7h2lud0KV+SbFITReDGw6H
EAYgCTvW4h9rA0jwv4xGNOtfVzp15YSAVObBrua6vxeSQIebOttQMUcovX5lBlAph1C3t+kMNjaQ
kSD2DONxYzFK4mIhELZKUB8hIL6Tu/TWGOyxyHuoS4LeH4tybuIvUAPGhsf9Y2MwufrRDKrv+8qm
EKFHwfe8j2x/7N0XEbUiWt2sftsAOYUSVh85SuPE41GqxuTCCNufmx99ieIDb24fOiIw5SL18SEn
1f058US0q4ow3nTRyCihaK6OEN6dYifVxTLgQ8h+k2jnUk+1EVm3P1wwNoEsl0FD3MC4+tp3OoCT
TFBIyDX1Fuh+vpWTcLnoWyhrjGqZlKM3HRZFLYAPzc1hoPQ5rBlbzXF14LMgqtAkrGJhV+YhHioQ
nLFPKEwKIEeDycPIDK/eZDj9wZodn3LhZqcO9uUdrEjlPBgN9VtDcye7Gq0Hyd3EvC8KTWy70XBP
fq/vRtMTn7wQ4gUAHe3KDLDe1YQX9npVajddFPsrReVBQ/Xm5wDG7K4MsW7qbIuZIejWhW8UKPYs
3s9JEw4AAsMZrR6nb2n14LS58blpSnXl9Y2/6yiiXkd6TjST4Sllb3rP7dVQ5Fuh5Hf0pj7KhTrr
HHPfHsAN2aI+avNCbrHxYWCyObc7jEX6MMh3coNWwYNpMZGGft+6yyLQMXQZLL3ATgY/inLVkXxw
N43Oaxdrr5IgOuRJZYay9lCgZvXZ+6oW9BlKWCoZZnguSFLi+XLzT/vI1QQXj2ClA5RdDECq17LT
HCLxl7vy368fR9MRlhJxw9LCYmD769iOd2Uoal/Fg8mEYawFFVOxqauNBZSplZoJQGxgh1dTnGVX
FGYpikHWoBrpwhObpNTbndk7qGDnRayM8TZWFAYM+DYTSvAYGstVvB8DcKtiIFjd+flBdsq1AahY
N5n2KjGSLbMycpvzIjezE9+wf6/CWl8EnimeVIq6VpbZDVet7v3tnwdgmoFU6NdXscFjyZ7lpZqm
MQIjGPnrd8Esb9D72ScK4dYiBvlOilb74oMsvn1faL229Q0GYwCW4L84HqYIsQEuAIJuEmFnazLW
9I10976daNBT3Vfi+HGKindsn7v2jewy8LZCbevoO63I8czVjAMYzPrGnBc18bEbwFo36VDjumL6
zXvXj/4w8+b+ZABW+L/7yr5R73YtVNd9CFzrRpiVe4MdJUabMMXXsvmxYVTijap0Colo4d6IOIfE
VXT3aqcTQ5wXne6LIzSmCKnKvGpAGCgXw9helRoJheyLVaKF0VXpPB8StT7iTpmpO9nMU3epcF88
8anLUybgDYLTDV5dAR+c2S8JHGMInzp8z0VVB69iKMZdMQQqMlzONpSUAVhfVazU7xXRNPeDaq86
IYZroNNyQK6veeWoZE7ZQ/hpcw3MAp46G2VX1gl/WQxttpd9djJQb4DaYSG3vi/S4LbpU/ss/4A5
KulWh0xH0SWn9CwDQ9ZV5XUqoa04TVamCMEWzX8gxBP1PPYmMkD2ZHS8torKuDqm8mmizI8iYtW8
V7Oo3/hUn6762rfurcGobhJtOOCCklRLykk+/9e+8lBdVF8mR7OZKnbzpCAVT0bQ3qlTG30lyvlo
uGMIDivEP49C9UOFd94VYV0OXos9+Iyd1htvarrSYxCWbpo61ynB07xW8JaRzVDHkd3LxuSLJfxV
3TvNP54WfRngaj7lVjdB8LdgiMwL/iHTWm5Ab/0lUiMgGJCnsa0Pm32mAc3F8AdbmtIqu1U8dQnP
uDa+87owvmMk9px5uXeULXSn3bWlytv3cV3C3S12nelWbc30npqtvdIY+jNZCoLS2WQvZVONidpa
WlQiXwgu4EDKo9HxeLk6nYJ3iQ6h7dvAP1KDqnefWG0OFDyxdrLZxHV9LEJ0vL1ZeRijZ8Vl8O3q
wkSSUAIB3U1hZ8ZKNkVcMjVJUYvIW0reiIiLtK09GC1XfdcFyHd+bQeUgG9b6ucAIv7vfRsrub6u
TMdYAWM8grMyr7zBxePcggZlXM1M1R9RhrxvE1Wmy20FhWLv25pR/38cJ8+pzmf503HzX5d/4cff
k/8yKs+KG9VqP0/mndNmxRdYCclqqnLzHEInAVaAVRJzeeNTY/dLMqDamx+SAOsix7k2eIcdvFDr
Np5q6U9mXF3lHvWQf7X1snoYSsXY4tYxIlgNwnvRAs+Xe+Rud7ARqLwYBpYcWI88TiG2ZZGBAROi
DWWj8iC7NWOX2QTizhdjap54gZT+4sVz8hr/V1N5tIbOeiHVqoKEG4bbSDHdjeKm01GeBpCo936a
0gi0j9NQNs1pzh+nycFNYwhQucc0SVWMC5w/nMutUCbJf5Kj5E/zPcS5aoVpAp52VFUmun5OXOs+
iLn/5Z1M9pgcp1VRW5WZ9yIKJ3AkDI0WOSEQmJ5ucCrDSH+smNoA3VW/N+VW2aztwZkrHLt9hv/S
fpx0YhjQZiHTppjBVUHa7Yoyb+7kwpiWek/4zEUDYurmvcnz6WCNVOn5hWLcV0BA7lV0d2rpgbR0
vfC+CtNXacrV1WPLJCVWr24VCEKwYDTlhrgPmcoJ5WnqwnSHpW+8pezRfWkxQpI7GErI+AgTSYvp
9fm9tE3DgsEu1Tmy87007kc/QxKVh2fP20tWwBGBXpg9ZLdmNggHvcCTXIkoqQS38VlRlW8Y/OR3
igt6HmdL2AFcLPcx/k+u2seP8HsxZOuR+jt6dm95ES2zPDuu8G7kDm1GFUYdRP5ZbszHMkBn5VT4
vrCvomTVqhfbOIfJUosr7y/SA75qvSkJ9UuBrn3GbL5ABYwdOr8DlLykMKtPUTMAYo2tN5M5L+qO
Tr8NRAW3DrMncNdZ/iii7FXuYeEKracNKkqre5wm7IvzNhSfhh9rvql8k10/VuRegdmLTz+63ldu
YqO2bqbUCR7xnFwI26dErij6c5MR1DfmJiJJjBInqS1ti+emtQmKlb67j411NZn6ZbbeXbulQ+yy
K+c6wkpfZDicnYtMlHvMDgvrohY+mRRqDVOqjpvqnGrR90UR5ZSDac3xoz/R+cLlHh99tTWdLLXo
9l2K28/i4/iwT5VtEavfeKx4BN5ZMFnS1r3a4tRnglSVfYrXKrvMbhHHz7vIDS5v+bOaBPuPLrlW
xF/6tNBuSLS573tmlveEh6KPKNd+7gjyHVxPvDhmYGF7zcujSHLvGlKhtsxUJdwOJFCVRUUB+xoC
ak7NJJvljonA1DEuu2IhCsNQFqmj1OfQi3eksd330yBgYNiXNAahiAsObC0GnbwslrTE3AIK+FNL
YCsmt7lm3F5VLapvydnUt914cSYGmbEiKCWyYHvflHoHJDeDSN321DFFIs6uclGb4Hs90z2pkwrA
Xl8ata09+JFV35kDduhzq7BbjQdwurODQVxlyw8i5hRVyTtx3ogthLVK3CTZyqawKWhQAdEAZi1f
PZ85VGmm8ZbygeGhEHirKUX1NY+JTYmufiWYY5FNnZSTW6cwPBVmkCnuXq9CmvGwa+Vm/7RKaj44
na1skjC29k5YNldXmYU4mZ99zbaJQ9WQoekA+bGzOti12AbkzREUz81S6NshIxcZ5tVwlmvBMFKe
9GPnEh2kedBSVEQK7xq5C5KcjVGO9rFiin0p5oXXpdk6x34AT3YiDrJPrmVl64CHC98jER/9cqNp
BE9DrA77Dl865nXzoR9nGvNAuci+9w1kDz7ONLa+sSkDU2zI7X9Oc7Dno5Zho+CZbxNfHU//FNsd
5P/k0QPnUGR2x7wa5V43lNPTj4OaDMcNLs43L0XdJQ/CqAQnEcQNa55IX/VKFU8Rzj66X40vYRLl
B5XE2yo3jPHFLRgBh0ltnv5jNzHvlv66Wz8EOrN9qtTnfnuwskPa+s+m1lQ8eo36adLR3hBh7d/K
yFvjz0oYUSvrlRdn+dfBg4UTxYP/zEM7XLWFblIZ6ERbWzWnI5rB5DhkEMrMKYSvOqZOe43K5BrO
oWC1qFel31hfJoGxVeck0f0gcIOF+dMdDTVtT6IomeRXevWASgCRWxzUX4M8gDNb1t/woX9W4Xs/
93nSrro0DG7wrlQ2Fu7xGM2Nm6wU4yfHfFNJO5K30vLdGHkDwrSZa1t8ld1e4P7WTaWYv5iGqbnD
kqdeK1Zf7zRPzV6qRL1QKVYRVrPSW38IcVEx0xe3huTqi87fyCbsmGLRMVG5dGlXPiLxXsmjO1++
fbRwVZdZ9uKm6oTJYJQf4XFmd3VI2AeHSaT1UaE/50a/nexavQdnlt42Sn+HZ7LxHFL5vQ+LVl9F
dvaooXkjbkJuMc2IUBhEMQ1KDbXoJswTfZcZ4h/ZqquuBQYM2vysE9yRfR8L+CrxjRKYQJTI9Mh+
e+6S/cRFCFMpG3zw7LFsDmEbji9F8NXnQf2k18N4KpOGqqK5u/WxPhT51JDs68eXeHz7P/eaPPv7
ucLxTcdV6ymDELvUq9rfCSL1t/7sBWExX1wCPeAPFH6ChBX15+a9jYAZ25GSchNlmOzb0sMSPRyh
PYteu7hzV6e32k3ftEu5LZugJOAvfVJs7Kg1ps/HxuqaY9br+ZYX6HhtghahEXfpk6eZRCDK3H2z
+hBhncflzgxyjSuC/ZaSpVp09Q5KDt7d0aCsQjXPqVQBRd3ZdbGbGK9dsZ2JVmbaJy+Jpj5RkGd8
i4obkyn3IsPIddlnqEEzoTV7JVf/tTb+2Pp/7qd0xgtgsvoei4jn1prKuy6NxBmYdbAcBMVWWQSl
DD8U41JORXyrj84/MUmf11GMJHoSdTx6beQ/jpq7l/tbjmGt9dqxuHOM/LUhMWX7PgI4svB+xpQT
NYdz3+b9hYrd9WCO8dM4hcrBCMNqVU+T/ZqrzRsWz9UtpRAmr0R3WugicF77ts+oSXKSM14j6T1j
4VtAu/Yrb7x0zT912jeCQlhRvhmBYrwSpc5D5zJgN7jCMs1YtbpuzxZp9M0LTw+No++VoKVoyY2W
WX9fqwtyAGFtJjvZ984qSkLc2tMGu0p5go/j5MFCh+VJ1XuRoEE0irE+fix45mDb+6Pvt6bW2PVx
mhdylzxKzP3UYzjuhm9O36tn/k8eHTw7ZxBVfBznJsxda2mLytnJrf6A+144jeQj560mEKtNVc30
6rkpjMjZOYpjLQMrSx755iMAN7HO6Gg+8/w3KCl6e2+VfQuZJD7KXUcTJbY/Z1DmPZPZSTwmd+2L
wtx4flysjKFFkZ92+KbzON/JZolh37k18yfZEvMeiYl2qQPFfZR9blAn+8xIGMtICb+p15uKBNP1
/YiyDTZk95N1WOFdabqxehOqFuDm0H1Je9da+lz8VzuF4w3afC4Va8W5HpuCIuS8eLRjTE6yOJ++
6swZ5V2D1u6nwxmMTVewL98PV1wueYpm8MfQQrRJFbeXEgbmCT0DwC6EZU8Y7vR7P4yVpTk3kWMZ
Gz/W/I3cqlfmgCWpP+3k1s6YrRoT3L3k1qJuXvIsqG7EkA1PA9SfwqjRt5e6+8CgdNGrzACp7Ct3
E0LbCwUwGVJ72D5aSW116inoDBkLPkclZhdI5rC8m7dOAT5w0GPvQSJUd4KQgOwOQ007BDEzTXmQ
72cZZbcKlZbzQTkwNGrburWfDMldHAVkjBSFBNwccpKLaXpus3K4k40hzQaQAE6/kxNQvxi/7x+a
QVpR4/k8hGK4M+Pgvg+wcSZ7bAd71/VVDIApJaUI2DQuPTKuU4Zu/6c+hdcQZcOiWcq9Db7Qi5gX
ckOFRupU6yZuQnRpXakea0QefRlkmBibl7ZtnEulN9mDj534KvNGdys3ltD398lAtFBuHePU3HcW
/pVG2+OIISx7kyj5/dSaERYWdClt9n1N9n00Pddp8vfDZOd/HULtpbojyc6lXT2IsNdeq7gp0Ajn
MWYoNH2tO3aRVTwEQ6ZSODk1yywItdfWpz6xHNXxUhaed5vkyrM8XHOHBCdNq2YORdA6L/x+WTRR
cownoT+rsbXuC4GJfNXo1zGeHuXL3B5DsdPinJjyvJc8yMGH4yi3/vsguVeKuDuc6XjUnX6XJ7Sz
LOmjKdekeEGuicCPd5amITxBymCWOVfpx85/Pva3U72LIea/+3F6CPDxusBvYuF2qHVMXINA0s+r
zuBMSCSht+FdJPYWb8Nw5cnO900/HZDqY7TMyq5ZyU65mHDEzs/vJ0Tt22+z3LkrCmVF4tP3x7UJ
qHJRh4DwFqPbq5c0cKaL45ZbHpUDYa/0e5fsr4183Fl+/vbR/35o0HLP9zbPMb1JqWwvWuzDKWmT
DXmorQdzfTM4Qar3+GPVjzOTGfjcajFKprnr/Xy6gH07+uIujH2e5A3XSzw7MpOHmNTFzEYcPf38
3pIb5KJqyj31Wzo1c+z70W/PFs5pZ3wlexvtDHmOj10svtxlGcJw+OlPyNW69bqVYQDN+tj7/Wjm
NKhi9QYnV3k2+Rc6StwudWbd9RaOKy1imrXM8sl8X1y7N5GH47rs0u3SP+OjevuRC0T+VqzlQTiF
asmyau0bAtDp/zD2Xstx80zX9hGxijnsTs6jZEn2DsvpZs4kGI7+u4ixPbZfP3/9Oyh2owHJ4xEJ
dq9e668F7VxKlHvYvVmugUI26/smv36KHXOYibmtjgVinaq5iUuvPVep/x6Bm97drCLvzlD2m3AL
zLMoQoFNS9i1mWekTw4ZPZDDYlIzyDpUPVsa+fD7tIyu5iWQyKItESufbrtKn9xBhkShWx3DFLWe
+w+Wl3K2MUdjATrfWbcQAZiG0x3D+bfyFR9FLp/sCMhWBmsc/ytHvh4erB1nw0TSdiVngTW6yxZs
HS0azEif7WQ0tkgb4tsZBQUb4c0p539sHsEGNfHqKwP7IHml8RdcLmja56jwTzTuthffTcvnNodH
SVNmzgH0z8ulKF+mCVztbXJwaM7w1WBD/1Px3Fp5/wAJ6EpOys38vkDfzu5h7513c5MwgDQ4eZWT
cpGv0Hir1O8t5E47WdXycodkH21jH5GGEPu/KlqisW5+GXvPvv+K/22P9mfsPUxe/fLfE/HSn7nO
bW9p3X4PnYbDLrtGVRafOITVjzIL09vN4z9ck+tGlHNE8yhDaY19lC5pycwNr6//Wij3kjv/WpgJ
+uH+sZfc5lfUfXsZalnVbfs/9wIvG53+dMmFcq9f/yAxGZ+Q9ONMOeeYfrllpLR+/Qv+sd//+jT+
sdc//lH/6wMSgwp1gR1+tkWxtVrHvCotFNa+l2cbOzCDtTxAKsLyHpP8u5yTHqtQzKUd9g6QW46j
IqmLczGOL9KaqFM91/kYQ4gRdrcTakXab521YYhuUrP0ye6dS5Lpw0JR20Gs9Jw+jIRvo5yRHVe3
ibaFEY5jKw8zGZ622s+VcMpPG8pG1UI683nGHQCNTZqgF8JWz6lmHyK99R6dMGKg/WCnZOif331D
ypm+LFHLkiFyAgi2AZs5cPbbsnmt6RXH0ivHs3SFLtlCtEYWequ7j3KR3vImAenBl7trgM5uAxO2
vZQ+ubJrEPlRk9Ld3H2T+eQHYP3cIL/KcpQ5jS/SkqWqX5acUxo4AeZIWTqarSrX8+ufkbcSl0if
WgCUGd3gqRg/Ra4RrSrUk48asHbeMaKXVHi/+xGph590Ss4A2OJLk6k5naH0jwRaE1/koCZhcrsK
2qJd0xdbLv+emIPLOuL0bZmff1sw+6UJvA/4cJis/rnvHOY1+rIR/EnJX+QWFqTiqFDSLChYZOBw
PfUwNeAAuUeP9ppu15+X0hvHmYKY5RwVtcpkwxzD5c0rAwKj9vUleIEd/0J3O8xbRdLnBC5JlSY2
VwKcxlEOTZp6xxGwakd3909nninkW+ic90Wr9vso58YNOiXiOBVMXgFaUu1BDM3e25zc5XaZ+rBj
h22/a3lbuNQlXQk9HdCVUcfOKqunDj1MlN26tnHsbeJk3+gO7Xe36aGF2w5p9LModNfeDgHyk26A
2tVtuq0S/zzVxxKiZ31x27/yzLVpDA5/kPQfFnofbXxHpGCm4diWPlp3f1wppo7KU6Em70ncW7u6
1sKdrhakdYIMWT6T1rcrzXFgYmnAu7vC0gmvVT28dPlo7WUUKogsECpNEmY/dywFUO7Y7RqVhnap
0ttyCRqeg5YRdLfBTHN0W+luoVD/x4QMdjXlnNhRetAh/NMW0ufpBZI4417uIT333RrLpm3LNV97
B6RyEqoflEalu2oegkJBw7F0xi96pPjb33zysh6hrE2GZCkt79cyaSqFC/6lKZRl13CAdshJy64+
Gkhnjn4vAPxLk999kGF6DBnwn36nzaw1d9luabduTclwq0l+6QyJi7XKcW0NRDB8lpP98GOST2Bc
OEHzOW1GBG3n+oWOYsF1Nm+lDmlaCqKVstYhTVgcfjf/Wuszq6FNgphnmByo7U3PFIv1ZZV18U41
wulZ1zPt6PCMXshZ6evT5ohudHCVrgApsbXa2pCo+KwPQ6O7ir7a3+OzHiBZF6sFGFK27E2vBRzL
K1IrPlok8LWFTcLnklVOcbF9L10BOiN9HAyY94n5Ss4iitmt7Il62UpOiyDOVrF0zjF/r/tzw4R6
1DLUh6lbJZFibDQz9VxwBS0Y86FL1jc7sKrxOpXoOVsZ9G9zCFjTHyGy+GPlbrA2oGVaalAwkRlT
mq9h77qbKg4bSPGN+jYERhEvQFCNdDz1Ibk6q1rodmW+TXnubBLd7TdAS403nzbIhdkE49mNenXv
unG9SF2yQWhtmpRvU+tSkHyYGRyiL8HMAF2UlL4nN9lFgdJse91MXjz/6/8PdOS/Qjpj6DdwB3xW
bfjDQClZDS8/f58Q9QkpltK4YaTkUU4O4g8/VYVsNaHucMgL7xzbbvkZBj+VCoGWfNDghl4BQrH5
7lTDVh9rNIbSJj+S7Bu3baMbVy3zURH1Ka0KMTNw1Eb2mWr0JYz1FxUqjseu1uhBm9XOZGbe9k3K
Ip1AF84Z+jfn4fa2Drf5ubchU5Rv6XJNy5/dJppf7e9rilLp39wLGbFpoYnSv8RpNp2siPZfmBkF
NDyieVbJ+M/GbTCqZyUKmrmawHwV6MtRr2nKIS1+qAP6HxKvfAxco30U0IpSIi928heNSXXT2Bta
S/krmQOEyI0w0700LYhG5KJoTNvn0ih30g3zzo9FGu/cpy5O4DhNdesYGsNb2LrB0xgV4VNliWlT
IU+E2Dc+OUSpFsP2bKBO/csH8cTB8Ab3LFfFLmyVwADW9418oJU7PQh1aMl/bqS7obaqUSu9xcmJ
NlX/m4RHiTAoUQERQbZGUjY4kbeDRoAGuOAkbRLvcOfFFNDGLo8gM5+DHBP12blL7keQUUa0ysHC
s/4tSA2Dgj+OOV5GhhmP4oLDhbfKhk+NUXbH3hR9uPai5ChNZGV4vzG7D/SWgHbPqvxBDn6u5Q+Z
ka1J5vRn6Zpqqz0EQ/9YWlFlne28sDYhODfXSNxV0mi7yEKBIQvRKKdVaPzkuB+gmUo/lmiL70hS
/nDn8YfO6bj71dADOCqZ0Ux7gqKg41un+nt7NkWnuBdwmTsZ0YprW9P60uoaMtzdIPjd/xqgeNxZ
iVj3ebDtxMZxGuO73b+23PvJcU751c/r/JOdByiGavpJVYZ8PWjf1cGoz3JAXbi5XYVeEK0sLZtJ
C9P22Kcg4SCi/P2GWyMJCZcyDT4IINKb7S9HB5YTqAw5qKa0fwBF3ua50i8rGG3XcrI0DUC/aqR1
0D1Ne+lTAntufonog3Hp0zg5nbfiHGR+6tzaWPrC4zfV6+CJasy3IlDMT4PHGRIKanSlshzAQATX
k1wQq52HPFQKfW5ngtYKWhWBJ++c9iUV/F/m2AQ8AtMmvs3GclaaVqmcb+av4IjS5GPQxwGEM8H3
Qo08lBv6YE23mPaCnmN4HGMUuCFW1V7cxikePNXZy8mgwxU0SFQPrf0kXVkSfauMPDlLy23hcmfJ
MU/VaOVwJ6U4ZgcqooBpcXIEcvQreUlH46SmxvE2G8QCxaUIicQ84ZE91LFNd0SSg7CpPsvzuQ7Y
bylmfy0gOU9BVqc5Gs9p78OWm8sxbEkNxX4ZLeVU7mhWz/EVrWJo8Zb87XX7Nojom/RRWLRF5n2h
5L9A0d7+5jUI4JiGXVCyqihu/orNKcaBrjZcGQvA2PxQqiQp86Y95XMNHSDTngSK+ETxAKiWP4oH
tUzoSMxdf2fHvn1tTArUaPIKtLsbipygshYSX2XYujjrOYSxrS+MD9KUs22m6zfTh7loMTRGdY4E
SIkKNeuNEtmwRXS99jiRDkREKsq/Fn5zsAzfePtXRBZakDROIqf+QH487d/4AOa+fQw5yHy4pWcB
Ggwgyv+akAn0QXuVizgkhcZtHz0MfyywIuqdrR0rsEbO5eGap69l0QxE88KzyKcNpFbGm0lrDC22
CMfEs6kM9HNBQOlQ9v59kWFk3nPTqr8tGtCmUdL6Ws5cylYDe7JngxxKvEysQmumW66C+v/aStqI
lVzTz8xVJEnRGJ99kshK+u77oAQQ0DNKCCSnKeivxryUjeofwiofrh68YDai7x1QtqI/KyW+24RS
Gpd0ON0W+b3bX3vDCU9DOu2isLaj9Tg02r7xwo8tHYDR2tCUYVsn9H/L4Ns6G6mQtdFBjyh3BqXG
T3OptK3ohwnXWTwOVxkuh6DTXocMws5Uzehi5uOQ/0hVjRwWgVeTpvxHGgINds10sptPBss46ZMf
gQyG/vRH3O3zlLYxr7t/Vvd1concK/9Ca7RC+210MvXaPoWdZp+CcSRRe7fllV7YxSJyx2ojzSHI
qh8x0XLIYBznWCf2YDyeVaOidmSCrb/Y85AqobLK4FRejnJGOuXQALpB1sgztnWe9Je6E+JyW204
H0tYGJcIyaE9oerRe909NDDTApCs1fPU8vlL90QRet2UlXuLIov/oUtShTLgpDypQXqUUSIuc3iW
1XFR126JZHjaLCfbNh7sMDMfRONptAPz6j27zNkl/bWXbfsm7c7SL4cSupelNwwoyTcubapRN20g
xIUwuKkT1AwHvtowMjzefcmQNY/ZPEhf09DUIEPkkKSJWLqJDyGRG1T2ZVYKfKmiFl44rVFhGx70
oxEO1tqLi/51TM3XqjDsb2VKexJyfB//Z2jZ268KmmHfeAUlh9v+CA0Mmvruu2aBI17n0GLetf6/
u5Zt7yEtWSwtUA8POg3SK6cW+boqC86ms68Yo3YHkTYCt7980CY05xEVQ2OOkGFyiKqBNlClvFS2
7zwYWRgchyJ5GibDQfMe7c6UrvEz6tTauamqaVzIS2/svaWh5u2q7vyfzgxqoLMMH2PQj+QChq2M
lr7fVnczE0DsacdmpLIGEHveN50buoWmb6jqaEeblNIP7CjS0YUDXdYQiIPqQp9Py0/+RBefT1lD
85bSlBOark6LzijLvfRxxsmfUu3I62Hz6MwGzBBwfiOQsZBzMgo1b22ld6myliFyIlOVJ031uAXN
P8oroGqEHXtz/+nItSKsPCT97afLRb5JD1ERtOPu/tMh2F70Wh0fVC98CXt9OsuhNsHLLCrAvdUw
KzPMEzofAv8VzqwUBWnwzRyHQL0tiRvF3nlT+Iz+qXpubIQkaSWEJtBAjgySpCmchosc7M4bLlFB
nQDlTNJhf/jtKlirUeKgMkguUqbz8tgUR9oGjYXM/EV+J45+xrPbCOL0NCihfdLn+xDNWNZvpp8L
b+VEyFrKkH/F3X015QZ9mmlo5u3kIOYrl04pZNXsC3of/cIiSQWZhx0+h31UnNpq+HTLU8zJimmO
CDgoHKTvVwRt3OGzF3jtPgozyPSQMXgwcwNl8jCbPlUtMGBd09NL2jbKrhJK69JMSmZ8QYYDvU/D
cc+O910azUBDurxybTu9wvq8QYOrON1d8moq4v9EFRq7v/xuXyHV7huPNJmD3aYph7pkyf2y7zcl
SKCrDjRsNxaQP9teXS1rqCQ2qZVYD3bQWw8exFwbM/OqJYStaFW6qCqc/Ar6+TlEDgAJY/R2+q2e
BjTjGPAK6iXvsFJHMprVPow4ovNCGPsu1StjpSFtcVEJlj4ZFoKURJ2hcpcylSba2t5HfvPyd8Yt
qj5NKt/yGErIJ8Aa0EQ2k/6Kxqy/7FEcfvRm7lMY+fMzza+wNflNsFXVmp6fiRf0zLS+jdxP5yNH
e7oPWRp0J5B+nr6Jm6vrG+pRTnI+VTeRDqUHLL8HMQ+B3/DfKC/tEQ5OeZVlqQ7SfabklNMj1Bcb
J81end7gVEn6/9jUkAoAX8ztH5de/ZGqL+oAs6AM0qXBNqp6tGj4vDTRJK9uF9hbNzK8rUEG+YOr
pVenDsQXr+Q1NWuS4aFC4PXou8hfOHQefwnWcj6AzG7lTK11LCg4UG2CkRKUQk8TpQWTc/sxF6M4
ej25bp6MuITd/Ji8h/nKQEdqmDRLGXKfoCG7nNTukCpRfHR9WB9AFcbHuyl99jwhr+SQ+RNgCCDE
pEcjo10V0v4rqJ/qRz+r8yOplODJT6Pv6ghnqLSm+W2fTgotF9Oj9PRCqMco9t7l1C0o5kUvHpt0
dV8TGXm47OuApNa8qxxirdlTM48u0lJtz774GrLp88+QLnpknB1CWW+Z02xbKpnXeh7klTUf6Khn
mbcJd/Dphp6Sd7BvOom62r5GZuhcUWVr9zQrQbXzx/IRDayVk49Ix86xt+WuYTyEsIgffuzmoMAY
xWBAjACx1ipCU2FVNMiU+LPulTJOP2SwFDfTfjMpKL0MUB1GOSJPbmBOq1z9ZsaqdsooJp0ncpzT
qnALbWXxIFtLSI7XWP4ln8YfTWNzm4jru4CD/PSc8Aq+5b4393nQD510BYfEpvgiLTmkDiyZC3k5
+gJ0mB4iBeAq53uIvIr1MEMzdYKgWEOwtJqad1Npred0dBdj7RqP9myJMHWWkEEAA5vNulUsVFP7
cy6GZgmbT7XJOELEYNtRS+XJ5+1ry8JuMgUgsy0ukdk6j0MQOdeK++st2OMl7OgmyddETiaR88hL
SIrgV/Us/Og1cVBxWqhJB7oAmmzJlz3OluTGlmzaOd8C+inyjLILHMt8lYPVbZmMyUL1n8tmNm0n
93nztfR95eseL7otsHm/1qHanC91UwGln1u7331yWoY7GrdjL/f0lYyWgx8AhL/Z8NaRj+kKjg3z
ZnJwaJUBOUH9AqG0Q+R0ydml3WTnjEDgZstQkgScAlfBPIxUMHh+DVR/Qvo9IQfAeQ8UpFd/M2MY
sGhJjx1AmX/EyRU5VFc86bg5Vo5vHZViVueaEACmRYnGInOjhOZwQrR8OOlayDful5mHuZIDerXj
BfBIcQv05mkZAwNy1gEX/rnG8k1rnY6IWLQqlLYLuSX6SpVfFVdEaLxrq6svNuQdBxuhnascxiaG
p1JP9iAS+Q+XPmFmaMJ1PBd+czae/hKSFTrAqPXvtWBvVwpEDkl0iRu1XE30ZnxwwhyqDIS+fKtW
PtBTexadNT2UZc65ZYx84FoZ1Jk0SNp9ZsOQlTaP0JjU+2roi23nxNpLXerfZASdiEfKaNl7mHli
jZqCcbSzsCHTYDvmrva9ZvdPWpMbw4mYSVBqaor5wgE5/hspipz5jQbFdhrS7aHH8+PPwCmG/qXy
YmgNqONs49b6osxsJXJwZ6aSuymvRNPRrYBM9F/+e6xHT/YW0eov0hWRY6cWLhlQfm2n6z2QTwge
pT/3+0szdGgpN6X20NITvGoKP1lLkxY07SFD3YYmzOrz3SWv6mFEiZzTcYjUGqI3xcTnDXhlW2a+
+iBD4OvgFsDb3VKackLNeCS4irGSmxtjts3QDAbmlyv7KI4frFm+Huml4VK5Oci7eeDGlqyQB9ZW
atWW+kJOy0BjLA/5ANNi6ASfxjBBPUxqsDputVO9kUwVknvjrMBaScm9LPMFnUkzdG8IreHUleF7
Q1XpbIGOffHLMFgZU5/tqngSL9Ew2tsic/KVnM2RJTjrqf9ZTlbcHk+aEn3WYKy56oodX8156Hkp
4/Zvl9AK/ZyQV0M95rt45G9bmt6EVJ+8CgfFPk08T+UmaPMA35dbdVO4ReshPIEusM5d/F7mY3B0
4XU52vMgr/7l+1fIkHZ0FsbT6v976dDB65Dr+lqqH9yFEe6mvLrpJMhpaZO//qGVkP26uk9kai0Q
INZguppn73vF6ghvmgvdczgYFlpDqlvsQ1GAZoNHejmoU8aZzYqVXTdV2RFS1ewor6Z5BqmujemA
4fY0u1lpKspjldNBNpDnqX6h02xOyGV14pzQpkCnr8yfRm18USggfkwczVj3ydy32mOSjF90qVfR
aCeCI1w4yQqFJu8pn6xtC1/QsZ6HOMvHci9tq1ehH+r0fhP1erR3pCmDtND2YQCe42+XdZO/GnYy
7jWtotaXlj51+D5xgBsgyMOpBsqFqskQbbX84zBb0nWPk6bVWelSsUV5LDN335RW9wpgUeyUaG4w
akzxUQfz7nIQ+dyDAl23aq3MlCDGE5/7Vw81kM9ZW/CsCIf0gVrTQs2b8GFy/LmXXs/zJZQc0yoI
4tOtatrOFVJZ7owLjv8DrF/Skv6AV7QFPUvFsjEcbWnYUAwHiT8+F2ozHenXhb9b9d7jaEiuQDqs
44jU9QJRrPaV5EJE+TbIqMFiJtC4bGq6QMDAp+bSckdjk8ouLFWliTLP2l02hv5F+uRVlmlvgekh
mhoCKnbmR481D5XpuVfLH17TrM8Pdz/Klf1J8d2tDIBltt8LHX07s1a8x8AHVBjDfk+iMOgXbtOj
YTk31bZRmCAOoHykofwKJZfprKYysk8aMgJUGfxpwwMjXOlz23dZGPVCDWlgsqZW/zD6YDOkeZ8V
wm1P0pSz0lRbum26wk7i/+ihqOiayP2dpejTKsxp6nTdrIc2I49RrKTls4iML0Pk1lct75I3sRv6
qXizNVNZqxyTebR+nRzwQ5J5AnAq/UjmtLlTU7QUAw56D668HwPYLdAmK1EgRAHE8VrrxoCRBj3E
dUGM1q5kwAjr2uLY2U/IPcCSYaXc/4LQfBhiL6Qdl27xwCqjD+C1INqdfUEQDPBv/5yVV9JX+Aod
EA6tj4le+HzMer8ch2nYuEi4wSoWoPhZh1OEwqKC7X4TJtpQoTnVyKq1+r7ttI3vmwgNS19G71IL
+5NX32KkU7M0fS8I/Mvf1w5MjwjhVdVCIB67NWYagbKZHuHvhLrRz1SkmpzwDHgoWQeowi+VII3O
dqNQNVcNLTq0SUSCMa/FJs/U9HnKC3uhUp/44inR2oc87D/PMc7t4MXgDEyTRwg/oXJpOqc22e5i
iojnWC/SpWjDfIW8PAqqZVJa25HKjslB+TCmEQgye372uXwjDnS2I7TtjpfezfLdGBnJ1C/o4el5
yzKVa9y2ynVwwvcojxGemS3pD/PEPsS8uaKPV6AL6lnxE2CGBEZKtOq1AQzN1FQiWUbuiwGHzUOd
i0ugWtourFCaTayal2d5+dsQFm+5x3vz3TVOnDyBizlza8MRsezp2oTcW9xY6beWGnXxOnTHxwYu
iEM8z8oQ3q1I8KkhmIQOnHPrOnsUKC6kQEeV4lio0roxvcBNRDGt3XCzVB7NQPEfkX0CEqJrn6Ql
/VkVmTCuOv4SEQn/FmaJQSzVKhdbGSeqxr8Kepu5mbvPpoWuZhxm2sYc/fI9HrtNQYX9S6igH2BH
5nRRPK8+0z2sLOXrfSLcRcK38WMzk9UbqBwdujTrjvSevAcK0kOZORifi1jdN7J0mk4QQMMM+a2N
UqpTfhW8arGprUZgPdeks7rdJEoTBc4IvuTB+NCYJjReUvwSwZj40IL0WNxqBd5IJuxvW8zzijnX
ZpKEPJhcD3zZXpeTn+1l3TnS0ovLW8kx1xIeLHbn69u6przUORHcZO4QHG7lJi3Qn206kfdt1dnO
yoaSaWtUNrIpVQ90T+uzFYqUyE9yICPL2BYANnXj3YyNfa9k8TdhkORqgyx5qZVg3AYAMvdZPAWr
0uLlQqo9mCSYOYkjLnOQtrzKqaf+cEpbDkg5x2vwPNeKhvOxMN36BpwyS7VYKVocr/Jh5uca3Ss0
Sz7kkKIFFTEk06GfB3klB89AONmOQ7G46cVWGknLDpkbKePa07t1035tG27kuTPz1kFcMEiWgl++
e5hcJf3zHkAFXKCC3aacjzBZhzaUKmWipC2Hmx3aDSqTSftVcq1X8ELkC33mvLpxr3McOeh8gD+c
fPT2wa8En92I2CFol3GVIv2wMsewv4q66dGb4gqJDd78jU5ZS19Qqag75Oo4wjUd9dt7oIz2wuJr
3iT5/i8/maZzZQpzG3jTQ2GXnxotb3k5DowPTpl/KoYkQjNGKhB6iALFwbCFXFO/Uh2zVkoYGS/g
CUBBwG+17YWmboIuRmWG+sIneZXTSH67uvvKu89ooLSzFLRlu1J79JLhEth18+b51PqFg7aZNCFj
Qbk2iaFTy6zmDRDFzA2aiYs0DR9QVOK+em1WXkngfZNrasPmHla79koGQccYo8zD7U6ajdY9ZwDu
Q71ULu2gxw/xqGbAJJp3ackhb3IfJKBh7gJFeIfcNb1DOg8eNUUeLGJLkwIFfNJcGy8uZ+CJpr2Y
s3iTa6TJUs7moWpd8kB9lNZtwSV1G/ESelmxRq6sX5uImD10QHI2Gd3Oox9eARmdFTX2tjXI/ms5
D/oUhTsI94rFYHeJtSDpWV4NNR72jVDfpc6GdFW55+1TzfhkV2mxGs0IYsusqoD3qf0l1bRTQwH/
WbqEP0Ij6rrhwWvTCDjJib6RRF+7atUc5ADNvb3lXRqalDw+uHX51teq2IASam4k9TALQFI/Zh/y
UvOgS4W3Xg48uLp1AAs+942fvrJGZ7hM9L1cNM0r5WTJ8j7z/89yyiX1ilwkr8kxCpdtjKaxHFwV
INeiCqdmkfEfDn0DM6DeUGJ1uoCpW4B0O2Q3hQ5+UvYTdBaKQz6MF7yE/uTu+WtCBPRKu1DX91mD
iJl8w5iaqBIn+fIh3zMmo3K5E9liMbbk1cosWURWPj5UTk3TX66T8LZpHF4gQR2erTLftaMToTvu
i7d64kR0KyUWE03DVqoYbzaHl9AsrQ85beDXUVe+S7c6kQgELmGsJ3MY11oexit1zuHnsH3taBb9
iCg58JpwzvXfJ9Cq+igt6ZdS4PJKroKV+aO0RlkMmIf7JDQoy2Bsd2hw9gdao/tDGwQ/rrRu+N30
RE+GPo6e3HpyPPQCgBYhU/Ie1mO1T30xPpTihRqWQPFoPtHZEfCwqZp4/I4uTzO7eWnKHBpqEo/1
Pq4CSpGF0W86QDk8mcz4QJvqHvxBcOxhEl20qAI/FJ3/7tJo+Q5SctzSlMIfXutFcPnr7QKliJDW
xKR9rYB0UDeN3t3CG49DGLYAl1nlwVOwEi5A2jEKXww0LVajPojjNBTUvOYrdR7uvruZ1rlXLu42
610z1xcTh/0mb6+JUpY87qvsazOgZmqOwyeSWfG6sFzANmrCwY4/+bRTTI6tAA7iJhAvSQuyrstg
xLvNInz7lNneQk5Kl9ZHlyS1sosPiAlNVSuuqy1N7nn9qLhtu9ANyALdnhKpHBxwhUgHO/zMsfov
Bqn6FeDaS6O2/YeiAHYzxE67heu6Pvgz7VYZf5tcO3mNHS/gsTfNOJnKeDOmrt9mRu6tWy2O1h4E
disxOcFDXawaJAGvduMllMzsUdskSpsvuzELH5wux6mK+K0alII0HgvkoKWmckBQ4HH+j8zXecyz
rK7zg7cET6eET9AwFts+az8HgIyOWm1uG3f+WssSlhx+TUzy21/6P6tcMQes48QKWdqaUrXeCdf6
dnval035lZ+T7HsNjBqNHX+aVX5oK7OBvDGnq9lRautszYO8StzQOntjpq6gn7GWaT+l00I674HC
zXZ1CMpS+n8L8aB+3oKd/KbGugW5MFv9FiI0OPlrO9M395nApIIyTNxi23TqFiSfIa8dyt1QoNsu
LUOMbrG6TRgmMbPwdgOia88NPz6N6ra9yVuCp0b0soOdI4bDWDphnuISpqfhNESnmyUnInN8gyQD
6Bb0XRzzk+57kRwdu6q/hU5N0il2hien1/qt70fWfjTd4upz81pBWRx+MpxmL9ekcfWYlBV/b9Dt
pn7yvepGQaHcF0+J4X7LyaUcpcsiu3pxbXcvrRERiiffhgaoEVa0roYmfkQIFRyu+qjXwl9r1GdX
0rQ5VS4Uw0j20awrH505oFuPyXw99Lly1Fpzqwz+OjPq6K2PJ+dgNT1/9aXoll6gWQdqxoiymEMI
p53CSbWrkExJqqPQauqviXv1oZQ4eIXID2VbbyyYu/d+hsCEqvnlXoP+b1kItLehMUHWA0rX0ds1
dvQ6mk69zuaiJvjZFsk515kFy6MWZI2PcNP8EiWHaX5Dupt3X9BcxzIJb3PaHPU/Q/9aXnnUNMtw
zqeER09xLo6nuNzBSYAl6zE281M8hcVJXuWFQQ1f2uDLihPv1tPRyZGlI8xvPVCD98nbWhjp95ql
fO7poBdB8lXrWw1w/5hcg8qNjnUIi2ib2fkbYMurfAuAZu/d4av2IYpzAK5B7O8hImhPNTpVKy0d
xdsYcHeHaa46+6Mi3nIrWHSitz8IqPqunRg/yijDbLxd7MBCJ02Ll+qVSzvPXpoiATzkaOXj6LR0
MY7eLYpya72x2xClMAjLYrKOe7s140teBdFamQrrA4cyMJ/lkH8fqhcemdZ/bjx+qGq3fq8jeM+U
Mktvq9VBNfakb+ILx8wfq2s9SrlPB8W8Okuh9IjshTmVb0mexS80KyMnn8XWprZ4IGUTrKL0Ln8p
O5r/nUpYFw3OyXMCRTaAOiYa/iLVPCg+TZZqwtJZ1gfHrb3dMCR0R6W6vqpGU1zTTijbmb2WBEBS
nuykUDceAJHHzPMNFHF1/81J6q+gsKrvIbD3GzvPoFLb6ozoYATjTKtScEa267E/isHpjwpvUBSC
p720LLBbMA4HZVwt7jE3+zaXGclwlFONpkE9E0IQIM1bkNzFL+FHaHoUT3yBNrgc+GsKL/ZwVdwo
P0vj7g6BJlzCCXaJJnP17V8TMhjtN301eJWzdOctHavKVKpRUbivk1ggbay3kbHkaXJGU9J6DYq4
OUUBHTsjecjX1KiqnW0IiGbn2f9H2Xk1x21kbfgXoQo53E4kZ4aiJFtyuEF57V3knPHrvwcHFDGa
lV373XT1Cd0YiSSm+4T39YD0Opbx7J3FGrW1uwt4T1zF2jguhESu/rHxOtLTYZE8JQ6/NCUEt0mj
hwDKn1oLUB5Kg0Ln6LV0k+ZJ3t+Csn7xALgK9p1R6q++RylIFX3qNC0i2MGQQHQZg275YfXKrfIT
wUHnGuUNzduzAiym0hjxszjLWi5BAPe3pnnadjFIYh2HXrcPNhQfAa+iMD/DNVHuyQC2L+RaqT9a
QkzzkLpHaNrrow+QwU8OXLUfp6A/kr4Ht2+yyIClg6s/i7PCVe9iqKDolcAX3vySBmrwMv5qnSp8
3vot5KS86E2b/3vRb4fnd302dPXVi90nE8aLqwxzE5LG+YEYmLHOpcfNdquf1RqAHy2O8za9W7gp
Y7fUj1TbZTvZXC1Ab6lgszhsGQSuVfY+HuNsv6UgHumbfyyLv2Qr1mSGyGpmPtN97z4XUUDaF4rP
3bCQZ1ld49XnaXTanTZQrKKRy33xE412L5mKU7Ibg1ynsrhOrzYXPdrA3wD1gq869UX/hZ8HKvxI
w44FaQ8QbKcNQG9bKToa9udTMfKHK4ZarWFB9ArtueC0+9pFzhep3qqThq8Hy1wlsb1LYls8pewL
1NTVU7o/3z3rKLOPVFh4R+nJhfDpaWqi8VX6b410qE6eEXoHMdpZln0GFEts67CQvRo6cKnSqmv7
PVy5dvSTGGVN4kBxlHtmfrUM93derj91iaFQ2N+8DRztCJI3L6LOFd9WiUdr6i722+YkbnphADUk
dtCGh1ML8TZHJ8DKvw/IPMp3ARoxiZwvoZxeKL/v7DKl3cN/w0i3WiDGCEVV4FWCKE9eKra4zkSa
DbhMn13htiKaIlMvykhQqdNSmkv622ntFrQVMu7Qstb6Aj/+DiAkUEKbaC64QxvkkKJRTJUmobMX
F3Gmms2nZtCfDtLWbcC19tEw/1z78URSyz+3Lm3J7wTFXys2ofXmLS3b361/0LDH2v8nO5JW6DQX
GAy1d0+R0zqUNhgOxQrMuiRyX3r4BPMgzS6bfqisbt4NejecDDUZd5vztoG27LKsJX6SUUHxbePc
69ydqRLlzJzM/wBtQLknm0WT9yLm7Ugx5jLLvEl9qu3k33S6wSQguhTUe2qFQ5hkg2hIYEwJgw9B
Z6qfU3i3dlziwe2vEu1zvRhCtbrViyQerjnphzT3AcJaFshASmNXduSy+zF193Xaj2sQxG70L0kA
L3lRhiUVB5neH9XKqA6uCq/3jlodsBK9+pkkBSHeQh9PvV9RmCXYNOuU/5t4RbYReJtHFBtRPiDd
CLyNTTPTvuhoVGv3QUk/FriQLS+WwlgwEr9Jszvbw8EJaCIIyTiu75W0MY9cLa2LvEJ+BOfpxVO7
bynIPMhL5+EdJLqZFNOTD5ebSLiWT51NecF0cEI92d3hgMrqefpoULF0E+8fbQrSrbZLpt5b35WN
vBDFMVnASOkKuIBw9AKlLj15TvJhK7BfVMWiWmPoixgqQ/JBzQCU9KO4pT0+aW9T2/y15ve0fH7q
NN16lfSeyXfJAVRC7uI5dc6kUbzXealHyibq1HLti2g2tW123immdwB0JFxlyNrpj1lV3LMU4CfL
z16F0+MoohTuy0yGtTw/DSqi//CP3+kgb/xSK6bGeTAoP4AcxkHA5vdfxLBIT2vQ/11ccwQO7bDn
QB0BY2z5qU2mEn+WwQrNBnQRWBrShUhPdDaNOqZXJx9ECg24jOk9fqaRwv/gFWPM3woN5RyBBXiT
r331ahi0ZMkv1bvopJ1/6AGD2sPsHb7KYExB9JoEhIQLR7dOD4Y8DbNTaJD3ejAMoJ8QwiCL8b6T
QvfSzhsh/JL4lAS07Ka9kHCfLyJlEgeQOJaLISYB81wMf6a6X73IQGSlXmciBmr3Z6FQDvOgFzEz
1eoFNnYa4QYqt3+0vp6KeD8lRHQoGwr2yzHkT8eH1GVMp98yuGaOmg7mE83X6UfNyf9nD9eHcKaw
ho9l4EL6Z1KfAvdPf+qbdrj4uror85Zer3hMSbHXYIyaC26CDFZtGde6tQ4q3Q2rSvSAxfaso7O8
1pTytorbMru0fvU7gwaX75dpC+4CuPEJBZ+WetwWbH6FGZTHgWzGXqxiaDT3o0vh5PMG2VoMNlnq
LL6syK6LaFV+dFnfRALZGiz4rlxbV0MmDWaiE6vvmcD+lnsPBg2qGCs4RUP9pbZb7aXOWmPazRXo
YmDg7qG6QLcYdLBXp53IWq+F52yEjLvqCR4fxC5bmKpq7Gs3pqNwWSjDWKTRtMDd/BrORc3XCJuJ
Yd1xlcu9xgHmaFSj96y1Y/DZdv2f3XJIfytMCBb1cSyooIrS3yZolzWSLcQho/jGu5AcLUQBp0wt
03NVBM2+aEflCq2L/csMAPoCngkyrgJcsfG1M/NPo0Nhqh7FcAuk1fzs5lW0E50Mfqi2H02gaVsg
BVa9Zvt/egNJQnHQpvbgWq5FAwphJFdiSUVIo9ZCjb7pZEbgn1iSFLSKbC2Ovmu9OT5Uuj4sFmfZ
VSdY+AzZ2VnCdfkWoJuyP4Z+jGmWJtAsRgnhifjNtkb7No9U+2OsKG0X900tC7HJfpvtv/cb1Jxc
gpGfNdN9C4xKdFTERHWi4CBTv3VOfuOHzyOlqNVpC6P+aN1mtVT3fpk1JtxexNzWBi1uMvXNaDy6
5D92Ze0S3ac1tb5NywD+QX2LyhKlyGZCXIE6zOIkPmLeHEVcB1uB8Cw0TiMxU4LaDHpQROsMaPH/
0v2vfmEAMz0H07NsF7TuX7NjuScqWrKXruHgsJOpDCaFhIWWQcJme9nLppeZ6Oba5/ydBU+ielwv
Lm1kA99P+pKEHM/Y1spskEdynNqlsaleLe4cpMLArnOn+VAZKVcFSgOBMGFG4YpX7GQqA1kFMFYA
Dy4W66b/obNs4y0FZGLedv1bnR4Y4U6NqIXbnGWtrCgMLbtY/Z8cQlVlD+TNfIVGbsdNtL/oUgIG
j/18TUttLp9lKj463/IHq6ICpx4gV6AFN1WvqxlisB0NtMVxacq+OINvXCpdux+K70WxPui2ZbKL
uDzo0g6yRSvOQCdanqH6dJLvfvTMbWvFrYsj2AXDzllQMCzFeAoyENer1s0/UOWxQCks9WLVrK+G
e93i0zXWU9OMLiCgi9uikp1kthi1cARJB9KkPiEENPQegenEbqMFiTa5VrHevE3TYJyBwi6XXKMR
0kPawLbbqsCLq8oEfH9YKBplO7nDdXscp7NtpP8CZRqLUXNStpbhzbMJFZqKwvq4rhG7Y+YgOy+I
efL5lGi2aetpbWBm/vuDixV0RBtgUP5FMpjTgjliUlhBPT+WVd7+xduOj5ZUibNdTD3wCcTq9lo3
DnC0AyzfMotLRS93Iq9T0c52bJa7zR/ex79aK05PYhX96iJyPUBGsV+ny+70K7TX0Y2fp2mMLrBI
B4fA9avDuIQ8+tGjiVCRGEet6RANk8gTS1f3gBouERARQWucnt2Uo/iiLyK6SUDOPFbaYF23wfIt
qtX75BeKYYLzg/5vRUrcrassFReP9SEFbOv6Ta94DvgROl2yw5wAix2ZPb8DjlWf67qnnFYPYb6i
7907RPwPHu6UGqmHp9QEZFx8II+KX41l0MktvgRjxfVzYc1aVLbiqtcgyc/r+9ytLPJFZJz222sb
OK5mfeeLbv02kKlHK+VhipV4//DlMBdc5rSirw7C3m7wAPAAKnvnkRW+gAs1cqiYR3I+0LpbnBfz
g8hUFbi7okviY7yYRXdnFvdRDcpzGo+/izVvqF4pQRMVbKZ8AW2SGXWd8MoBzQNC0wz95B6sRR6i
OUXCqYlWn524ySCITvSS5XvX1MNDqmhUgtIRAmWHpgRXmc26HlzJby3gpYvlblq4eUyZr6ySBUpg
NrtGpV07dmh2MJfGiQVuZp2Jbs4i/zLSZv6gD5cF26pyNDKayFJw4783iMu2diI3Ql6gL4/bwwar
jJ9oQv5dan4adUnD2cOvUh9Eo8sAB9eiU4v5V/GYpWbo3e9vdbJBuFQZEdO921MWTCnoHpMWw3EF
HBrHvvnnVp0GQAvV/0iXNAwp/qlPhvmkhmX0qw+Cw67UiC4TeMgpHggPTZ7EvypBYF7CrrGJBcTK
l774xUsXJgIuD8sYcjzyl4E+hH+rTWocRVp9HPKK1l4U22DLQpFJ9L+t3syiWzfffJTEd9fHbLoY
PIazQjO/qKy61fzj+lhIL9V8t87FmCpd/zRB+6uUDgRkgddpV2MJEctMBth+foeBZz6JfrCLb353
S/5r+r5o9Zel1vf7bo+585Entp71O6kqymiXj3O39w+XrKvHLghoUfxJdyi+UpTx57zWg5eQHN3e
zfTyN3BzSKDbmnUzx9z+mSbrJ9HnvkK/uju6Bwh7qAX6fYDWhK5hCqsdLuwLskr5mx+7HysXYFzg
HJoPagVbsOjtpoPztxyGq9X8lDpGclDyWL3I4EL2eYmycch2j7KYNs/NnADy8bZm81n32GRxd4xo
fNt4W75tGWzPvXOvksDdh3Qw7AN9dGBriV36PY38ENiNBWo5OhnKyXYug1t1MEUuSpFlVi8WmYUa
nFaPa8Qig9l2wHRs8t9vKT4ws1BNpBIu2dZtT922uXuqfJQHn9U8217/TOINjtBOv6S2rl9MrlrG
XqatqtsZbIGFk60O4pUvXmLfRJlVqqJfZCbDuk68fW08mF1jPMkyUTUAbnAVfl8iSqexaqrs4DVU
KcL0lJCQ0zLITCoxZVZYlXbZxNW7lMLNbY0ve6y2R99tP9lqE7flzmycq74OqLumPnRzC3SbLL5j
9vuJcppiNxAtJRU3NNHVj5USoO9ei672MohSi8aq2IF6C8q+KHSiyafc7H+/W7mtoU7HeHNc97/b
uaRL8UppikGJy/hrG5DaapzqI3/OxQs9xcVLVvM1udvknD9S4oaRctp0dz6yA2w96w7i4kmJhkxl
mH2KZXmr+DCg8IC06f4N3291dtsmfSGrR6PQ0gQoYq/Nc3sg6Zi+GDXf9mP2LIK2aCbH5XgrfrR7
Z/QiGgoIyOXEMRmzSlkVaJu6u2sLtXgZI0LVgzVa++2Dy2z99PJZlvCFmxq37cPefXg/p5Qyjlpr
f6ecmqrqDnl2noZJv+mQ/DT5OFTliT5a/0D2c7pmdQdhrkxloCB6uhabUmSx7MrYGK+b08MaEdeF
YGJPq6MoDSMoq93d8jvtwybr+kDrCMmo/a860I1nY+npSWZqNGQwl6JBCxig1VAKGWcNgNGdUhzb
Rfdg2HTisu0fptqxnekqKB03p1iCwa7nt4Fe5ABC8kUm1D/TtASFtV9lxeozZT2lG5s7QJXjobW1
ZK/LOe2HpzX6+QLe5hMNN8s5T45xXfcdROcm0gxnPRO8t82nIYfioiaFA7u2n/C7YLNapsHQcjTs
S2BO8zpdfYhhJtCMfvOW2brEBN672S3eTRq/eT/uGGVVCTc0LZfi4yZZRcffsiVA0yNNeO0Xz+5o
DMs1SmKjGiDhoHdm6EVLL/wwd92811M6TEMDNNVdkhXzrZ8CyzoRaWkJ1Jo0VwQ23PMjjHO3rAvx
UuuWVOXQf103EUubW90lN8YFJZKN5RliKLPfTNB2AAxbdokWlr4prZ5jewTgYBl6z0iojKNyu4Fk
od2J8m6qNZ2G1qdzRlOJzi9riqJ4W51wEwMYsLegE1iUxviB4552FTcxvq1flm0PNeFNe2qD5CqL
1vXi/bB934IRDbvBiUJBsunZXOoXKHD5Rvl+IJmgX2oLgmsxVJn7zfufl4iVCiiTbx1Zs85lu7ud
Vu2YmFfb6bWzsbzIi7Tlxd4s73iRZbYNm86RbwCxrGs2k7VsNHmlSw1Qttv0P9pGdP+Dy93jfrSN
m4KyOnTJf8R45/zj6Y+2eFypyreZaOshhed+6FJ+mb79x/z9f9TdI4eaTtncLZ1dnoK4Qudzd7Eg
1EhBLgROwn4f6ENBucniOfWETXYyleVijnTg/dftRBazzLZHbPvc7fvwRPF50D08SutK52TVIDws
n3P7CH/7SHFZP6AsuXv69rj13//wqIZMPRgDamMG0c5QzOoJkmL7ai/xhlkd+2fbGgCPQNoGI9Jo
jxJZnNv3FWofYfl+3eqtzoThT6t91YiXY/Tr7oGeF/WOSwI1IL4WHddf5UDj9CNTGYrlcFItgy6/
IyLPckTa7NTZhUc9hXj8cY+ijZrwJNpaKyx7vy2S2bqTbHq3f08BjA0L1t6oHGoJY7JTMlS29jb7
Z51WhQBvio8x+v/Tkv916we/B/H/9Skf1j6I21YqHH77KFLVgx0HJwLdtDurPeBYmcW3BeDUBTBt
+Y4KYBC0vZjeeJmKTwI21dM8eD/PCaBXu35KSWkvi2WwLciEmwbYp0237kouuoepSncPspcSODoE
RvKEJv8PIan8kEeQPSynRxma5Xy3VgJzDKupw9H/LbpuMVQxZ56DZf2LY7N1jY2Ihlximlujr73E
duu598kigRGxGMVDlQBvA4bJzcYgbmKQmSAry6rvt1zbiN8NQ5fPZ2PI/gQfhYDuMmiJ2pyaxv4V
2H94cJScwK4Yynzoo5M0GaxaQwnTdY3Y/erqV5AcdZUR/kS8VXkelX5aoIVBjwot55yAanEGMCm7
dQSsboFSEZNMsx3Fdvwui06sdNW9uYhuNQ+Olxz9wdZ34uNNCrSr22ayZhNl4TyX/2qS1D2JPlEJ
QnUGRd5D7FChaHhp98EiXdaVc3lVAV3/4FJJ9kH0QTP0NwW07ge9GFXLhZAtgn5qW1A7vaUtUK36
oaHh5LA6Lps6lnVRgxBE4O9zRlu66CGPJKJrgnJLzRfAvOSXNt8t3fSwnZXlr3ARtuewL6srVM0V
/EzfZqMdgBYFGdLPdpX5J7GK3+Zyp2s5BrvQCBujZtLP2ignXe/9VVTbwHoVg100GUji+XQScTMY
lfk8pHpw21SqE883F0pH0qK7pNDciwTAZCaDBKq8JVols83w4BeY7gzA5+IoPg9Ltm22XTmghCQA
w5ImA2knN1ylPAkf8wB01ktpawAYDRDD6z6AFJTdvXaVnhJxyIeT0nnmJako0NEL2q92MpUBjg7q
Ut8HcaQa6U23rStqiGXqegz3ossVsmK7zbztRW/1N4vsQ/1BcSmj55qvgKsM/lKWYLvpmyg63dDr
UzFM/9Emw6qBUcNFDJvfj3Tvy/7Zd30iYW++YJfnQl3XHbwmck8C6x5kZXsr8+BPkQT9na6UVxs8
PxAqwX3PuD1yE1fDFSg+oQnhI93u62rxDzSqR1XFGi+yoKri6LmKW7BJEnv+KZ3htXPS8gyFXfLJ
p5/2NfJ14uF0KP0GXq2xb4KGjwWfzhe3BhpgyLXfksSdTr0JSpW4cTPYFcVY/2I2bUed1UGzeui2
3/t1JNFcRBOBS1EOofEtl3yXVqZeODiomVrtxenO8l9T7jnPfmMHzxZEKzcZjPeZrjVRu6NgGg7X
gLKLxaANepuCS/U+dbIWwoHSVfctWCbtLqi5at7ZZRrSD3GB1H0f6lbY7kRXBTOnU3FXK778RDnT
ob7TO60EeIB9Vh+1S+dna6gr6txhJnzxKo9KlEjnd3XBu8p7OzpR5WOvAFeiWwGvEiv1b7QNiEqG
B9ArukRi+HZpf71DyPr/bOqSQFYPrRb+0XsZ5VvmMHzJ27S4Vr4XQk64TGWobf6q7+Sk74orObN2
D+cxVenvjmIQsfSBaErpV1j7Rex08OgTXLpGKDiKaX+r/lCsyvKeywUUr61Gg/6u2YcttIyj1TFf
LJOlO7Rj09h1k9UyuHSeVlTnn2fB2xNH2ScGa/KkQVe6W6lIZiEzWYaV4WROG4J/wmtSOnSPgTae
0w6EXbhKVrPIK/eJuL8tlV3eGVLEH0iNb7Qp/+BvO+D8pRbYPFo9XmQwrd6jvaSh1prCzCTjv2qx
2Y365rC5ig6CBDw3n1VeSCa1AWSvdTvq895We5ZumMfV6W/3fHjEJq4fCADDEZzBToUpZXjO5cq8
XI9lJsMgl+lNTt7NzXKFruUmvJllli77yAxUIi7XU/oHEFvGur8sE+O21cMqETeXeIZaQSk6mEa9
luDaUnKg6uV8lWIDmTlRRFTLNjXvbKvdy4NLMtn9W/mCkemDsl83apd6hrmbzF0Tg4wWG6HFH7XW
d2BoLKZ7X3nK8Js7Lqlq+RjiIltsH2OaMhtYnGWxKKcYCNHIjCjuls1F+fDhDCvTj3UF8kFt5aFx
LKMYUHgTLo3XrLHbi+/F0fCXaGkTorbcsOiSNO10PEAh3urBq9ioy+oumtl7z5PShH1GGRWoNxe/
rIyXiBKIl7YEKqekMXolcFGojgR6iwHQMrBndf1FyFoioXdZfbrQCKFV5bU1BBYc1FF8AR95ZxFC
LneGozdXOBqaq7bMNvHRLD6Rlo4wOhkRZbQqmb3H90wc978kgQPB9fKa2d4wd2+mTN5HuhWUu83u
GeUXcOuzM1jpwQ0k7eAmswcxSvnOjdtuPqaRD73C5iMzfyDHeNjWeBS4mtME6gebris6zjys21YP
HOWu5fTUtoN6IdOnAtLQKufGM88iib5/N246mf1IJE4LsNtm/pHPg0723z7BtvafdevH0jo4HQyV
AlPKUGCalGiuBHIlzEu5EYgg6gfRyCCx4ji/0ik7r+otAMwmLqQwH/qipl5Aqy9yS3DSiFZIaLZ3
itwwtrvIdrl4uGu0ZAJ3ac6h8u4ic3dz2S42tRsaV1c9iUYGPUnBKwPPzYm4iD0Ew8M4q5/zKqFb
928C77JAIvS8XXht0cxwln94ahVf/BHwNvn3mtVAsrwK61W3/f+I9d1X9Nv/6bt+U8EmWp/1DoIo
wPTVq55C17tfp5UaVM8yHdr0FgJn8zQ69UhP0eI5OpWl7MHYp1Sj8r9p/XKZApVh742pGNadQhsA
2nEpwJKVcBRH1TORyYXhfvafuO3Hn+ErVsBGTruncamxFl1ntMekqNNXkZLGil5Sxf8gEtTb5UvY
0zvvTc4L3dPOi8xMxZgu0DOzq+e8wHb8pnfTnmYJLS1gUFb3zifPUEntLBTEWUd166BM7U1bRN64
n03dST/qsCF91Sx1l9Z297Omj/5PQajCqYBT2qZw3CjjF1mSDk5w05LZ4EKFkfoe8FaHsT6I1fTn
J7ej378A2bHfaY3r3EBScG52zI00imlnQBC1ZdvtvYdYOqrAQJbx++O2VAzbOpnpllI8ZYn1WSR7
2XRze/DVEgdSH919etjSjLRLYkLSVcmR0cmVlzkCCcaq6MwKAUfNF5UMgwbpvUFxwEl8gTKlX0im
QA2TnmobkFfGk2HE7asbOcBFeGH1CRbb0O/CfavAm22p1R9JMGtQS3zKYA+zzm7otqcsBeGQzoLp
gwwpSEowoSXEvDu90c7K1E3XodAu4K5bX+2ifg5Uv/gM1gx/DB1U7JH91U1D67Wbta/io1AGeFWm
EML0XrO+jq5XnltTp3Rq2QH+Uwp7W8V/Ui31dQzm5DlfEiIygFeVgCem3VS+R59ENUh+5sGFGv63
FWIIrflWOk4H59u7Xo96MJ1tApCW2tf0MRa59eLa/InVAFD0qdkcVgAA6e5v9fbJ9vXhJiAAzYIE
kFa5+zTRuwQu44IJIMrMBeTcdOmM35ABjHx2XgrNgGeqUM+UA0JYHhXUdNP/kFxlKJeZn9aVDoUL
FKx2pgT7dqQQqvpzciwQXskBue6sc6D09CtdU11wkGm8yDITc+OELhSO4lRwlUxSTdndKcVpW2NV
PcR4j3JuBj83Rl6ct30fntXVsfdcZcZ+apNiOpnxMB2nxOMQko50QfNeJB+0JkIHRXs2IPvKqCUi
l889kencFcblUV5Nor1bcDcVkyy1tKk+goEQ7u72u1vfAAj/9kAjPVpQBVA07s93Q7N8PY+O3mcU
l2N5k3/k8033zy4mLD3r/v/s5/kWNSnrM4EfOHg6HDk/+giyYaGBPGuk/k9G46SnNMqMJ5t419GN
LGuvchGmMM/9UEbWG6RwuLTp9Gmu0cwEFlbbh09pamZ40bEnbXoyg1yaHiCZJolBK1t8thbA+cht
P1W0h7yIpFV99Mw3EnVji/HdwyjMf4/mMB/o4g6vGxKnzESnU80DhM+7ua+6n+LS5N7Yt9PVLZLp
Oremte/8p6AhckVzUtvtZKq10Ytr9tYTkMxBdIGVpqW3Oy8O9cJaNUVNd9ENbyfSNpgL79XfimLg
dxCIzLSnwjBaeqLAoQDkcISptTHooh+cq51n44vet8GFjudrz8nxVS2z4DWtRv1sDiqXgHedzBQY
ayC9vj2oc90Nj1oKOJL0VK6dlkU72PtspGN3laUdE6YzKgiXHk7xHIPmFHqc0QGm7p59i5pwctIv
OoWJ4Nku01XmsS/W73fqZKFijpZBHFIO9k6mW8+bSjzEKDq9VEoIKwuNyrNv24qhrdrwVqfBVzv+
g3gXnWFu4L0as+YfFJ+bt9dNDji2g7pPhrQ9OmnbGfTVe84HtaTLayy9m0jiF/VR/ASIlncAls47
t2M/Xyoz5QFPmdKSLGjmSuWbj7NTqlnuUVt4HtKFUkMMg9b6e8v0YWwJQ+0al5V2lZlNawlvWTM6
bjoxRGnBTymRURSZM57b0ryY5mjDP9UAhX5WAs/+GMxwI+zcIv3qh25wFR2MCjaFZnSwEsA6OLaq
HXsBVXFsAhS6b2u0TQ3Qodnki8AFdCz+iOhx5C9xAnrhpXbPJJvh6J7n6Re43P42UXSXIxKfOzkZ
YbveP6wEszM5pIURwHIHrAUlyPlN0ZPiRJtyQuXGN50YarAgWgry8ZHBiuriZmgBlTZj+jQMvl/t
DB8Q6Emm2jI1SwP09RFQw6Vmq2lmrugy3YZkKdEigkqd1uIjojEBFtB5FAi5/WDuBjdMeScE8Z4z
o7Ev0oAf9/tgAF1FnvxdlpnhFfMFbAAOiY3+zVzCuBOVhvUUakZzUVSGhJp2gCmUrrlM/PMuMluV
YhdPUYZuRNfrOn1YLk6R7LT5y3b8lbP99rggPKkFQXq/ToaLJMdkJj8WmYXvecHN8Lc6cSncPnzL
Cz4s2cQfOm6P/6E5aFxvX5mVS3Gvpz0pDhUqATyee/kxmWZVOEeZVlJ5t/1A77zkhymWWkrofiiT
/OO3QkyZlOstvwZEcypjv8l2SHEJ56bn1VsMq8/Dwjw5NX7sXAc7a2D7gHchMIInapRH45d3UUmC
qP2saObvul/TrGOpMUFHl4owx/CILzD0Kt0Sqxzkob8qp0gHmnZMCOH4DV+Dm3sOvkW9ykod4ySL
Vn+9j82TO1R/5LW/b6cOums63PudsQDgr9OqhTzBBpMoBc/wWSSFZNVtchOth32bqSjjvkz2jjf4
h9FXqhMwjWlHDnPwlb00dUo7p8xyfnwna4QLbzNsraCbdQM4g56lfOodpwR/GPrUceyqY6i648dM
83zi+LQE5r4O2pg9/SLIwUPjWzTSLXDCGqA+Gi0st7oov+l4M9Pb2tEPImDDRmj+6bZ1eaKid7iM
CzxavwwyE92DuLkoOnvTEcM6fcFR23bYdEGT3vp6/goRcncDbQY6yYVxpBnG6F9R1v489eb4sw26
36nrY2cPYnsB3o3y28B37RVgRgoC4oLqx3hhCBF5G8Rnenc0odkFWiUe91VVhJ/OKl8vn2TqqHP4
iY6DZzrfSRAvVm9RRXXzF9/8WVsXZw7xhve5tV2o34ijNYWhU+wU184JNPvkWIVErfmqAWpzvW/H
fnAIm4x2Yrley82cQxKE6m/38+Wqvtq8Kw349QqmKScA+fLfjgFmo54NPa2eHvQr0Obm93B6EFiH
hyWi66Jz3hrA0TlGru+Nopou4I6UnCKDeQJGIq+IRi9ake1FudpFuQ1ZBDrN6rnaxdWR9c5kjk9J
bR1EJxtNdKZAQbpsJ7JsdPcZxKJatbmfVOiLCd63zUy1wZK9tJfi6LZu3mabzjez7uBqikpqmPs8
0F/4gOSpmHtZc6cVeTWJl2bGLPAzDp0cL5Sj4Wq/264Xn/XKrW/UHux1hcZgEt/U4FTBc07ZgUi1
4yggNlRKvpNpq+QnRQvGqwuNTULBwI1bjwt6P0cjGWJDW9jdRvUgop9HvbGLa9O7Rgll9ctpaT04
kaqiRrWYnH1C7U1mU+JKxqT6KEPqetFpzIEH33R5QXVuPlJGrOqvotbLX/rQ625jA4CIPQfuMYLf
g7LYoXkhCtq8iEFmoiOTMVJD7vJXhceDm96O4wixQ38elPQDDIr2OVjaOCLp5fBTULya7DMHv5ot
fqzPlXQis734gmjPHxC/6SLJIBste4ge3rp+nzWdeWgUP7iBQa/NNNh65B6s6bPoKARTmheZ+oUN
53mSX5oOxiMzI84sg4h1DlQKh7B/rZmC3KGWb8lLVHZLTXi7VvQtCkkx3MlQRuuXVV59ZZnsMuQT
36PgNc6HXvH/TE3716xLtK8guJfXSjWjfVga6tdeHd3z7FTxMXG7301wrG95B+LfqH0xBprGRSgB
dyNf738RqQFI63MSl/PJaQfCzIu76IJRUYCKiZunQC1+tql6gXp+gnQy0bKdD0Hgs4jCpgg6V7bL
I+1NJyARcFO96TbMiKmwPheJ04NsoFH8kgX1tVuwRPsFH84WKNFNFrNYfqTziq4q1y0SZdDou9f7
vSdApduadcu/l8VSwvXs6MGzqQ+wEDRKAlqxGhz7Km4Oq1w5TgTBtWFDGbzYXYWutiF51S2XqGvs
v4Y0gdBKECbGJZaptTSQiizDKtYLAtOdvLiLeLdcU3T7iRbUw+YHkS1dObX/2VdM9ah15JLWXP33
1QE/0pmSzs9jRT02WVPtpALg0dEu5sNcAwPiWSbsk2Tec06b8KHsZeotGH20z8BQInLkGvnFVVxj
Pt65Tu5gHjzQYvZtrMHdkqjDoSpz86tNGOo4cX071QBjfQwI+32C4iLYpR5F0UbdxJ9kyIZZ2VW+
bZ43nVKF5cGAZuqYT6FzoL7Ug9jD8l+tSKlocQ+PrZ0or6KSAYyo9ghEAHhrQ+DC77A4T6b2sXCB
7BNny8v7J9P2nN3YV+oO8Jr+Vi7RviZVblpmd5+00im+zkRfl5BgOw/g7YbqJ1skJ08vXu5/yQL7
aBrWdGuL5cB0Nw0Cv6b+ufN3tev6FxgJ55tmVOg45c03bxnEXcR6UH4bnQ7A7Xf93Y7rXnEHBI/V
OJREy94P+6z+DvgTx3iICPltH2v1F4U8d1YUfjQprX2bz/ZZ7h6sfwCbjJy4/OO2j5baSXZOwNkk
3ji81JMzHTp11GkYSYC7EeVmgeVH31sSxxg4+A6tbpxAmmw/Eo1onxtbC3dgpGseNXAo7WG45JnR
3iKvaD9y+W4/NhnfSNSUFwfRyWBk0fyhDJ11Ualx0NyNA2DwAdXf582vnVRIjIMh3EUApn7cDNtz
3vVO9n+MfdmS3Daw7BcxguDO1973ns3SSC8ISbZBElzBnV9/EkVZHLd17zkvCKBQwIxa0yRQlZWZ
/+vn6AkjB6ZJgRgDBdc9ovo5/yuHovFrYrDx4EVy2E921P0xNs4bOHiyH1nr/9YhAW+zG4DV0szX
6dB5f4oY6XqwVoo3zxnjfTQJEB9XPbv7HLJv9WCbqygFJYQb61h2gOhUq6JmF2f1dxotdhpSE/ES
NRfURXC92JQeB1GS5vXio99vVJQZa8NUCNIvPF8h5O1PgeOiMP5f/F/kQbbJGu+WVYxHp8iLNc4Y
yY4CyRRcRnUOIDouRJcmsM6SqYji6mQl3icyLcFpVCPnaxbYSIXpWDXNioKb97pfz+HqwQfjgY7D
/Zuyk4bVpL7oUm6kZ/9h9iQazmVIvYeli02vVymIwhbTEPt8HxlIzWoN5cyaXK2zu5lJf4aMu7e+
bx+HM+kPh+YvOdOrz0mm5sxi+4WyEUqL+pYSB6jHDEWc2K99avfH2EE50JzAaNIUCVoDh5oRnCEe
GGDmCGCeR3KbDkEBGAC+YxKMUJu8S0foKgDjY+mG2+BSwREetMd6uIB/aEgwILdO9p1XJRcgAM17
5IK4sK5As0rD0Z/YnXp5BwkbF6FNX5TsHuomL+sQGCQ11uE6jmKQEQP9WgKDgLpkuzjXNeCQKJV+
M3Mm3ox8kLeIVS947EazqVfFURZQpkOAS63jrvC2EJrvL4MH7UVSV4xkCgmtFFhMrdVIdmokUAhQ
P8N5FizpJzvr25UdO/156IpP//+EMSWWR13IVpVNtDaLot584FlZdARHH4KgQZZNGyJpIXYVaiSY
h/c4nb6LospREIEw9ZRFSDH/e/jBZoCeWBi5vSEbNbLv5S4MepCi64Nzn6T69Kz6rYsaXxSV4LhM
E8jEhffQXHdeBCL/sJagkYIS1dI0sdqGkQe2y19214CwVWVrcegBEtYPE6rW2lUt4Bw04adRs88N
v1+Fqq/uDuigt54PqBS3ZAUi+9iv7kmZsl3c5cbsQ46BX1dbVCOPePWN5suUp826atW0Vfolpkph
XlisULezjKnXDsAk1x3kNyea9kwL7r/WWGX0ox/tfEfXxaBwGCQUsrhFUS9ybDgyuGup486O5SCT
QNfEUbXhITLHjYto6UlE/XCyf/VoSBNk6+MG4KVlTNPLkmWHxUa9RkKHyDT/ejAv/g8/0eyjcf5V
aMWybFkBRuR/fpUHHxr+7nckmxW03tFUd1uG+IfqxuxatYISs8dxCR3MNWNms4a6JRLG0DZ4jfIC
j96BqVUZmdMr2ZRjgajKkKh3rM3XfgL1cu2P5Y4mTZGnK9UF4NQ2zPRVsvora5LxW4AD16oG6dEd
3HwmYDgXJ7NMADrL75PTGgeb9RHYGP5pem61qDpDJdtio15kd97BcviPxS5KP7o7ZRDeED2AuNhB
Cy2AgifmT4bb8Kem7wywhJgMGWHLRlf55RbvWLYpReMYKAnJ+oNXZGDA0O60EFKi40Xl8SUnF7Jp
xbkMX7U+Cf7Ikyw9UKh5iUTHv2LSboBHcGeBf0hHpMlObkkpwdVM46zQtM2uCFwc78AVOzQpR60g
4MTCjPInahoQ+57stP4UjlY2m8ju6AuJg1j9geMlBxJF0BZAaSb/lLI6f0q9ZDj1OT5hVPigwNAf
1AlPVMDlUW1+TsfwezKWWbF2OoBAl9lihCRZ6wdbn1c4tkK8GbxOJB28NKHDY6Q0EYtbbJH+9Hv9
SChyI9k8TNQ53ka1wz+RvR/saOdUEgCIX6eO5XQBGRkJTuM69TZpBdw7+ZSWP8zHk9Fj027i8Zd2
jLLzWEEuC6oaKlkNkTVuBYnK0dRA8g6NVpHrdIOv0wUUlUC9J/qBDWr4m6+BB7nvCPA2x9EVanCt
2OuJyuVIcLOkEftlOkihZ1un99IC7cQE7gxvY3vlcJ6icu8KFUI3rsVJKnTcauMhJQpWRc+absVU
HvIR982xtQdvYyJdcPB7gABpmBeReWM9qEchLJvvmn7qIEKs11HjHFvf7W4fzAmCm4B792ubFekR
/wvjHd/daANqTtAFmO51ZAX/S/Q1fv/B+8qDYlgnnYsXB9TFVh/owKlLXOFpA+Jl7kJp4LfTZCTy
8K5DkI8LubPzbOOPXwOnnD7JigdIpWXl0S0M88W1SlBQTOCDG6O0WPt1rOtZ27EFrApk4I1jXgbU
hF2aOGYIe1jg3g9T/H93VQDCrAhAlMZzxGoAJ8YubLPuUgUBMLF6YvbxtZFmWq8pTkFoI9QE02Kn
Fb+zQSsOdHIVuAj+D870I/E42IxDVJ0efpXlR1DPaIF1DSz1F6s7CA9GnvEWm8PKBmPhORmK7M0G
l9s2rHNzawE/+zaFIr4MOcMpxyo90DeOKw/xtVfv7pirOPatg2EI+Z5UBgDFEGjykD/aQWL3gx1q
xD1AUmEO5LiTlp+nrIFobR2BRhBCG3sE3NUBd+RP85AFTX6uJ6imJ1P2AyozK6ElZBzAsnTsOzz7
cQfGo9KeoJkGfsjdUPvtuR1kdwZoo5t7i02FZsGRjwDTgmVBfXiZmfzRPyR2XSV/pwPY300DElp2
4/JXN/GeoGk2fu0tVm3I7mo7wp2zHYq5P+3cTg0o2FgHrqq9Mur26uksfNsY8bG2QIpHqvFkS/jw
TB5ksnTaHncfY0WT1Iiwe3bwHnncY4T+suNBJ3TU4cPCFz0Y9Py0XnkR73Zm0oChs2qTfDuFqLZG
sKq+hrqx50Ch7nYxKF5aj58jm2O116t636XV35kNmBI1UvfyOC53KJXqVqjbAv/zMk29cMqjaxE+
mlPNh1q3mvkZMmPFKjQDtiNj6XbV9cNWqd4/1fvTfuRDvXm1aIfo2riP+w8yigCrgMbOXKDwQIrn
DhKlCskQ7cE4IMCOrYsYHusZZqeHegcaQpdoX5WQUaIleSYB3Y2CY1CBrwuEXBdc0NhVGJF1bYnt
sZ5adUS0656qyAHFtp7+2eVCIEIGnohYu39YQ06xhndxV4k9DVGgBmWMDPDtX9DZkVCyXjnVW9aA
cW3Byy4+1KOGgLUPLg9+84aLz++2pm0e1tFQdOVXyA2XuzCTDIKng5Oe524StRmiWWWIu3Rp+utO
T83dWr/rPli9yuYIkGsHp+/Sc1lM3T43i9ti+s/2NFXTznNX7zlABRtoFb3R/OMgsJpMjEGm4J+9
s9h310LUaj1yozmnKN0rV1FStmcW+Gm+IyuSCYKvw648lShSPBTD4JYrmqHmw3j2JGuiN0loP4hT
Tmsc5qf1PF7mH9d/2MpvQf/lGCAAKc3EAHsnxAskr+ubAazMzcILn614JNuVa4lov8zE2oeGsrfv
anL9I61Qpf1zLU0y80vZooqS5pbV4WR4Z8T3t4tp/lFGnbED7qNflwn6SdxFsVWEPH9sAUWtCY3O
qfOelQBNTYGPMIRuhl+9Cnp41Wp2A/S4WtE8jakXDyATiIb4vixZtvngpn/YkHaIwi7Ty29gN0pu
ZFBma5qdHWmaxrTP/Jssa1q3T9eAYOEFN6FKOGRAkJNa8yzMDAVPC2G3aONxVV/INos3myipODRZ
8j2x3XLPZcWuTu+I3ehz/+ipIH+1hf0D3Eb5d0P1GtPvAXdru+zU8QSEWQiQfbMTMMDBAarPOBdK
xs5FmYPRPgQmPzN/TO7ovqVAJL70brypa8N9I1Np1RszApcrjeRkIpRop1ca+dMwrO2gk0dlKA/v
ZGVsDaMOt61ejoNTfhSVsW5w9D/RS1zKPN2aUQvm3irK37ok9lB96QGPo9/pLpg1X1z3nQbkH2f9
D8vJvQu98wcVpduJQV2NPBBRhkBgZw0r2gzvU2jZ+uEKGfDysx3kiAgZ0LtD4tE9xKjTPHZlwW9O
YSOYYPbep9o1/yzGof87fCpk7/zddt43D0zH81rItZT3xBDeh7UsGKaN74fzWvxR8hUQIYhYatRz
jOTztueZ2C6oZ8cD6gGX6wxl4BYkRKt664TZ+EwLmgF154lyv7EumYCeK76CqCz6DmUckKGGQ/yM
C7mF50tkg8EDE0q8J7Uy3kCtaK/ZZKpXUH6EZ1E6f2W9VtEYkvo9HwvnEgA1/2ra0M6OEPj86att
VhOssravntM6qF4NMSF6AB6sLS1gOD08JVJtXd7IdWFyvnXLqb34uul1MVWhD5LUIxv3crYedekV
TSRBCFUGRwxes5r75IW893HMhvK47EO9ZW8zcsdjjLwhfuMSxK9IjnZ4+sQcobI0xtWLul3ayQbq
6UN5obGrnW0rF6ukrQFO1kOy/WcNTaGaFKcsFyGWD6v1mnbooNLWWAfi3SMePlSviDP1yLaw9DGn
LSHt578/2Mn3d0sfbE76RZ9Szw2IvHsE0x2EjYB+X/Wywg3KCcXVKsIYaiNgyJ7Hiw/ZWJTiyg+8
1f/GrEb0a20bfkK+lO+gKR8DOmiC8N0xgdTMRnkSiQ9xPn2fpcYojK/AR2aX1A4E4JqePIEh9KeH
b6R70ysq+c2EXs6qAG4UwollgtOV8g7LbcRKbQR+afxrlq4p0K6GBERkB/j7xzcdcq07C0nQJ/rm
CqNB8HRgBRjXMZn0trMXMk0B/MNDwuI9uwFFc++Awq7Xv5aSb46/97VsmuI4PwPwPd4bsko3BfMg
emg0pyK2MveKM8M2UZ2/L4JpH/pB+ESNaSsQdzX8izkOP002EG/31OlW5ABZMAQ2jK7Zh44BLm69
knwHSMNAkzksjgVkDOfdRi5T0GhbAZJfoCbIgrjdUjETlSxRRVPouhVOguZmMVGP3HwqhKKxicfo
XA1lJniEdZ4A94yooUDHky1iyAlu3+BPIhtV10y/JuZyEqqt8Rwn2SoPytVRn68rr8rvoRT5HQwW
+b3vIXPQCPDQ234SOqtCT9slOMrzPPlOfojQYsLIlHU2GnFc1lIv0/U5Mtgv5nkjaBNvMndyL7Tj
8lMNI3uNIX4HcVD8Dot9nPJ6ZTMX+NBfE1HH5d7IoGrIbNM4Z7IMt0I2GcpKlAGmfdhogoZLQzaa
JRsNW6Mc145owzXZUIJlqHkbGivoJP0cLwsrlGyrpqp3v9sa7ErttswY+NolQORO6TXvVmDGaz6l
41sThy1i/SJ+tnEA3HkqDK6Qys6h9T6BiwRFLAfO1L1g3F+Vdpc/RczNnsDHkj95tXe2cXW/kN3F
w3YLNSQIcpGaXahZyoVtouAYip/b2Sgbt94qE4AxAke0KJS5yX+Qp3jbBzcUTI0gUwWmWI9Kfwt8
pz9rrEC9dRv30zfSUVk0Uz4MH/RXaKaeEI/BvxraK6gwL4CcmYJNHOcj6KIkIpFdOdRr20WyubOU
eSMbNY6exa/T+Z6czeSQgwn5BmoAEJGCIWS12Obd9B5VhEChhGom+QK0GK99ZD0QCQIbGjVTFcpy
V5+Ska7aTlLuugI3gMArU9AJt84N1U2ISgn+jSWgTjZi6dwW+8SBfpR2/INMNEn+1Gsm8d3WixYT
uRWlvfN9D7IKOvSV6SCYijox98iG/5x9IUEBTJPULL40DEvrs1V0f+JFlB+nNisgzWdvCjORr6Da
OoE+wLsI5LkuiNR2h5qxJzItduoZw4hzPPlNGZQ9Ew+cQDTTi6wCCFFvs6zxhd0dfNP+3/aqK4kq
UjDcbgwjP894yslF8ZI3Ju/KQYpLDBxh0y4JsqcBfM8WB0vLKPP8qQXF5ZP0/WJHfuVkIqFMfkXr
zn6gRXA33Bh1LO4fJoyFHQNPPHBiPLBgVH1ZbTnnEGLUNBrLOqLHAK3vi+So3fokJMCTwqrvlhgq
exOZhQs5UdYePTxSjgGEJ1DOxJw7NZPmzFA20q4VUoGbhwnDDr5ZphiPZPdZ5dyLDLW0Lb69o/2t
l4axrxycYFkf1C9AAzYvpiMVkOcu35ONGmH8MUohn8EvKEGEtqePgj6pSHQge/WjI5nocyN71fMY
MNzpP77gF5x9exS0AVcvQ8hg+NlWtaI+eCq2P/vMfIfKevGkLJ+9QRUVUZnO/pyr3NijmB7SJ+NT
20P0wiVib0S3rzObNwga0isgA2I/NZBJmY0z8Te5UpNFHBnvAepv87wx9e1J5fXZcu3okkkoQkao
B3wveOhuIiHlsSji+L2aNGi89F9Mq4+fm07+QV5AAvF9wiCpTEO7KiZQ1bX9tZMD3klGyo8+yx0A
W0q5n8/Z+rAN6NA1wkH2SmftwLGDW9ZUO2nxFqrSZVMcKpHf8rC/gT0a1OdeBVqL5SypVDWZOzoI
Sgi77pgZ5qvlBNlIIy5fVu5oQgaSXAG1W+XCc4//T4YXInwhJpjFZYRmgtFX5kwus9h/50u2Dtp0
vATdOZjXS+ac/QYhXnsAxbhbAwWIQI9/62zbv7kQollBprTdj0Uc3GiCmqqR8oBQUzI7LysavQzc
myjC8LSkLnaihtZzEd5wfZpqa20CconGireoGUABYykhoeaQAqKv9RHjamCQEydzO0ArkazzGHKQ
O78d4yPZqqz8OTuvIW8ymlDU3SIshzi9ju6FXpwclcruYKObzBPZujw5+tYUnT5E6eaupWk4e2Rz
NuToFzGirmbwauESt5G+oY5g+7E/h214H4qOPXcdk69+Us7myjfrU+8MYNLQXulYflyUDf49VJn1
zJtyXiSMIl5BgCBLwz14lNYMYfUvKFxrV17tBCA77MuXJIne6sksv0BYy916iDcfJu3mju0K8rnm
s0CSccTpdrCbm/SnXQ/U5lcOBuJt77sMUuRN/yln40+7D/IqFPGamzpynVOrmy6DusPcCyL341BP
dA+2h+Evl4et/g/bkwuytTV+5N5NeudOjWl4zr1pcDqTuFYdHiaE/WfZVt1tMUMoqToNyn8jU4to
6N2rDg8SHjKV5V7l7vvCBz9zxi9+SmmhkBzYoL2d8HfiiP9AF09jq+m6ZkVdcuyZPzs2+ltVG127
n4wmesan796cia1jvL2fB22iXgxudYGgx30xBXb8jPcUJCl/uUrTQU5GBogsaBs1Y+yEa1xlih0N
6adUYx9si9bOkFToUrFGdas6tB7KbZ36VHfeuUvaYh/0gbgujV9lESLlLa6IU+z8KTJW7MlWeB4u
h+SoCvmZ0peUqqS8ZlIDVGoqGQGdgMwnTQwGkBx+k6KuFqbWNPAarkucVZNKRdAU1VlPbwQIGYQp
R3wZMM0neC57ITelro2wNkxmwSXUVQpO0AWXKC5biAD3L21RHHLPy+4Io+Z36o1Dmt7/XIwi7bN5
xpzC/VQDy7yYyA0okB++y4Gb1jtRQx5Dg5Qz6IRA5KAnllWxiIYNdC3GzWKjX0CmY79TTSfWy1ap
Xmt6Fj/w2v3RZy5S6OQMYJF3htjI4WGT+R/gtC0q2YbxWOvKvUlX8wWWb9y6SqLcvQirgy274FA6
9VsXARlKjYjDCYdswpR2hB91NLJ0cRit4+BFRWoiMMRQC+AU8rmH+twBag24dSamfCabZ6VadaZ6
D1nanKR0fhTaFSUow1VyeXDrMHmuozF57oTfPjXqANHVVgB3CHvmc6DCE7nO6g4xMyDWOmcEpXpU
3JZiECoakfbPOW4/Z7H65FWB91y6sf9UTU9O2jYJoAz42wee5Y952PPK2ys7z9fkq3juPysl7A0v
O3tLQ5pA5eyAdGmQHm2QLQN8nRabom3Z3fZAD9y0dQMpBgyNwmX3qEQT9O20qVlqb9wcojqsBrGH
0rUTGRc20pheACSLHuMMlR0iu38Bdjc4xsFUQaJJppm1qmJRn4FtGg5sUAcjLesz+E2A8LH0hYXG
1JBfEwxDOS/53fRiy8znMkMpQgopkJYjrs+RMbsKjS7PG/azJ+J0wES7NjJQzKAgFbPA5aFLPgrC
fLht+0erBsQQGllfUBoavZax/Cym0D+F+sjlThLVAaiTmwZbXV3fbocVdZke9xUT68CW9RZFSZgh
I3KSyHLpBqxOxg4aYBKlkf/Yakf/L9A4MpEly6M1DQC0BDL+lxsNEydCEj0eU9wKETgoIXy/mljU
XbJCdRfqLc1iA61evotlhoJIQAJzK/0b+AMcTETtnnvdUM/wWq3kWwITmNuxi6pB6WxdBHhwrjJT
0Hlq49zQeF7eRJiiLk01+GzA79CWW6oPFEayz3NN91f1KC4hG3M5CkeoKjDUpYHUc8x2PCX4nloZ
6u4XxEsg42kH0UMA6DT6giY0bn4Lye1kw6opXSdlbB1wwo9ecbnjV2CRb1TLXDPoayJzAu4uPh7A
u5UAdhp75zAH/2k5uM128mwo4WqbkxnApedXeu+HFkq4u7BjT5Zv4SIcgUIBjOnjV5rw866D2lK8
b+oANHdSU/ZECK6jZFZ3i9jt/FcFXPRqsluBy3xkgH0WAYPT0oxxG4AeU5dSkRHXxniVM9Yh4VIW
5zIQH5vGicHTtRgffDK9ZOr8APh24FxQjTadUtcfT1HVTOCowXCxQbsDnwiNC1ncmwilIr/zW2xS
VfaxCL6Vud9emyJvr+Yw4jpFY5UgwO4pUB/nA7LPusGbOb+CfhaY+mREiboAQkdFaKLhmpNAXgqk
zJXbvrsfvOK5jrtdEI6QeIiN+rXDaQGCk0l/JBtQ4sYJWeoCBW7lNoXQ6VU2BgSS7Bi62WELEH4o
XTPeconT9wC1RpUN6gYEFsB/bZeuGttPDybjCCuOL0u4g8IUqJxTJ2+yrw8REBpWGgA0DOZhDBDL
qUCHguxy1hd31Nr0m7qKzE0/+vgPDofE3eK9369V4aHOz3DyY5oZ7oubB2LDizhFhEF5L24irOep
e6MBOSQAdm8loBdb1VV4wYdg/dNw3SRzM3yndDfSCN0AZ4S9YzdPiylzFah5U+jwHnEX2xF/KDWR
BC/uPK7L4C0PhTwlVpYAQICaJyiI15o25OdrSeYBgAuBeqOXFNlZHo2HOIRmkyl6XGIqDh0hRL3l
iEcT9ZrU+ubatXME6CDc2iH4Wq3OkM+QNMV7scistSX6r4jbloChyOGZeU7/7Lu5DfLH9Naw0D6g
LrBf56aX7YLazIBGED3bg+WdH0ODnzI1mmvPCd9CP+s0iP174Pjme16BIqGzDLaHuGf6wmN5hp4w
2+Tgw9loUZZ7pJsxqrs7hB1QCccUA0wFtsSwy7M0UD/QJeyYGTx7HydAjPzIk1czztLnWvhyFVk4
M4PQBFUruXMpKtP+0DTQ8rhwfOiu46vzMkm+TDDerrLer6D7ILb0TA2D6W8z5Uge6ycsPRzp2TrS
E3N5zD5Oa28lvZvTyQ20StneEkFym4pM3qhHDW66KCWRndiaetbuFVCsnpvvkYwarkWf9TjnAp3V
0JdQ6i8cyVIqhVI4m7X8XuaZTu9O/ExNMAA4dKQuNJrBN2/O9lh78GUSVcj8XAmcT9sheW/M8o3K
SmsctyF2J6G9OhZ8L9uOnakklRqyV9wO1wFqQrdky7UvTaA21T46nnoj+1DbfbjpsUmmNyGPZadl
kyroNpUZNi9uwVDk2UOAEPqwxh8RENaXOC/GVaaHqEIOT7kB+tDaTSakNUCxA2jGoBvqOUBugygs
ybaLLTbz9FKgCgNMmb8cyZgNXnqpnPEZZxx/T5OLnXqOiceloVDKjLhcu0blfLcBCYd7kQkKXk0Q
JOZlqMB3g4aqo6mH7/7fQWCw3YMdf819s8JJAC1NZUn7JZBWvl/WLktiz94ODJXNVDEixg43mLw4
AMk2XMn0oQFl0pU8yiA7zHZgqjbI2KvN8qrFHxYSxmIsIcyM169hpJmzMh0U/rSmde6hUO0gMdD/
fDEbfrLtNch6MfXZ8NUdYnV0B+g8cda3h6VSkIoMIff7c4IC5DRLE7QCvZ8r5spDMoa8+M82NBH4
WQooQBdChUmz7dgL+zI9HQci5gkqxBiB0QeJh+fj2WtL3BVYWx+hg26foym0z9TDXctTuxKRVbBx
qQPZPPBJqJ2LP9nZp8tjfGgIbKypEBOQcnOL8Ie/mmstH6ozy7yELrgEPwkvY34bqnCLeKB7gmoQ
/kyoWpPqNrPYmVZpDQgpTk0vwrLKg92NyOgBxg811KgG3jD27Z1CZe2R0g48yNhlniU1VBrTzL/9
PmQqaHbT6YNN5Q9H1M+Y+PZk2Sn/3KH2dtcGeZFtG4BWSmTor0wLSZOadBLY6RH6ZYA6kgu3Rbc2
JaCd5JP6EFlbjQ6Cz3ht/nZdpUK56RXYLKleJPWd5po27DhXhNAQj6LjXD5CQxzQj7NmNMCq/3HW
a2knYG9X4MVdTTrE7aVj/mQiuVZNfnEjEzVZUQVbs3H9NQ0BzsueqNeX6QdfsieFDWErMDX5OrlD
H9n8eev/CPqQE4VseGn8oA9/+dhpOLvq/xqvBkOP7yLPFfLvEXQVr+NYsLexAjxfGP50oKEPjSpo
1EzxloaMKw6w0YBoLtAgb65hyqe+b6AejhF5TFUOrUh+Z65C/FzF39O0XBd4Q32ZurLfiTRNj/jP
nd44S9/IAQQouINZVXh38pvbgSN3SbJQMoUaAYymk+K0tWRUhjwDEklyYxs4Q3RJ6iJCKYwDMOEy
jjgoyev2T5o0jArvduo+jgtalxRpvh5MdwUcJ3ia3al/QjViuY6SNP0xWV8YHmV/+nigrQpegXDS
NQQg1WH0OjEHSAEcULZ0QUtSwS5haBQSz9YUZSEaSN1RnReOVFFquHsaUSOosGsZOxqeTcPI7MF5
j1qhNSV+WIfTeRM6uET8N29EtsWtx4N3yRsNcSj2INBGsU1n1JeWT6/jLylzVB504HzKwHLfN71c
o3zQQsBMQXpF+5C+OeIRECKUz8ws0kuvU+zBlFZrs5bZsdVD2yr8PRNhAp505OPjwnVvUVbfaWSx
L25sBftEyvFuCyfalDYrvwxNcPUNYfyVB+owBbn/tVDxsEaQ1NiFUKfGfuC7LEFvfBhQqodHaBwP
hwDh0VU1uqgfJKM/ofjIxHFizDh8oODkbWKWBhu3bZsnoEjbp8rCHSFHaVvG6m1tIFugU6cfmlbu
B5Mbl9LqEM0KPpcs+QzByeQ9aeIOiReV7PB2id/jCXngCRCam5s12acISU3g0ON3zQ1/zgDnWpNb
mo7thgUonqbZJBwOnTDObho4GzbFz7iXswtYENkFAGBEITyCa5NBpHF10D7gtsAjdZ4nfw5i6BSX
JSjehFDhmuQllCkkUNPeim8gTTKcPx2b3WvHEk9eAZBzYDb5FbqZ9h9lidg+Dd3c/Dik2cXZ1M7L
MOK23OPkOG3KQTUvpTn0qFmYzKNpG/VL2KOolztfaQ7cgPWL7AUHaZyovJuXIQ4VR8UWDKXdm8vt
9iw6gF5pGLVG+Nxn3ppGsXK7t7gCVcGEyjQkurq3wY7TdYuHzuFn1tllHv7YfmVuqccqUOnFIJPY
omZpPEPRCeWRKNxEOAGYLwPCd8G4zUPerCIoul6pKb2quiIU0K0j0DVuyGbiF76OulmGbs78Y24b
R7KTB00+DFGa8wUKuhy6zdiXPJY9yLcBl9puqvHBPUzQkGclSDwhzjYAR9qUyVrkbn4TcWttDJZM
n7MoQl7S5X/5HoT8cFv7HsYC0bq8aO+jjL/2TvU26pcgsbCZulfIMock+VhsybZMgNn6iKdUfpnt
prmVac+O4NVg58ltgDqm7jyuI+tsmx4g0FOqqTngok2i0qKRj0seV/cVSrJ5lZ5ojcNEutUl3uui
BvUEQA5fa2BydhLIjAMNBZL4Hf8iaqs6GKZR7FKrjb9KT+ySPio+gepiPIH4F/cqbS/c6U2MRnWL
p3Gv3IQ9VRzgw8pHctE0WvZkpB57csEbcBxzV+L2+4+NergptxCweqKVpufgbliYKOaQ5aZRAhLH
ScNOmnDlG85NCJyBA+7VBu3djgGueAFxoziXkIbd21KWz5nwzXXO8m5jogxwTR8MjodPUmXI8PpQ
HKusFueVMcArT48gN5NuQi0zNpHCWCa6bAtOONTkkCAZedF8g/8m1ANH2SZInGbTZra4tampzopz
sUMGRXyqWueLV1ven1414UQd2F8GFf50TWOloNeW4rimXV3OvihZ1pugaupto0ngUl2Mx8wIHCNZ
bUNlRTet0/GP44nmydWy3GwPAPKdHJclNDn7uQPU1rMk+iM0wr9So8tfhilm56HFxSgIZf1tqJvd
EPrlZ1CCFAcRDlp21XG+TOorzXc26iixF3iw4q55E4o/++1Uf5ugH7CWatonudug8Gb64YHj8pQO
Wf1MZJqxtH6M3EMMTilz77h9gOB5DF2JJMyDE42j0ny3rKTbgNLzKGsV3Se/a/kmHA9TDQTyPBob
QDPHPGvwp4nHB95O6lqM0yfLlPylGfL8UkCPe21YNrvVwfSDoiHUuDLDn6mFSNYSMIlTu9mUSKDi
gwfgXwsBc1L/pW6jteGohyd9cR7LVxqUZZcee9f+oymY88eYGuCY76z47/5z48b130lr/l1ByeIT
ErYRnm9jcO1aNz01zTTtFZT0nqMWnxaTsfW17wDI04tQAXKYIEfxDZ9Hsa464T3bPELdXm4hfVsa
EKt1gholSwGq0KdmUE/UBF1sn3Mobhchb8MV2VBoFCNqWlXHuv8fxq6su1FdS/+Vs+q5uS2EkKBX
n/tgPMZDbCepxPXCSlIpRjGK8df3h1ynnFN9e3hhsSVBEmILae9vcH6Og/R7Be00SCTc2vTg2Jew
+x3F7taeFR2B1rgJ5YVSVkfd0eXkbawKwMKgH7CxW+CWYwiuPrg1iAu2LSehPqLKOaqkT01l01kB
QC92HqG8j8tkIpONxhowjfBeVgmqO0T4X1vF3i2Wkx+jlzm58TVsTKizQxUaGaG6Po0qBRh8kFvD
DuqTbqc8+9QEzlmBQgu0qXWZoR7MudumMH2ME3rvT4ckNIadiQSfa+eMz/QwyBwiscdRTdTjdNv1
kKJoHKY2x/cZ114Hp3aIv7RrV3kHJp3LEuyJk+5QNi0SxhwMNKgwmJs8i87IpPxsunVWBJ7UAlIi
3miVBsR4f40xW6TICdKEq8aWEFj2kw/9lrYb/KxSgmmq3+D6kMD7E+gwHt3psIVs5JFQa6YjfVUJ
Q48VeByfryokZFwNJBCgtRw5K9DAxaowk2zTo6A0E9yuz/owojLj5SWwFQ1J1bWtq9axSOlJD0BV
XW7oiBmQg2KYenKwU0/R9OcF6RB/xAVM5ykLJzG4SQLu02kxyQNeY14RcF+tC/R7x7NUDPtdQdL3
sIs8EAXAzSPqJcQ6Aq+m9EhDOBdBD66gSJQrWI9PYYQynIfXOfOuX0rt9CinL23pyEWaQYAN5vTA
UOgvrqm7ixjyoH1meUXv+6ByZd9Jg7Um/tnmYeCpecDH3Twgg9AsfT5iDzq1XcdmEXkSTnl0ahMe
h5goQMFEAa3IxbEIiwHVVwqJ5F9tdlKkq8oNTtQZ1apDUvmZKYhCNiJ8s8Dv81hI2B4K0tYhKGqI
Qlp1+FY4xraElK4XKuXeGSXBdoLU0b1PDXzHxk3cptECEw5LPLihwP2I91DBwo77LHPkTv3iVE2B
boF9VgXF7ARM3ZIUHhwFyNn6MVI2fMQWxAOSkHePUM6Oli6+XJ7PBtkdTJFBHTi3mqUyOrmpjaHD
3oA9jhEBOL2gJrISbQf+RvRyzaZENhRDAhv02qsSJjKg4cz0h/8e4w85+zaAMjwWbMenBOlYF6Bj
ZapnOwp1NOn61l0xRQLb3mKux+jRsYNloRhfbXx1kZ6hRXk30DbbqBQ8MWFgG1pW+YLQHmpRU1g2
YPnoM30gaY/1Va5az0rK/GD6FrS+xwoEXO4Ma2SUsrnpBtYTHCY/hyqErMitNwT9exE3w2vTVu2s
E5Z1NKOYHWXSB/c9lAduTdbUXpb2AxJd/VqlDt+b3AqfSrksiUOfoi6JnnK5rKcA9qnjuW+f6jrb
ciNxjvao6NNo5NeItpw+ZXb6KfrVZyRW8jiABZEDPVVZxtdiKMQ975B/IUnw3LZhc+eYLRK9U2eX
xznEXiK2BKv4jTYOnwNmaZzA6X4nIhi+2cyYslBdsNftvEzek9b93D66YP11vdthIkPxbHpoWZAZ
Z4DN5zQk9GkIhK8jkDexc5n6fo3UfVNEsX59IkiB7cbBWbW9MD3lYAEUAIf2QtZVpdTL2GTDtoAa
MLr64YWpxITsgV0DV48QBY8kaV9GGvXbJEtGL0iT4YUa2LI4ZhCsrNrABg+uG+BXASG01fGIz8e2
gAk1nCim/k+xouFjircfnHuqixUl+f52IMB7fApBiLioIMQk+vd27KgivCzgVahfWEjAtWATjxby
c3+9xG5tt7fY2EPYWGS9x6AHcqncyXOCVq8d9BsXTdRUd7CoNx5CO3/US66w7HKPcJ4eIGBdAeAd
8JnuoKHxBkdZcuZ4rlvig7HvT2s4+KUvYt86qhGYQoVU5b5r7J8HE5T7fVxhRws6yLBMq8KAP58+
6kH5Nh8Ccr1AX1pZWAIZdXudUvW029Ix3m316W2B9Gne/XRaJi6GpoP8uYy6jbehByMIg0dL4Fxk
1LX7PEahS4YsBjGJBOtyCt2+DsB2Qc5C9/LIaVBuDb/pztiMsz0bCBZHXjbG8BITcL+aSgT60GqN
y7FC1jcbsfvsULmd6R5fweqJRXG40GHeKgGMoQFGFSO917E2Xge0TR9yJwsPLCMH0OjSBxdVwQc/
UWIW4XW50W32GKrdGCTfUAyY23XonDsX8MWshWGBUbrWM5d+tRT4K1Y6BBUfhNVgAF6DxS/QLI7g
YuKUu4i4a27m7j1xORGYVtpyARwjDI6nxtsBjNanwKBsHsVQ57cMS+wjoQQACZFzPUuzkUD4JhHz
rrThp6C79cC0i18kNI69WI7probQ3rYJKFuCWV+fbciAeqltx682tzaC5eyHL9tlRcv8bZisZLOy
J6BAWy1UlzXgRB8Si5ib1m6PN/XSGxqliXN73RntDx7kWZzMegK37LZ2Kn4AGCQGTRPpNlCW25M/
TiCesSjtu5GPp8bEkigP3HRdjiP0ASY2i4+JLDFTdq+JLIbr1qthgCjrjepi5rA9w29/H05kGD0i
s6TvXeUcfl1/vRuj9eq3XhFzEPhQJPNuMF7DRFEsl1a11BDea8dot/ugLxY3aK8+KyExcx2rQyNs
1BrYi9aDPxjoM1gtzqIuIg8cafxjZ7Ybp4m3HcuLr40Y67UfpOGqc3z24rjCK3tuv/JANXOsO4Ld
CAnZUyCqagYJomDJkaGb11N2Smek9MGR8SYsw3ZzS12pSVRAd+q2WziNTZHS2Nya9DB9y64yf1QS
2z+UsideRxHBeg5eLmLmC1AcbBDB7FnoBuWqthOC9c8Uu0lV3cPKla3gw6muoTMN1x25IbO1gofR
TLcJfUk0mBQbOx58voWTELnBdPamB+ofqO+gak43SLs+326q2zOLZXf2GDxc76nb2iGGlkV3j6SI
/BYWSF4ANPS9YVhHtLZvP9iq6VdYB6Sbvh3yE+o/7swso+o7UXdmY5fvyNQ1oN1l9r0FvdI7Awo6
4JKR9knI6lsw3Qwbu10nx/LFvzeWWrtEq5aMjlOuFXLkN9WTT9Lbegjm3wzIG6TnZiFQ1bPOgkjl
NdZdgPKV3jC69rpMhweFv+EsVOjv8x7rZWGM5AJFpdQzMiH3tjP0DyEURnX7QAEPCWvJ1lAAMy9Y
AuRmhiVoxe+rGklzPb8305vgOuvrGMI036IQ37TbK+L6NsgT19y2pnO97NrGc74sbOLvimpaExhG
62nNOK3qZuYCukpze+CsRDbJVV5o5HhuWlpuHCv7DpiTJy0op8f7WRrtjBCszQlfdDvc7AB022/h
ra2v4hB40fTJ8VcQQfSkrWpy5EWeHrCUhB+cgEAL/k9Y/P0664bA4+Do7X5rL1OaH/IU6ghTpx6f
Fn5gzvSpLSDO5NrttaNivbGQjJsesOzJIfLtXWulNPOSUlFg50q66u3SPVfCxC4mJfNrbwFZuXlu
ZzXmKPSm0M09DwLURQTXlqJni9ypwoXxqqVduqkYoQ/XsIdY7lVc7rduPUZYdg36g5svWgN23Hj/
b8NJVBYKI+JgGA5Q4ibUoQwBjKFuk5M+rT6LgrSBDZKLT+R0hR6sO3SY5YYnIC6zS0oLcBnd0Rhx
No+dyAKFBHdmTXo/KO7silISoIqKdyY78xw0jJwTApVRJxZipcMgrPgpBMdo6tMHC+jsJRxk0jmA
OuaZuNDybkPo7IZsrHYqhEYqCqVyKn3rFn3wfYYNfCiGpwAlNhM6mAS6Vn5ctFvDxzpPn8HbcVoM
UphIulAk9nSjM425aqndYm7SN5MWgJ3psg2F7w/4cfm6g2X1Bj5pgLIADwxXHRR1bgfd9mtYGAPf
wHqzXECJb/RIgyKH9kq7eajpM91WwZCKxEAZ6CbtvKY92HToKMHXY+s83NpJoYAnBwTHIDKAVuY4
HDrYVH7tAVkwSec/OpDYOffIFw5Ts6RgfGKNBI2xKSxA6145vdMujALQqMg3uk018YvhObMDQ5Q9
DLR2liy1yLzsK/uhyzrjnodipSOwvuyHv48PBRx+9XjdGVTcxyrFvY7XF03jk+n+OrqNF2MSLWWb
w+pmyshnblP0MwAG3zGWrHSbZAQyHlMvY+AYzBoKMBXEg8xZSyhi3XU78A5Eqp/LwNy+U1nGUACK
h5/pPL1O/RRfswLgM0O0dBqq+69L1hGQnwSFeeihKujKAFSTbziDOHxgx22IHdXfY9WFxQazdDVT
Jkf/bbzfRlhgWwZfW1N2oDaDaB8wCAFNUZ/i/zSbkjWpC46cTieU3BfHNAbHf5QQ5dRterCrZD8n
fa8Wuq13zH0OmN5RKbzecucJDyg79UBZYLFnfG1ICaxqjw+iDskAme+UDz64pegN055D1q0L7wbJ
AKAdVPFTYb6CGCKW/bub3rzU018bAB/nQkTuN3SxXuNNnbYsya71aboCchWZ+T6GGHtXQ5Z9OtMH
H7Doa1ufkX4VdeH+1vk/jv1XQxw375dhk0gAZFys3ZsCZJeI1OsiMpHlggDkriNZtUyKIjw3DFgt
6WbVS1jBtqRX9INNbKBSwhEZCOTNWDvmioU1vXM7ByIyZLiUrQMXbig5QznRqh+jqnwiQRK9xQoe
Y1bmlsfcb8tdGhvVXHf4WDnkRA4XC0YPy9riOdgtsbpd6TCTwGIRWbOqJuWdYU/2zSSQ37JC3SsR
1AGMQ57AlIV7TpZ9rylRz7XL43no5/WxYspc9b1B7rAfgJJcaNwF0kVBMc4odIRDso07sCFZDQPw
IFLdpghgNVVMbLUoITjYVom3FLhsuk0f0vpRZZhHwPdBGa5RJ4hKB4sqGiqoYUVYgGcQp1kgyftX
fOsfbQ5EGE/6PemAlhEmZpWSdj3cMHm2YihpvcS0OA95758KaCTjA+1cdPNtlIL04wtl1dkYU//E
o+EQxiV5r6CVd88t4h5t78H3q+ArhJLKPXWx19W7fxO5gTmKM/aGdFY3T0k3blVHPkLwPx+YPyDl
Urv9KjaIeuKGC75uIt//xQDJ2WSUSpBDR55vN6QO2LcdUhlZ60P1YAp1h9UNZJdK99kgMUzx/H5Y
EKzgwVYm9oNspdhDX/5cj4I9jCKzH3jZHi2Cz2OhlaIIjLrWMMUN4XzjJPUMWnIh8GM4MDMOd7Ty
HQji9mz+W4cO9RA9uLUbQCV0DH2P/C6wABgtOdSSQarpRRIu3S7LHhXq6NuAIo+XJEI+llyyh9j0
dJ9ukTGFyrcbpzvdZpBwWFBZhSjxYfzt8uvdBm49jLC7sBr5aMZN+xDFC6wbk10b1ktIiw0bOW3o
8WFLdrpdh4AkYMqVPRjC4N+0s3LK6vU1beeYJxsP9jxsZxrAnV97xJQSvMa1Y50AEivXuk1fN+g0
oZgyhjpO3Ty6s4Hq1rfRTWE/CeHBtmFejBnAYKXhQ8KvAEKd+jkqAmF6GhTQmw22id+tDPJ1bfcu
SKO8bACQJWAALY2Rby6D0KyeRit5NYCR+l7U9Rbpz/aF96VcQDKr2qHeqCA1EB99jg3nyEyAUctE
XaD1lkKD5WITN14PBSpnOozqcBkjq/e1rRUDMBX8tXgaBnXMly4SKcCHg713bBV4ejxopnTyWxsP
BuhkJyD9v+v2qoDbaEwzsjTNGJv9rAdMph7bDbwufp7ZUxvkEdsNVAH/r157GqfvQmy2T0sKkZYp
n1Vn8MSI4x7Keb+yYGDJh5Bpu8XdmwIHc6dbmhhAn4wXwU6q3Jq5RaqOuVBsi10Nn8cJb94uQvj1
myLSmWOnQ7EUzYHKTUEm192sdgFOrYwniFw6q5QqwLRHhURl7GyzQd0PyJEf9cEOJTs6STk3hSqQ
r/+rHd8yC8vVLlzf2pBCLqH72jKvrei+SIeLpvWlafAc59w+UdQU713DhIruROtzu6YAibyld7Id
7eeUXnQzk7VYp5R3Cx1OV0uR8hN2YdV9Ceb+p6sFfv87t+yqXULHi12Y9VMq2iXQ2uWlL2JYJiQt
XRqpW1y6TG0hjhBAppoB714F0J+Y2uPaVJ6wULnWl4PajFQtLi9jp/l0OXD0WwgvBI+jWWNVjMRB
bgholpBklQxWcHEqd8tSmzzUkhaHLCrBSJ7a28bK57Xl93eG6NhL/aZbpRjknYsEwFyHkS9AAXBL
6zDicw0lFWiK6YwmHDWdfVwMkOTFo/awZnH2chhXt1ymHlEJsrLHAYwHk83K3CmgE0mPHEpBW2B7
nkXJJjJE3BZbh1XPdcaqU2bX1Uk3+Wgqp6ZRFP4MjB/AmBqQE0Q35FvXDsFi0Kfp6GPSNuvLpzY9
8FN8PdWttkwqx3MGkW/tepzlDIQKd+T0PWzmpBui99gqHS9Cxf0QQB5p50sQAkgt7UttQlC/qeh7
7oth5qLod+JSKQCF6nAF8pXxqLgHm68KYGE7PgEtF2AHCDhRmir7VUJEcYgC+yUhyOfEKOQBoBGu
GteUT5REZyjiFW+uA8V7P3SHY5aXfJtwyFDqDnxaQgBvX0WfVmCbTfwhrFFPscJT0APShF4EE84D
fpFqE+FLuYzr1nhRZnO9g/Rr7vmtHPZwgIaArF9W4MRWB4GZdwUYPojzNizOVkOBoiKXRQpfmSm2
A5QLr/GAKurKmuLrKhD+ZgCk92DmNaUD/pY/jvcdkek9uFMmVpAoI9w6AJVI72O/MWdV2v7sYEkx
3qdTx29X6I7AF+goKhMCdKg86Fs5kTLnFTQnNik1nwbD4BcTGPo5VG+QkELR5pkBZWNFjbg0XVGt
4i6PVpF0xKUdkBOEddvXCgLJd5VyyVy3s7J/KZQfnOsySw8gH/BZVQzgpRlGtyYWM9YgvA1e55Tm
oyFcumd+ctGRr+z+gQAONXXpQ2G5Ozx+cm8oy3zMILo/y2MXrmB4SW4a6gzT7NjvzVa4W+4A4j5F
V71JUAZgSAVewzX8+zhmG90eFqfP9TCqQ99FbB1NPBUCMs+LiY/wTFZtt6NTiDKYr1zITMCrFeR+
HwjrqRkQi3qBVFW51mHfOaeQi2oJl7Z2JTWTRmP6objqYevebVtpdvkqykE/5NAcBfoMWw2/2GYE
eCCC9Ny5A/cK8v8i32Nrbm6wlWbrpvTrA+bgYgH0Zvpoc/jBcmv0v9WxsRcuoMmzalilRVEf0wEp
UFAAQYxs/eooXafYdUVSz0driN58LrC+icaL4Zg/195BHVvH6SkMAfhSeWgCHYLncjsEcTnsChv4
u7zH8+17EOp5ik/vdMotBx+9Lq1QdM7UzKSNcVK0ZxvfBYPUBbDgmXKg0J3Keouh8iuBpoFqOnts
oM6/oPBY2FVGIHcNHd1FHErx6KZ5Nusn8dgfPWSUP9wqzGfU4DBGDwHA6gvjaxr4xldw/9q7PMWH
SIdwroGWYRdbSx0mVgPt96gpl8ibpB4labcwXCe6xIbzKsvYP8atOx5FnH23KIsvsVLlQiDHtsZb
AyGqRKKV8TPFBxm+9iPz9NVuVzgzqIR1+0ZkzWMvfo5XlaVWfZGQpb7cJOl9iZfOQ9ZVFKIpKJrx
84CE4zlsW3ZuYSxjtDXf6agMctBkRohE69BoMKJ3mIMXVhtu9FV9J6BnzhxMC3/dA+t1d24oSJwP
tWDXm/dwa6hkuaRhCKk4Nr7EYzd8I1Fme5zn7Q4KguSc/tU+TO3Or/ZpvO/4w7ceaHevV8PP8Q2+
ySm8ke6wWK/mfavgS8YcaG5bnfE1xlvEC20WbrPpfwJ3vjPK/uOxqcrha4EV19SaQyTpfvCd6/+t
H9qDmeE7bEM95rlxSAICGgUGgJjD1yyGBiu1nqlZ+bu4iUBImsKo8IH9gmYOnL8RVi7oAP/DRY3l
T3rOuLW+yG54jrdI8a8uQsmDP/imWGfOYKxaO4T+VSyN+7YMLK/DC/BbIegy6uPmA8qnT0XTy+cm
jiC6kCTpXubRuI1TFi/rhEZPbl9GMwuF/o/ESmdNYRgLOwtRIjGEDfVqHGzV8h3AXSClgWLiDTTl
OzeoynKuu8kUG0QAyg/AXcQoX7rIb53HqgOfFADPNzb0CwLYCRRtk0MFJOKlMmBN1ciuPxZ2lq4t
y+6Bsa/NQ5d3dOb68clJs+peCivYQNHeXOfIpN5DGTuchwWnL4kJKyky1D86EwVeIfP3IcaFPqXN
A0pcmCGQRJ6ZDbSIhjpwQk+kvTdiboIJ1RQmAhp4ZQNzi6492bTKT9D9I3ZzipK0PVkwYT1mfoCt
1xRN7TGBnY5VKizS+JoRp3oEU696rJlaQzymPF6bRuC7DUC6NrozdODPB5CVmOteJjJsJEnwQ3dy
8F4ev+sOmLVWuIHc+srfQEVUfQ3NrFvXRiwmbReYHHU12BBqfM3gawuFENO/w8aCnRl2xLrdHSXc
DfogBV6RJRuALKDco/rHa76JEEa2kow/w0K11/CarQodVOqmwbYDdZu+6+aW7ft3KRnMXUyVu0ho
bzwojpUIK03w9CWdcwuCiYWLLxqrqm+uA+cIM8w/YD+dz2oHO+eQWZC4MM1nozWs80R12en2vCmG
b0PDn92M2UtRd3I+pC42PzH/1sC7AXZlfoI9f+suO7iYbLH8rSD8ji+RRZzhwVUBmzGD0HMfE9i9
Zy4UvKlqtya0vkAqmU7VJLc8SNDLVWo0szb3L7pmdSthfcJo656EEDUHYbXxdHgb/VuFTIdyGmzR
+PPgTxU2WpfQnYxrT7PdNKGtaKGqPFXQkRQ3amPeg/d45b/p7iDvGniyT9S3bBrjTGM6U8JwmPeJ
h6yMNc7CkLt7fSgVvIGNRPQL7K39fUwqdOvTxhT1BoLZx09t11PFujOy8snm95thQctAc8gCT987
LYZu38YLY9LvtyC0A2fV8kOL9uvDqODkXjkhiAyWexX41+2lEy3yKM4Ot6FdCCufIov5Rt9MXyAt
ZHNFahdL3UZrhiSqhJQ8+P0c3MfpEeBL5WMdhJ2msEr3J2lQ97DUGKP5rf/TRVBitr3cqRm4gY2F
9XXtbwsSyiNzmT0DtaR942axt6B68dXgKLwMkMlas6qxnuwiOeoBCrTOmYOJ++hnEsI1jm/M6/ZH
YNZ0Qa3EWfYVRZkvJjB45uMdAUjtTod2yBzPdOMfRTkksyKKraeeZMlehz6+Mo9mf0LaB1RZWGvN
zSgLL2Pg1zMoQvGDsDooMEbmwQdn7NJVBV8qSuRKh0nboUqClQ/xYU96fbjwQgmSvL4+av1YWQay
FLJj/iYaY3vSy3CYN7qTCZGO8bvbJrT6+sEEbzkLUthW+MLjiQlM/9SmD6Yo0/sgToZl2Lv+7Nah
r8DSNrnDDvSs232V2bOmyoZlix3Pgdv2HYgj5l0/RbpJn40STkUyn+sgkr06REicHnTYydjYFKgH
6fbriF+deDJ0CR9FSLn/atNnejDmumTuZhCWv7Xps7SGnauBX2QOa4BsxiHOutJISuJD2niGtBxg
mCKbudyN9hp8ee0AY5VuUH48TaRKe657cJtkYbMYkFoXmidf/vj3f/7nv7/3/xF85MccpfU8q//5
n4jf82KooEaifgv/+QjR+lzqa36N+fsV/1x95IdX+VH/r4P20XuV1/kP9fuo6bf5dWf89J+/3fxV
vf4tWGQqUsOp+aiG80fdpEr/Fvg7ppH/384/PvRdHofi488v73mTwVPj/BFEefblZ9fm+59fqG3r
B3V9TtP9f3ZOf+afX54/ahXn1ffXLH3Nvv+3Cz9ea/XnF8v+B3QvXEGEy7gQwmJf/uhwIXrYPxwH
RsQE7TZ1qSu+/JHllQrRRf9h25QyFxrvjAnK+Zc/6rzRXeY/LEYpXsWCuNeuvx7A3/6Rt3/sH1kj
jzm84+s/v9jM+vIHSsXTP3z6CwW1iU0d6IDCe8+h1GT4i4v313OUBRhu/ltbguSQhQ4q3lVZvLt5
0T3X9QA7KxO+ukEVYTddGsEj1qRwjil7Y49N0LAEQeZ7W4ThcYTaDRQF2+ptxN8PyWZD3oHCki7z
nNK1EzZwMDKQJbO8sE7CZsFHN+OL1BfWpD0Km+UZkj8VmckymYeQp+uBVCBpjlIgCb1+7N4Tf/gA
LDubj4McPVlVEaCi9pO0sWQFhqiaG1b66ibR69A2H3zILgZ0aAy8bgCb3rqls084X1ZOfAb592ix
/iFJog86QkcoDdZ9U8wgPLBLCgcsVANlh+YJ+a1HkjYZ3mH2rkP6QwFj6/NmXo7FPs+Dr6btbFpF
9u0QHPLabWd5YXyTBUwrw8D8Zpr5jldN5qnK2Tto9eLOfHYcsDsdF9IyNWwDmFoNjQJP0Qe2Ky5e
CwZwOZ4edRR2Vpj+YEhIbYbkbyzOEqK/5tiejZiuByO6p4AXCDK8RGF/zhy15TSHeQP2Im298Lvs
LYXcSCrjpdEMIHXH6ziA8kMSWRsqofyO5ReKYz4F378lm4ijmAlMb5MmJzaoFcveI+vV4S8hrMba
xNmkljHnIB1zl6zGLtgkHZlTK16P0nxo8DokOX/Ax39mdfYjdiwrKEGeet9djlmzgxn7BoSKA1yF
6AwJ7cwrCvttcPhOVGoRxaDOR23p2S2E/qGtGDH8iBYiK5Db9mEmkE8vJnArwYXqsQdPliMZ16qa
9M8GmMqJdRTJFwfiB6HjPkZxs6nl+AbVnE2NdYAbFXA1xho9gekvZG5pZryidPRSgtXiR/TUY+eV
NmzTwvgmEjGsapqvESgZ1gj/wXy4F9KAzn256uwAyOscftd1DVGextypNrpr5BiC3+9ChyVGLruA
xMuKpPFdqMgTKaCDQl13nKkc7zlfRRfwP9aQOFkhy35KKZzOBPYdthPeFXCln0F85d0wnTNpWyDC
RxeCMcFJuOCBG9Rej7ZxERZ5hFfGZBa2Nww/npEeHmq8HRR2yCgROGnwYhPoQRRkOzj2W5MPMCnj
+bJMjXMWsjV89JA7bvoP8EMOshXneuT7zpZQhmNrmIE9xmUJ/nKaX8xMLBu8WB3TuutN8U06kDUM
W/fS8H4ToLLlwIMc2hA56j/VHSw7VwH82Pw8+dEn8ntlDnhSLAk9LoJvlWgOvVOhVs+zbo6KkuNB
CfjUyPQYVtkCapspSHSh48nO+m75+QqgyFf4AW5NPzoJoPxmnds/JhD4m/UBUpO+Cylt1zo2DEI1
NZCw2eiks8yBgJBtlyg2loAnZdDNS9djAfwxTY/WQKEzDgg81FKw0DKxHXlwfXjaGG1VbTAzBPc5
IZfUce58lT60ARJTAE16fSbKTeUP5bHOnQkWZJx4UJOvKhvdTR6Eh9wEuW6Io+epHjOr277eBZi4
tj3UKAHuo/7BCgzs3wG+hAZUE+YnCTondjswXoVs5ZETJ19Djqc8gBC7tivjJbLxd6i84dtMtFAM
LROYTdmd58vBgIiIXEIIZNVR1cONVFZYgjaYCFUKmWg1zYgkmidssL2hG5DVHuKLCzWP2rUx7xrq
ggRuh5RQDl/dQCHb3AVAG6R1DNM+nl8SG0JoPeYFM4EqqgiTDzHkew61mlnBQV3xbb5tIDgCHCqB
GnK078wAadvUemxHl+8bFkIhaLTex6SovNbo1zkMR0H1apGcjU6Alx7bMoYEhuzlqhLIDLV95aE2
gYpZPm7qxnwKM1CzXXw6d+4An9sYqKVMBk/CZEfhhHuFoqln5c4dFonVvPEbe5m6cLVBHrhz2xWY
l68TU5kFNhZaiepm0G4qZ3SkP9zpNVEQ+QIm1RxL/peUG+YMNCdkbKzvdcAeREafnL46KctYd3H5
bmbyG4AXSygfvAUqhnx11iIPBwdd7DkKed8kkPtpoN217zoj2mEHbc0YYytSRsl6EDC15Xb8gNIm
ykxdCRnzFGtf/FDovyCNMJndDQJkDxTnKN4IHSBbsEB+xndhH1httUASCAQyBxciGw6H0Ca6B5he
hCjkm8wTtZP9YAZgvW0KVNcI5xUPPk7o6HLkOcP+hdR4tyh8d9KU/Chk13odZPYN8ASL1p7nBswf
3dhwsZlI8OfZD66JmX0IBxfTPOibLLFfDSiDAakLIzZDls94gAel6EKEBeRq5YLJhIJo3aJqmaOC
kberKs6ASOAdtjRGjMmBNRxIdeMVPAgAyKNp21+2+BzLVTNhymIkA0QGC5d6BABKfnULuRdt6oHO
BGkm+9FqMPVlYcQWpAQWqk7xBcOXEFZVITZyNWrLMBRwZuFY4X1F++aA9Sygyx3qFn5t0KVo/ou5
M1uOG8my7b/cd5TBHXAMrxgiyGAER5GU+AITJQrzPOPre4FZt1NZfau6y+w+tFmaLGXKFCMwuB8/
Z++15Z2ZpsRLCK7QWE8H1cpfg7OeykGsftUazR1N/zQYagbd3daedenOkvonM8+J7dS3ZpOon1Zf
OK+gXopgdvP5ekbFhgFMi2+IMPqaSL3Fl7Qqmn98XtTXKclNSzrvj12LAt6oXe2Oxo5+BTnrSqT6
A2PJs7WyPmal/nXtM3X692v0f1pb/15a/5NK/n9h+S0kxSrnlH9Sfp8+uv5j/b3s/vwf/ii7Nfk3
XeBbcV26tQaFsk1h+0fdzR9RPLmu69iWLqVhOO5/Ft6m+zdpCUfYriGFdFz9z8KbPxIWVlNHmI5w
6fC5/+f/frT/QeEtKO5/q7uZ6ZguP8aRtisE66bJseD3utu2ulYTaAixfA5kfr3EZCTcZWXtRV3l
TdZHS0NolBQmT33klVV9KipxsPA96fHRxpj525X7+8f7yzlA8J3/+nmUvp8ETEdJwWGFb/eXzyNj
jsdaRpAAMKWnDvHIkPHRsG+hpmgk+1D1Q/VG0DJWWPuzcCFL7IpLfb7vhuoFgOMl395TTY7sGc61
qHTPXo1TynNe5elDq6xbg+5W51oEPlnva1ydyV/BXyJv2sV9YJQCVeYln3ApTV/68Rc1ADPTNmwN
6YNZ8ysClAz0qvqH0RPOJTuvnt4NQ/gJrx8BJAIaQZqEcf8yYiCIGLVTJEDc9QQW5izaQxGmIKYa
d1hTCudajqOfkGA0zMc+A2RYx8BO8D3hLKhY12qKgP07JPyfq84I1PEyC+UQZLqiZpVeSo4EJWNW
flamEYn908pKv1E7DboISk4N6zgGmRiCBLk5wHO8PExh+FIuHY9m+blvwHXlSwCxtn1lzsFU155K
7na5UAbuZtU8oJG+m945Y+3ZHdHNLX0z8aLoFHCrvDTJkO8N0KlMVOmBaj24FH6nr15CPkHu/kxx
RLRof5hYqvZlU2jEuH4xmLvhLWWUt+WuD/nRM7biarDicJyLYGQwnKF+dVYRKq64k7+kGy0+4NM0
EDXnrcFMXE1c8fqF7xzl93NLz4MUK9oUMv4wl+tlZfpQe4Kvrs2pZy2D7/bAn3uLbRekBkVrSlO0
4+ptkq9Cu3Rmt+rxX0ZkHmhNGAMi/ympgdrmbVU/G4d4DMdA0aCHMbdi/wjEEHpzClAqYnefN0+X
hJdOY1ARs0xwgJdygnTNQwPl0+hjGC3alXTAjPJ1N56XLYrD3Bwxm0i/hBKYTCtV989iO9f925ye
3Yn244Pueh3skSjfiJo0yAwA5t7eNZwMLUyOqNqmjTncKgNb27di+jTznaHdyvpNcfcq7hMJG8HW
v2jbmyjQKVU8ichoRfwhuO1oEYbsqScJOuO+9EnpWwa3k01Lg65HHeQXLZ4Wg/hU/gzXpb//d/t9
SPElTPsQZORQe6fxRlrRI49ExLY/7r0w4sozQ4CqSkKrbENjE7SjTYRtvCgLDxy0J7S8IaCVMHLy
m5qwcXz8bhNdqVwRd14Gbal5Dhdadx/3byiyj4S7zPTAh6fOGF5DUhAfG724MonMZL5K7/qAbtNv
eGc7yfeJi0Dh/oTS4q8ogpqMVyH7gE6O5/+ozRrROPhGpg9gwar9uXBj9ST2Ux6+iMeGS7mzNksY
xBPhfhVcHIR3KFSisLabW6jhoR51QWYCIFPOCytaSCjbc6MtP0QHImcsL0O3PBu1GZS5CRDYRNHH
Xy3lUaXQjQm8ZYAOSWpTiKj5vPuf6qIJG178zv42N1hBeDwbCuhJckae/bx4S2Ppd80SGMYaTO2L
EIvfjN2hqH/WDYgYruiAR1GEJm/IsjygoUNm5hNFfkhiPtT8IaHZ23Ppd+Xk49APUu5S0qPVbY8Z
o4h47Y59yuhVCF/xXBJD4/P5Rit/SGLnWm8FmWc8SKR3ljxekwUnkytUjahTMKcIO91FknRUPvKO
22w+RvIty7/j/fGbuj0UlfNedSYhVNbthlS3YcGLGgfp7FsBHSH5WtREITGZ2Z/d/UXlPdDh1DFB
8Do+0r47iZrVTpY8p+gtBAuYlV91PMNa9rLqXt8L3mrlKd7FogVXRJm3vLTLS8dLhDzbk+UH2l2W
vOuMD2vOo9/vcELWcdrf+8zT7xbLa5frZInCQovDOpe+E1d+hi+hrza+FNsi/DdGvZ7WDUyv7shw
PbitxMupJx7cUsAbtk4qsXHo0/jQFcuPrtdmz5byUFjFCWfSfmTuv7qWFoyoLeyeu2VzU7AOp2t5
JWkWQ+Tx0vID6MaRjCyEL0A2uTCl/ViTRjnKx45Kl4e0tnY9kkLijyoxDvc1KOcezwOtiti6lnNx
VcmY5Y3ZoxL+vgFVhJDvdw7tiGedxpo1UfHA57VXQ0riNH69mMuVrkGv02Jv7dxvjSLTbDDP4z4j
NPP90Y6P/3r/d/5x96ca0ekpmgYSEKolyp7fq5FxTAbFTH/26upD0ORWpMSBVGBXjArX25/nf//n
CRMeJqc/0yAl5q8/L196kbVLNDEHOG/y56zfbdPLKn8uZPeq+Y8f9v+7ff0/q57/WZP7f2H97HBV
/3n5fOi+V3n3kf5Ifi+h9//njwra/dteJJuuZSoXc6Zr8Mz8vYBWfxMGpatrO7qyHUsY1Ol/71wr
8TfdoZKErC6UMCxb/mfn2qRzrai5maeyOvCMWf9WAb03pv9sXO8FtOmQ+mJJy0TXaTv7I/1b45qg
eYBwDTVaUc7r1YTwJ4wG2LgdAdxnMtuTc6E6g4hce3qqnXCZqzcj48hO14RayN6wmpBDM5/rrYn/
m6db/JfPRp9dCoMWPkcMruJe/P/22fRSa4Ye6BCzvD3Ze8SVjy35Hqis/lAXoJ8/w1VJDsOZI2GU
uO2kXVVkRZEX5hCArg9O8GkpjtnHg9/u8v+r1OcO/PXCWRIprylMyV1y7X9899LRsrOk02pvnZRW
+9RR7jGO6wvJfNullh11E/hkzP1D8GknKwtRhBMjOXy0OUHBBeK4T2NZRso29Q38iGUZEd2zED7B
THx3ceYVzHXNjsWsc1f7ojR6cXkhHl0D3P9crjdJlhHMumeEzQBVfVcVQdYXus+mG5/7bMtvPyeT
uwVqa2xYZyN4lnh3Tokl9mOjEO9tsj1jeJjuBiozfFLpITIkqmlXZY9u7jIwjaFxN5lEJ4ri2xiR
9/3rSyn2ZfHPZ9CWumNwXHQ5wzFIMSzjH5bNjhxvvWqS3us2UX5xRnpLSW4SUMjx8WaVMJ0+SSNk
pVZh79qa/xmHXY3Ef6zqPUYRKlPj4fMT5+ly+68/3f6C/vbpeCeUuZ9WFe/x/o+9j35+ewrrlhZN
BJoLJTNUd7M3FMK3CSB0Rfr8+m0e9OQ2M9wyzJs9mKDRzKdcU0Glnqdmqm/H7ntTLOZB25GN2Bxp
A8KViEB8kivUXhttRkHV9/H1gsbRx34zhlsxE6616v2xMNlYtdk6GUvS4WPUricCvUJrgu5BSov7
GxXVdWP3kBq6AdWlVf/N0/5fz9mKA7ar6xz52dwQyf31Ihh0VKMhNjr65fuP1mP9GuXwMm/1a2LX
9m1HtVkU5hcsGcYzzIMbmsSUWqiSrj+/Tdnr6WWI3O4hz6KE0Yx4/Ne3SbnOX99IHiPLkLrUbcsW
jjJ0S//rZyR5z3JxeOekMmUb8eP4+RF4ku0rH9qcA4Am0LWBp5GAu3uK2MQNte02yo3Si4czqn7d
14BynNdGvDml6xN6VV4a9aOzzfQSJVCozdqGADNvYUbk2qXoOSGM4HuCqREEdcrEV8tqBlYifyX7
1aGB/W2ZC3r0G2yJvZGWKATZiOw8Rk998EnZRZjgGQnxO/gNyZwV4gymRd6MxfgFxBxnVl3zt1o9
OpnzPCFWkLn21uokRzQ1kTHYXJ+7QT/GAFCMMcxLTOrMRA2vUuUtIyw1r2GXZAYH3e7R1vNLmjhN
IEz7xuwlihLD28z+MSlnXh9sSCt9PEnPLjAjI0T+8F5k2XPhFE95Er9qQLE5ucOebyBMoJPvYvHc
592TLZ62Bgux5RJAUdBDSLC0+0pyVLSm7/X62JcMxzae5T4Xy12Z/JoQr74Is/DsUtB1MNXN5op7
R9Oya1enr9tMFQkVOKIR8qjh0kGEOdApz4k57quHCioiaO9HhYjBgUl9H02OHSC3xs9ZTlYTCrj3
HkudwICa7lZCJ9oIdpIcGuf6XtL7aRzt+1zq7qHv1juglvIuA6X1xy9K6iQTKPuubmR9haxy+yrd
5mS3YxIspjRP5saxzI1N1MJJNoejmzR39hpnRwO0+lkwzbyq2upeKeEcMU6nRzU20b3jGIQtk5T+
KpLtF3BD5+fskrNRHFRpydse88vd5y/uEJkMH7jKcYSKWUzRedqzMDyrMq2Qv6DE77rbjz99dnVC
ciiCng8zf20YqiScDnCoLWv8s4kKlKFj/ZaqHsdqUZsvUQmf04Gn9uRMEfO81DqPZtXf6nrBuIbV
t+9YfePGlWc7OgFUsL8k+vTNxIZ5K3buTKkc+mzGje0u0/2gDeOXdMpDabXma942IJgww7ep0ZKb
FPfPSKVf+nW2j2a3dWHT7qNuFlHXHdRDp4btbhpcb4iXGkAPeV+DMuigd3looMW7dqeNqZYD4LZI
a3R8DuzicW3kUzcwmUt4hp7NKP6+2PQKolY+1KvI7tkyeui3k3ui38UZcuh+ff6uz5xmx+LyB4RG
RBUJSnDqYOd90vD++EVqt60RlwlrhzKDZH/H27RJQSlXD2Od3su8rO5iObbgunXGLlXivroQx5fc
DXXU42HsbqdauXj3esvixFozLgJ+eDDwOfFgL3HjpxMR0DYCwPMfv6gdDGn4TGbGCZ3U0I7D5c9f
ekl3cKrZGt2WmwOz5BjLfP4a9brFSFrSxagSedKmNkKqmRgHlxDTG1tix04SHfkiX1DGzXgti5FM
Ndd8ScWDlg4fdhl3ByjZD9W8QmYosRmoHAW5TMRZtEJ+t/CpLMn0nrZOBOJpU/3B5AU4doaOt6sx
1cnM2LD333EUi4IGtef9aKiDlk39A+FJyAgnBTZ+7R6G1rzpCTi+Znac+IiN4kOutjboxlpe7Roq
XCmMjzJR+06rXuuUgJQV1EplmutXUgSFLyOGckVk7VsPksxjCRDoRMQXRAaHZqdelkGl9SQMAPx9
7LPFCUif1o8LJ+rdRaMP84fo+vdPGnhiUJIJVbElI7M+kcQNKqkh/ivuq9MnLy1PrfZodUxSJUxU
LWAahCU/bh4rA3jBJ57gE2zQrTRXZAScBCqfe0qHLKZZ5oS2mYmTQCXjo7b48ekgXjLERnKOQr0+
IbEsa4ImJq+YyMiDqlL5GlkPIBzKCDdLTAthtzocOmOovjDY18PNqLVw2H+bl2Su1ISNP7pr+jGN
3L0SbqAol/jaScynPxmro23Lo6jb4sUY3C2oyrE+L11Bb2Ds+iC23fZoumsVTH+QA3DM+xmsBwb+
0XcqtvpClhXlrJWaexKkGQKR0q+4y7G/AmV5lEw3T1hQOUuDwkRXgSoeJsvrpKyR4/04Ptol9RB6
BEbwk5Z5k5m011ukU9LlZDG2GVx1nQr7ZiashuEZ27U7VtlNqpl97Wn7v37+/vPfnKoaaf7m4VKP
8X0xp2nw+dWiPi/OnfnaGe30nZDPIXSc+YCHyJ/jTp5VY5bwG/MFT7nRBpEDU8RoKap5O9wjBOzK
78SiHRpjoyRnMzqUGRq9iDipc7fm3TG2VvVHgb0V0NUKwD28x4ScbvJiW1133MbyhW6+/aBh3n5w
C0ftO93Pz++px831J/HbZiOhQdLpdKJtrExTXgZmmxyFHKqwnRvjOakbjmDVGH6y6jGLSKHaQ1oU
s9fu4FFUCiz62wQCDvao1CsW2HUuvU+Sc9S2my/SCfwsLJBDbMcALlELeaVltE/xEqzSEI8a4SHB
GoJKwGa3c73TNvmydfWZLW16zDYELKWz06Yy5wHAHYGi+lzBjKk4pxA7c5yxIHaN3jwMTnzTW+N4
Tksr3LK4+VYic1RTaMjpmUxT5wQTsDsMjioPdY0vH9VGcWtvtvIarakOyYCklzPRRc59/RhXH0Mj
rNfc3Ej9WJaCAMumCbZS7580xYCxWuKfuprJjt7/85K0h1OMrtPr+vl9BLR8hqnRPqW5eKvXdDq7
9H6exjI+MLAidJScl8Po1A/6tFTBOGcfzqbX/mjeZdm23LWDRdYMB0x2FViS/Y8tkz+NuU6+GGqe
wsQ0Ac6P6tRjAugmxpK2aEBeFzkRkTlbF6esIk7aQzzb39KMCHdmPOgPqum+ohdws2ES8La6OhZG
9wjej3Gv28y3Es65RxjmWXcbxgpOBnoyld6SG75MnzKTzGzzzVyy+HqWDj8zpURsNjJYJufOmMk0
rmHPA+hwg6ws04vuUpoW3WVOsvx5HaZLPxGBIzRelnn3tm3GYYl0Yrja/CUTsTr3HFk8LNCgdXr5
ZGXGC8F6/Q3XbtoIL14i5WcFfkRzTRHX4Ns/2IhijtGKaywb6tBRqLSWbXp3+XvieArd0vHGOCm4
axqhF6N2QLZAx9ebMXpfmNuHzN0X3x7LCVUXiQ7pgGN6a9Y7cHtmYG4aVMMMhf1oHkZ7qK5AB3n5
3EZIstTJcDUG96O73I7xYzqK6CBdjSK2AuVdSe2mMZzlWNd3OulqTtPHD4Vdzr5qCUkWcRca49MS
TzXP1i/yZAxm/qdIT87CEL1fU9wFa64H7tayC+TkzukrFpRczx6N8qj1hWfWj5ys7BOE8h01zEcZ
k/mh3SC1NETADCQQDzJyTla612z60QXo6JG8fcdRhN2wA1XSIdHSpzBVQccZCQryVPnpEj1ZFRIC
jbFC3NRDYLnjm6qAO6my+BhRxZlWnd4uFGbY3yv4mXHruVWQNp1idoGKayl+bkARmU/oyLu2L0ms
SECtYfUujIiiYVmuiPU6j2vu9yWPpQ2ExXMSOsNRNn8RY1+Hyv1ms7d4XdpIAlxNh5jq+jUrkhmO
ppb6ICF97Kogx7q3zgDyl6oIAFuPdRZRVsH8YWK+diAC+8Ndc+Bos+6XOuO10p79LEu7m0RrLqPu
PMhZ19C8Rc1VkZWXOHcvUSee7cGICWYhNbfts7tM2CpMpfVrZBEJE7nPkzqqtVV8qww5oB7LvqYr
AwyzVuNhbbaT4WjRAft9EVTmdmoJuvBH3lWM+/N9n/+Yre42dYsS1vY7Tn3nSF23PJWV/qY/jzz3
V+68FH6yMYciNuzA6IQntt3Ol2iSwRK1DqM82tpmZd2NsJHPztpUnplt7w6UyN5qo1C0vRNYGDrR
eVXhiquYYzBHqHzwi0blhylplzAZDOY/HNDyBCNtYez1O5mhfKXrORG5XzXdrpCHJJflzqUXzRfl
Tu3BwnGrmrE97QThceJxNjqcLc20wjIl6T6ChxjHw3LG++/pFpoJE0IIyqUPTD9E/GCuMQcz8nWi
0VrbBSdt4IpuKSYzQ6uv6ZE9p6V5vy7NdsAIrAdV7X5kK7ofIiQOmF3jY/XFlgXip0G+xbVOal6b
WAGstAfCkWkmMZFEH+qccEr6+TTZV/o2u560YiuIOWIWW/MlZnJVRoxXGqMnSbLMJ864WRdMKusp
9U8lzf5j2WTPlRa5Ty4tcrDd/SO507MPWc4NnfKdrDmGVjEUJyuhF7IguNfdfLzez0SZxqgGzAU3
P+MlyTWflqp2mJ2EsLSNR9hlOfIMQc9fsHlbcfQIyGK7gR8TeapZrrqJ9T8ZddI2Xe077EpogfbG
gLktb4hLib3SRR5E7/FXSm8haHRVYzYBepQ7Z5KKN3YD4yaKzeihaqwHiipdavV3FAIPCyc4WRev
W20/ZDvIzFgYQym7q46rQzXiGMhx4X1deny3zPMAkFczh6lNbUwSsRMZg8By1/6o3ZmtkQMVzyRA
n3Gs/SrqkA0tdean9phfLNeZQ8ogBDND4IA+oVgulqtkWH60CKdZENrrHJ5IsDUlaDiHmNbShEoN
7VaoR4CD+CXQ4TA7hRzn1GUVgrwqfEViKeV3sBjt6vOE9P7gclmTSPqirhnzbiwRpCxAuSyvp70f
EVlJx+wGSWKd8DdZ9uwtVXsRWaRfbXkOzjA3r9eZe6a6VVxhsmqRHUrP7OLqZAzqG00B7JPbWy+W
/FhoYHeHWMPmy2SpVe513DNHms1tDKutvGoUtqGqtsJmfAU3H/uEqfWoqtWDE1Emx9Rx/iIrFTiE
lPuLIke1aQVro1A+WQejRxbS6tHjRWu6iIb8MK5B2YMlGAC5wsDI0CmwlqL+nPzCTsNKm3cTMDmT
ExlsSckRneNz0DnwUUYd9nm3pl/RYeOMbEAiANoe0VJZk2h9I6ndQ0OFvixbea0ZPWl087dJC/JY
faxpiYSXIWeW4FMtruvOrJFGPNkbfnRtzhZfTKD+DdwP6EIObTLL63GHEuQpatCSb+P0x0ynfh2T
zUcwN3lEzEUHKzOPksbCo92sD3E2UMLmIg9KiyVBIowMtoi1bE5DkOMgiNqFWIUI9PVM31K1bEWO
Xodxtmw+KAcDhBF7t6UN4Nc5szS1yT5m6j0P9pgHorFCeBiOD1EouZKRuibx586ySNbbm/WpQ45L
toshVVI8z8I+dP3W+U5hNEcdnSZJg/UY7FoAfW4uXX+UAsvvXHLVlxLrqAl5g9aQdaH33U0spKlE
ss2knWaV3pwGJ0lDWyyvuz391FRcu7FLPMPhiJaSFg0GFxirjgp2RkK2mdkc6MY4hB2BKEEOQypU
lLWz4K1wGucgChS3EvoiGxySl2J/Ki2s94ggpjdZTjemLN7Awg8H3Il8AiS5XtGal8Ssg3KiketY
T8MqzIPpMJPvCZ7GMOvLfgsTtS9oTAZM2QezgWWgK4fez14tlbzrmo2eIh3ILbOfhrF9SSoYJdVU
NWRKLdDzuMNqs8VVXJPyImO2huhisj8cnIhglWFGBFNN7JgkTISZ0t8lra+g7UQc9tZe1un08mMz
fxqm6EBxaqHHcbVLPnB22KiDGIRjSG+cPOwYvjI9dyb0eGtgsjqw+MectZaF1qmzeb0t4gCgPpyD
qj07mXzWksj2imbTKN3s6lLqhr+OFbIHDe1Na9saSH/WOKBHvEPreNMvqE2tuCCrZqKpHxnsqSRA
hU6GNonnVD/k4MgmbXo23IxAzJj3Sm0inEWfY/XnqNsSVR4rCxE+xuZ95J/mc8UNznBaR8CTNsrq
c1/Wt70+UEIqY6JDzk/fam0LAWiFpR7fUunTDtxNabPNUBq9uV+y8M0bO+GgrhqDBk7TLNCnE9Q3
6WBxlE0Cs1m/gTu41xu6KzE9XTox6qFfl7vEyU/48lFwaRLVyAHkgHYsZGJ7hJ9erGi8ESaZ8ry7
/dFJG0Q9Zoo0n3b/QVibiVcJlrHRfnGFAx8xZi/hUWpb7ciEogtamy4J573+pBk1h4sua1h+YutU
FVbtDzkq1r5zqhsB9uZG2REq25gFsJvdq3gzO0COQ0cJQ7pNZHMUk9ESZrXjBLneuVjRF0/vMhJD
BhAj3J/LYozXuUquI60CA6Al8kL2pz+tZXbq+gYpWPuNsIH1JAYNF5xV8tLvCDpNnDhGri9GZ6rA
boThg7A+IrYmjJsgnXuOlynxqXVyMBGIepMdEtQgbmWVX9cu6s7OAkHMwOx+sTBYLwhy+uFXbC2j
N1jJrZKoOdT8rqnulsNBoMP5r51b12HzS6b6e6+LMewc45ZCA0tbfXCHSzKCN2mb71CREMIfrDlS
QNaw8Ns/FoS7nlGUV461Ql2dr8eVldqqv4yt+kE19phz9mRjnwrrI+qvEiYD3xoe8J6sMSeeXnoV
wTmN7XNbIjUa9y/ZLhXul0F4dm9DjVxbf9FJHcew8w3Yj40OhPOxyj7GMntcW3kWmW9F1W0TqXBa
C9rKII1tKElTQ66H9aOZzfd+IgbYjtG3iKimX1s9rj/ggLR+WSyvolwtn5Lhy9BzbFHrtVwL4XOK
XwNp7UKdjeCfkq8JtvNnYi70E8n+qkyeO9bxCXVTPEcwQLWkDAFCfMuyNQnmnk1oaK1gXUdwlvBX
Apomba4/D/VCf1/fX4z0zryf6qo5RSDJwM8iRoC6+WWwhzutfMiihsp2Bkw7uJmCbTCp66jVn4q8
eilsjVby0tx2edT7nZMi5Mg4VoxaR3iB2ZtBHA0/wGa+2BgAfZpM++Znsq5MTxEz+YuS2lVCnheK
RvRFDjwRPxJGfxi1Ah2yqk9zjxaqnsQvN7XE3nBB4mYH9kx2jdVf9d2i44KFIt6bNkBXSj9vJv1y
cHcU72K+U+sshy55Z5wUGrNj3tk/erV3WqzBvE5oywcr5nqsaLofd9Slmr3vrxkc7im9zubeCCt2
Fwh5Eat9QWlekJdym5b1x7BF19bSXzR9ISJHvQz0z/k8DfGrxmyB6YoclmpsTQlixKWs41uwT+Ds
WcAeGtJyguR+1WtSCuJRHSE4XA0rwh0EbueqFoGetm8zPtZ1dvo7vUc4s5jFx6zTTtDz7xHHU4pz
cCecTz2nt+hiMPwMo94sr2Ya5IGbIpIb0uXS0Qv3Y4tDeW1szDrlelP2kfZKqtTBNnpqsEiDu2XN
r+YMNdNeG08DLntIclrArTE8rjLF9SsQrmUKvdLAnPncT8/s5fFVXzsHPBe5PbwPffpsLWb+yBS4
oqGQv7T9PB83+VI5mX4HjqygVu3YJEnX9YuEhJd5XdKDjYaCVWJ8SVqOr9G03tHNTo9b8t3s6KeO
EOH9NelQbLovxBhwJkIUFzAV5yHDsX1mFB2UqgwhX1rw8d51hIwGLRCvgLQQEEL1FElenB5UE/LV
2nmy7eJn7zCgbQtgFUV0Y+VY4OwZPi3WfN4mfbDPi8y+Lrtod+ieBphLgRT5oU5b7d7cUozyI2W4
uUaPvRynG9Srj7VkAODiSSAhx+t4S/0VVsApwcdqCtRUXW/QIqhJB9AagJ7VNnMSzMcT2ossaBUP
Fuqg0ufSn1wLcRnIltsJj4k1Ptt1PZOgiD8QoDGLZ+zSWXAolqYhQP5kYxgcskNLS8UZGWVPLRsM
y68ZNd/3OSO0aUK50itpqmgP5D5spvba2kvk5bLYy0QZoHr5NSRufYXB5llW9m0xTiSHGTQuq4oj
QlUYd512MaDttKN+iCcHkd2iB31nh03kHKoSkRwzPw+vEypDO/4SjdHXwk72ijn6FdOWmTHSexN+
lE5jZVFUqrp4KCf1tTY39qLcXPweQ4s2At9CSkylTvssctVhFbvN8SGqXUmUHosQNxf+IM1n6thv
lk3tzycmMgTtZ9k+1jsJAz3MV7Onb2ldRIpKjsgDemU4mtetIrmODJh5RWm7ipkIcecVjuKPAn95
7jRoJvr+SGpt5i8O/PA5be6rIguWdCiDNMo4WUxUJ8uc30xT9sWK+kdqUj9atMFrdRUdBuZ1h6kJ
q/38ZORWcpByooozmPTNswyrrKooR5zSczs0HtKwp0BmFTNPc6zD2i0qTw043+MGKQ4Z9PNdjIGr
MZDr5oDlGaDRk6lYdJctg9XWZ7d1hUNGX3Fq2bB7l6UhoQczWE5rFcVhU/u1Z84RiHKcJYdCb4PV
fU0S+8GOXNgctCRoS4wZjdmaIjOzZrR80U0nJH4YIz6VGpNKs4i/uBzGAqUw+29rF6KecwNBSrif
1tk1+k3E8qgbeH9x1+m9HfA1i0Bnmb8IGntaQhs37+k0zk4NOKTCLLdEj4BcuEjEZ2QNmOyCdrUL
J+hVO5Q9chp6fqJPbJ/jyGOv2W+WHH6xNNg+i2ThT7S0PLcUXwv6yr7C/Bdm2Q1JJ9VlIYUnlbSS
9C+rLY4JMZqUZmZ+cIrxW7FNZ1W00R0YzTJb3TONUGJ6zC0KarYrnKYpMJlT+i6bQhwbVf+yJiJg
SBQHsbrEDyNLYl8wX3XtwvSGYT+6WMQTOVSvTEQ9pGDO0cpT1s3yJLTtqlDpr5gMJF/HmzOTdIsN
idUp5Si2JAMU4KZfOLny8rcl3h9ja0ZOHcxSovtZRu9Tx7wMbxFrhoUkoMADeIz7+S3TK3TqTPsc
1Q6nYstv+rUoQ4vH4bSMy6neTIklJ42OWZR79WodbTumSFkXzv7y+0j+npfqxUtkIYyn4zdjx7Om
/hpO2y5T/oF+DGGu7SravuNzwpuhiHNEOrrKizSKcwJ2Q70VTKZfkrK9b/ty9Gahm/DQcN+22eIG
/8HUeS3HjaTd9okQAZsAbst7Fku0ukGIMjAJlwmPpz8L7PhjzsXUUD3qEcUqZH5m77U7XFxrQo32
ckxZEfocNNK3b3FlLbXxJ/Dc8tjfo1Zm+LRcxNqtfqHid7moRc+7gctAuIhUatd3WDDhlCN4BJRb
+CS9sdk7M8GNodjCS0XHkvyr2Cw1Np652EF0rVv3R+mqs+9n3I389zgrqpgm2Wit3w283hvPRSnc
sj4y+qI9eZMW+7DMf3hJ9iwlEI9pYjvKlgVzWm1trbA1dvN5ZiQfFAFLsSpDa5GxSu+qeKNJ5aAP
qsS6JYH81BTvVFDluRv6E6zjcSNYovLwZhgOjWOlCL2p+oHEJ4p25MCKEXzhFh8SVK0h7RsdverD
a07zaIn4d1LDwkmMcRsJ5Acp996m01a6Y4sdrcIkQO5Vu3wiEUOP7l9a7k1jMcFnFFIZz0p8ZNBb
Ud2h8mi72XsCNrMXLj90M412ofYYmokfCbmdeFXraruIo8K2bA5mx00+IQdpAoB4UZRvwfP22ymA
E0iHSsJhrv/WuWKUpsgdBmKzDplI89s/rDaotpY05j2xc8Z24S2zmBw2Afveo36pZVJf7To8ylzr
Td5Z+Nqkx2Hyq8/LO0ZbYuD7gWZL08tLLIN87vJt6PGkyCZBrVGOYu8l6or4zbgMwYdqVHyxpWb2
QcjCWqruKQdqdgnFn6Ip/ZOvm19x+COpsBwjygxOOG/Mq2cWb7Pmc5l6wYA+I+lvLtlOiWbCQZSy
Ceu2eDM8+wDlDE9uy8a3vrvUXWtYRwjGo+qPLDeJEu+NgSQFNryDqehk10SeSC+7dPTpSfcVezGF
XITKL034qonSP8W0BveFbUUIAJXYKrl/Lnkp2g0Rdzx3jV57k/tPQ/g5Jvkcb9l6rBUZuIaX9rfS
8w6jqvJt3OE5MrFB+6KYySAxrEOoAah0gz665cgqEwWA4z2V7WT8miQjsiCmnpIAS57HcJ8GHPcs
iM2T1CmWax1HW2cct13rn3FrnYrOwltkI4xwm3dRMjueK3TmgOsGLNXwX5xd2S0emRjeByYFgUOB
ibAV0PSaLrhsGZjls4VEZwU+GN24GFomTsZOG7QdMneSrZuE19bnKHeMeAbjV6yaxlerrjTSYxl8
KlaMZ4DCR8ejvaptAIXEHYFOMP7lWXq3JvI0+GDvTNUcspk9WzUA8dFzjtuS27AdybFCha+O7OvX
8zCP/BADQKRVvGv1uZbjT46rAGeq/Qz7mXtASomJwXM2UgX2tWnkTWIIWP7Tedlh8PCDakEZ4IAp
x2vC1Z5R0zZtnqwnEJNZYcNKlmW0aV6nTLxMYf41WTEots67OkzyNsicUEsxI173y1TWkA0g+RrV
fdAScz29mtVu0qzmZJwyFw/CVRRs4TVUK5DUXyVk4XWdkBPk09IlCmu9nIKGedRplCmKiNyvedDH
58Ro7+yN7b2tsl/pHDyFjJ0Y0cRMa3Gs2131qGCUNoTKbJyFWt2TD82682scs/tUGfDC6PhWNECr
3nRwOGdTuonM7jq71KFxqG+mYZ7NrDv5icv6KrSLi+FFN5RSDyeJ95XEGy/E/AHTeVclprkKP/yl
l11svZjf3CXWphR9CkXIJrZraVXbRr6Rn3hTudpUFTMpe9Cvxoy1PnnjmCADStvblhXiqWzwxXpt
525Hk8Mq7Yiw0JDkQ8IoWds2meYam64t6cap4VzSvCB1KRle5j4rT67S527KwqOQ/h/lZujhLApd
iBBkhxQ+UaKO26AM696FPdGpKu7fLAU8Bj8RSd7i3MCefCxNxuKpxE0B32kPcwjNpuE+PO+S++DH
yJ9k+Ft3h6opDqYkQBzHcHqg/11HaM1Wyeg020Eg7TGnQsMFaIl0Tas78IIDoNdfFGf4ugReGjbD
iI0oulax4h6w4NruCtdnrWfsDNcUGyxw86pz7b+5SI1DqtEX6vBzUIv2bJmcopsuty7dU4coj7w2
tpQUCaj2Ou4p37hrYe3FYpTC503dyD2GhODkMEZi3GicG+CtYEr50IZY3Qs/OE4z2cceOpjUm3Kk
QNCL4mEDRSWlv6A+K8I2QWvpHZzkEORIFQtl/K4Sf1xVNkzrzDsz3InoBLjRFJr01TBUTxZjzwgD
+LqroExlDAfOaZC+8eaXTL/MZGuDKBw8sSLwhAzEwnLXHtIH2o9NFHHyEhqerawRDivLUegVGalA
owpZn6c8pG4BnuoKT4PJyPy3SK0r5zG0ccSZPAM/ZeO/tx4G8iB2juDnY8qCDAclaUjJUFABJj8C
N643QV3+DgrvntYuXO+GpZOaECJJ56aM7Llv5wUHmbJ2dJlCAr2Se0Y8hWn8i5pS3JnIWsrfEyK7
yQ0K6ZaJsNVXbKfA7oKjCMzCwz/Nrrng5mgTIpmMLNL7CRejTZLSxo56HnjfvkBDyDY4FXd0cC9W
Efyau/wvK5hs1Ro4ROMW42VuneijiFEcHH9txuUfpcWLDy9yBaOHND/V7JPkV+giRUg7k01+HrQc
Q3F3yEgtDyzGcnNRPzEG7ydP7XVeoO1ZQIeOJKrgb0ccpA/Uft+SGMk6pQMKGJAAZTNFZPfDMCI0
NVdNSFDZ8ri6SvG2MVIjGwnsLVrAocdzCkufz33zKuJBY6zn9FZs140hes5wJR/tpTh1gy/tjJdk
aVdhGlRb4mgPlanPcs7/pcrxd82wBKaemyS6JfVCw63NP2UHubHvPynMkCjBxuvdsqSCbJimqecx
y77iZVbAdZTjTjS9TaQVm5fwZqf0rch+2PvIudiGY5ox+a/fJWNGM3LLnacZj8dxt+2cEBd966JR
sKvi4PbvBNZH20GKaiWrgTsoLA+5U53HlLK0YIHU+ktkaqzaVdHZFymGR2X6HVY7PeHUU58gH2r8
ZmBenLC9GAjSG4O5p+FQ+PQC+xhxYXH8IZN/4C/iwzBwpffJ1wSmEjAiinXHj37zIHr7KCXsJcw1
3jaULitjkv9U7RuYcMW+cHvQGcYG2e3ZyM1iN3rdgyuDg04ub5drbUTt/J58jLU0NvS8EieeO6L2
ABey7J67+bVokw42B6w4AM4fk+vW61q3VGXWli09QNbkb5cY5xkHCEoU/1/przzNB6GD2L7O3Qqt
gk07P3I5bFj7Yq1ahshm+dstn/Vb4f5FzPSqB/MiBmYcI1mJKz+If7HSG8IEHW3W/ZzakFJ1zMFO
KCJHhA6bTT9INhpZRHyVIzeZI9DUyjMjqG0cBTw02vsVJpSamHkO2SSSdWCk12IZiJOZYO2GttO8
S+M/2cNjBhD8AVJGHHb+zDfsjTqkUQqwp6mvwDU/GyCHZIyNlBc1KNkRyVolxJdkeQRfbX6HYF6s
R6ZcRoECVo/QaPvS+tWN7VOEFNGC2nz0alRXjIFqpmDJG1TqnYXyaWPwfDYR65duGt+6njUaev1m
+0Di/FFaUbjKPV/u1MIq8UfGrpPpnpjFp7c0Mx72mG48HujVHHbR+/c+vDGmH1Y7/sy7wl9ZRL9u
zU7/Zfv/xk8t37Tob+DK6ZH/DRK9Z1bRtkkLa70e32onfAoz65aQ7r0jy10jdvCOlWPZLAX5ADqV
me9nQUPLirfecOySp8WSi7rVppipWAdgWi1myLK2zN5KySciCet+kwZutzKpTPYN3w/FYQIuX3yE
uSGBwSKR7M2XUld/ei7wDSkLUN5o07tweFuO2tV0DRy5LCM8bkV2O47fvtsQK7ZW0N7NbNUE1cNu
ma91BSwsjLCrqO/+zJqmaybbdq84aq6Q9s/zjJ14MNxxUzsdF+sMjrTqxlXf3bIgJtsOpJfKHwCO
QXUu2mLAjdHKgJF3UFfTyZbRMP7myRMjC1/igEdkSbI1uUYq98uzXoZKcHP7zTMbrW5ddMODuF7P
FfEFvuaOaIsVUmzaO1kmK8BVr74/3u3GS/ZBG63hfJ0x448kQiQ8KmZOJMK8lcZ7UZY/ggqWLOgO
+h68l06kztmSvjk6W9fnb6CALm6VupRxvIgt84T+CexpLM+hpiiuHftg12pAVkZP2YQK6y4xV0gJ
7iQ/OwfWzyeTn/1cCLCJI+bSEqv5aDHzdZR6bQAsowLjaE1C7n5IRh4GGWCJ7CKikHMtzQqivXtG
p4Y9rsaGnKkiVZcetVzbp93RANDPx54VjLaeRwktKSySbG/Sh1hZ2u1jyv91F4tHUo7MLSJ6iEr4
9xLtvevaJL1CreCkVK8M4JmZzjzWvfhSraKfGKGNEyj0glOAKiPLNlpmD3wuj5RPEfW7Zoo4v0S2
s+1rL+aCZXqCFQsYVBCvSAoBxFgxalAy/lBzInYDHMa0zt4qCUFpzo+daPYzW7ezDuyTaTFyE/gU
qFW4XEWgzgVxkZMxg/AZrWxxiaXrppvrje3n+gyDEACZ0T/VyPp3iMY5/oxTo6iePHN6sXlfTB9e
AM+SRRByGd8WPXTlo3zVJFvMgUERwz3Y00FNCYJ+ru3GdTq4RayDbBrKsOy+LGcW+yGQ5XqckMX3
VKFc7bmJ7poooDWuwp8q7tJ1ZpSMvWXlrQ0fOUBmdceAOdNJeObVjUlLgolD3FuxGbLkSzjIW+ql
sdJ2e28tmq6A9eSKgMdyUzRsrdr64jvjp+2Pw6HDPNTH7XQsPfWhouImSETaEgNL3byj2PMn61q7
fbcLjAx3VmZtswlKKlKREZOK/lk3jnFC47vuElAJJFrXuwojeRLgqg5JOJnJe59LCAzlsOtJC2Uc
Nt2FFv1e+n2zcQjcwd0De6F49YIZxoBCABjwB8+mXtc0cQga/WM/DQc66JfWtX+QYxevZ0mhU7Xt
ezuF+zHVT6nCz8GVAFfOeku8/r1XirWdCeoGutVRkSq37fsYZJT/5tvFPyLMPpmRJ3Ax2lteDU9B
BLcpC4odFqKI+AMOWYOkvLVC+e7hKIdGla9N4DuQTk+R7t49nwxKVBHhem6ZewRkrFluBU2Z8Fl8
ywPKqCYFJZg+yA7nPfCnbZCb1Kk4LANKiNUE1kFw0q9qqgNKsvGdSuoYZlxkdcxt2sP358IPk305
TsgkrX8s3jim4FivGvd9tPTKEE6GSGp4WCnDTsZF5aVwwsMQ3gzNjkuAoAjNryQvn4V0Y+bMTBl7
JQHD62ltsDLcRlVlwNcy3gXupp3rV19hQnntBNk1CdRRVY57CRmmHLyR1f9MzPTIZcwIKSzWvoLV
5rnXIUJm3+oOkWAh1iIUVBpw1FY1VayfERnW0Kp2Hg9YX7kpc1IM8sLH/9giJaJcnetDiZAgNga2
T2hMSOV2fjttcMs6PtLCXaaMZ0aLyQqJJUI0pKcbX1EoV00s9vlya2OdlPBVfGYQgGBzY0AC4Uhm
7jP4uVT0d7Y3KVyGxaIfhrvQsO1VbxXMXrvfI8bAXWnUX07Rc8n/Ez5B32ZjJWsdJS6OxNTYZn7S
MdendFrK5wJoI5+OhemdpaegDtmD5cDMYvc3NhbArM14nejfD+j1X1ncsFjyt20rEScClBuaGxZ2
qkBzXRcjEfZB/izn9HkqM/fk1NmP3riN4fjwu6miA0rPiZxgOZfRnp7BP9ZV+jEgbjmOUm+JtrlO
krhZpRNzh97CP5tVFu0ntzFW1SLpMZx3aSflnnJzX5fttuwx37FTXjAmsvZu5AQgUZXJay9kyLnK
TMZ7I+Yn2ec553WYxkANBsz12fiUIu3kMKq/ehSaLTkqrpg3OkJY6YnskMZWv3Hhga1cYPqrICUf
PfHYBWdY2RL/Z5Y7B5AAE4Mg5F5TMF/HwenX3Th++fU+EkF/jvP4NDBMXz77D5eo+WcmQTx/wbEc
L6no9rmf6V0UMrDpsrdxTpstaRiZDa8v7oKLMyKuygOQ7T0yG5aW2yTpu0uwYDyyItv7ONkQmvrr
oEn5wsrjHzDmaO6nDRjgTcCon+F7Upym6jUFO8GqT2wIIFaXCRGg1YFWMfS33fmpjizytqAhuC0R
YIIuSgg4C76Q27QhWaqaGceOdXFM3BLwCKVGkfWQgHyHOc2iLlajcne5xWWfBcFVUa0vshj3VC9r
gbrvnmWCYpZl6rIthVzDGbDqDYwSTrOgH3gwIqrkcbScVddFP0v0P2vXEJ+YXkJE42P4z/cK561l
veZk/kYNk7fPF4RDOk9Xo0vvheky3dGpueIxfBo7aCpOka37oDV3oR//KHIpjk5NfVM5v+CDMW6w
TGNnuS6c+i49FnhFtxkZyWNbbfYa38B2KFXIc9epFdCVjOCDIs5ORpve8zlMuR2zZV/JGxYIftDY
waxbVf8yB+9P7uDMBuexMyI3P/M9oa307PIgmODT5GNICRgEjOahsYmORHmyL8Pyt8ICfBy1s41d
63uC+RvnxKOlwts1XK1rkwLbM7pftb+ZiRfaTtqHx1ON1rYPDbTDIwWyxYwExvcLezS1Yn8JymnS
X7qoEIOGaEscqPA0Cfm2Je55bU1fgU3TleKNgggI1KONpk+vhoNV5loxwJOnCKoTYD3zQDIUVxTO
jooh+LbxQqBMM3vGrKI88/IUIjeVJj5nJMAwTCurpQMLmcAiJnT25WDtsOvHq5Acrm1iueZuyXKd
G26GulXYlZq8Z20m5Lry+cMcSiobvaltVr/409w4oy6B5hzFEDrCBofONNAt8qetLCe94m3JazSN
trT/GLGq1k10Kjl0+KzNe9O5V0z7mC916QYNxbCru+S10+JfItUdAYZJMu8mhUx5mxMs2ZwKxoDA
NBzPaqCHSMlIdl1wMaw1RCJN9jrt1Wzsz7rnw2Py2+asu1hRd5kMWz/lBsQfS1CKyVYTskKGrgYj
zUjZRzfVTdzpKBvHF4tab42cP1kZgXrYrBv2EeRBPB0u0RnqLwCi5Ojim6IXBkRuM1xnmIr7cBiC
p0w655Dx/wHHw6eBdAw5UWBnN8kYhIwiS5HgkMhbbLGyBXp+t4zYcw9GibVFL67R2Q0EeGumKkRY
JU+l4KqRcbj3+or3NZTl89DjFSEA4Kun0WR4lJxQm9Rrt4sQ8LrqeYiCgOpJPldueyXNTp3rqAXV
GtbTS+cqg+0+8xFWtSeuWHUgRBVPCTqhyWrPeZ5U5BAZbJBiey5x6LVhTMNaeIB8sr+F9NOjF87j
0lHKg+MhLyjb/kHXo5EFDOU6dK30p5LgaObBHZ/E4LQ32To/wfGYJWSiSufHQOrf6ALj4+SNFy8K
jTs7jK9akPPx/ave69eTZ4fnStbmtUnDeNcz2Y5YrBzaaCBmdEA06dVIszRjnATB7ZYJCApFmU3b
fjbKU1tVjY2SM84PSOKJcPCZ0FhSVTdnefn+qied8aT76Pq/f64Nt9gXgozk7EqX1fxQAovPjIIf
TEFMmGDQPNwRJZE0x33Tu2j5WzuG0cuCMEnC6Ji3OtmrkOoBFToWVXz2m4JgmjuCwgDrK78P5xEb
F5n9AkVqbyn5oVIxJF1htwlwKabRwWypuUdQvWAgNjzPxReqf846BHDSKMUL1Gf08s7Sfze+92KX
4U+dpkv9Y89vTs7CwLRkSpp9Pb+VnG5DWhAQOfji1Q6AKiHlY72ZPjuwDr7/lSqwArDOYctcVk+P
BDqBTabHyfdQIVq6dF7/v19y7d0M5b/pzu6fC310Yqt8eMsLgo7qiNjnC+7vhpAs9xaBdD0707Dv
4xGZmhWeO0PEt65o/VvvOJAGxmhXosI8R2XoHqVtvhRydsQqKYLTkJRo8Wc/v4atu06V5Z0tcKhn
nnh+sGQPgovy/fP/XkbozOc+CxB1+em8xTPBjDJwiVgdavdRyk4QDy0OoSrsdVno4ZCKMn+tcbfL
aHQe42Dmr+BIbq4cnKcwyJObsPs3taC6hNlZB90a48ODY/JcRu9ymsdHM3k5DNmx2QG28K+EFGHp
xczR9MGj9kATUelHfyye3sDNi5MLnOUoZ3hivgry3Sz8diu8AMTYImXy0Y1sSVbuD1ku1WedcREG
unjHYHaq+tDbS4wemyJJrc8UszhYooJTCpspcW5WiL6uYXeVNs+5E/z+BoUg0Ftsvq8k+2FUBVLg
YyRm9D+FSC6l7ZUHlVjZ4Zu/8f3S8iG6/O+XFiuAVZrWB4th2MEYwhApFErksOhfwymJr0HItstD
+rDp3MZDvmfKHdYIyHitGN5spVM00Z06AvfeJl3dnYEPquv/XvyID3Wplr9vebQCx0Ij8n8v8SJP
HULzqtENH8tvizzK2IbWCJqBcB1Q6MtOyY3yhhVv217QLG07pCU3mXbLX7c+i5iV48qsMBJ5IYpx
pFF5chFFQ1iNHR9cR3mEMidWsP3+sk9LYOqM/ZoQYARRWXLiEOSC8GBcNHXzPOXI78qaPL1hgV8Y
IvqCwVPvFzrmGe6sdc6MD7uGnLAN+yF65WI3VjzL7TMNGzqWbEHtIKmqL950nqKy3JgGw1lztM11
5ZXyyXeYnUHJtixum+9NgkrbE8S3emfm9QVhfffXdryrT5LOc2XOH5U91WtGOuYj4HxDnh5si3E2
9rZ38/EPvfGXI5zYG4eLxyy3yNx3QvpMPKs5dgmjQ3esmJwGZfhrHJL07GEbZ7kwsSqM7F1fptOx
x0JA2ZDQxhR1tbhYjvBTkNuNlvtU12VwsAsq8QJb39ovC/R3y8/h+yU2keB0atw1rkn5sZiFe1tc
UdTbR2Jcl9ORGW1KRsnDsuZmneNX2cn287/DgpDI1TxKLvgsf2MDw5xgQd0oFAUbc6779fc7T2oZ
6LAsFbyFDgJ/rETqzO5KNwdbW8AzPXbrgUOMiIHAt1xoYV4u1EaODh5xWV4zI0u2AYF3ZxPfzXpY
Jq4N61mkJuEZrW90tmxcr3NWjgR0gmPvZPdAQA5WTXnxA8XccRxjLnDye65VAtQ4NPz0bKCqGDp4
brHe1+ImtKWf/3sZqvop9SvkwxDAm0jdB2Yg90zPJvPsNNw38/wpauEcWi8q9zalH5My/05SJZJe
s/vO5Ksv85BVnGTjMaud/I03KjnFtkEYqYn0OVfWaXAc823jFq13jlMIg0EVZZex0gq5ovsp64EB
IRFA7J3EixZx/1r7OtuImbqydZ13K9V4BblS3dLr9yAFqh+Wx9qIzULaGt2bLxn3Dn2B5iUvPpzR
ERto8PnRa7O31JlBQEz2D20N6S3nQxTDe/mac/eeMa49xhbbnUAO8t2lxtoaU1PukMmt43nOzw4A
cxrRAFtvMZC9uPwyUIE6zEN7cEdnXQFbOQ4zPRByd07tCo9MV/aYqIAySpi390q5zISHBvhxpfS+
Qwl+yxF53jCR8L105h+4QDPMZ7aFghZhw8q8uOikRpfkw+X/ZtzIPIjvjPVwlDLo2s/e5L3odBTr
gJgywDOE4iqjCPc69SmVivHsThgEeBxZamVE7MjgDfPicAXTaKzzAZloIQ2LSGCmq8lba1bGlUK0
f4EAS1NdP/dTAFDaxt5gicTD1DMN8kBSMjTXb8JTPncs19pfngGh2s3+DB3Fr8dgukZ0cY81Xjkb
ISTnRIJNrshodKvsqhakAz5U+/zf4SPBL3Ro2R8MDl8YujJKjIYGNU5SPbkWqvPKMVcowKafAsmH
7YT5Vi+txAjwn5W/lZ74aOYRv6Wz2McMx6SQ5r002j9WjiwLuKh10YS7UzFq7wcBV9cE5zXCLLAN
LtZVX4Ejb8JRnsAGlPc5S/KtgcIGpT9GA89q//m1gxaLv+V1Msvi2kGMOOjCefQ2tqNGl/iFqj46
J4NDUgOBYNiQGeT1wExEQD62rjzK+DLERCvS7ZBi/a/QmKywkNmb7zc2CnqAwQM+eFXM50hMzh7z
ZEGV5jtbDuwIA1FIC5x0xiVxpnI5HBiDms10GV0qsAywaOU29e/G5pKPaQK+T6iOs3BHBfzPttIQ
rGcArmQmjBFdaXS0ktJY4zgCtToMGCCmBiN2kn7GEC5+VDEDbIo//+jTn6zN3rHO3y9GASwLNeAC
7+oRJT0FTUjDxdFnhE6OU9zyEHrk5mnMmZDXoKrGBHCFxUjw+/CfklmuvYbnIFhStOKws87fL6M9
0X+HRckQJqRMllbKnl4b3j5xhw80HJjDNFmMQ+hBR0patMyBbZ0SVonbSYzzZVhexjZoTgDx0ZlA
Z6CP9qdTtoz0pJPdltgrQfjZNWYz9MRF36xGU+hTnRUfOSC2K+6S8lSi9Vk1jjB5SBfYq696LlkU
FB5uv31OAvJtqpYyeojvwH7CfRVb7n+9TwNW67UEfrGYGt+AG3jX3hLNczkftKD6+z5yxqQ5eR3h
iqSvPEVT1B49B7ZVmejxZg4wjgOOon3bBsHeQPe6BL8PO8ZhrGKiQm46aU2HLq4vCj3AAwm4sa75
XfvYQYeuy1LsSyVWeULx0fRZewlHMdCL5T8KDh5oqP3wRkEDZFTPCdMpAUunny6YXYx9HTVkp8WZ
/+gDDohZLj29l9JsimQjhJ3ubSKv26iHSt8njzKifmhwF1eZv55Vqi+NdpOds9Av/vvOAa3/HJcT
EPnuffYAjvoTDQ7oiATQTuuaFwN5sMowuRFRNm7M5ZGxMHIcSDUD30rc454oFbVGahKd+UKhWZcb
rcoM7AWqZstrOiq+6pDLJkK72TIUTAGVInqc96JG9I3zWV5Ye2bHWJXvlbukLiSBc8oKkV34f6T9
VbV7M/082vh5O2IGKt4CnHIH3II5rT8YnGBCOV9Hc3zNIHiFIr/0w+cwd/6TVzG/MJlUxhj1nr6f
Od+uSbP2W/8aDW55Skz7VWf2aTBG831AULVrO/cHJlr95DKptoUA80VVSkAweBuRF/lGqWpR8eIV
IR13ZRXxT1JrYTiF+XwITNjBEw8sA8FsvHx/1ZDsLr4WL9AsYnJnZCPuFmXpXUhUfao8j3lkIfP5
v3+MPA4wk1eBFQKFLUdvS5ZsceryXq4Gx6s2k2nszVQ4N9GyGKNTcA5ZT6CHRXrNRHN2ZYq2b1RW
X7IFDIgFITr7uju4vqbkgW2xKXstYQjG8kqm+ZHjbDM7k3gxqz44Y/oR65Q59ufU+xvuum1B1NBz
wFR637WYBbSoa/aVaXSZvE6d7Vn39yCrimNALb+y+ri/f78oy7nGJvDXfH52C5+dN8VlaI33PJqj
cz81cKg8lDbhVJ9T0Z6rzCvPOuvCZ08Mu+/LYJgJm/zvs9pV7gdssyfI1u7NAlz8ojyfNyO2lwjx
0t2T+ySPTuh5EGIb4A/tBJ1Iw7auB+9sdzlknZGnesb7dK5qi5V52FD8EVGMXNIuH1k1G59MP9lZ
eCLei3LOCFvATKV0tjipdHz7fhGOFd8AIU8nTcIyS1dzU9Uaugv5RNUqdUbEGnZmPPPkUUvI6BFa
SPSsDq1v5c+KhSGe6UxZ84YUYmNr9Kl8OO5LDjAOhbfgPhzkhUR5nuYqYJhSK0kJLV3r3FmsfDKL
u1ozdCLHoYp2yWSInc+hvUqWzzQeWMANIDC2grJDx7ohw37ML+PyIrr8k0Nh5MpJ5bn2K9LQ6xlz
NzqMl4mqofOgK4uRGM166MIDtptn0VjRubPpAF2k16cG7+kqXf4kZxHhKV/9LAHNnT2nS36kuM3X
yi6SQ9/3gGwQTy0RsyhzTR8fO6OmnQ8CCOmrk98H4d76OPe2HjHXOx01+T20xO0bBCX7sdulvTmd
0w7RVpW6/r6V7AQEWSt7R5dvqlOkKHke1GVSyqt10ebVGZFYvCEkd1gb9E6rumv7Xc3ktKzs4lYU
Xv+M7aneL2gYpEP2FXI2AUFT8wOwd3BJs/wvpe/wKfEmDUaeA8SD2dzX05lgFHovO1cnawj/ZZOj
L22ifBwX7K3Y787HMkJpVmgr2VhToO5uY/p7E3/mSYsE2MUUO0zejbWRlcVTGXnBhhQqgF06CFbf
3zphPrD4hjzZfP8Sgw0nWpkw522RViBAgkxf0hh2AlsT39MVzzHjdjvcVIPnnqXlV/inHaSwwkA7
HTnAKP3IuXHsgn6A7IxAGZttNhrNvW8hijkxTo+6Dd8cl7KCmD8SCucAdcKiqF87thYXyjVx8Zwo
PY5J8UOo6iCjML3PpRW/kF7IBdRkxt7KkQxW1qzPZtKqHWFf7OMDselMO/1ARQqYAoHmbQkyyURj
bAvPK++Dn+y/D1SDcF5piYEBxHMdx+ZZ+LO8GIm4InVf5qnL3zLFdOJxp2wMC2HI3DnNyzddSeXH
IRzdG6Qk94IWDM6E78ZX107Z7Ydsi1Gltmq6u0I6TzL4jDyD6kUPxB4Y4pCn3c2yiv/H3Zntxo2t
WfpVGue6WU1ubk6FqnMRczDm0OwbwrZkzvPMp++PyoOTTic6E3XbQCKQkiUrTHHYe/1rfQvFquFn
ECBk6MLuBUlF1+m/PBRpZIKOVFtCFje1haMvZlWLXcsCxUQ5a23zAOo95oZpvNbmOO2NgNQxf2PH
oHzPvtZb/bbRElm1nBAKSL9Apq7sZPZsOmm/05hbHgZh81DjPo2YDK5Rn77QvkyiftYoWuFcC5oq
DqlnBK6ZsFT3a3DYfvJBW+HqtyJXuJz12khiCtEocrtQjhCdnFAFwMHWtxIdYAY57WoHVw7G+HzV
s3VxP7ltpm69lVPFpJA09rou7eZI8fZzQADyHM0vZm1eBlllLqU8NL73W50azwsXQA9iaBYyyfGl
blmbSI6l+V6LHNxCPDdbfmuJc0BK5ysVtZ0OmtmurY5nTAGHc2w05bnU0chgPvnMQbVnr0n9K5Ck
8GWpozcfykokG4HpYJPSYrT8jCJnYxacWu5rSfaVdiUkD7yVy1oL7cvvH6al7FwJmuk38lmsds62
YIxLkifxtoG5zNqmeNIE3ltDUcZ1C6SFX6islxJa8FY4PHzrGFtyPi8ourj0QRFEpF7D4kn1J1cJ
IlxhycPsWD0T8A+vny/xyILAjAv9QCZZecIctEjVq9JYwTcnIhtO5u9DxGQTOyU2dlo+ILPJbdD7
6EcwrqAIEPtbeRnZTFNxynWudN7cyozgPo1t53ofZZ93blU2zSsTaq5V+9WqCZ4WiZc+zJ3pphqw
D6+yaePFjsT5XVY7A/D6LclWg6XN+5RRfctVnd+XE95tmglGq+4e47jbZZPSXKsSS4AdGLXb2tSY
FaUx0nyFb8eXOTdts/VcTOGEcSyohrpSvVZ+2+09/FVwzi38W4kDPW2Q0yEOvR8oVXjGHQfSGjdN
bsb4z7QusPEOtdlZGVyjV0uwLH1wUZSE2RCrYSobpDhKBaZHqplfM6uc7nNvEphVedFw9msyJso/
f5QQkNW1JN+o0Alep+yOhGq9ZYaKmDok/UYfauutRRuCPWk8oacRU5UvYPC6dT5a+kMaQTVUGJ8f
oBiAgWXm2YbJm66MFJYR4lll3N8zKD8PCjmo1ef/hRGDws//65H8yOf2a9lgU46MUNw+X2RY4Ri0
cDHNn2oHOznPc9nKtBlSls2BxWJ6b9JJvYY8sduoBmjKE5zVcjUCHOhUfGLzy+QAGECLhoCv5bfe
TNWNjJn/w7HLsegQybfxDByxGFmLSIJoMPvA2afBpJGkYUfQ9DrzX6U/5fZA6SGGTilYDg3tns1p
dJDzaqLs2fY4VfxIYVX5BoPkhZwxLcUliIpQS5pTPLL67pnP7xJYvrQ/4WDXoaQQhbA+aPPqrx1L
6cJ/R3oMb58vjG3lLpjfkDU3Bas/BovIZ6j43c3QySQGKPY3XMvsLudVWTzAV8m1YRH5Ufo9xguL
xl7Hl5IwwYp97fc+N4vHTmnXuOUgbCeeAz2MHkqyjVcD55mVdBTNxPlqUp2PoU6zo275xctKtiym
MKzad7PhIBYDSId8vkjyuLyxvfK/dR3rsQoOFP6EemsZRfpURkzucRxocw0VpkJwFerUrIdBIbRQ
W7aGzighwEwG56kPvqAZsX8kHbjBDufgGvKqcRwK/OexVb7GpNuWevBR4WY+VKwQjLq6ZSr53891
cEeVr4M7JINz6EjMW4XJg5INl2p/JbaMbdfCdYr25q27QY0O5eBEuOktjMY9d+muSA+sOQ6MhDYw
Yp19MKtl2hTku88HRx1icfFYeVP+kLtd0o+vUs2aZZ06jDtYXNAIXd/riZqbxsCnN0kH4znBcpcI
luDnf6gloJB+cKpHA7ckZJP0ILRUATi+Nku/XyQqfoBxzLVHi3DSOmpqbfP5YUdHJAwJ7QEMFzxE
m2m6EQz2t7LoLqHe5c99XVTbWrGxYVdN9BjY41e91oxzHRvpgvyZPKcj6aYMT80un7Dsrdp8SNbx
qJ6YBZMMmXXRMq/r2wySYd/I5xTDr2+DMBMXNhFgstDiS/xG2XUpv85UaWk8HEbAgmihKS1+X9Vo
/Mb6tLw3uJqdqb5wuyt2ADxTrMRFfaktbjAUTxfbVKCNI0SRWJ47nmXNhgwYMinEEeW5n+znSNFP
7WSm32uoWb4UG5BA6p11u3bHTIHNX8V5LR0mChR5+Lcqn22QpRN/1fJ229GtvlJ1pg825R7HTtJR
N82HNbWGQ2cDGdKx0GGHbcWm0MtvxEJIBub+nluP7QaMeVf+ZHUPKrpNRYj3hSEuBhaNiLxfR+KA
xJKuJ9K416H4sBmBLeGE9C8sAmBTW1Ypt/bALzjM85aaxTw8ATgKT7ZHge3i94/1NnqoEC12n5/6
/fOf/5cHDTMVBaySk3r9BpgNbbSeOp1/f7FqQNuW6b1Hit/sPj8fmN3AkED7oHQoVnYjIvRhwL18
GM1a7L1WancYpN1T+7USOARJEJDUrJrxypFmWmeryYK7WnXxMpBJTuOErx14pJUfyHivzRDyqql3
hL526sDSAiKKcfc878TDYXztGISyztCAj+XOQx5h5RH6e66Tq/DVVj6JiAd82Nc7UwP99blfxZIv
9+1gbXLmtlxuuOZqaoePn6JEqcL9GMnE3EtdaW6xt9We4VO334tR66imRU3QzDw5YKXgdDDhQnYI
dp8vvTrA2cBgywF/QhbYO3nrnKz5RenUQl0NtfjBeSnpFhC5uvrtT0hIb+teJQj+768G9zWBC5hY
hnR1cR2s6R3BQ+w/P/p8KUFG73gcFjxpcjp6mhYvV2UOB1Or8pXUSV12JH+xD1S6i2x+q2NPXj4/
9fmS5IHGxQ9u55c/sLzmSTPLS1WA3rabIDgpk+5DXEle7Kls3U6lj5ajSyNOKH700Vi+kV5C/Z/o
dimNlAJVytuZX+bS1PZWVVxZrKIMW0Lea71j9z1p8hnHDGeYohZPoZXdp8re5G0xfulNp6YLkl18
Bq9vD5tuM5LofZj6nGe0N+qbz9V1lB1wSS/pktXdJinxOzY0PyZj5dFjWXFLR6t6lzbdiKnImp0/
YpOAI/cDjtUcvKsouyn06kVV1b3iA8+qtfwBIku91As+AjnK0BtQEyP0icjYIqrkNY4oQ1P1H4P5
gvTP1lRY0TZpSAGyvsSaLCOql6MucnWBdVpRK9ea08eMtCivTagkZV0vJgsZoQre2FaoRPJpRptk
a+EK0HGCeKsUHtpcNVdtlOibziR4p4c2oDsm45hWVoEFSdWMSJ87LDdtPHMMtwl0FMAUQbPkB1Wv
r17fYGmqg2KZj3irGy6QvPdmYiCWYEPRF2PpDDQChXQ41exElXaOp6HSYXtvbqZXMgyfvzED+YlE
QTOmYn/PZvVTtpjyGfEvW62C28HGcF3WrNmCgD1y778P6N8G68wl+WCmNECKq476WRJXMI2R9zyH
/jklAohp23vVjPehBFnCALRwE0Pf2jBVlnZVgigZjmiY3SUlvJZHkq7tYmoIploCH2EarCeDrXWL
Hc3RaoCYBF7MiAUUT7KvvodsQ5F7gxVijn7K8c3D/kZXllacxgKrsi+bbtcQR056YqEIkO5Qy/Q2
NdwuQua5hUQKmyPwjoz2nZce6zY7ln7dLxvW6YtJ16FghDwj0d/os/uoPGocWFMD2M39a6vozlGl
taGwW4AqHbv8sCCpzWoGxVIdFmFLjDewsJ23+T7S1G0+0CYh7VrZ5IYK1iccKK2DUbMyoNEvKcP9
QtMUlICuBPQiCm/tyYKvQNpUtHNoxQWNfXhYTVzSg6nLL4pKragzt9hOEfBgrd6nODl21Lxy6erX
gNntkx2Y5C7o49MVrOu6hWnRaLwrXmHE75koOnm0LKkDTzQ2QRs17p192YkLGkyyZRi5UEDyU3Ac
hvuuVFYVe5qVTc8AQS/wa1MCBGT07LegogNP6s26nyTN1MUqCD48cuN3D8Jl3xbhfmphBVBJXS4a
4oFu1pBR8CNaC2fbN1kZoyE+BYR21WVWfOwhMlY+fdohoaNybMG9+NYAuJXx87io8qHCPRHfoRsw
uUq7dzB2X4BwjCAU9WZTlMNlKAjJERBNZo6lhjNrNVrDmy0DyIixZc8uZ9c24icMe3IN8Yx7UcfC
tTc+2ESthaABFU/EyjEnljTDRk4xJXJd3cxD0nhlsgmmDruQRMnSjap3nuuVmCYTgHFM+sAtgiBk
1DexiNPTp1hhdJzp/hsJVaTG/IPSGbmxetFedHykloSWOBXNB4lz47ngRpk7+naavJcoJSxajQwq
DYKY7hCKN8UiRpebxtUPtZTQHAFsJZAfIX3SC9SdLw5C6SYb2p0VdLcCqjDL4mQTV+QsXM1y4ovD
DqmYnKPGtv+LHjTbqImstca9F1QU55ssP2q7+6D3r13SYdkuO59OjGIst6AFvgZW9m0wkhkEMoOR
BmbWAW6uEz3Sc1EihW4GPFlML121Bwb8MvFY7iiZWLfWY4F+cNEjCPy+ALUAxX4jglwew9DDOF0N
AFSo5eEBwK1KFJBtdHhfJT5tcyQRodL5u6hzOiN6SZNBt6zN4hv9N+dQN4srZHU04wjAEaoGoMgq
fq9nsI/JHBEVVytXWmVhwTb2jaq0btublzGTx0LDBs+M6GoLOOXSmcJ9I2gnw94955VZcgAFxWnQ
nVqanRZxhPVb7dI7NUFk3r3iS1fiwxhLQqDe1JWrQIj1VGXShX6I6Tk6ZKDHZzfPebCyq9M24bow
/UNcaj8UpJ911he7uE8UtxptzzW59BB1JrqadaNH2alYduQ9xu8WNzLg9R8K8EfQX86hbOwQT7r6
wpn0UoZwC/HObWwTDoqsNYtLrc/As3LEaq1a5QIXn8xxpCkGPJE2fYe5BqswXGalT5haE+B2n+sC
oGyStg9xqThu413KiqQ1OZFiiasUF5LBBMOJQQ4OvXVJSog0o9/jgeO+s9GvSs2zA43Jv1cOXknB
QJ71ntjrtZLsCRmS4g+qo5pkzpkWnZDuRcoa5L31aYCArH6aBNeaVo3RSRmUH0PSXArSZ7QsUh8x
9tqPIsteUF7wRXnxj6LtnrJqeq0mcdYDsuxEdAqJ/ZkV4Uw6pZ+c5rZIxpCMq/JtaEDTtGr/Wo6m
5Wo12bSezxOshWubsGKcNK6dIB/dmzPlDOIbNdulFteH1eyYsK+tPtQOXFoPAH3YZSQ1m6yRQAGE
OMzz22hUejfCEmZHmbkHP300rf5s4v538SnABfdCN3UGGip8kiaNUmZuG4btJs04l2LSqMPIPsMr
03PcmxuCDO+Tr16brrhofi5Odh27ZeXvzDDTXuzZHoJNJ8EuHX5xnJA3FSqriD976D3KAlsAih6e
OYGEu8iVMNoMuqeexfg0aiPm0uBoWCrmxJx7sNCJKAmJXwR+uqLeyeGRXScNvRvC7JsDxydSWmtt
NCk9iAK1WeTN1hasPEqlV5fe6OMva4x1S7r5JAv27xk4KLMS2EWwjHR5+oFE2J27Bm+rpEMBAWvp
zHF8TJYr+Ky3yaT+YrKiW0cIzBuOU/MtKyiRSE25qVN1WyT+F08t3jNjwM0EFgHpHS6EFp0zVcY7
BgqLWNkqSovAq/jJWpC/2DJpuXWKeIZSF9n5NxEVX8Kh+14MBs4aIjkbxNoeM/N46isQsVZS/CCR
9yPSsxtpKJIIzAR29sCKsGscxvtOWLjaUBUuayZGyKeS/MuicCD86BX9AhgRjY3NrOKxGMSLBl2Y
KHdWrVCXEw/wdhbnHpHn6Y65lgR1nO3iuaM16OxblGCKdnJn7i4ts7Wwe0xgBg4yQ7bLphj2aYc6
a2n0w3gsBO+VZHagqfAsh1UcEStndHULNXAILfLp0jD8Q1PVct8r3dasraVZ2dOxSmPcVXP7sFGg
3k6XAJPse9crNwLg634M8qeGO1c1AyiF+chpXZ9LbPZTAuXX7OxN/6PxtWYtJFCHBhcJXY3LpnOK
fSEIq8ghOEZ1zktJOzPx2Im81slhcbVo4o5+i8LcVEYKoFFRv9p+oV2K1KPzMFs2tuLvHBiSrpbF
G9xULH3G6TmgV35ZyfgLkR/lQWp1s/cxuywGz3xpGNutYk+7IyCYmNGMZIfTxNiNtQ1OgUoci6tk
x6AWunEBmcTTh/6SkmpN00Z32S7/76BnMCTjGaHSZBuwlv2+JIsa+bT6jCoqGIy5kFC7giBi9BjV
qYlJ/eJM1E9/NPPi0FnQsAZ9hbtH6Nh5B+0yZEG0y0Jrz156kycOwxVGmTs/pkUhn+5m7LGRl2iO
4+Zv+rP+VHNmCgOntTSlLRxN1+d2rZ9qzuSA35DZM2dTUL2jQjLkNsKGIK9PYGTU3LEwrl6mZdeq
CghNx7l/YVrwQy29/tKCU0xI10OxRu7eepVzL9jCnbBFf+F7zW07jtUJsOm3fMrqkzbARuQxB5SJ
vDu19FI55YCQhn934mEBF8TNEjjU5RA8DNwoiGi3RykVtN/+qAchK5cKGguDcmOglNf2HokPlW8T
a40lNiqmLQNwl56tzsYm+LPBL6rqqF6WWd06yiAuVZo+hCiHC3MIi3NQZ+8ocpRdDZrrG4zM/vr4
ij+1k9m6oVqmoekEOk2GyH88vsBu2L2NDVNpnydfHA30DfiJd2uNDfFITobaCjdGqq5p2h3vmt7g
zQhfDC048eBUNnUBFxD98Ej4QQMuw70wE2jjqbKjwER9mUgikaYu/uZtcwLwvvJk9PNs//7f/0A3
pNLUtIVlmbqqWgiBf3zfVW0CL0pa4IGfI59abeIziXUcdM5oHnGapXdur18Jw2a7iTXib64eiD8Q
zhRJ9xH5P0bvRo+SWI0bZaxMt7ed2q2Gbo2fKn6UIn70nTHd+DifGbu1G55DFBlTAXInpKneW6Jp
Sg1FbyJuTg8HbAe1tMFMJs+danTHNot60tC1gF5hBCujAWpK3AqcpaSQIc8BJHh2eMSynh78fBpW
JTkQlnr6uvXK/Nq0Wv3AAZCgx+iwUApQZXVUMM3X0FgTNQsPIeTGJQ5Ag/BnH/LQGbhQmijkvg5v
blcDFoOCR3qrLGyb364BV64kSM9usTl0GWylONTmETXk0NxpOathAk8idlyfSCPMXKC8/B2CpJZQ
tlGu16fJzIOtDEZ/GSSy2ZAIKF2jUGgRmF8+PwQE/xzhxNz8/qkkyIIN6t8ztAkme02MEMhjjkat
+bs+v//zW63ApImB5hvpTcHFnF/KjBCzEO1xqgpCJDmbaw3QOC3mGQNaBmXcxcT3sq/tK5GFRTnL
oZXf2w/oW9STaODaBfu3uGtGMO+8JDXkjNbwSRSZ0flTvCs0fdxrHWYYHymGat4sYRPRUqYSCnSR
nHTx54upmU84quWWtFe0Jo+Uw4oprZ1TK9/rqEtJUsMqoQsxdz8/lHF4GRko2bU6uFOa3tvGKHeo
zSjBynlqaPaadHHqHMysMNBeNVaz+zHQYc5rFN2PELSXQz2aN1EVmE9suioAZ3jHz5esTMBsWDVg
Vhkox1TNWdWrDd03rBRvVV/oT3P5uqNE08OUZQJL5CRWPqtBLfCtL74jepJnQFx0n5YhMTAsa8p+
aYZ07yRo9kxpySiM/C6cSV5FcYptx740IpfXejxbsVQ2Rts4rj1gieirBvSubg6IAobu0qcDp76o
xuN14Kw8krKu8GkbPgSEumo2DHG8djFZoTw27CyVedxLWC1xP52kLBfQkKYDFcnZmUq0kgFo9QE2
lYpLK21IlRRLUfaaO+gOaVgxKnf0Hga76LlLRNYIqZ1CiKzUhmU8XyfNfHVka8c3kx1dhPlLV1Ak
7TOg06u0uEvAiJA+JsogZhQCMzHnaBDhWPegWOkEK2H705IGGlh9tTXQHbITBMwgcV8Tn7xDnuXW
KjDnXViYwBusLax4U1ovLWuoXEFgeEF3RJ3W8HErmyh4hEOEgXLojrb/XmMuxl8zHqdJ4kWGti9E
SdWHme8bO6r2winYXKDf7ZQxrM+hV5OGzfHCeaXDzGf+XMT9hgY2wjNVbbPZYhOAh9UuS36vin6w
FOdMVV7Muy2CIy6Q754RD4zjqU7X5NGTBgbcJHvDSWAcLK/34TVVRBrjOl1XklDnyO7Zm4tC9UKy
wVKzeh3SI7Yd0gwLiaJ94AcZX4MZ+O7kqYSO2DOCgnJcGwNhafzsKWYwnKq2E/wgdyx2TF6LfQoH
c9Vzu1nWowKVtFeLa6RP/o7Q78FKnPqih5XBcruIn9qAS0Rp3FymyRF7ZLTpals9KxZCjV05iatb
+JBl3p90cuwriVuRdWcEm2d0YzuK3toZQT3GrUURg4Yug2ODQD1uFOG13z6TTPSATotIeaEwYYCy
5dojtiYIuEb7jF/5gGTo7Jx0sLah2vzogi69hclQnjNNtRaNrrdnPJhyPTZ6eDT6eNx1onvLO7Sb
rifuPFjDKiVaOnpm/VJnr6HEdOzr7JKqPslZYcHwTLpzY7TzfEjJtwROuottOq4XaKeQEpiL50ll
P2Z2RSVKQIu5jqsW7teZ1SAzxYl9k9ZnCgm+qtukeTsf0HnYSt87j7xsxQTDfC+gIx2jHu5V4/u9
W80vEg1w2XbCWMNj4QlqldqOcWH6OMEX31lsmWg3YrGre8ClEprWLeCe+5CGj5WC4PFN6XZAgrID
alO5TQ1vWvojfiumFHjF0/QkOQovae+BZPW8wWXULH4rgv0/34f/9D/y628P/vqf/8XH3/NirEKk
z18+/OdjnvLff83f8++v+eN3/PP/uxJwYdJ4+/9uAXc/0o/s5wLwz6//rQHckP/B/VhXbWHbhiWF
5vzjXw3gUtAAjsLJYpDFoQOm/N8F4JrzH+yDdb7FoqJBNU2WZVgYm+C//6HxXQLqjUNfsmFK1uz/
owLwuRX3p/UdmQ7VwdtrC93SpOo4v6xLbUcfeTb1GE9GEP5KzuPDwqnKTlgLTz6DjQBuIIHIHqIR
AZzC6MT6p0P1r1Pqf2Vtes3DrKn5B8w/4te3YAoKtFhraoau/tKw7NX9v94C4tMOfdhcabAv12Vn
4Y3Uqm2os4WaUiT9kIq8DWNZZLAU+qDX5FvBpHgdedAp1K7ZhCBt/vrd/XFfZH0en5/f3Lw+/mlf
VGZ5OXRRZ9G9Rah5qv3EdawKLI0TQjGNaE1ULKO9TU7/d7XY8z/7j4eFs0g3dKEJqVG+zHnz80/2
Cav40omARHQpcDTYnxeTstWtGUIQkE1/lYR8F/kwns3SKU+h/T6C+HzBeYZTuJ685V8fCPHHOvb5
SAhTF1I47AiE0OQv7wdDPo57brELPy7LQ1ZEd1Qb3LMZlHipCAQAOx4Pkz/rklMFN0BUqFZAo0v1
hxEW5UsCeqFW52DXYIhVwC+Zm2HLOlgGYCgN2IOWpe9TS4lXeh4N6573dJWJ/Js9jTaXVf96YG3V
0HUOr6Ob5vwr/+lXqlmF3SUjuh4/87G3WUHBkO72FUXsGzECumRM1DMPMtt9ZJMdG2C/paZc/PXx
1H7ZEX4eT9tEy9bYZVnGrztChQPQ2YHD8M9rDsR79KvwcPiSdAX8ZpwbRFNriJK9F0PppWXNq+b0
pk9/z//8jXCXMbgNAdqS/Hb/eDwSs+pTM4VT0BTmQ+0UaKhe1GFfDOqN4sTeCTrOEYrIC9F4tv51
NG772S0jMBw+/PV7EX++HUnD0Czuaya969CD//heWkhyda85aOSCa74EvJxjE18Uw1BeMgvR0+m7
lyyswMfWCjvFKVJJJ2gfsd4zNJswePSDBjaB7oJtb0KvLGP+Mos5zbeJ5R0knb9+w8afrwrJpkyq
KCbcSoUzX8U/nUwtOJmoR8tjOwgr3Oc2d5Bgc/uJfYUs+4F6yu6VhFJxkIZgm391mml4nEqFUHyh
3CAfdxu0gfRaUF++NUTTrEYQD0SEursRiPoyBpgd+7xahUkzksUOMH31GuFfIG1X5oznLhqKbSzj
cV3gtzkNkx4y04ZwCmrOOgxETUa1GY92Qhmk16faumi6bKNO/QdVGxb9ONqRDQDwB9nSaYWhPupF
55aGuErMKqhiJnG6/gM9JXM5mNEliUMF0TOplwoDkGUwlMnfHFX5p6OKTOLYyA22LSVPul9Pg0Sz
IQyjxTpM0R0t1o+yKASZP2okWPzNpUkMJUZiBBzyTjmOaX9UK2Edu8i3j5kInkiwuapEJ0WMofaw
nrd0KUI2IMzhNo7nsnWUbRhN1j7AmiZb9ZBhgPvR6I+e1mGfbZ16ttc/N0711naKwY0iOqgifUmV
YKDm1994kORcYcCtmhihhe9GZedPcP6mjT8Die0AYozsyyPq4fNfn3S/ijK6rkHIs00pbJYOeM9+
EWUUCvn6FHg02CTjEnRNfa7nwEObUWLmdLb+OFbTd6cWOrxW2EhAVRNGc7I5yNK65UDRqZHHpfzX
70r/06NS4/Fg8gTXTGQj0/zlAVGI1qq6nhxRJ8FQWDAnSn8CdVlk3lFzNEGRF7O6qXhDtVa/Vh3l
t+Ggb3woxyezyt/gUGVup3FCG/FZIdfDppLmFwZEIzh5UoGqItQFTgmb8mw6OYSqYr8eDoyhrYvo
O8JxI0w4j+Yfx6PnHHq3YOI72GslZH/RVdOthAuMJwxRwlw5RnX46yMwLwp/frJIHpGGZapkyTVT
lZb85U4a1REQaUfnoagjpKgC+1Yso11kFgv8OmQRGvUdQ6PDHifZ1mxgwHD2L6EVHAK576bR/Ffo
MmzJUkbI8jtmUcM1HwVpu5jwHk5b6sEtf52bgdxZYTCtkArFxtCQMFMPOxSmpCmY2274vlFmX7RU
2m5Uq2jgmJUjxk+i1z6wtWnbvhXBHnwUyxq1fjZaR2UukzlHZ4az1M7kuXTbLOxMrw9dx3gh8ql5
pO9u0RPAgJPi30twoG7CqbAo5oAUQkm7qMuC2P5ItimiMLrwp2DRGYlNA7Py+teH+88Pck440+Fx
YdkSUfVXbVKts6psBx3tJUrfI4q5GZ9TpIcHptpGoWfu0tCRF5gNYtuPRb1tesIPaYz38G/eyLwI
/MOKgjN+vlexKGJphDHpjw+BkNMRCSjhzA8OKk02B8cbX0PDgSJDWG8R0qqxB5OEE6Ys2Nmp8Y5p
1Y/PhDB0HHVv0Ybx12/p19XafCo6whaGhodD15xfT8WwA6uraDDXh4qcJOWMX1MeIEsvrIYrpR3p
MsGmuJVyRGVR7HRp40xa1jXLnUojUxI6zrnKq3CrGULfdyxgcBln+EsKQSmIVYRbPANyUREy35YD
yN108mnSvdXUnQd/s1LCwf2nLQJrJJtNCheX4Ah/Pi9+esp6RtKpVZmaJCfM7GZLG5dMPe71uasD
ccqiKxRdt0ose0kJq78trarYhqiAq3GWI4am5wS0ulcjqPRTbsWURvWHxDpaVYL5gtHkne0D1cBK
fsHqY92kbJRj2OOeaouTcJL2TJkpE9yuoMNRuZlBNywqp71ZoRGtR6Azd3oAFuNot4cav+pioo3n
aYowNpZORjuvKVZZkkBZR8wLveJd95j52VhnFrCG6ae0o+4Y+V19hkG4jeZCMZOq01eAOHdYfBFa
zqoIvo61tL+bdUjpo14prmUopxZ2/uMoiIC0mefGSnyS3EZcTjMD7LsfYEphEOPY4ClYAELNVED4
zf9e6tQ5cfYSjuEuiKnQCNNxREyihoJ5fX2qrFfkDez/JaTd2EvOfVR1e3oEppVJfOWaS5/4tU3d
3IwgKksS2QWeh5VBscwBGkpZ0GJMvceKCQGPIU195ta4CPzh3thO9wqzzkhkePbhIuBDiZN9XYzP
ZGVHMJh5vMc++4AraY0xWYq0oliR2h5H0IBXFYSa4lwWbgRPfqSJ8tE0c9C+2qPmyeiKg6XaZaYG
SGGOMFmUToEkIQimO2T6hm4kb1wb73Zt16v5vrKoOvtb4Q3y4OUrvYOV2CCqXCNNqdcEPoe9STlz
w3v3TBCLhZbEq3zY5V32HXt9va1MCOkJ/Ko2KvNNPmbhDbpkeAMbjMku6LZ66smdjY33GRx7usxx
8bmqo+990t1XnpaEJge13+ddRT3rJLRN2LfBJlR79dSZ/kcTVXM7DB6rUfjdPQ2L9h7VLVCxIGm2
OZSNEFvpechldY5Y+UgAWvOLNeGnbm3nPXciRuWjk+89rzbXYZNcK036ePi9k8WVuEzyOrvMVRW9
Jeo3+PDPLcwLHdX9Oc608Biw816qkDAbzQreGOxjLMqix1RpHE6fvaP3Egu92bq9CuTRChsdqzJh
zji132YjFd/L5I/44grvuuIYNGT0HdwpjFJiCHJUU1lRrVyjpxfhsRT5SDYSlHkDKShiYBKpOIHU
XtjryXQqoM1cnzZ3Ic8DxlmaNRznSZWuNymPpCL7Q5ZD/TPVSl39ZqER042iNQMDB7ETtTI3dQNX
11dN46D6in0sq3Ttd0XJlCftoDgzIJa5hvmNTcOe9M5j4w/5mYo3tt40U1Byx5mR9g5pO4w+m5Hm
2IVdBgr/frkY7N4/FvpgUjmCPv75zlBZ2cvE1MOOTSkIBfZ3lGusporqkPOgMk4OCfR9e3QdMTJn
KQhyD61tuIXzLhqu0kSH02+BaDpDP+QHBfbG6XyHYGvbowQzYWsm+0svgfizNbDOsPy0tQVqDC2H
QyPpI6N6IOnXg870QSU0uCqh3Z2cipBc2QN4ZCpyD8rb/2XvTHYbx7ot/SqFmvMH+2ZQE5LqO8uS
bYUnRITDwb7v+WD1AvVi9ZGRfzozcVH33nkBAcEUKUp2UIfn7L3Wt6ZQf4saYTxyhYQ3Y75qpGpb
leYMUK2KOySd5oBEBEhY8yIS7fNhaOU33bf8FzDYPdGETz2Dcz1zj5ii4wGP02EDhFY5WUXJA0tY
cfariqafrCmxCqeKWfYpKc1gX9LnW2xYbWuifUumaY3ebE716+Tz8iAiLwNqhW9ECpDHoXRGIsGC
iisdEPMWiNqABwPChcQ6oQoZI0NVDG6xAcSrwsZFfQ40b2AeU3S3sdqGZ035LLSo3scUNlZpPaXf
wj5egR8zf8jUch2xjjFSGxV2Dw/gcVsBQSHWYYeEq9/18pXibIDZn5CPzhis5xFvADR2hXpG1v2Q
+nZrWjc0qt2vyNyqiSAj7++8TQlfZkNfrt7rVfCU4La76UGrH2CX4MED8tfmytWXNsXEV2PIAIRT
lqCkXRenxEqY4cmfadd6gLRnaW7qj89003/A0oyOvTjDlXzxe5hK6itxfbjJFU9x6qDs3IaJyHHS
pHRVZNp0iAYI/pk5PhUNymVDreKdXw3QiAHBHkIZ7RguXlRwdZKfPHUEkOPrP5PUomMkJ8hNgs7C
9WFh0dCxLcE9WnGfxRSfzA39Ak7riOSeSOvhJAkxUl++BhmXHMnxQrMWKhVBjKEdzKmTscuRiRpJ
ynsiBvlNrKlFdoD1VhqSM7g9iOamLGgPGn7nzEJ4UxfSU1Hn0wpmYmFnhGpi7as/6PO8Twk63ao/
1AZlbAweBPdhWcfoPI8jfSetTT+/mUOs0bgStmZLNPQUftfLcNphXhlgqZpXUwELN2aTeEPl0ooq
oTlFHq11My5XrWiqa+TOQF77BAeLUm3NAPSDqBk7jSsdcZwOFz+AJpDKBMO0PrNlvyfEmeCjCaNA
wNg40DIrlKld13JYP5uRusXsWOlAhxMtek+j3pG5CNC/t5EryuZbhC6P4FjpgyHr0y/VcEM+fbwx
y+mNqrGHGig0156A9HnAwy60iXdvBPGeerdKi4xbq4fWsbHIKQmHkMVDXWyUsIPCUMbj2tTa3M1V
gluKSd5xU/PR5qfMHHsSQ4us9hwmVxmDspb+atva2nRSfjTMLt9qjQDVXmxAzkqFDBVo5Qm4cVs/
vYcVq/eOOOkVTMF4yz1mWIlgGuw6acoLOaSNWwie4eQtkZO4Kso3I6CvJjdwMgh3O2uibyLR01nw
dXQC/ZxAKdgs6koL4JcpUJadyWpIdOuyvd/wH6QqXbgSlXLDiFOsm5z4p7T45BLXNjWwI/gH8Fnl
gOzgJBZWJaCWB3h0wgkCAsorUNqJLlckbhAy3jcpzILe2MQAlxHvkhwURP49inNyOSey/eJYgOfQ
pNHWR2T35Btu2BFd6HcGk4ckfA7jrVr4xSXvOsBxmOiQoRFxVVAN/BaVEPj7htBO5m7bZXyCLoyf
xIOtM8y+SWzb4vPyYHTZqhdNksGYsjqSoKUyTWgNbpaAzlXKIN0Z9AFdSVBfkX9++nINH2BqGbYr
5ac+S10jUkdvudAPN9wNmwBC9VMUQYabQpNJVW2ejAooIjARg5WkAUAtTne15xsb6EbwOLXe3Aty
egomVdmLA1pHTy5maH19QhZYX83YuuYtOTyEbFaIsNvp2Rpaj5EGeRW6s+gEHCAl/CmZ1hCSqz0s
JBPVb3YQOjm96DFwDUyc5TcSnRw8lURsMHnAT9SGLxXeSAdYA0w+csccuZHNK5TDApCPZ/jWUR0M
Fvrmu+8X3a0NRgP9AqIJeKrfBIv/BVgoz+3kKw8pmK6hPmd8T9izKZ4ItxIoIXDVUd6Nev5C/A7h
5KSRIsBhLSuRHN6ohrZRiYGMhGkgrVkT0S116kZv1Z+SAP1gQSD0NAWQlhqPONp6Cg52rGgH1Urk
/TAxwQEdWmvwVQu8IdOAJr8yDW7vpUAuK41lIRQlu44aNyyC7hL/+ZCCbnUlKy+oV+6loIouf3lI
0CXC25iNZV2Jskb01mNb1aeskeoTSaKjwn8L/poXIMPmQUIvBDiufB/rRH6afyAY3nKzIgaZrmTB
HVN8sQPFxhpxos3dmorOzQbsARAjRkhDBcXP1eqWVYyGILTrQFSu+og1KYtjczWUmnWlqvSKQ7Vf
ESyZOfnQ4/2dgix3qoBSmmfo6UpMZOYgsG65vEP9vfRa4G2sPaU2eiAWkY9lJJMNHEqb1AzRCJcR
Q1L404o8gi3csVkbeARiNPzHLtGpjpIX/OJHus2cqz63CiaORbNWjrhfzPCZPz4+GOB2Gy4igtfg
dnGjjs/L1iBq0NY72u8eLYJtmLOgaGaITgnJt3MZQzqEf1vRVL5HxUCCleJHGwFS+mqAuKK0dboj
olO71ZPMaGOGpat75nhIjblZ7PPn0ST/pnseII8h+2UC09uH9TiCEUjh7mvqGQ/6dAWwFDm+WhD6
JVirzELwQwwO2FC98RWMxh3oFj+9CFB1of+bgLN0YwO2TbtUA+x4LPz6k9ALFHCzdN8YVnbxuIJb
XWtPghZ1p8Ia5UNXtfs4ycN15Dfos0yzO1alhEbah8HfVdKJ7ItK6dcQwwlnbbmLGs3AlMpqfYdS
ZkQWAHY2rdFeUXPYvRE1BPCMNasYQuUYOSPXiqnFd7XfUhAIvyM3yM8VgF3spuUTk7y9hgX2wkQZ
I7OKpNGyPpjqiS8sqNxI17xdP/tb8XJENgZYwlrGCSHChF3JqDTLVYU826ILTJxUKgKX6aN/lDoo
nVWpTvsqZPqXGszcmqlLjwwS5sqDu2dX3JzWilyVN/y6OiZbLf8hMLmXJWQJSp4rh5ywHVYFyofM
ZWGruGjfxvyTYMXQTfGDHL2WWD6maoodWlGwp2RauaQAJWtJHJPVGOvTLUHaeQnUYjOmv8TO7J5K
pUdBlJNY0IRz0k2c6NcEH39H1tZlMEHRmiV1gxLQxFVMOWwyp1mnyCyga1Bo8Gv3txhWmtFx5hKn
qTSo+nlZ8EAqSvcCZE08O++S4Tc7JUgR0Has/dRSWRtWo10TXVMOhRQ9TEEkkTen3jO1FYv8CtmP
3mQTzs6Ur4iO3sQqi4bbCI6WMkQwVZVAoIThU8xbaLHzg9UcfF+ybsuGL/vPIs1VmBmBfq8pgtpy
oZP7Pm8aDSSSURyjzbLZSvC848mr3eVkuqi1hyivyVCeT1tggLiAAT3SBNLvywuwVlS0BX9vyI13
Rl5H32P5JLM1Z4LJcvj9MVryrRmk282yufyk4f9xl5P9Pm5+hQ8uYT8lCM3xiOpHBqRgh5j82Gey
DMwUL4/VETo00rhBH0zxWJSN91GLI5f6EAYcyyRQvDimUiLcFQIR7k1YruOg7K/LU4MnfC/ibjot
W9RRAkcqkgxVHscbQqIxV1KrzbLpmTUAOnmkEjPvDU1JZ/RQ4D7M523lLD7xZfq17JxV7U/hGG+X
fctTKICpekz3ZWMgS4V2Sfn0++iCmuxojOPvz2kEtEVkQ6x2y94UsduqT3xpvZystLjp10Heucve
IvK4RRW9bi97a29Izno6vi2/rNQK8XOiNW4nNYxHKnkTnl5Wt+WVXiY+RRQALsuWzvqHmYs3HZbz
eM3cGVKyYbvsBVzlr8OwEVbL3j5X2CGrHl9m/hQyQjT0mCK40flPwSIouyhl+/uX07A/3WZm7bLv
9/Ej4culGT0vT4WC/CYS0X5e9gWiwK9i6BIaR85VJ1bnlh0KqWWvUYnSWlDIlFj2thniMf7/ut+f
I1G76SjlEbmA82t9b6qeqJH//t9MS0/kAqf4IuNM1HNllcfAg74ehJS1rSez3JyMBsLAv3cuzy+b
gxIV2ynxHsG8DP56ftm5bCKnI/zB02YYk26MxANx4NepPAFDYdvpu+X55SxfO4mIkvZeLW++njLn
lfbXZj36IAlZmjvdcvavEyznw18N7qMqx99n+MsxiRJVJ1IHl1N9faa4b83Rpj4RbCaVNOqvd/o6
BtEwGUET9Umxzre9PpytJecx62dXVdukR3N5SCIdV++8K/BjciBDmAoRbWiSDv99zPLT8rAcshz8
tbn8VDWAlwMUn8sRy1P/fDvoObyTokTqrmpJu//z9Oay4+vUwtdHjPRSIVc08TEvzZ/7P3rrr8++
nJJEne9yGAq4zubP/49zL4d8vXUHReYwWU/LM//hJ/jLb0EoI6sr1MZE5vx56r/sl8yhXflxpDpS
nf9kstafPFFPX+qCOWYYUo8LoOy8QGiRHCEXkRXMe3NmS24Ain2zbDYEr6z9JAeQPx8cT6xQynlS
bsEufAGk5O1QxGH/nV+r9OTUlqlPlva8V26k7pw34uvy0qgfo6sQNjBG2DfmiXfrupfldcvDgFO9
i/Putmz1cbIH+yk9/T7T1H1TcfqclzM1VtHZoO9V2DHzqRTuW4rViX/8ArU2unJKCRIVFZ8JdeKq
SgglX87LLVjcpK0u/f4FSmnsdoLHmLbs7UILvcpcrk+78jTofX0HmghTaBLGKymb2VaeapMAGF18
IhNqDrdgHjGwNheoW35qo/CZFEb90vcSc3m5Gg+ZklQnsew8Ajs6/c0rlOtyqFpX+6hXwPRSe3D7
bJTOfCmbvTQl1hrPsHaDYAwWJRryz7DFXaKlP0F5EfodN6D6mMhjwsH/m6J3fLJU+LVFW47fpVF3
l/NLnfe9IKHk1fDx2idy4R/BP5hHXQmoTrcgwUPBui+npxgJ8MfK362eimxAK/aSdJO/1+Mm21QC
OKGcCaG9nNb7iOa5Gp7Sq1JkCpJejXwdMY3JZBjrC7MU9VQXk38LE8vceqYXkEHeknkzZTB1Y5W6
TyH4ty6Uwl1MLcheDqajQCamlz1n0gjbu/P650o8GQL/zfqQEFEnCCIlCqQHqHfSB5mv11FlKlVJ
onI1cuu6PK0DnyIZvJdXy2bv0/otqz44+6YsvHRwppbnZaU19sXo6zQZMo25cK94d7V+n6xC3Rlj
7V0t7nJ2LKnZRyMUB0NP+rfBi0iVsjITMo+nXoWAyQsRxuQLlpRoEXS/DaZerjM99feJP0xgoX1S
FudzyCGALimz3kRM1Fh+SN1IQq25hjBEaPxxjoTuBoaBcjNYhbmKa42U03bA7hN79S9DAhh+q0XK
vXOIPN0bLadzhVt3m+P81KKiOXw9cGNpDvJMc7CXJwWWM3/8SOWQ8Dxm0Dgokj12eBRjcn/0Oits
7QEDNI963R8DOjJHopmHbdtU5+WY5YHFdn9cfloOk3ENZK4hKq/pFEHTml+17Ph9qq/t5SVRpubr
gOAsUvO+3u/rlE2dFVsFwzWZHzT1jfEmZn5xK6BXxSxN3jpTDE9eRtiOZUTBmya2XLMJ4OemLPy3
KKwH11IUc1vLBvC70ZjQzqNIB29eXL2Amp7S9Kdy3hr6KN6JWYYKl7xbY8Ym+gdBtp5Sr/UuaER+
aUR3hBsrNzAA0yTw8YbY4VwhWB4ynIi60BHdgokSKK4Vriu1KPej0ZTEOQc9hgez7zZpo5JQZFBt
HCkWYwrFKhLoNMyistWcJKitQ9UhvcfoehR6zO3JhLFKSnTxW1SRvdYTPuxGCTPhZCzvxSwsD+Xe
wxtseo6M5k7F6CN33hucjN61os57RYBzTM1G/9ETcJSn2TlAsf6DMse2o5cJMBQnaNGViBYH1qhu
GY1vot6tR78Vd4XIXZ1oMaepW4Dhw71oa/zpc9y6GBlroI9q55OKOaKjnjTyzOQO/Psc2O10ekoF
hQgnaqMRbhWaaWrMnBxoVhy8ZjOJMQkmkhsghu26gS+ekQuPvmO9aBFfu2MEQ3jH+nwuZNlDD0yI
NYoGMc/0HZzsOrT5fTxgwjENsYHTXYrgDfLUNjt694Ja3nstFrdZLOYbDV0cUVknkGHdDErwt9VY
fJhj+/BVr7oqLJpQzVufDRNJ0INB+mRMw+g0lQ7vPhLbDeyK0IctNYn5vPT/lnjy6CojUeFxmRg7
GTM9bjeqJaDOBkz4RhJvCEDBGFvSG9ayApIEcYBOWMG2RcK5pvdoIWhsfvZBtw66Knr4FnminfTe
hm1/U6DwjHn3VMuq/+yLyWpK1fHJm8IXSxM+FSvF6DNa0CoFdVvRIHSUXi7dFzEcBDzQLDOo/b0o
WooDg1xs3UxfWi/dKAO2UPhJbsBf1BybvSVm1s5QXIoX4UPRZAyXJysQvFXQEOiLWn2t9QxHZR6T
PcPYFI3wwQ1QjI0rqPmdCsGM48auT7UK+ZHCUCFu4GrcJK0lbzzt96KG/EpXQDZnKSRsLxG3VGrI
8I40CjDRXg6kZK2G7UmKGnNVyKwsfIqEoqdXG8k8U+PWHBVUZ0C905XraGAoL1GX5FxmQQUUgbk7
wvtmpWngwnprZr8UHnUr+Hokenm4hadoXejGLxX7vF3FtlkgUZ74ym1V4T1R1SuEWZsbPs1r0prT
pquPhdF8k6vtCKLwPCrMWwx+T0XN0g2o+zfZh4PGlUYODnFwgoSXsKhR9Hf6Z6dKVM//fKB/+AKt
YLZ6YgJAtIA6M3rUbfp9ahIo/oVGqU9OqlWmtakT0XeiE6+v0N+NLvG3mGYYcWL83rjqvZs6Ryr7
cLCoZUGlY6G1paAvA8PD2psoMaHU2Eh1FQKHRtWtIIl9X/WUq3y0eI6vYS72+1eso4K68xJQNhYD
5WhKGwwIJqcLnUIAzoFqBT+6IaX8z6r0YSQNsoQYDRsDn4qjiL6jhmRKp2cF4OY28c2VHDPlC6tz
l9FsTUUY+KX/PJjmjyxWlc2A+nNVmPqxysx1GWLvE6Sr1xMBuotCXaQroN6ZQN+agMaVNhUmATgk
v4Kpri1VPOeossgzi7aA/wa7xUFqt+WUUJwxtqJkbrWOwLx8bDw70q8ld1ubqS8Riqq8ivvqrPWG
t8kSAvl0Lbd29Vg8SlH9tNJHp1UbMdXPCTBpW1BIXSPa+RvXZX1g2bfXsDs1wOiOfDfW4aTDR8Xr
7pLva6OP2wR56R/rCoC0kR3kSm63haE+vKzo9ilmlKRLTsNMcAgk0Q0ScttgiX6AN6gc9DYkWcg/
wy6rtxC6fuohh+EIOmlqfh7SksiQ2dZRylz2sgLsU8VfPhiRHRdtvgVoZLq10QvrIhM/SVR74ZvY
77DdQA/2M2PX9NTp45Dv7pwn6WL+0DZ8OUoAcFFGNHD/q5P3Rpvgs5H5UfRPNfmZEX7HbTsZD3C6
riIO+roY6zOxN98RrX+kvvwtTCLskUr2mWYgE7CaBKvWHD5lcxuW4XdfEJ7DKdsndKSZnMarmiDg
e2qFTtgQZdDSE9eEIdoxoN/JnmrQnOAfInDZsI10Uo6tIv/UgVAcZDOvX6qKaZke6T+gEsBOKYtD
nBlcmlmP1SWn5+j9UJQDSjn5FI1jTGcTT6cYlJhPlSC6C3Q6vDgNz96QnqVc1qlbz33CVhu5Kfwy
6rWSnFGIhgc5L5wFQiUBGgSTjoJbT+WzSfD9KddqjzuG7J1gFkRTqFLDLqZTAV2e7IioBzVXX6Ze
OfpMI7DfyQmAaP1UNCSRNYk3rMx2KF2QgN0KumND+Kn5qFSajPCAf5lesSmTGLOWqckHM1AZk5v8
MlrcXhFfn0o/r3eKn1iswfCAaemtZEL6tlIiFqZimePBAm8XWwMQCeTxmhoqWyEikFg2RuQKtXAr
JM/FNgmxUqVkOMnGG6YnOr5Nc87jpLl1LWgDWR8vnSo3T8I0shZJmKZLGnlRjZg4OcWRYz7L9Xqa
JGcalCosdQJBWmulW/G3SkWJH8iS5kQdSIoylQTC5DVGzEg51n3yOUmRAjqaqKKmnZyaH1wjDA1w
pvp7SxQpS0RRXMki2XtqF41PWjUQYktg8x5OeE67vt3MqC7RYpXVgKUgJytUdyp5i/R+8drWILli
lnEqVGWXsCKyRLmB7Guro8sv9U+6iYQt64PPaBpyV/RL5raZeGlDhMoVabuCFvsvSiD/kvvorsly
Z2sqQKtBLS4GKSGXqakpX4RDdctx6a/pTKyWgAgRE8aqLHEXAp2C85W0I5iwpmReF21UUSg3Qpp9
iG8KU6Bzjh8DI0RDgE9oJZh3s2YXhPSq5TIcT5WpRqi0i1WamTJRViQoLnoLJMrJCfRC4o9rQ7bG
y6C0Ho3zGuJHkv4yOhPQqU9efMryYqoJMp1MUvqqEZiRURPep0wMouoAar5lLCGeoXAmI4UI2VTu
MMgCNIXWO4Sh+K2IP4cqGVZd/IEpdvpQQThacrcWSBH/ZhL4OcbSsTdLEqatsj+RWf5CeJZaWsGt
qrA7JrF/yNVOcWtA8Q7faGurwI1YgOWodwKZYgO4KA0nPR6lkfZ8HxzIAhCz1jUaeumKec/bxh6E
dAIwafycuj47+lFB+oMyTynq6CNpO/Pc59MTtvRVRGCEzXhQun030CJpvGNl0HSou7En4FLx38AF
13aB3IPDJiYnk5raoacQBaEBKqrU6tDng0Vh8qOCVHGQIPzwV+6oHnhiupHKcXQNoH27KQuhZREt
SH+ZLO+x72m1jOIuHIVjrwr12TdOal0Xz7mOKbkqUu6ymr+mjIAfJNefgmJkTkoHYxeTKwpRUiJv
XSIAcEnjYT3RrCWI0vtR9bfFaJ6VaEjv8bz8UNPw0iOcXsGBw4YO2R8sMmCXisCpNcX46EBXH+Ga
0AIxQPWyrvqoe+oImgC+i+hIq28VM5d3GpSkf2qd6tZmdycdPdg1VX61IDmfMUUxKKHhI10rclIv
0i/d0FxMqa1vYxk7cdkVJ0USXoU0V/bTQHj4gD+M8E25OmZ9c8kDEfqKZe1z2SIr1c/Coyf1/W4A
orkyMHzuVe7bsEfJxcS86xA7V60EQrlXacFXBjndRzmI4dbv2rkwXxFiR3DGiuwrjP/THsOttq0V
7WMq5WHbWDh2kRHit+lSBypcuwFxPVWxcCOZ1FpplnZC5CStphFFwqQn0rERpw+faTedUZovqRGk
bhXW7S0tuHb9xokzFfbQ/KDrheHE60KyolWUlvU+aRh4dUGGWlWcSfzFH6tsPMRbdt0CzQ3k4KlB
w23HenxBeQQvy0BH3qpq+bQ86DWwTPC6CBDY44DsZmGttLK+T5XYTVupWsMU7FaA4wDECHmxQsjN
30tRrlFEU8gehURyAG+lhrZl3dHQhl+D9d10g1AdmvlhjFOF5GcTxCgOz2upXwZoBW6jQqfpR6l9
8YChrxTmTivAF4iRFP9FFdWBKM9cfKkIKYdiuhpDqNodd8KyivAQ62TmLmz9ZdNHEsg8JB7IW1H9
b8yECDErX1h0aKcGwttTBrNPFFiZQSH3D1nc5feZ0rzugMVSq3jN+sr/Cd0gSvt1SabvARzrAy+G
0xEOs+3E/DBYAcvISnpqci24YJ+NNFrpIeXRcz/Wc/hynxN8q7x2QvNR4xrfgGHfhNQ491r4o+lh
1PbwGiOY+E46UiZt0AMYqGZYXOrGaRjIj6YqJriK3CmrLB+HbT20AONqWj6YazYiqZ82SA15MyFq
sX3fQivQjsZ5qC8eHs359pmvuUB+RGQvbAd1AP6TsY5iLAMoRCbHDi7sWphU72BpzJAoqNz0yDSc
rmvBalpFesRVndiWH8rbOonxx7PYfrJCIV+XEuE9xsAMpikAVdaDQCJyiEgkIR+7VdpiU4HLPviA
CP8T1Tfmz78p0ZF96wYrDtkQMc6okv4PJXrml0rWoIdwFpFjnDWvKYmW60S1/JOcqirKWbB7y69l
jslhJHjrgFxHOsvqo5yr+enQeGtraouDbLVoMMv8tDwQmFkaU3iS6DYex3CwvVT2Lo1Z8Wee9ZQV
LvktOlydaEu0YUx6jZOUUhUYA8oKUms1zx2OIfLEWSCNw48OJS73bR+ZF3lKAMwAwQDwvqJWgtqi
fe8FfwACsBlMCJiQDS9YQTJEChHWJ+q2PfiX0LVE5d2aZG9ntcwNySIU14kvt07BxW2PAzZz/oe7
3aJ+Subvswp0m5sZST0e7gtUk5NFhx1+oOopp7qs6kv6a5Lg0qiPHPQPEok23GhK/Ea5wfithe+b
BP+3UeVnguru1ThTHzs1XMsJBT8jaYYnv2DO4cfie5536vecnrtkFiQkDVEtPwqSbEx1ssWmIo/M
VItvdUESfKWGzxQQqnU/grhH+2UQtAfxoE6hgmkI1RF47VrqD3YrMiNotah5J2YBxyWLjfonteUZ
GZgeSJMvd03TZ85IrotuiQ3pi/q06htLRsPY/CBkMtpndb5ZEn4SUOCxIjl5L0dbIF6ybQ5MuNop
0daxj5ElwP6B8uC9SxnLZytAotAx5uuxJ1dDdiNa0qQnVKaNP0Khrjk9Zar1g1+wcNWxDOi4d9qq
NCuZ+VfqYWxUXpnkfVJUqvaFTBpjWRf6qijFjy5kIFdropnzpEdIg0yUyV3y4Es8PIe5sunE9D4a
Wv+oq2rHEEVMXxl487fWIZ2yTAQ+aLGSs2Q8WBQTKzJU6rw7G2lc3vzOCoj6U7X6KWmp5BPeslk+
cYpu/wi2wKm4luaShHcVtS46hoJ2swR48wqZO07QlelGD4afy7y5TJrMbQS0Gd3LwNnWi1EiYNqs
WESzado0cCYJ2v4AMXN2A+RC4oQ1WlC/PNJAYbYrUq6sgrcq6cb3LuJ6IXV3Vw26um/n6Ay5JGAD
gIAAzuOpDj3pFMhEJ0fqHTlVcDOGAdGcilgRBmvj9lVCjF9UXEnAUvCbBJmhvDAef5D/PfW8QT/D
gWbTRlzVxbeRLtshG63wPCDDDzPl2RQUqPwm8BwvSQQA8FZyGFhgxnNWj5wI30nc7X67Ov4/SuA+
Fp//639+sF5tqvH506cZ/lc0gCrj3f/LsO5+b77/j8+sCYn4+57yyk2efM+C//O/g78jBf543W+o
gKL9y7R0VeSKlXRdBATwb6gAezRThxADJZP6lTW79FC8z+QARfkXV6spIRgA56yir/gTKqDI/9IN
Q5t9yBLCdAk70YJ0+CcU4mv7747+f1gBcWVhP7I0C+IBNkXyJf5uiLJG5mxITgkT6yJq91q40Uei
U6YKNU5RDKdAxPtXjYNTNe3ebBOWpa1MHDTKwYQJQyXWKt8jtLuG/GKm06s3mBQGVZiM1LJ+hlJw
zUe9sYtePmLZQL6fbvwmZ5XfTuegJQUChp+dKWg8sqhQV7FuUIhq6iPx9Kj7vREvhrFv4mxDVNDF
H2oufnEviM1hpMKDtZ9iVYEks5JRmvvZFe3vSbS8hymX8toiHNkhzezaDN0xaeq1UYqh6lhFoK0r
IpL2Ap4QRtUi/IbQFhRmYuRHkk4oaE0mVm9wrqNgd7q3akLfBG4JuhuGHJlVq0pTs3hZbbwhyS5v
Mf1Z6OztkFyjQTfXjd/Uu1Ttq4o6oOYJdq+26RojyaehspAfIh1+TJBb9Lm4bTYh5guhI3AqzKt7
BVDIGfJI2VVjT1Sn30BKLRt1H8kFK26VVtJgKcMl6qNFZ0ZTrJV+0sGmKlBco8wwoLSPlpsnhux0
MauwFj3ZVhWBk7d12GxCNbsb2RhuR98rUPgPHW0XbMb1ZxL2W2ImbsRZPDAOWDRSpHvdzSoCy5fg
jxJ5P+YCsRxzPS7BSUZLCwSV8q0iAwhkCk3szTSOCf6hvR4i2MornXKA12TS7L7a6Hr9XfU7FjcS
4vleRHk8dQeBROZ1Lcvxpe8rKhJTXm36VkD46bfDNqh9DX2lXjILz/aCTqirD2ptU/oiFGJJYjLZ
RtF6FL3iYKlpdq11o70VaHXvYLvdgbJHEcYQ0Xt3YjXWkkiMwML01nCKYUKCOdByJaelNk5PlS5j
nAdohQFQ+LEMDv+tcfS/xltB7s6/f4Jb/sZxgfXyxxvPw9LfNlbLEHUFUM2gVtM++vcAMR/5X935
x0D3nwyRkqgDRbD+n8iVe5v9+B+7jIvnb6Pr10v/oK9o/8IjSg4vWBFZhnLw50CpadBXqCkYloyp
UFPmt/tjoJT1f2GdVHRLlxRGL3X2+dYUKxhD512KqgN61xnVTN2Q/1sDJUPz3yfsQF90DRsrA/lM
2ND/yQ+o1aTLQI2q7oFgQtey1/fH2j65l/f32n4ObRSR7rgpVz8VBNr+uneu6LSf8BisNdtzMMtx
hGHDvVrJTv1KTzKhV/C+zTagyu1hrbm/Iqd1Rue1X/Wru755PDS3X+mbYCds0e+7hgt63CUQef1K
hKwd3dGDrhPHd3+SEmKji3V1Z1i3W4JIXMnVbFi3tr9+fZT2nQg7O7R/IACye4713evr1eDzry94
C1exrdjXyLm9HFpO8x7br7+G1f5sy/br+TzaD3TQDuOIy5mmdemozukiOzm/y3vjDryVZKOSd9rV
qeWd9ZWwhsCyTRzO9qrZ15aPcbDcx7gV7Wjj1vb79cGPsXt4nGjEcvD7Caa3c79cPiX74xuf1h7s
zfNutyvtH+ZeeygP/Tp9sNYvHulB2vmOE9lEtcIF38Z2bT9O9927YV9v7vVxckfbOdu31H68pnzs
0yVwHg/Ldi8hH/LBH8i9HERHYtf/5e5Mlp1ncvR8Kx3eq0PzsPDCmUxOokiKGihqo9A8z7Mcvnc/
kP6q/qu6utsV4Y396Rx9OhSZAxKZCbxAAjZHPNUwir1hQ0UM3xGCndVwYpOxV+5tbd0PF7CFMmLA
YSrOm5yaUEZRt9bqTIftAeib6nJQSfH4YIJnPk/YS5U0FKW+7L2KJq2BHUXNqItZhJcb2V53yJAM
j6oVYV5VB+/oRFeefFMvx7ZhjE+OiLfyjoNjo1vwSOYS5Nu0d5p3qsPLAFAGrT/KF9Q7OrlA+a+N
LscY18oZ57ge7q3JeSMHkMeUGa2GfVR03xt+vCOh1JqDJkHe1Up3l2qefFR3kjd5Q4gQDoWZh31u
VromNHWVEh9S5zXtMkezOxE/3XysO/qOvoKp3E3uhWLmbktqPLvr/upgE3rvsbYuGej47NawTnD7
VZE7Rt/U0rna+Rk5HywE9GjDwAptGqrrTB+GwOfqZk72xyFzNzdvtZljcLc+Fp7g0DmeHvVRvxQU
vDJS8UmdVBhzXEIdtB+m3bP2HgA1p/Bp4zHmIjk7Va8eNwx2N4MnncK5xspnqIgHm+CE9tKQ38gm
s6+SUtctkkqZhm6YrlzoOh7Z6Zxj6+GOvBX3z48aSMTqNqg82cC+MIWz9zija6rWWhejXH9kF+N1
q5oRXpYYwddel6Ae3lV1q9pbKkUOWXXVHi4JSu8UVkrWCr3XSXJT842FxqHmSzOyuPWjGKCaag3W
KvEi56FYOJjo/aPaaGs46UYyMV5qqaSJtPUjw2jNr1b6UF5ZUyXDvIHEaz3FYAkrtoTlWhEMyaRy
cjoN1mooJCEWh0mqekoEZTV1YujdTcjpZLHD0r2o2YKtkwTvXNVicSPnBp/KVrKlUdnNPHQ839Ef
Kk/m/BHTHqhUt6ZTRCITL7k7ITiaig8qPUKpW7OmR4wGqZB5KBbq/7r+UslDOeOnIimIvuggnSbC
L4fvkwmPkCI5XepeQV9UvPzOe7wNVHhTIxVcrZ2qGAdRQq+djNClerzWI4/kvPqgRuQIsjaT/cO8
Du5jBAdt6B1kiAZYKxU0eamIn6dlSCXOehI+aHBD35owyqNJJNu0aKDnhLB9rOTQgDk9iKAeOIh+
WlUVb3ukzXZ30doldjCrgsxmVoQrS60wHgN7tcoqx1Dv9chhibrSG9h3p+Y1JyXoqgLj0QW/ZrA/
q17J4Qt+04ty1robV7nhwCKchpAY87BaQ5ksZy0WAbFadZamS0qkR0JCGQOYQ5Mb1Kqrpd7bJ0X+
DrW2Tpp0Rpa/oe7MBHNWJwLdK9VZNGeaWT5SKZ4salLgcvrRAUiHylk7dgmwVXXTHQQ0NX1aBPaB
8CU9zQJnTtdiIy01F73Rfd3saKWfKkwdNV5qN05Tf6VepqzGFK+ygyJFmyIvhlkZlyD2enY1s+bF
tobN2Yma7mpWVHl7pRZNTvpwAZGUpYedCKgO5t/pklp5Rafs9N/9t+EAcYsl0cGU5o70or/r7ar6
6XZOKgt7bzULpzd1t+7W2F8smrIq47TDSjKbPVXHbT+tNG9fNFmwrbOxcp50dQ2lZmT5UFmnjUVN
7Zy8Klo7mts79Q7OwRRIfjgsGYyFcHtd9XB0sA6MDkcGLSJwqhkOEZrOchLPsLUhTCsdqDBs+iZQ
c2NcnYY3PWZHLH371HnaJd8v+eSEgoCLsX6Y2ZYh3iiXXN52znra6dMK3SffAkYwUL17kzNKWhrZ
b29ZJvD7sBbgP1aRyxu1YKWoqWZrcdDtRbPfbraa9mA4bPu+MrrtnvQs2qrWDNq3R/R4MOiP2EAX
RbXw/Z1Z0443bHOvmrp76uW6l2ke1wyrSASj+bauHme1aRPxhZl8ii5N3CRax4jIHWMiObUq7mGF
Q6T6OC/nzDFTmDY42/vok2EHWWAgHr7mz2ibvQfvjNCXlWF58Gqto+ISE7SZ9QmwrmZ3BmmkT8hN
7tsdsYkR0v+sTsNLuzZ/OZfWy6m7JCTY0tvwpHqcBVRzUr/wEj7/mIp+0wUi4NMpvdRV4bwxQhj8
M2NkTxaCQbhl8E5myzLcc/sH585l1zro9Kmai7tqLa2b87aeyk+DwHzU9KECv62dxPidYKWarpVp
YxxmSKBjP3StJu1meZ61OSgF2z5V3m14MBkyFcN2smTenc3JGj6sGuswpBdhEHcuhecKYh5tazJa
7uxPEET8i2XyZ5W+xGmbfyCp1moFROJ6FeG3LNDzn2Nw1He7FeF8kR85Ckfa8KTAqYxcuKv2j6u0
dkI02SQHu2F/ugQ4Zi9BIrIOVikoDknCt2moi1Vvf5p17/jkvK6LUsrWjM/rdwnYsrDZI4dEG8zo
M6xO7kMrk417ZR1bBffCbG+SoMVGVvXJPGSO/mn6ik42+0ifz+7IJqOVIhefZq1fm2tvvzO1Zu0T
kE2Tg4U2xzCtvNmah7d2T93oZcuusU4wXK5dkQnuZiJCjSyxWHSaxFiIS4Oi/3YewcFeWWV98F4W
1HeepmK9bMIvWOQ3tIZHU2kOL0yT1lINutj0kLdE1GYzYBllL5uvFRJZS7b4aB5N7GjokWCb1bzb
FRFqzyqC2BhF0dC2my271WpFXtQ6KlveWuy2rDTmQ4VNm/2TId/7eb2iN1E0iYZVHkWEQU5Ewrwq
R6moZZ8V3y2V7UUi3Jy5uzuxB2TX477J20TDKOoOuuzHdteJqIdK7YQ3NkbPSyYTtrGjstiXri0v
Gn7c7rBrs5TnmldCcLjvhNgGwWhMikFSpUANUU+I8mSGReTCg42E6IzssuI4EmOzrugHaUrZzDw2
MF7zNI6oMqESr9VCX/CQZT2766mpMsgfgYrsgN7bA8uOPE82o4T/jYcoj+AjNyJjfgWVqISwfQv6
g9ZgAPsjmhRbD4QKIig4ua2+twvDkfvxkAltmMRyVhbSTNGcsmdSsBgUfMpU/xV3iJ1KeEWVTFqT
YV2PxjuyKiG1YFwmsDWpL8xIdzqLs43HRNtm937DDKTFYjLiQuXmgtxspEkhumut2uvoWFcbv55i
LHNWavxWvYwdxF/rRr96tQhc4Pbvqo1StuC0rDK90PgmCf0jKzgBf5OzV9F4jpqDsxgx0Uts/jfr
4OH/qd/DU0mRtuWU1fuXbNv8dGt2scep4GDtsijbV/0MK9B5BXftLC+ykcKfDhS3d7a39r21OTPJ
NnaUvFyEScSHFdyKTEVeD+QJNmRsiAhUDg70kweCiL7aOCUzHeYiPpetUskpenIVuTs3zo1vaspx
QVMx09VbYT2vyK3ePOnumUQRzDuIInviIQaimuQYnxW1rfRwyIkuuP+q7CHETNDPuqL4IgkxCVAi
mza7a1RgOOFJb2K3IiTogmoxB/oob8NJ4nTPmmJb3Ulzr2aoajaqlsecYqKhRVF1F2qYPkxL/5Aq
nUTNUZFQ/vx3Dycm3aURD4tGDpk9rSuTFi5cKxEe3MGwxabGVBGdK5E+JRF127bNVtgUpkSmRuOM
EkoVwSdZ6QmzfIKaO7AHA5vJ7nUT5bsm9my7OxlGfUsUs27UHfaZ9C1mINdRE3ixTNgI9ZOShebc
YIIPI+HvBKnHCemVDfHOmpFxoi7p1CwhJTHwvuLzsKzxz2AKefOWbVuo0SiUNOlMt2Xiv1yqWTFl
bNGFr2qSoGwknsMYeZMhj7HuMMWyBCZZUmrJ6vI3qYcYIBYND9qg/suwsS0G9JQlUw2JBED5NK27
ykrWSq/suJ41DFlfdbrmXvkO9VajIU+eW3hRxlue5Ow/y2YB5lvZczzqEUUf7rl18+6m+dY5GXP0
IF1oHmURf6EbTJ2RtbJW9mZw2epTXd1fGoP7ZI/+d2wRBPvMUnu3rmjBw/WwtLbvZbUeXqvkBtZk
VF8TWie9kzeYIOeVcMktm63G7bHIOkqQfuID9BDLR7Pq7Blj4nBFVyQOfHJyqx3SYaKWNnA90pX2
fXC1iWfSrCQ5aDvwJt0JwyajJ711gqUeIbpljgdHdGXpjUEapks/Tp2DysaO6JlTw/5/Ur5RiQPl
Pe5xYic4qYCZkCRJmqbTzAkCh88I9KKRJd48djaW3OvFiYNyFQdTPqCn2MgLiA05VEtFGdMYBhHl
KqE5MluZv07HhB8EDUdRWNJlgFnca9qDtHMGs6ZhsNQJdQd910Hd7c49UQR5MggD/qGVFRB5HE0T
M+U5jud4oiYZZw17ciFJAuM4WYj87wS+HgeZH3RpQBw4zjww0MWkvU7HBGlm/CBRWcDHMPPjDEOb
ghxcyWkHoig2fkRck1AHCtvKIJGCw+gx8m4CnwQmdJtWyIeFDsIQgSkIkoPyFyZE/ch6O/aOgzKI
pJbVzrhBp6lxs8yMfR2M68pRfAx7Rofcw3ocG8co6icAZByWB7l2mgYobGGAzuOEKjTZWKeOCeK7
9TDmY7LAN2GmVKhdslFClt7HpIETmxyEVkFIlNIdAY1iAA7oU6focRi+DCoKP7xlJBlCbn/pGJ1a
nknRXPKoVNXpgVkeo7Z9IIlzD0T8Qc2kTHlM+KouPePp0XQdX8L0Zap01GQCACAsJehN8RmV1aA9
+Bkl2nyV+U+bp1LWZ8Yf3aRKm2OuB9SXOfzJsBK3361pdGts1QrlyxHpNzgoxeMmcERSZQ+Ywrp7
zZRlzhsnnM7pAjCJmr5AR4g/iXb4QEIm0YMFw8wBH8AJmEdUH/T8g14goDbbbjuUHo1RP2gG8Vog
5U7FGfx8AhNC0xwzuPF0Tm2eyGBdIB1m/jQpM3RhBQ3U3AwjeYAeYx8lFjLc7bP10mn8tKVrCeYP
JEdi6dEh9NYpCQvtDZvgi81iY8kqtLLTOI4rhlXKdPx2z9ARKJ5RfknzF9POp73IkQ3EkABVNOvJ
IpUaNPlOx/VNnCqFppzB+3Esqy2uaHprzk4awKFr2zedkW7jNKUgZiDAFDRd2VOje/CqwxQUsdPI
l2i6BeWFGwQE48eeF3W9BLYxjICZJmwBSxVBisRmcpk4gU2yAsxOi7MLJGAIICLc1oO2jp/1wq3l
w5udNLODomLdSeVGfBSZUEe0GJ5m8KE/qn+6ayZMdi8dZ9DRSU261/P5Vtd0ML2xMuTMsmUQfCxt
mMNZL/CRYbKsaI+ob6T83tEqoBrB6Kjv9tM7NfDMsot7jTNA/mNXiW+fsSJCW9jtjkhDy09qnN2U
4f9wfELB/Di5fsLwMfhw7EhBaY6EaBoOTsOe6jgOe57TW9Kpsc85JiWDB4McNYiLACEJ2zAUXauX
Kyy81SyRlOE4qR++m25nbS/1uKJ9fPXcw1fH9UugBa8rJwJUiePC/fvaqrOX7v3nzcU1moR9uQWW
9r16hRWQEY5S4cWj7t1bUkcb/JgirHtRdOE1Lukx6xnoH6+9R8fuFgf4MC7GIzojtCESh9W7xgcW
lntUtwkQ10UdDnKLlXsbb7uH/qF5ahJmCaYtW9gLv/Pow929nJVDC1yBRD5Fm2YSFd234JIbaMgL
RzDrbdGME3r7mxvfCiOm5Urzak6doQIwZAYG8Dn9br+Vv9T+OJMy8G3iEhqYRmvvYxeoKWvGRhoV
eo9hmaJIQ7v279GhHagpOdLV2LnArI7DUiNozd3qtK2mRZEPVkl/0S63gFc4HyBgf3vFor3YWis1
2KGsNnfgbxvdCECsRUOxJ8gyqEbUWUNxRb5tY4EoqcEDCLj/1EjGixrQCe5RSmesgwJrHDw8MnwM
HP4D5HJwNE91s4cfGwDzKbrvxcIoUtezfuOpl/gAWmv7BgrW2/g4PygCi4MCLkhwOzw5OcvwZz+M
Qxamm2VxWMttEmr5rR49cpJHG3/F/HfyeQXgcOldqtKS+R4N1ckDkpA6j9jr9mXpPe7W7sUFOMxe
rMA5BEFg4J7c6R4jjkN18orMNu2i2lDjgpMijtyLhdEuxKAtLTfvUuU6urSOPLy2rp3LkFxfKL6C
GnZk3MmArAJEQBvwqeQd3cEZFOcJ7iZUOTECaKOomWVnpC/2CEq7NW/mLtZ80yGNn5r1F26PBaHN
QSUGHVqwLFE35qDBXaG1BLnmBgXu4BB4HUbqAIuH1MALRx73iUFn0VlbBD1WNwffodbbJWhIwyOq
L2sErlGecBHikUXCGTQ/wV4f7rbFUdikHgN2Rshf5Is7tzmSbD3HV0MEZu/cqkSPwc0i4e/Nbngd
gAAhDJU9MXC5N+2/wT2O1s69JZfwFgr00r+bfP/U3ZTgMvLbCd+89QoVrE+iNbqE7SVCNJ8NmjWe
9ZnwCPAf+wXwLSoaS3pNof0ATyGY59QQOT3CdG5g/UUT1mrlfSuf1LpWB4uHU9eDp2rP7hgoBD8S
IxjnlNTsYfX71K6u7gKwkSAR/skiaYe6+tUe53DILDrS6IEBxqo60wzq0XLiIikc7BTklMI6s+Zs
tqAwIpSrBeYtNWtif4N7W/2Kt3Lai4bFvJSbl1TCCAu2VxG1//u8YJdlQ4Sh1id7jnSe/IVZ3dSs
WnTwbgGmv5VXmL0IqNC9kt9yskxJQUL8aRY8fRhUOsv0vNLbt97v1B6Pbfs63pAuq7vvczwMe5ub
Txrdx+BxROcctYrkqumU0T8Rgm9kb8WHj9xl1h4jDBaCTXN/bTZcXCjti83UwkR4b64tYLGgZpH7
yXExJFojuANe1DkLYsGYpbhi3WwI4q6cm112rlgii84yvLNG1ogY/Ca79nSX+wWm/qcs5P+v2b6J
6P0fpxv5H5P7v7Tu1/Gf3Yr+MHzz3F8N33kC+jdwJiSQPv5AeII+59fbf/9vGL7zecJt45uTJ+tA
VYC8vxi+xa2ImHsNYgf/jOL/Zvjmq0qlTLjxf8o1iHwC4vvz52DJNeol2UelXK41SH9S+zsXVVyf
c5dCgRhHN7FDDbuoUuAAqMNoypMhRlAFsiUY1hV9UbRfNSljSkSZRwz9qImo2hHXSbQl98rbcCg2
RUAgmSitN2CoWK5lmxm8dXtwQv3GNMpnsGMuyl0Yc8ETsOeyGwnUOpj1+2IhQGmdRBEanih3Bwvh
cW12AIRDbK/URTF5sE0pB0Tt+2xFNdmYKlKG2MK/VWGX4Y89C+MdS/jsqWaY4OQ7YIUJtt1vu+Uv
2ryXBawiDZL7hSi4jvCntK3/BJZniQDH7/dngtHfWTSaGEdlpW6AlgByvx2pV7wAhBZfg+aXKNjY
+SHiC4VJWdJglrA3vgEsRuwk+eFlyjbNzit9F4+BPl1B9gBW4QJdYgkj+QAbzPcOuQsfAZ7E5iAy
CoubIewEOFmuEpyfQZGju6RbPelqr4qCjPw5r79UZcVRUed8cj7Zb0V9QkFMwNBaho7YXTgN2x+g
k7tubi/qyuCxsW/Uetu6HPS5pg5oH0f/gpw+K4ZEF1tP7iz16S0rt15RsfWJSHlSIpoB8t1drfsb
L++P2reV9SCwZEjmqGxUVdUlIWe5xbwJumxfq+FniVetn7sScKRTaLTJX3U4+8WlNyIu6gf/TgKZ
qfxRv0EX/JL7dK56OAE1/HLksIuEPue365SO3v1kP8vkaABigUXh5b/+CND1vQJH8aVAqwKPJMJc
XXh9s9zrooO/Wrt0vGhM2EKSiZgRnUQgAPSyhHfmxsb68qKaYObnSjIH5+Er3kjpugRYPxOmS23b
lSYhahvpw7vx+nlUCLGbM/irqOEHNiAcNWZfqY2ywHhwZwBrI5eNqmIucvBpsjg/qJY4JhylMjoB
QIR1V+yC9IG/vp0groh898NB+G9pdiv8xzWOsEe4x93Z0nmZQdwvHClsygQCjpjzxYRpDViH30R3
AoIGBsZ33xnxvWvCPI9EYuQveTiiMcweqVtqH3IzhExjKAPaN6FdPEBZEeqBlM5f/PAf9nbe5SmA
O/qwNKWUsdoPgQEnkBOHDjG0/m55UTBUgeDfKfqrjVK/fe4y+nygdFYgKowm/Pv+TX380Y3s9Y7w
G+SjVQWMD1buY1VSgb4gnABG38WKQt6sUCw0UlMka9/kYMN06d7H66w4L201R8wL3SIyC34S1MmT
+HwAU5+y6OHhFw3cXnVG7VxUGVwC7sC48KUdU1zKpWD5kUoYZ1nwZJmRTw3e5SVXftdpjiy3wgNf
4tfoXBfcrSuEFYxS+PDrRyAonlDwyw+0+kcTzC1fhqeRLOSskpTyNAPqn+BbkMCrMOsefU1GjXZ+
ifE18s/5xqtn1bju1UDgH6ZMfrM8MSPcF2YfIVvCo3BL8phUcYrBZWIFvndiZlasE6Ghmlfn6ezd
PbuDPZnIdgHL0hdhpC/fSC+HE6hH43if2AI/f9fGbnceZ2mSfFtzRZMX1pZbvp+wDv1G/vvc16uF
72AlxnnCNX5QzwtqMJTbmKk/ruh+eUDqFxee72DLRiUePEJz5E7ZRVpDGVR5Nbgkr1mnLdMTQUtN
GgpZllazOMBkV0GYky/JqZOBle6BaIIif/lzEs2xXKKKxnPWF1aXL4GF0tzH3bTl29ZkngqglAYA
OCNLyixQvFQkbMFzCfxOU6UfjFgYjsMs6crwWM58SgfBdsAI0Mvn8xyghrwoBeNWF8LJ1KRjPE8f
vh+l9qrARpSWgCxAoe8ERT8GTcM5JE7mHqvYS8VJjHsCynvy4xAZAPmWcZdusBDOk6ksiHJz8iPF
VcOiwrCgnWkWz52Y7+Ya3tm2csmjKW42e8O98fyxV+Tiawo7iXPOZgLAAdtRgWAJ8yleBQ5tkPVU
qqSbMezG/3wJQrJUI4trCV4/wLE/9hdW+r2wSoj0stKwglz5rfVf9oATbLE+dOdHDeNAWYavAOTD
/9wd8XkC5Sby2M8QAKXgqe/DwvrcHjXs7/e/iQPihE/NXDYd2j4FbBGenTtQdx7HKajnBmRmpTqA
zDhKLFBi+Fl0OuNxuOIbvqronj8GfRFUkQCjAsoIqgSMxDsoXmhwXMk+GlyMkWX6CaIngw6qshPE
GPdCQf8CwCC8InrjC9rXQurs9EB5qcUPwR7SXhYKjCUYVByktA5oDnhzmk5TQLYkHVMn7JgC1Ybj
gxFco6h643EvzMJxDxSh58OAopT2UOZC0NmM8tIMsCgFVGLIUzhILgOaB3Uw0ytIIA2jVfQJYEws
+ALGhoKX+EUwp0yKkIbTUMqJaRjwhgCpzjTIQJbgiCnGyTgVfpwDBTP2NiAgFwK5itvRt093K3VS
IFRpCYAr8IEdMrEomfKDNEhj+hXgOQSdghcwp1RMb/n21yZcMGhhxhslBCEwNf8JtsUUFZJlADWM
3Ip7psBhOIdkwHvcjicNBIAyJ/UwKd2QHvUyegy5gK+Z3xBAYCFmL5Rk4PmvKPOeewNaIEP3veHb
WkPzufhDVeVrSEn137bSJCEv136U5wOFfBsoxUAhnLJYpVkEphjY8MpKnWmS45osLjIdZb7KZ6YR
czymbEgB/j/O4E6YdJ5gHRgzf7MQeBELwDwZ+1QOpQNYRsZWqJnEslpAWPFMemlak3GH44Dt44wB
sbjw7Y18FlrID338fjb3hwKJzMhiDJMIci+sLy4H8ll+5eob2OVpjb5X8fAQzPTJpQIOMjJinO5W
e267ek+rRqUnZZ4kcUnWeISFRVx0F4WdOnZLCyqV4n+/v7GWMuT1oSIBOPeA0y+B1vffRZQl9buq
zrlCOxh2bDnMt6WHNwlIN4ib7o3fFnOWQZWJ+2s38/b9bTByhs7bBc2Mkm9lUkvFwOUn6nxar375
rslQdWw4p1P8rHvl1bg8eK6s590pFP3i4EleMeqmA5yaW7zaNYPjGE4a0j5iq9JckkfgxziVP8UN
sGY/vJH/8lof9Ku6I1Z00TiO3/6kkA/IkBDeNPQCw/LQWdt7B05Lp8Jq8oWQ9C+fceWSP+MpYVLV
lL6z5PBTC+teHYha4HIRnX7i2RmPQKjHvcKIZPX6453SL+ZuCxsCJ89vtHnLrSMriQ/NeA2uDbM6
cd3KIYaIv+PXZdSar1mVpBwBSz94S3Fwl3Enz5QtyDlELNq4Mu2cJ8scEZyhqaBrb9YlRuMHqE2l
dVc8BnGwYyHE40ychJ4WbskK9E0QWhm0C0/dFdj5GLAHvx4KBEiWfsiwv2VsmVI7hpu+CJVYEonV
zksoMk1XQG3wF4YuzJ9yMcR/dWpWAI4dgXR7Y6EFdMRM+q1yDEd8Kft1xiRWD18KzeV/XJ1O3CYf
s3HvAmq1AuLDb4GGAAqLwieOR7RKyPDjy1+L8evEp1BGkO5vocWK189vOivL1V7vN8B/cCu9kAKE
xtIOaRoL+pjlsfDFzndqjPJCW8DThVjfkuVNXr8G/zGpfi2nR7/b5J09S27lDDtTS3o4xSglpgSh
v5g6ZDbInGBvyUPZzoFOiWMeIXXBLHeAdAK1CVQHceXt/YUhSbabXUnsu1IEToM0MDT2nDK+fUyH
vYWlr+ZzhmR7UsfslpTGZ4we3cb80l41b44PglnEe0nIQl5JLRXLAIN9MoSAtvyugfVO/haHPMhn
5NuT/jEW7ZAGHUBzBaw/9A7zQ+/UyqeceeXqGjDt11xpOmkX8G4Tv8afK6Jo1ChXlkzHCUxyxj1V
uGer65ZMZJkQJNgmtKNaceCoPH3d1Lp9wMvn7Kz9vbPBXCYCZIEnPRFoRFw5WJRUoMQ1Hzm++734
0xVKnDgibCmBG/uXbplTiHilbcTDMveFZmT1YHFLVlj2Bb8Bp2B9m+X1RLxZRXajYfyK2iBgDlPc
zeMNLi6vaDgUJC/CcdPkPB17WBy64VecFJ/mEjwsDggQidltdDe9Q+vi7K26XTJF62jdvuQ84OIp
aLa8C6fm1WJjllYD//79wa3Mnpdm9U2ed/d5JLSzRRrxz8NsK855ZI2AcgHKHyQcJJOHdSk2r9XW
Y9sk90/hbo2uBBN08vT2bGMyqdB6t9rE68e9tR/ODp65EOpPX+OKLuLIScYT3l9mXMaaoVZh3q5h
wKk5d/wx8TXDLbdqXXB/3nolzUl1TV4ZrE0PZLErxlSizODvu/bKlniGvzRxxhxOAts8i0l0673t
oyc7QAFvRVLtqGIKjwCp14BfSQMH2k8UeXilZhE7Su8cekB7ttwxMjtsBw1rhFViaTfkKeEy5+1i
0oA5D1+bxRPXSa7ba1DeldkZ1oQdguWBVWNkCO1lkTbLFhx3QGwRFxzmYt1xpiWURFzFS21nnx1+
MZJ6YrhDIOafxy+fPI93vGJwVWLUWyhtwwG2IEZYdFOG+guO8fYW3GKw88rO4O1LPEZ4HtQMy1Gz
icbbErSs2W8OBjw/4CgCSBx/8jeqVfNkDfrD1sDaqk4T1x70P11Jd1HBFW7+6YzoLi/Y9+B9Bhw3
oD9F5+kXW2/QNZlcnLWxVg4n9QBFimGegwrxtZnr1sMaxhB5XSt74Crn9XJ2t6gsCBlWb0wkFQwH
LIt7lTvo2hNSL6CcvDDJPTEk88uMECl9Npu1ZzhtLtpy8Y9/OJ1hZ8t/mdfHPorvBOL2XoBB4EY6
x9mZL7LXppmtPE64M1osmGbT6guOKLqdUBTKCk3RycR/RSAm/J3+QCi5GzBvRsOkq0RYY7bgiaav
zUNr2SGMnCftrqN79woPsyurXe+dynp1ckZoLJjQTq3n5DDP5Vzy0L/T4qQ4eT1br7K65kgqx9R4
zc/RBtupONpu7b1N1qoov9WX4V6cszuiPfArCyYKBJ/E0xnFgE/81Re4SmZyiVtngioA1kjPIByk
oH99wMq/KNPYTrD2CIUxslBk72j3xmE8xs/lW3Z7sWj/HGP/KePC/2fH72oksyhXiBXKIThOzhFH
4j89r/w/E9MxSd9Y/+tfUgwM88vhXzpkjv8b68Q/LPKvR5kbJUK31jgyXOcgXAlzxM9QwVFmjiTj
btwgnEVeziX/1VDBUWbOQzcwVvAUeepqJJD944QeR5lJW0bKQ9Kj465crpf/mRN6HMT7W3PFP6LF
n92eOaBcuuz2lwLb/6iiLpWKuyxUV2a7JljFs15KT+Qa1USw7lV2ufam/OiP7pwGXRa8a6WMEbrE
adXL/eDsLpXw/sDHnkAx98Y13J6vu2G9/hpp0gNwjuJdHalicUm0qFc1XRbXxEI6nk6c5CqMcFZe
fxbvV4k9ff24dD7XPGL5bsQqTDTL/G6fPE+1k9pvV6P2/fbGj4PQNh5HYcPX6xaWqjv3vTv238+D
9SQ2IBI6MVlX6nG8nJNLcVVVq1dBwmeuX4RC2rNf1shNVDhs7OMLXeBwb133JDxqPA7pdrMil8a6
9NYV0kWSVuFhrsSJJGIjccTOb104sS2uagTcynMWgjwPmifCY6kWfo7r/q2xbm9yhYA0yq0VgVku
lffH7LfXe1B5sLg+KiXUtM3pQ7i1zd261BrOaFTdE9LluFSlEzkWRhtM3UT71+VXMdjfP8H7k39Z
pTI17wm/R/zE/Py62o2v9dzFWtZzRIcp4wdMeKKKvd+POBhZqyLUnSp3U6i9l8GBQI2mQIBzkgI1
n4Vzgziez07uVJ3ci8sPMV2Pr/nlel687wVVv4wwyL9hg/Py0Hw930n9VJtu92Uy5ZUb5jnCBLve
Le4k3lUrMo+uLxzc4mA2Xq+F56hJCEe3+jmSYmOXL5PZdYdv7yr/3Ovr90T3FmvJppp/qcqaqKSH
CwkKjq/VJr6/6h/neC3UODo9qVaXo+5nRGBDcrLuqbe2vZFXRQ6PX78Hye8cKSd5ThmD/eX5jK/H
SpEIIPuCsywcjq39iV7UdtNbcVmzl9s9sXZr5PO7nF+HZunz/PiELyZdXIVzVJXKqqy3nGy/ldrH
DSJscec2avuoXrkk1/rSPtQQvF4r+5NHsllz/nF/cQ45trr8qpHsN1sC1REQpLjIPTloUzpY9cvS
IdRKuCNk3+ZxbZ04YF8tbUj9dm3eX0VTLrEfEl//VN+TJ2PnHO67ZvVAbpU7WkAVBSRPZpNzCUFr
u3137rUjHs7FNyG+r2TqW/6S+P7fWdCllOmRcV4vCRfwN+ej/+aP/9Pz0P/pSer/s8PSVZa+/9hU
bB3368N6Oz6sr9PV/F+S+ek+2a23f7YcSwG/pThXrXNaulyo5PN1zLMN4iD9ZS3O1Yr/SgA8cp2T
jZsU8eUqX/1hNS40/pUVvELu29r3hHXx3xbjQu1fy7V8VbJBlxuFKvHo/5nFuPC3h6XZiYokvq4V
640Cm1KdUCZ/dwSlscnBC8WjIdRknmRWN45oEdcKrWbEeRb1KN5OY6JArzNCcVUf5vIekXigtuEY
KTxDoMNn5eEU97n91r4Uqp+cqh/Xn5KuFg/Ln8sBo/+PI2D8bfyLX0M5Wl6pNAp5wl8Isf68adwK
LDUE5zmZxiq4sm2MjlOiMWjCAWaFUrF12d9/UQD+wwprf7NL/bsKa3+XeTpHKuhq40yFu1WzfFyQ
dPGxfhEMuFm5tf7EP//gJFDhb+33f1RVqbCQkKsEHpGm/Okc0PlOSvH1iaoqd7yzli45UCdyNq5o
b0I0GPf6X2RXFlr9m7/AX+qrIx/IT+XvB/2xLKyv+fPpZMiURGVb52mv3K39X1UjvPPvqqk3kBgq
lQos9nfdqlbZGB47YuDWqhe38f7f1J1Jc+w4sqX/S6+bz0iC46KfWQeDMUgRmnUHbWi6E8F5Hn99
f8yqrpJC8RRW9XrTuci0TOUVCMDhcLgfPyd7sEW8tWDx/Hz5Ps5Gh5DAgEMAsTcIV4h23q5eIrgK
B3uufFMjg5bBUzp2YNF5XsfzOpcT3FW918WW9/mwZ47O+3EBirwdd0KyTAlLlXGpf25onDqG91N8
TXIJtg8f8Jy8B+sY8W78fOCPy7oEapYL64wqwH2cnITcSowmEqLyY6jerjky8zc1aeuvtYBz9vOh
tI+nztD/4pyBmYEAUJxsYdVEQ6RHeu03/kRbPc0Hyqo+0CSxa3faNr6ZfeifdvFVeBtvLwy9bNt7
6yHmhCrC0VWLwHmJmN8urztmesGGNz7CVd8MH2LDK3cb72oP6a0LW/k+IF3OA/wTuD9oehZXvcB3
3g5Vhc6MSEHX+oWar61yeklldPh8OmcW8t0QJ8ZSJAGasm1PU3ZlJ36bqF9tuGKRc+y/5DL4AuW2
8F3D+dtT6r/0YWc8i2GBPNINoRO6m6f7p89JOwbR0vK/kXfiUN6OFO6qn0SEXpPDkb26ZJz6mW2D
dhfrBBBlW+Kvn7/xZY0dK06qd2QstmJjAMPfOevomPgFDeDNxgLZQc1hJiUDGOU2hsaHrNDq87Ve
bsdT07G5JKHt4/1j29bJfsaKiKUyF50/eMG9cyzIngDQm3x3s3TA7ht6a+wX28sOyV3tJaRxlg6J
bocGr//5l1z6kJNdR8eqaJEL73w36dbhcIuEtR+V1QXzvTTKcr28WXJZZfkMFU/nVzVyv2MNkB9l
Nx1BhAsLe8blcSBtYgYHc+JQnpxJFEs0Q6Io5dsamUKx1pE4+g2Twz55glYcusEVcmub4dq+cHo+
RimLI8CkcHfcJEt89XaG9TTVBdJinT/BWuRuqva7JaFIuvnXd8tUtSW6IhRS7ZN1rOGSUap8gDND
sdbuYG2GjkRb0V4wirOraBIP2sR9ONdTB+6IEcXVZMIqWi94CR9Uv7qqngPYa6Ec9Xg2eMO+pmZA
HvbfmeA/BtZOQpp5UGUACSStpS2lMxi+6mhXmObV56Noi1WfeG4bWiDiXgQlXLzB+93qAsSJKkgq
OX48Jg/iB2ySXkEutvbSEbTv58Odcd6M5trWws/pkNV4Pxo80UE9jgk1pnL27QZiDNqhPx/i7I69
HePkHBuGCcWayRiDV3wxrpAKPKQ007hkj8cvNrBeUNvD7tK1dObOgPneZhkhdIfy+cTqu6rpDBSG
e99t6LEP7yqICKvlhWsYmxF4nKJeiKT0c2tJgsjEbXPff7ju9XFGWmSxzPiwNEjTxjnr3riPNzhM
2g680p82VGvgFrsGgbhrbzKSlryWg9cLC/6+M/6vG3khz/vHhyxL88alwUYaqErGhxjbdp+u400E
mYu+VkHkXxhpcVmnxmovZsNLylUd58R8ZGLXYVMaHdxBEXJmVG7vMghQgjtqGYeQG9qnrWxH8kj/
odx1dFd8Pv453/12+BPLKup+TERD/gSC8lWt9es6oGw4qxeuiHOBgP12nJMzGSYYj5tZy5U4rkPq
/nQuULxNqMDDZqfu4H6/NORZY3qzssvP3+whfNfCiguGlId2PfkaRwYJEpi6KTDK3WyQ6r5082uX
xjw5MhEs17IMluWcKG+59KY3HjTict2urBU6gOOLQu3mv7eFy+X1Zp5GqCU9sSX4wWCCUw+6H4j0
8vH+81HOzQy4ODRuwiT/ZZ9E4m4+tx26Ip1vJoMfyNdGBJe83KUhTg5dN5Qx+t1OR7C/cDNIT//d
m1uNjsFm3926xVLAdS5dhovhnZ6/t/M6CSl0RY620mIl8T5absL76AWO8u34hSLfaiHnvXBdnD0J
bwZ0Ti5BS/RN39rLQhLCaIceIMJ+Zo6oKz7VePGwvbCu+nKGP5niqYsRSe+mkCQuU4x/lb+S3XSz
ODTrUH1zboU33lzBFAwrSb5tvsbA1S+t8bl75O2MT3wMUoXqhDA8Mx7hZSboR7Njdqxbpzzas7ZN
UdX+3FbPObW3A544GzVsRtla7KnWXg02eqfha4Wk1X9vkMWa3xw7EopllE8Mks17Z6RU2/M0rL9+
PsjZWObtVE4cStvB511BU+kHL3l97J+0nUu5eGwPDcZSPF6yzrNH0OLGF9DFaB9YXjODTGNrYCo1
eXXpQmOdlv/Our0Z4mTdgk4XtaxcolzroQoeyugozbsLq3bWAN6McbJqaY/grWiC5dmp/FRQcqVB
I4VYDA53iK/cP73r1dtLZn7u6Qk37j8X78QRO2hgKZXCqJR81rL3SogX6lsTOAStdNHvmoyFQmam
emyehl/1Q7K5lLM4F0u8/YATHy3NsUCGiN2zg9mH1X079O4RDugV2uObwvnVS3c/Je6FDb1kMydu
O3V4HFkzo8IOvJrnDmWrC0HSpRFOfLSaT1UGBzA3efyqulBL6u1/bw76iVNuUsdWRMAcAhU2OdiN
XOXL5zZ51iR51VHEhMWfJOt7d1GYmjkLR8EnIXCUx7eJ/au0Ltj9pTFOHC2iipWDzs4yiyNk4SsH
8EaSfft8ImdjHGdpKltSLLyFT6ys0ENTa0VIpRBWJHiLNrSr2D7dMnA/5XChuXfFhTtz+Y0fLrA3
I55YmDRrs7RGHnQOOBzZA13Sb5N+nysO+fcLtnZprBNbG51CR9kh6v1SP3TTsTDCm0IhV6TStWk7
F0K3sw+7N2tpndhdEMaZUgXMrENV9E7ipOTavmmnNUqO0y1c87x1KIlUGlID/84l+c9FPU1SWZE2
hoHJNqbZray+ht1eAYZzwVbORFe8wW1bLEkTlULUe6tXVDtS7M7s/eAY0NkRXhkAo2YwfIi6AHi7
9BbXlt93Yinvxjs5AXPUiDmQjIeQPSnxYjtvBeg9FbTepffFX8mmz8Y6iTJc2UwiahlrgJdmRywH
GstdKztts2SLDYhG1HW8zrbQiZJ7FPe8dHykgOIbjexn7Ac3/441vZv94kffhCSJ2WuzrfFFtPca
9zoQVT9fbj2/tVeC2ix5T2QlH5U7+fz5Pp/Jj/F21XUq0RS7eCC8H7jJDGmh3oEyRRPfGL2zyYwK
sm0kjN380pE5Y1LvxjqZZMGSo0okW5bd2WYPbsLlyr3u648D6NpviL4n6gUzPuNX3w25/PzNuppF
lNjhwJBBBQGRe2+b1OrHv8sn/EvJ8nfDnMQPhR4klQ6pPVFLvi/vBBQn2RGCrv2wn5+n60up8jPO
xzQ0Mg78RaFDV08OS6dMELOHw7is5H2wFbRi+cBKr1zaF5pDDfMjsMtN2FzaweX3vjs48HYjOUfx
RFDsIJP7fjkR2q30LK0HalR9YVLDzcsfzRwN11pmV77Th+bNOMVDvnKbWN6Whk7buYksGJRuctxo
riIvfNEH8+WDKICTE7WWF+6pK5yG0Zn0dBj8eXBXgYxXM2m8sd1Y/YUg4OPj72SkkyUH/NHpStYN
PnKv16JE0SsdN0pLK1Mz8u9Ix2gQgon6d9T2D1YxvA4jpMRqvvn8vH645DiklmMQ4btcWlRL3u9A
3zqWFEVPCn2eYN2Q1pao5Bga87XVVcdCpBcW+GPMQDKW1dV0oF8WCfyTE5QhiquAL1lMbYBtGsK2
Y/8VW/PcbbGpYfmsLqQStQ9n9mTEk8OE81GlPv81ourNaxDJzw26Q5D+jguE/LHe8hC99ASA6P2j
bS8d9YauC81ZyhTvVxZkGRrobTr4CjoeLc6iUxkmqNUfU6fM2YLQGQEsOTp6150erCIUr1/yIjQe
FTGMt07aQFOaU5tbDebowNKgmmi1l6pMoA+oANGEhqLzuBib8UqzFCvcOHakbURsoi0MZqD7rjc1
IvJT30eQ2w62/V1mebZrbcX+ZivG9JzLwSVbXMfYepQ2VMYCpf0yCre8chMAoaj+DrdNFUU7MsKQ
g6RRM63cZExMyjpC31WNjPaNppmeW43VU5AJZLMD4TykQ2ip62bqxHcgHYOEPXSKaLTQ6i7x8DXO
r3yaqm2QoPLo52nWhCvUt01/IsUsVyJII2Nl59l0PWfTcHBt2RtXvTm4cjNkKRhdVMaAuiWg4HBU
eWcctbB1b9I86K5M5MVHnxbnCEh2pl+NVuLoxzFw6j8uCW5/avXyahBVtMngQU29SZE6e2EYiZ9H
bt2uHK0JlaNS69qNHEoBb29mt0BSoxDCsHB2X5W2sXcFchLglMck1EGpdNoPMuSSy94w5mTfUWc7
ZtI1V4Lvf0yCPrO3sRizTdjrMQirPLtmEW0o8sY+pMHEnjP6N4wBDFxGdAA5sdsq+QNINP2nEufB
euzCmplOApLO0vhhtW6PxrfhqXb71FqI+uTlXayYY+oLwxwOk+jKH4mdtapvKVLW66EK9YfczeVW
KUzHs+xlMnoNUTDsErsSjM+1rQMIq/JOB/jfztaNGhYlbEqz1n+Ziqmx1kMOcSa+sT3aeS2fYzeB
PhAJ0s6bQbZZ/pCgIo2osWEG6xzQgLlGuMuk70Qb6t0853W2k4M9/ZFTE2+rPJnLVWK6qrkqZMjz
vE2N7hjVcobnKXHk7E3qoK+rYXKOyqwimRu0SbZZUiAIFcdp0K9NbRLZlRIn1sMQJjQM10pZrQJD
IMOe5PIhRGBmjaCns0mzIXqOmzl5TDVjvomcjDpwkKn9CuEUJLGinKu2copuI91hgJe2lOo6NSLF
D3qUyZ3GCr5bAQSFqjsVu0BrqSYno1LSM9SjB4N4TS7LdRO39ausEpUYsw3nh74emmE1BwJJWXPW
1GSla4F9neuOs22Dgo6DoI4eDWfWdsAAiVaQxipofC9ChMlBd3q6Waovcirt7diZxU5BqGoP9GhK
17YkKVPnluqXeR0f+xmYpIli9UtlNzX8aVMJ3/g8pM16ssx8P7VRtVMR0ts2eZlt5nCSLaD1Afg5
aobrskfdVUeJCgmW3D2GgZDTSo+FsQ6FBj1Rodm/1UyJdC+dHTWnOBDWvqw1XrBFYH/puUcPjeIW
1y32A21Wk0fzVu8EJRmzLHalGU9fUGlN/Fg1G0SKc3msLDN9VB0te2lBdRwCteaM1Vmk7NIJ4ZU+
rinpCt39FgWOdZVqRXQ3Fsg1NjJM9+CTstC3StPBG6XOk8wTgF6dhnRaNmo3saIWEFzHZXfPYvRo
2ShtEPm9OYWaL3pUTlcIFvY/Q65fiTxZVeaeQRz51GaSwFFtk+iuHGPkoQug8Thk+axkoBzrruTB
Hlfu9BCMuYO+TU9VZhxz92aSTQkBVJgr3/RhsErP4dyZXpLIutqGaJk+97lpIwek1l3jIf5Gi0to
lPFGdhZCNficzWypBeRUihG8mk4eP8za/BNZ8mwT2O6jjKnICmeCbaccfgdcOivQOA/UbxGKRUtn
Xxp9DvelU9zrSiKv60lJroSWTBsLD+OhB/RcD/3XtBfaysri4sbVAqS57ZYQb2aF8Bc/tUJ9qqz+
m+GM5QuO7mlZn1Wlu1+mqj86fdNsZWUqqNxoy0RgD+oqpJgBCbec8fq6t/LSl7Job6fCoRFLb0FU
y+y3LKt79K4ZOJczwOcwua61rPKHLEDJpNdQELeIog3dgWmkiCnhzS09awqOtHBi4EuO0q6pBpig
mu3uOu3bY6NG6lOmOnJP0FpuB5eGnlTNr2tXRvzxBorgauJYgyGkPSOtV21SW+txjr5Q7zbo+Wxn
mwvF1W77uUnZDzNHb2qJQDXZNXduYI1bKdv5TvZD/WLE6N27fWv9aarWXctMowY64LHZsd/oZ8LE
xB141OLu91z1eLUhh+fEoHoWWEJBzmgo1+6MIHXaj/Rw1T08SVHsegYI74OmpEjLyeh7mkFlqgUR
XHFGlTRYVwkoWZdXdlpl60z2L5kFBYfjZlfJuGSyG+0OLAdMO45bvdYKOsAocjTRrutyZd1l0WNq
uuU2FLlz06jIRikGpGagqlscx6xus8qW9PoqqvGQTooDdjfr7xDGilZd02u0vaQ/7dDRV0Ott7sA
CIaXAu7wm15nJavxzu77b1VpO7dOqKY77MW6D4eOzhsEYb1EbQhcY2O4J/ZCFKRKJ3eVDxoUVq2e
e0UQQhNaK8glailtZRMpFdfJ2/u0coODVSZ08IVJcReHeoKeal7dC6O3rzSuyX2bjnC49t3vJuuS
h0JtW69xXE/Ir1VHM4/ru/WjMOS3zBTy1exU9Toxu2qjjnI9oSSLPHutfFdymSBRijR4GwzVruka
GDmmjKyl1hXGfRTXyirrGvsQiCADwWcFf8p4AsgdFXpceQhMV7ChzPHEOqHiLbsIljitg6BDzGOK
9OgEur8qrQEVy7Kku6AjoEnazM8TPV/Hlu1edQih7k1lnrfNZJX1SkX4XPdCWgUe27nNPeSNzH1j
zbk3K1Oz7ss2fQymwN4jSwvrm2tUGyQlYdNH9nonqt7aijlsEa6w+92gWtG12wXlRoiCFrIO152h
sbU3NFldq4lubbTRznxSMpR65/bZohMgWL5nKm5mOc8vDTLPfmA3SEHaEubiyBRr9NjLg7BbAvdR
b7AsMKKazk8te2ohjptQoOnAwzpG3d2EgKw9cHPBqurKYaVn5L3nZg3kA7BCqVITRZGWTHRlkKLM
212d0osXlm3EG8et94407btA7XUfeSfM2dWVtZvFztpY9DcjCUxYtQvVIxcI/7so21XTOJY3hbW5
H7IkutIG4Wae01Q2Rl6ohW9F0eyjg25BvOaEqJwrWpsQ/XJtboDiu4dROKDoidiIWfTUEs+RbodX
OlL3KbQlQnptGxOWV2EA/bg9WQ98XgJtcjKqfqhN5U4hhfZsE/r+6bScq4rrorpO+ohjbUbVj44d
eOUqkPzvZMO2alIPx3pqtOewmdx9g8g2fRPZYD3WYV/TVBbV1hdVlVAeq2Kku7noRnTY4um6KJLu
Z0TTyV5vtWY9O1r7oyHuQifTadZqpbJMxgDZpRVnT6UM5nGV2Hr2UrtV8GgnRfctEl1io/BcDxP0
TabybM/6QsQfKDSYWiHbmdi9eudmmdxV8TCvI+Haj2adVE9OoWn3MZd2tKuMVN6OddXRdqIM+aOm
a3PpZwuOcvc/By1mBq0i/CEa7h2Z71Rn8LPKodyPbviFZ+WHugCoQn1BZlkq4OUPQKZRJq7gzh59
3rJeqMMs2F+AZC3w+NNcBbUwlA8hVgP9dYrJUtuqRJJ0Gnz9fkiuauENNDEjlJWu4Sj1DPdV3Jea
h3f1m71+jR+fv3/+VD8zx3cfcJLuKsG+5+E40zGrPCb6Y5qnF5JbZ3IB7wY4ebGOqFMHecoASPKW
m0rV0ROPX1vUwCGwb6mCW9UFNN3Hoibp4LeLevI2L+OBA+awqA0kDTTHQsi2PMxTIgPy3ZcREufS
Lu8GPMk4FRUevVUYcNyM65xr54e8db0WAlh79PKXhdP08127OMWTkoVTi0YWNiNCWvcT/vUd7mMj
HwRpbw75+vPRzm2hRboBvCupB/75PulQpmNhRrmGkAWhk6dEAg7INJBr4n4fuclNyXV0wWrOHoy3
Y55MUBJmTVHJmDMBuJ/RFN5sLdpQ0WTALRN2eQlhMjzBxUbZi+9y+/mU9UtzPklhmUUpSmeZs4re
z5Lh0Z91YyV+wBJP7y4y7XRoUzs5FpvXv1UcsoW3citflKcQPu4L+33ulFpLYyFmRiXvNKWZ9GY1
JyFfk9vhL8MiOm0vFabOJLSo7f5ziJMFt42RzkNXHfxwUhBCvVNsGg2npwvLen4iDj2WQqU49Ney
v0l1l25cG1WzTOTQgrOHv2yXtoh1OXfq99HrUIbbiBtzi++nvUDcTV/NPS9GeewuLOiZI2vzmiCE
th0TzO1f9vfmQ9IqzELp2iqVnHpvoX2meNE+v+lASy9yVUZ4waD1Zf3eZ6XfDXhaAgayHRTKyIBy
Hz8NV0i0wI4QP2YwitCvT19/hWBHxGf8rFiF78NG87ONQr7siBDo1rl08SyZ4A+fwwZYS78r2doT
+56dyhz1KYUEAJjQct9kR5tP0Tc5zf3FpWzpudGA59Ob+1cP0CmINQ5rLU/FoFHTdd1VQmZuKUR6
wWPw03yOICP+3MzOuEeqx7RVUES27MXS3nusNDUTmTSu5tu36ZNYo2izrq9hegcekb/IC/1NH08O
jlHVLR3AOCnL09K7OcfCbUUq/DYPPdM4NHPr2/2lYORMxtm2qCGQWKeJyrRP4bJRoU4GkZ7g6ATb
eW//yH5r0AvsBadF84vbnDbR3/rDhZX8mHC2HU0s0Qkt0za9fO9XsjJDwBcBAfViJzrqIUR0O3Nr
bXgw7z4f68w6oq7KSuqA8B3zFH0v5WhEBcKmdBPIx8bUNxFEIVOaXTD9j56dEgEQXKRahWmbp5av
lJmsgjJiRk1F3+tTNBxJxa1GeW/lF2b00dsxlEtkiuFrZC9OytNGGsfEqZnhG212mJP5OTDzS2j0
pYT//iC7lFowQAfdbKS6xfsNktMgFTduDT9pHyJ66aKXaGw8Q/sazE/JLNaD9kCn47+xhg4FHlyo
DTfv6cTS0OVdGgoG7V7LWVJjc/0EIaOSqG5y/uUQlRnCImxghRR5TvsJ3EQH0Zjrhl+CH7ZDePWt
vxM+/5e10Y+mR+7YAtRvu3SdfmiN6Do59hQzDN8pUSYSoReqEADWL58b+BlzsFVCKF0IlymdekEl
hs+gyRnF1QpUsXlwA7n/fIgltD2xBpumW/pUnKUidnpcg6RvnEB1Db93f6YDlfp8ps6iH9BPvjDS
uclQ4LNNmiwXReRlSd9coNRlmjS3A8PXQnUj9PDVTrPkwqV5ZlvortQcnKuGSzg1s67NMm0G3+nX
IQnX6jWFZ6B0pr/dFv9v+rcxoX+0b//nbfk7f2zr37/b42v5/4EsNtbxXzd6/+/0B03ev/N3nd3/
t7Fb1/5Dxa3QO2vasHq4Kr9qgKvjf/0Perd1S9BMICw6iUwDf/P3rm5D/4/lCFHyd/FE7yk23P/g
P+FuEc3m75Qv/5Wu7r+qnP+0cpv+LEtDT3u5dTWbQujJ9T6l3ThYZhB6guZl3Yh+k+w5pBR15inb
6Yl9ECK7U1RYsYnVkzYgxEqi30HVHPrI+tEaDdqC0yG2wntDRYTdpZLn2YV1cKMvg7C+5SmMvGQw
Kq8d5ws+gBDkfTDE14PCAA5A5yJmrRri5HlKbmd06yAF2iaz70ZI26JLfYrCHWmY3ZCLYziQtR3C
nm7pHkx6HU3aWknDtRL8ps6ZXFV9QnuKmfMKUm6rLry389jPVXL4pbsLJtuLlzqYGuaB1xZkwdku
zUua5ItTBXT32AHFwbD16hYtWtI6eZE/u/HCNOLksEz06k+pWNWWLBdESpp9M6nW0XDdH4ZmF54w
EgjaEopyQ09at03bF2llkae4E6R1CmDY+bFOaaWtBNrJCiVmN00erLEpuNaprZTk54uwd7y2slDE
mO46ByaSSo4Opa74V6Xp6KeQCvRLk3dV5sDgF8Rkc7ViH6vwelCEig6WW76oxSGbarlpwxz2FFuF
4C0hlW301s0UsjZVAid3ECOhPGeQr5Qh8Bq71T3lh57kkId0ecOiKuukZ5qy7xxfCYNHIy1u0qku
HwoIMGajfhgnsaY8Hq+0Xkcee4LnVwcAZJeZsY5pTfQmsxLrJK0fByOSpOu0Q5iJ6KrXg9RPHKQU
1E7bFnlwTBsN5ldKPFGBZGnTwqtkQVxeJ2R4630e5j3/oXNX8VhtLP17GdAspww8uBuFAt5M6UFJ
Nq45P7RVCOFZlaNKO9nXAXQc8J7XwFn4WanXO0OptrVF/2uvkBeom2sS48cgV38nZnMfd+Ya49y1
TfNDpSmH+aOq0BDPRTqyixZtF13ufFGN7lfbLIWgUKirEEaQpOOB4kJitVRT+uFrkNJZo+z1ACsq
glTsdDcLvKjTHT+wmuiaJPOqtX/kS44n7E3ovckwepaTfVOScTsK/b6sVKom83RlGQm18Ffyl7+0
JQUWBT9zMbxGrksNlj53G6Lro0mtcDXXyg8jdG/TpgFROD3H/VWbDNBXztHXSSSbMZBfbKW3V0tb
sKe06nUBpU5VQOISBxOf0B+spoTcaqipQsXZNeCErRNqt3qmPYhRQ4OXr1wpGkQq5nU8VF/0Ej76
uRaQes3Tzdj2hzYqXwLR9J6wjD/lVB0jfYq8qRZPcv5quR2CHyXgWCFJElM+Ii35atbyMBlQ8JjW
da+lhWe06U4vh0NguYcESI47femb4I8cIM4raW7969fk9f1kw10fm/5QUoXthhelXERpC7onJ4WM
dehEXmQ1X0Ynu+7LmFThTd4qtqdP6qOZAma16rshvCWNisPLzENWFz9pkKTZ3TZJlldHJ6HXfSQn
11tD6Y0aLagp5cheUMU1i+DaLJNrd8gfqK18TYsAgZOM+rze34sspZoQtd+mAixTaVmwBY4piqHW
QbUpShtuCMFib0InODSerXfU24dnJ8EOrNZZC2v6Y8mGspBw99LRX9uafH6ZYCFD+QVSGGr5sMvn
qPHAuONM2vVQNffU7jGBghdqRpN8nx8dkAOruaUSkFMKqjosU08amCFH9C+L4Gjk+lU/ZfCzNgLO
LzeBU3O67e3gqzK1150N05y5PEbbOVvJzviTT5uhCJ8noyBlN8T3Mqu2bolXaafpru7qqz7KfjRK
dhX08slMK9OLgpoDHR3zWvla5fr3ORF8Hhw/IzCUdWxD51NK2rPbKPPlAGlRRrFeWla1niROyIrj
nan1X0thV/tJIV/vQCM8GZAu6BJaH+vVScJvkD2IpTzxXIF3hNJcXUudjaWS6nUWAp+1Q9sBdYBS
qDdBZm5IXu2GiVJiEm5AdfxkdbB4cV33+rSqmgwOwayFPE1rtoGUV7NOrU0djeSanA+iO0KUfi+s
X05Ur2ew0dvUpQzYp+F0JRWdXEGc7NOmKh8i5SEWsbFXBBUwNUJ1WuHOsjv7Rcn7pz5rhD+a2r2g
63Bq84c21tC0qsZFWYGXa6FcjbXxs1XuArP1oyyZ1iYy3FF61RvFfUF9IQeTv5ZTSOGuMou12geF
5ySIbunBbKwHXd+QUb+TVv0nt6rXPE7RTs8tseaOXHoMv/JMeXK7vr7SshwkiYLkQTv9sqnUeKLg
VZarxkGJU/OKc/lqF7axL6NwAmpgeTV8UxvHoMsib1K8bUFplXQkFJWKWJs34LfZql+AQqwmVjd0
Hz2XcVbtzLFFs3WMirXeIZVU8TRqoeJaN459XXcDpHQC6i6t0h8Ns3+MrWYzORKSxzaIr9oa9yil
vUvQw1IVBVFNd0jsTVkAB7Ly/iXsb2NjAxVJDbdoKVZWVFSroi8KLzfIidrKtCp054cbUlEdYklL
p9usJRSVsEd9N4C1rGSlNx5Ah5Ux57+CqjxkVfU0BQCjNMemVq3fJ3l0K3R/1NJm107Db8W18n2V
dJ4Y+GO5Wg0emAPI+d1ta4W7SrzGAqBXE5RgafYi7/7IMYKLoGu/l4X9s9ORmFWLF7sJf5VOD+22
tjf6+McsjHoT1pzcuai/w8iDerNJL7p5ZUk41VX71lCn42DXN53oN1GRIIoWpqnP2JCe2X5r2HJV
aBTVQqtoqIeKP2Ia4cC6d5NBXA1z/EofPyyABd+qjfo3I0a3LRo7aPgbE5hOITytTjdNV5te4dDY
n6TWrmpjeEPBUaxmw36oiUh9NTdg6Bgg4WnrO0NtU68WbuKXs7Z27Mz0synL14Wr3neV8ItWaTdz
FeFVXGVbTPHWdnhOOlbhmYmyKytjY4X6s9SKRyHGbpMb3aYP3B5alea+E+axm5E+a80HGSS/elH/
GqrwPojor5EVUkpG9qBM4ltk2M9aF6/zdngADIVyO8CFVRV+7fWcqn8W2l65/P8mJPoq9C1hZ9Mo
qs8r4BzDuhg7UH/zXK2soXuyjegP6Z9NJQLALu48rJMsfaq/2UnGWZISfnyzQw/eNEO8eXJsUfKe
1AYdKTxsVpRgKHoJemKh7bLKam29YuUOHaLqs6Vof7Kc5O5U1kB2lI0+AJzQu+IXiQMSL2bUeSYS
L53dATJppl9gZm5qDd6ufHoEPRN4k9043KvBOs4iuDCH2vZaIFdNFcwQZSKUU6QNYTDiMfqz3aTV
ygwI7FOHPgA5PqdF/UqA4ydGghqYhCUuH8Adu3q5Hodwl1vjH2AzpLqdfj+Es+blytSvjBqwDgVL
+iHqajWPdbaJwwZJ96Am+18lW3A8aIrl8F/njf7TFbFPCZV6pztDhWyUj4mWfRsJh7x6tDQieuiD
zXjdkb65piMipuFccaCQrdd6VQkvMg3wJXbuAcYEZ4DyeCtM36yaAEGUzvZGl33M3fZWrac1hRfV
zx1nI20l2TUx8mtapmySRFG9/8PemeTIjmXpeSuC5gywbwBJAyOtN/O+nxDu7/m75GV/2XMh2pA2
Vh8jm8qIgqoqNZIAATmJdH9uZjTy3HP+8zdT5zxOQXwN3Ka4ut37Sora1kP2ShV+0wr91Zm1CcZK
vfWXjKRCicGoe+fkeXvmYh2T/K1o5a/Utn6ySw9FFSOfWPC7qjT/YFhev5lq1qtZ79wof7nJQGPC
2qeWONNRpMG1NrZJKw8QUB6titTcgbZXN79Ks9dD4Tc/bU8Q7g6FJ2ps/QBzztz0PlcDnCKNScOL
x19xPd/CRHhSnMhQPcoxou2NXPpO6IbtXmtXskCQtWEX74Za8Drao1vL5jD6wb0+0VPRxUZQchuE
ysF3ZldPVLptUzJ0YEWGB2sm2bn77Zo1c0bTzBkRdKsFWH2V07TtE+vVLUnEWWkVmd2fLcm4MRTN
V97rcBbXKTLLhlPqXQrPna51kX5AbjcuRju8Cnwwwtwo9kWaTdukyr+1srmbHe3XOHmvcXvr5rDH
0sI45UG3lnfsFIM8CPvaeRKEwSYmEhxdeFmknOXTHJdlVxvZ56Sn2zqwvxCkHe0s1cO5KwhhkK+s
3/Dt7ruT00EyWrrh0RyMH8bUf+r2yNfUPTJO3MiufezskqzZ+UeXuT+HmuZ08tFRLK5955qZAc+n
wYdZR1fS1keZ9c+BA48SgqpwqZWtqf3K43c76/BiLszX2FEbs0l2UHXubej7enuuO+cMRdegpriX
0njy4wU3yf47K2tSKNY/YvT+TnjI0eJtVw9nS2VAlT78LPs1tqxu29f+l7ThqrcZ+x8jMe8W96Mq
2Zwu7Ma5/X1au0Sexnx5bNvyYGgYJrYeRuwtHtIqGPLQca9lVXwGJnyupsnftMQ7jzK9NuO4G0sE
a7w+yThG+T4u1cYc7R8SZnpoDumtUXRHEKazntjHocT8cf3qM25SW1awxqTRnDy7vi7N8mzn1k2S
J19iXq6Jqg/rm8mn5tV3g5s6w5d6etJbOlRllW9jXuN0m1Z0PhrhX37zXGY+za0LMRTB0k+Bu6/T
Mx3ik4dtjvoZJEKFyvBeUh49Lc2vfeV9Au1iqdhAMPScUJ9ECZbn+ae8+lXhVnlQrUmU1DBuGvvF
nuscgmB5sqzlzUiyLY5xZLUgaBhbkhgLWt58LLZT9V3GmDDK+EZSLY8xq2v8hhcOIs/a6y0OWPgs
nKeu/znEVFYJKzJKmrsu8JfQyF+nWv6YxsGNJCO2w32wU4ET00/IXadxU7eJuroj6ezC+ex7/yEx
LC3U4i2VBttya/Q2pgURy45nPphD7+w1L4l1D87hR3WBye/IoQJjj56mIfDNGmOMr0mX57ecYdpI
032YuqDexZrz3hvLsul8RZZiQYThbMTJtihYEre9SSc3RIudyFujw1fZ9XOyVRr9OUuXe8eGGj44
AafREjMbzI9zH+/5PwlmtUjqTALhhnZRvLsrd9JPn9M0+wi0x6aV8dbM80cYtLDFStlenbJxdl0P
hQcfuiHU2jJ+4YB4VUxf59RdR8l6SC9TM2NKwcPjFXJ4z2JJeCXwyXmWHIKwRp+GRb77wX5W+aOf
1G+V3ZzNtv1Umf+upUx63uCfTB17CQsi3KYT6YOK35queA9gbzBikdLYtvkpmbFWFaRoJm71mafV
Xi5wpQY9uAic6kKJPmSz6PLbLYZ7RvI7iB9RszAwikK+lYlHSAWXr86tYxVjT6uGM1BMj1B77MPO
GEq+GP1xyEtCp+38ZugSMi568CatlM8MQsQgIzVMdPGaKi5mG9sOrI9nnDLijZZWPLnQmnmo91Iv
n5t4CtOGuLRyTJ0Q37vb2sKhpHfrazo5/J7Y1cqGm1veF3Z/mOvgRde8Q586V+njs1G8+nUfwcE9
K6u4DI38uSzYbS/59I2MczxKrTr0UJAtEZ96rVQncwzkbk5u88ouL4VhH1K/kZd0LNO7jClmMzne
vLPNcS/hiR1rEBremjZcE7AuA9r/Zipm7PlN46Ozx5ckFugbCvPbogqCBB1zpewo8Jp4E6ifKnvl
t1/SbH6rlwlC/PLhUeM3i5ntltQ+sDJsOFKJ40xt+6j64ZCbDfGaAyNMFU9QRktRb/WJQUvYTeh1
weo13230+Ww7vdqWFa2zSuwbI9a+7RzPV0tXx8Lkrcaagpo69YQnODVHq9bSB2rPjQMjF+WDjoWl
82oEjQ321+J6UbwlLoLhMo2mpPC2JJN4fvDD71xwOCMVO22Bb+7XMEsc8Th1ZrNeghspnXvVw/GV
xIAssmN7TvsXixoBpvIIB0URqEa+gI5R2OHDqpz31sfjce7nbeGxKcVg0w01nfFHLLgX1vuy9mmv
9e42Hltk7dl9O8Q45cOsTnLrS8ReCOAkjrp7byQuvid6lUaqruwNdNDXDjwOmn0fuoYcw4VpJVw8
9yGbwXcxZwj1Ma7OraGRgRprNU/JWzH7dNyGWYU9AaJFV5J65wxvS8X3RDOCKIyPIIlPRasSNTXB
B2563wKnNlwVe9BuVdbdybw3IWFSULzC4qadrJdcMN2rgRZHxNWl95yjWDBscceXIWl3RmMdB9nd
Zv301i7iE+XIwc2DJ9cr2aKML006vWX9eEh5xSgv5Dfbtx0atefRFOfET7+DQZImYEUliCCdIl43
/ZQ9To26WowwfTseJqhB0JTNozZ2t1B3HlQggLzs117ewgzEOk3vt52vk9agjz/cttsHXnofWJFu
StA/MK5tgF9yYEdpZfuHGk7sPk0VSAZRBg1r8OPvr615E0kgjSrC3AN4sQoO9sq4g0te4L1gIU8I
rD3s6ufMnj/6Zeck48Hu9SegWJzlAw1/vr688UrOJKdBLmBh9q/UKdEPnSXVJuCj0Id5K/63PGYr
71/NT4hCboKckBqjZ3asuyc5vuvqddaWp3lJvgNpOAColQhTQjH8Kb3gDLvLMOc8lLCm/Rp8I3NL
OzIBZiwzPddslGCQP+FtS8KV0xkbWZo8D7GXbNkUb0Yvs6MchvjM5gCKrmgiyTpko7fTW551SC5Q
omYT18r5JUvnZMcN7NJAA9DV7hrN4bFR+jM9SrlHt3JM9ILcjsGlJcjzKLV5lBNc7SLIyT8UuiN2
43HoOvIpRQkUog5RW1mjqQ1A2Ed3fRonBzivLknfURet/xp995EFLHepbRCz6ShiOtAtzPlAQIQ1
gjF3Qo9EEJvEUgIwt2O+020erwo5YoAdFoDL9Kq7UxaNE1DbbMqbvKnFxfeWneptsS1j/07hA4x2
w72ZSNgwT+tjZuovZmwfW1tdlqLj9gcsCdlEQ/4W1wbIRLe7vZ961yFoL2Y+vflual3Ebcro27r3
rsQ7WgTjvvX7NjLtxERAcixsqd/4if3ci2QEoq++AcRPsc63tyIu8X4w5mitEEXV37HTcHRQSNVa
JHC2tzg3EMWTaXspeWnkXVf2sDSUqbwvFATRpibCPV+8R7O7iV2eLl8E9xogAs8vtOKxXB5aYz5y
OJ8tLAfDyV6LWVlGhSXsUDOmcQP240p6Ui3/msoSJAl2sjFSij1Zn+tguMb589BT3l0F9ju3tyPi
hKbwr6pP7lndbHrF4qLhns5avWdJPx+lc7OUUA8WSyJ8oks1Lb6dbr6tQUdNjZiR2JnehiAlscDT
rlVe7QZzeJs9N4zH6rYD3xiTlkyhOmh2mUXz7BMztaBDI/zDZf/X2+0l0dsddOSUh6pDTQeLNpym
5Lzw1FSBdTTM+U2V4pzWHlCSOOdibdvdfQCJ61QH+QHy9nuuYtJDxgyMv3Q+ZLlZ/3CfcushWejf
9HICwh4PjcZvzPKmzMZuL1Z1WqI9SSO5L1W9M4z0PAbji1uXQ1Tpg84Rw4iXxiweBKCw3Aele63R
qzoNxYIXFGXzWAxP5WJ/jdN4sPIyqueBm9D5inXny8j1jyGtyT9qb0V5W4zyzRveXc25m4b2YOvY
YPocNbXkqApWCMj1kvskjxQO7Ks4KvDpgOK+3XkuL7reSYLyNnb5d6wo4CUjfOmXLz1PBGcKBclI
1q88F1uRBbvRHN9iT3zr3ohCgV8ps+S+rds91gf3uTa+WGZ7YYlyNAy108ZNEWugiBrlL5bLR9fq
f313M2z6JNlO/lbQjO1qr50RNLLRChKHjN3dkDl2WLX8SCvTd1DUX5rrVnjmc++6he9uB39i9naQ
IImDIfCOTCXfc1q6p8phxVJy9Mq1kjJl6pvCsJ7tGDhSQldEC+aOzPmTU/yYM57Wki8Uy92PKWNd
lj9X8VaZzf2M73WkJF2AO+fM706yx+b9RxyQwLMK9AwhT4OstI2XL29uim6vR+RbchRQ5MqOPexd
abCPwGXCCJLvAivYMIHho6G5CP31phw8RHvTLB6xAbjmq4JvyKw00rprUCEFbefvIF4+ip6LNyw2
ELJB+m5qccbxOo3zsLgk8HaohuwW+cGQfHdi3hmuxSLHOlpx89JxO7ZhvGRfnFtXy1U36zczjB5/
vLkt5fTA8ehY7146HJtFXYwquRQV/qlYCdU9z5A2HtjJQqwYXyqXLUw5/8jmJaqN9Nuol6egbF8q
P77WvfsVx9xqonUfumlUWzSOX6qz3wYAD27aR5km1zZWt9ry3nXVlrSKByW7V1eJw0ix1Jzx4MV8
W106obuZX0Yj/dEN9tXpwfM9V1xT18qOmgTuYFC6K+PkrMf9eCkzgZjQLHe93pxcpB0bb8rpdzhe
wwHqNS4am8zyn3Irv+jGes3NQWFqWm7X49M2ZXcAcbtPnPYrc2cDfBXXPGN6UbrzIOxuW3BH21i/
ZKyj9WE8AlMMx/XSuKK9+A03TrMMLzrf0cauizs5iIc8YbdkOdWTGurQ0PSnMo1XOEJ/8ipsOkvj
w/XS3aCZ+x65ZoWyeTN5XLu1CsksfQeFRwwRJ6GR+Pkmmd1r7vCgojh6mgz/yujwnfbWMVDOA8vE
MCnkvUutZL/NW0U2E0n1bPnBA7YVLFDyauPn40vAlkswIg4mwQQaeADCls1aBObcPAbOE5ahEWot
4AHz2Mp6Dju9aEKNbAS/6G5VOb6thUI6NH3Smp9KVzzFzcFok/uGg7Du+l8pf7mNl2LbS/th/WT5
on8sk/PV5qgxumznFu0tn4RxhWcucMivtahQ6593WKZHs1g+lGNeJocVe7GYhHo4zU5am0U70Bg8
OCwOEudTA/Z3pvTeaeU9w/ATOemn2Qf/EeMLYFc0N19tNxG1N9gPlnC+OlVUkWUw0OnLFRHqC+ok
OqXGCaKx6qO1NW0abtq62wO/f1jT9LJe4b7lirJe4KAKUfk8ZBNPPP02W/lEnOO4iqPMD7MFURCs
2uuA3XSkO1W3Q14XbKUdtSlN51AEb0kjmpt8OmF1C0899UWky37fzWa/a9nX44vgtkjeODUcQcDv
WLbajo7q1iv/Qiz6pyg/T1XB//7M4vkD3+c/F9Oz/65uPovv9s9/6v/C6AdIyf8OIaj8WSn1+Y98
IH7/L0EPxm+4a/KkBDrejMi3V2ecv/KByNVBFhqAPK2kIN/8IyHI8WHi8iPPclFl/D1zB66QjTvH
+odwdPENKD7/47/9ga5HVsYf/vu/lH1xR+ZC18JBsv/IgsRcxDXhKcE5gsZnMBKtbLV/YKOZQal1
toJ92GgXil51LWOsXVdX/X2VeCDA7TBDpCmrcNHhW7Qqr45Oe4IrkN7Hi7YfvLw7yNbcsgo8QYuq
btb1mFS+sVE1mEiQa9sZgbYQ4uxrTX3Wx34XCMlYxb6DpJR1AGKFTpVIt6w10Qs5yzWV0xiC7/o7
aIeslKfhR6GrD2tQX8FyIxvnZdDm+7jOh73HRn2b48q88dODGlmP6nZ2oBuPEZMhXcno/5xJv9f0
+qcy0g/NNvela+/mJpjCUUEaHy+j3OuevNcx39hViX0/9J2ImNDOhl9oTMEVD56k1TL6m2WU3zEu
EE3F6hs1MqtXeuUh19xrBtm3MD0tRH6lk1PUsV8xq27PZUf/3bEF0HpvG/vTfk7Lr0zztb2tDcUB
k5OHvPypV4OEf8W8UnH2BSP1ByOJ89xOe7rjvNb1G0GPuiuMGXzV6ZdQ/znFAkWiLSI1iT5MZEHC
Tk9VGTtUvfbZ0K2D8iYGNCbGLUDCtovbE9ckYyGkxDb1rJfUf1ItJgE1l4ulVbGHqhM2qV49BEt1
ZzwbqfoVZ9or/tf2tpE9u7mZHIU2dX71sdrjJVEdVaCNoeynNGxMx0HehkV1RZKNXMjzwfhoUxf1
cloGv/wLP/7/l6Onuf7+7//1R9WXnZofvkVa/YFuiJLl3ytI14qn/ZuS1P1jTfr9H/0tfsb8bbW7
I+rDxEfahdj6t7KkueZv8JJX8zOHYLK1xvydqGi4v63sWMJl8J+GRrjySv+aBcaP8I+xbWodVEVq
k/VP1aU/m3hZAQbhDCMWXna8Q8jSf6xLjDh12VtyilzD2dmi35kuY3paXDUM+pLEjgwz27eBPDa4
hGh+eYxNnwmZjid1h8dubLH4KEB8cyBSz9rEyH1DV1qvIjFCUyAjgSk4p2ZxcZv8ME7W1p/yD6jF
V4UGeGES8P3yecjs3Vhnh0XhYAD0BsgqbgItd9jLBudmYuvr+8dgcO+LwDup2b8RwtiQ8LSXmHoZ
FUCnpm9zw4vm7nYANzIT8UzWWJQied4IUG72sjcddjNWcWYjOOn2Zojfu/KMwN3aGACSs4stc0JR
mK3DBKdp6CHTpd9zxUw/8rx1PZhhvh/s+QCv4GHkQbR6rCF0L/Q8c8uyNPTomTdjP4ce7MfJZFRt
YLKMntzpFKtsnVtqdqPZ49Lj/JYOFH7KqJHpN2iwv0uR37s0JrZRYVWSTuehV6x89f2go/lpSGmI
CTMs0zP3ML0dgHoh+vMgcLS15u/aQV1RieY+6IBZRwnwqex7t1qetbkIvQJjZIgMeG3EN0a2fsq0
3+hVN4GaE7NWIgjLtC8ROD+xl/gPNAa/y0v+lQzLbcotZhq6j7yGZwGg6o+32BjjYWEMwxSln0OU
gsTsGj90dsahfvVxTkxCd5ec3N0Qbv2Nv8t23vt/pA/8XQD4b98CZgrMbT5P2p/ucpFkvWZOvIWJ
Po4158Y5L4fxnVvauo6RGcFM4R6e0FUlKOz/D3q5/1yj9v8afdugmv3v27X/9T/X6EQcD34kfyiP
/KO/9mzebwZtEfkoLna7DnXub8Ux+I2bZb1vHHISkSKskoq/kbgDUruYtQMyhzDoRXbx99pou79Z
dIHURjb+JjS+f6o2Wqi/uDP/9bZBN2LpLAKosSY5EfRuf5KuSJF2ib+sUzHpchAGymJXs+RbtIKZ
JS6m8zTJre+8msCOXYzTANJEFsLTOR6MIXRd9wAc1uy9xnE3Hfj1LNoPq0jsvV2nUMP98uTjHON5
GDTUnkElw1J5Yy3O0RbxrdCZdPrUjwi9e+md/EkHUukg1oVJggXO2E3rANLvhMCke0xJbLTS+8Eu
7qdlJlIZxzeg0/4yi/Ez9vGLMBnzN9OQffhaDRw3UlLOYOzOHRoGvNl9hbVJgFNHUbNjViUW4Nlq
P6SIBzR2ZtW/5sVCDPoQ/EIk1WHnILpjt6q6urBwS+MG0j21Ng6OWNUFrI0ViBZK581sBxCzvC45
TCxENkFwSoze2ijxDAHE8NOHEeJpGdzCZVS7GhEMqFLSsNXYJjjlXdt6ecjhWrlucgMI9IIvRrw3
RMYOmcWL1b3Z7thsNTIPHVfSkjmk+uQGrGSWeTvMBCDx6I8TzW7kzarcZwDkRRx/GYzhpPiNF6fG
1VSz/Cbq9L6PNChFlYDY0alObXMriUNndIMIEIq89NJtI9tcLvWQVNgQUMzyPIdAkJaHdMwiGXhL
VNQkJQ/+KC5dwdZ2hgGqWxJhfFeBaPjz/aAXBtYCyyVNNCMqup9lzt7O6bRfeFnMG0gS9P9ZRkjz
HIwb16rMi8eiblt2OEEsovyRpqyj5gxziTgx2GJg0aRiek0AejpxrV221nRqZLxmjJjLMUj1Z6so
+yjDW57cNgMogF1SgIaCOFt4qYNLNiRONxpmBcFB4T6inCo0F23Y2bMsOE2PVcds4Q9QaT3pE6Rc
Qr8C+p5ujEQ+TTEZiZ334CWdB6Ntk7k+nwebiEO/HITJLnSAHlBrbs934LWbQXj3vlkG+FrFp8qy
BKKwDgYoS9CN3gUB/EgFp6pMWCP5ydZ3s+/YDOajIZqGfS3KOM2o2n2Z1rhTBCLsstLesVVEidAN
zg7q3h3eETArTOYtO8uxvPODjwI8A8i+M56DRb4mK4bZx6mxDS6QDT0Md1oykVbXqmmCtR8bdn6c
W9IaPEF6GfrJUwPWA74AtyDOuT1XyhqSh4opIA8AgrSWkDM7srNKewjsAjaBu8D8UBm+/QtHed3I
aLBqGEZS8YYGsSt0SGoT0goNAjGIjz9GjYO/QoND3sRgl8gWap3XPs2spXuzu4ew4O+NTEYd9MdI
pdYP0ywdXmg4gE3TPzX6VhLAhu4UCyB3Yl6FhEuU4DiRbKNYXuMGUunxsGnxYTkHdUeIiZm3W531
Sa0tuHmxhdybmTWR8ZOGPuKOOa4fpkUlr66ePUu+vggAKNsrPb131cCSCn3DJlg3203Fv3CzG5HZ
h0lALq97R+01aFSrqqDCVczaZ/g/wtnI4CJSBl1HmNHswTJpfChcTQq3rIyztzY3PpOAeZPe8ie2
eCVcwgSymYRm1wf4/1nBSQZauzXjmI7RZSnn4wQ4DfrtrJqHofEtoB8c+DIvvjbyVVn1PlNSHmsz
+Wm5yXloAOnYzpFB1QBROYB/npBPptaj0qA0bOLGwvvTd2+MwtZ3uNZEPlApDm8ZqaepfLEri7Rw
wWPkM21v5kx+xkDaJxPSjpHt+masb1LTCT0Za+dqmHd8SADJ1riV0y6wBu4yjf2JAbeODdhQ7zkW
XvPMtFZUOYyDWGHTMH32MSY/sel5LMXFa5OQTTSYadjqycPUV0DvhsBGLAljpz5lrHhKhGrhkGrR
0quUbX3ZRBXmQli7EZVLv4gzYKzOOt5SOO8EvHcILl0t79hmMJCW0L/z1JLwzWnIksQ5oNvRqEDG
Nfbg87a292qw5NkHQBY8aw0ARl0cF4flOsx7ZcSHvIGurjrjWoDFR34+pFejuFVu40cMD1k4s7VR
vnXyNRvXghj+ZArHwHTy9iV1Xx0acRtt08bSm/I4dNk+hY6260i2bXBzi0wWZ6DV5JZYzkM1NL/0
Bpu/tFujhXP9MtiYgxQBk8GkfVVOAKcFxj8GdXujZlxWTsuNFPR3sv/9zspPuuXAWqnmsFTzrVZy
bJqOvHUbtWnm8RBry43wYudx7C5+JvtTJ2duV9OkffSmLcY4DvcQJLmgZC1LYWArP4Fp52qGr2rt
TUfLohbAgySfzuggekzzdpk9cQxavDcrq7jlcfD3U2z96uy8DnvNeE+ydIyILQsJxblP1bI1mowg
FQuTRDGPexqffdaILuqE5UfFwsnttFDGhuEtTddN76AIO0+dItSxQGSNAy9fJgX2SehFKRy0Il3Y
xNKHu66fk/p97CfMpZyDUWnBfvUGbHs/iLzewjxzgSvWyXoz5tWzbqhyh+Ei/J00fUiqUp5QeDQ7
B++wME73XSHw5EnrkXGI29qHL2+09+a4CbQJL/5K3IlGsmepIqPon+061nbkSO9Zd31ZTquDAgF9
ZaJvkDo1xY7VJmBKNp1m27kA3j3TZWWafJ3jYNqMfAMJfUStG9o2gcmh686n5ZBt5cf9p9ei2in9
y+R77WGytcPYeEdiVY45XL44bT6HxLy04Op3XksyTmW8zkoSeTJAC4cDd6yHztvic7ixqvIGjyV8
/TvjXKbUgDFmm7ui4tnsIyazYXxMCLLCYSXTz9PtRO5eWHSGGQ0yyqiDEUlc4tCtO9HRvcuaVVaW
YhOHLmrfJCim+CbM3YSrXDkREA2rfduL3A/H3kyPyIR2HEoEPgpXYkaG6AkqX54ehnH0D4Fb4CvX
bOMl1S+OSHCaGsWLio1+J4s8Jr95fqeHIUlZIJipZfq60AO1giVvEpfyoK0yn7QtaR7LX+YwPGIq
N2IqNT/rbctOSBdwq4c7FnVL2JvQVzN9fFvGwt9aGU7J7LJh7Y0zpOJCOFsstmYE5JLHo1tOIvW0
7QhLGPoNz+UIq+JSTNI9WEYhrqUpzypHtIJuP2xUUu8yUYz0G7kXzkmJgYtmD/vcTW9Yz5oH266S
qFiXSQPlgSFCuzaYrIbjApfGjJ0wAdwEa7CChxjSqd2zdLBL8dKV+nOnv+iFEKfJOwYd+d9yRPmX
2y3+IV19nAxJEJORgV66zgkH1HYzV/VT1dLB1wpWZw4dZwdEDBmYGhyBgpa1h82eG7wEYvypTYL4
xIloR9cg5DwojgmRq5t6Ka2z1NS0aRjob0y7NrDGbG81HS/0ot0Ve0zH5tsW1q1g5x5OTQHEwmTc
5kf4/t+i9i+qqsmRAGGFtv5ZdHrM5it+NJMR9tacsZp2D7OO65hUzqsO75qztrxzAKBDp0a7bS0L
zQb6tjg/LE7+irwP8xdi3Te6sqvI1od9IKadh/PsrQ38y02bXRe5Cqbyjb9Qaq22WTkFEIKyyVBM
BgSqx0UBVcxO551unUsO943QEAuNVI5Y4/A3RGueSAPf+0AMHT0ZqFMZZfZEdVyBGlNSHscAnkuX
sPb1PfUD5RC+ocsysuAcoeNi8Sf5UTGK5pCzst7L5DzrKEPaDG4DzoLUErc6EXssQ1mfeoDo4xj0
B83EN1B5NnWv46Kh1ty2NMhbnhTgrCF5q/Qjm+hy17VYZdml+iWdCmO7DgYbG/hgSwD7LwcZDkzG
at4gdWFpSOnLep26jCoLygFZC+A5VmaX28Gb3/SBZPnYj0Ovr261NoGDJBe8dQgKDzDtZQeIZGa9
CtgznowUWRWU770oyx3SU1RFzlNh+nMUF7xfTwtebdl9ZQ2n4WjgbLdyCYr419pnq6b7lRNGTq0h
VNcB8I2qxHQiLzj0VjxtQNrLHc5HD0tXxwdzJN1cA/JKbP/FbGDYlLF7Ihx+gGAyMLEZj7gSlxiW
gYTMgXWXab9ARz+mRhwl84HrUc1R79x4xbmZp3nvF5e8wg+WSKELl7M6+2W5LxRKrc6yPzUm5K0b
+EdPCnvXjjZKRfFgefSzg8pDox0//WD55cfTHiLPEuZkpWzYomCaVNGBlxWerR2/2Fj0gyksg83U
FkiHNFDyZrY4JJaPfCBUwNbyLbH1J/Q2YTbK5ohfbryXNU+Zip+1FivjboSWpV2HbBWfKH0IO8/a
BoMRhKXVPLS0PpHo6tsksfzDaCaHyiUBPlMwEfV3q3B5N1a9REjo8ML1nG+MiHndYt3WGqOHPMSb
YfAhxHBr9rEFbrLHASd+9CP6Q28E49lhrBVtj3u9V4cxvpHHCXhO6UhbvNEctpNHoLwxa29E0tzm
EkUvIB1HEUZRxdAwFnX3yur6Q+zbl6xyb0Tg9be5BdHP0LWwpmCE/hPVMCBVmTjAeUE87mdK2+K8
RMiz40fjMD7HkywjqN9uWLqK4U0p2LAzU7EcdExIUcxvzX76ibyv2ruDeWN0TnYu6m5nDmK4a+nw
b5vhyRDOJjWk9gSHRN/aqSSY3pp+9J5/o9nGXYvaBGJQ300nS4NRn4vKuJge/Ng5Hh8sTX/2u+qH
pVb/64aa0lPO4uGg4ea2VY5Cgc3D4xf+j8pTdAX5s7Z01Ju2f6GNyfBfpXNwEh+h6bpWwYYPveTk
rQe8f0RyvPwLeeexJDmQXdkvQhuUQ2wDQOiMlFWZWRtYikqH1sKBr5+DIY1s9thwwS0Xvanu6gqB
cH/i3nNDbVX3Y62FdarHB7z+HxptBvrEo0iaY2YbGqLLct8VfKklOayau9yPQnNDY0GfDObzbOl1
gy1zRLgi4+xiSiakNp1ViXlnseldNdZvyqyas7SrBhYxQ11jm013ljkeqNuecXGQH9q3DAwsLeqM
nCB0pyFgNyHAMH3RZtsizMx6BraMQbkE+wkMOxrwx6Pk7o+a6tESNgAL1dVVpXaTd5nb8HKqqYr0
xr+mKtk45a6xT89rzJyadfpjm67G3bA4+8ajccTa0nPQ5Xd4wrBZ8J0zPWpP+rdMYpILsstiJmaU
IsV3Ei1jte4WEahszPjbl+KkBFoyhtoOa2p4Ly8V5TcW1xRxKhjwO73pLtbgEBO8uT9y9zVf2mKX
sVDlokyWvfSZtdtuZkSzSqKKimufYOVcG+sKJP5qZeZvf6GSWhjZdCO1+NRC3hwyTGTErfR8A3tH
k0eP/6zCQHWEvoxWgr0bmpM/SK4ICyrkeRz9IGltHL8s7NGH47OGrwcanqKkUHFYwA9GP9u9rQgr
d41Ks6MHTU+X8Ul5e03YRw3nkXT6nx65jq0jtZ8k0cSSpaHtlvjppztYlSdItTdm55z6NilOxdDQ
S2Xxm0QFvkvjeAmmeTlZrl6dskW7FI7/MRbj3dovfdAqdR4LXrJG2864E+h191qiUtdczjLvbw5l
F+9mE9k0ekGtM3Qpbf9QNIYM4dniU/In1L/YWHF1nD0jx6RSpTJoe/NIe/9rXG/0i8eePWloQxzZ
6ZP7yJbg3HNcYXjV4Ft37f1MAQxCnErYxVQYCanCDi/XvvUzxViNtxZzmWtJN2FbMZ4G2PlsjlmS
5iZ5g2lebHj55+oxs3icajf748/DPtH0x7ryxNG34dQjt3yfJEbkkTsuXkixoEnsw0r5wdp1xWVO
8n3Min4HG/dDwCW1xj/emByravzl0IZQqaXnrDZObon2asXq6ZdzCIpW281c8bkBR9qwarpD67uk
kaI3AbX3xrwI44qO4TFTZ17eHtgCnl/boytWn7AUfW4PJxKDYD7Ks0SjhdK8MMNq4uSFABE4mnun
oV3a2SK/53n1w9I71M6IX1wbzUOvZW8Q9n8WNsiws4vvMk5fESptcH3xo9kuzHUvVJnxlvs5RSSG
u12v9dlO4R4IVYM/tfRjdmjjcCmxpu3K9OI17BTk1N6mpMUjZFfz3nP65FDmnbsruGD1UeLMz/Mn
Vyp7N6zybOXMC/2mme51quNVVXupFZCnkaiHtqI+yRwdub2BbMeV95VHJ9cgnd9NBs4znNeA6byY
epz4HQlkuPH0j4ztdcgjw2AiDghHoPwzX1wNtvZccwB0NrqkoaLe8szLAOwBaZ/nsKJOTmJNL2Ly
H4taGWfbn7/yB7OoqjeLosoB5sg4CtEziWFtUj6Pgx9R3xMEsMSAz7ctnIf1usoXHHZrv/P1lsmF
JCS46vOE6+xVGqih/HECTevV+IadExkz4J/7GFqAj1vFgCuRIU0+x8JHoc3/Zh2/9Lb/bU5xfNaC
amS21xrbz9NJvl23eoYo8WlvDHYHSC1skvOY/G6x/FuxflhajQWgwIhDhX+n+z+qQAgoNfOtQXtR
o4fkkUdbIAeePVRKljnB/VZaZPNQXV1GrVrGMee6BbEFEEyYqgAvGkYjiLW535XdiV8xunDNe+fl
dAe+fPDI9aGOKdQtSYSvbZwsbG5+yU8Qm5+u4TLXRnIqKl+wwJ/nyyB5fQBlroadlaz9eJrzuvla
aw6k1Bzw889cnMbyncuVtKXWekJOaSNnG3+Q8S4hnnNcba44zNVyBo7dHoxJ1wg0YD0oPbEtEtGz
Cw0UBBgXN78MTWFQ4vnfi7SQaU7FoZ0nSsUYwWbOIeAm+vyIdcQ88ysvsdTabx7jhZu/uIAmbIWr
iQhI3w9yg9FgL6b2XI5t2A8OJusaa0w+vwPL/eMwo9d+tyPBcjOiauydxx5AyJo+TBrQZSE3v1f2
S5aMUTd0p8WLYAb+JkcnRB/z6bbLuyQBYVfm8a/c+T0NgvJdR3VdiBRPMs6H0WqjyYTU7/vVXYWb
VGecGxD1wpwMNgIrD/Oza/7GJL8EcmBXUOqI66YpHAXBDiNGJHMGNxF372NiYhox0aUT0nEEMpxD
CJklowvjsRn075Z5fWmb+BPw5tTZAWz7dZn0p6SLIXzUr70tinAac7CcyIaVYRxl3cnTpmAh35zL
oRImzwsbn6GaLzafxotdOPDOBZA+xUxqchBB1kExLu6+z1oL+Fv/p1SC/sH1c0ARdDZ4NWfLXy9E
NZ+5TjkZNikL0W35Ht+kvnSvk14Z5w4ig26Y6aNWOY8iz09xtX2/0O04/NSNAcUaeGtZhKbj7hTK
z9zSnsyy5KrgOAkEwyOV1xFYlkfvWdWI85iufXgaIenG8oeQg0vJoQPO8CBsTq7Kl3z+zzNS93a1
HgpjPjYm3T+VqDXah5zRTb1hdmqnvfVJmPoSexDC8vYHA2rUzaVgMUFDytzlJODrm9xZhuXf17n5
6aACnfWuDMHn72GB7EUvZNSnjrmbbnPN8ZCXB0zS9fNQkdkyZXLC1XYrkuNclExeJAMPvfwhsJHM
rN65ppsigE6zuKYeb3Uejh4Wv3t39d7jyUfsPCMOBdfRHzPuD5NpynNlmkCDkuRgLXhI+OQ1a0lC
QjoIlvTvHXucwyRzxr1dIzcZa+ZTkuIGqgElxw4VbnXpO9Q5E7W6ylaPQebykLH+m/2hPeV6+WuN
dffJq+ynTkgZFebwAOGQrjrFVDqWfXVI3PXml4nLYN19N3U13nW1cehEcldVGHxKj4XI1GfvM4EY
rThwsCBiLGrrUnp8Tfry0rmThVGWQQja5jjs+TD6UT86c/Ict3oZoFW9dxuJbdy0r6M9Pqh+dCLf
7KMBDWQUl352kO9M/DFTQmBJWNlBr1Kf2NB+asNEMt+rYxnPr17Xh/iy/nrVtIdzvwHSDFTqY3KT
uJLCZs1O7JqM66qGd7dv7vIZdmQh1Z/Vi6+rO1OoaM29mZVHZho4gSVbu87ukCyYy9FL8hp4lLqH
gI7TX8yHxqimqMxEvI1MX8inSB4axRGjuNGPDLV1Hf66zUD3qdUguWZ1KHSIQmt+kTRtLGAdnxTC
UoRYREWU/F+A+YPtMQAvCol5GmYdyhODq35br1rg5gV2l+6XXWgfCysPgIN/4WycQCDgug2wFtbJ
QddnZPUWNVWD6/dkta0ESegK8OUj89uJlIaW53Vi2/X5bDq2e9Fyarnams9VgYysAtDRNOlWG9mI
YD0Vzhol5cz1FnIZPUxZiipP1tZ7Nl7dUUYiGcvHppyrnaX4u5LFL7YrvLxecrfh24tR66J6kFzc
Q2NFGAeo+Qbmkob2U431h68vJkEDa4AY2Wd8l7dXu5wmWir7V6wPDqOZzDvaZWoFbbJlaDjml9WC
gU2LxTxgHUgC3VX9vaG7rPfSDIuY4cETHKnY+n7eMnuiqYPLoO9UwatsiCkO1rmdTpbIP3zqd6Ps
DobhK1SK9GwTohHhpMxg2m3LkL2ajNZ3s5WQWQRBiXMFx67Uv5baPTQZ/q++s4gbrMW1BQnNky/Q
6gLZKvkUT2BqjoPwMfv5vBPuKg1k2TZOKDkDc0LYa1yXyLLDcUSk0sbpLUZ3lHrxiyG8VyHbq9ER
m9KZ2T37s904yvJpEPqt7DhNOjWfOfO70JsM0k1c76NyZnF17IoQzQRHkMW7N7qMVbLEGmtT3MdY
A33tZAt5w+zHMF0jdg7X1ymVjEBGXbzPBk9wh4WvRVm1a/Pig9+OC7yFK2U2rEf0Bd923ZqhIap7
zMRDzfOfmmZ3rkZcE45zJaZxCh1oCo0LDmBzylmsCOI0+6rSzoy8NuVgAt8fVEb6jE6jD4Sf8JiN
5CChSePmcfuTKOxTJfQytH11yIon1hWv/gBqByQq8qJVmizRGHu3hiNJt0YPTkIPUaVlXQYx2yQ6
ZMokbmmy57vcjNhE63sO/SMCt6vZq/6xTDDHPXZgySVuGkKf9nqe/eG3MAWTmz5rKTk9qK/9gxKP
msBxjF00sIzCw5K2cHFN+uvkeWnYK4ahku2BnaQ+3UMNOHjAz0UZYsyVsfdE/rYk2N5p3lVIuPSe
otq9d3zzjV2iHw2GfrWK9GkUGfr/UWe8ZK7ZuVr0EyPG5TpZkqQLIpdYMMbWg++3R09p753POdGx
tQpgnKADRWuvM8F+SGeKPZAbS5DyUwrS5CedcdbEKElmz/rjmOV4dUisBZVVfUzjKiKQHmyNVpQS
TET608wlqfh4Eel+rT7S28KfrqnWwBGwBiwDjfXm82T0dvE7IVYhSP25DfFJ9ZFM7YLzN9Rsj5W8
O+rhDEW2IyZoX1YpVvVEvlvY8z1GFX12drx7tKaMjJtEhsmy7Alm/a50SjH8M+0OLFATwfJhpJeo
ZR87aMZyreWiS+Kryd21TjnJGkwGdFbTRd0kF48qxrf7OMo7eud4IUtlXRVV1yIjVw2hndF4uq2z
94r3PHf1U9Fa2WHMm+cu1lhvVzPeEHhzeUPvmTAzAw0Vx6AolhcrMwwCbL7LzQ7u11+dHF+qhEqW
SqcO+S4MZry6gAKkP/cOVXY/aZA8sAKX+HzZhgDxy0vmeRBdyzP8Gwgwih14MWi/1o6xYzs7kVoK
hx18UkfoUxhyENE2fPf4MudxqpmPUFg1rUqjHGoZQSCM3R3CMY6a1w1sKotTnDfOwVRs1QUWAmAB
Y0Y0WWGlz0s7rgcn6w80g+aRq1BMZaR3Th7a+EoW8QhYdD52Xc6VU/UbJ261Awo5FJMJhj2TUL19
IeW6N3xkxp1GILqh9cznieOYqy+lUCc62uIH0m6oe4lRA1PGSnyptHOu+zkJJMhsrGJTRthMHhPc
1Yhbmi9snCJMQBQyG0JQRIYy82QbTzCDVbyHG+uB3WOehHYMG53ZCc+nR7nh0M9JlAgxWF8ceADX
0CPsUyWLwBVLFWr538ExZrJs7G2/9xmvPJOqXh9rVjy7eRDGncoXxIuoyKdLoooLJTACgtR5Sn3r
7xTnHnss42wO52rNoD4UpCOtmw5hKFva9UKW97AhvxH0qH0Vv6ZwHgNt1M4e3At4PYO9b8fT0PXe
GT+z2lnTOrGg8xsUNOC+ekPeL2acnNpyjJaOqkgllDcjP8lMY/5PtEpouswbNul1sy3IZePuQKEF
fely5rTLpw8+JTGK5U7bipJiVte10r7WqjYj16LyIrFwB/YLs5Gp3fgKCKQhvoonzU/47EmjOi85
xIrJ4EyuDDsCIvSRrkGGj/5uZlEW+hPL2bxc8Jmr18nFAw3P8Jg0DbakbMIgt5mmTaXMzYw+HvxN
2MkmDwV5/djZCcarvD6vwk4Pqtg0IxNCnSZzIeuRMpbiaOE52k+LA01KJzxLWv1rwm0QenHGltOy
MKne1QQHghASKwNgvFzMOZgvK56CHOLVwBbTSrEhDLPzJku2nEVDnpm3ZsdM0NRgqXSQpeHchALj
s7kJuwLeHRuv8uRL6qq+ILbRh9LW4B+OWpOZ9pMf9/1z3f6C7nNN1uRqj9kaNejJZHO/eKU4jNr4
w8yqjda4YRpsUWjnmbnPlvi77GyTm37+lYOBmGwUHy1rkalZKV08tudZvvDlQA0gv+vNdER3cQtu
fBiLQmdIMwiTJ7Bah0urldEy/TaKeAhohwc0zDzimZGKE/qIM9D2VacckysPaYrV0xq8p97pnizc
pFnu2sHI3RrZqGuYBLqcU/s2AY6SdT7eQQaUDtqqRDaP89CwoDKY9NApMGGpM0K5NFyCrPuC1GUr
aLGF1GpMz63W5Dv2qkWog1OLmiWCPmaGTIs7AqZTRBVPWZZT4drGneloe+KMfAg4mYz8lK8Zod8h
dc3HKSWlcOCa4yZZLgYHkFGT3jOud7KzQIeOhXsWiUAivBRPeA6cEGTcRwqv75DAPgRfdU3ULG5o
DO2qIiKp0J/n0SeLsW5O6CoHlNwkRw0W05guW++AS9nbVTcF0CaOi0ZdHQ/EoAz6ObeHi6wpH1BU
bGvKjLRzA/ZLT3/llgQ6N9tPyDaYqGkiR5KZpJ9+6f7GWd3sNLBJgdDqiy6L56aRP8vobhlaJCll
BqbheERFwhfrxeb8B5XWl6Z1H3bLh6xXFldljvAcoR1wouKk7MSKTNmgDBR/eysfQlVDpdPi4rGP
q/TQ8RDl3PdM8u07V/3Um3GVktdgLLcFstftsu+yHF6HQ1DCmvgJcxpy11R9T8RnvXM8vvysPhZL
+bRM0yH3iz3QlE9l9wZ3VPrS9OhCqVcJwyLv0XKmcysSUB19fMmzmz7ZlL1ONoWFEe/NzLFvJmuV
nTRTIJT6RNXWTyJC5PBHlCpkgwuHs948OBaD5dhBLufkASYlpl1NCoPR7rh5neaX2dK/V6V4Hrvx
6EqgNIgzWcdaGzrd2FhQ8CVluYdtW90mwKCMKYfmkGhu1JuWHxg534EHHumStzO/fcc6Z/pjl/Jt
soJmRtRI9wAX49KauPAVL5IIQEKWWA5w+wLOQhHBVpepvdxnqX1imTseMmfJLyO332QjpouHEXZm
Ymb0PhgPlc6frWhhdUrIEDy7HdbDxzQbN18w408q62g6k4wmh9EeKct1WNryV1XPkeOcRVw3m7Qf
/dC4has6TaQRSnnNiMcZyQ+MOo+/BXmJ1s8yb2MGZtfD42kM1rvTFmeBBhjp19ei61qkl+oAiS8+
NxRvroOR4tA6MK60ono1DebIqCx7T/anPh+fETvuTS8uETc5rzwBfZDk67efki4nx+/WBT9UkIB1
Uu6l4dy9oznTYDzos3tEJaNTH8x3WQOUWEvoEk0WdcR7Estalq9z6px5F2zKQWejvmQLPeRXr4Nx
AvoyZGtyr5ns1ww7vYJ8bLE2MxwvqmMss89snQJGo/ahqheqc8hSADotapkmXBvXP6Uzg08FRwwP
to9ylD4j6JgIhb3dKgKdaRawbFOqsktyOiCudYc8mfQGZuR18WgiMVuTpT25pIYt/B6OhrdwfOjq
PFi3qaH1RrexLbXcj7yrqcFW9AoseemlS/3ToVDCzRHq2loHjZ9+MCCdL0n3VDB3Fn0CIHhNPPCp
7lHCn4+0kWvcjuGyr07mH8h69ZYElELpPbiNebe0imfbsNvrqmXRIiAjrA9t0SSYUgzgeB19NXIG
rNUyOfeJNQbgdX/B7gNbQY3GhQvIdT9tUonU/WjyYUtRnCBP6MYBNzcpmCxOw75hTzs49dVcbLwh
LWnDAOeUVO9Tuj4XtTYdhIHcm6y7naHN037gTs/oxg5g58sIcS3chDK+29asbt1v5vYA6l2LZIjr
rNaq8aXZtpHC93dAE7qQ8u9RcH+HOiNoVg/pJfYT7Vah2jtaE4I+UXwOwLdD4ShwqFuEZEIZF5i2
u7KEGjb/CT8s1sdhR53jV/pR66bNdvOz/RfkRahjDj1NmQQBy9ozz4mJYXlFHbJCNBnIJD2sBRcG
rOsI9SK6yZxLwwNyWVt/kdKuh0opBDPuR2ZQIjCvJtywEojo7GIIt6xHzkf/xnw8KIA57OLYQlvP
6tHpArMDI+Sk05uRNf123oQ1Tyq8HOPa1/jBsfwuu7wdeArKvmCyZd0BOu0sj0VGVYTw1oEhLn2z
J8wO2VOs/06VAlLY0n9JVZ2spaFTJXENggW/lrSRd0TLFfvZsF/idGM3SRIce9u8MF2vUYSaFrMF
Ab4F3G879reGzJ4QpUfMjU9eZXYhue1ZdkARiRZeBpYDcdaO7LTHU4K49Ij2gzdXklBV27oRtpp3
oHB2UVEW36lxKMwuPw3K3tvCRl67KnXwqg0nOO4w/QMwsnQNb5FxVNWkH6xseHHihoOizY4NWkUQ
MzBopordBHU5B0Qb+oA2Losxmke3FedMbFgcCtBd0vmEarOLUr5Z7LtpeBYKXPqC/n9vCeiRHs6A
uu2yQz9Nr2iwjpIGbu0rjoilY25rkGLIsvYrB3R7ak35u0ihQ8e8OzGBMWeKHEAlZ5Xn+R9mrJth
o01cAkbZn/vYihbwBqxr/HQ/mLc6d+WVx/exErlJH+84oVj8fT1X5rEZ2SCzW4DswCySXtwPOsdp
7yhnkUIAQxpmi7BtgQEq8Wk2BseT+w3GOyC1btnIfGXukz0RwDvgdBeyYpOvPY58gyGyzzWgeVlC
fuum4x3Tgs4Wbmfge1MdSb+0uTZjlCPlKbXQkHXuqYyn5jaWU4MdREsOEldpwqvf+0490I4VT1xi
RdQ4U7TI5uSszTmBDzuo7K0zjRnRjsdV1sJstxjtAp/QAUQWw2/ACohkXFZ1gBz3NVuTekRE1gjz
EdAXFgSc8Sy94SVBdvHHO2thhboV0ozenddxkwes3Qk259Weehfhhmke2VeAce/JzyJ58tjPFjec
077TZ3zrRdOcWhelrG7+iiuW0CkZ30hQVsKs8b9SPPYRlwgVgd0MqMJXJ+j9miwAiXxQ6ciKaSCv
c8Mmit2ddraqnKwm4T9XGvSlpj3R1xm8pPkbwTOCMCKUF4+hKSOhirx3czFxt+TzZbbEQ6PhoCWu
MVjMFwv9DM5o0o1dTHe7zbBDVdVViB4HxEubxGf28ocO5XFgFvyWHCYeJQhvOSC7lNn8Z4vAxbqM
ggudL4y3MYwtzX7ImtY8KVMwBYgtDqqqf9arESreV54kjC+k0vZ18ZEDYmZu0R6avL9Ce+/Oqa4Y
Y8nlDoLKJ+HW17gGZUin8Fl6EFxnbTw5vcoPbIiAdPkFxN+cWc2ac23WHU6+3EQVnhscBaVjvo8T
atkYSbxTW2Cxsz91srJKw2mAeg/B7bAuhN96WCjJY8nAdllM/PfNYF669ddoYSjR4qRjFH2bB6/c
4/S4GbqBYL3y/mbziLvSpI1eV2QwiekX4aB1F+iHEGtrLDxW/a0t0DVsHdiQYGDINHc1ic7rUnpV
ewlTFd8vlgUAzEV70f+mWjKPnIEwCXHu5VzPVgdnPjYajVuuoFdPo0QiydxgD+a4+Y0sxapsNpug
TqcvhlgiKhJcMxBq6Ma6D/bfOmr+j2ItnMe5Kk8wmOFmwVyl3Mw/Vw0oPvuWd6EeAWBCDEPC0y1c
tlwpkOb85p7h6W+HTAzTNO8B5r2nZZs/545PPDO/sUMPtXs2XuWMBStOaZNib29CPA9Scu/3UKg7
2PZsPeJ+BpkqfxLa1jR17txY9wKSQNsDsGxS17m4Y1GeWqYMYS2zY45IXM09T3UOIUwwpwyH1U+O
9GcVZvptOoYAFanYcNNKCjJDX9CikaMKZMdKIZiqkf7GlQHzTgawU2/yg9dIbd0CDsgMZkOA9B3X
iDr024jDXwdQRYslQvoTnqrCRNhnY+2HSrDCJOndkFa4ZpT06RS2EwHiYbCSsCRrffxXhtCHU6VV
d2nO5Dy3bXrFVtCMwtVCtsAgrF2/484yaCp7drS+fgDAcm8XORjAVO/u1vksk2XlJsXrs8RRmfQH
wp75fXidsXPmqjmSHwV9HAqcpfAtVWQK7+elRpr0aSajdejHlGmA6DMy2wHD2w3jZMuobkDoWE/k
6KRG91orqwZsyxJ3iqEFyPYwETwdJT4sJNPv/NM8L3v2mvya1FREosl+PA094jSK/CrWNr7YPKpz
6t4Pnfvami6AXadN96PcOrueByfLst+xxBvlqPSZO4U/Qb0/jDD3CmUBIIVlfcodUM6NAPs8thfr
3mDABG3FCeeyKY/dNlOy62ev9YDGreW34CEVHry0yvBp++6XxSgepIYvIDYRlBlZSG7sg6vPgn7G
/9Nrxc33gRpyFLAtGX8bpCCoQu/PEm5yKPXmy04xlWSx+wzpGVhXnkX6rFuBv/pFpAAoorfjVrc9
5LmLLr7xdsPrZFKwtFwvNjSYKNHgs1UGuBP32xbNvoOXGBSsYA6U4/Vqx3dcY2vtj+fYRmRYLO3m
tUDIq+tXv2UVSxO3YX/rPWPJDshWcs4NWnVkooiNCaAPyxGbNCF975ZX4CVqmasmwLvDYVFkJhJf
rKrKP1fat64hW5UTu2g3n6qnGYKjN7aU8zlAqMGfHkYLhFe1AMhGcVSydH3R11NXuI+llRCGmjtB
psHLjPmKTb+OUoVKDi8M236kjschmzWuLnDJGI2Xq5zYB1a+0rEq6izzoTm2+ggcQ7btxdCyPYtV
7qt+IMQQi9nRjys82eWRkQgRPWxnj+YSf8nMCdBLsVS11LdsAbNVECnooVGLO2pTt3eo6nVXVvu8
7m+1uwqWYtN0B1hVhkXB1saYsHJ5rX5nGgr6r/tLdulD06C61ZlSES8DQEZA8cvLsX5o0/LOHjxU
AWBbUTG4B7N+LjN9CRfYFA5SMUxc1FAKWYPq/ORKj7aZqVvBwN4mXUGvj1xS7f8geep/I4Zm87D/
/43Nu7+F/Jdcqu0v/Jup2fnHxmZwsLxvoVRgY/4dQ2P+Q9g2wYiEKG+uWow6/2FpFsY/hC5sVKzC
s3Sdjvg/Lc3+P9g3utBpdPPf+RH/gp357zA0m9P+n/3MOjwJX9i+MD3hYJHGb/3PEBods0LRlg5z
+sKuAkQEt7wnu6UrXmKrPvuZ/SwKFEe9Eqd/+nwe/u2f+Gf+jcU7+H//ZceAarH5s+lX/uu/nGKp
ZW/MhDid4X8zrnjJtOxFcIkY609jMYEqhytMYgoTm5Ge9apPy8dor/dKUmX45/JMsnqMqnE6+9b8
4Frz/aV/8EZ55/W30WRr284nOVKBUzkQPQwJ2KseWO29//dvhAP7Xz/ELUQT5ZplOIKREmFh//Wt
jIuMHT2OTRDD/hIYRravGIEHo7O+ZlNnIAD0PyfQ30HvTtClypU8+0o79OzoaZo+Z9Pb2fyEAweB
RRC40FiPFp7HbNpgxcwTp2HsAhE3Bv+/yEB9LSWaBo8f1tFjsnl2m9j9kHHClrA00JMWl9QiH9a3
+AO18VExIouOZA3SANK9pwpq5sEXyELnP5OfYODKIrqiD64+JMBd7u600rxq7kTp/2O9iepx1qsv
GyZRmnQ+N6NAB4WKnKqBFzwMYxzYHQhnFu+T5v9QPFH8JdoFdu5DzWG1jnb2myVzfm9n4/3Yf6oB
GQ1JrhgqgYoGlENyZ7nPHkUq8uYaj5X/k47UVsUqD5XUYAK3/qs/de8tW1jmWenD/IRuNih7sizi
hj0M6bBnAJVzAJD4DrNaMFAU7cBeX3RoA8i2qJ/yci7usx78vDdZ5K6gLNTxqvLYx0faB76/LPfP
aTfPN0tVzFcIBNpmB13DVsNHbrov4IVLO7cP4+pRs8YTsnN8VnwYJ5FDBaWwuI7Yq47AL8ebNHOk
k2m8HOzSXgNhMWdouIZa9gxRzpSmgua9L5Z1ryUM71uHWKU6K96WcU7CxmY/J7qFRX+7vjTpp2gH
pISWfCa9nsgahvlY9M2HPJkDvWcj38k46ECc7cTQAn1KbmZnHaBfMwJkNlKTJhl2jv6cjvCN3W7y
TmTUr8t+jy86u5LKgLbUw6FPxDDAexe02wT9PWPNgim6AUxZjjvPid1o8cUeUirtKEvAADNMJ4J+
Xl8qhbWMJc+jX9RXdpFIiL33RWp/YsFEZrKbSGQ9fi6xHBvx06A0DcXWfk2Ocaq7+tHu+rNwm4Om
xqOu5daNYQbKsWrlBQzFw6jUCVletret5NY38kxk2UnEMaZEhWfGaZ+bcnNI4xzF9rP8ALZjp2wY
u4Vcux2hunH9ppjk7XqF7ydEebfsfBlTaE4uhftIo22oy6KxHq2aYWI8uubHrEd/IFsHGj0ls7vU
EjnAmAJ+Ms/xsl4nDXJjWqXGvtNN3C/LdJSxvh8qNT0onDNwcDxhnL1ufM+9jLVCr1j6ZclraqTr
blbFh+htG4cacp6yvNqGX5Ahor/JoQvxvSGxn/uTXU90d5uk36zMaLbqt9pw75ULUFoJrwXBxTNV
FgmyHSW+qpxwEqfFRq271XuhW6HtXNbB3YgKCOUw+/hsp4ll0Ocw89orTGv00UozjtxQSEs3vHnf
jbwerNxtUexjb50RBnbPCPSiKa9blH8UtaLGzVWPHpEUCNEqvBG77deRK6AysWEBBa/nvYvT2QGt
5aw7YyvY9W5LigYJ3tcuOTkIfZylek7K+OxW8c8qKaOVbXwXuGaDskAhPcHQD0bY7GE7dQdLWsVe
OYOGYnvi46NDXmOgB3RXSJ0ZMZYmp6LPyIs+O0ahnz7LGhOJhbk2huYatNr8EA8sZ/TlmVAs69RN
S2RVfcSTsQY1JCPmEJC3PXs4Ncgg5loBYG0soFHxEPZ1g9zF+8wNJPNOZjivm8lGfdcgXRuNzq0r
BwxIJRAdux/vUTZ/wkV6jztkOfpms5TEvYTKibv/w96Z9MiNZFv6rxR6z4JxJhe9eE6fPTwGj/CI
kDZEhELiTBpn0n59f8zK6lKq9CTUWzYaSCSQA0R3Oml27d5zvhNYRytXL2ZX0lhOhbuOtQc7Gd7p
1BsXx/HeKDTheoXXxOIHLlyPEZfWGeDlHQih8grdmMn7UGJRds64PIl1dzgPWzg6ilfDtdTa8+OR
CVC1NRctuJRo58LK7YBBxBitVPY6qh7TJcZY5eoP2Vy92G5Fpx583M4vD3N1aroBLXJsneqrLnm4
UF6Puv9cmOR9VXP1NiWL9Vc22JQYHBdcB22gRIJXePiTXBKEdO8q+2IKMPXnayd2aPDqz32OJTtM
EcHoU61vQzvdSVXPQWbKY+PZnE7FdMFUScmMxWTKqD6abt4T5bYfcvmpcUhdlJV205xKohC2OjBq
oCfi6qb1t9bM7+qZU0yEK8RlHrgCu3Cpq+KAOP8TEn5zT4KFje8MnWWJejzziDtJ/NeUVWM10oAv
BxUeClmZO+bMCskEBXRr0MxrF10Q76GnwupIGDMWbtjjq7r/BC/mU4+BPvBi6netsA5916AtzRCi
WDXTNRN8hg+av6iGz1VRTQef4GYDDcsOqNzNjJl/IxQ8B288NlC2YlcEDfkMQVInL5OgHRHjzVnL
MSTXBzN1BnhmoJEooAvzQhVMjjCWxpr5nkAeIQHm1LhkH3jsxd4TW2WA9ilI8uEA6ndttTi49SL1
Ak9a9GFmTCDl6O6ixuLI5Jn0wYilqT3nwWpxPTi9BQ6gBX7CYD7eIkHXgrklIaho5yPEA1JKF291
5c75xqzubYBKeMR0uPBOPazSOrx4rvbexX6yduaJ0a7nvraT+1iSIbYuCmSvJEH6wzP1Gt9Fzozs
gD/RBF0bY+4TTEU0mTcAFIyiQ11ND1VXMAAqqmu8TFI7cLaGqw55w37P3nbb18NMFAMEnWbMsHLE
B7IXXvXMfdPTm2oQ3bmGtxMJ/b6ZWFcyN75VVRtCDFTTIgH6EiUyO3LPg7HGpNSafXhrFOmN1kJq
oE24jS0935pl9402ODr9Ff5pTcsiTKVsFt5IUspAXzZo07gDKrozgMTO423t9c1jMtFJFWh1gBlT
uBhZvR+xruPZs6ZdmSM4syU1bjyfQVxAfc2wStPCoaHyxCz1UWukR/dGPpNRhiud+Z2Iu2e395A0
hfb76KITle0WHfldMbjBOHVfdHcKN5FB9zoCvRbTOw/MrPxsTxAm+sSHAjL6OW0kZEpikJcav6zD
6HzTZNCtUxTdPSI1xArZSh1EhBMISRlEyEV37I3ZxbbHjZxmOi1Gcrt8GCaYu7hFpWmL58E27oDB
vDSdN+9rTBT3sEkoZZTnbVI2LEoX09iOI9LJWUYnWEP9rnXYx4T5mFSeOhFLMuzmuL22JuNA9IB7
PxuIKZvjbC+w/Jnkqk6y34YjLBCIc3SRY4+VRTZ+hJohe53GzHls6GHgzV7btjZu5dTYj5aOoTiZ
UuPMSvKYMoFFjY8bppfjAeAO0LGuf2lz0W8b1bEv6PUTXUa57+WUnp2iIiInVCT4+h+VhyyUXjv0
p5E5X4LUG39Fb24aPs1qibFrqDA4iBBRgwQSoCb+vMDVTUavJjx/szM+DMwb1zn81g4O9JqKuW7e
93Q+YDVrKmIkafdHxdxU65xybTVRGuARXGDfcv1Exas/sV0fjCHhUWM8c6NyRAalrZ56y9ReXMeB
M2m1r5ZFVA1EA1pDTt/suWXhKs2cZk0b/xSnIUcpO9Ayn4CsqUDypqEc9MtPpUS+IqaXLk79WxxX
5kbnaqEfvfs9Xqo5rL8wL/L3pakalPEh4sFCfgVp0N3nmV+jW3ZgBhoP7HfqtSaZp1K0VW25tDN8
3wy8yHECh/FOUYlpN8FNOOk+rHICNog8qNp9GU4j/n8dU5TuUfdVi1GpfhOjOXPC6+E3oO5BiTQ+
6pN7lkaF/9BGtxH1JP9AwMfuVTmcx5hVaGZAQE/nEpVC5EXCFCwNmR9HiQl7r1WAqsdjqhufmV9u
E4UiqSbaaoUtuMZS4lv7mrb4Ik/GFg7qR1PAHmCnfJmX3qhMcYJXmfdqIoJGANj11PMp8t74xCFv
CRcguvLVDm37VMJqMBZFUiwW6axGUffH35zZAk5kIzQIR+xno3DuB8JCiG6zmRFjIWtpmzrTJ6tr
540bzZyak70vqms+d0uHqPNOSKIzDiFgm2b9VXBw2GYh03lmw08Ns41tYy1jydnfQTWBDZAuklTQ
YJh1omMUTXWgcx1iWtnmUvaCUVAmeanAKVQ19a0twitWSucyV80VJ/GxGjRUhbFxcLWbqMzVaVTO
Fy1n24k0bPRiyNEsAMZilW+I+4EqkBTzh7a4mpoaJ1evEv84jI1/jJT7aiJZ2kqAWkihGxKbkjuc
ONRh1JgTRB2sJsUJkx2zSYq8UtGwT1HRp9hAN1pW7WQNonts6IKPBi7F0L+vmthY6QmK+t6QJ6sH
oUM6gdi1Qn3qw/hbNVMlV5CiOceB+1GUClXT+hsMnzdSoCE2XB8EeTvaQY2mLSA0SyNIWt6itZYw
JcMBBNCkU1Aqsrc8d9hpwpAHutogEFxoD3YkT1lSaq9iiuG9aYO+HUyzOZBQqIIhyZgYIihAHsGB
zXJwCKZ9GhPS2DiQXEnCgM5FQf3HMFGXu4jV2OEn7R0kBrXwGWoPprsZOJk0HU1XfYZ5gnv11mYY
22LhN3gn6TdiB4iSdIuNAliHM2wLvCmMwppbzfeezFqrgBy96xFTacQ9OU38wfJf9Dn5YimR7dG+
b6HTPKNSZRr4pZY1GzaU/wPbIK/wkqkUdvca7J+9VxSIcrwS6ypYAfgq4KnqVdHpzgYhP+IV1k3U
fjv88HZoJFtSFr9k/PBGH1PxDU9MT907SjycO/2pn+lnd6Tc+DluiGw27x2vfOt8wJCDzejTAs78
mJGBKBBAaAlCB5d2u61uOxG/2h2DwNbQl571fuxisSv6/Maq3Q8T6x24TyoPu2aI0ej2jARPHJEg
HKYBdZgWD+I2G4hjrRKRb6tkNtHj+kj9s+hkJxJFE3q8oKQT3FU+DnDZR2vGuageU4FShYohSSR2
qrL/VCBsYiMCvPtItNneqeP7bBofh3jcWD17dty4Rwwm4lxFuA8wvpomKYaGC8V01F9x3dERqRlX
c8Cz9oONbIyHYYWcIN1pefhauqXGBKZH8ZEmtzLtiIGOwT/oentUruaciCjsWEiRleVfI3J7Ywsq
g97UJiJpjqpemSZIkC3ukGz2vUspSQHd7L2u5FRY3mX1xPZAbjqlwzkk2zGvjMdahyBYGek3O9Se
9AnV/h/vHBZHjVe1RYV+QCYpiPJC15VMvjzWdXrb1CRdFJ29FyqDyKAz8uz1IboiSh2PRW340OQA
nIqIuSwqSuMySH0fE6x6qpEpgs2yLimStwNp2jrHjJTSP++fGB5GT3Lqdvw/TT32916j2QduVoY4
F/2f6lR7+uN/qjjT48uFxxMCkg/iQRa3bdkSzILutlIY+fSxXUdD0W+lBo/O9fx78DMtSeyZt5Gd
++Q2vn/qO3ct2pJXq9B9QmSynRU1zz062ft//C20njuJ2QWngTDwE3kmSURJBhcFRsadMkhsnYx8
2OYD4eo+0l0kA/EhHOqveAyRxbsYXXy73YVefUkTwmIF5Kwg9qYnZme0k+aNYevupvaTM+UL2Fyt
epUmLz+iPtBIVduQnNTdzNh+lD9x8CaFS7XGJ2fsznaM89B3mFcpnW08S5rVUu9UJxoixiqVhHUw
RiWPoLkFbgksAs1VVt93jfOt6uOrPbUjU58+gbrWUg6a9z3pgrsmEpe2PKWyr4LQtT4yWdjg0/DK
JudI0NOrFrSC0KZiHbbzvowUYZEWRQyGLFG9gRWxcFLRb3HF3p7RIM7tEibWwaybATJwYFVblFsC
5pFMcC9wh4pR3+qabu7wHndB5CC6LpgIKfqEOeOnwMqT8JRU7F1D5epU0UkbjAPTmbIDMGKVE+uE
2Pu9TINiyI5FzvEVRfyS/DYT/wt5Ii4aPK4GOisxv/NfJAbbNt+4dbwxmGORJ8crkhT9uzZTJvQl
OBVVPBkJmphpMXG6S/Tw2Jr6BhRRSy67bW98fHvz9EafnxeP2kQ2WOJ9o7nYQ/3F0u2lp2oxxSqd
QzPXX1pK38YgeLKZSB7VNGPlVBAtkzqw0ZvuQYQAp9Pi4pQUapuhqcVla3yU8q3ksreug0+nKD0G
ri5qkExx+KLncZ8TeEKDU2xD9Ocszigi/KAe22pz0qeuWid0koDWb6ae19ji4WlgjKC7pPdg6uKt
AbmQ55nD4h9eVF7S5RIJcEmb+abs73wzVCtIP1yrT+5jNZ/tlKxbOc72zkhdFIHdyrEL89mbwIX6
wztZ7JrzKTVryrI+/DxOOiYuqRtBPLMaIq9Ni8FGsTkBwV9uclPgWUP6FiRy6B8qGnBdV1lHWeAl
qlPPOzOM3MuJwGJf0pEsXaJYctrvaFo5K+Sp3HdmiTmBfF2Yqv7KcVBpOCn4HpGi5UmQcOF/r0Id
QyV7keJAIf3CxCiVIvCq6xsMEtT0OAim6jrHcXF0FTeaPvy6xoQXOUxfdVu7eB0BjWbpBs7kaXSU
u0UhReqWsvqbGIlNmlbgeOr6kCbDxNQ+vEkYkQTuuBpVgqMyfS4qzn5TC/vUScZdgW/A9mjIRHsz
iZIHpKmXwcWuxLnz6DvecHLkrpum9xEBT+Ck83moWs6OGAP2pqXvxWh9duiN5bHNAhZlF5QI1FG4
vFiAsDrnI/iwnM8rW11xKImeMA5jJ3qPJ1YFKBF3bjRGgQd6IssJKLAShbGXH1Jh8nRIwLCy+IrC
qUL77d7WIJoCCsm0sG9ApTOmBwduxOUOP9yLLHwCLltKShP8R57fmNskqcQWj5kAA5SdxwzMGD65
Q1Ulrzn07oMzabzYuPfxT52cHtGLzqKTkq/R5Y910lrHVmUPoEXyh6qYbrWG8N7O/qLXPXl/5X3b
ZUcNlGcb+9skKihhyWUMM3WW8azBcv/AQA/PyMYMsXi6GoE2JtegymT6gnuTkFJcaHa2qlhB0BOt
WlrQwRz5WUDF6HYo4gpu1di20TYJ+y89ebqeZrAK+P7W5/DDjs6oO3aG+1GR9OyayKAyjTk6/bq1
P/FsVSntIZSBS9sVladTMwkYIEHwWzGQ1grwwXOTnAj9ChiJrI3Ouy1N80vSeTEK9LGlFQOBxnYk
qXdg/1yXmrtyHLTnGFHox+OUTA2KQaiD+qpCzeiUgHR8mBpmWKDaapZA754Yaevs1BwBoZxR7iIS
hsQUM28Ice4NldqjDrVufArBNE/OskSyU1XFezIm9ZaN7sWviFIKx4agR4AvwTCgA4tABtfwTFZ6
xs/ji3cbsVUzOljXbova22dKlDci4bZqcX9pTMT3PjtTY72IhIMsQ3FWgdL61jhqpyVZsuPZp9kU
sTV4KZMnWB8HXXFALUaipfQU05+F3bOmm+5afUla2vzoujM6nZrlrk0us8I6xYBvUbUrcyOsau/S
Dij9auK+ZEhOXQb2cAtfSvCZFJH8fIu/zdZ1suj2jYYkNhtRoEGmoEWi68VWlCA1mv5uls2tlBNB
1Jb6hInvm9n6zwBo1xJ11UZ3ORwYYDdVRC5PZA8v/qg/97HcMPMBzZA0dy1Hs7LrXuaMQeKsGiLA
FNOaaHqihbR3evegM+QISLBr8FmFvIyDgSDBeHTs6krKtQaq9sOL9XY9z/G4y2xxT6ocK1rbj1tT
POskaR4nTW3I7lmXKQ+1je61izkmR8juaHBqx0hrPusuzJ8EY1IAam9DxUONaQ39tnNn/ewF0ZaT
EwhnN4lJF6luVdG9KkkqXC/EIVQEQZWl+BQmprzp+ReGy88wc+YG71ivaszrgEPQoI96trGM9L3p
sOTqrumvsSY6s3HObHc+mpBRVUr8iOe2Ns8S/U0nmZOgqrXPM7STmD/omISbWZBu3/XxHYge7KyZ
6+yIUXp33HE4TZAoOsvs6YdEPeVFfNUyPd6E5QYTzrdG6v6dVVp7vAyU8FN0q2UD45bKoE+7WLdd
Uh9TVkWLRniBO4G9kEA6b7qLOuYiITGHqMcx8CQVL5g5cqMT+narXmZr9lT6Qwv2W0vwhOlYBGpk
0USJe6eOPg/bS04zdhPL9HmY1C1hiMCbsuiVkBb/DgEW3gab8WKUpud+gZzRsqbyEcbGiaendJaX
tDFUkLjVpUziSzJQ6xtCw+SIxG5Ce5VkYJMp9t5DAgc1+iJ8iOpapUhITW764qP8Vjru/RxyhItQ
X686TvZjxAEkDp0O/4mH6MlJdmMGlgUd2INEqhb6HDcmcsQOisjGvq1uoKtpwcj8bWXnMtvOICPI
r4CO6SA3sjxwFDPVRRrxwsQLK7dpzHejrq+jvvQWSoKElTPxQBXOURVk3PvhUc2puWewcB8v2e1R
ydkunWgCR/kiZx2Mve1XYGCTk4javagQhwNzTNayvsHh3mxMl3bcaG4SNXu7ppEnvetAnEz0MZsO
s0SSP9LQyly1IYdxXWSxWFfEAIAwSk9uFwKnIybOcad7fyyvfkZUhBaaE4SDGXSIt+3yLKbA3hfT
fGGU1wNt7h+GikFcl1xtz3kXFbWGM+kI5pyURigKK0nu+ZqoROz157AwtX0N45ppDsqGocelQwDz
hef4nWipb31/61d8gzRWiP9wGFRQV9YzB7pVWVcniaLqjDK22iF0hRVgNx9ujsS3Q9TQdyY/rFdd
FIWr190b/RBvVDm+CDXJdTMAHjazcTWdGzJ/0FgR7VqTPYN68gEMl6QV2HxUhvGUk/3t5Uuo+Oy8
QvuLGabmG2XPxW6WwAD9nJqhyJjwQ51+ztUQH0qf6LupqXD8RsY2ZNSOz7M+0pqnU8LeDreqy3dR
isoLwSB7o20e3An1PrQZeKapfgtV885/3WZLpHwe9uFmSpicuhnvPSeqOah9xPtd2z57Rf9VpHwg
oERAXrvpc6PNjwUNKMCFffiCJYjWDdFdCOcvGJET4j+tI7o+BQSMuTfdwWzbmDiVElm+PqhIUHEN
OrO0eXoW1WiS19vs7AnDcyhx3zfadWjRclv4cbHjug2+RHkhs+8OA99bvezaf6hJ/n+sDhPSX8bq
fCe6Wb91b3/7WnYQ3peQsv/9v/6r6d/f/hIY8U9pFb37v3uobnSSEwwbLZPt/FNdpbni78IhE2eJ
GBGWgb7h/8qrdOPvjmGaJmkS5j+VV5iRupicLlK+dFRJhIN5lmEb/n+WGOEs2p9/Caw8Lq1bLsEV
JrE+gjyyHwIj4NdlXk5K9VqG5zbZeaRZK8azg1sGOUsQzecLgc+bTM1PfdoydFi0G49ZQzs4C7em
d+GQvO5GzoDd5N0KyiMPxbTXRmsb9JrFEbcTQZHiZ1fq3HyytQVjZxFCobuYAhk4oGMl07o/FPjQ
Ow5dYCwWw3arbs2sfpBOf7WwUpbQpEYLQ4QZ3Vpx9KBHJLKSKENeZVBO+qEoDVrO0UYU0HrIj6kJ
SpyoTLXPxKuAYj054pswPltieupMOxA+0J70sberbY6y2uWImjofeqO2IEHI9wn0/iXSAKtkH90S
zBBpK7zKQDlI3N3J7gV95uKPhlGGLEYc9XpbyAgWM+SDLjyZWnfTlaz2OF6QrQct3GKzHoBetmA6
SWbVPvWSJnf1mkb6jQN+lcHNpmb+RCMP+zli2f6ZSOxVaKb7IdFXonzSmptG3KQ6ek0Llr+4NcVT
mzwm/jfpE+0xksc2v2SM72cyN4rkS7nwf+QViKSMPk/V8zhdO9zBMKSz4mRyLErzF8eCzckoQz4M
BtoHZq2U0BNdVntGkRTvi7ShG/qpLcQ6Bzpv8CuChtt1+ngO0fBY6GmiWK6HGJdr9VmL4muohltX
g+CgRdtsnrFgkJqjVl2tbRW1GEy1eH5XM3DBT9PwmmbNHnreCvkElKlhT0lI0bANLdKW5Tk37yf9
rekOQ2K8aiFFDeMzozrn0YzS2OM0r3HHxrQ9mnTfq3qkRc65p4e/YDOBWnVVRytz3iSCyaTVJzeG
JvcufQ/NQu1hNkCRU3blFgoVBLc62tK29JKrxaxWGzi0R0nyMJfmUSj3bPr2ZmKPyiM86kea6tGK
DX43NDDqHfNi++qDMgKSuvlUlmozhNUDPyOzgf1SW8Kv2vnGg5kD1CxD/Hk10IrEosM2JfCZ512O
vYvGzAjtSr+YNikZ9tdygupYQIY3jzY0zMj3XzBaLbg06NqHzGZPt18shzlXn3yO/PsQgwblTFBz
xAPjEJAZt7HyBgxFuKoK5qtmeFV6dpsZ/jZL7ZXh3abjNReED4farVk055Deu5/vHHXpcBLIiB+l
gL6/N5o+C6Qb35W+jiRJCwwEdUKKder2AAj7T0iMP8+E99a2C8ntjhLuzhAHFUZw2JH8cvhp24sX
ZQdmFApckxXMUGEL5F0Ya/AMm29WcfUELIlFfmRBEGToxHDLJhX6FHUhzGIOqlnzlCMmt7vPQo3s
+uNVKQTz4fDm5rTLahye/njn+s/KItXAOWceC5MP2M0fb30LeM6c3+j53uaJrUR5CksGKEZN5aQP
vBi0Z7fzUOyizD4lmXsRGYJ7HQhNTOfDDv1AkDBucLs7sBVeeyCyaYOdZKMUw3jmLl03gmvj3cYa
PQ0rKOAQ1qa5f61qCEEOaPIeTH6rrIPtPn+32dz/u1QVge6/L+EOfke8eZZjLclD32tk6WaXKHhw
eYyELusgVmjMJfe/vobxVznsn/uE45u0KnTD1K3lQ3yXBpmAzMRtV9Eo2yAYvRYPKZDb95D0+p0W
sI6sxjUmGm7ZtbgrOJt/BTMd/qP4+G8zKRfJ7b/tVd99BvbS7z+DWxMM4S/SG6wpSJKSZiNdRuy/
/qb6suP96io/qGWLvFfRKLmKtp++hDu5DdfRrqAFusE1uMsDcfnNBX+6BX/3tYj0/P5r5QwPK9/l
1kIj2OiQMAN0mExRV94NR+91dZ9vmrP+VZ7d9a+vbPw14vMfP6onhOEKm9g+y/nhhs7Y/IQ3MTjQ
67U8wJHcMDf2N85NJ1b5C1x++Z4EYkuExF4DSShWGEMQYPzmU/zs0fKEqy/ljGUzQ/jr9xeemvSu
6d11t2b4FNRkjK6nl/4aY3taOTfaFWsBn0DIjXnocZqu4jM7z28+xM9+9e8/xA+3oi9Sh1gCPgQp
2WtSB4L2Ol8TYrhfgDkE+WO3n4Jp02OS2Ih9/VKQUv115JT3m8+h/zXA658/yb9uxg9PnwxRxSTl
4K6HLRzHgN4hDYbA4bLNLixWeOh//cV/e8Efnj606U0xJVywW9MMWLerOpj27sbdmRu5a/+Ryvnf
vsH6z9Yqqlode4CBr++Pl++7ZUQWCL7cyFiedVqj3+IPxnlr+xJvSXGPdg5ZegRpFb+76k9uqu17
2BFsnnMXgshfnzBCWyzTc6flqsNa3pdbihh+T+R7t8Yp3f36jv5kleJiNuukvXgkfkzuA/FQjVUs
eJKE2tTzN1/Uv/nNfneFH36yygKJlzZcAQETFKvtiOr4f/AdfMO2TfSixr+t9qE1VIQakE4ZT4DV
2MgtBNy/voS+vFE/rLOY/P91jR/eOLuBQRlDZFqjgZYHAOTb5NrtY8Im8Mw/kIQTdF85RfxPHvi/
XPeHN2ycfdWEIATW9QYs4YZY0ONwgmm8RRl1/t3DoP9kif3L1X74rTBad0xETXdt7bqDvoJms7F5
zsXe+80y+rvb+UMVoM9mO8YVF3K1dYFSZI4JW47icyHi3zzgP1syvv9O9vKdv3uJi2T27CLiUsta
yUAsUCdvTfG7IzLtt0vGcoN+8ZjYP7y7dmNjE0Q+sjb8TeSJu87AcQ3QwF/EoM540RPtN8vFT14v
R3fIUSQDlL9+DJgtIPC1rs0D4mXHpG6fiZC+/ubZ/90lfngqSJLXCBti4FWX5Ufi+JcMyaAK87eC
o8GM6XHlt7ezDXha2eec9LVhGOiDCw1yOrOQ33yan+x9fGGEA55OQ8L/cVGe0IporfBYTxjqH5cf
NPscXaHzB9GHWJMNtv/1BZc37Ief9C/XW+7Od8/PXGL+T0k5x+Z8RAIS5czwilPhH5Xy7n59qT9W
219d64fiYihcIuZ0rpUeihN6yTUzwy0jjijQTyDK1Ir4j22+MeQx/M0Lqf+krnF0ItQNC+scdrgf
nlzA9zgwGReus6oi9EkxCMUM5Ey0ebONYfWPGqOSyLqUgKw4zkS/ucvLC/9v3/y7yy+b4nd3OR5n
OUajz1D1mOyTY7N3d/qypf/mMkuC6i+vszxd312HnMW+4hGmg/QFeGBAUtFW7Y375ADU5KbcJNs/
y9b/qAf5/2Y67eK9/IWJs2pLTJx/68uPv+2/NuorDsSkfPu+8bj8AX8m1fq0ELFOep5FwWN7PkvM
+LXt6CDaf+dhZGPHC0juhbXYBf+ZVGv/3aAZuITVAtgAIMcm82ff0cIN6gAed/nzfCFI8v5PUrz/
LCH+9Xi6rKu27lEGYk4U4OLsHx5P15jzidgJEpzgAz8AuQ6TXj7gD77CdgXvVNavEQqzbe304UHm
+XEex/FCoJZ5JkZqmZYzCWtbhE8TDou+Mop9lEkUEAUiol586eIKUslsNjf+TEArtKB97dvppfHN
epX7dHD8IhJ3f2gsyV2McaVfxgkxeWKSRUpo7R1acbisXvXsOtmXxqdThIsS+OCd3s32I4T5d+KJ
YNbMmXnI8vukzYbHtiJ6NoylsXbKZktLbHi2upjGfjUV2G9KE+OAvJ/qSp1UCnIhBcx3AwUYuyGy
HnAqw6MTuzlgjYT5zMLQ8Lz+UM/OEiLeLApoIONgYss5K0+4x+Y7EDRfpyxBJTCBEG70CMSzXiz+
J7u96/pxCuy6DA9WsW7wdbzZ4K2rLHpRchxe4oLyKnTQTGTfmgGetcqLNWcUgm4Uw5giwrNI/Fzh
FXgP56hDDID1rW+R+JF4AkWUs351n5CtkE2RuBbiQH+3Q/a8pLWZjOa8yrrP0FJC6el3Hqi4ICHo
nL5vNm+NvMEVUUQBwgVnk7a03rj0SvP8p8JvSQyDo7V29Aenwj5ZCJ8IE6/eu7rqDhaiG2g82dqo
so8qCceNcLOczAT6OOM8btx8CKHV7tsYrlsWJdNaWwRTpUsHLonmh8xN48BqQHeGJdhUuBpMkyUA
+TT2UPotBNzCa9sjcfAnA6sqvtdwVbRfsPnSioasi6ehHwI0KimsD4IHnWLOtvyMSGJUa21yaGzI
HVJskLLOrql+0ethvNFlg7RpTtbFgJisHsWTNjkxMG/pb1xVynUJ9XIzDNVxqQ82pMDv20kad8QY
ASmwGeeZkNq8FluaXIgOhotgFBULfXgzT/ckwWYrTSYzsnG7PcQAqc2U1nPF2B+lp4txKkVgNviw
Kuq4VnexVRPr3n2j1YjIgLYodKoWwVE/6ZvWk+VNivv0poKTsi0HVEF6n3n3ejhteLH7o+MgHwoF
Uz0XlJFblW9I2iHL4yc9xSjbmYfKe8yQ4+22C33r4MTYNfy2RcbVo1Lq0S0HwHbgrcm6PXlFe3ZB
NcvaxD+BC7iK+rd4hoHlZWgE3YF2G+1JBZe39NG9ahJwVY3Bh3/I7grOxUrAnpJLiPNUj085M4lt
NxovsfTEoVExenIZOYiYQD2bk331ipq2djt5uzEWHtkvfnbwdPXiR/ObNTC70DharbAHfiYgj9WG
eixyD3OdfWVW2q2LOHdgC07roa7f7bCJTtN4X3ZC3SM2xL3D6dkGFER/ihlAYxVIltIHsgzTN6DO
R0XU7dYsanmwhYdI0zzIVspnq3cdZBILPze3qz1O3fs5msQmJH/OG8ubwqgWPIerPXh5+akx8Uy5
ofqwC3Wx/LJ418v8qwNgwhyS+kIqcwtKpHy247I6alGJXyDErZmX1D3CiIKkLD57JlrqfJ156lHG
wE7nXp5tBs2lM4QwI6G/ZYguoL2W7dZDxb5S/QKoR/rA2k2pqtwbfJMwgkOOA7PWmUFO9ibzVbC3
C3tjQmHghOQC1Gb7ADs42ySNDqPSfKbrNW8TG8Qr5Ckwr2N1yF/NRquPTqgzV9UZRyh4F6v+29SP
I6hq1OCVv6wJKShemLqgcDv1Mda3ZTau+dOQH0jkdCp7zlwXVCy/MrAlMWyz7kZU+bkq/G4/ewMo
whRckBYhP2qwatXJQxNZ/ga0HEjefg+N6tscIs2xk7UIVblHyrIvmmyfNd6HNSXJOgq7V2MkWVB3
HlNfv8j+Vo26WIXMA2IHFukM3QJEGU9Hk1wc+P1ytPaGJNKkLhH2NxWMRjtunoQ5kZ9LcjKGZDKi
UCzCRR/Hfayj2MPfhuKuOrK3BQbWzr7xX0WJt53pTQjRdB3OWLzmGqaS2TMVd+NP4cwwaDZQQyCI
QhpP8lXMr63rb14soesswEz8vzjEwl0pkAF4hXObtohpit7c+11ygbQ3IakwZ5bBbHvgBZXbXCVH
TQjUzU2+z8ECzg0qDS3i8a130cRirL9QBMK4bYje1Jg8t8Cy8PifSquO1lrdaevRLL60DfZz3Cj2
ShRxtO19dBpCxgwXMLnhkKca7vHGjZkOEhZdBflP9f0gUbrlpA8V0/gej1OI85khDJODe0lhccK6
fj9aMNfhba9JnFKHKFVfYzKJJpF9EO9DjGSOpk9BOhsK7HyFPb1Izdy2tXpMbY0kOK/AjY1haoL7
kxs93lSST8qyXWdd+Mb54Wx7IfpTwnc2jhYyf2R042jYHH3ZvGiWe5iE3R3zT15ifTh4n84K0ys6
9LXHWr02svbT/yHvPHYjV9Zs/URsBH1wmkmml1fJTQiZEr0ng0E+/f2yGreBM7lAj+/kYJ9dVbsk
JRnxm7W+lTcBOyjfnclH4sbLOlZugjBikxQFIsYYFEFbPOoe67brgROowNhsWs/fjy5mVyKO2BU1
w8nwRiokdYoJIoPmu+7nKotKeSjNqjqRo8Pyb/m23P5tClaSrf1pOXax8Vc46X2s7UveAZoapEUR
Yp0ao6yOJm8r0/RxuMxR3kPCDLQHHSuGKd4iEw7c4AWpyq4feuQh1ZRHTZmjh6/HQ7FkNTDJAYqi
mK+BBiugyya+5LnNBnnha2q6GqpD98JPAqsdCfPF7HzX04zvxS5f6lm2B5rRdGNVLLyCpSnC0rX/
kknKnSqQ+kz1ctBi/jSFPKiAdWY/kirZKUK1TPepF93J92YQfjYsIwvfvLnUb8Td3tuivY27mVAh
L30hpgkJYyrWJzptHGrTWzWwUEpNrOBT3BBMxDO9iceamA8c+aFWLdb6sfgDZbsIjRbch8S8AWXn
l/AJazPUudpTY8Go3sao16GwDgV7QIsdctaCGF2WveFekfLjVTIGuy6XHEpj5RIVpa19RgBx79qv
Yz6Np3myz6onPQ3Lcr1xLftIWYUja1YwtvBEiKH5EFjql1Tku87s/15d1ztP/J0xmrOvBczQF7Z1
qtC3tFcM1bzi6uEG7HdxPX6U198drNN3sAzGDrews1bvMQUZGYHbLhYM2nsmDZY2IYESYlvVeCh9
pFthXAPo1y2yd1RnX65TfPlpat12Vfdhr/JgB/oG2NVPoVjc1gVhOgCt8Cfr557Xzm2Nr851H4de
5Zu89p5lqsvdZJokdLgZQiUx/sSq+cGHjvrP5ADsh+6P01X9aVlZFlc2OMeNO74VjpvtGzLQpdSv
rp0/xZdBsCYGJnFnrNZvIYXcGz54f4zhCEEfpCfgvpYCF1586/Vxv4d/0WgfGXmc3KSGDINekhug
yqPQMIlZSNzUs3JuJu0QcJPfY4xk4oKsz0tv8J+jp16qryDxZaRWHSGl/J3GMBnYMJNt2qwekksK
pBIF3bYxUeoHlXvfo5GzKbjTWS5YJhPySSTpOsb6UBceZiRj5xVrpDlFEeQuaDNBAnS5+UH8j5Oh
I/fHjl1m8pBcd514l01nfHAHJGR28F2qISq79Wsei7tOGEeQqbdZDRlgJocvdIkZiQdEljbCWsBb
X2uKXUC5p6Qnn5RkPQguRfqCtOLB6NYb9NYpsmkj2zFNEwiN2d2CsyQk9C6hrGy4W5DpTcrJkSeQ
viqWebfk6x8gBjeQb/n+Y4Ti9d5u2maDBBvMVMML5RPqLuNPZlX8CFiuU9s7qzI3fsYvZsgnVPZc
B6O/m4P4mAf+9UGLUd+uHyqmberqTygrX8CSn30HqRMisg21UMbRnvJhVuKDU/JhaTqJfBGNlYGI
fYw99yhG+TH5Q3YS8Ued2/pcjuAjlcL3AMLxy13Qn3FwU7/HobtQ0+guIAfbQfU2E3dJWjb4VK5S
5aRTyG/+HVd9Ie9l3i/FfoZcAGaFk4DG7FFwz0d5DB3MJ2+BbvlokJwRuuhFZ4nBp0fGzjfebLW5
fJYmykLkvE+OKs5mAaW1aocQoCk08T5PQxONYNvzX57L0d/mCxcoo9Vz2nj4hqY/c4WjThK+WWFo
Is7R96L4GZ7gbZsN5pl1cLPN87tEc4vmvnzUathXNorBrL2tfc4ogsqbuXqyuTflUsWIxHgMOCdu
5wUlXt8gU8EDRi/hubcxIR/Ytsm6mmyONlvlJWLQ9aUohvt0Gb9sjQ59Vf5zs6bdObGCP+R3FKRU
EZ/WxUjQW4NvfKQlFkG1H+LMY5k/6R1e9CbvSGFd0KnOEjMLx+Ht4uNPkfPrWnjrU4OxZoVRfrMQ
8OWgmOz1ggwGFsQ8wPnsDJhDg+3u4cCRFj+g9DQdmYHag4c29zaRxiBjQhVgloQe+BfGtPMCDaI+
VWvOzXPTr4a+Ci5n9HvX4M9/xWufpnAdKVDX/iEj2iwjVePA8ndPPre7Fz7v+SjN81jHZQiFpt9Y
i/uLjDydxltimPEt2mQRcc2E7VKOO4iFSAAmZBHxjazNAjLUeFNpInNqdzouIqsOrQBiudBtEQYK
q+iPM8I8XAvJchU7L2Bp44IkOUFqY3fba8LpmPtU3x1OnIl6tMBmUhCsbifvMZlYGEj9g14JTILi
9YOsHSqgCMLc4GqtSVBARp9BsUALKUz9Y2bp6yzpTgiSKsLa92y6agwCKl2/7J4LaKI+RsvgfFhL
UO1Sxjb00PU9fLhrVCCprDJo3wygG1NHu1VOx7y10EJID8M4pf+uh+9Wg/TGBoLcvbd21yM/QONT
Iu0YRwwJjln/xgnwQj68nasWSrUqIqqio7dTiCaM5bfBzNp5ZJuVzYwYI0Y51Sb9Vlr5h5+jCGl1
+0mGHfh6aK7B0h7JtFIcvEQGIbw/mh3WmbabHOJ2TQxpVnqTVmOEjWbJeTDTxv+oHb/fNs7QPM8e
DgZl0ZQ0FRIQXTZZ5APQ4IoayKMl3GKNfepgWiG+6okwI0BFRXP9JwdQuayX80S/whU7IeU5B+uV
b3HN6yz94ElxcFkFIQCwNxCe9zc+dw+KmvhX9PaDWdE9dxqH3ORDNkZzhGMTim+JUESVz3WBv6DT
QDfWuHvzNJOK8er7wg2CpceJb/Xa/kweLGA1gwyucfV62XDhp4Ar07hg1eV+0hn3rP/szRMu5Riu
pBLf8UBv1fBnajgkhF8U3x1Mmj1NMRVyjwA/r05SGa94WoBfFcuNb3LIDkF5al39ogB7B2UOd8Mi
g08b9uvUP6jComQyCT0Yas0TLnnCFqzDHN9vfM35tVfBC10vyWYc44uM/ea4Ll7YFiqHwCl3jYGg
K0Zgvlv1l57kjFWe+rTu0LGAigXDuPUyonEyXeD88wFzAOHnjsT92I1WcqfUt+cxh6gVz1vCPtRf
fAvG0bWwSz/8WI9MM2bSYltvZwnigEf960CzAKJIRWezH8NG/pxgnD6AFyus9bga4z6dwZCNNowF
33VPI2aHaDBh9FeIEnshzrHrM9aSqOySOtvGM4SfKS6cExzJ02qbOPUZvSl+yFxrfIwmxsAA/8mu
bdfkmHgSqHqD9puKvQ0vYNbIwEsa8BXXmGkTHxNM9QItVoqYsiSVIgexli/+umt0/SvXb6EsHRXl
UDwmgYoc97szunk/5jQBHnyzzYiHMvSJHilU/CztnpCVOHu30/SxCvDQewSCH3NkYZb2zG224rYa
uza+yi9jtqNX59Q1wYvY5QGOWkwwchkwarlCoRiUbviKIItSPCYWyYcaiG5vlZ8ANUBatv1RGLSh
sPNwt6cZlp4y+FxMniWrfDEXFxTuijlr5qvMzeCVFoziuzqO5VUbPdlcgIyqrFT0oSiGNiyM8lJA
Q/HjztoIZbyYFqxsw4T6PwAQsJfLHKQ/nemp23r6O81ktLde/mSPyCUcx4KJgsg/m0GWlShDeQZH
/O3JU+7dlQVQUCDMy5ZqxHWh4M5pFabp/JkgputGegg7k3+mge+4X+ELpU75Jma+47pqPwdyb0xX
PUk1YCMKTnjOFGR3/DqsXLHgwBGtVR9HU/lIDJYTrS2iNmKdbyvc/DvD/+fpupddP+6UV79nif+T
wW7IVnIO9Yi3MMPzXgNu2fiq8ugohjsmv3RP8yA2NVXWcjUOx6OHAtYjR3OaiPLgA1qqmtAsMf96
3CEBTZSXVKQJevvFZ6joKPxOvryODPnLknREE1nVO4MnJJQ2VoaR2G+75uLlAiY4oU+eyyV5kzw9
4VAtH2Nnv/Lc8gNhs4YFCBeEg1JxXcxTHWMOn4LhbaKo85kubSGQQ8arPzXBbWHTcgoI610k6czZ
pq/JBuLDjl8KXIz9mrxiRKMYfqQDJVN6os8c4JfUpLXZ1NXQwco7eDSMzAUXLkv8TTtiAMsogOQy
zOGM6oREqJT0gnz6HNSe9gEePFrFDeBVhbfcfWuS+hVoBzcEBaXMU4joif1uGRQflNPYWtTy3nfG
LdTju8bqQphyBLXKW1ocNPbX5zQYc7EhHHijBGVYCwu+CX4JjweIM5pT5FfTcXYyLElYg3ODuK4l
tZMwn8vL1CZxNFvuNwRndLjkQrsL+Hr888XWEu53VjwLS1ztXxQMGsdla9GixLVhYVLEAJPMp3//
k3sN6CRef6jkzKGz7G95ncB0VgENeYgxML8aLf/h/Apo1kx/Ep+xpzMjc56wTW4szkdNbqTCwlrh
zw4Bg8Ww/RoGUisNcIBNbWzA+xOAU3XzOch80K+c9SEa6zd/sZ/GsQYugl3Kgxq7aaYggB7zurhG
uZ89EDGzDZ828M9uY38Xo6Ux8rWSw7E9d9znG8LfnjN/fooXBj6VAx5NJSfhKHo4Ac24w8QBoflX
5N0900i+B0Vti+mae4taopb6W/c+I2gZhEkO9QQcwFcHapvIHLdAOXsXFC7YceJ4IEMF96nKnzI8
liHdfgm1+d4ukgfwh3v2SojdmoSMioCHcWtX2KHrqpnCYAw7kiX44eOfuObTQN6H0yd3GJdw2xFI
t00sZsajik+yNnDvdijFlDREyGi+y2ApwnKWG0zV+CTR2MHYav3D6AUPFuG1WJ9W3h/TeAmQoWcr
p9nq82G10K63pgC5lfQXglfXjb9SwlcricH+8LLm+jEx2p8sD/ot6T3kvLK3aqXtwKzJnrw6fcLo
dhqS4iknL2QzkzkIs3rvK+fv1JCvVfBmFw2c+qqCpG8ttwamzY3Tqx8YndE4UJMuVv+Z2q+GRrNE
4/npedUZMsCrOUAHYNjzCQrA2hgWHidJ5TofCg1ignHg3xY/t9UagI/pdTCyYwSGAV0lAZ4Cwn2T
AugcALMddEookXP9noPNh9Mvfq+jA4eB6SZ/SNyrX5c1wtaQ9KOxu2/74FNUOUiSsXiMOx12bvE+
UDvVOVsM164mnl96OZZmgEU5cupR/uiqae8JGYaBE+ff8Yowm5aNE13/bRrN5LIdP+OSBR+0MSo7
RHyVM+28gR8aJPwkSmzn1uzGZzd+FFQxm2XkSR2ZjJDGNG1Upn6rKyoJcyNLRI/AzJRNT+tzEbp2
Gg0ev5YswPlMCNRN9tFdXfB45DZcw4zMO4J9q/h9CYJ863eyJE4oqcPmrgywhKaE5QLNhjoJjgox
sfyS5XpwyBHettwbkBsITce212xgY6zEhNLxu8VuTdgEiaJodst6NgQfNLXyo1fG9xTj9lYF5WXt
PwifdLaaCG1vBg2XZZj0RsLlQl/3Z7OF5r/aP4KNMlPA2ACtGZ9mec0sNjDjzpmD4t9/EA63nDWA
g+5XhEz4AyksqoXQtObJEPlnkiZ3kig9oNrck2YOjqH3k5vM3JpO/acht2IzuNVvdbUgpC2/auW0
4aK8cRM+jKnlQ1vUTNCW+jsG15di5kIVuXHjj/nn6N3z0WIrHc0yMvoCwIudHphkvrIKv//v98eu
0pDeo8MVvum7+qcE48baaSbJ3bf/aM0dpWKNE9DcEZQI82KgLBqKhzz47WEoF4tLFlFq3dtQ4Bdo
a8bkP01J+d5UkyQyiL9T19OR2mK6DiQkSaLAOxoIsy2BTgF1z5jyUw5qRhnJtUk2Pps8uYPO0QPw
Lzmgriz1vGH84zQT5ZV1m3ne3QCCoMj50S4ltHueQg6w64fFJhT7a/suWuNtMR2bkAV11aFT28FL
oNCGTjCj1l+N/mSWzTntEjJw2+tzLSHQidS4mYFoijV4zwJOayB3+C/77KR9+3bG2qvKUnAR20Uk
YSykyuDyCYiMr7n8g3Y5d7lg9uQ+rcB4IqNluVbyuZtafMzNkFMS20hqrk+D2ekjywJyhp13sihZ
ekkFdYoGbm7TsFn53lKDiBfLrB4rd1HMYCk2/ec4Hc/jwJvUjKOMCkN8Co2rRoBH3MUlP2dAnxAR
mqd0KA5rzonVdlxGtRmfJpF8jiX/hme4XO0vmmaa+WsEhoeVQY8ekyv+IfPcbyuGj5oPnPBkQlr4
KYO/5fys8BH+e13ZWpPI7dfgVYbqKWCF6sFubjz3YUxBNBR+ke5wex9Y0ONkEZB0FJNzJlCgmTBF
sCcTMPYMSJvXnG+n2RkzzJl44aXHGrhfAVjQjPuEmwGY2g1omOO0KY7BuwskepvZ6Wu3rlFDd7bt
Z4WhMygf2knul+m+qTnlSRj7U8X6gWiZH5wJT9nY3UurEXRBrDcavvhswDqN6z2CTpdsHZ8WuTCS
T8+GMt9k5rfZZJgv4DTluKp9Ivg2UB8ItsI+rx1yQBLpvHjg4TaulxRRIIicHIcpZ66jviftbQV7
h10tl1et6K0hcHTs0Lgl6aZye5/P2UM8BkQZzDur9wmwdAR29PzZx5yYQSG1iJZkUnFYVX4H4+Jx
zIoe1ym2WELtl/h+CKixLQhQmuo2dLM7SzGSr5z0vKrgJuuDi6/iu7WV57rnOiw0UeyEambWe4tb
K0uB7hS1deYOi/rK+VsGrr9pxThvzfdSGsxxU5hGi/k+ZSusoeBFdlR1K7MfMWDztRbe4pSm0a8f
JamSe7fwDia2/g1NHp8xPXNttTSMZbbCPIM6t+ADSYkvqRSExMG+ZXT11bOXCh03f1rhVWBYZyQx
rf6HqcDjtXcmWVD0C+xDjZHDyEyn7mSZdrf3Sthx+fiuxMtMfw+2sYXuwcvorN6n3apDHRgLP9Dy
Xs+Wd0oh86Bm0bydVGq5BULMBLFvmta9Ce8A8MDW5THlPaDa99eTEah+O6VwgH1emRlA26HHrcrA
ctx6HfU0geFP7K3f+oQw3hJJycEDRYCO4GIYzWWosMvmw5KwBKq26cStfz1zgXVx+Gbec4t2oUlH
WmVXk10fzG99T35iVtA7Dt2XJoJmuzIHCf2ACA6SlaOxYhdP2BIdhk2Q0uotMJv+CCTaUdAIGnKp
0nA0d92wzNvMPZQ2J16Xku3l9EQAqlXc4Zg/Guq63kz1Y560p3ZlaNYtzrZOxEc9oSFXtcduokuA
7FFzOo3xOawTJyt4YiQT/DppoBt6sOMQOK95zgTfNqDraFBzmyJ751n5k5UDIZZWWe8E/YMTwAVw
rmaexcE4PE/U6jA3QRZ6wDd1lFwRakXVrqFvgzcBr70AwyY9XPIGGB2I7aKkxS9Bp6nfbL6WuzGb
q84BphgjY6pz0nNAuTEKbNfD4nMY2mSaebMBZMJHjZpxg8C6Q8GjX4ANmGEqMk7ssdr+E5X9r+R1
/18mKKCD+3+I7/6Wn/00/IfYjj/w32I72/ov3xdkHvgW9H2L3uP/iu0s+7/MKyoUg5mPBhSbwf+I
7VyPXwIdIfAjuMJmnPo/YjviFSziDgLyDhDIIY77X5l8QXT+pxQVASCedYlZOGDVb5sgqf5To9kF
IEAz/p6QksCqNGvcJ/QA/g0bqDsJSXADISI5yGs6ZWLUD35pfa8EgQOuW9kvuMWZMpHIZhUQj2r2
1rlcu22cpR+x3TNFdvW4ayFaSf1k9JLGbzYOUhpPI/S9cvFcFuqPFq81gLMFHRXUgnjNzsTacT8P
WIRX1/gCTDhGSf1lTeZJE3VcN8zgggX1rAfedyu0/zSsoxV1DbCduc1YKVjkDgUtGSeOPW2MHG0e
XBN8fmxMDUK2OO+GVyvIU4ydjKVM/6WRPm1RNXbR2PHW9csCpkQ4d3byUcPyjsfk2mmpn+5hdVi/
DkNDMFxmHRo339tyjvdj6P6DpQy7oWLnsXjjT+fmf5Z+uJ/rr9mbQHjZ8DtcRFSuNUTp3EASc5lA
YDtlwHuyZ26bgRCY7TTbB8zVbD2uVApLn2yHiYGqXkbPQ/002JemI6JYOPskFQzYC5tUt3klQ4Db
1MmXUwLennzc7wK/bx7Iv1ncGYiRSHFgcoYuH4YFzto4Oc4t7Gw+kbKMf52aRRM1e47TF0lwwnAk
8Wc80mf0oCIy1EtNusWbMIifhu/DoEtthqXC9zT/mtqttnrq75p2uO+lh0bHup/TkY00U+0owKHc
iAhKRbfv0pasJ0IJhq7V55dKMUWtSYyCHU+74xvPRMbTKFPuW1wMkwu9BsvMhn3+a+y1j7qJz6lP
5pcjCPiUg36mpzzkmceukN8IzN1+1j1rWnu4ICqLxOR+pnExHZy+O2ULc6CpVxgE2KOzLriuJI17
9jdNFHgigwlMv5dsWT+yGbWZEpSVvInj4R4Jw60NrnGv75qVlCWjR+qjM9o+COZyP2T5dxsDKRRs
ZeNs/TJkclctAn7x7PqXsam+Whc+k5ve1zOqA+JyEPHABwxrl3hL3QN34Ry/6JS/3TJHlorJiTaF
3DD8f1tSL7kWHQR59lxvZoMqI5leZFyLKM147+BjvduxfDN52vZZJzBrEb4lTdYhAklWnwN3Oi5L
/qP7BHQ0sbG9LCbm7tmzmY7BRma2wfMiSYVjL0pSAlCx2Q2iVDmakRlhFBiJ2WHBSs9pQB+GdDwY
cJ62lpyJL11eTFzV2z7TDljwa1YtazKHt7604jUarhc3LPw1nEX23bljunOnbOCWFdbOWLzvRRXy
HASrdfY+YPM4F4Uy9YQWKopNhbJgsLONtRpkJi4iZMRq34nm1OQtIZGWuZCAwfhJ+B0F8G70sua+
75eGWeachw3rARvU6WU16wd1ZeUTsXWdo7N/HWfgHMPoPjhzxxqNYyA1GqQUi/0svGUGNct4nVn8
k4CI59l3E5PHjCiPs2dEa+Oy9G5/iyGJ71itXXSee7e035tqdV4p5kWkhulsGEtyblhCL+syP3u1
/LOMHejcxv3K1tU9SXLYbAeUQGHNby1M0rOAh33myB9CXzo5heBsnEd7kgceWHj/+Xjp5kCfltwM
3ZHOurAd0oankp6Ihjh0E8RYhfHQBi3p6Mqs7oK+2zGKyPdWhQo4T/qwhhu/od0gzHL9dTtzPbYI
yghqSkNIMhPQypu+QcznNl0elSPZ1EaK+AXZcse+qnjtro9unXUvLMo/kaeSn7DW58E0Np6cp0us
4LWZvret+3U6EGobCa/sdx3W6m2Rj/vM7J9TZzdQJBLwUV2a6cGNNZGh29EmvqHK47/4EsytKkmp
YtB27Y1IsmTGvDP5HeHot7dAUvxDk8jzsLht6Gl2KIEJoX1t7TcZsNohnDve7/DhJWe2iCjpgDCY
/ckPOLlLlwkgNfxWrul3z6xuI/T6Ouc9B2BFDCrp0ts5OTbapaRDtRWl/Xq0ncan1O8xNc3TsLXZ
FtDLfGR5Rx+b2ISkyOl1bfTr0jlDNLkkiwBe3E5Io7SFlssyYUaLISmBtfSvYm75GQTdroO+DCYQ
NVvDCdua9gt5HYTcjhTbMnVvuPxuCdBoH5fyCygiNbZfzreY8h7nzIA/ukvRvCCOAwXgVf3G/mp9
O9kPq4twNe/4Ggxj3iadNR39qTkg97/rpti7x930k5WRsrV/lHzUvjFVN1UcUAbD5XJgEIekam4K
2Nlsaqz2rsooA7KueOkG9gtJQOvV2fZhaGZ0YAtzNvdLWYAAYt6NelXLOcj5f9WeNoR1pqrfSgyW
O6I3zgMqm8gNSi4IDiBnpa0g9hMVa1XcEJ6LTcxt7ie/HQ9NbIdDLhdQdCYnIMAIPbj6CwdgXo5f
RdB7V9Wdsy/q6gm/VLOnEN53DPS4erHigxMC9jkMYAGt5NKqvj2CoeABOM+m2pLFUd0hWYWQbImD
bhZrOwXqgYBliKhg//ygNPcJ2tnQWdLvWSksQaTde9KFs1ROJ7ttrb1CD2rFub9nM0FQRovfrdUP
3G8aFAkJLvXEMDwQEN0GVYwRctNtMqSwWT0BcK8DdmtyCzPpuAzMukR3XcoV3VGb89/2ugeYKPSf
185+nK/fEBRrCARJr1GIDncic82b2ne7DRuPt5z4ngYQV8mVgsaBhR3KkV8W1Ggoyg8FUFhl3Ml+
DcyzdcnGgop3U3lxqGUuT45Jr2shK40ATCLZtsE7dVb8LQ1UuOXkK3gINVziuUl2Ndt3M7F+OO/e
+1g40VA1hFwwnKBDDy1/9MI47g5dXb6Qi+Mcu65rz0C/T2Y7T7esN0Y0QeA0xWhfk7ZzB8D/8GZC
0Lw0WUEaKessMicfCSdXobbX7piKZG/C2buXGtxqsFYxP4XcDgNlWdtOz/z2oSWVtrZGEvsqMHwT
7oLiKlttriC67HZWtrUh0YJZuCHuYrzHLDGgNRreepyYaS2F7njOpyoqFtQS032xFsmhHoLQVBR2
1fWXJ8f61QW6BuI1D1fYjQGP9ej4MP1QimlYdF1HGCvKI/I9h5NpBNYuXzzqhhXtRie8kJB1ulVU
WO7yDBUO3Lu/XOWH2yWbFu5765dwBWRia7fsHPFQ6wBorqxw+ntiDQtVfE62JjwmFyRnQg9ndNWq
yNfsz2XSb3xijA6qmotoZT/GeWQfdXtX0pPfUZwR+FeQFSFYqiM+uWiiaMB1D5cgEVHnrihvVX4D
+hbJQ5ml9+zLGD8zaMycFBJxI3cS3thpXUS5173jRwQeErCTktUhJrDAyCAjt1u4INX4PSQQ30qD
zbEAXZhDtd2a3ZAzBLds5hsM412OJvQUaAzWRRHl9Lxwz29r/8Bgp9jZNcWg7jXjavbx3vWGKbXz
e42/mYv6Amr5LmggB6vidojhV05OGZU92xUWEMDReMWP+EuY+/suwP/K5+N6k/kNKawgusXMR5yC
WCHCLQygKpYsEksW0VwJLIGvOad9fDRcJqGT/lxjXR3czDislm9HdcA34GAoQWb3UZqgNPSzs3Rx
2OYAduXkPngtLjoJM12umIXGbHmYfWMmbgcocZafEKE8Jsu47IbUhf46TV5UZfNX37Qk/1glqMMx
AKApEJB5hAiJWvdRRpxT41cmenbZEyQ0vvUo5YG0kqgz5/42aIidXGPJWCFA8DO0h1TLowFBhsnV
FOD/9oKbYl+rJMbR0GqQdt19XTfZvTkwwsCcMiJE706Y72vosIh2xsRcNikyViuTFF6kCtxgcYiM
ocx3o2bygGh13xQjkKXByC4VgmgjdYnPShGGgrfmRrYApa1ZyYa/vpvYHOyEQj2z9ugxYUDu2wRR
fm8NyTWNFv5nC3MTgaywlyAUSHrQkWXLNq5IOJH6Ao9Nbm3XYS2mxukmIYqJYK3dYsM/I5OFp8Pv
PvoY5Ql7G4g1Mri1lGFte4tQEGwUPFg+aVdySfaFWX27zL10hSaYuWQTTXu7HBhbybhCorKETOPM
UGGg2iSO8ZS5zWucFFMkAvCkKxG++QDTDtMExy6KvKLyI3ukDctBH01J/6dyRb1L5GxvpLbBP9EX
hCsJIiHtWNH621gdcpJ9a6dI9mClqf7QkPkMsbu1mx/XNdha7sh0tbPMbd5rgK7B+NpLyaTbSz+n
3qYm4XGs6s44jC7yCV2kTjTK8fmaQ3EM6nuvHxoIkF44pOxBSsvAjvLs0nQwMnSpPb3gluiDh9Zj
SZ4i3d4oQ91mxk5lwRxV9PSs67vnvOS9r6uTq5NXq2+ybSE9P2JgHJVJqtGG4QUrRHknHMDbyEul
tU77UVLcQkOii5XVAeLn3isYd01V9idoUz5xdNGz5f8YmM4oL5HkmYj+7LJ499UYxsn6lKrlbYwZ
o5ntzVK3O8MiBlcKDs712QniF5kj/IO6/yhFQHdn8PAo+wSnr+XqZWwd17cseDeJ909X170OiQ1S
0Tf2cEz3w2RC2luaOOpZDsN8dMly94vpKZOuv1ViFuEyAQqyIZIhbqP/yghusFMn5FiKkV8FkeQu
zEv7VMok5T318ewnxhqW+FtSubyxmiYcdyDANSjhgyUyWnRoe6bDOt95QUH34vlssI3ZXk8UjMdm
QtTTSQEIH5J52wSI+/Pmc8yZ2Za19sLAxs5WkV2XG9C1Kq4UU/9p18VmhmjxA1XVqyeLR46dt1ld
0jnAh4V1z6fD4LvLgoNQ/qmR1TevEA0X2lJGBQgMKOgP/353k8/o10Ye1UxMEwNNRC/sv9sbhCtB
WPqZ2g6EuhAa4hQ05zUr3KKNjmoKqmuwEDgQQdgtdjsaQ8R1pk5pTDLN2TFDaQ1WGSCGf3YEDXkq
fWwX8UB4bI+2R1W3cWYw3iydN0FI2rFqhh8TBv6myhkCDXN7mOs+3Q1jbR3QGzxxsOxd5bj7DF1i
Aa31YWjHYj/0zKUCxtn/VHvcBer2r1Wp2yKZl3sG5UXJftCVRVTPib6Y5IaxeVBxMLIMMREI2AOW
L8W36RtEluTOnfBoB9MSw0ibqJ4/7zyIoN5jSCQTe6p+fAcQv5llpwZVzGiw4krnkao3rpHHdA9N
N9SnNBgfAKHXIOeKBzD394EsmsgiwmXD1pTJtJlF82TifGo5xIyoyerykHRLWDODJ/zLhrUu7Pe2
CKqDQeW2Ey6RJJMV/G09bFSrSQie1nkSLb0yT4H6ycCe3q4GOXgFO+rcuRkUNyC2lo+4X0L+THIp
p/qmIBRdWxlB503+XNHhbeaE5mlJb0wzv41d68//4eg8lhtXsiD6RYgACn4rkqCnRIqU2yBkXsO7
Kvivn4NZzGZmulsGRN3Km3kSMwQbkcx/kF+gKHLWecN0DELM0V0dZEg2NH3yTtFTl15ikZ5TQld5
QWJMZ80cWMOEp+DYpgYvx4l6TBb596g0/vVkG0LAaxaNJwySR8mdfu76Tz4dxWa2msPA/5AVuFZy
aYPpm+Faqm9WUKhRWRNERus8Z9mxHomW9hRzyNR984TcSVKKsWFiMpyeuRqubd3YxNPIGhiydBXO
BAJ7aIWi5z5hbSq7v5phaLFTITCWeXsrxmEvTd5HVu6hjHmgxMt9pddynbQbu6ITR2LdqbyMRuqV
EuqW4uLA+cfDOUvoduVp0vbQiQnRoteN+IyjIZf0VMAyFl61q2iinRNKYIv64CE87txMvavWL6hb
JyIQlQvMP+rcVeHHzAlIYJj8aDeFn7sVOqsirtGQ9dzlsDHg7qrKu3KBjS+WhYRiDS2p0ip68WCR
X3ThHvOuyJ8HTV7zut1MjuGcIUeQ42CCPjo2XViino+G5NqDHyAazmaC46DpKPmgm9TAXAKuH0tt
QuYOK4gfk6D2eZSLftt2PrbEEGOjvXQMwRr96YgLBKPHoZS7gkqEYnwFP0qD2DxDdmusteFYF8wZ
5B2lNW4GRTwUZKKGtmf2h2KantOURI9ICndFRUh1RrBl92jQ+OXPOD+WhI/bhC99mZJRQdxFEi6o
l6JLq8iYTVzlfMfAAU95ewTN367FW10vXHBnfB46eKw+JhAeh76A4Ci4pkxeeMjdN+Tt/izs+ANn
L7YfoV0JhRSYEIoXg2ORr5MEHtp0AHwcR7NFBMlEL8k6rrfT7GBsAWFpFTwRbIrOnk5GZK6O5eS/
oSgT6OkR33K6R/nhxvtEGOfK0RXPnIRYE2NRd+sEyz7uuFxdgNy4IH/DAz8mZ1kEruYOEq0ro4YI
FRWjnN3fvJH9gz/Nu6QHLimwNm5mTgn8iRxXQnlcP6zhmDdYgVOs94FMzXBd4ooi+qt2eDaRCCMn
eSrH2Q0k29onx+ZX6mSKuZnH6YI5/xjTOsELmvkMH8B31ReniC9nzSP2yh8mKWhF3DCGiZ4vyybc
pI02gU1aZop2/tJUcdFl8dqwWjxrmGqKSMYr2+/0YE6tWx/3qMB+j1u/2MrM9gN9bhz0pKaDNFwc
XbdWF9sq7k370HUcLLqr0QKiAacoErJWptiVRXickgridoLDIcRYltWVtbTKRLACv6e+Jc6dkBJJ
GlowBSfwU4yP15spZJuNKOAbUmddZ8AWKL3YekeCdW43IL6CUDF9sh5Wa29mcTA1YyITZ5D0QId0
wvFg95D8xEw0KubWtnIgavpJ6JEzJ0UGppk49rgfctW9hBUlgFNLq2xZvRBXI89HjISmMJutKhbW
Kum2HVEBOMULit1ELFMJ24/ZDq9i1K/NVVrdsNfQCsljs/bWy3k9k4uDRxAdas34w65y97gT54P5
T2PYKcJ5ONuW+BLuUg3LijHsfSpXubT2Db99ymjOZFH6wyTHH21sbin+ZkKEGkOp7ztbaWm3qWWz
2UojWWFX8gMlPuhZIOkyYtfCPxpvCoqf15KyWGKsmWJjfxclqXvdfInEyIhhin0J7XsVjyhscqJt
I2nnc25QIJdQnFL0JVTu9C48oe9f7IkxmGvWcyyTW15Exz7HAIZD9mJw6V3VtftR1P0/bGUGcO68
WSOmc4ihDlhTomjPoxCr1HLBiyglR9m3SGdJnOxo+ozoaJi5Pc56fJBQwNcDlqUNt2gq4lISZbl6
jK6B24z7LcGnsxy6G02rIhCZTecwPlZcCs5KWpO13PR00Oa5EQjxLsfsKnvch2btHLy8Ihw9MI7V
iI2ce2TtfO8ALTvZme381FQU/TiRjYI0NLyf53Y1l3LLKNfz6mutHQR+FFWmi8krb5IljT0Iqm18
1kK1atixF/+RUDr2Fs18Av4E6ePNHDO5CdPq10M2MxLa3gciFBdAg/LqxqO0iNoz1l04WmPS/A3f
rlo37eRs7AyYQoff0iu0Pf+OVZq4x/2DpGIEWizvBS6K5c6mE2jXDOlXZOT9sXfrg8NAw5no/6ZQ
33fMPOe+aOtt4VQJ95Ga6S/nSc+T4VITlEAUxjrs1068wbfVQJpgqQ3iIA7qkoOQpda5xM8DcqHe
w54hYdjqgWVkxpvf/nV6AUazDOUaCLmW4BT17DzcpH30nSx5LLbyyUj9LoqaC+O2hUlr8R3qzDLc
UfCr/RvBrBq/qvpxPfJyn8xLWXFxovemhYSfeqhwJXhCVUm+dtottln+7mbJtwwjb21S38DcyiV2
FKl90vX5vYzYGCQm5ciQylUZwd8tfG1d2dEMW8F5VD6fb50A29SDIM7ZtfCt85GuyE2sybAHkhpy
v9ezLX2gfdQeI3fcGaXz7ar+t7bLr9Fuu5XbiQ8HwHrwHziC526aoIz5JtuLEofLqMUOqlhf76Ss
PyldHq5+9lEvxlPNiNCE6nzciaTcUlTtHuhC3qS1QYrLET/YMGxyBZG5JcK6Zaz/wpUlg2RwuXiM
f17L0AycdjjlKaY61yBU2de1CaaCY7fA6X6mIXfTTeKdJ44TS+LaJpH9mX4j82Bpsq+RMH6R7vg5
WF9Tl75HxJApXKHMlTPPGPnyekJw2B3d/cxPJKqq/MTrhJT+7L12TRyUbvJaLgWlgDiiQydjDOmR
dkFAZ/cSRQ+RZ8dJt2YWKPG/JibPYiug8qOCATj0OBy0Wd+6TftfJdXNzKxLSZdE2rcOgdypZu/o
bwrT8A5mU9zyslmwGNE/9PE7o7EZVEROjp7Fmw0P0U51+Ft7sz7zPV41BmSa98yggIpA8oQEMX1+
gYIEQgUCiy8U3yizyt+IdWOV1adxDJuDTUBh9vB5Gs1zX0PgpW5oY2qYthi5dgPMPA5QnIAtnpcC
aaHTh0frT+5ZWE5JGAm8dalX8twn8CBmLbSJlTbcP+2fHFA9yxz8dnnGGrcseK352nhrYfhXg7BW
DtSGwFcFuZg0nlADN0PhkRNCY72Pyrm1gp7LRdIQMeYiDSnlyA+FFB2VohrKxdE1/G1eTnht8FdZ
I7iDSnGMjQlWfqshupG51xDeCUs1rmbSyfOLm+vn3L2XrhWdVZHJQztTvKZ5+r6Kq3PfMWynZAX9
jdH1a3rCcNqgidCnPJdfiC0noyq2FmGvir+1s7LTkLzhdXrquFo4ZQt4u96GcUGmHxT2GO3x4sw1
S6Px7Cr4Z4CS3ZSSnTcKdpGqb1QXntgZrCvzZiEKO+zhgI5DEUFnqGPsRwO4AEYWQhvkZFhUvmXR
jzL5HDHwLidhzSbWYEtfALaRz2H5OThfFZGMqMwueDhIdWevI7/U3nR2s0Rb5iDdzbE4aIb2KExa
7AegLVoqgk5nbydD5FFjCll5sS4nj7IUalzcpUcR57qO0MUnjcz1ZK85oz9Lz/nnQ1HBS7hd/juD
3fqArKiqK9Qnwi/tutObczyqi+sTAUbJ2U5kYSLzv5Zsk0cJjUdgY+j/fDzvPQ4nya6B1e+T6WCd
9vSrgneuKbHMIffKfHEot6lppNSt6Heibt50+En8U+VXjqCV+jg2ompbAeHuTzqcoaX5N4kyDM0c
3zmirNC+yir8sEW+VsB+WFYjlb0ttUPYKTZjRvJhP/SkTkcM4bW5iT1cJNjjXeSbrPRI+8dQcnRe
pCFJexzdtrlVLrsJbxNnv6KjGYvaI4+QcPIyTtHbRJzT95LNVKUXBauC4sCgRZGE6Y45NOWSI98t
1pVt+VFSONeyfGmMcq/TweMCU89KNjbNvw6LeNfuhOjfpphnPF1PKcXABg0eKVSlSbyxjku5zbI+
Yc9Dyj7oO+iyWRZQqxFUkU6nxXiPRfZu4EhGUFsA0Vg9J4PPLnmBOXyZ9KtZUqxk7uLIbCHWdE9o
T+tKLUbr4doi9ljqU7LJiInh1ebzRBCniODCW9OWAYQ3Wo4GCEY5uoS023lcAIyHQzUpGx1qKeqt
BDx+Rbd/MetLhu/WZ19ZN0efHkqsrgZ0XlFRa/tpDzXd4h9ecy3cdNO5cp3jNKMQZdvRl7K0HjKN
kC58AkS1tethMydn0/FAwBNU5LjzER01K1zrRrmpOgTdZsYcV+2N7JfIA0pmE1j2tz0sMXAWwq6O
E5pvAZWwPfQG3aY0uWLiN0yEf+DWg7hk9NH1Rn5yCDWApKF05sHqY4lfPRnYJpwCOET7b1kVOCjc
kU0Tq+ofDMBsIvl1mCsl7Z3jZ8cF4q8wEubheahuSR//dlxI+EP3gQKSRMuOWVke8ZzE4pOc6VPG
JsPbVMaNS9xA+jDDoRTXOG/i9lqbXB6JLhZWZL0qzsR7SUGk3mRUIpV0ec/Yd5/mUZxrnpHOXOoT
CaPRQVDWm6Lx5R7m4nRFAOv5ubfAvmBNgZ5MLlbmJ/sGIsTc/+C5F/ZXGH3PgMIWkWCmaNvy9xPc
iY72n7Te6iBUaiM/Cskk0QxYo1G8+XLHJt7Gs35iYmKjYIOAVob1lYwEvgs9+6iQmqDjMmPbEaZD
rcV0S1vmVfMjZPYZr5FTjZt6sTnmVDjh2tw4evfPnbHaIqAH4OYJd8bVum6gHzS8TTosNTFF7OoB
q/yP2jTQI98mvbuGT22L2fx2BPa9kGflSWoRB5N4gBinzk/VNMIKYJ+UvTu8bjlkOCDMeVzXxhSk
Y/atUQ8207AghnnaxCklR0PzQTUo8GJ6crNyT/B1P4jOeooTG0UV7qPLBSp9MeMOHQZ/fPnI373Z
vsnJob7d6E9+2bLwazNuKO6T5XB701hWEOkA8MXfw5WpcLfK91dRMptrFiZPOP2vbPP2A+UuI7qQ
Y+pbrO37ZHTfRzfCb5Bo7IzFWSsgL+a7AQolV9ifWpLq9acnNzN4lMYj0c2gi6dD59trpx5+FELx
mKrj5BUvSo7/9QcWsW+1zN6cQlFLRC/6gA1hxBbAZFDEPz0WUMDvNiCIhKumRZ2RdMdN3D1Gz9va
dObhw0BFtjctOe0nwnknNu+EqsxlP+SDYqKnU41MeGCPOrHNXS+IYrHm17rwfoK2fu8w87rTuK81
YoMivzKXXwwuD3b9Y7WYNib3uwFF9jQWpBK6gQkupseMRp62SDGNkU/yjIuK0mvlpkHRTIAdOjA0
DtyZ2GwfBJ2DmXpXiw+6NalAp8VLL76rpPoWM4VCy310cBGTWkA0IxE6sHNBHOofo4UFxHUaupEI
qXjayeYMNv3w6MZ8IpqwO3VJb5yxT7D3bgFf1Ln1Xmrea9MY54aI/XGB/tgVYL2M6jEa4lTiKt6U
Gr/KDud7YrwXUqpjHsd0EtubKUP/HLhw92YU0AsmeK1lH3YEMMwRzwV1fW9ljfoT3ym/cg59zrwo
OpZI8cySLvdBfnlcxLQesr1bKS4DRNLnHtdUjnIQ+NLexBVn2VDeFHUlYo8GubL1LWlAwGz42vzr
iAIINuye6oq/w1E3SzPfzFDEB9op2lNZ1rRakHZPqU1ampvslUyB31i+RbaUZElkrrOEt2p+KtBv
6HB9dqiwNIZpPxgum3+LEmlFKhFLGP92M7zbNHxBnNiGSXo1px8TKJSytGDMXXLNyWqgGYFwxxDk
OTm60dk38kN9JBAs5DkfaryeK9KjdjWvOtoNQn/FTmeqD1AlAtG+Q0xUvb9uxwbPW7r1sBlF3Xnq
P9NOBhEDWO7ChrdZM6e0ehuf3tjj5mKC+JoYDaXlDNjTx5u5lEjN+nqxtancXVFSth2QfrlEhoye
66SonRP8dbYS0bSbcuGzoCdO4UA988Pit2MjkUswMdhB8kNTQ2WYU0ZCpb414b7loQ6Jh5TRtLRh
tZjBR9bgG2uKLiUlxU45HiIFUKckyDpnZw2wCepc7h2qKfs1MGRuzEbnWXGSS9mozzqc6Dcv7YvD
5+0gXc1bicYeN8Xor4vOOA15evFc82WS9o1oxz0K6ZmlF87FAVRWM4tvyr9E2FAlnZIBB+VXpJ+C
Sbvxt46lthZhHSJ0tsfvV8eP7sx3ouWrmJRInNOK5e4wYJ2Xy2d4yaqfSp2gmBlVC8hn8WZx9nzk
MbM+0cMpITjgtcEwtreKPRmHOYmGV6sFOEj3LP2iAFI2avABzt7lYowr/+ld+JxFBBEcbZ05gi45
Lq/GtK7Q7noSJOQzVq0106VVbpzmVdfk2We/1xrWo+ZUnZLinKGWreqB0av6HWkEReEMfO+l6o9a
7z0nMGP8FG2++6lZJDBlBDPwLGNm2dnW2F4/lsByHt0c7aXsx61ut4FOfjXqkTnmmHO13dU9i7yH
r2tUysrVgEIuEoedoASfNHFwvs1zsdHbrSQZI7F/Em4U9euCZJAQjCq8a3pEsp4/GnVbS4u2rrkI
5TAW5phCFppjyWcz4vN3hDTbMvLDceQnQAITEQVcSztra2dGhqCfhmLbgYeE5SedI7uOu5cbjJnE
armR3YYq4B4H1ZCw4WBEl+4jak4Ni6X/V04vnZnmrtSzfbpkYvxhFafype7z58g5o/Szf1AnT5c7
3M+beHa2EevKOt/3lvvau80KV+bGYV0bIr0VccFaRNu2zWcysRfEHto4/xWJEZCVW7UlG7NZJ1hU
ZPOBzdmGcPuZTZHDlprhlMQV+TCCMdp4UOMz8zEqVXmyyGcyecEMSbi6zcRaVMjVkn+yrm+5Pwbd
UF+qlM4c2mSSkjfjbLxmlMLj2eibtTfgqCwXclAsn+kHYb4kx4w/wqR2pcHr4J/T+SXCc/lk2efW
mTaqzPh050A/gDKVixhhbt1q2CyydEZ8zaOchgI3CWFM0QvdSHLFbH16fLVxswid8cGYM0pY5c5P
bRp5IUqtRdRRT4+RvA4HWjmlcdIq/LscnH95xshQp5fc9u6hqdHIEpFEocXQ36gcE4KIDkyqIxEZ
DW9cHroPn0UasCR4CdLgy/wuBKYj06M3iSie7uEkaeqnWhlrH49lKkPMTdG6Ll9Qvnd8uDzDOGWS
6YIOw0Tir6648oZuqp+g+/Jxk8wBZcq6boo2SpGh0j35nyXi3zqbb5rPkzYbrKprl43Hzk69f4Qk
T4C8/CDW4jeqkUp8yR+k8Z77MPuYjWqPXWE1pggGWmofhlHJnaWaK1Xxpzpmxc6jH/XO0reobgrv
DVXCD2KbgoWTxgt58pr1bJByJP8pdKy2iUUSqxfAOWsfgMXMyhNioOdnr5HEG+kX737/5ecfLql0
A69J5iP+DSfe1gH8GafxONfVygbPCz/yI0vdTcN6UsRvCkIIBuAzHrTFSuZqLx17h52IRb3JdXym
U0eVewgyB6U5VPJIz+k999AVdFnJddv8ml1XHNTA2EiqL1UKdOyChU3nn96yeOMltAl5dnrNZu8v
bt/suSbM6Gi3OStgSnzX+qmpcE1SI5xMf5j6eeKt5e6mraXbbA1TvAmFCO3VX3CaNpnV7CxWEEDS
2MT9jq75yItsa885G4chDSr/v4HgGW/9lgGTXusIXgNNfWHGqo4QcY9dlkXfGXGdAtzc3xnUy0/G
uDUG9zUzop+pP2ZpqO/wiB3gsa5lyq0yH/MtEf18Sp7ZA7EQxuvoDdEJ8Km7S/zpRdMzUkNhFx2p
GQepkh0I/3K113mFjcPO662tq8KH9DVrnfE3WyXXsyUHamKq6TSn2Fa8Ilhrijvv249ohPbhhQaK
6aC91C23MhsXVttaK0YilJL4OFTtkVYreCCDvMZktClkr89cMfaiqG4NzFdIICMdT8Wu8PRPzbS4
Nhu/EFipvupi7OvyQ1/0kxzmqW0cvVg9J5kJBA142bCPIvE6dtMu1qet2dRBUuEImAUep+SI7fkJ
OM7axWODX+qznJr3ock30Hh0gt/T2h7rezeXe9PkGTONX9m2W7c1H/yHyacrAyNyNiwb1+z0DorN
zpMhMLdUToX30m1+xNDnRyyxt9bXKb9hvAnjvacnXyA7bJhB9p2Z+eTMf/QUh2tPk89kep6NLLSe
iNy88GvdOqm+Tub+NGMADTI2GDqB7gU3xHFsLu1QY6U/szk/Gna5slP/JOP6E+gSmT4bWl/JDBHn
iKPuc1sYBFGc57ruIWcq7A6L/Ap5ImQz5zcZw/J+0DCAjK1/ncFeocrckuwHPwDQqRHZMsr+nmbR
bksL7yckAzShgCn7gi0Yp5Yyj5HH29W2Afb6bN+c3rwWRXUStr9Nk78MPjF1sU9Sf5uwSfctVEPB
r58Lox6vheVsOqt+rXR5m+vhMrJitrg4t354cxrQUw4jHvejiC5eC9ZiMu5Sqpobg87MJryZDGNj
TR5R/mCS6vv7gnScnSGQAjQmGXxcPd8e4e2Wi6I5tStz5gdov5soQAWCsKlF7PZpbO/PZndKawJ7
TrT2Y2gmJvXTWnxQFh9I/sgBDwU8USt89JF+8eF5KY6PTJw8lyUe9dbgLhJ7r1jq1ua4Z555MSfz
1Fo8r1JvoTwg6aEopXLTFfXWIzRcu8lzRA+2VsltC4RPDua9Nj0sBdYtxkkej/o+iR8pjrgVb4PW
PSRMIrWOI4HAU1j+a1r7MqMGTcsY6cD8R6/aGHO1T6a3PLH2QLHc7VTaO8v4mUOSKdOAFmd76pCW
vK3iIIosJyhN+wjJ+t7narGVsqIs+/ieYzonIZxctaia1ulV97LPlLmgj6tXMbQfBt13hjNXQd3N
+XWeiEGM4W1i3RLp884L/XuUaevQRVaYsMzGlr6JXsMRg1LK6sWa5NvEyneTstgPtaPsfvVWC8L+
A8NRsHRVG7G2rUIvcMYBaCfnk0MhbqK2nSTVhPt3nttvt2gIcfbtgU81Ik9S77hLH520D7Cigdvw
omOJoudG4jBZdngMYZ8/OXX74bcOJexokIW9RVOgqJ7/Sy+ZO1ozGPxu/Mg779C14fIwgldXI3Mb
fOp9rVOBLcPioI2PeZFM1a9PwMXnJuR46SnMsf7V2bEo7Fvjx4de5bf4Le6Tox++1yOF2xoJl4iw
1biwMa1p4Eo9iN/Wx75ANAukNNyzcoCkQi60pqmqZLomXTXbNFWGPFKkoX0MkxS1bupxOjNmNhir
MaOx93ODstM00Czeg2ckC18sg+mgxrO1Ce1204GJfHIF0lTrIkjaYt8axrZMyiVAARSmn+mRcZtX
ut/RwjL8kP3fQPrVCvP5ONn+QaU9D3BnHggg/0xe9FvU6drUoMW6nHitcOCmYj/BP8vkiPMPxEhB
j7Cfx2e/YqHk2RbiLS93zz3xM2G/Eb6OS8W7aXRrCwcPxcsfhsChODu5YlbGyp7PYAHqjNty1u2h
Y1+Y6fCUOSvstqvSkLuioNKSX0HdQf4woS+bwgKZY0Tjxq2btSCasjFNbnssf0lOtwe7dcabVzcP
NxkfmYc9Ipk3TAhgKwvc8KHKubfVc7MJrfkeYqx0Ka0XIxZAx7R/eH88eqhgdv01OhA8Qy5fhQqS
NN4m8bBa0tMV8cDVpOU/2OAXdl9getrG7QCGemnNIaPYRHvxn8QJyLbts6yqZ5uOeC+MsGfHfEwm
hnH/uWTVDNYfoYw5pbbEyXT8W6hFkJW2Y/QaH4oiO/i5f1YWASfGyVC018lGPQNohwzzqB1xmbK7
cqHitIj9kjx3xajfUzcw1MHU6keDNfDUJI96eEiqNpxxH3n2y2BHgV+mb542QYUAlGtp6iRz47kb
jeeMWUOZscvqtwm8he0a/djWOa4MLqn/pR4w/lxuR/FfVhwmHNyOx1bdYnUyPDRsApK1E/2NKwcW
Edf0hpu9A8UXYCiiEPJUOSeQ8zNrleoSb655h576yASI2cKnaxNWVwUo1MLG3TWsKeIGxETaXZrJ
IIQUvkX5zRncvZtlaw7MfazCPzqnngrXWJsd+zEze+X2jyEnvROBhqiU5CPFnKQk2Llsi0biddLP
hnK2GUGh/gre9dCk439P3jOBUXxgk/OuIQ8NsoI0grUh6+0TrJgBtax6Vrq5C7mHVXZ1162aIvBk
Nzb2q2NkUPJxaoJtIiHRzBi6nV3buugWZL8XJw0VPATo6Hw5LuUNT6Xx45kmruccM1EMOak1QIEW
xXq2rZPhpceoMIhOFW/RgEABv+XCfv8dzZTiV/sbGvHigd+0rX4L9WIzxEio3Lh54eyMFshe5SjM
Knm0LlB8OFM3WMMDrrrnKJQcnTjKTPc3NrhejmX2qofhNhfjnnTRDgKCobRvN+Fp4sXEA/88uOrQ
OUi8A6sKPhpG+YbKyIOf35MmYuwP443JdSLiZjbafWAoF6n3M4+nn0xuxWzwlmviX4SbvTLzM+P/
PxlyB0gokiDSjyjbhndlVNe+aSl2V//6dD6btnmbMA9iytjWQrtD51l3qbbV64RDpzqKcV4VxqdJ
DdBT40GlM8pDlEKd9aJ+F9KziUmz+cER/I1RI7Alyz2bOICWcNnVevOGciJkfYiS/At08vzUZc3r
mHGYAX55yobyv6jLPsI6/8/yqn/eKD+tkNiiUi4RDF7lKqIHlTWIusXxzF6JBVdC7LCIUO+Jewgy
SYt0Xhi7LkGYjav3AsJfkg/4Z/k9LdW/pc0lgFqBIdVo/cQsmZYG7bIJBgfFp4bGpUsbDTDlnR+T
VZLqFyN1pb9q+C9ki/CShSfLFR+h1VGQm0yfSVadJhaAQyLB6OOGwxLJentrpi3QDPMp4bgh5L0a
OGFShDfgFqP/XlTjgYwfGV0uvzld5zQ2HkNh43YzXJJjIr66i4EX76XkZ2yauE+wtUSRy+cKUZp1
QkWEcbrnTHxxtQ97zp7oT7hsh6uD5O0wJN8zEii8mzjAk0cJbgFtufJoLhfS/HMdZHVbL6AWvPoG
BbGDCamKihei3k8wUtb4/k/oAm/IgivZMy+KiOiYWPUe8qBWBYOuvhuQEK2/KyKN9td8pyOaVLV2
dQdvnXrptsmnDeujW+YWD/wbr1mlU4ZCzGwo8a2XQcWuTVotV2kXZHnV3GSWXQ2NbuS9J+t21anm
nI7pPnF/SVceaiu81VZMAdSyUqo4rSPtFQfMbq6IkMUxJfWT3WCTl1s3FJ9NzDOFwrADJ7zBQpg9
GYV9bNydXdW/pFYu5NZwq+T1N/eqV4ie1aaNlqHaVivph79SRrsU3PHc/SnsBeuBSl0Ga5Qrv+GT
SbLLL/2HSvrzFOersa8KoLQgNNsk/MNLvDK6+dPNwm+FrGbXrH5wjV/JJkuy3oCsNpaJhcs0z4Sa
TrS0/eciW5DTxDjrhP7RLd9KpuGGmo3G9sGreM2bclIUvHQlvEetf3axuWzC+HDyKEdutVO++BCO
jVed1a2WlZvWHq/xYD8TkD9kPjaYiToDsE1PFopF1MaA2aZH2AG5EKyRCb3MVvUYbWx1SkCApZkE
C25DfGcOWUyN3l0w+ZBTdz8aFhfALzGAJv9/m/61028JiBZ+0YtP1QCH1bdI3SDOcobQ6uIl5Qaj
xB4qOUnDaMfoBlMNs1r3IGF2q130GjOfDp7yHpH5CLX02Z9dml3wObdsCe3qx6vZgWH/LATwHRay
LloOk/QQjM3Jz4dXy4jXvVdty4LTMR/WhWxWHau9UoT3hLsG0eJXL23PRNqJqCg+BiZeLJqEo1YL
8XBh9zX000xnuczxOmoJwxFha/OaCEYzq0YRDuEZVqvIwp5PvnZXaNmhdFKTWEn2pWtfCdJ1Yxfb
xPxmt3cch2FNtzoZcQIKPinUyOIHLq+OxPZkus/LGGbpTw1Ocd+d3xGWpUTgntM9TJQXYpwHOKvH
WvcQf21aO3izJW55qWP2dF6nfhK45rHpsktR94TfrNLjlVM7r67H35BMFJC80ZpAHmKls0aUNjYI
DXSq4Ju2rT/2l6Dwai8gSkv0sABc0k9sN3IM2XA4pQVFyHsiZkIwrsVanutsvhNW27yVmi6lsMB4
1cwPOPv3ijcbpph1Q/4lz5FuxZTu43mRRzHoURoz5d5nC0w9Krsb6fCggtwZplq0LqN0neREftpL
XuYoMimLSfY+sw/JDWDwVe/qzUCeO0Z5DinjgJaVgWHMgdbc8yHdG4K7fTXdiXb+tCUMZIy76Zg8
z0Z7raIDZy5KffGio/Y4FmwfBfvF9rD/+Kjo+OIM+BR+vG8IJIZYDexZ8SyBESYGrAdZUbzZhEdY
/SH1hGeNfIJKCjLRZLQtdRgq/9YbVzW/WLbYLQUBAh+Vdu58QGbaSgLvlkBk3QVRAMzRwlxhSgy+
OYHlyWMxKreO0RAodr+lMDkwrkktH7apf3QzCrETdtum/ozz8GlazKlW3aF/DicIAgfmEyoYUneX
jvndRMbunP7WhQejerELcbNbc+PROSoXi3hMpF7goRT8nr056IruMkpcD/ZFM509AJJf1sxB0SKx
M5JbGEesIqdMsX9paq5DM4QLoPGl/A8sNFkGFhlFPZ1Ssw6sZYeaR/fSwlc/kOfmUm6OAt438tpq
0t0tS7rvSneossf77OonJoTXhFDkAk769higDRadKvmYodt2NXpvN0b+/3g7rx3NlTPLvoqg66YQ
9CTQ6ovfe5M+84bISsOgt0H39LN4eozGYDBXAwgSSqdOZeWfZMRn9l57FhJ/IoDU6dSWfdtdkOXK
ZRo7TEzxWYzaqpI5nCO50QVLiLFb52mxmp1lTSNPo3DE1rLBhZdWxMgsfJiUe06H7KkYtXcdTqdW
98cg0J80WlA/vETwbBNA8+n4pWrrrbHtE1CzVRwCA1KJ/VIZHPtpDUaDnQjuvi3Xzk55COOd4JgT
LFQ+l1wVKiDPpgMO6LLkNsxjB76+bTRMjNYO2rYHNsN/NtuI07Y6jpQasjDX2D12jraJBHKQYIw3
IUIVI4OPVf1Wlvbqm2xhEgoVgKKONe0UrVcSZjNJFaJJXZ85rJctsRkYcFp4ZeNzC0XZysZbyfxC
46WRRnZNuRCLRtsnPqnMVbeXQccQmvqp7EHie4FzNxhmBiGzVVh3HGeAqlFtaO3a8tKAIQYamYH4
hhAM/oBjhV4XF7s+7HqEDWnk3PvunuuYPZLGZ0CanmoORrPBIj8HuyCHtXoew3y8SS39xE35No0S
cMD8rTErGvOJJ8qxPhyVYWfeZsUIt46NWwuU1XwZS515eJifG007eVZIIMl7Hb75BEIVcfbpGzMF
Qh1ryMyRMLYVI2rOqOlP7ujXsfE3QwaTOVwW+inou03GuDMFHx453nct8MTiaJOL3NPvUTMhpG8Y
q9RqF5CiZbipXLqxjrOg8i88IuRcFA07evMDhqy5DEpUBLHcBQJqW57YLIrtaJ2wVg8f6Ro2dUqd
WwQ3KMg7SeuahDoFo+49pjLbAtcLUPJyrc+4EG1kStUwS3rNhvjeBjjmURthbihxpxvNFzPPGRUM
LofN73wAQ2I9e9pWMQDWpHUuh/aA/eSAvnTnIR+QqeIRrm6B94NujQF4usK0Q1FJrhbFlUfsvMLA
Zq1Yr7bs8kbxq4+o+oPoVLcWL4NP3x/uhP7qWUQKI1zK4i2jXJRFiKPSZSDZxiezIDO8DYzZK6QD
C7L6XuLKWVGB2fWL5I+eilOcfmXBsxvvWG/8RJRMeVI8CureaM7+yfJtPGRXMd3isTkknfzWNHOJ
4HTZq/YttOoDDk9jRBGT5zZYEkFNMgsMc/ECEuSWFP4lSeLVYJXPXjUuKy5BTUNaHhof4ViveedP
yizXTvQeNocBn2fAFZfjHMaGI2N7mY1PLqVSxvyIKX63ZU1CCdgtRhwcXaEtHyL87ujclgw41n6X
HBzgelFmHduQlULTHEZU08TB7CNYZyXrriD4STPorSpDLvU9h2Bl4YNb/w6MTu00WsSY6W39QILX
3fO7m6jXhlPswuDXV4prFm7YxN3bbEzgrfGn6yfrmteKmUvogBznTTJinT/v0eretVFbhnWzqzhh
6uLDTAXgnwddVs/QwKk37auWYORLdnFDVBN4SV1PeUMt26e58/cmapKF7MWliQRS5mydC84uK3X7
WzzglTZlduhcAr9lfyKRe+3m3UrUWNiiCx8iIAc0R/4HC4xLNryI5BxyJWuzJZg3w0keNQRCvdXT
mTDBgiYZ290aRMEu7p/mUxCwHoDJcWmSs+am31zwmCgGSGr9b1bkW41Vb0fOkzGgDyhXQ5E8meXN
jXG0/kbsOw1zQK1yLPKHltY7Fn88ZwfqYCmtx9bOtzpAcO5GCpgnJ7jHCMy5ncCbFitHPvcWc6Hx
Ss1tsImtK1h53ELIYo2a8QBaRrPOkk3aC6ojie+FMLU/iAvfQ+XwO2tva0TOI/fNsr03NvvzKMY3
n5bja5x3v4ZjuAtsK2oF/iRdekwtdmb6RedF4gr0wYxpBLpW9mxt+2F0sf3cD94FasG2w9J2cnvM
g70SF1kU90oVzsIPq7e6m8Pe7Mx76arxW6/CAZkxLrEg8olcxMsG2mbv2ddE2cEjjgyFD4PP1hDW
+5ROPzGgGam1/IGExAQNLiUmj3Jb5wayDjcvyNeADu3BqBOjne5zQ3f2AwMyBirdl8BkDpdTNDu3
eIAnVN6y9Ilt+7hhRYlgtqoFUWlNBlvh2eZwHYM/PQcg1IrC/WI2XUwfdbfTqh8jAWO375FfZ/6z
gUhxzGmHg4w8G2izjC8C313k4jc13tSYb5iW1YKGKV86/r52wIYlG6gjdvk5cfCTiggcFVY9a3ZS
19YuKJ1pg4CKlTBg0kVhIWzkYw+dY2i/4U704p0RQ+Korg58iYAhZHHveZo1U9uPtrfRjS1oSt77
Q1ougaEsZYvGqdhg5qVQutc908FrQ2Nf2T9oiq2Y1T22cKd7Rinqo3MFMWEk03JCI2E95xj8nGBf
54CVQkgQPZhh9Of1T4w8BKblFvPo0gZhq6lNBfYgQTOXlayyGp7bnyEnSB2GmbOzJG+52NQuNS46
uBpl9tzRhhzHyHwG/yfuz4Z8bonHKqNDKb/b+qZV3soikocsq+4xYRqMp+TAyCj2EQHqQAG8gL/b
U1AfK4JSAjaHxUQknolAQTCAOYb93uP8Jd8J98qqb84xJhtF5kN7URN87p9KP/o/3UjDqx94U5Za
vC/Kt6yskWBFp5xNHqjZY1tfQD5C+X4li1AYBEnFHacoSKOKeEreLUaR9Opw+zsy7l4B4i3c8r3G
y6mNqyw9+ZTdVlRtWub2tuxWDFuWs5ZAZ1Pt0OoWzkNZMd9AOl4vBDN/I7ykwUWVPqzgd5AHQGEW
IW88mzI8hp5CpE3TYsRogspl+/nXk8MwI+hxFopiq2dUDd5sKN85VYe2y1wU7ZoYpBWGTvKv4VNg
nNcfHPsjbLxVb2192GNzMqrDheRPVxoJMHmleXL0reXck0cLN2JVI9ChAJniA4AjvAmg6L1lrOK9
xi3N8tDHfIz5ih05tBx2jOi6bHR+BzFh9uajybDWjLi3mwntAXx+IzZWLh9NUrw5s4E3ePIHhr8M
0kLq0bh4LYwB+flHSn6ST5lYy7t0T7loTm5DD1dxVmpL2b23fMoWl5TBIVXyvz1ePeXeQxunawHp
y10o0ew9xER5+YrMj5mL1146FOSZ/YlSIBDcEBVVZw9JLMLli8EjgQHRV1uDiX7UbyJnG1BFVtau
KVk4oYGhSQS9hsWOeASKnP45AExQw1HLyu+8UPsUm0Fvf4A7Rvey6+14F07kp0AJHhCOzjRsl1Wt
STuSs/2cHxhr5TmMisneZMWErXYZ2Z8un1pJml85foqab2p6IFxnAc6gbgiLtJ477uQh5pnpfpFp
ojRBgsuSiT0QFNw16Zi81Git2VQarFFNlYBjAYE4gihqD24HcpE9/jQgrJpju8a1Z9Nec5JEvMNz
jl3KgnmkSsNUZDCUlsQW+Kjb/OKpkPlTrc/PNbZSO6cI0ROx7HLkf2xreK8JirAS7SmXIIXIE2HB
7kmGV4b602oOQJBxuvUGA8NiNTG/LFnulKqA7/5ow/NiHbGhvItqkjFLfChVAJ4ev9KSrEjCBGKs
OjkU38Kv50kkA9dAIjEgwlZtYsI3GA1l5raKEyxRfKNsCVZauu/zSNtWYXizopyQR+KKBkY+Mszz
NXrs/hWWJYbP5qtIS+p2rSpXRWJHl0iJl+AxKE3FaiMWLyEY9ABJ/5OizTrabvdookbuQQ7OMJXY
YXLpsOFFNYs4wK57CtbXxJYogmHR28SaYFPK0HN3kwbY76TH17yzEOW7W5MfrGIHR8/HqKhcjt6w
hlq1n1hYcZggheyOEjpz96YwMgbGxSy+ccYtwrMKXlCiHwR5Qu7U7AOmOCbaMK66NVko00LHNihs
8pF0yCCZK5PTX/9FHgHq9Y4wLxo4nS25b+I/FoX1mxR9s8odFMKhqCVkQ/0POWvdxq5YIYUBBCS7
9x+EY1PdR/W3T8u3UMRWDrrR3efyjPXANg47sTRbyBka8cCV4SN4hUq/MSt5c01Si1X8njjoLEoL
oyPmOxzMylzzGKtz5jNBcmvN+oihV9URFQ+Y8gE7SFhM5WNN0AjJF9ng4ntqIfCGt5FsK0fUvIAt
0013xC1AzmBDOhe6qZHDosnGZV/YgA077I5T/iqn4K1vxxMRTN89j++LhncTily4HZ00OmpleYuT
xnp1qz5bW1pygo5ENbDteZ5iBD54/sESzkjLcUqROh+UwhYkcG41qwapFu+wb47HxCLFwuRELuS5
nSoCx8ZbRV1uW/zs1EkXQNpQkgrpvQG/0bHp6EDVM7UMbPvxl9XWRUwPdZ6c8yz0YDs2f8bgCD/5
ox27TZUGd2mqc27zs6xSlo1kseae/4Nyp12EiO2KxDxVpnRmzMk1ta0XDKP3isZuzr3oScZz9XNH
xdDyTZE7xWpoZw0osPGSCMhvUvTvQ9f8MewYqWxLToNYWlg9MEYjV2ATw8MaZv3R6OzHXJpQHz8b
RJVVxf/dcfEzKWy0n9pS944ee8Ar3uJ4z7kxuKeZGv9k8adWPIziIWovQR1tUuFwkYV7vXzK3T8K
hWHlEdBLmO6Y7/E5mOFjhakBx9/KljF4QWPZZGc9YTeBjroMEWIVLImQbZar0oyhoNu7yk7uEZc0
zimIF88ps0WSKVelYD8lkSQS3dZvqfEKDvlZ9O6R59kw/W/Vi6n9DNbrFPKXAoDkiLcWOWacWzQ3
37zlh0KayNXy7QtB0Jh59G2Nm8Suo+dsrAkt7Ddd8J0n1ZowFyZfJLfNdT98+bAhBMDeV9x2eTpe
TJAJpGOZGyu1Pwn6M3V6UO7HEAWkUaJgSBiPq2TaDVyr/YipdgREBKGkGsl/FWJd88lOg7tVKdu0
SdjvkTs8EK+90y0UVpUdfBVtfiDO9Sl27UVVn1lorjq0S6UXvxTGUa+YgtInWJFYDewcK8R81fsY
vBPU996JYUmEz2MdQKrxWPJh7mFKtMrvGW751CSRIomWE4PQ0nIeOtpxdqYwaO9TAy0uaatDgAG1
1l+iuH6LbPhcDhhzDm8XLEb1xydQuzDya1U4hzkJriDgNqRg1Rh7mREuYk8xUegoGlwUzCFeYUQI
vcvQvduE0V5q3TVO4OCNhCbTXBjWpWaYZbGWt3B4euHFaTi69H6dJ7hq1aoOtZeAzYdRlbuChlgC
oPIdd+Wip1CkywD17QXTO5TSKYwd1cpzZN3tvAGnz85JrVL+o8lrT/oUa1eVazwq4G4bPH1NS0Gl
v3c45oqmx9uxtVuGTSA1G+52w+4+Omtcxlv4FFzb3Sr1XQi+9CVGgFMY+W7uWC8JP4CcNtYmUnxi
v25p/lKbRqS9hAuJ+GzShNMmEU24yjJiFOvmhRLf1yQfyTEzGh6r9jDv3+OOJaTB+Jlod/zUAe4E
cpY0fDDT9zj+sM08kDCE8uMs9G4X/f7K2ORf5iZonmEQrGXGgr0wTxlS0tI6SiKBcp2HDRlJ2pVr
GX7bql+POZMxqFRj/Mz5v2i88IxS/L2NH3siHhx0jHg/bgE9i2MMN8V0wEqcO7zXtSax3TkB5nTq
9bFg6Yoio+Z2VMSAEAgNISx5n2VPSuh7xw3Wg1aegji/zfbJJLiXEB4LzrK+1vdIaMkCAfUkPvNk
5Osi0hXa9BR1HAdTfwDN96ZTCsUamglSxCbhbioj2wK5x1LePAwQ5rhTKkKaGDcxJmlYcJmSmZ04
zippIf8MUAScjt5GVndy0NfdCKzHvBNEtMCjsN8CIFz5g/qSef04l1Y6gpOlDNS+wn/jawp1eBku
UN2vDHj6A+b/HBSAFh8N5Lpt6O05XHhuACZqAf92xvvfHWHonBve4RwWoSuPhY04CDJK4Vn7rLIJ
DPCX9Ji1qn81BINx2xwTQ39s6AXG4BzmVw+S6yDST3J9Ntb3IK9W0+69QV3yHNYh9iSMpD1vHFwN
djbowoxxL2ztweqGI3u2U4O5Im0qiGIQ8gPyDPOq2OckhQfi6urWtRU0tMQIiuHRnMAjJJ33I2li
I/Xq2ETHAd2DDfWMj2IXIZRom83AYNSmiSQ6UrNKeE9sLrUHZnq5b26IO3iO+3HXfxWmu3UxAGHD
3TuGz0edjLvGARPp1u/KZxYzsa15GcTOpyfJrOoo9QIah7mJ6ns8eK/xWJwrk1yf+ecDF9nyDrb3
ElBWDvp0dWenzLzT4fXwmG+xNcm19qp5/Sr13mSxtaafdMw2HdsKRwJhiLOfWOVPJg+/hruBF49S
fS8ElBS00RLETTI221EQmOOqg94i0Gq1L5iqN4BKhDY8Emm8c6z+oCs0NGAw9S7adRai2i69tCm5
DyyjQ2SrGEDOBXNKp0CVy9Y75vOpNqbUnmQPgMjutp1lYAfDEmSlyPLlUs9vGZG+VZNusCCx54KP
cNC5BMyfsJ/xEguT1pwI8XUSP+Mh9Ex3l5QQivCoEHfy5Pf+tumqS1d+eTWTLMmrT3tQwdvpkr3B
/CukojXbh7asrsCb6UbV2mlgoug6kXzjNdPjt2661gzqC+OnVs+JdODVJLMOgTN1a8jy0Fot3LgS
jcKAQJb7Gj2vSAgMpS9JyvA7JMgwoPjxs+k1nC5ktP3Y9Qbw9ZbwC9RhLzYBIL6BYvkPAg0AQsFt
ShW45+A7hn5S1O85MRRs37AnS/SIXZRfJXzSIxP6XRtmy7hCd7+hkcrxQEclMa134FIAVlnXoD4y
wnd3nBuucO380ZJ2q4D+CHRlYaq2dsTX1j8o+T4qanSMjxh8oIfjfcwZdWbMQ5ljs/PjKroUE0Nf
ojNQ7mVWy3D7IyET1co+jAJfaey+CheS5vhWBz9Nrq+IegWTtvObP0k5bDVFUS3EA1WqzqIJDvfe
dV4Ram3qgjW/j4aYsrdITkV9n9z0QXMee0/71JxbOqg1i/tFqBDGuL9Jbp8g1SxwV5ZV+JkjkzUI
UhelBkwYsLbWL0YOqWD6Nbjmh3RvD2h3gPZQbm8r63eUGq5Tbe9go8uMZ7N4AlgJxU9DCRuAZ2RZ
C9oRJhHyQmK56EPhrqE+jzfzer7DCeJXl9nm5uj62uQwk2iXUyL/vBEeXRN/SgMafdY/ZOQJEQkN
fFHutHIT9KwURux1zmPzV0jwzUzt++xbygl2j9i5DyAhRNFs7KjagYE5DD9BCahSAd6IhmYVYklQ
dr0SyOgWLCPhzlgbpFz7JBSM+vqvCFAGvR5e5NpPUBaCKIcouIu7s7D29TOLFo0CNN11d/6mwSSO
w2XAFezGtyi9IwRHfqpVNuOYl0Be4w4Q3rdg4hZumNn2/pPsrtO07ZNTJPG7rdwPv5hhXO8FwjxV
s/c0qrVWc9IdoBfuTU4a59cY/I3Fft2C4N9wY3njqdPV0gGx3DU8W1cZzct6n7Q1BlJDcmJ7Odbx
sbL8Lfi9o9cwT7K/kQPw8KC/9ykPNHPR1QwlG+fOO0V93PFeyS3pAgxomqvV/eYEx9Xm2eJOg4lF
72E+S112i76+EqnQhs3R5UKvBqyy/dLQrq0sN0OrXbxj3D47QDwS4zlkrjlm7h6tvpsdAC6uSPdk
dXSsWTlmrES9S8tXH+rhi5Q9Em6k0VyL4SML4ZxpQ3hBJpGTjBYvHVWTN9jHx45ct0MkFTHRgHi5
FoIMehdVu4sgYUzttUDB0o1j+xLyN8Fby3geMtRIeBmjIThB6DiSODN2ep8/Ef+iHUUVrUh5zq9T
2Ig7qroVwbiwN7DcrO2YJJkw0SElWh7JVyPzkUaHdpXgEiea0irQryw1P1/7DQruLLXx+8PGGgFv
PYtyi+eVCOYZtNN4rnEY9PCiHPBjA5Q2jmzNilYyrD7Jyp1Zs9mboQfTprH3sHWiTSDNX3ZCn0rl
8TmHSs2BHx4EePRTAEmR5Z1P1whwHXXDIQLwdWzBpyERL8uz1OyMHIomZa1Dm2sGXfhqWx0sQLhE
279+2bggxyK/RBk6/1O8ATs9Hs0HshuyJ3TtDpV9g3jmKy7QAuhdPF5BPznHpLXQRGs574/NHMye
IzvcNr8n9Cl7fDHCO0i9dK5eAo2rbad4k9vE11tOoa+mdvK2xegzwcg9+8gI+DuyRuhxpvehk9JA
edV7a2EK7diUEghiQmxdRRoFfDE9hoVS2X/6OhVH8o6mo1+o3xxQ5qZRIlspPUY8OvW4PKE14f7y
h11d0kWMxtTs+pFd3uB39s53s5s/jBVf1IZR6oXBprNB8qsKRcocIezPUICuKytUtzW5dE1c4nQo
XSYvpnZIldL4Brt7bQ7FZo54jiSARznP5oQHWjVtR+MQprmzq8HRJZnmHF28C6OCnFy49jFDJstj
2NyqXBaYffFPUo+Cnon6K9Bh79DWTL8DAseoPQxrm8kwOsnoYveTfizUS0S29QkEo6EiVDOmqfC3
MifTc6DYrh4xdwgmpG+qqvZ5uIMmhxsIs9HGypsPP+rAq3LhOjHYSCLNCbF2eLAFu8jbpO58cPZR
1Mshiur9xAMMoROivkGclYHqiWhN+2yLX/gmHGJF+Y7MfEIBo90a4JuUgCGbPWV4u8nlGsIcdJ4w
7UzaJtGDr0GUcDBbeklZ9gdpJRzlZfERIbU611qw06c6I4O4+OlHJvLotSEGBdGxGbSD42Lyc4Kq
WMeGtSZsy1zTqjJW09Jk22bdgavtsYWIowUwM6RgdSa7RB5Z7MG8AYPjk+hKLB1uzkTR15az0UaN
Pqqo7RSoYNdqVOyFdawmG7Y9rjc28TYqrCygMhgQQoDrG6ZklhVCNZB1upd4ZLB99Wd80hie6Bmq
fZ0yB7PyedweYTbsXYwdqS+wiLCJHwtSCcE6CTEGWF+uIbvKnWuA38nc93ameHuzhdGaqidbq2aU
Tmduh6p59kzMbHFWXqH7sTYoBgI9jdw62flzAx173zkINxkwbouU8VoBfrEqwOiF1jlVYtyVNhMk
s4MUCwee3ARuURIuOKsyi/2rBiB1mqiKHAUkYgBwSjDxht0bONRRDkztdGSgEVryClVmYAX1q0NB
sxPSXvWzETZSNHtJFs2hHqxuw6G4GOksguFIFlLJjdsb6trJprsiK/6y6jjZT6A5wtw4ZzUcl6wb
I6xUqLwiriwvvU08DAt0Wj4ho8h4mwiuoF94X7bBiZ5Ife4cQ0qljDCdzIVWDXyIlawznw7pU62y
F7BtbDaxzVeyHTae0eO/dyXhHVr/asjYgdmeiI2vnspIVBdTRj9WYkVbgbcUVavmrhplA2RLGFSI
AgiAItF+xLjynGA+9N1+Whlagds0ch58jSWaOY8sWv8lampnbVjqu0o79tGdIExnh/iVsOBEt1cC
6Vie4d8HVRZtBlI/qJ18Xt9MaWuRat8kNjAuMPASAquIUNYjSGlGARA2gMg2mt6boVrsQkDG94GD
N5ZR3yI+aEC5TgzSV7VigePnQA6t1ngmlg9Xht8PC1sM33pkQoyLcgc1d/480YSlDGqhGvGzysN6
q01nPaNd60ukelCacGGT+2MqHxt+CZ30L6Z9rqpjKYdPr3FTTOO0J7WJfDWbzaFT0X/3KizO7JqL
c6z/DuHgHQJ9cLbl5N70IUkOrgPKVlPxSasr5kC6uR6Bh5M2C8u3YwFHZYyLW439HhrkcWTodaoQ
IwSoQ4JGPEpG33u/TZZ1icG9BNSzsP5gXvIW8zNeBf13oulfBMgezBC8sNc45X5iR52gFQoT+xHp
h53AJ5cuZiBHGx8QlVl3v/oYQ2PHHM/C/AnzLRzo2ZTUiYs06jVOrB7qI5nZ1WxeDweuJpVtdbN1
gN2JAz8zsfZFnq485uxtVVyCskK1zuWydlmfGya9i8wUMVfwmKMeWTDUM4tGoO4O0oF9kSFaIxTd
34SpDxve0nCUA44xSU4lJ4FM3SjpF9IpDvNDfplssF0agy1UaSQrew8ET4Y7DUWbWwL3L8ijdFPt
hBr03XNLRsupT8RimZ4ZRXakVl8j306PlR6wkByrCsMC6R61gJWgvTqDdcjywsNu5XIXhC0ZiriX
R02tfaJrQc5lJV1t7WEQUVA2XYM2vEDb5Lui3ac+WsH2oy1d62wV5NQ0KNYCt7xUHsmupkdhxv1U
rFhAZczjw3CdaqV2yIiAt/UOp2/KyRlps12sMODjscqph/ZDtu1vartU0LkFEDhvdmKkstBwIK1B
ricGOLLGbw5ZiEpbD5to7dPvW7mUG2E6P2XovsakovOP5ZIz39sGAtVbmum4OFnP4iJ9T2uvP06t
94AAj1DvDt6o4/kg1m3eJdU5+BBRAPoV/3/L+nL0Si5PnIxWYDuLKhnAVUDjwKeCW97zGvo/WX0z
ULon6QxQGkJ7pzKsa4lWWjAX3JKZIg5XCYH0a4S9NXtq6gyJpEz6W6fKdisT46kpE/ucE6kA4gYh
LLxswUiIHeMNXf4ZtLX5HIRsXnsbALJqrD8wqfR90eAuH6bQP0+zDLunebA7Y5eWgXm0UenEfI1T
ifJkafH7iWsZW4Jtsd+RTPIClDDbVDB/caSFV1FBfpySiR9NCU/XaP4IX3sL446yBgKgU1Q1egjm
kHU1bCoT/0bcIopkbgFkmmDawIugCtMzN53dPrB12OsEYmFh8g8yBsBPDHCxpd0HPUvruKoyp4ev
PGib2rNneJt5EmhC2LS2C6gxdNKuvucjRHzWsiZ3owhIZEbuujMEOF4Tnh5gvxgAravO/GQRpUS2
QpDNNnp6ravSeq49mGwFgNXI0OI1Sed4wcWHtIfhndG9RqrAShTIz+q0qw5tjlrCMowXTAGPFXXl
dUqig03vcAGMf2Hz020o1Z5Ry5PkZqDDKhr+RuXobiYHNQBgbqB5jtvwajnsAJpzZxanycZOMYJf
XbrC0elFUxNVtMY8NpjMD5iqn8P42rWDc25jt11Ru5eV8Z0PmTiPiBh0m/WlLcIz9IjmaEPk0p0K
uXXhAP2gMYiG6Ox6LB/t1D/qQnsPBlR7NJnMEvXZkOA/j4ro58LroSuOyQNjHgabojq5TgAXEV4c
sHX/UIZi32n0LeiQ1dpIuYn6xDwOQ5tc2bQuKy14LyGro8chLBOWXg+datH5GjrnCLUcHDa/85lW
kIp3cyfCMvHZvfd9kJ388U4yYYiOZA5GcZk0ZTTkceIbK6tucc5qsttHRFBbILHQeZ0wC8Dx0bt3
DPD7MUrNTROM37nQ7K0bHTtSrnKLRU7rmQtlO6zVc/VLvAqelogpU4fON3eQ7EQK5S8/PuAQRnXK
YK7inQz6ZWLWH71n0WAUAaCz8MPwxmfuzm1DM75zRs6uXoFEM1vC34w8Qnzewi81OgyufVNq55qt
YT4kA4xrZ5/WIycWol7hTY+OXvjXbDBW4BJdLvAREG/LMB9gCZFPVC1hXiNigmuFwDfdE+Y8ayOi
d6lC8+oicCo1CbCt1scd3jUIJWb/UraYMklzR4s56xw9fdh7MeDd3Mv6HTuJ71Yw0EcgAqY61p1V
grlHl80DG0CgSYAidz0/aDz4WeO2JzdQGzPir0v4wNlShtpOyo5R+/pIaOJy3GlZoGPrNFmY2NR8
PMqErwlzm6t4UxqPqN1RkKCBXSRV8gehOBt6zSdiLvOvtZ08yhqZqskhs5JOSnRBLUAGDhAADbdW
W8+3vw27Zowpc/jtlX/K28glvy5ZVYMxrQaHuAemmcfQbMv3CE1e4lc1TUBaIALwb4am4YXfDxom
h7YFBzORyTTUKAqZxK4i3udFls/kqkT+knIEuyRGpDS5MHsH3Lh932xddHcV0erl0LyIUCPdp5R3
x0KbmIQWC2c0u6079K8epP0WDmwfsk+hCSLXQm8G7Fay36CVxt6b16dGoV8xnGavT85vDcFtFU64
2hnsEELbdWRZ0qoMg1oMfmWs6WeQccbHfiQq2ZbFBShkAGRhS9w3Jhc8mzjdv8ju8mEZFkeeE3Pz
b4LMAjJ+unAt9Qddc08l9kSsc6sag9HKnVp0MdHBqlW/6TkldwXysgZK+yocEVLCm2lX6JCHZTr5
u38r0tgAqmNNxLZShTc+RUXpArG2wZQ76G9xpLYuamnCZ3PtoQwQphRRQwCh8eQHTr/7/xvyOqfJ
fhXlCEhcts1//Pv86/CnWH22n//TL9Y8Re14Vz/1+PDTqLT9j3//H7/z//Uf/u3nrz/laSx//vn3
r0Ll7fynhYDA/zWO1bT/r/mtrFw/6+jnf/tX/jPB1fD+4QhPkNzq2rphCPe/B7ga/zBdXbc9sts9
GzwFKa2kV7Tyn3+3rH8YuutYrs1swBdQcv/+t6ZgD8k/0v9hWIZwfMOyqLZcx/n7f/vGbygLwiLn
M/vPD+K//vpvucpuZEC0zT//zjdCrTj/rv33P//u8if5QpguOlrWH5ZrzemuX58PHO78Zv3fsr5U
udEpXIaO+eEJ/yGJTKxfnCn/8on8H76OyXf0v34pk+8Iv6qwbMM0HYeI23/9UuDfxlL16MzGBoSY
Rv/af4cROzPdt5DhlV9RNvyqMUB7KPIfxDzwhpDhxbGNHtyvblodn+WcQxbjSV3qmc6sE2DbwLyh
gnKKMH2sEZ9pJa54xPQOY5siRqLBHIK9l/PgNASxOpxo/Qw2tHlBRK+/NRGbMVDfLVd3fgggOFUd
6PnEhZkX1ObrUNxBjWJrpHed4KtNA1KbTDyxrr8Daj+Wmn6BGNzuHbQd/I3VNzcUOALP2pQpq3y8
0E/kP36Z3cDiw0QXlhew3UrN2YU6cjMjJeW2RH1gBM4zOQhwFxSNfOroT70Rjnh9+re86raRx9Kw
J94xqSj123TYt+V/4eg8liPHtSD6RYwgARIktuWtpFLLbxiy9N7z6+dwFs/1G7WkKhZwTeZJdSi6
5L00nb/Ed+4bjaUjBhSCFuAt98CzOeyY1iBigMhZxjGP7WKtCvPSxdNj0ZSfMshOA32Qx5gcYzVS
IRXdA7Z7jtwzaPAf+Ez9PHwR/SvX0mR4h6GwsjEyTim6xv+/YqwnaG/WC3vKjCAMeoPIij7CYlfM
RKVmC4w4rBf7eH0/TzWLBvkJAQrmMLBGgzmJKdOPMoVIoK4J0rF9lMacwUX2SxMC9NcwH9o+W9a1
yKnU+DZkRbAHxfheh1RdRVp817S3jTeRsACfrq8ZCzuqYg6i5f6qiJSCt0g1ycJ7YwyQKIxEJesm
ROkXL4700kJ6Z120gr0VaiT0eOtea8oCmTlyzeeRrjhDtbn8DAhwhs00PRu6fauzGdtijzMyyzRK
NtzTZXyiccvB56A7sOfhz2pJ9oAISuvJtjuGrF/7tIMceqwx2q+aSXiREaEiUXtTIGKiZd8oLHxu
EBpZo3DQYxSy0IywVKlTd6+b+RksO3ekQbfezndMLmC/LcNk5k54JFwGp40k5UuXp9ia6QwtDeIn
OgmVwDCvk5/GBO74YGOEoFlMfkQDgtpxnsuS4bkm1XfduvmFdxGVVOp25GfeT1ODLzHPia0yRrIb
x+jopqwFcQMmjSKTOX/rdfDc8OaINj0aJgHOMaGqoIackCCwJiFEx+vMP7f27qyq+XPc5h/bdyQs
E3FpMf5rlkqw+lDk6nCEjBCGJ5s/FGhCUCQU/2ySkIuRD3aSeyez4b+IzFlGzDi+CWj28xZdDX61
fnC40xsHC3GCGr26Z+ZSrn2z/RFtc5fjYhqrNLpmCIT7mMlh7Eg8H3gJViMRqg0yZd2WKQNcsugZ
p1UhiIyYULNhwJ/W7yTr9ly7DniZnmF0PXzWU1Oity2nozFhpRnc8lnGWFOYsqY6yZDZkeOB5QZR
OEYLgdVmJQfUAQFjoin6x078GkCVGkZYpPCgUeIjgtREtQ1W8+X11nPBJByBUb3v3PzGmXcr+vIo
bfMs9XcmYhLFUEyjKvcPJQGzg6NYVPzzzeFDd8C/ZDPfhiGlEd2zdblJbV+nkrVfqYGzGIylp8gf
lzLH5GyL13NJ3kBg75sxYpSFHqlRdBGYiLHkL/z/AheME1T/IEy1OwHMVlW0sWlMH6SAh5TZoia1
6nHLih3tcd7Zm2Esz62hMapoPEo5LmuFCXhD5B1iFBhCylhVY026jBb5YfYROaLbDfQ69j8c2eGD
dx7g36pwvHVj9WoD6S7t/jkPwTHRWw/WtCW0a2v23RlTE2yEbUMbUs8jCOFgw45j4/gdrhv/M8IM
z1hjNwkbSZj/7oDWG0kZzE3FIHf8qlrsInHmHCyKVDPWxOXq1yqMNq19wI3EGW7gFMRkKTIgHq2D
sccJ8Cq64AAt2IlKq3avXX4YG81+ztnP0RueuzA7D3RoWFXdnVQLWIaRfuimJyOWX7lBYhhK6lAb
B9nBbyA64zqxwGoKGBGtf2oy3D2StjO4YsbZ09hdfD6U0K2eKCL2BdpNYSIgKNpxmYGY36NnYJyy
EKQ0FeX6T2NMUL0r48ebOQgxZN1TYAMMvzMIcpzQpZkNmFAO6rvCpOU1yvpH9Kx9Ev2RtZ/mlJ7D
EvP2cJDJeN/ljC9EPhNCnX+2MCCAJvUwh8o75ec/HbhE09A0jOW7qsVLZYyP1VC/iZ5Nf1keuYds
6b73rZaH/y+Sct+QnFSKV3FHMiEtkssSu4teBXF9K6dhCDkLNsxIGlzxXEuisfnR3fnI8vAaJXDX
2uI+L60vy+puafg81vIU6e6+1s6Fydct1PWpxUbeCpToWfoQ2tW1Eexj0kUfJMxTbqc/IYDZuSLW
SvmP9XwnqvSusTW0f4VFw3khuPeh6jYFqMkGgl1El6r+oqE8OSpuwTLqd6tr//XiLnarXVLY4LCL
9k3Mzrkfa4idDlYVYnGgFc3IEGun3NvQkko3+Kxc51M4Jm87oeYSkkpbHaYw3jXK29WNfqKzvZIh
ikfBHl4QqTHWFZ9NF1xir/3wQg6ScbZe8vmtyMWHMea/crQuZjYut886betHp4aKEkfTW1bbZGgS
VueR82fHyXPYqKd2OOjaepRd88AE8mmwy5vn3hUyeMJl/QVIpUWIgyg3SW9ubuJUtY9+Pp9JmuZN
zq0b1+U+bexdYLsX4ZffTs6eQRX6y6L1+9F2hmDVUIC35CGOd5Exf7TCvCpBz0YJyL0Zbx36a9+b
fkI/vCBF+iXpD28M5jjfs2+CIqifAm+DqpyJw2TvCxT9k+c+M/g2V1FTYCDAsl1mhzTvDwhtcLc9
FaW5chI24+YIQyUooWBaGC8D+9M2yhtj2v009DnZCOQeGfkz8tb3/7dzo87PKdDsMclPiFrPUdAw
ewnvG/rkzlSvmBKy4KMnzKHm7esn/592g3PUeOUah5hjlm/MivYsD9+HpLtENRs56r03XFXMNShH
pLgrIu+gRiSAWAT2ijMm0UvVV+MDhSDhScCewzN6rq2yGO9Lwn6SKvrgMUfWn5uvFkMGliSg6q1m
2FhsO5mxp6V3tYX7bs1YcMVwiC1U3mZ/HOx5ic7lK2u5DQZMk8Aq8q57hIN3BUSw7cmeczTLwj44
2RPAFjns4zK6aAAsrOHixXPvLQiYTTwH3CpM/7i7H8UCacg+7c4/Cnu8d2QDPUHu2Laflo9nrtp1
jtQmHKHBINd0xcB1gHCLbV+dqucMRW8d+Hd9Pr67xA8NpfHth4zc6sJ+sIdy3yHyX/7FCp8Q7qUc
ma5TRXuunL2J774xnFvYTNcS0G7FSVuPb1O5F7yYUEhOeaLfrDFf90I+DFi9YeLtWEJDKUweOnvY
2mO/drV4slwIvQaqCw/oX1NcSAY7BqYLkXu4GeeZYcVsfc9Tt9PWdnSZY4vpjqjXrQ8cBKFIKt8x
TB5Ay9zIDcKPAPQLLrj3YZPDl+rprpYCE1nx0pX8+j5WJsm+n8SjqFF7Uzr39chXp/ElFe3aDeo7
MWTI8bIt63unNU8Q8rYzpr4aotvA4NoEjRbgYS0SssjCbaenU80B6At97Mxrkwz7yEQrUS+MF28l
R3y1/KdQ0/0w5oQ5ocd0xC7BqUz6COtV85oxIZ0meYy94uLVGM354cDe8PJD9rPyNbBkeDXZafnz
if0+bPERez0s2AevcM617F+Wd2ER2xlJuNdM5MoKPR0seLgfB9f+EVnIzFvuFhqgX/hswsZ9Daot
ZNozyOng2+6dHyrG5tFtNFLsVj7CLKqI8rFmAmkoJM/s4IJTj7BKVe5LaizkDW9XUZkEuIytstwP
Tn3SpIt5qAcrRGPeGJELGh7wIXWEhizcsJAxKn9LkzYfBHf88Ugx/t5D5oY8TfQe+rgwYkHssQ+H
lk/0NZs4XX65OC8qG5VdrUgogaJdfSa7QAyglI7m7D8uueBlubBIiF0J+vsBwQZ+gbWh9KbmRRc8
XQ2hW41NwEEb3YkEoSDoU95k2bOEp95cvueMQ3W1vMd6CLZ9ozgiacCagDHPyOMS6VsD9CxElZoL
3sFh3jcldmgeGzniO+/lpqIK/R/kiFWSvHNjVgu7cZ3muKJriwvJP7b+jzsWR0eG5xwz80wzwWso
oeR5Dy1f78til6CpIQSPqNFhx1oS5wufw6ULLrw7f0pfQnc86848hCF6pWX9FaU75qVAP2b69PHS
Um/RG17dwNokYcT0jURKg/3SaN93Ql2FnjaWbe/yNDpaqt7aAzEtcjwbGCbGGXk0TrCwdfa1KbaO
gWy0ni6mD8ev2jEyh3qlqTaba6G52VCapRN5XnzwQ8TTFk9OZlDEY4t0ohd7ntfW+NYSnW2177nL
52LFdb0RvotnOjp3Tn4gP3JNNtyDY1Nqg0XsmK+3eIaX59klwdvkJ9RdQ85TcJBFxMZIb+cazTbu
2DrYTQFMDHw3AqWG6KerJis5E+R8NHATAIb0xSHxhyszRyAU7qM3qaviwFwEtKJ296Yz7MLOve+Q
XzsaAElyZMx6y4G3g7jyWf0hcXPqbRVlNy9Kjz0I3ryYIKiRwNzA6k7lkYER3gJ373fyqMBz/D/x
64Bil4rniMAdcEuzCSuEZ2s5z0jmZMWPcsm3dlZc7/z6C2URmSM42F13u7wQTGvY2pFsgvwm094u
1/AbBzN9LQvrOs0fqs9O7OEOoZeAaQIn705k3mPxZ7y6vIgyMfclATahCqDVAneWL2lo7pezsLIX
ck57mgANCUJRIju6Mkm5yXJ+85RLK9yc/aR99pm1b4bMJV4t3ZJ8eyca47E12NwAGgFzzFImvrQe
haKwJUiIVNNdAHyZJoAUeQ3P3/4oc8h4pXrJGeSsyJ35rfWEUyOyLk6nfuyB6N+yQk9MfDyiUEI0
pqWi9RHFNfGSpdF//P//udYkAPcB3ijgQCTjE58uge1UduueG6Ea0HSpzGCXHXiv7OyAow/yJTD+
yoXNkHo24yHLpIGVORlIGcr5qDYe82F+Sc1lYj7S8zX6kQHNH3tGIC2XqACXWHhAYa3ZBXZAK0Wq
O/6QmZ8U+62eX8C/L1CIdm9Vi4GY9iR2lh13aJyR9hi4lJnaVW0ntsnE3zP2/X1teFsgXuwP2DEe
2FDvTS0/UL/UbBlJNanNf1ZT/NnG8s1n1ijFtBBrUvFrMRqnO0TMRtAFgH0+mgiPOdrM4DEIOZka
66+cst+ZOR3WGCPD8s72dnJxFhjtJ4TqiZFQZC2sizwVXKQ49hD0Blg/l+1eDiJdQY51SUYqlOg5
S8oZJismhGobMHRf+cWU3jtZe17eU1eE3GUy/Q0F778zuI9Qvn8LVP4rMTMzSlX2J3vWjSG/yUze
KeHw4bHux7+qQrOS8IYUhmpXLLq65byI+Ob6ueuNe2pAODW8vEEQgFKoojdSany2YvyoQytfbFTS
I7rIeJAfeurvTZefxk5+Oz3eIzt3UB+hn3OnfBOE8b4w289W80IazFcYDPlPgY3xqOCMJ91sbUqW
tY4V3WXJHdK48jyypdoZxWfuN4+lw/IgiYPvVs2w98zsMY/vFQUTUl8yDipe7cZoD6aZfGvNJaDi
6MREN8ew5PLKD/wspJNG+7Fr9wqK1zo2uHJibzPSIZQjvZ7LL8eUcDX0ULhM9GcMzHih7GBnzXRk
TsdC1hjCHbpGn40aNn7edUvlxUqUU7C++RODjLpMm20VB39DYEsyMBQMtiq/9cbzlBhLtE3yUhtO
fjKqa8EnaF/IiclCn0usHITqBpZ6MwLAHEWmq/PcsZIIPycZlUC6+A3KDH8rSoOz0VX7sa2/vGj+
lg3vvq6r/RAE6MX2Vh1OO9wMIN/5sYOA8CQqjKdCPdiBqs6mD9k/lda5VkvYNE7BySdhQ07R3zSX
CNzdm5FR4zTaPtouey7y5TE8duiGvCHHPhj/VBFtcx84z5lP9m89Mn6rgnjLaPhrcowPr9l5qE4x
Q/k40ZaX1GSpEoWzYEpHad/ykrXUSdCvdmEEQMdl5cDoxDU3vh9Vm37pf2uAawph1YZg2sp9bB3+
d2q2Yjt3fPmArIrafTrkIU3grCwE+2iMGMtXb0qU7sm6z0eLAKJxmDZzyoJ6KqGEYYbjTl2W7n1O
IVUxV8uQOf//1jZoruHnuUcV0tdUVflrlPlvKfr7svBbfCy8DG0c4CforKOsjWzVm4l/btAGqHnx
2oyMKoN4OIk6/iZ0wM2oc8aAs3Q5lTJRNjs+TL/SRqPB6v4tcSz3DqMSHAH7YxSwrPCvreEzXNMW
oxf6yD6t53uf3J2T6MZHkOmfWW5V+3niLg28NgNRx7p6NLH/GQJes7qFof3hOAxday85Sz7HAfQn
NAzo5ZbvghfD4RBTH3FdHoiavjMGfkabAmstsU7MUX5VuoRcLykbqrrZ+n9+XGIQtK1+0xTxP0fT
tpctPpRI92CIVH6ovlt8/IhKcV3BIxERf1nscPQNrBvy5SrRtdtvJhtZKPfQB4giIBwWB5EIeLhs
a3k8CqjgEC0QYaBJYcSK178njzDzmGWmbXfogT8ENSeUlWD8wJTTk1lvzGCoRQecPsx+O7P89W3s
1EbXQZmet2nOp3iy650IPawnhbnuIjs/FC1m7HSZCir/H2MOLrKWrmjskv2gvXszyZw7t0nRHgCK
K+ZYbTyPgI9lbTIxjhmmaj0n2t4QBqlWrl6e1IaYkU5DUaF2kPn4i1rA3himeegW4XYisTkCeF05
LNO5/NWBWKIFwMi3BtJxmSBQWBUvU2UBS6haZDB9/69PPU48Pj72bN6NaXIFYXnvFgh3EsWdAcRk
rRT/Bjf4xvuR7ObIVVS7wQu9PXVHznsPfgoYwRiUdxioJz2F+67F5uFX/WvEbP9YN0zpBpQJANzM
zGlxQLm/GlZc30wEstXgiY1k/FrWXnPJuBTUuj7UDkYiGAU56iaF6Am/uIGzdhVwz688/J4mWyn0
CPa77ocnUgfeBkloaRNMFK8EscCXf9KBWYLA76NT5poUOI7RMM1oPhNoppu4frIWd7o7oKGbFZvn
av5uMautfJX/NiXwl2qS+8nmQVGLn7Oa3Nc5Y/8z9oTWlS4lS8H4y11YZuQlvoKQ3cWWc+wGDunl
MbEBMjpCAUvPeJCF5O0HABusgzLEqpHA4HQRNpmEaGtBaC9b2G0/NvsgEfdAs8xDFmePs/Hl4Cre
WjZIcce2x5PjkAFAEkmxTTu7YnHWB5uWbBd7TmNQck9oF+uLB8DUbhN7X8/WmyHBioRsl9fmjPuj
6ru31CPdRS0eF0hAXzgBjb3FyvTQGe6tRapy4SUyL1HkvtqB/DcMTFfJvYr28yK60jLLttDKEQQE
DPXiEOhR0h8nhiNbJyN4MsQ0C0cB2zmmkfGmh4wcDhZzm2gZi+IivutE1N1wsJQkAjMGyCk1RYhz
pdcpzrtgMc1m3ZowNB6NKflJw85iOpJciy59M1nbP+TZkzuPCRMnoyauVm8Q/HOZKdc+1ea3g9Tj
IjVWrsEGJBqFULkDcm1Hr0VAYKDIQrJBj4C11GsIG+//D49mDtTm8c2OQkwfjQ23G9mycDrQdt3w
RJrUAKy3+syS6WpHLAkcgsfXVQUAkc7sZSy4PMMWaI1lto/hRJts9JhcQ/hlxFjRwRd+uOPZgf4S
DLc4x54Uzh4mDNf59iR9x4zWwe5RufdMm/zCtbiQIPaMIAuSLOBbgT1JjBGYurJBBwzBg3Dse1XZ
b2NiWKtYYwizavk05AUuQ4qlejZ75lc+wV3uoZzQfveQlSbVFieOAcLdL2UK8EpIRBKdBQKxnI89
qRFtSSs2pM9tz2xsKttjlpIMT2Rau5ftZzwTfiI7Vom2gYI56u/mceFo+9pbm+QPIeBlH4KY7qUm
zoQJpIu8uU9K+zA2XBjCMc7GS8i4Zx08FyMS0McAO8ymo+YA34a/V9AroHVHaRQUyydhG4iREMS3
aag+jDRa6AMUckREb63RWPVF++zowTqG/TNactwwhvkqm5owKIrrtZ/Mb3q01E52NrZKYlOBhLTb
gWmq4aSflmAzFPpYXWz303dmse50yYwgbN9kPQiceUw/fJTRMxEqkLGxWKPN29gNACKz6sgb1wye
EgJi3AGazkC6ByOUpNhmxCvR9Sy7bIrSmTnqUHN1wp8FeC4qvP2cRYzAIf2ZFjgSKgUTJWQIBHET
tYtA2V+7uUCGkiOL8mGK7ExjfMOJgO58wVxBpbka7NILxELsr6t3M1SS/EMWn7inuRhKfBgejRlW
HAJ6mkvfFvOFwSmKdDTyAEqcjdX9JErCZinjcOPxCPIw1YdGhZ8Or6yyk+RAKjCkPyf77GO81VU9
Xrl6wkOZHTupqVix6NJIGfIos347mpBLhrixYf+LY2nOxdmABbNzC/Z/E/rxSVkEJ7jjW7noxoKA
z84cE5lWkIk2lVQDJWNUM662aS3Jk9O/s5VyxeJYBMbwFfTpvPOKZc8VGEcpAEZ1impJ9WdRUqM1
ZntORXNj81Icx+zPitt3ttNECnK7rUUu/pUd+fHsEGnS2+Jr0sSGs7EZNcLpqoofLCTTl+CYNB4c
Dn+6QDYAqxsAL0WWsG1LM9j5hvPaeqW1icVpqDtzJ20AZkEXJxdVe2sI+2WC/YLejmBbAO8QhAvq
nk2I84a09eio7fCxruAy0LIdoAm1t7GMvzCUTND8KvKzlNwXQYL6eJYYqSEZBKOqV7Vk3u4O/AMB
PHu20zkucY3m2Enn12gCmmKoTVUAPMkrF5N2H+3Zhz4aVQ7wX6SYVBMSpplq2C62lmka5SauTHaU
PtBpxIOukwDStVOCMXzsdxGdjYCuoNLSPYMI3brcfFuOeqqgBhBmCUxrQVj4ElsEiJbHwJX32p0W
K3dbb+Wgj07lPoUhQ+chGSH/aeMSlYQFRDafBQDdW0QH5cZPTcAhIj2ZY4pqVTikLwXfcTKD1CGu
fo0TlWsUE4C3H83KYyBRVWi7X6fW0sfIGNyXysSDAH19KxHnrao8IQpzgC2RtdO8UyJ771EKH6aZ
Q91Lqg2sk36dYJSN+wKfdYcRm/nYVVf9uQsoPkavRq4F9V+ZYNVy4Rzpme88jz1dYyxg2rQmtMGk
rUwF0XkoIC4+kRirzHOxyXpBtWmV91TlqGidnszLJGzvfYWSEF5XSM8bsYqox3MTY7G2sHvULjtE
FgoXC0+KzpqLPTaM2ktm/TVZbJsmxp6QAdkG4KuZYWwh2GyAozyLBpBQ1NJimDX/rQrrZwPIzN5l
WFCNw7hhxcLr54UGtB/+tqTiyrLrhPBhw95p0n1rL8MYP8N3Smo2GsyTml0aY6pJAdtvWxN3pAdt
ujZqMkrY5KAbZjw7Nc68KTU3+uhNW4+4wMiwBcjGONzWipAiMntxGHBX8Dlf5lz+JnQRMdM942XN
sQTVYt9DUycLcTECjA+s1aZt4A5HgsQPvtEe47EKUCtneMVbANZ1S8kHzg9R+/iQOsET00gERU2K
UI/Uxa2rcIQPKIXqGZ8BJdx1cJZg3RowvGvGFyHKg98A+Y80/OURstZSHRexCTamxfIAP6HbDYXH
PrUFqZpM5QfpMVgxwvgLS+CGVCTk4ob4AeDCXZ4j/mVMwxs4wjsBlAOHTRQOYwoCn0fGq5E9XB1d
POtGXgYrgEKLLhF6oPznlDGdBbESS99b+OwtTMgI66m8RmIeH1H7PomFvJDAALJs4PzdSgeFh9El
OThxflGqeaJoljvnw60VR9B85xExREBW8gpHeT2morzYVkE+jkJ8lM8Ka1b3GwUGWaDx+NkjNept
YPaBQ2eXIZLWCRIgyaGo2X9tTB1F23x6rDHrbWXjfIfSesBIsacydwgDc5sRC7hAJGNBraKXeR9J
asTZD3TCdRcfCXYTPhuPEgkVdmwIRopsUI1qC/1pyAofs85Isb5PR1ggXHj/hKbYsYjtWPc2lnQr
y09pVIJOHviavMjvywAghw4SNFRU7VmBQamh0V5PM+MFmyLIrc9JMB4z09H3QUeZlfR61/S4brQX
f8N/g1s0ifsoS546rFDbyTBHMnSxcigmaytSVZgk453M7RLKmj6bOdYuaSTeukM2AMjAuxtjouBj
g2o7cI5V6v4UcVUd6pytTtiTmTDL6LsSuIdLqhqiTnYcn0yYCtwuQkYTr4Su96VmaGLwPUKXZAVI
SgiympoFlO9/Nal+C2Y0W8Ltb4CSq5OZtr9whNOtDm0wIu10ZHoCSa95DDyeSWC8DcFX2NanV7NL
t7Ul8Q43xJYoNWBBmfCLIaefsX/ZhutvJIcPoBI0yCqEyFa6O8tEqoWw46iA3NYZhC/YJUsV/jwP
4Z65gw/Ia/FvYSBsNApyUDrqZOG17SDCyL7a9tB6V1MgMfYjMncYR1MCyoNfLBCmhuJpRhKLnC/e
qjr/G4Q+FV71DQzxrW9ZGSzKFk6v3DeLnZcqxABTUB/QAB5CqMW7On8po5rtZTccUdQeZ81ubCim
K+4gz2FNbyOVomYeMvYBqb/vK8PCwp1528n2jtNssp3AWraqx8ugJo56Vhv0/iS+S85qONrIb6t2
mxREpkjP26UjZA+UFoIhsc8oMZQfY0YCqV0GL2kfntNWOJchS35dFJsgn31nExXBs2wjsU68mOhY
T/0T1S/Ky/zE4UmyYXUo4+ER3y2nZujnBCXH69C24y053ljVNO0H5/PKQmS2TVl0lUkAfCfRz46t
HiTgupVZcyEnuiYYEuDZFGT9vm7N59b7GsnpPgUWNCKHbahy/7oY8D5x8Oyj5/Botvjd4pTANWnN
Z4ftmIQk29UKHZZHxecWuc3oBcgV//SNHJ8BE1XqrYcqjBmhYnhxYCQCRbRx32zYtIElDt4zI3w3
KQPTsLQvyoaPyWutdmQ77WLxyXyQtEzXlKs2hY0zxfqtHABxa9p1vmv9Ti7hWvoI5IQa6i1oesCr
+j2hP92rqCMnRAPP8FDp59x4K8tf7MfS+WNh+qAcllVo/SAYQuGTmDTJ7aogQTv4M4wEQwvmkpLJ
UkTmYBPafGIY8jC5WGYYI7Uf93jkYeUqUJ04LtIFpuXrxMSQ2HkOTJX8QbKcqpT4IUqMUPLOYd9T
3pj/RhDWTLmTFY0H9o8UCLuND2KV6/FJoQGkXb23GMXJwCN2Prp3Gv9XcSGK4n00UAbBoflHTAjm
yZllqNV554K0YV1ThFJ5MAEIih0G20dOpP6YigL8RX+U/CU+EOzAmbe1OXEb0HvN7p2rHSpEKk7s
oJzXIP38rpGHntgdVnbGWVgEtuPeWIpJ3Oh2ShKTRZ7owJ+0eBQm/Jmm9scd+inQAx679RCmL99t
6t3vrMb1lrKQ6CLqyKD9djxIE7KVq5myoPXF1W4DNjo6I4Dc4hoUXIkYtTp6LcR8AcvLjEypUOUu
PXFFVJPPt+RJ3ZoLlo7AlLecWACjmh77xfdRI8Nn2zCvQLIHqEnwffkm8g5WDPs8XuBARWSsfUrD
lazbV3oiwOoM8+MMURwUAbQldP1lwHh2BCugrU9POozd4v6MPZwbPKgaeNP1Y9qaSCcqftsEXt/g
ox+LfCAICJQIU4oQJVh6Mxtg7TzD/2LrDmCdPndXNsD8PUoLK/rODMcmKcZ9ZEYBNZ91d4oBiOiZ
V46rA1qwPwrNirJQ3WGkZGXVbseet93EbrKDe9gY+cbz4YN680USObbSg02PV/qE6qX7cRzDTecB
RnCiAPsTztL1QHribKE65NE6txUdk4wqQqx9TjJo6fueOCeaBKaOcUBsSw6g1ORQQLu0mjTTJoYc
4DLSZwrNf4l2P8IGAZUbV2+tQhiqsGSxQtvMbQhcFg84ItXxAVLwTK98TDw2FWlfLLgWFERBg+vJ
wq+jZv9oZeOzCW4nZumySpyG17hLD0ECGDp3+C0rWsF2ym9MhxaoC9EbLprn4KdWzF/K1jaAWUXv
jcPUZ5r56NIs7sdygH8TeA9Narlbt6gmAoaNFwe9ZeZAUG/8xmFDMN0XSr4sjtZVfpsWjEGGiQ/C
bUF8NBOBrpV/7azfuljD5gAy6nvMCducJERpge39P51ploJO1D30g8eRWXYXUdbcjH6CtDjOf+wJ
QSJanScYIYQ8bwZSkBBAZSWiCY0KPWF4opj1Mn0w8D7xroT2DdKYtXGT6VP1yTMCo7Xok21ZV9fc
c8m/aOc3kaC0GyEFOsr7DA1qI3+2jn6nCMGS20y5VzyAP451NVIs4frDCJHbkeOGru5nStl5MiR6
RccUokhHPxfzCK3b7NXtGTfSNxER184EMeqvYa52UyY9rDdaQcwZ2EH9lUhMt2bpv0+4oZeIOtXF
jwLe2IIVsreDV50rZKrBjLuVLfKdhwAks0AHSpgpvmFdhEkKVaa8Cy1hC87Nek2G4q3szbfBJF3W
ar+c0rl5oGFKRY0xLX9Y0tnONeQQBxEP+/WzX6E6EyWfDq8EgD4zGOZjzG1rwhQ0Zf3jKetIBubN
R5YaliAQiuVnMOPwPIEH6EcfWVfc7CDnIVNgXA+uc/ZIHmgrdBs1YT5jx0od8UewtsyOS4+eEDD4
K9umJyw5ZycGhMS44kCbSkUZAo0xKMMxJCBgUQ9eP8fI6ZM71xDXzs6Pvh18S+heU/CjOpwJgPOf
siaGIs3uK4vklztVyCHN4GUAJrxq7OkuGsfXPOAJaBxmPJMWR1v04aaxJJCiB7UIbJKeXwpLOL19
Jf4ps9g0WNZChb9cyei1Nqo3d87V6siF+JWJDuQxMBnw084myPt3MUDX0JJFhzF7MJE0ySJ19EJA
3bkaevzlkYtTorkAbemRh5+sXOOHmqdD6phHHLYPYUTKRiZpSmiErbKFnzx9lwXBGtyeIC24NOdj
M3UPBFsfRTV85h31Y0Okjp9HNJxnkscAxNjYqOfe/2gDtoVVcy5MNtRMkYQXIUE3vhMScjk0UFEp
VX5Z7w5FMSjDxwJWdxBQ8SUm3fxQOcfenZ5aU109h7C/usUHImANofK6hDogE6h4zObkPNCVaPPJ
RmXI7us6uDVdtU8USvlt2M2jjZhjZEAOC5HJ7GvRs+xT47in8bGm6t52vEvtiWeVD/dhG38xIKos
F0mO+6+y2rvc6vfEmfA8No9zHDf8uj1+rY7pmBVSgfZ/yu+PgQs9PPVzDv5a/JuQY//H3HksSY5k
WfZXRmqPGjBVKBY9C+PcnLMNxD0iHJxzfP0cWPZ0JxnJku7FyCyyRLIiMsLczKD6yL3nakZ6RVFC
EZnJN9amFzSY904I/N7VLiGu+b5Wc8qZQMCEVFSW8rNrW5S1PntWl1vJIDpPeGdTnHlmoAjNvxjh
TWC7Reuwozx6QcQK2DXjpI96TAA42AgV93dTEv6awLZWoTx14XebGZfOAL0cRnylRzG9a3G0BVvG
kpcLk/X0pRQNsnFysSqqxrpnj1kPn4UVz6RpfuSeDPGJbr+tw33a4OfG+P6chibJe9+aPZ51vyG6
Qd82eGc9irmpDZH/51gXwiJ5xAVrTs5nSFvCJ036BYuw5bwhSHJQq73iy0iKUbS0DngR50SC9Cuo
io1J3BYtJKLHoXF3FilF1IcMqny6GUoG/ljrA0EtsmXODWXyjZ1bsrHhEkSXwDzE4/2yzW9WWcwB
9OiQcxsR8s6XCKnIh8fwEGhs8KmEz3xVNT/1Jjh6oXFRw4uTQCH0CvbpY2fvs1Y8uA7675wIqNly
xNJtyB+6BDjBJg3Uh4ASg82SiVkw/bKIEECWMR1I9nkdA/mztg12DRM7aoeh8hT4fB0TbsoCg2XK
4lZZTL/ysVoU2vDFZkQtalSVPaMCuhH6DmLanwhF2ffDvKYqrq5rPI1m8RVWMU8rQw698b89O7qm
yn5v2AORhbOqsxaLCMYdDiFxxud6B7S1hiUA37Ui9nMmsLWw6Mo+u1pkiY8RIVtxDWbQ0Lp10cZs
B83yIcXB2/gG30iKLJTqEWJJEiE1h4aBYrcAjZF8eyJbmHBEQJyezTDE3zHBcOPng9YM2qSuBcS1
NvoGb4LI4aUv458FotzUjh7BXvxgLbfp9dleKQe62OZnwW2SFSnZljod84T0HPXWOrcwMMGONd4c
xrgwILZFWu1VI/e22x2MKUCyOfMOYobYIJK2WpW/uml19klNkokkxn3GK7GgR1JkUrlGzTVSLVJg
PHULZ+BJsnQHMWK87WQFW33e12eKzXv46gXOM73SvcUfm9gOQhwneCL3b/Ka1bwjEtI+OMH01AXW
SwO7wJieezTRyO/PSqUPWKCB8aTmr6YbXvCz4J/SMFGBkLvvtWugprMofdK1IvAU/Cm+WBYpzFQx
fLQO8WBwkdgNCfOqVzNyhrBHW59Js3RxKGbzbFHUKPUSwaDBpi7LwuSIhtZgfqK56qfLxnY/QKjC
V2Agim6WhezJWR5ZXrSJjb8dZHvu1/Gmt+2La3DswK/aGHnzFNrA9+FcPrum+AwwoEuXT5x9Ht9v
CRuRjvZid46DHcyjtCQkc8oRD1m8ZpHrK8EQaJk59c+2jlm8Bu0uqIcXVc1nDnLNRRMkzz3UOhs4
LU8qLhcJ4FkLhvWcP5U2wcaCsUL/WXDFgSGCuBL9BG7xFJbRqmE7XJWuu6Tp4K2sA+rG6aWu390I
V3XePjGFei2sAo1Ynn/YaUTJN0ZrLRZ3eMreMv9q6eEvxjaRSRyOM3xmmXOiiDrVls1UGXV2WsYn
q/Mu+K012N/esxhsB/RLQrnO/e6SrAcYfSTRbII3OB0cBg+LvEseKYfJjPZQ3NOdL7psgpPdEFRM
SFItGKoU2l2fB++O8Ag7LbWntuUdGbwUGpTw8nXrbiwJ/w3bGiReEqerfjtwOaGxuC997q6GdGTM
7PBkonp4thv7lCBA2Thm/RJIRAKCfRLvcs5gh3bUGGuT6XW4l1P3c355Q+GDJhh+GQXgwbFoL+Fc
uLUtpQe6osoKcE3HdbGpyg9USPnRNrmEqgZ7i67z/DKYR90+aXuV7nOH5THigTkJApB9ib3Bn11K
WtJdUh3tmJ10ZA8wnCPXE1O6tLKjnzikZQyKeYocnn188ryd2AEY2aqN3kYGNNXnbIDQP7SkQbQS
a0gQXzqLLGGyfAJd8XxXLXqQ4WpqcGfzkORf9eDj6FsxS3+ou/yrcxifypppQUdfxeJzVc5dmmsL
iJcSycB7jHF5xRAWOkdQfWpVfFcx7o9ke4+aVnjRsEEg4a51MtmiYD/UHd190BMBE/MOW+XUUsH1
I0T8Wqx9G583GBvyEaOv0gbQCH/ha+gwrDE90laBWYAGaPRp7bBDVCWbAgbQZHHmvPaC6lEv+mPE
m+t25J36gXdyYwymE4A4RIf6qfAgVwK5IN+yhdsQzVdFET2gYLrGJmq2GiMU0PNerqZedEvDdu6t
iJbYkgPwyRMiQB06qXfsTOpDfRzGDWtQhgSMSTAPIIRxkm+RtcxxLUkuiniTOT8QTbhalo61CQzb
3KZZepL80oBah0Kn+Q7mwEH+mYgeWEwuqwY/17MtYAWmYvoymzUjlXlKHDKHmlI9cK+c6UnoUEk4
QEKN8mGQH4lBcWirAmpgSvpaY29k0xuAkubCxsRuYRGA607biMi01Bw3qLVQE5uc8WUh91U0Xtj+
HPpaf7Pp0sCynlDM6m38cyTFe9EW4LCb1EdBROdNr7SK2aUPqTEsepNPQQwWpFcug7gviJXCsGL6
X8ojyzA1D7RUPyQj86SIntIOLloYIJAh/qUYCHOcIavGdGpj5xQF3cb0kvv5r0Wn/ZU3tG5pc8Vk
hjqqBtmR8vkAH9iKUi1rY9tPbcp+k8C9fLR/+BmTqiL5ysMDOrxkaVeUamYC5dyHmTNnq5rf2hQ8
O2H5w/XZqBFB7qEXnV9jpZm/yDHXWJXdFwywd0307NjsWZkw7ULRsb4DiwCEH42gFeOQC4HrMl3H
lwCjxPMI3PGZhujPERNYvxifgqj+YZI1G2UmFETFBMbANQjeK0QaRGSVaZ6mwborUdyR9PvFI7wM
EtiHvX5mfXr1iarT6uLRTOcqq0Iv3w7TeWCilJMUXXT3XkobFvB1IG6QrpqoE8skobhS5aXw8+8+
708t0RU9kvuMpcPCcJLNZMBTavLxA4PFF5vIddMaL1RHG/LFH10GAlXD+KDgak0N3FPtnP33XJnV
had7V+fMDYny2HctgHNv4vs3zeh2q37rC3eho3hZTIb26LNtRfLtkGtn1wsfK+BSt0O+RipdsbV6
yJx0QI1fwTHcJNAl55+hqmD00e/m1VvtoAsak/baON2LrTiKBGQVUnR+UHlitk2ABXfQ7Gw37ReU
HfDrE/FAh/JVpvLBzLn8KO3IrVD+yte6ReODUUvVIaL+yLnuSQgQO3I4kc/pnKSVa63IENjp8/vs
toNcJETb0lKkJy8wHyzyr0JlPqHYebawrGpGdWnL6poMA42EF93PP1EnSa/rYfcF04/WnLaeeI6y
4sT656uO5COq/32eaueuu7fbcd8p7b0eCXasro1GpqFi2y5K+y4P1G6mTtUM+mGoKWRMLhrs1nu3
XfI4hI3H3JPggdr4QXJkMvvoyJNwt2MLoVyix0OdvxiZ1YwGopcabEYp6Yng52YAo+U51ItNa0lQ
mp+Og6sgH0+CnaCav9OBlr0OVbpzSZ6dHHlnGLjBo3ovJvfQue25p53wKKOkXl/Zt+yLJkG5x97H
GS7s1Q18cHHNJDMwqqeenVLD8L4J8jvgtdyeITfs3KqHVlCvIYKhk8VXGVA3paV2MgZ0KXnHzByR
wjXln7okq6skkzJTbFhj+syVF5p3RWMckil67eB3S03gkwz1u7BHhMRmi749PQtFAeCih+faJgiq
y4o3TrT9ED9Mdc+eO3rvUe/AcaSEA7ISzTTNe4U8ErHQk+mt80Fciw7JtqMG0Ctaj+Jh6JGJSPLz
8s+Cgj0J+Y70ZsL5b7lEV7nE/rHu3CgUjjjAv3FdfekZe+eyqtLV+BUiKln6IXldqIwSDOhuwgjL
y7em18BodQMdtFP5mjK2bIXFdNNByx4xn91oLdZ49uzMuyDxtS+ADSErQ772wLiQBw1MF1n1U5YS
61eMBzvL8FZhW8hM6uowCbSF0nGvW9aviAadzAJi98wcWCiarzb28ZjEK5tguGU7KFhJRU1ZEKLV
sbAX9LgiMiu7n7p4Pk5myOLEiMTgZsgrbRn5hxQg1NpqE3ZPstrGV6Wl/iHMOWmAaiB0ZPPpWF9e
HDCot7Sd3sSwtuYmILDY/pJfsaHpes5d4/8xkQWayI/834Es/2v7K798Ije/cVn+8//+47/+/4Ft
keof/+N//h8Yygp+zL/TXubX/2//AOT5mf38PeZl/v2/MVs0+U9d16UOVhcKm7Bsg1/qf9XNv/1D
M/R/2g58E5ctk3RtUCb/gW0R4p8gWQSeZKk7tgny5T+wLcL4J7/VAKFnGkCGLUf8V7AtxgxL+U9u
C6s44DCuFLe/A5Gkrf8RpsIuRJku08Rlhjf90R/V3RBMyRZ1YrvzC0scc4QApM2V5CqZDAuhzYbs
YNxfPnRjLj1x6J3R2/oaUwtfUn/WcCgWPhfINqy2v3tb/y/sF3eGyPzxxc7FnWkbgp/cNRUwm9+T
X1SS6lkMKGwZDXDH0olACwaEes3+u9NTF9dCPKLgGu76gGdEebhSFfmMrpvcDR6Zwl1z7zng2ZvG
/rj9XK2G48nRGWFqxo35eOfDkcRMcueLVpFHF1OFe4Z1jNj/r9wUGJxjYRXxyp2eDeLoSKRXGqgF
H9bVtpU7FdXZvjCNK4QWOKtDCKRcC79rCE0L1uoGrq8e0bHZGyWvT9/hhWSQSV6ANLV4X8m+3VkB
E+FSns0hJ+iZENdjiLt5aRvVKysqCudGz8+YN9wHUWnubtLjflk35ocbk2RkBRYuCmntff6QtHTy
S8n0JPZd4JQMr+uxlyeB0G2RTCTmjUzBCMMYN2PL7M5iBH6sJiHIDEppplC8eSGaKM2nieoDepji
MHnDTott56Uesw99iA848YmAbSfnQDQW3n8vWP39h25af/3QKUGlKwxhGRbs0D9+6NUQOJob86Eb
HdOzoqOyb0s2kyUG6+PtfzCW1Ee06wevlMWRXd61z1DjlbhZlqz9o52HQRtTcvWmB77Ap8fyeCoJ
2tKnaziMFIvkAQeO450EM4y/f/nz8/3n76yypeGaEJpM1Gkzzeh3YKRS0RdOJkbIkOHmPk8y8gpE
FF7mLUgTwUviC7kdcZgsxg5HVERyt4qLjaPJS54WxCShPkpiU4Jw1hIGK0mzyvHa/TdeJTYp3ZKO
LqSrm398lcAcq9HMsQgP5XSH7O7sx/hYUV3DfxjNcD/onxNOH2KBloii231mVOKISY44ijK+4ORt
VonfPNlOf0kSOz1axB/s/sVr/MtRpUAfSY4rU+m6qYs/vUbEUKpMNBiqagyMjarbT9Gm3qbC3Xxq
HBICYoYFi4FHUoPwtom1MgG/dEqiJl7f3soxBjyj0AWGUdJs/fLeRC8vM7yxf/9KxV++skrSn4Oc
4xO3lKXP34nffeZIhn3LnW3kYLe+y76AzBmchdFejKRf5X67ysburbOj5KVBK7caKW3ycYBTgFEQ
J1K3gYKNg6RjTpUp+cuYqm9hdRPHbbLsaNua9mqjwr19CL05n0PUkdA6oPTNqXaUuUAgge+GlzDL
7E2g/Cc9ybbYYeutoG1e1AWbwQnrP5DupL6mQXqXgMLeZHb/PA2gE9y4F3dpdQxFbu2MOWFdfWM9
ah9wUaE0syNxDLDTLeBga3H4r54ZLr4/PjPz+8fTzozYne/MPz3yed7Ek1Vi3LDHrNwmypBHFdLw
3M5svedoozd9bl17ntyXu5R8qCKW6oALDVyOwHvB4tld20wQtPHy9x/uX29MNWtDuDFNkGq67vz5
xnTZ1mBCzpdZoTc7KzOJ2+KmpqbGCQ+zBQ/5AOuGcJigeoQtcZjJR4g5KqZngb3v/H4LVJssbg1Y
kg9bedXJWEOhha/971+qOb+UP9yX80t1XIOHxnAtXvIfv4dDrY2RNcyRiLX/s695z9BfIkw0syzh
+cDjXKega83E3UZNp3/VHlrBYbRJQJ8vobyc4aswI6yYdWxUwS3OrENW6aQKTMmr37rJv7jhjfkV
/ekVC5pEnboELJ1u/wkjB4Bc8wRcqWWegXrlDqYZDdg618a1y4yGcRfDE/xIGzU6TCegFByAUjXn
kaXAv7p4/siZozRSCkM5ew3dNS3D0P/EmUMAavuez7DexVjCwrMKr8x0ZkqT+3L7t6aFUqUN0U4W
43jBNTRnz+svYp4U356+VCTf/YjuAHwcvBo7gcqgA4/TRzZHhE20R1/1ez+s1KqVhrOBsbOzM0Il
//57wJHz1yfKtXVuUNN0OZlcaz6xfncisa6rlYyQj7VF7sOpDbKTIp1itHUye6yGCFHN3YQT2ouo
MYHg6+JoiiIBtMTQdz5hLDQAie836yBv0bP0Il6WelsQWpez88SOA9DtkIzVEUQIUS9+fMQZUNz1
SO0Lem5VuOaxyzu5BxtFqzzXXQmI/g1zISQ1MTDgeq48rDB8FipuuBGZOaXRKeoT571P5nzIARmK
/KwhtXKSjXN4h/9l4vpcGr4zb1ceXND1V7tB+ZLkEQ1l8KObzGRHXAEVTtCe7BIDaZ9b1j6MISqw
sFCr2muB5PV9RzIxEceIe7CbNM7Zg61wq8SkoxXvuZu9I7kOsCTSWMd1+FgODp7ElCVfJTB4Mftw
CzbYsLHDCwK9Lg5NlF0QyROitXg2Nz5UUgz06bA2ekBtVR4/3gpU/FbhhVn8lfEw4K08fA3G2t65
ofGK9krbiIFJmu9q+m9vUDil20p1+TmmuzM1YPK6bp/0OmAUnKCqRzOeXxhbfYZjV2wAahPewoIy
i/odEivKwJSxq0Lr67jlD36GYD9Nw9bVMcDhNgmeMRG9pQY70WROZLh9xErmGpWuWjqKYy7Is6/b
R9X38my58pjyEfdj4a1hIIzAO7Iv29aGu1zzWLX2rbMgrYm/Vzo1IBjxVHsmnK0Bibro15LkymMa
gh2Zz5vBpIyIvfLJalIdb6cLLq0BYrVFCpkwSSLIVRGf7UdmtXP8HuGFALegDP74IABK0fRdvbld
pFE5PuoNdsykSV9CM5xYbZbGyh7Eug9bxjqeYz2203Aic2tfD9644YdtW8JFscdiz+mwqCA/cNdD
5cpdzDvpEzDlAE69eH5P6G+NaLQKRu3sC4VxOAKZV9YksRZDuYcWoG2KNBJEvahda1mMvdXAh1G3
CKUwTmlF7b/136WDMUTnydiiFna3Hev7wGYU3Gq5Tk4CuYQlhsdKTqxDFWatTMGrSKvI3ttJT1KM
x0bWL384nY28ptcOugzpBITx41ZFRiQscbZZq6JuEUVmPaipTYmaZDNqBS9mUl9GLQFozu+851U5
Sg61CUpDHHHpHG6f/BjLQ+GJba368+SjGeNSNHZhgm5F0VQe0TdZC4kEC1+Lle5uLSQ6vh2OBrHt
1fhqlp2+jyfjWiWDs08992fXsZeTOSoBBOowDQN6tNHKuk0r3xo7fc6LCsF2rR4In3GuLP/QRJ4i
DFnb27tf2KC2CnZpk6iqLZBC71ExPIqn7pJLdlnFnOLq5jDX3QIHsaocsPu9IFPZsQ5AAhkEActa
ZrAFTFx4VmG8kBODhG5+F8i9e2JGbK+9EXxSluPvSbK6RsDmbbAFLSaA3ode5Udiqorr4K/TqH0t
Y+eb3uEUGUm2YYsLtw6jB1bYpUKsshIFHo24Rnz827szMM+ENjcu85GDL7bNF3MIgiuRWkGUbgCf
XG6P6caad3CiAhXp6ewuYakh0O4FKTc/ylBfNEOIDsKcbJxrPeJIVPxz8Qs1VRxbQO1IfQBKFGP+
iDp4XWap9TDW6sLQFhNCPQ+J23ml4vFdDqoy3rokYVdJ+nV7+28n2eTJDSYT4wGNH94d4d21qWw3
g8fULPEkC5HGSzzEDlF/7sIcguKtMEO1u759iaTLgqhgQ/fbw2zkU3qpi3AVSr7Agngtov36HFbe
7ZtWzf2s0f92OpOOvnEZAayjOvrAOV5f2cshyqY3qv300s7c+8EliNzLY3sPf8bWXbIMatDE843r
oA6JTHPcw0OPV47k8qaJbNkDkrgZMwZ00IZAwauQ5gQ4Y8uxXZID4W3ENG9shvbqcgkuE8WccNIw
xd8ekTByx10lsFSVSEq0jn7/9iAJC6CJZafr1g62zmwHLhztMAdDJaM4hr0RrqSBObaKq3F9+89o
PmyWaLmzrY1uglTYgh3bjD4q7Jhd9x5iyzem5DUCpXhLL3W7f283piyAH3To+9RIKro9DdkhhFna
w2oKtQbIRwCkpean84j82/RAjValCh/dakIVeTtTcci7bDiOg5eMMKCtBEMhcpza755UU6WP6fgj
wgUJNyN6CcX0BJtTHUjJaNcZPJylXxs2MZMS8YFGyG/k7DSoThyuDDn9uEuPXs8UWlco1wv7rpqS
bo/G6zTGrXslA82EC3fu2JriBvXMe+cNrgVr/XnCZHREyhp+ShhvHbI0wVboVBp3O+inA+0AaO5M
w73rlHx+STPc1aH96QeJTtEk2YlEhJOHA0p7oK8kaEK2ZCTfbySPjRnCHiDCeW1ZI/bD+azF8E/A
H7RG9He5txOjv0OFP2waVJdLkczmndtH1VmYNsiK3MRl5m2jBJ2dwZno4wTagUphSwdjc1EWc+xz
TRhGMj9CDnFiKEoATaFGW4QGP6kc8FEXmof5Y6KciQvKoHarNX70Cj94a/ekiCZ65Z8jHVqkxrYn
zbeJa35qkS4eZZV841pGho/9MdPBy8+DgVuHfvtGCB7gqkqSE+8QxYxb7yP8XwflZ8sot2hUZIdt
KEWbwE0x7ltpgiANqx9h3mWbFhoitAhU2/Dd35KUxnNCKzCGsdze/vTbECBn7G9UjPXBQVEasrbc
6r2xjRW+0qn1EWdqo7MOmXeRK66/547T7Wwv3lnTYC7SdmgevJjtkRqZKhToOpORTFeb03kr1L4P
sRYYAef17Z4sEguvr+c9JgN+law2T7ao14GKsFKAQX2ciLlJyMhFuGBb+7jyP/S+hUAax69tQkma
1FTX8axFCExmkUEz3SNiCDZNItxllyQrDeESpt98lU4I1F07xy2ofI0zsdrjMrE2cYbztDWz+CoM
MukfoThae979WfsvX25XtmZ8mmRhLhnubiamC1yoRA72pZcuW39Cto5wHFMatcbt8Y2VP63tcGSp
MQwwxYyH31p8CxCf0GcZuHCDiyjMGeQYrgyk+Fu2s8ZKy+bqWfKUd5nQNxqxfRu6lXKfa0Tv4V05
SkA1FpOsfOJiC1KVr/JccBTNxUrg9WKjfFabnuVq59/O7XIKvnMX0YxmOGwi2AWScT3G69tBrLu2
t3X79lLVnJY0FNZ+PlNv7aEI3G8r6LQzoHgGmVG3/m3E6kbD2ksMVE1ugaVThvdNy16HrvJWjElD
vRKMRB3otnMSBU2DlZ0GImHqWWEeeRAMkjnGZL6DrbquwCqxsLpdToLMGGg9xnaqnb1V5O4Gtom0
q+qYh3fYL8nznl9il8Qn2iuWjPp4nQeucZ4jfsZt5c66T0ISyj1cstuzX0ceCVLEOwCztveUys1T
TwYF89CLwkiCVW9xO0huo5nb1z2v4JW1E+o54sZytpGn3rHx2FBGpbFXXbIpPBN3ay6b1r+mRe2c
dVJNKWxEHsakCec/dYybDCDJvmDeCEilRGYySIQZwUjOT2rCjWM/t27r6twV04umknI/4d0IrO7g
e9oqjjDYoNPBmoQ74oy/EgeHkRWb2wdQRuOi7Jx0ZSBEXqVGx6BXzgbzqNjdvoI9GqTtOObb2iPU
OshKBtUMn5sO98DCgOTCDhOyhSnw0HR8KARUB9OhtKyzw/jHq8GyGWXwo5hQ+LNIDLMNOgi6Cgzv
b/Ykrkxhn8auOsJb9p4HLzwbo/1kD96H5jswNRlNGbAHUQv5XWc/kNTY7cy6ZZHoEnrJiM7TreLs
pCxt4XqSqMlH1jOoX5BPEq1tRchVw37fkR9mScXaFuiiBDbVEuQWjcfWlNjGm7L8FnFA1Dj7GJIN
pp1uISRF4gXFoA7aJeYHVNXVj7xmJTqRBUX3Uy/6KQBUxtpjTCfgum0HNSnEsQkLfEH+t8AIFukD
GkfjvW1ghft5PKc3tMZRm8M6WCauwxIZSAQDYeVXxK/TOS5v/wnYytUAiOQxQZcwGVO4BypEjaYP
rwOBmZiTzLd8Ivayt3BV4TNwiTTjmWhXlt79EnRGoLLnB+0RRzzq03nTq4svUVJWlt4oF93kYnXu
snUsS2RpUqKJsspXzFrBoSvQE6eYgvzCsXAKI58TqjqoGh9ghKs0/JVbxyQbR0QZ/MdaKMslu/sk
UiBeuSDDEm2sGcOyQNqqjx26x7oPCEDzP0wi/+Bg1sewxY4a52LDM4FhISTWrjLm+9kS3IDYN8zM
0Dj982hjO/Io+X7NBtyFrNICJHG8CuxZUKhZpzGRzEZp0wsigZa5GFmKlJWNB8+ExUemURM/MLj4
jtAikVMD+Kdk9AvjEVIHzRQOS4WxSHqsaHDRqLHdui2Vld1ph6lw34MIFFsShiOx1WLXW+Du4irE
scZiGI3JOrD69igzZWG3WUgURyuW42A5o/o91vvVMMB1UPhlcQuF77LTX3DgDSGtlUfRwsx/32Sp
szVtJjt5YO2K2Ysxvy9+4wBznEhUrKbgtUzHrc5yezeVCeFe/VcY3tkVKR4TiKWFY/Md7eJ22FmA
JuZfzgDQ7cpcP8rAQVdUB+WdVYXDcsi/6Xbjo0eFDrHhKpNGYHgOfwWltsh7LBBtjFZu0MMIbpxb
LsqE8YY3b6gFH4cxfmiQSih0SaBCbr60ZOTjH+D3bnnBq65RR4J2zgik0DYU24HYVjL6Spp5/5Vk
HFDiLACQe9DWIhIVDY2G/TCJpUCBca7C4hD2394IoLaq7jtccCmFA8bm3CZ3ND4GIGGjk2Fo+onZ
8qN0s4fRJTSSU4Ikom9nmA/tFqJ4KsUjiawHkcXJvlV8MGXc7qPZ9egEP5tSB5rLkMg0qgn2vHAX
ds7QoNKxkAj7uax1rPadei0MbQv3dS2SdyEKhnmZ+9km3otvIT2Wytt7KcaTJEb8l1vPElL2upmG
J12Zdy6XEmCpewrMM27Jr9G1+63q3UOJrr7Ri3FVGn25qRMB78DR8auCamk9lAV5iyhJZAJdATGl
FPidQ9s0xMnVC4pvru4rTBSPe47AMI3ES8RtpA62fFZpzDibNJ84yO8D0GAoaVwNe2dHjdthYIp1
8VqhoWxQFlWCnzFPbG+VpoiG+yaxVj4OtyTsy2UhKO4BQH+aIpdrVga4qekF0gzmf1z1Gq6xAD6L
T1UW2Oql672dB50j1sJhL/nmRKRpqzI4ETbwbbtINKfIeKwizAul3GNY6c75qH62kiggr6EzU132
7cfAxSDndKtc1Oi3zbblQpcAxjyIDKg1Htm2HaJkqo6+7aERnXURZlVdesvcTz7B5klPNVM4hViL
zOi3GtnOU+qsGptIIS1+Q9pcrUVeUK4Tl+BipeReGV/HwR6PdptAqoUtU2TZEqwZGGKbyeJ3NR9l
qCu5BmQOOaPNL3zajGRpXilRDDTOnkg2EZmchD3SKhbxOvRUcUj7Q8QkApu90ldWin2k9p7ZyA8z
4Y+BUWKs84Z0jKAbj5mHMy+p0damU/EmW7vdUb5/m+ajaZYRB6Q01zpoP6f6IPzp4IYo06e43Ou1
xx6HXnmZjfm4aexhm8U9KQEIRXGM+kgnnUMInXjZOuotRLPIsjUksRKpSWXsa8u6o95ArFJhFKOQ
PLhOkKyc0TozZ16D5tMpSsZ+zWZ8pj+w487LO9Vy4jepAro3xiEKRy78CmSrXTMFcKzs2+6aa6Y2
TcGsxquBwgAwqtZ8iERVtdouwejKGd0/Jjif8KmP+apgalgD1KQHz09dPqsa6aJ4awD4Tg3EUwAO
ENSF2Hai5Rh0p72PsR6mX/eFphSrqEMWUs/mJm0emGNfCqvZiRpXv4xpuWMyzW0fkQ9BtFjRHPK5
zfzgNCHBWo4kCvw+szQU7Vn27XQEeozF5xgVT+iBvxERkb8dmM3B1HAVo8eIFyRpQiLRMQzIRBTr
yv7FZDO8J46XeAtgAMjw+xCLdnRo4wOzPnZxFubIOJKfqeJE63PzQQ81dPrNN+qCj6bHxNQZFWA6
ycrOnup16kpOX3gQx74tx8OQPbt4No+kgGNgBSejcT8N+AVqLfmYEH9isrMmNHwDTOlhRigDbuIR
cKggTGCVpE5yHZvcxCPBLRjXUQEsBqOn2Rb9PXelv4ps8VILiXROdhRSqTiUyl1TDHO62OzLR785
FUr38LbyqsFx08HRIPvTMVbjr3560xCp7oWuHkfvAP6SR7AnLLgpKN2bFOCgGSRHOJXrHqHAJk50
DABHZ5TdKS0w1zHGOGs2ZY3MTNLTNEjunH+sPGYGYskB2kwnW3mHUsua1RgjN5x8kgE9m6jMbBYd
48zjDYMVqVX4bfqCU3QkkqNyp81gSSyKV9lBLei+gJL88k37fswwIYMXfm0nWoje7j5zSVQZ5xtq
SrnQ+xSi+bjO4XytBuSjG1WQ1ULGAptDXYd5soiv8IeKi6v1BorjBJVtDfJVUjMvzYec8G0eCQYR
JKri7KahWkcGGUICRTGpIX4J/4jZmHsOsKmMuPE2UH7rNfEi1GGl1A9EVv9su3DaMCi+S0sUua7r
3BM3lm5JrX6Oe+0hLjCiFKX9jRkVS2XsH+OMlMXcmT4pm65eZCbrQZWvNsI/RIONXI0dQFpQFpTs
2Od7iFiZjcOiJW4RGpTYRp1jMA7p5T6BXLLqK/0zaslH1ZzyrCbk+WIFXpIsipzxSBqXn4Xae0bb
r73G4ez2dSzfaKGtT79I20WjUAACnQmZDAMViRtVI1ZNdobV/5hK89EmeHyaGV2WzxCg9gWHFee1
49cvHQpHP3gEh3KwKcCwxhcr+n90jKWHKDLAIYfxgVMrB0xTlZaOg5c+gRSrVcw2YYwpWTEzdodW
plc8qemKvGORjtF7EIT7ovzf1J3JctxIlkV/pa33qMbgmBZdi4hAzAzOIsUNjBIlzHDM09f3AZhV
JbHUkvWyzdIyU2MMANyfv3fvuSSBh2Fwa7k3zGQetXAojjNtsCtSDCr6BH6lBZNrlBAAEtUHmVei
pdMcstEIZrIfcACYRxlGSITnHzIoVS6hU94uv8ho2b1v4rNRlzXAdzUnrCacbpbfWUmk5E0K7yMD
e7IuKWxu6vlfVdJh+5UwqAjgM24QhIubPmbcVmq1NwC1IU48tR9ySN9gIrd9FFEqxgir5JizDy3n
WDVliXPtK/R929It1xUpCpCamn4tO7LnrGTWifg+imH6hetp8L1+SrNd52yjOBAHfSyeQzt3tyxV
LYfAoPTiFCtOONuM48JaL6f6dnR2SVb0135r2qs6JzLdMRD/x0OeHbTkuWqG2T2b3wAnJOo9Hfut
mGUCueFs31UFTOh3unqyfZakcZiqA3wW8lYSoEQAzMD11KXpseY4A9sSoe2cPksinGA/Ca+bD6PJ
5Daeyk+9q52y18iI4h0lLv5WY+p2fWn0AGWpiA3GMQlfIt4o1Ck9VKUJ+siWeV+zgvEu9lP2rama
6pGNadGezcf/bICCkvhpuYWHFuFqApPZa9PnLuZT05rjlPbKMQrwLm0zug89U3s5nJJuMEG8BsNu
NhB3msVOXb8FVaRTO9kNqLiACj4ciREGvpyXFHm530Vn2FQOKJIePWbc+d8mHadT0SJ9DRoKcdmy
PIoEQDNKYHgzip8da4u3LzL42pE6ljfI/APU/xaOW/g1qensAhcVXto0jxRvEXQQoFS6juwmvs7T
MfrkDE8cCJiAiWhikBVf5VK+VbOH3E2rZ8Vp+1vYHsxD5rZSwdk+CYJPSWRVV2IEy6ZGZNJP+mOR
NO6lKEM0v278rRkBdympz3nKbu3jNDw5Pm3upWvi1KARhjCAZC2Y0IQ+0Ql52F4tffgRchKN15D8
z1lzt3R9wBoi9cWishOCNHNEctkmVtSLrA2Ol2Z0CELyFJYOo5bV3MK6r13XCeBEzg5rUWrZvtCC
gXfRF++3LYlOVwEC473Wg7DMi8Ib9fYZqGj10CT2hXMkAfNs4hSjEfU0YLu9xEkOpiSod0rJsG0y
CrYE/7tLa/2UMzoMmHP7ZCdWwXjVlQQ1OUqXbjuraYh91zW8epz/g348U5KHxyKY+RLczAzmhptE
b56jRHvwLYecommc9pFwvtP63k7VkJyWQV2BNWubohko9TzeUiGxT84tUKfj8SRvlUTIyiAfHAJd
RWWOUoeReNwQkBAl7Oi+ax/SiC51CswHZtTAXRzeOwnwnQYHFDiOmu1IpY2xfGrq5lXpMBXsxzH1
ZGHFXuNOxGEXmLbpb20K02n59oD4zK9jxvHEb0g4CkYp9H6DbsY6zsE91VF3fhcqSlqvOzvENCl8
okLn3nlB5qWvOeaxYlLaRO0dRaS7J8cbLB3fx1GBLlb0GsOsIYbOZNb6ll4sBsuJUmCsR81zWHDX
bV5JGDRWuia6nXq+pXsJ8plLgHFo5pTg94/iVTQy5zXUat69ma8jLkA5UXBkj6t464NibTT1JrTV
7gz3i+apBRnGredbvGUbmuU4wiW/I0jcbeUjyk+mYeuozVMNH4VpQsjZIlRvBbPmQ9rqIzbd8qZB
hXhSK3GBFwLvoncJBVRwjEsoRVMHbGLVJdbd3BbVwwo7TkKzuyWvcRfVxvcKuvzOIiRlHzV8kNCH
too38Ixc9TOmDvuiEQwRas/RpOvXow7ADloLySmz/oY+VEkMU5Vz2qeHDUbD3LkSz6k9imiXS21v
dWNylIpJyE2Q7v1RFttSYRONOfffgDTuLkUMizFm9XWTeEsy3tL7Y6JbMN5kQ59SlGi+IJAHams9
93ghazCqPUldhiCO7HNVojRLkFQ1vSVYzvOjOesr7dqIqRwIy2vAGY59fGqig4Jx9MTRntsDLLAf
yWMUh9l1OxUedOPW64zM9MYatFBPsxRP2Vtt4ZwvLeXagZew3DRYKEjGC8pHevdPATF8bt/Zm/cn
oZrzuQul9KoqMNZFWBxFa1/CiATVvLzk4T3oKWPWWDyJyiyO7byGKEGKSRbB7X6gCbAuDfFkOAFk
cgCFW8hfxbbBYjU6AyqmWPzVE3drCtKoGEIPpmG/toSgMBFML6WTOZvG/KLPfBqXYALVz+oD7mK4
jmImK3Lm5vBt7rAwmasgs6/MsY5WRNJ/kQmP3NLUzhPED3pbY+csptvQ0l81at+LrUXtMfexMi4X
iaaptjP6TltrjELyeVoppvhBazqA03n1ZtTRHrvO514y+haudg92qDwYWOW32QDdGgKSvamFHtxE
jXxztOMiVRinFBEBQh+wuoAYCWLc20MjwDEp32Kt9PeTgytL2Y6OQX8y6tGMZMoq6GkOBFUxbNOG
bXIkFPBq+Si4COU2oIIJ1IQzmeM6nl6SEpaMhBiVNIP3ZoWNlGftlsBSbyxzkkdapMdhhBnTYJjf
jeIK66aC/dd5lbl1u9wF6LfMU5xkz7o0H3rq+VIkiC2SDG5mn3hJc5QmHubSL+H8YLLs4jkbBUYa
3rXku2qoDw1XiG8TaFJow2YEaOq1PgKMfvb6R6Gag+b9JmUHhRa+mO0kj+Ssn3MDEVDpNISAqMkJ
yteyBjURaADDn8aNaUvizUMOpiSKgetOvhdWSOA16jGKbsbOOI5DjyHVtFoquGVDywookkyHDmlW
Xi9FiayV6gBAL161ZG2v9ABxNdkRwEmzvMEZxFTMYd1QZ+FVFflXqjt+D3o/+KzyKC06z6VQWpb5
Zbso2vK75jjdTQ9qlrJq3UnHv82E1tKa5KlRgH/VbUvMZ5XUNL3ozWZ141lzrIRGSgOZdjHlfRqY
ntNibE0L+QzbDgQL6mjTFq5XmOHnFt/+/P3GTc/62w2b5VplDqA0zPoHUTg9M+HsdlmuplnKEhow
rxuAvow+WpofTPVzM4M8waGwM3FD9Xr8tOwj7wJ6lFHKixZFylFJps8TAgUKOoUVdB5126YDIyvu
xTUMkM8u2fKmSgRgnxGj11WRsvcr90xvPzjGykheQi7Vnd+Fb1FLFmHU6mcWmYuPb+fSWu43x1IA
b4kHRe9nOyeJHaAHMK+6ZUuSYtC6TAEFJoG5PrUbMlDTihW3F2BSeyoz4XfjpyhhxV2Uu4tqz1SV
u9DVSAClK7Prydu+buNZeUu7vq25sbqcEpSzc0w7Amz/S6r435b5ZDsP7Yu+ehsi4IvgwbJGqc5B
AfEKRvlNp/EdvKuGKCikVuUnq8Y3ZOvasG5gg2wMcv8OUg0ubkB8CtlG3ZrTPYLeeYrGHgNLs3Cv
Zf+kj2BQampSgsJIDTCYVWJ6G7lKqTwh02YEOIu5m7Zh4tGR99YkJIYuF6E16Df1rnjsAwSQJEh6
fUHaQ2ARRTdfpHkLlF9rEFbI/oS+Xq6rRWmyrWw/8lB/9Bv4aCHxVKckPsWBPtsm5L7LoBZwYoN+
OY/y05YyJ46sazHYxwZCLFStSm6NKb5e/sYAMdQuJ5c1x50Om4EhjyyBzU04T/YWQMZtpnASRz8B
3gg8tgs1NNQKQb3JTkATjLEodyT9pvSiDCPO1lI5ouK4oDN/NAjU3gdSuRFtpm8CM6G8QxUn+jTc
LReanDWC0QdGM8a80A1hsddLvO2abpDEA90ukcQSxD2cMgbLR5hlu+WUtZTeXJuExVS+mo7sN+6c
sJiE8BkmkwKyxGJCJdwg/3CfpczuWzwXl9xGhlbWQ3pK7AY61kBTH3IjrwCVJDVhgiEJrLaFKS+N
b4gZTekt1o2ppPQMVVocaWmfFNbiSxpzJ3IsA/6UuUfQXDOPlA1tuXrSgGkSZ/6EiaxMN4s6WUz3
I92Nm5w32jpVdPBJTQdzOnNrTWL1ljIyWDML0tYdybKXpAM23GkHFVLietnGcsWELglshIKDWY6c
3hbxfY/S05MiOgMcn6tPB8OQSgrcdvlWtRQYFnTwaxt1KTx66Joo7JxJqOsqgVVfamI8mqLAmORr
e6QUtzW751Eviqe4Exiuy5cwGq400eG7m58AHm+ilJDAwNqusrUisnIlCBFhLPNSVla4W36Xy1lR
KYe/lDNxShPXHBnkUngRYtzfu4lQ3o842SyMiBVDQ9nbA5FEWx+0+a40E9JliSukj+NeO/GtmZhy
bTcFDVu3djc1vdHliRwl2G7XXsMHAVQw30jZYVJiizw4iv8grqDFFG59zCon2vlDdhJlSCfQze+X
0+nABkaH0Ucn1Ds+6TrytVf4mO9CWm2jGklzWlauZR8ZC4u0O8mUmpqWF57I6wD4vfbDySXz4ZW+
sXFoS1I/6pYeO2HCZP8FESIhguKX5WAR57J87VQyToVmkn3cQXoPCq9T2kMZk0g4NH6zb8XIYEH2
YkU/XKDSwBWZh/3zNNXAv6bc4dC8G8ZBHgysbHhyGISHoBZ2cUARAsFu9CJIoSs1CtB+BsGTCeps
pzicjCuSYed73dj1XXiJjfJ2uZPVQu51ybuijXUXTUX5ftQKFAIz7Arxa3V6H2wr9OBbvb1a/FDL
RRAMW+lbe6609RMaKpAXMFjoe2DnLKXi6RX5zBU4z51C6uto+8Wh68I7uwQUEZIr5tfMIp1oeNE0
0iAWFSxSbP0u8B3PbggT1g0ioVOywJDBXorG9t/X1lRViHst9NtleYntpFmTQqkQqsHoJ4xTnvkc
KWklX9S6zfdKrRpXWRpvilngYqbyzZ5VvSICE2G28AbyIJRHlejzNDf6K3c8GB2t6vmeTOeK2Z5P
7cuTaiX9AAKPTh/022BFfDP8SIE2sZxPm3IWs1VltEcfAX0jGj65AdJ7TNrRPm4Gwj7n8/GY92+p
LBFMmvT5AD6hfLTGXZqAoKIvb56W/8tH94Y5JIukS/nr1/k3M01W5PS5B4Zh40rVv8j50xB3+RjG
zXixENutJCceSkd70zb16/KIWXPRPe8rE2L1qDdeC1Ygor4YCy8WPgeN20m9oSZGOFzKYp/HOC0I
YlY2wKhBXjnJeBp9DZCt6I40jp+rLFzVZvANfS6z34G/lcyLc4Z0eWNU+iaUHM4UDRRWF1RXEbFl
pJV9DRQVZXfLdGfZ8afZ9js4GP2ikYYogTAcVpX8avDh9xoDZFpV69KNAUMOue1D0huMcAeJpR4Z
DHJdBD5Nld4QTPqVIUx6kWXlb2WWkhhG6y93i8eKJ3bbV9JlFE8AnmUcRaMUXuJoMf7eEHmdoX2N
LTDVETpoKj472aSZk3IGxploKbF56X0X8ZXAyplY33PUSHXQE4Jmpezm0qfnPMu/Z0Xm+6Jhqt0+
q4eKVGntWcyxB7TzrI1uM/ICwUR8NM1xzov0xkiKHXaZqrmEWjTMGLn9kfn4sywORgXNVqgBCcuE
a9DZmXVZsw9rFmhCSt/WHWMIAPL9Ho5cUlpyk84a5qDJZpZl6mw68TUbfPda0RuaMShSIScAEkMI
VwyZs6NvS9xhy/ns/bgoCdd5b0S40ZtZKrj74xckIMB+w6TYm/lbSTYedVsIa1kGtFKyFnB63dyO
DVAxA3BU7NKR0gEAmEYb3jcgySWc6qUuU/R6S3aZuyIFGG2YRbaD1LK7NGyIxjEgf5Dp+OL2ODYm
1b8XurluqlJetS1InCTjY0GyXfWoQOmkF7smIwew1fqzMYzOcSrH51rK8IqSBHADmp8yvJ8jP9DA
ZRpAUMpVdGw9Ab5IyE/ZaBEX1zfAJ+i2GuxN5cD5qpqKXTkmtyOosSi1b0fN9JHnd91u0vs7cHvj
pc74EFp0WC6eEgcDJ0qEM3Qf652MG07NSFN1v+QkzVx1TCbSIKkWj0TPA9jZuNgBWYRYWFldz0Xt
tVZLtpoZ3OD1tMyrvJjKQ4kSbeXEirvSDFQFph1ea4rpHt91povmHzkVwsNuUF1w+n50lAwlFIF8
MTLe6DzqXsUWyomVEQszK+SAozsvMlRqQ9KiYbIbJEX6eFT5Gnex1Jyjj7rmSFz9WsEDeSxtJwcd
I3HkUOE0xnCv4vu/5ussmMzp5VZHxrFiaI+vo3NeAKinh3Bgi+X227RJ5Fy1kk3bGYKjP4VXTQ1v
QKmbwIss2IlFLD0G8D2eg9kfNRdRVV7VpDYj/LEaBUfUfFoOzVeSQayrkmb0tp6hwpBRPYAJBMPO
f4aoj+JQBQiEl7tmaPekf4I6zOyX9wZZ7b85frGLECqdlnK4cboj8kxl41ToKkBE+2h7AG6aIcNa
vwjeXP8GoSCBr7NLMHeC/pR2U3QuB/82AZyzK1Rr2Kea/wzkH7cEAiFX979oRMU50ajtR9v8HjuR
QcYZy/sw6dcV0QY34F8JjCMoCn6HjuMkuG4+idwob5a7yKhJP4M3R93eoN+0/Tw+zhTydG5W5p8w
177MGVz3XULnZOiyAy2Ueh/VdBUGMsLkqc9JMsqdBB4TbUbhIIu3hUCeiS5tWxEFQLPDNeEvrKp8
bI8DcmapkPMQCum9368gNEyaUFd97dNBDfS3djY6V518zjqj3CD40DdtG+8mchBPMtFvMf9wikDw
tKxFUQPN2CZR03CLct3pAhI01Rdlq4+ecLWIuZdKtcUJvE/j4LEW5SUz9eSyfNFhSwJnPXSf3cSG
twoC79y3pHjNunvQRu6poERZK350L0vr2qJL6gjGKaaCRGjuQ0aDWe2YGN0v1t4I55BLRNge3f5u
aV2rwD7LJD84sqGfa0G2WOo5gl6Rp4DOJa9p7ie5SBUYJu0iIIv0kdPpFJjMa7WkeHd8NuUUcx4Y
mdxDAjrO6Uk2cWm7NC1YVVUk4YqIMXFo42GelBgF6giza1zQmijPliV2+bgJMcID80FvNCD2uMQD
I/dKNhgMhn3gduTm6fJTCd2ei9Rfof7sUSRIuZ2AV1zyunicUubyfrsXvN0jSqGncJhLekpfD75i
eK0bb1bW6XAt0q99OiXoshhT+NoX1Gzl+yWHNB5vq37JPRD5OQc+FTPs2yh047y2fdUh1hyW8i5p
NRQRWths0VACdxJucGUG8jj27hw8wNl0qsMz9kLiCKICscqkXvv1nSn57vS5J4gQ7yXSMMPRxu5k
Y+w7pwLhNRfqeBUh3hD8QwoVYI2KgdTcivbRRa7h7BFVBmqPfQVocvx5WVyaeX2l9dvy8wFC6PlA
IpPncAzlhf9i43jI+glMicHDUmeYlRc7vh7Z5iFJJNlNvnGEPru4MWp0giuiN90Nw8qcNAVzhGCP
usNSDEb4/nn5AhAURJfl/6pORbObcN7pUN1bUercoJO/d1s7ObZjeLb9XpysYLROSx3AiUCeCrRH
a9vmzNZLQlpR7J6SJEEYvtwPJSnBSwWK5HGj6QD9erWdNkFkyfMk5EXH60UAKYobl1HzwbWn+6oF
PaDlRw3e2wloc7JdZibLFuurancZ8OQzTInhig7NG49kRz2U9Yck7M7SQUoU8q1yhkNF31DSuAWa
n8KONkt7AGbPQdYzRMzEBq2j9cbWXCWs1DxneWim72Ug0oezG9X+bpjUs9EkTBTnIWuN8secXiSZ
ZDYewM+yL4GOquOMYCaEzCXNgYFv3GjzuSyaebcCKUerpQfHHL45QYA6kvsoJzcTuvdk3xaztJ1c
ukMMgB6sH9uI30/jaRDGrkgjUoKmaYAPL6ozkvfNUt5HcDv3hs2sLiKIZekVdJWpXWN/u2HqT7DW
PFDpfJ3RKSFFreqykypxtO1ChDRlN5JLLuDeoUqILhPHNiQjKMqG3BAHvze+LTWWUsI6awe/Whdq
VWOGb5JtFOY3SxsxdImTMqdivObhJs3I1t9PNGXTfmKIWO8ZNbwgKCmY3Jj0EfHTeybzOQTb0HiQ
D2grvW3UbRiap6Cp0F1JBEU60syOz2O1u8XXYcngK31O/THpSEkrwffZE3oao4s4aanTSP+957A+
1cfSt2ALMHmJlPhmaVB0rdLcDAHRkkOjQ/oGdQ61WoNyLtqTPVGIL96/0QXkXSJlr0vXPKFojDZT
2Hxe9lJiWrt9H4P99UfmDhF5llInbb0p6FslqSCBRHAzNPqjm+20zCtbwmeXgwZLmOEtv2Jn392K
3VxN620uMaBFdawcHZD/QVitAwDStINh2TUBmm26YhK80TIP0d1gX/sJwyENvvWyWUeBfYoiNb4T
Qe9s63n+UmfVJ1dhXW7r/kugKfjoGlb7ACE5guqsQz6jpBvRWypDL2b8Va3RkKTU2ipD+hDW+Rsj
SXPVqOPehpDc9FwYOfQ5pRaK91g+YRAHdpsr7jkPvxRBtatsnhr2XfVeVpl6H3D2y2hoqQVw1Jbk
mROql+FCeMyDqRr9MWkozqSKUIGpCqJ2l3Zxb2CTo0SvzkMevy7OgaLmCsx8kVKfk0HVFtMk1mxk
66V6qlQdGhmtdIapcyIMh4quDO4a7N6I2bAQgzC7hK7NwW7WpHeY5Y6xWXIGq8eXup8eIj8lqdV9
sShWQfFFHSFr6fPgdCFaqs6kgGxf+kA2h6AL+60Z1tc0WI/gJ2E8ZVbgKRMnP30AJmkoCoQE1Up3
TQFuavGXER4XrlWLAaIeVM5Zzu/bBDEtLWcz5M6OqUnM2WlMN1Bv+lPUQHkPjfg2zGP3OvtiOIB4
E41ppWC2YYh627aWf4oesmpsD4UCy9ZOkEWIVGcc3GfPoSjkFrfMd9+tBk+mKkIpLpFwTnrcqRvL
DfLvOF/MPf1i54xpaNMHxX2V9/1uzseydNu+JyKlPDB4JxKJfbWsibpKVeeGqVRwRRsBSoNdNTz9
LkMzS9/Xk3qstci8W266vB9zj6vwlDGzPVd2qB+hnBcbq6i1DSiWiENcvmERNzAI+atkFr2HKf2F
lLCS1B4vCHv5xJl6NEYr3mhUcp4gctkji0XcmldisqgVhuQJ4eZXBCD1dYdGvwic8WhnxCZMrUKs
XsjpMyTTJmgw5WgFPNL5rhl6Vr5lXatT/u40JoVsOYVrJSpfI59eCYKkozkfT02LEd8gmfiB1Sip
QPALiLg4Oqh+zVw1HkWqvaRjcR/jntjh7Yk82lYupNZe7gIj1RAL6xhJ6/STNuhnzSwZOpX6VzUU
8b7Rm4G/pdjWitXeMJfWb6tOZ0ap5Z7o7ZdAcY4LPyMuYCCSDXiaWGFRWKNnFDKuMLUZ3WmarKOs
kV4FY56zqGJ1V9QMw9MI/VNHocCTgAp/fnKwkDG1iZlIga2YQiO4jiftq9b0KBkTxA3VyI0cmKxH
Fm2rkCn3UonkFZJju91LlQMOpPuviTki5BX9vUPgr0CtvRSgVVg/OaVdHVvRIfxD5sGfq24TA5yh
YIZLhOc2IpWA8kn3gaS07G9aY9cnDki3JI/2OysnWqtKy2GfGSENQIwSe3tCVK5h9vYw6Scns28a
sgWsxqvzrDrHo38XHcRcd1WEsB3ZrXCVh0QM0l5Fnqw7t3b7igJJ7vCtzBFD2skCJuokDSSP+Xyy
gJgIh3gsfOynMZvrpgj1mkMqSxPAXbo94PNsPjdDRsRj2QOxNMNhauEsCKQEttNH3hibuK66muvW
NbxTp6/2SpCgYIxE4KHyxehQ0KlPC9FdK11BbIJpvy6jQMOIv9mIPY+J2T0uAwGl5zFstbo4s2pu
JHFEJxVv98ZQAOrZln5I7cy/1EBgSL1VWk8rufY+Tl48epLnMPgi7FruJ4OUx6Vpl0caTUiz+96n
vC2mCSuFycV2zA0NH/BWh4h1dCdEOoQrw0EwWPoJ7rzOhW7vjCK/W1z0oKVnAVaxtUr/2qJ7dhcz
y5+3s8oodgSE+bdGxOA0I41hi5fkTHMWT9FM/WKlRO/AlFVjI9kXCZGwkmSQY4Nym4E16tUmfnbj
NN3FMBIRKn5d/hik0ydf69WjpLzNktq/5AaEpi7QNd5E112hP1S/AI0IV03D/LkkXmOFz34ILY7z
omo/9Tgf1lGa3/sj01o0zCwcqbMVqZpiCsQ7t3ygQac+t3ziYhvXJpHDQCzbYstOxvo+NUxxseCA
e30zWaCd/ZNEw3/lh7Sf+0EbOL1udj4zfTivLJNuWZinunbOCcOQq0r05L20zOcyAjp2oTrg15x3
Z0xu7a2W7Zy8BZDOBTZlb5wYG55GsqjuS0U5+wY9nCqjISfatrkZTT565cN8DMw7v4ZbUumVsSHN
mOmMNdQ00pBpVsbII4nY4Mv7PofCGtN/2XfMBpBXQHx734/IbCOpd/4r2btb5vktjAHGXmQPZ97g
T+71RF65MSueBE8tyXkVo9Es3isQXzYQkSZvAUE46u1C3gCWYh0QrNK1GhsBgSKON9aAYjNPA1L6
aP2VGNFSFYE8E63koCbYu0IXT4bbxeUey0VmyacCaVBu++odl+1d8dEN8VETanHUlOah6hzsHGxa
eJKNI8jSYDM+V04zXjtqdbdUyj59e4paFzOgEhQ7IvTsbStB7ocTqqUk/A7ADSa7aUhP4pjYwqgX
g/Ii9AgIFrYmRpxMr/7zX7C+m3e4zH/kbXYjo7yp//s/f8GcQc2pY+iAq8cdubBTfmCjALToh4oN
fq3XWDpq4jb3RVkZVxmRBfhcqF5c26G7rdOr7BsQwtWoEoTYT9pJvjOu/gvwIdqCv94MTEN+/E/i
4Ycf/p3ARP75GYP485/4+1X0tYJh8L357e/6fwRYnEl//ztgcVd9y1/fXn8kLM5/4B+ERe1vhu1o
UPo0gxXPNqAC/kVYtLS/OaqO78pVHSGAKf6LsKjpfzMNFagPWBxTs00bRlcNmDrkBtH+5oIXNODo
mjN/ihvmH+zHn67gv67oT7fXDKv6F9LIMRxbN7ipeBOWbagwhX5G7/TGECiJgiyr4BRg2zhPyJQT
qjyUBNlT0mH7s+mYzVlEDA26eh/r4WZQmDQrT+gB7juGLYVW/IGmxpfy23f1AQ3lJGTNuTXvarBe
7R7msu/+356rf3xwF7iNJSyXq/DzB/crDtoZMr0NaJqztmFUQUr0HWypLZmDnKf+xLCbv8h//6L/
+XrmBzBX5ATjaDlQ92sbXrrfeqoF1afx9wldBkc3dwntkIGzvv7FTaLPP9yRf132ny7zL79Q2FUa
t5Olqc6HTzuYXRlrNl+oDdskEMGBPLjZMTKj9e/SGTBgA4FwSzZZpqak4zV0xCcHyWIYPP/+vcwv
9W9fhDXf1+ivoMV/wKdNFVqMUOGLr4rPtfzCjIAw6Q2RUI7N4bmFzdCpf0CNaebPhKm/rvYPL8rz
9CNhalQR2WdOE28EMHSlYYakGQTXNp9zMwXN0w2smNo6HNSdNeEjgieISCfRv1hFfOJiYWaBRkwk
T90BfjdviU8CY1/ZF0y++6kyHwbi/CJzhpAHu8Kq9jKur3JhbxXlpdSbDYlhp3r6ksePLYhssoj2
LXPBcVBvCpgErU5GWZ3fkp2M283fjeJ+kLT/UqYF6tHlUI6fbt/BePGbLwmFQe8fFBjuTj6tWty/
gSm+RnNZPmjrCl1zBimgmfWbZe1BoV9lcXRv99mVy3RrYLMvq/7edJK5SlznMaoXfJUI1lC5hsep
LjyZmI9pKdYUz15KkqKCQzhuiek0UPGoJN/54cE2jHs3M28iYdMRYI5G8K5rENo5Wi9Fp3kKNIgJ
YDd12YpCBmN6BqIm99/s3rgk0HBWpVsTHOkc4AHtLYE5KcyvEjq29JWPMcNAX4PCJMxzFGaYu6KN
Ss/dLYiUnXuHoONHEoe7VOxDgZLKFHeiYmRXwiB0cVg7bnwQ5SdkHBszw81gDzud+Q0Ot5nkjgUn
31e6wigXCzKmEXX4FBJlM0XfEhSIufNUui3xZtVaKc0bC/twTw5ojBa7T3UPI8XzWKqPIul2GB32
sdqCf+HIR0TCWOR/IPr9zHn79zv3w5NLnyeHccPcy5guRfhZqpcmv/v9E6n9cnVwNI0twNBdy/pA
ATU0R4RlQW2m3ubn4qZel2txAzx7XZ8nL9sG939aDfWfSXp/fSoKG6ijumNoxodFgP5SrkQ1q6ED
ihpsGcnYZKG0eLL1a9f0QSZgnifZAUb6iS7RiZ/3ppFU03pUcNPhvKixWwX0OavbCC+564+v0Kq3
Moz/sBVpv1o65nVTJ+9CM4yPiFSHPpZfN6xXpCo/iO/5DWldO38jlVW5mdZMv7bGY0Zgyer3F+VX
1/3Hl53f1g91n2yH0R4HXrbsNY80NBqXBkZg8ad98FcFwI+v8+FKTJ2TDmrI/aXfhg/Ev34qLwx2
GVfvy415JA0zvQyPVr1WNuafXvpXOwFeRqFbgk67+fGbDXXLRXdALpbYofWCQmQdB2yzK8ujPUh4
59p4cjovOjtfWdyc4NTs7MPvv+RffXhd11XIYJaq2+YH8GDncE+NHBM2o5Vv4oh3IpLDUN4N6Csm
+va/f7Vf3Uk/vtr8GP5wSRG/FJllzDlgauEp5rRXRnObIqXXHO/3r6T96u4RUCHng4OmU3X8/FIE
GYmG8TtNvZ37NcNzP6wYHO/KZ/GMavgTrBv8SZ/tP1zRP73qhw9Y1g4+GZDBAN2Y68mD5oMLvPr9
R9N/+SKGg9XT0mCwflw6iIQZXRiTZLhv9CPzr3XNuWvlfCJkBcP4OnokAHZNv2NdXzMQW4de1qzF
F/Qoj/6farr583wsZehOmhY3kOOY2odv2XQsYoMlmAeal5fozjdX3SE6Rvh8jGqVvfmn7L7+03L0
q1uWwwJQHYP+NtzNn6+skpCkpigCifR18jrdx4fioKyKe6xy9uP4lUZZuI9XQLO29sPvv/hffu+s
1fSIbI1jw4eTwqip2ZAIPixK46toDPcRTVXdDv+w7v3q85kCvLxrA6Vnxf3587mJ22QK6aqb0Pya
2285w++CqA+RPZT9n1C+v7p+psXzbwCW1nAF/fxaiiaSSZ1riwSMbEdCZE+cye+/tQ+A8PedDq+e
hWJLcGj7uMRwJOzt3OQ1UA1sSQzy8CAgMmR780DOEGy211bpdbVHnHRTvWbFqqrWydf41rr7/Rv5
1WJrqRZFNFs8p70PdUSv6QSe6Cxx5AKuGChssnjctQ2NVdy6o0MLaOTQF//hpvnQvnj/+Bb7uzD4
pDO+++ev2M/CoCVCiwMVoTW+BC0mIggaJ7B+XlboK8eB2RMebWuEzqZeuXL4w0M6V/Yfn9Ef38CH
fXR0mAjVKXLF3L9qfGXdM4qLCJZtu3Bbjt9Fbv3hBX9ZTfFcgjbWYQGo9oc7uBuUolRGFDb9OrnA
KMB/6nUnFynWCq35Np+fzc3vL+6vbuQfX3L+9R92lqTAtzj2vKSDyVOQFq/13u9fYekz/dv3CFLa
nBddzfnIG9ZYdhrDlpRBOK3NpHjJnP/h7Dy261aybPtFyIGAR+c1cLyhd5I6GKJEwnuPr68Z4M2X
IqUnvspG5SjpUjwHQCBim7XnSph9AwwEFQ+kObZ7vWcZ5V4XcD5rsbHxYZ/L7wYA1llrdmL4mQGo
CpsIgYJ/GPOL2n2qlXSvTjmDDzSRq/Yixran6se9m+k0fTEVNTUX68gfqd4D6SkfW5nRoIxjHOiz
Y+VPhzOl6n9fn/iQn5eZbdWVldMtmqtTIKiHW0BNDd+zA663E54SPkM/9+rkIWX2u/NvbYkZF+Zm
bnLG3F5mqBcW7M+oeoI4jyO5j0/aOUK7GjPjgsJspbbaJ7vLH895S18Q0Mz0/BZC2YbV5SmqjnW7
nrdM6GxwXj61XruZ1vWl5qG2XH0Wu39AjP/zSv/ymR/eKKeaCyiCMjLdZN/HNVXzDbnfc34XbqMd
uPXk0D7qq/Y23jgBtfX/Zqn/8ukfzr8arDmzcny6j5ZTlZDD6uHvS/2PEf+vN/VDsaDPVWfodD5C
24XXuBhWq2xlHLKdvK/5I7ITggoGHT4FYf+pRPTr537Yont1FBTO+Vznwt8V/VqQcqCm9/r1tMHQ
C+fmdblh8nmlX1Kg2YBU8CCorthSjvpq3CGy3k/78JMX48/b2X9u+MfClUslSIiEb2Ve+TfjWXjx
WlmBHbhpzshjyAs+W2B/2szk0S8jK2qSHwtEQcqsEe00TuXgKiofRDl/8tZo78nzbyvYBqEuHEJ/
1/4YHbtxZWs1VZh1FdwkGtN/ybc6cZBe/2iHcVPOlgdfYFcMdOD87TxeocURXbDRegDjCAQMa8ac
zj04yJAnRPv/xfL79dt92My7aKyYb3SIou3eC0TEKAPTn13r5Q0gTzJBoEcH9BHQHNpVXgzbaJj3
Zukc825exUzz64Z69ffvpP3xmZiOiteYTZHY+hD8wVuZ5qAisse87ft4bq9VhCmn5qa60Pfs3eat
vbJ3PvM63nwRHps791Bd1RdwTPxPziFTVsV/O9BtGymUoRqMQH2MKNrMbxvJLoWachFjj1bZl+r4
TWn3cTWgc/o5kZkXjuPVocUY6LckvLKZ287a73AqbtvEvU/IJv0BU+lkYhuXnunVJhlwnBiJUDo4
AAmk7I6sIprXsWsd1KA+zypHF5QoC1BBA0+1DB9t9SdDtbtgYM5lkDtdjaNDCc0Cs+uCSQZh/pjm
+ZQ5waYfb4riKq/Mrdo9GlWwHdpw1ZUjY3jlwSrFHXjmDQR54K4MlTvguhHESwCWQX/QR1tFtYkC
7bcwT5g0K49VfluqNNfoWPY5Lnad+jywNmPYj31PXMlg6spJ6n2p5JLxhwedveYfYPhBB03vUU+E
a72XkOkUu7SfAfzXOPrBSY1m6uxodyparRmyDQHdiu7ginYpM5i2eZcPj8ow7WDt4G+OLNFU1wNA
E1OLL4JKoAr6Qqvdc4wWosKdz6Sunu98m9JYPTAhOFxooLrFAPxkFU9InVGeAHXv7RqBd4uhK2o5
y9+panWXpOEqg+3ntxniGnfTAxyIbLHxTX0TCljpOGmrKhCCfDqmWJaYTojrsr4fBuNAc1gOFm0q
8S0xBi8D/Voi66yQ5jQWmA8Y+XrHuC/CvR5yWBM531QMAwCY7vr0W62OG6c2jzqmPJHCsraf89pC
OYJ+o0mPE3NiU2utAO2eEwL5kSTMfoZqsrPswgvCkaEn/5gxrJemDygINlCHYAhUDJcpOKg/4VK5
K3vTSyd7CwtiXerZifY/fpysCPSkeUj+Bl8uJhOYqL/MTwLCBIX9lYYCxRAgTJiJFE1222kMQsfK
thfXSQvYx/piI75ujRc9OOllwxyoBgIP5UD6oDAgHM7M2CuPoX6pGN+ZtFmzUmDEJNvMsL3Wjq8o
Jmz6XnhRP27cKuaEq3ZBeJ9SiUsJuRoVOTWqiLge1kOIMqfEAtzew65edQw1dZgvOBgEKwrZpwt8
MdiDqF3no4/Sl4Ei9Ws4dmsaUKtcxYjC8XHkUdZD/62C06DQYtZ9wsZBztdKr3QaFKgTx2HjIPjw
gSygxlk11KFt9zVvbtooucN8CkRGu0vBf+n6z0CdNkl9TpJxM1K1qsGkdMZ1z2BGYnXMWs5bZtlW
rT2vBUGeM+cFUpjuOey1O8gjV4GwX3VWCZNYRwSyaMG/cyutxjmV1W0bqzcdKp4Uv8Vw/MkQJfkL
UgxTfeJz7mlVH4eq+6HyiPsw2KV9v7Xm+TnrkpdSL9atM7NNdBurm56EYm3AvX1l1P3abPSbuU2O
g6Uz6zE/9E51NH18yKfgXiuNJ1HUN51Or0LBo7z95lgqc/EA6Ynv60Lb14izmp5VoVvzi9Pg5tC7
25HhUZAV66xOWcZUDLvhGGr2WSjI2tWWHUZ8V4r2opWQ1grUgAVoMcpUIIXiuma0KsU90WJOdVAF
6Kxim7vZdgyTVVhbt2Ke2YsSZ+8TIxdaA10fY0zFRbZGg8lzoXXZSb41FOgHkwIuJjYPhohhfVfX
/eQ8WYBZsZ0vX6Yi/gLWO1kxorPHoxh1VrZtW8qpVnwy++wbAOV72gm8qT6w+9aJj/CwkXFomzKd
HtgF1pxIDBY8Z2RVuNfqfbCZ+voYkcALEKcwDDtcEgvNuTcZAgmAn5X4rDqxvfYZzQcJA59UGmmy
J4TwUxmaqBhEmUALD4ZyNUzGuVGRuYpiR1q71qk8IwDyUvzQIDh5au2sWupKvg1cZTK2KlO8lhLA
ZrzXpxiDR0xbRUdR+6pgfse3lO+pMZ5iv/viu8rK0ievLxhEy/2nPLC2KlBJDepmpAYnrZ0h4zNK
EcTDZnYSvq56B04IzQsebfa3AQpa5PZMilggMan80JNp6ee5OoO6hQXgjxdZoN7DOHLQb9KIRgld
XEc3KE+l+9ayeAKRNXlhb+A+yupAsLkLmi81rz1ObFsTbS0vwlHQqBqnfGsmZJTmVYv8qSmdlW++
ZtAeUne8sieXkXfF2o+YxDdPMEaOElU4mcDR81s1RQnYfG/ie5vXwjRDT5uMfZs86s4zF+uZDTYO
Y7+2oy9t9jXNprVffg+xMi/ML6IL92ZdHwIdgifHRVtBiaPIJxAXM9S+6ZoSeZzFFoZMl+2x49FG
2WOt4fEOinLmiTqUWR3lXKBctEWyMVHDd/2LIor1jGyjBnXjW8zcxpBf/OnC5mYLqNpQFhjTbJlo
aPYCIEzuTh56eFDANrMknMHAbmKkLXYCDJ+XqWsZ8O9XkwFGxfyk8fPH0olN+VY1XWxx7I+Fzk6Z
IzdFibhW9lC1N2KPRfGWgIOgO9p+FnQv+e3H/J6KhSHw/qK+99GNyTErqHC4/63tq/Gs77MdL+dh
OKQkFX+PJf+YUDiyFqZThbZ160N9pGh9wwYoJxsqKYCuDZX3rap4+cnw6O7dAkQjoPz59w/9U1XR
MW3LtQ1NVTGaeF8gcd1RgAHl6gwDsDO0h7rIVvXwkjfP6AQ/6Sr8qbtlCBdbTUyapBHXh0QOeU42
ZcZyhUy62GvIKt60mjb9/bAL19goyd4aMxSeep4vtP30nK6U7d8vWNbVPjzOX7+C/qGcYTAEUAQz
5ZrY/JnDaZ7Ml7C/+ftn/Kn68O5DPmQFyUCanPWyJnSnvsraw3wa4No/GZ62LbYgJp2n6L9JD999
qPb+UQ4aZjnZzM2tlNKz1BMe4J/khx9cEZf88N1HfFgtbWwT9eDShD+KCcYt9qRiwGcUoAbP2fTn
JjnhfAmj80grnOWEF3v1SNV1ZeS3pq3sAhrtAk7Y32/3HyqZ777Vh7wwbjvoiQMXPtSCWbP7IAMR
jFgtAfwdU24Jok8+UC7Tj2tIoytMZ4xF/NsGlLtDmYwqmX/XGeucE1ptmdVUzKOJeAHfd28sbLCy
9luK97+Smf3/aciuypf8rq1fXtqL7+VHtZn8vF9lbP98vjTI/T/Lz6KQkn/AGyRqp5vupZ5uX1Ce
t/+WU/1v/uM/lrv3U4nl7g80ga38bUFU5L/qwqQb3/9bSLZp2o9WvfIfvAnJNOdfaKOh7BgmYiAp
/Pq3jkyTMjLTsV0K2Q4NBunnmBe11IqZ7r8si2aYFKDpjubII+YfGZlp/0sqgfgH/42MDBvZd2sF
eZus1BhUB4RO20v8piOz22oYIfeu41F91EpyC81l1M0gG2YqVEXqpPDiuL4LI4tpQx0vNFV8nU07
3vWBo6yr/NUqBDgtfrRSVMsrRHSX1tm87VGVSnMhc6OVAxaSQUylM9MuJnucV6ULsG3kvM+ouW+x
qyZzqomgjF4EW1vrGsq2pB/STS4xIAzl1FRWy681pd1aRcy5rUatX1mDWu6LnlizYl7eLsYGwG1p
b1KVsSXCJMDrVo2lmr/qJWZOI30GtDyoe1Ur731soLZ5IAcQ/RRwOqpVq4G/mqhoXLBTxR61qlED
y7pw1ANubXL71i1d7IFG8yUSOO+FwDHfPhvHNNIml2KAYfBdpxkDjC7YgZWSP1DOW8uqCc20/CXp
k6+hRMLU5ExTipg7zUssE7SxlxR9HNSDTVVmT/iN7xWzweGsZHDZDAjX5cxfbkq0aVOWqFYY+p/d
5gjh8LWPN/ak3M/1Y/89HxBZMx5wYqy92gaifXTgeK+S2YK5J2/b1JzdCWejyOpiCvYIYaFUgNyo
K5TDRcsMnEIcOMYTQkKgmTD/+zt1Vr6FU4Y3cW6/LI8hZjDWKxtgAyGR8wjL6eQk7k3Nkvbc0O53
ahsBD5QfGEOh3fgo9JsJsGdqKLc50F2/dwJAZ9W8XR5fHNRy2qlZK67uHy06Xqe0TvbmQL1OJXzP
3f5Has2Yb+X8baM9YW/ReWqTqSfCoH7l6PEhmOcfeqNAqmvkRofH8TRQQWDqx1rFgxxbkfewVWsW
1Zg9YLNAPzrV6kOsgnQmzPqxPD9Hi58t/o+oWD5HRj+ScLP8nMgKwrqaKkQ1QB3QIDcGlVYCs+8f
MjvV3zx+GjorxjS6eNsmR1oTPyIruI9gFriDD62MIZDN8otsVwVZ2oFzZKo4LZVpqzbhozY6NFYG
5h3CPmdZ621zqovcE3Fxb8XtcVnLZB5DnF+6/USiJJ2iw3Fo1qnOI1xe3yguG4JzXszW2gdMWO4c
H2Q/c8r4/9YKqMjKYcnmfLobmKtI98927PxclkRbYKADbOrt38fa7OwgbTCTDPGmQdLFTSkF/7WL
0rXb8Tmhz38suu8NdVsYKzhVLWu1oW00O931f35mWb2xXjTQE2vGIANe+OXhO5FfbBQZyVsHpkcA
iyvpvC2Zh8pSXV91LYcZ81rXNAF5fg1T3UMH+LQOepaK4CqjcJ6kVO3NXHy58GURpEuuVZedZ0Xu
xbIZ+fIeTJgZrpaPXq5s+bGaCaZV0vu4Z0R4VA7hTI4oohucysElqv6xqMzbGew52GRtbam1wpxH
0OIeAoln+fHlV9sJchiILQjMavd+NndFghrXaicPCy3FS4PspxLU951e8dfURKxoqg+2vAi9BAo2
Wg4VE/lHla0Z3ykNw7Zx6Hc2ps7yW4cgTwPTmDdBEFAkYwmSceg4wjnPvoifJo6ZzVA8BO3EIJx8
py0hB6IG5jbhMCWeQidoE6TPeapsc6UDL8CwjBfVFjK7yoX3hIKwyqPdZKmYMmTFYYCTvprAB6xQ
woTo95l4NxgksHRrw+hzgUU4b1WhktUPqeJ4rMbUzK0L0NONkjfr0WY0b2R8M5Fbhu3a5y52riu5
dehu/z3BiSOVVAX/yfJ5soZ8m9MuedDn6Z7xyp46Stk8MfNHchlMPmtn2hWRmW9n15b1jnMKCC2c
yqukYEeJm1Mu30T4Npw5ohHn5euJujm0QfAaWQAAdECsXUtdwwiHRyt6iCvw0ETcLhyPdrvc5Uo6
mQ9Qw5hjZXh8TOdVmAAJZDvpRQPuRpH2kI667aGySZAMG5c1tBu/b2cvnqunHJLlzi7aeGWnuBKm
vJ5mJgCVK5HGbB0Xr5S7UrHRzsqHVKKp2mPpglxyWZ5MonVu7OLnU7APcX/BAN+PEX9tVaRBVnFs
WF1Bw8GaRxwThjwaG8PEo6Aar0tsyddydLCW++9o284OnuB11igYF3TWJdVRRuM6dlMrn7TbfIgu
DAMatTyqavhlnqYp++XNWA6uoZ+pkZoUqTnY5OeOM5WGBZmCoYPqNWvIRxqlZzYDjbd261viYp47
fj01tHWQwnwGTtdX1QgbmJxdnSg05awNdu15+x3RTL0mKWdTAc84awCWTbcZAZvOeGhxwFEHoCRe
V93O6rCUY5RvH9dAWG0L36NJ4bG3KSQypiwjr1Qb7To0L3h/K16Ntln3mYWPgBUeutLOeWXAJMkX
qbSy+IDfqe0VuL8fY8oxm9Sw7oEcxJDie3WvSfiG/FG7cW0vrrJbknBxHChsq5X9pJbVfFxWV1pN
VwX1CLV6miiK7idKABvFYarNFJtqnPZ6jBS/7uFD1eJ12Z4UhJZePgTwVD1b8Myxa9Y97IsA1Ddw
8fSy70HewMTPVIDvStIyKlhSZ9J4RvIZKPdDklcbRvMbY2YYLihmHGk4TnsduYTbfAsFJ4qIzeEw
RljL8p5xTKgxFAjmRTp5CDaGEVKJa+JTw55fwB08C3s8iYy66ZiUYhU52a1qxLfJaD0tN6KwTOCB
k3hYzj7FDnHxAdoDNRIXELbVlBvsGyBwhgpK2HIncx/0qFWH28xnf3cdCpotFCiQn+OXUuu3oqv2
eJBQ1OGiWOrIDvA89YZ6RgeXilWV8lyijCkZw6lxDcxYg3bDatAI+uS/YYtvIfclb7cF8BlITOww
zRDAq4zCLNu+j2QEmlTYQIWhZIzIQCLTQZPUwoxpA7n3fQk9BSTfEiIsL+Hy/4WhisjV1cC4ymUx
DLyr2pDuC3dmq7UQbXesDyfW4dhWdQ7ISe+2ueb06zJWr+2i7k+wQXPnfjkFbZvNMbL1h6C5i6yL
1GAbQMPAcgNuiYMe/JyEellO0QqH1ukh0zGh9hPQnsvHLOfnIPcaVx7tBciuFAQ5HdlVFoAUb6Gl
NyPes8sKMxOqn+BLG6/V7pphuqyc+rlywHn6rC9TGTZBNVAxMm5VrOAhq1jtNobmQhOL0H6oKQNT
XM+i6DVqYGWNqdSIuPcawIyVHkcXwczevKyKTt6DobNeh8SdqHXzp2UrMXPcTPX6tpk5zccY+Xsf
j9eV8XMK4bAs11CF+vdWj7aNxda27FZ+giHPsvcIGZoVBHih3NTLH4GRYgYhjwd9iUQ4iTtpGrQc
EsumX6vpqewpccYde+Kyd8EOnLd+IdFCbXZKZIQ02PNXJ4KrBvOn3ZQFCVBV4cXWGcdpdu6xrvTB
5fC0f8kMr9+S8F8HOj6UmGyQsWTkCGdtvL8Rdf0mMqrYNbEwYlpdxlDLQq5G5y5w/I7xHAPdJYYV
k6b6sDB9vHax3lQtgoM4Cg9uEWRr1Qi/KkbDXqWar3OlPWHs0UB2hnrfBvk+UOur2nbqT763HHf6
paYgvzfyQZdvzTybZjJ6/r56E+auAepCBJumM05llmfwY4FOIr+VD36ruPMxSfAZCPTTEs+XYXeT
VLx9TQtHoQybeeckEI8GQaBhYlrTKMqFZhPr++aQ7cmEPDTjYOtMxxuUvlrTCUQq0aa7BD/aVRKJ
O17dfu26P2m3hLsp7L4uYfGMNegnz+h9p3q5VkADjkCsir5Y+6hvdslVTLzMAfswibEOMyJ0JSCn
WwhkSjm49HgVclj5fckR3lJbUCE+EzrK9RLvJCocQgahNJr/EB/QXHlWQGVcIY6kYl/slyevivZA
9LjCHCtFe4uZWTa2n1yN/r6i+M/VIGiDe4SU0VrK1b9ozKycqHeeI3+d5Os2Ml87A1mC0EA0B3ic
BUNwLeqOSLOx6bEW2PQtG0epOofOamyw++lVpA4PmQI6ZXnLlnc7Vdxhb7kV/pfaV0xO1o6aTYR7
QbWVQ9xx05q0AAqw+gwswVV1dy1DrmsYR8tNXdx2K2PXhz/+/vCWivB/il/L5ZqIXHXNYizCQpH6
fqEOzpDEIIGjDag23xN2T0v7iuYOx0TWnQo4BRvcxDZF7KPxw2KyrIkvNAFFbjkOlwBObnHLo8ic
YctwHS53USsDlli6ecZeNfFHGRhgUiI8Y88jrg9Oii9rjPDZWzYYajvTiuHwOy0q1oOjvf79OrX3
VUVZuIEEa/BbTDluiEjz/XUSosdKAqhhXZJmXmc99gllj3GBSv97OQhHw92hEaU0XzkvjTU+GLXz
FAJSIi7oOBR682oCSIkxvVts8AxLWczsd8sNECgKGLt6w+sYVnKIuqg/5HN69on611qnQKv3Ca7/
flGLSPjdwxM8NmEaFL1cm6ayXMu/rNWhVWfS+sR6o61iatCuQ/S9xBSYIeoqqhGtJ08O++0ojpOb
3A0K0j4gEMVGpMrj37+Nbr8XdrGW+DqMjyBlQjzJ+/OhcjtEqu0GgtkN1xI/YZiEu2hWSJ9KmRjQ
3U6B/spR/HHqvKQKLTj/07St6A1uTN+6dlWRgnIQl3PgU6xpVcAtDmb0fjIefMOoD6HBP+ybi+Us
8JPoWxMT1+eqeyb3JiSUUQHptFPT611ivr6SWBgcnapdPJFwlyWk065jtEueiEsIq0AEOth+d2Ng
0EwQIJP9odmpJn5FmoqOBHI7hgb85mVPcygZQdtXa+aqA7k4AgApGGWMuGiZzvfEILmlb7llrjtc
VTKvl0lIHCeIdYLXJh9v2Q5Obwl8q2+IMp+X4ASzpJiKFglJjcVDM+JdGCC/ApFFyh88LZtAHRGB
VSN1GoSr03aYWo6Ledj5sMqPy0pV5wEovXNebtBSOdF69PoFQRauMl6S4qsXV8yctP1UrQb6Q6Xu
3qeKuhl1gikKWbKCIVuLPt8EH+N2I+O8YMBeXKmrLXPrx8EgW6ua5nHJLpdiVd4bl3NMejRkFKtG
prhwQIxeArQjOKV+1U0okonNG9fEAYZIrrYtMx+Cmtm3O2bkADNo4Ozb8CGwdpC+h7e4fizEJu2M
55w68TlTJ3Gus+gaIYLpYYumWVNyCx6azmgyjZfzRP2ymEHtynoZfuivQNjXKiZ4AyKXMDXCteYQ
JPnymoJywlRuoF5ah8p9Rv7Si/k+0EzOJp4WWUS/x45LAVbBgbsgjBp8c7EaZx4ReBeUk1XaK8O2
b4DWGiQ5K19tyCuuzYkDSViLW1axAnm0EmW/quXBlrbwR4uwbFZaVqtIOq3H5YC0RlywwcX9XM6R
xJ4olCnVW0QofH7dCxoHpj+wAkHnQjTQ2FDlfbW6CZTo3o7wmdUhxHnjHM2ebU+3DODaR2F2qyqP
LYQFaB4GE09liQKFZhrzBtHdEdCtlqN3KEhDZwqJy8W2DbYP0Rhv6XqPNEB652z8XKLOSAHO2qAO
kuWrJYeYgH01HBjY89GdCm8XuNiSVKcqbEo2GqPGWXGcCiLnGFVBNu9EC32+c+zDcipaYXtVkmsA
GCYog3JFUi6rwQpEVvKGkE8rHG2HOzKmQ9SWkjE6tJXfH7qiunPDxNj6OoWWoI7hkMsAsTWUy7gx
nNWyLSuOoh7KCrOmLPePA5KX2ATk3ovkJatmBWuPQZz9WUO4Aa8WFygeDZu0khFv2EZwgUXqqmA8
bbukxKJOdE8dK38pI8hm0toWMaVcNpYAs7tt5667sCNdj07U5QIsa4A92w1YGKwI+KcyOsp9XHiK
ivzmP6XpgDMWGu+TqNqQ8QTycWPSsbcCBTXjuMRLHxMFEreX21K4DyTkWJxTGyli96YszBkZgg/1
snS/LulXl7JDZBF15RaOrlkCIWraODsATdgpGbIHqx65u67CrzOvtaIFOUIAvFitG/VQrWHEdJTu
3WMuT3+FhAvxS8jLz/dPnI4CW4hYpWT64ujIAAw35XwFjviszvaVG7fXhpm/LrVTHL/aTUfcEjg1
lmaWhKT3h+XSB7lLYAqZ7yFd7oQaoIjwx7fVNei1ODXddfPc+9dOXD8j3EF2NURPY9Lul1W7hLvL
GwNDj+4HWZ9naaOxHRSxd0xLnJdD3SijL/j6zjutMp+7uU93fz/zhOw6vQ/0Bf0m3SXwdRzLpX73
/gjWc1iQWo6DzWSjJMoN+GVIWguZcbcFo+/LdzTkkaOl/hkaejAgNFkefkhxobCxRzPSUD37G7ay
gt4Bpq6c5yxmZ2r4ATZpjOEvrAgzN61l/qC5rKgmnOXOXSuY901heV7qYeB6YFBKSxVXEK42EW9B
8bC8aJi0YFrmIgBy7ikIQvWkwsAkAmm/3dcHDFlWfuzgLCCfiq0gsspQiYpKsNhlPdKWz1lx0p0Y
UbotuWuuk4fjPwUQs9wI3CA13D1XhvakJqM4L9vAOJocnfO4FqK4GMVwB1z6wY2chyXL1HOKXUgu
/yl9L4nlSA1rbUIBGRiY8RRDX1nwzS5sLdzbDFh0uqRjpspOI01a1/inlNTc5REl74YxKF+CyEEd
KztD//c/nQSF5O1SpnfTyvMj5u/fCt1doHs2jijL44gqg9qadPCMd6qM8MnZh3Vh6u3tJ2vmtwyD
JWPL/cEyCYTcj5ACbCHggaaBjcM07bclbddSRtcB4MtUe1k7qdN/69Xph9LhZ+x38Wngekj32CEj
nwpS3aefqDnE79Gbrqo6xXHVYO5NGB9UDiC8x2G0e2yt6ZGtsG9AJmncG7IB/rZSZMWCcHSVDjCg
mirEk1nTus9iWuu9hkVGkbqqEesZFj1elM8fokg3dOY6lRTaWmAiliUXWgznVx3CL0XEuKGs/yxR
B1Q+8osGVR4zO7LpxDlHxtwHSbgaTIGTG705GaItPz2P4qBrDq7uVg4L9KeigMOczORbps6hhyjN
Eg84WW2aYVVpw1dfVp2UiWpNHfg0Astbq9MeyMapk10EFpWS1i5AWikjdtTMqjucTiIOTn0mykto
o5Gkq2Mfe41Xan6CcYeHlrrvOzoTozJgfW5G5lH400MnVHbcHKZSbCv8C8o1yxuL+pFItCKzH1jM
laBfEmF/u3WH58luLSCa0+OY6Q9OANtBCd7aR31RSpx7fDvi/7WHj025nS9Gvfax7SR1r9C/jpST
3pJvxLxpw8E0yMxEgLrNR4PWy9IIFDibJiF+NWk03VYDpUbyuntIUAALZB2tm8ZQHr74pjsA1FyO
byyHTRSE6lao6gsRxznC+wrTJYreSGz5C2I8EfvbpV8Y+8RLxGpv+6McAt3ZZ22kObHsDWUU3Jth
8zXNjZsl9X97Rcv+eSrEd1lxov7+ogT75SxZIsCll+2GcCRGdtmRAqji2+ZKsd96ActbFYT7oDwX
Ku/U8trJrF2iBymKE+Aveagq97wBGCvq1E1PoAJUnOxPflpsnQFmMWlU71vKbe0QXS4v5NLWXb52
Yw2buDYBlxV0pJrKuFy+X2cHz+aEDlGGTbL33Dhu/knF6fdKmdCZWENIhzTCtHh/3h9E+MUHc58B
cQxkq8a04i9z8g0b16dYLhtdPqHl0S5HxbJDlq7sbMvK4/Itgzl80UbzXLSN84gL+/t4pXcH8ANO
/PT3zfC3vJy3nSlfzk8TrhY2DR8KZXKMWkUXjbq/sMk25JGkNSZFB6s8uTX2YXZHArm07Mzudmpl
1UUerprMlbTWuNW6ct6Etn+/vDHlzAii6dfbtzoxNW8bkwXPlLuE1AG07nBVGvkDMLLN0n2mGvBZ
CemDXkzuYIz1Uk/RmCIGeWRq7x8FPnV5Z5kMIyx9+SQlRA+FdQ0Jd96aA0iVxAAsvvQamtzcDaP0
MhXGdeIzs7o0wZRJe2gIuNZ/v9uLHO59wcCwmKJDtCelj8ZHraWdFjl8/oGJEb94MGgWMg3LnuIs
bX8w6SByL1vkDHFP9WrJN+OY7lIiRSA8mXlgo82LDHM0XRwymuS79FXmT8sBsVS7ltZsaTc3Qxjr
m0m2GJZQcCmWMEZKKJgUpB+OOP/92ig1oA16H4tRx6IYIgdSqT5YH+sPWM5NXUD7AtFEal34cU3f
shgO5eyjrxDTqzaQ2Nn02VQQ97Ald21k31gNPmVJcgzqPLsbYEDYxYPTuu4JNEV7Cz9ur/YF5H1T
NU7L/wRDbyOSWJOcNVuAcN8yTIqvRLUWZT2dK1TSanke09w8qvgodfalbeGUVVnuDyXttx386tu0
pyMvxp1rJdPGuMCbL9xyq2L8x3nLRGbtowBzWj/Tb3tOW76zz1jU6JqrvlfqlaEE86GhRDCLvtsE
ekIuPdCtotlzX5gXiAxoCY+cczhjrNNJiHs1uXAFQ9AYoM371h6uIHJR9ldb94yDxAZKtn8ucOpd
uUpM5a5SfgqzvzGsPNj5FVMAKm8ivGJU5f261ibUgiCeDpOSXGCLGqwRETLEo5gwqQll11UHrxQL
IBjhCXNz5Amk3btEVY5yELaGtNUPj5kz7VpKwpF7Gxko2uN0hdcL59B8lTTJRUt1UKx9NEXSjTQK
8p96gGmk0b3ObL7gNNeZS/08DEtp5Ma8hvrqKMp9HDhXYbexmQPf6XgScaAEsaGsdZtubBEClGYF
RqsUMZXXpO1NruAAU8IEC8Ep03/DpFc555N+1UTpPsKDzFrPNfOHQeXNcbyfGJnIlB9tdqiynI5N
k35zKuYV8Cxc4z77BUXBliGZJ9QgbrieHvREajchO6sRjASQy7FgzER9AqyPzJ1hHhEg9S+hHhb2
RX3SXjtTZ8wL2VFTXocjfj8OFNh6z1f1VHEBvrIirM+tn1XcX+iqZzEKtxUZHdrE8C6m+MItvwyU
XJmj0y99RV3rDA3Z41bexzR47NtsPVjFISfenx0AwqJ/tYeSJvqZOcWVNjMHxQgAFZq9gXGvF0bY
VxhgXaUnYt8/84mYo7B884ek3mUnpXA36hCsCdqd+hIw5Bno4OUEwSjseunw6bmJsucW4zGGWMzH
+TvnVwoLsGpLk1CkGDKMEvpiu0xWZWe8GE904xAHWKdGH9YJv7yojGcTayyls7+nECr94mffwAkH
YTJhrNUn7jWgERJQjb6xOdyNRk3RrITrJPpDCcatsfwLu2bwIhyvLK3dp6756NO8UqP0xNf6OiXd
rcnVpn66KpJrULe4CpuPmIl/URoM82JnXwyO5c2atguK/pSPwBqykuGxrCmB5Rvk5/k2aYz9yNTB
rLWXFQ2b0ZmPYQbtHN0pAgJtpxYTQNN8r2Z4QvgVVSx/YDRg2mgh1VozIbas+nBfYJvT1dHa1apb
TBlQNp3NdNzisXkTaOohc67BS14Ng78qmy9I31aGWdwmBZOxWvKV0ZxzXAYYwQ2ME3mW7ZLIMY2v
NNflXF75Sv7VlK44dSodQSg0ZPlxtIqdn+dXWkpTuWguWrxZguAm8kGJ4thZOmJXVdsiUs+ho19F
aXIzF+HTaPnXbt79D3PnsSQ5EmzXL8IzIKC3qVXpLtUbWKsCENAioL6eB1GPfCTNuKBxw0WPzUx3
ZWcigQgP93PvJTl5dUoGa+eUiHMyC8mOTZ7CODpkGGgbIARJyGZitORx4NApTkb2FLbpz6y2focp
GarIdZ7HOrxO4c1IaKKt8TfVS2UdclvureHdTv5Zyeu1RMmUqm6/Zu81ubMzX9LAeyrj3YMYfvHW
pwhveptm96tyXqMS/1z/q3LGHaGFhzw+Lf2qdqygJ3zKBntf35hYEDqtNsFdjzt8KF5w2sUvP5qf
RfvHrB9NdEeGuI8NHvl+JuJiOtSk/JSu2ERz/kT+xBYjXNbPeDvS6w1pz1GqRGTQhBjrib59UfTf
SpU9NBMJICaWX+Ox78trFF5Fix6lImEXXTfI31ynNAaItyce2errh6m7tDzQNR7ZvtXivrkAWf3u
Y/SnS3/tnPhAGhA24dE14BsKfHs/9v4pqWEXnafF/jORujUN7bNLBEm3+gjw5hAyXg0nv2A3QPxj
sDGs4RYY1bGMv5pwphN9Wxr0vyjjihYnt7Q9BP6ng2tPEMMtCbUPXQEWl+1VcN9hSzO4HbrOYUsq
0zEvgT4wRW27cmtGj0l0Rw/q1FgEiYsM++GjSTBEFNSPijAOG+f0zkWItPweaoF1eXsmHmSHeSMV
B9egzS7TdGxQQFYJaq7Rx/EzpHdAb5td3DkiGyRQRATntiI6hOG7YSFgxdlDJT2nh85H80PPzTUw
XDafhfsumSgRPbcZhzMBZwRAflXNNVxXEjyoF/Iu/OAv9rZbxECC059TbiIsH+iIo+pn1Op6f5Tt
kZlV4fy2hkC8WUnAAa7b5NmDNdIRByD1lmMyv/cpwWwZGj+DAHnz7E9fLs2vRCyrh/2WvOb3FD2h
60b7tup+YHBztmKE931hQqzQWMENz4EkMMBVJlpsILT72Spf0fy9tCbIaGgwJXXbizssl9GY9oCR
PGO0DHNEb+3JaGQC1FkT9GU+VJnCkrY5Wi2ODPg1OEF3LAxc8IfPfonERvhNvi3r8Uog44Npiz8e
7XrTrk/t7LA5E8gesr3YxAyG14jYxNL2Ud47j3WS/SGNFIftqodRKv23zEcdgPIElSjt2+qvYyYI
usty5wg+j/Lfx7B69TN1wZF6a4jsZUlpRyNw3lqWfBRvhSzIznpe+mknIvsep3NnV6fti2NhFYMj
Mr1K529lEdua4MlRutzMS5fdBtM/2ZV8VuOdIjkssV8H7289lFeBn3FOjSr8bDuQyNk71DVkqFr1
pSvfFcnYJCIdk1Kwcx46Gm1zVv2yB+sQzd5nG3g7hIWESgTGSWTZE8kHwyKvAVNaUWQnZvCPieMw
ts5JjFx2RJg9Wvxo8ImYe5+xnoX45BFAYai71M6Oq1XGGicRm0yQGIHgKvGaBf2tElQg4N6/mz74
3UTq4i1Vinh4uGD8xIAlCa6C5Pk9VdNCk5YA5za2nqEKtlaUm58LBD2cK2XbUCr1JJ2TxR40hplL
/ZjicSxM1hZp/e7ziWFujDjXKVvqAISxsYts0jN/gTtCnanoMoV5dIl9/k3Og78p+7K9jQQgsXaM
5bX2OFUnSTGfs9JKIZni5iSMyHhpg2nZGIuaLjj1xj88r1BHOw/qnf5dL0ecGPTzZSjmGF+1Ht/2
Pi/Zi/jRyA0RopcTZPD6n0mFqXNtz8Xm+w/L+Z+X4gwxwDEdUMFkPzw/YwMOpvwSNjHRkBwrcc4n
+qSLSOvOvCuu7OXbXIY58VQdJ9qxKN7MUfWnoK2nHRFnNdk6vbGdBhe7rLp39/qPtFZHjDkJgEf9
AhO9XBYIBL/jtBRvvmRB6wzTuujftdc5djVyvNa/G0pwdKPYcm4VxE61dvQeVvgmjg1DbieqQKa6
LT3K8SRtKoroc47m353Juy/XuEPzra7Ss419tlc8S5LIeRyMXTnDIyp/PjE3Im6g3CD33DpDil10
/kfeLKt5SiQcvPTqozfkyP6q4TB27qWySHkI2p0z2C+Bv9ibw4SL1Yap1ocEpWOylb6P3V9axxdz
wsQkiBqQH1ZSwhnAg79mORL4TU2yAdY4OgZaW3ba9ZfVNmT0MpsYg+HQmBkj8tonjnpPfNGpBWID
PGt5s/kpGcWI05vYu2UR7wJVbILZeui8mRDQ6UC4FuO4JH4N7e6gRLcvCYZO/ei56Vbje7lchuoh
UsQqGfAfJZFpoCLxsV/UZRbFz8Q8RGrxDityl3TdNiemYBtU2wg7dh9ce+vXoKfJkoDyWk8hocit
LO/8DWxxchkEKirfiz/9xAelbhEyOF26K0cc+ZpguZ8z+cmacwnH8skuvJoDbpisNDJMGmtUyVBh
aQ89cFfqsNqSH/dIdpQwxwGlQ0cXvPbumGLCITLqxieBLqmh5MVM3r02YOdnJgUeOP1RJkNbOwtv
U/AgPJJjjOaxCntui2o59qa9czqwzhZr/an222O+TIeGETPuvVEvmk1fVeWhnYN/JeUB6nXOnOcu
yZ9lEdyZDnrgzH3LkJA0I7wylhmj8G6ta+9mPD4stKm+2b84zWPi/6150bh2/jFd3hADhOO6f+LA
+1qWxUFINzoUmXGcCB8HUG72PkERQuB2g56aqMhi4p0sby4RI63Z/BNYTmxbXxK0SW03tgN5Yuy3
tsMDHbtA0DJhZMWG5qjsfkyhD9yIDIPKrj8qNsI9gPGjMe+Ad/dRkO9pL+MY5lHZREOYbSaCFpfu
eZljoqPgbKcmefXJd53r7uJIwr9KKa1j/WbnhnOJcX0QZXWfKpFtUkzxMhHeGRgSbxrgyDsQmEfV
PKEkl2d3ducNGeM8zbCp61zPE95CHyDfNbXwrkjJ0+2yZsn0Vp8erdJbU9mxhBWrTLfM5xPTFezI
px1A7nPVG9V8Dnu/Zykaj4FImktWzXcayl3WMYXhLe8ROWLXPMD+KYptZ9+WGEWQMH6Zbcn5Y2ij
nZ8J8x7O19smSxd9NsCTxBIa8dXMUc9TUaXHfO3y4hzV3I2qIE0+wBkJdR43fGHUxsUGKCOliuQF
AgxfFgj9Y2zVzakp2us8N9G1GfyrxQSFMxvjb5hr+9g3pn0VKmDfVo080FwbTomFCzzTm4oULscl
k8p/L9xKPoYDTd/Y7B8DO/yXEQSqSLcAVKc+H9LUvhkF22KaOU+jRR2kBns4aRp7yAf72JbxVV9T
JQ6ybDZ1YZPN6DiCnv6Cs0G+WnfQZd7U/SL2rGNPVbDHdbjafpP4uo8ZdOpEluCy5dhQIcQwfpVd
8FTO0V8LEQeTSXDOJTb/LXH5Qm3i7vSlrCHO9zOdloopgAd3bs+VYE0bX7XGRjdCNcDgh8STGXAc
PcWl4zM1Xf90kHkEr0TGHu0+gR70Er5/ouJhaLzJXk18KfOdfHVWCT/HAU+OZenOwwrmDcrt9n8K
LdPIbGu3VMXwPVkzU/oIcTIjABiW6JLmBY9hNlyH0D7lNrCsWaHtMEkaqzr+pgDJgRaqdC0EL1BA
fwPdDNfxnJOEpzZt3grfOMeh0e0boyUasQheNamlG9RFQszALAJs4taRdEiHaUO1cwxLgEI3IaBm
RVb05yV8/R8JmeV1spxvYlvP54nE++eT24KOCUlmysvpv1xDGhpX+K9Gof7keLJsgwTgQc+29CuL
xTSYRA57/b6kKI0fZjzduT0pG+vkLg9Cxi4cr/QFBr8raKWjJmJcdExF+8T+xEzsG7jQfySxcAdY
AtDdYGXXjZU5Qy3TsMBNW3/VX6QAMLB+OxwGEJrIutzVXv7eR3gfNEX3NKw9fj3pr2zzNCZJi9nQ
2VVxepymP/06IbCYOXxLXnCnWJewzHLPurO5zlRrC6KNzNBN5mQO0ZrdE8Ev1M/rWCEW8acouqMG
MHzkdwxITZp16bYNSx7CKbv4cNA75vb1RvrmIw7emu81WqKOmHNOLFOGzM7ZWtT6FChj96GJhE5Z
b0u3XElSLb4ZBXLrgKXRjm2E171r7c6yPHueXO7WEa3+iLpXK1ocJIRnHvX6pCcB8dS80InwNAMz
FoCjktVfX7HYDtvjmBIIuFLJmgDR3fYYQYc9zDmNHLBjTRDoac0ctru57TjEhOZea8c0QmKgSEBr
QXvQB4bZGhbHtDokYnN037S9hsaj9eXWQomIULa4WM6e4eD4EJgeYGhIDhCtBkOxBk4QtDvPXU20
czFvusHg7KeK26RwSMDJD1B51YnoGdi32MhYvrwIU+zFMn4MYfct8ShbiXODQdu7pLyD3yRJSOyM
JuS5bZzzukXt6tXGPo6Z7EfgTwPLCAcxbzMlOYakK7yig5Cov5iyBOV4KOxxq/ESDQ9GKzNTlsl5
MNk/ic+gglhftXftVzdtWQHX7jqdaAZrjJw0OblGZtp2RTCcoAWwzrj1RHvisNS4HGGTmiGJqh0M
O9aEkPXGT7BN4waE18eZPI6N4/dkzxP1NolxEX/v0q7e6VmiHn95JtrvkkxiA/lNcWyDODulbSG4
YbhvW84YR/09TAqipk1/6MXBC9eyTtGnbg3uOrM8zUn7t+s5EzspPT3RPWjRUjsw2V8HbOQHE79U
9Ye8ia/JSFpPjkxpK+zwpL+enB4dKxGw8vcmbItuw2YWfj/+bk3NPvlE6ca0TzGY58mODeYp8bhx
u/qprVmLRBeLZ4KZWGVYpr9JGz3TyiaEoslJD4PCqfurlsLdrlO4Kgx/mMr9EaT+Ie6wWpcrn5b5
w7wxsgkF0wxRvqpxorHCqGfFcBmUMHUHV13ZGyKzFcfqDL9GFpR1bP+9aK7yRIOdOOirdi9zRW1s
kV5IvMlWrlnLepF32rZZBeXdUd/wLTnUhOU96FePUnSx7pCt8UMeA+aBDrKQw9+4cj7H2DPwxg7v
9DBFyvkZy/mCy1D9tlbb9KL+tGhaJWH7USUg76kAFHAteY0y+8XGlOZk4sq16eJ6Z5h1fSa/CHnj
qopoioQDb0f2IM+3fsBMKqizoOTU95BJEuRmLWeGXKpDS+2nYnHnlzbTBuH8VLFHorcqGA7UYw0F
tYrmehRQW2QZG71Kap2CXib0bS4FNVeEFtgMrHtNniXwFjvl1+a2z8m8DDKfVKLmLipAhHo7oYhj
E/a96cEhCE8rP4fcQ78Fr70h1D44BE1d4x61LsJl4UCmeWj1uIWBipdT0yZMOZ2EoMQ6281Dc9N6
lZVDODJF/KzXQj4LkNquyrBpsL5G/7UZWloMrfvHMXqfO0H9bIP0UHqeODg80RsHypOuMmPFBBuy
jYW79paQm2rnJh4UoB0fUBDTdqxyWm7Z5B4DK1+NFvgg+vHXD6FpoITMBFlC4FXGfGSYfQrjqvpW
7RSDs5DYhgOXIrevX+FGmXKLtw635bTqFiP7V6GWY9tn6bd6g8zpbIeLQbaSY+YQ0nbnceN6/tYD
Oj0E1suFXvL09yKQruxtAgn0919k8V/DIlRbF2qavbI9OFvxWXojhmJr1dj3gG4CiRtkln+vP4ge
y66boeeKcw1qAoGR/vM8FyqKlAQCl1/VSlE2tL4nIrfuuq7ZaPBPRgm6qZIWHqotvfzrDcnMiLOM
w4t+SBLhwkkgDuNqI78PrGgTlsxsqnWIrWf0mYfo0HhiovKcVum7Mszo4IB06hIhy1x2r8Q4Gimj
5lWZ+71I2WAj42wStWDwsPtVzQ1fUNTE8NEbfZX0zakpprzscGOjK3NR7UmXlJraHcv4I3XVl95m
9Koj+/DJhNz43n0AtEiOSrMF9igHtVy/54AYeWIkgdE35RJ6B7lwzl35mtROP0pWUb2r6W9Qowxe
nvwuY1qOeu81J5dF3runSn/+r824j/DM6tLhKFu6rX47nrQiyV5RMi/7ifBy65e4BywqpBW/CtBX
pNJNndvMkYlTPnhjVy7y4FTO3bpG+l2Ma0A7wWFJflYz0HANmzKWl4z2Q+TlnwNKwmPBc9xYc3nS
10rWhIdkU3TWD/pAD411E8gXKWK5yROHsXiZoQdYYQ9NN7YT5/YpVtF/qq+rQW3HWb1q0EQziHlF
981r3QcrISo4W70CdDKZKRFFxnN6sOrRP+G6sAtsgyAF8TxjV6CXNncVeWrJpN5dcpdkPPGQrTJ0
jb4FNV80LPBfUo6TvekXkHboh5LC2ozY/01c9YPenQl0oVNs4sCEVL33WWucQoQoXykdwdo76n/j
rJ8wWM56L/4QgYLUPUrfbEOerUHSXcuDakM2bLnVd4Zm5HwL4jyxQ9ap9QJ7OVfF9MdH2SV7Ld1e
uZtloNoh8PS5w0fQId1kyWjRrBChPZGKKwuSf1GmbNM5emhWSvx/lAsBBMQCmD514T4d8lc+aXTB
MvTsutOPbpE95QBv04u695lTt1CrdgoGuhAG/Gp8dEQjjkML5mxUf+ze7p/8MVpld6yScQBXXwbx
PW4Qe9yWMEsUac9N8FejFlr6oS+IP0Q3mjX0mbKPZVTjSQxgAfV61IDmvaWO5PZb8V0tRNQ3mvau
0ARKKBA0Fn68bGISKj7jBYlNuxyRazDbatU/zXmqZBUFR5Dttlkmx8Y2Hz2f7ql0E0YFrXebSW5s
Iu7VyhTHrq5uGfFheym9XbcSUutHtnt8ussBV6x14ex7dkKsQH+4+IAc/Qhz/fV6O6F6GzrvpPe0
9SHR2KKuksr4h7NUrGFWa+DY8FPfGbo00BdBF9r9emrTT9pcuc9B5BF9ur7IuiXQ1aMz/Z9kknCT
L6+uPvTvRDNd+DnHc3NorBM7VLTXi1q7djqXYN0JTI4t7bQzQ+/S+P2LaSVHiRG8Jpja0oQvadWX
UVGGzu6KgEbqOI55jVGF7HAM5OVZEjVb972CrbLzQDmHSpFtbpji1ihM0jStObSMxUkDFJuCi/Vd
2I/oZmLV55xN50d9Dggzx92OTTls9BOo13DpF+m+6b/Lvi5Vd0YXkTHSojNFHXPjgHfzZHEfreIx
jZo4Qr6RiM78yVtNA5SZAiBSr4yW9wRC9VFl/Y0+wDezxrjxo4ncY+S6HCHNaqdXh161v/U3J4rx
OZ+sk201Ps8ptZhGQldNWbhUDuIH+5+uq/Syo+sI2Xvhziv7+wrztM3MgHylqDSbu8wdHiEjJgCr
SlaLS1wkzrBG5TdMpinsfnUL7Mzmqs+1+obXG1hZxY9BXGPzab6l2A9tlzd9148LRxtsFokdy53v
BWEEt436cv/akEaGaT73T1Zz3KUDe8zs4hgNNriZBKdJO/N9jIIvvWugszMwfmSOERjFXp/cNage
mcVjFJY/lxIhQNr34SNjkBiMUIPcJuGMUb3cpV7/zC1fb3Ljq10F7iaHR/09zpmHfgKh5TBfqVRw
SF7bG9HgU1GDnetrl45rnOCTv+LIShloMEtaWMS16htjXZpqqyXxPQMqSOaPJZ5ZSxDOnpSdPJXr
uUjknbmReXbVH3U0gh92Lt+8pCMfuGZ6pv+uSubmRRFasW1XIezU8TL6myZc9Ks1Qo7O9Kz10q//
dxPGVK7S33jVyV2XQQMTz50xOB+GvBqj2Vz0AcudchTd6VEupjhEDg1HVYFLaHG2w8K5LhX6y1r/
Ra5ngWlVVtTFNh2ZebVO/FJMy/K9XJgC9QSzjm8tsl5Y1JxX9CGyLxqSd9A85dn0rIu+cLqUnBW2
HJFZM/wQznadVulPGxsGPXFEDqD9rL3RZJdb0JObWTjWLRMSBYrL9Y/Zsl2YiYD1Mqqm+WAMLwPH
J7q4pdz37mAcnKH+EQ91c40C6zlYTPWfSmlOlJxbVLepyJ9lEEOpqddxfdPr9yfdOqZM5IASZA69
qKT7iOp9Ec40w0tHccJx/sVL9tnkkfWcjsd4CofvU5TrVU/TIsmj9EDLV7ujEUqJYx5qzqx1OjZW
ArRcCgcPcIqxfGRvGyXSPTnl/SFZ8DrsP5c+h2rwFiKtcd41E+DOKWawEdTP2lyBo8J4dXOaq/rL
8gxwGaurOalzy2nqVEnOpEMYPGSOf6f3W+SYHPu1KAON+4iNYrvYPxonfU068ZWY7lUv4/rM7M8p
0HwKWqCXDwz6i72fLNdcsnpnAZ8CnXHMNNF4bF36PEZWP7kOX0hemswDavZJz6HOBSqeGmbs7LwO
2fU+ppeSPcbe9yX6Xb9+S0rs9gsrPSYDrxwrWj4Fc01dj/nBcAlCWvsuDMdEXX4ybIJvkOY8y95/
oU3FpeEMlEcqeuhX5KvJ6lNoD0i3GVAVBFqfJa0xDFk/ujIqdnYOniQyNJ6lvXg7lYXbyB5bes2J
OlroJA8+zlU7D2spF65go3KVH9qCRXhkZGoHQ41WhCaf8L1iL/zuMa+b6MDg+JcxkQzXCTr9JeFp
AXVYMcrfEQZzOxTmn77bntxSFJcBBkY1+B1lpL4cVHtFkHblyMVyF0gSqMT0EFfA10aSHZM1YqMo
CKXDvzWJ+/gobR4vw3PVznKU2pHivEg1AgT4LQHTzXZuVHNtQMW8MruIlh5wrgZm1oiglJHFNHdB
rm1il4JZYl+CD8lzEHv+WS7tv3GcIwAATFnGLr0mcbAh7hZbJmXsybLcL+nEEMuujLPgTtziuLqN
e/xKBGYtWxpS6ZLVt6Fajbky4saKEAtPUQd7Ge/VaPZ3kU3Gr0ucTlC7T2hMCg7+dJemshfbngMG
5nosk8l0HyRTcrLOTdsUu3kxLl7FXT0k9gvPQ9x99Wn5J2l5SgZrcq726Dz2U/OxRKa5H0Z8KfQ/
ajowVVezCgsDu9tkfKTDRMNa2V/LDGOY1cvONqbmHPnmoegsODtIVU/5imE0X21XoA/mypQIo0es
SGKhSLdYDkVSS/Zb8uOc4KVzax9B9EzGHPPxfhjfm664lS7NIeFD8XfC+Kj9GAsyt572LbrExA/U
zyBsfoUx2XKtX4I35dR6C4S0UFhkNlLlpy4UarXZjZi60XKw4U7GKnkNZ3y7AsgQWsziMSslhvV2
AuAbzVSWmPn4Bhl5E876OI+j1FPZr9iPnxiJQwPO6GGwmieUPPmL6nSXhzg6tFl7bYMk3YdQySh4
8E8PiCVvJjVwXpATTt3XpBjoF6qQcbMbb/P+KO/6CfcfyTl7b0snOyXt+nNNaq8zkqOUQ3/gh0l1
swz0GyHavGnMPzlsuMdFtW/kAIDW4jzTVh8OI50DnN4B7I5GV/hix399YIpbLW3wwWC6+mMXvinx
K2zsv+4UkgcVp79TcxJ3KQI7sUTJ/Ruk8XKNEEd2SIfwGKO1ZfurQzNnb/h4IAMOLhmrPLQRHruc
3xZfhMfST14UUwBcgtAd+ANX3xImsUF2iCPM/Kas1t/38I4ljlNnp5b43yDbxqhx2MyNNWB6vu1G
NEmZtDaBTADxQ6e8+bXzMdHDuZbD2hfqGJFg2EfceiT/hLmRnp2iDy6+PT6ohSzilCoKIIQjx1iR
FCRiXINp45kZg+Wk+sr8icjsQp3pjcnr1Ax8jJT48WZGYGmsaxunTUxJghI/Olit9VRQFVjA8/wi
fszMW0WuFjinS5GvxL5z1Vs0Ne6x8/CLQim/x6IqugX0iJzEb86jX7/SijvaBKhvPReRWhEJD4Ex
FtjEW3Z3OFbuDIJpLp6PV7KsmNybdDsubVAioeEuZHGDsciuXWrm5BABpBUhJs6uy4Wow7gGyy3Q
hq4nI79xvoUB/1c2k/+nEOL/2Try/yny+P9HE0pkV/9nE8of3Z/k3x/6T/+rcSU/8+1DaQX/EXim
iaAiFE5gOh6mod95xmQWc4pCaoFwi8TIYHVM+O8+lNZ/mC7elT5mGF4QOqt55X/6UDrBf7iOCK3Q
cvkx13X8/5s4Y1xQ/neVFAx/oPUeSP9tLEb+N43BUk28NRmU2yYZSA4HXLP6sryOHePyvoY/7iR5
7QXEhWHKp6p7L+gdbM10WPa1rdItKitaJxXZEHbgnGOqyA3uZ2/CKsi16UOSH4qX3kDKsiRpiBj/
WZpo+F2z/MieIbD+uKqyALrotxXZldDzs9/HPmc9hnVZIK5xXzJxppwaqsDdeJBpnMzFj7add6Ss
ROTNE04gEwpV85eKc7m1nZ2R4vqVJjhRKgufGqzjSEt0ymCj7PRhaBP3ea2jYkEvJIE/3xlR3m7n
CVOzJdoGdT08+Es1YhmXXgg5cBgPZXjPQXvjrHnNMzrRPnaVR69TuFREfbgZ6+7er/sJkdO1cLC3
xeiaaXbu4dLBXj+HQEpmxMSwDhNoP1jmTT/ZH3EW7GLXvxBU9CUa6BRV5++RVf31QrrxS5d8dV3x
wQFZHMd58bZCnrCdCnexKB58dDSbxg3vmGSgsiD3MepbsQMIyk0fXwk3BIy0/X04Y5vSWMtvmRvv
NhN1NO8dCrPp0hEAEApkivjTfbS5e4qcQ1b+S+QIGmnRbp5jZA8dSK4dImDkmAnBXO7SyjpHo7yk
oQ1sWKrXLotPTTX9dNzzHHq/eBKI9UvQxLVtfi2mkHpJYpo0t+O+J2yF1u2MHVXwGThsC1VGb7aP
7ado7A9jW/zMbCzmq6c8s17SNINlyMS0i/LyN/OsdOOV1rMc1/4S/ZGJ9uuG/N6J40zeHcJo2pUe
q66XoZJzANtRmHQPhWS61A9psfNTPvQUPrlLmm6GHFn+YstTFN7Ta3htO4BiYKNtaGVAspW89BZU
Gld4uBYckwc4kt1Y4O0xNvjNuA2kbsrJO6+4Kx3jX+VJSpMLAMt7LBgnMB8GjVx+eulyMTlRbqNw
uKv7+DfTu9tiBOVZjfMZynneAiubzP7izzpXeGU6CzxQzdXOhuneSRvOy9OKBN3TzCfR0x2hFWp2
RXtgfNN9LXZ8H7nOaQwOGTkkaBO3mLamp3kCCOXZ/SCex9nKfIrYtcttYTuESxgQ2y1ZFyESOyzw
g61p5PGFlOE9qew/59JCzxutc0MD+++uSU8NvzBBqCGg1ZkZY3hTjbdpFM4gngnfM1urf4F4Y9x1
G2L3pvCbKKbAP+SzBMtgelvNrAyMMaYDDigcymc87ZfMfzd8BWHZew9L3V7jsb5rgnobN7he+Rmc
AromYwscgysduohN0dAbshH2gm/7+d5NOHknAJYT7PveQC9Pn/Sw/M3dBBi4I48o5XZqyYCOY8mw
JCB+rZu9A1E11l3k9E9zBL0A1dX61oHamAZKHd5wSCV0jmJja9y8qUBNOd1is7bupFSXDpNcZBTZ
xbOnYm+YRbSzqmLDvv0SjY59StMfPWse3nAegzEr+xyXiLgGxbR/cgn2UMHLEIbqaPorP7oWpoZd
1sdRlPVFtuqSjiT1Yv9vErgQgn+XgNWRvDKFdraLT4HXuvnFnDmZiRagOfLnh6JY0k2TzyQ5F8SY
0GPFAATMajxFOJn7jv2rTDG2UlW8l9PywFOM1D8KzvaEmMU3bKo7lLzoOrDXwOwNcA82DUWseltC
Glq5+6P0CYTwi+DPYNJ9NcL+JTIXatvh1KMmjtcvxQ+igSQb2EJ7fp2i8Znex2ozWlk30MyFD95P
F+e+RWwdOdZj7Yb3tj39sVNJWIkYTWJq5MpvEMAy/Ghnv3uwhnjgENhjo+1mpFyI+ylpq6Njq79F
UdCSBOoCRAJPVRMlWoHLworNeQx3WaeGYXz13GAnYZaYZmMY2tgoVVgG5dbxi3BHp4muIc87EAmr
zs4IfPUgK+8+WrzboCx1anGAFwlgVImVgmidWyZVsPfd5MGcjQ/IA4eGPyvvALW9ob38V2HWeF6W
hgG/NZDMi2EDgndgXMGux+xGOHV/bioUSRiJoH0b/RnnWyrVOo/BC0bPOIVL8E8qUEiK/WUnCo9j
6Cf3RbkpqQofBgTscWIHJ6OrH9opIl7K5pw5WOG2g96XHh1PmSEb8B8mF5or6iii6zZ6TVkTVRZE
RznK5tyzok3KukyGm++TNDr54/iT6L2DazDoGjuamomZYO+Y1mDnEjR14ijcV8hlynQ1IGuJzpAp
cgI/Igo+XL7MbvwFL0MwB6lDVhE/t6PzYASFc3DD4Bz1SbCvG/9XQbmOGQ3fIn5rV8tWt6waspMK
r2EaL0djuMrcvW/8XB5TNF2hnZwLZ/gpjS8OKI+5g2/IRHts31XWi+f15xKv142EWlUpMT+xE7xV
ZCtuKkJ4BhRyJ8tLnv16pBtQcK9j6VAy/9s5lch3o+OQjpHJ7JYuIHhov1782v1RtQlJIUO7emZF
Dnk9rOMdeqasmNuTMxO91FvLQUNCbdQ7V1ZmkL4R/oYT6jVb+vEhcnkUJH4aMsjcX6nv7z2J5mj2
DAa38pj3pfoleoOwogyNeBb8YPo07TkF0U3xwEuduixpBzTzIRjcCnug0twXQKbFVIjTaPMeJgyI
saAhsyNsfnIiarcqRZxWUpawSY85Y9P0XI1ld1M4FViV7LfKQUU9Loh2yiq6j0x2n8E0EiBMFnjA
024arfOSlL+wzazORo46hdHw3ZB2JfiTKg92Op38ZRxus4XDQClTVtcRIDup2zuFve6hjiBZ3SH4
Vdto3qwMT9plzRIac9vl8ccIbQ6a68IjYMZheE6d+bKE5nzuIHjpiLFlu8g8Kg8egsnltk5IuE4T
mJSU7WHnZpjnG12/ghI0dYPEdg9TYj4zW/1ypji/r0P7ZwBEfqRNmR0mAqjWTRUj0f6GW5VzCGmM
YPOddYc2mY07ZuHHbmnke7s6PSeVw8x3WXnoxQWPpT4cIm9+wKWZOUBh3cV+CEDj7LMly3FopntE
DvjAZNo/WYlE0dPTG81Cph2SGPfvv6LAOdmvVn508saT01vOc7U0+8VpkpMXjZD4/426M8uNHFuv
9VSM884CuUnuTQI+fggyeoWkVBeZeiGUatj3PcfjMXgCnpg/ZhXgW4V7YJ/7dl8KVaWUUhFBbv7N
Wt9SGUWHwilpIXnI5+eE8BK71k8ZmTEgt8bswWpytNdF1K+SetebmA4e3BGQXGqSCzuMDG7y0d0R
n/Qo5wAnTZ2lh0rjbtXy4FyVC62gU4entP6QZe166AjCk13MN6Vd2vsiGY+lsQwn3XRaiO/lrdWP
N6gBiksL0PVeC7n1i17dLCaz+5rnfxIkwJX7Dq/SmkVkVLB1EBe/0V0sF3c0LnVUnNLFKg4lWu4O
CtHWMvWjPlQPepA6Z0dDGoGO7Az4rPQJk6n7sx0bRGEqPEtB1tZ3WhxemCkwZWJDdZYS0xWS25U3
OTU73cJXqOvC3qVDyHvSoGypkCY02Ru/KLaUhgVD3hYnpu6fmZE4W7dgKmFVc3tOrIikQlPicrRj
bR8Y/Xs7xnDBDC1lSu4cChjKsJ5qg62R1dx0lX4SJW6hUi+abVNrd0nTJSCiSuyQtt+PCvZi+amz
RFzy1ZzCKLvobvKW/dsE3G+jE1Q1zdRZZaK9VC1W8XZZ24jJAcBXO/6ECGZTms3ZlvNxAg1YAJVk
Hqq/ljFTS3h6w86cR4KLiCeSOVqOjpgui2BiL9Q4hgdJtTREXljFN1hn422H58XN4nCDPhf+7Hyw
oZHtAiPcKOanlA5rXLLcxQsbvbxk0j5rJfFd2CfMBlCgwnLRxmT9au1dstDHlMgFWe8bnz1SZeiQ
n9Sj2S7j9UVDjI7fSk+1zFIfRexh0DpKAzAVMOfHS9MF9AjZC0II9C1u8TM2MLLWTU+TJJbuUGp9
AK3QxPfIVMOzGiTrQGXnN1Rz+rxBgoNYNSgMv+d02miVHxoCgV+lT/4ccuMlBYQb5oeUp4HzM7Ma
KFn2/C2o1F0VTr3Xa+NL0Bj1Zu7mZ7etrG2QE0WpTTljVcdJwM3IozVreA+nTaqx2sdOoQwXxBNR
b03HQVA1j0wRZ/oyU3Ol11Z9sq1Gtobxstyx/az3+Gs5p8f0RmFMDAj0fVyywjOJaPOJ/0p82U3v
qkau14mKfqiwWGMhgnaMsz6zGk/Yi9NEnnucmiUwF6isX5YmmGlSJTekmSEmZMUPKztsB4MhLkU1
C4TXSsCmc6zVAIZXIw2CM+kAjwhp0lst60r6xC/r2aJG9MeqhHE8aviCK3KzzPASpMnsT3q7NfZ5
AsqN1J3nPmL5T26Ahbad2rMFTbH+BhP7fthfJS5n0CaeibR4ylhdt3wA29X01dcLTfok31avdzg4
GtoOxqvjaH0GP5LhZZxYNbcjr6FPUYjZ6L2LhIlrGcz10VowUNfqhzug4TVyjJ9j8FLp6c/Mpm5a
1tY/+owz/j0cx21pDkS/8WRXIeEE0VjchVbpYoxrTzpPVpPMKS2MyXaV+bdZchTHxO2ZZbBruvrN
1qzXJkt3dh3s46ncml29QwyJuypyiBka5vd2Nr+0HlhHxPfNE94lTcc9KhHS0qbCvVLcQnmKwTXU
+KV+MmbJvLarHS/qxYuDy2SBLOGhc/lGRKLtpeF4R86PeXQL2tBYHwJMRpVfqVrzS0U4QeBWR2dS
e1OW93UKGRxXdIFPz3yvCBJjHMgGQQI9S1Q67ljcWAgSCZ1LKaY86CjKyUC/lyCo3SC5m3SLHOEM
p0hdHIaIgQQu8acQn26V2jxaXEa82o9GpROnUfox2Ayz8zq+RM7aRYj2JkjJ5NCcg2nrt21XDYde
BfiV2RnB/djjpd7bbfimrBrappV+nxYXS6A1/aiDkE7OGc4awdWsBEK2uAZNvWAR2vDcy7PyuYuM
j9ClnDdDAyl8BLIs1Cpenl0+IaEjL5rF/KbWmI7EYwYglY4zm6ua+2/oyCzFWaTlKGS1VN9aogh3
dsYMJS6xtvdNu3hLIa5TY93ZSaRvke7dz+zBBtG8FdHM1jYve36NAWyOJIgRcexgQFeUmTg4Jqbj
xdjrdi8x4vYkilq2n5VgelR3PzluT9mKNzvhgO2SZBvRVrOYG9b9LOABmb+USNr2g81qSar6Cydj
0zKASvNExxj2WBTC5MZEsMSOGL++gopKZb1XDJq00K3R/Q4fk4H5pKVm9ew0ek3TMNnXojgGraMO
sifUs99ZAcF7WmDOXllQBSwVWHYsGPCnih/CyO6U3eI+Da2txtyO/R1flvMmNwtr68ajwXxamqeS
hJgiCOxzN8ATtbChzvpAkEKYlSjBY5INrHUZFhTZtuxPjvatiqsBAzZ+UfS0fb1LIn6ZJZsep1T+
bPTe2NpJCVdSaJ6etahpQt8ys/NQhB9mDIO3iBlzLAquN81xb3wJtso75IftRo1usXVbHpaV05yH
tnyBGgvjWs1nRkkPo8PwpkiIAbP5wKyWbUfuslLNWQvsK0xZTRjb219/QrQl1mn0uyKEmqHrdOFS
er2N3QZD4zYaG7TCBvY0MXEDEZH87PRMWAae+VTbbYVPJ7zgo5yPMHUeEMD3z+TH4TcvO6K6MYX1
oGSeTGO7iIQQ6bYeMZb159glJzLU6TZ7cPerC+JOdknjsbF/bSybcJDmRaXpe7qI2zbCXo+tPENK
2Weo1TKzGhAc3lJRcIJIQgQLZmhdAWcKiBS9ivUapXa6JbfqllzYfGcHrOiWEn+nJn4GC/d/pka/
5f94mfGjrV/TujwOYZL5TTv5EgSLb3NA+0VmL/s8D++Dfla39pTvC7Q8qjRMqo36KcyYEck6vMfU
qlEUJDmvctgAh9wNGYr7rC1g9IpuT2fdyTx9IUwA/iEU0NJgGONE0XQTWQvqbnYb8I3DrVyGeD87
iNomSB4D/39btbPfpWFwkMZt6/Acc5IVGS4qc4cU8MpB66eJHV5Q0d8T4xSdxx7uxVSwiZmX6WuK
tfOMHu2Yp9Mug0JFojRnWxuAFGV4Q2Q8upkF4XzIdXE/zYrNadlulikONmlSPcqejW5Mk8PCE97r
or+nNXg/+EHRTtVIJgNs2Ph/It+SzGcsKq254ywXLfksSy33dVbluGuOiLs1pBYY+YyI6XWz6hkz
GLlahem7s2ffnFvCzljj7iEg+p2YGzz32bU3kIxjqU100DBiuppOGfkqHHUv6U16N6s8dyluR6I0
99I2IRXYsoNTQmM1JPdlMnGw8oP5m3lAYHrdKcZdVt/NN4PtXK0FB2JPmPU+BfKy6SVjTZ6jMooS
3HTl6EmrvSZpk18KgbvRTqq9aoobd5LpmW73W2WB6uqW4rWoYZFCTnwZh+6TVTIpnjxlsugSqK64
1dzgMqJvs7P0hhk8bAw29Bue9m8l7i2CvinEknzHrjTfZjW5lunw1VoTA/YuvU2Y+uw6t3m1yy5m
pE2Jm5MShZy+9XDmMvmDp0FxnnqyG11/SYMShgevO6gKD6gY208GCp4kiKbp+LSIQf4aEdbfi1Q/
cm6deEggX7VGHMnoeV2kTZFGJsloMN5SOZD+kq0yxJUdEozGH8j5XCFs98y3H41+4jFWoclJbU2Q
lDvF4FAnJmdZeVJzPjzTjRxC08GFJkJQgipBm0vSaDo/9CzyAU4kX1wiiMXbZsFOjUlKMq+JaFhY
gcQbR0ePqJk6FJNUeh2PtwNoZYY/jMj8qshiesy69Pspir3YNe6LIJ6ZZfFfU2S96loJKKP6lvYK
+2zck2aZah+LLO5zxcMyNJh8OFCqwpHAWVFdnIFORZU2WojiCf8xbl+RZNvZPpd1G9xmK2egzDK/
eIQqxYAdvuH6cDSH+EXInZsy/NPzTsOviWonVSQFOwEQsGiMD9YiUIIzYtjoZQS4YM4u4fCmauJW
i3jaRYL16czWgdAzDbMs2pj8W4qmztPq6U30lG2YrdE+9vphMqMdmRprtjOxYzH3ZR7K7JQmjMzj
yj7IFgb2ennQseTVXeeCee2K/KLjmb8k/WzAiigb5LCzF2guslnmg2UzUKUAymMIx/4z7NNqr5XA
w5fU2Blxd6lMc9gjUL+LjeDJ5ozyCo1L1wrfzQj5BxPAlIDZQOyVlj1h91nJj5QM+pQ8dEHGsTIW
lYdGo0bmqLkHTeJMzR0HkUhnnaKYIOi+Dbn1GSh1BTa6OiqRkkTQdbpEeLW9omOWYzEA1k3aRRxN
GntpzK9VO4w7ESdYZtKRYft4Qz3QY99mBtuXM4E6RvDAO9xgAxLK0xJ14QlgbEujfBhrpAF0Ya+h
iIudk4wowye/CzTjpGxQCCOOUXnHA48asZFnYJ0OqgvX2HNyo5t3siuK260YzXzbifg9s0YcQCk0
GH0x70jSgcvukB8Nv+sM4UPcZlhrmMW0BPPuF9IcmEsA5s3S0uvMafkmMpPAtu5AIonqVvJyDWYz
dcdXIcMrFgncJM3VcLGjsBJjn97y3aL6NofyCrGarVWF3mVWIEFi6lCJ6L+llsfvrDaxxfYQWZfr
VR0m95Z891JQCNSduXgi6mPQQe6DLdQhy1ibGBrfvOCeJhuN09bhHkgnuhWM6ga6hwSfjkOXVkCw
8o2ufoh+6lbIVGaJB+bg4ZrN4zYbHVmBzhO3Ns7JWKjtgKZoM8KvcYocr18SVQe2l7tyKZ4t9AOM
z4ZdJbKrAcfqfBwyu9mkKU+mvC98uTRq59wYlY69ienS0rKkhPn+0GkaSvwi2EqQV/4ygsMcoI7h
Qph5zMV7rAx8VMJ8ybs7bLpQKis44fN1KDMC51n3eJlQD1jP4bDx3nrsAfwgT9x74jczPX9yO1ZY
+pj1ZyO08l1Qz6YHPO5VR6sWIPA6xQarJ/Lq+MurBgmX3jw7U/dkzEJ6dV0yF6vIKtADTNWaLfYc
JLAnRvN2GZgK0olH03budc9kPEPgJQunnGaDORWMjOZa2agjivzoUKKdKir0CZusjuBzN3ItjjJ/
S2LrvZZ1wdid2y1S8tWpjBbHPtzYjiNzqLlUmor9VCcL0x9x59AjpaU/aG6/TVgkUbhXjyqaSIkK
x3vm8zcKP5FhUEva2P7LIGAOGtnRvoEwS9jfKySYS1r+XEjEqodilzfqGuXdrY58Zi+s9HWJzC9e
OdE3k3gMC3q/wBweZpaahyF0v7JmOouAkVWhvpvsL4OgQQXU37gmE760Hx+KObnRjJknbU92OBq0
VCJaDSKFBnKkEXaRK4WtedVRa1l2U3nl+rha57YFivJNoWqwQtZEhEGt48OOxG1kzJhaeoNVO5GG
e6PV1cbAERVrqOziNKTfaqKtNsaI/t1dUhbiLBsDV7vhOzlqo8IxyHAy4ahJbbpYFbuKqnXR2OvB
tQUo7C26eY1xJ1iVTuWxJHcZ+sKNNkfhLT9gU01VdwaReo9pCOoDbF4T7hFzNOuK3wX3HmlqXlqD
HsQC8d4t7Wmcs8Bvp/4r67SGAQBFiavSZ13V4lgEj0WsEZlmf+a2W54sEV+R2+SA0g3056OBG29m
rzXy4KNMa3gEaXVwZ3Zp6teIr8jEsb4PcMS20miZ3XJoDO4HArHjWHC9ZrP93qAMXkPpvkOYsfyk
WCH+kaNoDBLQH6b+LdTrHsI5sVJpgK48abBrLrJ+S8qA4UH2tD7gGIoT+BTDBtxzKPj1plfdj8LC
Pq16Rp6JgNwVjY9mE8/7FH9HpdQNIzkUDlV84oB5bwvilaIGhbt0mP/nWEQlmQmiAJivWRToxvjS
ZJpk4CTvqqj4hujwaklK70rU494qk8TrW3HKwoBKyNIuDnuUBm+G3sFHaLCNS2R1ThQwoAuYfjWL
/ThNRg6TAvFwmVI0GXiPRZu/FD2zhdQV1zTLvgCon6ulf4nzEsJbRJwQJGle7XxpKbKAMG+bCGmB
0KkxJtyJjAw+9CLVmeAfk7l/LxSz7/qDmPHFsxs6TdmIW6POz4lWlYd4yd8r1d10LrLIWYU6aFzg
qcNMFxUj4eIqb8tt3+k7jr3+OGjBXeE4LxFlld1r35vAXbYZKhXPbrv3Io+/mzYGGxgVDCTKg444
eKMfZW1NeCZ71F+01V43Vb6p4jtFMMmGkeqpwRNYOiVo8VQ7Ge2866oc7JSjFMAed+OOmT8NY+QH
JVQWYNB6TtpXWzOo8etIM/iBuNgMxkt9fAy7xfAmSxDGVKgvhHaRby4GH2Ge3VeT5Y95hXchU1x6
rDHYMkNhSnxCCrkDQbfwc7PjFDnvqpenyWY7N7rQ+lI6/a2ps4vv4SScDZS8KT0U8jLyJ2dbP6sg
PM4hKjjCW+A3jcprJqoLMjrOnaQlkBpbc0NLPkal2XjKsRHXWfd94trZCYv32XLzCi1MBbVPX97S
iuSvIioyVsi0e1JqCiFuyzqxWStOh0SGBvIariJO191Qo/VsUxp3IleXg7DfK9tWHidrus2ZSG2l
HVp7rU+vrakDNY6jAuwXUK5i4LnD4bMV9NI7q4AYH5O/HGcBdBGi5dakvb2jEeFpVoagpaGEzX42
axAf8V/MM9kGMz0WLB3sijBO9D1kTXoWJxOv31z8VKaPxeSgnBtRLjNo4LFewHkRTvADOpuqrnPH
GMjtKMIm3n1j7gCDhebDohvg5XANbgodgGC4Hs8hD/BtKRu/SpzHtC4sf0JPwJKQmgwqpR/I2mYs
ete1qveCVodKRrIfhljUe2nkEjrLmZQsiFsM+D6sZrgoYWRuAOg4qJ3w9SJFDTeWCh4lK8uqVIXP
OPCaawWjoIkJQ/MwWuj+0yhaHXPdl6rqu0J2isnW0jNSXA5JkyORVUmIl2tfiHDxUFXMXm4UR4M9
9Ulqxq0xiZe4GeED5MFu1oZ3Ptm95Wo6O+v1fQv9ZujfgozJBKgEbPJDahEdr0D9tclrbRi3xTwI
jygpHdXrhLKQx2U+nko2aB1Sn63bW99Z7eDkcLDu9MbjGDwxaUu92f0wxBEFfKThNTe1Rz7oQ6pV
L+DAPpZBbUW/AnroJkXN2r0GaLtB/oXaPblGNpeeBW2YWYagOAIxMU3mTYttCJ8y48dycQC94LSs
TeBxep/eF7Z5IXeC+rNUXH7yQ29ZbJZu8claMLjUKcL3tZ3qa3oU6xkaHTJ0hcKJm5A+fTuOMcM7
PSp8gWIKjBcxpqVpIUczPjTORuQYxbVcsm1hsWFYJlQ7ucM+1qYJjpaPIex8O88RyBn86s2i3yR1
xwrdfO4C4pdaDa6m037WnMKo4hUtZ1yXXthr36BlfSWL3Gepck5FQNTb0D3RSdkt+BkbdYBMKq9j
XaO15a3SGW2KUZlPI8SJTkJmDMRNXuc5c7/2DSU9KTdO6MnBys8VQtApl8kuGxSJZdUuAoWt8crw
D+tw3ixD+BZ0fc+yGam6E5Vtac6/h6tuIrcN/WVSJDsm52jIqp1id4Xl3H1NjfAjMdXLiKjKcMur
jZQnlB/o0HN/EOjmhHZKqgz7X1k9o3J9RygyneGbuVvXtN4103pELogbBXJfvBSQPm11tGKL4mfN
l+ai4zjhjLHFi20B6+sqiHNRJFpvYbNmGWb+mLrTB/NUnLaWeclsJLc8ST/m0tK2C6NolDoDUu5h
OiVhjvo+7H9OGlNxRs2XZv2AOPyi1c6Q7Z1+EiSmZtlelIjCsOVTPHEINU7tbHUc9geQO7uxGh56
0peRjDPIxlPhl0XeeM4g3dMEOF8sTPERP1I+ITVkvbVvV1mGLtbjHqtM1HJ/l9lib4ywPTqlpm2q
cXkyCdYJm/EInwoloJKYxpNhPQkZKRpW9zH+sFvUG3OE91EzArXvuao2eA5I6KbOuJ0nsFQhFhl4
RFW+MeySIyqrcEVx5o88bg3doGRMZhzfYMNZwHfP7hhNVDTpuHHSdkKdaXtBXmh+FicRsVQpgnkc
/Zj4HkRi6ZuIOCtEPb0gyU5BOeaKY6F1h2fpnFXs0lzBX5WPIfG/NGEBpqXNcsnq4fskWJcUqME2
iDjg0fbEFA41XK8m51SsoIeQX/duWwgJ02K5y7PFomEfu5XXqpOj+kMfEIDoS7tHVB7vKkw8el8k
XkfBwdDW9XMgijdS5w0R/Fyfzhr7CBwAG6fAjqSkWEaHSlbv8EnpTDowjIlEOdUpjle3tW5ZXe6i
EsK8XqIcyQPgBlGOgklN9SVNlmfVlMc6kbw77eMwJLcJlYCcxvgGFYqfu708xiHli2nTMFlN9IEw
55orAXsKDEAZACvQRUauAJKMXEcy6bgBITMYSgvXOGJ3If8aYKC/5pdxP56m+GpE0CfqgmmACnu4
VNBtyyH3S3ts6ZHUOR6a52DE4t1Eh1QxjMvhJkU8r3YT+Ryk8ECg0tj7c2VjaipdILu1+zObx0s8
MSWsEaozun+2h2jleQYxyKvyOzErrCVD+0gg3FYUDIwtFYOVGydyNO3yyBZHGitvgQ/oWwf9ojaf
qvkaEJWAAALtAHNWY0LpZnc10S8QgYoouhnjH4GjqmM1M41AUpZo7gORsCG2ZRwSXHcJxd4xLBmd
EhfBeHVGkt9py3boIanHQbxFPphvI6EK7PuXOIzuVzoKBgAB+mwtHCarPycB25O6op9WU7pFRRvC
ZYyLk2PUpC2RSGj2OJbQYWwra9Wa9BhIoROj0qXCClDvYm5EachWNw1RBLMEXp+U3anWeocJWYhp
tVC0kdA/gNZ9Aq98oGWgpm/bIwCEDTayh2xBfIcAaXVDFSCzimM3lt9y95lB3oox01nA8PjQAlvc
MSmkmJvK2kOx99mI6L0ZUc4ii9jIkQlz2vW4NkwG623yEWpsnJXNegi9w2bkfzPvHHtWQ+J1NkZa
Butq6elXlk3gmFYuW983XiSQMKSuEZ7Qwz4uJhHTrNUTG8cCVim0zjjZGeLSkJU6ILvcyg8gQ+kT
cnyNIwjzMh95XYkGBkNjhdnIvYxNLjeoAvoIJGaWNvvvcTlVnVSeESP7aJYM6W8Mi7MqjiJ1hxt9
zkj7ehp1SCWm6pcHit/lwYXmFDUgNtmZJMjf5l9GL2cTMfcIIV/shD1ept4MPJlk/ABtTeKFJegx
rQVY2tJe9v1wjJ3qZ94E3CVI+UYYLuisobZ0E3LuBs1kqJUwfPpyP2nwvuPvbt/eKKNy6Naj61ih
TW3z7IchmzM7xpfMQltSpPNPBbGsg/YaLt2l4fFmooqdgcSSNX4Mgp5iqX/NFJvGIMCulCoXNNVE
bxJL97lLwm9DgT8kb5m+9Jn86Cn5wc9E7LGd13ocUB7mFSs9BpirAbDCWnbCM+33lvaQxskO4PiN
lSq4CAaQFBi/YQ4yK+/GC0flRAN1RMKNHpsdDQdqGx1QM/puEufbRKMbjBObAcFS/tTs3JtbBM21
5TwpO3xYrJgY7gnIIE/57xPRwDeF5u5qeHpHaAzrg2hdeTRIbu2PbtTmbYALyI/SUd9Hmri6NS+L
lAtseAHNctzei15gJIzmEQA2XXMmkE717bvox4tEb4QoD+FBKtRJxC0ZLjrM3ZRylb6g8E2DkXiY
XcYsYyTRK/B0Du1QPYZXDc42xiYu9cj6MbXctJrSeUBJ6acQZ07dUn4FiRkcArL8NkmlmduFXadn
SiM7JzYBYMPc+1XHkYVObM/Y6MQd/03ULI3rnHOnZrsWVRpTRseGpp4oTmkBusMy8XM/FHS3VqY+
HSvAXe1IEG8t/6gnIkRlE127EUJZoN/1uknGn+g+rSx+DeJJAZ6wToEY4KGhE4mkhWSWLofxPVMr
qz25xzGPl3OIbNcHUyeD6d6NuBrTgond7OIB0BX8WQyeeOtQUDJpTQnrlEh0CQn+FmKtxG6Q5zj+
Ymc/K7Zq9uINFagNmaMZgPoISTLQL3aAMKxnnMGqJQtZwjfR3k2n6Jr9ivtaoXXtr2UqPGo7pqXF
/50CNlaP+cgTuqrSh5nQRfIBiEIrw2iHIYEZ1HCK7R4xF2p9x8KQaFXrLHU7TwBIdeuha5vjbKL0
dUyBdSHQ4StqeX2YteiV6YmfN9pNWLqnJMEnaSQGtQWGAHaw4dEextLDghYNl6nt3sI4ftAwZR9z
VNHLujspo2bCuquw7kZUrMyrmWXM6ZHa7LEq8+4QNo8Yo0mcA40RWasAmg39nNKrhhOxMULSsUww
fsoqvpVaEJETEL2TtcXqaw/4LvcZN20zHMU42pJt7UQMGbM3newWLx5opYDcknsjfaPAbmCKVtyK
Se4CwB4ndGTkMLCBLjHI54t6aPt0PwkX6iLkItUli+8M6VfsUssXBqeUu0p8hHiql4WAwnDfhF6n
vQQGyodABEACS6zmQczWJeOhNNd8JGyrm32ZkYsWxezVdHGXG7+gpGTmiKqnwiC5G+08cYiq5iqt
0SIOQFqXcLtAaPSrSjE9T8UldRnIxcuLMIF954wuHOSChuy3LWU3/FR1o6Ck32al9Z3qjDOKIvBE
tTR+i1JE8lUwHVg7DhvgjdmennmLSPqjrTIDZ2t6DheK8Ch+RjGJ81PZNL5A13QkpDRKhL1zMp4i
UAKDgEFfkcngc7186SEHg1ObDwlqFLrjj2jk0WMWSGTglNL8l9U7WFweaaA//CWQN9Fi9IRCMLGe
eTIEfdz7i7bq14wB0SdZy535oRXmsSGfc0yxmoiu2JcQn2MBREQN2o8uoVbul6OrsaJr1zEJXqVD
K4oFjH0GkzuZoq2MDJ/Yw/amm7StEGiQwH1MXqnvpZFaLFhi0nMp08PO/j5mMYmz7tdUtvZFoHHV
G7QcKWSXfUUwZfTS59Gp5rkbTit5Slt+SgUXV0Yf1Tpez/uMabtnDAGhanX7gr+DKWm5w87/WjlO
fvplP/unbHpPhMiX+b/+yUz3b//6J5PeJX5vGLV9dX/9U3/6pvbffn05/Cz9t+7tT/+xLbq4m7/1
n8388Nn2WffrL/jjT/5vv/gvn79+CsS5z7//7b3si279aWFc/slNJxD9YEv7xya8S/wxvhGaWbSf
2f/tO3+34nHKqd9MwfRQwVcgK0gnY+93L97vX3LZseuGbZhSGdj0/jDjCec3IXQi1oRtY5Wz1ljq
P8x4fMlwbdt0LX4idHzd/mfMeH+JMLIw9UmD7p7IaEF6gOn8JXnJsGJEeAZsYdb5QBDS8H3lRCyD
ecZKdoxMdn7yyG7QZKpR3srJOjkMJ53woRbzo4Mkp6yq2wAqPuukY1tph4bwt0kt70Y17twhJiE3
3y1VvyuM4M3uIIDQlPwP6TnGmlP438lAv78IHI9KAVCRvDN/eRHjYrPMwLrxI8x0dsV6+TIk2kGP
GEyH7W1aZ+fecO40ly/WI8oRl0c4jRkTj6smxCVL5UvjNv8PN8U/vOL/v70v1gvkH98Uu//89+Y/
/+OzwYn66yY7fvz9b+t3/HEzyN+4nqWp6/DjBDFfFh7TP24G9Zt0xepLNdcYMBL8/tuZKsVvpmso
viikAk1gcF/+cTNIY/0S3A3bNUydf1r/zM0g/5zBZFs22VcC1K2NAZYkpr+GGzLdSqW0MgJra+aS
EU/QdpEuysqOKhIyj84Dmhzbmt6j+ybi3vF5BFGuYG0rK9FuGCFKX4PIPLFP2tg5OEunKHeOHXN+
ZzeMAeg20UQgfn1L2B92AjdfaDFPq1HvqKmadpbVJ97g6LtF4rELNPxun7PF0rpNv+ijbtSafNK4
+QWNB6WDqu+h+Tobk/kIK6gnt5k4/WcFv2EajpAjXieRnXLduvZuCRIRUKBh7msH8TmuPmwxAIAm
Ff3o1q1aEBavRlq+wgJMfwVTxvO72TaX/+OKuP/9tvyXos/v6cy69u9/4yT90+36622WgtUH5TCf
nbL/EjtaNLGZVSA1vIVfcNO72Y3pjCn51eicA56FvhsAaFJz55msHz3FgdPVxZcVIKRCXP60vhc4
HlI/Vrzpblmc9FpcC5d3VosRwyS4gUa6lFrbmo196WDY7UKXEQO5N89tnt9E6/f1MTvAhg32AgUC
W2Yd+41z19TYGGDL6RvmnfgcAkyx629Zadl7tlxloJ7oq79Wfk4fq2eDynkkHA/eCFzk7rvowueg
dlYSS1ptYw0dgE3ekH3f6zORSwnk2HqqNiTHI2OZYTswricOMQT2slBz5RGNHOoYYg8D7bap2Mmu
rErDfm3K/D4neHATOs6bCxaJpEhGth0vxMplD5QwP7taN+8FA2PLOkST85IiDmBw4zwxM3w1FgbR
679YK1FrrMlypB7Dj8cSGZ3cte/7mGaB19Ks1W1qA1ApmMGZVvYqHDSUa2+OdOihs/nd3bT7MdrO
K/6+SynKu34s7m3em6jVPleMYtGjeZvKp3bkeuSKQCHH0hk6Nr/RSECH5+CkpEE6rn8YZuctAX6w
Uleo31Cqp3WPokXx/a+7ivHVKyX0PtGm97At0FElX3odPJVsijzZgOnG28h8pfQcJ5aswMIvOfDZ
upK/rHBBDWndjenSZFpcZetdAqfpXkBSwXbODS0HhIsjIYdIuOfYdTatYxwWq/ySLdh3FA9fZM4f
+t58btZX08Oo99zZi52GXRTRHCpUe1mBRE6DB2a1rzFtBHhyVC26QiJu8Lq1Mv4+28bFbXlrrTD+
wqR509uaP6Xxw6CT1RQ8thKybpLrX+sL0GKXDLJkZK4Y6l8DO5XRSipGUXhn55bUmwo5k9n1jxlR
72rGS/5f1J3HcuTWtqZfqHEC3kzTWzKTaViVEwRNEd57PH1/G6U4V1U6V4o76I7ugRQS0wEb2yzz
Gzpw2aoqw30c0DgcjP4UobicG1xxJEkGWubdsfCyyzT3iZjZPArCZuxoyLJwCFHeprtDnfHx9+vd
Fi6I/3U6i+UOJ8CSkSHQUc/EZobXP95egtRjd1D+ly5JdRU0mQqWDKZ91zeIMKZvjo25yEgjA4QG
WYJ5ivxhNchwpzowCWFPRQooyinLhNnYGL5ZmjNHHBbxEp+AOnOJ5InmITVkL8aLDKKcziumWvXI
6paFb4C8CFvtJQ/AWJPykID+qHGMYiO2T+JdWCBt4xR4nx9D+AiC74bjfiQOBgwlZbMuH6G2tslz
X840uiiNqi1aKLlJrRyaPHnzKYpBosVuxUbRJkreSC+oW/Q/LEm5jbF6RUJ/YQQy3YIaiAp+JFTQ
+5SSZktdjFuy5PRejGD4x4zOBvc3cl0IgGD1aAVb8TMq6mlSU33q4n5LC6kSxew/bbsg/6fVOcOg
uZn9/aNSCB7/+qwIA5F6gIzAWSde/9OzYtjUYAxsgJS5enO4LzFMtaQccjfzl5Z9Q1dyg3rCI9Zr
SjxgMAtaaZO6rpz3V/FuZ+Qh9VqUwgrytw5IRKtUHxAopVlsqSRzbFCK/EOyojeTtF+R9De4ZhAR
Al1F9oDRUkp5aQ3WuYqKNy3Tb6rDyxEbe1CkNFzoVdKPSPLsTTEohkSSf4Ea8WahCD1XrAT5cWtL
uvQ9NplDDqVWlK4rCYmSZI6o1xKw/aJSOe4slwEk0KASqoPkYEhVd1Bniop9pY8ggNWelM44qTZ3
Or0yBtnZSKvTqKmHLEz8JeU5hW1uAFgE/CNxuGeAmoDHW/ZpZmGaKaeefY0KDu5u1cpALJJ9jbc1
nXlSh2Fr5uPGjqw1nkAmLXLuQA4tYIa4FZpeFa384lZ5cTuLsR1CRIbOx8BEwMbr3eqY8mGoonIq
Y8OtOm60GX2Vzb9pUNmLvsM+efr76WH96hf+cyXrOpNDQdNTx/rv19khN9DkpAKeomZxQKfBoTDs
U9LZp3FkjMwme7epRLny4MxrD6JPWwDEFYsuY06Dcmtyt5yZqnKL2QAyxGymF5WAVVgjsYC43a0G
IGjI1gEfhTfxzialad8PyRssI3Y8mTmiYske0h2Imvgtr/VbgN9o0DknrbROmQGDWParU6iAuJQj
BquReNbiAqj43lpVPtDtlWZWxQLuUyubZxqysh1gro5fqttbVEAiramAzaTU3iXqnc8N8xzVgkUE
HTXVYGDWAU4ak7odUo3+EG67DrAVDRurYzVA1lWF/xVDhEFPUEqraROQtHwxmM3GZ1sz2fAGNj+U
Q29//5Cc//SQLENRyKN0zSKN/fUhDSDZuJOS4qnZ2pA4GqyTlSdK86fWSt8qK3vLVeZZjSRkbYZ4
tunMx0DdU2L2KLaxUeVa/CZ2ZvF+hdwNaiqotSIucEjieAw6+92lxDxKRCyGzEab8gHw8AcvkHay
9wpR+sVxqTWLZWkmlB6nZyC50fes6F/EsxIbvgeEyeuNFzi8pzDCPLmtqMEaUO95VgGfyszuFjnG
jeoQFUAFZTBUymbQNNphPRQ1So/lRpV1tiBxpjTUHNsO+z395ndsGJmYGnxtCvAq7cKbzW6mGKxy
BCwX1N1oWsXs2aDof6SVRFEu1pF0xkMtY6fBbJCdOGgfEtknNK/2WIPEWLrgeBeBjMAClANSiL14
ftD/T2LDtrKRsmODA5It30rOOiSumXno5oLObw/IjN1Kj8rkuWiZgH//1HXrr0G1gToPa9RxqAsY
vyfyDKDXOQpIIlnPTtDWHnKRPCpg53qSnUhcbqUvLFiljGguOeSttDRp2en4FmnpAY3/E62+E60+
BCcWhkzU0JcAtYqivgFnVJ34K1cTRA0CY6s09YWYBVHtxBvQpB3or0P2qd/CIj2gSHfinCcCc+iQ
zTDg/II2BQycMKoouAI7C7/S0oM/HRJFqxSwKGKBmeOmsEhTaHGGAf0pvTxFtk2u7ncOWyYcBPjJ
GQ1FcN1Ndh1C7C1cG4EQG02rn3GZmt+jHuwbKgWSFZ9rT4+YGsD4yIZwQpBCeZmiiTSdJLqLfFWc
dtFGRgWh0fN8WQzNQzWyA5Cx5RSx6g6jkHcl1C5H4I9A2GQGTXK/Rj3CJ7yn5UsppLmOgQBd6eVa
j7ybVHsfjYTFpLHxJWMDSRRla4GvAbRKz9VMoS+SG9G/R1hdTfsDmDRzh8mhAQnBW3YACvD9Fh1o
6YaIYWkgKqeZbPVFcPUi8zBF1G5LNkFJc1fk/YeUomQqe9lywARS77kViOrlvCrxv0W4DTZADdGE
oJmjLCfsQ8EF6yAC5CLju313id7Xle41Kl62/6UlxJlTXpEnaI22FmrDnDSDxL+0OLtIFYDaMSfT
Ujdi2oiZVIgos1eZc8w9O08fZk+MbDcIqQHU3rhG9AWigNpyhE5yWF1bz9phfnQETCagOwfq4YS1
4T6zo4fnRg8lSb7qXmQhMe5lkU8Hm2vuvepbYhrbJkzhDQcfUo1fnU5K5KBVOAsG5eCCLQpafkik
IVOmPYKOgZhMymda6+HLQfEbVl9pLxKwGcIFrBq+R+64pVcF0Tr5At+I7JOt7FSM6MnDKPOLVF72
wdnUzBS0DMaNhicTGR+XBMz32lfvZgiZrktRLAqFj4Oqd9aMUJynjbx/Zz5oOT9K07rqkr4R0b3L
8xX6u0MgHdPgsyC3Mxk1HC4PsU93mCENmzCbO80XaP4vNE3lmax8w4Th1Xft6zQfghFaYq6QP4N4
Q2H61NjJoxNxfWCR1IhHo3XJnX4c1kt+1JDqdvu6tqJFLLGQA2PvwR1LeeJB5sFgS4yXrglfa5qu
s0487BrxfvyXv4mUZppvIvXuw+wCn/O9FG8TudugFSADDUBLMEei4BFXSEso9lVFwaVHfVxNcUgO
oV7bS1vUJpCgI+su/BfqR8hqoKqQWowm3Hd+Mb9bMuChLgFgLJvvLUKOmlttPPzmaLWRv4rdxap5
v8i/fSRdUqBH3iBuGpRRHph7rcJIJK1XkhbdhU9G5kaHkpR/2iJG4ehdxekDOWLmk4mdkGUS8HOo
9VpzCSyNAM7xvlKPJmw8BAd0REV+yL1GQQTbGU1eocfaBlgnJ/xVCnldg/+SDR95Vd2xMzlJmUwN
yHrNvH2QVt/Ez8X6eAJctezhzkBCRcMaIj3sCLgdEgsFgv9Xx1d7DYw8aAbq0rH6DVahVB2akryB
+7M92GK9LJ1Co3s2c/E/NX+OWcMsjC97kK6QFHdKCXYsR+qKloPNAS5dRA0I8Xoy6GKTmMNtun2H
WW71nEWyBoiWPvEMop2SMM16TuM56r48pNH/EhWhSKbS0gS4btMnN4eXKGHixwo1k2RcVHQRl/qQ
PvIgOzVlcTKGnV4lpwroOxIcM8tJT1VL2akwFmLGimmJbPDJDkAF5yxGqnsbKzbmVpXzS3wHszga
vRNKSzdRxKkV7Bf8VH5tUepYKBIAaupAJ1+N3/q8AU2dUoWjl/JloJwRi0ulOc5TbKtPfN7E1VWi
8gKbbuOHbHdZrS4/gbWSx7twPe3YfjJHHnsGuBbLGvAANIhjcHFA1Bkku5Q/Mks7dhWEm2ChOZK3
aZHqd/Qy3dedMTdzUTXgkbpikxaTIzOXFPqO2Cr/3DsCJXp0DRSDNtc3jsrwNoFzFXMSyMNGzJgq
rbqFMdK7FTpH0UN9NzoYZGKnmB6yqowVBFtv9fcxg/qfkj3HIEo0qHqq5Oe/RoqphkjPKINxaB2X
M1yOFvATsEpBAjPr55qTr6ajG47oQ+6iRwJ/m7Z5uja6ERE5sSghq67x/7yXHgRCx8BCFhlmuhnU
6TR4mhLTtB4jDvliPfiUGv/hBmRxhb+VFkxdI9K1aF6omiGEBv+Uro6GqqdOSboqqyPy6yBfqwqm
syrf9Jo4NyYXo/O76qPyWvTnUSHHMEZyQa+zASVWAB98UWgQ0WhmyssCK18RibqJc3Llt7ABJzCC
3QSuXOOMO/ZXEVDGZijPodyDmCFxwaoIHSjsK6a4cVTwgGOSnjT0NtzmaZSHY+iQgioCUALU3uOC
SGRS4kVRnymM+mwUZEh5CibUzhhJcm6FKHXKhEU+Hajcliv0PUK88XSNVQ895xbVyt2FXe90aK6O
dJfHgEgcugF2KQJH2IJ4GOriItv+xeuIXWEub43eevhQLRGbo6RqP1m1v6UERRWQHAnpYUhE8peX
Kxf6rLXklStNg1Gxhm1irkegRIQB5TeoR4CnEGmfw2dAGlFcfleDoqb4rcs2Bo05dSVJv4nywOC2
F0m7i6rLVLNRjDCYK80nK5O7ggz8M+Ww7X41GpYDyYAbgAstKlP2UyYk9m1MaUAO75yUpiYuUP4y
K8JbSl+0fomjfi8GSfglGIl5anHNNUqfTSD5nDKWmvZwi6wvfUW8JpDS0lvCUr+HGWo5VHw96H+k
maD13wYcdUUOKWaD1Gu3wFNu6Px7AybGGW6G9nNFjDPP0Ryg8w651gfunJi1Ixgkx7jvr5mtNDhA
Sp9mdC14kIaavQV1tAal+SwyBEnztlkm1O2ylfj/rrefbPDhakdNJ0ZHccoY2ugpN16zxHhFUo4q
CqoFKA4YJ0crLz4SEUXLgFdhjIxVeZ7qFpLIVtyAWRPLPJsil2+eh00EeTzRrkisNUeoNf2Rmvbt
tYUfAOSKsQYxBlgz/kFtFH+PNDvpJG3ZlCGKNDaAfDu0+rpPsn3HtMO26IRoJ6U7sS5CBBj1opv/
/brWftUHneoMpkx/gA4njBjl9z6MrHUosefQGEWxdgoy40EFJYKtiagdUw/6LHtrqxLTTn0Z7Aqh
oppPeMzDPlR/xshdl0A/avd5RcyvBvFh2kuz1yDjrBsbaxepxiYUsa0Oiirooy+dN2kdLOJEnpXi
1BAbdFL3h8y1dbyp603v6A9xgP7D/dq/NjB/3jB2TQAzIW3JjixKqH/ax1AawbfIN/llEf5F4Wfr
A9kS0bLBYWqJ434q/pe+e2257GrQN7mWPsIm+BLRtThaRVI1Qt+YOctOvbQ2Qb8I7AsOZjFQg+Lu
dMfYlnFxIis4FZ53KyiXi34IHgArBK5VC5YC0AsQTCArRCQqxn8KNI2lUTRHB2ehWZxgNxIS8qFX
BhiYn3Fk+27k8odnxAeRTWqGGHEfHTyneMEg+ITxzTLCMQivnHVckl8MtnsFc6vBAjKEmLKTUZ5X
Wx05YuPZHEJEGCKCWJE0ZrgozcJ3D4Ma1RGOHKKrFpvGHrHLx/SiZNPJyFMyOc7WQY7RVvNW4rY4
NPx5X8brzKQ0UxgtR3jPoc8e8+R7wMJEiKMHAJjLKF03QCkWbsU+ZmgvmMeSI5QIAgHHBFAsZhDa
QsmwFsf5FJDj+YMdW8wObIXUhLOtLVOzd0fy2NQxQfKWuylXw/bPwFChWmJmChJECr4qinWg2atl
L+zhKxWUSTFa6zx2KNUQU9NEgu6p0Q3L0PSbY9dzsfr+GOqEdY1CsC6hGWpI/i6ova030DAzhdIS
gLe9WCwiNhZpgwO8Z8iPKhGGBxQqS97FSS7yb0PtTylpUu8QWEyJTOJxrIhrG2u+TrSJQhoPM5Q8
orOJcTFHeQM3tIy3DnFkLEJAL6Idp4hHDckEtGJCBTTV98VofIXm2a0h207tHhTM8IMG8UIbZ2ql
mToXK4f1d0CiByoQpGskyoMTnik8bSgXdkIIgR8QEYaIAeVxjBCim3eu/+GKpo7ZerCxJYji0nXK
0qcE1HnJjXyvN+hhMgHsGCGHILu5FZeZIU/EpH+CMiPWQuWaGzF7/ZafcdXuBhXwv75HSfSDaZYA
je2N54iMmWeijcwnlo1lGT8QKFMxDlcQjTT6g61YV411+TND5q0WqRyz5BtVj1G0k6YmFtzkU+rF
J/FdIjv12W+QYMda23zWtEJBSgFCVunmLo5pyCh0xjY3pR3egDTkmMs1lRy0WZ6zND3Go/+gP3VC
VvJnp0uEnX6YR6spGrUtgk3bzvRV7GjYvtIykrX+qKbWR1hb5E4g43xUeJoBDqKRFWvZYx0OYsin
LEmS29Wo2Z8iHRU/DXsP8RsxVEgq+dRvgS+JNrGcUDzt0YgRtQ6xU+Qmb6z89mRSF4H3xAlTVjiC
NYspOE7YoKasacogJLywjYVaUIFsS/baaWpM27HZl0hdiI15HBB7LiJ/nYi6jSguhMTwelE/uYGy
SJrwvbXeHWr1tlduRFKd8pxdUe44U/rlE3EK1N/7ikhKxRiBhd5QzXiIyLrOSN0y9tCg8J+VMT7G
ZB+eFmBBk5BWpu9pnlwyVZFnlfyCbm3AYnSDzdQbFzmVzoTgSBTdiClxUhL1u94QTom0LFfK/YiY
hWg0inRIsrM3C/GyaSgbFzYeUJj1dLdjSQLjiXWqdRcCgR+6W7I8uFd5rC5O+lIEbHhTQSVFeWdE
KGJV2t4xrSEkDFa+cqbVIOVoL1N1ECWL6VEaPrlmGMp7RNxPYqPLaDX0eGHmbA1/f35NJeVfwnDd
sGRQHfT5EOMg6P71+GpK8VeNcBayJDOAOWNaw0sl9F+oL4wdyp+FrtxkfxOg+hCXZ6/TNtrQrGwJ
gwdxyVPJQGx74jHB5Hh28YDprWValEc/i76cJP6HQ9f4T2euTXrpiLyBduBvZ25CM0P2ElDgfsI6
9+OTMrK/Bgp3YCgSjcLiw0IAI9XHeVB+mQ7WrLB0WRKWvjFFgdScKpjutZRQ+MUtc9kUBakopxtn
0FSjEefrtJmLv3g2FmvS8JTL3K8uN3szbrYF7iJmkRzErjSdX7UDl1slvwpUe9zE+CLWqfIslpsU
JYvSKp5jlW6uZxtXsQVMyTlwZuKDAn5aom2n7GtaZnCpdkBGzo4j/UgcfvTvn7ounuovTx3QGKAd
cGgq+DH5915hoMfd2FQs9VrVb0a5tHKgKU1GoiJaQq4bf3OS7zbuOYhIEJNREDdFx81EJzjz28XU
+xEYDSg4K1lEk4N6Qa/00nrjTSppxiQd4NwQx9YpH5BE21R0Gkz6YlPOJNoLok9EADrG0afoGwQY
EM2rHmma0G03hQIVoI5UODdwVND91iH3DfNW9Powlxv+KW79SzqqG6apgUICoWfT9xZT7k9h3Ng1
Jao9LUh7d4i3mrFGdIQtVs0OTcbWSAtjzrF0daMBtEvbXHKrP/+s54rSmDAhpEJ4EEcEuVcztwEW
AwOERWxuZHEODgFbi43R8giEpAgONDefOIwmnEDnGcbM1y9l3T6NgYHouYgA/ZggBWkRFzGKUTTJ
1Z7+Md2jf5gMyl9qCWIL4I65Hkel2f/bFhDIJRKugyPP0Xd7V6TiSg+Uwg5+uQ3Ez5SgqLVovRjO
qUIuNW79l8jjRDF86EIwiVdeEv3D01CcvwAPuCZA18TVcH0sSoe/Pg50gKipNDjwBW3ycKLsMJ0x
oqJua/28rciSRWVVAJASjtIpzJvq1L3pPTveS5vX3zJEYi1RZs0G86oNxSkQQu6dfhAVEVHsHFXz
ObMPo83mkWoUgwoJzl+Qu8uf0XIcfCmtv/Dw1wlHfyv3E+TFFQ9cfHywwbua71MQNkUxE7CpldQd
lVg8JaWriJ1qcg5HFBzF5iP+YCMsQFO6JgWr2LCm8M0EyxRnnNCB7uJxSmFRsaujI1lPSUcpq4+o
eyYpBtMrY4C8P+VFsAPe6FxQsmCPFrck4q1phwqCZlvTJ9SpXU4l1ymMaVKx1WgV1HQRMU79FBGF
VdnKU+BhiBBSVvTHCJPfZxGg2URVWjLRxcUsYYIOxVJ9GjPnu2g2QHsUyBzSLSM8EyLBRCZqUpzu
ewiaJSICo1un7BHvWznY/ISq/63BoDBv3Xnq9Bsjqjhe7aUWuEuRlpniQU3Fy5TQUkBZwiE++b68
9dICbQKi3aHjRG967WHiAUAWpcA2mqXoEE01VRXIX+PqlJJFR4N2oijxWnORw+Cm86V52ZdhRAef
HAAhmOdGwgQS5Nc0aXzReIg1/z741V6U8yP8BNIKGXg5+UrV7kVF4UssY1XUWXU5XqdxgYIwDopE
LlOEM2gRaqf6z2I1pmewB5E1MeuEgdLnnU+20rHeYbm+9alaYs8nYltxnhSue8QCDTEuWMGIlyAg
LhLYZFQfjUwhfxS5kSLQYsUQA0jctv4fMDiLfMAXHYMChVTQaP/QjtblvyTztCRlXVFUzdR1VVF+
q9FRKY11naL4XOyDYWj8TOr5eRGli+REpAGi92JEJDXdDuXMjYpapCFp19hPD3hHnnzmSZ+mYITS
g+hkNfUb2pdng8IzDCTgj2yZhUL7D1fIUjSORNNClJPFWhGNKZEk57L7PM5EO1T0mHTFnNGDRNda
VvVFLZ99t4SLzhfVyzjMf4iZ09GnasaLKNyamv8lGqfiCuxKvYLoFNvptG7hIbqsbfF1Xz/zbtN/
b0rku3xT5VEL3KIf0h1yEUQZfKrWmI4hgRTUb1Go01ugPeRiOjBzYHHn9bhhTqQGzXGBWWwp5Ez/
4Q3PkBK+D0H50KkBzPNeVAbSh5jFiQ5AzyOJVYZqN6XOIldxhZlFY0nTRM+nHJiAJALZ4LjFS2ew
cUxPHi2zambmF4cW9ayIyUnvP6gAE76LPoHI98UStzVswNg7hxiI1RCixs2nuix8iM3J87OVAe5y
2qTEU2tSCqGBtdSKY1E0V8UMNvEYn1trUJciW5KYgNOMsEgPmdQoo6H9qChXuUNOSfTWptRy2hJR
hBey5iiFOPEDZXVio/ASVWLHEm+EubFrJ7l8mV6rCG/96ClC7LQq7aeQpSqC6WkzTuhoIrh5SEQI
ReWMzCXaejFl+QvtOjotdCZEjqwm4ZstIR3I2nBoak2tREW0Ei0/vrDwUiEwYom+kLh5YP/6rKQc
yq24FvI90/tNWX/WNXYxkbZbtvcA9cxL+wqhY8lha/zZjC5o47EwEPoEDNLMxdiFuDPQi53GSRw7
E+wYRZ7nIKPl+QcmkhufWpMikQxD6YfSGpR4sWnGIIMTK32IqdzK7kvpXETYKi5urGmfoX1C/TNE
ww0XUNozYoloQBLNXkYgTvnIkTyaC/BATZMuHw5ITF4mwHBUQSMuqa5iBM8txeK+ZN7bZfufKa5K
6aDwYulFXHRXWzccPyntGN8xKXoMHLPghjggMdWg0Km/iCqD3MEVlZHEZrudzkQc1Ra2K338rIEY
njVzjuLyY6gS82lccQ9QQFmspqwLRBhaGyyAwbgCtZ5g1lgRHGsdDYepY0g/RfRbIjs+62W7DDos
rZCpKiViKxnNF+Ctoy3ti36fimLLNKMUmukjmYdozIoOVi1OvalzWUOrVuRwmxckMKINLJJkgY5w
Gw3ZIsRxBTh5yulMrT6jZFNaO5FEiwNBtInE++WcmICIfuS87cJr6frhTABCQ6piao/lhmiGTgeC
mMyivWjz8FI0u6ZiWkeFiw5rbuYPUZWYcnavDh/iqE1FbX4I1mP4FCHNOQZ+jvYkCa1YOVV60ZPm
iKTzjWgJz976WUGuVKqBC/OlIm8TXxyW/Cjmi3A/kRxNvkTn2uyRLKyKfqaIvUIMnCum8JRpTv3R
RlN3msqnJhQ32oDfzOJi659Ukd7SLFp5rbP/NAzUTaaUJR21TWs5mE1AN0fsF/GlsH3ve7641sFG
CK+I1LzCuiTwYgHm9JdMU9CxXPAR4iqxhFi0HW7jVDHmtYNgUQ3PayFqEaHls3ZsyNICES5atHnr
f2JLkud8pTjZK4IjMZYRqy+J9KuCEPGUHf1fo0T9QhD57yzQ/h/kTYkg/L/nh6yD9/Itrt/KPxNE
xEf+IIgY/9I0CxiTRRiB9ih8pH8TRHiJ3Aq6EgQSS5UtGfLGH2wpzfwXpQdbk7G+I4+HIfJvgoh4
SbaFGxrHhekouvI/IYggY/Fb0mtamq7xjVyhiSeaKQsY1p9SPHdEasDIsy8yKH87bvNr8qJ8Y5Y6
+GTSr1+Yy89ol+zQLT4om6aYZetuHW2svbMffhiH9rPecoo+pdd4Kz3Hn+GnsjA28RVlQeuju9eI
KbxVS3meboc5GoobdZ5vvQ2iyvtx20JkxCttVsy9XbwozsXOfPNP+lewyY7GAUtF1BOxwMCn6l5e
60O1k1bV0nmuFxgOLvx5vI3u6jk/dEv3HG61VfaiztVlfBqWxZktPWPbvSZLdDexo1qlz9m5u3Ug
qwA8nMeDve4PzR0fmRfpWftQd/rcX3Xr+mCuoydjVazxedoglLCzVkAEvpCR3XGVT9re2rj35EVC
/+rDplUDeWHh45S+Qf2auAfGPPal9q7Y4Tzr4Jn07KyMDb2r/rnY5c7pvTkGO1yNdt6Tfxp2zvNw
ZwgP3MOXukxX7nacBTtzLi+NffpszawZVlEXttAtVi9zf17Nr4g6LZNlfpB32sFfsLuv/Cda9bt0
FS1JbRb1LFkD/0OyvVn634Bx7JSVsyLf2jRH91yGsBD27sPaRGsdmf1Ff/Y58REAXAXYglBJo+y9
gLmf8n7/WCAD+h4re8yNsfLdNnNznq76vcZ19QdUGJK5/b2+DJDVieXNmfFtPCSb4JzvizVuluG2
2GC4MA+5LySbGZZw62+tVbJBAH6v7tJr9ZCekqN94hdenZXizvAv2uJbgPvkKloHa3NhvWibAqgY
4udz6TXat89IX30NGCPM2lfnhZ7qq7avL+WzjSeFvx5b0pCNw4UaM+hyT8FKWRIDrFEDXTVv9m7Y
1el84ZjLZK88SxfmJ3JlfvocJBtrpcyyI59foPYx81bmHlcueQXfIVjHi/w74dusOLengMZmPdOe
GLQknZuLfuODRELBF4rHyqdVn6DMOsdodtUBQZol7wYSj8XaRzV97h1PyXyGufkLMgYzhIg38eeq
xv99Zt5xFfbCYwfPYvfIsOSa2Ut3jlLoEkeuOVL6wbp4JMdxn67qZxDlHlQXvuIzZBrJ837bgyJR
nkX3OaJCPO+FouBKMb81wPuc+ktSgeshvOjuDbzGDKQz0JA91rPTR7Wy5j362Rs68TSLyBvm4GTP
w8W4JZjO08dP9vwNUxmssZCDrT6ahT/rb/ESkMKmJKzo57QyTaYiRYdikVIQ63G2MWYVzs/OLgYw
MWzkjx7vkYCpiyrEmnR0eCt242uK8L2z85bFAlFRhI4+smtzwpQUKTSTxne/K7ZodFhv8S54Nq7F
F/TkzWBd3CfA5Mt6NexIntb1SpN/GLeCYHFRPVODWqTIbWir6rk9gqyFkXA07vqKosk8puwM/4VZ
nCmr1MIfqiTqQ0YFu0PMunAjxyrJQ9Wx5oaP5njVc2vRrrVruWMFz8ybrNLqR+X23LYLqwbFDo7J
moVHiuKfNvJIy34F7VzdFQFGaFuLGvxbcJG25hqXUYDymF18SQs0UYvlawYaDkzTLDqjILJMtsC8
jWpZa2+Mr/ytKheq/mpCHJsnP/LyVVqCKI3WaDzPaHSMG91cqvZRQ2XrvZNQWNxYzjwOkDTc0zqs
vuNRMEuW3UsxpxSvLEx/rym4Yi2pZzIhaoYPVIzyOiRELxla6URBc/y5Y/fDDeKVttIuzbhJkAMH
79ju1GV0N3nPd31vqcf0ViRb6FWvASpNYB7sDRAZJFK6tXwsbXP+sMw1LoPVPfJXpnmvo5Ujv1JD
zTYABFHQkwNKGws5XYzfGrQ2RpqZc3guzhtjPVy0iC/sLt3FujOn5imT+6l+oXNYgdBEx3RXn6PF
xdoqoI4QqJ1n9mroPn2blPLsSYvutXqVzzLmiSshKCytcARbU/TeaM0ivUkn+6XafDoLjFgSeYE+
ZX6ErWEdZQmzk2/FcwNkAFYD1iuK94Jb03PjzXtjlj6s5tZAug+oSVPZRusBbtcH7Yo1ITpKAdtg
Ec/rRfCCH9HSRFbZOqLvyES+8j3f0Nc7Q+uHsLFicSgLGp3lsqFB4hzN9wSMVLAIl61D23DLtgFd
fp6arxplOYiNZrtUCnz/cMWc2ccu0Rdsb8KVCSvRewxQ5zupGnrnanIMvuEHqjyX9UPxwI9AtDtU
xL098IkPo7w5zxjANbvEOejyelEsoSM9G82i7ee3drnsPlAkAgc0YyXO+mKmv3rjJxbCMaIGOQrW
7JPL/NjiZbKmKCfEIthXI144Nyv0mdEQg+8RBPKJA4sKzwfis6Od3in+rGATvUoLvzumzSK6uOEc
RJ/TLtO1hOb5rtl2i3xevNsvoHewr1jUaNBhYj5T3/lXfYx3w8F9Bo+5KN5prm/5KR5qPjeX8QE5
nookd5NvTQ4XRP+3zXtezLp9866dMIvaGxi3IEtpzqJTdsCktPgG/0XZoGi3QKWHXiyuKSurX/Mf
PkIMmxLHPhKMyZJ7w1zFBAGdCavbGFjWResi32Jn6o6LJtvUxmuH280nBhcl9bK5JS3TBHmTBTL7
gMh2qBmkM2Zze9STGbXNZhMs3mxojDiJrUx71Zk7tz7J2Q65r75efKLfgAPJ/5GY/f+naJzw9G+i
cYQUkC8YfgnG+cQfwbhKVA0PGko2XB9HV/8UjKv/MvEJpudHQI2kwRSn/xGM686/LKJwx5Itkxoa
VO9/B+O8pMHiphSvKIqt8PL/JBj/C3zR0i1L1BVlSosQXYzf4Iv4ZyJFhhANRmoeZBdcJ9UP6H54
lJ9GktQUxVTXvEfdodFOHlJ+jntSjfcW2ckCsLAWnEl0UQg7jemmxI7N5HQp5Tuc55pN/0/jevrZ
FPsz5/l3Ts5vl2r+1mv0KqmGMBD3IBceVXmoxkdrcJxqOriKg5IF//BzqvEff1C3HQBFlF/V35la
8eAm+RCzesS41F250S1kMPnvGOjIqB7Sg5wAgdgELGE9/Sjzc19jsdgeHP9Qxa91dh6KjyQHVm/N
xkph3zgkoPkljmMod/cueMXhCen7AxYIKOpHCAXe1RqNQ+ckFf6y7++DVMwH/9UKDkn3EfEOxfjo
yg/TOyPLuQCstoCBOOPnMLabjW1BkzWCIHZXSZ2SQxGD00IIERIRFxr3H31yDgWgQzAmF/6lqFdl
sBjNj7YvqLshEnW3DfxA1A/IOF0vOFviu0fO6gJdP7xBV7X7wdVFcIjdExdS4rvnix00W0vSkTGI
kTxvDlp0GKkaaEiQtz57ePuhUDiQ+R4iHwoPyozLyCHfxtndtO9qcKajt0z6EHLYh+QdGv4G6K47
WPKT+2XU9wwwIWxT1O7RUre7fhHmd79BNd/cuwOxevBhEw3wR3TRKI0t5eQQ06xgXuoSIlLd3esp
7XqHlIehWRRATKa1d6iLQ0mVX8BQFekuIXkKFbND2iemKGu/K3W4Fu9MwGrEIwHmnmA2HD66/CDW
hhjHFgaAv+EXLWrHTokw9Kv4hO7eXX8jMTIa3NpZrSrohy2hn+5BTROCmfdBOYG9afMDJmyZRfxE
XZS7SXNKY2Qr5kmMmMZ15Ihjdx3qTOhWahDSsJTDUpEiKv8UMsVHDiZ7X9Yfhn8WK1BcP7D/1NlD
SaAldZK5TH6Qyj6SOaCsy5kSnvl5w5T5YoZL+yj1k1j+OW/Jzjz7svkQP+0jjBjp94AZL66Ld3Ue
X1nwzJDdCg5cPffAzGTi1OSH5gebRICDJ1KPHawk/hy5+7Q7F/+bvfNaktvY2uwT4QSAhL3t8r4d
2WTfICgaeJdI2KeflcWZf0QeBRVzPyGp1N3lgHR7587PQAFiteDD4a0gw0W7MBfoNf5ij/xyqlLx
gPTLv5xe3jETfz9d10tGYAkAJpYPOttiXf57oUEYaVD4HemIpeWkqLzO8GDPkf1uEGIdxSVUzC9W
u+ysALNanBah8gVN4h2m6YMto72Ab0RPZIJRAcUreM9BrWAa9+el7fczb32dgMiRH7Moh/wXuzuh
Vj6ogaVtgOxSd+/8O2G4ztKG2hfLnZO4//KNgAu499/bJsRtDk6YwOTxzjj/WxFGqTYdR0bTQ2Ae
rQDgGoZBJubtatxFDQfuWbkPwXZbeteJLG2EqYPrYIsSIF7wjEcwChn3lugQxI84NANmBEcS8IKi
SLqTmbOu52f9Ln5LuxPeKr4qV/dXawPruIIa/mwg6a0Unq4oPy56k4uZnv7stgN4bUB96HUKW0IL
diFvkRV37ylaiwOK/F3xspCEFtCIkeXzm/cx4uOX92k9+cYqmd11FT0rEtMOkl3Hkcd7EXF8UOjL
MhDMV2i0oXXA0HAoS2OJjnp1QmI7xwiVDrj5BCV72i/6lnR7xOJZxVwgu8w4e+F7fOsZ70o35WoC
Y68v2nXPLkMjQ+/bapFx56nZfB8aa8VQWxB+j7SNJVzubHqmh3XrYj2k+5umzLSEJA1k9sWalW9U
Ssc5noBxsTb7d/0HfVm0v8Vtl+3Z9Z95WhrcuL22zGfOtOg7Okc3WNC813A29fWYiLbryyYV2UYy
PgySnky+BdamZ7sNqmbdzNwY12Xl/mGhG1N20838zKcNy72rK+eZXvSQe6U1EHNp4rWeBHnuPuhG
4fJo1JZ74VWhd8lqZPcnJJvvMw7voQeXAVwUGt7Cp+PEFue0Ql2tQC7c7yqBudfHYHNoUUKBwS6L
e9PtLoS1kpAP7Z0go9XXzsXcByg7rsK0kKBDo40XlnAwOoMZwwXpv+vfJ5Axquh31fzeTGAGgQIb
XzhMefCWr1FzRIOv+jayM6afda9JcDi0fZvY+n+9YW51++k7ob/19+ghOLKhXesf9KsRPX5AUAFv
AdSDGQJYhXJKiQIlZqzdu2Qh5CcakV5LIZjXNDRe7hZUO/2EhXVF/a7bRqcvOTHFZLZllbUauU9G
CZ0wee9egauV98zE0oOjhI2ouKTcEusI5FWOZqjQwXwvr1EGoPA8tLumwWWQNhl4DZqH8WVijOgP
vi9xdOqb073rCx463Tn9Q2LiHek/40+4ZoVbHJgoFlLesI8mpiaLkb5CLlbRwhyP4DL1bnOt/EVf
dhw+V7ZNWZLeQcdHd4eJNz23CapVL156pBXMYf0pE842NWo+WL5vsODVM6vqGFbdzh2oybLw6lc1
2OfqsdindCutCutyrWeUHjkSDU0uFk9LvRxJwawBYTnyBrpjLhj9RFPBscRYmlumhRFgtkOHsajo
u6pwTKkDsWaum6wU9IvhRPg03riSPJrRj3sQ/bO+AP2ZKHXv9ec5KEpyWJ3S8y5cLxlE+578E7Nj
tlwWFpKUNmm2isk3sAfk5TQOM0PfRKEnyrjT4Sa3ovss0PfSM1T10yU7Xt2VvMdCo56aw8jJpP4k
vSjpQW1YrIPzc+0o+PYszqxXEXVStDzBu+vG1FfL5esnpHkJ7B8mRzz6CR3XGEbCdPSys5QvXFXS
InfXVispzzrc6RWKwdVx5oitje4AxpFuSsN+D0H+EIN6XgKWYK3nDoqxE4tGMEhoGiRfRKnKNzmS
su5jBofMTeCXEBDNre4aViKbJThuXvSt6v5iVoTEBf0NOtLCVWMI6T5HkmmlF1Suq+OsyrfbDZpo
OdBXGj4/jz7Kq/SjIExbxBC33TEKuLnGcQBud7sg/JIZj6mQG8AJlORoJN7YjztoiPeGzlKxZj8E
xOvVNUD4o6fJOsyN6LbWAcxBvXQBA2YWYq1vciEgtjMSaOK5CNhn09o6XugxpuOHRvHylF4VF+/R
idaVwSj1l60XgzBZLpBtWwxUkfPd6nGsx64egHSBbouZL9KLYMiyrls+hYYru2e9Rga0c03Ubcti
fZ8/uUAJRe10+OQL791BQ+mAQJRAdPS+7OnQ9TNo9KSrOii7EDF0nLmvr/xNh0rU+vFPImgTjRL5
zrzT8ZrFjLcahQ23kka3dOiMEI1HvS5nKrP4zd1Zr4HggfHV4iPFczy988i49JkQelLovzcMOj52
ZpbHgktEQ3z0dPGNGuKYrz4yfFy+qD7rsUT00t+s0wTOIhHAZ0khROsb0etajhG3wzqmYzhfpnuH
DrNpbr1w/DkH+6ftXoCOn20HYN2ggOmE6W8J0YT4whhi8ILfJjrYSPXqkKATEe4RrWRE70mQ+nvY
1mmaHlMEW/0j7ccdl+yE5/hlcc46fOn5fJ/bc6GDM/PrZzgNQUd19Jd+uxiWdz1x9drRxl9C91Si
KcY0DcZm43KzLGt6FOrlHjVd3EcY9Jwz6EhbsGZI1sWxendJZKdn3Sr6jy3Ti1EUK4YqjaT1n//c
UEJD/n7LHAPPA/Tr+papD/J+bSg7Aetixj42dLBb9P0T4Bg7OuiqLN0N8jP6DcQtdzmz+BIHdRTV
65BHyNbjX/9sku3d1yYamNU2BCJYZoAqCCF6QupFT6cYtKu/2GsGzZ9vwvL+YXfPXQS+53tw4kCa
/nYXwyT6wXOofTKw6G0uNbU+V8HO9+95G72OdIBuURIOfZeGXnL8dw3412kLqZ2O+ryMTKX5ZvjP
fUyCwgvJDHW88yVJCOu3TmjYO/A19oxyvP2uZ4jbifvissTA25KtGLodOYZ+OVR33c9jST/TNvo/
vWLq/I8vAtqw9mfScGYaGYSOtPoZHSEZX3pJHbkKnWewNHL8eg+JOs7c12AWzyJHpmAzmX/pT6iI
gjVVRJ0Z6CSw70xE01jfvGedi97vmpfpZJJshlHHT6Q3bBDkRg9CHW50bNQx9N5SPyenTlNsQCqG
wRL5M8ER3tUOWCN+Bkw9cHWQVCgn64xCxxEdAHTcoCQF3PibxI+4dd9ZiPS2gSCB7jyEDAYS96eX
NO1drf9DTzbD8cZjn6wpuGwq9CezvuioEqEfxArPSqOXbU7M9fVAi15jbVj6j3qeiGcdA/X62xB+
eJpkp86ch1Kc9SrO2zsE1034C/Ks7xG8nP6jkb7oSKz7cgzyvU4DdOTk61k4dffrtZK3/HnY/tOg
Ne1Qj1nbESL8DRydj4UYIpQP9ZLDWsS/OsLpiMG36sz3z1/3TxvowBSe6wSIpZjspH+dJE6bxAGG
8ffv0+Mspv7CiGeo6S5gW6NzSKwTicnJuu2OYt7XkrWbpg/qG4kUKY3e6tHK9ORM+P9B2/35Iv+p
TVBfBdJA6UZTEX69xgTUkJNHYtTzVOfpKt7q5EdnEHQ/7XL/uv8PSvkXMV+tkfSHMrhMv39NvlfF
l+rbL6Vw3vWzFG6H//GQIKeaaiNG4boOGNafuqUWJW1GlzApwVoQVi0Czv8phFv/Qa0UwrPl2ABG
qFb8TyFcOP+hZgJgHqk1V8CN8f6fCuG/BjXfRkQzgIphQ4RHS5j59esocsQAZS2mfBhjdI5w9LJe
XCGfHY7HI+x2HiqFi0USQTy25pK64OCQ88/Vq3QnZn3EFAAyq0h5kluLxtxa4sO3Kqqp2SecZZnN
m79g5/y3Jv6Hivi9fvV/I/HPi6YxqRuxlOuG+PWiq8LspDXjkVAKgZROOd5EtZAqQdl34u+dREC9
iV2xRhqU6j3ucDV6HXsn6ff/ciH/1HpBgDJzgIAJqdNvc1CgfBpWLkqrWY6VZR7PE6qJJpx6BTJB
S2n6rfcjHOGPG2GssM4GJ+mGy48/X4Ze/X5vjtC09dqIwLL/ewYXJdHYwS/DXbNBFkS2zWaMjIt0
F1QDSiTn//xtlv8rjolM0aZWxz9weBg5GKH/2vxDhIFSjgreqrNEf23UJhki54sxyJs00Dqw7NxZ
VUvsveKdhc9zPP9lm1l0XjpsWKnA1oVnHstxfEv8dZ/U2SlK7MvoWKjYFiSAAHkxzi5mc5+PzYx1
afet1nImsIUOFq6ee09r8TOsQGtrAcy2OMhcqdPUhB/NfjKOVdvG+zwjfVdZlr6YoFqEXXqntLGw
G+uucRHhLNb22x7Rma2Fdf25yi8SW5tTLXGUfCnLZX4Fg7pBZzbYdHgWnt0i/Kj60VkXACJd9MVE
ibVQlY5AT1NU7RPP69bSit1NFw0/8ASYjjY2L4y9x3ZUuzHBuT3KMmtnV+MOB4+Ks3mrW3V+8qIy
o+K6FjD2mCMeDcgsZOQwdm33ArnxEBW2OozutDeMHryEX477ohAttRJKU9G8XEtnbnCzyMNdYYKW
Gadx61rpZTRBFznIp03JqUNRdKpQo7LcCnorEDnAjvFrPtSvhbMbAyfZuU77vki73OW++xbZ0zos
uuK9GTCf8kYvXhPOKjYokO7CuAdCFRswPRGGYbPS5gfTbp2L488nJcLq6Mfxsva7rLq5E5otQYkd
Qq1tJ5p+jx3cfGoNHIWErz5MOCCcQhldoxpHAWtW5lG6JKdiQPrfC9ue/XVgH7s3q5n7jw1mOX1i
z1vRhPOL8tHETOoBNB06HptAydeaTdx1Ghr7VBv2yZdztosFvjR5B7rD6qMUAAsqLCCwk52DD9fK
To1xO1RNgCFX/Km0h5nvd39EYTkcAfKh9RfUwx7fSTT5AkCjUSifsG2ST85ofHKsngONoD2awsbu
wihDMM1w+Iy5Dv8tI/m1VP5zzhHjLVCMge1ig/brnKsr3y7TBsKrk1obp8gOva2Gk+NgLTEMO3SS
nZMI4G9I/z1tkLiEYBtdh8J+Gq141S/l+DpCysmGMH2MXhsIgjANkX7ioZbmcJJpUW7aV7PrelZN
Q6Als5j7eGkuQTWnpz7Y/ssioteIv69ZNocTJoe/nuc5kMt/L8Ob5uwkY5dzUtZiyOHAn7oYz2T4
VL5ap1+pbvDXNoJxBqCCKhgogiwctoVRhGh8fvzzxTj/fTG2ZZkcA5su6ne01a+NW3R1kVoUTR9M
F+gVlRIk2VRQHuY+bm5zKcwVegrOGQky55w4wYwwhmltlOH2Wv9iC8ypGW2KB2VzDCqZXJCfSDZS
MK9R3WbjADBeDHAyAJM/wsdYocpELQF2Xj3UMMsyU1CucyAE9/NlaGFTyLE1zoqS54NMM/Ghy6dl
a1jmD1909gMG9tGbHZfOxqgSTPqaKHqrmu5zudTy0Qlowj83DwKd/9VZdJePjjokHER4f+8sxjPq
U0lCmIMGtc1M+xD5RXc2FCImsYXNh8J7bes3tfkBOu/XdAry72HmalPTkbjAlrxUrn+L2nY+LOQN
RTmku6atipvj4dJlZQGkmNl/w4i4ukplUAEOkP4X0fIS4yZX5QCzG4XtlelPkJq1sUiApN6usCyM
BKLHft6o+XsjXO9moKb5JFHnu4oENKb+LY/UFzcsNZTRszCL9Fh/dKt6aYQ7eyxuVZINZ7cHbmbD
/96Y8YCOGJw8cDCJ91JwWoQj2rxBVJcTwUAGX0TSPFWOWL7HGKZkIzLftp8+TWN5k2Qse3Maq11j
+/M5rcf0kJmQ8lsZOPvW6xum2uyggNK3a3N0vZU1Gc2lNC0egi7daPTy1hycHzXldDMwfIzIbLva
pnmHn9Q4IrfZQx1J4ds8RdgBI/ESNn9ZBmiXXj02RR09xo2frZZwPoQVAuwefi0Xg/hoRKV1CKXT
XmwWx3VnUUZ2vMXftxT8VavJIUjqlrhFbxvdPNaUhJsldbBLKm37g+qdJ6NyvJdwydq1MPuHFiRX
3vbYdAat9fpi4G5EzxocxOTSY/sKXgt/ClQ3VE9Vt8ueDZXKF8zigv0QYClaj7N88gIxXwu8BNPE
jeFFNfJiO0HwhMPGqRax9SFJT6ZvdydfqO5k65/SsfMPfx7igV4+f12OwJuQhXtoF5uepR0E/l4E
Q+63m1ujjHAlc1+TNtl3eE8gShc2+xq3I9QiHNCSgCitxm0g0cX0VNiFlyW0v4+m02zwChlAZ7mw
0Zbm5CUNwbJMyYA9txEPQ5/LoybDLNGwvImgf6772Xyi1mU8ldq+KpvKT8L0ECIZO+JttBxTzGK3
fj5yYDtw3CxdTF3mcpqf7w9lnm8DYAg3v2hXU4fjtRsMwbnAqW4/lLhtklywoC3fxDyB0EuL6nlI
XEzPS7aJ3fy562EiFWpIdhM5yHaM6/m9w2zSz9Pm45yZy8PYaHKwHRzayRhPlrTHU5gFH/2M4OIV
YXeoAqu85B4+7Q7KOk9MF3dVz/gQYu7nbhDhLg5xHDlaG7OHX2JTSyjFx0hghkNtjUKK/rvbd/u0
s7wPcek1x0QN/b9lq78nxzbDBRMVB1l8x0fY9rfAmQ89Boh0O5UgsR0R8Hnzeu8STeAICtT7N1Ey
Vs9ljKdfh2Hwo5zNfFWPkXMAyONI6e6cChtie8btuAlt++XPA4/9nx5avww94VDaMBH/ML1/WFwF
JMQk8llcRzvdqMEJ8EKziyMW1ltJmkTOhvbYahRltMtsQDWdE7+pDAFlQy0fWh+Jw6oWx/uDTCZx
rIiU69acb2hTRqdpbgFvBOiDRYiddzWHflWUfPBtVmB8oMrzUsTlxSsgdpJJU2kiLw5xQf1g5960
K0ufDOs292VzSm0X5ezYbj/OfuWs4rpGhELIc6RC0LJhiiF7tWQrW1biQ5sd4kjJU2Rjl0WFjuBm
l3KN05GDFSG/3R+kG5dbtyeBi1hN0chAOz9rCvM1gnqOhBEHC3WI/xwlNyA+7QTV0/XKcx/5at3b
Zflc+dM6tqf+iHIa6tUVq1rvVW9G3sJsnLxVPDbNsbf84ZyYHX697iCebJLnFapw4RvGzF9TP52+
4cq58gpDvCXCnU5NbjWrwp7Em7eoirSyI8eyuyfpmsYmHNt5NY5m8aHy/zIGd+9XIIn9ZnluMfDA
5DCMDl4feSfPsNH8aetvrtXkO6OOrL2T4uJWJFo8OOINfVdaOysljfawTt0kLSJHZgsmdA4mOKGI
Gc2Ns0uxRDmBJrJO95/M+s1MenmCjZRu66B1dmDvDFqjD/ZoU6HxLbroQckYYT4XorYn+uQl8vpL
zeYprlJ0d1V2KONuQIynG9Yc+OCknKTppR0TDld9ZRFJyh+odK2wV0NyLozso4GwJMhJP0cyXyzb
sVjsPbbq7aVrYFwmo+9fitJKTlalTk5rTjeCJ9TUKfvS6QIjw354yxtsdqP+qcZuOQlLTNVLKQ+Y
ZXqrMQusk5KFfbr/1DgFpOPSxDjlGkZTfKMLxo0RB3SD6t6SbHLPMwkL54et/QzEZDvVEwSPOr11
s6pOWYGrfZ1rtqQUE2D8SV1EWY87o5Lfl8BXKDL20bGrmgIDlWBBgS7+ioREvrTiWxq37/FJqHjY
YVIJ1DqcnCvEeHuXGiUs0wYXDqKxGUyPZDns7la4xW5iKjYv5P/VjSxiLar5SXRz/Zcf1Qjedot8
bDIzwVygW9b3J2xOzfx6OyWeeLKkFa4NhSh0kjbOBnNgjrQPQTWG66mu5M2o43BbRAq9S0xr8X5O
02NRpdO6k8u8bd3C38cSvZbWiKwXK0Lycm4XsbGomOIet5i7sazLrWGMEQ1QgOOdZWXtitjNtoOs
orXjIkXpyDm+GWzuFAy/7wvA/NbENTsaTPOEbAzuzb0hN17d4Es/BuNNiSvlJOt6/6UYbAeESNqs
EswcrkOau4cxyc5LDu16JEm+YmFcgysK/VXnOPE6sEtzbw7NfDINfz72CvtLs/b2eKxQVI+m4TjI
BFFBNVsHw0YEZDSDet8k3UDqHBdXLO3idRQxMp0MEdbSVk9VLKhGI4LFkt3vzabFgZ5CA/v0ClJ7
zSHdiCfjj3nPDifYTOhwHJpy/gQDFvz4EAJviHduWna7Jpft5y23m5/zyv4wqFKcwAL874dipJoE
tKJbm2ZxSyn+PIusUpB1q4+UjMsvSEzB+y/6iFI10g0yE+2pC5hyYWBcGCX1i2M1NZWDBxbatnGh
UEVgs9xChWjy+e9m6tokzvO8VTm2kanv3pYcykAbD4g3IYi+skW+XDw75hs8Essl6NxTkxDlIbka
pt8fJ789Ja1ItTnAj3sfNHhcadnRed3IEhh5VO5zti2TH3wyG+TLY4nP7jTaP4I6n09dHGNsan+E
KB4cJ/2gCtB7edEDZhzjcJ9Ws7trJxx70ap1rkVefpsLz78GATotzFNr09ALB6fhCJoO4lwPZ/JK
VNPHMQSf5FtlexhV06FyxcZnDp4ztGnwk2zEGzzcl6ID6K0c8SYyuhmAjnHIEcGIBxwm7dH8WLX+
1QvC+da5fkrGPT2qznBfYxFf42aO1kNntR+ScDmGQVJv6s60t4sv66ulH9x8whGjecOY136LFnlh
27MxDGs5oeHeoEjuLdt8cL5y/Fp9Mev+5hORb+N9y5+Jem0AA7IwATunRdZujB7FVlVlI0oUyQMS
2fkTsaB9EBbieHY07fywBI/fDSi7jibWCpY6IBFJLamDbFBb8sWJrUtm5NGTJ+DLzVTNtj5+pCfC
RnOais7dLqEqd6jSH2b83h5nL7kgT5Ugc7bAAUNHH8oSUuqyKZCiT86FUy/osVL8jIpWnfoxf7ON
VrIIT0V2juc5PahJffLS5atIB/EpRejQQhV960qgMFULnDKKESABmx+tM9oO59YMyIdEOkbYcbwv
3dq6qLn3tqL34PNQvwvKFnZCiEaVVUHESfPgSNY1HvzKZ4FqsEEKg/RL5M7qaAde9Vxl6mbKzL/a
5lBuhmkGEFMMaqvclrDUfGxSt3lPjfZpkkrtK4S3j77C+Heop43ojP4UTiPiqir0dhgfiqfCMw5F
N1P0lUm7MjjGrlTbvsw6THuuccqmNxypgy+5UB/stG3YH3ZUtZgvhet3p7mX3UWgGUS1ct52qQq2
oZTmmTojDPMOMC5sdapbEsjsPIH5dspo47YYARRVsG3bojqqEpLMT1WwJOkfVe2HRywbLHrC3vXS
kR9F8yUNMvHSDX22NerQezLTEJ6T3296ZVA9cjjWTOUSXBMXPujEvPxLDnAv4o6lclxG6gkVRZsq
Sz54kfWocOteiWLMUDtLM1qkmR4KbzEoLrbOOYjUa5rOLCnsQeAfufW8trCCX09legSBT0HCQabK
5+Ru8rrxaKLpdvK6edvnXXvmtCt+HKRj3DrniTFof6JY06wLDC+8KDQQE52Nm9M8I3l9bKoQD0p7
gSXTV5umxxJ2AQNVVyj2sTk8WCod1vYcedu4X5pjOMXfCrFAkuqmci97dlzmMme3OgMl5bAOXBIr
nl78AMOhwGPPUIN/YueSnRAJilYyrYstFRKsMQMVXJ2ZHjLtINtjjzNdSlBtEMsROjBg1fRmtjIt
5AeVpQxCnZ8eh6WebspADSJzupDD6GJmJ8A+1U3K4kqZYXrzPreL37wFlFyuS+5tgqg/jhaKExuj
E8Oum5D15XzyO3IxNd6kIcNBPsdhj9DM/zz4XRrtFQtUFiSs77hz7Ruz/4BIZ3WuHUyn8LMOsfKp
vuXWFJE6VeixBpAOhwXmXmIMV6GGz55LNbh1ONLDARqqKcyJx/tDYARH5EYD9mO5fWund4l84DWp
svCW9cnXCcnnLe69EbmjtVeJi0cw4wrt2f5qWBXqAEzjp9z0g0Ma9X8Zpez2bmf8iJx8fozK/Bta
PMCbjVQe61rKfV/Z/SpEIPwhnJvy1ZSyjWDxD+e24Wz5Lu9btqibBGnsXAyLQ9MEbUhYmwaQMs6L
Lsoo+5WdodSJjU1V197ZX6rsqTSB5snvgQVmlWuKSoJdHD9S4a935uAZO8KvOGWD6XDqVL0nFttw
g9KXrm+0a8ow0T6eA+C1To7Ex5jjiSK5HjvvL/6i1PNgYf6kGxO1fO/o+sajhUHMjXgGwnzM4P27
5dcEsGiWLvVmKueQy5XysZeTe8Jj/DILUinhWJ+CyVIbOA7DMR+U2GZ2jPeHIUDN+4iYaQqDepzq
zKYAbmIn/G1Z5nRbhV27MnsYSbkq66PZLMnn/oSwy3JNWhQHlqkeqEPRDP4Pe27DmxNiAZLXywTC
NZjOAp1cy5tr1GOU9wwi0dvbUMCdxb0CC9pmWjU7s0OQRsImlviJ9yXDiz7sVhGHRJ/T2sLauRmt
dYfe+gMy/fLx/qAPXyKrVGenq8MTDqNnHFC6G1iy+jYcEBuEW9s5Lz0uYR/d5TAXoNHGllSmdWP7
aBnCOnb6p64p4FdIf9oAFtv1GdKwDcj5nw9Jm50ylagbdiUBp4BZv5GWh1fOUKKQMzw2iKfADm/6
g5i8L2nno3g5flziSqAR6aIHhYblpi/iZjM5IjrGcED2bcgX9h6l9dSLqm/CuYm0xZqkHea1jVHL
U5qhglx3LZZswxJCO6DSkKkA0eMJN26Lbfy2a81yO3XWS65rMIvpfE5qmAjKCdItetbJJax6xirR
oc0mcW7bDGU+Zxk+kohjscBmcC0XGIPl3DVbNZn57v7r6BrgXtzIvaqhDU51Hb/GviQixMhl960N
/8+TQGOLAhRus+q8Un5o8gGaMlu8h7lRclsbBdPAzqsOpdj4ObPH7hb6XnGbb9OQB6e08P3TnJTf
fYSod50BwwZ1sC6J2KfkeXIaQr9f6cR/3dooh0z1eKmpLEDjNMkPndo5MqttEhlToMbftrBG2K+y
fwshnwBtGKmFrJemcl8t2/hieoQaD8hubxYFTiBlvLFzQsA9hQpU8s0Gnr338WVGftKptu5Shi8t
patxaeTHFstiRMy9m4+X0MeSc6dLO7EhvD/J4Q6it2IdT6755sztS9F66VuZxXsjzyCuR2Zw7PIQ
Su085Q+e5w5Xd4ZV0XfJ16HLzetYxJrCXFKxgEMkcVu+cYKWHKESqHXWp/MnoXX/l3R0j6rxsQ7L
lnlX5sWRr5TnJluGV4lW2IMrQ7HDzKW7FcnS7TOvBzlBafqUijnepKWZf1LdjE1I8qwyyt0Uv5N9
6E/+txbQHzr37rxN++zVGVHgHJYq3XZVYGDD5/qPgxiCR7eusqPX8HpjHgyM1GV7c+oG4PzgwxCK
o4PPuLoYLSI80SnxMnvrh8p9ioa0QZorY4OW5OJ4f+gUmoR+kBzGOoielrY6Vfo9HOof6eFPCaeJ
+2WiAOAOZjY/9NAkR6qKD9k8tBzFt2RPblHfRsqF90MsyiyYPcgsP9t9xGpvULfA3GO9ZNTtckzZ
kSZOhpc46YcXiX5ukfeHinOnj7bsBQjaWKwsnAGQ6PPL19aAPu3K7q3Jov7cmgFUI2szjNL9nuWb
IO/T71STMXKIC+/FWDDrq+KcHT20bjzeTkjlWPs5L5+mJvruR4FxGxy3fJ61vmc5ba0cd4OwB0bg
OeqJJb9BLovx+qSqMVlXPR88D6Z4mFHjPZn6IRAjm5oh9A5ePKF1Z0dIycYWSUGAy/uS3KasyHYY
teLwgM/GaoC7fxyNZdoGLawss7DwM0mXt1KV5N+yxZ0KeagVMv/FTrqKrCyS3q1LDGDJqkz2mTF/
sBbp7BATN+J1KXBISXrXOYXukED6imeynDBcR1WQbgqdYyeDejHs6CLmqjkDrWrOU95UpIKF88Fq
/flTwMSjwLFUj1PFhqLGMvk9zbJvLuhYwUc8hCLtzzIx5KVIq7OFXPexRRr72Jr1D9OS9U6EREVZ
b51etRflLhsKfAPKfYm18yPXPXlDkm2adP5WUo7aRTXG6ijwsSspmoOdyf4KNKS/er7RXylMLGt3
dIrLFGItU8Vqep3D+tkYnFeJh+kj6in9K0DRtV0ay1s7sj+sZbNalEjPRPXsnCmTPUjVM6Kna9oN
5qlMiMjkY++jgU+Qa/gIiATmZ1rAegnLh6QP0cVXTGTHGpNb0vgJDHEUfSuzvLRhuccdZvzojPIk
KST/yHVBPgkCZHLtD9P0jUrnX74xeTsLgVU4THZZXzlBra/U7GmrkO0WhbGxIhnjOEvuMr/NtxmE
0Z3pGmqdswIc20TMn5oU4D8SQa/JfMXEsb5mshgusfjSjW35NZrRx1Pmkj6a1lOuCvcFHBBSHqZ3
aANrJyLEpoU+uZbgYiCGcdoylpV/6+LQvyl7yI4B22M9oCXT/5NySzxmoo5tkltcpTdyntjmX0wr
657a2Ou3ZWTmzId31dfuhynO8fiz3BN2iKuEht0AuRRvIERem2L0HzPwPrje0CY+VeATsAdkIrJA
bfJpXDZpVcDrzgq0omebOmscUJFsCW91/Xj/DdHCr13VdWuNacIUdAneEl764BmTJL90UOfIa7CI
nYE3qeFPOA4c8hSworlIlMSibpukVJ8cSdkgt/t0TV3B2tG6LghCuzrJSjYYEPUaWQRAMTGM5RB5
Y3buooqhY03Q1zTsUJZfvcEwVlbluBC8i0+JzakM6uOgbdMW6sEsKai0ld9f7HJAq7yZ62Paz/t0
6AOS0UWt6m4GtM+J7kOZ10Kby8QH3XpNWHmUSmhCNQdfDGPKX42xUm+R7zypOqOKe58o+gEPCEJB
DJWcHGaV/y+Szqs5TiSMor+IKprM6+SonKwXyrJlQpOhu4Ffv2e0Vbtay/ba0gw0X7j33Klpvp0I
qKxLuO6rE03lLvOyP9gGxKF2luYwmehPJQBqmkxFHxEBH6vIsuQpvGEXoyC/88ta3NUCLEbh4VJK
pOT0nzxUMR3BRjGPh6uySqArQK544m779DNRZr4b0OMQYTp5Z5u/MCqMufNZcWwxurBHUNk6DaIU
9EBeXiPP7Mpwpl7M6Y31eyhYA7JMGs8/Pyqmujirais4zbmAXCIkKi2xNFvWo2kTee3m7M5yEbRC
vreoEAOxocHvrlNe41Rwkl1VC/dtrPqXyM7tp2DKgytL6ATJT15tA0at+8qhgnVs3n0BmO/FZe3C
anV5sH2gayEWJVnDyWyQoD3zBpKB5NlvOqE2xL2Zol/9W/fSo8LO3LuljE+zjBNEKGSduBMLmTEt
1e0BO+DOxHLZaHsNIPsvJZ314qNC2qXRUJ+aAsiiH9ZMLBy32jn0ilwRoNX8Sd1LJ7JeBHgJkH29
bSj2qyra9YHLJWb84d1ePsaYBhmb4tWdxgRTZzo+5GC261Baj3GafjlVlp2CbE7uycN4qzxDtV8w
D1u1AFoJ2wBCV4uUMiGzCMYJkz2h0tlLXLDZTfl2slib47wofspoMuXVm84L+5IxniEyRm4Jueuh
I7TLRx/WMbneuf1SliiHYwV47udTkVfBpu8rSD5h/Zg5uX31LeXs+jSbAS5ka5I4wrufD5D3DkHu
wjSZUQ6n81B56PAhTpRcDYdo8Qi97PrPkonZ3mvK9DVNmPwot+Ex3mE8afyBTuU2c46HcKUiTStO
HMKDqQYIMVxXmx6m1kEUptklUXwYCn9+Mk52QDXjbcelkr8WrdnBzQKkpSdPMtdmnxUlyJjOix5S
2wYwOjGQKrw4BVcfYv6ogE8sTfVkwhhrrmXHB1KWriOLnW2q2+48UqMkJDM6ZdFcBoiBKyMZvLCA
nR8GZqIrR8wvMpXOM9XN1qcUXYyHrLmf230o2erP+KWfujICfcXB75rlGIQFxKRcSVCwDjlm4XiR
ZmZYZD5/Pok7875M+rBoV5x/Plgegu22s7sTq6lrQ0rVLy/zyNmpHxQG6tZq1KOYGIJO87Ytoug1
qbIbUzZzudx6UBhkG+hDEWNX4ZHBBteyYPrMQ35IqGGaOqjeQJ+7a6clldNQI1xNYH3UiQ3a0c3/
ptlyP0+YDtwMcXvh/2uYR1zolLx1DMH1zY1uQV9cNtak8uMU3PKEy7zfk2sfPCF3EqyOnOkUgN9b
j6pbjp0XghSbev+ZXijYDHo2u7h5jaOmfLIXu39eej+i/Fq6nRyi7tmWno0UpglZu9W72hh9cW/F
de7QyqS3D+T47tI0InzxJkUYQCjtzYQJ3b9JFKKGoWoQPkmimO7nVDfsr/n9TePGKwXdkECiNj2M
Y+KfprlfzplbxwxSYqBHvPAUMkgWwn5kKdkMJ0KRWRyEPHiKqHknAiLe5i4XClnNAmm0R8gzELlD
3XboI7AQUE9QBvenJKDjGqqyvHO7T10AEwhU+Nl5ATHBt4KhDyJKVuXIk29kvKlaZohdlAannw/+
KDGtdEBKfv4PnXAxNuPaTDdSCY9+WTVwYtIq3vDg+QAw3u3HqaTFwyJ4Uumt2pbvzBTLu7BE8EOr
6BNNmDV3qgmdqxX+P8YuY3Egy869ElZgPTq2DYWlK4Jjxa6tWFckotD/t2vKjPYxl+6RtdDyZdWS
Pggw3X3t+vklXTCXdCzqVzTpE6M5z35CTkdWEj3RLlTfTO3nU2FgH65lO+/9uj4q1W9QbRUkL4bF
ObPmB3cQy1YpOzhYVaR+KfuaDCanwnHTTd7H5QGkP5mrSHiIrnCXS1fZVzfL032VIBkeEqEesqg6
/Gyg9URGioAPE3bhs1tpe99XRC8u9MUXKxUcYw4CUa9pOAFHQS450SWfPTSpWDovlSXC37gHzskQ
cV23akN11v2qFCKqmruy58I4jc5YlQeK2hFIRLicgnCOt7aBlzBEJmXO31PnWtMlYAC5a+g8Tq1u
B3YLMHIm0cI2qpcFjmU/3I+SPu8nCnJQ5AjmJt9Z9pgctPRfw59FctwxTp676MRr9E2K98GdhHef
2u1B+f6HVwzm4DRIWLkTODbtuQX7Xmse4k1zB+n+aheNWlUAuH4eHRG99zpL/Y2glzq5eE6ZIYEC
s5I6PhQTqPeKEezd7AkgSKM6/nyW9M57wVF/SY3HJK5L5cf/PwKwKqbeeYijW97ASMbUkoYJ5qtu
r7MYfI7bZn8VECwRjdOJrUy9YWNTP3Bmq7We2Xu7A5E3tx0VwFlDbDZSNd4rlSf6CIP1otibv5Ef
lV1i6YLCDlk9dpXLNj9EXki6WnCIC+4JKYftgIl0a5jgM4pqv3o1A3FOYO524vQz3gT5SDjk6LHx
bvy3JHbfMAD7h8FBA9TxugJ3Dk0c3Ompse9r6uP7VoYQ5fz8FBbciWqs7XNZ5iQlSrt8K32gDEuR
J78ck6OUzGeq4QULJf3PfuLbJBJjWe5rT0FH1+KpNp7zUHZ98lq0hA1Lf9u2GUIMt8jvKOlxJpqJ
BIrbp02KsGm0I28v5kU8czz9m2pEerHIoBhF3g28XuhfCe/WnJTLV7cEy5rKq75zh86DnYHZb3GE
dVTEOR0KBS454emwyTsnuxvS8b5XmmEmFuxNGIyEyczT3hnBG8vGSbf95CQbkybu5eeDj1ftQkZF
jwe8+y0nlRym1qVxpWPa60kU7346IA7OGQT+fNpN8hDXjIUs/TzmsoIsIt5NbJu1TAkVj27leA7m
+9O0NYVWL4+6iCDcJtMvlu/JqSJM8hohUwiWYX4cpTc/egxi24DCPY6HO+ja7aksw2pfIlnacEiS
7R4u8hLfPuRVBa2ut0a0HktyHdtrULDmNak6BnHIZz8f2p7Kty+4Ycewe4gZzxBZRrZKps1dUoZb
T4QwC2dX7ZzZ77ZjJ5wniNPumngXwwgv1mDMbPFJ3u1rt8TqXjjJH0J1iUdC77ERDfGrpWpfPBle
Envs7n8+U22NmMIqAC960XyC2b8KRwdaWeARA5ujc9t5yxycfj6U6fhBUHN20iZH8ObMyz4NM/Ss
/jCgwamUXivSaW+pUvkTQN3iKRmXs3Hbc2iq17HWzGuZod/rnM2bVUKXhLGUnYxNi9DYtunpdvDG
tfNzHS/RMwmM1sqj5z4iY4ie2ewRYDROiuuqPRRZ5F7E4uhnd0Fd4NXB9zJqcdC5ZbFdLjm5pGhY
CY/lm1UCkolNp77YMh0bLE9zPUFOvtVgcq6z68+Pfj4QxZde6VReNZ6IXe2Df4M2x5+HQU3aT8Sy
MPOo02Y/Fln6raR8dhUlRiSwlSbJbXtXtBo8ClEUBD9xl/PZz8+XSWhjUAN8lqNvesroMQ9WTzCN
9utr6hSs8K3afppmcmgt5bcvZZgb4u49QAe1Ayc0DM1TwqsCf0Fc0syYJ83tFyzyWnc1ASqO5gmj
2WPp9jvEcmcX1rShqIsuzOcQ6dmp9yiDJTksEYOAZWT5rQxpXzcHq9vhWW+r9L7JkfYNw6LRvEcX
w1t4dYIgPw0jSS7zMluXGt3lrg1KtU6TFkZaxdJix1Lsb9LNemWR4HMoRdmdGemzUxmJ/9V+Me1U
OJKG2y7q4t0+kN5kb90J+WTSe7tKN/kxaCJsjxazLYGTkHwtt+k5GTysu17p76Ih6e5KkbygQ2jv
XcNJ5xHcezXZ9NGPkT79XFns549Vxhc8Z9xmNVHGSGRuP6RdI7vADuN6Vwwul3ebfwRcrIe5ksm1
Ci0HAh/v8c+fwrBc7f3n7tx4ORMQwTBp7RLodPj5fInZiBuPTbuxLc49r53f5Oi9EKnjn1I9s9Ka
R3n1Hcarg0YM3VEdVHWwz9oIyyI4SxsDyDoUq6COTsaPDx3Lf6nSLRFx86r19VPMExEx8Noa9ywh
GCHIo6yzJzlV9ymGiyhlMwsJA2vkqkKp1s1iD5dhK5fwTuJmaOZwq/v3YWKQcGEt/zDZ1leFuqKo
bFo77V/E8CFZyMxzzT5rPCLh0LF7CnSkbloV+HukYDTztgr1B9qcUz9uNRFbQiPGugFiiMFr/WPp
WetIn6MIZMBHPtDsI+KOhMDSfGpVfDcu6mBEyfs+fvMtbnLPu4uSc7ocM+JDxKc7Og+sADlwsq1g
fjnX6Tlufnm1xODEzAS6UJJ1m9CcqtycVCGZTHwl16U/yHbZCZjkighTSsFryVC4T9581LRsImde
iUxsu/S52Ye3iAfajw5iE9IqOm+DAzba6iV8HrqvAZ48Bg3GAuRpxGo/6D9+P5/gMIpqHwmO3yrd
FQsaPtjYNiBhy4kfor8kFa/lwpTsdclfbfEL98JhKE8iPiZ2ArfC2iOTW+fmkZ49VMsp8v7Uv6vZ
Q95/VVUNCwYKxHyKxk/pjpc4gCDO289jetsXwx+7v9hoAYKn2VGb0AMHqcZNDGrBmTeZRa+KSNVl
XT367TW1bnSOZT8ai4oVTy1VwxSoUyiCVSwLAK23oNZ5nY1stktGwKQvrOyWSPQuPCyi2/HgWOcc
/6OUZx+cgRQ4T/sdtP31mLwnwmEThHpzoIk/ZwXnHt+6C1dqyfJjGS97VI/rviJjz2WsmchiW/iM
ZtuXnJTfpiJ9UxbJkU1uJIbrwpwZpgI+2qIp1kXG5DNAazeVRxRMVoy5PKsuLo4JVzuwbDWrGh3h
SfZoQ5JNbDGeK4J1QJ9y821f4Et9p0kFvBdz0rSruUst9xAoCkJfR6/O1BznVj5UlrONihyfH3eY
4ZEvvyU3C1KoOyZvOyd3aMusVe87UByPav6ac6SLcXq/1ASxd8NvYxd7maevs82mJb2my7gvcahg
DiY841CVBWm19JUkKx+lQnGep7uUV7SZi18Bz7Rp+UYl9kLc7LlU7lMP4gx9z+9a82BppheyDZ07
3o3t4nzBsWaNwjcEzVobdYdWZ5NP3kM0AhHOB7n1p13APaukdcfzodlBshe11Rzb3oLtiUgVWYBx
QYbWJEE1RF4Kv3yMdHLKQtxZCeO4+DbSxSQ0Z6e2EXBh820R0aCNw3pOiDAP2mNuYJGi1ykSuZIM
6GR67bKMoLJ0E2QSMWlxGqZirTWOxLiJT6gLq4kTC5H4CXfE3mYBwcRzeUvZpbNeOVd1tkB4g7vb
4GUvYvezbi3ej+ma5ymhDstpyOJDaDOa9pdHDzV5GJBloTgi6zjds8k8tFV2bHjAeObAVu+Ez2Qn
+hoB1vzG0hhz4EhcbUuwpnXiHysg4vhFx2Zfd86D2FAdAOK4oZ8SmC6QPn1S34YE2ZX/MFUhEjpY
DbXipPavaAz7FULHZ+YVqVVu+5zaXkzMm8Zhl/rhqXSrl3ZB8pEhG+XWQi+8Ki1col1BUjl/KvXY
ew7oQQHDC3D6z44Fm4+Lq/RYwTDgHPBPLjaA01J86DTd56yybGCm9qLP7hz+LW1rE02/Jv9308Pl
XciWrLgtnYWzRQf/0mTeaYj+yrLO3IL3rDjXefvNsAhVmtjHXYtt731eLA/Sn96pvvkj3U8JeMHR
Huug9j7PI4tCKz6jQN15TgqsxcbOHXAyEb+3ltmw00XXbEaVsOxiXkd6RsZlm9c7ETP61vEmdPpt
W/dfMUPag176iyEJOVQ1QUsOU16WLwManG62bhCXbZbVV7dBnUPafZj0h9qvt2ZwNq5TfRlOILTf
+yHN1ppcUh4ru4wpDmexFN0HWMU9t8rGa8l/C/tDzJraapeHtOkuoqhf+1o/VEjtuP0JafAf3Mze
9E6zswDkLvXETIuYp9D+Lr1wL4vnVFM7JxnjGme1JATrJPFZ6vlATMOblP0+CBFET/eoEKMu+mfs
eB9OrE8HQO+Bvxe66te3zAvVsFWSExkSvoARkyOEaY9LU//r+YqR+wOuTp/TyvxrJ2/LKYR3l1BG
3MrNBqMOY8WaVIg0floEwtUsh+zakwV5A/SClfSSY88I0CE2unFdRH4j22jrlwpLTkXWA8qnECas
Mur1af5O4S3wYOwei6R8C/KccorzS+R74Y6npK2oRBkAVDIG7YFEOuCcttBuhc2xa/M/XuaS/gXx
MburCFCNMoPyunyJ3XDjK3msZbcvbOvSOAlraWAoqUx2Tc/55ErAs+gtQ9JLJC1e6sgtk61vesHT
LOxda0Vv2u5/oxWUDXuLZGcn1j8phksLaMIPSXeZg8fRFKCbp0PpTjvb87dz1t4NkcUUA4JdPHbk
7f71nXHjJf9mF2OULvd5FV8l2Jx89HeG2L8gi5/botk16CVHnzl/Um1uQLXWOSSoe8lkqVAu9JgG
iQjowld7xsTd3JFPvUelvQqJYycv9OJgIDEJutw5fJoswobbaatibppYVZqFwPxsFvHLQN7D2+Pd
d7mb8esZlURCYEh9LBtFD9Q608Fhx7MXwzlVbbDVOQVtxaZtI4D1M6EcrIUvl9COeCbFzOwbyXoD
Yrgnc2Q4SG/brxE9JJO0rY/XAIuV4y+71h8dcmC6nW/so+8nt6ZOrrGJX1NiuJzyK6B7VzLZtG18
ap3XHHRCgum0T+ttV4XvGfUnvMdLzxOlVW+1Q2mT2sfeyndpl+3gGAIc7/ExEEyW6/ugTp8mFDQq
bA7SCh8RDCOSzlHyQrUmVbBnLuyQQWgRnTb6MfJnYuJ6L+FBGx9Mi1dKXm2olI1kopU1p1GDWsqf
hlCdU4n2J+WBh7ceiVWGH1KP+dVW6bPnoWvhea6GERZ1GX2XBWWIYEq2AmfLFBPNhlfY/6awfU0X
AJ2qb+fjgFxls/Tmt9G8ywv7L/ZrIboyhcviKY/q06wc0oQBVmRUSMnYlvsxJR7F8jc2ywUEhC5F
aMZKGu/FiuVidg3D5lwt3V2VdH8lNoB1MDX30iKTYAI7EkJETVEjqBo0d+cgtyJYJqkJHpDDmK4j
m37Z8AOUPX8br3muUG2vDBu9dLKOUTa1hD+1tCPDipEUX8hc0kvcGGReONwc3f8C8plCZf9De9Vg
HxXAC6aS02sGfuGcxYiIobGhnqevSV9/2FP0XBJRLjTCLa6XyeKAGrHjb6YZmVbj3xdlCOS8KSY8
2aR0IVtcN22Xo45nTk9GR9rLv2jJ0/XbwPjrpvn6KwIJ0D8/xVRCm1zg1JkHNo/VzPy3d/O17QMP
7xSNZwaYlrvWn8txHURkWUQD1p0y3NcYjdjyQ8+dZ6DWLs9JIQxeJahHAXpTp3ENni24gl3Pz/b9
V1ihcbcyuXHcYtnYFQ1lmQZbP46PaTD+a1E3MCOhAPKmFMw/QhDH7FoBP8sVmkLX9B9B+RpqC5XU
jKq74nlkMtIoQmODldOKjWv0HqfSQjDYzyvRX+ZWFJvcdQfy6sAGlYHk6EnYw9nss4p52uLhLFbb
znb2cV1Rzs9xsM5YdWxkMm3cUr7dVsnuYosNG+FfpMGnoLf0R8lf1t6+BiddHnxDp+yb4jvP0psV
Q6t9fmGhbpF3VnzWjF9g6pG9QKU7L/5ve+6Prt3f/yzickR27eILxMjs8PPPwSVNECkzHYQRb3M/
X6s+QAz4Q6YMimwzkeOtc27J2nfXizV+NWjzE+9vMJ2jMX+VSXr/83+wMQa/bp29tDo1QfVbpeap
m+cLnBw6Q0Z1eRpxdlk3qYNAs5P30YeV9LuB7dmKacJ9Z/v/WiUBQwUHVU5HhBuUWIl/xvESMpPV
+941H5OTzsxsxUuI2YdfnkkMF96rmgjIIhHYXWWCELnWCg5NM60TiqS1x9BuTU7xn9pJX27zulUg
hLfLWdaqsf/bGR8UFQLwY4liKvfdcyTmR6d+sadxWdl5tx2a6I+d0OuW8YNj2e9lSJpBj+2CwFUk
QmN1ChXWHdzy1UqwFg3QGBgb7lrehvezxuqu1VOnW4gEMXFzePnYsV4LhRUy77mxW+YlHXPesaiO
XpNQGszvVm3IQ5yciU1rdvWT5laJlJtEJIxKUP5Vdv2t52SgCZ/+NcFX64h2ZXzI+b07/g3B2zN7
a1l/kAf7Wubsd1nqfErEzigFEPXaroWILOMpELpfc0lahDveFQ2ahJjU81N5HwYsNVVZcKcRJC/T
E5xoCyAf7sCSqN4uRZxla3lHtPMjy6dulbveZ1pwDbRDsNYTi0USBgHky42WFMoJB0DFHB8sFbWe
a9Tvovm2y5aYgYrBQ4MreNXhvWN9grt+PjWV351nFhaRa5m1JYZpbaXNZgZ5voIlELI/2BhuMc05
IFu33DF1oRH3eazXrrsqnO69jSne3IR4VsxF+6Scf1e+/8reHPeQ/kMdMq2Xr55dMF1P16/x1X/Z
9redabbl9uLuEssnbKUj+KEkzdavsd50BDvLrvkd1URI4F2G3aEP7kxlgewTyvlCNoOHWqt6Cfth
Wz7mPva7zuOIEVnFwfjSFNkvnau32HvUA0/MoPqQMkUfojUWYIi6pIxUED4GBEkg0FhPP4QWmH8z
dPtqKd67UZysnDk7c2U846zn+xCCUeeEzBHd+/b2r3Yl2EHgYDXOeJWxEbbr335A/164GVlFBWfy
fOO5BwxmoIo8qIQ4mKa+Fwx0ZUFH03ryEddylpk7E4WbbizPy4TAFRGA5U+fE95KE6vrmEWnxO6O
foSqIPQe/DHdirQ85Fb9Httdg2TfHMWE4wMgAQmozogXRjc3z/YVNjfmkoCAsNEdNwvQpttkAdoj
Zlu/U595lV9rh2VIrz85Jc22UvKpTgj8gHe/8mNaWJ38yuLQYUCGiXcMwWzFDqjrLDoEnfcga7Df
yvI+es6+ESR3ZP3y1Xw0+rGtrOvU4u4oguessr4kmjLLf9UOAwhXEDZSnE2gd2HCOj5BfT1NTDy7
ns1sj7+BGsKdXnNhvxTRcnGSBUAYWaUYE1eTzTUSFbzVLSmfQ+xuWhtFsVXQqNakW5pw4jNu94GH
+kTbbeCMQMxmDtZCorSZqgc5IF3RfsnSh6qIwhY7vlmZvjzWpedschSL6y7/E4CtXqWLIqViGt+C
Zri34xsdLWg+RLO86+w6VsFTRZWI78JyuVZCOM6376irXTz6efrXEzX23YwQ+8wEe4BAWJaE9SxK
FsgAYhiZDh+0PajKXBivRqUbOymPY5MrFFQJa6X+zq7Eaz6oj9t/qXDfrI6YGNRbvR88B3GzU0q8
YdfaJn72Nbn6s64LZHWu3IUWGhJjrI1T1ATXmAvB4/8snvt91XDkJWS91rQYP99DWmHVbMbHFDEl
yHHHm65G84xKbq8zTdJzSlStN+r7yNjX0S2OczrReVRfPQWDPbkPiYP2dRy3fUalIoUhOLuJFiKJ
6Bg7np0MyZrcvFhV88flncVb7yfJwgwLQzkPrWcvH+9dl8A/GEbUIyBoabjUabRr9gONR7wmDY5r
H6LuMR+tZO1W9jcLiFPc1wcL6U2UFk9B3v2h3mCMtPy73eQDhVdpf7g9BdKscU3XJHi05ZfRKXFL
4o8ucqjvI2RQqegTEQp0w36i5aJwMlsoNAysyRVsud7yrv4SipIrKR/hxOzUyDBLLJcmiZlkEBrZ
f+SLIJ5lsdDZFNlL53ERDt6f29do187fOE9+10lxhCj0J4SqH0w0I5PTg4KvBFYZKH6VqzYii9aq
An6p2wzxK7UrB7H8G4Xb3IcJwdvlJdPH4AUn3tA7XLdHV8N1y1VCaWWmnXbtDbf4HkX3aVkAeqS3
sZw3CPIc3d3CnMuzAblOGeFMKvU+B29cuy12Ge0oGMNhfPVvl3QYSyp1kN6lvE5RxJpZkzs11vva
woTgGod4Ft+nd/PvJ9n/E7jJcNU6H87E7gyG2L4PSWGyWlYnHvHUECM+UC8wCKzVhxuW/yYf04PA
H7wee73B5D3vkFNNa2q9s0Y8y46OGPnp4hQJfl7Xf3QzZsfaNgF6Bt6f0oFCqIPxvmTGrnHXtArt
m1VDOOkSXvk2si+2DMCmTDdYShtdEg0uR9qM11qDzQEQY9Mg8QntmPRx3oWagLi2V+gQnZbeZZpJ
h9C0HJNJvnpvqrbMAnIR1Num9ohY8it/u8RsPrxuATONz2Xt0WOvRdoPWNHD9CiPNDjxNm5js3Ob
c+0PIDocULTywc/6305K7nOJim+TfuIi91YJMNLe8hEQGHQPxsWvWZElnVOiRGH5lVbWY6M4imqm
zEjaqnb0GFvfh3lL/PwAEb4nlNviNcaLe1dFxYNRkJsKv2PU5b3IMrL3KjfRbrCXn9zVaDNP+lWF
nkPwLTlDISvms3tzQfhWcGyaKjmpyo72aaXvsqX191nHwyQUsAc6L9m1zPvWcXXE2kCDVNoM/VkH
Ij8c872PkNi2VXMeus9Z3pwJmvogbvmbrMo6TkN+TidFGFCRGkYnn0tjf+nY0zxJ+D1iPoBLcbbd
SFHnZeFjJMBb2osDtLkQ59abgDbMuJ4mjbqcYefkBPm6CtLvggXrKmpwXKfM9ex4uvNjltkuW46Y
3yuD4Xcy0bh1CG0psaok/BbRByt+vrg3+DDW2rZ1vrYqb1+59YC3Eihs6FWweZM3dLhYeNNln9Og
7+fS3EYJESq3tke9l927MfoDNdJZtRGaCbZ37ROTK5Kohvmb0FWemeyebaa9vKzlWreRWZUCfHxn
EUxGDjRaN3KD6kMuO5dEDpLeapIYxmHazpNBQQ8oZOWQtmpX+DS6+tWd/RPVNr241zXbZLkrEsfa
j9Z8Ghob4Zac31KoK6tJnrSi8Kkzmi5raJ/QlSJrw2XWcSGCGDKvPU4onhCasuUGWKCuxttIHqJD
orBD42X5kCUnWtEaTw6xEeuMVSricEqqura3qsF1pOvkQPAOKvzy3SDYxzsi3gP2xx58gzjNrY07
A5ppYAewHrylgkx0KZ4yRL/TFA1m4+MFCKfgWLfJhanQVaDTbpcwXT8EmmSWsZK/x2Q+OXZ2JsF6
V9ns893hscHTlrjRpbtZf/jLhb5NEZi7+eomdw1GAvV8hkqwk3cBT0RXclR204nEV0vfZ3ogxVeS
iY4CjTXJaTJhjxYMW08mxaYQwQe2+q8oH/9RHv6K8+ILP8Hax6SY56wtctZjeiaBpLb/hnxv8MDL
k1KI/eqlxVzPqM128BhVqBZDBdXGx/RpkH9ABnjoUJ2ux2V9E5xtfn41F+IPQ7VuhfEyHdmA9SkL
9qrnmxjSgOw2zWzdnII0x42FIHO5PZzqMOVYEq9oR7/sxik2ae4eg57c59Qmp0X/Avl/EKQLJxY5
cFb/gqBs71En6mm4di4EXLm8F1K9e323yeke8bLSm9Nuo2OenvsSe289kaArilPFEJHbwHyGabZP
cA04MIh59GC7bTLw32zp17qCZJ/jM1rRNsQkZPbBc1XnxESGGzyhRNZ2uJMbbhUx9M8OOGoG78CJ
Ir9mamIehoGQAbHw28tjo+WzrKtXz0GcaN1eQOOiaOf5C6Og5ujNf5eLYAuMphOnZfG41OXjODpv
ibccIr97WERrrZRzaaXNBeyQecygiCaAkCTDHyns8W0O/jhaxat+DF+GNkOQU7Jv8WILSoV7Trjn
EuCCCTNVNagbqv2+bYhZDNL5Ok4bmwQMyH0Z31r5NBh16sbkzLAI5cJbLDPKA7w2fh6++eazXfJ7
N2jOlte9tHV9cVIs3K3aWWbhxTDQm8JQ//Zc9Qnbh96vYBTTW/F2jpgWWVG+sG0cHwZ7YlFOUQvX
I7xt06wueqCK4B4fM3y8JQkA3f3iOeM6Ley3Hh1t7BMFKLMR0gjVMWmBUTBdF2rflfXplRR6Dd4S
RuQrcpaQ9nNnB61PHTYlv4oIYKF4dA0xdPjYaurWal5Fv2qPWTwo/ZD+kLstn5mDc3HfVmwdSGL0
sez2mM4NyVPRcEzXE4kOBcGOcfiIVeef6NrrGM1/wNHg8w5fiuHG7nV91LHKPYQZOmtvLnJMKuFv
CFuvhSbtary9m75w4Sp08g1gGzsVDoBVxAnHkNvg4gnbF9zZnwra8rHNUeIkUPoAyy3bItlCRo22
GDyTFYygw9AWV58SfCeiaN/M2dlxmSgtIz0S+Oulu5Tc/gWIqhUQvGkDjoIZyC5Kk7vJsk4mlMye
w/84O5PdyJGsS79L7wnQjJPZojfyeZLkmhUbQhGZwXme+fT/RxW6O1NRiAB6UQ55ViLlopNm1+49
5zvirS7wQEtGk+G3pGnuKIOTGwRl3MyROsqBER47N1uju5NO9uzG6AKH+B6ozBphxP1rnhuCs2uJ
N67UaCc8zmEBDkXd9m+Jadcb2RImF9dVtg2m+RuK56csJ/FJ9fJHphghgkTlWxdcmKGgqFDuri+B
NQ12uCn8+gUQDLo2XHunHEsI6l3jwHO3m3Mgwm4Aurln68IERn94JtXLcn9gU93YtL2Ezvcay1Fh
mUgDCO5UNGldCPL9YqFtrfLeIvuqSlw0CaF8BtRO2ZIEbzSrPnhgd8ZoVxu8vuTwGYfC8qqDLfrX
zo3j/RjWOAPciuBJj/h2VTMPRKTf9gxZBFm1Q0I7Ecv6zZRY+Lhz+T776rWyz27IRFp0KV2PynhU
XYrRLqZ8KI/NNN0TTxHeaA2arw+vGPaWDrL/NNdbPYufTjnguHD41rK53NVGffI69Srzu6DhFhoK
uk+1ybOB0uVY9OqSeorojtwCaYjOJKtYIgynZ42LGPpa6cVIo+1U5JsZUhJn1+bqTdiuHbYh4iwR
vN+Ylrcb1HMaJDA0FbKKtjQ/JIKmKAEV7QXDz6rz1mrBKAXm8KxkdxmGZuX1/BZHB+mN8MzkRrpn
VlXaXrXV37gKj0stqjecJ9T9sr/2mbsCrlhsSj94Hbv0AST0CTHWaY6pukJSx4TM8btC5Vp53DNI
RmkyBpeplBwiY1oomUx/9L2FDRoPAKNtN0CLCQxAttOjN7veSle3dRleB5XhCmxeKrxeK0xT3Nfw
u2fEEPh822+wa74Z06ZC/nyDl8odaq5AzcLYeoS9Th5675dYpITw6jNV+DmIk/3chsUKrjp+UsBS
0qBTjr/IP4LMZcf2qSs+/zMifZ0S8YQrgZrdLS5zIH92zCzIF8q+0dsAxDTcTrXVUd7jsYmG6sVX
RDZX926OS1eO5LKJTDx4gUD0SsNjSE7w4WDG0cym4mzPIQ3Bm8gO4CdGR88hIayjquwTTAWpMJDn
xVB9gtewIN2yz45DOuB3ql4ZCN5NtfEdzRunElRJ+rXHmR5q/YDM6mNovB8leqJZ238F75HkMG1M
9N0qE/epJSHmjTvibt8E2lNwjNwHngQjPDbfIzZ4BOPRyU0HtUEn7q/gNcl9ZhQxlRSylWAdx6+E
vhP7JvVT4JaUVO3OadhfS8noSdjdX32uXirXouCJpEkt6W7THj1ogj2ja5rvmjG9QbZDY1fXrh//
ZiByMQHEAPLZG6JkxGGVDKcJc5bjQ5zUS44thwB78k5mRQHZgRvGyzY+MFAzOIXhEkOzUyFwSZ0k
XbnFe071P+qKvXXCDW7s8hCninIbrkNcsckY5S4lwLgM6SPZrbo0qbnDbEtegrbTTSG66FgzzB44
Ue1NskvcikQQ1OYLFB8+1RCxW6spXsteLjlstAcRGK757A95XqAUrMsHKy1u/cBnjAxoJ+694sZP
jTVt2GYtkrxe+d+1hzIrLgEiAyYNKYKLS5lo4BSBswhb3NsiYVXhLi4pwnI8plMdbufi7Ojy21gO
WApNqvVZFAf6o8xrFTRczWQ4a2q5mRIW1aQN/nI7rOc+bL4bnd13lct5M1hCVZk8ouNVmOIayvg0
eTANBXCjsharvHEzPnCPsVhITjA8dxGBW+23vmeLLRI2JglznbrHKhgPed8rz75ErnNbV/yZgeFW
O9mbPzBOL6sMech1AIEE2G4+Erba01EEbEaBKOyjGUUvDthHpsqSP5NA4ZWBHvvGt9wVZ9h9Zg5/
s/JD1AiuQmhQQ6RE9RwXgzlNjoHBTDug44WLJp45fA0zDz8AIjTAnbgwldmzSBQYP26sgOk1OpuS
Utiv7sa8MbZu4GU3C3NwazZuc2lhB990SKm2gpCDIlIByUddss5GCGZBdTtk+q2NRLhGE95Ejt4I
p2hhBqp5XQOPS7EMHhprRRAIMhARPkWa1L84N9e5w1X3DRMVTlKhtFaCbPFh9FEfzM2moImmc9gL
FFsGBA+PfiJdL1Q/9VPKif/E5rINnfSRdJZ2J8zFtjN3xrVxfNh1IqLbhFXLLp8sGlqnqCKgas5l
ukmqBhdc7A77zuNeiLyi5tRnf0/6od8oyy45DCbhxg4ZTZt+fGbwV6jhSgGvN1bg/FXnc77J+wB/
SCgeZGhP+7bhMcCYAtW465DD2yUKu5S8G0MFEOXqu1yUTIcHugs+xR2juWOpMuOWzb1cTXqCmbac
7fzpzs4ZL8cMdY7UA6SdtOCFJSI0L4ueepsGBjJ4Zw3IRqyDNvBuMtEzWhWgyqRxoLS6GaHw3HhN
m78iVexorUKJ6kMb4V8bon2Z5s0Qvo9IzY+JAPhLvb2KvTLY+HqeT+iv6WIkKScObX2EFrE4jj29
RylJEvSdxk1oTlhbpuLkGutWLEFhacctHDj+BkRfDBcrTJ9xyDHhsJJghyK+O48KRAXSRD/etCUM
JYAenCNajD0MaOt7N3Pmm5Ic1l2FxflgNBBfK4aFz6qat70nb405zX6yMm3h6tgf8VhDys2r4eLn
yY+o7mgdhfzbUhY0tOXIrEcH1n/eIvfJ8AVBGAROdcmEkTyk1b0d1NNbUKk3bb03488KCOn5P0TT
pHrDr2/g832yhYlWnN2Y2LAwO8B9paWcFGpTem10smm3IjmIoGH7RfUivewahD2JbPy3VqKsjLvP
F3T06SFMoI9hv71BHu4+MzoqN/Cx6gvjb5p0lcOtUMzHHF4viWi2cy/xIQObSt7MeP5mNLN79uIU
OWEqxhWOX+I3lpc59mKkssWSS/I4NenKg76CzqyaX5uZc+KQe/mTQbvBrVT3oe8Ratc/mqVgdHyC
qww1T4ChyFGmofb34Ik7H9/EtRv0AbTudFv7YK/y5o2CDIF+78pno/b8/efbxJLVDnQv62E32wdT
sMlIC0A7lXrrbWOnqfaTmwrao87FnJLqULjleOn9NF7lbVee82kAz2brA6ohdKvYW97b5KRhOnrL
sYBZNbFJtqnOhQL/6bEd0DKkCh+Ele9jmDo3TmX1J7THDqtb/t5UoGsAknS3YravhNYalyDHBFeM
Y3IRzbDAGAPBzEGZF1344BEs/y30oaAkSWquy7gv11nEGbkJVfBU+uNjNTf5x2QilO8VpiRZF/Ot
CY36SNe0Z/4VqhNuCQSvMVn1wMxB/hrevR1n1TUt5yfhulALOnZrPAyCjase440DmXNbSGQ3oxEi
tRthhxSSNkRnpdR7sUeKbFjcxTrud9qIIZ8pWuS6yvRdt/ALGZlgXy1QNunW00QO0ne0W0LmsCdh
whqrdVJb6MyQr29wDhQMxMcEwn9g/+iMIru1pJ/eDv/3pyBr9IGi4z//3LLS+ZC7LJFeMaanNMPS
bZlp8zrQ00xIfP1LMx3u2xWyAnVKQMIQ/Urlq6y6288u8hIwuOlDgfhhM1Sk2jMiioBvhDbBh91u
cmuahWBppjgcDxx9eBppDLDzI2JbeKMDMJ1nEbKtjYzJs1C+Kh9BacT0mtNntKpJ8rnHtFIeeOpN
xDBPld8W93ZT0nBaOMFB/DQGnsdvioAbF/wxpS6uZg1s1HZGtKZFyb/ToIsASbsxOEVdspYurR7p
tdqWzzx78I/pYpMao9s4afj/ixBYfBelK38cp63XcKYcQMgERnyM2WhOjv6owhFAd+tETz5dQhsJ
CtOqIV/73YzAeHx1RMGa7o7+VkNbol8k8jsI4JuwNrvtaKbeBQ9wRPT5jM8tyWC7woCoaADxY+K6
f4dBesKBOO09Kxte1AiVqpzsCeTxPLw4jvEOGhbG3dRHByhl9VpxHnieimkhzLWvehDGpkLUvFOJ
n70ioHQTGzmjOdoryyGQpophsyS2xmEi9b7U1tVZ7C4yLfJd0HP6aHQ/rWqGEVgSJhgZQ7CJ+Uen
vgFxGE/wG+PemM6ezxRH+NOamVBwlBXj9SFtD61VxdvPr4do5Mwaw3sZZfdN4Te3MjWINwhc89Fi
0VgbdVLch8Ml8JCkgUCr8H3Ac5ooSvdM7oP5PNllvhsMiVR8fNEYnx7zjjFKgDd5P9p0UjwjGdc0
8DENDv5dMyb91s8Njf5OgW4Y0mbTBQ66q87IrrIeTiOKZ44jOTNB37vYbEdj9BzAj3uY0CqBVZYf
1EXGs4j4fJ6oD7FpGrvRThVfD8cZf/pWlWswmYIJ+f8xgJout5mj1KkJF29mKR9NDznL3DR7AE94
RzvX3Y006Q+WRnmIdkxM/oDvF72RBiK9n4L5WeM535nu6J3oG/TbOqH+LrFlpMrSK4fcidluootr
529+n1iPzpRgMTNwuvpaEm+tyvw8jtu5DDdOD4C3vZPPHAub9Dy71rgLjF4fc2VrXOgkNfnVMN47
fomnwnVh9XFERhS5rv2GtWU5xtYIsq4D5g3kH1POhCpfy6BCQIoUKBzZ18gI3zgmrQafKTWSmqm4
TSr5iL4+2X2ansoctQ4Zv9dPv2/fes1dCIqrkJJmGmam0JrqXU8wBkZbsbhKGWW2s4cS3+YWKFJC
HXRQ7hz8zExV3fuF7Ll1Rc/FbekBaE0PyrDCmK2nPEp3ds5wVTwO1xWz6MWN5HbJXV7E3n6c6IjP
HeWnndYHKHw1ENKaBgZKZHPvuUs3LUMt1Fc9wbBxUmyGhbEgOYytXE/o4+dbVEyHGt7k1XHK8exl
VX/JzSI804BcIfL0A7N9nXpnugRltVw14paw56TbShaoH9QQrWWLBMbIGd7YUzjgKOYbxunb79Kw
60+4JDZAfcKXooAgkwUwc7rICl7kaPzkRuSDLjKJIEiHM1guczvR27v6SB7BG03ipSm6QzWZO39E
wV2nXvI4RneDWYD8Tj3kmXQxq3Pm9vkOEiinhgYMHIh9CJ5gER+EnwYXZtePTcBtJZNxOtNTGQ4p
hQ5iRYs+xsKb4sCzVY7FSjSAeZ1tK9jqLk1WLUpecM1d9mJ2DjLood1atUNbSdTjEWu4sWVifecv
pi5addaWcenPT8ZSVzX7mkaU6YTJqyLVwRjn6eIV604YAb6QMdyyuJ2jcsFOVyOfj1NS0fnPYOa9
B3jFThnox8FkC8tkKR96d7orgdGxRdHN7gqoZEpvTVJH1r2J7bJquCfiAnBe3X7I2ivuDKvdzyGX
q5+/ByZIQVfhy+8nyz1EXbCrl4c8nFREg63x9jbE4PtMHQC+nibmVLcV3FyOooZ9BCf2kJbUQ8bA
0dLpaYenSTs85doCnRR9zI3ZvCKoROfZAWDLPJw+hYtSLBpPBbZjBC9pu+tbWgr2uOXvsi6fbBp8
xD7bLkr83LPx3YkovHz+FJFlC+EGb0cZPbd2lJ9MmiFrJCXkw7XFKw2l88Skr51sOHxOheCtp1PL
UhskkA1ulDEnxxGKx2OXNx53ekpTFr11m0NvpXFzW6V1zfYwaVg3kJ+D0W5vu1LJ29EG6e3rxahG
TsFjyKI+dzUTCAccVUuT9sYlUuTBbSYcK3kHQqjJOpjiAiNE7GcfZFicM/9joNNd6BZ6iRfkpPgs
6pgoRIk7nGLD4RdwylXLC9LfFEpE72IA4S1YEeJU5tneoX6BApoWH/9ZT5dFtQ2K8ZCzIt9UEbw3
B3fkpvOU+4h7A0qEFb1kjuEwnLD2NkO8tTvZwXHScQz8UN12VlIQod0iNkGIQpe2AqyzSFl08bef
aGdnzb0i7bUBoiqIkYmy6imnWw/p36L0hWqAPHhIzp8vwvYxb0+KQbKb9+fSn2iVMfR8n0tmVnUn
rFtRIo/CVfM+dY75PiGjW3loeNO6hOsbf26IsbMbEPbdp6FHtpAamjfwgi/RFMcftgp3bp3sFsXT
g4JnQHIOsnCor4+f7+bFHTlGxdPnOxjUQOOb57Kuh5u6biqO0nnGnLJk2hjm1VMX5yzGHn6xkJ7M
1WtdhoQLYsrQS80UpOKS2WG0pYJKUNNlCm1WeertXj7XdJdtOqdnHbrzZYgT81KlrlqhpmjXtJUI
GBwJW3RC876LlP03AT9rDrKYP6/aNaaPuKO9Sltni+gGP241+sxl65qLsLzkSCJOI8J9LFU18nBZ
nz5/AndJkRCNwGv558SBFNa7C9XuJ8o9w5Y/Me/8YADq37Nt+Uc/VP4lF+0rAD1zIUX5l3EIWwa7
hUP8bRzfATMg83tonqblnUIIcKPtpt+ZC2rJTOa/aAMWL46cFqdE6O5jL0pe0xKUEaCT6tZuw2cg
lxw+DYjto2F7b2pKnimrsXMhS4ls07hOwmRoEKNZzLTNx2Ae4ENYy4zGP6kw7R7Cof/uLKLmyK4d
tIyJefp8SZafDHuRCCGd3li6hbk8M6rwZOPsndy0nuvUiNbTbDr7T96+EZfxOkPgvk9jYpmmsTr4
EDeZHGoeoCxz9vhEBDm2HCBEy3wpKasC/v9cu2zTXnrTTmZ8tnpnfJjAh5gtjsYmA0tlRu01Sdtk
H6s43pm+QHI4Fh+5g0h0gthxVZHzOjAMvBGjY7+PpL4mbQT1xC/EsZJWvybTyHkfRY4gbeiuYhLO
bc99wEhD9UvDrdti5gjudDMFl9jtVyazwLvPl0xx/ndjTcuzN/5OCDPdyFx0V6h11bpV4o478Eyh
Ot2aVUJ3jwSZ7yaDbjOlT5ck0B8/S9O89YA/ELlizLCsDFMe0ZFkC/2fTn82vXtd/Yc0EYdIv39F
OiAe81xTkOjgOLx6S97QPyJ13SHv0y6pqVl90e6nMuvv9XIbdGP70Jtp+2B0frczInUIUvkNPvve
a9L+EOV5cmKcfiXh2zxHQSgYiPG1/b+3hVn0HODLv/Ly6FXa/iiHSq8dd3JPdp3ou0wx+4Rb7BzG
nOl+q8sEI0iQXD5/MjtN8R05PKJW1R+NOeZ4kcdnzdnvgQLzR82muouKTq8hXAAxFN2Tj74e+FWu
7n0PplgIZXGVGc8JesqM1dvIm8FfKQId2sh67tGgbSTTPMEKccnj0lqnY6zWv8/M+JroYVu2JTxh
U23aUD/MJZTvH1d3qGc/jB1gBtAG1d6xu6PW4icNAQPbB47G3/82+TUcil/nERPOI0pWlVLml3Co
DuswBwhi0HL8JD/g1984Kml/FBUWpgjy/cM06HAX2u23skWA7FgwL6d+U1dl8MpUIlD3M2PdY1kJ
6xDZ6Y8ySdEoBKk+xA4JO1JXzrWcx2SpNP4QbOV+zSe0Lc9TjudCgZGWZ7rml0sVZ4PHaKBf6Vac
By7OkZNzSBTbPUUx4J1UW5zu+b4sY8u1s6C6lq9TUXSXiRneHLPJZaNdrzLIBTgKamNru47YcCr3
EbncT6npvPtuVa1LAo02VRrigrP75GCD5AvCMdp5YfXTbJiFOIiEV0NryFXmG3RQG/aewrVnGgkk
ksVVczLmUhNv12gUWdbZlp7/4hJpnhbuNsro/Vo0aDZUkVs9+AMNV3yWXbXUySUU5xLLK2cE09lm
jekzNokvtnC2MgzNSySncjvEcF7rAr+mqVPCEqoeY77AOv/7uwVl9i/PPi1kJuLKsS3TFF8DNRMB
6khYGD0sV9xavNB6CjStki7ajrj0cKZSonaw8O4kkLi92U7UJ1iTslw1KAHzNZ2n6sEjTYu84YpZ
Y8posK84kzYVC185Tv19C9ocNQiCyyCdX2svnknvlnrd5QxYwOa6R0rb9kKnTT0FIqbDjJrUBTiM
ebq469o2Pzh1He1QFurnpikfwVV1P1L0k5LmWHLbzLF4QwVNXvVcpd8lIjoJWqV3li6C3xiXaaLN
oEJ5avqMWfUSkKdxmm0E3OF7LIB3sg2sG9ouHKsb33yIhSPuRjQXZb0OVQNrsDBPgJchucrAOKq5
NI69NQVQcWgnDoNi9GUofXSNzjxkQzTgJsiWARl5XZuoseY1xIf6Ae9dvZ4xSFi+KUCZZ+1t2kpU
MJFA1YCpNS3updmcQxWVz6LzxUNbuyvaferQW+iFMF3cMbOLnq3KqA5ShikdvCP9nHFHZg71T2gN
e0gh9mYIGE9owyzZ9zEBBqwZj5E1IqUwQ5vsAX5CntTdsROrGw4Re0Op/AROrT39/g6zv0ZV2QT+
2kK4LHymdmy5hLX9Y/krLUt0CM4hSGfmE2xi8Xng2zRwvThg4NjthnpvAcLFGEjgYQLS9qbliLaJ
u8pfdVbg3RaGc4lg1kVT9hbMCMHV/AFKY1qygiIv24/Y189Ta6xh5jCHIBgmb03/biSZJDPt7mxE
r5bw9T0Oe6urNBfMXKzykLRCO5IERwOs8I5Qcd4MB5p3rzTNF0jxjI+DcPP76+Esa1iRTkGRH/76
3//Lk1yPJSSXiEMT8LoyvyTYmuT1QB9GragrIKCBraejMfR4lGzPWA3B8KYFMhU/7AYsq+DtLLSE
t0hlTy7s5rPHpd5Xohvom/evYRpMaOxM+xYJb7w2CbACQyj/bvEPQKIEjDGunZCv2Wmm8ql3j6bl
vmDoMLDMs/NEpniO17QyxRYMmAHq9d6fwSrFaXmNTR52Q+BWq0Iv/cCkCFUqIV6hSryHIHrHKOce
fK0jLLkivk3s8Diadv4zFp1aG4y8/hCi+7n2f71uliVZq0ztcdm+FCkcVGPh+0mBBYWZPOsTseFh
UHyrmiUBazkCOEPmH1JhniTr/IWD1rH4GAC8J6hnYrVyoZbQh1T5Mw/s30X8HlPEytB5QU4hV0O/
zbscikIr1A09Uzyxnq9XpafkWpEWdHQHnDSNOc1cMMdHPIKtWXfvTt2gwy7IbZp6sswEH5BC+lvk
LlEUGMfSiKNE3bLMgTzaTKLHxt8DpvLpHDCds7KdjrTc+UItQyj3exFb3VnIdG3ZTARN081fOHLc
G4ko731LwFbLzxiHmoeuj25Lju6r39+f4mu+F3UKy7wU2kRZBeBkKRb/8bwmCB1NewjKlW1G/Xns
vehQJ/il20Sf8irCPmeHGbNr0KKAeE9FMA3nrvU+0iKG5R559VWkdbTyi4R5I3YJyN2Du0c9/Mec
x//2SQlIWwpWILEUV//+pMwIGHdgFcUlEI7Ab0LaUuEq07F48r3yY2A2cu6q2NvQ27A2uHEPNTE0
d3o2H93c7TbF0Ke0c+JvGE+Z5nQZk+LKt/5Q/v1SXHM9lZSsf8pyTNv9sv75GVY1v22KVTSDVDId
QoESIqPXQUOWZogTYlVm+Lj+8C0uVd6/nxY6bY5U1Jv8T8gvq0yZt3Y9wcvgd1U7fy5CzqU0PyCh
dDbhOTBk7a3s0xIWCyC4fJ7kwR6dd2hW4F4bQ9K7wLT5hw/169Jnw7TS2uET2aZnfynv+rioazkB
1ojd9tB5VXdJgOYfAppDm4lYkX0ouvFQpnGL/NU+DFP3/IdP8Etx7LL8alc4jrSUItL137dM25ow
MulPrtIYy6OGfI2tzYfowa+ykVTtCtuh9Zn0BxoobJvh+Mp5c9+7xL2QLmb94WFzlq/hy9ekuS9M
5XqeFsr78rCpDkWMTCPyVMLuErp9tcuTLsanlXrvaQ0YHynMwcyj7EIb9Al2oXgFAwu9PLadS2LM
3hGQ66ub9emBM4ygFZGEW5dUGZdh+Qk2Q8g8T0MAdhrRbVoR+fdj/yKccEg4a1vWgYIP1h2DUMd/
aJ3c+KmqS9vY4QvxbW+zHMFXLAk2HMAMmMpxeh6H7q1cWpyfL9oD+5K5DinX8AwfatXoTTyH9ymd
g1uLGK2b3Byjt9lC8mg03XD6bLl/vhhR+7etMn8/WE1w/sP3/OtD5wpKGvZZjkOcgr7c/k5iRTib
ECoE+ZAvWZMba7SaF4Uo6ADQfV7jwO5vZFXqc0HauT+N2aNcxsoqzGmSvHGGCG2/AuSmxEV1yfff
fz7r18fTFa6SCuaWpTy2tX/fh0ZeQrKaORJUuAsuyiuus9l0m3Cs4MeOHQOJNg/WdaT+omvVbdUS
7D00NRKRJXhoLJ1+43bUJirr/bsiWEz3lO+fL9CoUfxOZrH/fNsWLxHIREsi3ye6O3gI1HudWexH
I/Q52Gv6EJV06jJ7jm490ztRnKhbuod/uNXFL8dg17WkUASkCo556msd6HJcMulDRAyzsiMLRHzn
+pW+DJCc4/sJX9beDwqSzRv/FhrWgRil5mQt/9oo5g8MvG9YWjjTjun1D9/FrwUqFZnpuS5qSRsn
/5csVRAMUAtwn686pgkXw2g00HR0yBbpNjydcmOE9njmkZwPGqDVuqLl2ebvZgYriPCS8hzO03zu
BtO6RU2TA8WM7FXtKvsCysi5LGN7OmGev82p9LO8B2o0j9/irp83LhZQ2iiR8zA2HtZVoMRrcCCw
Yzyyv1ombr//W//L5u46jkUFZTkWmXFf00Wr2rYbpizRypPuigg8GtWtRJcmPeMOmfd27Gr9EFbQ
PtE5nsbQCAHKvCWZte6isjkTs2bdDmOLNyJD6IKAhXRWEam7339M+etX4kl6ABRjHp+Wau/fj0cW
Iljirlzi4zGSUDtQj9dT+zL7zKky8jSCqZBXBizimsYZB/8iWXssSjd14j9SHNEjKgoo/ipx6GnB
uLGn+dBBogVtzIvDgYwmro16QxO/8vsP/xlt/u81nQea047Fuk61b39Ze4zIIAi8mRC/07UGNYsk
vOvGp1Z79hmD018YjsC7IGhMa6LzOPGLSx5VhHTHuDp//1msXx86DgTMd9ntbJM9/euFTOxEC7sF
3lRfMqTSN0Wqp5chQP+gHWcA8o3F0SjSY6NEetcHyjvBbX0xfU2PNY7kOamUc9WdACLiBX8BzDEO
bl4vedPhvJEiBSZXdefPvDlz5hkqpPsOw/ac9RzoQq+P3tLOJOPOgiKSVM54zjL3HYisd+nKGuYs
OsGtSQ7iNkgbRkT/H38+Oyv3vFosDOaX2gvfWZJWdZauaqn+nmfHuxBV7O85MAvoLrYBD1GX2xoA
xFUX0iZZdOxfhctUxe+caFeUIRP9ulySwNFT9qF6NJyJgbzzTpxTeklojawaIwIptbwdosI7RonV
PbgCeeNsZt45U069r1PUkEEjS28De33D0T60xYdH5sUwmWcbLXmBWNf+QyfQ+7U+pjReTpuf5Txl
z7+foomPE8KEz1d+BzhyLu+SygvesFGlZysDoa/Y3Xa+AymLr25cybJ4A8PUXsy5QGPSpCRcheQp
tGMcvem+QQ/kpJdwaZelk8ZDAKrbMbApJgRBYgWJ9vyx48lu/RkmYtQ9DwVisaYk4kyuWGQ3pJAA
8PctiTo2IForE/qa40RYO17p3TZGUB4JzwjARnXmo53hygXeOm6DwWHRbVV+G9gtPQ5QASbpG0YT
WC/4m96JGn/qLZ/EGHxqN1XRNGgjRX2NvLLcK9R2Q9cs7rfmyTIT75BANtvKLnGOE8QErwit99Ly
3Z2bdGS3TFnGWSxkGMlkcBOHSXNwsgWDuyGyft5wAUMwH7rHxTK4LzpSPfQHMT8Ko7TXePnd3e9v
4f+2FLoemzedY4umu71UEv84jnVTQgCjNGHtElHplL57zfv6LzPH0JcjuNklzn02y3LXxGOCLZQI
A3uUV0hq1rNiQNfl9RHLqv8wws6H0KzvU4KKToVCrjfgwPp8R8Nxvvn95/4vFY6HN1QrHLKW9H6p
bMFsYsbvoCJagI9rfAjWWK26qQk2iVmCZeSr2OeAKw+icA5hCOWhaZjmNMBoV6bh6tPy1lu+x6T3
//bVgJSjnUj0qiUZ55j9VvHUIWiS5DH0ZuvtfAufGKMMaj7u9hYz60kEKrlnBjwsEbMj9gD5zYrS
mSlF4xxrG+fK7/9o55dm6lLGm7bJ7io58n32t//xZTE6mjI7AvOpTcKxB9gNp4hE4Jt+CrpNQ1Tg
gfFZfFE+rRM1hNext7Ho1t4Dkx1z/RkxUy6Jp5B6Itjx8NSJS41XaiC1OeLMdso1GoWixda8Avcc
bVyzSC6zg4WzxafobWRSx4dhFN/tUDb0j4KGCKUVFADy3sN9M2aMQMDhHbmXq0PV9xVKU6/ZTZNP
3kJtSioSCDo6pKJ0zZCoLtVftbMqSUV8s/o9Mhnz1aCXRLcN/xaizu4P9/vn7vhl91QSlqWyHUl9
bH05ETl9A7FG5fnKjSOLHYRkBVNkcHPDJryPcpqGA60AoO0D/B0j6R4R/cTkwPf5w9zN8mYKymmv
jT66DhLbkkAdzNkkwTpXxx5NIPIXthO5y1u7GIqTlAlSgb6Pn1Vdx1tT6fnU90BJdCUKAb9MhNsi
YPj8eYzByKk3g59LWMFarYWPwfuzvVxXdrFHLfnx+W6IpSbg1K9WmbdkbtSm2BPwgH9raRwFULn+
9LD9l3pJe/RXbe1aQGnll0Ui1ugcmYlDMCB4Bznuc1e0ODMk4oTPt3lR7p0o6O4rPbCqG8rZGOBz
D26ZuRuXVvw+78G1pXD2v2FTtmsTb3YB/CM9pN7g3v4PYWe23DaWbNEvQgTm4ZUECHAmNdsvCJer
jHme8fV3AfbtbksVVlQ2gpLdVaJIHpyTuffagZYM12A+0jGGTMAEnl5ucRuiKcBLUjtFDCgNgf+4
D2ZyW2LRQOKjfPIkpY9ndzbnssl0SDNUU31/put9Xc/LREHfUaqzGybpsNcj/W3Sii+8OX5+Pgx1
eoiKfrRVYEHHQPfHg29AoMHPPX+yl/44aNNhQFuYGdipYgt835AchaKKWJ84Awipy26qeJTiMLqq
M/b4JkRoFSu1p46TeAyz6kupKeeeVeFN6MaTP3dvXTedan1UuStbqq31FZGtsorggcYhY8uJ/FwC
z5vhH4hC5tdPFqrlDfH7p8yUdDYG/CI1nWPPuz2qTpAdnskJj30HsxtllrkDDP8wVQNg3DANLxPJ
yZecxOafFy2oB7CnZbUdwULhTCDaNASpYFxlRalfeab9oUIUBtOILyNFw2w4W4Aij22gAt8npnun
x7nxNIOHLYHjPYopKTejL1QXXZC+1H6rPbQEymwqq06v1l1DivzKTr7Y6bIs4WCZW7tp+bgjaiat
NcjwslhPZBAMl6jIJzcVXqu0L/YBlPdtojQ6e6uy25a52YIUFfR7QqpuELWE0zNu/2TR0j9usxmi
Gctvk/eDgRv095v0qOl1OSIbQxcMchgEx4I2FQ70P4SbCsbCEUND3ca5CpS9xiHFstYc16ySBlKo
6094cjtDxQkqVqE3xaDel2aEMLfRTZlvqQBOWpD6iLVI/5WLGaV6dsq0/kgmVvMzKhPZMFstgaTB
gr308b+XSckHYkDvHaOAjZJlw5c2ZlJXGXhS2iEyn9uYsygWni9GBKWJjLlvjFroPyh9+lANYKbJ
38DYjmgoBsl3hClebVNkSK6gWACx+sCiD2yeR3T7cWK0jlh3ipPIJpbrMsx3HCPlM6RvVgV2b03E
VHGqHmfws0TeAnP4ZKVQ/mWlYJAs64inFDp970csppD7aDlYDs3FVDkpMQ61Tu4vSjT2Tm9M8h3t
ESQCp9NxzYGCKbuhOgolIQ8CLxeoJmn2/Am3yZwAR24HotMMyZHVERQn+bJ4ji3xxH83s8O6bHbF
JId3A0qIVs/xtZFZClE2B48EPUCRRBXdFAbMiBkqKpjUz3pdH3uISw9J4x9TY4F8v0NMWsIQM3wN
KI6t9K6bzV9xZhpfqkU/EiaWccjKaHF7JnveZpAtkXofarNrDoayGZsOjbXShaTjdIbz51VG/3hb
4i5u8cNxV4Kaqr07gNC3h2NE7tS2GmI37HF6Na0wPmhEKB+FHsYe5L+H9VuBUUIVjXTyjdKGnUUU
nIVSl8j2TpWrGMjXERwCMSvRTTLVHyXSKtjHqb5LGOBtJGbbm5qb16EqDUi0sX+uklbaKLNgXXtR
Ks4jRv1tOGfzN5qqBxLr0hd5EESvJdBv45vZN8J6x7uyXIxE/wrtMyRiY3hJxPA7mtT8qpEGQOQh
o6HUt0nwIhWpbNBS5uZzTYrDgfyD2gl1qfDyoa/RlJrBuYhaf5M2opuWxXJ+7rqvTEKjC5SxfRnr
SNiCqyAFnxz5aTN8WNstSTc0ld8Eoh79/bufD+HAPRpwTzPVvYcDivNYHU7CuYYnFUTy2Uys/JRh
BDAJIXHUWZj2xliAVVejQduIHGZl9db1A0DnqlK8cbYxiUGly3t9JxHl97dSSd9YsEd28ZhD5jJA
o2nWMoykrnwcEtuawQyNYqc85zqOp7CzxL+VgexuIP9bqxNpGOiInCQmAFt9MRJkINVcs1UzJ5Vx
B5R9JblNlWE9H8fyoeHXRz8Qd1MAR4T8DU+afcbFyUxEY65CiGqhy58Yuy+5McO9QeaK/8HAuSH6
ja101vfKYjcXl7V6H3xmwpVyEgMwfpuuXz4REUShJASKMkfixGkU2ZPfF/65IGsI4exfepboIK81
7cHCosjkeIb1PXmF1ol0XokgZowLr6ZDX3JOFz8H4EBjQ7Y3rd0uttyCOS2iT20xzcjbyIxVbLQi
PC/YUrgM68hpJj2+MQYadhkxU4cEhm6GWg5iKRc9FEH/isyjpaZlRoXF/cXs8rep9aUzht2I4WXT
uRmr+Fanj3gl7xWNZiHzL6vlgwZLn8WrjYGVx+liU0LeAqgHjuOc2FEq5YduTqBlNmK168tJc0cs
EK6aSdFFziuPN5t1UpZLtES0jypvBSXNp0NUa/1TLni6iK9gBJH5xITkL6Oj56V2Xtex4xn+c2lE
6e3Py8u/bMAsmX+05a4roup/t+sVk1qOm17nWJkpZ9LHYYW0qUEMy0hyakMYlhZ34wtiuyeyZIEm
T2h4hKr6UbDPuqsEzdhzA2VL0/LnKFAOiDLKvwC4EMWLhVbzX1oZfvty6lJL9ZMdwzp/+30DxjyE
YSDNOZXzsfHuZ4/9cbEJlM02Ywa7MwXeNGW9iGTYKdhdzNItsZVYgor7h7gfJzbtTYitLbfQQ+k4
SbgBdeQf2jmBLMz8jRTDI7L7aHkkBIPAyiOlnlzK6bnKR1jmvYHMaZwYYWcPf34hpH/ZmlsGLWW2
5hx/P47VUN1qEt1YXokwms6mMkl7P2QIjLcg3I6Wme/rXK3vNFtEaCBwCDHH7nsUK5dskg6dlRh3
pa/iy8jccEtMyMysKQlN9ioEry6soNr61iXtQxj28wVN+PykpxyvTJ04aP7NVzEOlSPZK8oxgQG1
aRH5YeHhS90v/wFrkh/1rNKdUIg6dw6LHwYW7FstXmoR4mJV5pijxuDkT3J2i+eaFR5RFFJYTAGm
JP/FgXk3C4L+RRtfhi4fPa1qzJ0i6DFkiN7NxbjxIjkhyW9onFYFhMNUM7sSB6lgejOgieLGg0M1
0GKF3lR5QG46RzYblOAIF/dNKONBRHtQIAclISrqb/lsKrDtA4Gdo5TZSmVJj4Ytdv30KC2Pqz5v
UYAUpzKbU+6SyEAI6EwORJ/kj2MFHIC4K/RkQrYEWKgO8ST9a74YmhhAHBN05I5VQwEqBJWzbPF3
yCD6QsjWdErx7G+zKF8A5VbtzMTy2bQW5SONv9uMB91FRjRihJBIRVLm8Ru0+E0/aIgDplAgA2Ng
oiGEHZhAI35WG6Cef363fVSrGmgTOAMaosyR1zTff3SiqkgrGTqUKtf9fsjhU4zKawUT3U6TPKhc
7ImDO1lV6klGMjG+6dM3aUFdtTLmyWKkA5yASNgUGoDoIR+ybwnaRxH10veg1o4pwsMfggm5Jy5B
X+GWYlE8NmUwEQI8IotlnbUBC3ReU0TPGgb2L4i7xg2jOe1Cnrd815LyZmQX+CLzQWR0jBJkeRhW
7XxQU1+H6yLSotJikrsamvIW/VcXFFTp5plO8LZejay8qXhtqmYmpMe3vira4sycNRD3ZIHMvOkP
5uArhwIbV74RSWv6ZPNmfehl8WumqcDUDpHJMkj9/UwTgj+LO4MbdtEVz/SLs51g9I2j0fWiyZIP
CLNJQCyK/q0T655J9Tif1ktYhFiywnsv30b51tTLtatvfXATpStlEVQlXYdLpR6a4GpIF0u6BJgu
b40OM4JFLIRIoMFRqxZ8wMFy9fCbEArwm4DgOFpb1z8wGB79zMLGEyY67XVBvfG3v/VVh3Q6Lwc7
rphiLaVLD0r4qLZLyWsZ2mOSPVH99BRlT4Hwq+b62fefGvV5rJ8r9TlPX6hCfc6mFypOX2oBbwMk
stdceKEgamyEOusHIpJgGFqQHu5WWLhEWVlfswx1I8a2N11Nwx3WnPap+7TtI4sfzp0GhwwEs6hl
ZRldxbtmmaTJNCEStO2SjkDyQCo4XjqIkkN2HK2Dwi9JPXJtQVNHJx9zGTlTzakRTqRzaUfiBuvy
3MxLjdZZzy/02CnVvPj5pc+RGl5NEyPRlZoxilrX0rpWxa1mWz3fxrXm+Wb6S5XV3fd5GeDx3Vse
S/eAuYST8jt50uG4QHXLnpo2U/dyEpwEvFWQl/VqH5RGeA2KBA28JrmFvBdoyB3EBXZ3EPqDQeq8
DyuR9/xSIeEk1sFPj5SZHhOU3IREqEe9Ilz8FPinUlxKIZwiP0v5GRTWBMkKQ2V6oYDpyuml0y+N
OyhHK7lW+mXqr0ZyLfXr0F9zAif1a5LeqCi9xcOtMJYKh1tm3BLj1mZ3Sh/vdXZXx6XIt2tlRx7v
qXUXx7tePMTWvZV6+WgR15F0Cj3WRYLKakM4ngl2PxHinlgkjQXJEAMXoktylwUUGUFXDy4OC/JK
H7T8QVlLyh8o34Bc9mAad95lKP0wk6rGXU3u6bCUmPyqXLv9rFS7WREpMzdjvYbtVYluQnNVFRLB
rjges+iatJckukbthQpaTseXTj233Zlr2Z2bZCkMOQio9OGkrpXCJLOOtAeppD5G9TGMjgyJ8+Ew
5Id0OFhEA8WfyMI/qmTQQ6EakGj+cZS03vsTsgB2WB2qyDrlsHgMi8R0+lYcnBETx+M0dfXFbyye
Tqo9MkEnhmzR/NVD1xE8oRIMT09FQnFxXL+1XggAUs6qcowmzSIF3kAuDvWCBLt+voeW2VyErttV
EiLtcIKNmEKOASBSTF/Dpt7qUmK+xjUDDD6Z0W41Ii3fNzJQ9FNr6h6H3ujn3xfZWId6cwhQXu4S
wMUb1Sj763rJseldo14N3FZu9M1UvM3sNC+1UqU3DGB4YJLvulqlr93Y1Psm+0T48HH/vAzZ0Yjp
CmpmhTnNuxW+IfMXsXex1WbtKU5iC8HQvFMXHFo0cHQVJ7Awc13hf8ovYd43nOHJOZlI4Rqz8VHW
tWdT05I7drdI44CrJJ2jlp0G6xiu1wig+Iouj9Ti4pN7k7Ssa7/tnvnJEYNLqEgYeHw44pp0gosu
G6H8dGHntnPNXbKWn1PsK46qYuNIslK/kdECPNkKXjTU6GA46G0afdbS6OkJ/F1itQ0ZH1eb1Idq
SRL48z5F/ngDZQREWwbAAy4D8/0wKDbmiRMFsKN2AiFc6BhctMAMvE6EmwOXxrhMHV049sjOIOYx
6JJi2iYLWxo2iUBS4ZtWZbU7SJ0KbaYnb2HITrGFOl2e/C+Aa65tMX82f/ko0+FXS+MM3SCTBHTQ
7xQDzJaCuamVbBuLtY8XDXygqZGL0Cgp8XvwNrcMXoe91h7zBpqbXk2uVqnoQDNjOuWm4NWI+LHc
dMQsD9wX//xL/Shg4cdjY6IioUZB/WEIMGOHJmASblvY+eUz8G+itYY6pmXgD47aKMiROfqdfZ1I
Q0xiF7lnshg3MuNFc/oqRh2wR5+eXqHqjHdBZXiWZtLtHOVPTngfm5D8pNaiuuC2vYow3326MlKv
xhq+ZzgtS2yFAtlqUOYZiVbjTFPrdGMac7arpVZGjkaAFJ4qPPw9LNJZXtZvZArL8Emy27LH9xYS
yVpbk3GWVHkZw5ggRLoehUKYSaKTIcu5BBmB24moTdB3hA2HLPOFFg4jasmXHnU1Vux+YswlC5FF
FIaW74yQI8onL9G/vO8VJP/IDRlYq5wKf3/iYlbSOUVHt6WP3R+7IjaJumxpvIqbLFK+x4iFd9iS
8ff0jubzbM0UfNaffwj9X1YIhUWNHRAqoo9CpxQZl5lK2QLUCHeiTGgNhHqv1eolNaUMDrA9aUlz
xKRvSLYfltAdSpr4mSyI7yFxw39Dmjg0xI+cGhHu5MAJl44w1FO5Vf8qyFy5I+qrrkvjZMMHSTyO
AXKlqc6GR7DaKLxbm/WzdEqVtlfYTCfczOXFCjqCFDO87dPSLmnLjkwJKMlJivMhrPBtwGvem2Yr
3pRUsZ6Eqow3CsJ3XNKx/2QYDF4axSr265+qYhs7nb+J2xzRluGTnogx3GNtjL2APBHbHxXjOofC
KRDL6sXALiNlobgkzNCji6QHtDHnQYS0OIlZ5SEksR70Sp+Q55JY9+cXBMPHxzVbY1YDE4LOh6G+
b1NDo+06Gk4l6DPEKHNgnU0V/d/6qFS7u66wbV0q7ZEH7skYpMZ2qS7dz+2+t7zR8njvtDuZSPF2
qUFxLd+dlKXYO8FMJa+BYwt2mpK0PQkVB9wF6T7RcCbr7ctYHn+WGBwV5aCtlRBy1x9QJVKRv1ek
pTRpTyjP1GJz8xZ1reRRfusFnWf6NIcJhXdHxZ0VQphcvXHVxiW0sTBcEhRnpDAc5CMPv6s2etH3
vAf4SIrSnmrDva/t53FfRwdTA0F60KuDWh36+cDxMDOXSqjuGKbHiHSl7jgEp1Q5Ughlf1Y1n5Ry
qWI+ZfPJgM5CLihUkuxMgSeJoeF98hKu+4F3d10ThSZ3Xha2ZX74+wc7b+KynKDQothsxqsF/OVS
SYcQ1RnWMBxVMaOUO51yzGuF+aPplV3SgTsP/Sg54TstDrGektMVtNFj7P+thlV2pp+anddHQppO
x0A2uJH7yUEvoi8C3p1HnRwwOzRa8WGeNMWuyGTxKnYU9/KEezHfIF98xStX3YrCqG5TY1VeGNER
NtKhugWBehcnUN6qtSSGmp1OcFvzPY7L+dpGgnhDABFuDKtUv2BkS+0yT1ELZZyn5mgeTZveh7pp
ebKgtiAUJqpn5O2zDLb2jA/bOMdGa4CIUfVdVltwHBAgwtvTvsU6JlMZi4GtkEa+WZUbErbeDUf2
9k4k+Q8Cta1bnNUoFpdmdYHlDutpriEyBxbd9HLuqfdUJO8a62UuuETlNlu9TQyYhFYDogHeQhPJ
yg4TJNyyHu9uovTFTcqEl3bWs++RWX5H7Qs9TPb5lXy2dRQ/DBnwmDL25lajmdgaVhHk/yhdAGgJ
apZJRO+QwSe6QUx8nSexiFQegosm2rckCAEBivbmtJQ/7Utjj4ndjA9YrcfmMDeH3D800gEge5Uf
++HY5Jxa8ULaaXyahyNOX6ok4Sw+9fLJbJaqgvMsn6iyOnfBUjWC9bX6isVsqWktZYHMnw3/LK9X
yycy6ZyVF6BbgrWRwJ+Ul1g4U015iST0iJehvJTCmarXaoUz1XN00wkWchr+zlqDdKYm4vzCM+JN
NTzr4Vmpl2uqnvz1yoyDsiS4MnWp3w1yur9MRixuK6sp7hnBX4RPT/EjEZ/yBhCffJu18rVU4Hgd
c3qZ5akLTlZ5MngwnzRExtaJD71gnqy15OwsrjUOyye+H5ZqB85rSzX6eUwufL6WcCD9nOnnNrnE
A9hK0oTPeXKJ9HOgg1VZ6o500dTO+lpCfFnyLoet1J9l7Tz353GtSTsrBrfsc5f+qtE4UVV6Joeh
NU5IpGVU0sVSYXGa/CM1+MdUWsqvj2Z9NCICaaEhHBQOjZwV18qKwwz0X9gn+I2VvdbtCTyKXtGp
UOsW1JtZc3H5dV4JIZS7teKqiots6bNb1HLg+X2BU0SJ25yB64E9+3uJ+ijOvRbLHSc53RBsbNt7
GpviKSaWaq0QrgFBbRi1Fg/eUiTMBNlSo+/OPrEAbqG44bAUJmsBn3XkJpDUxKX0dlfnu6naKSTf
2rqyU5UdJK6f1aQgh8h8hk/mksJu6G4VeRqyndIjijgH7qih3/KiEFHmUmH5q5DQUejIW22vhwd8
eLkaW7thFoDIyhVsilzaU6W0h3idtPuo3QeWFxLRy9NBlQv2pfVKyZu4o6be4LvU5LspdzbFDXgi
xVJ+6IKEoxpxp7U7Mk6g4EUEQ+8ojSfC01J22OZ+Vte41My9kGc0S8wkzMF6gkEdmp+eWdjQ/csL
x15TUzltGagk3+kvKknvVYEAOmJg6EBvJ1glZGmDBQ1sCA+UUtkBmk7JjgaGmTaxAwFLaQA/0+ky
ZwAs3ThT5tDfpCTVGRtHUZfS1jLYmKlOIjjZWgXRvIDM1iL1qmNtEBwDorYAn8khGY+qNafV2IY7
vbbUyJct+QM0LpyB8QbiacDQnFZzJ0TGB3aOpFsSjRWbYp9Ojc2v6iObguJmqVvZ2lYiMxwg0FsJ
dtRaAUT3YCnmQUJpm4ndikvVa5UCqYC2nzg5GbQJFrel5soZaKBwTCeBYnDIs6GJRU2mA5S25JtQ
hU2nWUti/hEhIHEW/YPpUHRgqGitwHTw2FPKWqSFox5sIU458EtJRqTk2OkRwcTOFDsWSbOWXSB5
muxMtaGwKBPSHjst7IjcvtiOfbYM5PBuM0g7S6rLFlB9OmEP3mKz9j2TEAmCDHldA3tObbWywYSj
2I1hvUs2ACMgszJcOMNWA4dkFmpei+nM1Dj5S4LuvKFP4BBjy9xNmRwOTCmv4MSvyAk0snSWwuO+
2Nx5yXi5taWqtfLZaTSw5U6nOU27VDuTGepAYZXWmpi24eyNnNa0o8gByxMoS0mkC4720DCystvc
7nNMFTaiECizpooycVuLy3XRf03LNTfQQZBobFts1xOiRe24X6oR7YpQNW2pQuCPeFvaRuJQEy/o
sFwHSnbqwenW68jrKPOTQHjkp1qqXov2VcSLThPLdIAsUTF/E5QWYevRTpccVXIsw5F6xwDz1jui
xA4KF6szlEt1a82xY1o2SEkk0Llqp6qtTjbJ5m1r1wRAs3/jdeXV9XGZbaU93Q/MxJ24tfpPugOr
BPDdAq5aSH90DW81HS359x1qOZVpBj4XlZov4+JVxfARb3j46NeK0w9D5pFxECI4M0UH4wnbk0ZS
3gTjHiDD8H12X6ky3xkOFq4ppvsB6Zyb9AHbVEhiSNPD638vKX6IrWG8WcZb0r1lHf+atzl4q7o3
KXhT1iIDDPzpSkB9FdJXXX3p5lelfjHVpXz1xeCx/0yF07N1SMN7PD036XM6PQOxNdQnqmkYHDyF
wVMcPJnzIyZALX801jKNh3BYKh4eFPXeJA+aei8U0nEAHZdFRuZypJuPySQQlVH4/8R6lD+Te+jV
6PduSFSQRnVtvE3xMT/8+Vb6Lx1bhFeM0S3Mryq9r3ddJLFvAGv6S8crN65qiZVrvUwpeTNFitSn
GBA4j5P8IpY6iZqtJh2rKv5SWyzQhLwo9sAOSZRASzakNpEsk8RvE+AX2yShbJ9G6FSgmdeyIu00
H8Z5XCzpgUUm3rt0ZitmJcdMG8X7+q2GLzcGzElSXUOLYYJJromAosswI/NxGkdt03IKTv34hYR1
7Uho2P9eIsnOlzD3uZI2vTywDyXhFqNEcKhbwXwyO3JT075mDYGaZoOV9bSmzJ5r1N2fvMGNj20N
Zia4eRnBoxpgLPf7G3zUZT8R65k3eGVyn1tEmoXRTHsCP6nR2mfSfrbYnyzFvuVnBVB/LbxOS7F1
odi3+OlyZd9CqabdXdi8CP2vnQsqwMjYsXOhVHJx1p0Lm5c4WfYv7FvC8de+pfd37FvatX7uW9i6
FByAI68bPaVcNi1UqnkxVe6DdeviB782LYv/DQJrlE87WIPQmozwtF4KAQGs71Qd8jpzEq4dILDz
n9+lxseWhEIvcREJYpCysMn8/ttMiNZuQUOWZGKBIElpqZ4apLunybz1KAJB3ZXTW1TPCHeN3g0I
Y4HcbM7H9dLVKWOQOBm2FXw2rzajAZ8QOrMmldVvrSxtS6CftjoXnWsw4mHoiZmRz8PfYbpgsf7z
rfX7dV372wJwsrP+AUGFP0Z5IkwkjnaNlcPc78j3MAmsPua8bHiTJ5T6bxZA5m0Wjy9WEH8vGi12
5njyH7tBJkEjmpk2aIN5CKC8MILWb72MBCaJxfxZzgX12PVLHm+d588iUtCz+V1v6I8VlZV8JbP4
m99N2fex9U89ffjnGmXBStwoczRdgjUbnhXJyHxb+Vlq5OpuNXn9QxMrcZOoKAQSDVY5ArvGKdus
fPrzSwc96eOWD8kJmluRV5Aj6LvXTqTJKBBmX24HSS5pR6s0ygy5uGKK6ApnZgRg2ZXO3s9hK1+T
bL9WNpKl6mBSpmrG8ueowj24m4fdiPRKWaofdpa1MxMMQa5h7Uj0UhMUuq5Su+a0VKq78VpD6HVr
CRo7ZI9i0ES89jB4WuEpazWDhygQQ+VceMXgjYXXk789LNdo8NrCCwZPDbwS4WCB6dJLCz4qLmCZ
Ya1Qc+XRlcoJhiU0Jzjp6Nyb9Krx49WuAtC0dq3JlWs3011tchPdjdbqQ69dqw49s1iqDL1+8HCB
tAP9ADx5cuFhKC4HbyqWorGS4i8ulor5KzyJwBN6Twk8q/ekwAP7NSJ+C7w+WB4Emkv56lIzUsDK
hUKjAY23C1zssZvGLrh7KjEJdF5qIsgo3w3dbgh3XchZ4pOx0EdECG1FnXu/qFuGJFvvSVtpaqR5
X8mAmltk2GKWECIQZ+2jxPwqh0rrkQ5gPupGLCC8maNHZgwkSQxR5mlISw9xhfwmkYmuqenffoUQ
eGx0QCZhS+rZZMzSNQy+WGQKgYWcLuXUtyfaO8E5nLkdlYUVvonDwAsUEkpZtVK79SUwd70I8QHq
pX41kV4fqqalL2b1yXNgpt+X//V00rZMkYwrYmPinnJOzJ1ogYrt1YOslUTn0lgqM7E5ivo3aQFe
p61JTEbAQjCHE7ExU6B8CTThb8wG7V9MSm9DJnwPY21+KBL+v2pXJjfAq8JnPt2PrX44Cha3I+az
SHLWGcj/dIEM4lFSsxP5dSZ673XaFB5adFagAKNHDfqsGE67qrbm1yKISro8gB2IUu6RhkcJ+UVI
iypFVzxUQtNLETYweDUIWb3ms5MP+7OWCKTLtYr/Sfvqo0UXdK6i4tTivA/lftWz/c/PHfJiljhE
EKipBmi9KVC3Y8a0U1Cq6gAmELbLGO/jSO8fkHJZrlQ80w9U76RACp9wbT4a/JBtW4i3ZcxE3Nbf
A7ikZJzVZEgEGIf4MdKwLM56GX1HD2DutFTJCcmGUhtZbeXFKUmmAMAzN5rwY6QAqJeZdKwsWd5d
QuCKMW8gtsow0Rp9H+taxNFrtr60qXo3a6v8xALDdu7DKgxhjlVYVIHjyh9awm2Qp00+KsF2mH2x
2gbwNRGOCpNtipWET7MDvlksUohBlWn5cOkUzp2hTtzy+geFhnIvysBJEC24k3pDP8y9UoHTKiw7
zrMccmtAg2GxsynLBUFZc+2i+W9yTLRd1RjtURlolq+POml4K4amdfWWzKdCj1+RyE77riBwvCwR
psJuPFZF7x9btQcA4sfDTid3mlZ/aoF2pV+3WR/mYtYcRGOHZDozH4vCGgs3KAXRYYahkYFUaicC
i3NGowm9kAbE8/q9aYpLG7tQaM8LhngsdFwWzMIcM6ylS2z6gFknnbSjUAlvFcjtbVD3JHGgrr6t
3+vkwrpizxWa//9GTM8ACYJBIIbZkiPLWdc3WWklnqfd0a6HDMtFL5MNW1pSXebRiWOjvIsZicyi
SIBiXDTc2brmUuPoPoaKVN3glhN9NxJknlrCrm2lzlP9on2SFNIA+8LEXaP9E+X0UtIZ5HsdJaM3
WKKxwcGp2PnU08LSpB7+Jwx9RVkQvK0bKG1B9gP8eCMl4ZRF7DAi1tGCWX3MfIXzeMyYK9UR8ScC
UX8LNZK0O5LyOlmGrWmxN9Gb+E0fBsMeZZrIHVN9sKHcJhNDfGrMOrjliiC/qNY3VdOz5wwedRD5
ipeoTXgYQF4d1kd04n89KrPKYvXtq5+eGCMD6lC1pbkvy3lw8gaLYCu3/RH+QnfsAL8cM6DkZMPM
lkuUyAbuX/w1xUuy66122s8JuysIcK+47c5ZGOOp9XuFSWLjgxlSp+RASogIbRn6MWHM9V+ixeCz
mczLFMWIdLK8vZhsSNavqimbbbMCK6WnQsuQTlLxnmithKJR7TdhjZBbgEvSBtOTIaKkwF92ay2c
rLo+EwikNwVTbY5PBcfPXimGA5i+4cCJ99cjuRuHQ27xJubsyg2XZ3vv23K+m530XVAb9YC0err/
/H7aYI4vrNP61fr9iX6TGbXEmKgzOizOu62VTrcIO8xBkrmPTzpGCO5sd8swQJ5LDN0DpfIPSdAT
1TiLMwkGKYTeTbR8N1q/GxLUk0ootlZHt0Eqgjuhe2UKA2nl56Xp510uBCDMCq1BmMUQDrsaqlpF
8EEV0TAWWdqYi45EQZe9MbpQ8q5VnzVnS+QYVAyiZ7UDz0d+nX2VX5wutwsm3DhU1X79ohN/AK/Q
9uLUqZIXqMv2f5CIHk+nL9UUZs9CHuy4kZtvNba4qoyGfSYws+ZEGQeVdcQUFfeb9Vsz4IDTeumi
r9VgQmiu1D60V4r4sMDlG2aA+ZLkNRBUY3Xlr4u5fGlaJNxUiTq43ThXx7Yq/u4W4irvzNxpCKV0
9MWdM9QmcTRZda1VqN/MdWS3jyoVaQlZ24EAtVpHfr1p9VJCiwNU3QyVYN8iMNgwhypvIpHRUVr3
F3bS/xjAAx8qhXhxIJfNKSET7ADh4JEhRQPYy8AMm4PsihsBIK/CwTgL9dy1+A96s0zumkqa29nK
44jGnLS8z0Vl2iDNChhcSXQplQDLY9XNx4SgscNM+h8wkgn9YcwkY3m0XpBYs6udlJlOmfFqClHu
ESSqnU2h1s5qLiuHvOifTamdj4JmYLTlELfFZzQfjTWA0pwLMsR1+aXMstdKR3wetnJC+9TnCFaq
yEnH8KgUTX0Q277YqgBubBhyhJC2Pj2v1iQ5hXQI9i6FCAoqEnMcKEqFNKuqnK5NSVHvsHSVWoCp
A9hcCxAfvTcMI7oVhl2M00HJCGvzieG59OX/UXZezXEj2bb+KyfmHXPhEzhxZh7KoSyNaCTqBSGp
qYT3Cffr74fqnjktcqJ5b8SOkqFEloHJ3Hutb/XljWan8kYwcDbWhJyrWau2EV2nXei3SE2Hvjok
gnko7hmxj4BJrnrb8Aldbf54UOR8rZBrALh35vXoyWa5U0TdvszzH/ZyLiQE0a+6sir2JAK3t9LJ
yZVmZcEEJULfIZPvYrRf8XHYL73tKlIapui5jg9hxacxeWJiqJbNvz9oedhoayf31oJz4CBllRAr
Wy3pzyk8vLlsTpAqw9nJbtCFK2djWwUHxdpZJen4zY+jiIjKNrqTNND9WHOOlTOEnxBknI0WrK6h
9c4O0tJ4My4g+mmax42nyFz2Zv0QihrOujcOay21ix2YqXoziXKihxtalzTJD0auJpqb/auvsRmz
qwR87qKwQDzyybAkc8fEDo+lxIwEdGc7Jvh7UkUQmmHL+AHmO8Okxe1QRG34gOzmu54m4rsjC6DB
kuji3ifXb0k1sb3eO5uQPzf1SNzaGOlfq84vf2sbm/R2EX3Jwl5tQxenZOZYaxOFBx8wwRd5rmEK
+vdDRQbdKakcnUZ94m4daf2YXbt6sEfbOhgWKVwloSIBjlbvpGJNcFCbn0YDOWwZCxS2OHv2rDfl
Km2Taf/Bbvn9tJYAUl2AYTDZL7/TXpBC5XqdIpUpQqp1EzXmnrdU3+iwJ724ZDCiThbkvjX/l+RU
H/sAUJ6COFdABsZ0qZPkK6Goal33/kPZml91/OAfrIOv6oFfe7c+C2E4ea5l0ZN5K5ebAaeEAvnZ
mlUyDX4tu3GdgoMtRJjN3u1ptJPoNMDi2rsc9f3JNImBRETjO2N7CwRvO9EuWFs9e/kZA+42ope7
STOS82LSgwA5RvmmMj7JMSAyRYdFz6I/z0vij+LR5kxJfoOBBlvBGlbAJOOt3tm/eX4IprVf+vh1
whjDNBF6D3A/MvccpQaGHB/vdi0iGvXVtEb5Pe9nHBA0GeIygGuTBJ6Lx2tqzQCjwbQ1qsCMGYCJ
qPgS+RmzY4cjEOg23Kyt29ZPRjj+yKpJ3yMVsI52CNN8mAootgOQA4xqD399ZJjvF/A8Q5cLruUi
qmMN/2sLrDTmzuOukbMvgwIXiuwrVNsYZ6DcFIwIHKtBxW/Vn1VfVFwY5vaGc84PIqtgSpRl8ks+
+sZqt23cBH003NpD5EYi0IFB3uX+9GTYmGQdaZBVj78sulFZHd1UWS0+EKe472a3Ho0gzNe42V1a
pPabEaBRZPDdU1Gsq9GwH0nfnK2fse/kD4lFbJUo4vRSxdqdKn+w7EzP1wfTYBtNnLixdwevv6u7
n+lY4EJqncs4GuQn4QkNadU3k5Md/MHciCUvCcwP1jf8CqKM9U1mdUQlzSCbQbpeHUTSNF6IUdMf
6TOzncBq/H1Sd5HHZcTIyESaocs/JDmJLnT+UEZk3U+cIMOu7StjW02ReZO3xO9Y+u9sCav2WFAP
3N1zEcePkE6Dspwe2jw9d1pfHiMzHp8J/t7iehFP+ZC+aI52F7eyf7x68vrwJ1mX7Qe9FsNw3m79
PB3TgRA2UEt0zu9mLZ60pUYU4tpotnCvhbWUf60YFjdz4WapvNlN9q7Xdrq9G7XdlAeztrMIIu3I
RFxKsHFI9zmkfhQN29kL0nQPMylP93h5KROJZrOn20hgd9Ri6dlbYu/NaK/3bnIQYi9Z7Yl9mBw0
sacibx+nh8Tbc0MfN5nHqmJfePuKOGedLu1e6XvWh5xhlGghrO79do9XSGv3wg9Utvf9QLuWaQZR
GPT9Uvie1LX6KKD8eWe6O9TSVNvtgFhNctcxyAX8tu3ribzQUfchoXZPkUzz89xWm7IP6msVZUDB
y675Xu6uvT660FLnXZWqcRXFDtGynt3+Nu0FkXEfnPLOu7sBykyIFS63BDrfhv2GilVactLk5AOd
rC+2frHAHOpLifqCOMavL6G+yGJAhknjgjImvVbVr9p2lwMra8g9v1TNpUYEkx0RtUWXrrn0zWVC
DxNdxmYRxmgw0aNLZJ+VOieIPfH8qvPE77OlMkCSLEaIgJpOMMem6o/SK6A9J6SAVNIvUkBqyo+/
qwFZprjMN66CwIH5XHZACGiQkr4IAtt8KZXvEQRq4aIG7AYIXkElCL0NCsGFd6/H+6zee+PeHfez
s9QQHcaKkeTBHA/6tfz6KJyD4LE+OvWx8nDHogQ9pqjxrpWoE8XgIkNfcNa6Uy/PnTy71VKNPEME
rOZzcS3PO8MbcpdlxlJjfjG9c48uJ790+aXJLzWinPxSDpciv6TDNiYJZrjEwyXLSZe4RGj5CJbs
L15/0bKLz+oYWDAnQ2yfW5Yj5zIbHj3rbEQ4Ns6NOkt7eexIoef32VKG4GmfLXEappPDOz2dcGch
Gu3/pYREBkmhh0QMiQyS8GL0kDI8oIT8XQw5sP0iO+1fYsj5X0rIP4sh/62EbIfAyv4QQ6KEzOFR
XZWQKZ3V+t9KyN/FkCghDaLwqj/EkO5/EkM28xHPMkpISiORxFr0kCghUUclVz0k0qha/iKGnFFN
eWfnWvEM4u1ieGdK8bZPgf695V3nLYewlF/N42aEm/Ovz7ErpeiXxQynmKCz6NNnRPD6FjwH5jzv
YMJV6zqPUqKEhPlQ5H60isZKnIhwSW5QX9fbNo0qrj0jCYsmpmW1hLwDv7JvkYJbBERWBBlZ9PLI
TxthPY3ZbeEjJIB0Ind0SB2OuDLbtY7r304ReVhdKRvsLlyRpU++Na5n+yS0EUEFGZcXn457lYYI
4WbZ73QNKJDel+XGzbXoeRY+REK8oB+s65iovbtRkCqw8MsIBcfA4y1f/1OzFYFiUyddS9BJv/m9
JuYy7qaQ25ktyhfJ/qHZhuNWa7YtVvoJTfNSIt3516KJPMAyn9gH7EJ7x6hQaDvaVlQIE4BowIJe
TRAXQaEC2GLUZAQNEwAjMK+V+MGoggwroREUfuBxs7lW4weOCiSbaT8AZZWaQW4G7HUX/fzWK/C7
BAAOKFkGURSwpkuiAPt1FgW1u5u59kNEmHdxtxRafuNatdyxA5D6NsNyzDxA35Z4e68VMh/2oCEu
lRNP2C7FnoEic9vR6IKxc1oeAW1TxLpSpb+FTQ17qk92HUXTkvTZalclu0eQAaTPWWySzJ3h76YU
aFcwpIFKg7EJ+mt1DR2SoGmCYVpKTUF7fcS7YThB0gSzE+RTMDpBOi2/if9VcsLcQXBbYNVLGXUw
JcFcB+A8KEDFvbejOo+wtd1k7Aam8WpXljtL7axoKfhZtdhSibGNqGobqq1WLpV8JiG28xHCLdWQ
RdxtCNSG2NDWG6PfMHanZncpiONU2GwTwH/E/k5bItOoPtyO1+oaCJI70Btjs/PtHWkgmr2LnKXw
0kjJ9DaIiiCWQcLBcq1aBUURAE5Q12qKAP/hwNrcCCYV+EYwFoFmBDOHgRnYKiA31LvWZDI0XYki
oPxraWR08yM4Qq5VuMjvdpVLEt4O2flNIncDK4R8l3Q7+koVtEt3G7vblKNELRVfCyOQ8DY8aozj
kYCxHZ6IHl5q7De2vlRGvLi7aSBOXot8r7jZxtZWG7YkTWT+ViU7qk0YXi9VDzvNJPNy55s7098J
c6f7u5GDxN/1HCccEk2gODY4WshY4/IQAMknfYgrZdkEthM00x9VTQEFamlwgozDhwNnWiq6lsa2
qg78MTDJFK8DnWlgEkx10HOMJFjMA+URwLHjSuthrPN2rsJotitKSIykniylRzv4mJSmtsgtZLX1
2XdzmCRLEbOC/JvS2qVoFXxwxX4nIUTQjhHOFlykLLYQb5QVyZSPWjPh4gMJexRARs5VJMlZ10fC
EtyN29Xp+frXMePx33+HlHRsV/hdPs1mqdZey4reGeRz3dbhpTfJj8xIlf1iLyb0zo0ZJTiavY40
gbjEK5rDyEc9WQLCaDZ9Shr7NI8yurmmWjmRknQ3NgUspmMrI5rLbeetHFd78VJT3Sk/KR6sbKG5
zx+N1t8DZDxDLPBsBntMdlgl/nrB9ptQZokmyPE2oxiAvMEt1gqHwHXcp3j50/WvTFiXUKao1D5G
0anvj6V99PKliK+NzUO/RAMfRHdws6WEvy/UXpp7BjEpjD5nKUHycHQQTPCrQ+UedhYrsZi0+aW8
+ejOx9k70n4eshOlslOvTrq1lC/PdX0W8lzWSyn/nNfn1l8qKy7xeEmKSwtJudrJ8RIOF81dKs1u
4mtJ2lr9TZjeeGkTEW4uNNhjowkSlubOBtadVp1CeZLRUpl9VP1x6I8iP/o5W66DwpMMnzTeWNnB
6w7sD12fuIylStgn9VL0cTxnKZeXFx20canSPRjxMXcPOROKa43ZidDtnhfoHQd1MljcKFpvS1V4
h2tau2d7Puv1MQHWc84LQD5nKhovVFxctCWn9oNdwn8QWHhwzCAnccdmYvUOi21MxRBWGenz9LhQ
IfZayiIlt2+jcNA2fVlZD2OrlZhboSuwBHp20U3PXjzfhSA5P5VEiFiSYPPMrNqAzmEHghIu5wBp
fzviLL1V0jwWjmgf6V92j63Gpctquxt3LrhixQiKsZLuSzGXn7062yXKfu2a+Ll0ffkIm7Ehe2Tp
FYUdbZP4tcz7/nuBXnFyIXeMWKQWOAO9XVkb39OsPTg2F7VuMOu7Cgjfeu4bDR9Pna9ibSw2qWM3
j5ymLuvu4bkU3RMBEozXTHrEtD7xOUa1C5zN6m5mp6jWcTE737ywvImsZ9AZ/pLoqY51Ju9NbxCB
MNkTqsJy7qZcGzaNEX9Oi0Zc8FAivW5w+FYaegtRniboDZgbBv25icwj6G+XfMAcKNNUYuyrIver
qeEWkpN1O+m9cVKRPt5dH5KaoMKKTtfWs0MCLVLQg6opTtE06Q9tbXzm/RmOU58z8IwdtPStcUY9
8TC6kw41ogUb63r2yuDShZyuWaS0Kj9aAyALqeLmofnZT8B/PTBAd9cHbZLh0VonQz2vVWjPJxpk
9ufKPbECtr+UXVgdJ2f0EHbK+Csjnc96lWc3XTTeguSsuKQO+takJUIKPBQJvW/uPVqO9zKkgxam
NUCSKFTRmrukSeaTOZTFTR66JQ4OrIyVXbpf6F+9GppV/BjL6UhojwTT7Fx8D1fFX98M/sMOmdbL
wnDVwceZ2Ad/vQJ2otfc3GmJTZCTeR936GTCGWO5B8DzS6EbP+YZrlelJQ5GI01/SFg8ZmCQt4Rb
aPgj/CD2Igmw7J4yclSZhKD3NFJO//vQLX/EJM3UHud7YIXxQ1Ya4quRYgouNVKsu0H594xDXofK
u0jnyc+ew+lZZM+J/Bxdq+4+Wy7A6qXagejsIC+/pOUXPXmZkhfL+NKPL921mvGFu1nGRXJoyxvR
l81D6/h3f/2+ATl/t9ZnmY/kE88zQESo27++cUNNXK4zYbvsde22caN+N+mzG/SOMbx4sFvJxIav
nPYGjNExA9Ag6IEa/VEld03lweNpiBA37HILSRkqWWfAC5qAuEdx9N3yWnlXJdJcS0Rmt60SpDgW
MJ4bHYai44iza1rjizNYLtQdc1XVvB+RQCtOeGT3SQrtqw86hhUHO9fEzDvCVZ3XEJfsenZhm2qE
J6VGe2O7Hbcpq2JdWTbW3glz41OThw9zl1iflTntc63Qfxjed08XYIq9eSLjmoeurKdznrmCbHUz
PyQGeV1TGj+hJ46efHnfxXnGDoscbzNN1u7YFLe+QgxdELC67l0FpsJxh4sej/mZKfvaNvNXoj3H
xzaP68BJuTUyLyr3tqfJO4PzcAVlEV2YjUUbvOzJUtX8o7TLr30HcZK2fscqL6LTpto2aBZv8Sbq
q7XS0Kuuk6wg3g0evKqmr248lJgXaKSNqLoR0l7XINcH1zCTVTqgkfzoUHl7pIBxwDyG14a5BOmT
S3vxT7tCvrmqBr9Ra9sd6/0Uas92P/yMZiCYhNqrC4qIkoi9IPXdYV0phBl//QTe0w8YibDW4ylw
sHKve7MtleRMtgaYh7UVh3gTpHPsRI1xsGtDQBxYDgqHZn5SsSytuXJ5YtjEij0yRKR6M5hy0xOm
jcbE23rqJe/wOWaoTWyW2YP8ARczh4s5VZ/UnO//+pm/a9/xpLkkCZZnKK7EW5VbhCKzN3D+r1mk
IlVzgQjFebhSnu6wxbZ+Q60wXTSFsfr6c//Pj/G/5Wt593v7ov3n//DnH2U1NbGMujd//OdjiRkx
/5/l//z73/z6P/55iX80ZVv+7P7yXwWv5c23/LV9+49++c789D+e3eZb9+2XP2yLLu6me/UKIfK1
VVl3fRa8juVf/r9+8b9er9/lcape//G3HyCwu+W7SYCxf/vjS0tkG+b9P31Ay/f/44vLC/jH305N
+a2LX9//l9dvbcf/9v9um67v+JAqbMeh7/q3/xper1+x/m6jnuKzJBKJnM4lGaoomy76x99s9++O
5YE6YdlFTJyzmKnbUl2/ZP4doCatFJ3bnbdcZ//2r5f+y0f4vx/pf5FufldC7Gp5Nm+7+CQhwaiA
K08f3xVwlX49DeMorfH1Qsd2cqtcD4gmktZ5kQRww5hJHzmFj7+rDbTFKxjfd9u4HR5tNX5NGWVu
Qfh/OKx8O8m5PiUOcY5ulp7sx359SlHP0NzqCfoYrYjRS/8cVRY+/QEiWxprDNmw8pJkDQ3GH5ih
a1G59vweq09W8cQG94MLxVUF/ude3vJ8kAjypuN29X6/5/3pStWHmiPjNJPr0qB9xRNuoUcUw7OM
jlH6BTH0QoDiEsGrUes5iTb5Ik1oE550WqAoBbhOVKXYjt0iKtamcqXF86cRPPR9A7eJcOxVZgJ8
rHOMj0TGlOu68TpSiKynsZxXxMPoeIVaY+eO/SExQ2sbedqG/uF9Zzb3Gf7eyzAND386hv84UP58
YFhv7+TXV81A0F06mCxF3hwYnauLqffoRzsZ6916WLRu3oFkdbXr/ALzTgXZZmKyviLunAwRlKC3
RTR/UkSng16uDmWaPnYMzm4ySWxp7OLmrFMInb6Nv7qfZX5QzleCMDY94M9nNWghNFcHH7OBa9JW
ROj4WMiuL88av4DO9g5//RLfsUSuL9F1OI0EfiGGhr8eaJNsihiUHGT4UHzVxUBynzvcjnPDODfV
dLo3CFGQCK6cmrlvM1evsG5LlC7GtEeeSDRI7Sc8TaW2vTsftGTrqDL+4Eb57j7Fs2RqD+LLhNBj
vWO7t02NtKdXcp05/RPLjyDS2W2m5ox6JlulEryuHse3fsWZWEDUR6I3PrKBfzagLaxK+l5aySIz
TYZxPYCF3RRDMm6VuE9KIYLMMxWIA+2LKv0PsE1XFe2vJ47gukLiJQCM5Rh6cyLrUsxsaDiRJyAP
B7HYERL8NzQf42ztNkNxmy96nzknVh75OGe9jdrJlQj4j8iOPgTIv511GwAql4Anrp7EBb6LpMjj
zGHB38u18jHe56XPgHKwic00zM2cjsaZoCfG7Zp4zLDhg302v8ZY6wN9RL0GAt9n7LevRoyeKUCz
7QdHo8nR9ubd4ukxkgNuaOvm2waUodkDkbp2SDBtaJzZ5638TBAhQF5XaLle0E9Ljk5eN6s6gwBC
g7WWT5PufND+cf7D84AJb3Jn4nXzi/3rWcH2MHFIbtFWRKW+hLOfzasWbNpEjjVgV/qdZmsoWlle
vol7sFhgZQCa1yrfDIheQe4aGCyc7tMA3heFky6CKqT3N1dYWxivk2vu+KzqWGrJlm67bmCDSzZi
xvwPQg/DCgF8Vu00m9ZhHqzq4bOmadYuhHTAKtY6V54sT3orUGTl7UzX3fcPRW4/9GZ6PwlCJ4mQ
uSlSL9yAza7WWgjPiry1Ry909F3F3n5LFEy38kPHBSeBviJvLcJ8w9n8YAhkLO/Um08URQtXFrHc
5Vlt/vpO6ooU1CivSDgviuLgPYfCHI9o25uW6AWptHJjN9Y6toqjPujg4Yfy7roRrtsohNxHZvlf
H2LIaN4+I1yNXEaQfBjuwgtczpA/3cpMAoEHF5H2uiV9fWtIcu3DGjcPYeJPs6PH29A7N5k6Ex+u
f+76+bkx57VNcuQrE57n0s/8l1xEP0azwmQSfZ7TAjx8sx7ioiTLfGYANZvNPi4TawXpfR3r2D5B
dtDF19RzbJbfXOS3Kc3HjRi0dm0TdzYLzKhZNe+LLGc7kmAyI4HtRDhXtwrDcFpBnDdBT/8cZNZs
7Uhy6SDuprCNajUiNSQmuL3RoPC0LljObIiNnTFuyRAZDigBCTQDrDTboto4NUpjx0e0Y9Rw7E02
QJDz3TWAkKcsfpkkEklbW0AaCTvCzrc/e9F4GFL+OtSrFWcs7q8ZOrxTat+0sMQnhc9ZFa5czXmI
OEbqX5sJMecsEHGRZUQo6Sc5TGLlSi6xs36rhD2sgDknq9zqcaY4+6adhrViM+whGA1LnQ0tuGDs
1086GB7wYdYWFKuxUjmkogKlyLZwmQL1dMCzyUGvJb7VrU13vOGeGvnDF+UwKaiizkKV6W/12H3E
Gs9M0Yr2MTARJvikI7SLVgF4B2OR6izr+Cza+FOOFmXfEhJEA2f+4njJg6g5W3M3BiTeMuruWtqZ
RnhUtG1W0YzZnv4snpJ8644JQkUvKddm/r0y9TtTG1d0qZl1VYkgYV2MHAo9AiANdb9Z3CWNhw/U
GPbO7H7TGzKGZV/dDsKYVk3xbOv1S6zBOB4HbgpWVR+lGtCaOvxc08R3LVV1a9JPmcXXqiUjQ++z
Ys1l46Ed2XPzQX2vRwP6RT4SzhXlu7RfjbhgyCZkYJEn1c4nnaPzODFH22QF6dTTNl22dhh+1aey
yew1EFLmIqITBGGZWBXMzrstkyenqfIgV8bMiCbe5l060+fluXl+OX/iDjh/8uyuXE1Zkhy503ZT
FD0WLHP3VTV0a/wDNONMPs+xmhe9EOqdOSSiRIRmj2Q0DZjL+icSb7Ubsr1va3uAFO/6iABCMDl9
cp9Upjhe9bVdaWHdM6xmWrkEKqFO7XCvx7FakKiEmtLWOmDbkTfgNzkc7epLQgTKamDlulHOWhvi
Bx+aOmhwl0+1Z8FQ1nvogyY27apABtkRDT4Om6hIoH7GoMujXqD9a0gumlzwa2NlrfTU/XbN8vRt
yANk2BUI3+ziFEv70Vrs0maU00bMvYOXwc+XXXHbDWvpJEQgOpN5k6qoChLNNVedw3DOgB+/jadE
P+hGxzVbj1cx+F3HDVH+FISy1ZaF4kTnti3dGo/64G49q/+NgE20igUX17IS5tpTr33em+Va2arZ
2K3LzGmU34zC6fZs0FxyP8mkx0YpEcB4WJCU322NOLHv4ln71BJstxsj92yaDKMN+kdrNze/Dsqx
LtKTT9qQeccizoZ1IV3O5MgmMn5D3M6IGAUUO9nhzbbDP7b3vJZ2wphKejTF19FtQmKXlsuB2TIK
gmB/VzR1tg1jyzi7DctrBZiiw2zo5vnPVmFPjzOtWnthd5dYjX0TYXTcDu78qOMmgbaMpksOY/+S
lDuBFQWd6nRHPhiW9cQhdotZ/ikeOjgzqh7vdU9uO6GVDwg8VZOgJfGdp5kkhLu2nj/NJCNxRewO
WjmHW61nWK9Jh3fQC/NL3FcvnV646zF2so3Q5UPTkZlcli2S4K8WKudKuvZdMkbVBukrH9iQFNwT
mmLf9ZA/xLQ04/LqaFbpeKmq9tCmXYmDmURS0XqS63H5uauN9l5W8jQ1HL6FCzIgQfSwQRxbrNVY
pIcYSNKq5i+JtUdTOJfcVvTeZh49tQIdFWxgiMXR5xi2tXBYYeqMAfZt1WdrhHUs23EDFW7OqLQW
HNFC38VJpRipmdG2oAMfaANBUkXt5Y91H63cipbOX99/35q3jeXuS9QomRgsQd+55YbOm9w07JdQ
WpMhN7Z51iPZsJu8xtjbdXjvwjz+4J7/DruGvMshNohugs3Pf+cY76UYZywSIUT8fFv28AgTr6x2
5RyXq4SwCjZyVX6AYcrn63AJT72h4qrUpyR+x1/8SgdLYaJSIULmvox846P0kveLpGVnwNaGZS+/
vNVtop6h6Tt6LHslelhFb/KkfeIotzZeZKN+sNbIhNzulKL06806YxifSaLauZl1rffRu/XuI0IJ
yw6f2E6fK4FOc+WXBZIoB2J8SPBc2fV3dMi/WZGw7pWV3eKCzDbSdNsgXOJ2tYyNYB/D79e1MF7N
Kttk1ROZWdGRwJt5o6re3ngfiVzff5gcNC5jGRqWru5yGP369PpSYa3RYViGE4CZaQrQFbJC0uWP
NHTVuk2KcJsahPyExAdvVRZ9z0wYaVZ96F1/2Ni5uS+T+L53Pziy/8NWmg8KNSgdb5Mn95acxDgM
gL1GG2nAH7cuO3tjjtHF0JOZCANxKFUmmP8a85rD8fvMKmrrEX2CoDgmO5QcKU9AQgHs+3XZCLYd
LYdQ9v+/blUmOpwEtGE8Vr4mW5xf3z2HiLd4sHKNjYMiCsV387U0l1PdGpJttCGR+bKQ52+93NcO
OrTH9VQ9mXYzf8ml+YgLrTkUTfdawvJiAmioFw/c/iqL7X5fO/5DMlTTRy2K6x751z2EZROcY9Gl
AG/kXXdrf1qxhyaLCq69cm3bEjFJiV1jjsKEMHkNxjEIlOJAjulTq+RT5DB30lyk75jhbxtN2J/U
qMlD7bOr7dr0t3FgmCrT8MZN9C+JzNON07kNhymSG8Gkl3wBB9dLnGv0xIvoOMYsyIqRtKbKNpp9
6YXpxtQSRqtqokXC/ux+3LwiWjB3WdzOmzxR8XbEEX0gMnxZnIoWWWkfGFkpNrNlZXfDyOInJXcx
r8V4UUK7W/bqB0uk3p55QLUKYZX4DnKaYhIA+5o53E0Tcn/Li0/sAI0TR99e9io9IWG1oHHQ4iD/
E++7pH+kxsq8nRKMkNlM2ssYbSwZ1yvGxd02bdU+VHkB43jRalTlMRcOJrtea24q/ulR0f9MZhOT
+GCnh1aiyDZqNWGOzNeZZplnt+82YokwhfWX72KbsDItrZp9zyTfT/VnI9PLDYpoSEydSHjVJseL
y4JaDv7v7QPGEcnR9KrvBJYw/LKnVy8TkLYY8uykzdptYgyK+aB4jpzynBJVexIq+yil8p37mfOA
ljRcf2dRd7w7D5pRJVHu6hKGLpTCvjln4BMCZYsjU4EZuVeCf33ITKb8I2KkcPytHODspv3wYYTL
uw3pckoy3kS2v1xyxdKM+NPh3SDq78iW1FZ53qhDrFqupbM5bhoF94OONEsMuwa8qrv4L+W3DlFG
XmNSs1Hx6bL8FiZYJjWr7fe5LuiBcbdyc9JOCtp9fLa2tdLyeGcudlPRas2G0/0ppRWJvLq4dHbd
oJiNN399m796Jt6eszBO6XuRn0C96St6NLXp2kSwzpAqsx1htZf7gNBQxg0G5n5yt0JM0zs1zKgG
o/AZ75u9Gfwy2hgsEDCVzCYwsMGGjFWNN1P54gEbOubsVneGEj81pk/kuXTI4CreizJ5rGdQW8PA
HFDAqNKnGoXUEPUbJ7EeYjcxWds0H3i/udDw2bx5mY7wHWvpEXOFetunL8pIeanGLsoaPrtMSgNL
0fJ2vfkixowUHfS5gDZfFv/iXggu8gY5uxuUsdGWXXH1khjODxXmMOnZLk6Tph87lcX7eSqiW45B
dp2q2Q95BgusHMpnjuMfGPJaFNkJUEI6A1rIqC5FyRC1PaNltodSO9X2WL78Bv6IC1AvT3PmyOdx
9O6X3SO5J9kXT0T3sallTBTKZiWj7OfkpRMoJAvdSTVdXKwFzdwh/8qMjdcA/myaVcu6fC8QP22x
sNEzGdcS/cWxTsBrJXP1UnYEMyEIQWeaQkUjgVLSKey/G2OMj3h+4Eelx3JiuQ/wceHdOA7x34ki
lKiKjjbgQZBlDBbMzj1XvTQv+tRMhwSIedL3PxKjkEfWPkDIuCRvzHBgAefgWtKteD/UZnvyVP0o
qqZ5DP0eMZC/J0b2oheR2DP6wQE1j8Mqlv0xYUgZys445m3UE+PRYNIUd3a3xHjNtdouBrbnwYzF
xs3su0obCDfITfMpZfm3EbjeUhcESaWg5DU2pkzbmvRVWI7VLo+hzYWZ8tZMlGAZD+FLNiDopH8K
RhVWjF9uAfuR14L8oxMVovJxOHTag1Y5/W3XzN8z3vVdpvu3cV0YoP5jNBfVD4/JwBPIjpM5Y8oi
I/oz2Vodm17oQrMBH3Gxx3K1euoK49bTOzQyoX1JKwSvGHPjnd/xqmTv4gPghpm3eoujpCqC1EP7
smUIE0Li67HC1qF74G618efkm10xwWnGip6myulpOrXgPoCuYIh+Y9nQMpixPpXcrmnKePI06szM
jbwe7xrZh0d/vKezaT55tfMZccNn6bTpruc7mo14zUK9JfOiq1dh03YXo2zv6IQwwkrnMjAr2m0W
qiTwQTob2UFuvWFEJ51qvK8Sei4MIbhY+vBq5SRBLVMKzYr1lTljpbdFyI2bqZTyTh0xrhYr5VUf
SRDpYvgpSffNJ50fkoucnlT8iinbXIXi/1J2JrtxI2u3faIA2Ac5JbNRKtVLli1NCMmygn0T7Pn0
d9H/5JRcKONOCjinCraUSUZ8zd5rr9xjs98SzCTUpZr8sCaeFIxEVGSnZaJDyNRcXzqjD22uTxEt
w6cCjrlNd4uSJHvBNFO2ArvS2hvRqrR+TPiF+WjNh1G3wbFSiYeMgvW0D+oPCY08trr9zLvkhAgE
0lc9PpgBkzch/VMuhvlurGInDDIaUktMWRh76fjLdW7cOLmtON7f/vvA/rcL0fVpQlwaJIOC48st
FBMTWy1WL0Ll4e+DJE+YbdCEQZ3eWejtv3n8Xlp6T3nWx7t08QOgA/0a+Unzt7vj3wppj8aCaFbA
un+GOY46MGuOIRFOnUHS85xRUiezG2ozeWFdNe504+IJiAP0vmPFxE0SmYiaiuQgDHfNyhrRn47a
hLQCLsOIDPs1zpbxL33SH9kGWyntGdu1DbiZBIkvpXTp4VBOHQATteFPu2aO54uhsK4zuMb7YJLd
YTaoQ6UFacf1COctfPT+rfmrYeIrCq4vwZ8dVhOdO6mxrBNk+6bGnNVnTMA1nv3kCv/y+///90zZ
g9ORJBEEH18lH56b6G5uoZU4zSSjoib3OFj6a6e9ai257JLF4S0DOrPrFF4NM7FPPHFV2Pqq+ItS
6neMwpfLk2bJILYOaQARb186ubmoxILfXkXWUBhHgmJZUrDjGQmlG9cWnuRCezT0UHMmfzYjo5qa
u1QnyEkl2kiZuLsqKPpHo/N/clz3T2kwf18LRn2VpbPHxG0fOpwxjQnLtU55IFyr3xMB2J16UFNZ
Gq97XzJRywOGbFObE9/Q41+FBVsPWPi17xQXRE6ETTD1b3OCSz5l2n1Tidw6Tf76WeQKnhPWbc8E
mT0onFMewkavkPsq6O+6bdzLhoMRfT0wMmYoXTeDvlQr/+XkjCjR5tI6JH0BwLwg2L2oz6psfk4t
Z0mX1+59N1/lrTFENXvmb1IFp8KenzTqiqs5IGbMtJe3xmr+1v/bf8ohbN9n42rDkeIB8b6UbuXU
1LbVsfzCPonasajCYTa7cznmfShbDwNvLa5U4/R7LdGKp9X0CeANgwZZGIW17ksl7N06uPV5sq19
x8XCeQeX0y33lsfZHjsvcphvWePSkWxLxN6ua7DgzMPakvuor/Art3AsD0Bz1maOzKmXuzFvqush
Z8lgx+Jv1eq/DGD8ACUUZleD7ehXIVascfGyqAFmOaIHVZkDO18Zd4bq7jU1LhEuRh31Gyh9BACz
nx0AHnXi5dc5FVXNGRTmcVbBkWU3ACK2TsdXlWfjI+uPiwI4XFjV9o0oW7WvYRlQ6MHvyOaa6mPE
EzIicYho+J395FbJqdusk15lfBdjhYt2eu6U1f5N2rwd5/9895xNNgXDxGEewFb4n02Hn5Ad3qYz
ARkrXN3U5BJVjZ+GivF/6DDiEZCKYLBYOa0F62KBRHxvTd2jvfDt/OVM2iZKf/wwFtc5zRjcgK9Q
/XLRhqXbSRD/o9L71k8ObNSjoulI9RSKgn8jyFnWTe8yEmviZJdwkx4L8askTOIvw7jfv/nXH8bz
DQbmqCEYxn3Z2AeyEXlW88PAkwArltvdhS71A7GohIk16Z0uf1V+gwplJGfBX5kJjxQHJ0csxbOy
Mtq29aU1k+AuQcR8ToXl7abcGtHJ28k5SNInQeLKgZCl+HLqYCNBl5jvlpFyQy64sPLBmI4uKliG
kvCK3aTd12Vs3C3citcWXh9rWuWxS20rnIDhR1ajzdveUQSh4JH2y+EbcIIYWeeh0emjsuGX1PBK
Jh1Pu4pJ2L4n/SfGqRYO6CKi1fBPQhdXgVGAcyLxCO05PGwoU9z2o/HXhunfvmk+WlT1poGo68vy
dRDr2BdDwoW+FUVLl2Uc1soAiMQ5UMGpAIkfhISvayi9sxeRDBWSVETOo1etj4a5lfACcKYjhsty
Zv7pJkl3MDKzDH8rFJrW4PXyureqw4wkwL3uBYyWLKcr+e+H1trekC/PySY+o7/F5MgyeXvD/qdt
D4xYDPVgkNRGpFnAnL8fSJaDpBWigrtz0ZC+uHFk9AbEXSA6ZJdLXL/MNWqPuyFm7J31F6NgDBjA
zQyV7YrLNklY2WcLsXGd9TxyDIm+sg7CrOhzhP6cC99+AUb4l1/lT1GIs03ITd9myS1/a/3+91ch
09vMkVaQl6qRMCxGMAEszEiBtPMX7v6cDdStVu1z0EwWAcb9Tg3D+DR5pEelzAFdpxJnJ06eK62D
y8Zko66T7Ajz37lk1wgLs1fugZIuOBQV0Oagmm5zSRptHxP0+t+/i/kHzeE3tR4llPQZ9uNi+nJ9
eSjSy2lgPgzSAmx2UdcgHeJnp5th+mflHTGgoJ5r7JPsVSI61QXXXgakIJl9aLtVepfPHzLbrebQ
vlpojepMmdxRHchtfE5sg+t9nz9U+VMlSfQxjDqnTCCUeTGHu1/Yq0ghjbsfRZNgkZucktMUnddI
ItGD5fHEBpmtbuZej2E9s41bFnizzMI4aSzvm7ulEoFILdBQP8aCg3d12e5yTmFRHRr/qmrXlzEn
tDDum+sVDIm/ydhlYj4uqt5rEAmPMkZIR4WjDafCSjKPV7OWLuoSmqvZWUi6seh7mFX6a3dVJXRD
Q7LCUy+MFwFjIRzH9MqS2ji0rkv3L06Q2HJyWY3yiA/yMcmauyBA8eAJw4gm1o2RY4AWzpgmKKxx
WMsIFevpC71qsA7rJkfpxJLu8DcwwWXo57Zsu4NtceC0q3+TdijLMOODMZ8pka11KF/FxkarHP8U
93V26tMPRuWkg/T1dEstfmBOHLKTdl49WTK2yMvpQCAue9tEG3vh+O1dBSN4Xynt7sakgYXHdYqJ
xXjp8rlGPNR+G4zePadM40sJo7UrW3LcmM/M7lz/ZYD9B5F7eyIduaW02hKh6Ve6oSx9b+oWDj1p
zmvodxDPhR7cs3QyezfkMswCOn128/d9x5aXuOKnZhX+ZeySg5a3gARb33hyQNXtithOD4YyTo5k
CiDL8WNiEUpeC5FJlq01E5t+2KHI66dgeU0JL0hMw3pQuUG/XS8YaQ3nqAqUF7lRBueUaSwSUgae
6Km4Meb5U1V9dm+2Jsi8AdheSZiZTOKTM/NkGOCRUaj7UTFWyO1nbFnSupS9I64Luthb5ZBW6oE4
zZVRvXu2Zo6KewGIZ3PXw7WKrESOV2nPVlGMQlzEcw/koP2O7k5fu16j9qasxn2TqicElfZDCw+M
K7a/dJJOvMztHERuillTTxwxxCiBBk2rgOxymf9YkhfCKrCEovH3zLgNZeyRXNijq4rjoDjP7npP
yr15ZTNW/u8z51+PHPJfKBoIaDSN34zl/7kKuLayqrNgrtrNApPNZkqgVBpwwLAtIF6dB7uTL22S
MZtMzulYiNula+worsE2lYXbXpiFC2hxwYY00n5btXTvaJzWMLPd6TCRex3JAnyGzWV2cLNzPv2y
ZsjQYjD+Fn73LyNNx4ORtMkVeXD936zO//lldCnmsWS1gk6mSPdZn12nXv+9yuofvRMHHP8krPMt
kEvQ6pQhEy/bChEs7Ir4dbFFcu9uLk0pgJvmZXe2AlnfEgGHicc6ddu3MwJG3Au3eFPmiFm7X3OS
Qxs4FUOyE+lMU6qrl7G33wlepzowsUmuKTanQf4QqhpPFY69cGZeGk9or1ARRT1KvGMeo8V2y9V9
SpQ+tKCCo6qf7QuGuuAoVgJLA6QQVCYnvUj85F0x/UW++Du+658lgaScJjGYOxQZ5W8iwv98dGUN
a34yYATO2cj4K98xvJ9ZsmFkdjQzdonpJSxUTmiusemB8wUUcqHLXWbYXCwW8DxK74cm9T5UW00n
jnN1b6/mXoNVO2ca17PkqGa+XMTnuSphGoyzvsiFd6fR6eZDfmn2i3Xh1YhBpN13rGkeKnfy7xcQ
uZGTiSvbR0+1CJl8SwUaF7uo35zAKJGINN395oaLbGtEvpB45c4okr9ZjH8Tcf75EaEDtALA7cgA
/iz1s3Q2l0w3eNzwPZ5+s0h700zPhmt2S1g26FHRsW8nU/m4Lh4znclh0jiTiNP2mhzrmVWZ64Wd
bB5U1QU4tNNi3656juyqiwLrzR8LB8DB5CE98j9pbMyTUfjvduVblwyMjXuC0lv4MjbBIPnwMjRz
RkSQzIC+mAiuuu2KTmemz4W0oESAoHT661l2Z/aE5UWSj+U5TsvyPBoLajh/JtdBl9bD6PE3ZnRI
t0RjP69UnEep0Iwl/vLROetxwLHcdQSgKm3ubGcBuA6lfOeZvQe0r3/J+40lJTFJW3BamVGeTat/
boABNLkXcvSIMItEMF/ardfcE5G3s3z1vFouIcFUhUxq2ZihQdwHXk5OSeLOx4IWws5gZzoEO4jh
TE2KfMBvLxqZ6Usr/6HWd7SGNK+1rg9BFRhX//ePwP5LVfYvJ+RmBIMEwoViIP74UizXwOuCBlMQ
gTQPhO35oV992LUg+ZX4LLcKwqmYxHmtk0jrnt4qra7SesH+zFHiZ2Q3pMNyZtsYAYfcD938mM5Z
mAxWfF/W6xGYDwSeraPwy3QIfavrUHjkf1vwb53fl2eXsYhl0nyilcd78s+Kn12NlbeAJSM0IDUo
BJpAXXRHOZOgClcHk7aM/YeB4Ju4z+YbhqiQvi1m3u61Sp35ih8z2OV02NG81i+ssUvCvfyf/30Z
/csgl5GNx+iUNX+AnOSLcz0hQbzqBh6XCpLrzhPzN7WwmGoH34UcoQi8SNnqY+Usw4I+GipQ8zA3
sYj6iqngf/8wf85VgNhZJHP7CDVcNBv//MS81ilgLJWKyb7YUr+gMVR/HR78Ma/iKDE2ufY2z8B2
+eXZav0i3wjfCVpMgwQ+7hpCnNDNXLVpPSOsIulnqICt2rWrsK95vJjUTcaI1z0tlmFnxsVnMLbx
VQ5G8Urn+DZKq7hk6Vo0YVI11kVvm8cAg0Af2ryqV+o4Gu545S3zR5MypurVQDYBGqJtNmXRXEzL
T57PFB9yQwc/tW3YNe0UVsUUnA2Um6HwmvGIdxgnEfmrm9p0eF6Wbodk3760xscuzoerZe7Tg6y6
KZwm+3VycL+YPUr9Kl0BNBRvnk3JHWh+gNTpkyjOD1PBw+YUHYioJSP8yHsmVGL9P93ZipihbWNC
glDiLu30breGieAYgy6bUsfNnOsZba3NLvjAgRbvXSwg9lwml0jwCYpMnhKkci8F+7tdEVjPneTp
SuJS7lK3hwUgjAe3oHkptbruK/xAWdLjll+s8q4I1vtWE6i9Zuqq0sv1UrE0GPq8ONQtP3jhxqwe
2TCOuX89Vljr/cXJ9zpn4FiPOed3WicPyrtkLAmnKj2PTZDejCWTKjHGj2I2ysiZs9uR9dup3nLG
ZY4zpTVgpTi5Y55TSHB7SguIpApIMUjxPrjipfCAYROPDnzwLLdUianSoWcV7WUiGuNstb4VOjaZ
WdTYLoCo1r3UHMDKd8RxtlzF9ziVf3t9/8jxomm1yI41TL5rRuNf7cPzOFfTIFUSeZ7z9htECEnp
h5bSPjGwakLzJxyN5XLMcvsYM7SMClmJq2LpkJnnK19XtulOfnOHM7Fsa2b8RpYkvVjlxZ4siitm
xtnFxO4FogRa9Im07sjxq59dw34a95Hfj4JiwfPDqdESHnB/k+RNBysiO3sreRsjes6ayA3j1exL
yBWFLC+c3rpJZWpcWLO+meJA34vAXY/IeyvY+dBF+2vCq4aNWGq4tbpMyl9MQ3KytOeGnaKRMQpv
XJP4kJP0k/jS2YDmSc4RyrVMhkclrNssa+3bOcig2vQ3mTaWMAX5dGNKXd+sVvOuKvdmpnFgHze3
p9xt7+FfvhndvBwV2RhZVvBqu0goCxMcGrdy2E5EPDULxqI4YNmuTpmLKaOaXRbl7OIIOdl1/Ibx
SNNpdVsl3+Z5WLAs2+XBOl6kJlr8qQbXatGRaCo+txmiQOHgX3q6YvZ8xn7VzsTsv3HZA7kjCYvg
W/0aMY89V4eSyoe+Ydq5TUBRp734NDFdTlrTPTcYk87wxxUKgHMxeSVbIVVgNFHVX3pU2ze3ucg/
bjcJCG9T1ZFmsLUyX87qDSi8EIuS4hTf8nT1yYR3q2vzO8HR42HoZOSty8+kY73mGw0+AU/l+zTF
B+OU8hmZ0BrZXUqpEgwne4JLIEiPsdfk3QJCETWp+VPaI5+dUG91nDPwanjG6wTzQifWfV4zJdeJ
2AVWbURZ38JHjx8pQz+qeL5PYvWtqRBhrcMdFxlswuK+m8Z538SdiStt3Wd28t3DzRvFL5ghc1Bt
LRoSF8NgwKPP4BAnBfGCYuFbUDPQ38WpD01h9oSeiI+u2yDTK4eGx9axmArWyxXj6MwQB6frLsiN
2OI6Rh02nntPfRvGKU6ArnycZDXsMBEj3/YQU08ij8rpqY6DXxbAU0C2MdnIMYtUaN0/5ZKES49i
GgEi1b8D6M6GAlqu9rvd7AaeynA0+HjYIrQtSxTmmm6YdshQm/pxLse9KDCqmDKGKTWn22dpvDU9
3pGhs1Qokv7sP6WI/8hNZ91JLjOxWOSpN6s9RnOTUEnGiFu1j5wVi2hiOy9d2ew6s51PLp9jbxLN
NtddRj9mvC4FRCzVrqHRAqpq3UfNw4GbAVghVNQIW/0e0RIraoY5FeuBfebWButwF7aWvGlldplW
ygLsk1ehkalX1usw+sS18CGWOw0fDus0Yq9YezHavBwmZqTjggigUFlko8mbKsYUK1f+zmzED06g
l6XEoEBoOMxvUoXAoHRhvkiKQnLuMs+7ZfJ9kzk1yKQMWYsAn5ulBSbe1NbQJJLbxBJvzDHP5Mjs
hoQ/hl6uC91m3vWijqNAovAau2TdiTJcquFUdpTeTTn4+1EVLwrx/9rk5BSn7yKx7nCf2Byq6a88
+HS6/J6H5CXw+W1jk8wESv+szM2wl/a3uMMfUZYgIYRqPyZitcOO485LEqLs0BvbXoDOpPi+WVQy
eN60h2Oxr+rGigbvzu+zNzMTYBL5VbFoWGwmxl9eNl7kM52Mp/h/zOLazoI6YqiWh5WNnTZV+eek
az5gp/qWmVEn1bWV8W+HpSWF3fayXZKoW2Vmb8FaP6YxKDY5Mm8hyOFodzwOfPJj5Mr7OXX4WyhZ
wHHzvuRzfBnP1Ism6AvWBfaH1bi4C/R56C3i+VLsUnKCmGDW2TnpALQb+jVZq6u1Z6kji/gut90H
aLg0P/45N9qagRbadNG5+UFg/Q1X50JlxDiYFvbatlwTzk0BhrlYL+Tkvq9kHFG/Dkz7JOO7AKx0
c7tyJm5zsoIwQcZfVfyytuhEDSTyYVv1iAdKli51+jqbiEOW9On368o3mABmA/+dZAiGPZfkWt4k
wuN4ldPxM4iHcJCaT7z3UbdIh/ogfrDa/omX54aHUKHeb1jvwfECHaGI2+PLEIW+VW3/1iBd2On5
14bqCQeTag3V6s8VpBCPddrc1b3/4dpVieUWuJUClOvZ5bCryabiNCHBx4Vj2858LeWDhxYXT3Tw
Rs6SCvh9XCq1KMGQGeb37jIYYV2RIp8Yn3lDVlyTFi9lwl87p+shyXskHTkJbipIj2Oe7eMqv7cN
6OtAeEjn8ME9ryuIgZW40Av2SCXriPo05w6/TDy/AaPhHbbq79Irz3Op32amdmFqfzdF9zZ0PpyO
wKJgHD9Uw4nVWctNxWlV1IgZ4pwvGtH20R+dX24DYE+MET43DkyVPxqNeSmr5DEo1GPr205UdJzy
PmFAWRYQZieaD8AmD6XsniuiF0cf2lK7UtMisbmyjPSq3ZLxDMmnnq30iXHAX2+K57axXQQVWMcb
X9xbjbxYJo5b8m3K3XVTCx5cw1/5oyLPIqQljeG+exhzw4GVt4MGgq/U4x7K4SavODcL9mUmQ37B
HCxCfkKuUb+ry3pAT84Jf5DBzES6VszpyOPidqiPgPDvvfxO1BN2A1Exz16Lx6YThByTONa0cbsT
7q0Y3HynjcTBdFC9J9lShfhRg92i5b72559Nri8QSiEOHJM8WgceNjNr74SvP7XPI2vYJVmtI8tA
ReZtme0EToook9NjnPdPmgM/HOOG7UzD1LZn0M5s6GcayDMa5cPsQXtfXVGA6vneDEEAyYd1fzII
OJw9bvfFfqwq6wcSansXo/zDGjKdGwcz2VAfFliaWPl4ZrRXR/iCYjjS9rQbR5aH/hzs7fHQWKoN
3YlfL5HKCxfWW/nIl6ValUad811okpa1lX+U84ymK+UwjddoMkaEtxbWht9hHr//wd9ldYW9X1dK
lE2kYgXoo0yeAb6lJyrpn57f5pEHuTtS5gINPylCqvSfY6MwBExgdomD2JRaC8sR7E1ojUPWpeDZ
zGHvCANnYx18Mga7nIz4iYheDATsrlzBWVAYfKlV79+A5L+aVr2bCSKoyuRWxsaLNiDaubJDQja6
LwzhcOXmuHmJ3eOyar7jbf9hLohT0S3GrPH8zUgJOHJ4q6ski2ZspWGwdIS3OjzcfU2Vw9gpNzzG
oQH2Qyynt67V8jybqop8Hyg5A5O+X7fwhOzBKfiG0+84R4nbePZLHJhbmKOpkok/xHqJebt9oH67
3G/eHOZJotZof9EPjkH3o47ZHGP/vCycuQnbtYy6klO16RFnDq39vS+XV6BUKRgf9WPS6mlZuPyd
CjLXwIttxLh4snLm62KENJkGJCIvIRovU0zm8FmtEnMkvQTDsPIirhZE1TqqhvXTyzW8FqyHVkPT
6AERzLwM56iHWH212vOcT+DSiRAIu3S4Fc3GHptRI1AOIUzh7c7WggqNEmGxgw/dtC9GMPeHOL7r
fKSpxZrQPLvqNhtqqrnAd/Z98VCOOiZuWHwUBsN49HsjmRjccm15lmNH5lxmPOaDja5Tv60T92RR
1D+Eo3k2OgOyYep/a3okxrx+qGanN38CqD+6bnWwGT1PbGvyvNilHuFM6rHr8dHWSxkm05TslMN4
Gk36weqp4YhleiSdZYnK4VeDPfVmDJIPC3RSx/sXm87RILMq5BH47sUtZ5uLAlHwCOcsAczE0LtY
mkcMsehGisIPl5KNOM9pagbfVSDCwd0MrwvfIe3sMyPX66oI3oaA9UxZGj5WZOqeoCHzKUAQ2lrF
2xSwKccKGI1lRlXFjpeFsMuDwyVhZUUQQs3qaNGbOGNESXowhMQkxECGgIsx9Nqyv5o9M0pLk2sq
zU7DqteDzLIHsytepM0dSoLlUwXXLWkrvUupKkNXSQXyY5mOqvlQ4DtRDuQP5mjN+2D96bTtpw1e
/mCXGKYXD8ErYQi8ygqk1WBHlYFVfq06fHbzzNkert7S7AJncXdTn1C/NAQwzZOtDxUDnINMOdE4
0EMGKQyLa+e1ZOOeACLAjkAkSZzqNMLjF5WVGiJzCZgAmPd522BVxeax91z3smOmjuGwsIm6A4nu
lMbJDR2XUBibibplJGDcbSsk4IxAq/nTNNqCPsc7aBSsO5rGfl9Or4RwFWzJ6CjFMh7KkR0kksyM
RdHPViVYXpt2SyGeVhQYSF3mvNq1HgFJPQrMNtEX8FTGc21ZgBL96XqZ35GHqQNpMYhRdXCAQpxd
iFnuAqIkTm6urke61NBaXAZJLUpSz9E/4rUoQnSLddSty4W52sn/iVRi6x7myvfAo5sjxBWDtlI3
ZmY8M1W79EwyAAe1MsiRfYQD88eSlZeGZhiBq55sHeLerTT/WRLqhK6R1oBPOhyMn1MsCUy2K+dg
1e5TNacfPZku9G3BlQNy0k27qwZv6GZ3BVAIe3hamw86odsmtzrOGY3wbCbaDWf6D/5DHNl5ju28
eIoLZYQd2urIa3kiajTWS9z+mMuYKLnevfdUokJbiyzE/X7dq46FMl+1LHWYy+BRDMGEB5sDovXO
SYJnbJg66pGFxbDFJHEoB7hfbCsD1aPPXDix6KE3WyiefaP7QOcf0y7W6b5iYshpluT70cP8XPGy
P5G4oSNVy9c5Q1eYktJV4rF14cLHrHTqdnBA/ZbcEaN38ku2/KurRt6S5iTaablonDRErPg2BuQ8
5VX5qo2cimhr4RKyz2ALGJEKyqh0zc8sYZpZ5GnLlIvjdlxODLUOsQmLoh7bz65PUu6CnOhzfWHw
vJmFeVjhr3IaEP03TUTTCDLcfI9bLl46OrNT32I+islikUHzo9CJRQtYoHLwqzsFsunAC1IeRsd5
7cuAREMCOihqzfdBMqKSS2xzavQkv6LoBs0CJsGcP4wZV1VBuKGG2x2O7aZc5zBCNADmcVG/yPgC
Njv6F+W62nzt2UubZxeem2M+Hx6XVj/Mrq25HeNocJeWZQ+UgQk47VWmCKfM2YIojakhSfQ3mkmI
bkhzTWAv3lxeGMDt8fnTT9f9tazMfJfK+FpPww6wWhjk0CppyHZ47Qk8m/PsoIYerWdoLu6nlqsO
kyYjxWOyz7m7QCsyffc4NvNxGSdoDyjV3FXf5yY/x0j0VCF4SvMtgqXVDem4ONWO2XWxgmkczaC6
LC3lPDdB8Gvg0Qo9qUcuUJvfqySclO8uhTAyMYhaoSVo2z02yOAg26A2NLgOWuKEotQuEO75N6Ix
g2vHGcNKlwaT4++YK/i27UzeuKbgW/k9rqjrG1IV3Hkgs3jhLk2MoCTBJOpFlof9Yor9wBR7Z1tT
TqssviE5xIRqBU94GOcodpf3LO/uVLc+W2NWHHvkMOGaIAWME12yupQ3kvKLETdLunFZeeHc+Hoo
Le52Hw+5lgEnQvkYkNtOWR55279c57CogHPb3oOYqG7T7BZtYB3VaUcS9tLfBE8m5lMUb+jcGIRf
TE7bHdp2+Kbgj8cKoH+6rNFY9DKqNWPOhJe2bbAQJaj6L6AbEl+VY/lMS7S962OJfGy3mMtbTmJH
ZyjIQAl5e0VbvmeFSHcJwl6x4efFaF/6zlxRuKQPbcOfPDqcITNgaHuYjkmApMbOPgcnGXZeqwu2
3f0umOoSjGVzPbU04s4CHpsCSW1CX3PxUeQo9XNNgoVy2C1DTSzV2ZZvo+zSy1zErx3d5ylmbeMI
Ttm5bpm+6uGeC/M13kYSuVunNBsuTaIDsbqlg63896Z6WzuK5SpYX6cmvqey78NpS+VG6HUY0if2
nEcvrafQXkdMHNDY1USp5TMnjt8quz07bj6FhVPnkR7I0uuHo1OlTCQlMR7Cvqap+lYZy8T9UqO2
T/jMKH2sFPUSzSWEhEQG6WG16Eht6yxTkR6Uyy5GZuZ115v3DM6ePYVwg8cEeXAiLzkgMTMppoEy
5YawPxwbEyPKGDgLyIPX1LtpDHFymvKWVJr3EptN36uPoGb14fT3jlFQfhV7yNT3Xt9Gk9e1IZ3Q
mEyvNS7tiP+9MCvQ255r76MwMHPnzhYE/hlgt8taveHvWI5WFZ+qStzOpbxrTDznpQnyRJj11VSn
mjFMhJV1K7N3a8VXTaKkrySRXnH2PqWNt+syda0ljAHWS9zTd/3snMtpdK7ZzF2vdBdIy/JTE+T5
JRExqFbVdTXLgEi0natjfbSN+KYKxLrrfJRYxLsaSW2F1EMEM/nHbNhOne5WG9V4wS3JGlf6MyqM
7OQ7S3okdIjnq4Dtspp08S32y5bkpMqcN7dfm1EBFiQ3tR/EqPD0mpz5AD+ANlU4OLouC31fPnCG
vbfFFI7zE3SGglvVYPA7aqr2avjIiulalvKC9MhXJlXWjePk72BL35lfkxdTsZzxQOMg08opsKsq
Mmd6f1dTPjZbDirVehUFfPRr+QIUjhZEHPx1+EnjOR3IdnwFY6KxBKnmXBPXeC4oN+HMWZd5466H
0d6srcan3v5rox9+tYMH0r21+Uo10CKjidjSYiDr01fylOS1S05m2Nhaojonuqsv56tyFK/T5vm2
JRY20fctgmZoN1mdPbvAymRJ9qRn8+4KirYK9dIRiwx7cu1DbvsucpXu3dhJ90W/m2cg9kPTvlmG
Lnb9StJA69lMvOFjBC1meGHzUjbcbVabRVZ6ZbbMwWZv+EYgHwMx3OGIWaWBO+qGTitBnagnOsxA
7Ty3m/aYjfMoHop5X6TjFDazdT8OUpyzusiieuY6s2PXvighwYZzBjxcMzHOkoDU0YTdKgLAhhN8
po0il9BaCq7VhFpXWPPBaQWmL7ky/zUemYO3YlMda3g3Fkmtjie/gX0lpjhKJn/ce1J6rEStepc2
EjwdBFXFFEzA5bpy++4qRY61lhwGKErwQWVwZ0KCgu+XCrWQoQQwJ1ZNunwN4rnlhxDcqX67K6R4
kfioEUZl71TZxqU76bmkpzf6DYhNPKdr3kinvSmMqj9mBgoFUnzt8P8xdl47kiNZmn6VRt5bL7UY
TPWFu9N1eGh5Q4RK0kgatX76/RjbuztVvehZoNHIrIgM4U7SzvnljAsiycApWAzdFUk/V/zS3nGK
hHs0jOprdJJs2wqFnQKJ9BrKFSglLgA6ys7ZOrbxYWeztW5WsOZq5xvaHUcFlTuQj4jZKs+57Sx5
K2MEth7xVzliCXC+DQqfHKQDbrUt52Ot+7tE+tOdb5UHV+dJbI6TCiodpGzCzBaQcctyF4qLmwJX
J9E1nZrZVmh2tY3rDBwyL5I3K7eTdelmj+kiBmrT5kWsQ6HUyhQ6ijiTEdD2t9KzCTTHdjO6n51D
G5uv1NqYkw+kmndja3XBAk9xiNRnE1E30/OdTu1JPUYng5NDtlbx3fbkxVZBmvVvmARVUE8wdlCN
5pknZODZ9bjusMKIN4PyQOHODfwJ6jvQa2sRmtV7L01OjclC1A2OFcRt0BgVGVLSJuyBxFcF1FnE
FlxJi2HHVQ4h9fF1RkzRzDQCA6KGjefVR7PtlxcZhMwuxktm69/m1L36kkmtyixnLbRpD/T+JLl4
LkYtn8vMeeOAcDYQiNfK5KioG24xhwxy4mSTNVnt3ZpQPZCvxkfqiX44roROup7zJLP+CokJrsze
yoO6upK0SoV4NvQi5VngAJx04qbKo8fM/QwtbeUjEYQPd5uVqyzEuTYTBKYe8GKJfz70z9pw7dG9
x8M0F7sk0fZWhGUyrxF11a64LfumWPcN38Gb4s9iqi+9WYmdp0Fg5A1SVqRbCe6zHC6sU7+FiQpa
E8l7pIFw57jmuQ1uMidXgWysIWgH7Tm1KHpxlPfREMzBLMOmP0u+y0howJoB6xvG9sExBG3Suc/J
lDZB41pIYJfKVioL55RTtuIc7/20wv/cGgw6gLeFC16bncLav7fb/tx6x9LqGYH53oZQI4N8wUho
4ajSFaUviP8793GOIq4Ji3Sg9LFy2vsiXYQjoU1MhI4/fRikx5OTiDYYPKhQ33qLkFYFxeDSSW0d
a7sTT8RXYsXEuoQmvK5a3Nw6zADi/FXUUkI2kYyodV11sEtCKMqefVlmiK/tXOILYuRcFRbNFyEC
+cYy8k1simxTGuJxYmiP/NwmIaXIgiHX4bxLzrV0LgNrBC7h6U3iTk8u9KQqkFxOtX5waJcK553O
QwaTLkwoxWwe/uJRiza6AxdmL2kWZpscp9qJkOWhhB+75uQTlBY2tNB0Q9/Cv8p1HQ/hAVz82or1
K800XmTeladYkJRW2u6dqKubrLF6VO9uBiuTaNtkoD+rdNV20EoR8Aw+9PpVEvFU1qMJGysnJpmQ
V4KmeFVTmsI8Yws/OcvJ3mmTH20rCzYnGbSPGlhwr49eAjiJ/raLuyOPuPeIOGeMITZ1V8NmXLiK
kM7vdT6Ob57V33TV9B7mssI+T2YKCrCVo6zwgqISNKpZ1QWtOn3nP48aB4BpvnWNoM/Yz7QTLP3e
UZG9L7AzudW8JyjHP06t99nK7MHwKIGmTYx1VVJiDNDLJmWUB9mTDl+4B6I2qwCxxaltUbal7U6H
c8JlCsYMakQxRR0HpPdTMm+Qauaj/KXljskzH72T41CnJob5wR+qc6tcsRtMaXNK5yDI8pua6GJt
K7LOEsdlZJ0vaRi9jnVNN4pOQIzLLYuJKGIu8H5XsYIItvjpIO/AzQyOE48Mxj0aSG1Xx85t6MTb
bBS0ENY1DIOjmQiHEhbw6Zr1AC8w0PWmmUS6bYaBg5raHJ38G4xIVOER84ao3e6efKS/d24mzv44
HZpasy/AovtOB6MhHvDZ8GgsiYSzak3O52ZiekajdaSCAelemT2WRUp6VaY/tnOlU6uGBaRo2Lvn
4stKqYkvSvzFi7UgHd9mzfzwVcfYiMuVkIDXmBqtvQXstMqxOTpdYsN5le/phMGQQYu2O+ug8EJD
oe0N8p9WVuTAY+TDQ+qJs0jqwB+9h9yHNPZaAbQF9kAyCde0zxiEVZ4M4io+c3/xyEkg8UfPSLdE
ED4i2EfO7LyhkQCE6NP7MWZVybhYeGFQ9DI06cW3Z6gnjPDkB8rCPLRpd8PhCakcw6ZXoXdxuhIv
IbEHghlKJBQpdDaPBa87FIqcb3om27WRQp86MU1RIw1RxW8Pjccuru2INbb7dJK0OocFoRdE6uDi
SxZKh51zfhzT1tonUUCEPh0iGd4Q0xSI36luskAY8FHcdYhs1lZrXndl+4ZB4QYNDIYXjWDGfBqh
wliT69j70kjDpqUgc0F80ctviSH7gh6DzcXQqdfmi6+RqgX8+BsT6tkn8nfPDATySA/I2jY8ghqp
ghlNOyiXSKURYtgh72Ld08G9plh+00O3chBXW8zDj4j3/S0HyFUcqaUExODcS50bBq7TSBjTqvUM
LCQ8QGAo4AEJ3Ov4IuC2LrkiwHocP9KbS6j5aA91RkZDbCUP2BixNrXXSCdBgX7CR5zbPF8oaZjK
IFLzFGTV8JgwMEiLoIRZ5i+lRUyoXnTjujRAvmp/rzFEr+Yevb01AkbhowgyvbQOGVZ2F9qf9ghz
g35l65HKLhNhcLVRrEyVgITzw5lS0bK8HHUx1chC0rQyTiTRmuJONv5e946Sox8/c7pKYzhHNr89
BRSvNjc0vvwYfryhymz8Ikh0Ce9cm94bdlLU4hSRrMzsCjjrlX9NAE4tfjdzkaxknO/9cV4X3O0T
1V9uH3Xw5xIkIyT+h4Zs0AMVmCNj9VQjBeky/nPuPHLX7TptpITZoiStH9Otab40cfOgdQDRCXrR
lVVAG6nMfQ2rhkC8+HdeVOMriZgHzHgPbTVZxzAy3tsmOrYpJE1WjO+VSRCRmx7G6moGrlkEQwlB
EYBCMFVJlL9lyUhQgl6Y67ixDuZ0p0TzjEDtq+Dv60ztGtipvZNg17ZMHSoKIT1PNhDBiQBN3vV+
P5bla4YQ4GDKksZwRrjla1jST+kEEzvH6M+uLvBuWB86NewJsF9T2y0SEvqXwpbPj5P0q7IwI3Rh
zNna3Nf+SedPbY0jsyAtWCPc0W9Oja7tklne2GOsbYQGUh67k1z1rkkE3Wx2K1PPbmvKdDpQzjVJ
ZDkR/mwtsWciKeqbLw6xD5RjFrLfBcODbbDfkAGtVCKClqihwDYE9e51ux2GZ4pcCP/Q2cy6OdvV
7Yc5cF/rZXOS1PGgQLKiAMz+HgofQby30eq+ORNmUUhaS7DCxAQY+gfpzw+T0j7DfEn31b21pKfl
zlfixKOKeU8mT9ihXxKv+cQvQV1acUV0xHPv+bdpB1xEb4JD1qe5nok2XMcmr4S13HCqJh+SsmYY
dqAuiIiair642WjmJ/yTDuoSLqwIazKRfrRhZAp0BZ4TY3ZCFbhxYItl5akXY1Po+OthIvM6jvOA
5FHuo8FaarMOqZaBhcNsOo0W0HgAkd2X6U4z15UBEmL5Edz9bL4kMXU1GaRgIVIITMe7dQfmaHwM
YJYD7KFvKpYmwOauigO+Dhy3yVtcWmOHz4BkTBV3FNdOn8g9WjtF7xamFEthgEy8bm81Cm/DhL43
9QCkohGvSDex6/J88TNMzu5k8LgGepQLRgjHfSRcnQxSmx4zr54qKk7Th0zvbSiJHF4udG6jUd/Y
XQeA5pkNI425mz3njJsKxexQrs1h5A2M509HFVvUzkACKIA2pt7am8qf+SyThEoNlHOw8KTJhubZ
edQohvNRg7XZK0k6HtcXCVAtWUpmThYW8lao2YbjVENT2zYZSQEesQguOjdWaKZoY+TKSR8HqHBw
LP2N/Ui0kvPK4QYcuuzoIy0KxhreSObak5JhRU9luppGntVVDRVDeodahSq91kLziefvrtUJF0nz
6a00/RQ91uxuUACWXJ48zwcbLayhAfZmuXfXm8W0C1GMsJk2E6Cvg7CgKxKIREA6xPD2XUf3tG/M
XFq0yTCatfAFmb9t/PFqdCria2omtsF/JHYMX7CsNnOLmc+ksq1H+SQLftSMnWix4pyakkKuanhR
JE+vua64k0FHVqVGkVg4a0HkanEwCn35ZoDjzauZ2SIoqfYtMrtE06A2ZMLkSJIQFPa65HHgTetm
mEHvG5hrp+aTy2fI1YhuRpiNCXY8q57oeCm2DHKEu885uGGNnKp20j16VC56Az1l7nCWtAIAykIJ
V5O7uquK/uKPpKexZOmbEbc9kmxSUQ1KsqLRBCmOOezD8sFS4IShg+THsdmSQrrNiYoi/aXLv00R
PQ+m961CViK9XRrRkuKhQSxDhXf56sAvjBqAivTE1knMFysrKDGc6mDAOwoDr4XrwkM/poikCCQ8
OGeWGWGdK1YZpmgaUnj9IqsgJyEmnzXF7rC18x5VopOzJo9DuOSRoXxBfisquZcG92Do8Zjpp5Sp
prjO4k6t4cNssITyLjMK8B7u2hhnNfoMaNW6Dy9tXr24EYqNKDUgDUoUbKyBCYIPLs0DzNu0qhDI
bg1YyZVuVlZA3A8/te3KoBzMfT2AJBrwviGE8ObnUenJgfveT6jNJUYzju3vIWn2vZnCrNOSZRbz
M1CLvu7ydzcDUBv6fDllJe9ymZaBSl26KXXSmwl/nhPKjUcejxQxg1l0DSkZ0rQ3OKWhi4Zrg/Vr
pbkmcAMbP49uJn/brQ4m+gyWtG4tww7gcvGFxZy8Jy5zBj3A+ZWD0Ao1L03tdlvcKElDeGxPp1qQ
Lq0iNA4mmqy8EJtUcazSeycXvYsgppVq8tAuUKMY8w7ADemZpPA31ynq7FOU2O0OxXy89mu0cWwe
W8j/5Iw2WvnpCTFDuMcEeO90voHpGIHMQL5i3pOy3DeyvuaU11eJItsNgQom9oxV2iayOWWo3uZm
F24NIjU1Z0g3pKizjJvVs0C7yusPelEYzRfRt28YGHsiBidtE6GtswkizjseAuOKhGoNIbgp105U
XMVjoq9UhVChNRoUJogJAr0zrqfwaggJUJIxrUc0RgkUDTVhC2g6UCo0e5wTzSYnJzhDhKUEVQR6
xw4LXPVimBPVmjlTWrYAKR6cVOLVkP5VvYnI1F2NFkBrqxuwHkjVAtx4HJwF4VDIpDdeM9ZHW2i3
dZPWV5ZPDlgcsQQacP5I018M4p4Kj2xz3WuaA95P7mX7bXYHYFsNZNopx4dKsnSQpsPL6I43Vj92
mxGpE4lgLWuISSm6fmcYyBkkB+nOadKeM4ExnIgGQgbGLl0ePc/KYzGc9PbeH6JNW/sfS4ZllwYa
TXTc2OawRcFKn8Vcbvow22oSpCLOa/Cgoj8K4ffMyF1LKqPPdKWDso49Xw8rKzsF08LDMFK9yPPf
6MTDDPdodwOMBD7clBgCr+j3mo9rjDC/jPWDnQQdrgOLvUpTFGgo3R/TJn1ucVzSU2ZomzSPkAR5
+UUQvxPZPowGODSDbrwTbki+r3fQo+7LnkpkVgvga2eL9Egvvhw10ys3EiCRVsFApisJ8LO/HvEu
/Iw3oY/nm1Cwdp3k1QOX44yVHSinINaS48pBVFF/uM306oXXrcPeVSvcSzlFS3XkgwTC6xYZOW1l
RGp3/IC/Q99lFTRAxmZBHyCAihQt+RK8rMQZsljytwwfRza1VKgWuNUzXwPplmO8Td2OGSaEiFZh
JZC5qZMQ5WsUI9x3WFsBy5kAOUihpjJ+B+CafHgUjdxbTKDBPCJ3CDOrPZZOHK5qaGxBuSHJ2Wa+
kQf0lBZB8tH91IAEifnRdbJk0yCrrXDMcaIbW7stbTLaCJItdLMNspFzxcHbimLCu21c5BxK2FjT
lWTSVbusr9SmItxnb9YF946pvhFaY6VO5Sc43IOHQJ86xPLKFeV1NbovrHm/ib5DyQPxtza6GZPh
WGqBTLsAABR7gKgeVaw/tDHCz84isC1TNu2ACTRr0lyhFpNrncRvlh0gX2MEfLIBaw2z2fnIxJdg
u27NC0hTs9PdSWihPXmJ75lvf7mOQfe1farS4SPPkmZjQFGzIGDPIax7gzj6nR++Po7o0Fes9igi
DJvMFf13XXbxOZPqzQmBH12UbejGxvlG8ynePYF9eNdlJm/iHuTMk6SfaV76Ek4oiXulSL4V72ZI
BHDrc5Yl2ULXpvlNnNj2gxPnF0wSv6UBOmNjCX0nWo3wGdKOcsTPwSCG4yxKfxfZKJEovbxUUj2O
s1YdOobbwRFfcaOr9U+IED56EAFZvg2Eo59Ao4FfNe8aB7B9yrHXE+Lu7C3rQMBZj+YRqrI3+v4U
NflOm2NSlYB7qWvAk05KCJUTd9JOUTEVfbJDHcMTBMszPdPOte0QQvvTr9GT83Ztdu31gACJ2mpo
HkwNMP4orLQl7xCtRMBTi6Lq2qGdni9g2N0FbN7f4JengL7mx4Ac3LqhORywEpfB3BKaHOM6o8i4
RHUaOpel4KbImqXYzJMbw4adVVIgb2pBefOux87EVy4qTttmtC5p2hi3fmgcekX1tQEJuR2NKd3O
znPqWkRs6YJYfMrQUfmj5fBA2UJUWg6BbnJU7LELBuQ2u8ku3AC1xqZvctCUkkTRiB0p97TmoEye
pKrOHUKggYlc85l6SDvAkoSGjp0NFrEO0PpTwRzP86aU4e4neKsUKlm7fCnGaM72kdCGdail1qaW
zM2GLuM9eDOIWHpvK80KMgJU1lNvImdoizPBp+fWHMVD8S4QBQeogMLjT+JUWl3SOPP2Uzzcx6Ao
O2N23a1TE+YkpWYcUIleJVqoMYbN9NlUbULtCUIawsRc2F1OIb+qmeSbESFjPjJ5kfUaaTjZUhdz
UoJGrJTawViSbGdporxqeciFeYz2f/R9kt6qjczg/PAvrBbp2MrG23MI9VEL3K7lTMSkjwySPLPS
YPiP50TuwjADK7GoSq+KmsCDpD8XGp3PjQGYVzYOTALtqPbg8IQohjmwjCR/iH2x9vWbuh24txv/
TaY6kYRJ9OTntYkjWH/tp17belX51JF1esGlDPrjuTcp8DxyxatBTuM9Zm/AUyJQIkaMJ8v17n+i
Uivb+001UL42YHmJd6FM2DAwNRreoR89ngkRb6seYahpawClJPpK2X8vc8FYYHRcLi1xL0E4IM2f
9JDTnHH2hWzSQ6bXl2kkRRCBKSP0zM6RLuWWiHSSN5mpq1wsE/lceScvQi7im+U+M3XneWjiNZBd
+G2l44tI2CQd89YykZVo2KhXU60b176Rf6slNBLUFPn/qLpLjT1BLjZsEH+qlZV910qSuCsQfJ3J
4Ogu0kfOMP0aPZONaiP2g7Kdz8R/qid+Mu0C1rczDBKnZs97qaFomdRX8H3wWshwTkXBENin5lPe
udZ6TI2Im4w3kWGnvbgN3gXjhpTo5kZhS91QtNlQ2+61gaPacAViWJzyKNoiUi1BBgcDPt96cAar
XxPF1yAT687CHDBJDGKbezGoX+clgVnc4VDon5ggCdhxaXbn9T0PBsR0hSDcKgGFukcS5q1rrVfk
V7MtRqP1UnUwpyXRU6tSuf6G9Vs9zY29du2wuJNI4Jq41HaVIbNdlfTiKVbGxidmd07QEIQanCN+
GFg+AByxx1Pv3dO3OF26dpmBXDojUMdYJx2RwsQm+EkjiKInWMEaNdql9ZW8jgv0Jn3B4TAMRbRX
JLHcZB0NHCG0TBDN4o4Knv5K4N/bRaPMNn5OtzYi8JAz9pwShYFglE14CO0+KKIchbsw1MYwqzt3
Np7nJr3oOeXI/ViRL7LcpT725xs9QQc3/M4AsSO/00+R/u2ReHZqUPPNHbpHdzD1TWbjwOPRVR8k
eQRAk6+0JptHYqODrG+9F4Uqu9RhNLVcVdtQWd9lPlY35P7g+nMtEYwDFT1Wb493XcIk3Z8GH9y0
zLTkBhAGp3i60uswOYJGjXubYO1Qc5I7hCBnnWriFQuJRp5H/zCZ1illk9mNNYwpcTFrIxL6E06v
bp8RcGA5lDMgkt5rPx1d5Nxb0CpoOtQchNP0XiFgv8IfX+y1XtpBnEDk97X2Ki0s/wuaaNt9epsW
rrEyYk2d3XbOWC1ku/XSKD0YRGIwB4X5jgWMYqBE9lc+q1gpfLGDAmI5tSCuGq0/9R7K0pbNRzfE
fuBe2BuI5OvG2XilTcV9LYzAXJTs3HpbzA0I6SKvPP8EfNV20m09h0qLmiKjTaqHJjNVGZ+pFzxQ
B/Oa909DP8mbSPWXTqctDy0MOlXGZ6IT+mduhrQmN0PBzAxySQdaLq5ENgivilC/T0W8pVLtmLRV
eeLu2zt1Vx8aC27ADn1xM8IA0p0wRZTO8gTJrfHVTPtrEvqO7EWk77bEmorW9riJrtBJNfsCSPIE
AP+WpAlXgVQW0oTFepa+1aEwobu5nvCtgP/6xYer6Y/k03C7quylnhr7SGosEJxz5ejVcIVqZKSf
Y0HfWhThPFrMG5Hmr5rBST4R132eObP39iSjXdL2F9C/9Jx7U7GVvnGcrMo95wUCcBdssYtlfRID
uWfIN4s1WSAk4TvyPk2y6VANdMdEY55fax/OTKY6GN50jkYYIiApaDaBg6M0+vi+rmGYTTncWpZI
j25Ff4yyYbnMBrzRyjOBMADjVBJWAIl9z4TRnfsZGUM8DtFVR6rDzu9wvDJ8ryhJ60jVzZPB38Yh
sL2vvVWpgtGo0vEmCb1Djs3+KU+xUeIAWI49XDV9mTwqk+Ken+TsJoPvMZfuJPJucTpNfXsF5BCv
VVyeY7iAlQPgscqxcqbNwIBQOPl+NufylCjvc2Ro2pBMianFT/zN4BP/TeZduUFqTz6vwxpHvN8n
QY6YO1iLGq1L34fkiQ6sENuV1Ndk+n00JhF0XRxawQQIi+4kZjo3k1s6ArApsttxKxFAEjXtE67z
VTe64HY059h+M166pUK0jAuUeAzrLnttN08J5K83okABffUmIHqqIvqjeuyyQnwXQh5lnfz2faNj
IBGITFU7vIqJyyzMjqlHVkrXPDdVNhKqD+VBdsy3hq0ClsRl7JhUtBH49rgrKH2ZJqTpxb0rhH0r
nRGMxOAVgiPFi9Rzi3tvRksWp57S8GN5qMH9GmROJg+2NfbXFr+BU/XXvHsPUQ1QpLcdskeTdDDd
vtQ81VeEyHyghNtMGDLfLA7sJnI+YLn1RzE1HzFnLd6w5xj7wvM4pg89HVxHGwEa7oIOHt31XiDr
N5NCU0T07fwyLH+aSp3VIwy7Y5SFhPk6s4bVj3+EpJXHqWBo0zByfAn2m37GvZsPXnqJmv5DZjOD
8ST8oAPuPFkF8ZpkmmyEK403RDiHTBTHMRumFwpFAwDcGSgoSclsuI8NH2W+nTaHwoe+Lcp9FJbq
rBmg8rpL5aWMSOgre/uqALi8naHfzhrRMg5ATQeQGOUwhgvQ6HDidkS11TSzIRBnDpzHz0ykNqJN
uFPi4QElbP9YChkfVI9lRR7JzOOUbKhsnRnuVrFOXrDRdi8s4zGqWJMC0akqD+RNvYR5lh7x9RS7
qmmKLYq3M1s+v/VSX2ZQ0bFy3RL8HZJG5E/SLiPaIXjIwA/gBIvb5ySa9bNOAKlksimyQrFJWqz7
ZZUGM9UHGtBEJ7xDUg3+ySThFFMJCe9xdFc0tvPQIWtCrEUnnZFPBAj4MzXb5rsSjntMkExTjyZ4
CYsrFfb3bRgSHBdyx7bdQEK2lb/Neu4F+GPrcCINA8HtVCtxFJQuoDZ1XV6Fprxk085iYLlVOm+H
axFtlZApmwPL7GUOwBol2tU4QzrwVrobM63Rtun2By3ZSFQm0DjSt1eaXmAnlx6mXTd9EBWYObsn
+sDyxaesZhdzWGuSUDtBJttWeZBcOHTRC8bHPDU/uS7gc4H9E8OaNm2TB3Yau+ume/Ys3KUEN4Ey
8JOsCKoklLyLf3sMElod2hen/zIImVgneqr2BP8SDyRp+PAbJMimh+xlLB46mm53ypkeWdfE1sa0
tRlgUNaEweLzJQN3Ow2L4KWhCpyT5NxFMV1X6N3Jc0Edbl3Mifq5uTDeiGDE/mL4NxwvwDBe3e2i
lstt1EcXeXxandzm1cVxd/GMCWBWTUeJHHGZgpN1ZQskDcxJNM1uNU2TqEvo43Xj6XVpRPOmRW3R
jnBkAKnKQtahIicwHZUdWw47rZ4pjhwIIv050jMXQrTTiENpw/2s/axMjIUoBZ68gYsocvOEiwzC
RXNAymKdy3UAHtlNqvkYPOIlwDePnl48mCHFIFpPyB14PEi6Fj07HusUpUnqwWNCAclb8l2ayQj3
UpnNqSsb404rUG90LQ7nGL0DKzXPqAIWRU6NdZ7sBKgUg8DItrAZE3JwCAf4edvqToM5oQysKrhN
uHVTNmOyWp1EcEsjnzoVybA1yd69mzReO20kGVIijML7tjaTLl/XvPFr2jvmeyEn/ITxFhiqRzR4
GbXJOicl+gikqfEF3R1UhUbVzjDHIoh175oygkVG59aPlW2u3DR8jOv6wnPItxBvN5IlP2aLWZeO
QNBqhw5gMR0reDyQXWN591mbfPNUZuRUI19NRtRTZlIEU2uLTYiQa2fPjXNusvTQExgvqt68ramX
WJfTcXIS97NHDWbXb7CD05fCXb0kVRDHxKjL7NQSwh2GxyyO1VlPRb+t6mdZqfYqpB+IsoWQg8aB
4M9MVFhFWjt3xZLIOBktsVIYySZMjHduiiHU4Po5k2Hh6y992+Y3Whmn+2zU60WOedORG30/uLTd
ziOapQqU8qqWJ8+cA6L/0H4vc4zhHIkq1z+8AfJJ8A3R+onbdnl8JJpeXapkaJ5dxFHUQU/2TR9z
oYiWRD2juVv67dG1GfjFYxXdiEgdRZK95EOWf8jQONYZYTjaGN3qOaBJadMHCvwRLovKvw9C+ulV
+ku6hqu7GinxBjuz/tOX8l+i4dCWStfFwLmGyQP8ge+Pcp9hKQ4IMCuOrKLpjrhnHgQIHErsG2GB
KaGehn2rO/uYBpKg95+nWWOKRHdZGt6u7ugwjuSkw71ZF5e0yNWwBFBzfm1aJu9ziQgjaJuGk7ZS
w3/zG3n/Un3iIiRyTM8gh8b3NfcvCdLocXw9KYAlJ62+Hw33Wvg4SSA6LQI/1unoAp5yfB8EdSaZ
yLc8quWOX63y7YSQLK26+ASDh3lgjIl1pSdoQkMJyCA7MPymIYYzn81HNCzmEbEdKSNiFLtIGfZ1
1PdLOVHxTBRog4mC/xMW9LupeApMiZWfqRY6eofWNovbRkXlUZlcB2TKqxM83JuHuPLIZgIDUxGn
0rc+wC3BtNHkXNcK/7CJ5GyjXCu6isVI1bhGHEyltI/eykb0qkhEM3so9pKf8mhMxunnUx3zrcm8
5tAslaGQo7d1Oo0XpM6w1oXv3Mz4TWxE/GcVob7SSaEkGj1o2UZOyi70K7eZvYC8M7kmD1y7tuGn
tp6VU4/iGYdqIlVw6lAS//vr0vyX6F/eRbL4LIPEQnNpyftzQlcJ5pMAUco1oWc3rVl7+2gp3sFC
chYRroiQmrCz4eU7IrTabRtz6+e6uTT24h+3NFJ+ODOKHu19RoAwvcPeyHM03Xf4/i8hudiRpKoO
4IxilDkmmXB4HXLrAQ9Xv5VdHW/IUr+veGbUJl3Yjtmi/G/I+WtQ51mzaq81Y9iRQ+j9dwHo/6/L
13MpQdBsjVQ3+y+Xr9NMVkINxvJm45FntCl2c1l1hL9PJic4j9k5Blt1M4sBdPBBvm3W459X/398
jv8RfRc3/+v+b/7xn/z9sygnMMe4/ctf//FQKP73n8u/+T+f8+d/8Y/dd3F5V9/Nv/2kK/lZF03x
u/3rZ/3pK/Pd//nTbd7b9z/9Jchb2U633Xc93RH1kLU/PwW/x/KZ/78f/Nv3z1d5mMrvP359Fl3e
Ll8tkkX+658fOnz98Yu44v9ymS5f/58fXH7NP3495tF7/a//4Pu9af/4ZRh/91Aduho15Q6Rustz
Z/hePqI7f6c1hGRx8j8tYgYtPpIXdRv/8cvy/m6TEEfLhOFS/UzBya+/NUX38yH7765lOrrGk0wj
m9D1fv3vX/xPb+D/fUP/lnfqppB52/zxy0QM++ccJfzCPgGUPBH5k2Gbfy1zjBJCza2c1vKsT4lt
KM0S2Y39YjnGlSqr63ywAEXx/XfexOGGTyWgBZTyuO4kinTcyhJxVBISM7NIkRkaICI7gusqz7vR
ipDe10W6rF3oB9olI5LkHBPkZHfQvxX5XTNNV6g6wx7ddxVAOOLEm2zE0U5L71K7KGP4BLReT7qV
qk3juvmGTgzI+jIJ7BYJgp/RFJcsIuxqkWO3akJNhiP/ENFyty5sfT9SYrBC1EZHOfv5xiYaw0vD
w9hjEUXyXaL9ztGAs+1UQYwqXC7y8JCZfdUvknG1iMepHkdGvgjKpejv5fgYojPXFsF5b/qPWgQt
SVY9GVDU7FSIA0a4s9iNUXH58mhlcMLsjGKXpmjKtZwALxnJNzm4Z+SOw8mMtDXbKHmU+tEJoXda
MexHQK5jUal4P3bDq8cDmvS48+CZQWH5zJnYt0FnFHMMmEw2D3svTr+zdngwBzRMxdQha8DdHjsY
zBGyIZv/9lyaKyZeDpDqdwqwia+y/d9o9S5chkAwxXTwLZ/oa0PbETtKvkYUoW+ifG5T2trr7Hxm
ZhIGoYp32HtyGA2iYQTv9pSftJA9ptYpcVVEnq2z+IiuLSgrZBz+5CKzclDjaE13CwW3NX1ig3Wb
iOWiqiGzWvcweu5BEmIDkVUvShyCDjsyH2cFrheZDNZj7N6aXZauhql/Np08RI/tk2BvIzD2QH3B
7Vgy/yd157FkuZJd2S8CCelwTK/WoeUEFpERCa3hUF/P5a+abd3GEQcccFRllfVeZt64cBzfZ++1
KcMlOVLBjvJoBJ9ZIbbOXxdu3dpq45c+t9+t8EPp+L+R/0mdHjuYiRBRS7mdQxtwP+xSozgF/d72
6mknFHGrIQD0YBX5Ku2xKiPKvQbG+JIYwX1fZ89pQzxznpBOCgWrcXI+c/qQSCf51qo0aaEQ7PSw
25G16lt7q/L0EigMDUUcMyXYMxA1QG399JaUElrwENywmP/ivck2y92AIWWHp4XSJ4dXFXsnbJXC
2RDxf8HXmV9aLQ6RNMvubfWdTi17RpbGer21cUkUUNIDJZ4X6h447TVzP2wTL55F/q42KzqlJ2NL
YwrZBG8ct1nfoZ6IdrdE1hvFNFRDTzSmzLL3sQkTHpz75pCwuK2n8VvK/N6WQGSttGTlGXjrwi7Z
FzXQeI2fIES5SDuKQhYt2Slo/KU3FbvCgvQw+Yuxs2O8K81kbqohwTCofVCWPZcH7oFrq6BHoevB
7rLBLgCCyd88Mw5NH+abOWhAlAUZnj1vGQlqWfVujgJ2/IH45rr+FKa13AnTTNnvE6yQM+zvTtbr
AX0N3ko8nMwAPd55dUsqinuoLZzE9hbJDd9XYT70ExJnnG7LhQk+APGAkZ6gt9dJcx3I+NUVroUL
rPzKjfxjjCTioq9w5Uz+V0b7GEWNb/VM4KxStD61vnsXUq6MaafYBZnRkBoFAOUlKKF1zKesv95s
v7Wu3OyAYzTkElnLkHBzZmw+uH8WyJY7K937MbSoQZe3lCNXtbKhSkoN+jQDstjQPVZShcG3E8vi
MI9HN2k/HdAcayDfNUYVcPc2lHo0Jq6CI/on21dEF0O8GA5Vvcomyo6NPQktzOW44/SlQprJ+1wS
Qqd5uF15hdyHdkRTLgcFHevQdHxZn3tN7Ddz6seGzCdMfd/74XzJhpcsEWrXoE/jh/xeMuZ9PNL4
WCtingqtrPTvPRPYRmwcAwsbvGzcYzzMDGtdzucESGDPDAi9BUPawU3iF+Wy5SngRAArhA35oFDt
1t7EgsxhVbyuBoZmwqGR4gxQFFqTo8C5ONsPTW7cpjQALZfAwmuN5AWK6D4qcdvJhHDZUhpvVk6D
KQ9phAwk7ffBvjiWIkThG8SbCWBJn+V4TxeefzB60WAExX7iF1Bf0kr+Yt/kNuP9KKO7Jgi2AJ+7
26JOhk2swPG8Zo3vlRTEcKt7vCNFiA3DsHuX1C9CqyXPAbMfm+fJ3SwieYCzlwA5WvO4vEuh6K6P
eKpnTDWVzbngeBGGDM9+JzFHpAgvDAgwpsLRxyNRyYeprxjBB7FVTlltCjgf+SSeiBoSFpPRyWqm
M+/Jd7dk89mpnykszM0oP3LqTraS7GBtY2Jhgdeuqbw4tQ7fG+AAZB6nmIAO1Mx1lr+HsfUkU5y8
wwhptiuJfSn6SzhO8g0UgUcbl+4KL66jH+HchAaV8YlxHPCNnYpXKfqfyMO2FvjwpWL/z2y1KXEt
2mEVhUIRwa2V6qKdMUK/lvifRzVxWPNOz6eIcYE1yao2vENTjwfTJVnNzgA7meooBOZfOFPCYJnY
ZWs8m0TVdCCA0Hiaczh6IShprv1FdErq7MHmRwngamBbUb4MCUo8rShgpfCYtH3oHIzc94CkVTvb
In3cyAGRW8XbqBIh9jUb8kNyKAvesnQRkRC1sGBVAX2lUblgWhjDnYz7i3SSJ2NxfgM/pfEdI2HY
Xqnde3dljRBoax9y0D82Bp+biTXVa+9G5gSegnxHCQ9oDQp+ZVBuxqUP17l7FZ5LTMkEOQ9jxwJ1
99kKNhoRVh/S5PE3hvI7P2JkQrlx8EsMVHrMpMlABKcFniOXkPBYY+KayvaD42A9DsmWhtljpxqA
z2Hfruy2f+yiZuYqi+MhqjEBD0eA4zw0jv/KrsAFySL2Vcxa15kXbxPT1Yz3rV2r7nEYo4FMmBUS
VJ+OlZ3P60xBFq4rtgaecU+8mfO/tU5IU/XKDtwT3rV0Owu+NGXyiHkLanB3bUpGjMAJfYzT21xH
dH32qmXFgewLaKx9Hj41i+Lf6+gAmQKbTNQpC41jKSubNWJ7h833LdBujqUFtibHh5lUhW7dYx42
N3XfXrj9Ps46BtbHNg0x3p8KuFdDSJ+WLFgbobw2kur1oPi08/QOQNBEhN3jwlnBciwDDJrDtKu8
jgPRM/bA4lCTBSoh0ht7mwqa2SONEA3JgaHeG1UPVZzVuVHhJTIKA2i7fWRXs+2X+R1IENLjbBsE
nfkkgOpM7hRefOAg6JqaEz7nZFVtf00FIz7iY4VBj2mpxe5MfJNAC6kK6xkslSRLUh0cfCZ3i/Hp
clKtZRS9SlUcgVMtDBx05xCfWoNTvGgfiaPwVw7zD4BGvr/dY6ALPeFFQcb4pVWKnSRnSAByyTN2
dLl+zJpXPNfGiY1QvYYKEzP2+uzjrfopHJNNnX6VRTWvOlAOGz3WAMy6lTG5B3TplBUUG80cCEsP
c8hjExGP/V903q3QtCwjw/lWT2evF9+MYEytcUfRpRVt7cri02QzOdrBZQqf8cZpjkX2tTjpbjLt
Q+fPbybMXpRs68Yh6ayStsXKnvsIqF6JJSfInd85rpdDkPgI3ojTSVFQyOCxOBRPfo1IRIgk3JSV
PCRsnqipQkT25/SQCuPSdy0Kl1m9O/jLOqfM2Any3EdV+iew4Qbl8Sf0YWfNIKUBdaX2YpDKUt0z
yvZHjsMILn6+474D1dPxtx6Qzv3ijNqX9W4OOGoGlqNmPYzb0vb/ZKV+Z9Y4vqH1DZ31BaPmKe6r
aBXK5Sf9gPufsN4M96bP2dgQ6+P5Skh9FopNnNldnSk8d5RjAJIqTsBefIIWGSCUPtl0ofc7FaAH
HL5Ax27ktchaRghm/tyDi5BzNBjVHxmZPx7qAXv6GtN+2PEm4v82h1iQEw8kRJLfAIkmu2osD5XJ
+m0s2Dta4lvI2uRjRK53DbXPXIUJnFo53KnZuB2YZe05bsAT5KC1c8U7kg3rjElsg7UX2Rr6CUtO
QR80Qmd8qQJ/PIC2IGwz8TEp7Q1VXXGOpzNoNGdvd+M5gnbDx0qdgJvWp9F+TisPkLwVAufrhmqf
lz6YH7l8eXPFdN0wL0LqXSPNbppRvjlMvhCX70fD2xY14r8tHqzJ+0vX9ZOBTT63SZJSecB9gGfU
w3S8atP8ruOnsEIq9VdjDkuc2u1dLcef0HBrjDThFedYuhk7PjzV+McQNtqmYkNAnxC+/oTiuhJ7
fDOFfGv6yyxDaJ4e+TqJgTazE/BfXC7jJH0Ar/A05JwFTgXdx+/9J7gv93FTvGRjAG99GY9StzzU
5mVaAhcbFJuRIYMIXFBkE9QXu4jOqetd09p47vzyrlqST5vfZxWu6xDAiRUXxq6ow0OREerpFM+G
l7DAGyin8X6KBCgiUM2fTmMLpL88SccBiOwT8+MUFOMfLr6c01n1vEgYZjRjf7ej/z3JSazszCeF
Qn9lX8GkF5TICm7dU4AeoMIImd2mJLJPz17TXUYPo0Ygee4Tt0yPPmEh9shVB7lNUbke9ZolYR8W
SOzlQkY44O9HkFkMu9SOoNXY0BJwpmxROyVOYI+3nnORtfJ3kK7MbTclAIaH+z5qb21be+s0Ed4W
7yznTEFwiT11aEj2np5pb1BvHiwNaA86YrZjsS8HXjxGXOeYIBa+VpQYsxPt1xRvfSqbGAcWB008
gFjb0RFDbOjDLoPv6M1xRoe5PU7YlDfvrmLC6cT4YLUEKPw22ATFPBwndGcmfNzOLrDMNQEgzEDo
I9gYwKxmHtCvkm9EmQ4P9uJCSI8fSSitTLCACe/qxQaEk77zhb+aSfTqOtNBAiQke3PIhzMg932c
5de2atYDj0f8aId5hWeTFgByE6z/ptbd87lDlgsfnfkuoNrSASPOFaObtiasQZEHh3byDtejm0nY
s8LczUt47CxYBcawXdTwMFqbsBNP9rRcm1heI0/9FWork+gRtzc7L1DcK2Elx2XE/1KdpImgI6r6
WJMC3AjRXbFsPxess4Ip3mBvADldxe/mVH2HNnSRKjOBuSISGLoLJLXztTSC70ZJZ2+Fx9Se7saS
6zAeUzPfmnYDgEFXrvTnYLI/+6bAghMgLDrTOY981mbib8Bsi3q7bSZ1nmTxUNJMY9T5aRiHY8br
EFbxZgn6+xZT3Rw+1r6BU43Ybd79MgXePL88A9u5FyHaU5sVr6C1r8l4DZzhaNOfXg3Y303jAZcP
6+qbH/gXzjicD7XHu89c7jyfvWnfhH/cYDlMC4Nd3Z6zNDo2vPg3+dTt2OG7oF6GonhszObsRQ0A
NZIPReW/WW78QID8uWX+XdLxULvcMF1E7tUsDdp3uCMXoCIWUKhldM4ZErL2HFt7n9J6Ajpyj0eW
Ti6X8cg2JGwz3n+tLcg+GSY29qggomMC9nAB4mHSFFvP4lDvcO8r/hsjdXq26HA7VFP2WFw58lvS
gPPFHR+dBU6RzwXcr/pTIPwXqul00rniYsBri51tEq6wrUfgjo1vMzF+Rpv3qQB4uu458hbxozrn
ElXTJcalA+eKMmVVXEaA2I0ZOSARoo/atU9eaH9OfPhV6XPftWGO5PMuzv2d3fS//iCPS16eh97d
pfyuTRx+D0HxdzERcHx7WJsGf2RPUwBdZ+U9AluD3GHT1FD15xpeOR+L9SqyszmDX54seRWdwWfF
BLWhh3pPC9B2MJKHPPP/AN3D32ccubjtQoERdajcD5JWR08BlQD/LLCFw0Qp8oyYkOFsHegxc7zc
03wMLyzBTgtUPu3eIg3Xi83xAH+Vu88AI9F1rpnxu+TvMn7MHLEdbP+NUByMiHLYGEulOa0CImaS
cASZ8smuUSZZpMYBJlTClVtyj6+TiC6zuC+G+hLFjPx4TLMTEPRpAXbXS+yWoUFUsaJagnJ4LtEF
Sy+5ji3Sbg63LJP8nyTZDMziwc6MV8xXHjnFub6XBQvUji7eQ4+glLjmX1xrnMWN99bmgb8tcIpX
SPDcURCC2hAVRk7vitswKRpu5VB5ViZ2uG00d8U6DrhGeWUNiYCOpWhh/uSeuMvSGV4OB1tnsb6T
zNd4RPfgSB4FLWYD/lGIwYt3XCbraDMc4BfyKVrRrwKn0ew5PmDuc+s8eRONd5gYCTZVNz5CTd9V
FnJRV83DZxZ+VQLUB2VgD53uapcNyaCB+wlOE5B8/GF73OHokYFTkT2F9JEOXySk8YFhZ+AA1bg7
RdHJgDzQBijeEX8nZ7JfuiK4lYrLZ+j9RUJhwUcOte/6Py1BipayZcJ2TJN1hWcywCC85T3mb1Sr
pg2uQ+AHcxnvwmnmd1IRbrkOWT3RYXJ+/LTr8EerqnJdlvWPlbWfKdLtgTfHVrUzJxhH/H1udNTK
wIlIne5eUJsVZM5zjcuCDgE07iLAXdqk/huYw/Fq8qZrPG5DSeTddVVbnrnruXDekXPAFiU3gVWX
FzpLQFWPV09WhJYz/igsPimfarGY8OO4FVN283L45kaOfdeEqgxKdabJQ1vrPIjSGK7mO6vxgkNn
Tj8Jmly0YMlvO97Eradz0mioWFSQkrr6DyQLZ59gxkyX5tQxbN/XAw8vrdxAupLvqhhClpKIwHYa
/BSNtwOZjd0dakHLmWEILnUSnWjMw/ZmQD5jVMYQaTPXdmn3M5vWc9dxclHId6pKmW2wgrBCJYCy
shJY/jSRoUtywchT3iEeRZ2rXPCheq0S4LA4wEpKl/rKachDOQFontDaUrdMgvPKhPY3HfQVOlsE
KEmEvDBke5uC+oa7QvufQ2cCtiPJz4hrbYZAsW+wLK3qbGQESlri64gmY6aDrOaM+Gg7OWmlBUaW
ZMh1hpcqi90Hgy94vcDLm6Mb0ata/90nnBumsUZYXZcCYchAlYFQwjuiod/H6I2c8BYFwRJGQswe
f5dH4ivyYLAH4bzL6/rLxkLumPxey+xgz0vcXyUAUNZLtHCYx7o7HAJqT6u2VyfP1VLmh0qRUuqH
IV/ZkCCqGamhw4XF1nSmQgKUdRb9adLYxLLT78g2OGsqb5ZNkkJSltO3gFCM+EDuqFSkbRLXWQeU
znM9R/qAwKy2jRvd0aO1N/Fn7ni8+HLOaGRe29EMb8xYpLrO4zIy/wRl5DO9iWNuhxYXcW6FGc4G
pOVbzAIAwUNz17KYtAVFDGQWN2WsfiwhrlkT38EwbHajKo+Ct++FtNSpq4k/GnkPLgwDHPT29gZD
hycKiW+rhLw0TnwhY3KXhQx+mLduhadJc6yKiUWtx46HGulnzwdkW4u7sg9FlYU7wYUQWy8fwGRE
4a5v8nunGW9VTaylzVhQcMJzkzXg1MfmBVUFaH+N4UWd7JggPnWbetYODrX1EN6ZiVT3bM3UKucH
qOmoz/CanE1ee2xLFvdSedmfiLzOYQz2JTnPlQgeErLVK8dMPoyM6SVRK+oWWLk3LY4gH/dHspzC
vmnWySDUpicEf2qEmR0ykFF31iIAtVl4iRi1yeYL69j5yUMfuCMJF2R9Wm+gIH0mYXmrjHG+VNYZ
lry8RbqRNeDR72d2KQgLNBjMcuMFAwqQXd0M4eHkqmiasPWoKmFUJmFCFw9bTQpcmSHAIu6VKoO1
n3A9biOb4CuY0NUAn6vPn8jssAmb5xN1ZqsaVZVWvSvMgmbtuB4l6FZ2xfl0ADwrzjPPXjNyjcZH
JPc+4j8ZQnXnGa2ptbP7Ls4uBMJH/rGdjDaLFYIwKHUwp51hE2Oq2KfGEq+bgedUxcaD5/CsDqXt
MOAauyFos7U3sEyNM+9L0bBBhmGgIiL8iijNhJzRTIfCbOm/I8wUgsYmj88fySmoM5qpOJ/dzbC8
wQmnvyVqbRRbn2yhw6KAL/Gqody0qIFp4ZJoNpMNdFP1+mrwm/ViIm+ea6Cf/2UKUOFzoAi70JCa
j5VaLw0KKc7FHxlPL3WiT3KGQLJFwTrl/Tu1xOSnoD20KaM4McQPThQDySAKyFQFw8rC8uZ3NXve
rLFA3ZPBdn11HaC6WYS+JzyO0XTqa3IgdF29Z3AB98sCen7xcc4XswkusL0jTh/hV4l/Micx9j03
sLZIfxsgmKcQl28D62SZfS55LsuPZQbJTirjllLmtWa5Wu9pwHqJ/BoBcHCoQyC5OM/u4yz6gddx
EXANt3dkFbicpWA27Ep+ZlbH5Q5m4ZpEqQnWJLvEcEp2rCTRfNsrHQO6DphYPGwLPIYlxahQATBv
s4LAp5lGISRfi/V3NOBBtC0+ylFua7SuaKjfLVzGXAfRfR0ukao3u1Pa9n/KHtUE4ECAcNO9JCGN
NZ0V6UqRiQqOAZ5EzKDFxpg95SDwA0VsKICub+eyp7hZKm/lxFwF+M5COXH5LtTcbiKEea99cPAQ
0i38EYx5/9oa6lnGEVf6sMDJwvCE99nYOKXeVvP0HkIVnvjW9UiShOVogqWUhNNA1awkTGoDB8Hk
BWSEDjdhWDt20uwOTO6qWR7K3T/mfMM4icoSV7MmeAK3Zt34jo/RJjpRkPgko06A4pIUqqLMSm8o
qUOKtgBp4c7PAp9t5H90DLCjrJ6HPLzzLG5Fo3wBKgSscH4JXHU3l9mjH4N3b3eFTUcBH8HWHGB3
CJ+D34AVsqK+7UZZRVCLx8j/nqUHsJAGNQARySPRLEXQHCMARqrWGu9JxCUtk15sFN529jHQVKBX
pK/+VB19n0n1kkn5So2GTjsX0PSHMz1FZyvvH4cCC3GV7oIgPjRdebVtMERJ8acWw9+qa39mq/lA
nl7R3PJko9qvIgNNyxVLs2mQXEFl5dfIQRqsPXfT1xT6pCPu4Ma2uLhxy2AmAH7ZcJpbrNBi6Ctr
o03MvZOTAAjLh8yMXqelPsQyO48tjiYSBvj8rce0oViiKzSvZw5+Kfg42TN3UDCjsRtyNyPItB+a
G7Lqk7Jnk4wTMzjAUJu3M+Ai4pnLduihluRsptdNUXNxhGWR+ES9qKw5roOsrNBkRoATgMyOsYOh
wAahgPMMQkqXxMlz14AcYu1ycooh2Do+y3Nqpas7+spBwRg10Jpp7s9dLGk2oR0t7HS1Gl0NB7ce
0Lt8AJW4k97JsYgLpqZnasuLQ8GrD0drbez6OQlukSnANXP3wS9zE8Qrir4fTyBG5L5X8zOQOe/G
AbGnPIh8c0SQ0AvCkHSK3sBJNW0BqnbHFCqMA8kdoZZR3HeK+ZImVEx7MejvaAQd4psvgM4La96L
eXrzZ+akzicpjJ77yJZo2ZkLJNlwcQ+CXQZDabcLCoaLJW73kxrOeULcvfLNxyzmHj/646OfkHIp
AevyrSQPntLdArtF7JTadyGLQOR79lQjcsscQPBDKqwVdwcSMatEOfgpW+Mr9QVbWif+sBmOfBW0
KO08PYAVuE/qeJOOlbfUUQ0TE6pTlFgReDIBImA7nDC6bG23eyMWhMPZRd5LsghDSZtnu0iqd8qQ
C3REgOJ9Ut6T6UFBKp+UmRwbQJtrywzzPWXZ5RlOLwypiSAdDwVrcN4kRK+9YC+onGF3OrQ5kTU7
eo6i/i2wbLJCo5ttQjk8VMkSIRZNzyxlkGFYIMgy24HtwamTV95B5MllbMzyIEsx0284SVTtej90
UfFaRb+GmJaTgtehmqXZWxButvyrsRHU48AVmgy0pPRrQB9YN6NLXZuZLxw3JnwhqZqDBE80tcBG
eWMfyXISbVb+BkThOpa9t2uN+ggVqDnQxu3Cl3Qe67ze5Z3fX0bX1Zb9GNsCBi7kdFxF4K/CbZSx
2Wun5i5MoTY13bzcHFVNRHZD+9wvvE1TZRXHSFh7Bw8097joIqPxJx3ZpxmLidt7rwCgaIsQZWyW
gerSIs5WxTidp6p+NonxkF6bvFMeputAaDbeTEtgTTwaJrmBSSZOd/lyzBzHONblqxdOL7Qbvjhk
9HWQmPekEzxGNV55z8YPPkJumMNerT1BK7pidiBxz8XET6kAYUo+ZCK5IWMP+ykuYSYv3J3TiF1S
3cb1zltCgBYME4Wdnm2riK6F6XsHly3rJR385RINOLRcxzTYPGbLaYBE+0+1bE1AbytChSzVsTH3
oR6tzLGQW7hc74VCf0zTfsGSdg/qkgOww2PpOPPL2LKACJv+yXZ+RUu1YariCjRPlB46aMSrEgZZ
7hqvGZ7OlWrRFSeAahmswS3PlSLXFIH3Zko2lsS8gP4L4U6sRvTaQ8C37WC9Gb58JSKUHlB7DR5/
FGplJ0cK1SRGKAsJA9VnZvds4HPdtTz+DP5iX1NtBQiI9Ko1evdeVO5I0Bhwr0mMIwSHIYyp2VYU
PxR3HBAp/zf+4Ebo+WuzQZ5uPAZYCnjXRUIGm8vX2Scwj5qa30wRrpqh97eLKY690uEcnKA4lmYE
ZQOznlnd+415Ccfya7K6rTML4Gz+cXaNwyx9QoHy4jARYr7qvhb4FcgmDmXmvJmbwdhajTxNkC4p
+ptWqZG++d4bIBdUKu9CipoC59pdRYRbd2nEBBpo24ntwcUHm/5Ng8R+LPNobxbqBUu7UaODO1V0
L4l4ba2R59XqHkyiTAAv54RqAa/Luw21Xq4F9m8e7WaXe0N6ing5010LPxk1HKZJ9dKl9apf7ARC
jqNQ/SiZytnim5UR7NlOHQY1HXP/PeVkaJKI1wgfId+aTbWYAPXTuDgG3KAWA++fnXjFGlA4y2k5
s0GO34OCl5dNRHvl9ZPcZFAENqwa90Ci9yEWt3WcGLDyK/pIW3Qu4qFw3nQ23vpg6q9J9zp/TfhW
+8jP7uIJgaecF9o4jWbeeuguSHGllVJ/KbKN6O09jp15F5Z8Q80EWQ/qMHISXJKJLiZI0kh4C4gN
lc6sT7OUWFl2GefZoxRrvmlTPVcvhpj0DuMN9VXYrR0TC47leKeM7OZp6KmfDbt71kQMi7VHfVza
742MVToMls08Gd85CwysP/wB1HyZ4T4xt8lm41rl355+u6EEgJK6GOEwTgANjS5xHvQ71cNlMBtA
fDnuFZfjIRZvFrCI19hEI80qHgpzchkn7JNogRO6KYNoCc47lreuzZNrzqZ3M5jLlcgHKLGO2E1D
dQ+dGInMjo6bA/tQAVC6Clpq6/pvJB4RYR3rKkqAP14ce4esj09ZwsJYlBB0+rou9hw/92ZUEV1j
9lsIUDDr9OdC2PYpaAFbVciojKddg+GpTXaKgEqBOrqWQ3ku6urEP5VV3M4tB0gVjNSHmIliLYbp
JIPgtdBzK92v3CSz4SsImJpUxm4OF9/KLuI32bPIN1twRyNQF+wQA1CFSTNI7kA8D8cR56DDqXdu
0EsYPGrKLFIuHetwyvITbR1fMgdoS4sbs2lFj4YHsw8uU3Lwe5jjTDEbs3DNXSzFLSQuhiEOucV2
W97oInpmLgY86XQsiamSGJt+od00Pjd2/GPWfoKHsNon9mtOYYgVg0ZisQXsr20e4S3c5ZyoO3bT
JwdZap0FRrf1zVOohM78BAMEHMlUxdptw1frpwdWAS/L0h2o7y3Iqy3DIgFIyaiUdL61cR0GPSOw
t+mChSxgCxu0drVdAh1uwmO+z0MHbBv3avwatxqlEEMDWm5NmiQpUAhKM3oQhZ/uy5ZurqRPXqwm
jN4SWT6adBvyl1qrYZyA6jvVPoC4isDIj52b+NabOJpkXIbnRbD17Jx/cE/jR9YSSowB9BNBAMnm
xN64mZkI10PFU1ZlBoVMwbAtAgpNQdBdQptzxcEFx53yzKjSr4rBVhtSY8SY6uHchaAUsKTV83wF
vjrsAjYWHiB1pnIEbjg3+2kMtt1sYrdhTZCpfkM4HV3MYk1dhbG3dSuhG29CHuOFN8VYe7fCV/mm
dMDHmk7OKmMqbgzS9Sbvya/n6buljcYdlinhqQPI0quBV3vFCvYuKOoJpB5DY61TNFk6eRsYFV+g
KeY1mfZtYUEBK1rJqonjD/rMo+sPA9YZ5ylbcIy5tEoiKA4CfmQFFxOkV8FJG9biTHz4g06iejOF
4ydhVaKWGSZTyIVo8wlxoObBjW5mxGqjnIKHQTDa5rDj9gmYNLcFHdf5QQrvod/X4WsZF83FT1BI
nCG/yxRduTTwUjEBJjxz7+tefleZBp5YGANsT26oaGAgybBDpYWxZzWf7YEB4y5rbPQHZzvZ1XOL
xo6LqUQi5bu0ypXuwpujZzWHXIzJimKFAfoirBZEknXvKgIuEQiRs1uo9DES9UPt4B6OkgwUcgor
ojfqW2X2NtsFZIkEhqnnM0gkGkQQwDed4Zxa9FL16XGu53fPUl+dxqFO1JIgoX11GpRKLuqZ/zwW
GqFaxn8DjVTNYas6FZBVp5N8VYOOQHWpnhdcjxaWBw1m7U0SiTOs1gVmaw+7laIFGlr62lhHGuxK
mpnobMq3j5/QgOEO3pFHqjfeSaiwMXTYVmNiuRH8tR3AsQUDj51fAw2UpeOHt5/8nDVqNqwAbU0/
PQTaSaNoXZi0jK8U7uUY6NC7PY2tjRf2YfIUQ7OdodrmGm+r010wP4EYDiO7KBi4sYbhEorWdYsY
BUEb4r/4MYZi58LPhZjHk6Wv9Rqt28LYdTRsF4xTs0JTKbgTBIcKIq+p0bzAj40TMPj3WGN7DSw+
XqxejBwwBZHOHG8EkN+8aMVDzibSmPSeAxDw4m/9GDAwO3jC1LCCaZcDGqzxwUKDhAuNFO40XLjo
IdpQL4EpU6OHRxuw5QSNOIRKnChE6UiDikOIxW7Z078Cw1jAMlbC4CCEbryM+EBRP2xsLeW60ghk
oWHIGvjbYpNxNCZZaWCy1OjkCIZyBUtZaqgyEY93w4By4zJQ01X8Q/PDLvMBMXeW/7mAB6ohXpnM
YYVGNo+wmymjRvmN2/tCDFTEeHe9xjz78J47DX4uIECn2iFCuG7d5sRVkTf7KncPqnjpYUdbMKQD
DZMONFba04DpblZ/Io2chkW97Bv3N5+INsOkxtfAOKLtzUQbWTg1IxMmSAMIyz6IPYqNOZ48KNeJ
CG+hqOeDvUzMB5CwXY3EljDk4MnWr1rx6cZ8U5BLzaBojzG+1xCuNiTamt2b8xnybxwhb4//ILg1
jDsou3lVWrwlsxKbgUZ2u+TPPeI0UGLxXBb/gL0hfIeQvkFfXSNu9WOFI9/SMPCZXFrODch0j3xz
a6xxYMNr0X7NFTufZeqPjkaLs24cDkQZP8FP8MWdbBZdDs0w0+eARyCtAJR7kMrTpv0JK9Dlio+O
9Y91pu/9BbOBTwowfyFZV209yOd4AJJdp2HoRihYXYJHd+GkkySMdgPk9LYFoS5hqQuY6jjukkfp
QVnXuPVMg9cBntTAINS+1VB2Qq7ZLtOg9kwj2xXs9p7dnGMIBxcjEnWmAe8BT3sTiwfKp829ryHw
rU3gjPJf/PUuzsVaw+IrHuhK4+PxmJqHaGalF1Tge7v0w7etG0QwFg/Q512NoTfq5NeV0EY1oJ4O
TXogYNaziqKRW8ZXPKJojbV7HfzDaBnPRcWqGuo9oKZ46ygoKSkDTB0Rqum4tk6IbKwIz21HjUdV
oQlB04+g6ve4QGf6LdZzjXW7nw9hcZuq8nmCxl+DoD0JviwV/7ungf2sG/V12zz3GuZvO58jeaaN
UsGbYS7pjjwQLzP2Tl5i3PgJYEmHpc503rAkmb98d7inl/Uz0DUC4G74ZY9uF09cIsik+7jwv0DJ
nVxdQmBO1BE0upggGc3vGs4ZF2lKC2LaC1xdY9CHn3ZMsQ/cwbdEFx1ENB5UuvqA1ByFlNcFJWwM
eXClE3Pboy2BxjVzV+oChYw10C5sm/uKboX/kQze/6p4nU3y7d//M8X2X+J1sDXLrq8wTZTdb/7/
5+z0P/n7T87OsETwb64kEOA7jpSCttr/DNr980ueJwPoE9IliudY/zdpRwjPJ97sE63iTf6vX/o/
STv9S5btmOTzHCH4dfu/lbTjt6//lajUEUI38ANX/96EFVyXlaFO+9X/T6I6VM1k4OZxnt3mO4jr
Q7rcqpaFKyCmVf8f1J1XcuNY2qa3MhtAB7y5hSXonewNQlJKcAQIECTcev6dzMbmgaq6K1OdXYqe
q5moCJVciiBwznc+8xrYvJ3poKvYsY+zFjVPeiCzs7ZgLT/qjKrFZlYIcoiXbWMI2GKl81JhgoBO
2tlX6nc5ail8gcdVADETlM1jqDPwzc7JsIbsRoYf3KxsJkn6PVS1qSbGRq+5LH56Ln+yC39mE6oT
+/bv3qP563tk48gAjcETiLWv6fserA6nI7I3EGycQrggBUrta4P1jtHVuLSq4Z0mKW+a/Z3ULcuw
7s44qBG4KoYrdm5e97QsX3qrPyC+lVUzC5pe+eOEGmJ7lvcMXw6DdWYiAoacY156UxEUpeM+XA4o
gz/IotUhAIV1aApcu87G2EN4HaUQbIrdWvtgYPtGe9D9+7sg/UrV/fNJm6oMT1lB+GJaiD8/6Sqh
aFLjk3I8FZgldOjEXyKAwtPJ8mqcX0cLO57LshSS78jR2u9u/18vLE8X9tMSY1ypRY2UKJyXs7IO
o3lueaVKZy1LZ5YADmSO/jFesb1/yr3YWp/T1VVcV1EIw72gWCLlA2eIIH79poedEErlIhppoyrP
ur7MBQSbmDGEsRXIOJYw7P/7+/YrEfXP22apmqKR6Gvy16un9wGRQbdA7N5gQmW51w9IlwAJ0fUu
+Hyp/4rI/B8j5C/M5v/4W/8P0pQB2/10x/8tjh5e8Lj7X/YLDONJNOd//8+t+Znk/Pmv/4ylukxU
hHxsSrStZZzj/4ql/MjiVy0L9r2hSZam/BVLjX9YhirKlobSgqTpMuvzn7HU+IdpiFCHREsi1pqG
9t/E0ukP/RRnTMWSiaSw4U12F+td+xJLbwZC2reuk93Guy7zF20TBYzaAxg8rrKIMvutd3qPbuSz
+iY5+HzPikMfAKv7ZsNJvNd/vw5LFTVZpNrmnvy64US1obF0u9K0OwB2durnfpG9qrboSx6MIpz7
/li3v/Dvfw6wsvzNC36RP4AGL6N1zQuS8oXwPnbkX/KWpkF1uD7IR1oO1svVI+67SA0yVcxcmhnk
8/nrTyvnN5H+jyD2V6j/8xH89NanR/RTrCkljYd04koaT/LTRemjwhiAhlrnTJFttCOQJHR7H7Lg
jva3ixjUSneqTbxQFtfKTr3rjGo2JAzNBUf1kGhaFCvLpyrxS5ehsJuvwAa/Wi+Co71WIUZf4ega
s8uyD5WFGQJoc+OwcyO7f5e80RncAguCNdTSCwg+m3NmjjzNplvQiXop3HIV7VGERtBim7vDrFlg
QONpWE8y+wbH5qauvkbZ5aEKrNCaX2wrEB9lP35r76Qn1HkrN/GsEHgiatGOMMPmI/4m9klkIH+7
kqbg+NPtFKtikHOF26kG8X7w4ErcAdhwih+n+XeLiF0yncNfH54kipzGIrkPON9fX62LrhrkVfYP
iKsNWsiB4iqPkaPY0IS9cgv2KYK3YzmXDUNSKH/MaapQdc7P4y0o35HxDsxAvx8h/PwAut4fmrtJ
QgW3Z5WGRKB6THRm+txcJc+mh8KwwSLhPXloVDuI8/MEkazF5Qpx+0dE28pLOJF0CxwujwqTwdQ/
BfEDPurO9JgkhjXJGuxI5yJfBNnmHVzBg/6KrpUhPQogODw6ewomVW/Js/pq+kYwUaRdDjwREWhX
2UwQvBdLdosKJLgNfnEefWjwATE+dylfFevtkgLitIf1MDACd6FzR9VcfzACbpCOeBKtcltn1tQH
SJN7cHXZ4tKmO/3AqJH2qfkOikbx63k9T/fTso8xVl6NiOrnCJYWXkUb89rMiw/t4uUS7AC7O7vM
/HtUkuhIT8AAx3gpXwYXvjvT19yZDZEzbtBg9iCeM5k9QPe3tUf4AgDV+WhNcgO+8m58QHa/vzgn
fItYLLFbPTchZRnNLzg6JHnPlisGwgYpB4Dpz6e7Zn4udrEr7ikFIdZhH4FK7MF6yn303XHlg/nr
CAshBFzsNi8wcrTH/AWJgasbBbf9SbBv+azbQbwMr1vpTdzjheWYq9Hv1nSziEfOGJSH+r71W1f0
rIX6AfwOzT8GRj4Av5m1199ZWy6qzuthfXvBDijyQ8gUawFKIusQ6fvrkXXV4Ic5OvTnIXgwoJvk
ikEe22Iw0CrnsSWH0q8IsQndAji/9vWH8FpjznKI7k8JmtMOHoO14QLtMoxZEgeS/FHmzzptdZRZ
T4ALkRpw+URlRn69BikUr/O2qlcWav3Lwp2OCnwCEFTD7R1uJ42fg9y5Vghb7jCR0Twm6uO2c6gx
q6MJdBWtART2d+UjnR2h9+thk0+i/rb1A1qOUryCXFUj95K79ZPxAej1uXvV5sWWCX7syusUn3EQ
G/boA/V7qg8TL5ju3TYJb4hK4JcGoGhg1uBhZoQLCRTnmfDQQdNMmLCi8YYuBgNZDwmby8UzWiyd
2EVO8savjDn9uekWxcD1EA9yNV/wG69nK6LpzJ2KIm/4SOaRly0nNBv9/zX2VG/mSzUsmnG6kegH
mTIHrPFQ5Y61BsDootIaEt4fYuQQfvQCAmQ2Bp0ONTuA38GG9cmdwcnBL7fPOh1sh8A++IqPVTtK
7GNqAwJt3VgMpBm1iPJKMU4rA3KC3z7c1oxvVrCCssaZYiAerI70ru2KYzvaMLIQf2Pvd8zzzwuA
nUziwAeNAB+KQI5dOP4UBBPQJhTWOWIS9vUFKSLMZxflc/xo6A5jqOZ42edHfs8A6m7gRRMiRHdq
nNPojqcd9grM7KU2uGZ7OsDXwslHzwLaACMC2yGMxGKH2GXSMe0YIOL1/VC/MwJE9aJ5pxP0YOxV
O1u/9C/nwW+LACIpYGeQUucjSbZpY+YhM2qcJgdQYFwcSLYAExrY4QXmpK6+SdbZfbfVj2DMgaeL
2brnos572MwKiCBg6XeZxQY8gaR5kR2w57dFfGG8a4OrT/cR/DcGLDc7WdaL2sNA3SXY9jT1Yrzx
6KrYjJr13p/uq4WfBdZdFrINThTv0WCoA96GeowS7rzy0dHlv5/EBqAVAJMsXHAGEvRQdYmuymkP
XSH5MGSYg06MrcRTr27g9eFRLzNjeOfgUD9aM+BxE4IVP5509h3kmiq0G+kq68A6bXBRRFf2FEQt
mISOtABOIILvFGw4l+q2Jn0wTJ+D5gl3jYF/k9qnN6iv6nuxz8KOCHlyhci5LmpXfATwWYOksYEQ
iSg+Mzy+uLKtP7SvND+ZLOhHagqTDnHsSZqP+IWIXwEv/8FUXdzGNOAEXCHpaHrq0/m927MoMShb
0JUHPU5t9DGJJ0DChUjOBJeJ6gssxQXAXDxY2KeyB/afHVb6CTHu9ITOocfAyzmt0wXs6iANpZbn
FYWRf4MXhk4DGD6Hy0zJZTjdgnSVOgyrktHGGp4UicVfrsUQBe/LxQdYioe3dxlpcvroQyh+1/lJ
TTt5Y/WOiQpuCiLXuZTYRrsdCQ4AMDIiAF5tMHBw8MVVDBPTxV27OnsV/coRs0LXHNenHLkZ+yxj
l4xMqXeVAgnzRQCyyqaHiIuiBfRpfX5BRExzsw24K1b/9Yd1yLbdh3BgwH0EFNW7Eq1hm/yvyEEo
Oh1cImIdys0z/VhwASe7BuCEubbiMEYpvdtWflPhnO0AQ62RZ1C4JQhg3CuOKK4b7mF9TEynP68l
toUMSh1YsMvsCwJjTU4JhPb+xlhtZIwHy49aG0Tzti88BtuAKIV3ojtwB4ZJgmXjLGt378U7XKA1
91NyTrNyXr5k99ozZqwCljBdP1fbUFclOwL7ltg4XGc0HTnx0Vs1PdlCJvK+WHS4izH7tK9vjyUp
hG/52FOM6Bz4uHasDFDZizeWKexVfDCC8Rqi4D27HDHWWBde8X6ex55AkvGq7aNQDWvLFt8kzpVd
NDMPqJpk9zdOe/omFW4bAXdaQ1wbyAVgl6E/4i7e9DMiPkPypGX2Ox1B10fBT3anVfWYIa76BkSU
ashJXBA/bBa3WA2rdnad4zy4q/c3bDjRy3CyNyg7c4yRXN3VOxukc2gt0jnYMP2Y3Ff31imI1H0M
cwjOYoPx5BHJqTckkkpcUnKnqmfM2E5PNWp3trUWX7Ci0VW7+iGP8yJ26Hporzkiy4mN1CN83jUL
I/UyfQ4SvgiHEEUbZu3E/ouNjvDkZ53eRUtw8/kRMh3bAY7AWUGAP2B/JjqCqGQFiPLUEArCTlyU
wNAxRhz3GXCz1ygLsKQmA0Bbun6nueNcsJLqbUCMOdEMKMfjlTwK3Zzn/j11GZqCAoMySmi+EaPL
RZ24hDmZbODhxplm+WfZZ3Ygqg9YkVkYIvAmW8we3IQzTVvyQARIPZ9hSs+A2eGFuYriOTB7pJlK
vANJN0W82rw+CaTSvhgg5In6GCJ4N/yBwSUxcfrQZlOcUN/amTZjZor8LawkF6ef8oMAzTqAd1Lf
SL8BK5MReLC27eiBfcxw5Ab62WnX0zAZgJ2vM2kPJmFrtzPc/uYlcCFO7q0EGubgbaRyNoH6ywNj
HjsMObMAg+fjFXoZjrS9mz9mFwfJPvhDcJOU27KOF0wXUQe4GbNxDWI2bj1UrvHKgR7LyzFHZ2un
JF8eccvpZjwnJ8LqCDqAjUBw/Qh6YSE/mhBrDiQ+EP4Mu/qYcnPGK6cAVxnk/b0yAPqzud4DgsUw
2+436o7MkVS8cM9XO3/IR1confEu3ZAXu9wPv/kAEMAsAb2V8uaCMNLi2QVrJaS+cO7ICfJ26XUz
SDgWMuNrzivMXBAvHfAuf2B6x49Nh4twcl98ZYyGFuhHu74EAo+EB8mQ4nVk4oaTFMmBXQIBO9Cx
tMp9il2GgDeSw8QjlO34aMGon6kY3j3kV3QoHK5rSlNPQfqkLqyn8Umbo4Tu1g/TxcsuXrUBLLQF
mvhz0DfRutgY4WWluWAFqDDVGfYl73BazjMguPfUmIG+Zo/bANL96plR/qE74Ms7M20kk1ykZ1+t
K4XteTHdGS4dqWaWqdOEpSe4KEzOBnCjAZazHDUQnG1sWNyrU2y6WfqgONTEDignylrNhQ3kkD65
iG/jRbfQntQVagouvlvr3lVI7Ia5vBZmuR95+Uc9Q+o1UEgkK1fYJoH8THGIDMV9yWr0LVc5QvMa
D+m97sU+ZYRfhmj4eppbNA56KVNVxtUHItdCmVLe1duK/IQ1lczOh9GDDPlgkEr4eBw5qYubwDJ1
KcBci3N7jdqiCyIV5Yi9FnYLFJGj9WmlhawRiDjbjNocHYk8KCs/6Z1OcBhUmUDDDp0LN9gRgcLy
Hj2NCmCOY4w/LK8BS9CRd5fTmlw82p/ehSMsEURaUgsQMxtW39ZLcAfV0gjlXYcMSxGKLh5Kh6S+
J7bYlTwf9/QcwjIUPckungePNCIBNjePdolD8F9ArLQ1OJJBZczF6zKeTTrWW4OCu7AZKuEhskmU
UBiw8JipPsai0WHgnhS+Mhdd1EUNbleJciUtpQdJXtzIt3mmrWed/SLbJJ03VYvpQ5zYNQsOJS6h
ugPFfs0X9E2IakQqR54nHCVutczX9R40dp9uZWVWKzNuFK12NCQsKeiO6iPaVnMkkrdXkBBkYm7m
Aa47ORe/CoZNx3ORZ+zcWcX+vfj1rBac7siTNFFMn18CVOypznGnTXCYCm+mnT+iJ9UY2EVCEXfG
LWmZdcQnyeEPdA4iHXNty+sYx1FyLyoyBMqBctiq/PoYvU1vxwihflKuVncYSNBXm0VOvz0/dM5l
OcwG3h2Nn44T7Q5p7NTPVkJQ+LfZQiSPtVnlwdkzWVPmApl2auGCdW0uyznZESwAlo3sAD1FDctE
Q+Lilh7cumrNnXCFeeFX9DrAfhQ0iLA+COOPy3O6MVyTdtIUUshenTIAO1k+Ulrlr4Bb3WypMgrd
ct/mVliB1bNvs6tvrpMwglRHeMXK87s2pPjr3OWPZpwkGgZqfboE+PhLP7SrBOFWtfRz1MB4bI88
8/ijMjzkn+NN/tD7URB52Fz7kFjDYh+PjkxN5oGJnUfP1kx7xOMlJY6lr1OfRvao03bjAkEESrob
7RxqAq+mzqdim+kOYvBeO3szD22YvKVev0j3iitC7GItp+/ZBgiQyrFAbXAOIBuy82r+D9Hdo9Nn
D4+ng+VRcy2bpUFqDNPTEWcEg3iF2krrcFT7wJz0R8ipjB7Axe9AsCWe8c2URvldD1ky0TdWFO4a
Gpi/9sBA5Zw02FlTA3P0W1+fIx6p+MLG4G7pjjQr5opbP9OMnDJ3NnDvxEEcnkPcWX1jjgZvthjv
iNdAsT1C1DedXum7y/vySMtBPF2FhmLJOpx+MNhzrT29iACJau4t4mkOeM3tN03dXycwfy6jn27J
l/GdrrYqglzckhuhvAxRRHk+HdCGc7RV68XOuGpXZZA/fPOq0zv5t2bkT6/6pRmp6GORJwPvFFB5
2HiXsKApjDzFrJ23Hu5v/pntx+b5rnsv//btWorODEM0GPF+WQFGo6BAIkKSGub6XbZsHztvGDFT
9imm6wCsQV/YjBAeY4KMD3bAsnsPdeXZyesiEDckPbdv2sD/4ZIMCWqWKclgDn9dlH2dyjcrQn5d
mBVrXER28V72TtuWe4KL3yIN9c1tiZD5HECKPZBTQPh1aByE4zdr4XOE8m9PBdG5f17Jl0lDlFhi
HitcSXEv+eMRvRpEaGjbYHjkU1v4kMLuC+8cRC7mmCtZY25oA8hjT3dv2gddjV0dDm/n0PRJuyAu
/tDmJCahQIpQ+8k8uTstB0f3AJ+6GCjZSpi66His6gN76bv4+LupifTTe/nyoM0x6TIpUacVlhyv
IT0+t3q1VjhccIz/3+3cn17tSyu/OF8vZ2W6c8CUmH9Mls/2lAEYAcQiuwpwvSXl+GYTTZvk6+Oa
FrJqqAzXkB34deGUAI3iDK8c9/SY3wtvl6cbGS5bFtrbmhZ3INyBijccAIPkcSf1oHyzXlRGjX97
AV/WS34TkigRuQD5eUposydZtcsfQBESCj1aItLMerytG4TW7XhXvWYfyT3EyQ+si94gp/n9nfnW
ggLn5HLkGfVZfRCmEoDZlRRWd99F/88T8e/u15clUVaaVJn1dLlB64JrxXrtUcSq4L7aguW7u26K
/bBq3i3/s7lE18/wzgsyPR6nLvvVZqqa8ZnKl+ZjtqZsVLeXGbHqUV/imafseEuutlJ24qPqq7Na
nRlnCG82Eg+UUsYOM5Pj9S6DVaCEjBdQGgJOljYLc68uEBak0Pn75SHL0/P/+n4NUZYlS2W+Ln2d
+OiXqkTHeCKEotyJH5wPdESmC4zX0FLf9UvxjrYtbUK8dRjyj95FBl3mTNToaA5InfIRumf9gSaH
4J9f6Oil63GZbKecAPuMSemJAkTZnlZJgO5uLdrADN7OCAt48lxdJavrikzuc0egqTs3gWb56Xz0
09lUMmVb2dNmKbnFlXi25PRx2/C6pEfsZIdi1jhFgBumA2I7SB2guFT0nITLaJMuk7XB9xGXCZRA
W5zvLgu6Zctx6k2cnXahu4I3JSOiC5zXwUOLWqJwh0VJW07wQLpSmJ3vqlmxwi5oM80ezzTwyFWO
3bLblM5tlqxvS2tOfrIzyE2mYEvbM1DmsLLDaAbafTcVaEhFe9ivkW4iDBPN8MkmS5DIjKM3BDL6
WbyCl3F2YNeKqKr+AAAPCYasqnWyqXbo4BD4xYG6xgXvujUC1YUlFpYvwFVpVJyf6K7eXNVn0rO7
ZU72LFDdzJKl6MJFImnND4TYNiBth4j8XWgxfjebNAxgUqJJpiR/TuN/mk1eDED5uJjILrxbhCTo
fqnrBmktGy4aDVKKVXp+HzHdRRLiHonfI+klQ5O+XzBNZKoTr1v39JQcaeX59EqH+2SLkCppH0R4
13oj/QKEyoggCvLFpWXs46FAxNyr+oFKas/4cUYb26UVj67rmTO5nRrH7YHJAb0nILHjWli3SE7f
d8uKuHKdjh8PT0u3dqfMzaAb1nkV4jEOKh3Cs0ZVNQ72eVmuszWSX/pMCxKXaR1tWS3QSVhpVHLU
O1CZQGKzKWiB3PycNYEC4NoMlVm/hIC0aHz8ip0rawkhIHsIs/UYEMPiQJiLi5Y/IM9o2tDXBGcp
08a5oRszPWvau0wwciCJe+kFzLVJmgz21VWZVRRvyst1l3j6mpEd1Hfmg25DA5OYcPaae5Usmz6O
6jaoZ16/yYmN3wVxwzQBVfC0Mf34koph8oAOtKETFXfQZyDlp/vKlffg0pKVdTApBYrnfDXca3iL
bs+tP/5oH8UKzWwWA8JUcyb928uDTmnxxDQle9UPup2Bf3Xy9+xBUAPEE6RXEis6XcPTCSIjsqq2
+lC/4ty4vuwxTj6Yr+W9RAs4fcQ5T+VXGY9Zc2k3dZcKWhXFN+mnMh1M/xYZ/3rPynRPflrddZmO
OLPxnpHxoC7G1heBoQX6CYEK5cpmmE34mQr93mt+yNvhudreXob1yc3v9IO1N+60eBU/Ra9EcNSO
jDSgM/X30Vud4Db/do0YP8gYPGigF/Uvz+WGxrGulYywJ7CFvIdtGpy2nQfuZQdDba8HsrMB+rIs
l4yhd9dttUHLjAw63rdEUbSHV8VLusjTOf15cjdwdGvpAfTFffrKfPaYBWqgz9vNhLEAzr6QHg3f
eMpoCSn+qbK7DzQuwEj7p+fkLnqpoH3/aB4mNYvNNP9t5iDa19CNfGF9Cm+zYlEurY3s0fdN95Ir
zczwvEZTgj9dzKuthPYGQwBknkSv9BWMS1bXRQmf8mZPw5zSnz5qi5bYWsym7kjuME/n/mv7i2E3
j9FkPuWcDgyi76ZhPNrlnuW9dX51PwY9iBImcRW9tloCksKOJ86eNsa6drU5P2E2QTNbE+2EGaaw
Rs7NRwP2nkHQC6NIn9OZ/gRiG67ilfdcwwPwf+4ZY5xA35QPZC/pO9Gbnu+Aq9ouOQAgyFdqZV8e
DE+3TduYp6vMRzJnDp32bdgwYay8czj1OxRASai8zhlFIV3kT7UxUd4hi+DM32FSaEfLNnHGD+O5
vZCqqT4qghTTh0vmCM+yz6THFcIcOwQiU0UBiFmCuNA3UDv7OQgYv2WEA6mCo7Jb1kvYp7TgovfL
c8OMEUEi3kF9lGmSoCsw3k8Xq3jGDr2yFVamG2wgi3vtDeky+nzFA8qCNSVHeDni70zwsWby8hKY
XjefeoN0td5AZKB6+kJ2gOqJO02/Xpgl62wZuuFv185WDfvq0+MNs2VytJY0lGiNmE4W0nfJPLrV
8BF4rWEG4GI8xOt8DbHs9fQ8OX8tbpDeXixSBgReHqcGmLkYGRMBE7BPL4oXP02p4mOLm+wHHSA/
e0848Zfcslc6MgCAptbZNZB2uRVAOk6Be9yXLxHv/k1dZPMKjfP1eQYSw07m5p4m1I8zh7cWikHp
cU/XygHhbTrqNIS/yz2V3xW8YHIQ3ddlVdI+f/5TxMnHCh0SdIpceXUGHbKUlurqFFqzqcHYsuVg
GXnCAg2OmfGQ+QZEh9KJ57pbzhga7eIVzKPm5LP88NyCsuHIC07/Go7aN3Dez3D/NTSaAPlE/Esk
Ezjrr6FRSSL9jCEw1egBpQEqNQBC8zZE/guVWGOvrOPn6Fiv0GI5s5A4m7c9aZ55OSB/xoMVd/Hm
/I2N02/rjJ+v6UudoZtp3zQtc3iMPCyGNzbWtlWoUJ62C/nAUBoMWcJJr27KRX+cpmA6aUB0bB4p
Nxz9kTnBJj3ewilXU+n7xwfxWXs6fZc0/SZim3gDcM+I2JKhTznVT894PEnIKldcZkcyO9K5IWfx
M3ca9wxTjDGCLmRU0d5l9L6S+XdrTP5NzvbL608l8U+v3yIplFQNry8PTrKV3NwTvHqXeu0Cmp68
wR2FJkK7S2YZA4Kp+f9tGfyb7sovV/Bl8WSiJejQz6YHlRwnuImAGZ1oq65J/Oo2kgd2wDONb7eX
9Jvt9csLf1khJS5eeTm99SksxWCQZK88nOeZr4fKM0RQF5PSR0Y5373j3+3rX174S02J6lyrGDUv
XD1eloZf5JxM51XtKvM8QIV1/glZEj3QJY66VeDeclCByiBDvXww7YSNipQaNhoucCB9nzcLMsNV
vGeURdz8TCn+KwD0pnovD9fL+/t19VL9/+DC9Pfw5rA5vZQ/fkY0S9M/+Cc7RPkHCHNA5SK9Ed3g
v3+xQ2T1H4iAy8CWLbjdoJ5ZqX/6MOn6PzQAzfAJYZXoCj25fyGadf4g4ElAvzqkDvDO+n+FaJ72
41+hVoMSgquTYqgyTBNdtr5yBtBVym9j1QBn7GGC6pdycxsghoh9Wj+pXeF1+umoCu0VHQVYebHa
nXYSq6KUznhgd2OJGDiM7PZ0O6qT/+RN/mh1a6kjcFB2wog+UPM4pN3wzQmh0i3/euEyGHF1mj0Y
JseZ+GXRg9W3quKEEeVVZUJ/OWnK8q8PcaleQ3wowr++NRipuhSnD7qMgS7mkHyK4lDkJghwQGj8
5x8QegwxyYctEEs1FBHr2i+KSXCxquLhj88+v/f55bXKBqBfZ5SCp1/5/MGNUbiajptaUNJtdb5c
UO6fC7grba3pw+e3FfRGvLg9v/at+HSNxHGHxS0WMB35qaEWu0ZAp+2ktFdtZqlAfRCSX2iFbiGR
3Vo7dJCwrxjP6XMp4bpg3gIzqaVHlCCuriX30lpNC8yS+wjkhdU+SukoL+G0yEHXgyAqy5ZsL/3X
16KUNTuY2R/1tZBmmiHQLkuRXSvHSHebuEI2rwdkiNCeMe9Rp1li3HWhRMJ0JTbP9fLze/EURdJa
nw9S0i4jXWyXn5+x4NvlGaOP+SRWY+Hyh9mNqVrz/gqwBupU78oGxoR9VoALa6nkP7UU8klQQT4j
J+Jd4hP1zed320uJmd7JfEAmEJOVAiNPqZispbI+SxefHzRBUJGkACQxNom8QOpN+ukDDJ94EQ+b
pr40m/wKGABt9QcFrT1PELPLsygf00QSHq948MyUa3v2P78tnTP3arb1wyAq4ixT3rNrTgtkvJb3
I2aWPuYXWNyLenkv1FDBRy0bAkRTyntLhoEjNe0lvGj4eEYXZXmK+9y9yFYd5KnQHGL2+KpqMlS9
LtfD57cKRAkm2+0bhRO/IWGUHnZgAqQG4Ahc034fyWW/71DVBWMAG/CP7xWFtok71f38irlGv88S
3kA3RoP7+Q9QxdCxvEIuBPXPO8QEb8uWYc++r0d1VfTdH19dT8p1rgzRw8UUodrk8Xhe4DV9XlRQ
FN1LwpwMmSZbu92uW7Gw1BUMSTcfUbyKVAHjmBsOJZ9fxuJVX39+Jgj88eRSu4I1SXBk8ckx+qFe
nOKxQhly+jTuhACL5niWIROLolMKmieXuyuqCT3QMqTpesfIkESwpg9RJHBzLtfGvRnUZhhaCfM2
U6P5RauT+Sl9vqLqtIDwOokJS/EG8+MmUIeakWp80mInqi8kKOfKb6xUWjZX9EowqM8XY2eBvDBV
N41vGsykyeUrbnYS4h9Sdy7nmSUghZxiPDdYXTSvVOjpVVZqq16676TUgBuq6uv40oqhWZzfruY1
C9qsjL0uzuI7rUxg/CaYfp30qwlQoswiFU9LDXVRXSBHRD57MWQy/abPT6VBabhRSYEuVgOSuj3t
VZxp0746r4sz6ptNkaPRKiWRXxrtiOBILdhqZwxhi8Vcp0l3gtYgkN8MT4MJQ10HrX0yhWYZabDS
LtUkaiOzBXIlyxB7UQHsYniyLuHsg9Q0jUUVtZuiVI1lZpg4GajN9gpfdyYqOg3kyNIOSN2R0pWQ
6XK1XKN2jFL7NWU025ndaohTpwKVhvI/EladKe17OQnODVZUmAymYX+W2lVSqctcs/YZe+0eTVTG
nm27jjGg3WZEVBfj0HzcNrIWuR3guazLczAStANHw6KfTDvuJOEXnMe5K09WE9fqilmEPEvSKoX2
nrTeILdLU5AqN+2KE9zEqg9OEs0uJGTPyEXNlbRaKgI1ndw1mwv+uF6BZ8pkyFHZcCNu23MUueJV
VULc0BJP1IzKE3H0CS3My62ilrZ1Vz1ZZ72ZydCZmW9fmU/f0m4Wx5PNTYtj70LDBrlMshRJnFTG
r17Qy52RwlBWC/UoTh/YBEDH2BkyEkGuZN2ihyih25aN2vFCRKpPcNb7RERiPhvuxSF/qLFuR3PJ
oqWVTMsDXd953iKQ2CBkX7VFszLzhvWcGb2H7etrDc0Y1CUKCNEJDRQra19VobutdV3ZsjXS4+eH
MpZnEchjhHeXAspkVbqSK2QdDGTiVvXYKZ3dyHTOhn48ZiYd9YnQLzXd4dT3K1yCMy/pB82xtFsN
h0/rt0WayjNhEMD4XkCkqcMOVh0eB9IyKi1xiT3HLOF87+wKoRW3SVrm8TfM9vLbyspqaR3JiEOf
1d5cFZl+8gyLElCIWm12jhphJXU0c43kdYxZe1FzOq/OZRSm2aV7ixDgvihivpTK6OmiK6ovon6L
33hQNQVdxG647FookfW1jcCotFQE3Yg13TgMaYC2B8OHU7fqst6tdeyjxkhbyLHVIIB77pxbIybr
Zvow4NSM9Hs6+oI6bIazoRMp+zUyXwIq+h3GEIrauGcLUF9unOCh6w2SuGqSHIc0t6P44gv9zdhZ
1pgMrtRHYO2vScaSBat+YQg0vacWqVQ0qc6UttVlWGI8+YYf7VOC8TQU1xJkfiOMHlpf4MJQ33Nk
ZaugtudWaqWF5xwUMRTYZNIDeO3laiSTUYbFECDBmS4rC1H+s3kQq5O+wlHjpWsAIssZ+NAzJGW0
sm9QgMsbc9fi1AVYzm1xo8cmSMkzTzjzKorSm4GU3pZSPd5H/S3mbK8M2pFR7iHcIe0jkgkEnX7k
iZSuWuTSU3WgGM2tvFsYEljdybz7Jl13mnQtEXkEVZW1AwrBo/mRorqwjWh7I/tzS4fHxDAg/pgJ
0KDshj67j67zRFRQeo4XaRgWeUfvfOwTIEoYVs8LQvCol7SJ63T0MOGbyBmY3Yn19c1K48JPLg9q
AtIw6yxXYljvk3Iv9epNlFPkcGM63glW4wvpfFkmpczOqi5gES04GiICgTjmRm6hdDITJMDpVzZE
WUSEIJaZVZ8ZWqiJvLyq2v1gniC41ADP1MZAqBuF0xpfxTiqnVICGSOkkyqcptujgmrxaRDgEgD7
PKMB4ejXxvLNpsGaK7nMu1Mb+0Z/OubKYM5vCZjQSXwmwPmkWVl99BHXFpS4xrgtbon0UOogC7Th
tk8r8opKldbjVS3xrgF8FJvoPCfa/yHqPJbcRqIs+kUZAW+2xSJBb8qoWtog1FIr4U3CJICvnwNq
YmbRDPVGVSLBNO/dd44HZdwf4cjWbeOQ3UQCKCoXoptvMXwbQoNszbbbxu2/Ojc3Ymx+zLJzT4jU
10qI40Bbq+eX2BoAKWZ+9RHGyGoSZjMSs7M2lr/8kWKkxSKc/NTU5M/TfAxfOWPa7OJAqGzfO8jE
12Rpm7f2+Z1Ngp05kbjtx4EoTgOL1ly/BKOsLKged7qozUkARAcPydCwWiq26jTGYYe1gqJbawgL
ICeHyGE8AUHzj2VGYLcZk1OgliOujJDzI4BRv74EGNePix6ZMWFRfM2nODgr4R/yCfjo81jRr2eL
lBpfUbjw7tqh2k06To+JlT44hQfXCbXIS9OK4CaXrR9X+U94iP8iuEDifWs00A0/tNuXZs6qY5MM
3dZpJZMNhjueR3Pu9nY6fMyqRWFYxuciHNW+RoB26jybSRJRUn5c10rTY8ihrVkrA70A6gvi6YVR
fnMbCBgy//+CbnwCkpSJzTQbBxcM8M4w17mcviGoHuOtBDlnv3gjX6A8tJc9ujZklzAFOQ7rn92s
vTP4sw/GYdO9bXQ1UyrzfRKVeKhuG/pwRKuZ+ZDKYpxE63VMahk/4tWhqyWjd/WEY9VX9XUqgdzA
jyXQ69v2HTQG9O1g3/pNEDXr+quHqaPtFqKBwUFzkc6izml+cRsuY0aQ97s0J+C6ZsTKwr4JDooO
gu8PYOSvrelgmRHprw59QhRIAHQ+9g/y0N0/TShAcuIJ4zQ3kKVu+KdwOfXobNXC0EyDmN17LWPi
qyYKE2c4BRYPfooDPhqE+t6oPo1YM8xioEoNovfQZNnXczsqMahecK5SYp5a+0jG62aoNLzoVoMw
6zIvUh2bSgopfCqXTzlV3n1wvhzL7j//9ztGjO4Rdw4jspqkWTuOKWnhsNx2S3UB6tpti6o6Lj2w
kLL8bmlXRont/LShnITp0B9lljvwtSQolKJdR4RkdxM+BqB5ZdFjgTgl7BR89DbJ2kSTJJ4nHpne
HvTerXP1SiJF7gwE72+t2fwzWzLAofsGV562KUbm85i3JMULqHFJp+ubO599/Z/ndMsPNwuPeI5g
0LsG+KY83fUdjqe2F87Vq5hvot6Q3NOez2Jpyu6r8/pfYBPrX36QTycJNP/cxflwrl1nfrWgebPY
Z8mEo0wS5QFc2mL8ZKQkRkx7eJ4R/L79Eq7lRLZUwTmOk2PtTTSQDOx7fjpHOThnqhUNncoQs982
XS+CYvKSkxt4f4Kga4Cux4BmMfXyhdHE12y33ftLFx5SCyh/HGAEIMWeBOKbSAcY45IFt23ic8Ab
cgcWDfu1HleihSdxuo4VH4kX9b4XHJy6f+fOm0ZTVnxgAgA7rUoW5Bw3E3f3LU7g4hzEBfacDjdh
jhovRZ116QB0v1aGRqrRtQm0LaRti8uaLFeTjqqYiYLRTWQRzPY34TpYH3zvLlXloTRqUV7EA3dO
AEDwKitzW1gjE0K2tE645X7K3Kw+pKuucpIdIyzpdO6MYHp1ChEtuUNUIuTbY8H+3GVFRwfcYxC2
L+rTYGGgqlunQhzGROfou8U+7Y8sS+Zbx9D1PimCncYsQO9dxw+N3AF2FGHbemyTc4LUL+204gnE
KlHXnr91yrXp1aj8jJn4ub1Iq8QA09vOtrKT/BUPbHJTdmoeW/Q8h2kI3b2Zf3aly7BCXfwZlFMf
nt/FvqhC9mEXQLzqjmEG22hdAescZmRaAxzzrAWnsbm0O1zH5PgS2NkS4eci/O7UB3JvC9u/LIDO
X9p8XQ+VNW+LOfhRW+Mxg6p5iTvDvtgiOY6iktew0qSXuuHYWGF/6QYjvq2SilYy2iQS7z72jXFs
m9/VVAWPmLa99oY/Klnto5I8p5oAwrdKNmj8JjeyRY0jYaYNH5NOFVk+HWZvRTVqqkCwIvNtu54H
BdilecyD0/PFTFJ3l8c4TWyUbW9ZjHfAbFPyGo50dmnPeIEx5f2psDFhZTljOs9CjuLNjZ3qaOXF
R1Hhr4HcuIA/nUv16qipuBhZUV5gRF54LN7TQnZ7T5r5u47XSkKp1U7VY8xbS1zeyVmeywUs92Rr
nkcr8y/5yA+XFpP3fiUuspuoJLtzQbtDzPQ8XQHhrp3pYRKkMnGQ9pKbwOIwIZnWTb/pAGFHs5Zw
UlQBKHi5FJaUj7JD42Uq2MllizXA7H9ZwjX+NRdy8m5ePWC7POrJj/fg9rOtucTNewszrOkZnfNF
Xe4DuyJiR4ASY0B5eh4IYpwT7AKsKgW9WmixF3f9989qRi6QJejGSjM85rK/PTcrh7LYsQ3nuzV6
1mdsY6cFJzqHU/PdbstjOtvqbNCVDrKxP6l+Ls41sfi56X7quvD5u333NXbHeJ/UUIsbnxFH+MXO
romHN+R89H18A3lkkM8ntbQfqvPag1hNf71N+igxhuB4f35blizvkLNM9cHIx323TnEbSeoT/mRs
6blU+n79X1e716YoubDkzkeNueKDXhrDwKQfBSfJv99MbF4tDKpL/JGbLhTTcrrkbo8qx/H6qHAm
BguSMDIFKzHH6fTYBLX9mBp7A9l6A9vNuPUuqEFpUTXL6w2bsMffbML5gVwoJ5/zg1OxiJQof5GY
cxCfq58DpS72f6fey0Y474Vo9FGx1MzucDfSs2it7OIJ4mdWNVZRmPgWuNc1qplTgg7H2jjNn31r
0Mp+LeyF4TwrmU94UcKNk1ArGXIsO31N/L/3u5sMPbLzcU6UvwKy9RKGzNYEcWr+k7vlazbV1KT7
7DoaqjhhaBjOTWpipQ39S920UVqhuu+XPjmFK2PbzNQlTYzyZFhEPnQwgZyurbuvvj33/j7vdktq
6hfLCHdVG8Y7VYj/OChzkSR/oqmlLB3HZmE0y8viITY3RKc4qnNYskqIN9xNuc/m78/DnecliHVc
SapmZO16tpyn/tr7yjuUKh820u/ESYfw+wLoTCiMKjID1JsZPPQRKqdg4B66MRnElXF6dRdjn1v5
r1wN4d2bwxPKqwkBUYZaACYvflfxUi9r6S1XjMaWAJx9f4XjNcfSEPQtRTztLdP4VdrN9xqI9DlU
qj9msIyDGpoiXz65a/Q0f/iVw5wts2ZZkq3Mnu4YNNo95R2jjGSqx48Q9wi80PGsbYNnk90tdQub
CWeLZHvlqEeCHOaSQ2gbgpIrQJ3sqOAxDLUSYONV7FmMFXMONXfuA+LBMzZt66VK6jbixjrfni+o
RmcIC1+8XwazbzVqJzOZz9Z6QX7ekpFxU3sdAgJalRz50o08aDpeDkuYMxIgPeNki9I6eBWepk77
e7Ks5FWT/N3JoNYB+7Z44JjTQCYfBkBevRKpOHOgniONTZmsObQ5YPA4M5k8KxYLlq0A8GvE92zd
5YeSrJWqXA4peIs45tnXUo3mVTqjBnGpj01jkOqHs36QJueD1JeowZ+Hu8D79C2bWeBB5wjhOnk3
/G6XaqUvDFycksJs30KUhXix0rd6Kr919YhFaF23ZsBbjbWofcvTzlPtAz5Jim8gltOIqpw8D5zz
GaRGJ/bqhU4kOvvr/w9NBvKMV3iov3qOERxiZ/1lqOXdHq9FNViPwUnD3RT7PrN05nCQ9mC+TK4H
nt2MKdQ5YXVsAUciw94+Lyy21LCf5XgHLe1Dy/5Vueade7Vz9/1S7RJ6TkQTLb4YPJfKjWRSZr+D
ov8STfwIzKk7L3ObsU77LgUExziXmsuL3WmmytYSsOfrcjfNhEMdS3nn0nE7NOSQ0V2m0HunM94K
T/1ZZipjYmkrigh7HDfGkH0OHEipfEkKpC1z2kGSvqOgha8daobYPNc9Ulbd0mqoj73BwJRROcGr
brrilBnqis0CB0ndW9ChR6Y27JmpRHvII6lLJBti1puZFswxmdoi8keXuBHIhmIA3ufUaGcs1W+Z
ljdNHTyMXhlgUGV/qNjsBqN/t/2G24f8U8Xdm+AWs+NvMadNn5QJVRJzh4JviWYns09ylzLv42fB
++IN1tYoKIKkRacufnHsh6b5ajAO8nsGoKzUmWgIybkgN6+pwcRq6Dm3bFLGN7W47snV1BjDqmeW
uQy3jpdlEW5U/VLYuB6LmOiiNH4scUVSXiyHpPpYjLY7h3qAshs750HAMQnheDM/T40sn4xHiRru
uoiSg+UU7y0fhFyFIOtFmgkPUYpvqqjuz7PGMCs4jV683P1hgYu4irQBTr5aRpC96fGmE4egp3Cq
/96kDEpumiIgtrX2wXpYrUH6cx6SMao88c1fbO/QuOmWZXwFrVbOixLeEE1crCKvCP5VaXlvRLqT
dmscqoFr14AzAdyB2XK49kDV0luj/r/MdHy87qTtGvUjV0Toz46/MZu83y+KYSTA6pvMM8wodRrE
vv0gohFPyjIeZzSkRkNprbAGrPTZcrOXCY2OCDI0NT01kpGpf4wtybUf6htKpZ00lfMwpc6Y88xe
asPedl3gI9kgINoGPGbWwnZJZDCydVvvsxCgbTG7Jd64yUCzaRrbdJ7YfVmQ9kNQ6xcO5Qe0Jvlh
1P23cBiXt9YnlTAXAVDWn4M1fEwMKL1UaoZBkRvDzipStU/KHJEUhPfUht+ZNOk/RkhOFEttgVKA
TpDtMOKrc6pfppiDlybOuf3J4qRzN1p8XzD+y22Lw5UbAachp9txTn8dWXZ3CapKeNwVasr1SIhz
btk2KBc20qN3qLmhn6Sj3hxnDg6mYRm8zflPzwu6bT36ZGtMypKi8kxEn0XBYC/p2jkL33KPKpuj
Y9J9LqDiIutbSCuhc5762XhN1qq+Zxku3raVS4NrDuzAlN3CnGp45cpiNy1VHGV0cLMxCx5BZp4A
vExlrz7dhbk5SNZ5VK4NsNSs9FYFEIFfxr679i09RInvduNlOuOJXSi6tUBy8qUk3N+ST50Q1N6n
+u+JcqUJLFkAScBUJxWmB4YWAAgo03w0rTpA8H+ltA+zgHP/uRwUjd/03HHrXUoGyl1oSmAb5JdI
JcFBORYoRamepvkBGhbCCivcG974XZtc0PIqfvQci9+dJyA+CD6s6Rvym+ZcYhUjRDX+tqoCl1ZM
mncIh+6VWtB0DJvPQYxyq3ggdsDv0ijXSXrLOuddZO5/0MLd4xIPh6SWNt80iaKiYUbJkSYnHd2H
WAfDCZER56ACl2tUcAhFelppsv2decAa8LuROj/LHsmbX2bHLGn/Myb7v7FOHlaTFqv18K3nkhgp
2S/nWlqv5uDqqwyVfep6FY313JxCQbNwaJx7uUSGOV7DpvjWUsLippJqAKvV8sobqo+TkRuwWJy+
+51gRTiOYz+jltXyrfIWEK1tvlOeCbmjSiFeBHHkU8t9Vh3MgR6c4wlWaReUV6qMg7LIgI4Odhld
kUGTUxGBdwdvopRkgN45WMJj0L9t/R0wcp/Sv7G3aILNGyOwzW1cFj/UpIcdQxLMNveIBP1CN9sW
IdRDDUw4SXIGL5TD+rch4+qZ9RDEbHM6Tw4nIQTg0neNn6Jl9j2v1aOhGvzSUbrfWn2Bn4g++tEs
DGCyRop4M+gNeNzjfBeLH8NxX8Z9UyU+JenE3ChVWlArRjgejlP/qH049nIUj9iXlMnnJL5yK9Gb
ysGkQTEkv/QWn1czd6espxjrtda41qleben00RJPak87k7KFQYVvJMxLJ/GIX89/Eezqwgkl3b+B
K5cFdJw+KJyUMPcfaXDUzuDf4pnB/QQ/0ckFvkuM0ydp0KDkcRp+1aL6PlZZeWlTMhpGyXbPKnQ2
9JzeLKu6+XZjvek8/NO4zrBp55TecF5A24xpteWNRTQvDFNOcHVNFQRHjpT+eKm9/p+pS8Kzo8RX
ODntq+ezDOIOVHsRd8eqbqZrppiqhUZ8gNH7X++sjsmyX0vAnXN4nkWSgDvH35tHNnkU4jvjmH0a
gJQpuoFvU5oxcCueeGfCs6oyfebdhx1OFSpqDZf4pIy/3MLk4LkQbV5Gtz0uJSAK11UcRJSJuI5C
YDmXOcRz6JhC63d+CNr6YRZbv7OM40JL9cUT9Xzsunxn+1z7y4STvSTv/7wBKplB+M+bJGoqLEAs
mvm5LtAltDIqg5z5eQMTsmNiVY0nAQIhQ6gpA+RmSmrFFvAOB7H5nni1godhj69BVjOmgKRrSyGv
e0sxPSg6xLJo3tM0Q7tkNdkb0g7iyEEr9gvu+Ze5yJJHTivX6czlUcXAitc7k8rmelNLze7M7MeL
1qN7TWfjW1XW1edSmjtnpmBLj338mJvxofzS3isXLnjODfP+PLUUk7vTU+qdcnxim9DKjX1q6AGN
XUfSwoblt/bvSVaEcJv8Q+na8XteDtGcPzLpfA1K6WvehwGMrKK7JUt2a/pSbK3RSq5JzVKZeZiy
kyT0DmPsN+d4slfYHFoDC7/AMALrkKnzKLrW2JKzwKtiMkciubRF9iBtPojkrOspvCUmGpOF83BE
99S5pfn3UbozTsDhXyvD97lYK6jN8urveQp5YnhzjVE98v7guU1zzIuUATDhWcQfipgrkv+PS0nu
vnEbRWJdcorx6cnRqqn7e9huh7L56NefEySujag2ZM+NF0FWKxsujiNmPBBBgdO+Km4g9teRK9rp
8xAsx3DKsn3hK0oZMcsMJXLGcN4ra6Q4MDFub3G+XF7GlaE/1OWtSAHodQ0no6ELsm1TN+5eda15
kwEFubhRpOfG+QeFybOovzx7LA9xJu/OPC5At6HbzPogsuSHRjDzo+vZLmzzt1WnYidFYl1M1s5L
YIVHIo7cLZJZXDS1/ZcwGWoqFoH7LWxHxrIWtVvo0kYlZcXPUXDZbOUwRbwx6D3WSM7Ax7TFEGbs
6t6gwJB3ION68jC910+3EnQPrQRgRygIT4aHNMbFGBFCJd+xy8MyauLkFTs3o9eKqjm33dIAmdOo
hvh7M59Vaw1XYwWgdLFzmcKEUvGS7RdHZG+iD9YAKlbbvDFIpHdudexS/Wc0cv022OE+TYrqkA8W
9Eo//BWQsHqXyVK+ymTaOmgE7CoPP8RCy0G6/nL0HWbMbGPWv6JnQQ5pCbCPXljUXAhSCa9GTTvC
CXq2lzrDH0nXGFQdTUDXpsn8Q+PNB2ekipO3QOBd1ZU7ixrgi78YMftYB9tnYFJOyLY+0KPVh7Ia
nY3264rfJwdKsvb1+/ERpB8NvsCj4Q+/53g236vQ516Uj280+sKbQDm4ERnaBV164pTbcjqj0r56
cNhJApTgJnBen4LCIp0yhb67LRYfzBddqutkGNQD7PZR82nHSjEez/7HidpOXuPJU98rkyc/LYxD
M0zizjZ6b2P6lJUuIAythz4WFwg1A9yFnA7RdS46RtTW7oB+DJMKj7Y3MGfu1+aLMUKcy0wu9ek4
WFERUG5ybRCdRcgDIky/ikhiql1A4WmnhgKUhyq867Ol0/WVQPJDE7d3+mMZFy1+CACHhCrt19QK
fif4T64dl+3SL9lYK4/ZhmctnMDen2kt9i7rC0HGfJ9pUrvrw7X8TS6hDwmFZZ9b1NobM6EV7ay7
cFun644lmu/tktoHzyrrq63Hz2kKxc5ZZu/YUUesGFADAWb3lzGtuVjQOK8PvYL0OTv0Hj17SN7l
CLkvHKhQ+AtRzslyg2PgN/PGLxRUFTEQJ3ac4lR3FH/9bqTJgSu8hSmYkl7Z0DAUlzpuwyjQKf6Y
SY/vedcRhuGUUmUhrSOT8qzlB3BD6PAwSXRzlV3uC1Op12f5Q2i8XTwjkpN64V7nkIibVydUdNgh
rwVIshlJyrmlpXhOG4fCE1KLbVwzPSe4yHbCwLVsDRiFC+1duIUc+iw1Tp1j/msXjBFNBTfFuIY+
kXSkPDRs0WBwjqHIs10SL8V+CgNUf6LDft5NB6dK7V2zkFGcDBO7ZpV4X8qHxOMOJVimao6K1OCs
Ovu7OnQ/dSVAfmIX2YW99VtS2IBXBIrpWU9GScN8TG4YOx34gDbtVdKj7fmKXqOGyif7bZa196Cb
nAOFjG7fs5huikGHx67szog7lkvr1h8Nnd9Cts6JgszaTi+52QybDEPyo1nMEcdAdipYTE56DPNT
YLT+Jq7c5dLN8O2GMn/EdnCqyErCbBl2OrMf5hR8aZIbX4mZMN9BfIN2v8ciEjBoqTJL7ZxsKqmH
QdSYfSKXZV+9WZWBx7xOGJwrh+JO66KPwmJyIoen/0RUgd9icA6OD3jU7IYs0nWLuCIPjY0Ttj3v
lfxn8Lgo+b2bbacSfLzXRKbDeD7VzIs7ES6h2V8fTJ8Jp9YjxtJ8ianKOBMk9TVr341xyt+0P+2X
HkgVwTRnG/uF3FksR5FJQ51P4eTEOtz3CFX3YUuD1+3BZz6fxXAACBu6FTvVesD2Yt282nlqHZFe
RVqYyd+SOR0yRthC3meTHw7Nh8BZJVQbWUxYe4tzHW3zPtRefo4XTt9lWwG5D0FsOfxLkok9ocXb
ue4ZEqfv67SANjL94uSsqTrLGodIoBQCqcdnKBw7vHq5Ah3KSPfz+mkPg0HDmi+QIvnx91cKKfLj
r9X0ylDq1cm57sYokz4Z65EtjIZ5t632FGnSDcXhFMqhrJm2IOHwPAK6LnWjckiozwDqr03z+qzB
2ibofto6HvGVxTss69OWFQQhsubRq2Xaev88r4AdKrmzN+b6bMYMW4eKVqIvm68phoZjJ8l97tYA
OA1LTnDue19x9pCUP62sIJOnKSpPAgGpH9vX1NyGa6UYJc3Jxc774qVIulsfgoMtBvMxcIXM6PBt
MwRvr5UDEpd1DADMGn5QHBMiO2X7mXvqunnfvzZG+0fxOIEdGmidN9LaFTXjebU3n5lGJ3CS5feG
UvZtTBC11ZwFse385kwhr88X+hrB1hW8QZsW+Xs0V4G4EJdqz2rYVDYD6X3hvnPw2rndHN51bUaW
2Y7bHMckrjpiEp4bp6eukuJeSwNGLOm8yBDg+cq1pZrxPJ+kIafXuSEDhRgxA4BLLiMrRr4bzRr3
I7Po5cljChcwVRTizKIgwMY++4OyMjG+eVP6TXxva+u323FW7wNbbFpKrS9BF0P2y0DxBc740y1G
ChMGZj6ihPEJiySUPHpPkUjPS15V98qNv0RiWxdOvv7LFLS/YrK6O2nVCe522E4By//GNRrySm07
UpQ26We4NtlyJoZxIxcgcPPmWJQ+FtGFItkimXpvrCrq/OrXYtB3m9aX1io4ytUDOUtEV8odCNcY
8L7MMkW6xuRJkWTxfkiM6W7VZJuDHMDm9EBjG58oNE2bSlhig0nT2dMVNK5DyrfxWXOycqrOwqyY
aGrtP5NofuOJNLYBkYttMpjeuZgy5mXjtlkTrww8pvV7Z/kmk2z29HuozCQit0PtbO7pO5SBD/zP
cPQr9w95WtaXdM16ibZ5M7liEsBfDCpaqfwqqROg8LuSz4PlmzI/sATQ8XrKroeg0MsDGvQSQhGW
jhN8zc6c0Niqu90/eFvdSxP/NivpXRzF4mCtL4Pt1Avx9+Qjk2Ow72VsRK2V45/Fz3l7vojcJ4ht
GDeJ8fWW1N7AiazS+2dwMaU0+uI4OjyQHFE7ezQof6zraKqAbOYtjZRiDMg7u6u/5vkOBg445BTi
tKhm8oFO/bADKmRN8p64HM1TAQnWda6uNyT7fqhGIJjqxRRy+uZRvdiEvZ2cHDUwwmnaUA9m1cPw
S1GdNZroxOQch8UvI2nQbEfWTm0nqD/pnk3RbLp7e2aEBJWd9aPo4TGqIN5PXlPufcEeI8fW/xrm
L4J2/yLMcUnkWM4jtGm/GmqAl5aM82WlEp3nqeH3yrgks81/djYJjYqWzJYOtBeNjhVZBLuI9LnO
o9QUIJxqitxyxdtaKD/KqZqPS0vt22xKBkfCltZ8q6mrsTrec5fDJ24f4FAa+9tE/Xy/UG1gIQqr
MxMBlEvCBY6s6+nLaLqPQRbvxSLNQy8Ga8NSXEcZgTmCLQlD/r02bwYg0i6mm7P47s1zEY6QcJwO
AlnSi1KKQNiIy3VxbHlMf3iOXR8y6ngvRfvBKdOMyPLk0ZCWNnktsgzDovxVArTwnQWR6ltGfB1a
TUxHJenJnZ3vDo/nJyXdZDeDBjRiwz0lmB/PmP8KrBZIidFB6l+NG/jnkdV9s/Zlto0//qfT4Ydu
3fCVNtfE3S+fLpwkXpHhUuQY3O3z3t2GAirnPE/HonN/ovGDj4Vp9PtSLQm1y5aUlRvfrbCKlFv8
9CuOlKZXi4NOrRvdzvmtWGBV11W97wb24dhJ9Xsv3T+L8O13hyASSQLnT5l/4j7qz3Wu421tee89
XaJsXKtLWWDdwktReMwtc4XbFevyXCRezEzPf0EX8G02tjxAIR5kLrlLwMmmzr2JvI8nI0MZ9mGm
zg2Hj657KryPYBHtxuXhIEveF0cmacYdpR5/ZwnlEkWf/6V5sBCowJY6TSQ2zHAK9lZGxHHNJjtt
sR85OVh5W19FEkSdByyvVhOjx0z+w5yZ0miI6R6qiX4Ge/i0o+MJP7yN50Mnl/tkOdPNI760IRLs
R9x9pm3T5uabIMjWsq8mXDcswrvfh3ZNb+LBuPWhEI+0Hj7s0mWWkap7lMjKj+oiqrlob6RbzZ+J
2zLK7S7LcUkaCqwBE/uZ+syX3Hy1rboEU194b7qkwsKd6WPiNHFKQDSX3RxvwyQ2rh6ulM0zglOQ
o7oi/HM+6RS6INs4iWb9fOU/7jyB/ow1BNyxFOPhGVyfe3VyF07e5dyn25AbOwOnz6yj1+mz9zE6
dXlOuLSfx57moZyy5ZWxAfNsT2OLyn6sQfax8Js+SzOt7POQEMmZgvqaBuESQVALXiluEjkICnj7
vIeoKNcHtVuYHaE7e8TybGG9oeRuaCPelZJZh5p+9+nv3StgycjTxX2hgxm/ZrngM51M5xZqYgj8
DNgwvuPt02q8xUoH59LMu0jMitH1vAATYEhu524+35834RQSCDWVTz6h+lT21l45Godcj5QLDSji
gIUJiSVfi7P5EN48G8bWLMlEVExJFBkF9wLJ24vKuSuFgXl5vhDZ83deg13Uj2tzerH7KT0ROiNm
M+ljy+VoccK9HpP2Rr4A3GMR/midVDC1KT9wAuujGLtuLwLWAt2TRUsM65Mceb+xvPanQZ1km1mB
+KAdbxzCEvas0yMvL5wA4lc/QVF260Nld/+605y/OR3og3DAFuUv/siK4cNcXF8qGbSvI26lQ9lA
SWylfP+7/Za3ZwC5CHgW/hZJTRpXQg7ju8WU5NYvhpziPgdrKRbEGR2BYO0aAmwTl3djkVdbGfGx
CvDhkSY/pD2yWUNItSX95B77YnSP85APe0tuExlGzppJ60mIPa+Vus6jNCWSLu2g3D//VCH721ca
lvnQWARlJjx23NWar5jTPCa8vqV+yrl2GQ+hCtU59NJvsyGCSExUH0l9gT5wqaWodugv/fpi85Cd
1rJbI/v/Zkk6w54HQgX/9yI92zgBM0t3ftoQ4lnrDIop/PbvH5//T1QClKydPmbRoAUgtHBPTalu
OcMsTVDNV6/HyVXm7r7U3Q/P+HfMzfSn9pRzsho4R35LXcP2Wm7+MR4RiSgiHsAqJPSTa5ywf29s
+diu+mH+Wc3EasrqQ6xGkYq2Rt87elXvo3K26c0GCAFHNZgOExzMEc81IQ3hctdn1fJffd0wT1wk
40WGIHF0i/6ZvYKGH17TazoUn4XZVfciM3FK05L435kXjgnx1xx+kEfxWi/eu+McJdaI+nB9YRKn
YyRQu9uqVPij1vpsyPHkMK9h1BSv2Y4w3m9TUJwIY7m1YotLcNJ9bzLK5gmtTVjOzOlVzTnNOM88
UxVrecxA4H0a0SCEczJ8crh4LTmOILOAQlyqD3+mHpUYSXWf8QHfbIcwm34lKo4tuIyNu+4a8z5m
5ivC3f+h7Mya40ayLP1X2uodNY4dPjbVD7HvQQZJidQLTFIqsa+O/dfPByinulNlljX9AiOTEhUZ
Abhfv/ec74C39QyXOnuIb2bgweKZv9IS4n6d3vSOXnt1sWA/h+RmXy0HntAY8OjSqXH5rNHJavap
JQwuIu6BHVeTzGfwWF6Upul4PbnYQc/+IyAYaywzpWUnp8HVbXj1aMN8UKYaB6YbR3KNB9im+ZTK
PTPomcYe1te8V28BB74xHrCadrTBNQQhZOEm3xo3uDLd23VBoZ5aR+rnyGy/t5LnKjJKhvO+fu8m
F8lyB26c+w/wVFqFN2NwL2kJyKXVomNKz+KlTwO6ZxoB5kPsZOxmaN7V7IlVKcK+UsC2N+dV1ATz
H9Qy2bQeisBwrl6tyclOmeaR+TUF1ySjv/tTuyZynFSkvs+JALL85jK88LIyOJQ45tbRvBSYMvxW
m+O0jzLU+kmXP7JYtMjm1QPTT3jUo7BaFbaJlmDYq6SwnyOmZEcvZgxQppqEyBUN5Ld58im1IPGP
CG42Y10cKx22tRPb+QWZN7Qrw3iJvPhZg1P0rCeOtVl6rI0fi9OQZuMqzROOD1rtE/9qQuGam6CT
F/ZPqIt5JCCm1DUzTk09GtKHT30mwDhXrdqRpwwOYj6e6J1HsWChN6DJaF/TUgsuIfB8j2qD4AlI
Vh6xbTuqrsMi5rFpmKycCqz5gJzsM/Pd6dpnwY8RewxHbi97Yv6sbX9uarZkwKNSH0MfvdWXoLxb
6IAgVpmtuRIeTzQSs0h3wd4O/naYHV9p1Zovql617Yh3wnE689KQtRB1+G0bwLY4UfZ6knkXy+s8
7KFns6u1MzMQ/SIqVng8XwcXtHbUxRd9NHqcmJq10xjv4jcZr7bnJPeEaeiBA9O3MjWYgMt+xGo+
W7oiHRMmwYpnxAL9q4oVU/8zBwaA3CWdlcXeVXrewQ80ljkadpvY74v9gLmRv8b5t6IFzHho1tR0
L9iqUFJHw3WqS0yRZKLGTGXPMaKEc2eVAWu/JHJGkOG8ThyjObec+7BT6qcAMyJD+Up9CtIsOCsF
gbtDSWBVzQg5yEeMgXa0X8mqbK5eOTVXf77UJepmO+mZnfdxR+58YyN7ViUBBASuWHbhnpaLMX+V
6BOmt4Ep08ouoje3c1AWtxYk4zDdjHbQkEYy/oB5Em0RXTBVlREvgqjpLR7Gcc0c7D3KbPfJtVKH
pCA0m6ke0gItgldLGcWJYy9HFARvW2e5Vedes0e2cD4ZahXSVNo04Vz4BST8pp41bYjrEzuE0Nq1
iR17a07GvrKjkhRruFJVDyS3ES80pYn7dlHycOf4mjdSTmhHlc2ALD0LEeMhYJOBqz8PiuVGjv10
aCJPX1kjcRMiMrdFVSrm4UpDxMmJb9aNSD9/a+Kk3drBJJ7pJ14Cozks7ku8oeTOMmRf9xNDEu4A
/nhbaF9SeInEH09YAVjVYtIccBE9pcVuCrvyqZnCw6TS8RzORalTrwWF8TorrPio2fmbsFVzpDVZ
HXCrj+ehQmmKf/Nhh/VD65nxLVrTvG6cI+KH/lGbwOnN6axjUkGHqK0GVIK7n2tR+L2w7OYJe8J3
NZVw5nsmPcLq5N4PsZynkfrwS+3ZYD76KRHuVzYe98aJ864QF6/zUhy7yBUP+gOwmiccLy3evR5R
E4tEM8LHjLRrNOFrZv+YjlkSz8UNTUU66t+H2tiFmjqGldL2KICsLc6j5FBY/sNlXdOxWxljjbN1
ECD5OtH6OKEJYlvkZEvfrYlNKIN20TIws9/zJgb0bc+8TkzuWxojGEzRsB6CvmBHt7EjLtX/8qmR
FFxvEqkssmnG8TGCoupCiYnD0VIaF91rOhRYPNvkCSky1rhiCDa2kZsHnyVvzVM3fTg2i52ja594
K4rdcu9MzVlMnk/LNwHPwhBgqPPf0eyWu8Z00ZdWNPMmp7tMEYD1opvOdPbgGqZQwO2REjtR/m3s
iEZpe+QmIlXRkWJyz5vuEgU0NLtAZd5zi8Z7oMbsaUFz2K6n1WAW4UsbOril0c4ksmCU1NU1vLni
t9hH490MSK0IM3H0vHt1xqRH0UYTztadFvkEZ0arhTfV1HHzNM4r8E9VEELz72luItIsDKbowqXH
Hbq/661Kt41JQlzXz8EpGHkxuZQfDBZgHftZsbWMJNzlQ5jvRwy/a7O1xpPok2+almaY60JALZrs
n1rsq57FMchCzQ5l3dIuZo37z8pbVt1eGuvJn9Mq2gLZWJ3pG2mijXIS+l9Zigm18tjcK0JDQDm6
lcuDXTuQFAkfhweTNhd35MnWBgxHCYOsfdD12kHN4sC6jDWKiDw8iZKhFL5HjxbOa2IHxo2pyHuC
DjdF8banzkU8ODMXFvrCFLBBoEG8BZPePnF2Xi0beF0kKCo1cipEVOL/dHDFYpO4mjqYM4XIZDOA
ztjMAQvpKe+N/IHx2d5GrgpP1bzitl5/jjNvwDLCWEkOUXwdnzy/ZgShRfFZOuSODlF/9soO82xS
1dsIusN6VJweU6QUa8OTrBQucgU/JD6OthhVaZO1WxGTK7fM4JaLQW4bfkzo807wo+pL6yFHaT5y
lbxZMCTL0WGU33QPI+zvQmdDiPIkOfw0Ndkq4VnSQIbawpOIUzpa0H4Dk5ZWuVUb2mvmR+p1ZC49
Ff2uz6yI0bkb70zKtkuiI/kuxRjsoxEeiUrFJ+Epe9+7HdYzuuI3zZX01grtxSsjeOpz91QYWr7R
zAHmq/6jjdItQ7H+XUPsuzF9EsPqeWTCIkGejObSnGmEsU90cRMuZj1dUZFwcrxKZLHIjrrnLtUw
DqH4EHvfF1/z7rnHcHTPHYc0h8x2AJwy2GS72MYtyts2662TXRUx4FBGbtsymTGKtMyuy6Vw5B9f
6TYPK5b+S9o0An89n6FKdVQlfKfbTbcbMsQ3sdU2Z3pS9IZj0b1oKolubV18YBFhW/vNaOATKYu/
EVMymaGBC84ZjQtC4J1W4DvwPMr2NrVRsSgX82TvqUepKUiQ9W9jpSCjsjtd4xJ5OgeUlaH85mEz
7toMFhQSHmE8lPMCY+JmHIneXvquYhLG3WXEN9Z0CZokrjZF5xSfM/bUCYjlCiMi5b7joMTNnKG5
LBeawH98RZcMIxEPkjX3eZfaOGKGTsqOi2aaA/kRfcibXRbDyR/T35ZJjW00v2VmZu2W+Ww3D2kj
w0E2FDM/ozH4HALjOZo9ZN1qPkpMqXLWtZ8U+7YiWqAeOaJ6bvqtdKr3RDOakzWzO6IxWesFT+Fh
tu/fDY1FwQoR4/Tyuvx/L0qw5eLVrs4uxWubGv0mEf8FmZFt07lZZTcYcu2SBoXww50YevezjOuD
b9EtNovGOvc2BoimJpmTniWWke5WjL25KwCXrH8umy4vB2RIoO6qZ8QYAKtpRt5z2bhPBI9+DxnQ
bFOd3ARMU9QBJdAQGsG31DfijcInS903T14z67FoMtEj/r8VuSNEfZGGE/tLdFxTMojKnEsbuO6h
JOB5kulGVYP/TCTtRXLe3sWNiI+ZC/xIKrG3EyRh+MjYMGkvSAt3FMNbRjZt9HC912nQ9Q8s7oyw
4RMkbdXuayv47qsYjir6n02gjOqlpq7bBgx2ATzEqNg0TVFIM4v6+b+vrHaP6AhFRdN8zxgNgE+D
fjz1L1CVECEAGH/GzZ+cAq+sd3+IB+ZhvuiOGK/eFuuiZ82JMd7Y7pwmt7CmU1uOjqx2ZVBQ+nbj
cfHbAqM4jL30MZGy+KoxPDup9jzO4yEtKltUjqh3nZR5TxuE3Q60B4FPYV5vZwkUC4hfcNaKk7mE
7zgx5ghwDHFext3LlHaertsJhzOXKfV86cYN2svyFOEKQOLiP2O27C6mTK8o9/Biod9cVVaf7KYS
u6rZZy67H2A4PXVepyLN99w2+FZmMzTGJcIR0IjNR+aBAquOZwV1H17L6tvyJ7yZJIOudIV4pDjW
Nflng8dyzks6mgyWTp0k2Ql2EL1wy72PnnZbHuoCWtNqTGzzEE864+UhJU2y+WJrZnJKGiPYV91g
AVLpNBARXn/3zeGPCzcLoT/NiFQQ+IMrKrAmqRxXFuUJ0S2FvCxu8iRxRYeIiO/ZAMkJtDgzlqX/
GWPfR5dV1SdhIC6jI7G3UVbihLKcWzsDZfr50novvlFnP5EVDRKF+awZov13tzoeqPOiCjHFp76c
1mmBjJOmxJtW2p94Qd6BtYd2LL/gvHzluuhejCKRKzmPVZeLu7jLU9TqwstPXpPO2q0Z0dGzblVx
ZOxp1zmn5SJCE4GJOT6Al9HwnoegsMq+9q2i66FROK903ep3eYyBbrZM6ipdZ6NoNjWiOqQLTMC7
0X9t0DVeRlnFJxdT+s/v6Gru4tKijQHS483uWkz/BepWV+XGLsfwRqCUMK+it92j5egnQ6Nd0Dvy
N0dOOBuSNj/ElvmFgbL52dcM8LMKIBbixh/LSLTKm1vlqfHY6FmwdfM0R6DNqDRxnjGxYWCiBeS0
TAVSDWSSbXp3WzZy60wjsp/eanZIukkh0CUxwXn8EZal94wjjfGzH8idbqW3gU/v0pKuVmNPi2Tl
bbSKWYXNmrGP0Nyv6YdjU499YLoa6XEqcuBCZ/lL3CIvNcL0mzurrn1RMG9lhVOWv0u4V1fMYl4j
wcBmWQ2KquH2Fg0ZYok2c84skm5QVj+Wn/L79NsyLm1HDwKaVSjgEt2EVQ7xLkvKxmWet+1K6Nkj
w99rH+rZztYxpgT21D93JnGRCH7K2CqviVkBS1QRogTlGvciufTeN7zdWDxd+x0f2l0MKCSTTo5f
2gNPJHYPE2WDYQ7HLuGB8UKTfMThnqIDvjoJ4LBSiBTqTu2cFgUVwg/q7blVD0TCpYND+eCkIQ4t
GzayPW9VnthbNpaTwW35eXkMIkmOWz36h9qZ6A9YA/M20Qk4Kam4ejqTTYWlIE9GGvBusA185z2l
MbNSHq5q7IuzxN2JYTjo6d1GHXIKlPdoHFoavnSgjJuiPSwSVTWMX1yQlievH9SuSUzjoCl9b6ls
PCZ9puPvqu1dbNMcbm3vS8U0uG9s9WnMODz4zKAPpU/4L0EQYIy74OgakBYXehUStGhXJnwGWe9j
UnUzePOl0V6mmbrVeEO4aYekgzvC2Dbt0AzIoOh5fpBPMXODv2aSg2tb9ZmmUrtLNQagWlH+oCcr
N67goYsjP9kDffpC/8hcuYpdE8FJv53QVQKHWPfxyPG6wBClJop7gk5kNUybwbU+KfmZjl2DmFkd
6r5wkUQO7nmcL8u3ZkLdN1h0iT18XEcJQQPOUKw/g0nQn+vaarcucrpYswWdhkC+SFosVHH2pe3t
uxtG8jkxGvlccNKTPsckKVMfOrlmPmdeiR7ZRHIRTZ6xDQoO2IpTPnor4O7LXWQHeGTGMXH3KdJ/
jEBZehAjzctxgte0d3MTxG9H0S8mEx7EbHobcz6hPJvyw6D7I89UTiDs7PpGmfd5GBloVWgOVmIc
zm4ru7Vdt7txXhvqbPLwmqC9NDj9rkTmY80ptfTiX+J8BKsfu1WwM2dt9SKXa6BMZ1OSnRa9fOla
CBgR/kSWEzEzHnnTWnFZ5ONDQJEZkoBqxmG6W46SiIrjNT0kel6N9cCxC+s7ArjFVCu+iKG+YITZ
OGU5vosifhXCNs+4a9aiRICMxBFpBUQ9XzLX0Id4l89mQ02N2U6WjL1bkxyt2NW3jS/rZ9/PWJYw
1UXNg+nrGpepfEAK2kYV5iXyFfjF51KJcYf+8SNAg49FgAtd23lRnsvGrBck8EX3oLXEQzPwGZhW
DW9LEGfBfU2nwWdsqNNpLVF6sYf38IJpQK0X5XbgYBJ2R924/axo6JW9h62YXTEWzod43wSu925o
yXZIWLfB71xT/wcjBqZA/oRtUYSvubBWbj32ZwM5B20YDy7TAG3LrXAPsQKc28Ts7+hYEhqrpPRF
kZteOhkOd62Ij7XNyHORivL+kk1FWnOZ9LcGIPGqynBeL8W3tOGjuDlRnpy5SZnQSOouap3AzsDl
aJgbzxbz8LI3KxgnvcG4XsMRxAhlZ8NhPvgRKyLrnLZtr11qx8cyCEbskqHzOiR3Zyrw9RmZehOa
aI4Dg1A0qJN681AJn2zUikTk2vWbXuZfXMGuZ5Y2CXAtn5zp6WDFRrbsRIWXJCMIHKE+MnBFfrRE
7GBhNN8MksalbffVFtcveb+dyg/g1oqVj7iIzgvjQgkZLxDi0hA0ayq8V9ns87JKgSQzSV028OhJ
1kG4T1PJuGtobBSn8QNpNcSrGTQsB6fdcUxjxqiyQydL+5xRnyGDMBy0H2F5M6oKF22axE+jmR/r
wACjDfOJ0G24znxWN9BH61hPM2iTllinDY+jaEjmrowClw9Rii03wtPAw/A8OGBI4UcS6j7zHTEw
oiU0KuwABZkeinmLcuf1MCFFxKXdOjKJQGLsfGXKhNkkQ99Mkqern7Fs5EepJ/QlvMhaOyi0N8O8
ViwXXl9woWClEV6SSECv8jIyHzVnm0DOKIaD3lbNq3LmkRatYq+k4zj13OaN5W/zFny3wbA2yLAh
NKWzcjACn0M7kqdefi4YFN+WS6jEBwQFTKLz82b2kbavQYQmo+1cu5m2YMScf6uIU6sB3YwmAt1H
kbGxpXkxywr0sX6iH38rsrq6qbn364W1fvOkPS9wTFenHsEfTf/u5n+ZbK94toTdHtnsVwBivhi+
p+88A3WD6STDJeb8dtFlDP4uLAA6mbF+N8vnIbMopTWn/kSDaFOk6h0yGG11PMCEG7c5WpRq5h/5
0RviELJAp7ZdDYH5IxjLlhIoK7C+cAGEmMQUWku1t1xMTQyHeiAFzUGqNOMJqmUo7sQ8sZXK9pL4
mOehT++TXRcXna+el/8Uuf53w5jlB0bwqcyTZr9ouyvgZedAo9TtCJ3+r9EFt8SplCiw0jH+DCoC
+Byt+1ukSCCYJdViBmkMEgGnCa7HM1AFIinaoHp0+ez14SEJ5eBc9K1z04MflvpHYpq/+U1Junt+
a0s9uKoBIR4iVnLmwIHgLKRm0forkr90k7YuVeCISkariDtug4zwUzhV75lKGMs2Yh9S/G+oGuK7
Poh9YNbmIyWl64EJSm40ClJaOYMEy0cvUNHnErkzY4iY4eRzp9SupvpoVCLZN1M2bIQI20MfYWHg
BpEvWLj7Z9Me1+XP7zL5klh4qM0MV7ao52+TklBnbEyb5S9MufRu/Vhelx+GOpOfTFRf47TyQQKi
npVZiGq8IcoOZNgwk43IZQ2L1LhPSfN1KPUO7v08OPrjS9+DcibpSC7/MfbHbG9E5Yef+N4pLrAQ
uGEuTzAhiBmXidjrOIj2VUYpOKIW6l2OzZ7AjtYzVVs55kTYRRaaB3r9Vt8nNw2N6q1Rbk1UjKCa
0Nwa2lAsoH7/88e+0N/tNtIP1uRVjBPCNL3lEWepQiCgW37D8t+CyBlJRpjxeZlnkLyDaG+t6UAz
cG4NKGGrAqQUuszL8v1yidPyboZWe0hE+W1cgHSRUdPmrQ+o06xHSzlHKwq233LX9/PJuJ0vtee9
Q6wg4E806QFl/XU5kdil5FjiT39cfp5SUr3Z/XW+h/Hn2BVgTMIVjtAlz7wNocz8laEMOVlGWLEY
OnGWCS3vKjHvXWZC2jJ8knb7KMvkN7oP7hmjHlkpkyF2jWetMIZOlz7vPRJoU/diiwwvZFK9VB7m
6Dgr680kUvvfvGD9z5kpM61alw74a1vqNgN34xfEunQSx4kGK9kmDQAFGxYyvvGICaL4pFc1bBZj
nXRdsHGl3276yHZ2aLNvSTCy48U2aVh0hv7Ne/gvHGrdsARjc4OAKzzK7kyF/2/A+2ECoNh3Ktxq
HfVwCFtvpXvHytPv9pTfRyfuPrSOnTu04SkE3RvLKAvy6H1qlQc4ynuaxr1lGu2HdNpzqdXjtuMc
v0MSflYZU2hj1KA71ebX5XX/j0Ds+x/F7Wv2Q/3KYP8+/O/vRTnWaAmb/3yFkFJkf/lHrtH3ulDF
782vf2p+Nf/8Teo/lx8T1r352nz90zfbnDpzfG5/wDH6QUuv+c//w9/840/+//7wP34svwUv4I9/
/O170ebN/NuCqMj/zGYnXPJ//fff/8ffm9+Jf/zt2HxNox//+jd+0tx17++2cGDte56gDvU8bob+
h2r+8Tfn7+SfQnHnGTJ1S3L0+SfL3XL/LqRtCNfQEZ3b1hyio4q2Cf/xN9P+O/IVKaTDHQQqTlr/
E5a7Psdk/hfL3cVCZtJ0twXPtbAN1/ol+6Gws2rCzIjRsDDlKrE/ON77EJx78rODCbdAzorjmq+W
2Lk5wXAg2tJV6jh7t7U+ewJ5cNu/1BaJ2n3wQ1VxuP5vb+XTz1fyH3lLIyrKG/WPv/36Ag3mHIbF
hAo+juFYjvXL4xv3gSEZC1OkOF25ii0jprTmkBwLnUGPR75HYYBfXoEW2Ha+OoVF/F3lafsSVRy4
C4R2bD9hsMn80TrRcvfXMOWMY1Gq3//6ldp/fqqRzvIkSwMljW66fHbOL4mkKdDDtmFX/TmpKwL3
AzzrgHMYQmBYt5iFg/p5LDVQZ2AiPk8+UluOWgwGey/dYcAwDjqUm+2EJYaPJX+20/Rg9VO6Ldpy
/IK59mCw/ykITK5jIxkxcU2UJvL/dgbWxJmK9o0cv1UcnMOUlhKgOMpp2ADELWmqvXvqXVgOp4gq
bnauSK4u3ISz3zrarjKDLNxkNXMtV2NsluM4F11anNTg/o4bsX366RXIPSRKGp3tFy2m0Vyl0245
GzZt3P6bVfKXhXt5P6WHIG5+cgyoP7988pNmlHrTsyWWpXbvWzAIlByQ8wtt2CUeytbIl8e48o/N
SHFGt/h1DHNCz3SdFPnYGZ+p4N7/+jPW//Uz1k2TIspjRzHnR+fPK3fFiQif3Ui7tbKGp77Whks+
TZ/KYWpufQMgLQeYkU7Oo0vK36cqASc8e1mzQnwuWl38m7At45enl1uO3c3D5iiEY+rC+mUzBuWj
2i4jgnhoBAe5JgyvGWSJXa+TdCSa4qMZrOkJFBKt5Kh3kB1aWbOPhhw2k4/jwfA6jhDQiE6oBY8F
hEav7+W7FRdYQdviu19azrnB17b2gizdZFNMoBOD52OLHnerZ6NLTxrATY4r6t/t2//6Vnu6SSoN
DxXqVQSef36r86pGIj2IdqWq8pPlUadRis4Kl+BbMRHRhfD3kGft+Ob5X61ew8vG5r/LzYa85oIJ
3l9/8n8OaplvRk+n9PEM0zMMlqNfbkY5Ei9ULDIfmUGrCzsyYXhGn8ZEZE+WTk7DEFjHv/43/2Xt
0w2XLcDVjfkJkHzQf34LMDzTGzNd9Ly427VZYF+YFU3KzsK204ztxKdIaEUY4fHp/Lx7Qe5P3IOB
ejRK3+00yC5Le7ey9HcDONExhCayyhyEXX/9Sn9JX2Kb4r3lgTBM9ibLNeUvFU0+6lGOL69Yjbb5
OUjm5tigm1dd7z5UjtxuJRij7pmGm29WkWyGQPoPp2/8U9y2H0hJpnWurP7cTsbnn8pfOyXYM/Fm
5GBmnlqG8jdq7oc3M0cwyZxqgBB31PWf5CDUzc4CGtM00rDRYNX46/85x/r1w9d5tmyH0nEuf+dN
+8+fQ9Qb0ZCYDYO1OpFH+lb7vjHrpxT4xLmJfBzoo/vqZ0b+opBXweH2A0i35Q8xZsbz/LOhxFUE
hlg7Fy7WKeS92rYPy3ir6qZ6EowOWiCZL0nh/GgxaF9A87ubUIeAA/7rRCceRYpde1upFe++ZDqn
OfGX3u/Va+dBzQaU6qdieJNCZxp5qQcAOJk7yoPVwsGFc0l8AebYE/qN/IV25I05sXtQvoHYxOjZ
N20UCKGoPhaNSeJgPsuSq5b5BTwVeFyVlehHRivma2ZfmWWYb2mvQBGbIaFgmA+XNa72EYTmUzat
lN4nh1L13clzenamktOPNMLyyEHWfqFf9IrLiLRa1J/0j6X5WYhq2yVutCqronmwak732C+Pg+4Y
h7KI5WYxS5StKG6ugU8vob0zdJ3YTaMiUISGziG2B5LUkFZdEWij2KyJZRD840fDMjHARfeWnfuo
9V5wLY2H1Bvz2goWxKhM6BPXKeBz07eOHp6TbetY0P+6iMTqiKNhN998w3xh1EFySqJeG8PlsEpi
yWUMMge5pqWVp6bWjIMF0R1KgN+fy9F41xzTPy94DZlD3KxmMZ9h1/K+XKppkFvNp6AZcA1vYjls
hjIXPyjKTrmNTy0ANdoUz5kU3jlzUGNUSQVj1EdW3FVe/smo27tqA5IjDFYAwzbMa4jqgoet2SQN
YQWdWX20HrJYOGHBpUBdGotCO0Nomfi8+aoYSTnO2+K5iT9UL7NXZfQtBPZ5gcF8F65l5NbPEA+r
g10ogBu2sQHSob8HXkhEcF5PCOg5vigoo+ukzI1TE0nz6HZGv3Mb8gk0FAn1zO/zyjVdmHQ/02Bf
0sLK7lJj5u+bR2Oqug/LomoxZcNEWqjqzOAUB3c0fisL0/ktyyviIrTr8iB4thc8VAAys0jOSjB3
HbiFG6R3G7EUQpYbuXcN9g0Dsx7mf6e/xQFgR2MI8nXhYFawsVmEgf8EoB97KssVQYGFzzSPrsHK
Iwhkq/DjLxo/J/eMiyuY5OVWnhyN2gOyNKtEKFZZ1eYabvmrFVruZ83zTWijoXOsYpj+mlN+iiQ6
17bkVFlUvrMvxPQehDNNHMXrfkDkgcwoCnCY2bRlZWDzx9wPNDz22aFIDSAfZfNlDM1kN9Sxcwl8
vJOYFl6Wf5u8FOeSGV3FPQx/WktVv4oKRj0t8ucdCqkf+sxiSTyYp4iSYKl6Ob3h+Ss0juhCF2r1
zEVA5+fQaGx+QCDoNwhoi23UxwX6VKS0XtEgxZwrBtMwgHdMrvXS0b7J9H6iZ+Uk1wlHybo2pnJn
OUW0xrfJijJbz7s6PMGRzl6TzsxeBnr/VsAAI+lsCNK8e0HbvkjV7hZnC3YgBh+OcJ9QYMeryfbD
T7lP5gENn2HLifc74lzUal2t9nga5jH+dG5zu75MRo6kD4TEOghS7+hbo9qWOlRlLXxe1IxFnn0L
gEh/ZrLxUQXR0VL1+NSqGKubhkOwC+tVqLC7VQVGGA+8v/RFepsK+B+xjyYyQg/2CMgMxpCDG01D
uGpmA67ZRrYH/3uQDs6xjEr3PuvW/bIS5zTWvsRdR7QbPIhNR6/snhAhteuFCZBi8HZu0Ic/GUP9
YANfCPT+Y/lKZWH/yR7nGKZjKlxs1rTabzhEZ07pzC31cuXgAFX6NnRztEMTCE03kOR2mslbKaLu
wdP34drjCKuwwbKIQQT4l1HtLBq6B2EjZCxnZu8C03MBIG7qCPoYYQJEc3JKXhkuG5M5fItsCyjK
DGUNkYBbKG2PS64FQx9o/iXYg2bZ4JPgRB9RO3E0QpKY29VWw65D1M0grya4kpWa9ZGY1fBblv1R
RMnvVTaVqErGhuwePboJxLsb0LqPROs+CQqjYxD3xglKF+uLNwQPqwKe1bdm/cl3k28MCa8lrvN1
YZf5rjPzkggVNI4+sMoXXcMCOgxwbCABOcSb7OzTMkOSGYP00DLHL5F2H9r+5hftU60yHnJDhXvX
EqA6YO+dC4JnrMUfHWq6uiwnLlRu7QqW2pqpQv+kUmurx7q6GSKac6gSD7WQd5B1m3wkmXZDZXCA
uJij8usIENHM2wLoCdlRZ+x8sWtTfGqWfUbR4m8xe5cb6XcQCWa/O/a4bO3oJlHSmRx38YkHon2K
sOk9Ietvdp4A6YfJfe8withU5ASdkPQxFPQQ6riN+Sg5J23SQGe6Fhf9voXd0zblIXSHeaycXJYL
sEAMN41vrehjhkAms+FgyjK86GaZEJ5UnPFDxtdUEK6CrkluMxue6CmPQ3Up54stXGij7oDLcdbK
2YGEcgEZLd5lWh1uFCmDb1lceofM9O8/naGy0veJhVKxa2XwBoJtkn1wYzK64jaU9z5W3Z0X6O5U
U04vEK3vtdYduiJY6YUhv/UUT2tvfosYGJlEzE3JJaQBfKkTAnnMcIJenKHUxu8bWSJ8sXsczVMl
YY7HKHGzXmt2pZdde7ts6XdM/atX+VCu6hQ6nl5qm5/Q5tCJIcYbx0WegSSmvtSB/R1ZU8a0T2OK
11ovqi8CkL9j/TxpwRvCJ7UuaVg/ysbttwkGwEPm5Ak5DK0FyditdVy6A1WezQjYTIqzMf9ax7X1
ddw2zR65gHaC9IN8KgOPoYaICRir7HoI/facxF7xmQd6B6sne/iReIWQkd1rv9RXhanm1SYOnrPI
5D6IzTcM8lDey8cwOMnzJNwXxFnZZjkNIBGzAYkFFOt92eNZ4p+gipk2bUkUT0u016dMN/YxnoLo
DvGB4GyPagpLArUNBW8wTuuM6eZPdaOZB48FeN1ZYN+YD1L+VM7Ni2V+96fulWg3DApxGBxsKdWT
Yd6DgvRl2kywVBX7nT2SK+sDZZ9gNIPjHciE8QmkFxai43nWPClf4/lD5BJb07sXV7/BRsl3BmqI
cNUVc17WbG3LiWfuiDza1gmPrj6Dbad0ULTPIzA37bs5SAjwef6q5t1IhagzG3gIcnzUIsTFH3kz
pDnNVrb1fwk7s+a2jTXa/iJUYR5eAc4UKZGSJdkvKFm2Mc+NofHr7wKUe09uTtXJi8pKUrFEEt3f
sPfaoX7sI96u/91H/GN0TpNk0yGpJrEdrmOxq15yFf829mUSzcpEA/SgJckJEbu+L9iN3uny4k2u
TD+MboKKorinponTzeB22XZljK1fotzZCsuMbl3f/lxf8DjRDXjytnXUYein+fwvw47/PxZ2+XEd
tsyqw4+tc2r/c56lj42ahy5W92bKgcwsYhwdGv6hK5zugj3vag72cM3Q4G8rFtpP//vVWrPM/zaZ
1JnaO8t4w8NZrqn6P4fkUViYg0gXLBB5fcGAJdtPKQmmajiT/TKc5zi7N3oIMkkwIp8Qp8FTNt6W
wuEhKwkSc1i4+GtdxikUb+YRz6BewNH3BExGF19IYHajPI318GtMuuK56LrFzxEm6O1VC629x73T
KpQFs7KDc2P+24Trv15hz2KMy2LVM3ix3X/+ii42Nw8RBKncNTTEsU4Q6HnRgBK7bxFyq+3BjEkG
cCo3AmbudVeHrbm7j5HAkPjmPQyONh96F0E+Qyb2WAv0ZtVlh2ni7v/3+7Hkkf59Usz7wc7HJpHT
ZDKta+4/JsWjMgH4yVy0ektFOU/clIFUGCy53liRvVAKFKisuhWna7ZIS73AUsP0X0I8/2souPwU
LJ4wkvPXQOFYpkZ/e4biPqKZMJ3ZZ2UN3kBJkRGpbYwTMXVvX+LY9XJIZ3LeFCbbm9Bom5NFKEHs
2s0v5D45h0ZS/tvL889x1fKD2TZjKgA8jKvWyeHffrDZkwjpOUX9lknZA6mYDxVr7ms0gkaLouS5
0vLPno0QKI0k2+RtuiAhscEWC4FDdYzqX14phvj/eMN0FTcla3oX7Rnv2j+ju6O4Ku0uXNDzKZiD
apF2LzMGL2AHXm+sKcQTjs9kHwG9/i5c4qs8Z3ju+qI/ll5ewoPwCwg1bC7r9CT0PD8pcUfcBBs+
9K4K1uu8vMGo1C4A9QJijvoWL6EOgl31XuOS5OIeXkmkdPOTHVa/kw49cjO5zx14vEdRRMXjOgK3
fwyLki+t0MB+WfItxTw0rsAsk2j2NY2z9LA+xmujBQi5ow3lWZ6j+OfXcOmrJsZFlqDXUdqbI7zv
vLb3XDCWrbRwpNc8uyXiRzVJzJfM9h7XSUM7i/ymu+/qQneg451LVuW1Umsv0O/I+hBw7NYmZdKs
n+0ERd+w8Dhi2Hiq6rk7rsDy0B1yIK47vBzmVV++VDpd9V+9KOnfR4o2CzFdmm1rAMMbD6hrGmDb
wJSS2KFf2870aZZ/Orqy3+NAIpLK3ptmuEjOVZSJx8Hl7LM99YjGdrE4W8UbL7pJ/5Vkqrivv4qK
a3VwQ/1k6xxumgW3NEFnukkMqz67wqvvxhD+ycNOkN0VYtPH4eGPntrc1VxlzD9YNpeNE+Mn04Af
TCmgOKX+jcE7IMOVwA5ZmAGQ+2qL1qW44Ha/23kjP0ziqXxKU+8N71QeRG0xvYxe2xFLV4qbLDbG
RE9sML7fEscj3yN8qD7ghGynzjYL7uUzhDOM0m2pyTW3fJEFow9jbg5xpjIt4vnWKfypGPp2C76x
euud0QkqZ3wwkPtfzM49G3mMiDu694sk3hH59AC6QLDj8doHIYih45GbAkOrcAxTACCtLl5YBH19
bBxF3WltaXxb5uAPjY20FOkiFpbY+5FVCRWZ9unVWv1FcJ2qkeDPgk1yy1KZ1YSNrhjnZ7mYlFUb
NKXZpuRhdu0tYdjTegPqdGmZCzbwgTAOY+etmRcVA+3AbNrPRnWBLJTAC/7fd4K0Fn9OQcsrZEA/
dXIw/BEZ/qvb9TwYuLsTqeF6X/4SVdHBgI2V4IMqAaYSDjPm1W+b6JogC5PobE3Gfe3cR5reU7wQ
NMCTgNKbe2XXqrm5A+j7gVGyxOibKvvQIBUxi9UR0+Ds+nNvzY/4wqLN1+E6V26ydVTjDeUzyaNu
DCwcR3JB5eO38ZjzAGLk5/nUgtyare1QhsObtdAZM7N9CtNyEZHqvwj5cp/jnM65FmaErxN36gJm
IZecq9bTfjWp9ULjb17XdAO1St5wGBHpB3tEalK9h8rQHQetZ2ultdE2UWCnz1l+gSgyEauReWzx
wRodNDt+cQ3RnZ1SSPJw6fLOSWgHVZjNp1VZOZvO978+CY3TX2dLI9Io5ppNEhSqOqDF1YCO8btF
SvdQwa8/Ir3DBIuXejVUy2w0Ag099g7eebRPdZhpvUpKbhx18N1tZHGzOd5W49n6pWub6gKtmk+S
l+tH1S6SZ6AmRYFjfkJwSYOa/hWHhjKbuVhXW/uyj/4gvpkurBD1o+Yiv061YO3M3Zn1y3ot24Jj
YiRb0R6UYacqyLLWn76Y1Ze0IfNm/a50rxme5nS5M8PhmIJW2pu6M726eniqZ1PfrEct/pVuy8Yr
OuISNk6DM+a72Wb26trX3Jgwzyqqtmst4pXW9rhAzyl6yKVfp3Usdd8sjeYpFoXt952+X//yznUV
KIAQnBvDmB9AHO7nKj2vXpAmJtzASs2TbeIMbz2RHmrZbG2FBaSamTPHFrD00mghDSVtIETR7MEC
qhtP2hKYjdyqkZldzW7gcY+sD2sW+rdUhMVVzs7H7DjxGaAPCr9VJ7fEOxkasmGdfCPUwWh380VA
YwGz2KZTT5A3DPdjbLblQVgZqXPMSMiMjeqHOLO6jSh7ecjhCW9aVYl3SgdAms91ei8rhzZkpb6v
lfoyzUlQkz+lwpj3rJfq77XDmTa3ve1701SeXZSkmTXxJKwOckFNzX7AeFY14xRSBO4bB3ezqRln
2UO9LU1mNcjmiKaAZaZUyL+VIftQmW9vp65U9nmdvVpjqG9dwvpIEUrxt0d2vinZqp4ZuT+uRVI8
ptoh0Rv90I0deRjz/GCOZrY3uWN3UY2+x+hr+GTN+GnQrd+qSBPb1qbRNvPcCEI3VG86I0AyxUAb
e3maf5kNDEi3G4DdAWlZ+ScQHNRmuHsP62SjM8iD/vKR1P27TiC878Ak3uA0Ht4G9T1qpiuk7Q63
cPHTzfC459OLHIYXpH7iQ0nna1/+KmtWgNhI262yHhJGwwLcTMruu5CSYmRBirROt7dKO4N4rLII
mycUsLrhvdu9cZeHFAvXXSfPMYBHr88H2diP60/V83uftTTz4yiH9o4y8IHiFjCfTsZROKqfGOpd
3Cyjd8aztak6nWlMP/SkxKrR2RnI7wzhdXR2Gz1LQd4Cd8D8vUyjlyj2tQZtoimNYc/OYQhcjyw5
xwXx7Q2H3kqSn8SnHFSelduXJAyZQrPLl3tMzwexLxoIFaiDwsxK3lSjO0qVRWSJXvOsmJFzGGk3
goxQG79IzeGEEQCreTN+zByFDFZh2emlpRJpzFamk5IRt9bd1oWOWcbH3E1OOJ2GgwoLR/oYyOxA
tBXlhIczMRvNP/mwkN1n7nnWjbuiDiPN16c5GPOxgqcFVLaz04KUPDXqjzwOaNqXlqCNMehUVMI7
qiybpAzFDtY+JVLJIY17lpsUqyR/TvEjaRPtY4kJkHd4T1Bk9ZZUCxGbB9PvItDlBt7qO4CstynP
hu+QzmOcdk78ojuIKY1q+mapzMfMxoufqzpsbg0mB+VPpKk5tzQFKctSByiuAWJQrcaDJsDQriOT
NH91bCxxg3Tq73ndAWQstfIkOtcxtkVRMWWT8VMZZiyB2gpMMefdcYCSeSi185jrE5MsVmMF3Fnf
wURKEBuHCTLOF733BIO6/A2cQ37qrXG6xEl0aYlbeNGthb4yNt8LBtDr/k0zZLSxZ7u6OBqGx8gb
xuNXEHTmRMYeADOB9mq2INSiHVUaydutk+3Tpaqpez5Zat88/O/mzwRV9d/dBJ2EyZaM5stx/zm8
0M0ia02so/4XGph8xWlpqSmwMuj24MeZcQ1tj8x+SdS1NRJ9XGkcOcnkGaGr1f9UGIq/zv08+aOD
aROHhHkd40nFMfaupqaC17qIPoRabmMTNIE2P0xDOzSbsnZ9B+3/LpKFAPWC4J/ROEJm1xab9VvS
DP/6FzT0GpW4eO2bOaIB0YqjHYf6g9lDOxJeYT46BaVoIvSMrUPRYDHIX+rJcQ8joRMvY+OlBzUO
FNVw4ItyP2jLF8a6cjs5JIp4Nhsqep7mKitveNILcEKjSbIcOaE/Eqf/jUZ4kXpQoZq50dwMSX47
+p7drIjq8p8vZH2ispJqs4cBKO6GN4870QM9O5I/55RHs5fOpzdqaTDhzzQykR1D2vMAobr5rQHm
7WS5xG2/oGmXrs5SXA9Dy0wGNmljwAonGEkkuaxTm5LfKIk4v2c8b0uYtBvUOPpeENGCqgrlE1wQ
gwuED6E3quQ8DEzRSrv4WGEJ6xfFiLtLAqhuJLnUV3NmV/95edhifbjNSKbDcgJYJDs2lOfHQqZf
Ji/LTe0juXnOzcbIYMRgTEXdvRCSMj2ZaaB8Wi3+D0cPq1s1WNNZhwONRQf8VYVe5bCO8thKMemf
LgU273MtjN/IxOcnGaef2cgV1QM3esTcHn+thZiHX9n0LY03ISZFBeYFgtM6I5gn1b7GaX8D1U+0
nlcXG56yFidl256cdjoQIzvkpvKjGxwT5FgGmEWOOLAa8eKkjvdaWsm7Nbn1Ua1YDrPSZI7qQb/R
U3Ib7LQhIWByLvHo8LkpPBIWmfsclSKZD6kHs299u/JfkUcG3TrYKzKgoGoMVrPTUqA/zGQvgGWJ
MutltIsr1Xz20lpnyuFlV7dX9+umjI56Y5tKHIS9XJARqv4N+ho0h5SwFVYJP6dJZIQNQ0OCshpi
3Jz3lal0W/iy2Y3p+yyZ7yqDLt/qFnhWWjVbDc8qffgSLl1YnwNHpG95f9XG0lP7r4YqHk2YlJap
0unnDlEvy9+R5INy4kC8GJ7927PzBTyUQBPLjl+75Gycx+fatd/nZELMFWt/oIWrDzZOi6OiFgcF
PygJ12iP92LyRghoqoLInz+x5FrcTEkYMNeNgkgt3PNAJveOMzu7eq176DXCMHVlRpIPJWyHsc56
ppolSieTVGSEi91kMhlvlmi/5SKRXG+atbcUYh1IBHtTp/DdyZRnLy7mHy3+KHKmEvCEmXZKEjro
FjJWw6rlBTgMmwSqjEcspZifpbWBmEvqRGb9VllvD6UkggQDQaBAtPmt2WC36vCiV3byNE2d96K0
G2D3G5U8UmTphFzuRgDFp5r5IkvbNCbFRXUPVkpWnpy9IyJQ5tQo9rA1RtYWcTj+W8PTTrYHzSRb
2KyjG0JMsyU2aKadWE0wCIJdsZn8F+6uS8GqoBdkZJc3jp/3g4GA6LCqMIhyoWYslehgmp19qgin
3VtmMvAY8gznmMbLn3lhbXkf5HtWAHwqsU+n2aIObUdwMZSUuB4Se7uO03un0Q5zwSIprJeH7f9y
DhlLgPxGmQ5j46OeWnG31ZKIttK6txkIrS7rHb8HmUenOev97uuy7RZAnViapI5n7LL+KdH1S4PY
+6uiILpdv1bGkbwDNZizyNsKgEdP/exET/k0s1bQ4c+u3yao8dl1loAms6pHFyGZoI7ixVw+JyrA
bj8qoC+hHyW0C7rugaK1eQK+HAaZKo9x64iXyrB+yqYHrAVA+aZ2YttYxEWrwijpAkisaEukshWW
G2wUzTkEa2J504E5Dijyvke12WbvRMhEF1b6CTsP0Ih1V2ivYtwaZlK/6XGz07Pe3bZktuJqTYiF
YPH6ErIPr+v023q5r19cEkOixrnwQ8SXwemGlzgqwPwmBSsj3XujocmPci3gbMMU5CKjfDCjZC97
5H0ZOWkQHuLXSYubrSCHjRkUFE2LsdrGMUeCwQzNID5B4TTUBxL2PK8MEktDrKBM3Q0vXYV3mYXr
qsaJqme9U+qLSaLkaEBrJUAwPcVElQmgp6ecys2XZkwQpRdFd02+taFuon0Yo43uIsqx0+gBAZXc
lqqbb90pG5klkfzmZnP+SIj2RusG40THYW7IWeNRd2vYWbPFchBqGfHjMJkcRXO2VdSQe8/ij7wL
qVyHKC99Bxp+kGJwvDI3Ew8mTFWwRax3XTF/UL/77eB131viwuhq3T9TZWXbyFLrc4rUJURyYP/S
dMPi2oOzoRqiekHkhs3jsoaccQnjaqQ3IzkhS99NS98BaXsu4Bad1wHTFK1SYAm2Br7xpjfj4qkZ
BzD8NKDK1BPobRfNd52xxzZq7sQVFDhRUvzxmbBOQ1Z+Bcz0hTS2SUosRor/Uiqa+y2r83RbZgr0
76L7ST4Oeg+gSsAoGRX54+LVNDP1D9Ta5iQgf3qLb4lbSTy6iE6axdOk6P1rWvLSiKSrAgxf+iNw
FjA9uP+qQJ0KuRlzIvEmFSd5h3B599WfLzw2mupuY4IO2gwWwQNSj5+H9QkeqWd8BGGQDaIF8lxk
82X9EwqbhSQjsLPF4mzTsb1NBSmKfSx3TheSSh4W3iWe7VAchYWjf3IM4wkdz54g2+GyrIqu3gyo
YIEHSS9715dCm6JsPjpl/AZIEhexbhOZAgROS8z0lizFsKOIjPLZ+jaMRLg1npXe1y8d4Y8GjpGn
9TvR2CZnfvfeqLGzqbQ23o4yFTTmbFECOVra7uv7Mq3mx07vf1QjWYyj171xGYS4fFXhwbZDIE/f
/IheieCR5U9NEyqbqYxHFqttvIf9T6CjZVjPo0tZMBbefG4XQZzMAaOXo/JeDWUUFECGQ8KIgELa
E6EgCfSP5bfVo7LCQRl/3fU8RywZJqiJjmtv6hrg7H9WheuNbMsIVgs3FAvOtTxoQmRN0yTvWt4V
TzpZxKyLnkYjNBbTYnhzwtB50prnvnSSQzRBfZXL6dJqbNagKBWnnGvroEaEbwg+JCc97LH0Ly9q
OZJQotW2RLAJDa4KfwuYSn7K0zxJRd4doKJXqOC7L7GcsGx/xlT33NmABShJ1Q1B8e5BK3HBGnB3
dlEL0NvxhHWbdMaxzuSZdECad8yGOtoh1vCLKgSsSHTaYUagcjWLetflqbcd1WYhoirZxRCAjr05
fWdF1N3ERByoZVORqk5pPRt9dVJD0C31PNT05vJHukQ1r1/iEsio6Jl8zUbMPCmyyV8i2cSD1Tma
6uwziDQvw5umVfWr5oabRpQ4hrt8by/5KOPSEFoySbl9Zu+xMT33EQg2JgqATgCDSHxftDzWcs1m
jF4p8wTRkl6vndcvel21B0OXJzuf5amfrl8gk2jGi9+EhFJ9zZV6nZFJ8g0tK8h6V019u244BrKF
5NLy73wa/avpKPLw5RxfPOSDAM0R/5k6p8eUCyjAbhQX6YP1s0d5em41yyT0gYRGvVBvg5ZDorrr
iQQaSuZ1o43Wef3SpfqHNbpQCyO9kKeKvNL1E7d+AI0CWQX+o/QY2y4nScWHCXl3TL4HXqq05w6t
Fau5F26iH5yhsbZGRjLmQuGbtURe1z+5tQo8r7KZhk2Nvx4G6xeN/J0te5NqoznDR+rGzWXsh/E6
dFihxJw/k0YaUN6IuwPpu2mc7DEH7eTUWXiSUfLrS2eJk59Yq9kCxakXxTabyPshe4Blb+fg89dr
hhot5Py21EHcDWRyp100vLC7J0tVJ3FPLT8wGpjvS2kV9JgAAoNN1WZMmf/oLimosg05wcvp3RCq
u8nten50lGLcx0YxIlnkXyYytIIhpjELW4eGd64H8COaGlQuocDrt0iezhFp94x/mESWeT/deSuh
U7LknqNMYcoyZxujQeoeDWZ/bnLxVsa5fBngtx/GGO++Az7+FaPGg1DzcZcS7X6pggajJSh5wmwQ
mMa/7TH9BmTG+eEN7JFFYsBCSyKybbhHz8SuTFiJ0ZP89S0aifXbrI+dgwFqvjGod82kd757LfG/
hZNo1ykH+zWPw89Q2Mm2oNfbpXpWPtVtEe+83jSC9VvXMJ4T06ovjYrwCwJyQ6p4Gr8MacSnagD9
JLISPSGBIWSmIJzRSWJivDvTYjLcqRuz3GdssYa078g3k+Z9An13Ry3wrsipfFj/UTdH1mZAu+kn
fUGi5/K7tJjbz3nZ/PVt5VoNumxlK72S7LjEog02BfqkWUGJPaNgitVpCyqXqW1b0JuhE6t0y4XC
MBEsK4R943IN1u8SQA4vDMA98CK9Q9ZhTIDKo8k06TEqk0+PtT1yCj6gHTEbp3HWr7Ocz06n27/S
wt7aIvlNVsVwt10W1gUBI2dc2ie5sAcbNQVQMB+KSf6WWUv+21rkkS1uBx5lB+eiIGtE5VxYD+5o
5vopOWx8yVjLX6/MpLGsB4qa8muRmc8D1LYUjc5yXPeJfG/ypt5WhOceGOnJd4jie2nV7RXe5Is1
FeBYaMAD2nXl+0Ip80G2Do8QiVoaeaKDupSWtWIhdEiaGACX5MYAGJe8RxE4F6lkB22EfEVB5z1o
mJPgy2bdh20ND00BgL7veizdsctmR2+DtZBh0NfeqLzLx2Lgde1KMltdPNzrWYuRga7VysW2B9S8
AEz/88VgqYF5+cPqhcIFzkiP53c/a2rxrc17qCie0waTlSg32+F/Stj1btUaR5Rj3Gy7ZAlknJlP
bWLbISJUdPaLOS456tq25aMVk/JK5JM513+gKb+oqd0961n3RBQGMsqhjm9JYw6HumhARGFge2qS
6d6yYd6Ca1zyxngg8uVLF/XNxWSB0xvRXjTGcJlt23iy48JcsN4x+myQgzIujiZ37Dv0h8abm+PX
XZrgf8tCWV36kVbIB8RPRqTRfYrJjVCVxUR8VBrDCbKKpmMYvSWLUs4WTfYwxa4LlgKyqbRz7aGQ
rHkaI3yfaJP9NinzJysZK8LPxeNK2rGTnDyNDjV6bTcbHGu3GBf63gGcfLYaqIjrqCmXOGklh3Ia
NMwzAcWG51JDfUMJZRxX+ZmDaGNjLOHEc1nLo+PNOzxgoHmtyft9EZ0E6zm0zc5OHedBVR8hZKR3
hYjEoteGF2pv9R631QEAKrE0y8EsnVAJAG0UB/LZAvxL6sNarJKQ4BxC4rIZPsKB05OCHEN6LV4v
Nq8VyQiaIPY+8/qNXcjs/DWpUDs3u43L6TNxHx0rsuuXRhGHZ3toR+bPMi3OUeE8mKZsLrTu4U2P
tJJwq9Ev0aUxtVCSYN3JGw4+xbAWt6IiwYaXs/3I0+RY9ey8kz6tg9Icvsms7m/GjGJ7TQSxoZIw
DTSf8mw6gNjPLungGU+G3u2sYZ6uiHnfy4VlqUyzc2vC0rmVhGCQvNgd7BIMsbf888Fm8MAC6bj+
V+s/SmUGKDdi58611SNJnuh+QW/fhfcYhR6bdpOJdZQ3ROhx5aNMjkghRbi/1k+JXV1rLS3R+EPu
0Jd1+ahSb1USuPhX076M39dljCl787ociz7FJ8eUM9ebGZzXm6Nb3+e0YiGjZe3VivoYX0JbXQr0
i9sZsTkB0Uxb+xSvQcj0m8csIBzC3oVYibrF5AeIlx1wySduUAEgsVyEpMXoYzMO2abIqUpXyXw8
iPhAwPKPsDPao8TuHYjYCI8N864gzBm8WDjQN6adfK75SmGpgKpOyieBSPM0tc14aUfkkkyBd7yy
H2WO1ijtcniNC4RV1PXjCoFT1Nb2R82s0DZSDOMgk1cV6TO3URGdKHswQtj9je7oT5yxRwkRce51
vf4kUYO4S9hdcGEd36m1+KdZSvZr3I3s3l9Las+gDB18IBmOwjLn+dCsluskYcTL5M6b/TXZkql2
aDN4+ah6MgNL1GRBMUQnQBTMzK2fgy1BTWXa3RwTJnsx+x1hs/uTMZz2YhfKcDh4Xsz4BwZRCS4B
CBIa8TKa0w2pYe+IITMPXheowMBDXzkbaorTIGt3TPCfiPmmphYbm1O7hgigV6NzKOjug8Gqre2s
zCR5eHhsTG6KcPTk8yDHmPoPq4Cl1yVAhprU9VDw/yYHm8AZzA4JE6k4HwNJ0vUObApNWvIBa4Cs
8NC6tTYhwnrm2L4k4Jvbjv1/FevfKUkRzswc6HF7JucDIbx7d4+iIG1ACOWdfQY6B1c/JHghj1GY
sb0B/6tnntiotO62pyxh7aDxFXjSDTXlhEF/2xriFOpltR2T9NTlZOxOZf5Lq6mv5uxbqzIcNhgA
bxHeTKyvPuOxQf6q6wdrspYPZRNus5rYUJtw3H50Nw0s3CfGTYE+i2+sWt+JffmRTEGhpCDZjbLD
Z6kxPhw+u/A3wdi3MOk/I2OEnC/KhmYy2fDJKWCPPdpqWO3CXKmYAHvlUcyLzyBUvB0N9G8Sq2HQ
pZtGxgcyg07MScprkbh+nr+LcQp3ImFAAgIT9M2UQVeJcBnPivyTKWZ9Bq8FRY2wKD3NaGNadTrb
yn1OyToaNDw9JQF2nLNu47cK9KluAQaJJIuIUenvru70FyKD3S26oSqYWpYskywSrvoiPHeAhPbs
KkbwL8m3Zc7+YBcZaRXyhxUxBnIN+1wqMcsXF6VH7THnHTwVKkbSMuQfiUvX+ZzlCdDyxmNGOHDK
qKPu7TEja0amk8Nxn9wCdq0R34bEbPeT+lmZ7id5fMSuGtRKQ1wlW/jNDBxBY5Hos3PUtvBDByex
MREoodisfzt+gnsLYX6jtMpHqhZbdHF056HzUdmFuWHepgcuoDu1p+AaO/nL64Ci47oiEQM9A/40
5lVxlwqgtGjAnSjbRwlM8li6zol4odnyzq3wUJXMTnYkme9bnpeChCuqWAjMJVqK2sNEUuqhh9Qt
2UfF+KDMGszbXP6GgkJEMvNGPBRBpFsMN5UZD0FI5GPPZWxb5ngpj5EyEeGnlPGOjw3x5NbQP4Ww
fNx4UY0X+PkG7GpOHNU+e0Rvo6asjiMF9QzTr2ccLfmDl5Z7ofRQgdgp6Tomo34mJTXxSjXQKGU2
Ag08iceBnYH+IzkR5AdCc9llx6a0ODqRVmiN8ixJkh9JsE+a7tRFHE91Y9U+7va74BdG7crJoDdt
5DOPPChm/6hWXn8yiiN6FIbo2FZTfPSdAC9vWfXO/VVpUcFsbuIMUotmOze8YqNtyp3GZGpWrV8W
RCxifFA2SMaZnFQGI0Z7gPoFU3CrwHTKQueZCrDxY7X+rGwbXeaImEW32yetf4X+EgdxhuBEKPkV
0eAPVx0XK03y1Bdaiq4/5O1U2KRo+dOMztAzfVIpcvZJ0seR8wuY47wz3XtZx5lvznFxAGW3mXpu
VhYlXd+cexBQue0EsoybYzEZWNMKOvLBVNH0p5bPxPhZwfGFMDJ9lR2SyCEy82NrN8muZcWx7Vvn
DWW882jxns8IWMaFpco7Xu7tOv1TT0O+dewEpXMz7ajKPMB7WGXThtAkVCVYSKEZpSrnN3zzs9E7
D3ZmPMdhxahKY0qBcmLDRr8n2qWDXdwnxgb5hoGF/CdDn8ucV9XOiUmc0KM+OquUGFwM9UFxUc9b
ITVoGXf7kngoe/bu5BXMR3U8yURtLxh8G5/h5yNnFqxG3iBdnzVfncdfOqYLerYu25iT/jtnKU3e
EsrMSikvuoWwj6E0LKoYuE1UJQW5nJO9Fc1P0rarpfdhikeGrw8F0fVNVzY+CKM8GGMWNrSmBXuR
skCmO0J/Z8pVsQ2Cu4xLtHYIKtUHFv9hNAy+pxEx0pgtkOVwhLDpNhGzPqaxEbluG6cW11zwEIRm
yVFa7dxNP7M9sJWCSPSMpl6OnbbLCcSro/TQuqWzGUKLfTRpD0k1bMIC8RIKGjcoksS+YHJroj9K
hzYglJTtEQfSphkJVjVq9uFx6O6KfN6ajUdMaPquku49t7q25waELI1O7TlpxWLPI+Defres6BUZ
df3ouQWQCT441MsbLYZ8YU+IBuPvKotfn13gT4OsnqCLKF9NmLdxZFu3dPgYOKw2bdV+FFpOxloc
gVpkWFMnw2c5krchjYk7tl/WHtr8khBcGqResrXc8l7IXqHFGwcm1okPXYvADWSuU9Lq0Je6V2eB
4BkQPKbwcc5NubFzdsoEP8POL9EXM4KH5C1EuU3NX8ZAgUGNHG7A5Jw1I2HLlXHJcpHkvtGjaOkj
5bfVujg6Q+2KOrEkBvza0gYfMCtB1Ype+bXh6anTrk5pXUjnw8DJm0ULN5ZtyVuU6BvGdh6Mve82
jyh6MOja2CU5kFiZUHNg9JwswCFDz1vLGgHTsAXqLC6CpuF+kx2TkGgSxwIgRiDS9CeSLNS+xGhO
ofeBnAfVHiTW1PNaaPTdQzFwoHZ5hHLlw0oo4lyb+PSy+XSd9o1P/jPb/XxL/juO6jDGjTKq5lNL
OLGeUKeBMfVRCOImleLHSIW1Jw87Yy7JNYosyhjGEH1j8mS7BEiEdU3QdFSUW3irhk+OI29lWGhX
FPJIgpqXeo4YCinEhhjWk5aNhFHp+UsJOxc8Lq+DdD+QOG3jzt0YqvgVi5hPNV2M0hacxN4ztlgn
QGKnnKYavHtWJoTe5jqVeAZsHf0WeqbeDuKO2AS3g7SspJT7FqkogIfnTVoQNqiULCkJP9O/taQw
EAtwdKXza4Dcro7TsA1JfVTaftzqZIX6o9vrh5HJIs5D8YDFO5QM+aCwvomei9yUxbhxPdiJ6YiG
qVHerOFVN6uOaAP1hmidrBEeezTVuxoS5CauqCFwO74CVIBlloBtHBr8nrBJ6FPjYdxNWfyuceEm
aXWSkloLVmlJ9b7Vs/ReD7nwc0tlVY8xrQ4VPpEKWKlCzeurIo9JpyGtq3Ks5SHnIrVfnBBy3Otk
o9rCfZhhsBwSVqbLg2BymxeJyWe8825mtDh9/w9359HjNhNu6b8ymPUlQLJYDFtJVFbnbtu9IdwO
zKlIFsOvn4fyHVzgAoPBbGfT+Jw+tyWxwnnPeU5hH5gSf66aUBHRw+j5G+pldpO2Y1TjhYGrzIjc
j5zFoYRzjY5oj/PH9qbKOOCyU0DDLLJfhYkHs7YMi3yivx9H090x77I3mZs8O2KKr4P9wEgi3S8V
kl8PsnS2yu7MjSng3KVJfTfezwjkMWIGi6mEhr8zTL7ZSj0reHpF5bYn2/iVNECtdq0uLFjhNOMl
U78jM3Hstf7WtCo7IINz9CpmHhpC1VgOGlgq6nUO7GKfktpJFdu3EyTVxhDrh8Wna2xcT9RF0F04
AxuwmXlu2dWzmGs97xRtt2ZLiD5qdk7Wv82VBgbnAW0TprHHYrwW1wZcjLmaL9N0kISoSI+IPcM2
eqT6g1zS3z0U/2NreQen1Ra94sBjcUNywslN99j2/YnE6bCbM5aCenFBvVg0qQSckLKLrs5Z5EU8
9lCG2IMfOuzsqBeSamlb7OkPrXc9rW9MEhA+83RXSoQoZQ7bocopEyfqs0T9bzMJXky6SqgjtonB
qvEkovY7IAGEMEFUwLM9axvMtOgSAPey7uwbntxZAB0zxIgcnxUWfdW/9pLFVFQCtqToP4ugMl4m
Zmgp3AzX+6rKLvhhepiY+pRq3UH23F2olY5KJQ9OEXtbWyq4By4IHQ9NLWX8EkeRy5AgUtyCLBDF
xJo3UzWNm64CHpgbF7fPonMu0oAWXuxaElW87+FOuEsoIrffpJMVg6OOkrDAg2fPFQozFiWn1IeR
t1jAyAorReugO0DgJPd2Huq02PgAxLZAa55qD5tJO7rnNKAyAathuauJoenpW5w41EuXiQ5LVtYE
3EhYNtPPAIT+ps0CdUiDPxy0kkM5eU9I/oDn6KRJaRPYZGkJK8O3njoW5YPPJB1x2Agbqc+83Lck
98atHKJnf8KBWCigxA5tTUkfLrhPQOaOCfSpBYNQuyN3AjZgEL8bH+1i9vG+M/LaTliYENcy9ETK
6Yna+HAhFS45m7jvoqTLqcPXvCunPDc/VEGVB2SeTVblKzgS/oBu8Dlu6E2lVjRA4EitfJs6eM1H
0r+7PlefIiHgxECU2i7Lp8+8avEI495Avrd9nkcctHHbfasIeu65qOCwyRD8COKHHT1VBmjxoxMN
9NByUR18OsOIXobk/qafidz1FgqOwshalAw46pMTQfeCf/3AO7gc9dziUwjeJSe/k6IBbPSiL68b
Tg0snpCJsdyOeKFXzyYjn6LGuFkYEjcUP/TREy49U0F8Gb+1EM4OBZxS9uFgj5V9UEC8Ic7E23qZ
uOwTniHHPyP93mhuuLQ0hIYmNb1P7XylvCLYdk7CbbPPY5Y0AASxWYlr31VVKFTzp+6r55owEOsD
wxOv+oG3Lzs06fKjZm3hNQO0mrmrmZm3ze7YM+KYjyw9T9JedinXObZC1kDHnJE+qWj2JPd9OL0h
WcK9oHB6wB586/WU7FcE1zYtrQtdmizpF/yH/hE8/ExcxV/gZCbFtpsUOvbP3Lao2emRZlkgelQT
9yFd+nHbN9V4iUHTZ+YIwd8Prkk6f4hFzqEyni0j+Zw98exVFBtB7Mr39EaoLbh5SIFiZWU6NlZr
FjXbx/PVOr9yW47PjeG+Y+8TF2PRr6b6njoErj0MVww8sXgozQjdiPY+57BdmyZssUMArZGeBceE
Eow5U7IkOAzs54dpMMoHWZkoonN7HqzM22LSSUJQh2hk2TeF2Tfk5Av8d+LW1mIL2SuHgyBh7CMQ
todiSkZCudx+PXDW43THC6TyYNm8lUPBGJS2QKM0uyc8cRi+yrreSDs/R4n2wqDsFmba06eq6teA
73wzpjidNFZoJaXcJN+LtJzD+Fhvuy61mQv0byZ0gQdyxUemlSn2vuQ9bbBgSKenJdIyAa/gGW0d
EQ4ATVsYPRS7TVt8Vy81anTYjl8LltgwKYmTllV16VpAqcOwPNoZT3QgOQs76oXxD+k3v9tITMcb
rfyUj9T4nqrGDT1j6sPJIlMHbmZnWiUbi0d3xZzjeiDDukM1xytOv3jR/8ya3Lta1GhXkdov0XTq
cPRvsaa3IVrAw5IAHW5kfHYHG6dV1e1Mt6EL2kkxeC3zZszaH83QfTiq2M+FzdNRZsPe79SjF9cG
x4P5xJraHLp0+B7pxDrWRv7FIDc+ozGLjYixWerRwTZnG+EC/fR18NwzNlsYY4GZbBbvkgKVAaV4
Hhz9SxbZn6EQPDHBwIVhogSiILeedm9BVcuwwPAcBoX5pxjtF2TeasdtbuIu5eHxzr5cXQ77so37
7YEW2Rado512PfAx4NHLth1RMhYn02c55O811R04Dut2B5sbF40yIurkBx4BbFVmWhwaN+3heM/H
eWUMc3CSx74KnrIExPcqW7menvZ2LCXZjl5uCYMgJWQ4F5zROyRS5DSTTaiEw3Izy+EofCloJEUL
jzRSExdQxj3mkO1U49WHaJoVk0eEnrahwUUv9cnu7e/Y6gb0n9YMLfEr1XSQifR19nKmRdn0gb3v
d+Mk/BmJZ8lBJ0l7Aueu/QIo6dZ4FlnrpbS2c79g/5yD+WFWxHYeRMcbO+Bk2SYF75FMbVRqOOIb
MX5NS/fQM1nb5CNpBAjY+abCVEvcDEITsfqNW8zHnuHuRln9c4Q9guOzv5PwZ7eIwg15gIvpVT9t
VVy9pnAw8Vq3Qcu/XVLkuB7yR3doA0TNTZWgxlUR1H3wNMh1TOKgM3xO5bXtcCFyp9SK+23SIXx5
XDqSvK1Qg6I90lt/iBcmmhQnXKVX3Eb91lQpEdLRoGInYr4mS4mPvabyTWXJTZYYPqyh4EDB8wlL
gKxi2PiZYOHAQDYo488s7A+dGPae+zcpLxKKfsOA1yKOsBH87dhrbtwhI4zEfEb4WH8mEb08BU9+
idO8PmU24l7bGsM5a1ZhdsNcCG2IJpOrac0/B7Mxz4Nf/USMMQE3oBZX1qyek+oBS927DExxrFX2
aYsaNswwfWlY1Fv0X56CbvgYKsO9+tlB8Bhm8GPCahp81OPlEnS9je8k+YbSSBU30NZNlMI6UMjz
B4B3f5O5fVoYw7bWlF8iEzfCkHsN76Nx8cxWfzMKdTQbJ9qOhq5C10l5XMjfsUi+4LMytsYQ/xzN
0TnaVUxCkf11W4HQYLpnImhT3NYW5nMudbTvckoegrn4TKFs2FAh9MzNRQsiPxEAwczjs9hW1lM2
VEXYtdUQzqK7GX3yOBj1LwdTPvc4TpG+xCNYzr/HyCRYWLKFzoy0viVenz22m4phTGwr+xBJYq3N
lNEhTyR2N0i9Vx0tUErrUynwjvUOBZJeSYHAKL5B7pxBllDU1XJUzrnlctFBJBnGb8roftCIlW/E
IvRa67CVY1G+xnSG59qabpV1bjo4O4skCKJtvHyu+N0tYNDImz77Ea4hRVkcfRogI4Sd7yQwgY0O
OJ1itnBJFFLrpipKPmgX+KZFepnzQh+lnXLgywyLNW5Vu3OdPvkpZXsejqSe6fglUvKh9waTV23Q
3OdVjubTruwBFXP5tYbtUkc/kyzSW2BUxOMiIz3T0/oy1pmxLx0P+E5DiCazlhe7Tp9Uae74wGfP
uT++9h463DB/zHpoXsmd7ut5+EGSob7iKf1wSVBRVHGbquhWKrpca7xFbhu9Mt7g4mf/TCf091xy
3tY/2y5Bn4qs6jp815bJZZ4UaZGk3Ab62Aw7f542XtrltEe0eDk1RaogYNheue2yXs9/2ojKBzsT
1wF3tpzUpxXMaOc0sezKDJCbtqLflUq7y5jxSgULNJZcMTVIzaqgOzfK/33hJd70jHzCmL7kw1DG
v2o/W898yW9BBv3gpMkK8g9gbfse+SXOyBUVPTjWuc4xyhylOi5Nxzufl4dccOfHCggU9ksJvHtK
sslbGEFpZnZts9pWtf2ZDX8mRAC6yUzr1g0zm6kHZxmz8dck9N+05MIjZkyn1e857jAGjAifheN+
zwIu3LnVbkbB9UEX4rNKhA+fji7KtdRaVjGqIjoscHhYaNmhXmtfyCnaPE1w87BshOnoJEcbswWJ
pSzE1jps/cV9o+YIF7TPdTymLl1T2rWJNaV+w9ShA4/mkR5cxuWEcE1cAZtlRELkIR0d9jn8NMaO
SLztcy/GlO0fc+xCtM06YafEn55pQ2CJr4mr5WYxu/BeYDOgkTKu0Jzxl/ikGxOpCzMQVy6RQMce
UeknNgwl6CyYJCb06kOI+MMxWNSy9ht8UOJPtr5Dzd8jY2HDp8UpFION3963uNw3w9kzsz99EhXn
sq5+crP78BcvpbySIiu8HC9d4LcHhZCdmkCwxeSjTzoIQ/rn7GhiE6zospjexxmPkv0nkf1vXnNr
RxMSd6Q0bj8bvMz2FEVctiiwICl3CKZMPhcOfYbJsk8HSBpLc2CkBDW08+OQb/RTegwvhAy+BSxX
Kl2v21i0bIMKUTw4fXMmuTOwDqwjBbdTJ9S3H36DyCxt7sVDC2p74oNncgkzUQMTSY2m53JGYqks
oHzlrXMTkmMBrbsFSJui33PH/QSEDieu/0yreILqj4q3SKBj0cT9muMdYL048/fMf9lpgACBJQnh
m9a7TtZsHTpimGg41zwbeWlbO92lXbJzfEQSPXOzChLndQl0cfat6dvgJ2kY5/UZPa3YtSUmjlaj
nnvuvotm90ahHI8lIzKNWSu0LAunXHcwzbG5QeJiOjbslgQ3tVfgIGu7hQpSi7VGJsV7qlFOwCWd
MVtsXLNg9jZVIIIkgayIQl0u8TTLuLwrA7fVDEZDoKkIyRfYbMQyTobiU9/VbEhGikgQCBchjEHu
1hvpkhRIBZyJ1naT5JaT8wmF/rJF4KwOupLEk5Xv4hoR3m1mbkJW8tK69oHJbrTXLcmFniNjapYW
t3r6SWr6fHM7Z/IvvzXJCEwPn7cQGJuJTJ6Ye5CbWNYkqvtaKYduBb84wbUiErmF7Ee3SCz/DHji
g/FHxO0iML3yZJXuq53UAVYMC1GVw0cXEc9mWNB8tVzx5/R7b6oxbP1ZMcXlgxiznJiaw6n2sXMY
47wFcxmWicMGACWBThX8/RGR+kiiz3s+59KhRlkfF8pW8N/MXL44fAIJ4a9jNWCSpjc5c7ktWCNk
gZ6m59znxtbN4hllBKedG3NxHr6V2CdrGeUvqi6Oo+yHkBpyTj6Nf5oQALjIBxzVgGGxpOWHofhs
Fj6VWWT/iKUoz8GqDa4yiqtmkh1jW2Pu8gUTUuJXDV05vaZFFWfUBguq2PlevuGy2+48OGA7XveT
XxkpMUudwren06+T9pZJ+GZQkEN7rlLbukRpQwdMprygApCa57nm/+R5vAYESCTrnXwxyPoGij3W
nx4qN8YaZCKU9zhb0mwhSdpPv8qooKu9HJqtUzPN75xvGC/wbHpDfkO8gbQhah6ysq1pbeYG16OT
j3Sr7AJZ/cpIoJutT8fyOIOXwtM60A2/9depEQ6B6oaPfNeKueV35xWqHVl+LtIxvyifhyD9Nq7+
ZMd/XmyjJgR3wB31HMRO9OwWgkl2QU1W7l+7ydjWpqwvrjRWIFj7twjGZUs6mQfKW8pLCdGmjCsk
4cD4GQM6pT/QZQRFLJhUJNKzTpeLjKMX0wbNZwEsm+bW4PzvpahB0YpKtDhANBHk04BDhOmdmWvW
G5zjmyXIh9MIzUUmaGgq9jEzLxU1SOXXBC8gjKC9cxEyO+i66aY0InRNIiclVvfDzBlYck6GN6HI
WsKr6TW1l0PUMLvw+BRJ9YYB52K5sbtbFjBhAA+9Yw0ijM+Nf56HbgW1zJsgq5+bNnF3RsVRO+7t
T9cmQp69+INh7DniyD2r3EZpCLiDMHfTRKHBaoHzZ/+d/ZhGKI4CSrSCMV2gLgsrgqA3Z2vFcjql
KbVl8/yHqxwdRS6fWm4ndGZOdBXOF2K8btjqOXQUdxCtZReW7ME9qajzTOFV0DUtxebVm2jdmxD+
8qDWUsk4GPMtGuSpzBKQ6MZcbjmYgBtC94h78TIkLaSMRuZ7nAH9VnqX1knmDQ7D0K2Ecya7yKMw
5VHoj9PR0eOXOZQYMZu6xsPkPiI5ct5EM9iVk7ULmWcvVxql1hIUQWcnL66CqNK7mTgu70Vlfo4k
gl6jNSIy5V9JUJSPgM8eVP6LCpknpAp9bVwkJCD3hKSmgogNog7mm3MNOHvfSs9BM0++Z2BvmBj+
GEFiYrGlWpoIE/qG7f5loCYRPJJHR07Rwe1FDK3Gejey4JZn5c0SUYOD0zR2+JqfY4I/aZaqi1Oi
lRam9aFHc+vPoFaqXv8Z0o4asWKkIo3m76X7AXcGR4rAT63VZ5Uz6elYoxeXj3BacEkPwDfHPEvH
dnU1uovAsIBYPXR1aLfzW+ebLncJziV5xT0gaoptQojBLiVuHN0hJRLgimNZwxpc3qI4Ac4LUhH+
bNKb4G4bFEmfyI4TI8/g2NuPBOHZgVKuzzEJguKPUwXeFifXp1HX/S5arL0EY8WFOH4jOYuzvCgc
dnzS4qYOSXkpIPmjdOU+xp7qJwwaLG8tgE0JDFBSw+BtX6wtpDODjj4Zn63aIB9oCowjceCdRf2i
QMR4/SH3jOwF78VncK8/XFqH7KK5qzTOdFNYqxM4u2acqHxX7MX0t8jRf+3h1YwVA2E+zlOruFSZ
In7OXRP94bEwsvmAFHc1Mb5srMBodimG2H3ZvTR+NaP+pSl15+6ZKHO0JzSxiQarOtaW3JNJcY/O
EocMaJydKE0EADGHct273aHUV9/ktj+5Rlhn4Lk9+Pz4CUdoMnNplKFt0P+aTN7aW00PGzPWRX/B
OFwDsn0dBjO5Fg6cB1JwYwyPfk7PadGDqWGC7Oul2HtniDzdpZXmh4XMCNkyxuLDaVCTHbuSZPsI
6MZk67OpACTPryz0ZqXr56nXt1HZ2Nk5PjSIUFiAk1sZJcEu5tYOvwEZY3rsK4CpxhoiQdBvN85E
Wx49LJ962Vrp64j4HvOHUb7R9GvqGjtgmVbHKauYDP0QozmeJ7N5EXF50CRJWfBoC5vq/smyeq6n
oqHAWns/OE63uE+ubU5mgxoo+Aggim8t1taNmvWD0QzyHDsOyWy3vzVk3/Ze9mQbT5ZMoD2a6Gyi
84+Cs9NmaYyYC6NvEnEDBiynZub/4Qf7O+eiNullslUSPxHylRssGbj8AggUa7APUhBvB644rEnw
dSY+cGJaQPUmoMhqGfePdxxXlWv2roLZJwpe0JLZh4LsXjxDGAgxBhcg6H+i9dyjL2jtqaSnD1ye
cFlSEvdQMuxHdHm7+0KtiqULkpBzAH+OLyUJLglO+m2MQ5wBPpLe/bdxOswvuID9zT3fvWpXrUmB
RTbyMVw6EnUp1me8au/YkwDQgnftCE8hCsKQ51XkZJZmIaEqqpe5mr3Vyl9PLvprAjHkGP7B5Jz7
zL7VPePBthHZEvbL0qILb30hhByRXBesgFhf4URiWM+xNbvDdMtTn8LLxjopHK/vXUXMbmmczSSh
VtQRMcs4gW6QYOV9B6DCfWAxX7SuXgI6uh5tmnfuf7MlKQhXqtPXqM58do6cWKZOqjcd/MTNzMFz
qrvDnTrAuTndATyRYcIfobYQkhdlk0YbiG+qjhVeR5vIdUbLyf0dc1OqviHyP8lpnK93SyqsEmd7
R8mNWCAo8RDxnqxjCSypR/jG5/sITMJ5JM6u1pLRgqjQTINxa+GnpDXO3tqt/PUPv1Y6vfPmcmRe
pVxOOpzmSRaD8UAsHUCrBB5ZsRZLGajaNUVz/1ItiDxJLw7WoJ4WZimvU3DoJobOY1YZR6jbJ5MS
kpeaIfCWogpmmAaxYLfybvc/PxRYBALhfciJzGKMD0kYVNxxxtFI7OGdHONRa7Qf6wlWO8Ci+79W
yyWCaVLz19gT4cNZZ++EOSGFJTkm0zvVzdQEMUFxkMdlo+ZMWshdhvx15Dz1p6o5Q8D0YCur9XyI
DXotYl9mV2rr38auGQmxBh0JO4I4uUfIj4dHsIF1hOZU+8Ya+cPpTPMkJ0xU2ECCt466wjVmNwDP
vnejlFS7hPkQRxyQQLEj0jSbBjw/5un8ZpndtHMIP1yc2gNPO0/RNu1ZH0f8cIau5e+pECTd0HcH
UFZzya5UEBTeWVb1ZyWAXJo1gkcAB27EMmd4RJPpBlj8kHRN+oBLEfdpAo/fXYr8ZXT8/ZxZcI4W
79W6hyi7sn2s+FGncOXWUQXRx162ninV1xChEeNWSJ4raxLYrHjrMpdxy5T2y/cp48RXjk9Vopv3
GToVL9IU3/LqO7LweBtXYH5hVxE22OFpGr0fpnC4wQxTU26HtAaBJzurvDbRPD9lLcdstcSEbsr5
Qty9e1YOh8U7PYniS1rSohpnbVHGe6fCbMXS417K5bfBz4czaUkCuny6sHC8epAAdnSP1x92Xe+i
SNdPtp3XcOVLNqRee5BlsjXiTk4Vjx1jbKfxj4YRY5ldJ9227AWJ0XF+gsXPOINc/R0Pk2rsVG6S
3awi09a2TDLgAuy+6QW7mrraTBYo4iyNnerNn6hN5XlOxET5SvNerYB1b05BPhbCeVBRu7B3eU+G
rFgHhFVc5k5towrxZp4T7I9d5hAMGy0kUyqKZflDDRP3x2yASwMLaMSZuEnBju2LAhAzObhz7lHr
UNOJu3csgNCxk9BzFwfZWVYciXsW4CfBvHjNQN9fVKwJYdNka2m3h+WTXMM9lqgSGAcCvXlb8wAe
/XnUR5y4Jdfk1SnoUGHXoVUlK2k0hpRlCe9xXMO6oMmTfSRIO4+eYYdmkXDRXt+SKOkIrOeo8vw+
siEMbh8MIwn21YrHJApiTW5zq0iK7wcVMUmex3PtSGtzZ/VysAs21ThWL0amvH3V4cv7rz8dm+YX
uAPvUQ2MPbg8F8dCJD+xmp9yYu/pVKuDgwoZTrUFDh4Y+AM/sc+D9nLHVbdr3USVItiU1Sk15Ued
9Ps7nks5OOzvRLqpLHFG9Mu6biSvU0WjcAAF574gEqgEfVEVe7crsA40XH+opeCSXPtoVgQ8xyn+
h1Kry7AttXm9b7Z16vySQ6IheWTjtV+/DCYZKGjcFn2kj4xGrmzS6/r+v7+U/g/Prs3HZqxfRrQE
zkv8kuNGv5oRpND9R4ugWL4dx2E/HO+lkiLyFWnrHjtCw4dAzo54MaoubHulP6ueMy5mQnGL6zK9
4mHgFzSChsS0xrnno7fundLzd2lfXJ0Ep8obou0Sl9l3uikZ1boGNwvlWogSa0VLoX/pyBc/Uq+9
avP71EbpH4g2+DgsJOp/1KCulvDUoj+xmRC2cEkA0G7zYRgwxLGi/EDj1V5Lqqad4r2V4wJwsBre
i8J7DAIbC2VduO2w4h3tdzlbH3lZiptKP/6zoDgoIKl13z2V0STdesHj1ER8E1X8BE1RvthgLMbc
CcEBs+mPbXXDVPYMk97YOSLmH7fSO+ni/RyJgJwJQEbHCqRfeEcn6Hh8mtaQW5bNzeleN1/NwcsM
hP1hpvH2naJIVDYvA+hu0EUv1jycZEfvp5aj+sLC3Usju/i4zW/1lDdob6T6lw54s6HBjTaRhaPW
ozalL9R0GLMxf6bem8p3B0V3Zqc7ZbN8+cdGy0YIAHG84lWKAxYRaNwREkHa6sdUEZU3LPwGa3xn
qUxqGNcNv/V1gLOdYRVBP6PnW5kEdczk2/+9OeSlai7FvNfbHMhEUXmktkFDdtXwniE64nKbjMuU
kFjB+9tdYweWZJrf7uuJEVcTNDrPIbECgtDgFLIpeVCOd0D7MgfLCZ2Ci8PAiNHL2/QLnMGzx4p1
bQkNbsxe+SfTzFv6Oj3oKMTOKfJW060t/t5POCX7GtdXuE/22Hv7vLDyy7/9vc69+an2mw/tyAD9
ltUocQgGYvhoQ+poXxradx58O3NeMmavi9tQRWI6M8fS2EasGU5uoJjW9CIiyzB7aI9zdOJDqbZD
EBXblIDJjuHx2cRR9dhHNXPxNQbELMl//vctYCo08Pvo5ii8uPk2Yw5czXZgXbqmORvZ2qmCy/Xs
Js5HZETFwUqZO+INgIkHV6jBaX8M6Gg9ssUiPAEz4rVc/xBVK080x6wlC/WzaxBEK/MIYwnLPzli
vFSq/OVAI+i7oX6LlXnDAuiiAbn8iAP81iAZ/1aN3K2MzCHm1nTXzK3aR1Jv3Bl4HFhL5u9kvOGw
rf8mj1TVoA0ua8Td96gF1rWp3d1om+p658YMsvlPpM8/JJmws7UxNS63xYiLmQk/4xtJITj1phiv
nF8dIwEeq/AO+c2ZCIleOM86bsAWlPKEzechK5Jme8fIWDpznmKd4HrF6YfX/S9AEZ4O/mOUyYHU
NJgKJR/v34qFyN4cNLk1ltXICJOBYC5yEu4zSsh/DAmz27LrHknhyNdgfId0cFiKLPkZF7Xe5o6F
Ppm6wT43mafArzncMamDTss9JeBP9UDpnrfWDljkI1sC2MBQszUu/59XFuIzmgBozdzcm7zTHWB8
X/Vlwlm5jb2ThROJLGUKiqeFeQwuEMBjx3Hyfm9rtG1vMUtgHF9vapip4rAr0vqwFkcQfkj/miD9
avz/+6nkSIvHTxxJIeNsXzsHdDQ6p2zU5KE8F/th20+hpul6p+/cASsrTmMORRHPWRp2TpBxL+GI
7K5ZY0gDDDTa6aszMbVUub2lNIkqnCqCcvLvPw2SIegviub2Vn4In1KYIEvlEYeD/NB+wtzVrj6r
zsuvFQgrVqOh3gyVK3bWisCUBJYuUdr+mhyyT3fa5KzwsZhzD/+39r3XueuDnVJ/6WUkkmoXfGls
xoQgardIjyNDHI2XlqDf3i+d7GRE0ZuEOPSoWHvulc/YUfmtGt2lHs3gXwsVrw9HdMwgKUHvzJPO
fuaEiF2Lk84Y4SS6Xwka3zNPVI4YS4/FdJyslypyUFLz9qtpZ4MxPFwOCU5zo9hy7mvlfdVk9Wyq
wWYkfAGjVm+5CNL+NnIQ9GuEg39F1FZywdQb7/oGULb0YCWNhghgXdlH04r/amTjfTGXDFfvzT7j
FSNKeQyw8xzmwL2mTZ++lf2VE33zvXdKzj/KTd8Agnj/1h2HD8D6J/s16pEucbf368DZ8th6e+V3
1bkxKh4nV7w64FDanl4sL1G/SGVeLZNZeUqQ+3GM/L+EzmyEOJdC6mh56lz9bUmdYQ+FEWkgcqK3
mppPnbiHBSPLFmf08Fj3xpFOaQcAOJNQZkckPYsU7nXMhaxMIqzaAyi59QBv9NSR3BeV2PTZLWS/
49FdHmJ7YZDISjZ6fLp1Mh+qlkPV7BJ6lgmKb1W5J41B5uoE02dM4d3Fk4t/YY3MIcAw8ypYY18b
1rOI+vS3zuaS6hfOB8tW9jsthmenLH28IfGZydq8a1D1j3NjqQefj+0mV4zOpnrwdvfdfh1yI7PN
1/v3PPevlT81T5Zq0aYtzgX3lhMB+/609ObpvpnJNT6tHJPHmNYym5qWtYPk/rNzG/+gLUaDdwxG
XhDPD9NYvdTWaPMu+8FZFuOzU9jHdq21ahv7uRsNQgCuPqc2WXB/uYIsGULcp+XbHM0LoAhOUAXX
P7nCRSAcCSaLGlY5xMUXCzrrmQcGX9QycEYX9K5IU6vn//qFvIjkkUY1ZMk2eYpWSWEuor/YxeSe
wPUv5FWxV2MtC3pNYFJKkrpbr/T9M1fKnxq7DaNx1i5D5FRVNRFuv/VUkVT+2U3BLtBL/Syq7JU8
XA9vJvbXsBjLSecmO2pfGYMRbEVA1mpbmcUpmTo65ai1vg0B9qLWz5unPmYka7Np9Nup6cSO9Od3
vJUgpolsb6Vo/y4YEE4F3kD2rdjnJpfs7nUoZWAw/aWr6rRkRCPZH+ODpB7g1lSaYw7TDCIJkNKb
KMEuN+3NepqPRkvF28pqe0xU+fgPSSydYD8kOSVrgGDXC3SukAbh/OBkWqtWoe0ka1qBizWoK6Yq
GR1Kbfvu5nOGCIciYljZmRcGGsVAlvX+U3M0vEvoNFtZWvRzedyQuyD9bHV1KMri28CI88Ho5Gfu
ogs2Get+Zb3iDRzfpQYQVw8rUfS+kCBZP5Q9qrBZS/ctz8xbmsD17ysJBbwcy9N/cIS143HCgula
r370kkzMnB5c+bX4iDXbHMtdS4rsYLeKzecpjx4C/90y3j37Q4mPznnDobJRtrvxSN47AlM1Zx5b
GDvWW1pktufKOlISLECs9Ie+Ovr9buhaMuufc/fcDc+r0Psfpp1UHlKT5GThPNaSlLtRnC1KJdB5
448plugey67lxDWRY0ypn8C83f6FMpQu6QljzRGx+9MMVsOsogOgm4Fttv4mEcgcIyVLreg+6Jpk
DpoQHsSc/tT1ziu+zZB0FjtPZr9Sef/V2G5Y1XCFlroxtnksn7qmv9qARNDw+S6c7FiQFY1rDRrP
k+WGyeUvHErvdBPy7q59SH4lT8LLiOXbDn7dfHxJBjrsTbb8LFKvXCphHzE1Jh3dB/VbR+ICHFlO
fqRHdJlDg6g2ducxykm1J/QUQUq1fCabrWCCtdCL4JRWGFuY2nFuGsKkZczn7aNF9Fip/0uXqv3f
yylsUwrLtBiOOpZrWf+9trZSbRP0U9aiate7EbnrYV6/5P5T3nHcb525YXjFF89q+OJ6//nD+8/F
Pc2XZoANRuGDv6HenkXcAjkwqoJGB2ESPZJSPP/70nC6rUeuPf9zrdT+f+oe//+tVtymseP/XCt+
/ln9j9vP+X+xd97KsSPrln6X8dEBlRDGOIUqoCRZJIvSQVBCAwktnn4+9L3OGWMirj/GYZzeu8km
i4XMX6z1rd//DBZfP+e/gsUV+x9wMZrmCsdyTRPIE4ks4++aLK64/6i2peGbcE26a1XTSDQtyfIj
P9zW/tEs0mxtB0SnCkMS0O8aTL3+lfqPo1vYVG3L0ByD9+7/JFrcsP8zgOTfL094s24YGnEtFjqb
/8xqKScGDfmA8N0Q9Y9CavR2SXAvsFm5tEsFFs3VES4QI9PUPGPr5or6k3N2Hl+NvGJAZF6a1WfS
TOEN59hHKJsg72u/NrT7OluwTdGbOw1iVlKyAF6B8InNxzBCd9Iyr4XBP5+W+Q4uxF2zxH+Zm1/D
qPyw6iAP0wcezbvasm96ND2mCj5/kf2xPbor2KQwK3nSLCwhKTqmIYz/QlSSuBBME3d05/ctmx7T
WFRqR+wMgBneqvrbDOCJ3CJjenSU9ris5LImqUAPV8HimqzUQqgHeG+VC/L5XWT0jzyzOU4+QeJP
nzPh0tnPdJfCFAZxTm26CaclgzA9AAA0EB5U+OpwsvQcV3RoWm6LC6aacVcNMDfLaJYXJ6nkJZdR
DoyUtVcVoaXoMtBnEZzXwnbJxLOKne1Mb7ZkKbmmhIzmZPn8qJeuHcJNKfmuQcB/xdGvnmtby6Jg
bcbXbHUViap8JECVpX8fKFPFT6/D2F0YD8JZL15KDUKYm0FViJ3psIyceIUzs+kzpmfWe/OZIPf5
bDWPRN1xmzRVYNWNthMLL6GNDJ45bqZuEKxBgnZotBBgnkY0invRFUR5ZRJK7fIGivMH2KHwpKFf
2avZgArnVQyV7dNOATeEXIYxp1cP5g8oLxRQU/GhN329zfsnpiIo8g32KDShGJTRM0yntpvVTQyp
UzCnimlxYDfclkxhXK+qnq5ia02n15w0020M29gdcFzUDjqOnhIsSZJvOVfnDimRJi9DZL3C/qu9
3Im+G1lRzpE6sRB4GfV4I90XB31TEf2Abtob4/CqZ7rqRbFgLVBNaOvNGnZGVpGasht0NnfabGLk
gkSG2XdA7TXlpwSPynZOokfwf8aWkCyc3+xut7kd+qx1Jd2V2DvEuWVk9DQqBsdx/jYGHXWvql4N
LVQBfR6J6zQ3pp4WJGsJtqnIICx3YK1tDC9zxXuvqPSEwZd5Kc1C9ceVVKevvkbSX1E1zJjBYpT0
IfuLzblLQTCPtfU0tYjaFAjom9QcgYRUxWFp1YzBWkqtP6W+FamPXYTlKTenAxVps59V98UU4Sum
A+R6Kg3rksoXVV9bG/fG0pbrKXWxdIT1Q7uaimX53avDvc2BoLs4hZQYHVUBqzFIiauQufaGcfAj
XWoGUJ1ky21GR7m6JhkMa3x+hrQJy0e1W/AioX/ABqck/WNE8BqRt1TF/G9KDMXvl/BqJA79Rt+l
vs7RYg7S3UkkQ7LA4DpWD4O5aEdMpOPJTJ09/BSDnTCRSqqITkSidzv23h99F/3ZYbmzWbYKM7+i
2vx2F36uIuQxFqPzpNhYKuvCBPvQ4PcTNb+RBcdvCZJyI1qScYVVk2fsHBo1Vby4XCYc27LYhRZK
SVwcCHqF4SdnwG3uLsVyPOiI8wwDapJryttIHU+LwA5dsdVrh65zo8bqM1oyXB2Ck202+zPP8aMk
JMITUvktkY/H0fyshdpJzh66QtR0MzwetOyfbjShYWt5vcqpAeFmf0YotPCwpJAWsGhKu4AshZ7b
LAxaE6m3qNjqepvlOmvUo5blsKvD0IFqgMqNG+JYFBIjGqsi/dmcUdQtJj8HWvXfqfzMGk3d4Ijg
pFyfNTX/cCseWL0sblVcvikFeQ8hO+E+ke9J7Tj/v/AgyP7/VXicf7su/yx/KDRK4PPz4ed//69/
P+W/6g7d+Yexuy1ULkCHyDPC0P+r6tDVfxD8qborbE0Yhq5Shf530SGcf3iYDALEdA55qg5Klf8u
OoT4h6/hCBv5kWlhaNP+R0UHnNb/DCpQMRAJTHiGAxXW4Fv5v6oOlSX2rBFisOXhDOKyl6dGyfEh
6vm0U4wOSoXIohO+Evyy8ri4D3jgtrGDGx0HZTN7MGibHk+5fOzCcIOiH2V3BhOpdRTPYv3kVAAi
0rZ08L8mHOlMK6Olt3ZwV3Sm25gVkNtYRzW+FbK45nmuvRSWfm+Cvl+07G1pOczNYd3P9+g2kv48
U7YI1t9hj+xl7o3XPFlUL4/ifSujbqv0m3oW5COV5TWOMULitjrVqXGxgZazPHvN9eVfwxnCwExo
l1kdz0O2Oq3W/TqG3F6NL+xMN8TfsWyrTN9tjDfbIuJFzLrpWWq/Y/jOxKjcFpX7VSbVJ0CpJTV+
ImoEkzEXPkrKncTvlOHZauTBHGc0BjFqDLyevhrlD4lpEOdZbqn+fwvtnZ01se+gXTEV4I+ryDSD
1/wZxfJkya+4HOgcw7tRzx8qBVVGvBwYFm1b+Yopy9e5UpSIDCLb8bHlBWVDGpc2BxZMRmNRLhgb
dtF6Lo+FccZ5tLI8BP0eS5wq2mtFGLjYHWt72tWzg4p99SS0VpAKxJbh8NVGLNBx6liNr+LEB/YE
oVwtXuqye0mx7Ki/iV1d1xcZJ+PWcuevzsUMGwNjDSWGwQnHt77L5rV15EA1rK8BZ2Nt5xDHiH8x
L+ZqbOKwR9lqv+aKexAGVPtk2q9OnA4CR2MbDwPoJVTqKGfRH1SFHSi865D2h86e1C60jeAwjjn/
ktPjLXAIV+y04VzP9NL2Ih6zV7d8rikQFrrSOL0yEvMiUB8RouBB5wvlFoDQrDy4RbGJywn2/1uU
mriuxwUJ+2x5CHe498rP3F4guIhpm87ujR2FfpLcfYVuO6hrMedXjXYaTPN5GJIjOQKZvCuQBlMB
f9NkoNZFkN58Ziggsmn4aZ6jKjp17XSTarqtaidlCV5tFbnGqhhqS1B1ei/U/i8kXtzMUOQAeoNd
XU1sMPSOEW4SGGRAhaxyoUmpiIcjIKfUsh0Cw+wtnsD9NJr5QSibADTgwvteANtONWHNplCZbSbS
Kxxb+l2FU1PiWhuDQZY4r9iQFUdM0N7IsgcNKHuOT0N8IFAYwq+kHYOqyNPDENvJnSqKc6FqxmF0
K8wK/TA/lLXbHNSykzu4PTkm+NA9aLBk1Em/qC11a25RcOPwae7sPHlWzcK8FdE6nKhWR1B3cuPh
AXfeRm0Q1ONuRyoptUcXhyT6LMTjefaxaOfWqkjVyk5TPyHXzW5oYTeMwb+H6jFWLx35ECUyVOFm
p8xEpWfjV2NtWUL206bnCGo+nwTvM+HC/KvtFUefY2+GTdbPO2vAtQZfE1zEqOVnuO0eQMO7jt+9
pSETLukS3kbN3c36EXsiOb9obNSnYZjIwao3Qnxi7yK0Gq1Q9l2W1cFBVyN7kilIBWRcvHUcQJMq
h2OxinDD69BeLDnumioJnJqwZQTNE/60vnjS6iWYyjYYEHPnqydAf5jKN2uk6M8/jGqvs2G3l3ob
DrduOYHv9QCd7VL1LozU61I+MHMKa/A98VHANzVRqOJlYXoVNXfs0NlnFl6oKYEdq0GhKSfIi15l
3LuYWxSjIU7tPZ40nrWZUTECvC7DB7gGextdUCK2hZSVyIdYda4VWuVFQwNDncZglEiogtivuHwt
64npuIrodwIPQkwUpbgCJV2yB8QmtjEUpDida77Mae6rDEsnMFglu9ecEXk0E7C8H7C6LtZfS06T
QvTl0jJmSuVh6mLaDbzE5Rugvd3cvLJWW2FoKX8xQcRL/Qbt85zkdw6+gclJgnGOXrCAXbPJPZDc
0hvHJPuunV1nR7slFUEh6CHWUdpCAvUYey2kBhRMHveiRzm/sVnPJdNqPkJuXB3y7piF0Gsq6EfF
6+gkTx3cbDY020WP3ov+E8rNJi4gCVlIAR1Imeogt4Z5jty3OqqCIRl8Rt87VfuI4r96tr1l/mu7
9LvOKBAnKxiTh0Szb03JcbjqOl39oRkYfWE1p+nx+MWDHayQUvy0hC1myJZ7ThOz+FuMhRtABEqJ
nVdr+ju9hdSQ9rgC0kPdVg/pCHE93kazxdsqEN2Mz0Z3/1KRv//7Z+5CHFY4+31aX61B89HiLAhh
0bGusu5QenWoV5vCdDDQGrXugxf29JEBhRK/DAumMCCgpJlxBiHV6ebOU6PsSeRhoBTZ3YjGYrI+
Qu091O4nXJB6+dV1NYg5oEMLMFSjQubw1SYvJWm/C+pXcnZBcIzr2bHRe8SXOY7QuuuQynhV+jSs
6qBMnBv9EYUlfMsXK33jCdpZiOqzDpuy9JMJR1V8iDAG9Vr1lcWSXrzzixVqStMzJC9hV5yrhKgb
RK3TWAazE54H8W6vjajKS5tAN8Ks6GAzcnmAyvskQ7KPwCic6IzWRFstZ4ECi7KZjCNAfgAJXKTZ
fjHaoO+kX1jdPTEBWxsHoGOdWuUHWNgmZpzfiV+4ApuKXYPDmgE9O6XE/FbgpG5Y+ZglgZw809ro
O2vMXDHtzAgnl1rvud4DBHTBPMl93lp+VWWUbCiEK3ko9OGihfza1Cb7Yqc71MO7YJeIiq0mIqjd
R4P7WE1rlid3EFCLaBlW6vU5rQCAFO5fZM77MHwi/wBghMpWXH+8KCOIQmlaTy3dUzyPN6tMv0Yc
iWAda59u2YsN3b0UmRsgcKo9s3zKHd6oJOTSt7MBJb1R/aCOoZAM2Zt7U4v32kD6ZsTJQDvEEY1f
z7MVEuGqKDraNa1b+bOk00/umhGWIvFcR+Y1JGtt4h3gqPO+WBKWaeDC82E6s1tNN6U2PEYJSmX0
fcTBmFF0zm32u7l03hSZJqA1LFhjyzZCeZSgve/RNONirjdRPP/kQxt5br9Wc47AXPKsp/U91eM+
KqH0q/HZzN0nRvPeMI0kf4w+WdonrFz1MtzV6qkz9L/IcH66ctjZLa76Zj42o/LTrPhAmQG9xdpT
1RwH/amSEzGlzps5AmOirnGOHdxuvGHWmvQ2hFXQpt8iNUgCRPI9k4nu1K9W9tMPBlxxcucIU9Jb
ZTM7gmqZL9BPu17gbMpPAJ54x2LkiFk4swaJi/tp/lKYfMzxQz7LICzlqTfzs8Tv3ysw0EwKtbbg
KmfeBVkBx6uKmUW8h+5f5VZniaF6zJJdp96tdLlibrfpGg9vg3KENassL0msn0b+aAEU0km555Dm
KWDsgFPTXaF3oXEZDawX/ABO5k06zrkU3CfxKC42cWUCepbvoQT5CZZ4FTZrpeHASi+xYXn9C7GX
3uCyu6yCdESQSAYgCIFjpH7UKbG8ruRtc9OZcE11fgi12a86gif5NRYOji7c006d3yzODYAum0R8
VqX5FFeHxeR0ReS/pfbelABvs2XCafREepDtMOEqeXVRs+mlFw9sqWZEGmwjmVneiNA48omYI60H
cuuYMZiNP9qzJ3vTkyrCMVO+jULZhtE3j+mRICGvXWCF4lVVKONjo3twe+qHcPXxS3GoC3mvA09Y
ude/2WhsU2d6LLCXRiOXCaZbRgRUMWKe0GQidlcUgAW4VLMHxEqDn6yZkxVg1U0qTNJBc+VtkCZ6
MSDjXPCQYIyn1JKoPQVROKiMZJ0/O+sEtaUU+e5MTP/LfYQiCwMz6iVgsN1KJCXbvYMBGr4YPaUo
tXUV/1hIFSu6OIocd8IKhgBgfe04Oj08dgKrYDTqXqz8lNkzgQobjUnOUqfA0uIDExqTN2/G7aUL
1rIqeXYdDIvQ5E7SWHbt9foxQ+HMSBeoLnMLe5eZ80WY2DuIUoSMVDl3Vn2t1eygENAI6tJLFjR/
6PaVdZHXUbpkB8x7m0ztL7zbd1XJk8KIFz/vpkp1olBHL1xOeod8wxh2PQr6ehr8xR1ZmtqeQ4ur
axGuvJIZWo9kVfWXhKnzxenuuSzXCIlNHiZ71YpOk/raWWvxC++2+8yYFLXEiyXz9BgJQoPkX8Sc
NgyPA9VGxaXWcVgM5V/+ufBsJvyAS3qbwmhvIN6JU8z/oJsa0meh318id5sptJz6sM+1bq85PE5o
51podBrRWSVFSrEcbag1uf6SWMk+s181mqU8/Cpc9C4gfbRKPKsqb9UREUz1l5LXmVT5XVxGO7t8
1ADXkQzvYPyTxncDRV13P4lqnEMnIDo7p+73Fz8zbo4qrilOjz49qBjJyubaDy+SGgxYfob/HbAi
/sy3IYp3CzHHfZptlo5XFTtlbzobF8pRYXkO0UJTdxsom1XwsRFHRas8MV3zxhUbL3VfQ3wxgGjL
0bSq+etCbNmYoOQGsBhN7wqL/nC4n/n9pHbkL6odEFnkdxLXQTvSLUV+g2ZUkpfbOJdCdb8GMj3T
3N6CY9pl5R5YL4Kwi8wiz9JuYm4907j05ZeVESyp/RjC8hUs+Ea7T5YmwAB0mMvRX+x8JzB3NPro
OZ2xyarHZOxPOWiHiohM4W4cHVLNQoAlll1r+bQp4VkNeIj7A4sCyy6LfQzDOHEk2C+6nrY9Wy6F
IcfOfHbKRwir+4zIATA1CIquTWNva924QzqzEYBV3dh971U4SGHGlQyimLJjVuBdTDqkqcbP+B32
FaF2PUGIOSS/vwZX5YwP3siaQMYGkKaKYis5D/2I/LjHMY155aC7zT3I69JvaijNg/Il0uQhh3zD
jgUspSK2oTA7BhFKuIMh9EQm8BaPSDDVw6stOAtqXsHc5shgluyRyvcAsGjc6il8urFT7ueegGW1
/i7s54TV075zUM1oxUOGLtpRaupD9TnMgfoJ2EZ0L1NfHEPjD63FhsLUJ4TlAWvvtaHgdPF+L0T0
AkrZjxMIyba6nyyUwQTlOJ0v18BdPM1RQn83ulwtyr62+nVs8LBS3ZvRDLqM+nsuH5iXbebvtjss
K5eI7qqF4pZihoQJ01fatyMwGWT50YDAO+CpiXiFYMa/g9iD4epsK3oEV5y0Fc+/fBs5VhhRHM0Q
QLLxOfHeUHndJPQu2voonJBDTbgyjTtVKV45E7AlHVj//Fart8Wst7jpNnU6+Boxi8vQe7ItTjGO
lgnmnILbttNT4mKW45zHd+H8hrEr3QyL2Jblm0pCdMrmWbbQFkzSSmxysoz5thTOITYwvoWgbMQt
d/rAdgFJjaR2/OL2m9U0COdsDzYNZUIGswdRTE/Cku4NEAFSvfLssb7aTIOikg1L5UAR7j9tF986
Qy4c9YQ7Peaqfd9Dg2W7hmQ+GT9HutdGe3Q0uz6iXtpnMoVdoRb+ODK8l0gJgDGBGBj/SH+Otjmx
UttStQb0tf1xNjX1dGEhkf4N3S5S1MPNqpGn/eAlJW6DshOGIpoeK9zl6EaDWF8A6bAlsyJlBgGR
nbHd/xrmL3JWoquys02rPXWTX+HMA75K90DfbyErIHX5auE+r6nRi3T8SCrlBecQN0PEyW5sJm6H
Bn6kpQX9eKjy9jixectq6UN9kMMdFQZLQklRPAdKrx4xDmwSa/jDYES9jYEBsCcwvMigBmMYOhbX
pDafSIHhxXtaygoUz0+aiaARMPFJ3oW0ymBm5wzvlomyFZ646z7kbfJo8RxMJpe8nHBtwoSYiRjo
y5LvA6m6pd5CXZKnTkmbu84HwqqtGx5V+P2mvaINlh/a9c1Ear06urcm9OpW9cCWW/1ZqV8l136o
/FlEDRbhm76Gc7NCWm9KSJGv2CuCBLDbpOZ7URrcwFQQ4ksnk2GTk0g2/iYTJIDWpkokoDhpF783
/6bhYilweLRR2yaGFlDb303NOpClRbOXt5DueaDM1/RiCzz1QDu0qdpHPWfRpu8GvhDvhmsHOpYq
A0ZhVj9HyjBxcPHfAub4DFb/xUjbzyYbf+uGLWZDZ0bWMhNso3RQEX3oCKOVgPHgVg9hkZtA/TRz
w9VY86yELaMMDJjZUhxHMZ8g0Gx0Cg/GsJ4UzWsp3csq8eDTT5AvX0ZaRlXHG4bD1T3PaXe2Z0bU
3WXC8DBrOgUtNLgGhPuSPJjhE4Cmk6AGjrtXcnA36Gs2hJJvwiInLOHFBBjd/qAUuxuaWxFyd9LT
FsQZdPaC/Mh8KsYL7GaAquFJR6WOibcGgKcPHklIjedKuCgIf/dQTJ5bbDdRIa7os04sSEnSZUdX
ii9YXCcld7duXd3YhP4g82EFXT2VrHxNIDLtpU6/CULBgzYhYLJ9jR011ZdeQjpQdxjTA/hxHi/E
FlDJCUkFRV5Duc1GXaeAxVxbWJIVF/F5L61asZqKt3qNK4QckbK+TdXIs/FdiI+WGDyZv/NynDor
mMsXYT5ngicVUWJufxaEqc4oovoUO1Fco3FQd3o8XCLB0NqdQMGewrHHa8o5AZx+OzoeNGxrA67N
Txf3ziGhWrgfqfVQoDFwmu+UoUeKdhkeUoCP7xdF2Rbbx7wGPelgwlvXbxvnLDQCM/gV6e5jC7aa
vN5nksYVF+Zcjh6V4gSsgoTalNt0VuRez+lHlL0s9Byx+HAhcA2O9hBiYWzT39KZqS4WPxel3yPZ
Cp34yZXqTzImUFP75tC7DcgfYim2GTIABK2bprWDFuCO02cvcT4dZ6lfqNGvrd5kG+CiI2I9HntD
WkdUhDS5+gKhNcehHBq8VFqbaz4mKJ1MQTYamnFJHeWujpxbvPwrtq15+ohwbkD49rDAK3K/GOY5
9rlXInlILfdVw2NMhhgnQ1K+wTd56fpl5Hwpr2bmT3MSM8iYP1d50oKMiUtzfmgnDngnTV7tTjN3
cHkoR13jUOQ22u15ClC427i9IL52/AccPEOUk6TscExxoV6VihO5j32yYsa4JSQPQHMDKywhQIyB
iNpUSP+5a6ZoCNhbBZEzH7H6bQqVmA4mTkqpbVvboAG1X5m2ts0CbLUDOgz6M2KmZ6dvs64czE5f
81pzxhXN8ioL7AaxEuPG4APTVDChqXpm8/uAUoRqQT+Dcc32kTHg3EoChWI0snNfC5cLuX37bIhR
0XyP3PisadC7NDLoYxgMhqrfu5a8AcVMGtbmNQCi0vmyGhNpCO49+hDPmKO/dODJz06yKN+aRPkm
VHUnI2ofJrg6I9FIYYWBLoTbO52ep8l5xR5fefqwUmp1cOlSbkuXoVPX7qGH+SCn6hgSJpKAnoqU
i5XIoHY6Nj3XXJOeYosjSLL0DsczL/x5xieSJG8lGzc3xYtbkfwe67ukxwDF8Fnn3VKrfZBxDg2A
U5ven/JY3QpF0PzkRCglMw8EIx4y2BOk5biPYH1j8aJZNrIs2s9TfCIPMwp0MTwAXfkJlbRj2M39
pcRheLYRldcquY+hqeZkvI/3ndIs+1DrIEZlF9KUNPS7PMWTVe4Z9wMNEBcQh80tg38S4w3i6B5Y
vBGuKJQIc8wAAb+aQPzBiebJyEdrrxTGYwqDytcLC6QGA8PF5htIiI3zo/MkQlBCWT8FouGqn63H
hWAbpL7fiLvwcbNhussOkF3NoxOW53lC2RDPZ7gQBcmU99USvk8tOFoUoRHObnr3xjz9+0GteNwV
shUhJHSPaqK6J+IMns3sOZJ2/qTah7oi00dE4sGIzTTQ3K2DzBY9y7CPneGvQxa06YiZgB1vbNve
FhenRgM69uO+U/j91C4TIzIjuCjdoTkurauTSMKqApTtCeLYcRyIDGidcqeRXX3MKjl4to3AOOqM
+Zh1/XZwRk57HWc4IQyoVnktPHMNEch4t0+2fBaxXR/coT5nGLuQfuo8vbaJbKkWAd/aS9/1uBRh
80rDMSDdaYQmgFHhDc1jndPV9gD1HArw0VoccEpNvW1mNAho/Vmw1HBbV1Ey6Wz9Iben3HeNP6ea
AI5WQD1CaTF1nKpPm+1mWpQST8Zo+44x3ouic47EtiSHLky/XZc3ZN/yQlTDxNflbX9ypPlWuGZJ
8gZHeU7B1yHI2tGeLQwxL5FFrZRRbVYDAehLpWCoY3geOpO9s0f1Ja8MbBWIArcT2n1YkLyvh1jf
V3bMb46kFFey1bPh1hys9SlFyGOZ/VGmQKhy3HhMnF03IOnhgkkTGPGynK4wp+O7tFiCdF13Qen+
sibX8MPa+Bn0T34V7kuGJ5Gl9Iq2KEsoDT95pLhPItqMXUH5XTQrOfJtMPQL/Fw6N/lC4rAZuHH6
ngxa77W91WL34xvK0qHj5eQbrRPjmjScs2ZqZgRes7nsicAJsguKM6tgiOGm9ktSDMpG6U6DzZ4L
YeMQuG3+0ld8XoiDw2tXHlabNacJahkqE22blfFP1RakEXUuWAVqsMgOr5EbfwKVUuiGsNg4mP2h
fYW72lzjwoz4Pi9ZnCGLvrq4DjwEbUQaVPHzYPSDZ/XiwqYlvHauzrmf9vkeE21MZgILtygijKK1
S8SHrcT3W38mttN/tA2pG0KypcbOsO905c2Ay81EmpLSQv40pf0rFjxf7wdK9zbmqVusp8wRV+xS
KYFniz9Fen9IVxY6KMZy22DA2MgYhZ/obeZgqmux95n/Qo0YEt75h1zCE5k5WeLe+DPX6KkqHq+R
oZBj30rOzgpa2cg44t8PRmyrvOA1M1zzOmqTeerWWWeflN9K1P5NEIINXDysppI4PDZNTVl6oHeI
90ZMUNkcHnvubaYTHTSXoVs4vYg4Bv/1MCrMqsKc8S0S0ctgbfs+dXZQobGBFeU1dZyWSFC7Iidh
U2h4DjgOaWP72SuQ+HtpheIfe16760wbDVSp7NQRyz8/TzaREWmQRVDhP90rVvXbLnizTMjYK2mI
+SN4tUWNeK/FoeKrlsw2cda9GHiymRllxwYozFITzaKwa80cm6ZMIFW18CaMEjLarPbbEr0anowi
Cpx0hcnAKXWxH/BTrdC/5bkSw71RhS73SU1UraKehuaUK1kJpyyLduM075h4Fcehr/cpGQehKsYt
YSlfbJaoOdAwrrmk0WzaPjqRz0KCaEHffg1jrdipJG96rJMkkKyKcolGWieDCk2D09MBGkcDkc4W
4Sh0kBEQdNhiLS+k4wFv4IWWTrVr2hGkdi6IGYgSnKByW2RKc2ga5xUmBRHculPte26yIuzDe22l
izCG2Gad/USazmOEJ4mvOB6iovAW2yjpH1C5R6Nl+W5lEApQkFqSNyndIr4Ar2GVvrd1n9c5uXOy
7qBCOD0lSSt2VuOsz66h3chfIVYRTJsZDbWvmPYTTsZfZcj6x8omDsaeM16SKtJ5XWzXLxylfNKT
UHsUNDBe3bEeGPUeVn+lB24pxEnW7oFXUAnmED8G98wduZIYUZwOfX0BwbEUxj5HgbyfOG2R6xTi
aC9QbVpCVL2itN2HdIh2pBLCPC4c7dagiqIPzO5rXTV3SruIt5JwtSqc3nWXXITCQKkDvfM7HMKI
nLsCjNCPPVTxZV7AF+Xks3oAwWnQEvHSDY19M2bObNR7CGvWf5SYpeg/+26nmMlTUhicMEVKaYSJ
dD9oQmEkxnpOtvEbT1MTNLDcwIRb5S2pw4CimBWa1sqjlWX86NmYbTQ8Klc5yQrgqgumyNDqKxXy
NrG5ZyvdTC7xlKTwBcJ5S3DF6Fkz8r0S8qbnKrF2/PeDvf6/xCoUUqPuhKjso9qUzIi1gbFgGBs+
lpWvQq9itMQlO5eWFcDs9HfmMqW4LENw+pBM7VTfT8ydj1HBSdCw2doltSZOWCKHEwqdjPrDLi+L
E9UXbf1QwLMiU1VN9mHKbdunxLpbbdLdxjj0Y9Odb6OJvEZYn8YaGhuaJovtUFlNSka1K8pGoJfO
GM9blXZEkYBZdBa4qkWznMqqvg6aYt8J1iZTR4yarh9lw1hgbmgdE8TGD8STBngYfxS3bi5Zlh5l
RKtpA4vtLHJhE+IekMzk+6YneM+kuwuMOntfGK+Fs15cC61FrrXa3Bc5/QGOl9so17mnk7J8IXGl
2kJds3kshHmIYiyShe4bw8Kkz45Ay8upuZW1+T4aFY1bKQgd4Rp5ERYIfivttIO1gsiAsz82Skpi
b8d0yLHKRweM2SNLWdy4GD4xqTX7VEz2zeFe8o1eDLvSLhk+hmN+qBIsuI3uRJs0Rh1tgAnPEUfv
LaawfiVluzMsS8PggQPbTONT2u8T1SzvW71etsWwXJJpnn28CfWRcu2hGEfdn1puH6lKVm1Y++6c
9YM1GB/LpM+7mLVUC7b7fpG1cq+tH7KpQliqmc8prYE3UUJdW9J2r3pqMXtik2TCC7v+++eODeRe
AnzxSwKGVpqDveJWmXkR3Kd5Cbk8tPiiuKBaO/G7mB4sa5gehBONJ10xX2AKuTtD5RLJpNtdTIDM
F6npaKKKAu2w1QJ8Iy5bt2ymIbIi0j3roblTu+x0BxGul/awowcKbb9ZhHHnWsTpUCEQHliq7O27
efVShS7zsWJfytS+GrPya7Mw5dbK9XvcdoQlQZWqjKH6mBlB131Db5jO55i09TPpDfQDTD1ZshXY
yzIi+Sy17e+0hL8Y8uiVDUPrj4Rrv3d0syngb2lSyo4jmFomL2zu0QfUYdTvJHHTuB/T6NY3AhHR
jM2f6vWiZqULPjZiqDaLdKsAK8+cVj9oJMfhkJMh4rv/w9t5LMeubNv1X9THDQAJq9B7jfKWRRar
6DoIug3vE/brNXLrGV0pFCF11DlxzXEki0DmWmOOKd7k2LWX0mPOFeaUc49hMZyImqFYQ3qFjrts
3SUfmfmhFt2usyzMvDDpF3wz5hLuLb6ILlilFaUlqB/nz2gu1zy4A1qrdXicFOaQ398vbEEc04by
kgbO8OLOvEZ4A+0S4TesdG33cfKl++jjLqDvipxfnRD5siD1VMTCfjazZZmSBAsMCzOi73s3Krl3
oN1QbyhTWsmpDEBs6bQ9d98u4zBRUrEDox1y6QZih0Xr002UOCYzYVk/Tv1QEzImElZFBsshBkAH
MTTVW6MuZT7r7hGQcs7j6dFNmWLwtxy2ozeJcx6P25ZqigO9Zsa2wbMSBUKcNTZ069TFVWz6SX4P
Yrd54kh+C2OtOtK4qG9oCkiXRtFktBTixgw6xtZTEFzigSNpxsxkrIt47Ygk3w3F+JyawVPo0aGj
YtCL2Eqttzg2t0nBDH6yaVxDUcKoxwwaFqL9j1tn7hsSQxqrnQt1R+ibMT1BBsTpTo6TgZXFJolc
J1wc1445T2evt0gN6P0mkt5vk1nX3IZ8r2fFkjv9KueVvihH+3Hw59e84urqhGiHBrQfK6HlzYrq
W5whEBR0OZU8pWmQ1schvvMXLhplL4lj62IZ7qsZlJ9FoL/H6Kz5BoGVhwHeOno7COA1tKmxGiuz
4QFXpH93crmK/MH6wNWoXjm8NMeCaXlIZdeTo5OKRiq26oj6Lay24us3qr1JkpbzSLTpvZjVdt+/
m2U3H5rAIs+a2bfIpU2aSnaDVZlzTvh31JIZBXxU2NtMC1m8GicvJVwy1josWTs43IsYXuQ8DfQu
QIM5cP2oCrLqstHh2kw9P9p2lm0LRX6lUcRdobOGTSvK/GRRILClNeBksUIjrsp+xY5W3N0bmsSo
ThnTatiaurOnuuqh9WjyrFIv3afBq+9L+ykKP0FpX1p3CnZV550mveyf/Y7esYg3ZxOiGzcQEo/D
sUkoBkpSGJ1uHKPH0SQxXOY7awA8cKV7BkGiCXku5b7yaO6s6POj9otIBENEIlckq/lBNSpt4TMl
TOWJThiYkuCV6gT6pdxUbCZER8eWffw605lw530vTiktAowOi0EpO8TSDJj52nV9RI0/r2hBY7cf
7D0QszPQ8DWqW4NpJpd1tPKIWiO68kLPUiiIQDAVsTLwolvTBOV5BBdgf5Tba1MfIMqiDtlECMNZ
uWRUbazYmEnjSz6FyaXzHiSGxq3FaBiLnU2aQKv8RYm5cR+zr6Qm3D/RsvVQzTRfo885sqfY2PwL
n2LjcypF8ZBW2menO+1GTi7is8Ft1mKevA1m9K8xk/ohh5bP/HGLjxusszi5g99zv3OYXOhhtS2x
Pu39kAah/qkfUQ1Tp4pNvt6j9P2cHShQb/woFTaT1sYv1jUb7ogZZpLAQEpU7vyJFz3NqqMWsEXw
BM07Jjuxk1v7asInqa3Mxubgj81J7/1LXuq/UteqdTCxyJcMLMfJfyBaY8KB8mIEj7NJpLJiiph9
OAxyUOx3TIsi7554PAcDrPEo3u1tSlUC699RrL3Y4JtmTNozo6cFyRt3YRdWBiNQKuYgbY/Mz/Ds
V0xzB/JUfPY4fjMZsdyYzdpsaJSkUIPUFpxHubM/tO1cs+1xVoHuG5uZa/ROG4WzqZ32jnPsT911
aFojazxp6g++qW2qiq60Opy5inC8p7ZvCkn20XDmGc4uzuJa9TXeelGeOC5jdJq4zwx5xeuzq82H
2TDnc5u+WX6+plgh2Yx6emVnMILKTNOlGSRzgqS1tmXry3UiXLEsGdIlhXkOjeoYhFRpj0qtXid4
xStr+mNlmvs027X3pJXUAxrDCK+jjQ9dG4d7FLzRgh2XRV+f7m0ZZOzzdDD2bqUvR4abB3EL9Vk/
2Vm3Lq3u3ewZPBUe4sjqlwd5sam9VllFxs/EY7WeVOLHdu4RLvMFu835Mnv7RL5FQ+ewrfCwWrUc
SJrYWGcT8gqnxw3Q6b6yxRdgiVyPRx2swi18JuK8wuuqfeBxTlFNMe4nduipw/lkDr49RJH7imJr
AsMktHJDX+pm3TLW575NYv5FWK+6DTRh9mzSaOE2JXEDixFe7ICPd0TSHQiIOR25sxI9hRXkYE/v
LMi1luwTYUxLZpDMN5oAg+lMqqqEN8TbvAy0Oj8OVkvBpYXnxyqSgPkmFxyMvAx2kaCsa7O0QAWS
B55dwyrOWXcH2snHh3P4a+EuRkwDleRnm6EhHKhhdURFE0nePrP+DNaTlWioT7j+CTKY0gtulUMi
iTyIs8ECOzmcI7UooogntpNH+Y3GnVG6ec7AXRjaLj3XHbd0QY/72ilfPEZK24HKarrqBPsouAyT
ZopFyMG9mCEpkS/xu4Ug6VSY+b2X1tVMYnmxhv4okOLx7P8w2/kr1sm5B5zrqOQ7ETZXOw+GuXRE
81EvNYNfmCXfVcQ7Xozo7ofHrLbGxhkvs96pdlzqTyVDhUPPgQXsmaWbKWbGSSsyAw34dg+QCBEN
i5PQHMLPeWK+1KKUXPM70JMaxNjuFT8NeN+M2oWCPXKsMa93ox+oU+y2XeX0ezsLrxTh8vIycub/
FCmtfU6KAVedhTGVbPCR1CArHudo/OP270VHu3aX5PLsh79hid6QSBwnvUin+cFMN3RzKN4Gy5fP
+VNdMid+ZHD9LiuEybfrVes9RXlGa14R3XG5cbet+HVVfxmPSL0tW1KXKfsxEfzGZm6vnGHD292A
zEk21eCQa53FiG2x/RmUeqky0c26lqYvwXu1bZtjC++2nowhlYwZpU2Mdw4BmrEeXHaNVFPSuWPN
E4c+ehM5Ux0TejJmKhQCsgxLK7nVcU0HkxsS5OTuTHcCP/xxQto94bzaDG1/w6IOf+5OEX2C1Ucj
STxAotgr3ScPzM5sNVToAVK3K1fJHP72JB0yBiIHSzfWpkMlYehXzbltntFkMQ0yObvknX3RHSdb
Y1wG4+c+uIwc+AtP3oMAKpXDV7/Q+3JL0Q5zpoHXhvfTC5e+SSuKedp9V6nWrpMa8IJNB3fv2DdO
+hwOi9GIFVT6Wued9/ch4BWJzg1A3WcZFkfJGqtgudEP5QBTE8/TLS5nuqQ8RsrAF8MiN4GeUrj4
tpLLmkfxYhQM+3IKEoQxvwY0z298pgTc3961iCYBGf62TticNI0yQMxZw8rS+70Z91/ScNCZo2zb
TVezpHStc6gfjiTjXi9ju2hzAQ/ZPWFGKw8d9rtl1uKu45f3QzdxOnr0Si2D4KmWtc1BLOwYRPDj
9vtAY6/X5Q+BJ09DlLY7z64/dbMlVlTRNWZ2M7/5U3mzEOFA/Au+QX1rPLjAepb9DYfwEvtZ816K
+Izi2v51A23vi2dU5u3j2AbujcHd18CD6hSSGhiH7MnV0DdkYX4w06BjBzmkz1E9PHakAFZuh0ln
bEd3x1QMizx0OBKKWzfG05O0OQMVd69Jp5sTsHXw2d0um8S+unFTnoquWzFOKb8sihSwBI/0w2Av
5affqg26JwfQR66C6EJsFsP8XvIjYWzn54QhhKPpTI4cY2c22UsaVB62ds3eWr4bLc1mhrw0+Jb8
/9U1fI//9buspibmFviv29/y4TP/bf/aIv7zf/7n/9r+h0xi9Sk//+m/rP/GGJ+632a6/rZdJv/1
v/H3D39L9Wf+3/6f/xaGvE3V77/8l++yK6T6u4Vx+c9+Botk4//Z6cBY6LP7/d//in9LVjr/8IRt
u2QgPct2MXv/z9FKy3Md1mi2a5qOEnj8e7TS+Qe5SVQPPO51x8TB8O/BSvEPz3ctT9cNkliOML3/
t2Cl+F8kIgQrDeHYus1RBoqc9ut/1jl4hiFNGbUEbVLHWqYvSdR+OrlSsVM/Yro6omPeiAzh9TL9
VJDlmDJwN0c2IryDeY/YzQFzFJOMm0qTx4KOVW0+afRpsK0H2XR+PRcDoVAJl4o53vhY0kSB7e/F
4+ZOjoG3Olv8xv2eC29flu4DdFkeDQ95TOanq8+4vJdk5p56AZ5IrYsxWGwFrKs9P3bFseNJPJvN
qRDFLRq8XTnQMI789dBX0ynE70c+hc0zNfK1eAeN3OLKADjIxFs9SlD5JxQW2zIOPuuhfWiaFkdD
AILRcmRrVyX5mtCNa9pML72qVGEqnbKll/6PezG7eBPCtpZ8+XpAI921L/2rxC2RTwTnnHzpol60
6/CBJABaH7qi+vJl3qAxYk3iQl3CMfH2qFtBQiPZd1OxGvoY8UOwohlpF7Tj2nGAUxgihFn+WLPm
K8ID7uenQqaXnuFOWzibJB6+RK/fopZiJD/d1y8Gq2COcvQcBDn1GEHH3E+cPMrhval6mnyr4bmY
PzbJtEkLRqhmJh8iHBRhsupyejSsNFtljIDLFK88PSx8fN9NHKqlKsHreR1kMVCZIZYVZ+Q0m1md
cEwKrJubveOteq4gwunRhTdGzc5adlUmlHV5vDt0C8teZi8t5mu2nz2lPZ8Aik0Vu0d3/MCEkloM
Mbg/pe2utTy+C76KmZxQSAyQ20uXvAbWfHI8kkG9x9yRlgHQjbjpblK1OWrR0u3ar5I7BxUc3P0A
Gltf09f+7LOMydS68NBH9WMTZXtBd9NEt4E7v8Z28GC3BKlKMnf+xW0qxoMNQkNrbWO8RzN60BnS
TuQewJSPifhs7HxbZ/j5u0+Glh/JiBSQZtZDYyCeF9xjY9iwmiUmCOA2Lu1DlFxtmmK4OC/xyh7R
+j+4hn4qdfhZVk+r3trMvU0CHzpyRncMPyrpurOfmWMsSjO49Upn2VBkQ5cWclfO6PXWGmPepNPz
VJ+igMBNByBY8XoogMrkTI9UFR6d8oshF/KumfYDlzCfllwicfdb725l0wGharuglOAamd29Bbsf
4mMd7pq8hnTLnb0fF6Qj4W9SkAgGbEnWfEY2t1+3fXQ5TbTTN51BP3bsIvqaORKSAa7b4C13UFtY
aoSXuNpmqJs9Fg7yUiaYzmQTTxBhcx+5Yiy7QOz9DnR+upcyXgu3P4lWBouWn6xuZytrag+GdC+t
PT4FacH0LeSuxFqlbey3Mq933hDuNTfcmQa2GRl/mNVLS9ircZJ1nssX1GARQMy4TSpO//qLM2ss
PS+p6S61mV209hthQEbhdC5ZsHeJQaJcGc53XhZdfcNkJk93hybCL72b36XC7J3wN6IgecHhhUYP
VktN3J/twLlLpx6A0w/MLyNQXN9YNSmNQVP3g2btqW7CHZf+7wL9GK6HhqujTmSWKgpfNJ80JpDN
qp0Hq6y+62Rfuc5Rx1iKkQ+DYiJ3k1L59539PmOjiCWXdkFHK+pGANip25l5dAPFBwzOjv5AuR+6
kmcZFIe6/hFBujfT9qxbknzbgbnia5umT37dXt2BjGvh9ogwsFSk5cYa0WhkKLFKQgRp9Zwm1X1C
ZaOIdJHQejQgoWmiaypGfnFJP5i0gUh/14i1lfefFotn0AvyrwJ2M34SWPlEPy11nbFgEJ1EmSGK
qBYeafKR2dBIWGEF0yVo73EcYtZGI34Kj1+DlLwM1xslkqXsaoMrEqQe2J8Mms+hsf4qwh+/R7UC
LdHyizDdiuEmcdUE/bim1Qw2et5AiRxrozjokOkOTyXTjJ4Gcr+LvMYGnejHFGEsvawNpIRTLE17
Avd607F6FclHz5MNI/EygtOacHw1CGHymhsV9/gmRD45g9qC8Tl2dZKj/m4mE+f0yn5zXe1Uy4BE
VXMYpflMl2i3pZ2aNRQmM2f6k7JsaEteDDNjg2U/mFs3SKYV0tW9G6lFeuQsqxEdv9tSbNmdzZyC
rqh8zdHGGpO5G3iy+axfgNc7Nuz1ZGwjsp2GUhe51lUAgId5/BBmPKJnOrICpCnu2LwLr/yjVdlv
6OZvtDL8BjD8Q0owW6b1sz61MwH27MNoqgMD7KAX1yDO6kUGq2I1hD5LGCcZyc8yrL982ulWbtjv
rJgJY8z3uPJiFEERA8TiHdf10iSurUtKIBJtO+T8C/vRfXBxslIDbdri2nj6OajaPx2xQk/Pyf/e
UkjWRcSqgFJbrrk6ezZdS87xxNmgjr67FvNO1nANnb7y4b2S6ORpnLRCwj9c6gbqyOuRaFpbJ7fU
UTOv4mUgAsAtq3dgMuvmUCaXmdATKNy40Fvtk02HD7EWZfN+DoLtUKTPoUGOfm6/C8W7hjaeP087
9SWaenzyJhd0pkOYm6rmYLtU64bNzh1nkhk4W3I9W1f1dK0J8YDpE3IyP2EQT6aFiNNMHzQcTotU
w49NKTJO1eNETAi3JSnzmJLcYsPD1N64QoAnGl/CMUha1jajQ3IVNst9WbM7bKXr4oZydg49QKEI
o1XlMAOfKFccavs5hoj0ivJQ2OWNArlLo4tdb+aXwG2IC1EsD7uy6htGfzOIjRUA8km6HL2nFdLL
31DzDkX/hJxxNF3CIIxP6ubo5A2f34BemDhD6K8x4Ez17KYe5O7wjJyALIFtYtakrTWJfr2w3bNy
X7kDnMZwLYPghUnxSg/6BwMYXdZ8jBOrBLgqzbPBos3P/VNi5u/Uq5PBETeRdh+Rn0I/F2yV1WMy
0uI7t54lqQICZivOs5wjyICyeaJwbVn4d3bHbAzb5ZjFS93HkvDreNU2pjrDkr8GRLyF+Gj6dEmM
TXPDmyuDLQkItOnzhWnBxaow/kfBjo0hX02RvIx2uIkUm1PNey1cZ/69nlK0Vx7tC+ax4bbe9QGf
cm3r82HKa9bIfDPm9FY75kOXJ3eLMNxsm0fNlE8VL5KW7qYg889ESw/xYQqfNbntavraHf9aw3dq
Wbvqwinkhk7vQPnIRerdoiVq7QfhxuEo5WK31EX03oaMJ73oJ5Jtu/eTau0pe7vlaWsoU1/LdR40
5VfFjooVGy6pgsUZr2E7Z9cYtFuYMHpiqg9+NdwmvbvC/srbEQqUG7zGSACt2431YQ2HUxM+y0la
8K/FWzTT2ZRoB8b+d79ClSmd8drP8hClYmUJLNUBqY61YGNDPdfAEmfqiP/GFLyir+3jTZHjdaVH
eEfIBsxk5iHHojFzHnJ+4HtzJHAKkebOzHsKBfREgpxRK4JXK5iXltGtJtqMmFiEt4xVRwMlrAfl
FYkoH4JSbIMMKwqarWwmI1dQExiuxv/hiXGqNUQcCWXmXh0LtXpMvoMi+MIjeUgNQnlxqx2GjAZ2
HFrLxOsJPCzhW0eqFOrnLrMh0YFwl3mMhhfPZWGbyne5FFUMeK5FPNDcbm2YDLXZzhXseoJHYxe5
3r0kjLTKsZt7afeLvmHJkqoepzMTfn7tARxMHyNa+DSRcqQraZGIPzWvGwy8uEr9dTszSKlqd2/z
zFk4g/ltT4OyxTXFsjThm+pxa0Q07o7tm4/tVL65XXFlinzIcvsac+Y1m+jmesnJJuYWzWQa3e+e
LKMb3LWuPNDlFZBr1vapCcPLC00wdUACO4YBYyykcnLmZOqli2oSh9wEPkoH6HiV05HM+0X/Fgjc
ClyztKPgT+FEt6bYjr4PUJK64lAKEKLLeidz1ABNLw9ahbhKJ3oIAcihfDoUMTEoFss5JL3LFJPu
RMxc2jZg7CxHprL+myG1Te9/MwQ5peN6rh3eR558SQmMayMZvQhjlb6eUSNrLi+zCNFbm4f3iI6w
mZz0RMfeRJtE3c3Zk+nM0LddTIqkf+siogYlMT4vfU+fwqik6zRIn6oePi8xkhuVESrYS7EJ38Kb
27gknSxnE5t8ltuVL7tD3RQcUAipHmzjay7sHVS5ux1HG7H/i0mFeJLQ04jV7FqP6pgP68El18SA
a+ka24BdxPPIlu6BCJ87x0tH3rPQ3Es/2lvps4SJwrLCvr9v1zTdbQdVHyfSi8e+ps+rbZYAyelQ
/Sm3Y7mJ2IyR2ybj6IRPWT7vW0IfDIr2Ojscfgddd827TLLcglLczq7xYDUvVNsa/u9k8wvAxPrP
0CcHWItjwAduNiOAshzq5FT357KVCOM4fgdKMBGtdfu1yfihcZztmOv6gAS2wBzGI7onDzkx0rWn
YkkzOCyy63xlrn5wGRVGXfhM/9FSo7/X6qZdZXA4yPqN29srdOoTQ/Mqwoxso9k2UKuk0wMejyvV
F88BX0HH5NVK05VnHl0+VDNHC1u+cIkmkYlSPf5Bg7kN3Aq7PYvWMTo5NgnhMDMoZw3tIwcDDII1
BzAj5nHcrxqun4XWbfl/05/YHSWxy3AVpV+M+kTRi4XstScExYR5531l6yln/QBTIMztUPy4tuTV
MBzz2rmMQnzklX8ZxvzgyuKW25iqZuod7bJ+N1r3hOqaug3sO+xNLpNgqOfg+l3MZKH4EVKyRy51
E839ie7GVd8HWwrrHxk8Ukhti4tOnFfvymDlzj8VQUyndm/MiYj96/EHvMa+jQckzOBl5njtRis7
5r38Ai/gx51n40JGIS+DzIOMo+qZbbDTkc2SAnCbfhzN4GQrre9EjWtp48ys5tbgHLTsmZKyhlT2
VL/2lf7uxHT+SWtlMMH2KQDzNLGL6eaeofwyf95SgbErM+vZMca9fJxobV/rgbzA2hyNjEPtSB1s
L99yph2UnPDUqfiHCntlNuIdY9XOnPtxUevxCkryWueSo0RzziIeQvEon8qC3vqxlMfAJ7ykovXS
WoKUPEqZUvg9aI+uamDVOAyyLErfhsi84dHkyKM5+ZbCMkTDSteJHgeK+MB8gAbSNrj7vbWtxoHG
K50+bYdTvzzMIykPx0NV3OT0tlIq+th7jruLgcFPHfKUiJwRCYKLQI8yZvgPCnQ3kFdFkh10PyPs
Zx3bMvkyB/d54qxBZRh9AD4+Gi7+cZafrY4VmUvQyfbyR30L2M5ZehYP7tyRMWAFVvi/qZFurDmr
NmmebunCuIflj4MAVfgEeeEIIxzttld9GC1mdEBEAmdbZ+CNBYPG8RE96fQDprOiTZF19qmRn1pL
gtnRrn4jlVbqJZk9PsdMwyJ0FtA/clkI4ytJ8U3BwCx597OTcFZNxOxutL/bUTYADqgyzLy7UXLB
VdTcd4InhG4Z51TXPkHtKg4jsoHMfDIjltdiHUnr3NLQZEQvVTOt2JCvPetNsm1Y5Nxz4jg4Me2P
82hbDqfEjzYc/9cOxLqXvVXBR6W/likZlTQunsfUVIbzVenTPmLm1EZaOkdPnf0kT2vVO3rwRMQi
HKs3f0f83lZ3x7ZJpXcP7WpzAaxtdss2ZGJGsKatWe63gHWmc2CTFK9SrhO6Ue4xyr6J1r80wavG
CYfLuHZPo8HfxNRuZEHwh2UiEwutg2jGo8f8Lp2vwoy+Pb379SpCbnVigeIkVMSqjRGFLEvNJddT
YnKZqilYzNH8J21CBn3i1FWPPJex0DxSMLbSalzdwLRly3Wa6ersiVU6YNRy68cuplnZnD6Z364N
vjyk6CGnWffOXv0rK9ulwOydx4cUt2uRboSrXWQXrbo+Oqe2d7OS7CEHtkON9pPEXH4psjfYvJOt
SVhjI+OkAYsKhCCxGU/WcoejEelTdIhr7koSaG62Wbs3r/yIzxrTh6zHzk574ZSWR850HrE6ogNb
JBuboCSTx8ZLElTvHFon7TPcIx0NcJTzGbqRY0S9miLOlvF3yvM/iRoamCSPNXhXbphK8wqlpBvP
TGvI/vHcsGi07we8Zf7I4uc6srWTQcicj1dhimAlY6gBC0n4rSpOOYJvPb/kdBuZmfVrFiO0BWdf
oFpyWWl6Dpgpm9N4EC3D3irkuU6x0zL35k05il8lK5+G1ei9eWmwnROlbTD3Lv/IFFXFgKCGm8ez
lPuBXDaSZg4u7boN5S59iFG+p+vIoSIyu8i0ApkdVEYa+jjZl63Y6ZwVa21ZYUTRKsLu934QCH7y
dZf4HFfWPU1oLbnDZu+7G9ZP/QzMKJfIuDnyVxR07OKYXNAcrORImUdLITPG3yFOFl3XLg3GaBrY
VRux+YR97yj0G4mNFWa7HiyNrEG3pQvcCO0V6dJVq04iDK5E9WyU3ba3VG3swtO3vV6syYPWTCR4
o21FDECYoc5ApUEcA4TnjuWED+TODrRjqDtLY5wISLabJh+oG34c9aeOfyyxXfpOUA1DJQQY5Gyd
n92I+ewroKwwKcC/Bu9S9cfAw7HYbibqq9jGyTjfZw5hoDnOzzWatbE171GGELqoz5zOZ1IOVY+h
oScKAOfEd4DmuHFVpOk2gwQ0HX6N/BGZI+C7+NPSlqXFN5qvd2HhrrlirAqyCWF01w332UdooVFS
2zXXQeC2o2Gdifwhj3z08m81lnu34sonN+CXVox+6MuaHzR5r7v0zKgLkuUR1mFbY3uUznyD/QQr
GxYDtJ1O3tfiyZzuTBq0hZ69F155MMePvJmcrRGmmAaZexdUKPeNdS4LZjpzcaO25Oq64hEt40OQ
ilMwBKug0UZ2simLd12Yh5BYmGGinSnr9t1w4ger1s3V2PE4qqb023J55YdVCcUz82Evwhsc3rJm
1NVwGCP690CpTLAOu7A6tFQlLDQWQBX8rRsFLzQefPYRaYl88sEFnOyQ44xiuMllL8i/Byfm7uNw
+CboCgc37fqcxWjtT86JazqWlmBhOXTleiM4OykHtkbzZKySCjO4PV+LMmBzHVjr8ZuuEXI6PXqz
DxgzPDP5puLxEUqJ5azdjP27Js8eCuLKS7fU861TViXC3Qn5WkbOZq4OuFjYAfcOIu2YSYGH0WXJ
Cp0H+dmRV+8jtt84RuwjbkJ9S9A+rhTWkDBTYMGlhdt5poKXyVKSPelUwfpGvVL5U+wdaYXYv6Lt
hC1Zb7gbfZj2kLlMNfNLEcKLmRlajPXAfsoGGUg9EqMJ1cgzmPGycKNpkQuYrUarz4Qk5CnpNTx3
mnjxnPbaDwOXjMZA36MS6i5pFqUz5chOrXLI/gq7LudIPuKG2uoKtd8ldsrVUe18M7X9FayBXbUP
ttRmOFA74kZtizlf4cerdWMV1CSyfLVVlmq/7KhNM7WR885LHm1W0LbaRZcspT21nW5ZUwdqX43k
mM212mGX905ttHu12wb4vQ0suyEIqf9T+29PbcJ7tROPWY5Paksu1L48Z3HuqQ060Gj2FAkCA+zW
0X59TX+37WrvHgjqLbS9nbv2b8ViPlEbepdVfcTK3qOeWW3wYahCvmNs9TvW+0Lt+Ru18TfU7h/e
5HNUNIAGFuD/5QMUKUDcinYoE0VCozgCLXgiy8JjUREGJC4/csUc9Io+8BSHQJHJwgFM8BWhQB0m
Uk1FLQjFL8zXSdEMneIaBICDDejASVrlkCEz6Z9vTh2gDAvQrQ0eEYBJMI1QGk7ztaP5g7N+u2oU
UwHhxGYuyxcFuEWsuAupCAziLmRe2uEG348TaO+TLtvQhtsqdsMF4vAVzVHDdjWK78gBPcAkD4Yi
P2imQTMZHtJzqriQWhEic/9tmT5JnRZ1/ix/Ag93pp5gdiyKbShJYQWS83oa3WPFn7iKRIEyywhX
8K42B3HpGjCmYSLHJJvnSJEsQjEtSIQhLdP4kAQhskf/RxcVB7Eqh4RJKb3Vnf6aW4XNmBJexgGc
iRRBYyqWZgSqwT7hbibF2UhF3FiKvQkUhQPUyMcwuVEyhBS2FuhfEYc4lnFs9PLM92ficRIay7JD
l18q0sdUzM+g6B9fcUAJP26Z71vFB3mKFKoVMzQqeqgDIzIUT1QrsigBMRoVa+QOG6aO9opczm+g
aCRKoduTsM8519lW8UqtIpdcEKZYsUzSe5oV2+QBOQV/aSfFPbGV8peJYqFGhTdVDC43BaAUWiad
sTzLjgA4SLFUpaKq8GZMirKK5lMMdGUq+ip3xn5RNTxIkglpmWK0ckVrOWBbZjT1+6rYVnrr8tmD
7DIV4zUBe9UK+gL+itVhqdG6VcvneD1zbNYUKVbJ5FgodsySqtjF4qjCo5eb4GdIJc1yUMRZpdgz
HQhtdKaK1BcOrdh1A84H39rMBTmf8RCIpT5hTvOIzfHlkYzXBZqPOvWYonC4hfnYMxf/8uv8o3EC
pJHymLeivSS1eW06NTNFdldG2MWTBK1Q6ch17jO0Eoq6a1BvlVNOlY0P6jsNOZGLZtzjnx23QMzL
yKbP0RPGGWzU/rAxejw2NFAw652pXC1WRCkUeQoJ2IEEzooNRLGyJd/CzUpxg5SLPbuKJAwUUzgp
urADMxSKN6zYWJMvNJhtnfCHdEsr5wPfj9FD3PvicTI0DJ2VqjDkPy4I+fs0VNAtNzBXQk0W5cca
l3o2DAhBWmsD4dwuB0VIpoqVLBU12Sp+MsSE1jIcI9jC27Ob4QPEjBxFcZemIjCFfHb5OoQiMwFG
2Aq/UnSJohJ001AMp65oTldxneoh4CvSUw++s7/kJwioo1jQGCjUgeLsR32lxTDzkqz6SkvI4biU
WvWKKXUVXZorzlQo4rRusjXIuGqaqhwm+6+Fvq/41l4MH3WKL+8p8GqqKFaz0T/rZGABE8TlBnFN
6jOo6ahOrkBgHVBY5m36ybpNipD1QGVNbtl7D19cZLUedOFsrQdKeRdd62iAjwPtDC0hxr5CUqBw
3HCa3ScZ9H8mn+SB9JtwYdYmFw4QXiqnTTqgdqlieytF+bqK920V+TsrBjj4SwODBSeKD7YBhWX6
pituuFME8ahYYmanNl9712wJYZ0otrvVIHrkWuydnGdYRtmGay8Zxo0z9AP7c+h8WqU3jeKZK/UH
x0nHUy/6P5XT3gPFPPe6Fu9y3zQ20wgayOfimkbTg1cgWKX9kzYnfQRbVSR1o5jqBkugYqwzRVtT
qyAXWJDbo65YbEdR2anis1NA7UoR275it0mkiHWrjwyWFdn936k7jx3JlW47v4oeQPxBz+A0k2R6
U1m2a0JUV3XTm6Ann/5+PPoB6epCA00EaNLo06dMZpKM2LH3Wt9SkHhzsCNaANF3v6q/nVUHXq+K
cI4wfi9Y09yebnKc9AxXdOc6a8wvQwvLq2mhbhimP5jLb7Goz+lUMcgittZXGjywoSyqs5hi9Cti
tfYmojqNxa1fleyw5lIf2R7in1XnniN4J1FiRhzxSThBd6qU4mtKDqJbiJdctfLm8BQina9XDT0O
3XoXr7p6sSrs+/IsV8U9J7hdiQR//keLjyjfXNX50YROv18V+4OKdj9HxL+sav5U+7JXdX+GzJ+b
5eRKXfg2BgB7dQKkaD4xA5bY4IjYo/4GVNRBfLLqMNuFaLtpDN1mK7rZq8tA/uM3WJ0H2upBIIzL
8SXdIF9LqH/Lnk3HjV+y1bsQri6GePUzZKuzYVg9DtnqduA4DDUIA4S7OiE0LBGEKKGwd9mrjGpd
BJftOBd0vgWhLtnIfKywcgMjOC0ukbK4JCb4+ixFEqN2A03c6R1/DMsEaeVoxvyhhgZVyxR0csk/
Lqzz81arhe7nVgI3oovwfVDOg+BInYtZu8HYRWiE9edhdYtkq2+E9bE5Et1I1DpHiwJ5/9rhmOBc
zoPon3PDPmcCa7VVd2/a9Bk3ifWkju9uDLBQtA0WUrC8RU6wpxuPuzyZC47O+Fx0DC/K6nyhytxK
rDDW6onhfbPS9vhkRO/CQFa61MuJZdl1WoPM2AWc55Kci4FnQhOl2NwKXe7HEiyrsnpy5tWd0y5Q
O8jBjhF4bZClmDtHcCxnCPs6C/OSLjxF+co7BhXxAm5llcrmy1GLul9NEWIOG6hdCnQd9MnrgzlU
9BJzeOU5PmpwxT7KGfdJw4C9VmD4Syu86NqUmJ8S3Rf+SfGKk+/KQp+xu8H5rUbtbDToS4Za0qNP
Mbf18y8Ny5OhOe/V6oEqm/nW03HI4M68dsn4YWHdB/nCGNqo+axTm37UtPqqnNVhVa5eqwnTVY35
qlxdWAAEPGnFbO9tmSJk1wGWWSyy3RAI6JoI15ga2V5cxQ8tcYjLW0V73NyIepFU2zmOOJx9fcQf
OS3dLiXxa7Yk9vsEOS+HJq8yAcAMqfYx0LI/WKHG94TfUwllM4c0lfXveaz9hReqzb2ztaocmpBd
PJY5S+im0FSa5oHzAls+E3U40/ZB7x31lOcwOtjcL3QLosz5oMmNUGgAHhQaVXUZcfQVWDZxhsdw
wSrS4pY86DnP0G7THqAXkQEkvOoalRicTfbUWHEXb2YqjQaptE8U+/EpU5/tuK6vttnOpEmfZsn5
SkQ61uqp0p/imT9YFjjzZV9u2cqTVIX+itHu6mohqzDwAIROengbNVq5DXDgLxhHPOixAvt9WDMU
ZBbueY3OriphcRnWmvo31yHymEInykEPvTxicOTmTnyGYf/vv/3Pf+OANJ0mBCh8YGeHkTYXst0b
JEmrLIocxzJHzqdJY69Q4XfTjOPGj/QxGIxx9u1k0g4aShylRV+lDurFbk3SVZNGgxrsFdNk+r2p
NWcAI19ls4Q+EOb0gEJGZYpw6dQ0fagMoltAewo+SAphEMeGtKZDaydE5lXozyytBiQAuLkTr+5k
cCmorwlfNQfQcTi5PKKbwLpkACPCgfwGrdJel3SWdK6dz/WMvzMTJJB2BKQ5aiNe2ELKcDRcSLOl
1u6H+YJbtcMQuxxrOWnHDge4GXfTUdUkliDx1BiTe+3HUgJV5+Bgukl91OzJd/W0f6rt4dwmJXNP
lak2TCccIToUlTBcpjPxJLeIUZMitMuQGcpl6NRNZVFaMBHb/ZOM3QzyMBRMx5eqJOhTE/YugoBK
T0MsCOJMU0RBXQyHpek8W68Qa9B63dQoVzZRm/TM5mDfSAGqoTAsyGkAIY+p2UCn1XRPWLxZsCLD
xoDzSdJCKHxFn2FjhVkXKBlGScNyTFCc5V6K/DNTqKjjubH3+kw21nhektA8TUXqMmdxznWn7qcq
TDEnHgySMlem2Jfe/+hurtC3VUf6MJJSOw6fsqWyAkr7GODOyseJR4uxeP2mqGqEUBJJbkUQ9y6j
iNgMg5RPIb0Jys03jJXjoYmbt4mot327horZ7SRpvfSfoqUaiGIMme1ela3zVuRqeelVnmK3pzld
RsmjnJ5kGYH6TiPlrEN/qRk/MU+wHiZoMa8CHL+mWfW0vQo6ajSz4bWCxaXCTJeLhe/LLlBO9rn9
ZGlLT2IIMgRlyAk4COuPZUz+4H73Ko1zsQ7iAacw58rG+DYc1lo5Ju8amV6mofxWWvttpOeH8Si7
zJny7SrGfXGJgY0RzVOYW88m9Y4qRt8CHMF0i2kaXZmtK0eNcabyV3bdauMmNCprmw31f07qNodg
3IiDRNyqz3AJbdvwFZbcreKpSd4fmXTKrWMWuGdjdtdo71ZTErgL0tc4ir4ik2RN10Cf3xQwSzMH
VK5qv7h5fSZcEasdcmQsIyyYrUIlXHcIihGiJAuZVfNHXTTbBcnV0BoHqu40MhqE/qXpmzTv8dox
5UzIuqzK9ssadC/sW9crSgSIJapMIitHTIDNOt7htFKGde5ZXIbGJGqdj/GkSHMKBrCUBiFuqDOc
pzSeHqi0RyJHp02NtGFubkQ5czdzYYitJzNgM+oOYy72XlmGq4f6LczVW0Ofu037+2zG9HSXKkYR
V3xwRv5uDaIu9Gl8j1ow/fVS/cTp6DC55OgRlzct6dUbEWKT8NI1WjY1kGfbpQBtYbTIjTYcr2bI
Dw1iMY2sTzsZAwq5ibi5YRPbGtgJWZNcIJSAMAr2f33QNkCSRBDb9psIEzwUPabKeKbDMizmFmeZ
X9FZgq9PVhg7920sRvHsdtgzMX/vFA2TcqrdnNylcVUQcTIy9hs4/thlhucjmu5m5DLX0tKjY2eH
Mmt+cZnIypRIneDw+HNikZFljXuZl8+lsYLCE7f1kYGjrWmmfts0I27HGEXFtE7ZSqDXSrJ2yWhW
icYBzL2iwSu3JOQl3jclsGq4hhIuqr7TR0y7tU6YfW6xDMdKdbR6BLqyYa6hRDEqMALX8j6GMMXh
2zOSe5lYIx1R7a3lDtR7eH+tiWc/rEpQkOiI+yz/02RyhiVpLTsofh79dyhs6W+VdC8/irPPgdfP
cCL1USdA71eSW4TGslIgTHjCaelvD/lBiFzbCR2kbCQzsI1Nva/Dir6fqC8gR1eNur5VS33y4mOc
MPnP5YgEGsIkz5h9K0feT8mwf6OXHIIQ94yEAnfOrh6jh2teZ6SpD8cAmM0Z6cybGzda38S+Uw/V
JSMMA8YarlGD4lekWUDbhRthDuUVaRSCuvQ8pKpzHxfGOrAsLNxypCoLfKxaXU+HUlE5JTrSAngz
+PqS2c88FJtJKC4GeodbsESbp7jg9hgyZ4q7U1i1naURO7M3EHvyZm6tggB7fgdHVJNWAY4GgEoc
kAS3OscBeCWqPBimPt/JEjQbss8bJsIZm9WPRaupFa29Xfpsz0CxK50bVA6WdvnagftIF5gRv2qF
cprxWjgrWwO2avOspZRHrKXkWG/pBUsHhqubQcv5asIvkPHxouNTE57g/K+4f8McYdXkO+4Abmmh
vD1mhe11RJeMXA/D+Rs2D2EQllP9gf+wyQoMVSFYXy4YH4Zwq8PkEkbTtsc2SgNiu082VAgxZMdC
I+8dIZ2M28NTX7H/507Q8saHkAlKhVI0QF5go8zO55euItTYvhSO4bso/KEQ30x0H8kv3ZS+xekS
lRGBKfqno+NpWlXeGYcks35tIzQdqXIVlnqHFP0WEZCBMAHEbml9azPdxC77rRjNMRLDh42KYKEb
nw7xT5n28PDuQ1fdIpI5k0k9LIh5i6x6tl36q1bzZ2j2RfOW5d9qdYafuyHGpRlOQw232jXeaseW
uI2ZF5XRXcMR78bMwfFSl6hPgNnnKbJnFMkGQzLxXvXRPuvDAA0E4X3ZmQB2b87AQUqx5UUqxF33
yqYd1viZDwchTJuhlxlzryGFyRV/xkTeo7zn0JVsapWA5KQ90gc44rm5dDEjT2VXjNVlNVGYzDIS
KA88L1i/XawNqI4AGqFLuLaUo1P6VLYfpfN7UTtfB+kJagp0faKHm5iWoWaHz1lDA7gjsFGI6EA3
8t7m9dE0AUI85xNFv7TWobVFx5DwCrVL9v3c7RbS4LZqan92ojux9ujHsVCuZYw/JBQUEb1SrOIv
cuNRW7ULDlcBZFRnfiFVBemELX6MXOeDMz0OfLAjzyqD6I5R5gKg3TBuna79tiVLxuyS9sGI1zaG
U92owCWLrxDht9J9WJRQNZWbHl9sE3BATc5Dss5MigCPOLRNMNV2AMwlyG3zcyoROustdlm6HDPj
ZK9Xy49Iyb/Gcr4bo7od17KEo7Le5r+VPj2KOT+nrbsvNB6sAc1rYj8NVKgRyG69jaetmyBASsz9
qDiCQSkrDrPAE/KhnmIdJzuiIWwfSALAjrNFRO5TJ2ssrQsq7I7oiMYaD4Qa+ZWIjvBXdhgTb3Rp
gxwVmFXM9zaMP1V3fhVOD9kP/dJo6dupaS4xmO1WUO7p9MEAHezBjjIpjA71GkltKu+K2/7VCgSj
BoyqjO4nYslV3dLIvStN30aBpScteJ/Uty0F3Sozjszcty1rTD90W5h3p6pRDuVQYrHlfIs1Qale
C/tI//bUwQ8q+uhQWgnFMCPbPuvuCRVwMThvRkmd64YQOEHpd435kc3fKYlbcBoOls54EehDqL2E
zXhSTYS5s/Irmwqagg5ghOjBGfSD6AAAc6DPdmqcnpE7bgviIwmF8CdFgeSE2FUANp3BPVjlNkvt
o2lQRQ7dcFXZHbcCMH5dfXUTU4OuntedXNuKNvn4X3x89yqfo6r8b2Vf3CvUBO0aiPhfYgdN1FNk
DlrCMLCPrP//++uBcW396v9e5ak+rzwQj6nUtM/T1wi2lidDxFqV8siyBGgPF5/Wr0vyZRH3F6N2
CBJyuePVOfH+eTn/z+Ky///1X+Ja/D/7L59h8nxlf5L/HG3Jt/zbgKn/y7ItG7ckA/DVaInF8X9k
W2pYM03HwYyNnt5whcnl/bcB03T/xeBcM/+LAdN0/uXga1Ad09INhg/O/50BEw7O/3aL6aZtqGs+
t2UJoVE+/edbrF4iZxkaWKg6wJVNE9K8JBV3N6Wpfa019SWt1tNipo9HWTdbh4xaEA1MHQdnG2ed
ezU0qs1cIChYqqzY27n5kvDAnMd++GhmydJuL6BxJ5K10WAvG0mg3LU1kLRMc3fiURYUbYnu5cKu
bjo/n2Y6cXFLYalHsRg7teuSF42QmdUwQ9PRzJGBT4k4GHKp2GOG6hA4Ep4Fo6hznvMK1uRcSxkG
uNb2uC2lQXEz44gbJ4Xvt+npdPqs7uFpPDvqdSkkadJmCJRjQF7FBit65Baz+6cr2PcyCU2p0x45
ncHN1MxsAAK+wEKClEpNGJZPZp6+cXTnh+QEieidtW1kpFLcdJtl0gTNPG2m78c52co6IkZMGHId
VWwjwvyS1JKan4HeuMrbi3mC/6lozxZ+0TnrfkVp/4O49m9kVN+9Ufgyqy+hG+8ZTAYYWi70vB8I
X095DCjVrV6docAsI8QbqrPXunUQ7fTfRoeueY41oNidRfYbXc86Y2ow31GLk5PDQskJ7oPwq0eT
1x1XCA1KJL+nTjyK0UOHcW1W1UtCgPGW/TncaOFASLPOagmqDXncVGYPYfY33Zxf+zIKxvqtU2ha
9nl4G0SFiFNw0Hd+gTnLthYYetAWWHOtoUQLX+lMHZTPLFxspBv1MzynY2I4YESTVatam39AUiJg
UpSjNsTPWZwzD5ynBKkGdj9hK1ogYKHB1kU4n8EyLzi5eAUpGZs4XD2opb1rMNvSUwiPI2O6vQ4l
Hgy2qVAmEfYIG6JgTB55UulfrGXu3sym+7WQZ+BYzVMSac95RJTQolBVNvnWYRcAqg43bhYj7D3I
KbBGKO6X4pSVTFqiiJlgN0yaN5tTw7glQgG4Niug371yrGVUa3VJMETjN4CP9hhJ+gZ5zGmLgx/J
rPVHBSNqHgUe0I4DJVrSSCsIw0s4ftmc2lwJYmQm8jGEnj8LF6F+WAPWbNlXpUbwBCUGig3cIROY
qDynhlBpSYNSWjZGJT5F6gjQjASc96oRlGXnBoRlcn7Q7UdIeLrWIICPsI1tqix7hYOEiaVoVpJe
dAMNyuuPqDbAfALhLegPFOrBXkb8YeS0xo79xOGftIk2/hEV2alj2txKLMkkSK6+F4ZJ9FfQcAEa
a2s6QcrIdZWMAxjAc0PEZj6wi01BavaAtPiSlU66sRJGNoStMjvHk7gxu/qXTPV0m89ynzNoxM7Z
rwcCvCO5anPvIKyJp1dG5D8DgHk0XsQSWYJeGVftzhdyTbLwC284dqiQHv+s238wuq38+C+mWkj+
ahCz9ZTfVJ3MBEMx4qDSHUAMjc5w38y2afHeVKiQrYbytPiYJuBZfc/5GRYYy6nS7rVsnvaRgzTe
bn/TqO5xdxbjkXHYl8Zp0ndi7MW4pXaL7hh4d3g/PT7umeg+OPvU0aBDcFfUcMszA4BXqTOfFjka
2wBd0+hTq9OTLO/aMjAYUADELniDZqMTO9vJOxC6Daeqjvg8Si+TkuniODZsLlpKbnMh7QXUCIuo
Oc9HPYlRIczlcxr5nZMSsBLpfPxJhbak55aVWiN3dgfFt+VWSszC5kAZr5pSjkzVgDZzDUzgel7B
+WIYmV0v0VIa9hpmC4nZlx4E0SuCnCbSkkplBFAYYpAeP9URnpSky1Z38PBU0rkKLdEPmCOqFQLA
CcUQj2xO4ptsSSurhTscZ7CoXmj0ctup4ETKDL89v0xGGLJHDZ94zuBNTX6lsh02QFfRVc38455u
mLuvrezbWMxzUfNMJjp5vGXW4l8HmGRUgPXUohzuKHUQPhBMvmdsqG6MeB3XEaopmve2abzU1M5T
l+PywObjRRkhgGOCFCKfr1ZV3nNRhkHUExngLIgtyyoLA2MPw8TcuKgY2F8jLpVH3DRMEpzqlipp
22RXWmqEJcX6bW7Tsz6F0HDAwjbmQHuoWpprjV4sZVf1RE1M76BIvLVSnkdR4YeuENMUeKtVcUnN
8YcJW5ESSBVmMQpLfjqAfMG2G8U3UTENxcSL1LRYjZ+Ye9SSaMtJ+6nm2QJ8vLY5cu6lcrGB/zkx
C39MdGXb05xWk1uShvAg1wRADufswkRyFL1KSHWUMePOkHE2Yvod8/4bsG3eFI2QLiMi1wq8ZKOV
fHecYPQWDXZjx1455yYSA9WfOiJWCNee0duV+d6sUUniJNdcXK1lEq/cBNpdnV2vse3mnxLgHl0r
k5kTKo3aab6WhWwJQLe7LLK/ok6zA2fVw5B5RAI3waR1PdBrWwVqjLx3hV1WXsPpYqgGElabaDVb
kZ6wChLtVshTM76biCqeFvHKUst8W/K78sHF2mzyrJq2FQOTp1fFYR8AELevnbEaY4LI1pBwaEqk
Get5WPhx3ZDTWuBgdZHteCR7MqejNPOyYZXPdstffc4vqKbYaHVfZA6+345FKNUIfUxosZoNaeCZ
3QJubfBk1nU0nwaJiLUF/Ii7HB7hCucVGm5l4pfg8YOEF7C3CKQBM5y2PxzJEZkW/UjuXrKlA06o
8DC90KjXNrx3eGWClDR77bxCI0vdnx5CqlcWOAy1Jvnd5epnNWBMbABL3ZNFHuFRolLvKdHa+rtP
mCc5DRkUZTf+LpGdbJWZALuYJ79Rpx9VWi7iNW2+ERzLrdsNRHVG+GCXmOl2Xqs7AlmA8EwZD9By
jRpU/wBOgYoB6sdqWAmv7+vxQhRHsrUQWLdldFVqEwOcjszYa6qmxBpl3WoL6e/CbaLAY75ATH3P
6RUy/GdWnDNdp1tgvczEkuM2ucdl+oVWLfLeEHyQrcsNuei2PyR6iieo+3Tc5mcYUMyHzhriBGp9
g2KKERVD9yLBVZHoEMvdjnzxUuk8mOjE77oqEQ1ji7ifVAyygYmbADsH+c1GhRGP4ArIJWUPOE2h
9XfhgAyP60on6XWK2gJ+JMMj0oGYPsiWLW0m2wjSQpawRxnul145pUf+Y+XbzhP053Qbs9+4FlD9
1dkREU1u0DTQXOfJtNf5dvu75fH7ZAUaeIbfQvcxIxDQjE/yM3K0hKa4UeamKmfI+FP2L1gk4vm7
Li6Wdavy++/U/J3mXyL+GJv7Uqhbg2UjSZmlb0t2JJKHUMxZG1N+DZQ5VYN/UP+uIxpaMYl7/pj/
SP0wajiHIFdsjSLQdPLqMhPKGX1gogQgfvUc1BHAlmnBD4DrGKHubpz7EoudYmB+jgjiyB4NxpRO
XQ7ARC4MfEFazntntA5xNuxGl6DSNUrrSrSlys+Apcq77XiyGeXji83JZO96jCSnFqrVMEPLG0Rg
6TLoJK7W9KubJXl2rgfM1E9srBcw2G3tk6SbKdw50e+0Z+HSPhWHurN9ci0ifPH+VdVvLOTSHfZS
u0kE2zW1/XTv0TYNkvzaZNvYTBgJB+5qfPHFazlECLwaQoCGrVuQx/c+mFSghbW1lfjBlQqY0npl
lF36XGEU3W3JWNw3+nVsGObA5c/YmdftIdlMxavTi+0KZxDOR7lqvJlukx4u67/IGyjX9UeCENCw
G98t4z0UHJPyJif/lx92KpRhX1m4NCH1lt1ySBaKCoq8GMOVQCZWqto2DeeNrdyTlPpnfpYPHTDp
3fxLHpXEydZ76Xedks1C4tq4S5ZN1GMg2OaxjzlziUB+Q2XzdCcgj7JL0QmQK39AUYZFipXpNXR9
5M1UfQb4MKw97oY/2brO9KbCT5s2+AMcCqVK3u9a7Mr2Bnj0xKAD8nh6Fk/lB/gBWDajgjv5FqGw
hnObUMiVu4roQnU/YAJqvFi9onsn/ic1UbcG6WG0T5k1kKp0GFizW18UIlCcA7aTTfU25BSRFyJe
2Tk3HRq+2tyE1G/q9Kji2zhfDLpuifNSpcdihLCAC7okqNJrwBqXfPhbS7lQELQ2xlHa89js3osv
bpYG0eWrVb+wtDZ5EOcB/HiZ7Y1mX8cexhX2d9gixzwO11Ix6jjJBgY+iezcM9Uh0mQJxHJT8+MS
7dLWi/RdwzYNEUj+RAnzwT8pcj6CTMmUnJnfeLGC256zBDjeQwKNwesKjM1bXZJb7C+x3xDsooNq
8SdB7ASTgrP80o+CYILn/D7cctq4v1hYE2tD2xdkB8M5kPUsEtG8DcWJJBLL2kvogE5AyjVJeVLd
4lqA2M/K62JbER6jqnCX6nxanvlEK3uU5CKSejH5k4trYt/CysHfn+5tdMHLntzkVVKFK2XGbnK0
UNMSHc2dNGq7UDuqDksV5xe57Av5PVY/6a/6ViV7RJDoLgcmgxvzleYlGCaeEZRke/yq4DPLkDxT
Fh2oqqfCfVZzeHPLPlIjL9OP3Fay/Z1pu3HE2P1Ts2OzdoinJH82yMvJyr84uZp5fVVL+0HTdFPo
R+46GLamOhGIus/yZ13b5TrCjk13J98RNyopHCRpS85GAfcfj2jcfXCfoa3FczMFITFmQI6KU1je
i5IZoRkovJryNC4HurxME4liTiAoTc/FlUFxxakpe16YkNI5J/fYOvUWB8JdNuOHhEm/Y2jr3qzv
BIWFvcFnwYyOAocudMCZdg3/QIDV+BBRbJymxkOsf7LA/4pwqeC7QpbO3v8VRhcwb6Lwq1Uq8iB+
CUVm8YsoM4o/PL9k1Rj3fLpGb+RQN4TMHBk2pNxgjufQdGfquaLy/ahEFLLFVTwpR/wPQP/t/ovn
3ICwMflxezQYypIgD7KiJy3sQDQa0gtMtNkCZAMJ0g1+doKeUN+W313xQMgJJkmPb412ngdPlvcm
8mqsvQA6qHs+aJ0kf1k7qreCCr8JVApXFMaASUA0jR4vkPgYpYVK7pFUIbj6ySFqz3Z57RJv/poZ
eTIkYKYhcDmwuE/tE95d1BQkoyauik8qoMhwLSSq2+rKW+PaogdULLz2nrSDcaIuOdv9eax2VX2y
JwK/ue2VV7JmaKpRuJJFBFVIdf3ZekocAisCmaMXuRNMXkaM04+uoEYLCiTRm6w+1frGCaoNWr1H
BGhJeMoclMNuYSxHebQEzF54+iPlueYVz+F17pAPKBcHMzQZVYXnoFZlsSh3tn7MjOPiEj/w5ooD
j7vdnXUNHvc+22EKcytoh0gAT6Py0Fir4+TB/SNT0hOVe55SlU7PTKZ0/UU4Hp4LhELi0L51fJa6
R3ikqe9U9oN415Z+jl8RZEV/ZofgIaUPkYHJ7HBDHU369L9U+5p9SoOpCRMwhj0eQsMR2SIAFGxJ
nqI+FxKb3q5nW5mhNpAdRkNP8bkgiNvQrS4sqaxlm5HDWuhZe6M98V/5sxPfMF3ZZUBnrWWPwRhc
aAHYsVHZhOMxo7jCvlF5+LxpnOTmnkdjBshjkSjMk0fTaNuxuiM7+NT/2hRP5YZg2mq4FN0tvrna
tqGpRcm71ZQtjxSVRE1OJU8wJ1snKNyfbiZN6RkLj1v58ItoJ2XQiHBsvwNpRziyEdgtjb22eCij
5wsqCod53UI47PreFeU2dT5VUasd2LnnNiDp0rL8dID9HvDxFpOniU3Arhujnrg3aoCGoDB2I9Jo
s0KdvplzLM6ZfhDTFla7fZ0R3pLHK/3CT3nTpC5RpijvcvHrkLRsSDGnRTnG0Sk1/w6AeYEq5PvZ
CkBFtdpTGfuV9kSFTrHr1dF3Yu54zBQ43QoZDUSRIsgNn9l7WvblzqcRzBmc3k2MhMBzuqOq7tUK
pRw05lOCOja8jMOXxLWfH5DZMCVv39PsTGSSgjQET6G4Ze+h+uR1PQ+h3y+HEhgmwfbX9VhpI+Cx
9yg6qQMGQsaNnaJcVO2g9MdmZvncGekr3CEiJwmEmb55FGs005UL4zWw0ysBnUbtT++2OJlyq73w
WUwNmjRgl69r3HkLKXB9QxrhqcNvWDAGTxd+zBbJwp7V2nA3kfFSZYeQ/lYTsOTqoc+Oze49Dq+a
EiTRxYTc3iByCXhLfROg56egqfgVcOtNngA/RgkespBesHLQQIFOuBAVdrBwQZEV6lyQQ5DD3Jmv
Wrv9TcvPWDj3b/Nv9lzVBZ5HXY+4CQDhRqP/BezrnL/QhWF14rlho+UJoULQtG/DdrfleI3mS60/
qGJJj35WorPF3+hF9DDkrb2G66R/t6PD70Zw2NwOt3icABaxd9HljrNbXh0G62aLc23u5acaPWOR
IPCcWFliQbX2OeaXZ7fFeNWta0S7gcWLzineoiPpk7RjKNe+NXnBjmW7V8orapN8la5s7BEDr5cM
N7xH4k/ESiz/6Kyo2qG/1IH5SXmCe0UboDFgZT6S/ITj3Tqny8noCBy8lBweifFRrgWncpqa9aky
j7EJHo9+Di2t6JyD9uNTzv1Ue1YA9huBrHzuEWt+H6iNuuOs+IUd0GBHj838bHS3i4UaYIuhgim0
gQ/6nxKqwWXIgke4ygZVFR04FIZ+XHzGnV/yZewnJKUh78In/oVeCzoGHgRNe7PcCyZi9M3cxwNC
HJwLq4G/Lwmn2JvwXd5MEiRMDhes0nC5Pqhs+SpeTPFgh26GraaSl7LhEE+jw1VoZq3Xu4b5wHcg
DrjqbyY92POABZtE5X3zTdE5afNfmfQ1FaT5u+SZQWtG6ejSNsvpiS+tCq6nARoGYcS8qfBOaDgB
xchfMKFyj4v2kXyR0Gog/pOP8NA/oMUlgCDf4g9+GCLpzuf2sL8YUFMJqhmpTpv5VX2j8XxEmE+P
jj0xDW/yCkAToQSmve1E99OCOefl3vxKpDZWNPTx0ZZDRrWrayJC8IZi9alOSsNgwJk4CT401pBF
Q/1BxlSE3McBgFL18A6JPRVmBdASNUTSHgycDJ3fdwm1VgMDRxE+n1gMlIfgBsxJHny2ZjO3+aXM
a5Z7Ul/aQ1QwYuaA2KP1BByyQjRsCG3mK/UXAC0Niwya+Y19gf1Zfxjjc7gc0IRw8VzTf0xToP3k
H6ScIMvULys44W3WjksWUDyVAgPVFgQa5zhWjELxKfA5hpM4MXykySP9FQogcthf1nT4kWhhWH4F
hxpyLrbgSmwzsFYYJKQf4qYk2s5KP6BNQy1tuKw1gBC8VgIovQ3y4j4vYn1Jgkhn3Zvr+xghQNFb
zvPpJh2eneG9ot+IhJYQoL995u7IY8JIj+2sf9WGNHgzjG936rjXWPSusK2QFmh7FKKbmAx7BK/m
TcyPJdnFeBWX9lfDeEK9pNxRsTeFNwK9YGyArdia5V8BK7OmeyU7ktFEuC05s6UOckOLWQZqrIOn
Tv2mR1XQKsNZiuYaIvSBIwHTNEICuJXC76dfcEYo5qD8z9rv3r2Oo/Mil+FUcVYN0acqJLOeJYUG
yjcKVUKSn9QhfjJsHh8IHc/JNaz7bScygHzLy0QSn6OFJ2s5uQmSoWqAa5qeI5netEZsBqs/W1Pz
MPKt7NODxWKNLQcREcGiRIzRuuTgH1RXMJYg7KPpoXaZgyjJcx2nO2ASGVs4mwg9Ul9SUVolbZ0m
y2rfIPpko+o9sXgtMWXTo3OB4eQyfCRF8UbyLNuApQBI+tXlYUmR4yJIiSi2Kbsbm/kC044ORSWE
J5JXeqjvgwW4D327zRw2UopLvYzZWZpUNKOuon9K9XqHzf6vXhtO4GJPsX9QfaJe0cF8DZDBNaIS
nGT6qUVBVFx/r3rcqWn82s0ok2YNjVg5f0YmmzrZNiBFiTxh4UFaxIojP/OO0QxrIVWsXh8k/Uva
/Gv5YxcnxJuaYrymSa3vgUco3PfDEjB28mnwWScyKWzfmAkVreaaGU/yZ7AyFk0rfcUuYMFwjNlL
dMSlevFs69E9Uv42qXx1yA6JjVNZ95eu/7CM4t73xCtUC+EfdCbVQeo7cgTuGjgKwrHUHXUiVue4
VII+A99hLqnBkYdpa1e6x7qwaS6GGuNlm9gFM+T4mTgs8xKsJJFF/8HceezYjmRZ9lcaNWeCNBpp
5KAmVyvX2ieEP0WtNb++FiOqq/zd5+XegQYaDeQoMjPol8Ls2Dl7rw0at8NnWgbXXte4a9Uhvo68
OlqmLrUwVI/SGSDBxN/7FHCfzZ1gSNb+ChCYzvaUOkAdC3CMga5De6SOHxKTiqnBZNWUPZgOK95N
pfoZB4WJGAjpUZv4zEt7rHo4gQkKM5YxSsNlnuCemBKyMwo6qGWG8iWgRJKKCtZwK7nV0cD4cqVX
7q3q3T1DhJGzdbrvpCI/JgiwydQI3xkecU4cR05aVUo13h1aET0ZKme91vR0ERGuh3KLsYFIIV+C
q7q3Zmcu+V3k85jV5eS+FKb1PW1QNcF8M5frKo5OrknfW2MwhxeNFmgGPkJ65qsRWz+TLKN1Rdud
oU3xOoWSLQQhPrPdnM9LtLuy6G5MCfy09STNXIau2gxhmes1U3yzAFSkkQQUMf6FvSUdGPkE9D76
2VlALCaBH6D16VU7NQKrIH5EpP0QgtntHYndZlQYmIaJfLoApMuICrPMXbp9ef3oxAib85wdg2Zp
0aTBobRr9nON17l3HnuH04Jb8ZmVrfXSO8HeM/Vvekg1AXC5hFOwj5ueY5BFvCQDnk2WaNMqAFWy
ULbx4F/bwBMX2RBTa+Ci8gQd2wBoEfYo/ehYWgpAYyo2XjPcW7FHbzgdfyQVQdtWEx8ih9TC2FDj
CgTmjzgxso0aSjIJ6mDTdWOxqfKEmqClR5A5mrVkaP/g9ZVDvehxkjGelWM5K50BzMZQ67EZTmnb
CLzOSbbp++Fkzb9dDdXrlIL/rCL24rzm8ME2F3cpriHrbgAn67ts9jluIdFH4aptypUIlIBqP/6C
sousLk7YmZkq232GhE4NjBW4WR5KBY35w8iCYiNJx7Wfvtbag8iBSpTRL6iWewN9MbjuMl0CYYCJ
Q/5T4CcQhbpoW48+PAnK5Cq6kqnAbuzbWE4mZuh1zjuGAR4AZUHKZHftJOPV0NFkiom069m4w0Q5
O/PGCJNHLbOvksQNcLrQovFG/qSO4HDTjfa2j525McZvyOm3PR4ofpl+aXU+rZQxvlT18Esqdg6s
3Hjb61trio6VAv+Gm73cZFr6bIc0Chjpe6P9CN2GFHiwZAOlfhGzkgQzsyLGMmzyFS7sjpzdQNAt
VgoyQnvtJYhMg2DuA6kQuCUVEnGpYKO1awJKnr1owN81kaSg51TW7kXu6R71WF3h+eUVsiuYGX0S
njInpr+DfRwwaguPg/TptKCwCMg1X5X4u+OCZAsmQ4EVPIMBZdU28FjrRfUwjfm20Z2FPsR3mjnm
HO1p7JIdy9duOayqyURkKXugsPsrfG60Y3vyAxurOPhj9ljnJHs4tGlaCUk3YHOTNgGjI40jiNGX
js1AwzRCgIs5nXcrWusl1kBRjWRABuJOc7XXhuJVcOr2KAnw9pJM5ECMiOVjXjVXvWm8BE37Zqn0
EGH9sAbqoVTOIOGl6cjoBOpn15tPlUUHuArwQ5Qg9ZzBibYz1xVg5KoYsle8Zpj+OCz0UX1dZXSo
4rIB61E8BLH1483RMzCyI1Mq4yULYIS4McylqIifhpgjP+63VdZJEoYo1BLgboiAOWzbeblFlm7t
QD2PZB4bJQRLVFChniWnPmye2UIm+Mz5t7RzH3xRaocWtWRDgrmeoyYGfMEnozNtlpbvMHwP9liA
HMh0IGrdLjuR+6DW7vjaCpWvLZMmrmVVu7YnjsxycLlO2srMjXg/2O63jOyXHcPbPISInPfV99Hr
G1bujjN0dMcc8qYf/e8q9vGKJPT3iK6GkjMzfRtlLzJz+p4GHe6KvFqlQdLuDek/VkaMx6vz6AZJ
DEog3y4LzIzLtLuK2TBmeylTwok9YHQsjF7F96H39lWO8EmU9LFSv7tUad1uMz4fEkGqvcLAUYVV
eW1kzfUkxEoILmqZQtv6EJCQRECmYtrn12MDG8vYhZyT0srh8DFBFG3VsOu8AOIwAVJEwaN24fsa
Jbx5T+ckb796mQZ839w2VfHk+9NPJBWCAQsDC3RVDsr/sYzLZYlln5Bd7r6B8idpmHqUyR3qGVok
MYImbOxv6SAlhtGett64qawcQgJZ6RuG7qdEVz96C8xdwS8pl51iHKhjw8X1aKGlVUBcmsCMdqnl
iZXtDPeuz1iqKcS3PjCCBczLtxJx0brOaVTXY792JiCkdU0vt049RuisboMX2usiGzvGJ9kjLEJz
J6zqXpadvxm0/BI0Dftk+V3P4m7NNt8v0Qw+SRLUCRRkVGJEEEWNpj2mOPtKtrSdlVXaou8zUApI
Bud6jbkNQNBowto94xNLzXtonWPuO788P7mdyuGkKgfRCViQJc7UlRbUR0OB5I+ndh70NtOyC9RW
0mlOGLyYlv+aZD9SMp+TId375UNQ58Gc4z6sRVKgDNQeVUzPUsdVwVbLto0qF/mzsJ0tUQXWEhRc
1NL684dd7sJswlJHWmXfoyvJGM6hk/a3yTfZ2umqD7OdH4YauByilHXzzeHcKzQjBPfBt2sSUM6n
6vSMUPqN32cFKuJn1ygBlA3+j2LGgNq+qTNAlCQo0ewjFuY4nizH8FdTTLVkNu6157TXyvUNZiHP
ckyMNYNRTpbSe3IK+7JsdPoVEXkT7oOT0W6tmuabdeO2LSeZsH6cAgsT73hFbig9UgHqYiCH2tYj
kjN3pmXxRg7NC8h1/goPMlDE+K8ujW6nrHI9FvSbzOoB0NupyrOXOFRXvR2ckCb9KLVm3cNaTrJj
k9GNLSWdEt/qHps2BxKJiWXwy2fToZqcYtEsE/u5sDr0PAxNwYvD3OSEPgS4IayOrVuLfOhVGC98
iYVdBaW9VNyumk8vqvoUFSK0+YxwLxOJNJVwxPcOU6wIXvrp2QCIsK49xF5F/BhkhPqmkBF0BnzK
Yv7f6DVFr7kvrXmLz/UE5yHYXPSUS1K84MtSucYZAdHCxzmkTdP9VA1gU10czgWH5wiXM/CTtRWK
liFtgd4aODjxGngp43Grt+ZdO3bbdMKeVQOz5MaXd+NQPxSpOgSCI1sjGRalot6QxGHiewA2ra+l
VjwBDFgKpFW8EOSGGf6I+58ExAJjs6UzXKlK51iWicegZVxrOc2gYuAE3fccJtwQstlgbk0jW3VR
FF1CEGWvCqp1qjGGsczx0GltdXJ6TP5Kad5qkjbSfQQyDTvDqq6G702pvC0yYHJ3PJcpTVrUR2vG
uaFtIlACurWd1tnBU1jZM0FSQ5W8TV3hrkysdLHm7XW7sza6kdFMTyvi7bFGLnEcalsZWNVxHLR6
M1XeCeNueQUmh2OFCQzFsYL2COvBzzmfDdFRJ5Y91pU6xk12K/Npb2l1sZZjudS1nkjUPpnP4Re1
Af6OP+8N4SHJ3zUS86CF1GH2WrOs7bzYcKzdZH2sTji/6ADH8bVso+yip0vnuOllHOr1gZRyBFl2
T08lt7ZQ4E5aGfiHsmXU5tjfidHxgfxW/S4aCQkyOIUElhvtLEJOaFRMAM+AGQ4+BXfAkr4sTOCc
6VDvOrN0l/4gMU22NNoEsSC3gctZKwpC/YAkrU0e/KIlVmmIONpZU7KznQ5gXRTswG2yYRbyFjJD
v0N2jO+iM7FRZ9qF6Y/uxnFpSyQh5x/cu4ACdGunm+g6c4FsKpriBDmxWOeuuvJMJvwMwrfks45X
xfx+lyxLVY6bkPW6XNcdpaLuRRy2hLn96xLZ4FYbK2QcyeHR3KTxSTPlRPs1wmU3wzTrOhu2SW28
9gVM9qIufzUeiV4Ztazfsy1FVtptjAI+YpjkEAkm5lhwy0O+ShYrYc+YGP6fTHRQk+nVutNrABbp
cIhHwOOZqvasleXRbt2VP+f0ZsAgV4UqKHUSFe/sznkrPXjP3RAR4glYqez9eplHobWcDNWwM/fd
SYlu59sZ5xMtpSMIoxZltqAp0+R7s4vfnJT2bWzgLdVJItDJPtFmKlmee5e+NTGKjKEciTxChQHC
XwK3wpIe7Ptojomez2PdLMEdG8gWXvmqzUDEEcgK+sSRekR4mM57rLk9XMbZOklGIaxFq8iyNVHg
CHjhjq2ygTGaHUp1b9E+SJULEV82b3WLb6T3tnar2W+2STsiE/LNRI6QVmjGcKP3Vw5Gn2Ph48P2
6fN1RiyPXVKjWAPttclpLyXpyBSZnF7YlQa8OSF3SQ3qt58c/llo3o+D3t2F2bBDp0/ViimfT6f8
pbAGVbX6JVCk72Sz01PozWbUfLM198lN6RMmwgGUKkmbLM3vPTLauIeuJHV1tAYfWIkvkVWHB24i
+oIydxal099XGexrBFhXLSIB3Y/QkzT9c1WO2VqoEIKpVHC9YHjH1CpojfJFXcWnzovHhTEwzpPm
9Mt2cLbjhY/pN1I45W3+K/A4Io4sehu/3stQe5K1hGyOkhDQirOeSIVelBiQl55A/9+57a6pCInA
M29S+y9NOz+4NjVxFdMQw/gGVkweCpyZ26T3y11I6R7YCpglf7A3Tf1VJNEnKVV9rwP+OxhH9Dki
0lWdIAuw2mDAFIaerepMblTMTFunBeLXgtx4Os1+P1sjPXXkgFwtJvOoZEgmXJrCLHWZkEQDFi3P
wCUsanhiamLKK8KGETpS4QZC4sTU2nbz7srxB0YoDFYryavlevQ2Mo/X0Uqeai/Ztfib9RZwCEa4
VaIxISDJ4HrSUJ5BK32y6VVQatk7B+udEbBz28zFCPbzdqH9ZunzTcsLKGG+d9LT9icxqcke5mWJ
xU/zRg4rXn3l9t54RfARUHxPxzul6JuOCeGMNs1DhCsExOTUaTT7yXSEINOekrLclC2wFxfFJIDh
cldqxd53GmsjNcXbh/QsztB013awb2jtKcaDk9OWO2tOPCj1ZFrbqSMWk+fAvOJ4QjDmtLF8sn3C
XtLBAIuwbsqpZGyYLDx7mA6Z/7OtiYlnM9sahFssVGbP2kM921mcU0WSW7skYB6pwLxmkc07q/qb
zhjus3Dyb1ynu+FfjUrYED4DvPqJfd+/b+mSe4pDRrvKXN/b4heANDEn0CQDs1EnGCZmGTr5HbqX
bIuaRaLRw301drB3yRBswuxaEc5Mq4dIIdU+uxheGa77BNJIpnilp5ErKeunPqBfHiNy5BhXyNUU
NdU66ukXeBU0HVUggcM4QG2IeZhhAtEDgI8MJCQdMQehgkyCTe0taHlN9a4gMNeUgKoh504NRw3d
XJeCYtLJXZQExpaAAxu5CLuEF1I4WBUvRohJvFP9bQS5fZEp/bYoOag34XDUihpQO4K6LBlqojog
W2EX2tWetWjykeyYPL2tlCdpPyJetcbhSaXGuGV0oD9onW7PXAsyu8Nq2tomrJmJKQCMUuweGmJg
6Ov1nrRXZBekRqNF9bz/x4F8s/Psv6L3/v/I2pv9T/+z1WsV/vxfizdSVN7q926v+f/0861u/v3f
NCX+pQwhpU5o/P8O1fvb7aU5+r+ksrB00cRQOMIEsXr/afcS6l9CCYXXz3SE7ui681+Je0L/l2uY
uuUK2iyGa0jjnyXuYef622i4//Hv/+ZISWNcurYupS0N6UiX//69o1AIOSRtFW7CDim20zv2EzE+
DVkELAFTFbMvUdWHJaqwktgYr2D0Utllde3QMLpp7IjwkL6ODhVGgsbsKDgQ04ScHMkne+x9F4MF
3Qr2zzbYAR97wVqtv8UySB8ArZeIkjSaNBaRrEcSLxkFETNBbIZbMWKpOLenU/b3O/p31uIHHkpC
DM9/sHClkJajG6ZwbG76+x9c5JNXhoB1NhTF7lE4TAC0ocSWw2QHGVWwfvc+fHA5vvA/LygRq7su
53cXpu7ZHY6IHszjvI43cS11FOfUG7pXy1U75f4pzSaK3SwlB0lDIxgWau7fvTk1fRh7UtsSw5jI
mo2FYgHa94MY450VyZe8SNZDm9yLoUyWqWHixYfW9Uj4Nb7W+t7hLKQqjKkidWE4pdMhbc1D1evf
iFzrVzWpc9ZMI0w58AIjyxDe4lY7xgrHtRBO/WjVRfpT9zCDiLHO0TYV9I2wlyw1sgkWrKjINctT
l9rbIIJroEb9hGkBUQIaXcBXJyNX3z2K1DHt4ESM/O+YQMR3ulsk91oaNMxfDPfWzt3+akjrG07j
tIgHMGNFwzraa3qxrpzReQsm8AjlrLI1Z6qUHpCgFTZhedJcTE2mgGNRVdaARMHHPoOp9tAN1UXW
9uRFCWKPZKoxFJ+QI+eWFb2K3EgxQDClifDDEhTRmOIi1fpwXY0cZWP2661BwhRhRmTPx7XmoM2Z
5+PIPNe5qJp9WTrxvdOiDEYhnOKS15goUWlcMgwL0+UXL4/Dd/7728rioThtuJQIQhnmWRwm/Rn2
ZOaaG3w1zoNZzPklJCEEWf0AGw+2dUXBzoklW1kqlIcuManzOkP+NMjYW2SU/+z9yJkk/DKIU711
5dsmtucWNVsfENYc+xf11NR8oFbLSHLg3Ndx5HNG7yQyLxYLTVcmx+M8OFlj/QS06sUEoB816sdo
mSX6T6i44GQDQ8EDHyYqf7KFd05T3gxyvGT589mDWqwjRq9jBrLUXd0O38p4oEVc5rzzmuzAUHQQ
VnULBjudeGKdcI34iVHSV2851aT+lW2pF3PeMGOPrvg0ujQF7d6Jrwentfa516BD6Jr+e9wk1Ybh
i3MHgt08eKZ2OcYMKYLKPFBsCY6XSJfDgd4dCNEov5B+MoKYcPSTjp3iWfQo1aYk1QH2tN85M6Li
9yZapK56aQ0iyUoiFHp1cOpy3HCAINFKwJIJOALyalyEBFUuolZ/bYMi2oyU1uusMh9tAd62kB7I
UcxQftsclUWL2UgDUFIUVasaCNNCYP3ekkaK+kxl015GUX1V6x3+LslbnJdFgkQFyW7RAYxPS0fu
MhXGnAHc5BCmQDBcTur71EWjBhHzApraS+wnc7lMtdR6fnqbxNLfYKNBTFPjbCU+Pd62gHZReBfh
HcBZbdswSmxdu1mZE5zrtlAIjEmRoS6kwvVI5sYpmT1C8SSbzhnilyBAiU7eujjljW9cxh5uAuCE
47YOEGkQpL3mfN4T+UkLwou/AUVTK0dLJSysgk+zc170wN0GwltWNSePuI2eCx+I87w0ETbg00gn
QG2vGM/xkTp3jkIJgRFLX2iF8m6nKtB2CjTt2jXqb3hXGe+0fKy0HtVWI4dBuuOe9ne7zM3OuIpo
Vr0kQc9hyNO/sxgSbOKhYu2iCY26i4i3of5/ZTLjbSW20H3Taf3i86/6j2+a3UcJF/e+1JlMztv+
+x0IvyvAQr1BFaJfZQwicgvobcuPTfIHYK/pAu7H/h9eEgyrVI5p667lWJxFfr8kaWCRp0kIhKZG
9Ivt/AozgfLt11RpKF0HhsHuxedXNPQ/Vi5BY0vXXf7jsooRM/z+V4ZOFpjmlBCdHlY3poV6GvCr
asd9mY4XuXmdwaen1AVibvyNJfg/3+GVYKNVQmfTpXYy5w35XUlTc+YcdUslG0meETaK5dTcwoR1
ffOLBznftd9qJ5z3tomF3jGFpf7Y2Yl90Wyp+ekmN+UKvyPAHfi5wRcFi/HH+6JMAS7ANYkqoko7
/z2lOapSWEWx0aDcBhPm7vShtWssFeG2wN7h3rfWuNGyZN+h2otI2NKNHFG1txAIS0uc03FjPfVD
fvj8Ec+ggrPfb5pCUNsAK5hfrrPKRsNw3WthVmyYnBwmnEgLHQV+XBOpJnL0fIyYSRJ4aErYjwPC
WqTvCZI0aKLUJaeAEWcLi1J0MEj64na0p32pS0yjMH4Sf7iRGa6VMiLtIUJ1WpNi8Z8Ai//xTTGo
y//4BewcUBh0ZRmGfvZdJF3qhG1tFRs3j667DolZU4l1a86sWba+5Kas+TincWa0lBlB8ijjtPwf
v6+mCdubIl+XjivV2fsatR1QqpQhN2UVCSOM68a9kI/1+OPz5/XR43p/HegS778Lv7bx/vbzjy2f
59SuOjnatJqN8jphAvDPrwXEwuDzcF1L6GdfP4W/Z0idV6O2gsupEhsNs5UTBj8bI14DDvjiSzTd
P5cb01Sco3TGAoqT1tkFB4a4hRBMxMcpHmP0Upp/4dMWRHM1fxcIiJvKoVVFHSvtkhP9VGdbrU8w
e6XOxRTYmPuTZAVyxm2L6OhHdXuEpxKANlbf0jagddPqzhUGQQ+LZcKEyNGQEDrRQTSIJQDO0gMe
7OQ21mxntnVlmDbcDkFZwFzyYbBLqM5hTDBPQ0Usndo1mf9Gl45Dc9MsauznulQHFmrkA74gdzNG
mE+zt1t1lNr0lEzzoU6kszH+Mp2y4ZGkgbK2u9F0pOQTz1VP4htZU2jjNnEv3DhnEBnVAmmT34qt
NHS+PXRbuizu+mK8HhA+9aTESLN+xfaOTzXtb+gc3pSyQ0SCnD/KbjgRPAEB2jgSKXcOJ0sT2jMp
k5ugAJmYkGg8hfvAtB4cM7keRf44tNUVr9ktMw0sUIg7e4irfk/ZMfHYwfTeDihv/cQiOJcml92I
XYzQqTbTOTvrMpzpc9K/BBGO9YxBZl2ggNU6eSy64ZvSxHMVkd4Bia1ctZIIKGkgjxlDvVjWhPTS
AqRC0SrhAJ8mWqrvgluy3ufE9j7Zmh6if6+enlUeoccpyxcAAMepJPYxcxF8h6anIz9yf5aNvzGy
7htQdQ9fbr7qyuagpuiUtABEJQOcMFMxviS4B1mhPXfxwF9iZxymJnk/ARiOkgwdKEpu8L1uYpHc
kJN7WSQTKTpDTTtTOpcM9g5ePdCcsm1MEsrUl3E64owG1serVeJR0o9Fz6mYSvW5CbQfFfExEKvK
ZwNZf4F6iKP6NhsdXNIV4hulB9eoTO5o/zOfFceM6gqm9cYEUcASdHAr8060IFjo7uICPxKpybHO
ZD5G9ta15Zq31cyUC8VNTUkvU8VAZexP+Rz57WD/yMbpaHfTZey7D8JF+R5XO9gG91MqSUNH1ttX
TJwMbU8U6VoA8G4yY5qTEdb6mBN8mNMYc7LvLVSt1E6+DaW5tYf4mJTgAzsUQ2ZEO70cOFiW9XUe
4CwszGfu9pUDD3HIzX3S5rtOTJcC5jO9X33rBka6iXTx4vX4mfQcpa+aNlNa3MQGDeG+4tgSyh8u
hzT28X0MU7YCpAc9AAt12Z7gbeyi1sQGp4UbGQEv6LTs0U/6HXLRg5YSW6GFIM+JIh2K105yyuxM
wsc84o/9UTQ7IqYAFA47LVDGdqyZ5Sfo6SWYdjFR9ppOuguG6hmRyoXqCP0bpHNrkwk04hMEDrLm
rHBflNpK5LDIqQRXOkJIxCXXkWoamrjAYOs8+VmG3VHqmDgscYDTTDhRQXBDUnBbqz6sFpntAvOt
BNPByL7p6nyW2CNG9Q1rbzfkHsT2sC9rJRG9IbmMJ+yhoYiHBSKsx8waHpQ7T8sxWJEbtJUec7ph
CFkv+QKZ5tasCVG3amAULXFc5y9hZ2ePlY9HtO2MX11D9lfqptpi1FHPhSRSU4MhnSZu8jhWqMMH
Ap9qxwTlieAE/9PMaGwRzGXReE/jRAOBIjA64Pyz3Jcx6lO6nxFaWtGc7FT8CABnkXZP1pbpN4ek
jIDxsEmXPTM3h9nPhHV64QM9uSCizCFOkvkdfGjIVyjNtrIcfyVNid9Px+hlXpSlum+79iHBIr+w
DBwrgtUBT1M6u+zQBtTBLi6YQUMz29hlgoc1tU9uXBFjNO71Tj2gqjnmvbwTYPMD2C8XFovCVRnS
AbBGF2UHhCjZ23d+ULMDDSwOiRF2yz4JtG9dVr3i6geYn3cKUxUY2dFxljRhxtveLS5KDIByQCD7
z3dkl3oYfQq1Mc2v33d/xjp63SZBuTGGbG+UAaQORiGjeTUwFyFkevv55Yz53/d7cUxV+O56c+n1
rgqfLOXCXOd65PBgxLsmY5rsnedweLE6ZFladMWR8yKBrxEVr//82mxHhmFDsXKUe17WuZHdu+T8
lIwyOdZ3BYjjGhYGHYLcox+Zu6eKN7dCllsaIHSL5uXzP2CupH7/7VxWmPwJwpB/HrempjRkqmML
zLGXNRLX+O3nFxBzTfj7FWyDw4cAO+zajuGe1Yy+pikU4QaQ5x0G3K1cknAFmxzxKfahhX3NLGKR
XSLDWVB6HaDorL21eG2ML84mf56A+DNcSi6Xw6x0xdkJoC/QtVae2WwytTe9lxxz7XDz+U/94Phj
G+bcnmZqSq/6vEPtDOM067voTt0NGHASmi0LJotrfNKLZIFRd1+fCPq+QF98/OLSf1bMv13amovO
d+9wrkUjFAouPV15F9ZzwJq5bp4wr3Fv9Q3/+FezTK9oDH3xrf75/vx+3bNvVZDGQwoQ1+2wblVH
K/7q5Gp89ODe3VTr7OuEpA8uDTjLZtjQj2nfshXY7uWwjO9h2ty0+2FbbKMvlgTx0c9yOTHqSE0c
epnz7X53OyfSIAMmBu0m2KsVQsiNcco27qbcWoyFF+VF/EBk+B2Z2qvomByKh6ZeDA+Arb31F891
fi3Pv573f8h84n73h8SW6KSVz7++0PZaU0HlmOSO9BZk5JP8WY44FQ3QaCK5MkPjtZnHt5SdP7FO
fO9mGJLu6ZejZ685UN1ADFp1vfPji7/xgyckTOi8Os0Tpf9x6kdQOwl0M91mukMntWkvkWEU34JN
zHB+6SzgIW9RuX91Fv3gjf/tqvMjfHdnRs0KSw1Z00YjmzhHdRXWF4KHo4iKUN7Pz3/jB40NGjU8
CIOVY6YY/n4x1DRaapWc0RSx1QNZW0HyPCAq6L1vCaL1ShpffFcfrCVsSpZLd0gxXuO0/fsVRxGq
JnG9YpM+AsPVTuZ9v+yQ0q3iY3U3GMvv5TN06fEkFni5vnjr/nz7Z6Yj8l2TLZhl++ztd02GOoA6
y01V6Gvf+lYH+hc/789X5vcrnL3WchhzvxvnK/RYIcLLOkLrknxxsv/zIkwdpbCoJFxW/fOH1qhE
MCHKWwzxzz18nHE2dCbPn78Zf96r3y9ytjx1Yz3VMWKuDaLmo4mut4Yj8PklrA+vYbF70hB16OCd
vX1OBEaQyr9lnmTcApREMkwQxwLwDmGSRfK91YZ7TUAZwPBEEx/DfidaSDpCvyx0fOG2bjRHOuPf
TdX22zww5ZLoqW6p4nmgAYBJpLG5ohkJBpklz64fyy5/s/UM/7AcOED6CIN1by1LPOpN+LNwsch3
zc/ec94wUGHjxUeoTQ4HqNGbRejoW0o85HEwvQXKu6gGxVZobAKhrrTAEYgdQDOxpDz7Paz4rrzD
eAEOzn3rRwF8aCAf/YtbyNfyxzJK0S51c76H5290FMjYTq2RZZTQrDAjlMHNl1r7RTH1QZOOl+Hd
Zc5e666w+8qKdXbDjQ/EZVUuSewi6W9tcTRZw0f/6kv969F/9sPOlgmzKyYibwx+WGXBtTPNC38a
l30hgYUNJHaLjANXAFVsbLQ10qp9WpVXM61p4Xf101TD/xga/W7S4XoH6XAtaySDosZk3Ph3WSIe
P38OZ8xWhvjKptstWUN1NgvTOKsGe8LHMpsR+8Yd9ftKcITXCFB0ZQAk39v0nTwQbb4xvfI+zpOr
KUCJr5xbEolAJYCOWsUl4Tl5rd2NY3j7+d/20YbC66EMvjT6cs68nLzbUKzRmd0gbstsUA8PTls/
xgqPF5EnZFWlZg7CotO+WAc/uqZpUmTwahLBcj7taB2yVIuca7rdsYSSqqNhStyCThwdZ+BUn//C
D+/++8vNioN3P1GXmk5uM/4rO24eXFXt+iJ4ott4UYwO6AI8VVVQo/ap9rBuV8hCHjKlXVpImKAB
apDa63g/AiVtx/jH53/afOWz9/i33fzs5vcl7tSUOIBNAlsiLa5nu6FCNZjGX+2s87/pjyvRQXQI
45SKg9fv94BMgMH0prDbjHPyO7iL6rtpFF/c6T/rBQ48/30RdVaOe4mTCmQL3QaWSpM+R+AXBroA
zkirPlQLEdlf7HXG/Gef/yy2OBdgs8sXZp3t2ZEaa6O3uSJ5FLTA4J6Yq2hjX6tludcQ5+ULDKkr
PDir+Bri4ParSvWDPUq8v/7Z0melvtEWLbe1zA5j8+KCAfz8Dfnoub2/wNlzK4gmC4gZ61B1a8vM
OuT1RQGJ7fOLGB+9h++uYp89uHJSYeHn5KonwKeA8q5BZ9GCXxhHcpUo9zX4CdDKF2r/+YW/eHz2
2RYvacUMLWHrGwdCvxc0W6zhTzDyX/TCvcQScFHb1X3VxfefX/aLp2aL3z8GlWhkFPpc1mJZTSRt
xPSLx/bBdNV+/2LYZys+9FrUWB7PzVoQKLWD5H80t+2+2da7z3/LGXL+773l/bObf+y71c3uO9TJ
tB8hpeWX1JX+TXanLssVwVNL79i9wrOov/jsvnpsZ8uWjvOulAGX1A+QJ3fk1u+Ntb778qfNz+GT
r9s+W7iHVpBsFf11EzH2XBs7/8K9gHK3QOp891VR8dGmJB3HQcRhupTOZ08shb3aMXXr0GX1ixJ8
oo3+ubV2jrXPpPPFHRQff3H/fbWzpxZ3WiHa2TSg9fZTmuU4S8pHOXQEcEcgKXKjwyKeJD9N8FdB
XGZMAaHA0cTeOUW3k5ZiwtC85Wp6zC0bLxBSbAxfd1qon3ytvJd+9EzHmfwTwx03Ikqvy86++fzN
+3BpcoWwpWUw+j7/eGmiOXbY8hNG6AWhim5qLI0R5rfPL/PRx2rRS0MowCpvne9cRStIHcoKLpPc
teZRIjX7/AIf1a90rmw+WGEZro5g87cvaDSGsms8Qkf6Jcx1+uBbYl3mxtXJ2SQ3X77VH+2S7y93
tvo4ru4Jt/jrcsOK8eOMGdob39I1ZjmMWgvi8dixOnuJCk5cfv5bP/py31/77CXHVUHQo93xkgO+
sRHYlWRi86IH1eNsLiTjcBUn9ebzi374BN/d37N3XXh2kmOtYLlAdO4AYE36+/+7K5wtSFEA8jyZ
n2Acaw8aQyJ76n58fomPmmO/vSVni5HQiFVH9dBt5I17srfZtbvJsM2e7Fdna6xwyV4MTyYHjFd3
me61w3/Qdl3NcevM8hexCszkK+MGBUty0nlhOegw58xffxsr26KxPAtZ/m6V31TlWYCDwWCmpzsI
HCRxnWmnHrdOd95LBxZ5taFM1lPOcVAYEpaL984ViCSzbyGG5wAFtes7iBn5GLiEE0E1NbKNz+Mt
SL8B0Hcv78fmR0VRWaRFBuSV1NNW184s51MaDdiOBBQchfxYAGV62cJWfAGbzk8LJ0TBykKdBJo+
QuXcS/QndfquitcEglKXbWzenmsjzNkH24U+jZBL9wCy6hyQpIsOsh8v9b/JYAdzQbnn6g7HJj1k
7LW2tskEgGUwm9qUYRNTwC441bzWBjGlr1igE3psuGXdzexO1fC0Q4MYj0o2SS7MSRoGkcDe3eD1
LnHB44deS/WY3gFd+G1wQ+J1tvRJ4WVBm18Q0DITMHiAsFggXQvZurgesNBFDZ/UxPSiPnAxK/3E
2dDN87CywxxNtdSmDGqdmMAzMfa4TORDlYqo70iAWw0EM4Nl2x2luAISc3oEOqXzL/+ArdQBY2qo
WNJa1VmzJwfEos6JNHhTNz3lOnDQIwH7ai0Kt1A73BmBxjG4+aQFUBBXooGKAoqzv5++kUbxZoAk
FznEO3CdgEdleJc5wMzi1ANp8RmCYJ6K8UIEKj/hHJrN5a6MM4+eacmUCjUX6IEp0xWw+oXVmkCs
SmKaWiXYfZxc6EVOuNm+pA0AiOBI6Gad1QyKKqsxDPd8SaOS54NOEmQMaJ6By9U3OdF+Oy6szDEu
JUVyT+YZ5mp3cMAuhXlKwOorV/gYgrb6htb2s9JbRs7WcpfJfFgVCGpoHMIuraUFH2nTR0FGkD6i
GsO9SLirZL5kVytlkkvG4IFYGWSWlmK4kHmxEQVtwMhrCxwIgsPLfTc6z7i+VnvLXB149ZmQJYdV
chj2mAyEz8p+c0MsxNr95ZPJ20+2JKH1vR5GCWwl++K9CIK76EHZg3nT7t81H3h34ma8e1mYzlwm
WTMts9bi4xXm4nZgDM5B8JEF5PYvF8VcIK2mm7m4/FiU4mKeFU5ifIZMEFRo33bafx08Fv1Y6XUJ
/RcdN8cIctTqQwPK1i7fBz0YdNKYs7TN/HS1gzTrWN35Y07SaCywssD43NZ7zExAPfBdInaAgSDP
AS3XlEqcM7cdzl4WSL/qyqaZJGOop/hqFbgaqvRRwhioCioqKLSjLshJas6d34AiMPDPKu4KXTdV
mhysrIXjshAJQkg+vOS9vgv2nTV7yT24ve2IB/Fm/RE3A/pYEiDlAD+rZ2VniElX5pLohdeAi7xt
pWuzHNFVm2cAr0Kl+VpmJSR021oDvn0BVQMJzMd07unwTqy8E4CZQ8cPVVEQlnI8mN1zemcRtNrQ
acaAnMFmjwmIEZauqgGX7svPKKRAKXMALcPcx6AnXzRXK8OPHciRgdHa5VNQ26kcgQVqBstmCwYx
SCgBiTuomatJlCi3BYzj8i9kH2kY5SHA+2LwTsWjECM0v3+mvA10kKChVaeXUKJdPka9l4SYhotv
6BxyDe7Jy/bofbLOCak9ZNGQE5dFOvnGxP0hUJN6SYCIaVRQcIGpyxarGfyGNVhiMFHfcHz+LC5S
e4osKhJGGDUFYwe/r28SosUMUKTy+oPmQ/b1AO7mxZoOIGV1G7/h3mt0v9j1reyd6mUrt2+lDDJD
YVfjXtNlWwemQL6fb/U7cLN5yV1gq+8v76dMYy1r8JQfqWg0AADPbKghNTGJjAFEnGIH1g1z+JYm
3RECdZNXhGHiy1lk3mn1ANY/UkGJdQoyDyg1cK5UmuJMEiSsMOCUONMEvTMC9YwKSM4FyKWdDtw7
ePUS7aEZ1fauzczaH8sMdNficAXMJ2TCi9gnZhrvJl0M32MeWICMAmqM0F4ZeY8JGut/W6cEZC8a
vkD2aficMpOoqNXUT3FhQN/6qtjLV/FhfgcmBwuv+x1ERnluc7arjDVmV8FeKLdyH5ueuVMOKqwt
NyAZsotD7PCeSWcnkDHF5CZDacxdYra5HwEvnaffBbCCC/2XQLkSRzRfi4ZzAs9yagAcfttJ5kiM
ZWB0Yg4lNXokFkf5ALCDh9TaA1+Oq4AaxFMAx8Z7ntdEOLsTGMsKU37HuFklSxl9H+Ebvuzqq77g
2UH8fZVssSstRLnWO8HwlGtiQ4kHmhEuCNqvNbgM6dAi4X1H7uqoB6+OflKNSWLM4VtWdxZFmcXR
xa9MYeApMUEwAVPFYKsAv+sJZt9QcdIQyS8HmPMIythiUpUcr7tQgnQg3AVSv1AnQ9nAuFpscC0q
V/w6/9ldTs0BuAFuDhlXEovNGiYyplhV7ucBOLIa6VAPAGwmgeReXhf92WfxZGWHOXZ50xbBINW5
L1eotM6gBoWGRs6p6bJp3snhV0aYowbQL+ZB5hSLCcsPUdAW0IyTfTENbyoQdldg08fgCuYol5pb
7N2MYC+mDeasQRqwIUMIF0n28S4yDtMROABbthWoGjjN8He7yYJxIsVU6z7AaVMhaJ98asATdflz
bZ+u1XqY09UAl1loA6LW7NOIDNKiG/p8E68FbkQ+S9p+d0GDOV2muQx6JPa5T7ovUH5zMt0nBqh0
Gwx4Lp//cl3M8RK6DESn1Y+bJj3+vGkGn7+uzaix2kJ69FZRo9GGUmxIHnjTIB+06QOwBHY6QlOk
5lzWnDNsMHd1ochj3yZBDFmD9ssYle9CMoKtnnBOF+87MZe0mkrJQDAh65vTA+VkA6oNSpQQbAD5
VAEAFOdLbd4oq+1jIkbdh/AMKBVCWACqEYuTfUsP9EEq645sN3iRcrMQnkUmfHRmqGp5BZ+PsycM
pgAcSK/oKHvSUCppDvyK+1mhhAlYbC0aQFNkmcECBYtbjB2YnzUbTxI/vgI5GubVPLLL7PQTZ1/p
yb0QiU22mgD6nBFj14YH7arZnhyoK3jAACQHiDfs+Gukn+mSOSaQJCaeBHVZCp5oSE/jmN1URQiR
0pbSPUAAQ0i7A8a0Hy8vknMi2KZrYCpkhl506esQTrXKoXhqQFAFAkHMVF22tJ3evbipyQQUrEhO
M7qdwu5nepftJRtcQwfDAcVAuicOGCr/fmOZ8CKORl8A/hX5fTYIrrCA5RiAxHszAP/4IGNCTgPO
20Zyz0NQnqFjWK9l4k1QRHkBXmSardMli+/pIKQF+gSnxdgenEkBu91uxDFNZhtKM38X7tgiNTj9
oAiYaliu/CREoFWQPg5ggOJ8V94xYcIP6ghj0nXIwyZvdkFjnDnDTnhSLFoBx/Qor/l2hsxnN5UJ
PqAaNM1B6XK/CI1bUM55YzgAdQHtLLDRN5C4mSHNlX83FOO6k4NrE4T7thIND7PY3M+R9pgPOqfO
Qy2en1zkhZhoMQkaPL/fXxGp2rFOC9NTBaSfGJyjjd3CvMvQjpR0cItmvjS+Kf2VXowyvgX2PxFF
cpDx0jcLvZ/puxPyS9arXi1sh+d501+sMVeaQrnsSYQ8qj8UkE8K8e7UffH6Fc05niXGnXI5LMCq
iMtTr+P0WsMEpQViQnQ4Bch9xAGUGZdPQwmJ06yI/CLDzCjHn7cT1JelMv4VVl2mAIZK3xX0Qb8c
fyZ0qP+/7er+ZYudn5FG9CLbrqQfcXB+PQbJLX3FELwMPV5IoEH2gquqzJ0mFzV4hw1ITMZjKFiT
pnqUqo6zLJ4RGjFW+VytEdRt5RTkC10877oyjHGDtbwshGeFJilrK20YxMsE8coQglJ6igS85eRx
25fjy9ehv2BlQTSGmBhZFXh4RBzKJvTboPELzdhf9jjeQpjwkeOCMtRUzf2wWYB4SnddMb67bOIE
cL703ZlooYM6RYPczP+fo7EBgwhEVBoYnECzmOJSV3mI2rO2OhOTVCZSoJZbZtDJzn2IoONKFYEi
BrdrC3ndx2mn28SD4E9s2E3xNeQ2Zc7whaxxJkpIeqgkRfIjID4/++SDeM2PEdtp4S8nZKGhAgZ1
cICwkaMQQCQE0JfxIS5LB7VlZyowXS9xhkPpl7ngKiysrGymPMUDPfCMeJjtlkT3cZZ/HdURauCF
cJOKwde/c84zOGjYlQpGCU2UxKD1We3NIxSvbEqL+YF4xi5yuTkEJ8az6NBAgLiSMYzPZdQ/e9z+
h5uaugZkIx0FZeJUHE/VXEF6AwWC5yQwg1CIR3Gb2gj8x+hFu3w48ut+29HrxS4Tvcwug4pFoQRe
BaEbaC9W2vtYv7v86Xg2mNCVinOUtyCF8PqAeDVxNcgkkJJ3TW4HyJeVMMErJdrUKzlu5LGDYGR+
I6uPl5ex7fIvBphg1XTgJxpanLHE7Fxz+kaV0dN/tRCtHwzQXLbF2zImaglaSYRShQRTjodskN7k
zR6cHZdt/Ee4f1kQE53U0WzAE5DTHGZ0Pz93JWifYPAfIBnrcKxtvwB+WZOYkp4WCUXYB9FzxjTe
1FBp067yPU1FX5Eg0vNyHp9erDEpzLAYIenAx/XmnInzxSh36ToNaLohAi8A0gCQq4Hd+kDnNkaJ
1xHkOPlpoH2VbISRlil6CyuReCMFpT2jocX5TrydYyJCFY1ofKJC75E7YhO30m5DV1Nt1TX90guT
R8HhzWnzto7+fbWoTNZSsEfAItCUoIH+UmujnYr3l9fF2zkmPIQDVIoqEGhDChYK8EQDWQUHFbHd
awDK60cMPxF9rdahJqByTJNT+vSGxxZvQUyIgMxEXecCLSnfaVQyWEOLKLU7kIjahUWc/hZslxzf
4JlkAgZoGouO0Dp5SWJXj0co0T1d/kpno8XPGdOvPZSZKGE2uornNwrKs26PKKdB7RVPSCt0f7yv
Mrd9fK6cvyJobF/4L8aZoCH0+TTP1SkgMo86bpWe4/MyEy4WcJmBrHMqUGT+3C/+sjxG2ifOXnIi
Lst4J1dSBzq7Uwx8gz/yNo+JG5PZj6A//xHf15fJ/+BDMREj6gEykWlZY6gd5YCpUGSCmLQ3/b/I
A1/cggkdYCoAaL03jVM7/Q/zQE70ZQERtS4IUz7jm2lo/OK5ot/Sorl6TZtfU/6OX/f8j9bUy+qY
ODJlGgQDVOzlWSWD6/SnO/7CrSwzASQkGemkCTnac3W3cJb90rgKRq/Q9Mi8yOks00BnTMFL0MJA
LRdLebqGL/wCtomPzpiRZyAvwCtCOUDbGTByByROvRceoF6Yge8FKsAORMzsTrUlv7KTzOWjJjip
JNveb9RqQrW+yH0jyI6TANXGVvcWpMZpY6YYdhfv/i4UKEy4gY4rsAs98GxS00KHRBlnWyygzlNB
OHMpH4a2OZijcmiFCHjBUb9Sc2hgxEW9/8vfQd1/dUW2FcmlmdCD68me8dTaxl54ylAFhsjpwvU3
nm8rTEyK5EyUJhoBKRDmf3ty2fpub2RaISyn259W6cC+SSEb5PYE2ZBeAdmgh+WSKzNhaTL1WATx
tuClxixeEXGMDmGQLbuMDN+mhhArU0rJm8qoO1aCGXBmlDgXmMK8hrIEQthLjaNcTJ5Q3QrK5zbx
LnsLzwQTmUD/28Y91Ee9GYTCY/okQAQ3npzLRjg5DcuLlC94AoOb3fTkqbDjWrXSanfZAu+dxdZv
JwzYz0EAHcu31m+5FplEZpB7KEfT+xFaSa1rHIwvz8FVVTzJW1CQ52GqObvIEiEZvWLEckLLCEJn
DSCAE/PO4mwjJ51hMblEjVEI106Hudi/PCDpe5VfUOMcrhPtyTpQlVMCOK4UeGFDp8bz5J0Kekii
fmrz21QNrbyb/nZ9TFJj4rWY5JDSQrAyfNAM+ro7HUTc+7Q7z6uW0LNzIXioTPAoW6lUBxH1u7KD
aAVUI8H1bulS607VR2W+N/MrztfjJDbseBMGOpuuKoE/CJ4o/MB4EneCPdgn+EEOUA9vgbyKGlv4
1QQBbAYx+m1op9KXBBjfFZu+JED99A1c7ZVb7wMDDEW8uiEnbKlMkgPJD3NKMITkQUsnzW9EoJOH
+7/bTbbeq9RZWxklDnjrpjcKJNbFT90xtqVvOOBW82HmAZioO1xwF7bc28/hADAYPd+L4iZh7FHR
QAEazomacS4WXvBiC70Q1svlND2lwPQiBUXp80VK211gOH1FoZfjm2yht42CSmhMPF3E28ERrB8W
5WvDOjXYKOsf5/tx4qVG/74KL/MSKJ1Jy1PkgAgNNUcHlD/2Mjh0ormx8Iw5iAXnCHJCGjub1eG8
63GIkJYW3wdHaT7U003buD1g3sG1/pGzQs5zkGUFaEQTw+a1iErVn6NlebvJ5CJihkJIMaG2Q2ET
kg3FPGh6e/1wRNrgoN3ijJbR8xbIOeYak500Sx0gZcARHHW7cwiCi9F5Gb6j6pazR+Ea6M3yowv3
eDDhpYE+n9QBV0XtQmvNg/grHYWfUC/xFhfYGD5EhJdHs/NZjTiTTBjwavrzPJrjpex0lt6LS27Q
Nk8SQL+20Q950B6SwngMG9BAi2A8nIx/zVngof54+6rT9GN1JMN5KmIoE/9cI4hsrZ9gidcA57n2
mKfQAnGFAjcislvU73IwS4OMM3DAeZbsZXtE9Y5bgeccSZ0JOl0eBKMZ4MHw51+R6zFMMpNObQ0e
I9y+0uD87NWhQkM7dXxOQF7lVWeymVGeITQt4dvNfrGf9stOc6bD6ISvSp3+A6P2q2LCgryzSAMp
boPaHfQuPR2Cptoc3Ndl7raTvOs1kEQB3HAVacE7IEkd8E07kVkeY2j89QlmIvp8NwzfwQ7wtvb9
y+9iIlIF0SfQi58SZPrarW30B1Zwn7/2JyYSQcBWCovsx1DLnw1EnAkTMHVhFhBeQhkS0l4ChASG
Kfb7GoNlUEqqou8YKlItlUD3p4jnG2iBf4pT9J9JfUvichc1s40W1x0RjIfYmHemNt0G5nwV6dmx
UYAIqSrMU5kQOa2DZNe2yftqMb8qoOHCGDF00efx0QB1QwJ9LwgCYfyvkF3Ua3pHE3MHeh1PRvoU
jfr3nMhU/HHXdTNqdiVVSZEh+62/l/TeX8AfOEAabALp3lDvxVA86IngD4VMB/wsTCZdQWLHS7X7
osd84TDsGqG9AzFz6nZNCiXHNHxXheROUoNdOSeHUg1EqGlLmLacINxE0JWJ7Zo8NGUAZi2of+oB
NNvnZa9nutsJXWs12bIv1NITSXcUISQaNBqwqrgy+iVxDJDDdGVVWLlY30wVRjLUL0ZCbBW1IE5S
wEm0WKB9MnWGmRUkoCBk2ubOvtFXQOvgFfDKs8qzyER1o1J09J/ZZFJGPfVHasfL/v8DefjrFLL4
+1pasqVIxdwHPXe7m5x6sVpM3PupLf8Dle0RIhdO/xAdZM7x5+QjBhPdl1bsyr7Bxbl04icolbpl
qIKHE5IPnI/IuUZYLsLaMMAAWNcJFvicbU2f6Ig/xLn9hIOZ3EzsgJiEahuoMcDQ/fudPHdNM0A8
IvFjPfzUCcGNVuopzyk3Nw66DRjckQkkHJkwlkIIg9DpXGSPmi97kT3XVmlD4gJiS5DutSiRFWQB
oKvN2chN33wxzNaFyqRsQVaIvkKaPFDoOJomLkilhgc6GjjvX5E7bu/nr6WywL5Bq00olGCpP3qG
kU3B6plV9+BCJs4CZNKbeoagkafcmiA3P12mq7QqgCzPLCpIHZtWchNoKyaqzdnHzVWtTDD3XqiG
dZEqOOOrVeVATf/BqjZ9ZmWS8Rl0CsH7Deo4aB1jKlW/FjPwa/P4QzZrNC9GWMSEnmWkCgo82Bbj
mgxfqd7LtFvKf2c5hGajx9lFmiOdPfFX1pizJlSaqI3SDJTOASNKsVt9m/GWMiHN60SOAnV5vGlm
7RVeydlLFjkhYvglW3R4SBVf4apWoXzK28ntZHu1OHoUV14IWXQR2AlAkOT2MDYx9DEJZDqOSfgN
KpiWMHooZaTqR6WEjHUB+U2d56ObQXP1A5joPM5zB/Ue+Cjy4Z8dy1hEPpy9YkiEu1y65avlhv2o
dvlzl2s1Phpi7vG146ObHa3V+pgMvIvbVFzo+n7i16R/6Fiu4q7GcvE25QPYuGtlHv9Aj4ok+Buk
z/Zr4yQpTDX5zmgRqqaPQIAO5AUtbdCu0jrL5sVPnjV2qKklE+R0J7wT6SjkAOyKv9xMdrvHQ8oJ
HYDeL8eBzTDwsjh2nknE6iZxweBEgwFXK2rJt2HE9GddeUaTc1KW7VxpZYzJzpqFyI3YAe0BQcPW
JbZglRWkKUqbam+BAKbez3SUm5ejbTrryiwTDcbMzLQA4l5eoUHlaJoBF1QB1roKerBuDTws3/Zb
eGWOOfvShLJbGFc/Kwt/MiTJ9Rbm5Jt1KyIBxY6+yTc3Q/dqZcypl6quCpJIMzztQwutUJcW2DEl
Jn5IwU5koqm7gKjb5pb2N4Ppyixz5AdNEgJUid4EyOCdBya5gNJykYllVPrKdec0+9YPVScube17
485ACgAbsO8gWru8sYEBTUVVA7EJuJiYVY5lPAhdjs392wbGfxzLF8vMmucSex8pCHBQAPRWIyed
1Xo/Hk6vCOSbadxqvUxOpRhNOEdQEz+xpYFDqJ32CVKP6W5w8ZY2XflD7C26ezncbc+MvlhlOym6
JjeaNhNk/yL0SFztoB+n3SxbqehgImWy8+/ZPyYmAHnJPw1tZ+nWyi6Tbo1tnNah3iAoNHh3HIKP
SLM83c4HSHl6k8/vcmyf1V8flW2rLKdZbQkdv6i+7YqPrezGMg8BuX0wX2wwgbUBuaHeFfiEjVfs
i9yDajHYFvJ9nXsdnzGR4zBnTRStU6SuzXO/b0zTbpAlK/pQQNkhl1xold83s6hBFzWACqCQAkaN
mka5NEcgnm6XWsSzrpz3l71pG+C0+qpM+JXAalqVYOr3k33gg2vitv1SecktZJZR2EXJIXcqvzpM
H2ngyGyN96Tk7QgTj0ksKGK/4EU5iN8mApVJlSejy/MiJigFeqP3oKmPfVOpfDGCznuTvYsDrqTs
9hX94klMCJINIQhBH2V4BPMQghV8hBa4K9kEEDhUyac7Da25qI0tacdLDraHdlbfkIlD81DGAcic
ytPE0LBPbiGb7cuu8I5XQN3cS42A+wuapAoi/O9ZOmphct53KqafzIO6HI3W12reidwMMysbjEc0
6gQdohZhhvKfxKtclYImuJyB9HyfBbWVNcY7oAwMPiB90MGZSmwNaDqwJg+mo1jSZ82Dujp4m93L
J247/V+ZZBylbzM9X6AUBESZ6hWSLbd2dVQsKmuyABryVPjxV45J3p4yDiJkk5wKeRKA2Lfbt9C6
3MnXky344DR4TUa+ndOBvhdyg5CJPuM8X8BoIBoiNGv7Q3dl5J8KZ9qFVxOtYKofO/+P2RhPtfaV
PSZfnQoRjFnLZABcEPiFV/ph/K5xJ9c4zlboqDy2621MpqarGpQOQVLOggsgXjkWtdwZXiJItdsH
4j+GUN6YZX3sdMUJldBXh2awtGp8ZxLpFpJDe1GXais0Sps09SdjRCVdqSDQq6idYAl1KYCfXVQd
EmR3KWhQLSFMNeuyF2yG2tWPpk6yemJDJEozexl5QxaNH4S0PXby4F82sZl6rkwwtymG1cOlCBvD
W8L7dCRWpVaWMn1XZM4sH88O872TJerjeUJMD4cPWZo5pn7IICNRzLyozjPEBLxMVbq0yFvT09UI
Ir53swEN58SL+6fLG/cfQeHFo5iol8YjmIlk3B5vRdxtXlerT8UEPn1CsU4SSqQieuYo8UOng4ms
ek/CGyCQOJ63nZ6vjDEhT51zDOhAmBMX1OiqjRMvVpyfynS6PbitcPtMMcob09l+x67sMnGvC4SB
tNCY8lY1LKpvh1LEK54Dm7nkizUWc9CV8aw3E6zRl+yfdRc5X4/FHJixmGDsuYUoeN4/GJO8hxrp
vZKiwwZR6EcxrjmXFvXz82vyl3uyUANFFOSwlXCwRbG/0kn5MAEtvJRvG0habSETQKRJGAMxzQWv
M0FWaVf73o886B8ueyj/+KGj3P/duWMRBr0K8hS9Q7bxg2ToGeV36u/9DcnQaolMSEnQ0cznDE/V
0u1dpfVkp/alfeeWuRfaBLzI3FOwneO8fDwmtoQkiprOQA/lrbFleyZqtUYmuAy5ZhaVjvsYuluZ
hbfNToaGakn115EJm9eTO+7JToIqtGjPyfsuuJ8rn/Nl6XV2yWWZmFOmU633A8CpqnVCt9vFg2DH
dnST7EC39Mixxjv7TKQx1UToenpR/M/PPgssEIehb5W8Q4IsxV6RAKuRt5Y5YfpahxZ2x6t4cq5A
tqNZV3iK9jVWVgwPgzM5zaP2gQqT5rvEM91Gq6xy/xpurDMxvuek7pfbGky+oiN2d52IpzlgY7Tg
UIYQhG0PtKZVHmhUSD4KPh3AiWfP9IO3jpq/uDHbGIeiSl/WJXbaFNJ92FzlHdgL2/1l1+GEVrYL
PhmlBBkTGS/gEi25WZmcCbXspBM/XLbzH0n5y34ygQfitjKJMqwGkGlnLP3eR8f/QN/4aL3zS9a8
lIZlpTPKTq2TAvbeGnZO/+OFI28wYadtwnyMIeTjT5UxfQW3z+wFeeeZ7VLvhqna6y2SDbmqLEMA
B7So10hHBE0BkVGW2mpRhb5QJa2LWrtkQdyv24/NMFhhushfhLCsnGVpNVucZsztVaPiaVFF7oxc
lcHialaPRg0uPKVJFsvMyeepba+IFDr5BPGdfghupYWKcXYqtI1DzcqaZpf35VU7zfdFCgBWEoc3
QlxJVhYXttqIAOF00T+5AgKtsv42ycmnvo/8AETWnaDsSjG+naBSvJQIqyl5r1VQadHLeyRa78HF
bReleB+mwP+3o3hcBMOH6Mm12QuCNaszpkbGBvoq2S6pdSig5m4tzTdjPx2FcQxBS9TfQUu+sfVJ
uU6C8VOfjY9mUh1AJp3aGG9xyjI9Dn33Pm9HiHMq0WOtpQGETeP3HJfdfLLoiiKrUJ41REJ+f7Jo
YD1uZVqth0rTvwChtMgZQ7dDkTO7l3obnRan/nTZ5ma4W5lkqpwoa/8gOQQNFXYAJ0XLnVlFttp9
vGxp+4CsTDEBDvuclr2ELgu9M2ilY7CK3TPJMqWj5PXJtm/llT0muUoEsSuaJQTvD8Y1wFD3ofom
HaiUl0WBd6pbUxBwYzX6K5qe9OidHc2VbebFpmvQS5ECzA9WIoSpDOKgAmctWWCV4U0hhzZnazcv
/5U5JtYtS6oIVYCt7bzOmV3UHzDB6S4+GAGcEL3z3WV7vNUxGVYhdyRtNeArI2zmAvRcnQr7ZE4c
EeG8HXhX8mZCt1odE+emcQqrPBfQmvervewsx/i69RQLY+fgWA/siZfcbNvTIeZqUpnPMxx+ZIRU
kvwEBbgWPWZ62eaNZm3fVJCK/2mP2U6IDhI68frMyvYyN/U64o3N+3dljNnMSl/6vimA2NLKj/ro
pcBfplNiXXaQbcpEwxB1CBob4pnaHJAUoornISpG2o7ev5iAyVyKU6HBDCNTmXtFh0rRPK78798v
G9+u8ZsqUaFxAxFWwpyGsJNShGx8v59Qh+eDHzbWV9GKAJUhplWCzOy1h3/7g65+APNBq8GIoekD
pF/rih5wAWgQ+rHdY+KgA/i/CDnHcRvvvLLHfFOlHKp2EdFT7pzBGQYbV1zvzq7syLvc7qwg+jB7
xMm9ZPa5zkszfTbSiZDG1k0RzNrQyfj9ziKVXA8xqK384XP5RTpQjc7cDn0kq3ct9L86q3fid6Uz
7iBEz53S2XqGQNHckKAvYeIfE+LTuI4kqQTKizYhqhyPy9Ivjj/aWbyot3mBra0xQV2YWyicBhm1
VuxF1dXs8vSU1YH7ehWQnb7Z2L1dG2QcWZTmpABHYuDlZeqU9ewo9fXYadChv0oJeF4BHL58dDab
rWuLjOeqDZmMLgKWRbre4iyh+ENek4W7rYz3TpGkhQWFlz1PPaxR8a+a69i6LNdrZF7KQRIICSGY
fKB8Cn8abrdSurUx5niAsERPa8jwepl+K7WmBYUzh/PNLq9HY7NGWQeJeAdNL28ELvC37sPUvrX7
8LIkjTApY6NmYzRQioA3IVh4q6N/X5XxA5U0phRr8A6pS/xKiP+pjfgBhSxcYNrHFLBSp+mDXafE
j1EaHDqpOfZl85Wzx5cDDURCfv8V8zyIbQvK2v/VZM56f5kwM7dJKCfZm9BI9Dj/d4BBEP19WWpe
RYOB/pyv56aVjsatJgID3M8uRAh5W8j7kExoqSaljnJZKnzlbigt1WuhsJnMuB4WN3fiB15Y2Tp4
ZFXMYE55VFTQLGvQ/lmau2B6F7cPl11iKzav/3/mYCtpSGqzgPZC0C+yHcsFhL4jtbDGJd8Jw3wt
BLOTVeX+slVeiZ8FG6byogZjhfLUMxkMhTa+lqKNs4Ms0LCKMlk2mxHTp23UW6kUVc4QES74bssv
Vhtp0r+vDvhsdm1SRxRns3sOx6VN1XBksAbwNQpOLXvW49fWmINsBFMjBQGqbIZAeksUcozymbVn
ms2ViTzWMYvaSwzDacPlmBejpXbkCFay23bRbkJ5+b5ME9i3Db8zM3BcLu0/tazWVlQM71uit07b
6M6ih45OottYLzub8/npXXjp5zOxwdRGMTI02jBwRuQfmSNm10O5M93OjUKQ5CgexL6IFdhCv5c7
57L17afDz/IEYYnIh1DDVKeIwBRA70p937afq3h32cRmAkJ+vfWIyRxbpYxjEL0jd6feENnpjqYD
I3w8tHMnQbuAFye20SQri8xBxjslGQEvBWAmy0K3TKHfXESF26vSdymVb3td9FvI4LRp4I95wtvT
zbfCOtoz2Y9mqINUhHgrCFhwfPzJU91Yr3F/rjVme4NBBXVbpYG2EiR0eEsXJLHAWAwEWOm03adX
ZHdbx3u9PmZ7x+nnbfbDojzHsJgddV9ydO0Tv+6zFZhXBk/fexVPpLYOAlNDOlRU0k0cSw9zLR6a
2byOdM1WKvPQF8WB47Wc9OAUtVc251wcwkaAzT8f3N2KyuvlMeGyE8q5gIAz3nphZpmxaXeRwjnn
m4dwbYMJkglKwEHQYzm/kR+0oHKzRNTPqwPZcckPNm+2tVEmtJFmDtNqgtE/bylxbTF5z2BoU5pX
sLW+RSlPDZ8KbxM8s14Xk/e0+ZQDRyYInn5rHLJ9u5sP5U3vDzvxLrXL2koxXinaoZ253QfBxwQr
VzpsK26vfwETYoalyMVy1gUvND7nKJIXkxvNnzlHgPoEezOtjTCRpSrIUtRxn/i05kGVMeRdaes3
g637hat81TgkJJzM9VSAWp04JdTGtCjBd9KNx3i+NozrUr/XGt4oJSd6sRNew1DW0jQiaVVvRU9x
S5/sn+UZci/mAso5R/vUIVytKYRaQVyagK2l4Xu1eMoVDtaQhtoLn4id49LEehiVyBC8aA9YnN8d
qRQfH5/J+TQsBa4WxDVRcg2Kg+k/ao9qhTY4eTdalaJysmGOY0tMyJDbRtPLHvWRJSaoKQKyZJUm
L7bzvgoTK+a6a5vCJEAO5RXqmUtFDpMkOCbJ7tUg+dY31WOUi6DN7iprkdPGm3PVj4zRE8Ps36Dg
poA8l2TiSZPIXa82p6founxxYtniZ0c8a0zsyFJUZ9IZOV9yRRlUpMnGPLpD2c7VyeKnCzzfYaKI
uUiNVg514A1ttCO1IqOBF9/osXCbK7n/dyFLYlKTKhWMoYiwkyBhUzBYrE0WLZjGNoESodvf8lnY
ePkXy54LmaZGMAeE4jfVTjgx+STuugooU9yBTjP6VUn408oa56SwlLlCbiZ6kmBxgvplSk0ANCKH
88k47sgy5irQQ1dnGfXJt9TueGmCzMQXSRs7fVGgTULLy8Au/TYtwS0v89bGBBpzKoZZzPG1qG/M
4F+fLPoQbpBv8bNkTtVVYwVvzagtJ/Vl5u1P2XQ4WTlLm9ssP1PKUNz3YmmJYmv1+W2S/lt07wTt
4S/9hIkjiWoEcU5rorQhKnuAJKT+z4aoKHEbotxzzYQSUwOKOathLzBdfTxC7PuQeJoT9V8oVIdP
qHM6SxfucpYmV4JiSmKKS+BJWbFrULGLo/e9ETkiFL6tpZ2vZC05ClEbWZI6HUFmm1sBBtVlpbFH
cbgXldmqtN5a1NbJMzSL6sQuq9kJ2tQPpOG2i0B5rQg3QtW0VqdNXxdROgxitFhJnu4qtTuqTbxL
oENkcb4c5yn1f7R9V5PcuNLsH/oYQQO6V9p24/28MKSRRAPQe/76mxzt2WlhehtanXNjQxuKkDRF
uEKhKiuTZ96lTT3TWEWf8s/Q/D/v4d/RZBGtGk+6qyRpbvQzVm0K4o1kOQu4TvK1rdVypksQvJE/
qWQfBcmEe1jFM3Io1geF1bFDXvW+hLmN0xcAWPlVWVs1b7lUvaUMCR0juEvj4qhL8Ce5CnAP4h62
f5jSD4urkzu6cjRWmj3Krx8O+mc27/dq2f/goD+scfNJZZq2cf+XtX9HaX461vwwxd0FnSppemvD
O6vNW6vIbtq82s0sCElERrgroE/GWoWIDtxWyrwlOURRYEAh9vwRO+2KP0bCBZBFbzdDDWxUoMUs
pKTcFapkeXWpJ3sma5OTsVS9yUcR2Fk0Ni6SrCZmI0Oy7kWyb5Y7Vfku5ONY1+CzU/wYGef1tWla
Zm208rDU1UMrpV6+EPf85P3Dvflhg/P0UZUZtrImQVdSdPiMdEfdJN3+JzOS7EYhJPV0YPC3SZOD
hdGaRMD5oeD2dzuTgeYiacWAgnhWSDAgGiKPtmdQ6bG7eYUvpE/DAgCfRJH+v+vyDHRcsaMzSHBS
v45uJ3TUpN3k6+ron59mwWbhAfhyL7MWDUN4diig77qU4quhETlj0bRyzmOCVputr87jj2Lx0/fa
xyJy/iMfobwIVtg/SRG+65icOQcm70YKdalYpxWh9UqZM0BptwCHmmNdSqgRJ9cg2l111srQ8KTK
jUvHiv3lkjBg4qwrNdD831IbFk0A53ZGa5mbLkLi8i9JiNjP/4UkhGhxOW8TL5Uxg7NfCmbDe6fJ
2a/2YgUSFFNIAxESReB5TM7zxHkmqzlDaoWa16SpnUH9o9ZNTf3YQJzjyXXK8q4A1iUDOzMYDO1D
t6nBL4IcDkh3wYDl0UlASCu6zXns/QzIWlrF2EidZ9qo2abQ+EXTvX6zklHJG1nEYiy60Hn0fTUa
cSOrKM/9+0T6ScD90YTygHsW0WoAsxF6YVBOTUnz0uRz7TJAmbR22qFb8MKOUvSoktuIWD+iUdks
crVF3hgkZ/TarutDpVZvbVQl/tiavqYyr8lI6yRApjnn3aFwIThfZSlWbEc6vhUi1mubNUhtwERm
Nb8pYr2ejjMOhAfpp31DrVzF6yJWK8ds40Ns7dR6K1WBxixBVlLg6nm2OmYNcq++P+mHh87Y9ubX
Wt/8l9PH+R4ZD4q41VD2+v/h6nlcvmykwwTysSw07a/dQndKZDhQVgntEZjHAQSSNPcSCkZIm2F7
pYK9IppPzhVBdEyX2wGZ8aK9kSI4/ixxU+tFMKPrTzm3Qzhv1A5DkyNGXDGWP8HV7zIxGji63nNo
nTMXENYgQQXZ0EAEOjydJfzbFfIgCNlqWTGu9EDV/LQQEHP24IqPLvRFkPsVeHUeATHG5WI0Ci6R
SgYRH7mKdSHgTnDSePSDrs80s5D1f4eK5hsWZOwiUcGhAE03sIFFTi0/NS44l9w0FRw80eg4n0LT
3M67BTEWeMGcxQyyPBUEy6J14mIeyqre1lu85QF+y5THTjcdA+0hc5MIDAn2vM0FPBXJ0oSuiU6A
M5MM6N7GtzTRaERO2Oa8SNF1Zd13mLDVi4yXywqu3f0u+kZojYtgtIKqdmbhvl+vwmX7QWL2O8AA
0QRyTmMh2mwa78dZ2Y36XQ10qUK/CnyGIAK0OZ9BjHYkLP4r4P53DcNnx2PLPCYyIVLWERM1qLT+
ocnUG5UnNEoJdt3ZAwQjXHYl0Qhw9mUCQsb2kYx3XfQomLD1BP6jk4WBNcg9SqbU42LYSwr/8z9F
xv7lV2Fv/Z4je6ky0jGW//BFJJo9zjkMLJMrtJmBiohaiGaJW4tkbUUWOK/AEjZLGuCUoRLfJui/
wW89wQqtK3BuhTiXoMMj/KwPj+7gFddrj6FxZzloTEFyrRZVo89eFlgfziWkS84yZUEUmMT+qpii
qGisWLsqbDdbtnHpvpF3pa5OFTLynXdHsM15iLwmat3MqLX+ifjN+XcArHGuwkIPRzmt4hR/MRn8
9Vj8L5gM/n4J2DIPGWriaSlzE9fHv391nE+uwBbnNAhBNoeuyZw0cXt0xuS+avkQOn9YL/ts/o1e
NNFkvi/t0bG2wcg+SjHurT8Y3rowZw7E+/CPbMFfgaTWwlT+p/cG3Hir6MeKCGmrYGX9VZvNKr7x
e/lnwZl/hzYd2Wc1ncqMINIHYeW7qJCLiLR1kyB1s/LaDpcLMb5GdDbe+UCOjBp22TFt1cf9GRiA
P/L2J0rktyp3Ap/zrqt0ZI0MaICnI6Z4rZDoh48iwnj1GyUEkTXO50QxK/Jp1Yn4o4qryBrnZdpq
KKosQ6GKbRGNrkwK1DVZuIrukMO8aUkocOCCK5bHEZVSnOO59B7TrcpCCuSMQF+mX/wlCihGOIg2
Cw8pMuK2AAbnryjyf0JOe+TaeExRVwFxkK7qeevW1A/LZnCijRlGEPX+jaLy2QgPVE/r8h5tTdyG
Oc1WQcA/8DQiW1ywUje6ziT6R15NEE3yOCOZzhPYimAq0lFEzjYSeMxpKYglBJ6LJ5ubqs5IZYqQ
daqkqzKl+04WPPhOKq4dbwYuWhmWvDATA8uzinsS24++TyCC8Qp0zek+Wu4hVIEW86o6iCj7RBPI
ORHTqschmRDIDuNzPd6ZICmwBMHy+u1nLh6V8xwd+L6YIoE9Myoa1dMkw1eMLliG6FunLF8FXkO0
97jwpJ8Yjea1lvW/3+c8ZCiximSx0J+zhkJIPyKP/S6lvAr1iOu360KcmUUeMTTUcjarMY1D2mVg
gqBOXgOZKj3O7YGVt4JZFOx4Hi8UJxEy2hRt5HKrf4na4i01lcEZBui/Jxb2ZWbrV5U23kIzxjdI
4c0tNZ2yNnbarC5BRrXCOf9Fn/aQppmWoSimrK29rCbnUnKrj3qjWBAhpFDpyhq3lDu3V98KxgSW
Pg0dlmwNwhnoTyYG4VspJBDfdU0FSwZ0WUc7uy3GPDg/mE9LuZrQNZsohmkaJt/bhR6KorBTrQqT
CDw2rRrk5uIV6MJtI7AE5s/nrX3GjK/mTAL+WF0FYyYf+LFuZAw3dxV2b72/pE6SIexSQPC0OI0/
giUY0BG/eIi+COx+OoqaZslEU9F5DPMqv2alXrRRs9pdEXz5ZtkQzVtV5aL9vEHHrMDap/B2tabL
4HK0iQ6CDu7gt6qkKNA8q8LVg6a2V7yhujT77yIMkYdu53wGOQ+Jtqirebng/ffJi/5qnH+myGDR
zeyKYIrVxRu6zTyBfrkT8WetjvIXF8BZWSf8+A43CiIp0LALpe65xJvSbJgztWHfDU6y2L46CVtg
1vr1Z4umrMqWrZrYQ79aLKccl1+McVmLT+KrKN1Q6J2q9neF7W2t8KTy0C8C53N6lB82V1dwNEpd
Xti0qKDhklFD05Cgn/IS5ZtNNaHkA15SCPj962La+8R+mOQuwVLJUjnrcCBH13QAnhqDlSVUDjp3
qIIibATn//Ru+TDHXYhpo+ZjRGEO/tyzNeI2Rek2vSTwZJ+pHrhhcUdCaisNYuSws7ak6Wju8dWd
puLwx36muHSr+J3u0RGEr2vJUB9dEdHLO+jzzP7hZXropKh1SwwcSsl4yyp5EyXkQYn7xh/mYXam
un2w23xxJY085PLy1ZqrDenbq2asfUp12YH0R+Yss8Rcy8yuFksBrXo1rjhgPfaaBD5l0jpHAl4M
51t+UPJNXEiFa8oobZB80+LvM7JAHsXaTNm0pbEmopQUbFdeF8jKhroj81SHC7U24Fu4Kun8jejN
i5oB+kfrt1TRKtHKnnSt+t87iNeMVoqJVqYN19r6ow+9YzfeTTf11tqPG2V73rGeHB+uKc0wNX29
tn49jtnQ6AuVaBXaVYFftWthMZThyoqeq6ZxQfEvGNzJ02GjjRm0/eAp4ZFxWQUtbNTsq3BB5iVP
9stgX0XN0/lRnYgnLLQw/m1E/XVUaTwWfSLhlm9pHBALAU3vJMocLLOgUGW+Qzr4M6DIigH8M/K3
Oo9l1/K5tNSxqMJCz9JQZ+Y3QLHv5dEOM2q6bbxv5MZP5GgLshmHQi9b+oJ/EkAOKmR0diMVuuoM
fFMp9e3qnk04psUe8nSuXOwG43aJGq812SZWdaim3pP5Pp+o2w2WX9lXJiKlvNjMy6uZvox0pxq1
IyeKY2Tf4v5W7lA7q28glOdm9kNp3cvLTS3r/ggNvNKcnMl6lrr7RL8fpjd1ua6Mp7a9VKDvlw66
S2Vt16GA2Y/fq0LHyWJORy7wT/I+cgbDcDI5QYmMAuW6T9NoY0tIFXT3s/ZqRFBbbeybOp4dad7E
NhRYpR9SObhd37hNbTiSuuvTu1yfXYmMqVMX2SE3AE02OzMN8JdSbzDHkJYtDl3lTMP3aoTqmAJy
pRUyMz830t0wlc6k627b9n4xF44x5U6u37UFRMnS2enSx6q5mHrJNSbdZ6ilq6DaGZNnAgqozlIu
1DpzuuKmmwxX1m9k8kTqxpNU0KOB25AWl8nypNS6a/bP0vLGotfUyp0iqnw2rjKrSGwtFZqQXzVj
p1LV6aLCjcl9Tg0w3KiYdMlrq8Vt02/Q+Ap689AwPcyHQyuDVBDEt1UOYNBVNz9K2aGcvrXpF9W6
6fXqsHRPc9J7Uru328w39e9y+STlMuQXFkfrVLdUb+0CZDZMc2IyhqT60aT0oOQvbCROTmtHS780
GnMLYNSax3g0fOgpu6CM9xb6oqW9p6oaroTO61ERt/VXiPE5bVm4dVt6qpY56XI3dsiGsm/jvB/r
HNrnm6ROHEl7UqYeU5s6ply/yPljivvEzF5a0LPK9WVpHVIIRIEwzh5Kj+Wvfad5TPMRmLqpBGbs
5KDY1G+NJxO6nxNN9hG76gm0nXPd0zvNH/SnXBr9Amw1WbeRq2dWVs7QNF/b4VJqysUZLRAH2cMh
t8ZQjnv9VtYG05tZOTljScIorZxx1CT09aHcsAy7JImup3JMPbl46JWrOr2vB9XVl8gxFeiu9Mw3
rD7UJxR47eG2lgeH9bEj9XWgzKOfQqSgbh0KwksUMxwz7lJ30nK3Qe5YVyFSiruVBFqvBoWcgg5m
3hgz+lfiW1N/1PXFjwfZbU10UfcS3M9DA8x9G6FLKqvXJ5eFrYcedrt1SPS9XwpXXUqU7R+aqnVS
qQ/66E5hsTvFj/NQbaKpdsD47cxGsq1GLE7xI+m/Z813TbmxCtXJJuok5eIvveL22m1lEQdCedN8
Z0wvyvKysNFtF6jmkTciPfRm7SzFLosGZ7auarw1O4VhXSVXspgL+bSLXgINrvV9bHV3TuztXIB7
P2GbBRhVsjBHk5SQ5rHidNmCLTfZz5qRPEms2vcp28qp9iWt7xO5cYdc8+1J2aUqmnsW+7qEnp8X
1/ezTtzFTLemIsG/TVcZmoJVbbmytTEA+jFzGum5s8zKM0iET53d3Gwv4/Jl6vSdPiPD20B4UB3a
UKt7/OSke2igC5zWrSfH35YleZaNyFF05aapGk/ppO+QYzjERu0ttQTlZDDBDD1xO7yKarBRTUsP
i2PnkHZ2lRbtZJZWO3puBKaBfkq5jF2IEV6p5JBppTOCENzp2kObTK4mD/7C+gPoSYKqltyxURyt
PxjlbW1BI8UKSH5pge6xamkACqUr23qWzSc8fS/S0fYSQw6riIS036dUeZNyY1dVb1NigFwl84FY
hJaq4lfjwaAP9vSjNG0/sxHIlWlIpX7TdtjmIIZ3hx4Zq6sm+tLJ5e04LS4tZDeZwbIXLW5dvJXK
6PTR5KXmrrD3RZIHzfhtapWQZC9jfynNyV6ttV2Eq6oivV/2HfZ5EtQZ89B+htVO0bSK01eB30DJ
oF3QKF4FbtJwhtOOG93PjQIkW/dopHfzfvFkdNhKoLIcEzdXbnTzuzSDbNC+ksfbJPtWNejUq15j
Q9pP84NJs50UTTFkSayXyk49o5Yfkd35mnRPehrbbizZuzG7yZUxB3wh/THRyU0Ncm0w8wbZEtys
DPRaI9uBRTIoIYpDFTlMl4lCtr3blr0+OEReGi8rx31r6t86TfHMeKq8Xia3RtmpW/RqKK40pPON
Oo9fp6LAKdK2EUNQjQvrOq4B+TNbKIiXX2dWHGhb9S6LphdzaQ69Djh1DAfKkv6um+WDNS0XS6Le
RumwayvZV5L2xo7yV0aNHTPrfaJbOG5wdlZNL7pp+EaTSMU2byHWYS2pFmhlWjry0PljV98uIzQ9
u/gylvAuaouvjaQ+tzR3rA6+asSTxuuodKGX0z04FNwlyoin9/GjNsI39UOOrs80uexoupP76Cat
B90BmO5qWBbNAk1Zz3pMqfUmRfTagp6Iky3pphiWTbYKN0vKxRTTrVwn2wwo4zFO/EHRHKtNt1CW
8fE57qCW3yRzviFtd6mwsbht5g76vSVwfFGRuAsknnupf5u1gXgqbj+1tqKwbGd1Y1TVFmf4OQWZ
J+hbsKTZdGnO5m295N8Vg/mDPUl7xQZmJenKxB1HFeSYSb/LIWGQOBb4/nNnsKqQFtWmGzoTZIhk
NxcQlY2ka9koLqFkWlzOaqe4zJBekiZjLrGstnNUw5pxd/fa2n+jJ2FRFksQR+AljfHmVcpbAiLQ
Qzy2j2hQSbxRH7ZEst2RJgG1IyAQ+w1Vprtqxs3YR9VXnG1QkKSG2wzppZJmu2ExrkjKdiTJPDBD
+lGVbns7trcg3lU8QtMNqRqUijtto5vFZZojZULUYKGao1sg524bBFTF4ktwJqx4HZbZyS3ZaYon
O3usVBBoKonD6h94MV3E2XZKXjNNc8Du48qG4c5D5pj1VlZ6t9bSxBllBfrG2KCgiq3Hg41bQM1a
t7TBVDct9l3UtF6hS1itUcUzkYIaCCvdmnNIEClaPzDxrmYa4UwAGJ4lr2z2Swl5YnofsR8ptCLH
9nLlpbGs26w8jDoJhhhKyl0OoV3tSpZbt06X7VgMlyy5zVX6GJVPxrA37e6RJY+11V5ifpzI3lcl
2dBW9uP5Lbbt7RINfp/Fjplc2qPmZNocRFq/AYHsRi08XX4p54ty1LHNfyQjPjxSAxnBddnGLjiV
HFJD1kJSL/9PhliXhKsRmTjcmzhmlZMBNuL8X0fVHAktJCHm6jrNVUfTvzAoRbdqFiRKeP4tcurB
o+DBCpInADvwRPj1LZIYKmQC7boKtbF5UkwIlFb1EzU7wbvq1JNHUSzLsAh4+TSeDjA3IkMvJrkK
e4s+Jlq+G7oC2OEIUe10f35Ep1KO1pEtvi8iU1J0EhrIG8k7PUDQxQIoSU2mU/kQdQ/Qod/tzRFc
OAKzJ2cSESqyjjZEj/lWRjWT4SwRJoesd1O5cPoVTk/9xEsvahzWFugzcFqVXnEhNH3qRa4cmeZy
OiBkqqXURKZDu4IO2sa67pwxkEJjkwp7x0Sj5NI6y5ywqaphypYviTW7DWucri8F2+VEHtxS8AQn
MrYKEqrcgORlxFGo8QxPqLSpE3rTIgwQrNeaO/j0ND6ywY0kR5pEJwRbUurTGq7eVNyibkcv6xZc
YYP1bSjmW8VGMGmj67Gp8udcrR8M22yubHUQZOVOno+Pj+FzuKxkTVYXmFaTHuqMOml6o8Y9HKKw
Vfr0Xvl7anmgSUM71tQRpraSF92ZFPaYlUaYgZN1bNRHzarAdQV2BtXqthYeht4oaYKxntpCqqLL
4GBHYhcn5VeXU2vI9WjUgh6qBpEgp1cfDen5/OKe2j/HJtY/P0rj0qrP1242Gq76QzLFYZRvz1s4
md9UNVtRTV0G/R2vPo6Wi05N2AiW9Wd23T429+QLqR25diKveKKH0RtzN6+c7hWPKYZO7eQPHPeR
fT672Y1WV6XSlIa9er80T1EFCvT0j3bLsRUu61/TXmezqaL7t4wONsvdesItITk1zfBb6iXlIzLi
KR6tkih5dXKbfEwwn2bs0h6oIWRgwkUpr/IKO6XR2n1j96/nV1Jkh9uOQ1FKTVpoNCyMt7HTA737
quNV9AdGdBWNMQRVIpPHW/RtN6u1idVKat1ZlOuMjAjBvpw3cnLXHxnh8oqGOvXQHMYjrAUGec6Q
6Vn+wC8jbfn3MLi5SuI5tsfJjvBOw9ml7Vu8tHf/3SC4oztFNaq/agSK4Gy4LuXmuVpDtfM2Pisx
oThxPI51Txz5h5FAqgAdySzEIzxY+fKSK/oQh62XbNQNC5ErAiHTeZvqOvv8faPqKEZqGrEVonN1
HgDe87oAT+M7R58ZrLKh0WH4WtzRDfXzsPHzrfWsgzC4uJB0t9zHQu7Ld0DKp08wNNBva6q6JqB/
HbZixKkZswlzCyAVXkeQ9rQe0kvVRSrWy932pdnjhkPA0jmdb++my34r5gF6L/l++gprrUKDRh1B
J7eJcl1N1/QYvsIDoQWSNpD+aTbmxQqZH+9+A1q1RgvnDHJbSpXrKmrmmYbmXRSab+twFXAjGkCP
FfvOX9wMWu4gGxUGSyf3mYZyMO4ITVcs/qrr7LozOr00QK0UhckbEtPo3953m86Xwu6x/TYARRGK
usVPuYFjo9xw23EeNdtAYrvvX9O6wGtD8s7v5c9gNZwfBLpEWWvdssqzMUgTAF2yjEMKRRrU19sb
PCgB4Vzc9EXdiE7OGojxy6ehIKMAEYF3D8/mnZidXWQq4H6t3mguHZH5SZHEyNQxwbPQCKk6vJCC
XsZN0Qj83edmwHWgR7a5uSR2bVZZZDPsVSNciZSJW+6ye9UtoMAhoRdn+qG5bKd6c9BDy0nUP3rq
bgKyABD/1WsASvHrgU2HtK4JZHdCamW7KV82hlGhFk4Et9P6Yz7N8JEZLtwGcCGHzFCMtoiurx1m
1U6JEFDKJkefFI9WTGBPNCwu9FagWZh1M3rR+nwfMw/n010STbB2n2Ft69p9jIrnQgGtMDX0PMlD
9aY5jLt4cbttcxd5tce+oHBYqs5KMSyGO57cr0d2uZgJeb/OnnvMJhK/G2VjbOdgVaQQHQvh+NYL
5+gSi5upl3MzhXwRKuyLxzwk/I3ryrf9Fg/NLpS95kLK/OHlTw4/XvK4yfDOhsb5r3ZTPaJyQXAe
55vOiyCg1MnIPTv5QXFxfYWoe503eHJ32rKmwIcSG07nV3s6ndqBdZIRABS2SVqw71Z67RtpAiqk
AYUNzRwfzls86UGPLHIzW8k5wLgGCA3yZIv8rtPkscCDfu7FXzenrUE+GAwsJsrBvw4KLEtT0o4G
nJpJNxFpLmJNadFMCCwBGUHkq8jYooaOHautnBX2fTGi0jXn2n0vtXiupUFvd+6I9kp0XHpzidRG
pnybJOQ50E/vUxsPkah7q7oW+SNZO5Tonp0rQxBxnsy1aLYJqQVNVg3F5BxU2yVmOk0RC5Mt/bIc
mFe6aAU/zG+jJ3s0YBciRMDJd9exRc5XqVSqNbnIVhHN6Ea/069X9gvrO/O6zQB8l/2w3q6TjxLS
b4h5nd4YH8PlVk2N40hOGwxXDtlh8IwfiIL9NDRflR2koN1kJ7oATgZLR8PlW+3JjAyo1ltGYFys
RHuK5axAz5UaVH9s78Rkkydd88eC8p3206IXvT7jwpPo4Ejyl1q/HYbt+eN1Onw4MsKfr7rqdNJj
Gucd8vp33WZy4SPdxqFe4SoiQo/VH3263Y6scf6Kkqjq1AF+soFuH2Axe2Sa0Vnjdz8iR/WsxbME
JKTv2RreIpGRFrCAPyQ6j1yzbSnJjRZ7dL0ByptV3kYPq9tkVwseFSe3x7El41c30udy0lRS//MO
0A/tw/RkgY5XDgqAKpFMFiG21593bmTcebcpq6XFxp1qmMhvRop5V3fTvjKqe6tk389vk1OH7Xhs
3Emf56RLESjkYU3msIwjVHiUi/Mm3rsqzo2HO9BNm0tUs7A3xji7YjWqqqrCtox0ftUknWON2ndb
bq7TuOv8gUFCi8YeREK+ppO6QbeWF1tGg1Jni/9N5abqUSEuBqV2zIh2olOz3nNnvpXP+AAbbBRT
jVNDC6vH2TQB+ED5Pl7SfZ/ogSSxPcrkMfw/+75YyWNTT4KjdMo5HK0IDzejAwNsoMFuY8PzgnJc
TQrXHkUkPycDGx34Z4imoy5h8SjopVHiep7fXfzot5c9kBdwe5MDFohgQYyRXxUPBGm2yRWSLZ4a
4bFpfs+1hsQg0YRImKk7YLQAqKAL4AREv1R0etfLcoCeBQmAHTV2iFY+A07tS7P5pMzd5BCAoL0y
q0ZBBHTSoRx/FrdNSYYcnCnjsxgoeotg2KTbBe5S3Qhd16lD92EJLZa/OhQrs/rZBEkicNNA9iqe
vi9d6kIGBCnhoAyS2qkuRHx0IptcgMeMPqI9mLfDNr7p5cEtTBFLzim3dTwq7sLp81iqLR2jmgkE
r3J5C/DRrlYGP5ZGkfMXjYa7bubYknJKsFYttLYAUbtAMS27irwBSl+x26NCOrmit8BJm4aOmwZo
abD6cfvDonGpSxlsKlPt2gD2SoUApnxyBj8s8AUKsxxsvRpgQU6eJX0JLJt6U8/cZBRcaaeGYoCS
UFERUBKFf+0zQxkayWTY6lnhmPqXmoreEycvzWMT6yccPZzkDu1OUY4HxRyOs4uNsIv9+EIDvGmb
3ILm6qIUIPRPTd6xwdXrHBkcynlUqWKbQUVvSY6nZ52HUpMdpEyE7n4v3/CXhIlKo2LbBCBc3nf2
UBhR7RkKkyvfOsB7IXIHWxIADil+6J5ylse2OGeZkalNSGKYwVztk3EJJwZqPU0EyV337rkRcXu7
NiWLKgNGlJVAzNi6n2UvsfWoJqVjRMQlMnN0RdQls376PxtFNu3XFUtSahVLlkOoc9QPRbevTdD5
mVBfz9JgVMwNgYT3+VDk5K78mE2Np40AT3jGonJAmCrLey03/Kjv/HpRALAtn2bWfrUkS7rXJDq6
8QRHMuJBPCY6EH9kFuzXk4+s42/h/CWNGlLWtFp3EWjiVNdw9a/TPtqaKKGDDTZAvO6peGC1XwvE
OqKZEE0+50GHxsiaQYILaLz8ywAs4Jc1XW5tNdmJH6RXEAsCzfsNID5IwDjkVrAO69jOLT3nHaYs
a4zCxNKDyfF28vQNvYg2+Xb2ulB89b1zRZ+zxrkG2YYEQzYQI8ga/TIr21tCmAnB1PwR1AOlV0O9
UOn6+3oBokCK59fU1HpgZKbnFfWPoPhHpbMnQ06fyklNvUVpPT2NnGbOpmugNG9addhYur3T7CiU
wUOHuwFgstrL0vrVWNi9NWQAFea57WrRUDltZlx2kBE8P6XrjH0ao6KpkIIEMuJTwj9u7SaKYlDl
1y2q6XG3bKy5fzhv4x3Jfs4It2xxj1R1HJU5UtKyO+4sNzv0TuNZIfFrV4LcJci2QgnCE2ueALCM
oNgQh14XoOToN/OeihAvJ6NY82jU3MoSahRDO+EMkXB8rA7JNXHnxaHIGut+eh8jWXHfX6EH4A/u
TxO9fSpaFpEs491IzEhhpsBahcB4X1Zy5U6S6p+f61Prid4IICLW9N+nBGAfp1JXUA3+Z7K25aLX
TlnRl/M21tnhlxM9l+i4NNGjaH2qlqFNQckW+IBaNi8r2m6ZXcTAwoKc+ryhkyksyyDExH+o+/FF
saIo+6WHRjsSSrIbb+DqWjfCi33VZW2vqoc8EC3RaZOmBSSUgdwOICO/3i4qMP45G8FAM4BgGjjh
ugpKwzVeKpSF8qDMLwYAqp9EfvXURYpU499WuetaAoWCwfKMIiuxyrF2m5UjskEN8PyEnly5IzPc
fW2XS0/sPMpCMiAssHEAE2Q5+1QUZ5/y0x/DMfkrOs+1dCSTbgRF7FsheMpQwUyncHDX5IfaOaJV
O7nrLR31Lh2pbxRjfl20vOlbVpkzyglm4SmT5RmlAJIkssC5MFrimbeMjRmodPhiI9UL7hDv/OKc
NGErtqHqKEgqPA5P05Da6xCqQvPHuKi6Pkj7+vG8iZPBg/Vhg8ffzU2/5GULd6/VnuUbF+bV+g5K
d8Nm2TebeKvMzrCrHkH1AppiERbu5O47Ms69JW29tJemTswAeczLYbYQv6AkQebg/CBPhSjHY1w3
51FEH3dJq7WxuVJKX8oQiYuTjdkYjr3srBmsS2Yu8Oonz+7RsLjN1yAYi/E0ysOh3zdsbhzLGl8G
s75f0IXYsUDDZpyHIRZ4+pOZ2uNxclsSABy0WUlgn2CH0V8FE8owflBCMywDepUIsnGitVv//GhS
tahQx36c0Zyg6a6xWG/a3B1GRgUOSlnd66e75Wgy1+fakZ1mJCX64xOK6HbyJjhDw61BBWRevnX+
qpSYeqonP4n84qlH4PFUck6/XORcMximEhCm2LHl+h74Q4ex7+jEE9xpoonkPD2rsgq8GtgtVEXY
Wk6HAm2utmH9l5uS8/QazUfwgcPMzwsFgAPo/4gvFMFy8SUQdIEwIEkgONpkoFkBBH5q5+3/I+3L
liTVkW2/CDMGAeKVMYgp58qsfMEqa0AgZjF//VnUtns6kghL7u7z0N1m3bvTQ0Jyd7kvXysSxoOu
G5jpqTc2b+M7rTsgSl6kRgOiED+K+B9zrk5x1vu8LvcJUzc2cOt6rbmGjTynQNjDVbZ+8gMTCrul
l9ShdZajEbIVwG6+MC9OIF07kUzXU63H91oGdzUXLAG+eo/RI2dJA/T7rVbdRqxZswWXXTo1UwRX
jClAjDZ2D4OeP37thjcO+pokeFLKvqD6jCyxiDKnp+j6geDibBTR//VLrXwGMcc4jeLFN53I3kKD
/TCWLqYLQYtusn3ip87XK9s69CtvMSQDj1SSmP5QKO9mG90hg7UxuHAkJdsV7P8Yz+jKY8xqquLd
gLzAFGPACukj69i5aBNbKRnGwTqvZazfWOLm6V/5j7bTC4XM+HrTPgrQSd1jxsEtIenK3djdKgFv
nf41O3CljGmUqdjRpQ1IliegC1EeZ3RUvw0s19p49C47dh1kQLSClBHP3jV0J6NJsTw2DD/vyAdX
aJBiIlSaS25b6RRagOvOEX/++tDccl1IT5fKDdBZKAJ+DmwdrUmbCLiuuNd8SBbbswTlMvkbn2fv
a0vKreVdmlolQFSaylQy4LmEZ+yb1I5OyXnBoCygxvGR3CVHerfUiKad8n3D9PKn1zt7aXrlxnhZ
9uAfX6LbNzBLgHxeOS/SPIbfONv38CaE79LaKgPKI15MRjVTwDYVP5Y9DPh+04Sb+dQd98W5o4/j
CSO7W3fj1v2/NLvKhXKmS1MOui/UwMQf5S1F699NPOrKT9FTBDWG1ptcumtOW1nKzbKFBYF0nFzd
WjgDPp+hKRHJVNQq1H/BrQcUh7fUSgzMSENuWXnM4RHQeMrvMsf89fV3vbniC8MrDztZ+lwMlWz4
QqZwOSeD92hlxBhs/yUVr1/buul6Lle5cq+REqtiWLQDx+GwKHjGHmgI/rSTNyD3SzZ1IG7FqUtz
K/fKyZgVscFNjG/z0WbG8FzwWfdkvdqq3G7t4sqnDkTjZjIoFLyMM/RWlefsbcR/ggLblzyiOsub
v6hAvr51cG5F+4slrl99mdUZoOeRUakdy3foiYb6qG05nS0bK/8mg86C8BJHZCnVREF8yL1+19oM
amqtk7jR4+Y1vOlr/nMozZWbU6EWFMk5bkM0ekVIPPaEK3g3NvaEfdzexI1zsobWZaLNuRqhsjal
+xpkRxxjFlm9EZluPtAvP9XKpc2JZGmNhMTMvCuei/vprB8s/jx/8KB2F/3tPg5Rp0XLSN3xJzPc
jMTLZ7py4BebunIxuOecdZjg8yGsXoXyKXWlfyRYKHDYWwiqmzHxwtjKrcRcVtJ8hvgT5cz+qzIu
/ZTk09xvzazdjhQXllY+ZaJKmUUpcqjW7ZFgCEcunfpl3NWuYU9u4dWqN+3+m3oHZgoIJgtkU70i
G5djGRVGiqwmIxFQwtyZuvSeD5tnZml4XX2zCzuriwAGcEnpMqQzsl7/gS/zLHUMBgz9Mzl/SgDi
1RUMAxJcSGurbnmzp3m5xlXAH6glY26+W3waxOmPF9p/m4j9m+7zYpmrq6GNfWfG6GP4UwmKs063
JxUNe9Mn7H1qd18HoZuX/cLW+hqMhYqJLdPw6RD7sc5cXkRgOEyCr80sHv/qy2GaEsdAJxhBWB3L
KGsmo9BS02dUfpba8S23SID8yUFh/93URNBnLJDqrdfmzdVdmF2FvFpuTFExHEwNw3B15DYzEHfG
69drU/UtM6t4R2k3yNC5zAPLqr+hH+LHs6UeMmiEheY8HRPWoMgzNmZgkP6PnvbHoml+NM38cyT5
IzHqX0aNIQwyyvtYMh8APHgUMoscoNq+mXPX2lqNIfep+Bhkuut4seMDaOmjiCaeavW+GKzByacM
0PKS8lAd5cKhlTShb4cEv6/zzrNQ/TYqJtvV2IZpBA5NYKeDLLd+kqwLugjDnqNMdLDmUNkFUCV1
Gg30b9aUOWM7BygQfBuyvPJ6Dh4NOM4oHIvYNYfqQGT2S5uFXWU1Gnc/DOlbDDKeuqtBZ/Cdm1KY
qiBJGGw1B1oqDZpWs+VJeWOmxu1aNUBl2ZvvMyUuV+mvSX+KS3KYM9TPldAARsIZyVR7Uak5YBr9
1lcsxPz2uczrzCbVqeyetIrvmiZxCsxh6NG9OqeDreW5q5LfY9rckehO5/rPqHpRWYBM1p7keyt/
yyYttJphXzYiyEGaW/QNqCDNxi6yp4wfGsM41jF9EBIJLPLSDIkFnhUO9pe6dTIT5EkVFOQres6K
p1yAXr8072S4oyn6oDGIQ9TJrtnkZf1zUpV2DzYWc+yd5dk1tIanS6AmmuYdY9MhMQc/MUHIqKRu
NFcOWu/gEahdwnqXWmB/wu23Sg4ahDy20f8vbJa1IN35Y5T6vaaAsULQ1wyETISRZz0h90krfwyK
4k8FGrjlD9YwX+ePssEOBed3KmA/MQFDRAZOOYz26qn5Og1RSPL2pVel7zk6tT2Zz1aLF2mf2yOT
Q2KVXqW+DeQtafCjdRV8VpOXstptDWbLg3zuUy2EUMyBFRroH6k7IWXP219z0dkURFBpKsIUHEAG
DNJGsvO5ddB7wv91spUudjCrcBhzDiYKsDhBm6zkI0g4Wkj76fZggK2qY2BCxGsHypbNlISxPpxa
Kp4zUYapyI6TDi6jOAt7I32ThvKdiuKJRPMbihWu2UVB1WqHUjLf9fxuyAz8ys7LyuRVlNIPvZr2
Wa8/6pLxmqbRLoG65AhRS9pjVAICnjYeXm8FYT8LfI8kmc+iUANmZU8Tr6qdlEqT3bTlITVwmifd
6kNtrLSNV9ht50JMYPWXmcc1Vyof5koHT5npl+V5Hr7x8i4yH772YDdTWksB/YIJmju6frKTHgrB
2ggZ4ib7MfWvpdVtrOFmRLswsArcWaTJYL9HlMna8tjE6UsxSVDdEZmbCk23m2j8+HpFNwst1oXF
VbjGQU6zmOVAOwE1CKK0ALREqW95eDuy2QOhU7ZTX83wa6tb+7gK3MC+qYUFmhF8KnDBVYdyk8n2
Zhy9WNYqXCdTNtRlmhZByQnAORGAMdnE9s2QA5DTN61jgNStMSgerubr0BW7VtS+lFZgcxmjNsgA
KCU5sY4sy+5B1v8LZLn3RYvrYH+9EzcP7cXvXCW8rQGeUrKkFXV1X0w/O/Ox22pU3k51LV0GDyAQ
h1d4QzFaVFgSbOiK3aNGIALyXd/RULjJ81LAy7zpID1/va7b+/+/NtcIxFRuJWuoMQmBUI2xqn/a
19vThrea84C9KqAqRmN+4fNFPnXRHSoZt6Rxkv7pakDP9IUgbt71noGOl+m237PTJgThxh1FrQck
jeC5tVS6bi3PGosMqwDFpfm0VLQyv5N+96mzDFQuUzSi2suHzBkQhhRnK7u+cXE+2V5dnCThmUwV
pLhD9KoykLWxp6+/261ayycLqw0VvcVBXNQUAMLIfxaNysSrXuf97E1P2/3fW4+FT9ZWx39S0rYv
a1hrVLDPkaPCNNdIQT0k9iC38JtZtgnGSJNW2HpiuBtr3drNVbLNII05AtVZoCxaSl59VuzlcUts
cVTQs31D5czf8nzXD1xA8kF0DVgC6Ke19Xm1QMkWTwrO6yCiztOU/sOcBDQZBXdz0Tx/vcDrsi+M
6SAoB3QAJFdrQlYrm2gLRBDa6wk7sBm0oEKrJtskGM8gfeHXAm+lSfn9tdUbR2gxi7e1aRjggV3T
J6RqhlE6Ct+7yFX8I+ht2NTWnP8fuYrrb/jZ2CpiziQdW67xIij4i6JotlZukSPf/GQGfIwG/I8B
BfbPLiZiRpZ2Wk8B9MjrfZJgBqlKZcWJ0gKEe1uc1tcBASgw0OeiEWGAUGfdJBOZnouyLMCnX5VO
lfSOqHTM0hje1x/p1rYpBAVjE+pFprL+RlUuRK5Ki5nyY66fosrYyGRungIMgYOkFE0VvGVX2zY1
StQktLF8OQATofDRwvSV8yKpYwrwOm1drJsLwmIIoZi/lteVcCryUi4NyGoppezJ02jLhG/E6lsH
QQHdDcWVMZYZ788HoRklWimoGflcMT2lMHxtwpBnedL5VoPvRlaGU3BhalntRVgz5IGnBhTdfV11
Fk58Y7RFsOAiCyWYve5um3fhOmAvFrGBuLcQBrtCIraQSrA0XNp/5qCTYPANv9rEm90oZ362s7qv
jEzloPXJEl9UR7LFid4P9+3BerEckBUeG7ty6Dk/0FP9Om/EthukHp9trz6gUPNWH0rYXuD2/FDC
4ddOe1gmUfVz8dTvQCCpB4avIh2SdyUmQd7njaGsGx0b/AZMuoNdzQID9LrAU6oaqE+7DGrMPtlr
EG2pXotddM/RTOXPhZfcla/ygxZ+fdtvxNnFqqmpxDAVFB9XUb0fBK0lges+OIO3VDvZXbuvw9KP
/S1bfyGYn0tYn22tYnpemlDOzWBrcrJQ2vHz9GMJrIZmm05zwL8qDyTKejAd2d5yu711rD+ksP4A
CnCrzXHbCV2sexXhVZCtWVOP37JQx2DdwdJG7vfoQASxSx43dnk5u1+tfFVFa9RoGDUwf8La6C5i
aWhUBQJaEiWkATanSbesrRysoslmO8+wtjAKLBKCUmy30OlYUKnZydhCcC6XY704VTYtIi/cHgil
n11SlZWgoCU1mN2f+uOSKy2JYWbzkP/CZiLZ/i8289LeygWmY2+ORP+7vL8Fejt+x8yebQYAgZ/0
jQtyy7WrEAQBNZihqnTND6bFfa1Bjtjy01YFVW0FIswEyuwtdci80dC5FeAvTK0HQyND6syk0NHj
y3tHap4Tswer7MfXu7exnvXsp2nwekCRmvqCPwn1hOEj8ENzFBFa/2tDW6tZDulFoNJRHDLqBC95
CMO6CPf2PD9Dwum/yFYu92x19mQJTy45rUw/Znyfl4jsANVstg+vO11EvrSyOnGt2fb6SP8+Bxae
KdTaX6GUicvLHvSNMHDz+2gY+1I1DbdpnRwJMGvLlLRFAOY+P5qT0o3VMXKTscfLcVDGjf279RBQ
QXICkIABZqN13SqdIaohGsXyW2o4aV4id/XH8tSAf0Lkk21Uu69PxU2/e2lwdSwg7I3RUF3/xxPK
Xub2r+Dec/R96Uuh+rhh7eaHu1je6njolqKDpxpwr3gmPxQBqtoS1HBZ2TGv6xIH5NgHlJxep0J6
sIp8P/f5vOGtlqNx5RwvfsHq6BiRPINbnUMbTfdUUDLHurYBt72Vn6mWvDwJqIFZkeUiXlw0DNWp
y+zRkp81IXBCgG+a+zbYSqNv5meXdpaTe2FHyGakpRx2DKCt7gdHuuM7DMR+p0d0Nbw4NGxIQXSu
4sk7837a+pI39/Filat4LYN6WZaMrgiqn4skE8jGXohXBtI3atmKU7rMm7bgtzcAxrj2FzZXUTuv
QQOXtFix8GZfQZu9DUUQueS59xQvh3674i2N7i3A5Y2y3Ge7q/iNwrjeIhj8E7+XmTkTQ+qQvUKv
D9NrsdtBfUracNcb+7sOPgxAtF5NItMf8+SPKtA0UAGX2LiONzOF/2zoOviA11BEI2qrfutDtMzV
XBTMgQUOyrB0EWK38VfLqbi6fRcGV96GpnoH/lnL9BNtbybnJjXdAr2ioS+cAn2QjeVt3MR1VYVk
pMzyDIp3izTtkkuPSGpzrzxxB6/1kOzMsHOWecvlE35t+8bc3Kczo6/8jCLKXs0anNUMKg+Vk4bs
aB3HNxaQ9/KQnE2/eLLOwodUAqr5z0DaunoAmp0HULbXR6DLgbnbBIgsu/vV7q8806RZwhLRgAwX
90cFAg0TPoDdWGA0LoIt+bSbL2PVWuiYKNow2joNncw4FbQRi/xlL4EyGkgp52cpMOoqu5Bw4v5m
Irr8/uv1YURvkfnTjDXEPBG0F1rMyqD3m1A42kf8kt4xV9bsDCVfVLh3dMT04tdf+uqiIn1faAip
jjQeQ5grp1RwIVDPg4RIO1Tgh9bUe92aNqL0VRKiYD0gIUBQ0VEIWssnmSMETvQ0qnxZgDylehzb
+yQjdrLVjLnawMUOEg9sHlCu6tUGtrHgqmJWfsTanbZ09zP6KNfm76+37MoLwMxC1qoBwottW7Nb
cZE1rdJgOXr53GVhR1WvkY6YFrcrNFi/tnVr6y5trT5PU02UKYlV+TP51UJ0jtJ4R9jkCCVxv7Z0
4yAQYqHuiJ4mssV1oa7gYGDOBlb7RvyQ9KdUffv679/6OJd/f+U7uym1zLzA38/0b7UAiQPUj8Bh
uOG4rhNCfBzUMyGSSVGbI2vOi9gYsjkx8XG6EtzuSummaZgPd/rwk427Eloe03CcJyNYpqVY/Ofr
NaJBu77DMI+6FoqD4NLUlHVV1RBRAdLECi0+lR4nWSK2Bt1AL4Ejt7sqHe+irJIgDCTpR3Din5iC
DMSK6lAb6C8xUcxam1RxalZZlY3T3IIySJ78ZGL6ThohuzW0oHGLdcWyY5ztKY25U+j9mzD7YztG
B6HKoQquFJpAEEXWh+8YEHPSbPym9dWDOUVvqtodx7wBt8UICIvSp+dIBYRfZeqPOpt+JY32wFNx
jyr1vpbGvSoPP9Qe0ZuPILJJdaF56Wj0Hh30u7hSIPaYZTxxGsNydEiGyWLm3lhKGFzFP7GLePOi
zaPqoKMfnXTA0+/LaoJmmApVA5I30gHIgoNk1V4KKhbPapvMYyQOTYw8QkHBqoE6iAFnhuLj3qxz
M9Qt6YcqNz6oM/ojn5sqNIy8A/AEOliyOKpo/99XVqHuRl3JgjGpGsjsQZxobhqog5iyO2etfGqV
ktgYlCc/xiZHzTvNW3teWrVyWd/puRWfqZI8sSkLAbwMdCs1bJFYKRpEEcM/0zoKs2qA9gscMGE9
gu77OMzmrizH+5zOz8UsDi3DUP0w/sxbk9vG0DyAEOilyPI3OZMBmZZylxpNmLSQE2M5YS4xW1QE
h4YGdQMe7QhxwG5SxHqm38ex8Ecp2sepKdyadfeNpveu3tSyncmQl85A6CUNBCUgwBljLTlBQPlD
mKgca+x1VFJ/Uo23puliP48iX2tbPQCWzQGWxzc5K74bDEJDkzF6fAJMRja6Ny4RxUkhmIZfCnpB
jaGfiyrjvxbQRS/VwNDpUi80rv2o2c1qg9Zn45egSs1Lr20kZ9nU2qL/NhsFrzwupQZIIGbTybpm
n1vpXAijHQAt7QNzKkGmseHdrtOFvyYw4EwsNNyumrWZmElWFj1k5CBSg4ozQ/xeWnxZ7SwjrYAh
b3m6q8foYhF09mgQoxOBKA5XdPGAMnstazq4bEyuyE773AU0BKbu2J/wdNuwdR0bPptaotSFqSaF
uomW5oOvxvVzTisoymhbG3iV3a2Ws3qRUY0zQg0sZ9oPXh8WrpU61a6DYMV4Gj607xueWrty1J+X
tAqsRWIZoH/GkjDAgSzaU6B1rwBXhbcn2hEn1bTHDZPXAfCzxSXdv9hECXzCXSHB4myUO0wchYak
PAljCr9e2TWd9+eNXCMitNmoimFZGQnKc5rYVZgjUy7f26fuh/KczHbh54HpsG957kR2ZrjFbMvP
2b47bB3R60Tp04r/NgsuVtzFTAAYiV+yKPRCXbFg6JalQA+COCyHysvXC7+VKplAuCxxX9cQoT7v
74gRv6bPstqvc+k34Huv5tSeBIDXMtfHjbTs+kKArZ2oIGr4izxZ01FN0dwSMyW1r8qRk0I2kVTS
xp274VE0jNoYSCfA2YEMfTnBF7tXle0Mudm59hsz/t7W+klqinves8LOASuk0fjOezXguuUNpvrR
DNPeLMFEbQ4b/APX53b5HYBuAdVj0SuRAnkARVU8K7VP0t959Vyzo0ie//Wn+2RilRsqKBtaRQIT
qsX/ECgiOLzPz2OsLWJ5UvC1sZvrMQwTXPMQGyFrDhErNvWOtSpePKwP9Hx6yLTG53H0+rWZxYF8
es3hfWBdmFk5GF7T2IxqrfaZsUtBIBZBltHIbTVblNA+0vbX1+auq0sreyv3EtGaqX0Le0sHSjzG
uQ12BS+mXo5uLioiPapaiTt8RNEmWOjGzcP5QE8XZCnopFzRRzSxiqlevCEzIe74UJZA9M2mrTfI
TFjd6huX7+YH/I+59UxRrhekyRLA6IT63JWJYwyvrbE1hnpjTQaU6amhWioY59ZkLKRAdTKp4sYX
iXzE8NSxbDHGWEOYoJQV/+tvd2NBn2ytjoq5vPCGBLZIPZ/GbIY4bu1HxpZMx9aS1ickZlGHYXmo
hRqPyoh8L/oNZLodV+Tfdp6Q2EHZHhUFCMBBF2TliYHSiI3OgHeUmn1S7Aethv7apuD0dXSBFYzB
o8mNfvMVQw/06GRITGE50IL6Vp77kKOAq+wkR3nM/lBbCuI3sOXc//t26LK6C7vLNl/4ZaPHZD5r
YXfhiVAw3MpPujc6Elq93a7cfX00bkWBT9aWXbiw1qFMV6kM1tQHgM53S/lPpHb6Q3E0VMa7g7rR
fr11SC5XtzqLswVfrC+7GltPPIG67CihZLPLoseNhS0+feUfsTD4X5SGgFJbh1CmMLwoVBhKQ34m
3riDZqH//8a8tzKRG/H6k7Hlf7/YxVTLk5LgMQNOQsthAkRxm+dRvbVz0GIABT4kwi2cy882UDIC
O+xkYkF4w+FFO/+Rs8jyiNGn9xYGapJZN88611JHbRl9UKYxc6yGD+HcjacyVvDuFaZ2ICO/b2py
1mJjPChSBUnfNjbSIzek/pnMRhxkCfD2dTIgSpaTcqgjkkGPUt+IXzdO3ufsbRWUc0YbQOCRkBfH
0RV2AT0WBm4DOMBwgKgF2Th4122KVd66yne4lEtyJP19APQANfADiP2G3xDKQxcIeSpEnws7e9mq
ul77XqwShRoTeaMCZbmVUxyLrhuNrhx83XyR60MqzlLytHHUr0/GJxvrjLxKai2uk2LwxQTWxOq+
fq9RTAECtPObbxheWQCLzckw7a1327WLhJ4aKq9o/+oQZVjX9ErQNmDuCSLFTfGgkXdZ/I7VJxEl
Dim3GpO31oipNYwbQkcIRcRlny9uWKum0QBR1wGnHzKg82OOKanCML0pM4Ovt/PWFzN1QMgWlTUV
5YPPllQ16qKypjiXaYTKU6jWO2T4G9n3lpHV4ScRKP3bxcis/CYDxaSPsLst535zz/TlDa+gLgEm
xM8rUXRiTg24hn2j+YgaLaA6g1T5AaRm9tdbdqMqugjr/a8lbSlbXnydTOlZ2dTWgBHp3pVsA5Ro
9lKdsAByqba5Om++QS/trb8RS3qS8Wh5g84uc8i+Oydefqp2y6nv9+R+8KHrahuvkIg4ooXligO6
G97Xq16273OE+bzo1TesmAbOcDSM/o4G8P0/SMNtIqIbmfdnOyvHhWK2pOst7KShgeVCQdbpDwsm
i7qdD8EcAP24WwVqvvFVt9a3CmqdSYArJzg+atDgjR+FSaj6ZLeFbbt5StESABgAV/sK0tcM0CGy
2nj0VRo/6DmccWVhCJwF0ML9+oPB5V5/MrA7UmCj0ImiVyKQEHWelaJSWp+Pic+N+cxleqBN7fFh
2omI+oUufzd5jTcNaqQnPIBdVQGCMiW/Iis6ZFw9ZzEtdnFER3vCdJ7LI+g6TAmEd2PpKVUsandQ
XcZSUTSV5I9FGpqNxV4p6oM+QhY6UlpbbqMGiuvJQ1SlYVQmFEhiM0TN+SFVJjchonKlfsgcRA6X
Qw/Z5o00v8p66iXU3MdRAXHlbtrlENUGLWD6RwiauclQHiRQ89qCGs/A/9R2hyEo3UgcTXyzlMTR
Tfx3vSmfpxYi47PZullrhsrcTZ5V/qxSyMVCvUtk8aNRgfK4zt1SdI4+koOl1p4u4j160YWjG91u
ADVGpUiPYw2tP5pDGQsMsCYaYlks7SCtm0XwmRqp7F5YJmD69Y+hfcPc52HiwyJU/5oXFnDNhi3D
eF3VGEat4zDL8pMMfaQSoy88AcDaks48ZqdJzL6cSiHt9dSOZwykaJ3xENfFx4gJVaI+CLM40SrD
nMof2pWqO87IX0h3MLTnIVcTO5kHLdQa7kjV21QX33v52UrxgKVGS1+LAfrcJZkitzPETjPq4rnU
MyinieZdKctQqdDyB+jUS4v+TmaddowFPfWog2tp67c6JiQrKbelZDhrZodarFKfQCsvO6lQzhgg
d6jQZr8XNXuUFXXcCw5wbl8MB9DuIgGrVTvWhvakWdzr5/E8TOqZ52g/MN0iTkyZp48G/d028nzf
FAk5x3GBid6KvOeljrn3fpo9JIbZUYlbGe076Y8KvbLRGbNI3cfmWPmiHh4S0WS+qkf0HA/9UVFT
sPpyXwMSB62c0k4NAXqzej9Tjp8zMVcrVUi9pNA9w0gmeBu8pAM4s2qPMZmSfVUVlSsnNAmjugzQ
bBY2RsyQMqZvEZW/GWobjLO8ZKavDR/fwa6Xu5Bud1sFYu9EKD9LDQoOqQSyMVbdtQSFwg65uj0S
8zHu2DNAUNzRK1RONRT2qro8TSw/lxK0rEXTEhc9sPOI1z8QPArktOquDXiXql5mWsByDtpR53WQ
d31sM0yd6gw4elYHmqaFcqY6EHb6EWdDi0Hp9FANDPNNUyrtxhxbXU1BDgaYnTKnwlYY3WGGzhnV
9KwrrAuEVH6YEGcCX+A5i+baHky6NyTtQAv9V1tMez61JnSzacDh0ECDBDV1LQmVgrEd6oqmDdpl
r58K9MKB6Ehyyh6qNpoOhiHle6Jo+NGFNAStPkKdDIU2JxuABUjlp9zKQ2Msjxio1m0mjdzGwP1L
ppSWDb3e+VSxfNwzfWycTMb1aJIR89kDV46sGpHpxoKdGcHA+WShjQQX1agl9VToeNmpiMOG0ifg
UzvH5MYbKFNjzHaD7nuUI4yG4b3mFEb6faZJ6tCxMND0BE0HkvdHrRxeGys+EaX/CcGgNy2SdFce
tHI/1oVAYzLaS2nv8Qrjirr+DgKQHGPPUumI3niS8ha9+lLkdtHUYVIOJbK6HoPW+fJvStbZbQJo
CmkgizyCXcbhVZHaGOpS4c/awa5r/bmTS1vq6te2tX5MUfySgXETiTzEB2f0tjgdvZrUoZCtgzJR
MGBBXwtC9yxyrYWIIFWyx1nuwxr9yVEIpCrgF07stoR0mkhRWYo1Z2wiR8dYtq1rUmqrmn6eFSWU
xfgjG4lkM70NWqY5kHnwi1KBxCoEAmcN06ZaUNXmd4PWbiGN39s5f+jpiDagZnwDGuIoU+2kNKDj
1+S3ooUinRX/maM3TsQHGNb/9DjOrqKK2Ob19MaGxJXpsGclTexCau7Bd7PIwuzwDjwNgArx6anm
Gljqc1ee00NCiW8QJOETre3YiD6GJj6kwxhCXHEfYXBZZnc1Kx2j4baU9zvosMMZsaNMGsfMeeMx
Vk5eSfvQULqzGYvvEnrdstZ4Ef9BdUjwlobHJIBGGox91xDhNZltNAeB+DKwCiPg1WFiPLQIvOEA
iGsSu6rVeEmkBWkHBZNInTNb4lF9l2LwWM/ywZZ6dAyi75Vs/jQLxBHD3GP4HYwB0nyfFXXY9sSR
Rdegxil5QymACupmP4skd6jTXQSuAtDy898mUY+8uiMG2qnNDB0VNrXnvo5/NCQ5WzP2yJR2Sjkf
IjQlEg2km9DcLav7KVdPmOuG5JrpmnXqQrhj16oilNPxMIy9y4XsZwnY4I1zEfcu6/GXTYyejloT
ztKshYqZBkoOxfASKNsYLllGgOMfmjo4CjlWY3+HcZ6A9hyzz02yY5HmQbrFieKPMrmfrIJ7nYgf
87I51Ro/53zEhU9f8IX8vsbUUVy5OME+QwCc0WcpgUdNT5EJFVPQCtQoU3LJjkGRoI3ZozY0e6uO
dlEdnRNr3AGYy4TsqNIvqJ+6BodmWV6Ecl6lzlh2KPSrdsY6TwHik5nCo0pxqvTuDRQvdjWdcCkd
yMNNbi9B1Dop2KmUfhH5l54+AD/gN5xAkbkO8GPHkjs1+kE9MNpUudNR9stF/TRP2kluS8XJstSD
Y3aIcR6G/TiTfZXQl2qKbWEVIF59KdXBtprRGVqIwopfNGrxLDprXD7lBW69pexiK7FlqXtXzEOK
CAp8p6Mp3UtWj25ivTM4fCN6GRLVSdhs6xCQRD4UNkX+KlWgXMUFHQf95zyjyYDbLDIFCPypJ9i5
lnpMr7v7gaVvoLF5RaJ3igdwymh8+pWqE961A/KtBjlDrO0LOu5GFoNaB+TgVNZerIJETpuW39o2
ciyrHB1rpkMgogYhGbJ6Q/VWERzefKq+I0PhELrUn/qUun3L70rFfOdzXdulFLlATVRwyq0/GJWb
aiRzkXcOYd6y0e11clfFqRH+D23XseQ2si2/CBHwZgtL015eG8SMNAPvPb7+ZbElEV2EUBzqPm07
QodVOK6OyQy1PPLkWHZEEIGBjak7DvHoNtJAeJ6/ojcHWLoJsF+BJs02xD32go4eXCBg52rICjdN
VNnV6060pTaSHuLRUEwJNBBgHRKwJK6Bfh109HbbSR8j/HxH4OsAV1fVdiXV2CoVgOkwitqn3Ch6
R9IiWBOLl2LlUaCjTKgomIDiCWr02wdlpAdyFPgq2rNy8KUBvj6GKADOEIfwVtzH7WeBxBJG/r54
vcZjIdYhMBBc7R221CyCWTbvRNUKDu0OHC3AzpftDFORyBM94wTdmDoDMJUKOz9MO/2lfA6d1JOP
ZCD0mVlWXykV4CrgLLGzQp5J1FVo7TT3iGF46gmfy9KbA7i9f7dv4HKZS0D9ZiGDuoFOKiIlGyGj
wUJZCLLZENOIoFX0EivCUlltCh+GT9UNFUAdA8so42so4190IOep7DVfyTGOaGvf0veyJe3At8WB
SHR0xB6knqyn5uWWPc6pYO0H6FQYgLwYQisMfywrwBTjKU1GKPoSzJGoU0QgryN7vQAhPVQ+Axzv
sjb8ViZVJkiKMKzBNdu74DZxJx5sPDmjiL+mIctTUQWCVlLKfOyL3kWiLvCG3QYoiTC3RleVZCmG
qgeIvFRoIrhi4M6Q8dhNaBFsuuAgf09DC124TDSbvWjWFpbhGKWIy70/6sNRRiDhlVzroIJyK4Sv
O+NI6jxlahteusP8vr1tDqz7pKxBTyapKDocNKwepQ4ocbKPaMHYg2CpBamtLpxO0frFXLQ40SQh
X8VzIZBnRpHxN7cG+C0FMDLqxXZOHitSOvZVfwlhxkQOXr+zX6JonNuUnwWgVjc9BvK5O0A4WQVe
TrzS/7P9aX5jwWc5VOVvQBWkVGQciZBY1HjNfeXgoubDZNcvYCZ1K55Z5V7rVJw2v39co0FZsF5m
UV1EkBmCfVW0kExFjm9L9zPmW+LJKj2WAjIlUhYtVmBDTfu6R31TcnMXs5aGYkfAyagd0SXBB2Bx
Fl6MLDNjfUXKxNHAmJPJh1ISqMvxTnGlyCHhsAa3bfe+Kgk8Y+gwj0sukKqkvrlg8rMWtjCogto0
AsSS8DN+RyVkZ/xFIJKRq3RMtL21gqqKrruGPhq4pIF/8lbcVBV+OkhN58Z3ojXbFeFeyTBiY9af
CGFP8VQju0L4yb0+vuWGUYHExhxobPSLBc0g1/DujOcOc2Fg1v2YfB1DcOtGyCoEq8TeK0oAJnux
ZO3IOCw6Gpi+xuz6RVMDZY4+DxUcea+ATyE6aJ+yewyxPxBOXyDRfYLdTLvUYzVGiaukv+xSLmU6
LdA5KiBug/Gj9u+rsXvpfczdiTXKe9wUs/oQa+q7yBrphkebxm0bd3rnDkETmUZnfOnrOkZsEt4z
3NCaxi4k0Q2PbBKNOfG1DtOE6mHwcJdYIK72tTWZ7PHIy33/U3p2zoYppweMuzCqVUjjD+0+ORgO
Sk6ebGmfOM1MLO1edIf3iMmAZi7v8wPomT3hO+PAK5XzNwk59SGnApB9iYafQKb+CrCqJHecJ2Mx
hqUxa33aN5Io35dGaEzrFT6i8kjWkgbZJEzG6qNvBlboBCApiGwWbORaMF5+TsrvTWqrKGhII8dG
UbLrnBGvsO0LXJNA0EN+xhAqpwBhshAJAeJj4j91KP/7+sufCaDziVmJpi5BkEqiyOTKJ134a1sA
K5swqNGNoilBu1HDS48Y8pSbu3ZA+EP5RywAOtm8gKDL5NPBjIbPIZc7fyic9tk8Rqv5EMKxWOx7
ndfvpu/knVAB24MZj8hJaK91/ljoh74NEFKJfmbe4S7JZhzgrM0m8UIXgI5koLW2MtvYS+boSuaw
Y7XUGbcMHJO3sqsyGtH4QOhvHN/LgIIuZAA4Aw40ov7IJJjYVkuNp8x6EKI5GXOoJWgHd+2ja7iR
YzhAhzMOf7X3esBMplhXS1m3j2I6xvmQW7dGatU93tvg90HFpgHZ8swhKqQNS3XIf7n1NSnj7oqu
BLkwvmaNp8Npcr5/CF1slHiS4/cPETPBYF0qlc4YVV9NogiBiMZm1WTWWLkMc2CdiXInQ6kU4dBA
hITtlz2qPLUl7HTAWFrJXrLKa6DWGUkppjHfaiZn+LGPnZifabDWL9Jgvv3zNFjjKY/T9IOK5gRO
GTz0d5JbuuMuwbSOjkItevpYS2U4acbrAkXat0dM8kDgRfIoQ9nWnTNsw6bpc4JBhhlJ0gSSXgup
d876mGtpi6IiudZUsppJz7aoszCBEJ68nbCYqWJSLbuP0QJ+nau1fXzkEOUo7wqaCWLeF6axkEyp
USBEGAKfTubf7lGqD93EUs3Bnvbl1yuul/x3W+IoDUpATuLzGsQ1YPUCRKWggJLELvV7TgELEZCa
saguoZErY3oudFjzGqtmuTgspU0q39RJRa55CgRLFQhcsLVtlqeBp60DUvozc1BZtCleAwecmpUi
PRs/FunHKX2aEhPFEhvsFrY0YjnLGvhvSXUYRddHT4TxUxiHpRPUsJEx7Zbgl8Qcmvozkqgsftw+
LUNtJSpSZfM4iA04c11DCABK+u/UDkATm7xtKSft37hTiQpR/pyjlRnhJLKXPxnfRNRmhQc58jhx
h8adg/1DJ/wH+3THxE4tgC2jNXTPv2hfxONt5cOzBtHAaZgeGVMta3tXjdoX4GeiKRabXfVB5/Ab
fLACDygZobmg2iDaNOem+NKV/l+DX71s3wnr5qmIBga+wTdEaLKg/F1i5zRBZUDFavy2lNVH48Iv
0UX4RJuLBmuUMBgPEI/u8DI/kvqHaoVAXdmJ72fwMcfT7ooEbO21gdluABUqABFU6YuWscekxl0P
jzjw7zPkeF12n+riY+dL9z2nHZVIPyjdjH4qwxcTA71QtoVg6mbnjisUX4LgQs/QscKghxCZc+GI
2tcp/CsdomONQYXte171iguZVLogaOqc1BhXcKee3+eFcmjrv3kQpsoGM76tpg0YacTUJqg4UAt+
G9+0vJ1jtFtfq2fgEz0mHr/n7sMdb0awHswObB9tvWZ8FkiPpsZSixHfDPc54eWKwc13/Xu0F9BF
aZ2cZNOKVQLKoR8Y3m9tIBEE078OesqyFxWlGpj0o17ioKgoFSbWkeF4478IcER9BW/SqrM1DIya
Y+cHU5Xk2hfSolAplbGHX9D8FoNg+jGpaobJryrJQgSlmEqsi3nuQwQX1veyvxunR6MOzYHPGcsV
v7m682EodVQGMeRbBZ8Mvdxgd0LBeB99KB2DPPcrkwWzx5RHTr64vEHJsV3j41NFkwnsdpd0ZIan
8TA6LQiDWEnAankBA8u/vhWVgygFKshJAGurgTZHXljSsRQdcKliXPS94rUP4UEc75inXH33LMRS
yQeAv7p0KiG2tauP/ecqMye8LTU3CyxJR15gIK8tykfBIUVs5oOWhGLaralYGVAAYitho5cK1X3N
5eggjiSG9vsJkkAIDqBGUkuu1HtWNWUtPC2lidQXxVBFbjSQFlR+iu7+XZCl77KeRQh+ch5bp6LM
bhjBhVANE95ZeLzmoGLGOIAXXsEFuvooX56Isr6sSUEwLc+wvl2+Hx6Cg37X2aUp3LMfj6vPrKUs
yv6EKdd1scSpQpDfgr29f4zdWLBkmzBMR/EXzmbWHNbCwlIkZYJlCcKLuMUHe0WXjJwI6Cl4COQP
8emdNbFGi9cc5lIgZYSgCdGkocF9zqVgGn5glRxT59dC+VIGZXGYyRPEVsShSKfIx8issg8lTJtO
Lo/5DCDeznhxYH7BGZPvPKbFtWmvBe+uqL2zbpcKukKmDjlf44eMru/Fn7NDf1ScdvdqfhnAKRgZ
86pHXZyc7sXxow9gpxYapN6PmMaXdgDBgGVgKuzI3fZmXkqjfAtGQGGGBY5HAHd7AAnLpv/EPxXf
/LvWQWaxK4f3rNcNyyDpltwctSOXAhH1srPJrOZcIsmh+r48IOVmxgb7NaWKgEgwZ4t/yYAEV+y4
h3yX7UUA5Wt77gkIDN/R+vaY4Yr4yg0fZ1CeBwOyShtjfuykxWqBqX/f9gFbQDBv04TdimMoq0F5
n1QdFHHqIa9tHI5DPaJE9xGM6h2gCE8hmd3+YzgDg/I++qzKaZUiAQi60aoAPSOMjBVzlgTK3WiN
WMhqCm0xfFm05RKw8XzUBazMiXV3lMdp80TLOIwLuthfwCKv/1EDS6BL9svqGX4mscMD08sxIrtB
OZehzIWRq+BJW3AIHZIjppXIYITmoYTDLoyvZaFnU7gojKtAfBb617R6cgg1qF/Xe7/PrAQw27yd
Onj+c7GG1Yd/MyT1TM+2lkUt5VO+Rk1bQCZxuGEFBCCaC8gnE+sXcOS4Y8maE/MAdC4lsSvdzMfd
FcF5W5Mu6uWFEIW1IRPzANseBoABcnrP919UwB2Kroi9EKAnYHCP4dFXayDLc1MuSMxT1egriG0c
+aA/D05ntZKVhna9Lw6FZTj5cT6MULkUbeTWlB/znWyS9vnw9x9qnMZTHgmoOsDymmBMpFkPoGG3
ij2i4/EuPuTBjvGAXLcpghCBHUqCu/U2lwzLuhqqEdLSfQC2pt2M5vU9CgF35WFoLNCYlaPVMYSu
f+RfMmlwyaGv42b2YVNSPpjT9KnKWGzvq68QLCH9PBYNLamKORcmHI5FFBmFQjN75tHeRFcCQ8Em
72N5rbwXBtZznHGbCpWZh4VS+1qCk9VQX9IKGRQbexlmBkRLTNazW9e/yUXOB6U0Ny4yiSty/udB
Qyt9JIARk0uIbVh2sv7wOAujVDMHQlWnVBAGZj4pi4HT96HAyOS2Sq77oLMQKkKWMqeKQy0g9RgV
RwfzisnJvSnm/gPmDw6a2D/zlcEIYCRAXWYBZ5lUiKyqESzFWMVwuWa6yzUNSzqfheybrA9Wm/yz
fb7fPEDOwqho2WCLTWp5CCO6KUNJ5hqwp5EFBGl7TADoynp/sOyN3PiyAjDyWpr3+GyG4fHYSyok
FkDXah1qaW+UGxGNEdhuJCUmg03RTlNmjPmSDcrKnq3oKd0VGPNDNGFnN79JVYF9KWDsRgR31dvT
jaoUlJWE6yQtVrl0+12JXXNbBndIOh2YCeN6QnAWR12mHwAItySqIouA+MvhTDow+vrPU/25BWFW
PFo1ugFlGttills3qc5ZOHXNfcTXaUG8NdqSI55dHAYnvQR7DycGaC64ggH6N670l0yRatYL6hTW
GSB+3Cr/qH6YyPc9pi4Skic5+Ego2qf9FZPE6570LJXKRJRm4vjo5AUOxJO+bYZiAeHWGs5ZIuW7
JVn306YmVoIaxCsbUQbSs/7WvqAKcqcfOitSXlscpLTRBciSvWgXRIfYziz+3QyouQLIhHbdOwzF
WXcBZ4GU55YzYMfHCQSSNzLYSMHSiX7rAzamrNkJDLyswMUpMRpYvwlOZ6mUK4+6uJsKZLSYq1Lc
uXp7zNwTYtYxyX946cfPAik/3hVjLIcjjkneyp1i6x90T7C79GHczQ+dPTuh8TTt+thmXC9LWykf
NMezkqVAsj9NsM72WD+Sqc4AmOCSlWWPbErx3wSR80kpN8Q3QZJjAvKnxJjzzhIbzWMPbbP8LD38
FwSBkUkq/ICIqHV4HRFvqtOI+BXnW38J/Tof3V9F/aFU1RzSugPobyKHtMYIFAFaY+DKfSbPkesu
lqFCdNe10kPMqIUQDNwvUpDgzEgzsZCJ1FEFlS0oYfwj++XHkko5n1ieC1EnijsM2HXWDhz28YSK
Z+kpww3Qfb8i6wwgeyF+jLXTAQsGw6oD6QgYVoYt5eSAVvkVh2NJJX9f5B96MqQyH4v4lvN9jzc7
F7LA9tbzt7O2kOtdSIhCTgjyDNenhqGZY5NNaECEFd/1ISatCuVl29xZ56G8zCArQJptiZep74tB
sYb4v2Oln2pi5wNRDoXrRBDJEc9JgtHwgHF/a364Ohwx3BcNIs4B3UycWug8FlswnGlnjqwD0Ql7
j5heFgF5c2ul43xAKpMBxmOiR6TiX9u+h81j/qt4GB6iA6jueVc2CbcBUEXkHat3wopJMpXO1JIv
DC15fJLQ+yYm9ag4XBF6ieluxCSaU6VT4slvOGgLyU8F1amQ7A+yAwAwTFbEQI3ab2sny1HLlC/J
ZrlvegUn7A4kkZmPr2x6VzVTGNmwTCUysy9U80zeMv8Psig30vBVKjXYKHcbnIvoClCKkKCp19Sh
GBZBs6igFoQVaaybuwW4CnKwELrYWNy3TpG5AG2AnjBHB1g3STmVkjzk5X7tJpm7RKzkQaa8yziN
Y4v9idevRm7SFB7u7gRreLyipMc6GJWpqFwsj7qPz/bfVYThmOlilhooTayTMBBgoVkHTYohP20b
F0MCXbrS+rRWwhw3N3I1lvQ+1QLvbkv4Tdf1l2ekS1d8zvPtXEEEIT4k9ZzIO/VBHv/0KUtXqyLB
V/OKKPl//zIsp0Sj4TaSPjYD+TQXstjqzfpIlKMAonolKIDRP8lqO0f09AOYemJbtwG+AISOwxXp
McPNK1QKEgDCDf1yCOWO8mGU7Pk4A7DV0jzR5kLsjDDrxAwXpVAOo/ZjQWhJ5e/mrTmGJSuU2ygA
IuK3wU3fkJHQKZTTyHWhaecC3jBJ3g3+TpWf+ZF3s/mhzhtG7Y+pmlQqkiIXifmJfLn/PnyweoUg
T8JwGEbvQN77NlEte4CqDRFM7n9VZFjIohRk7Jt5En2k3dikcHN7xLv3GVQRbnkordSSQoZrXL/H
hTxKPTRdEyKdw9nQKvu5Q/zjgXiFvbFuktKQRC2C1A9uuklyURcZ3OJglIKEos/zYSL1bgYKiopP
doHwNMScHbatzXD+q17kLIoeLagyhY8bDEgC5MRp7/rH4BCNhwqjKYU9dzZ7eGL13bmQR2558XAq
1CLMh4zcIvdVD9wmd0v5yx+eicpHcwGPGQ1cvqeGluxEwHsYACAYYrA1sFko/ev5/eJEVEY66opP
YI171/9nht4LOzw2dRtIhq72zxXV51UvvBBHxZpWDQSjVcgHO+0uv61TXrW0wVIRyoWIYahrZYhP
RviydQ7cd4WXH9FhytwTG5y5/fkYyk9PDzRFB8KNEfc5T8C2jS25+RCHbtjXjGfLatBeXCTlPQaj
jlODXKRmHJSmNpvh8/ZBWKpOOYxCb6JIriDAkL6FRWVWCe9olcy4LpYXpAcGQpDmCLUOMf/zaKLT
e3R5NhdqU8prHveKkty2x71g/o7qMIobDXHyhti1bVbgR3nrl7qAH3iZ+2FWWCEXFwVVY7iioEq+
/u99PECF3goMMj2KgJTTu6VmWMA/apLe8o27DCh+6rvZrxlJx7Yy6nSTn/PjCsDFEBdoLiYsrXx0
jK6xtjV+/Snxy6Z0mmImzCesjhiQQnQxOs5H/U46+McrklGWblC5RsHPgBGMoIkX6T078d12gDq9
JxeFhgbISugGGZBAB0zaGYC0MSZHdmOHs1XW1hHzGinPgZXJodJTHG4SDn0GwNH5XdmFZhU8ZhjN
4XzxQQsToAvstj/fag68+HpU2lG0o85pWJV1MbliJ2UzoVHc3gtF/jnvwhLzln3BUJhtX48G1Fsj
KFPs3ecqbjaIAd4DQCi0Os2BcOkAPnD7cAwDOLnRReLBS0FazjlUc+yPevWP0n6Mw0/bIhipADi7
3x4nlMF70kmQUU37zjFMNPWQe/TiXjpMe7aDZB2JciFFVtdjKUNcV39Ia5zqkOoft4/EEkFlG10u
a7KeE02cvozSfZV+aGLm7Az5nRuu8NQQXnwaxMVB0HNowdTbZPe1sfoKnfzGBp3oKxcW6y27Hfv1
03TBQiInFkI8EWVIsQdVAFudqxiavV7yOhsTPSUwC2lIsE1/3zn/4ycKkFDe6t/QF1qopbjIGwIm
wymehmwXV6iEuMNchbMgTlH/i0C8NF8Iq0XqGDHbBzP8PT0UMEm8HuoNxN2CF7W6NqyePx6Ngx/5
vYrLxMeLAdqMTTnBzPN70jMfn0mHFf1OtjUzdPKEGbK4UFVPGgDzItsZ2jtwIFdhyvCALJWkhwAA
9iHlFXnB3lrAYR2J8h5VzYeDrEMg+M37+b4GXOu2e2IJIO5rcWeDoURVSbSijv4ChqdZBg1DAsun
n1g8FiKCMhVD34BNIUjttF1wqIDcRLrQ6q4ED/ak6fb2mRgJvS5SD5O0TQfZIK//y7IGW+uY0iif
kQeprHcxpJEJhhrUa56em2T4tfV89cbx5oVlUTlGoM9aOpPi/Pm1AmBwC70idlmWEVfolj6weWcD
DI+kpzJh/V9FhvEJ8NZ32R6spMGnK0Z6GPpI9/JrGRNpFdFH7qh6ORm1i4G72AKk2MpNsInilKxQ
xkja6G1qbgAab9ohlEn8P7ORAYs3MAtAPmfAF04Sh6GbrANSKUc4zVkYEydVu50TZrhT+PoY9OK9
owBgK8QeqMfsL7K+I/lRCxOc2njqhRAqmn8j6UH6LUHXtrcy0YZMoCSxxhdZNkHvSed9qvFDgc/4
3x8XrAul3jE9+FHUnOho0PwjRqCgnf7QgUmUO+F6TCVrJNc5OTB/n7oEfimI78jAYoydBntbR4jD
2Mjm6N7+FILdYprwtRQR7CTGc1q2lqEfUx9pluxio35bHCNDlSiHUhcDB/h2HE/oj/3wVMR34+xt
i2AFTrqFz43lnE2kknNr4GRpIN3D59QYiyA1JP53N8nQQLp7H86yoITkcEEFfH2MdKoJK8Nf/UYy
r4HoGnzuF/h8YpJmkiQgnVIjEejhQFjk1X0aJgxVWD3JWQxdyy46NS30UoEqRKEj959Fn7vJmBYi
qPK1lE56q/gQ4c8Nb44lB4gVQ/vaKMbe1xN+NzTKYM+x+hIZk+BGlf5B67E+k0zMO2UdVnzrFDuY
pKI0uFNF+zvTP2YDg1tlPQdeHJVy9ZlmTFJNBJBlXDmwlE/jEW5XAaAisDlNESQJe5bvWA1mC5nk
0AtPn008p2UZZCZ84WgjN5paUaqWPIegSQD7iZzPLEQDhm7S+3FxVHQDqGzQa8FotdbUmEoDBUXI
csPEj194xcXJKD8f1aMA3nYiRgxe0knb1dqU22lfls6shN+3HRbrGimXL0iaWgODA/bWDW7J9bYu
Z/YkP3VlY/MBZ29LOz0r6bNpvIouhwIOE4Bwvv1qZME5GQZ8tQkNAqCrvec4m+CclhJKZZz1rZke
VBO1MoxyM6F918xgKZsygzie+7In0Qa1U1G/j4eeZfJr2cdSAmUH5Yx9pVMxTip7kKtEjlY/V+K/
2vRv28CbhfFhrP8t5j0vf9T7yoqweLB9v2sauvwBlFE0fhlqHEZ1wJlzmOQOuML/5LewaetLIeRH
LCxPkApDlHsI0eSXct+BuQ9ELROWzqo9FmLYe7BrWcJSHmUPSmbM7ZTDkcL0dnXxMfeBo12ZIg9Q
eP5ZFFvGJbL0hDKJbo6jLk0gTylBHNZgV1timfjqXvHyTNRTKkRnJG4bEhyC1vKH+qGNgamvE+JZ
PxdMRZcDU9Nrj7AXWwUY4D2jGkCfoI5Y+klma8iFb+Dmax1Diz9xqQ9GKxTGTDXDBuK2Sq2+apc/
lcqaWmHm0jjA5/5ZqH8d2QOLlcexizfECDccBB2YpYoL25I0V4iDCI7RAeuVhwET1Vdl7wyDNWh3
VMv+2JCzDZrVkoVKgFnZoduaiuyKbn24Yrh0rTq1uE56ex1cTlof9vjy/CHaNQOKl70VzpZo87vk
k8bayllFJVuKo1xSOAq6IRNxtY1Bi+oxJDwy4lOWZHY9gZ0v9NC/yn/APHN6dtcG7/lBt3L9iDVE
izXiumpbgojiFCZMsBNF2Zbah1PGBwbKjtr3IgGuhSh7DH1dF6FKqirrvGHQYyy836hAtUT4rMof
BblsREGOs6ZHMpmvRVegxq8m4TjPL6GUjyowoxNXExH6P8KoXwqjLjHrZC4DQyL6EyUgh6TIlIHJ
ZTBxJlc1dXEmykfxWtSMaoRv9d+ftut5wUIW5WTKggc+TqfhZdFPuzlNcR5lFw/ai6g9+n1szQr3
l8FVez+fQLDX7oCybQftjF5GvccQp8nniQUWGwtBndENJZd54ZDOv4x2SGqnFQVay7js+Otcqmao
eY1QmVkNGibN2dbdtcxv8WFpd1TFMgaJBcjSBS9NQjvR+ccu5OyZVxgMBKuJwuJUVC40g3TQx2sE
31ZtQFocPQQ8xusFnvUyYOgQzcSM21PmgXzXywIlO8FjWSENmKHOA5Ad+FulrQaPxR1SeVDlh9MU
V7D5ZMK2Cu9gdS05wJ3XwGHl7Si9YuGRpYyUm/G7sE6yASIV47FKy0Mq7Vsxc2fxo1x83tZFloZQ
TqbOsq5uA6Ihrdvzs22UkRNXLNgMln5QPibTUqE2yB3+v+gH5WWmuugBeQxpF00vdiKzdTKBx7+3
WXKQ1RVmDm/znixZ5O+LjLwc89loY/0mT01+9+/8ITkX5TkA76WIRoxz/UwHr57b2LIvIolKXUYh
CTHVC0k3j6+x7pGkFot75JNwqgEtdIt+bGUp5HCU8yjmqMlLBeaVhPssAFhsKNrbBrzpDYkIyln0
htjWDbBDLuM3u3/CujnKW8RJxld+T7wFvdfz57IonxEoY1CoJ89Ey2Ja8ZYTJFdIOQyer+VEquEw
hNE1+O+acKhKhp9drRj/DPqQQQ+2VNOQjSH/S82b/84ws/qxREmUdFkEETLdspaDpBWjjoPTBQwi
8A+doDLLY4sZpdqbmHBdq0nNQhrlMHipkjlRPjkn+SCER/Hr6CKcuJXl22oE8JzJzsKnK9qVq0/J
hWDKf4ggRXh9a8TVngAuSndYb7Oy7soRm/UcdiGP8h49kPvHUMFBT7HM/yiA5xFieTw+wNZdPH8j
8wC3w7NrC9GUN1E6ny/iHjok30fqUT9kO/BV7hUM1gMDoSLDtyycHGJkF2FgIZFyLnkhYw2YBz55
Vfp3KHs9ShUwkEfBArPVoxK1u54Fz7vuzxYiKR8zYNSiTQKIvPAxTLtfL3osZFE+RhL4oVIEyGr+
7VKz3VeeD564rrahrNiwY7URV/3MQhzlZzi/UPWsgUXWhDtc/ToL73XVuyUenIXQPW5/jNQkIfHg
plyLYX10f7uKc6kIO0iD9Z0H3K63PoZTo5vbXaL1il9B3oV2sCPQag60uEnKs/TyJI48B0sf4w95
iSm0ZjDruLCV2dP12hy497yRPmSs/iXLAiTKw/BpngdJAa28/IJ/7j/p1rbGpxgsSiHtZ6b3Xwp/
DAs48XQuUi/wWpdppEGYIc/ubPCuyJVOHSkuwwhYakk5kbrKEYEzWFqDXXLBrrw6vY8wkiA4/E4u
7IFFZroe3he6QnmSLFcLjMfiYB3AYmb7tITxCr8BeJ6r1tdX8+aFRMqZSE1Y1Ng/gnY+Nk5ZAWTY
7bDXXdlFCvotV7hnVzXJrW1EA7rrXTZ5LuQ1RPJF8Ckes8NQ8O+ScYrNSg6cQhZuym3PZ6Sb3kkD
6NFWhMBLS7iirsBIYei+dyClP3zZT+S/VDdBHWp2IohDeXC2YWXNbByVUT0h5rx1q5SbibqhAvER
3IwfNWYXuPrManWsfzdV1WQZTLs8zYZXKug91yTuDHzkNL7hNnopmkXa74DrmphzFbMGJFbtXJZ0
RRaR9Bo0UguXTZIhG/hwSXyfDnfgVen7520bX01NziLoOGdoZaeoVTS4Yn5M0r8J3K8wPbXxYOJJ
6Rgps9O/GnoWAsnfF74LmOnBnCTBcEPoOSn2hU4sZFHZdJUE41jpkIVgUDutAsgSqVJe+EEZTaVT
zWTs94rO37Vq9hC36QdFKGQ7HUX/IQg1pPlgt3fCUXwssxGt63YyNRCHmVmjfY+L9kHUihdhQGcS
DfSUm595P85NTRzcFmzrAKfY6233zoh60Q6mErtrapqaghAXZluJEA3m+8SweCNPLU4K3Fwbvva5
Mrgzp3zc/sarprG4Bso0lDzqVfiawW2yY6y9zDGLmGE91i4kULFWy0atmGZIuKWiz5RGJfCBMNYC
7vim7GU1PixORqXumDXXYdeQpX4lk47RQXkpPA2Q376p78Jn1kwew+LpobI4Qott7EJobPtB148+
MtyZ5VXWo+ziTFSUNcauzfUAX+vmWtFqIrGQSEVZYU6DMjJwi0poqh7vYJmzxDuPLHNimO2KbU6G
l6FjbD1DH6cc93hDgsuSRXk0WLEoBg2uU4zGZz3izVSs7KmJP9ecj32LRPkyaeEzD4p7fxYPLapM
jK4Lw77piFtkvDFrCXx4VKeW4n9Oa0ZsZWglDQ6TSuLQizU+n178LSWC1SiAz42Yc/SrAfasJTLl
RepRzuYsxUX+nHdJP4/u5KgAufsFjQiIuyuyd9YnpDzKjMVfuR8gGRmSfCBFCA4dMmxrX8OazfJf
MuVTOkyNGlEEaRfKyXybs74clcEPvaHWiQDVyIJ7Q67Net4n6mhuxxfmgSiHUtbQQE2FfpynKn+w
Ptz4nFwoCe1KGr7uQh2yRI+QkgAP0DM80n1nueL1ssZZEg0R46eB3FY1PhPZxEl5F1CLXnvQkcX2
o8N+FjCsmIaLUQfMpKQdxInjI6jRsJzIW9vfiSWBSoeSRh7Kgvh9HdNcmuJbQcK52yKYl0blGiOm
GLoA5a7TpQEOLLUJAekrRbUhM/WbpXoK5TNmoShA4oAz3fS2YWQDCuUnxjLVjSSGtPCOByH2j/dp
eyDFyuuYHdcjpyYaGO5Q0CyiDFjOh0lqRhgwwfvE4B8BbD2hxM5Ofai9vt8xPuC6KzwLpGxZ0vUp
8BUIvHBObFted/hnWZQt80XZStOIKP3W4Uv2wuFjcPqKR+r2KSW64dj2fCwD0G249Fi3qujPU0o0
UW2WDVwrlms3ypa1rS4S3XAcgDni8/JJXV63B/W98ZdqGh62jgrbd/5IWSS665iHhR/Nza+jRYfp
6RXb8OaU7nyNlKV3CRgFxSy5STHX7fwsi7JzIRDQIyggC20JArqjRA6ZVmjssHsBXimItVkT2uu+
+SyRygmU3i/1qYTEMi3xzCwPuTE/b3+tbWuT6HV7UcO6XSZARMQ9KKWn8N8z3QNbORA6vm1LIj/2
8t19PgzlQ5psxJSmDruWiu5+EMDQF8ZOVvIHqeuO26J+E3DOsigfEkdyM3U9VFAqn/WD8J6MJEZW
ML4T3RGIz0yVZ6gG3YEcg74eZA6egwAKqpzzE1Awy9zgurlLhk2fQuCiYjJr2eBPEk7Ie7pnAL+w
NUFwD2nJFThCDD08XfdCmCT0ap0Sx1j7H2YJ9ZKGVQEiH2RDOU6v04UEfWjGRG9xnBhEFTnCWec2
VwCPM3TwtIaxEIP+RhQVxBNqOli5uiKxZXCsqXHqRXz/97YSrmfZv3SQXrQPWq4RJB+y/NERs9pM
+XtejM1tIb9Jdc5SKBfR96MQKOGbmPVjxZPpjVaRMkCz/CPtkOjR03DqB6ntcCKSBSh3hElWOlwF
PMqyJ8pXcH5XiRmRZPD260q4OH4BvINVO9iVHV5aj0V+wVJxymN0lSCHfQyJUlLZqgYKIpTeGd+K
cSp6rb6ry1gIasgYH0n8kOzYDu1vwGYmzJrsSfDVI2FIWFRFcE6oKhWv/MhXOVmFuCGKzIrLzJJL
b4r1CxmU+sVdOQtCka7EX7b6rV7fQhaV9TaDyhUh9rVf6REkwJicawCzc9W04KoNK7JwukGRpxG1
0aQ0tAiu1k2qzgzlzxgTBtGfdYteLKSQD7nwSoOQjVVb5Sh83ZMGl6Cd4JBeHxBXwaCzjkVpRqQk
RZmpCPpyfVcVf1fxXagxqkPryne+OUoxotxPjG7Cx5LVB6n4GCgsEkT9UoLKi4IAWk4yV8SrlISh
kOuRl7FE3xmBdB9w0t+SqnxM9UCCQ+ePgZ4TGivtTuHmr+Os2tpcHgFL43Gp5GJHYpc3Iwi4/IMh
REeeQzF/EsWXOUhRmOudKo6dQZm/qlrxThExjzqnXhgBc1aag8nkjAyv1lz3mrqorKEsv3WgQUwy
SbSnVk/doeFkM9bVQ2Yk96Kmg0O8iewS27NWMYJ3Vphk3WoK4yGrhk9yldznWu4ocjSaAhTB7suu
ddQhLbDfBPiDLrwTQq61I8yTm3zTeIJQfRVzrHTMAXicg/BxUJNvcqR9m6eSt4Wk5MxM5Ir/I+1L
e9tGmm5/EQGy2dy+chEl2fIS24mTL0RW7vvOX/+edu5MqBavOo8HmMEAEyClalZXVddyjkPG7mZu
VH1n6JFL9O7YJq3iNXm2OHh8lE4dD6Gn0uh7kkXUDyDIaywZuBt1X+KXVGDLmwppP5LsZ4dOUK7M
dlFVAkNhn+k88uMzUjgo09SpphrcrQ7SpC8lrYaXylXbSvZddsemw2vrHev0kKQB+dg0wDRM+PCl
knxcTDIjf1fs6pB7yU5X7dB/wOw7uEHTwr4RTW5tmqgOvlwZpLEq8O3OL3aCLUcrsiBxibBZlMW3
c5b6153HlggLcMK6hnhsqfx4eDAq1mi16HCqMr5OftN3D9cFXPoKHTsgsmWCgEe2dP6hWqeqNcQU
UyEh+RzK/tBV7ohVgf8mhGW7Kw84h/AUJhv8GvrYb5TFacfEK6LYuy5m87BWunDfoyWG3msGxGjL
Ey163PhFoMjlc+r8tNgvWClS14XRxilOa0BeOY/fwgFsQQYI9rrQmbpUUJcR6cP58Tlu9Jk2kJYV
5FAQ+S6LwsP1I9voCzGNKJiXFJUals4lRtUUDIve4NkW/GT7XarL2ApSpwH7mQsIZCHExra9/SvP
4Ka+0yI3wlRFNS3OF6fMv6M06XaiSTiREFYJWn2maAjNsAyhlKEMn1spPgSTVNrxIlqlYnkq79xW
h2dwdh2H+VKHBpRZTIDlkEr92HXhTVbqH1KNHGkXyNiAjkWv3y2XupbKmTmSiUWOdGhXZi4jOUkG
hzo1yE9TR/piWS7jP820v2mZMH04fdkALgHQi0ko2NzPz7WTKosU7KEYHfRj85axMxIivbQzD6Yi
ss0NRc/EcSlAmvfLWC4QNx+t77BMH+utxp0FLhcb/nZHQNg7TL4i2aXoiDdu3plkLmqpZaYW7YL0
ptmBV6IH9XrvD/uksc0nxi073tQCiZuqKibVTXA56toFZUEpdSbNWCmofkwm3e7GxNbjxSbdr+sX
flMzikjCpksUk4cBpxHpRnzHcQfX8piazSdjkP6jCO51FwbEasIAId9QHvric93/7yFLkTVERVnH
8r2lc7fbLAZCy6Udd6Fe2UN0ExHQnoAg8vpBbVCn6WdiuMtdxq1RjxrEdK7saLvieTiMfopZuMZr
vmb76UXsHDc/zkoz7mbXYVwOVtihWSM9LfPiyFLgCrRif8XFFdZVBQ9GRdFUfrwok8kcmO2ILOk+
/cAQh6wPgzPvJB9wx6C4fAczBk4Rn0pmeAZE5l+pixUVYR7jlZoc5tqhXul35L4FM810J4FyXJBt
bjj+M2mcxzCiLk6mGdJoWIwOyTBWblCgbc6z4Bw376tlUEtXKdInfu8hUI2kyiX2clQ0Z1H7vW5K
oVdoxi7vChH+IYvB/DdTZKrqJnpBmsE7hxGQEPGo4EJFIxgZzSVyciM6EDKAb6fqP4Ma7sVQm6/j
VIg44C7neGElKlpQ+HIEt4Hzg23ZKqmmwVq0e3Sidukp2NcH/eY9LJcQhGaXhX1kVYdnOo8sxOz0
IJxlvPbw4lPH3CPJTmD5W7YBHUwTZIC6Bts/F9H2cggShIVFExkBc3wx9mzvoPPknXHsDwkiWP5J
IHPrQq9lsj9fJSKGnKhSiAXPHX2U7rVd5paOBLSt9NDf/iUTzZZE3G6LERTiGPkHw6j1/RImOg7x
PnogHsvm6IPhSaf6QOzE629UUZTelmioFjZlELj4T7d0RRM3ljnusJSs4GHpZmDNDX3FLz6Sxm3s
1A1doVvZFKpSZPMapTrlny3jkvSFnEXTjjwuzaH+CqoVt9tXmg13bTrdR3NXnUQx+g3TkbuHRMbj
Euv5ioXGLGekmUzTNAvM6Y0ManiSS2DTd8fypHzI7Fuyyw/6LkWbKPJfi1utssEkKr4oWwn72Y/g
w1KQBd1s4kfUMxhordIG0TMmVwbULvwsBvNWdMy/XTfjDWdHZECGm7g4BiG8F1jkYJ67EiLz6LWJ
Q6fSjuZ8UwG+5bocsvFVzwRxmYM1hrJCFwjCnFH0PHstZiV1KJh+yUM79ZJD+iH38jdC7fG281V/
+rhEjxb2T4QF440eE5CZV0pzD6MpllIQUloTusW6TzC9BgyXvXIM0QksHFEncGM1ivlXyAPoA+ol
fJjUal0aB0WadoWW/5SzKbCbHlhUWrnYuHlHzFebblSXpavP3dMEjjwj078tQ3NswW+xm1P6sVOU
R7W3xltzRi5ktHL28frX2fo4IKWEB0X6YGj8S1HPQJ5RhPiJBIBOKaAJB9GsykacQ8WPshstIxTw
g5AFzXVgREAC9bsDGwdghD+dL4LY2DJnBdUUQKobFgXQxrlTbvUYW29ROO9Mc/QGK9n1GPCw9VT2
g1QMFLt5bBTFZcKc8gWgk66aY0fGfN51lq0fC/A1ypId3iq5nR6UjwA9AvBpRt3r32rTSygU7zSq
UsjlEYV1GM00jMWMo5y9wm1PqBB+TvFwkvx8V7wooubHxpmqlFKAewFThKp8cJ0D3aRFgHyoBnia
kreOlin+0FS7Otj976qdiWIHvoqpcY4qJ9Dp8LwY5ediykOXUKnAlFv8QWtzFyUzh+jmbTctx6XR
R7sthz2Wv7/1Sh2KfstGfnT2WzhTWmJSWlGF0r6q5m6PbZVsfogVgozw82B+qkF6VBauTifB8Odb
LZOLRGdy2edYnYEWjSOZGshlY2qgOFURCiYQrMZennqx33mB3WWHyCtAb/mOd9GZbC4nJK3S5E0H
2QxB9ESd5rOyN7H7BwhRRvsYC3f/NrCgkGWvjIsLC5OkGiCZgHEZzRFw9m4AKuvR0Y+jjxqvS0G9
HDvpfGf5yc27xobOpXOBIBzNFIQP0Pf3bkvhhsdij/Urd95rolxq43UGTQ2DDX5h/4PPMAJZL/tZ
h6bSTe/NXoQOWOxrpzfC3L8YQNlIic/EcbnELCV1lcsQNzbf9HCXtHddI3isb8XRMxlc2i3pFdET
ChndrjpQb9mzB/Tv6c33MCKxb/Xn/Djf0CpWTLHYAUuZC0fOH/rOr2RDdANYnnd5+/5I4W49MYC7
3CuQ8o5xuY2YiDQXjzC2io7Yy1mf3pZmYqK1tENS6BTUT2bpdllKrySa3Wf+3J2M8W7ux9AO5Wep
w7S2aQe99CpnLyFQM5d8OkRt6jbVKAgx7CgvDgH5PtuMUiz899wF0X7IK0vGo1SRvmQKkOasXCBh
K4hB9z8iuHtf6p3aFRNrAb53M5AZ/DWluNOWAmuOpRlKvQ0WjR9SL2A0gCkGi8y9uN6zMd4Be/2j
oc7iy8qPN7kUKVoFeReWJO6vb8aqlSzu9dJZTR4aI2SZWeUa+R5D4rZsPGgqPE0UOkVR2Un5zSKi
N/DmbTE0hU2zol7Cp7Y1UQBzXaCO1vYfCDAty+nYmXvAWLk1NkPiJrctw8RqFsie48G7nixsOriV
bC5O0iY3MT3ISgpV7KeA/sOMgRNkkUDMtpNbyeEuQ6bUFkC1mY6t9jqFN3r8TOX7IfhcZ/3RWGZb
IxqAm3sbbNN+AgSL62pu1Srx/pbRa8Z/MHbPfdtQ6o1KGsMJ+UCl3rIVCsxPgIbLZ4G5nz7hVdjY
7xlf1yFPNRSKhisoWrjrMuS6nLWKhDmepXbSEOgKimpfV43dcf5GWiAf1GQV4I2Un4WWA5SriRxh
J6S4K2bDbRfr0PU3qVrfVckj0nzRUW6Z61og53T0NIqHoYbAd1xJFvs45ShefAZqsaalX/RTsKXY
txlNodxvshbw9vwma5n732QtwvHrDa8Nd03x6gBwLUIlZyiyJNdJAzwVwDqbSJmfTEt05ZipX+i0
ksDlFHlsTkbeQ0KVZke5bu16fCLa7UgrX4hXvuU/z9RhB7zynxpgqqeigbCLjyU8OaEsdrQrWeOk
tjUZsumNuk9vsRhYv/Ef9MsuO4rm1bY8yplmXI5RZkbSDPObZqafk5Pq5iAKZLN/BTmJyx3MEV77
apyjXKIYQ3EGlBuiPLLzxY/1DG3n7nYS9Wa3LBDgxiiZ4/FNUFo+P8YYb7V4tFjP1LpX5B9zJXqg
sL+AV0UH25uF5gb8Bp9DD5McB01ToFolnyY8DKvutcOzvlV0x5SeJ/JIMkvgpLZsfi2Ss3lK+kGJ
lwm4DHIOpqoJfZRZOllxJtvzotlx3PvXveKmMWLoBFMuMqrl5sXkWj1gNCqG6f3bVqmjh8n5y7bK
Bn65jtYkylIY90fhky+3qvNozmoHR88CS+soNzRxg33vTl8bZ95jqegb/XBdwy0zWUvkjtQcMVdT
FsGIkRHV6ZYfQdQLgvaWBFPV2D8mVS9Ga8KiTHMUU/H4KYjdTB9DkIJf12HrUq0l8B6jCQHwQiyE
RzWyUZBzSVI5Sv5A+1/XBW2M7qLustKF8xZYQp+tsV8W4K1YL8vQHrK+eM4z9TTpUWCnFP9aoRvQ
8D4xhUOiW1FsLZzzHY25TK0KamTMN7ae9J06GXha9B+q3z4XXuQJXePmh6M6kg5U8MzLlCApQQYa
Ql5yCI6IL18wfTXYnV0eCq94aSZU3UX9BpFILinIgyYPghL5VV61tlUcFlNEqbdVAaa4Yf9qxfnF
WQZYlGbgimG46DbG4+5r6+RfOsCkf8x2pgtW5o8ldTrDwXzje1ZRYED/Sod3PvfKRpxbURgOy65q
KhuwE00u6My+wRnxbnktgcs8UCmTaNniCOkpwBwscehXRXKmxsVkTv8FGL1SbFfyjnrDoUCsY5Az
8eBAZRBsUs1LMOHpy+402d1H+bYR1/uvf2LEj/MTWBqpLqoQ50/K0ZnV9FSq1J3zxsH0rt1U7Q3G
ap3IqmyTyE5SgKui6m2M7+I1JXBMW+/es4/BZTW5RZo4KHCb9RNoI39vHAauelqcwAbw/18suDDl
rn0czlNJqEXJU4iPIx/B3KCixNWBmgLoLSE4iApHNDi59V4505DzV1FF06W34BlrNHm80QMREZCu
dyZAYtzJ02JnSe3O+YuFsu2vbKHwb2DYDX3g86+sRV09pR0S0dbDJjEWiAc8klK/8kzqya71EeD8
pWsJQFzZX3p5un+Ecg6yNXVzaGSc7hxh/Fs/pp3qzGbsCoKASAz3CFWDtJzTRUUjFks2nWmT1E12
RWcDRHyneGWEATW0rvRE2L3ajHPwxcgNUKVV+BnfOFzKhiZIf7qyeUjacl8NKAtNravpkiDx2cq0
zJUozhHLfUcD0kIUUjw3bXovLmW7CW7ycLH1UTTuuWktK2mcTx4lBYTuIVJJU3sm9eNQvwg+2cZj
Exwf/56cybldfQwoKaMJo3x5bJvpBFpalEQqwMXIfmyZMM8XGsr2Mj3GyeN12ZvWshLN+eOxG7Mm
yLplp4Uvk/GhKibbLF6vy9g+P6RWGGqDKH5wpZiQGWdtNe30unPr5WEcKvu/SeCu1hI2VIpjSOiQ
H1K988aFCrK4bZP7owR3rXQjWJZYLoFvKt2Pae+Y5quUHwy8bM2k8K6rs/lRMFyJLqiusZLKuXsC
yJvRd+hc7foJxIGt6SAhd2rSCE5t44mk4e2A/QpDIRgr51QC0FE2pWE97dLJuDMs2FyxKNZ9qiqB
Y4XwFWktH6cRfW/V8q9ruPVywVsCs0Qo6VhQkzN5LFJOACcDXKyOSr0t67M9Gcmpka3G1rLuOcH2
QoPhRyjuBkHvWo3oe26c8dkP4M44a/VUIQ1BrJuUYwwMNrvT0CMNikhgOG/Mt5zfR1alAD0MI1T4
D/slq4qB0sddWrQUpRCaZb5hjIuN+aPYKZVYejI6bGf0Vv99wP+p+ngvhcFNMZWtS6n6UoeEDXcl
e01DQhZH7S/BZ9i4mmcmwDnSzqjnUKIwAdmfdpNLHW0/7alrPVY2+ni2mEFy49jPBHK+NEyTdDYs
CBw1ahel7ID/0I4LTXDo7HdzZw4xFE0DRHfQzvJnXls0KSSIKWiF/KHUHzCx8xBbgQtYJz9OsidL
GgXxffssDZNt4ckUX/v8O7e5IVV11MKkIxJ4Eq0GW6pmEbnWVkkIl4b1WtDhUgnlTnAyExTWTJSE
/uwEN57hs53gd7141sJ4IBTFkpZRCyCs1jWnJcRWRJBUm6f2Rx0e+ySJ6rTXdUhoutGWM1+1RGXx
Dc8NHTByYVCc1gXRiZkuUhSw4FBHOh41fj5Z3/pFdfo8eVgiUbtq08B1SyHADUIxiO/UBWkX5tOM
OFF3AIxeArdaJD+wMoGBb5uBQTBop2Kq5KLxlgxKF4JWEHM4J3q0UPh0S1/z8sYd3Wx2xUX+Tb1W
8jhPoSdVL88Eei1RYeu6flDazDZr8yDwSBtvEE1ZyeHMG7QUhjUUbx6JrbyzJwgzb9RmMCEjKhJu
vbHW0vgw1DXoa5IS0sBN0Xrm0fwKEAE3dd54jcy9+Bi3osGZRC7u6Eqi5ZGCc8TaBgrW0h2mr3e5
o3maH5Velnusy98cxV1GwQfU2cGvwtBYYBAIg1XTziAf8/lQLIe8e/5vH0/nXCAmkVRaMONnaFDA
EXciVwc3cOi8kwMLA7x/TEVnrmWlkTWTsDcraEQBwbl7B7ScwDb5SB4GqDPX7M79Id1KbxUAAL2T
dOtcPS6pjWvJ1CJ2E35j9YHjM0Yf+vf7HzNGYgvZvg0msO5BTIelEL5/CKSEKVuYieA2UFBUkhag
QxFa3zPQQrzlFHmmd91iNn0zWpUU+5oWugBcCrqAIiPvVXj/dKrcllp7bRhtoiq3wUx8cxJE6E0F
kRVg5wVjG5ZickcKx7wUkgoF140ir7KV06/ZFjkX5qn4HGQtjNNNLpRckycIq7QWTTbLVcBal73U
ZLR71UvTk5KNgqiwFUzBEQAzhN8CtRV3/ySU7NOohsii09HsJZiXrdvi6/VvttUGQKOahVQDVmLx
rRWMmC7EYKc4ggIcaWvu6dpDCpxfBpCmWl7jZL5V7ARSmWO8OM6VVM5/hUU1gA62Qd4z/AvUFypv
QH1iWMAtu1yryB2kKktxMkYQBqD52C3L7qnC2ACYaO9rU7tLU1EnZ+vDUSxXyJidR97Kv/jqSdZH
Ne6RgxtdA/7b8i6liyC0MuPmD3AtgztAAi7EcpY6GD826eW6PjUJNuiGGIvqwq0pdj4Xstj7Cnu4
OjX4p2VTkCAjHQrJv9HSEslHN8ALb0c3sNv6L+Lq5gFiAsHChgxVIBE/aBULlKgaMsqcpR5Vix0o
VmRXVSOwQZEQ9ucrIVhrMqZKRiZJqp/h9EmdBQOdor+fhfD135/l/bCoLFNtu8dIV/1aLgQucFsE
lmuIBf9H+I0lLHTGo6zDCDozsrGxYSvNF8FF3Ug0dNlUZQxVg/8UFdZzLYzEDOcwGuAeImduEJkB
/I/lBDraEpi/MPY3u3PsNUKqja1yMsAFMPYCx4fCAJ9651YVTbKqYPzlKCvP3e1wzzZ7BnKgNraY
wcwOqEjxE2njqbkuJPATcKEaV4nGKhlZJdv18JL3iW3UO7M+DhjxroPvguPd8INn8rhEvFsiIx5L
FYWotxzrD/Dau9pBZ6L4XFy3Yl3SIErPU1tRP+uayFY2/MRZbYQLyOmihzkpUBt5Nx7xxvzbmUTO
OkcjbeOAQGL3yuodVWSbz+Wtvut+iqhftp5ouqZj2AnoPOzpyYnq5L5QtSxgcXL0NM0zUuxnSx4I
o3dlcBBvNGzc7TN5nGUs1qC1GVuc0ABLkFa3ESns68a3kdKcSeAMIk+WsM16aARz75uPY1faQzA4
g/po9IdovNHCVCBxIxBDIvZMdB2TbRedmkWu5VFLoBPIRGwlO42xeTDoU7oUrlGK+rubVcm1NM4c
iVxgu0uHftaeHpdDfPxN5RHciO/W29OSC5FnmnHWseQ6TSsKzUidOUkq9YemyzUHMyTHIMX4lKNZ
YDKv8sxZgtqPe7Vxqjx9kjTa2GQuvCFvUSMtzMhJ4Gt0s/K7SS/2RoKCYtAN3SnSxi+FYn7I9S5E
w7D6WSUZ9iCC3LUwnGXrleQpA/YdpxnizdGXugztTLQ1gxHg1VZr3YRYZXEwdofaqAxyekpTV4FP
I7X2s1QWV1fJU53pmNhshrta01/adjl0Ub7cAPDvNWzSH1OjyXYQFda+GUD1WEiPhtyML0YGiP1E
ym6RXt7Oo3zfAYDCvW6qW7n+2flytyEGkE6FkhwbhmRA0glYYL1+tDPEAuCK2tJDNggSrM3bgcRb
ZRg3xiWICiAqa6lJ5jfKYmXPFjAikOgKJx+2IgAbuP5HDpfIjfK0KPICOdQnTvSG+WB4bO1Q3pd7
wSluJI2oZioW0bF4zGaUz4N50ZkmNmewt4SJRD++Sb16fDSfF78u7fABgxa+5maxTXSgDjnXRbPv
w9+PtWTuLgKoDXQwNJsBEUKctDZ9igwC2E+YBb0Fc9A0PF+Xt+U9DRlGDBww7RLGpyZVIIXUYAR2
T4S22ASrBb5s0ySxOQmrxvAUqpHcYc6GbOSGxZzZLtxLAePQdqPq6ffAVuyOQEb6dl2pTY/GSiQE
qTGMkl8EDlQzC0MJttLsioMpeSrKhAB5OryRnQktk1ke/83W0tgZrxLYMkjkpOtT3IB/8Sr/Kd6J
tzy2THMtjDvNTpX7VC7jeWe0pyH4spDvqYbFr2B532f7c4acJWpNYloN0+p3kvK/Mw+KNONCwzSZ
Vd/E+GgSaq1V8CNIMicKJ1tHe/s/2gfnJbsQdERjC91YRWS8W25+R7zxXhzxNi8YFh1QspN1w+SH
jpVEmbR8hiuZ6ATg2c+tVQpcxtb0lG6sRDD7XNkfhoBbVWVfii3ElbJHf9aYnKEAAWMIvrOrOfmu
p440YiDNFAnfNP6VcJbrroRXqWIsYN6bke7Jzvw19wbAtS5O+Jnuxa+OrSLMmarcVRuVKW6aGtJQ
jUQcd9CILnbDfgBgUxq71s/8L3oA219QN4FCZrJiBZf+ddiSJbUEl1ylht9JD0siwiDflGBSYDDK
FPke39zqSQXAQryyd+PcPE2SvEsCEWbH1vMU1vePCL6l1XRxmgA2ASKwGhEVL/pDZYlkbE1iwsQN
qmPdBXGTR6ELVSlvBy2aAQmFrSE5+gBeqcpO6/DZGOqfijGir29135NePQHvR2CJm4eIdzdQcbAz
djH6HOtlQCaV5SEy4G+12O6Cj9fdxlZWzman/pHA3TNjpuAdoZBgVLWb5p/kVHbN4KUp9motqjay
a3MRU1ayuGuV9lSK9AlHOVqD3Q8vWd1+yOXXMjgVcQg0r8kf8r0y+n15mvW9GSbudV23Q+jqB7Dj
Xt3rAXvhvRlA2XXRWHH+ChJ3K7UD2gBh2BKmZfIljKYhVqeOuNX/++N+MxtZybK4EQxg1Ka0Zs6S
bfAurvlV2TNUEizwsoaGuPW/eSnWApnyq4NU8sKYOgMC/yFK/A+U2Lq+lsTZ57wg05oHSPp/bb3p
x6qt1xzFbb0tp7IWyBlpVRQBer2wkSl+wdDMYj4lIqxVsnXp4BJRvTAtYl7gb2BWp8YeKJSaK0pd
icyYCDEHX4/Sg5WRW3PQXnsVKV6IwqcTlklr0yb71klTaEcNxSZ8dhtV472iSJ6mF1/UwsSTaNkj
Zn3KjdKyx5Lsel0Z7bAfLJuQmbqBNEpu2ZaV4E5t5fZrVbisgzA2DawdM1V+yH0P1OznAo2teW/E
T3n/8/oF3nKHWJvF6jjwJOSLWZAINNhTQKsZyDTYvMP4GdYcr0vYDMZrEVyG2IcEc45tPe/KX5gO
w8g2Kzwq/vKr+Ci7QId3de+6xI0M0WBbfljiUhmMF5chjnprFhlo6XaVYiVOk/R7rRqf8iY8pL38
7bqsDds+k8V9rEld5gADTDi/Vv2Q1w9dH3pVbXz6b1K43CLQ6dCpEaREQ3NLrcmbwRBLl8h+jxgG
DUsZqDA/GETjLgY+BQ7OMg9JUnkUz4W+Euiy5VpxZH+kcPYwThYNy76fAa/GioyZW/+cbIa7Ydrj
oXwSVRrfWF+5GHkmjzOHvtbCcUiZVnsGpJ564dECQs7ySfqQ+qWvfotc7SZ9iV5rJwecyuii3vlI
b9Jd4ZA7wFX6zck6GD8wAWgdAqcUGOvW9cDUBiY3VJVtpvLNmQ6Xc05VHMd81F96T/aKXZI65gOo
Vg/5Q/gdnImiG8k8/MWJrERyQbulbdUVwKbeNa6yY7so1bfGWxxG3R66smCrYavzAAUB72KpwKJC
8/w8sslNmWCSbgC6i5sN9vyx96dv5JlBUpivDG8rSu3AIafrpsw+6qWKf4RyQS5PK6OPFwhNly8h
yMWnyg4w+UpQjyPl7rqsrbGVMw25AJcRgw1M4jyH70VsJ8/aa7inXup1+/F79pG89gN6v0Rc62J/
7zUlue+YxfAJVgQlgfp0Nx1gv2ghYY+vPJRu5LXigpfoVJk3XCUpVs1g6SYoyhYSGD88mD2l8ljO
r4PzG+5jQs208mp1X4Gebi84501nu7IkznMUNQBHjRz6ZkBTfW4Cu3CXvX4o9uQeXD5gcbvLjvE9
FRnw9nUxGDa3ihFV/mXXJEOcNDrEKvemr9yWp8H+3mXY+2BTV8LLuRH+YUz/SntLFFdnPCdZ1Yzy
DGPapR+w6IMZE8spX4wP9NDvJq9zki/W5+gx80Vhc6slcyaZu6ijoWAdWl7wmDgyGJLgoGHeCkhB
tox1MdGM3ta3RJbDZpRQeMOM3rkpSaraKoAphe3W2i3Yb38OCRZaAtIJ6s5vAxf8JVkL4oxmTCx5
jmXY7OsNoxaIHOVTaHefok+delAst82/Gqk9Hcmu3GVAh7vpmxuqC5snW1d1/Su4ICSPY1oszOXG
WQzO7ir8EfYgfa6CT23QHrtEclGz9pK2flTGyanL5ifaBPdDRH8I7tDGI8rA7LyKNBkLSxijPz/3
OkfXMumnjUeUcB18I7eEKIpsnEAQgC3ORUmxuqRmPcKeuuWUd9l9s6TvcPMrEXy9Ihhm1JxAaboL
tOK7AaqDSFHusjS/i9L8ddFVQeRkv/jClv5oxM/jpqTDtPQIjaZ5/ICK1uIu/fiTLPKHpQWuTFd9
aqvqezWI1NyMMGs9uXBmkUzqZczhv00VKW7sVR1zvIYHkoU7oD54436pbFoIXT67Hdc05kIbsaiU
YmsbB9yongluhTq6UdAG03sRKMKm+1nryEUzVCfnbMmg49S/kROYkq0/RJ8AMP11OCUnRbQXIzxU
zgUtRLLmrMHXNE86IODSmwI81XcVpjLuepeiYZSc1EPf2SIIq03Xt7IiziNJc0blqIfRGtaXKT3J
wcGIRGBzIhmcv4njOe9qGYcpG6M3RsNeMiwPmMaCoZythGD9zbjnT5AAfRpT8HjbpfJB0hfbyn5G
pmXL6WfTiAXxX+BPNM6fzLK8mNIMnZQu8/KoOYD7xBW4R8ENv5h57uRAT3TIaL3JZRfNMJ8HW/PK
W3BZeuY3gubowbqNAa/W3vQC9yL4aPyIad0F2mgMMIxI1x2ly+0GUQrs6Nd1FEnhfEkD2IlR1vDN
grC2Jy3Gyr3pLNL361K2Clrw/iYBaDFKvVgwOPf+ZKmAiNPDc0SH2aOOstfuNF/fRUIckDfSqEsf
9UcSZ4RNbeABRSFp2CUPvTc6JsgJKXrZfnhsVdv8ET1RTP7Lrqq5zam/edd9xvISoDSoiS0+duCr
jC0ZgS1GAsg3p1m2R0Xad3H+DFpZEeHP5gVYCeIch9VLIBDM5XmnhiXgC4xDNMefBZ9tMz9YyeA+
W1RlRopuDS5A0JyMBrPUXQX6tjiIvkVKf2u2gYOtFOqZUR7YGETWnEzK6p3gV2yl3ObqV3CfVC4w
ydX3+BUqUm5QCd7Ep+ST8pgfVG/el6Kce/NGrKRxjqUcA3MOmLRxKP1JvquC5iBpItey6Sv/SOFL
ys0glZMVMSkYrHJnFBd/o50Gh8ywqeKS0h4jd/F+vytEEwPb4XUlnkv8YjUbANUL8cN35ftwmx9z
f3psfqXPBHDIwtEIlhdc3MmVNM7JJLTL60zDnUh/xV/1o7YP3M4eX4tfMyhTxERvgi/Id/IlM7TM
jkCc1DbHsj4s6rxPRB38zVxopRO7nqt7XpoD9pxBAbWTrTuZvKbWZA/5cQzIe8LASg7nT5bUkCKN
5VwkVvymLMFap+6oURwEl2z7G2kKQ+smwKxhf77SpyZal8qKOu80FJkDu7Scahftmhtw5aXmntyC
/2tv/bgudPtD/ZHJnSFAnK00myDT7E2300avBJLC0ApC3P/H2P+I4Y6wJuD7zQOCohoQIQ/GjsF/
45ZZp8UrUdcTXS72qy+t/Y84zjGHRqbGqQTLCDNgCPTl8CB1ohrwtvX9kcE55taqEvC8QKUgaJ1s
AufKnDgz9u6Xj9c/0fbhMZwCRqiAqUJOEjL9NBtR2EZ5cPQYVn3pNJ9Q1MFUZvgkYkbfPLqVMM7T
63MJMHMLwlAh9caBfKr05NN1hbYThJUMzr/LXQX2LpaKJLdYj3DYKECyWw7AZ3IB+/+ig32SsPHn
Hf1kHRZRRN38cBraKzr43fAPZ4t5SZUmKylyZDbvzc4zfFRv6pfcsRw23VQ/pL0du6Ltoe3nzUou
Z5Q0C/ssWSBX9n+XlTGCjZGZ1Ok8VtQZ/PKe1ZYHgb4XYQ5MGKyMjUc/9jXQ4z/3KkCZoMlQIJCS
7MmYW1uusWcj7cH76VXhr+tf9sJ4OFlcTOuk0IxIJZd+OC32NHyPZcFGwOVd4CRwcSwravBxqF3t
q/eoiX0FeDRKrJOTxDjB1NUerusjOjveI6ullXRBV/qKeSgD0+mz8mOtPo01SvOSIrjnzOrPnBan
GueKqzBT1WA2Q1+liZcar6B1AJbCqeo7V+0PRQdoFGV3XT/hcXJ3IRljacipEmKhPvBbcgiPkG0A
x4i4WvQkHYTNB2bk15Rkf76Kce0cBh3wImpf9nW/d7pbRnpY3Ide7PSo/f0ubgorX5d3jztbzoUm
VdZgVAGGWWp2g+fwL8nGmttT6KGI29vS7GiPlq9j9El6vn7Cm/qitQPEFDBYAfvrXN9wUSr8TzX0
K2s/TXdyV9ilOdtYhxOE2ItAzjRcCeJ8al/qMRhxtNAv5OBGTg0vybvj1GT+f9KHf4/PFRDzF7qE
vln9MspHas7OqKru3Atu3uVz9Vwf/u1NcipJRTXVPi2U45ineECi6C09SPk3vQDOVvq5be+KWDTT
Jfhe/OJxmQZ9UMW4EKVcYupp8PIJ8WFESTwWERVdpHtvGlJCME6lKhcDtuWkqpKS1rXfetGz4qbe
BAArrHf6jO/g/0i7rua4cWb7i1hFEgTDK+MEWbJkSw4vLAeZOWf++nsg311RGO5g15+r7JepchNA
o9HxHBNd8F9FBZv9xb1K5C6fnFfTgsVVAb6IYd+eVDOxB+Q1DHnx/kRPXkVxF06feqXXtaUKmvJZ
IqAa7/ugx6SlKbnXBe0+OahB/bWL3AVrirYp1rVtgkGS3KKSf61lpgvu1r752AjhLpesxzFubB4H
WkD8WAo6UBRJTkYxRtoczfN0lr9q4AI/FgKKPcHiCPd2W9FQp30HuWu9eAulR5CAPF3fv8t691s1
JNybDfKaCZRPUMPi6XeDfnqnIDr8MbgA10Y3zqn6dF3ivhYajIQW3J0XXd5mV3dDZ6RxUOUHsHja
WnZuxnMKcPjrcvY371UO+33z1ExpTMYQo6NBGAOgStHtMu/+SMtfRXDPpxw29WDNFqzh/G7sbtT6
pu9S28pEiabLXuGXQ3oVxN1cPc7NpNHrJuhdUDz/+k01o9zLx/YgPSIwRf9sjlaI+FFYbBXtIneR
CZpok6rD/ZLv0SjszUfFRr8Q6LlooPnjV3FrMvsPLzwE1Fv/Ug/uQo+oKUfZPFVB0n83aG7rYMXV
shH4Ox/WzhIc4J4DRGSUPQkwagCBwkP7Du1gtmOJ95k1YVs+8yel1f6xOmwYBjx511XyH8QBxs9A
yyQQJrjdbIpsHLVZil4MSXOq0CHQzbe9R5zKT4O1F5Tjdg4Pq3sVx+1lmmRkndO1CcbM0hw0Ej+0
UvxdsCaREM44ag2a4uQuwX1uq3t51G6WTndJXR/AkGePGTmP6fw+GSYvHMObtqwzu81MTN/rKKen
1L/+NezGcdqzWTFYDt9eerWsKeJl+CfEBDbY8DHLvqLr5OG6EMExorHtrZQi7kfDWOElpMc6ezR8
eCnH3muyR8YmE/miOsS+PACsyaxMTFQ+ZDVn2UB2Aati74+Zn1/Y01rHCkqvyz+K8ye7u7iRx5mb
Iq2sljTMRKf0VCufaoIp5VIwT8uU7+KoNkK4uxDO8aAvBu7CpBzWCg1nvR+jPzq7Syv0PsXpQXBo
7FCuyeMuQz3pA/IZkNcjjcLs2Hxe7l6e74Ny/B9lcXdCLQZVWsc4hlkJg+a0HqIerAaz157AINq7
16UJTovnp+4Na5jQYYwgzroLmzZQjaMli4p9Ih00OJ2f87kgFfOMW3fxVI9loTKH3IOFNbDcJbi+
pB0fgcivusGzVE+tPtdQeih8rbrriKShcdN0910q4im9bFQG6PpWEhfiF5aUxrrFnnBDvg8XbbQr
iiRMUgXANDiXEpWcSI0flaJwRzp+KokR28hfZf7Sz49DVlDgSpHMqUgcuzVFm+Kkpjboy7+spDnO
QK9w0sZwtGJ+UOv5I6jYwVwSBvmyPF/fsV0rvNkx9vvG27GUkiZqASsctcQm+NpQ+fa/SWBquJEw
TmmbJoDfCChGa7vmLpFDgce254u+OQzO7phJW0UZiNCDEZjt5lNyYCBCTfFldlbPPNcA9U0tgS1/
uR1XzAKPAFF2ahnOqdIEtd466K/wdLxQeZs5Q7o6RuPFiXqw0gZItO/X5WdOk1OJ7gAdIPYqQU97
4swU+PmT9lDTpwg1uEIdGOay32fUXtSfeoQsLbpZ1TiQtIc+/Fkhu94tWmDV97S8MZXvCNr9pZXt
ejnlc+VqJhA1KoxPW3ZJvFQ6mS1FAfrcTt2xm5EikfvK16Xmi2LUmi2H8XHtVZu2wCAOLTfCxydg
EIjjpxKMS8M3SX03g21NhnfaBmVzBCiNW6cVMH5GcAz3jhQ9F5UIRvIlaLjcVOC7g2EVPYg81n/U
loahFiFsew/eRyn7OeoAOUmn6n1D1XM0x74ShZ29xD0weOj3sOiORK7pwRrQ01v37rCks6e10j24
WnTH6LsvUVd/U5QxQEM8ikrZvZTHz4o0fNGapbBVFAnnyCzsOm3P2dKnTldryMaDaur6Hdh/s17X
xd0yU15qQ1Jg16suvJlV46ukGK6iloelVG8bpblDmPrjusgdfxh3wlQN4MbL+MPZXV2PtFGjuNgk
lux5Se02fSZNZpv9c70K2kcux4derOGrMPXtHe/XZgqVQUOc4Ss+ARbzYnidP3rEQ4Ah7NPdf5Ff
pXG2t8SRjUoN28uwmdiLHB6XOytY36HOJXj99w/uVRR3cOukRaveqXj8cyACSomf9X6/fB9HFR31
td2vInB8kUDOWq5KgazfhJ1UUv09bQxs3+d8euikb415mnJ8xXU12XcCXhfImc6yyazUqOGySWYF
QIRyOYYRAZJCNbjXBf2DkX6VxPlt0qwq7Ry9+DaKX0JHKO6ezWBrlmN8Guzyh2gC53JEgVNLttmb
p6dvekIjJGGCsj1hWsHPYeGAZWMvbeYCDGImykkm70zjk6TcdIViG3ojWrVof3mPjqRUy5nLz/BR
2JREFn2IUUMHPel6YEX06bCoh0XUCrHvCP292Xz3cRcrZY2R5xh8OvWveOp+ziHiUxpngIyK/ztP
6dt9fjEPm32m2WpOAEWMsUjUM+3Y0eND7FsOyzCUxF8OomqjyOC8eJ0biVHfapkZwylnHey/TcB6
y5zyMhA55YITfFGyjagpynLMtULUMB9aaXZ07WcWi5q2Bdb65fJshFitJCkU004BHtysRut/CrBo
AKXX+heKbs3rV5EZrctX9lU5OBuD3OBYrCXsZ7s2vqTLjpI+X5cgUj/OqgBMt7KUHFrfN4M7mpEz
gRAusn52sX9d0F6+n7yAeyug+QLkF3e/GmQoalpGMQiNQRnSK8mBVtL3iqIDBxQXdpbSd0mWOblu
fGxT+C4C8exhu9hKhi3+WzwfQ61pXJXUXBpovowpfNaVngWabSDCbh9FDWr7Wr+Rxr3pmTGn5WRB
FY0stxy1WWRXAduCHRPp1lCXzB6VDOXohPq0XB6KzHrXE1Eadj+g23wE99andTghM4YYi6W+8vSF
VKJz+wKttqkX+bWoBXZXW4FTCCRo0wDiNPduGFlfVJh1RUw3p8e2VOx+oYJ8+f5DsZHBPRQ1kRKd
YiexJrn+2R8ZImhvG8V5QCPXKHti8MV/OMvXZXGKK0mrNBohC1WRm5kCDMD0zoo2gsotg0zU2LJr
w17Xp3HprUHR887oVsCiSL29NJK9KiSwMhG2n0gMp59JavRrS6GfMJC21B/luHY60Wsj0AeN079S
0qcoTeCxNCT0kYd1TVPgzu4a481u8f5lu8KxrpHc7cMVhDiW9IA0JXpskS1xV2N2q8UQxAfssC/N
yN/KoLE1b8y/Wo/90sFOBioQaVlfC0E1T8z8o+6bKxOVY4YgCGaCt3IIIXo19bCWUZPfa/KiuFI6
GvZkyo2NqlHxoanD7+iz8TCb/b6vMV5dqs0h15Q7BWhuErDJEovKrpwWXypl/myR4WyQ6leYJvqd
tdLHXipJIDCxu96++vrN3FsSL3Ix6hg9RwLpL2+fPfXruzIQefv7qvUqijM1QBwbMeQOP6YD6oI+
fc5XoRcsOgHO0vRVN9AsxdubHhNwtX9I3cKZ3jM87Gw41mgTFD2QTFkvVet1TZydqRJDHfsId5LZ
mXzAsF/kgTLeW725ODA4fREF0F7VE0/y3xJ537PsJV1TCQ6MJUyZy5sPt018KBzwloE82aZP6YlW
QIG9EdU9998mAgRgC41L5AIhFUPkmmbWEM3yp1VkZ555tL5ptoVso6SJiYZ3dXMjj7u3ZQ4kl6nB
abLEU3GITu3isl6w9Lyc9dL9k5uwkcbd3rpmFAM5LB8bapiPnTMfWCa6PU3CTPSuQdqI4i4dKSYM
l72kN+N7RNq2PqonfTr3vRUgm+u22jk3fwmWt/t6bGRyt68qwV1ppPCB2eHR0ck8G+hCstO5t6sn
RU4Kfr1UVFrbtfUbodx9rGUtjFFOwPXIM39d68Q2+vZOLeafTWh+LKxZ4DGKNpa7joz6l449znDo
QrSKd5lNKslyoiU9VBogDqX6NJvl6gDcWrC/7MguDAEBrgYj0ZQxxv3W9ldlmppjyRJClenI3WqP
EWqypW6r8sP1k9w/yL8l8QZAjjW1zTX0FOXIcC9KZEvTAxVhZe9v5KsQztegACnW5ppUQTsi4URV
e1INh64VegNWb+oB2hc3TmUIJ4t27enrNl5EnlqVqIuss/YblGhkmLfYVTBotrg6VBb2VGTUmAZe
OTc+/hzzppZnHTYtigBNOc52SjGflajOIN3pku7QWnB8/2BFX7eWs2pGjXtgJXgy9HfAxD+uB+rF
t4rTolNS+u98kyx3sNlPzqjJparnKHk3QdYbT4WsPSqNaGpXpCqcMTOtGYneDOsx0/AdIBMCfUi9
YgoS46Zuni11CZJOFFHsvwyve8gZs8iUEnCw4A789lqaF1ttBeFZnKO87IvmtpCzYYkJRtQ0og18
ClCwf+xRaMPc2dmIbOPMmI6QhwXbRv/EUBrEKG27doVhgQKkRWZoXG/tSj1hBm1gFm0ZW6cBvOra
YzDbHB0dg+DXDcuuf7YRxR1k1c6p3gD9P6iM7ONcjkcgygfXRezqykYEd24EIvqMWKjMwxNnfIng
egWehmgG5WVs7uJWA8kdvUwvbSTcro2LtXZ4C+CpKAfg+djK1NhR39kEjHgElaP1V9MaeGe/UwAd
qREYwhJgelidvUaGM3RBbz5fX/ju3qLNHDzSVEXHJ2dPtYQOQC+UmiAfAq0pQMVmCE5vP8reiFDf
akpWAbk8HiFiaG31RHxyiN3ybKCRPfuoIMaOBVGVaElcHNeuE1AmKc6yBiCeLZXVOZJE9e1d7acI
egyq4iRV7u7JvVQoSpq1Acgo8drgOY9Dl1Yof6BYcP2EdlUTmPYaYQxPBj+fyDqF6RihN9Lok09m
mbkaqFkLrbEHq/SUpvqxqO8RiAla53c3cSOVu3ML6dJ61OUmsIYPAyAWFlQNr69rdws3Ergrl8n6
QIsIEkr6XKShj/C0JalbDR+uyxGthDuq2kqrdMzRDbNqYDZWADeKKO+6CHZrL271ZinsCDdxvDbI
0ljOiOMl/cegKR/X3HCyJD7+T1L40YyBjBF6ByAlJk+TVnhhOoL0evWuS7kE/GHPyutiLM4i9KNC
0eGA2tcLTU5mWzWgaSJPv+mQFIvVQ1nYMd6T6NN1uey4r+yhxVmJNJRb2rK2lH6ybHNNjmHxuGrv
zfFuWkb3uizhGjkTQczKWrQEFaLRb495ifFm002L42+aFymBQ4emezcpBCcoUHmLqepGT+K0kFPE
FxHanM94COy8Su3YAP/Kg2B9bLOubSb3zMzI7Kit8lJ+Gt0KOF1eFVhOr5yK43QXn6xEpDQigZy5
QCZL7cMG8RS1XwQSQPu8CDSC4X18UkW4W/uNOBst5axHmUvaKuXoVZTv9YD61SmFQw4G7RTpBv0D
YHd8NiIyf5uO+iGBe05sNUhun9SH+p3oUd/XXJ0AJQtpaoUfxNS6JsVbjxZURfsxt18yoKEmYWSj
IclRaetcP1qRMF6FymqlagS3q4+Gs1rcVPFtlX5drdpZRVq0bzgtUC69EC69ZBU32ip3xkjKGWeq
TwQsxNKC0LEh9vX1qPt34lUKdxUzJcGMyICGGkmx65v6fekyarX2E1okzxhxkBzpqXOLoxRgdvxD
7LHmsfRd9Ct18pMIa060YG5vizpKajNmSbrsS67XxzSMBVMcLy34FxcT1JbI+aooXPEgqGsTSVIW
o84/ObOrPpV+8Zg5Su3QyM6f2g+NE4JVDpjfgCvNbXqKAOqcZnaTvUBVURs8uZarteCPFajV7tJf
v4t/WwpzlePMQLQJQB7bCD/LwlE8do78ykH/hE5mJAktgOi+tX1FkoVmZ8CJZ8VitfOZSVJZGyxI
tWFvLVfYBrBnkzYS+XxENVYxIB0quLbHEU9Y1dhJEN2MHvM508esF2jyrp+rMIgxcL2hjYmPiJAS
jIcYs+wBQbufU0dnHVkCCfaoXe5kt28dcTlp79gAwqXKJoV7eFEGLUe9akc6x6B9nW2a9W4iQhjd
TetuRPClznYM16KIIUILwuBlmCUFiaRlQT9ZDhINWN9CyZWOovr7Xv5jK5dzQ6JaL6bWnBJkzDD4
t37S8u9VUjtSFdTN90USNeAIdpJvIV2apcvIhLY7QD4XyWNbPVy3c7sux3Y9nJ2zugiIA6YcB/Vy
a37VT/K7FK0S0bFAoky3FWe+TcBdT0QdBrsR51YuZ9QGlaarBSo03LvJG39GoTuwCwhyDVl3TLde
3MmXWRJrOXeCgtpusVOj4LZBjKIoF3UnSRkNaZjrJKiH5rtsZN9nBRFZg7kMaQo/D4tJ7UrLv1El
8cfemO0yy/8kIbP9BM4xMdeYhiRW0BEzK8S1hgStP8Xjslo3hr6cZVCdm2vlTanhmSW96acxEJz7
nhXafgDnqORFj9g7xh6wWgG9QW939r1x0a44OtBmd4k/XhfI7ChvZ7fyuHAnBvm40ZpVEtAG2S5M
7uX9rxKE1DMohdqQev0MJlaBcu9fntdz5my7Va1R3Y5zElQFxmIM6anKiEDEXoi1WRZvzJsuW8ck
w7LULj0aU3oHZ9otjVzgyO4m1bZyOLNjKFUJE94mgVEOJxXjL10+Gp+qzgQGkVLdg0H0SZLH81SN
bpgFLXKJFLEK0QbMABmVk/Sa20rgKVaG2VtneL9FVtmlJhqY3L9arJgLFjPQn/C4sylQLZMiwn7w
4wllIMpE757uRhRnQcJhlOtxnlBBKFJH6yy7CkXtiHtOIBgV/14NF69YRmI1OcEliVg3vZHY42S9
j62bdR39P7geG0mcPVhICOijEna+q34a0W1Kbon0ncIt6Yo7XI1Jv78ub7f/cbs07v4DdUrKwiKG
szPKn+PIDO2a5JqvWQtQRgiG2KvCLqPoBG4rjD6px04pPvWK6SbUdGdSCxzQ3VcVCkNVYINcEpUU
vWG0DMA5KFPpMBu/ZETzaf1cJV/LIXeILETp2zV/G4Hs900QkXdhNC859FQ+UV9hM2yxazwCjc0p
c7S89EIcwl1DsRHIvbNLl4yzPpWwf/2aumVmDb6lpZ8AJ5/ZPVkddDIcUjU+Z7X0GaXO2Klz8oXM
mmOlxOsbcjvro2g6nRmNC5uM8psJZhj1klwk7sGWN+lNDUD746IvDqaQbatE74/6HMvqXdem5zqb
j6TT/LifXIEGCqTzprOT5wTXCR7cb1PROaxv+n+YZAJc3F8rfTFbm+PW2jitkgay2GvHakjwLzR4
N9rNv5hk+gcj+CqNUy6wPKijNS0spnjbIyKutuzKojLIhxEPy5f0FXLTjms0wgr+bj1llR3Wj/Jv
qvC7viKlmHkgCMkIuEjeXpqsj8Ywpkb8grOBNsrsFPu9HX5gwC9A3D6tj6ATEKjJnpUHLbZCLQPZ
v4vopTJISaeEySxjT5qtI+mXP0jMb0Xwtlcdo3GhKSgqJPV9pRc/M3kWTAnuBmFbGdzWVWk7KLlR
1lDA6BDRFx6ytvZ+zI7q94Fan5Q/udwABwL7qk6h9zwkrzaoibxYVR3Ipf61rsmpzIrJ01ea3bfJ
jEKtat6Zg2XYajRLIDxMzp0qiq73jN72G7iLIKOVAVNrOLxubn2rRNIEYfzYCx6PfRV5XSlnWmdL
qqSqipNgjqXC1nT9Q7bk365bK9FK2DdsDEiWyqU2YfonALuQreNtjMfclurH61J2VwK8R9BMqbhm
PLZxJllK3EkUFcVlVpwlk9mQkKjAwVSNt/oUyJnAetAwh8vnBVtrqaM+wlIsmdwRWt4m5fi5LJTU
ngflMIRxcH1Re287NcGJBF4kxsvK3oHN1ql90kZyhuMhWnbTZqW3pu9WzIYN/QcDwLjJr+vidvdw
I47TuQJEvXHURfDI+yerT5xJFmVUmD243MDXBXH6FqVDaYFUMA7yKX6cuuhhIcDb0iY3USdRs8Cu
3m1Ww+ndkNDemBacSb6eh2K1K/lGikQ9zftCQKFpaMCyuGBxXqW5WhcZWzalmkPlT9XUOKYmKpcL
pPC5vJbGJh1HCcZgBB15Mv4wpuagSMqX6+cvEsOpWzYsZdKYWMyq6SeptOxI1b11kOzrYvYfXoAR
mWjsA7Mkj2dnGLHSzBkSGMqSR44uZYutaiH67iwSe6RIIm8em9wDIVjktYlS2EXd3C5VKQLe3b3O
FmXNdhoiRJ7hMkubzFiNmPp5+YVKj4b1RW4VzO4Wdh/9vL5mkSjuoQzjZUTODzdZiQqbjJ8G8J7I
vTeA0GUx/Ouydq3GZlnsWzZWI5nTKC3VLAniKXMK6TYNEa+GvqGUbtv48fDxujjR0rj0hEQiqqkS
4uuqrJ+tJLsz5fIxaYvS1kLlWelF1d9dG7JZHpea6CwAGc8KttKC3Z3UWyn6RbubPBScGDMPF6bq
VQwPvdM0a9TGGHgOzCFxgKItbE7fF2BChAYoEIWHSAXKYmY0DS61UqcugGp8gvbM60ezJ0IHuJSl
ELALwIl6qwmAE10abUmSoIzKWyDEP036JFC2XfdsK4N7NOSiHuM1g7aNoHaUNBD8btroGIX9nyQv
AN6IqSfCuD94xBYj7nvgB2FRcSUHqZUe41X/eH3f/mFRf8vgD18aY8nQ5hWLCgfZlYgK5AZ1am5a
qTtbpIH/DkA5V1UomhSTM4q+N1JdAEeuBvJPnHd/4pBulsxDNLVJu0hJRssArZJ+jBb/cZC+l0Nx
b9IqkNP3RJftriwcMqvvFgU4/de3Y8+g4IWTqSXj6b6gBqn7sGqiFEGZiV59NKNZ7UOpPRbl17h+
jC1Rfpf5APzF0ynrgZFVhC4vZ7MxX5XWz9ZUmGWwKottDvVdHKp2WAB8vf6pgqMjk5JTnT1reuKM
MsYTCX2Xh5Ug0b33FEK7UFRHJg4BImdD10rJh16CVqdKdhyl+p00ARFRUw7Xd/blBl4sFiQvpmqi
zHQB7drFpDfQnwEnpVmpHVrLAwmtpzGbTwqQIso4cRSSHvD3nKlhIFXy93ki/rwSgBBHJUCITUCI
Ao0gR2Z4bf3CMI4YzXXJtDjjqnhJ09gdUvCDZvlmXZ6HvPAaKz0pSWOHpDgtlnxoh9jF/L23mIOH
kkbkpanxfsikQxFb76TE8qMhPVcJ5vF0w21ywGHI+QHsWa6WhTdIvLlrRL0OzVLDqPwIlRGsgomv
SNqZTu2tIa3v0mn4GKrWV0Knm6GaezetpPNKQJB9fTN3/QoA28Ocgr+Lac9bc2eScqgMum6TB/92
nFwoi3vQayVK9YrJ+u8pmL0HT0fnLNVAQkQI/1DkNR1TA7yAQYrYU5NmW1Lv6/Fnoz0K9m9fkKkC
RZJA5fnnYp6LnKTdnASNp09u+UM9aY5MAHYXefEnRgdXRN8Zyqqo3WL3mTJf5XJPiFWvilaqyBXj
Rtrp8Kxmf+DYAun374VxYQcGHcEZvyCHpUjf6zyyiwqzpJ+v796ukdzIYIvcmK3QSsHVZ6RVEDbV
+xbjBgMaQJW2BYTrZFMpPE5h5F0XuWukNiI5fScJqZZigEipvBvixE2MZ7UQLGu3WrzdO07Rh6hU
FQwDsvcdCLEO3r4K9NS2Yo/nOPY7l/E0JeFHyxU1BIlWx5lgtagNMibI+5hDcRyH8aM2loE5joK3
XiSGnevm3HIjL6pQgvKBDSC2S7nv/CK1wMHRCDPnzN26MPab8+I8V1oUOeJ8qOHb5CabdRc5SYJV
8TX+oZisMC0XeH71xyX6NalPWSi4VIJby+NBGcbcLYXewA9HdaddvlLtw39XbwPzLeieJkCv5jFk
Ql0ZxrhCZ3Wk3WP6mWgnKoJz2c3LwrGBc4OGabhJnIc8NQogJCp09wPIDeDDHpqWnKp0WjTvwN4R
Zw7kg9k6syhvsGdqt3I5k4cxFwwQgi0kKId+cNI++hau5Lw28/0y5Y/X93FflmnJOnJXCtIUnIbn
4KSurAyeYvmrNO4S0rmp9VkRohHsvokGciD/L4hXurlYhryksEf6nPhypz8DD/kQ6dQupnObr6da
p34kk/vMap3yD4B7yVY4d5IZHlBk5vB4aVYS21IRH7pMAzPwaHyXi9W/vqW7VnErjTs/QAAVa4Mc
Gaxif5xNFMGAX5e4nRsfSq92QFz32ZiOifsn899bufxLFutAVm9hjUPdJ6Hmal3smrloinlXYxSU
K5A+M4F7xqzLxiamUgIOHdZhgq7WJH0OladePsWzwMfe38SNGPYZGzF5kRaJ2aoSuJ0Uv/4igebC
q5z+DK5ohquLRujCZVs4iVou9zV1I5l7WyragP9PLdCfjhGb36gj+g09/RvgIdFecu/LXIV9LPUD
crjh6NJc8rNZdagWY4U0F/Fs7Jl99Kv+fXDcVc80JAV1tFUELTrjh+HrvM7OWH+7rvwCIXz1UW40
AHN1Uh1U67Hv40+qUja23KfE/d/kcDfayimQYHXcsV5f7Ca8IRGAQTJRbnU31t/sGT8HmNdlEZfg
ngNb1aSipP0bMmKJwLUJhqrMzvw/KcxtJXKXOB3CbEE4iGFjS3LC6RMcR0EoxM6Z9zQM+LQo+qHA
iZft7c3SUE+gAxtKeh1+YjAEIjzx/b3DuAwS4CArN/kWUFVqoiSyoG8riCzaY3ZgcwUWQGK+mZgP
jyxsnpBGY8/vMF5l8uoX6pGsjjqyEazttEJxzjVQST2OIC0I5VsA2oEatRXZe7ZhFxu6EcrpoklU
Y86H6a9wj2GHkncv2N9l4IoaJffN00Ya97qURkfKkdX3Xx3FfxvI7l5molpAkrBMOEKcqU/UNTan
DF4cQ3itH/Jotufkxx9c5I0Mzs6PDBx4meDs1ErvjKB96GbfAgH0dSn7u7YRwxn1Re4LMi5oBPrd
qRCdov7fz/CL9o0z62qt0bBakSFMh8Zf2y9LCUjDTpR5253gRcfA38fDGXSptcqpNqHsGggxi0MV
gLkazCoOfFNvOWiyI9hDhh9zoeev8nj+1pxoS4iJV7hw5VM5prdULgHFe6oIsPkaiuB8PKugrYnU
SiCZ7delYAsD7cgvGsiGvbVYMVDhk6nGM9kh9dAopZ3rd6P8uA6Z12g3pvooWOjuhaZg0wJNIboy
+Bm8XmtmzWj1GvkbwGa5YHCq3f7coY2zvy18abKTTwKJu1tLQbkOAnkFU4bsizbeztx0wJlV4brV
RgG2ucdWel6W+z79DKSVXIbbKjmliN9l11ZuZLLfNzKHbGlHgLcnQW7MXqkTt4rHe8G62MnwJ2dS
5C5xcLpyAecvWZM1lgNCKLaT7fvSB8u6Pxz1cwm4VoGsvVOzLExookOIaBedGZ1FlB6hHBvGRjaU
KzZkMPyiOHpvA7cCOUtsANt1zeMGjBnK/SLJXkRn0dOys3+aDFAsmfEyQxc5zZdCNCcBAexPQDB3
fFEQZeC11nUknE0+2k3nWWuiNqoD2r2r1xS82j/MZXIW6w8yU9Byk1F8Ab8FJd63eqdPUm2oWV0D
C+DBKu7z6F1sCooiOwYYyVBDB4Y+6MoBCPNWRGuFY0uiuQ7U8DZqPtezl8qiUgQ7XU61AVVGMDxp
og5h8Uai0Mx4qbtEAyGx7DDK1PkABDp7daajeJJ8Z0GgZ6V4hTVkry/6fzM9LzRjajXg6bROXWFM
c/lC2j+5QgCN+t1Qgiw9fzRqly99HA3UbwC4uMLwKb2NeMHrbogj26iviHg21Z1LC+eCDUeh5o/W
Ge6kwn7FYPUqo1k0d7QT+J7u1Mfs1CBkfsakRPwE4GI0zi+HwpdlG7AD4QMLocX4BjtOMRuqIYC8
061LpQyjWm1AUGb5+c18U/rmcfCz973QKd4xGW/EcN5O0hjAZwl1yx+6/KBp+V3eyaL00d7U2Rsh
nK+jjJjJUqlh+WpAPqveetMCPbf4+huzF/Nnh+gQO6mP8OKg2+03wEbcd7Ftnhu/DpDUSoQxzZ72
4mgxKaVjHszk+69KdcWoTbZQX2+TQwNKIY38WCT1cP0B2DFg5kYK756MqR5pSqxQX1a7c5X3H2lf
v6/L0gVW98N1UXuxzRtZvF0u0VGmlpbly6fkUNyO79koH8N7jX6uoD0RBYV7Yz1v5HFPTVYB8iqs
oZ5GrIN5NpxxGTrFLYDu7fREvu+WHiOvUQguuvJ2VMF5PeTALp5sKb0vptgGDeW5KK0H9Bp417fi
4mzhlAFriFFUUcKKQ29NbW12GaWhrvvUKE3UGlU3txZvycvn63Iut5wJAomZrhO0RFw4ZXolm10T
A9aW3GUPK4g7gZHj9jBRtwSjqg9l5MSzXci2QOyF78mJ5W7stJJC78YF6/uwYIhTuSkx6ww75U4P
L0QbgHMkMsyT9N74eV20SDJ3jefcTLN6miB5/GQhf4iyswsvTVpVp55rJ9NEiQHhFrMv2niEKeYI
9JIOoc/GupPDpIPHKnHa1mYY38sBtarpf5bJBTFECfMwV3PT7936OHjRIfOik3XbuYpDv4mzEhcG
GMepovoLC4iulwtH2zK0UYksHOeYpBjalFFWF+Z/LzwDJgO5dMaJjSQLX5MtKkVrR1T0kbqcvOk2
99mUr34HcDx/OIgYSy9fUCaNEA0pAdYTrHMKWpAcAEQznpTRB4pa6c032tN0Oz12jwjHjslN+EH1
c69+Tr3Sq0Ygj7bPZfCfU8/sI0AMBwdFBvge7zwqSzbKBYAkfKNH80B+my5f9ea/9iNzMjgb2BJl
nDoJNpDmg6vF0iGjIi6dvSu3XQZnzNSqnNUacBh+Ikeu2i92mpteCgCRqv0+A8VNiuI/sS9bkUxh
N3dukHJTH/PQ8rWg+UYTe8XsMoOlBSLGDYNNVzztc+/EnjI5oibYywLXy45i6oBYhgkrzt29tTdo
vKwwqb27Do55L4P/8lj6MwjcdZBP2AugqVdbPYhSg7uXUPtbLl8LksiSFxlws8DN/QGTfnafi7o3
XwKjN97526XxBch0SVRp7plCYvrSNwMF/Kg22ivxj4c0ybsZSFkW8DE03wpUF1xUiTAZufcyYu7q
r93lZ4xBNFWpKcphflt+yWXLIctjl368/kaIdpJT2FEZklEyoT1jAbCEDO99OIgCnd11UNRAqYWe
K4QfbzW01yXwzs5YRw5CZgDXAlq0/Z7cpLcRYoLEbw6SsJJ1OUbHjo9qMtp1gIKEbr63MjMQW8Ql
QBT98FE7GeCAjX04roFysoLKZQDUokDkkkSPSUTLICIR7f9Iu67myG1m+4tYxRxeGScr7kraF5Y2
iBnM8dffA9mfNcLQg71rl5/sKvUA7G50PMdA7YeJ6DIgQy7gBQ/97KtxM7nmTjpooNKagGsiBcW2
spdXcw8GLzCxXf+E62c9k8z4tbnuMb0NeMj3TpfuJF7sz4Ld2b0b2qld3KRfppf/KJK53mQwxjxO
IXJ0hJtwR3ygJXTwNHa2nQ/pbsF/Hu16c13qqnM9Oyfj6apyqWWpxQ2b6uOgb1TtVOXixqpAcNO1
7sxbw1tV2zNxjNrq/TJlpgHTAFYmyAllfacv2L0vMsW5fi6eIOYBnqouM+ZIgK6GkTOJSF3VQ9mf
rguRV4OKs+Mw0WCc17lq5ri9eUe29X2SOOmLmNvdowEo6dgf7MYDNtkW+PjKmxnjrW+CcaNw6irr
bvXsVzAR4hCDcLTrotCX7zDv55lBeco242QvdnGUb6WAspUvr7lH0GvJ3H4jcHDKLmvejJkyT1ZX
ZdmMxRcaW8W35AV8S090GKN/LB/4S3LrsdXHcd/Xx88e5zKqy74hOO7opABL2SnPy3P8c9iaoABw
c5/SiydbaZffYxYzkd1CdoFBjMc69Dhfn6NjbB2wL8e+r6VQ84XapU80rfXnb7Grwl0UwBQ8aHfa
bnpNNw341jS3A4h26FSuteV+gNUX5+xKGG9lLZZIJBGu46/aOCBPIlv6brq9LwT5LiF2/8T1zVS3
Lx7zM5mMu9JqNdN7A6Bxo1MdhNxXZFdHLxEb05TbXX3W7gYPZMWlL+55ocr7INE12YzXEvK2wGYS
FK72yKE4NaU9e/j6G3WbuzLotDzB6/0I7tOOT+0WIFiA4aRzkIDcBhIV8gzwNc+b0k187qfgXQvj
4VICpADgXWh/Pxzpz/Q5d5e9eWuB9H52a3981EqHBNxqxEW34t0IKUIhUhzUWRlftIRmFs0hdEAN
8lvLD7fkDauxTuIqf/ZQfUhi/E0jq6UkijDA/GA9y9H7AkHmhB2umW7Hdr/y0uGueFIfcvnJP4Qy
Pgbz7IWiq1C3wSfbqLVFb3roHvClAe6DjfKf2k4Lktvckzs78k3Oa3I5+PL5ck16+Wc+J0kmoasp
QuL0I7kfblMCUKzKcqfCHtDZExH9GCnKOvYk2Mn3625GWj25IcnvVVDEQIyh1REQQ1UZj8zoyDsg
ozr5TVzZQK7zTex1k6/Jo4pcMiJ2fcPnFb2o39GDnwlnLK0GAblpJqnuj/lOGH4Ncm7P2k2IUf7r
p1z1pWdyGLOZI8WItD7R/W6BHnXFPaCe7aTjoQ7yxDBhAUBWuzrXcjyVQuEvIabcZRvIPPb1w6zH
rWenYWyxAQW93hX4ZLRmQ7lp5p3kSy5xk50FSDxZcUZXAxZVv6n/KDEwEIUbaFtihI4JmdGqNLNK
Rfr4d7locopjtQG7lvWld024Y3LUT4Ow5Zx4/WI/xDIvUFMbcxh2yB7T7eiBqn5PLZPC/0kOvuk7
Ojc3U143jA+ZjGEohWKVYLak0deMxROMHFV7krjgeqRMCwY4sKTFaTuvMl2t9bECBP/P+xHvy0sX
funsvhkDaYQizATqGdItue0O5k79Oolufjt+jfaZVwSDI//ofYoulW+W3JYB3AlgwnRnbtpDu9Vq
+08TtbPfxBhTNCYhVBBPAdUBMBK17yXD+abHsGMVWLfLaPNqTatlSiAz/KN3jGVlSaopuQAFoHRM
stM6GmZ8UDJZnP5AuQgt7vQI/bzXbp4xsrSTshmRZ4gHL/5p+TUOScVpbx1S4Iif/vJUnHn2zGzS
iEz9MNBCtyD4BEtCeAtEaF/0ZxdxJiyL+6ivpmdnt8q8enEdddocJfBXhmMeB5c8Vrfpc3NDG0WN
JycYurCV2aMPkOVyqd440tkt5prorQFUblqKygfbfKt87SkDrO4ug1qjCajb2Dmvakfy5I15j2YH
x6lQp3HlC7MwuFmuxKksw1s3LpAaoVPTBoMRoPhSPBIoPBe2/tT9o8Es+m0vTHkOunfqOfWgo2Re
8COhSx32fJDR4DnQEBLbDZynbzV4//jGbGXa6qW+KiRYKxGxB9YvtpHkHBGrqgvQFNrroxuBjOqG
NU3RJlxkhtQwQ5+xmG0EcbzvtXqSMzGMtkq52pEZUEs+OYQBuu/oBdnVHgOtHoDcHeLonPx7Ndb+
kMdmgmPcZFpGcCyLYJgw7W252AIlzCaz6pZRHvyJOp6JY5/WsMrUPsXxKIGQQu7qQHdnYNRb0wZ8
HvwO7dr7pqApAuA+TJmgN/w56NTmsGzbuQx9odko2muc9XfDPO600LjVsfIuZJjVXHi5/JpXPRPK
RroxJrqimhQmvOoi26o3bTpbCUoZDxjNl3JH4EUsa1Z+LpG51iY3wKlHJYbohuPxblFq17weSxb3
MiQqP69/xgslxWVi+on2ZUz6L/NstBkq+3KrzP7UPcTmi5TKHGO7rB0yEhhrK7HqLGajOvupZVNq
QtWLgUGqH6Lj4Fh3ug/wZ85XuyxEUZFo5WNGiA51sa2eXjC7VtG0Ga1om3ZE202a2GaAOYMNeeq8
4jF9MF2QWloIi0BA5dAX2Vz+3/bP/Ar6pc+ypCxWMow241fQ2cfY0fYZMLYcLchPsk2fZD2yeaWA
y7iDkUn1+UymGo0R9gSNGfl2GMiTPevvTf+kQLIt2/k3FD8KHijKhTtlZFIVO5OZzUUhZ5k++5Gx
r4osmK1vRJs5anRh/YwQJogDcTXIMCwIkQNzp2zM7ehbO/4QE/cCmcBtKi10S0DEhAtUd+SWLnSo
t5MzvVGfLbjZ9+vmd1kspOeyMDBqYmoUCsuYe52bVU9Z6X0RqOHRRtl0GNGSf8xuAYob3vDU6pc6
E8ZopBENYrj0EDblzY5UgDeNm0Dn7Z4r707jU6TCHIrRQoBdTVIzy7Ov6YAfMOv4qBeyAPT68DRN
CCQI5joDYhS5s/Q9Kk8dwI8bLGov43CoEmWL1YnXWrcUuxXizCkz7AEU7deYGKJjkmZbN9NpDNun
MQJavYjN7gUI5+4kz+BdSsqdVtVa0FXGT73sfLUIX2MyAPUg9TQJkFdKvc/7fjcNy8uSNSfsBdwn
gtJ5QxIf0jj+MqXlPZiOjkKNqLKJn5BR3Sc5AP+TFntRBlAS+gHTwwuZMbe3xMlLqYdf0jgZ3N5K
wsPS69bXaaanlDGqCL4ydC+05qRVHUoiajq6oaAd0q55AFAyeOhQt7NBNPRSDOOWhNlNq+V+H/Ye
qIzdXKwdQxGe9bh0W4pTS1IAyC8Ew73yeDP0i2KbkzwCIwULLFKL5epRd7VoucnMNoiGTLcJsBRC
VTS9eMqPGJ28HwvJsfrlaVG7e3z8TZOoYHqpK1sRAaFZL/CEce9mrXEEtryX1i9tCDa59os46M9R
ODhKCSyWrMdapvjUJ0qQ9OaC8moOyBshfzLCbACtM8Ak50Y6ybJ6kof5NBndcSThbdQad0rdByKY
71sTHbq82oOXxjUB4Cmq41YOE7uvsYHRVnZh9UGUp4/0erR8xnUDyTTEEI360EiPk44RRmIGJJeh
wqVtTJktRdJB0kq7jAyM+BxAMO2mmC9Xc2tbzxh0UHXkm1bfbpKydMR5AX48kBksd5ibbVXPrqSP
qRMXxUYP9V/irHrAvPveKPJODFN8oiU3bWJ1/hBhUa5VD7Uw3TRx5damYWMY2xtJ56VjATT0EC2P
RZ+AZ6B8SeZkg/9rV4n1tLTIiONmF4bSXl7gxobugWhIPhe5xPiKnG6wymvHcveg6rVdaItbVYhN
DcOutLdiRI0JoLZ21LevrTg64WDaQxN5hdH6UgT3UVU+sC1Mp9PMm6JuQH5U+VI4bCPrGC/TvT6n
O3EI943U7Ju52JkTAG66GmujcoVd+SZ6SnX9TrNGP5VnN5uiH2K8QCsGALiFYIOLb1LQUUSW5Y4Y
Xxa6V1kvnUEqvKpXDyjwxl4h19tQ2xFRA+a31Lp1IiReApTadGm/p6AhmA2op2kUoz0Z5KsxSpXb
LiJCb13xE3XZNQlmJggyK0F26k63jbKyyfCqNeR7Rqzv/WIItrqodq4tu6QlN7MJetAFkw+pMNwo
g7UvDCXy9XB6a3QzdNG1NxzJlBd8enWb5tVbrbXPvaA2qEuODppVwaRJ/ly0+6iroXq9Kdxqae3o
0QgMTtzriGzPJ4kybkWR1F4b1ttOr0O/JHKALbW7VusAYS3kh8VqvbwqO7sFk7uTCOkUtKm6q2Ml
tdW89bXS+lZp0nMqJ82e1ErpKgXNbGRpsLVl2Jil7pSJojhqhrWSeUxuANnhpE30owqFDd2HU0fx
p1iTrZF0b6jybBZVAICFifWuftYOTTESr7WSTduNtyicHgy5Q9khM7yuKb1urDZJYh1Ey3qYdXKf
JwQ0TyJydMP6jsGml1HW78S8fR1AIuRjB7YHhtS8bPUuvY/V1K164yQOWPwDVdQNuB8Xt1C1n0ZN
bo2iRIU58UnU+6ag3mH+V0c5r4MNa3pma/0UCILwywwxl1Ivg7kt9SnkZD0XeSrz1jDRhyhlAEGJ
EF4ucR2U6D3lYgtWwdSdZ94gzEUBAKIsETh2qkZx+tgZ0TBJhhZ7SLMvzLDkCnA1UIxdrSX7pcu+
wJg4EeRabH4mj50WNRZgwywCjqYDR39QRHtQOCusKudILNnWJCZzLvYQEbXxM4U57uSHQs/ttEjv
mjLbF5FuZ7HhLqV4X2njvgLvZZ5gOa6RvwGqFiQCkgnPjOr0YCrBkn9v2tkOExTkB/Jkqf1rNuQv
6mA86BIWR/TEHuGq89l0s+hbWQq7ntxFuuFpMibQMA4KpJ5tnJLbqlFQnM2fsyjbicYpBDNN3ERf
+kT+WUyxn8YykLDVoAP2GSceo/EWG7pYwOl4R4jXsRb4OZjFNqIWTkoMpxF02/lI96JppDkc+cXS
1bs/E8WEmhnpFRP7p4tfJRK6dEvsmXp5b2TqRk6rgxQbGOjoJi7KzEWZ4LMWa2wQmGdCYxBoMe3A
grEStTPVxoIIUk1/RDeQLj3Y/W/05NZC+HN1ZqJCSZGzuotoCD8lm7Az4PPMBjMc6owRkir39aE8
ZGH0NoQjb9bqcrfu/dCqhERXxpgQi4ckgbzZTGSq51YxOkRIN3qUbwuMXvRl+KbklE9MV3JbN+vZ
x7hSbMsddgk4yrV+Ax+/gkmFzbBOJpIhIxydzu0OgLZ4XdApT12JbPVt5Q2e7EqZB9eS+QK3L77q
TsB38k6QqGO8/rNqtxjUjRYduSEmlxGXbnT0CK4fkCeB0WigXOsqXprZn/HKOwIpDmSp3/6bDKZg
QYieA7sapwCu9W4qRrzSj9clvBfKLnwAZg3xfkoSioRMTtanlaK0Wogn5aaeQR8PTFZ79NIXDW2c
LBBvFkftnfChtGzrmJ+Wrx2flZEa4bWfwBipsGSkSEr8hDl/6wbNnuVt3T5p+vcufim61kvD1iNG
h1Rh23IB4teFAzsBQ8jITd9z5LOEvukxaKaMJvUQg0s34oYNPAT6M02QH3k56WoGbGFW/n/SqFKd
SctRMkiHDtKoUcxea9cgGwLw4zbdzHtje/3bXvYiqSMAWqGmy4qMUWTGCEgTAlG9xsWGR8o4kvvZ
r4Zs2+Fo3GsnIBR7oZ17Deg47ocpALvAdfGrBqJiCQFbbHhc3ic5zs46GpFijiLOWgBDOJru4IQ4
JvgvB/wQwVynNYVt0fQ4YOMaNxR13AwMeJjCQRERfcDoi+GUWxONrz+qPYF19Z/DMVdbaQpR0xSS
1epvPpf8IURPfsZilovRC593m6vFmnOJjL9ZmlpOKouqjlq52pRu4qa5XUwwARlpAFLBbTcrt6IW
IW1VelcQyc9Y7EE6Ugm8YvjqW352dsYrVdUQ6hq113grPGggFBWc9qWkrOG2gqaJ13nNCfOEaD2O
dnjSW04Q/C9fHdhMWMETMdzO+Is2b5VMLBFL1F52QhhHu+uRp74MjnYnORjS9EYAu8h7fnuVftUL
T4VV1v9JZl711upGs0XRAd1lyY1FQEFgkX1vhSTkaTZPEqPZdQzS3dnEGZGFA6tTd1I3HG2039Do
HMEECXuN7fjLn1jsx/EYpUYdQxN6Q0DQIrR306TdFt3IKfmvvzdnV8iocSdorSxXyYJjRRuUqILF
j2+x2minfnIsvgiIQKPCqU6Z2xzpvML1E/6LFX0ckdFdTY9jEgr4gvOu2erO+GtASQcx4eSB7A3o
oa7Mw3Vd9/lnJ2YDIdDlgBASt9o8h0c6LCh4Mia0rIB4ic8jnLockXz3+R8HpGHZmddVO8BIdhkU
x3igAwC5333HxPTdr/ZX+JKgATAemjtrh0Fx1/SETboVfk6coVR6hRdGchbqMxGF2OWaEdLzDjJx
xKUHnNQ+BGOYCYIelecMVh+ZM2GMLzDEaU4GmleUC1D/532OpJijMrzzMEY/dmU8NVQE1dgpxsJZ
6kZHSlaavUhHBQCvrV3B47d7HofeqhM4OxzjBJYeAHclgeS5llHIaWldtndbteKOsvAkMWYh5JGE
cXtIUsL+CwmHV5JKpxxlNqMcHnMZ9cxsecjE/kTq9q1TZnQiQeoi5JJt1pWHTRa3TlEBt7KdMiNF
VktPGsz7uE5ehli5CyvVB+EG9odL8nL966y+RWdXxBhXUul5Cz7OxS/EbTcMrpLKQVu3boSAFbif
ToHo9brEyy0damFnIhkLG80pMbA/u/ijZi9QiXJXfNE2RVD/oLw66SbqMejDGwehf/TSqCj2OSCi
NZEF72msRjLIArdJ1OElEdRtiHVxb+rAxi6XGzKUSNkbMKfXLY/SgzrkK5JZCJ+lE6pOSdPFTw96
sBSIdsavwKYIMgdLArDq3ok3GDTmBjzrngzU9n8fmd0AMcWxGKMih2lHY6DM6WKrnbiZUhXYT2C5
l22jWkp/EVu/HyXRBvoInLjebPueOHGP1kihbkHc7WiptIvjXvbA/XPba/qprbSDbnabJotBeN2J
Js9jXMzjUg1Bm8uwAEdxOY8rGaqYdCE+VgEaXjCRaf1+anRfEtHnilDnBTg+GA89gCY+X9fNVW94
JpixhjkEFIEV08e1A+ScWNmhxu30Und3oQ9nMhj1r622b+QY+qAfq23lL/vQrV3jjg4cU7XnIYuu
v9gf8tiphClSYdOob4PUkw5UAtX0WAD4sXVFgJli7pZnaauu8Ewe83wJsVSYswHzblt8puxWQWlK
LzfXP9TlZO9nFTGZd2sCUb2FpTucCoxGik/fFMA8J7pTSU70q9nID5QpVdwALFsTbPPEW1Ndj0rO
jsm8avqo6FpdQ1U6F02X2/lI9/AGDKeKj/KGu1NFj3NFaUzmJdOqZK4Hgx4XYRdy7H1yoKBjdCQy
d3j7Case6+xoTBjbVXKZqAI01Azl7WRJ6NYcxDZDm2PhhDqrXvlMEhPMAjZlBDgo9Y2U4/aYYDFN
dsU9F0ZtNQQ5k8M8z2KVJJKY4WO1nugk9wRlitRVXypPvyGvNN8UXKCSH7kTxevnw4I/xXaH22Ju
cjDbuJ4JoQXiaJM+J4Yzlhgq1lC8U32Z2LjaB3h/uoue2vwt5vc1mku1+ZDP3K8MyORBG4AImmPq
UvhR+eUvPbW1Exh9K1sLZpx83pNd9BCizGn3mz/ZrXg31I+fwFy9BeQESTHoT8CAb7Zr9tkB6HzY
reCuj6zbyIckxnmDnQtbzvSwjYsEE+tMoSvdjxgyo2vqPKyk9SgG1dH/fVrGjeflpClyh0/besWJ
vEwEE3uWU7t0kUNzsL0FXFbuTMZ66v4hle3y5DnYTogKP4CKae7Et2NrF/dAGAAOoXZMv6JQJPuy
O3zpvgkuz7FzlJlt/0TggFJB+kCVKdlkd38Za3bD83XrtvrPxbItB3OJFDmkrq6fv6ndTWI9K+Zj
YxK346Fh/4sP/xDF+HDJEMQ0o+bZPVPIo9Yp8XZQyKN4L2949OxcaawPlwszATYE9eES+MPpdCCG
2oIIeEB89LB1H/5xNMbzzGApmUFvhhDKOGEvftuURiBnmgMu4R/Xn2KeWjA+BrVflSwSzI5Cx0ib
ZqNhAV3kP4HrJwIeGhiM6D4z87HmQjYwHIgTxdiM+9ptuwdlH42osUcHNORVX/HAACTujRduzYMn
mflwyaKjQEw/XOvh8cVGmnBKMtvwlt14KPxml2FmMPqq31+/13/xMB8HZj7hJIP8sxogllJfC5jt
xNvRwKt4gyPCyJfaTjObHHmF0rUKkymDtxGtL5Pi9zHHBVYampo1Arg5QMICXBj5m0u2gi0uNmjo
nShAI3V0Iyd51r6ADNHlHHvFjUM82O1Q9UZbhs3UqknulFpGhQnMYqOj76w93QZOeoRWdKaVK2+l
iXsuj83PCiGSrMiAvBaLyOMp2S33mF1xdGw7cmWtaNInWUxsjKx3ShYVV2se08FWSZBYWIUoj7qr
ABPRtoKx8IGH1AU5HxyDfjYmFvgkm977WWGrXhJqWJA9+JiE6h5blERpGtAmdnyvOAU2fLjtGt7d
MjZbxrJVWfRuO18PTAFlWAzV7outJXhdwG3X8E7IKO5UltIsLZAmH/WgUh26UysAwg7jMQSLhtLx
N7SHo63vRnx2q8Ik65mhQqbR7CgvvdyiPW45zXKk5Kq/gQhMo5hrn5FxtyLg7pomhMAR48gAhpQe
8+d8K3qql7t0ACEKN60rBCIWx/jQDiuJ+ScdYoI5SUHFqqPV3x62QtngAVa1w73yLWX1XgGZb4Cv
E5iQ7EqutaiKQGAsvgDyjUMbxG7iTDvzZvFo7Mg1zFXVORPHxI5CElUKKWkigtnvGftCNDWP/ShY
Qk98XrwU6yu8HtiqMziTyUSQcmsZM4Y8F3/RInss1V1qPQAnxJcVbsmNc5tsDaA1azNvCW4ToYfi
YME66Db984jdb4wOJz5vvZ++TBc6qlCgT4zGWBewi0ZYEIA44WRNPVZOJejPzSC+xorC6Uasf7UP
OYwt1HqlEYM2srqwvx2mdDcnr3/yGp0dhdF4EB8JUkIz1KHGI2j4y0Z+KSRE+aovbjCSzEmI1x59
E2+vqr7DxFy004febJYlxaNvSHb7VZBd+jxY6MbWqlM8Nl8b+3f0f/0iP6QynnMohFkqS0gFcK9b
a6fcEF3ORVJXf6kTHyKYaCYWej3pJlwk/NYEdu0oxTKc6WL0UAtEF2tbIpcTet3APkQy6hHHuraY
4OLwYzlv9piQOFoRmHVIctukSvr/ZYcGaOD5h2MUpZ7njkQJ0hbN2lhYF9HCP5go/CSB8VFk6dNc
y0ocR9LtdGzuE2NfKg9CWQAdsfaFt+tfbN2IP26PcU/LoI9Jh8ly3ywAnRf54pIFhMepvbbwc34o
dg8tbwFOIJmQQitASb5HecSRvol+I20JYJFMByOCkuZcPxrPyt7rJmevdrGQ1jSolbXe5FaoBpUB
kfB46ugNi+70JT9qv7Hnu5LZAvZYxa6RiSTmAhtWMEkq5D2kWhsaWIdf5dzrXH33V+0wq7f04a7o
PBcvp14bafskmjFwxAttTEaIpg+3clj20onuVf/W072qOGfHZCwdE9HpkEXvlRFwTPiiJ20K50dT
wImhv6PG9p8mDWcyGVOPyjqptRlqBDdt2JNrAeoKwS1W9wNz8xtR2KrDPJPHWHsSgRIvb3BGyssg
2LFjRtvYTxzR3NKqLEX0TYftda3lqQ9j/wrIy0OiQWahGF5Yj36TPtciyuyS3YyJd13Y+kekM0/Q
GwOAxp+zBTnE6nRW0tJImu0bdWOV6VYM/etC1koi+PMfUpicJIlHpQHVN1zawQw+1LKxdYCw8bIR
3pGYZEQqhlqJRPhPCzPJPTqsORb+ZN4DvvrOnR2JsbQ8FZaq11AOoZrRAC3HA7+A2497am/DXbwL
eRTIa72QT7fIGFw8mLFVlBUUI90ZgPMJv+pfaOY8Bqmvu+oDMF7A83VjBb+TkKxbwscnZCwv1IYy
VzXcKrrahTNmI0g7Td7k+VrscHanjLVVOraIYpnWkMESMk12mXD3r1cj5DMRjHEthSQJnQARwoaA
2mXZGJ4SjO5f4dZ/1UTmaR3Euq7nEcKwhvEjG1G+aobEi8rp4bp9cTSeZfadjXJKzKJe/LBsHmbQ
C9qdFrkRyf7k++gSqnLo2OqyyZynDvtF0mbowKJ9FdV7vXm6fg6qQxex48ffZ8EUchGgtkZC/36N
HFB5AvgdqlGNnbXBdUFrzVJwZPxzEhY2IQoLVJ+Ud4dEm6UpMMAwbhQd6GRCawT8l3nVfM4EMh5w
HA2j7HIcLcM6Wj4eMpMTl/LujvF6gJYB0elAnUMuLK4g90cy9admBFlu0liqy7nAVTvCtgtAtDBA
AUiTz+9Gj8nGbmlaxHNo4DthIgLoQhUPGYgz7DrBQqNSvKVq42JrcisoyRZIZCdTGjnfkVrrpcJ8
/ArGmo2yTyypaqD4sbYP83EXp07e69saF01izR57jfM4UxW/kGhgnhJzC6hNW8y5F5EUzTjgz8sB
qKGA8oGCns9fOV616DMxzMEKjI3mIpAn/XH5oidBptzmEceY10Vo2FvC7Ih1QYxbhlZv5CacRofN
r1zHME5/qHvZvq4oPCmM3idtDHazCWopghthUr80AC3IY+7sIL32y8/ycRhG+wFYgO1yQsXcdYc6
srttAmghCq7Tu9jgyE/xZt4C7BzDfNfPt2rX4G753y3S/3+WYeQWaK1Ggg8lYWsF4x5Opv/RdwIO
A5C3QQ7DUsP3o95omQJL6+J9Ov+Ys/uqf7l+iPctj8vr+0cG+4B04aJHZgY7omhI2X2mu/UJa1on
FJCjxRZfAfKyVTG8ouW76lUzAMwFMO67kWA6cs+bsVsPFgHV8PeBWWJ4SSIJ/sGPoeUDTCzvhHv8
Hle4kymyzP+fNpEm9GfiGA2dliEuRnp2utgwnohPbZpQkOBNzPHR68bwcTJGSysZrOFkhsktmuBY
5rcCVE15+gfQC58OxKik2HRNF3VQmHa4D9VTgqpjTO6va8z7btQ1jaFHPdP7EANjGB2h3gNNeBFI
FsoeLIYhgCQxFe3GJ8q7krj9d4m3/8hVDyYQBeVtj348vpdygz1h6oQpqFURu38Mj/DpNhmHH1Zi
keYyPItSPU8Aqg7VgwSAp+vXuTbA8UkK4++nqcPm94DrzHsgGBanZKO+KpvpCf0TEKMBpsM19/Fm
8pY3xSl9/trhuhv70EwmssuzCJspBuST/DBCI80+5hxxvTTxYWcq7TmcaYw5YdRZMWjEsBWeNbC+
ZQ4do5of//T1/Oc0KpPUjkpNITTwzcKxsJsCSAFx72sDD8OQY84q4zlMYkWSQB3VXAThdLTCW1P/
bx5DZTzGIGEaTLDwXerqBNwL7KPvFJ7351kU2wg2wcU3LyXOYSKU2Sr7YY+V/IfoMb7HyBR/jY3+
5iuugx2WqhU1TIF/8D55X9rJButWR4B0BOnJ2GFwweMVxTi6rbIOIy97VAEhD7PYdioKtjY/Xzff
9eomMGVBwgQ+C0RTn3W7LxcrryLoNi0GDI/9XYqqVLQFIAWeSunXuOEBosmr4f6ZRMZhqGALLRIL
EumLLX4dHvrIacpt/SV0Acix67fahKtUtgRVRtoifHvD2H1Q3/Bdx3ouBZYfECXR9Uh2e67MhHIe
zJ4ensIaxk4PpAq4ZIpBl3rJDW/AZtXszuQx31OrEB8sSEX90hz8ML3Ns4eiLDiG9y+f1LRMS7OA
76owUnpS14WV4oI7d/QkF6gVOgrHkyMEw3G0Ta9/4lULVlML80Mio0S6PmsywATwSc3Wr4jmWuNo
l+CqbKTUqYFQEQG7SVQ2HN2lXurCHM/EMppktKHa1QLEAp3zsQ/KAKPrO23319Apd9hl1RgtmbIu
6XTnmXHN8lBIlWYNf1Xk6bWCeDN+QM8X+2iAH70RbrnL7TJPJuOnhWXuEoVMVEEpRiJxzdFpnmJM
DiLpf8LCmAsuM/1AEbA7p1FR1a0ix3oB1NBEeK/gqvKenZ9x6HqpWkMujNRuRYfc0tEFZZO6mbOc
JkfGpDZmfbgESWsrAiaApP65dXpDZ29vUnTWMraQWno0Wss8IPzIL5OtPPVAXvCLX1SzQTa4H9/h
7/caJuILu95z4TJ5n4IJG2eji7vFxOenViVjlGH6rp0ab/Iau3Bjr/7OI29Yt+OzozN2bErYfMpE
HJ2O5gJk6cYA4aH5CMxZH3B6oj1v/miT7dN1M5ZspHpDjB4y6USX/nU8UjDQ0R1O7Y3lcvOl9TvV
TFSXFFqXY2K32lDjYh7xvumyCoyO2m/n0VZIeDMKvWbHKQrEZfJCJE11pWRxDbFbbHCdBYOqn4RJ
4uSS688BuH3//jksSY40d+YoZPAn8YFaG7CqE5qI72hpDU0vflOIc36WMqepO8us6PnTfDgsU7XX
GomT7vBEMB6ETMi/rZAmAaHgpCXgsiTelAj33hjPgL+cTA2NJmPQ1ciOJL/fm3Jc4BlFUKdxJ/DW
s37LkunooWRi/+azVxjH0YzkovvLGJct3QcvnrdNb+fPE/a1VI8iG/TGOzlG52jZPnKzp8aNfOPx
+hu0Gsyc/RDmCRrC2UrUAT+kaDugfRh7Zcn3mlX7tWJyRkl4ohhj0a18JBZB8FDks93HrT0k99Og
eROaGtcPtd58/jgVm/AA4NzM8wWickBEobagOnHu0OGtwf57eOu3esD0q12852dimRcWi03t1DXQ
o6zB7KGgWJmtRHFuV0V+UkLlSU15MIycO2XzoAi+LkSGheSxupPnwtaAAobhNTfjFmvWX89/NJZN
h5ZCQeFhgm+ZshdDeQ5TPwM91vXvxpNBfcHZW6m2UTiNGmSMdVW4fac8ADlidrpq4BT2/sXiP07D
PIb6DK/dvtfQlfsZsXOyp02IOr+nVOjzb7DxciUyj2ExpFNrpnh+//IxLWTCN//lY6AWfB/DUw3G
xbThSEkbYNmKPoEqqXFH7PQJU+NrSuH/t+/GOBGlK0xMUeNshfocaum210dHGrP/KIXxH4oWmRiv
h3WpWOsZFeC9vBJ54LkO6utZG1YAKwV6RODwGix1WZ2mQlbM0EFxZ2HoICeIINTEpUsu8exQIHM5
4yU8PJmMbtTi1GUjfbeBTFs7FBZXcIwcWOKmrYBdd94AwO76F1uNzc6PyWiH0Q4TGWgSSwd50+Ed
eoWCDLRAmsIgb4NtWd4E6NpLfi6S0RJZFEpSjBA5iE+m6I/zr+tn4v19Rj/aHPGt2EHhS0v0awGk
hPqfTB6cHYEdZJcKYegqHUeQOqf1zF0ZAYQ99jv7/0i7sh25cSX7RQKoXXrVmpmVWfti14vgqrK1
77u+fg6re9oqpibp7sEFLgy44UhSwWAw4sQ5KmbNvOUEyjD38qI2K0Rrk8ydYoyzHhc0JtJRgfAq
PmjOdBgdKDBjoo43mLB5ca6tMdlWKZckbCXsoToO4lXXiX5YBHdCD3nL2vxWdvmBaCEIPAGIGXPN
tPSkEiCerKS2oLenJQRjVhZy+Di4W0CPz+paaA0QtnYTfpSu7c0g+SZPARjwR0evd6b5GmWpEwFC
atUFcWXhnXQ7zieg5dELIeHzLK3sl0ImNJKBT0CBCyAXvDKO8iG44s+Tb14S6+1nriV1HoY+iKkL
uwO4lzR7MnEtLT7B6E04enwBnc3qN/ToQX8A1Vn1TIs5SuUsiWjonn30RhzxsXiXDgrCHnST6NsY
XK8+vROho/QnvfktanCweslQbVTIZ9P167cNZy1YsnGmoU/2Kq8+LREQ94i7mAHSUOxxdMrCFlsz
dqCyBVAJuPx5nM2WyupXsOe6WJJaXFT8italc2NA0z2lfgyu6RivRzpsqIHS5iU68WqJ22H49/JZ
AgFJkAMzkmF4gODo5KjHGuDMGALR8UeCYkhh87QWtg8TioXADuABLrKof8Vc6hr0exQhSWdxqHKs
dqTTOIPPB/1Tfz07OStjTMgneR+JU0OQ9ASvSvQemhaoqHk3No1Jl4wwcV/ujUKf888VKYf0ik5M
UCAYOHx9PsLt//hi/+wfi/OvwZRMVPrFwh/CTXzV/hxemrfkV/GseMUhjSxMGasfnAC0uUJMi5ky
OJrJmY55sohjq9HmZbYPd4NgG3uo0aIcCtylo3bcssbmV1uZY9IRdNWJOEf0GVMn39FnsZta3JH5
+fKq6L9y9tlWVpgMJCqjTqsJrISStleaGZoKbhf74fjtsh3eahgfjHPwaaclNq9aZCde/GCZAHf+
ftnIZosNz/h/PhHjhIsctkKm0k9kWtpB34Uu6ooVCnvdH6T2dGvOtk4BdSbouHXjTJG8EbK4nwmC
tpGWdh2DoXz0czLu++ZGDnhp2/altLLGvMo6Qa/Bw/D/eLlsn7GVReYaHJeqECOayQV674r9XbxA
hVn+ERPZ0auHpvD08SUYdyWeGWNk2FmFKY4HzgfddJvVb2AOAREB/igBtKIlBEppIFh0nAJXwmBF
0HH5Uxg579Myp2KKQFVfq3jQ95CIdSaDvINF+14azNnC48cLBml/eaHb65RNDWz7+N8ZCrlegPwL
kNxEbW0VvZtPyDpUTuLMM8KklcNcT3FHgTRx8tBp7lC+iLJ3eR3nIogAk8jK74UwWSLJO32AEsEI
G+EehYRd2hQ7MUm8IXsShdbu4nmnwYNItScmZs/GgxTeBKA/FirJKYaKcy1tLxk0OqKoqKrCAjbn
OgBDtFJMnqC8C/VgdXLh9LwYSqPKeSD4xwiL2lT0LgFACtXufN71OQAfSokh3po89xLGmbT2bh7k
m142OZU8nlnmTaKLeSGAGUj2yljD2PA13v8WETokZz8VUE+n/Y/A+H7583K2k5W/Suq4DecUK5Ua
ElkgDK1A6KhMs2ZdtrN9/n7vKONFUFACBYsKO2EeWj2eOslxgqwZpGpBW3nZ1P8RWH/bYgLrIsZa
No4IrAq00yAgpq9KQtKflJ3pVXfJXegmrx4ytSQPA6imkGh3p6gMdmrzlCi3RDz1rU9MXmLG+2RM
BAX0a65jM8FLv7xSMAjZaqFlxrzH4ebjTPm9iUzAHOSiyzF3gHxWh6IvcN7CrNhkCq0peKnn9ESC
pyVRnE7rHc7n27SsKigVfd76LH9zYCoDdJ6h0EAO3X48dSDlNSxKa8FDUWxu5MoQs5Hd0INXbSiI
Z5onPRUdfXwiRcfxRp4RZh9FYV6iZkCnttTiGyFUdpk+WCZPiXPTikZDIoHMyRmVs5kvaEErC47x
PNnj9GOJU0dW7i5/mW0jikrfN4ous7BNiJ5XEL4OCdIjDLmA/a0OX4fyv1XtwEj/txkWuRmhI5gV
NEP4u2pX+4ajQXb4s2pn7P6gakc/9Nn5XVlk4u6QyMYsmfhGbS9bffoBIR1XTNBATnhnd/uZqBkE
hQFIIWksrKaNmm4WaGyitAJK6/0vrQCkSjufX4fYfoGv7DFZulga8qKKy0i5fn5AsQX6fJElWlB5
AUqBYhSg3Qy6gc7qJigo/wc6LkNeWacX3iowFktb6+bn7bIQp21u25rYcnevAZxw2TU3I/A/hnRC
Y8rK0BDPY9D1eD0mdZQDOdk+pvF86I35rRoxnZBHguSp0sJrVG+XeVZ2Gc9JxHma2iCcsL3mu2Bl
0Gn6NT9D4qBEVnKKvMrtMpCdiVCulpwZXCv28PoHIpbUzJkDg3eESj3iJcvilfoB8iCTQr0KLE7H
1QRhhglCXtik1+clY0zYFJa8IMGA4sOQ5HZTQRtw4BXueethgiYEaaIhU/A5//3M52ZQW20dc0CK
QY0yfEYU6oqPsnioWt1qebM52zbAAwxGAXwflg6dyGRGqirLnjD9zKXWiZX4EEwgA7p8CLY/zG8z
TN6TV/oULDUtoQjaDmm7E2vPly1sBkr9twW60NUx0woMCKYKPr0aZ06j99CLUiyzJkAb8VyAtxjG
y8QiwuQPeBcAOEHpEHXLyFkCG3o3pnlVO5NbgOlbwYjH5QVupqm6IVP1TaqNwpznrh4LjN/gIIU6
VIVMtduLdaHYTZ58jFrphEvJSQ82KYvklUXp65aOSTVXuVJPntlqGA8kWWabQvQylA2myUWTvgOI
j3fBVapMTqBJNunAnKL13yJMFHalcIUq1msckoNsdm6QiU5KFXTkSuDszOb3oMPfGhT8UBphjqTa
1R1BAw996rm15iT1NFnn6FluetfKBHMUNTWaIV2Fa5g04q+sDXw5Nuy6bBvb1Ih7+UNv77sJoibD
IJ854Nd9j1LJSMNYphXi2S3BoQbBrchK3S6yknfh7XPylQ7UX1e6LT/JP5rq+F9Qn1AR+OcnMOcV
8/ZhmmUSnA3ivGCXd2bQ13Zdd3N5qZt348oMc2jTTCBhNsFMbRK/QVenMxp/EMGgaJT3gqT7oHvn
ePWms6xMMoe37mpTL0FohAnv2MrDQ1VwVaI3nQVMBAQVdxMAZeakKhkgh5KG7zcCRVq4ujeG9nLV
WSBuja34MfqBxMYRFUp2/p8W99syc2IN0khNn8ByVCseooVT598uf7HtLHG1OPmrc8aGmJrNBBN/
gWxaO9g3uwmMexkksEvOU2/7Y/1eD+OGFWaxklyAf0gAM5AWlcHG3HEWtOWDlBNZRyUXaivs0wGv
yR4oA0QPBfC93q6OXWBpdnsKbiFUe1BqB4Lm+F4oQWACi99/3bqAV+bZJ0UupII8xTCP+rulB7JL
ksTVupYTI7fqN1B+UoF/kWW8X5kYOfWKWoU9dlKGUKWsFVY1JFdF+i1uMHplHLQmOixaztnbrYNg
EiiJ41omJt5lX30lg6pBVQrwlUmaHF0BJVoe7aq0eCAjD0e06ZemgWkAsNyhRs4uEHKm0xwZBlzF
nxA2QSj4pj8VSHC13XjVcvzyszvIJppra9SpVtmGGiFXwqwuOgzR4FUZmqaZtBtbxcOcna13GDru
EndJPqriB8dd6Z6dWcY3xOiDpEEsmtnT3DDBCtkK9HKgSPnMg4QppVhZ0LLMb8C2y/mG2xu7Msic
wUk3A2kYYZDOPpjlpwL3giH+xVWf/wD8sFFigZ9C0FYSIf6EPfy6s7OQpE0gZJPXiVBtVGTHHDpX
FzO3DWNXTMPjoIV2kZq+inrn5b3dOCMmEXHlKgS3tvpZvFt91CoKE0UpcBQlP/ArL9iLPrCEfEa9
TTuSrku0cg3efOYT9iWgp3UVjN70PgGniDqSaOfX+MPPCGS3gv7ZeyfESUEeaH70OScUaBsRD6cS
1kVNAhaVPSqSilcF/kpGsaSFRFEXPElK4QjyeCoFQ/YSlEGNYwqxYHWXzdML3nXfqyLZN2PnxjWe
6MlbVKWxnRTpQ59Meyk0bb1F21xvLKVRY4vktd0EMdI9FeqXkOKBoqaS6DYUoeCtvVsXC0rwo5G4
WTTm+45U93IvV1avpkdNjg5VX+WuPuY/1ayS7d4Y0fNJxMiPplx5R+1Pt+qkvKtFc7TCVInBDgj1
1iXsdosZ7fTK8OdExRNAujPG8JiJyUtViYslQTtULBtHLUY3To3dkEhO3UGfNMMPyWPFHfvqFExW
k5C7y361EQa/7DcTLAL06eSR3soz0L7qcIuMASQLAkTu7jmGtjwL0zPQF9VFqHmxbwRDLZVx0gfU
JxOS7I2wyK4qxXyVsgwoWAPKEFI/kkM/ydBaNfFgScqgsZMqRIcUSsaNIPeAtIOnoRpMJJz1UFhR
0LzNWR+60HNSn+sRarWJ+GTGmFpMluiUV+JVUIIVkgBeZiuLdgR0aSfn6pMZGiDQ6ndtLDwWuaL/
UJRU28tRnMM0tEnScH6Ua/0o5/JjG4+pFRkEsrSD1tt50Mx3ptqKLqopla2Oo4usBjF1SYRDLtS7
pSnvhGnA/JMxtg4qmPiPBDC5dcOtqaeOlgFG0ZWBpUJGzo8jsP+1IwSPl3R2inLMXUgpS7/yuC6u
tXjayWNVenLe4p9O3i9/kI1hGGj96UDZgPUVDFU68+lliO7KRAgIhIHv2/hZXXA69MKGDHQuPEnF
vQGN1kKcrVb8JZTLLgi8MT8ODbRau8BO8+hUKyCerhcnL4BDLCA+PLSRnRrT97zNHy//2HM3/fpb
qXOtwp8J9WAVorbEE/qDhocaKlUkKr0OnHmXDW1Q6yCui0ShlF0EslWMpURv9VmLYtGLjMFVI90C
mynklx/7tHCkvrKXrLKiLLwxm/6WRHfZoFnVqFtBf9eae6Ln8ATdkwleRhDLsC//OHqdfb1f6W9D
gR+sK/h1bIl/EaVgCupM9CqImYGgDcQQHCTypgUJuCsYkmTZZMI/KcE8MJFc9PB/TpdhBGkCmxNv
j+m/wqzDlHRcpMALIN9jFRTDvpGB2eulz9kfDW2mKDuREcCuyS09NNKhD1NwUoXzVBbPnZVJ6asD
lXWXhUo6SB6uUVtXK6eC7BF46jlfaNOMoeCixswxwSQFY6ZLqnzOiYT5hcVeML6lz6HbiTVvB+kz
7WwHTcqSaoiqjoL4VztRrlRx1U5YDgQeLeENpAwQJ0SY+49Ewti839bYQR7VLLKkLGGt/qX8MiYw
VAaOjjEmhLEBV9ynmgIP+/k5VnlhiewwD7Sa82BaYDSsxF0ZqDZBYoXnndtJtWtkz3UAUGDpL1BS
IlHhzXFkNwR82bVodaY/V/tIhPy7vEBsOrfSRbDMSnZyMlnLeN2ZBfiPBdTGUnmnjT90sTj0bTVb
Xax5UV4X1qRm91XdfV/iwFFzaBdwO/LnyatMZFmlGAc0oEzg/b5+w1EwMNM9ZAaK4HQkpLVCsGMO
kF8sQdDKY6s5L9xQa5psmoBXgmNbZaJ9lZdyEhqQJwdIx4d+8i+thvcIDUruQHZm0DPIAifVhQdt
Ho+BXr22eqgm1lwVENEbVMhCTlnnTmntiKHqiSo0WBoJbR/UtvaXo9zZGWJ+KePb6Ek0RTongRdX
1wmqZnnQ7TUl4iQ+29v/e0M0pvchkZzk4Ms3IFOhHWQHukMQ0muPEuhWQeXHiQtca/RAry4wJemE
sZFhTbwZnBCs+YKtHSkPaurwVUDOwSdft1Bjol2Rz+hqFKMG4pTZbb7XUAAaXrKr5YCQ69PVxSjX
3XEH186iEmOW8Wi4WIi3Z6uhBS2iRYdFAnam+qJb3vCov88uKsYU/fvVfqa5kTVjtGieWgxWLrwq
2eNlL+QZoF66MpAncbFkaR4A3IUUv9uXzcQL4mdVc2YNNOlZmVCEZVpKoQ0o4zUBPhRBIHfHp9KX
77vD6KF7v2tv+1t+K+p83o+xzDxkmyxDvVj5DD2QVac6GBB1l657l6A4Mb3IVwnKSa56ogMfVQjk
r7nHWbxuP8iOF5i2TztUBzBbrymKzOxzJkP0ukqKwFv62sma1iO57olDydts6ntfrpPPJf+2c7bZ
czqh82Z4emfnuUP5hEo/PI2yDdpe4mkef5vPUZjUpo7sGjx5mOExmLU1xgI024yXpeIP++SdEp3Q
zrH63D3xzh4NimfL0xUklibSD8z/fvWldlhacYbeCEVuH6gks+xTQWZeE/O8MU6XZKL8QQyo3eA2
+WqnyWIxT+VE/0zdMLX+nB6g4wdycRRCDqKLQc2HEHpOXLv0emLX9wkSJyImGqFb8NVuUoBHV5Wz
AJfl7BrP8V1/oqpmsT1gVr8BqBVl7FNlj2+8jT1/JmHFa8vMRyTJ1JXarJve2BkHUXGLTGm8CoTC
r0av6te5HupeHyUfplTtkK1dh3r3Y+4XoOb74jAZ6b4Ii+95WYKwPzch6yyHbpVLd6oQCdYwoure
drUo7is0o5whXux/H8boxxI1+m5Q2VQbtX4hrnTwuPYpSDnwENV5YMpzeCzdoJUJ5rKRBkMuayKY
iPpASmS39C6lUofqYXo2D5gb4M4rbwXOtUXGCdUxL+tMC/BJhNHty9EnZQooruiTb0VGOOjC8yEk
Zn2M60lZLS+SSa3Zxl10O+z1KzqmENu9Y0RQRaHUv7yG6uY5UwzQNKDUqBnIvr/6e1jpQw6suwmM
vfZLyDyINlPO6uqlR44yHssPIHCznfLG79OcK059rvcf02zVv86CJNIUmFZ85bU5lqE3OcSFeAio
ZXuHjp902QHFxz9Akm9duqqKCEbzYkweMWctWCQqO7moIDCQUdOb3wNT5OR9WyaAzFVlWvOgaLmv
GzvmXdeiTBR4NSRXs2KxNSPmnLnNHVzbYDxmIYYSReISfAow9j/QsfExNvWYHwJH2lOxpOgwvXYo
K0H98fJx3/SbtWlmB+FIjaTPc/BZETcOkd0dZQfgY+gYo+ZkZ9cg7IO/8hhrPp2Cjc9ru8z1GocG
xKcWxOdsb/goq6a2/pY40NXw2+vWH64gkAJ1xuUpcpUbtFAhrlGcJIu2r6pD7CR+dOBuxdaViCIc
xrgUtENwJ3790sUc5S0+A94ROWgm20Uu3SCMR08W1FddCXTU8mqUG1Jj30i1ZHeRqNtLkaVuVRJ4
eTTWbgv0AEpdDfTZ+w6qvcYQHMYcUKmyV3zOl6OOx+7g+ucyOwh+8SGpA4SZJW3egyjXXQFdqXmQ
UKDuoGQetoXflh7Rkp2h7mVgyK04fzTH6uflH0K35fx36OA6UkBcD1zB120Lqk5XkpieQUO5U9J0
NymVXSfev7YCqTKJ1kmAv9LZPCKDdgLQimUC1R4UDmPIbgcPplpwNnXjotCQroC2nY5OnHUWYzIV
StQSWJkip0kQp0HY16ArldUgUALFzeVF0U/EbB3aiRiIwlWLQjm7KDEZEFiyMPWzUr6rtNpJoH9h
NVH1s+4NHrnj1pGjBGNgTpJQENRY9Jo+dXNepEviD158n171p+RUuzp4ZeodiMDsHGRCgaNA9NG8
rnbhyXDSGhJmyjvlc8pGFxAkPnBycwdWv4lx4q5Sll4GHaQvSKKNEU9LMfx8+og7Hs6JJhVnW70y
RL/86u0Eplo9j4BE8SmZz+hnD5FTvYi+4CtXJnjd9pc/7Mal8WWrmeJJHqZEEuo49bu2daIBeiYq
r6T3yVhxaUXMjb/EWackmH3x5Kx1pNmwshKnPQxqOxOkx6JJrtCavDHj9An/mWgFU/+tJ80u6ien
USFHgPq0MOSWEqhWqASWXgMmEAt3eIAADKVPuqVCTdlOwQhqNYoM2WFj+FapMyTlNKcr9H0/QM5g
afxGQBms092ynK1wAsqgovCCCCk/GmpWlQmeggM0on2F5oSTDRnnCtuqVK03m602Dm3Y9RCyTv0F
LUjNHnsn7x0U4YPH9nu6/9Qt8ySwOT4FL7HTviF+cFO+jasDA0gg1dMRBDHSxiQJ6iQkZRwmqS+p
KIBb1XF0M9mKvsXudDV/z490nLP0cKuoT+VgNz5PTmnL39b26d+vvDvswqgtkwxKh+ZtOpySUfkP
z+EvK2QuR60S80DCvI5PDtEH0M0W2MfuVV8/yJDbgjYu77xulIa+2GMCQy00ZagJWBE5qF6D00qf
wiYYs8Gt+3T5sG7FoPXmMaEhSdBDzNUo9kVgttvlcSl/Gua9WHPMbBXZ0CJHk8jAi1Q5ky0sE7yS
pUSDk/gUatnctH6wN/b0XUCpWSsI7KHMxktrzrHTuFtWZtnhcNNUm1bMUrqTUFA+4CLDOMHO+Ahk
q0NCBTFsW3rRbynBtZ5Ywm2JTeBBTDb98/fSPwsfK/+MMqWFYGRGoy+gnqld+gmx9CfxvpktijGd
rwxIqVXu5Q9LfZKNkOuVMw/NeBKCuTRwKsumxPzco1FDZ7zjPPd4S2OO/hiW6Qy6n9QHJN7L0JOf
efQ0W7XgL1+QOd2ang0dqNdA5HI3ORHOnvjW7UaUoJpXpMKcnGTrMYJxJAWDE3jvAOLDHIdYAqOW
FCixH+2lw+KMNiBPRxn1Z8oOOqPhYN79xZfMA/xtFQZg2RBlMKEij2TLX3mfor5ZqDE8VbgRY4sy
yaQ2SF3wR0+Em/DfPxtfD3A5lYJtsdgzydixX8BAGsHkZHR2Z6r2kDxfdsKtrwcTJto2OjJgxWDy
Y4CfDd1QMBreuoGPIVz5ythDF9YZP1Ah5mdUXHuM14NtNW5jQEn8DuPitoLwiTjzOB0GNwZ14Y5X
79rewd/LY/y/L1OpMhosT57x6oEWVwMEw+UtVDaKeV+2kDkAUxApoaBiSXKsQxdumnQ/6AF90CCp
melA5GhhlltCFhaOOMzPhZHdYO7JSTtM4MQzRo/r7CDMxnshyddptrwGpfkQip2f95If1eTYpUZu
R6Ng1eHk1tCcQO/rZHaKRYb6NBXJAzrF0FQbrFYwrzAb4opSdBok8rPW8tYyRAUyLSAAWKZdFIN1
ib4Lu9kpteBWTcpHoRe9TiuJN0i6m6vNr8u7s3F9GajioiCOug/YE2kUXMVWjMYkgFwOiK2TbJVV
e1cFGNyvZp9EtXPZ1DnYQQZYf2WL/paVrWYo9CKD6puvlFr3oQpm4utz3R/0DkiUlEw7FO0tgUil
NSTVXgsmfwm1fZz7Wl6TJ6EY9kDAAvQfPwIpnTiarh1gkBORt2oaX34lE8HwwIvagsaRzhG/1T+W
IyAYSmYVTuKhC/1OS+rGgHI3f9RxK4ThQEuo4GsA5ptsWR16AKUZ1H3sj3b5nOyBOd/h9EFMoiyt
PyPF3jh/FFmP1r6MsoXMdvaHqUrFiSwI1y2KbWPjRBOnArZxja4tsPn1HI1SPQtYU9WplijhrShq
dgYcPce5aKRgrusvdthAmQ61BG0AuncYMLvVr6YrwK/8wTUPkgU+rw+OvY0n4Rd7TKBsNLxUpLKI
fbMN64NWLsjZzWoHPu4GtO/zTaZiZFXqH9o+fo7NvZBUbyNJO86yOd+PfTqQfqoVHZUbf0xfgua1
6J4uL5P379O/Xx3ZYUgMDWpjsd9HAqYfnvTq7bKBjbfPl21k4k+ptH1QTTXN7cLdXxoYf6Jrs5WX
QEMMeFYUZpAisGBaVR+CukDjBPdos68qi/xMDCufrF4B0FRDGtnZs+SWlWOE1nwFFTX38jo3j4GG
q1qEZAtqhIx7xkE0E1TBcAkFhzi/bZZXMeSUDXgmGI/s+6AkvQTVHgKtGwHz5vK4WOPMw6xtusRq
JcyVPalSWTYiVkKmUySXVqoX1uW92upkGhLE4WkbCUNebDui6sg8RrqOvMobjoWX+wNYfBsUkmL+
U3FrOStbbP+h0c2mAw85luPnz8W+2dPquf4U7vU7xcs941rjeMLWS269OlZnBtlCkZsFLFaOeVPj
CYNpgL/5WfPMHkWnPQaAhQj7gcsCvnXbrxfLuMgAgdnUWIwYJUMAAMDJfLUcc7d4MK8pTzTpKGEP
DPNekbwPygLVWn1KlWQyTC+8BpzQm3bBrrj+W8aSk+5tNdBQSpGA+kUvC01j5v7OF7HIM4zfe8U3
Kn7a4wKVr4PdsXckL4Pk6wdvyon+g+zNA3MqFUnC5cVWRkEqFkZajgOhR6GNkZVGfWqQv2GwQ6s6
jvPwbDEp1EzaDqV0QMzV9zlXb+JK8pTuNo4kNxh/Xj6FmwdDxCAQsgPobMtM6JeqeR5iCb5SFZWb
zE+Fyn2yba/mtwka0Va3S6x3rU6WMPHj52w/u/EuPZDEIR/zjXwfFKglxx/VQdgXEJPgITQ3cy10
9v9ZHrOTQ46ivBIGuHhe8x9AFbs5rJtoJPeQr7BTJ+Z2rbY2FO8nXUFiR5AHM45pVjVg+wQWB3Jd
xaNVccc/NzNsFYA7uD4QzOeAUGNqTDOSVDSPlUNk7PvcUb3UNfbinXBSD4bo9N8p3X/uAHTI7yPT
78WeBFUH4b8J5N/55FEAtv+qzdPEz7s3nIJp7G0xub3slufEMXhF4L2NRBn6fxj7YfyyaqZUatIs
8dPZMnK3XjD70/oRsmRDhEyFLajewJ1U2fx2K6OMp87JnORlXMNT87rfLUNg2Ga48BS4eVYYnxyF
AhQI0H3yhznVPSGtkaKkwr+eQGc2kPFDSRhlvMPwDAtHUCCK3WOIwjvnCt9cCSa0ZTCQEJS1mXRH
noo8L0bYUKvBKvTvBSiLLvvBZ/w5czZDw9wXKk30CfM1eKDNh/HrEaWD1u2fjUPlgcjhpbjK78Qr
FXArtJ/yw3ydeRKIoRzVD2/HvXQVXCcH4ZDgGjCPGVXc6KH8gVSJN665GV7QbfzfX8fWTUWzhkQT
rdvMB+3Q2rVfPQj3xpHKP5Re/5a98qqkW40MY22R2XIhkro5qHA10Fl8bbHpNRu9RTfVQ/dSYS5V
PZQOQf/FkcEs2qF2xA3nm8d/tWYmu8h7uVCrDr8AwzOpBibA6iMCjgM62U4EYHRg9fvsD6pwW0+I
9cKZhLTLq7Lts+avJwS6/yhugpCYS0S0dVmtzTBxxyDQG9I0mImk0smH2YnMFFztD612TwpOKr8d
5FZbycSbOjOVahqxlXS2uG6t1l4s5Va+K+4zN33IbG6GRr/NhdP0mbSurmKEmSBQe/irctccU5Qd
wp/kRjgJfu7p32VeDOdZY0JQUhfdpHTYS+2OQncpwKnb1U6+B983F83HPRlMP9WMKwGpGax9buZi
oU+M0jQGrw6K7MWu4LagqmgWa8BoXGG1mLhxec8/7gdlolXVGH0hQWcD7XMA4O30MBAL2tmW4Jce
Gid8QMq59g4N879d6HNXVl+010HiGNJjQWl9I+zxtO+O6g2gqF79U7CBrJ+Bh9GuVGT+gYXn7y47
8YA659PBzI9ggpKqh7WxEPwIShNGgaIKxnOjXefzCsm8Df7kWl4tNwlmSJgOcGDiR4OFsjVWjFK5
rzZgdEdvzOO2OrbvuH9C/OcHWFnsuryOB5muzY+vZ0hRilbiNLv+HZNcSCALv+Y0wjiB7hM7ujao
dbk06dSHqsQOxbtRhsyNeQqL+xRUqHlo3psdFxpIo+eFwCAxkUgeyhhQFtTvkn28E94ij4K7Zifd
93sKRSQ8Sd1zUmzGZZgkKNI0QRBoS+DzpDRWBL6DT3k3edejpv6DMjZlndW46qEF7/lHFn5OGfAW
zj0/TIwqp1rUc4NGRMxAp2gmdQ/zswhZ2PgpRsVIhGZX5Aq/0tgaHfrH0EErgVtmpKu9tP1M7Mpq
vakKGinTZ9AkQrNruZre0MvbTweKjcwO+ve44LZ9eekLW4EJjLnLE3WKfeN0Anhnv+yqHWrgP6hO
Yuj8p5LIKlaxRZipVcK6LD5zF+lQPUquinXS8SQdc+fJrvaoXhbXKg0+F/aWLcQAjZYKDXXt7hsu
2evMSRzlQ6bxIvXMj8vp6lZjbR2OZSY5UjMp77UAhc7xMDkCLvQYIt6UNJEc/wA4zzm1bMEFY1Rh
UZnY0OpdfTDfaWwqfcAlR8f0IYz17+Utvh5atliQQwR7gJIs/EV9LIxHPsqVcw5kJgz1CzgsNaPC
bSa4lUzelNEPZ2BIMJbH+VCcLJYVYAwg7a71NPWS7uS9cUoe013hDLvpvtnJd6bf/sGEDO/yYnkI
wKIVlLk201hDdUmHF0mwgg/5NLhAfxJwrTQ8LkquSTawdJOeCgr1R2jFUequ/CfqrcgFwClx6HcS
r63G21YmASKShuq3hm399txmVvNI1QeDj5/UovxjeBL4oHZOksnqYEnqoKUdTYAap3cXQB9aoBJj
WzxgYozLg8LxT/bBG2qpEmhtkvggaUbqMVa4EkrFEYwZiBmM4lscL+UccFb7Sq/kAvIV2M78maI6
MHP3l/gplYpowCnBRXbwFkh/0Dr5GCDWWxhYIFl24Uww41pZZZBZYqHtOGvjvLRYXeBKL4IILASx
H7zOzxVm7qzEC0+9RwDj6PzSSW+h0YMgZnKozXhnglUIBvNx0UsQ7aRXfmN9Tmm6GFndj8dPCLnP
TSF5K6WbvtrUCPy9S23CIJWwHdGGikEqg0B9rKFj7tFhj/Fl8mkA4D3WOcmrwmQ3Ab4kprBx/Kvy
Vci+ZYXEi6M8h2ECjKm1/VhqUUDFTURrtiW88uCnua3tq1/xEZNK18196nGxf7yTwQQaKZ6VWqCV
FyO1DF9xBTTCwL3cQs+83ItudEC5Z+BRm/JcR2Xme+sllpWqxX7+FWzwXr8adqG/ULTAbtwJPFfd
DG6Uowe0ahvkQFJQxTNJ6CpPxR4T0jvdJTdo4eCpEzqRzzmRm8F7ZY35llAykQqVphOl6GOEc/yB
KV8EUwgBzBZAA1OG4VGaA3PLEptPnpVh5mOaWoh+o4ZlEp/MtoBJeQ8wqKvuRj5CjuDJcBp3wf1c
uIubO/xTsp21/bbPCp4IQhdDox74CHpLDo/qzgD1wWKTY/sHitabZ3JljHksDwERclXFYuv+XW7e
x55zB2+eyNW/z6SgSqZNepbh319i0FsTY74qOzWzIV/nQWaUc/45LmMw94UctE0oldRBxVMyHTv5
LpH/n+uh+7mKnlI9apmZwSun5qSqr3Np7rLetIMm8y77P8cLWZCUISx/l1IUn/aHh13jtqDD4tUw
eN+fuQ2aqhfTbEKOa1anQhD9JG84C+FZYKI+mROy1BncuVxqF/B7N+NKtm2G35WTMaFiSSdJEgpk
XfTEoMqGrEu4NpzMAtOE1/z8b+F+ZY+JEOIQhvLSws+yo4HIUN0kjn5vvlY/wOZn9W/L98uuINHf
f/Zo/G2PVZ0I2nnR4ho9ruRYP6O9fC1ciTfKXf1sho780LrpNe245XjZ4flqxE+gAsO0t51ZaYSy
EDoPGJi5/JO2H+urn8TEDS2YqQgUzoG5m6CyjcsAMmLecpDtB0CyuZngdlFvZY+JI4A5Akgmwl6y
n470OGRWhwMhcaf1Oe7KTjhlplZkGFSJfWD/MNikWd34P6RdZ7PbOLL9RaxiDl8Zla50s6/9heUw
ZgBzJn/9O5B3xhLEFbzztmprt8ozbgFsNBrdp8955ewdJyayk95Sa0nKGMGEZhdbfad6oPeFBplq
f/4kBLSMF/271Oti+2jkvAhbrbFYZVUSeGyUbJdsceRy4D0PaLpxz0uZUJI0YdrL9BMVUWAa8Ubv
S1uOv0mEUiy9hdJjOHd2TUaeXd7pYALM1EuxFpuwGz7oy0ZF70tyy13qCshOAIJFcXT5SX7UfvPA
m9lfm1QwgX34OyOymMADPuTeBKsdTd6jTRPbM6gtZGd8TikpdaCfKKaGuFZqk8/6PjlZW15KvZ4D
XvwCJhS1wpwoygJfGh1y7LbafkCZErLE0F7e0kHY5MXk8YpyEhQAV6+dqRNaLSojFOooJyV95M69
K8CBS7RSBowC//9iDZrw1/bw5tRaaL3TXUbNDD2TQ+UPe4C2IcaAiqhUOuNG2XIO6Wqh7p+NNUUm
4IC4aBarGp+WMn2KHuQRv4lb0S9dmUvAQB30vx8cU2TSliydwyUREd47gsa1+E1SMDgNGki9h6DK
9/vruh/eTJH++UUgSBRNTgXqL1WcO1Vt2B3hJO48C0yoCYfMiiraszRBYFh139uUQ1st34+fgFhe
ryHL5oYUOdagP/TQhFU9DaWBB8GJdiM0JM+eONh04oPWjZWtfJ7pB+WUazxKP/5/28nEHswzGhin
6YE+mUJHyxcoTiWcjPN+UgsWiuvVam1ViBntCSBPd6LZsBdV2daWf38hPCtsHGmtGmATWElGiOuC
1zwHl6fs3jfCyRqg43K9lmogVhwqsKI+ab2jQt6NvBEHWk9PQgCohC1ueLkhZ11nlOCFvw/doEjl
ubIKaV2t288N0PwZxyN5RphYEVfLKLUSkugxiezcOKQ1ZjnBFMLZvftpLqaOrncv78qpUBqcLM0e
QWhm9w/mo/6CWiZSvCLoHngMVLxAf/6cF5uHZw7G2ym8Y97lRwVtqGw/+5RkgaaUGs85OGGQZTOY
rCJNdYozHJ1iW7Z2X7ioEAcdaP/EwTZ+ZpvmKfG5Nyj9OHeiL4tCUMVpUgpa1Ww9ygeMmQsMlWue
QYt+Lzx3/C/3taJBkQUU0iAGuP6Gi1jPxaQBiDs684zg1Qd0nhKzFiUdGaNzhbxUfS0e6yLgUKCJ
gLQQO83VamZaGmaVBlFGgP/DWO/CQxqs+f+lCcb/+77ok1BA2Q2ivl/zBlMkGuzEIk9qYhXGrIM8
GTTbCjgh2Uk/KQMBm04rUJJkL98lH28vf/qGESm8dbKf0k/1UAXWIw9RQGMf6yGXVpkIbE4DhCkh
Hoe3R7hrAxIomMKX+ZiRNU+8tMPEYBFD7n2d4KWsYtx2zOzFLdziVAf5A3EAhz2SbVTa6RF6QRvl
87iD8G3i89a6CmW++BEshEOLov9M54xSYZsg/J+1yR07qF80o/GRVWRHunFvROGDBY4i6LxAIlef
ttFYHEILDNW83tjaZX/5e5jkLyvqWTVHbH5utbHXLe1PVdUAIQQR7zINvKnxNcoJE4Jf4K8Bp8ot
5YRUCzrolxFjG3f02ucptvtj+WT5dSAMdia4IEjYUTRruJcP2RN6Op0NIutXjI2BGax5sIA2qxxe
IF49Xxc/ikl48jA3xWrR0egRywdLR/msVVypWbz7F8yqGbBtgM5NwnAeO6+Cv3i2MlEFlhUie+Dr
6zd9Kj1o9eP/bgakuJDoRACku3wdAtNQgo8toCzR6t0ICeLSKwpOqXrtxF6aYE7sEoeZYQljiotr
OvSoFvR+dVS58LzVw3JphzmxfZ+bTVsh/cPcnp+ONjisesSHrrEbHcS4wDoRVIjFL2BwuL+Hq5kU
6PYsDZ/JwBQPkwvM7SCUWVHAJfDgVJ2a2N0p8nQ3Pup+ulvehEdeXVxeu58NCFVZoOMVMT5L3eci
G1iEclKlJvkF7kr2mdttlQ3kVRzID/009uF2wIMM3OK0vYqegH+GeAFLQaVJuG2ztVvt8scwR0Je
RGEBmJ3mQuV7EZ7o1GLuYGoxPXRf+9fugT+nvIrOubTJOG6rY6BKS8DoI32XHcUlz3iLhqodZudb
vE5tJQC9M0BYhYeYOWSY77WTD8wS8HlI12otVDXlLNWARIL5FtWs50bS4AyhI/uRh/1HaoYv6Oh/
RBagv0O8haqqa5ammy48VvXVnb8wzex8L3WLlMlmGii1ZrfRX0LBU0tZBU9ero7Z6LrXQNFLUK2K
0PfxZORkZVCc+iMFu+GZh95oh3mJ9qQBNpD43M7T2pVzaZ6JHrLQKE2fIGPq3Kl3ileM9rvym7TR
AenucweVs/Gg/QE33GpyCB5DE+RtqqTfqPWpaa1Y2TzD8PdiSwG4kH9AWXBEavivOXthDHTJ4NXU
MSLCbHRlTkI5JzKdUKQI0cQzKxvTKK7kNYHwWm44QWstwbk0x2wsCRsCQU0ErRiaqjY49x7O31Ny
RX/eihtexFp9v1zaY8Kz3hEBLD703gxGNPWn/eDMvobZ3OZMEcxZ3ZrbXFhjsR9R3cyGrjQpUvvB
beY96rpgXO6KvRGoB+KHnvile+KXxtfO46VZJkGSa6Ne2hEkWST9GOWDhXIrZ2FrgR84MvDLQd0H
9F+MBbKA2ZZoLTkvTDhh/nJxKz91MeUw2Ol7/hra1js4907SlmN57cV7aZk61MWVk4eQ2hBlrE0N
8JyOzU2yQTqMMI/Scq55FfDU/7uKJWBlJqb5dMqMpIkacya0ITHGbALFWa63nirUuNVxTjh7uuor
JrgFKLMOtA6Y+N2kI2kkvSJBnQD1Ubc9dFymTyDA8yYQMt/fxbW0zkSigCq1AlEFFlcpkjiJ1UlN
gzDdxePHmJ9M5dt9E6vpyIUNFkwpJHEqh2MNXrgDxbkXPuiVJdRCPs71Ca8KJMHmjp6t3hOXVhnH
BJmDusQqVjb43TY5khzzH8iFgu4b2AQtb9nRadqosLvn5FF25U/1p/vLXv2Kv3dWYdwToo9zJzSg
lOgh5goYjx1Jn9sISox14/3vliyoyogylZ6CcND1QTDbTgxLvQKRdiRsEogBZJb41CqxbaUcwPfq
G/vSFF30xZkr8R01MdNoZ6/YLui1lY76CKi3Mz1RHgq0OPd66vBgSWtOemmVOXVJ0jWt1Q2IYr3u
SqbpV2LlNgkPM7NuBloEmFOEKBrb3dNqTQNhIgJKmj91Sm7PCtSjtaf7H2vVLy3MXP5thYbsiy3s
obpjmX2C7OxAjrFsS37u9bUtAM65BHQm2HoGrYcLWbtNIqFbalWc8LJ6Hi9/AeMvo25ZuZEpNIUR
nexH/RwGfUBraTNG/ACbSfye9yRZu4cuTTJ+E1tZjwFzpKTivNjS3Ntl7d3fV4XmB2wh5tIE4yR1
FE9layI/akKynWLZwQh07IJo17D7EBmTEuPhFWuaXfeqF7VgZI1Lb4jMkzjrL1Da2DRq7uqptR1a
iIupud+1xW5Z5G0xLk4Z1nsBlFjOnIQQASo9Sek/hjgT7SIVHExcH3rV+iSEYIJJG5CVag2Irc3u
cUHWbTX6sY3lo26GHFo5ri8xOVORVGFU1/ClAWD/D+EExqD+C/QKgXJIdpaHobrFIQep8IbZXsBs
x2cm5/4EJo0aqnbJMgIYZt3YUKDaYuwRBBbTXnAyqCEdNJCP7HrISlSOebQO4Vuauvc//Oo7+58P
D/1dpm9Qdr04ZgY2gXYcow10nGQv2qlu8d549Bw1D8KWWwlb9Tbcl+CI1aBIx9YpJEuTtEnHpPiv
NmeLx8f0TdskX9AkORSbARMpjTN/Khd34YWp9SB8YZv56ijkdorat/B0tzlQaupuG4+ApJKg8SYv
yoDUhCwmt6DBWzLzpZW2geEBxTYRgmSmYezLBeM+6atelBBQ704hyThnejUg/7NQfNrrUCm0QqGO
6EkGFXhHi/odklL2OIwOx4HoTXwTOS7MMJmCVKZCGoHiE/HwF/IcZLlQi6YCg5HPG8RdhQXQTOuX
50AY4XpRirUoRqcg+v56Vin7trWp2HxkZ75w7CG05swuzsuXMLGbhF6pG1ypvML/uRp+b9FMjQjE
VaUW1Vg0RfrSPj1eW0etdapvVLIyH2wFiVmKkXkn/3Z/v2kgvmeZuQBJnkQWkbABcgF+nTkGLW+4
bJJwwKWLNEnTNYN341HXvGeSufHksp+LtsbdMPmKX+7KYJK85Is+2jr4yJtj/1i+YODxRwMolBgo
PF3j9Qv34pMzt1+qtYpWl6AFVh90zU5/NI/ESyKnFWwZ5VrZ7mM7fsJT4sf9jebaZa7EKpPEuYzx
jSmZResIL5B6BYs+nRsZ3ZyOlfKK0byNZkKTpIYYt7ZQW6WYl1/dEFou4GFrVtOJiw1lQpElxnEt
ZDAjZvpfrUBe0krnVIk5JthudBM2QF008FJpqm3So5LIm6nm7BXbfbayXIrqDtGth7q2WRG3Di3b
TJDZtotdENmRl8Kz+i8cp6DR7PYsQJ9NhsIdOM6Zs9Dq3ZLUCqhvUf7G3Bctm+nbXxPqPKny9T38
bYrx+6oupy4aYEovu0ewVe+jqny9v5z1cIpnMuiKae+PHSwTl65S8sFIA/OLVdgDxBqaV4jPnQeI
AuFdf7S8HtXmdoCuJ8KqCJYR3vNkPQO5+A10Hy5S+rnt0lJeJMomHG0owiyBQtyU2/Jr58UbjBS8
hc/K5/sLX42iFzaZzwg9xqKZLIS0Mp08Y4B6uRY5RP+ugSJT0IL7xtYiCeBOoJAHX5mo3NBnRGQM
M5Sb/74tkF5ONpg/MS8+eBm81UPazHunrNz+YMOhxvD2A+sks8JcigU1U0oStIS4C1SwVao8ME4e
Z20r1/+VHcZLB30qzDmHB427pcSgtgSW1srDmDaSKLy/uKnjyrm/ssdEZS1OF3k0QM9EfvY7qjmF
wQHVbk6pXzqW039Er3RoIn6aHvh9mrXc8co4G6DBrRkvC57SSm/LAfSU3yER3L3qZ1qMyQkzZ/g5
yQGfWHWtfn1lmYnZTRgvowp6x6D56D16OVR1AO0p46wHYj7L4DF/vv9lV8LPpUV2BAYUB+lQdnjP
Z4YCjd3vev/XfQOcL3mjFSGp6qALOPdD84HhPnsUvpsgSq9R35IncLgMst3Jn+7bXKtbX62KuvNF
sJEUC5h5HY0mmriZmF/ywu3ytDghVDkor6TLscc5hmwzETRjbS9NZ1DKWafRKcotlf+JMYQNOezC
E7YZKBtKjhTrymvjaplMTNUaJWpIhGVaClRcBnR0upOR7sbwqTUEpyHv95e5vkqQREHdy1JvgDAN
5CQ6Iae3IiLbQF71BjS8Gaf2s0b6iEX9tsJ8u0lsUzCkyaBsOZB3tbGtj/gzoAOSHbs5ejmJbNPM
bHpvgG7a/Ruo7JV1JuVXIVDTq7SM1gjN8xjPPq6sR2UY96Omf9NmAYMB/eDocuTnBjiAG8VXiuWg
68kJD2CuStBKHnL1a5gPPCd6PGklcrhILtwYyO8G0i5KUzjZLDta+WzV72MEDZpWcCyScLx65fa8
Mk7d4eIQpVqSlUNGb898PhFoq9mCHjpdqBwWIQuSWZHt/59/MZfMEg7CXErwL7F7b8FVH4VbreVp
R/CcmLlZSCRMelngAxfRYJuz4aDBi9KQydm8tXmLq91jLpEo0TOwqGD3aPED8+GnZpMDSUtOPETc
WnXpyhJzacidbJSDpYLB6VS8Ti/jm9UiuQJT6vj2S0Ohea8fmy/dX0bnx172xpsSp5+FSZYv7bPD
NeDzEtIOkuqBbKD5CdUTNTGhB5vYlhzcd5A14PKVKaYKoUChmVQ6TFF6HOkkPdJcNtmIP2kqa34m
jvDWHshhgX4JkO1oMTvRC9X+S3xubYCGoXurZsJUOOQG6Qh+yt/FreVbFFjnizoLeLwmHKdlq+6m
WUbJTLfYAO1QXX41509yw7k01zhcrjaXCTbtCIL1SkT7NTtYYOTDY8DL8RZHzK1LW4AWR72dt5it
8YWN8IOc+i1VAeFlftTIvW1lgk4BxE5lJNAgnmPiliA3NUROf4a3l0yUmaR8skboVwUtACdqAVoY
pfIMi3NX/pdU7p9rjC1+EtJ1i6zhk41OcjwjjJzSKT7pIA9JNzKXymCNrfXq6zHxRl7G2kiovQw9
J8rJrJ4qm47PJK7OAdTzDjwTcFRVUGMJXwmNio0O9bNaGu1BgGIwfzTp/gVosdXNLJ4zArk/ihwd
DnQmaYCCyeLkj9mOVy9Z/2IK3vsWMFoKKIyv7zttVOo2V8FRORrOeRypR7WRZnEp2Yju8sCflF51
xd8W2eS7toq5KULMrUit6WRl59Tauyby3ojr75kLM0zU1Iooi8YMHo9O2gJiJkjqQVfPiTwKBIgy
UDSEdo3QTWWK/g0WCF36f3ZVY+JkRMxGrHWNRpXkawk0EqW1WTYLwEDf8/isFUl8XBz3b4rbFwCV
O0PDHiUPPI9vevYRVMZEZdIXEBl0Wzk71k63yYkPUsNN7itRwmdfuoFaUItwHFMCqFBSdGaXl7Fp
skkQYPEBpE9OMgMNBBbjB/rqEP9ECfO24MBYZLZ2FCN4rA6LVGZEBpTDGzbCOy04jG5jR98V9V+U
cRibTH48KugaihZdJYqX8gOlrYwdjZzyINtTGW+jBoKc9766eUPCKFCihirBkbSbyoogqZkkQ3LR
N5ceWcU+Hndl/nlM0LCTEydX8d9+4SRwskG37+oqotgYyOJI4P4F0Q0L+xgMDOmBBg8ja4sKGoM6
PRZtF5+UBrg6pTOLbWR2s7eM03HO4spR8YCWpwnALMsEwHkBmKJLtcZDJxlAwtEH7b/s5Iua28oy
fFmsCFKT+GyK8KC06mYStAPEvr/GetvYRZ2G3lJL72XXmLZaQjJJJ3L02ArSBNjyvLjDUkpeFTYb
NSxTu5ejw5KG36NKe8lVOWjixteI/kmo45+hVKEhpBv+0CYfUQLcX5rtzDDftHI/OnVYAKk8LRbU
UDSxe8L+v5W1QLzQAF1d2gpVUCWWU/Q5ccalbD1rKDKn0VRfQt0S7Psd2N1TXUL7WDW3YqVVvqKl
+kEZdDzVVMSWtEH20IbyUVKGzaKMoDQU2hdltDY5lV8hhZWc4FVpbodtXwt2pxOjtQHmibeVJR4g
gEKOliymj2oqEm9KZd3v89g4FFUv+GTQVFtNNYiQT4Vhm8I8uV0v93vDJAdRIKFTzzoiW56Ac7jo
i+NIINluC3JP3CnqHhK5244k6fzBNCxbV+fUzbNF9ywjKzcCkQWA9+UXQS4kV63F2TbIrAUpaDx8
MTOCWJ0xoEtyoLClDlqKUQyoTF+M2kHTevxbqpNOvRtLhehiFql/HKvCq9VofCiMJH/IQqiZLwt5
IJP4LExA8FlgQR3n2dHDHqLBen6qxNELm3DBNwdDSSUou6YgEOjLgJQPhcGppnArzJgkGnJHiiTR
HmSNvKW98QMc/zFqKxAZy7vmpVpaKlTaK26IMsVBlQCN1GrpISKp6M5lmW71cZ4exnRWEg+lLyFo
06j4mEOdoFzStspRMIxdvKgBydvAoA/ddplFR+pTOESzN6bpTSyXYIibYzrMKMhr/QY05G+CHL/M
2IcGydwwgaG0QwtvTsRTWEIXeSgXpxMygPzSETHSDNGFDhsziMN+N07jhkxT7hTq5M56Dd3oJqiq
dJdFpVvGw0sOpJ0fl43gm2aegU0iLp0qa4O5lrAxupS4fTFUbttKYpBOoYSOQe/o+lI7Tdp9FsOx
c1vchHGOf0bvwJ9ljcdGGV7A0Y068dxDGmoYHooodNMh30SxaHeLEruikD3KYKtOyHDS9GyP1pGH
En7mTHMUBylRD9JsuFksP8sQRhpL4VOSau9Rm35EkgLR2yzRd6lkTIPTG+bsyVMWuUlZHoQweg6H
8AQifM8oyQZxYVc3CxiBs5ZsW03cWZF1bJXoJQ7LzAnl/FRGo9+F0fxJHwvxrzJqhyc5lfdzIpRO
U4Ub0O1v4kVabAFahW4bzrkHIDSOcFygraUomS/VlcW7eG8yNoDxAGcEqh4XoQFi8essKinmae6H
SQasHWO/X6kQRIJm+/jaBbzWyW3GxthiLiMzGca2qM+2REej8tcTuErByPQORAMeJ9wmxsodf7U4
5omEslS+IODLUG0ePQV0LGiiAKRKJeYL3R+e+aXF21fZeY0qrj4g5zWLRRjrcl5HsjLLuOSxnw+K
3yQucm7MSighXvilM9iU3IY84u4wjllrh3sTiBsuvuy2oMH8EOaBoQ1WXUgDfogaZFDq+cWpUz/y
MRS3TxnGEpOIJ9HSWFUKSxQHLJ3JKsg23hQ7Pvn9bYv/2haLOVb0ZNaa8Ly9iFtAOE9+ssl3VGxP
BUUpZDUC0+d/1rX8FJ70z2dlqecGXJ8TEWEXs34HQUBrwcIIHiWWbGVwMnGHNG/e1cw6mWNpNmqv
thHsUfyGhmnQfeQNNhUQyTb96/Aw2ryX/G3HjzHJnM42H0Q1bWGScsJKr4JszwQaoiAF8azd+BI3
Tn0qAq7Z9QD0e2eZMxpmUpEZNcyGD2GwbKc9lbxEREBbk9fJv5VuwBKBdkagg84fBDcYT1W73CqX
VKOeOoHIAZK7EBbO7WWbf6nQ/4PMJ4QO3vDkeDGglrtHhnj/mbP2VS/ssw34LBsgTtHAfqfMmNxp
fFFQOPi5mx7D9RLZDnwqYhLMDGFC00+F/IhOILAoSeK1fbSBciOKfbNzf1FrYd0Q8XhTROC6QcbP
lGh7OWvUqBBFRJqe4MkqPnbbDBWNFolOBNKwP6k73Q5n0Wz/wigT3uQo6zurgtF0Gz9WGBN9zY/S
7PdkEz5QTTdlMx0ohB4YIBIYkAp8Vkzkv3YYeel0bppnTsbZiZV3z9VvYtyrxSih2M/4TYDX+bMx
u2qGxov0Oc0w3hp2NipYnjyoHKu39YLrrWBjYhwNOoI9zPYzZKHdZquCvSN0s09LgOcDHl2ZjTY6
SHZ4ZU6uZeYNnUBkWpCys2UvUV5J/QPEIb9qMLlr4U07BFAIBtfvn9zut+NpzLqZGKkWWZrgvSf6
zUedu0rjRsjFTs0hDEDxODUY1yv8bqOeKAu7Vx/C8JRPe8mjSnXceE1t3Tw+f7vjWQr8ovkiD3oB
4gr8FrCnYPIm9vG1waFJ2SX/YN9XYiZmIPG6hnwXcATsbVRmxqC31YIvviu26O/spSMly5Ye+Azs
N8VDuskGsmjIzQLYx4bMyTQxulHMop9Imp8re2V6IUq3l9XN/ShyU1u7tsOGRr2Y8YJVYafPU3tJ
ikdBhkQ61Gbum1kPVr/Xw8bHJq7UeBZgB7zuE+KEENoU09WBGhQZRFHhMudVKleiPv1WkqlTgOQN
OknX5rFXSkn0BRFkQYDC44V/f1Vrm3dpgamRJ0XV6k0L75P1HJWs3umXemvMnHbO7aw4vtGlGSbQ
k6VsjBIUGSj2O8nXZosDtkVJKXV+aIUjbLTvwClTNrrIAz/BT5Tr5ZcwcqEN/BmzoQ20yPiaD7yV
M9dAaNZFOs3YWz3/EWKAv6xVew558GS6MPZ0Xy6cCexKntS1iTlyPxaXwMyg4ooJo+1gZi40pjZ6
K6fe/Q+6loxdbjWr6JmbiRB1YKJCdbJHT/276rRO7ENzoXKW4+Rg7NaP+GQda1HsYp0GE8+rZajb
mnpq/q4baNSBBACa0lXuLu+IZAHvYKzlY1erpL/nImoC+JRHIt1XNbBOlt24eoMjWdAbJJACZUS5
Gf+zo8KRf5DTr13Xl6tlEt4FCDezFs7WYdSNnuTPTeYWnwB1acFPFxhBtdipJ7hd6YeiFx8Gnl+d
x5huHUvXZfwHNAQs0q/qzLZt8Cc+Jg1q06nfaWOUyj/o9jw6+qv8On+nHMVUlbGHdLGtbXfZMULh
n9eWXg2MKIP/81OYPByPH1FKBHz7kNhqoO9yjx7j6bn/EEHTAqENTsBfe8rh4/82SI/2xcfPtTaq
EIiRLb1QBHFinwct/Gof/qhd+SP9mh0pN6DFV0pcDxq/LTPhUpYEEGzgtsMzoNhmvZO+nrcdMx7L
7GhB/IweNN/Z1w/Xb6tM9CyrqpVUmiJAgP5ntF/2lgMZa0h80J4frwT/XwLIb2tMYJx0UYuFAdYG
P0qceTe41SPZgd0NE0MZSFWsXeZlAQ9bsPZOvvqoTKSsCLEaQLRFvFuBBRqgaWG6vT8naG1S0mTe
63E1B7xwIjb37WJSNSPd1OWUHcCajMwPMQT/R9f8LgrSRyp8FKIpmERBG7ugqCgBxy8fk8fyMeXT
FKxf9f/sOpuYtRXpyTzh5xgv1vf+K+VWMt3JyV+zr3j0IYjxNmDVlaEciWllDLtCGvP6ECkx5qUA
v0I6IwiHvIUgp4YnO546nPuIustNoLqww0TqTpNKc4E0py8GZiDrYP0AIyngpKBNB+vk5PyihtY+
t7EtpfxC3loWKqlo9YImwAAREuNWfTMouGVhHmyoeMMtSHBsvXQgqUcJsqEI/6gOTgKgJ8GANO8s
re2xjqctbiKkcDc0MUUpYZBGCnFw63GrVIAEiJOtxVvOFq/Eh8vixPloXcTDYhamBRQJsi/uUFJy
yBfa7qXlrHRncQ/OatHushTBXH5kLCdLwSCSXxyaLdnRBwtNgLM/KdrRv4txnquVMVdLBD3cWMWw
/bnsIkDl3RLtcGs4tNXanvBG5sICV/eSTg9bUKcFuQ9ztyiDZnRRYfwqn6HhuYl28lbZ0fkfqBNy
DsfKobeUC2PMddKkc98njQ7lW/K8GNo3awbwl+McKz54ZYO5PCagHfJowIJ+kbahs1btqsoV0LQ8
D1d1TgdO0vGJl6Kt5fxXhpl7xOjnRk/oTtL+AP12wJIWL3Ht1W8x2KGAHsOclWRLrUNPIlX/bd6i
l9AZHSgh1p4A2bU3U9j3n3i7vhISLGD3KaOSuqJ+qYPp0ASsRfHnHvq1iA12ST6ZuSa69cghcFo9
LJe2mOgXRdBYEEip+F3tqrtfLB7LAJkfE5MQ3Exs5XV/tTLmaBZaqWeTipXR1/14/Pt1P57+IE1Y
O5ro04uUmWFF4kAFOaqaJIDFygGIZzwKgRCggogOBQRcNvrzwtvKtcNyaZDxJ2JIYVyUMChg2n48
vi72ZJsHWr349+sDvMMCY8gKGeA0z3WpTjBHldVSE4ik3LHeFgcUkrODvkvQVx7nqK5u6YVJxlmM
omhVtYFJI7b1YHGbz9KGPqNyjL//USFsLemyjAuLrMMsUOI2TVikwJKuArAk0x5oXKAtkVh94V2I
K8mAZco6cFf0UNxciKg2lkU5D1ih9AzLOtivU2ifFqeseo5aw1bJ8On+pq55DdwTtnSA81HBv05z
CjS+RSMtMeoI1FNu5i7pOY65FmAvLTBfrVaNuo6MfPI1TbeH+ceU6XaYc4rzazHL1CRgVDQN7DLs
3IGkJJnWNxDELGZgJkzBBW21avrmNPOSCTpGzF65YLWjGZMhQy6duS96K9WrDM1kP1LKPoiS9NVK
I6CMR0AJ5OPQW1tVMsc9ESUoOo/+/a9F//J7xpkzXs/xDGReg3LJVHmVqG6L7FnVBWfBezpuw39z
N16ulUkO0eYspUlv8ZA803O3tORfOnIBJOwv1U1AqQun+3x/kauXwoVZnX6Ci3wNuX5XNZWi/Cdf
62TAuaQnegNmaDZz3PO2nSsj/VUg9WzgHY54xpzxTh4gkSIqiw/6SQwahUBWUvxWysVV3vgoY4hJ
1mQjFgrdAL6lN0Z3sfr3qDcworLsq5pwgKk3fsKYYrI0UitTpdcw1Wk/5PK5JW9ZG9mttY3xvThf
i57fK59kbNFlX3wtVLE7FH5xIGLFoYWG0hEcYC0y2wqmAA1czi1wE7AYc8z5A3grq7RUXvxBiDZ5
+Ukz/ndRDsYEc8pI1A+xImNFNPKDJduVXiV72hjOlJu+ENQYHvifeW/PJtFzgCNStlAmDMsDuOqN
CfFLAKVuB/ZvoVf3hfzp/rda37vfVphQXHR6FCfWgHp5O5X2oCrHOJNyXtS4ucSYtTAHipAQzEXC
KP4nox6DzA8/Vy9UmCL7qduq3wShYc/7HlnQ/fXdXDXUsorXpKXQqSwWqEhUqOgmeMv7UFx3JbkH
qBe4PX2YNN4aOZZYlqocPMViR1Dokl7Gn9Vr4bZgX+42A6ALgMKFH1SQmEcGcZuNXC9PYZxkUkEh
ktCSjHZKXw1/AW0KavIlRk/B2s0V1V51lt+byVJS1csygUQY1rIudue23cyoC9z/XqsmdAmkkygK
okbLnuVO1gSrpWFKT+wUUu8dZ359NeReGGBOsgRyRGINCgoMYfioZz8MKdpJw6dl4tVcV/3hwhBz
U5b90PbVpKKKs3wxQ3BbWTs1qXled/N+oQ7w2wpbk6vTSZLGxVjO2BUVpYxwm+0tkIQWAU+1gvNp
2HrbCN7KeCIaQkWXpY7SprUNjAWPEHB920CfhdImykAGEyqqWAWRI+5lvxl2zTzbGcjhw7/uO9nq
Ba+phiSroKUEvy3jZcA7F6aywIguWIsNbJlrdcsJn2txNVID2CDjWmyPfVPI3mSYCeerra3x0jzj
g1kCsqkCDW5fbAlWSITHAaEJCpQKZ6Frn0wDzSAK0EiBLZH+kIuLeATDkEFa2lBOQk8fn8VW5iS/
a8fp0gJz1ROMIylLZYg+6d6TEqTe9S4XH9SR13W9bZnA0UG2BbS7osHhz39+sRSrWSJFUFNA6g90
hKAVMUIgOMoDBjacPxohoD7AJjGXBuneXhhMidbXWg2DAwHrZZVOD3OSvOGWwQhm6gOCE9x3yrU7
UjMgmoLXsywDMnVtj8QEJCQl7JE28cZ0Aa+P9DxLzWehSSpbC619JQFkft/of9nWf6yyYzZpqQ1i
asKqhj31mq35lXiUgCuZfdlvdvx5hdtU/vwhf1tkrqxM1Dq1B5AFVQKxdijVViOjqC0501HYzjFH
PYO7QPl6W9tyLmeIBGJbZ0wuoaokAYOAxr1TSKBV70/8dHTldKuozlvIBynyjX096EsIJWIFN4yA
yYdI3cl565oD742yEvivrDDuOYCFPClUDPH0OzPQDlSH1DxAD/ThDwpXdI+Yo3BliwkjBtYZCnpP
W8fZo/k19QXHeICG7JO84YNgbnuVMgCKF/vHhJS8MJtympGyAdfvTX6egWeGah1b3rSzDPdgWtDf
af5AnPOWC4axzFwLzaiKRdPjy0mn6Gv8CPUfZ44c9WvzShvFiaMEY+zGi52E4EwmrrFFwOPiJnkf
lrkcZG0hdSLhR4BF4ycVzwXTYIPeBPqzvsjNzGlUufdpmagD/pShz9BF84V9lzloeodfJB8zNI/F
Kfazb6GvoXUw2xLwt7687/e8yvLa+fz9tTWRnWJUCrAmYCxg8fUnHV+7PlL9PempeF8ARBD4vdq7
2wt7TPiZME0TYxZn8WtwzB+sPSWJbus/LC+vhwLQX4N+BmxJ7BsO1BNLYsbY3aTNnAjkrdA7aDNu
Erh+Pn+bYWIcBET0Rp1xPrUTeaYuQzENIPamiLjkXzQIz8fktzkmRctis4GkNcylB+E0ixvJhGDv
f4Iq0pnakX72nQcsYhfwTgdvQ5moF8ZEXNQaz1WDfKmiw5wejIwXWVeSJnjk7+Ux0U7NwvD/SLuu
5ch1ZPlFjKADzSttG3mveWFIY+i959ffhObuEYXmNubMxsaJfZgIVQMECmWyMqeix0eTb4Xr7kba
hZfE1SwKDRn83OPPdW/EUF8MMg5vQeoYxwAReKOcXpK+uJYN8WJORb/IJA4rykZQA1M0ypAkKNyw
6XBNxrIOJIAZ9bK4UoTpUNTLDQSBd6mo3eOV5ESH21v5jzk2Jxb6dCpLHfGnQXtW8gg+UWXHiWC2
j8SnDeZCLzFJUkxLUfBFqVlabZeHFuRSrU2ldIBATW3Mz5WKxQ9leKtjrl1dSUU4D7CsiPczxLlL
+e382rad8+fSmIs2KboAhiBB9KZUxYkHye+UWLpxjJf3Xnzv52Ml8Cgzt8/ip0nmglUTZiT7EF8s
HcSLsZMvZDU/Iju5zIaR22ilv//08fk0xty0Qo/ycQiRUbau4mk2SBxBBw1GxQCeq3kUFIsrEkDr
xOcsMldNacfCAH8mKhio7CpQNJ8wnqSi619zmBRO4drUSSrwIyL6ffiPiSXSJQuSpcfhGG0zs/On
5kKKPxDyqCaDIyvuEX2ies2VDd0On1aGmfihH6VqzOiEQHDZyI55Pc5W8UCh+ZEj7/PSMq6nX3Pv
Ky6Q2Txxjc0bsbLNRBNxJCRBKhmw3aRuEy9eAIzQ+Ttx3gTQTfjCq7RMFdNYyWTqnUH7U5uY8Cpj
jpPcyMRWn05iQwRBHvsKGsR4TlPBKTTQRwkj2DDeVDN3gqxzl4xHZsRbFONJBNKQdlJwWLJItcyQ
WMtye37btiqFXxbF+BI5CFpSLjAR7ankaIGifG63302/9Mw9r1R0On7/5fSjCff1K0mdaLS1gQIL
FbEWLzMPhPlXyuXg0shZfA/s8Pn8+ng7yLgSQROANCxM0TOl92C6mUPe5M3my/nP0ZZYXVBxKogk
ZDgU4EdyJ2iljWGF7qhsS0CqShkPrbr5qq3MMe6jHhVMwAlYT9SSq0FrfhkdeY0qTKee3zeFt3GM
u4DyXNK0uYk8sh0vBlW4rIILEQRFidlaUv6WAcJXzZ2tJ3eC8hYBD53dytWTGpXgOq+sKoM6eTi7
ZY2etNTtiAwPnspPGBkHJem1KV/3QfBM1Pl5CcWrFC21FLI7fZljXKfZTWNlKVyZte2UYrV3jBeS
u8RoOjTwcBasrrQa1OKp98vewWeDSWVX3vGmbTcf6k+L7ECFMQaIq0o8ZE0iXM6RmUMmOZ+tqQqg
86aLkV0Wy9Ok5PtFnmbn/BfkfMCPesvKIUbQhSnGgj40SmgnQGMG82KfN3GKHf96nVm4HLw4gNMZ
1pdc9G68g1oReryBLU++/DqO1k+qyqWg5KzvawhkjHY3cVwy75t+/PtqlQK4H6WEVmzDq/Et/cja
Khe3I4Q/iR3+SC/nun84uJW9XCD1FOJd9/JItXugLwO5tqIF8hGZyxvt4n1Bxneh9YAyrYFXMwb3
+jjfCyC2OP8BN6O61flkwp6AVEYJviDRq3qoxhXXkniXz/dSU3DO4lZxb/3KfAQnq20b5VosG8iH
rMFbH9l1BvAWDy93CkhmjiXju+Y0FKVZwbIolSXFcY6Yv3yOQSJgp3a+NzxkwTcIzxHqQCDpTr+J
W9u84ZUwOK764/Ks1hwOTT9qEy4HIRcdhnGawW1HXuLLe1E/mO5WVtQ+n0bZoNfcNkDbIwWY6M/9
2uljq6RUVpHbvvNW9l+CWFWDbqOmGCfTVJlYl7lWEgWFv26//KCMNu2VspNKIM07aGQC2pVNe34N
cHtLP+2y57XtunygM3eNcjNPV019TOT781di2wR0p2RRwYQyOw2SzIUKlT/EkeaAPlaOSjS89qz6
561sX+1PK/TfV18t0YQa7ypwA6oODDfVMDX/zjN+mmC8B6BjoQpVKXow1IPwQjkXOkAtuicBWmR/
MMmz7Rk/7THfptYhTFlMmuKNwKJ6v4c5tIecjq/rtpLsaKUychHHRolj7s5v53/xL5/GmbBIGORR
lnJAPWRwyR5W1bts9wcSb5v5qQrOMyptpZwi4c2M1FBeoaOfhi9YGPTdB17v0PT070ZNqT/7tMcO
okEJpcu7EEHS39Qm1c1HYWWNKZxMchulvaEuXikMhWVmshvpnZvG+V7vduaS7IQmcWb4S733SAYm
SSG7z3ukQIHXiW5PUlClXaYQSzM6r9Z0d0He0gDmM8nElporcxovUvyFqHovguel6a1c9dT5VUzB
wCc9VNqvsoWwVa5YnQl+PBH6FRB/y8JHYcndbMgpE5Gl1ruUaHZWi5yXavP6rxbPZFxJp+paQ2f+
IIoIeWzdDtKLMnjlHFfeFjNJVySEbTrSkbPmpWgcBcI6C6b1wWjxDJa1bMZggy07lZ9Ktnx33vTm
LV2tj3E8zTwmJKvRYg47zVdbw8+q0hE6DB5klTtHAyfA2L6YK3uMFwrCuA/zFkd3hdqWBgcJ4B9c
zM1tJWAdk0xRM8CC8NWrtqosRvAC+ONyY8lCbTW9akvqQzD+Or+L28WUlSVmGxPdRKdexB2ZfQov
lh6yF/r/qivhBZQ7O90rdBTmD3wPPYAnlaqVZWZDSd/2AXAI1K2DQgETqfXPFNgeiqArLsn+/Dp5
G0r/ffVMYdBYV9UOTRGkTpBWvx+MyTFnqE93PEubtRXgik2AmgEBZmWggQELu8lAAd8MwWcmpiDH
fBqUXZGgwJ5eiy3nA9Lvc7KLK3NshEhhe50Gc8G4WLUESbuQs3U8CzQ1XG1dBemqjijUQtc4pvIt
Hxve3dosWn4uwmBKXvHcRIVCF6HJk92Pz4Z6n9QvfeilgoTi4rNYls6c/826dBkgGR3RHwDvX9eV
dFnfVhVi67kDr8gg7WO1986fuu1+68oGc7u6QjHqDGrdnh5iuNtq0FS9mwJLB6FIfUnupDtwOV1V
raX2GF7CuNnwJMJb8tKIzadg9SuYmxbngWj0BKmlEkZuDlfZTkBRNzwVn807tjLD3LFKVzAlRTeU
gLWt7AqnwTspGpjiV7lYxM1DubLFhEkZCkcNoVCtwYPrepIAD4gczdHuyz2In7/xIQK8xTH3TIeg
oiFHeOj65XFCqTtzJWic8qJp3pdi7hrJBr1uRGyhkSrQ4atHV6sWYk0oOpw/mZz9Y5OtGqXSIYvQ
eInLJ02InErh1d22Syqfn+jjbqz8BtH7sM1oJ868F0yrwzF4Jde/wdLdroH2y70WOkOE9oTiiqDA
tMyH82vcrgivfgF9gVa/IJk1MHjSOU8Rcdu+9QXXuBAeNUtAkzPzuVDVzWB6ZY5xKNkok8mMcc1k
P7gtblpQPmOK7QU0gRfRLjlglOX8+jiHRWacC5ENswUfKG0VD1YUhN6sSU4ycurqPCuM89CztEpM
WvCQ9F0n6HYVvfTgn/vflsK4DhRTJ0U20LUqIfSWGtlBigLP5FFX85bCOA0g3Op2oMQmKD5flfXg
KyB7nvOX82s5HZanSY4OMCJobjamxNIuWcY46IE42en3gyO80IHRwap2xr3ug9QUkCLeDNX2yj5N
MicdmIEM6p1IkcX5OtEWO2yvw5zXOd0ulqwWxhxwwxTCAWk+7WZ2F8lLSmUGgh/mG1hYv5vIxbuf
pWg1gpVzWo2bqzNAAWxqmExDV//rPV4SLZDSBBdrCMKjHGROMwV3vXzD+W50k05CqZUZxsXXvSEN
NYgrvPljZLr+Rif9y4tx3/ixxwsTt53Tyhrj6oVWLJMkRk1U9ePdUn/MEpYv4LK1y9oRHNTY/mp5
miyBVY2OMNJdXnnDOFcFogIAhifT8DGy4it36kN6MbmFO+7A53re3OYDgwH3/1hjbnQYZqB7pd24
TIRSSgzGnjTimNg+Fp8mmGMxILH9zdaQqq9Se6RUx4LACRLpNz89E582mDMhSNFcdAbiDLQ98jCw
gsK8bNCCqOefU1sew/n9/LbR33zOHnMq8pGoxYBnC2FG508iqr3pBYo3oJDJd3WTcnZw21V9fiVW
vUMKtX6aCH2jUzCN9bfQaH02Z0f42f2a3Opu+YmDn1gjD5THORwmU5gpQqLlAA8gIJ2bR3VRriG2
+Vc+458PZzIesWxMsvQlTrsmveYKgCXJswGM3/mv9V8u8acVxiPiRChNQ8kcKCF6VTu0DTzlENWl
pDoBZjE5l5h+/jPHw2SefFVV5mUkqOnq8ejq2UEcLxPjStcxvme6ifxTle7Or3DTIKVbwHgWHrST
IC5pkmigXWdaH1eO6H8CcfQHykv0i58szAQfhUIox67BnPs+SONhDqKPtsoX0OKfVFc+Ursz1thj
D4Un0hN6/oKfEMxwsu/pIf09Ux3aufMHgEJ6Ds4ZZA68GEZzmoI02wtRDzvE5gsatt5yl++LKrQ6
jI7zNRc3PcnnjrIXIM3zqhQirLEMehfs7tY03UykdrP03Yg4UqDcDWXuQTQMshDRFm34K9uL7vyN
Dqm3DmY+qQAPH1C4fSxNUCITTdNVdiB5kMagNktEcuIh8AsPeFpfgCQfr+u9vYefZljvL4SZNtA9
bNqK2PmMrlSNK95IO1Eqjgay6PO3bTtnMj8NMtcgN0Q9E2Jct1rq5utCzw07F/raJiPmdDLK1U6U
RHOjSb8DxOAJSneZpecl2uJQObfCMVHtUCzDfQ0AsJ0IHWRzo/BQCrVfTjU3w9s+1f/8WnZmuTAm
YZnlVPIMU3RyvcIdGpVfhQCdsEW26tB8GWoVbROZ7Ayj/5ENw45ESPvkmuOlNquYaHNhngplDGJ8
MKOtYptBVkHjTiFhmm6XT1SuOSVW3KCoGLqaM3t6DeDABZwyzuLfNLfXtplIR2j70ahi2O566UKW
om9Dp+T2+YOx9WCubTChTqaXWl4vyGQRG/jgbto1OucKb1tAm1AiaNDgT8CDrXYQSE+TTA1OHlnu
FchUdFP1V2v4tMC8XTFc/+8XOZueg+67UqTO+U3ajGZk1Mv/swYmwi2zBoNaGrJI+honnd28xrcd
GKDjB4ww78OXurDiay470NYtWFtlvn+QzUYVjmhEdB7Itb3Yzf3gIoZilurlXujkz5xV0r/HviVr
e8xZUKtBGgL6JCvX+su0b66r+8TpjssdZVyCAFvxLQLtEo+zi3c+GFdYAMoKlW6cwEkPrCV9CeK3
8+viGWBdXxsHhZrSA4gCcCNmcCaS8uN/sYG21NdDXrTjgIEFRPMhgSBBRrxJyDj3aPMp/Pw8Jxxq
ZTVLpgZEMIZ7JkeF+Gg+Wb+5t2SnNazM5vmfzbR8bZEJdSdwmcg1lC48COM8gQ3EiXtHLWzMfSZP
kAadgMIF4aIOcZKd4P1vG8p4jWJQqkqihHEGCN2rtLFUULadN7H11K9XR8/NyjFJxPj/LA9DIH4a
AfiCNkQYHcpa9qZeR+cU+lWt9D85K5mdKy2aCLA+A3s6t98iTbbrrPfPr2vzrV8vjPEbyZRnQxHA
W82IYXI3Pmj2/ASO6few8opjHGMGDMJRk52plowuyM2/F+dCnWr9AxhHgiZji0FdPFwUXFRrVnZj
esM9JTisHfhQL0wsjKirOy7S57zHlEXGlwQI9seoR7AfA2HjiW5rq5B1AgcJpfwaG5dPl7lVKlgv
lXEuGUrc0APC59QlsJBCZKGDhCteOc4n5ZhhUZJBUtdDStNpYTegGd76kDgDX+Vrd8gyS/ZKb9yh
61Kbznm7PLNMdpGLSlGABgKrm+4NcpMor9zwgOdkPjLh1TUc46gZoEdFq0ez27YWKIfSDEqjgks/
mg6G2XsTgj5+5XMHDc6/DPKHx12ZVs14MYMESfbgaX71AGkFV79Tr4GN3GUAvoVO6Z7fz20fDn5y
pBYGgkl2qi1rx6YvggllkZ16SI+ZM1nzDWUVgwDwjj+yJ1MPffKkg3tdMTECjvyXuYklCbJcj0rJ
y4tyAPf95CTBpB70tr+RJ5LY5tCCb7T09TB4izpgNSdhPkIUDMD9JjsmIfTPQjX/Fc7hr7opgTzO
amcadUC4p8YnNRAYYd5zPOT2JqmqBi4BcELJLFuCmldZvxT4LBK6OgI4PMNbEJCAUBigAZCzapyP
Qp3CyR6tzDGvHFHKGgg+HPIElUQHQaCztKollgRwe1Rapr7C8FWHrtn5s7D5/KzMMi9cWCtxO2vw
VX3+U4h8XQhc8FxeVKJfar+yOrOFinv8tooh8M3/7Czz5JFeDeS0wIAsBlabPaVOJlfVbCGVdwou
VTM9W+f2lTqX1e1q8qmqgy6WPIEIhSOWuVciFXAxNHIwwC8GvoOIA+jbDGBVA4BLRGAqiGu+WiRG
GGVhhmYFcOwXYaM7gRl6ANypViYI4d8d03+ssT4ZcIypiWuEKPLtbHfoAua27s7XCJG8xA0dlcNC
tVkSlD9X94EjWu3n0mUmtLkQY1YipLiMGIzFIuYORpDmKMiDq7m1K1PsnTAZfFSFZpDPEieO+Y/R
pttc/RDmwpjhAIxKFUpgbN7/ptuMdQtC6tAaSsob0/8T7oPNT4sEEsq3+gaXH1GKRp1oh22oboca
Io0/jW60koQXFG6+eCs7TAQRgSy/l3U8tFP0qBmFI2G+DS3581d/E/IlE9VUYAkafSzvq5rV1UQM
3H3KLrkWxuA/Adu5KwFgCHhdiVLDMJciTYypnxANglrybn6CXlJ+CPahH+/jh+Kqu+18ZK88YMjm
EVkZZRxNOMh9IwC+5ymxgow1N6GiBjYpjgvd9NwrK4yHmaRuCMSP4swSfROgTJkIfvqYBwoUmAXx
IVE1Xkq0fTw+N5MJrUG8NI01mBO9DGNSlhIdywbE88Zwxzkgm75ztTL23dYX3RRpDw8Qtt6Od/1l
sAfjPAQdoH+JCgBqkkc98bXnP1BtoQfixG+vbDNXwBDKuhcKHBhhR2NoZVf6UuVSq+0+OwSBzSMN
5C2WcdtlmJUBRCVBjh6CaDLvpsdOxAhQ32H0GEW52YGOJ6/BwvmQLEwlyFqxUjR0cfDE30Nv69CN
xkEfeUPjm7MH8udmsm2OJR+jZc5wEUa7d01MscYHHcKj+wVl5QztUa10Jy6JIG9xjIMeCzUAlyy+
IAYWf+kv8bF/LB/BI+hXb3Hs0KkfgFR2nCNL/+iZY/MxcbJ6nmLFNAdoJUheLRaQojAts0isOMEo
V1rYPVSW0uhYI01qnXaYnKp7Om9/84HQMCALndAN6tVsiXRS0ck1TE9CzRt4kiCRWmusq50G/drz
xjY3eGWM2WAAW/W5ANcrQsbWUaB8EplXi6o5561sPxMrM4zrTiE2LRgSGIZO9JO45B7bKwIg2BTB
imawSIgiz0iWj1hRA53SZY4sfYidXHw/v6JNK4YMPVATPM6AEX19i0AZOmUJSXHTAVIkj7ngdSnv
UdjeNYPgf6ZEOWUZI2E3J5rWJ3T04Ovjysfu8WyxjYoOKo+zlGNB/97Wdi73uS42dwxTTesyBaeh
+A6CYU96MCKvh5Qlnd7SUp9KOCBjhvwqRjUHaOH8kaDdtkNb/Qrm6ItFNKiBhl8h7Aw/heC67kLF
Agy2IZqNtAfC8SvbR+afr6kxd2DoDUM3WrrD+n0pukPyMgbe+VO5nXCaso5utEZ7PYyNLExIbCwg
uvpNkLbSWFfsCILrXFTVR25w4ixXFpn4KB86WW8lSq3VCSCEX/ygW+x5NlOn1iLFiuIYhPS9Du2/
SnNkZbE4K97c1ZV9+u8rZ41qUmlmVO+P6nY2UA32wwNlpiofwE7lNBBBEZ8VnqzkdgazsspET0un
dpqQoK0XXRT79Bgf1rUPnuTI9t1cWWNiqAo0mV0Ikkcv73FNNLeOVYcsF/Lwmki3U9dbJNnFSu4b
d5zNpcfl3MdlAqgkHyVEhziyv4+TJKOuFDjKJdWREGUIVPFAetwDzLi8Wsgqddk8wB8W+QeY/kF2
idAlBTW4Cdm9E3bEJjBTkajI7fXB78yfDWbKwmwAEzlUUal3L9Al49HRbb3wa5vM6aljoetjyrdH
q8rDXlARmPrfQX+u7yg1Ah0rywaXh/XdtCppqkxAqqpqbDFqGQL9/9OnZn6pS6Wwp2i6RVx3EXEx
Wlu3UkVcBpAnxEBOeAyXfAYDURBJ3qyIL4YZ3TWJBG7LPuo4938rPVsZYqkLDRlqJHmIsmAZuGH3
KAs8KtLNq762wFSO0TY39DGFBepgOtWmGtrBjjJOqgH4hHiMz5uXHWgNMMhrVL6UxW1I8RyUtQmH
9u/FKDZnpwnCF2gkUjXZkyMhmz3E9RLNg1a5alUke1T1CNiJNlyuSE6ewQI0HMhC3nSSXSdEf5JH
6Lo06X2Rk4OQTrsJV80q5/qu71pvhGbHTVnU3yG7aFpylXhtOmR2ImYy56tvuon1D5e/ev1ejZQh
NmYI3O+1A0YOYwwOQgB3sMmhH3wKYSA/OL7wxFFAz0JU0JYkiC0pb9ZXk2NX9NFiiok/eM0eekRm
AD5O0EgK7mRHV42GedD6uroM3qPWKtx5N7ye/wEnJ52xz/hizcigUN9rsd/XM8SnpsdYFTiFOfon
vvhCxgTjfMMFUlA1eB78vntsMBEdlqoT520CAg3jccnF28wkT+dXdXq9vtpk01eNaMLYJ1rid45u
TYCAY6A9hS708DRdRS7vfeF8RDaJRVrcpyWZE1+/BlBp1xx/Y/V4RSNpcyfBHgcuV7g/hdWdyDsx
aRN5SPzGqSB/hsbdD1nzxsWtPFqxaly5tPLvUm3XipOUPjrtO86+bh6X1S+g/76Ki4QWk5NJ0eAX
4DEB3kwXoRNKRRaL3B1c0UE0yCdjOC3R0a+5sspEY2klyFowwOpozx9kDNU95F9s7ZqOSycu0nWb
118/eWoYk8xjKolLGsl1l/iAUx+XRHqqg9TpUD3n+JzNo7NaGnP/qxolcjNqE5/CPFs/9kdP+oM2
7ClOi1kPc88rgRA9byu6hb9nPsufyrOCiUzvt36X4qo55CkLf9FdzpnhbSVz/8tAKCW5LFOf6nrE
u9idjvGtWMLw7AG95kTfygB1ZM7Gcu4Km3kmQiyhI6Ak/jx0YNh6KuTJbQSQdORXiVFapOfh7k+q
dF93mE0/e3VI42QxE9/Ij8v4koeTFVeCJUFoSxy4zRX6FJ041c9zozFPFfBAKlAfdeKbH/pL8WG5
+/M26bY7XVljEsBp0pqBKFHiC7tqD3kpgHYl6KpSOfLC5iUmH5jB07WhTqWAmkY7gT5PS0km3UT5
1vhGAYXdvf6swtQO/Iu+tofUDXr6Br35yKcDu/puvoIsV9GsxJp3PNz39uH9/C3MPgvFjH6HBper
j8GvWgluMInjYg7B51yS7e/5aYfZYbDN1VHd4gmBhO4LVBmPqgWeU7+DexP4NKubXgdRIBVikskJ
6BtMtbVWlErsJ/sG6urpt/pOx/ZGXnMsfjVHxZ9RBa0mqwQke5o4a918Qz6NsxjwKjRruQGa1q8K
KDxXoyJZi86rmW9+t5URJr7WMjmc5zhHAFCRi7SsQOYaXGaFzFGC4plhjsc4y1IiNiGOR1dbbf9N
I+DQ4TLUn+RY1LUglcTDr2johjGPRBGA8hGfMfGLCUTcfe/OsQx6s7x+LLM8c/7mKK6sMU+FHJeV
2AHg7LcuJIrAjk0Cm7g0pMFkRW6J/3qaklkd8z40WTmORdgnvtJLVhI+6fX7kPMm3bedyueq2PdA
EFHSSasi8cuwfyfzcqeqemIVTeprBfjvC9VSSGrXTWWXY4cAyuplyD+RMvGaOfZUNYJ/Ie0leLSu
oO45Oi1Q3UVfPfbp8jxl3Z00V5BiUdvjrI4P57/I9m2FMAWAKqJ0grHWp7pRawMfhKJr6ShIeUFV
/XiqItv38tMME/KMYlWlJBsTXzI0pFe9lcw8NPVphkW/NfRXKS8S1sNWEqe+HkEpR2gYMrqSkzlC
Aj6tyW7eEhBNZX74rzN5GITki2YQwJcgOMdcnVTvzHQJ8ZZ040vRjXakDd75r6OclLMYE8x9yUZV
iQYzRJ7oSaCaTbzcNa8nByE4RLCX28UG3A4EtIKtXUjH1G+d9IFGrQCU2MVj/g7Fxh1Sy7304/zv
2nIa65Uz10pStQJieHi5ymlXwMsXLzqEowVex3fr1KzMsJkWSdCmN9os9UfAcdoJk1jcyIqzEja9
krveSMsiSv0pgPy0NHjdolu1JloS4Y1D81bD+PM4EwppnPAtuwEgTOgF/Ax6XkixvRwI60i4SCia
0TdllUNB8yNShBq56Twqr2kh7wupv8u7yo+U4vH8GTjtRnycTdQhUVsQ9ROlQozrtLPZII0pLpT7
Hv68/Bh3BTK/gYpl7hSXPLg62VyeIkOcggI3TPZr9YIB1a96STBEKbtdNB0NqGJVfWuLE4L8XCLv
lTLQSeLoOJXid7HRvwFGdzlIxaGMshvobrqCAdaoamjB/UT2Y1vcCcV4xFPn9Uby3KmaPQTlXjPq
0Ir7+cKcgkOV9NdxB3WxZYC0g5RhINUonyYZeshLf6mU0U6N4qOh6otFhuU9jki2r0lyqPQRqpfZ
mzjNOfoI4lM3Kzu49utQVq8w0rCPgv6YmfMPWa0PRkC8vksTyxyAq0kMcVfOIufWnsI96RdbbR9z
AuUlGBIxl+GwvOBb9tDsVbv19cTG2kZvegI07Y5mvITXfDhtnzGGmQgUxcgAkgbIRGfpEMwf4nrB
vjuo+96nanTaDbms3gCO8WbZKm8o/1th8w7PZpoKHXggmCTRUE8aoGKmSDXwALQclj1M3ykjKNkl
TlW5w4fMdGOr7/oTv4KzmeGsDLNB6RTG+JYzLkoKllO/cEI3vSxQkaUkxuMzb3Rl081gElxD7I3H
6SSga8Zp7Et4NKN/k6dXFUhzzsWnx4TNoeis+X8sMI/SYoK/XYPwD0pFrWETj5JKNeGHNnjwzB8L
3CzRrO0xr80UpUYDyB192KWX6KLag3+ptLVX42L2IFJDE4nQ4RVpNsOJlVU2qCtBwSTXpkDLfLTP
C/3qHVWQ+V7uZSe/bjmTzf/lkPyzqWyKT0gt9YC9BsBDSx5939VX3VVuKUHtvCsEzjfcCvvWi2M8
gRiIOrCoU+KTtq5tQStjQEbADw6syIXea6M1mvq1JmgAJQc87a0t25iggYwZ1cM6wUU3k0E0kiBa
pnrLmNH1iR/tGp93D7aKNOslMj5HrxKpWxK8FdloelG1eEsKGhJiFKEVSMEtRgsvwVT2/fzd2MrZ
1kbp5Vy9vyHcT9IQHNV0UChVXmQLcx9ZQ/WvqdepRyVoV6kmHe1jweX6qC5jpOMDNoPpBIZrZot7
finbF2Bl4uSaJ2KcpMidWnd2hQE8kpFTHIVLGYoi0JRNLd4X2/RcK4PMPY+lVM1JFKA2kwRvZRze
GErknF/UeRPQ0fn6fdRhFNsyhYlgzi2p/C7y1SE2TaARBi1AGWw9GhOCGXPf4A1KUr+erRklJkzD
WHmNabHKnX6JTufHXLHt7VBsZZPGTatjN5vhBDhmFPvhr9EOoHvkpO4kWpoCge/pVxJajT92Fq81
sXnYgQgGMBpjOCeil6OoVakSqbEvz6qVB09yX1lRycVLbOZAKzPMORzHYU4Gg6B8HSU/YkEVrLZW
csuMMz8u+h9KqQCfooAjL0XkpErDbCG4Wmy9Tb4LKRfGz1s0c0hRTEtNaUEUQSvO5V04O3ruEUhy
SH57USk+mazh7g9gBpuP7ucusIqZSzmQWoTiDrwmFXfujqXuth5Avq6wb0tH/PYXF2Vljqlxoc+u
FlHZx746yzYa1s6ScFp32y/eygTzBiVRDcj0MsR+hnegRRab24MFrnkX5UGfxxK1Hf2BExCpiony
Czv7h94usOXxEvv6/ehCrgvMciCDdpv30FdvWif4Tjugcg7ye85TK28+RCvL7OVstSwcxDZGILGA
h7p/nJ7DR3lPbkMfhAquai1265WXww7jPW6IaavmMryWQ2u5SS7y577kuMBtv46ZGgysYqDmRKo0
yvRQi8UOPdNDd7Ggpxg4tH05PWGiCDgOXhK/7ZxW9qjDXDmnZunlJVKx/tYFQPWgvilYdeMaVo9S
UyACEcslAD+ZtaGv48ok44Pl0UxTUZjplos2khzbDC0VYmklJsZ51eBTPBljjPm+rR6RHDIl9GZS
sHi3Gz1a4ga56v78ndxOo1bLYgpOUm+QRNQa6gnt6CY+1t/wAS+MNxyjKxRtR29xYwmF9e6paK3k
SoTcIFCBf1NTXcVvBuMaCqVIOlOQY78WryvxbhofpYQTRm2embUNxjcIaIyADBK3VbkP7yjIsr4c
rLkCQThKXk7iVj95lZPNzV2bZONFxegh9y3FyGrk0ek1C4narWCXL8MxtVMwX1wkz9KhumugTVce
S8gTAVHhNN75b7z1vKx/BXNZIKgwISRHXDdmMkSC1Gyn9QIQdAWnUbLllNZ2mBuCOY2xnGIx9qux
dvLhUhl/mTlUurLDgCxV4VdneQaZW5JXRTOIEbzOfNAOxqV0Mx/at8jOPMi2ukboLH7vjI54IR//
CtqwXitzbcYhKhNo0lGHV+yn/XKcX4tdtVMtCaDAxg6vA2jIGqgQc10f72syoUtS1eDYzcKAilpd
KF58jKFSq6LXbw2Y4A9BOB/c8eocH1VRNj1fL5eJUHQtGZZuhD/C5H4T+mFrCZbxFN/mNmns7z3A
yRMa11acUxkEVzzyXf5WCLz6BWzBIyn0oRwXeIiye1qiV63r7PO3ZDN2WFtgfJCUq0aMiYPYl65B
Wwhwg36XHZcDJecwHYHD/sBbDuOMSgX99p7EARB7kOcjuSMUHAv08J/5ZGzrwkwgmGcYiKQztbWq
drgm+X2Yqq6q/zy/cR8V0nOWGP8ylmM6iTk2TrssEEimh24n78M9uZp/xo+9lz78FuVAvnBsRovc
mJyVKltP8/rLMY5nqENpAt8NfZpHd9iXVy1NLL3iWnsl7vyiHOKbAtKVwzG2w4dyj6I8WF01V9nr
98srSGcfzL16d35T6P0/tyeMaxpR8leizoh9UoLOPyRkH4eYPtQ1b67jp0qP7s/b471uJuMWVACA
lHhC+4TugQaEsjbeNsfRE6BBgQc8csEnUnLmczcD4PXGM27BSCpM6E64lPGv2TYOIugwaZMsgGp2
6wlvnZu8qZ6847ZgT+GhiI8+DStszq1h0rpUEhxu/fojG95pe+SivuGhK8FpmXNtsX6h6csJzPc4
3rfgBgZ6TL+iIQNl++Q+K+cvLdTPv8a1iirHsaAoNK6NOle1KcdGaiuoDroU+SRUtumbipf+e75A
uqGSLILABPy5CtvkaaUZg5AmDIuHeFcDtjJ7tGfLi4g23d7KDHMtggmUhFGD75YvmTNXL/9+IolZ
B/Mu60aeTWC5iX00UW9GUbLzJHNUkeNxtt+K1TqY2wZGcX3JpYB6HKivIBmAdrL7u/pe+DwJwe0w
cmWNuWZLkSppMNPH4lf4NoVu/iRcN/vIJrvy0sDb3zuSa97GFxH4fGNLuJVAk80j19h0aJ+/gX1/
U8EcizTDxhpi5RD5PhUrCMjNXjv/HJJ3jjPbDOxWxpgrp2tlWwS0FzzatWFTpqKkdjXJIyDMVOwl
Re0JREXH7LL6xo80tr3ayjpzCafIXIbexHYbk9W6gB+6y56yxg80G/KTq+Ug2R2miP6PtO9ajhwH
lv0iRtCbV9q2Mi2vF4akmaH3nl9/Er3nrDhobmPu3Ifdh1XEVgMsFApVWZksIBnjcNA3thhKqZ/3
sFtl7SY3BjtnUYKt53GLpVFXNTjxUqMaccwVU/WmZyQGD/IzwakFR+0I/az6Jv8c0blKN7FTCVbE
WuJqu3ARZwzqqpbVtAVmBGuUPf+sIyTYyj5wDAv0hF57I4P+nM1wyTquBhV2giLqanBD45E7oUNX
HTnwOui3xXayCzfcsWqYzEVSQaiWsoyvJzwOEs2WJxMa8j8I8QmJEvpjFWByySzBuWXqvs2qd6/i
hpYbTEUmtUWNTdJxTomsL6avoehl1xC9DZwcWlj7euOHJsGxljvObvb8JvT8k/gO+pBj9cI4xeR1
e5EDLZyNClvoJfLhUGEbyIBP/qO5j5zEig6EuToR0I9llmiuxyjIDf9+e/rB0HM+0iA8ytCasYdT
iclKIlHTeLodKRbhvcvLP0F8Xw9YQApRlrUC7L4pge+hOAThebxBs6PoJHiaGaiD5VDjRmoChuS/
mVn97cqT6ZwBGKJMzZUGhfqb8dB5/raH4B+UC9DCZHYUr39SmSd/X9Td0gZinoOIHU636d1wQpsP
jW7DS2Avd0LH+MFwIRJq/9uFZFo8V6szYQxa5AtEFhv4idTuN2qIkk21xatMtln5yVkK4ZpBKj5V
glxnaoP5kgTkoOMBY0776TZCx0O08gSrJRz2oxNvSlTBxsoUQ7N9Ctw2NsGsxIojxNa130JFrSrV
C0Em9ZQ+yM2+H83Uh0W9tq5vMssMFa2KLqjwVIwIkALPaiwseM2S1+s2LjnsKCelwtLIG+Wkx6ha
CA/1obmJt+Ku3wIq4SKhuOVfBUvxgGpBFW7YsAj0GekTRg5/d1ohVKe25OC0PMpEYMe9LXZhaDY3
hC/JsMB5g/QpvZdqc3okk2z6e/nEKrMybiCZJhcCA1erqzMcOWiGh1YBxsfXn4s4uqmLOjaLuv3U
MgGV1nkblGCrmsXhlzrJlcn4DKsv5X9Dsnx+6yzOrwLoalCRCBmBL/gkbdAof69/TUBWlWz5dcbh
Pe/JwhiyGDQMdDR7yZuiK90e7NVHQgJXuDGIv0qbOTXIskiFp6YGSFytcc/HB+2WtLR8G4+m99HB
1AZzior5Talkqm0EBUoh+KZkfB8sY2Am/IqfOa/20iNL2WL9fS8oMnAMPJis6VkquUuCetKxNDJ4
I22Cd/Fuvpk9IiNeW9O+8i1Wxv8f6/s2Sa0vGTE/0JFgT8a7hxukidZwl20Di1DbMTNDcgovo923
NSrydkDBiWFI4CNoghKVt8gJEO5aOxec9iW4L8gEDkhfUeCUS8cXPiA+zjgd6+7z/ROogJvlsRTH
5BGs3vseZOascSMADzuh51Fa6olhbf0u/bZGxd00CPIMYCCUywuzuJHsCCqSmRkcJiBKLHET2Tqk
jxgNUvLJrm0yFYaJelqYxvCiQi3MsgLmKXpjLGs9CfteFhVtG4nvJZ8nrxhncIJnIPNAxDibiSe9
588ddIhlt/YCm7Wy9TLN9wGhsVVqN4taGqPiJnyNAEigKg4SZy99bu5K1IzN66tcbcCKIuaqdVkh
BCvUKpVJqlXd0MhxLB+J0Oz4KFulDaSTC1VLNGCbA6Q/PSiCiw/+7exkLocOD8+b4rkUNwWMH7QK
aFv8IPp9zhm+JkQ5oEkyGq7FfozM6kTGcnsr/0i4XdVZogv8LEDc13didchzaZhKfUMt0ytBP+8E
nwLGapKkEC0BCeN5xYGwlpSWAj718sjKj1a7zkvT5DwvLpggQXFnABcZAUFOjmQXVv8inaDV+HpW
Z3A1Vt99/WX3/dnpJ3oc5iXXlOT81Kbo6V78ZrgE8KlujScjtSt0n8V998LMg1fv7YVdKhSnk1/n
wwS7/pE0nwUoDNd749hs+c1f9Z5B6EMoF1EOFM8vzMWuVn5UDzWp0Z1vmn3kcccQ+S46lBuG66xm
ngtLVLzlcx0kgDFwL22fW+UcdZaehiHCvhy6chAfARhpTS5NrbHirApYLjOP9D0XBK/GnDzOvh+Z
4xyzBiNXY+TiV1FxOar0TuCjEoGkzL5aGZi7udNeri999bJb2KDiMPTpkyasAYUZtSeUzyLhXQju
fAHkF5C97wVTmVilenIWLiI/aruKKAq6rtMv1DocgpzvcEyHHWkbqigIkNeM5hV2/M5KuVeXtzBG
HUxf1Kc40hIyAdQfCDSjc4dD5rKy6tUvtTBDpXtJK89iTwp1Aw+tZR1oBf50/Tuth9WFCergleho
q9KAS7q1xV2wgdD8z+hn/tm9zlZ9I+8jO+ExEmgyrLIWRuVC+VTxRR4jsIHT4UbEga885EKAS5pR
jw5zjmGclAXfXQ/ki6VSpxHCweGgK/AQ4wE8B2600V7At+USZQzI7T5qUCvaJg+99wcljNVAsDBN
HTlBSIperEi3zJzJFF9OOvjW7AWP8te5kuGySILJYq4dB+oAxo3sK8qEHe66yPKHndYBUwn8phIW
jAuStTYqU2j1LIJiEixNTYuHXmPyGedIOqMjwbBCvy9FPx+rvMcFEen4YNyPfnrnNVYMYbgl/XpU
iz4fyhjTo80uelZ3pRu6kNL+Sra6ieGcW0hYfDIOAmtZVCAptRGaxTocg/RZenTfJBAS3ZFJ/Mke
n856dB4rqjBc45x1LO4/2Q/nYOJx5ME/aBXRYxtlZl2CoC1iJm2r1/q3358ffQtTnBynud+iKjIM
H7UK/bb7Rj62xgaX2inoTyIA72ZZ3nDC30wGiAvDZN8XhmMMyCc8aZPJnvhLdgqQjaDGlWJInRS2
mIVZ8pkuT5uKLyWAwEtQqTMQQXZhmjt4p3w/OQBe4WGFHNnOtrqb3LIun3Wf+deYRlWBhaqrRS7A
gVOzX2E82IbQOLnESgXXz8K3FSrtbTohCyGUCDQZbgBuODTl23XfX+/VQLXqfzdNo3zfqPo27AyS
hx2D53z7T2Nd3gYf6i53AUuGUJfVqv/cCEiwPe7H9R/A2kfqds2C2m/lkqzQvx2H56TZxgNjjf9x
vX6vkezywg+NpGt86Awhr30yBLN65h3l0Dz5tvgDVL+463hb3w88E2W+XtpY7C3l/3qXxQ044lFa
daXO4p36IXQrpPEPBhR/e9FlNfZZe0ndraOaKmCVLPBuqLrK7jBCYhta+Q6qIVaMZhw1WlU+4mKu
g9zsXxZtWOuirtEalL6y2ANHj2cw9PE40YntzOKedbu3CIVkIJiYRmft5mqJYfH1qHBSF3Hp6xPx
zOlG5yXX7ws7617L+S2rQ8b1vV54+zZ2ITlfyNCUKLGhg2XcSq74RFYYgZMTTZ0U+G40oFkmycm6
Ei5pNGxk+P04jinpejSCN7Wt6e+IREhrZrLT11+56rbMa4+5UDreJMhUZAV3wvzFg7VofkT30BIl
UzXbZ1CMOTiHf1ewVXkBohBgdlUkKvFTIwnC2zViNXko5Hb+4NvjKfwAy6EZ7jD+fj2irRcMFuYo
d+WjWe4akuKScX7UawCRh2mzfD6LD24jxiuPaY9y1GZI+RaE1CR9md3wDQWCIwbP0e2QwE2RPv0/
y7uQJsv38uh5Dn9QUkWdsbwJwyP8wRcOqsZCQ63GF1U1DAzaYUxHI767iNjcmNQBBrQJNGO0Z1sw
MTAN9WOD4OBtJvZqNb4srFH3Q9DGUd9miC94CH0MDsRD7hNHwUTFhHwl3OibxDbsWWH4yXrHaGGW
uh6api+LnsB7JNSiCcCse0LiqQD28UnQ2wNef6RXlT+lqqVtxZO2DXfKHcNZV5NDTONB/ALv9Qum
SlkeCh/zUGQGYHIalNUKSwYsC+CePavtuVrXkjTIF4B0QhJUOuII3ITKi4zB1LP+Q2dxmSttMq/C
fIPwMXrz7LSou+fWX2WGS8NU0MlTPs4x84+Jys7yPfKikO9a4GzUV8hoMi+O1RgHLg9D1iASjgIX
dSCrkdOjlBdIn74+5IUZnQhUtAQ1w03+PB2CLzaybnWWY2GTJuckBZkhygBmGt3umZSK+W2xFY5s
aYi1w7I0RKWkepsAA6uig1JiXK8fYrORn+Pig+GWa4nv0gr1xaBhKPiKhEIzROtxH6rkSQa2dC/b
xht5Xx8NsNsxTJKMnb4PlyapmNP1aSh1MTgGQFaE7le0E+800Pskt6zEYjXnXlqi4o1WaTFo0fCt
CGSFHHwgdt4EwXqc3gOQiI1WpDj5R+Xmnv8xAM8T24ylsnaXijydEgq8POrEQTUAh0BnNHlSQYoh
FgGdJQ/htAufrhtdtYk8SUd1ECwGAnUJ+6qQCLlPhnKV0qqKD71TzOsW1hI2aWGBuneDJB3TPIeF
LA/NABLD6PM5UylZklGZSvnzurXzD77wl4U56pQn06SWaYVx2WPlyDt0ZjcACkePFYZBFKB/ck8Y
zEkz0YQJPq+bXsWPYCPJOxd0sqBJ/f16HMSuCtscpEQ1ZN1CK9kVHxFqk2gQpzYwooC5KZicddTX
ygAnHHokm2YftVbBm8zQuv5Zv38K9ebIM6NCJQO+nDWHpPkYJdVJ+UOTvExZZIktaOmqA8oNM6eY
Wd1aE6hcjZApHE/O5uW3+P4VlHPNqEIgvuNm4VNbeCVQWRSNNtFhDNHMhWyhpzCO0PoZXnwCytmU
SGvaZoazyV5yMr7QlOo+ZiSXoStukXvd9PVZICvcyXvhCF9kXabMH0C5nzIMiMKIv0jfR7trTMwm
leAnUUkW8QJsvDO46Ucwu/prvKmfwOrFAgyvX3PfW0A3A4WyN5IArHl43vZ2ElnkktPfCHNm9DYc
MC7OLvGsZSsLxzeoy2coIyDvwGHrqUazK6W7EdjReGjsiXOLbLDH8itt7kJsRMRXjC++nr0slktd
SYIE4q4KjQAsN7shdZKkMpP34me7b+z8g7A+Fr2bQAODYVhiHDG6Hah1kdg1hAoueCaYhdzuEptP
HH8gYDFeR4eFxJzoLT5VUHTkNuGxfMrvC+CNMCLmiqfwmD/xe3kj2mRklfXzSKy5cvQM8usXqXo7
9aLSceCISfPbOneFERnBzBLYWquWLr87FfAitWkg6I0t0Mrbaf6Uk5cmHi1lfLseWFcrRUs7VDTL
WrXncxHfuHWNh/5AIAXRk2Hhxpotgq30rdot/qZMujRKBa8gkoVCr3CSSZefcDK3ZrI1PBH4czZK
mcSla5+LilsDhkWDSosSL+fSN8kIN5LQuOB9uAmruodke3GQcuOVsa2M8GxQsaoU1CCKI0SK/ECw
C4WHyR2MsAsWOTXsMHHJtY4n6veO6jREF7W+eOxluAta9glRko1O8i64EVwcW7fdEPXTO0Ip3D0A
lXdveKPHH/4gJ7++7ItuaFJliT6V8CZ+979s2z3qHADAC2BpTexpzzqLq6WA5cKpGNXMaqSUGTZa
MesDEMJ4BwCPbXL1H9bcmTtNJc0JkCuyNMFga0co4dj5Fu+dai97BB2jViaZWOkt/1a7x6RBC71S
c3bIk5a18usBQqchvPDoKgwCkIHK8ewEYuWlRbEp43AHSTRGPL4e8HSajwHMzfIsEHaZvHoM4l/l
dBsD9H79xDD3lQpEoVQXfJUjoRm/elv39J3hFrs6NLOftW5GUF1JLPD+T4fCFhtrPKJutulyM2AD
5q7fuBDK+j28F82clSOBV047sLib6OGAjFt2UwxQsIaOGSmNTgsxR1LPCTV/diZ5N+JZUicYiGlR
8QEor3eyu97JncRuGmADm/zMc3x92xnxH0Q4v6+2yzR+7Hq40fgFrSKz2gkb8HUB6w6tg0fCjMBe
NcOd6J7qyBlzGJel74bRR6KnZiM5Wnd/fV2rpaZFXKB7qqOqNonRYGcJ2kb77BJTc6cI8wMkTYxP
zVbzZqf9hebLDmOUw0uCRIL1edXreYxOI3WDtpWSpMRTwW9021e74zRxJiflt0Vd7nPNMFFVfATe
9Ynv4m3ftm5TG9CJUXZ8hpHLQt0Yoe4oRvE+V5UX4bYS1WmvyIGtq5h2idHPGfxDW6ge34xWUs+K
War9Nu8nx4/TDS+1xzrKPkMJY0Bi6A1cs8XQJZhvZzfuiXIKRoMaaM1lgxfnqq2U+T7U8d3z7rZr
5K2YJXu58wHTR0ST9L0qd/d8JQMcFIT3RarZ0pTbnCBt6jaz5U671wzdUyMRHNmtp0vlJ7gd7/pA
8q5/WkZaCl3Q3112AJapljMc0AZISOFxwAXjZVDnEL/Sm8nWNyUEkHOP9QRlmqXSPjVQG6MxzjcN
kv8TJtlNCVxCMsZ+Grvaimb/k93iZXkQlQZidn4u8wJr7eKhMkshPCpcxuptXc+Q9PPKFwltoIpN
XZLkobaN265CP6b5AIEtSHdkU7/Vv4qD6KY3ZGCfhQkg0eW/c7MLWl5paNMijM6JIIGV9+BjIfxy
rPoT4648Q3QWC0znWVYaEQv0o9HR8VaYMkcSXpl0ef9RIfm/VzmqFb+7ZgJlAcjAn6NOl9ntNtmJ
b4EzPZEeE4gknGorWUaJij4rG2D4yfmiWaywqtKiLCaQpU0D9KMHT2oHm3HsGLkdTehaGppUiuT9
HzzPbv9YwUHAemKCEPvc5WE+fVkZwTnEL9aUxCIeJjk2c7DawtTf8RD5LF/n13P90NVOlTecCB8B
JFc1O87AC1U9ihuW76wCoBc3yflnLn6GFEc1CIDhowqGg1GbhEIT4YHK7lomDyLTFhVjDDkxpGTE
HvM7FCnNBmqkX5Oru/E9c1msz0lFlogb+rRKsKzeRSlHdoJdawr3LSaBiXx898Ksm5FM/MpZF6kE
T2/7rhE6GCTcUs2JzPD1JhS1RDRdhxcWiRjJ0q5Zo7I4KPMmxcDBWuB3TgzNtSqOrHoCXFtDPc5n
8cqz3iFnYPvCS1QtbkaDBGrS6QH2jXAMhHaHgiheXRpgocxEdf3Ia6KiCIauCPTkSippFV/PSC64
lDf14ihVjKGG/4hm3xYobwxEzleQHZIcKtj0ujlH6JfFkC8XSiSnCsjL6/vkthLMYcMUQVxPEr9t
U+7ZpGCJBiM/6hLpe60eJf6opo+MiMbaQcoj82hoVeQx5CkXnNK73I2g+M1vyfsYmkkv9RPz0K3f
tN+rorwyyDghz0gMVc58k42ZvXMn8c7f9DtIymLiKIKbECawiYW+/o/a5bdpqgxSRmgkyCn6S6RC
EFlaYf57xadWAja/uxTwVxZojLXF1IUYG1mWySQN76qPfB6tiWeNWTIs0PMp46RItazhoCfRMJq1
Lj4PMgtRz7JBFWEzASWNkuTxIXobtXAU0k+GKzLcndbx0dS8GxpSWSaUke1h2vU2IWuWTuqDtGu2
OibKmSCR9azoX4+gJWNj8H8GUoWcgduMruI2YJradG/8m1+aDcqrlTt9KpoD7aKOCdBcjc4GVBo1
6A8AN0+5RVoEYaMPBVmu74VWH+KFr52KIwDRkMiFBvZXDgAANzBLy6tf8tswXcHPM3+uJh/UnOGI
MeNGBuVFLv24/jFZNihvqQS+USvfwASLBrmHKNsqLOmc1bR5sQqq6JXMiSp2oW+A7YEIzbUbxfsT
VplVOJ+0sEO9tKo8ysbUB2Bq2lUfmjtvhrfR0jFGVz38waTiakaysEb2dXGF9qqala2KbyN7ZOoo
dP1HfouiJXD5RJl1ZnymdR/UFBVTITwvKlQsDtUokOamhSsoYLdMAXcDaWHZTW4RchsuZDyyViO/
8W2NCr9yL6G3X2D6RUkTIHX9Cs+B0ngAwxfkq3R9L0c5yHBrn8kAv76r34apo6YMZalKFWZG5tt8
Kz4ToiUOp0wLQSlHbhrm4NpqWPleKR2QZ18UMO7fYP7S38kAs4+bAhqPmim/qT98t3UwtGfXuhM/
sWZ5V2PowjB97lol7EdC3hpyn2oMiFHxS5k7+/rhXr9HF1aos9dkTZXULdxGuCUYptyGCtpRvtU8
sp2EDiz0rltkLYs6hFFWRRMfw6BiJGbfPCjFL1llwM/WvBMsELKEIWjAeGiKcqnleHT2we+bV7zX
DZiDLtxOyPc6ykG5KtlqarjXV7VaeFyapA4ECCG0YSBDajomEGxSPK9vo12/Nyzpngh0zs/s99Wa
a2I4H0S6PPJlTaTOwhDmaRg3OAtVqd2oeDKbVRRqpqIOe1EzGF2utSAtCzJYkw0dU3/0nra6FFdy
XpNeSALyPnmbbSUn3LGYadbcQwaBrqYbKkR2VfL3RdREKwjgSxE42lI6pclbO37i7WMyPtaqfyyM
kI1dGJmScMx7dLRARUgwrAgiialXwM5lx+hIAPPFdp4tqDu4SGGYI+zkSNFvOQhL8wqYgnkN/HS/
W1eggCByPFJXRR8fOrWNzbGrIRtu+Lpd1gYkSEcVbY9ksFRfgL8WbiCBsE7NfzK2YdV/Fj+EOvtT
BWF2rQBgijyIMBtX3ecP4KO5i1+Sg2AJTg99ejPRzVZmRB1y9V3bASoGtEE9KMYE2c6Qu5XayIwN
5gOWZYL8ffGJmxbVXDGDCUJ0CKId0uyXYov/QWi54g2AmI8h6z206ruL/aR8N8hmtec4XIpRB7xI
FwP49UtS/2KEa+k9lO9ygyrFiVrhWjB2bajZI/QRfIGlm7O6FEjxQjdawkAx3SNT2yBS2hFcmSUH
CirlPSkhUq09Mhxw9SQsrFBrMdKpm4wWVhTwMzamWJlk3kfxJKdN0B1i3uVrORIuhX9XReVIijin
mZ5jnkP2MK97HpZxwZNnibf642hVW3mT3HYo2P7Ns1HWJEI7IJNbifJ3PhfUFsApxM5UexL4/NCG
TMnd1Zt8aYTyeK3XDEUMAuA40KOfQUcnbYwTf0uG61tLfEktlrLeaj4NsQleVGWwQl7obeoNhrEB
Bvw/GCSoMH4mRKUGs8L3TIz3GrpzYYx+6vi+LGdBFUKlZp7tWOPcPjuJYwDSaN7shsjKhcmTFaji
BjwrmKxeF9/rpEFLUQVcYt2Sc20oriTLpZmV/F2ajIrZDApEWoX0NpdlRoq9dgQVUN8oSOZV9YIs
TCwlAzpeBjLdCS/I/KXRANdV7q8fwbUrAFIhyCEEUdExX0GFSQmy13WICk5bKFu1ezf6zorCr9Zg
QVbX4vHSEHXXpIHGp2ULQ5OKK5cbza5orOtrWW1pLW1QxyzqZ21oinPVgTDtGJ/aZ3xLhO47qMIN
Dyous4eBCeRb/U6LLaTOndADTVAmqKYIxu0c3gSKairchrG0tcilIIBARAIzFfjX798pySauTjsA
4MNtj+pe0piEbFJ4iY7TrfoAiCi0gzfpPfc2v123zDBMd7enKQSxCcGHaKCl0xSYKWF7+InMbRPJ
jGWubuX3KukudxmjMDySmnpf1Luy7x+DstzE6eRdX9NqXwK3ACIXNCigYETdA5kc8MYcw058UHed
R/Q/MDBspqc/mJdaCx6I+wA0GTjK0Or8/cuFusEjTMI9ICHmBplZgVCs35RQnm1csAOQ4bAXolnI
2UyIK/lf02mWIusa9AoxHgqppt9NJxUakiFpGvRf8628E4A7NJO9AFRcCMIrxYOw/b59Dt6M82Pv
D0oga/e7oiiqoBmCqlxoQhbalM7RhCcsqYtlTnw7B6Z0P7miHe6Et5E1CrPqqwtzVDqhj/2oc+SK
gPiok2yEfXnQd9mGQKgkT9BsQmAW2QYqFO51h1oNbgvDlD+1fAZpnkpG0RY6X4n+oYyMML32+Fpu
JHGyRTabSeHUAadN+FD1HeFjI4zd6Y6VwK7mEIoKVSWowckAp1POWpZSG+QcTjt5EWT3ArjKDEt/
6J8Jzs93io14ur5zTIvUvSCpSgVCfQB2ql/ZjQxsbIUh89oJvPnXsI0dg00nQ26Bi1OxWCN1S/jG
VIkAo5JO4WgLduTod+UnmdQkrfr0yGcmY4mrUU2FZqgC8DF/of6Y+V024bWLLuh9DqVJ8OlllkEo
mP1NsO1RQEKX9ycL3L3qkjpKH5qKEHChBZYZpZqlNe7bQniv4/tmaljLIl/mYh8XFqjT1gpz1Rnk
3sMQDOCJG2GjgVRJN9VXlI48pmuuxtGFOeqMzXoedwOHBZGOJCkTA4jg5Ejfge4lUz4uhBh3RL+T
9WpYbdwrC8vU4ePkJFWk8nwo5sgUncoTJTNtTXmwElQekV1IgINmDxjQABubU38pIUZgwZVo/X9v
AhXRS0GG/lhGLq6tENq8Aw3DYwSpmB5jP77p75MtaNMsY1v/HU3jYhc0kp8vQlAqTMYUEAhw49QH
0eq8fv+lmsVjC4wzC2m2uuUqj5KWoCD9vdB3y1HHmg0ZvhX9Gt2k8DSXQCef0hizVRM6+pGL13UJ
6jD5tfw1W8YOAzsY8fwb+pflz6C+fC+NrV/lmBDih1OT4SGcBWYb/kx6n3WY1q6upSXqw4pGkkPt
Acn+tCPlitxNRceXTMxBaZ9EssrHEBRwtwFn8SAnPV2PUGtHa2GcHghuIinm9ATL9MfO7MceMuk3
gQQNjr4zg7TAGO3jdYOrrXiEYHxYycA4mUxC5sKZorSX5Y5H5anAWGX4EdeqI7Qlpq2cUdh0RQ6d
GqCaDhmI8XrwnCrVczc858OTlmem2jE1XdaC5fLnUKGsmluuHNG6AG9al5qgR74HZpVIrtbOZPu9
N76HUOm5vgfk/0mHz6VNKp7lWdOHXJbheVK+dRA9UurCLZPAbfLqL5KHpSXKi9GMLac4kZDCC8JN
qVf7qJNv4lyxoWcvWYMq/9Ky2gXknmF39T22NEw5tV+gNq/UiFaDRXoLEIbcaA4HeWtr3PlA7hNi
nkYz1afrO7sKXlnYpUdpxSmX6jhG9FAeRpdcFWhKKQ3AXRyGaqZNsfGZSpGMr6lQiZMsAdklzugA
t6j9x2+NKcz2BHpBLyI0+TfGz7KwwBOUen+FQ1oullzTi6OkQCu85ouE1LQEl3D+gT7dk7zypkT7
hnUBMQ4KXchSoihuVB2XAKecyvLF8J8Zn24tqVAxdK1JkqqhPk4lZ5GRqH6N6oPnpzampQ4ZfMaw
eA7pbgFyXtYQ3lpevTRH1rvYvBS6nv3gnwWB221+226EHek8s3Chq5WypR0q3kEpd0JdICYKb+Qj
dV58G2AUWnWzW7ZLnFuSv4UWUZZRuCWjpQKPJgq1iX0XKPnQ8QIEnZGWmcV75ik3st28RpaO/Hp6
gi9+RrsJHCUAP3ngPnaie/RRT5xht5vwZTSHI38Mdij9zh46gQ531zyUnuxbMt6vGDO2xc/0Z7XB
pJiBHomOqbRbqImdoE3nSF88OibGG8vPL5Joak3Ul+LUOZcEqRDcqHaD9mkaXSN4ue58F3cwMYE3
ugGKEQ2JMxWRG6mXEy6uBLcMxYeMK05aEQK9kemi2+eQUp4mo2Y0Ki/OE2WSCs1CNzVJGAqym+SY
4wYophlZmQX52BfOsFgVFYQVLGso1FJw1SPRBNZ6cN76tnSckTDGE9Enca5v46WzY1EqFKJB18Kj
6kEPNxdp3ldxJwsu76leCYoIu/DyPXAjDaCRbHKINc8ANZ4g47rCP3RMKhJlSitgmN12eCkbT5Je
+YbhGZfd3fOSvm1Q3jdL8pQPhSK40073ZGs4prqZfibH0sEMgjfepO8p5AxZn+4iGFJWqaihiGHZ
DMYouCF48JNNtDMs2dY8kuITBAnjs13EQsoalQQZQ9MWWtAJri/xP7MksMdYOM4J1AljMMwP6uxm
fnlfCeNek7PHITcOVZ3utbS+b0LVLsFCnWeqFVbKZs6SX6ngBy7jF5JLlHbl5ZemDqgIeQAxDPAV
xFT+1If5Z5PH25qLJVvygx1ICyozz7ofeRA8ZrHxOIgGq8LE2iPqvA5JrhPVHwB+ITRR7CL8m8gH
S5uKRFZ8m9yJA2t21M2wYUXAtVihgrdH5NGRQ5SiHmBjVshlmQqI6tlByoCuaXWGw62epIUFKonx
87AfxAwnaczf0oY/jgLvchHjil8zgqxf5klZUsDb7vcrt2ryrqkCXE7aiGJgc5AkVxNZ53Vtr4BU
0MG5LYkGuI5+N8LxfonXY6G6eCcj/ggbIzDzfbCdLRnXO3fwTywa/FWLpEIvSOjxXYo894QGqcPX
mZDziQFYElkjhZfMqzigYPT/1wR9QLsB+MYSzvePbo3wyL+LOxnj82fSnwDAL5eADVvtT4I6OVv0
2Vsap87eIKpalGsVZJNLy38XvoikaAoqbXDyQdrlKL8Wj+E+sYe9zIJtr11gS8vUmQu7pEirAt+y
ckDrcod6nY2c0Ols3+zvyyPrQ15qkFDbTF2YkjA3Ij8lqksKTSPQ9S/VEwQwnHlXhpaw67al1+3n
twrJdZKbrAx79XhAvUHXiMDehUS2ikFCzKXAj2YZXEqJ/mTowY3Es+6WdXf9NkP+vkh85yDNEO9x
CgGEsfwKbOEaq+7JWgn5+8JEAUC/hClYrMQ3HoZQ/pnptTdrtciIWpfPvfMH+14LdS4aI0hHnqSG
g6WZ0UYEoYKl5Bj2IjUxAjUWWKKprN2jDgMkZoMAROOCW6SipbaPWvvGuOpWnV6VECJFTTEu5lj5
Xu3GwJeQ1LjnHEqF+Jq4bR2Ng3YvwTmybpfLQjzZxW+LdKOv8Pmu1NRWdZWH4IboI0dOu9ecaNv/
Gg6pE7gsbdvLLhxlkQrSOoYe9VhDZspDHHHHHwnxzdyDSwyznhtmerP6zRbrI8nWwh2R0PBdX7QC
eCEGZz5A6xS8hfNN7xAJBlI9ZtFCrPr/wiB10bVtxuWwhzFk6WcxlGbYurnEuOhWo/LCBn2Mw26E
LDvcRKkmqwXdXW7kZhOWljSL1sjkA15LwJY+Qh1pPRjENkXjyJXULTAm29TV7azbSrtpm7h/FQnB
+QrUimwAEEgdMvw3AO7HAfEDr7AkiTGvk3mz0FvXj9q6X3yboa6XYWi1REcL321lLrfrLh28ELzq
jCBFYtDF9amBM0wTDE2+qGsgYZg16HTB18PXPNedonbEqAKjEgursn6OF5YolwjGaeqqRAH35yvU
BF8SpKa+TdrN43O6AacP++GwuoMLi5RXBIMBWKgY4JWMcoMfWEAQW4G/STH6AKLoHeSc7D5iZeLk
uF7bUCro93KT5JVk4Dhv/lEdCm31QFSHwDzPlgxcDceLJVK+yLV5pqS4ll0JaFGn3p415khvVIFw
sQusgseKV6vRY2GRckt0k4Ws4WTVVYVdmtwGHIBNAeOWYX04KtOBaB6Gt0I4paiVpi68CJJ7/Wyt
vps1Hbk+KCMNnj/3ARZBV8qJ/C3Xk/fSAM4WtM6q3tFbW3ifXN/MHf6zeUnAf8Gi5lytQSwNU9sn
JpBFGFIED1JwIzrX3Ek4EcYY6AGWJgtpcb4cL7xxsU5qJ2U51ssE2lRIQXgrwktdw4ET7cRlwaNX
P9m3IXowOhYivU3xQnDlJPO9ZG6PmTSGDuOzrVoxePBfQkTsUkXM51pOTAI8BKvSItKYoZVruJ4z
awSWXbK0aMMO9+SLXGzhwib5TQtXGfwsm/UMcWvIQtNQQyurHvXhUeEOAI5Zuc8a2mKtkY5ahlwV
eicqrp4+FAoqBzMr5l92uUiCs1gSFaPksoV6F1hUXfB/bfMwfJ4bfZuG+abOc5MvlcrpM6l2iqQ+
ATxyMw/ihpNFMOaGyn3XZtu8m7Z+kr2FmjQwPjFr9VRAk8Yyy1UOpaXZAG20DmYf1iDjelq+WD11
BGXoUs56iwgNsK0baaawP18L/0zE6UBgSzLrUlgLmjqEazReJ1NQ/0Pade1WjivbLxIgiQrUq+KO
zu0OL0JH5Zz19XfRc85YpgVzztwXA4YBl0gWq4oV1uKHB+JiGup8xaqMARzMo+ETyQIISeuPWdTZ
ZQXwcTl5iAvMh2ZEO/TTeq5moBwScs01I+iqVWQA97SaqmjBQk1jh08H0B5zJk1Mq51M8mT1NF+K
e6BsuEvjEjRgGecotZtLfTPd/oPOBZYS4u/UVjoX81aJnI19CM+8yJjAlGzl6Uod41t9rP3UN4Cc
NbhA+6M3VtCexDd6VwO24rkIeBlaPR7GVffzo+rg7SyBI8ZwGURpe2pnexEG+bvnr1no7zZU5m84
MzzkXS+tJeLTCQAqRuWs6ilvhLW+vdCD6pigYdUCuGju7vR61tbgekKi9PcKxE7lEEvI/jFQJfP3
v+GPhBXZiuPuUV8h6T2QVPXBnlbZkaVeSjW9KnWEXmRzukMH7zFHh5GzxlHmjnUfFBJeG61FBIHy
/nFu1s3tLkJjOqFaAdqDY3+sU79yCgft7HhkL70j29axEaUQRCJ5VP2yMnsC6h2EWJHboesHPQI5
SH8AfKQA7yg8i+OuPcO42W2+XTOsmm5IpUX3tfgxM4/rvyBXfXuelLuUA6jhNLmG+gwnECddktME
mGIWt4obMJmDeXf/X0+MchdQ6/ESKEycWKXrD6YyXfGrD0xXX0qpwPa+h7RlywI6P6F43gAfmNOO
uUXmWI2xrAXF/g79+OBEziIn/hpPKElLjsUK8GbQ+ImLTmJa2QwqPL1iUFWMJbFrB16/hW8AyLTU
UOsZdk+VA6LNXj10tpWnggb9fe3ciOESGBUKEihWY8kMAoSgYQQNtzZrRwuxOPmw0MEWdY28BHjv
jnQjk9OevCilLIkaHZewudEyVwFWbuKMqmsWmGOrH+dzedB+xgC2aJ0p8SpiyylYGUTPk90Ae3Pc
fNVtzEwrl8Yatv1SPgEu9AW1+A+1Q7u+T7+JcgG7txKt2kC1JtTU+ZIiG6yxFj0zfX34Mg6/6kw0
77R3Uyz8c/CQoLwCqLC30aclNxOVw0L1ZbRcKf3oSfLXNPwCry6wonsBwVYQZ83LUtFnE7gZvka/
FBJyUGV5yIYTKaVzkzxls+Ba7otDLRtvLxRk+YhoTLVKZqDoPt7LdgcOvER/GpXWXWvVHXpQlNcP
grfDnne05FeJXNArx8syqw1eKJtsQJwcWTZgvvkHQd/eXd/K405uaMy8MjLIy0IvAWfhcpXLLx+v
aVc5FBZQKqw74F3JCl1aihZVQA0zD1XyJxyB52igTyxr/Y8F7b4jrY0kdg82jyCDahPqD5n64hv0
y3pQbshJuf4L0F9Y660gtqsbQWY1h1WRQNAKjpHjnA4HuoiC312XgJq5oaloBcD8FGcf+66yqoqW
qi+ZmlOs5S8alTdZJAVqhNpfm0v+HBWHqi5lVyVD6cRld1N1+s0yg+eFpIdiQtZqlA+pvlyXSvuV
EsNN++aUSwhWI/JITEAtgX4qEJzCnrWxFEBlIu9ODcLzkFEKnwlYQ7iPqxGko8PyB5nT293g4N3m
tqd/kETb1TEkOjEioiFhyw9cSnMkIb0KmcY3lrAoIqc5zaVdBPJdD9pa1VbdFDORl7RyhAPJe2ld
ayObu7JzT1NjySGb0eeZPpCe8DhgU5ixeMKAhRy8/9rK4q5rWJcmSIiheMikzcgXxrnD+IfzxckA
Jpfk8JtCX7VrIjbr42zutBQAmwY0qB9+Sp/Su+QMykp4qq/hxbidn4sGsNp4i4io33brGxZR8CC1
LMKy1W/vWKP2mj4AqM9PL4wlQoGPNG9IEB/+Aarbrp3fyOLCgq6C0SUztrV1B48ATXYNmEeeH2Yn
0hChy2ifBk5fd1Z+i9Oju7qrYf4FTWcWQRvW24XSvE/ioa1NP5a7J3mNblLgfy66clj0f2WKN6I4
A6lWOkZRNezpotyivuJ0tW5P6ddlGASmWLQmzkBOIemsoQXHW6aNdi/7hfo4pZ+M6H+d5mZ2eLMe
7uoNKPRZptSqPkodl2ysbDUL72bp+LFF270AGyncpVOsvKuGcYBxQb+FXjmT/ku1RE37u1ZTY1le
2Mz35EAzAYODJGPHovXWHFM7Mr59vIp977iRwCm5WUpWbshYhip392uNcQc4ihhcyIDecHQ5+dnX
2rOVxd+wiaJknmh1nI7PShOFqYyDajrwRCKZHZmJ+/H63oP8vijD6w5yyl2SLG0jnemcoftxLF0p
BR1IWEa2lcoOOq8mN8e0PH6Yl9hUjwZtD+00APjJAom62cE5tgCPNM91sZwqJNVjgpEBPbma0XIc
1m4VxLKiPeHuyNhPxjCUPfZkyO6GdXZVGnmCPdn1TagAEhPtfe+pmGidj3kC4+bL9xOIvcCiftsF
U4AexiP4QRLbvF/c1lExA35OjwMKx//m6cFKkP/5AP4tmeZzm9EKStfjtZVLkt2XuQBaZV+xddbz
QdnTmS+TYOW1Wa5ERz9B69RhKWOwiP6qCum219XUDjPjpo1nT9Zz+UzGNRMoHnkfs+sEUQfaDdAu
/P55ZcTSbAI5JsNsT/QwP3XXRAMzRn03XqaAMQoicXuZUdNIjpo7I30HwttbyS3O4QNikvgKTrfj
+mn6IXrs7jyw334XZx2TrgsTXcF3teiqX8HYkdxbDzVgZ9FHes2voh6I92byrTjOTA6pYiEYhThN
/jaAY0DCzdPEVJHvQ6C3YrhwRNal0WopEwNgMMSWp9nOwGJt2GykM/QsgYt5HxpgQptYGL8laLgD
dMhb7zz002INBaxKufyR28VtaB/IansBfKlDs8wJi8b++NLundsbkdy56WsbqdMq49KeLBvwYNYF
i01AGLF6co/hwNxRM0En9U7d++0yucPLLQVIEBSGgu1qjEwIlbCtQHwGni89s5aZVRKsc0df3iyT
O0i1WNd2alRkZpVD3nyOi7soFJgG9tVvw+W3q+KyaniEaEWFoVLfQEOateo/LfVWlTCwPbRHlSaH
jw9uVxoAnphM1TJ5opoCOG6lWVPdX6SbdrkZ6k+FZBcq9HP8/bGkndoYi9QIjA6eoYiOOa2s4zkx
2kJb/9PMOD3UP1mlkbjsNdDLDkun4zXwD6oS74sibyVzyhkSIzJJSlb0i8eqo9XLs6Wlt43TGhkB
j5oOcJH2pq6m0h4XQ7DBOwXxt8I5LZUmtPZq+SCjHjSDqTw5Jb8HIJPHNjmVXvEYucbD+qsVdfu9
zG1zagRcXQ1VEYYXBrCKtzZA1jGINaDK4Ld+eG2+t5VtlrZ2KrzqmmOEltzE4wtDQ2svpd3cNSGo
a0SOdKexEiPsm4/gwrd+bsJIySRAc6K57Dsabn6toMn8jZeKYdeHl3kEuw+U594BlmXuiCaiXxCZ
P9oELoSjodXTGFMzftkUpV0RMJ5EtbfqoFxqid2H3Xkk1s0Yac9xIT8pbTPbiVxFiC4bz+oyya7a
3AW7UJD04VEZibcCfmlVqJuZa+ToeoE4RJsyuzBSxQ6j5HNfK6KU884NxR6CswShgq4Ad+ftQaZR
HkuJspr/sXLD9Qnu48AGgBmWRO8UbnqazlTUg7tzZ0C7q6uYyIVtADzAW7FyRaZxzCjSRSqGYfWI
OCUBSvOUedNITtUQ3YNU9lRGVoWFo94gMBY7HnMrnm99NyOSTWhIN/GSzr6j5T7ItBsG07a4uVc1
Xn7NfggkMl18pyuvC+Yhf6xaAvxVr5gvqX3DUQ7FVfdy2wq0Q+mIKNR3OrvxeEavL5o9QTaq8vEf
mi3kVeo6glNNDrWMUAfJAuRgBrfSPZNlDOwYUAjEnr+A3UOwVHZ2/FK3wjkv1odKIq1tCx5CgHSA
m+w3sDyJ/8M8V854aNx0dS7hl+kJ0Ch3+q+PZe9pM8BBENdjsAGd+pxZqiJzKmd5NgBwB9yMLvos
kS/VZH0yi9PcCl6PO5UTbDI6pwngcwBZxeswAHoTglko1JuoU6PhtPbDE2NbtNAfl3ixzxSqCPGg
SB8AGe/LooaTvQhl+wG8FludDloKJHiRGSd+cUg881wExlE9olUIk1F5JqzS7O7v65J5LQb/UIZo
T8ZIY1v7CupA069SYlSasV1OteA1uKtHG2GcebdIm2PqBstjKL7ZCVDnHprjDqIOqL3gEgUgzURn
AaSZ77JNnVz1YWoSP1OIl0mah8bl7qo2uWfWaALMly9ZO1LHqnrZrsr+OvZSQIf6WjWNoLiyt+Lt
l3DvdansrIzKEvEbTDH3KWrT3Z8aMwGAb+zy0Kmkp4J+/fjG7IScbxbPhU3RNJBVSnWCptjxbk3W
W5loV6u1RNE0C4J4o7BdGhck9d1Mqz7BJpc/8+O3b7Ez/UaTkG3cZk8MGFZckHifS8D7d3OqXGDU
rsa01GABxTBQhD5+izwWRv38LzaPvryB0LkB5IG3XmySMRMu54nmj/VtpN3Q+dytDx+L2L3kyIKy
d9aLDE4n4CQZ73mk+can5pmeYiBPVp+UyKaPJkCty3vpTpTe3lWJjUROJTCLECddAYl6Xbllikm0
CoELGowFK9tzwtuVcSoxpiSZewNy/kLUZNP8xldmNJnxQnuecBBHtDBOJbSoHiIrgkDtOniMT8ca
/Axkjr3H8LLiU1TagIcQxcp7NnO7TM4ddlFft7OWa/7c30vpN6jsQV1vzMx0MrQzfLynu7dsc3TM
wGyqcHh7lFIyY4U5+A2T/jauYJib7zWdjh8L+ngrMZb7VlCuzVOJ6BucR+bwGJuzK+vDNzrpIiSN
l2TCO7vx94regRbWaFYaxxFXLHtWTwyEX3LiH/oDiliHQneL37pHTjIAXHrMbtrLOfKpV3/BVHl1
VgRL3n1uvB6kJnP+KI0NSy3aWMOLB/MRdwCbRhKps4dPBbj3ek8KouvkM90V993sGrPNLnCGpiH6
iKEk7EKEbK2ejm4CfL6PT3QnWQyDuZHBGRpryfPM6iFDneuTXhWfi7E7G0vvDgCNdOtZ9yxlPqXo
AHLhM9CikVTepCHEmhJktYrounbd3dIDYWVoknsAyt5YjQEAs+l3vloPJRUht4tUkP19o+vVQCdK
Onab4+uaHGna240k6q4QbTxno2KjqRdFb6lvJXjhKc9yLXrAM615p+CA8gJnNwF8jcGFrHKvqXMl
VRgjPbGeRvJZQmGY3jIEKPlsPX18yMzWfCSMU+EkUlVaqLXmU4JEVijbU5z4aup1SN3V4M2LW1HH
nUgip7lpPQEJaIZEKzxlqDeQ8EL6+0md7L7vvCQXehXRfnJqbIK7bChnmFuGEbN8Z0XS9kAC61Tf
i3GlmD39aD85HZRbCbycDVanBe2xOPUQxJgwhSGqaFGcGiLqjDSqpH+5yvYrK1YAr/kmBNVEQW2h
uF2XtdFJzlGSNkyrfIK4zlNPqPLIXo4R2Q6FA3TFANiO8dlXpW3ogXgqXd0XjhFrFA+A18U3xyRz
PrRLhQNkbd7ZQf0deXph657qlY/ap8yrUD9InOIye2j4O6mfm8fotvIqd0JL4LETpEt37z+b9/7P
x3DaZOho8RoTHHA5N87Y/xnqrx/fyH0NehXAaRDV8iUdNFjdHD2wygHI1cCeExed9h85m4VwGtQV
U9/0FRaCKa4Li33GA4owx/hmBSf4P2iREJ0ip0JIjGkAXm0RIMBN9sfiWwJImPZsXultdQTv+EH5
BVSXOxEZxO6jHNiHfx8YF20pg2TSaGXrdOXFZrQJuTt+Trz5iCe5W5+B1g7C2ORxuUwg1RHPru1G
YBv57Lw3XmmVBsS0FOdJboFDb/wxD9E9iNxAouANfgWGgybGCLF0LD5/rEfvEe7Y+0A1wHIN0iBT
45tD8olOfVFnGvo4DSCzKmcFQ3L24oGRzzUfNDc71t+ni/Zr8s3TGOSfukP0o/rx8UfsPlbQsIGi
I3pUUHbkTt2ypDTLKpx669bH5ADy99qlXxnGiBToCOx/mEdhi9veFd3K5E5cLmmi5gOMVXkxFhv9
o2DGiRq0zRq24ujPtLfFEDG7seBWKHfMaLmmkb7gmPvcCe/l5+lmuepovbbQdaThZTb5FA1WzWO/
2uKW8r3IZyOcb2Lv5gjwOxN0PCbx99FcNBspwENl1r7gOPcu8VYQF5tI2lTqUoxV0uvoys/AUq0c
HeM9d+OpA80tiNJ+sgHQ3AEDFhG1O+10+0GjX5WJ72uXRn0iGko6SG9pLTKIXRC68q/2zMZcvRST
wuhP6EBjnriRW3yer3Wgu+UlvBFVcXffINsP4WKYcK6bzlLgkToghC439S92pwA7JynOoNlI9jmy
L19AYn6ln6dbK8Bb0jMKO72Xjv8zvhi75Zs94fzRIkeqPsr4lBTXi5z/chepuKtuLz+/lcO5pV7T
8iyJS5w8jRxLb0pntPLPeiY/LpLqjcPsyBmwS816CUZz+iTQuz0jaqE0ANSnPTRHCYm4xsyg4NPJ
OFX34wVWHOCJnZ/eSFe2v4udN0Lc9d2s+VYs5yNbs5LBXgGxKeNyQNDjA+esw1DKiKQEo/VK7hQP
IKwZBpBFB7tvxV6XzFnOhq5dqiewYrH+R6uu0/Is2NP9E30VwJnJgsaJnpu4TbQYJo/G42gnWXVY
hkV2lQrs16S+qkXS2dlSpHbbGk8ff8C+g9ocKmcyI9BmJ6nxElSy7kWU7O5Zxlo1gBYXHtgYaOtA
kwFHkd2dWqe4ZTNJ9scfsVclxv35exf45huaN2qC/gTNl+D9b5A5jwHkiLIEpud99csLENYdhi2C
MgCLjkD2vtl+lc1ZU8sYjLGe4aH/yyDDAEF/Mpx4xqeJx5eQGWgvuNyulj0rNsHIGBUd1SQoNMug
o8iF4BJLFBZid4OurRzOQEZKsloqCy5HfwRTCKOuVe9oaiufzbPymQFZYULPNs7KFZne5SLqNxaY
C503ismUTB3FoRYkB9H6ZBvznVq7cXcrOEG2X/xzb7tOzipGYValBn15W0oUgOYsG6W5mmVXoMyx
NWFpYjcnsxXIWaSoQ9co8jKav94mN0DyRX3yaGJAMBvcJLPzR0YzIH+Zv5fPJsbX2ofWwVvoIFi1
wDTxRIBpsoAFJcXF1dC9jm7uKyaK5bsCjE4qqvqSmweLsIYokslZKzWVa2vooFE6ng8VEM7psfZ6
jwVVqQ3I/aNw4n7nbBkUHEDdkItB5MoZ4DpO1IRMsI8AE/AxLH4KUciLv7P7YrmyqP69o7JvpHHr
G0AigegRtsC4mj/LO+R9zsUnYIqFfhaDVoCVZ+lNqdnGg+Aw2T/mVPiNYM4Kl602S201aAC/sm7j
4+QpLjmkPgBtGS5q7wHmI6iD8CwuyOwp81Y0H7aOVqWnVjqy2AVsKonLCKDrw3jAtJmneHjOLzZb
eXU7nZuzehpO8kH0nN8xiG8+gTPBoVyYdc0uMBp/HSUPb9Fc84Ta3y8aAol7sZq7sVbuzT4yXMG+
7yj0G8m8KV6o3scq1Ku0bO1++sOYERnT5NwCE3r0kM7thXZZtFrOLHelWQ0xS4Up6opBN6RLws+h
9BB1ui2HT6Hc2nP5/f+5TrYPG5djoA1RHRXY4vg4eMCT98bOARfCLYyzXzr6sbyK2sR3JgdBCPJ6
c/nOL20tE0yRYmu1a4nURumjo+Ro3CoOg3UXFccEF5dyFlkBJWO5phA2ok3alGMnjYBrjonJehB4
m72A6c26OIuE8f8hnSRspdFgCKMNv0lp/DVU8sxfJ9LaycAA5MPkF3K5X6fZCgyCNqdqCh9iYLKG
QwSGusaXi/pk1etdXoK/uAV1sRaHT2YCnM16utZdHnx8/jsxzptv5uwaCrLpXDVIAJCxcTtjhsFW
9EMkxyKQtr2Yw1BVi8jEekl6cL5YLfueJkBlROJMBxyDU/udds599iKqkR50o8feiZ4WV74kP9Uf
cSbEW9+70dsP4DRhWLJWlUA24uvG70Zp0f91+Hgv2fnypnorgDv/OFLHaWE+cKZBSC8puc0Nv0I7
lrAGIVoKd2oh2tWanp3adLJuyxDM54lXoNV10Twkf4E6Y92JGG72bNN2cZwfUpaFLp2BewSAjWuf
PSxx5SfVNZqOi/onwnRCWoswfAT7SbiapWTVShLNcH2KZAZhg9rvVOCpbqZf8WRwp2p+/Pj8drrw
0Z7zqqKE8zZyLkXpQF5sIQu/Y+TOWReqehZ2Qu4FL1tJnHfB7HQjaWvPvLqK5F/phqmdn1klHa30
d8IgYs8IqkRFf5nFmqz4vgep0rNEoi/iMGEUBgq6nhC23I0IIQZ3RbsXnsmRn/z4eEN31XQjlvMt
RV2tCS2QlCgommHmm8EUvdH2zNd2YZxRGeelobTDiUndqZk6J+sPTSR8hIrWwVmOpqGZtCi4bsZ9
f9QAK3n5K5sVPxS/cg+tpJYreiLtOsntyjhj0koKHmgRYoHRL59qJDaQ0zhZgImoHekoypgJpXEG
ZdDiXGpLSJtOwOX1o9N8PzuAyQJCg/UvaMnAZ7hdG2dLwh7zbqYMQ5ke1dgZQUe2HlAnAi8anezC
qdHx2ODWVb7S4MkSA3pSFIN8fCFAl/426tGGlBLST7jbyJBpZfK1APo1ytHyQ5lIQppMtnvvHMPf
9+Ad3++cjQzJEPqT5Hb8VN0khc2Ss5GHgZrcry6yT3Hri9sRSQWRIu1GJa+brfJdEKhDYmoIk6h+
fKkawGixXOwj+ZwcWFK0BzNaqNis9Tr3ykBvHO2i4S0xHP6V/9jsARfbziRH3jGC/wAT3Ek5tAeW
2sCDQeCD9xrdoVvoKcWoC0CY+fK8Clg0uio42d4fGD8UdpkAeuqH/mP9TO+qHqiw6wtTfAKAXUz9
Zvp1+TeNnm8+gjfvIbRjVBaWhwewLig5yscKPSc5UkfpYcU0v2hQat9Cva6a391cXVOtxaoL0t3n
yzL5IAXr3I/N+b5/RPimKOAsBAc4d2/VZul6hSgI4ej4LNnWOte2SdYfo4b4tcRsAZ5ka39OVIys
CUTvG/q/RfOxwGjSUsko3qLAXf/SHuUZ7dFRkD5T1BNYN6L+W9zEs1eDxTG+CuXigSqWNC2eZeqb
tws4mQoPnGMnisF4xVtYMVJohveP8VUgpzd43JbgYlpZTiNrHFZB6X+UP/TWYRxjLLMxjL6w0303
zNqsktMd4C4MGODuYPsBXchaWoAXeiSHCPQx6EBfkUSXL+WpzFxR17totezvm6dnLg1atRpYbWwW
gWZYDhmeBGrDNuyd5dXAgGKCztDERNNbEb0kT2oOKE1fAuavhlaEzGnc+EG1GSapyNTu6uhGGOdE
W+CSNSuLymcttuvhMZ2+q+rD/3NF3B3s57JJFVBioamNFcvrEvWs0R6QsDWf60AE0fzxkgjvJ8uu
y/sxxJKo9dgPkr+EEqJw0aj9e54oFhD8vXOgIn57TLjYgHMtcbsZ4jrN7fJ2vI0AGVUDT4iA2A2e
CdxNQsjr/dVZlgJ0YVCV8J0ra7E0Td/KOLAa8zoTCtG16mQYThKc2a7/117lcIqe9EslRynObPwS
/cmedQzP3JX+em7PSjDUiOuaI3meRju1a0fkEPdK/NjbV+FsEza3TEpALzNKzCG6E8YiWXcF5uvg
iZjp1M7DWTRuum82NxK5cFlrEnmlTGmWk3xavMJbQQxJrtUxfYksRNzqQnncJW8iAhhbihW2LjPT
uVtcE3A+z04MlFJWav74ONkNe2dT0PsHjiCgDL7rcJ2mNE2JBK1h/U5/UbH+kyLNfky+kcM5Awr0
0DhUIYfZ5cEA2hDQEzOnQ7q5lf8BweZuTLyRx/kBKSxbIPYjaDH14hrK4SnGC3vW0tju5tL/eA93
oFFw4zfCuCuhJGTOjQG2Xz4lB/0z68g14VYrDECKYv293o83srgb0NZ1M0cVwhZWmwB8MwMDxk/G
q9jb1RHYQ7b8w8RP8e1jy/hIV7irYGpp24UpVBNcLc7QoF89lu2Pt3LXfW92ktN+sx3ktEPbm9/H
g0uVwem1q6qgPDAaLpmPHwsTrYdzcSCrGlRLU3G185M+dzZVF8Fy9u3VZj2cg1Oz2Qp7FZrRul+0
E/PZdwnSMOwxCmJToXbsPxhe5b0EvRv72Gq0mKzwxffMruYYmIl9Ac45yJ9ekmrHEeUO3RlnRJnT
ObsV5oJ2Cv1b9Xy5KpsPmMIYffgZFlwP2p9ITi6NKmHmNIoO+qo/dODay7L8rIBWqR/zPx+fp2i3
X4zQRrgG1wQWyhdjZvyJUK70JQ/QD62bFE77gAcppsbsWhjOC/ToxaRvxNIhpqPaYs3R5NJgMF3i
DwGyiUGnuPJP/RQm/2D+eLegtTE6L5uxkUoW4KXIBaSq9/Wxuc+AHGQASNSpPmmYtGQaBnpwnxwj
P79fZ7u8rwP1HAsmq/YVDk9TArgkHXeFC3b0RQMZdIItJ6BkVz1MtdzEP8K77H65Jp5x7NzZ05/b
7yzTE/nrnVoKnsi7dn4jn/MrdSMNQJQhsPNGCpDI29YEyStN7EnJRHeZLeWd+duI4lyK2phWOgwm
c2E0UC4I6w6zM7nDnXoQ9ePsdYqAYJFYpmKo6KvkoX81fUmN3NLYC5EN1ncY2W3uu2A9G0AsCe3p
Vj5HA1oLRQWmvYn+rWDegKh6LJOMUfhp31BBw3MfiRUAmDtZhSALNXeXwV1oD4KLy07p/db+vVze
aqSZFepKiVOcnOK7ihCLdQczGNncEwfK+7HI6+byZiJXzFS3ihdpDCCu+DbbcJ2X9ID84J3IYe8r
6OvSOK2hctakC95zfkfKw5QWrjrFl9HU7CoX3MUX9MuPdpELQ8qaVnE+w59FaWrZQKMIUFu5LzCJ
a2AgmTTgo6HaTdmqdrMuV0VL0FY50kOi/jCs57KK7GyAjVj0p2LAhKTUPzaLfGkSjMZR8AOqP5Wh
sJVkQNnPdKXZeI5Uwx7HyqkmcjJ66pFycvpmihAXdOfQ7IJWnQ5aP9iT1Tlqii7kWfUmIITrI9r6
GuOcgbW3sjJ70NTL3D90zfq0AH82BWezVlhuk6fgDzZ/g6TsQOrCldPkmEo/Vdofor5xQEnjJ+tk
g95SDZ8y66rHItO+Gx1vNIULttROtZpCxo6mKPMNaGFiExZ9IHrW7DqQjRgusBqqBWhYEi7d1JiH
TJnRnyDErxddMS6yStIVoAcrCD7Yq5Rda7SQdugTZp1D5VWUIN1bEXgdgGQK5HqGvoILv3FOKxC8
y7REqJgbmYumDzeLdZE93jscCgxTFRxy8D+EW9FYrfWUxrDHasD4mNHRcGUUbiXKQUDKcUkwPje+
9FV3o1tRv86u29vK5kJHmmpFZlA4X2mtDVuWk8XOZOMpU+VvmjydtCU6Vkpm2H0bdbY8SwAXBxp/
PRQHCoDGKi8qJ5KkmxR0gXFCfo4xcfNOOywhObRyFAjMK9sJ3jBsv5Y7DbOzdEpCqDF7fLHmxypI
guHKHmDJ0WrR1rQctBvtKmp42U2FbATzVOwKSgUDanhMcPOMKiSScLkfulHwX977+NAGwif0rvK9
KgYfkwwkqrsuhqqj0wT0JUDOR4a1ChgABdArzyRz69+iwFewxRq7fhuFj8BfLBfAcvRlUjhlc7D0
7/P4gHEEe6ICOy/cVc6lDJo5V/oCczH67CpnXql6ZopHJzw0kPyQYso1O+rt4lYUl4h2lv19s8px
lcmCcVicJ5C4W/lbKI6y9uwU3KHF2DSRy+KRY60+U8y8hnMuL9nNX0lO8yr7jNTsX4YCW2mc5ZVL
UtOhe1FQE2UsGVzS6IpiUd2vQkgBtpvboQZl6GVApkN893b7aJaHJBzBdNB57O0+BeuhRwMao5CA
M/SFI+fs/72/96/yuONq+k6mRg8LmR/rY/FQ+xXYsV/avVQbeUhHlPLfV49XeZy7XK25GNsI8roc
WFd15+RE1LooEsEdGCD0KIkrC0uKq85W++UYtRaABfPJH8z+S66OEBwHaxXe9Iv1XSLm2Wh0AJFq
9WNTSI7Asr5LhhIgaG8I3rnPKca4wmR2lQaR6Y4uutrrwgkxmYLCSudS2zpplS3pdjMgfYdSpLAh
7N12cPI5H0gGQECFUpUFSv1VVi7LKkDbe6+ynADO0WW5sigkLpOAtU2unZtHbpQcIq8/VBeEQvkv
+SB6U77z65xIzltZUyO1sxQmgTK2p1F5UMOTPJwXbXZbU3cskA3FQrSX3X1kJDsWQdTyDlEsI5Fl
zpqRBm3yvZW/xtnzx4oi+v+8e2gzuZeHAdkP6zGMgHwtPXws4H05k+3aZgWcbRnAfiZLtZoEMh0f
w6p1jSXIq5u1qh0rmt0kKa86aEQlU6Ah7E6/sTGcXLbyjUswEcKU7TRiZck1iwdn6E9rqrr/anXA
XgdhMHg9eaCwIY6s0RqwOi2gJ5amJpjpA7iouMLwzma+rOdvSfyMxpKqSZL1ShpUC2v+RhsHRrjP
1ZfBnS69I+6e2t+/V3lcAqXMsoQ20ZQGcxeBZ1B3M/KjThORodpXwFcxnAKuBYh3TCVOAxKrASkH
L1zVywoGersO88+qZnqGrjwZObC6FMvN5/VJ0Qq/iYdrtbaj/fFxvm+f5DaZU9Yin+Q2YcfZLayB
606+r0dbQU92da17u/UwZRU0SB2VD1los1S2efz4C0S7zmkt6UKQf651GjTZjMj7YTUqu1T/Z0CU
l2VSGQU5SjEVzFnnYq6NqZ7NNAjr8JKiv6CWf5eadjeEnWBH94/3VRJnpoFVTUv0MYT+kGauMWC2
p/ifsRS4xXBmOdeJakQ6TFirVgBS0JxqRL+dWdlyQ21NGu6WXNirtn9Mfy/rRY82xqWfV71OmUzd
NgJtcVhFrAmQ6aNIfXmdK7t65Ij5WXa9OnkVy93JtrLWKbTWNEik0MljoGGRzFaHwjGy+tA3ZyCK
fKyO72EH3m7uS7J3s1BM4RSA5oUVNdYr+HzxmI1d5Ua7C78On/pjYqOADGryA3386hHkdcvf+b2B
HrrgHwCKvnvJcJ/C3c0uBvfpsMAAphcGUU1c/fDXUzG3E9We/6jAKhrs4aSKGo12/f5m17k7SWfa
rqWFO6m9DDdlGGP+R6XIfQv/erpM6TZ7bcQKWvZSPQ3WRY49hZTndbQu1mKO9jivp4okn+tpOvdd
eYdb9EWbQRRZmKbbL7kAxO99JpLbay58zI3JMNQERZE8saMHBjBEXe2JUUdMt2KWIyLaYc4elVas
hnUBvcY0YGCEwC5OMMVs0mOfF1cLhYtsiu4UE6ibXXRE/H6qK/oMMIxDZZm5k8T5cdQTV2vBs5cN
FxCuDrbZmdTOKnoa9chdtfAsZ9V9YiGpQMr504KHgD1LpkeL9pyiH18a2ocuxjxZjFrEat3TMsUk
qI5ncmMh/7oozjKLOhbYJr6LUIAyqjLMaAuA+2/PWyuV1gjNIQtiY/TivK+/Zrlq2vmkfxu0TpT5
2jVZG2mc7QinSdPI0MOfWwCLMk+KpTvq/5F2Hcty68jyixhBD3JL2/54I20YsvTe8+tf4twZdQtN
Ne7TrLQ4EaoGUVUom9m83fYX62H5hRTmOR+FOYjyAYqTlBa4RmIU6mPXPAUbMtv1M2388JLJVZ94
IZFxC0I8LPKsxInfdQNgp9rk1KvNsW+k10kPtwKpgDnbpjxcqNWveeETmHcN/60hhBnOGQSz09fb
UgaycfLt9tfkCWFetlYnaKUtA3Kc5S1N97kWuYGmbm4LuW7c/27r7NCfAGYDoaZ+VX+gJbjkCUt+
2xrBbOTRHTTFVkAv57Z7SiTHC3eu0QwY4YxWhkIqCIIyIzvwFUwH+aB3c9IjJhv1bWyDeXFf/qAT
ncQvPflru+/txVVe0jtee4nzpT+Q+y9cb7KQXAl0uPgkOQjSY6v8HAxOPnJdmqVHVUEaTGQ6hsUu
ZM2C0up9DhmdN8ILWeHX0aY7lXUKP2V3WLYenfG5BQMAWpPowvOrSqtu9uIXMF59GhYMrg5IJnsg
RCiKYFhiNx/ToGitUjAep8o4GBVe10rmVUeo2V+5OlCwIBZTUJZgaewkYwpaCYyPfodqBB3VpbAz
i19uAaXIr7NSpbkljXmw6z5eMrFUEUS71db0KKNy5cb3DYbceR2S9Zfy4mRUsy40R82DPsoGPF1F
DPVVXdBZok6HZQ9sAdshd5hu3cFeyGPuMNFBuK3nSMvAauxQ4Mt4Fx47KzoBpNXr97xpy+sRog+t
Pd8c8zRPc6VGSqwk4KxAsr6vX+gqmeF1xwz9Vo4nWtcSQ8HQsySCno1xBlO7qCmmLhOf3FFo5njX
bL4RnxKPVH7JgbD6w8WdhTEvVaACJ08MZ0R1n2n8TvZRYX2bbFhGiXE23tlWHQwYZP97NOaVAjn7
XNYz4uguKg8ALrWx9evqsejd/oSr6daFGEbzjayMm1zCoXqwe1eIWCq1dG+L4J2EUfhJy4BAI4tQ
COVTMr1K/eM0Pd8WcT0v86F056/FKHlgprqUCIhVBhNYTfVj4cQ7IUczvHfye2FnvsYeV9F5ysco
eqwLepFruCHKMqrbiUcel4fBTTbzJrOzd84J6X1fu6jzCZn4QR9Msxiw9+0Lm/DUUBi3BfDyrdfk
Tn/oTnw0ij84jrNEJpgYDIIl7xI5f/fe1rb+2h/zo/h9wbYz1mX2jd/yca/W/fAvkWxkQcxONMoC
CU2yHbbjjwjIxqC7sxur+PxXUeBZ8dmlwkpOomiYUEYSsPZDym95fByMp6U5JqpoqV3KIwi4Gif7
XUPZgCFsI7MyBbgqiiFSeMNm9EYHSxLcFjzH3Njp6WFoOhAlG3hfOjB9lvMurAq3WRReFMg7EOM5
OnGoy1xCbKCVbW0tmu7megnA2Br7U2P2Jc2Rc8+tU0n5rqkEn2MO1LhumIPCOJW+QhW9bBfU3dxw
o/u6Wxwa7IZiSg6E39MDbtLNvewHb6GHZxQK42jqTg3EqocZIs+NH1sLU80/aN8rA7Hvx/vNm7pZ
j7bP6QoLj4+RZiWTVbiZHAkohnxI78fY/thIe8GtXPHT0gArTXJ1NE0La/nyL+ooq47u/AtM5qaD
rtc71YxQqs5sCq6YHsWnyW4P0QYoQx53Tp0njrlaTai0aQhw4OxAg7ESwUpmDa908I7f6Fu1louz
MfcZGks3DBW0OJY/RfpdqQA7JOEgEFyPolHbvxDCvBRzQGbJnPACJlvpqXMoxCl2/KzxG0GjewLm
5l+20zRNxlKYRoCJy4hs6kXVohR6GmepQ6K3ZvjKscD1azpLYB6kOoj6sItq1OHvejfd1D5xU2DZ
UPgpfiKyXme/OA/zGDV1Xpp9jwi9c4g15HbyrB+LrWABVgwTEbaJlG+UrSSzaINdwo4Bl7OBasKV
xzn/Ap0pvoC7Im7VBW9TVwbY00jmV4xEHyYjqeyqDh9uf911tfz1cdl1yaWQ5TgEUq1fG4mtgbbG
rCLUeba3pfCORK/4IhWR9RFYMiZqElWDaWoATVVm5YHg19eG3Lstaj1Cu/h8TDybVCTMiYnPl76K
2CRqgW6FhwLlAkwdNTGY6xpYNy9G4x2Q8VxoviZROCGDlsp4V4AYUohVG4iTVhsVzu0Drj5IF+dj
vNZcFmVhKPBaVa9ZFYqKbfDVVICh1T+1M8/2eOpBz31xcaogLFraQxj2Dk8qpqZHH/pBkZYGtzA+
ViYKm/sSrYagF0dkfIo6FcVMaEpCB++q7z2wb6WHBVeXWMMP/oII75CMg8kzoLRqDRJXMd2l1RfR
8Jvqy+1LW8/pLo7EuBVAwGqJQOCZK/gthGWRo95L/vJzdiiSHO8Lck5EGBcipNANUx1jpP6qNWKz
TFgKq9J4NH/0w9zwVITJiptIWkIxV9BmwXYojM4qky/L+KAq9w1K8iAY+98+ImHciNEPgM2JcFFJ
1nwxyQhCbiM7BdH8NWqNymsqgMkKwx22Le6JlPmqkv9YaoG7oULF3Do242GmXAAsP8kTPzoUWwUg
svM93aZTbH3zL5aQqWZcSzPAAozVasCTMPae6GUzA+498Wfgo9Ptpeyu2z/PNaww3Db70Ys21QM2
9ksneuCN6P0hoDgLZ+w/0FqhNho0STuv2AKkeBMLG+MTLb6CIM6OPs+BrYaW7nIuet0BnMUyDkCv
jColGXx4tP1PUW5HNwfyLZ1giB1uxYW651vfmPEA5gzOs07H+9RgR1Jywn3sDm/ErV4NQBQ8Fb7O
qTry5DHeQJHmRgAGBvpppWblRWKXcscxFo7asBluJ/SiFoOFGaEgxT3skAb+q9bguqv5dVVseouZ
da3VCtgkCiIq4Jx7q9r2vlRsMUzZA88mVJBTU2AL3kDxeoaknSWz3kAQ1KCjNWPtbnxtrcKbAGYx
2RhLoOMPfKe6Pi90IZCx+zlbAkUO6SfNMLDa1Za0vFbm6NZjYMutYYe1kzaZ1QMR8LY9cNRFoX+/
eIXloY5lResDTJNtakNwyqjgWBzvFunfLyRgnrOQe9Aj+fJybCCnQledU9bkHYJxJV0tznWeQFFS
TbSE9L1SP93+Sh9F2BtWzE63111sJNKIVH0K3RFYduFpcSpveqZUZINmqXdFBBgFBZAyyQ68M1+F
LS+l5J2R8SODLou90CAMHACKmL0mAN2+fUauDjKew1DyvgwVRM5gOc8t4GH5U1rYUjUfSDW8yU30
QyGJ2wm1Czp277ZwjpKwo+m0AA7+TjQUMoyTAEDHisDb2XYN54x/SMF+GTY7jD6qi67rtIKVYFH+
UO4DMGq+Kp7xqqsWcJAAeqm+k4cus9rZw/IeklpeOP+HcO38ExjfMowdkOqGMcA8PN13SjHRZmJZ
mPgZiq68CiFX2pVjmYslB2QrSnb1aYoxQLJsoq904D8CbCB3ApbzNKiMO4mHCNMcKSZg/zs1omDz
ml/XpQZ9wxxVxqfEXRem49KjZ1L1pzavjpMx7/sYFWWz5sz3X292fhQ+zvfFOBepSoWyzCGLjolj
yrlFuSO2xF10oCRUEgrYwQYTEz1Gixtr+FI9zAcKLBW4ty1kvSd1fiJUJnAZwkFrB0JN5EA5qMHC
YhX72aMdMG5/b7WGfSGLcTa6JnRxgGYNsqTuEG8oOiuVpXv8HWWe5TNep9SDuK8SCRsw1fc5vJOW
3kr17e1vx5HBTpGGZjaSPhFjn0jduyiIm8actsEY8WpknM+msUlLkInmKMSpP++qLdnToEG3ymcZ
tK68NOwPtYhfaqkxbkSQNay4lPDW+vHYv2I142g8h2AZsbQdEPdQTMbm3//2FRlXUsxiPVQGXMnS
bsls2lLwVIJ4/baQa+D9382NBfAejE7HbiQiIWxQuwICLiAIKjagpn1BtLVj+hzIsDK6ViN8Sh2e
5vM0hf79IlgpgFY3my0CvxIDxxk2lwV9dAgfe349vT3fHuNU9Hxq4kVA5tX+pMugXrmrseoyJ5Z5
qlwEEpmFzSiMFmJc3NEXzkVydYdxJYtWL4WQI0dQrPKVIhOkOzrRqLl49NzqMz++5X1Wxp8M7WSS
RkeAVnaPZYOVAeGpJQ+3NYfz9GiMI9EIMPdAAYc40w/8HKxYEobS+UDK9NvceHrYEupQkkAvO/ir
ZkB4UoLNvAOxyxgpx1aqRXtqU05oxAn82DKqmKBnP8d4f2TAQybyRuKBzvBiBJ1xJb00Y1dhRJ1d
uYvuq3vw3Qpb1aJDUEj8J2sg7u2b4p2IcSSSOoZtrQSQV30yQL5gCFzvuNrYOz9gOhOHjGLXYDgS
XqRtUsUaxRpXFalgpgyfJoJMv26OUQG8UmCOeEOm+LcPuP5FwQetKJKoqYCM/d2NpFqVjkqKMDMC
85JjWiK2O3M7BACFN2/53a1V1b8Qx5w2k4QyFiaElJTimwIgftgxtyu7ngVdyGG8o1RLOWqN8I7D
u/jzLt20YD+JdrpgyfeVW28pxpTWOTNwH0VLPgB21uXHz6uu5OI3MJ6z7wYsuoPjyY/6nTK+1gaI
TQWeg6T3c2XkF0IYBylEUxiVYYNYa0tpPUUDqD4LykWWBLgHfZPsiM4ZlKM/+1qiKYoa0DukqxXt
ZAZ3oDAJsT8P2sNgVA9JueyAyLY1Z+nvtPOXLLZ+Azp2YkwTQod+p/s0hNXhK6m5Y5T9LzAs6IOu
n6UxQVGcpvMkSjBFM/W60GkOChjRUTtuvhJ7mtFbAGhm1QKThRcxr1vFWTDj1sJeVLQkwDH/yUUM
UKHTMhUvZFi9OTC5qCA604E/zugKVhMELVKgkLr4ea7RtUMbfZlzOzZ4RepV1b+QxLyidRWlRpkm
yHr0r/F0rMl2Cv8qhL2QwbyiYtEB/SOeaY8S0A/vwP7wKRqH4haTxVsNXw2CfskiLAIg0QCKrQnI
MmJNtfoeZAQTEKa8afpkGoM1i0+3vfLqs3MhjlHEXNDB5WAi6iGB4Uqgiix757aE2xdEWDzcTtd7
MwPuhV8Lb5n+uQ2+6PKX2yLWn5aLUzBPy9IorZTN+Ghi4xk7IIk7ymO4VRtwofyb2QLeR2OelhaL
vXIYoHzdysNxoOircZlyLma9FXBxJuZd0eViCUBrSi11kLF5ljkJWJRRlU9OY46aWkpZ3fa8Sjnv
tpiXxFT0bsgrHC1PJ0s0f8rBS4V+Fue+eB+QcQ85HuZhHHFfjQOeEbCY7vR76bGD05NceTOBMo9X
YeKdi3ETcpthckqHw63T2BrKyCb1o1jylq3X11cuLo3xFJghipJAhXsVxGC0xBTwpy25V+TkFDXE
MbRpnyQtgrsK6NfIVBcrasJtVi4PYqAdlqX7XOd5Y8uKcVKUPgUqTXPAJt6bPo+2EgknUR1TC5t8
D20dbpYckB6FQrwFKLWjpt03mf6eZeZRkaa7QqnvlLQ8mkFmA079JEiDlw/SbpKbZ3MJC/v2jXIu
lMVkCuoZ87MZKtl1Zz704TCj4kzebsvgXCGLwDSGNag56OR4bmquIRibKup2xjRyalvriSDRMAUp
iqIhfmAYXaS7TbBkZlWXASAQAl8HVHqk71oPRSVbtOa3sqNMjtP935ztLJMxu1bG5kXZarEPBLqM
HOvpzVQ5DmX9851FMDZHtFAvFLqnUs4CsI6rZKObyb5J4olj3eu6cBbEmBpy6F4CxhMaqGJ2mltp
p/UhZytt/ZE8i2DMbArFGYwceJCLKnsyGuM1msb9PNV7MKrsY0V8CUWTo+Gcz8e2+OekMdVAJ2in
BJk/5eZOahdLGgnn413DqtHI8Kx9bI8/MoohX7Bx53e5FFpxVTuY4YEHMb8pqfCUdSj0RON7YESn
qEBpS5bRnq6EB2IWdwtRTmM022EmP42SIvq3dZRnGOw4AAEPVKfT6pr80B2Ke4pkNFjg93yqDxgV
AZw9D6yD982V3zPG0cgJql7QJKnzJ9LZUxFaUvPz9rE46kro3y/MHbMFAMWRkNbI8a4enoVE4Vzp
en/l4krpMS8kxCO4aBUAnvnCfvEo4DdQoLayX4ChtAbKkWhatTOXVvuMwVZsP/Eat7wDMr7FUOIw
KkDriHne0srJ1ug4jpl6jqs07eJ8jGdpcxlA8SKKTIH5VIKHh7wrUmd106eIvN6+qz8Eer8MnzC+
RZSnQAsrWOHkgV1VcULMgkzApgFe3BOfkY13MMbNKFiDqkkCNyNM94rwEuQHM3xQl/dU5S0RXgMm
/W72LPeb2Jujohn4hv/gX6G9HllAhYo8gnncarGUn6UDJkF75KGurduYCVgOkwB7gZ0qF81EI2lU
xn7VmU45DrYCgpzxmXNv6zp4lsIYWbE0agQGzH+O1y72NFj/YCi2TvidzOA0TVyVBwewPrFAzlIZ
w6uqUBFJhCePjuaLyEK9zoq3ALuhCkNHFozZuX3Qa/aPj3s8i2SMrYvzeAxKqEzj5CfQUmFVXrW9
0U8/i6MlvObAInjPHkXrAxfEPAjPYWTxVhjXu2IX52YMUjDSOBQkM/YpPTBwXn3KVQUW1V3n95vb
B/7oKl4b//nAjEW2YTUIugD0ndGewWZg7MpdvpE8GQTUAODxC6c6DFswHADwrnFzH5gP0R1lVyhO
pTdvqpOGjS4DpDedP+7BlYLifuDmTgeO284GPR2XG4aniYxN68C2klKF5m7YYhtPdKE998MtBWev
PR34R7zMg6eFbBtfVJoxrhZI7By4/wX+P3Gwk4KZrvZ7u+183iYtx6LZdj4Z1DBGVIfgqJUsIxes
Xn4tzefb977uGn9d+xWYHDbY0sowUOBpH4lJrDjvLVN4jLrXaXm/LWp9UeKszioTBiRl3gQTYOCh
Ytq3QcFYnugukQW8WXRi95RfRvcA9S19qU6NxS8kr35PQwbQjKkaYO9hSiStOrRNQiC+N6sfap09
mQDpqsXq0+1jUkO5MqQLMfLvUUJdK23axMCUwoKNN8ynuXqRDHUD3jkLiY41hr17W+D6Y3ohkfmu
SjipykLglGcYHfatwwf5k/Ajl8FONm8AJsE54LpbupDHPAJVJwtJXWPoib5x2XfajqKXl3/nN6R4
d0b/fhFyNSKJx1TDx8yR3gR9QfXT6eLvnC+46kwuTsR4exFca2Qcakx2HMUdZdYMHDU+UdOmY+/C
aDWjHb9xhPLOxnj3BODpkUqHnjrP8IcD0J/gaafNtwpchII/+dAbTna67sKAkmmopgwsU51xmmU2
dKHW4VWDBZpWvMkwT91Z6lPvlPcosfncF2z9jL8EstkWmQJlKnqkGv8Jh+ymchbMWG0o5FJcod0g
f6WgwY+3v+3HcO+1EZ7lMrZukCZfurymz3d6AgKBl5VW9pw/5thpMF1ju/ja6YPQytV2FGg6+ix6
BSYLeOto64p1/h2MMwDjzLRMJcpVsTR7snofzrxPvP6FgQwIYikAkbLDe4Gp4lYLtK26HNw8aWqZ
5X2FLOT2B11PZyHhv2KY8CDSzSUmCzQHDEsYD2yxyt29UfpMwUYs9kyhs6QfwlbjWOa6Mz2LZRS2
05a+iHqkXGYtuhP2UqTlMBvfBtVXQQADeBBOdeAPvvSXQPaR7+M2kQu0Vn4pLDgNTqpj+gV86V8V
ac8flX3hhXQQZhJCWNrjZOrdWGDUqnJvXx1HQdgXPpPSFPS0Ld0ZKrZLVWxTbbmTCo0jhvvlmFdo
GIkwGXTVn/LlhLnVYvtk2okot3Xpv4GPp6ZzbeLnm6Kmd/E09CGeoJDiWGFa7bsKlwJ0kQfRKx1x
z1/2pw/ALWH0I18ICxejCMQCdb3ZANhzBU6LwfD6ZbkXdJnTLF13GedzMW+Rmpdxu9DMI60wfpG8
ldrL/6YQzLszxnMTLjX1jVAGUegsSQzsegp4LoN3QYzLIMMoBVmKVDhBgaSJrOgpPAKBnYKiYK7v
Lqz92+da77SAKFnTMXtkXuH5TkvUT3GTUQ2UPEPcUEqjCPlKNaPbIvioqAGu2Dd5nDyrBnYhlrmw
ouzrdukQp9fjS6rCK3WYjNN4lQWeFObWzAKQ+IKEoapxfpHqN1F71LlXtl7hujgKc2Wg+xIxfRrR
Z3Nw8mwj0v3pyCHYIAne28QSKrvcNthgEd/6PQAqj9rz7TvknZLx94qKKQzsdwCQTX1usLE6vnQa
JwhaNeXzGdkWhyyOJMPmGurno+EUpmKZBmCzQBWP9g3PBKjPu3IbF7LYMKQmbTVizRdJKoXaa20g
yjabFs/JcBKt4shDSF0v7V4IpDZ54aeMXtMT0JYFQEE37yQP4DV3lPmK+AsiWXQauYSwXImM28/Q
jZAaCd5EuQse4k2661p7SFAjkLB3WH1GIfSN8MAaOVry8ZsuTtmWeTel1EXKQrmXdMlXmspD89u5
rYzric7F16S/40IOAAJTUSEYeQ2Oxk57o1SkKtbB1QN/6Hv9+byQxXiRDiseSpfAvmcwCZuAn8Du
mDuj8U37w7xSMvdkjDcRiaoBGQI+a/L02aLY54OlHduD8sLfxFt90C5OxjgVwTDDrED9FYgMuVUH
4OkBvfvtm+IpBOM2GgFBdiKj9t/r6hfAa/j9Ip26mCdmvSp4PsqH/7xQCBFs4PPYIvNV/WC22p1+
RJHVK5x0J7+SDQlsE1kF6kH3bW6DjMnKEwvz0dzKEE9ZPmbZLn5H0kkNGqZoqESxlW0N1AYFdzkF
T2SHeQLv/w3FT2uhF6dmnEoC5nqssCDSQtfarYzMCQter3Y1zr8QwXiRWI2NFAQb6G30lvQNm3AP
4w8ztxZfmrGahmVfYPKXoI7A0orDy6DW9RNAz7IBDLcrqPxaz/Sul2ELc3vIMkxmS7zto/Un5yyB
/oKL66qnvmz6OEQIXueKQ6ZIsiMp34tB/bVOBh4w1R9e8bM4xm0NaTmAnA3aQRvfw52hW1FlURWp
HQnYS4pNd277u8oP7OlOfexFfuV63SDPP4HxZq0250EhoSQ1efLPLAad9ASHVh6G12gzOtMXijwo
8/oEPKGMU+t7qVf0BkskRSoCLQH8VQOmsRXe9vYfrO98OMahlaWY5rOOCGJ6j54pzovh9N70E/N3
/wLVgqedjGsrOqOJtQ6WIQlAhyNfsu7bbd/JEcB2rAg23mWDZrxhNp7kQvDlcHy5LYJzMQYTBs3L
IpElMlFkNu/NZR9GjyTnwDetO5Bfd2IwPipHoWAsAgBriiBAkIufen3QlSdQyTmC9ikLeesi6yiX
AH/8j9MwGIcF5tR+SSq68jnK0YGEZeTLIGjY9bEYvetmpc2WVKumE2vIfEJDeyVAzLG0JXXnoDBR
Ci667ElewMwFfIPvI0nQeCFG62C0+66uzNaqRSJZUqBFFtD8ga84q2CgHcvH2zdDtec6QD0fg/FM
TT1G/Rx16IxqIKVMG0vXt522HXuUPEuwaS2SLeHf20LXR60vPh7Vlwt/mGWFVACrhRZZJC/ed4Md
LuARdlRApmmuanWvw0/A+mo5UsUQfCWJmw5c0nDqDW4dnXFRYi6m5qBiKBne3w5F7N/gWtr0oJuf
M5EXsa5v/lwcmfFNWtzU6UzhxVtX3WUxUFlrOyms/hNdPKMtzPZu3s8HwOn+r++bwbirWAr6NlIA
aqEJtH72SZsebt8nz4MwLirLEIqnGZQo0YFDXHyXecOtPI/L4irrCunqMEbcFRwXJDXLBuwnbntA
zxFQRjz1/EMd4ZdRmIy7KkGSlon0PK27lBawMZwGGf0zeUTj85kObAqOkVspD3lgfXbgrCMm68O6
QTFHihYO6LL3/AtIrNDwbTbGMx2oxErvrjvxS/TrK6AXUhlPJgXF1MYNTjvuGqzYvSjf5IceYA5g
0HKwq1xJdgx+XKdzF7d6AIJZXmGc3dzyZoQ45shimE1qMKFhhoih1nK7TzC0qsxuqTzG6kvRjf7/
pLEm44AqKcoLUuFRTcg2kdEJMRfntoT1hfOLz8q4F7maiqppDHhWVQRukihtgjY/jqME/p7sbgxG
xTGMCd49b301qf+qyGHidTIkogOj+HcPm3ZRGGcjQvYoHCxSP4/6qRAUINTV9u1zrtv+WRCjs3IZ
hklAUS8zJR+sfBFj4Dgk7m0h66/UWQijomWHSbo+LejQb+SP+bANU3Ck6JmVT2C4awxsjm0T88dt
oetECagj/vcbMm+j0pb/wcmlfOUtyCAyxaofajt+ARmFkz1uaeujjC3ys/5eexSIWOqBkN45kc+n
AeR9giuNncd8yVDbHEKMXrRG+alQ04OhDU6KzhKg5t2kw64SMYqSc8N/0OTzd2A0ucqiYBgzVCbi
qntoAqAip3LjkhTDFkF4jAfyfco1N9GirbBw93L/4J7O0pmHM0KNfwlyrCRqT5BcQJvfRVd4y3eU
Pq2z0m39LtnTq/qtcctte5/fIeb6elsT/vAgnH8D84LKw6AuUvrxeKenzqNcPUCTdNAktroRzCA5
XgTugAtV6uv45CyUeVXnOp7MsAQqBw2SQLfs4HopTothdXb2ud/wwHw4lszukbdyUNejgFYtCsBu
hlZ7oHKmff/wjP86ErtCbmqLVCUdnIXq0/FJuivrxLCl4VX35j3v2v6QB5/FMb5pqSpjjBZEDeAK
GOAvLEqLjv7vCZw1dgQk5T2l3xMPY2GF7+Y2e484z8x6UnL+AYzfSkU5EwW6zqdKlVPnxGqbTRiX
linuSQSkhYoXunC8BLtfjopQnmka3nIySTZpDLuVXhuyWGH7IJs/FEDQFbyRQGr9N9RUYxzT3E8a
USk8TZIdSL5tP8nLweANN/J0k3FBUpa1pjTSDxlh5F0rrJLw7op3DsbPYO1IERKCKpAGyBth2Ish
etzte2hKHH/KOwvjTLq+M80whDs1hS9C+Gni9upX0ysiKoquElPSRJbRGyDGaTTowCmpP7oOqRun
VlBZQ+zFLwnguYwD8TUMatZvITT/btFso3QWTgSyOu118SvYPos6DkMBGnc4bqs6LAeA4yb37c9k
sIHE7ehboPyIm3Yb2vEzxfLjDc/R62LV8lI6EwAp9WAauQ5vFiWiG+jHMt2EWeOBgMOPIk7tgar4
LVmMn6mwEBkrBjy1hm0FxF1WFM5WL/KMYNV9Xp6JcSdZMRRNTMF1CvCi7+jQNPKSMnFqR/AzN8Uw
Gwd6ivcRmQgoAuJoWNUpKqPqImILqrGHVAGCdCE70wQQPZNbB6af6rdPKdPm7ZnWk7HCSEhGcSoF
yuKL7pWdeXj0KPtCu9X3oSfyKobXfRBGHmOMplhrgUBAIxqeKE5FsFV8suuwIPQvEHKvHnRGFvOg
pyL4AvI4UD39mNzXIAzeDSiORqDOoPgU5Bg+LyeA5Dr9VjlSQnqaZ/Jq3dftut9/BFvtw1paEvX0
A0tP/1D6SlaGp/6g+KMT7f8N0PH10BkjkjHFvh4xBAAaeq8pLclrrfkY7mhTEqlCspHxpbmHXNUi
AgomSQSfzlX2MyfzjLU7SOzezdkLgRpAa99hC7KrDgUD3pDX1atLD3ghjrH/qBCHOajxTUVgJmV3
8APAhYJz+/9aIyOGMf9cJ62OLUTVUwpsxnbAaBun3bKUbj0YftsTjgO/8mqMOMb44T9J04QG1HVS
92EleyrQauaWt8h+ParHyGECCDBndONkgKkYvSxyBzwLzLDSMT31UyNa9WeyqY+o0YE75JnOYobe
lFgqul5uCwKvDa8KwTs0E2iEyaRFfYBDg8ChI6GnNKVtpIt3O6G4CgGYIzNeLptiuZgGKIzZj/sm
ai015U19XQ/sURkGUDoM0zQU9HPhaS9qrG3UzqYwwtvIDwHglF+j79jVAEAn6II7N7w3elTrLDqo
/zcFNEY28xXNwhCTktrfaPc/sd9T3Sf3sl0/LJjRap0otpUF4P+8FYbrVJERy37WNskLXYw0iKV0
ggjw7wLU0JZtijEI3Rlc1YtOzWnys4fQQyFhM3y6fa/r3vXiozPPiYH7DGUjxjKCO+MXlA81ljYG
pG0ftEgTfF1q3Ra5qrAXEplHJVBBxqv3uGbTPHbahiiiVY68/uV1LPf7l2Vzw6XVozBSEs0LKcUB
aoN++AJkP48+XSZ9ng9ybNGQst+Tex6qLeeIbNYYgx1wmVJcqz7nll73Vqi+LiD4u/0hr3I15oiM
E+/0OGxkmSqPFNKxIOwGk0hFObuurSkaHitRfehIzZvEWHUF5/tjabSEdMmJEkFjuuVV6DxBHTnn
4ukkmxMKoTj1SYyD0ak48ShtFKD6xTbxEcS9pCBG+rvn9+JMjOtJgxJr+hEkAvPYp+thzQcT2of7
drhrOTz1YJzNSGl3TAJp2QFrOW7ti4mlYRz0g34e+2ECKFxPAuctXtMWUyUqYKVFCSMDjKsxlSxO
ERjjo0r3IVa/QIZmadNkB+prJFWWGvKgbNdOeSmQ8SxyCTpxbU41r4qCXRhXP/OqwjRNLizubTvg
CWIcSk6kPA1aCFIUedOWYm/Jw/IQDCJn5OO6gwqDM0F9oYj4isRgS9RTYI5Fp+MTYvRu8Wi/IfG0
0AJDjbaJ3fohdD+CRK98bnblHdlp9nDMn8InngVet+aYH8JY/hSJUq4XUCBYd2YPMrpKGXaiKQJN
obvaEB0UXX8Ru/aoVMrjkBTHOtVPXSrcA/sidpQ+PgkasFaNanKNPueEYSsOAlgrpmFgWVZRNHZZ
Wy5jA8vwo+Yl0b6SAKwRxZwbV2gAziRdv4lgAstZCBMQUg/w7l+mQ4dcHUSpiyMep4OG9te36LuM
+TABI33N6+j1sUXjh/oQw66s+rm/o52h/o7ft7zOd+nFgB9F1xWALMlsHUOV1KZT25y+phVGiPPP
YI+1PvqlgOb6i7bf7+LYggWaQmCulyAubbw+OATxqRZbe1l0KywC0Hi99NOuLHK7rEyrSVJwUgHF
F1Fozp3DvS44Mz+FSZkaDBQragDbmDzJA1RIeyxf0EByBozf6ptop5T2uOFVwK4L/YxUxhCWMB6K
QMNbRMF7sdN+VLfEV9xox5W0otSXN/uRMl4Ep0YCHIQmhZMJPlOERkyUfY7df/gyy/vuKNxzjVy8
1vHfJNJfdCER4zpBPywIubNtt808mnFTTUIhdnvbf/KORv3rhaCimsNaHKFF3ZKAdOudhLH9v0lg
HrxMnTWx7cHZEMr+iJnlypA4MQPvDMzrBph2YxCHErFQLuwxROV0XcU5xOozc7btD6d88ZkytZx7
WcFnypO3mWYmwV1TfL39oa4bAIxCM2+ZtuRiMge4dKrQ9WP+2AMRrn2IXcPBArfwoNiZK3fWi+rR
WovAWeSgX4lxq5cq9/HrLo4YzeUiFG0GcwqLfamYhzrJrVk27Uo2dqqgOrdPyzNfdihUykYMptWQ
J+4oUKIA3G0Fy23ihteaWk20Lhzzx98vTiZUeZouDS6PJlrhJt60XwhQo39S/G3abTj0WJ+06MYU
ZhbAZRDt47tywznuyquFz2uIiqGoqmyyCW6KxKdNx9r0gmPgV17uV0B4DUDyljq8zHI9RLiQxZic
IfVjOVSd5qHYkrtNhFn+AqgpoHf8Btw9J97Gz4of3+tA4ONRiXzwDl6pkUm3xCQRCb3GGKM0a3mv
DPjYyL2CI62KxhjrNGNsEtvRPcUTA0oaxo5HR9gFdxIqXN3R/PgKngn+OTTKHTCd7NCS5ni6tVcK
0Eoavj9WblSTHdmQSCQRM4ab6CLtkEeIu2e1UEB0F7iZJmwR3N0JpF6soiqeFIAU2YNZHsncRf9H
2pXtSI4jyS8SIJKSKL7qjCvvu1+ErMoq3fetr19T9qIrQqlNzfSigWlgqlEepEinH+ZmRj4IYWic
AzDJsy3oxfwxFhuGnyUo/ofNXZDFM1ak2agKPmvaTKhnKocp0xwv8EFA/LhxBFeyAAROGrR7UWQB
JfXimQ6qKR5JPCA2Q+oBJrDA9O3qh7CTY76P0FwkoCJAufGe3RZbl312XV8WeWZ6sUitK73BVxCz
xfqw7+h0SDkopJNS9Og+VM2xUuPCwEt0Xw1s1/t6YEya+hr74m1KvWv0snckEu9JLe/jtrUCqf4x
dDnd+JUrTv5ifxaBZTtxngRtqzpVT/ad9ipiN8riLUcwL/XrVvwTIS+HmpXUL7Q0hZXalk3ZnumM
wqt5ZBPEFEe2cehXnPpFrDzHGWeuLxVhklUljOnxQxpeJ2kPJm1g1qPYJvRh43ytuLgLY4vz1XjU
owODsWg/67jXKISOzmDPGP9gIx1bc3EXtpTLhfUlzycvgq0xQAE2Q4TEQfMRm/MsPDejZ+rkTlIa
8s6z/0XR9cL0ImRSU7mOyhHedaRsT8LgKZPkfVRtcZmulUQv7Cy8eN17Dc26z4MSvs8SJwQad96b
el1bxFROEeKBuRy6VaFYvwX/nE++cOCBUuphEiCDk6o73FQzSqEEOm3JxKzVeS5Wt6gQ6Aqk0koP
HiHYey5qnw8FvqFkJkeO2eXsSvuxFemuBRwXFhfhFVF9oIJARe1k+U2jVkY/FEYkv3TjXh52PUY9
9XxyQr6Fk1z1738y4mULS0d1meQFzNL6oxvRaR0FRlgDQ9I3ArivgEy8tme59xK3rlLSTL0MS605
ObJdm2gG7KcfAlNgs3cprjx7PG51k9b6ZRdWF6694mk1CEhyw59phwlHNHW9xw6PCdiZj/1O2dDU
ouuv2D/ncwllT5I0bMYW9qJ9+t4/V2+1GefAnWKk6E7Y/h6QiylBdffvQbTWJK/kRge7T3EX2A2I
jTdztQ2Hri9ckT7oIo/8cd4A4pQ+RlC9vQZ1TaPcp45QNguWn5zQ37wg+sIBeWomR3KEHeAPBE6h
daGm/aZY7EW6V+3Amo7623QMn+bOiQd+oeZq3MWvwR27jU5sH/xVywbZqPqsu2OGGhu4OjgRnwSl
Z+9MN/m51DdcIMSWbtA4BTSXOZDqOiq3IYR8fA+bIVuI7v+DTvW8v1+244/tJQdCVE9dUcS6cJh3
0yJQ87ytFHbVJTLQI3KUiRGlLXyVkng5eA0ROJUFPm/cGyz5PSmyvfF+bplZOCjg9vKgGmRMU1bp
Tq+VyqzVoLmVVYlZnkausyJQrbipnpRWKQ2tCw9y3Bz9cfqtdgl0hqeqMKag2wpYNn7WstA0QLO9
TLMJfvPEX4k1Y0q9t9jsDnNDbnrv3CA26MYtX38e/mz5JxLi7EBldZBVuQqjn01qR/LMSTFb1wP/
SzznTb4pF1YUbdTJ1wAWgKz886U/a3xnZvnQoBiCyQenLoBZKSHFIZnqXJqn/0ZTefbXCgfVKyrz
qrJcYzQQXzQeQZG8LU2qftSI+r8/Uquf7szCwjd7NM9Q98dykhAF0EPZP+ia+72J9TDlzMYiap5o
iodHx+UY3dZmDnkc7zprHh4PIsfbyw8T5iGjcRfYW6nmWsH1Yv8Wjle0fIIaFIPlT8nMDOn8J0P6
nkHrYGsOf+3Z4VTGnLFGFPULcY06NU2bZJQ4yYiUVedGCekKRBFyDJ8WAvTTv32/seh/rzi2c5ML
t5OkcdhpIwFQQ5cxURFpnq2PPDspwxA8hKLKEOEmkcETNBmRGtnAtjdm0bLeSvKIWGAEvJo8z66U
tLSUsbgNJAxITJKKe6uTgzdC7qPy4NH8AYO/cd3cIXG2m3w81K1qT2mxC/rc6kmsG+AfgCZvwz8I
XBHo981kqAcjZCSxMp5Cp4bUnsmaDmDfSgDYpQ3EHaM+e0dPih1aBqkupee/qg6Y6K4l74RAqLbq
45sk9hzNTy0iF/7dWGImvue5b9Le/6ij7F5IGTEqEWO0Ngpu9bA+iJY5vVdPdu7Vz34bAaNTQyFP
yuUrmqc3YU3tRITggRjkx6jTQQjtNXfEy68rtfipqFARyqZYNaICZWpMOhyyuL/Dm+YwvWzMNAnc
KCaHvGseVUXiJkW1f+fBKTs6cJBuHXqDAckGq5Qip4zru7qR0H7B2TD7QD2UZDyEFc3wF49vxOO9
WeVTZTS+stMkaR8lSmsEKpENrQ47Q2NNYuZh8osGkPxu0lSYsUc+gmFGrHdjcZgKPGZ92MjXNYSQ
rqVRgy7z2HUHaPPFDwUGJhxfSjJTylA/yftKMllC3XbM7GEG2Re1mu4VtfmljVm/w4ypb4L6Izbz
KSht6NjENxLhg6NO5S866K1dJ/JdMBQHWjSPIs+eO87RVMgBFx/H6IYo7XRiYPuWQrJr68H1A88C
9uTUjVFptFnHDBaP/THron03ho3Vgf6P4wi7euWR1wFUdk6oT8yK6cAhNKFLj9IkD6d6lMlVBIrt
fRiq43GQiOQDpV7Xe11uPUzW1NMhLPPOJhWUpvoqspssjqwgamNLo7Fsl1lFbpUhoYAwItZq8l0r
IhRR6t9tnNzJdbzTyfgBdOdTpROHZ+JYVO3RG5vfrUgfFdk7BPJwXcnTVVmh/JFHN5Cq+Dkk6m2r
+ZiyI+VHEkO82Qvw2qIgi6kCo08K1cwzFXszKZnli2iwMdWim6LzR0dX51J67B1Vlkz2mJHbOOAA
wnvFqY+oOdD4oQxrDD+oIjeTaLiui9QOg9RJWeeKOtyzCVWwIbWBNXLrobXGmNyh4PaXMko3A6vM
XNOvtCINjN5DuMl7dlf1+FV6gIIe6W+hVfoiWNaZJeUQzvLKD89PrCIf9lFZ7HraOxUoewwwffhQ
ldTuSe4FzphG75XUYIQJ0mxDXKjuQOpDGalPleY10L0qb0cielNTK5DLR1W5L5q8tanP9XsutQEu
SIxuaIlrGgrNrSKdmFXNe0MdQ3allZnvAmpyl5R1cGyUyGQsA9ombpUJOVj2zEg2n0yvMlCheleE
19oiD8KHtC2hjSjSUnOFIgqQGFRismOR5beYEcS4V9RwVwJpOhXxPu2k98KbqKGGiou/4kFP1KdM
Dd662P8LE7fEAGfFodbufHHdlzExZHm4RUwFTpVwOAaSCv5DTX9QCsqOQdDklidJr7LfdE+x5IH4
satL0JUFpZGN+U9WpfcAM5cmAoZ9lwWyqXfNtUwneGbpnvnpZMhRGNuynHFA3vrAqJkKdapIoThN
vYxyrDKVbt0FFH2XAlwras5cpSxe/TrDx5SjZldmDOjjUnemsTiSlJvyENz54fA6JsrNFLFfJS3/
6jVlL3sMaGkR4nZG7xQEvh33wBYe1g9yxyHk3ie/ZAFIM/H937yHdG7b6w8ENxpvwEtVJdcAXbwi
xJwnc25KIR1TAfLfLGc/B9U/KCRrTCUBadUU77Ve2aOHnNoYkL5lQHTj/RnpLvdr34gJSKVzVXz4
DRwQ9yBmRvjdpHM0EjxWGmUsHFBfPOrNzKKs5lAlUroDjj1WGXiRUXP5FAeCm56H4WsudPw//pSa
deu1t5Nc1UYj5e2LlxTjK8jKJRc0Hfq9j8m1EwHf1Uuc0crhiN9M3leg7FN7MHY2Gjeksjtl+bSj
WflSTr0BuXA7HoQ9qjUzieCRxcLiLxGWpdlTUHJkAbXlvPzhUf1qqjywY/hpZE+E3Im04pCUkTJb
08GyGDPKDBx/35IAaJbkDB5G2THeQqMoBO1tkX6wktuTDhignpGrYmzuFex1T3LFyEgUGl4lGitr
c0evMUHdUJYZtE8isxz120Dp37Syuh87+diUYl9NQW0VUgtBGw0ssiOICqBw4kxTiZJC5e+gqAqV
blV7SyvwBfJxcAoPXx1OT9urhLSHuhQH3NNjrdQveAaRN0L2gWVavmekewwU6X7UuSum9CjJJbkJ
uXrS5cHiHhAq+XBEn/CkxYPlJ5JdT8ktE50LFEKIIUsOaIm4L0IE6YnYeapcGWnZ2DT0djRmEOJB
jz5UUPpNjcKnkik8rTJT0e1zmZ9iTjBmL2mvWdZUzuSpvyM93vsdxdBBcxcBo+6CpFq3InkcDL0M
kN2GKmLyFNyMhdzbnTT9xcfi1Cr+qYjEWw/XbnZTeFPLAWr2Gr2WMkQMQbUTxXBIwLdqlLSxtQJI
ESkc3Jj2YESGniKSquyWFnjdIbDoWawgD+DbsNrQe0BRPTx4oVZZbVW9US+2FF0LrGgSZu/Lhmgr
1WrlGOAyRbUKZWytQQudvOogGD2Q9y7XKyMJ/Tshw6sHuWgcWcludQn1pqQe3lg+PMoKK4yy8826
lz9UNX2Hpf9aUwg5B3ixNFXWKPgX5TljOEtwGp4rkgQIiUP6h4r/ZgEiv4IZtMgMOcPcBcj/u6Cy
Au2EvoT9fUS7ltTpWAS2iqhICugiwfVyLUJnKqKQDoGKuKwEwAazg1RBv7KIbZ1Jo0Ez2QkjCRwI
nsllHXNQdfIu2u6qINJGYrtWmDsPrxe/pmExU6Qc4XVR70QTmIry3HYfZAuhtJqm6FxXOUGKJytL
YY8i6lok9AH9TGWn8hBZqTmnRZD0K63MJVvjp2tJ37m9Rd14DiBp2KDPNWXJTVVguqkQ3Ma7vwXa
XSu8nBtaVIqZxmrf0zxAPhDNTNwZRWV9f2LW2heg2SHYN6KrYDa7PK1TniZNIMvUoSBllDDbXYij
rP1UKcaDMEf7vbG18yA4YQpacaCkX7bHOGBSYTmh5KC1vY0BpCkGX1EERpaX7+2sfZ9zO4ukHPOp
PAgDZJJ+mR7klpt+FnwwudzS9FixA+5c3De0nHWQBS3PN6TY4wIdPyePkY2JSTeDEESDvN5qiKxV
/84tLfG2PnKDNmwizWmc9Dl99w6ZI12r19FL8SPb9U65pzsJSPkXCL5tFWw2FrlE22LUDjvYD9jM
cD831BTTjwDQmbnPfG9XY9QoTEDGtFV7WDWr6JQKVZXB0L04+oh6PWzuoDlSqJtEhdbMT6UKNqo3
X/m7KGQz54oDvKXC6NJzBH1SdjyZiAO4HnntbWbVT5klP89Etij8ua3TW54xXBM7vB2eGxO6fSbZ
f39a1z/u2Y9YuBNPDyUADXPNQV46WJiMex7Bj5SDWh8dXIA6Z3am9E07IgmNriRnw/pKcf1iCxYb
nQy+37MU1mdG5uYRil37med6Ji8qrjZbbiuwqwtri4pLo2ZlK1iLK8PV4qqTaePUShaYVK9Lt5L9
7tAU6q5SfbMdixcqxEYLdfVYqTqqSwpeJnnpgnwSZ00twzVgNNbM2lvI00Oqa0stYqWuBJ4FRlQN
OBSEg4s+bZ+X6EOhsOT4EyaKu8AADag5DvxQDKPbyJFZdHcbn3HlqbgwufB5uTb6QzbNYQe+n0XN
8XrWZkia69Cc64Oe/m8I9HF70I3A0QWsQkZV6vLx8HheK3qFzfSmR0QkO9X37T5pNi7p2vN+YWb+
pmcRVUCAEAlzmBldzZ0nVkDkdQBn7MzEbm252jWM2IW1xW1M+rRXeKhpGIhjvl0+SwbafO50r96L
a++DghrdM/K3cp9bsSUsdDi//5BrB/R8TxfXEXSncarh8YJQL5/cwSPPKUfyl4FJ53tD81+0aOpc
rHNxEweAO1Neo2KTyBiCD1+8QrZIS01Zza1IGjaWtXY8BWPKTEgOuYUluBu4aICWypg6qH3VUmD2
0VastLZxQmGc4ijKCnSIL0/JAMJMGimwkPSYQmFAnXHUSZWt+ZrV8wHgPQELGpoK4rNbe3YaKbDJ
np6h2CYdof5r+8fxL/U47aYj2CcKM3j3ZonXEhIofM8+ULnbpgVa89iQEuO4eIRD32fhXeI8jjst
hZbzLBpPzRpv1WBku7mtP25i+1Y+nKAqFZoMRB2YYxbHxNOGYZ7BRUaRlFYyYVQre//+IK58uAsL
iyhKp0Od+YRQZyz4mxo3VsmUEx/yjYduvreL835uZqk8IPM2CQsEwA4A+3YhXiYFai3edbelarK+
YTNCXRDsGlucw0CrUcXwVETU1XUonopoqxM8f97lQhBx6hqQCATTrAsD7URnj1wy51P86CmwhIl+
ww1Kk1fK/fefZg3wIBi+O4M6BCRCl8+lXNFWG/KeYVYoegRO2gqc+K7ZqXezrE5sFU855oW2XPDa
gVAwqEgxRsH4F41hJe1LFqKH6CTNa5fvPSk3mdgStlx7VeAuiIZXWlcpICKX/iJEVaXPIZQCUMEM
OcdIoFUc/56cb49bCNmvS8LezW4Ptxa5zzKarUpae5PQqVOLF214jOtX5m+EkfM1uTwWswlkwYyr
wIUuL2pchpPaDDIHagO6TG5xhLAlBCw2ofpsw87iusp5k41arnFHuUvfZ6G79JN1h4J1J7LDTbDU
Jzrzm3Ut7+1U+KFX1gJwM1n8gJzaVRUVxa4eCCqJrLF5W7txjIqP11XRrm85isco9n6kGuqTjYTQ
fhzQ5+9SgnZUUzhxPHeqKlsCWcZOaXlq6VJ1W0z48iVpDJH53AwqeFV1uNL04VEqUGmkyeQb01R/
9ES6nqu6gQa6GH+UNFtWapDXjPzUqV1v9BkCgraZ9krVv9ctu83IiFFPWEE3CZ2JtvtVjukvXa/f
Ijn42dXeNdc1iFtXvgHpF2rksnzNa0ziVW1mVoN2UhWUaOoOxZoeFNdGqknkSgKHjBG31YYj/uq5
NMIVWcM/uF1kqVCdaaHahxTd8kBo9lh2Zh+/bfiTr77r4pAuRTAjdH4LTgn/BOBT5JLhQYFSORRX
rrZIir/GN3CQVP98JtH6X6LskqQL1D7AOZX4rh9RrcxzJ2LFkXsy0CX9hldeu+Dn1hbPpESiMo/C
XnOi/oHlshlVvu0rm5Wutct3bmZx+dSixCmIPVy+q/C52BcOdATtFjLVpxmOKd1uEX6sRDvYRXh/
FG10PJ/LqAoz2/EID43S00G/S69lO7ZnmHt6x6+VG9CDY2AisGNANyATam4BJdcO5Jz6c4EwS0Vg
d+miKx5ErC5kz+FtfhgivkuG/fcHcsvC/OdnwVzYo4RcZUI4FALjBN051raP35tYeWhwqs9WsXiv
a0XTyxptUEBEUs8ApNbUOTjDvJIa6PLd5x3GRVkpTnAkP9QIEaNQ+gcxbLKsrq1V1fA8EIauEQaq
LtcahykKDakKUFuSt4cuRR+krCPP+n65G1Y+oXVnO8p5V4NXhwJyA2hA7evG2G5ctZV6Cerqfxby
Ob54ZoKCJZdqMT5a87N56w/BbQ2uFsZMMMPM0EhHYPocqERT2W0PBa4uDwyAqoAat/aFGxzU4MBH
6NhEqUZdnYmrIPz5/QauwH2wvDMT8084W16l+XENUc2ZJ+nv8H7aZRCsYrsB4cnojFay047jcTOv
WHFhZ+5fXsYoUS3pRIkUTBAASdvcVB6amKlm/ovV/XlkZLFwlFoQkb7MASmasZw0NtrhkzJAMzjm
ZWZMKZhE72Y28K3S09byFscfL0HG/BKGu+mWi53OgWz1k9fvl7d2PP6sDjX1y2+XSUo5AbGgOqLJ
qJ1Kyi4pZHVjD7eMzPnh2QGRWNlUXhVAk73OXdKWuRGz6fH7hXzNli5jgYXrBcVL1uQVFlIUN0Hb
7yTpWUs/CNA539tZYXuZDaEVhdgV/15mMwHp4fKmT1xrdcoe8+cBgw1yaWAm7616kGx5Tw7yyZ+P
hhM9xdC/SK4bN/u1FaGvpDrzD8E/XKi428vHhnB9lJTRmwG2naVSY6j38Q68Og5wvwfxu0zNrDbk
x+1xgNUH4tzy4sKDCymvqA/L0i7b9+5MhlTZ7PCpz7KZXK1Qd1yuc/EcVUoD8U+h/X0BZ16d8MmH
iEkK/srULEGK4psdpAah32KglTz8i7wL9kF8RhjiCfJlRkrtazLONSIMl2OfnfAABk8zeldRzcvM
LeqJlSAQdLc6uBA4kj0cssurUrdJnJAQEDgVjfUwR1O90Iwx0O2qKHeJrFvfn+YVqD4Wd2ZvcTWz
1JvkFo8qDlFvR6GVgneisHmACqxqpk72a2uBq14NxSiIPGtwz8uReNrINephANb45KruAAsne028
baxq/tWLFAzx8z9GlvhkLw0kaWB4cLMTcZpbgMOs1glvdUc2thO+9etwZm3xzaYMw+5+L2GOk5vV
PnNyl4IArQH1e3Dc7jOt3/szc4tPlippRkL2v58svo8KYxbBnNwQ0sFIaY3koJxCZ+u7rfrXM6sL
/9rjhZf1eZFDfSXlmP8R771/Uv57OmZgEM4/3cK3jFAyLevC1xyuQOIznHWDN0hc1z342VIWDgXa
5gErahzB6mdyikGES4xhR/fZC+i6qiPkEs3w1PyemQpKJ5mJGsQHBE7v8h9bE8Abd+HzS5+9i70U
V0Wf4pjWNbMBTAKu1unZ08ZlmOOE7y7DokCvDyMUfVMsN9hH+5mIdzrilv9gx2GnWPOIZ3EP7kWr
UowEzcIN4+s3UUfrHBuO+77Y614KEp2l6AMrVxqYdOorYYenzmYovfwHD9PXZt18eP5Ymw/x2YaO
8gRZk7nrzMdpxwYI00TAr9oxy44g0k2MJiyeAfZ91KMEE6Tx1lDIfDa/7vQf84udzitfZv0A81TO
jCG+UpW7je2cg83vLCyCUX0SiVoosNA54qHYzxNdAzRwPZAQc/R+i+ceVM4gP3a3VLb/Dyf3Z22L
aNTvgzFL0NVBYTW8/hw7tPTH2pFcQNqOW8j69Yvxj7ElemAkY5lD/kdzwqYC5gftCY0agDEZG9u5
fjX+2Fl4br+KRtaMeG0HtNLjyVDeQZiVgisGUIE9v5/JlX1zeBofWGZvD8avjJZcHFd14cnVXiE+
4MWoG5+A474ads1hwozccOVvaoWsPfRoH8/5kox3EQMml1ejbCUvkYZCQxrjuUALHIYjAsSdZkhu
6vg3+Y+NrV25ihf2FleRKSkrK4npqMMwp3DmqOJTSdXdSpPWdhGWVMRoGGKfsS2XKwsygBHGoprx
AHMfuTaTm2LHDtqucLeI3FYewQtTi8dJo16tS1TRnRCK2oxPjqTpJ1FrLhfj4/cbuG4KGBqEtuDv
XyZmVUaziLASRZiyMyrdd3N1XwFiOA3pho/+rKMsnApW9cfU4hi2fZIp45joOBqjDQ78R+oW++62
3A0Oc4DqdYrd6MgWKE5AvRiGhoCMiOrGt8yWj9KjvNsqhG4tffFB+UBiOuah50TRU5nc9kN1FBwq
OoDSfr/HK/wPIGVCSA+aaUx4fVETR+Kb9DrDykvghHRX/z0fVAH9HvY7R7t+HlPfiqNWXNu5yWV3
oMOsfUfaRnNSigc3DiwAVYN/d/v+LGxZtvZBOzKVsxXF1Q/oN7h/q1n+Bz5s9WOdWVocnjGemF74
I4iIgHVQzP66RcH1LyShRjCZmqMfA7t/UXJriyh+rep0sZGLU5IzYKGgBj8/SECWS/hWSA21fbjv
wNE5mIrT2eUtYDnbaoJrb+GF6YUboI0ELALUKhBRaQdq+8gIiVufqr+FdTau57p/O9vhheeW+kGR
YA2eYD8+g2POCq96B2inu+3sc3NT5699FkD53jiNpQJf6v3V/kaNEoxd2W78pCM8NL9nhfnMbd74
flP2detaLEKnWGqyJk5THQdWetVQuB/QEtQtpKLo3OaP6jOAgrvvb/9Kqn3xFRexVCP6PGYCa40w
bKUlg1EkPgZunpLiNw+ev7e1Emhc2FpET0IOokb1p/k+NsgQG0Ag8QXdLZqf1SXNcG4wR+ONX1YP
RFoofjTBcwba8N6XZWUQkdl9E/4IeYEsOEzvv1/XWjJK5TOLi+tfIJWnngYPOmumY8AQdxBvBFou
s9BsfcJMrpE90U3xupU4+MLs4vKHNCnauq/hRZP2SfXFDqBXS86Vn03dvDcSP2kT0CZddirjKd95
k37TcAlDdGouLEyfgQ3ax5Rk5oGQTi5vkE3fAANxj8YqWNt9jG5qnY85DF3+KJXBQFfuUKfBDjAW
Jwsw3Lmxh3OU+eX9PdvDhTuJG1HzUccezoPN7NhA67u3wL+NWsVW0XD+q74ztfAlBTIxya9qNKhK
38zAaQVKpu9Xs3qRzxaz8CB0IDpo9mGhrUAk+kSKo/C2Dt38db9bxcJZ+EHX1mR2FjObVAeQR2oO
CNbnEfDYgia19f9b0sJRIEHXJszW4rCpEGoCVyLPfCPzf39vZevTLFxESHUMfcw3Kc2a3Uh/yfoW
gG7e+i/bBswwMCpcgPF1sW1tGEdT0cuA7U6aWYvOkP2HSRE7EW9izla/0IyY5xicl78AzXNN/d8j
PWN0wazmD8ATGMktossb/0h2KbxDeZpciE/l4onYsQNk4m3lboWS6xHenx+yzCRVLuVJKwoP4I/6
GfIPBFXjmc565Ps5PJF37FaDHsTLv/iWZ1YXeWWMdtGgzzd60DLdSD0owEnJBs591QWe2Vh4Xq+Y
x2xjRXMwPdo6apzeyhFGdRI5/BUMWmsMU3/KI7ZxStnqITozu/C88iyXRijuHlBIoLsXhgTXT+lB
ka/qaA91qyI3NMg5B9jm1sHMELWgxgTJcQuDgNPv+lHc9a9jaBC7sUMTlN+JoYUGhSLf1rdfvVBn
v3T+87NYhul8bBkiYQw7cHNI9nlDN3wdWzWhMsqRowHEthxGybUC07V9wDHuoh/8Lv9VQDOlTsuT
WicHrgQvQIb9lqqrHHgB7JUGhK7n7ZK+VQ3hMatNp7tOsA/e8CeArT5UoWEiLOv3PK8clabXXdqD
mgjD8fJw6PLUiguwqFQDZgELCrEBqYknu474dFvVWJxfaaM1juV/j/AFQRym6TQwmugqpm4uN1LW
4jkulIDhgHhd1v6SeGqyYsOpr5yrCyPzn599LdADpmOo+BgaxOb0UK2E0BZEkj5Y8f793VwZObtc
zsINisFPNLXLOaouEJfeR62RtzP/4IP2KkO+NLjrQUG4RWK+wjh5aXXxiHhMz2OpxPo6p35XH/qj
bs/yJd2jHBv9U341x0tQjB0xAtbi+Q92iA5/+FvMUyuv88UuLx4Z4TWer7b4lCx6AkMPiuutFeVb
rFPzDi4emnMrS7FT0cEB6YqqOWKnuZOlPCWvgzPaij1noslo9s5k/0czOJ/EPl8sQ8pEExSgaqov
1peTdmy1efRUAU8qSBnMyWLW3B4Jj5iSses7lDXA0s12M36yPLBd7s5SiMTs9/0Nhh0Te3xoStTE
fBSoM5caypGeik1KzK/VOAjSnwshLa6UVg5KpKfQkZt5Xbs9lz915CYzuZ6JSjzf+K8hqguDi+uV
e6BIUEfIaVaE32R9eRhCfiq3KypfrvHCzuJySRy67XqsYmE3nqvY6ktwM28/pvOmA6XWXFHR75W/
NlUWvz70C8OL+yVVvMp9Uc460JAg0hGoRaMp6YUVD7vI/4GxTkMC7UKJcERHZiJJRtE+NtoAQo8t
0Nt8yC4O4eKnLA4hePWJFydQ7mobyB2qP0Q3msN0msSRlYFBSWAykDRseLX5uf/G6Ccu7sx/Bl1V
Ki1oFNwI9NB/c88rAFkHO3nXbjK8fbnglytcAvpLPY0nAeyNGw3HSGmMAKq6w7Dvxcs82L+xsi/p
0cLYvPKzlWkF01BlwpFS3OhD+zVLHypGfkpqo3uSPr43tvHpPsfvzmwVEkuYP9DInRmIa3fO09HN
2W3NCn5NmxdrWsQmtRIiE1MmiLudygRU9cSonzAC/Na8KEb1ey4N1EcBPhDr/7e8hdsJg9FPchLE
btGVe42yXZj1bpDN3Kpxe5OM/JAqWWoAb7tB3rW1rwv3QwawaAFHC0HqCXIM4yEY/pr00AykB5o8
jtWpCH99v9KvONDFDi8cUZOlGNX3xtBtXrUDxOjN5mW670E+Yg+tUyEgnV0Riwx6Hzw1kqFciY1X
8OuLv/gFC49Uj6Gk9ci4cSOjCaVCSRg+zpSwPWtCgVIClAyzqNIV/w1CoCcPxcNwGzyz4Y+XGMoh
B5lEBoIBtywmW+VeY2AU3M3b4lVPhvvEi12EyG9p0e55WfwYe2H3SrVLI/0J4XKGTJf5iMbq/fdf
5yvx5uXeLEGXXQrqBFrDRSrucMqcbqd8bgb0OjaypE1Li1SsYF6sBzIePnBD3s8k25Nb7r3j9hze
16rwYk0LP4UKUUiyDH6Kutl+JhLPUMghaCL8JwyHG9912fRSfSllvodlpbX/Ujb5kU7I4idVtzGm
Yn7/tbQvvbzFyhbeKhWtT2kFFUUWa5rRKzi6Yesf6Aje4LLs9m1ZY64Qtdqh3Md19aoUz1GS7NOc
7WvPM9o6vqYDSoMJtQq/m/8TYpSq5hvlgPnlAmwiU35MEJTIZDiAReTUY8qPwUKcgzxDKiDLXQ93
U5Zdex61SDcYQZgws9Cajwy0NPBXzPA7Ycega9eIm1ZoVSmRzRvFrGRhM5WloJ3xd0lIEdfVKaqT
A5QvKCQwPMpm7heyU7wRBFxT5MSkM9Qpue81CtIx4Yyh2DqTG2/1cuKqYuC5YizESaHla1SI64mP
P8OBvRcDqG9FgsxOCXZtntoorzYmybornscbLvlL/WDxURcu2acQ8MXtjl1g6FH7nv6HtOtYclvJ
ll+ECHizhSXo2jttEFJLgvceX/+yqHkiVYRYM/dutOkIHVbhuDomU38X0nDyOyBemlIoPk9VdKhK
mXX2dV3CxBlKQwrmuim/PIEoLlYJr3vit0dhE9mpRcgGZSaNxV8ywrMkyv8aAnDDpFgl9gjuhKP6
U8NklvA4bXu79ev73Eb3kuHziSFcJ2FnkVTmJ2eZPCUB2IujvLLaDlGdnQ6tK89vGTR4cNPPcVOH
ONYvVu3YGXbifYcVTtlNtpJk3rb9v7xUzuIo/ynkYlxHU4mHQ2hPYKKMMqv1OEcWT6+4qrL4DStL
uXqknjTzLJJypLI+A/SnBL9wyW8mEfKifZV+Y5xr3YGehVB1LIXPq0CbEYH4rfpTPvyaHIgdkVCU
q6b+OdtTalYe62wsraShgUWlXeIwR+qsQDtaYPWOcHEHglA+OImwEX4iL7HZawB/iYPn81KpX8cH
CBA8EgHZCzfKRkejlKxE8puEgcO+agMCdnBUTTIwb0IJGmRj6tQQqa2eYrik/ibyn7c/3ap6XAig
HBeWmQO88uvYK5bxs4gV2+iG3ZyET/9ODOWoOKUBgrMAOu0JQFVx9CwqWA9B2Lgt5Xq6mSj7xWko
L9XCwQPacEaChjGkQuZ3UQoov1nZam15J4fcY5AVYPIDRwKADP1Ja10lTt16ng7x1Fqh2vkgqnwL
JqBZDzKIm5WIcQ/rec3FL6ScWj/pSdWJeDQkvq5bDaZpSXdv2srvsWSyMVwZ+kNX7GU+j7JIgaKq
Km+lKIg2M0NDr7vcf945jRCTCmokotkLknmgdGJkd/LJGF21q1CTbn0F8x9YTgOOPqvjzNBcet6r
kdu5z4YRsS8LD1knvcSlBoSw0WPoFPFdV2Ho/MVoSsYqmYuwVREiOheDPM+Vi90EX91HRxnHan5w
z7flEUu4JY580YtHc1D2I6fwUOFCAVcOphKLbaoqpm4MdiqX1m1hqy/Ji7NR7gVddgEbOVCPBIRq
6bbbCFvBSZgEX6xPRTmZpCxkadEQ9rDc7abdckyRGnYdq4nDEkM5mc7oYszk4UspZWlWyqFPX4b0
8/aNrYeciyujXEyzIHvPABB7KjZiQA7YvVb7ELmqXfp9YJLdpb4zWVqxXuO4EEv5DaWYdT6SEWHH
7ZfR6b8s6PotHvcFrQxgZ0fbxPpescrsjPs8vWQuVHFO4jzmF3y2Kh3MJHsENqMJmEuW02aJoZIi
MRXkelaRoZAykZSiokyqyMWRNLPAxBXa6rFxWf2s1YzlfJ80K1ADjFfAgOI+9RAv5hnkOOM3mcdm
uZ64DI1hWLRKHMzFNfJLg+WiDucjE4GyI23qH+khfOldwVq+gmfEGVGa6rfLd4ZchuNSKU9SK4CP
LhDfkNuOznwEqx4oNLEV7xgeBkk3y8e/lEe+88U5pREQklhih4pGVhfhkVB9EN4YINlbcussi8Mu
/ZEj3HCWKuVYykjlJCDWQEMFxU7a/TwrLO0UGSIopxLEUacI5OHTb1W0QUCkZvH+iAlOwg3DTGhZ
ukJ5F9B3Tz0gKxKPQK6rmVkCccWeNvhu7707k/XP0Kqs8AktNRYQGcsMKQ+DorCwhAriaTsCA2F0
8y451KgQ3NYShhR6YhOAuwaf5RwwkIt8o2al1Xf8Nh1Zi4UM86ZHNju17GYlQZGlVzEbkd0D88sM
8sJUgO36Tw6E/FzEZjXiJWXdIl4gFQaOEm9RXwBABK5ftB6ZMyDrin6WQtlyO5eyAjYmZAVi9gHY
6b0GeOd/dxDKfCep5DCohed21vOOWH5NxNmNJH5zW8r1AOYpXTyfhDLZqG76BVWp1JMfZqc14630
iBeiqbvRluXj/xI0z7Io263jOYy6AB4QhFkSZmdkS/+RwZwGc7KKr4ZuZRsQQrOtmFjptVs6y6Ws
WFPKvhFbmFJnc3ekAAWsKCNygMJscw5Wvd6br83iEFK+wvpHvUnhLJsy43FuxowrArz3ucTisXGV
JRgbAiT/7e/IUEi6Q5aLqq6HGapu02KIll7yIHwXJEYFaN0b/j4L3RlDwUlUColEFK7xuy7dJ4bk
FZzopPnoT+Pg3T4TuZobn+3Ug7gIYABIBiRaEZFXfecLG6zgo5bGnshnXR3lMfKyj8amh3ZgEs5W
B80ue0Y1cr3OdFaCE9n2xUkywKSPTduTjnjh58feG3bKIfcxhI+2iGGzUCRF1oeifEcGlJoM1H6J
N7j5ERNqBJlELCxS/JHs8Ye2K0HHGSGWYc133PDHxiJLOcDldtDvFL8xO4KsK6adTKcuRpggaKeY
CCBceXDIAGgz1U+QJJmcX9klqxS7niecdZXyNeLQdKqYI8sjQ3qdH1ngud8BG9yr3fiJmSesqypK
HUB6wvQHTUUWAmhezQeYX+kgU9jHR83FeIZgtTVmHzoTimuhnoBZiwOQnZnD3n/Rr7N4chkX+lUC
NlwLDGTPA+igwA7IPaq28tC6qrk4QN+3hfvblnnit7o2zbNAymZAsiCrw4IPKo38tguBfTvI7qiD
eCucj8bU3BXxvNeV4TjlMvg7Fo9fsPVttJ4q1cc5Fu/FInpfxlDYjC2oWVMAw8eLBAR+NLEqYwZE
sByaXKSB8yJEsUJM9mOjbtVUGB1NKbwR/ZhkKTbV3HoSh5GqkTuEMfyr0oBSAPNm2eQFbVYwnOxf
Atj52FTYT5ul61NSVyXbWPwrCL/ekH7ei4D8wRMpwKRfMYGXw2S+HdYN6CyYMmihaAu9AQ+jx+3S
Vx6VMKu2Irv6BkxKdOEycC8wF5XWM8OzSMpm8xTuVx8qiMwxVtL/jJqfIHxh3ei6mZ6lUGaqJyLf
LgD/AxGI8qoo053Y4NEppJGlxuDM0bXEFadpHymB08u5P+XSYZa499vqfD01d0qCzr+CShBKYwyl
HoCVSEzwpIiAgcKhib3MZukrmJUKbfnA6qYwdYlKDLpALRp9HsnwrroFl9Mu3YXb4DsBiJWsYNd5
zUH7YK4sE8O8Ybj09FodJQFK2OA8iUrR7zPNNPjcMXIgjMZh+jYOAH+I80OdxF9GLQaDhTRXdlVL
hUWyREaGK66+CgAuAWBeYOyAW+hPt5XleainM8JU/tO4wyDB84lr3tErUzqGD8qOgCmidJQcSaNZ
BEt1vemsGPzR4RPrYlg/hdJDUArVRTFyqD+g5dqpwLJtX5qFM7mMVV9ZtauLQ1O61it9p6QjKs5T
K9mYx3EStO6rhWFYDIdhUEWcYgDeMlrUCEhJA6y8AlB1jELz6jmw+P6fkGcQy76IOTwAWqI2RIA1
jPjYJhy6zZkTiwmDwYF1ECrShGBr4dvJQKNzyMwYay5J9G+dEM2UHRuRKFcl9DAzzMlFviR9w9CG
LTVYlUSK5LHyIdaZKG8eFmXANTrO1C+VHaffdZVZ5Fr9OqBvA4YPEASvdhRGTOgXcYuAMW+L5was
P8AisZIZD63gE8TkjgIGgyfxjXWy9X7KWS7d4BjBYggHgqsEevr8iorTE3ccrMkBVO14h+FPhgtZ
7zBdyKP0XAgBhBuRjiMmj3/Wr3GOWbPSMpzklSzNYD3ho4HH0O5F7BuxDrvqMy5kUxYQhul/BgV1
bHqoJRDay8QCgY8jY/CYEaFWE8wLWZQZjKEagcBqCtzmXVfMCCsmmPElrSrhIVU3wgP3NfQnR8GX
VcFoAnxYjuFQ1nPMi19AlPrC3pMxXios3MGjBIB0Dvr4TatSGaMp7ZZvjNqcjBTxOs3v9Bl4b1En
TKbI6V+K2Pg+ocDA+vDkcq8C2cXPoWxITHIh59QmRhV3xEsexHwtHhRkNRbLFrnJgl5k3T8VqoRM
a1u1nxMvAIhCCk4srfebyCsNYD0bmd3pudXXrKoZw4gVKii18SIoYFhLvHjif6TKYmtS5KmVzPDk
6y3Di7ukQlKRFmmuZHN6qvj3+JQ7rQQXmjffw4ygVKnLJQ7GCYGCJ2tm/nZbt0/jXNefUjJ0jDLJ
4MmhjtnNTV8lEbKv1snuEx/TUj6Yuo4F/u293BOf5vvy4dfS5WiL7q86TQRErMaTHGUrKWaDFyxn
x8zlxfWvfv5l1MWMXQlAWx3FGwKPJ79I31Rs+iRm0FkEzrd94uzopbKNjz40JX/csbybsu5hzvKp
HJErQdE9hvgSwdhqprgUH0bGe8mo7wPs43Rh8mBUEYDtcrvRBwfkkS4fyp+hNh1mUEjkTTbjSQWy
8SJ3AVYFJ5VnO6MWvwpZ6ssdmouFsg2LxgEE4kcayJux7A/VJA1mVsp4iCUvfRsd5mhwtTRxphEP
yUh/z/PSR+113+mgeArk2I4a3dfk+YDSkwU4km2pp5beyG6cBbug6YH7iyZmWWz1mgNZYfGuZcK2
UxRQBZZWPfDIT9qJkTX8xVv9vjm6HsY1aV5hU4O81FQv+cjsLDq9xDHhF5vdMdqCFe22Gq8b61ki
FYm0Lhgmrkfk4+eXnkstCTMwzfhvz0XFHMwaA2IhajH5a/PY/2gtGTi6AWbGYRloOyrf5WJz+1zE
+m5YJz01XvcN32czMolhBOckUPdCvBry/HEJM9fICkagIxZ1SxoVZbIO1GSRSkq1yg9M3I+5mS6Y
FjGrKnQ5zrt9NKaWUEEkAthBzykibtPFBmfntyf47BxLfiicEPxsFl4363hUGKlAg5I0MZLmkPfD
9HMsjmPm9CIYRau7JYwZl7neHAdW/H8866lOeBmzG30plAaJZtMOe3HmvCUMvEVQv6GDHFkNIAHa
Gs+/oXjjhh4Ukk16qCQNyGS9ryfCh9jKr7dvnOHQTmT3Fz9I7JK2nUh3Jm97q2sxHhncN01jxkXN
OjvJiK41SZNBJ8Tr0tX6Iig9sRXfDZg9QkkOhV3UHIGUR4DPSrv6gQ1G//bRiGbekkd92mmcJn7k
8a4L4zYzOW45gCSaESr/orDnQ1GhEmjCKWbsTm4N63X3xR12Ud3OBPD6tnsUd0LCcGqsQ1EBMIj5
SeyQ6HrgczMX8aWD/d++NnHVb5LdS9DXiIJBz/M0Cb/weo8YKz9UvuzxVvuobjU3QDtK2xB2GazR
vlZH7rDg/eePQG7EhNhbwURzWz3qxe8gf79QTbQx9AC6iUZYXPROMijvFTw647TrqdaFFMrjyHEn
gUAVdQayG9ebnd1+xQTTlrSUpS+kltdZ0w+weTOUc90TXMiltDM0+mXpZHhx/TD/1LfLHuN1Doha
97GPfeUQfYB5Ezi3P+26tl4IpbS1W+agX0qYBIHlGj1hF9j8vQZ+jNPiwC5tWY8C1jek1FWs9CRR
yg57mKBzdEAeihYfJoGwE4PZlcbOHjNsjLFgJ5jHpLK0UCkEo0/g1MZt5St7AshJOi3xd4KZk1lM
cCCGxdBzQGIMHt4lDOPTIIlgg/3tR/oC6mQUoIF78aWwMDX6/fanXPXb5y9JU2iByhvjbxWmrLQ0
s40qNXmwY893RfVyWw7raFR6o0zoE5Q6OsSdCHrydjAH7sjFjHYcy+VcTQCVocIFIFP3wrTxFnQr
wCf82Ou9X5egj88nu8iabaF2T2oMtlI+dNBNejPU1B/V2ZoT1ZoqDlSzgWN0YKVOOXkErvrk8qPy
hidpa+aj+k0EtkqoLawAwPoQlJdqWvCY6SMGkPkHyW9s3dPcBWalOPx9DNAHwSqwYst6/LK+Cvn7
hWs0RANsHGWDZ0gZPYcT8PkzebfIIeO7sMRQPioNVF6uDC7yhuClkjH6uxPjj9v6tX59MjDnFAVs
QHQHG0A6RZsUSJ9BJe7wi/5TzMpDyS0vZS4wmuV/cfVnWZQuF7wcdumEwMYPtrxtvs+HyMqeUt1R
7xtn3GfYg961lYneESbqbh/zLy7pLJsqFxV8IZVBdXq4qtvcWXZYImrdxWp9gqCZvARfGQLXv91Z
IKWXSScIcaegVDEkzbeyyZ+NJBhBrxv4WAbfZBLnT5VkmBI/b+Q2fFfCKSBvxTuxB98CGI/wQEQc
uv2jWL+JUttcl7uM19B4lKXpLh5j8GfXQW9xSlowvjVLEqW5eVeXFSdCUlR170EieX3bH9M5YBxo
vboKwtb/V18qoA7lVNedVJFhV7BjiiYBtP6crObr/MwGRV4PpmdhVDAVpLgTYzJE0AC0YpB0UylZ
WsMSQUXOZJpSIOdPKaq3M9g+y4fsKdySDWjNG7yWs9irIqfn6lWajs0sEZUmA716SmShZxL44nAq
/cs8Iy0BICoYVApsqW6iyBw2oacd0ucEe43jJsC705r3ojlvdFaqsvo8Of8OuhGXBDUmNAY8zaZP
6Z3HFCrBDha2YCa3cgyFMCcUSPnhxrnphlDex+IkGj3QYDGX3PLWXCv5Uawznyv65yyV0GbLk68S
n6H5Nk4dtuTQtb9tj+tf+/fV0x2jtFdrORARu5YGQCARBgH17W0JfzGQswjK76VKWIv6oOB9mXSW
zo1223zL88IGKJTtc6gmzANgL5a3GiTn4ua28HUncJZNucBOycU0HqFZdfOqLI/8hLXVz9siWDdI
ebSxNOQuaTB2sdTFMeQKV9dH1hWuypB1BEcZE2LADv0z2OspEB0qDmTQo7UAIlV4jh3OGax4QIkJ
JPfQTYWFwUM8yZVuXoikbk5LKikCBg9emc1RK7HuJ/ti/1hikKKWDEueO/v2Na73+y8EUvdYAhyR
Qw6INBNVtHiTYAYRxk/gIJctIBO3ccCE9GRdKxUiCpBiRS3IZLy2+KywkcDPj4xDrS6faqBOBver
yAMC7c8PF5UFv9QJagNk7ZwswTWOsS22/8VII/mfrr7XhSQqMhjq2LVTgKZboqZ7rDk/VxpAZ1Ah
UNV2X/bYN45nzyi6PR67hy7UzAlPMWUAkbPQ7LDh5oXCWJjt0B8jrraKpVfQPEGLqOX6e3Dmmdqk
HbqiP8Rc+BFowOBu2m9xN2R2LTb3ZTg+dihBq1poa2lh13pv9QXvNAloF4xxn/Pti8rJuyhIXbUY
VTPR+NY0pvaZi/CZp2HXTd0mDlWL10q/redHoRMPWd1vgmh4KJLpSc7Ez2Qat72A/bNUZY09rGvf
xQQAFYJarH9KA3EU6WvkFz5WEN5CR3GwX1HaBLqBvZi5/uLRUQkUBXBfyRpl1FPWJ0KQkX1oJA61
YzyR4vFza3FOdje/6P58p95h3AUQGRiBteqN4ffWzOwOr9rAxa+g7Lxs5zoIKxR3tUk/8OjdjU3J
Mu1V3byQQZn2gnEwQ5FRYGmd/hU0VNJnuJGwJKD3zudiLY66i7+DU6U2Wftv65PUF5IpC1/EVizH
fkjRchctDGhhkfiTkOklzEHqdfSNC1GUqfd9psT6aQcO/ssoTfmV/9ncxwDfQC+ALNvyYOZJHshw
JdremypEJsUabF6PtRc/gvICtREUoUTwViY38Ay3fwGfyweBfs1d0KYJjJcbS3cooxmaqK91Hhoc
Ydein9551b/tP2WG5tC756Iw1UZUAtIkSJRtM0mPkj7wINPunkNdfxPVyJlDza8DAKTHDQ/Ux8Gq
heojFItdPPSVaSxg+kyN+7CRG7MC2ZSAUTY5K+2sbLwh0qx0jq1QNqw855wuLZwsnO9CedrELfgm
1cSYnUkTdbBWKihVJfEhqMAh2yybVlvsPI5ye4p5IDs048ckhoLDaVNoKly8LcXW6uXRDsTOVtrY
Hatatm5fzrrPAucgYHdB1i7S/bRJmo05amFWQWqWXxcbHGj28C1+aT8LwTO80s28UXMZQle/CIid
geoPxmGFhlMoyzSae6VNvVJ+B7SO6oHg1EK67oh+OR1BtTGb6MOSfJlJKbCazF2IppS7Kqo5lxLM
T0nq56IsVq78aAoWpcZ6VfYikFJK3YaRLhhxl3iC1G/SMLHxcLf6APsQuuQmQ+yFYvOsaIUd1DNg
SSLDS0vlOMjpRk+MBEBfmJJl3Pnqwc8/6QRCd1HrkVUNX1qDb8YKamvKYBwoPf17GcGFtmi+Z84y
PbCfZaybkKnuKafMRSLXmG8hnfYCIMv699zTAKJJ1imBwvDc7ySGwa877IujilTCpC3GVBGcumLf
gLxzAItDikEhjH8ys791Z3khiwrAcj9W6NziYULG0YESc3p1El4TQOLdsQrvJNLcyM9kKs5OOVqM
lYhifzk8ZuIbF852lyT7DBzbDG0hV3RLEhVtC3VSx1xCRG+d9LgAOdMOt7Wt341YpABXE2viinmN
VIzFjsuAZWIyBgWydzItmr+A/9ohYz/iRmGyo7GMgYqzYiJwyZygjEZCnJJaPWq72MoGxGNtpc8I
sk4BbKdvrLmP1Vh3oSyU8zHUaM4yDEJ7aYxx8jA0S+YeJfEstz4c5XmKJu+WqEbFiiBHkSkbySuf
5Q0zKWIchZ4HxKqtlMgl5DSfMubW7jmT7L1C8R8M4NY6ZD2btWbG0H4aAEHWolY2Ipi1qqbAms6d
eQ6ATKhJhyybnNsGcCoY37hHGvVg5gppjAbECdLPI/MYGRD9t4abOnjpucgj0AJqnOgxBFZ87OJt
O2ssj71+3t9T1Dxlg1yBfcdwOv2E4EG6w2LC1wntvcTWQYBVtK62JWhwLFNcf1KcXzE8ZYoZmCKD
yYCTISwcmF//VrmtSfYiYnA2AWkNiWCNHwDXc5TRdeuwJ2vYosf6HcQWrj/A+fSUiUqFFolzAg8k
9JnTxrMZir1ZYMgn5Ca7zB84rBLc/ubrudDFySnzLAbYZzidfLngLgT4rgBJlWqjiEgcUfsUOazy
3boZnU9JmWscaa3CkYnhytgU4lfQxzG0iCHghLBzEfYzVQKF0oIZPCGrrFz4OQNo9Pa1rXuc30c4
ReMLCWESA6Wvx3NB9pa9sFFPROPZlulxGOZwCiEXcqYubYxyhF42drWPX4v9+Eq2ZTgH/IWz2c2Y
7Mmc8B922M9acWrJXMgF0JiizgZCk/K0uMBfvkPClJjVN4JeNduNxb8Jo5kz1tzWA9T5UslnvRCq
z200TCVqPtn0VhefU+7p9cD4cCwZlH/hw3LpFg4XWg9Iy1TZjGUcMGVN9K6KOT8ndSoDTEIt0Xsd
Dzx9xs5HZ3BAW1lUzJxyj7cVcb0FcCFJ/PPSMPiYylNwao4BI/tzcYG14ogvE6YFUOs8RmD12Cge
GQAT9/1dddC/oRXAciKr1bqLH0ElhE0rD72eoZSrmLPVHglMpOQZW3nDmktafUTpmK3RBRVjUHRm
HSdBM+gSXIeoDgcoTG/KbQkowcJuIwE0Iunm9vWup/IXAqnrnbiia/oAr7a8e+xR01KxrYZEzeu2
ibjF2FcO8JINpvJdFijpaii4EExd6dg0bTRlmP6IlPAD4CyDZczNLu1rNAANS+BkcL5Xr7dPu+pt
LmRSBtgPXaOJEXoaYhqavFCY4pBbGAMzleLHbUmnJeGrSHchirLDtCq0ag7wBO9swOrKX36hurmZ
G36RQzyLCQoSigAo0SdfpmP2WCDpSF3W22K9tXzxM6i4H4VyOvEB3IHw1DuEERZlH6AWAwHbJb1l
VqOMdcF0fM/HpdMnDLvk0XMxtVgz6O+MfBvzyjfG/a52yC4ORoV1TREiSRjnX+BLmWAupCGAModx
VLFpqX35tYYW32EQPv2WTGZ2+LdnpaK8UfOL1JVAyeCSL133FDejzfN7PYrs20cV1i3ldzWH5imW
AiWMAJeLxQIo0kGoTJK9Gma6y+7K2pw/Qr8FefFXwZk8NhzDes58riXRuUaoR2nJDYiU1Xv+KiAz
lQSsxRNQWc5RbRCoT+g4id8FzMORYmL/jTWxtR5qfh+fTkW4SuAwG0Gq4Qm/5Tv1iTMUj0/Df+YJ
z3IoTziEWs/p4ynQACPqMfnIHcLfpj8BhNRKzDHFahIrsKwmcheXSznBolcx4RIhzVK0yJQ5yQRR
JSN2sURQPg+QDPG0cJh3w96aFRtgaoufbiso6wNRrg7oBYXWE5B5PX4L88+G/wAqu3lbxl/i1Pnr
UI4sizmt5ydE4PBr5c/b/Jh8tCDQ0W0AsOs+b6du+8b6OqyDUd6saxUl13sE405/ScvM1CUwcaEl
fftoLCmUJwt64IzUIk5GYBaDKbOMOt9PZercFsPSA8pdTVrQZ2UN9R4WZd9Ki81XKWOw5urRIILD
8oKDhv5Gcy5AyUB5QYD//z9HYi9kXrskSg71XYZB1popr0Ed8jTZHOZqTusiYQv0eoIcYTji0wjO
zOVHdjC8+oM9bHM9LUb9AuqbVUkzt3rWayiA6l7/tbmXndr6hZwqWbOv/URf0GL3ctflksRQw64o
UGKoj4hX/IKhKFBcjuBncXInfajTXVl8I++lyVFFLDuZfPo89PYcAZvnf+8ikXOf5dNzMLnAD/1U
gLcLhShkwdOutjWPICn8N8DipzbFHzkUJY16ZIBBpSwNFC1B3FuDK+VD23F3IkiRI5dAeo328orA
NwIHJXxqn/4LxPqrZJzI19Gel8DQBAYXSs/KWeC5Ca07UjbQ3slgXrjjD4kdYGJYf4rvm6221V7z
OxbawJVHoORS2iXUegjMV1A0GrluakNkZiMKzyKrFnXdmKTkUNpU5XLYhnGsgSDPJGzssZOi0+rV
28YnmwrFzuvtBc0vEzh7D5FZoZXA0qjbV2zw5OF18SSe435RIkUAM1bVmlrQ2BxYyqL0kGSi2Ykp
a3eSxPArjfr9RQ2e0igtARMWr4gqPMeIirS0i54MYKyOdvfIZvW8Tr5P96upEih90RJTyXe+OFzW
CkMalDgc1iV7E7zGqHfpSPqVRDWrMADok15upaj7GfF4yk4pDxjmODbzJOpMhB3/dgC4ys2pX0N5
Z4Cg8bzR4Oxg7LxTe2XD1fsonMyuYK2FXYUaShJlN1WlyVJLuIyTJPS6JnSj5uX2WSRiAtcf8ny1
lIkMIseleQ3ut/Br8GPc8mjiN275iumBz6CyAk/aK+CLDnzNwb7NT8PDNAEqq7Z6pznKAzi2LO7A
32mYXQS8rgsuACa69jqVNeif/v/jU8ZVCqWaTlFggAucu0NnDlR086v23vkLQdp2+K8ZNg8AW7Dl
gX0q2s3XCd2zaDM48346lnesStuqTzEEXgPSvWyoNEtDqCqJ0WO6x5X4Y1k+ZtzTMD7f/ijkRFff
5EIElWl2YS1IShcR8tDOj7e/EMDYZrUe/i/kUGYF9IpAMMAR5xYVV1pKZuQWlyd2ImBpZdCdmC+d
Vskd9OgPU/mUqAF25yqrKRYzyydX1QxHqYOHJc+Oet9juiktHSEvgCTD2sdiXQhlcWEmpaAYwJ0T
bNZfAMGEBIm1LiRdvYWJvRmagX1EXVQBAvmnn8nDcaowYqae2rHJByz7Ub7PH6YICbKrgVPSSy08
Hd9JkazfZeCjL30EzTv1WLrhXWLtIr9+u60L6+r2+yfRSJVhb+TCCOtwG1HcVG1uL/B5As96FrCO
TkNVTpw0tzVx6GnGtWYWSd7cVn7Nt1tdzz+BgCebshzs+rg8ov2+jXt0yIthvxTVmxDObhnzz/Kg
Pg5jY4FewA4VYyMumRPU0T7lUl/DbG0QJvsBmCxzC17DFkT0QfLQiu2jqHdOU+gP//vFYbEBkwSg
jZMEuj9U9FW69Cp4HGPgcie82yexH08/bgu5LqpCYy6lUJpZi8KcCVoID+03+3AzHqunAE311gt8
A1hK6fPoIquz86fQFjeEyjZ4ZK2pnKhFaHdx+RuoKAGY7kLsZw65LJrs8YI0vjwobvrIIQVJPWEP
qF+QEXTYxsjRU3351aTSasxIBRYIO+9hz+1ecMLOCu/EHeezelVrKnz5+6gQA/AwLZUXuJkMgTns
D00O1tDiHyVhl2Io4206sA+hvoyw3JvjjDyscqdNL2Gk2wxc6SHcNjsyI3YC/9uJb+kbv8ksJmTZ
VYH7pBC6SAZSZeFq5FCUOjw2RqSCBFNL2U1maqU+Ga5l3er1UAAliYoSyqzmgjFl5Ok0OqTWTHb+
hi3n5W7osoAF19JLYB79PhYVKvCG0uquInzWvD+BnyEJ5W2y6LaSN5aqCQ7DrFi3SJlV2xQ8z6lw
+C2pteJkMK0vRJO7nWwKVvA++qmNYiRparGnoNbCzeVhKYNaMHNXDBKkE14NEKp5nUPwVZhfkBSl
rg33fKmUYWRSv0Rxm2oY6xid5Rm11w0hCp+c/h7EYf872DilMJSBaMZYy+iZay74pZ5zjf8ZS8pr
KaQ7YYlYgA1rmevFFdJThZOhZL1UnHzSBDJMzlTrE7xca882sMWeugOr4XPdn/7zeHQnDZglIMkW
EyRmd5xgixYYIIBroD/DxT0DFxZgKWwEyrVn0OUxyd8vHiZxPU4pxo7AcIuJ1HQB4igaPliCFTKz
v+OYVU7mGakyZ9yjUl9zOCOpXFeByQ97wtwjeWlgtlhheeViND9Yinrdg6GulnI1KrhCYjkhnMiW
PlvqTxzzUMA61G1TmZmr+78giCQ4n2oLEi8EFH84YiDWu+0XWFpFeaFRKZYZkQ6/o8cLuistuUoZ
Vd4TTd0No9Qp19MVw8KDURdIpj8J22n8xXBBILZYkWSqBjgWsOd8B64kgEWPgzk/dy/NQ/JoPMyI
79qIT2940O/sod/cPjoRe+tnUT6pliRR6ivw70a8Kzd3Ip63QoPSlNowqqgMT69TTkkWilgrSqh0
pcaHSgGaaK3oP6q5wEYRZ5dByfD1qy/QSxui3JJRc4YsFggtwmf4KNgpoll7VL1gq247V3nv7Mov
X7l3vPfVnxGhZXCCpxL0cX7eOalf+uFz+oyg/oqh95fkaOBx2rENfe1lIPOYAcbQgYwSBFXvmDil
TPNo0FBBC7zKDfx4TwiFkegyKzlEiekvraLtZvA6imUCvYmUgkVYngiGIYpKZmyEZpEZVsixqhgn
0JFbciijnhuAEFXYQ3SNpw5rcN9bpIutM9ilw0eWaAn7Zj/ZMACneqttw5t9SbeE4+zWPSar/pui
7GoZTdVRFxV1CRd9qgRceFMdpI7LvGAAsLOjwUxTP/rQ7sDZiqGu2OM/o8d5r+6LV7IsqG/mPdrp
7JhM1Ju6FYmXQd+EYqUig7bhT49uLBizNGaMlrQOQWov7P6luQMy2Am+odli4BIDbYFl3LNmndaK
XLKM9wrqCjpmv3UqlkhZP8lihPz1F8aRYMYPOuqj5IUZY86c1ZNZyx/B6K3wIilkqPqpRH5x22lQ
YNiyh6HzD/ERt3zIyQ7FjB4d4ZRgQQCt5FR/SKPcytLVgyiKheYOrg6ObuzZuZzHpuK4bm9hVv/y
VJQ30SI+UbUWiYfsVc9oMYEjusDopWzznx2Wro7kDVb9YA1fnpq3lNpciqUXBbgl1mc1QMeG3wbb
/oDpXI+3p8M/Gan+84C0J4rEli+4BJ+N8Km0j7+IVhervpc37D7JWvHtj3NRSlkZAScvage/h8l4
AQW3xH6O3AabF4k5vAXf1cScEivYaJ4CMJXQrnc6aIds9TF80w/C/fcYoyHh/x6h/vhNVBLE1YPC
zQOqNEX5EbS8WWkHWLSpi4uT999vh92VjOMPWZSTrLFmpygxjLJJvvwfaVe247auZb9IgCZqeNVo
u+yyqyqVVPIipDJonmd9fS863TcyS22ePh3gXhwgQLZJkZt7WHutHpP86vTjvgHegb0CTlfXUCvT
MZmi68lpH5UvoPLUoWCPITEPSXkLsr/u18yVY9x45G+WxQQ5o9SVYiqbyJVLlJSUSHwPhNHGSLrq
xJRMXY841ZgNt3pjkAlfFgWTOq0A2udJ6Jy+i51RkOwy/lo3mauafpNcONtKD8GHC6mhMEbLP6LM
NtjissxqKUJrs0NupX3uUQnB5PVR9SBntjO5g+ab61uZY+IDMRVE0vf4ikI7L9YC8RLoKhjDvuri
Uys0TmyWEPPDNAtnmfT+3Vsmcz/n0sDAZ4OEYDm3M0jwqeQBNMAgM4KFph7vkfoIf6beZ7VO5u5l
oQ5V+hYROODPV3Ug2c0PBlTNXSCDqObzfrJNXzwi4aISQeOucsjX3g7cifeBeStnbmZmQOmgB1Pl
n+TZoZwQOjh30af2qhOv/LHVL75ZNxMWRG0agLwax4kqtFZedWnOuZ3b8X+zz87onTboU/OGdTai
/huzzD3tWy0KRIC9vYoo2E0S5dYYTX7axR5mpWzOYdoIcm+sMZdU18p+Sk2kPspZ8mS3BhNqvpdc
KmLOw3xtxXo3tph4oJjTHkS2uDCqX1OoZHoIMgvJRvAkuuQhcXK72uVHE8Iu6CyFtnSaXtXO4hYN
NoLtm5/BhAtmsyjKOOK7qk8YSUa4J30x9v2bZEOj0o4Oqcd/Uz8OYN3cIXin2xCziII6MSUsnQZ6
zYUWaRVcGfXhH9i6f0ugDHVrS1KLXsW0Ar0lmJBwW0DCh4cCz3Xhzg8Rpyu8VSdQ0TsBdgXRs6ER
5gAZSREKBq0wdQ5N5VCa+CEjgQCg8GV5MJ9Nu47Byo5YRdtBPswBOQ9IeaJX3uHaDKWJJOKPKWmi
zgbxUjy2KMvDN2ivgwNkC2qw+BEQOLV1w+4v/Pd0M5iG1hBKnQR/PsCNQ00sxojgm7Zute8u+vvw
YIItV3J1DG5yU8QtQAe88F9zjNtvUzKaRY3Pqp8DX3L67DHxdDvfV88E8r8paAeoPpvT24i2odPG
fQa2nru1feYZIHVYT1UG++JhAlSIqlmRXXKO3srTsM+uuA586vB4hT345EJ/jPws7qpH5OYiWIP/
hefCS0+7sjKqBSyyU50mNejI9ZhLXvM1PjS78igcCuhO8Ynottwk8kNdhtS5rKps4qR0YhkkIwoW
b5j7OQK8szsOdn+Ud7yaz5Zz0sENCXZIqoHKckR2WtDnqVxrXqhnjrgkRz0k31U15KDNPrLJwyGt
7TBP6VQreSVAacaTfc0XXczd7jO4YNnNgHIeoOVeWXpmFW6/G5+kr5xPt+Wh1saZlzVp814NFGB0
VD/FSB64Sq3em9zGKg787Im3o8x7KnVGJdY6ah45wDit8VnKDqr2jbOirdBzvSLGC0aqWolFC0hF
6+o/FAzFAEln66dyTzmV+Ppy9IliQ8C1OeYlDZc2U5exohsYYySrw0BFhMoIrzm+6VTXdpinsmnD
PMirLkCo2TmB3/uBIyFZeWwx8pa5GVeC+KNOyu2xZAkfQRe6yLmJhfUH9UnyhDfTU3J48tAdLOFX
eqwyC4WxfX38Q/iAStyhfRAfdFCS89BVvCuiMe/ogitfZlOBMSfL8GUYji38mh0EvZQHETwTIBVF
Ef4igjHoLRqc8EV75pwqztFlpWKnQlIBoasDTwR/iJVcWotqIaX2+CN/6x3an6Iu9r7Rrex39clZ
xkhwXWRNIYA9qxEKKwL/ZWGazn0TvGUxvgc8eJ3eF1hWT6bIzuf+d1EmkQVBOt4bsRVLrxfDOBpl
yVoQ9lAwFTqzgJENRw1sJXRaVH0bvWiXuOZl+MVrWXBup8Z4nLQqW8GQYXXwKNE2LQypHjDWu/vb
yPtSjM8xhjI3IgNmQPN3LtMSDXbTv29iq/m0fiY0xtHIBdFJXQOzCpIcIA1Uu/42wbMpPoVbifBs
XLlp3qoYl1Nr81yZIio92qlHNyZ3R/XRdFvQBZlgxPAER/na8ARI6U7dcacs4EaEkKSpFk3gDaVs
OMAIgTwnS0H/lS2iVVYi5gFzbnq5FU+tziaLvoFuZa4uEj4fnSQuH2UE6uXpz2OYHxWASm06SY32
C7jBOCdnM3Rd22ZiyVwsVK2R6esPRS5QjfiCPZ+DMyYBnOCRy+K7GTzJJr6aDI5ysJvcJiQoAieU
Plb3iiMlR04wQwWSYqt45jdttsA5yEb+2mIObNjLgSoOqHKpPp7hnfgrrMBWa9MG7ewYXnrOfMyI
Q4lS2uPR+FK4/zrd0xX8QXxKVCz5dsUiCZV5LnLMxgLMb75Tda/Z6/faO4hCeRn8ZjC1ssV4GzQu
UkEIUP0ujvqb6pY+AdwZqFwKzExsgTOGu5nJAg6no1tF2zVsq6rRdaURygEbfKIo4PzQvAM3dsz+
Cfva1rVcmWLeCRDBzF3ZZIEXZC/6/KMWiSXWmXffxW0+ESsjzKdqpWLOBVLhlR9lP6v1X6UQC3Zu
GDL4j/Pv941tOpqVMfZbFdDCG6Fi5Y2d+n2qoouoJK4olF5UmmeFEN742+ZLtLLH3ry07PSBIn1V
n8LSBVfy2/0/6MBsnkEVUtZQtlOg/sqESplR5QYCN/riRYFFo18EKR6hjaUUjSWeR9l8I1bmGPcV
SQHYNUvkD3IaOELzM615kIDN5o6+MsFku5GYR4mkUxNae0g1qtEp5c1uWKRdUaARkibis1yYh041
T2KZc6oqH8cWaRysYUpFBjQVl4z5cLUmhIrcofdc5K0fL8aPZZgqWzNT8iSYFfj0VfHZHKBbFMgQ
vUnjXU7aH5HZf8+7YMaIPPli1Jpfq+bjJOQApJkSx+1sR+oaau3ojivGh6ZpSMR4mhRM8YyHDgw1
hYPWPYoeirW8KV5rKzuwfZ0EACIP0eMMyfoUkxivk1sC5MQrTVzVEz+836vfwlyrMG86oRnmP/0x
4pnedBQGixahqAjG8jnJrebpH9jdgKzhK/3dA+Yr5aKxTHnX6l60r/b5LjxUbvd58P9BTW8zWFhZ
Yp41ucybOgaUC+k6dGG9+hDucjc+oPgOzoXqOXqm4n3BI59Nd/OqrQwz4RiOZj/2aCR7kwyClyS3
S/3pvk/8X876f3aRHZJNtVAYhBj9Rtq2AdOR16uPrWZDa5sSJEMUY3HJK5A2yQWyVyOvs7j9oP1d
4fXvV804MshKMtYBBnkOGM09Lg/SI5VtkE58kCHnK17DspWpGR2FWpRxq2OduLr+NLe/ojCHHulB
mGTs7MSr8my+N6u1MV5sjqTEJPSAgnU6s4KDAgkFsNntZtB17DJL9ApXGK3mlB14dSzOubkmFqul
SljnuJRwD3k17wZBdw1Q9t0/OJuNqdX1u7ZZVzaaOFrkuRpxNqH9DW0RN9ypr7Ebn9KDiSY5xoIQ
9w0utCLe8sJSLqoIpBZUbvm4XI4juDqo1S+JQuQNcYDVxuajAgRCXWlOZnxLoRMoY1IpB0um0lut
3FmcLdiKXgxoX5oQvwTLP1suzEJZFnoZH5gy4fYucUADM1iiCyooO30GZSwEIsN9sA/35ZEcqLMI
XqTfaQKeb53Hbbz1yde/hf79ahNUaAKVZEwNT8cY2hRcoKTGW+7WBVqbYIK1QEQRXE9xgTroQUjg
zuu+dFZhUQTZ9F51gJsCPgNqOwAEbOM59VAeedT3CcBDkLg6cxEgvBUz7w6k7qW0F/FzxIOO9Htf
ojrTWRCb88t9h6I8X36dLpB96dYbwLw4aFsFjdI3aAJMqZ2DEdNImlMflVyvuOU51oaYBydrAx0z
4/iYM+rDiyN9yt4mb3FMkHAACSkjulMxQmTzZ782wRFry8yLo09LgbOOu0S/cXMhopX7VHOc8ggo
B8WN3P6dm4xvL9cwFQzomhSCd3t2AaovMc6JN0jA3I/f29pTuZvtyUmByyi+AHgJKd4Zs258oO3m
+wMEmAFQFp1MZrNjcSqHecpnwCRa3Rk7ZKoiZF2BoOmH35pUWr3UeINpfgej9K6SeYHmVuR+nZcx
iCYpwKUzC497VUgFLBxzgCjv6A/mo3wG2h6t0HnHaxZu1pPX1pgLoymGCTCvol+xzCqlDq4tKoKQ
fgLgzekfeMPAmxeUTgP99+qY6yLrat4kuYbViSilqF9H8xPHAfMsMPdE6rWklwqsiL5BMxR8EHZO
DwpeGlc4BbvoGf9/7vfFYXxod7GD8Bc4lLKx/lWteL21zLWRZjM1JIxsXKOo4HP0k1Iddla6n+GZ
XJBdp5bpcD3g5vvzd4OvyOqVz28xrjoVNS6rTCz9OHmS6SuYQz5Dq8lL/QKy8mZKzcMT8yqFm2/B
yjRzZaNa0qDehwUL6XGall0JSqKyflY70UKmZk8Kj3Rp00esDDJZ51Q3NUbaYLCaXsxQsWsxQHEu
OorybPVcmM8WVvfPJNufs6swsZvZK8IYE5wsc9c5E7pIdvFiPnRUvLF8Gt57YCmpNOvozEd1Z7xp
lgxVpD8UwfmX0OOBOXl3V6E3YfWp606L05HuN509ah+nT+1Jf6Z9pwE9AsBVuYWtzasly5quEgVa
uWylKQnFugMZIDUInSoIm0ZO84DhbrwEPRgLRi5C7ioS+eF1XVlklgiW3FroDSyxpLiq3E0cwa5y
y3wcT+VJgXjCEFoTWMw8w8tfOj9/Kez0fT6QT41TgkietwObj/3q5zC+WVR7vQ0BDfeU1LCCcZ8l
Oyj08mKqzSu8ssL45K7u1VJsDcSuUAywdH2p3HzsP/ULoIlh/lao3eINBbR/c8mXZv2pEIG6MhBQ
Z2NtDX1phSpgHUZ3aBOp2i1E93P6imHmdjjloyJ5eaG6OUl2UWy8lH0QWHP+dt8L85bAuHlBm+Iw
inFS5BFDONPsDM1L03eOsvCagjxLjLufjGVQ0HYBNtYUHamPrWQ8N21mZ/+GB0A1Vp+F8eeLGikg
+6SnPzecYdGtwPx6f9c2/dl/LMgsJqkDukCtMxwvgMKP4+SlGtlVuZ9BHyRSeDJd28bA5CAS0RQR
a9x6D6Uux7ARcLVS5VOqfUolry8jq44O+pzvTNwrVZGdDOMg0wj3jYH/rnOFUD4H8qsRf59HXmZM
vefHq/739zDOPNaraRFr/J5pyndaAqxF/FAbxFqE74nk9sFsNd15rj+h6pCbZ61cnPubv9mCwcD5
fzaEce9gtNcio8UPEP3wkWB6ODyFe9rUpQVTXoVs69iauqjKkiqJwJUwF6SvSzHTY8RBgjwouyGE
6ieGTcJOKuwYFUOOS9ly3GtrzCXJpTSTgoHGRGobOWLR93Y8m/+mEbG2wlwQsH3IQtggQ+lqjDlT
ahlQ84HbzTd2KXeOchO7uLLGgv1JMAmjoOA6JvsB76+xp9A6FBpBf/gFAAXgsJJdLeLTZTZKDXZ1
wMnmHZmtO2TqiGXxPwwmGcx7kKkY35Bq/AY6BqB9plw66VOOGgdVQ6RdrSsowhN+3j+qW5wRmI75
a5d5IaJMzOdMa+H0bOj9AgYBZN0eWhw5YBnNO8QJMGDdn7NneZe91hcwhdvcpW9dV+RlmggMlkl/
ya37gFJmJS8EZcjBSx9puh85ujufFxsDJQ+ZzyOb3Qx21vaYIwzkR2TWCoqCM5qzGIyyCo+er9rB
Wt3m1HIOM/3nWG+0Nsec5QjSw0Mz63jApMqphdYZU8VKtdgaFkxCUdxSo7n3v+pW0fw6CGRqpikR
+OTbLZ1hVC0lWrwAHRagXhc6c6U5wjcM3Xkx+pW0d1OdeKyaG87hxixzmLq5rHNTwFJDlbhSMDpq
zikob1mgKD1QQKiU6YTxrMvQDwmhHb14xnBKBqFYHhc63RrmcyHw/muB/oJVKGzoZp4k4KjxBlDB
jVAqw+Da8i3VKs5Kth4JgiarSAy8E9oHyrI261H1IwJI1iN9B+z0aOlldFYh72SRoXXqEHioVG+O
Yiu78gy1mFoOof8T2vfPysbzQQGJkmhCJwSEIMxRMTMpVrvahPINEOmYlr1U2Nk0B8kG4TwdW9UQ
mNJQBwHBlAK2tNutrUBJIrbjTNBSARERMKbBDqMi8G3/rqmiiaKqqVgbEXV27DXVhwE8qELs97Ol
Nnbpaj5aK69qYiHKHnbRl+BcPRcHzaOyKzzA8taLcmOdufNisMRQxzJMT3uK9uDuzzVQ8GUozree
cV5coKMwNw86f+UQ29EjeNxAXdFxQsCNgwyXKiG7QqyJL8tEZUEsl6IQh6BmRr1JSJ+7uXDUaXDu
H5+tY6yJMiYcwWGEPI7FlJWlIehNi/OT7LUDpeigWRz5hyOlm2taGWMuZzYDqJsgDPUyTDUBsmwN
A4azBx5X+IaXuVkTc1Dhd6IkHCQc1FYC0wG0HsbP97dtw4IuKZJG548xl8rmv2iJdWUMUQlfxNEI
MWEOJibOl6FnjHFkNyaYvYJq+WKKNbCxf1gv6IQmxZHyAHG8lTB7NWrq0siZTDx1BBFg9ovgRbu/
V9dqyL2VMM+KKs5D0wwQ6psM41g3Y+HLytRccgAAwRknLL9NIjw34HN34jrWrHzW3gt5bK2gHyrX
LMMU/kz6Job1pejMn32e/CrT/pgT8wF0n9ZSzTbUVP1IqjHqGOUppLDn10ISvqXzMFlNUz60JfFJ
3b/FSfubFOSrHqox52tt3SNdgscXDc2UTImFjI3jOGiNCjm91jV/dJ/+6IuY4Ok0P/OFGDaiTV0C
KZZBS+If44OwFMMx0q8iYaWbtoYlJs8CwY7+rqDwdf/zbcQ/N7aYr5dJcgHYKWwVqezNBPX3UHNG
/bUoz0asWEnFrWZteAkA4EQRz6do6Cgx3b4zZpoKkyFCHrt1hczG6LlxiMAsTpFa0lOJKu5l+s4H
ymxb1UyqOIqhOpavJBCKuSPwuH5Wfc3TyzR+F1ROpr0VretI5hXNQAQkGyrzrgx1jKCuUOjKFPBS
QhcEdAKLAwW1+tsAZlnQVMaYiol2i4kxL4xFxo/CV15heOvGr34EYeadsspM1YL+CB2o2wZYKiKG
/v0zsxXArhfKqt8EC9qBQSNCv+sogF0KMynxASNkLkX6DQcdw9i5J+z/TSpyY5apHIxxHtci2Ix9
7TRDWjKeQf0ZOMoJrVVLRKPX5XnPLSzSjUUmoBUBJKzTKrgKle0kNDkhlwR+qejAuxVb13D91Zjn
IOtmVUpnuqPGXoAin3gQtG+j8txhdTFPfZfGFqzHXhtjbiBVwk3gdnBEwEtLdUsir9opiLZmLsnf
puNc22L8yyAkUhyHZgzBYmjrVT+R6kC0ZFasRnckV9w1g8s5nLwLwCSsUroorangpidI4t6G43WB
YNwO97IJ1vd/BIPa8i50CE9UVfCQyWyVpxAiOYZmOhXaEMHm0VpRbwm5VXRWW6DJhhoyFBNAb9yW
vG+5fXD+WqZ/v0qIAj2BJG99tZxDsU9D51ZFcSD1ze/oAWWRrf6o9yGa8PqeH11sTcbBgasaJfHA
INgHrypJcT0sCdVnCnfCu2ZD0iASILSL3mJst8fam3pneg1y6/f0mFOXx3uYt9a//gWMTxCUpS9I
H1PBiiuEydHGJ9rXpA0Z4ktucYBchNu8aTWXK3UrY7pZPeMdGmmQyzKBRlNy1PCGKbsA1EyLPX3u
fO48xeY6kS+h/iQRXWIrUJUORveMRFDE+JFDAqqBDlhKJ0wppFu1RAjRQjkRJN7OP2OL2V4r8hR8
a+TfYJW+PWellHek1rFW+qXJAx0cuwIRMDbGq/Rv4RBA/QNIK/RkVFO8NotWZ3pKsrkvFPgntN9R
YFSANslP4elHcFZczDZ69Ivedxpb93dtkblFUbsA9kkp8wehs8ZMt5JJdYaWcIItnhlmE8dujiNp
wmVFsn1UxmCvCNq+bXNOIMIxw7aGi6WOzDbCt5Kk34X0XBiVNTecGGArRl3tmMLkr3rXNYAcQd3D
KEAMFo92Pe0GZa8vYDoveVWQLZeuGhj1VSlSA9TEt4dPJE0jS8Dc+IFJzk1Yv8sDiE/uH4HNPGZt
hHmChQHC39mAFc2S0VsGFK8gQjX6YB8GO5LUAu2kiUe9W/ZC0ezaUHCrWnG6Tv806PViJWW3M5T8
U9aIL3lVe9FM9gBsv4+d9k0ew9e50xRbz4sz4Mc7XQNQTR9BF774ZZZ7uak+GV3yABqNU5jm7+DU
2d9f3WbIppoQbQfnLtXXZf3kXGQRZrfBdIKyavR1EBzUN/XQwnDf65KBPkLehQW40kHdHracY7+9
tSvjzPcbhWBsggA0T9RJZ1/b7wCQHaTQCp/Gk+yaGDVsLspDtzOf0sv4gpGG3KrAHUQ5HhI7xdNp
7vHffnIgl/vbsnVTiIoBehAv06IXsyt53LSj3kU4WLlsEfVZlX4vbcw5WdfXn4236NnVFR3VBJ0l
5BdjcVjKrMQ7Ad4cynLnQlqvdpLHFCXDBGOVLRSVQnuprZSPfN388gS6xmj7iqYi6YxvM42gXJYR
kk7RUX+ZgGp6pIqmBNHJu+b0jmRHjZ251Wni9bc3N3dlmPF2WtdUahKMcKoFtNbmY63+Wsrn+x9w
M75crY6lvhSnJmy0GkJgol/tTVDFVbseu/lnIp8HC+BaY7xenhEzadDb9qeCdF4r5VD/6l/1oHwd
I8Op4mrX9oojhcYOyMBnEZx+SJRmznna8obrJTOHdlAbUgs1btNQBPbQpNaUK/9PE8yFFdQxgCY2
FFXT4fuUfWoEHmJ1q80D8dn/nEqD8bZqGIttkTVUq3hCm6dwmgIx459hseYpfeGmcpu7pqmo52sE
fRc2L47nURmXZITOt9v+ji6gXQGqRL2IZzoeBqUILjSZHu8Pt14z0PJFeGzA894+WmMWJWldoC4G
OMarXn4T5coqofwBDXjEbwuqWqUlIjLmXIjtdf41y3w6XV3MSh0VaDOdiz2Q/BCBTk/yvveobJsB
wmn5+b5FnkHmS5bGAFpiQ4J0Y/MejT9JzklxeP8+dTOraFCUgx4S7VTJq9oHEL0Tc+7IEf0U9z4V
k6TWrdZlIDhCvfeJJhEUxE6nqCiJbejxRqg2w1uyOhhMgioUsSajtEllyLujhLno9Juxj0F5KHrS
9wqahdkrL6TeitYIYmrUs3WDiITZwwnT9GGfGQnkEvtPcd77YyzZpgkl8lbed7ns3D8SW8PLOjHQ
cdAJaGHAN3r7zYQmWrSEZKkfvGo+RpS89oTezuiBSXS5Mhwh+edEOJvHxERwY4IUB7vL7CrEz+U8
1wlclmi3KVrj1cxB7NJT8OGUrCwwiwJjfxs2Yh77oax8H6rp9zB1z6QET61OeB2IjcwaWZYq0qwa
n+0DqY6pLWaTFyUELhuLSCBqoqNdV1Scq52rXejmdoS5Etxrwc8OwkX5yvmEH+8E/QGqogMeLesf
erlpOpN6aiv4EVCigkWSMlDIexNdyO+IzLiNio0jQ9NKlE4QJKF5zDbEyAyh5wBiX/8jcg3CBSQW
GJ6gOk3zjoc732BPurVH179yK0ZuqFFSLwSo3cmB7pdjjBbGGTwvc4TH8DC+Gg6kpd320kYWJujI
V5Ar8qoXH88s/Q2miJI08N8fsBVmNTVCuzSA66JhInb947jwBpE+BmEwgdD7+uypMosyT1tMmwuY
DfEFUPzmqMkopVNXXziHhWeFcaBmNo5zWRFyxccAgeyowpUwgzJVJ8/gxnP6HRBP963S+3Z7H2+X
xtx4Lcvht+Mp9eNet7uQ2GT6EQlP0pRZejhaZsSbvNz8XKu9ZBxAUDRaao5YZSEqz6nZHcjMjYs+
emowHaHkQT018DYsKy8JU30M1QkMtK+ji5180UD391w8qC/KgRYRKxBcLV/7L+H7/c3k2GVrBroU
NVNQaagbGnNvmU2L+s7SvYWtWls4wZ9mRDPWfZNb2wkebaRflEMKsI7bG1gtih4mAiKVNlvszohd
jasHvlG2wnaubDCfTFPjudNjk95y0RahdoeWDAYb/dKLPZ54zEZ2QI2h+yMpELX5iOupC6L2iowF
uYE/xc4ftlgk1F+B1uAPwW5dOhUFSAzEa6YO6oXb/RtMQ9BQdxY88C5YkzBdOil+ISGKr/e/08d3
D4Cbv3bYoxEEpFRbgmXp8uIZWeGQWXahon0GzSgn1tuIjW5tMQnWqGXq3BOsaTkngKGgZ60dUntA
XXPEJEfjm1+1x/97Kx42DfT6NXR2QYbNRMxiVQdtMRtUNP5/SGMkl//CbX6ulRl6HVYPTtPmyxKk
UeYnTemNuFYZ0NsmFyfNM0P/fmXG6KdhgfxL5isz+GURJzmS3r8YC96w+8diI4W73TfG6ZdxLvdd
BpfRuupBPvTfoSZ5GkIrQ5dFC6yKzwv/cdjz1iLjMVDVXIwBkGF/8CqQKuS+5Js+GAEcHsHPBgOV
jkKcCRi4iZINMJi3u1gmZVKVAOFjbSiZZD/FX2DL7DC4S/sKpZd9py1O81J6lJqdlyFsOUYkqYhk
DUORQHx3azwzq7DQRgF8KSUU1pLRUkF3cP/jbUzw6rKOaT5VQ/SBbjzjPJo5m4KiXHIfaK+nenIk
h8qikBj83VD5Rhe39DVHA55WO2PCJbaALj1A9NsVHOLc/ynUEvuMow6AFFlEvqDozFaj1D+EciXl
vi4Jdpg+jDNS5dkOpYuYPnXBJZXd+wa3thdcKcCsYoYeWRFzQwYFrPf6MhmeXKfIwKFyIPy6b4H+
C+ySrr0L+s9/VK3LEjybV3L5tmhDSx6CxyIvf0BsmANevcL/PhjC7LEGAaQtCbUxC7VwgdRnm0pu
iwS2kbpLtnR7Ena+kg1P2hxCCkxYfOAH95EwOFkEvnApegKi8SDlwbdoKjUnqRo3nFAUTIV9UPd7
PaoqS5OLp0GbDkkcOmOOkYFhNI+BSNxO1ZzO7A+k0n4DqenP07TXAP3C/EeyU+va7Qyoy5LeSesA
sGX5IJfNKU5B1lZql7nPdlMweK0sfFWLoAesElXIgezEqJQsqHv1VlTKb4ZU+SQX3ySt/5YJ4CqL
m/qxqRS8c0Dl1UFnB2n8PcvnBykBGVxnXCaxQ/NVTjjjCpuJmEFMEE+CUwhdTuaixCTq9SCA8FPU
A1w92lQHsfXBxK68T++0ToAuo53gfb8QhLmhE365f5a2Xt+VfbZuJQ9mM5hZanqdDrB5/9ikL4Pc
Y8o74VwLniHm6R1iZAoaboanzxcCYvSpGlw97yzVLDgvx9aNN/6eWpb0q5ymOoFSau5jngcN4sKW
1cypMUSIA+Er1Yva1F4s8Mqmm+HZ2iyzwEQIJaPoYRa6OtcRdkCOXPVMJbwy39zd/2xbTmZtTL71
4ZokoPsTQuEvavWnKMgel77jyD5tH00FMDEJTgbiZ4znjAFK67shKXztm3io0VTpfUyLO8MXFbwD
VDtxsdOfkAE+zQbYzHg9U/qvf/Q9f60zoTUBQi1fwGYGnokYE2m/YrT9zB4aYennTBb2/2I7kb5C
E0bf0BesxFlSlZLkviIfGyl2pHTiZJObPntlgYlmukwdNT0KMSAd5OD9nuVfUSG8F338fn8lm4d/
ZYf5aBkG4UNgSPD6+JTWk8Yw9Z5Px7b5dVZmmK+D2WhVjSaI+GYZsUFLbSfmg6n4lVRZhcHLxDc6
XIArooqB0g0oej/o8Klq1yZAO4NRD5k46ilyfqGDIssjGCLsQHCkb5TYRZb/HWvBrW16E1cBb6mV
gTHkoC0U/ZPhi6fSt5L5OULqgNmczEXbcNinMud6bzrL1YLpaVoZlXtzUIce11tt1XeSYzZYbrp9
koeHueRhP7ZP5t/NZU7msAShnNUQowJL56igTdLEDlcFd9NfrRbEHMt0rvRYlpTcb8hwjqLSCeLS
u3/yeetgjqRalDnq3vC/el86RYA6O8lPCc8tbbt5On5C32z0dRk3XxnBkhWoEyPlzz7ROQYTnjC+
dODo5k8ybK/przHGzSsoQqmpiIOvaO9auM9EX6s5bn77y/w1wWQDmFLBhSsR46Xh6AtjfhmC7Pn+
l9k+zX9NMFdITsOqMgsz9/PoZVBiuwKXu3kx88W6b2dD4Ibe1b+GmGvTDJUWhh2OQN9YldODNqj1
sz0FkCZOJdlqb6n7dK/ul51gC5+JTyteQmLVD21upe+qVzrjA68Iu1l5Ngg0dYliAnLEpkJiKoq5
CAFbxAWSpziFo4gWeR5s6paLU3MKz7wJlM3UeWWSJd4K48QUhCQt/OAE0iDiSVdeKFfE5BfO6RNf
y3DzOfi7xmudbOWvVMGchirEIepVPbHHHkIAQk8sUhhOP8nnRGo4qcnmxVgZZC4GNJNJl0EvAFQ1
5VssoCJWm8Q2FoF3pnif77rXq6UppM+GdsEVhNSNuxxVV4L4AWpGvykKIHL/QWuE3rgPkQ8hpgHE
CAam2Iy1nsSKlF1HCx+T0z5nXvkaOTFEYBS3heDyjte923ZpK4OM54zyKW20GNFPtEcj5kS55/Kj
YV1VM1yZgx7boL/AJV1ZYzIeM8F+VqZKvYFt2OPT4OhvUDe2S59q+vaO+DIcIu8HEr+zThnk0bkM
rNKZdz3efk3kxGXSld7iznazEI+kS4RYqkDpGmHLq6zzanMxdo0WeiYqaSqRvpJeXwBbavy8wJPf
CX4RQQOjhjpN08yHUUfRN5XR1xmDg9AZqUXmcp9qy0sBdLfVFeFZLZJ36Fd/EqSqctJJf1bnvLYJ
GZ71ePDnpjBdc6w8TSM/xGZ57Kppp5TtqxQutlijWFgEr61AXquONED8aqrVKtUPmUiTY5QyyCsW
cR/MnZdH5U6dhdd8BBdNGDlCLuzGfJbtQWrcJTF/mrrworQVGLOn7hwJzSXqIefRDODnL8aXOATb
FDDwoBlTZiuco87pqg6AdEP/MmvVKZxHwUqDMnwQ08J4AD7NCkQopTYIyIZutvtmep01s7OnWIvf
kqoWLGGs3SWEllCqo741BqeqKF5AP2UvWh+/NvME0apUyr20R89R6l6ionbB7QNim3z5oYmLB55T
ywym2WtMwZaCcq/31esAGR27zLNhV+aAOilh/Viq086o81/5VJbHJRGfoiTb9VW708QQBOtdtW8M
9aiOTfE8QuE8nGtgo6L5Z2O0vY0JzdwSjcCw2jj/ibocQGOdLlpxlIPzVMDQXiJ/0motPizB8s0o
mu9Fo383Yuxs3eqCPeqGtUTZt6FSOHHgppvTIKFoYu5Ngq7fbRwYj8I0abEGxbIhK23SLA8qqX80
5ezffzm3X4yVIcafooeBGoQObaLOkd6gFeGU3Vl1tAz6xRlONwoPWsLpd29mKiuTTOAhKPqsRhHW
RjoUyaSk2Pe1+DnNSt2qU5Em7q1VVNO+TJ/uL3b7sfqPf2U3dcjkoE2nuPD18DlLwD2DBxnKZZn0
24R6+n1bm9HVqrzDRCSj0ogNgAwaaN26fW20OKDSr/sm/hf3/beExATwY2fMRWQshhcdi336X6R9
2XLcurLsD11GgDP4yrG7pW6NnvTCsGUbnMERIPn1J+l1Y7tFMcR91nldg6oBAlWoqqzMm/Q03S/p
EAYiDvuRfvNEXi1o9ZBHWgKqmByk1LE9/xy7QrjZXD7q3VjtHMnNR+OVoVVQmiyeNhl0iUIz1R8Q
Dk2MyoMgwWF+4Yid1GGzj0evzuLqhWqMWV3ULc5icmyP7R2HGtiC8W8XhZudK715+q5MrU5EjjGO
uq9tTMMU9cOISjQxs1CQ6b6rmeH2Mf/58fHY3Ec08DSMd0NFaV1gHNRRzYYqtkJ95LephKAQLz2V
HYhl79QydyytS4lOmXcou+GL0f4TGUu3ywv0zO+EXgYfL2nzDNoYoEXzAp21P+WCqydZXkJPXnAB
0vdCRhNe9QzDwJzMO0WhzfVcmVmdwFhTE21yYMbEvHFRo+VPal9Lb1L+9eP1bB6JK0OrF9EEyUNt
VkFtj3GbFtKXTQT6awR507wIhopKYe0tbfvA/zX5p/Z3tYXjPNocKlf/+AzzFpHtUmKO57/xGJsu
8MrUKoYRxhpFIzEkoUdg0AbHB+ex//EG7plYRa+E8EKXMseMv0NcmhY3Vbz3bN2OkFfLWIWrQU6O
KghsLBMqzcP0Cwndtw74ZuYNlWtKd4/icDM+XhlcFn31iZpSlqmeI2sm4ITuInpcBmL2R392LtMa
wSMrpynqFCfBiO+ZfpPTu6R/+fjzbJqgmFzVkf+a76Sv0oYngJshZlildlPV6WMs7Khu6L+JGFdm
Vhtmt0wKNYUZGAvyxHgwZ9017eIWcMEdV7d54K5MLSu++jZ6Mce1o8GUzH4Z7XMrd54oe39/cU1X
f39Op7HWFukHRpFOJ7Zbi//jN1l80rUFcM0LLV66lO1tJW5sjAznj/+3z77yn7pCsoVqB5wz89FU
L31eeZXYm3naIBlHOgmJcQzOm2AVWQP7mApJzZjg/GazE3aV6fIpfpwz9XORTjcdBqbdvGWPU2IE
Am2gkXYX22YMpGvmKVfiSzsUz5VT3HZZHECqPfh4CzY9O2KvChp9FbDwldNQkzGtMwFgLFdrAJ0Y
416ax5rXWvVxRHfKlq2xY3IT40KvbK6ugZBWLbQKDW8jik/8JX2o7jJMiB7rmwVwyH3gAW0gN3by
6M1geWV1dSNsxelj1WJ5NHSvdq94Gqu9rlLdLG52LC1/aZ2vL/P9y+ieid70Kp6YrZHPSQymvopo
rs4tL1GJp2T2v3i5O4sEIQZboNi3hmiY+pB00sJcC8uGTxhO/Mr1cQ/6tHU8UF8FFIRaKIlYq8A/
M+JI4Qx2qHbSlarhlybo/ifNzci5z/ewmpsh7MrcujFqdbnUYwWVfqhDR4nu/4P4TR2Qp3OwnPwX
8qib3+rvAte8FpOjpAOfSRlVve2PzhHqxmfF3u0PLdfo3ZEAiAwoD0PD/N7KmWnO1Oe0gxn1zoog
ZXWaD8IVnt0C29v+F5Kdm88nIDX/Y3Dl2giCM7g1pB3G+VMN6oUkdDw5348B9Ip3B4G3rhbyf1QD
gbIFenN1tTIQeWqDjauVAPZkg53SOqFVCQKsnYR8046O8V8wseF+rem1RkZFWmXouKqpxfxeKe7B
GPlCRRKWrdyp3+7ZWjkpCXEGe8gQ4Fq0REeuB3GFtnkXf8piVHQ+dsLLx3h3Oq7Wtdq/ZCT5AJ8P
O72qebEQg6eNUrqVbTJvbPtnq7YeMwJ+yo/tbj3gMBH3n/1c9uAqxHYlaXJ4EDTWwr+tWO2wl1Du
beXq8GfV6JgDhVcHk9xkittiAMc3mBnLWPv98YK2XiWANOGWYeYIsPKV51UhTNl3Fq6Z2UE5UTSe
UexkQpv+4sqC9nbL6rg38IiDoJihFo/gLQtFrXwtxk7b+TQbIjcAtF4ZWgXmPB0IungIkgvjIqRJ
fNAA2y6pvC6EM4z+UQphi8bRkQfkJAMWKrf9mYXa7O61FLfPJ0Vre4GnYSjj7aJ1yxCsFkuNSAdv
3uzP+fNIuGvHT7kNKAL/8fFX3KwXLYP+/9/eujs0YW5M6AxrB+8/mP+HSByGcKF6LE7/SsVs2em/
1laHBojmERRYy6F5og9LItMfjBZULhIq61XU7saC7UP6197qCBEWz7NQYE+EC8I9D5SAvSx0Efmx
O9Yvw830uLOfm9HnaoWrs8Qwpg6QwMK3+DCH6UG9UTz9cWHlUAPjZp9fbrMjdb2jK9+pp3pXpLX1
BzzqL2eXQbM0Gj0gwb35vMxC7C1x84SifwmKKmoCgLHyoPWQG2o61GWkydId5sGb0YgAaMYlAh8x
/dXGpbezqcuxeOe0wacEg8uA0PpZr7aW05QFlJ+cA43kZT5M9/qpdUW0v6GbJ+bK1OrEzFrLaabD
gTqQ3DLM+DMbu6ePl7P50LsysToi7UwzI8YoZ2hbwEqiC17MoVL7ghwdbW+KeDMeYMQfVDGG47yT
nUgLi2QcXzKUE3IfJQ713vCJUXmx2e59JbrszbvP5OAjQc9Mc9Cgeuu7phx9AxWyHmGtIbKxPii7
LhC65vK0/gbWizClrSv7PBxzx1X4cyGkB7wl8ubkM3d+iQxqFIl0iXlr0C8zrx6qGRA9VDs048JE
gVYau0jNupvm3uVCdyHL7uuJ5qfiBMKSez3+UaeVp1RfNacJKwWYHBsk1zOk6MfOzcoDH5sIKFqv
mho/NRzwaH7L7YtTJO7soEjOqtCpDwaFngNaXnkxBLLXwzH9qVmNm1DrPtWIN3ESkPi33r8mNVgb
YqodVajaNuJnLCSaRNATtB5FDfWdznDbWUFjzxjdUkIxmsydKzJDDwenAq96XSCiVeNlsuIbMhWB
zsZzaU9eBlUhbg1geYDgeVfd1aXl21bqNUzzE218NSjGZez6KMGfLbh5HgZQKkzQIHLU+JTmpddp
7QO15kdztu7iOfF6ES+dQ3QG1Qcx0cixYh/teRcNzJ/1ON4PYrxYc3mTySrQ48TXx09ZN55QBvpc
NsZtk6IhM6QvRt1HBnqY0mRhNY2haedPeLC5JT5WnmNsz069MvuqJTeUZy6t6oB1qQ8yNJc18sgl
vrWUIca3jszu3RYEMm2r+Y6uH+Pqe+FkBwIZ1tIAugng07SRPhnni2QYj+OvPCNHs5/92v7Gs8cs
mzxV8G8lcQ5xPUeiT8Dl+ahlxC04O9DuM4hUXfALhzRhPvoSnqVXt4mddm7bZJ87O/E6RQ14XX4p
k7hyJZ891iGWswQQAhbFotqBwG88ZZZBK8w3kgWlba+i+thLhacmqsckOUNw0O2dwNJ2x7F3rKyb
1/bCZMNQ+Q9r8BG9grP2Ut05QYm+nTelLvFbTzSudPey/a1UcmHhtZAeo7IBqsm3937MFC0zNfQL
F1CLuOcmNByEW02HcWGsRrN+bnYKVhte+o3FVdTjk5ZLBWpZ4VR3Dym1AoE678deendVK2+WYyxD
UVu+CFOwR8ObziCA+5b+UeNIB0yc7LEGbH69q11cZQiTPTWJpmIXR/KF641rD6/J3r5t1YPebNy7
/CAuhpT++VQCtE4dKlA+YAgLt/n0KgVS5ARDKKG+9xLb+2DLo+Iq/bEKEyzUGQSIyvIpMTD+0Y/+
x99re/so0hFcL2Qlq6clKFYHldUkjxgf7pwKpCfOa9XLHcAKhGDeBzns4F87qwdCS0g/ixyNLYtX
T2wCpzYpAQhQtKhvuiHoY+U7lZovKwhiAkBcpvJmGAvELco8YeovsSh/F2C+ASVx7XHUdeRsnwg0
PFEWBc+WzY9jPAKlYJlPRUW/2zLOXdQifR2doLkFU3A9a/DRTruU0/LPmUWfCSU3wqqB1qzJWaun
3msxhHaYO+d1UrTPSgFVq4REvTnbByd1IjYZnmNOTqT1KCZPx4Y5L5isB/10+9CWr8pkBpacQ9KT
gySQp1bgV832ixrXF1uU0itGXHSM2CqsfKjV4Vjn5qHRu5OSNpFw8l+UzpFNWWg6zs+szo/JZHwB
h2M068q3tiW+XbBPyvyQT7k/ycqzRl5hAqQG45L0EKNPOm+90ulfHHv4YvH8JBRQN7d9cew4Hi59
csly9SwbZ3Rn8jVmqFYTZLvK6PY25mWBOO4t59T0kC3HaEnLWIAGl2vZ5UFnoKeyeufgUBHZVezb
en0qUu7FJXdNoAUR+zo3L8tjHHcQN+GFm8S5n1bQr88HkDDNP+teqm4zV8+Jrp9jfEfJeECt6SEn
leXxdjjwhlIvL8ZoULJbVjk+z+xLukxFO79FX/5q+sF2wbpWeSPRB89pndab0UDHc4QFPCZPAEQV
iG99YCrVEV0SPyl7yEYmERQ0A1NPX+0sj4SoXfBuPYCW/Km2UuaCcMjVYobNrX+TGlrYsjz0VnIY
xCtv+gCJdJC2+V1NjUNjqT+mlvuqWZxSSJJpeOujCj3cd9PwVGnlTzPuIshlekNHHNdscwwtUBPz
1R1IBpmSC3fqOGIJPxOHRuOcHuJkeDABH1IoRI57Ndu521u+GKO75sKapKPQ9od36Mp9TPYoE6tJ
QdT/R79M4FmHCKNH8asJ5ibF1x4/diZbafEbgys/afc2VzH1Y4etj5LeN+3TQocAwn4fyU27CwPY
yuLemFu5x0bCp1gc1aHsaIbTeGy4x341/jIA2AwuUT1rRhjdQ6P+yZtWD/Y3ZlfPkh6yQ11MUWEB
Z9N5YsUpM+rsPCqYLOrpRe2tyOnn0yRj3xHWpcBTfBrpEUDOyMnJ94aXd8Icj5qdBlWeeJgQ/q7r
PMr1PUaxDd8ODfK/icUqNHbCMDW7BMyaVuxTRVHOEsOFlntA+63o+MbO6qtPpEWHIUGXVb+zghHp
e/0Ejnjn0oXJZy3koZ25ycP/XirB1tEOReMKWZoFarC3oXFqUl7ixAPb0ra1mw0yrHHy3J0DvbGF
b6yswtaklCSzlAkzUGELsjgQfOCIRR0yhiPwdK56hre85Xtdho30UwclC7is1WW8dF2Ld6q8bXXM
O4cxV04Y8krdkqqvc88PaWXvPNi2TvMbY6tLpIxGWhOgrgFbk0HOXPp7xFhI6v4jVK4XgXNOn5cy
HlIFX4PaZeOy3dbX1lV+8ytWd6qiyGgxRUjDrvYWLU2ME45QrSm98WHRNEumw35TYPmbq3t8bdNY
8TDbCqnFXGCgYsHsgvv5rEMAvo321H53vua65KvIVjfjpXUP+obfKbwBsPy3bKjOXZvtfMzN9+Lf
g7MmtDLrYYidCd0pTZo3ekkvVmzv5BCbN0KFwo6FRopqkpVTsQqtwhwRLrtQyuQgofHnzS1U7Jm2
N72+Z2nlVqpRQkWEabh7U3vSShHy5NIg79y54kua9f4U/F3Q6vxTaWcZW5KiklqfpGE/dymIcO3u
QDqeX+quvGmNrHFH3p2JloQ92Pr8asq+UbsOP/4py4Le/xKMz6HXDWjlunlUdnbXY+6giqb+thPP
WnI0s5PoIEct90hM9kwtB+nqZVA5WdbSGfXycrAvFH3LOW9ubYZrD/G6FyPfS3a3D+bfpS3f+sqe
Hg+M9g0y+dhuUk+X9eMg96RtNmgUERLUv0ZWRxO60hmAyQBLiLAoPcWdXqDZo7j6o30mIa6flwGw
jEf5LhvA5klFfxvpE55u2vqGA9YutEJgvk1ovzX2O6lSv9V2AZabB/WqGrK6D9BiI+CphIv8R3ap
w3v9/EfVK4eEc30ih3n49vGB3PxqVxZXVwOlH0xbJ1gXugFfLEFKT0KNLvjYyLbrv0oNV3UQJvSC
2grGt6HjdI4hHQQkvbgX4MWHKsuMjE/6hZZyV2HTDa+sQ93pIW2dG1Uf7kUluz2HsLlq1H2RZ2ko
1q+hkYCkNxXGFqA3lR0K1W8+Q/0xyM/sF4gz0vmyqKTvKx3vGV1tNSlSvNRAFB7VySPIdF3L2PHb
W29zcIDTP3IVqDet6amtjLQlBIRQKEErtYLOjMnc3s2+/7dNpM3jemVvdRuHcUZGbMNeA3a51LVA
T8ZeqF9Rj7R+BkwB8/dYOZY/+c6BXplc3ZCi6+JsXEwW0sGQx6ngiZcAC1/sDeJvkY/oBORPQJRa
JgDBK0siSTNwJmHk39G8hf56eamk+gXjGvGtHYyYt1E97ienKfbAPpxGH1+Z5a+/W+eiSQS0FqV0
3TGwmM4LWSJkVabw4wzZZQWWBoixkrn0baiRfGxu851EF+odoIXBn7S6oEJz+IiWMgQSi5a7YhKg
Jyt1zymUiBMHyT4fg9xSv+q0PHxs2dxqjoCa07GwWKwTekxvA0fXk150OlAipOpPfLADqzZQvZZe
Ki+WHncuNTHWhZiSKa07YLY9Lw+KxSZXQM1GKYvbfEgDmcx+O5hgff2sKMe6vDWbg9OZ0TRnYGa9
G1vHnaZDn0x+zcGe0mBtWju4TfFbJ7E7Jta3WTMiFUs1eRxaJvVVo3LHPEzEkw7PRJznsjyQ6Uyg
7YrN8sxphBJOxDkL+vRQceNXFnO/t1VXrQ13KFr8/Je0ONKuVvH3L1rT+rRNXZm/JH23qLSeMOsJ
aEw6YpCIPhnli6Ljn1dPPfum59+lhdcQZuD5JFyMdbsJi90eVR6lLFE3QS+gEAHS1K8auIvKnOOn
fk9p+UXKu1nhwfJfYGPd3hBHTVNdYgv4G3FAtfFogwuXAg6uyF9Cqmf4JY8aSiRKAjBEfYdKNsBH
SUAguQZSUTSe2K2pduiTCXcsspuk57e0EB4fFMg+Q4iNoOJQa8du+Jk3EEVM7gbtsS/UiLEXIzVv
qgElkzIL9MT0tOHBZj8k6Q8dKR6NpDgrdXXRWhKS+DZuxU0Hgp9xRBuncW4sBzSxVcn8KU5RtwP9
jQEQFrhUKjdtHpvhIZWgz7TRLbBGkB9NPCoG4k7QZ2wtDIB14w3PfozNTZ49DBB50Yf8xuEPFnod
+mgFzai5aQUxXoVjUh1LEPap6MaD7DWPo51lZ5+n/jXNfogZ0oAcY2Oo4ORz/Fhi9hc0mlP9bAqY
a35l+DotGFOqevrlsOKsy4uiYuBD+W2WaiAnjHzFOu4vlDnVBHe48WLODzUd/dK6GLa8KTXrVMrC
rwBArJrkZhD8UVHsoMLZVYrORZvqbM71CdwgR718rQTOloljPT07pQg0Z/Q5Tn6lxW6CsdJpeEn5
+FC1NEhAdpvTws0aKAk1hwIbK2zMf7adOwMo1Y7EszrjxDgGNEE83cWd31HFF2p24t1FFjXODf9N
SPGD679o2+LQaQCOq74cyKkffhbYaznnngZ/0csJsrkDGm/qIY9B2JqCu19H3Tzt/AVSGhvV42jX
t3TQPda0t7QtTqrsUbldzjI9EK0ICJcnqby2jbiRuhXkMdjbMvhd47Yu4iOKvm4FxuzCMj1S90+2
lrlGq4G7HRRNrLib1WI65gMJawgbnZquv8QoJd/MRfZigxz3Nh7zMpgsS41EOo4H1ZlQU2UhL0Tm
8iQ90N4BP13HnylURv1m6IozpeCd1KvylyroHW3RHc6T8WJmSJyr/m6W1AyaoQV1fKfemEMi3CEt
IlXgpJdlgcvWHxKz+g1BQl8pShD6ERXNvBS0iKWFvmWfNTcIn7ErVEwkMZIH+mQRx6Msay5kNL8z
ghHJsjbkoc51gG8mLg+lVia1pxc4AIpT/p6drPNHo/atlPoQDf6tKZBnyEownrDniiePHP/jZCuD
GxdNoDb1MW3r3k3j9M5Wm5A6+S3UfPxiLINEDD9Kxk+9w2c3HRyEvIE7Pk34i67Ml5Y2T4wUd3nR
ZBBN0o3viaKjwZqbnyaRH6YYun3SjrhTGC4j7T2+oOlrTKau02e/qGB3Spkd637+skSVOAdrF0Cv
aUXvNNH+GAbtBx3A4CCyPmim8YLh3p+aVnzSaPycakaIGHnXMyDWMRY/MfO5OkjQyEUxtLHQa7Y9
Yhc/GS+CuO8Os6qHksyBgcp2r9oXRuD39dp0swzHFlLtKeqHfDqxEjXFDD7U6XyMMnp0QdXNDcRr
pX5c/oje4EYMow9ehtfOqEzc2PjzYI5n0LrBscUWXI12RwflISvSl7bKv+hZ7FVZ+mtojYM54k6D
ZMebWux/pXZu06LuMvVPXdf/iFMg7DCOcVemow70+nxUhx4lzYZECQOhWlf5ZZu9KDXq05XZUjdV
46AlNPdUp/WLmh37anwm5oAoVmsoXcPwDEeD+gBuPXh3yyEJysQJFdM5GwzEkUpV3c0VuZC++5Fl
RpTL7l61zS8d0AJdHEdUyRayIf3oqEpoZal5iz+eH1jeH8SQQ3qhbn83Y2N74GgZXQB+macLXQZz
zAGnEVaP9fGLoeegDagyJWxK7YcU0ISa7Rk/Py7h3tEC7YfmuWrBgFrxWAkJr7Jb9GwESGVs203G
+FcB0jUFNCXMVo+xtCq/SVGCyB0Dgux5fgMRg0vfo4E7T88GKtGeXnYv1Vg8yso4G6C3cmVXkeec
QFBJ42BbYYQG3QTuLJlkB9sBa5QymhSBq+euLvB4VJysCaeWph6DcjqeIl8mRR9dYzQ8hcjHeMR9
EA7+JbKD6SWu4Ytm9JR021Mhldb1Y5gBXtFhxph31hOE3I7UedWdBm2tJ4XNway0wutQH/JmOj/8
PyjSyo5zC23henbjOguGnvqjTM8yR+ereXRioAZ1JRF+nVV+1zIfI17f+5yf8dw1vY6BHGRI/DEx
wkYrm6AYMSYtbTQfGn+oKsAr0DT7+Jm28R5FQVwFlFezIL+3Lju1ej2PnQA6tNKbb/PIT7PaVK5W
q0A4NCFa/Hs52p7B1YtUc2qe9wkq8J0lTgVxOGAo5cPA9Ptcxs9VDLGhj1e4keG/WeGSvl3VL0al
65t2hsF+zp4tln7rC/rUGepOLrzx0r7uLKxhjHh2qKVJ0D9hKuRseySieCk4uMNDERroRdZdcVey
/K5qmn+1wL+tolUttJPcSmKI6IZWix7VDLGLFsSCu2injTT3eoF/QOFX+wh3NZM5WTo2puYW5a9x
3oGMbKW5byysKvbpMsSZWcvR+I001++A6Tu2JkiOk0P8A1z+5l4pbavs9Mbi6jAmDZkAasJHs878
83Ba8KBgaGwWJKzwREB8+mM6Iq54/+ZI/v1iqyPZ942ZpgMWOinydnKq25EZkUHk08dmtq/aXzPL
zbj6YgTjyQbE4bC6pvDqDHQvue3lEEwEMSfejtL/2NzmAQGRH3YU3Obge31rrjX6wUIUB4DeAOFg
S1+tuWh38tntL6YR28YADMSy1rS8ek2ENtY5plJdI8EcRx0ueRaQVnUkvOJ7+rMFKwkiBCAde0Qh
m44E4pYgsQW24h0B8ezgXdTWqFE2SuzlxLllvHvOjGLnGmxUQhbs4n/MrIoveRwn1FnMZJ1AGS3x
+2507WwImV3uOP+t6bE3tpYTdHVCYmcsdX3EnVaq7k52IHKm9Uvcz6/CAeJHG5IXRc0NN01F6Azi
S+lYT22tBa2pfy+H9jQm8yXh8YPVaoEOWtXw4wO13QS/2opVZa3BW08rDWwFLYKF+AyYpF9J2NgB
Q24RFoGwvH/R8XmzI4ubv9oRmkIal84w2TW9K5Rvk0YDUX9HkWPnJO985jUM3aS1kYseWz8k0msL
yLChzCAxI6zuck9udXlxKf8G+dXNVMkU17a+BHmjuddIcR7V+jLO8pPdDaeyok9t1txPWvIjmZLH
hqV3U0VOqjLn7tAhK7SMbqfZ9b4IhwsEySb8pIXCFc3st9vMByNtzCRNI9NhnavQLmod5OzcEW6j
fyGK5XYE7GLC8EeSRBOkqBUNz9D41JMU6S8IR6wX2o4ReEduxqnbq0b+2f03ZbrV71sFBqA+wf2t
IZcujvEJbb+ogLK3EbbnvdfJu2OwGFp4F6llQ7DcXBlS8d6Z6n6BtwDWJ7+Mau8meDxmw/PHd+k9
neViCIoTaPuhM/1OYhCEvVQAvYPpx6cGkq6/h0vlQ8nSmx/Sc+oZGEjQ/PJJRMYtud3v1y439d1+
/rXurN4oLeCShTDzPKJZ70+F5tfzsUqjcnjQ28y16n7nNfa+Nf52uc7qyMtUj2eW2gvtODsgpp/b
+/xU/UBBrb+xfDMCzATT5MtCtQgpUPy4p1f83nmtfsHqiLeD2tlxUWJOPise1HI8sViEeRV/s/Ly
K+geUR20v7YNCIFSesaEb8AkHjyFvhNOdn/H6oQpDMO3sikK8GkRD/W1IsiWcb2wuoDAp3goosL7
+Ki9f8fpeKg5YBMFZtAh1nqmPikrbbbltIhBjYPHDkNEfXnfF64S9YjOewNE7+LyytwqYOoxlwxo
Y8zetq91C6BeEVko/n28qD0jq0hpq5nBGRsRISviFQDkqCj+ZNnrx1Y2/M7brVtFPLsaekUZodpQ
xh1xDZHeafaIeqztHHlT3phIxD1MTfc+XuOgBUMi+/EPePeGW+3lKvxpeq01U9kXUSmy7zOtfKOO
Hz42sbOTa8GDui5K5pg8jVC0chvrfkq+M3tnlvN9Y/LtOtYCmgZpDREn9SLIqCxKUEf9kIT2I9Lo
r0ZYhuA53KFE0Jbr/NbDaSZ6HTrmQCgaLeseHevjzk5tPUFIqooor4CcKjIwSJnmTCOrLtDPns0c
dWXrSFrnImML9X8BfJCRg7AIenZ2E19qjmmAshSfBwAoMPuWAMIjIZlIzO5YyiSk5Z6a6ftZXuwU
iukoAKAHDhGr1RfvS0OMM6YusFM2xMY7Vz2glQBt33+jMPDHlrWM8m4p8kg97dvZtpxQxSyI19v0
MwER/UDNTwJlQFdvOdyzWiguElrQHZvK/zZD+WMf2i9g4EOpY+2YZjHmeHfjGw1m/L2sxeTW5vTr
4+O9dYOAx/6PjZU3UnuUn6QBG7qheCjGAdKz44re8wEvy6AOyKHtLRWbbDLruhvA+fBPxioftZcF
d+WERagEhgbfbmCq47/odL9nGIUAC9BteLJB6PS9qAzaQ6yYAKWJ5l6vzkVujp6hKgScNnT2Eme8
mUC1dGN02ZOq2j+7ZYfxW8/6OMW46uSH0nYF2nu0uWEgdedzUwbDZF90PiTINsrzqPeXCh3CDnM0
PeDGqO2etKp5RTp4O9f8Xul2U6DlIbC6txYiLahsDVUFE8HqoUAg+1wyiXJqcksj83Y+/DP8qp73
ycM2QjG2DycMsRFkMJCkevvqnVnFSnAHWqBWPPW+5oGtLKC+Zh1nDzjIm38BTVi+F1DEOOyIxfqf
V9JVNqP09eykvQGqKIBnLHo2u08fn/atWA8LFHhHULwCcrFyH42d607dJzzKjukBI1HftG/6ZSEP
A5kYmvjhx+Y2YoeFBwUQbFD2gtLeKgp3TmVz4LoBNSRKJEEwuaArn0RlzTtx8H3KtOzclaVVIB4a
Ettl6yR4NcURSuPMgS5BjjFTEXDDqxyAsJGQVBiTi/7FEqE5hNEiW8Xo0uqMpC10sMqugGgvOkG2
pIGpEr9Td3PrZavenXvoYAGCi5EPwFXfnkUu7LlQaOqE2a0MEs/M7xaAeQ2OGE+JxiiHnDyrg07x
Qaa544a3ojP6XdoC0wEhu74m/kidos50A5K98Vkk/kLQq3j1wTwvIo2o9X1Jgj2T79MsfE4UjGAS
h/Qdmb9ayHHqExWqkPxiFfcjtC56h6Gdv0Mn/b4+tZwbx0GJyDHwAddsFZaNpja1gS7RMRcJMWjD
YyTqvCXTEjawJZi7w2RD1EZ7r+Ct7wn4KPj7ASvBOPbqe9Yt9ASJTZPIyJbmg45Jfl08t6x4SE3y
M7X408fndCsKgVHvr8FVfqPoAzrUOgySU3WPdww7WJ56UL8oAUTefcxmLFh+iXaKv1c+3XQ616b1
1dlVi7QAJ3ESjV/B5OI10GBdtG3Hz6CUhqb1xwvdyJwX6sC/C10i/pUTrRERnXGEtQzsiJZXvqD5
+FyDVzs/YUwgYMtr6Syfx5f8aZ/eYsvjIVYu9P7AJ2Ke+a1xUO3WdazDD3HgdfyCz1/6qZduQewd
17r9Pa8srR4uoyYlBeFfEgn0NKFtO40eARPkJ+toB8l3+zSfs1PzrT8v9Ph7L5rlg62dkQotTgMD
o1Co/OMwrrZYzTNLm2KWRo4yXmICyllqiSBW0PMWQxZZZRxOeZu4hk6frXy4qdVqBDhNOaaqfdj5
3FsPAmClcIGXH4K3ztsdV2tn0EvUpv6c6wbEc6mrh4uMbHJnP2rf2mAMytrtI/qYAjF0nz3slYQ2
3ePVL1gzSeqGOZZWhV+gRdZJvc0wXLocb36cA82t/wvw3eYh+7tkc+U7Rt0Bx2KbpVEilKdESvR3
qvxXXGIU7uPNfV8GwlW6MrTyGXkiIe2goOw3jAstM3AecXIY8xM0iwDegXp60u3Emr2lrVwF5cZk
sRYWbQyl16YOM58Y8Ccfr2vPyspFOE7bdsBWpVGq8+/qVHitiXnnoXz+v5lZOQNizHzIVCzGsQ6o
5LV9DOLlYecbbYXK62+08gNg7tattMZaeu1+TrWoXAhTh9Lrm52UeTNiWSaqnigMImgu//7q0hfJ
MHTl8D+sfdlypLjW7gsdIkDMt4yZaafTs8t1Q7hcVQjEJBDj058P7/13pTEn6e7/ROzo3dEdXSsl
NCyt9Q1ZElZ1U8O0G+KVSZYc6CjfZbb4ZZJqC0e7esycRVwkdapcGnoJ9ZAPF1zJocAJORb21qwt
/7eI4vNZ8eVcOwu4OEumuInNEUA8VCFrWOrBTHWvBWS3dWKsbiuQxXQFarAaaOmfZxJS3BFP4Hwd
crYb4vihaWGEDomnTLcg8225EvBz/2IlnkVcLJJpgmSvis5paA3T9cTB3oVAt6GKjeLlVx9hpFMQ
/v5rZIs1MuWZDC4q6jha2ANflznNvfkCB2E/92feT/pgvL5rOBmtb909p46dOt0RzYPytGUTs7or
zn7IYukoTT5MkC7GFKeHRLqhSewqDXqN49bMzkfF1yXzZ8SLJVMC/AXDLsxsl9qQWxphJ7FZQNhY
L0slvIilrKEdBjM0+r5hBpSs+habQZcdmGhCAF9W6qNG4jZEz/+U1OY38GyfdVH5JCtu+hz6IS0b
/Vi0QZN3YdluMQTXqlLn332pnKc0DJjYEW7g2h2wkTuGFsWEd0lx+Bv53XzpfJlxSMWYaIHg0l8a
TjCF9omJRhc4kLC4mAWhrrg7Y96jPcjn3W6+8cE++VZDCL7fKUBi7bZcGtdWF5GJrcwtIOuLwhAz
ElUChS4JmaXuAGTVOWBdhpFeySrfaL2tnbrnoRY7d6iiHFlmj95L8q0lnSsXQDQ9CMB0jWz3zw8J
8KEIeuVwhAQk4POxZFNNb5UOpbBeLqBKw52av3N7S8xsda0QvGBhfIMY9rKq0ikyXKNNA+SasNhH
kq96EDW5yvc8R4dn66jdjLaYP70ti8IoGjsYDc842FczTVrpYHps7ViwtQ/W8gpUi4gGAzqM4aOg
dHZFJsogJ9ARz0PJbBw5U0M4FeFtFweXP9TqgwpeqBbq12CXQCTz85cqlCSvpUj6dxr6q1N4Hm2R
BWomQIdcsChI88fU/iHlp0y/Vvi3KnuKeO+YwjpI/EbN3i6Pcu1kBTgFHVBQvTDWxS0ZxWnGqNqk
oWVwp+M33H69HGB9YGcRFmvDIgOTrRy1m9mK4J/Jim/GWtyMvaxm6LMVNorAxX78UAibmSvibrte
szpxKLcpKLOCSLLsURualCvWCMsaGfB3OWldOLRvHBVrpxIKFxBZMzWwtpfErUGBBU2U1lLAEuEx
6VbuThlA5kkf1jBM3/hMa2kg8BCAD+ExgvW+mDrOof3eoK0Gn+jcbc32odZnZ9ZuR4Drzxp1V4xt
QMHhKMBt8CT0EyUQk0gHFPPGL1m7eqB4KBv2XEL90pDos5pVEpmij4/Y33CXesZ1vp+9K7ZrYPNx
u7znzoMtVmct0UGkdhuHpOU7M6J3Dat/dPqkBKU8HCFWc2i5CQ0AAfz95XEa8x+9DK0D5wtD5DUH
Q1slfKKJVIY6dJElyMe3gDnkblTcQscjA9tHdsz4CkZC5pOS+yV3s9aFKY31wgH+wN3BHfKdJTA8
gCLHLqt3Q3IFGEP6KD/bqdvMCl1BY7rgmEDtJImBdQ7r1JUh59jvo7ZzNOWnkrq0dUbyQDOnz+/z
aNeAhDOx35P1aiW+uLF7pyvCXE2duHrJFbfIgOROg9E6DOyqBWY+cRvFVTdedOsTg8Kkoa+5o4mi
taasQm0pYQ/AsThJfj9Am4uO3b941UElSDMIaJG4j+c9cXaTZLAS7S1zxKtOwtyjIeiVDJSmfHBQ
ctnYzGvnxXms+d+fxYrsio6tjFiQB3IU7bH9xzqpeBVA9EiFdhSKyCiMfQ5gD2M2taALBrJaPssG
7HQrGj/3qeFfXrerDZuzQEuQVtJKTGlm7rMwgM4y2yIsKXrIPL6uWBMkMvG7JnuWqPZSloCsSmPQ
UxJo41ZRavWCRlkXfSMbiQBync8jhn4iIDRjDdLirtj/OSggsBRun/drWcdZsOWogWBP4ShhowLW
DE+aSakzTNMNE8QOLs/vVqBF2jHojVGWgBqGlpU8RI19zdX0qNJkY+2vrUfwEJHaWyYkspctvpxT
mvBE4KrsnmKzd2YLmH8+EEhwacqsg2rAg/Hz5wG0ruEZqvKBwu9YwUPKAzCBvMtB1u5IG+V9DdZ4
sDdc3pFIA+0MiEErqMEEUMgpAQFmuJLj7+Mm1vsrMBQ77DzW/II838KxFaEljw5N/jt+69CqJL7i
FBR2bk4exqgJgdsVgG5WBu3O+A5Z1MtD3Yy/mFAQDjNWa6UdWEeYAM6YhNf8QH7LvrKzfXIag4wA
okB921PbjU2/Os0A4qHYjlbOl1aROVoW551uBbZ2n449SITCsyFGjEdvXW4V29aWpn0WbDHPDTwe
S17HdlCSE7zb3Dzb8gtYTRTPQyymMupnJxXlv7n9/4ek9CzWUpYFTwtlUlU+H1PaYfbi+o+vThdK
203EtdwJhz+AJCraiF86bUpESBoXFr7Tf4/E0v2faP/uSDwPtsidhNzAVlcTeQhFWbcFR3kAY5LF
WyiztXTgPMwiM+2Zynpd7aHkbz1JeWDmqRPp/shfLm+v9VX3Z+oWq44UMOFQJDRVlIGakIKL4J+u
bVlLbo1lse7yoc1zEAmhMa6+6sz2rQa6tu1VXW0869YXOAABwBVht36xxx4Ss9KVIke1DO3Wg3xE
cXB+kaMo+DeEh1an7izY/O/PDkY2JfkIvqYdRLLkiCYCiXXr8Fs5gMB0MXHPg/1l4oXyOUQCnf5E
H1V8HZvsjDRzgDYCFD0NB/1hUsnGcbeWWnwKN++zsxHx3hisNkPHWkBGCnoPMKoAjGgK/+uKsQWw
X7nzP4VbJKJqyZIZB4bRgPsnwSpF5cArid+XV/hWlMVnmpp8VFiDgwh6JK5V9n5XP7XG3f8uyPwj
zmauS5hlixZP8JhEAZcPZvtkFtPG91lZcJ/ma3HyxPkICsKMB5EM4aMsPBVbmM+1fuOnEItTR69G
eexyE+9hF9akuG5z8X32ABxPJCBgqZ9gMS+8y3O3BrD5FHRxBhUEaAVzrl/okOEI0WEdnCYMJFc4
wjcjf/LbUxJswUC2lsXiTBplAGkYrwBAZEFLJqfUqDOy142hzUt48do9H9oS4RpLfVVHOoamHaEC
YB2mfeZZe3A4Z5H6j6rkVndiLV8ycQBC5wN9NP0LirOZxqlXLNS2endAtjZb27AnPO5K176ProcR
iAy6q90e0Az4i25BJNaO4PPwS3h/D1JzWk6Y17kYpV5PV/8Doks2WVhrbzLEsmQDkjggmn0BcfIE
EiYmtrZxHLFazc6FTLGnHlsvcsBJpv5WyXflIgM+VkFpGUAPWV+6WI0COOhSx+AiArJq+cTs6wzS
thrbwg7NB/uXdTMDIIBUgv/MktsmTV2mZdCnnC+yai9DQ++v0vL2qFa3Ah4SqD2hFgaAyefDq2lw
ybQaKm64Pl1ZrdAwTP1Ber68F1bn7izK4nLRpKEG3LMvwiElqRvHnZdzIKMg4pC4FE4c//wdBmzv
n0EtLhddadNMjmDlXafgb/aSJ5ToKKtbZ/L6GjyLs7heMhRTYHdNcep36r4DHtcZWvlettWfA2Rm
vG6QRw8S6D5V9F0OrRFhSbd9ZoBmrqn/XAUPhTUQsYFnxtrRv/ISxSD3aB8gXzjNCO5J/HdDgOXj
0NHdJvOspgznERd3Euw+ciOluPTmOrcK+8zZchcCz3/LQHP1cDmPtrieCCvbAi4j0O48/OdRMd7+
x6xzO81fu2zhMGXplgnVekzr503BYTlOmp7EUGqA5C+U57iysULXNgSoq5puoFevfKnDCTKgCKvo
LOQ4iDPIRxC59MoaGvVjHl7ee2uDge6SOkN/LXBxFpddKTIh2kHoQa/rR5aqLknVjVt87RABMA5A
R+Cn0T9aHCK5jFpf2mssZEBylwN5KYwuTGn+cHkkaxA88zzO4hghJcilpgRGERJhr4E6x2Mblvew
uAiiPYdGsVU6PGiupzesfRjAbLVn12g5n+Iv1gVtWi2PjIGhGN3fRBNA6Wb+c6KCObVan5DIh92s
Wm5q+cvAa+FcHr72IdO1vBnOx784byQtFnXUyxFKjscpaz09Lo6S9N3MXmdiSYzbKM8hCSckL53w
uaEPhWQxrR7lBsxhrxKHSiO77JXZD8pjDMkNoznM4lqxqrsZqSHLt5MazzJSt6A7e4A2GVTxbQ2V
9R2ac2UvUyezGdS3B1/BtUe1Z5BdnIpVu1qDKse4K9rhAI2RERRd3JFkkgRkMeTE7ZsJoJ5GPkpW
5FdRfy9gs2oMauPTVHkxWvJdyuMQZZUp5DreAnoL9z+rg/RJrkQ3loDPSEkMYOPzLAsoysleCi0F
wCAFaLK5rzSZ7k0DuavkBDV6eQedlwhuGonsqozubWM6yQWUhdOeXEuYPbsptCsYoHttJIBWGW+y
QX0xIdoUjY0r5zIgs4+j9QtK8SetKK5IlL9BHn2f5Ok96m4OxLf2KkvcgUDOxW6vo8kM7RSam302
7oxBD+kAMTcIuilAmkVHqYMzR2o4aVwBaBwUFLOjNcE0QEC/0EMlV0JplK5o/tMSsGoZZVT1ICaG
LMOzYwCusinhDmxK7sqp8fJSvipF+Vi2w1GkcJiOhB9ziqdH/7MQkaua+rEU6a5QC0jjUDi7Gf2d
xCcUCqE3E0teLhfQWh/8tueQ11Z+krrxiGCtCyOjcBjokZc8TCGaaKA/wDsYcOnTW24VbzrE8ZWE
+2jPOU0fdnJxV1nx1VQOEKqJ/VoqdsbU3sCHJIgr/RhplS9S+VoUQHOzelfrcmhKYHtC8ghZsWcP
j1DULiC3M5YuavdeRPMblVaeGXGvMK8NuFtCuGVfKDFkIwd4QQLZY1ejr8TscRqKX2VnnApVeR6U
6HGSfhvKjTKASHod54rXqOge0tRh8g3NjOt26n60AxTihvcsVwExk4OpvVYKKgLZSh8y6LXCUSXM
RumIirc3SdGPtMivASCHRkIyPZvlcDQ69AIN5NEE0jiZ4guqOsCZHwvaHajAe1l9r+KfVIEQlnyb
UOY1cuFV0QRJTx1/jzsSG8kqb1OWumq0T4Z9Lr2IW5Ga4XDHrWv5lFXuVN4zTXIp565sRW7/PQbj
ePQ72xvjQy3dWhT/wV6CVVDNHuI0HNWHojhy7sfgC6PrjBFel8phJPvBeur028LcN9nRiLkn84Dq
o6tOLz1zkuExFe6Qu5R6ifgVm16VBZxDyQn8a0yl/NTCYoem3xnkbwobojgQ46ssl4PHU08QgHV7
Ak20CMJsmmN3noUDR0q/8d5vAc6KXK47xStjPpv8OvkuSkB0naj8pVtvFH4NqQefBl6U0N9J8FNu
9DyCVo8EtcfXor4dJa/ofSHtGKp47FXrHJbCSuktElD0QRqDJMiBRpFDte+0ALR8RimXN/a0gzxR
nN7VPfRH933zA9L/8OUCN7OJ3IjHu1I3YVKk+fCfCmhcA1Ll6W9NFmSG2w8/6Dejfe06R0o6aHHB
Tf1YNNBJjBs3y26iE6hOTkqDBkAcc8/VZ1QbDctpzZ1UxHhJ/Wjtw0QSyCneqcN101dOpTwOSg1b
RYj4VSGEwJ0MgKFauWvpraHd1tM9GxzD8nTqKxi2njh65CjFbkqhanjb2kf4Emji0Is9NyF6O4ay
is7s08jjvQY5swnNTF55GcVtW4d6d0pySL9ho5knHF9OC10jdePyWUu/kDuguIZ0CAj0j1z4rMoB
+Ws7Srk0N8BRXutOc3ltMD4AL38jtVxJWj5FW9x00KqUIyjGzva91uhMj3NL3HTzfXpvH1CLCONt
NsFKSvYp5JzknA2QNJ1kdQy9DtElv6HMBulDFX2OrpaLY1TYhUs6+V7quxNRYZmkZuCyFQ0UO1ls
XTGlNCHKWL/2sfxGY3kTqrc2HyAfaBDKR8b4BRgBqyy9lmSoPce/Z3Ba4+AJNSuW9reTO3p/670L
GX6MeJFuQA75T9BFbcaK1AQgZgQtQPELyAg7htSURdjM5i8KjDuAUkRu0eyGrH4cJrg6l+NLEqvh
IPE3TuJfJk4AGHDuYSvnRkz4QwdGEY4ejZz6LAlsXOkxk0KDdjtslR92O+H5KXAS2EfUhY5qWZzk
lOKlDSdl2uA/sz1GemDI4GyCBIM2eUDK2tczDl0I8sj0/r3Tv8W5OLG8DfpSXI/z3gF+MJNGDyqY
OzX5JcDarrmKTYRbRf0JqUWvrb91sg5jj3rXVI8tGvCMA/Fcn5oBV6r4OeZPg+huoBvuaLoN0dHB
rfpTHsFcFxK8Q2q6BDKVNb3RJvinWdOuhZEmMx4tKFu2qfwbusuHuLtS6Xiw+Umb+lDPtNuk7Q+2
NritmrkdzOEaGNOoce/bDNYp0B01THoYpALKZYkjssnRisyTOPfmILWpORQWuKyDnBhAqJP6U+P8
KumwKcdnU9YdI7ddLX7HPQWtxMe8NtGv7tFDMI6dYrnqMLrm8Khyem3n6kOcq9Cdi4F6VPAPSX3F
1JdChmyPaaR7Bgo1fHQkH8JtHlphAcf9zWMZus7yC7NmHdUOgpBK9tTr5W8GV5kuqeD1LfB8GkLI
HXgxx31oPnWQ2mtl2a0wWR2NT6wGtx1nMhH4c4Xq8F5yRySw5tQ5aDy6aLJ4xlDsrSrdlU1+yyVk
QzXSJvBNx14EwDRDBzFzS7s4icTc1SbE4gY0ChsOzMG7XLQHMl1N7R18hU5R9Y7yh9O0dM9bOIBD
067G7h2IAcOp2LNnxrX8DL62a8IExtReK5OeIM3iYMkwrN0sfh4KcQT9VDhWWvhSRJzWaANIPj8M
2Ttp8hPKVKfOlFxbGE7VVI4d/4K13L4zDD8ZTooxuJPQvyUQpIWa+m1NMzfJ+Q5SV5AxKZCh3eY1
vE8rEqgSc2nDTvLID2k0wdC9gILosDfG6Sqx6KPR1eDAqKEOaVq9ap22Jte0/wZlx31svLV6vBOD
6dlKdzBR/BvsLsRLNHJSpJyQoYTlb+Tq0++I3pQVu0rryrfV3OVRepIU9aBrL0qGp4LaIMHuXlln
whwod9UWOBn7elZDrVAyTYosaOXYUQCiqwzTq+E01PIfUAdErgFyb/QywnpNqL0zAso1QqXg8mOI
zG+t5eGEKoetEKBUVBQ8Px/XVa+VNVjWeAv2Kmyg6zR1YLLtgZX/2KgV0oYau6zvj7DV2ZNUuy9l
qMWo6fUI1s4w/WwrPAhiPIfoUP0i0vD7/2SZzCc7x59YtHqYFhKUfk1HSe2Np/+KJgkBw34mTlsE
bCd7cayacGs3GZwJwtmuQ9w2bnSLTOAKsCUJcmPKb8VHhRaWqbk3i2S0L1vQ37W7xNTQbVbQMQIU
aFG2Uc0OjFmjh9YMhHGduov3uqX9c3gxxvgnxqJYwwEG5qaOVKoUqj+Lzo49GphF/CiG/PuIdPPy
atga0nJKC511TIJehQFxTK1/EdX9vwkA9AiwjzOxcvHy15VKxx8PG9Ferq55PIBAlMXfLsdYUUNC
6eTsvl1UaogK8cA+NlNQzqJD+QYGf9g8wavrCVBAv7nGmRPmHpow++xps7SxNoNz4xS3PVQFvhSd
y1HX0wbFKPg+qd/i2JGfcuaouSMc+CB5MiTIdpDe0zamdS3nUhBRNebQ8hKLm4PEqKUGTJhbgEoi
+z4GjyKyf0BhdWPTrdEaQcbF0OYjY4VlVNdCbdOPzojsJjvCfOQkGYqVL5GH51EAGSAWKr/wronu
9f3Gh11LpM6DL5ZnJ0SZkwnDHAJxDf8dZ9rp90gewhLPVGerUbH2Kc+jLZYRa5pKS1M0iuWu20Ea
eF8WdGNEq2eYSggQhDJE8MiybZAO9TjFKZ6nvYv7+VDBjODEn/k9O0g+97BOYWiR+cVNtgMX97jV
v1urPAMF9yf8POFnubropI5GKL8HDOhgI9SD5KCnroFnMkRLg3G//SL5wKws75vzkMsToEgqpW44
hD07s9+DuAN3EkV/7zi8++x8wpcs9MrP9NwMmy574QL1yV6rh4A0UY3cS+xNqXpj/WC5ndZJPhXV
CDnuAVxwSQmsRv2llgL6hdENimU70usomE1P6QjjGohshKS2sB+rOqSRtberBCXA6T4t+99aUkAr
nEqhVMY/s7581SUIPOAZowF44V9eyCt1Xky7oSLRtoBVXhL2C8FMQNwaIMBtSXOKGKZ5UIPwh1xy
Lgda60XjkAVnRLOB7kQt/vMH5jztW4jA4rUZym4nHf8jDgCjgjepvFJhZZV4m93L1X2jwUETJzxB
V3FRxVZIQnM4GUCxAtq7nuJZSuWUYeKOcJ5J2c/qZlat+ndL+SzqYinHE3TNUwYQaxfEO6Y780vX
dtt6V+5na3he7C5PrTVfvV8WMgTgZumM+S25OB6MXBRjnCQsVE0IdaQoVVUtmkWMlD4bwWeGCh1s
m+eGFaqudAZnTHhtMrcVMIOMJ7wmXgyzcoDZ8NumcSDi4EJNvoW9s6RUczkELs5mfkAJNiBRdzSt
4Q3H8t6G8LWQ0/t4giBzxF+s2d15Rs5otcEgrlwqbmTkvZcML50MIiHKGWOmHbSu3PEZegcB/bIA
oxa1FAF0XAvfXbeVSYCkj8NBYXQjqS5QYtHvI/h1OrpdQqPLylxSgixNBNwu3wEUc2w98UgFG7Ra
PuLdAEQDJlvWvFFPA+BuXYXiOQOugcx0N1XLfWtHLnjpjkhgI56WXseGvZpEO15xOEfWAeTAfsm0
vSIo1Dhdn92YGbZupaGyzDZJ6fOnWX66WZvpf7KQeQWfHXvRxIYczhIMCYIaFEG3awMp1HbNxhJZ
TUTO4yx3H1MVRmksAbnQ+mXjoMPiQVIIFqKpU7yQ21k3DwdeUDypnU+PlXd5ia4e7+fxFxlq0im6
yRgy1Kw+9hkaKvMagy1njQZZMh0q+6Frb7UehVXW+9C02EgW5ut4Oc3qnx2yfFqUKB9TAGGg8Joy
Ty3h6Iz/z9l7yq7NAkUDJjZadGtp0HnAxcmjl/rUpPloBlo3BtGg+7ZS3uT6u7HFryEbm/9j5s9X
UE7R9UThIMi4+YYbKH+wG6lCiyQhrq6OV4Y+3RocDuZDe6Mq48EymhsjZSP23/TGR+s3hNhHF51f
V60kV6Z4IktJBhnH7IaO1rU6QVAL3AyziO9aZcRz3TKOk1xtLNDVewitRvwPDQ08AD/vg76Fi+wg
oM4at/33KC1lp5ThrBhNL5cX4laceaGczVbNTS1mvIXUfRoHmYISiQ5xkdz0L4chawtOQ4MWnE+Y
5ACg/jkOHzR9VKaZWXXQg/LQHPlhghaO/ZSA+7TXb6R7UHADzTNRPXOgQ+3XgPvHEIOAd+6B77pN
Zeq1qxBkfGJruIAh5bw4AGox5l2pwQeDJuW9Phl7pRw2YC6rD/jzGItNbkRD0XU1K0KUv6p9H0Zo
fiMVF1fNq3Rv7G9R2ZSvazA3IxcW0R7IP/br5u27OlAkMtDqsWc3pkVWZ1EyWriBoXxMr/E7VAgK
+6An3euVq9mHmUk37uXdvxDpAcftT9TFOQ5wvwQ76QnVq3Z0ZdxKZDZ2kF8y7T4HMeny6lqD2H2Q
BTTFAPMBBIjPq0vr9GQyYiA75btqjz4L6g0Az+9jxdMcFMKCftcV0AXfCLs6s6Ao/DfqklyepbJd
a0MLBySi7kxePxij8e3yyNauw7MS0DJJBBm27ZNm5q8H3fV8HSZ7KSS7TVTdnIIt74PzOIuVyrhF
4PmCtr9Khx+taaAFDv1Hp7Jhkz0V0g8UgKFvSsh+NJODkcbHBi0ERxu3Kkerj9jzH7I4J+y6IoPN
MWDs+JD71p3sqzgnyE8ltF0BnfoczHR22soHVrfqedzFORhBLhEGQgWkRpAYs91sopsWjn41gYXR
HYbfvWcfcqTkkZs844b2Yi8/bWpFz5fgpa+wWMZGZyXJAPwB9JfQFkNZ3mHQK+bEAQHkUG1qEX25
k4kJQNxfqvkfWJSzsz9XK2pJs18ErNktWEaFKP5mkEqud8Kf0L6Het9vBXXeu20pgi/XwSL0Ih3I
hZB7a9bpJuAxmtqOJcWugwhThlprZJguJ1vY3/XBggILAr0F8u1iYcE7yLB4hfMeFoZuS8rHxCDf
oN1/U43k/fKm/XIufAzuT6jFWiqzqhrq2dE8jtsTuqZI6/EK2Dh8viLz5ijQ7YOfJ95yqER+PvMy
jYPV2mFAupPt410aewkkFmczB1p4ZCelzpY/6jxFn5bnIuLikMgbza7h7gky4iiI0xv0phoasFXB
3SiH4TAOm5KtX46lOSJq3/D0m9XelmwzORNpVMsY45hT9JObK6mzrlvN9ifTPnANp66h7uMZTzIR
5GuJtpMk8Xb5a64unD+/YalRlZWVqsYNfkOVAGeMgkY7+hrwP51NvcuRVjfFWaTFplBqNZ+mCJFa
VrwPPR4jZoa2eq89JJF2L4qJOrGZbQgIry7Ws6DzJzg7BJJ6LHgeI2hTVUFHpkdZS24uj+vLJfbx
FcH6tSDND9WPxUqtzLxHbgJrxlEfTm2mjX5vaxZch8gjEH2wU0rQ4aKWjJazLLYKOuv7BDKTkH+c
CVTL/KeAcvfIWjil9pApBALfhdLZa2E6wCC5qj/u6i3fzdUZPQs4//uzGS2wQJrWhFVsl+GVbfcw
9E0F9LguT+o8aV82I6j0s7IkVFaX3BmipjWc0wo4l7bSoYT9rJwXLwXgEpfDfAUkzh8PDEHoSQJ7
+0X2tFWSeJj0TAJlZqZMKE4wCcccr8tw7HwbWjXof3tom3etN2nOQ3oETO/yT1jdgDNx3IR6J7pK
i+UT9RL6iA3BsWPRY9mL57JV4UHXQ2cyS58vx/qqajkP9yzY4oxrshoYidnYCk/g2O3rvHewrmoU
RSQk7pr9nKfNHdBa921ctg7ruhL92ArQoxQudnkcCQcY3l+mSScgiDSx8Wwna3OBB9S8jJVZF3mR
IYi05hOebNDdGICo5bSHeOr4PUYHHPWMEB6ecCBU9nBrcwYTRWpu35TT8D1XNc3R0e12us6C8WNm
H42R+WWlXUUo1rY2/LtS6ZZo6F7Tvjzq3SSCpITLn40KycYMfxTOlysXPUE8RYDGV7+UWCd9onbb
wwRvaPB7K1m5gVn7rZlGz9Jg/RwB+ur08qRnVaDz4YpmOlKyPrlipvSDqhKA36SAfEA/0jBO+t8g
yu2Mnujwg4QQXUprqO3RX7I5BmqNHnNTokdrD9nzFAG2KmoO/0ReBGzQIcmOxeZItXlMUKImPHen
VPPHmFQHpTEa9JAr2SvkegSzX9XDJE2fWQHUFqeSqxnyzSCzW9IUAGUR6reV2NeZ4YlaAJ5qoXBI
DL/hoPJCLxqGFIFlxz/Sjr9UWXxgIzulvX1oY4U4sQ7hBXRxjTz7pkr5Q1lFBwr8QpHat4XBHxlX
bnVLhT5D8Vvqx/uEdrcqXOuCKBf+LG+QG8Md+hfPwq5fGWr4TjHEfiaLt2QSu5RqJqAe6S7VIq+2
ssdWLa6hsIm2efxUCf2o28KHVuGDVjQyrF3NxDGZdGfHgKVVXbJvC/U3YfWvjUXwJdPFNiMKtLUB
qdblL8VvBjMU4BAFUiQok+9Vr2vc9rXxKKTRcSQXm6nu2mk5KyfhvW9CYN1cPILVGM3apoK2ifxd
Vg5zxDIsYZfxo3PFby3ofypP2xystfscZE2U9+HRrX8pQ8MXk0nQ/zADewTKUADbMlUW1H7wsCgH
W3F0OLASJjZ32Ork/om7LO7ptFfw6XHfZiR/JrF6T01UrWMbumIzUaqEMeHUGM+lpb9Ik+U1En3c
+LyrI4feMfg9Mv66TLalCDiDqkS1D/YNEAYu4E0b8F/YKjYkRfcJYKue9Krcinea+unTpi3H2imJ
9sZf4RcJOEmnuk/FNDccBvCLKKRSDA/Iovvmddb7H4DnPR62nb3X8hxk4uCnQHoBqc5ikQlNLeOc
osGsavGuYUCbjnS4I+P0LTOhIDDK9gO8YwOLVK+X5/urJcO8nc4iL1IOQZq2Bt0C1dUy+855njil
HfVubsqnSkUPNk1OddTCZXF6LKbpFS2T7/g1jqUoQEVD/MWJQJoYZSPzaT5FPoeHL7x0h8ZpY90r
DeCc5WjcuMu+wi3nH40nDDYktImsJaWC901DeQ6lkdFsfJgaPxsFgHPIaYIotQ+SwHKZGu7zFH9T
JPGjbZt3l+ft//ETQE/RPnwMlu8LpY8kM8F7IiCyfuiy1oYseOpLUwnlidHFFQs/MphIzR6iRZGe
zL7bSI2/9gE+JuGvX7B8XUy8gxoUNWcdASsc9jyEMfuh92KoroPisDHlqwsUBCldhrwVOmOLNzDt
gJcqFCzQODtk2Tc7xbupVqAd9DgUKv4hkHUAjm/M8dobjpwFXWxGrtYwxwORM0BRaQpmXQvcn5an
htAHpSj1bhU8Vzf/WbxFijQVcN1uAQ4LxhL2lLJezSSE+FFtpMNIm6027ka0ZQ2lJNUATTmcdExq
vS5je7Busa/QhUvJxkvta5XzY6389fmWKX+JJw6QuPh86Bgf8pv+TUMhl7nxPnvuveKeOPVxsyQ1
Y8y+JGt/ZvPj5Dl7zHSFlCl5hhJ2NwJDp5/s8mhO171l+aneuPBVQgvbkYzby4tmdaFCLBdEPwVv
0+WbjcV2ZErCAq8YnlazG8Fs9EE2i9SrWcFZmMWxCXX+KBW1gRMon95H3by11GxnV8rGaFbXiG6i
9wFROZQzFu/6ugb/M6e4j2U2PtmNkXqqrnm6GN7rXN5fnrnV5y40Ff4KtnjPZxUUjzkqNUFvuo1f
7zlkxyATKRwdMxhEV38DN7K2RM4iLq49mk2S3qSqHcA9vo++y3X+Lx6As5q2DSCfBu+exY5O8AZV
9AZ7LNXeiXgvgc1lMbRwx353efJWP9SfQEtyd1LWicoJAkmKAowsJL1kAaxdD6G0Lf7uvLS+7Kuz
UIs1YaZdpRY9TqnWkt3YpE96JN//70azWAlapsK5e8SyK0lXwXN+uiJK/7NJdIjH2dlWPWKtOEgg
3okagTrjIhd3y8R5w2G9h2gCdchIdw0RhSU82ErrwPutPsH6l/oTbXGplFKBq0zCl5romzEe8JhC
yZghjeHO5Ulc/05/Ai3WnlWaXft/SbuyJTtxZftFRDBLvDLusebRL4RddjGDQICAr78L9+3jXRS3
6NP3ydERbeeWSKVSmSvXIjWWNUjASSu5k4Pp7d+YoHgNwR8AmF3UN9Ku13Xx2+vMStgMQ9Q1lf7N
zQ8+vL9tzPt5EcZlRpWqHSGlIBmKZadmyJ3JbM/coIEUgZ0+nFKPVNDjDCHmHXy9vvVv9cf2wjNG
FaUUmSAbF1PtZS33lHh4oUI7JDmUzr+2tfq55hlgFchcqB0tYpHOWlqEET4XFY8ike0Y/OBfW5g9
69PBvbAw/4KLnSzDvqKxNfu5qZ6rCKPnBapfHc2DsWqRcqMk75AoVDbMfua9mC9/EOQqFH9gSGYR
MMqiJSoG/udyf+9iPMaJ2a6G2ooQTgvhaCl2MCyLrLFGP9nJOv/rVa9nyhfm1Y/LJirnY27o6HWK
ya6BnuXsfYi4n1eeXB7DXjgdh3xuisEwwMq/Nr56TSNfxU0tYzZr2d3Fw5XGU4sCYJHFD2Swbqwu
f8Cg5v3XZla/7AyenV+sCpDCH5cIln6rI4maBKX2E+McOysBr7x+zCFg6fIi2ziR64v6Y20RwSQw
Ibd9Cp5DLhO8yTUogT1gytf9ek2r6QAoBSCvBDZgYOEXwaUs4kYTQMn7zM1s/TCzokED1P+LVmCb
q2zeo+XpuDS3iDOkzNSkNFA+LbI9KLfA7C2ga8v3kZQ4mbH50F/LEy/NLT9ZyUZaUXjloNjd++gU
V7qDUmfl7CUHY952BC0HlADtEW3j7efU6mLBBQCwKB79QFx/dBihm0onFAFiH2ZC1oGLY874kTTq
U0ucNiy33opz8Pq0uX/sLes6k6nFslXOqZ0jPN1RbC7O1J16NwMUmR1kDOK+fu0+a6EbzTdU6bA+
lM4W+1urpiRogxfHUBc/Q87aYDTHW6ZgsA0w2Q2VjNX3zaW1xZEopdaEiEmIKkYQYtoUk7U+dTEl
NjgCoS3z81+ycU4dJDNfr3Lt4APzixR2ho+gn/rxO2oGLVo+IqRj+gvct0n2rAyVscN4EorABhUu
awBgGVJr97Xd9cM5k0ADgwTlumX5AW2EoRxCVED0b/mevOhO7hZBfqSdPXk9JHu35KRWPye4ZEFw
DSkSILGWCwWww5olYqRMPk4SGhi8Tl7FaESuMZFmY3lrEQ4A5/9YW3zOsW6Vls6SfLp5xa1fbMAU
47Tx6VavRbBbo6aLdwF6Iov4xtHuB+9++Bclvu4M9+PgzY/GVrHBowDFE4tembbu/6P50fUPCJ1p
FWT8eJwsk94E/jKEKUgtMXIIMqpkhDCg5BnnvwhpQJO/lUt9xq0iDZip8nQkipjTWY6TpDJtSxAq
4d1QSoNn1jIQq7VyxOjFgyGiwkHr5CYz6Ck2yatltI+EY36WTwVwrcU7GluxXer5oU7EY09zFETU
k6LJ3oZfzwfmU6C6+JGLWwBDh3E1jfBr7mG0/+e0k4GnTXfqLrvfQi6tuvSFqYVLM0VPVRpRJJes
VTyNZjdAYd8wGYQlSjY8bSxsrRoCqAUSaSorBjiKPx6goUAtpK/ByDWMau0pcrRDYrtjpnWdVuFN
EhY/+aDddXmHThstNzKGdW+7sL5IPZME8o9kBPfuX94GRPtffGD/mP5oLZu+XO7icDVRRiqugw9M
I4VLGAYSkPhtbOm6r/zZ0oWvEKMjkSKS0K8s6SFqAc4pkgSAGcyb1tUJLZ0dp/1j2gyuCQIVgE34
xi/4/b767K1/fsHChUKdZ0nUjqBXBewMzd671ugcA+TqDPwWXAcWixY+xTA3VTrQ3IX7KQb7gFIH
7aBeWTkqRoniWin+5zy1KhB0o9GIupaThBz8IuBVolX8QqLsF7jV7r7eva0PtAixBk2gNDfgxoQi
81uolrdyvIWnXj9gf3ZnkeR0hRVPUAEmvpLOCPW3MJbtfvzeW1sJ8Wou98e7l4y6g6QVXKuxFhMN
DFuWSx/6p1cio6+SoV639fSz6ZsGdBrJ9683cfVtc+Hm+uL+L+TMNOMCsiqzMG4CLt/xhgD+P3P5
bt3Aq3CKS1vqxwii1rQaFBOrLMDO7wHc6LJrkN+gJA5sZ+W/YSTErVwG2Y7KgeYqPCg9byVaqxfz
xU4vopiSx7KaGeB6l6JHqXnILHAMTcHGps4L+eJU6YtgVWeFrLUtjIyBfijUc+EVAT3NcOOKn7eF
wbbWtAhVo1ah2ZqBuyMaoXbaN6gsTCar7Lxp9l+vbMvSImBNMoVYbo+FQa8Lo/Hg7knyXTJuBsaN
s60vwlKv93nLAcrx9dt5VAvcOrkfup1P32qM6qNLbuyljZHmOVx8+mYUEC14qAWBqPn6u6htNFLX
A0ARUT+ahs5pp+pBYTj0fR6oei/bRlccJa5vVMdXW2C/ud7nKXeUbBYL1QswoGvVBB1gEu0aKbqv
DH6KDTlyRam/0F5/p41+KBVQpdDcNFxZBlkPAt+/gTfOIEMVkBQQHy2fylISAgUtIAvaWFOgMNG5
ognfmySlYI5SXqMq9b/2pNWId2Fw4UmaWQ6gOMuoP4k+uS0mubaJzm54xE4ZIQCnRjEq0OY5jC33
X1gGIA/KYwTzrUs4hCIpOgA/84eGnrYjq3gJjAS8Z5PSfU8L0DxM5gn0Y1CmaYeN63Y9i7mwvQgM
DRuGupRQ+NDPMvB4CtLm36ymvdfMJI6ZvzWKsHZg0TcwcFagifAJ+5GEnczCCCS1uZmBl0x65KJ4
Ekq4ERdWLkq0/BFWCaSeUambv/bF4em4wEtgImVQ5vkhUr+VOTiguGG31dbw2OcFAfCLmgMgBpgP
NpcFY9FWUzIJEEs3TRhMMkQD2Bsj40YE/xx/YMUAxmxWGsPzfxFRG6NSpmJkGFxPYyfWKnCHvH3t
hb8LFh/jzYxcnlW552jzCQmWihjziFmcBQxSqYGed3eJRoGUUacDD/UzgAm7yhrvoeAHUt9ya7Zi
5d7/YH4Z7noSm5bAK/l/uXzne3+ui/XB9gzs6mZi/l8FZA+buoxxIgpZI+sNgrlGbRM3VDjeb2zm
qlcQAnIF4Jv0T5CqUm16Q8swgf8X5oY7jRHMlWHdzx7q/TwDU++sLbGdlff3vId/rC5iGM/jUhWK
XIDWxzWDykv3uO09QETB+6l70i/ujm5qg1rxOfK3AvZKKIFxIG2AgQcn56eTPZVKO/AMmXsPakyv
suXzA65jp6v/ISX+5yP+0d4idLFqmoyQm0UwMrC1nZQusQd6U6Vbxf7VT3mxrsXRQ5WvTVOSANsr
mBsXILIjR6I/bzjMqk9SzUL1RDGUT8Pg3GrKsJjSLNDDPLE7EH25opZdkGAdaDiCjoifosrEuBiL
nzkDR1lpVlejGgbJUO+hJ7JRLpqv+U/BYBasB7kv8MbLamrYgCxzSDCNkok26LN8n6hGYKG20Xb0
iAr2xj20YW5ZTAU4Ru7AeGL6zABneHKWeLwvEmpLRg+Swi2lg/W9/s/ifoeii8vBmsYETJi64jcY
nU5BP9pHm8XwOW1fbuDcIUc9kWI6dHmpC7NURrXAaWgid8CkfcEcHmCmGSQrQE+U4L7ebWFtVkMo
LlYFpOFU/sy8SwYGBaeypf8r6/Y3Hbq43mYs/jzYC/o2A6pewICDckEhi8eugknKPGmKIgD34n78
nj/owSzioD3TX7UjOVGgXs/M6KqdHsqrymdXw1Xs/SUjvsUv9LtSutzry9+yuOxJ0Y8WilwpRtSE
BxypWwOkMjyDbwUSvaoLudwDxczW1n6vudGFWbpI0Gtq5OCCQodWo0DoZYp2N4DXdCMurPmRYZqy
jhwDM5zLwaIK1B31lLZQgHmige4gmh+NO3ofoptS3QMMt3EQ19aE0ilqmSaEqz6JPcnN1EsY/igg
KtbdKlI3nw/rv2+dYCDjwsjCd3KDNBSURqY/6NYD6Hn3vZL9jIlxkNvouUjNxCOK/B4O6Y0WVTeo
BZw7dFSRJN5ubO7nZ/HHH7JwHJ2XVWoMWC2KRCyxwwC8Mkd2BNYkvIbo/aZg9lqYw3MG81Pz58Qg
+cesdGRGkpU5rhKlCZ9Cq/YjdOZaBrTfCLZTje831ve5nIf1/bG3VIQIeRInUynozKH5/2f2R0S4
NLYo3AB5p42CGyYGBcrj2KajredJYnMoHH+9rLUL+dLQ/FUvwneC7M2sLNAl6JPqlqVU2GM1vfNx
S/b+8wMcVX3oFCigt4eQ77K+nBZaVHQTYOpm+d7TxmbUujHCU4Oxk+hbIU//5qhf2pvP5sW6KOCn
TUI4WjQQH5M9ZoLz1DQcsDMElS+JV5DLbphc28lLi4vUJkoyvbdqXBgo0zhiAvap0RyDP379vdYS
tUsri6yU8agQZtehoseurQh88LIf6xIIZZuN4LVSvMAXw3CiAXIDy8TV+3EHSVEqHISMf2lzzQIB
mTOBGgpEKcG2Ioi2Fj0urS38UDY0VloarI1lLmNWO3xKUKeu1HRnZBrIXMR9IVX3SZHfl1rxK7Ki
Zykzzl1DZbetFRWjxHlQg75paFLfarVrTbSO0URgtCRvzKA/DNCNVhEBc3jkKmk++ikIb1CQ1e5a
U/9O0lZ2Rno/UzF9/b1W84jLhc130oUjNpTFYDTEwi6VD+D/h+08Yu2+uTS19PmIt3oyfzGzbxze
7NF/2HKKLRMLJ5fCCC+FdJbVje+0xtW/Z57kgSeV7mvuWbfxDsTiwX9f5pg9UYMcKYpoYJ1YRPqp
gVr2pIHbySjF25TID2E43hpmunG0VjqQH+wsX81pr0YhJqPwaH9rOyd9KK6k2NWf6EH7PYAc7bHA
u+QEXqKs3W9faPPeLTOvi2WSxYHr0P5UTQ6qhxpyuVL7MmD6WE6/f+2P8159ZWRxzlI6GpWUYC9z
DOInB+IZgQoyoC3WgRXEw8e9XLg9NZuiH3qMiuomWrdR42WaCTop+pDG4z0p9cztDXBiD+Al5Im8
y43oqQyZo07kVOaNm4fxj68Xvu65/3EisjgcuRwJKJ7goiva4RbAdtRijbevTfwfIRONeeBK8Nhb
1kIUS2SpXGdzYVt46c/Sjd38eVZVyTCnsyks/5lnDUkCAYr8b3OL1K8RmSlJFZbUyjFIfx4S6Btw
U3LFNHlt/wMACNI1TkWeUv17WkFPByyreHJ/vej1ff3zIxaHUxQ6tJUY8k8Q59mYD3a00dgwsTIb
+mGhywZaWOpyZI0IbKLTXknKTFeyKqhGZDEIi9qXCeFcCceHNCudRLZuS1AUt4b6OKiWM2TSL6HG
ex2czTlhrsVAiduFVuGxQTkkYfIExLADfCjYKEZln9SqJzXZ1nzDWq4KECOmAlVDgWTMImwSNAIo
GAbmx+TkT664mxqvdc1Dex2DB9w0973D93jHbsMqVoPKheVFvmDppQJ2g/kZa0DPU7yamYyhka3m
32p2d2FlXv/FJQcFANOCdgduHgFouYhsHUITvQKLYCweOPjbdv/C6y4MLly/qlLNLCjSICnRQUN9
1TZbvZtVv76wsPBrM4ySMmyxpFlQr4wD1Uv9wmntThw7V3bDI5iF2EaysPGxlpUbnQ9Thu4iJIij
wjb6d0l7TcqXr3du3RVRhKKqCg2jZS1FKdJUV1Bn8VswXJcpMUAGprmRHKUOMsHBbutoE8o0Xyqf
Lh0MxP1tcxF7gSwwJ3WEzb+1psDKtlMO/6wgra5/uT/WFoetkJD3JZ1K/VRLk4DnbPBrmnDQFBbZ
jSAZWvCNQaB/wDxV6Nqs7uAVPOnuKzVO3LpoKjdJ2yeIn1d+qSY+iPv2iZQdrAylGLVCa1TQ0dEt
XFd9ocVgzk62nG9lw2YdVCRzgGBRWVucWjpJWq0LnFr1rB8s7k5HvXWJU+0rtzP22+n3Wpb6weDi
AKe8GiSd47k0f6H/TmB4NQO5cIbF2qIiHxGE4eSWMqD3azoaiLvAp+UozdUY/RRT6TRb4WJtfbiP
ZfTJcF+CWmZxmjEIXDSNgRvktwCGdZxl+SDmCN2YfwJlm5fwyd//WFue4xgycW2TqWhYdDbDxDr3
ojviJ57lgVlytGz1Zw8Gf8zrbo8srYaQC9OLJHKcgCnCY870u/qpza7z8XqC9vvXIWQ98bgwMrvv
Rbgf2sroyxYF7Tk2mrld+jG1LY8ZducqDr+pQOfiRpX7tdmtpS1SSiVVBibl4HMhEX0BC6rfRulb
qkne12ZWw8fF4hbBykg44ahhYAeb+Fxq5kuW6JsV7S0PWcQoLQbjqEbhj/qZBlHlxdybEwMIqCo7
cDBA++tFcxryDxKCz3xgc9YIWgwZ/LEmppkWR6FkWZMS0s06bMKbZUZH9Rju2x2Uy8mdFsykJxlz
pVPlyrvonrjjrjsm9//qTacRYBJA4ICxj8UGGBkXlpmimiay+6E4CfEc0a2sa9Vh0D6bq/c6mK4X
DiNrldoQqhUB5nMrAvaz4q46xP6IoSAQoKF//X06I5Zu1n1XI9yF3RUPqjFLhkroudlru/bY+dah
DbYAor8rnJ/CzIWdxR4iZLfGAPWHoH2jt90BzMemZ92jso1UZR6eVQ7Nrj9Md8U5ClovvpOeWs94
h+a5G3rqmey3uverTn3xexaRXap7FvEQsafpqGPQBxWzHwNR7Hjrftz6sIvbalBHKc5rvDlqqzoO
UhxomjXZeU03aC5Xe8DkYkWLNHMaorgiBgIdRrt8fksPqpdDucmOwfKs22HuKA628xrNte55q564
2gMGka6CJrAOVO4SQ4/iZVOHOKt+n03Q7FCi+zLmL2aVOl2inSAaecZE7rErksMkR0FoUt8A83Oe
Vxvn6Pfz6rOf/eeHLCf5WYwERYZ6IhgEw8B0INf1qoNSOAqS3zrttcueZM1GCchFp8ix0JRD0/xK
+NlN7ll7/Qwm2rv2VTo1bnyG8Esw3Ugn8tpvzWmuP79BAQB9CrRZMSj88Vqa0rwrM2hJgGFR8XWH
HKcjOPQhPDUEMw/x/ut7YjWRNg0UR2fB5k+ERWFXMLNuDOrT5n3SzhaEFMvCbULLFuCU+trW2tI0
oCvAjwQ8GebkF6GMsygPjQ73xSzOLK5mnnHzNBdjzd02pGPleGHwYKZhwoCIYS2nuiutVhQzAUOv
bjGbgscmY6kziduNNc2pyMKtPphZZBFS34B7s8IV8Jfg9P8TpAL0HdhqoCwsKxga++gZqST3lkhU
0w8nftKF4qJx9LqxnPkTfFrOhY1F9KsLbYzixpp5gMub8TF2exCxyX51koKZ8WLa4mj9nUV+Mkhn
lAgkHOaB64+Lyq0UT7UIGPaibh/VCGRRCbGNpvCsCM0wvX5LcwhXZsN1Zg3O14td8xDTMEB+oUCC
55OChC4XrZRPVQgusW9pAnY7ZEiVupUjrJwwFHsxeQ0aFfB6/G5VX6SZbRTGUgq8IEayfimsddTo
e2zdpPVjW2y1alcXdGFqEejrvOFhDOUfv2JvUvkiWTeDef/1nq2tBkXBmauPolu5/FxCpCVk6vDE
kqtAlRS7LH01Vw5qBPiptYVFXEliZ3+HuTlAoT/80TemyMx4PqMX1HayOW2DuuMbl+NKlvPBxMLf
uRKKDMU/gDKUk4ie22Y3qwOgJsKtEzfLvZn9mxN2uajFtY8igtJAt4L6pRk1dthl3qiTO8G7U5Wa
jmVley6jyQ5ayRKiAjMXBfsVAmnr5v24sfi1J9CH1S8cxhRcneQUX5NByB7CYtn1VOunSgIJ9CDZ
VgYQvGSGV/oYv/Z5eZU00w3EctysL49DXj197Vpr1Xb8mj/1gsX1wIQcSYOKbzEGZtCMx/xlwGsC
uFDMbLHcFZjxv4L03+5rs/MXXgagS6uLPFdLpS7UKayyFoxL7C5BKbqkg61vUcavHp2L5S28WZ90
oiMVwlVLwdBS8NuO5Td5BgFUSUqdUSs20OKWsVWAWXzeXEtiqN3DIvRYlNYs7CImMUg8b8FudpJL
9qPNLZdDHw66fmdV9BDZQGkwVd2W34YxJvQMPeBxVtpiwLyWaGU7gtqy1vZ3uvFzGjNfYZoTk+s6
nRwIDLohV4Ku+F4p16lW21XzRsQvtW13ckm8kZl+wqG0WERQz2xluD7/XpdAAw3yARcD2NXxZDRe
euUOANq70lJr3NZiPxr3TYyykSYFvLiSdcnNI/Votg9qAR1ZIeeGT8p0D/zTDJ2AmOOwq/FD+/y6
6aAHN4yHSrw12o9YSg5NmCMDJc4YWbsJgog6p3ZTN14E/VelraCNDA4Jkr8j8DlxIZ8VcZU20d7M
9V2cn5WpBgFe10B1dXAw8A6yV6CvwxYqdJA1bMDdXpmjm7fZa8Oy06xBLseyE05UQC6kgFai4dWk
9MZeGmzcCPuRg1RvbGObSpUzaNVOGOnc07HHEf+sdjsLMHZt4ZagCNE7cydM6VlPKi9soLLMx59G
ioc3Zg2q+esO4FIahAZdp+YKI8+OCfCKLFmuCKc7HRLyedIFOTDIZdsEDEtNDChqADwM7b63PIbU
NdEcOcygQ0mDyuxfkWs4FjoxkQCtUJu6Qz35tHsCM6c7NpldC4hQKKdCiFtDa1AoGfEck8gx66dz
D4mMapiu5L70kE8OtfZYxeq9Zho3SHv90IicUoe+nNm7JH4norRbZZyF8B7UPHZDFrpa9BMlErvV
Vc9QuD93hFqS2RlAhrgsHJUz8DiiAIWOSax9y7SXocqhCJEGTHBHmq7G7HXSgE+29JNECrsDbWHP
TacTz2mv2ynywZSWts4nD6zT7hABUZGKo04gR1yA3zqX7Vz7AQy+T6NvvQSIVfWYG29CGGDs69xC
Fz5Rrgm1IJ5r7pM2OdJUPYV5BgAWTU8pJJnETc7om6y3/shewG2IR422GyXlroyqI+HRWyKpr5Ul
Wq+HtIEcxc8DCDhGDdq/LLYNVuJDMsNv1dHJ41v0c/1yPBtF58VxFXSmcjSgHZiAz4LjQI5955lh
+hTFpjPGN0lp7fqmi5Dw4pCRu6Sqf6BectWC2qPV4r2RZQEg9yezNc+NjHKlVV2Rbro1OHWbzHrN
BCpfFgDs2HTcOpHYlWNxsNIuUGPhaIXmGsZ0K0/JkUNgOLbUwLAwXClH1+Eg0JXS4HhPBafXUzmd
JKgj93W8TxkF7+WdFv+syxRyNi8FiI9Mq3UmefCaMXvWzaeURp2tm2kJKoLiOexGhw/yHZFBUCj9
mqrRU3tMYEBhsxeWS9UX1iZgnivEda0mv9UuhzQ/6AN1rU4GM2r0szfBpdB/i/XXbqo6Z+yELWWY
osCEbdu8QhLbBkPAvlAhcopXcCQ0LydgOubYKsiWU9UhEiZZJvWptAY37L6xGiDqqbFVAwVDU4f4
9I/WjGxtgCDlpAZ5chVCsyexoK6pa7e9VjusBs933RFHsgjQHeDRizNHTlBiVG6b8d1iJao4kU+a
5rFq5W842QdaDB7PKAj2mp90BDe5KT+QSXrr+/wE191nJmRnU4SNHNVmwqvy0BRq9UNvrRySRYrw
NEkA1W2WT1qOjKyB7Gwqst4eQBTspyZjh0iZfhkpDpRoRgHRZkCHgX/ndl7RHj9M/xUDyukKvcNY
f4LAn436XrTCrWu2yznz6EC+mwa2PeqOaZ2h16hbpzCBMq0G7U41tA6KhHCJ2EC5vMeLxbWK7rlV
CxwYRbJjVp8VCumekT7o/XCWaPiiJzWoRXl+lXXvDbbIgBhM06UgX52QhgCHNzAbc/D4yte8ljwy
fFNy5qYMuqqYyMugEV+eCniiUoENVmF2M2q+ahR2wm5rOpyi5KkzBj8B724SnufWfBbnrtlWbkFz
aLRzm0iVzS2Isaa3wxR/A37DweCyR43hShOAiCTay9jRnS6ZXtPVV6ABhxAxPRQgtuAp4kXD3KqA
xn3d+yC5sUs1c1RS+RNTZjFd6JNNt5gMxhxh8TTWqe5kBPLbliTbUvdU5cl+FkRtQO9bFiV01cCK
iYFajUUYm7Z+GXXighB0T2gD/WLcIFrt17NOiFG90PibLN5BA3elGJUjGeyAaQxnCofdgOalbEy4
LkpE/M4WLHUJxuG0MHbVJvN4NwRc06H2+lyE+Y40kSflx1E80gEDAUiCkpLcaH1xPa/VGqFBYEgu
rbldYNRsIsY9xvm8kpWvNT5djmYs0M2Qg32OQaqtae2+zxXg41TIrivQDb6ZY50s1O9kUAHKh6CK
fKeb3GPw2jp+qDt6W47hzSD6XUibfQO15yR86fBHb5l2iL4eLxpPVyTHyIir9u2O4QaOq/5W4jnG
eSGHDJJy0j1Y1ZtIoK6ooqRl3GeIAAaedWwUAVNNG7O4uz5mTsvLnZwrAR9+mWr22PeGU6cYKC2L
n1AAs+MS6mImdl8BErwznALDbqFeO1klriIl9vr2V671jlZCjjp+71OxS9thP4z6HW8g6Ihsg5Ig
soqTro8OBU8zJA88ziqnTiY3RNofWTdQJnOT8DTh1+RV7RZ8pjqPzrGYxaBrv4j3E8ZBcOJPgML7
MXYBuKVTTpEp6eBlHexejpE2ZI4VITPXI/T8Kq+NLYfpNbSFHxm0kyem2bH2UlW9E5W9G6c7WS09
o0yhBJ+WQSY9skQJiFAwMaHuC4T0PHoL+XOTyQh0oBrGu0suHrohBa8QBA5BolSrDkCPucBUUyGu
mMwg2Bzvqkmy9bbepwXD5SriQLfaYyS/l4q5r9Edkyx5x5oR3CDmY6FUTpuDodti3pBPngbS5wY/
AdLutlR3Dxw1woTh9aNE4XWnTW6clzuRkmMcVSU06SVPLWVXUohr4L9bZBtDwl1WpKqNVbiD+ZqI
xpFl+RRFCOP95LMKQund5CkyqkAGXuGZZ0wQkSZG43U5sqOui59QjLUlK/LrprULzNuS9EVKrhpq
7UliBhq05FLIJ4OiwSO4GvXQOJD6XVXy70pd3TRaNEfaqzjsfKik71innHLtQSuas85bXJq9Jzcy
HF+H7HHoDGn0AlJYO5serRxV5o7dJzk50D49GDGSWPNdD/nZhHZ3GSdOKxVX0Ot51Whz3fGHvuJe
YUYemN/tKoHQQ/fc43sxZbJJAXHCzkECQGLiMMCIiQRl4jFyilx40hAiqBiVDVWKXTNJO1GJp7p7
KhtUkzrb7BH/or46ponmNqrpyH3t8TFFUEVMRm4QWqkt1NyhPTSCs+GQNXcpumVtiFssZT+KsgqI
hd8mt04aRpCo7mxVhzZMn+IG+hZOyKsxOZ4DVIo02mNQWDULgGdxP+Thi5lNfo1Sj0AW2eVG6cTS
g9QMQYoXi6qzB63TH7O8eO3q8YWpnVe0z6QDwRamIgvthznlUNRAcCPhlRbfd823IVftosJN00Bb
bAQquAuvScptcJgHLILWEZ448rtq5CezpOeK9zeWEjm0k7zBTPZVWt0hrz40mR7QyrgncnNmtAuG
Guiu7Gc7J/wpBUYpvxN1iKMOGvoaKCXGXFDyPJEEEOQ5EzIR4dWcvEbd5HDjZZqTHk2cs1jzM/Vh
nDp4f+GwvMJfpWBiwvZIA0h8njpVvlLVmzLRT7XyAuC7X0GdecBVYAslOvF83MVJdMch1oAcDrca
P5cE12DfPyH8ncP8O090h4GobmgpLuYfWdvbkCSAh5bfJQADw4zvKmJdQa8zsNJ3Q38vOBQYIu0w
sPZbI2E8oqu9KAUTd5K5VvtGms4b28YZcC3PP1aHEnhh9b+GrkCamap3yQCiOkOqdkravFBceiQT
QaI8CynzeqlJ7XTUDryVvVBYu7jYQBus1b6ICXY8Ch4klEgXb11JS/UqJAnaVUzfVU1nE/4jTlrv
62LB2mAJnvAo5IFxCWyJvysqF9W8LMti1tc5qgUUp1NLSx1jHu21iqOmmcldI9c4O5JiQQtyPKtG
fOwyjGgNLYhdUPy+73sJ/joWN4BFNnujlv57LjaKfiRG/n7z+X2iEEokCGMOKh7DpvlSZtf6cJ+Y
W1WjtZL3pY3FVud1buk1BctKfEI6CgkmBRQ+iqOct/kYViuAF8tZVIeF0EYK1QaUhCzZ7nRIBWRv
G190rip9qv/8MfGbEeLii+JfrwoBTTwfgSbfTy79NTevuatBdN5JvdLZgpmtwTiA4FQxUSODVftT
Z0JORiZ0BVW3AR0esquRdri6LWZeiSBjGx67ei4ujC36EyXt9IzOxniRQ4p0MHcsnoK40gz7641c
LW9dGFpU7+KuKHmdgVSoVyUn7vkEpjeReklcIQJgAFTPgUn+2uRq/RI4AHlmW8L00Cd0fz0wPmlg
62ggfoL3oWc9R4e5dUdtXAb4eIG2/9rk2nZeWlxspwoVCy3OwfqAN6/N5UOEi3+avn9tZK0keWlk
uZWjoRVCAYVFI1fulINR0hLekLwMypbwwm9+6KX3X5paVD+TNNOmKEJLrtKlX1Vf7grcnSSdmJcZ
4qZGRc9riPIet8nvV6djtFEgadN4VbXaMQNcPioBzmmhIZ6HkHpSMfEmDT7p2V6lqHDS+vD11qwI
wKBZdPHJ5w90cVyTEZVTyHKjWEKc5iW7wvTk1Xjuj4OFM9S5BGQQd+AV9ZSN+2UtEl3aXTQKyoLV
CcDtkl+MMsRCAjZYGyd1rVX+YWmLzoCh5HwSDN5cnoSnuNqueIwewVToqX4biB/aVu9t1c2gMj2z
ZcnaJ1VGIfSsnFQwPWTmUc1+sdgvrRticvfrTzZfB0sXuyywL2K4haFIbrVzBOqgjizYoSICSiZQ
0kaemkSA6kzthsnVrbywucRa/w9rV7YbN65Ev0iAdomvWrvbbjtO7EySFyHbaN93ff09bCdpmdY0
becCg8EgA6SaVPFUsVh1TggBXVzNUdSPrinxmzH8IrGg9D2gmuOz2m+5B9oc0HKKoUw06TDfrjdI
X6BfDk2vuAC1oLQM2g+Xt3ELedYWmKjbTA0pTTqZhTsV0vL52GuoW8gDahqXDW2i6toS88HyvlIS
lOvBADLbY3rAlMhEmQ/t1BYMCEqZ4jsqQy59vmyWsz72k5WqGoUoBBb+KH3SY3DkKm5bRPZlI5st
CKu1PeOSoriKtzZUzn3FI2gZy2vVah3ZM3cYObCIyAuL26549gyViRjZ0Nem2VPP+FDspx9oJHJS
e7Lz3H6ZiMRmHF7ZY4JH0WpFD9pD6OFpyU5I5d1Q/lQywzJQWJ7mgeMsvK9Gz8UKjmeEgnppsDoz
/YD5AKtWQ8sIOa6/BVSGJmHWGe/O6CSiP2JlJIMIZdb0ueBpQuzqw4BLXGKrzT9V+OOye2wbgrw5
KIZBrcK2lQeSlEExAl29CtTLVFyq63bXGfYo7y7b2X7qBMXnb0PMtoGiPdUmBckSxozBqZNBTL31
J8iJygroVAMLt/buOO54qecpmX2GxSu7zE7ipUyvDWiKeZHkdE7fX8tgNsVgqVeD3wzV7ckGC+jk
xCCG9EJw1vLbcja3eHVPY4BSKAfof5QgyS3zHWZXVDm0Aw0F044DJ5vnzjxHN3YOTojEMAcFPR4/
r3oX7IQgW4hPFASK/RKy4c2tXdujt6aVk+pRE5jSNBb+IoHsRHK0K8Ow0KON0tnpwM+OfF1XyEzw
TPWA/0i5yipbgXb9CxikieRsytNaxb2CHOQpdhtU7yCXgFO/0ycP0miXnXgr5K3NMUAjgXArVVRs
sJqOx7mqPhRGxHnC3uB+RLaHvkcJzzpQUGLDKh5bqkYJ0F0VC6EtZkZsC0mJlytUwXXS/LP00005
gZerSdSHoZc8oRV39ZzuTRHPEWJW9sdBNu7iJcDTXZdg9ndCzzrq5po9isOwF8W6xOtj/K3RI5ck
uNHjFZGzhs3r3noNTOAWFNFI4hwdTo8dYr85OKQjf3Z2M7yhAABFFhrkDBYp86jIFZAHI9dyA3TQ
5ofECRz5NruZQJaI8sxlD9iaNcXnOZujh33l86OMRrUhb8GwLdsd2iqDj9mnzmn2qlvbeI2wu3lP
ZTwD9A68oAmcu1oGS0AAO2klGq9w/Qt8gtEEQwWlUo97e2c3vlq8yeHPq2U+pCIuJGrNJPBQGroV
oFoK6p2UE4H+w1vORpjkSxCiQDBbFFdOMx7iqTdVGl5ImMTbQXbGY0mrVi4afEA60heCWtNw0cZ+
krfCi8dbkq+Vu5zWvnKXNtaTdqT0vGQnH8abZYdRtMNj/+cLzsJWmWptjYFDaMDhRQmKb2hlVDMg
cYD5xMWubsa9uus5rsH7bKdotFqaIKJFKxAXHLyweiCmYmFA6LpdIB0ptZB+xYKJcF1N/T2aO5y6
KTg1uW0s/uM1bFkyFE2Abw3zxiRcQ2RyH6ihxznsdL/Y3GG9n0zusEDmISzp+Od8QBv5TX1U3rff
Zw8MTb7wg/DI5rfyhLU1BlqiUcjVQssCT1ehNN987mqQJlE+oVZD13bjtgaEUimRj8sj8dk+FCrE
rcB4pxkqe0cYh2WpKx0VQbTL7Kf9sjPceP9SzbftgsbKGuOm0igLekcJfOmNRP7ZP+DpIHxQbvDa
6eUeUrLRWoCle94ytzJ3c2WXCd9Dp09mAfo2L413BhR0azxwNaPDcRr6tzxzmpUV6rirczEvYjPk
tLq63Kq++LVFWDAd+YMG/l7zCtPkb4KYlT3WSSGj2KUE9sY7Gogw0+Vl/2BE0iteMKa2nWOurDFO
KkyCNLV0dYh/rWsezK+PpPYnLa/lGLm8ZuLNc64aOohB4ZuYCHq6nQX6pxtQtCCRRQeTK6H7djbb
gfPRtm6Q6M//bYQNCoNcBZi3xuip0mJ4a1bjn2qLp768/4Fe5uuokDg1PRo3n/vI2R6TOU8T5uKj
FHkrKJ6K8cYojzJaOPrsoUVniq77HJfcjAur5TEHrl0KsYcm9J8IS6cowRAuetnubQxsdNjhz2Yy
x0xaBhVPzOavmc1XxnOOe7BhYGmGODZTXJTzLrbz6LuevOds3mYQWC2HOV9BLgz5OCDlIrv1CAcd
guYP9G5D1HnvmOMla3FPzAr5Alhd8ZwcWnlwjEKdgxn0zFxyPyaLDDtw9DR4FvUDIfKGWIHW9JJd
QwPbbpQcfAqDY476ba4VvFHQ7aRhtZlMQinEqZKIaDPyRDQ8V7lHVY+Lq3xf557KZRrj+QYDHZjS
7muVAO/jCjUHJEEoVF52Do6F0w15hfVlnesAe4q9+c9u+YAXEs6X2nx9XR0mmUGKWtCUMMA0JK43
S4O6roqyLvqn7RpTkeAvN+yoRgEjnzw+SzHvY51eUlara2I9XHQdT5G/EnMKGy9PzCksPHNKDSNZ
hg5iOFx/nwK9Est5Ic7ARLBPHNIrep2a39FXVjosxdeF2vx0K3OMJ2I0ShOkBuYw1W6J5bHKeQx/
m6i7ssC4H1o5FPQR/8bBx9l1bB9FXT5fyHZgPltjiRj1eezHMcQwIa3/o+lvPtX/w2sqxfGi+v+2
e6wsMq4JTmH0yZW4SVFgpERjv8mK+bDItcVEsKDplzhY8HDTeMUeuKHbf3Cj87mSNpuZ+GplTATr
BjUsJzqY2R8gUBa71XcZHhkfBmswbND4o46txC/5iByXManTrk5cJKB5vcvglG+6CvOsMZFNTMeg
6jM4aH8w/d/DiYb/EqpU3o4ycW3Ox7owa9xt8hqNSPODIaJE5SfpyMNLDoqYDIqIaBMOS/SKnPgD
T/pHMZjO6DHA3MaMb8bLTzcL2+bKWRggURQZI7Y0l6MFKCXwoIMInMzANAICqRMZgGiBgp3rpLyV
MvAS9iMm1go4aYfi6/BOTMFZr1rkjvLN9qCc/sYdbOb4CytGa84ROD0DRLtfwZuOFP9d8D5vK2HQ
Jej1OUUHHFJkMAUl+c9F8S7H7u1L78oCgyljTTo5gMzMiTvlaW3mrVfslTUGU0ZxnEJauweBG3p1
438TkIyN79Ak6ZTl3YyHAd7yOEeOMFiiDlJTL1VJQPaBDvnqVnGWXd3vqHRdMkOWk+yr78rD32M1
YWDF0MolCmdg9cpNzGvlgByPT77HiwyEQRbDLAcMWSFjplI5Mypsj61Z4y2/NWtzcnd11AkDLk1J
Jt1sgWIgA8c71vAt7nHNlxRrNKb9gP5YdH/fG8LwoQonTrmLF98JAzPtgDFBoT+tk77v/xKpEG9f
HN85CRJh8KUZM1TU8C88QeJ1zhjdSkoczhG8jGGQznoa7zCGMEPGCgU2Q7YXD+zy9vRPOQI50QBv
De8xk8p5mgBf0WaaaaD3AyThImHLlnTuNhEE3ECIkOzarPkkLVLsdEOYWEQPlSOmk0BCB2ZFggEn
OXfVOYH+V7YPyb2Mzn1z/rwMs9ctgpP2/S5pa7uZe1vODTuYiJVOmi2Sn3l3REhw5Oy2zm8TEtuT
1rtSqduDgcGsIT92+WcV4qNKlDhL8EkMrpNFP5Q1sUV1sKNOxXQHikZ6BEba4Se4fj0TAz8GRo4J
+tuhjIExQLLrxtnSRLxBqIIfVl+HYMIESHyj9Pdq2Dol2PSyuvpoTqnVgKBmDDsw98ZHNUWHe/0j
rO6nrLJk9PEqMl4jk+uegN4UNxgqSpKWSIqV0h/N4NAFeMjTimNiZN+DsgHLE/7ckHYp2uVDTFYu
0l4qPxbp+yz/sOgL2oIFf5hqtwhkO83Rl4YJNHTKOuHyU10Ge0DLd16YVq19a9PIXZbPhhJYi3y7
DN1eqtHgHGMMLAX99DTaBO3kRJs720zwFt5/I8kXvXnASLYNjSPoAC3Wkje7VE69flS8oSygiI2G
XYzH1JC0KDCrUqBzNQgnO22LKzrRleBhRu+/GWmzz+bW16QEg14fpWFyofe7IwJoUdXGzcBsjEc+
TPiVtlhJdtTgURFlw4zElgmmq7GKbUxziuiLTzCok8pfuiG+NeG7qS4/5F1oRXSgCtOVGDdbEuNu
am47Fd3KTX8XJtd6BCUWtOIXRn+lR62dJT/B2bCjuydmH3QMIRt56sS5uEeAh2yUZIVTbYNq3iq1
2MpS8s/YyT5p0Fs9zv1HPZhqp5vDAJN6xVFuyvtJF7/o4vA50lXQ39XCsFsENfA6Y/mihGbnSZP0
Y8bcYC8L71K1VFwxEOy6X96nGfmci/lVqRc7o478FnfmSMBkHaZLlqy60grjOg/Rnwcl0gpTmVHw
CQKPeBBNb8oKBCIJppik2RPybIeC3T40QncWNScF81oX3sb4W9Q0QrP8u34wMQkXNxaZZ3RZV0dd
X+4n7ZtGQhNCT2CukAJeAXgb0s5nnwmJYSgpkZbjOatpUnuo/9V4T/Cb5RtQM/0GFyb0aSkebKO5
hRyHNljQ8xnqzsry729CzbMVJuQlAykaLSa4JRwnD15/uwCHbAPMZHgjbu3C5mZ+2zh9tsgEPtJq
4PEsYgLqLod2DEPo8cR3hQO+Fx0czxdcaDfrbqu9ZAIeFLYw20cboX/X3Up7uXlUw+E/nW0nS+cF
MsFuQauwpITQfCQBHeLKAD/l0txJaY3YN5oe5wty1sbWjTCaLAWqimSQ6goHzUPogiewcsE64pjz
D2gZ/+AY3PR86PCokqaYKLAw6+tQRZqyPEODm48KM00FYzveazcLmJASq8HUpsW9GG0uUkcHKRqZ
oJFxKm2tLrMYHJ5EpYEUbYKMtwVx8E45QhbeD64q8KpIPLbZ7UxwZY9xGAmjq0Gu4Fg8FpBAr/TL
XfjFo+27w8oWs58LCbNcFeGclHeRlgbWpSpeEZCermeVsbMx1lsiQqYwHKfCzxblMObSPmqjf8QZ
YuaqIt3VS/7PZW/ZRLGVPebqhYGVPmgE3KHR3enM0QcBgtO9vr9shLco5valRuOi1XUDxqlBuzGV
AZG4PBoE40+gKegTzblsbjt/Xi2KuX+lKoE8sQlv7A+O6SvXr2lK2T5tfzz/xHS68vwcL+FLKqWx
LwmYFOpCzIw0M6+8yNtAJta0o6k1GEFG7dmwNUs/BB9BTty6zR65Xmvn/mA3HeZEPRw3nxdIeR7C
RKBKgwpSESLOTUH0sYqVnTmj6wrNWDbnq/F2km7Ck52M6ykAK8OJsTLeCYtDm2wgMA+tUqexzF10
kAreQ/zmFQEE3eBIMlGLZvnIJiJ2MwbpBE8SnKZ8UCvMUHYfq+E+LjHGHHTHJcYP0GfeYjfrKyu7
zK5OnWEG+EGPxFooSFz9njJ6QTmCZ4vZWCKpo9yPAMvfJF4jFGbpm9YLrs08Wwww92oltaVwfn4M
3fwV7wg8ayw0z0WytMb/MQycvxhbEasM6B40ECt8UxjYrjSurNGVrw5DVoEko8iXwq8jO/xW7A0v
8YSb1Bd+xsg2UZSubAhi87xyM4yvrDJAncVEj+sCOPMWCrvtwLqyxsC0FE9qX2qN4Bk1OtwqL9gr
R+NYXs8O7cDn4dh2zrAyR/FntaUgMNPKmuYoNJHGCGWNjlm9dgZXcsXdMPkcOOP4JlsaqxUJdEIR
4Oz1dM3bAW+1NAZNWiiza213KhhRaujQit3lxvChmUWf03g5CncnWUAhXVeNYHj0qrn+XKjGPigx
uQv1oA6VBw3sDZETTeI90kQ7zEZvCM0PnM3lOSoDM9PUimTp/sDn67gWuetlYEZDM3BXhSivrqqc
Ly6Gb7dM/fmYENR76qdofRn6dsEh7BzJgxKh+IX2Ivx6kXpsOA37fcN/CrvssSo7b6gLgYoOC9T8
0Y3WXdeH2E1/E3Dz0wrOpmL04ekyw3ju2l6J6JMiHt7wpPiYwr/5/Xe1owzQEDGtu2gOYl8Uyqt0
ye8kaXjTNW9lg0GXIcyhWJsiPJzo4HvIkEae6qjolncmiJFx0zLu/jE5oSIo01i1J3x57ZwyB6lB
S/30W6HK1KK3HN8KgxWGBbGuI+0PCGlb0bx/QVsR/SDPbkGrzWQApkCffxFnf+J65kzW+tLFCw30
518yx6CJAUlbPS4wtUEWyPKBWqz5gkhoJ7yZAu4+MkAS5mKsIOBB9uAaSfzkZE7k1dhEoXBLNEPy
KMw3M+rzNrKtbouk43rSAUmkEWRKBIMi5sfLQLx5OVhZYNOUQljicsbc6NTejSCHCUYoe4nWZSOb
I3sQFf2VpIPr+an7RXFSzKGJbSvUxUlr0xFb0TZAd6KDBSiPH4QAxfLRlzsvHlD8Tm/Enjh8gYJt
r8SkFhQPRBk8v09/hhxOhVxR8SfayzrXnmQlTugT82Zwab9ndBi7d5yVb8e5s0kGVZRcRGmlwLP9
Wwpj/xF5ztYYSJFkKR5NmiFhlv7xmjnfFXu0Eppu6NICNF65K/mYHbgP3Nuh52yZAZhQnPWpp1v7
bIrE4yW524fibIrBlkSQI10MsMhWFiwTtPMVd2zwP/Kxsw0GULRxHsqgnLCRyvvZnhx0zKAzIVXe
0x6nec+voG6fw7NBBligBd0uc4eyEaRZ77J0Ki3wu7hLoX35O4fUmeSkKYo8arqEFvo0b8TV2CNu
37qn/nGQCvHD3PYJMMHHSzvF4IJPD108QVAuC2DwTSdg2w/P1likMbrMGMO3Je28lTFwApqwWopy
rOxNl61t8DqvjEGSIM5TIuA1Ca3qxnhlHpZ95ph76KuA9cnCc33n86ZGtn3ybJFBE0Wf2kgukDTo
xAXrPYwMtiil1ps88myGgY4cQ5+GCNKKPw7ySLt+6tl1eJnCf2RdZ2sMeoDcsCDSjG18PTsM1xaD
IjOpF7krT7ZeK/jzH5nJeV0MgCjCQrq8LHNfnsrQFvoBxFDZJ6E1oBUTSCCcy95NivG+qcbAEfs2
3g9R9xDElcz7nJwTyEr4Qg8q6JQaOcsbKvs8Wwy2FGmQGkhefhfGzkU4/qMT72OexFVX1YdK6ZW2
FbCu15cDttPZP99SYYBFBai0QYAXvESN7KUo7aSDpO87vXYvHz3q68/T5rMdBlK0qeox1Ao16XAK
kMKKViLUu7D9HLWxA9ZfjmdQb79kjYGTsFCUPhjhoVUaHuMq8Gapr8H7aN6aev1PWIc3Ukq+Xl7h
9rFA6NEMBWxTpsYcd2NSwOPZo2lF9cMdwl3tm84p3DUW+ptkj5sIbQaFlUHmzGtdH4fBgFG3twSF
TUdZGWMOfaulJUQa6TyteE+pXod2tECDatcgg/y7jWTzhkXr+wSal7RzUvLyXeLN02mYFdSF7guG
WXkfTmeOtgJ2cGPo5t+JM6oLp9yrsYoXiPpyrdGvujrc7dLXvWbAWqHvdF+jCTMdiyfSYXbooFTA
OXnbaEJk6AbgHxXt108NLlEuVa0Gtb5s1CBEK2nX4LxqXfCWfUSl5T0JzLuyNX5ClvQwKcIRL909
74vS8/bsPGKCEPIqItUvYHa47+u6Hxo0V5VR/iVbtAejCio3BPtNNHSKXRRVb02Vcme0/WD3mjm4
ZlcUmFHXe3vpzS+KqN0V3cB7KqNmL/0s5lPkWibMU42debxJnDvVX1BRprt8yRbzFRoDHAQxwfkJ
/6WdEtl32igB4lTjNGLML7zytpwB3CRK+iafseV49P+eBJkCys3kQTXf1i5LCERD8KIv4es+da8M
l5cILbm/Tw+dz/j9wM4Pjdur+mOMjfhpQYxkTlDLbZIvY/NV6XJrQcPXZQCiv/j5pzobYby1CyHX
WEDOzUtVEJXGmasYfqtehYLqg47WCGtclrip6Sa+nreRjflzKU6GMeJ74dm2A4ebaoein7oluIZU
GSw5IKC3a8PnXwc3L6BElHXFAFs3WpSYuKX0LaicMiy3chZPV+7RbulXu87t0wfFTh3B4YmzbCLS
2iITuIpUquKJ9nC/Pr/ZrFOsbTHumcNbUGql1X/jA22QbT4Xn0Y78PMd2D7tGP2MxFevX7CtW6/F
Z8MGW5qPWhINY4xt7YPgZxDFN6GQvwNE+4leWFE4fsqmbDfKIdrwuKQ6W2Czts14cC6TVo/oJ/3D
5BgfqAxhG6H6RNWLeM88W+dybZBB0hQDTZO8UIPFfSmCEfZTk/mXTyXHa/CE+hRo9MXU0WYKGygs
V/vHsvLfjZ2tV8TgZ4G5d0ju4IFj8PLsANIUkNdklgghCqgF42bKDxFbSevaIt3jVWIgZnpU1mjT
gj3tXV9NYMYCM3WjC26io5AGFk2QRUc8MbgNrFsbZW7ELal7JaSSIabZ2gSEtjFPbo6DL4bI4Es2
Zma80OAfXU84gF29e+3ozVZcXy+KwRfdGJpMqmDxDXF9Kwlf22LwxUDr6pKEdAPzdxmtc+FtGunc
PH4A4fwVf66I+h0bnFb22Do9EqkwLXLYS8SPzfhxymVO9NsSSVTWFhjwWMbJ6IMKfohINNr6Yf7y
SGWjOLWdYGmgsmkdwX+RvDnvkJ+y59UhUJNU6kfaAfmG0LDtJrpoKJDONkVWVEsC21KZYHLjLba2
P9vZFnPOyjoLoXYFW/KXQQapZTbYgkWfdMDd2X4j/nLku8p/nLyzUebkhQNK9JGOhr1H7sfXz4b8
x+c7W2ROnqkIsjHUsDiBqmT0l52cf4VUg9scMGMnfb0cEbYB82yMOXplhjkOQhkuugEyH2iSLbwe
Qwyq/gNP/pa+fL9sbitDI+IfcyyNWpgOodwo+IRaGnldX4GovHXLwXACI+S1mm2jytkWcwZro1Ux
XoN97Bw6tdvi4AV7vB+hkzty9feXF7b91UCYQXm86UlgrHXgsR5SrYNzDo56eG1k3Vzbyhr9/6sj
HuIe1Et0oBuCOPTlqD7QwcgJDJuO7PD5SDcv3GRlj8kbNE1QtJyGuIEc6GZ20GXwiN0sx3LfHCqf
d+He9BNct3HXJQoBT+bT9Yl6KullDHsjmdGupDtCVR4moh5KEuQW59PxjDG4UkylLEK49LFWohnv
czfYY0IDtNbQcwDJE536TDHYx31s4RlmsCXumgid6jh8jZlb0gjRgaK3ungHLUf38ho3c8vVfjKY
IgWB2SkKpL8SqtsSZW6eJe+FQP522cz2KVjZYeAkj7tJw5TX/y9rONtio7imJBqo+2ALb4q6Lzmt
HySO6Si+6smRxT8Ep9biZ2nDyiBzxI1UbotawuciKDoR7YfohrjX9YfOCXeFs1iBA3mYO0qqELoY
SwuQ5qrC7Rtfb8GNroPwE5EHyuVPT0cGUSdwPJ2Gy+lDxXKlX9OHTnAAeiYvk9n0HNPUIKhGdCj6
Mj5a60GQKoMc+Uls1Zk1u+kuxT1Ivy5jq2uswaWMXdFRu+d4EvWUZ5u9sst6bDYGeV7NBEyTxhGV
n+o2i6TPndnucgx2gY2BSjNNkNSI7bIwPmPqCwS4SfBhbCpb6avbNlfuunzKMXkYTDfxJH/RjYJL
eE53+tmvJBI0dDUk5WCNf/ol+rYXi8HErxQnzQ0Wza50vG5nYXM1QuMF4jkTNMaU+nMbGJmnJ+o7
veglK+5bSM9MPQB0HJ12zn4EkSlZkKnKQc4u7LvO/KIntWOaqYhZGQx09AGPR3v7qK5+OoN6aPeB
lFuO8EgZCpTrx5Y+ylAg8Ptc6cm4tE2ME6WDoYCt72SL9tadH374N8BNf10ti/GbRW8WTAjAlGH8
FGO/Tr/2MWdemP7aS6thQC7SZQm0mNTE5Glgmx3Er0Ife8QMdy3hNQBw1sNmTGpX9JBSAcr9kjGt
vlMZUwVol/qg2EW3p3DDhxieVQbqatKXRpkGYMEcYjs1SyvDhONY7jmHnHN8DCaNKQZZHTPAzq/H
x9f2nW0n82fnYIETX2mcQ+qHb+PB2UyuV+aY+keeGHlYzTGy3XLwhCDZQwbmnSik3lSI34wyu4uK
4gdnSzlHzWARyYAKGwmxRCqSgTz010AA8THPAbLgy9Z4bsJgSDGWjdxlAxreJi8r7tXgIOi8Bwae
jzDYkcjQCw47BDta0QUxnm2mHxOHoJyr6VeKO+/E8PPlVZ0yhwsHnFX/aSVNXYwebjlCQqpP1V0o
Qeo1N6wxKb3MAEWBapPm+5DwKtgcZDEYZFH0MTBzkPV5avZOyzuIvF014n2TYH5eyHecVdLDdWGV
LKvRXDVqiWP+NH8i7ui9MH/S6K+/ZJABlTwGT0eJKOyrxwEpE/I1R4LeyY3R3pT1l0iG9qjkxXYI
sZB3qeT13rJrE6d1iK/v4g/ie/nYuxCGtfGM4CifMar3IL6PfpbfUHP/jjlPj9yLX4wCM+U+lE1o
2401v1c0mxRQ4smOEKjaJXuIzeFvhg7mP5zd5Jw7k4GypAPntEQzX9z/aH8w9A+hxPU3TLuYfQHj
Jh4d0bLObOU8Rh04oHEoBq/bi+A+2GVXdP6zOaRO6Axvov5Z22NWF5udrBQtfIV+Okr9Y0NGG0kg
pf6BQNsL2q23vfO8QgoLqxuujA6ZKKE49tiH9roH5c3K0mo7GaAei0yccwrUPUQS5zL0F0gscxxk
+2yfF8QAcwQqjiAxQN0SXeu+aqsPa0FyPE/Rc3citubdpbcv76vVMSgtm5oG1gZsJS0opRCD91If
Bjt3dsydvCuVtyHLeakMZEPRUJujGQbbLnYKtClTRd4UzB1U5Rq36fBjaxYQfvQGTbTMcOFt9XbI
ONtncsAiDrMkJeBqNr+YENi+Sz6Udujrtz1E63aJS969pcd1fTwY3J6GoJ1yleBtXm88Mb9NiWRz
3IezJva2a7RyHhMZe/rmOiTnBJ4uEKsTKIlybMZ02I+WkV87h805gWzNeojFgsSkxtM+ODrKr6XC
6ezmnL5TZrhajF4Uo4A3b5Ra6nuoK1uKDu/QrtWkAI9GyvlY24Huj/+xxKlFQwyQG3SFHxnSTaVp
12NULR7u0cDJItjJi3afkVC7zTKZ8xS1/VR7PuunOcfVOmfkCmpDmR3aZad45s/sE+2UgEYs5oid
AWLnn0SHhOCU4FES8D4gAzKThMAeUl6/pv1USO9jVAj/8gQwqCLHojGhAwZEGR74TbV/Da/05b3m
l9q/L9O++Y888PwdGRzp0gH37gLTFip6jPIDUBOT0aon7rT95bXxvJPBjzIi0NJJVMObMimwZz2S
7Kltcq9coOUpVw00zBPyl/vJUh8YyiSpIvSnMC+ojFaaCFc6GY6SPt62XXUld9F1t+geMXK3CSSE
xWSBpDzIZaBAe3n1vADF9pzrpgA5oRq/pJ5RWYt3g4xhrs4yaDtXf8uv5P1H7ePPh2XZV4dWhYR2
DDR4Ogv35l61VWyQKbCvTmSlV7XWBW+E0f+44Z5XxmQyeZeJYgahSIA2vS2tnqsaK4I2EPfccy0y
eU3fF0WRqnXuj7Z5Z6InJL5bMBArn0qD8858r9xfdhcO0sgM0uTioIC2HJEwCTW7CT6jz57jkDwL
DNLU6NGcJBlD9WF0n/WeLPPuedv35vNXYoFFRF8ZVMKRL0DFO6lNq+9mu+pn3hHfvpSc7TC4EmeD
0asSIJM+4p8Lxf0tuOQ5e8Y7U2xbmR7HBmZ2T+IflLL2XON7AQ0iJzVRmOtPVyeyXg+/5q+7dyHY
Y4Md5S960fg1PaHP761/dpFtK2sUNZTzHCf4bVUj7k4yiNGATj5G7e33I8pqJ/nzFfSwXFobgxei
EERg7kJL5WiL9nCP20F8B8ny2J6bHaRvIHOQHKGbHX/gTnZQH79kmcGNYEA+KxVCBNyoYgsCjtr3
Zp9D6ieoLLyj+O1+OaD8Irky3nJ4CTsnQ1MYDJGSMIQ8hYHpnBwcbEmpfjQl8KVpQzHa0UL80JDA
m5dHqDkN6YfL+MULdwoDL3M7CW3S/PKnZX8mOKIMIdx95nkvgzXTsmBgNEBE0H9f3WM0SyvHX+SW
by0Kno8LAzpNRHT0icBgsfyQm09V7fXdz9dvIaoeVBBKJbKs6IyNfAyKZhkwckHvJo/82HRYUnkR
AGyEg7UxtgSvxOasBS3Sk1J4ZyyqFaq84sBGPHhigcEzcAiGg4B6u6fKvhwZVmse+j7iRYMN1ATJ
gIytVyEpqrLVb/i7hlHMUzR4gzzT5ppW1hhkMToIakUZOE5blPW9cAcGECpnEtui6QfWzXIEoQq3
1LER8J4skQGVRiOQLJui0geLpyvbhRMfAs/wZRAC8OhON5ATpuhosqJLqsyKp5hLUkPGeIbQQ53s
50GNrABEl3KgWYHB6/bd3ss/ttjLfzvmQiU30FCtxsxNE9S8o2oXGgtHOmUrl1uvib3y14tSh3GC
uPrGSLeBTU/sUY9d5cb5qKNfWwHrziM2tVZtpw+SP6I9NLEq29i/BTbO3+xZFUAqdLUoFDxr6aAP
Ncfpe5xLkVWpoVsHhaPJkzNIFUTfYjmyQV/dgXMBglFN7vzlD2EOR6s2SztSHZfWVfAyZIHx1W+d
aIFKU2OHnt7YHIPbB+PsQczBgEZ8kVTjn9G7V41p8GwxwTWc8eQeppj4fmwdfVX+wrPFxFJJ6ASt
pkzcbxE92aquPPFXJpZqo9hLIcH5kI+QwLVAZAuEcQfkK8ZsF5Z4Gj7ih/Bt4D5/PCbaJeoUxLqG
j/dbmXD8Pcz1ImXCrQR0vUy2MjCg1piFlBnu9Q2kHGRjr/5an8SqkYCTymwkl6jZLm9kV1cqTl2M
A9bshT9SA6nUBLgkRBc/xuls67V2GIXiYHYVL73juCR74ZfqssqCAbv3CKK/iXZektxtZiZnPGPJ
EAuy9MuYgisQdMW2pHwr1cLlAAfH92QGOAoJE7slFbIASZFhyfZjZ2NPWVTeqrXyxPcY8GgnddTy
EZnd4+79P1oCnthjAKSbxkmoO4RxEkE7efwY2biBOIYrVKBvpbxovELpVvr/xCIDIkNVyCQ2wIcb
DeJHc2j2c6M7pJE/ZFrzruzibyTtXZmkXtp2jSt05ec6V3nVVJ7nMJCySIMWgpKdeIqReGmo/OgJ
4WUtWzwy65WyJYGuS82EqCE6R3C5jHdi7+Bt11ZjaGm8nGGSc/zY2kCQgp+gmv9En1dFOk7+wlYG
zEJpJLCVkd8zQtn39EAwI5QU7stK0hwcY0fNlRhUTWmHi0I0QJbKgOJRglFBJbsSWpPT5cRBZoVJ
UaYuljs9pRoFMXouFK+qv0G0yroMLzwjDLo0aaksY4XT15idJVR7kP/aYetfNvJcl0DBGyeBIIGM
Rj3IP1OXWaWZoRJWS0vM1G8ow9tX6VbZo+iwh4g39GRMeOMCGUkdLXC5PVigs/fjPTlMu/oY3Ra7
2ROd3CnswE5cJKo3ndccBY/fafm8vZT5lUwyjAfvVJ/yNsNw2/R1VCrTSpc0v5F12djLmXY/Ds2t
Ihn/yn0TWJOYdlapqm4gdm5EjNDqkuq9WqRfE6GAKlVV+kMePUhN9yAk01WkQam2VG9yRRdtzPEP
nPySouSTYg7z2+lBWe2wqlRFpkxF6suhdlfr/UFSMHYO7vtijI9NnX26/EWfS0Uz9hjnRN/KbIyk
TP3y38mR7cxJnArtIqMfObndggOOfBwh3JzdhXxRUIrPz9cKdhwTGZn8rPu2bpe6SMwSvYVuBfbt
ypO+UcX7/Gi4lPLb3MW3stWkVmFzaznPsO207LNpZtmQYwyWRGxTnwqyoJ4LQZZH1nZ+H+XzMMXY
Yo5mkZY5yRp8UmF3kg/BPGuNjaW4BroJjv88wwHGGBP1p3AR5Qkdh74OQuBawSmMC7uYstfCDWOG
CfY6bn9R1eep3xn1TZcI12ole5h04yihPENpxgwT4TEJrI7zXOE0dHFq11W7k4sWT7ACFd9oOKnt
s0gOY2CAl2XRxKiEyNYhhKYtzWamPlGW1mB+WKr3lw/b1mpWBtjiQxpCoFNTalxQzXdy+UOpdoVq
WprCw5DneoxPV8LCtJDL0H5Ix9RP/6UVYWJH0NmbcLmqMSOUWJ27uAk0nRofZHMCxzO2DvV6kQz4
avM0mZmGXdTz1gqqb71yjEfRklGBTk1ykAzR/btdZRBzSvMl0koJrhhXoPspfkShhl4VadKsWY85
3Q8cH2EbEmqzNXOZ7iyYF13RDJ2wHv7SBAMXxiKI2kA3UCs+pcEDBHEu79fpisbC7voLMRBh1q06
CAoM4J3RN24nJ4L2luQU1+lNdU89RQDwRzfB9zD0UT5yoejNm9CmSfGln8DAh9QojSAa/2Ptupbj
1pXtF7GKAUyvJIecoGQFy/YLy5E5Z379XZCPLQ6EM9hb5/rFD1OlJoBOaHSvhW0c/eam9AHRfpQC
cur2l5fKC6bblTLuo8/MsFWyCRD3pf0EBMtD3VmndSqdCji09Ww+XBbHtTuTVjB1S1XwH7MsIw6r
oqY7S1vMV095bNFjrrqalx0tD2R7tDMNk6rveCmAwZsIo6jyYbQE/OznWQNQQCcDc7+6n2SHZlyu
s6YEQ1EtsDSe8m+lMNupKEo7D+2MU1NuIlA9hVMocB5v0cOZhTC3qaHWU5nkhv4CW6Tvp6fqut2P
GB0Dy9FJSh0TCBAiZeS5ZVMHCRdK+aoJ6JDzzZtDUqF1Hg5kbaPRie3MdroKZLyzXdz2mbCxiLuL
G3GMg+wNW9Nj2UIEAyXicqN/K4CqQaeOsjtQ1NzmQRxcVkuuwZu6bmm2qRi6zr7xqLNmSHNNg7WX
3Qw3YWCgNXi8Ml5MneKIa66mA3mid9MPfZB53ckWGCJ/i/9+AfvwUyz9kKLpFVkmWF5L5dsSl05Z
EtccB+/yYl9iG+taNos1mdM02zbqyx7Jv9Wi+adKjc7p8gpY9G2I+rTcH9QkDeLYdrW8Kl1DQhC0
rf9xucwRZ0sjVWFk4bpegq1divyuM9OdWgz7Olp60Yp5Xm67YiYANkDdlsvSpsdL60odCC+nAFNI
aPwZdzXFeN3VLhq9f1zeab4ev54p/X1zU5GqnrRhBm+gkhEp2UQeOiK1AofAFYJ7mYJefaICWelc
CEjf8H4891mgabGrgVJgRTP65XVw83NKZg7Gbw2D9+xrXteVa9c1LZrSPhgBxZvRb7KrydPdwpv2
ovz8v0hDhMBjl2LLhNFPI+pIU0pGBmpGhyyu4pPdvJ8jR0KBbgeUH1901+Fv4atARhljncxVE8t5
kDTmrlJvetDbCXaQnsIbmzM1POIB7dQkbOa8WqZMSqPBhfuggPW4u16/jfv+VANdVXUwInsLz60I
0hj+Rr4KZbPpGJAaQD5acGwB+UV2VQC2tCOGANG8glrj/eUlch0YWnRtRdeA5kpYPWzVKJQjnNra
1o7ePyz2Ed0e3igLtVHm7aUFQl5Txxykzr6s1fEgkxnovoGUq76hgkhR/ZQZ+U5JCRBXjJ3aHKzC
dsLIFIQJ7iFuBDP2bFuVFuULgY+2zV3SXCnhs9SvIlXhOquNFGYj+9VeQXSISKAGClroaCO9to8B
5DG7i2ccesAz5EAVEBnB2woqTSw2cpmkN+/s0kBnlYEK6rQjqHOEk5N8sTAUQzlJutIJ75XPl3WG
H3c3MulebDzkYtilolmJ5Btfsq+16q1eB0Zw7QbXy8yNPtTflBOKuA75Xh26x8qLbvXUS0QY5KJj
ZZI2qRjXOZtwrEv5vZ++KM39Mn2/vNC3r3nM5jJZWyKtnYR7Nb1R0PJ0bwRLtks98plyqZU30yHz
CAB90jvREwDXt73uMPu+VhStHWGsJwtq0/ySpvmH1eoeLy9OsH/su9qaDsCnTpI8aNavdoqeFa3f
TbnmXZYiWgjjpEGIgBFrS0PBVPusNa2jrp0gzIkkMFmCBpSeWcmwVWQF+6JcOsucCRbBdZKb06Cf
sNF3YktrIXVIRHLAg3S6ayyNA7A/Z54+XN4tkTWzb2nVancSgCaQ8hB1bxXJzRKTD0Wtf0mLyNdT
6aOugBy36J+Hqn1Utdo35jqYE+tgjbKgaiTSD8axDKMmzXk5IN9MZqdNwAg8gki0FJyeSs30TYjd
7C3jSwYrHeVxWKGGgCFVPP1k2o/h52ba9c/wZMq34kuT7ez7XHbkzz3K8IuX76Zns3kC+WvVudO+
rr+mP5V0d/kkRFrFeJc2auq6aJTQB1WX2+qDE4WHyxL+i3PBFRZ1YgUN129MYwVHrALFzZwRLlRx
zNHP4gOlWDMeJq+sAEMjeaP2IGpt5J/sq2DGYtCJlAOrBV4tWwd36eoP+pTfGWQWbCHfal7FMFZj
LIo5KikQ6ibdj6bkapSayoFLdTBrJqSqo9/8Vo1ehdE1b0x0kVpij2mUB/IHsEVjcjQGEUS963dS
UHjisEsd/yVxjHEYsT7O2qzTHI0KQxoPTJE2ENV5+DpiI/8EahD6GFnm0K7VsxSdHTQAlZjS6ZwM
vA+0lIU3KY++JazXReyIhra5yv8qVaep3GYz57ErMlkOUeqccmedSwfJscDu3zaS0dC6kcFcFwpF
77WoBJO7+dAeYre8DQ/UvNePlVf/AxJdrpvZiGOMrZlGK5ql3PD7EH1jeXa1dmhcVrJ9kav7Rb6Z
i2+XzVu0h4yRZcSqlGKFhtgLVqQDhEx/viyBX5XbrIkxsF4xEjmqpSxIpQHFgATMnZF9CnvVbQBF
pK3tXdYCkHuZ15tGyrx6Ta9IL1ueKQNbta+8OZRxkW+ell4jruDb6PG9MZDNtzH2uIZ1vGIkH08C
uzBAA12yo69fZpDv0Yci7NrjerSNNMYc88XM5WnAZne7tXKsI5BSZMf8RnsJJl8KmgGAKs47C2wb
sUzsUgCobEwKFql3a+kY0bxf8v4goRUmURtR56VoR5mIBDzCarVKqlC/uflAC068+dhcrR/7/9nx
vEzqb1xAOlRdnFNp3W7ZjbflXelTSIUMkD6OAV7T8oi3j+EkCk1cv/q6oywouRkmvVXKSBflYwQU
oSTo0e8IXPfgsnryjVMzNB3Ta6bBkiOjo9NIzKw0/EaSPc0C86D2Tp18lcGc11BJzTrmyK9j7WcZ
lx4w62+bdrqrah115u5zD+Z6zVz9LDPhXyPQJSVIMvD2Pk67NE8EwfjlxvDWIF8/h7nKxFqjGM2k
olnjNrpZrYO87oFJ5dNi2gQYWSf9aD91Xm9gpgG1DbSYijF+uDHa/vsJ7KUGj5OttC5pHkSq7gId
52QWxQ3RtKu5tfa4Up7QrbYjinm1lJZnD+txIBUQBuduFAUfapgXNoO9++jLouRWBO1+mWkZHYJL
XeHKh+gau4FKS7kDqPbnfzBqwTfi1y1gwtColopVSC9ucdktmbM+l6fckT6MQSS5okvkfwkQgJ3C
mKaq2xbjFvW+WitQbNIsxTr2d+1DfjtcxwDQmIFYR9l7rb3yc9kLaxJ0Fez2WrKMOo8GtnONpeWy
1kweuhRlMwrIQqvyFDpKPiy+4ccfRLbMfVrZSmPC4ChHsxx3KEpTabQUkc3uvF6Ne+KhpLRfsLGJ
n5TCLIkXdCxZs6GhOsjHWCXKpLFW5gmPYqb9dZYei/UuHkXYTjyT2cpg9MUKwzpHU6qORulhR+GR
rYN2vwarS7PN6lnI083L2ellRNHRCIWck4locR3OpYmXIrxfRnttn37XT6jn7MMDiIL84nOiOPmT
9GgInBPPHW+lMq7SHuemq2gxPI6+VuBF6Imw0ZC7kZuFMe5PS9p4ak0j9OUjfUnofhZu78Q3mgss
Zm86NYL+Dl4c26yIjWORXlajVK5IzTT5WCv6g453kqGLfJBuyE64oEY+Z5qyixvy6d+Htq1kJq+u
WxVNA+GMgu48OWV21ArRaKrgtAxGJylqfzUOdY7elR+DVHfOWNi6c3kV3BLjdhn0PDf5x5rndq0r
aJAZ/fKxrJxZdZqP5d30pQnsXXEwv0SBHoS3K2b/qthpQuD2t8G7HOj2KxjXgiGpPswTuOv8avWM
ILsfAkr63PngVXSUoLyp/OU5EvY6cd/6tnKp69ms3sqL1IqMAfFJ7gNjwJt3mn/R9fFJt/rYicZc
382lfprK+JeuWg+tvtTu5QPgxo7tJzCxI64Wy45reIJuF91PN7Wf3rbfmuvRGTHGgMnHL8t++NZf
v8+bq0TXgYoGmguW6ALwuWWUWrEBOrvolHvRB3Kn3Ej3CR7K8dz3AaP+tbP+ECyW68pfhbJtyIUV
LekYImDRQKlmXh47/T5xx11ylzxqruos3+LKFSFYcp3tRipjqqmsx/NcLknQDkGefpayxpHUT4kq
6mnjVhWtjSDGYhdDzZYhRm8ZTXeo+2tjh87ZaUdlB2ima7xvidSH6wA3Ihn7JYBH0qwVNSYSTB9J
uNM+JSf9eTCQCNDXM81VntobKdtHeIyMhJ0PfOkmYKkBKkJ7es/tJx9qEtdljATEkAYHHK/umqz3
cdwfGxuvaXH1oZibA/iBvcuKxD/RV7lMIBuXdYxCEzfyuY5ROcRTk4ph5eGorqKSNC+DtTSFaApy
O9tgYUXXLomrTLLywMgWIP2rfbbv5M6pay0AL4XoNLkufyONcQYmSfMa1Ag5nMHsZXu86KLx7dDu
angC61v0UAlnILgWuZHInGCfYJipHVD4Um20XHfx86gVu7SNRI+tvITcQgEWagJwapltl9f1Oqtl
euEkQXUzBeFh8GnbyHhdukKb4L2AbmUx0cSqLXnG0Csut6aJRswIzWjx6ve94S997Npj5EsLOazJ
I1mG4LJicguJW9lMRAG0M+Ip2how9gr0cRdzlD+zJ6Qi8u3ia7v4Q586zXN4I1wztfM3V4HN/jKa
U4z9MMdECwFDp/np4FQBcL1oW5AU5Dsrcir0iR4EaxXJZHRHmbTSkEy61lvF7x9RekOxVP4+eQqI
zSKv2QvkiXSIsXpVUrW0jHHTX47kSHbrvjxpx8jNUb0XtXRxRwC250g93yYzWJRkzm0bdqHF5Y3R
9zd5MX6P4vLDKNlBEadX7RobjmF0x7hcn0Ld+KgqWeXKazW7qpJ+VQu0Rsbrnb5qQa/gSXPJwBYe
ZQUA27WPJdJWXLhxNmYs2CW+C/lraC8TGJsPN6PZlLS6MvxIwVPqMjm1IbJlGsbe6poF8jO8phiY
Kzrfm7WPG/TtvNSsJBt3eko91H0a0RDc/APIYq6vp1j+Osa7NYzLn0trMUayqBU99eJnDdJW7TYi
P81ZVPbjOo2NGEa5sjCN+hZTyf5yxJrQgtKeFnRbtsLMS7QeRrMw8jGtlo6YmWqRo9tfKkNx4gKp
zyzEiuQelAFYBgNt4SBDYJxCuYwGmp/wWKM34PhRsuwxlO2v8E4HwJY/NWv1YTDIJ3xPgdidNr7a
GTly/KgX3DL4idHmQ5gzrKtINgbJxhsnkC/Qm7lLH+wb5b7zlWO8T4/xT8BtX3YW9LhYHbVlE8AU
Omj6TIORmBSzEpIOGUKkLqcuWp6bEDC1TXGXxMZ+mPrOAXnc7rJM7lvLViijQ5GRdFInofb3l6iK
0uJ1HmjxZC97mVy6LPGtLr0wEOoKWDpB08n2+qQ9uOMNYwZcVxYuXp3FXmob6BHEiAPmBBJRevJ2
UyEOlwUYo4yCk8UYPjEQ3goQfiE9oVSWtEqSlk5m3NV0ThMY+yCIcOLMyzo0Zu7kSsi1Rk/t/FTx
AWiwQw4BtAeFZV5spbqQ51jJA4V0TmoGckh2g546kfxd1RJBksk5Tk0mBiYdgC9gqng7P/c8UTig
wFYCR+m9QI9v0+lzgUziElVotKuATorm5fGgnFowX6iefBJdt3laQ8A4Bs4CtBC+6Ve2Q2NIK4pM
OEaFW0rtrlA+5XYarJ0msELeeW0lUQe1CUb5mppTrQH+syY/2lzeV3gGWLW9qkzfVRGhDSdkY/c2
y2KOqzeKMVtGYIXpqksCDYQsO/ugPdBa5e9O5T+cEDEeWMLMNxzi1+Y/aKbndBbiS2xFBrgO+jPf
tDMac5mTOS5fibn/DYkkx7meSWP7GOs0yQsi4zjhdUZv2WFqZsAUHirBDxRZCEsU94RyKifnQhlX
gDpx380GhsN/X3XREH6soa7aLvFFeSbP6+h0VlRG8Ld01ujDpFPsopzQ2jo+SWq+M/uPpXLIzF1T
jy7uZgKzf3sj0mTayysrOmYKDbY02+K3DPKKICse9O5Uqh/i6v6y2345EtaPGYqF9YDNA/CtTGC2
w7gNh1yx/VDvv85TkjulkXwd1uEZFIoowsVm5fYa2Bz7Ag+s6qwLUjj+Gl/lM9FxitVEX2WcHsnw
ZFxojl1ETmYK5pa5DnS7TCYejnNlaf3Y2+8GvOJ5tq1AJrca1TnqDTMtgmqsgmnpr+yi9eZM9YDX
+yg4Q+qML5zhm1pWVkskjGF2C7q+gT8Su6lfoBuzGcBuSvFHEuHAK/fYVBrsQW2KEUPGw1XTMA+N
ifEDOZqOnVI9j2rmy/oqKmRxl6YplkXrHoSwZZ1qBlGLZtZFAJBX1DrA3FGosSjhpr7/zf5thDDK
0RSYBJopBtZ7QI25O7cRxihGSEBgY8yAxsxyPK63P7p+dDolFrgOrvr9laKzJKlNYY2NTDLgGUeN
UzSyZ06528+fB+uzQPn4m0eTeiKj8syWpRKt1k3wGgLj/poc7c5bT3OFqFYdVG/QD2KUPq6/x3QD
/JVmYnqfzYXWeKlCa4j/IAn9GywHXtKAWQ0F79R4HUOad540RGYhSaAqBcZOrLtm/EVLdlrxo5Ib
VwizxQstW1FMfjKDI6uplRz+Qq5+5Cv5KI+S6samjQEAvb/uS+OgDTERuQ66gjeqv1khY8c9Us1p
GnF6/x7Vh5uLGAShTNdUwwQh8vlu1mFazUuevTMXoV/+dmV/pbFzWnYhNXacQZpyazqrZ45ooQu9
5Za+42ByS8wHz3VVr8tjp7XAx4P+t0grAtLloJb+Ic2C9ly+5m8kMDqSGNWsD5S88DeG1m/Nbx0D
JC7veNBH7rGRxSiGNRlgL6TkDlTWdPObCYrCKU6372Af1yAMc4RA4jAJ8h3qMzfJ+WqmWRrJgCwa
w69q8tMob9VMBG7DV7+NECbTmTrwQUcKVJ2u6DdOAh1VpPsnrtpxzXkjjElrtLQw87AG3pM+le4i
nQAs7Y51jIbfw2LOzqw/CNww1+FvBDIxzJTMSo8s5FG06tqYoEPt0WGcnVJvdsATRkdS5vFq2U/C
eq9IMmPWxkiMqUyw1GzZVb+aeteCWnP1JAtskIYXNoca9Af+DIZ1kZJyLe51zex1w9CWLgwNqI0h
1feVjTp+W4mYhrjheiODCQHl1FRVlQJLDlc5QFZqaL93ukBCK4FZBOtOuf4HNCdcp7yRydg5IFI6
0lFs4RfaGP2K0sZ0DShvwOQixOp+GTB44yg30hhLN9s8z4e2ToMox6WNjnjPe33fBON+vdFO4WG5
XY+yr7nJp8wb9spt6BY+3u921V6gwlyPvfkQetwbL0CkVUp7CoFrXC+4KYNP5l+C0vJvBRuJjN9p
dHVZMB+dYtgPEcFtAuNOuSde+LB4FQYmQ9GrmkiZGBckj6pOasB8B7RGVgKpvM76/ayJXB3fInUb
BTKUDtGSdb6R6qhYdUYZ1ML8eSxuZyDu9OBUihtHcGJ8RX0VxJxYPMyZVJL/uNQzeG8x3qFIFnNW
JLOMFXxKf4LfBkBSCATN8ysmSibATUFfFDrdz/cvH9Dha80pgAEJKjPVl3ASXHq5ireVwHjrsQnr
IqQIh/9fgHYIsFt5jI/O+1YH1yJy5ugXpf7Iv9Nq8OiiGvwbkkz0aCXYQbYZKizW0koK7KDVfe+H
G3n99Q7NwyQuSrCYoqGl9fMjmk0l7Wf4yHfgKf6Xw3qVxVitPZgS+tpXjMCbbu+1hxwNZDtauVMl
X/XX6/fAAb6c16tIRgMlebHjWc5foaxHp9wreGEcg3+Q6/FMC6Vly6BQaOiYY7RDAxbHQkpIk/YU
OPsP6yeljhVlCzzXhMlqFePHRH/bbRhqXULyFeHUTLJTVUZXeVWflmi9siMjEOjI23c0EEVvZDFG
Vpgj6SITtU86JzsDUt0Ej522U0/CDiYakNkQupXEbKAkh1Ibxxgdk4/JvliPtLXYfFJQ8iQyUD7a
cXd5afTL38gz6NsHbqYGuqbOtb+rsjKPu6IMgKXoRuXRtsG+3fRO3WeOHD8vs2jikntsG4GMo8dr
d2Y3Y1gEkV05g42OnuXQhr80XTQzznMc9kYQY9dkGAa7WrIomEkzO2oLdqK6FcUtkRDGoFstbPM1
A3lpnamBFFu+ZJRPl0+I6zS2C2Es2G4UOVIJUIHfi7BPdeySTjDaDgz30S7mPAqSPgGKdenbeX+9
5OFtluveCkoFNBWmDvCsni+vlJ7IG7lou8INTlNsi002Kq2Pi27BPXsdY/A11EnhDXNROv3S9qJC
HddRbWQxaqgtGRmXCt7j96X0Tw7wT66kXBPbiGIUUWoyvdRUBBi1TA+zGd5GS7uLl9E1iuhajaZA
mkdBBzFfZzYyGb1EHSZr9fhvUEPPlbPcvd5RRdcnbj3B3shjdJSUppHbMaI03c7k9FpJE/t9TnMp
nPFGFqOeadRWkV00EmSt4Cqe7tUvlLPYRoO7tCO/mQ6BJ5X5Iucs0k/GN5tF02mrbkp+luynAtTf
8z5PRWVqjhC8saFEaBgyIg6LhJIpRd2ZgHfxje4+zvxq9mdF9ITBUX7IsC0N1Iyg6zWZ0xpyHYRg
uY2cg5KJ/oVcrjDw8A/uoJzL2Jk05rzi0GxmOQQW8OSOniXtahCrpSaAUBUXaDI0qolyRv4evq6P
OahlMQE5RnqMK9lfo/Gxkq7lcn/ZV3FGojS83aHzD5MqimK+WODmilm3BfpbYoDBGXrttOCIQteq
Y8WHUTn2/exMcjCZd3k0gyA+CJPKKYxd036TzOfemh0JwZboV5mZAXwwuPxl3MVvPozxbE1bg+ps
QriIJT9V72IbFhFr7mUhPAdztnz6FZvlS0ayKFkHKZR7AwWaFbeANDkQlMFCWkY8Tr3gpiNaF+PS
lDXMiVVgw8PsqNhAx6+e5LbdCdbFyb/O1sWYhjyTlUBf4VzMh/xAh2ak3Wo80nLlchC7FN4795k8
xjhaa4n1WEeWQrtPwsYxGqcHEh+az6h9KNdFF9TXIndNF8EE2jOhjH0oSWpPeptAKOoTerHrx19J
jpEyEAGO4b1gR7nO5lUf2cG9aQXZu9Kgg+Ed7wJcWej9IAZBZx1u3OdaaY9FMWUqsM//PTY+Vx1V
jbpoQsmImD1M09LQjARtUXlyFVonKXmuE4GP4R6Tijd7i9But5dAuLExJVQKY5EqUMCEd1ILpNf+
s5zdt9kvFNoEToOTlSvogrJswP3JGqLC+cZF9gIKUc0CtGX4oPXXZHls0N+bV6LoxiudQ5CJZxuN
EMVm597SugIdJGz5XQ+kvJaEM2nU2jc7OFWgO58yet8+zp7kYCb4Wg/ifRu8IzVAK4eN7jEMvqGL
jNGGZJBapZeheIZa7fqivNH0cS9P6uGyMXGuGzoAmwwFTdGyitnB8/Wg8TE0ey1NgshSQCw2kdZp
jOIdFouXSBXdPsCNkC32rRKZ42xLXZcEaZs8GUp5k4LB2kUMPEZtfSjq8XPRl9dGa33Mq/V5IH0n
8MLcZVooI2DCGg+z7PNe3+u9pYMqKChrZHRV4YyzIhDBUw0s8q8M9lGvS5Jh7oY8CWgzihUBgn2+
KceTKptB2D/UGK81Ac47rMK2UY6P0gGciV5DCxRV6MU5P8OlavQqUtcYw2mavx4wSd3jTQWEBcf4
aJTeZYXhJeZn0pioOaFuAZoH9be0ArynZNh3nupb++nUmf5laRyfeCaMCZ7lrNdmVZE4qLLFyaaH
Nr0mimgDOdN9GqTAziw0ZOEf4+TxDDYpJRB2Xuav534HJ7Xsml1yU9wDSQxQ+523YBp+crODArSB
T8oOg3b7RPQd/MW+fgbjW4YMszl93yaB1h2l/LFMlV2oRoIdpeGfidQYvUZ/GCKaJr9hAVusLF+A
o1IFmOQ9pLPh56hltIN2MxAdr3DSzmx1QWrH399XmexbWJ2RNSz1PsGwhXEdyUDJnIFeKPV+N5g9
Gq6Lb/ZkHUwz/oCQEbvqWrhNEiMvk9XAWpfY0U3ldtHmXSS3AZ6EDloS3g9JdD+WbRAOaSz4YJ63
2OzRiwlsnDz6WefVBNVDoPfgAwgd9AYIJHAC8fYUXoLaRkLda/RuCwkrUTx1vm6iezkcd/18HQ2J
c9mGeBHyTBjj4wfJXDD0Ar2afWSEmLPbY4zSo47Qp9Nus+i8+S5ic950fzerWzMTKFom7OmPQ6qX
FwaV8LTsm+VdDmkjjXF/rTrVypBDo6VqOEb5j15vvXqsHaV9aEJyIC1uRrXkm0sBvft+eW9F58g4
Q9LZdiNLOEe7noNOHtxikF2AMbm6lu2yNRUdJT2qC9bLJnBhUZIYtk091Yj0I3azY+WODiU3Ur3s
QdQCzfFIqLvLNtrJCZog2FruME/NFFotaMujD31YOvOgOWYsan/m6cuZGEZfKqsy1nCaoqCdrU+j
ntxXI7nGFeahTvur2dBOIMA6Kgaw13Rg6CThKvCJHHs/k89o0BqFfW0kBDPcKnxNcwpF826ifWTU
RNekZEyiMApKNKua4zFKLKef/30qh1WYSONUQJNj/uDc6tK4NBez7Kqg6372TeoU84/Lys6BttC2
EtheztCIQZAZFnh+9ymSfe6p6QkzTd4C0PD+WnqsTvFRehQIpVGPUfkzoUxwBoh+b+N6EWEkUvPl
2R331Xea3WA2pUfWHYuIFfjK8HcbWYok2VrtdjShDDVRnbj80TYCbeOVG89WxPhjgGBJ+ToZ9IY+
7cYf+accL/xkR589Mx2tsZQWNl1c6aAINISXoqIQTmzA5usmhpEZFYkmrcnT3oyCwgAxShw6dr5g
Ykz2B0MvnVYdD/YUdW7RTp/7UXQj5BnBRjibH6dJKWdatUC4DGzf0qvaD02euZfVRSSE0ZZVjSRA
dK8I3V3jk7bwl/XGKt/xSLPdR5PJ1FajaE3L7gGJaD+twGsaVVGbBC9oQwSIb9F+rgCzhsl8e62W
80q1qdqDcO2awjAC/M4t7ylCiGh2gFc0OpPGFI0muVkNc07jl3ncegRGTupTIpOyxHif5rZHeT+Q
4PJRUafHGraG/lWdoOIJiG7G6wIMaDImWwagtN0/L0N6lbTkFk2frjrpok4pTtaLDsdXWYwDToZG
SQ0Lu6k33nKPmVM/2WVPPWb/P5e/xl8VwKwpCnl4I111kShoc+5nZ8KZo8zneS4KwAuCzWvBW6/i
AJjttjqs19NeRADAVf/NOplzLEurUydLjoJVGgHM2KdHrV0FJsZzkKA4IADFoH3H7G0Jkbq3GlWN
gmn6GjaSMxe5QAJf+TciGPsaokQB6iNE0IzV6hdnCPC8e7W6mkuywRFXW7i6uBHIuOQK69BGtGAG
a9ZWXpykn4iEi183P4zdIoowvFI35oExNGASE12lrG1Hi2mACg/aSNEI0fybe5Wr3AyIowZGdTAA
aV5dNjWeWhC0sGpIC/ASxMKqG2o9ImeIcI2WpMdIbQI8mB7KYnlPfNnKYcxMb9E7VpEkDmZK8VGO
xh63zSdD708T4DcAByHd12Ye2PP8aCba0+VF8vQSe2qh0592cLOl2gmXjr6SsziQrc6N7N4RR26O
JaO1H5VgzBKgp4IF4CeNFg7aqNdAEqNdG51LOxD1o3Wa9oXowVUgi700651aDaBTAA84soQXr3H6
I0uYF3CuMYAdRJJPVMzLvHHFcYsm57kqWiR2iq95qb9Ex1J2pJ3xg76/0KnchOxBo+VNQu/IMb0z
2YzOoBre9UhJ6qD5lRZorVwfcz/KMI/nECf/WnxWfqlg0DLvOhHmK8cozgQzbrkfVNDR9DlgcvFE
EkYDOs6e53byLmsl73IDMehdMvD0CnYNJiNJR9LPjVHRc5y9PzoDJLhTGYh0xubuJab/YOUWpnHZ
onEcR5Kahk0M2qzqZHXj6jRNetVpp6oBOTlZvdBYvqnTsp9b3cun+Tob0sNAhoOe65VDyvUusm6M
nOx1XLqmfPYicM85RWbvUxRqCoAOadGdCapxO5zcbp4PPYpiTRbvJ+VHlfwcTV9Sa29WWi/LaQOQ
jYF5DFs3lierNfDqK7ccYkeKkg8Fye6MLA2adt0V2TfUdzr7axVbrpWBUC+px9wB1IFrDWQ3T3ZQ
pZ2blvVdYl+HSeqQ9KpceifXpdMipX6lmX5vDE6ezmD9heIk5cdGa/3Vim6sufU16+NY5ntplZ1F
TX2lMvfluqJXCH9iACCP1qIJFQgro44in3LU49XJW38mXws99C25cIa0da0FZSmYiZfU0SlupMAC
xr9UJd/yAvuXjESQNnDVkw4coNOOvgrR3zdFFHQapcaIcwvktneWYvTsqnLt+d8TrWNUydjIYexP
6ZaUyB3kTCBJoX6G+jQ7COHTOlGPDCcNM8GMhOdt9ORYSLjO19QVQ2ql5frHp+XeuJe+Si0QYEAU
4fVOFHtS0MogLk0D6x0NzqiQIwq+xHmDfeqo8qmS0GeIqlTXOFETOUszOfry9bK9c01wI4VGqc2x
DatUdrIiYztrkLGkD0P7lEWFE0WiGwIn3CF5QDTXMQmDhTF+ZbRXqWnwfBKk0bckuTLKT/9+Idu/
z+RgeUqqXg/VOhj0yZNLT4YLmcevkSQIdLwNM4EdoOMOABoWdm5Zru28awsT60ieGniYGdRAmuHm
vSwwKF7aZW4lMStqS1AZpLWN0jfgjrxkD5fiocvCAaqIhvRfEkLM8grfZxKZtHKaMD9cgws7iNf0
U6811wvehxwlbr5JdZ47QyPDQSc3uBU/VdG6G8whGFLNm1DILFG27Nf6oFvjpzovPycWeVjz4bBq
eLrN5C+xTf59O8TZxzKaG7eZZne9VQcKXhu7Mf+kJ4DgaUXEbFy93Zw349cWAEKG1QK9QhuMV803
lj6LDpqXOm0PmnFpZg2YfzWBDf5O03DhQurUHNqjOE0TaS+TRCi1bavzCo8WZWCVm4MlulPtH1IY
+5etkUMgTKf6kZ9ZRMPlgfVew5BTZLmlDjJzvp9TPXcyUunO1E+/UIz4GEVwMgPpPk1m9rMqmict
Ch9Q60mcRjIeIxIDKbHRMwdvtPd4pcXUoQmgpaYJBJ/5ZutVfJ+KDFxF1MLbP6Pxq4omTqSu4Mf2
Zq/rnPVkPVoPCjALjW+KsBxOLfashMBIY1RWRjYerRm6qH/3XP5uDi8O/3DsULQ2RnM7SeoSVf9P
S+LZRImwFf3tDZhZGaPCU191/ULQtGej7f3PiONv6mRxA+Qbk2SEMUqcTvoYZ7QZ3Y5uzCJx1uh/
PimmMGGCJbOXDLSP0jb+P+sxKGzptXhk862nZxbE5Bl6Mepr02BBqe0MSLuLnQoOrL35RJE+MGAr
nlQTiWQBxQpNL+NiwJwC9TmdAq721E+CqrxdfGUn763kVkRxJzg19mIx6gMyA3CU+QlINJfpQGpR
iiHSQsJETOAYjbaZvte+BNZMGN9RxGuWWy06AN+j828hCM91hDC+Q5rjVk0Ku0De+4LT7Qw1wFz/
j7Yva44bV5r9RYzgDvCVZJPdrV2yZNkvDG/Dfd/5679EyzOiIJ6GR3PveZiIE55xNUCgqlCVlekq
6HLtIeB3qH/mnWOAIiZ1Rdie92ONnG3OkwRpjSp8veSow7fz55gueIWlwzdrkn6CSwnjdyDEtinp
bsaofBxzvFPKpL6iVvEp10b0PbIeKDFtOIR9c4vZWtOlszXa4LM3HWs2L1t5vss7GjnGAqgLJMTv
9V759d88vc55qImEWZtU+FqNVxwClAqgucaYBlVjx/oyAmuis8G5qEBttFbRPnoS30V19n1QLwYN
JcpJJs/sMYy9kulyzAp08y6zfjDpZPlQHubh2GdQyWUcvHhQ45GyO7/OzTu9Msy5SaVWyiwZAW2k
abmTe4Cx9K/nLbx7gnFL41xjRVs9zqIExejsphiPXZbfzcriK/0+qG/CVpDcb7vFfxaEMb+3z6Gi
gzBZrxqMC23EEQE17OgE+x6Mu9ouOVpuIRrSed/KeLNAYB3fWqzUqWVYNuQE84ENV0l2pdngDvQs
B5z4lr/8yVQ0O37vEpHVMjlHiU4GKD4lzExS3Rtc2fRObwvZYdKwIQ5L4Vhu1V+q+z/gcd1MS1a2
ObcphQoZx+43Q4xxGR+Xa5Yo/AlzgGiZnM9sgkVfrBk0EkuCRpSKj1fH7VNF6/pamrQH2qHLbZ8/
r9sxaLU8zleWWTf0jbYdFcSTvGyzzn1I3qtFTd01GjDh9bw3/RhC9x6T7VkGl5Xn5w607iLfdv7O
gzLw7YE1xrhtZ7WAYARRXJKFNhEjct6NG3KXgvMrpVSF05Dmsd8a+s+pLHZFpO2gVv0kN+pxajsf
bMqXMQjvUGFSOuf8JxQtkHM5hSmn3VzigJbWYIcShA6if49xertAvlpuZX1noXfz8hL4twQa7Aef
OSQ8PmyUl743TEwcLt2BRoh2peTExr7Ha6uH6Gio/JjL3D2/iSK/dronq8ISkSc8rjAfcqrToT7i
trNPD2B63ZUQQrRB+ubm38/bFFz3k3NfmdSoDvwPWkaeMswOpbOTzYoNvW1I146AfYpQMqKrftqC
lT1FyrM8LfARdb/v7w1IRENXzjbCK/Czp7Z4lPl8mCcnvMvKXoCykxpNGJVIS5SAkk8NxRDRUNhV
K4u+nsCvnLLRlaloqFQM552cNOOxUNQTf4R88/tBAh0BkcXNjOnVb/JQsTQI+jkoEJJmXz/m6lUO
AmLzkk3sle3VH0h0iVbIuZgC6GdwBcJPM0pvpnvTmVfUVaDSedAQjOT90n85fzzft1a4S885lrSQ
lNCiMPmBQRDBdvJDJxVaPHJZIq2ARrR57O+mfVMeiYPWhEsXtGxFw+iixfFzDVmXWHkH/VWvPVJf
Q1hXrpUjq2yI38uCe34qY64OZ9PPRjNJA4o2i9zYVEqN3WyBRKUuRzvKMtWeJkWUGLKwfcaHquw4
rWymWVyadQ+bhTkdtbb7JZvWXT4qj4GUTddlH0FCMM+eZNo/qsvwXTHGS0OJD62CEV7F+DxYkuA0
iX4Qi2KrH9QOqIpV7AMb3bOeH6K6tgFYEuT3wq/KZTNyZFRVJp+yGf2YYqz1JVkbfLG6lyBK8eyZ
aZRrgAHWGI2EAqmy7/YjKhGQ8RUs6fyDAnCGt/uGl6qWR9WIczqk0BC70KfQSa1fUY6EN3aKUARz
fF8JfXvrTxK+qw9lGEusNYGa+0Vd97/qsut8S4sBt01aX5+H1jHVvN/3NQSCE7WJQTzQoKtQE9Ve
FutiMSbXGMqLQRp3GXiMbGsBrLBNFbuLLUWUvApycx6TOSRMQJCNqv378TFRgsCjM/MgUqd0wFOL
FTROVA+MmykD0/SeKZwsV8lx0ETAKoHX17jXVqd05VxLeuEnl1ppo7nBdLogdfDV1By08lilzTnv
9QVBm8dnpgshNbXGxAdX5WOqtuOuXLrebjPyLaDgTDhvTfSA5QvasWSSLJpPMeb/T+DWOEek9ZKk
LPrvVPbvUumfFrUFTkLj/FE807KmEw4oGfy0uI2bS1XbEQiDpbf5UDtaJ3uCDd1+ihioqqBzyVDl
b/2FSWRrDCrKhu1ZJTiEByT+H1WBt0P2qyXuLQcW7GbQA7A/9KcIihqAO9+Wp+6AOIayn/0+nr0a
49xgVzZzUZAy8PqlcjSw2ypR45SVaDTlf5zHVztcmjXPIzgmtBP7TnWwvO/LXrlmSV1iT4ghorn3
7cv2ao3LsJJOH5UZgmreEBzj/McSPLft1VSK9PDYkT6zeTw0uJ8qaYwacGcAHuJqcuMkjQAB9z/e
Fv+shGfAXBLUTNMBDZWPtIoEh4HHBxstaiN93gReHuwAx7Gl6a8GyJHzN0m0aVwGVcx5oKq9RbxQ
hkxrEzmyIlT5Fdlgf76KtYVSjCphRd6XmCL3LquG6PFpnAepIsbyleK/firOQ4xR1cXafAqaL72i
FS+8sNMm+lSck4hnNWzrDivUms6hzV7N76bg53/7UpxvUCdpoiNlxFKTN/aFnbW/zhv4H7H/9XRz
XgHFiDGGBqLl1Zl70oAnwDbkjlpcMqVMFTiuC3HbUHinOO8QodoXdzqssjrrC52nfGBNvepY+JIo
cAjcOeVKyXMd0oksOBYdemzzrnAndBN3i8+eYOHo9XvBnm6nNv/sKQ+waaAPFKQZ4nAAeo0L/fjC
arL4sWVbPhhFhWwwIt9O2Q6sbpsxhRRs22hysE+YGnZ8BJfnvKLAUESYD8H9ppwPASlrDOVpzEWP
Esj2mouq/Euwi6KvxnmQWYMaelAg3A9A3gPeaV2Euxyq0mAMhfcAzuu8vdOz+Ewo4WFzbVR2VOpP
HotaO/04HU6EG+UOJJNuSyDAUOwNX9nRyq18w2lvKl+UoQq/I+dT6JCVU8raz/Pd4uWqrwBRG7i4
iWS/7NobMUuetp3GvZ5VzsPok1mUSYViTxe13yD+8lMZIq8eW8hAWIq0G+NcAaJqMFwAc54pCNKk
QnH7eOztIFXB5FQrg9cqY2NndFTdAWzeNpGj5yrHcHCqJHuQW+7HonmudcyXz/Jz0rb7oYqhnGXM
j1Wc3al5mroUw1j9LBt2ltL+QmmN7+VId62uxzY0+z7LOXqDRg98Zzm2graWcM85D6gtUjkB3PfK
aQbdHWlnXLECWzTvxbeVbem5g8Y5vxpDHTWI51DVDj9lcuj0cw5+u8qVcwCnM5HKLTsyZ6xZnPNT
QDCaS8z5tfnRCosdaXtMKj5Lo8jrCe6rxT3oqlEvrOl0dk3cV9WRr9h9DRWXcTmJd1EUQyzO5yWB
DI2dEbExOcT7ARNw/nI9OS0jjnIkdxQltKJIyY+0qouVpxnzD9ZedojN3lf3oW1e/im2RnQwLc4B
JpTm2tAgSOpXTO30N3MwG2YBFAVyp76w8itw6haXP1GSD0GXYkuzGh1QBm4AnVILqVPTTcpTB/QP
8C8io5zPG9Uy0g1tSFB9mFDgRvl3uIU6+BX7lmibJTvLrbXDeWcv3Fve7WlyK6fBKQFRQM31G3Qj
Tb9BN60uBN0IzyvnZzC3Y0jWcjo/+tEAH+lksxLeC1O78FOKbiPnZDIQGAJmz7zaB6vO55MesKy9
TUFKbZatIvl9Wk8815kr7X6fVgacEi3xvBsFidRbg8FSLY1eAFRnTrrbGYdRfSiSq27+XgaLLTgu
53cTgkJvbentgqpfjG/3ES0VweHEdM1ba1kWleGQwhpj2ZTstxefiTyIcp/zMUKROU/TF1NXDIA0
eQY05eTMzwrLiZvHiIgwFiJDnINRRhopndoB/tI1zmRCMKzrnQB6v0H2/B8/GedWSEMDKklYE1Nw
yWcouOgdpKKZhJYVHcVlnPcz7qfq8t+ZFEh13n61ajIYGQxyt4LIs13LhtPr5lHNiZOlyi5tKeYR
u0Od5w+11l6rY7YLlenTHFuf8qJ+jDAl4p/fgvMPVDAgv/1BZV3XTSTLuR9rup0EPZidQd1rivQ7
RBef8zTzbIRzHCNoqAhTiIyyGx5/b3UB8cCDeKvfEx6+3Wq+Zx9HUjnKicYK1uUTZo2As+u8+L4C
4mKw48vyEBziy/pS9zB95oraFu918Jh1DCuCMww0OO84qWKoUiVLmYHJq1kwb6Ibt9aELgAJya3a
992+L8zGaSvTguwoJlDHJr7vmu5H01uTU8hW/lDM466OjV1Gh6Ma9dcVRQWhMa3HxqrvhiV8bGu6
a/S4tlMMQ54/FNthaPXrOVempNGUIef/f+nKVtY4V4ZqVhiXg5IAJlLndhwP1r4bGk/JG4eY0gXE
Lp/UIMMEmYz56kovnFgH0UVC+9xWckOU6m+68dWv4fxc0Fty17O27wZOVIwI2kxsVtY4Zye1Rt60
DJXKgsYNo+pmvLeMo6H0juKK63t2CO5cch4vCGJQkagoO1h76oMX4rH68UJGq+ypm83goJIZDkkc
PhTmSd69MVYr5VwfLaLhBTGAp7p+DJ70K9NnjXzWYgHJjG7P1McokJuG7kcTyJV1zs+1Y2hImop9
BkDw18zS1vZTgYezsRvm3ega8ZW4dym8RpzXqzBkl+YKjPag81Md5MlM1qOBvXGAlAgRJKzbLu91
kbzLSzoll2mHfI40ljvGzxXGwuYJkONldsJxsVXjc22CCRseySDXaoNE6MkonwJyHKobK39KZUzG
lrNdicg5thvTq1/G5WEqSAI1o8Ev+wCWgv1dZw7a6aus6lxttPQDRtdewFpskII9v07QBmF5V7gu
znVlCgoOUww3H1wVB6aGPt+wp17jFOKHl8Ax8filWq8U0whwmrTOKQ4osCQJZqizC/S3dob5WRxC
N5Pn1UfjfBP4uOcsYgmtLB/TKQRdXI9x0eMQf5XjnSDiiD4a55eMCEOkoPX6CBOq8KNxnmiKUr1V
XzCf/xYlsZnLrraQczspBnczsOTlfqsczRb96xpEOMFDGAqrgqIN5H1NmAZFzmCQH7hhgpPIo5Vk
E8xnmOcHKGPXHODVMujcptNz62ISy5UOpSKkYRWsjocrQaJDLQbWR2H9tfka9+zEDj9C6l70ZNyM
yOApoAr0PRmzytuMOO0VCxzAaOVJXTY4jaEdpnKanPPnfcsIODpUaIEwHW1exCVUyrHoEyn3s8lr
SGUXyffzBraiLVSPDQsypeDs5KEhaRONxmIqoR9WF2N7DUlMO1waW65vlvlyXkQIWXa6eJ+L1Wi6
At2l9xyX86jqXTVDVyIiOORWZJsDcVRrRwxzT+InPfCXXMQVuhnuTjwxCiM0B5nR2y81d2oJqkNw
aUkAU6OaYM/X87TrXPNI9oqd+0l3Xe0Yv3c8eY9iZPXmYw5s9FBLIqpO3s0WLyTuKkr00s+SwTaz
o15K9lixqe/UxR7ZbWy6Q7CT6r/6EiBv4H/y6Z5MV8k0i9zn1nkCgbQOGn4Lqk385+6Xeen1xAiB
xkpjB+RpXupbV01/azndTsHEmJ16Vivg5Wf+n//oBjS2TAq6TxUz1m/3P5RmeD4NTGOdcTmXV5q1
C8y788d4c10aRHPAbiET/O+tidKAqrbWEjDr1lcE/A1FVgpu4mZGDK4h6CmBlgbHl3OchFit3kVI
TVhpMalsDe2E3lalXQwlOOqSr5XhWbnb6ojqkpsK7umptP5uEw0QWVOIgxJ8vLcrLPK6NJsQ+vZD
2DzSpOydLo6+q32YusFEiss0wsO81MzqYbSGwtWTsL2spHJHNJx1I4EEjpqBdTNG56XUak+20IuS
tIuu12+TVqVOXUd7jYwPejE+qC25aYs2u07k/ho9mutp0fxiGr/KYfw4zOouk6onbUbVpR53sVU9
tEVzFWj6sQpbzV1qiB8suaEcmrjBZLtSfaah9MPMZcNXi8m0Lat4tNJAcoJRjt1RCyI7T1rs6NTv
8tHA0y5PbyO5+JEpwyEj4SGfgtsgb7+UUXPMF/lL35vfjTG4M/VaxS2SUYlQ9at+GHy1LK4gQXLf
9uM9MNU3gZzc5vJ4NdaGq2oYXCPdbd0mhzmUrkINc/7F0BaHbFECp1wa4jRRvF+KirhSFKt7cygM
iH0PtV3n0QEQpasIEuR2WPTCOsDmHcF/DN5E0LyDp+Xt5yVmHKQd0J9eljlxfBgwt9x8aVwCCuDW
YRPFoDphLAGjGwBiQ35B7BCvMILupbgbspWMGMSC6h8CG32nnRSm2qLUzZiBWkv61RrlASrWhQ1d
PsZV8ev8xd10jmtj7GavsnBUK6Y6wjgKVDkz1Y0cyVYukCUAMTj34FfM9o0zXoj6L5u7vVohd5mo
Pk/TbCqoUUa2NVo2kG52AHC/YG1b+Q9T1wI9Gby/wZNKTINKArUEQIAhEwqIyUE3stizlothwtEG
O4G9LVDb2h77Pau9TOcaqUgOezhmxCsS1bIlcNZ8lsYJEXesQ7cp1SONl8RtEuggGToRjlizl8w7
P7VaM/fS6eSILmGHgyxrRbMrTWgC6aV6P8hI9rQB1ONS0dyMVZfbGthrSG0+yKFyWatkvG9nKmLb
2HqaGNSEPpusQ8uAj3dWrqkkDrAjrVI/pIX8YEbtTdNIfgZNijzofwi+wGYcerXHo1+tQllo0MFe
SFPzngRNccQc4ASJxKz3weEzHsK4MWwtnOIdyFgwRNtYuW00BCymtaSA3mS56XXqnf9Z278KujHw
LfgHP0haxItehV1JPGOwvurq+CMksXvexGZHE9S8jPQM6gcmH+THOmktVUpYrv8yYlnSy/wX5oS8
2c12jeko4VGUgm8WTtZGuddghHAcNTl9ecyw6YS/i2J/Mna4uYurFXI5RhxZS9Q1MFamoLwokv4m
KxJBqrRlw4RQBTEskNAQnhq1T+okgt44FhRdlMqDnok4Qze3DCRroFpicgsGz3eZl3k/BbX8gu4Z
B5flLj2+mdvY6j5RhXCirRsIUk9In4FDSnunJ0Snoi6HqC/8stZss5ntMPthlU/jBHlxkfiBthW5
1sbY9q4coIX3xajPCoJJYvauUanXNCjvYpAOumBLje0CvYRZ0kBeGhd7SdWf1GT2ohwMX6ZkJ/p8
g9kvV8+mfY4qc9Fk4O5iyBGtAhNXDc6vCWlyB0alrKhcJCmBWxoU4tWTlNjRQh/6tB3sfKSBY0xx
glxGNZwobVxQlHigRimhjyR/xOevl8yFMinM5iWLlBhTgIbbS/eNNNptYLn5/C3tK2dZbgolcfDs
2p+/8JsndfVduasHpGwWF1IqeUE+H2MF5Jh64543sTljwfRULMgiQLeDx75pVj6U5WKyse0JGTWT
IJa/mUiHANDA/Ht7icxxgZxQ6SZHURtz+9y+2uZi6VDGapzFuO3yUc8fSHITSHf18qSYApypsfUC
Xy+SC5hlm7RyPJnESzBkfKzUpgY9nVSAtStHFg8l2iBCcjoZFyCo/VRTPDsY7CmTk6/yGPxQJlC4
5nhIZ3r8Te6/5Q2O4hTZhZbdJV1+ayUVkkb8S1HbmXZUFkgjtSlyoqmM3YUMpi0H86GikGsNp+M4
ZjclKcBaT2fdBoOZPxvRrgvrH2rTWi4ETFJ7GUhktxX0EBrZeh7n/ochT3dlvDwZCW63HlzDEbgz
rSko9qoLow0MDBouhRuPWWVLpn4z4onu9Kb1WcqnH5ZGRD5u+2i+fjrOC0Rop+UWpjO8sf1GlsKe
E1HrmV0qPslZfzPu0iUktvSpR4YMiozBjSwNDZFE3kfoO52/AqKlcLesmTG40xdIVPO0viRt+X1u
h8/nTWwfdGJpBso/iAvcu3bEkHALbTA8LA1c4tqzusgOZWNHaqQokSgh28wTEAv+Nmdw0I680slk
BTB3IkZg7Q5ATDHPuzPdkhEj0AtxV2c7LLza5B5XcRmMvTzqiKrTZy3U7KYdnDHXnNAQDZlvX+ZX
S5zXsIIsM9HBoF6c74Pha27twziwIRuBF6T1OJmS4HxswjvA5onAaqrQ/eHnaxcrQzmNuakBkPhv
Mh6LDBpP6Of0oHr6vt9HgcDxC02yPVgFWdnqNa2FvhFwpZ3bHSJgvLu9/mDay65BQ1CU5G1eAWiR
yciJLJTvuLuWdqnRpQkkqBL6belHew5FVbHNG7CywF0yMDuPg8oWlEXGobDUPcD4X0I9B8NnlLpW
LColbR6SlT32e1Yb2OZBMGskpF5O5OcISxqKZB8OUWEHQfaznEHBRyEifP6abz600Rz5Zx+5zwZ5
UYzRSOA1DM35k6S3n4NSqp1WBvHdZMTPS5KWdlcZx3407pNMGj1aGD425tCU5hNpzMLW2mTanf9V
mzdz9aM45zOllqIaI7Y+CI3bPmO1qekh7nrPknVRc0BwkHjwajyWaZR0GmhpF+NrbiRXyhDenl/O
dnb9uh4etwpS8iBcBlzHUrlrDsETOh5e7FTWg+pVx/98N3jYam+lSWehR+EF7eWCmuQgGunYqtev
Dg2PUwUVblwaZAGjrp5fmWAdAk+yP8fRMylRqpG6L5LVeVEv3MetKsLaLvuWqyuS16Qpixjn4sOC
8gInwMNVS7XSK7XuwBdsgs13shUZFN7W4ikm3VWdJTj3p7HndxmEAflIjB8S7Z1e4JJIidLKKJM0
tNOgqKd8jbUECe4EGlqSXXdmO/iFLA923wYQLAwUaLMn8ujqlYbycjDqji43l3kN7Z0Ywh1FejFb
ra/1y4GiBKuS5N4Mh9slBytAsjRXdZxdpt0gij4snL1fhaEoKIwrEHzhrm+Sm6SZa5OieKd59Ffr
0IP0K7PrQ44BRGHHbft2gYPYgHiIgYIa5zjB91F1FRkReeIBY75auYdaUGqbWn2QF8S+RT+aCuiq
yrr9QYcusJs0u2gbObsXXPNNV4L6ILo2oA+W+bZcrcudEqXoBUANBngjcFpYjuZXF2wEMnQqPPps
UYV4O3Eywb3J+NFxZLh3AsRawhSZIPE01TlJR6Q2QF1zsms9UIHVsNs4mR/pgm/Mwuu7T0xUEPxq
8Lkg93x7E9M4NqwkUoEf1S9k6WHI/gpM//x2bu7mqwm+aIag14eowFKvGCNGvEuUXrCI7ZNDDAIR
ExO9AL4CNkVSUGoRoae+8L+dZt4EDpgra1yoTTGbgg21Xqy9lKVegP3iCLAd1pmYJIHMqUz5upsU
Ll2Qx3WCN7LiKW73gFJ9juo58aenEz4LjDyis7iZwFAVhSo0pS2Vn0bP27aF+jWNQU/V/0QnCRot
XeapPYXqGC1/EAlk5YZCBT0+kVV2jFYxARyrZRtbQeynanWkxecm/Kmmt0042qTMrgiaqueP5QkG
9e7or5bJZZ55TSNtAh/DiS00vgCJ7KV2DP5khHHzkqE6rSjYTHD+cY7NjApwV8ht7jea00Jgx52v
W9/8kjrJCMYvVM5Vu7yRDuSnYIWb/htZNYVgBXReCedTTAmN+lgC7P0jUPStXAJtEEaxzXBcvGxF
XFjUTEoTtfg6+S5P2ZXVNwdDjnZ1BgL2qP5kBOl3Qwq+CRa5tbkruzzabQy1NCSEYYoBnF0CBQPx
ancTZ/IlJnzdqk0vG6PzUdAAt//yPe6aX4ti7qe02E9KdeyVScBWsfl7FBOYEXBL45tzmx5IcTgW
uWR5VVzYbXQANsEeIgHJ/eZmqxqQFvi81jvh3i6jSQeCswCbHYOqpgd8GM9sdF2a4b5Ibhfwyg2h
c36nty4oebXJP+2zLO7qZYhACprJ90Wqfs/S0ctxuqy+vplLNLyGVBA6NvdyZZJ72SszyqttOVDP
HHunJ7epFiLoi1ArooWxa7TyPPq0oGFSYjPziCDlkP0UkG57bBffLOQdJKtCu03V/fnd3Hxng8gG
Qtns2SvzT3szgiLCiL4w3tlkvKDH5ZC59AAOwMmhKCd4nS8aNt5e56tF9uerdWJcssRoDCwCr3JV
DNRRetDUk0s1k520veni5/NL3P56r/a43AJjPlSlRgkCWio9hlHjahMyqXAR7eT2ZfjHDo9D60ot
MS282kBCNpDfo2FB6LCqk+XM7bHZhY8DSLSyXZ06f0CiteVmYf3vL8k398tuWJYxDF7zAVSv/b+n
tUS97c3sY22NO62BLhcSYV/x37P9iDaWc2VtH+pZvnSoPnnNofCGfe/VB3Xfij7gVmN7vSQu9C8V
6mp9noAluSVP2dw8aUN3RXvJLbNmF6vNIxnp53CpbpqlfTp/RkVLZGd4dScqPdD1PE8CLxwqTG4P
Ns1uMRdm0JvYuqiMZ2UUstVuXguNQQagkWVqfMVrjlqMPiuAaA7eIB0NDyPEzo+y3Zn2TnaBUqic
B1GRbfN1QVY2uRrYKEEDbwRmjJ/WRPXi97TmH0D9t6o/BCkG9AQU8JoZ3PEhVjzHNZsrjC6rw1ju
qhS0tYs7+vFO2uUYG/WWnRFD1l6UwLJ8is/s1oa581RWrRH2Ch6Sunktq4ptmf4YXtTG97DRD+fP
zybDN8TVAO2hUD5T+MufNK1cjQUgqUBwQuXogoFgQY6NCYbKdBWfiRJAProUv5bZ7r1f5Kthzg80
xtzMi6r/TXG07HNwHkPQyPlDYYJNL7daKPc167GRlLml9LRQchEcFFDoNDtosl/ELlBNIDIXbO2m
RQD+FAjmEPyD3d3V3aTQi+qD+oPpKwt+77bz1RhfPtSsok9JDx6nUaXg5PPK/kuSfQH/vVMHmm1U
IjaizTcrpPkoFIqwNpUvMuhBPyXUkujWgJFwQuH0t71f3qs1zgGoixwuE2S7PExPXyErJS1xs+hQ
98S2ICpiKcnFEiQ/m+JXNjT4v5U9JaVXgmw2HYDYqwvHUK+X8iuqUF1wmQ0yitlXYa7YywyqGUXz
PvTtX38v92Qy4rKc5wG/9yXKLfvBDvbED+w/ITHczsVW34IdjtVJCynwujQOX6Zo/xmf1068DlBy
EPvGzRiwMsgd7X7JM0lL09iX6u7ZitTLoB16N5MswWNk2/FD8QgNDpy0d+LakzXnZtThlCkP6nJg
ROWto89+uJt/svmySsXAk6i3vun3VzY590sBPRymCF0yjDMC+v0tAl1xZwI2VM4CF8H+pnenemWJ
i97D2OqSOiHzwrS8lwS3Y68JLGwfjZUJ7uLUwaiMJpuUK3eD26WPhhcfG7Bctukjk3ONhXpOJ53M
c4vijv5QSp0kq3nugyHjoiup9mmiqp9n06M0q98n2pZ2WUmfYss80sZ024T6ctQ6YwMW3BmSDple
ehapfilW9DMP06/o9T9K+fjYzLKra90TuCw/zfVyTBr1Pu+awl7a/qYslNqWK8Bp6yF3pFq6M9gs
eRE4o5Hsuq64NgvD60spvsTb01WN9E6ToGLb9OG9Fun7TmtCV5nVG7NMq915Z3Ai2+R2BE9pFQpy
QM5CjpK7nvkolUWe1y+s1Bh36lR7gC5m7edO7Ad7+in9VT+y2UFGQdmgcFrYFlA8u+YaHwjckMmV
yHtvpI1vfhF3f8tkkvq4rgoMQnldqzg0vDeMxle1HwTo6HppbTMQDUdtHHbYhOYREkeDFefeOqlO
Loo4Y9LrZtzYmE+1o0TQ39qwgDQNkGA2xgBpCm5VA5FiPWsx86JhRqSlT0ojMPA/btM/Fvha8Bgh
yqaVGqCyPoPMa9nXcWoTZ9hpjsUq6wgzohGYzWTwdVE8eai8aMtEmUmreQapUCA9lHrthrnhRurD
+YMq2D+eNdRQImgc5uC1oKjyVYXizGjanTexnTaslsOdgmjMm7kh4CpgVDZTfWQMbPIDw41nJtTl
AA07b1C0Jvbnq9AY1ArRihJUBUlR2ql2Pyr35w1slrgJAQ4dwFq023hyjrwNoWqhoGCm+uNOlm+0
S2UfHDq79+iPRTuaXgFJtVr05txcF9IupgmovRcGh2q7obYVqlmNO6Lh0twm0EcebF/xUUK4iYX5
+qY9SzVAR4qsT+bLo2pIo6yeYC8MwjvaFhdy9ijYSPbpOTcJIA9gFID5UEyRcIFDaRIC8WC0i80r
RoL2mwvkX2QxW1cLBXQLLzwFUzN8gg71n9QoOtCRQgsLIPsQSDRPqcGpXXyZ6Zfzq9vKmFa2+Pw8
R4YWZgbYLs2o8qw6Bar6ZzeKGrebDmpthqs4tgi3RRhgSYxP5SOZ4Obxpxr6Y9hDHaMS3IVOyw7T
4XKNUi5kgMxv8lPvD3vN1/7SLyVftmM3uBZFr62zuDbJ3ekx0NS4qmEy0MBoHY8ugYjuBz4Xe/PL
kDaSKd+Rk2IpL+jcQtlWLew6ip0+/NoOf503srmOlREuLxioVCmRhHVY0icZT7bgQxuFpz0AbYS8
V6GPggVpUdcF3tLOd5IW3SkZgBHnF8F+JH9rgdVmPV80vjUeEw4lpmEgZEDQnbwE5Hj58FeWX2bm
XZLODsaXBI5v8x69muNZcKXOnIfAgLkeSE6wHxVJ5HTZ9/Nr2vwwKyPcLTJCfQHuB0bmObOD+lM2
CbzBZtmFQkyDKhRjjshX3oalOO2CeshSzL0UN11715fHUt5Ro7el9Ku+3DUgHWzDSyV9jucrjT7k
xpM0X00L/cgxX/0M7iZZIMuLzAIlLlV9Vskj3sFSJWIiYZv17oCsbLAvuorAk1nPkdkAYp9dItPf
pUdyrwMXLUPoSUQdsenQV6a4x047xU2Xz9hVgKnstPkVkvJSa5/0cXHI9OkDZ2Rli4tWXW7G89LA
Vm+i6ro8p7UQE7d5DAkFJRzg5UicuXy26Nq0VAgaA6MzQP65tevxCmOJrYseLOTVqiPUSefn88va
vF+vNvl2pJJbVVom7L0oXRICTWaaAbBPBE5DZIW7YBMKY8VsGJEfjeMnME88pUHvowUsmFfZzDZR
vDUBykFrFxjUt2evlWgI1TEkzx/pIG9bU1kRFThGdDa5S91P8hgBjga34ReH6bDsTRegdZdBX8S6
yZulEaAb/rHG3d1qXORhTpBJ/wNVhlAD03Dr7Ni6Ub3g4oO0iWuj3Iaiz5gvxdQwPId0YzrjVZgC
z1H+aN2ktXM3glqdKlJf3zosa5vcrZbDgOAS4FlSq1eZ+bXMHwP9I8xeaxvcbW7AwFRoKjaTXbWy
9JkQEHH6EZgp1Ozu5n1AvPMXbctXrS1ywT+fewxBSApAFQq5gQTgX0EEpiijQgcFqsF3ujIJHLFo
GzlvQgrMTtNYz30aZph1qvPbtrJ+QrrGEFzuzRbfP0vDPD/rl609fjYGSsVkXv99i09oi/MkmI0O
jZjihqtwkaCf/k3EyoiTxUj90wuYj2UY1rRA1GChX8pzNbThiCfXaKH3VRsHGifUicpqJwH4h0Yt
WNDManKLQt1Pkt7babeQXU6sz3WSaE6UVY+lVB6jUJcdM+lLW5Znc1c12qOV/B9r17UkN64sv4gR
9OaVts14q9ELY7WS6C3ov/4mWues2GjehqQ9zxMx1QALhUJVViboASWpyxwtghhvIaqvqaw/5Yvg
TTEmXZaofRONxiN6eYTAkq0Jy16TF3D8VfLoXnfLyyCmqIB9oJ2pAZ0BUgT5/ONZGH9QiQTNIcqK
Sp5KUDBAXiyIMeks7rQ9x9rFFcdYY0JmvIRVS6IFycGn8gY6NFCJAnu+5UyASX5CSoz6F68DvWUS
ab0hAbWAe5WdKMnlOZeNCaV5UwGFn/QXRo84WdXlKwyrUiRK6mFgWhLg0/M9HKeFZHjn0t4IpeZp
nMr5wfTyiwyoFykWY4/5Zm2DInkG1znhB38T0cezxXyxcQB/QlGh1/D7HDanfTo7bsy6mCtOGSfN
GmYUHbLcHk0QW0SRrexQ5xAxhi94HdKgqXBxIqqXAsUj8Wn4xsdHXBK0ML+CufO6cZkBty7TIHmL
H2q/fFZ2ih9DXLAI1I/OLt9kH1XrR8xtlpGdcMlfTynXtV1g7j+NZPMy1rBvPA83yq59p+mzfFNw
h2G5fsvcgnHRCLUY4zROf4/e4mbecsyc6ZC9QK0KJ5En37Z5ElfHhLkChzpu07ItwFFUP4IKMlOy
376JmE/H3HnIZKHvNaG7fWLr+yFO0Dcnmu5fSI7oMbvyodjqcDfLs9XlOBoXtU1g28uAW9u8TAFP
y0N1A/haQ0EH/zzOmJFYqWU40QnUMKj9KhgftDvrVnJKb95prnQvcQrgFzkENYhCD3oZgEnKLMQ9
J1nUJCm6zCKGASDSUUJVXTZ4k7XapmOAXtbEolAQZAGnkZKYaqmYdF3dDSZqg75+7Uen6F0LPAlo
+WAoQUkdA9TVA5JszGy6stuB/sTBVMROwwD1+3jMoShfAb+wS3y5sPWnKaVdFeUjfezfKYmq0bli
ZBexXUcH8Um+jT+nXvQsfe2PxVHEv7cVzrVAv8aFe6xWxbi7BHqeSRtNw5/k7D5pwLiQhYqjCbjD
WzmqHCUevhRR91kgncw5CJvfDc8f7CVKdQBjnzuKNEzl3KRoafbLC0mOlv7cijyxwk3vX9lggnUq
jaaSLqdL73+gSEMdcWWMickgrA2hqoyZyVpdXDFBzTYaXUiscT7ZdkRc2WFiL+aHLKLVQOfS6qbh
U3RM9K2zdVv2c69+lT6u50P03124yMocE4CTyqzbqI2qoBE/VfVjkYr7RDV2JC05DnGZNzMbyDhj
DhZG0DRhYfQa/1+kDKtVMWEqlEC5DQalH1y0a1v8NsVm+gpcsWQAwS/KGDk99/Q0Tvsw6uGFf/Ti
p+eG/V4qeNPQRAAKFuXvc2uNZA2L3EJOkA6bSpi1gWJtDOptPAwWj6YkXCTcpkWsDshp6FlckPaE
SpOCI0OlEgJqIPkY7rlFALS1A3i3obDKtUf94GKFKD0ZKIJjMoXtqUq9qGOSqaMwLcpONz0rijf5
J+Wd3I/dzq7ne91W/doA7z2PMmjrOGAeBgJ4pg4OQ7YKX0RTnciLHvpJmDdOZ9U3gqAdSzU/ZkP1
fP3obYVITC6Z4P9TxUuGmGRarKHQOoiaL3vocQrtnar/7gscZ25tggkmlijFWqujP41hpUX3Guu7
XH66vopN/1/bYDyyjEG3EMZgTKQ5SGye+qvWKy0XIgcR3HbwrhvkbRsTRySgKUB4Widgz/se1vqd
rqPyaqnv161sZjrrZTEhRB2TpSvllpIkqgcZHD4SslM6S956YKSIAHGKXzkmaZXi0vP/cQi202Au
UpkkEUhxqTLiar6Ge6bpJ7kwhDoeEE6SKl4AI1DpAYcb1HGCbFrsKvmeCL6wvOhCkM6PnDVtJVag
6vzHFHNHC63Q1aMOGLsGAlyQuE3PjVM4o3I3OHRAPjTB+8WDU112CKnbr4xSF1qVg8Ihj4QynqNg
AeW7WdiGKPlhFnkxqOBreGUDkoooj2w5zbxkuo9y1WvLyZGNp16LOHwm2460+jHMGcymUoXmr1UG
g5/dWfZ8izrfHflbA+IF8JvGFz6a2L++69ubruJ+MDBYhOByvv6qh+5L24HVUoz8VDFssdQ5t/nm
IVR+WqCp2WqH41lJ0raFB1khsQX5i657EKPiLGPbCOWTNXS8N9hGX61GpC4LkH1MaXJoQEmImf1g
aHip6nYEU9EaQ5qKYSw2+U8XQqa6AE5Ixbiok+2mneW03zPZpkw6oHv5bbYU6p4re0wEIwCJLQC+
CH45WJ2d5aY7FwmutFL3rvsBda2Lcw60BqAGCkYh2XZORqISc9MUAgCsENp9nfilHDHyNHK6Hpsf
SjMBNAOtnI7O77k3RDkEui0BYtOl/NaEN33yoMt/X1/KJfcR3bSVDWbTkngo1DxGIdRVbzV7cue3
xHqnKkpVBB5lSpdShJ09YWolBGMKLy/grZC5DUYyqkQmMfQTo8K2+juoAdgDr8FH/8nl5/pnG1kp
RV2wpMiiCgpqBu2NzHSbsPWX+TOITe1W0Bxc4pDm4PjIZl4OTA+dq4Ao+AUhWSOJgyTrwCv9fl6+
GZdWppjLQFGyosk1XHBE9Ykg2iNGqjhuomztoSFrEmYJwevL1lrVNgOf8oxu4tKA3BgJyQjdEowX
DZgbnalCA5/P+ASIu/huP22yc35K106ipNHvZmV+IiigZGl2UzrtVLM6kCo5am3iTqN1h7K7RxLz
RagNNy7JIzEnIN+MY9IVL4nc7Y2MxFDrAPBXUg4AtfpTnrpo0rxbkxa5ZhQX3jjpMeYWw325KJKN
2tmDpQ2Jp6hFH1zfys2PtVoVc4m0cT33RgjqjiIKPbMZ7Ub7dt3Cpr+vLDCXSKiFY2yC7tYXYrWy
CWholaU+ttJ4M8qxb8apJzXxjZ6V++t2twM+gEMmMn0A6diBotBI1UEskOUr+n5GkTc70gGbMj0o
hyng5yObYXhljv59dVlmS9JW2jJhjHBMXk1wXFSYpc0mcx+BtuL60jbj1MoUE4njGTol1Yg3Bail
l/l2VPjU0pdIEhqJMYgI5nAZRBfslNJSS2QQ6O6Vw/MPXl79FeogAaqQvuUlkJiBmveBv42bazPx
qlcB/LmkCAmT1spLcxH8tnwsCEK/5YkCj95h0+tXRhiflDIJl3MOn0wAy4uSuy6ZeRUe+i8uwoWF
jBCMabiZ2Sd8KAsgocNwEOZYe0/xh/tllxIncap95daTwxti3VqRJsKUKuuoF7Cku4NRy9XSgWK+
EcmdPmlBjgDz+163NsFsmjBHKQqByDe7CBPc007OChuESv/OCI38q1MkabGotZko+AZS51rby0aQ
VZz38lZEAm7DNETMUF+Se9SzNhWaCBBeXgsu0jFNG72+OEQdsPOtR9n+SPhyfVnA42/4w8ooW8S3
1F4Bz5SICxhJ9X5opfd8HBYH/LHgnsqfsmxY7CSltFh62IKl18rTQO/Swe7S9k3QhtGdFTP15AEn
b6z70SO5fhMlYgeanOnTZGSuYsyvEnIKa2gOqpZ9dOr8EnXze2eo71pRPySy6WVZ9BJ3eedEfUzc
sRm8ZqmOy1gczEZ0oSXVuYY0vrRReGyb/lFYerAZa9bf1ih8lGJ2r4uC25NkdHJcy3Y49a9iFfd2
00rf67JOnbKzvqZ1NzpdK+7n1qxt0iit205mZve68E0o1Kc4F/2pKL6f0J2iPiR0jOwJ7esHpa2O
qfZAOUsB/2jVN0mAKmnS5Hj6Cx+Lofux2uwrsW4wflG+1roZNMqAujfkFECDX4ACJ/WENEXjjuRg
fK4OSRHdCFkOtSzjeTH6xyiUnsHBGNrC0N4Llaw6fWcGuJ2eBfCejmFTOAU4oh2tC78K4QBdy+Rb
3Cq+OCwPaB8AIDUvs11q0j3o50wo/IFXwVIGJ2yWFGTyzXKT6bhh8NTYTUgLanF406TpYOj97MoG
RkHqPLHDMj+At+hZQi/EbkIRP6DMnkc0zvFF0sHVjAp7mwAnYrZ2XYToQmjo/kQi+DH1ynrJ8hGa
NhkYvIUh9YYu84WofwrV8k4YGrD0l+rfY9T9JRnWq6m1d3KiPOhZ+t4lw4DZXX1xB8GK7Bmlol42
iZ3n45GI4MQezeYjkRuw3YS34LoO4knaVYP1rTaKxh4V8rxMRWhXabkzRRR9ovqBSrCFsfKtqzH+
PEo78BcBMdGFR91KPNK3k6NPRtCU2bclHQ6Q5LmRcOwmCUTgUh3vIxEMkom+V7qS2FOWfbWi+M1K
yg81AkgxbHUowiQu5sh3WiUGeTE5c12/RIX4me4TeNssjAcnGjj0q+oZdP5e3iJvyis9UHv9ZVBA
YT8O41OkZc9iY7Vu3YafLFJ/NQEj2XUdITZIwX0024WdNvfwhZygCTxPILFNysILG/R2rseBzcK/
TvUaZCgaADrLBFGEo8ksNFR21aCFZGoTxO740fv1nQxIcx5EX67b20pK1uaYcGrJoWAYXS/4NXpS
Zn4XVcdZ/mrhNXXdzlZ0W9uh19MqbE+yBc60HLedUt4uJZhcshmjPiBOGwoXGl+8agvNStnLFW8Y
FOIx9XSJYATARWxNcaY1tN/uMmy9NVa2WOSi3BezpCngjSeo140Q1/nvQHHkDMEfdhrW9piMXMx6
VYl02KNr+12R263vBsyRheEpUGli8P78u+GSEeaxNaNgVkR3Kj7mGBAuETy1wmPOK+luJeQSGLwU
4LlNgGDYbqFcTDKChRUFtIfyo1/zQ8zvV3jLtypyZ9YYl+yIGhrdZOC71Q4V8YudBOIyGAuaHnvM
w0GXnN+q38jCzmwy2zkBF0p5uKArJL8kxmgD1vj7qf+ZBeaVQep0WPAZk4C0fjR/GGphhxaP1v40
M8ecLwn0qiCgxuy+gkfAuVsIQgVcQG1VQSxlN5GaOJY6PxQCEA5N6OVZ6oTq7PeyELRNcijM1FGy
GIlL78VTd2iGGHgk8ilPvtZEviNj5WaW5iZy7dXj3900uESVd42xuEVfB6LR3RSJqxbkxorVPQ0W
TfZX23Jyvo0vg1rBPzkfO+5mkUWYJB0jCwWq1OoE3aOB0yKhpSlmz0QNcR0UZwaIu9kynNRbCe7z
qA7KuYXSxV9x1Nt6OtwlpWQr7Tc9it3rMXcrjcWpNQELFkFIdsFpX9RxHcqo+wlhjlnzdyEHYhDq
uPdGf6xwyECAft3g1gGmceIfi4zz1b1hDS1FzP5X/LNyqP72KRByUTybJau1NRq7VndK32aYDAJX
6v8qyK9tMXXHsCE16QqUxxKMfbizV3jIJqad8apDazSdf0UpfusOW5ukn3e1vBB8qaMxYDPV3K33
AHBC/kWPXNmn/HXcfivNK1jvXFljb7FQSy3SxlSC7D+xNwMtBiUO+KXYu3Vnrq0x8cOU2gUaa1gb
wdO3KuwMwp5l7QHUZiNmoAF14HGbbJ3vtUUmrwJCxBgXAR9wmhVXbWdHH32O9/MWRf+++mB91YYl
OOUpb4vonGbgKEWNcmsCyh0jkfV5a9oqhegyRp/AjgeWApVZUwqO+mQRgEEGW/E+UyM01ITb1pD/
aGErO8zCmr5Jl1GA9gNYWA/RTtkVQeYQN74TggLK0Dyw13YYWdmj33K1kWG7QLec8oii93+YpfvS
L4IGjj+oj13AB1puB5KVPeZWTmOSy5PxXyy3dUxdgZaKfw3LTWPgxUFbGWNipFCmRljSuTWx86Xx
ra9rkNDZac8Lxjw7THSsFqMo8aoHfXeUtU7WN3tVqyGB3bqkVXi9rK00EcTEChDqgIeYbL2913QB
QHEt9OvRcFUJagmG27SPQwn9kJRzj27iUlfG2EJ7niugHNGqBFCDFnEx3NPnkbrjO8ZmzABJoEyr
Wrg/mS2M53YivUTPlxo+zUl2N6QzB722eYRXzz0mEM5apwEWjyYgEqR70coOozR4rahxnl8bucdZ
vsZEitAUs2jRamDPcxUsFZNdH8V79CVcXblBGnf4/UiI2WbRRHnWwNOB5eiT27iXokH8gQ8lIOAF
B5pFtRQFdM6c1Ot3PW+yaytonNlkbui0X8qy6uMaACXphJIOH9odQdQofOGh4ny2Dc+AMQBDNFmD
bifbOmh0NRysFHNklVX4tS7CQzjN1I3je2aBCRPJos+RBQWTQNYq1JP2Rh6IlWgPCY/pZuPW0vDi
oghNFY8uNi1NtY5U4izTfVv8MJBcIDNul0fKjFC485FH47bhiQCPUdY/RbMw38ycKVOMlXJYoHrZ
iPfCPNsQoXAz+HsqY1D4qFmyd90XL8WPMB2uo+ZtgDJfQ6eHSaOqdizkMlXroHMpeid1o8lRFds4
VsFgT08WcbT5ZkodATMfTvc9a2wF4LLn1DUVMKMswNMJ0HwRdotyB00AcYeeFDrMiZsoO2F0dMI5
qVt9FU3HmUdxDzJUFxToRdhCZ72e4tPvHb7mlPxNdhDG3WE3yfvJEQJ9cGaAha9v1IbDQepERPMX
uELpgrzbnMxObATs05jkjmK2GISpP6k1RNqEkVfl2jg+Z7YY5y6iBdVh0aoDKXsd1NapocF3fTVb
4B/guAHyh7AIMHwsmsMYR3i7mdFtDIPh6/DgU7lI6Y72f8UOYwXALHKqTps7uDLJRCBBGETAbUZw
dcr5G4n0G6tLbqw0dE2NJzO1Fe1QdqTTueDKB/05k7JYsk7GXF9A7VO37jKUt9H0bapHILoNaUcy
YSebLdh16sc4tQovkpr90vHmhLe+4vo3MF8x7aY4HeUkDiJxN6fJ8yBrT9e/Is8CEyysQiC1kS+A
jZUoGYOx3i7K7Ou/s8F8NYUohSKVpAkEpYJnWLZc80DPW46x3igmBHV9VkFlADCpOH6y5MkP08FH
a9WW4rd/tRY2M8pKjLWUBPvVqXi+TS8gO3GuW9gMT6u1aEzCkhhK3xhh0+BcLYDjlj4q4pFq42l6
0jcob9EnGALAIjmTslvTUGuP15gUxihDVa4XeqCJuQ8RNBTMLSp94aV544JG2cn0xsP4xpe2G2ov
wxyoDfXjx2TWvFke/1KF/gv6Qs+QggzQ4mjtXEQVKh9CiRPAOT7L9sW7WCOTWuBUJDPZ6XVj63rP
+wh0rcwb4mwv6G9YPZD0TqmUMcJHoLOSi0ucNMYXoFy9lRvF9p8UB87sMdEmBClJPoywl+41nzh5
bIdu/zH6qg/uLsj6udedbCMpPjPHBJZ5Loc4T/M4qCHgYKSdV8fo9UbcbdxKfQzU5MCwfsK107+v
tjFLhHqwtLkKwrz068xys+JJV3TfiqZPAH4DwTN3D7mY3GUYrbWG5NkYU9HOCNgdry9422dAhAoh
cOOynEomIS7LGKzSVf1NI7Ej9jxS0P/n+Pw0wRyfEGxrZld31GUoer/dF158H+6KRzr1qoBv1TqU
n1U/9cZd+Mo7vNsB8KdxZqPTak4hMRTF2OjcAdXDRySFnhiBD7BqeGdjo+oJ5/lpizkbZbmY9dyO
TUCK4RbiemDjjNC0Hoy7as48KKI/JGA4MaXRhfaZZ+nps7gsT2NTPSwk9Kxqybw2I69WjkGHun6K
xOm3hfgoX9HqFzKnacxlsD81aDzkxl9t7LfFHwx8aUh3IS2KVox0wXIP7bNJQlOvQQ9xuiFBFiwH
elJ5rCcbx1SXJAPIXKBlrYt2DdjNBAGat3gE5ZEPme6/S1W5EZc4+O3DcWaG+aACdLCbRc6QmI65
PZimW8mS/+9MMF9kKYYJI+1mHGjol2PuA+iE1+sWtkaKz1bBxDRdwqM+Bq9dkHzP7rq9eic+qgdc
Xr72BN4OPzoIjmYA/DMEi1e54y75cv0HbH4ssLZRbR5gnNlnnqCDkUnTjThQ9eq1NqpPytQ0dm6k
f123s/G+w/PuHztsHVks5LHqwO0TRFIhOo2AdEBWo8LVYwtzj4n1GQNZN5oWDn9w7oGHBPsJWGto
HYqJMbFZKnUolvSdN7iSi+cS0FST0+K6wv3Y2fJLtjft4a4NRGUXEXSogu7j+tq39limzwoATzG4
xNaLtEYbo3IUk0DMQmh3k/e53pnWH2DT9LUVJmEtpzjT83xKgnn+LJa9bWE4/fo6NsI13hUmiAIw
6oixTeY4aHkyl0aTVwH0VxwQ86DtUHnLYDlgJue8Oje3bGWKORaWtFjjqGd4i08Q5BExLVQ/1Gnh
XV/QVq/3bEXMQ0LsoNojLTotcoCuwwGu45Hchu6AAxcfWwcyzH9w3NZbyHwkq0/HqI+WJOirBPnS
vdxCArn7zlkWvbSZPBCQfrwAMQuoAkvI+HylamlRJR3okOvbdv9DCQOXXeepVkC5f0ROsWjra1Gt
KAD8MXq4QWER6qKmDFA4mrobIQHxSEjCp6gi/vWFbdlBFAFYENEKU3j076vELO7FLkl1oA6mOdw3
SWDKmdspXI7ire1bm2GcDxcvxMMk1KKoOHtRIBxPu8RpR1T+8xkx+E+2D/JoKh1iUcVLxs6m0kuZ
5rVxdxtWL5IFBBHnPG0VBvS1Dbrm1dYNqlZA0LFuoNzzDaA6r000Z6kUP5wy0Bw/1GNoh8qLPOY3
ZdvbtQQM1fVvRzeN9cn1D2B8MlPKZulGjNFoavgcZ/JDWb1XMXkyG15OuwWZPFsrkxk0aViKtVkB
I4VGwFDaqatqDjAIQf6eOKOr+/PO+Nq68+IqnEi/kWSeWWYcVKqGeSQElkUIUYDafYcj5/MZwTfe
BWdmGAcdu04gsQEztWg5A6CEiz7xHIZngwmNUYPRtFSHDVWzRQeDT970pXyfDtKBivaBfgOzCJww
wnVSJjqqJRYVyyV9jIwewjElVkExFu9XdRdG/Pcr9blrPkk/59mhAKI3jFA7oHwV6EeUfrfLNPQj
VF/A0DT6EQpvnGw7hP1z1tk8SNErIs0a5mFbQXVC+dPQomg8cGmNN4ZF1x5yam2uVhbHSDXmFF9v
dgyQeze3LZr2ilcHvLq9tJXYrc716ZuuLAkp6ZtehiW6h6Wb+qY7PjS3+oe+H5ze1bCN1j4E8sfh
rpK3l0xI0ftYbssEwHLJInYIWO1o6U4YD0/XIxfPDBNOdEVLFTlF/TZtFGdMdlAWtKeZEzk2U5H1
PjKhQyZKm1m4eALpfvLjwol2JAjRelDw7P80u5Qan1u/4ZzxU1Fv9e3mNAszk347YKFPuXG4B+k1
4BZohaA/Bs25l+tbSYPGlQPHNgCtqTDnCjjwQJrxxgVIB0wj00MkK8eyagS7XXLOI3EzIGOIGSri
GF676GIVqprmZoIKFaRHfWVHmYB/5cm7/fV+2mGPdS2rIL1qUanR7gcXsCrymHwO3Xan28nLhBJo
aRsP1e76Zp7+6cVurowyNdcwiTOr7XGnYy5gX95T9gMt0P30kTcyveknK0NM8pD0FSlbFYbU5WCR
76by25SKqHAhofvvZ2IT1jFuw1wwsH0LIPZyAglfCLeWnD7Mdl6wssIcZBAOt6C9xjJO1NBO6tdf
4tgGr3x91AIoHWCq0mkwZYNYxesBcfzw1JZanbQEYOp5MFDqN4hkywX0iAvDidNHQQ9EyvLY3dbN
nyTLq9UySUJsaWYXmig4W6Q/YFbvBZMKu7IwvOteuJnXrcwweUKqS+OcgfgJI/yIW40IoQMdcAKE
SOvtuqXN4LGyxGQHmtEjMR9xW0fRLR43trI8SG10lMnitlrtXjd2crlrh4vJDQwyZb3VnWrptD+c
u9O7cdd6ph055aPlFu8ce5wzdirUrjykSfVFlmktXQ3Kl/YByeN0A9J+tNvpVGrc2Ei4Esm5bpXz
8VhiwETLe0mb0RhKFUD7jWV6EObKNnT5UZ5HTgWIt0AmiISzMsX1ABTtYChHCG3dFnm2v74cjofI
TEIQSVLRqQkK9+3QHEvyUgDQVGCI3ugg0DPHnBcNb0H076svJsxLMkI+ogkWjBP1gPbVPL64zczj
p8fLTE4gDkkv4wKLgxJE9vpsy/GNlPNI2U//5Yqnn8TXV+vItSxsDPTAUCGjXSPJnhI/c6RghpRe
cSvWNqg4TnrZ0TMpbNpaojT61fvY2TzkIm9LmWCi1O0odnMcB6YwH5OlDvI25D0yRJ4RJo7kTVbp
6SIjBdeBnGl163vdR7u4lm1di3aa2B9CTDbVRp3viTJ8StVwF076fVXEb4RYEJsQPrU5pLpAInXb
dsRXleRQq33iRO3saln9UICcV+3LB2WBXmbWPTaRENvxWEe2HhNvmohmD41AHCM2XwfL9KI48iB2
EiyV6hpFAlG/pXzQFvnQjopT1cX9NGcPTV3flcgQbVyR6Q3R1bc0Uv4C8dSNlsrfljl6M5TsYKn5
PiTa39PcPxZZ9qTn6puC8TLbqMPBbpXmqUrz97ju9qFsuBiHcXAKvxlkQC9N8pGfxY5FJXGauHKt
UR/tsUwqT+5loLSi7AOgI9GeTOOhRgOzjWTfCOtjKvXHqRXuraK7F/XF1zOyU8P8r6iIY7fVm7do
lDq7QU0FHCrG52Iatb0YFTfWHH43S1Bp5ktquGkDOXaIRuYV5IjSHKiEain9ibSLM1gg2wNpyf0s
xIsb1bXIOcm8c8bEemi5JUlWIG50C/nczKWjFIUHrlZOAsIJT+woJ6o/MvB2iIANeSLQQSv7EoOG
YHmJdHuOB86itlMOaBtpqok5dhYKYhbqIDV5GAV4CL4l40ESg1735PRjNHw9bY4YA70efbfP1U+D
TMIRkdwSIkvBEEsc+UYu23OluNdNbN9XP00w8WEZML0Y45QGVo3QPrTqc963u1LU7+PW+LPo+9MY
EyeKQenIWKAMCIWvxpmNiWqBmYGyLDLnU237309LjP8pwmjWwDUDtTPtyBI5RHicCQ9BxjHCgkDE
pkGjrBJgpEycQVFsa7gZ+Iov9NFxcZto6A6AB0AHdxmzFnVQyrpV4QWDr/gLSOdReJ5QdWsP8UEv
Of6w6XI/jbFrSoZKSiYdnwgde0eN77r+7+sOt1mSoq13HCJU1C12OVESS0onIXEn0eRZmLu1lNIb
dDB5Jhje3atFCZk3LRCbnZnGOznxr9vf+mgr8+wCSxJ25qSh4t2Nd6R4ysrHhXAQpVvQHcxr/bNE
FrqDqR1p6rOFPovg3SiTapZbiraABiRVXc5cUbSLLya4hHlYdN7q5PMMyghbC40mXPdZ09mqcjQS
+vr7+HdbyCSFoThK87TMTVCGUmDNt2lu2KXBG6q6pGLHE3a9i9RVV1kUCatx0E2YkUGDqLjLrvxS
ewakRUZgS4djdABEpKNPTYwwgzgqfUzu02+m1x+N2haD+qYGtUPrN194oBmeB2v0I6x/WJEok0I9
mDLwJcmJgc94NTGfVOZgAZZS79/tN3MNkGKWSS8D1IEGXlAMGEUvMuMoqfHX63a27rf1hjN3Qal2
+YhXNc7+/JyUD02YgsBncJYJVG2auBtKaxd3PIGazRrC2ipzKcikAT3chPrtqdzZ7ygDqwl94sXD
/JDwlttW0AAtY7kab7hyC7p65mFMZG0A7UwLSUXe6ko+HgSf5YNIqMIGxlKIW4bPCliWuUXWrSmY
tVmdUU8wQf5EpAmPELri5nAK6Ko9ee1h3jUzJ6DzvJXlIzEgLziPIY4RfWfIDrGXXYi6lhHILorX
u+su9P+sDQPM6LpB1oatOylWb9TmggBEQeATNDDD/Xzf7M3juJP2121txzoIGYAaG/1zdjSWjLqQ
gX4FFSD0YBvdrhSv17n8wJuHAuSGCJuafCkmUAB2G7YSMgkrl1w1swLByo7mUDv5/A4CsU9pgT5Y
XzjW2Dkjcuw4in0FjCn5IDs4TpajCjeDMNjZOAWNFnFus63r2vj569jbzEwGIqURUhAhRYEbE04g
dbi+y5tlm7UJpiaaWzmkLmYVvb+bxadi8NrT8EX8yPaLJ+8ywBM5qRtvScwVJvTxouoplmRlxCkk
yARqnAlkGlHYhMrQIT9oou99yXFuqEmIuRnk8Uu3m/LSVYY7VQBNX/kpyVU8WXlDOluvlLU9JsKB
4kKSGgkrGqDAXsn3kh15FB8/0QhHPiYHnWK0A33LNS1OOWpzM1dLZSIcKYcWmQCuDkWsn2ui3wqy
wVse/SAX2wkEHEYaQK17IYqUpAUkucq4RWes99qXwiuC2iM3oV0fIpen7bH57VbG6IJXd2+nybMQ
obodyBXamfHwIsaTCTkk9fNk6E8YGwMKKpE477CtD2hJEkaQIIyJaSvmCBRJVEpqpwE1qhzyVnKM
SMUk6Bv0sb1h4YIl6HXO7ufaGnMAlDQbDSXRkF7d0Pmq/hYobD8JWi/6KiN3jNwYHS1e52rLUdZG
mZyuK5rFkMG6EyxiZqdGtouFktMA3zaBUTVDBZbRZFtVXV+UDSTl4YvVaC9h4XS89/LmXYexyH9M
MCetmEihKHhhBID+Bx2iYWC6AMD9aFEV1Y63aydy7Mtv9dMgc77wWlvCMIHBiphHILwiEB+h7gtG
2N5rpMKTkiWxy3z6ZI39zoiLB1GdvT5ucB9Y3TPQlnZCZEdQjME2EsDLpLlBTUsoXycTRUFMmVQW
5FCaUnSTSLutgCGwLb39LLZz5xkYFaakRN+uB/ytC2+1h2zZXGuXarSyBvNw4MWhA8HEF4Iu4NGk
bWUKUJmlNKmQt7AusLNGXIpGb1XIQYAJ+m+moB1+JVPYusNwcEHPiwEl2TJZvCD40maAL+r6lLHX
xi3lRDZeewi3xVCPQJBqak7g3UhOziwynmiRqe8kAouyOL8Uo3qwwu6pKHjK4xtn6swM438IVyBW
MfI6gGTPTR+Z+64hnNfH9of6uXlsulr3S6Sn0JD8z4dCNfs43//ah9rwPSwHxPfAvIHcgi3PExUN
Kcn4z3eiwlTTAbJUAVeUikYz5tie2WFeVP2oJCTMYIeqfGsDoDgnmErrxTvAVCiVYvr7mmmgb16v
jXldIUOdxqU72VT8YrfsVOVUxgmPv5D1b7vfz41k3K8wYkULqTGzCmTztp68lCsHslGXOlsQ43tD
ZRnjBBqw0+tp2kt2uAdO5U9T/bUpts7bq5BNS+j5Naf+PTKsmyWUJzuaJ85Fv4U6ODPE3PR9rSkT
GWHoB15KssfsYdiND5ND9h2G+/3ITSdeAsXxxlMhZJXTTKIalfMAo7SLDhDTj/lJUKy5rQjJ+cjl
9c637smzZTK3fairPWpgiL1peAtnBC3IQfCIq+XPJ1wMl0FmI2s7s8dkbRBNkiQagAMjlT6qJUUB
bPoGxa2DsfQv4zC/pFPPC1vboRESdyZA+Dqmrs8zRaUpDYxtEnS89rhhbWFB1Shz6hlaGuAcsqdA
PKoZZ3aOZ5NZZ6LXWSyF9EiUvZur/8falTRHjXTbX6QIKTWlthqrymVjbLCBjQJoWvM869e/k6Yb
y2l1peF7i45eEOFbmbpT3uGc0u3pn2no87GY5W+UJQ9N2hYssPx8zsdOGB1j33JIfwKwoY13qSPU
UNGxOHcJDMB2VMqmDlb9PAyqS6RK9LX2ncnzsTjv2A8JWBUrfK2f2cDvBJl93/gsivON1bRElTq2
dbBk3VGN9UMkTx8SxTz8dh4FnX8Ww7lHJZZTGtYQw1593RNlOptcFTZ4dwYTN3IAZPhSIYiUdWON
oaVAJTMAiIFHGebfO03xRktx0FL/kZn03qTG175OPnaWeh+WSWrXYeSopXpjps27vk3fNSaGsdGj
k9X6a6gUxzDG3OFE/MkE1GXcRAdlzT/kafd3P8sYPlSPWl0GbZF+TSLiLGr/qW3V2ykNfywT6vgt
JoEzzXBT7HdFan8cR1Vwu5dVEjsFL08dS1pF1hS3S9ZjLBOMDwqrgzuvvhcXy73DmmZu8qaBCLbI
VyZeOHsr0OvWD8pBcsAQpd2B49rtTUc6iubX/yPn+ld5DJlzXkQH62nZPoUEcHhsymhlIIIjEN0k
57NUiAJcGsvDy8wOowe2237ZEoSn4XyWnJJEkplx/ywK/jTuBqDV00F0mv8Ibc83x/kqQy+nUE7g
q1hxFU+xzKPH5S8NdF4VUGXFE5/7wftZHue41jRT5SzHl2LNgGY9VU9PC9YMAHgEW3gZRDn/Zf9l
yJz/kot8lZUctzmDKaNIznOOxi2QhwQfbfdgyLbBTq4DzIOvG69trzUL818aAIM94pgWK8370y1a
664E3PhANBS5++0UWcXKhvwEEci5zNSszUXC8mxQSPcJHrfAJvbD6qEjVzT5kofnuKX+gkneknwq
izvBedm18W+CjXCL86NG3YcVAHjhUUhyBYKjT6MZf1TJcJWO9JhE6vxpycHt0tPJk6oxs1WMRvmL
ltwuILdUgeemzNZZBW1iqwznyOgERctdI9r+Ps7jqUpnFTFV8D3SbHQAjXxf6eA+iDQFywMytp7w
wrzSImm247WabWlOXAC/fbp8Szu1KQz9/vpCFucTTWlRKsnQakwkoDJlPC7y1YR5agv18MuC9vhH
Xkhi6rnJc9pmLi0tXdAksVInyasf+iJf60nsV3Fx18WVA2wvlFiymzSy3GE2vQmddynCXDDs4e9C
rxy5Cd/TAXOUlV7/JceKyKvtGcj2LjjHOWlrMVUztPWpjSODLvZf2BNYPqvTiXzbnuFvBXJuNCqi
Mq2fDF86kekz1f8eBv/yte9tr7+4ds59ZmZCZyBrAg000O3FMxz9ypLtIbObj6xrNPnUTq8M8OB9
QgL9GLmL9dvXykYcwJ2jAA2XMXBzKpYqdVgrCUZ4O6Du9rcM5bc/5cjZgcB9esPI/qvMk5PHKVoS
mQOqRkBI/H0E41cuhhPFaUy/JmAIpSA7SPvraflEzRvgZvRN61b0SyEJTPU1xyonjVMXfQTOpEab
IshrrF42GMyW6F9x3L6rrVYKNHNxQfcBrvF5fBc2yoM6TWA66abrbNS9QRsdhUx+XRqn3EBJuGzC
QCapY1gZLKxJARNRmaWXmdnHRpNkVwaow9oYK0AblpO6mg9WpYITe5iuaxX4VsbwJTYt+qGQ0oPS
NbFtYS8ulZqrYTLPZmdVV/kcgr61U9GZzHR3AhL/j2hI/1Zp32PKbhncJAeTGIBw3uVm3mBiWT+t
cWfYY4QkdtSvQERTBZeN4ZW9cRfI2UIz12EfjdBEs44ceX6/Ghj4i4+XhbCY9iLscEK4/EHq10qa
CbAs2TOhBHwb2OZRbhVBCLyOrZwcppsbfzqrjVytMQ5jHWgwH5vA9LB6BtZAtr4qGkN53VnnpHGR
PANutikz2FG2JZLPPmt5mV5MHYK5Yb+1w6v41KeeIex2v3LKLwXzDVG9k5YRaIwMGnQEmpcCdFAg
nspgsFQdDAi+gbyb+aMLH5Af9smslRohAyMlQX3UvPAIJfGsgD3FS+w9XNYWgUry2DwSlRrN0nC8
LP8Rq4AMUxV7BIDGZSn7ygK4CTCZqRgG42e0tEruw7hcymBajbsChSIbgAAOqP38cTWPozKe5tK4
yurpXVe0H/J8uSOoql/+EbvOEgiXWH6mqoqi/UuFTacFSKEpgOxT63qUExtph5Mkh7oZnLSO7cYS
JVi7H3IjkDN3M5RS2pVAiHyJqawCXF5M88pc/Sut2QjjzF4zRiSbWVdi47q9xlzwsVqlvy5f4P5X
tCgASixcInBQXt5gy7aDVgnKUqQnExRuAHoH7VKenqrjchTzBb3usjDbe5bHZ9D90oXGWlLppe2p
1yvKbbA9Mcj769khzNiBuYGh2IN58RU774rxVVolehEUNNY8TQKLSl9l3QmR4zvKcGc0A9/HcvxY
tcUPrWi7qxVAZ/erDi5ukB591vJ0wa6o+ncRA1wrTeJIEEFeg5FwP5DzupjdlOVqxt9l9WTlvDQ2
4KVrDOCMzuhJp/Vm8lWHYjPQcpfIToETorsiLr09PcAtWaxzDXhGha+EFoPRFMYKjoY/YkzecVG6
DGASgALi07ziL5YHoNBXjANXN46sRglK4d5h/h89zwaois0RrHBi7dsXa2Hq0tRMsBhzBoU98aTV
IwDjxqF0TbL1pqGgkSnJ7WWj2rFbnO5ZDPdBKwDyS2mI8dE2AZVqmNid6v1vEjirLfJWr/IK04V9
/E3PrlsxIdZOxqsDVsIEVCfYkQwe9GGQs6U2R7xY1XTAuPca2XGS3DXWHMKrzo2T1fmZjPnHZRpu
mxK5jyQLEcFEv4FztuMk59BLkJoxndTPCUyhAHz9WzDQdwLJi+NymjEtllI0egsuSbrYjVI7q3I9
ZxFGVm8rdJGWQTQXzv4g59uBY8zQPQ1NxTVzX1APl1UaKNCMa1OXXc1KXX3ujulIkP4sRQAmFVG8
3r1NFRM41MCz6RWjaj2uWpIUYET8/dvcNYCNKM4AYqLFK7IQRMkydUAvf26mUjQ/vZPE4QKfj8Nd
IKXrMig9+Aby4+x2doeKi9M1/zRujEN8qsLfnU1hflrDnrkMSFiEEvaLNtmxSiQjoQ38dLxYeIBQ
DC+FUyL6TLt3t5HC/n0jJZpI0yc9UpqffhGASeYJ8JGym2OmubUpTkbND5fdya5f3Mhk/76RCSI6
lMkrEHRKsz+awD9Xrpfi02UZr2tT7PpgZJiQYpBUPOZVmTfYGumrP7Hm/Wj2LOtph3tzoFhptKjC
3pafJmfEVOJqHoBgHaI8WEF6JQtnfJgnemXNG3nM9jbyqJJ2zRC3aSCNn0g7oRaSODJIrgHVJtKP
nQx0e41PR9+IyuelKrBSYmHhCyVXhncCrGSgP/jxwfzxhqfLrp1tjsZpfd7WNJlSU/pV+viXUAms
MYc3UF/sOsaNPE7/tS6JAE8IpPzuxKg9tNVrrrDLApyoHK0iR3Ol0FMc0NK8IVV81SZ7qaL8vrih
Wou6DpA9kr9jhD39S9sTJwUYY3bC6o09k842RQzDRPRFuTAnVYmqNxVCLet8rEdGetR9BhyQ8XEG
pmsNrOkskBKgpy9u7xj9VeT2qa0KwUtEP4MLgWOUWbIxISf7owxwNxptPjMXIqYl0QYNFNVQKxoU
5LoEUWl+pZ6K7jo/CZsGuw5Ox/w31UBA9grnXJcjuZ5KxD7lHYO4MaMK8ESwG7DS2aMnA/P8TPMP
iXCm4T+c3rNg7phKrJKcsOfV7xcOdwPH5oxcQJRnZTbmFTeqmybY3IBuULgCF77v5n6dhifDlkAr
IUWtWQQ6SGY7ghfV1RjbRYDskG3cAGAhS7wR8JNu+/FPilNwfM/COR9bDSj3dfQfTuzphg3AGGe2
KvUmN7Svn8/SmLVs3CyGATGR3eLDjcDleirZSJ09OuDCBJyyUD/3peERDoR0GWUSLgCX+trSTv3F
971eKTdsYUm5Ftey903hWRTnbfJcxh6DLMGfL58182M0+5UmqJLsq8mzCM6TTJEaTYaB3LYd8Y3q
u1hPncm4UzQRduvuWQByB/A7VH9Aw/fyI+VUnWJTKZIgiYDXYzxG8dch/iZQ+t0AuBHCBSSg88Oy
+oJtcqm+4SSgflIj+A3DZmg9BsNY+h8lctqQrcpgznkSob8yIgSW7oAA4K0BIyOeLF9MrbJXlcG7
APCx2GAxrFc0B53ZFmulmGWw3rOYU4J2guHa9C3auIUbe79PCc8i7UYgZ16LMrVDLjVRQK4Z2bcp
u9Fp0AC8ZAI0e2hOb3DFu/6RYuMIM6PAveHnezW5qcwmAo4mCMZ/5tYSxR5XFWAvN7zFetDpDRnF
blC1UHtCSQUn5odVSzDuAXoJe7npkYEcuA2GzbG2piNbw66nK+z772e+G4GceSc01gdDxd5Kz9bV
UNiWHOUuO2IX4SCdRVhIe4au4D3JUCFNUHtyiiopfVV2ExbD1bzCSsWnWf6aKK2dziKogN04upXE
HStqlI5WXRKi7qqdQA3/TyngLVVX0aE475Wqc5ikHQJor/4wrffEAs8BcBNFswR76ghQTYoaIqIM
8Glf+q4EJwLTblIHdXNYi9IpYyoK13ueC/U8xt2Jwi6guF6KUPM0zLX+Be/q4nusgHJYhLB+e+fZ
CuMyHTPsIqVaSBnMxl+A+Ae+qhBhcs+YGBMLSnc64gf/AJd6a+3Aml5iy8wIwEfpJSfwXB5/Ft9F
Xnj3PBth7N83CUBILdT6DQqus2g9TNIMt9F/vezo2ZXwr8bteTgV6ArFLFLNksAp+IiI7LZ556vJ
I9EPYdoedECfXpbHvvcleZwREWtVlzqCvKHCVFrXg3ZvHP/uAcMCDvDa7tVGNIYkkshpYEgqY1TX
BlUuDAhZxUEPvyXa9xBwX7r0/fLh2GVdOhynf/WoAdNeQ81pLkigKeNdlgI9fI1Fdae9VG370bg0
ezTyWcPsAxJDFJtOP+nphsaV/fwgLljv+j2ioGLHmICAvst+zUYLSWTNWtzgAqeEuvVUoEUjL8DJ
l9wurP0i8rWmtdH/tofQ77JPl690Ny3YSueidDKt6qjmeBJq1zMapclyyAE0GZ1XtITByCvmUNwN
X1uJzKVtzpsXkpaFKtJu9ghlSX7lTDDxtxV9hdI4G+/HIo+LFGn3nzx5923h+VNy1h5JadLFCZ75
RXJYQdISm6o9VXBmDdZKRdwzwqNxtt6SAiVYExfZN65pE0cGmTJSAcajOAdv+HC7sWajqJylp806
DB176HI99X/6em8oTO1Hg+f75Aw+rCOJVlaTPg2MsuqQZD4R31iYjIi/qIKezr4tYLkbxUu8Nl5h
Wi6KlSaLjLpsH7nALT+PTyu6lhN1HvEBs+IJW3K7nuZZIl/ELJulSeMRRYvfz3lEp3vyQxu76yyj
mPSwhRPJ3d5tj8qHzGMUt4rmrx69ynzRVuRueN0cjnMto7YAKrFEuqBSwx6qyNEMUSldJILzJTIF
uBhZcX96876x/i7Cz3/iHjdn4NzHBOK0CKQ4lr++08qr9phd5S49ogkxO9RuCl88obPbKyYbkZwT
ScwhQsdNR5/q0LvYPzMC028CjJxq9uKjX2xi+m7wV8dAvm+6E9RS9OH2PcvmJ3CepezktAxBJvg0
JJQdlIPpJccJHO1ApxYOCe2mSBthnFuRl2hY8A0lP7Ruqfp+SoCVUNJ3beNLw+Ok5/blT7qbRGzE
cT6lLLC5khH4aNP6Uq23qnYqx/eXRQjvj0sgjDpNqxVVbqCVJ4di/QcZhq0babKLJHD0BAIFfoRf
1kW4zeJCyX7OF8xnwLsdGEb0chbr55NPepWFYQUeAyWgogF8wsv4DWwNczSsCUEuD21L+VbM72Zy
mzSqb8o3sdJ5ejH5FV0dwRl3gwGABYiKlB3L45xdAFCjVYtaTwPjmk0TqIfso2ZL15iSw+SaJdqv
2g12G2mcCaxFD4YiFeWSJ29pnNJPjRMBwLlu4S3fFAtE5+PutZKUsQ8NnG8JsbJQoJulHcODEow5
KjTaQQTRsm92z9fJ2cGMZr6cJ3gDE7QaADGL0a5vRfJAJ/Bxlq1fK6JKHrux13rzLJAzCpkUyzj3
IyoJ8kOhXFkaqBofjfpwWU3YX7kghR/8y+S0HmXao8zVa5485V9yOj5CI4OaLF6cSXckm29qRbi4
JtAXfvwPhG09ACcwrjGZDuC+TvRr7j/hRmPZC7mDuO60H/p+XSc/AqjrtS7JGSAlB6V0pV5z5FQU
/AQayTPrkaihkbLCq6RYnYwdrE6i1it9b73J1c7xKTNFmC//kaM8H4oLt4CUTeulXEM/yn8w0FSE
W1/yZPmHYVM7xwq4qCwvukXOqZRF35VVCyuoSz/CQFKnivbHRBI4R5J3fVPLFGMnVS496IUSDAAi
FMS0/wg4z/fG+Y6C6rNUr/+fjT3y7Bt1znWklUYWXYKNTYZbH38+OyKFkbi85X0ssizOb5So0sjg
QcL72HRY5Robi2iIe6PpMD5EwC2JnzoCV8VDHaypTIceaC9BTYldrCWWfHTf0L9qy7fL3mpvQBrQ
Q78+HL9dtWiZUlD0LQPt2rofHjQndWuwBKhHy1kdwB5ekcJexOtqAqU0mOVv3gIraYcoZaOAq245
ZY1XYyYCYRHdIfusWxFss0uqMIiX6NlHWalBtg4Ym6V+jKNZVLDZa+oTlYDgmpVbMfj0UtYspZEx
S7DidEq93IrtLnvQ2xGQUQ/q8FUvz6X6oU4F3243kcRYtKXLDLeERwPq4472UZJh4Wu90WvL7lbN
02dhz373U23EcJ9qWHMr6w34jxxjLuNROVimDZze7+p7lt/Jh1o6CN0wcxevguhGJneflCwdDWXk
yDpxGJ2z8qH+bgTtbe5WjuQYxtP45pPlifzxfna5Ec2uY6M2RTcmNKRGin2vBth7ZnbWoxA0ltRR
ysXHIYI41q9GBfmlueauwBx38+iNdC4c9IDIJsoYloHeacDKIEvd2akeItBFIdb6BjDtAbIaZE62
QeLPVdYmR5KPK/6ZdPeC37KboG1+Cxc4SFPq1dKsAJIs9MUdIuszuJjfx43qSeXkKtHq9o062pqF
4dMRUyW1atlDGr6vk9FTqf6xz4jplUX9mEV17GMkVvRMFBkAF3SWSe2ptGIGVk2AfZcEc+NTuRd9
EqZrl3SRCzZjioXHsUCnWQuiQzqDDRf8x8Gw3LD9EeU6PimaoA4kungu4Ezg2AYgpG75oVmUbm6R
c1PGN51URf68hgB0Wtd35mREjuCDC+6Tn5tP5UrBcM7TSWFyqNPgwYHvSxyGVPG0ttI6kV8KTY55
kAs3bDGj2JjcsMaEliNg27Xgn9VlybE+sgIwNq2QSItwTHenoeCs//Wc/PaopKcdHCdyZQ3Nb9mw
MXH1TT9n782rsbclh3xoErv50GNLh3or8Zd7bFH62ePl6xb4VX4aPkHFYTBSXHOh1o5Vn9RlFnzQ
/e/J3qvozqE9zOkRkQY5jqoUbKN9+lkrlkAxwB5ZxIPgrbobadVfcvgnTzfGSdivwGFYEmK32jDZ
ijHfTenqV1IijA379/YsjdMWIEOnpjXA6tlKV5SiKFs5mRMpZ1YRo35H0fOuEwG3wH5AehbKBUEL
zDVhk6ILzTxeQ65RV/wyLsMRs1euCsDyy6qx35LZ3CjzSRuLWPQmnpsIgLAEM4j/JLhoAFVHehA/
5PbdzfPZ2IVvhKmVRMOSQBHrGmeTgiZebI1eN6ViS8r9atwLDidQSx622CqtUinZWDoDx6Mq3AzD
uf3HzYR2FrmyHfngS7ksV6Q3XDiLzKwO1QWbTpneHIg6+mNCHi6LeA24jZETohEDS4UasIR5aEGl
JVWSzkjJuhwk5sglbqK499R8usm0+L7DuAqWwKejRoa7pusQreqvmlzfaG32AEx/ByQUfqMsx8u/
ave+Nz+KC2ALeCbmKmdPTOWsrFdS8kgNwd3uK+xGBudq5GlZlHI0Ucx5VtinRhB9Qwdv90s+C+OL
jfNszrOV4UBtUaFWVDl9+fXylYnOw9Pn5LJFV0BqhP4IxtNgAKO2cte5ya3+ho2h/cfz5jyccxnU
lCpGh6LDn7QIBdrAM+koWmqEwM/Bgy/JDwpoY5eyvNH02hfcIHNRr4L65lCcV4lGCxtDJbwKY2fW
UL3pjWvqrqObYZiiPskHQj8LRO4mzxuR7OgbR5bmpDMAugK9wESb6SfoLpXf1EAKCl8WbRY/TVVd
Oh/nTiq5BrOOjmkhjLUtDnaIQmdJS4BsVmPo6Z0c2SHIlL0y1bCinlX3Vh2Cz0V3LWt6P5Xxh6LK
PwxNgz0I6R2t9WszlTGI19cGUJynzE1HtbXzNL7VB+q3luWtwnrofrFrc18s6G3ua8mWGdwXi+Qn
wNDwZgy7EApCXPMjW1JOl7csSu7Gmo1IzhflawYe73RA/nwyAnClfSw/gRTHjZ20fGoez3hUqs5c
3L5hzmE3zQQXuqxiUxOM6Jx6sElBbVzmn2aGHVQM9rCqHgByDpIQH/g/jPpZGqcfZZsV+igxDwK2
jF6xcz9P3mmg/VI8+TBMDyKFFArkvmalNHOPnT3EHq8rXNnr4LR6wx1cKWgDrRKe8Gku5LUFPJ+Q
+5Z1U6qAmsRk7ORI96PiFjkY99w0scfP5AvBvJ7TUtBoAL+1PBsnBcQJFmDv7PoQ4flO7lWYSdC4
9F0MKgUk3No9UoAELb7W1d7Jn7ojNteDP5q42ugAF6cSC7vj4BNAYWEc2BJ5eptJgxDWc9cR6dgB
AIAIpcgDXhpWieEyTCQhw2ET+dnVelhvzCByKv9P9QzLYopsMbvil6snaZwTi2C+ZPYXD6C9uTse
pB9oTMHr5YP7Z4+1Z3n8I5Hq/ZoBz4e1Zn9Oz/wckY+wnS4eJN8vT26kcTe5YDmzGtgjaQnYOJ7y
gc24qgcpdKirBoo3tJ64+rpvShupXEAGklYaFkzq/1tA3gjjcv2hleaF9HXoU3qbzuZxMFHjsogn
CI678XgjhovHYbaC5L1P/4fhGeZweP+gYiwZo9AWoJX5fqncjKQqBryZlqBE/0b7WH+fgVsHqHl4
Jtj6m6vneynOVjDnehVFAnyvhfyw74M2Q7aBAUv8T3Che+FkK4Xzt40y4AFXANLeuB4eskNzbXrR
kX5HhgjIJaFLYb+Zv0xK4FAxlKqDBoHTklSts3CibK38SE8KNouGoAtSt73Krya/GG3iLgf5Ti0F
p9wRCyRHStEgAHoD4WvMFp0nQDWi117Kf5fY4yiMyi9i4K7F5eHyfe4k9S8kcTanrU2ZEoIRwynR
jl0fUKUMLkvYe50BdhvT0CBNs7DyzCUAg0WjoRyRH46o5Y3Erh4AJ3kAWNmH6Gi+n4GDgMPdU0Hp
YO8Kt1I5bQyHrqeAEsqCqrptEB174698yO256m3B+XYM7sX5OI2sY7OIZanLsTplBMkd9ja/RIBS
BMaD7OvgNtUd5YQd35NobWrH3gwVNMwY0CemRjRObmpJpTSNSR6U/QnPXKtq7TIWtTH3MDYgBagK
AOMCLvfTk22TrYLNtCRxBimdp/j0gbXgNNvCf+GHESsdhg9Euruqc4QFp/3jPQvmNLPTimlsB6Bl
6bHdI1mdmiuL3LaxDYL39tB6q2eR1Z7uxfskezaBnpKKXFUDpYXGqQ7G5UqAYWGTY6CqM4TfLKsV
6Mzu2TYSuE8naTRqJQW186L1zbWzDSXGXh8ReJH9b7cRw6WKQ1e1tDDnDKni8ne4OCXwiYLar35Y
hQ2L/xTmDgjCrFN792d5P5jcn2+Ry/mGdsrLvDMyAOD25xWOs7rGji92Cfs7cT9/r39kqHDSGKW2
FKBVctqCrSOQIpS6jt360VXO3cf+UBzzQy6k7t79dBtBXERoAEWDOkiXBauiOFaTBUS7S6npX3Yq
u96LGtA9xB4LNEYvU9lMIf3ayiouL0c3LM/f5XLsSUt07ELl8bKovaKLgVHMX7K4q1OstZ8VKTZ8
3Z686Cr7AsQ9jByqXvlFNHzEvjkXTrFpbSpgikFO9GqraJ5HbV5lC3kImjosH2HJyBu0Ye/6kJpT
CyBW4APh12PQlUvCpghzyOmPuRt9KbHxBhxJ0CZiI9iP7s3PoZOeV2EFmX19/oBbwZzFhdhViLou
Kp5AgwFYxaa5UmwUzg57DuY/FEHP6jViPaEGxvEYRhYxXnPTmKSfJgCQGb7xsfOy+kb1Md3rA6mx
RmQF0XUE/HiRa975iqbCHDMyIywf8QE9jJNoDhVMEagkttW5OpVWe0TD+lyEiUNi7QPAM+y6lgRO
c8ctAxMSO2kakqLXIB2SZKYq2N7R7R+Lgyx9SevMFZjCjnG/EMF+wibYkajTrGlCqsIwPXGpQ4Ch
X7e8URag8rVO4ia9Tb4JH3c7WvNCLPtZG7EjiYuoaZ7EKn6jBgwHUEONhFZ2Cwzh9+K1UNFdciGu
1yZa1BFqn9k0DU5Uye/0TBdmRsxzcNbw4lxcmANXYTFk1dO5Fq+qPFbQHfz2a+RY8xuw+NifuySO
M75awUhXrEEcWcHPrN7IZLmWzdobVXAfV713WVn2dIXIqF4RbHW/Bh7IQ0nTC4JqA42mAISQYBMf
S9Vp1Pr7ZUF772ITZCiEqJaOCho/j6fgNWfJBar8qfVNt24latq6ZQatXgDdoLZXeg+6pXOaW06i
gM4asxKXf8CON0WGCQdjYqdxZ58RACi0kxPq92nqNm36vTfJehiqxaFaKCKcEwnjNDMpSpXWDLBG
B59XQkCgo/mxGjk9yDAuH2vPBrbH4rQTcG/rCOYllHD0H8PQ2E0ugDDc/3Cbi+MVshwBvdZqAN9B
0SYD54vpqQGbp6/hSkQ1tt2LAxGiqmPCCkhGXL6VKnElN0kYB1Lfueb0UetlWwWZl3j5dM+s8fBQ
TGgjVlxVLjkZVtmooir5iXzxu3ANe19pK4zLTtqS9o2uxoC8TMGTRzNnbPzLerAXzmDBaB3KBvAR
eLyuxGqKpc0k6mOP/O/E8jrwlSv007pmV1VU2tk8XGuzaIhmL2HFdMAvqSabbdv4/GxdZjpKMzqP
XW+nw3tJ/xR2D6b+Xkp+UP17mEc2JXeXT7qrkCr2DXUGqqko/FGHqivXBmCbvpF7xml4Px/a6mQ6
Fjbz6eqKw8zu1T7L4w8ZxZI0rgo2KqciBRSM7mnTqc8Lp5EejGgMNECMJkQ4OsT0j48Dm1OanH7W
5Qro+tKkqAPT4F/9NIPpnbhS+tS3uySLU09tztcitXTqS9gNOhc32NlxQncNjGNJPAAC+GYAFlk7
D+iBHOTH9IplESLMhV0b2Vwzyy82utRXvQmQVpmi30aconk/5rIr0Jy9FAWvOUIMC0vnFp/zVf3Y
5hFzyz831tj2JuvjMFju8i2w3HvRVTURVhloJbZNOG+m1VM+D8QA4H8weFPhskH0GnAHQSSBu5b6
UfG+AMGCcDB830SAjYiqimW9XjeJjJpWxJqx7P5J8TUvOq3B4s8eJmywbiLKpIXSuGgHv6J1mUp/
qmoC8IN/LxVlff+P1AQw2yjlmOrOuGzbm0s8ouqwRK1dLdcYYhWE1L0YhJoJgEbYKr/J7wjlddoO
aYmcSF2a0yLXrk46zCJmXomduT/QyK0sLrgqVpkYVQ4guKf5cBUzwOB7ZCD1KSKtN7z7s71UU9cV
dH00QzeA8PbSzjAiSmppQDEfOCODZ9n6GZu3HjGO6okNXIjeBbvOxUB9D90sRHRU81/KAzuiKusM
MPBpMRVUXTkw0o/qfX00D4z0id4rDh54nuXobN0kvErce1Gg2vMt29/AGaIxLEWGx3QV9OmXVvk6
z4fL31Hw93ngqaktNSph1tYH0zCG5Ho7mUWasvcuMFQ8yzWKtbVXEEwSxmRmEB1Zv7pZ5MvPjkh2
om6+PHVEyvotffc9r7mVzJt3rxUlIIpRa3NMOznk5XV/aLBkjKrHEwpu7hARB9muSwHlr64xEB79
FXKS1oK1JWnRKfyTLtpegN8KY193E3mMdRjlMkEbNE+n70ZO3VRTr+twOZASNNlm/C4moVPFmmD0
8YkFgg+78NGojIHFmZ30pVzLIIAZHgHWHRmM7CRbGlfpuq/JpALsGQM2JQATk+G6N6fVrmh9PxrK
FVmqx0HtHyojL9xQL27wrLnWuvhemjRfwfR0Wev3dZ17taZgjQxskEOIOdwq/4xM2B/6+jqsq+si
mm8TSzlMI3VAaZvYmUoOpZWeE7W4qtvJTxequd2oOlJpPkZArGimCQgZZfntsuHsZpDbO+BSj7XN
arlVU2ybjqVtGodEg0sPv+fLYq9tYddSQMGXUox/XZa75+O3YjknKKmRlY0SUMZQ9FHq9ECnIKlk
26xHgWfYSwG2gjjd6tJuLhU8cgNFrQHuDWBE62Y1RUFx3142qsR+xkaFZSOpsfgIJ4tBINnZwCm8
bexTKI/zCRFAMI1h7YFmwkiK2YTKU1u29xaX5Yi96Br35o1YPvPLVrh37tAjnCUDUjeG3wA+9eWJ
E+E3cNl3/e1GIBe2pLpfelSXsLrSTg8aZsByabRHAy1a+j6e5uNlfRSpCRegtHaMpLJCr3Qxarte
gLROzrUmzNT2HhWbW+QHMPBsbOp2ZkGELb9lVxGD3/oXc0MEECE4Ez+an8xzKssMs0EuH0LqGsqj
ogqiosCM+WH8YqVK2BO5DCyrOWakrVEz0HJPK+TqkHZEVArZjYTPOsGP3Y/GUvQ5chw0gaNDpmNe
hqVqaglqVdUB9t3BigWlcdEdcu4jlqI6imTkomCOsdPoGhrSWqINTNEtcs6jL0OlT+oYt7gqjrx8
nSfrKGF7ta/s/0nLLc5rVI2UdEYKI86T89qemum+TgT+dq8RtHUUrzD0m7JpqYQBAOx3aqef+52j
Afyj5SjGVf4Pt6RpqOXjXQmKuZd+t4nkcZESGBTogwAeoJ4VlxHMmc4aPrJcVjxxv59Pa79E8hsT
2RDGYzbnbIcBBX27+1I0NthvyUP3BeSwH+E/RnSIVMc0nOJz66Te8hjK9vQo2kH5jxjw/EO49KUu
iZbFNcbOf8UAyaOQzRBZEAM00ZSH6LL5rfEhlKkUjwhybJP2H/P7TuebwQ1tZn2pCAtjNzHcXDWX
JTShnA4dS9BaSe9dnQ5+QtfbJsKea5EeAbhzrZPIn2gdXLaTfSUGkg9l5TwQ2XMWuRZgFjc6NKd+
wvL+Dt7q3pgc+BMUqK8BeVjnfanC8twaqA5Cn3R7dCU7dmj2MF5F55+LW7WJmaRBvxZlLLs+51kq
H4mIlvcRHbA73MwDIh7tVqcclsye5/g73uZ3ly/06c3+KtUGGD8ajTLKP/zWN6Z3h6GWehgNQTtz
AjnYUJ5JBbRSEuuLXUl94zW1MTlWbzzS8DgT9VHtG6c3tUDPG4/M/bns8Qooi5MRY/9jrGpnoOsp
NJQUW5bDuW+T20LWvHIqOpsMXezoYX1e2vHQyYpLaPsxHOvJVnWM8cwgsgqwfPhxoFS3M10b/ZUU
nkbUQJsAZkFMPCKbqwigd6GyPuhTidcBsHOaQrsKI+tvbMy7INxK7KLVna5K/TGvP0v6eF0n8rFf
9S9yFR4zlH7zpACnH13OY504YCcz7KQbZDuUpFMhSR+qdpHs/yPtupbrxrHtF7GKJBhfGU5SsqJl
vbAcwQDmzK+/C3K7RUPsA4/v09SUu84WwJ2ww1pzrnaH1qqOFsgJ03QMGxul44E+xE5+LLOlwbiR
9cPK2M5N3BudZcfz32ZT2TFYxXFdDaCyvDq8Ve7aJS2gGnT40L/AkdpKgNayhHgKap88syYA4ZdF
7A2N5aUAcHfm5Gg4J6gk1m6u8iX1HOMiq6X4kLwaLirhWrhg1QZJ+rbHPt2+mRNAs+iFVybOU0aB
3k50PejtYt/p+UuagzbUMZgRSC562+bejECw9N4FFEHkYIi9AechJkwwQ4/nPFbgkNgCngArcNSv
baCvyWpAr1Nc4skt3kVVUbR30W753ccUGSawlMFFzWmys1Bns+p1c/ERnocFVZRSL1nGyyQivkvH
JGDZcFcCWwwsmPotbaPe7ybjRQP3kVfo1ZEkyZ7FLiapJu3SBtaNZ+rPidZ7DarXtddMjWcqut+y
6TZ3549VZIFSmn4aaF36vYruvjrPx7Ya9tE0DliI/VF0+XdNq7/1EXshCr2vWvMzdvIfx6Ij3lxZ
3/Qhm4HSVRwa7Ij457/K5kdZXY2okapF67RGCktSd0RPoRw8sy2dYFDIfWG0tUTcZkKJsVoVoUVD
viK8o9zZZKWhFNh7ruKnrMGCQf1VoX+XKa/ECK8nDDd0Q8F6ZVcuAGsm+8Y6ZD3z6bTvs9Qbla+q
8+KQfaKxMHGYx5jMqXCNEjWOM1/rYI9DvBBL/ZGek0LF+w1ZEqqqz9rBtL1W8cieE8ynoKb4kkQS
+9q62rVIIbs1q9S2F7UGu/ViX3eFvTcq5QYsUt/PK8ymv1zLET5hYphjZ03YQP6bfbnNLG/ltMSO
rJYBosdgavqaHiyXzU0MVoJx1x7bezmc2nvGXFBfraS9lovWscBZMlIwAuSqcA5R9op1D3gF9o6z
o1BepsK0pg4cN3T5TvQ5lQ7Gbb361/KFnNZVR9JkFLGoHKvPGhI7J1cvGuTP3QJaBjs//cW3XMsT
yl/E7o0lMUC8+Bexb8sk1rL4v6/uNi7w9J97muyjKwogc+DyaRQzXdop+wYcmgDdvfD86bjrEm1w
LVBwbQ4AzUF+zOkYqOn37c2g/1VBYy2C2+TqTIo7TVNUt3zHwziZl8vhFzGBnO1wy1GvRYnmbYJX
dpnxqXoT4bn4hOUmD6VDr3QXiVbwOHzu3gQDd5CgZIqLQ5nFVa5fttbHyVi8Ytl3DsrE5T7qv53/
UDIj1wR33VtlqiwxzqaAWDU7UDA69Wj6Nh7HTJRFvM0Xx/omhTxEqfUSiOJoqLdhEl+hXsMxx0Ao
k4HlNPGRQIO5QKm9P1jOkZi3uP0LXMBojBKc07jizKpk+pDuwBfUBkAdeaVWxfpF9P3PyHsk5icu
dqFPHIFb+PXU0d4IU0TejzZwDoFUga5NPj7J7ll2WMG39LE1zDPVcxAw6aFd9gEDKXIy3Lsgo0hM
CafG5uN89VF1wTxq3vmjFFergkLWWnz+MV0cL2kRcLGUL287y3J5wUxoUdRWy5mY3j2S5Tw5/K7O
mKQuGEhCShY3yz+4zxzf/1eL+2/3P9dRUBcMJFO0xSxU3OXfdL+2Buxf+0+qrWEFBOuFv/tQjLjP
sTnyGtaB78kZj+yZ8Z2r8J/OYnZUA3QW5c+CrYTJwUISUjQCNhaRnkEr9DEaWxxzzi/M5cJpMY4u
Q9faNAJLdWxXw5Yj2pi/H653G0Y0B4dDg/0nGpT+wo5qaF/E4LHq8BDAjusfnW4zT0O54V/RQmwy
h3Gpzeq1ZWFhggecEHecDggE8HL93AxOK1mC9emkJa7aQFZ/qo5TvJ+1I3NPGahyf7ZIMvfUdsfE
Cpt9L6u4btrGSrZoh1Y1NFpE6X7CtjK2SLPQOVpYBfH0XbnrI/ka6eY7eiVQMEbw5LZ566AslxXX
CrN3dHR9Yn9UndZXI+2KRk5oghTXqR7Oh0muK++cwEquYJaVQ9O8QCtob/ftXo3zexpHH8+LkKir
IQzUzS4W6w3WAz8ZUKZx0+/TSPGG4Q45eMAiNzgvbWurzV6p6Oua9ip9StTULgu3KvfYDNyTgN0k
t9ZRAd77gXf3eVZoHxWsaEsucjtYvN3ka2d8JbctsknXupbXHAH+FbS85ohFy2CeLoifAzApZ8/n
jyq7WMHJlUmcqQlR8j3NyFVW4l2vfyPFl8kC07mRSBJfmekbXJNW54sqIIb3NcwRTzTjVAND+ZX8
k5Mw/EETQqKX4rLsUCloCGhRvo9exjC/q+5t6oENzPCGH1pY7lCoBP9C7p2/0P/4hvDdQJ4xQJMs
PJUmmkRFz/laF6MbPOY6B9BnBtrS7FQ2BUtuYE+xSw9tM+wRA+47twzSLgsxLipzQNvnf/tLhETH
xAQ7iOwSEJ+ClIFgnGnxeHj+hJzuj8KzTJ6gS6nZ9IbNHTu4C0awQzk5SmkcYdn2iXnh7jkevewt
tRkrQcX767YFjSqyIm+yGu3opWxROzQCY6x9Z1iC8191O468iRFiVqPbM8UGcb5X0yUcAQgJgK7A
sR7GXkJWu/3SXx1IiFh2BwwZdQFMo4snB9/wBvIlX/XGO+AnKhfztGbHG1mN7f8BpZ3spELUauu0
U7rRSPcV89VTd1ntkpfhoOVed1owj8YBJPqHbCdrim8/tVbnFoKXs2i01Q1MnvCuGW9ivU1ONKc/
mJyQKY4QtIjbRWhd8g3U5HG0sUV8OTNJkrXpWwERR1QXK026WCLKaQsKLhXDIGSxTrkaukMd4pma
Fh8aWcN/8zRvosT60GSQdEotNMaAM24A6CO/aUYZmZdMhuDYDHBITpY7KTsQOgG/9ge4DwPmyLbj
tw1gdRTBa9lkJONgIyK1gM+JPxVBWod8aTG+rx8V/A8mCxygqGHjzlV+zIe/U0QXA9cgHeX7D4IX
0zKimKyC/+Z9ZALYWd85ll8NZG3dflyCvxnBdDl4DgavbRULrr+HRGtygdXOMZ3m4intjxNK6+dd
12bQXUkQG+MdjboqrsB/zfclY+cUHe3HEa1h/Y9oC7b8x1qaoCVpkrlpHg9AOLWObhyM6XCY2IXi
xBKPvBVs1nIENSkdJW/rBUQkiT16nb3DMoYvuTjZUQRNUFg9ds4ABkm+HZ+HaUDR+829Olj8UAuT
AKl0CJzC5ZNELv/TxXx6fTQhpjlGylEbYMx/9czdKhdg5N80LBvz+Og0/q6AROv7xlAQtf/3UuuW
B3E5SpRh4TltiqWerKBgq1Sbcj9Vt8n0qXe/Z30s+2qbt6frNoB7DFXFfsHv52nUwhozghy6Kz/R
ugqm+QNti2BZ9uBK9/Nk8GbliLYuBkdT8/78p9tUSoi0+FoDGIv5Bazy2ywdMmtpOaLIcBoyvFTA
J35ewqZOriTwf19JSDIw7BUV2mKRRfdKVPmxed2139z+eF7OVuzC5MO/JxG0QtGdSmU6BgPolHua
ekmc+1YFvONDlsn2qmWXJkT+vEsnLHbCzBL9gQxPtSU5yqbWrY4ieFi9imO3HNB/ctvmSUnzKzUB
wrZjSKL9Zr1odWVEfKOWaQZIY6CT/awXTfc/sXlAXn14nUT/43rRpk4Qi3fzgBiCvZrfdYJEUzkX
Fg5I8WqzUxZi2zdUpkcS1+F5rdjM0sB7+UuUeMZiRIG6m8H3wduHNpYe1fwzusthdDGjlJlpnyXy
3h0NuDIAl3NhyRxbXmzLpoyCR2ioq72efu9zFEsX3S/LXRwFbDnq5YvWvIwjWObi3WycLPppNh/7
/tIpM4nZvX/VCX+IoKROZiSZQlvgoezxwNBDTgjb4P+9gt2BW/pkK3vJ2d+ZoCBS+KzNrCk56yCy
DQES/23RdhW4Ye3dUB3SHQbDUYwIGtC3Bsoxl71C3gWFV9k2Ng04zJRqCuZfa0nnULOrXknapqPm
RUcA4p+ci/Egk7X5iQHnoGlIuoA7IPjMiMZpnlK0FEvnwgaWZWoPXhyXftrLxlQ3D7WSJPjOyh6A
AJCMoG61yAnEIIesiUKrUDFlslwNjetRF1DVCtjTsBKgu7Lqh+ygwp3qvZszdXKrPZDPw8b6gQlW
31JeWOfszmvOO4fKP97qnIKuaqydBiQueKh1qde01+NoSXJKmQRBNesq04EyYJV7R2EBFss9tZVo
v+SyREeTuVM7GLGJM6gn7CkDajv6AVhBP47p3fnb2jbtt+sSN55nqtb6xCZuZ9pO4RWLOJg/gIgh
UNGBAsSGTOOlEnkKswriBa1UtdEsHC6fwBKOBopn2vO+dKPnxYqe8lL9XIz0wcrZNTFQpKocrNVa
nAugZv/7TOXv2iKioM21btPJwfFHX9v9NPX5xt1HMPVW0sCVHpzr1frgbjqxoXmVhZUpa0cAYKkf
uxD4NJzyJfKr4PzH3fShq28rOJdlcYciVSGwm1yvq/epNeEOI38YDubw5bys9w8t4SYF/5JSzXHm
aq72Dfz0r5ssj8sVBuAP52VxE/7tiSCIEnyJ1pBornS4srh3fJp/Vpf9OO2G9jsQc7yEyDzKuxRK
ECd4FLI4TqKN8CiOdY1SHnHDxJTphsQ7E8GnaIltzUvCP1UwhtOx9aPjfFMfm5M85Mi+lNhOsJDH
GNOE6+Oh9ffwph3Pf6ltV8kR3JAbgh6B/K7yihpleuQa1Z7SPHBIdFIiJlmY+w+zepMhmNU0NW5s
11A8Ph30jwfTrid/DoCrwT2YLZG4rQ9vAgWzUjMSsyaBPlQlxmHvUqwcA2Xw/MXJZAjWlBcKKN1d
fCPq9sEQPfZAxa1HiRDp1QmGNCh6Yw5Fz70frmrBUni55x6pXgDv9yceSaYPgilVWrJ0tMHVtR3z
jMX0Yvr9/MW9nyN5tda3ryNYkjV0mJRNYUlxY98mINRJqtJfMubXUXsilh1MpnlICjtEmnB0MWWr
uXHmVbrrW5qteVMUPUj+om03/OsvQlPkdyNAIqkpEz80RxHvvqloNSsefxgpmLgAbhxHjEawlSey
237yTTB3OquAM1F7YM3sAPS4XeKgstx012IU0R8r+zCm4EC10U9MdCZ5LnDdfOeeUdMDdBfPaMUX
mW3GRd1VeB/0fRJQQj1dAVsuCSkYXyVXy/3He1GAM9AcXeMu5vcT9nEDWN0cto/duFBDyxAL+Q6Y
bJX9+A0bCodWthW1+S0xPAqcAde0AWH3u8DJwd4VKLuQxk4XE7syuq9xQb2S3SWJ7EW9GRJWogS/
pirGolZAhf+b1ITnXO/ucSVLuMeFEEWnBoyGv2zr03RQjFMXAgIDABjMZ6Mk3G0q5kqc4N3IrI8u
VXG0vLxO0lNffFCM2i9MbOwB0i4dJAq5HfFW8gQ/1/ZFSRhXk/89N9n0cCtRgoezWDJmdbzgJpvh
qDJzz5gie5/Kvpbg4hKVZYC2xXE4Evz0rQic4/wNCOg7Fo5yZr3NUPR2IjFdqF0yZ1UX13vAEyde
zIqnBVDFgWvIAJBlggR35SIYmdTB1S0ZQFf14xh1npY8S1yGxILFKQPV0MtiMBFZeaY1vHpjPtbE
vbELnuZXbwyqArk33o62q4sUfMei9boS9zAy/tkM1+dsWCN6tpgzBNhyjVRPlSAFyxRfHDmwI9tQ
p/Q1N5oCnupNFzyt5JUMWaq36fVXpxNcSGmAag7ozhW40b+k6Ucdq6lai6WZvpU4fYmFiRi2GWuU
2B75mRzVS+pntyv+nxIEd9HpWtIqhFT72sJ4uVITT1GrR4keboau1X0JjiLHu0wfYh5JfmoDf3jH
X/jkZ4r1l79NW1cCBa9hofwUxSXuLVbyCwDE4bVfYxshk/j29+NDPAF7kyN23Mr5l4GlR3PXpCDu
LlNvAkAWlvPjIPOT5mjsclAVZZ6snSjTd1N0ISmw29xcW8fM5bo+RhdsL6tjSPRd3Du1rHiKUoan
TQc6OdAukQ70raXjaVQGdixReBEkcVjMcoodaEpqaH4RfSy7h/O6uH0UgNYSwBsBM124tbnsVX1s
aL0v6YQ9o9vKKk5VipXDqZK8B98je7wqx5soHtpWKWmhEKcdTSih0cS3E7Eul6rd9eocxOkYKLOy
n/LIizs85bDlLjFr2TEF/0v6iVXYwEHWYTteZYIX4XOVPDcyy94OY29H5J9zdcQua0pnoEhu6sa8
yCeG7Du9wv6I5KNta8WbGMHfdnozGkOLm0xoF6bWxWzJMGNl98X/fXWQwoj7PFq4w+idy9QFkHca
d35NgTejEpnPfd9AEjRDcLpzV9edSuF0+eQDCv7f9JPi/RuX+R7iH76S/sNpODrHRCN85fT3c/bg
QWlZ9ioZk3KH1p8O0+2fBUmZLBE2UO0zi4FWqtpnLoB4sZDr2srVMppeuugXAJjGLi6QCoJCw0Sg
UxxmU86svf2u+Pe4IoZgnix4M/X4rG/J8PihRqGO7WU5wfuO2etHfZMlmLs1uiw3cxSy+dMXEF/9
HlvFwQxCnl3jjwcjk5j4e9BoQaBg4wmjXdc7EcoYDeAAih3fHdFSpHVl4qEg5IHzCqt4soSca8j7
59PbMQWTn5LRZMsY/dRdA4lddzS+p4ET1IG550CCGOHytbDx2aMs5G27gTfRghuwKmNGkgJv0+au
H8WON7nh+eggkyC4AVtZpon0CHR9c11HV8p4e/73pTYhWD6WjKKkzl6VZAyTi/rV/tz9n1SOZWcR
ki6m2rXblfxDlcxrlsc+3p0/zPbr4u1zCL7EHTUQCDcu7Fs1/Ya8GMbk0eRTll5OmiZT9u0U8l9h
IsDc0FHo+pLVr0+ZsgVKAxaXrqY7nkSOsTd/kY2H8et5p+cYkgHTLcCh0SD93VPSAcPnkQllA4Xx
rqdHUJFPOvNShrAwf9SaMTh/m9uqsRIofK8I2P2zE//jmn+VxX92YmW+6nVb59zhhE+X2xSTjA2q
ZYYzXDFz4gXCfTR0gEgYghowuUOeHBfN3ee1eap6EEYlygkQaccqUy4K2l2MxNiRcrgg2eI50bJb
yOj3SX/Zlth1KovQRruQ0covqRtg7x1oDpYs99707W/3Jb7VnVzTm5p/IO5vf5X2uW+XN2E205yV
KCFpVNRkAZQp3IIygWKtVQCz+62gvX9eAzbtaSVFCCCVneCVx2sCfH2lTIIlxtS8/pJV1QHQoudl
cUd2RgEMIXZQZ+4G3cKJ4p76U+J4rCLhjJS+Jy/nJcnujrupVWZVRxGb7djCqZzP5XSc2Wej/fj/
EyHEhTppJjpQJLuT9dRUF437QcdI1nkZ2zmbAUBU4C2j3ivu0zPjV6rLWy9p4cdHTm2KyijQhvIZ
c9qRl3qoATfSLeL/8AxvooWoZAL826LAiH9NF395Bp60ycP7ZnQ3MUIJBHK+iC5q+pRGWNxA0Cix
qkzMyEvyD2z8NjjoktOn2HH8WUaSsuloVyIFtW8dMuogwK325jx6AxBw3DbxSvQ4pzD1s2KSfUj+
e+9UfyVPUP1sHChRgU7/OiVrd/dpEAfT3eIvYVIfAdfbS0xtMw6v5AkGELORWuOE8w3LR7d/bMo7
iWZuhsaVAEH9waLWVzVzy38aA7WfGa9cJSP2To2PbC9rSW8X91YCBX3U2jzB6x/6yPlf6hNmLf0l
fujA5eQc+LZ0pd1Ljrjp61cShWBc2j2bFl5wG7AzUJ+WQzWj84GpqFN8UlpJJP7Zqj2nIkIothc+
8uniRucyflDNwvBNs/6UUxUgHpryUCuZHTaEnUCDWXhYofBNpw3GogFqN8e0IY4Ouymnu7k3nzsj
SoJywaLl1LCvXQ7InRmwHbuqANqpq1Sqr2jkc5uUvV+A2am13X2dV7FnNvopL5Ma5E7GQq/c3AW9
bGFoR6rm8cHNouxiSJIyMLQonNXmQlGMxi8njDso+bVWV5dZ3O60LH0YLfYYtew2TqriPnaNqQl0
pRm9LHIrL1NmAy1dI1ID2y37XaeaHGIm28+mOlzW46zf9Zmy+PnSFztgeZI9qNw5XpSOwS3DwU8Z
5NgBbcYjsYKKuev+qIEkFUeT7tttVKKGYzthkyOVUPT6KgH2TqaMn1KrOuTa+AU06Rdqk55ybQK7
qzJ/m7WF+W6Kaa04u3TA7OCN4xwC7+NYMe1SsdvrxtKfSoRKj2l949FOwThZ+aW35it7oE+EktuK
zKh219MJuIg3Tm0+242FhotFQ0anR10zHtvKfEwBna016m2mMSWo4+ze1ZTAmseDVVfFTlewejBo
2OJMquojVdhHJKDhkLqpn9r5c5apT4VqvSRW5HixYi37pZhvijn+Sup53rnD8GAoc+4lfecnlXYy
aAKE9Ykau0KpwynW73WLnsAMdQ0ybjQNsRngUdY8Wk2rHlnqfjRIc9BmtYMaNDcKcd2T1bmBxcAU
mzjTF2ueDkRN8MBjzuMwFpmX0OFSs5bTUim7se6vJ+ABBcZg32UDeDEcoAoURuG37vzcAQXtqmqh
YlnBEr+f48tERxKtgSmnKS3Vz1ILf6Z2LCt3uGCzY2ORJcXqrHM5lPmVUbvXRVslntmTxlO75tlR
zI/5Uo3B2CsX/TB+KwcS+0uiP8cpvewnEgE8xAwVYswYgyNXWrRcxl10MBzge04MFmwvD+lSuAEZ
gEulLc99Z52Sqb+PhnZfVnGoxtrjbC+9N9f9iKJqc+umGHVb3OrUJPV1ltvQWjrqHjXVyKuHqAma
vtwZsX6FyeaHeBjqIE/VD6NVgFd3GnQ/Y2MUgqf0lA717OVJhZu2i11a5kHDphbmW9y2lW15aj+W
nkkm4E4o5DDSAsh3JvLjsb2m2vw51qqnzuxu+ti1ArvMT2yuMWk4xIdJU3uAM40/cqrYh6YwP6S6
8Qn89rnXZybQVCcDPTPjaCXDyY2xlWwCLrFMb6febC9oWi3+tOQXbZo2F7o1pV5NnMErc2cOFu0h
7uZdUzmBntLbhjZXLaPHsSsB/pl6Zjb6i5Fck6n3oj55WFr+ncpx8puOXAI++UeuRBekIMFYgZ5C
Zz2AH1qY4XJZW9llazQY2ScvGDo6jHF2cqP2ULfpzq6/uridGMCiscNuqRaDEUudwswhlyQGQ3Ka
PkwVOSpF4WEf0ifVrWFesib1CudT5A5er9938T3r4CroUzMCsbAEVH5f+IVb+P34UadzgP+0nbNw
GagXR88j+0xg41iT8KL2alkanzDd6/QbJX+0U82zMTFnpsyr2sRPFwJLU71BrX17qLzZiby5ZV6Z
soOuJteTlYe0NqH4YLx3rhpCf5i0vwAaTIgB+4O53Onx5MXg/zGs/lmn4NaD9n4okvhenTEt6nQp
6MaX+DQZyX01m14OzfLN2LypKyfzSnPco/Ua0qbE94EfzaOQKrAS3Rx8PS8+aHYUKkuyo5Tcz7Z5
6kpnVypgRCgv3cI8IUEOnOHGKT5k8TebdBda/gCY+is1UW7jvPfzpgp766APg5+gT2O3mMKGyxzQ
P4EqHwnpcEVpGHeav+g3oz75g7vvBnggf2puagubaG6yn+o7m+IGnatiSDyS3KZFGRpRf4hy+9Ya
gMSXPVh9HUQ28xF6MECXhg5BEWsB8vkAj9EgHFm5dZiVLJgW7Awo6mkhauu7ifncAkwQWHo78IH4
XatavqaWoWZopxIvSM9izS1Am54mG46P6feuVYIxXbWCxQJnr2U1BwADXlcJ+YSSwseuzGd/wof1
yNxcRHP3HOnON6PJkqCNk0dU9YA6CTgk9dZePiN6XVp592nSzefSAQymOnl2Q4I5VS9BqnE1LPVl
3PzoTNVzYwBzaFCZON/NSxdkM/UT/JCquvvMHi8LI711k+Ym666omt7Uo32h1RdVYd717ryjU3yb
N+REkBF07lOeNl7uJLtEy4Mivu1S6xDb3SVLnllM9tlohVhcp5pxAHj8cWibkP9cxm4Qyk6oN1/Y
+FpO+tKB5beMG0/B5meego3DigO7To/TEIV6mZ5qExON3VfDWryp/aGmdyYFbMoE+q1R2eWdHdgq
9dOs8bV2CJVGD8YGhpWkHyLbus7dz1aWPy5a+ZFqeJzHWKT33F5R/AE479TK/Tb/mqYGYgs4EKbu
ZNtGCGjF46jFu2QAzyvRLhxm7aiuhFZOYXRj0CrdiWDQJe4sP42YV/dQRyUOF9J62vCsZcu+YZdp
VgR6wm5Vk/pVM/vx1PhUIaGR5keg1+2y9qnFgm0DeqNpZMFcAt/RcL1Wn45GRfxlvLJyZBp2BFTy
u6GGdkKnjG7yphhvExCmO9m9PrlXUal/sCcS9DqWSWF/xAZq+3JBUM6o+6eofaYj9frFCZQk9qiu
BXHybTTTE8nLmzl9UbPe60YSErMJNQuce1F2nED5nqb3dZTctogGA0YugfYauMvs2dNLoRYeWQYP
cCheOd6TPPGTOfLzClquIw3Okpsmrjw26gHt87CHh2VR6nes8s3i2ZozVMuSMEkqOPwrF6ViFFYI
nLQ9fjVVGhYdaidm7xlm7QG4w5/70tPt/LqYet/MC38anUDVM69TvnZtg1oE9oadOhgmYJei3KzP
6mXf32VltiuLLEyMHXJKX2luDLMMozxBvca46pG6wf8GQ4FYEoNnsIGX+mC3OhC+7xwlCszKCjRq
HiNKPKv5YCCfmzBgpmVuqJn5jkbJbkYZziCOn9iggXN11IJgdsVnp5y9BADeSTfusCHv9+w7XIZX
UyW08+VuiclxUIwdhTsxqkd3rMMBo1kLK/wKdusS/GdFEaYjXmW081WGP9jofFJgdNpagllVwfT1
ra1cYKHZYZywA6iJ4AyxIz28WMVyjDBDrrUhY/tGLa9MhCmjci70On8qlPbaspW7usu8xbAPNrJ3
JC5Q53Znjino7NIPrExQ4WlOZWkGHT5aNVY3dYepOtIBnEH3+xKdmrLzDR0fAoIV1E4WiyLeKCF1
sJ1Sf3WQ2+SLslv6+rAMpd92rTdD31qEo6ZqXrQEEa4Yb8BTeKgB3lizOGDQsJ41Xmx9aUfNr/on
Mx/3nZUC9OJ76z7Co1/CL+2iXruqSv1B8r7afkI6WNkzQcwIfrjfizRGnHX9zLdAOGOiPfh8Af3n
ZLw1vFJyy+ZK+Q++e2FhStaxTVB6vNu9rWtNWQr0XPfIUHvjjraSF+Nm1Wn1+8KBKmVWs3rA74/z
C2J8QBOsLwC+9m/uDSuO2HHEVq/lCOWSEQ+SEsNP/CW8msftOO7Cz3uTtl82C3criUK1hDp2kpYm
xlh5R8v6XDwvOy2wh+t8P3/gL/BCv8kADij7Xts1KOiGChpWML+KG52kLHWa8KFt3rJcT9fIa1Db
9QWwvgIm1VRd0Kf/ro26QyqTzSiE8nGRtvE5xSzmlbDqtlcQ6cL+0NuSL7mpL28i36ExO7FWxgl6
lUWrhx1ypIbczqqsUrNZxnCBAws6eCACiBtQfW4yJ+a7Lv/7JW4dyMC3ckE8TAz1tZy5Krtq6pS1
eCNVmMkD0m35hFw87SrJrW3Ov6ylCIUSVxvIkNDXdhbXRvUFNDwhAGa5/zBDlEWncCR/sLYmO52g
IY5ilcoApoh9Wj0v0TPWFMzG8M4b91ZdcnU2ESqP2TEqkyX6MczC6ystfQAe+cy+dBE9NOcG65/n
5W2a2Fqg4EzihlnzPKMm/1M7fu1F/EmZd9PE1rIEN4JHloqoizrvsHt1XAxYYBpw5OcAjutPVqG2
/NZaIBFsutajuc1Qo0ct577S68IbzHmvGKDWS1zZ/h//MTG6rIUJ3j+zzKWyktfTRfuiB8RzHGjX
3D0myj4DxOFfueW1RK6wK3ObQTUPrkIoi+mBmOWg9wFnFgGuIh+yjDznEJ8KsAHLHMr2rYJW1sVS
P4AsBLGox7XUSKEy6glJqOEX1YGPnaEY2e/JKfI4fmXhR36hHM4r67YBvgnmf9jqvKlOtX5OGIbq
UNr2mhEvcKwiqKgk1jLOjK1UwcCy868zCrXffhnYlPfQnBQEvToKWbFsd0x2GMGLFaDBNgqCRnYz
4UGhoheGm0sk86kyIYLLKma31oDThgXnvEJlc/Is+0fnLsfz3+U/nMi/tyUGspIaFlbfoPpvS358
KnC5AqKwpAO71a9cfRiR3mZp7IxZJpw/QeMfG41jfmlqTxVW0+P/5+W5grtSFHMZsL5Y7ecE29j2
Lsof9VyTRTP+K+/dxtvdCT7KUqNqdDNElTYkO9d4RfAEsBeG9fZ48bhSSKv/8MJvAgU/tSQO3vcV
bpDT6bTWpxZzseSa84e0LZhLAOErWefSJcbkCg5jHJGu9gqOqOAxupTlPbYmMZNVXQ9tH+jR+Myi
doe6gudqxmXPzGt9yW7JgPLzYu5LFThfsR3i8Reac33IUc23FPq9JOYXNHkvmVFgpHKR7SBvT1at
uj+C6ZTzMMeVheSMt17xXOb5YBt0+GN2aUh3tQzZjf+eqAdIcX81QcWp3sms0I80IA9YKr7TfOrL
R5ZekeK5B8lE+TmbpKNcm4nhSqIQ+hkqsuYS/TbLwFdz/8Rqt0LG+nCCKVEQXNQEr969OXwfa1S6
jTsLRVZbSqq0qd1rSYI5DcxCmS7D8F3mDUGz/LsDjPaCCUAzcImE553flovFCxYLmBbAVN/BcEV1
gtaCC3Na7KOBgGs+N7IBri2ftxIhwm8tkcKoFcOLs/ljq0I5HrWaeZlLvNx+OH+aLVNdixJ0okEv
omIDdCJXsCJiDqEWybgQZKcRdCHRgNY/8YwT3S6f6SaGujM/zffphH6jzKpk5xHUYWl60xlVpEg2
aq+O0XqtJluXeIXpfm+5/2rA68jkKi3p824a5wUa8BNJo/w/0q60N25c2f4iAVpJ6qvWXrw7jhN/
EZxN+77r178j5824zdZtJvcCg2CAmaCaFFlVrDp1zuwY1gRuQuDFEg85oOyu4Nq43/9JirsZe0F6
9E8VhXKZitKladdRVFH+HpG0vZnvpriUxWSxPMg5NjPvOxRSv2ihkJVkKxqerobzukZNpJbp41rb
0LxlPx3T8YBWAHrufzQnt30W/10RD/CjFfpbg4KzGEdgPu9id86OY2j4cobeXStAsQq2j6/bNAo6
wcG6fQa91iTF0sbeuXx7t33R+3K4q9UxVi5JAwsmUM2mjMofxDyN4NdlK9vO/N0Kd6fQzNNqNYGV
rpm8Qr1L69oPqq9T3lmXDW2e7dNkj0v4JWWYdPQ415t1hsDANbtsbessnBrjLpK25GVnBAjAICHy
02K0I22wCu2aVqmVQi3rsrXth/57FsbdpVYppCpJcfLKwrTjNnbl5kcsa7dBBdWp9qmIReF+62yc
Lo+7WZJmZNM84fGURTelOVnFWnYSlS8EXwy8Sh+faMuikqVb8BJYv9iyDw9vmBnFTo7zUYiZ2Rx2
eV8TCk4frdFJoVIt43yw8vOEfCLACIXZPWrKLbqAFkG7LlUgbvR4+dNt3eNTq9wt07UizTUJn07H
+F1Fc7ucHy5b2ETZrwp4MjqVOsaduYUpvdzMZYErpoOkVbKkxVm5jD+87HWR+vNWAgrNHlB8gZuS
6nwBdKLS2IH1bn3yfmmHpyDaRdGtnj/LY4XeuIb+uggRvH1a3k3y70awU4JhV8OVS3C/5JbacfRF
065Z5BfGbSa/SPEuKEqrFGE3N7/giV1ue00dSAB1xstOkm9aObLb0BBcb+HSuEOS1X0VV+tMGV91
FQ+Gbt7sk9Vw/liJBqlL15GXSfkRZQ9D2jmtCPgssrHu6EmO0yRyX0LEAI/GIULr7I4Opd8zERhZ
uGvrzzgx0+YhDYFced+18PCnk0KiFXGxxWjqvgbWHqEfkCkWg14u+lZRIfBz3Xw+OTy5VTzFHCat
SQjFDHwcT/H6Bs/7YQdSitZp9xKafhB9Y6Yt8B7r2bpkk4stuSwlgPDB5lqOUd3fxM7a/VtBAZI9
l61ths2T08fFFX0xQfBUwOOH84u+AJt0FYT7RpGdJBJl2luJx/teGnxwSTEnr7TrcEnXJID3keOA
uvESdg48qXt5VZdPh8FHlmwek7lbHylJ5KdgBoygi0eCL5eNbOYA6OOBexBjhhj3+Hja5wXMeFOM
dx0Jn+V+FyWV3RaHGresNmNbmv8rmgb9xCB3i9NADyVlbQX981ZYB/H+bBDoTXmGP4TgnzbA+0oI
0XjouiHJHWVDghCWzp+JPrxkpr4cA711KjYfuiI9TmNwO8ygD5pGp0vM4zwHx6BPPVKnRw3qn7XR
HbNScgvQmkxy3QCIVuyCUHbTlDqzGu3quvSUYjmqo/7pr78Mk9dGoAwuSpnwX2bM1EWZghAvnRps
/ln2jYXFfVFJIGWs9mE8PCUGvbtsciMmwSRZ6S91qIbwIPhoSZZ5oTEuLU3sQUNhvRQcN5EFLiSl
SRGPwBaDrSZPP4OW0R8HiBhfXsVZ/QWiBNCbZKiFmCBwkfmd05g81ArEsn3TGO0AnxawjJ74igYF
tLwdVLA2R7pVBRQAz3RK7IZN34s+/ArcwiMLOuETgvcZ/O/hjjzJMa/Tt1nkA8hJe0vZd44EOTuv
uA32BGOgftw4kJH1AcP9y9r7m2XERJVBkdFQ+edeBhWosVVhOSmD+6xGmbJJs6fcBLTz8p7z3/XN
kG4yXSeofJ8lboUezGOZy3BUkC+z8Hy+iftgf9mGyscUzgifqtFhAX2lXER+NvR3sxFe0xFIKKkM
0PWpAZhWmpvgs1yk0lPYEKCeev0ZyqrdD9PJrmqMZBnhL2UOH2YJs8cJ9DVHfcIQl9rt8iGTBT2C
rQ1RVAPjJDIzTRBCf/SrktSGy9QqkT/m492iaDuqis45H/XW7aA6xTCsZiC68LxrkaTPc9+qkU81
8Izod5kpfenTB90Asbw5Pl7efD5O8Ma4MzzqUSUnVRX7kf6rRWa5U5r5EDLjGwlfZHUPHJtokv/s
ZcWb5LYw0+omrUYtwgNkuup9tv++2FAv9qjgXG36i9ON5NIw1rRjA4xajJA0ugQ9/Kq1U6jipnfQ
grBNJxTpDJwfDlPGKJWB0ARSWJWP7C2JwryIi8SfhvIRj/BdSEVpLJ88gNn/gwnO0arKkpZLBLnj
iEE2V7PDInSKoRSUk86PIKIEsBYUYcMAlTb3iAmUUl56HVZKdtMThNUkxtho5fSzBLYzEfE5/zpc
16SjvI0JFAVsg/xkKhuVymgNqCi38y0t5/t0QL8mkX1zng8gU93VlNyuCiaXT/7G8YBZNJk1yjQN
Lo5bpNlWaWMoGUZDMINbfNKc8pp8Qk/bArYVRRpQ5AsMbn27U4PctytiGlZxAIPJXtrNdn6DmV9n
OFa7YAfsv8uOKCU7Apv8GwF7yyi0GTRFAXW9wfMjzFWvSLgGua9fE7+7U3apXWCJih0dVUssqXn2
yuLs8RwJQbHWcbMl/zcN/M2FuZIWCce2Nk4powojFDmuqp2lNUrdT8Os5lgb5CG+1N9qd/HiHamu
wsk23RUdYegW1Ke72hJJpL1VSU5T0Ld1ntjmvmU/mQqI0GBbPsCkr0vucGtWDma47cqd3GYBbUBx
HUSuaq0gFH2HR6B1+dtuXJsPy+dSfATiEvWWaV1+uNN2HRS+IohRiaS+zwZF35aqAkumQm2PKbwY
FQunZZILiL42TnojfwZ7SHuj7MBjDqnZ+lO6X9zaA3hbrIH3JuX3YZPxOFJkQihhBmOM96fSFAWD
ouS4oTa1yl1wvz464x1kzZxgpd6y8sPyLfbpfb3eXUdVLHYLpoZrZptfKye4xmSHa64K4hAXti9v
/vmucL+NOwBmZ7QFhsLRuAX38viLesrRdM0nww0R0TBV5pRO9hL9lAXTx2cNb8bZ5b66OS96rRDY
NdCEXJwIbsR4DB8aZ3AMr/W7I7Wla0DVrtDitrIbw55+SmKlzrNIx/0KLm2gdRwuyYwvA7iVX37u
9ulBciuXPGqH2cGImGf8tSPjLHJZQ12ROld1rBvF809rC6yG88ye1zNf3P+BbvVZcs/Z45IHpKKk
kWOscN3nvLXCBx0ZROB0u+UBEsv2/Kj8xHCt6FitQefSkV993kmVStPUQZ0Ac0fZOXUS5oFF3+3D
xqkNAL+Sz3P8GoUH1nwqVEHIP0/LuAWvmeKJ5YDkUysNYQYEM22tpVU91CkmjM1AXBavu0NBw+cq
m4+oH7gsa14v3yfRdq/O7sR6KRPUGpUw980hCK/RMpOdDvANxzSX1O400HRdtneGweDu0dt2nBgk
rAw1FpWpr9/HD9SDHsTXtZUa2v1t5ArD8Jmv/ri5b2HzxFo96NlIC5wm7Tbbpzed08SWzgBw+62Q
jCEGA53clO0A1PXFp/kNiHvhWL3txon9oVGlXIpwrNYpf8mix+qu/0UOww/QunnfGzd6NQ4ppjIg
Z2j6IcAM48742j1Fgpzr3G0gLQb/qgnMMFRieYcey6h3JXKR+0oDsh8raFriJUj9Hi9/3LNEC8gT
RC0olxmqoUAB9+NhGo2qlqaqzP0BSkiWhiDijCqG0rReCBhe3fzHjdUAe9bWfzTjvCYBvYU5Ab9C
jhRycmJUe8c9/h0pZLaL+yOINQQOQj1LegwYJDLeoAqDzi0vzYaJpDhkNaLx8l3zUreSH3L7+7Av
IDrXA51cApzMQP6aO/kjRr48fVf4GBHFF6V3Qq32zcWjpUNMGXrDZ2UIte3maQIjFRa/oBiMAWPM
K1q6VSOBDgsxQ+D58cHaT+xxMVcb9CJoWVQg6qSFmy62Cj0TZUf2tRNWt4GVO5JQ2/zcMX20ycVb
qaXBGI7YbyPqd2lneBi69OpaAy1iKnrcbSQVoKnARprQqVlvCBfkKAMvixZgga0b3Wnfs8GKd7Uf
Od9H0yoaq3NnB+OnL0ZiifKZrWN1apkLd+HQjhSF6cLHDN/3nJQPoOI6VG3zOKUKJrOWahIc5K1v
iVokJj+gLYB6HrevgWaCunAVy8OguW0s01WRh4Jc6dwNYDdPTKw/4cTpIaEcTTNNsZv5cl0pE5xu
8zIs7f+4Eu6jZYEiY5azB12FvFi6+dpkny+7s7OWLcOdh5KQghuGWfaz57gMJoLAjNEWa3obeoxu
jZHBXWwPLpjYDvEPdIpt0QPnbBJitWnAw6BCDRz2matW6tHsZTavRzHwoy9AnDOLuulTD2aY0qlC
kJxGT9KdKFIaZwUpzi53x7MsD/EgqEsfv+xbNxo7kmCwLuyru0Ypp686CjqATBSRtUThbbWOorEk
PZYTuTUGc9/LkQvJU8eMkl2p14+yxHZ6BS1kIt0u04Ih9cnqwnS3TMpOG9NjF5NjTjFqqtYD3onU
ntJfc5LaUKWEYF71g2Zlb5VRctNJxUM4AUAxplFuLT3GQUpZAcXxhMd01B2aytwjgQExPhQubHlu
vVAJD+vfZhjqTjEAuFI9sgIOCuxRFSYCMSPaPIxxa2LGUjcsxax05/K5OWPF4r8hd8fA3ZdJcboU
8M+ji02qAdyx1KfE6Z7beypbC3iTZZBPK5BHna6TQ3EtfRqP6aNhg0TrRY49EUzpjOD/9y8CWSNe
7QpCM5dkZtgdYoJTBB4c7OGQZo1uusdg9kN3BflLfjzdMHodQ0/l8lZsuQIA2f61y2UEi6nrC2vn
EpIM8e1C6U7Vukcm64L85rymtJ5ezCeh2KJD0ozvTLHUDA01pYVP0gbD2b1xE859AVYSctsunWsY
Q/IAegDzWpvG+8oEYqac/WoOvzEj/XZ5yecp58efwnn0saV1mCHZQrUp3qWH2AeboRsdRLRym86J
yOs8AwT8ID3Oba2Ot0FbVqxAF3p0+5v5xviGR5pXgGriqrELWxstUeKx9TXxMVWFaApBkrcGsxPH
HtEZCJYMX7MwvzV978nmYvWVqL++FaEgZkkMTGqgCMEPtwEiU2qqlJQ+GZ7mqIRmYeld/kSbFlDw
VNBJkA2d37pAjtS2zRE5SAFyhwayJ5ronbO1Vea7Cf6Zw5IBItNRV/qZbHoBBp2rVt8NjcjVbK4E
6a9hmCDIoTxSNGsaJQVzCe6Xch1QYNmBJ7q8V5uuAzhoGTUoDPQyvueV13GuD7hffoSJoBvVjd0U
shG5Ra8xxK5A3jl1TEcePGN/2bC6ekk+xUdCppsmU0yq8jq3eqW0tACxBC7S2HrVXfS9R0VpTfaX
/Zw65UEFGhd4abd9Wg9+/CPa0c+NktuNuJy7lXGf/BYeyd83QWjUNAVF6j05QBFKO6IEY0+u9jS9
5p4wCdj8rO9L5ym5i2Et2jftysRV7RtwFoEQfFjzDjB2YKTdily8NgSuWmSTSwDSLEnAiMGgERo1
O7nCAGabP1z+pKvr474oxYsN2DcChMRZPqUjNLNiVeBN6QCs7DCbh3YZLbALpWDHkEWaKhu1BrhH
wzTR9QdHN7Ldj/5KM8e2l6epwDauSieFAza/9Z1k+qUXPxqCbv9W6vbBHBdkB7lVlHlNFzVLPlT7
/HODD6cSKBbkNngxbpMHxbSjg9DuxkX5YJeLBHHVa0mwYJnrKHfzNX5pjmAE80sn9sg3zDhbl7/i
xkFZpXIZGtNgNT2Tc+ljMsgGIoFP2+RhyYxdWCL/+nsbBqoJSFXgdBTer5l0oUDzwX2aBtCeyDq7
XJDcv3HN84cRLAWQFVbX2ea3lOIkmKldAzIpugDz1sTyU1vmMVg7aqcOO6cmo2cm2dUyoEvUUsMa
6+F7rrK7dACbYTOYs913LXHxcIu9IRxqW8qV3aQlT31nPoEGCHQQWutB280NDfKaS/Vd20pHko6a
NSwZWH4G1KGCAXQ9Bu4Z02IrBiGNUsThmtm2iEfLN7UNJSuLQXiUmuSZNsyfShmDkVnrDXl6jOSl
sNBJA9dQ3WKQiCXlcUBZBmRjpbxjsjE6tQQGDSYjAYOAcSK4y1v5B8LO+/6tx+Rk/0KtmBZ1wv5J
hRXW9pxZ83XmDM/JNzCemWCNfq3s9LbdXT4YW5neB7Pcq09iQdxqBcy2rn6QXdRfVA/teijKtnfk
Ofk5fb1scMtnnS5z/e8ny5xK1mdjhzTESIKvQCwZTk4kALkQi4IO/DmXrW2UA6ixir4Zqq4ohI95
Zk7HOVZx7itjstT6xphUC+roTpLtIUosuGTnTUMDk74oIqEsKONVwGfNeaGnvdSiSfk+4zm/KZ2I
Zzzfpty56/bBFrePy1JPbASTr0+uJ0cGLAAX5nH+3Pto5T2GpRU86pDiURO7fkxeMl/ktIRr5WJB
qChdxSas9bdY4Luqi5h3YsNBmqiD6mj7QiBdkzlTs1bNAIUBaJiSx8DsQUAaC3KjjUP5wQIXaRiJ
lGyOVkyt/AJhEcyEHAt4FEx5Cc7jRhr7wRAXWnDwp8Vc5R96vGTMKzIeKROMkm6bQCFKIQZAZjy6
TDUTjI7OQEzq4fVI7uJ2p6WCyLy9Xe8mOFelsJGEpYEPEo76s8SS0Nb60qUjlDuiJhoE12rjDmPP
3q1xHqpXynjKUQv3jXjILDJWv2hMML7f6S9htvi13mkCi1u+GLdYgRIfahaAHXCXa9RTwyQt9tCw
2O9BtQwlWlBzAnUDVxwZFlR/HFU0ibf56U7Mcgc9VMsZ3gWg5CyZFn+W9cKde/2zNsui0ZrNL3hi
iTvwTVuAbww0jb6Mzcvpcxk9yfMzTYXYQj6Xour65d7lyjlwSlGmZpANIF2SUZdyjAgKPGv3ERvZ
Xi0QLU+Fw9tnnWXepPoxwjCdpkMuGYmvha4ZWaBzCx19tvpfxmNXWrOrYVAkt+fKUvW10YuKeGXn
Kp5eYEPDO19Usjl78PG/Z92ik4gXJYw1UtuFvqHaMzQuF4eAPQcT5WDJMlCF1OwIZIHCfTjL1nm7
3C1dOsD/wrrHQzN0ZbQY+vtp15SH2KZ+4U6989c4Nd4gd1EhmLwYcjpIXt191uKnOP2V6oUD/g17
jDMLvE/OGLW2QXxDz+08k6xpSJ4vx3s+VPA/gbu4dElRzoqx5qFvn5N4eMgCtgi8g8gGd0tpLoUL
hH/BDajjrWyC5ykWOSCRCf566m3K8hDLMFC/Tdu7SAmdyxt1lvfxO8VFIrOudODuCGh/k0cwOjra
VexKLrj11u5xc1inLgQW13t3mrFwFnldABol9dT2SuBl+3DXgedwR64mu4W+cAVGBcUQhNr1M1wy
x3keU4rMLi5x7bTgVWfILsEoOkamFxqhZQyiNFq0OM7pdH289HmPNoO5K/bYy0NqBzvqB9YA2LSo
ubB9tUFrA1lVBsAYLzmKt2kPIEkAlofUAnDcaf1gVXpZp4CrEJ134bdbD9zZZp4Y5O7VDDKMMZmU
0O+89bDotjp/wmPSJlZuQlzmNw51KGxWu3+w3M0gAiId8N4bhAHl+NGD6uowxnGA6xBHdg+as9xV
wbm9o0/EglLdbP8XeMO3w3picr2hJ0570YsszTHr6rUH5q/fM8f3zN6CxABgg+iLnqXzsMdk0NUR
0KphLoBv9ROlUsuxNUK/P0C0w9Gfiu/rRsNHdpDyiYARGyh2e0GQiuadOFpseJxT+xo3lGpoKY3V
SIPHQV0leK7A6vj31/+DBe4+jiRvW5IShKOrYj/fQGHHWm7yfWNVB3G3e+uGfLDG3cfZVFKlW/QQ
1XwUDRK8jlZqkhQKgF6O+irYtAXLE20gd0ZRz5zaZoLBOj8Ojmqv/jRwBvopttfSEQvA9yRqdm+u
0oBmosFkzdBkvrRvjpB3Yd0AqB7UIKB0OFYgUzDtAfyrXvAnMNwNNweAxLtBzg8sLUSQzUUOgTUu
9tN+2RFnOoxOCGSG5AiXx+fD66U4tcZFWmWUU0nNgMuIQtWT2mnX96iIGHID7tJa/qbVRbcjce2a
46hdVQHoWPs+kL5lhp7dRMN8nSx9tA9HsOEIPrZoG7j43IKJcc5UNfB6eAdw+h7mO9AD242lA6n5
t4Xkt12AJhxg5YCuUh7EDm0tAOWlGjWEbNEwuxIDciXPovO7XnDOw6Op+W6FuzD61JVZpOPL1m27
J5kOJtvGqtWfqv6Njn7VXaeyr+XhX46h8Gvjbk2rNnE/MhW5VDxDqeA+YJ8uf6r1QF5aFufH5XEy
0jDHtRw7b5LvS7CIMXCJN5UAoyGyw+W+RKbTvLTYvrgkVoHHRRH09pTrNgWV/+UlbXma0y/F3UEN
2nnJUOHwhSin9oXy1JBMoPstWg138dqi00EXhl1jLZjcx5ug+SSx4QbM9gJDZ2Uk/gBwN2kYjNJo
NS3wzJ1+SHGT1pgQ2n+UNYk2jkt50bFH6zdBjOuc9RXW2o0Oruq9dr1qtTcUfLpEfRVF9m0f/X6x
+EmCGirZTcdglTaHGc8wiMv5kp2B5vrAEMhFqZpgkZQLs/qMeR7QdOB0JBrwD5V2o8wYzP2fjiDl
nEVRESmNG1xbM7nKq8WqZdEc86brRwMWKASkfMiIPuZfEZoirFZhgXb3xvI1aa666ct/s4h/TfAp
Dwhfm1lPkOJ12UuhV7YCVMz/ZoH7FmEwzrUMxLNnBqDerj4FxV8Taq4R8n2bNO5DxKRXwBWF69OE
zgSuuhzj0b7k6qo9etA0Qcfgvzxg79vGuWyqzUB/zE3hF5HqUshqGWYpiAqCj/82T3GSfFPAXVsQ
rKOSvKrVNNSSgYo0BUDx7Yvyvg7OY2P2VmK0gY8zQIGPsSpniBPB9/8Pd//dBueqJyVRRwxv4Z7g
VTgi540ccpXvtT/yb6IFcU6bQjIhB4g48LTimtIbaRAVYkUGOF+dRhG4cRYctjhpLBIdFfJ4+b78
h2jwvl/crW+nMOmWGvulDk61N48ro4syOLK3ekrhHNt6Oc5zg3+t8QUJAhycqRt4c63tmgRAOcza
oDK54osqzRM/8gTHmh/UCwjrq0XDzamq/OfCCLqUwLU5eRAJMoStkiPDlDNGy6EVB0Q3d0fbCOVr
zHwEXvAyuuygWCBZD9GoB9LYSyADW9libP72YT8xuh6fk1sbjZE8QIsHtTewg7Ofrc320k9oUOwB
6FiEL+YzjPFb5nBijru/jU6HCFzQAAUSJvnVSuWV6Tl4eJJp2qU0ASf/wL6aBGNTi8K8Ie4x42w+
lk1xp2es9EqjhjaPFKa3rI9Dr6KBwMGcdRH4X8jd/oyQVMZI2O8X71pDWF8Jq4Q02a2jTLvLl2e9
fWen+WQ/+OsfpUBmzcAVBXi+J58T0xrADdHfmexREcnxbuaHJ7Y4TxBkcR2VGbJdZRkejBiyoiO9
DSK8Ps05ci6va9PrnNjifEK+oFUfJ/AJedze5zqNrWaCAOdlI4IF8a5AJRSU7CZcwaybX7qFAUCr
tkjka/OKNb2gQ7d+Cf5LAV8I3J++3lAe9hfiXbtkWVv4cp1a+hhAj+dVVRqXqa9LJqJs29q+U2Pc
p2JNOhRSEEUYSs6svIIwRkIFYW7Lr52a4L7QFBuzNK55tQYCn/7RUA4xFb0TVo91Yc8IV58aMUyA
jHDNokEy4y9O9l0B6Ld1NPpWfIiFAyqbsehkVfyze2nCSO4LsDmso0Y5yo3BzjhAP9AZhUMLW6fv
1BSXxc2aLJlaGyFy58VNMt10fYS6H0ZFjcm7fM43fdKpKS4ylGXAaF82qGsCaw82ZcVKgZhGmJ3u
F1uzmYEChuhJstVrWAG1/xx4sp7Rk8iQUIOpc51jK6/W0piCRxBqY9r14KKXOiNHFYV2waHn6+N9
QmUoHeLbsXDNVG7iQZChigysX/RkRUUDfT9ArULIKaGPmOgWgHiCW3VGJ7KGj9Nd4xx6PRlLPdIg
xGi24QHlXkBc6Tk8kLvFl73xKnfmo4b5qPDWvMJsuK0fAU8T8LNsxRSiaJDaxsC0CmT0x2Wmqjqb
UEmFn09qD8O6NxWoJ7q58epJhxJt5XZzLyikbO7siUluZ8uwYGWuIrToaDWYGD6WdFdwBzb974kJ
bmNZE3QjQdTyQTCKPyeHetpueM4C+BPFNmz1Ob+rPqMx5YtapCLLnDM2KwxGgRYRGcFc27oxu02k
Wm08Wq35yiZRGrjplxWC/vs60gc4P/f1ulCSMJWIF078BDoK2l5B3Eiwl1s5NIg1/rXBXW2WyHUL
Nxn5snzocLfTNWd3CXSa9vNe/PjczPpO7XEnMogXI1Vn5FS/+yTjQ/V9Qr/E9JQdc/7XZ++pYe5c
5gTKnFqM9KpYMlfpcksqRHF0M20/tcEdTEXVgmVQYGO0ma/Kt5qz7KitGUfqd2t5ytxX30FNZf+P
35A7lUD8xopc4Rsqj6Pd7HOM0mbfGtcETOAPOmvbF/z9xHDZwqwatdz1a6dr3o9oceHMGBZaXB60
Isu7P+xbbDuyf4wSnhavZSFIUMcaWRC4NZar8Tq/NsGoANW8l8GF8t1zvoJ7XRWSiK6IwnNd0Fnq
8u8VATLw4zUcjbo3mYHop5qg4gOvEwlViJV+ltPFMjTPaIH+SEVxfjNfAqodWFyEEcwbfDRKkl6Z
cnDHAx64htx43mWe5BrXix0g5P6XdceV++Yfg1wOI7MUjU0FFzOHWlrd+UYu4gnZTiNOTHD+jAXU
7JcFa5LRfMqLRzDd+NSevQXiwQBkiRtQmw70xCDn3PRcjhvoVGJesdnl2U2halZBRO2dzeNxYoTz
aEO2IMlMkPxNyi+F/EDh06600gLBnxrmVrW8Nomog4BMZOtMnhjlvFlTTmkNVl3TK6cKCpogeGvB
7OwEejmBeE7qnaVrsOwYYntEySAnWMhXgQHZVYlcNUt1na9scZP2zEgB5KcavEap6oZd9aiGGvic
xq9SPh36MOssIvVAd9fVrT5BlVGqamJXOK8gtat/tlV2A2QfNP2W3ErK/keWZ4BszQ9ylr/OnU6t
bqiuJiM8qClw4Jr0sx+oA56lzwHTng3FPERjdkiU8aqOu595GBy0kSIXS6fZjZbs0FY9dBPLbF9m
6W6K610csS859KPsRGnBDaFC93looLtdDvQmCDFchNnGJVS/VCQ5LHHglXp61VTp16mELgwbh53J
8tTphuImbbPXLparXWVmkaVWIBEdhy+gYLyO5uGT0mlfpFAqbSmmPzAm10EntniUxuE2a/LA0ulM
vLnon6qR3rNEk6EwOb1IXfkjHeKriYxuRofgSapBFy512SsFFMguUU7wKpDYguzRvF4GCjYgYAYs
FrEfZqp9mnXD16J2p0v0rkQSZddIGKcCQp5pCg42UmOzGskyMDHKGEC0CfuUsfl6gBCpPI21bUAj
OJqDJzp2Oy1s70MifyohroLGYGLTqlicsqsKp4FWFBpcgeZoZjoA1i/vL4ej7aNJweusovoPasmP
nstUktFQxvV1XIRWDZ3KCr/6sonNUhUh4Kdb4Rbn8+lBrtfyvMq7Qh6wtjWn9plDMz+zRme6iQ7R
5F82uJn3EQBXQD2kEuXNs508F5hZqGrWUtSB86dKAs1SrHryiMey5nTxLHibrHf3LN6cGOO8Fpml
hkkj4k0JEoz4U5fDoej9vo0b9/Kq/sM2vi+Lc12dnpOuWMvbK6Rjbd790wZfC1zCNGXzYJysi/NZ
gZ6qqZFhXVn9/4mDxCzFijCuUC53ps/+AEy6/V6mqwKMqcgqyDg+nsZCj6QEgs7reMTsqq+YlD6G
L+SO2tEDuP6cuHLIw+Vd3UxV3i3yo3GqHmVA5uGsaOQpBj/wIiVOmHqp8TKpv8zo/rK1zcNyYo3L
E6q6HIa0QtgOG0wfznc0vV2a1EpGERJYFEu53LaRQwyG6yWoPgEQjxLDMhB0ukGwHGGOwOWyMXTX
CFnTkN/95MyZrNNDKeruilbFHY/I1PMe1NVoWDRXxXDUgquICt7gm18IwDCyAnwoPMjHE9jKBcmr
Dv4wyEzgXjDxpHRWVC52R0RzvNsXWv3H9xJ+wE9dhjSmHapseYJe9eTMN4kn2X/8mtvevXdz3McK
NdLKEZXwFAi/JOprK12zQdSq3t6+dxvc9iWY0u8HBTjXQv85Ta2VpwwzBJ48f7t8kbZfpic3iUuA
yxjMjGAUL/20/E7Mq6J+HnvobIfEMRXohWOoTR8hcdMWrtlqjyEYSqOncvkehpFTzz/NfnQFP2i9
umdx4OQHcemyWnZoHAPo//9X4W+gFesmXjLFhZy6IUmepzAFLaEd1aWbojcTjNDFV1oLQiFoJIXy
+HNqZlH/W7TG9YSdBFazzTIj1HHdI8XRD78bhgN5axj+QR1z/YRny2QY04TSrYKZMm5HJ4n1pjTh
PRAZD6x5GZUXyAzvljg70BlEbjRzmwkKWt1iU5CNBkVnCz7pZgg8+QHcPvd1i6HipAFr72ECaV77
snyDdnK7cuVrB9XBLCxqMCIyiC2jeLutk6k6wiDvgJQonlQtBkv5oDl6EjptkAqOKgjqt67piREe
jLHEBMyMYwsgg0aOvRQ8MIbXec6Sg9mkSIk7T+2WvZRmPxPolad5/ZKGoKlMl2s16/ekI06ojihC
QZ09op9UWpbgWgnuZTO/Lav5kAN8o6XdtWpGt6HS2oNu7ONOuymJ5M8SCEWKdLk39HSfGcFRNgy7
18F8HYfXmtrvGEDxWreX6c04D8cSE/y+WRp7EGHg/wMcD3xnSWZDGf4mB9lrGltEV5yMzlDELD09
AkdpxXZzN3h6C9gygT45ms0EkjlhFz0H+pM5pZ+NJv5aleSxLhu3GldWNYyeNtXoD4HqzrN6zMav
KKIfjKoEc9JcedCS9Lp8BPsKpAmT0q2l0SVy7+nBaEXqDSk1N8Zb2eoYqMMyTIVXZrCvZTyl2ITh
C5RcknuQIFg1SejnsB9e+rZ7IhOc45Lss1A+AK/7GcrjDqg+vgcxZvTrhRxDqcfItTRYSTY/TAPp
7RASDaE0uF0Hjr3y1UhA5lsV5VfQqOeYY03viFkCuzm70zK7g0nvIxVvikrdGyzc6Zg3AJ2920n5
HVExeVBEd2oR7SA2709pc1ApshLD0OBCmoeEEjwI5Hm2qDp/yQegwMfqOOiNTea9nkd2OJLrsctR
OSPHBgwxWvFamf1kKUkJF/tkdiBqDm4gAPVQtxipXZR9EdeFjWkhi0YUEsJRastxbemGuQqvfYpw
med+OUhN4KfVN/SaB5hiqhUkMrWKEHPA7SK9lMk9nWSQeEb67v9Yuq4lSXVt+UVEAMK+4sqbdtXd
9UK0mUYCBAKEJPj6k7XvfZjYsWfaFEbL5MqV6UZYDDMXoS/Y40r81c9U9G4EdNuqGXMPaOwolbVy
3XZgtkCxeL8ucIEmbQq21mtJVFo651j9EtM+O3W8JZ1/sCFYXk4wVI4Sz/sL1zV18GpNNU/9mWHf
7lizN27faiylNaN+VQANalsmstZ5Z8vnwD4641DAqDF18fXztPP6uJhiK2tNMbo9timBgmGVDQra
h3L6IvWcVKrJh/nXEthBDpp8truEYWu7DcYkbh/OX7fGeZtnkiz6VYsp0ZHJpffm45Vupw21y4Ji
ycIbvdynz1ONJtZx0r52Lq5pjqw/DUMAkaIqERNGkuazidZt70BmhjSFM90lm6oEWlGpv3yvMyTg
5k9JVAZOUIG94WKENQgonRvhDUno8Yw0Ig1751nSrzHwdjOepplMEsKnhLCPx/MMwqgA+WLvDX6u
5JgF7a909nzoc+oF+ezozJbqTAZvZ1cfnWsnA1B5p7qpCGtqBtqG3Q3mLomhZ8XZsSvb1K6hsNj+
LDE5RgNGaMp+i3sMtiydNZEpeOWkgIefyPIb4Dm7I83KiB28Osjgf1zIxc+jeMxEaKexOPLByyNa
513l7ie/zkmw6bVXzF53jonZNZAgGSl2UsHii9bwA31tosa4UNBR9yzo5IZNMsoTsztwHNhO46EN
y6Gf7pD3zoYJ7AfvN/LrXRP+TKSEpmmLUtKGke6ypnz5FSMeTx1mlOqEl/U2CpvM0d4mbKqk4eeW
yutgVUkwf/CyT1eQ/cjkZ+7KAPtEaSjVwXjgl/SQQlLISFD2mps4gWZVQap6w8rneFxTFls8sUd7
SMb2bSixlGdN+JEqQfZNfYeDod+mzANY01kJJPTxBjubAIEqpqfWWo91J5PFHc8Cdw7eD3hxxN6O
1qw015bGmWVDMnls0hAaOngsJX2SYZcO+NlVf7XCZ9JD5mucdkvkXDr94ao+D/wL1etzD+4XXiqc
WwlnVTvxKp3PuK7OvnlaAw3voOcefs3j2+yjOh1EplmQiYECJftTTp2aSh/Gtk1YZLLGrlNSd6kq
ebba9aWL7wh4nz6LzrXrbqLWHImyLhB7rJKe2LiJf1ME3InmHMpdtnoNxZBUa5A2w5TDxxJbyZD/
hxRBu6awQTkLO0jlsMLj49DhlIZQ0qtNmM3S2wncM1uVB2smW7e9eHOTue5VTNa+I4fWsEszeEXv
Qs5CqA02ec6E+2vWNfazU8q9o0dM98rUNf+mzjvEbZmIEXpe5Ap1f4R7gE/VsPfhENB27KmLPssa
2SV+wZhfC5KLSaVjeLNZ+9GvkUojXu7auu9TEUCuMSj4WOUOVktjXW8bbp4aVyQI38mkwROqMFQf
zzpG9nJPAEMSpUTOvIMZfiRFKhHYT11OVP+Y2n8PhtcBJ8SK78y6e+IwDcGl1BNcYPERY5mEDxYX
8ClId2dTY2cjjHGNu2V6hHwTmF1NlNKB4mfvwk7fhhWeFnAwTibT5VHjbL2RfoQ1RgQIiW4VJUNl
7WFsnIwzZCh9N4MMVRb42yZ+FhxzGRkjE9waJF7wiZJVR5gNQZ4qhmOMA5mQ5lXg9wk9J6qMk4bW
+BIDNnWT+N4/d94xF9fsWTXeBSdrZvsR+wmUoAAt/lQITpMfwMVXFl57WTpcRwMj4Oa37LuD5QDE
10+L/OHx8o6nYHX13Z5gmIT4SMsptYMmbWmwtSN1d0pw35eDuwRJMCLEWfPbPF1Jyy68PrZYXVzm
d7SeOY5KXP/F/ZMbhkjvYb5Ar07171J6eY9g3YnnqYQxh1rCvWzxM0zexeI+M74rlzAN3eaoV4au
FPcq9r6C8dfTfzGbTzO5Q5ZqV6124sx+YpnveBmTtWxxi6ansmrgdxzFwFCDbOid3aAuAvobahzz
JjRb3vk5XuCdBQptJa/uFBVjbQ4gV6XBvB0125DRupCGFt0s71pfqAuJBx90zj7OuhEvoUTJygRO
0ZT4MTRrkC/QmIS1yQZ2B4BdTJafEDwxGUEKaToqMMaI/aXNCWIEe9W9cvI+eBZEAWA/vXaHsEcY
byEjbux7E126xyxQoFjTY1ZN8b4MtmULSFEioek/H9OQlla7dQ4LT9Pzozw08Su29JOx9xt851tZ
qlxEtwXPT+k1xbYbalkLN/vJJjTpJZTXH/Bs3exie8H6i8wH0Zzb8NJyKKcSVcCp4ZnEFkLSkKkR
Br7iozMfSyOSWf6LYuwhgK/JIAiBoE0fq7dVBVN4ki0aeuT05sdR3vR3n5PNMtYpk58EhmLO06qn
vHfELlJHu0ZSoUuy+nxLaPyhu3BjointCeKW7K5xP4I+/VHqcO+01skafQS/5i9Y3z3ILTLEkkhW
R5dDhtMV2cJhMhO+E03yYOGFVV1KnHuGColBWCDpcFrhYuS6cMNp7TSE3hzHEm88/LYVSYLOTxiJ
dqzl+SxxMR22niKkQGoduOchm6wQ1BrzxXBwBxyRyg7VF3hPTnmUZYczTV64j09lrWNaYjd5Yr7K
IM6elU2dGbENET9cdyj8kmwmqA2JaX7QgxPbHjd2ZDY2Fg99u6jgsYUxQYaCIrXasZigohhbVU6H
Z1pPh9GGlJtbHzznvnga/k3epapetCyTcnEzXbc31U+5Dz8BqeDfDR+geUBZU+EstEj75EVZ+ER+
u5NRd4TA3uNVxtAQZlDkt4LwURXvVv+j1peSB+ls3KSHqI8ObpElU4dj23psn3XgAFm5mPK5dOtc
wzjIbj44aZJwiPOhuriBuZXw0wzx5obzcKECmgaL/btOaCFslGfc36wNImr0N/AgqTyd8xXIGlSz
HPzGMYRdz2jnYyBPWALIokBksXWGPnOqwzEz1Ie+xdlXUzqpZUMbCBYuHso4nbL+LZjMIQYGEpjU
LFtrjNO6O1JsmzT0c8a280ovRkIcrY+hj+sfpPUPayhetyQ1sRIy7zR2+tb1l9uIqO1V8QtekZyr
aquieqOFhpmItyWWyAhD1eLVSSwU4ny4nQFXW/afVkE62E9Ld1qR3jz/rjjK4PrXqwmMzPqUrRbe
9hl6y7i1vHxyVLQJWXxa2IcPJe8aI50Op7y1vaO9eBN8i57dWe91CD2s0s6pRZ4pZ/tH49OLunCH
l3aW1wq12orjNKMawttvWSuKfwBDUZxjspav7rZEfMCm1WxM1rvqoxdx2lVeUnf4KDW96xU7bqra
Q0WdtREIQeLDr8atVs1bVHk55Cp/fOr9a91g77KvCk/FVDYS7U9JDl337LXvbo3tx4EVVf/edTYa
AiCJo764Jb3acZibEu1qjElZNyVC9FZKoZrgDT+Ddp+nUML+71qPeLhwe7fCbhst8rYucVJZbeJD
LLoZnxamN4N75eM3WoPDbHAsqIcCEfJKQa3SuT75tkxX3Hlf8fERlgvfajGtwpEc5nc+4IxXcTbK
OmO2PlbSP3RumUERKl/KCZ0Lplreco47skAWCfwuKcIf5qEGCyGYWvk1nB3VJpyu3oimlaF341V/
qNYuD6iXrYt1gMFS3lH/6q/LoZpHmljLLzX3KUCJMkRZx6fd4EX5wLYiIK9qGhN/hHTDUPTazx8a
jT7tzoN8XQYMKK0IteSdlVjSRyewEJh5Db8cFm0kcLahzQ5VaNmJnnEiHs+2rZ2TtB6jVYEZ79Jf
lJkhgYUATRunxrtTXiFgMCRgCuUWcbcLhxqU+MHTokuduLEet93D3Uijh4No4FI/Te21H6wBvTN2
6iEbwhurcATuggfwm5+7wN/U1foUsnHXC0jeOfJk3OZj9I+dhPNC/MTq9tWP6Ze7ij1x6G3l5geR
9h8ZcTGqWXdeKP9Bdj3j8nltPmLExk6gW5B1IJKpCVO8updKYAEl+AzQBa21k5RxWDziAzQAP2W3
3CSWEXTkvzIepZHz7CIDKPMmyW6EKFeIdN+49olT5EN8ZFisoudqci8o91Uw3SDamdnjx1KHqXT4
SaKzFmAAq5Gfx+mHcdSwboE9q7Sb/Xfjn4MOIXmEPl3A0sVgd3oNnmL2zlm/iWCH59vDplKnai3v
VRWky/JRVVhg73QyRm9GBNhriBHY5qxB6AjnN4Oc5MRtYlVDus7bycZyaRhuNIL/QvyM+qcK5UZv
LW1mG/vYS7V3kLQt51bPdBvy9aoGCCpa4I6KIJ9gFUuURokyp5YAIQQp1KBnU2WbQTM4i0NeBLhb
in57Lpa9nYMLC92FHzQWCuPow340lBV7mUhwjijXaRD2SRP1AvhM/7vWkMOv5D6YxblVzQWQc/jE
fMyK9YyJbpgD6dmju0TnhNly3y+HLqq3oP8kcxwilwWbsIzR9aDSicnO6oNjXAXFbNGd3wDjGVhK
67qYVo6qYLirKhIZw78mTevshLRQUlTbCh2lj22nwUYtB7SKTAuaqlrdZfU9QV/VR8bFBitgiuFj
IRLT8CGRHXytxiADvPIzDX4EPA59ezz8LGg6vPCk1PgC2+Qggy7fv1KrPKRvsdelM8UWudUUYIUl
vaWPZomKuvzHO/fyqISIe/dQurDlfUTjGiqWeRpwRSzzTtvIl2LI/EFmcglOLmmTFZKJrZBZNXrP
zhAJIBJmFwKgH6Pl4LilSuyObcrqLEBNgKVn4pbWjwrw5Mbg1QWsAvwMRWWMpU8gcNN04vaHxKpu
0BC8PZfuccCnKImmOo8w0eelj36vsT4dtmt8mRjnjDlPMjk93H5wxu2+EFGJv8ZwWkORPr5WBprM
HG5m/DJaLJfNSziLorb1toHnQjR/4CQAahoz5CYktj9M3TK785Ju0vmj8vLbjQGi8h+chMQu2Q5a
uKfY3bm0PbLl2vUuopLXQ1l5cP1UonV3m+gElD3BrsVZAtZSv7wVL2z+GBU7EIiP4XSsENlDFX1e
XTcfEJXI0m6nXm2XEuW+CLaw5Ajz0CqfKNt2DIshsQHwM5BC4ZsXG2oxgn7WSPWBCwOJDqJlQuik
RZtcqQ4g00aEL4IskO5eHjubWT9jg9deNgEwp3az2kc/+BxUmDM0NA+7dVTM/bfHvrljUjfak1WC
PREV0CguyvGohxZpdk1M5BSx3aPKenPCNxgHwk1TJMx5BvKcOrKYyIz9ySr1KVQYJj9xZXmK0fOF
IF14CLz9uh/0B+5lL+cc7+ovvFBRNM0IaLxJ2RylWME5dBy8NlnthtU6dLPaDLPMqbNmM213XuWl
HbCEBf2No6E1teKlgACkab9KhAgAdRmPACf7bDNQuC/ig9gIRLE8wErlCZcubX7ly8e0Qoq727ZG
pI/vI456CcrXcl4THTqZP2+V62ZjLVM3QAGlkGx7CHzbgFtKWhCpC0J/nAinaMDSE9JRh+Z8tJt8
cs9jf+nCe9PbaES8fCiPs35xwe5kNIsGWsDMfK/tdgOEJZEzSRHZ0tA/+OEvuFoX5XrpMh6V2Hpy
AgmoSmb2CvtWstRby/G2JXN2/0FdBq3a9KJJlFt8aDNm1QfN/SNOFXCVonH4kWqJYChrhvemRUH3
Zo3g4NxapIzVnEzc7ICjrPCib9K4+Vibrxp9j3SP8OcmEH+q1FMMhfOwhypkKHLVIJnDDKcF9gdW
TmE1P14DWA3Ij+Z3mAgA0jMp83VeY7NV9z8Pw4TV47sZMKrAq+R6T2vHj9b67CoA0lAYTGrLxAmK
BO36xViy3Cff9rCebF7mEEc+qurscQiltZewM5np8CFwl2Vc5VZ1LwOZKtCAy/XP4G/mQSd6IUhC
BPWud7YaeEIEb34wPUmyWWfrDch7RtF0chzO6J1hlcw37LSUUWo13kuwihflt3j3FVb40doLNzEC
/FjzmIoARohxnUDIbPMVeOvGWTBzcMD0qrpdwFVu9c8tsDghmwurEH4rRMkZlhg1QD7GCGJXXUg2
g4dEDj3MIwhwvc6XQEWvAjjf6jUJ7MNzHOzfyu5z6EANbLc6cLpYPv8frcQVbSJmsnpud//n6Tum
MaiRkdH70LWyGGX4snSJb1uA1TYtQJNa8bQx5uCZN+zmZDSoDwRalWU3pdCD29hTlRNrLRTGBlM5
vAaoJNDFCHTO2mwsYyPmry9TUKoMJoBY7fhReOtMjDtfTYBzOwb4pwaIKV/qapEAtGA/EnV/a4RK
2An6e0zEtg8A81fvXmShKRqLCIULxMb2ekEqALDPrFPwyDeRGdIq2ldIl15rzjOZXnWwm/lUwOM0
XQOgEU3HP2G7BrjVZLTzIPKvX6WnEUvRdAh/yOf121uB5ljV2R/FgcMwdAUpQ/N/tHszbCzmGjXe
8oeZ9r5tbzAE3jO/TkuBAkXCsHEDz8izkv7Zt4bPhvcPkVQo9UrUCXbzagdqH5vwJfDLXGH0PMXN
FXuw8AgQ/oevoczJAY8oCcsMi2a2zy5eVe1Yh8zc6PprIfyn4stxrKF2QJX9bhEvd0P40Jfsuqx1
UgKtsaoqsahIjFUmGrnMZctvu/YvsQuBouYdgHkGE5gr595ccIqmBo+tSoBRe8k0Tzena45hv25n
P7oQe+/JdxsvFwReOQTrgKGtGM4g2lCOgVTvXr2ebJveOsTh61h7J4nmDCmXw8jWkv9gNAkF2Q/i
YW5GijoCh48f+5q/EGklk7vlMyDs8LggjvarB3bgq0FqbtmbiwqtmidUY18P9OQBlsdOn5bjp93Z
Wbe8Ediz2itsTUgdAegnRYeNzrETmwinoGPWkXGAtxzDxNUBINGAYzysaczPkddnleaA4wFNqPcw
YvvAMUmzzAUMYv9DjzDW6jp4v4WX2X5qJCAQNSetNeZkRg8N8lPrYcvbr7LRulsBUnT5K/AfF+DG
wj285hh1uFY6g5QynX3SQ4qtSbXyU63fYCyBlVd3A0WsxI+wauQ2mQ0IIhLIDpTse3MJQAIxoS6w
EndEC46bfq6c6HuiGAiI7RrAGjBcTqGI99ECsHdx0ToBMDVh/d4sVuHDxjqa/QONbxCvBiYoCBgQ
BOHU6r9Y/9URnZVun82L2rraTtH/ZCvz8bwNAqfaRsGYqGnO+v4K//QDLHwT16+/rFEhrp+jmGYS
GEDM7m1D9javLyGGmnJwrv2jiKA8Ew2efU+TuT7bERo3mMIQj6Xm8SBd4547vylsYWOEVgFwxhxg
LbcVoklLgCfTArusBQcIJx11kK1zYnLGyzOjBDwT3+QzhoEiFkDeL1NkAL/YO9IPB6poDiAyty2x
HwFtu+WZB/XbJE6gvn401KBkdT6b+cpaKMaUN03LdHCqX4dGxzLQd13FW9VraBK0aPQQPFt6ccr+
CbaGWIWWYTIwNyvrsADSfwZcfhnjq5nr17jxj26PC7GCk6TW1pvsfzqG8GGr/xhhR99qjtVinR06
5gOtnvSg88cEdIa+VDtPKPExrXXezHw3QAjn5c/TDzDCylvb7Ec0ZI8tFeXfmojm9srytVe5vcBB
jfebctK7YKiObSAOgkFBGF4QU9sXfIVhpFiHZKJzAA1AjC45UWsi3Oqg3PUFqFSfOSOyInPozpYs
n4XUSUWi7VzqJ392v10L1WIXJ9L0Km2HMPdEOebBBIzM0lvjtzqTtDo//FExFIqtFKzdmx0Pd9Y6
BO9n9cSietgHmCI41C33sM7Yl1Ofo4l9Gbx5RHDyU4dChsq1H7MbsH35HtDDe8wBRYilWGbV5Whz
Lj6Dz0iDImEagWxUzM5islyMC6xmAUUgUMfRs99B3HsLAQnASeJSPaymmRyAa3Tznbr8n+uZ8wRd
v0QEaH9o3b4jU+8gEHIBUfmVPEapVWl9uO3CMJ63rySkuXL1ScWwc1XNaZrQ+mJkcF8wi09rJf8g
Rv25etRg/ir1tjQAOIMYXcEEkAT6ZbnXTO80mC8DBiGcTxtvfcTodkVbQGI3nfoyjaz1BBh2t3Tl
rh8wGJSPCZvq5IfbDTfPuJnlOmeYRIIJzoGjtXAiVcKwRA2wIw/VvbboRan5QpR/CacKff90iFry
FIQL/V4UwGV0M5hWoVIDLyRf7WDDdfsv9oIt96OjNwdHG595Ls3e9v+puimsThx61tO0b/h2saOD
AuMaLuK3B7hrUUrTYW4cSOz4qe1ObqIVejGgWe+428Vsh5CFE+YwYrahWq9Yw/FNTg2GjkuUCKYy
7Py/OJhVN+AyNKX7E3j82DQGgCCQcEZr1HNj+It5cGo68A8wecgmaNuhi96zIIQz5qi/xTDnkW9l
CrBBOZm9JTAGDkEFb4MWJ6R20Su6oMQSCNSF9l/b4Pdx5e5bIAN2GMO2GbPK1voOhXhZHjMoMvpv
Yq0utuE5RgG7tjRhUoH6HA74GcqvXhxq/8ErfUhwroaUr+JT1zY2rpG9lXtswWtA9u42tHXkgYoV
uszRg5sx0vepxagVBt+oy9gPgUgnMKr5VGp5HgJ2V+UCQRyhRKpWH/a6dWvtgB+82FIDuhV9uY1r
7e4c5j3J0kkmAHST9sH2iANovS83b2hAgJAfpfsRRsPGrPWWTktmPaBQvkJeo4aQMqRW1zI3HKws
zKBXYefGVMdmiE4dc8+NkjveLlsJyNdosgsItjp0kITlsIF+Q87cX0AciaPhGWW3ewfphsTrbgjp
V+146eyDwQM/uYOj0deJRRdYKABHB0NQ4x0HhMFyDvIYbe1iHIzfvcx3YaGN/q63rLReoY0AcgiW
AUHSE2N9tKK7gniO74KmsHZvM+aQtdYQ2R6sfO4BfTq1t2sc/GnHG4buWTjobTjw3cC+11LvbA/9
hAwvnKy3Va6vswDdG4jxBB2CUFbvoQsF2tIBB9/+Z4BeeBwgUFuqp4XaB4cGO6P4ZmiwjW6Q8BFa
cGZ2Y0SB7EeAk5cLI1iYkJ21UwuKU+rfQhB2UH2gFLcLzysP9YDrJzzxF5pT6Hf1A0i31Jx576Of
jIK9VNZm9Z1UqCqX/pgOAP98YJRi6fO6HcDMhY4jNAT6ds0q2DoJpF2vrQpLPYdt80yIQN5ErFbi
EMz+T2g5uWviTQigiqspDwDZiabPFqDPpiJgc/nghMDPtjXboPI2wMyPrjfkxnL3XaTTBcOfpQyS
RUKLFzNshXg1ozyWrE1g644JP/h1uD7oucPeos2lWHIvnDDKtjKczwsIXzgXQGo5J8mMdx+t3NaJ
aSGVPjt4G33ko2qSqbGr0zDG59JxQQjzKGgv8qS4uwF36uquYVZ3QJUsEDc7PHTciDZ2zviTz40N
MhAHunCfKxuSc24hA8wIevwuEASGGmtsMrfc+b/v0ouEFh35ZEpkTWV9l4YhwDWbsDegnpZnT8U3
iHQfYtkBINPTNpCP8eYfZcum9OatCBlPlamLxQ+zTug7DCCLBXq5Sc34HbXuVbauKdoYOvo0+Ndw
+tU5+rsLQEdc58wZEKqi4Vx2QCRq9BBZGGMkXCENYAiCKKUICC3DuCLNj8d5FFs9VD8swlcv7Vtd
2UdKsPLOPEzkYAKPdfRlCX/mYDtwzOqDLTxUU6nbzHF2mJ23YFodfbKi1AIuaCwkL82el7KISAjk
NB+X60zvBug7GYoHzuKPyMAADYaDKrucd/+8Yc4ICkpskm4o35iOpSWieDBs+/gVqwwvCE/pY3ji
UHM0cbxtH6WNoJk7bDm0/MsRsm4gT0TQQ3WrFmgJ1pStGU8JoLJ3wSADw6K31vks43pLsG+jq1vt
Fb6EW6jcCP7T80vddkXYbkRLU9FCmoWD+tyK01K32RJufBhVlCBANuh1p/lKsTgkby2g0+jfWG89
/6vpPseqvsDufV3c1JBTZRlAJFvoDCVwdcu42SlJ84mrA/C1Q+fswui2qrdpWDNGL6MDD55939AM
1B+84FA+QhiqUnvcDzG4BkgfbvU3BrjvTl/o9m0C7ICXya+KSZcAZ3b9cqW93JSPWUoLRijHWDr8
Jv6O6B8MRIIVthstGEPoYmoAWuiy1qnP3Br41XJqcM50ffJ6+FGDVRoGWTS2OSSYMCQL0lgJDz2P
la1kySOBIR3olgSOM+s7a2AWAXaaDWVWUL8mvFXrb0cxARsvkM/H5OTLnZ5HtrV7OHR0R45sUPcr
jIZerf5uIYxR6KqjWiuMLdI+whdODIwSiuE5ysVH+1LdHlFBM5zVsYT8OjRQ4xNTPCsx/m2sL2FP
QNU/OpTVuLAeKfPBBF3fo9UBOI3c6WLQOiJ0sRuL2lS3TlJPPJvID+8Bc4MFxrd1iQsDXqboQUQv
o3NuRp72w+fQwnTge3XAI3t+3MEQAlt6ufI+BFi0VQBxx/DQA5lY0VpZAJ/a9aRqkzzufoQCwnXK
B28RlfM3D2EUB4eleERgwql03vvoHJiPsbrU5O54by7bweUEi4YTTEkeRnpmg+xTuCDJ0HMYybPf
HYYOVUG5WBd4SJ/CuQUP8D6x5eRD8C1yj9pZNxiOukuJRgQYKaaFyr08LgKwIfaCMqD2yQBNacV/
PHr3QRioOQpYCu8NKAONLBUE/9ukAt6BLdqJFYYsTWf3qQl/XZhpurgA9sdUCWDsNRgAP8MCWGxc
oOt1WKeqP3EWpsL+R6cfXBVfTqO+A/RYk5a/PxBjn300YGMJcoipPD6G0ZbX5ytW21azw2mWdD3g
2MsOE79uADNNvdaBfrIciVmjnWJB8NpMn9JGBjEI8nUWTswCoN3svAEYoyEI6X7ziWN21u1teRAG
SDGAwBFOmVd6OeSn+9Jg+BTlAhgmg7eiiUm+WNafhefU+yVgv9vAL0F1ngcMveWLcv7s8TwStIQr
kCg0I+2GQljeGV8fz2pc3mRPXqgIE8t6apznsATNIsDoCFixW+u0ktAFXXcjhKwWDyO6GksIOAUV
6JcQp/UtKPtuYBuCNuwTOnp5Od4mIHt47O10hq/abu5/Ykui6kNQBIOT871AcqDe1ZC8X1CVyCIC
wMcg/mqwcshAXZtBdMQOpCdRlfgInOFuaum+XZ6Ei7sMNqt6NTXQ9Xo+4OlNoJuBgXFsrO8AAtk6
/p6pKlr7BlZ2GsSgZtDyWgYrNkD/R9qZLEmNbFv7Xe5cZuqbwZ2EFH0k2UImOZEBCer7Xk//f8q6
VQQiTuj8lFnNKPBw+fbtu1l7Ldfxe1waxW9Nc2rKYAboXb+7DYPqTkzuR7SSxh9FeMcTDB7tZPWH
uPAInlSwR4SzEViNbVm9lV1zrPEOokp3zb8XwF6l1XbCgaINQ1UIiHNlOq5R25ZLPl3Xu24QVmqc
nupgF5qkYplCGwB6iFp1yQlpEsSfAqJoS38oB/fANci0ZD9adE9cYesCogpuGnVTl3dJ8BxBCx+1
JBfAy6JNGYPKbXZp9ORrGEa3LVPKWW9R+txXn8P6hX6eY4AyKZvngJ21/mMAvNbyNiibrxRFtxUv
sQ2XEf2W4hj+JlTv2vCmExSny1oavjuj/CHF2mGIeYGTXQcC3bsbEZvPu7Uo3cIPaFNIcXplI2RP
OPKBry6baIWWu2GIN356kiTDll3PNsWTIUurUdmQR6+MmqOKnMii/hitgv5O60xHzCJa6Zvc01cU
XYjH7UrpacfWdoPKkiUMtoSPZvYwlu/63t+V0SfUvmyRuSzCuTZBu89rKWR1dtgzeimLu6oo7Na/
q7uvwCfXQd3SajA3ohk4E6xCqzeBeVtQYhfC9C0pq93Y1o7rEjVmJ5VijChtGrBagXFvtFu+bl5S
J2AQuPgmBT88ibsrf4m9W6VjrO9hQPywC+TVoH3hbcvEDXXXId5mEqVOUBAC9flEH7eG+lwmz93w
AihgVSulE+Ku5PKl9x9H96iUyMvfgYzlL4+yix3ifwHmpPciaGrhm+lh0WR7Et9Ysx6i5DEsti3q
vVOfCH+QR6d4+MS/oqTurcJQcB0/REbh4MwIO+wieRSGCalKTEjd1mUMl/K7GqvHMDtx8IQG5IYV
eV5AjPV/T65aHDs4Rl2e9hFEETFCCuL2hbccQCI5VVCCb1V5TGgcJbtUjg9+secZS0qAusqrFsef
Y11ZFcIWhVtg8eJ6NCWg8vWGadIWjHbVh4goJeTDVGqRuApPIvpN/olY27X2aHCclJFLsh2QWOJ5
M4yXhoSnFjpbURUKHO3KVNtNl2wiU7GDdlhr1nNb7TP/oFv8YmUL2/y+ALOS9ndFvu3Se422r9lG
RBMfmmpq750UcmFTICqN9DtFqwhuM7tJblFvpZtB3ZsE32RiIYSv2rDMo5tHO7nlfU1ttVSIlT7S
8VyTtTtSDgdfmYLC/dLRphRUat/Dp9L7nAnidtA/C7GJAqx1HCQayePWjRCGc3OCoGJfRcLeL05E
Y7LCBQQEpurxPaSI9FSOpeTagowdhPJdqXkfurF1NO1zaqn0Pxh6Y/g96u5MZSu0X8NBOkk+pcny
RrXKT7lRwP7e7IVc3Pd6sg7YiB9GqyG9bwBFyg2dXPcptb5bkTX178LmdfQeqrr/qPb5ChcdYkGy
OOw9urvgTnjxToZkbQZprarJV57StqJD7X+kOMAhlltruI+RyIi01B4Fya5cfa365GWqb6sC7Xya
UZKyMfwPkyMPDJWaUsbrOaxgSVgLBQWemCIB0sK9ekMiVeVk0wwPxsFdU04nSD+JiotdUI0uq4Js
neidiJhodRxuBrHbExK7ReUEOtGl3tzoNQ+oDJ4o64A+lJR7XczWP3JGMg3R2hu2Bn0KBu2KvlsR
jEllw6+v14QnqxQUkE9VFEJv25JKRyBy8Ya3AUWU1NJ4/cp1GbbUQ8HnVlN3oJ9Q2URblcNgHM24
V0YMbk0vcXz8j5H0VOGVfZ+teU4i7ZPuqnblfwBoBXLywTDho6uJTvHNQ76VrARmR9JV/7XWd4qq
b2jdrD3JsdoT7zHzBHwMgTaF+lAptK+f6NwIxa1e5o6pTFB742BWAtFTa/vGQ0tEUZggB1mgp3VL
FFVYT7riO1OiUBINtzx2wEQkN935Iw8rIU4uuYALLH3n4VuH6M7LJukn7VBXw6oykKYRn9WCvIRC
PTUJRiiy0gK1QpSc0q8svcPIucaWuirbj1IwddQYxrd2oQcXHsA8GT8Mf0Qa43IkjdYtybmgHQNR
WdEHgnuEMOeJIzf1bQT0SGIAIHcNQI7MKsqp0zdcHQuXDBqrKrJV7n0WpX2kcqiZup7+DwkgVYcm
oeQ9+fIpM1q7g6cMulSRQ/I6aTPwk0PJESAZEtv3ukmRK/eBEm9EgxIUHo6ISkJ6rzO+mGO1laPP
tbBt1HwdWtE6jz51ogFSb68kwEYUrJTmbrprhqku48PRtOkK0yZtsg1DWZcKPLfqXQXcxKTfAphE
obwLIfHKGugFUQ+ry/6HFFm3kUitGF+ZKvusHk4TlqoC3jKK5OxstKTMOgXpKfVvfsddF75UUrWi
GW/0wpOkSrda+Klz1QeO96RL4y6E/APmWyCp4tarP9ZkLkBvM4JApmwi3vUo2RTmlvdgF9CHp8RP
Y+2Vo/UH8LM9rTLZfBRq6orDJzd7nRKDoOVnh6+K7q/EqtyUbX2SuXFx6dLl2Sk6osM05AWN4xFB
7URADwP/eyPmB4a8IglD1LdTsxbYglYicgJILFFg/n3PTNPw2SwJ4YAWhKO36amDVDnzSoYtZYzO
yztVfTJBljTDcXqr8FKW5OHCvyVwIWgKcRNCLVa/msJcouKxYbwrwdPf99OAGlZXEFuI5W2U6Xsg
KWYHG9lgMQLzpQhMZygiJ+hexSizYTjZm/I2HINbfcgcPdyYtLaNekfxF4YQfCdvVuZpdhKU9ogd
67V6GmVUmojTp4UUAchJu+5IY5IILXIh2Mbj42CBI6cK0FCi9AJuzbhG7h2YFSCN/tbi4/kSmC9N
3k4BbT4moH0YxGMehVyF71cVX9VUWUVj6Gj6J6+QWYc+afHYtRBduD0wmtRRFB/dmJL4Jl71NOtE
/kYWTjBxRkNqhgR0fdUP4r6qkf7uw5shVR1TKje++i0ro41cysJGkVTv4OENGMBrwHEYiSMroO1K
XpBQiW5F0oYhSG4Dubhx6Y6UlfdSGdLzQBSQdOpRpRcly50M0mZqFZcPEjMgrmJtYYu5IfTAeKhF
dcK4o99C3pC8SJa7BUCzLXMmdISo+EIztIGOBdmtIP1k0ukDWSZVxZe8pCcaaRQCx1UikoXEgEJb
yX+pwn6jind1Xa1q2du3wd73qT647c73dVsUvJ3Ux04t01z9EQvEy94ptZAibD+l1aeS4Dv43oft
XqfOGWnfFFk+ZhpfMTkF+Vf4FnZW9qRK2idR3uUDQnX3Odm4QXknDHeNTw5fZlQOSYHVp8HqaYPo
98TYfZHdCKnsZDp5OHAaRiS3injqzce/0uQRXGCWZ0cNofoSwYLS2qLKg/rGQcROfP0gjkf8m1e+
WUV9LPTkhaG/ryYd65ZHvaban4fGXqHVN3h3QEw87dNELFv5hssjkm2UprHz5JmP2TJPYanKyurz
QyKWlETCTU/MWt+3XbQrQR9b1rPLtR4EC9xNccOVzNzSNqmSDIitEcggrdxq/kmRJDLZ7LFzCZOn
24FuWZXz8mjJKWcgq5achFxJbsjOKK0Z402TfjFEY0964bhYmqKpG8Oi/SoB0hyoosvAgfRdVFMc
7q1XqdipUX7fKPm92xzb/tG0qjdAFQqcAhBGfy5CQF9txJhokA1Ok5t7yaQDNFIqNyP9No2FD7Xi
t7Yx5FPWKu/JsB4kIAqTY5viU95PUXkKKuRXs30v8FTBFsMQqLu3FPPWKs0PYOQOCAgpnBm1W8BO
kf6ig4+EeE87KGJ+l4KTn56xjrHbMmx2MpcNoTCpF7YaL1b9waveTHBMbrkdx53I3EMhbrICdEZo
JwxOYDQh+LaMLmbagtqprB1txBPRJ/V2J8yAPdWkziZpCm9uLm55tNNCPkgKuj5q/1fdeZBwKsa+
BTYfGBMMhndqmh3ZlYDBqdmvoxClgIxCCUA+081wEZTju69BP/2q+A1JzmOgJ3YMfixkOk3xpYNh
lXiFTZOcGmonLWJFLQNBQkUzTCoPXkawDcJryqpkibwLmFEY3ptMrQUAzyoF0UGGEKW+/F4MQmLn
XglwQEIzpwhvWzd81HyDegRZREBng8J+6DphC4eZkAdgrgPpFOjV2hRMJqHET22C9J7k3glTGUEU
gdVI3gEuoC95UkJLLOQP/jDlRLL5Qw7i3lYTcvaWoZNV05v5Xhfcuz6qfoA2+xDLTE7IU/EbrUQs
Dfwrkkxe2t3kUrTvJXeng28ds49mZthVuZtAX63Ak5tlz/kg7EQxpBxplLs2pfKPKu9RopIUxhMo
Ok0oq5cmoEcXIV9JiQZqit4tGPdTMxIgJu6htbyXAtpmih7ZwfAnXKVufhdLw1vLUhPZUQBmoSqI
BWzA6/RtzV3ZU87SgH0+UM0YeUWBKngwHoETW5udMdARUEkbKClUuNCS+h3d5duoZZKOf5/ZDGR5
xeQNDMperLZi21Gy3+lRcofrLkEPyAzI9aV6OybR3SgY27Y6WIAXxaw5ieK4NtWabLy5MYfms4uM
i+INz8CLYkdPofOk0pWIzEO5+bEI6MCW0R3ZsEUrSYJfib//RDWdc7GDUnyGyXqvKBt9JLuCNUwb
t1XrO3oHTpcx3pjhutjq38LhvlW+1fgiknePJtlYirxX39Lp4vjSySt8Esb7CdxSxttAVFdFyxQd
jVn+JnmMEgiMu0S7og+PGVdB8B5lSz30QUo70QdGqj/HjXgwUvdA+pUZP2IViKrEeGN1Z9QZ2XJj
o7lO84imUH2SgjfaB1GcPWT1SxJTZxeoLYeMqpnYEP13XG+jK7YbnaZyKlCCNfU7Rf+sqD9qQP5Z
f5fmb4xon4Rqm5Nh4Of87pAGt6E5EHHttLg+xPlHzb/po5csExgSBKf1AIoB2r9VJPT2CM4OEG7x
0MgtqkCR09e7LDvQdd+MpcJoO+8EA6/1TUeFu9TIEZRXSy8+S14MrPRDy1iYaz7WjfUBmOw+bMe9
B4Kv87obr6dOkK0IwN+G6s0ybukffywAbqjpjzDKNqOG8SQCXQU9l3ZxO43v6Q3w1RHqImM4WqG2
1aV2YMYAsGuRFWA3ZW9X8qSANpJIeADZaYzj9WLnlBbAJ7XT9sZg3bvVeGupoRPCx1Uwl9uY5ney
6Le2zEB0dvHdwKDoFEA1uGWSYtpJ8kdd72/I6NK42rsTElKzDJOiKVDyrvwyqiKvQZd+lak/SUle
OamQrlPaF6NBnOEOHdDem4DWYJx9bdzqCOToZGJFUZjTxL7VGnhbq/AYqTX02Te5nkIe23+KpknN
YQSQUD5qgvscBMlRr011XUZuDWpsVxrKbVyVp2Fq8ZfwtzG3Eeefo3oXNeptqjXrIqo+1p6Pwk67
YWZI1oMfdP141SlcxLJ2lOogBfUgHAO1hF0g+cTDN3rZD81V85WXuDehV32peyIHXfs8sR/QfQ94
YurTYDUH6ihuzAyVUTJ+3WhPBfx1XbNL5OSTP9L6SFpC00TzyEbVKVeumzujeaqKtnSGihipHBi3
rFGypjKc5w+19jXK1Ccxy7dCFK1FY1xFVgvGKibWKABaGoDisyj+nI96AxcBJXozfR7z6QJD7UGV
BhKFu8hiiC/6ISreU6oIuwU2kd/JUyxRMhWOV5VVncLRr+QpZRy2viXCglahqdfvK9tFC0c7MJO2
W+LA/J3p59elZuQ4Sa/EmZVWRO3EqBVpFDKhDuHm6vqWfueh4fcapqGohI4mtdBfd+QbBWCGHMrk
MZU3A+U2xH1BhgjqRpXJRUv/0XeZlG6bJcEk6XeSFFZGkFvU4UnR1Dmnu+G1zRiVBNziwVr5UC04
kP9R+ncQKl4pNmODPBZL7De/89H8uuiMP6kWhEquy6bY1ptxo9q0ar/WKzD9h/QAWvzh+re9dITn
O5wRKamMRnVpBTfUWN0LLgXpCAhCoy6Q10kThw5T/l6W7t/+938Q55V/2ZM+o/+LqtJPaXcUGKWy
ofxwcB33qVwLW7KtO4RNnOu7kha+4ZwoNY69IskkTCbcByhl297aQuR5cKi+TGrA2cKlu/QVYTU0
4CCjgCCZ05+fERYpVjegTAghI9HFqgE4KNA6k8ER/8G2zteZ+HbO1nELPfOyhmnNELHVoNhM0jPi
3tjKNHbRr1wi55Mv2f/5ejN6N7+T21KJxmLrvjK+vCPJcdS9v/Fu1DVJ4rNPPxeSIgpOdnICDAqV
cSlv+myzpBn4O48QxCpn33d2JYaMzp9UMOEllrTrHnS8ce89FsLL9e+7tN3ZZcgTKgFWDklf1n2c
cgiVMtW/WsGa3YPaY0JLJaAl//H3QnJA3mNzfYV3TqX5VTv7VtbMW6adBODFQhoiluPQFtPoJqhg
YFGi72XCKyXLDHXKBojcVlvnuWuXgNbpKumvFYe9QqxVWblZRT48vnhFTWUG0lcHWRbKJb0Tu6m8
VntusNHTnkv7r0yTQnmUUCk3LcpsShAcq7ILqQbBUHl9axe9yPnWplt/Zv5YY1sn0lDApD1JXzNc
BvzPpgu5ak5QV9zKCyR9F9jffrE7a04NBqQSvCPecdIS0r+Ir/FeWE2s5IJdiyw8PQKMvQ7Haslh
XnrFz7c6merZVtPcCpBXoH0xrdzvmb3kFc/24023sxac14LVWzPnZaVxbTYpTgX8P1job0Jg7a8f
3NIKM7dV+lXkMpeB1ReUHY2t3zxdX2DB/84ZDv1BQ7suhjDOsLaeZ6xikNxutnB3Lz4qOjyvlkEw
YkFQ9euZWBS+Uk0jVn1/VMaTuaerU65VJjvtchvbUrMUClz0e2crzqwgqCS1rif5TnWrbCr9c8VD
Zp4qR9ia5oPaQGxLTWIdb8Mlme0LOilY/tnKM6No0dmIhgT7IxBe/2V/+kk7/LH9nS01s45goOBW
BtifOjIkFW0K4PTXzeOi/Z2tMHvGRKHz2noYPAba4K0w9ybNo3+3wuyBCgUku+oev+7r4yYFESNg
hdeXkKa34TfHfraL2evU+kkbaTrfiSbFwCBtVA2HjtJ1mUFdZcLbZpHsHzM5Xlj4d5rjX0xhHrvl
UWfkQkYs5aKfJnrhd0tx7bZRaA4J94Eb/8tvOY/dch4lLRvYJ6ATvcPSl4jSL3qLnx9Sl3+9x1ky
yige80KW4avp7wSd7bhv109r4ebqM1/RFXkjyHA7bKv02JjSKqMF07njCvqR6wst2PZchYfGbZ3X
Ml9LN/IdwpR2WSiP15eYjPeK4ekzXxD5hLxhRhZkqi9jXN5p0Q0YpDGq6e5TXJQW3qOl45n5g1RC
NMlrcT0adfY8evT9e7Vaetkvvq9nNjBzCWWZVZ6vYAMgKQ7Aeb113r61NkwKJ/g2aUFc/4RL5jDz
D3IQ5rE3pVkZbTDLKEglXxlvLpnSvb7QkuPWZ14i7eNS838NHIZba/vfOO6FTRmzYFaWpdwsUHak
sqJ/qNtw7aZTm6CNIfpzu5frG1uwCmMW1rpjIIhDyoUa20fFfDXRq1xa4nJ8qau6opDJ0VuZrdEN
RlmECXFKi+jqFEaQ7hvD1wCzYKaIZH8slvSgLt+tn0vOfJHS92M2DJAli2q5sar6RvWytaf2a91N
KTiAdF0VRv7p+re8fHA/F505J7X1QemgTrGVEO8CAeBTSM45sTHK3AXD/w+vlilCO61oumzO7FGV
gsBtBxq2dN+dWNLXXTEeVNl4bah0w65Mw7gUT4mgH1Xl6/VtXr4LNIJVSxfV3+WGY3r4Y+vD400x
miBmKoUNt8X+T0th+s+l3rOys3i9yVJJ9zL8SauZ61i1Ni41aqnuFyLppS0pMxMdEB2wRp3q3s+8
4L+93v9hLZNtUX3T1XlUXaEyURs5nbpf13KpJC7lOxdvN8Jofy81849JbYyJXDAXZDU5JFaMnLTK
s9Q9LRjEZNizl0zWUV9TVGp6FkWpX19+P/V6txzfFSIYGPbvpgvOFJwzrqEWiRx4WhZEIS99w/MV
53ZRZxptm64NeGdy+Bc3CA5uGBG1EyrAiwJ5lxzYL6vNrKMKsqYXp/1NugaCak/708kXFLsUkYcF
47K0vwvB4S8rzvxXPdSKFVjw9VXrbt2+uV8mgnnZYmUP5RjqpD0zIfvc9pxkSYh12syVw1RmXizs
0iEYJ7nSv243yK3jf3u7F49xisLOrnct6LkYNXiS0vk7Hf/r2qXwsF830qUvOou2gi6Ruh5nsk3k
Vz98baQXQwVi1YJ1k5aChYX7oEwPxdm2Qtd0ox4UC9bZEZOsJ8UUeLCBtdlTdds/NEu045eSaFk3
IEWWVZP/5qeWtoWfRwPbU7fezthldmJ31oE+3popl7XgLjjMC47ll+VmBwc+tB14gAJamy8w0E2D
S26xYImT1/jNEM+2NDuxrJPzoFdZQzBuIliqDBd9D86MaRUAcr7HGNDCiheUnqxftjU7OAaMA9/y
4nxbM6tp66EuMFYfJ7KTW1V0LDs4JfxS/iJHxi5yYXMQ0AjMAnSoTMZAtATJNEHOAfJD9+2CayhE
dZf0FT3mQICfTbdbK4ZdW0E5cazTGyHIVKCbqbzzRfDFOqwaQeeCV8gbd4KXMA1hMdKU1q61jmMV
RFviPl6/FRdvoAm7ms5EMGTI88coEP0wVSrspt/QQ9x5hxJwvS3Z6glocO1cX+2S1dDaUjWZNwLJ
7dk70Rl+Ae8NSZWrb6o0dUwBCFy0sMglszlbZF4LlpRCDPqAnECAaL3vaK5T0fF14Rj7L9Ooivkt
979d39fF23e+5uyBEMQu9SEtnRoI9X4sDgXtLPFxko8rIKOkp7u+vuB0veZXwxIRK1d1w5DludSo
ItbaMLSUzLyG0nP9IqgLdvEek19bYXYTxDYD3hKmU2dpWAO1WjfCD6P9zqSRQdguOiGcK3BKMGm2
cRnaRgjsENG2/6ov7PSyyfzc6SyhlHtD0pjYJjCDTWZgetLVTiBK7evfc2mVeZzk+X6ouCA1VEu7
Sf3qlauJhDZl+uvrXLxu5wc3uwFmIWRD0GTFVr2HysbmYbiDfX4NzfnNknzqRRth2IUuqyaJ2rzI
XjaQ6bWhFMB7JR6LvHtCUeJuYTvKJTs8W2P6DWcPnVUasP5GPHSTldRP7VthZ7b5Nm0Isjv4rBfu
9qW0R7bOFpwO8mxBKWrNuO653NMz12zRmLthLIcIrFgIFy6f1NlKswsQe0YvgRz5k4zgovVJmmTp
Ok/37/KTzGpDbshtTvx9Xg17VAbhIFrY0GVz+LnILKLUyzJM3ZRFhqmHmnwMg4XHc2kXk62cHY0B
MXTRQxm57cHyBgcPphIz7P7oAp19q5nFxeB6VX14D8Wn3PPv6LQ8LMMwpOmIf/OBZ2vNjC0qBFmQ
XYxtioRRz1DRNQ/sxNxaNz2uXQycSbM3g5hjYZdLZzWzvbQvGT0oqV7UaB11Kfw2S5HO5NB+35qp
KzKE1b/rZClwU+S9wAr50L41EzcIgLYNMs8QMcdQ/uhZMxGLL5QH39+lK8vO07ZQMztZGHB//h4l
8wc4Gnb+LeoXzWdta3yQn2jDOLRhbqCcXXe70J4GPO3+dpIAWJJYu5QPWNI/X2Ce8Qt+GWRpVWfb
VBFvJB84GzwtTJCHT+5Q5ivCN33hVC9fkJ8rzm5g77loE0QkVllcnOq+3acjPPbw12oLXvJiBCTT
WzYBqGlUiH69ibIZdDUTWbTt/I85dFW0dolD6n3HeElUfehdyI0err8EF/d2tuTsAa3bXKh7Ae9C
hXKVWzqjfF8seKqvr3L5Rp4tM3s+obEM/1KSV7eyzSwKgOXVBB3K4U567xqbu8ABtqwv5ePT2fxm
uP8sbIizmmyZSaVBbkAdagOc+tjv8hgGHGey02l6c9MZfyC7iXrU2ZKzmLJXDHWMNYLl3NRAnDG0
3fUWYkMtpCf9mwE3KgDXBkr5Qd5oavEBqehT7jFJufDNLzojGU10VZtwb/M2BWQkIjbNRYkBx0Rw
Qa/Go2DHR/iSNvV2+Gp9zhZekssrmpYqMtogq/NctiwESQzFJtu2UuaY2Wtdvy3s6bK5/lxh+gVn
b5VSDKMiRWO2HQ713mf6TfuoWzgja105qAZIuxwIdr6BWT1c+pyXL+fPpWePStv1Qj1Y+QS2kDaS
U31EAefDFMkgR0BcXW6jPfPzduDAPL6+vu2Lu1ZkqvAq39acQxjNWE3LWMAB9fEt6EJ9PAbaAsDi
olc9W2K6R2cftnVzLzEySuCe96THDST99UoGacqUiz5W++v7ufg+ny02iziaZMjcemQ/aJE+U6Qj
v85YzwOB0zA7eH2xi+d2ttjMZAQ1KQRDpImhbtu9dGTcfKOsxaO5cEZLH3BuHqCGXLMmk5Rg7YYH
7AQnuN8JDDoLFoPZS8Cpy2Hu2bZmoUbVDZUpenSh/4a19rvh9o9hrZPe+T/mN3uWmLSWxVgnWSjM
O394HGCKYCL9+ildLNWeLzJ7iBCVytJxgunCIL+lVDtB+aQPDbd6kgr/L0q1Swc2e5L0Iq4aIydI
RKRso6sVOO6N23wsAciH7QJwZcEG37Ojs9uVKr1raUxxbGXGB/oObJjZbuqOGLFDSBPKJbW7EbSl
t+9SQfjsk76b0NmqsZBGrjIBFZDwQ/6nDQxQgggLiJro+K7gqB7VTTN+aMX6SxYYh3dakX93rO8F
mLPfEBS6K4aIer2H4lM5QikfLRv9cYa/VhNIqHAXHqGFc303tLMVKxzLkHZgn0aFQXkRuuLSK+6t
TtyHQnYYUqb+/+UeZx6mUTvJrzosqd28dxl+mi5YuMl0F0v9kzf+LapRNFp41JEsaoC/emvDDUfF
lPmq1Rocng1X/SRe5uDZpsaGuHPFj9f3eDHt+LngvLXt9pGJDh+j1IIIdUdYwP/RMmsPq+30RDBw
1hoRomumWy993IWtzvvcCXpsqToVDqatTsy5trmvvRUjamCl0QtZ8uP/wRH9822N2UvoG5kSIhE3
Way79fm2Emq9k8lOgN4yP8WTbM/1r3sJV4+H/bnm7EEUK4hUIdIhb9RaMKqedxsYFoQoEopKAlJo
MdVCy43uR804GkO69yGfE4Z8PXQQJQVoSV3/PZff558/Z2bQdeXHujR1d1TtyAQQmiwtpN0DA8V/
Fiyf7Xz2bFaBEUAZSyhAxri10Pai45Ix+bVVbHMXHvx8wZCnf+/KzTFmz6ZAgtUy8zlJWUPsAfUI
3PyG/Hj9+y3a0OzF9JKCkaMJJztlHWCQYueXx4yhkAWnt3Ris9dTjlT4gBvSOASjth3s5SJaQXps
G6joXt/bdPbXPuDM9ei+F0VKhKmOiAa48Ye4KZ0/WEGVdXMab9GYk/jVuWm9CFtGjwPPUYysEoh4
lhL6i3s4W2FmBKXaF12sTg9jX67E4vuIuN31PVw0M1WXZFEhY0DQ/Nc9mJlk0vMJqEunj4hywBJZ
2p308foil7sXZ6vM72mOBlaRck+ny4M2QbR+9436inn6TYdw5MKuLn+3n7uadn32tAJ69wJIQamw
Q1MaVrD5JIuF4osvzdmeZmeD+EXlmgWnz+TsuqzQ3iFo0KXNt6lyB6UaZTwUwN4SJ3Ca1VKitbTB
2b3tNBVauwjvUOUfQsh/4YBeiHOXVphd1DofIXjzM3+bpiFT6OpKFRfCvqUVZhe0lMyiKCdETBLA
XfC1gDfxutldXgC89zQEJuvqrL4htEmVV1PmkSBgnfjpZ6NloO/6Gpc9KE2bvxeZvcKNAC+q5GEG
E7Y862+gkn1vzCkwWlAqonUVL+SJl4YbmO39ueTsznaSFGmWx+Hn5X4ap6imHERltGGCQfqlDSnI
yMhUeRiO8NFd3+/SN53+/OxmmYbphip4762nIZYEM1ywCFte/KSz26soVMxFkTdiAs+/g31QNwEM
839gHybdF6rGiyvO7rLByEuUZ++xm7tNm930DP614pjQ/IGvdcH2F1ecXeCw1DqB+slfWWQlcoIT
oOnfZpFnRjO7z5UbMAI+cBmsxIcXPGfKH/b02Bfv3NS4g7hg4WK8l7d/e3/PFpxd70JidDfvaADA
qPdhhJYm9Poe9fD2oSqrz0rN0LjowZsXdoghQnk1+lK08pGUX8ladvD6aptoMVPScgXvjukIUQLb
U3xXRibEzy2M9vo3RYtOiuYffTV6rtzwAab/2xx8OGwl4FKG+jiAirhu/5e9/j93T5uVafV+xM9M
AIMxAqNVM+tOJjGkEHX46V6GtcfykoUrN5nClQ+pzdxYYOhYpoSftAZk4vHEqf40ZJ9g7murhXj6
PzzUP7c382YVTNZ+PXUQvKzeTRw0rvbM+PW6rvpdSa/NNY21UJewe4TpypWHU5EMC+7NnNb4bb+a
bFlQwhlc9JnhtJWilJlKgarIvOciLTda4R9GJYM8E66EoLOrUXmYArsWCs9Y8XdKTXJHKfsIMNhB
yfkN+OaxgScyUCEJ62G7h2ZssFMXJtC40Qb4DJnOTWHliiVHpe/jCcK6Cj3UNtV1ErsPI5gDLWnu
+rG3PYSXMsgRdOQkSW/gV0qe4NhCSsVbU+20e9KeXC7vRwTcrDC6AxiMXm3lJqsiFvcpEsmeUL2E
YQr1Zn+btvoHrR5f4PheSXHxSUZeCWYfRzLV3WjEBwUyHYGxEKU0IWBkYm+Q9p0ab3TpIZSqjQvL
vC/D0RTIwHF9yFX0JymAP9ofH/pUpzovIatevRqq8FFtoLgTkbIU3XwhtL5okT9P6LcqUeqludLg
LiPgSqjKD/uWYQnvLixer9+2y/ao6apsKhLoT2PmJk1wL1XRp/5WC+CjK559OEFH80ZRvZVfbztE
l2W0lMwXmKJd6Emvrz69M78b4s/FZy6z7GIl571jm9LwLWvkZwbVt1mvLKREF5/Usz3O7F1EEEFR
1BKp6gDaCySCzKB6ub6Ty0XYn2uYM7fVtI3bKC5bmZ7U/18Q1tKpmTOPVaEfa6kNMdE/pZD2OLwh
/kY7h2h/MRS/WD88293Ma5XQ7AcyZNxbUanWMuo+BVylEx0T1FubdOT69eEhcJMHJYycXCj/ZLwb
uNk/lmLOIrJCz9V0rENAN9tgVyGgktmQ7DDtl2zCiNrhH4X/Z+vNorA8zjJdgv10O8THUabnikrZ
dYu5bJQW6HEZEgBDncVgbiiocPZXGb3Brw2ij7KxGDlf9vM/l5gFXbkx5kUwAACbwA+SEzsq/JoM
+6NnviXiUlb/bkczV+JZahTKIg1WAwJ3VXSWQx7posPQdUPRZYBzDC78GhzXSe55UoEZdDayJsTl
8GFDcWrLjxDKbIZd/xnp3aVe/KVZfxlgzz+rzqw/NloRfSXe7CZtnmJdg9secV0YyL1WddKw3gtj
/gC7yG0UR3ftKK89Wb6RM+klNJVnVeyf8jrYeHHxoYX6mH/jCMv4wRCzo9kOG6PiWUX9+fpZXA5/
z37z7MLERugGyBFM2KduPX2pJFrDxW1TD/gWOTjz79cXlC8a29mCsxtjTDNIFCNRbkT4uNz3AN5R
WbERD2Hhdb7OJyglEpwrSMfhs0N5dv3/SPuy3rh1pdtfJEDUrFeNrW63x3jKi5A4iUZqnn/9XXLu
t63QOs2TfYAAQeDAJZI1sVi11uQnnsEJKfuOePMdjF3J4G4rZgNNX2vb/RSAExivYXXwX3UX8dSR
MbB8GnVdiKAY/7/cnztoZdCuJhvdt0A++/cF/836GCurC7HKCIjXt5Ue8MxZpv/u+nmFnv1Qs5HH
xGjghZF8kdATprTxPRDGgIaHinsIOHDQ6OnyZBsGBrHa7Ki/syMXqKHGh8u6tbvNukjQJitiTkph
4vcAvLeuEfAJbfNjba42gPE0FPf/kxD23lEoTZYY0jrKqYE+7dxNrk6/XRaxb5RwI6JBcPWU3usO
m7u9VMyaOKygOav7QuPAb6N8D2P/lVGu+vcpv9rIY84OBCw9lYwZJW41vCIg9jIqtP1O5Rvwdf9N
jrURxZwRgCejuAaBh68L6GERxusiBBLR5f1bP/fCciQmx5ImWku0QutZCN6Pph4DYSrE26oCEYuu
R7U7qFOAeqvIEbuvfv+cGjv7mC9xXCspLA7EQkdRGh/RZvMA2lHODu4fli6utW7ZBPLQn7Gt18o0
HFN0lSz0iwHCTx3EuiGwmP9dWRBdvf8niPFaijQaYITH5aKkgNBPwJAq8JzwGl0+n9SHCMZJZYUW
muX03lQMhJTf0QdoscjXlq9r9Gkjzhntu/3NohhVl80KdFch3P7HRN5yXf9XqCBcWYyux22N6x8Y
gX1tbiLAdlKA7ObdqR2Ng6Bj2IOKmHdJwHoh0lMky+BF5E0r7KvkP/vLDkj0TVFQg+LWZuS3wBUN
U49OHH+4m59+bCgLliPGpplkiG5+tjzKumeIvDaqXX03MH0KT6gDNITJUNJ26hKzHdbAcl+oBw0k
F2BwiMvHy05jPYxPqrgRw+Qlg9xKoYjpZQBQoYoPqEVJj0+EBmUJ+mDdIQl1x5F+uSyUtzbGljGm
GakiaKj8UBTBj+Eb4KJAr2pQmU+XBUk8SevPNyGlCRtZTTV4DfMg+SBccbOD+r25WeH5j7hRNKfq
AC6DF/D7XlNvPvUHzQUmpJ8fE0/haMx+eNtsNWP14ZAWFVHwLeRtCPQXxQVZl2veYVTKpm+xy031
WCsw4CdFAN9rOpruYQyMHVKMzA5Cm/++36wjnWPmNqaX+YsvIBsCKfkyBqbDuw9wxLKZQkPbbAGA
bAXIcDwch7I1qoep4Kgta37M2tiapKQAc6rozMov2/yrURqYKjBfLusOqzqsCOlP1ekXMzPMHCIa
ULvqgK8sQaQbETCN8gI3bzGMqaOlKq9jEdc2fbxtW4K2o54TcXhnwlg50ZdmziOt8osudiLhJ4Z0
bGn4dXnDPjVnsDu2fsXG2MQqpHKixQjRb2vv8iA6w7Ph0Cvk3oATs4q75OGvSy+/ZcJLArfSUBW2
WAti2AX0d1ByxZ9dQLAe3xul0Zl2mk9C61xe4f5B/SOMrTsSdSRaOkEl0OBzmkPBE+aGk+bsn9SH
COYKL6EJM0nQiQ34lwcdVAqCfjsbifu/rYNR7c4UwQCUwkQzQh/ixQQPghSPnM1a3dk2sjAn8+4O
N9owj10vxjJ0LjMeTA3zDcsLiGttzbgXIulf6ffHrjH6XVUYvMyA5eUDccjKjFsClu2RchzC/ukb
ErJPHT2ebC246fJp0josaJKae3OQngST97qzd/oE7NOKrgALHeNqf1oQiYZaxFvBevo/cuEOnO52
pnNq2jwZzOHr5pxNrQkNW0x/BGlPOV4vgn9ZwT7FuvXw0XVlghJlnd9kY49WFn1OMQXyfg1nm1RX
vAReXw9PIht2wKeaFYCkXyUS7/1Bc+0kWsfD39ti/4sn1HWjWAXfrJGNQRQMLK1q4r6l+F2gdw8p
Hm2ne9C7O1kfoHTTe5c3dffgiKoQc72aADH0T+XIsz5r5iyq/cRYrs0G1DkaAZeDwbHbPTUnGzFM
2tD02ajMMt5s5qnyOhPEHSlv7p0jgr2pDgTE1MOInUvl3hvl62TmTe/vBe/NIthLKSbB+0FWsVch
mN8jY7R09UWKC0fJvlw+FN5SPlmTAlqbArtlGo9Vajp59rddXu+mhAloZHIGniTVdakbPyrSQdOj
dSkgzDojft8uvcEx193d2ohgMlM8P6YiCK2gyWVjK3IBqprOi8GgMxlPl7dr30w3ohglrvolTkY5
w2pMS7SB7B+kjpwCzhyAmHOwzrlSXoFi94g2IhmFDqMa9cA+qYET/6yFEpgTee8vnP1jge6GRZTC
hkBChv7wzpOHH3N8P2qc3njOOlh4O6MBPZ5RQEpUVacuW4495Uj49IDwW9cQ3lCqksVPgNlKWudg
SIY2axjamV05tFTDih0QYneWcTO4RelSR/zOG+TeSxUIFBz4WbKG4XHmhARANxhthrxK6x9F7WEZ
Fb8UvsbZLwoewMsKuL+J/4hiSwMgB8kV2tPaL7Kv+CRLAaj+ZQm7yrBOnZp4MsbDFWNMDQI4+huQ
BUdgMq003eqzFJQdAAWTeM1Q++e1kcVY09wuhl5SrEb5ikes1jPBa4caO1jHwE3rC3B9qLLHIBXi
7OJuKNrIZQ6smOu6zldU7niZr6iRSbhNFLe0yJZ/kdiRD0GsZcmFhmeT1TPJ0ymn56S6ISWnFYpz
XqxZCaI+YO4JHqkHDDfVn6MFtOGgNxcyTmrPOy0WPrKNiWBmqyQAboLcAaSB1po1GOoKCJzj/SfG
nPBD7CYtZxd5S5T/DCEROLBrmq1FnjHvHVOJQM5eA9tcBGFxSgDefNkCdm1M00y0JCvIAmXGAqJE
oMWEbnU/0gcr0b43f9t2/+6mNgIYtY9RfSNUwUaO6snMrxLQIUXosgE/GWclu3q+EcToeQ5+3Dwz
4ZgKLfdmAWWhLvakcXIvbxhHjMJU7nsAZAvyAjFmCbCmxjXEn1N+e1nGrg58LIVtRp3RqJJF0toi
AAY/FVR65fCq1AXa+/+6vP1+PLpsyKJpaiv9wp/qVixLpy0mAtVabG6BXQZmXFBz27pPXLB7FDZv
FEVaf+OnVBz3DKxPxxsYu7gpHPR2Wp/yB087Ci8UNDW2bnoYfffaR0BuW70jOsopeujs7Lb0lDIY
wSPIRZv/9BT+vnKk56AXkk0D71h/rnzphyXWdHzHeiVoRGc5qJ75LA8ePaMXyitcfMFZcugNSKjs
6MY8zkEFtqkTryyyp1CSqOi4SGpEJmyUM4u5nypxRJTT75cKNLbGvWzwzHxPo7ZCmMXiRShehHiA
4ySHmegg5+1dFdxhmlL9+HvdxZg/mo7RaWno7KCDYSYS7SoRd7s2jTHKbN4bTTbbeQWSqwzMw5el
7W7eRtq67k3CPSSLWOh0rv26+mWai0XA/ZCDJPhfSNE1k4gSeB+Q3P8pJYpAfaLmEdgXlsdOlB+N
BmhDKQ8FY7cmJ23ErL56s5gYzHc5eLMa2GJ4t45pEYz2Y0Rgwmx7A1oQHvPDnu+XUI3DYMKKzcBa
gLzQotTiBbA/avOQGEgY845M3t/vHfIr7JqurnP76wluFoXXuQqZIW3WjhN0EoBPQKZg++Rh7356
3F/NWZMw5amrSNl09kFa7PquMk3IaV3wcNqYccMVX7ta56KzB15O9X5/Z50YGneg5Kq2Tq8z9tSZ
VCI1YOD8AlzPRwlEGbEzYFblJyZjDp2bvEZfBF+y1upJz1HGXTXRkPXjoUlZW4eYQDcrYEBP52pV
E9E2jrENRjqw16EjZnSG++kxcnjwQ3tWhjuGgcklouMvJknQ4yjUK0Kwt0ViqcIrsGjARTJxbHn9
LZ/2dCOFyRSyqKFVZeSNbwjZt2HKHrT6BUSiD2pmPizJv7kHbtfE7GIctYWUlX3jow3WWEIn6Tqw
lqNxui/e/t4CNpLYCkqsd0taFGXj12jeTRcQlMlnIdPty1I+G7OCFyRRVAlAmz7DGqOjoBj6NKp8
Xcn8uu0Pkcq5cX6OIcgQcdGUCUYbTQSrPy1Zy9s6SfFajN4V4wTqw9KidfeSLflrlyac1bC6oCMf
wSIAbYKqnaTqzOmE4WxEBUjq/QKtHvr8XEbgSZ4Mhwy3RfJweefe1XereIwwtuFVGMH5lowQ1nmd
A1pibzjVZ8Guz5nfuMRuLBPDD75wUIP/UTCzo1MHnt1BUFP4rNkdr+tr8KdbyyE759+jK9DFWdNj
WbtmwGPaYe2ZXbD050kOrV6j81xM/TwDucnyltcd2JV5D1mfHBUrRv5TTF8bodY2U+iVbh/boS87
sVd8x1NuhZmjyNZ/Vv5fD3L+qTcGE0LnVlDUKWoyH4PF4CS/7SaOEXwqirGLYuKZKvcNyUDvB7aw
+YkCgwsgnE9rQyAmxUGNxHO9nzHm3leEzBCtVqposs21eVnnIAUXUqSpBERh2VELVF/x8iOvsPMp
pv1e2YckJpfKSSIWkhimfmOGQSFhqqkvbkAYfK0aCdKDGfTLqTvL0rVmCnavi6cpWYBTlR66lWMd
bT4oTD7k0vAojTy4ONb1sJ/GBqBGahqZ5Pg0NT2PQ3fEYy+YgaW7Pir8y0b5GWuS2XAmDOk0MeWo
xjasPZ8LOtuwEa8F6AlPw0EK9LvRGQPxYLjisbcwVjFbS8Fxfvvm+XEQjPMbx1QjapZkPmgH7aGJ
T52B3kS5+NsaB7Or7DPMXFMSDi1UeYUvnCNQHVsrNnALICn5SUuQvYBJpbB53mfft/+zPPYtRh4M
wxxCAXMacmsJIB0fJy8XeqhWeqdpM6d9mCeN8XUVnaNlWI8T0euQDcqxDIUvKAFfCxGmcPpR/sXR
n/UXfo4mH8tjvF4J1LpiouA0XzFsW7s9d6KVfqcZgMg8tHcH9GpFVjJOACidU1sdLcOufKlyedn9
Z3iyPxVZZXyhMA+Y/VymFNOmQO321Jfe7YLaF1x0eiXBALSS5KXyuQ5rDVqX1s84SFkOMTzeQ6vS
YH6SD7E3WAqgppv7xuel4ashXBLFeCwNuTl6u9rUH8rimiYJsWhUHMRCJFYxqm9xb4LJGz07c/jl
8iGzyRZrOYw/EqUe5UENTlkYn/OusRQMKF6W8B+Skg81YtxQ1HRlgQpF9n4ZNF+ko+4tBzBs/6Ig
qbw2PLDn2lhewBsX4e0p43xIrodGmRkpOM7viPk2gmwcRUdj0J02+iqqP5KOM1D7efjzTz1l68al
EffNOENPG2dwxPvuZXRFd3Amp3WLYO251E/kit6Bcd1W75SXzjW/rrS/eISSLIB5zUAw4ZeHOBGH
TXYLTZSRQugp2KTkOy1/jRSMC5KnlvIOmuOf2ELzUolNncg456IbQXeK1hsZDenktmpHJ4s4/QSf
bsmM4rKMRYlYy6Bqhjc0KrsL5EPomG4UaJZ67AO+ffLWxnggtVbUqIm71De7yprCw1DfhBo9KKT3
2vHtssF8bh9k1IjxO9IiCuhlNVNfvZF+gVY4IJJVOP0ZSEKO4q5YnrknuDmGNkCGUr9W182xui5c
6vGV5x0T8IJj0hjH1IeLPs+jlvmGeJMK4BzOykdJuVOrNrYLo8A0c5dcNaMEaNMmdcxYvEoMQLZo
uGNMuT+KjxEY4xcwtfYKEAL6yRLTO2XKn0r1Kc8yED5rP4YutQDGAVZiUHZqX43ll6rNlkJfsvJH
C6bny7u7G0zA74JyqQjKOJFtcZ270USP4IIBtasiyG/lq9yhP013sKNbwc+cwo7eIm6Bajcl3Upl
FKgtun4RgM3yHksJqHr6e2LhKAPjSnnnxRPR5uepgLz8V9FzK5pRp1xIQfEeYiIvDsjbio0oHyp4
4MzOLbBsGx7qPiD34BWD97zvViqjOPG4SJU2d6EnHlWvPZtuFkhAYeTm+ntBeiuHCWBVM5E2M/LM
D89dUN6tzLmjR9z+RkCxm6M6ewnRVhYTyYAAoZpaNad+BjKBAOwoxM7O2lX6pHgAdPkuVJzQyQnO
GrO2AsFLKEiV+UCkdY1MfFSN5e7ymnjRgVkSIBApyL9HwC2PMqDC0sOQi9e0DmLKY37j3AVYUDQi
Rn2nkyz1yeyBp/qp6HVXVSXv8no4UlgktKTDsAa6cnFEkvqS9OA0jrXhTBsQTlwW9B9qAv+kNSzy
GYZeMkkv1+uzL/5aHOqWtmy8p4iDq9ptgSqPzTMq3upWBd2UoEsjHzNTrlIgjQruPJeIDNnPGIP7
PE1fj/2C22cf08B/qtRU7TI/+bbmLbUdHXNnuG390l+Zqesrxcte8zthtFqef16fHT+LXrsdwWWO
bgbm1qHLhdwLHTJSWTJHm9L5pREWR4u1Z6HR3MlUHiQiP1dVdQvcXt669yxcNz+EM2560MNaUhtc
WFVrcARwqGd3gosm7KBwmzOvavZ5PPM90H9IYzxzOWKIadCxVCCdT4Aio4fpam0kFM85mJcENAPg
urFmhc19/G1yjRPfp+27mI9PYNy0TDNZBSJj6i8LytN3Q8mjZth3MB8CGB/Wg8BZMRascSHPKH/n
+VkYelvRF549rnpxSW8YT6YueU67sl/juvyWHPAa+iqfixkdKZIzH3Rn4o1W7xvjx8qY+0Vrim2E
zlzcx0U/Kag/DWkA3NDLbubTI/PvPPcfKWzNXTMSOR20IfOlO0lz8mBxCqcELpVbfxNBIBK5eBty
kiB8q+6HJ4G6xM2Ar0yCy5/BWSvb2TjkKWhOK9hFOEnOOAKxpxysiocPxFHGd3vZuDeMqXehutbt
NJSjdOOZZjwGgN3sb2Pg79u9EVGVJQnzCIk85n9GR/IxAgSe+MzXXRIDwWpFPqWegCE/9/IGcs+R
8SxzPEZtvYYLGTzIkUVnVzUtHdAs0wOY1kZ/AlD1RFGptKLGqQerL2yzsgXV0nqQW2UO3/T3MrTt
VjDeB9MElOTqe3kD9aQj7udeDExHXmmDd6iMh+nzIplaOUGGMYNxgNSnpSH3lzeXp52Mj1HNAi8s
680TPfIWkb/Oy4lwh7r2Es3tdjH+hSyyWNN2Tf5mS0NJ3rTSH9F9fR3in/b4Ewyzx+gHVd2cOjrA
3f7/bZ6XAfyHqv2HP2C8zmCYWdHpSKNGu7kS3QLPtXiGTpDMr6iCwq38enlvP3WXMA6I5ZaIx1GQ
Wx2lqbW7RD0IiIY+qKlRPVbhfVZGcRpEUNAE+Xb2tLLvFP70ExXJy9+xa7mb5Jt9LO6EWsNdE0+C
4tfZNnz5qnkIX6lN7umVjgYDPMOsb9Rt6VyWu2u4G7lsbVlJ0zjsgf/mq8QpQkuxG3TPUVtxsnN6
YzhZQG/xmBAkEL64nT8h+cPTJecr9oxo+xGrcm7cVq1QdD40uD5W2dBajUC92ki/XF7pbkllK2RN
jjZCpEQUcl2Ws/dHvOlhnHBBNW0ayK4AaGhu35KyF7G38hhVrrXFMMIYF9NhThP0xEZeLdNjP0s3
ZihXVq8UvtBUbqfEp55mziI0v4aq8HISHsaCPLdpGcxRdWv00WEQSWrlTRIQI70aZs0Z+zbohNGh
mfQlJNNxSI0ATBM3gq5fdYvqxcty1db9oWkBap8NQaXJP6o8daTEOBmk8zOhPgE57oCuL0ek4rOc
jID05Sa7e55rswVsxTAyBRMoJhGGr13Rjg4I7bYy2st3uXQGW3rTvAoR9+qvm9NXmwahByAF0Xkh
6exYe6mhkzZF7ody84yA04/fcRaciEf24stWCOP4Mf5XhImQJuiAf+jlc1uCQXRAlTOmgCL7NqSp
NWuLNcrlMe+UgJi51eVAHDMyq43fJrHxFOkxAVfeFIp/j8LDbAATMXqpU6SogD3p4LD7go3HgGr9
Nr8Ifu4W3Or+rtPebgUTOxo1T0kYYr9XjInmN0aO+KpYxAY4m3Za01OOLe8q1uaEGdsaB9ByNhpC
IhZYql4TFF4jIkz0zvDUzFb4IPill/7klkj20v3NStkeQELpkk9rKF5betLX5BrXR4wck+vcmn4B
48juHgWH91a+HxuIpoOGC81fgGr403OZoZpJizqjxHUFT6L5i9P8QC9RD7pOf4UH1drA8JBDvfKU
fH+bPwSvfnvjMrVR12opRrkhr4yzEQmn2ehOdf+3g0W/7fVDzPoZGzGpqfWVLqAQtBQlUNUPUy0B
xm+0O/r9st7sXkmNzU4yRquREA1ZJa5rrVt+C88AzLdaf7hZMfPFHznaA8xj9aS8rMF2PpQH6c7k
RaG9PGv7BaxpFqVgzi00SMWoznqPE9DESwPNEyHv8mo/g0a8u4GPfWXsMquySdJGuN80qK/1QxiQ
u5VKVjpEN7wy7PrZ7PXUkERi6CC0NFX2BhUJYjWVXYR7XNye9ejKGKhVlt8NQbqTNYWXLK0ffkka
E8qFDP2LSwzfm/bz10oCt2MuuumyuOAncxcltKd6ciotugOish33i5f2QwAUPjvJRCvsH2SBHork
VymOD5wt5+0DY6pKH/WDbiKdWjGw+uvqIfeMIINfCq21y5DY7+nTLdcx7arVZv8ZSy17QytMs0Qr
QgJHoJ5jGmOhTVBrgxupj22JfsDoTSeprZFHzprX3b50Goz5jpI4GFSvV6e4eM1tVVhaoNtlMPnC
rXLiJhXrUi6JY2wYrYd13JawoBV3XPsJ2/VMt0PzmYV8ArC+7bHlNGBIvFNljBbURAJJ1vx0RdRH
CzzKrqlVXqvDOmpHrPKc4HYJ7Ts1584ObwR/DKJb2U0k2/BiUNJlHD+222y0NTfGskXByJOkwrNA
g+fX/pocFDQbVffiQQ4uH+5uBNjoFRNoG03IUqq1qNHPoL2Kn2ZckOSF5xR3U+UPKewlDF3ChYiC
0+8jjVGpf8jOnaUCUkO1J0B/8d86eBKZG4eY5Eklzrj2oTXJjQ7kQO3qNBzXkYbUFRzecO5usrhZ
IOOwSA6KK2WOczSjoSBz7g40GANMpHM8PkdPWQq0VFWooEsNwpsc3XeS5g7lZCn9dMC8jU2W+dv/
pBzvvNibuK308djNGObx24wiDW78RkC5rn++LGX/4rbZPMa/9L2SFeUA7Zht3Wqv1UN3WDnRzWN3
5jc97ef1G2mMe6mBAY2dgiddB2361krfyBWcuGOeSWNFAXJaCzxrN9JBBczgDa+cxF0s42oWtepL
sVj3FO3xJmovyyGCLazt8dIzVxrHvGXGj1SzrIVq8y4NFTuvPOLRGrDJXnuF+yUqHXLQnHlCeTIZ
l7JgHmtZchxnmDwXQ2Ul8o9R59XlOULY6a9umkNp7NBfKlXmDZk7xWrEBMxXnfzC0U6OzbFjUoRm
CPkCWfUFl4Gn8Ff7BNQnzGfhkg0XRmzxavoqQP6Zl53vO5UVl9TQVR3NeAiUG/MjQhaBDAWaOh9D
v/fDoHGT247rVPbj7T9i2DtPROOI5oIaekXiALrgWNGEMy0q7Z/WhwjGG6vpOGVTXkDp+/EK2FIn
QdAepgnQXEnsGVF9mw3TXUzpi5CSKyEdgWo6H4FRcz8C6bTUQqvMsPaoOeMyfSrk8JQX9CqfroC2
fd+PxTEeEIVpwmvS2U+6Pj6b8epDtER9SFBRWmuH8il2VqRRwyJueuR5dt4hMHll0tetLCHo+5Ep
uW3WuxiIe7isybt3W+ljNesnbNSJDkM192mf+KV4I2Vv+rzYbXydiYt7WQ7vsNefb+RkUqjnwEpS
vQK4zhpsUrw1NM7RcEzDZJz4bAy5PK8PvO/YzT5guDEm2XC72HdfyQ1MPwAnScFUEzuXrgrZVOU0
RysQ6gF47pAeUyezO7S8iINFnfTID1D72/chknHZqabX8igiFwUnokN7tLgk3+Spsi8f0v4Gfkhh
fAtAXwY9ElR4NUH0JDlykqq3zEKxp7ByJiW1cbNzGtpwxO5f0D82lK0YjvqCNtG1pXotJRU/FgAm
9Ofhtv+aoC9MAcVkH2A0TTqIaILBHL7fn/56bOu9GrH5BMYZTYA0Ad0pTG216tyLb0ThAFzMwTbW
C4avdNf6K+/6vF+G3whlXEk0poocTu/FaeLFKMKHr/r3aLLA1iigeUvy0lNxrb01uEMWPglmJEKo
d3Gv8fulps13MH6mGkH4PtXvd7kY4PwesJQHZ3Ey9OUpTvo0OmlkhaUlHnhZAUfhNMb7jEppqgJ9
b+NqgjWYyf6KGc4Ts79AGTP0KkCnFJjsn96nFoRGwqQ22mahYLpX41XFfQvaN121iC3jrhb+NH/w
Xpl2vfdGKOOOQm0YgRs74pGlq62MoiZN7y7b674n2ohg8sYumSsxFtEO/H/g21kEkPIOeXJoVcf0
Lrzm1Rx2E5+NRMYREZm2INiR0CGkjk7ZPhVx7KjGdaj/av92evjdJDeiGG9UiqWeFyIGv8QqtcRJ
tIeqQ95IPM4m7vrWDznsPVTqSjOlHea81v6YXrPyLzLGzauThsbQYHTQhBpb+MNVSs5Wvndeb0Ki
hMEh2mpofFJ8gKxpMd5KWj90Fj86R0fDGT1DtsvQqr3xYPyrzhLACvyfRciM65nrURvEGovGdMeX
1eNN3zvQFGtecVd7/GHm3TRjI47xMEKhLbXeQW1Ii+A4tTjHzm5VXHGakRNN9s0OsDvAlQNkBtsb
HnWtgok5vGnnCeoIvWSBK4AjYl9jPkSwmzfJZSmp6ImfpdclG620u0pnHtjSvnp8CGG2LAVj5NAp
EJIu6XWt13algptz0PyyKQ8VnvgumwFPHOOKxbIrMyLBRaqldNBSXF0UTBTrT5NOrKHRny9L4+3g
+vON7ndhvNCx7tE5Ql9jubHL9BG08dZlITxNYBxwkrZ6rKc6uhtqyZarxCrrmqMJPBHrrm7WIbet
rJBkgI9aBNz3qjvo+ePlVXwCu/ntBz8UgXG5IpWGcVk7dDsn0SwdlEK4spvENu91gA+Yv6rIUw78
lJMrl/G/wIEBYPeIXprGib6JdnudnFq//Sm4aOpxy9tEtvjXzv8Qqf9ZLNvrqo1S1iQ1FotUEC11
v9pfeomWxdzRgkW15t4e8I8nzcu8JeVYwK5OKgpwA3RiGJhw/vMscacGnlkKfyw1odMKP1QZ5SbC
o2PZf5/ZiGGOMysqM6wI0oI86IL+vN4fJ9vETUU8CJwr9v4RbmQxR6ioDQGCRLmGmOGqqSzp21rU
UqzBbUFU0QZibPF9/f7L8D9Swfv150ZSUmMu1YDUNMBbxHEV+jspye8LjBdzG0l2XddGHpO7K2oo
VUJXaeAfTWQE0iJ2qN7GlgZEKocqeeGFSsWNoLumj9l3AyFmRZFk9jbDwCsBudf6qqi+ze47daOT
2OEXxRJRt0PGwJsL2FXQD4msbUhVBFqz1Z9NcuOGUWRVPTCh9V8cf7NGr09PLRsxzHZKaG3tzHBJ
ff1hcDDn4FfP44thoTvaMx3uc+Uaxi5JY2IpCCOIqFD0fjWRM3nRIc7ttXdRkTDyoHhFZWceL/OS
gfvOkcoE17JVxnBKaOxXVDW9eWhmv+76n2QwfFWp5isSLYY9RhjCDMPJl2WjdDH7M94K2mgrZgXW
naQa3DQHGcTUSfQOXCW4M03kW9SIgSAWthBjBLqd3xZdssNROC3kVo/eqPySyz/qfqysvF3QDqSL
s1OBj77vq0ddxZD6fE+1RLGkbAHtlKC+tB3QByQttQURIPKgqFM8RYtv9Tj8UlLhWyyFIMIDRjRt
ANUa3+Z1ZSvt9xT1a6F7WeSzHlb3Ut46pVhZCrLJaUodUmFWz4jv6sH8JuaAP+2KGjPjbfqgTrKT
iTNIaPubVKFWD0Y6UYhtJdV8IxrPbU6/GlP3SofF0irqKmH5I8mEwZIn/SYyisOifU/i0l0MxTPR
9OTJ5ji7gy6aeJiMYg0pvFpay6zfTOX0rR7kZxkce9JQPbfa9ESTrLQASuCaUXaec623lAEtFkp3
qrJvSxdf1WQ4FIt5TChIpsbqANDlyMrD4a0o69lWJ+12HodTFCGNXgp3GQ1rMJq3yUxdo1e/iGXv
1NL3rk7zw5KS53rWr5oCVKRt9awuQuhMzfIct2hVzwH1VyjXApGOWTs7S/s9Ltugyko/MTVX1HWH
RPPtpP8SWsPuFg2NrZ4QFodxLp2m6y1JGNwy6cAbXJylGQOT0VuPJodRwsNC+b3s6iMZ8KSmRQR8
4NkxbWq3mcMrtaQPSVN62px4CQ5ViIwWcKuTNWjmU9XJR2WqHEnJ76f0ptGuBj39mhFMnxX5Kcu6
I1zuGfQos4VM7n4o+mNvJN4yqUco+2FuqC+m8nnS1IO64IG8kAEpN81GbTdRDuyswi4w+RYlNLcS
1TyU1aNYSQ+mglnWCaMK+hcxNKxERAMKUCl6uFgxSx4VDEjnfQYKP0AmVqHoJPOzPD5p6auZzTcl
ENhx/w3keQR1t2Sjh8CWqenTWUePYyg5alPoTicUQRouoFpT2qsIvAmTonlScl2NVYAMxNal6Vgl
5nGUcqfrDbuNoqAQ5BOgE89lojmzKftLufhaNATQO/A/qUGY/ICv9PJGcbXJvKE6fvvQdrhFLl+i
4UHuMb2J4dRKe20K4leSgeSidZIxdUCvZ0+JfodusqM247zQOyAs80vZYGA6lLzcJF4xSu5ECt3q
ZnxO/SRoJOhi6pO096UIQMlTaY3Q8b78Wnfqlzgk98Ai9msNVB3G2D6lsumHUffDlIsbYQbrRUas
rirtabkBkzKo7mq3BhZH+H1C44/cu0Ot2PBV2ClAr6HfISZlkJHYb6QgBKwnlTKA1sSFleK/h1Sw
UFGx6qZ+mJP4XMFCunq6jsm3SroudcMWheI8S3il6MHaQBu3yZFXxefGeO1BsY2RUJSfrvQlcmay
om7eSOVZEmoIzuyyPNH5joyqYwAKsxC+pB3A3wi1k0U5QbvtOkKzaPba9GgVLn9N81MYfZuNKyms
LDLOWMto1bRywly0ZDyhV/F1bbQ2kWA2OKoRtmYAByAVvtAlyLWbBhAk+eiOZeXN9MtUjdaUioEq
fmvl2SpnQL9gfrzrZadOI1vLXhowgpUycVXNa4cHJf2WQY/K8gn9mK5K7irQa4Ot1yJx5HSVbgET
66bSu1OopFdVnVqjhGgn3aaqaC298v8I+7IlWXFs2S/CDEmI4ZUp5ozIyDlfsBxBAoEYBXz98ehr
107ZPtu6nrq6qy0jIKQ1+PLlHvnrBXt48STthNvzfjQK5vOg1i15MkxONLAsFOaJ+thw4dW2cz/K
bKtHFfOmiAPfpLkHfbqgjirDQ1jJhQIo2ri8MjAfPV4h0BV4/5vAvprgI1PPbnZt8CUI9hf1vHX8
D4oML+aPvEB4L+6Ngtvuc5cBkxRBIqQXdRRWw7gv3tjGheeFAjCTbJwwm/D7/uSriln5pRYVzvar
4ugccCw73Ye2ebGmnVrPQ+7HfB2h737Piic+guCQPQsX0N/yDl0GJLo8lLUX1Xxv917ijJ9UP7AS
Lqtq48kPn10oBIf7QUWqQ3W5kRNUh7vyvnedra8z/F17k6+3D4S4HHyBg+AR/VhIzdX3j7fz0A0l
Ustj7usQarxho61Q+xjzbLMFdCIkKccOVXXo8e+tYUftVARTWHiYxPrnwQ5iCiW+xfLDbO2PjX8n
oVLuW2FlPa7zYa2gE6h/tL8mZn0fmi4cB7ZZbKi7Qui7WDkS3atD3/sZGG9JkbyLMKisqHb9pCJF
ou2vUf1k7hwhJUTSp2G3fq2mioUNgmeBjbEWxrDIZnbwGNhu1E5YnOx2vvUJhxzhsjDL7rScwgzr
eh6S72TNicSusCX3g3fxaol/gsr+Qg595T/XHEdy/mmhNjvYOs3YB8WvW+CZhpfJfpH8a/LRjeDC
Y9Wf4wybWW2FrONqLePRNHcjn6O+exdMR/00JrT5UvmDSx7c6czXt1VDCuaDYe6Ky7uRmbep50Pg
/6IECnskFUsFe+XBNm+C47JUcZCDVdl9gbIcLrYIsWwb5eTdn6YwKO3r3LwWBm9XbCYLXo9+k06N
3OXgwa6OBbP0G0kRIzE1oy4wLBYoO8z8WcDExKbutqOp4W5U47J1eRnamJ6ynaWfA34p/V2Gj8vU
qVIoMIYFCtP5TlRFpKR+4n0ZlS4+bBgiSaGJBI/mwT7Wyj04iw51B7/pbIms5QW+2LI/uTMcDOgY
D9PHOl54dnFhdM6t/TwW4SCvbXkp6EXM8Ih6pPUjN28ejrVK/eJOVAcreArWayehttl+zLhhzfBu
j/djqaKxRSCAQgkEsGvLSgV9D8xXvr6PUxOW1oUPB8fxbiG1qe5Ufe7VGLn0nrCn2i2jDt6R69EO
PpS6Ou5jvjxNLkjDOMii/oHDU1j7W9dNquXFDo5LdgHgE8kCa9Xrh1Re0ht6WtyDbS1RS/b4vxT0
SN27OTv1EpxC8ItLVHFB91JZt6QsoOnH4qH0Yq/KU+ZsC8E37e2/NhZEc0kyBezdxfpTCe/3wCuh
fNzFPJiTXMyh58yx8FiytiyqeB9xMoQyI5BoQSSHsZZRfFOOYB9lY5wzaO0Mh0ahujOjE1vC+Sok
AvMICWAKuT9Q2aXBeklwKVYQkzlUyvXZ6UiY9Q8NSZuqDn0ExXz8rosmEgbrEPm078R9DllPix56
hSKkd2Hb9IEI/+tRgLUlLMenJQEiHfXNVpImVqBkIVjM/IVaVWjENvAfWuvsWiIs/EsHfTwPp9TP
vgmlce9BZYWhRLcgfJD1Kc3dLa+nxzlYU+1MY1iKtUxmRKQZ6ltSPvRsL5YV8Giv+pBW7Gtwq5A7
ryXdTcgAZb9fOWykbZ6g6o6r5dDk4gFGXdFUvzX0g3c4d/mysTFSXysSGZLH1cSj2tphlxApIsNX
+KywZlPq6zr8dP53E5xriBJMnEcNasHR8KiY8t1UmHBCbJw6cRGF2JDhurAHXaNatGi0ePjtUCg5
qO2Mq+LFvZiMQcdn6xMR1rqMbKCKMzIGWCChU98zBCMvCy5ZALlXUaA2hIomXEXNcmexJ1O9L+6x
WJ4l9jXrIZEQWKYFCGHlmky4A9VAI+Xe0fGxDlRMJQ6T8+XRn7VXEWffdL7T2aZCYGmDPNZCh0by
s9u9983b5ENDIavCcpwg+A494BIxTyL0V9FI3qrOQ8QcUz845k639+QLrbCbO1y0+8qsZxqc2uDo
ZyfinboJaaV7qtAuMIkkhIJB+JAkL+ABOrzlnQhbA1u48qN0vusaaS0rPkCSRDlAvSTXzt4bqhAk
3bQjWcrI3WANF1Q6Ym5TXkhk8inJ7Fe2ejFsKiNmPQrvuXY/ctkk8/qkl3ynCA3HFh9/O6McQyXF
Yk8dDMHZrCDjNjzNSxGS5cEu87geHygSoc7fluWxdGno5LC2DKbjWOfhNF4WuKAHVQE3c4z+DIoj
H7fSsSOqy8vs79t+S/NvrcGEwnOjFEs8kwOFFl0yS/Qm+iJQymdQqyVYtAsQj41+o/IND7lhWEVY
vVda3nvul82f4Y2urQ+uXhqcM6bvS/cL8vhX1DChMsDgWBNV6sGFrE3Vp3Y5om4H3TPQKV2rOIPI
snJxE3mf8hoLd6wNawh+lyji+PxLEYBzpKz5ZZi/Mt3gDYtQiB/CZOo733ZWosWZUy1I1BuZtNa3
hUO+KnA6Z1SFRscDWmLgOVBydkPpvTdNEGlINLodcj1+MIq50EriAdWgxJW0Fz/OIYssoYGZ15jZ
mIi1CSbnuCxOqJ02csTFOChZAxQj5LNeHih8wEGBCC391dJdCxarvYxJoepo4d+sfgVZMFSBfm0J
QDP9RIR4aGz1OLkdkiIJBapxHlRnPt+hA8Npeu67lyl7HWZ7a8oXd/0RoET71acg59K0UTCYKMBP
1PWoVFRIR4x0sXOfiqm5wMowXjS5spydMTg8mLXcDvJh6ppQ3B4Ot9nJX5Rgu7WB/HHeRZ077URd
geSLKYfdD9u5f8GWeULkK/PQYjZ7FLj2csmhf9RPeRNS/+S19G4u3DfI94NriTDrgnQ572zuJiO6
V0XXQzfkENNBT2FDcR8Nn9fruNTHmjvJkv8sqoiK9iHwi02hQYVFv0CmKpIYlq/m4GDXsyfW0b25
hQQldLUcrJ+HVt98sBK/Z5uHVvBbzw+y/JQ5zqoTpBCsi11WxTU2GlrQetbWDgueJQBkD56472Ya
+k51XJSJJENKatZtgUoRWqRXq6kxmK6jHks3c4lAm0PqFebgg04DBBHhARUhELjxqpRVy8OKzKbd
FYgLKuhWhATBakTQmsF6GZy3witS2Pre0bWJTC8itN4xN83ZbfmuLsczGfAixHrxe6xEgH28LAeb
5lHVHch4bQKYd+s6dt3PNmcRt/HFl12g5LGUJlwDH8+zpk7dxV6Jd2ajx9d9trHn70BmwE9YKJFT
u+43wH9QqNY15Yo+ASXOeKQwBRc5FLjXOgZsJMOcgSKl+wd/llsoLEd0XSLq0JCKjoemHnjYefkQ
0gJ9ymz8IvKJwRInitdqD/n6pBLXwfGuY//NqusKpGGCC21RRK23osT6Us5Ljq7O1B8CklJIH8Uc
9nqOOzqH8J14dbFXbMFaTWF1MQwg6JguHEo5jt8Nyax4Cdn1mqYLfNTDhvQIbyz4GTw5oIYm9sn3
VQqWThs6/bLVtjyTPisfs7zJvwahmyzhxYCO0LLFFsHkq8daMW77cirXWgFbVSP2DCCyeKshOmim
h6vfj+E8qBaNSh/nOBKT31wDTP2027+WfP6ZuJXUENNDnHXmc2fJX7bkH7Sxn20AxsTVR8zqH+xp
3LOcp4qw2M7cOLObO9wFkWSi/oJn/L6qPXQC1YwySnrtt9sok9TLbGLHBO2+1vpczT4M00xD0wKL
UY5N0P2ii8Q9v6ODgBWvZ/DtFkSksWzZrjKy21pBkbBBJLnSFL+dfbZJt9XZlEeTQhPrfo5uhb2F
+lJyH3sMNW8SUpe/jQycCEreCH3lWIe8kc+j7iEKOLRX6PH6+F/AFCLN/dB296vf3ldiqjeDN0xh
V7f3ZMa7XKjsoGYlPyflbObF9iOo6hyLhkLT3nKyOAuyE1t6wG+QNRHQcEOlxSrrQ0sElVwcIN2x
ye3pUQQUWWfdBu30ogwqp0aLH89ynqcGulxTm1ZNsR0CeAjZBWpkX53bjuwEyrQK1qVh0Xcn3bKt
XZwkegYiq1CO77JBOWbcrcqqqHSehQE2qB4s/43geFuIk8JJ7UCdXI7j7VwyOicE76vUm4G+T8RF
jnfQJfpwcQZm6byNGvjRWoVTi5yCNr1tAjQiT7O5lwJqmdmvgwvQI961yKVw9z0uQb8li40ZvEq0
sABE4cDB4KsGvBJA8ZblCOaAtNbgYeAsGgC9duXd4nxjW7ulXqzptjaAY/nvgL1At9sv3gIE4Y2i
C5wnOzUE4MEUcsKAFustGM9VCEex1Fb1qag/JL3tXedgIzeJRAADQyfUBIGMX8lk3ztrcbLtCtpv
F2N9+Lw8MmirhnJ9ZTx13XdO/Ci/dUrZKwFBtB7CYHy8mav2ALxx1iKnxWMO9QepBrQ9FI+d49s9
KcQ68VQZDPxMsfORkOWQhdlSxZV47fprH+it1huLyH1GvXM9M0jrvNXTTz+xtFqtUOgj8DQWFJul
HFOp7TSoVNRauO8MP2xWpY5huLSIrax7WvFquPvjEBoPCj15oBEH4T1QlTiC6mg6GWb03LqxtkaU
k68omiM2oYkXvQ5hWxkuGYoAve6cYj3LASJJ+MN16YUGMoNTNxy7CuqGTnbNkf88YCtevpyN6ufQ
p90YFYX+LHlZoAyud0BNGP9oyXgA+3REU7YmVpZtYDgNyJoBzudJLQRynBUOVgCY7VyVz2IeogUj
82F864WTZMt0krx+4qKKBq8GcwpoETiCTQ7tFUv8rtJ98aSNfcU2LTz6oKYmWnqTQmQPxdLgp2SY
rp7xd64PKZrFxGTENknRh3PgwnMaaSEvt2y+l4ZsFHrlrjMb2rz2weDgt1e7hawbUwA5v23TB6fe
dm9wMqBfveuVlQ5kSbDYchaOiFvXSzpETA5kr2JA4zw7AV36nFnVCaq2EZnmw5B/MP+6kMe5LtO6
QFldzt83rHMCG7Wb+clAcs+mPMqAYRK7O2bBjFtAd3pcos7nMbyKIeA9fNk2MrYaQi15NAyvFhTD
/WaIcwd9/FTfeSQPHYSCRWIogj6mqbt0yEdUarjrEDsdAZ1qhsVtoD2aYjG+WjelKS5ODo5v9gn2
ztOcu8ehyO6s9hVhZuPoPOGsOrqziyv0VuDzm+G3H06cekhN3pYU3iGf8v069sdqsMNbr7/qcRtY
5XGEo65zY45PuHQwPXutYVUKj9hDOYjU80ekwjr/KheB6u3M7eaTODzpsH2Mh6EPuVNHUyUO41Lu
uV8eZMf2rg4OWQlQ0RHJUomLTX1k96yO5tzaEWTLCqDF4jg/Xf3Oqnc1BTsP2B7jgNBuyFL+lgdd
7FebzCmBa/ngeM3sc/D0NtDQZeQMtyvbKcU8NBDOFuE7Ig30mwZ2r1V16W+1R9+kloQgsuxwnndi
bUMbxF/AYdGEPDDSy1JBowPOR3hIHJbNDDCxnz48JBKLPnLruQAdlFQvq8XiCjknt+19g4prqL5F
BwixTDKnQ6gEntE92gzv3dQRwFa0PV4UOCRaMqA3YkmG+Zv2IgxaPHZXpSiwo7ZcNhY0kdbgwnwV
+S1+d/no4u1WAL39KRmCt6zTOwdNGyQrsFnfhjOggZy1kVzbJK+eOvuTdXk0IPdj903BBHweI78P
YjbniZEwE4TUn8GEa7EgV+LPe3DLwro9ePMIrT4XhdI9lugJ98LOvArmhh2mX5Odxx2CQd+bEBlk
vwZj1Nhy663wM8dEripZlFuXDkacHoMSpzwYpC+/sZMs2K8FECicai945BPQ2IOkE/7SClGya49+
weDW8WlvQPm8VbIlOzQMcin6wzcuisnPvtBRU/ws8tOag3jydrWG0ZEvQkPehtxJ6ABvAXVvVet+
9R9kce/TZz9ro5ICqxeXRuS7sv+SnUx7vhcQeGPrW0MQM8sh7kbgpgQ+xvJdgV5Wyy0liDIg2YJY
4YPogQ4buG1QQGq9OAtKo1zqBApq0j8rc+6xiqwyA1OiJoSj3tzdudlxdX7IfJ2g9CILHfNp04gs
dGtcRPpioXa0hocOsdbONtTG4AhC++ZM4AtiKo54Z0LqfTOktEq+VZi8zT+BB2lcfre6S3r7Rr6M
Z/EEO6RopAp9xL3dnQP3q/D9EzwX9t74oiXKi/W+L1+LMosEgbCFvndBOpiGU5s9YIMQbWwdkvKd
Otk+sJ+Y/z6KOQ5WFK4YawRIKgzlFvPhJN0sdwZ9NK+/LaffSYbBkO8lWn+orki7jKEuFPE4k5Bl
HQynTk3Htm5nQqxlhnb72vv+d4/Oq2xf3a4Ox664BAAJMmeOSnSTEmq/dR4TAF9q8rYoeGoLPAlU
1r2CEp9hqeP/1DbKC2w9+HJES7aeJ9uGFPSdcfwEE8xYjMCFljbqMZ/Jhgwp/b7gpxFcB85/8hIl
is0SSK5vyDgdeHcp8yWp2EG7OM+oBJT1TfXbOvsh5Z8LPViLhaaZP42D9WOKI1mhCkLhuBOMMYwF
wpa+1SCM1P1r5bNwXgvUmgKiSWUIaSPguf59BRg2I9nVtvooWJYQwxtcwpcR46B86EIP7XvbmDjz
0OX70xaVDeactx7r3GDQR2y8meBX6D5xh6+WvMGsJg6aBkB9Hi3dK1kwNMlcyPk+9FUTE/XVut85
+S2AIVSsDFkxJoE5jvOp5d8aLZ0c1micnFC0UGhYDt2EqZ+Th74lEmvFpnJwb3VHHuhDgeE9p6+l
GdOie9IG4lNQw2HF1sk/RnMJbkCoNJEW+JKEoMWzgDSPwMz03i69TTu8/GcodENHinsPJC22Ftug
O7mOCdnShkquCe3Re+p+b2dTVGAqJDt/a9t5GuDhVhwkpoqU+FbsTCvgAB1jIy1cESRLdCXwewhH
VGIZyhYmMpSvWeJz9VwGVZQLO8oAhJS5CvPy0UN0cfIMSIOXjBSgCgUsnOOY9AHgvp9hfuV4BVhh
ibQ8iVIDZrlnlMQF2kWiMLOZunSm1l6KX4ztI66sfab01h4ChE7EB0cDSuvPerSP9sTjAZZrGl51
hgF20Q5mTNVOYornn+wKQCmCQ7DkmE5Bgt6+zGI7U4pKBrPmtk100WyHwd/npE1bPiRwgoqDak2k
dGNQpKKg/i2B2ikO8SHpIqdgtIWRfuV5SYbxFy/IvZu7MVyGwnrCQizkyiyhk5qohI9L2gG6Nnhq
YTZci6guXjPMShobcg3rk4Om2fbe7AJjIfQrhnwaPDz1up3nUFSf03M1AWcC22OC9PqIluE2qKzw
+1SoRnI5bSUb4iJ7X4HjMW1HC4AyXah0abtYgaaWO+9du4YFJu3L9NlI9GoK0xoXERMHIguAQq9V
RG6Dp7bdug39pgKZauD7wvrKrTW0sX5BNEw8q9+5vOpebHzvAa680RzMN2gGAO776oLSleOe4Voq
oMl5h+ILXdyA6s2Vj14JcoB1uzCQcqy3+hZqgMzpUYeNzJMFZTgZsF4563fJX3z2K+lhUbDYwJHs
cC8nDEqksSIjXtpa35Fs3NQ4Wq1BW9/quwlEj7HHfAUYJymHiIlve2o1ZOnf/LGPDfoJDwU6qYEX
tyTsepbKeufZR6estkr8ZDdVeYMwjdraY1gsqX70rQXq/atu2miy3GSdeIINqJdhwKyaYwXE0xjL
DnHWU4y4jpnfoZiEouCIUWkevHLSJuWMhU0HEtXrD6q4sEQKdZe3Unz1/IFlHJiqdSGBusFwiFvu
Yaiag+uymCsnsoQAlAJsv2QXti6bWq9xRZfYXmrgQ++3IWvm/DoEk8Lsza5B2u7fO2ptkHmphQdv
23DF9VxWtVnxota8SakHbtBjUczJBDdYD5gmyXGebw1N3aKZBtZDEEhx+woN7TT4GVoBC0vs3PTq
TAqZDGUQScyTMvLTW5CSWRgU1mRC1hEJlEcTfA8BN3eYyqE44x2YC+ZKpyIelwWMDsDDrrivhjoN
MDSsJ/glAI6j7lcD7nXufoHgGQ0UFYH1w5Ccvd1kMCjOQJddtxI1t7nBxTSLbKHDXgFs858CPQNY
sSKC7sZ0IgqQ3Gxyxky4svv/DGUy/mLMpgUdxEOZT4on3dv3ytC0tjaqVTvdQ1ZqelTukwpODXvq
5X3hXT281izw0snduuUPVQQUgq9muo7AbSoMt0D3jkwGmqTvRkDOElUPka+3nM3bxUX3sCJlu5s6
e5fekNgZFIibTww0UCBY/g/VGEbkKFB7/DHtXDNvQD+3GVeojgLs0F46O3mKZGJ1cI3C0FEaJ2zE
oxN8yppGo28iCjEfeGpEI+q7wN2Y9lWSacOL9xJoY4txTeEiJ/nhWqHT4chBdcR6hn8MYGN76nKJ
IvzkV82ZjWMydlPautuhDaJS0TSTdTLa+Q67hVtQQN7K+YkEV0shtAOYDqCtDFTRU+A6vUL4CbPq
kz998+ylayO7aFNi1NY1Ty7fNZm+CxAIoacacwINL/upWwBJZVXcAnWymjJW+YQ/YMA9wCy9tOOG
vWWeiJqZxxW0imiuUriopF71MjDU0EUVw9MrBEUuUgtGo/m7ysqjDdzNUz3qwSzVHoIoJJd07W0E
bpjExJvYwDRRqivkh7w7eJ4LwiJgYQcDp1EmBuhfG6CSH+WeMz/y+vrAekRRKN2Gi863mX0HpDoS
MzIYYqVjswnjOMwTzbpxgCjaqk1LzwZOZ6faWqGONz0Tg1Z71Y913jytOkdQQPXc5Fe/nrcKa4fM
g2ehzEBW4FuDFasBBJhVeHFGTv0I/Xpmh4v3TYL+gJnLFvqUiH7Tp+O8eO70oDFMhH13ks/qS8AT
cRR2AiLZwRHjriV15BnnMvPLijmiGFE/VOe1Y0mnth0Ddi9uXeuA44ZRjAU0pdnnzpJqm0YD5gMK
8P2EZWFVNFc4DsW5fMuAE/JxxVAL49kfOESGlgN1NuJtK44F7XreVcHvsoBfhdiNQURdougY1KaT
+1lDt64eNwGDWFEJnbNGHmtmhaZEXVVOQLVBeStZnBUPI7h2Lm3DHnPYFkVC5mT3cpgSp+WPggWo
NUQSdFCrupWIKNzX5YaEfWNiDTriGHYA7fVAN9IVsUtPjrkUIArApyYcZ2fTF6CeyJK0oekq9MRs
Z7eYGWBe44BhYKBQhV5fqHcFr1FdXQpmbaZRg7IHaAVAcxQE88Yg5Iw5lJvdR2jrJmVmRVVfnAg2
YxQAh34lX9phgNgwbCBWsrr8nFUnUs4H63YYBMI8opPrSbyJDmPkBv2swgSS1Kgj6G2nEZe6Lpsj
aZ46WcV2DuJS3Z9rmFp5ov1pkfXRAKzhiu1uId1UYeoqwezK+gisrMRS7jG3ZwBxWCybs2MvUDPW
4MMQuSUSAW2hoCEDXFgx8uoBBjZ+sK2dBTyBPnJdQCbNpe970KnA+/CdsK4Q7K3nhg5gweFd43ZN
/XhdIZlJgIQRF5VThUItcxI1VVeGedvc+uDJEExMUKe4fIvVF0zbBxymGsNDj+was6aqcL+ddT5i
KoMT86FGHuqGxjkmuh12cVyMjsSylSC75IUPzo86UKsEYEQe+s67Mtih+S6B3L23capiu/btmcE4
imOIXpQQDcflhJJqmFUoxA0cEdFOhX47xlLVn+28bGhmh71xd9PkHaxJR8a2w3o0wLHsvakANKxs
P5r+IFyQ3YJuKysLLK/pHsKpcFwW+sHG+5mViNx6+cWguLpR3HCMiqTvLzlD9Wp1sdQNaJ3fCmli
6oItX17dRr9X0MFHVwwan4h6IF8xyzEXRkHEQWsdgmOVtdDk1xHl5M4xC9uvXntsXYgGAVxoQHip
Rph+DqcZs11PY/MCgyn8ynGA0ZbIURcuFXls/XUjUT9og3WtAjS4Yd6TdoglPqP0fhFZEmxwI7vJ
LGbGf+M31EnEvD+sgAXb+X5AI2W88iGfH50VEgwcLIUabxIOhyEhtp3CnbqOc7zCDsUzx9ytRvkZ
2GZXaPztlZy5m0GBgJ3k4KEn/WYW1qx76ONgOmjQtpRg3PWY/0yY8hbSjyiCLYyjQptb8WqbFJLp
j/xGIbLHo9OUj7UzRDmwGAtjHUwbop51j9IJurDK8XqZ97tkBIMvEntO+aFvvV7XZt8S7KM8R4nT
WbFnt7ELLFgtO8r0h4186rY7jC+ATQ5rXECwTZoHZWZY4rGoK/ykKcGa6GrrZ1infZ5naoOqk4Pn
p7bgmM2brstOtGBTNLj+54iHTyYxyjhDObGdlWuHmgMxNGYpQK0YYZFU3Ku5P7hz6e6IovsVGTCe
J1FhTpA/Ou167flinmfRN5vWWr5FU6PJLcZvRuy7ekLJ2VYVSemwDHsTEIwIBzsPuURFLSwDWUO7
uA66S+sV0EA+YoIzOkcQXe59SXfw1HxEx3LKbtOEdtJQUXD0tJ3ZetKOC0C/x00cTDx4C/591mGD
CEbyUe3dau7cw5zLGncWmb5RJrbhqFCWUSB2kcy5jOyKHFnt7fOZtifS24BjNYVuec64OfQCRMx/
WQn4m345TEj//66D98dyWNVz8EhvrkEKURpMKLNC6qkFhFtsOYilAHIDV+6p/y8L/f8Rgv4/ywGu
43POoQWK2Sto/P9Yr1JBvsIPF6sIN9Un60wm8KCgVlphP7Pc3LyI0YxBIfomlTpERQJxln/bd/2r
VKz/j6/wxxJZa/cqZ+WEaIcWBoqDDjIp0j3YVbBhBhq3Rel0vOkHoTZPKjRI0fJSPIkuRB9w+Dfx
j79ugPzjy/yxomSv9syD29rcjVaQl3dW8NKY9F9+7L/uRvzjQ/5YUJpMU4pmwtgc6zsYAu/hRZyS
rZfdHtpgqoHKKm53YKVA11MnSPL//fP/ulfj+jSA5CF33T9l+tdRkdKC7vhmyV7KGqyackn++yeQ
vx7nf3zEH8e5rmHmNwZEbKps3TrlgLKJX70BTV6AGRioz4PT/JBe3zeA0//ls/+67/KPz/7jSJPa
NAUsvSHN+R8XJYB49wBO910IIAXaO/8mI3n7sf7vDfrft/nH8eUNafXk421y9LAqeFbq4oMVWr9N
N3IOaqH//nh/Pzv/+3F/HNB54OswaSjhVWWaTdk35I23cMlFRvSvlQge/vun/fWowEyYggcRcPtP
FZ7CVpX2ML/eOOAkoHSr66///gF/Pyn/+IQ/tpPsHrRgcID+nzIFOQr4O96WpId/1Uf6t0e5HZt/
RDohh6VwSyY2BeYjYrCAQG7+5Vn+evL+8Sx/nHqHDrymAm/LAtFn/R/mzmw5duXIsr8i0ztuAQiM
baV6SCBHzjN5XmAcMc8zvr4XKJUumSeLWVK/tEx2zY6RzEgAgQgPd99ra9lq1Opd2sUrRa0eBlHS
o+ybp4NdnkZCuwnH9imtwnuJtNuRLzILyH6bk1++yN4rIKW9MDkKseWV4raqq7NA187U0nuP6V8o
Oa0lZbxqaATpre5uzMxjC9w8538af++dmPKwq4wcsECDD1V+Tu820G8svrCGlleyOyMbk/UxY4xZ
DvjToHtvBr0rpBQ0GXXp2lsXq26jrFV0u8e0bUdn7N7qHaZxoScDAtrsVKzoJN+aZ+W2Ym0Jjnit
HtyLwBEKfK4VmQLn9xnLpXiDkUdMJ/ldq998E1sK/4g9pHJwPfkyyN6j4nA3IFmYRfCpuDIpxsdJ
+2xq2csg2rOpHcyF3EVnHY3dgUJ1jxDvAvkeuX2TbF5Py3NHX6+nn8Ye9bqfp/HvKyuBt8o2xR2w
hCr2rt9QJlqoWihqYR0ue984o6lgbdFwlUg2kQi5iVFyfx7yMKbuy+3Ym0RKavdWTevFGnHXkgTt
tghc0ILgZLFWiLfaioo0iVqnglbHEvLy8/DHnvje1Ko8uFeJMc1r1PNYUk+XZ62Q4vw8ymEJuG2r
7P8YTNv7IG8/HqJ4kDJQPL/GtbEmtVtfU8ledxgstqtQX+a3GUDr9OHnccWh9dFGgaArqklCSd9b
govE6ArFZK7pi/Ccyq1VnPftdS/W5RVYN2iu1iJ98xSXTPXZsA7OR5fDffUMIFBZ1jf6btrJq4Y+
xKWKb0DmyEecGA++C1+/39767SFu6M1M4KcJj1R7p3EGQQ+kpDU2LVfiqj4NNnTwGy/B8hh5+xOB
sr94fR16b67rCsllu2bFxKABVIhL1OLSXvkhnXL8QeWxmp2iSNH+Gi+lpe2Y6+leXVD9cCkV0DK2
a0Lnf7HUHXtge4tDSll1QIEUrPsdLRBL2g6lhXLdLGfHj+BuxAX45xlyaI8ma6bQ6GFopmrvvX0y
5xRRtMRSRURLsnwNJPXImnLwtGFrsqYZtmWoNAh+X1RtOIl5Q7KIG80cxF9TcdGHXvggSrekWWOK
eGjMB8470SZa+qvKlbbtbqAOcMwJ6NAm+fWbqN+/iVnWkdoXfJNxetZDYKxjuWlQuCDLPHLRBykF
tmYKBWssYSti7752fe13xtjTMElqiKoFLnRkV7wZjED+hEnkUo8iNj42rQ9iN3EdMVS85nRN/S1+
bKVUEzRUwYMlMf13/A6FmBTTi5kHe2z+HFy+v463d09bM84wp8Oop1cL2iBkz+kMOnrBkrfFVs6l
96gulqaPJrNWfjWtfdKLbFuSH4yqdiM1VKIRco2aWNK9+Ugf9Prn+X1w5f36/fZWQCMNajUUvOZG
xUJSVGxhJF2zZiMF2UlStU82iTxLtGQHW5LBwRktlqedHJzbung2aVkYmvYIhfmgyaRtmLbQKBLw
372lx7Q0SytmxnhOWof2hdtP57alVSyCj/HSW5lX3bLCcTdahjfK5c83ZJ54vy17X8beW2ACe5SK
bsayZuZ1Uz60FUK27Ik82jIUm5+HOnzvTSa/zGEGctHevTdDzezN2dGSTktjrTmCVNiixh3Vcgca
DBeYYZ0Tma6OTspDh2GIJ/8ceG9bkeXY8G0TsvZM62jZZRUIzNrGd48x9g4un18G2nuSosp9sntS
tGZGk/5NEd4kq5/v4vwRvz2wL0PsPbCoa42wnQ/XUkK10b71hoGs678e+cn21zu2t14pPrQHXF44
dk7Rk6L3uyRNl54ZO3qfnusUdnprPGbNeHAqmhq+KqaqGbK1t3RkipaNkcdT6tOS/tD2jpI67Snq
NqLJLQrFMYrWgbVxDm8NaHmC/g9jfyfKtDTQGvFJ5+6X1k5srG24HZYzB7lwoiNniU/W2fcH9320
vcuLSfn6mTrL0krJ7XR69HAF1TUU0yh2c3qgso7St/mr6fo3pCZbDrO/IIruBsVw2iFd0Uq0KXrl
DFdu+lX056IMdzp925OpnFiII5IyR6akVCdj5F/qsf5WSw1aTNsdg+AlU437qSuOJC8/DwDfr2me
Jn8+sr03Omq0RGsFVEWlq9e66blqnK2ULj33wn4Fg/nX1HWgLvRdVISXZRVd2KK9p7q9lXyxS+vo
wSq7bd5pj+Tdb0sqlEOf0HaCaX0trRQJOQgN02M93ct4BAU6clraKxMbJWYfeBlts7QLNBY1p4pG
Zz8e34tU2f0775uFtIR4BffhPQZOjf6ZMIFZOUFT0JA56W9jfPvzGAcDEfOfY+x7VVGlsAJ1hlOG
OZV6REQplc/4qUU99PNAh07oOAgZpsU7huXK3mvtiTHTB3WcF0KUJ6tmM3vHqUejyM+V/Ld58WWc
vWOU144DIs5phn3LTnKpuNGqezGXs6cjLbk0/B+Lr+aX5/cBCXFkQ8EHdP9gE0WZVfkmgpT6Q3bo
aHHLd2Kt2aGZ1vlNfWwnm7//b8PNHkyqbhBb7ROq+15AEakpFgTbCv04WicneENzQIpFbOzryV+I
qwyP+KVxkp3pR7bsgyUDLvK/R98HV8temZeUE+AJIQwke3xNhY2+0cVwEmKac67g15Cf+pfDc3Ed
/Vt4bhayOS2g6fP5Vd3b5LrIs6u0ZW9QJMSOYyTuuy6jp1y7THIQH2WHKtCmn9wzlz/P3sML9peR
9/Y+zI1TPVHZXulZw94WE72LatNBFstX7YN+5F05MIm/X+feyxLYfqvmCmFZ5U4rsA0rhHqb15k7
iq7h6uic+n1j/z7c3juTDrIY1Yw5NfPWa1J2ysb/RTPAQuxUN9k17/5Rt4jfw5XvQ+6tbU2lsObO
pi5+YKysNLoGYHDz8zM7MsQ+eXRME2FaOUNICW11xuCWiX3s5f892frtMj533i+JZT9GZoU/6JzV
6MgVZTee+xpvo01xdzT1eOQhib1NPDKCEAQWqce8aKHdDlm21JrkzgDcoXa2o4bZSVkOp0XdXaHQ
fMpHOlGbsLxqFTNeSnrfnlaRvf35FivHrn9vF6Z4WDCQHqxNadfWsptZxRqL0DMdIUtgPHa+LCgc
hyfwPBeqehQuO3/898Xw++2fp8CX2z91oezDlsGz7GZcBg6dx9czC29cjafRIthpx5JExy53b/0x
pKKs4+HzRZnXevr90Da5n7Y8rnT78739fWeer02HT6lZHNvtvVs76ukId4t8SEgbNXqWgQPitJoo
xPw8zoE1fR7IVgwDdrNtGvsXFSlmN0WfmS9rPZ7TJr/0d8WGaowbb/yd5qK8mK2WOJ0iqKZ/8lgV
+PCL+ucX2FtbtWAQRVMNuFe0ZLLaV1WaVj9f44EkyPdr3FtQa5EVTRxy9lbPaE3cJStS9xa5nm6p
OE/02SyPHfwOXtOX/PXe07O1gl4IicPtYN/ldMjnUnbkuR3ekr4MsTf5EQ7qEbV1b9W49T29Fxv4
J0vkzAsqnc4xmvrB2fjlwLJ3PbLaV1Y+NuFaVcILORFbmgkvSZbfeKhtjjys38/MPKwvY+1dmC3T
aZbN/rH1LPEpE3NT5Tp4hmqrhugEpvZdqsA8AUKiu68a+uWR8Q+uKl/G33shpnKQI1/BoMm/V2dv
IdIE9rLbqa9/T1xJxybn4bliE4XTg2Hb+6zLOo+scsij2fGgX2pOvMyDXXz3Sh/WuthV/TJ6P5Z6
OTLiPuvSjospt3vQ+In84EnvI+yfI/fw4HyZz7ZYOdDYsp91FJadiqHGUmG2/Jl7SlIa1vCnZ4om
1zqCNCc5yx+s82MV+fnZ/LYjfBl3L5Shmmbapm2wltAUpNBybXl3ljwdubxjo+xFL1GdWXKe4GeQ
pBcdybsEYmgT/MvHP16DPy9l328na0YpB8/BCdeDogQKYHBN+j1/flBHntN+kjbSvNKUA42cjozc
r79NQqJ61GD1kZPDsXHU7zt14oVdSatCvLayCt5XTUN+5lh9s220m5+v6HDwLAyDU4oOp3y/ramM
e63Lmk/fB7RnmJBVu3JtubNRe166PjyQ1bHD7QGrgPlZ/TnmfPlfAhErHE3PkhlT3qlOTb+jm65n
61T2TTdfsXO2J8dW5AO52+9j7u1pSomnd6GT70b13470mZJj/1WsghUc/61/GQMhvEIdj6NH+fLz
LT48/f+82r2XrIGLWCRywaSB3SEic43Q+9yz9CMvwOEd7std3XvN6Lxs86BkERlWcCHd5CL7LFtQ
n2GTo4Yxuj9f17Gp81n+//IYi67J5DLjlFcvldV8lkdceV1SIpHdbp2szWME6YM7jSZ0lShdEdr+
2yfHSWrVMW+FctEui62gBUY/bx9h35IaoYX1WLg+v2W/rY5fxtt7C2u0x7KY8AmaO/5s+s5otXXG
V22lbuqTo3zsg/v4l9Hmq/9yN3Ot8VjCZie0cJt2px1IhMTeSCjCLNVyEg0R6mukHmtqOHaNe9FD
p0+JJndMmmZlree6pXQ+nWN4OGfdV+qRE8E8A3+6oXuhgoXQWU8zk4TPutnOZOUerPJxcPsBojLv
+pdbube++FppaZWXzq7fnTtsC2+huPAp0bOj9VzMrzzKVDe/RYPhsqn+Slf2Tl2MJ+lFc+W7x5ae
eWX56ar3Vp60laKokSzSE4KmRfTbhvV6txvU1ZHX8eA68+Wq99YZfczt0SP2W82BUXodbwzDQZaS
XODJum1hzZ5kv2isP7K5q8dm0N6yk/q+GL2UYctltq3PofHUTnpX/srPJKfGi6pzyq24i290mjQu
dCda2tv/1++wn5dNvNbMiW9nn2Hjg/rHJbi6M4TB3kbbggrDqiniwZp0CtTyojzxnpP1scymevC0
S63cUGG1KjD7v7+/mSHLQVwxua1fj9hHKIkjO2i+LxDCbPDlyMh/6fR1TeMnvTytnf7EOvIsDrxf
tuALzBV7Xfm9eA1vDixTFa4NXXYESiAbUYOgMwB9KtJpY+fJJCLzIxPvwLyjOC+UuWSO1/1+k2yY
RMhNTEwEUHYhZH6kQOraAGqPTO8D8+zbMHsr1dTnoe6VxKqgJNB5kMOl3xltxJa16sS/Edt/ZzyV
1kDZxFntt3pCptkehIpP94f2A9jDcnrQbsNb3TEewqNrxIGSq2Jrf462P4NtazCH0CYk0tYKbI2r
ACI1uPvghsTiSf8Ylecw+uijOjZtlaMjz/P6y77TxkqRVpOHnVvy4aHT72X7mo5rcAtju4Ia6ySF
cOy4XbTSQ+r5Z2ZD7aPxbXR46Cam4pdfTDci1BeBVJM1rBRwmv4TCcvT0h5O/AyxJmB4RZWgFaeO
YSHDjDFq8rvJlW3JUeVZXosu3dbXhoQQQ/F3maCbfih3JaxDzQrcAtVhZNHYrj4WoFIV40VJMc2d
xLUkTJBx+k0ne9uJyV1N2lIzQzcozjwLDuP4SlOp4yFYmeoaTphw6LNYA5y/6EN1rQ7DKjJ6Miko
8IwrMXZvofI2NcWHbwWLGgIJrzvi6MbVUjDO8JU6L1lm7WmKpSO0OTexc7eDoDbqGwnmZASNHOCE
18LeUe1FPsHeNlF9x+NDb1+3UCDt/KQegO+a8XVWvGejt0xsUBCxM3PSYqDJA0AUzzeXqtWtm2jY
0uGwlSBcarBtkuC+Ui7q/ldWIJ+U6ueZtt0MKGHBzyw+p/9/vA7/x3/PL/++P9X/9Z/8+zUvxir0
g2bvn/91wTe4aar39+bsufjP+U//+avf//C/zsLXKq/zj2b/t779EZ//j/Hd5+b52z+WWRM241X7
Xo3X73WbNJ8D8E3n3/zf/vAv75+fcjsW73/762veZs38aT5amb/+40fbt7/9VdHYgP/j6+f/44fn
zyl/B5PhPX1pK/+3v3l/rpu//dX4g/QhVW/KKfNahy7gr3/p3+ef6H+YtIRoNv9T6WAw5qNUlldN
wI/kPxRLo6+I7hFdtT/bteq8nX+k2X/QYcVncdDWaDS0rL/+93f79pT+fGp/oR8BXkrW1Hyw/j3a
MGl+5TtwkkOKbsoWcdD313ks9MAXrY9tQ93QtBSD0FYbpOkpFMqhLE9CNYZPmyNYgl+MUp/W5tx+
gGeebqLKQ0VboCvWAl48+GKLyaM3Oxb2q+RVD4GSRk4XT+my9sCYtnVS0sbvnXs9nAZP1t08h3Qr
TZEK6DN5ac36qofuMklV5kxK37u6qBe1NzxVKqesQn4jGw05Ek4SuN6qb1ZBKcyVpYcfmVydGO20
seIGwlxQNItSDKedZr0oaL1CVYHk2XtXRaK5RgD+Wff7ainC+q42wU90nedIUjY4uldACh9R83uX
Zkuxu0sit83VC0Mbn2wzBK4M2qjN1pHQkeV2Z0Nm7KTJzi4az8C1nndZzToZzqj/1NZx5M7cRy9b
DhmUT22SUDaGWb4Ms5roUrq2W8jmNlARS7J5o31oO12qclTJkD96cIeGooYNnSPsHWxvYfkKqvQp
AMTWaC++ZyEl9mR7E0v5S9uXAHxELBZ21deOr+fXfgy0WnwkYbui2fXWHuWXQGj9umr6LZCdKzFI
nqNAUC8VehDY0ZyORh5wbjmEs7pnpaj9t6Qd6mUbwK+T+8FwKhhFWjreaXV/muDsFftg5DLtMTHs
mfJ/3s3cCMuvETgGH6Ypv/goFgNJuoAEehqH5S3w+GmVKf1tPRj3csrOX0wo9iWz88GCguJUudAe
JOaqb5vTWJneKi+D+FVvqgSx5zSoQCOWhjC5gakuQ7mwnivqom92m/dOXYDuMc1bYxBvUo7rXiv3
KMxl6yHUqufRlrg9ZnGJuFqDVNRWELWZ83BD+7OsAsw0cQ64tmQNGmrbaKtUh+Zq6+2p16hI75sa
iwkgRn5v3mUyi70FPrYcUCLmlhatqhhtlU7VuFDlCBpXhUy8ROpEG8fSqJWFyT2XpV9K/KimVbaa
muke2Zi0CVREoJ4Hlkfb+r29tLwQVDP0tFovrkH0oCIcIKQ0OdQFA1uTqVurNlwBIeNMkaN+xmoN
PbN2Vw4ztbio7ik3QtLqAAhHr1kxXplqvwEbeyciKDQU8OEI+YEjt/q90ea3cudZDlr4XdmDJB7i
6yTo7lWRL61eK12puu2LUysIl1r8qvfg5LsO2gB6XAhFApQMpDE6LM66rH6waOQ00/LeVhs3CRB4
h9K4CWezH83DyiFQugdd4jHJEpuuWt7USumBzOjOGq2ldTFuTzM28VipX+BRgrtuYVlnYqXPXxty
M93K3aUn00wi7PKp9sR6EKdlGZwncrXyyg7xbxK/inQCB1tG9UKxml8+qD9uj4sGGkMFCZT/IhjA
+4etO8ob30p3bYMC2PfHZpGB1a26EMhOqjpDjELah4Xnw13yPPoNunKN2/BzDrHSSQb9NUvQ8qZE
zKixoRePpsF7N9kXWlw9Vmo2mx7HZ3reqSdKjzf5BClY69CVNuOj3+vAb4b4NNdgTNUaoNMheY4U
aDBTFODjQutXYkWYydC3GOfyLlTDRQJZKUq7S1+bVrpUdptOUhYGoJtVi/k00dd0OmrqDs+skBsU
Ql2VdHxzeu1MgjR3oUhVvIlM5Lcl84/265PGRuxvJ3SPBoPOe5wkTPfArYZtPyHvDujTlM5CXoeF
NSiI7BH2AO/+aHqOKnaPbNs2yptmGkZX8zw3EeG2Kvyd70lnKdTAVTMM5CWiy6FqyUtb8B2RUavn
VdpslClfi6reZVV+1WJAokk8j7zPSSMWH2MzAOPEuoHep2LpSZMTdtavWtafYt9/Yd85BflwlQ8A
Wpt+uq11INWOP7LV1F6BvFVg9jRp5lJAW100XrGR5HjGy2uxM2liWuQ1Qu4ihzMFsBdtfRadOlK1
Yiyj6qxt0DZURQz5JqOUAKCnqB0vlx+USsB488+h1i0EEvmFBNtEqc16a9He1dnypRFFiEpL2EqB
7F03AQuyMj2P0XCrKEASmhBW5tD2gZtFyWOo48bgBaTZ4hGJuzp5K8vr1kZcjkAPmFOawJBdxzfB
Cz3ocgrsfivM23MWZWmjlyEgGjg1klJtvSByi7GcAIRaEIpFrEG2DxZ62IarEq/nRdFAQIBLvlAH
jMWrvj8XqUlXnACcmcrWxkqB1g1WXiGUVxdhDW4zSvvkQkoU3Z2ITlxFGU90hdNaB/VBFtFZJbe9
g//OroWkvqAhGIG3D4biyrOguts9PexB8STbxkMUAFgos9pfl1j14G3/wVZwLueYD0X5rYdHAuYB
+GYNiQLyW+tUWCXPPhgDJNAxuJEqus8TPKak2QXBe5si66qJ1aU9teswhL2ntNGjXxLOqjM9O2yn
OzMBaTYW214blglBCwxEdlIzAJNViNew1hAAxECoJdAGvQ6gQDbSlddMJxmEpFQZLuwBLBarFp3M
2QcJNgyrk0pa2KFdL6QKEwLV9F4jU9LdMoaAaY7PeQvRW2kGfxMFH7rvPxZD4kadce9LAlgnCBXw
9EvVbk7zERjjYKNdzO2almQyy5lstktOFdd4Yf09A/ovBeVYafH//Tj7W2z+P0bj335r/Z7PEW+9
/1H/P4bsOsmA/zlkx7zi7bn9Fq/Pf/D3eF0QehM/IF8ASUw8rP8zXleNPxByE3jTYke6RDf4m3/E
65r1h2bLCsEArAUN/THJhv+O1/U/NCSzc/u3NcfaQvlX4nWO3+J71oaKi2LxgZRwZ2m3TK3ve8Q+
9YNfGKUGdq3v/ZM4EhIRO1FnJjUpNE1Y1whtSo6fFe5+dpuA4zKwXysChIllXwPqsnE9aAMACBVJ
42wAfqumOrFrOOHENSqr2gPrzRWlK6DP1zZKp2XQ4wMjpPbMCKBDmVYN+kFXXW9samdQzcuKSIZV
f3aImHEWdnNWPdp0xe/8UXVx9wLIrKWm0+A4b1mZa+m9tECgupW8utzRp7FSJc/HRw+EIkZPD9LN
FEzDQo9N3RHAVZdlx+FhgJwhVPA4bL2Bw3Pa2o00bIa43DYsyUY3tRRKmndNzyRMzfqdp2RveQJ1
yBqKTWYnZ7FpINMc+qeinDZ+wlebmlujsa8MpbkPsWBQMJ3c5FiFrGQ8cDDP4n5CbZAq0zHL8C7K
atCgyY3UdONiSGCbS5q18VVEkQOi+lL1AzepPNyXFbgSskRArlX0z7X+hWrVwhUGEb0UtcsshzAZ
ZY91kD9ZMzkoldABmkrmAvFKACp1j11RNfh1fZqcTTvyeKvAk2H2D/jFKZ2G8ELdZeY7PEV/CoKl
NpvYtAMMpuo+jSxzEYDCRq1NOx3tBa7UybdtUSabwoR+2ZWqa6ZUzoaselM87wbR2ocQJLzzfHwp
reZ5rMe3MUjAPQVbkzwgHboDZlsy4W6FjbYblIAeqm6XZ8he9InTYpWPWD+EK9uOocTJQwXD2bBx
NKgybH5cmXbeTgyJ0812INOQwoJNT4JSFyu56oCNKiGEy9Sf5oLGJLeRk2fGWcK5dfEJ/E/kLl3H
6rBto0lsg5HW6kjRouUQp9EmB+m94DiqL+soA1Rkzm4IhqpuRmgi2AJN/rlZwOm1LbB9qepiy2Uv
LMu8NMo+WTRT/NSJadolprWStLxa67MHi8RlAdzLVqFkPYzj9AKjnZPxDOCJYEdDbuFF0tRihLCo
F6DfLZCkOttuowPKjMxqkyZyc1dhARKegNCbtpyuodRGzUM/UZyRe+kiTSf4d9qAg9+kRifyhDOA
5rW/NE5X04ALGNDbvOmhUUmzX1g2qjxXZMXhYKwru60e0yZ9nJTSKSmBEakkCV6C6UOVeg9TVdmo
YID6gb7cpVel38k7DUe3hRxX03Ux5gTAEknnfsyI1OToXHTqVQ6bxPTSa87f9yrueFEXYqOjJiUH
IDNfxR7wzWDofNfIxSlujKdVmX+ofXujw8V3p9Dwl8KAtxQb/akZyPWqN4g19ClahaG+k3Qr28qt
CDkWbaVeC88tCGTEn7dBVKXLxKPcCooShXW1MPq6cbOMJcoyk25XJHb79/80TYFed7Q4CGsVKTTT
3qhZftdkwX2bO+h8ckcZxUebYnrhh++JF6frqNMxshc4VkbYGVg9xKFY1j06XJBYgGnHZcvf9XDQ
yIPo5jK2N3T2iZUZY9RTkvFjzi+qocITYuBwY4iLqTAwksClaGx9UNlZujQmnYAqkzBRSY1fNa6E
uqVc5Lb/LEGqruXhdFJybl4iP5P1cyYsl5flW1SDleyJcehopqYcqP15WPscZfV7r61eTGO8b0PV
YJh4Z1qNvzM1favhXQd37VE0yos6OQJfj0WjBsOuCJKLYsRfwddpnieL5CqSt0nZmhysC0DwA7Vy
PEA6SQIyrEig4AY1lzYV8alpYUI42/YNWUviONd2tt1e9LX+3AEG5JigKy0k6zA40QfOn42e3gZq
+EuQ7m3AU/eUPlnB4m1VuTh1Gdiiaa0biOkkKZozDOGuQszC2JBgcBh4iCa8SwrfvxWGhvPN6xTB
ak0zcpd+hj2AoskfagkEUGu6U1obNNx+h0S2ViKUTjiueeu0tZ8sMQCBjBuYtNjmgmQkx6J1/qU6
xSPgnxhSZ6TixewTE/phN+0yjVRWZUSPNdAdb+JYKlKYVlkO0ngIXxu7CW6l/A6AV771fMQHmhVd
JD02odHUsHZ1lRsK3Jw9Ca81tUmxIVNvPbEx7AFam6asPeG9UP2o3apTT1OfNbPBBk6DGOdqRalt
ajPZjGl7JeFXfiu1CbnhNHEKrYYrZnrTzreah7wLJLRrs6VfYd4XHcWfuhnp3ivzKyX/pIIBGtMk
a1vm+WX77vcFfglJby6lViiO3pmSY4SAuEa1eZI6lU68Mr4tJ/3VJC1B2q3+NRigPM2IjHUYNm5R
DrdFUa5whcDzKjHxLhTicVT0q7ZWI8wli6umre4Mm0V5jha85qIc0p0E4w4qOM5/HasElojyltM0
At+eV9DSK7cJ7IdEQf7XXPZcMO9md6qN8msZVxuDi9+YWRy6kk6bt129+G1wEgcnpORqRxPPhl+j
Gk3lh7rUnopG5nxhXxspjLfUtpvlW+RZ0jbs9Ber0tYiIptlBUBPabqB7EK+DWix3qjhRWrfsPSn
F0OZOhq+MFBMajc1stzFM8feFKJiriak9Hs0uKYa3IwDuMsgMCmqTBe68B7srDY3QwEUSVGxeGAk
8mWQwkG8ru0GZpwYOLKhjCto0QWoBBDPKSstPRU4qTLB+lsACvquhE0elpeirYOtgftn7ItuGVDg
i6XpErbYeaR1N+F0rlehsuh7zAGMbhzIm/jeUmXtFT1emkEMzTrHcqjQgOmSZN/WY7uxggoQ17zD
+sFDXoYvjR3DXRs0x/dsN2wqZEdsPWlgb3pf9JsuCcKFoU5XvjF1y1jBeDKau4gLPE7Z1bE90atz
ZVRwas/QLtY14E1LuZUq5VYDQ7cMQHXRjYxoUn5RQumtmsrTGDsH1cjfRBXuwMjLbgl+1g6rC2kq
rjnLCjdrptaZZDztM+wSEqPZ+nFxmfE4Io+sQDNt1CQoHbVr1Y1uSidR58+pEbneZN6AE5m1LDUI
loEvt5QrAQDqlYadgskqLIyMDR0Przo6ncw7iSQdVirBh11Bj5+MvF0phv+ENYmbytH7ZBJcWtbs
XNajshjRROdhjltuPllLUhsaEMS8vLRCyIae1VMWjsJV7ovVaMFilCsYWTZOFV7JbNWJBKU+ur3Q
a+wUBkU7DdNZbOljXhjRj4diajZu0NYYZGEXpkZvcYLJQSiPtKNUbb9oGgOTKKnfGLNHi0pbMt/q
KQttvl2R3yE9xsfImGMr0uBSlyOjjaS3PBvInZl37Yh+FJ8lkZYvdnPvqxzmRRSDsKzNyE01ty0z
sFxafhcPtgQe3vwwMvkaBWywGkwgzc2cQgf9NAVxTrKaWVKIWeR40d61YUF+JX+q44chIeDRh+Km
z8ILD5x2zkuCoUz/PpFUMBoT2JyMuM4O33RzCDZ5YjcEurwgNJDHUIfHxyIW1TbKX4dBS04qxQZZ
yPx1xgEPA4ipWUEQU7fZrs/HEzU27WUsyAngYLHSOlK9tZwpC8m88tSqcCMZONwAxgJ430Or4qhY
hJSQu6m8TSSsDOSs79Y20ON5TzLy0aFCuZjiVnHtARyZDWMy8g3SF4DbO1lyxNg+y1HklMWtrHXs
DFabbQxwvJ0HQBRdJHRpC19Hv9XR5IWrIQZkZXENjiyHkVOZvYxoYLZF7sNl2XqviirSk1GY5NLj
vMLALnjUwuhmxF8wKlkUxlbg2KZGPMQ4Z3f3y0dpquMVvMc7rzZOyTtSf5Hl11G77KsMg90ahLVf
9w8RpzTWW0BsuHJtAQk8+D4UzViKL1Aib/WIKkSAI7XU3Ck6NmV+BMGVNiggjRyfoihaSQZ5rrz1
r6kFpssZCAcgEocf3wvR6GMUlVIHDTXQkeTBVtQHYM+KGcbn8czKVOudzDa3cp3h19QDCBbJtKjD
/rQXdnwhVcayFF12qRfBfSO1A8aCZPiKzFqZZjkQORs7gMPkFzP+zAoGyJEdoRIo+5XRxR+tfanZ
48vIfM+n5JYEEOBLk7ykn+T3skqu2pQiyS1bqNsEwk5VR3TIJMVtVKiQNAtg6rpV3QV1W8O+hvxq
axcCeRxG4cMpvSc3Wc3mEE8+GHiMRQa48b3fnkl+SwsjiVocoVTMfgPKWJiXhQkkxYpop5vs505+
jOKRwkhFGnHE8XsVFgDtKJVRKeakp+rdfVcGl71BWsdK5umAk0PT9zRST+JEj5rNlNJQEijEv/np
528oVf8OH2pZQPrWcD+yZt9h+N62+jjOHzMJOjllykO6EJNrUqlzrdJX1v+XpPPacRxLgugXEaA3
r6JIynupzAtRpovee379Hs4CC+zOznRPl0TemxkZGaerxtrNBKgVEAHFmBBcS0z8tTb96yy+TqvU
oH/GCoyPhYARBLrdhMlemQoiNwLpGMgFmmgmKmudp23NnvjZEnJIq3qPzDyRIck+HrsJ2rkYlgE9
afmrNrcguUq3CmDzeuALXQ3QEYmv3JYk+9FUtAuHhYTvZtY2aWFiQm6hVrYFQUgasC0QW8fWUKiY
czI8Q/iTQzjtxrbdqSYYixneWTKpa5mKDXTDvIv7nkBeP50AEgZf4qRAKxJS2AYF2AL+J+HtFEG+
Cmd3VJ8dQuDELAq1Q9iF7UJQC/lRpKA66PFfkHT/TA2sdDsQBJ+xWJKEj1Y3rijfm2noCKgYNlbq
/47yw5iaU1LnX/mgHBJms5y5pI8nmkbbZwJCKkqPIg1mRsIJHQvxOSOqvJIZ2WnJWwpFFoQ07iaJ
yYhugFes2vgfggSHS/HyEXdspaLbkWI3RtSGI/5BM+qvxSG9Ff1CeSQPVNM9ea557cJedZs085if
PEdT+jeFTOHCIWatuCDxySp+EkjNnXQ0/QyzkorYavb1u94EgOXi7CGIQrZODZjdc0yFkgiPkgR5
XddxV5Qfy3w2i0TQzwlxnGave4Upkk5L/GlSp4YTUjGYwoC7vL1UcT7shrj7zbKIRHzK5JAnwNKV
VWOCo7NUvgzS9xDFfRIvNLwV+SDS1HBGVQ3Lmm3CWTeGhEzrrco/6rMA7T8qDnJb9ZNwG5hI4In/
o5pKRQp5QEJ9cuhnI3DjRzYUmcvlCPdVhVIX13iGKCRxx3OfSldBUT8KIyDAHH6WGIQIK+St+1mI
MTiSonVsQIQkucDWR/+ltK2y0kbKcWOsLpmAvj/0Zeyk4V7IZMNWjDoDGZOsNRnbhRgeAkW5Cwot
k1ym0M72NOwMCKb4z5/De1z0TpQMyloWCwPXLOhIsm0KKb8Z9IqmMW873k/B74Clh0e6Y/AFx1B4
8weGKSITEM06Zt1E4PV0RAo7WMMIKKLBp6GJ7SPspRLAwjGsyZDtLfKhajSMOJUc0BMhBQw8OPhU
ggh6c24MwnVztvlNKdqlTCBlI9sYlX+FdztBO25MN4gml1RRtHmd6BteaWr+fx2zpZwMYYWVSDdN
ROJZTIX6/9HmlI4D3gX+MQx5w05N2FBqhiyDAXlHqSFaMeVzHEgqoETEJ82AQoamNP0ESb6bVMDO
EidfnV6STH2PLabI0wArPebDzEbtN2wiZWel5K6O8V2fExBOISNXKSAXW6OXnqYSV1OeuSxYjU4h
MnvVk9TGsvZqY0X0VBUsaUYTb01w1BqDJYiqZJckVX3PTHsQSAtQzzK0C4W+bge9Ma9ihUDZXpe3
bUPq1ZT/jf1UOXI9HZV6/AvTvAZZPx6SiczgsQb3KC30zy+idb6gL/5IJWsWWZs8BrXcBDPMQENM
cwbsvDFdwmswBYeyBXMU6gqwKqaEFQHOQjQ9J7FY6wl5N7J4aTMyaSgQg5L58ICTic8w3IVJU3qN
r/9EPtXpRAfdkbyGIDeQ2sTZzhtEfnNw6waVROnsHYcTq7qcDZG/D2J/31bGK9SiwamgHJDWrHoQ
R4D0mPS+mWZc84RKH3sT5LT6qgbjho0j2CR4itoJ60YtExNLk/aXyQTrz/QoSTzBjWBG4wRJcAWz
aW31QvCE2tq1ifSrRIy2FmxtkMIcGquzVijgShPppXPTrwB9IDQm/V8SxV5CYP4gdvc610N3Qtl0
UfGA9ObkhJB/vjVIIBYXVcECqAR4FThboTyYljnoJoyKRmLL/ZFHkf6dHynN3yPVAnMiAH4vKpJU
OkpgsVYwRFkyj1CL5UCizOoWvO04WW495aWdRCFsoF5ye7C2RlFAGqorKt+aeYwqtQdIabLXKCiC
mVx8qaMeOaNKy9KwzcOVg2yY6CN3K7HimolLWMmLje6Lt64ksr/lZWUU3G0jPlaGRZKrLRXxWHMk
p0A2K4Pbf4zBcMVHk+HBLtHkqxi2GAoYQsL7KsiQbwA6QKFkihlcABQDN5VRzxDSbZE4+PVslNU2
nrUzO/j7NK6klQz6ozfpxKwJcAb1uL/XEv+sd8JHVqISTUXBHo0034ZmxvvVideaH57kU7EHIhK8
QzownRgV0tkq5GsW6OJbPD4bVktD22hG0hYLVVnPWLCQbZR8L40cpj7DUW82lHSL+EZivsA/gjLs
WQ0vQyIMH7qeJWc91A9mbJgHtYZoU1YBWRYqO/X9iPuvJWZdaLgTsiqUHVWlE+hE1OM8SgEClRwy
mkAqnhGUtRdIvb9JydNe3tOgT7u9EJ4zA5AK34xpD610qIUp3gpxeGHKNuwwitA7TQIRxu2WdOsc
GKAaIyvm8loo35qW5iCrqlNh5afCTJFeLC4WyRLOnRQ+Slhi60ar92GW3oTUywRuLamvEfGC+Y8w
edGtNT6PtKyApmVYHQMrNb26YeAK9m4bqa0TlWHlSWQc20O3XA9Sdo0UTfIma6D8Ld5r3a3E+GHl
bQWrRBqZ3gh0PgnZWf0MoJd/c0J+724aqj1SBeHlXfPD2Wv7Vmg5corSPNTlLZKKW6/Je7Gf3zmO
8rWfi6+DWSUyl6kWbVQwsUgZmAHJjc1deZEe5oJ5eDFzO4rqT6+K+bar1T9JKaaN3lX7GYalMwpM
PJvFFpYY43SYyEbq/fzehzE9nmmOuG+scDX6U7RlgLWTsvAmoY47zL9tiqhKZT5UAHonBJxDP7S2
SiDKThmUKyuBgSXXPOc5aZkNvjUMLJSagtB/daHJ4CD4qCYknFLkBFfr2GETsVv5iuF1Ojzb0gr2
GUSPoYSQYikBfAlVyexA1y914R9wZ6lUMNZgp8SnjPLVyqH6jQqEGa5MtELk8CRqo10ibEvZGPd6
PK+6VpTdarb+KVEMJAMDvhfLRuP66LZCF8puvfAdi2iTCePEmaItRYiKdSqyaCWsVaOZ8LaUjqJt
MhfQ2YHme/TmUb2UHYe0Yk07JWo7l64R9gvCJyvJkNZa6lAR7J1thcDkKuL2GygBsgRsnXQ47G+s
OHXVJYYXaEzGuoGftNfaYmsKegYWkfxzlm6bJQ+1gPFSjLzRzPulblQ2YmCyGEVoeJCmqRuYAKfP
0iQzneZbKgzoXcJoqFjRcrgekArqvPsHvJWReQyblNqA4XYIuYlxVgTanR6glXyGU3JJuFObHRMS
7bXI0h280IktZwCfgpTEBhTnLjDxlyzfN4BFDD5d85r0BawQiRex0GPI0DNIF5lKcakeLXrwMoL8
WaXrUS9JUFd+Rp5vP6kYkfiYVlUgLMZtih0fTMaqyLjUEZ7JsJ/13Sxp71ULsLdEQjNoJk1pem8z
5cUSIanELTwmpQiT1TSX9zAkV8NE4rHT7GsMf4r6jm1Ca8+m+D2bh7g/J8lZVVNUAHQY88MChwj+
S/QvgfzQEwC7XtIfyElKUEqNfSduBP3mV6dkQ+j7oN9z6ZbSsQJg1u6KdDPCg8FoQA+ug+zxa3kL
eqZKknYzzfsEKdzq3sLiCcuRAusppdw6Mzn8cHyYlNDJ5utyZPYFYUn4tqpboRMa6ijFFcDDiukC
gsiHGeKHwxiXvMRBP/qQHVCVHMV/zv52CBfDEUqDf8qjW4MIOtyn/JRWnz3leDb95KoECe1dGUjM
v5vToVOf/vznqy/NeI/qR5GEG2v+1AeGefpNMPbJvO/go4/ubB30du9buM6i1gvNwxjsKn9PuKaf
7a36vVZvImQavQL0WFpukjkT4LC42YotvdgbBkzXUv6VyTPGcm0khxa9p7yI+l6ufsTiZUj/csQj
MtodPTtNzV/XPgvxOqu3oPyL1Veu6RwgBKbCus8/w+CbRSheI6yL4OQALUML4d7T+W8e6eBDy75F
/yHL3z4SkK8+ZfC7hA3JiJVxteaH7qMI0iGEikSm4bUjDqkoI6Td5DHTTHvMkeElPlimBNC+OU5W
AgTAapi4AD4lKF1t9MzK5SfhLaMcH/XfXHgW6VYrtiTMwJNZhd0+wS/be2p7q1rovBe/4AE/mvIT
1mqlHvLANQU73yWDy4fZK2/tcNQ5tRMgfhYo29g1IjgXGyXY5uqJX5loO8M4z+a5RyFCCOhB3oIC
rDcRSK4ABluJG1FAWBmGz45OVJLgqMcW0Bj6i4phtvCpcbqLiP+WBZOUC1pFvqb3w0mj71szdGXT
X0sISDNQoAbNaeGcyjEQFwZmwBtb/Qu3BBUpj3T1Mfb41mGUSJRSoZE6rYCVFrHdEozVyMSZ4fcK
b6cN8SPlJTCn1qsIK89NL54vITBLxP9leObO0nsrv4cUG2cxAVJ7SevPACbqaByqYtuOThU5LRXa
pDhxd47jfR+dqmk7SI80uGUaL2kEhuTH6jFVzqu+OITjVRsffM9axVD7vtFq0C7yu1gX6wJVIozx
Dsm3wFpVdWPXPn9j5yfn/BpoCBQwvebsm1dEivdZdZfKTzO+j+IfZDNJ/k0Y5xnxZz2hsiE2pMqf
yGSyzSCqXafha6xKrlg+Ey50TE6g9JgeRE8uTsnaVdM3PFU7ZJqTzNj6sVdAPp6GC55lPIgZ6bgc
fPL0N1JLi2m4VulX5Bv3GxsXPzkz7ALXE6fZ2sK5HCmEhJgW/U9rF+xiJNLTWGfmI5K/hqp1+BiZ
E6/5KKCXFAargUzg45eClzIXwlU78cgP//CTONH4a/Y+HCR/p0Ke8yfNDVR3ecpLvqTlvWw4c1r+
uiJvPpSYl/oHEWqSTLa+2v+CsDHqp1H9aea7Kb4VzTGtXuV0LqVHnJ+C8U31v2o+CxiXlOpv5SDv
C3S7DvNWs45gYAQFrt4cEuEGsc7upG/ho6nrVa5pVFnzqnyScmvDY0cCFVeyaGxk+vXcCtdzznmE
5W+gr9V7AmZ7nuKvof1iBu+gba0oCdTbZOCoRu0uQ4B/YD27/MfMGBXUHrQ5vn/LfFTKvsFKEc5v
Zs47z1NfQ/FmEkmxtTLw2CnZV9T+pcxEUjA5cvXd15sWFVjDJbycPQT0MwyC2zhaXoj5rppubewk
dC9+M9jQpdc5h/sUD8w2KXNjdS2F5lqDPUvHvQqjfxV+EMbLheL0px6JnmV/OF+iY4FDmrmagzbb
aI3CwrW5eEqJSyuxpNLc5mxEM03xgW0YDIO6rlzVdI3LIk0xE2+UUi3x8VUNaNYJIs1mCjEpTFCS
fJaAI4qCXoCLV66Jh91GsBFbo19jrOezqzS4mFroiOJzkqedCeTJoHQqmPer7cTNpqw7vXRb5S0p
4FmovOeoDQyLHMBZts6t6he1E/pI8SaKbsbCgZGtk+IDX8mTlXLH7PF0sxEsVA5rVNuankcQuSAE
o7xmrcztCAvGqgY47wqjbTLVwgGn00eg8RIbgHmTaVUgQsC1BhfXzTeh+QTXTl3CVST5q0DD+nIf
qLt0X1gtfzi54ekdD1NA/80MMOt+rQjc10GMz4P2qfAeF/3vxASBTs0WsJrMVEyT2oJg/pjUvRjN
bqVsBXiZqHnAL3+DRFq1JSTPefH3fbD9ATubH5iLVuQALbESjwF6U/Mth0QC8pQgtGb410nSY6CF
YRTz6lIjpPCcrBTM0gSOq7TsFlZI2YWEM8Y2Ib92v3jxI14U49TwiYzWbfn3mOm7gomDN2X5eNsp
cKxM3bSdgd8HaZbCuOi5TohvFeRjMF7U+p5QvcaUUtZv3X2YmP5NlZ+a0bjcgyE38QeB2Uwxn1o8
UhrjwF75LWFlTsbDF79F9avJDqxbULgFPBL+X4a9SeFo9pGRO24H5DnK0GSt8IBHdDHpXHktUDpm
0czjM7diL8BkzRWqrFv43VVMMFFH81XgqmBEgqiT2jNTfNVXlnL2gKHqDnL4lBA2ZWbv8oBhlRuH
ZgSRGIjQTmyE48Ivb7BFpAuuCRuuniJGBupaDawd4C6vwO8PburSWTE/SWY+4yLhDlreOdltDc1r
SwQwGfebpq9HgRdY6nYFBggx6DndQRyWuq0W+MT66CgY+aHowlNdijsx8zd+z3RVem/k7znAJIHq
JqulZ43R3pfEB3SSXTHwFE2jh5eAn3Vw9ID96bDasTeAff8WDHjzydQwJBcGkTdmBQGJs9ezxz6h
0AYphY6sHs3Mupr4h/N6+B26aS8A8hy4sbtWd2f8dGILSzMjQMY6mdFwNvF4Fabh+cwng3H2jD6B
11YCJRIORUCGo48lv2c43ItbtfFvuiV5htac2Hw4OXIpHQd0uow1h7aZXHKk1x3jPw2UTuRjshJJ
y2LFgZzPgxSb7jguklqM0a5hBILPICqepT/cWjGlaod9OGfSMxS790o2mJZmx7xpDkEV7I0K37ba
eiY0Uibpb5UkfoiJdaob9Y4v8qTmmlekn1GafWvzxjKaUwUbHsKsFAp7KS72cojwTmGaihmW/Ywo
b9W6pLkIh5SpCE3AURWkC9HJ61RqNoSv1dVnLcR/lWae8iF4pPqSHXwDL/8PZPM+C9iVieNj4E9b
CU4oA7HqK7VQkTk+UmRAXGo6lsXlbIeNVWUwCKUvCck3w14pKXzP24r9qaL6FpmjJz1ZLfFp9Oli
+n91vPebvQ/f1HIzPFYWgqW5y2GSh9fJ2jahF833qGM64qXtLZYfBaVEc6iTe6T+RAbHeVFCND70
2nvN65KRSBYGSAfafi5SG9nHLD8B8zEu+AzUUxO98pk7jKFwKiDaIqjBwcSrDoabYmHJjmHPyTxK
u5XkSfIH+sw6U1rbD299/q9cYWhj4A4225Yna/WkWhkvYr/LxXOsXJmt2nroZdk5cpk3EHGHLBH+
leO1HJZYECVxROUZN5+81RzER/ZwgGy58jHm0pZaRG7lZEUXnaCoyQuaE6+SN1M1qQODcgyleD6d
PMDRJKtMZAG04VtS8GIowbORN6rxSDmAYe+sOuUp1zsJgTSBTO8NnYc1jv9EykGHsKSNn6UkbkWX
dqT4U5I3GKCt4BTmBtvBHG/D6rWQ/3LwUPrZrI4wAqB9ERpbr7CpDisSpLUjp4tpeZxpNh79Gmed
9JMinWCG7b0qPaA4KTkZ3MV6HLZxgFONNfI5+ebygkh5ahHwfLY5yqOCtVOCzmjtdCbWMp6PaDpo
oWHHNnKN4fTtGsg1mre1zpuFBPut9NfMAoRrfCYcF6QWIhl0PBWY+MfxOcx73d9a0jl0cCnqFyp+
U3/U4y4LP0b5rvavBRtmPTLhI9Jf9Ef17LQwua0n6V3UOcd6XPMD0s5smOyzIXLjT+6G2iVLjjKW
VPCMbmdH+t4sTq16K8tyZbCL0kxn0W7XokG6tzuN56r0enE/9C9+WUKSlXbOzQvLuFrjatO5M7fi
kvjBi0Cdnu1iR7Nn2U09Hpx8G4WHkSllSTZi/pPN/wTtXg1uaj8nTFj/Qv/VSLcw+qNYHyxPCa9J
u5m0G7s88TNQf4fJLawndTiLVx+6dNJ1TxgfHMaieTXW4I+F33LtO6JxiretK+RnozoG/FlsRLf0
zu8JQ8kLin8R959UfOgI4yPxXwyKYWAWzHMKruyu/BnU9wlmquABYpXUkzbuhHg/V25uB2xHPLvs
2HV70b/m9pNYS1vpBqdtPkuN6mpbRru2++kp1Iz2FrFSkeOFM/t7vFBkNon1xefvGBJO6OsobZev
wkvcAeNy/AgnyETLdAg0V+qRoautqEuZy/tJwnX01rva2swvMwWrseI8avkcjLW8/HQF0cf6v7z3
sNsEFIud9SZ17FH314YuVx6xY2JJIn9h8HQRLFkFWpyB8oY5zsooXy3EWupEuOKLSGF55Z8vAUBl
cBSij0T9m994GaoEzuWVcU1qdHDxLKUbbdm+CD0dWmvK/xzlfFWi/s31y2+OY/iWN1/Lk5YTMmbC
JURNoHJnwEXC2lKUlNWnXO8jZYs2ttJWv7jKaUzec/UyL9/YcVDPyx5PPl2t4dwEl1CGay44jux/
BfWRloi+qeBvr5tqW5I00Z46HJbDoRD3k3Vry5GhZMWqHxPhYpMN20n4IxbCrgXU9uh3EP5FHhle
xsdEhdkpl7b4WX7Aj4sov+oKny0Wy7G5lfmlqrYG03ZP0jzTYmi5r+tHU10gkFnvuLF7i+Nl2wiv
cM2Bu5b7I/0iP/Gp59RNumuzVtez9FGACKzfsdzg9wPwmq6oXDiKTmG66TpvMJ/+CnlLeQXNMUY9
4POyxfVEp3+b2AIiljGlLa78bSic+BTC6eu/+TQzPZl1li9TBrsXMTy8B8qfP7nAiWsPR2j6XqC1
olm1+8hyRSjtvhO5LO1TIl98bRctQxl6aqpkgs+ZK003P3pI/TXkfNG59zoMbBTcFHuFvosqZyad
Cc91rO7RpxV6QRylhb5tu285s6tuZwXXbt5Pqy+xgjuHNkIz0ewzBm9T9t4TLeZwtGI3dxsGVGvC
GxI6y6T5axwIi2Fpqzg2BI2xa8PQUz7N2Hang6CdIAjrGS3PrqKLHNRfeiUghz6nQdvdzMArRXyw
DA/3RrqX/EOhvZQEgWsz5qQInjTW7qSdiOejdwZ3LvZx4eH5l/ozS6noQG9JvYyvd/l4tPjgC2Ev
NnuBvjmOf4L5J2etR1DfFuc4DYodrGV68TdOZ/Zs/U1nrRc7Kj/AuFY9yjtbO7A/iqHZ1bCjzqbq
5A03OIt1rBMQxc7X/KRAD4DzlGeF6W4/PqfQiSzvCyR6TdXmWdvS06f1xHmue79Pvrsy2LKOZJU3
q2Cx1TGGp8xpHgxYqr2eOMGagDPYlN4JFMMmsLnQW1dM3RwXZsnse1cuyYaLi4FMTM+EIVHgWBY2
PWyJxI7mF2lUVn3KkJStFXXOKrwi8FW0vSut+GRAw7SY7VuQm4+h2PHiAu5GpeqS4xh5imz3Pxip
VqxAAARdjatvc60ydD1TRjcp62rGeew2vYKMvhWsV2K5aXqJuXKA2mVuc2CFbSW6uDp8xkFrxDp6
K/D0yEYXyThYHMQ4sPgkimKbpIi159FABSmqlaK9teml608KBY/xpitUSOz1ta5afbQt5Sxau4fh
5P9qSEOVaPavTkOEpaOaC1YIl1aWOPKs9iI20kyHYzF9GFRUJB4pbHM0dM+bUrNVhqWYqNwax9kF
zpGU7PX2nrLvDQNkTrBzn9LxapTPFmsXhipaiW+fj7xRNoX8JbHWbqLCddpOjB7mdOOAH6a1yEuu
bGvzhYNx5MTID2104c3EXZ8pAz37S75p4d4XWZfkbuP1yCp7KTU640OY94VTZNvZOGjxqeSPNsWc
zvuRi8LnwJq4PY4Rry8Jg4vh006I0Yy08zw+jHAnpNsQjvaLOsapLYdHepWbhzwkXmKbiK7a3hlM
owKCM56oZ1AvRAx1Ovu76Oe7PNzA555YUshOAi+MxgvCIF6h9BXEfSjfM+odOd8MyoY9EopeS/Z4
GJPMxW/SF3tzPA3WbrYTRAD4fyjkdsQna0Bx6U1y5sZfY9xZxiGARB/464GdZGYqduvzl/ri02NJ
iGDQDCMyUQKrSqWdXTIRsaBb+qGpvISRqLJR+E38jV564shCL/w05juiv89618QusTbizq7avdKe
O4jaOi6MhharcnwWWv8p/s8ov7UyjXdk7vACMo66ZeO5dTXc2DV7Vzir5GyPfaTmZ0g/MqFY6cWu
YsjlhGwX/3KV65rXDG5euWoEm3et57Ed9l/m8CZSriqLUMbkRFVvvDL2EHhmvZ0jpivJxhCP49/I
aR5+NeNdmI9G/Datu7WW3Zcibv4MmqsZMoJxE3LyoKlXOzk7ytK0Coeznr9zXGrqbnnhdf9D7JA/
9M/lhepa9g9sDZtt3ACa5ubVdV4WH7Grf7PCA3hjcbqp2mefLDVkJZ4m8ZLLOy046uaZ5Sll2qT5
fibHSfSPtAmrpmSY32JheAtIhGV/KAs8FE+T2yyfzzFs6FA+YjakTE8deT3VHtXgOkXm5hhRtrHy
VtAyagxxuui89FYG8jtNQhy0VL5vw3Q0y/vIlz32R3M8mN1FifedukGh6vCfZG7Lm9UOeJZIbZFw
tvGzWTTQ/t/UXyOesMjfyNVWu9bCJRFPZbpZPkCSX1m0CIjS7PsPq79qW95GOd8ZPa95l26b7t8i
nQosaM8/HZEB6fjBgMnWuxNtjyo/S+GGXYEdJZ5KgFNU0KwjLZeDotxG9aZr+0R/V+WHTJ3W5x9t
/V4Nn7GwnTsOzHY1xOdmOHHgUuMqtCjE6DKZn+xuuvjBLbTuFtt0AIdWPR3RpaeLlw40g42/g9O7
MsI3kYEpGbw+Qnt+nnem6fXsnzZbNGi7IA9mna25NJYDaIrOQ/pfhSx3Lg9okOL25xPo/mLqvQ2z
VJlZtkZV8ZKCbZvuRd2ZhVNpl2T8PAJ3gdeeFoBsJ7zT8NIrTzZTVvwUws60Til7fdW1VH5VZgAp
c4JJQuLD+Cxbd7U4yQUhPsPeL79L9ZLMVNRvWJzzwZFSR8uR9baR+V2LPLqvMd5VP/qKyIZ6Kxo0
ePtGo1RiK0FU/iElDuJIudetYiwKVvEv0/4VwcmaWYG2adbYBOIqt4J/Rvirq+CMXfrXtETIv0b1
tUoOz2VKegxauPdXjY2aJD1P1EPddIj6kxX+4gQQv1VuiFlyrZyJzILRnjj36STWnfkxK5C+iwOj
xCbFZnHWG2+kJJ3TNzUAO/TdNFxdHJnFjfKhskp0FAwOxUGu74r4zhWV65Sj40ZtvHTZnObpEm7L
LYNnoMm2Gh09w4Nnr7KFgydcRMoWxpMgHobqe9m9i1EGR4Y6pXpTR2Wrpv8q65IMP3V2003KBLaQ
XdCciMsc5V9Khovame2Bxmfd20x6WURKv+bMUxX+kMnOb9bpKrLZZ+LQkGfXCI8seDnFEgNwH4Ot
rHmCfvEp4WTUWZMHSURFZbeLicSzJJLIcPUYz9setartjlkJPQCfOn5eXcQUYKOjqT3SyccMNGhW
Esam18jB2wn7Jv1OqmfXfpqt2+luHOwV5W/IIXc7PcNF6lhN+V0atizdCWTD576XNsch26n+qZ7u
SfOtVe9N9xqkJ1+IArI88cL6ICm7iFAUg/QLmntmB6rItvpWqV55x9LS9IzaKy1QUCCbDKKjZa+s
3M7lYTB2vvylrCKWenCNHgjcwo/70zk8x/GTsAhuC84M5SqHoV1JwoqhsT3UpPc1/+T+wK4nA/+/
IdvTGHc61elE4hnRw9XwG9Wmo3TFKhl+6a7sueUTWf0K+mt0cbnLrxEVJNjonmURz3xVcZ0UwZ1F
UzugPbHDtcgvGK016Qqheu55Y7lPGIslXyNK7PLH4OuQQiedUeuM77n4CITLIF016VBNnFmU+azj
rno0Y2n2MjZk/MV0k15CxZUGHPjfuhkuPzfGrO9E5314m9ltb5PCCYtbgodnadYUmZM17OyiVb1s
9ScNu4RzxecVO3X9y+TpKEgu8YeXCduFUA2BsUV6oCnABse1fJ30M20+RfJ68mmM+B0rpoFV9MjU
o7WJy6OBuEgZjOFCx2TKUCZG1qqOVDCFvycMn/cyHx8CAh39tWZcJmUt/Jmzm3xkkTeVm0bbpk22
WlQIYsbkU2uu57+M6INiVStH3gRJ3tUiacZnzgBOhYkFDYmOle6r1Hhmqx952BvmvQtvZnkc9E1d
wl9G2FTfa6RWDQ8PrZyQ0ctq7yaTrKE4++Oe36wP3EDfTPRyFSVo8NehS5Nn4egWtjLjiGBTubOx
n2j6y1OHJClty+CK4RmbLPEe2UfZXHSFTaCVYQfV0boKxhoPtzCh7TPycur68N9vzsLX+AqyRzwd
w+ynGk5LkawFEZ7qAV9mYo/FUxu8hBFwmN8sLhgtjuylymdK3lGsG94wbVpqm5pDZoXqYcSrhrc0
9Dln+ZiEnUrornkixiTtN239KUfYWd5U2al6r7GeX7OdVWdOlNBp2TW80kWuy2AzJO8zQ7mcs9JI
v4eNrp2ZYha6gy9ZSbbJQ0/d5TNnYBGZN5ZZ7FAEysiy5rTJg7ve/2v5s3Jv2DJuNkSAUOcSLdl9
f7P4vwN2z/ThKRJYyViG/JLPjuCQFsvMuyx+U7L36qroNtyhZbJlMsfO9nZ5mgV5X++gr39ymmvp
ppXOSkORqQBBrTmSvbbABwjlABlexrzoms12Tu+h9EGtIE0bOdpPxSHvLviWGN0+e5tWsf7utB9T
QShhVrIMMHAvjoLTKtflXywyP4jnD76Z/3F0XruNI0sYfiICzOFWIpWzbMnyDeEwZs6ZT79fL3AW
OBjseiyRXV31p5KKu+Uc4IsnKFDtOspnNOZ8I0Auosq2KxTLyK4+LQQ9bfvJNTha+8zZBvMqhP/5
IsgD+wY6A1pVt4euY7/hMuJiyeSbrp/j8h1AubBQlo4XzIaRdJ4m8Lj1lB3KNXIq3y3sq4CQquQD
sM7UjqVzLJSXkr/8YwFyUF/T0FopKCOb+TOGj1XqNzt5Ss7ZatfqdKz7vYyTgw55QOMTjcvMCMRR
ScNjXP5OOtE9xUMDKkmb7worpwNa69QHk3WaJjfWJ7cUSsUnj90M9mLGS08EFK2m6ikm5xG8jd4g
BGtES4aZUN2iK6Os7mouvWz8bOJNBpQgkZiTf/lEHZUYczrmYGvXLSZO3KYfr1zX/DBxc9Yr0+ut
d4Yd/L/6ouuZfEgkDOSzKI9GuwmLa2nPXhKsLOc9mc/ofVpWV6obE5t1z1raVYlEMvk3JeRzsecD
1MUIyQ2CDPCPWfRqugWkmUyvI33V/HFSvezsE3EydOS+qM5Z+G2isBrjYw5AYwVvDQp33fqR5G0h
nU2ovRAehU5Fbo6yeovcrxHKEn/dsqmeDdknS8v1gzPLrsWdYM7bDGxo7gyY0e9Z++cbH5H/NLt3
x9xW6qZNv9uA7mg3lt9z9ylJiH+5yMP/seyRZk3+NPx7iOFcoAOJ8hSjvKbfg2pXB3eg5mUe75kP
PVvIVL+QgC1sUpMs+PJS5uLhts2GyB3HO7h8ke2JS5uqtR8U5OlAz/PeRJT+U6XkW3yoy4xKndak
pOCs7ul0fXAPKxOSiz/BKXQj7aDzLk9PUybALD7UiG0oc9X3EBLnUr5vne7Sljs1RG2TvkkcV0S7
S+yPnbRua9SZ/xJbMLrqwsg5N6RK+P68jANeT368FBwHA1xppaYrs3IjjM6PHg1+tcIcxcgh3rdJ
/1TLe9acivzX8Ytlx+SWJXdZfhn4+Xzjyos2IvpRA37h/NYml+Qez1eL9HOgZnkzTgXuHZctkzP5
tULjFoDm89eXKmwIMAmydere+IOaGVoVeBPhYskCPuWd1WYYB9BM90+UXbQFZyu8RTJOwi0eCC/N
r6H7nfoYRCSIWSwAlPjUq+WTheKJyChP1wLcvM7S0NUFiRCJvcTBMIYXgCGmXNPZp8zbtUk7PmAo
JJhjOioatYbPRdRm8RInsZBPsgOEx6zZAJmSPVlT9prgpPtbMXKLIYFrgheROx8ghxg2lJCYjRa+
8nKq7SytWBy1FB9ABRU1oZsHIQqf3mNn0093pMoLrTzPE0UDie+WuSDL1nnsKZZX2odMtARoE8ru
bHJVFeq3lvwA21vqvsqPmbEJMTrKau+Ku6FX2VEcbiflNoI32GxSZjrMlVVqHuRPguqWanNDuus5
NLUljpyMg06HZpkbc9qW5ntfwx/x9SfZVWsfmolJcpWWJ1v9E9+Epb1pw3sefNRfkUng28AVLR0Z
CalUkrKF91GfibQHnHz8jRE2r+vkFwtp6JesXl7kwW+gbWo8r0n6MecHvrcY5qhTYQAWAwLLgzV8
VPoqnFZ0FgTmSeZaGU52fcL3iIrPWuB7g91Hq5icaky+7WqUdtNuklAzlIQzYUZPMArp0ZXHq6Dh
axgf4OJnxJe5/BE4V7++QzK4Jspl4sFILTjaR6fxmu7QWr9Z9DG+VdUFI749bYwFBkX+awVE46rv
x/d8CRAmA8AixGnWdEqOSkcmY8v6zNr7OL35tHDxiOaA5jVndl5Xm4HCLp474kKB7RUWO2y6b8vC
mtleLYOFgHs9+iuW3/nA4DsBL4y4lI+VvDWEX+8YMsjXdr5UGKRTxh12sPvm2t737AwNpkc9f0na
qzP/UOX7/U71v7USV8gC9M94qvPN7B+Cz/H9D+BhzYR5Q5LiFfeo38Wj21a/JR4jJO7coLWOSMA+
tg7SekqVLsi8986uXe5mP6PVXHU08P7ej68o7gTnYyUrw99NnrlG7yYTqaK/jcRUR38a1DDaf4c3
RERizbAgSc0xZ/iuSeFtc+OGxGxZK4cO27ZyJbyujLx0pXPnvRWEVlga6+OAzeS5prUinPUliqvZ
fhHytRiuasvJIgBSxjzcNSp9Y4Bf9WYbINHyoo3RzXY0S0igE4myQMav5f+2K+6I5M/Cwjq3jmsH
TMnmxh7PofpbWQu1g/Y5Oj3Ewdcc0k1RuqaMLNqcg+q/FPITjJKIK4K4HABLbcLp/R74V1qG2YbH
wDGFHbfdKjDTRb+Qyr86fHOGI783FB/AMnjifWSj85hEpPCS+olJNONwdCS1BLuk3Seo6RL7SE2U
8bVPgwFh8KMi7ylMSld5aqwG4G09JlsJSlJzWwSeWK5hPnMc9zwO7dnBRERCrwLqjuiC/0GKWSyr
V4FNZQ2xyXwjH8OHzeoNEWOXkvaRExi0U5Srztip+59S9V3PXJOHwR1WcXcgAszl/o5YwdsZ/88y
4F8G4TF5fEr6ixBo+227lMttZT56ZQa3DZf6+Ez959Qzw/850oeUfuSVZ0TILjajTPjcmpZ5g/G1
Qbw0bY11t5KQnyPGwL7BEXh+UXSNf6gA4cxT0hMBtoSNasL91XNVIEnS66cuty7qPWP6EHMhzkSn
Pou5s6q/m7+ECmIAac1oherirBFmSlAPhERxUyq2Hf8z/BNYVEEqUH7WxdUt7lp74HJr3Mq6Qb8p
1c1GxOthYgV+AKiy7BRM8kclPlAJ+pUyVsjS8XgKOx+ipVZD8tf/+PKX7exDTcHk9p2bJ74ZZpiI
WosD2BXyH1C/eCbs7H1EkRZyG4hEA3VHyImLg0V9ZtFK185ld/QDfiLSVL94Rnjo874gBoB2XOYW
C+kAyVSLC6yz00E3d5q6t2sg9TWiOB29LE53kEQtu5vRuzYw2pk/MFTERvx7R49qfTj9Fws9hwrZ
n/HLZt0FaTDLyef+grk3lhIz8pot61j+iQNPoVs9EEqaK2KDeiTshrw4PtquckswNgtOx+87FMl3
7EytdZj6FTS9glUP/Vk3n8zwxjO1Zyg5WqPYYS92e0wnbVG9cirWyCrYqu9X1fTPRBGTgrJW3aVm
6u+Q3ik2RGz6VWdnP7sAZvY0eSFpFC1SqGFEv0a+YD1fBBcWv7XSn1Z9zcE25kIkgZFyD0KT0G5M
qReDssYKt3QSLnNevqDiqBrjMlAASfeNfCre6IMSRCXyvekhVsrNIL2UEAaZ+SEnwUNcVHFBYXyZ
hdux4jjIFTD3yYup1GlFB5J2qJ88kmvCYAOuThZXqGzop8TTKLVrHzbU9oDxg9lJaGFtNJUQznF7
4AetI3+d2+6QfqYUEtaeEQpBjNeSOOzmbWSk1VcA3I6xb2m+o4uFX282jg4NX4VX3BzI2l3QnC2t
ag+4YvK74IpZoj+lsdNFlgkThj+dlOIi3veUnI6seqt4+MVAzg2HoPR5l9Y8/OAu7mWhN4G7Uqet
ePid/2xIQWM3+TILBxAKQhBAdpy9KjOyhzxGC1CHboer2nRe8nzQylslvRXEzXQ7P39RFDRtrUYP
sj7JLab1KFzZAcIsw2WBnbYtaXH9Ajvti2wEhj0EoICZwvWCg1YrL9jxXCPdi64r7IwlSZIgDNBY
nM6ZTDEhwh5qYU3igxcE3QyQ9OgucfsZecJGZdOTIwd4XNqU+rzOk2atN+wRNgSph6AVDigny0fD
WJ+4aqsuaq4CMWWZnbPMDxiTAMZKydz7YKgOPdPoObJLgQf+hgWBM4OGlBSU0Td1Za3VYF8ab3KM
7uGrqtc+zU4LAoofa5ED1pPFvGxD0uHEawOiKFnbTxs3kFr8msq1mo9ENukGPUWfukKUmqo8I1TQ
ld0t0zWwHcv5kIbpBNdUkMZb/goc0XV2qfXdDKbryNx+5g+jA2oli4Pb2/c2+Qu4FqAOjEuQXlod
zBWNKl6m0PqssOhrGFKc6VvIoobOozozP68KaefT8vJOlsF5zjbRdB+d+4QsMeyh0pgHLgklALsq
wry/eelQEfaT8qhr0qjrn+KlVe9GiTQEJM0cafKRB7InZRuLUwUsJttkQiSc8jh3x0sdwg75+x7M
rAchzi0LYUoHVnZJ/U8D2HEwwO9BTa1daiBK3eU8ZYzF+T8/lbFPbRT/Loqp+EXdL7mpIXTkpazM
sHQOkCHKKNRVGRw3tZSTrRekGn2pIPJScf7GBD2DHqrLnPQmt1na8WVKHrpynmCZhZ0ktP9ashGk
8MKFM4fjJtA+FQlna/3Z+CtNRF3dGxQeEQE48nCPhJ8Aut9GIwGytTSQxAsArI7qRbtUV2W6pkn3
JuMYwuzX6pNDvKmcU2d+1IgzJjJn4wD1OEdksvkl44kTF3loDVAk/EkmPfx3mH9BQDT6hu5B8qGU
KC6pvG3GPZt6uUU7euKvSkB21l4LGLrq5cAoMdAvAD/p5rUafjjJcupiq1ZZkPA/tfbeWVfDz9cy
0Sykyi5rnWZ0ToGBBxc3ISE+GLvg6qwM3uHYWMS5oFZBo0tQACsN2X+NRqtms0PergfnWRPmLzXG
wuG2azaWwTeZfNJERvNmDi+FcQwyyCjeDo2OhvhS1yqbnwBBts0TZNUUEYW/vhesonzrfxlCS7lv
wZb5OmNkfsheZEsCL3lJ6IutgE/ouxvsCctOyrYlyn8bP4pWwGyTmZ7CEAweY1BWLAApkSZ+UANJ
Wn8QxaICmF/IppvdcdWTiMQhh9Kf3VxgbvtkYr5nRFbIsI7pDkdaQ6k72t2j5aOSlUo1ShWFEdrx
jEnyFADAppKWDqc4Lg/5jNbkRw099ORSfYpxhIiNROl4MzA7lEW9+PlXNxeIWX7WK8UB0hePyTkm
ONOSe4jwyka9YXY7Ua3VeMV1tNCVpYSpBIe686cRNUTUJc16MOUrx/8t5HeBDin1RGdVr5xC9Tpd
7GHwDDlcKlwKMRal4mD1gIDXIZehNVeTChJNOOS/3HplvdesgrWWX0QpCMMjeY41q4B1Z9VPO5UQ
i/CqRq4cngTEhsdC6GNQRm4UbUE/5kXZGtwx5I8mt5/2lfXRAAGbMcE16c5Bo23nDydHkcDDR9Lk
30KUyML1kR9V+2oW2yK9qXW+7JRbYlkQ1+hPEM0PWrkn0HPJIBSe9TX5xIQjtQc+EpOK16nHjBLY
0E+q6Z+WfvnEavxWXGniOdCELzGzTeWHovBlZgSvuAotenEWdaMt7k51EF8sK8asF++buALS7prJ
11Y9lfXgWva8Dctia81seJodokNqzl6xGri7Fn9zYnl+TghApdM0oQgUolP9d/JYjoEGFAfp/K9G
RWYZ2yb4CLS3GsFz0nbIkV+y9ono7P+vDlwJxasjk1k6bZnbtOKrwpxCgoUEMh2RoxyDLY3Wc2qv
ESYjcm4tc5mvOXrle9f/kxAITRrtUrsqysfgdV4C+IaXhOws6NJzWcqL0bzp4Bqlcx4AMqpnHPzl
HXUfHQk1OhsfOYc9JQtzrDGJzkjdlU2de5X9XjQ7Jb6G/Z+GK74IWjIlSO5RWrdljT1+kSVaJi1a
g9CyNMQkfZHEbnhIrT0Qo75KZzwdOWxZsWb7R09aNXME96Nkk6LnQtcAiTce4R/KovurmpUpb0g0
sxnmumUYv1f5rxm+BenHhFNhBj/qh7d4JNZnutI+OP8U+VOeTjU6hfKdfCDUghubcNc/PVhHH519
/cXSo90D60pSD2aPUzPdiuRKMKXejW4HGxqhL+8beVWZYAqLX4PuzsSRkj+4ABRpB9xHsVhBxmHL
3dvswiJAa5EybibzjkCNQv507LMf39PmrIn1q1RbYpwWkYwQ6+77OOPVtRFv1XqrQfmjkkeomuhb
i4/eYYN1xg9DxZEABSZer8k2djrZZqYd8O+iuBATb0tPmgsppIFmIlwak4yYmjyrMxjc4L/VsNDl
S5eOArNyTHRQYlq44GJblPOZvRRIMYVcSFJXQUgmDKmhV1HBLP9TNlmujmdS2D0QaTBmWDRXJp70
mhKYxr/1eBUN8ZgBINY90EOCC/gFF+v8K5fvs0k2jlfSMc0oGU4O0gdzH8CvVfpvNV+s/JFjfqxk
8s459D0VMKfrweINQEpPvrQJUSVF66jiZrLRXfBYiJJGJsN0omZASXuUk7W6s3BHwSx0v3bzgvR3
ML4v6PKA/5uyX36xlyw6ElS1aKvD9A1ma+k0v/Wzxpqgi9X1I3oV+MEqcyfINDFEms1fyCeeGzgg
ySGsfksGFRY4tDFcrt14wRaa3rQORwfqTrSBpN3ScJLHYEEIG68a+lYUwb7CXIYY29xxzwTx1lEf
M5vU1eriYzoSkWZT9VOVP2q2CbW7zW9SAt/ib/TrY68dsQZyu3FWkIIi/FHLLYNgnG3a5mfGRtlD
3pIFqP04uJHN+nNglUW0MYqNzb7Ahn3QkGyIdlfJNh8RFk0APf9XsxFUZCwaT8KsF+2g4pIRtWVH
M6S8VTY7JC6Bp45AIyu5/lIIeEmb/4lUo2AVs7TsYAo83S1JIqrBqfmxHjlk4AcJ6i0S8zDrLAg1
Q3pDk4M7GVx1pCfZGsiqsmInYwlOjk1zSZTdMBwIAyYv6Z1knKMfXUfKalUuLQYWmwbdwUVIK18o
yF07DGGQ6Ap492FuVuPwjo1/kcLmhy1eXGiIVYQ4X19a2Spdsaos+Od44SoMXmIQYgqK8422Njxd
WvnxoZFWGiG5NtM0cSWrEAAPyAhCVO5gHilbsGWFzQbc10MFfmY+Ydpro0dVPrP0A9wwJ1yeYVfx
uPhM/L6gMkrNR6ngmkx6F5L2eghRoV8eaC7S+uedyH0198BOB+awr374yrQ/h0i3yVPPU0BQF6uO
/jWQeLHxySfxCJdyD9Didzu4Ab64ofWh2huS3Mkk9eQnKIYhberwj6yb5aAmi+oe8jyqaC2H5Cj/
xf2vjJgeDCjT7pV56Wi8+UbYP7Adb5nuUdQAjVajvCnajVxfiY0jXfNtAvwQvaKjHsnnXSbNHdEI
d6OJ74rcXPnd0C6AfzE9EJpccnkJT5ZDFETh1xdbAPG3mD9MryBT4eilwGXRKfhroWhnaeShYCRD
05BOH1m36p1HGD/C8K8179Jwy/3DJNManonxX1XGvlQPXYb9kvaLDKQa6N1k4uzgdCT4Hd0rlUOE
NZV7bdhI07pMLqZ+VuXb0JAadCnDP805AG4V1U4EHX9X1ZrYLox1G9pY9k6t1XhrZ1TucmvZt3Zu
cJUbSz89Tf2NdBHbfpbWQSPlD8ITWgmL5fwozTdn3KBuM4w3A5DLKPfG8DUB3Ffqxcp24oPTjw35
VUj5SPAt9VOtASrcFMrzGP6qUKns30gdzy/JSYCXWOIMt1G5dg87f5Par96rvQzINOknlJSYxJi0
dd7TiMDWZCYWTj/OI6HjLvEwLe92sOiGtZMc4ahdvIjokEbStV3RMSYMZsAtQwlIcR7TDRop3nIj
ugg0fiYcgOZPC09qN2G7qr0Im7y+V9WzE+EI2GlExIBwtjfiYwF57zHoxKy+8T24Enw0Hf6/uT2n
0a9KzFMv/Tn9BqG00ETnADb28MvuwntkfI7A/WgB9ZG0GS4K3/h0+pdyNPSFg2rGIV7wKJPWiqRF
+kxycUqWM6eabtMFlkPK4IaFJ6j7Dk8XEqpY+kvpDsBml5bzW3gN+xg6nXTmYylLondBUapSMEQs
3moKvwpoVpTt7CUhhS951+wPIJJIeUavaVoN0ioo3mPS0OOfgfgfR9vgTvQwyZFA+g+VRrMqNwVS
MeMD7ApdWOPQm4bHHG6Mdodcs6Y+IkTlwIyEb+hIorjBTfnE/yNTY6joyLax8/LLr3j+jed/nD/X
afYB0KfabYB6lwp38qrEBkYLgI9UhLanG4F5coTST9k49ljLmYrh6xJCeteVli5DuutAiEkVf0n+
CpLErZq+VTUls0D3nJ6jblsYh4oAFtZIzdqVX085Wkjk0RxEzlWGUVcGttjA/JYQNCARZrVXYSa4
0FhEAYL30GGqjPjLsb+HnrYZ80zhkYmb2WQSLOb+iBSzN155y1UtP0iLYsHcRotCcXcp6nqoj4QI
IFXc52vk8/q22sRraPb2aGn1pVHeeV1g9mNtJ0T8hnO6KOWllNnp/gmJhPhcomRbyX4Avq+lv0mm
+5GwRnKxKOiMK/vNkrZke+KIxmy8HzQbZTQ7SclFM3ZDch2LZZ24uobwGaPVWHylx5S+2V+2xDqk
N1ECpvjZ+8fG/HDqreFghnR1xSPABkycz5bXl+rN1n8BOBJKT8dbhLoFRenSSHeMCsKBtobidl78
6+uIlMAeHW+RHitVIwNnm+A3KHiNAATI6ZZSsMqZtF4jW1tbBv1iheg4+9OLi/rnU2qdPVLJiXUt
UFyawpzkXJPoX5PutcgLijUMS1A8MgT+80hBr+iOQXyRprJfIADRtn586Ia8xtaMs1c3ziT5hOt4
PeOhb5G+IU5HZOJCMcQqJLfar4Ia0FK+5TR92ojSbFgRCKmAwfGNBsz2N6l/IKzgJnxDG+lq2qfT
cS+oXJOLxvgeIh5wBlossQU02U7JAcLJ7X5lpIECxph+LB5T52PXhr2knU34ysH2XTzpyYoeaN3q
/1pgAIF5cn3gQG8gxAkThcVEgR6qG1am1/2Xk/8m4PIG+KiXTjN1AK1zuy2ZPINyOw1/nU4+OioA
Ml6SK/FcIR0FjUWPmmFGHYyrR2/Qv7ZgkUG9HtRtRLylfU3Ub8W+mBm+YuL07RoE2GdTVQR6rZwC
+enUf5296DbTZhgPhOsk8nqYj73bw17cZPFo6el6Ag3kfCNjQM7ZwYCf3AXYD5U1u0+0v+gXUk1Q
N7p/nmkW0/uELSMAVrBXdu+l7VP4XIIMhX8APnAc+a1BhmYJIdxpcKGMmm1v7dNqX8W3OPjoBzgC
09OIGOO79oNDOyBOCT3wb2wuHo0/3UdMDCOVatjX5v+2EJ/CBAEGfH/PYZuRTXEN8J2jHTk622GD
UC+NPYlvz78kvOvyMR6eDIF24UkmARyggmAuxcSkkW4tc4WaClE1qIWmEEvOVSh1D5D1pVltWq/C
0riH5+sxJieMQ0QNt4gdgpoKVihueEUY37X7FHaULUXcCKG8H6eLkDjG3HFhK7lJ9gcNH7Y7cu9J
vABXLfKtisC5I8GFWTdysNgQiZkjRUdNU1t72do042qMc6FPJlStnbeNvTYDVgply0g6cqWk2VON
bgDwyOKZLnErZvQ7i6i62y0CQjKWG41nv2HATsePLDqX0q0LX316ijkbzXwA4Wg2w6ZhZRD3TpG6
KL366qgu0bTn61z7ZzPKFO1XO8BH1vuUPCK6+GZj9qpnNker48NVK1/aU7uhyHk307Ujrz4IPV5I
gPK8k+DsizDYhoTuK94wPAbgrqFHrhGcRZaFZp4ck1i4XUJeHkGarAZ2LfWVwiEaVMCR7IGCi7pc
PNvpU20+9JWzRiglRCtk8wN0orECIo+V/WTs+hr9opl5Bn89dlp4ZbDRa82UPVcB5stNMOyAPyzp
hNcYkItXjqSKuCFKHDlVe6gfeLAIOqxb1MSsMTw1HZFYFK71/OAuEs2PCTpdIFKU6xBS4B+NFy7l
4hlv+a9qN/wtc4M1gjCuCMiw1DhIf1o3M4TJ8VeYmIj8z45Tf4m6Z9r/kBmIeSAAQuScoatsZH8h
tZ9x+z7OGt/40W939PH1lbzsgcuO1X41bUMJ+Z8s/kINNR5lca2uA9DbkRksyJ4B9YbGDYk7KRXv
sQv3gDSyv+QmvlVpEzWLAgSMmSi+0zSScxrjX7QfLXP68CYm4KG/aNYFQ6BY8hKudeNfm+5SsBWF
iULM1RkWKMg0okb8CQIXWUvuP0KFCjHvQmoc3qL2s8KGq61HDPLcvXyMEHgy20y9N6p8OAaugoj6
S1h68+gFguVecAI9Fp9Fgv3Q76z3EBqPPv2pKpry8MRrPih0s/24GJtx6bDcDX2MTIDsr2xsmJ2m
mkltcDtnQ5swNu84JynPHABEZOTXuZG0DEt4ch4jNsqyq9apfeAnoh1SCKQEyLK/7Pbo6ELG5LuT
dmHCkWEQ8VzRawhQMAgPDi+BaA1JdXTrmkuC+JEIGLcvbuQIkkByyrr7+Nmmaz6+Ht9oGtRmy3mu
ipfEcNnX31V8EPwUiys5JOOCxiAL97xfYrZWu1NiWoBFfF3+v+ib3SZCgiVNXB/lddRjtpyESwlB
eHexhz8sChIijXhah8n6PbDWwk85N58qOUIEkXb09zZ6b5qmxvzrtXyRWkQeMAsJFwDNLivL6vym
2hQgIoSb6CUEXF9mlC3J1c6cc5js7Ow10nU3ZYy2AS9g+hSoQw5ZzDdhxJhRA1eriMQbOjjEH5nX
gYurugMe4+RPoyfrdRaDk3CPYVXgrolwWymvmturyRlDgqtuEOZEUlWAuVy0nIICQwKpl7sYW7Da
A6vc4updVd+l6qDY+xnNpaa6tFVZ+pnTcc+8/ZlxKyGBivwF32yaG9mhcWabObcTjSgig/ITht/Y
dhul2xTOHlgsRyIFltr/ahXQgcEiIbixWQFJEW12WJ6ikhFA0TED11hjGcu7h+l2bFm0eWeqpPNY
ArKYzVdmf5XjZw5xtoCLaMCPJ9fKLTQhsMQaz4TqmR1NEy/ScBRVnpInzMIF19A0scNwRw9DTBJ7
fdRVPFJTdtScRv+HaVN4ZkZVd+trNP7rkElyXIk8iso7NXqpNRZeNoe+6oZNA+NfNv+JU4KKNLH/
GfbA9c9lxcttk/qDXrqmYx9wmS+TYR/We/qEqUWm1APegWeJsNdJ5Op5vivRuwGMp8pVTOmJTr0j
3CoCjQ8QEZRT4gUiFhk1B/6PJX8sEBLxUPsHvyIdo//NrQxPM7W7rwbv4XpEdAKs4ncAKJvY3Mu8
EBNXGpIKDZeT5kD+1VdOcnQxEIErW/rlAeMg6iji5c1DEcH53ESfE4PovAmhp/4cyc5r8o2t73Tm
V1T8iDoJ2Itd5CzGGvCoQuRJszIG6664ECbfKqs5+okcnH0UmuqEDkXGeoRQOy/Ws72H1hx69teJ
VlcI30JpI4Yyei8QBMyIjMZ7dgYm0xnoH5YrX0MVdLKrdO6r+SgIJNGQk6vL0PmQaowTxDLIqByN
ETHkGPJesC5A5vW/xNZbR8Jc9Bsq375NevoqXjUE1cP2uwLRUKNTN35IASgtPQiy5gFe/EUpFbJk
3lSskaLESZb3MNkx0PJHIrQuesSsiDBB3ULjbppn/SnjDlC0fUaIVEwaUFneQt7N+IiTu5KwsWzb
eu9ULK4uOi+b1rbuVvHFjPbgiWQnL4aVtQRe4veCfb2P+T3mU6uhvGQj12Blrh6L4NJtFJxMALPl
F82jgXzDWnXWW0yIDjCBCQJJvgPtB6k47Uo1b1L2NxtM3plHyguhFAuN0j0WayhPEV8Q/e9NnvGu
HoZp68waoidiRq4djBvDBSi213e7WKxfMKnRF1u6yOaHD/HvnCEFWJjijLuBcjbJSyj6NjuZMpz8
vKe+BQZiN1mYGWMm7/+5CIutsV8Oe7WCAZybGJpy7TcnnZuVoU2kGrpKeZJiYAol8zKdoCKgPCzM
KEN4Nd5rR9qkA4uC5kOMiDvigiPaLVwwJwfhrW2wRrPJQFUPenFm1CLWjotURcN7llEH5VuCCcQr
psPtQ1WWPQXW6Ja15cXgNGyGlWJ8hJAAO33NmuF4a/xMhr8qSeeIwUJi4tVSiInsJgugl/o71HcZ
iC9EWHkj5iuQ6GGSX153uTwHzjnx35vwu+gbFrOtTnqPVwCAyrjkoCxJyTIEfpdu5p/xp8Hspu4N
1KgNOwAaZtYKBTjTPfa+SjsYPDTctOUaL9G0Rrbdjd+isLasdQircy7h+mBnRU6LWCBdY7vLAc+t
SapAWf0m2qPCfvwwh2dlodsmdEObXz6UmZH/ahbctDq7J7VVFtb0KQbV0jJWtXp15B34hrVOtvAd
7VJflY69pC81xu04vkRsW5owIyIpt1fMAIieOHCPIX/4eCwzk9FN4a/V0lVIUoJEr6tuwsHLCfM2
g2VF75a3n6plESzGR/QpvqtBdnEFjnRBzPajmSErIdi73eUMJqz84Idyd7/zusEviTgvbXgZygfh
PJw6VqMy9wkpWncDuWZp+5YCYZDixUdp6DBa8FWLo2ATUjN+/o+IZvdYYhnXd0YE+HQ0rZ02vVCZ
VvYWp79h3YMsW0wBsJ+YCbOvIPrRBLIbPEIkkF3j4MmH/s7OWXftykXDPoGCBAvxo/G5YDnQm7dk
Qj1GLzi1hLVEqFc+HP1uMTiZ1pvQ+TrZWZdfA/lHLMOsSC4lZlhZaf2RNXSSsoY3isyflJo2RTr8
8jtBumhZsq3W03pXT/MXQ71OWn8TsSGI2XoIWIuNPpoFZkuBJYGgSLRrivzBORQ9GQAGug/uJ4LB
WDtWYkJlz+aSrR4k1X2W6h/pIn59aBqWcPqbOf/KIJwMree/AcYAOkTSzrKaGxgZzWInfKTbnr2B
Bbt3PlWkBpHxY8affnWdJlS8tFcdfbK87h3gFHay4b95RsyL1UDS8ALis3OJDoW9mSkJeniqTB59
+ZyKr5KtbzE6RLUtz0r/GAQ/shHVUYHfCQfksNYfMApbGVGDRIvmO8HX7xMX66etN6ksJsCN1FNZ
9/2Anp9e6/S0/NTVEHrwb3GjIIa9KuW+lpclWIwVbKRfv6KDYS+Z7wLHjOui3uYS26eDnzx26IkR
SSHo7zaN6wCMHgUN5pCT0JaXQv+njGxUY6eY3q9DZnR/hnWs3hJ7rV70/trq5yKXFj8FYVTdVviY
VLK9nSeg3aIpzpxyS72adU9kHhjK3Sx3o4Tuy22bXdZ9VcS1ZVnBcyI8HN0kS+UKYSb3ZCGJ3Rvd
O4YP4WHePeHWhYdfx9M8LpAAQiUH+ifMBHG7jjBf7SBddZ5/Of5UKIJ96UfJNwIABvwPk/u00tYB
HdYba7wEfR2H/6Lhkjr7fj3E+DvNCoMNk9CitzzwoSbZjP+xd15LsltXmn4VBq8HbHgz0VJEp0F6
byqrbhBZDt57PP18OKTUpNQtte76YhQU4xxWZSYSZu+1/vUbVtlAp9Rf+NJJto5qsqflUaC3QGDG
YgHWh8rt65sOmzZIF1RHCPOMgvCoNvEIZNF1htEOjIrbP8gYe5GeGcLzQBcFjSZ8aybYj7wD6Tn5
LO9t9Dx4Ah0Vnca1+EqUR1qB74q13Qv+3EfhB6ENiwiKMwoOrnuN8qwYrcOzi0DXIYobRZZQ7BOp
a93FCnf/jfAOCo+JjF+e3fSDdEo+ilM4NVCl4fkJqlbtmRLxnvcs/oQAB8WA1CUBL6mDC5OBm4na
t7zQgo8DaKc6jvNTF+Ck87dW9JEN19/wPg/Z9RglHCwwKxTCd11ZueRHZWwK0iulcrDqF0a/BzEd
I9qHhacvyuiYqNZU0bZ4y9UDGBel1cKjO5XKyraadqZHeFnIR+RtgN4xgNjIDRonR03MOT/CtU8F
h7oR/pW/Nkfol525bkuu3lUwt0K0x+2CqecodkZ7rW5y6SJDPh2ACousmgcQgmTuEHce4B7EvUsL
VvMM/JgQtvYYH2XOMoyrBMioGerMKh8bpClNNDUQY4NgpJ4LH5jlQoinA2IaHEPTM0yq/XAfnTDg
j/AICRl0tpeRxweeI4e4ltBysB6PAqySGRYVMGwKhQ0wOMWTEyWEQvqN/4FLDFt4ExrQOWGn4wTF
+R3rSrAWYtdmQj6jXJ2n6WbEpUmpBF6KnHc554H/6oYX3HGZCuGkEXEgefyQ8ptEX1cSIDCMkjA2
7girLSauCerBrcwbm/sKx2olfUsRZ2ZbJrpd+qWVCDkXTE1KZ7Cd+C0U0TLS9DGlM3iilWH0ziQs
TEdajBlU02F4CJtUwgyrStl5dRpW6CsyG88PAiZopvdCE85aziqBI1dniFNZpRYjaSdkpuNazyz9
8Ckiy02l7+IFBl7Jing8uzEw4luMszigGOKbGSkzd6Yp6DHvSbhDoQpK9qjM0YRFrKyGaofqHZ0w
87Vsh30WGhA9nSej1TOWCFtBh2pj1zkmBusIvYeonT0UQLidQii1pk1n0eiec1wzGJgCpZXGCh8q
RPnzst/UF3SjJm1YZByxbZ849QZ0SUOEZLLWLANoW8JX2ZZLLwun5IyB68AoR6OB1CE9s7DU8tXX
H0lkrmQuYMCgnJsTuHBRZ1tVBCbQFip3gAH7STbvPlIVi8HzmbU79OOJYrCeLG/DtGvOnocV87uJ
m3ZSyjMivea5zGpH3IGos8A8+nIJ7uSbhGLLiOtRiqcfonkQW9LBoXnPQvNRUAzXNfeYssV9zs7B
7igP7YSw1jnPpW3V9yC7EEmBE141zXD0HALmMHjdLLNk11oC/FFQTsy5cpZG7JxXlngbfrC4xh1F
tQ6MinoHGhGL6jgZh1hqjM6p8sZFEUteO9F0Jx+LVLNAjYt0GiWIuCuCpSIa3GCfIS2ggOtMcdC7
R5ngLPdgri0EELLV70Qh2gYAEnjKdx9ttpefXrbEbgP7drYBepEUazy7FDyAsC1CnonTbF6hCbz7
w5GRYc/gvGRptHymdeWpzw5meGvNz6D5aMVhSTgAxVoWQfMyzprLOiBhy7QX6wVdduxQmBMfoqII
gLLy6wbTcP0cdkdhxg2Bw0BQKqOr5qwKpLljeiiLTrVNteccYYJHCpA1NT2DB7n5irF38ZL31H8V
MIErnkCkOMdpxBdnoAknY/LZm3sc1TzpWyPD1boE4jDzuzcN7/NqJ1jfWr2T9bWMJsC5W8pFEb65
UYfkHISQflYmqtuDLM8REirow+WZ0borJaIIgIVImO4MwxE/OSjGqyvxhMMiEvu1MA/sPFjQSI4b
6tjVceTwweaCcxkgbpQNmiz4+to4bq8eomCPIglZWDPbl0FqpBDz3oNwQuybSR0j9Ecsb0UDog+W
Gpusa1l+GQtBUCJpginvCjqdP01fZUaStUc06MRkYlJgyPAmkl/fLhSsIWP/U1IQoktnvagZmKGC
6q8dU6Jh0S3zBeSMbMmNqK9a5vp+cBuBs55i1GfsadBeiwM0WhWXssrOoAZj5VtFgB0+xaVegbzf
8Hie+tK+FQGhABmtDoeDi8FOkHKrRGjn2CUh01CWU26B9VirfskaPfZASmKjjB6NNUuQEqrXbM2e
0PhLQPpweClLzCR3iXKK4kuNl4C/RX0j5LbG7c44Z24t6MrH1ggzeyqJMrvEdMyE+yCce6pJCFdv
mdFuS9yUzIBmmFBAV+/w36SpK4Mb5i5d+t2Bihj0GaNSpZJB++KZSX6OxPOnwfVTVuUm7pcFeWzY
/lQmazdzE6d6j8uPRj97U3fZDZ+eR4YK6oNwbmnPGBZtcf3hc7eBH1iPGxBlp7lwImqPDSQGgh8A
Ir88ejWTrMt6X9JUmeoyzB5ed5aGlCdvnXPzBc1Wch+DtzMfqrUSB2+ry8Xc6onEeinxuB0H1EyS
WWhHu0SxhE2p7wULYu3o5MZJbkfjp5HAyUyLBCnKSJw53WdMelkRU9/UOtU5V4cIvYABhWczrdWI
0wTLDiktsNrDVQD1P1qYpj82sPhTJmJZsQQx0mRbZb4T1wWZ2SnBiiCf5fKGL2g955Jl+VFDoIVb
urGt4Z/LnNGYJl5sriK2CD4Mv77awXedNrSjznHsXnBHHunNZrMYpy0FoZCFxn3I/l9IGTBROwkh
4ZcwdS1msqHAg4ndE3DgYHOq8CJQy5VKRGH6WajYZggQr9i+Bm4JxeC59FRS0oXlBwg3MPMcC8hf
bXJU433k0VUEcMAnAYcOq0tIseRqyoQuH4vVaakgEHYREeELUncQMGhDCEuomlcFxlB3UjAMdwn2
aLt7gX1/hiJ4pdxTjMeCiyaDw/VHOTtJ9OAZpUL4NmAZCMeXuhMOd3EfyNmhzgGnVljTrWCpFvOu
OqrjIGIsEM3XIx+m4Ki4aRjiyq8WDxmKOWk5Dg5CNjDsH03tTiAk8+YN8zz6ql1uEjc/y/ELHZEL
R6WrpalT+mukbhg+iCRbXN3s9cfiI/awPbcud5I1OjzQPnOlsBeMVFsOAEExWGxXzrlAkW8n4gbW
bS2eknrVG7ZT4S25zB3eboYfACiTEq0dI1xo2T6jF+kUEfazDfw64JeVbBvOp4cWEHkITbc0Ez8i
XAXx8MLhezdSNqTRoN7T4PI5VyvaG91uLbY2xruj3QvkTBgaXkZO5ItLBeOcip6Y1WUMFSVfDjfw
GfKTuhnoO+sRjVzgHWoevTJ8N9oPP5g1CLdKYIdr4e1E/Vxmr0kOX2oxmhy2NtVazewpL1us+LAk
yxepaeNXlWeQzm3H2QGGtOGbMmqtfSbNiG8VkUXuW+vOQ4vdhsBQ711h+CEhDF2FxmqcadtYoEbd
rJQLSgbAa2/Xl1cTsQZe6iSeOtwmGDNEuEisXW5EdVeyDc7x6fSegEMRgwAiOJAMQdNn0VMZ544W
N9kakYxfXUtp36t3A7cKtH2wQ0Nn4fLANkB5qzRbD9068e9qHy119S2Vb9ydsoS8Cibn2MEOUIVy
9nYDVQouNd2wxPYWu5IDsyd207HlGtDCtFNSQya9/F5I6LrsOjtZpDb78qWTnjJck5Jn269ng+5P
LfO1pxAMCU1aOs668naK+iq5J+xfRWedqbtIXwfRTvfvlnGFwFbjUfE6SCvIyJ53CcHxJePo8gQo
a27rzLp4wCouoKj2wayoL3ZCtdUonfGTEJ0VYuZ8IEOrl+zEhXqk9kCisC6Fh0l0aoc60QboUvE8
Kgi7nak0RBF0GVW5d8JxGFaC+pAhw0QgV6IAShu9duk9o9tKN5imhfVYXzSeO2f8PC1uHXRhsf3k
hAo1KRKbBDqSiHl9QRaE6eMEll498Zu8biwcS33deEsnn6fqFKfqNbaQEey+FAanLh4dTG6r1Uj8
cvSD3+4HiCbaIkmfvTTvzWuqUonP2GSZcJnV2pS24gUjTLl8VfyrnN4GrLgYsAgLX51HeA/Dl53z
ARS7tYtJ+Ss41BAR4Fc7i5RrHYMk99Dzrebd8XgS5kNEQMeriS2BPhNju9URJXCceYO2DysHEK6g
PXvFsUM7BVOzgUlDG4nZsN5vO0KrCyxHAFaFGiE9gqvgiL2BW3doaeeW8ZAiSq6dF6LYQiOR4qFh
Il10n6r8HXCsLQI80XgHaiEixx6f+czAw+8YwVACbJybyioWbwRF9tUR4+dS2wFjDfqRDEUQWLRU
eN3/IG5731HLwzxgBvtM+8+Ihk+PicoQz9Bn4dLUu8SpprNSeGCUhEokSc8iPifxvTY+B+4CgQo+
HimM7Q1+gu9T6UhrgpJD+T5S6kysVW98JDmceCwzlGMmwJAeE5asmWOxPnPawzi2iJV4GshfY05I
IN177wqXWnGh5+ICsGukQxEBi+zUai1UVNojVpd+xohbKPR1Y8niMI60ah/DzpuFJyqnWhoecTWx
ypagIAY0rN+ex2ZgAe2aW6fakEPD1VLrxdjUy9e9F+MRgNs/7xgqW54cLFEcvBoPo88VlljVOGmI
8kkJQBaV2rRiWwm0PQhPh+mR1L7GgTaJRmMM95vtD5+fLiCbJL5j/ekOPhkNez06ReJDHTD56q7B
WuDLteuUBFuG2AUh7VvKKy8/9mBZFU1uqn9aFFetu/9x4wD9VRvJBcjnkSfu8hpBRe+cr4Sv1WJh
Pw64K+HO4D6HM23mUFvoyMFZG3nSSQ1AA+YVl9guul2ekCZl08WxXNWUVj9gvnpWg3vEmOFhhIvZ
ziZkusGs3slWDD3IRh2yY9HC52cnhHsdRm9ov+IIMvaCzB1HHS9W7m5VPCB8tN/jeucySuLsyfpB
kpYyHRs6aUQnBZ4GLBw7WfwagWCM4YrgoZh71rYSE1E8fq03GSllmT48Afgdk/buI1IRGmL85i0L
4GprozYPkyOTHuNo0hjXTu3gGVONvlrfxFRryJ/LdSuz3o2Kyz23yRCumC6xsGEiQkVDWi5gTo+V
Jnk2kBTxGL4jaMPsU8LRyWTJsUCrk7UkbjjhaXcnPw0qkMdZfwRw4anud2r7HLqNVBDXOKcANEWA
OOIeGPUVLe/dfuctbqYLQB4nh73IgGwdUjB0Gw1T7e3QwVOgfAbaBCixIBkujZXHI9dc0uhLky5d
M8f3xPoCeTXSrzw9hP650zd9vaiqLUz7Fs5gCQdM2HXq1QIGJSCuvKo8Fmhyg29JBABMgZ3K+5Bc
nA+tnZk+k/at6R1BTJpkGVHT1IAmPklB6QcxtoypI/oo5kCqCiURX2kGGw0+VjAbsR2IVwGhg5Fn
yzGczHVAeol0qnrgIntIFogOagEKDs6BUKaUWwI5vLw04dEPXnuoI2UI4DA0k0LbVwKkoGsC7QFD
v5QB5WXMegHmEapz3m9Gs3aKno6AojVTP8OYmQVT8YPvnh3xXuXvpXL25U/Bxysdon22Cem+bD7S
C44Cer2imQ/N0lWXucFjG+IWv3MSbFtuUQ5jEpkmmHWz4oHEM4wJOJbF2Nf25aOjoC8wZakXqDOQ
x7vTajwQvfHWBTYWpnhusMlhMepBZ/ZOhiPySierm+vTTSo0E/aY7Fs53TIh2BGIiBEkIAziXXnr
kPIg7nwf7igxJcbSkK+B8GKx/GM1O9INVxKoXtnx0LSLnjCN8lsNMrtgXqL3S+YcMarDFnOgpexc
u3Rei2TuLMJWwKxnZ/hfA3y4JrO7nttgmmVT6j+0RFm0YvXVrXeHyWRwMyOboBY9XxNbb1fsxT4u
AvgwQreFDEb0hu8/c9xuEO63+c6vF6pOt7hFjKrH566MUWmNVD078eyM7tygTu5vVfzRymzEhkbX
NFpDMeun2gqIIAd9TXdGc9FRsJfFu6DMzW7kaUJ2KfC80JujLsOkCfa5yq1lovdEGLWVMAcIcVxG
+4i0GuspHjoHLnwDpV5d4aNJ+6CS69BAkEQKgq3LOHWMD4IQkMG47ZiQ1GiF/eZWcfiDho5zhm9V
cwtCglCBAkss+gZj0eCgnS+abo0ZlxvYoXGuLSof6gsJZQkqwAYPMQ8yJqIWbYd9b2wsFJwfmmYr
KNesfo81DENvbbkW+oju/MHAMEAdw/4U7SHCVspOg19jnIkhYEDSsnbiPB773GrUJBuCXNT+o8i2
JghzwclatN1GGXZZd+iFD2FM9X6PTBv8ngz6QVyqwROujiFibIKMGw/Xg9UvUtbHBJGBgoDbuufl
pd/4yaMFtACjFkHfuaH06htPSB1jzWLOBgp/A8Qowkm+f+FDQT4wwvVFWsf220wfyElrEDDv3bG4
0dcRBhkqTC8703knfDQoLIM9+ZkG046gPRjdqctvaXtPeGLKDGej/l0wcGFEfx/5H3E2x7HW4Jp5
a6daCjLQjPFh6mcNWBEeOS0D9BniZTMa2ZnsnYf6qWHcIklXEg8qY5MOG0tZq0k5hScrlrMp5CGi
ZETI9yPki8G8Zh4wruFuSKBcEPRSQZLYZxj1usB1GQ2ert5b8TIkH8TtjVVOqywFNqfRVjBAlsP8
umAsyldi/J641z686cb7+MiCxQYvo46a+MdpTr/CsAisXSvOhbaR5BPBX8O4RqCRMVLb919rqFYx
O3xN9x954KL+61iFojqg+cXjzK1hXHw7tNm4XEj7xn2J+69ID2atD8jSmYTuHTQe4nTeYagVxZiA
HzMNi2KzuPT9mWTXmACP8J0rgJ82QQ4tc5qOxgpVHKwQPENhbuqLCKNtXsWDDV2fcS0+DZlJmO6q
JdaYgjR03y2oeFSj0N25XWmIuCiFjD+M4QB7XjjphLpRPTPliPlOtcbcWRsjJZ6lc8KZNy5Z7Vah
dctx2sJFRv4sknvGmMKATite6RszTCCZrKcrbvBMfeHoI39DCjrPad4d8JGuEB66rzERYA4uykyx
r5aL8h2VwElBbY757ThFCT7K9ovTWLdHw9z48U20FoCiVJumf47lI6fKFHYApJ6LsccusXC13iHH
FOw0P+VgvU67qYUDqF4P+mQW86RxbKE8Y/Fb01ule5ZigrHBgSELF+U4bkHsPN44LrJA1gDlk2WQ
DtslJtWflRqmqfmklrNNEz8HIEkkSe5yaLFX2PraXQJOqRkwtJjzoIkz2MFwTdt7IZYCD0Ffx24K
GEIDg6mvwqSBwdCcb4RHq1Dd2mYzLIZgzUdH3W2svviCeFCMXieM9HKM9leyeiwIS26+pH7rCPfM
OPTWtsy2enNiiIApatgffflLCyuewFNRnoPyLIv3LDlG7SwEp0qgNM54RtyOjIhvybnr8bVlu/MW
wrDEZL7IXtKwoe1irOVi3ouIpGIGqNzM9NybxwzEP4hPMhgkPF713cP7aUBDDSyPz/5bM6zCAdLS
ku4H3U4qXoJ8P2byaiTNDeBqVFWwmXFZlmAvN/iNLmvjpsHj5SyznEbxWuyOsrQn4McNbqozLKws
s+UwIEz30EJdV0DQAioFPoPf8XAUa3PQR5mtyF+n2jOKjanTmnu57OgM1xLm2MpKy98ULOwtVVgZ
Nci8ccqZfWeI5dj96LzguhDVy0rClLf9boQzxl2qd+ihmSDznefFJWujmVCZDL7rFTCr3nxi3gf5
KmzsGmy8wvxrEWK4JBQVFKbPLvvMFHwh7ErZRCjo+h4p1rcKESBxv2DlCw7S+7cme60rcGC+OpDs
gcJdY6oFUy5cWN5DxJ9PBh2mmJwPiV0E2wrHLZNHG5tRQ6exPrl0pf2UAUWHT7K6EiWaixA01jnh
qamEe2QAZbGNjHdVIyoFHmO0HbJVq+9zoGhRfoTYh+C9h2OnMo+096RkigW6CBnKwuOWcj587aK7
ZOCijtZNpcrvyb5jbCIFQLLQ6KWz17628tLq6IVu4TM1IWlVrDoeZlHlh1ZTtAjPAdGxCqfEGA2B
2g25xJCZzALyju1zyFrBPl9A/Pko8V0NEA9tWYCyDNYfnEsWmXLYu/kpxSRJ0GiJhLc4fINpRqOS
gVhA2QOFsUgeYDaHwA5WQh7MReZHYh6xdK1bUr3aZaXYfb3O2mc+YjcVXLz6jMmhYjWAzFv2Pgfg
OqJ+q5WnAww2gNtMq5YBPG2UF957NBnOxoyXRb0kXYVNkU2V/ctLIGgoMDxkbkPpRespFMNzjeMM
+xajZVfcjyLFBKoIs1oeMhmInUh0ezToZt8c11cXzv7Is4+1lUcyBQWEsqZHPrf6fVRFiEu8wvC5
YR7KN3O7k96ts/wlpTARGkg+3ftIrQlKmzBF0H+2BgdeewuIr0MQb7xR6PsijDYZwkfgfBvAWSn8
o13aPAZEUgJoas1y5HQXVb4bxiUVQTM4dxKIDAsgyaM5RDlGSuqerOLRJsDhYw2rgpwDCXl0SSIU
IHqUArlwqyB+iYcXhtX7IV66WkYr+lqpJ2oqWNMle+8w2CqrvYd7BfCPZxEU+hyKg6+vuZlGsrnk
ouLW2XZJPTMFMsehnxbki3PTKtVopJEDuX237lvhA91C0I/BlS3bIgCATKcbnLWgf3TdmsbNVA9C
e2r7zyJ/Wv6XQw+S62QXGOskQ95xSfk5+SGNhcGzyJWDuDruYjoBFYvK37jVXpSewGAjJkb09ERa
pePPHWVmqS4xZyEktxehkKD90Gt6mHQIgEXMRJhYBY+ff/q3P//7v310/9f9So9p1LtpUv753/n7
R5r1HLxX/c1f/7zzP4q0TL+rHy/766/98UV/vmI3kMb/8Ff+2zcaD+ev78vH/3Z4s2f1/MNf5knl
V/2p/ir681dZR9WPY+CLjL/5P/3hT18/3uXaZ19/+vkjrZNqfDfXT5Off/vR6vNPP0ua+eNM/Xqi
xvf/7Yf7Z8zrdmny/Ej/7gVfz7L608/GL6piGZZlmJouqaKkGD//1H799hPREi1LM0xTM1RZsn7+
KUmLyvvTz6ryi6FJJq+SIBWbsin9/FOZ1n/5kawaiiUaqiEaoiL9/Jcv/ocr+J9X9KekJpoeO4Dy
Tz9b48dnv17p8ZsZsmjKmqLKmqzIlqjKssjPP55nP3H5den/GJ6okT/cAyLLp5KaaVZvTtoMsN/2
oAk3yx3R2jUMJfdiTqEWzhkDLfwF4bq9PQR4cPWTzd1t5Cksp4WyqOYMOLj3i8ma+Sa8R7t9YKe4
BhVft+5S09diPaPOLPd3nBcn8TJeGnPTlnAnzRSYguA0d2YZMZUeBqcTKOGUQLsG9jo4AEfV4ybe
zNDKgPkQc/Cm4bBxqjmEEy3aHPLAgqQmCHr+DARr452UdgrgWW98wmYmdyyjtuJePkWMA8U1xku2
vKZ0QSGSzbRXKHcw0eYoBl7UZbEmkeDdx9yzXt6Z3V5G+6/xE/A+MQ4wVpQtfj/wltjHzs2rvINE
NsEYoZxLOHViLXRfn+53a7LbjH+BWb4lFGH+Rsgk7hHFttji7rNGaMGxY+I2edjXqzt5B5HZYhoy
j89gYZPwnqP4N3C6NSYbccGSyrXwcViCwnj3bM4ZYzze7s2fXDlXE/oVaDMkCs+MDwsalo5r3eS9
eFVm4bma4bSwjSfAeRhx+DdJTs6+DoshoACoyfkycAJRTvnHsBBX2bLaqAGs9kmq2BIfwuu2aHWP
sL4W5ZIV8DBwRv32gnIIjzC+GcGUhDfBv9vi37MihQZ7qw4e9M2NNqgVzbV8IWZ54VvzF12eS6dG
2JRz/bVbXq/CUkJBt8AxmCgIfx2sgpk5Q0m+8lbdYtQmz+9qZkPUe4lsaRmu6U9sfUd3UUFEQMi3
tlWM3gwIBrATwhmO6mC71vivjmKRaX23ZMim8S+E4S+3yJmX3YqXYRGWw1ldqZf2RleNRDRgCDdD
utbBCRutA5lTLj1EJegoK+SR7SIXZ8a2FLE3eqHx0qK9dQKmgeGLbnznbeWdcgGtWNQ0cEdiyd/T
QZzhb8XyPsFrnj+I63DvzYQDu9Y0EHZtO2cqEW5T9g/NHncRc8qfKSQQe5G70m7RjaJc0hDdkSXP
CGAuSzulXNU6okDcUQASGEpJTO81O7vWT9BYbVsdSt4jXbX9uq7RUy/ZWtfekRO7xRut/nZOvOXs
nfznyfG4hYpJr8R0AtVRQKrRpAKsfsBIzq6jAAX+OfPTb/0NmtJmDFZy4A3j4D1X1qEtcEcVZJwJ
c+2j5NXmTFow7jUQDBFoa7snAsgq/IZaLEIm3YPbLNcm/ot0ZAqvvc7gmToX8SOwJxUzq2ZRL1Us
MKaE6pIg8MEXI0rJxuraPmIqbk2mbrhhj+TsqFAQZ8xJDs5NIMFlfGSJlutfvBCR2KR857jg8zEX
eGgsFMa0eTin4Ohuuk/dnOdfwjsDW8yM6aRKxeb+YHDjvuDoLfdX6hBp2e8SHEntft5juTKpVsPs
kNna5p2o7x3Pib8JPqnB11Q0+jNBVBF+OeSJz8V2ar5G77EwYcTOzHdnPWHNwTIMjvJZOfrWTQlW
DZEOWOpNaTN38qu5zajYMV1t68mHuJKgxh+InTAW5gOx2y5GHArl810+rpQz5BRp730re/PYTEnP
vCjrPXmJyxTCJNOZsxGuRkrOXS34Qug9ywkxQzAigvnzSQpvMYWEMLl4y/RIsKAyfZmjSZvs+9lc
I5ph/iHPGIJPy095y58wT1cfyfMVqTZ2QVyd3q4g/VJuPhEyMeWnSoLbjdvDEvXevN3uZVua7olN
vJfeTCVSha8AvAfRJd3yqM7NQwpaCpuD1wL+TvWZgZKG37EWEVrNPWXyjAPinxfMEGEMUSEi01NW
KpS5nf4Kn51++VvTJvwx+n5FzDUexb6693APNtGCWL27MSdxD000c59yi/GJXePHMsFGtPkO5DX8
agooOp0pkqdJDqeO7xSv+OPWWiCTVTQ2JoY8+MIdIogpk0pa1MxKZ7wGR1HUF7YQzQZC77k9xZ36
4YpMvjRbmbtHbfEqkA7aUpYxEYBYQT/LiN5YwFidPZXnDUbu+jJdfgsrRlDyhpxI+7ZHVMQAwKHz
e2rTcAU8tjZ20j4EwDz6nKIaWg/5oIvx/zCRTjhaYcr/GA8fQFaeuNfkSfxwSQe/5aDMB+ToPU4j
k9GqgK4BzPmtB974bNQZcYwQDXz14MxP1kwbif8R46cDQiEMK/kvr8QmzkAfFHA0084Q9jR4uUkV
LguYwFjC5F+vJv8HdeLiKx2rrPJvi8n/jWUitRP19H9TJf5H/MVQ9Zn45YcnXJ5x+vxDxchrfy0Y
BUk3f5FUSbcU/EFkBQbPXypGQTKkX0RLMizdNLS/VouCxH9V+Z9lirosKYpBJflbuShI6i+aammS
KIr8iMjBf6VclP5YLWqGweHIkiZZpm7Jlq7zQb+vFjNdzzpdagzIvtE6cG6OlOG2LUFCyouEobLU
w4O0QHZdMnekfRkyA/KgECXg+46ZThO5lhnEjtBtdvvd2fyttP19KSuJFMW/K2Upo3VdVEW+q2zJ
mmap489/V8pmTdA6WlA31yw2PrATYWPwnkgnATEGgKHapTVuTenblRirKGjn9FxvESw5D9e1LkQ3
g20EcmJXca+RYYjKLDQAawQT696C2UebjJLbFhZw7VFDmflNrRN/IVUa3rvy3vEFb2MSXD81OwZ6
rtYRn7IZVDYztfdzFC36UYo4VbomHeLBTOxUS0A9GwG8X4IcSsueqj1yMlw5pUoJptWAk2xOAYJb
pYLuUXtVLpjyUEYECsfqqHu+bcO2mHw0BjV30zPjNWosnHPCA2vMcfpauqdVo9mBIlPsJGXP2An+
vSR6Dyuiu67jr0hKwxdLxQ+mpVMvnKwBNWQOqTdSNouz4Izcit1AES+VWFEhZDXJ8r0H9iyiNlbk
MIMuZI5O6xcrxr7Tk2D4x53wJAa1nrihnCy0a2lVOpRQw98kIzre47Nk0GnXMaLZSEugh/rdCo5l
MDM8sDQhcbf/5PaQ/4u7Q5NpckQeEtoenp/f3x364OZaL7fVtdKGM1d/WUrGd95VhwwXIEcWXqF6
A2Q3LcOQK1fx1imJ9Oua9+sT/1/co8rYTf1ntzXeoliyqaZFI8gTa1n6Hw8CqZ4OObmLMRmhQrXM
5hU3dwrRhnTetlt4CcBWPKDmizW01qEFSBiLqMktRD+uCDZrBiNnyNpaQ5NSDzQNodqi07YrCKJ3
oxTHIDqkO4HPPiS3zkMtYRRbVrpUiJce1IXld9o8H3lh//j0qn9/eulVVbpWRdRBAP/29KIvyvPS
wDeVu+lQ+WG7NHE4FtpkI7h6MY9KsZ2X5qugkikiCrQerdAdVQcXPfza0hzo0sQ8xG41E8S1AzXy
c4wuxHcxBoEeohAbF5y9mV9iZJisREXol2UD9JXXcYgHUj5NTLJ6B7bOKrbwv61kYaZGmOr3ItFX
0JEso/pCU4uzjIe4IxrA3boIlm9G6J3UicM/udTj7fT7K23J3POWrimmJuqiov3Nla4r1dcKzRcu
IrM5X6k3KdaJLpPff3ze/3ZBHj9GY1vQVEW1RE1X/3hDufXgV6ChwkUiZb5ScXCA9SjjkRGrGpPa
cvPj4/4/BNT/MwhIV353Yf4eAnpG1R/38/H3f93Qxx3Y0E3FUgFsZIyKuEa/IkD8RDIVVbMAeCx2
Z5Or+xsCpOi/gMwoomX8WLIUi83sty1d0X4Z93nNkjRNHjdk81/Z0hXlj3cq7y9aRJjqKveroYmQ
yP94C4mtG0NaYGjkpQwT82aKS2imQ3dkc9SGfK8iGO/Mj8CUV1mIuMt7ibwPeQwBxP4us+Yifkxi
jXDHxx4YU5aWAWQu5tNCvEdpuBlMb5WSdaOuOwe+OZjCxJROg0wOVv3M2g3SkaR+GvG3WK2dYyIc
tR6p/jq6ungXOARScmRoLzAajY2tJZ6D+DA4hz6FADaSSMadDWs1LAQ2mILoPSgDNA9Th0Z+6/Bi
Qdc2yjRxkLKADVB/9ey3QaxMCx8HCjw1dR9HOJRmMnQyKEhKgFJ/GsX4D9CJ43uXQejo2PPNHOF1
EM7aDucuTo8nMMeiNeqhMfQN7jhhuU7icIFMEoE+bi7ustAUAlJi2xdQR8YPM3yf5iINNedZR1WX
Oug9gJlDBIaQladFj9dehqfpDzYD7NZg5sgSAeY01gaCMGp2sb2YUTDTOO7Oae1WxtM59VZxhBEA
057GDxcSBvMx2Upu7s0Vpu+lg8QRAyCVUbczrBICShpXmWaI/Slj8ADoZ6GL1LXJp6H/UedbF2C8
rhZICHTknxJOui1WUQoJeQKDZeIYeqS/CE0Vi4NwiaSGfToep6DdiWZC4H1qgxctnGY5xqRwDTBx
Nm91f5dxNdi7/lsqImV8GmibVMz9fUmCPCAjNrgXWTeThUlbUW/Jdw2H+VS6c0yJgrtIqqAeuI9H
6WvEeQs5NvS4RLofgkpsOVNxJ+3sXMKNktcN6FiIG0H1Ly3iDn148Pb/qDuz5biRLNt+EdowugMv
94ExRzA4iSIlvsBESnLMgzvmr+8FVZXdTFV15u3Ha5Ypk0wiGREA3I+fs/fa3FUaBRLI6G3qg/jm
Rs092MnRg0YM6E/0Wzqgn1yoFk3EgBWARjoBZYGwgW4qGBkfQ8uJOkGagS26td7Zp28QjFPNbqyM
kWvqc/WYTC9korDz8bIKLovpgczkUKIEncN03E0RFqgIOV2GGFGO26Y8+jW2FP1WmxfTfThA4Vd8
vWbopbm9RuUB9CK9mR9j29MWHsRNZUMor/E1JU/CHKza3lrD14mDWp9Z+8aEN679FQOqs44FFm4e
7lzczJBuUDwa7lqFog5HasdURYmXJnM3Nsc7jhkUtryqrNjazQdRHy1Oh5Udn4fwo15ycOKyUTvN
PVDQ45AE0xMfQBV9GLxp21K2hY23QUW67QbeJMXkjP3QZTSUp7ihArpOzrSt24lzOCwa7pX1z+xf
28r7aHixYplJfLJvWyQRE8n0BaGGruERA6TTTvz9iAB4vVfkg0AV0VvMguGrkcasUiZR1yT7+MMi
/h/qNblun/93F//n2hjYrut6krPFeuj6Y9HoydCNko4yFpC0qfV2uY8apBWFByGEWy7myBy8lFQf
PW26ug0vXeHyqFnkVqCxgBOzTPuZKz7YDu24Q7atQhaTZj8Qk9QjN2g6suCRTwa03jHRHUII+Ezb
aMd3er39W0zYcJwoRIv5Y33IpunXM2DqRxsNMgIoSk0wIRDR8Q6UyUfBAxTaL/7aHiA9givfQlBy
+5d4ptBuwfPZH372tdzH/DSAjy05N6P+0O2joetpZR9xiHCczzqdiWNg0gsjwyRPZTdDEDj89afr
/Med5w+f7u81kpzLHIXfGgL7OUcHngMB8XBi84zKjMQb+mtd+9PzgUvczRZbj49lRt8Gabv761ey
Hqn/7TpzsqVsZRBDIfXbFKQaLE55Juc6A7MBNOrcetztM2k2EFpWVOG+pTvNdD68I009xpZhHgxA
emRVWYBBFZ/oQeA07g/GvljVtkDu3jzmNVafG91+NMGltU7oBa0USfUhRzhpi2NjIzjs7//6rfy5
IPx1x0a2a3O/ru+G0dFvdywnQ9sOAXCU/l5H731XML7BRSOJQNabv/5Z62n/t6eDn+UJ6bl8as7v
pxntFFGSrLTu0Sc/gKnktkCO0B84+YbvRv1NRR156/3wp5/n2My9BLWSLXyO+b8Vu2NoT5YbJxwO
WG+WzD3JmMcKtlPeYD8AX1w7xIdNH67VfgFWELFnjBzjrellHJnPKLWrse4iHLhzBqhZ+YrzSS6u
01/XVR5jKbK8/EVlzWaymncFG6Y8RmnyOfOyQ8VDPqbd94Csszh51ildYVAHjnHJodEbRTdufRVF
kT2YcMQu2h796kNOwdab9zpksSD3GhOz/a1d1K7tMVUDL0Azwea6lhGWRB6UocAkfN1c+I/t9Yps
dTfOWG5wm+PJmKgIfObY0kEyxrRA92qP9ssbnmLAxsb6WvoOAfTWseOZhzKdLcSaF0eW0A13yk0W
T9tSEsdCIYP7fN15U172uj24kr2MKd4Yr7E51s36btX47ObpTfxio2Gr4XXkPiNx9hOWvLVqsPka
a304NGCAAOkjC72O9ZmMM2ZHeNCyRAD9fx2wnwkUNt2IFDw5uGx+PkrJrodzYH0/QEQ07UMHnQ35
aJbR05XDrmGTUNQ9xBho4B2zQfMESn3I1wiJH37+YDV0ZtbpR0cJg9vcyd/W97VuKGX9uoBplC3p
yjdtSAUJlL0Hpz05X0PB6ILX3LLnzWil14JtaFMa1v0Mxz2ROz8Hdhmec0UBXPPNMkgNgbWRtCTw
6LFN9gAeWkIkvbR8DVpN0sF4rbGxIgC0vfSUmBA7jwUpBGoS89GKiWr/5g2YEuvV7OhQlCS7WlEs
SpRChiwXzJEQmBw8ZOm8r8cCUOgA8BHzuwR32B8Wcsakwq6PqpFN03f57ujRQ5Eeaggf5ZntMhXX
X/vyLlwTCfJvJkH5QgEbixcHY3RT/+h5FzHVpoAQZerjul17I95yyqMmz8HQaPKOmAWxIwXlB7oi
eyleFmTlDhkRM/lQMbKY5rHN4H9SCLnYdf1MPef0bobgMoTZNlPknzfquXDcTb7eENbLjL6xMk+D
M902ebIdguHaKWoDuj6D+RjDd5fq2kHobIJbGd7OjMhSytrw3WMeUjlItIEi8xMgGAXc+DUvbhrO
UbmvDbh7iSWAahbpaK1IR1ZsZZIvNud1HRhGwH/gqC3fPfRZdxSEKHvATShFqG4ifFzrU5kyKltI
e2rY8lCUcQfcNPXR8tiaQcrBCGI7bGDd9InLgcA9JdED6SWbdb2QzD4pi2qyLtfdqg8c4omwvkdH
PbbHstQbr1O/6lvN7TKvVfX0XHbv6yFCtt6vM4amySHdjxyrz/oqqgx1y0CMmLXLM7XzysfefKxF
1OifkLOH/BifKjyJki0pRTeJTHaJNewIos1B5a1FsRDQNIGCdiVC4mcxkRFHWnLSfFTmtcmbozvS
R2Q6hecpi2Atdc5JAAM2GdUA72eAnAB4z0S7waGPAKcvcZipkXynTXxsg08htre0fynbu32GNGz9
2/VkYRJoDQUoN4wzONcKAb+a6zUxg/p1sOBuWI8OEbtoxI3mCwrYkGLOWCipCZqhshTWTZ1+h8e6
c2hN8hASbDERXcIiLd/Xz9xrWg5ZH7pi3afOjMaVyUiRnevjeqLqneJeSs5zoEZsaM9+G+DUAE2U
H3oUjK1C4d9zYnF6FMHmPtfqULOK6fAt7t/qFLb2KlfiqddvADo3A+PfLCmPXFaoqS99RiTqz7Si
sYvkKBAFydDztuE12AAMingboNLquH0TvUACPDaU9A1Yt00GT2D9f0KJbMGWnrwrAu+iTs7F0m+8
Kd20iCMbdNGwPnaxO1L2BBsX947TQToD0qJsWpWPLZHzCTqs56i/FMm7vwCVP8TxG+CeFEqLeu6o
iNdrTZf6ID4VyLZ7/+e/XmwNVCrqnhyLxPsCKw/ta2ntw3p1nLCXuIeWVtk4Quec5oPf4pxe+6AE
FXkwZ3E3tgF09nXTtbGj/bTzW+UQyiI06vfrUODuJKlA7xTTOVe+VuAynAzFHfNsIxiYvg98tOnn
sH9mZVV4tno331PKHAg3S38kyAtCJrvqefQB85qLxboZN4j98ad7z1P2zWJ5ZgeIeXw4rHa3uQMQ
tCZ2O1jI67utiucWTGaH8IIQ22MMnM45kzTU1feopngXaxG0XrKFFumuq5m9ymLruyjpacurEIrA
Zrb5KMiXHr9FQQGkneQPdx9AsswJjsgVTpQetbblnGGnRFKfHCIFXaSBlmrvlwkG/uKCh6Xqc2xw
Pf2+axFXYCOLkPLqPtmt/Y6WyWIe8A5atU+86DlHPulEA3ZB7ihm6H7Fg8Ty5xAcEoGxdYq3hsK/
g69jkvPI4BblYkakXY+Zig1BQnN21kQLrkizzZ1XFSOkTDe5Xm8gC3E7CTkSFhWLZFVeJsuwwCBt
x/ipIFyQ5hIvr4H7XLl4v3n/PAf+8FW6n2dQRQVdZOiKgn5+CmPRH0hyyTb5QEcViKuASBK5NFx7
omXQRbrY9IKACKTZpTwg+Sc3uyXyH70KA/JEX4ZFskRAWr5qYLwTPkFXqF1ssTv03F1YvEaY/hLU
dULd6MODk/RnBeXkqkvBjrj+YM1RtE2CTVKaU+kWOw/7PXkW/fSzpwdio//DIZRQvKDWTRXrocl/
rkY8mt/es8Ukqu/h8VnPo8bP7v70XODZCPi8lZg5k3rgQrgJfq43isva5MQ/p/EZJ8OmLFHwwJ6S
5mC32aYWPxeP5jEfScM6pyfkr/xe4OE5CuHhnPspbMLqDJV3+lahnfIjHzLtuHFmgDTOW8V4KVbc
ExosPMVRiZE9o9XgO/wzb30xy9ZGIK7R2Ky47WlJNx6y4QBWdRUDFCOQRaN5dt1mR4rJr39f0K6x
+IwyXMcwHYRk4o4JQM3ltkManTOmyxOcH0XPA0DEbwZOLPeP48ALzQmnIoQxZbWzWB2SMeDY9Taj
K8ZueFwXCQtvTeHctivwevLJTGZ5j6B7cCScMGCUnN3XfxbhTExDQAsotu1q2EPOIjiUx8ymCPMZ
GGn15BvCpkX1Ni8s9DhedbcP2p9zMGKapjVG8yArSTnzXZaAVXfu3pK0VhQYxTjte+G0p0aZABJb
Jt8V9NUWzzpWZtyNOJCtAFJsTlgBbnIH6leSvQxq3qfZfsmh2Wh1WlL7LR1jVvVxl80ZFkRangGe
N+oxQ2Yu4LKQ7WxQdJzo76X+iykzqO1UorQNDbYWmzqvqx8VuvPYdw5jAzJLJvu18MwNW/E07de2
T5Wn+5Ld3MOKUlgIJACtLxisR+ebDnjkESZkdkN8s7du2YwlCXYanwkV4XbAEhCMZAasPcipO2NF
QsxKB4QqLYV8WnVAkJJtS4pWnpFw42zH9uJxT8/jR7bup6cByEeXfDfQMiRJQREyo5y+jxE2Ov2X
ZYEyUiaYmQGy5cvN90V+GIXigy7hWmSRDHnsFiTgpkC7qu9G9EZL167kqhePaKA+AbNRpU+/zpL/
q8nC/4Mc4H+Ujf5RNfp//n8SDUhOuf+zauAu/fH9hy6+Vd9//EkusH7VvwSmrisjLxJ2IB035Hz8
r/GC91/M+4OAwT9jBxlGAf2Xf44XAu+/gvVv+EI/WEWkjPP+OV4IbLSnHtN95hFMJ5ij/2/GC8Fv
/QjbZuyBWiEKXRiiIQONP/cjnHDBU5hrJIsc2vdMqUKWc/vJ6vNs10bFtXJAUlezH3L0Zn0XdQYN
TcDXHm18Bar8MZQ9DtXBhLcmRHdJJi6PjD2AskP2ooo+2deqAYQvrTX+d5/xFN4XTXwg3Q7DkW7R
xvhdQFlXPDite3IcIOZDX1+qZOJQGYD8ywhNovlpHazM+iEskz4wvp2uqqjxD3GMy+N0JjM7BIHu
tdghtX1Zipjxq+IssXSufha05i0REW0RFBLrNWvkmAZs2LT4osbGVo4/YClY8v5wLzz8o/XxJ83D
f/h0SYFF7MBk2fMY5fz507X9OWy9UIcr8PKhwNSyq2oqjKlunacGq7AfeQDv210XWjCqugxWApLA
2ZCibRe1PprM+xY5xdXFCDDJavqb1ye4w/7YsVmvfhCGtisYVXm0bn/r2Mx+W5d6nMFrRuthGZ8d
ZPtYO/6ln9S5U/AICbTEw5StJh/q0ps8b/zDIoigDZvbiKbc1qghPnPCqi/BFwsMUOMr97YIi4k4
QPs2j9ovc6pwWMr1eqd9dGia/E00LMYx/tpfd0A5LLdLi4ml76bhsLjNVzuxAVaQFjnTBT8vPcHv
6V41K81uTJa9BVQIVouDawM/iynd4c7NPPZ2PJlqEMWnQCQOHVvm8wEJfIu/2Dd2k/70h866qwNN
HmrmXWMp3ftyRCXGTCJQEI2cmGitZJFcMJkv+2Ckp/jrBqnKZfib7pzkGf79w0elwxRRrtNh118v
zh/0MJWS9iDzlskRJ84miD81eVichHKISy6ny+AgJPaMiI6OTeUbJ8TitPNzmckXL6B7GDUcWUxW
llSBWXoIfHIYCfORJy+rXiO5CBokINtm0hDrZbobwwiapBeSjk1nw9t5Bt6PtsAiDzmnJMvxCJDu
vivpLIe6X3CDhiMNpDQFHQFtpmSjSsiUerCD8CToPp+ilESMzo/mUxwziJh79qq5qA3IDEb+89iT
9avb+qoV+aeRhsgEEv9au356zRf11e9bwozr7kNFlTk08aKASfCLUIbJE/6rQ1HRutHKAddGZnTU
u+5RG0ftTVk6u6KQnxOxREwQ8fnEwVqBOAoGXmWnf3OhuCD/dqUEgiokX7ThWMV/FwuMnj8UToea
wdQJXMaEQDNTZ/sALkfPcf1GR94DoLzXSGEYnFFkeyNjOZmFgJQjuZvLZIFsq83eHsk38rt3NyL4
qhbNXTxNQAvdQe/qhaOChcl6pyyvu3CZ174aHImlMISksjptIDXr04AAbJ87NbCayLa+FHZ7GbPJ
wwXLcU8GABnCNBsPZM33lzi3ULKYit+Ysxh1sWlb5KxWVHAmdwBQ9gsAmqXKSRwb3V0O4Y6Z6XNq
u0cfV9cpQYvdQC1aKMdoxdGXmFmZwc3SA64OZZ3f1TLHJTb129DuSWVFPNL54U9iXoGHKcc5OSmT
O8zZKcWm8zHbGje7HN7rgNmBjtFA2mGNdzS+MyiZtk3jf3iomTa2hhgcZIYOzqyIjXTBXdvzpWTM
OhYMqvooNNRMAWfamuSJaOidnbNmyifjHO1SxUwaytZ0NKaDoGkZa2PctWnSc2yTRTc9LPmVm3za
0xw9htbgPy2d91TX3rtKrOc84W+UsF6lLyBur/mX81wWx9yAGPVtv91FWYVS2G5R6E7515QYx0tA
1EVk/HyXWyiyde1wwFT8zMrV5hzE7tfcjWOmPdOPVpto9brx4MY7EWTU8evLjFrctHn5dXFjHP5d
+MNuMFr2WkJjjGkUt4t/IwcatYPzxZF06bTLBLdMtqMXELgejDaYAg1uuUfxa0EJm8ZPwlj3iZce
+yGsPimh9iScVFX/Vadpgz94HYFmqPLL4jI2JAyZOmoOZQbRqkOdjRcz2iR+py6tTVA4yhXs5KLY
F4MgczcdbFLZZL5RsX0a4bq0TjDv/JWnkhUkyiJnAMaTxt+LvrgdusQ+hG1NjK13K7qu3TRJ/iWy
HQDeC+6wiDNIjUJ9OFH0uJ/6APWvidCpByERH4RZhAUjGwMMoJstwPfC7S8VHlmfZONmeHb6pKPH
FX9ZxPDhx26Kr/JmqgZxmKaAkKXhVHSO2IGdHFoJ48UL0dmPxEGHS36JIyT4M2zZPkKWq8ib6q0Z
k0XTVpf0Z1k7zWmIIkZ2wd4vQrzAVfHR+9FrPjNgilD/Bd65mr9lKaSOOAqfLaPvCm9O/ma8stqN
/rRdOGzTyEACRwgpfPvXIvXH7SIcwKzVNKrjhOUk4s1gwsFc4PAgJx2GjkCz5PaZOx0RWI2JP+DW
AealuFfpW9xmU//eucG3Ja3vXIuzeeoH1laW7vVvip4/6zwl0jmXl4mwig1KOGg+/7yvTZ5Vs4UC
0LMfYy3bHQpD6xlDC1TCGltGT5Pj1o9gHFvVitMdwZYNf/Nh/do7/zCKWl+DJ4WHmMdHu+OL3wqv
Rqh0otJSZCTgKw90iP7CW84NxlNo0lF0qrrouV/a8tLltX2jZzhHuYyuVoVKv28ERUiLwztOnbPv
249F1ZhLgi05SobbmWYgW9WBYnK45H2/6j8bd48lP7wUHqanyEx3GYUqU2YPO0iG5dhVDKOE8vG1
0wrAnalOqS7dJ1nuok4W+9pHf7cs/WrQoiTupvYYscURaH479R3DgbHf//VlWk8Xv91PVKVS8vJR
M9PN+02OaztCuVZPhzbR7amb8uHSxP6hjmaYjE6Q3Mn6Mc7zz9Wgq8PlH9VDywKzDVDc3FchhIQ6
tYKdiIPgYrm+AJFP0M+gfeaN63uYRbUwfVH3VYx+RZX4+PO8jg51BYIZmrF1rtZffv2Oi2jIU8uv
dhnY53n9hbGUfW6mhSPFYKdbe1izerPpfkgX6+wi8G19SYAvFSXBERhbQZvmPjM5gee94B4Dbpbu
LITSHJxJNBzVcC+YWgVen3xaumbTE113+OuP1Antf/tQHap9yn0RINvCA8hh7481nR5lWCEn4sNY
xHvZIcBddLlfxok0tLp68ipIyAOnkY7w2q4faBUISFUtdNK2zyYebfAjbXmV43lZ6Oa0JeWDNeW3
Tt6EqA+SxymG5Z8NL5Ip+UY2ybd2ogO3hM9IsaSDhcVPsEnIcqYtXoQgo+XTEkZ4NOYR08VYoBnb
JgUyzNBq5Enn432+MKwSffBNaJeia6CZ2qXuRyMdwowlB6N6yM7ziNbVK5TeszUzFqPr3onoXFuA
KcSBeGcPJXG+FabF/zaCmGFwc6SzRUoDoBvT490CYfviK3E/4e1iYvrFa4huoU3oWvUeEfW3Jq/8
C6laUDtTxrFiIk/c0h/J0CMEy7EbW9rZoLbD7OEips6AdSG8kTsh2T5q5OaUtO4n3/XgaARnBcgM
+zTbZOjbfOaNN5xL66ClDcw2IstK0LHLelo+wpjbMsL4ZAIiZ+mM57DuyWjoAtIHjW9mJDJDcuiR
ZE9jxBGC9PMGBXkQEuTu2gz3UAlCKoJgVjOUMK4HXigyENbjgcSPqtokdHLKsinvarjhiYhxyQWL
3vX5l24JvxeO+fADWEBTK/1zDfVugrqQWbjQ/QHLT/zg+jYGeygsuohwYZFxWtb1V14kRCumjffR
hwmqo6gC+0FSbiW5CngFXL44nVIGLuz/UuZnHGKGQAO6gMGOgQ0TPvloCdrpSeo9FlEPtbDIorOX
WCc3N+IBCN/svfWIkY+WP10Tj4CHwDBD7zrE9M4Tl+GdhZbojyjaLbGfPUi9zJsC2vduqgQ91HVu
OrQO7Wif2KSS8aQPvrG2K/I/Jj7HpYxHGrnRt1hWBxbHgxLRDdWROVULF6T2y+YawTEtLBuma4n2
Ts82lA9nOQ6lIr8vOElTGI7PdXE7LeKTHTbPdeHr114vr3lMREuARiacQ0VimCGtvurJvEekZlua
uBB3yRjzhZgVI7LgtFkBExuA2kCn+qcyKwSAn6IjjQW6kEdy5xRfy+KutXZjFPwYIsmUmUjknT+E
bx39B5gAzNghnC9euYbW4aCaiw57ZfOyakyB+2avXTd5uyDgyax4PDaLtuSWmxc5wXKzBLMB2U1A
cku1E/cgvbORFI5qHPQWd0Kz2OGTH4sGPYC7GysrfFKhS5QoHDs3/e6h0r5UpmqJJGMOTYGo0b25
M2ffZBYr/6Y4eAo0aTi0095OSVKqoM841niD1eWBsAE9woco6AANRGL1oyQ2IZX347j6NP3suWq8
8aaq0PXZNE9ynsKNwLp80zhbkzlwvTNGZCU00LFsfqILRf3E3IVbsWseRSF3RR40p9a0sLxdXCCU
SNA4vkzzCLDKji4mdFENupxLW/e8kM2wDyxGMH6YnpeREICMSrhoLta4NHsvGt+rJgTa6bNM6uV9
WEI40dSvNz0guKR8S+YJtBbaB72gJs0UqXZTIbZN5dfg0thKlPnWFoU6NJy1SzV+cay5vQ11k5+T
vt5OrXNj5x4ToZEDns8WhJ+0a3eQ2xDcGQ/ZQN3io2ib6eKWKVyOykXqLzE0WjkcYKXru9k14AMn
CzE9B8QElZdnu7sS2uoyF/G174JrPKuO2pv2MZ0+tcnLHICeSLHC+R6YAElrQhOSDVhhz8bVbnya
yi5hs5bbZsdZAzMWPY+8AUVVGljxmqyGqAvvLTnQeubADvVgZvY7KBS23Pf0KR9ZkpgZT8s3fEng
lx2+rCZsfdQALLnmhBg4eYzIQKc7WyEOLtRyHiJBoh3HqsqKYNvWOYEZmpODIFM3N9EltJtrEPVv
Uzjybk30SSxQhRIVvThzAv1E6dtnTmXzHTuVNMn9wB7EdMoNdmmNXjSd1OPSkc8dTBxoJMicaLKu
YsG9l7v2bUBXSPH57cgyo62RYXEdQus8meC5TLMPVaAOCIPZA4Zl7UKJMTHrgFyG0H86o7DiFGgP
ysZOzumS/xSjXK6thUBHDXV5GM+IgdRT6Pjz0WstTgbMdDhSuwg7BmJ8uxKboSkBQuHZDYfyAGPi
ooz9hc0eYWDmbyxn+uS04tPgOJLJUMP5yVKHIGBYYtAarLh1TgQJAalL8yl3B59zA/tqJlR5hMf6
YiNFIWloccGDLDGzPWQrLjGr3YD/+SbSNH7gOGL0RVNK0+vOVkS4Z1YJ92Y4piN9UOQzjOs6ZiBe
Y39YFai5shfPmEHoiblhCOxp78UVydxFANGGLDXm0MwLl7T96pQsvtHoPnpT9HncCaQHpEvPpySZ
b9GTEv+kmVSNCt7vqDEMpyuf1BwkETBxNeOf9UkFXYbiLBPrXljSUN0u5jxoEaJIIEsplDNoQziN
0moeZTJ9d9DZIveIT8k0TAgOfBIPyDvoDdEHVdK8lcjLNsIzD6NVZIc+dL9qWikqL2Dq+ZCOZvpz
+eoWSxakQ54OrwPCoWNXow5BkvUl+piG8AcLAEz2Yf4hw5/uQkp7H9Ho7SLUVGEekfUhMMDnFW2t
BcxNXH7IYqUBp/spydztOI/6MA0aa4wHPb3T4j0eUANwA4TbToRo3xevwrULSUfF+bcy7T+GuO2u
4SpIXvRDJGoS4VuyJpqyQqTIwVdSMqByPtAc+FHHg72zRMdML+mGbYQtZMxSxU0w+ySNQsctAek0
Tjiehxg7tKP1fVIHFwkaeV49Z1nhWI+hJoBv8neDhTiM48UCFT97QWA69YV3tTVrnacJ7hHEDqA2
cy4Y2MKLyED+J9MtCqu9rroO89FUA8UyZMEtSNinVVyazOmyb+qUrjwLdNXRMg2V2dcSK05FF912
AvI5fCgHgamKzRASDjBLe/xsEYx4bGdo5WKY4xs5f2qRna0H1tNCcb7vBd3WkNbBJnGnq2PKa0YT
4DHx2tfeyqJ7UG5hb0CAlu+IrY/uYgyJCMBwBqcEXlc/9F6LxzdrIGGv5N7R30SY5ja6tV+SeU9l
GikE2Aa4I/KuZGNKyOQJeA8QZQKgkEbFrpgthLKjYC0WsQndeVvD2aEzp1482kNAHcSCeK7Glpzp
s+8dWNdtvmJ5XWryg8QCIbSBKycTjo012r1yguacgGfeFyGsKG+59C1PjsMsrjYGw5dWD8k4NqQf
imNWzMHWbcGuWmH0Eujk6KRLfMtyk1+mllyL9U+2DOPbyQKUlE9E0y9TPVyMP6Xbymrczd6OdYhc
suQzZVytgml8Yit5dwSz3lotRMsWTXqsm5VF2ei3CRjjpe6xWY7GzGeP0QjFe3ObGcNnYilwG2Bb
59YhiInR03PkGevInJY89ZDQJkU4g8gUnSjpA9bbNVJahzCIviRdEVzzdj8FBLpkc7HvSEwa3GR4
Fko95tOjkt4nx1gnGk6kP1pA1pLWBA8+gdMe5UYOOm4zWOV0cLuQCbXvfxX5fJK+1wDMM6jbHP/Z
zqvv4PkXFr/imyeS7qjWkQqn+zRjS6kB9PTSm54Qeaf7Ia+Dx2qONkFKRTaOcXVg2MDBZmqtjR0E
3Wnc8QXuJ4eDV5pw3J+qu7YJia9kRnKK8oYIS3RKQwWIow9o9qX4Hk/xitXP3NHc1xNdTvbRH352
p0NLXJVNBdUVk7mWTLOXLni18ameUzt8bJSoHkLZxxu3IH9hfQnBHLx0VSJOPm0qZjJE5jQ73xmT
+3zNNpm8tL50s3/sIvrgvQ+G2OlfFJSxmSyby0iQ2OQ4P62oJrUsINeiAgEtugwASG5wISK8eC9l
kt/mptQAsnyxD9CGTo42V/ZliHKBhxSwm8S9ldBEntN1smOe/Ea4d9UYPwl/KI9uAiD1H98wWghg
nIzsGQnRI6iIPOn7NjrSZtMXMdhok7z2sQthncJkes6XATOEauVFVaybkrd8+DU3mPsraUyEN6Mc
MkkynFQxN+iaLO80Z/VrXCBCQHH9kdrJt6D40Zr5rYqJMI6i/JjrWJHyFtkgzlh4FXv77Kh7w412
O9u5QPoHXLcqLXH59UvuwmKeAU/tZ8aI16CzPheNkNtklSIlM7kXsgLewOkaaJOd79uwmu+SYm1F
Gnqp09RAD0FC9ZT0zWs8l9XFmZht8rYtWH/ze1CP1dkEmfNgJ9aO/QiCRwOzDEt2/xB3aKG6OCYu
qPL1XW8P/mFMsEhUGWuNpNQ60K9kOkYSz9EUyC79qTtRxrXPLjJ+SvF7P+LIbRdcXV15QNGbfW2h
hvAxnuzShKObY5XOJSHbqFCIlsKSiZkrnqo8ec4Dm1iElE1KB/T7ZwZgfbTzxple72KZAyvlT3uZ
bztk1dve7ab7UVKBrhlrLru8QRdsLVCWTV7fdrnon7UawM6b9GK1TX9ZczFUrdOtkybpMc58fdEK
8qfXwQeqlJUfWkTOJFFz+ly8ejrnGYLUPDX9nVvol8gbi4fCtOYFEP4yeOXr+iYqF6/p4NjbbtDy
GS94epqb6ald5wNF0KCuCRa2ZRnAMhPk3eiku20HmicZ5xykXciuyizpd0axaCm7/GF7L2MiEdJu
uASgv5c2IuiKHrtrOsYD9YiMROCeHhP+uHRkNy/dXeZnNRarhDZ+h/bbs2RMKFDF+aXoCfkg18xz
MJTIYZEYZeJjk/vEg/kAzHpSTGXYhNu0J5IXcrYe+yeeM3TVdQLTTs3Y8PKOw/9YOVdD03SbLy0P
vnfVSGbO9cIN09jiVtcjArahunKcbVKfZTVy813TkZ4zm+SHFnZ06xdGbqwy5AHyyBBvqmg89Yip
ZYBXqvLB/EYhXP+MCqWLMNdmIWLNSIVo3mTbX5PI5TzdI0/qu44qcbQggkewZ+KC4RyN5bnDwef5
fnEfs3jRrIr3nIP8c1nTGBr8AQ1cPZs9dr+EDDfVp3cqA7aWoEEVXR9uUT/9TNxEHIfYvXOKiCVc
xcTuyo7k3KrlkKaHaTuUfkNo7Ih8bc6Q/TTeZw9qtTe3LfRxvn9dRPYXOAKsVw4RhkNaP0US+o30
XNporkPwUkJsjZ/Gh0aX6tOcsfit/H983fO3DuhoUiruamGXd15CLyjvkuqFviqA+YywKUZVp+a/
2TuP5ciZLEu/UKMNWmxDSzKoxQbGVNCAu0M4gKfvD6wa66q/xqps9rOBJVMwgxGA+/V7z/lOKvsj
tgkQJznoIOm66oCJeye6eXwrFUq3DoY2GBxMYDVC1Vs0gK/RAx7KpJk+WxFes2Ian52Bs4jXu1sp
8/AoYru9tIi/2IpOrrKNZ1MCC0D1+wGx2NlmqjiZNRO4QZicvBMNmVO+MsHCk8jby2Ie/DAyfZJ+
Q3aQoK9XBRQfQnXZPhq6j2RJmhYOT7gwK75LINkLI93uBhb5JWGdWfZUvwRu3h0x29N4TJjGmbaC
NdhGl7gZmvNsvghQLImn8Qk01luVmI8FP0CUWg5NwYRwNS84ZnljEOpADlkQlA3WBndnNLU4VqNC
jVA127lgcqhoqWd0xrYNpfSyH6to3Ndj6qNxkiez60/fd3wXxSWDG1K2attbhgIDgUz1cClktYiz
B1qmRlitrIAJq6qCHBQ9fa5s6lfxhL8qHLS3BbO/7zy4zBo9yE6bjdh1jXCZK8jhrivlvZYh/EhX
/gzJy02LiJAHdkEzUOrw/RCOk0/Ah7IXmikva4Q0yNwUq0nwrpefwzdr8zgT/KEeW5+vWdqGmxU0
P/opekkEQ0+dwvniO1xSq8R2wKQgH6U+YC3AgcCgihPjbBKInGrsAaZLA8kxV2PfQIBYIn/qLD1b
YC4KjTlg6duEubdxKwP5/UylDydkzUpTrry+e7AbzfI98bYZXh3yyHQYZBif+cPMvByaYVgWxdZz
kv4u6ZBEf48bx5AxbYJimO5Xc3YWtmpaY4mNK3JKFhxyJVpxcFu6srSoy31VLe8YFFzbQU4QD4q/
GodyQ8/H3YVGcrBoFNF4xHE6+X/qJnWPXm0RLWmn6uIGfDqifhe9ad23UfowkEu1m/z2aDRqJoHR
CHFX0CuRI5a5yrsalgCg41gfdOJitnYEHeirzWLdoPQDt4VPlEEkMnmg3fly983Be+076r4LErl1
aqDxGfmXTUxaM09QR9RMTdPprA+OhfZYe5yUpmV+qvWnsdzoyqjvsqpWO8gO41oG0S1xMCKNDptB
5kXjI7VlsatROl6q5MqOzPl2thly1DYQMnMGGgxmP+/L4WDKgaQZH7WJch8Mp7gw7VeHkCRWBOyo
1r1wmveuydCyp/Ohosfc5AVkzrw2/cY6FRJvyaxwEQx2Biiiz66dxvsQpM4vWgzBMe6606Q4B88Z
RP+CXCHGviGNIJoLjnGl8dTwrHoNRavxKZeZ9ujWr1kaw3uTSIrFGBe7XpTepis84oLaGoLJMhPt
zOjUaxVxeyFyjQG0rNJq+tU3CLEqdOiFC4SaAzxut5jFg6BX9EAi+ul2/Uxi0rULBdbywfjZ1T4q
gu5lahL/0TfjFyRK8i7KTYOgvC5bTTmmWqEQztgSoCyHrPVUAu/OvLx+6CTSspwAylax4ILD3A0p
6cR1kL60GYLmdkAa0U/Wu0t6WhTK4hgXTngWWMIwVMgXyg0/mWgK04rZeuOH006Ef/D/tJiO+sJs
9o0Z3ipBjaU1rgRvQijqGEVx/b4kplmx/WuLGXrOjZOTA+EvSNIGwO2Rlts5j4t7K5r7nbLRDekp
frd00eMED3H85t7PmfbFqgHT2vU2RQRTTSIcSu8QGQa80SUlE60DxUy4UGvtT7fXp6lv56uROk9Z
7AOkz1iHyUBpYYfWnFdJZHKcdhsZDf4/XrEOuFd4MJDe2A0miTG4skM+FawT3DN9eLS0M915pvxy
23xCLW+F9CqscxWTXpc3JCyaHEc9YXerbkqrcwx0Zu919l2Q+PwPMwboMiUetZ5NnK8tGQCxmt/j
wn5QcXAVdaXOZud3tyBWv13Vph/KRGDhOCo6oAz66SXOtNiRfthmc8zRS2zTuYvuCmQSCzUnUvKj
MMpXzqQhnngk1X2wjqyqPokwOmeFrzaRJnxi9BGKyDxqd7pKww2d7vbdcVjbXcd4q7z5eUL4vLK8
cbpYAw2Rmv8NFZ31/KRFQvjo2B4dlaCkHvFx1vNSEGfDSdE9vVY4mfu+PFTNEK7VgPd6jP/EKq9e
Znv+VTaZS7ebNkUYMoZOwt3casIebfdgFfBqWUo6JDSoNWG36XQ41bUcTkM/jXymEdi56NcUhQg9
qIQ2nYCDn7i2OGhLkpBEwkfo+tw7nn7DSBbsKnc8lnOOpyqr2o1BSiGplQAILZrqzai8J9czoLWh
StxIyXJV+E9zmr13iYOTLASElvG+b868ZfWG80i/g38wx+GxmFLY5gV7oAKfoBxzPI1p+6LqmHzk
JpyhLDwpn3rBD+E2y0kkZ90AdkLZtqtthrbLuGwrM6gMAvHkTXbhxFlzfOs9+74cptekHbdWSOmb
dq+9nd11s0d7MBgh3haPWUbyinJxEs2041bhIQ+WOJkondaD/qoFpYK02Ed8jSyzqx8FnazNoMH4
dllEXvFIRCI9t88us5iytRzaXId2TDAu0a/yJ40/MP7efSyoZoLgPMXej5qbY728mJziLipddl+n
4lXi4HGc6Kly4ifV+Ziq1MoZsTqEvUOGTV+/VWVwP84ujMrOGzGIRbir+rkCgBBPhCaZL5ObqSfb
6e96NIdkZBZOe+2bXqwLXygEogHQCKNIti6rI9IqhFN5L/+Ucih3VToaOxX3x35ML5zh4rtEdXCi
aOFrnRRgxeefotLcOR0NxjZNCF6k3ZOaFkFO7WejaRQK/2wWwVeXee91epS6CPfpiJigk8N0lb55
V6iewYUdzMd2+pn4TBvyqnlxBw5Ush4eIhz6xzIcCKxnOkTNsctqBxkR6ZAzdoLOXo4nw6viPek9
Sj6NKEeNwVOl4ne/tUNeVsRcXWc/jS55CmgOIWGHetVlM2X2fGtMl+Fs7wDea/DblbSNxha/oWey
L9NBJsy0bZoNdW9IvDDrYhPXoOdJalChczMkewHVJEZ3WuftEtEpkiZcM6OlBuHQO9l0YvgBY0xZ
vRE+g0WQixmmSc4pqrf/4heN5hSDt6OqPxAJ3twW4H7iM8JsEPZ7I6hG9xC1d22VXdvHfehotE7T
ra7HU5qk5JCdxktpEDthc6Seh+nLxoOTNe6rW6YbEfbYXWxiH/+4absvjPzZmYtnmQCJ/C/TpUMq
K5+jdRIwyKNnLIT/FDnNSZf5c86g0C69uz6e679pDf+/zP4/8Xsi5x+0Fv/C77nBXe6Tr/KfNPbL
P/k7k88H1IOfHuKdD4XKdBfw3d8YPoZj/TfuaAeol4cNPjDRdv5dZO/acPxAMvEnvh2F3178v4vs
HfO/TbTwNn/CBB2c3/8Tw+evWD6fnk1IJ4/O6WIEsP6KL9BNXc6umQfrJMoz5EW/RmaKupnd+9bu
/G3pRs9h2hrboG+xfjAmJ0fHO0LO2g8tmNckik5A245+CBWFPta0+Yf38vavMvW/qKU8dFIWKnAT
HBZdZZRAvLH/qFphY83q1EGxaIx+sUv6XO1akzACeabWwQM2kDOTRuFhUJXECtfkD8hy3S0izgch
SK0K8AP4Vda8SPJblLVUTbL3t3bUPxfhMhYNK3nv1cc5GdPz3BLxsTTcEOR/ycbxOZAzZqSqRvyU
TAQsN5W7MWvZnxKZfaGnHe9qpCeveCAfEgfHm0oLJlmO9cWi6B7RdSW3QTvOnaoDQkf1o5Pp6j+9
Rctb8L+CsuUtYgDowPz2rcBzLesvwh7pTw2aiYY0BT7sHUCh8Px9Kf0uPEtNApZHPbPyW0QqhRuX
b6ZPmKpna7n3JzWuG5GFZ5ph+ySxxnM6WTBIihLkLZq9iG31QYzGO0m1JKv1dvwQAJ6Ye10+N751
lwjD3bcjozgtRHxN62U6EbKuKzbei8XwOeREG1QqfNO8CpoeTnDOkYe8Lc3YuU+z0+SE/iYhTHNj
JI54nDyG0v/+JgoXWd8/vUO+Y0c8fPSGPD8I/3oTDXNe+FYHXnHU+gf6Plg6S/M1Bq54pGdxTc2R
Ec7oPaU6/nCn+rW1rAwBSvwzzQhKNI04ffj+rXkIiKD1kf18/973pfJh8fgDlVc8mfRgneyV5nB6
GPLC3YQgmF6NtvF3RpRtC7cnum8gMfT7EgzTURjDcKercXrk0ANUBd0HLSX+RqrK6RF/GH4snjLU
ESuYmu2tSmYThE1sbDrETJvvL78vgcoDRmBhch7kZNzFmtFOjGrzC+n4rZjC9MV2xbCvHay5JSBt
9GfZRzgVH1as5YNp9c2NAvQAjA9cgG/k21ExTgd8EvGfiG011w2HqjKnlenYx9oy/aNVEgAxm/PC
zwo1ZW0rdmbQP/rYQu9V5iSviW+fei9pHvpcJq8ibbaCIupRu+LXv/+Iv9Vr//QRu+jVTToi0A8Z
hnybif5BgroM9aokBdreIpcZRwJY4QauEgZbj3npxHdD53As8fLzMgmFUD0TeCA5U4CXrvMzJ6Ic
mXp37QbvToxusbN6leMCGQm0Uf79ZLvF1e/a8ppW9me5TOC/fwtaIS72Aat1wxTuwSaFa1O6htjR
1jVJl+JSeSQQWTg5DnNELofnDsVDRMvdzhP/z1S2N68exIOazYueE3EWo9P87eJZ4u9f+rEgHAPn
S5wV7h39QefOzJvsoDt1KFLRXIsgbK5GDMapSJxo10HCycOm+PRKL9hheQDj43gWUUFimaymxyHM
WjTifPX9Wxnn4QtNN2LTA7yxHC0B0UzduVt0xqhxMdnDzy8S905wAKNNB0Hh33989j8riFnDfHh0
9vJs2kgUA/8va5hRYBlkhaYPEhomqC27vEvT4MbbMpEs5UCFN4nx4xidv+CrRRAXyvK5aslMSc12
G3tjQlOOo0upuxNj4/BRzsxd3Wy6w6qRX4QjCpCyE2vTXTkM8lVMi1am8ZtrbYNXcJK52tMF0Ffh
6vw/aC+9/8vywyLt2/xsrD0opP95D8Om5GdmPPdMoj0iMklBSiq3eG4mmsZz+57UgfeRoFpBw79i
vQ5Of7vQdcaDkNwVtke96CqCm5jT7IxxTtdsaw9eOISX74tdVOHFKYlGqWjuZF0IAWQo7c9hirp9
xEHoglykPk2MUzLOZlsrc+TRbx3rPZ3vRR/Zl97Hu+xQjpxNt4sPScBgrxyH93QKf1SN5/4qmmOn
nEMnmvqaeDlabwlhNm9NooSORm4pIgki8uIn7MfEecn/cwmk/x/uFesv8KflZoFQ5CFJcM0w5J75
C6hoNCx7UjQiwOdsU9/tT3mlAzqXy8m48mIfPeY0dMeU9im6X4Ihl0toPaN/NB/yIUju+pBIKr7z
+X8vUncb+lQEPnd+vEY8TslAkijdGKQvEuVJWOnpWCOjZAzonbATDXueLPSiEDUYZSdek9/CqJkf
KysNNoYTG1v6xPQUGSc0eKweVEH7sPZCYkAd9y2yWL6NSE/rmA7/RTq/JsT1B0qokTOUqx7a5eLZ
A7jtNhLg7+HPd2F9Z1lTcgxn9WBGhTz3PRQv04rNHe/UvBKGiCDxV692Op4NC6lkziTp3g/6U4YL
4vx9mefYO5dG+unRQKdf2xrXvqCP185YjR37YHRlfJs4gz4o+oYTHO+rtwTVt5NFS0nat2C5yHa0
SHInq2ls5g6NOadjDp+0JCPRP5jmYG4iYVR3riKxMk6wbnQ9Q/IO2IaXIr8UXkdm0uDq8xzU5aYt
6+ZTZ+N7L0b1OCaiZiCE/Aj1Zv0pyu65oul8aZnJPHxfmnnaM0a1TygBULLEgccE2vGuOjd+hmZT
//z3K5TzLw9xYAUB2qfAJlWF8JO/PMQBmcr11AcMCtRm9AbxiDNQHJSIzVXOB371ers+lxFK6c4G
vJZW/UBRWRyHqRU0u8v2UHX1H+VVNEDSJkKblgVv8TI4pr3/q8iY36aGizzgoSmSiBRzYrRbYRmP
7qSJgGrtfZYRmPZ9qSSTiDizSRZM/eFFELWgdDa//fsfmbufE8g/FU4gZzCHmqxeuDAx/P7lSZMw
BvrQBYVhLhvB1Dx/XxCMATjx7UcN2uuajOFHW3ro6DsGK0irKqxV1JveUGSvWH/qixFHpOUiUXpF
ge6f9BDk6+8/9WMf/4sbeOtWO+nrGKeYb5nF4QPZTcIqX8I8hSPYEniHDG4wy+7RcMCFJR3j2+8v
W1nZDHPSiALO9P6MuBmvY0MtNnXhTQmEl23dultq+j150OO6hpZnDaNG7yZfsfmivWVOa2XyVx5j
mUpS+Yl17Nim2a+w0GJlFDS9i+gz9gqiv4j29bqPyYne6bSH6/43c6E/NTnFsyhgUxiwPtNi+hwd
ii2H1hamEhRrs0aWlExfUmcYTxzcv35SrEdok+vZd/dRk4AZL3vinUpkJ1KH99gY4/kz6mq9murs
zkLW21X1LVfDR668QxEUX5h395EEBWp5yCIbWQDsyGfWcCRhAIxC9B9Vh2+BCLNaPmR69nEdpdnV
qCIEWgG0DKODGNQUT4ildv0QscV68Wue5e/KePZ9+TRMMMZyF6YPQqzPDmrYZvD1m1FzdjB6hiBy
ybsajfs8tOJ1b6JadqvxhUZ7v9Yod1q9t4f5CfPiKjde0ihZxj0RslLodkEntmMy7E1L4Hdusw2F
Il6bjGGoHJtqVymmscqK98qu36TTkmBoEl/jlGj1TE9O5P/O5cGM2mLdU3uugWpIR2V7aZE6Uxg4
plOsgIakBZ7TZRn6SO4ckfzET2sYQfiLHtaR+V2+s7PU3VnMv48E9EZui4/KGO88RKFMbHsTVec9
Zx5Wp2oTYppkyDNuq8jc9q6XowWrvWOpiKg2yAC00CKibAghqPSmcbDxHQz0Qr3BuLgwO061h+K5
R4ulUzPnPI2kPUAyjxLQjgMwLmJMLoYozvxkoGZcWOuxHdNP6wktkcS2lZN5bwrrT2oI8zzYmI7T
tFiwavWj6k0iefcQ3SEvhuLg22Jj1xySR1RVtvBOaVSCth3JURfk+fF+MgyRmiBwjOegza07u5hf
mQDV29b1ANj0/D4bYrDzWfUOnk263piXYGac8jCM3riFHW9k9WvUhV9VE0GEO4BZvfoOgdFdZ3aY
25R6Bkfxp1SMwDwSCUfaBpOiwNAuH6f0ESelpYPBNDVu1vwkvRruHyNLmJmI748WkxfkNJF7mBh7
I+tZubZ1FWN06+2c9NXe3ncp1NGZcRyB5a+GaQL70exFyRuIJACM5mHwh1XxnKULmaKTcASa4L4b
s/vRCqdT99ZHAIRHEX1gb91HFTKUuRg2YtmonE8saT/T4MMyWrJINaPhRFqnYfyN6r75qHjheiSK
gEFe8FCdEkeZ99WUMZwyY8TDkod58ppHMD9ffjFbC9Yr2tDHyFd+0oBcMsJkU4YujJrMsK6DOTK+
HBEIjPX04mX5oQV1hKeWjdDpW+CE2rRPpkogwTnFL3Bo7knXyt3OlRxhuvgBqD/5ECH9wTKC7tbN
f+Cnqfd5Pp6x+2FbwVwwTwNHgAS+VRnVn042yQPIl9dZ+LfqFJ90yBOo9HioJE9aHTo2IBSSsgYZ
RQewQ35W/A6xF5SO3A1zV2/jujL3nk+0ZqxwpDAUnCZ/OsybZoAqpaS2T6KOn5qHqiCMEgEobd0q
/kQ3duzLmHGS9gl+sbxXSg/jGmmLMPDAQ5mJhJZ9P4vwzrRm7J6Y+b7HgQovtGDu+MD/5CWvqxUZ
ND3i1jfg95rO6B/0aKw6H5EU2oO9mOrhGjDTXyW24EOI+oPXZ91qQKkvPXVivjwEIJ/7gm+Defc9
Mf0OmaDcVYKxtkjhIjHfMWEgdC9tnPuYCoTkm/kb0xG/GZFG1mPG3DmHS4AesCbKRfWkLwASxnRX
XZVYwgLj6a0T5HnOtrY2ItbFGja23AaKJ9cywAYNGemOrY5/WU71Owyz8r0qYrg8CVrrbK5utXND
xPrCIO+RFAi5T4o71fYPWbeT2nmuG5JdY5E9BZ170d6wE3k+03yesawV5e+uVdmuGkdClPwRekIw
wmBu3d9x6RND2pKyGIXQEvR0CO04ZP5eZo91QBwOWsR9T9q77Egpi3I092COYEAxBVTRzi5JDeod
69EIKfcYGTEGmtamtJCdus+WK+tNjnByM0flQz6ZFmoN4EmMO0UrF3gQcchBfairhtCdNCOezEg3
WfbLDmd5TEsWRD1n1dGV8tL0sb9GwGqCy8ubHY+CkMPPqOEX5VAGezGaP1IRMoSHVJhzlz+z2b7K
AXh1NARomDLjChCnXAmCRQc70Heogiu4U8VvzH3DLiKEWDPmA6cJ+yLPOICZ0/gScuTaVU7z0+kX
y1lev5D68BA7TzkYgLUPbtlziLPUYQAcgTlqb4NgijHdpkaNsAdPm5bElssy2Thejf3VZZqQYn3N
A6b0BmXxuTXEu9ZjREUS/TAlwZzAixhO1uwPTftzyPrLwDEYowxz6WocApShdDdERuh9mGJSqvlQ
5jx3SGcuIuRio3doEPejCRuq6drT2UHY6eqD3wE47F2dHr3Ruppe/Ah07Lkwp73FPRb7yt9KDfKx
SBT6UUgoU5b/QA54U7lBUC1uEML1NJ4yLHARHjrU319lZdsklxMxxwj83BXM9r4v1tSzNbH5iSoo
Lz6eq1vqgAPK++oixRNdyPqcFEN1rku3OnOuABQ+hn8Ck22dMSbW3XAXKDztHWbDHWwYSI4I0dds
Wu1GgPRU7qq3/X4ff9lDTIDmwIm+HiJy6JzhHe3yO/NetQsr5mNZPL70nf7E/LV01Krj0CxH3NZI
tnhD4Q3maIMzzExERa7KlEIxgh2mxvC9FfSQKuekgtI/00GifvhFnCumZq/D3QUKEDEwcM+hF+YJ
2wHaYPngN3W+HaIQb/qy8fns9UHWbRm9bSteMi4/HazafP5BK8hHLsmaqSawtxJEzLaqB2yQBYnF
bQga0Y6LN+fdnQtUZK0FUyww99J3cSYYNq5FZv1RLPRNQLmJBnUSLaqO3kOq4jXpRzK1d/Ce6ETP
0KhEdTXLbDOp5DP1uf90fJ8H6SqwqYc0f2HS1DGTF5wjk9S8gCl12//KEv9gtC7d4eZZM3kquhFQ
ZeS8RBMijVEDbe3DrfaNP3Y3I5NzY0iUNlxDvLxwvodtAWaZDvyFGTgjSxRvqyw52VGO6XbsfsYj
GiTqrnVs9++jGarjNJ+6nuZBwommbMlNS0GDYGF+meeNiHB95Yst33U68uP6iY8dhyNKvYARCc7k
aGMJY2ug+Fy7Cr6EFTMOdRf5ToYQop07pE6Co36AeEZ2c731/4DtP7JCrVz3nI95dk6XS1LJg+4R
l01Qb/F+4/00ezxPgoEw5ZPIAffRAceEFCKof7ZHpQ8F/GcE8D3eQMfI1zWozcjCRDzMqJ7MBsZ5
VCKhzNCySIt/2sbYTafQu+f4SpVaUxxN3W0euQeHxAV+PASYtHJriyXiLYuHiy6jQ57Ft6rKbMQ+
QBW9Nsr2BnJVyqT5vjDst1lumxbpgjek903N5xbqFu5prgh+oVXQ58PJZ5fatqa/59Hw1rJCYesa
8lOHPgG1qDi5t2GGITOE/IOEwnCRuxXc7UZMYN5kpj9T4TyWDWIY3fmITkTzxdmUBSfDuGxXFLQ2
NJQTkiXkTAYazJxjQjmpX07aFBuLV7cqzp0/6EucO3ezhZc4LzIU/aO0r7NPNVCrYOUveEZZMoYd
TMnxDYWRISnjgdo7PMfQ/RaUcpouItXxIccjeHLm9n4ME31szAznURoBEvWpC73sLKf5q8KDQShv
f5VLoHTU4rhEorv124A1X3K2Sef55Js4mEnd+ZimflMN0SWq/Iehn2NaMyEKbqHcTdVnBvnVQ3fp
3fI4De0LOVZbY3GiFAlcKcFwJXDx7LaF+YlvsTwZqnJWYSY/W5Rh9C+xkFV2RHJpRJDa9BEQdpPj
JISzn6Ka5VzgW/NXaZpg8m17Nyek9dhjdi5ztiJb8Lx16Z1KkHL786w3Y0g4VFIF83YRh2XqVzZV
kEL9aGc6KdTeMYBplUOp0FX2WsEBdb37AkHeLenGF5dFRYx4YVXNvwoDumgkO47wX830scLqBtfi
cciEJmQidfcVvofVpDgBB0WkH73aADtBH7ZoL5Zlf9nJcLS8ivBUgLKwaPKDiTIkYH05KCsbOMt2
3boHlWyhuhriAK9D6D0oI/2gAmfa7X7GDH1QHHkvBWPzYmgJ5ZTu/TC+hRPHe4RAPcQZHgsiCvwe
7Iy79BMmPFOpfSkKw9o3sf/SV+KWeIuahrDI2sct1xn2Le14GTUKPiHUcJpi/4Dw2LRhf1W2gZsD
cx4/3Ii51p4ztWlrPzgOXbz3q4gTDilabHOvrXC/eMJgQUecZktTTUgN0M6kc/qFf4/SXCMpBxaC
PLIVRbAr+/jklTGlJt7Z2rLQGyTdggJ+L0R5EJpvYPScvzsDRGejeQ7w9mCVmX/liXhPHLBige4v
fZ4LItE5CPkWRtbZfaoAaivD1McwLp8LZmZpnp7dApl7aLfwoTw73MTJ/DYt+NNnelbNxmZDPhl+
ccwYhoBf0RIqYcYHhKC3NswPS3p3THfjdYjUbD0T65VQkgII9ZK42nd6+Nm4Y31sWnVMtLnLirq7
s284zAVUQ6vdMXSD+dH3LJKMTI8GtP2oGxwASqm9gvBJz2PgYJl4Nzmb2zBMEl4w3rqGNU/lpGr2
iJ8Qlog1Mm6WCUAEGKoBOg7KP3RDcKGoeYobGvSTDSURG+i2p9Vj2ayLdPM9Weyw0jzF8x32CdoD
UybPZN7joVaEH1pWDrBX/xo0cQ/gCk7RiMG5GNhTImWdqa3BmfZ/AK+/yFEOZxVCaBnUH5Sp1b42
WMlj8wNa1dmoYGvky1KUdGCjFQCNVRKZjJK8qNuOPkThJcONHPTSKA1Mz9c8puYvM+fLmeovQ9QM
wYZqjV4JvjxRpTOzaAZx8S6E+RYq9+aPrrF2PT4kH24dPwIKYn/eVCGWLrtJHs0eeDs+o5fA6eCC
pLiBQHRxtk0Hn+oBinBGxTCJbBGKcjsaZsuudaMOZsDhBuTTxgw9OmLqANh6y1/kvxuKR2UU265H
tGxXH8o9BUEFFyoGkBvjmc5w1qHRH4EZ+C8ehPhzP9GhNhsn4M/wQvZ9s0N9/FTFCpFyP1SbjO8z
N7S/fW1RkVK/Ko0en3Ptcp8Ylyy2/CPPUMFSP7sXAwSXIVwO2AVxPEl7Fkxj1nJA6lNTDGw1U+bA
QLSZjbekzk5uj3l1MM2NV9AiEIxJ1yqr/iAGhzb2bvjlGY4nisns1BXy3iHcXSOkpR5Jbh0hfztP
Wb9LO7rls+Jum/ons02x3OH9ggZVfrbGuIsqza1Dq47PuvhM0/tOCxjtBRzuVup9NGGi1uZr4Sbj
dgY+vxpK5zJ2LnzwjGLUmjPIvxbSHKsnoGOOfzC9AYcDVASnfrwhnumpL+fs9igGExFiLx5F1l4N
u8Zkl+CB+IE3sIzHiIfNA8k5NajT227lK+zFfoWdKHlulPWMfyPr7V01k8ZHT4Mv6q8sksSEdgfh
YoUF38vu1yy2V2DlQ0X+UeGOaIpdziWcZr+/KkbGi22A86gnz9ppk0M7sCNpKxKn2rJfa5U4m2V0
ZBO5AX4+exXKSTi55c9JgP4TI6jN4QSZopki5MeC7zSSlndH1uhg/x67zDhpmDS6gJXsxnJveEhM
hlBgqlnZaOxqTxWHJpww4Zfuigw/G6MB5N9R8Y+ar0zTFuJ1YYAdLVw3OKOiXG5yz/9yUsaDwuk9
QlaSdSUT+yHRLRU4vQ1mYsO6rZlc51Q2o7ZfXF+9NSPdAiuakv0ST5hUHpVcbf5uKygLo5vM5MDZ
ZOUSDqVnU25of7/UUNRBrPv3WO5xOTQ7j4P5IUl2XfugTNBfqsDD06UkQBk5rYvB/9hnbfOONfGH
Hy5ByEZ56wOYIbJEjFjF9oOZdn9K26TyzpP3GKNPXlY3q5P6FOlCrmw9xIcq8S992/4qrD8ySCoq
aBYRx34NAyteEbLYrggcLHc5youinrauyVFIyGyr+q56IChgP0ZZfHARBiYnc5zCo9ciXQHUhGnT
jll+gJWPU7q5mKZLDx8iFs+/2lS49vDUYdhP3ReyHIjC7gPo4USP3rlj069g0XESwsu8Kk6S6WLY
3FwGIY7Bh+QRJpeNlJBZeUVf+YnAlf5Ab2ynaKajE/pPcddcKo/RbIy9lI2UVSotXgOdl0fDETQC
TWrseEkEGeW9MbGKYZx02fupWp0Se7rZgESwqAXNwoXKtZQ4FoFE/8PbmexGzmRZ+lX6BZjgTCNQ
qIU7fR7kckkhKTaEQqEgaZyNM5++Pyob1Zl/Alldm94IiMlDcqeZXbv3nO+4VfMhB10/DctlULbO
zh0N6BY0ijzGC14XX8a5zbazLeyNwkq3LVRFsPRgMUKmO0EyasB3TDfASMmMIeE5VTgSfOYOe0z7
n2XW0CJuiDijJo6MJ2smCQND60FlEKxqaPEtGDDK2XRvcHitSrOf2NHmL13ANEe0sKcRUG3AL6iD
hOK3ypcYimIcPxL8hpJG+RpgAqPP6CEDJthNLfuknb5mmNo6yGpPOqLdYZzlATQWpBa9fh+0cDy0
T5ay60scABIiT8nW+p0YzGqHS/4aQ87wDbNb8SR+1YHr82GkeseMRlLkoNj6YoiB5jU/dywvjgtc
fWYmmp3vc+7niU1d88Fexn+MaARsFvQj8TAZBK2HyRMZIBShPEBOyM45tCzATCEdUvgNREFs5FyA
GMpTnIJ9cjIRXh7q0XnXls98Zi66d2Z8uo36xXFA4Dw6IrSTwPCgtaoSFCfDwj+tNn9V9AADrl4f
hkGNDFNBZ1B+mxBTHJs032c+tVLhgFfk9tqyhgXanERcssGZt1nbv3ntTEi2vMxwBHbxfJglFy8J
jMn0f9C6psWBdd2U9OgG5X2MHrflxI8oVrPSxMbgJEef9mU7pbQB/KjZRSansYiJKJeMGOoYXH0a
atsy1L0HE6KKaTi07rRNxcDiKfQ70CjcacIxv2fGo4wwGXrJQXmUQl4CzcFTUYGKCm9b8wU1kPcu
o5XFG7nrRfPYyhmegN+aXJy1l1xLiJcPbfIlUPsygYhWYZwFOKzN2yBmUEK29ycn1VkJ48FJBUY6
VUUrOJ2sAt9BFFKjwB1oaUWjgkbShK8U/EQHUK90cCovXpV8inSyd10a0r9ZLitag+vGp+ocFgZk
axnPw6J4N2S5M6mYV4U+Ml4S3NEjzS7RVenTzeumY+EW0Z3joz0wrecZsGN/EzajhqNdD68OhctV
6PO8iYoZh0BVco2Z/BPipvZqhYK7WVSeE8NTV00M8Q7SybrSfhRD9SeSnEBG6bRnNu5uVapw2k1U
blvP9r+cWJ7MWqizXNKTiLG9jkYV36o6K+hTVpTtNNU3kdX/0uAYFO5UHMw4oV2XGuqKKZg8z6pt
P+W4kmVtrXSr0Bf4j7NtgThdFMkBtIwKFSihD5eh7nKcfwUq+bK94/nP27q5Myjc9HM50AOD2UfO
FpFUJr9fGA8uPrlDG7n9Q+JAtxJo+vfgdfGYyY8ub52blEreseU4p9mJ30SjJffvL7IX2Ta2ubRb
8OFiNwE3QcF8536A7MEO8QKUIRPpBKaFU2Kuwcs17kKjmh4HUVm3LuMqYbz3qBqOcRkmj+lcyUeN
QnY1tmG3X/5wyHL7qOHduRl9XwV9LRmbVrZ2o9c1bHAvkYVYx22g4dLfen7a3LE/N3fV2KzBeLjq
qaPufjmFJ374twVNAnZLt45Jboqn0PuMKu7MDMmrFYap/Gw4mk1GhF2fXQPYxACOCj/8xfTGiz6b
/VOevUyiqu/cqYenWLdUMFVzsvv+pT6jtwfWmhOQ5v0uOxb+Wg+yQRTPmWOrZzst/6R+oZ9F3ahn
UZgeOsbc337/YdTW7NoRZg5L3vU69l8HE0yhV9QkNs299ewMzFP7RN+GghKUvORx11gAObTELp7M
iI+Quwi7ctQUT57ZaWtr0uxrbvO4pNXafStHUf4xEzyfCBvzS+z0DHZmzQ2gFIxXP06iTdzEtzmS
DQN078PqbfenYsK1rpXYq9QWj4XNkGPs3d+ECm+WQ8dm0XyMWfwzwrn1oizguU3lPUqhGYFRtjXa
PqKVO9UUu6V/eo6dWh7JdetOeW2eK5lXCGTN7o9S5rOnufpdaCcTPhrwneG9mvItpNX6bFt0ym0N
wJsUz3FkFQxLHbRDHct6VFdPMlbGsYXlx3an3dBu6ACpFyJq6qeUm5JhXLpk6l9LIyyR2V0hDmUc
Bzlmowj3gVGb0Qlu89Yt9IgkYuKNMudZSNIZPcgVsdXIPYyWu6+l5dXRCN8o4iGGWZqaFy1bTPm8
9bwp4aoY8vZH7hiY5maHZytKNnA/661dEvaJLfXVodw66g6a/sT5U0mbkB4ce/dUqueJCMYjXJaU
phvQ6taq4jPtFYInEzMIdUK+BBQZzDDCCJRErsmYfKJ7kZVIsIqdciAVQ2nGF1NrzuPkZsUDDejt
WLf+U9EVGN0r79Tb/tHpi2wraCKRwYfIw+yic2fl9Saf2jtxncsgxWTsIcr6bM25c6xJmFGxk6Eu
xNyp2+KU+8w9CrPvtxb54Ej47AKl8vyT/Tfce6mnHbpEkh7RurtI8/O7AYZhr5YZZum+YeB0D06F
RLpqR5uVkFxREL5JyoVrqQg89otc7Gbu/LumqW9pi0AlUvGfoTHE9ftLMbp7r861/YR8FVDQF8Qo
DlPIE3Pt/UppIzgZOar4PxnFjqZ9TjiLfK1T19QXm8n0o+PkJs5G+e7e58ADijt0O+HyoFaa5wFX
cw9WFJFMCro78d1bqhXjgbPOR6iJ6xRCE8FMWr4PW/qgM1SVQLMTuGl9NZ08Dbyr4SbcBepF54n3
Cg+R0R6S3NtFVW195oUVLGmIudHor5kxTWfmg4gg5Jg+OaUbGJYUp+8vZYJOWovIF8mLRy+P7Dtu
JC0Q3VuEkGWrM0Y5JqYR782y+amXHsGUufxtm9QRIprcR4HaF8rf0tiZadQ2XnsuCMId5wYZbg/I
BU7U1fdpxdSVhvsxLYqbq6Pr8pw2DvSMAT+XLfVh+u1v/8GYh+qecirbQ0bFVeLetQ23Y7jqZWhY
oBTHEyYuGXVI+Ar1lOdfRVTsp3SeHkzsQS/hoP3WarTqmpyuCQ7go0jTQ5UApMjIVo2I37romlpV
veX8mNrCOdeC5DEJ5h2eTnXB64XhnQnfkEbGY9q6jOJmIsY0AN1UrBExEnnlX4pe5ux4WEy1zqIB
gq4TZUT1iBRmfoThYt97MZ5UqZkg+7igpGAZgFvY0cVDmUjM4MY1e2eTWlF4rgCU0cOD8uDE+hCk
7FA735qmx3m0D/FceddobIZt2WTtWeJKHgko2crl90cLA20cr+wmtW9ZySDRb6yZ3nxLxEpClIkh
O3PTTDVRMFwqMUovvXVpD+epsL3TqEwSNisyR5OG5DUxhfOPzNZ3WmwmH8R7GMMF/+0cJMQ1rg3d
k4yKNBZlN6WHAT8kBja+ZKGk2VCQh9cMiLP9DuW/kL9E+NItBCtM8ozL2c/tTVZb4b1IQp+Kg0aT
4adbaIH+c+M2/nNZv5tM2R7sWdyhRxnbYu4yrPMVeex4Ecjq1J2jtKIrt3nuhnWdPDZ74NurKLOM
R/pi2sUA4NZ1hnXUytBipK9+zEy5d7HgM7c8kW9gQdF1qov8LEgojJH3rKc5f84hisDym5sgzDpE
iLZdPoRpVz04naweIgPsSvMcY64/NWmItluPXofWma4s0sceM8gfohC8uomComhG7pYOTt//qnPK
wTkwRf8+E3wMuz/1rjsWjNQDN8ydADYU1FkRIX7Xux2v5qyUC86tU6J68QYdZKXmd/iic3tdmxkI
Q4nez9Yr/cY51LK/waDwR4oU5clq62rukTQg58a6SoO2hieY6F24w3M3bWBMNVv+QXRKYlgVsm29
Z7cPd4gaFt+4I39E81Z3G/dole5X5k+7fIzLuxG3hJyIAiwHcAHuKFoZZJ0+Bcpzc4ZsWX8JSUTr
xZPPsLEoXefJ8ulHqSj5yOKMLmBUqHMdInrp9Ae7MiIAefpTDuf2PFAgrdWb8hJnW3md8RwWIPe4
UtCDnRP/yNBz3eKaWCW9R+dOp5cNvtPfRBGtI1QV6uxlOb26UMJMw32ypZfPpIHMarZGyVxEhLW3
zubKfCASDLBlG1t7O49Iu6pATdW9lt6QvTHrV8T2Lr8yQwCDaC/FDp+2PALK/rCdvkN+Nrr0JuJu
T85BuUMcaK3pr1b32q+qu93/RhtaPPjUDZcs5nrTzM45Miu+MGYiXxEOnNFH/c1EaHQTqWhPwnJu
kd3doSAYVyAMw/Mgn81YN1++f1FYT5Wv4f2MzGeH+vhSOUusr5z998mr8PArkhzzJNtBxgkfG2fK
H/+9ApIZz18FkI7l2aZFj0A4Jlatv2SQ1GncN32IgAiWnYV6ptEfXQkJ1LNATdmyak/+opRPDIIk
9Q4kZDGNLKJ4Org+GAwrJNCLI6VcpXVBojXYGNpoaFZi60cuo4ymhOGtJ2WiLCwrQGtjGdJeVBbE
yWERbGzxhHgCJ4iXthfuJ+UNd+8DnqX+8v1Fw2UdFCNymu9f6vJXlTCoz02vPwEjCpq+afZ4jt0T
opz4oHAkn3wQVoepkDWJ0z+dnuOqI54JDkdXxFvQHG85Xq5WivzWL1/ihmd7towRlIagDuYhy7aW
RWfTIuMJzXLxkvWtcxKxg1qm7BG2Eh05dtC+YHyvaF+n+5mSYzW76Fe5NBOARS53wOvY75bn7zWv
WkZw+gkJn7EqhRSgfsv2tRh7nJtpVlyrYe5pypXjWkvD8t7RIQ5I8fC230+elcCxarVLHY1vZjjK
H4xkEPePWXRsrdcRYc39+4uwKcawXZjb8lRi5LyWYVufU/iSraeVT1UL4+rfPz//Ihr2XFTXtue5
pjAd13T/ArKui8Qr9X7pj4we00SVlAylrXJDrN2svXdu66x7ZDjk7PJ3pGyHY+6zuZkmXaoKDwYf
mNx66Vjh2ZHOJRa4f9lUktvkEalhASBeEa0aPmiW/avsspGrCcKJOEQAVxlvPpbCoGg5v5q8ufdZ
Wm1Dg9xPLt80qQ24n/gGDv/+R7b/GbHu8HkL4QvYZ3gdfMf+64+s12Joq7pVxN6Ry4butAxSf8l2
LM1NaDj2thgROTYm12uM3/rZg8ytN2Hy0HI2PyQ6wrdSV+0RSPqq8t3mdUxK7VjWRF1H1BfvXbSM
PPpr3qUI4qeCtmLJv4ti9xqrj14Pf85F1V4NUzGHrBtkpOUINCipXmO7049hnb+KVD8aOaMM/FHh
CdgaYkZNk+Bby1duRPnTv39L/upt8YROzpLwbY93BZve4t/7B2tSVJkwwXueZc3qYYCk8svNtT+J
QZ1fa0uD3kAd0DsR/XjLSP6bR/Db2/aPxqjlfwd4j/2EgYVh6X95BO3Cb4YkgTMdTvZHpiU/R9c+
9LnE3A8DYJUaIMuXJA+1YQhL7Js9ftiZgIvads3+f/5G0KAggtnwBavC/Oc3gm1QkyW5cpy0xe+x
UVT2ySHtY4dBW3dyY0jKnj13hBWaf38X/r95l5f/6LOsJsVz1Db/+R//5z9ezMD/9As4DMiFHrsv
Nd2/GgDM//kf/Mvoq1z+5v/rH/6vr+9X+W9sybiJ/uHd/xdb8lNWDl9F8lX8oy/5+9/83ZdsuH9z
bXxWQvBw4K/1kP7/3ZZsEP5F2pbrf39S5P/8X1ey+zeo/D7WPgMy/+LC+a/oL9v5G/pbF38zEDfL
tx3rfxL9ZTjePy8aFF/wBU3DFnxzeC7+ZdH4o2PIpnCIpPQIig0NBhm4XLZygvO+QB7ibOrXEwGi
DF0QDE0NpHglW/XANBM3SMvlLEcnlKQJk+SieZIqDGlUpae0vXpDLM92a2yFaox1YjrxWnkduJvi
QxGMmGRGdkCu3q4hCs872MKwnOGlJ52m7TNF1kKWUzk1RakFtgyKaGQSrvUxkYDOdCqSlBiR8paH
SPmo5+S6t4Cr4DeNSVPS7RPiRuwTIb/n5t3aRm2Gn8RjalcAri5o2ooCrEtX+FQU2oh1R0eSZzkB
lAYgL/Cg2DcZi4T050ljQ8zPBQcaz9YjpHdjewy+GbczEcngaLQFoaQWyhTdeI0bKhN0UZuob/eg
+r6GqoGG7pBW35DIOBGzuNbYGAIrQ3g7MIBDYbpHdpRs6rnMGdXV9sZyQxqrqVNv4UTCvJOH2GzQ
piwnroEhLDVRVESewfdfv1E5XeeqQ5WrjxkuphAed1dffF/d0buQfYn6BNnFg6pKa5VbrbtyLT6L
2ZB730OPGtIcaFvMBUOqljE3SrtUm/utWbklWZrdzNSNQf4I+GqtM8CabReXLEKmVV6IhFGlRK7k
ki06WG4B/bjZWBmtDHd03pgb7XwjyZDIo3Tq1XtLu54WY/08igQYVkqw6jBoXyZ9Aa0tvoqBGTEO
EhGAw0dbz1BnKF3kNWnzrEp/Cw5iXnseP6bRNrwVdbwRuHcCMUIlqcr+iqil2FkJSd0aSCOvzMip
gZYWZIXmMeeGtqxI/UxrpiNti8alapk0VtYP+qSMl8mV16eIb3lSry6MU4hdK1w7y0xtYmQFeKq0
pDowfyUVDfGNjbJmXRflzs6cZQ7fvKO0YexsrsrRjTcyAQZotOLiGbx/jB7IamcGtE7Ct7YaCNqV
o0dQndewpBRjelvnCpy9FnnDaK8OOP8zFFbai56Gl8zoQUKZ8wWcvM9TMQKlr8Q1ZJC6Yo4MTmh2
7lyYhy1pfPAxYF3Khr4MwN2txidTTrtRuvccQwPrgJAifOFJxbNILpsBz7C2Fk9tMf3sjLE8xoA5
efx/gMh+6HTIHm5uQ58Zcd709Ci6OVXbaTR/EDpDykRR8LRrqNuBymJ/yAFV0yF0rJ9jUfNoifwl
qVHOzHy2bel0qx65RYW5aG8aI/kUuBtJPsh25jfNtC18LhoET2g88KYo3kUPjK6aRwqupt/1dE+h
myBcCQdK5dZmrJHPKJnM0QykW1aU+dXWM41PNRl083y9Wjf6knElzlnm7HTBkM3wSJNdohWGyH+E
u7DICHoWSo4I0zTr45h2U9AD/oJJpR2ThKiGGrIjdBfD3IxUWBGu4VUorlGfhKsGyWEwmjyPmEcx
3Hmy3+MhmEIKQacu6WXAMDKMz4E6cbcMI9D1dmvTYQ12U9euTcbJk2TV0svkx1ZWAP2V9T2gy51c
ELJaqpiT4aTGDn7SY/fNjkmLRnk/rRt6r6CDdl1Y1kywyBXveLwRUq1K6GuN8FjPvDGplxebfsrI
83J9RHSzGehtDmvWo21ku+yuDLidDCB6hVBz7U0gG2AYmIQ44z0X+e9RR4dle5PCvstHmUM4z1Rl
0Xufkf5b5BhPzcRNn6e78UhcaUq2Gezzj3SNX9vyQqxasUtF89nO2luZyB/ch9h5cu2UOaZ+jwpD
rDXSYuZc/5T+/FxG/uF7q6wS6fBz87PZzblPsE0z90tF/0RyBBJjA8pL5bcnmRKGUohfXY/jgHbF
dnCnZB+Fr66CJ5HF8b6KiVgLc/QE9Hga56eDOUjqYqGhMfiWyS+rb37DlR3RQOrNqtWQl1Oxhsda
i5g2Zo84oJj0eaD3I29iJeu4U+wx1oMEiYkiVVo0p1TnnWClPntisAKHtDV/SV57asN4XdkOyXEy
/e2zT5MOg3tOKael4cAJZA87t/gsZojfeFHP0KLYxfx0l2nNa84jpEq8Qcj2igMAiPcuo68wutPa
S/t+AQ/Hq6GDmI7DPFkplGz7qt3ZFlzssNJ/L69hTveooV9mlEz49NbcDq1WXXNNMtBNQLZa2Jhi
t3p08k7e42giMakjNLvyjZtnqJ3HPXQ1G5G9NtEnbropes47RFlyREzbGg034NBfwHvlc5pbm7ag
jzej0kOOle7SXNvVUU50aMiuVZvOwpNmBgg+9VK34pdOF/MWBxIVzzHrSohQffYgUEQFZZzX9HN+
UCTsWs+XWxw6ERUKbr8BseecEIElZ+2RVUpiNqRdo3mcsWgSOs3aD9tzZSCzbPv5p5sMeHtH+a4B
XSpzpK9mrLZRUZ7qtHf3aPaJoph7JxCO9WSzGwSjq93BWsWrQolrDnhi0wXpjgh4IL92+QGcYFF6
kesyu66+DvMK12MSPUSYtUmHia5ThinAQIIzptNTnElmdfrKjmMOiDG/GlZmrYmvos0vsBNGmXf1
dNDYVYfihL55z428BImmJjjjITAwkCot0qhTO0GxI4tnQw6iu0sIPXSnkP+fpnFnp9iqp+kCqRRN
De7qrKI9QY4e3sluQeUu4cjeqSFkigi/fiVGoIcdsp3M6+iy2OkOZAj+S8EEFxIduI0GKHyycJkz
RWsXg8J7a8VjoLsu5za+OjjPaGLcolmNbMeroaJtJ908vyWIxldaC3asnDeyEsycum6PNh2mQGJ9
xn1EOVYmcNgNsetNAjohzZZe8ww7DE+rR5lZwc1nSMiriMXw1wBHnQG86iPDCPDMeHBQelowd70q
Y/br1pw0frEdXXQEwsblYaUMo1qJiCwhWF0i8X4Py8Aw0dJbZNUDJc5wzU/z2K/xNlj49iN0Jw1B
scaiPQZrCgSgqZkw0A5wZtAy4bkn9maTeEQChbN8HRCXvhSZw+4n/J9YgfAomigYDGsctrBkb0yo
ne3cL30CFdnbsflWB0D+GxfilCCEc0zTemMy/Dr4Lm4ZSzCKy9GlhWYdpK7lB0IrFOw0VJz4j6M9
zZUjue4+caD2Et6OatBkYI0OzVnbkb0ymXXbotvrwD+o3hHctR5BM959Cv2740XPE9GGV+Uk/UrD
TxOQ5trS5dW5H8cHa2LYYMwaj5FTrpH6oykVe69Jtb2cnGnHZMmH/uOYa4jilKpi3vMvgfPmBd+C
O754WTcfFA4hdkbClpp50yhyK9A4p5SYNY0l+mhzSvWLA5aQjKj4LGmBBX1M86vGpMcWD5+1RYeE
yAe/Ba3ZkdGb9oe7eMVe/VnPjsG8ijGTnjM69IZHcnyo0mZsAbakpqyE2MmhYAxoRoA6iEEN5JAG
ZpcU+5y/abUkytd9XB64I5+hGDWBN9CxcgcQLDFNl/XYFWoDqqwkOpiqsqm6YJ6sOjB6kGm60Z1N
t8dmGIa/MgAQGrqwXYvGggnxU7JkLsUIGSjHc7Jg2M7BnPqBgoo0hMT8IkQj1JJNfo7fGK3ThexT
CJ7RNdenS1vNd4Yp9QU6LhF/dI3BXa0MHRiTmh4idEOZNiT3Jqijl8joLOhqPAvop0qvjffItalJ
KslbgCGaGB/6pyXMSBHZMY+Fr18Vy8Dxr9ZsN4emB8RQ9/6fNAdtFwr1WrvzlsRztfat50aDN9Qm
Gb5fSAyWLJH+LW3ptK2d2w6QNSFSGpgVAEg/rQEBRj5ULUTA4SPDURWJEX/TTB4be8ojavjHruMA
pPdDYFy7LRF0rHwfaU5lEiCkl+DpZvlM2+hH1yXwowf7HknxwIwenxriHVCQhCV1Zbf2oePRNimO
Ja83cy/bzcD0OkxNxUBKLNtrvUs6Z78AEtZGedKIT0DKM00HYyQszXnNiMMa0LWfJi1vFrM8MNcY
I3SI9K9OET+SQrnvKptSJlryp0rC5LHTxmdr1MZlkyM91PZ32LVOoUWRaDJDatxdmCQSMq+NkSzJ
Lxkl+M314k1Xe6wni9tvXfHasaJQIGKl6+aLX+sXoBPZKgfIgEwzioKoYMAxhDjP9ba+ioaZR1lz
JgA/1jajhT2mnAdJniEFTGmNv0NE6ZeYZWRNEJQ6KfYmn/AyfdxXy7yEbYRkHig87Drm0dTk1vWj
+oSMBhuPIk+g6fV16S+ghF74K20sgcJLemedHAi8H0kdwt3EM8tobG35JYpBJz2n2nDQAO4XpIQF
lnQeEax3YWE+W8a7gmO96i0/W5JWbn2K8cPvanM/AjyGWAlNvy+Mo8F8eVVqv6ei8AGJIIqaRmOf
lGTIovTH0zouuNC6fwchBGtVaLB/ZsHYTy+GTdZGx8ZNFaPiEpsSlMlwCcXRdP0sM99n/jTVPLnJ
HiJutCr1YTHexNxjR3n3E2QxKiLsGhXysffROVTVOc78J48hAf4b8yMeGOKObZFzXC7nX8Gsz8D6
TFRJHGJdRO7C3K1c+B3AuHVAXg6SFiZ/GQ2MMTtbif0USUiMIifcymp89jaoQSvTn6d1qemYvCio
O9UeIjPtblBHkSPqcbyNfG6j3m5yuuHiTB51ew2JqPIZpnVjj1cKQwoGTazt7MBN/xXOhrHTMgas
ESBQcHgrNIz6ycOuaAjusUZ3dzqt2Q9T/0JeVnooBjxIk+OfnHHPW+AdNQZAAQlm6Q4FZEDmcovH
sRR7Qk+gsNDhxOeiO5u+mX7PXaWClDSo2aKwsyskrvkYfoQ5ARyajkdZaR91I5ed9M5FCCF66Z04
3HyvDg+urihS4MeRoOzxKqx2kP+E6pATlWtqwn0kPgf9E3+CQoAcPxo96biOddet1CQjczUPpr/D
t+8CH+AqGHZluIEPgOMEr0KiyMjw0SfDle6w85CepdKQu8fUuSeYW5s8pfijtSQb1A6FjF5kywlD
K7ncjZPvn8icStaGlFyfsGYD2iZvsbHG7hKF6u4wBlzhSOHqRaby2i6wPcucfEClEBJNkqu7Q42h
9PFEEAGbIt8NGmhuV6JHm50Nf8aizQDUpCRkEl9G8ZPhlRvGcJtiQbYhXpYp4SOqPlZTjFZTBoiX
N9UkvjIvD7exBEYZAsE5mEyIccOE5VZTD6II8yPfc1BP1CeaCezObNVn7o+AfL9IgfoUyNdHJWlw
YZPbxACfRszog/3WKfUyKIueXjjcQvKrlum9SMkwKhdHtMEcJShqADQhgv/I+EzJSMYXqBUbC/VL
YKvkxSEmfSiy34obIEe7XOqRclMTxTMMfbOZdJIeNPoxyN4J0fC1YHZwoCOvDELsXXjq0nVidTpW
stTae4a5bVrAd3mbbrwDD5C/eFQGJ1YnMiNn+oYfRWy+GzoAoJG04Z2RejwJrqKPFDqPUVU5u8pP
PnLk36NuzlsrzoZ1FiXRfqAiOwsr38UhFVpeJRtwvSggNGzUdEoI1hp8anPCN1bC11YTfp1N51Rk
ACpt4PgYvD12HER5lDNuG4zgRLhD3yIXzIVWg7UYcTOnhl7gspnsh9dUhK8z7ERUnn1NjlI77spi
WeDsWdoU9nsSILc+H/RZtejcS6h8zpBc09S4c111eM1fpugwiGvhQY7RYTSrY2qMrwrGaoWiFFYF
hfwHdZS/Rj/DVd8GL+4PFwqcmz3WFLVdE3SmftIS/UflWvuuoAp0y9Zmth2iruSmmRQ/PUNnbwIA
keLSXsXirarhgNT2xH6gQsavPIJxj56OAMCHWNPdFXoJGTi0mWbybCi/5RFN9Q8dArJXomNSsY6i
84cNM7bWOEBC2ZrIh3GPNxQ+OicR/n5M8bk3wLgxxzvcEBhh4jGyh4fJy/eTeIlNrCbohmkZHXg3
iEBSe1y551ySr6mpCEsXqyo9eqTuscUtr4YIa0UgCkQW/MWqQ9eSsAVqtFMLI9qMNpW/NdxdZb2J
SV7Ri/9hfMjOom0KOH+Nk1ztOnoyBWs2jR9VFoHZE+kbsAh9HfV5RVZactP7BL/9CZP9BrnbfHO7
lCoK9cB6nMqfBRvW2cntP1z6HYTQxCf6JtQK31VH0lI+dJsc7LTlqWXBcdazR/I+/zI89+S6JuWp
87vzoo+YAfU+cbu7zxLaxVHfrYUujaV22BlOiuPWHMODhy9Dj6ATsDa543rtRbdzejRAdztr7jZV
HAJZwJI2FO1LXKEAi1OUzmOlI4cz0S2jISQoByFUNZR/IAG/EQH70LO7X/yoOKgpeS7T5HNIQL2k
ffU1m43iQZu0fdrXOZf2fGfMefKcaQ6Vt0O8RS0eHUy/i9dhDgoDgVLB872yWxZljL2yQvW7Uq38
cF3uaOH8Mmlku09e8sS01l5PEFPI4CZzgNi6JTPHzkK0vFF3HGvdC2zwWxw5ci/9F7qqUcAQM8Ox
U2/jkYBdzamqtRZNu1Cr3qcuRyBEulIbDkMgvY4OWDLGW/pCA+9JRPUytdOuquW90iTonCWXksCD
FcZz2I8hrz5aAkMnA9/awOtYlfLZ6HnD7A7vlFWu5yzzMTw9WA63sgo5wlpUt0LoJBl0v7qWjpgF
ZQUvDJdh3SCqqm1IAp9bwAqkt363ufwEXiV1OhZEWpKEH+AojmbiaIzHvlG/s6ySgZ9hzGMgSwiR
NfxOl1A9JpgIS5BnZ9028uS8UVp+c828vAoEnymTwKBJ8O/LJn3FQfLS8LGunJCgeFIm0JJYOMr1
bD0TSEcGcb8nkGeNI8/aoWZdwx0LjG6JvM82/eifLXS+zz5cSm2vDcQJ1q1Hv4Y2J3e8dhVqfv9I
o/2I0mZhtUE4kgBjNburAq8mh00byLYcAO2wnWN/fo+j6NNpYkg0PRJShwyiJWxkpJ3kzUvO4Ig9
xGloXMRuxuNlsq5jDQ905ewJMkAPLwji6SkNE2/kZ2ZNJDpsHcqBZ2x2dAfclq5J6fycZpvmbkNw
rGDIaiA06ir9zTYzhOgRcqGyy4993SlEMxY9X9anYnLFc6wYd3AC5LB5Nh3z7NXE/QDSA55QklQC
DZ4J6gpMSanLG0HnHU3jZG2kst/0DrYMKFIbxwntkTH6oIXN9AcSvztN+NISegi1Lr83V7qFGru4
W171znwYdBPGp9kQP1sP/5u5M9luXEm767t4jjLaADDwP2Dfk5JSqWaCpZRS6IFAF2ie3htUuVy1
PPLEyxNeUXlTKZJoIr5zzj4hSQFeGQTP82BPfDgxjEkO244BfujUYq/NAeUR0puXq1VIt0BhNl+E
pNIT81xakq3qBbpx+f9Yzv13Nfe/tn/Ly0f+t7mLuv8SeX9k3X89/f9F80Wl/e//rin/UyueX8D/
+G9P8uP/VHz5Gz+Kr/0Puoc827+znv8TRG14/yBx78/qLRYnwzQwCfwvErX1D9d1dQdq5fwfIMz/
0nxN9x9Ct3UwHI4wdACi4v9G87VNbzZC/IdVwbIpGbDxScx+CSTg//QHwORsYkZV3zEM+Y1hAoOL
e6dm5wv3rfA/uj7sn3DJ4Vktnk1SnzMgsYlbB/4iqA0JGPOSOnhVV+BjPhsRjLRcUHDZOXiXojEq
L5GuXxNWDBu/6y0CFU+Wh1eSDa8SnEtdzByy4+5zpsenejaMgl5dzXrpSLBg+BpS5l7wrVLmjvDa
mdXXffGWKU2jdiogKVpZ6xrSNul6irdU4oDIrr3qbHSYplSFYkfKLv1FWMBYT/bnUFfjjSCacQ3L
S5fPNWNt/jv1vObQTpN/BfcerPpM0p+cmPEBz+ZjTQnMiR1+esplneLgPHglxTtEonGzE7Bat26C
79hmgb7oAgaHbffmsjV+UKk14VCkVIPLevCl5p8vjNK/RnH/qXduvyfwR9w2Vi2BgT7ecfvu1q3v
JvvCZRyjGmhIWmkoHKMq2eIBsCBk8ve9omS3L7v9/VeWCcaeqB4ASHreTucmBlC8TYmGgJYKtfgq
J41YGg4suDIB1bpj5+9DjD7pJpFM62qqGzFAjdrh/tXc5HgYTKqYuAe32P5rL1lNmmYusPUwo/Fm
UDdomEtreeNFb4VDepYmBxRWVDr2sC0UOhIJryju2RYxztp2faE/YkG22lxXzOZoRQrRWZ7oP2kZ
r1XtzrG66CnX+uGcO/4tS1pj23SSY8o2wnqnTXZwvD8ABXJY59uHrH/QkUeYPqb2i5f07RY8roZA
CJEtFyeMYfY2ls5rH7/Z5PzHOv9sjcHDsTz/mpbfYb+2C3arojzp9uhvgLrFayfwmSz5lQC/mTQP
ZgyT1Ikpdwnz1FwLLfbY7fMpWn7hXX9ejefn0Z7G9uLW1i5uVJpul5TjkZFysT74VcdqKZiC4/0B
dgydovdfAd4czvREsw/JwGRsrFT32Nv7QrCjC9mtLGJ4xoA4jD+MkPclUbtrNNjnNLG1Ax2O+i51
0ChCk/7JeH5wbZ9hQMYx6NkVi9E4GQ8cTkzCfZKLJfOwm1OdszGyv+qGSX07IAVUybMAQ7TNG+Bw
vaIDNpnyTwIXEuL6Qq9d4Oyzb953jYIuPlvjDSfFvkYj5QUaX45exafQ6si+NaI7/LwjwJiArvv1
w1RW7qYW0J1GK33rncz7jc8LfJvyPjGz00F8f2Ynxs5j5MqcfbZ2BCI8F6SLlm5sPJNuYtwdzQzV
hjQrJoqE0JBJ3aDuTPpT39N4b1OxPD/x528rnQJgLe+MU0ynbOWTmSudX52RjoRDyf9wqZZvXife
GeqUD4C/voFpkTGcnzmpl661JIX7eX+pHoj5Zuia6/3Bl+7NrccnUMP6oQC08oBp+8sH17TMpV3s
/NitHzLsjItppaWatSN2UtzKhkDXpNKcPYufbIcJI+D9/0TSw1wShswM06q8qACHRMYS2HXbv17x
HYUObXOpHV2iSvXvY08CpBFG8EjfbboR2WCdekO+8BFlWz/oAjQYWf7h0gLX+k9GLzDLLxJzpYCE
Yc6dkVrrflFjTHmpJNhuKGE+w4P7EjnrPWmPw821q6Op2f4lrpiUjqg8BAuc/qVre7Dm0U3EBsuR
Gdeehv03EWoqkUjJHMss9dcKz8DVwaGwpv+PLSfocriXhMpkD27j/m62DNhODfcHKkDraE+wEU5O
VNzcvr7wrk1HLpS/tSRMnrSQFU45GIe6oeEqyKYI400tnsoge0UfSQns0Ng5Fh6F4F0UTAtdejl5
TMHGoIY9DE0Hh9L42k2oJExi/Z0Tmc11ktN4nAr9KNuwPmRp+63PJ3ntzMXh96s3MkGzs4dxZ/do
Vl0VFb/iJMQYn4IZRGAcuzFGx8HUyFqLQLulNzvTsVfGnH28P5gi8La+/lLowL/EZWzCPlpakLwP
JWwOLiB7O5PNFUm7udYD11SXVBMFyN1wTuWMnUwdiAHhUF76DrPLQAh+2QNopKNFPmPGVgc5MDB0
W/L099+eMGHEmnxkSxilQKwYo1V79qUP7ERojqMpauUVdXRufYRDRb7gfvB5xXoquSQbYfMn7boX
chbyYPsavTpEpQFI1Q2ndQRGCZuHn2nto9XrRy+tLa6MXBpheJf5e5IVZ0Ef7XdH34wvPnNXmwUv
RvaycceNrBnzpjbzJCotNcB50nqWXs0L8vRll8T1raU/c+kgL76SEPgFxwUcU8bAM+rjYYfoWq4s
Tl7bNd1DU9XN1bFoAtaM8G2QD6VudBdr/lwHlWlsb0RNTsflHSiH4QHDVbfA315esOySa5u07DRa
47adWuv3EMUfBiTaV91WR+n6DD80RhhEyIxjOhdxME1IVuFUjU99ROuOP07gBBKwSjo8yKjEeWLm
JoWojnPJp+TQjOvetaIXB0ss3VtM1zQPH5WGh51GPhkwBvWtXTkVxS4QefVGw4M5u/M/y1jmH//x
RRiGVO20Zr31HQ0NfmxXZg0d249KlNT5Oh/ND4pD5GSY4SYdGdIIXBzbxIq6Uz1ApiMV1n9E4r0r
y2OIXerVn7UKZTbWo5nwf8ZZn+ytWtmrwgViy8I1YgGH8Qw6YvXm+PxLAJZI4QbavooT69lgsEdL
17gfNWoETd1LHu8P87cSmrj2mqwf/LoAvBiKVw+xQzKTiaxY/epypX7VnuCOGfiXgGqxZZ25EC70
5Ih5vH0CGNZehxxDHQOemM0tDiE9ktNtBPur0DkfzcL+4NzyxSGcymZfmoXBJK/2WfPY+s5mp028
fho3TdCbS5UHVHv3rnv2Y4Xpz5G/QrOM0Oq43kV1WDICCbf3KzNQK+7Z+6npzkmUFy8aqarlNJrT
g2+O8ZYkkz0nuKhHdZ/jtjnaWlB/BB3tTcrSzdNEqOBEsSdAXbZ3LJrAMU7WdIt17X1SlHQrGu2+
alKkugW4zOqH/Jw6hTiXLaoDixv54hnJm6I5cun0lrEZoGC+JYN+jD3pHEXOfCvM5d/KVdZLTDxn
a/SBsUbXtl/oS9SwxfXZsXGcdSko/tbDaAZDNsajbJNVb3npzYpDhfoFK2AYe1bLhClXsa1HT1Pf
GedIS/fMkC9umji/vZIWrWrGPVl10NIkAeHXTs30IyCzAJRz1zdu8zEM4OtQD5kjmNhBMSUMqBdf
im+XnYoe+gDnXzDRZqoK1I50yJuHOKiCbRsCrCT5jYUFrwZf6HE0nu1AehueOPfvYqy6307czsyR
mCYBwM+l6rqg3CqUNXE5PDQnDnxcnEUzIUZAGsXNXB7SsrG2A+0vm8ob3jJAHdwRBCCagjD7/Vah
KSGIm8KbDUyNlVPXkgVP/Iqchgm7NanMPVoRYn8hx11u4z4tfH+4DX7lrjUWmBd77OyLK7Bcqbvf
iEjIjuq37tw6BDLLZkoeXO4IKyiaJfhDbhkVWNJji6SybPHsH6JJHO6L5vvD2GInxTwFvt1RSFgw
KDpovdwMfH3jtIV9wT5Kk6nhceEpw1Zu4KuQxRyDr/mLoUuaVwH1o7at36h+Yk+9THO16MdcxrWO
7JIVLYuOJD21bLRSOli+pqb9prSi/QXQEABfBGuRsL44e6bMtxhr//nV/MH2E5129+//7/8DYcuu
PW9fWwhJTMhJXhIouLDoI5ylw6fhYskwecwJHEYQoy0dy8F9CW0qxlcw4xYuCuGqlJFklzRCHlCk
klYGgl3YxM3JicrDzzqhUmH5zjoD02k1fjZ0rv8sK53Jd1ZE9Z9xHnPXnnehyVB8G5OHEhBZrBRc
nJBVMqlf7GXULxPWpi4y84aThXG3qZ3uH2VB0GXdFx4QVlxScRsRBeOhVQQ16/nh377XCrmL0/w1
kvTo2hyKh16r9y7Fa+dp3kfGtjipxkhP2cjgzRn4QO9juJ9ZXJhEa73vFhHFYcv7/evnJjbfs+Ic
ug+2fJ2QGiPB0R7CA5RI6xw0unXG+GszxOdpxAm2rkr4WqZvbn1psz6J/PAXWcZPuOLwRPhXN4yV
3kuDXW4t23kRlFJuj8r24ttss8PK+MMgjJq9PvgAYhxf4WU26yaCd41Qq55o5JyuDkYRlqEdPXwA
jsb8MQ+Lzc/CcX7mknDzGgb+pSQ843Rde+uGMD7VOZ6JsRHVGm7HeowkZBaUrkRpwOZVTQZqKB/S
QAGq9mZ/o2k1l3Rw1j8rr/kzLOr251v3aUKeB+UWapogsk6Az+qs8DEM83c1tO98cP1Ja6noCyxA
/vjkMW0SeHqaDFE/eW23TDqsxSyDykcdZDe50ErbDH7q4//h12jdjL2Xa/xCGTTYEuiIlgreK1wH
eKh9M1fP549MV8PlyBKU+egg39wsHa9VMwkani1Y3y4ORVXQgI0j9y23rH2gmeJJ+Tk3ayctw5tW
Ztka0jv8c31S9YWQ6BKDnfMZZC5nQuq2z0VBpDHUvhPfH19VNcH89ZmLAI+AL1f8Lic9PHZGx2Hd
tFEKUldG6yjOi1dbKy82Ki0NiEzDCwyW9xW0Be1s4Uuj39zX3FGFHzvsyGdTAVltYSDoh9HU/o5h
mG11TKWb0WjYNHfAHUAAXRPVeod6CPJFMZnjiiDvsAmHoVla6P7xoon8lmoUDLmdVdEZjp9ehM0D
vHd11fAHpbmQqxxRXo6PhVAfDGUf4om8a26wUMVRvtQlyQHPePKIezWh8ayb8KFbltEL59sNhxVt
A6SEkqc8SZ6lE/wJIVtZAl82Re4nUH7ZMs7Z7tvNI4YmpzFB7BIiTohlrTw95e5NN3OUWFh2xrWS
60RLL1QWQoFUerS2u3Ukq0PT6tuxThgv9fT8WjDu8sl7TxTGGPjyeuk8erWuYVQ2F0FQ/4JEYR61
YDoFblahX3c44Cps3NKvGQCBxYXHgA1rSLYaiJhFwTtzxLqzxj4evGXY3kVBjeAAsYzOCXIOxvgn
yIW5yhvQAMTu3TPE5DXEP3fRtfjoLZzD56z6JPkOOrbGLmOP7y7S1UnoE7Pf5NRFhIkmeQFf4K+J
Kqyy0TGBjUzNQqa0MfaD+WAN7iUmkcQlB3MCFaFFzjgKwMpSw4F29SVykx9i7/UE7icAFheRoGCT
VrF3ZjVmu7iTlLcExiNjFY6OQLxEGcELx2javVv02lNjp+8xEUIGe9Pv0ANTDT1tA1wyPHRzNzTa
Z5UHOnFUaVyVpn80Tt7vfSk2XarCfTAy29bLpDt7obZNq3CbNmV08rmhnCrGbUNlyH3PCSiLulnl
KVYUhmNr+zPTSrLODXYSwd2uBbZriV8NQIVjZ5rr0tWLZ8zo66nzH/y88b+a8ppNGkGQUVyLnJPI
qb3ppM2mOLPbDlpi74kAHII6RCYxOo8St+EhI+W9Slpo172hLzA1aDAAabCZTZ+KordODnvbYXfJ
IjBfWV6PZ6TC7VD6SAYZqLdYeQ9ZjCzrFSlsgNzZOPH0iHMTtYSk8Kqq945LkYmpER+vBvPFz3OH
Qjy6Rm3kRvxdNl7ACEtANeb+uV04fizpvBPlYZKWsfYBZvJKYCIwu8L2bBUP2jh8s8f4hjmPHcNH
gTclNVee3c9BDqyHfbchICyPCC/HKoFLEQdI9xgeLVJzZJUlO5GxvCClHZQkpJ8F7GllsGU5HD9k
6aEp/GKv61i0GkYPy4gRCDISbMOq7e1tLRUrnFIvz6NxwhxYHCsKlw+ewTtCHfEioFJql7n9rsbf
vki7IV42aEJYJcZyr4Iaicb9tkJGcnFiJFuUaBsvR/QqvfbbfA6m8laTTXxEr0UxyzHyIc6WKeMO
UCmJa/3u+hrqao1dgUv5YaCdWAhQw43LqI/aXhRj+0g51dFvtVWmQ3G1yNcz2o6YJxfGEyGjVeDH
zROs2PcyigggNZADXP7spa5DukTTgxmW5rlT8qqH+s11zS9dztJ8fhnHtl9aNBwviiKH2xp3m44o
9mEKa6h41ErNJjRGyC6jLCtXEB57atmzU2oFzp4euK0lTNBz5EsmamSpH1af3KJQC3vz6gzNk9fH
xrFISBdFbrsr3HdUIHaQU2ksH+NyPOgGtd953/D+gvsaohqEXQPbGxKvS01L/8rEPlvhjoP+5QLn
dEjc+GSIDXpyKruyWVSWKT/80EwmcJLp1c/aZwCO3/N7gBMofRnN8bvSLTSrCKPFmLVXxN9vK/eS
c2H1RBsYbJ1VaD44bD2Yg2gxRh4jK/yL5KIMI5ZITKNle6axe6usaj57+s0nq+emTlvWo30bG5SF
OEbMlOiKC390rhjDkmVfetrWlnW08AwyHGIaiWNMV68x/bnd+KmWctpE/u/IMGlmY5+Qu9FyMNxf
aZd/JcoGhjj7rk0OA8Jm9SqTOD29HrPHABEQDAa3piZmuYi9XETmSzSNL3XrIc4X4LAslEjA8N9T
Z3vLumQq3VaE3mlF79cdDhhmawok2OgFzKEzYrK9JKkQwNDrx+9ShEfmgWQ43OKWWdolGQNjOwxU
3ZGO0lm44lWjCHBS1WqqJrnpK51kSyDfgcSQRVEgy5KGYW5gIqRn7E57DGNlWY2vY64WkQ2axPIn
zGo+7qc8qm/YCMbtVNgn1QviOVp3MJy9WYNqMTujYllcwx+tcOZrdfrFvB6PcGKlGzl5LJksIW9x
oS6sdf/k5L1ZodmLxr+CGMHrrWV4FRsVHnWnHzZToOTMLIJKjqI76WipovYXwKZtCu7SeSzigh7q
1Wzz067KhWMuqbbLzGd+3EsBw4uSooil/TAYa6nrFpkjwcyflfPSbHE/jg5Mv9gt/nBJ+aiw7rHq
KlfeaHVk0Klyaz31d7Krv73LwW4BuU3bxOUYbrdmY5bv1eSf4C6sTUhZ12tWp0zzic1naYW9OcRV
niE15HXDoe+9o7JBGo3tv+FQiGUUGzmeZcgIHoH3MTbfcEdKZjuNyV+F3KPl3ktS+ta2ks8VCvNv
XbZ/LWZj1D5XW8uuuyugbnvDe/a3wiTllsGrDmFmz0nyLIyqPEDSYjMjqobUREHSBH0rFTmJEqp3
LEymXCZa6PqFk65s1dBfMKXGxm83gaDPiDzmHP13vryKIbll/hWO8dmZ1MrBY0BwHuNnctWHtgZd
By1ER61Rb1EJ7jMPYdOZfX0e2f4B5rj6hP42FaaR1djh183Vl+fidelE+thQK7HGxwvSkvIkd8Bo
3FF0HnfTcxPSLyPFQ1+4bHhyiiZCApeLQFGJky8j9Oqy7et1B5Tu4HhDBdggZ4LZyXivQWLQ/FI9
xtFfeELsHLxdJAaa2oHX0mH+piImB3Jg4MdlGd+BhPs6VcEqKES0nyAv74vZSdqqbMse7Wqkvb/3
YpMkadTNwRiC3FS1swYm78ZvFdxst9naFENtEbsowBas7AI9fe6tGwEiMCggLXYU1CCgJcGmgUNP
ihDYD41c77bIB7Cf1mfiAhaTqX6BRoTRlyqcJqGVAU0RD3ZLFC+v3gULT5KTfbJyYf4QUMBd4gCP
28hhgH9PCsjuShDQ7sTmhKG3PUd98uKKf1Nb5qolpOmX3Rqdl3mR5Z/mHYRTkq1oAk/bT93f1K0F
uZeSuFbnnCJaWxdCwSqOU3kSsjoNebYn4UCOQYXnRAR/rIQBZha2+YMeZ4fIIdkoTbBhYa52omEs
g3oizwEeJc69/m0Cz7kuDUz/oY01DQDghzs3F2Jq5QBtspMyIKw59GNnMo9wwsFhomOlPcD3IppZ
+2+wM9SVT/Pk1xXYfTBuJAK2HiU5BzGQYmvKfO/rKfktF6NkUN6CkL50fNU4Z4bqQkHzSgtIv7Se
P8KEhvBYJF9eAh0rHuRG0qHKqKDGeKQlGZ0JI+Rubh2B5n1i6E/XJF7VMmPJ4wa0nAxa+6BFHrPM
nLBq0tSEmGvf5O858B0cjT9wfeKDPUOIth9f57VS3tBQroFPYJtY4eAJy6Prj+1iMg0QcvDOBJ8l
iSV/7ZsM5aQ3rlin2nuXPXWtRm8Xpn8iMdUb1AMmtmmwymOqQm0kLG1wAJEXZCs7kbxZk5timeeM
ZYuYW+EMsqISKgDOebBNn2l/nhzMKGTnYmaEXMlU80voyXai8XA1ipdat76zBIsP2GqVEQ5OguQS
0aTTxcwnpMQdrQzkR6eiMoWlop5Ne6OWLxoLJGJDRF/2wtC+o5Eol9mQR3Y8MBym03wZY9Ws4zyI
DzoFRxYG2hM6MkObITCPA4abU29q3UKbb4wTRaj3h2IM+yOMOaIG9FSWWv5y/za9UPY+ndRzrHzr
Zs2BOyfw2IMU6L7375XeVkiBtytyWDBoOhgTSGQ4A0eqDc3EPaP1s16ZIvatPJN6lK74oelKazIa
V+cHMN5veml7Wx3Wzbb0Kg7gztYfc2E3B1ERAr8/dU0sehYSFyVntynzzBdB7eGa+QUTLNyzrLoA
m6f4fxZA2xHUixj1mSgAFW0dFUjss3OpmNNpXHFs+oyRF3qKd6ceoTWiJvSYzwqPkkN6olai20uD
GGA084Gkkxg89TZdQjTYcKJmCa5VLqaptNbBrGjXpQqOEj7Pz4/zW1wF6RDX6zmD9OKS8yb2sFRG
ZONrAAljpwVBCWjES6/3wrMRKhcG98BtOvgLb624RbOeBhf+3cxHCoR8Z1yj/zkb2oXlG+NujU2P
1Z8tAuhFaIdvBemRNPcVddVYwSrfSR4Zbz6IurZONC+mj97Ucr1ye2p4bZWMt6zu3rDEOU8+4d1H
M/g72zNE6+Ix6Mf6IdR2YHqMDff0YOP2snqriVo4JSn/MLoLP93E0s5qdsNohjcW1evIkLipR80/
ClIASrJfuz9EnXec27judZyhKaApWy7WzrGlMirM//RElfXMtJ+DFqPj4AWzh2MRD4W9/xmb4k7j
dtVAfXRb95zMD56msmMVyl01QAs0Jz0mheDYT9rs1ejBNiutq0/jrID5ob2kbilZJj3J6/tReP8R
ZhbqG4Lr44Lkpn3py5CGr8kjzaNY0zkA91CiHOeI3zvHOebQz0x6XQUb06fIrGzIW9wf0nAC4sf0
io67KjIZTDMKWNmMqE8DZnPCRXhxFwZWBqYuCOhlSvoix2FyKdohuIyVKdhNSq58s7dgHCv8EaL7
gljYbzzGE2DRslPmBtbFEJMNj26bOyMX8cgZ2Eo0Y4wlksrS+0+8PxAkQgcOahZalZEFiIbQE33y
3hwyyXEg6pCbztluzW5TCiKdofQy4lFG/ZTE7bT8+emtz86VZN6mTAPjKQwCZgO6O9kk/DmOhPQD
PJn8vr5O+87PdCmz6YC4v+8k1OpTs+lmSGNky2OpkwMXsy+Epo4tPIbhcOfYsdHh1pUFm34sqqts
CLzYbjGPplNet4mrO3J28Tj2TxXhEun31TXwDbVIaFLetGMxNKS4aVXM+/7TT1C5R11wtoaNf7QH
ZsKU1KpDVWefYVfLnTPbKod8HhdXo9gUTlM/dEEIQ6Vwzk0GEuLnpWexDJYR+/6j1MXr/WxIWyde
t6jpS8IcxtFKbYOrJV/JaBg3nU+hkda40Tm1P+//is2O+hy6+2J2GVWz6YhNTUpXa/34c7VsCbXk
Y57yy/b/fAgB6SWlAURnpMo6p45gE4RQgIYO72BTM6j++SoJrQMtquv7Z3A/XO4fRIlnAhCkGA2y
pOzjABEuinQ+HGf0ma+gK4gi9jb3s7B1YDtL1ATzWkf5t6ikffHmB6C1wUZ4ZIfBQD+QmOh3dJd0
R9Qxptum9eL1Noxoq7PPOTVopu4MWxSCGABu7iLopdqZ9To0QYvB0hQLbcsgd3wt6gK3vpY9qYaq
elCiAt8DYYxsrsDAObO9HxxM81D3Dwnbly5rxDVrGQS2KDq8R/R0tLrYGRIaXZHkW65UxUfhwvkY
MG4tcKbkizEb0w3WtvLgwRn5GdyyHD21PRrN/bLLhi49/PyBV1NFqEX5FtpFu8raDA8TkcvIL+1b
w42GLN+DmgtqMcX5nJsp4fAy78gdC0zgVaLvjLww1x4H5MJ3c3CYisNXYnejPY6GcOLPxaWb5f+4
6Pxl4+Bfbhu5JSHlPWO7eMQekX/KqVz/XORoVX/tDZttmKUPZPhmg87PzaTByn4wKh8soG3a3Gpw
efsObrMaixqtq0/wxdpdb6TNhkRTuddLdtitosNG3SfP4zz8Hhw5rjxbRA/lvhJ6d9ZwsZ78Kh5/
fGx3L5RUg71SNdXXPW4xESHm3E0E0tVnhAiXZ9TIvyGBuZefU94bCiqsky/oJeO7Lgp0N2Lpqx+V
x6fWBlgmGrc1a1rKsm7A4E46H2iSpdqLebeQiaj4gl+2cVw9ewR5ir2FZ2HP0jxRDtYbhLfnAGZN
JPyS1fo0MEofzg6Uwg1+alqpSI0qW5nPvXCv97slNhaiIvw1mSfDVh8YDI6zg+V+x+znr6qcSWyq
mS04zj5e2YNlvvuUQE6wz3/e9N5ipXe/RNxPGKPHdeSRDCGlTI7tfpW7P0zQmFaq47YhYuz2i0qX
28mIjOfBzB/DVKpPaq0fgW/ugH0XaGM2uZ023eQtmP37z598QvSWTRWn0fTpNrDL/mdhNjYMwVua
aSCm93/sBlWDanBKTxNn39V2/bt3o22cIhbOs32zTm6Cwpm/Fs7+KaiNJ8aXPy85CkW/M7vx4+da
ZjjjnpslYaVZtGkzui46cqSJHUDe8GT2VsbqYRq7/pNtM+U03fB8dxWRy/LkoUVF+6xjXAVeytCI
T0SNey5l/r5vxIQiHHwbgIZ/O67GQgWo896pR6yHil2A56s5ra2iNf4UPJyQGKhDaHJ6Ljw1HgyL
zfFQafGv2Oq3LRvnteEdCgTrU9cW0yLI6ifNNLCr0aeFW5ySwk1rF9G2n84JN6VEizZua9UHzUjY
cg9s2bj4cwF2eoxOYQUtlMMrnqvCEtffGzlhiC6y/AOokXIbpDhiqnDSoJs7uCgdr7imPUzXMg+m
jVfp+rYh2dRW5Z+7nNT1gVo5IfnNuGRvBZuHGwj5vJ2nUveptmgQ1Wq4zpkkuV5bm372Wzm9/Ehj
YZ0sQz2R70Uj1lX9kI4RdcC2Vm9yrX2tWgADBbNrlKnXvG/paOeQ2QGKj19hhTyNTF+g8XNWp0K8
pqNIj4Un3u5Ct2148mypEX29jD9K2x6xsoNpTpPg467UCdboKyU9dhHMkW59TVDMFwwZ4sqtLgVV
pOSeLfSG0HAuCqsBZh06ODj1XJwQTun800NnIEQyyjJ3Wj6CTMRb0nEk7S0qFsOyHs6emhQuQt3f
TI4gxzR0f4QW0v1AN/W+ruZAhgVKCRAh4lgQjuX6viQAhD+AUKTms62iBmOInMn7l5+LZYTFt89+
MZFgijavUstialDveSc8qhE3vVTlJfjDb20cxiZSlLXgeARWi8sJpWebzARdn5rIFZ7YYa25UXgV
pf1pMPl4YWZi7+ve07j3+4dOE9Y+NvXfve09GlOXfGl5+CwDkf3OYRdtQEoSTTcoabRMf6cnVFP8
nIe22dY3fXwJ4GG/OuhExuwJhCtG7nY09y6UGwZgvb25y95cTfwVfUFy3feGhpkiu9yFv/tDPL+P
/PhDHVD0ZpTZTbQd9T1twDU/Hp+jKZ8+dLw3i04j5T9ictgwfCweRdf/aiZdvhkyuzTwmldezzTe
mM2D5DPQzFMHfEAcP9nBhH4ZtSFMkXg6UtbWLCGYyVvdv923Gpifu1th2vrNCycSZXhTTikVradc
0z/7u9XOz8ttO4Y0RuAVO5ut6Z4rMNdL0VEEM3adOgxuR8RquBY1e2ErQGBnpTwwdZl9kWGiFg11
CwGACXcMvsPQwtWgeeatoza614FR1WWLMoL1JtAJRUVu9BtYmblje81M2O8erFmuctHom1qDipyp
v8jsml4VFxVKtiKBo9OBByvbzW5O+Ahcj8HsXA/t9TcDCtbTQFeXpuGSpn6ihIx9bTIurZhogM1M
yTpvqC0IGb8kcdlsm7nJArTHsp+7LfS55QKydLzKBA1tfeB/4IwmUO6LY55n3k4giWryTNLRZ/+1
H31aNGwtPRexTl3J8Mr6Q9+knn/mSLO2ISh+1qH46PHXcTUU5c6mRObgR7cM+Nly8DBwsUf9aEMR
rCLb/Esz4HdV0vehJ8EpHMKVhtNuGc2dICgHf8REEYZy3V3S0KcdR95bx/J1P8Tp0aT0u8AvSjw2
lbvCUuuInqgVEa9w2cqugX+CzwPhbBVTV1Jl0YHVM6E+86DwIupzr8lUfzRzzwnW6a0xN5/AzsGQ
zOQZrEl+yliaYf77S2mRh0N+ElBzaLes1ry2v97crBIaxq2lasXt2fs7tqa2/dzDApenppWlebJN
c9jzWb1VDq09tqqTvSf7facI50qNKtkmfsmdRDs5kmRr0YZXrM8UN07gvhE6g+4jHxi1z8UNrDT7
el/jtmfU7c2XaaYgcvobZpTJ6WQIF4yrdmgvtFPMfTQk3Db/k7DzWI4c2bbsr7T1uGEGwB0OYNCT
0IJBrZITGFNBS4f++rcQfG1dWfdZ1SQsg8liFhGAu59z9l57Sk3rmLk1JCrxNB1Y0EGuLEk2htA/
mj4JD8mSchMseTfgs27LJQFHLDN9/F7DQDYOak9OBdgUdqNryC06omyH1JrnWuEV4ymYBhs4nuns
JQITHPbkv3bj51yb63jJ5qE/oNcBd/fK9KZz01hym3h8wElF2491lG4jsuZkSfwZwUJvA1HBJmky
PhrMEOZy085coqgu4f7WN1PkPynSEYAuGFuqIjRL0fzRErMwDgAugKU92QQRCQ6+o1vfT+aePtaS
VVS1DBrDDC2mzxTjlpojOuRLulEoXwbMD+tc82+VXoNSWTBSIJvj8l713EBJ2n0gWgnWGlPCym+g
lRrKOxZBdMKK69XBwaliJmgyf6BMJyIdlm+/AM8jn5Y0CU3pkKKaAUOHsNB5jafqMw4WtQJj1pZ8
p4ycJwYVAcpzop/MFl478Jx7n1SoESgH7Hj01m7/G0X0Q1swOAzDjmE3pmK2eNaeIvleO/X7mYSq
bwl/E3kxYAw38bd2EU/nTj9IcD2aZO6qKXYJdrGJLKt8CbWCmvLSz8RcmUgxrJn1zq/TmY4lYVid
BBDIiQlDTAaexQn3g2sTvpl3b60jX7qk5ilbto0lZmvE+3lAZYpljNqt80gSFZ1DASCQPZPT5SUw
Y8jtSpcAL6yjECeWUK++/BzI+EozOrte7cHSWgLACpLAeALSQ2CBjV0lZKRt6ATTxMA/tw9DQusK
a982jQEd3/k1E7NtL4FjLDozALytnLHh+U4stuUXSDF79ukNbmWVvnbcSNsarbjrAODjjn6VFctT
WuYus3ST50G6e4RjtzhjCR51gnHnRgjpGxOQ2/IOOfZdvYSp2aSqsc9LBpgErblOd+CocSwm/Wma
zPoKwC0MLPG1gGwUz7N+ViEDrAJOI53pdlHWlpBI1BEaq0/Y4jr9PoTtBTBqerZUSxx681j2EL45
4ULxYoz9hImWM1Ud3XCcaVbgdr6bMJgTkgPW0wAQDFkDUMKW5mTjyRtRUEFDGxrJ6bVfo8nZ4Jcf
0KF5zAY6vHrRnaHTD0bT3OxL3F1zzb3LPhC+snQukXjJ1D3F8xKSR1qeJDUPVFC68/0YgAaBem5V
vkcR5RFSrZMHl6QrqO6+LZnWNXl83DsTSWz0GRPcM05HaN9cZCee1/vSytVuru8I1eq3MQXZiqno
zJSpPRsVIYC4RAGE1Xu+KG/mJSiQ/UARZGvcyCVEsKa8WXsjaW0xvbxpiRpk4PeNXyvfZEsMYekX
T8CnSkRwzloPgBPyxB5XNO+NsypekWi62zrnsYQGvVM1PO4iad1tEZ17fo7uEHCSiQit93FcQhKF
TSNHk5tYLQGKSH7wNARMt9rbBPXsSiGMhQARTLxgDs1BflEpKtKWAr2ql5hGxUlyeZBeUCIkHIXC
x2wJdaw8uIolS4SCalfWAJ5qGEdrl6a6OyKQ8GnXIQLr1tWMDkUbm9xHwMcgE3hd9jn25qcYGmsT
yBunJrDCRHJ8dH3j1JrbcgmlNDxIaKSyE7KmkbvGS3hlsMRYNuRZJv2SQQuUA1HgXpN4WRNIUI3X
CMyBKenv1mEWOpJDwLd6KNGJzQzG9ESRqddpPP90qzC902XDVtqAAVtiN1s/xkEX3JZ2+AwjNGWg
7t2a9qElr1MP0bCdCLH2lyjPmUxP3bs3i6ANKI5k/IuOpAi9JZdiwSwgHxcNkw5viQkV5IW6kGjO
FWweQ97PS6Bou0SLQrrmfmmxNATkjnJWFdwmRJHaSygpGlGiijq6NBaoa2JLjd7cFWBhiiXQVA/9
D7lEnEq5xa2+E3byK/XsGGMV0mrW/luXS1R4oCpHH7SZgcC2iIthjW38SBlgcHgi06N9nCKg/ebw
1ua4A02e4A3AAnrmA98hZ9oWyXNBHMsxB8qRdvYT8x7CXMnmZLJWrtSAjduGbGJM+TtmuJ85AcVr
F3FYt4TD0k7CSUCVstZBguaCKJOSCnnReuWCmY7levuctNl2iZ0lsJZjPWBt8mjHPj+16DJawG2k
xBY8jEt4bUiowMa2rc/SyV+bAs36hMirSfy954zuMe8QI/stGddlNK0QUWsxHdE2R7upvqjROfA5
IyCpghu0wjNnWOt+1jBrq7jfDLqYfwaULChAX0CEsUjrmzJx+rUoF3YWyqKVIrtmZyz67uJVB+jN
kvQtbOSdtyRB0EU/QIB9MSBRr3HFffRQSzU5wRZ5wW4kjHXlVOuuizZ9RlxuvYQLFyTDHjwX26Nn
xAB+EdnNIZJtjk9RYn6ysDd0gV584WMOGIEugO5DDMQvp1IMgQOjx5WV5+KRMUo6GQ/WGDBODh5c
QpFJql9ZoH62grxkqBEvWunw3lPiDjR2OzrRK7aaNZxdjxxsD10PU//dBLAp0eXPzr4ZEtz2bcxf
xzXMg4Ikz7WcjQtmOI8VydmxKMVnk6RnDZIgX6Kf62T8dPFLNy6RCXFNPLQiJ9qfvmWkRpNaCkne
Nol3QBa4d8mWZrVjKrrETTfkTjO56DYkgy6MKLohSzg1oPutLuqXHCOs5xBfnXWsaHR25Qa9oeJq
0pTxyLvOyL0emVHbJlR+k0DscEnGriElOUjuWZSIzW58rVaxrbZVqS+Bhz5DGcOnnUdkbSty6yuP
TGqkjgI/yxFD4x1olumUTv3DYDJdRV/NUZT2xgo0EnWCNOptzRTerO+rJfTbSYn/Hsi5wHBOGM1Y
2xf4zcFmsmAgl4RsVUU+3DRMfNmU5ihJN6Nb/jQ8Pm9Yd5ogbprOqVanvCeaD4XguLG0W4I/KD9J
TdRcNiaJIUnmI4nmwRJtbi4h5/ESdz6Ux0oiqZudmM8Uu+1qMASzub788K0ajr5LBKVZO3uWLDy3
EpehJBzJs8NmFUMe2stFFz0btwUlzWGCTmXYb2M1cmsPw0ouoe1xR3w73DB7G5Po3pPsHgX9TTzX
b8ES+e6S/d7BX6cUZs1jcncvJu8sLcBKsSHuwGUAyoLzso7d36Pfk1nLRcMnRWpzhLNrlUTWrp+R
OxdmzVnLh6ZFoslw8B90TYx0yX9ZEqS45QEgKiBlpIGqCewuOfeMO8OIx19SsPkQguGT8TJwTgJ0
hRPsGP+MZ0JsYPCSkW2qM3IRSfraxJqdI7NHNoMcMIEVinJhHeUBqiIAUzNDDQxi46Zl5as7nI8S
wQdwTHZoEgPh12W05xANHanX4pXByFh3sliN82kwvebo2x1LIrtDzoITFcMPy0+WReeUtJBX85lJ
OY3mGw+Tn6IW6C0X5rA1ZhvhGjCxZYiv0V+SgbfDyJPqTUQr++LFFPa4mdr42ZnK50BLuCbqkGk8
lAVnyCI81p1/HgcnQawyDzuD6b9ACREPwV2oSFlvwo+Zirmr8ksd8Q0xEX+DqFEuBe9sBARhV5Cl
IqM6WaVcjyro76e24iQ8aoQ9bIHcz3taV9mmtD11aF47ahyPLG5GQ0EA7HjB7SJL3haBxWpEn5Ox
b6cwiQzfk45hvz1PaiUqaFOLgD4oBLBU48m18BFPY7QgMu4NaswFjGqeVMvJutVAx2yHm11ZnGfd
T4vybIUpXZ0J4/GgMK+KRL03vkXrscaajUqB6QxBr361mwRWeCqHcJsUrIRhnB1zFSZgFtuPom1f
CIxe+ntDs+tF/x5ULaQagnmwpcxY/QKmS5+9rTqUYQzM3DUkUFAUk80K3uP6ruhN7oqeDC2XTIld
INBSg+pCOPnb5uCwKjOZn5e1+DzmEUfM6ilaivMWI3pth/M9TMsM6KJxsKfOPHeIWL9eqtE+IzhC
VpHbNhzUz0Dj7aR6JPdxcIhDyIJtHxXeIZ3VPV6P76FQHnwmEPJD5KxyMyPRnh0gbcY9qdvPnuU9
+nK+0G6NjpCTUtDHEoeuN6VAq/LpwplmW6z7iF2y71PCyxIOMWUB+MyNgl0Z5yRARDQYM2hR27oh
F5v6DzCfhh9c6h9+ilagpr230nZ/QLf/o1/O0o1RvQd+ZZxjt8So6tNdkp1Y2w7B5VUWbvqanifz
zrWlNX7yYAq2rW1wANTzpfcY5QqqUqfUr3EwhyAUn5JJPuikeHFhrZGnmv9wUxsW6DS+9OS6rvqW
XCPp5AQ7U5ZYrepwX0S/BESmLS2x4Ra1wgOjqoxuqk+f1BUXBi8TjYCZf6LonjX4Y/KO9F3hj9/T
PnP3Xglxqaz7H8xFR88rdtAUza20HHoIVonCJ85J9xvxcXtzfYzin5ZBJksUm/s8LwkeLw6QqAjw
1OhqBFHAsAU38URrY/Kzh7hHAGbKGqV786zb2rvzxcguREXjN/0WZ+ejxQAdUcEuZ6ALbIceIc8Z
LQFE460NKC8IuTd5KrD9E7gJ2XNlW5J6uXpOx4Z5a6Y6Pir5i+h2EFJqJKMXFSVHuAYTbpr96uxZ
78skmY+90+9UK2/8Kn5qqjEm8c16jtpd0YIDTW4ZlsNIMupHP81eEn0P/y+/rzo+U+6SrWEV6btj
0FqSLqfrHCeGD04J0luDKDADyROwtrB1W0zPSyKwpuHNmPS8c3LilntsT0x4ZoTqhdjC9w930aR+
O9FTG5P3lv+SIKYQpRJcEHkOfb3mZQ4zc3lK2YITlQFjrXactttjoL13LNnsKEhDgSPvOmtoTom5
bxND4wS1OpRGxaeYCSSwJr+7VDDrNGKfVegCwgjm7oE6Ja6hqeuaH1NYHP8Cp/g9Zzi4k9i7sfvy
HfQFAtTQQCXIN880Q/1OHvy2xDU3hNZrReG6CyZnXreyPDZ58GHASl9nKb3Lgt558NQPhX0aBKNv
sa6daTqMUaTWqma99LvHICB0vHGKYmsldb1jR8Cd9CtW27mxMGKTOboC6mFvO4ncq8drP0QjLOVj
dpoqdR9X2asrnPpAkOhH1kXzyhD4PdMw7rZuF7Jg9Wezo3qgPf89JhMLNXyxKWfGrgGjuCmvcbqy
3m3LNCJIWaQ/5wb2ejHg3LU7ngcmos0jPlA4TnFymMlCeMlLMm86c/wNF9C6pB4MHwN+MmOaUnLe
oYQj5QwCYQqTC2zd58hsjqMJHVUzSFegt7D62o15l52Csncf+hHEQYYKKOnoQHbjL6OyTtFAdWUa
utuE7rd47H5o8VEy+u3jYTPmtPnZRPdD5X9rfdC40ctgedNpbPGd5/7dyMa4JOUhXHhNlgCL1jqM
DN8IiX5z5+l2LsRnBsWknetsrRlyeULsISlhyxv9e/A0F0ahK4Xkt/NTSuWZ7sCUo0oE+dbQEEIM
+X0snixtB/doD5eGL1KPiiRHEmyc8zKdZogd3VW2dw4c+Zv7sX6OyrbdO4LaKxHzhbFqCSUpcp3P
xklfQTE3wzxuRSGyAynj24z/G0wNXXGohtZFIARXSdf0Ds2GmpJL+0rxZmG1blZ1jQ5YaoRxqeTs
wnT5vrXxCtlCnFRRzMcO4rNysPt5FaCGnh/k7uvOfJ7H7JE1uMapo6KdL0Lg+P30e0QwarvIBSDC
8UGx1kYzvbpBG2qbiJjqeYEDE72HR2PZ0GdCBVDjw/PbWt2SfQ11SgRhdJK9cUPxu7eVvbKQWR9K
4MPrKg6Hje+47T6a+HU41B5bMqLXmQ9lDSylDmz3BS9AgIhyEwU4rTv+IuCpXcSgtzbuuV14Hxkk
DNuVEjvgjsmubuZjMmoPH8uKVtN3ramCPeZZMPSh2dUle0vuclP09q6W2P0a0oydyVtrByuEk+ns
YIbJdHDVpCFbwyifSj5OoyZNovH3lC8GqSjoWqVPTEFIAhOjJEIxfRqBvmj3pkGP0Ziqh7jwAWRx
luiyFxP2uNXPT3XS7+W8M7DRrUU+vtgTVHAM6Vj5QaMMER2FXnEnIt7FkNO9oeJflMv1R8zoA++n
K4+Oqp9q4xk2w7shg1fQEDhBAMiVZfqU1bXFkkrIdu5jFsblCA9gJoexqB9kYHwWwtAQZbxbW+SE
NSbg0os6JYrYWczstce+X4u9ruLPnmtluBoVdHYfFcAs6+jWa4lcc4L5wz1Wg3dXZc2AW4qH2StD
mlpK7geR6bUBBRBQYbGvOUit3bb/7ELgz045LDTvsiRBI3oJ0+ljQGTMPcpXWkoxbXi/219NTm0/
Cv+dOeg3XNK54OxfzOoDjfDW82lBkGbz81AQeR9yVRDngWGsfyof6otTVs+YaV+ZBtG6oGXLTTmu
KWb2gZ4kdZvHJ1chl7jaQ4F+wzD15fHqGGUbMuiGdSOc38R91bQKaAMGSXqIBnWyWlefwwZS6BeS
yGAPzssILBtuYZwZExO460vDNMLH1nZgS6A6HyZ1rmHHvtI+v7DKJw/I4qgMUIyjJTGxC8cIxhfK
goh8h+BEeWNQNT45TsJ2Maa3APIcNo3B3JIiLLjR6J+WA8eLMJLpse1rbw2q1n65vpUMhOiLpAbY
XGcFkRzLhDbyi1Wa41nnMt25jh2yZnMrNei9j0wkefRQleeikh8loQwbUmP7CzPgcE/ez9mfbf04
t6zlqqhoIXmBvXFwhNN5cdFbBjJZhky7oummh1HH35HVxfcdmUZrsnrdmzGAgOp4BBI308kD6XD3
NTqWVULM7ByfY8G2kswDUSl2e6tFsUsJc3qMJG6TZd0CUsuwunX4F9MqRsvTTDgbl/FzGPevYJmQ
ec/RnYiwqbAeVVvWMngw5JLFhbPT6PjqrJ8+SkkgqYih8oJYBfkx57wV6W96e/nz9WxaVtoGYhV5
lBJOfzDJGtyofJYIAmkbqfyHHTAOMEPGfH5xqTvPOS4Xibu7OV4BSREMWSI/psVeXgT1hv0Pt/3y
J6Ocb9xR0+zN4284VocTIycEw+l8F3jB9BEg8Nqo4bejcucGfnFxjLoxP9Zj6F5cwsW29CD6jV2j
aZ29hDWptHR3/IKucJ41N0owDLIiP76rFwNWn1DZzgahg1PPQ9EgRPvMTM6DMvEmMrxP/TJpp1nu
9El3sTyDKd8iN+0sbmW3Qvz69bMNqkl6iUTa2x9dP6l73yTZMYhai84uv8BfsG/3X8i0/1V0+X0Z
F63+v//bVv8DSc2RjuMoSYqWq4DA/TVyri4lDArh/7J8yQo5qVMZWYxtC+c8JFId+zn7lgDrAgsp
nhMkO1sHORVwkZBjyZfq5qo2yvHCYz0cbxKP8ZmrRXIE0h098KSvJkgpGy94wO8wbD1VAOztnPxf
0gTt/0gTpOaCS6oc31Km64GY++MX8VTP5lzOaOVqBZCgMfd2Xj9GrbGtQNZtaWHVx0WuT2zgs1d3
4YIB+w39NsY4A/SFAyFFJoKHwuF4HPQc8iEUsK0p+86IjfMYhcYXm/Arxu1/uPbuf0SGKlcKx/RM
X6I1cM2/UewG7MxhVIMXdbJFeitzme/TOi/2OqOfn2IB+ta09tGbDIGjPA2PBenKl3Ig7Ie5pY3H
lnbNvlTViGQyC06hS7+jcKwn7SanfJHEIPlDDenZZ39RX19fqioiTRfqf+4FwYmtr7/FNUBXlDzC
VerSE4At0ZAIM6uN56ZPkQll1JcKROWiRJEJsxfTBzXUSvNGLy/XP6lWfAggF7B3JE0n0GEXWtHd
Gnj7uJ8C4FYFB+eZ/vQ9E1VcEZ4r96Ezo1+QrvdedAN/MqK72jWat2UNinRVPrWa6MUsRq+pEkxF
JnljM0bw2zQaxsM4cpatKvRgLpRmK7Jf6WobZwQ7yWOv7Pa+5BiUCtH8yzPj/8cz47me4GaTpN8h
JZR/e2Y4MUZ0vQyYImzxcVkfST0In6ZWNZe4mu4wWqzsyFD53jaqeC0aSpzKZMh2BciBiXCeQi+g
ny2h8MZztR8WalPrFGiBGAker287BWhzrBaYg9k+1l2WHo3IwBhDP/SxjiHpJ67t7aXXsDVIa9j2
Pn3fWmOvq8foSTfzk5rc9NLEDsrWmfp1kWjmI2Zl4TPEi33ivJUqGN4hDrou15M79hs1W9lZgsBZ
MamMz46UIWG0Ph1fT+dnRBmHNDPdVw8k3aHxMm7bvMcXFGUGXd0MBhKMkz76eu/U4iapOyYC2N6e
GhXXh7n33sbcf7jqUK8vyIsfwK+h2pEB8SQ5R81giroXSPOYBpU5vrSNdR/UQHbVmKPakDY9GZKp
MEgXDDtS3BQ3YUJ+VlQ41QfTnE1V+M4Pb1Hp9aQyrFWPDa1XBlsCznRME5l/mePiO0fq9PDfXytD
dfnnlVX9x4LkLyRMxydvg6k33Io/FyQjUhRExLAg/HP9nUZjDZFR6Z3h0OXtZWQe2hnRTuiatBkG
7V98kXZPYmIxmrjDYK1aHojGvsJ96yH4c2NrYxnipe/i9qEzpuhudt5drJGPdUJTLgxiTl8NZU9i
PZi6zQHnGNnvash++9V8QZlpnJ2OUnZsmIhU82Acq0TobRWhsb7CWGaNknOwxD6J+2w7hNl052El
ihuPVJDlpew6kCGon57tijPLNI4eKlKidaDEo+Bc1oKRYN6bdE7y4+BYv+Is1t+MMkKhXbZvIYA/
GAykdheJmb2ChZzWkDzl/p8vvCRb8k84KCmQlm86BIiypXHt/7zwQkydg7OKLALPx22iqmoJhC3z
Azh/Mx8+EjOdYekB/E4I4L4JqgCERqE/G5k2t42JoitBYIeAq2Rsg9aCHqcbXrTj3odpMj4mCfFx
MqeulQ1mz4UayOLqntxg/HYVX19fQPzTRrDC795k4xpSvW+/QALaMYA316buxnUAHZJGRt6gRkJs
NshhviGSDdGVSz8mKm9DQU7SP18by/z7xQFT6jBf8MjctaUiXPXPi6Mh01VBncLIcKNob0yheQBE
w3E7qg5X4pSHX1BRctPqc9dOYYoXPludsud8nU8qi7wKeu9PuYgHJApOc567MbgR7vDmqJDhCggo
63wlBHat+kUBZUEt1Sc7t/SLUZjtacSkBOksPCY6mLZWWpIOHg5EhSBlpHscv+N8iiA9kfhEizG/
2INH/1yW+SXuAvqcM/1wf/Kjo46KkCY4afUG55NX6g5/A3FoM5rpcOkz0VIT++qBuSNqGq4oq6h9
49WkNqL/51zXB/PGQT+6uRLKMgc6JVYBZNsFWKK0suh89pa5Xg4JAnzXXTxj7CZyadhZy9vr1zzm
PgeD/Dt3sV2EdQIL1lFwmFt/hRRWfjel2lKtluFqtJwtk6cQxcJoTedakTBQeNFwmhLKQqdV8rkR
zW1caSianfuBFuV3ESTVg2lQ1ZQpUuArpNTAAM80mza4mu9xUqaP1eKDQvv4EzhjfL6+CyuCCv7l
7hHLzvZX7i43DQuZwzHLdkxpm+afdw8s0Dnzozpd4WCU+yvetF4cYWg2iTmotMdEyR3OJCQy1pAl
oaJpL3+EZfTRO07zwLgngMTQQjjLZ38jWrSSbBzjvmnM7jy2vXuagW8S/YbhwGrlw6BAY5dNHd4Q
GZMzgVnU1J1XMlX7dv2Kyyp/dnJoVNe3U5w0d0YZmN/9tNsMaVLttKyGm3i0rJPHnbgXk6OXswtz
GAtTtaeUD6KhPXZRVPzQg3qUlXvLjj2frySh3nTZ1xIfCmM9zERK9KB7DUiMRB+glehODKGq77Gk
0RXRRXvFCV2uYnO+w2cR3Ehi9L58MAaaxa+bbrCQ0PlACYDwFem0GWhxn8yiLp5MZX2POjf6PkPt
iadxz8BwemdUQ3CFttSBGR9pBC6T18gc7G3GX6yjrgWLbk4AFkedgHepMaxmUM0YCxre7dcOHZeo
OWvXqu98lKKLLW9AEbaeanAr1zv/uvwPutNnCqYF2zLeM6fQ8OI7ubu+7RfsMEKNB+HlN1elr1jk
vuamhBF4EUXlcwUlNrXYb+9As04bLK3lq+9YTPIgdeIkpq5X2they05dq/WUGRPYq2zTJyNX1DbQ
HbDNvyU0tTfoEoM9tEyWzi4x9Z7527wEm83fsoykWzHI3zC31hZ73L+cyi253MR/3uTSZW+WRB1z
VlXO3453czhauVtbVAFJmsIarLNNwiP1OgLyBO0/hT+B1mBw7iDHu6AimaVrvNp2/WAr6260reSl
m+5aIH53lZkcijkCQsKQltZzqMQ+LdFptLAXgEEDIWGgizjSgc7KxGKOtm5m2uc2Sdb1bGIPdN0e
ikwcc9JkWJHY2rnvHbd7qYic0guRL7N859IO3HYCdVBSPFeMZh/d0fp6IlpiVu+/qoXGN9ZhPOCY
NoU8dbWInpSF9HMsmpM1tH27UnGS3xTf3DaKLteXK4fTaTkl8UiZdM3wMpj+Kiq66m2ip77LXe4h
6YbVW9qqZ+VjB4skvL4eYcbKiMnr6QcGzleTEP9f1YboCuwni1L++jKEDux3NxVfXwutMUUqj/TO
gV93YmqTbcxa+BeNZBWVDuEZdCFI11vMBH6mUVY1PRweh5nrggF2W3zmU9G7t0Y8MS8CH8Y89uGr
PUF+xSU3PkfpTAfHTD0U/XZw1+TKXWdeHUHAQA9RWla290BUwjlIFuApolO3eIq7wQS/JMr9wGmb
sywDDb2MvFmQmxOHdfkIpIT0j9Z+sYUb3jZECvhp8+X8RDr37o1jdg4C2GjmZH6LQcnd9oveM54s
qKfF4HcHL0+pzRQ7FnpqZntOTSiqPVt7m+Z9j8Idjd0tgnDjX9LWbcjsf7njXdtUNjNJJZel3ZQA
a/5c1qPBmiaZBiiLcIBktnMgg+m+L+fHiD2nAtV6qOgN093EIjt6R0uWyaEN74Vg+hlErxHK6QSe
2mQVZ3foxHOQFbd+6G2/tkoLvZWloTOMWEzBFIDHqzhzdvRwj6otdv+8Sfl/suH5ZXhqlcP+JHzl
cLGWX/bHJ5DhkP6H9X9mpqq0kXSy8mMDySjakzdZMRi72kDsiuUyXGBgsahnSBXdXg41hpalaDKr
GlGjHk4WI18cBlTYIYFEm/YKNcSnGx9n4LZIDKe33oWdkBGKWAr1E7cC0+ek/vj6TtW3BgM+owKk
2O0yK2ggkNQ2ZMN+3l7dBtPIk9OxlVyjAuPYuhF1hiTsamsk8lmfG8faO6af3OgYAm8VoOKyYxiS
IdPOZzoq7rYdU3njjU8ZYWBGUnDnGK3zhJ1luFhXqHad/ca1iZ9ryMmdG2scGDzqHB2m+YSKprw1
hn0fEXMzlLArrHCjbT+9TBptAPUmOSiDY28jSVu8DX5GacBguBr6g+E7xxn093pMKvHmg6Jbo+Yu
TkNerK/nk+QldILhMHpMVq+Q9Dozf4Bd88+Yh2Iop+n91SjX2HTMkyZ0Dte3Ffy0f7mxvT8rdReP
lBCW51kMiAU6KLGchv9yLziRgo2v2p/lwsac5sUBb1+vTSUW0jTLy6oyQ+M+WehQgWdfXGzWjxKZ
8TrpCYu/UrSNiS7uQl0r3BEZOGmjGEONYI3rM70QIeeuh67d1/QDd0nBUQKTQrDOkqZHEy8nEg51
fz91i0iVqZTF4erIcQ+8TtCJU5miKbzeEojH/r8NrykIXO4nfAu2J6tvi1CPrOWVPZjDlgdsPtk+
+YUgPVHNuABdTVchlCD3eTEh3SCmLij1SRSsRr3Pxlw/JDMw5XSu4RxfDdOqulOMluGX1kChY4JP
OaFoUgQeSBpcl4EwV9deDVr96Sa28+cB98vJ6EtmnsufwkHJjeq68nH22HKKG1tpD7xTCPklnM9t
MK+9GNZHZv2OiMLmWJfQjEfl5QefcdY8//MzL/y/LWB8zp7JodQFrGw5nve3cymoNTcj5/nnaL8O
wu2/KhmK72rDntof4ixq7vKZwqJLo1fXjg4gH6cPq4er0Cb3X7fEEOMtSdqes+NEW0oS4FT2ov5W
B7QJ8qzBIzO51TekkbDlH5rczT7R3/yYlZc+GVmfnqrREVsYGYQr2+b3MCTcOxVURlR2hIwVG2MW
4eX64i0bLNDxf74KFGD/cRk80PiWQFhswcxz/9YDpeUXUxrTvxyaHNWcxckx6e3508mgsQfhR1GY
8y5PsjcCxusbzGCSmHEcsHCiqwNqyRJ2AUcXU6AKi5mFf9bFHhTfRXi6+eZE7E5ZJoGSRtV7FbEh
T3k83V9fPJSgJxnNgLmCdysvMQXyB1Nz/m5V+L68mf/fVzntaSzTb0PRkOEegbnCPVmvrweSeDmf
KGk8M5wrb0GV5EzoZkRb9AuJxgv3PFEeIzw4yAVyStQ+wLSipEOxCFW4/JxyBCZ4IJsLEWcruYxx
2j5+70YnxfhR/RjqortzhfHIsD69KcbgvZ+JBcn4fC8yNrp91rKzYxrVq2t3Ks798qxT8VOQuYtL
G+M2akp68Ul5wH4r3+pAQMpTOJaapoFyH3TOSx9JwH8JVHQcpgdbvdFw+NksJtRKtBV7SIGzOm5g
KqEuPPUCcwgPuU/u+9In61sh99fHXk6tfciWlh2D/69vcvCDn8JuMYUlxX07/TcemXgJhEtwOw/W
iHhkHIJfY5sfdIYjtWnAbeCK1mexvFCd6zMOHGcgipnWq334qlDsoHT3eaGml1jlmyDpd18+v7BJ
h8erp3MenTt/FLdBnBaXvgmDCyki9CEzhtRfPyMd3TszTxqY+G8VWvc39DIX5ILGDoFptYWiEX2H
eFH5mibzVKOICgsOYN2zTb/2JY8irPWdd6gkXmVStfr7qlQTELdMniqluqMtB+Ys1C+lOWf7oovI
bmzc56KcygchsiWXFcVJXtpP+VQaD07rIjaq28syo4L+m/onQ5hMbkbR3pYuksSZHOktKFK5cSb4
rFB+sk3bdC7a77g8ESzDgVC5IYxNDLyGY5iXqqjNV/AUw8Hp3eyHKpCQXydjAfGPwDVhJKbtIa/n
gy2c6RLMU3AbDvA/pROKfaHlfJKmsZrDvvzRsmxhTJheJefjWw3b7IDcZV+EE+aj2hdvGSzzba1r
5poKYsZEVUGW3jQFDYRFzh+iNxKQhHSgatH8Lmwuh1EABwmFhOdY7tCXfg/n5BYMbnujHbPdp3h2
d0EXDof/Yu5MluNGtmz7L2+OeoAD7gAGrwbR98FWojSBiSkJfd/j62sBzHtTKbuWNX1mabAIBsUk
EQjH8XP2XruWUXPoRh3dT1kffRUP1z6ETdMYyZMJ4Q88l/1UWXa/WYCtkUzH0wft2HJ0Fganv2ae
Tspt6P5JOxYkm2EnzV9yD95k3Cdbv3enTzWdfdrRcA0NNkw4WrxkgBkGgPBZ76zmcVkE/+/fpipk
LP0azPTb0/9+yVP++z2l6dd/8d/X8I+KvPmfze/fNf+P/n/LchLczv4pywlayfuPyv+REeCUzTna
x+9M+uZ/9ZHnZOr/JSl/zKUVLZQ5D/n6H3VDOaz/l0XVbxPoBHuNNZJeaZZXTfD//o8zv6Q7VNCm
KV1z7qLWeTu/YpMPZUtTKcqr5YV/xUw9fOyiP94O/0f+5/Nf54/O37vk/PB59shvxiDF5S6+bMZ/
qdB0Txq5h+Jv16NVmFKpn5aDIYcJGJSfZtvRCdpTyMqG+AscFIGnRBikfX6P09g4Kj4o84TR2idm
WwOiSD6LND4UMjeuree80dfMD6npkdw0jvq4SloFVWDUaQqyn+6yYcVGwDvBW2B+1gXmzrFVvhlU
/0IMBCl8JIA8yF5zt8nE2CF1HHThKqyIGdC+Lh0/A6bxWcP3rhvSffQwAGstDl0j9e1dF6vsBQ/y
qckfYHg0h9xqrn6bFfsw7VBY+bGJapP8U0BXFMU6tsHAxUtD9rN7ZMoPKzA0N4i4xDHIy+w8exTW
lUDo1gUx0iLmrB+H3Dc2DFGCo+G50Vl4RBW0Ai5nFdE4DM3CXhG16O+wK1dnAq2rs93F7Kwj09vQ
K/affrn+/sObquYO+18dFPZchstojM67YdNslvZvZTdx38qQaWxhla1APRK3oWFRV9azN8ChAXQv
wY+n3qFyk+vybDm4U2umpzSxMNYMDP6JzJOX5ZWiY0DF4NyNdkKLwP1yXg+FQ3q3RNz50NcFNVmW
T3ddPC9PRGsW1z7nbWhz87Qcal0TJ78Y/uFp3yvAVCYD6jJ+GRyV/AhMJ8FHwVI7slHZBY2rbrUz
/nkogPSaTdldly9F/34RdQW3ESyGq7RQd0Wewblz4vFMEJIAzBs5DhBhMqgSKgpUIRiTJ/wi5Gkn
PPSSejj98/th/of3g8+yUMxUqZPBrv99GzRaTWT2fPr3oSi7GxexePT7GmEXrKkEqO/j8iX4yOM5
kxW3nX99Kco9Qj2hOmCd5h/VNHePpZfl1EB5ce3m/pWeeDSx8hqr9USTP0tj5IzzC2UKK2oThUW0
qq3K3//yEnN89kqdNQCl6bnD4a/YxDbZynSWIvfuVu72n8+ANXcwfrsiFZp+YdAUYLUxfjsDbmwl
oM8qa5+ND0GVfNchdiG141BaMFrIcRr/fL580Y4B5tRAioB/2AFI5NnW1OvJqxxNe8/0lkj15WmY
a0fHYsccSetV9yJU4xRoOdrPbJUuR2f5ghp6CC8zZWTiFbOK7dPywi/fs3zxl9fRkuG50zMHZXIW
7kuatHsrbfovSQr2JQ/M1wSh7tl++F9O1XwqfjtVNo1KaxaD6MyIfuufeHKMDbdTcq+GKWKrKpPn
AYrXedKT7yDRjHytp5wYUoYvY5SRLZxkQDNLbJsXH391u8psjQabbaY7ZTnfEJAF9TbTQmZFprnW
VIHpAvf+MCDQ4bMhb858MMdIktFGxi3TIfbdur1u2NE5m+VV4zEInemX75x/gkvUtHRUfM+S6DWY
MyWCtE+IdOJLy8Fgor3657PzW0eBJEpuehY7LNvVUaHSV/j7R6lolNkSAQbXqcmQSsyBBx+pB/Oj
kYfrQJPEkeoZplOv1v/1chCku2zqvuiRfGSFIc3ZH78OUDzRJk7di4s3h7TXqL4sT2WMWd4KyLlY
nhYGPv44tsb18tQoxuk2/6AlNGL5UuN/W36YnNL//MOSqP/1h0181j9+GJuC6ZYlNhI5fo8hhmVa
aACXKLZpTjph/RI6HhJDwnJgSHb1i64TxeKVxue4VD1xBuMtl4QZLN/a1vBW4oqEteVb0cNFW7B5
+m55Nc1ByzoTOdXLq1bHnKGEEvHxgzL4Ikq42cPyvU5hRqgIBuO4PCVIRKH/gKK9PDW0rroQi0NP
cf6V6CmLZw2O7fzr6kWd7f/5XXd/Xz5YOWzboDqx2R9YdBr+/q7P/zt7GPwSyleGtMyBiLYcIhtz
U62FXxqVC9RvlcA/IGKoaWWsnoowsW4krZCHQDIRpp8mZ2+Iic6vojfUN9YpKBO1zjQGSw7tFNHj
y4aQ0F3aLAJsMz/qVN1jaOKmHjk60r/kWTVDd18OoZb298zBAo3ZZtouX2tSp2NLxaGpiz9CG6VH
2CdUKy3VPJfVrS+tkwsD6mn5Enr8cGMQdLm3569F1Zhd2eycG9IcL7E+9BeUP8Plr6dlGgWYAIgt
LqUvTksdgyrBOC1Pl0d6/QVZ954zFq3bqiw+jZ3ENWXUxQahzLNZ1nTm89K6+cSVEbTsVZ9jV69Q
/0HWJCVOPZVW97llO4qGs/9SuSlAyjAFSFLBDO2yQK5trCUXdz44WYBc1cEOvQ57qCbhiFcvFEMK
WT6jP19C0zwREPXnIQMM8r8sCeZcWP9txbTILnQkTDJkoQaNl/n1X2pYp0rl1Em81KEzeKxdsMkc
W9/arWO8DnRsrVPuKedtAsq6l25WrgdXh8M05GcPsFQ5dMFrjSCDMgI301OUp/pjLgedcD+kpGOD
2twJjPPsUnuGOTrz7Ya5bWAwQ0OdbXVyeAI+C3s3A5KqahemIESyUHeGB31Yp6bZvXs4NiqMfUyR
gZgUQW+tpTmtorR1jn7k4E2v2t7eNbr5KR5G7MceqXfHAsWElmFrp/K6GLNeNrU7Ztiah/Ysa81H
DyJH21oPKG63AnPxQzfAinNTYi3x+GI3MMPsQRrtq6Ow7roDOfaFjXCFycghGxO/WOfC+lrWyX25
4kkJwnfcmeIZeI9heAUjQFDDhF2ipaqlu0oINr0YI8Y/tUgNejtpz6WeDjvVvzaBDf+Um+WhMI3N
YLfWJrEaG9hGUqyZFWTPpR++FwkXu85StFZjzobYssEMEh+EnrP3GPoiiG7CWwPCfRf2EkVtSuD7
2A/6ycyCEtGxlBujMK31cqIXfGld2ilNqzj6E3Fnep66dsMQPBD1hIe/vbQOid7KLN4A0SPeHuIv
ptPjOfQIu+x1+MCR7IPblZZdhBOI5sWurJCO9m7d76f5vJO0RXJKhLu8sssvWmEMYP/9FI0ubdcg
COEcVSKlwV/b7RlsPojA+ma3kbZSfiC2g/2ykDVLUHAXLOdr3Y0x4dMu3CWy+1a1XXcbaMLxx2vF
pho6cLa2fYb9m3YOXFvR/ZxSzdljOSHPeiDdzTMSBFhuiE5xfnf0xvkxxQnsTnuGFwZPS097Yl7O
jp+cyrmMYasXbZfBA8NGgqe0qd7GjNruQVyBjs+7l6Ty8PEG7dZM3elSaFunIaYWfh3wfTTiB9FT
QSwzBpupMiM/77GMXRg08zRD6JhCO+GiWTaa9qiHo1jzmz76hV1celipD55pvNFW+QTocTgsjDQM
1P7G8xDRl/hnKWVJi0zBRnQY/oZcvy8HKFOAIgx6wsPkAQVpZYQCHgQKgbX2hBqqCBLsxFrQHmLk
HGu/Sox9V7jhDdigtgs8m3i+oNpmXAVf6gaud+GeQdI2TzIljUU5YXgLlL6nQeRdRN//QHKuVr1d
kfoBh/ciszlduyvDUzzg2geBJj8zenuOIoT/U/BYaZrBdtbT9x/QrTCCt2xqQXJ2CpWt47x9lcTx
5EVK59YCej0f4pzWnYHDY+PO2FTV2XCBW7xuTK4s2T7qWBaeqo6zKaRYpxN+Cm+GGNugx64wshEH
DHa0XYRK+nyF0iEDm+RvestU96q00idCM56mpDv0sWjJP1LGQYRSQ5YWYmctEmO3jH2ygghal57q
ukFuqFUSOxNeHmSg8loeOr/rMdji4cVcoJ4ZUMmVGcZsO5pjU2k/tcBmW57XKGmsgdPOuZ42lmL3
KJD+zTNMcXLS5tbMZs9qPniVPu6sOvkWlCS0Oi3m1qSNiSWsAU63NNt2ywkZYFG3qdmfG7Pvdv9c
TljOIqv+tci2pJoDtJlVsu2aZct/v2WYKczuccKXi/waZq5pXykMijn6uFhLu0I+N2ivkUijR1Tm
0SOU9M80BlKmxT6AUoaf7BaL8YoESsDxjJNJYgFmSx8iry+ziB6qEN4NP0OPt5ow5IWz5jXWxmZ7
RPM6o9k8h5EuWXOqgERktkqHANO0uwK116mVBBFHlrZz2qg7Cc1BpEN5s5UBch3PKi62KcTVKxKu
yg4vXWE6Egha9eaAwG3iXD5SjSfVIfH5RFRmGDzzeYr3GpCmlW6BLow9B5oO3MMhsY+CSKp7hCTv
guqTeOc0ane0RIiInBNhzT+AvWSkp3rumYt/rdis7SwHnKlJd3PTpCkgrcb2Ieeo+ikkLC6Rf7QF
G9xSM8MHbjuvlSmNI6iQL9CSwrdBp/HKcFWuK0R2K509IMARyL/C7pIXMd7rOIjuHuE9K/Dz1o4o
vOjBZ+Tnyf7nIoww6oEiHw0JGBXsSG0mIEaiFVxz7UZXdrWfNKQ4Z6YDYqeXjPmzNGkPtadehVM3
N6u06iOR4aiA1Wwn1r3tFEfhWfPbWyyC6Jxp2XDJLbJxCDdcaXkozko5D4smKWwZRmp5D+t1jIMd
OAY4O4rtViKAJik4whvptp9ERKi2XcqLx3x5JcQ4cEsljG3w8mSn0cFCcx1RwPHxnqw8ucqqM4FE
OYyh7TDe6yddb8wX3+mNfWABpUhj5RFm2H/vvC64JVp3TzPUWT0mjwcrTZ2NN0Z4j9NRP4G2g9uI
BNWv8+yVMelj6WjcTcrw3SN/bIj1lRKDvGaIBJ4Mm3ifeCSuytHtrR2D/Gb242GQiSns8fC6DTsB
KGdn4g93sejHYwlQ78I/E0eYkJQHjoHuYKImT4FROAEyY1Qqp9GfST4EyiC5NcK7DzR2zuYmXRYq
6r50o3TFdju+yvmAnThqJnfvRzruVeS3L7M0AIneqp3s4UTKFFIW2ddbmEzTfURTemKtSSArPFe5
NzzXRdqvPEsbNmnVGFtZMz1ONEYHUH7kbRxMex1DwXsQTj8TKcaBaFB0AdpofMbr5R5tUh22Vpoh
LU2YfsQzp1efiqegisBHJe6Njtv0UuUVrYaQborySDsLA9e/p0iu6Oy5K9sq8mMCJfgFhUXaVsPN
hrKc2lZOZtYMq+k+q1H0X1sabaskg0hlUXk9lLDiw1LubIT0A9F83xOYK9Wltxv7CmrUvY60PlcF
e72jojmy8zpSYzSD9myWxekZtYK5z2Xm3EZyDWHuEFSkBtJDSS28hSLj9o4j7+B5Q7DurRK1ulEK
WhpJvfHjAXMyQUJfyJTS9gWSs2tcJ/G6Qpe7KWac9BJkn7KC6ODCzYz/Qa0gZWV+G178KQ4vE6Ss
VWEN+PZ6khDJPqhHXJEFGHnDgXqvT9AA3Mbb9IwQuerQaAqvo9+jFRcYza9M4cUpFb4P1qQ8YibT
4O7DzdHnJEg2qO4D0fJTk6L0MCv7PVbOZ6Y25hkCCXjcquD3zKfpmpMrs4SHiii8liPG5NpvmWKm
VLjQZV8U4EhUFWW4RuNV37W0+gRkZ1zL3gHaq1fDjokK+SXIZkGe6PUrycK3uit+CiDS9Eldfc1k
c6Y74BLwXBpOrRf/bNMEiUqfJmfaqY+MXYLHovH20mDE50/HqmoABwIKEDhMQncfpwnceirui8t1
gB9r/CNqcAxkBTwYZZ/Q1OZUZMTS6dqIzrb3yLFRExbwid5L6bqcCD5XffaJXaNxEShtrmIEDWM0
vQIzHLJuJfU7dnx7N8xC8JaV59LBvexi/JZ6DcajhMFyIvm138VR/dUXxSMoGe2wzJOiZuBCo+HD
zMtuzsuB3e/AjeTB8wjlbBhH7A14/9vJYKIFa/6TQSzOKhyEiWE4Vkj8EaqxhuABtIJ7474D8p/L
H31bNghqFp9NKQdAavPV1eyKwJJED/XOaewTtfo4WUWSHrzZi+tSX53HVF0jz/JOadt257KT96Fo
7Uvuds+wRcj0rQek9PyNbjKeinlTXM0HnJzNqpRmvrXGjOATP2wOppNdvNZlAz7p1imtCLDIyWvq
2FXkMA0mNKirNPFIv12Ao1HAZ45pjnvJtAhoTceog1AncW9TA2Ni9QOTZnOIFo3PwqKFrQNQzgBo
h1uzX2uz5KfT2+LM9nODGNy4TrWF+nlUcsMtbRvnOLbC+VDRtyC4srhlpWUhEbAF0J/+K9N4gAFs
LK5d6r65G2Ny9X0faMEZCe26Y+PFRqFtaHkkxW6Ykf41/XjCb3Df94FxzR37SQPktk3Spn7A0kHA
zFA062TFJ4clnNRiJEwZsZ2ulWB17uvxGCSmc14OYPzY5wX0OIAfdX1JbmLmnPD/qQzoDYqaQfns
XKHAHxOSvshpi1MQtZDRV42qqRMcZPZF5IjLcugz19lZqnzQ5lyHVkHVN9ICBh0OKlAbo2DgFFYZ
6/oeUqbbbQYotYyxjX1Gow0gtP1pZMp28Cu50ruku+qdkd6zcdx7nWTfCA9o5QaFBo4Mb3A20tIX
7SfV9PW14F42gvM+oHbYa45jHU0NQV1ZhM22y3II3IGlbVH/ex0wDmnl9lVztM9FHeSH1rTg3sHJ
xLWBsHbmkxOvOgd8WdBRDKMjImEWty9VONaZfYYmd61POYphzUyfs6K+VFq5i5omY+odAaTCdQmq
m1tsUEb4Uvs70gXtXFZ9sVl2HKNkvcQ5dZzIioHYVNwQXQeQRP/Q47S9BXA6QvWlDL6Q2QhapveH
bedH/qsabzJLbnZhZ484y8ortuMviabvFi2FCb7iuRm3oFAZVKdtxuAcTnVANt46GsdvsXCKNbsb
DNJjwCUbcxlAkIIR5nzyg+ZBkan1oO+XUtbIjeEq5nC/sJInVUztZSZ7rAxKh0NlGOEjHROAk/2x
X1Lf+i57zjWjPOhME9eYRHc6Uvkj6VX12XFM62ABprFQSlz1KCHOcmze46Ic9/EA10KKydoC6dHP
JioOgCww6cNcatYqQcWwbiIAqq6oPjtx4+2WBQ55TchgPt9gU3EuMtfUQQbcrHwGQzVVIMqU3D7h
bmYaFNJfqNgWroyoam9JhFusBQC2VXOmEZGtxG0O+fixcC4/PM8SUGIB97lCUAk6TUA6Wk+V/iEl
TarSWOPKMW8Byhofd5cmFFKXzErXDdVuHPrxdWY2XCnLv5t12+8a0XTUnjPEU7DAk3XVHtzyvf53
GENGRUdrbVaq1iplD54q40HXyQ8ZG5MMsiYxD0ns+gTUALWirURvH5ZrfYZhtVJV0B21iE8uXJlr
VtJZlBHyCcrC5WAR3Sh9Z7piSU8RlWXVjkoPOL8WN5e06OWmyojFsorwqVO9dmaaRZ9viOXHkiaE
6okciKutp/gTTRYB/DN6cKtJq2iRfz8nGoOoZqyCPd6obx1zKlZV2d3Yo3U3zcvYPbC8FsbEVgN9
N2oWWKogAMOcTieUTAa7KDsjGCEBiVXQD3K0lp4BHNFkaZkPy6PO7aJtCFaZd9ezdgluk9VC4s5s
H3hIzQvLWIKYSvvoZH1AuydEW8Vn1OmG8A5ILh5A/FR5ZN/KeBxumQrv+lsSJeVbM+n62e9cBDDi
xS85/U3n64/sm/SV1owwhFBULfohrxDhPe4kEUf4MQq97I5tOhVEayAiN938FlGV3XUS9u6Upee6
Gk6VZaLmmHNCgDD1AHVw0I62/uA6kbGvx/S9xSb6Q7BDPTmq/CMs04NwEndPYOQL4S7Gg294D1qK
3E4TpOqWnu5erYJ6kR3safEHV0nj7KsEkY9PvVXOs9iMKePRl+9j57GDwquJySbhU5oSSl7N4qEk
Bm0puSutOvAjaxjC8groW4FPsvsdAb0j24KqZwoFhySfqseuMuIHCKWoWwcDi1w4HrgSiat2Uu0+
mKu2ipsr8gg6XLnLHcrt9Z2T8/NJmAP8pMfkbylbEuHSlilhgXEcnMtg7PDWFbCL6VaT+KaH2BKh
3eyEPvp73+p+WkgOL2aPApP2HczZkeB1CFPWTdkkwMbcmXANuNuQSLkTBQ8bMsHcsYDTMUSRorXH
IUFwdRjsAMI1NJCspF2ULi4O5Lsq5xMToMu9LLUbpgzi3VLjMIlMxziRkOE4J9Qk4jNBNNynMMHs
9T7/lHhFTngNB/JNbLgtpCNy69svURfLwfPiBzuoKt7INldrU28vcZLVH2iGZazFZ+KgiwmpcMMQ
h8CmazBZcwtTTLtesydKvJypiOHbqzI3NRi4bCIdvdPGjcoJ9PVRXSH6J6Z4CJu3oXHTveeK9DIX
/DORBOiJF0YP5EenuxjNxsruNAzRQY0qcTRh4xkVcc967/zsPUM/tbWotok5jdsWKNUToOUjyW7F
OZui4eRN4twi322G0X+kadbR+Umg8eZB+MUxv83vNmEzzidXb78qPlMb2weI5dRxByEOoGQGOm4q
DZOgUPlDzIq0MavMq5genLIe5NqowjWZO81N6UFzS0qSZmjmO7ti5ihy46YERUi5CaOk2y/vVKDE
21z8HQxnyHdBgcJFFCK5eh1tbjGPL71EDmupTeI4YIYZdehIwWyfkHOaFSLaY9sTNxe6Yq7ygmOS
QmIFbP+1bU6+JORGx6CzZwcUn/PiswefFZvcNfdq7UoukLuHaPC5YCZ+yuZD1FbGTljiZfFtaaPj
bIHZkmxBwXRiQ3QNA6276XSQrwbgQ3BiFzZT5SV08vKSiSo+E7izamAAnRFzVDCRum6r5uiohBI/
APl7hWcR3rzsFpNP9eDFcyAyPmgGBjxt6oaoZ/czm7Hu4vl5f0kag9EVXVcEA9m+aNr4FaWu/zjs
5BSRI1/13zVSLKjrhmavUdHCYIjLlyZ0+icxcwRZvmwEqccwHN0L4IwZ0wbjydcbdQvng0YhQBo3
lIiq3I05p3DZLQ2dyx8zzAjvsMh3NHSDrcgjCIuV+wgpoD/3EzlxjpYfa80I7hjA1j2X9ikbVMKt
lAN+/PRSDiaVbB/kGAn4o3rIKjuvJAHRdb8ZsRnvhRGMF+kVKX9CUe4q1CiPiBjBsk4orpM0RU1N
GqqTAtJjFZxepd/fQfY+NzR4H0xB1A0GECR4QeQeOlH+YZGvhkc+t49TpL8SO+0/yMqfgAA08OE0
nZGtybJE26W95hnvpMyG9joZF1Qb8hwE2hbAS32Pg4DpQ9Xbe/YfYkfTzdlhBTA/aW2/qqV/Ynw5
fCek/Rv4RvU0krIc+FbKblCZn5C88HnRj9QsA6nbBU0+g2uZO9YdJkz0ZFP6r8wBXaA+13eRkYEr
Mc1vU+qIVwA1RLvEFpf2KCRcKPfdDtPyWheYCnu6DNCzSoImxpp85OLuGDW82RFKvZDWD7scsovu
IsjI2OaCFQ7eUGo9E2+0jpVRgEdxY5SlRJ2ZaE2PkSTodLYnTnk4bUuHCw3Vo/FQzofEHk9J2n7O
iYI7chHnz5NleFs+wd06zyJzP8ryoWSzeV4OWcvWSkE0JYuApLywsADS01ncYjAtCRBgTFVHZnle
BisfB9wVKeia5Wa33PYyJdgX6qcmK9rzEpk1ZB0zwFY/9J72rtU56Slp569FOuCsm3scgxX3LO8E
AOdKpfehS7J7X0b+xXKHvW9kr9zM7W9HxSjt4tBsIbRObay81d4se6LmJ3UXjyP764L0VyMebsz1
4sdRVSSaucnPZcRstYcC/NLG5BJfu4GbnOnqQpYliz7c55X9nDtOe+nNor1IK8CBL9ixar1W38Kw
2mAA4W1sY7hmmB+owD0f7EQfnLDXB0+W1zBdmVSFvTXykWXY9UaKRNt0dFOgyeJMh25xcCxoIssh
6Rjjh3ZwTq2oukIyap4s2Alr0w36TVWwTmi+7G9pyxkKCA9jFhfb51JzuSYc5zGCNXtrm27Pp8Yh
Vx1cWNC0CG9BRFyxF/tX20t+RuS5rHyZeavlhAZJn95pdrZnBjanEpvivsoV1f0iSRqQLq5r+kUb
gRnGgdckUTTVOoQYbHBng63vuWaNPNvQ9JL5upvjFxlC+6xMIurm0SMj+sppPssx1XcuzoAz0Mb+
7OUNyBwD8HrLPbOyzoGtszTOS8nyyJ0XyTiEh94XhELoc/Ol6yv3BC6TJqIEk71kM41qYJxGHOZ6
eSpU9Y3033y/7Hp1NC2ovTvaNF7JdBEmtXsh88a5WEnz56MgVOWxJF4njDYYMoEo+dfEcv0rp+5r
AzH2nOEkPbYaWOLBIvgpLrUD811CmnuLNmpEG+mC97DH9AHIIAjNHxCQhg39H/dZM/K7r3XxVzMf
zl7NrWIYlH5v4RAcGg/zK7iG5JppzbkazSfsNJdAq4ZzQw+YQoxtwxIODgYDo4osno3KSwj4c1+i
ZLa6+FQe3MDVFuGK/6TGN7suJC0+kDVx0jxXVqhoO7aKOABZPxN1C50cG8OUy/eeMN56pM9vOc1G
xHAaIz5a22WkmykQnXmS4bryQaBruWsfiSRaJfNsaspca5s4tFzpyYZXKY7UfPqZP0g/L48CZfLI
yH/WAraSMXmS+E0O4TxyIk3jboBz3IezGHGISED2ggl03lPuNBqhsgpc8YRxneiGkakvMqRybw02
XHgD3nsU0N6fXFoqhp0DEDcoLYbA1si2oiZERyRXbDXdR2rk8VC6gOXpAtjXvJM/kqCR++WZTc+V
GGBSKoqmOYZJnB1cMWImz6aLa5fREaRgOnMF06trF8HBCoM37tb1NZsPTQ3rEXDlWsMQs9XlKF8a
cOW7yKpJeQud6FpUUr/Q7n6WgWTV6DhTkAG/CKCyeALf8hiQJZ6LT75U8S0xqfwDvbp4aE1uy5co
yF/QUYD9zIXnbb1Z6ZHamXbJ3HBnq7o6BaGHvxqiFdQ4vJe0rhheFz5WrfmA/zyksWxA8mzZUu2z
KHxQWlscioMfDcWFWNQSaAiPGpxBBXS9A/O/4OIkdnBZHsFJSPajEu+DpqpjaxkvzKIH6GcsPvSh
sXsHBIbmM0tEqwhanSLrsjwz6EWs7UbOOTks9w2yTAi/FXeP3CdUtWI2fdYjYRWrZn5oxQhSynm9
/yvicMk5VHP0ZGq0VwvaXD+SaE9wEolifdVz5zZeBayds1Gl7rMYOlB07Bs2uHHjdRsSYmW3Dak0
pYuGy5OpOoqRyYVqHIi2HOQEtDcOo/coJQyozULrbHqWee7dbk2fDUyVhm1+ZSMUXycNGRBR49O5
nAt3LXHlxisYbCxj0uXgjZN+icf3EYPueVk3lkPh9u0xbqvnwG2p9TJYZUOdfCLYhT1VCfSggb5p
x6qfNd0kR5WrJovz/UfcpqNIDGG6vZ4UztVVkRntdgyqWanpN4SkKHsfib6+y6KwLxh+BmMX6r6+
dTrf/egeLi1EVky77gQMSFnQWxhwHIYORYI3EMVhFMV5OVDtsYYXYH6DLv75V+Tp8qhGhwzLtXsq
daZgeYodZjmYjvbSkrYLWL83HqW27Uare0zqPsSFDwXP7d3iPfOGQwiuZ1MnhbmTfCZfbElmNH3A
Jwehs6PBSQhUn20g3XdbT2tqmG9ISBc1KBEN5g4q5pvO//HmWANWjvlQDem+NbSvehV8tTSv+tZU
jEFtf3jNZNJvhYiY/YsEojTUaPQTE3TbAphvabPhUUGnPXbcznyFmGNqpQ4iDa2EXfvBBYvi9sOF
6oPxXSEJkSe2pkkGZz7dFm0hj+OsSVgO6ODzi8aIrDblkRVSZ2qNaKJJqrmgIb+UPzfdhjpykbr1
ihdcSvXJCq3HEJ7mIhVLwFidlkfLoS9nTDcxw557AtlQX32j5q8VzAbdjkzmWmPmPY3BLQj6/gmw
FqkXDlPcwm7EPu+ZdrilHT4mhhXuhxzVct+MfzZ/M+B/4MadFL2Dnh3Hggzyf99cSvwEh6SfzuHr
Uij5SQboOc4J0aoKsNcSrNE8IrLSH5lTqr2GQHTvj33AkKnxT/yc6mwF7XEJugVK/4EN6Z2KIPZZ
0BxX+HS8SOB6KXyxs1OV7ZcBUy5nLE3EKFfvSu1uUFmE8/6PqCnGoUHGUCyrvEOpgaqYIlAJhFl+
D9v3RoL7chMG/hn9uHWKZupsgkw/52X8OYRjth27MXxYRsNF4R19GLy+lz1DgqK/Lp9JddNB2s/d
XdE632U5Obc4Rbs7sZV6FC4SslZ3H1uAC6dI+rOqjKppMK+dsp1zRaBKtUIqCEGHsnzzMeVT0bOh
uvpEz5iNgFcJmoHwDMawLU8oyKMTbiyE8jPr1Zt3EHxQoRvQs13QLIvKKY4VE/SmKD4y8paizSQP
tKBaogMOKN4JxNiwiHp0a0fvOUz1ONx4fZCuVRAQZjISRtuJ5n1xiVndPLZ2tfCkMfGUWgmdrDVK
GJV18lil3ruqG/Nq9MyiyBXj7s9+sijnphOT7G9RV9LlytS9bfjXYu5DxC2YKMf4/NeVw4kfT8TH
VGSc9VH6RteBinQ4Q02jsktGdIypS4OedOkbGTbFHuXME5DvYiVNL+VGqCCBf18mhxbQ0xU9H062
D2orSyWjjSCvjwNWvk0jxu4IG0Wsraaur3ZJ1zixNW8f0uDZstPuX/QiBxqhyN4qOBXDzBmrx/x9
BPB6cBi57YOYFJHl/i+M0TsYDF02qZ5/qfqh22JXZ7Qc2PXFTFLCxP18uCMpJrimjR8Nq/2DJDWI
DGEUP7ptSXsqM4xt3III/h+uzmtJbl3Ztl/ECHrzWt6bdpLWC0OW3oCe/Po7gNbZirgviKpee0ut
bhaAzJxzzETzX3DUle9BjVjJRNiTzXC2kENE98D0tFtB3N95Qs/WElWVcSHFDjsB0LcL/Y9hINqs
BdneDONNEHfB8HvszS9WQlB5Lxv5DlFR58JlAo7E+qTTgT+pV0h3ckAqWrAOzGMoRUxqIUO9OKcJ
Ir0I5ndLPsXKZt71hVYHsdfZeLa51pNhBCw1cjpYNb03nAeP+s0e0pH8BLO+Ln4kQDSyeH25IyK5
PIosms5GaI5nnEIfwTC6kJDZ67ehPGnV4jZIpG2NW9kWv1NIwnvTPPRB77akPoDnNe2Xzg7nE2z6
Ht6S1OwJzE6nkGbjJc3G3QDy8oa+HHxbX8bIZDJBepVeP2sNfaWRV+1BZIPEVoVSnARdazO6VBBk
F1LOZJq+FjSd3wkfHM4LW99qGWmtIGI4qiu0empr4F9gEAEUlRnPxdJjXSJRHrwpLYZTZGRHxwnD
Yz5S1ZAwtv5Ug3KPbzdtJjkmNBHZy5ezK6uHJjQDwnX5jNCB2c9dYTEBzuEDlAgVpUjDNXSmExB8
xhWqRhS9WsD+oiH9MjJSUAhiiTqr/Sg/BnaHMjHmZ2uQfUBRl3zKw5awzfbpXNO9xRO7TrrO3+bh
MD+QPBm7SKCUM5vqgIq95zYZ0xfzrGkLfbNex55ByEjBLFxvTPB7QYr2rsq0cV0L3bp05qCt57Cm
osuy5mTWFEpbn5CYU1eMgLjlg5YuTI7bENRfarLFmvKSJMbEZPATv/QQ8jagxvpXtJD1S788tAqA
JgAvMpMA7SIB8P2rxTZ9txBF5QCMFYc1rXztgmD51IdN/VqaxbKZ8rBY5+S/v4SGR5gFESddY8dX
ojr1fTND11mQqpChnkUbI/0Z9HbwAIRHMBpXhKO+cPnuFo4XYmSgEfaps897v0fwnVj8Qe5B16qO
fSzpXkBprZDY5DAXQvCyetm91kOLisgyiX8BeH41Wtq9JnDwsnLSHTqjXqoqB3Qpg6T9CSYVTqi9
9pHj3/MqZpszOT3VCNLrgEFwNlmfusCgfxvn0fga2rQvTHZHv7MGuGfBF2Z13aNItWydobR9HfEQ
rdJpnQ9N9CvkTITapusPeLHjtkbl88nabaKD7enGcxRD/8I8cu8gB4d/NL7Fi78Hz20c+qHz6WaF
7qPpi2JDjIaAmgrMdZFFSsbYwKYY/vyXUIKLm+JToIp8OvHQXQPNA0UGwgt6lyl4hPvyt2N2v2iP
fGYYt/jrHy3ii975m2b+L9y8bTWw68x29mOOX7yvSk6i0LirJXP5k0EjElWvx7+WuTLekhqle210
8jddAARqnVfXtDt+DrWPB5ubmt4Yp6YT5gGBefvFgBPfo0J97yo2IW9xbppVnzVRtcjceu8l7+hM
i2nakJ/ibyiozPcEfem669v/ZlcvDniG6nfdCF7GMF9+jIGGjdr/NRUzO4/8Rhur5w8hZkEPTYTR
C89sxC/mhcboAUdwekcJam4pMcTWHVMs4FlzV+SoXkcTSp7futaYySwF3hUlVEO6BBdXAnLIfnwf
SjPeZbrd3zyIQtOMGlBlpodG/4pMFDTwhKK9osdABVvm3KcPFqQZwtNBNWjMeLzYTtBFc/7XTYFe
R0O7HiCpcifEPnPRfbFqpzwaQTxshIUbaNKqig2SmzkBH8GmyzN3K3LHI/d39J6mTjDFkIqdTqjd
h/DLaz6a40vHDO3ka4TekA288LF5lPIvq4YtBRbW6dqHX9elaFOjOEanMolnbda/BprTje3Gr+TJ
EJgaCqYbwL7PeBC4tCBJOwo6scfeLb4ZKHvXTqGFOyRS/hPycHHOO+17ndhwfgvKh2AsyzetKP6Y
rTWyT4F7K7nxrF0Nb2gyuPbJHdvggx7BRw62545rQwNIz5K2wxcvZG4Miqd6DSlBwIQi3U10F7Pr
HMdvkyGSp+YTldR71b0MjMOU84OHL445rh59EoQ90qU8mBjrIEmYfle+iRwqdWdjw1OJoL3P6UrE
xvg1LnE6ILjuHw6RdKtYEKY5992rbnXaXu2VAAHNo6/FRztDDaAbRBmKGBqFFSa4ZbJU2zmRxwGN
WJpwtOVJq6R+bbV+92/0HHCLXuHwauhhoSZXU8rKdNy9Dmd5hYhuXBe+82VGugYtpYr9SzlndAnN
5BeplsWmDF0kSxko37kgnagf283nn1Fr93RyvGMshW5x3H+RH56DM4cJl/35T9np4V00WnhnLAXi
ps+tnfpazYAQ4YZ5NWvfvdc2WTyoCxgn5MGbx+yJS21VvDMAWtb4Sb1vqfjwxXPuHxxKy/fY6suN
Dg79Uk/ZizFr/wV94KK1KswPtMgbvN5EHw6wGaJUuxOBkh3MdJwvulyGuC0Oc2K98pfN+mrO/B48
NrUf/FP8ijgqV+r64Gaet+85e9fT5DkP7C+rURqG1eJI1zAhGPCem+ZS0lW5qoVJpwY4P/vASbuu
prnep/InMxW1JqVHsM5yNOKBXPRgOgXonk4WffZdZJK9Q5dIv2FKzN6KqCp2FiOBLbfA+jAuS7u2
MUc/Bj3/xuBIP+F4dh5qIWHmWuZ6f3Cbi0EwQrciOh1hfZ586S04O3MGg9bta3PfJ2Z8DmA2wC2P
CQphG+B6LK3MfTHt2yxpjqqpk5Ye6BPYbIc8b1zs4RM5MX53IYkY1QMjeBHO7dGTV0mhhmKZKA+E
X+7zPDDPCC3Ns3qljcSHtzndtLTYO43e9MzO9fmiFk7NaD3lyGVU2crA5G8Va030xyMf1u57i9uU
hFvTv05DucCpX+lLhI4qtJ8WLZa96lMt0oFKG/gV+oR5bHFSXPo5OcL0ce8xIFi8UlCZcuMqpeCr
0bd+5kE3ndWSpdbfV4V8VRLRdMzJNvY0FH6kO23tHsUUxMtdXxfBo+OD9ugMCwnb4r8GGR+WjunR
gJLj6Q3pvG8WesyIR4hciJwL/zG9q2kTzS6b+5X+DSIOg5xKOw04Qy+Z1HioRb3Vq5/tCF6kxnbU
rfKqGS6WPT/1ifKctvkvt5nH8zB549no4+ngDfVB5NHCs0ABNbdmi1VLvq+NVyQG7an2dYiBUzSk
zHXzVVyVrQyUsZKLO5WFHHhwhHjwsJKpyghxJ7CwyzvvPMgFlZN3Ti1K0GIhawqgnHYC4HIP0sy8
hyg+7xHNY1BrCBKXyDD3eSCoTuRkjPwV62a5h87yZ8bsrYlA4+7W83yLpdmwtD8WjN4Mlc3u4DjD
B1gFB9ui5zw1my4PYSCOm+Bz67KvhaeHeyK1v+eNka4VJK8MmPx2NamrpY1HJRkjpM2wDfd2y3BY
zSHUnAfD9JP609q7vWDkAO2aH2I2nlo0N0R7LCHhfUlB6UxczTzazUWXi+r+k6zk7ecpAUWAazAa
/m9phhAR3UyIsz3pFDVy1DCCwUONwE2ZN+YrmhDtPCthnFtWX7MyhsGoVAidGdXE4kYAPsrpBIqT
2TI3tJNaKkSBp94s9yilmSoS/pZHI0MY+y8afLJ7/dJJKag50cyxmusnDtAw4rXpEnCo3uZk6pGE
iTA0sDrbXNmRg+eLxzUYyNQmh0lGMYdn1RZVr7CMgPqB5Ln9/z66ParNNTNaVNRyhqFUR2pJ5+xP
VEdEn0pmKuxHCWnhA7aMAbW6338fc5QCNJVf0V99RKS5XZKyWNVZ475orTYcakI/Vo7oSAOIdaok
M7A26gL47z4YEztH1W4c1VGUW8AdwqRetk1j/whjJ7kpYQHR0z983b4OY5Cd+tJbNk1QmptRWiT8
nqmWupcOVGErovfqozM29SYximLbFRCIJj2NQXAF1iELPQt5FDGcltvZu2gsUbDh110nk6Nv7MZc
jrREnvSUuhvBcOkOEQL8WRJNbi5ZEivNx4kHbNTof+X0jmtMFS9aSnxY4TeYv/gBPmCgBRfy6iuy
X1ZIb+J3M3ImPiN0+DmB1YGDyT/do/eINrFnvS96b/5QL7JEh88bllyyVIRCB1JjAju1NgkypcqL
YPWO4+Ss8ulCy9mdmNHZcJuAINxtRpIw/rKVlrnEXZZzhHfHaw6TO5+YFmfbbiZRZ/LZp3OS1T4V
IVhr483cYpVf/MJ/6QpvSxu2OszenGzcrI72n6U7sEbY8LLlX4ZLeQIGZKIw6sdLKmUDasELSTd7
mncW0xSjdIdjEYK83HRcb6F0SF0OWPSAlEyyiPkMZWjosFFRU8q/Jp+EzrQo1a5GqY1vVtzsZriH
0vWlrFV2h1GyphXcYThf+47GMLItLO/8JB0sO6pPj/rMlA2za7dJyLmr6uhM2EqE5p5lFMTcRrnI
d+2CBj4YmwhnvpccFhHo+LfS+mqkHm48K55PVfVTCRgnNufU4Cc2BPN/GY2CtSJmBXY14iZwAzQg
LFNkRRtSsINNNZXtrvKHivJ19m/Aa/03f8rer0chkcNqaYgTWmteRl3ekJhRMXOmp72Ik7XYh0Yq
udUSVVg4Mi+4fRLoMjiD51HXh9v8vyWHPY8HekOc7U/0FQVlI9/PPSTsZO37k8YW1Dh3uyq0UzDQ
vcjopF4y2khHzDmHuMvydYoSA60RXSq1mNCu172BOjnPO1oqekoLMMZ33gsjuIoq+0X/2j20jgif
+PC0Z2Xbh6cQNepM/DDXsXesaxbZxbFAg3ZU/ejkEhpBeDUFUeHCzxC9JzDNp8TOVu7S+jRqBca3
0Db31jhNUkZP/1s1L+TAIhP+fIh0Ue4cjCLMtuIyOLXWKufKhBaA5ndisP31ouWnrweEfWIA/mw/
YDSgiuHfbUvBulp0epTTLy5q+muziHqLDNK+zfWQk4RTrvzR9y58Xb82Hf0xrXyXjupj2IsLc4T4
Qvrs3yWUbxMqIeyFyYCE2NHJOdWIOiuXfMu9Tm4Dzk8rch61HVCitLl4q7XqJqyxfvEIkV+NyBeQ
71rg2WLX2DZ05TQiCE4V1dAqVV0/wNUcy7F1qHXr+yg05+kjPL9mQXpR7zK+szMQwT+l0bibPies
2XQ6611kBW+9wNp7FnYZ5g+FnOcrcWUnc+jjfkdUZMUPcZ5+TPVt5q+oG1kL+q+Me4yj17NXwKHe
2TMBJ6tk5DjTm/3EcOit1MNTSZz7Xb0TopVemQbzHOls6nfZoUx7dAtscvqme6vEpTAlVQtbPo2S
E35iJFTy7jou7XxkCz3EyMdJrKp+LFlLxPyE33Xn16iGrTGejdXs5mzN6IdC+TVYs/5O3TDUnaNK
GkaF6M2BJ0xnn3PmkHsBu83MNrw0GtnN9uCSNE2QOv+BtvroELnkJ94WXw/zEzoZqz63wydVAMbW
ubtPxghjrgJx2ZZD8oskkCmUn4NiSA5ODqhWs2vIHNAUSmoG0lV5Nfcxenwjcl41suO8Pgy/EY7L
GCjuVgauzIdaaMsGWJGi995PiIOQzX0tgCzg2xhF7eaWyqaH+EO4UnFQ6rJO+68wO+0FRUm8akl2
erUC82vpIaGaBowBdoPlGo/8uF38hclgrVkpybqwLHVfRAr+e10QN23j6veS9u656qzoZayGaGVn
Q/O9rUizy7MPJ87tQzYv00tJOUuRJI9JKQUyLbPZkbuz0XKeWYe6/0ktTVq1ltyJ4Cjh6oUE59XW
/FWHg1dZf/BPuN8GvI87Nx+MQwqjyG6N5YmtmVTwrjxSySxnrdezhy5deEWhyJFa9lBf8/zsPHHp
OFRlwNgjdqz8NLVo/7VI3/QZBD8yYMPXvAqbS5V4v/WlYx5K1FLP0JupUj7QUaMiNxvhXk3mLdcO
EDWqb3PaeaKtSXRnWRZodnEwTDsrZlpQEYFOhd+018J/zQTei16qhROLXlY9W9yuo3LrhAlRBP8z
zwnTBkFScbRueX4FjFfwdXYGL6c0uYYMPJZIXrOTIHcENfWiHczMYPb3v6G7HwOxgHE7rgOjxfee
zJ8occMNswv2vAuic5Ku2q7Zqi0469fYavRrn1nSiFpo5FBzP+B6HK4BS2r4N/LwjCw7x9ZuCuTW
kjRf4D90HKZpcihZZnAf/H7+jZ73+imIyFs5RSiBF9B97TaaSyMjAw9Kgu4XK3ORc+OFMrbkf7LX
yV0kM5KYCphXug2QIPBytGyyNFRFYqGPL8ywjZ02Bg/Gj9XeHaqANEvCcNafCAMfeuZOjQYSOVCI
gV0yRiiktT7M9oS2pHjE2m4/0V48gCpD6UohtCOCJCeahYNXSPu9bpH2YM8NeY/ybT/IcIme+Oo4
7Wa8dcmMMzRnhAsRrExpu3ZM22IkdnwfpmCyFIu82Bcxwbk4ivwL5Y976demZ9L/lovyOlQdU57F
TJ9Rwf+QPjDNNitB+pLLnDP652+GBtAKXKOx86CQb2CfCQ/+YQZvse4+ip7OSwDMd9UsOAyGUXe4
sLI9AQvOKn4gVbzRUtM+4qw5FhU9slUbvBOlRXBnZ4H29Nz8ncAH7vdFhWqVLtcWoUO6UYAsO+nn
sxd349qyoLPNUhsTS5VMHib2qWnzb0FGfJuq8UBpI7KqbCJA/f2IzmGaDDjdQ12+ohnX1maRc1cj
zeF1zqxh46d6sm178Zu4Y/tl0FP9MCV0R2cMLy+zzozLtP4jcys5xkN4qqwu2ZNM8wtzlJvsDY4W
UeN6EnonLulMXJbBI+FIFYlaCveZQ487+bqJehlbkLEZPW1ACMAdLe977WQW5d1RHXTSukh5y8vd
1Mz6R5MGD5Qt+bGS6UqeHfxu0DHvdMmj8/mQEVsf43DSmDYVnImfbXaDmh6dnDYn7c1URwpCAQRZ
I0dUneNaWPCCw4K8NINhbizMBTuh5flH0YYIVbr5WbDnPaJpOE55+9H7TG3hgyE4lYud28NJ4Jqr
TW7VoWFihEJR+0gCmqGuKb6zcaWnsg3fNRsX8SwliVSuLJ557EiuP48hENHAHPZBWqNvDLWeUKau
XJcprg7l1RmkmLAI059u3L9WVB/nofQuDtfrtWnVNxVggbCJjbsG64PC9mdB0NIl7URzNnBN43az
vzLwRtc4TBurxG82tkZ4JprCQ8jQVntjQf5YxS7CcyxPRxOexrXBo9OJ3vVIIxvWpjkEW5AayPkL
EIQAPPry3I+VtSVU/U9YzaGztZMiXHPgU34vAOZXwjb2LgziUyJ1YHmWokmz22JTuEh9Gh1XQy2X
UtRUUDShIXy0Fvo4aXrARpwzmKKg6WLHPjkkYqKW1AcEx4Gzw/bjnGh1OyfqLDDCdUYWiSqavNRB
9uf/Rs5rnnIEDSf1yqBAPs6K8Te5L0NrNTuGnTr40gw4mZ7odFtQ3C+B+2xK67fRYGEVWjgfKxc4
cwx69aVGFeC01sMEEbIKYdLslMRHLcxGxdpJ9XhLqw3G67xAIq8HE8Gf5q89WB4bbIDmtdsVi9dd
LOeHslFzY82uA968k6nZDyoddKwo/Xie2+gWuin1jtXnByq9Q2p33jMcZ+dIF7nhlrEbamERlOS+
Bz0OMUskwkU5pRdngbqycdZt6/wwjajej1EhBhJk5nedkNe9jCPA+83y+SrcdRbRU7oc4M5yCYIU
ixmS0DXkj9rdWvm0ryOD74PvlGsyCh6Aq5gREvQZqEYqthNt8D/oExyMjpETWBTjSXMv27qu84cp
q1gNcngX2GN2F75z9OvoIbSxvxXyMNdjHHh2o/MJLYItUzi2v95v915D5/yzlW7VzXSkQVoAdZz2
HozE98CDJr8qaie9aH311fO88SWQS5s6p2SB6xK5Z2F6yX0YFxvvC3PIgvLq8m+J3R43bDMg0fIK
+/xvIYnQXYkIOY4WLMVVLQOm/UuciImYJ/ctGrUIZ2BqPW2fR0LDh9dOyNIa2YscaIaf0EA9phiB
eGDq2gvKQbogIbM6XCjXTnV7ZI+nlYvW5r80RO1H9EflS+MOzKE9d9pGuLDAENcNE3d7PvZoxNU3
X4dZzzCZJYVMtgMw9zteAsxJDGrP1RQTMyAtcYRH+ReBmIGmBY78l27IEOa3RclTL6prgKlqO4q2
YVTttc++sy5Z52SriUyFw+fVWycz7tIJfc2ZBaZcAkHimHHUnMcnxl6c3vIIJ4otPlemy4clAeVf
FZa7ITsMl5J8i+O4Oy1G77FxtM6hMpPlrqgAhj28YMDRxrQFOWx/uPNinP4tXesbpyKVo0SvvGrI
/9E8GOM7cNYITvfwodCDldC/IsUdEbz7+SUBC3BrjHZgNlr/ZhTkn1FRNczy/HA3MPz7NlMs6kHv
nfBb5hseP/qzGUqSDE3vu0HMJRZmtbj97B+xdK+nOFlK5JdIFJDlr3SCZG75MIgPIcpLHPCLz5OK
KbvdJ1sXUfvrSI3KJSWdv9KDXAHCLjZ5hxLeaYNMZg/UyW0krY5O6D5OPPecQduhkZojmJGvmB0S
Dd6Q7mYnhrbPpJk212rtZBSTj/ww6ou1kTKXUapBowqYpWVzGV9td1MkfotSkHsAAT0vFgrDHVkO
yB0N/+EQZMeFs8KAyOPdcnla5k3A9BczjkNsrlzUK6N6a9sIM0EQXNk/KRpmh3RAvo8Dl0XYOiW8
it4cEK3RY1Xvysw0r8yQcDXF2slVPmW54MZHxcTFfi2y8NdnUp9M74N45EYoh7Q4tk6W1pVvQ0eC
sd87H3nSPEja4ZNdVrfZTSKsX86ySXSjvpt71XQGFNncqvKhspToRB2ZgGQH1xJ0tcoR62PFTFNJ
LT0F68loT9iMZRpmQUSuDv0Tc3eyoeUDp9ZF4JkNaX2gDiI7GPexWqZMvGYDVBuzIkTAE3aPtnJE
I8cvYcZ5t1iABwLrS9CipPWTRbv+HZSR/x6zU9kwHiXCvI3JdQ4IUcb6GbyTmlu96HZR30TiYS/D
7hnoOr2sCNDr0PIcNhEaf6ctxamTEJnQtGmJELJ5KNLyu5uGxXe7Oc5jne1Hk/hcCr6EA8kLDo1r
42WmZY/4it/0oYE0mM+aA6jeulVZ64GgxLuKx0KC2QuRHyazKihxiX1bMan8Mcy4pbk7ICmTnZ20
N8FFMSfjA4/iK0IMhtwACfused0xN7jrSumNIGplN7vdwxf1z8+SlknMcFwM86EE0YOdlOCJ+uLa
NZO5mmlUrVLNWXCNQjP35VLpunVti19Lh/60rAq0ejXWd5BLxbPxjOoMikCOFIrYgVQAKXJPHTrf
mAROt6kBykoQNpS4FkoMIi8v3ggPJ7vfTnQf5uxLOUXmvMmSeF5zBbM3dbFYqD4Sgtio+FJ2GS3z
p+OYib/dbycy7PMc/IKQCgVeLr40Pk+BkAyQOtp22liDG2MnuPyfumH8VpM6xpkzZhfV41b6hs9G
aQuo89BVczthBArFVYP6ggt1eYP6xWegc+yzJs8ftTCs6mh5UN9u/aSjTUxr/gL6uLiQz/Je9EO/
t2o4FpXDwOZuds4gBUrta7+YyZltuuS8McgunOo3wEZ/5ZzK2rAMGBDBKCPlso0oeVsSupPp8B1K
wQTunV9wDrj0VnSI77qFy+yQush1i0XGvMXGj74r//uzuMulkEAltaQFTjIvOEchp+S/pWnNZeNS
G2VI15Q0JB4ppPwYb0aBjPbS2CW4Bz8wXmkMoLrhiS5ciEaTi0YGu4gxNadkKF96OYVTC89pfmmb
9MY1xX04ckBKZGT2mOydlZMI5YZ2QEI9vN5ybkKDZrXHKZeLoxoOT7b2YXFPhClm3Htu67cBIbuv
VM5eWtK0jqpfn/4BDObGMaJ6tyUSrNHs7OxqJYlpQZx/uBG3j1iaUitNsy9u6iJn9dwd3Wluu2ir
NzrjZwzf1UheQ6p/1rn8fvo9D90jMXsyDOdqwug+vROybO7sccjPwEbzMzqVBO9S2TA5DYmvH3J/
G02ufwAU99c3M9JROAKignONe5DszuwaNQmM4YVrPyaxnrS9Jnqlmj7Ovo2uzpowmg/DfC2E9os4
xvJkuFAtam5ebkRMOttvfSKDcLAHvMagpIK4uFXawOwQNTp3I2OMHtm+84gUtXJ6z0jQEE5O2FWH
oIXVCP2tZ4L66jhTB+0wIhVCbDHKpddM0jb5Bsb7gkF712n4P9TXJnQwn3I+GkFo/f/Hr1BadBQ0
YhVJnyVPf7NSNRtZOpin5NIsVxInsF9aORfRrBq+Ga3Tw+JhWirwvpPCjHV5MO6ZAXsoxh55C5us
3utFIq794t4rO8jeOPXpaS4JI42Ua/4S1MWtt5pwzU0k2mkEXkIO6wuiyvq5WzfCFK9Dsfyy9T5f
0U1CaicTvPwpueFc1J/As/stuR/5dvFwvZsOmRxZMGnEU2IQVbJGq0652PrkOdcWv7NkyM5GRGZS
gibT8TzmC+i3uZcUkH/G4AsIbRIRKUtX/8o/sEVYd1IMakOAca7mgF/naMmoOoAOBdIRBiFlJyrh
bha9G2441i0Samx/vSQTxEVVC4kB01rhp8Sie6F1s4t818S42yz6guveLMQ2kn49teR10FxcPfwJ
e8raiy5Jbw608VtIeuOyRIAtHSBFAcb/p1ry1DmmQz+dYV8BE2OrGq6eH5EbiW66Yep4ppb0zxVX
s21q4r1MJ6R/YmzR/8lXavElhWqxxmVjSDG9JZeA5wSeb+YhTCvzPfZyzlwHEfrx84uDNX1ehtQ1
KIny6TzIdpWcqs9GjEcMEtPnKwY+8Vbj1+96WH1SOfD858BYgpYgiNTLlw+/ZJSt/hl6268hsoYX
hYjDgRWtfJQHB3Vy5X4OwHYMMYZmU8ovxQIFG443tdj1oB9RELwkQdmsZyOyGb+N0UUt+kTze8h4
cOSkDr1IdCbvLTrbcmn8pj9l5iGSQ+MgavWT74EsWnlIRzb0j/C/DcQGTR1pcAkSr43FlJVvZJhR
TaDVdGs/BcvQsLGx8+E+AsyEgYZG3DEV3iaYp/jsyQU0Gc79VmvJUA2TN6uDXmn27cKPV75EyWPI
gbK5dtG3rXNZlyPBBgwfMXiuGv81cXVzAzILDcP//qN65XUuQGt1jY0n88D/q0Oig5FzwrRxDtrs
nnVNt6fjQZtrnOz8TEfTW9ljWGws6TRw5DJWGWwuQUvarlFLdPV05YFcjiruhhAq2gZNDA4nEmBe
rRi2g8AI69I/e2fs4K1dJEWvWhOZm6Vh9r94Qb/9HPsXIdHXVJdSCBBb9nfkSM3OxNrMv5/F6BPs
fUNERE0Z/0wJdAkxISOHTsHcYSAQFZM7xFMumRCYogrEVMuUfRmHhCpZeohLLsROChygU97iNIrP
n4f6lMSPWZrF1ZJjqLkQ/SguAt7ZvpqT57JH3odlTKv75Vyl+QKtKnp6ZGPvlZvRk2Qp9Uo5HLXR
zQ6YluClW+7JJ7Dhc7GxLGOZCtEC8E+1LP3vgjYBmO5ivEmT4ef5pg45ddxpS7PGWu+eDC+BppI2
7ani06reJRKpsETmCuhHd8xkZ0UpeUppSnFRFjm1GA9Kna07rvx0aSTGA9w4DJrp7AzitiAeluMD
FMBAl7yb71FwRygm1ib0mq1tpPFlcHp6NA68rBNEj5Wa6/4TRIjZ4hFhsLX5NycVFdDQIHb/G4Ae
HgNn/hKrrkRD33GH29jem6Q/bIVLGMboWdbDSlL7AQk4ZoRS0dH0yMpgAnjsuLbRczeWXc2v3JZu
p2qyqs9lkJYntAD1mQeWHZS77Aa+8XxRS9Msy2Hqmhv7VkpPq+MIrLxzUSXMTOjObNTbUfTaVqfy
Xvk2PkjrmBkcEhWRxqi9RU5eGEowCf6sV3Zad2fUoXxSAC2dzBSkVgRwCXk5K1zbH9znNctBCTOO
GU1NFkOaniojlt3KNnppk1ZC0sZr5CcTHKy53i0zAkcRiGyXMgp+G+zG5Z4UF6fBoeGPiN4iKJxP
Z06ZQqK8/LSyV/cbf+Ha8q/Hr17pDYKyZcZT9K3IgbGXVjadOdym8yhVS65TGkfM0dgv9Jxzv72n
wA6QWRTY/DEjPlsMInsQKhOTNCHZUeCFGjiCuGWwn/HzOqh3kWc9p6i2GNum9rWXM+a4ttozhMKN
sqFV9vzXlZaW5Z3dtkMjbf0XRS9RUgNmDugHHjKBcMGDW7ZpMt/cD+2A+9g/ob13X0RKPzDPq58c
2WIj6vS/rOIHv6kEMzDLZ3PlIte/iApRxvwKM2C4koA0vVYDIVYlLaOD3tM71QzkbVj5xcMwvI5J
y9JCrwqLK3mZGzXoUCMPAhHHc5BilMD1YiZhBW4S3czsfZREH9ITNDaw7pGwjsQQGmO1B1doH4E/
HSvZ019kaS+LGFIJI30dEKSXFiFBK5JsnctTN/QismznROyUhqez4/niN9vIo+JaTEHcdGt2t7aD
BwV7UNuV/Wxc0MHEh/kLgUzd1qPovQdyMejUYdqGSd964YPzMv1SNjJcyYeqUyfxLg6c5T6GbQM+
keEb5OD4ToeGpQZFVpsFCZ9Be69kTdTAw+ZwAxHhcUTdAga7m6Vo32tHM/ize1JPl3xaV1BAc7fG
RA/BeFvX9nJJ7M45G+aXMWMWTF6X/akyUHqDqe3/xEkijpruGih2F8CAHTxnmJDuNRsR5njGblA5
dFn31s5e+RLECaDPWMeb0XanNjVIy+EuCLDPT5hmac7nbEUNWIZKQzvp4htmCgD3UO50ilanrlUF
VT/VMDD3WMXTyKWzrJ4oR3rpiwsPpGZ4FZY2F3TeCaP1jqUWYIUxyAa9UWAbd0djoqmn79XQ2N/Q
0nurUcY6oGvtDt2APDbJyXKpKmIz++QbcPS3xZA+dHTQD1LtyNeukPvM0i7N46ZhskH0HAuM0+ls
/kT7qe9rEVXw6RadpBC7goTYtmvVaUL2l3z2nHInqleJ5/i7aGr2aWznp2UJEhQxLpuTjZ8V7LNE
xCkxl6c7JUq95U2X/3j1A6mlprMEKHSa52O7+PCC7AxaW2UamN4Vdw5cqTj3Wb3LvO7+eXEDYJHu
4KLQnfYiJErM5JDGSjSpWux+puCOppKBlhAHQkzdHaOHJ/iN6YgL4f8xdl47kiTZtf0Vot996MJc
ERw+hNYRKUr1i6Oka6396+8yy2JXdxOYuUDBECJVRYSbOGfvtYHxhVl1RE74e0Tf/E4ht96yc9MP
hqCs1aQL+0QIJ8Z6ovO+Vn2+sKxR2tTe3ui0H3GMel0Fgtlz5G6GXJ82NlTd0DH6DwHbEUWyy2QF
Tt3KZRmudkFcVvREOa0OBwWpMCNCGsZgBJIkd0dcHLuaGIGzOrioIwytT/vYmOlTNrpUIiPNYJPr
adYq0igQpzpHTqpNRJ3YgLKqjjbKHHcIg6aBDLfIdlHFGxSk2/Aph63wcB02/tRZXXaUkX2KlsU+
Uch1pTQN6NgS4GmGtWLl9vzK3Hb2QKCsOS97L3MkkietHTdADLyXkPIB3keX6Hrpn1ZgJDXE7qc4
jOnspcMHOMDeAcr1SAeUD+PNyY9lKQv5qfhUe7gKVOM+5IRP+FSbrUInAXzbRNteW+JtDJjufeU4
n+ysXbaJa/D/KAhWUDQxOlfeRXaTrAapWOstiNmoHh8m9uuOGLS7GkTV+iu/qZMd7k13M1qCj7iA
5gd3EWn9aELFoOd2VbfKtIb5N9prXTNYTRZ3OWJ9gv7W68VIMb3FEw2Pb9/b0Ghb2lx6l1d3Xfcf
XVJi8qSx/LZuNlWBQTZclp0jPHOru1iwfCprj/fjGKDRKcfqNCnwZGU1n2TL47aMhnEbusHfVOPK
hk62dmUBEh92y7yKeFXhmdTgTT2ZeBMNX62PvpGq6uze1vvIyf9NnpGKoCnZFGKZIdnM8SU92zYF
9g/bNDgyyLiOPwUuJBZ633E2/O1ccCAm+Te749J/zUnb67E1I+1TMETVLCVDDP0J+hIOLd6J7bS9
9c36G2GDiMj0rGO1i55NxCC3yYCZOQqHz7CDYt5nCr+2rXmbe89GDVZUp77HgJeBVPdHY60MYnOD
S4zuCE0jFyI0QszyrAYNCPvGLZtorSIyljY3foZl3MYiIIhaRpLRHSJzlZUMAB2LZsu2hWbUrG0K
klJ2Vql/bGU7cQEbdHJhT+6nBdV/1rgPXRw7R9NPUJ1xWk6xRvufKdIc688mp14qao5zqfHfnnir
uvVSEi8ivGxb6EN+VBeEYbz8a6q5/df0Ud4VtF2uxeleGLZweX/++q4s3iA0E0j01qoQq2fusEXx
39FrZyjq0d6FAR1RgAw/HzMgg3LpjMFJfYnfRv1dfleWAarLCXdZd61mv2ZdC890mLLdIO92TDOH
ZNCMt2ctd/QuYZ6FK11avMSs6VfY9s+xRf91o5TFYZCgtEGvBB1dPuhKCLB6EMn8Hw9iTVuZNmhG
K2i44DhrI8qu2ifVl//1mJpcOxm5qB6zmqHBeU7rXn3xr69Tj6kvVo9FulP9m9wRkwuSV/TP14Ht
275hGVQnfUP3TJXr/afrQJhxz/7QCvcawN59aoM0UoNXs6mObC3cqoU8mSYEMwCzIg9PsIVVR9mz
9OBD3I7js3wgskL4Cp5J1kdgNuCvYgR3cZtuUAstDwPJEExhIJa9jkjbzeqrM2MoLvLo6yKvgAaV
wnH0pp+VGfap35eFTcMvfthInWLVOBQIW46VUwNgySGs6FiI7Cu16PnZ1ON27eE2vPB+R9AMhmc/
DDoglUJ7jnCHQJNUZ+ZQA/hfm+VJ7REK2di04hx4S6RDLmpSBNWwpEza99OqqpRcxfpY5oJjWNsD
/+zJQAdxAyMNxoW/0WcKSmPQTTdijSnBAKuZaXAhlPHIdJg/xGGU3ZvehRgKbnPLLoGkmbKsQW7R
6EyBayvWnx4W2M/xSq10ebWypS2OsWOu1VYMuI279cZ44C81l5MhB0LEOuhoNjME8SHFwRvLft/4
8CCcfHFOiQMrJUydfoMttYLpth0WMrFEjPvO0BxxNzwjvQ1sZojXGu4UHWI025l54JcO9wW74dHT
jR8LDs09njcNyXI8303WVuV/iCHIQK3Sp31eU5+inDjuKwxZNFrjChweWrPK5uLwczi3tQSJuUWs
7eBZEXknicT9kkHL63X/CP54jxQvPHddtCFEur1ZUm0ep8beA+Gyn+pg2i3F0FwNv9mSqTXfarfO
90X0pdBqQkRKu72DH0lWAaWEextdSdlZW0nbf4di+NUqqngVQy89Wnbc30ET0fJF79kKAxKtZdSP
wAnwK1kf5kpP9p6sGwLRogRZGbW/HlLzc1mWHVQXOuVVDdm2Somp6Btaj5Yo9VNZdfZzWJLSRJ84
gKqoXSPeLzThdXkHTXa3oUIfHavVLj2KrkvijxkHfLa70YSQPclHIj9GomjrEVH43LVUYRHY0wcJ
OKKMerHsR6MBTpZSg2/DmPaW3R+7sBtf+kgqEgL3Pf3/Xe0W4YVCzALgnQvA5wChIho0X8wb9kjG
RpdM8qYN+n1fld+WnBqi97+YnvTH29IN0hCcdDQTHFFMDUK2mJYU7RAP48SZHvh0mKf21EhelRqU
bAIX+id/EYSaTVlyqS0I1Y3prAJpgbPuBu/NY2RaJ9jofVMHP2iXPpzGWeg3VFQjHF6GaIpfHR+3
rVZ45truyLr1+K+vmPdzCNnZp1TqW3IEQfvF8OuvlHbGtYIpdQ4BHjEeyy2ixJIMEmjQyJtJ3qsr
cXM4uO9IzNTQ6tEqbq36olZONbjOMB1L+hmgsILTr6EGLxKV5XxQla/MTYe9gSjYlLoDIkqwjCUU
nDXnkyTZ9Rzbu8ys7wAXpk0YN/PeoGC6DpDcr1HkR7tBFnmDHs6yG0mDq90SNGPmMRx6gdPlFI3f
xrQ0n8XwWg4IjgGLmVcjMl4EoT0rNEs1nx46i6Ags40/kn6CWOLmlsHwPBjQa5DiXVnFGEr8aWNu
dQQ1JIIADO1H15Dv82uoI+NdqVvzzhkMjHF/DMi+LfB/XoGdKais7eJ5nxIdY/fBF5q/8UyAH/ir
iGhJm9E66HRZF5qciNAnL0O5DL/1fRK1/c5ETXZSw2KzGIyJDGur8BnHUmMTe27ECVOnqdtiNm6Y
VjjDwjaTd4eF8CuB3XKDK78osRlNOFDLGUFd7N3n2jrglagvZVv6q5Yz9qF3Au8ZlBjZmrkP7yI5
MytRb5aaD5rO1lly/QpotscW/geHEGs49fJW7SEcwr9+0BFLMAXDxMavfouS6EMu/H4/SKCRkF79
ni4k5zHz09j770UOaqmKKM+iRMwvCWXHPZgO/bWPqycrmbf2rH2BHFxvg/k19MN+HxJhRQM9Ptv2
bB1N5m9y4+2TJhHuTrQa+ZyffYOYgSSqBNWIJdgYuNXABU1dzEKXlSuSImLqoUu8a2TAjOEa5D+g
JXGw52XglqtmvrjMETBC2+svSFimCzQpRrFfon0VjK9NLHCptCzrg641R68xjQsZIQgJU/w8xWh8
zIzg60wnC2k8eUNaQXxeIytBWuZdvTSf10E3QltoRHcuS3h8JGgH20JrvVUHN3NZxjyASUKprmlA
lRbuvWuS7uH0PZ1w0ttiwuEjGMS7mG7NAyIy2ngUVxtQhiNtOYIatTq2n3qBh9Qh/07UoOk7A5tv
WHxCFDana2JF3qtOcSPGZKcax3Zff6gidDBLWjSXjhdrQ7HxZwvG7GImYRqHVXkXY298Ckvj97qA
hk9B/tLlFNj8dNnj9t1A7I+O6uQ4VR0c7JALVg/9R7BQB4QgBdWtwU3SGTk2nJFJhLiptZpv1DCk
3fvA8qtgU5avyk+nuY67K0vjK0os9+gQPofld77XRW5d4kywPzVS2HAj1gIvxqE/BxPEv5Hsixr4
2hrj7LRxKbevaYg5J/ZU8cbWnGw/tuYMksPOzgKCu0+C8X2MBbh2Ome7UNKORkOWhHWMBl0LZiwx
reSNXljJCKkwyY62FCou9PTXo1yiFV+ZetdEG9T7EBdIt5V/KnPNfoWBSrDH6rz9wnSyHsK6gaZc
ZseA5o0dtvljnjGf6SaQsnHJvtQdfjzFnvKpFJMxzuZqjuyHN7rf2o4WVG3Ov/u6dUswJoOtGU7k
cXAhDOkDrnZwKAaSw81s2VGiqQ4EqBJtBjn7qcyj5ZR2xT2flum4mGZ4nuQQce409aW4KK+xXnvP
Ml14bxD/fMTvtvnFzWyH+itEaOy5LvaBJkWzPcm0vZ7wDPb+wcrVTK5RmX9cQizYlaP3u+OQXRjI
ukptFnTbjY2LndTvyK9EynJbUM1vygy9vBIz54DoDtTzJbh9L2RkYNWnCXBDNMp9wb7SSkYNEyjc
DHUk9DKIV2lSrlRPw9Ljbw1V0F3Y0TXva9yCjZ2Q8mfbTwO52hsbyPQOdWu01jRsed5ShhdPn/c5
OP4PmuWioY7L9F0bFd9gVBIKRMhHQ1IoZpm22OI/o+YvxTGVg2MSudSHnProyuvDk2bP49GkxY+B
AMc723Z340yW/jQHhrahjLyP20hSusizWnkYE3K3y5+0DEhQHk4oicr0oDhViBBgI5rmCjNijLR8
1G9C/4TxgEaAWdoo5G4JSAUp3m3RsmB1mCC9LrRXtMECx06zdF0FBj08yuAHMkyXnQ33k5C9eKAs
Rf+jtYkWgvEgoQj0krMq/Koh21k37MzZIaGdSR0I4qLWscgQ+5Elnv0+NoLnKA+OrWy5xsWyNHRa
ratfhOnBD4uPaGqtXUL89b6ylheIIHDvk8heT7Rvspq6dCvhPYVj7Wafw4rC9OklcZpgeoiQZk8L
2YXPjQCXjF/e3lWybk/TDoh7oX224Nsgdpzfgqtzp3nYuW0edFlPHNFWn1xMd8I0hmk1aR8trtid
39hfVKKh3qEkjGFeajJPJJUZAihaQ04dbbLSjSGDaNU8LVSXLl2SJ+j9SDKb6sneD7O+9+3Juyal
BQKWusMWvbZKrWvhmIxmCgqNcKNNRrxMPxQ/wJ+lsGGfIneIP7Z1f6JhFm+1VAyHvtWmdZEvsEYm
R2dJK2IA7+amdHuDIzN6Qrvtt0FlGPu8z8/MYO5VlPV3GgwcWRAcrPMG50c+iB9JYYlLPaQc083h
BZ8yhSiqzdt6rKx3HnqsmdPhReS+vk2s/ms8aeHaALvGagUn0yypGuIT27UlCdGhzYJpauBW4tA/
lJJdVOohQvcJOKkPjAkBXLzOaVWdi3lMNlbWFxcLbjxiSAAJasCAt+kjQ3AR0ODMUsKDZqJsYPNg
8xn6doURbwF9U94tB5FRYBNGSE9t39GveIYFvxuspt/ViFa2mtfW277iF/mLMa9zOD30pvPhUkn+
bWKh1NaD8Eh8UgzK4h2OXVBdVIz5ZbDIF1hcRjIsh0Yv9BNF0eVEXlY2fLaQEh5GBxRZXU7JC1Ku
4Tu9u2RVkUt0wL5BXpG05dv+9G5A5vqSj+j48a3lhf0xEq/4Ah8gOAjIRt9AzB+WHStBd0EXbiiq
zzYKCNTI8XLVKIVuxOCBGg+G5Wy6PTrv0HqNQa1cyR6ageWkw6HLnZ4mcJBtKWAiMsGgkDvDiz1T
iyqBqAF57r80IF3WXgOsYYyj7CWpcUbpczGs13TVkmsvh7QlLC9J2hY1vB6uWLy0Q+YPYIim2v6S
LIK/iyL9ZWjNfq/Kyu4ActvRwIEKaZ3oZGJHlFjxLvAWlJx6uWzTRdi3QSLx3ckhVoOsqx3nh01T
Oe2ltZlx5cdE9aVIWkvwg3t3y/1UD2bE5wl+qC2NRBgwMEyQL3vu5BDiOdtbuv2Fljb1+Qnr7TKk
LRHMcequSIneoiAxaRikYcoqRfE+pdW98dDSQ+3MabokdnHSW9Kq7LyuX4QbfzXJvjvkw2Bd7H54
l2qkB/E3dnyT79OFdr6MpW8+xWGxazLUvDrI2acA54ER+A/bJsl+tGjW6jZhEszQ5au1hN4mrsxn
TWKrko4EtLYTV0woxrmLElfmtu37CIpHLls37N3f8wL7u1Y2ZmksJJulW6b1myXWlb7YCCXdlNXd
pucbLtQ5mgthUwKH36Y0aqZH86A5bIQ1L28vA4JC6QZVA9Ej866OQqREUlGohtAiXiu01nyEtaGj
g7SY4yPsMBirvQerVUjrD5XXUudwlBkqSv+snmRTeP5JxcT7cVldaw8Bx+DG/payErk5cWoGx1wm
BMhzBl54tsWOaD5PTieJh5pBhC4AhJMujybqVuY/+A9WD63IMTpjJQi1dFyTYa3RsMV8l7OhX+FL
sXa9SY+eoDjKkV6Mxq3InnQo+QcOd7AHGjLdwA58q2WRVe00NMnfrZflLERUn/pcP9tQBu5Z7wPm
983XxcWUJdvBqjFsCFK/ksqCwyBV40OMx1yzvFfdQ0xaI6XZDGQyH9w00Y8AslGa4k1eHGmodtNP
qVv9HpVTeimtJv4gvPj0HQF2d6u8msNCA+7aE2y0LJLTlzyAumC3H9SaUmjQhdlZec+CxuDitWdo
lulJGEb1jKTJxYRJoGNxHpq0u3rue+wl9jFqlibncpwesxeR05DhcmKBC06GORTr0cDk9Yt7apZp
h77PeUTC5nBoL+ObmCFN0JRpMhtMbTqhSdJWU8d5kQSrXjazg0RMR6iOd3VA68rqU7pEwCKbqd8T
mnTt2FjkUoely9OnR/rvDHZSweTsHpbk3OIVSI1hYMMavlMs5iZFDDjAfSaei5SXseWEQFmq2DYk
9e6MPvUeZUmCo0OO5waJQrZB2USpzMfYH7MgBDJq0jacHqAzR4w99Ml2u8h6IvQyn/9eOx197x3R
l/RjMsr7ajMAnhE1SVNdewQ+uAe8EjJzo29MP0SVi4wf41pb2PG2QgpMKiAf/9hypPQDzN1gieYa
aJTTumrkxe6mhweycRvxh/Fu/R6P05fa6GYOhdjjcdN87loSdvgIJ6Tq8b2tY+q3ycPgF3qpto26
Fm8dJORKmz46cX6sosk9xj8o2gRnG14ndEw4mVC0viY+ITqeR2GrH3X+Q8BKkFgsV9cfvtZWf4yk
6qUwnBXW/uqUpFa2C8UPqAfNZSqLQtvWuRY9dXr6pRmZREdWpNXiGuHNxthTA49KPSc+iyVhbrMG
0P/zvbDoA+P1MQD2FDPXWgN6Q7ejp7aQHjwawbs0S49OoJEbAjK2rsjs7fKh3HQOL1tNLmNTLM2e
k/+wWbTk1M82AZTx9IU/xdxxNt36gijyaIzaq96UHoHN+Z4E0RJcV4fJWe/IpYg7sYqOjrxehe63
e3Is2GKpYizVwVMK7AvpUUv24zmpqVLE6Qx3WgeYkbR3Dxwau6M+u0zseS56Q1kiDvKYozDfO0aQ
A0dBV5HT9nAuSsGR7qBsHILj8JHN87KubQh2WCuGrfemRaRNdYWt/M5uw/lqmePHwI+o0tSLufVk
um3Z9y+a2WUHc+njYx0GZ3UIIpX5m1+O2tFodH1DzyPYUEVZZXOqfYqQgIGU55USKCN1ftwSISiL
W+plbYc7izT4BWlq6+1J5nrUZDXu6xS9KGyyd61JbQQ354/Z09oPdtl/oKJKMcS2l90iS4uBtdxL
RCNHM2UvYEl4L0ar5eSXBn7liN49LVF/H6MduKmh4B1coHuQGpGvo6S27lOrm+ByQFJlOh3l0Zi/
w7hJTlpWWzfO5WucQeUVjI2xLScutRzxwCqsxoHSN1sKvdZ3syTXjhqeGJ+u8LqJpLbcgcNoS3lS
aoZXT9OnA4Du8pJFwtqOs0CfKlFQDSqAvaf771OrG6/aUhxik50VATDdAe1kDl/BSJ/zXHBQDCMi
a3Q8zhkOmh2VVoeT9LPbAivTrJkMiKmxXw4k/D2HAWZJXn7imHIq3DP4ZDwvxF86uN3DOEErxK3C
PE9uP95U7jCd7iPefwOx3KDvOSjQezB5o9Mhf8XyRycfm2SSFM7ajSrpSEYBURvVkWjjVyhv4bbZ
UU6LkO5J1V5xC/wc/VmRV4/MKa8eeTRSUkT8qOnCd9INaxOkJie8MhmfQi9/52GI3xULb+wkpZ1N
139WyjN0UPtApzEjQ3eAppMkpMErpuTRnUyUk2s/gYoghf1bz/Rf9SES+xhKBSYRRPvIbnEkBZjn
SnDnBIkj3DwpiHCnSqTEY+31mROIjZ5nBrOKBK1cu74QYh1qLmpRB8AEamRWrBH1jBpQxDSHFOTJ
r3KMuqU7DRFMARr3xiU2caSJdciaZUZL/Zz5uv1x5pOTcLzcDONPPRpAbWKucxp5SEqBd3oejQfC
fnTCMk40lY89Lov1WLKN9TuYXGqoE+JIqwHxsdI1mH5G3kzo0jPVE/bojZbiA2rGXTadVCXDXozp
gFG9W+GPnsD5DBxynQKXAV0axRVFDE0ERJvs54IWFBPrdYrz9k5V0t4LYTxwAsIH9rxbZU3+zfVi
jXf0k+6BN7YpISHHF+Jqa+YXLcWoUuR5AG5KEy/Ei60LAM8bZBd4DWoJqJQH21QecYcpeLUGfbbX
IvOq3ayP4c0nZmBXFBCm+/AFsTEbK1t7Sm2kNXm4vJckwb0VpvxHpFAwSd5hOYBW4WvppWX/v/Pn
oLh4wQiMQQxPaQKmcsi5NBaf8HjexXqX5eXvlfS3gNQMTurWNJx1JU+QLRLoXxNzO7Yh2JPHlh3J
nfDUDEzmUp9JsBleKMrzKhe06ZACjeS8klg9BTFa8x5vX5vBArA6c7yMXHunKnG3NgLYQfj6vnfN
oFmFZeDSmdM/NnOUn7s/hgWPJ9dwVuHCSvFGvVlGrQIJhDZrPgU76z0pU9aD8FXnuUmyVYu2cbHK
5ua1QX1TtzrDXvUl7mgf/mKNCEtEK8QQ9i5wRAW5Y0rdbeNTABdgrTjJB+2eqJmAi4oGyh+WxgX7
OBGu+cMHA3wwCTCbTAGdBXp6fywtsic9w0FINFObi6Mx3U/x+Dpi/zupoR1J/EjF9L4AVLILpbtA
DZFD3bbOMvQp8jFfgu8TtqZRklDXlhOHmj0Mqf717fzmFdSU0VTY6J9EmOxEAHEflzoHATZ4ayWN
ViLpGT4TJ1pMufjFbRQfg4f6R7xoUAV5hfWeEmKfp5uU4zjxNkESH5RPs5aFeyRp5PxaabmB2fvT
kNt1mbdni3pjwyn47VGdX6Os+9xkY4vpqLZB7Bb+bfbRw/X2eOp0y+YDjZUItUq05oMwrhVmMhSl
sXNGOCHqbs8nsGmX4VRUHgGs6ugzrHHZ26fUuIghzU9xFVgCfQy91i5G2WHKbd+vwZhSmERzBj6G
HtUkX/NBuSMN3Iajbbp7Tbhzz5tO5V347CLt7DD6XfQssITQxFs8jnfdZ0HGwn5qSfwEOOhuaK9A
4JPGeEpU+a3pP/FWbw2in+9J0dXPNM9/FG0q9g3ryImGwbYMO2xIE//bjASbTeJnBXiXziMshUPO
BqfGfPJbUHl9PUL0jzWaCCqkpzFinOUZvq00mjYTFc0tq9dwMqI22ysbSYSjnc12epzYEVFloGNc
xjoRD4N/mlTjLEs0LkGjJcLJiy+lHJy+2jqQHI+2FO6GEt3UG8Tcsr3Hr0OtWU8Eui4LIlEkLZRB
iC6vJP6wQtvSQvu/UqVe60k/nt8cYrllUAFPWVdljAeHfH532x8nHcVwX3g+lkLRkAg3LQ93jK1z
bOr31ou9DfhSYuR0IMqN1GgtMDE2iGW9tWIlKUQIOdt0UjI0SZGZ2x6BO251BkCpHSdzHPKDbOOo
E2kvpwcOt6zbET+Get94UkOSO+PJWcbnGszTn5pgbBz9NZYwVDxyf6FJxV9iUZkzyujjmDcd2Ram
vUYFsmDl1cRt8PNpFyD33lY2IDNYh3RT+OTtwgozUitx2UgtaCLLITPdYSOwhXDZV3tX7gmXAsK8
Y1GrW1XW+B7TbbCDoHlyjCx8eHKAUwd8I1z0Q7FQwsvwv25I0fHuSeq0a3rbuDMny7330Hwtl3IB
+PRoG3coH5Td2QMxS9dT2Z9Dd9ynzvzsmIW4JPli7/iLopU7Yd7MNfM55ER29tORwZ1cesIfVNSH
cqLaAKlJ+qz9rY2Q9cDZYRW5YXIhfMraZ5H1MsOXH1azfINHOQQT4hpYDPmWZAYqxnTMlCvHkFWW
ZjRH2kXg3hEJnNIl0Y5BBuZYMnEHGg/3tg58OupusSssrkW6H8UzYr/oUORjsQ4i58NgNk/Q7Bsy
Ci4m/bKzcpaT4A4/oyfV0iuDj7HmGbulRgjphrjSsSoGHoBPUHm27KWqwRD8rUXp0V5Z0I+a0i6p
ACqxhYTkbUlpTDJEqhrXHzOo123nsCY8eIjxuo1LYOwDY3wo3tqvGGnhzd8y2V2hYNYDfAOrbYdc
BmpAMMP8NY04c3tWii2tBZwzGVHoqYvmHE8FSciaZWFcsPzzSDfzbJEyRQ97q1KXf4kdQy+hxBYs
8TpQwnv2WM4mKKnjRlwgLODOAuZAZB+BCNGRsZEMcQaSOssOenaArCoNmt8D1oZdJf1ngIRGijLl
YWotIt+YNaiOeTgeCQrR+szZmiYySreuumuI7YZ0DhJynUEQTeEx1UCmoQroekQzUlV+R2Kku8sr
qBtr0SPE7+AVFSQrZtHXDBkL6I3YuY1lbL7J2aIaTVvaYlquRys8GNLooGn72IqfM3cZ7qOwKUiN
5juTI+VlcPhglIEZ3vnYvuuC+mMTCuPZsc0CYo7ugB7GK9+hjVh7YWzt7aX4Ns98WgeSdlFi12iJ
51p6uZpwb2jMDco4nfU6KXw6V6naiMRROF3CyMM4PZpis/g91m5a09ulwo20gCtDoutWGMSHCRKS
XlAeEmWzHAI33lUCcb8aHDlH2U3x3uhROORtJP+TOV+2xO2WLpx/aQHYHIM4Oqp7vElPiQA3ZgWw
EWNTkuSolHQLlocu46LPtL56GFof3D0in1ApIqmmXF4RvbhmAzVR1sWSYibUBWTxFhxqfiBJ80mR
ZjpzJlNbL7cu6Ipb3SOUDasEuDiU8WYAcA9NMQLGQudikfsJgWri7NbWOaT+f1AIHEtWdCdjOv9r
VaGw/4/GzTIdYVmQInR4mobzV1UhEjD+3KbO9hVmwJFewMElgmjdk7XQz1X7yIT+rQibV/bZw6pS
2eALoKRN5GUkVtf1GfXTfGpL2PX9QEW5HgCeZXrKhY2bIkrFepyot3OCCXacMHlJBceyIMKuwkfd
MaajNbLvcrlEVw4aZszooMgRJG00DwYztRv86eGQndLkUEq7SOrr9F0jh2Rv8nVPk8sZQPpswFi0
W5+eD6hGpuV/8zL5f3uZHIgHVLBtH4CZZ/h/F18mnQ6q2uZoppNAtIIFuhmkTE8NuT38vKXuss2c
yeU7Ma2SRSi7FWpwSrNjShqekk7Wq9uoutuDEAcKO8zueozXiZ4AC0Qlu31FBo9bVHwcEZ3Qtyef
IUFUU+dQzlswP2GBcCzXxgayFIs1jcz+OuuI1HwSObbqhNhKA8glMbTkU8eeadBObZuc6VXZr3Ce
cd9S5ubj61PAY4PSqdK35gbrf/3KmfrfVZSObhm6LV8802E2/7uaWHC+NO0kH/YCPSoSw/nmyKHi
sHhbHKYMbAX6Tj1Ruu4nv2W76Ghue1JDZ6Td2y11V/zxROYt1DeoUW8MrN5vueKoSrFUkM6iHhJ/
5I3/uqtuITazN1OZt2t1Vw2L/CFtctBpjZ9s8lKcdRxO8VkNmaB/AuSVJVV64icJaP41/HrMuLcm
9lH1lJFkGAMMpCeW3j5zVWh3SBbuxpDUF3U3hkHpIobOTrkFolE9pga/y73jZFS/Q99ZOQn18qzV
+NTTpTMufYsahroVzgfSCuqt5schbYVL0AJFsBvMQxbOxxpJ8lU9pHKG1dA0kMDd1Pjwt8cjaN1X
9RWmQcghJE/0HH88pp5Q37EkDftIKshbhSSOUI6fhJ8hwuvR1k9Sgq0eU8/+uosdC9u2uv9282/P
q7tqyBdIx+rW28+px/KY6dmac2By9cgAldWNZtno+AHWNBhplMlhNilAbdTN0JTqoIze+SC/59fX
mJJP/usurszjYFNWDRuZViP5CD0trgtgL3q6gQ4gVN51Q6do2fpmqA8DrLRZuUwXajHTxUAGv4Zn
R8qKfOzXE7/uJvKJyDYHmJFmdko0L7qZWXMzy4JFt4nuBaIg1vaMza3RcS61xSC7BHr9lk0ayu2e
Fi8H4jPj4yLZ3G+ZpfKWusvhoQBc6JG653xjkq8fMwUzdIycHgsfagDi4Ra16ZyAP5HD3GUcRYIu
2gGqPIOUF4cQAMZZNblsn027JBSKaBMcnFuNmnAbhIm1ycg/fOQyp4GUSAgzUsatHqMWNtzVfPGf
X6f/Cr+Xjzd5dfs//839r2U1A6+luP7Xu//zWub8+2/5PX98zd++5Bp/bZCy/ej+/lV/+SZ+8M9f
vPncff7LnW1BxXp+6r838/P3ts869Qv4E+VX/v8++R/f1U95navv//zta9kXnfxpYVwWv/18Shoq
TMGU+J9//vk/n7x9zvm+d2nzOS6+/5/v+P657f75m9D/wZRJO4LtpFx6TBbw8bt8xjT/gVbJcDzP
EyymlsAQwATXRf/8zTb/Ybm25eq6aTuWcB1W9bZEBcPPE/+wPJs+CD/RciieGL/971/2lzfn15v1
HxDzHmVcdC3ekL8si/i2+ClU++mAOMK3LEN6Fv6kkK+HhtJpS2pASPc00Myvddk8OMFtG8v8+qcX
5eev/vOvMix2I3/9dQjxPcNFIWIYqJSYXv5mgaAFR0HGjoeNU8TtE6jerdmZ3pPL3vfJi8L2AM+G
0p0+Azlus8UlsVh7r5o4BWWGHQ2fbqXKZY31jSQ/2NeujzQ8aqNHIIfMonGBmPQ4cs5eVUvXXK1M
u5uUDe8UQfJdAaINDZORv4fRFwxdstNHmOUjkQBv6fEqmNyHAm067ngA62++rwo64Z6eHIsREHlS
Gh4xJIAu6Sz4m9YOPneJ9qmJnORhNN0PdwHgs4xNunccIzzMYYxYe9TfYRwqAShFy5pYd7pmqYsn
xk6jU9In00442RmlgvGKrtMh3q/y4ZeNy6F2l0n2eLvDNNukbJS18YzrU392u/1QeRwMxdAelfA5
zbJr6BI6sAwlCtQ0GQ/s2NMnXYiHkcaU33l7NpRu8y0Tl/mghZavkXpYG9oZ02nxsvlkyCFiY37q
KF9pyD61o9pQC/pAR3N0IAct00jgQ4VUFqsNtDB30c29a2ov6pRMDqWPk7d4N/VDjPrLJrdJlEf0
MdneGM3XYkr1F9ia9kZ78Q1Te9ey5L9Q/NE6sD/5O5LGEG1N2BycABhfwhx/QLPVjzNSFAN7RrGQ
OeGGC4nnuv5K17M+6tv/R9R5NbeNrUv0F6EKaSO8AgQYRSqnF5RsS8jYyOnX3wWdqjsvrLHOHHtM
Ejt83b26Gdz4os22ymBWNXzIV4lv50Q2sCEfRpms97WONCtMbtGY7rvnTF76GleHEoHwGVDZs6kF
m9Cow2vXVR+ZiyySD84GZlRqj1T5YRqJgnQTRVZTNloHJphJt0We6MvwTR60o2qr71LkJoQ3tdov
FF9dm5qU3lbysczM1mS2js91k1j3mkn1eUWdaFPeutjFS4oT+gazHaVXTDSZbk25sYWM7UrEVZjV
x64wp/vfF6Z6pwEb4+W/H6XjNj0aK9Pbilw8Ta+WlzqLFU/YNV6n2N1xF5EH9tW/zLYuBm2nV0jw
B6fvj6XINZCkgmEM3uwuBdqbO9jrCyxMlibdm+i17FCMA49enrFNG4Z9HQQQlnF1PklO3Im6Xt5p
9PnOGmAIoBAFwS72KWXrbRvzSux4xFLwtKa4wNy6y9bIPQBrss798ByveXqZth3RHAjiEfd9SZzo
ScE4/prCtIhowtqZKJiUwsik2OnLYoBhrFtoH0I7TrpGltBxl4cUkvQDLspAUjfqNXOv39HVQXEe
Z5dhO8lXEoegEisDMZ9xPo1jdG9NzXyKqhRx0m5DZ51LbzGyo5iLpwpLBaNS62NJwf7iBt0LB2uq
tpKBIznkzwtWIRroftCODiZ0LK8c8v4+drk5JaX6WDLy3cXzLpm1HOlROEiPnpbK3u+yKCLlpZ/b
pPvTQAQLZD49qZq1AHKKlT0tOKHMlxfyM/OHptApAXuO8EUj1nv6Tp5L22hCXTcETVLK/MS0hkxL
l73nDoACV9mtTYzFVzOwHf3/y+/PslZw70j6eI9hQD1War8EqlrKx9mdHxRja4tIEXixVGZACtJv
/r4Pvx6ycaStF2h7yJR0ZQgqiZqBjAzrLddVF+BLKiM9zrn2lMF3e4aOsWfl6fZG3hH03xAMLV0X
OqWeXY0hMmFxRKghc8JZtrtMetRdzBWXTq3ufw8yValY+N15MdCNcfnOASpqFuhMMF5KFr15MN/G
MckOsyveY+lk55x/O1BHx/6qHKpdGlD7vgObgQKHujnWU/PobMWw+Pmo0OqjOEzaYnkUgu6nuhkD
DGEwreypedLM7MZ4Nr3S5BAHRUux+2LTEtXNXyYxkH016nieGux7mDiGTRlsL0XZA4mVU5AxuMEk
3ozn3qZhsbGQydIOhlmS6QmJ7/5oJJ37kcc1G99qhk7O4Eh21ZsjtOEwmaCzpxGjd1Rz4e7t6QLZ
G9+amj9EmpVAvUOUi1PxvCTDhKHP1u9dWySI7nqH5Mianlj8DOoD1WGGCMtUh9Qu/haqGF9hweE7
mrmnavY6vQL9kgcdbN2uKBIZuHmhHRNV+cLdWjyncdsfTB4a5C91eNGFfC5Qnf86GxqMCJh8kqJF
9YLMD/h8cw9TXEkKpnxuFwcBIzXNvzPdyCKa5590bvZNZnhZrs5/22n+ZF8jtQhXjAvlqh1KrUqf
1BjBWI6O50aF8+owyfFlXShPuK9zkrSucsUvx24Kh/pUd512JvSd+GapfwD4yd9GnIPezDN3HWct
e2tmUPcCtIlZieEcURR7VHoarvpikV8TnVBDqX0SDFyIIzSXhHRrKNH7X8q5UsJ0gmj1+0tVWqCT
Myvzs8UJBqXIH35fcKblwaTaqNNOASlHR+vKh6G5K7eX1cxh0xBp4iIXa/saK/FCGZaYfb02QMub
rdzJ1q3vLJY3CqzzT00vJMtCbPmWtvy1RWbfaWQJ9cWEzFqKu99/Skl43pH1UFlgcmMjtS+DSb1A
jR1I6vVxsqythKIDoUnQgLkb0TgABMq9C4pWtSuCjWXpd7NmULdJhS5CgXaHxH4PEv46NxSM4f+k
3dJt3+wyyf9BkzhRQmm9lkkMNER5n0C7BNFmTzARaQhh5eqBC3ZHyanjL6IzjrPZF0GUjylicCVC
B0/2ibEQ3ZusnJBARmo2cB+5moH0ImpGH3NX36RA4iFnvYs72PYL77Y+z+ST+h1U7Z7UXncUqd4k
noBTbDVWcjDnZN3zO61AaDvtCYW9C+tOU89G2/QX5q2ojoBt9hF5v12jLKRMulx8y6NRkyRo4/I2
/FZcbC92lr+OBpOddKvb+V8F1VZK1c8Y+5hWpRHbY6vV7cmyxuatIAVSkVj/KMrpE6nmPYWDwvdQ
5NCFE3lWNuMANLfsPh2qNkDOq9iyciscsgEWst0UD0YvB+7Z1t/fX5Vm/rBmc3SZ14ZspKnZn3o6
33fo7QvM8FcYLe1OLmVzzdwcga3RJLOD9gSra3hCm4GXMFb6n0KtgqistZ/BnOiJt4t90g9iD9PE
8UpMKs+KVsWBdBMw1OTd4Cnazsl1tnbznj4mOcXFQ6OTdOQtMv509XTNsszh2Nak/qqY1nXdKpKR
cTCpAbD/bzrB7ZepqKFd1YnsdTcZyWtPkvJkic2ev+TTo+ZgbcLUsZPCNm6mQWmzopYQYqk6uxgq
dlylq5kpJeX70Fl3Cyfax2prEacRp8IFo9BnTP2Cxnf02eoM+7SiWXqZlcinrv3zG24viLvu54Jv
mcE7fNve2BtdVLXvGND6m2GgPWdLOawtTYl0ke5XG/nWXO0LlVrdLgUdFUzbPjVl6h3gXYY3m4b3
+7IYM7Ytg0LYpMkP5dSflMSdbmRM14c23lp2GgwupshfzYUv6VhCSJXaELorxd+lFrOkLaK9q9mv
gqiqxjvVTRJq4nSJWBF/asJxfT1pYcE24uq45bJbpGveGLVCthjqEx9mCg9mT1aEA73TWogpBmVu
GiXOjrHc5ri6T1dBzT0pctJGp7Yz7f3c5udB1MsP/wqwpDb9owEChSKm24/FmKghobMFmO9ImF8r
u51qVS2PRzeeXEpmT1FcMrlBBAvKGN9cJ0TsJxhD32q9o9CujNowK0qQRkn/Y44abkZMSBGzMqJU
ZBRqvIu3anshM3jTAaie/vtR4hYQuHSyhJsNpvql3LQtSWe0FconLI6nvNQ6BifFiJRdShzqXKos
OZI5zntlbV2x2b84GUpSD9p9Xinpu7Gdh/qET2cg7Z3oxh3dI5AbqYpqe4lFutIxfUiw45Kpc9C3
icDnFIeLHtMRbpraU92gY9dLM32/p936hx6P4qFqooTZXtbsHAr03mspac0dVmKoaEV7qyY11pkq
P1O7/DHmIwvTugHlTH+ob85N9wpoy8dhV3zIZUVXRiA5VO2BxO5yc4DY3dhrKIYh9nmYJMHWeQF1
Om0PQDJ342NbP3OghSDcuiyIna1e6ZOWvmHW037o6nUX689WOjj0XU3kkSfYEpEKHt/LmyZDZBoI
+FccBdQ5f14QKLxuKZmK6rVG5MmitnaJ3HOdD39Ge3ket6tzxEKGUR05VVe/yyLZY+Gd/piyoL57
pKUr59sRViJJIcTTUpJUhbarG319mApRB0pqDrc4j0z1MDhqGo7Eum62DhFYLszIKGskxpe1wzVb
sEyhdU1B22nkr6M54Nj28JvbLsGBQsOyL0ZEVZiRmu/1RH1zuvAk/+qPEHwUCumSk4vwcR507dza
yxNTfcxVK0ZH/A/QIPRtv1BBrFO788hYwMQPaSReRkcygOZkr6wAA+1xCYqur67pVuItW8EWAdvO
o6/Ivh9ScRp6xzlnFtWKNdwrsdF4V1pPWNz+sVnxezrDaY1x9Or0YOvxqnGuqrY+jZS+CSfJvUpr
cBfE6VFLDY46iNx7gDvFtY3d8cR0snkxSQ9yu80eEO6NXV0XC+0fi+Jholheminf1L9qPWp2WQRm
j3HbMontyFnfWevXZLUrfHHx2tnmU9Va8447Oi7SYjhnq0alIq0kfkROz4tkYftDrLyPAphvATMG
C4vOxQ+4Wa9oiyd/ZqN9cxrC4nPOTVIag58N5BYqGf9ThuGBK4yZxy2Lgbwq4lJ2JG/Nuz7vYWd2
pB8nNHCyKWm0m6aG7F82hKLV7tKa3idzrrWg1s03iCUngxHQnvBN4beWPuxsVuoDo5SXOprtc2He
dIt2dKt41Xuic0qt6cxuoS/TQ+hbvf1iAePyqroDct1rD5EzXWhFJSOSl4UHnxrugHaLWKs8qYFO
slg2povQXNOj/5NzWrJ8DFeDyKhsirvSFkHpuDfyl996lUahW8BFSkiFxWrvHJchhiDWxDQZmV+p
SUazUc3En3sTa12hngwjoaBKz6+zVRfHWOYoR6kPtI5SvFJtPdg4thzHHeHKGnAhyfVpjnfZZOGG
6DM2+nxnAPk9LO2fjtbUyV2RE7Sl2S1WmXGJUd/rtXhK11LHcgcHwZiZjdg14Jzu2m9hL1gmN2ve
BsXrcDFi/A5tUncMAAyYYBVc8QJ/MmXcLqZydhqvZubhqdtnQc1C3dVt2Oc63i6ltqDRbS+mm9ZU
UrXuUbSBvWLQ03Oo+zS4lUFn15eZupJFZdxejPbXVFuPjqt/KAMfJh7BkHjxBQswTmu1PaFjL0Ev
ovt01l/10T0SCcX5V41Ab9UBXD6YOhMBPKyVhmYBZ7NEkcGUwWD2/9o+/SKSgbdaa1+ydLo5s/3s
5sPTpFG9ZbrN06yQY8MPPelfloBPW9mpz/meBX8Vx3lWUt8kfANM0jhmNHIcjB7/9TQfoKDTRYyp
nRSL824zTsEg9tNDmOZsDbZwfgLqhjl0Otbz9Dg1zeeKe6TKsodkodGAw92l7c0Ltl2WB+Wc9/XW
aHoBuUE/IMXfxF2wOtlfop7+6av+SgbeA470Pffxd8U3BiEQF6xGLY2rJ4chioOJCwqOB9ARGZhb
CBOENbXVDNpWPluSFStxEKn1SM3Oquxm7HzGS4JR4eTiEg00lQ/QIr8BRa7bJhyYXoqh9lT4pIRS
bkWdQs1hVVAXEg5Kqdb8ahj9qZdP+fLHrjTiBwVJMPai3xLkZj+bW0SQrOAkpsDKqIhr5wgXSYd2
U1Qdgn3zJ4ME6EOg+pFKcuc2xQms+DMzCtVTFYzlCd4mfyK97bEXYQOouEMZX65WIPfhZgBERFi9
in+m2TKJ3iW9z1F/zaZ4hzqq+UnOhKYtPjAws7IkyZujFg92NmKAU3Nzy49ru9h9GBP3K49caBcd
pdEG7t2FDksVgLIvV4yTWeq8r6v1tKYD0AqZ7arF/JzIs40A4wfCAoy0tK+aYCnUIfNZUU39os+2
DvmUmq/GXnZJJyBzEmIFKgdsfEswYMS6zxnd89VMjcDMzSecljgoUxAZxJSBOG9xhNbtU5K+5sdo
6u9mRQfDmqV8ULgcsgrKHMYbQSKqOxS1PtyxIqCbFaHRglbMsRzjMTgUFRFh3BW+3RpM6NvhMdI6
aCNL6o2KBCRsvYiJsKe0xHdu1N+tcV/kPIDzTJ0DVYiL/q+27ZJRguJ49gIZHh+rUfaapw/N8KB2
S+yJxVIDPHwsGvgD8tlm1R+3IhCTYVyaDngDtb3KNBAUmELoxeimUCFbgeuuYUEolwM2uIdipmCs
SKhuprhnxxRZ0voR7ZZ5KwFVG/1cjmRKdIgCZMoohGYQCi8CchPyBCTyDE2KKDDFMZ5KfYs73snO
Xp9gKuBHoXx0Vpr60zVBjGuwDysAWmzpvFG03eM4wuvIZHdyjtbEgdSm25qqTK+G3OubFgdXnOqf
g0Fgk2uTJUi0YkPGwWD2ewe4y87dqFLKBL5iYtBGoyNZgTLCyZGqBdcmUhP5mBA6Xcio5+UrEXE3
jFrnQUmEwOi5mOGaTF24aIV6UMRmvRr/kmbTL87SiHuiS3Q1WUceokPqTobXUf94dlNyxJ2k3XOT
4hwObSdpTh8RHVd+x9/aj0U9h7LMHOJW4mrQskgtRTfeWnXE0C0KLSAvh/sSOjQddDTK2hXdp3F+
VRcnrB278wdV3sY2LLPiBMWIU8MYDiN9qZrR/vT6+Jz3yjW22Vk45X8nxfTt5H3vs7lYPpoF6JXy
VIPah0rQEnHqGAJwGA410uAHLLKhTURz185lvjc7ZYHt8NVGfXSh2XFx1W+3N38sx3wAHP6jp8TI
FMsWXmP0l9autQttnsyL1iXaZbOyBs7cWjCK9bPVlpID2fDQKQQ+BFLwhKHhWjL48h11hsAnNnAv
AGCbw+qklySKV/gxycAVrGKgPFuKBmSbv2ZCotdp63pP/t4B64m1Cxycjlei3A8geJmza95GfvG1
OLYDetJ3lrtQlJC6ezDrnTfmRhmsOo61gSYGvmVZHdZFFZiZ+QUwq90lMvmKOA97RdodzG5wT72L
iaZmOJxklEfQbaXs+0yf8BxMD6Pd4aRpdb9k+nWwekbZA9e92s9yndV8zpywSizJJcp+5qsIksHx
iVbCl18VlpxckF1pywNf6uigJf2tivKeh3qQ5BSmmiuICXz+fz+My1iHEJuxqsMwcjl+EO4P6Y7a
qnzLmRYEo9vrkeLeGpP+oa3LBXsAeg7WMLih3YUQtBc5bXnSMtf2KUdhE9CntzGetPvGGLHikz5q
hPkGxwyers7YMtaG9k3hInOD0XFIrG7g4Z+0k7n2y527qMd5iOUdZ9j4rCcAcbOuvRWOXvul3v1B
qSHnXPUhGOE8cKLkT1ZQzzhnC3aB9LVfqvMC1sSZ1fYD/MtfWZQ2rFk+dMZf3kpuJ6xynKZLciSZ
wcCjq5MHK8Jtq2qvAgD2xeRUhA/zR1Pfcj0NWgazOwuguTNSyTvO1leZL/sV7Myx7wn+ykQddi2e
mqHRrymzJG9IoXoLcFibWR2rhIjRW5hwMoVS9+r2Z3WLS+01AVED6xAqb4/nP3AEnDAubozACp3K
mJzN17LLY8yp5YwgTyGXgOuERz+Qgy69qs923FtxL+g6vUupfjPK+C7R9fS7yS2PA9WCC5TuE4MZ
rxcJWqwgwrHZGHOBHXPqnjv4GNDZCICS8Ekzt6SsZz6IxZz2SqUW+56rl28N9hRwJL7rowQSpJ1U
F3p0DA8qF0cyrPRZwqWtiGp5NsuOfm3VGWlMoAuPmxEXVhCnJ4f0R1Mmd6vWzMhsLtFwaj1ICFSB
ZWNiFO6wq8Ro41LO7ZtJQWkEMT1IKbXEGvMy1ATBaJxiHY1AHY2Jgayj2U8d8seXTQaX88JgnOAA
vLZ6kYRR6X7pAPT2+MoxEPaNtm8N+5/ZrT1lBnyUohLqTcORrouye6IRtHsyFqTCBdD+8feXUjNi
8rbTh82pqe5tsR3tOb/NzgN3uNBelK8UMfOhU833nGHQHDGypXoOL76X15Z+dSykIdyrxmjcORt3
W1MnTCSr3e64/onNg06MR0CZLIwdbMvJV3QVHknZU3CoBdjuqiepL+vdZCOPMTpGoGivZZRT0tNM
R6t1WzyYWFIgAOgXWK72QG0MCUGHySsOrT4w4zl5rUagUqOjXIqUDg4Hh7zF5+jZrqNRJKO8JwXt
V+i/+OqMunowsOsZFgKNbCETUfpTcuvr151ZgcRzG/spMeZ6pxtadnJMlcWvR5mkWQJvNLcqcvAw
2tKraRI5VcfGZAEEXsTM1TmTRpt5Q/GwSMT1Pdb590FYw+PaqpwZJgTDOE/3ymyJM5Si9TbmU311
OIUj6j1UdUUPxjBxe3TBMzoqae+2miv0BQipbOfJ/TzPyb0Wd+/uKO1AryEeIocFmjGPH3ay3Kdc
jFmGW/ukKToNy2MXqjagcVh3w/TaD7WzoURglBWfuGylR4mxfRVNrhCnVoNlYvvI+muvIEirPAfW
30zGVjCAKXtOurbzBiqtfAX/1m2yc9Rv9bWTFnl2DZhZv8GjcKohcJ3E3BX+AvoE0ynuN+POXqmQ
qwwaiIBgnteJFK0ygO0wEjYrmHtPbkwYobRw/q4STFNeINQ4nzqiuGtrpw4NpeSP8lWVWVcdK2Qz
tXYNUzJMzeaQHTR9OvIks6ouDGPNFAStjG5tCty1xSDuzXF+7EVPQ5Gj1GEkX3IDEzl1QzP5zVx7
VF1xrPA5wh6Vd6mq4rCfqyWY+xFE+6AHySoIuFt5du2oAQlNAH2cSKGtr/K6ukuYa/afMSYM7kDy
3y1KOK/I1s40/MQggLByjBFmT2trz3DLq+FgKW4NM91DhNF2EB1wYjFnmFZiE3xbqeMjQGZxg/dn
mTCmtTdbXdd9SoyTVJ+0WymcXLBAtXh5NWo4BdZ0Fby4tUlwKWXWDaFAsAikMPTV8oRzcKnagcX0
Z4nsk7WMn0oFNFtVnCs0eXkbTDUgCW8Tite8flGmcEPye70XuZVzqwFa7G3qgOsy/3JrvqINro9g
gHUKHJspquAy1G6fse4soKIz91xWQ+QBeZ45E1d9APsKufMat9IN1sLku2WNxintITsvttOFlI+9
sfNl3tixKcEch4PDzXDMlX8iS1o/J0S1s4go2Yv1YkN9MuxRv1Us4pbjxvtkAYgLl/CA7Ruy+TZJ
HN1kvvWMulGi/JQUbtgTvIg6aqlUmb+txU0y+N5NFsICdtFTh691VybukWYF/Sd29bCEHJ+OJjwi
dQkJC+zc2TTuYbSFZR6oK7+nJ+oSKwluCZU2hSdpjZzDaN6cGo5YrYBrQ44gD7UKlBTnyHon8/h+
KvnuRHNdPMPr6h6MFV3HjpidICV5a7o4V0tEqp/VbblL1C3LilXkn2TQtBYsVQvC3QVTg9w5YgH2
MhjFpaYzIhirTAuyBDkfSPe+ZBx5ZFH8G9Xxe6Kr3BnYtHa5bsldrS0mihsindWIL404gjbpoOnJ
E4S2WLoA71SyKzWbwxhVM67b8KFzPyz09J8zmTh3gHdijnhhqrQCh0UOmIV5b9oW5z692u6nlhb+
vshSp766asfzkk6wwosMCzVOxBCF786oTEpjm+Tb4tFh8JNUB9vtg1ktHU6i80cxLGfdIZAnmY9i
C9WW+0xOoeA6EE3zAAUds+DEJpwNfPWcbpuSpZDoRTT8sUF0hYo1p/7QtRbHTsxGcSJHvwH3T5ww
26e12z+IqZgo7uCIRtWO6rLwehb2qnulVD6b2OhP9NYcSWvOp+4vLR72OeZwFyQl7hUjSp2DdKsL
OfsWHdDIOQwAQP99qWJSznIZPhvbRa7igushjA9QOhk7MMs4NvwfV7PouR3hP1qotrlnC/k97ubH
1C0GhevFqO/MAc2nnXuKLQtl2qOkKDeCAUbgQKzx0UWxrGC3GQQ7cW3eS6P6Ge362SxL8Q4nZ5lE
+2BhdccGGanMBLUmmLGUBvTaa6SzrfzCxYozmLViW+Y9MEh+oKXMH3VfB0Ynq9BQhvssdhR8QjEs
a5Iv68psZCKU8lvKRfGRFf7dM835Se383JAfPosIlAYD22e333B9ldnAoa71J+0zFcpykFJ9WUBe
vhqVtmdXmh71tf9UW7u4uMTGva1QKpeJu8tWejPIP8EiXOvPDHDmalnQ5LYXRBuav7UxB1dATajC
kStol9W6kjN9mstC7pVhtIJypYe4KRlIq58tA6RdVfaZT7SfBXa7DlS5xD6BTzUvkHbN7VNUKOZN
JKiQQjX6nRGvLzGfAME6S7tYslVI65Pj4QAW+1kDZpNTAiQttAQykarNQYcI2RRpT2JERh150nfT
hgD5LYj4/acB/TQsXeWPadfWBommNRjCRDRutTYsrBGNPH5H1mUdOCmXHIx0SIPUnYVL0ifblA0a
gl2E3H3SV2eJ6gCoADBvKJocUIR4xG99ySmGOSnO+m3Ylh7CF9rnpR5f1AbV2FTSl6FtklDNNBrw
nMCxmJJGujD+mpbjD0r3aPBOYyR0bwnP1D7r39x50HdptnBFiblPZhoT1gHvAFe3DANBTlJCnbKb
wgZAu5ty7dVl9MbzSEHu+yLSI3BCDgXQT/YIy9ZzFccLRh4XKOVC9Bycv5/ZVeNXM/AOs62wW7SZ
b0N6RiZCvLPziyZH4qyUwxHXiUGQECCUDq1jxdw+x9GsekPjHlSbb4nagwPDjnUBaTefTZUuRSiU
bFvOQk+PvkO1pGximEtf7RQZOoM8WkkGq0fChRiq5aiNyccirfJAd5Z658ba68gxOqxtYDbKJLbk
Gt9JnFK+upWOmPpbSb3LE+WAeRk1Pt0QX2Q7+Iem7A7zZH8XZW1wbLMYVDnw/yflUMnpldrA4jSm
/NFTKRvyswU4Gbs7ZrciW6cHMaotn2PK9DCFDlyc7aJjHzNr24to1tghairHlqfOmyz518Ljw3ea
sxhvptgJtZd8+whh2aN5N/51uVgjRp2wLFUQtxnM9A5/3YFE085lEIZFjCgGYRX6qnK33uPDZQHI
aqhUyUnUvTfKU+VAUFstkLg6obO6t7BwnUQ+zHuSbnnfVFcGsx7r4S1LB5Lh9ZId6C3ZpUv1UA3T
hqKyZeBkoBT0hJJkLLOS8e8Iz5GSoGva5PfxUsShraZ8ri4fnV4Xe1Gvm8MxircBRog2/cV2dSor
RHBqB1rPopxlXcZsP5fJj6jZmwQH/qRTodCZ9jdNCvlNfbFY5r2lYZOtEsYnPfq6JzTskJk8LNk+
HqnGjBymRbPVTRfySwH4gv6gAf9JU/hibXNXmeR3pvjkGJS8dLUf52177kyiAiv+xHULLbJCcxup
8p6eVU195i3aVytLWpzE62WcywthoWpvaeWX3Ho3GX9PQDW1s66yRrfqFCOqTT9zF43HPl3ba6YA
NRjb+U5N6BTPR5OhQATJS5L39wt0dRCPZs4EktBNMc0BjjeXMj6PtvsiGPBM+0qeYdIV4w7eHZ1i
cfJYr1KEFHLcV70JvRfdT6cVzm81s2bDGPlUtNwHU5oETRSzJZXRGFro9sUIvGpIXgbE1DFGdMxm
9BkrmQHoFPajE0nufc70WnTMmRBnusdasgILAyGKPow7py8+0lU1A91xgnqpcvpWeGe7IQO0E9+r
+lueGM4xVVpO/JjnSnd6LKGbeJm0491iqDvuP/ZxXnMCo7KihDfb5tA9NBZNtkExKnWAA3F8I1X2
BXJbMlKbKJHkA1J4nrw24w/EO0eKBmC7u6GsTQa0go1sls4hztT7yFZnsI1lBhfNaP1+6p6GLHu1
1JKnzejHfW3GnitiGFwRGszojq9xNL4LDrI7Lr8dA9Yco3OeK341uOG4XDVcqJwKqcsalRUaNVrd
bP9MXU/VoDY1u8qaocw1Fnn70Xql8fNNmSZwtYhoNdvDLqKiVZiwNWsUCQpXHCCb8i0zXuIGBl6W
N9xqZ4xbmbWnHzi+5pTDcyWNGec0wVSbaGJi4t5qtjgcgcc9FIoRcllPKT7eilR7DtexsoScsQAW
KfHiIeNnDFLxWf2+8KCKu0Q638bcl2EhpvbU2kfh6V2bX3vSGBLY2ZUjkYbPx3y1O9kHVSHgmuTx
PoqbG4Yx44SbpD/mOmLbBtiRWf9CuXd2rfsWqlR9rROHluZRDygbuysybDHcCaE8sKh1H25lBXXX
JPtVx+fjLn1g5XVPWbxLN7FnsXKwCdFtPSnylCriJ21IG3UbK0OX3b/Bgb/YUEqvA0oCBpKz3GVY
wzoA8rh66RKmrozb+YNYZtgPzQLfwuSIUDQ5dJqMCjc05lyTK3CBAlSBziw5yVZOsHF5RwrsjWJv
TpRpwjAtSSGZCcdPOXZ0kpJd5ZjbbcfCpH+urjkG9jLdNX3FdQj4ATHXdLyzEbfSQSNwTkNd2XBo
U1gZwjGOnwQsurDNVgVD1bRvSeAyZNMj8HmaJ6p3rdDNm2PIR5nJa4RyHGfDvxkWOrEOLOcFPPCW
1pNcjf6sGp8KrtTPhU3W48jwLQAqS6c0btw2QjohyyBzm2q7cewht9+rJMru1KJCf7Y3GwiBus1g
EkCDUuA1VZTNFt3B7sgu9dAx6DlFIqn4rtrs6UFKeA779ORppW6ckyelA5SZZmFUKcruWERlcuBp
oBpl5tiRlc5yDwbiNHRTys5adgGKEqjEJVW45xLgynt6SQa7l/x+8mkWMQibDJm9Vh+YC6f7rqcs
gTsEfpkVvk9DyJtEPLzhdNoRg8gOda7vl5r7GErczAFPgX5kFwk8RKkzqrc5k4v4NBpGEYw944KY
daW1QJtXhMX8IgcqwsMK6nixmGHipgb2TDW2ivBmNvKEAve4OuoD5aZsCuuMFNcnLOcYCoIBpnPK
nPIFz8pNZPj8SaeoXmqUHzoHSn/UzA71Ncx1jaCaCDhG1Du1ZJopEovUhbKUTAm6c66OasAGcp7j
2D3qmcqhIFIeTZziJ67nXTAJaH6Dkd4Sah52zgzdoE2iYq/X2GDUTV6MZfamaX2zM23EgH77r+vL
o+PyPxVUJzsz4JheN1ZWqvjLXQfCFJqKBgsUCpeP/FeixPud3XEYcwh8NlxA0lyZfFgc6sXBz+Wv
2qDx9scuiwv3wNZ2xbUEt51NJNPQkY6l/D+Ozmu7VSQKol/EWuTwKoKSZck5vLAcrsk0mYavn808
zp1kS4Q+dap2oSDVcosVssby7Jbdq7rptd6kUV5LYAPVhXDWZ48xi70ZGK06Td+duLjZrvY0KbhI
9fhTtcnkxtqkBTRqG89NvfqcjOZo3Wb8KqN4AIvQj6Km2n6Y2f/qHbwH446PrrllnMrxp+XapciY
n3GbqJ7sTkkpjCdnrdWDwXXIk3YM1jIZsGtDvK6W9d02Zk5LKFR5z2Ow5vzUo7v4WFoDjrhOwFt6
T26dhjD6Idh3Lf7a3HRAOxjm0SkHyH+6/mG3QHVMpatCpaYvzbIEWu9cfg32AOXJq38UTslqnAIl
z2CugQJFEuFY7HA3BURYblmK980r+ne5cMhJhqR7sT0++qGTKe8ZDQ++Q9pR0siqarV4Auan4Dsc
Ar0tPOhbTnJzsi5cNava970JUxGLQeVUTSiRGaXmNn6sw2qL6eSWdf0JjW8GuO4idZtmfkj0+qVz
ZnL7HosCwgQnTPMYIofjqjRxqKv5o+1+N72uBWbGRrT87JYFY7U9c3DkTzGhpC5TO6+dwZHHfHZe
uSRcJP8U8liL92DETnVQvAWfoOgzHqz636oLKK8xoorO+TYS7YbParEhakkTqZjAo0W673XZsW4u
9/YSI8Iireel3e+duWFZD0qmr2+aLyz7icwBPNkxzaIK9nagWCRuc/N9tSVfEQbznTSfwbEnvr1Y
dzpPEgIabPjX+qi3OQZvSegUrh0mERbUPm+HjOKN9ZYT8PUylYNPh1v9fwYBZvH9OFWvWuK8cBxN
gOtzOi8W8y+p0chLfdrSMMFqLHDZV8FtmutfK4vwiLYNtjpNsZ/SkjhobV2MtbEi4m91EGfdCwq1
shunhtJvtzAOjps/Sa+wgiyGPcDRKIX2sub3adqdaX1+sKy+vo7KfFtX8SlgfuyyEjmmkqd5APZB
6QcdDLGD9xEBdT+c6RR+SkkunQj76PuYJDoWOlY8XjrAiwLkuRNk+ENt4ES95MkdhZPRZBPeQScS
J/S/B2qTT5rXYzceWZWXPNB5R+PlXPONvUW8qkecvMOsdIQ74h70dFbOxAJz37KMPsDAZJ2RSOxz
CQbPNOmk86wiJDgM/0KAZR1gWVFg+AK+Zn5uXF5O1LNzJh/PtJ+o5LnMtw2wjvBv3VOAxRlT86A8
/KtHhp/FCjML+FHlAAeTk3F1d7NqP+WZY6LrdfO+7bRnDRk1mgZGq5qVp9sZD5I6eh8PEdAz+qX9
2aj77RZ7MAep3YHD8a0JFHDfLRh27EzcLEKp8F8e6tQITPwtfpMT6NDEiWMfBxxIOJVBZXc2quRp
YDfcd0MVOjpaEyVwxl37bmkYBbItzkr86mcuVD2yR8hwOKnTyFSU707jP9IJNAKQqGs42BVxeXSP
miWsolO1oVozdq/lFZIQT2MkEt/VugPJsvGhIT7EOJRGVhIjS8e8PJTJ4v1tx4JPiJBQ59owJRbe
welAzK2mHXdKx11pJi9Ll6CkuclvNRz7/EdX2YC4ef1V0w+9jDPT3cKpx4zd9yK1PjQNKCgZKjVM
x1dJ1TwHEEaUwix9z6NiAeib5zcO24xZsIoY+v2QcvtV2D7uBth2udsmQdryuBxbMPliZjNipzfI
Bqy1tfxbJ2Z8F1cQaZE/7+Nx/paLLHm7OCGgxx87s5y9huF1tw5eGggbyuYKLdhx90xRF/o9bhY+
a2qH0Su82DoRjhY8XOBLZHwfrQiVHJ4flUE7zuCTrxsD1YIWR7CuPZU1TGbX0b+8XIaOQXqHs1Gl
GM/zQgn2hAi2q6qVg5J8NtSVFEsde1ze7nk060dchG+Ay0Gi26oGQkIOwdciO/Rq1XvG7I/Pu4Pj
yYQT3oYWaBuL3h02AAw4jUGh0IgFu72z2oqyn3QAOdfdJjafmxnwhnvyqkrShvo4/KmyDCl5cCvh
UlHCQILtYP6Lp1dd19VwpmW3HT+VFKvuaGanWZITsgiYsiBy/rQ8PkyNeLPRLOBv89nhKyYfqNYg
q4iksC+3/xWCOX7l5aWxm8+XEwuvJiRvdIJcUbKkYs3LFnFft07IQeeu4ZqPiL69OssSyXI+1VDq
Fj5c3C3GoZskmYcZr00vvFNiaKFcvXhXyiaky6sPc5rAdwm/s70dm+tvkgm3xspf7Lz7hULRBlLH
x0eXvMSw2cR7U2Z79m36gUaN42KyTmgeCmf61UcQrxW7KD35xBp7bZcFBxdIXUzrQ4sDF/tN1Vmv
KU8Bw8vZ52j9mzOhcJQsXWyX1jGMD6xtiCmStQG2pxsxtkxU3aV1t5KAAW60dJ5gNgPHZvMSVALP
0LwyLI7aSam+B6MDBmQp30y3COUDPWgUzZ0xHiBybRsUw50AIj4WbG6DPh5ujqs8bd/Imq7OeTWm
p+FvBCsVMagjXyx4cmnEZKym9iDn+Gj1mUa8vQA1uQpfzTh01TPfU1w/OBR68CkTIipWFm+xxMMP
qvUirEdWkjL8sNcJa3srQGKX3q6ZfhDY0RwWSxyqZZ9Qmh6RObif3UZnbZid4wVVxSr0sCP7w6uM
UIc3TXh8pyDRFroYgWkHbKP+DJtS6HHNdkjWdwjaOFEcVifsDi8geLnJrcs0J69i5cDvIWLI+a2y
AKeViRk6ZgpcZ8LPoLEzaCXbcMO8d9nkJNawH3rlWPe8kI08lWFLBYTfFOkfgx+KCB6anWtADlm6
/Eutq6dx0MwX9inNLj4aChQRcpM3UDAiKr22422T0Rc1NB9Lft5x8OcLlfqKY66g7Ctzrm6LtSxl
aWxYoIY9z/o1nI6zmdw6IFYgR6wT2EJj5g40cvB+rWVPQjg0LZpUJ+tco4yY342BIjV6FGG2Oth0
DiUd6eGRR7XZuGaQpithu9zUuFBTwJw2FmBjBKZjimnc51N6wQNYHzAxR5UNZSlzCD4lT3W8ugeb
xWwEVQplhgt4mXActJjExg3VXi3yl/FvPng5GmxBicVqc+RqDQYPII08w4z51aAhw886bTm0Cre8
yx2ZjYlxFVX2UY/uQhNHWh65TjSGQxreRSVQcauLASWLpdbo7hJ1YK6j6bY1Pfeq0ho8WPy4uG4/
ycEeHcEBYHLHkKVYfNHVJtllCY9hvULsy20MJHKMWUyg8O9wDrUEO7M929MXVNYPw1C8k2CmVyvM
cAmmCb13st2g95Diud5aBGdCiakZOIb+2scxsr9i4uOsx7/JsrNTNwBlWomqHDgLudlZqIq17+v5
N2tjHfuCd0yrAXMPbdZOYXKpds8LD2XaWEbMwDjri8LTA6uyONs47hG91/SpT0lO8fIgWcnd1Vny
4a5TtVvnJrsRqWS+EseciM4NfHCObWYod6qdUNeQRB5c6iM+zE/EON8rTdSHglKJUgel2xd8RLDX
d22iHomR8XtDKXORJp46lTdATb4PN/YjIg/OtmJYo8RWXjiH7tIUcVSRE05MVfmwLTzSrgs4WGYX
qlTyO13Yz7qNi8FGouXu6M+2mhDOq4zN/uOvuE8u5br+GlVgOdqWPKrtS1m+6Z38UpbS+EwT10G2
cFgF15oW2KMifAUI/I5QINHZ/jJryFq20+9Vpv8tV0Mr9+JEM90WGHb6LuzYGe9kXryAGR5x1Tj3
Hiuy+0lNTouB/R3w2xMQkdfUG/S9MlftCVglZLgtp8VkREBVfrjlZ8sn8d7GlDWnTkeCu6Mrsm3M
F7W8FoldRVnJ1M/hMgOyJ82r2YXZ3Oo+7DpvP1d2GrjUKO/KYQQYQ9V8SF320Rrg2xgap5eBWrzK
okNpxeEAnFhBaQe+pshWofMBqdDMaJWH7Svw4ngnHZhnKJPhOHBnPmJnILsDVFSOIzw3C5XBtsYd
oFyD+ZFw34Qi0NpzF1FvfkgmZgLNI2Co998GnWZqAWivaJg40rVLeE3ZFDjZZZS7+SsOju3DA8Zm
qXqybwHU+UVazHe4UB8rgmHnIdcO5opH00i9h2GL8nG4cXbMfuqxMrVvs4HcipxPt8AWJzYz7SJY
+SmYzak0peMJFi1R/f3QFNYF9v7zPCK+ZcV8g4/T3sOA89cCHhxnjR+a9ShtpH8w5CM0CT9gKNZl
Yh1A8LhI/glki/aX1xBx1NJhLZtmrZ/BCaGZyLNZgmBfdxvqmWqWBxIQseHygerEIzqPMnvy207o
aPy5Fytc1rjtZbnO5w64r2sjNEHmJPHj5RAcdIjWMXrdtk8jsPCmGfY/07UTjhtQRsE28mLJjbDH
A4tiyVFjvU8aS2ceZrOj1/1BWykiaEYtiYa1/TOS7tOgcRG9Zv3K1HwJ4u3q8RykdH1KPhBZlJOt
2EogTDyrLsn2wHSRlzuXZxe8yfu4Q/+zRB2OjWNexs/KM/sTejMZ6ISWZo0d5J5IWer3JvNw1sXi
KAlPhTYr8TpxGML5F/YIHA8lsMHQkubJEd6bR/QzyypslGl7XipnYslF8bKzXD0WK6j/8Ii9gQ5E
NWcQrtyPKXPjO9Pd12qxRJuQ01E1c/AecYnF1Nkp0+Y6rMME6+F9RgAiL/hfuzT5msUGaSXuHTR5
ekhLj11qYntRJR1/EOq0S1p1OtGHQwrX08YdeINw0FcrGCEY+ligGZmsIVToVERHEdCGCdSC0cAr
ZqlhYy0nTtZcE2PF4UIq585gOPe6OKTLeA6MrWYNqjQjKoC8aWbvQ2WweVsT/RC3n4UszQdHWR5L
LNABHnSqLIogLaynMk4/1QHRt7ebo5nMnNAa7eSq5k+rrb8eVNJVeu7O+sYZ4KIiGuveHQo/wTR5
jOvlaTHd7fl+XBaqvMbWoP0Eb5pEQZtz6otyRIDDamDQEd5IkZ4FM3krRSQJFeiSEqh2dW5j09ro
1YDo6/Lvf+enKfX6gqL+yxXg+EZbDvzn0oVBE08iiMAvx6YYWHToHriXgZpnbAlM6hQVrjqTGZeY
PtNyHl9WwAK1h0+Rc4e8GIW6x/76YooB1CIEyp2tyl/Fm1lBKVrmJ6X6IjvupQn66E4UeZAkbIWL
E1qcxJUMg8VtumOlr05ol8p7aZnmiZMuAeqWN5EKAd5v9Nli6d5Sm1Iqv/DcFDI/xojn2sFTRtsN
Rm1QeBpGJrPQEDztmkXreCgm9dCVE2ZNc/yFewOLMnNeVywu1pRKv1WMR4y5aKps7Ggp4k+grLzo
mnXok6HdCZZCYT+h2ndE/QOyKRIYMGd7M8UNitjE6PdMvk/lSZfboSaU+c120qv3v/U3ZZ1uMWoR
Nsojoyhe+yJ/xpiHPUdQOuayT6fBh8iJLKkUKlMNfMvWCifcH07TGGrXhgGv6rmRAOcxHJe3XMny
s5t910h8QY0rM2iTWr/g4GdDmx9jvf3J8c1cET9GBE+GdgfLwKgVcudslcJcxJy1wLzmKDl8Fm3n
ayxuMQVn4FTi7q0ToMIzmrwXTYvxmeCR09vEZATvRaRi24DT/cX+j75zsyaOskrEnxHhLk1wuUlX
/WKL5QR0mKp0nKjLoUnMSycIeDRD2JQ4AIEeTnuKqPeDW5FKrl/QH8y7pIHoNivl6Bc0gxNFTyMW
py8E1inhVdoktNb2mceLuRsZQIPa+XB1Vqopw8JBM6/4peJ7rD2roGu60TlxeWRXzdWlKYO2gCDh
UvINuRFTsuM4BBZnJgY/7LlQAk9ZV4J2FzKkSmsNYhbtSMBgZ800xrxjnDVihTsiTcAdhXkelTpk
IRofekAh40JHDA3tO2TVJcBOg1nbiF9rtsiH2al9QOuUa6nOyr1QFNFYNHezYA4giJ8Tg96Te0f2
YFOPgAQVoChFaCuwX92YA5cH7xXnyynpSBwkWfVPzjkh3QU0uJnVl9UqP2H+VnsvbeaTzgJp2coV
t5bFcVgxPt4aIPAX1XEwY+ruwYwTOi0sIl9UeN0mLV2PUjQfrIwW5N0/meJGrqwSCwi5ccl04k+9
2C9Z1tHzQG1yb53V8QEG6XzzSBYAYsw638njmk4mQtLZ1GN0xjG4go5bbTRgkaBst+2xj1dEdy2j
QT4bzZBjPKUwpgQNtIE6GRKQxBsm9Fd7XrUzTtdKBRzXj6y12TFlgJ9x/7dF4p46YUzXdtb3XNrj
caFN1C85Ct3Gbj7Sb2idF3AhO6N+LVzNPnOgCNKytg//1xHRXrmE2YgJM9/4qDVgFDZ2lK5r0wPU
COVU94ZC9R5WB1vEIjA2Pnm35i3XHtpO3C2+jn/3uNI/4etAHyM5wcRJkUTPKKG3hRTLQS5AjGnZ
7A994yJZpJ489AsK2jaehROrI38YVbqbScJiCh3/OIKvZ+Ko6pmUyXeh5UXUrViJduXWmukiRAVq
1yln9k1ssD1QExBxPu2hgXMuvZ8sXiwGM6vxl2F194YttIDJtcbLswLWyskYamZsXfvMOX0RZi+O
E6FqYOf2xdCadj9p5CxU1OCwqUYbj7Apr4Qwyc+mcfLTOuDuee4Nbvksq8p4zMzukOtZ8rbUiX5X
CDJT//9l3Gnu3vMawcaBv2sxanKiKmhX4LGDzVoRl7SZLECM5nSmg+ZEcZM4jal7UZQUx4NgLqhE
nJxEbATTBn9dabVTUuMP/kUWDdbRoLU0amLxTgPyStNI/wXBPgsQBnn5TvayXBcKYAYElJPeMbZQ
WDJEWrNvh0F9cdh0+tVqnKjU5mUc1+T6fWje4lwmVh/Ax0SYXKgNaDhAEXyjS6R0aH+qTAxoY0a1
STrawTQl6gPtkfVVHdOAqmHlLNvyuRCsQAaTBNTo8KyWI+NaoVwIeTlMSOd1KodX12GZz6rNZgUi
ZoxHlRdXl5Ymsm1cyrHEdPqpZ8ZeZO0xfGa+S2cTAkOd3Otqh1Hgc2i7/qoKKtyG3H4p2rfM/VjS
JKrc5wRdYkUbcWpOCIIAHoOiaT8kXXU3Oe6l7+j+0yD7ig+AnQd1WrHrVGfOI7THEglyn+c4xvKQ
kbfzFr8lSdVzHnT4Nun66NiU6vO+ghRMKwmews1j7e0IRr00mABW6QZ2iidEPw08e1XNe9ZY8fUj
1ABqWuTWs2MQ5ZEd6W92BPJN65fd2A++6yav8XC2JixTyVGBuqx22Ukr7wE5BgMLV6clFlmxsZCD
ce4nEgVYBRCg7moybGJNgorfSM9t323fPBSwFgAHRvNTi4lbApqfr0aO36m5n7NvdzDDVlcOLZz1
mPWnAtJKWz4UF5mJUrOJ07e06E22RYR+fJjVFaGw+0itrR83bajseK5snQUxe4mREQrznApHZYR3
UXf9XUOhGqMHsYwvpbUf+e4Diz71yXxTQaGq7eCXwLSB6t1Y2AOxG140BdezmfA7X5XXJNefxuTF
suo9XKyQotNY+W6g7h2IHtTZm768J+B9nGRGH2WMUJgXWnb9zFQGROOWNaGAMzn8VUQ1cTmDQfCX
bsZVJQOqdXAHQ8mX3477VLbAGgjmxEE/we/ylBdHw71VXAAdlPQLl/knrZekzJtdMuBtWF2f8T7B
U4X32GvHnSKaaEUOKV3Gi/HEd+wPU8PILc85zXkgaXw2EG+AA3cT9m2FrpbBwElQ39jmkNi+x14b
FWTjOQFJ9YOcm29udjBOep731BCfaKqzhpQGX4J9EtJ7iu+DVld7DluD1qNgtDB9mwIVhIXsEGbi
WtEwLtdPmh1xIfq0LO5LqfkqH+NqR0rVHHMHlj9amBNzVCaYigB2wWC5XwEyrFjQ17b08/4nRmrx
eA1P9VMJbXvAFljh9jPjvVN0nzg4QlJlUSrjl0af9hMoL+pmlZiBk15yoGWr9mWyem7QQ4v1Xybs
s65RfWFd2Ogr1J6MrP30iXBpl3Lf87Ms89PIBshNaG5oNsnOL1yqCWM9NOr4LoWFBoQfW5k4FrYZ
Nempyc6kzA62wflLvuM6PySc/oFncNYxjgLLxmR/J+1ToX0N1rofqkdqjHaF96wP/3or+zW4Zuv8
xyLIpDYnYG/gT0n0fzXqWZlL/ERUXvNR2U8MvwEoDL+80LVyFABmIHbtNIIjbBjZLRw7Lji6VusW
LMJdxrVU2A7L+3w/E2xL8lAhY6p7D2M/fpSU2UhEAtbZh2VeaBB6HcofHN87Er4qC+GsuarVpRnA
thMvSHW2+tl9sQERJm5067Ovnys8K4pFRVJ/LbtX8GEHXB/3qnVSsajG9c0VzV4rqcq1L61y4gbx
i+KOCIQ/6dKvnk1A7uvShfQK+3Gp+b19dEuaLw71JozKAsf++7YGT4o7hQ0l7k3VuvTxnk0yltdT
IYuTgxO+8njf9chg/GwpYemWiGU2YTH9woaaZcNlxoJQzdHESntaVV9T7nD/7esNgDtinkXra99o
gfDLfYXNoSZXqfF9HFxsnzmPRYWg8agTW+8PcILDdvnZ1oHD9NEO4+tAAsmbl0BDF3XGgNzjQcEj
jHkzINAZsdwMhnSFdP5GFrk1h52BZi5H2gD1KZQjk1QN1qP7l7GN8BBlE++esqGdK4AQzkWgWme4
0LsGph6NI0TQLnPnUG9q7Xp2FigPSMaEQe2wnAlzYnwu7oGXnJzx2sXcdGV6cdojtTwDaVp9ucLl
Iasw7jROkFMedtCQrO40lIiJ1OuJQfeFl0VjxUY4YRzvoxGIJqlKHvBRP5nIFmAvirD+xwnIt9kG
qCmtsK7Diofvu49KFeQuzV47AKQj1qkqhigBcATLYjsPj3UqHjKwf7yp/TnDSWBgvyqutGnwqfcn
jrm+RyImMeghR8lMWawuZXp8kEv+QJp5rzLcYEHAqN9BPKNbF9+Xm1OQzEvZQ6kjCB3bH8DTfcKv
u4RtPaSknUgfKlru5ykOTWymOdZsnfMVgQn2DYPfZf80+byhJ3KwVizX2IBENTC9vuP054RcaZIl
U4OltNR+1Jj/T/3WanlU061g9qRGYKZ3LTtQcut5LBknHoD67GwDoinPrTp9gGHAUBKsSRyV9LBi
AoH0vHlg0C8WNHuaoPGW9aYGN0UBi/W7ZRMIhl+E0R+p5IqG/+vCzXDW3lRSMpQiTMmT4uS+0jUk
8e2L5z5V2UBau98/buFwe7l1Ne8GQ3mBJMFWipeIu8MSNvOqXTdf1imtrDA300u3bbU2m9U4HyRe
Hyx7M9A9keECqaoDEJIdEv2+A9hVFCbtZdVTUo4nZmQ/1y8VsQNGYr7iq3GzxEXdVvc5mIaITQYj
OB3WPMYlN/XSn1jajlVPJqoMFF3gUpk4tzKg0bOQ0obGFvpNVd4xazlEocd63y7HsmY/BjiW/T8K
2HMy3I/tT9z/GPNb1qHfvThSfcKsFqUJuxfG9iGNg1EQhk+Xb3Px+GsqlP6sCTM5t6mYOqJU83NH
zaqKxVGgfaiPJb+jyZ2a9ujpZ30VT5p1q+fT3KM4W9W5N6545jYaVVjFt67JH9w6ozHinLlZCI88
qNPmroidPUf7U50dGkt9z+zfzDb9wY/dB7e/tzEk1Y6He03C+px9V2+pBeOuYcVCgRM/Lof9sT0Y
AwI17R0GhDjxog9nXJWHxC0x1SOZwdh0f8z6otXj0YG+YpdlpI01TKWUc0C+A2XQmfd9QwQ1yyHC
DmHC7UYB8E3ncZ9Wzj3EsI9Uh85ReMRXvscSHXqjmi6Ybi4VgjNRdHjeUVEsD72pQ+yf0LFOnTzG
KMONgbcqvu/NAqP2n7IaPrulc9m96/0/E7RPgr45pQrmjfdSryNpzA+3ijwVUFhHLxDCt7wvCWFx
b+XYywmJLrzG+0fHswNtco6GlYSOiyCCBYCnujun+8Xaq3rB+PPedpybsB8gsA3X3kTXkBjm5FtS
8JzCD7ZtJ6GHXBg2Q42mEbz+VdjmhBG7SAydxntMHEVuhlxPPx41EFpiHJl/InX5YxQ/16N40NuM
GcQbonreQiUed4h5Lrg5rfjPVV8ylKc2N07d+j7bz6X5O8eYFBVgO3DvwL0JGKrO+lDX7sPs1Tvp
KmESK79m0p6rld2q8oJHnYoulInK+FUUjF1WhfaDCXhGUAOc8AJ9vfGIA5tsI4hgMefwjlxoRKA4
TiWNa2faXZsqF9skJy7PqWN+0k0IIoSdteS5bqt3QugkDecdVBjOwxzxOXcR+ivS7urmyVkuxTtu
Kk6nEDtNzvym82w+LlgWl4XzDmg/7CNK/spdEehueyfwQxk2ZeNpgvhZYutGSYi1wHOYv9v+KV4L
ZCHxBAoXW6iBuwCznq74ypzeueZ6au1uTyLTsu46Kz0KuRyJ/QwGEYhV4d6/Y1DZL0I7KBAL82uX
llF5aKnpXhrrDo5pmFQcCGM3+c5y9eqgFLCiOgIf3Xfm++Dde2m/g2S2c5j2KYj3vUbhHcgKZ3Kt
iJaj/cg/aVH4PmDi89rDwIKSfoIgTbbtdA/gTvlZN6MU9YCk2zfachMHpZHureWwWn3Y6KjC28FC
6dm3i1ebRtdcoAFpUYwPg4vFoBFlMiBxfiukoBtTfy7r+gnUaagy/FW07VZc7ipUI3sCXaafpHlU
hYffk58lL7KDsxxcCyaSMoYeiCvDec6n6TkGCrTNmyr0194Xqo1cDuXExLSGmryBQMejqadXhHwO
gXMw19fJMSLLXHcDxuqhfM+3H3W4gTNjrZxC72uBvTWJb40vhkq8oqM2drSv6/i4OUK06ct2jLO1
7RaTz8Vg+hxl0DgP1kpWeyGrhs/5va5ynuWL76LgZTYmEMal/tIQtY1z+2RkHEjpsBzuSzCPhX2b
Fki1rPY95a2BlUG8JuLxs4qzp4i97nZvPYsokyRfD6yJqEHdVEck95BWgoMOPTjnObwol1WZnmZZ
P2ZFzJwBCn2tIxNcbtr2B0Gt/ZiQmULFzuLPjhiJU1GuouOed/iugW/8dlCAIeQEM1jvvs1Osgcd
Ne/XrIs04j9u9gGw8i5B3+vX4zizVjRvff/YdQ8b/gXCsGLeHGrUGZBwLZRQ2CXH5NQOc7n1aZAE
YtFPH/TVFjDW3bCOmYABMhUbsFVnEYULW83XV8/EfzNiySrBGqu4dFVTgCTCQJc77oEndCg5TXCM
qzlJU2jgLxspjl1exu+ma8eKqruUe6Dh2YAYFOl6Esz5q9CsfWJgxk9fYqpoFA3CyAOTut/tc/tt
0vZuUl+cASgrqX33ruCo4jUPRFjn8Yv3aL5lC0g8ku1M8KG2POX4PAfcOsn4r2ssDkqsBVObgOev
qkiCXSBAmdU1hOhRhkkR1d1Phd95otdDK5qwbx6w3x5dY9uh4mqbQSLsgBbvSqgJGLPm/MTEGHoI
sqO4ZkMDrA0H/BJYssKUV/tJ19009cC6Eir9iVjLueVN1mdVxBEHKJ3PFuadAz9+Zc3AaxZBKKUo
+C7bcq/qfI/FAGiEe+LklVkxdAoi2U0V9OaHjTisKvcaiQWZCI6E3o3NLithjS51UKmKep4cnUMe
59T1MdFOBsQplU0O9SMBMmE0pDcWb+au68MerLGeKoHDb4Z7jUUzre3xYYYGnACuXIZHxgS9tQF7
HRfd3mXq4ndN8awnNyARRce25V6AiYjtT7Ib2AQhXZTN2yhxgDyOIjnbbKBY9fh1e+5dooek6ssi
ajOyEG+xMTCs01dt9VG1HWRMQL4JtYLoM0P1BSL2U5pnm4murOODTvLHac3DnED2RvpshPO1MupN
dX3w2MM6AooYOos4CZJTDVoa7J3BvnlQ1bjeUi8lWMONstS8u+8d9a9RkoNSAQo94oGpKy3qPY5J
PHNd+zHpn4qKJDaFi6kTsYPMq3+2Agzlp0g/hXecO3EFphLECP7dikA1o/KM10njoR827leiqUfg
QrsKqGfZk7UIRBIUyuhr3bZuc33EKZBLx6K7G4aDk91pHCcnsIJCSByvwODYZ0JZSe1DypKA1VRk
TV2w9hqI+Wnfji4YV++rzJbnVR+ikcxdU8TjpainO1PhDGZbHfXqwLdmcwKiNKpPRvdrTVMeQQY4
xTrcKGOW7f+1TNHUQN7wZqu/B7WwY2s/RMUms1inDKgEhQneS2GZI/hZ1sXQ9BBn4iI5Ws18mAa+
YHuh9VG6KVjFnrzEaORq0GyRrMpJaXkvfdR9CgLpZhapUexlYj4VTZsdWyLRGQaMcMkrWkEL1zz0
qf4ku36+4rusQ/xc9G4hOBq5mfBExcOJkWfGx7HzaqGGfVX9wlWYeJZXX1krUIYMJBaDDVrO9jbG
rnBN2vzeNfL7ZJLmXhtR6KrJRY808OjMQQMD9DBiWD2urJvMynADz1veSn7BC7Lda7/5CaouqAol
OxUsYljib7MgierWa39GgY0nI3VtJkt6gYD1Ws+EFwe3Hc9KjmgM2/VoUnzvrIx9Tpm5Lzkq5X40
c1BAog9sm5nBG4yQWPlVZjZVvzrHWdaOVDhz5Vi9R7jBe2Pf8DjVQH1UTX1Bzn+lcAIrFG0QkLVG
gUl0oGDZZhzn6xarS5hB4n2rneG7aWfUt7iBk++8MCXQuUlbUIMEGmbZRJdlH0t6vS6pqU57fcjG
65ZmoHiHFAZkdbgI9iMP8sdCTsCeBfDgUeWZWM3mn4Yp/R5ovGHHsPF59sfAIgZnpSW78rWczmLy
7f/wf48n/IupX8fGuJeSgJZWasYDEvd3nHYPg+00PyUIZwhbR2vUquNUcraZ8pR9kpWGC+9w8SsA
6h5mj8GW2pybC8xr1gydasmPzgJYtF/+4+g8lltHsiD6RYiAN1uCBEHvRLkNQuYJ3qPgvr4PejEz
HROvuyUSqLom82TNT9UMTLnLZV1jEuVogoxftespjv4plsRiasZOq0ZztYFI4QzSPyXA9VDwm4LK
RQ6g5nuH8WsJIVG/JAbU5Fkq6F4TCD6NSBjSqoVrxmGy/oo0ipdBpz23egCvJJzMZnnNUzS3M1iL
nzJtHV/ppX9IvelP2daQmBa8V0PCnQR3BuC6+S4bExckRi6OhptpkFWcazHjGMRkgyoPbjWz3WjT
9l8UOUvh03OtjNOmklVpzYqH/c8Ue6kt8R2Sw4fNCJTk/LDRsi3PRd07uj/rAOpyxam3jRk8BwkW
lxFmezsyCdCSQFUzllCM+BVNuLXX8fSKmOXyXMc/lvqujJT8bsElJDUnZTLHrTZn6mpCRtWj5wRL
DRSzSXd6yQia2EUG8oC5NMN80Z0hP0+Kdcqqdk9mJKcfftyyUpgbQiFf9TGqHFCICHW7VHhJpcz4
8bk3x8hUGDmkJNAVGP9QIgxd9AUOnANrHMqj2r33EMQDbfjOtNq3Y26+Wg252aUD2lMCAJvdzFDR
aS1PzNpJquutBkxEM7L9JGY0whDWTCSw2kWLaoamtzxt11jv9mX8JKVyr6hikyJ6JdnOaywNfsV3
Y2qQJhVETclGQbYFO8AidLxW/xkAZxu12tsFtlJat+RcwJdxoxJEIRe0j+1oQ73u6Qx8k/DB6AaX
9ORV3Gt1NqG/59ounxhHPATkoHAJmGEtLsnF3YjvZex80x/nYEpMucSP9T3qP6Q/MEX9LJbpBQ+W
kwz4arYpOu25wr7wZdkXpUG66uxJeGApka/CQryZUbqFJIWvp15b/Vs4T77agkwOfpimvaRB6dex
dWgUgkM2U1O7GIm8uA34aNlswQRNU/xXJuG0kbx12tTrCQkwnavZdVtVfdbzX6p+jeg9B7BUFU1k
wPw4YGCt1JOL4fmsfOQV1cNZcuyNprzqmGZGcO/Lx1QwZ6ns11amKBOnZmtggtS2svhKmbtAY2QM
zr41JZaBDF3YINeZIYMW0VmAHEyaTcThN2P+l7U/0BDI0bmdRqRc9BcxjV/coDtO272iv6QRIBzk
VAMfN7Y7HH7OvWdsk6ZsBxGJi2JcQdvca8lKtT+tfFskO9PYZI4bBzeteR1tEsY8ES3Y7d/CnncV
JDGybGhWkmPGtEqicYvzTUjVUEBvtOPxminHWVxAsrhhVbjVULuTBqRe3FTduA7a03bWsf3y/9TX
8mFlMIthxdxQbC56CluYrhPce3wqRqqh6EBMOo2nNJ/XcRi4lvmwy7Oa14gi5r3eQb1Ji1MB7n5S
4L/wRI3aQ/gFI8Y0qoFDIbzTEE4X6q5G3EFrlhEPqwbs4JYE2eREo03LAxie95IhChoy8oYiAhAD
y60iaTc7qG+QgemaxdOO/FzaAfO4TOXsY49h85SvU53WhBI//0n0N6JF6AXBnHXwTzxzcJBIbHiZ
hNG6ffqZoFPKtDfc8luNFqNFpLxqJJnVjwZlHcgo88W+25ZsL+YJXycB3rDug5zmRjmOpI9SZG9C
/SgmJhq2cp9T23MG8a+iiS8QM2U4A/YCZm/PPAkKpzuya04RSI6HNv+AsTAPKJLsPZILTHWLQg8Z
PMmDKBoLtywR1EH/dATDb0/PcHRWX8BqltGRuCviUqL2HDrgJMS7DCi8kmpts7jLsxOqJ9vAXxDx
joRrvfTn4BrFpD0kPMjNKmgHdkVbMleg+DLkOZf2LTbJiMCFRaTAik8rDrfU0NZ4UiSmLvPjzH7g
XtZvVnVXkVkCoXQl7aMB79Vo2J8QmNkBIuqdlLRHwPdsfl8TNnWAqohUZexe/CYcoGMLQTrmjULs
Kn9JVHiZ6LgoPyX0Tl3GxYl8c+xx5rPMcFCyl8rZVL7q7DPnFZGDLTIjV1VLok8UUl6x0zKbH/jZ
TyL7ILHWc6hfljzkgKFQoqLqqoHOZFRc9o8c4nVhJiGn0Yb1LVGADTRiXicDIwy0iCZZQiyUR2rL
fDklXUhzqKP2Mk867YBz6hLr3NEvzXJ41PMH3D+Pe4a5MwijGL9cJaNvffZq/6vU9RVYcNSm+9ga
X5pM2SawneguVk0XvPdJ4RrpSNRl9Nur0ZuVLGkzzHf4EAeHkirS0BNNlvgbwRHHOYlFYEmCgzUC
4g2smltMU1bm2K7JDroFGGzl+dq32kYU+idk81u3UDGp6KKzFdqepWxYnN9tgYMucNyiVRGp4LZL
Vibz+b4ej5OTUOsMxf+ror6R8CNxDdoVtSk+gqx7CsSNgF7eUoQ5ivrVK+V3Dxc567JzkdMhcqfm
oVgY8+yX4n2kfarKm1mFV/NL6W4N5rOg/c2kQ6BF33or71s1xnJsfwzS6KnzclSmH8lI2A+fDAf4
RysYNlHTWjzNi82XdUgPVD7IG8Rv6bXAxc3+lqF/Q0PTRzY2oXIfxvFahAh2HIbpVeXwCJu70NG3
AtinI1e7umEjoy+Lkg9ZyVAYT29Dlr6ItrxLg+XLvHWF9tVCozBUEqKFfZjHL0WA6tGgRpXDLoa7
Tbbq2rRnKpaVvCp/h2Nrwul1sw1ZjiLIEd5WK8Wy2S2Ty0ikfF/dG+x5aoOCX0SX3In4O7pdFYGK
qg/S4p3De6sm4wuavL1TCbc+vgzELDY0OXIvXU1lxi+nuZW84SOQLGLDLjkLQ3ZaGC4OZWW8BBM7
oumbwlChPybZ+YPxCSYVyWQFrs+U5mxY7ebcSD1RSTEFa7fiGYI7Fy1kxgrlEP/ROc9N9PAKt72M
uyXU/6EiKLDSo8BT5gth2FqwCeuTluzl9iNz7Jscb53pjgScejZWDnNjwtNV/AQYf3mM0BJEHLNz
+XPlffOm6Enu0Bol8UGY1lbK/7pC8ZeXoo/fouph4NgpgFqFucZxf0GoCt/CmDaAjQwoiqc8vxBD
zAIEGZul+FYK+XmNedys8TrBiRTcnSTpdTJWmzVsXqxEFheJ5nE0gkRlnYWbldwCDQDNLXnl8Max
LgFZxwpjMLtEAckt5lrylsq1QC1MVsGDxbB55BFojJX0qv46tQfcYEMQhCxclTovfTiIQFfxEcEJ
G2l1hxyi+Us09ZmpBqAthv4q3BEHI7wNlkQo7JWra2IWvsltZzWA8pqcJWVr3bpcd38yNoGRLe9U
hW8G0+0G37pc7+yockkP2GUlZioxMATlrhfZLk+RU0J6NZRwrTAqcVj8cKMwKBgqn3i/rIvXMX50
n89DOdEqoAkdnynq+TVq0qxxg2CVX7W/4mtCj38pUWMCGJH28W7atS/jE8PpnK5tSuFqXX8wFXCQ
M/fuR/hevvC6LYrjq7Orr6B3V1haJkyKd+TEeLL17CVEtzBwk/M9XjI4A32OhKifSH3LmJ3gWWKb
SC05sTgble84KBmdW/2f1K+1z4Hlbb2eXWePUEC86EeFW0jF8kzQmev8o+FwILQjMWXywXIECMlv
fkVSh3mOxq+Q3mCfs9pVpo1en8xHiRHG3vK1del+rLhZV82mwiKKsxx1wHwakQNPQNtXxd/0DpUA
nTK+C8rQGTt8sXG0j3xxrvjMfdEOhyvcuIVtI37j2aUIWlEr8Nzzo/UzwTz8gPwoeM7F7NWsCLM9
GXVdxs+E6hDjnRdUa6l84KlBHoCHcwiPmbxxFJ+WdDP0ez08SPYhjw7cftW0oygOO+bGvlQdUAmh
gxHwjfYltDq+QMjwXJvvpUcKfLdTg1Vr/WLytf6RB4ditoQyNvhsThijsN+DhFfPZ4V1eniqre/G
ZnI6HkwBj2hdw8PZoXZVjPOkPdkqh9mL3D60yjPqZ8PdRTMaPqrPUvcN+yiMS1ruwvTS1vwII5p1
mDniErTcHqenEfImvMmJlxt+hyoAMAZVW8Avaj4Ef1Wqd2k85dDqTWTAyk+QedJf1XmqDIxv04ar
6M5JhECaMRsGPorB2EWxjoqNbUv6o6BUBAJkb54oC1r9STPQMZm2ThR+KE5agwNra0BV3rI9sPOT
jh4fDzK0ptnFf6MzBkOqqWyDlEBEOlQvzTzc27V6NNhyxk8l2CSpj6ZT77Z15qntDqrNUL9wUPB4
BxgieM5ICmJxwcQs/AaTHUQoeHjsSVPxCu3FFm6X7CxlOz2G3J3mw/CmMpKPUKacDWkz6CQ29Qix
185nylmL1wAPmvbCI1JUB77dtuNvPgX9tinhWLLs4qT1zeo087qEwclAQb3Nmx0PMSo0xuG37C1C
nZDsmmb5lTQSEN9mou5s19jWBqdq9GXIJ3M8WOWhbX1Z2ttEomZ7TnXFdpM1tc+0aBuXuURBGsv0
4BeSI9o4grgZQAHZ17d1+DNbrlJyWVS32VrbFe6stTlhetmqxAOlu6L8y7S9pu7B7ARQTOdL3W10
kCV/fBR8h9yT9cZO3dFYa+YZbgtfT7cbz2h/KxRJ0VZ3qMzAwUZbZoiFehnU63h2ZbAGzZr2izWu
VGyVeVM1v0yyLQhy3a4JAUNuElAYnEIJq4BNj9EbpdyJkpOFbICtv3A1vi82B+0bgR8JZSgIFMR6
JdtIt+ofLeWM80s5qLes3Vhpr4HlOvVKphpKcUat6gvGw/CSwcfuT9i3WHjzBAQ//edM/kcKBcsl
MUsUqwqVngopjcUFAl1cce7CONJheTJX2fcI1QlTUzxQbw3tEGIGoyDCCxv2JX3gq1LbA39fgNiS
gn7VmMxT1qhvzDfpL+ZGmXegIijgN10PkGWbcSOWD94afnVyafotc/0CbmjGN/haaV7yuWD83jVI
cs4euZ5MldK56O1y/gL6ZbIiDpavGfAgny45Nw1eWDZWKBVeusHcdYzwOOxI+TJq1E2PcaQvlGm7
mQoB0Fdvi6Ckl+4WgRDoh/CxwBbYWr2vNqca0RHmIxkF87NQt6zcYrG3OYN5QTI4BcRukly5bpTT
xCgtls8dh4w+PXSWmcZmZCSvY7rxk3LbtBwfa8AH6XVYf2h0has0PIR8WO/56HEQq8EuD9cZEsPx
CuaMbUotgwO4zWxl2Fo1e+aJTu0yHyC+1FG3pglfG8pBxNt9JGiW93BChjuurXlT5zjEGEyshuPi
2Zo3CsBd4pxKGTorJ7aHdy6LbhEtBEAcJDZrFcVUv40/RsednNMQU+H5SDkDUjr1NUqVTna1Cvfn
OrR8kDwV+BECLFJPFavwhfla/aMQXffkHaOA45MFoVjbnKRrrTlq0aXlwWGwnd+dr2JyRYVEBrfc
hUypdDkPXLNhxE+6nY9aTUr8CFm8c+5ALmMIrFyQYnX4RZSjSdCZuq9kn1+tjDapvilhEbDL/zco
a36+CQYcq5rPEJnkQ2rO+tXAPgYOhUUlMZMGd/u6+UpjVhM7WijErLh49HeiZ6iXuDPBBXX6e1H+
EFLeN3eiZnr+SLMZflsyb6hPNrxOvBZ8be2Oh4cokuwrOs/Iz9hEkPXXLqctXBN5OKR81fMVWsSk
M4QihXAljlL6MPk1hctihXVc2ezSYM8iw6SH4NEP7Ivu7IHKM7ftNrnlc1AbBBdIbwzsxxzlrZew
wa9WHX7ZFbu68cxpMDJ0Edi678AFWYJi7TqqSAa6vQFZSgreJstHiKdPXqv9m0kriLF0X/o/fHnQ
A37KZm1328n5sq1dC5pdh/DQ+G1NMNLw0IpD1B0ZYyUyk0sQSkjL/BRBQWM9mLxpT46L4cLNnOP7
iP3yor2Wxk9ufU+NP+AIbitG3PxDBegv5B9AXCCi2rsSRZeF9t5rYOM0vhnsa3vbs+CmVkepMZ+w
Y7L0HLgW8szVkY9j31ipjDM2vENcsdjLWmgM2JnQhc8reoGSdwUFjLFUiep8wI/FkYY+tQa+whGJ
9ZX6WHXTd0pqcanO1m3BQO7Md23fEauUDG42I4yE0XCXLB74DSQwOijqEguA1zW0qT/Q/60z+UKB
KnrmP1jCV8yKi+ofRUls/WCt4NbhzZfyNVlnqbNLq8vcgr6lYfAsk8wpsCqbgR1i8IX11hVkclyI
umB7zvWVMmgnY9zj3qaiR9zYOY80ecKAilz1HRKcOTAVPID3aLjvlBN2hZCBSb9usrVR7BvEC8Vw
1MnSQMhBnNrQnarooox3KUH3W3GuEyOCa9SiRlKPCZqUlxkZ/AyzN7Q8HjPqqpIWEghzOR6w9hBj
y3vBccdLV515/KyBztIHHQagBp0Y3Ktt2JwimYzKhSfBQ2c9ebL25ViwCoAmtZSvPFZRsaWgpQKI
rybT/3fdWfX79EhyJAcH/824hVKGl1zVWKU9h2FPlgYLmZ2JWRDntrXRlvUh82VXw8MTQmEib5fT
5whTFKiPkm5KFgLxjyPW4AVIRQp/xzO3Q32d88c0wJyVr1JFXAKyGji0NLesmGVpFZPJ1ATjLnLk
XVjFezELP4ROO1aEKtOcog1EYotupN6YrFXNTr4vaR6T8Y9Le0gGpAqEwoh3UsKpyiziwl9iGw3W
cJEGZHjZTmfswpREU3x3mWiD6aSVjE/QVhZQGoMtiZEoGXiMw5ATjuTu8syVcr2adQlZ9UtbEY9h
4Ah2irVsEdotodGmQxD9Fcbnur5O9WUaBX3GqSi/CaTheEdnF90aTvay+NSaeVNMXxn2bbSexWfL
yTuRP5WQ8iApNuoXBDLKp9F24Kwrzy75nHtlIyMvGHYGQ7EKVEIqEr76jDoD9hr2o9TiWOFlqc8z
p7/ev3dWB5lI37XERxk1u6xBOY3ZhJ0F4YZxC4kFTGYmTRqux8a42hnUIB4Ea2TmnFmrQRBgOB8z
Jj6seJueSbYEED30hI4Cbq3Xl1iwy/rlQ+5SzvL5Gas/RUPqREi4df2lQ3Bpq9TN+4HZFzQ+6ji+
u5bZZ3ht5TdNxYr1/Syyq24AK2DB+NPqJyb2Qf/ZV8aqcxjtXUdgU1n9LmufZGOhd7/P0SuiD49A
xHuG6hjipOmP/Vum14w7QwMYyBITrtPuRFSooiN8bCJLwShnYydqEqQMmwgFfbgLZTS3LNwaBceP
rTvU+3jp+0h4oU5joCaczopd+KHDxkUa25zd11CQbzZSB9qciZ1AyjLiZpedtZSOHDPY+hBdkVTP
rmVT12zuGga07B7/2oLdUNervpVzKpkzmCtqD1RuqcR2Cs6HVkMKqFlR1m6oNJRxgc1YDPU7gdyz
lHBdBRLN+MRylABtNzW2kZmlewkiKqv/6jiaPHrhMbbFawzVJXSMABWIcQsm/ApG8CDhIkQILLGd
N+Gs1ai7TcdGX6Vab+3/DJ77hCRJ+hfo2qk0Uz+w+Q5CecDkSAsRt28lUopS5KxkbQWWlnLViw6j
obYJRsZbndlv8rh6GpxKxCfhY96JUv/A9dbTDfWeoTm7bGrOldB/Gim8kQS7ccxgq3QMDOKZ7mcx
WM2TFm0AoWD1eC073OhB2R1kO3zJlTRx9TuFtl5DwZ0lcnhbi8HYJDtX4eR/Zmt992SaJoXm9VN2
wIy9U+ruXxcYmMlpIypWX0VhucMUYU9QaTXVfZslH5UcaqxellDB8hj0GiqbyibIdzyqCiSB5nfk
zDSqckYplEKdVJ3fOpe+k4rBfUmKF/oN/D1OV4LrClG72CZhf2W3D8iuZb+wxLTdR2s6Gjh219mp
GNO7HAwJC/DkAGYDz2dL0dCRMKBWDPxAputeb0mekICHKYZuMm9lYEMQNNr4pRYaOZ0zTTRApPCH
19Gi8d42aXNIIacV1K547VlD4tddI3GU0Z9PxJnppFz1/QgkiM9RUV9kPbplpfWWjlAEBT4CkA8H
ked3TRaHRR1MkVzbCgnqSYjFvTk4MuuIWvHHMPpFkw6rHEAgI0IIaw2RNzhrjmwAz2STYLbmcAEr
SjqyrfW7aDgZDNlqYqiMgE+/tEye/vwgFeZZdcQ/s+H9t6T3MbjX01Lndlc1ASseMuqHcz4byZ6U
+n1mI90eBb9ftjEYgxaJ+Tc2xqGD8ytZw62F4ryyR06Voj8oJG6kyIlTvjzB6rZgtDvPl4rlUKJo
27axvgEKYmEhsAZSFwqnMsVOw1g/DbJvYQVvKafuKkLAxY/oQXF9AZx/UmaJ98YsdhAB2B+We60N
PUOJd5VDSksEkpbBYHg3BDJW8cfI8xTo40lM9gMfqdZ1N8DpZF1IIN4CekuVHp/HyN9oNHSUHr7N
dlMGfqsxZtayNe3H7Fyg2T5shfF1o2+bjit2mY7F5BtUzBm7u6j2dclW08pPTWRs0/7QTL2f5u1F
03BSGs4zVoJTnbxrCwpyWftrqI0xf+Vd7MfaS6Nhw+6YUOS0az2DsuSYIpu0ocVNFGMmgeRLyG2C
/kyQ+EhWVEk5c+vznJljhkLofUy+0+FzTnp448dC+4G7CSdqXrWsfKE8+UNHUNLMXIsNIT4tFKkF
6/R8NDYVBUjcIhqlEu+xS6nVSDiRjb8kcBMMafUiS+BK0euvCu1Yy+eixNK6GiM8S2x3MtaMgNCI
yUSnlTAfn1vTFXLiBlLhytNeIc0t/rXCj6bF9kSnzGHmSUjNoA6ylWkBmSCvVkpXcMyGabkZh/fG
/tTsT9BnRI1v7OhRpR+EHjDqGeizUGT2+bFtY4SG+roV4bGJOWC6bJeB1w67i7rEWurAiYJ2m+SG
V4AgKwWzSpkks8aEGAsZgGQHpXdYBZPSRnAroWieCsVaB9rDC9BVcFCmH5hcK+PZiu5caqEXG59F
gRq5dRj9/oHBJHMn2sI13BB1goZT26hBxauGkB001gggqJ2O1fgu285JyVguZy7O4WMyB/tUm/fq
2BOLIkh7K+jq2Mmpe30IvhTg0qwgjmU3szstiAub0G3IIOakkT0lIPMoIE5ZObJO2SbEyIZ4CQfB
In4YGCOBNRSa8a5Ti2EkIJFFH5uHzAnMbng9hBMOCrADhbWhiWTQAgLFDZ3WVal3S/yBbpIxXTXk
dc3fTeRXlU/nPtDB5FhXlUV712HNHhiDDC29hkCGHogdp+YVEZIfptG2Kgo2EnSyoKauOsPN2Oaf
zmx5KsZrXJ8NAHMrJ5a3ocD+EcjnhjBtzuirOpNDaUiHmvWHkdv/aiRB0mzfKUACjPuyagH5Art2
whFNUF/pIzjOquBPMoc3wogOyqw+zGjeY0E9WigtiTuB6k5KiwQA3lKuBQxStYQsbI9+KH+30Smo
Q28IpHOxdXpu4dKHWHpTx/zs5No2nZvLbDLSZmfjKM59ihv4p/C+e/MYYfYfRyA9kDyfBcaVEGlO
jExZI+kGsNrOgqZd0PSODmb/8qjNKeiX4iyGBg3yw5mhSnTDN1Y/phgKny3WBhyFaRfttMFmrvwr
mOqag8d++KxG3U4q9LURlH9yh2w4Dl+mLvOoSi/0eB2dSCeh02dOZ1ryUzMV8C66z7+TgZT8J7f2
eYont6s1IGqybwAoMUCtJa361gzVuxDt2RjqA3mYhAS/jykaZlU9QrskUH3gihQvpmERZwUyK0JZ
jfyrmft3FkWU5lvTureR5sejRPpEeprZQEP2AUNnPXKWk3Uf3BvmskaOasnCfexU71X/0fXTaU7r
R9HP77IanwRpTPjvYW2mP2K8diSchuOrRBuX1EyR8PKDY85P6swTlDwSPtwxpErP47UVVXd4Zqxx
wp79UXuEewVElzz5Lt1kQMha5cb76qGGOgncDhmvoRFpP/YYMHKs4MXE33LXruq49cIwvnWqQy4t
SY+GOVwyxOuskWmGBmxv5Ak/VaIYUAqeRyl7dLPzWsjhw2AMrjCog/azyxXrTxZ4SK2UqqoAIswI
CTp3hUVZhhjkPHKhvaiglWAJQ9Hozm3Joj8hC5G9fJmZQPLjU4+sOA/EjxXzyMNxXbPisegn+Lcu
QyFAA8Z4Hxch8/yAtnwfGuvVaeK3xq69KtR+mxZlTlKW7xGSAcLJvbFpThAuySc2nbPhNNfJUN2Y
Hbxcoa2y5kO9LBEs7vCg+UAEIcuWbxjKR9TZF5owTnT72JTl0dIXnUUTYsLrLrbudViS88x0VobA
X4OYZBexviDMK8Vd0JXtK3TZVy6vbYZhQx+fMKDeKmLpSpE9peM4NGe7Tp9tpfh5OfCUoiZrlJ8q
c6No9NNSRwzStY8quAeB+KVAQtHYb/Tl6yZFHfP0iLatfKBs+p70E6LE61DWe0NJ31U+JDCtCAm3
9dKxQafygzk4pBMP2yT/go/1pTBG338eSB2pATulPTu0JD6oS0qEgVK26hXaguhRZ8q5FIqbDmI7
NOM5art/kygueiZ5hVn/L6VEOsZ8NOyYPWejRprS2gxo/xvrC4LLVVtmCw5h1Mb4oVjtpVCKkz4h
3oTjN00o18sPouYuKkgHb07xTtn5kboiVLU3c66IvbKZWUr91i6XqiM4lKE4wkeCA5G5nXMkXdEr
mWwOEgcQRIYwU/wG5UvDPrWK08VGxJu32JvSzzyBC6T+ldj9oPDAw/oVvddKh4Eqoq3ewM0DjXxN
MyY1uOJCpBgtggFeWSX7JnyBsG4IENuOW3BhLedgyGkAV0PVeg32Gplxao6KoY3ZUNmvNZMpCTvd
pPVYbWCYwCwxs3W44Fs6KI3tH8GwlApf9sgMliJsCnrwYDAPOpQQBmjLCoImdkfmEhIQl3QayRdD
RiZH/gBiKSK8b8RgjrfGr2BGqgp6hBKJ7lucIlngh7PDD6iC5MtO2zypSDIKfdH/Vs20HpiWV4DI
OvRZvUPsfM02kG2T5tjuPGUQ9EmG1K/pJUioGofmANZjN7QhPVkA263GYsK62SrQt+mbGXFMjYJO
QfBgkQeXltZOKm8CK1baP8fyIkHlaRKAttKnxVSvQR9rtAbKKLykS0jIiGV76rYJ18uE87fTEYOz
VkZiFmhgiGEIYJvsRxl5KqHwS24phCs7xmtGgygXr3pruRLLsVrt1mRVsA0cUXLaGzMML0nS+1LN
CG3o9pS9m+As0HqmHCvLGxDAQm7hpIKx33GNrGcz/9XCJ3MqpHkbqvNxYv/NXDepblb/qKpxTz6I
1zU+Zxx9FR9Cz5RxkSgSLNBg8U/Ita1axsNqtzFrRGVwI2L2GhYsT+XfhDt3JuSKI1E3bsglNMdk
X2JsK3Y4GMgaylz+ZxCvWr2LVfMY6v0eXbf6gbPN08vf5V8zLONSbCUNAv78MsIEUsEgBgxwCeBe
RcyhCmQ58A6bH67E1dAe0TeucmzNzfeE4EkOGR4bP6Kg0OszNiC3IOcBeUudB2qNuTqBPoDwOO4W
tKua7nvzp5WundjyJ7XkCfnf6d/0wlf7f9hFauUbf2wafwhscGlyIS9XbQF93YEzcSZ6ZUVOHTdc
3sYnwspOEaYK7JzNzglZRdbinNrjE4ATMpbqxPCY6WJoKQfyklHtIFG4y1LrgzWnhv1qy98WcVK+
t5iLGeLNFpfZnv8vu7Psi3dcF/n7hIRW0e913ANcd5B8WbgSNpZwzfli8ko66DxN5AdMICmmBwQU
RTytZST7zfTWsn+iVmBZ9CwXmnf2BzqdpdCzAhKFsJZUWWbj9KpIliEoQDKluFGYhRq1DzCF8auC
KFs7w79L4aSpiyJKOGuBlAx3J6JKv89QylavDga72HiXUO1je2b9DrGGq6RBk5TOxwiHyYyTX0Bw
a7Fct5ECGoOHBk8AXBf+qLEOI9tbDhRiVjcaOo9aHrY24hLmqwLSgCZfosBhOsrWjwMtavCUD5ZP
G04WUUM/egwQKfZDsO9Bswsm2CUWvxmaggDuY6AIlaKJcguluXqk89Flc9fWDBAYd7eA8OxxdGUm
TQIN3lyy9QmhWta4r5B5TqqfwYQxUefo/PsKArRK9h1Dne5tWGi2AHiBHTZkMgoqyy0jzDiYkgPp
tUYWOrKkvpkwX+OJBhIXLecjYzBAbak3yyxFEeUqCCgc7uqIMSFyW+ScXhQBU4gZC2KKINqrhGcw
gcnqcaWYCbrcFLBcxXogfOop/t8ACnobM2lz/LhlapD6bUtk1EDESYyCYFA+Jjs7cWNsaBq3BcaS
QC889cAAjTUZzYhXsYyZw3kN6J0Y4Qo+rn6WyK2FWaHhu5kmaH2AaoYo3WWptq34FVKD3RjiJS6t
GymgJ1K6arYQQQSdLBvWi6Y0rpIDtCbPcJb/byF4wtGqtO2AbcoZ9MPi2CX9et8pmBFDoizKnNyQ
AQqKTHYW8lgkxTAxiall1wZPElPLZgY5rfgFGleh9Gtyztc62gb0ET7hKXit6xV/yJjkTRfVMEal
Ne3kFnzoHTKIF3Xoi7jpoyHewcpeVr2J9dqKf1nKzqC/WYsUmDNUNz9bZsy8+WX20mLpavIF/+wy
/0PUP631HP97/CfAZA618CT5X53SfVkvE2MjwIBe8dPAyOEl60gzMIqPvr6BMvzfeYQ6xgR0Kev0
4dSixJAjz8cmA98Z/4tUsIt9TxjWoZPu2k+JHiuaX0LpJs+IfbmBESwdJgxDYXor7Ne0uxrSbxgA
MUUCY1jkk72KnD8HfERiV96x25txm6q3vH2N49sQvavNPyLDs+bD6t4r7XVmYKuxdm0kopTiN1CQ
tvxR0pP3aKpGVio58u9BXA1xUuLtSD3lxN8TGm3gjbqFh2Mrj5cwuIIdx0C+itFDm6gN1RWg9+GB
sErLrrJ4zOp7lvwzdajhOew8GKU3Qec3vkQR6bIeScWT8lQIkx1gk1hITyvIDwob297+R9Om536Y
l1jhOtdJeIIQxsb9vy7cc8r5Ool4xLFxC78nSv5rUO3nOIA7lkY2vA+rf4l7KDJT7WmTigAAAF6W
bwNyOSb2DRPCgnzmysMaFoGCsVLMI1p1cq4juS6GBNDHgSjNoxSWJiLilBJscJ9y0LhYCD3ZYWWb
sklk0kEnLfgaHEaManrT5+9FIQwwHIwD75VqrJr4tZ/e+xagHUyWnG7OwsJZ9Ey6s5fcppG9zMzC
lCeGOVs6OKVn1pt6+IvNTwbKfcuidqnvLKY3NsJeRDMgs5Fioi5HdDiLCt2pcPOS6qM3kL4a68Vs
naTnGXTRfxydyXbjRhZEvyjPARJTYivOFCWREiWxtMHRiHlGYvp6X3hR3Xa3XWKRBPAyXsSNQW4A
RKp5mxro7QwnOSVEPDICKlWHB6CavJhTEV7H6otHrnDfaXDjq/6RhUAgns34Z7ZeDBzxdv/rWJDh
7Rc+Tmu+5u2lL/+qCaL4k1KHTK1b5JfgdezDbeoQJubR2+75g2TTRTencKlPjXwwM4D60SrErWSF
1hrXJHorN2HyorrPHHMMgKKB8GY3pCChmC6OnmfzQT1U7r4y3xwW9115KZhJMkZQX7+XzAORtSrF
hHflS7HEdrFiU2B05zoXLsehPVP1iY8CJE7ykgIjmY23smTUxsFE+icccHP753L4GEz22Pm93zw5
5WXG0aZC+B9o4W3OyCnZ4pJQABsSlouVkavknLqsqmuMNu4/B3N46ff00mKTdL6opF8Bi+i4drMM
PTK6qvaTF0Qw3A1uhdj5+WeNC62x3kf/JwZFUbISieJvFKl1l5zt7rFZTo/lSeuz9i6hffCtxyg5
859ptA3LY2o/4c0fBQYcASgcW6HNKZ3ANV8ePPHeEouyKxZ7TI0JVs9kPBAEQuObN60xHWwdPCnN
UbQb9gleU28gNVmKxyXkN7eH0ctfl78VOr2fo5odN+5JTqKc1fdD1HDXnR6AMABJp3sieh4qLtKZ
yCukJTOZTjJWR5ngzbDd45iewpHauenDleauBglBMdZWDxy1TIuaUZPmRPME4hn4n0E5gQkGDEwL
QHXHBKGY2jsVaDbFnHZKhT0zOUPNfwQU/h3iAQ0ilG6ve45j88Ku59POmt24RLLIw+rO3fKErTJ9
iNE2DQQnpYG9+eV9/Ng2NuSl+MkbaOGIWhyj4z/ZmM9Y9UlBjO9GKOksmbbwf/d9+hpbkjUlRKEy
QeAsdtaQPFPVeZwGcbSWctFwvE8ZqwrVb9IF0N6UpylbDmvcbpa+mFH9K3mouTGhOz2dPF3Tq0Rc
Y0hurR1eaTe99PRXD8TMWhefmAx2dHzuc+SrTH4LjGwDbbxwERZ9zZydvRcMpK3cYwEwK0jy3Zw6
h4ARx4U5CSADP7p3BHwvInVImu5goVp6MtqHAS0uYAcjRj5J1UiJqA0ix+pIWAqb1dMw7xMVvDgu
STwrf5VyFHfS6T2iz4ewY0FaDMPrXLOZDNn60yJ26S1+pCzkq7vwYKMK4S7gG4DxiH0nO9zFzMXN
cdwMq2nQWEUabLZUNjGXmT8VTZyOXM4o9a0doGTJS2l1/f3S65oHqCpZWL9Ywj65utuZcc0WTkBG
sR55kYcEp0zJynDVGzDY5/LBzqvP1uj3M9j0JXGZLwujha81OByHJ/9LQ9SbqJK6C1uqii33nDLr
enQ88BCYnxqLwSKA18gRHKj+GmT6iXjjZTAH2FR/fdo/phZrxjEy/noodYy8FdhMQ+Qfc8GX1Faf
gtFN/LjgPGb6o2pAH6OkiXiJEhFwHMYvVd+nb7kSVwdzXoB7rWmqJ7JMnzmxkTKnvZv+K1aBrAVI
Sjit+T36kLrcnhddxywW0CKC8bExzUeb1w7X53HwhnPrGueIPWGfQBepXqSev2odnQl8fFY3L56Y
RVn3F4tLAqSnG3RXqPunkfuYlUMX5WTNvufeVtNzC2Xfc14HFe+D7jeFFlYp8d4a6mzX2bPDORCn
wMZ1s3vHJ2Lp7pwZnb7sL7NrPcGVPLlWcppY/rVwYFtNV6hxrFH5i3g+Bc28K/v8GSqPSxluTsG5
IULEGnN8iZPoFijWploTspdoxgW49pyjnFfIDWmUTTU2G4vaC9/bWTCmM0w0WaIeOry8sQh3I226
VA4DGQ+onoBIPZSsRUkZcGMHsXE2OqpA6aXXPHjo1AIW3t1Vxp+Zbn30TRLas/VdBICfCpQpzcKg
NLt9EjIIe1cNbqRJv+J+Osy4dBIbLGfsbqyy2y5nwwjoi5pfXVRWh20uP8iZzJMRVWerMN9VOq/m
5NXtxTFhu64gW00hZnzrbp0aF8v7TICEgQGnNyAm5cQ+FEwnCIq9m/tPmJi8l8q3STYjgFP4TfBo
7cRQRWzUBQBDbv4wWMs+7k7DfFAtX/DhI3CnI7BdfJDmJur0fm5xEdom6uGnPT+N+EcpJcKeHcE4
bf3h4gTxBU7oI1iVPRWXBmakfg7wsGKA7mLqICMiGbneKsEYxSAx9rck87GG0PmXZARogHpaTFoJ
aHYMz0WOyAQPxYW02Ox5ast9ARk04qKvlDwn/LJc9xw46px1uPdBb8lUYGBngXxzvfASMuLCnjwC
rftI6LnrqviQs2HQ2t5LUZ0maAJyQb+K4pBZHM+8aT4EsXcq658OK29bOcQ1smPr+2QRiJIb7oMa
rZNzi85uWD1KfoFku9CWAL3duqiIpEQlP2tczSW4vzFz3ubJfI8N8RGO2Tls5w0IOe9WTumj06a7
TOOApJXLcRHoCJbnZngsnOadg6QdwSw6xNi9OPT3EMG8qyw3nIb4X/kLQCoAyuiaISWEYak4z95h
Vp8BN6Qi3NndMw3ApXwge/JV0jBYn9phbzbHOAaYxtfxZA/XueCmvQdhGqfLVBRwSwFNEDyH9XuS
fEeA1Bx+dfmixsfYx3C4TKfoWHJE8O2zzA8NVleOr/mmbJ9BRc3U+tnfmvhjdTWtv6mK7+LmnCSf
zfiC9DrezOJpzv+xAhkZ7u3nztujvXHmq/qb5+9y86DNg1BH0R1KUD21v/KCB2P6GMhvsl71in8t
coPq3iz5rhswhwx45EQ68QOmidvZD4ErbK8/KZUHw/JyJyp37N+s/u4qzGf/JKCnUv4o+9nka4sD
fYmWbbGt19g18sucALO6NvofU7YdX2nrJl3GcEW60DN+sSCwLu3bbDMvkgXOwZQs4pAxVlZv/OH7
+ASJjqcZnqSjLe694tn1yF8+dDTmFee0JlpL6KbhtFT6ATGnP7ISm7k5wJB/pFBuZUEJT1uuXH7h
xmbshYLX3RxokaJ4kuIEY6Odv3R73/T/vOEYMvi13CIQ/gQr7OE+C47j9Ag6o8bIxSYyfeiIwpJJ
lX+j5q2aX2T2Dmp6xkoYn7zuoeweTT8kGhvfWeo3VuqYkWZi/g1A8AS2w2Z1Ybmu6DBkPU97D7b0
GibqGD1Delk+Xr7epTxEIX5S0JEpXqwqh35/Yr4zCK7a345i3/1uNgde2eDf6+a+AjztgSZ5C4uf
Tn3OkIn74d1Ay+sKKsdutjg1mt3AGUt08svZApZmNz54wz73t4Ieejqz9SGynkP1yECfEeF2PGAP
3175YXLsA2dht18phGHzHNSP9rwhtllFNJtwB7+WFZJ39+uoP0tfq/yZTqeofEWwN4OfTL50TNGs
F7kGFMqrFzxngqWS/Mydh5BjcxOA85u+Svth7J7QhjMHZssKBmnjEMp85aKZE9IbV1M/tBLKPaHe
hX33PExY3I/B/BE5p1zdY7wqOlRVenOeXGRb9c7pJTQ/EyLNDVfciMBeZBh0nnzQV+hcyDxPtv6c
2M3nY7pRhAo6kESsTe7MMV3Z+e9y3l7uE7x4IJuIFNPZLx8m7vVQ3eMePP5X3n7FkGKWh9uj4PYX
vPm4iGkOwi0Tb/r8IRu3kfszju++/E3kn+u9aL5eI5K7VPTXEM+u6NyMOSJ/9QPgrmrtNpi8qncZ
nAS0GXcd48Mm8S4WRzRRxuisbNAt+y546ruDbh6z+d5rL535qNxHt3nNs7PXvicYsnzHuvOInpj+
tU3PAN+F8xSkO/4i48Zokswo/oIQ7IC6KagjMfRhEykdhhPgn4fI/a2zIx3tBhZS45yK8ySvQJ45
IrCtHknGvfLRGwRO4B+YfCSyeqvl1Q4fGmLWZrYltDW1+IIe3AHj0VsU/vnWCwKKS3BQ02NUfEnU
JptApY3mZrCjRFWCm/vbtucxJH5QvuUIpTwElP8y+Y9V8tHODxbcGvM9qz+WC4yMqbFk30zgqeYf
iuJAwGJyrylid1jc6ewltI62fKjr7dw/smkbCZnLl5jQgAqe/fKYp2d/wtizbvQ7VSDgwTHG3Zss
Om157zG0mwczeGLxEaDXalIG42O/gAsIUXYa8/c4V+BQoPVkQemuUxG61Dg7bzTa30KFSxkjw3ma
idVNwS3iQBDKGM8l1UZL7zLHVEqnW+85F+5rUURfIq2/pyzdaIYdc2p/PSbNtd/fUtJ/d5VEw1As
F1t6f2cK5FjSG+fRZTwedfvW5wO++9CAOBKCGVeeWlMiQo92TumV79KlXSXeJqeks+7yB1NWoKhM
QO1miAkWoDafSC1SFghVsoZ8b+PWXdBrYvhN6woTEbxuz4qcTWm3GNIDYhRsWf6gfLANi7IFdUBv
PAkkF2/+aO1ND8lH2yUyrk0GI7ETjnKJI9ZcfPnO7coDg35wn6Eg41ffCV2fXUuvk8Fa/7/wpG4D
F2BTs/qMtnOOAdfrogiFw+WLNsPHI80KWXzW26Y3jhk1Kki77tlQFeuoCujMPHG2qsZd56jpEY6r
bUDsdxIE427CnZ8J/Ot4x3kznHWgI7mlonk9lnG37TQ3RBlzgKpm/zc3O7lNoZqVkiVuIg5qMmNw
LO1axzkUCMMlMmlHE9fw89hb97kRUdCYtejVQpxshiiWpTnTIKd0+jJ5MLDJ8DiH0a9WPwWRv1OF
oqekpclSIer2db2QfcJ/moh3N02fpSDP0ixsXKcoRqaN8l6leCXLkFvI8nlD6T8oyrkxLvG8GGqa
xv0fD7HcKADIOaDlagC4vO/xYUiALomWVzuwv155HNnGDvKyN048H6BX0Ggi7iaTEAxb+/u4tqd9
19h/jVIFlU8/dp4tlI5KrHRvRIeZ6vNtNlS4vhskdhrbANfGjdyidBbGm22C7ZzxIWhH3kdm+VwP
TfVs8gVnrQwulnTX4FTfDmwbqnzae7Yk7bEvecTbHDr7MoVtIED34mRdRR2piNrNrgWuoLa5zQSC
Issxd3Qjctc0rXWEv3Q1tWW9o9ZoMxUepV5DsmUZqTCcLKrf8lynIxod3iuMbeuaf5VEYdBeTR4R
WYCfrFpywRNBZdmLF0f4T2BYCgKL9K4VfvGo8rqmIbPfBdV7N2Oq9BTI0Ti3i4Omj2vqlXiIYQoE
hhyOSczoE5EAhux/ai2yYpmXYCSPeNRm+t5spod08T4YfYDftGp2tuAE71e0vOdI3mRf2M1ApKcK
qo7kJmgTeDgjoewx5oq1UXfKGs+E1QC54zdmPojc05Sr5Enr+Z9qs2I7q3hnCNtadwAKycVb2cEv
fHcXaYqpchXS7oKX824q+UfcdmQmmi1Qy8Dg7ImZXeb5eR9THbmpAoNctBfexpwcFDAjD1dNYlz6
dsZKPz+PqHa7rGKZ7Gjxz06DJwav4H4sByAsHemRPBasMToThQ/M2eA9TR4AgrkErSV9z2Ou8o4e
nVjMIOEZDhvG/La851ttrEScQudPl2y1a1/olyEbkGYPfe6yy0iIEUT9s1kk68xmxeS4idzGDSH0
FCu5tAmtVIFNYNag1qXk+NQFd9U4dOvBhIeBH3fd+Mhdgz3rlTW6mI1l+dlYQ3ZXlJRK2KIhPYPL
H3J+uKKxBbNRTxdHgRSmqMjFborAa7BzzjOxT2qOSU7vQ3Fha5QmOOpd3YBVq4OtRK7DKs3HYGcF
6wQ2yrpy2ZFF/bhqKeOgBjHeNL1DisJ/GjUW+VZNYPKxVgHS7g/9VOCjTeZbHNHRJcCkb1FWXpLc
feWbtmNk+0N5Brg628ij/fAGfN8iglA+Aby6OUnL+lhpJgHzJ4Aw45TkMujgOeCtuqQBn3GSTC0X
UHTIpBhQicK/WhLgaie2kiMWBNBTemVz8jV0d8lyIsRJPkCP8y9+DtNNBESw0C24uWNQzOiU3uja
e0u66BRY4h7dTXjcpf2yuvWDfQUp9KwJ0bVpsB6kKQHn1/SK8ua6Gnxea/jfGWzfna2TY2mx+BJo
E7iFwqc25yliynMs++PE6hOwxWvCPXvlEgIKXWtTdmwE1BSe5BAhJk14WyiR5y1riDeySsu69ArF
nzYSd/5WlvFJS8Vnbn4PyEjJ5FJdD9mBluFmI5vxb7lOh36q+ZsaCrN6aN3YOsQWRAFNiUtFF91K
ec7ZC3mqe1lPeXQGH94FbttAgiTxwTqC28mdZWMObhPL2DVz8bZA5yEs4/U2jHGTCqo5wl6u/XhZ
T+E3myOUcWdmU4pF48WBNu2PDuOuI39iuM8YfKCkL+y8JLdv2dxk5w4r5mg/DnN29NPpOyq1pK4F
fa8Plm1q5tO7kIfOFmoqt17CQunk0UR0ZHpnkuOryL0q4CH9alF1VtlLJxVX/Lbxa/J1nBWr+jfv
0WnDqHK3Q3vPBhcXd6vYyGN9dOvgMkkv32Nk93hC0m2Zb6bW67gZsvbusxp+X3F2a4MtJM2lfgxT
KnHbpxhXL2yuh852AM8b3TXoYCNF0L6w2+qTzwqms4iCLBxO0M/BwPaxvfVET1i0o3U+YGB66jhx
ed7MOZfry+IhMzAW+s0+6Dm500RnrYscvOmM3XVK/jiQ8ey8D2a2n4HFuymk9RJ7RnQyh01Hrl16
pJK8jk6xyiabxlISkmRLXq4+2yPvo+w6684Zgzcxm6ve4maqI4oAtYvJuizJ/DkTz6mJDLXHdRxY
9j9lzJdS2JKzcXeaZHmr6f9Ixh7PSEQaV1yUr8MtsHneMra6E3twpb3v0PS3JfjZQ5UYGX7Qax9k
R6cjyjREueLi4ZmAa5dPJ2jghuF3EbnLWEp4K0zIp0K8Ye2vCA5QTYd/iqurEC95AbzAbpuful0g
O31zzid3WJuMjYlwsRlBNSvp+kpzZ5epZkC8gT47EtjPvFvsSVBHxGGwy179OSGti8wQoLOuWz+5
xrmiZyuubi2+8XX7P1qkIU1sro0y/56IcYVDAjo9YgszKPNXC/9q+OlOlsyc0mM4sN1dwn0XoEv0
2erk2Tb4Wvo+/m7trDupE8JTL4EY1Kr2Xv0EOCg9L7+TV4eHqQMjx3p84TMH5KJSpFGHLQhvkkie
3NRfWvAAzY8e5QDsQRLHIYPRZxSz+tKnh8U6FX372Xf6MUte0XZ/o7Dfx6I/0P62d3DVKOPFrAnM
jN3A8tipyR3rXyf581ML4UuzUirJaKeLauDTCqq97Ja77isWCr4ZfBaJRdIxK0su1YS8eAp8Vub0
Z/XAtnoyPGAZjKMWLGtTw4LtPW0JJQBoZlXUR9MxZPxtNQfyWvJpWKp5GB3cKknYvTrUwVNBgHRD
sG7fMeRBlBlMciesA9hBHvqlhTiDpjJVUAo9YaEm+9/e8q8VA4eAOeVoP9jrcnIdUjREYhUOs3We
pU9OgHKZ5IbF/9mJVe7Ih9nu8ewYlPzZKS6jigd5knDIZ91L6w29uvb0C3aKiERoxZTbcOLERhLY
dUOLS2jumPbBK1kWzfM+u1ELwlbdkuQw6FGUNpF6Nb3Zdv2cVTse+xujGX69DK52+NjNgFh6Fx9m
1+u9LJx7Z6YpvE679f//RLn8NnOZnINkevOGklNTV/PwtsjO51gOxgDcPohxtjbGbZj9z1DynK1R
xe/QaWe/4FFRE8ydhvaA/YUvrNM/ZICLTdprVIXPIQmIUQshX9qCGI01FcxfZy3w3oWtblemUb1G
FaNdXEkaS7PqWrdggkzSOZWmfNAVCe08kgSUSKFneNR+5jmhsrJLri7HVnw4X/nEcTv68x1v2DYW
wMOI02RLt9MSwIJVU7hH16tHKFGF2tIDfmiFHo92FRFd73F1Ny5apo8NIx5OELqJGFTD1Zj5Ksyd
Cw52HrCm20BIXNJ75dQD3TXmLYfPmUPF8B0gz4cRrqWaW0EksPvBHC5IfunwOXB7hYKabFuVJ3jZ
UzbTcY8JFqCG5752qfHmjyRuCjqaWi9/GpZimyDT7y33KP7YeF605IO0p3dM00w47EUBAJwHw/i2
w8XB3rqn1IhekwhtcAxrjNMlYX5IP+x4B7G1OH3eTT1mnCB8sVPxLgIS4nFoY4gz2RLXtvfthExT
mDCwInWANccA9gkixarNwmSnCGCKzrkPoT8iQOCubJTv303pksiRxd5oZ9hp1ZWW5ZVhzZ9ly2GU
zho0HfeoCr1T4wC0MNXmWkOJxqGO01ThvMHfWEACSAWxOOjfV7OkhpNdRMez6GYuiDTqxTAoS5oT
Au9iiISPMvWJx4fRNoEEjNvL8zd9Od1XrS6OeVVzE+ZeMbYnEJXwFWRMHnuK8ntyKBTANgebL/GU
oEA0KXhW2qk0IQon2vdz9jNaTMShS/xgKo5xNvwW1Fau/FrSJp0+pVX2YsrGWqfWG16rf11cXbvX
/ImpZKHVwN6fImxNHo1TiJXbwcNabfkUCHLCe8aM9ZeOUUi+v3ntaoTbzF7L1gM2naQLA5qnAJoy
fLuvwinuZONtp8R5rfBvzYn48Rrs044ud4XEaTEbPPErKgfymDt0NfwzS9RWyt/BRjRi2LedS02J
xpBlTEwWNs3rStB5kTNN9/BpkboF6zXLrzehfHQLaLCDaZ/sduxWx6SJrhzXwZ+GcXQfWvbWqxIJ
N5gYQWixFYm3BAUhZtEehpJR1ufeNknSDI7awF+beHtoh7HyN1+jlivIEqKmyFKrELNLv4bAejPc
Um+DpSixIWE4Z8wcln7VVnTiIW+EWBV6j2Wj3dgdRlrQRNm0GNUcpBldKGod4AqPRruPe2xuPuT6
Jg/k3swiOFYdjU8BmOHFHEeWlGBPd2hdDK4CiknHqWUoY5I6Tvc8i/apwtYnLEoPmNwQt/KfRPVo
vvWp1+Hv0BlfOV1LZucSCYB/kmTz1VTmFXgsR4YiIlJk4vlymse6B3XmxgTjMxJV7QhbUDgz1bFy
vuiMqZqKUpZRkb+3+J4wKouDoCjbGGEJp8xzRR1/6TB65zTHnyHuOGHwHO2M8lDbuGOESUFylPLs
GxaaS7kNTVpOppCfNeBoYwHBlx7JT6jxJevqx0TM58WI14Yjr4HDQKLT6BCLp7qiM68onGMS6mvj
c73XSucnmrJXpbLYYnsehplxNO6KCtttlsZMGj6QSKfA1FCbI39MOqbq1NvzZHz36brrhH2Zl3pX
JaMXEoZEB3is11bjcksoyLBJWhE82bVM9lxYjLU0k2UYPl5kHsV4+qNzvHgNiBqlkzmsvOUn+WTb
kp42v0CJwy9tZTCR8q7fDP5z3XGP6GqbEgfj3Qt5BDnWJ61EpJ7reztM7vNRf3GLIbGWEspAO9iT
htxjqPsOgv5Uhl648tr+zGcRafHuUwTuEBxmSQqJkfgkoJt8EQ4Z4cNk5JQUZjgz2qewkttpqdXI
q9epLy5dS8AkNiyiq+YtiAyOXooX06XVtq7Hq0eZEbo2d5eJL0tVth8EPus1HZjfOC+vTQe7dyqI
OMSSarNZMuUkCmU7G7yN6Ktw3f1WZXm2hDo4nsC8U1L7Aq3vovDaLOmAdmUENu45OjGGzOO0OTTv
diznYyeJCRcDSAawrlAhjBgZerh0XrZ3qppgYc1ErvMlEzsSyabUwcFxvRZW8OXbCET+GD4Laz/F
8oqT4o/iC7WZBnj1XktPoI0PO6Lb5M5BOBEhR9zAH6EzVa+azP51Hr89FbKzM5CG06U4ZGQz23fR
LbFjgk1VPiMwI3V35kh/M3ViQE9SVJk+PPOsAnuRe9A5DOxbdSWnVaH9f9HUMYnFMG8zQ23DjUVT
MOZBRomKGhVrAoY6gMJCEaZ1I4EuYCffveXad7Izv4Y+abCTLUFBpPfadd7MMLygaj1QGnyfxzbP
a+4xiMzrDozSaPFYcnT91/Ryhfr80To5BRHc4U023lkDq2s5Q+LWxunxySEEsds+DgVlfQRw4jtX
9YepwibUtqxHTJd7MBPqoiGuADxAmlRgJwMcPytDBJAHaYKiuI1sAaeZLEueImEPxyZb2Df9anam
L5EUNwedSNnOQSnsgjPZ1x43OqKp+SZj/ZUa3psbRyv4gSOeJy5AVQP1ifFU0+/QL2+xBJwBP/rT
oDaXbPF4wm60RlP9zLA5tBieOiKO0k6pna19Rmkml1mHxTpQ3IaNyn0ZxPzkUCLAARoktbs866wd
g1wP0yS2twWenNahDqGhdgAU/jHokg/JwR8rq0nB1MB2ynel2ijKwvoci2sepDktZ/HvKNNXr3X/
VMA1yKm9LQj0F+Wr1oqoOdO37AHP6A4uRJ35dGks/0GbCfyKYtmJkv1juw9p1HQJcDhyZ1ZZvvEr
60oelkwCvrBihnlAdiuRFDnFg3VM+KS3owtOMiKiqJKFVUiz4hQTfusceJqLR4Y2t79xJmmG+cGf
YbMbAba2yjfKLb2mi/Cs5EYaf2Ou39wgfy5olpe9vIAiTh6tgdoT4cF3LSeQqGkzP1tRgN4TLuo7
/NnoOE88ogDL+us6D97tMX8PEoykU4AEuID28jCFkhk1t5pCp8wD/kHamduv8FtyFUyYSYLlYx6T
T4DvVqA/5jlr8Pmzj6EZdqGQgaqxKHt+6rko6Rh5T5bPzVcBnS6QEa1j3hbdq8V+ximhgvddiYm1
ovmnRkfa2E06rf2K/UlhM/NUDkz3RpfN8gK/psl9byn1IPUVsvkhaUHNdbNLPZDa1jyzIU7/OTWi
oKe8c19WeCxEKNeRue815M7cL8PHulXtHVO43JcWfq00IU1fYEvGP4nxml6yeN9TMMZHyfczsGrr
0BZIlBMOa9ib7CfdSQG6tInQY3+Fg0Qj8cSoKoo7I4VRlY2ThbX12GP4RbTEu5wQVUQ45a1t1r0C
FV720r8Lqq5hY5byRI+3dcl22e99CHaSnbCV869bNpQK2khGA6ZHTUUu3njD3BKQHKNMQ4+afioM
n0U5fcmlm2sQoP1m94Vr5aefXAMnbybXGWvSnPLAfVJN11KSvtQjDjU/gzlX2B4KSIUCua8Vv4Nd
FtEGj9Dc/A7KODoAV82Q5YnpAfVOgNaIQk1HD5KSJ9NuG+TdLXDzbJPZLBAKQYH8zBe0icp/MApu
ZdmDqdLoBLwrlYgYYHW4ZOnOiooCFDaiUXkDyqWRpJ9n9g2rnFLf0FF7v7cAUiqAhdp5ttrM3doe
y1EB9D3jGboyM/J1xuPQWOa2UlTwuEyYbtO8YeKniKa7ipQkQz3vkZD/ZZ4LLoy8mTdW8OBMVqJm
8RMEw9FyCsFQyUa8n/VjyxFhSDk6dmKk188DAZXBVIGUQRgkXlMyV68SoQlQdnLZLPc0c19s7b7X
IRqYKQDbBZNLB7BZH5t+PGgXFDB812I9/uVh7K0w9QcMdCahLVaM4lVUc/fQ0olNVHTctZbYI8yd
xdS1qwYNkdg9/YBUlq1sAbTbInTOlWhupDc8e74FpSvAD+xN5taK5+5o5VgnS1ZbW7WYNgpNWmS2
0S2cpGGnp2gyBznsYfxaAJhW1sJrIgTV9jSNNn5Jv6VbGyjco1g3rI/vzQ5pp8SVUNfHdqIxMxv7
5XjL1Znj+4iTgfnBySmrHiBh+FRN5XWJCgE1yzJZoozeY2ZYhORtOsDDyLjmBZdpxRCZeaonIpte
mjKwL2433jkh/aNuilMaLZSyHA/HL8VdNJJymmG/V8BLcj13U+VpsbaaIN0MGZmFAZCLsGR/dkic
T/F5mBy5dyQtiw4iI1qSa+xNaoqZdX1cm50jLolZ7RUUtIGo+jGaijezy/tD5pYnNwA8YwmHph7T
oqpiNDYUaFA2MrHWCmvxiZL31+ZQC5VbfYnIByNVB68K6AyKAG922tCF2/FViMcJZqn0ILXHP9oG
7xIZ7nfvGZRf4+usBoI0WAwmLwBYr+Np4yTzfuAgTFmTHFYFAYTYN3BQwxu1lqBPBuYW0zeRD27V
ayzNgoK8zJY3TuQfVTKPYDrxp881W558oFr2sx15TsibjQmOui00Ng6IapxvqQO0LnI+x+Q0Tjwm
rWh4guPLeiB80q0Nw9U3SJD1IWCrnr3mfHOm2qMWqn6jgNld4cp7Lu3sMgi6ZIzI/Gjd6kJvFSoF
bxiPbPRYdrQBigPkIWDBfrosuYPl7Zmrr9iZnqMW63pnF8/TaL8409wjf8GiGVzzVTvZgQGevXVP
orLGWcyPTYIHTuYQ9vGNUJBCqmu+1Np/afp3Qael684nmknkHdIdTAsAZ1qh7nbe3O9zlq2RQ4Vn
4xI/qSBGSnM6ojSFbOnpDUZd5DRKF492aRIJUcWWQN0ogVDMI5bhatfP8PTkXce2zQp6nphUbtOV
q8dpVwJIS7Bv0/vMBwIQpiEgkQ2HlotyBslo5v8ilkdB9hv6zaHQyWPNrbj9S32e355G6+jZTTXi
KHvdIbxlcKWacp2yLN8xtbWMSTg2SrExUucSx/lHkIfvbAHhfvTsdn28TsE25EDfq5l9GSoZ9rCQ
H+E+BFTolf7ZF5L7J5E6S25cfJoNc+pYnObydazIQhowp5vytR1cG5cyHFWfahKL6uhAUVvCmryz
yo+M7E7JDOR0A37F8SGBuZ9jVzJxHoXoMCmA1kLy3woccVLfOflnE58z3SPQEWYlAKOZ2elpXcdE
fujUQ7f9NjtrT2V9xAWODWjWEKHjyFzJ5cZUK7RLHED8/nM5rRFb7gxQ/IsWaEE+bznUDRxNG07W
YWyvCLFamxipOPd9UAP/MXdmvZErW3b+Kwf1bN4OBqdgo+99kHIepUylhnohJJWK8zzz1/uj7tA+
bdiwXwwDB3k0ZimTQTL23mt9i4FwEW4yYm1h8tIqt1vKStpWzKCYfcNERUlo9pAi2ReaHyTE3HeM
AgUFNGanRZnr9yZalzS+t0qmRMUUfDYWbeDMXQ/T1N6NCa08chq6e/Y0D32E7SsmsZwdIKzJgBBZ
xAqJVlrkN1kAyLTZc7+uXJebtr0ptdcCk2zdOVg8wlVBKFkC2C5uKdCL+DQnsrsIZQdB8aSSXYtP
jmvbgYKl4Rj7Rx/5QZe9C+fJojuazJmpKiWYKOQ+h05a4BjRv/xMwDtW5YtqWoPtS+6ubCPHLgrP
0+t06msPlYzrx8s5V3UO97Nx/QrALaOGSBcecEQDE2hASmWfdCOumexA7xlndXlQ1k8EaKmlbFJh
0Ub6XNoigkiMGj+8GxNNjZt3vmTjcwD6gExyrF/1onmTHpfF2HLOsjFe88iFmq9TGQE3KaQU94FB
azUpQmbdWnJrTWNla9miyZprI6hhjBEsoOnNyvm1JUFNYiMsycd1F0WUWzdJGJqs6uDNzDGJ2i1I
BIa52qVOke0MSTcdJgulcGfbLaols9mlZIiCe4HHQ9o3JaTLbbgztHc/arsnowM0U/fUOMMLNxvR
jjd7ivzH7weU4eO+YyfnOdotSYbgJJweGw3S/rOvwFl26XBgSlLuJx0ak5N52SHvmXWNqosfmB67
d7Xji7XSKovYASgck4N7WUXPZlH1F61RxqIzRmfrdx1JnoN1Cq1CoUYqCgIeOAo0Y5JdUaD94UTZ
4f4Zf7qOVBxao985fpvf5q8TVtEbiHFtb/YLB/Evb5zEgWl/t3WI+TQilb+adXDRasN8zJsUixs/
/f3lKbZtkk5KtQy7lulXU5QUnlGwSS0E5TXtg9uMSqmzlHxIo3V2vuAMMewpfrXNnLyl0jmZlTau
mHfnL8GUXQzdUQ9Mu8pbD8/z+8t0bOjzF7h+stop7w0ZqLfvvn40eNmmzzHoDg4b9HpAII8p3IWv
Ou/HxsxaUlfDs+o0uSpQN13zHL54bTgNK38ZDIH5Sw4FzVrVqEvoIjLJBjpsTR36Z6cBqN63RnUn
3L46NBNyn4qwuFvYx9a9wolxdRoUB3at/+xrMzrRbiOkwBztL0mPrnkQriUeVVy556iuHiwJIo1/
+aUKgV0LTzWHBr9WlfQUan41vobF9FlYQflA96+7lOl4drnjmg7j6clf13BBIHeNxmHSFKwxvb0k
5F8tlGa9FiWC3zTDGjcVVbxWBnodA/UChZBW76HL3IUgKDYjovKrRlaiA48s0It8W8tmYO3APcrj
plhHtn+dBxwbxwzc4xi0b47R1PsSays8pmEHpC2wfL7TSO3UciWPaS4exzhpiLccdmOdSFRRIQ6h
VPuZTD2f2dwzYIOhnvGTc+XCl6taolha4AnnOAVUXrP/JVkB4Pf3Q+ogEZriVK2pfY+2YMkLT/Z7
O+qmlT8p0PisoIfBlJ8+sLb3AckfkEDzZEQEF9JFZUjneMYpxGM1cLbSj6q7pe0VCetEmoe8KJCB
2GKlBEGFSVW+DR6ZAXKAij7BAB25VwU5YN4qHAgDEBJ+ST+tAGHAM9b7D1tfmxm7w7spdFYTI+6l
MO1m3XcczsFxwadF62DsMUOFzbsZtpz+Kh73gQ0DGT5KdD9BdRN3dlHVWwPOmzMP2wNaWJOfn1wd
nTpbbWA4GpSAiln5SjfnxG7JVpWe0aZwA0RCbRc6KNnQufZCRyAzyWrJvvzS9Jl/HGyw2CphC5xW
4467hr1zYgBsgdOMb6j88MsVIeTvWrogxqZ30cjqKSswIdUNwF9bJbQchbzv6VUfxpH7eN435d6A
G6lSb2JbKChVpIZALAdbwf1sWw6SgmvU9w6cNbxRZ5ePOyUR2NkxvCWSm5rcUTsgEtkLzTF2AXHz
1oKhR6BLPxqop1YFl7GF/VS3Tr4MmFsyEhbNfSR0yOXIfIsh1a/SQDjosx4+hczOiRUttBG5tGlp
/TGCtsIYFrF2PWoD7awSEQ1FzoqnjXaluTIK2z5Q3mPC1aSzLDkc28QMt43q61dpwN4QmCwsrhAw
hKzkqGZAjT1b22EXZA71tN817E+ssNzQVEFmYohobY+R2pSDybS2E1VxGgPwSTqQM3AfFZPd7wfc
FBChpgzl3U/mNQj7mU2fsUBxS01GCGNNgmRrfqgbJurahLIc5YvaGSNAa0L8jnmCpDNsuz0zM+rI
IqoIduzE0RThY1v05iZy2vgI67O5C8oqX31/ampxfLybTIhQBifJ3QRwctZp0rBo6A5mjiS2UKuf
sBCWD8rC9qerBP8Yq/XBMfUHorrxLzlNtW/mB1EmkKCE3IRlau2U0r0tEpToF6QArFxVMl4kmoN1
Xxu/GmF9xlVa7l3XbjCSuIKUnSxmT1JvA3ayC2BEzRMh7/1aFk3DkA9Kt5nb/tFGqXBX25p+dqUB
byohDKV1o/GUDhLMhVrVg6W+Mg/RaCxHbVm5UFD9xiO5ajKmlXxGzRTSBP+UlJG9Vtt7W6b5qW+p
Z93BYK/d4+ICuGEdGtiYYUWx0+ro5OIhoz/l1oQQ2+Lm9rM00IYinVNo7yo7bJdhkGPe0ZAjZhpi
QA04X1u5+9zyzeeCPKcuYwVm3ggdJsKnMXl0twIJvKrtccbmFbImvxaPrTdrRgi7Fdoqt1M6TFak
o40jHSrQ432DE2ofl+6qzbx+vqzdZcKxmVib8d7XungvuoTnTSl7JHKf58EiZmdK9XzDcvpoYMGc
Bkl31a5TEPsxNz5l5oTPu+02zlV7dQu9ePBsRSEYsI+P/R1FQLC3EwZN+dovanEqKMuuaZHxq4RX
oVoc71TvyH0jvWGvNJLkGohe3w+MEEhVoVuraMcffHqxBZCMHTROANekfOmvcmi8x6bV95YZddcZ
etQGRovCy/A2TbRvucgeC3olzAe77KpK0kyysH/ggrufME8edbOUuO3o5JDLlbi2vZ88DZzU/MDr
QacSZOOCeGmDm1BEKcdFRi5Cg+FbXgrjkM4PTRjdRnxJ61YEXgtfmq99fzfqU4BdkfdIlZfNDtcn
Gm5A+6EBnL4fvr/+/VEjp59jy+77v3z9+1NDzCFEsiVg2608Br9lGZH0yNY+jUd1qiHQ4m6NNrnU
l0PXd7CGuQLkGQUNybsSC4pEQeFx+ihVPEy2j6V/8oLTkGnI0adYT5YqmRMUahGcdLiDp++PeAPc
vV7X4H+4eERswfaV4Yodc2GLfnqIqq9iHrXqTA2KXdCdNEHLzKrns+cb7jQ/MFaeVsrHIxF2WXtM
6MeWPtueqq0gqGaRe57i1j1nForpyHW4RsryycTFtvG7l8rW+51Wxf2OvrkA+ZRYb51Q7AJb14Pp
ETlHJ/FebZ33uS9EA24ieEQ1xlZ4PoLfHzXzp98fVZJWDtMaUIW8zmK2Q+atvxWymEBV85DEMb7h
Cb9eiP7Ct+KS52nE+fsBZCge29rcj0JsDd8rNhhHLSD/frODNFgklnGo5oeorKq1kIy2LCv77Ubm
sK2tIgKZI3+bUdHs//OhwOW6UZFOinOlOjEzTpHaQR8g+ITLGmUMY+S2dj9dUZNjwQ0Fm+jvIfTl
s0ODjJvAPF90Sat1MbsGBf6NoFYtkhwXj5BeardwwnYZBoCO0766zgqblkJ20Lx2343COn4/MF4J
l+ZUQlWZ/PQDXrFNWELLFFtCOMwI0uW+tEBVMmImG+l2IJPIJ7v5nVBzVTWGIFt52cpBNbFDBaMO
DG93KqX+lVV+LqruFGEm4JzmahoP+J7GfqRJY51RGcNj01BXmEngXUdUnPeyoTtgJOzHhWYl8+mj
nmI3YxRECiLkjveS/urFt0ERpWYNkqjllgZsQ8sJCZlwtZ7olxDqJSyIp5rxOnWj2ldJ4qKAp1LD
YQn+zLNJXXP84iUSRsF5wz6ngmCYIkFYMbbfNQq+/YAlXKPIWugZtF8HhNeCiCBKRUPpW3ESbk5e
rxmLpz5G4dHRaPLGnyVqmHt8HeHJBpGxDytx4Rdfok6NWzlC0vcY5KBIWSZOCvmppi1VQWpdejAz
l1l9YDZKaHdA06OAWZmGNiBFR+C4CPQLnZKFXji/Irekpulc42GIyW3y4johdMO3COMz6LYEhvsY
5UQ9pENFWSWMI71PMoDmRQHZJ2MC6mMi7Thkni4/zYiGUs8MN+oGb2MMpTxmibpG4TX88iZTW7pZ
M6zANIXPgj9jmU2CdG7y0pZFE7lcOSx0TN4ut34JV82pebPpLQue/Fi+dlbGdDuRT7mCPhUQjbob
5thgW+a7psVclEpxdkKqNjMjR4RdXbCOYkqGdMKAOzJSk0hYll1dAvRQZERGrlkdlYsguw6VgJzV
Ugyn3ZOQuOhFRV4iAMkMCxjtkMC09ZOXJvJUSkR5k+etovmSJGnauSjCEbViDMJDBHtJZj+TwAhw
irlq0dntcESLkrMnRU86BRvcAWLZB1qxHUAAaaExByY042uiiZWmlfrV97qZDpVTqOBIPiEsfASJ
mW5yvYUM0/rhU985KDHKcNN7inZ3lzSrXnfCm6G/CbuT16zKoxsY4H0JdfiuaEi5RtA5PgWjiRTd
739PBtR+VGtyxyQOiY0Lvp8jzy6v9dq12wbjwkhgm7luTu8iDIyniWoaYBNjoaIX8ikNUIlmJa1q
K2e+rv3ui6MZyPrcJBreuWS+mLA7W4ehiC6qz2lcBiLBJgIlBoX7sAvCdlgjw4roBrj+s/RgPwB5
9ld175wHxhsXaBdvnq51n1LMRS31ujW3CyZPvrh1SzuUfeCy0RJr1aHBARtPTKpbaDmu/Y50l274
IkC0+/u99fsWWmjY6foe722i7PxcZ3FNQoKnLb8/TcekOKcvOkjApU80Hjs/na6l9kC2RAbKwfJf
M9KG1OThBW3tdW2m9bZQ2LjxXhFQwA6EAgOGofRVdBLzA5qQcaVXlHpYGIHumtA5KqaPlyjVrEvu
PCpkbvS+BxwZZsmkRJZy46YkFEKIRISCGhJBWZ0/imp6Tnqtf+K69SUGMCCdFfibTBj+1dHuJsKm
OfPN7Mstbo6Br6s3G2MXDxobv3nTOcwcSvdu0uB3QZTWHrzcRyU54J50Av0lzT0mulnz4JSwo/JM
aBstR5lSGQI9cIqGU28Kfd1542M0ts5BqdfAR7osR7J/nDom49QeiFChIKYvSI6PMX6UUf+ODtG5
Tl26cmG9rnTH9FZJHcQvXNL3ZBlaH0NFmIhjAaYYmZagYykRfiENfMltJ8VFTUCx32fjxdfqLdLx
bBFSQq4rcgafggoll9/39QpHM1fnqcZq1Q/UZ+HduxLAH00YzCdavMxaQ4cQziDEkaR3YtPYFsa6
kOhXqKDoELDnKcinWt1jLwbZcO+0YnwFUxSORnXIoqAGMYfgsowiNCwhTFuguBKAiXQ/Rd2YW1UN
9dJJVLnUfHAkM7D+6Kb4f9LwJ1lja9cEhoANiBodtnhoRkeEs+RSD3JYWPlzjmQPbggRDmVdQxBS
Rr90tM7d+DZVxzTi1xrsuOI8h7Zk8gHNOPP1V92X6ScC0II2UUir380fBGtg66rZVljZF1EgV0Cf
WW8CLZDHIYW6b/uBeUYzIheWZSJUaaIbpa8GLM4sj1rO2S4ri8CjOg8OvRt9ZikD/aEAh0vnF4xQ
TUHqqOTKG5yfHLMulz/++Le//ce/fQ7/7n/lDxSJuBDqv/0Hn3/y3lehHzT/5dO/PeUp/33/zr9+
5s+/8bdj+Fnldf67+d/+1PorP72nX/V//aH5r/nXM/Ov/+OvW7w373/6ZJnR/Bgf269qvHzVbdJ8
/xW8jvkn/0+/+cfX97M8jcXXX398klDQzM/mh3n24x/f2v766w9pGd9v1N/fp/n5//HN+QX89cfz
exPG71ndvP9q/qdf+3qvm7/+0OVfMPOZrusKZZqOtO0ff/Rf//yOaTnSlZbFMFE6P/7IcnJR/vrD
1P/iIkZXGJxsW0ewon78Ueftv74lpOLnle4Yim/989X/6Sj+51H9I2vTB2yATc0Tix9/FH8/2POr
c6SOWEA6ljJ023Bs6kC+//l+oZvGT+v/rSk02lMDMw8X+0XVMqx49Jp3zyvvnGYBVGQUa2e4AlGK
3M15lRYXNzxLZuVewEqFb6OlBGnQ7NZgOCnaQOWzUTxb4y3ob2I60Yts4bJi7iHaKxrWCN5G9Wjn
n8o5+cMBx7elX//fLtT/H9egw1HjZP1frMFjnjVf2Zdf5X9agfMv/X0FSvEXdqvCFbpt6sinWGf/
WICKpSltJGqO0F1hstT/uQCNv1imsB3XZWHwgbT+xwWoTActraMbumGyQP9vFiDR8/wrf16CyjBM
V2cvw1/C+eH+eQl6Tdcn4SzGwPV11eocejs9igwFrXjpaJpJx2Z04RDLZD9nJuEyQfHoMjrXAHlL
LDWdXRxLgxuGzT6zYL3PAGsmcNBeYpHdRFGuLRvZph/lG18FGiSJG0ZZi4EDnf1EC19U0C1bE02e
z/asaUF39g3bB2Rfp0kr7btyMq8gDBHMYLm4l65gKKz1+xyBZJkYW0YNpH85bMrT6LVJC9JXOsEG
LH6wswEnZPrluviEew+yUy/cQzwRF5aG+Tq08/fEJxCUKI07mpw7Z2iDe8vlfhCq/C2r34YwviDG
nfEUJfC50CPsDcYh9dcb7qZ3s6r3pD282jQ+ahQ3YfrmB7Pqxm0wgnUlkIoIxk0adW9we7HdlyMk
YDqckY28DW5isAe1+eI3mYfSGxDwkLXDWcepvoJYVR8bzyk2XpFdRx0cVlE/BWH8U6uyW0nh2sTV
m+9ibG81gRSx5820TW09UdqPoUabk1LEnTqSPSP9EfTyDU8einVEJHddXUdniHwL4Rpbr+XaMeke
wgEUrXcW5RgbWnDgslNvzGKKFY2Ai44CjASHZ8P+cGyCCB2kBosSZ9iQo5FySwKDJ+piepwXjZ/S
EROEgwWXPwbzEE4ochMjn6clKx3t7n06cu2ZnPeQjEth1cdA0VfyTRIaFF0HNyWPO8QNjr7GXjRe
8hlML3aYEvhewpwnR0H1OlrGePhl9PQ/wLHSgLHWNTXESoahySskrN3Iz1Fli0VifrHFQ2qI/m2o
m2MWDKs6JS1XBriajOnVtbOdbyLaGpOXFDcDT5pvcz/2t4H529JjF2MrNd2EGDJo5BL5D/0Dx4Uz
kR5HYKyZ7z0PdYz53W5+Fbpxdhtq7h6xmwmnpbNnJGaBAUjEza1EPjCEeYfzDvFtaWSvUw13JRie
ckysDrDyeChfKq79SqQbAFtHd/DejcQ4jSWwJBPaYoTgyIjo2UWm2ERmu28zLcYPKvFZGfvCrKjo
EF4xzb3H+/nZTWym9exNsx1sUMVEUcmOzq/9Y4XXoiiTV6TT1l2ap++mDWuCyIa0RhEP7QvNhzbd
zX9Ml0zXIoh2JgcIoxJtfEJtYJHbP0UgH6qYdzM0C4NWsfroWf/LppUvUYOWD4ZM4fZ7iFH96JFq
465CcwASPctks3z4UnRPnAA6mjp4ZYlyNXBgbrd7E/VxNT3KFh8A5w6SjxcjboDBe2+V1H7785OE
bIwRx627ur9F7Npz4S0shEqLMC512r/2A622ZjlJFjaTjl/YL2sTiHfY1Fct7U5q7K4QtgFQT+96
x1s1DleTOTTY4WZnJsyMwhfevCaFVVqS054n3VYfnA9X4DzMsvc0s6eVVsn3OvAhQhSdft9XFep5
56kA26T3rOrYZY0Hqb7D2sqrq8/d4KDr2NPbOKb4KHXG8VLbWYL5DBjIxsl2BCctnRyQLPkMjIPW
yvVPJoqBsVwXs7w/MZel76/MaeZcReuRDYFmkCzd1QsO3x12/bsa51UDWSF2F74c6dw9SHtc1JHP
9JNOWtgxZUnvTA10rzYwBsi2HYBP+UyDZZUOzMLyYhMYYjdMILv5Tb03lxgjUAkxB6sCapwIXli4
t/XHiDxQE9dbo531+GYbbzh3NnFWrZ22XvDvmxm+gOJ1EJSLgXgoQ22N0lSi8byz+vAE3mARgAPL
iPPEUrnphDyLbmsyOcQohuR57ovaaNmyjQlOZ8pg8BPWOL8nbUHcZGCj+qf1MjRkTRCqRmVX6dV6
fjpUc0uflJ1ZebCbjJCrhInsCbC5Zh0SfAsoUO8IlDm63W8P07odwU58KGjAmKN/4TRfRFa/aWW+
HXNgVIbDvGm8y7mYOd0OoRFrQGyqqCcGkRtI4WMOxqPKu+WpYZuWhPHy/04L3ltQ/xSGzeyPBVY/
Rzz7/k3ghkjJwtIyaLG2dx2KmoQQwsGilz4DWlf2q/l9jWq+TWTl/D6Pbr8csFvqyGEUua70qu9F
UC1lcM4HeP9oTYqcjIzGdfD/y32JukuNBaZj9J/AkB8ixz8FmY6D311XUbnUtV/TsO5tknosiu5R
S47ogUUybQICFEquRJIbpLKIVczz9pYbyasBy9BImp/z51Wcvyb2+KAJ4+zZxkuRa1eOyr2FlLeC
Z9IM6QNioIdY+BfGNQ9VwkgJ9rN0DzlYHPLjnyaCS2sXc1cx3pwMnIw0dnOq0VgkDzNDJLUJCwxI
ZBu626j8p5iLaAJzkJwu9rXemwz5uam7aY58oI908B38t3Z+nHww93GUQoAAJqu/CNKI5PBR2Syx
BklGWP9sxuTD9ZrFXHDidHmENy+j1yzTHqE9OU53aQkW0eCmjsZwMXgOrfOuBs6SOtZO1mc4Alpu
CRwckMzqYhfhW8D2h9bFZD/zmLnVMiIgD53dvRmPW5eg0nLq2a+7BzuB4pvuTAXRpG4vcApLwCGY
ukHdmwkzBEFocviIVXg3Rd1l8k0uov6zi+jBbvqlS/Szp4ulGef7lKRooAMkyK1yDr2Ysi/xhh3y
gs/jlBUOcMvx3TT7C2V/WDTvWhy8SNMmmigu7npQNal4DYpFEzf7UkM0S0iAby3yo1+MNBK1S+oM
L6TZPs7njK3X5FGYXx7LDmfkPhD6Q0na01RN+/ge//21AZwOweOoHPmBeOo32oGFF02Hopieae++
xG6yS832Z/I9nkSYpB16IzuGMwLNmDGAYX1wQV/oLG40nmtnnoAUPtN9Su2uPkWTeM37fei+S8gg
09Fj2BH7WMAZ6aftNi/7Zcmb0ozaZYS3WglsIIiuEoLB2Nog7EzzfelkRwzAhKqhEhnM9tmJCRJM
uuE3/mC6yx+kh60qhpX6fgDJMtstRrO91lr06IvptSBDq5fMrdjAoL1HmBBsGJ7et5XxYQ7+GkXf
UwN0lE4K3trOZWccYUrm5jiZ7SUMULyWCkukr033eCPvzYrdgJEi1tOc+KMsbj1oPj3PdjZ5LFzG
J7sFJsq2Azx86MWvPo4ivy7OrjKWdVEfau9ipu9GXyM0lu1Nr8JL2MYPY2UzVEZgHvDugaIRtb6f
YmMfu9WJHvxpxFeM9AYJK75zGv3hcAtKRYQhh5u0yRoocuLdklq75XZ3MwdOiqzh6vK7DrQrM1gE
0hqZG84Bq/eNC8g18dltO8PWxpJrS+8aTeoauOOLVDSvZUKnCdqgZMsWpQ9Dz7VjItBx9E9JD5og
qzPy6wuwD4aAPCvf+5AtpNUU9v2EFQNT51qvn6THkCtNZyENXvXKDwhfn/ieeqxMVPoZTbg0io91
+9i3mzgPfgVjmS3z0bGRLBVqEcUmtn1uw3VprRpaeUM0jCS5eVu9do4IXXinpq2VIKkksiLzrUfM
GGgrc2J6Sw+8kyoug4VMfUCdxfQHCDc6xjGaOXAhJoy2wqznIrepslLuRoSAoTaEOILJ/UTql4xl
y14H7SZ+5HChVUojwQ81L1q7oSNpz7XB/HA9d1ZwPe46qzywse4PWY/m2CuGaWEUBoZ9llKVkcpU
gPP3rIOek3qQ952Jkedc+OVba/mo4UZQCBFdfFndBlQNd5SgTN18Y+kQLXlviWRjWv2ttjOIr5wi
TZaeslwF3GdstbICZp0R7k/ijmk5zVEJHu1m7IeBEZ6Gib6DMpN0ZerVPtPJsaDwWnYON+RGo7ZB
5QLiUe/ePXCNzHL3tWDsLvB782fkNL0ZhRaxDaBQkO1Rf9aWtTY6k5l7lJ2amJM16No3hmQE8Uj4
py6HORIKYUwOIG4S5TsDfrYVbnIcWgWTzLoPUuwLAzf1BNfrRqA7H5A034ctmb8TZ1uCayKcAxbw
VHRtwcl438nyOfKM33oXfAlPALOw4fZituLC11MOWc7D5MzoCG0ipN2V6SFu/OwQVZW+7BVXqWia
SHEaCiKpmt/QeJP7Kiinc+8C/+KV4JrsHH1dkBu3cuCQcHz7pengX0fzPmyqAXswRQnzCqw5K7TK
ZLIV2CyVR52blqa9qmkuGgbX0ArQ5tkck01Rkc3reCn7GUZaJHoieM2hr2MhDPelIZ+Sjsa6wWtd
VHm5FGXXH0L9YuOlvOWz3T22BzDRU01YdqRXKysdYyZPML4cSLnE0cwhTdkIwT+aZpnyB0m53p1h
2F9e3e4TVdc7cKkAm1JDsdRB8NgIqgCso8222A7cAVNiDfnjY87ceOEbQQSOOBwWokeK1McAQaWH
h6DulyGnje7EyaEIvR4sbPzL7914YTFaVPrUoP9T5aaN1baU2N8tHZ6NoDOs4DX6rku9pFPoxf5t
6ugmGJBc0j5luOm6FI8S0LtCVQIIrAFU4DdkwTLMi4IA9SmhQY3FYBPfeywnqiouQFBjyaRMueB2
iCGYD4HsXzPvqO/bNAK63mfvbZfvnAnuo8PtlGOPwqTsiiP7yt8EuugeEtdOhYzUW4xyhfHVdVHw
bqJ0VZ5LgB1hEkwc6nPkUaCWuANXzpBbhz4OR8Kiwi+uqeOZo5FR+rirkrzjFgVRNdrOrqrqf3xU
KNVudR0xUa1CDj8Ks8bLuuuI7wjyHS6qKPcOHeNmuLDaiJoyezAMvDgg36Buzn0V0ILds5VVKzco
CNjNfX0V1HF3jZIHO1U4sE2YF4ORf2Bws64O6VkCS66LFN62408tV/mzj9/Al9U5YG3uugHtlM+k
+xLmFW3I1BfnmBwfkKZgnwvXYtJF4NZGjSCH59EB7JuIoEbx6U8p/CAc500uU/KwSAtJg8jdj1PQ
gOAwwekFxtHW4/5CxbUbsV9vNVlOKzcDPuCSdBD55U0L2+JRya/JmbRHnhqrEdcMAhN6RAwelY1t
oHaOs0sQvPSysDG5BZ+Zm7hvlqU/G80wfJUSnlI3PdtGtB0h5to2gtXOBYhvEZWSERMiDLkPAxdI
h4kwDJetzc0hDzV26etSJD+DIv1ir4MlLP1Zp8lzYYY7Tu9VXgNvljh8Yld/xD26biqSzurkGHcE
YQVk0RgVXPJMWzoFOmpzp1AUQVqY3U9kMpapv0qdgv2BpUY8SHV5J3Nrk1c8AeI1q9n5VAwYxcZs
DVb7E50yeVO0iaP6S58ImxQzpwx266JI8ekPPr1iMoOiO+BDgKeMiaSXmi1ny/BkPMAcZmrGJQVx
u0K/4m7sn2WvVkke/tbc/KcaDOx4x3BalEn3y4WOWRXVKzeOpZlZW990tmWVXJNh043ez9HDNKvT
TNJT+g5wsXhW6T9503DWkEkHU0K+AXJ9gFRPGu2F+2H20sziyk4fj+mQfoAzWUvitcIcujN1ro3x
6Ugzaull3k5Y4qWs14kW/a6UcUJme29AQ9UyUtOYJImIsFQNco7u+ReuJhstSn7is8YUW+M08umJ
uFXwu5952NxU4Q17T/P/DUJH2sa/JMmjmYcfNoIywuyaIx4kfLblLKjnHCe/zD55TnKorZrd0nqy
AEiMq5TaE48zKvePAu0LFvPqFXW60qtbL7JD0zpPNGKurga1QZ9DVd2jss6oRkAMRxa5cpX/21NU
zbBVsRqvEzsjYWWa6OjjeMhCVk+e/EzyZiMJ0NEDVGIxZsOlXwUfcrK2YU0h7Hsx9OV+gRzgpAOa
Qz3vYKWG0F4F6TZFT7twxQ1GxXQ3ATmop9mEnybFfZV1T5pAoYtQB0BpOI9TmUP6wxgvDaSy92FZ
oiaElMfUj4WVXKcWzZsIr0HoYFUPFmWFUATMvNmHBKFEyYeREHDPK3VcmMBhda3S6rVPqo3mu7/0
0X5LOfj3cQZL0DGp2Gl0SvU04JHpeKvakrND5SBcc1p7efehB9q+S5FK6h3c/9UkWXNAsm1Cu+ye
jlSdpgdaBJ9uzksai+Cj7y24ceNvh5/oet6bDAwmlK5tjulj/lhh+wHMdw/2jmifctxllf0oiJ6D
4zlDe3DbhJa1MdOMSk69L1TdHydsUiEI+KZgpwgGCZvY0nLjZW23x6w1Hj3LPjUZFO5WLSrQjaHA
I4mib5tJH2CCg7czfowVKM7GXjKxNTifFTN6oJz3ij80MwlnMviX+yyDHcZf7c2Ws6Ig0iz57+yd
2W7dSLqln4gFksHxpi/2PO8tbY2+ISzZ5jzPfPr+wlnIlGUfqc8poIEG+iKrMj2IUzAY8f9rfcu/
ixDW5j2tWRrceWpuo5BOZ6kFmyBD7WVTD3ZTMpsyRmrCLCl6RD7xY9OkV89IKHcP56kqn3yVUZYp
KXp6cUPqIIvZRtb6Ibq2PjcHgQGoaawnJLh1syGxZfHd2ozgJhyavcPA+RWDtY0t9mB5scPa8AKJ
ANO3Qiu94O+EhZbMO+PVtzAUT9x2aCPl6KxoxR6E1tPFx3uCcf3UkDIESrBBzppsxgD5uIkPoiqa
p7GOf1hK5y+FyB6wyZypp63RUzr6rtfiH7rdLnqlO5bc+DpIfogmE3iGoF140bapOGUiCw+BYm5K
tSL51v2On5oWQJldbCd4qV/SXKWzobBhdHegBl78wTmFIlkazfQAiBXTLwwc/VmN7FXOx6FxlZ2v
uLuyzb4gD7sRjgKCyEOIzDgdrfilrpldRdAd93nDJNCHYpcABSg0ZRkBDZj1uOEoN8wVIzl0nXVq
vexa6cYN38Or6ztbGP4rxMILqO8/KjX/iqh+VjGmh4k2S9SUTx7hs2sAqy8/gOSJBk2BZyi7McbP
wWBOVCzJQDsxatX6jWNYEIaLluwWbACIox+1zN2mOVsOJJM5qFjicdDRfEsQnHRwdAbH3Caev6/G
4ima+gejsk8DgTy1ByRgcGy2KSK/CHaSVtg/2BQUSmxU8mY0FELJ6eRcA/oBERGjjOllBYJ7qrOr
0ZKVmtt8RHjFM/gRufLaNYzecUgOokSwgs+0tMNjE6W7sEP6bYYhQI7nVLBfQbbx0AWvVlvFK7tm
Mha9deel/d7T6i0mGCQA0hellMhgBN81U+sOyt04Gqe8z69dYKFAQskSWuuvfhWRP21sSkoRpAsQ
aJMQoWYRAaih/PRfxkmjzcrncjA72O/9HMPKqRDWtvCduxBQiPx8w3w5GqG56TP9hjme9YDDjKl0
2xQehOnnFy2lcKvyo0I/u4yBWI9OA2mZgCujYp4f/PGR5TDvpAXhoa2fhlJ8g+hAO61k9JZABjL7
NtSnS6eMCcVJhzhCvABZg0bbX3gDIyArzY2pcKJkuzNRG2G4xHCB6476DpUsNljaUqZ1Kj5u8q6L
SU227ixMm6TsejaLJzIvoJBi4QR8Zgx1uqlJYzVzr76QIBP6NYmXRdHj7gZY08YAiV2qOh3vJmQa
cjVBMWEw1OLv/3dbx2/VC//r/yGNg+tqhuXQdv2ve8x7RB3dL/3lv//Sv3vM2r9o4AoyISzNsA1L
5cf91WSm+6waGq+KMC2OYkhBxT9dZt1C82M7LEoMOsB0pv+ROcifx++pjm2oujD+e11mg4b1uy4z
igkBKNzhRxqOeC906ArHSA34cYKYa0Hn+5BW9akdQbK1OilEU/ltSvt+5rq8XgXZOo473vg4e9d9
wo6YPvimThwSz0keVhWSddSyPpJlp+BfFMUqzMKaNI/pJQVEzeQEOjxOF62Hv9g+9TpR71l+NJPY
+pKm+rHTqMDT0gU+YAXtbGUZA1x7/KkltO6Zpj6aqZccot71t/Y0PnGD2hWlDzhMJX9cp4GiJFWw
oUbG8gwd5Onn/8TQO2eaFuPmxQ83CIX5ppnS+3qpNAqCcfeiuqNFmwTYtObqxNSp2sIlan6hB4Bh
NDVoQfuwp482E82JvaJ5V0MLgrNGr2OJNRgRYeMuovxZJ1wptwgiJBA0xHgLEUTixkvbXo6hTexD
0mENqIgiaaJoHzvmXqdEcNa1bjuBjV4VKkhOJ6SrBoJiqZlDsQX+6HO2nn1M+uUEIgNZQLjFl2HT
hfInot+6ZCMm4ztNClIGsVE5nYqc0GmtJarJpzqHbMftm7Ge0/tqbjcaibd++IBzHAxh70WkrJfb
lO79MrRIs4Z3Cfi43cNN4utaPKAdPMZ8JFkvMAeFlF+r0j1NunNAFmtTMGGqTxg+JkXIUXNJY/DN
ATe4UGRON36+JASmmtJt7jMaEKpK52OsgJ2DcGiXDjlvk1QAhqmo1h4Bj3MPLIrR8WVlixTOJ1wF
BV8MUV/hLYSzIu5SslubLwY6UKsRS7aGYpbayc2YezeiNZ7QNVLnaGwyadAGJKQrtP3Oq1GyKbZx
DyFDhcleajO+7guvCpiXA4TEqWM/C78ghqogcN6Ly2lOhsVow00Kb0s0ogTOb9w8WTBEFwXOdGTF
iyQdVng016D1F2ZHWpKRbMcQRDBdmTIGue8P1zhMIVtn2xqYE02cvC3OVVmdXbPYB57DCquf1aiJ
ZIeNwswORebJqZz1BM0OCfcyNw3E7doiSe5UtVyTD2Jm4H/STenkSxDtCwwIGNXqtd3kK3BPgaos
PF3Wie+87qUCAk4Dfa0DgW2tp0At9zlGPJE7mxG/tmD3r/rRQQQUshoiXLT82GMY64LsCAOSngWb
u1xbj278aA5Ep7NHSSKyS7J+5RHfNJjuLox4kcnp9Ci76UBknd5d+56BRljf+8SfRh3LZuz4MVH0
SUhF0BvuVWTmZu6ekEnvBwLOVCQFRS3bFc42F7CZB4SDXXRouCaLsPGcIBWvLBZd8IVwzWWODiPj
MViuuh5Vh8rGuJFeX3fsliTL9G23kb8kE23aVr10OIO10p1pdUHczrioUNpb1cPomSCpzRUH3RTt
OA9FcCq1/uCEw4389VQ3z5oS3oyGuy08ZeXoz60+rkSiLPVW/Gwtyv9P62IFzZMmU7iWLcYqCL9q
LiF9MKtCVmiYaBeGvdDtYt51LrQ/uO+6SpbRNOdtWgfUnBBh2y6SSmqZZxpcUNZInHa3Su+t/XDc
CmLX5JPO2Qr1Qb5ZyduBmnvRJvbGFWDTYvNi7Yqk2LhhRv2BhzEGp8b7WmuMPbuTQB+6WEjhrbkx
5Et8e9so/mIWIU9W28eT+STPEnQVO8eaPGdkw2MpfV+AuEKEhVuldL+bEJSmIFy7Q3oU5racBFsP
FuiDvRUvHbqEaIp3dpbSSrKviFAXsg1XTgAjcUmh9CEhrXsIe+wVyrQRNhyoZEUJ7+BonFGTbvN0
WA6psbT1cWak1kEBXdcoUN6jamFP5SykvIE4c6GZvN4DK1xukw4aiMJHZnWISEKmPnfrU7GYaA3G
hnUoJ4gi/BRBgm3YPMuhLO+5GAiVLHDi3QIIoZIU0C9eRdmqJHM7Dq6a564RvJIDRQSYVpyh82yo
852KPD3iHKBAfTbYC05KcOPTSwj2Y84oqo0D0uHLCE4FbeNZIZp8qlBWBTSlCWuBp99PxPgpGBv9
Ex71Na6/rQHP2MdlleJi6Bpv2WXVHNig/GWbNF8vcTYiojOJ5a4BddHqypF/5rmx7OCA8VXzXHac
aIvoOIUdOkTWf8609kIF3Pz0iBdsISdi+d8twDiTrzV1gCUDARlNssh5H31E4lmeHPmgrkYd0tUw
t6WeIIp//rZGL9wqel599ajHyjppwksFu88fuDEU07sYoqx1AA10GNgCu266NQVpdPVcBzhrJeNO
Ud11XA6vDpxfrQ5PZq+fA81/oN10dDGszuyguq39+eDxNkArhdGM6sbeBhDUEQnvZO8syXEAx9bB
re2tw/0yAc93+DVlh1GzZVwX83Ts7IwpoY5qvmgK0UUoNI6E0x6ExbzJzU6KR6kV6TE3EkKHppwW
XT3cqfmIX7YlMxZr7arkrJ34RYFMUDTFs2IPl+nkoJnpwbzFTrSMvdssNp4V3FZ5EF9orzz7RrYG
wwjTKLytJ/iwY22smOt2xqKw3KUSTxQnyjX2zAc1d26BcgL0KVEnMWQ0GGA0id3xtqK87hpH/k3K
I2qilZ1JWRpsUtvgm9IwyTozayBsnIbOoH5L6GCXOakZTLfos9RxWRsjhRDWQG2w9GDQ9+ZqID0s
73gkibpRO9g+Y4gsPtv6SrHrI/1cTf22pyQUR9zHiIlaSsDAdvl5sRfOtIiDiS9Pv2zOVLAWCi91
EWH1lIIW7DmrWBPLuJrmcCkdd1uNzsZtNDrVTEQAnUczWlets601sQqhc9GuJ2xWzswypykzZL6z
A6yOKBD9npsC9YU0GaRJWUpz3qZaCf+j724EmCAkEbOYRQMuarZqUspo0z+DNBAhtyFHdcCfK389
sCCJNP429dy5Mh6JkiMZm8gI66DV36XipMYBnyseucqYKQ6e+61oac/xFGyyMXg152aNHMZyv8uT
SZxiT2beAr1de1aNax9km3IYj7USUu9ob7MRiHfsxk/VS5Ckl1hEN4jBdArsNcB8fmZhA21ork3a
3OuBcmNkwcHuXk3ZzWIyCDR3jUNgRtMFShOSme9yfGOTvKRdcZ7a4NEzLyiJ2eBSJ4vGG7sNb2O3
vo0c8yWo1lYXnzzUAKJz9wViyJCNuub6h07GGNpb2wvWRTysSg15MZqLKlR3dVLu0pzEM7c8W8Ji
JZ7OFfN7GsFdJqhd8I1nc2+p/r1Hol9mks/I0Mv9bJ5r0SEbHyY6rpoORSYEK6+P25pFSTv1y9bv
rqbPN9jyIaXAqaGNV4Wr6Bw5s9R81MLutozQIvXflIDkaRaBrYokDoAN4SN+ZB6CvDm0bHlLANHz
5MRXNs6IvNPFWYzNeuSUx+qglFS1ErL44niRSbpr1hx4G0lhGHCiD4tZBa9OThBTlmG0x17RGAcj
QpBCJEbV0uvgBZoEERrFRgENHmj0pmeRTjHG6XdqiSoIXJ+D9A5RHtV/pk/q3tALbz2okEDIS+Gs
BS6/WIctbHR3yMcJ6AJdr7i3WXJu+u6cCfu7VQ0Po5G94IW4s3TWZQqlmkj7NmSQPPKLYTMS6Uwc
FRMEtm6cdQWd7mD5D1g/1rRNaPLRe3XTjZRepH10U07xln3d3O3GlYrXAYbr3gCHp07unRJyE1jh
K8ylgujIZlLWI5Yzm2CyDFhcCy4IHTriLpbSIJ8o7TRDtqLddtuN8QLk3opi/INdU6roa/8CX33R
FvWrQeKUFS2FXt5KXYrpB/dOfq9hgrSgmVgKQTBEErhVS6/a2cA5HplCE+mRNHtyKsbuJD+EaV3f
eyh5uH/9tG9b775q+BuD9QxB4VkE6mNsxE+j798VfX0F3X8yLQCY+o3dEAyYp5cO2I3RHcLSvw0m
lVbkXWDpO8vteRW8B1NgxkqzF8PFXKVpRDzEPkrm9ip/Q6oZ2H2QN8Xyc0dz7NZLxvvMPUe9Q64v
qd5R+gSg5VqmxbEpRhpBs6ROjzgWT9yte0zMF81oiW8LbjPQuqM9nDOAYblyjwJmqm7KRyjpX/oy
fmkLXrbInA9VeuxUXpnYv5NfLnme8ipclWxzxdzJ0+rzcWf53zt2FgCL7rAe3bDivSWBZTYY6Vr+
tUxt7+Vfi0fvvoG8bir1ER70qu1Jw0hg37rxxWcQeZ31HJjTo+ibW1bMT0VSXZ3I22c98lDFx01G
GEHZnqq6ubeH5j5EsNUaZKdDZ6KofWP1zbWLk0sutBd1bK6ud9GDAeVAgBptbeft3RBOKEXK04Ds
a0qc5zo+tGYEIa9/TOG+6CwjKq9hJf2KPnMTd/mXkRVn0EA0NJGgtUsl1YC/OFfb7HahjbDLqC8u
eUkEwpeV+czW+ZohZknxZ4n2IgeF1LcAt3iWj1FJW5iyw02ll+xiLqMRAnyxObmB9Iz+ETTufacn
x6L6GhveRnPba9dahAv297rTAt4ZbsIh2wX09uTvucQlOBMqzKS7dQjrsSv/ViAppOF69hMqp1V0
aerXQreOfZNt0WFcA4t2iFJ9mfC3z/XRf/Cs5Il8k1kRhodODI+K0d8PaHh4srd2vsYjcgy8+hS2
CgtB50oj66S3SNTs4OgrR0U3l66OSYQTb1PlGpUeofT+g7wozPq7SqNl6R965zYdowshOgTCpLs+
bElmmxWati9S9/rz51cuZWC4hvp9zYOUD3myJZi9v2iM7GGqMfe/KpE4ykN5k3nC+XqZQv+xGJR7
I2tJXXwMOt77vjnZKh8WpIAVUsCcLlvam6TSyQTuv4ZNSYhyY9UnqTYi3+JW4QqGehWdkpOfIQjj
elVkvhkyErZVz/KP+sF0UUzlXsU/YDUD6J/gtpDBtUDKkro/oG6wRmZ6S4Z4O9UO7fVCBw5pZfdu
fWHrAOz2OLpneWEa2l3/IpemYjyrr7DO7vlI9MnKJxW1DyhmeOe4ecohjPKWESVOpYfQOuVmCHw6
avPCbm41QJw/8zlQQzka59jZp1ZTbmx41jr5p0HAeQnrZDNvoS57jHkjlcg6BJBmp8xfTL56EXQ0
pmjpxepjygvaq4wGZtDKOGFdnMfwGKDj3fesDEqtvjqOfWBsbpuJxRWDT44oaAanymweoj7A0pzw
LnoX9wjv9tkTMavBHYg3qdnCNHW1k+Sid/2jPPtxRFio4qkT2ln+foCGC+b342DkJzO7kCR1b6PG
U6X8tOkfM2ciP1Gl7ZQQse5itFUvY9NcHWPa0D1apgI9tajusJZcgEQ9OqJZEpdDiBl3QYuVL6NK
nHxdYidAGIOwUr6lkz4+jmp3CxBonqbqXjGa2+ZHlbg3UxE80e3UvEsD1K0ImgWikRcXJWePolN+
HcTwAgj4mPEjdEovGiQIGa1Ws1/1EwdPqbKfHPWilM29PKfAtgnFYitKZcaxy3spW5PXKEc2MXIs
esedfFdB7dMr0Xfgq7hORFMjn0xkLvQyrhk61gw9K0qREnVrzdCOGOIC1WuN+rVEBSvBtg1FKS2U
Y0B7lHc3sPuL6aZPBSraxq2+GKhqjT7++d8UbaYZK2HCA8rHsKqOmtTjxk8ThR0+eijS0euqw1pX
vtVoeE3W5mHGBhttL0aFy0/hoYvqt2L5k6ACtqUcuEQcSuF0U6ATFhQVUQ1LGadcoA6NsWgg6MkZ
NYOS9fMNiIO1YVDyjLtVPgYHFTJLDCCY9aAcNJMfrOEzL+NSzGPTvSMEG67ruDe9x4oqRNOe7Eb5
guZg6/nqWv5/6wyLLIkXcUqPEycyAVvLwB43iUF8RbbrPUuGp80cYW9JLVs2qK5D1NdIrxZy6sxR
ZSvRpUCj7UZ7p/vRotsu0G/HSL4atKkNuu7QOI9S5q2i91YavlsWWxzCC3YlinCX7nzDEjhHKW7R
ViUUUj4VaiL+qUZRPqIsF1JhjtI8RHEODmYPuIZSNBWjbtuq+pmk6438cbx+iwbdOo3ukyaF7ATy
FOjaB/TtdPp3xOwIVO+VtegGNPoezHbKTlbxHBh3g8q2PpjL+1yWN4YfoOAl5riizUnIC2W8uUm5
Ud6tRuWxJIDWUUendnXw8E7wlUKrOvXp1ut7EuwI4fTJtKibQ4kzxYGaK/8m85RfIjCzKHdxSwOq
oDglLHQkzcjujO3UCKm1VsN1r5eLAilSjKcgx1uQjSULz5O8Jz3OAxUHgkVDy6LPWeNMiGUzretX
cSyDdIq5Hh8Q5h8tZTeYyg8vKy9+nnxPwpjoLC1dK4brzNW6Qzg9aIcc3y9w3uGIaDSKO/DYHkWp
lqiRljgKPUL1J90sSSub5g4mDCrxIWGXrV4cQ1fGhcSEm2XxPi0KMDGRT8vRtZFelhr7u7igR5/f
mZ6L8iUol6RlWHiLMmh95g1wkHITRXS3C/9aeyvPxeTu1Saplkq9NiW22MvzRaRmPa6m2J+Xwrzz
6v5cx+2PNvTCRbZsHCj9cdqTFYXvRh1zB7pcosJs679BjuFfVP0FUxsKnfDL6FpXv0ZDScc8cI9J
TomIGBEHbu68E9oJC/ipwbM1LxLosJnibOKJvbSSeZJZh0jNEN+SOvrhs0Xwh62RJPXevASRQqaN
pCkg3sakQLPUk+kEU/tUdjHB2ybBks0ziYvkm7seiwvzGsUIUwsNcG8V2TPfVuJNCobJC4UK+Jmi
YeY2KBY5ibhFoloQVypS5mijXBrov1eli7pzbKx9riVi7hMANeqKA2Obu0FOjLOPwHgJIpjLgaC5
3uMPxXn8ZE7ZNax7MEs6sApPUNEIhlcjK5KZGdAs1st4PXoVCj6/h5EboSXtIymEUQAEVlTgU2XE
JOVDl0th3ZctcOXUQlDe+5vK1ck/oqBAXthEhilPD+TcsrKar73R3sdOvza8mv0l29CZdm/1OSxu
shX48A7zGHghEbz2nVv0NsEtLkA14OhWkEuxKGb4fLzikgTyS6akBnS7sVsMLmWxrk0AvbqgRpga
yTdGJcwGmKwl3y9dKgytZPpRaeO9MtQE9DxnWkw0sVHT1nVQuEB9BbLZQB6l/Ff36tHs4iPqEh+5
JybH/99L/T/xi9Ng/KiPevmafG3f2nR//vl/G8WF8S8M2X+Zas2fltt/23T5DU3H7A3LhFYtbty/
O6jOv2RfVXUtWoCsgC2Ttua/O6jWvxwHvy8WchY9mqP+93y6sj36xifu6nR1NdW0DEsH3GZq2q8m
XQxvSd/CLzzkcb4RYTevC//Ixm0ZNvVfQ+cv9/Llrx/61pOuvTME/3YsLvetJ92ukavnpt4fTEix
hapdszha1l6+St1+q5fHkrwZ21xMhX70I5ZgWnwRSrZ881z+cBb6H69Ydy3XUV1NVR3ZUH7jjKfd
FBXVYI8HFQtEzPuuOpD5J2C/RkJdlbQBMSLEdLeuEe0tpgqLbL2BeWtAfm4n6yRi5WnMyW9dEtpy
rODqAx0flIJNebJXnOJWKahqmsP+4xPX5In99qiEHEbkn2H3lrf3zYlnEwvQphbjQTeRowm0kWa+
Jppg7f3I1O+3lq1vSRmYdz11ryk6tLBzQnikbmevPj4Tadz+7UQoglOXVG3HsiR74M2JVBqBh6o1
jYdSxfmwsilN6ZSsGk6pqR8YQJvS++zi3/EMGDumJixeHgHSwHaQDfxyTEFwoVBNB40vwlX4sIA1
+J6NrGkEcEIEW7aGOhJ8eGVUn1wuYoV3l/vrod8NmBLuW+1HmBS07tGAg0pWckeKfcfB6U3PP763
unwJfr25vx5NDt83N7etVTvqDKs6mDF6+T7EMa/PdOHy2aRurbVHz7DglpiLsFeWoPIIlxMbhdXI
iMwqHiQEh7Y4kJ2ehFe+gHsc8adQK9ZTHy4+PlchJ4f352qYMD9NjQdjW/LOvTlXRzWIESCc+RAM
Gc6AGrtstq6A/rTuowKCRXqjROmdkUDctyjytMBdTORbDRPoFTM+wRRfYFWZVx4tQbRDaPNYfV2R
QdG7qLaGkeGWY/PZmT19cP3Bqh7xA1+Ja34Nusn9bH76/QUztbeXA5zj7eWYUZzp/dhUB9HrXwej
XkF4IlhpOcBuYg8JaTelC1DMGhMavGbgzGezNlFRb5JVzT8f3115tN9uLtoWldfMMEF4/Ho2OSSC
sWo5G8Qdu1RHoZohdcD6gYeedkt+tPzok8H3+4vNDXhzyHc3oGuoIyRDWxEZk20Crdm2SPUU5H5t
b7Fj16mh4zsO/WL58aXqfxxINktUvniOADT97lr7zEtzEm4PgdVsu1Z8beAiGoW280LvtnbMmYt2
g51UmSbrGhy8Ea4D6HJfrX4CvxOvOi9etR7A+fpWJcDHaNMfn5yhnF9+exqcnM7XAKyK9u4M8XCP
LaJiJgGtWLZpc5EiEspsV3aW4eC+ViPFnKo8sjqd6WF2Uvme+T5bV8iDqU+/nodVUy7qbOKTAt6H
CWVcqWtfQ6WXK+TotnL/J5MmCA45U9uWZnN/f72tXVs6TaWL5uALinP+WvWPNkYdVAAnXVmIFkS2
2i1sci0+vlvaH6ZMDgzoVbVRh2nWu9naEb3qJCMHHk1lj/gHhl936UtllyV3oUcBzaezTz7mNqMr
K0OGPPGAdXBvVtNjzOasC4lpdbrhs3H2h68IhiLcBqqFVkxV353X4NVZ4rVac6i7cJPjUoDdnM9K
4k8H1s+EXy91Q194pX1Nw+pojuJeUZ5qr1x1nK6ehne0FVaY2HK9QxPffTKf/vm2WYB7LAqrcHve
DbIAZ5eCEK05mHJjEFdr3xVrulzrYDKJo0cyr6EFRalQeO4yTuyVRlabNiw7x6K0Me5xryDC0D95
mj+/re/GvhCI+BhKqioniF+H0UjvMimZhw9ZEd0G9r1Zw25mIgqzlBz7eFV6LoDUadeXC/DjG9fH
Gqv8cLJynQjKMh4RRdEjXiXyI2zyK7q7iMYBnttLZ2n3WaE/C9ujsVI8F/VTRCnBq9LlE6mIi0kI
xFXmwZmK48cj9E+fWQHvVDV4oJrFC/3rNTUpuauEAdaHwbIoCc1hZCxTKJ65YqMniVjwER0Zfbdd
aAMeEQBRPnPaRzVI7/ELT2GyYjV9P2javWN/CYZkbeIMwDX28Vn+4RPAYk9lIyAMeD3uu4VWBl7C
GnurPsTkTjbICOsK3IQOaQ03ZPUibO0/POC7u0KkPHrflAPa+quOUL2iq+AjBnfus/AbXo5PDqf9
6X18e4HvBnyvhNPUKxxPypgL70ysXmQgTh7Atq5NZYNIkMCbj2/qf3FQId8wzVaBIf366CEQepTX
nfpA7vEiao5dc1fRbR10+uio9goFeLhLjbcq1v/hkd99X62pDlWrV3ieLGDV5BW9KXmbOK8qAlep
89AsQRSDKuLTI8sb+f4VNtR/rll++d+s1CrKXyjgPV5hwpZawuyMiNHULYk+nKntjm1DgffZ5Bd1
D6NwNX0ytf1hZcFI/vv49ruRrDmTGB15fNiWs1I/5/7VpwjIV7vcxNa54uI/udefXLH9biiTVdfl
msVTtqCyM2/i7fWWDTphFRGwHjbEHhGJnsYLC22kk5kLuyv/w+f9fj5XaQspesxVxwiSfIIaKZvN
+6ldTDiSUejM7KbBHIR1IUk++dT98YbrBgpr+kISK/frAzdDV1H1yajRMmAQIB+3MeNFwb41wr4C
oH1mGHjQPjvqHyesN0d9N8DziFZ9E9n1oQN4PgYWYhRrPpDnhup8lgvWGpTFP3nQf1g7Cmbxv6/0
3dBOPMfw0RHxoA1qtw1ZJkxY4QODzAL6W+BwwlE2C/pbDVXpx8eWN/G3t+qfQ7+fn6Oq0yq34nJN
ciTlRIkoYIKgjURWqZ8/Ppb8yH50rHfjGU4XG+CJqTKsv+HGR8nW67fMyh8f5bMrkm/Vm3lCBDog
mJKbKWzML+FmUhB3oyqfzi3F+o+PpX92MPHrwZCMtpEV8orih1lRL6kMlA9utAi8o8jOaWUczME5
mKTYyCFEC23nTVBU8SbW3ToP06VW1at8cBdmrS96uRVOzblONI6ej0tcMsugZKtM6OdYW6uPz/2P
S7U3o859t5KMG91QOsHjIDrl5/sllzmkFs8AI8sKQRQgQ8R869hf04p0hO5FTe2VdAS5z73br1TK
vp+ckjzkRyNEbm/fPLs6pQlGZFR9YBW5JDON8lS5zkG4ITnGbMk97TEEQHQjFV2FCjn0aAnIK0Z9
+8lsr302WN+tGL2hKVMr5O44LFxEsNfGRyykyLOkVw26bfkCixVCQTbXw2GPunqepDJzEF9cuNeL
z6YlXVZSf783QpM1TliYrjSkvL03eZ+aQ5Sy3CsSVKehQmYDYUdT+DVSvBmgh3lBxFM+0BB0QRCr
88SYQAGoc/jJM6UH2I/8eurWY3nfeK/OKPArkYJNV8v8FuXWoffoXHVfpQEjyx5YOdD7Qx+5iAjg
XaTVg5cOl3xQaKRWWyGiC+B+IIjZaL92Oph5XTLqPO1Wo59I47vpx11kpSslVZHnNhdfhLd9WJ6U
4msHYB4X46xJ6U5Y8LIR7urKayQmRIKWMjfTdu3ToLDH4lCjWkB0vEnyOli0Oa2dKTxoTStDFa5J
vcDsNp+UqcIoPtyTebJXGtpTGOEU8oZDbNqtf5Mp+N2wKxZmvu0bOBY0FCLkPHe2yHaQGfZ5luwr
jYW/YR9Q8a5Gqo2p0B/9HcDGakaW5YPtlwQagxptu+JGjscRAWdtF9dQz55SE+J6p7yGWEhyb1Hq
1RpHHrwDdwCppz9PYY7SX4XH+CUckID5DOnKnJdTtQO3ckBqhIYY3pFmzHt6VArRvdR+r7CsDwnC
/hzFOARzUjpuyX6fdz7LHce86sD68IlutdA5kdG+Tc34VqHrn/GMzHbcJQFR03lyCmJjMwXjc9gA
mkcrFnaoNkZAh0Y8PKLI3gYST0aik1G2m8zNb3QHCbEpNhiuv5FPOLdrRJRKvQsFn7+rCnnEh4lY
n8FdzUT9MJZnTxXz1D4bFnZu46BmymYY5kq8ZDgYaIyn7yVeT20WF2fyLr2D5h1YjetJMqsd/LMK
Xad9Rm5SgMNlGF91ES3IMyYvmi88YtC4eEZfb7fGuqj0Gy30LrnvYl1CuwnJEvRgmk2HABrEMFVn
6ttKkkCThN6NSjdZqt/U7agjBU7WhF+ufEB0RBOigmwHtniUDwZiwsf4OEBMGQt7NXBEO1zXdbjU
qYs1rvgq90Zpo331Kh1W2NeOZBXiy1UEi92gzBq6g2n+nGqvmX9tUScW/r5OTXwSVLeBJKTFBUNN
in8Qlu0pBhOfkiQNiXrpF8qmVWmaN9ZOTi0fz6V/nL9+1thd23KoSP06XdAbJHCjL5ElttEickjz
Ba7I/k9e6MdH+uM67Z8j/eT4vpm0h3IibLujy27r5ibtWKehhTAgaiDU3DKlzyoErnJL8vFh/7hQ
s3S6SPCydEx8v15gW408r4FPL6b5dUs1W7UJX8vrVQYTKk6J/TKNz75Pf1qoUY0XphA6iR/vnXq0
tG2o/pAJW/tESMG8CHpixZV5bwcLNUe6KbA0uyXErXARBP4nj/Rnhe795xHuBken2ebCWf71krmP
E2ntZXtIgnxbwaVUc38Bq2zpRsOKBIZ13pdzI8u2pWlsewMgRGVsP77rf3zYoHVl24kTsd8teCwR
J706xs2hIj7XrEg2ZKWAHwoUUTYT7PxqMhcV87N+jfzwv79yWlJ/H1YuHN6MsSQ2VaSVHBYHgOk+
t84aWPYn+63PjvFu8aH65DHpQ4QEOryq9dlOdymj6j+7fe+eoFAwRZj0ww8EZm0suk2yDYMuYFn3
p3rQZg6+dbY1/5ODOjhpVVNWUt9dmNaZIUa/tCEuaFqO1GpVR3qb03nfLnOVklzWzQ2WqB8f9Wff
9fdn9s9h311rYbqK0M2iOSiYpzy2j4TQOHBbzBF1Pno2OXryYFzK7FVCdj6ZHv48UP83eWe23Tay
bdkvwhlAINC9iiTAnlQv+QXDsi30fY+vvxPKHDdtnSx7VL3Wi9J2WiYFAhE79l5rrn9e/VO5lLC+
w61Am74QYqRzlxHUkvfnANAO6NZAv6vV/g83kPj3O+if1/x0dhQt5Yet8ZpFMhNoY64ji6IfvAKk
PBZjqCRUjBTyzXzPYejGFOuKZdFePCI3bBLKiDiqpgi4idwiBhFdZKBx5IqgkZhN8fcfz5+uz/L/
f3qiwilROmsR/PfKm6+zYnIzkim5yrNDrBXI294mXW7/H16TET0jCMjy2sd4+KfXxK2VdoagebQs
HnWj3UDFnnGV9LTOCgUnM+DAlA7m71/1XzeKn171031Yx1kSJjUC/YRMFXh2N/RlOeA888j11F7q
MPzhPlj+wf+68X96wU+33iDmhtSMpUc2ZpvB1jDVvFG5g8HJ/vBKf/rRPt1wTZ7B8A3D9jjU30fq
MQkhw67XzC7IZNu2NMl+fyn/9Qb/6Sf7dNM0XUMvmxHE0SEiKshe44pq+W99zv9ZZPGH6yc+ddrY
7xs7rFkkF/jjlJurIB9WMoXk/5IG4ia9KayJjEqNBOBteZeiwLbjO6A/VvOn9pf5rxu+kKo0pEo2
hy5+fUoCu26A5DBtGe3ZLbL0ZHIe1/v7EGmuTfCfLxKXTDNLw1PeJpiE4JOCe3Z8VIqiu2aD/nVM
u6vawJ1GCEIMYHlMO+WIoPy9hlR30+tfC8/SnNVyxHZQg/Uzo2+GtD4xKCnlfWsuRSNckXY3p5T2
lgGybfCavFq3cGwUp9noY0nD4V4LMS6p2VW5kgh3k+nlaVC0xxJSth/Y6KnBm2HJPqdWcWKssNJj
EPZMjtB4GaS1dcDlAv0PBZO9XJ9fHwWLzp2k8rMsS9A9/fX65ZPTTdmoVkdDKm452juTcWyvHfsQ
BWaLhz23diU4SsO+PJwCPd4LuqmIxzw/4ICpmWuOtqCHUgiyFTEpC2wrG+hwDx3JX4IMW20gZdkR
HQngEcTNt7EM93JIT1kfgG3VTo3w7+oaGNJonse+PwTNVqv9TQTpD05mcugCghsFPDJNhX06eWZD
+FMUvS9oHNEmX+0wPWm1/SJy46W2thxcvbnFAImwuQith1y37xJCPWlAUP7MZrQqp+xYYvcO+KZ2
KH+QLvAejdF7l9YC6H9916bpeQAtBCioemlGxiEEPt4p5FRDT+iOeKljqV4WPUhQhxc1rM6xcf/7
x/ijc/zrx2LouBmkrTEJBoDxqRPnGMy7rMJsyTPQnls4dbn6rMe5VxXNrq76q8Mp/wbUZr6yY/sa
luZmUMatGExojPgz2/Ka0gmtots2gIxA0avotZuGDSOv+M22wVv21jGYzU3eTQ9tpx8tuwZVVe40
M3/NCDSvN2GCp061VxPRnQlocJyPTqque58+fmGsUA1sJI7wzHkc8NFVCf5rh+pyrPahvdGmwKvA
n7YkJo9EObal8diNLUe8BZnb7AqRbhsOx22WuPrUQT3CBa4a03PRSvw39bXWkPkL+1AR1JqTHRuR
nAq58tA7SvyHkk8uIRafHgKuNgcUjfEjItbPKRK491RziqLumBkEFUpoxqG9hBq625wWJYLXiNGs
UhPgZY3umCB0RkAehIS6s38AJvvalsialeEsKsZayNVbs8UvigZYHiThoHYRPIhUBWwVkANvAcbP
H5PwNeKAYJb77IB8cz2OKiF32iZVw82gLytU8xJhUGK+sCswvBdkNBioM4Ry1XP9hZSuPpzhuUmv
q8ydbMOXGIHnNLHJjLCJ1MzNS9/FI3zu8m6rNvK8IKeS7IcCnTAlOl6ChffLVVgffGtgZNqCKzZ3
Tn5H0uG6Ve5axYKJhm6+ht5ag2b8Eol2rYp6PVfGrgy+RnPghgOB66a4baru4iNbadIfVQ4AXKxC
W/s4fQ09MulQrpVU38+2TcRusGb/halsrgAEkvnWXyTUE8tE8gDNL7w3yVdXMQgHLXZ5Wp1+09xw
p0PjNzDsxbM/cdUMRN+7nC4VeZsr2WGedYK1hrJ1aRRNPjRREilqrQWtaazHvD7O9nj0p3gnUo0o
Z4L5/Ho9QHMVaeQqptyNaHXhHe6bhWuKM75+b3TzlMHQrvJ0FTHdiBhHz4wz0Ch9hZQckVdR6Ca8
X1ghYJTMvAU8EsFTjzIX4si6V1A4k0N6XyTNJg/zHWFaXhtMKweAlYEeP8WwdWstCo1VVyKfLrHH
RGwRdnhAretmhbydLOOUzw1JbTj3hH4wzYOmkbHGpanG9GkpIEaILqEIdlmvrx2AviDJt4AEN6lV
vzmT3KCOxn8MuE8OPb0azjBKS7Sx7bySeXoh3O/RzJ7gORxzAxVVjVfDmjcGvEH4UGmKOFlTn4o2
fW+b9E3VdlpKRDAO6aGr4UC9B2RbZVRtcopv8M5t4Ci6qVbSgTFxUGcENdbnpgAPGPkzL68xgNSm
78rUvFi+E60yI33vFfuBEIoHAMieqtbnHPiKrwuWk2fAhST9YQtVLoUp3xY6nc8CJqLqpe3thxqS
p5qQ2leX27o7t5EBUcM5Yj5j+kZ3J7LudCvfTCDLEiysKPs9m6fXmfG/NTfVUGIPiK+NZX3l4I5U
I3WuZiNe2C1PhVmvRXMPgOpKgqOrcdfS0cI6sNzv+jnNCTuoYTEmevpE0NiNxK7sk1vfCT+/6WwW
xICHpH6byXgJ/eMgrJ0f6rd18daTnWb3P2zFPIueP9GSjRU9Q3d0B3XeDJxAEhixecfCWHxVTPbS
qQnfmEB5cQZMKI7fAbJs45Rm5JBu6tlh4XSCN1+t3CAcnxMTkFrYKz/SzN6bXY41lQ9SlfrtnPPW
okj34rZfJ0bxstAo0zA/TibG3V6RzU0/Da4g0jDeJar+BYv9eflGWPzwWRX1NiCr2hw5CyTB28Kc
y6eTiPN3n8ZKbERvfa0eIezsYltehxjnjUkwR26RpZfxU6SK/D61L3y6L3XWvzAivXa6dCe8CmkY
uGIUx1yKA+B3iAnzOaN6XfhxaQ0FrpvCN3i6B9y6+0SXuMlmcGk4z3YLZq+v5K3aGQ8oKJ8TgwVD
azDFmh7ZVjdUPQ+zsQAiE9y5sATi8K1KojdDcYjCtc+JBhGwy8N3NpdbZ8i3HbNMrbUfjJTHeTn3
UOg9DEH6NoThO6eU984E4DLXT3UzP/OX3/wuIHhZ2G9OdxH4wuug2HYVb68JYFb0PqMH7pNyZt9i
TARw6e3jzUdK8YJi/10JQKcNurhYanfQlfJltnXGOQXx4SoersR+kHl8q0LvHUDAE6TOY2QP2XMp
XsbOorQKyD6do9m6URLPydrnGT7RDO4wHWFesKwU2Ka0glspitbdmCOKxFaRx3sHWJu8rcN7moPH
gufPKd80Ya+G3NkIxNO/r2g+zgSfKxpLVykxEdca1Oq/FpqmCA3DRFuMfy9B2PyjZ3HQoO2VWnic
dfU1tbXHiUa8TtHZlx3Jy0AKxthLav8QDNUp0+NtjvHP1FXM0dQh0fvv3+G/HdUs3aIJiYqN3MJP
R7XSVOdaCwPkC0l82/jNPmv8Gy0YN3nib2Zalwv59Pcv+a8yEQvymaT2Nm35eYJe0QxSxsqpj1ZO
U5pKk7oOPAX/nXL2doiIYiIdZdm3/9j9+e/Kf2k1/fPan35eQThB2NRKfazbEhRkAbkwXcvaIGNB
PiZxvTfkC1odjyQRN5b1vaK//v6nN//1ipsaEzPinFRaTb/eEnEJ9rWYCQEw6l3TdysYafdZdl4o
GjYhC8xHogb7oOkc8pADVux8S1SamHKwsNaor0Xsf8P2czXteCIzuvyKK+grJtgqti9hNz1nuvWt
MNRXaMlbw2AIUxXvmah3sWZ8G0x5VoS2T4T6uJzeDM18V5timc19K/3oWFkIzFW84e0UbGVNgLzP
REaljAIKbp0jI/HyYnpNmRrUOJ5uCLVmtYBgnQl8Znrnmg0BFxl9LOajBvcrav96E+joBlpGTdAm
GceR/PKGqebRTDu4Fnn1WMfqjtvwldjTPzx+/yLsX1TtrPW6KlHTG58ev7ozU9k6YUNfc9ezHffx
sDb1BSFebOwmI+8dncwSFA7I1fSVLVa+rUnMq9NpYEf+cOr8OFX+uhhYKtI4kuNAPxtkGP76yacR
cyxOWCVqv3TfpvZu2f/TNHo3oR455rXIHXqfulto2VGb9NusM25FbHpLV3LktLGc8ALf2I2ip1TE
5eq7Uolu4v6pZ5tSSuuBBn1+oxnVZn7qQuOM8EYnvwuo8/JtvK3bOMYg+SAVnPppK8mPo6T6uL//
Dpa8/vXzfMq5/PTb/y9jLzXcQr/BQZ5+jFHyCw7y4xv+8jEptvnhYzKZiAl90U3SwfrLyURHzv4P
p2E0taah2USZcoz7Gwapi/9Ymolm2mLoIzjFMX7428qkyf8wjpEmTm4+Viks6/8GBmn8qiY00BoL
1L0o+kBVCoTavNDPXdlaJ68VHG51IsCPfCZMrz2BancZh9u7ZHHL1RbGbDmepBVNf30x//dXOva7
ldEGzKOWQX9yjvs5+hYq5rTCtNddKBbVJT6oclVw4k+D9B+DlN5Fa3cOmsxInAzNCg+tiAo4uDVW
dSMfrpnkhFNazk1Ga3ajL6/Gga2Gw7iER3TJOU0a+SNO4bbkU/nFipo9aO6DClIKoM1khV5n0XAN
HGbGZq+WyF2ifBUtvw278e6nz/rvZ+IXg9ZH6+KfZ58ryAfHoMgySTZ1dJTFv17BaIhgYrYlsBIz
QqY2pUV1yZUa+UA42ttWgBap/BK+rG5VN7raAqFKEupB5AIs+zFSkzoKE/JlAhL67O/CD99CFWKH
PwkIIjLr94m0PU7o2rE0owle+Ehm2vLbiGx74C5xfphkjwQ3UtNV51f6s0qsF62KGcFrgWU1ugyT
Vb7mIo8guNn1Jssq/LkGjA7RIhq3EqHd9r1CmFlrcDIPw+rQVjFqCLzmzA9aUrcM5QhsbVoguiPo
zIg4wJF4YaEMq3iia6roSXIbtNPIiaQgj4tI35PO92+iwTkEnVBPihzxnHcLSGL5VUR42l0+eX3m
2+S5meKpTYkuECJwvg3Yyy0nRTygc+ypxQzLUbEt7LmxQV0JERzVEOnME8zQfj7EiZU9fHwZOm1X
67FzKeSSTd1bjRdx8Q/NjDeuK6PpSx8Eu7h6VPzS/iHJPSnqkaM5h2cU/oP2PqfN1Z6U9muKOR0C
6aQ99bQ1ViSEDH+Yh/z3o4crQhi2algqzvf/unGoLA1MhKl21HHvqSvyFOAjVXp435ttfGlJOfHb
Lh5ufOFEB6Xw1Td9VJpVGmTd3jFpFXRZD4xIh/DRx8L7+B3ZootwpCdCK8yBGqvI3B/TXrwi8aGq
UFPayDLtyUDE/10doARGsfmjL8uCfpAmHtr5okboM+qh1B91s+53uu9ooMN78RiTQL0bKoPeWbsZ
RAE0INprWkUOQ2la1iEyym8DBkyL1hH/BHDNYk0cCbmHEwdJ3860o2Y9/f7x+9RYxO3pGIYhhGYv
ngl0m5/WL46rUpS6Uf799Gm+adzlQFLXle/L05yq5UmEWQGmXYpTiIh+9JjIzO4QWepdR6w7QEa8
8XTGNfRC/Jn1NjZRS9OUNYyQtwvwDj4hYZ0sguxucWJClU50HtXJDr86aL93ojfFY2KEFgLhhfCW
xz2rWWs81FJ9iXRiYlo+wU0oFec6MFyLrPrWX77UeTSvtHbmH8uZU3KeX5GwnH2b54QVVYuXJDL1
UAjIf+nQx1c1sSl0KnMkfm2mvz8lTF6soHzuyNtch1MkSPpD4ERq01MNjKFb2N0g3tHOGkF2pD27
TdSgP6VKMe2UuP0RLOuMs6wzH78qOMbD3p52xfAn74D8da5haMzfbFRCFEkaeCxqnl9XSa2YNKmM
QgMVXleHqZ5e5cBIwiJCylaa5DtsFNgIdmbcKy2dchHAEkokead8+uUzHZh0RVTLtByni+e2VvC+
Ahs0+ssA5/0eRby2bhvA5oYsLtGEmGBVtcAcLIUEI1ve05MudgZtDVv3X6ugsJG7VtNZN8txj7OI
UbG2NW3DP5vaMF8+voR2ER8dVdtavcUfJZ25/f29+3EC+2nn0Dg6ahTqIGGWXYRf/HpN8ij0Ecdo
BKil3wkriHCnMSJOG3R0gF7NVd0awD/10Lgfij7ieE9C0CANZaMVc+GxeuiPRhE+hwvAhycQkmDa
lSc0BfqzaW2SOP/eOuAylCYtyD8z0HHZZV+c7G6QO+JT58fUNErXoXzea0VWXQvuuVVmJua3yXlF
gZa+Aa1D2N9EgafUKqGiqjNAT+Ch0TktvGUdmV1VkH2h9yk2dT30ex3C662itITZNcb4JrL5Uafv
+ocL9+tRj5tJty1uIfx9uLAFw91PF24uFDMna+OgySK9jOSYGTfNmObrIG21tymtbOLmFWVdVGN4
XyeyX7H0czzXleZuErq/smRBP3+s2zvHks/kHOVrXa+r85RE5XqwBucxi8DU2VOD3M8wyZkgMHcr
qyVZckRpR2LE/JBVU+iGShIwNgzDjQEhy01HNYFy1ZIulbfj0cmY2I018ZHLh9J39k3YBv2jObUT
AbtgG2cEZ+tOmP7b7y/RpyDp5RI5BjwPHjV2FqyQn9bFLJc5xtKhOtBwS9yytYc75D3HooiVZzGk
xa5tU7FmwEKA8phla6dga0nmzv8W7XElJN/rcSHS1Wp0NYOwZJ0PRrc0U6g8jWfX+oL7IPBwP1GN
LJzZ+E9DdKnzIf76dLBioD3C5y+w7i9M9p8rU53ISQqRMjvYKnVf1lobWJrVXZsJAdkKwqaMq7uU
0B1TOu05deyHZB6mL3ZA4zztdKC8JrdzHY/zbaWCt9TSfv4qA6ugHVbnt06epkyJrJL2P4xSgP5O
pldnEQUrZjP59Z8vlCxMT7TS2oSaARsuWeu1qpz/Kiit5lFrHH/nTCF9+iRsvcTy9XNopQppXhlJ
WVUpzwH0u99/wB9yup8vD6qwZcOzHXwKxnIc+PXyVH5g2oEUTNKGQduOYC5u9Qn+bCrS8aY3HagW
Rb/WZnx6hqEMxPDpDG0D5sK2qgDpIZPjqSYGhnjpuH0AdZKvC8VA3zs02SUB9laksf4dzMI9qPDp
qzIwRhBZqL7kUWrdRE7awhbUh43m85zhlXmZrW5yeaVsNwLNvYUK7nXCOsKm1B9zYCHX5XciVPn0
bDO5+f3l+KSE4TaRUlo2voIFFsF56dMJnIlHCh+qqfamosWjx9YanCcJl0Qx7hbRXGNPIazrMCEF
yoZAqoFVOM9z/S4seDWDCigFZjm6vpbNP2V6xHw/YYdRVpZtl88c7s3v2TyJVd+F3+JpCZvolOmx
h8jq/v5H+SST//hRTPLkoUsgWTHFZ1SAok58Snpe7mGYa4Sffh1UfX5l5nPRCSr06rE27slwU2BB
IuxMqtagf52BbRmHvMOOJcqdyXJ102TWyYTMZq27nEr3D+9SE+qyZ/98C3Km1TSEgYbgEVO1jx/k
J3VNE5WjXyhl7xk+WVFgh2OD4al5Q019RcOwDdsTznM7Kt0q0ra1pdHmRpgV1UiBU6Qw5h5VAzSo
yG3VYh205YlA3K0O7ZW0u/saES7QqKERB7712ArtHI7dOap9QMPdF8LIHkEKNyAAqwuc9l0o2hOI
x1OmsaK2R1HPN2TRm69DiegsMc8pE1e/CmA+MydfhoVR5M0Z5Mze90KCGVv/mFfaSasui1i8VvR9
0g5uaSlu1BYbmGx7bJx6kq0myZqh9Q8ztKaizrjYPBoTbEVOYuSDzutaty5pn3uJvpByg/WQ/HDi
19h+zaZHkgAt/6bTSaPfGeWWdmw1rsZ7K1nF39CIE8GmZmcfTlRfXSA08sOGMF7Vh9p4H+wBfig2
egjh7DJhc1srJKY+KY4HU7Z23lTl3if9prMP+sJzyiDibSkjsCoQtIKpiGw3xBw2yDJ/XNKJHFe3
23WzioppG498WCGHqlG446w891WyU2XMSEzdlZJXaA6hGLbZrN6a0F/LKIUOrd/5ZvHQG/pJmzKv
xDLkyF2QWNto6jZDjMuDLQ98V+ypVnPbQM9iUso5Ve6KyHqQ2Np6pHgzc8IyhVbQNG7ZHxri5gzr
S6Ao11DkrgWVzddPqUbuZNzdBhl85VhuGoslvaPBSupn2Y9bQxfbOtFXyDYzKkpx7iJmqOTY+rAQ
Sg02bfHiFCTikBrNFFP7wvaGvS2EiAQ2EU487fsyuDb1U0JLNiTbpsVZYwHrsqPhJSB1y54vaRxu
Zecfw6sfBE/BrB+DBeU+JMN72tHpcMy3KOh3gS3hmTmb1G5XgoRo3IGysHg16PW1T1HQHSbEI1Zw
8J+a4NnGI6ob+1E+GuWF+B3KCPEog5Uuv2ZKuI508mim7x15lBnxTQ7TmSQ2NgnpSYX20uXEJcC/
xI3owNQDc61zvpcPbf2ajI+xsy2DL415xa/JONV+YvDjNtghstsIcfoU7Vsm0MYmdPaKA4U8PAsA
/tWjJMxc9zMGysQIWIeK4Vzs7Gbf7aK9xcVMOeb4r+YrzgGpX1Ptlf2iBnv/pU9WTeENjdsSlpai
MjKamroJ66Y0puW9+Fm7bgk3j5Rop6c5a0WwjgBOlwk4tShb90Z9QyjfRq1BpLXNVYmEVw5PTEXP
Vpes7B9Y870xUVHwTG4MFv3jKIa1O8aMjuljm7TGnv/yI3YMhPAzLWp0B3Rp4UGf3tDTImWNvxVt
kHivVEWujbTbUSyt6ON4CfqDlkJyUMedzu2fAEhgfAJ9iuDB3kOptorNfDM2yCwrOktOt1NSdWMB
+VcCTFZ1fLDQFE7aiWpj18Tl2c61q0mwUYXyL6xJem/Fnm6/K1sJT73wpkx6y6EdN6+XAjBbHu1A
yUliJLg3J151OGrS7TSDUntjJ7tUuWThbQ0/uUS3si/CbaUTHAEOfhc33kwrPjgCZAvCveCpwKjg
fBkIu0ynJ5HgGNH2ZosAiEGVE+LABjzXS7n08E4jsRGhz/CfCe56ynprU/LQHcbU5mLX8VNm2f26
0Xz/NTcyL9IAb+rD1Jzk1P5Ix1F5oIzVXJaZdIBfLKqMyjs0b7NIJaUlaW/YopaBXp+4M9gf2x/d
OqVeGZRU7qp+MenP9VtSTOk10szh3hmHXRVzBItDg/Whl8QCO0RuEAi319Va3pUJytrGV3fAaol+
zonGgAKpbq2ZqDw6VI+pJbtLZTk7Gvee1qvVC5Kn0W18KBJ14cBWrht7rSv9K60ojZ7dBe9758qp
KVeRrXhhZXiid+qXllp558CLXNdp3byoZo9Mo7Kyk5rl4ikFGvbx10q7t/aTEtuUDXwXWhrEAVFD
l6VVaPVZIxvMdIhF2CIoqcUxK6g1rXh40kczuy1GJBYUbw5DANm/SKrqoRnMR3SA4K8Hqd2kiTq8
DM5oA1busBZNRIKp2nhH0pk7hS06FpykpDJyVzR98PcXHayxO2YxwajL3TI7qF6Juw+5sRphIY82
qIea0VOncid7We7jACFwpBjRyvjff6k2EgzIgivWJF98dVI3+JK1tW/TBGKcrW4gGnwtxPj3a358
48eXjz/757cfb+ufP5tM28sCHvBWEv9FTLFKNzkzS7h2vjJv9NTO94GxHDKyjPPGAG5rXlm1vmyT
ub3++F9Mror9x5cwz3gnH7/M2+V8UjTmsBq7DgKMjfPKV1LFE5F+RlDgVZ3qpt0SzoORWOq7uL41
+cezcNj3WMIAHDBsYbaljS41NqcPwuXJpk9qwBFlvDFrnv2gPQ9CZ2MlIjKvVhBCVnmhA1qC0J0L
slFfO5WaSDsNluV1inbOfCqQzsAU43WT8PzwSyxoRLQSVnjqCk11jUqSzD09FJW+GzI+glxjNF+y
cDp3TTHvcaV5BCqTzsyC4Yi1OtVe0ST7Qi49WtgXtIDQpNZO4y3LVSGtTaWKdaZB5CqtVRwlJ1EX
m0aSHRweJxG5PSzAIjZZBBtXaQmHVGKv6dN1QP89j+eTSleYIceaBtSmCE0SWhI3nYabOsEdnhue
JhMvizVP8bFLlc5mWs0y2QWl+aU02gMsJtfpgFr2LVED8QmqIqnwCvuqsg4j81rK+GKOcEKBGIwO
Hi51uqDg3PctxHolP2GPv+/n+mvFsauun9OOfcqfnwJrfjPSx85C44UEy2qgKNm8DwHJVWlPRVRe
I7PbBcV5rFKvtTCM8OF1Pck7LHx9JgggRbfXsGs0bDfCWU2W5YrpoSeOJTMaFDWgG7PBzcB4Tr3Y
aIEPwBnCEhFXS/pFbc97nv1LQK3iwIKFTHpfQMLWSCpWVS8MDM/BleMwcRgyN/2RqO3e4plNRumF
GHEjX3WTRaVYCzdcIDMj+rJ2T3NxF6UlucbWzoApiUSEYpKYRuIJhtDgTsXp4nhpXm4yRd20TkRs
wnFWKYf0aiPEa8FAMDZml3P9WiJoKtCCq6Alu773ukIhGJhMVjCbkGymyV7b6s4pur1A/Wf6vQdm
x3VanZQe1uaXQbOvlYmrkE84UAtP4VkA2eiqQ3yv8QYHlUeohQeNaWDsPDGiO0Pfak32kbxK1woZ
VZQsDWj7aTbdLD82FolNbj+pVBhaEW8c1DyWNNnrNUYS0dpsFSKkqVbtwdXs5mDq46EAOZ8nFXY/
9Lvdlcx3N4+ddeuwPlB/G6hnBXzvKBQrn1CTkjPfoHDu5TgLl871e25rYh+JGQGrvbHmgauX7Ex0
vAFpLNQvTqV6ipiOzlhRa6p3lYgOTNaPPeoBE9KwiBwPveKWCnUnvySVvzUhq8xgiioWSsSuj5yM
dmbWHkhidTtyoFmnN/Og7iGYu0gJy6neD+WI3A0Ba/cFRuENB+T1ZIau41vnCYUgJ4oXtWgvZRE+
ZsWK9uvF9HOvlzVPe/FYhPWaZtOWbKxT0POWe+FZw31RRdtOz9dmmnmZong107IgmrZCkrY+a+7U
0stvl/T3mwG2cNxbq55knj64VVSWqcbYZcseyzQclMLeQC1cdcOGdIC9DdW8aMuj0T4rM/FtWIVE
hmdk8ZhgVQ241wgDUlJ7r3Xxfu4nih6iTlW5ZbP3png60np6qOTs5XO574snc8x3xMrdBfP4LTXr
ndNFh8yBT6u4vcWw3jfWRa7vSsPf6YyQ+DQPiIER82x8b0i0a5gEnkhI7eJzlDqkTmGiows2vRZv
VIfORf621PngV7Z0fNdCdp6fKNuZ9roauUSxQQVSXHJRVxxXN0okN5mGx5ICiTCvviQmwm52UF3d
2LplFLDRKuVr5fhbZ04PpuLvBGAzM+X5L/gcWZuntFmpbtvNKArBf6RyP5KhWn1lbPJa1XJfdNOp
88UO1y57yT415xXbC0lHq8acDrYCL7snvatWb+YRL1L6onOD4OxuGms9DLFbW9O+GPRLPl3AGP0Y
hntEU1dOqzeyye+mkHRhezeautfM10omx3JSd7Uc3BnFoKW+qTXpsM24Q3K9LrDZ0EDYGK2B2jrZ
qHazVmzoEg30w+CCjnCflaAkLdx1ZndnIG8jESiWHAq2kWDyIJkcuD4jE78eqIndWvZbwCdekHED
MyDB7v0FvUIciQ2fOmx30mcSzR2JNa19yNKQskw1I23U2pBEurLI7KyckdFUyVG1Sk/OGB5bVd0L
qR9H8mIkww/a388Y1R6TUb8PJcWKr5dbOTCROU8UHpJ+gxkr2yqLH6gHb2Ul7xJJkz4lNsy5Y+Z9
MYivzsZz4O/hz9aOK9ovakBwXHk0h43zgc8bk4tdPzpv/nCLCJf93qvjB18cCiwVanNSl6wbMzqq
UfGoWNldo5VwolNmaPOBBXkHFXkv2+wl1azvvRW8LiFbDcHoYR1i/i2Oy/43Vt1+6TWkxYRNs91a
GCnqUJ40w7rLu+EwNvclKwcMbsgLJTmyxISv+h59bmpsm3upoCw3oXsqkydnVD1DemfVoPUJeOhC
i/jf8MFsXrV4Xiv9tBNtsVNV4rq1lmDlZD2TPugTwIAlbpdlGxUFsRE2K9TElzbMnybRn+mtu0rP
vEHYXu3P+zG7DZp+m42vhe4ctbnYKj5qIxFsNWRTIaLmJE2B9+HQ1p/Sh3pmbweSYotDni6lS5yh
EC4eZ2lexiE+lEZ0Ghe/sm14yZBsez86xRoqRV66nsezxiEnyoh1MrYUkyjA2T5TOiS52NKmOUd5
cMcIdleH/V2pjNeyDfe2Gm6tu9nHdpqcFB89e6Wrrlr6Gxq/2Aoo2KaIO8/xSrjLJuGJQ6I8KIp/
ChVtW87t1g7yrbFYOnz/AYDaEy6cKzOeu3Y0L1GVnCXWt5Qc9z4iaFppb7PMQa0XbmcdUEpprhUt
2NoxgXWKdi2X83Ktur4xX1PRbnF0nAMtf5z+h67zWm5V6aL1E1FFDrfK2ZLj8rqhViTTpAaapz8f
eP971zlV54YSWJZsJJo5xxwhnB5ZOl0s7MC17u6l9iscgEvuUMPBoMVbfjfVXGAAVX67k4F7HLzo
WQ7qmvji4hNQPTUXeLinUfP3hjAOeli/wYZ898NfOdmxUQsaELVPCFb6cdgX+niGwntovfFM1sxx
GPW13TtrA76bFOrDmsJDlnf4U5efBJZ8NLF6FHr41hriGcOd1TivlIl+LegZldA/WSnfA6o6ZBub
QsPvh0ECBP5PdwrvZNwfjU4caPVN0Z6yWjz0zjj78d+8HH4ksECmSt7bUuwTgi/duLoaZrqt6oM+
wPGPJDFE8Ytk/IkBzSmLYKFV9smovWd4MrxK8955gvAMe8ssfpUTHm3PIhB9J9Po4Rf+JlP5rSH5
uU2MR5NiHI7NbCrUhXHdKtfL56iMv5exd3Ip9eevuJ5G3wmEOxIssjUG71nW9nm0jlrP5GAaz2S1
nHNCF3zPPbc0heP4RqDCUZb1ruQVQAl/kQRxqmqwCDNEMrl28I42uLyC2tjhwrZLzOYiU/PIvCuX
7xXMaNx1nnFWOMjQO4Mgt0Ny4RZAlV4TaOqg4xca3Hbvs/GtXYfrBDPsUw9XWKocdB53PcjnfR5/
9G3yzc6sFy/y9jhqrJgWPcEFy8kQJRXqKnzz2Fr5hRHPtXe8i05AXRjgAKZISESdhtOB9PWNbhCV
hjLGcNF7jXvv1yjMnYJl33nuuk/TbZNhVRPp95TLOOIqnSz4EdY1ihm3QrGusNbK3fbIvOpF6t45
IgHZ8cNrppnbpFTEtn4I1ztV8bgPkKQFH4Y9ncOR7DMqeNPPT7k+nTSzujXB+JA0svR46zQFr3NT
4hvHm4VhfJDuE52idQL9SKYz07h3jettkMNGq+EuorspNJM6B+JklzNVgOuIMZfaeY57AMNB02Bx
C02INRrCrepqrpr4SO+recbd64Z1jZqk9uXVaLHJyfgKt9GZACKiJ63ffdmdGd08Z8AUbeatrBBz
u0S/t4H+5FnWW54brNPDn56EOl0P4OHkB5ltnfE91+1jXkxPTMyuuIWBw4UEwMf1YbaCGArx0Cb/
Dc72MyPBuzFoO2VkzznT/R6/i/w2jkQ5d9lJm/P+EtDmwjj0qpuRzAtJT9usslceVNmhtU8ubj99
MT0bQfpEL443ZXyx5XjUmx9jEl/60P5UhXp1pPnL68yDa6vD0IcIBeyD1cuTAJbtE3kelHNKSaaR
0K4LFjH+gYoUVikhcKUtK1V3PlZBdfbs4uyZ5FdKHzeOem9LhBB5eUlz7gk6c+nxmxM4j9EvP6dS
g/od3TEu2YKtIjlKO+Iy0e1Qb43b6q90xk2lnjxANwyJtzXFRM2ylyhqIDvdd6ZL7yZvAfpkeGp4
SWqHto93wvqjFX9bu96Euv6UU7m1fPXcOtsl9EFAHZq3HzE3QR+6M0x58PxwG+r+vqUINjTznD1q
W/yo4+joa4JvYQA3SSfg8J1r8MwCdTdlSxq68ZwMND+Zj6SvpHm8QfMCj9QIyHK2Xmkcomg8mCMY
UsmtyKXEmPpLGhgHx/gx4tTrZcV1JoJnA8WKmujJaOobAJQS3myhjeiso5i/zLE3MiL1wwIV/Rda
WdCQwJHgFcvBZX/BSZbdZbNAN//tyrYikTbHqAZbsv8H7qn/BX6W18iCTViF/cHTQY0HMwYKaGNQ
CE8VBoUmkwBBGguwApuKbEQiD4p+k2r1P8eWR2XBgPzriUlmg0MmEUYURg95JVNTeSLUyc9W0ijp
WPzxRBFen7qEWKNagifpLerHyPD4okLGORlj88+mSj0cWb72wQzmwup/Pw8Z0UNKHA/LITtIqpP0
Kp7931OWg8sv//M6/73E1OKJhIy23SznYAF/ltNUDIrU4DJlRZ5Pk/C6D6sMEiKsLeO0bFKBWtue
I708owB8SrHJKQcCVZdHOQw/Tp0iFyFwP+R80rr5VC2P5HwqtD4i8Dak1JwRtuUjW95KlT3MXd/8
jYFeyuQ8H0FQelNsABk4t8sLlOZ8Rr9ea35p30l/hR74fBzVfGR1tYYgR+Di/I6T4xRfb7s8Wo7V
hu+BL02Mwsh/wE/mnz/sv+cux1LIE+rrbZafpG3q0bplL23G6e8GPp7Qns9111TNTlPQ9XoNI6dU
IWNo95Wqd1JVOw/cKDS7/dBZs1ZmNfzt6JMKVW+Dvl9r0qE/MPZ2W28LhzzgWeOF+YPeEfkwqtda
BT+16hoaW6P3V9FTk6rdgJtP0f+F6XXHFpuujMxfMHF9xhUydVN/u5AJ4DQdddmei1TuoqQjUQsE
KDsZBJJ5fbpVlXNmBHacCu9hNOKJ6ezeOiYMQpPW4IMp74KE4kqPz44or3mjk1lW7jVrbeBz1FJU
K/cYy2BXaoS4yoj0uHCbzregLLuJ84BLe44slY6Tm6K+kZ55DtPxlnn1K3DKX0fbDaE49yNkAoni
BQrBSVZ8bpJMdMs5NPjgJ2T7EFySqHXcS5RrIPOJ2DOIPzfNdBEUD3qRHsw2wA72k6C3hwURf+h/
z6dhCt2ti/si30jYDGB0U70NO3OT6f4Oct5+8CWF8Z9WJ1M1PYOvHXCY3cHR30p5cXqqRj3Z5Jh3
hQ4xPkjtdIoT1Ra0XdGhcjQMxJktQcKs6mxDWDojju1vQ6t32UQPIKaLxJo2nkhaiajklL+vDY/r
Pt3bXbaFH4XrhYUDsdhVQJkd2uYIP1q/eQ3prggb3QlKmJi36DXnqHz3KbWYzVdI2shjLaaDnSWv
nd0D1ecbNdHbxsYjrZPL3Dl2ucVJ4pT39jprsTg39e45wtLVEOHWG+cCktHJxEjL7jZuPxxscoA6
Eufa0thnQGkVKSBx52xSKqCMQatea+sJubFOfmgOQpmVczhitulFvZ6Jk4xsDq720eqkalsgZtgP
ZPGr4T8b9Ch9GeCdF2zjsd8QHHgERV7p+C3kvolilTAjMou0Z5tgQXqGTVL8Tpxvbv7X6qy16VO4
E0MUeps2K3duV+163TxUVrfWcgkrNicLHfC5wtK3qLf6QKqEJc61O8zh2niJPYQkqjUY8PPG0H/C
ugth0YjR4ORBWFXhioS/tY64XkTVGRujozeSBV/QIWb4kTgIq8MbU8LYA8nMunsZ1p+oF/Ytb5aG
RGkH3tbOnB+TYPgxM8JRiaehSd5lttEnIkC5pURAenL6UQM3ecy+XEgIhrayOh82bbWL0lcwBC1O
CEllcukygI6ClTbYgAg5OHODSRzu6DZzcc2BaIolgY0sWHbrgtRWvVcnL/Z+0rxBRdP26GDevcQj
ggl3tJ4pQYWDo0EmZqehAadrhweoScyIOgl63K1rz9ykEbrJffpbEQrmNVcz8rd5OG2rWDKkvPpx
tk0xocmdBkxuFv9CAxCXZM5GCE1u0cMeF4Hd5IZ35nFbq+Py8SlsBv4JUtMT/eCTtxkH4JQQMzPY
rx0dkux/IRYj5B4FMAiohWGqFRCUnerr2QXE69p9wJjFQ72rJMAVSd7QYcny8LC0CBrzMKp4XdTN
xhn4tkGTyBBwakwoWhJ9sU9bz6mdfVGDEPzR5c8Cc1aft+45bTI/FvYpGpONoVIGIDrR8Pauiyrc
3rO1l8nDhJdDgz5Z8+Q6Cv8qgn4KQwc5w/il5DPNFal/2vQ0qeIgsm4d2mg4mSiPaNmCjJBhsGLb
oYxiPU7Bi/L8rwyr55Hho193h5h+QobtqW8puK2zmUNAAcaMi/xUlQS+e9+sMd4IW+Oqqg4h+Z2k
GaNS3VUM9WIYuTm3DAfRaUj4kKsRRA5nRXjl3va0jcZS2QY2PHeTOCIyzkgND2le6pyE6XQ6RUrs
/epXgbS8s4KVRAhr4CUAx1TWeA8BnBTnztFfY90B98bVAT8Bm1GqHKOT0XbUuk9h6jwMj2lEXb20
bqaApdrzgMBG+QyLz1hc7JHhEnBfb7MJKmHyLnRnpwXdtkrBvlk8SbA6GJIckQpGen23R1y58Afp
E4J2lVobuEeawbAFpGHNFWufv92dKFJIX3Md/6xctN10lgaAoEcYe8HCm8dEN01IHmHDJox8hkFf
K9y3Su8JTe66JrHCStJHzUqfuDGwARJC07/VqbUNJiLnbZs2oDrkMH+C1lt7Ch3UBGccMV6Bulrl
xkNLnH0szePYhX/jluztF6vCDaT15gGUc5Kx9e6QEYizxdHmTCf5uPURMhREzVjR0WAF0Rr1rZLJ
29iVd8sW3yIRf7e6hvx5bOozHxt4fS0KVkSd7mPuiN0sAq2zYP1jz8c/Zpu4WjBL45buds65h+xU
EVg5akejlNekeCER6pom6iUO+k8zcX5PDV2QcN6aiEa8SgBQJ2KETf251Vx0FsU6scc1LibtLPPN
b7ZMKWwomPqRDg+vRxXuK2FcoyB5CQ3nqQmjT6Fpr77BvaWUr21JCAyOBmYid+jyAaZ3hac2XicB
qMiJZg3Fon8P8/Jl2jmhicce0nwxbQCAtqJEcJdku7Aet7SceLVwrOF2mcZ7P7xUPrduW9s0JMEK
IzirVD/Np8FUx1gHrxhmlTSCBTNl7AxfvHngAH3sUYZJKoQohvJQXWLFzaJPr4FtX1kO58t+V8TE
mKk7ONiafIJtNKoDVktPDoPICIm4E2rI4rpTTZ56617BOt8aE3Fy4OGCaJwG4r1k6t/SmMgBnXFY
RaifDPf19H0Mg5MS6TExJQYkgIsRdzvL3zbA4QPAd5YGVJKXVPs+WDpWiuMq7+INcvUNI20kaO2q
tH+hBsJ0hviC6pf0X5S4e8Z7QYVe5lDUtroNE6n55hqvxnQv4CXKFbwbRQI5AEuKlcND9H8n+14f
tPgu5Z+C/otec4U5G899tTCmMQ+Byff+UXrvlgal6aje8Wrmhtm8mgmBc0f9T7EOn5An43dQbVoo
z/o6+Gn/CD5YU4q1AXntVt0wyDzaq/EVTgBFRs3HxqD9hfg7VI+dv5PMPlaxXA9/+35lgZ9n3J9o
ot204X43dPfM6ycGbZlNqCWBxkKT1QZSvEHe5vCSDISZanrJGiO6Z6Di+uSMBVRU18BKIDJdJjnQ
7Xgjc+UqjPwS5UnEFqhBjJoA8g4jq/UiDsmTVB2akj/KzvVLJKX3uxX6i1NE401DFvirRivKWmV5
A4a2DfJSQxAI6Po9F0O3HZxKO9dDdCU/SnbcTfHAsDWHIrVMvF2aUdpmTYY7BNhyiD+rJdbjrPsp
RwbqthrvjjfnkuPAvk+jrGTV09L3YDIv+Hx4p2HCK8Un4xjBr9u/ZUqRp6PwHA1ipEpCL8g+nJVL
8b8bTbkHszDoWULiWRIXL4nEmTyKrUpcl2NZWbSHUE7N3nCn+qLFCExEbarvZlaRQVXwRRqNVyGa
7LHwaszAeF0OZUa1UV0ZchkxqNbdWqzxTBe3BF4sd0LtbIJd3paNHWe4OzlQhYyLW0Xigk5P3Qg1
nG64iqk5ZBcUpba/L4eYCtPHFsmtF8p6mjQA3PmDWj4t+kl614yLP5rUrp5lNDq1Kd4LRXQYO218
SRU++QXztMRn5rL85rKp0h+JYVqPMEPOKpUe7Iya7KbQy9vL8shB2+yO+a12M+O0vDIkFFAGQzZb
V6/+aKnuvMiO0J1C4MtaUDde7YQye5bvaU5G1GOPLsfkw+2lCE92MHnnARHCTqtE+qh0LVxXA2N2
z6oIf/Sp4Pqg4NmNnyMY0ruEKe5UTD+y+IftKu2z1qdpp5eBfUgJKnyD7XDOMZCJi6J61q0mvDa2
1axyc7Q+ioIB+ZD8gc2yirIsT1YTj8TQXEHkXRukKnjoo+EcaB/aF5qsGNOGqfg1+OGzbToUcb5B
Rqbdn7SmsC5pD2ZfI4y5ZxZXltYy4WnnXXTmx6rX7XvopevY6dpbDvazoirEeMO21bfYGsCth3q4
eBJLNi3/HjSZeS0JW4EXk7vHQuKsTAbUsI2El56RFBqGdH/L2sFEMA2hfpL3yTlp7PKYGUl87dyH
mpzsEunaXe/aamVqfXU2vDS9iXBoiUwek2036LBnkvEOMd/6a0kPp9kw+U3mMBi3xrWFYeLJ0EVV
bLzWTfcRAZ4MUq6RU1u/xZBdhQ4VtpGAWsXB6+L46pdNfJ2QXldFzsAf5VGBu0z2pDWBs0/wbTk7
bu1t8rZJflbV00Svx5DfzLbL16R2d8GY5i+27LnKMXJZZaqMrwAM0RVRurNLnsH8xTaAuH1pQOMv
WdxkW3ziv7t2I4+W12QDvnYDZDRAtEzkvL2PD3kXGOndHVnJwt56w9FDvcwT79Yq5H60Kwa6wFGu
Ley/sWHugZK8H25HSlepCmszgR1slm92dEhTH3p1a1pvYORDMTxHltgWU26+4E+8GZPQeW8QqN2i
gGwjHH+c9xgb8yOWW0yi7drYT4blc7MuGXPbDboWafSvURk6T6YA3Qzi4bVjArQyVFkhsZ/6VyrM
Oxwj5xYorX8lAHHA3dWLAASyfuMmI74NzxkLSLyq0vLqRfHwYzRMRHWFrN+skikaJrvcgPKeuyLe
+1hZ8A1uSSedZPpbzN9IAisGLFkgmDmVyNahWaaQC0iNt3W4w9nYu79tugWQ7/hn03CbKtqSeG8t
85neDQlArpGftKhMriU2C9up1duXiUR22mEBz8VBc4k3zRMyDueKWhZRjMQ3Ocq6J1mEyaqbk09t
FyvgAMYbWGszxOtGeLBlZumqVAoCBgxjaZfMTnKtuLtG5DO5U/oqnUURy0aPDIyR3E6tiU/LVlbT
g53wOaVBKl4IVKcP9/AUU2TtIIOIqJlhN/t1EV9RoSE8DNMK5xUBSUjml3R5Z8/s7Q3OoOJ7EUCq
MAcHFU7NvGLw+T5aKroOwwhJdyJaEAM6cWs7os98s7ReOwfmRxkgMJw3tl6WKw1S+o5kYGMVzhJF
lXbpY5jMD9KyosOUtu22n2ehumR4l4zoAk1MnJA0IBBGSIsZS0dbzWr+rR4c+8P2IrGpEs94cqJ2
OPj57msFMDuM4JrJQezRx+IM2AN3Qdq3dJrGjdkAYS7Cq9wg2gedP659aK+WQ8um941DXuj6xXPC
7FTa8ldbx1TbDGipNJNTWbIOgpycLXj8+Esr8gGVRhOId6Zc937ed+S8jeSn+5QGgzlmkFkTzMrc
EHfxSSCXScvuI08iWEpF+juV9mcv3R9fOuPCxAuisd34Bd8ebO4d5+5aEq+qecNCHq0ROWqHDrrh
IXZdkvLy7E4yEJzT1Gcg4DrtM2DVvlCZfbPyGCZhaqRkPClRIS3FyD10J3vrJj1tTqjc4EAy5AUR
PAtc4A4MzRYppqE4V7VfqtuyMQYLGMhBd1apfw4RloegavZsp+Lberlqvjs2hl596xbXHArohfd1
yQt3AoawoXGAR6ql/XesWOSeOU69HyKhvsMSqiGPSlvXtnzFMLVwQoWep+n2KYwapxnzq850/xoN
ZX5ddpdHTE80mJbm4b9DEqnJBpGPPSsIjMtoS1ySOvufjWaR4jHGXrnTbE+RZ93O/NfRwFOwzdJN
4/nlpZo32HX6e0fzH8shF2XE1/Hl0T/HzL0fZAVmhCn3yTKPIMX4m8Jy6isMJbyiKqefjWTY7zSB
uiUPIYY1+DTWTfuUTcyHl00QsLT3ogFB+t+h5RnefFzw/OW41ZTtcSDZe9WHZf9SIf7PEmd4LHuE
KULREV6Pw32ePPsuRh9m/eTTQSpLwGCaN9z97HXQaMbXsWx+RsgzemTlG3RZ4pBXlByVWVDfDbmH
CR6ADuyF8u72pftUB3m1SuYfRLInabgv/riNhiFcrNeXXjVw8sY4f4pI34aY4x2IOGf9ppR8bjND
fx7mgtqvuv5EHrrxbMWinJXuUcZoMgI+gxhHmzSBf7pOnV+sbLjGpWHd7dbAsKPGFznqoZlHo7mN
2il8dBa1o/TT/ujFTLOWY7GfV5cqUNelgs2M2rhkjcVFrKvfSK0lKdxjZGpYglfjNTXTd5QE9q62
wy31PZgItPfNMNrE09v2ez+O7eswdRFzqc5Am0qeVgA2cvaSRrs7ej/i02/Ln0k6PZpI796CyS4O
9i8zc5qD2+fmU6O8EuC7sT/01P/mcQ86+W0jNnZXlTsl6UVhJFlvQZj8u5tsbDEWN6+wVl0h+tui
cwuMYOsYkfUlmNWT8g+mMhoLXYiUKi4w+2NWt/IzpbHcmHKdTpIlnkYaNrWfQYc3TVyqHKATip33
yB7ol3Qz3vfw8Khgi/Co+F7MfJ326uWm2AGZtSCZFAy5VU5vBFmYqPhWg1MGv7ogXdMc2n8Tx3rK
7GH8hD894TI3UaQOkimzTPtTXsmSXM+At5Tpc1a44kNYwJB+XobnZN7N2pDsgwT6cDg1K2fqzDdz
upfVML0ukm12Ytt8t7w8fORFCMOxLMShhr/znqj0ms9IUCikd0oSjGOgPrar0aIjZ3QN98F/YQTt
lZb6erEgvKvK8Pd0djUuhaVDvGtZ3bS6yQ9D4hLQbhcMnHU9O6CVr2457PRtGwTJ81QCnMZyAp8W
gXb1q+pF632TGF9neKuabLX8b5nwr52pzKOU1LPNWFYfXV1q+2nI6i1pYPy72XeotuYuU8Cunq5T
uLtlZj4Z0xUOVrKuA+Y5nlmIW9355W15FEUTI5wAiiMeavgLmBL2p9mUh5T73SHogvEMn86EMyjr
c12V+EcTAYc/W4ZDxHysCaoKl9cewREhpKKN6vN/Gx9JwdeuUeMppBUFFNb5KZVskhVNhr0bCmMQ
+yo1rK1eoJEphxCbApGYOz/2h/NyV4iENpxqElOJ0FU3ve4qc6Up42kYo9m21nHOtTEw98EbiQ4B
ja03HzOqBp2KbmevXviyyOq7sjHWI+ktt7AYDTJeT4pK7GA6brmXTuZ/SA/LXQtzOt/earUebsBk
xd5oSuutMvtiKwaeuXx1csbA65i0qI1LRgfEU6ATgTXasnH9PDw75PHZTA1wp/RaOH5tFSlYDVFV
I3mRwPVOF5Tg8gBr74HotPS1MvXi6Ex2ifopSW+95exK1DOPyUjbR63bya37vw5NQXP0Kr4RvStu
9jSEj1TLwoflTTg8jVG+Xo4tG078qzlRe2lzXnMyN0/ZvPHiuj/qGWwTrVTW3cHw71wH+jUvreGa
KHiAjX8bGMReaQ7Gr8OK5FAqELiGKfiOckWID5RejXtkyNzrBZ7BCHkcNJVDORwmveu3CEpqolCn
Z99nsGT4QDtiXh+bAAR7qOz4Orbenzyu8w+mUMUmI6forlmz/MILcSaXyZ8JnsoBH8PkgTcGqioj
ET+q4FXPECCNQfbUDkHxGmqSDpbbLAQ1q3yYM9PRGOxrW5WHL/eGymuhfGsWRitFHpyh7gkmXZlV
rUaHQVA8c2UxH7TeaA7xEbW5+iS1jNea7u+WSSVOAOXPqQvOxDkPoNlTfWJ6k3zziN30y3p6ZT0e
IJHpf1tc177xe0iLtcixD24ep5sxtp55Bfegu4XDHcmFaki85p8YvmC9GlhfMcS0Hn0HMWLZo/gp
9lPu/ljMYAq4K3cLVc0+ae2ENBLcG5ZjtYdurmySZyP61JuoeI5j2b+kMh42+jj5u2V3CkofmlD8
oBsIcCb5qOpI7Rlg9xD6regzy+2H3XnymQiw+il1LCwOPb87o7domZLgo2OnwPjLiVw2SvXlJrB9
RbYUAPTSAob4gSBC03ymIF2OLe/SLAcWUJM5jt4HXt7HaIyrg1p+AIKEO0ws0BZk4XRfHqV1pd/H
OOFYHX2LXeEePLqrk6iRF4k4t69+k/yBTv7a5r36XmfYq06dwSUXEhMLcVXb+ALjfY8s89UiCecm
kDA/r7VmK6pnFxfre5ukdKc6AWjz3ugYcN1k5K2tfjC2uBPhH2L15d1ENI56Bv13Pcnm4Ku+WcOl
4kbuhNHFzDoip32Sf7DDvDt27N/Hxtvbqmqvy6Flgw8JXPEKF50wLJ1LU09voMtIkHDEv8STiE9R
P/iHMa2HK67FxS7W9QGQPONOnRXpuyyDGZoIcWeu5FMj2vZhFwwKsGIPEDSrcNNEbXwTdhFuHb1y
HnlgRZu2DrU3ywZRNYLB/F4CDaXK9f4MZr9OR7x0DFXFz04KN7wqsD3tZ+6KGL4PvYlLvltKXNyo
DMO258bmOwMyBfMQ0f6eUlmVeI/3NrXyUO4F4sCvR9N8LJ5/Go2Off3/Pk+IdatNxgG5ifWBQesz
iFv5UA3DtqhC6h9ldkKDX00oz6dkE1XG9CIK+c+j+N9jy0//e55wW+ckXJSby1Om+QW+Hqk+fbZ7
hRww/tt6WKCudVPvt6oBZa8akT2Tg8ZSkdQdtnH2j6S2nfNiCMPUwLkwPnwZjIpxOJyljcwptAVa
n8Oy5FQWhFIZ+kQc9W71giZsEk1zDRwgUKx1rLdl15t3u9m4ALoDJWuWjPhOo5uI6WC+aZL/Mm0g
yQ3cMb9FzksjfedYz0I9jSIi24y9GM7aGJEDFRo19LbFiWnZjKDZDdCeSLT8VE7Yec5QJBLh2sta
uI7sZK6aZUAOTr8OUqMF0stNZoBW2V0bHIq+40ATQHdNrZdibKdt7BfWVSukxAhm8KCy+fKWC8xZ
HTnor1Ut9ZUu/PBHAzU3DOMXRjbirTPQ1VaJE740RkPdKRiWSj9zzq1ORI7BuvgSj5jB2k7Xv5vK
fc+ftMKJPrWuFKcJK6vNsjvU/Nd90xm3ER3mi+k4V/DreDeKJDt0Kp12vdGrfZU19adhhlvu6ept
UG55aQJQ+agIqs+iicmVc+XEQCgwNrUeI3LNHfcyeuO0mwyD4Ieudy8TYClRHToaBT2qdlaHy48z
b2oMw1adyJAIVK13zStN7mRuVvHOzqv2KcpGpoKke9XSZWFjpYaOXumCqh/Fxheg2XjuKjIBla0+
h8sxg9J2iOalbDTu6zNi7aiIbjXImIHHudoPBhOFf5A9G9en0WLKlzgBK+4M9w0TWX19q2BWr82O
7D4xdPUZr5f6zL8R+OvlYSPseG+2Gn6nhH0k6BhAkOmI2gucnbdykPp+ObRs/kOWTSuW+E930aqi
3q5XiZXp53TwkIOHnX7uf1tBKs+AR32NdzxHlicsG5jFamVOGWPCqbAvFgM2BoxWgll222ESlhea
XLnFLJUu5ocByVGXZX+I6CsK2NyTL51DoAe3jqqfq3TIsStu4WsA0jvbKLOSWfRhY9DjNS9Z+x7G
oYzXUWqUd/a+QCwnrpc9AjDah/KLbjeIBJNuNZsT49D2hcRjD1DsmpTw83Zui2QMCr/8tNF9/K3m
n37tmswYgjzq98Hs04Teau15XfVUzK++HGq1ioCItHpa9hb3jflZqTnCrG2mh7Cz9BYbTMWGSMaf
WVjnG0avNh1DIL8V4wZPk/Y+ZuZPAiYc2MF6z9ha0xmNd9mR2rfcKFPp73bdo0gLBoMraP4pwPfK
Q1CAIHQ4kVmYfAsnl54My2ls+8QTZpkg58txl1+C0QdwHW2/TpLWiny77C9/sK8M8gVMcIRaR86f
Rtr/nrjst3qyxepPo3TV3cuycaLwn0f/HWus2d1cGbsJ0hu0Aht+DymUjW8gb2q/17LYGXiEj8lo
gse0XC4KiEEwv9I9M0ZNDfgZlHvdAE8u9WSFEvg9yKa9nxAar8kAT/jpODaU3xFhzrIboGgQ5GIb
xOpkJiZR4L+7VvtFfcn0s8P7JWzOwk53RTvtISW126kx7lKTycpukEEFY+uvXb++ycp65BVG5w6W
0ZaMHPSO9Qc+dlDPwsMMqEOxocWD40Su0BO3fhSnVO8swkZe/UBa1V5002SoVJtvMsW8TaskQ0QB
UAJ9NwhDhtfxw7dZbvB1YkKFhEaHhCtwuPbK7AdKmWcGyRhUT4IhZIUaMJ3xD5jvcG7HYLgUJrpI
vKafnQCqS5Q4VwdOIR8X85lEdPRbaX8IXXCYGJS+8N907Lu42vyXuBiJqAO1CIcA52b4wQlLzaqp
g89QNMekM97mtWSvh8Gm6MSHO+Ll1Gflw+Hr5xB5W2Q/cfe/j5H8OX+kqWVRRQrE4TqsIiaA0epb
53I9D8QFr9Xk3dJBQ/shzYvyA4asCGAzJHtBGr5PvfGal8ETMzZkI9lIgejGP826/8Z6hqmpNj7Q
Rv8frs5sqXFl26JfpAg1qe7Vco8B0xp4UdCV+ialVPv1d8h1zt43zosDDFSBLWXmWmvOMatdYRnr
jvm1FOavFTs/AKWraJpWhezwKMrHJkzxW7UB7b2foep+pJaf6obC0p9xRHjEAvM/bZ2IdoqWAeBN
uZjyaJvReVo1HLVXpm1aa4sRt0DemC00DA0nW9s4xyFPg8XyHDIPz5t5p2cDgmeSUgsnf6xm6yks
nTt6Zmng0LuSEuOXGpNn2ZiXxB+jjSGmY+8iowavCwe3cM5mqcHwzYutBZIwHbptMuj3Xjre+751
T7okqqpBBh692gl3AWIdvBbeKxM4b1Kfbe//1sK2EeLgNMf1RSa3G8QW41PMC11kfXkaXsio3Epr
0nAnZwRFGrVHEHUzcQhUezlW97SMPu0YVSXqSrY5ImmjMf+JTHBHUkVn+mMdqhu5idP+rba9i+lr
dNjs/IZRMpEBXnowanXUWFk3aTGhY6JkGxc9Wk1sa91BkK/pBVQ1Gmqv3kXSidZuxEY568ZNpd/L
OpcbMeU7fyzgiIw+9pak2MUI7Ve9XT1w3jglIX2+RinMCtncrtrGvsUTSQYAaLF1uuYoqhbtSm/S
0qzPysiffTsxNhNhNCtabIFdCe8mmgdIRg7uTifD1WPwrpUmuioH6p/NtV6Rz+mM0S8ZCyGy6TW7
R02HrGBlYyYC0+vIvVyzeFC0tPJR9xK5rbOK872PW5e0mgFcL5CRGdt7noI+cBM6o/mJX43lZ5kA
ZggyaxUh0W/iI171h7Rxv/OkTdbJ7N8aZKVuSlpq5fzjo2FDYYEjOYaG0NJQ33ZohVdOswGNPhAj
WX6ZWJhHYz/ZmM1GqRvBhNRdFvdhTRpn5bYXLW5+PQauC+ZhQM9Y9kTTzYb2S5rpW4kIpYrQRDnN
caJZ1jXHbiRz1C4P4FLydaUippeF5hAJKd7tjNWQwKGvyAstjIm6vcJjIDdGTGnuCgs1oq7xx81s
uD4ZEfSuOP3SmJyzfmelZLcKR7GoTu2TzNWFw9MvxsNHNw5/OPnuvIpQTA9jvBhNRRHU+GvnC3/U
Y6bSFw03V9P/oX1JjaXZBlITjCVpvLYqpDamhmIpirD+ZikzZataxh3tR9cQJDDUvCm6NFdNYvAH
xjMuxexLFO3n5EMIwVRtdxpCJaP+wIzLtdDnqEWEcQDqSRTqj+0WBrljyUMo4q1i9SXcgQzb2Ju2
piPXllDqxOjqs3PB1JJeUcop304ZUsO+fO7n7CeqFdNrp71YsLFpEVi/gCGIMsOQO064Jf1mH82z
cdsX41PctxiJocIM1t7P2mI1hQ5ZuG4KIwi0gO427NhYT+HdaSQxjWQahPGNnyEDhF9hOfAaS/tX
G6cLSnb6pQbf4QG3k23sEXsT3hdld5g7DqsR4/QePYc2zJtwiUUR6/zOr7z3zoKqwrDvniPn0XJt
VIYQG1Y0/p6NkH+z8g1go3kY6KAJvNT8MQxEWTFmd3Npl8t0fAkrVEtDxHy8THFxRCg8wXkp37QC
zzLQTvQNZ93Z/badEVFNo140P954jSJ0Q6ibyeueOydoMyaJo1W/yHKKsEalO8NV08Yh2YqwsuTb
c3x7oxFRky8JgaG/dzvzx2vR63osQFiUx2CC17Ri/37VPHXfGN6fqAgFiQcFZCebjKAsJN9mCvsz
Ccl/BhrlnmDZjPPijaPGK1dPtzWthiAS52zMuo5Hvfs16WIGtTHgtstq0u9ypJg5Sj6mTcRnM3xM
wrsS7WXeoDQ1qqPm9HDemmmNKfzXzLWWWFgCdWptG3PeyEvMV6EFCIrzwP0QbZIRSJGUJUVZ+yGY
yq+yzniFPFgEFTfGalTdl97ODFXD6dQM6X3UYRh2PVJqqGbJc+l8gIpotZo7o5zxtZY0/XPn0dXi
7q7sQhJB6MCuwLrhRcYyCwFqRA/vLQlboLs496DWQfYBQiSCqTvn5Z3pYFRPs3Gmbdc99wgiDoi1
hlnwO/jlbd0WOMEb2gRxgrjMnv0LlyeMUWtvmqYbkA80rNNEv2Rdkq6RYzKGrQfqBn3Cn0eOj45J
J1dmTLTzkgTrhiPK+dZ7pluzHmwzvnNz+R0vE9dS89G+tfNdunx2fYphzrxDkKFWada0d9CUPM68
d/pYfg/kVz1HNjEeqQ77PN4rRdMiLbRvQFdFVHU032aIQhWbeSItalzdp4xScUrlkG2Nuf4p/bQ+
m8po8DRUSGsgCrRVuWYgnzBD5sXriStJwG85cffpj4JJTUMkurdJ1LAkInGFWs7Eglv7N4iOwGCw
qGY558DWT49taJ0Ll/XYq/N9htA7sYptW9v5zrHjFK4Mcv4uVI8N6hYMWFW2xfpL5liVf+Ws3KYN
Pql0hr0tXH2nN/NXG8tfb8IAYlIVr2rfWBhJuD+z2KTxHiuJeC/ncgaq1cbudBOxOcdq+KScw/gd
QohTrf0iPOVsajNHIEt/fYi0Z1IFcrrhkjNA95MjcVjF+m2Tx0DX7PZ9bLWfBtF4VFtkyHkQxdw0
ue8Pia+xe48edY2inzz04yVNPDYA35yIqUvOqrX+QFPL3f4985euYDtv/Swx0Qk27PIDcuU+cei3
s0AISDiub+5LKptwKoip9Dio5/q2qJOnSGo7L4JEUY1jAwHNDRId72Dfl/NxQgyOqggQY6WLwJBM
QeYIbRLXOsA6/mKU7YHfk4BUzN43aC9vM2uqgkaHiLbWQ2/TjvGHRraRm8r1GM4rVxv6uyKd76a6
JhFbQ4DAYaMWprOta/5tIM6fHj/Xz6N+JNDuPNa4lkv5MFfmj84JTc3up10bPw5RajVeJCzR25qk
sIM9UVY32gnJ3NIxjhBllCKG031kkLOPaV+sq7RA3BOV/aaIe2/vh96rO8xawHHtbCmOprNT/8QT
DW7Tb2CT0OeIt57XHQkzoBgpwk+70ObVoP2Zkjnc6K26B9xNiAsuyp0K0yqQvdu/CGyoQzpdStom
gJRhHHfys47jfh32tyK2y+2oVhbaj52hIUy2R5rhWYRaR+fitkwmByaN/pWQ9OjMeiJlKrwXLSmC
CbfWSluGnE61hBQAuIurB79W442eEXgQR2zBXn+Bl7CdIgfmUgbYqrHJM24d9Jzl+Dr45bRwPmba
CAZiSIeAMkekl9hekvyERbI1Ceb5JEfcExh9Df7vquXEa1sHZ6jhfNbgznU/KMc2DDrKxUDm3muy
KRX9CJwRETqPGzteIpQ7RhKdyDGyuQCUe4Meqdvg87Bb3d+Ygn0OrhEeXWfGo5kAr8gIXNb7g12h
UK5sFlmWSPwAkKAUsU4EB5Wk6lKWgedeXDzIad0JyIcsk1Olk1XXWv22Tp0bDK5E/Fb8xVrSpsdF
DRlVM30iluuNF70wTQQtm+Eq9ap6P8b2Ko5Ee4MsjXLPpPp1s3Kjy9SlhoZmrHdyG9bCAvOj36dz
cju7pkvCWzGs6NNtmw5DN71M5Ig9lXDPsd/VZX0w8bOtlE2zDm3CaUCqTpf71hkqZPKkrzcFUdIT
69oDezUKXdgjBD2DgGlpHjL3JTROYgp26VkfvIkr2VZox/0YZhvKUDdozr0OkZBqt2IuSbHHpdc9
sOIgT2mPXmMiuDU5XZFLDscCTHMXfgAAHE37y6BDFOhqbM7zDJ/XceDKO5X5ToECzD3Hz1vJcItK
SFt1XUO5r8rPVp/HzZRx8O8KOoeWIBDN9jGiwZJqfSZQeSrp79c/grDsqvZXejzifimY7GhovnLH
MTagYLksNLrmoxrrldJMHE6AGLTlfFYOKl/rcBkNz/kULGDbPhI32ZgHht1kO53YK6vW5NFCyEsQ
K/gGK3X4jch/YXq3ylx9n6Dn5ZztrNLO1QNoITujwDgwGNFbxCBnrQqP3qxeXEBEP7u9uLM7iiE4
NPR57Z1Dt5EcHZDCuV/hHNONS56PeCNsBHjkcFMzLKci6FWEJKAltiI6kgjjNaTobOmvzBafZOKV
G/gsOAxm1MuthbI6+pNO7m0I0TUmdJ4CRdA44lxn2BYpetRlRIgg0JvbW80q/nhjikG44JBLz+EN
Jfo9qqxmwzHVXZkuayZ3JIaGLMaYFMWsw/tQ54KpevELd+MwNYwQ6kkxq+AW7nuYLT1MpIrbfqMa
y1zZejQE+sjQjcYzYxsTQJmdP9i4KdrRRkDoej85UV5j5N63tQDlRoxg5OO1qlEYji52qfm+FN6j
W+YnvGolAGY0R24MV8p7ZbUXDpOptO0YR1pclYbwb0OkGWF21/nmxRt0h4FpcmKEeMgmiaGxFUjC
zG8vdL8TF4plrN0kLpliypPI6Ms7n3jwgMYMNxOCdWwccPdFF5Rh+OWiSQNIB2d6MH7r5b+LcHUT
ppe/ZzpkR71lCe0Y33N2MD49d8KLHf6xjd7nehoOqUNd2hMjs6KM/8wT9TQ0065FEcdQlUM6tcZO
tM5rWxicITrBPQEe0Mex7FmdtjeFU9GDwCPouR+1W2RB408H1x0h2hdYkn1y2uNyfCtiukxuUTFl
VfCzy9q89YiU47fLQ47RfyKt2E+GVTxeH1LmCbsIxWFw/bSl0sKr4yHknXx54HC5KzxQQnGGqQ4s
SLSNit44zvyORzmBnkntCc0rKynm+YWzM8IXyONjXGT3Ui/UQfXxfRUX/h6K3XO9iEsz7RutO6US
ewQ9ciYSYbrP53oOlBp9ikBrQFPgF2sdazqIuHntW/qldmvtrpzYcBM9OukT5j1Nx5juQ/3qJzvb
tAaerMhnxG9EzQmfsr6C5NuRIuS+O/UJJM2bKOdw7dXk9NFVOjBJec6T4nukIdWr8Qn2dr2HY9xw
0h8IUy+TJ58u7MaHSTUP9Q5KCXvZyGGEBvN7IYqn3JI3dmviiQe33cVMBSq3uNdcdecN81vvejsn
T++EDwAmbfBOWh5mwqxEJsP5l3VKviV5dQbEtRb5q4HG8XbG+m5pVryaUFiy8/hIsppj3gKTTZhd
5CNoMNeF5OL1bkscOHaFHq9R51pBA51x9kpO2F1xRH5w5xETXBZ6tAl582WLWSUsF9AUvTrThZWT
XxyG6GmI8SM2x3tZVR+1mX1qjX2jIY8iXHwE4s9vgmA2qqMdszIi92ZhrfXBRSaS9oHl9mWgKu8i
TcyNpgXmt0IUCnuRXlzxVCDVv3FHF4wGlzfcA5doPFLltssf1bmFvTVpmIVG8VCYacjAnsw5wiYQ
qecNZNIheRtLUDeGwVkW/KLAq29hdUuoZIinYLgznDwdO22qBKslARFI6fIWZZJdJkzA44/IMjcs
AceU+CpAdVW8jjSYiJ3JmmRiElE1kUoU6vgOdaDifU3D0Rf9R48NOatblGOG89mF0SfF8VPSdrdZ
1d21A3HzVoPTsAQxPRv9hWzfj44AhFVd0kMYmuhg2tFTH7WHVEzfMxE8azmYdxGbKUtpbwYuTDKy
O3overbAQ+ql9lzY7Cba4n4crMc0uydAIF41ISVy5ncnqwKsHN/jYL1pE3uThCXjfusLxT1kC3pn
m54RXJbRGjLMT656MKB+f2xlfkDuNAZA1++mZBe5XbSlW16vEw9HZ6vMH5nEW9iKR8YQdEbz76aa
KQSkZWwgkv1OKQ0JvaEiiHiju6KxV6JwWoxuBMY23ZOf2mt8KfRMRP8wyOYLDeUROalOonbl7036
fmXY3ho6TvLFy+oh00exzTIsB/+V0cCWqMbvtuaknjTyxPVDTz46aQ1z1VYZ7/Ec5rjl/JXHlUpy
pmH2B29OcPClvNqNMSAWxoCqDwlwXnbmXtlfej29SW/cD1aObL25FKQ+A/qkmzyhyY5uQ1YWJ3ae
bNt8VTog1659jZzws/4hlPZpDJ01x6mTCME/co9w91rwX93+NMfJeUpFvgX88yy9AmJ1i3VATm9Q
V6GI4euEokBPN1IPYjZOHS+WFBv5G8bRA2i3c1exHpRLeSgYWnhsOWPD7hRCcGACto5rlIqLbSay
xXNlz7wMyiPhdLlAUoySozTeUgrutdsZD0Bf3NWUNCDNpcYLYb1CHP8Q703jbJMxRh3L8W1lVv27
LUGqZThCjRsVsv/4tG8XXhxFKnb2Muqek8G4jNmli3+gXjzYZhauzmkjdm00QnP0xxfwyIdypi+M
jWhJi9yJeqLqZD1AAJtSFGrq1dbZxeJk+orRlG1t5qcbYxpO8wSXdLKxBNB3QxjI6agRn7XVkL/i
1sGMO5X7e7zpMvu1xh2JgvOWmrNfdU15F2rtH0RN23TKPh0TVIDffXjnNvb3yhrvdRr+0tO4ayNq
78nT4OZU4Fam7rOfkh+6mTZcw/qH4FGuGXxrOE32kTV9jCy0u5nX2KQmHucfZsQudQSNyNKS+95a
6u+W8W1WQFksw/wUJz8Z2U5rTYP0LMKGYY4ATeTQzCxp8Jol6TDTFGqrWi/Aem5pxXPZKFIRc4sD
aO4mm7DyeemsodpO5QCeSX4bNSfVmHUmnvx9PswElfY4l8jTbSOqwKK8k3TMUU5+j7V3NEpEr3QG
YFuDpqx4d2khQZCcqJYxliUv9BbuWncHJzfzyc/tPahq7WTSaaIv4Hv0TnQkcvj2ujc7hSkINLFp
M3ZCuI60IHYC1semz+ECdtMh7DuLHQOrtt8yO+y0i17EPwWrQuBb/ptbCc7zLYDHCnNv1Cd+gDcw
gK5U02kkGbO7N3qM7vTLXEqwKN8ZGylNzJsNdmP5HS1S05I+Hn4v1N0VK3Jcmhg70qPwxrfcBAxA
b0AsjJmhZhWMaoR2hzSmKYkHr8A+MCWc9Dg/yzq2NpAYWc45yinTP/LGYlG4bZe4sKbb2XFCY9Y6
lna5TjRP4yq4ri3pDVvCGFRolleuo1kr138E7fzW9WkIUIJByGA/+Lrer6Owf9S7qtx2RIiHYnhB
NoqfpByQEsU3pEXeJwYTAR29HEcXtcpscSLW5tZwwzUuUZztM0f3EGXNrkgepaY/WxYx3HXqv0c9
hxToDrdzWtwmdBBXbmI/tJn55HWrtm3LoMCzvyWyBd8dsQVV7AuwkPMHSVsBbFUuVvVNV/sdo8PD
ENNpNAq8bpPmfPvVD5Kzt5IGHKUwz4XaVrTzcmIFdqJXhAc1GBn92D6WipfLL16aCu1Imvv3FjZp
ragP1DlvZKW3q4ojUtDbDWV5Puwtm8a/r6c7egcISm3CYm0T2GfGMAWppsGJMEiQKK1T03gEiOsH
JoT5QZVEY4LR8AmmKkv9E6IVnGd3UYqzRDk5DdPQmB8SIocCjroQZDyQhXbzyyQCLkdm/emSGBcW
qJcYnpNqmAnX2uRvHCwInK+AAkwu8kg0YykqqHBTTOqJGwoCSWx9ibh9N6kFbyTIj3JGbONpW3xn
LFzo6DTJIiwwszJ4wm6gPbnEn6Dz2FrtTZWotyplwhyNYaAy+2LL7rYZIzYhnGqreCxu7UHcdQYi
5bCWgFFcqrRQti/6eEyd8YPJ165vGcctOdU4CP0p+ZOLhMZWXA8EmRR3DKRO0Tg8D1BMOBgsdKUU
/p1ufjY0MTSF7zdxoSTidQ9kiXdcpDdMspJVw1HYUyWzhzp8kcIlCwfUqNEwXW2EBki/rz90qzrS
XHucmpRlRL6DQoc73kfnhUQ748Fj1Det0xHeBg483zyGRfurFS6xK/YtKdb8zV6g2xGs0oL5B+nQ
gp41NafEExMDOXSscZVW2aEb7U9GaF7j3yaGzAMnkxLwRS8DN46+TK98obhh79WwAcf9DsHcELiF
f5+CZ9p5w/Dl0kF3ovQcjWN9cLszs5Q5mJeRlo3ZkJbBsDHH4SW04ck61XLcytubZkNT69eFUkiV
TVSXk7MgMp9h4ZkZVgKuNCWXjyMvUZwSs2WLh4GWC4b3T9Mb177fBbnXj3ezXaqVbo7fTmTMK9+h
WA6d8pVj2WvGMcbxqQh87L+Iv50BByVy59AtbwvP2UoEZKgpEGXE7kznpfyiJX6XWy/YZqLAY0q/
osb704vmZBbFTnUV+FlTuetYIu3MUCjMaXdva9WuSpOTk+JjLSfebpXd0n/6qdmDVrT18UZcyrn3
Dl0BcVHXC6QkEZGBtJ8bWlFBpWv7OqXx2XosHDEjcB+oxwA1i56Xs8Q7ww/uPtiSE1TKzcpkO50H
pD+taJ7pt9t7226R8GXdKfwJ58F7KGhnOuqZ2trBbvhIJtECXYQBU7AHlk9DOhQYA7E39yYTtdKg
hw1ub+Y+HBJYTBa4FtAEfuQCW8ng+PftRWjoinIM/bRm8+TEbdVhlCPP17/12v7WLeSWLcjcUpCt
lxaSaBkbVVF/M8doOT1rpMut+49trB9Su8v3jd+9mKbkrjI5D1CD/qLHf/ZmBAhOF8EeSdklVISC
Zkm3dhUNmP4CsprjgMNtGkN+x1dGNAd6EVBPh2ZSO8pNxFXjpuGAyUE2vhCP5ax0h8OvQPOp4Aau
yiTrqa4cQKhx+t77cYmEoIyWCfyH1+GuoQtv+ers8KbPeX2h8iWwZ+6PQ+r9RpM+rBQhGAXknVVe
VU+TfzLaySHgBCGzRxBwj5cgmXgZR9dLPtJ+idTWaOpnkmOlGsotbbYqJFdj3ItEgHTp6FVEd33n
nlirWDizntAQ7caY8te0zmiM1BdOZt0h14c3fUA9hqPczW6amqafHXY09nDrhoAMm7yDrw1mLUmS
rQtJcmUM2ZJCw5kj8WjBzSX1z0pJ7WD7/s6cB3uTRwuWtasfurA4NaVOYhddLHgyVMRIHXqV8YeQ
R8qwtp3pxrm/lUeGUl066SbuugfltfxjlFloe3KDHOl6Rids09zfkZP2BCoYmkyiIZNAdlTo1eOM
bDHoRfGs98lhiCz6oOBU5PwrJIjTNH9RRfbdJea78rjZvFx7iVvasrMaP0Rkf/gm4NZ0cKAdTCjH
WoLhLTvff4uG9PNUa9Z5bUImJ32vmOh30n2nvOZET0nmG3O71SlPqePf6RLtM314pU20cmvumyh/
TubmY/rUm4Emm7YmDFivXIOZe3vgmO8SyEX3EMQVMm8Pg6JEzAZvghHzxo0w7IEI2Q4gQKrpAQ3R
xYjM72rqnueZbmVp56+Nnz6rtsU1662oGYoxPQ5s05Pu3s0yf9dzREi2kQPZG0GR1/ULRgGGAGLn
qULsbNJWZiZtnZO4O3sabkRibQwsMDuglyfN0r4jpxzJTiDHjCkk68SAb3LpfGInRUE9UC+vuwbQ
uwdQfwhBx4bkEScGh3/IvAhG8mLN6POsknrTSOeztNyD6cs/Mq/uvNYdV23BuMk/GBTVQS1T+HOZ
A0WLMWtNdI+MxgO+zDOHa3jfJOToen3PcQYelKIvg2qZ5h278kComWjB5PmFxZR3PiUFoNNU3o0T
9xIGM7qsCayF6M1HVrxKDXruPph+Ts6EWYGm3vXsaIyzwZYpvPahJb5rLfvJHPEzgbRLFO4eh1az
ugwjngc3NR+URo9mCQpo0XGvSNxgLm/M62JE0O2oaZ33jhWotrhwMoFjhcyQpmYHbDwnqrVcfmFS
nNwR3/nsv0Dg4MwSz3CACjt8QC6StBUuLdc7NSKGWbJLhCEDORJWEGFVJO7WYO3tDXQt6aflteTV
JALSVTOszbLbNH1JvNuM1UEDcw04BrMiUxmO+mtDTWezKyF2WcPHnFXPCbkiX5jz4j1BbHRtCGtl
ySWjFJDtXLIOuuCGhM5bQuDmLbahKBhy/1Tl48XSrbtOd96rXF+7ofknq5hdTlPnBm0UdOhh1obT
+58hmOjl3GRAOGrLG1/GL5i0MNWzP+Txt25mA1X9G9LwH9OiuYAY57PIp8s4cIZsY7YNz4iIL6iB
5QEHK3Kq7kYgCkTcAHL3dZDGoyM0nbo8htZI1RVGFaguY9RZrKQRwKfhNqDlFVShbQXkg77qE+w5
wWjeVHgIUBOHTIVUwzKiMvnSNxhZDPY5yeSj1z/LZjpEs99uHGu+HxVjQz0mzxYpRwVxrdy2RImt
nRRpfoKUG27X6xzn9VaXY7fWfbfb4u3+znt2JE0w99SotBIAo7MBuDTun5FPrXXFPxim+oPgD4D5
YyUHz6d1bHKaEftQTjrWivmtHuFaRSZ9c44gP2CdWB6oO0bDQkzUrzskI8Hco1DQo0+Z0+zXpfc1
GxSzQO4eeskpt7Nv+xH+VqXmntYTcyCcIOJjppUclgmcFod2e5KZnCfUxSnMhn2SQTgRUZiNRKaB
IS62dtuO69ahMMpawHk09Ww9FWT8UMZPE6G65rAAVOhNBw244aA2u+9Oc8O7RnxULV10x3RzjiXz
L6uJumV2tW1HYOq0dxPtT8cXeZ87fKYRQ+g+MqyViF0Ky3prlAgUPGAn0zI98FtDP00JJ9Hce4hL
f9pboqQanoZ6Y6scdLkx7LClNVupORnPe8VesT9vvDD76M2IMJAipMcKmFPAcHqssh2I7TEx51UY
Alr0knOh2h8l9QrDNtjpyZ1e/RFi+ijosaUCiFyExbcz40WvU6s9I1pAEeCcdQ5hGerrAPXT3MSX
wkLvbfV6TFiIfqJ4H7EipnQjc1b/KUsZPvonTUuNld/778oFYpb34x/lTTRjuag0fAl6Ta8S+mgA
twUouLL2oxSSmkAkWwOhP9e2sWy0+BxS8Hllk1W0CLoT1ZYRVxXip0U2EeErqVV3cqBEmQzqNzV5
PNtmkMe0Fe85YA8a8c2tEPmBnNQXLWVUY1pbAj+XBidYOds0nCA20vtaAdA2aYZEqOd2M7SMFb4t
FqRoOy5DGHSmTJgahS/VvQiHE7Y+UDZ6jrmnJ64/TDojVISWBztT4YOJ9wUxO2QypwTQ7kt7XRro
CMeJ9hqWPTLRWDNTXphqruMTnmum38AqVnHGVsklNBshf4xe2qtiYBLm0nUwax9UUz4+l4b+U5l6
uDM84jOAoU3sl7x2XcUhcibDC/QRCbpayji7dXuCS6gAWo3T243JJZklabkR7SSPjYB8en24furU
Tb3k4j169JHhTVsMve0lYufvhzi3GlTqFTKeHgMBNjtUqU0/8ThHHn7N0KZ4b1WFPLE9IZDTtmlk
4mZdnro+IB2nZBP2jdMh+xdLXM6/D/ESjJNe03HIX95jew26BR2KAxow6PWjBRH676fVArqy4DSz
A47FseYOzf5+qC+00Wl5CIuQ6TfGS6pU0KjXBy3570fXT70FnEqMqAJid9Aq9pu6AB7I4ZkPrw+E
QZDvIaqzWCi42ZLNk7K5rWhakum7zFKvDyosm78fFZ7fG5vrk5jsWoS8yzflhin5haaPYrnpmtgZ
YJGP/3kQIqGoHk5WEWsYfcxvPwdw6PIbUmYYgUtTjAOCDzQy1PSGX8LpeavykbQpJiOiqOi2toge
w4EhVuOApDKHmeCA5ZW5/sHXjzjq8CKo9F7XbLAGWELnKAcKd8ywbR9RtG4de7wplne3Fy9Ni2gs
jlDiTU7gWlUNwz+zwAJEgjEN4YjQ8W8GjVddT0i++Pedub5b14d2ed9CRaQD4iMifD6u10EyCX/T
GeIjbdHhlzfar4joRYy8SI7xNCFlXReVZD5HLW4ZPzREf8mu0/CaY3RV/Cuz1rVH8FP4uuRCfU7/
53URjM9I1d1fX6u/X2a+zaZl+xwCpRqZxS+Q3ka34cddPxwyE9CtLIaW6ETn++9zPTqdv1/urh9G
0qmO14ehWNjP0kFYcKUJJ67yMm6y5YJdLlPbnF0i3rKL2VJ4/r2Y/ve6ul5cYVaEWwh2J/bIUL5d
L0nVGyBvK4gvxpimCK7iQ4TAYXd9Sb0rgff6Yo//3Bp/749/Pi3bAqkqIgyHt7UAFXC8flRFM227
hjkjwghaorJtjn8fdP8/H11fMaYJjHsbJvixVPMx5+B0nMYMHdPykNmaQiLIkaREF0PFDZSwlzJ5
UMsDY4Uu8CDkbIUbUjdOgihCWbJPgmuKH/wp5c01Zcogm7ZuImmNiHF2sVL6zpkZkn0akumoCssK
Oj9WqJnAvTTXB/r7MePou3+/30CntjJV2h6uP379ghl7xEOUtAmuP3X9Qj0lap/OJE4biWHd2JZ/
DvXIP0vXZExLY7goeYokNFQ1LtBXyy36++t3xGHjn4XVfSADXyKU/vuTRQcrPKpZrSczX9e0nR9s
zYseHDnoG1pC6u9zgzFGD5pXEvMiKxOtN59eH4jDHW8s+DPXn7r+PNaj9n5ik+j++a6/34rHqKyL
7i4ukrOnV85NKjtxJtkSYwK2aOrkVJzj5bkJH/SmYOi9nkUew8bhJM5C2Lxfv+Xf73OSGwiQ2v31
HxpmimMugHmD5gP97nhOatv8+59cvwEXjiAlcaaAwyfJKsh/p9u1t9PyiPBUBJPoAmI08XoV0mtP
nE2uk1e1yu3MPgutO8o5tE7T8rOs7/ZZIwMgKDDj7q7PXR/Yfm2OODQC/n3OmNL8tJwHp0SGh1GO
f+hFJg+1m03nut6M9L0ePIibDvK7O3C25tlxpqc008sbpWLrfH2qm5gKuqRErTWkHtenrl9MUa4f
HJNi4Prc9cG3ppY3+/8/o0lqvoiSSpjE4/z7reXQQneqR2b4y7dcv5DaZFEpR1z+/d+vz8M0WmWN
S4jJP7+Vz+GLljRz+et3TMsvXyjVbDtHAw9Uu/IMdbn07PC+Xh4aD16tIHmunzEAedFgn43Ktc86
K3JQOZNEeshz4J/sM4zzcSGVMgn7P7rOrLlRJtuiv4iIZIZXa7aswbNdL0TZVcWQzGPCr78L9HVX
d0fcFwIk2ZZkSDLP2Xvt+bFl40OKOM7Z4KAj/p5eiWanZ8fyabgdBwpTd7Lq3I02ASmtetIhkcu/
KidJjgr1PF1hxAOdS39YMROF7T1c2+rZiqbnumW+PrlqjenvZ9NK7VrNm7xW0TYygmgunQfX5QlR
kLdsuMh2bHS0OBpUKk9K9YflJbfH6uBYsea/3o4STX8k5+I4GJaxIy492pcaQRvYjaczsoC7qSB+
Zu50xcXwENb2T+5Yb01DxFbAMitRMcr7hna6PNtoMe6UpsdrvxmIea83U6y/JL3h3xUVvVile6+l
EewbgKlNwBtm1Liza+fOcVGSNP5pwJ804nRrVfir9GE1xqUbr5vCuavI2GmywN/GafsrGLpDomMY
q+KgvusMWd/5RfqtJCGjuHpzQ/12qlQAAj+EuUnVy+lJVw/Kn5avm3szjIn+QLzNFX1iqLbvJybr
Jb/mlKnpK9TII+XaP45oOCpMuuwuG6f1BPO7wdVWy641Hy/P2GkBWgjycysvU6MYNpYX+GkS/PPa
5bjUUx2oKT9V/3svyKfxfsp+kU9C3Njy5P+89vbM8hNe0hAen4lDpWlQ1/+++vZHOyjUqGnm382n
eUvLNtguP/cfv3x59vbGJsANbpsQVzy/JQqb5l09GtZ69IJ/ve3l1f/xa28/mJhtua7LGO/T/JN/
36/+97Pf/uTfT+xHSY1l1//++9B/fLD//aZsMXp7i7QwtNr8D/7+jIIOtsJ8B0hzVM+VbSc7UO52
aanHoiz7Jy1W/j4cA/eONIKZsWshWYXnlhzMRO+fLDGUjz3VmPlgeSRxa7UrvYg8+RgjJb3qg5v2
6BIaRpDT2HfjsSyGqznuOsI63pSj1WfE9AQCJ8p9stKeIsTskz3aUz3SBZKjTTM0pmpqsgwfax/p
Ea9fa9bUPy17YY5+l+5zckTfXlNl97utMLXmyWGFR3kL8AwLDZ1lV+70zz4q0jneu051bFglUca6
N/irCSnpbvmpZaNl+Vo21sGrIKQ6xN89GBbdGd+1723Zyweba/mu0j2SYGyb+naOHiyyCBTqfTUd
KqATyxHpCRMNBLQmeYNRLQQ+cIlhdG/zMcfkPO9pRZgcBvpFAb09z6e91D2lhHU9g/fUiXyacYWi
w5SHBYNb5/ijDIbPKOPDezkLfCGQi5Z2ExyRhBAFaNTuW5a7O9yrpNXFinCnwTzRcg1X0HXcT8+k
T0wfODtb0tEetdz/GOgsfFald86M9C3wgvGHlSADor3x7LMsOKa2UVJpLP0z+geMSoX2RknXfaym
sbrww/hUUoo4rAcos9nThxFm2ICCynx3GYFGzYqffC0nETvvZqitDtrBm/3WGs3YU5ESdUeATEX5
pJXAK7ujvZwDaUzrntOQYiKW94vNrHRfUtYD6hNtl3cJEWc1GQbRON2015RGHZ+SF2rZBktHLoKX
ElTB3KQbTiHBpPfOKMKVlem/pJ2PV2q+6rapJJU5ItN3g2r+QMOqTfTqyt27ghJMTmh2MI0d4HLc
F6427iqh6OO7bgK+t2nxJyAE0tDb+0RLnf9utPmwHpprVqSrbsaYtQBLcKPEtBbmw7oVFmeUr65A
MCkqlK9pFlp/cDu9wqRoPmiCwm/Py3YbxCQiFM4OSoPbrCLlYSInjPbBwL5/1460aQnuwXavsxI7
Bo4ZHNu+C2570vpK8kF7iORYmusKGRsRR3r5ZM8UOmTer3Wg+Y8VPRYuISR9WudA9qyUjs0hYW4Z
BJ4NtQZBbZ942b2RBcOJAkSDly7YohloDyiFyne+MLjXBCkaFvfNUlow15B/D1paPTZm+e2NMnqH
qqjWyKKTSxcgtLNL2mBmqb5jNA5EEgBYiRxjaw1lRfEc4OoQUUk0GvoDlo4ZJm6og4yy8y+DyTpL
TkzbxHy4PAb25N4vK6IypmH8EXPfsJr2c/AB3KdM8LaSGRVjShRRNasJSsKENhA8dP2PTVpfQq/0
jpZPbTJTFkTbeRipYq6wfBLX1EnKU1+FT0QIEAwpaHMdRxOouEka7IVgZPeeJnG87aE6vWlx8Shj
xMjQHgNQQ92HbunOe2eV+bqsDPNStzbhA6GE7WAAoi2D7qFOFKtgWkBbYp2JjTYj+9mLivCEbQfP
zXjI/ejTDNLZ0pOONHMqSy2PdcI86S2MiS1zTu8x1BAb2xiQFd6GB9+kbmXZnnEfesSCpzPiJgp+
03fxzq3FFAVEUsRMyHVb+GMU6y2ttZ8Du643HlL8LWs796GM4m+03sU9JjzQLFrEBQ0a8aenAuSY
lD4ezRrFLYv68IcYADoUgUmh0smOUcldUTjiJwm+OL+0qH3sredy8jhtrVQiNnGbgdUd/zUsI5h+
deeQmLKdB0XmtW3/qstgZOLvfY+kaxBpqneIa7h6nYJEeW5Z8rBc0WNv1HvMZ/2dmrmaRgavIINH
W9CrX4/xPIETff3ozbyBIuspk/YBeqT5EOeHfWZVcPHTwD3FWli+Mkxzj+mZxLqhOACC5n3m9nMz
udazGVR/CCrKLak/NDPXwLZhZetln5+q+dCdDyMRqxUGC2KJCic+g0nC1BXL7NvOd7Id669xRqNG
6O0q3fE/UX+fF3ItpOqVBiT2WePLp0QlGNK6vPiDfmUW/yHEv4vthBoClrWHwO/ibdQ3+rM/SZO4
4LBbBY0ifGymBZbKjCnU+wWnKYcxmsOjIIutwkR2DDV9pYt65dn2TIwUbrwLhPpleg7Gy7qhz2s5
cwosd22IHCmR8oMlT84nt7Sq3gjewkp36+IMZEJt3RjBMfx6NfTPcQvSpRQ+MHCOoob2pxbifx44
jeJaPt/G9wQY+wHGWgjI02k/K7s8uZaEQi/p/+Z5z6fmzF9xPaK1XUbgbNn6A9ETA5XR22iIaQO1
dmo+TiP9D5NQtU2D1fExNN2HCovqGzllWKsyHLnLIc4e7Q51JVSshCt3GQYrC0hn6huHJC68M4m6
2T4aowxvRf+AF018gsvw+SuWc5lSm16A2dgSNeVkv+R4HuhZz+Xe2f3gGP/saeGoVpj/QLDOCCkP
ZtK+dmhPJGNJk355kLSq91hEO0m63mA33VYXEbNepfRVFGKxjnI33zRml73kyIShAzu/Bo9cID0s
9Q2KivZaoldCiWK8Lkei8ukhbzWli9chq7MHx6YiWcwYl1bDxzMYuJ8HpICXyRlXaL7Gj7ZGqYlI
ujzEloieE+ESwDom20SJndU3yMCXO6rGkrUvqE8sj1lNCVhwGOvHXkb+th7JBNHAFA5V9q33zkth
Dem9RTTFNhcYaaragWDpOOZ12UCOIUqEYhOqKR6LFEYGj6zmZVImLNPdG3pUr8akwymvk4sX9SmR
GRizN2p+y4NTIDFMmUjhb9SvZojpnnPG+eWMoCj78LuVr2kHmKDQveirM4lA1ae4eDImZd9DfMEb
uNwxA/oOJLr59SP0Un+7fLLlUBcwRFvXB1GKqFSwhnw2I/PdtnD35LCXdxqQ2kdX9yg4oVdexVwq
L2QBt+3gPMe13b/wR38ZbR08DBpRy7GMvf5pkDGZKKHXnEofF1peau6LbxD10MZ5dSHMFk2v2z3l
uT9cDFblr7rVPPX2qC7LP7gNhqdCn+pjlVZXkLXxtQslU53eTb+DiMqoleufhhPhb/Pj/BgKXlFr
AGgJGwf51NFI0BjNyMbru2NopvpX67J2jzSvR9Lh5B9BCUdeeYXca3WTfzTc9V2LmYH0M/HopvqT
ZQbZBzcRf5dV6dZ0UIXFSBwJtGs2hcUwG+flcbKL7aAFBC8W/XfvoAtqezhXeT6QklaF1llgf6Qm
gw8xrpqnUeQ/fJ8CH2IGaJBBIc8wjN8ofegvgCujF9BL2nzg4L26QDSCD5weURu2z32Vdxc0Pgk6
hOtQ1+nvKn0MMB39Nvg1TLcN7xWK6dqxhtmyFJfvYSwIF8l8Ok7zYcMsAHxES8+rwgZrtxWosMqX
D447EXuY4vO8DTux5Tv0bmDllzr53GXCWmQ5XDYLP5/8S8yXXu2A+gQL3dbKPWml791PzBJDxOqw
LObHyAbl7sKN9tTXBl4lKTWoSTX5kXjQ194ICfdO057hsrgX/K8cmd34mlpuenQpLVw7nB/3uj59
UcrES1PW8KnnW91yv6MZmEESLHGgcOMr66Q5mlX4KkTePWTDrNCdb03Gfx/+fVaLTsxx/vQqUU/N
5NUHfaLDU6Kpo5oOXW85DV0laPQnOuG+cew+ONpEkllsnI2StlWx3NKbqORW6YzFxrSogWX1mLwF
CenQMD+S1kUSKpqIOhwSiN5OirM5lQbz185gTkrd+04WYJ1u6DpRILmvPdFTOWCc0mm0fch+7Nco
bcXBnA/70N6T3T095fJCvJB7yW1WIawPx49skFdufSW9WWU/W4b5rhCj4eALf6PQrxCEgiVr4rpA
kgz1pF6oZa2EQ9HQK+xHt/yMhYRvYvbvtm1491lE0zxTebVRbtsz+S20E+XzHZCH+tFJCLxv8m1I
gts5rlwIVM7UMKdgYYgeFd26BfhTL0L95Ao66loeJi8RwxSBPN4WxKhYqYYwL9ohHDdJKVYOlK9H
LeO8W77YoosQyZI6sXKwyK7DolYnVyO6hArTF8IB9MTuDy0Jfv97R9PUV2VX1sPym0ZdvOdCFcdl
/GpQX2H7TcVJSivEcY9nimCNFjZBOfxAp8wo/CTBOq5RYgPw8mrG9aR+qUv5wkKdCN/5ocGlVFbZ
Jl6T+UnVlB08Gmyky7OJ5/0kSSHdliEyVTkTEDOB2GLQffdhgknySprXZnncngd5SNb+7TAM7XdB
2YDKc0eGJILT5VXeZBWbAlAmZc222taxTaxzb32EQFZ/ZRPLfn2+AZPcVec2cg3M3fvYyezvopPf
SabLTzrW1A6HOlqnyWgdVFKjHwl9XOhdf04Nvgo6Q1uL3HlcbQDUfdX5Xz15pYnlPksv8r77wd9k
mpsjhQONHBhJ99vXgGAkrf1BkkNJYBiCVsoaTIiHcNc6WoKVsRseZvgTtCga1ynaBNBBFXEf8G5A
pgFaZOOugciGrCOD8mV4N2KTwpvrNRdf69DC15ZHxbFoTkUJbiPSK48EWtfYzkS5FBRlJHX9xXeG
TzLk9dNIIsjLCPFgxZo92Au33E6c29B8cVs5itNTNsp5E1JjGW4lz4HEYJRNEr29bbG8tU3il5aX
kEN+psUZomlsjPu0UtEzbmOmoM74uByBHcG/4lHN7MmqWR6yKj96ttSfcH6RJ8V0bSYDQfS/lqd8
BNCtug78d16tTsift6WNojiVJblUpsMkqwicnxRQ6UrMjD/hes5Gqx0cjvPhWKEH8mChyiyXn5Fb
vHTkQIR3IXAaJnh//CL8wB/yMAW+eshkIV/VUmFJjaZmvtU5ePiB+t4urLT3TqoiUI5ROPhouq8o
7vR3poIsvPkX+7KKv9pOu/RZ3r4Ghin2Vdm9DL2Do67K0SxOqbjkWSRWrTLXsk3tZwgBNv8R3k4o
lMYqJjNWE/l3V7xTEP857cCxbL2wxREGZuGnU30nFYsAgGD6tuSWh0Ndxm9WNKy0Vj9NzNxRCRJr
g/DfPHkmvQmCdMkvQpYAay2akQpkmExEnsV9mCNaDmFoiTDe9xmicDihLlE6pToFBZlXbVf621Rp
7rnUPGo5hvFa1g42AIuxXnNnzVNWd1fcTwgO3ZD2L85++gEonWRl7Jj3qqvGXP2q/F7uVU5qjyhN
axOEHpMNu+u5vWt7nG8zyW/qW7FXU/9dOg4L6XAyQEYvf4k8uY0VhKRaxG0Q7U1ON3BReOVVEBEc
bebFB/yTojcRSjftNmMo4BS1i7PeDiYd4/ZZ6GV7gAJmb70ice6pDFmI45rmsResmKU920CnZ3yt
zQYKmQaDxm6ebhuA75hqDXBAg1XV2yJZWzGxE30bt0/LRqUlAZKynXZRnn6FMqufQplCXTLL32Ci
bjvzI6GEWDoZcYCcvhi3LBKLvcBJ+l4M+8LzWX958DnCkuaEXrOnOKeKqr00tVtcepm1ULgC8TXw
OfZkpRKqloQPC3iWAA3oYo4xQTjo4jPokBN5fdGctEdBSuOrAuld65cYeZnTB9r5Vj1tS5Gu4big
heihkbFujYYtarkdkVAz2NpsqCuqAo/GEB5u/wq8z+MmDmGPtJKpi5fpD5y36WFgNgL1kNlv2F2p
FYyPTZYXT/Mnw3kRDsL5nncKb3S/QzlQT4NUqLr+xXHEXH9srZ1Zuv5bZI4H0eS/+ikxr7reZrvG
hwSUNpm3utEytZD7j5uXl6pBybBAO83ShxqW2cfoG3GlOqMEROk/+8Vvp08u0lMVaxqpAuW5i3RJ
zmcnj1CA/WMc4jJc0mjKAJxjl/rREXI8Oo4c/Y0ceoAgekGWpqolIZvBOF7F77RiRkC7inzaSuj7
5TQYR2AKCIyiDSIb6h5URpaNDvcGLTfOLjOHJ0x/ZxuaSj6Z89w9CGt8wi33NsM2CJAa1+EMzTSy
2tvFUJW2KaEnJ1B9SLPRdvtpFfF3+WoUohS6II+RtIPf7fAHY1b0K9eQYZUNMqxbhkiCbrfGEZyt
O5kUe1KPHpXOs3/fnJlRvCfg9TYMQA4UYjXE1Jxk0zdHEJOs6+04/vL0o6mhzKslHNBWxE94cPUn
euRr3x6ys+eply7r+5fIjPsXSfQQ/OXnwDfr+6JgNUQIRcoM1DSal1pw59MdDCpx1KGRnC8j2uU6
HTHgTVYzC8Ot+75QRAFWGA26JmOoEMh7Q68T59sHMzsz2uFudFF7+WpXIXPZpT6Cv0Ri2ihSx9tZ
89SdakhFAnhmnVoCfJDbFY48iWFfu1BRQf7ZeyO1tfdOYZpi6XIYq5l+3KWAYP7rSVn4P81JeOcF
I1sz/ThVKIYXwGU6UEVFkfTg9m29KsB6gURK0XKOIiWPIDSuy386AcHaChnRdKuN8RgV1XCvJyxO
VTz8Xq6c3KTHlCT5oQk9/1RZiQeBxpMIsrqPNiu0PZFbeM0D7dqBBvhMGZRw1Ub+FQ+WsbM081p2
0bQ252V+JYj69APawMZM0K4oui5QeSaxkFeWoQuSKYkGrn/faFSMfWXjhcq7qTpQHs+bbmYyULHo
hxknwiOhfIwylzMWY/lac63xqMIQ56HEdU5BfvrpUam66yZU65qXYjxuDe1oteW08XyjugK15F+I
3yLGkgOQuCh0xkNP/v67IzdRYNBplOVHEshwU1oTxnFf/FJ5PG4SZAIH6vcVQ1zW7SkRNU/L6j2Z
Q5Umo4FA1FFHg2iJXAvI+l2KQePLCOOtbw7WH86xe99Ji50DJG9j+9l4wncV3jV66v1ksk3kDb6j
Y+SV1p4ZRUE32qfFyB1Pt9Bl+m23u40/oAAJNsjs7s0l2TMRcvoROEQiWEpSVQ1UQNNe4Me3bJMi
oE9cRG5gcDL957bGPDHMhQTqrx1qyvFQzsUREjLWdQUGQtYT4EmD89iNs8dlsK/i8LFodPtMaNds
Ca6z70T9FkI0P0t05Gu40KteBSPEQmZSg875WxIPAyKpWS/XFkCy9mlISUnV3bhDeIMObwYds9ww
1umQTOQdagRHEoRu2THVhFFENNfhY7m2vl1GCncey4ZpwuCO/PYWFjMp9UcwLj5aQn1XKexvoIDD
KojGHZh/5jtakb53/lufedMeXgbkTyNQ94WBra3NR+ME8AD3oTa8Zs6kvyM20teWF1ZnCJsdNKvq
1KFZwjcCPg/HelUDvwqDlRqcCXtb8eKAiP9T61/U6+wtPNNio0Dgniiqr+05dUmVY3YyezSmA6lF
y6YZXf9I5ZdMX3sFoiC+NHb2ffuWo8o4LfOBxkS/OrQAIqgA/WJerq2KTs0s8l5/GJ2U9LyQwBG4
6PexwT1onmP29N1PDbJ4IQDIlKUmrj15Cveyt47O2FO9Lsp4eIaDb6NUzepThr30jgid8eoKUIAZ
gduFm7q/vMhEnFUqyOhZAMEiLJ8DUg5xR4GUHNFSoeiCyavX/Qr3dUjkDqQbA1vNTuWYXKchJdgw
xyHsYZjvxlbct5GC0QuqCaudYsSs2t0yqiYhpDDDnk5+3OjgcVzE36EJZ8eb/OeJwBU06cOz5vjx
bjmLaqtT99IdkEPSAT7f7qsFI+VJSZoQgKX886SVv3zm5UyWB3CReUP5PrPvXQK0nmVhPC/ZP3aB
1zH15WPtp4+JSbMmchv/evuFdUx1JIzrrU406Tp2qJ5R3DA3tlNTlG0TGjjljyQOj16od4fctcIT
lSsTlS6TFUxid9JJmkvnOequ7QJMQuQBuRfPnyaKpW9lV5FIMBWOuwbhQR9tnkx5A+MXMxhSAZ0M
KEkQlTpVXBdbcFW9R31BgE0cj2tQJ+KTtep3YtFLLVJIUVj9nryg8Vm0QSJOu/he6faA2AuvXVHF
Hd419hKz/2cv+vfehNhEicJ6/f9fO4CixzuGS6tmQFJTAS1gDjegi6RhDabevIQaUEqGieg9N7m5
U11mHPDyF1vDEvIzJkQMH2//lXcG4vre0k6VZ5I/0oBgoy5jBrr80abykChWpujGH3MzDT8cFz1v
hD/wRB5esKVQeAowrh8Qz9E7zbrpbLfQx2WTtC9WVMxCEHBWo0bUKQWEbT5rpZZ5/7IBvEi7hOoo
NJbvoCr4z6Yk/dgJ7AdLAzmMboXFbYPfZbQEqV6zDicS6bChplpvJNlBhEGzqaZyODiV6VW7KLEr
4M5w2rN5jZl18KHaesJ1n5XwYGMKLKNBkYg+sHEXsZYEkoprSAdZe59mOY4urChv/Yj6GetKuFsO
YUAhZOL/HrN6JUQrgBjt0jYW5hh/yZDpr6f9usUWYIKq925hDJT98RCOGJWO9uAFxzKYm/5o1Be+
mfDM4rTsLZuAIinh5mSGRZUVbwwTKJ45WeLewBK7fMRlM2ZvtM2Kj0Sfju583zIRNOdwjL8sMFJj
CMhhmxuDtRa9yR00SA+C4DK89aFx7OfN8niT/ZMil0emsyWieKLgSuOWM0ix+OC0WgLalul7UHYf
qiH42YajYUsrveLessEZd7jXZIgDwYAbEdFFKwIffU7hFPucYvGDqtCRSw2rAZgtchfmG80yWKjI
f7u9U7Mm5omcQA9iA+Lcrk6Oo51xv1RUwevUgNDFBnedfmzKUmxSMPpAd6X9qGHBo7+uvUUh4aDA
uyGQz4d4KYM17Wx7owJDYeCKTWxxE8q0/a3rAyT/EKMrB7DSwAJyl54VwVUxcckZwKQW1mdBdeCv
gsPilsAb/bEIEQzw2RhKgGZFqswelSWRUYxMO8nOTqSbvWieHa2jMUWh3pLwFvtWs84b71EbUvX9
3zshU6dJi4IHi0wLGr4YL5filGHgPpgV3WfXoRMQiuzY186s4NdhmdkCZ4m29NW7qIl3ZliPHzXe
guNtkKyM9HZaucJE/5UIzo88iNTtrMunQa3aGnuWytKjqsrsNeeLYsVruUQXeI9EeMz1C7rVblUl
+7DEMhFFFosPokLvYjyY29xT5WWpUWpFrJ/1gqadbA4Wmo7NIixhkrcxa097C1hCHxLA7ivQeQWk
Kp0yO/XA4ABeiXVUlTvrxHXf9Yk5/dLFMZmMX+PGgfXmD2pjz4cyEveiKez7dDKbjfedu9CEzXn6
5Pqa8ZQQh1fl5mHSeHiM9PqZduFeJaX57jf5eB9RWUQ99U1oSXA0mjmgj6wjdvEbgmOOqWqQJEkF
KS3IlOhQ+y1Kj2o2S3B5E0vvgSTKhRdunTxuT0FJnbqhnhTO8yTQh91Bq2glsggBUmLMaFUjwvUP
Uuue7l9xFjH+DTq8A+Xc2CAGVxu31Bgp0OfeRhto0WI6pVR2yz8zY4ZBjX5OOeXmxcCTxHxrHkfm
vvNtXR6VmYt7I8lfwk6qbdsJlkCVmRGxk4dr1PX8j9qGtv4ozGivHP/BrhrmI4RClnNSis25dWLQ
OOZNUkBoNuMA/zH8GhN8F0SKftwSemu8Lod15BqbFIxBUFdlsALs8ZDTl9+jLKx2edOIE9XBf/Y4
yf/Zy0/KhEbpa5K+rkB1glXi07I1fIvzJvcrCFPpLNGKq/yBWJPyklbyRQg5o9naEfd7FAybYb5j
YssFGydIx719QxUvWrk6+gigK9ra8qPoIR9Ci9VIEde8z0SerHmSt9zu04jae1li7+0ApEhL755x
ABezcivhsniydW9HjU3O387tK8oj68Hqh2Nfph9jMmqX1NOaN2kflnYP6rHubBynoPmld3GAbQAh
ER38Ql/hVV2TZAnhQysEjIks/ull8tnpt26pR192zeIf8Xh2HJQ0H3Ek79CP041i0i5M61yC7WX5
EU8mxS0pXzSD7pqdtfjfOrcvdq5uWgfytAO8mbGzaueVQtXl3r4JMjyXy4yPdv8JCkW1a22DyUWf
aK9d2a6wW1LdnWoaTr7DN8190VGRdY8yArmYorICm2yocKNK8TWTraJwE7qG+Eq6/HNRcbTmYD4T
reDZ2um2GCz8gYJ8kGsPPrZYH6dsA+nI7yPzyfedds9cPNmzrssp/NAA6jWCLYNOrfV8tXStSXbM
rsteDiHP0zft5DDfltxXypolNuU/+xzG5SuOevvNEBb4osxCn+VTFQdp0DGMb3uypl5DT/+NTvUQ
mtwL0voKUZQanplzdi2r2s6L2/swTZpNy6zjgDGmwm4od4tURKfquqKOvWN+kT7pRA6sYicdP5NJ
PrVuSC04GZlTyG5D690/oGKQO2VgxE18epz+MK8HKPJsl+tkuWyWQ8+juD5a+dZWuXbBtxlduiFC
igK1CEop5ch5aVfPLW+vCNLdrT9ej5gFQ+sS5JWxX0rvg6usLSYmuVkOvahy71sgHMSbc2/oxl/k
NxGRPevm/CRB0R3G1iUJjOZRCP+zTBHqZrX2kzvAcahpas474+SNV0IW5GoSVjD3wAk3mRf9y0au
QeLuE3TYX2HtvTr5qL+p2jE25Pc5R2mWw6nNJwPrKWR0s6RVpemuv9YMLT4F9pA/AHN6ygTucEkV
+kUjGZCiRk52cFAeVBPN1XVUEDWaH8ImajReA4VMKV2SzZK+eTSMHqGGQbESfBcVWH7LDkRwdt+2
1uNyE5YFSp3GbHUWqNgx86LogehzQTdac0SbnV4sWmzQt21/bcy54TFxLmeUmPDrpyracGXmByuq
kXgJLlsB3/qiN+SRCSXa9zGnommIh6rXvINtFS4piLPsFP0HRSHRkSplRUfPrKLzcp+cMqRRmFXe
GwWVdbmg7ArCY4O94S10TVKGsLpGEzBNuVye84Vaz+WU2wBI+T9+so1O37GcVKvlf+Apw1/ns6Rv
Agq4IRowR2TkGK+I2O0HJuQXvSWtWXnKPA02U2RsC+KNlqbPGeZbiLPnw4m1b6gjvOJjxQQ5t92a
TLmJyqFLlXpetRsM+7va7HB6z3W21jLfR2FFh3TW+Ol1nd17ZtespcGQWbnadCGNNb0kgvNvuXiW
J4BqwwQdIUgaNE9OrQYtYrJ8Sj6cDP2QuK+txg0jy+CLeDVv1g0tqv2zBoOAuKPeQTSMvA7jvouM
zpwtFiVixQ6D5aljWkxzLDv45JLeeXpdEbdNwwDZ33i1Oxg0k5uSbGGAsUNqwLOzSiaY2Iw5LfKi
+wx9KSCDD9q1de1Zw4F4VWlvulY8Ld9BXjj2cwdgPgmS6jA6AXRwPK6HQFj+Q+iirG0TvXnqSsoj
MTXVjyax3wlPmHVanQsm3KGYbI2Vd0LW49QVKJJ5UK0V5gKmqekVc6C57+PR3Au9js4qKjZD0ok7
O2KKZBK/t5vrgdCUyvDdNP1mzW07Poikt9ZkyCSbmhzrsxbiG/O94XCbscKzxCSWyl9jZ7bYwXHc
mvoQXf5u/JKO9qh1v/4+hMlqW8V99eCloFOXqVox0MYUKRTUkOnMOvfifhcvXt55L1z2xpxOSpLg
ZeP0GIoapETXQM4buseSijSGaat/0Smn+7rhPjVeIw9x79VrzcHHO3jIpwkAP7k2dOH5iAwyAjx6
zHZdfQKcN/1sbEzZLqi5+1zWZM/n2rtNPO4pwFq0sge35JMqY42cAssCTsvj0DEhwruuv1iD70EW
qIkx07y7ktXvShHkeHebv7gU/qFp/bnprMZBjzdS/1cM7GAo79Cbzd6cu0s5E/89cOsCnj2Huk3n
sKLsw0KqHFk1sRn/vTdZEyN/J/ZJ66MwcvUPZoBk8xAVArbVTJJdggT6Y0wdbBYi+mqorqDQ89Zm
63fvuqO/tfDxfiPGWql0JMdUz9Fre/TGTPzRJ2o05btH8XGi+PXquBTWbduvsEdou5uIpw2Nx7AO
9xln6yltGXtmdV01b4LRdMhF6XfL0CVtQ6yNgKCcJKqRb9QYRjx/Lg+EeJ5p7qH9QudI78U69/NR
TMDlNTVAPpC/RStnPlyeCBP/jrzfYRNJYseWt+HRqt4uh/pcRZ6JHlRJk0tWz5CMeTUEuSo9Za3x
YzmyGV9ZQKNfyilfb7Vw6i9/97RkrquTjbsumwRCYOkGeKamj4J64FPYR+9j2yYrrrsKKR571J65
jc978fyYNqh/no17Plo+lLfXLo8vr1hem8dQqqVyfzeULva2N8mN7qfWu5lY1BBTKLND4VwXZUMy
2Ig/x7fBBEuvE/29XSZOFXm1W0E3IpXeNGdEAcqdC5yBP146jcBH142Lw/LStukqiuad5JoisDAw
+ugYj6U8ugb4i1RjNTSyAHj9P8bOszluo9vzX8Wl14vnIoet61u15HDyDMlhkMQ3KEqikXPGp99f
99CiSHvtrXKh0AGgRQLo0+f8Q98WyiKDK3xExIN1L0NXJlSbb1bUNJ9Hgw+wwOtPvTAKL81kg4Fo
hCvwfOe1CF5mfZjehPXU790qx85HdbLHutC2CrhjS22rU2nGzSMlKif1lIc0MoI7l3SI7A16pHjd
qXuwNb1+TIdk3gN56S8mvMAfZvMYkIJYFrNAZ9u9c9JcvqDYybnf0Hx4aOIofUC8Rlmh6qSsZHNs
4wc5ofUEpMpyHDx5uFzeaKiGGZC9EGPr3W+jC98scOtg6bkhcEFN8/fKWAJLwW/lOfK8m3GO2vs8
LJrt2AKjLBEvfQZbgIBLEH7xoCCuHQW2JZ5+1aMVko2KwSy1w1cDdfsNtqWUhUVTSdp7rFTaU96O
3bHDRRLFS/pDv5lQa6iy/UR+9UHLSJIB3SXxGhwqUf3tZl3ZbGHdEhGXVL100BqbLo+6dY0g2d60
s1Va6PxuQOIt5Odx7IgHawXHRBN4EXu79jSlFiJDmpr86LEI0dX2hd+tUALo23s7GnEbCov2coxV
pKpa8htp5/lLbwvwk7JKF9TtHYKE6j7PCNXObSWA8+CjI15244NSlaTyif5v1HBy2Gko9T5PfGXD
P9Za4wRgH6aZYKwag52MLdKijm8CEi+yBYMM9lfbOzv8S8GNEKQPOlwFu5jqU+PU2pon310NM1+w
kn3jinDMWTVu725008yPY4HmVToo2mNujN87FDn+iLF0YfP+MoFpuUCDJEyH8GEwe0D2FYuPzt95
VzsjVhl5iiNzwVo0m5364n0dVXO+6pNK2RMFEMt2an3b8Tne57hnLWrDqJ8zTdsMWIA8RhDQ1uRR
0YhG5QJIasDmnsdCwy1YAIQi1wKWo5csom0afqU4jzMWx70axZTKLHzEGggggBnje3iMwpTKDH+g
y4reetTgRmI8BBYJT6uCUoK86XhhtlT4IuoaLXixDp2YHZX9Bu0RmqQCxoUPyG2DU1cLdgNj285H
3w1Sz7i2RaylWeS4KhvYjgw7ZF81Pboeig5hYaVLTXXj0zCq88aEe4r1MEVk2VdX1VMZpeD8cvjw
PYWU8Ar1DY2iF210RgWkTWD2u7z8IllFnd6GG3dQ1kqowX2qMwEH04VjDkFMh5BbcdmW6a6q7OmI
EZFCdcqrtsj2QLjrsseyV1FCjytj6aAk/9VANKhoyvG6iD0BWiY4SyrXXElEMDpwV8jW+A+2LbwX
HKq7AcL1RZPfZk6i3NqV3u2BlpxqIYojD51Zwx1P/eOI7NQjD9Ahpzj8LXfZskZBWkKzNZ1daClI
keRetleyCcuXofAudIBRwotUPRlhXMCyRDuvSrQTRWTtlCSgjgD1wsHzqqfkTkaoxM94Vh/S01wG
81LPEuNzbqDE6CeuikNW267aMaT2AVVzWmEOGWrAcEp3j0cxCKAsxzo5jgRicI07YrXnUaIe0tZK
swWs/UAMAlxxKqdj0hLzBaPrrE24FDdxoiN9GLC0DoWebvGqL45BaXwJ+8i/6I3EeZQXgD90HtmJ
+ReU4NwLoxxNbFVQEQri7LtBDuvS6Y322k1acqxNuKznwN4j0qxeUTfLLm3Pe+iceDxg7dzft8pd
jVrlQ0zkty2ivN+ngXlrlG69438HBgwaSf2iBlWxyKR1N5XRS6LR4bbSnzPDR+9qDJStjH9MxDpa
C2RypLMgJfifLZw0NNHfcFf6YIANddRmpQX+KaqJznUXp8S4ADA098KL2xiQoAThuNDGqPralQgp
+L2eXadiJQ0S7VBmwCxuqygV+JO0H2Bzga20hvI5iWxjbzX4fWDEGK77wUZ1s3AeEmLpddHgSibP
InIgsBmcatXDaluFsF6eALQU3XDpzWaI+qb6OtQpfC1qAH5EifL7hmBegtKX0d30RRBuFV3TkQub
knsU4cJka+WnTJ+n61RJc1AVI7LNs/rkgCc+mEAk17NnnTDOzNYu+OELYDTaQ2FXL0GVdC+WToXK
aoxvc075EmP28jZBn3HtEI00WGqteKfLW7UAca3ivv1DnxdFYdg/RgVYmx5MLgBb8OgJClsFesxX
KvKlz/ULIlHlM5aCwVKfh2Gjd0J6uffzbWSgi+mUWf7cmagoi4JAEZtL0JhPFJmnU2b2WK0hR4MZ
jDd9CUFJFs2g3OsWYEp7mh/B1zb7uNEA3osUQlkTO7NUdQcPpTTcvCz2gg6YSwfa4DIakDO+xHLm
wdWGNXk29ajqnnsoJyQbICBF36oU9Gqh3rZ6Z9zlVRddQfcz150oTel9ezT5eJ1MFyR4ltm3LJvh
JdTHYit376lCrhIyWWIS8PYGfKLEGhJoISQyBTsrA4IBCwAtrByzacRx50clGAI8Bmv1MQ9AFirF
M79zsML2jDuJAQq81+BYl54VnzRLZLX0W3tO+awatb9NRxIFVUQgmbukWFP9kry40C200y/s44Jd
4pePnppae4ABxMOiTpg3GC3HgClwEQkeKrJsh9rHyRrRh4WpOnuZEfBQPCPZWB/LsW5P5cxnzZ71
YUG0Tkw/enx9yT4gH2FNJHPKWV3nmQ/UddQ8sZT6599XzauuAAY8eYFd3mqlcVconnobD8nJ1hu+
vphGLKMugsmQOi/qmAU3tZtbJ9/3D/AgvwaZiIorSFxsP74mFWmBJLGMm446/0WlAybJgBbB5GPb
WUa4laDI66GtKzal6EjAys6VXZPedkNtXLedC/aIv+oDkDpk7l3T/NalDunKOn+SmUJkK2+1sMF7
A5ena7/2jVUfZeEuS4FdD1ParDp/Cm9MHcH9sceZqEJEbanHY3ZPXEFiMoADKZuk1PhfNVCNsRHy
kzs53WDuW1MVTbNuMlR2TG/Vza2C0LyPVSwkvyv5MEVkiUmveshhtdrm/EvXdOK9uZiUlSTqNDO8
tQDLR8ndqVlLyqBAhV64epXCx8XpVayjFauDWSI6VVjxlBJKPCRFU1fs+JrU8KE2Sv81U4SKJ97q
+lZuxcxySPYNDm4lZgk3ShU/8ItVHnG/0be9jy9eZcErCjocJ920/0a2C5rIrNZ3bdmox3ZO9yZR
aHnZ63iSNbaab0kD13cBsdRWr1GHVHGW10FOHyvyBA6KU1GG1noyrc9tPMIAxmBVdVla2PrEHXB0
HTEPc1nn6O0gUmJsfRZZE/YVUI4yvVIKxbzTS1c5BphoeYiKyg3g+ZAobAWd7KutOKKwxcZQ7h/d
YvSXmQfTcR7RUcB0KV1G0MKirkVrrPM8B8QVyb3EwVDWiCL3K4XBtRNFqPALFKHu8FZ7vQPxsb8K
c6r4fEHJHDhYgTZpY2/CVK0X8hMSFGQZ0jAqd434omi9yvc3zk9APMn1+hWYptju1q7Z+AuZrB8d
imoDTtSb3nPGG6c1fhThdNnZjfWZiq27jkFwL8+ZEFaOsArdnd/MOYgFMMV4AJlrCXmPsvuJR3qB
Iov1WJm4heS2p21ks6ESg4yfyOzokf1Yh9ZVrXa70hqjrUaYftD5KI6AUK/KmvUgajGiMiM+FS4P
OEhaxSygZ9R5upX5L28CvYJa6E62NJENc9E3XviwVBFTNLcy/JEHRG23fVnWR9nCOK7dzuyKkKFP
W1ZPQqVYMwoStap6XWT+iCd8XW2qRlM2dW3cmaooeAr43pA3vF2u/znxmwygQIVAlajNVLGC4jP1
4VsblbUtlQl4Z6IpD8CzTOwAEYwzJwyDPZ06n3yV0mY6xPh/H8+v2eDxk207Pw/KGR0FfYfayFG2
goTNxdThqBDN1GRVPYdaN4bYbgxsimpqk90VELudP1Km0KvXh08+gQU0J+qxcw4C48/sBV64EEkw
7khUSG5WlnuXYesGpxRvkb1TIj4JQPcku4K+6VaUp/jTixlywFRyFYTTXKxknzyAjrgxIc6iclum
iH/qrbfOEMMbK50KJuJkixlupoGVWuYf8QTLdzx+WwXiFFs2F/uQHreZgQLPA0LjEOUQd3vIVago
soDWT+ZB5roFwkyf4npnoScMY7B6tjwdcVtBIQF9lS6iOva3/Rh2n3PWj67CLyHK3ZME/mf5sPNr
ige8Sv29V1uEkYbRXqGpeOf0CA4T8wIJRJ2mQG0G5DXyzNvMt+d1ZddA5kljo1YpDnHfvZ41iKZt
EOSHOOmval8fgIuzEkuytIdlx3a2hseoyaq1i7vIRVUM4+FcPRVkeXmmV9lJDahSWQSE564oxWR2
ZrN21ZqVfhT/V6ji+je5VCKyWv9GLfurVveio+yXB0XRInagRLCl5iMIElGCULXII7mvP4ZJoWwo
VKrflGLsV5inAzOMx/SrPMOuIjufnft0vrwkai7UvG5urYgsd0Owt4S5FX2BirypDK1eU+JRwTr2
K2XKu69z5PkCCj3tc73uD4bjdovEbNSFlVQgF/z5ychhWMgPeh+DgUG7mz1dehuVQDgHZ5tpvrsd
Oss4dOIgzyDxZAe7XJ0bY2wekAfCiCgC4qZL9mxklh5mHLAsZTavnpInpx6Kg+UW7Qpt7v4KN0DK
M7NmLUj8ldTrDfVxsj3nwi9aaxePrrLPylojtYCJxJR2j3M8GBsjavhCiKRSmFvkdwxQ9gWJfh9U
4rq3qW6FTejDIvhW9y6JfCg08GkCb2NG13yYy88WgHeP6smZpm+n9u08p8FpqLsldnjabiBUq5b6
xKrQqM/sBLAK8dggJagHXGitA3hYHEw20DvZRMyUp2x00LwQ9doxT56C2EyWnleBWtehhyI7i2mx
uLlKtXDX9d2w6anwvHUZHqaMciOsVjYEOxH2ATM3NkNERlAGfrJvSFw8UhGuAIyD3xiEoS4ojE0W
lfGxT7FMJXOkIuxnm1vfgiw/4qZ9cS7QyTYfLjK1Kn+qPAytteYZ895ygphkLjUNJ2XNyaah2ZpF
OhwtlLLrq8Zvk8vAAn1YtcMNGmDpAaDzjTulxsHszctfAlyqjPFyvqlHnNbCyENDRdSgZIJXnuWu
MUGTAHWji8OEc/XCUj2B/SoF+ierAjYxfuTcwaHVH1xHsBMt787KVeNhLl9bhSgpmWo/7u3iB5Ur
lBccJzhqwZwjTESTKOU6mzTnpIotXFZYO9gA/p1RVME2yQEW5r4QjKxidwUupb5M6kG/8tMZCkmv
CwM0NbKWWqpApLALjUAvg5NmdvZr2yVuWVql1V9qXeLeuBkbvkzxu8VITvNG9qH3OWxUUinYgom+
IhiJ6RGPVOMCzDpLJr/SkzlXUJpNNVgnivd6NgzKi0uBYk01qFmQEvS+hhSjtRwDAwKH/jqIy105
mMXzlDku62U030XujD7M1PVLBagseYhevQbwClSg0kGvmug9p559k2QJaEyw3pgo2bGFaVAFKruL
l8AH0bfpS9yQgJfsPHGQTXmYowZ1/Nm/QdR22Hut36MrzRmumSg3lca483PoqnSH6jjsFd8BVCK1
MxRMMJIGI221AtNf+A2eKD8PbWIohwhhtH1LtQkzSdQihfxdXo4IzwNnRvBbW5y/vHZY7GdybeeA
C2oQa6wKTUyGXC3+uetJAAqJ77VLEGT2VkJoKo2AQGM3Z2Lsd9vgTye7kz5nt8Yuw+um56liX6I4
hXZb8nxdFq4LidAa1Vs5YAulPLNqnc1b32jPN6YbdGQqMXIDYKRfFqNTXxso011EseZvQUA0l0mB
pSL+csbn0KfCnGTDPYtRe2NnuNmK7ho3ZFg+MMIBVi8NVtPPKPBudCQCvrUWCaPJcIMbYigHuE/u
LED/JN+aBvQQS2gYg4Aa0YVxhbiIy+52VRWdu61t8Zl3RYIS99c7xaj4mtqT+2y2AZa6sMJsipVu
hjVSOIwUty2T0nOCcfhYsQUMTFjgRpXcaI4oBBm5ggwPkX0DA/ZHkdyHbau/UGAE45mFNejg0r6y
W5LQKOeU+4ot2hUOX8MD1U3BIfT0l7n/inhK8EPXXGgrZfPFz9h1p1QyoTkl862BafFVaLKdHamu
rHiLvL0/2/q6RYlxS3V23CLOoqwxEx0BKdvVKvYxemAr5lL8GNNbp2d3FzaTWM20W6rXCHyGjfq1
NnSq2kn74sV4ZyKRE16YCMWDp9NfsrR6xA7A/apGPhkxKsH3kdvqi9z3whuyZ6AkCF73Dgp6WwjX
+trpD3mh+DslBhI4TaW5l2eE4cY+wDRoJc/e+qL3fUFi2VuSmfjgjvmmJ4O1tmJ7PE6jg53NrGUP
IRVuwAB+8h3xdQolIyqQM+IyQTJq39j0jhe6MhbXlWFfx/DxFmDK+msjpiBuOLBZeGm8LfnyYI28
iIuHNCLxU+iF1xWE48mCEe827bgl1YXAsEOcOgBu4flXYQvBNGpLLzipFY8u6gzZue7HrmdQIuX2
02//9T///X3838FLcVOkE7vM3/IuuyFH1za/f7KMT7+V5+7ND5oWOpLQhF3HtEwdIxTTZPz78ylC
/fn3T9r/shBIru0eHpbptMgCKOl4i4In1gXYjD8ZtnnwSM3/oev4A3V68912MdrwrKC8twY2J26J
+VRYDe0i63OakZPf93WIEpGVNd8pCiy6sUoXYReUB5sCNGZWHVmOVHWuC2UWYtxt89xUUDebomKB
NSFDkZEaLg2xwUOxp30uCh011cB/AZZ4M0ZxTGk4aGaAZ8hsu/DnzxTyGPgeWO0/mwjUG7sRiM55
1HIayJuSsZwVAzr0AqElYVp9hGQ/SLsL+Xv9r3e/2Eb+or9jfwJanFTF++b/HCLc0Jrij/a/xWU/
p32YtXopjs/ZS/OPk+6LjP8+Tnl3W3766//d4rl9ftfA7DZqp9vupZ5OL02Xtn8+IGLm/+/gby/y
LvdT+fL7J7jJeSvuFkRF/ul1SDxQPAy/PIDi/q+D4t/4+6fHl/olyqOgffntrn1+bl/y33oe0P+T
vdRR8vyXG72gcvj7J8W2/+OBMPXI1cDwdh3r02/DixjRHP0/QFAcz3Ys3dM92/v0W46kfPj7J0f7
j4FXtmEbuqvpXNEUnejX3P8gLWRpngAQQOnWnU9//jZeX5fzn/HvXx9DE+/H2/tjIo6r6apna4bu
2J7h6u779wfGZo0KfmK9VAahtAiLeOD1RRnO3krGTJSJ9AVwOdJhYlR1Fe08qtc5dW4xiuvP6+jf
XStvJSf/3bWa9xwFwrdQRAvy4KZsLC/e2jJ6kHHEh744EBHcuVNp9jZFvnUg5OLeDmnp/dqMzEzZ
CaRa5RmfgzLN9obtkSoVzWrK1athCJ2VblfmZ7xFfyR5O1wHIwBkwIqFU8fLRAgqWWWFZonm4Tcy
Ut2L2xZpfghOCyik/m4SeFp5Zpeev8v9wK6F1o6/k+3E14wtSL0LXIqDK9JO+K3UBmK4qIdru1Fu
FTQR08t2aHfXkntRotaNLIiZ7+OZ2IXQstiH6KkRWpZEzO8HZFMebEhs+6RMFEJ+cVquvYA8nBxL
RwyFg3AELxtM/XI0ZvcIQaxfkvt0j6E4g7k0XtSeVbDPXBWNQeVcrcAOpYjKJ4rwYCj74tiLgy/Q
rb4DlNUqKZm20GA7MLoZhkhlFXgro20JqNuZyg9pNa2IhL6yHyxrgVULA4B0Qdk8QEZjLUJaqqeC
FVPqBnEs6MWdmrYn/h39Ose15RfKsXhXLjwQBRs5j9RycPqni+SNUqtfG7D7NkQskB6tCPnEwU1+
Pci+UnfA1/wckH3ooD+8/s1d4zjF/drUANnVRhTeIUhprRrTBlonxI9GVK0v+gECdqwP7arC0HKn
aXq3LZ0Bg1Otio7IttlXuTujpDO6BkxYBN1gVkC4hwW+K3OoNqT5qJ4MTfwoz9KfZ9QuonPf25lj
6Po6TkMb0xMKWhq86ZWHxjylBdEe8t5awZoN1r1GsamfwWYrzRDeOWOSr+e6r9bBqLqnsgFKKOtD
4ThctbBCQfxP2iI0wTVare7vAyMxqfLDeik6E3F6BA3AeqsqFmlQKZdlqhfHM+CbfOpxEofKGSiq
eYgpyYHaBZ/Oe8MI6mXg2aryu9ORFfHTp/MGqfQqZSuaZ+GqwpkpyHXFE68n/6CfTakU0swbzZgz
Qd0QyhpAm3dxnsKMapOivTKGGbs90Xkep8jzzabstsaiNboqoPBcdj2yzytL+a60pGYS0sHHTKTY
YiedH5F1SvGdiAJks9AXwNHNKpFqFeA7mT2Sh9xEx8SLfu2hBsqWiZBJQvTGdLwcTX1apU4Q3SLq
RplL4J2jIQCi342f8aM7Onm1kuh8eZDgfEt8R2Qzkx+TtzZ/wGt/RpwDbAKUWSzhD2ENeYHlZv4S
+Cp+CLr9I2RHZ85W9DlzSRCqlh/vixnLAcpgr1OxT9vHiMd//mVt/JvgDD70h9XFUwmvPMtGzYcc
MLjk96uLo2VRF9qh+5LYUUrdLUFbnVRWuVVKFNQJlGnL04/tj1N/af/l9OO1DRgPFB5G88qEiPzQ
oS1YCc2nLIrA40C8zJqMQA4HvVT8meUBvrDJNywTIkXtuT/TkXUgi8kUV1wxKrV/Jee9Xfbzird+
RLjAQMor/v1noHRBGnDI7yYXEnHTU3+O9Lre+3YYLyy7pdKZ9NtgNILHjArEhmw7gqe1Wz73uxZp
nucmK5pli6zGGuZj86goGRTJ5GKY27uR9MWNYrfWKQu7QzA53ZcJ/Zb1bNvmlea03Ze8r7KLrG7C
68xqgnUdOIjX1VhRefUUPvUCEZSp6rinJjjhdVzdOKK/ccfwSs1mfwMWPf88E/TL/s6LsbNu4VcD
wQ+ftPZ6YD/yxQfGvUZ0HyUL0R305qaNy+gh8Nx215ogmBDniZ4MPV78y9Pn6h+fPscx+OKZhmsQ
4fAovn/64P67VIrs6EesJYaA/Sg3seAgm3BPIT/rxAylb5y62WUpL6YnzKVQCQxaND+ayTiFgfJ5
4oVdagNKFtCYkn1tqInIIb6eyT6YYTdJPgNAfN8v56KKMsJXEde+Dcd2dVMbQBb/7nayT23iVRl2
tw5ZrquxQ+hGbTMLijxaIFkxB19aym2OeLkt37qpbFP9LKfqofk6tZ/1X6ZKyixF0pu4zLTPto+Q
lAYNA35MG2AWqJjgPBDUI4vIK7kcYvi0GKTES+T5EiDqXfh69n704zyFNMGILsz52rfRwm00inSY
37i5p+6Vaf714JXaJjbsevOh/20utWd1L5u2RXZnzPx1lODKdPE25e1a2WcV+bUOy2wtL5WDsv/j
ZZmnnpSEcvRY4KkyA8Fi8cRdE3D1F3vC5ipq3eFbULaHGX4l9AeMOaMIkMoFCVLAUV590uAUXCpW
/qBBDj3ryv1sUYEyqHJUD3qfxdcSGCrGZEvq0f2cKTGkP1v/j+vAnf1yl7efF/ATZOv9T5AtMfb+
p8uZFlpsmwQYN/opUXhw4WBfjpZeLDLBFJZ98uztkMiBAAsAWxtf5/3d5HBEcuWf32TLfv8is3cy
xDZJ1y2BoTCcDy8yyOrC4el1f+BqpCEpYGmVfiW3FIW2SjsdEIfYjCTJerBK5b6M7OIump77zKGC
GQcH265JuP5sllL+M0aMQo56QqwUqrqwKV9bMylUw0yDdYMk1N4SZ4bok2ey7220KH2gnj/nybMh
Gk5aPkd7SvdEr6YOKa2qIWDNwetBDhSdN7Kd+LNPTpn5PEOhZwA/CwibtbgO9PXrbeRsOdFLJu+8
4X+33/81keI4f/0dG6bLHtDW0JdnY/n+YzmGERxjaKM/oli9a+favXXJ2R2axO8v5VeTsOt7B17s
lvAyOlQ/+1364VS/9vdzhDymSBOL+aMTeb/Ml/1G4HxP/eeo9k5emwrun1DG8X9+Gc5nog+9oeoK
0KZ54ZGBY6L4cMhheZBvtDyTE4lAwJYYJneUneebu5qfX1azEOIQ9fwK0v1F3nv5TiIjsgLiWQjF
YCGbKkilW9Cs55bkxRk+ReRoxDYhsp4wKbxEyttC7LVtrgcdJJMUn634E8UwdZ/QiYwx4vpzhm39
8K1t07v2BjoHeTFNSGm/taFl/vObYv/1r+iwOTRRjBTaw+zp3/8VAwsXSXUMjR9W3gaXOBjg0/7z
YOMvhXCMaMMfIjoEvWG0UQN97M8uHFooPUW9QdLOMo+4ppnHBOci5Aeagzl15lEXB9kfIQaGv45m
Xn4YkKNAe9jZ6tFV23lKuymQ20qPGGrHi0jPvlRjBNZEEBObsWuuDXEm+gsTosR5bkLJ69pEe6g3
e8g+euHdgCbfSVifkUzujRirhPzizzEpG2yaw31RpNNVoSvVphnKeCfP4mF6PaMy9Xr2Nvp2FsAI
2iU6mmb//Ldx//IVs3TbRPjXtS2bT5nx4Q1r8WPF6T33vycTYEDNQcQQjRb2LCobF1tzs51sVpav
QRKLgcPNRMkXcvjDxNgNHefyPF1OAin7eqO36fKWsilv6ZbWdYod4RJVEljaplHqF62fdsdyJ3vm
wQC6KbudMiZVPIC0SXkFdaoQXCHHyWN1F46TJqtZi6bjefj1Lhr76gt4UtZVgSJN7QJ37pWu3iOw
R4lKnspDo6T+Dn922VAH2Ou/TH6bNomRUHW9nZIiS1ByO9l1PvURsFm2juEv/SYtDk2eT2i8Yezh
kI04yD55oBYZjRfy1B1Q3FanemOHaH2c+94mhl77egfZh6yVt/3nB0Az/vIEGC6SeqZtuapHPtBU
37+doRP6KCSq9Y8E1mBjXsHJWZJtVg6pW92UCvYnsnXucjSyv3UudK4MFw3Ac1vMluNxgj/S4NSb
iVoBZnGh1a8mr/jlNnJAzo1sDDOAorUYeNdAIYpZ+Wrp+amgGh5ckCGbYHdiYIBWlp5XT6jyB5dp
m6t3ajiPV6JScahKNd7oyOpuXDs0DmgZ6FfaENd34IJj7N7C4EncMUwcVdwRCbrk5BphjdhSaWDo
i4yxqaorjM4Qte3xlZwVB1Wn1PZv5Iy0todjGsfoU8jvlfg+IUmiUjQRH62holaOJGa67H6OvE0s
dHxIDUSuLvPBaG69sQCcAq9XSiYCcdWhIrvAekTfzxntWCVgcv1TJaRGEbHPl7rv4+MimrIvAsKy
rDyCf0emHIKfbXCf9a2cKPsU6KYLpKWaWznwdq8sF5LbOaBHrVHarQnhsmrd/NgFIwkRceboWXEs
rdzaaRXg8ff9coYcFFfKqW8XWeLKWlz587ZyhuyX01CwON9Wdn24/P1tG6/4l6BNMz9s/h3V8pCW
lvt/HlDD/fC0B5BeLK9slW8JLjxAwtkWK7VbLTRUghZyjXhbS1wsPo7uk+xA81iyCFlnpsyoFsmM
MqucL9cZeTZH83hEDfl8V7FKne/1/v7nHxrFzh8Yfh6l9gxGePBonVOomtXNOfIT4R9b8LeeAFDD
TQmnpYOTxlfoVspPekofLBqzMFdSiDKfbUxMKh20phCnPOvhcoHp8xjILjKuXDDMF2nT5CsZoSpe
0i1YIYq1bAZZBbol1dA2FPFr6P85KjPvb6My8y5HVTH5w7UaTlcPBZIZm7kc//AFlVwqHcoDIvE/
5jLRkK4SZFAx2AGw3MR6/UcmTAtSFeA1HHKDf0lW5B3ap8GiF5L6EJCTy0mfrGu8Wrsd9AccSBs/
eGrwFqr90Pgyz/4iCKpi5Y9dCOWjDu/6ygjvNEQKvKBVrmWXkJwiyCrDxUAJbVN3gCPQCMsRyo5A
yaGMdV3hBX3tiDPQmQGad3O6eRsYE888VMp8Kae99cubdJgp/TJArnC+MFSFYCPyzRm1kIrsRkJM
HpfFjarY39vJGb/AH8uXjmYhMlCW0xe/K67tzh1OSRj+y3vgUMP5tcLikBVTTVM1LQ0VMMLrDzmw
bvDdWq3m8RsAaDb3F/mo4G2DzgmqQcZtYWU+zIYW9Zo+9HZA9fs70rbNGsogPl2iKQ99eW/nc3WS
DT3iuTEdUCOyGWq5dQhi61a2Oj/v76BW/JGkVbejRF8eya2a5zzXhNdpASRkJ3NY51xV6nr4c/Vp
cvk2z5BZLFRzr9Dqh5WwlUEYOt/KKikxR5ZxFyimX5ve5GUYGqCl7+jWwUiLO5ncl4cyQd8Afaaj
bPn8Ca5Sw4FpK6sBcW2/zS+0ybjsCVC3Zoz0qzzL7NG9r6Z6L4WxZD9+guYWlIh737rlx35jUFkN
Y6R2Bk0N/H+J5GAj/eVvajumbai2By/PJL/5fiF3K71pp8YuvjXT4FLm9+tNizNfPE6Ip4x5OB6k
krQ8K5K82dh1c2Sv0UAFEZNF88w78YxTqqbOwSuibF16XriFIJ4dnHi2rxxQgnfEUR7Ixih7drJx
l2BizfoKNsXpE/2HM034OqjWUScniL4YYrix6k7UlViQKonMQb8hv8Hr4MJz5lWX+eg84W8bvaDp
3C5yHBkuZxFovR3sENtWVxze+vq8FO7TwMB1T7vyWN3bU9Hbm9yvwX6OBpTRsFiAY7A2VqoYn1vb
3fu6V566dBpOcevv+AQmoL2vHSEEz/9Kspdn8uBKU6q4x/enSbW17Ks91Ckp26ur85aOwtM97Dcf
COKfm0C5b3xrvu0Jf86VXXKGrZRXvtW3m6YMJgSU/jzMgsecgXrLYOauDSMoq4u30XPbCSlY2T7Q
u3gwr2d7WHQAyw6GaMmullVnp7bjQbb4xrz29wWy11OsDpdvfXIKNZwnrZua1UCOt/4WGwgTDe1o
b5A9ZftVTmh6G7lxSe5y2hVTln/W6vjcX/h+sZnCGAdzMlJfDVhAF5mtecg85PatZrYP6MGFX5G1
oVrpjcgCI6tNEWkK5wFUuIBR9aiR3OVGET206J+FSGCajSYbMmOEflUoRmQjFdOC/pdpiERWMXbT
/xwbo3T9l1eKbyNcXwe0m2rZtnjlfgFyQJMCc5LPxrcs5H1xTNXdy4OCkPyymtL24q3PDFt4uTqJ
8POcPE3VPW+e9fMqOfdDU87Hsw1FjYx/klO1d6EyT9u490iMisNk4Z5jEom8ddkRyIup0vN1pRcY
V4ppCIUlS1tt3EvZZ0D2BsvoVUu0LDEGH5tso42Vd1/ZCuZhRlktZbOczXqdwKAl6mQ0Rq5vhxdH
eyGbnWtp171qHmQLl9HiHskK2ZCHzO7Xfhw7N4EXfY/VLN/B7AnWnTmiryBC1knEnx/6JJI6eT/v
rU8BXnxxrrV9uK4z3GlnDfh6zErwtQPoB76pV640PWRJmf4vZWexJDkSpesnkpkYtsGcTLWRFYqZ
9fTzuUd2R3Xdtr4zG5kcpYyMkLvO+SHwz/as9iucPdUPdQ5QJ+nsH//smjisPqboalV9v0LrZ9i6
CMOQeenDiysOlUo4V0VDM0QB62JbVaYC1aVBlgd3xElJNfdKrafqQtZ5vRVesJ7HkTuc8vVv4ypF
d7ZCnOhUhWF6Z8ztl9nx1NfYZptmAuVeymJdDubWScJ8LYuNnkZrwx189JxF59QPl3ra10dZDJTq
3QEdd2cHtQauulm6hvWz83EQBhtsPU1WFZ1LW3uXq5isIjd35PUmunOwtTsFifloTgV5Trkf1zBp
XJQaEcHbRv22K5etekX074/tOryJYg+AzEXl0Ofp03ZTfKgicx+OaraIdezHBXTYEIcgK5ujLM5F
UvC081BJ/qtKnslusocsyoMq8Me+rzVbsu7RIg46mI2+Y6yLIorebbSYhNrZfE6GwH+F2h86ffSu
+hYq836eL2VR9zJz5dhqBvacVpQKjn2u+Y+oaX74jf010SZnFdgIm3phkb20YXqUUgGyPhL1OiSM
f6tHO10/RIoxL2Q6dLQ9TD1FUeZEZTZUNtzSprc66FA7SGV7pVGNs6+GxYbFTyXpTfF28P4u+qqV
LRBnBDko6gJefadr7xqaGJrxe7+sjHPsxdU6GM18bcwGQve8hS2CYag+eG+cl1Fo+8ee+PJL2flX
2qcJUXMb62m7aWa1/Kh08xyxsj+5Zuhdh88CWvzH8AxJL1nPVslcW0AIIzCfv8EfjAInnjhzjIOE
P7AT0O6aWeP/AGgC0Zd2ac3sEl18be6c7iUafSC+xKDwKiPZuBoj4Ni9UM+XdZatkcFwXryu+Ee3
3HpPBt58FmGJeY05PX5SyLxcWaEMF20kc0X1Kl80SqKL39t3/71CIOBl/HONQGZEd9lggOlQDcKc
7p9rhKpWeeFEYUPMn81fN2IAkA2RclAHK3iPMo/sJa9CrlMTODRHxEpFfRB3zkbt8QBQohypBLVA
dTK27AvBh+klg9opu+WFhcVP6KH8KEYVFlr/TTyoe9vFQrQd2xI++PCtQMbjV1ZePMsEUpkTMnGQ
XPjIMrhpOq9zj6bPPzlDERV+dO8ctKbCJLc25/ui0rDlmjT9TczTt370a54/59EVlP7sBRZpJSiZ
0AY3UsT9xUeD1A2Sgp8GQikLeOYdAYOgQ9TwpR667iJ7yWpZnLpq3pm9+lXWyyrZKA9TDy9Tay0b
1rG4gqxsxJSNNvaLLs+Draz77WKuA7UCN6Ljb3UgJTPkuauVNVQAweUQeSkr79StntbYx4lZr3Wy
j2LVxarHomwlK/+463roeeYQMoNRGlR4ezX3BuyHfBOb8JoHN2X/kqi6dYpLvT/CbkcVveqU/ijL
hQvZtQ2Qs4ELgIo/u3Li/cm0RA0n2jl2mz05XeicZ9O/szHQepJVXUqQtWlVax95VvakjoF5VMzs
163HYKm/qjyGsNeZCe9rjNTtzNm3YC0Wcg6E3bKndOSF2u6ss+xhIty3qwbkp2UPWQdSZt3kSoic
jLhS5qF4OE0zv1GGe1G19+OZZG69jZpkfJS1euPmoJE1Z32dofCrB4No4G1SB/utVQElZitnNefS
v0RpcHAt1tRli2Hu0kOMc8ermhzUBr55GtvsTXaXVePM59i6vXh2cCd+6MKn0wDFy6I8VAEwudTW
T3JU4AbKri75n8i7knWGnh9yBy0I2T8yo3pL+Dpcyc9mGv0vYoOKjErX3dWV2EaarIjiYMwjzzbN
8NatbYU56IoEgVIne5Bdmtkxtg5utHDu9WKtx3joeBhtWU36FSxOuhmhDe5NRS9f09nf4YGdfjVr
v1nZbaEfjaEfHxVUFLTKT74G6CEuUwB7Fxf5qzsEXnHZEg25Pf7qK0d5iDC3IuXfpit5gd7KjsSj
3qeiny5OiqalM/KvkBdJ/eei9IwP2J3pNi0HD7yXUr4TR10S1/U3etpAf/A881FpEWut5mrZjSj4
8HSJ9xrB0ScF2bBDOeTsBMZIrUCjYPStBfmDbNXsqF/ZeCVuZTFUPPMEavzLdaqa73BFEPKCxID6
pKvIPvpIdyIbTxEsCTIokbW79kXKIcUEcS4IkBvf5WxO6Shbz0RQh3CT9gQC3HzM2IOK27rW8J64
zKowud4q9IL8wLNdXSDNoD4Z6cxjAoP4g9FoyzFq/rrn0kSGHJ2xrbyPrlBNMqj55z0PtgtjOs2v
9yy+DuC/LPAHYsrUqua72XF2siSvIu/b1Ifhel//dc9y0NiguPbHPcPtVMnOF+Fdm494pyXWtqu9
fZmQjlwrXWkfFPQx84U8hQhWmwjAAHqNHGtHmI8WiPjQdvJUQ7ZT9mxZ/mLLJUQLF+ogBw5qm+Nm
474lRlh+TqbmTRueZPO1toSwvGAfDYEcOeOIBcBAjaOptE1XV+OqVuP0idB6+lRlby7fpwfZoXN0
Y626Rb2WxVJN9EcGy45ySJZO7moIh3wj6xqC8iT2lqDfpj0yNsvPYczbhG2ysrsq20Z6nz5hJN7e
TZq9vfXIqqnjz+yKnZyLLZN35hMRYbWyZLfPDcuhdTA6C7KLzV7W5aMKBdKMP9AX6NBbACevodqy
NdHaOaC+mp2DsW6wMFj5ebl3k6J+mdU8W6RhOf0M502aO82vKZ2/D2qmv7rF4Kzi2s8vAIrcPdkR
Z6uh9/yAb83EvejZF6DVx1wMirtoyxNB/xpbBtmMds4e5ZXHCWHcOOY9GkAvdtk2tkSwPo5tHP40
Br1aI6OiQulzLXhCRbAxy0DDM8zHyBRJgKXqu+6L0qwr02zIgQ7aVzdQL0VWwm8Y1XtknfmQY/zP
w0gvfihd8L1Se/sdhmCyNNFtfGqCAO79nKh3iId/XjvI9fLwx3XRLXUffGv2lk4YDq/IFmCbqvl/
XG9ALRw/rKbceFOpbWwnNTZ1aw0rP/VTctias7KmXvuqdPD6e735QOHX2YT1NO7UpChePWhLVSZm
rT1tCca0Oxtjr90hIWstriNF5DOsJtxHtPKAUWi/lgNwCAE95H6BFIMSTzs0exHEfJ6hfMl2It85
KsbVcAlLdbzg35wtrwO94GHWTOeZn127h1GVbKAm+F/8enMdaLj9Wu/m4qCp3fw0hPX79UZwIFoo
OR9cMg39WXcqDR8Ubj0aFNRbuvx1dsNpp7uTvcnarvtIgF/KDopRu2T2tUwAJKtHzwW4JC/VWBAw
YMZb90EwdCe7x75HNihoA3k8Nd861zC3blmjaJqMyhv0qutfjyVUtZqxXDhhgBY/2EoPRFh80IWB
8evEtu/RVtzu6Gt4Wsspa1xbdVJgH6i2BttxLuudjano61zoOHAwMskMi51qBsN1Vry7PIn1xcyS
9AIh+6Wahhyvxgo/ziDBwUjkw+XBatscCpqd7W6Jci1wnpTR1fdiNa2V2HosxcFN2dthi6EgRsfi
GvGe/Fi630PAZ9cFtcyiecvLgoEgF/1lrz4Nnya2k7idMsbGlO0wugPLMJSVLdtc7YDYJ9pEZfiS
morykATlUfP7AHZkwYeTZPYCRZzgra41LBTUbFzLVjuDhKkg+bWXrT06LGnpYkcj+ooZ9cENXnIx
Yz+D+RfVVsV156y2SEIQC0jWJqJaJ0+13FNn9exO+2rUd4PT3emiofZdpcJd9+9mpNIEod8mAxIT
GdKSjPijBQn/ejqFNj5i8/gj0L4MZhDv/K7PlnDiDGilTojsLGvktiKOD3A0SLd6D7Ybbfnsca7V
kOQq9Mdr51zh9Rz3AJwzxGAdoa8FLPx2z/s+5SZ/Cmw1fkgjL30cLCs4WqH3s7NT0Rfy+1pvcfa8
XogXqu9d2Wpr3SNMhHgJUe/Cjt/SQLGhf3rYqohiNfgW34KkPMniaOi7CATIo1n41lM+l8K6L8E/
oU7ORqn2YiOdvLmW626FfdC1NU7HBHSTP+1la686X00MHu/kUCXAbUgdX2toF/eEHl7kdXBNRltA
3FQm5gcM8u83JVszpNHkTSnw69gsoMfpyzCtQPF4Atkji/kQIS3Om8z6VueGAtnjSiCQrA0UDHhk
J+eK5fl7omsnX8wZiU5WhtJnhdvbNCMVm3nxU2Bl8wuBxHXSlt2jLKlDwRYtsh5kydXge89qci0R
aD0ZkE5RgGOc33p3CFC6d7JE5PmJhENxLfmGgfORo11kWx5k37TQii7OPM8vqk/GqkFq93y9BG6s
OOjZyCuIVi1D7wmSWnu6XqQrxkWEj85Rtuas8wstM+vjtdW2fH5TqXPgjV1F7dJLQeCeW7tO9qCK
iucZAUyYF6q2ksUgVduzW/vvDpFivsVVgpW1r2K1QV+15VKF0XiHHNui5zHpi00ej6jGi9bBN7IT
KFew43Jsu3ISN32WXbM8T4BpB2zcRdewG/q1AWJwI1u9pioOZFbSemguqWEiLpxk2gowanOBLgnn
oROnceginRhHMJtlZRUCFVoguHEfZ2CA9SCfYMyIOdQqWGRG9g5Gbz/OZCmQ7MufNA+zrCpCWFhB
nnZZpzMvbBpiULIVWbr26E8YkvhZVTzJOp19soUSxUlWRR6sSPkiNMkJJq3ZNXqBuqmYfdRKe+OH
+H7Iohyhw0xIehXXU3H5kL3eZCHDKdvCKRnuux7zSNEoD8Po8LUrrWQni27Y9ue46B9nZ/yS+30L
n5eurSJwK/PYo+dKMWhQLcHco1rIojwMtf6MpXyKky1/Ck4mzS5i9VreemC1PkKk54uC44QJwdVQ
u37Nk6ZC3L5wVnJgX2jK4/Dz+tc2lTevJoJkGzkLUGj9LkljJFOn/El2t/I5X+rqrH/evhuYvANZ
b2Sog3I5zzbM7mBpAvK6Hx3DuE8IkJ48xT3cquQZ+qEbssrjWZauVQOaJXjzjNuw6j6HN0lkEPtC
FmUMkn1Yjs46NYPuGoySISh58Bv3UY1y/3CNQWUNqfJxzD/7GV43bDrH6dZeWEarIcH4VbPS9mwl
uMgmYxp+9/cSa3JrV83+P9vleJbmjJc//GAyBEZWVVSYCERiwSjTI7eiBObeijJFUojOra3Sme33
y61Vjm06t1jVnjrucYrw7hpD+1WFBmrPbojgYl3bW0skoNm1nac69R5bdqGyF/a+L6j0ElfMBm9D
MJwxuvbSd1H7AM+wekiN9FXaU5U4YKN1CZaoY+l8D/mw7MFfhI5aEHKEKFoJowM8xbJTyKtPkkRh
ub51iTQLAPsYVqsx7DEXkAYQjgdYQNHjvSWUSq51UsLEHltUBLw67PaQitW1XuJq3tuqy4eGv1OI
RurWzXt3BX/feJGtiQORpnSxaCV+vBnhHy1LZYBXremFeg4TDwmpdro3xGHC1eSemPS3Sa+TgyzJ
ehcC+HWorJMH1VZGco6Rc2cZOFVEI6jOSei9WAk257CWms0giiaa7Hs7xutMthYmskpVbQKeolFW
lSQoPEPVHmQJ6cp+4U1APmPhQn6bDWX7KKjtB7CiLbDxc4c46IMm/EEGCJJ4ZmJPINtknR0oSABG
AwEh0V/WeQk+1p1+6uPschtoT2gBy+IfA43cQjaKQUKGlDDF/HklOSAW+o8F3Oj0krNPyAfUPhUz
cHZ4aejwDgf7/zljh09y3n+dEVddSZ1IqZZkQ8Ebqt46yVI3Kni7acZXWZIHx9QmQMAYJxnZoD32
PfpAPfFU0jOPcho/ahXx645WYEaEGCMztqFlnYAahI92iKJWmp+ibH7V5Z8UT2gFmaHtrqVInDzE
dX1MDTQcZIm8enYaB+1VlmoYc6cax61tCoTianMkPYDIdbIbEAcr8rptm1QfskeqIW0t62URx42l
ZZbxGdxsu5AsTixSwBWn+LUOVYqMj2jIBL2zMH1z4aqqc0EO0rvrR+1zRBx7v+ZS3/W+lV7NGA1t
Nh/MBPNWvXmUpj4Oj3aQ44RR+jZqr3XDWIF8MsvPQQ045AcHDRcHSvm4tBM9OlltbiKUwwGBKOC1
cxxs+nripkVdKM1oJ9Fi4iszGoTUZD/ZqgzNM86b/LetZMRNxIaYZrvHwYZM52lw1BayQZZFq+IH
31FQ6B/CENAOmlH60+0sUKZwVYo6BdbHyky831tv/cbCOhVei+gDSQ+Cs+Ni4N9/8bRIf6xK70HW
10CuCZs15U7qpoS8JmUoPLz2iJ4ep8LjlVskPW7D87IPAPg6yX2r1y4vBH7wxouEyxaJs1rUyTNZ
J1tlP4wPwj9bobp9ji1qv8baLtS3ymwEZ7cNw3Ma1uNhKqe1rLrVy7PCboNzh3AaXijJ/GymaAiW
1fhDnCQk4ORJWH3WODV+S14c9MoTbsnPXdwho1lr96nPO0Qk/3PytPHmCs2maSBAwv/UFgfZYMw6
/mV/jXD5Sy92hjkwjFav3rmOMa/QBW63g1tpz/wrle2QBvlKFtPGak8WYZuFLKJPwWsaO4WgjvRu
aSj6Zhji+EE2ekohVMwm/YjeifYsJ65jXO48UQxtJvZyYu0+Ed5nRD/de/yg1mWojxeJk5PwOdUC
HIa7TFpeNZ7VOJ6PTYJRvVQOV2yk3XQFlU9pTlGXzcdkGel9QPzz+V8GKVgorvJCt8/IPClocybs
lYCUIenPLwavL3Ey4CTDwrWzsbDeZIqeb/H3y4iPQ66RRcSLebMSi68stq1XLecsrB6mKTUPOkrf
S3L/07uqdsWy7xDfJ+TSv2naOcd99132Cks8x+rSG9/x0CWCLnphei17ycH/1stQKm2F4xtmr1rS
v2EbJ2co2+7zsrL4x2Xp1aRDsamUQVtNup5dbofY2BbEVM63mkxjHV+AmlrWtVWeZAOJ9vzSdEV3
QhsMGl/Gb5l15gUvX3uXTRUm46Zqvfd1s0qF42fsaNEKEpN7ih1Hvxt7E+t10SBGIl2avMBn+Byp
+dl1pOwA6PhzZKVnxnVkobkh4qbtw1S0uwjJ8K+gG7FEDX/Beib6Uvb2i9XgYlD0Q3SuURc71sqo
b6CJFk9EWshtOT1UEngaclRSTB+YsUZvLcF4XHcG8v+mXx40i/id74AjjhvS8gEiK98i0FbE7qNf
ic+KqiD/ghgZIqQWHMYCY6C9WxcfbPozGBwmsSigcMugndwvbDh30dRFvzRLOyVxrX/kmSawCFZ0
r7W+vnPdxN4VhkaSKCIWiKbX+GHaxRn7nvgN6cKPjgWhw0Xl4lda8dw7EQaJU5LuNDSrn1VSVTtW
i3lZmmH5PEyDetf2yZGfbPEse1ijuwvmKUXAkCq79ppl7LrhXvafA3jZVaalK9lKEB+y/Og8yEvJ
KjccVxCvuwdZakPDWySRGhzk3FFUKxu7iK2VLOLBUZz7oPwi+45FVl+yyFIXLknzY+ei30joCnGv
vPiC9hlarcBAD7XrVq8aao9NoxVfJh92LN9ivhRlrr6X6jfZXdHcCFl4Nvay6Gobp0A7vjC6aock
QbOR1VOfrlozztDly/R9gQHYWk7aK0gx82MEyNh66xgDp1LIeiNs5GAmkrOBcPoeA+TeZymsWKuF
BnjZFuldOPVrovBDsgSJgaZlPygkSEX5fzn4OpW42r9OoAV9u4jbAkcpJGT9dsAzsfdeYi1vzp1W
WgtZn2vjvCoDJONksc7H37q1bvp7NwRKjT1ktvo8RQb7jQVJxB9R0iLj6WjdqWtn8w2eDpGBJnpV
VZR1kCIKF7OH/QL7g37rxTkYeVG0KzTzEwIFJ1n0MVEN7PY1NGrzMmYBtGExWY9itQN8OCnjfmFn
U/e9aWoEvnKCE2z/jzGKIl9Mw4kF0119LG0HyYekVY6+B06nJia3MaJSeYgnDe8HPLC/WD3eXnL8
nLiLbojqHyU27IvRaYeX0aijNRq5ANjLCdM3fD93sY+DV4bNyqpMQv+VBNHPLO7DX4G6s3SD+6g0
JNhSd3x3xG9PKQvjPo4rbWuYdndowzk8N0KFJ0IO41kVDwrSmOM3BSE3pSImZgZev0sM1cfKBWR1
2+jGCyBGd1dWBCFkcTJ4AsJNwDhXtCq4fex0r0muRXzRtF2WK+lKRRn6JVVHsuVGnrO+UmyteKRo
F9fODulq1CDj6tpq10G7Q96Cz1R0DguHfV4attfW0iZ7gtxDdx1r+GO2802lv7ZmVpvsOlcdr62e
V0a7QFOmays64Ap2s5p6bZ3T2N+SYkfRUVyodkiERJVhXFtBGGNkoRfWtRhGqrFVW9u+FlnbtO3c
Ne51bD4O81a3kAuTn4bW6/jaZpW5SKdm37hlu4Oc/aK1QuWj6rPmLA/8ez/PYgOO8Tye/uwhu4Uh
9FgSeelWFpuyUZEAtNIVErjoU5u6e/bmdpn2pX/H4ms4+IvaYAeDcL5Wyn7yEBQxmlSWtpclOcJW
fEK/mJrFYvyta4zL1TqNyYXd6uRZq6vPep4OBzlcVjVzpBxx0zg0IMEdbO64Lz/OEZGsfTQ5xMRa
xsNnEVnFJbOCBrHPvy6GYmR0rJTiPmnV368/JCyq5pzHa9n3djFHT/aW25SnWz3eO9nB9pVXeeXb
3FGuu+ih+3gWiOs5T76jlcS0k+56UCKzOyG2hU5LCc7+r+o0DS0UYEVZL9XbqUUqrWDhhYKBQq0K
LOR0PZVd2zJVFmg/edeW/5iuTSNAXwGpBXGJScxjBx1vRbJsToqLYbIH6yfGX9RM5ndv0Lx9hXcH
0X6KtpU4vDeFxRliSPBaA5eT9RrKJvuqVtnGDtP8rjUtNM3G7c5h2ZkvGdEAWZ9k3rifQxDf18lR
PyJHEg0LYiBsaMFon+ShxNv4VIuDLLatBe7Sh/gl64aqIklNjh+8MnIURKZi5xw72CokabPqUKc8
sgibxMZEg+07KJnhwMVbWM4+W3aULRrgaNk7FGNv9fLM87XPYbJ4HVtjNAA5ZEzZGzVouunKCUhD
6pqYEonDZEb5eRAHeSbrIhJGq8BRgan/syFkSf5tWKyAZlfL4vBHvZxEDiVN7m9qtsvXK/7bxeRY
rfa+EUAUkTlCv+ngTxtVwL8ls+7GvbsS8pBB9vZ2oK5rSea79RmMQF2qnjJs9QZdN0uzoidFr4O9
U2bpdgiD9BUZuAcjmLLvc+PHfC3a33t4Yfv/6eErFV6kc4tqhKdnJ69rCV61QX7SVQdZj9jc36oc
LLuaxa18G1HrSbdD4ufsiklk/bWzM6nOqs8qdWl1XXs/lazQcDiINRI78Uj31fipQCRcVJPV3l8r
yxy8tg4IUNYVoqHBpX7NOzbSt2Kaa4PmOAsb9Ov6xsQclQllvBS5zlvdlcIpy3/yPP/khv7WLvs3
DZobf0z350Sy/N+sUEkflSRRfnUs7HKIm1fjst9ALgTEQ8YFp5tgglowaRmZnaJSj1WM3BXetJ8t
nd/o3SpAbW2BwVK0kd3tGqVLckBGvEpqpIqNoXmsIiFgrUfO3vUSwiVDnTzo7rtskzWV58eA/z1E
FUV/WWdbET4oeSrAM1b9GIIVeCyuTbI9RfljV6guJuR/jzFDNV4mTtjs9MIddlqmgoHJMqyA8ew6
N8Q+dmE3vVV+gZOfhdbDsJAtsg845XbZaD2Wf6K3bHCKTtsUvTGRlE71Q4GtTPPsZ3G2tirV5mMK
ntARGj+0LOE1DZdS8tBVjfNEAEAib6bDVCX2lo1jcI/kAna+iqm9Jrw6L4bMnH4YwtrEswYUtRHg
cEbDA7OED32SRt2z4pPE6406vQyOKhysk3iviH2XWlTF2hin8blsYBVFthN+09xkf50JFQKCK36L
zxI/P6y8L/6MIZnRlkf0FMnjOlNakh36qyzP5KGJmmJnNsbFrAKUE/4+EFoLzuXIYy2LXH2rus2H
bLzV/9F3HqtQYNv+dY7b0DBx+0Ob6Ws5961ent3q5tKNTpH7dKu5db3VyZtJ5rOuuPnpVu3mAHor
O3dIPljN2Q29YqE4gbEZ0elZQ7UuVnP24Dk4EylF6z6XuX5fOlNyp5JIfW46bV7MTpse+yHznmcf
cWjiLg6fAa1mg2G6wfZ/rYuiN+E7OStAcORMcV9rZ0x5v8pGywmjR5+fC3vuU51Y5R73LijeyElz
9KMsO5KBAssgy/I040t0ANHaHq1x9F4y38GIfkRKWZQwynzKcCC+u5ZCk8AW5uPXko3N5Iz/iCx5
CRESOzUfUY5+U/ViXmdDi6ixOOgAYde5b6hAFCjiQvfZUIOoRDTHddetanX2IpUt+DYuAtjru9sM
VRIDPQvCbY50ALYtf83cDaW3zg3Ql95QIUvfZua6hVV13wK6uUfKGU07E9e2pi+BloiDQVTknGUk
qnzeRtiVUtcZwdaoZ6TBREn2jSNTX9R2lOzsLu7vu25lx8qIndWEswiRrW/xindn+1vd4fOpJhmS
HkrpXKaetJpsqCyeTAayrj3mViSQkXXNFHc74TuHDnyPFOBvp7EFBJe0bjMv40BHt0qzyzUvKP5e
kA7aJO3ubasun+HQ4WYS5ZDBcrN8ztjgbOvGbleyNXNG61wP2SvB6LRddhBD3S5qEFsjOztE4byw
nAG+W+Bl26JHswW5/Fw9NNDAr4ckH34vflNmO1vmmhIciQoFR3nmz0X4W1E2/FGXihGlm8fFQg7R
5nbNs8Xa1eShkPcm4zFlsI1DtT72QRQ/aFbdL8Kqqb41vf3sjarxjDGxCUPRxAaw7P03dLMIC5T1
t2rO0PHvp/YCQ8U4j2Q7l1U95ojx4uG3DVAaXOegvO7tYfD3WoNUkNno/r0uDrw1VZfBMFdVTLh/
DQaWTXozXGSj7MYS/ZPwdXyQc8gDWiSAwIMNaSpwaaE5v2JruwlMY/pilOWw7kik70eni7dRDyLc
FwSS2IijS4Fq6xI6q00kguKtIRTFDG/iDfbWQC/+HqHAUDkrADedKocKkjfOuxH4A289tYO4Y1m+
Dd03W1SjGWLvOxEcJAlQLUAwBztNzZST2w7KqYTkdWpAXq+HAMaLbJB1stXSeM1dyDJw2GrpwX1R
stm581oQ4q5jRt/UKX1sqgqhG6Bdu2ZGoiqtcuUd7Y6l7ABfKVl1VYKssBjp50B1go4FQlExdNJU
8rtXrI3XWimrXWLcxbal3xGRHDZBpiBU/3edPKvjsFqKcMZm8qY+WSe8GfXT6PLFZKw8WHWqX7zi
WRaMggfEIgP0tx8L54dTTx2mzSl6IZjGZqvbqEqMD4yyXzSTj5fe35f1wT6geBtEC0kohIYDWrMJ
X6eyTe76EtkCEvrmm1LP09apGjzgBe/Q9UkRoEbHuita/8+jkE+pXroOUx9D7+/REu3vYSP095C4
cN2tjdOtvovQ0K7m2eV1kG6yIUlVBAscfS8HyXr+XsTE20GEuBzjDuoFEfbBtd9US33P0sL8FXtb
xMecn0rQILWuueWr0yj2qvfA1xlBCGUxd/sdyCzjzsJh+jqaT/Qd9PAvI+h+Ml1whgsd49snTh1h
zxVatbuMfHxsZd2toe3HO5QRcUJNNcDAjXuWxDHJCot7HdPgyL06cMh6USV7eXPob6+JXz0vAPwJ
ictywgBFyR4lAUQeZkEKiZF3uZJCgIsSEfCraVvFc/8cut2p0drpzpqz/rkj6750QQLuZWOEyOtm
DuFmyVZ8FsYjjgUiacHQOuvCxwkcl2yUVTAtgNqa050sWT4xBr85+bze5EjWDtkhFR7TOEyqK5Td
iEWIIuIr5H/EGXxvPjJZHkWfplLa5eyb+UJ13HFfw5V8cl20B3RFdzdseecnRYX46XrjyyRKskrV
9de8KtKz7N/wld1C82LVET1cYEQPfWgSwGcyDzJFra9AiqEgjkHOxYZsNWQjT58yfZhUm92jGZ3J
S6krbmh4mC00IpHP4Ln5MNZ9CbhSh5KfTRDulf4duPV7gAjZfXKwedg8OHDS0gmPa2wcnC0Mc5g/
aA9v8F54L+NSAaRvK8uQ9OSOdOxecerowfN5uCNwN3xxCXRj6zhB8jMNrNjM8SLPFAu4UVXq+BbY
/Ftj6MlLXJ7yVUpan/gTqzShWCJnLMmD6hfLofHNlVvoRHETgSTfOePD5IkdkQeNOOD6ixyo7sHQ
63n5okf+0Y3j9MDvf1wAY/suKK6PpWoEe4QYPrw++BrGgbf1I81Dz00htsXrMKtkxLdofrFw8tja
AvDgNuM+rkv+Vs9eudEFeDtuaVkZ3peV4W3C7l5PfNDnlfbcGdoX9CrdhQoibGV2PtFOxVng/l0s
1QngD+q1y37g10OUIA9Xc9vgyI4Txr3nqUiBkidc6DOCcKBr2jWgZ0c5lBA/V2Q6EBHuWJcxkj6O
wBYXOJqeO8LxqOJFPxIr1wAMYkUTFFq1QR0Da0UTgCmsw6VeRgCdog/N7uavbdVtfSvaN7N1Z5S1
evRQMluwOPVrL8LwBvmdX373tc6zaMm778941Pgsmo8cAdHYy9/6DDCJXnYbY0JdFrTaYqjLAtn3
twCvCKuuWFaq9lwXofk1zd/tMtkYfDK5V5OXcZqfKtuElWW+wgaoDkCOeTupUSc3456QgaIMS0wE
UgBW1hc90mcA3+wpPcyElnT4gB25LnMW2Cnrm31VJpfIBlk94za/tpJmg+F9twUt+lUZ8vy5839V
XkIgsW5eFKKj7BNm/OIIIGVRAAt6TFk8ZmelavoFPCZ/yVzFO9RgJiCSw880DuoLogHDqk+fu77X
Xgzn0IOgXCp++Kz9D1tnttyosq3rJyKCNoFbEGqQLTeyXVXzhqhu0ndJz9OfD7z28Yod+yZDmSAs
S5A5coy/gRdyqCFnInIhtoynecGn7Wauc1ijifG65uVtQsEowMDRDNacH4NCL87f4EnDNL64bR/Y
WKdeolpix2tOL4OW4jWETcEpFUnjjePwDPTjYMplAoVshlqNSZAKYx+k3XC315qC5VKvB4QZZJhk
EwoYYHNVxOqQu/EzBe/saYJjVpsVwFdwXdFm1kDN9T2uG8pE+M2F5WjhuB6Jm2MDc7bNIBlaceqH
NHSrVPUFCMikcsR5XeExmExxHrpnWsi23PGnAU55G22qA4Rbbb+A4lBDONxdSBSR6kG7tGiA5WKW
KH3wsoX3Vnj/dWzVVQaqWown0JqXuiHRBTqSU/erIPzK4c8LxJVECg0j5nmdkIxOq3CSpkQP2pwP
M6JHYeKmeOIO6pOqN20IkHzlCUsd+VSwPz50kKJPg778ZRET0GRW9wWvCAyuiQw8Vr84FPoxV6rY
jxo7cJLC+fNazcOPDAtQ0Dtt6lX6L0jmd0SPPZ2a3iU2cF60s/F30/HzJO763JgiDdUGmTgq8HVV
+MBm3SdZoBDaO0fQr8lbla5tUAwAkeXwF58MUhg9FKAU+8xgVVLnaZQ4K67OVvP3kmhJr5oxvFcW
tPmsaX70VaEEdoS5RlZqYB6i8VEVyUgJn0K11tX3Lh3/iaXZHwsrFadcUFBpcL6LRln5fN78Wpbz
ycWd+lA25Wb1ao24MPNlaUXyVk7U9fWWrUuUnPKsPK4klM8i6R7KspZHhLjfp0b1kywqw9WhuFbE
bkNFMz/2dfQgG3lfEAQPVG18biLte6rjZBx18qqy30BTbMRuqhitUNGVhJx9bl6KRJ0Osm//TbS6
9kzI16r8V0fq1ZvNbPbbrji4UfzSV4Z2zspQxoN1kK1X291dLZKP1lRTzzVmtr5OeUttgeo37pwe
NghuKF0cUzWCBBzUvvfSXbmPHDw2u4cGnWVHLMJL3Er37LJxjjXlnhtG1EjVdv2tsgayuWVzjGZi
KHg3KoZ/3fBOTj9D5ML6btQxjCxSTk+J6p6nwsfFFa9aZfmLXL+OjPcPaypfMRmZLhWVJy9NKBez
OM/+YgHnq9GixFJQQ0W04v6289Zri7K9ZlPPHOzM5lFEQvcGLNMORqF9FEUzg11F/Gpx3EPWjAVW
eJBTkym77s2YWNmV6ui1KKUIgUCVwHjHu5NDsCCzhI6D4g29/DczrA9rWn5LvacGlpoPgLGvDSxE
5D4QKBBoKBmR/NYhVoNGSPHmpIN1m1nuEdwr5LmJu/K5XMDhKenwkgyrZw5lEZSEeAcdYtYBLyiE
n7UJLG2J8rXWlUGrJ0bY1E5+lqUTP2QJVbZuMtLr6pbWBYdXjL3SXAuzyYChmVbrtc7y6VzN2YIy
pjBOSOQvj3guxgSz0FqBx7THcZp0INWdFjRZbj+XfZwGMYLHA7QeMxEUU5fBenUbQuKqNapzClLc
31CQfp+r1M1N0OcWrlJvwnAnf0Kt/L3rzqMiUr+qMue9p2jvS9saPmSWKh68/OSbsYyWh5mG+m1t
2Tlp7Vh/x20SQF/ez5fGMq0D5NTO65kuv88WTJ8UXst3aMW4cHZgH8CposgwoG7EAoYBNlSt77MY
Bi/NE/V7nVqDZ5EX+Q5gG3xzvU7fyaezYcvb8bvmRqNXgpL67loducXVkd/jmilijor2OxSy2dNG
Uz7HihGmCxESQvcuCQk7OuzdDF+ZW6XAIppxX+vzxt+sSsF0x/2xNWcWWdMMU8GeOIrN8db36XTr
+F+vsyOPAM7YK7MAHRq3hGpZ2NYjsTYZJfdZwT/mrcfqq59MfxR8yibKcn/I58lrFC0PhtjYsqAD
IM1EAvuNO+6Q2cRRG8j4UVWV7ogu8k9nLCgxd0iztCryPuq6HMcs7pG0aoTfkiL1Rs0osH6bbG9J
ciPAfjzzDKTp9Dp3X3CXno5rc8PWfDkPXRbdVv4XJcPcVanesY5JnkmkDl7BJoJwQ1GftHiQPPbr
s8BXMaxrufgkEkDXJVtQHbGTVcds8CEz9EfDsfx4QI3OVI38SUxDfXFXzQk1vBoPU7P+Uw/1sZf1
emq7iYiicT8ABx8G/EshvvD8RyuI36V1Ev4VATbEmSCNgNZGpyjK09iLChKt+CIsTPmQsbIMylAS
QVnBAeBZKPlN36ZuTLsVKvADPp1VeVAavFT5xyA+kBDwqwFz28EtbU8tawqRLA89yqGvU4NllWFh
8ToYDT7ZJDVqN3YOeR0Lr6OyHHRpIw7IhI+hYQnxmCVaxk23glvoSJdpJhNqRQiN8ET2UBkYcQEY
WJQeHy8LtUu4HS1KtbbFJ8OBcW7P2pLfEqWLrj2PqoeP3W/TXgffosp4HlXjAbF0UsiLrQX4W2Cg
FSeFb2bvndDa5xiPS4+M2j/M3lSYp2QJEUAYF5zQ0i5WnkTTDbdZzDg+Uq5/7BLUd3V8Gwb04kOs
XqDDkubJe/lMthtwwwDwp5auea6sJjrZmpbcC6yBvAb6u6rlN+iNR26J+dZ3VBtzUIlhjLGkX5ZY
P6lEgbFSeKOjPpkkdAJDLAu+ekrYu/V7kgj7oeqVv3Lmh5otDY+5pq2Cbsn/dAb4HYlu3yEfnutB
Zg+4b8+YJS42RgXTU8+6b0M991xVlGGpmlGwoOR/SEaY0kMUhdXUlIfEVv6aszldUX4zTnOT+ilu
hH6XcJ8MjV6GSoI3q26QGF0wVHSWcYKkU7cP5qTdVMmWygAqYpimrytZBliWiCwpxVXO7hyiYi8x
3B27EyTbIJ1RkXDaZD2XVtEBrWze+q5+UZBe8J2BsqPddT+0BPdmQ2pYTXcFD5+LZtEww5JDp8WJ
25vYcqIDCm/BtOGXoM4vB5XdR+OmSQhHCR9ZNNK7zgArR1hw4KFA4HFhVl7nOTmIwf1RRJXp9fZI
rqM/TnMhr3MnUAXp59sMyLBigj0WTvxhI7QTzK7eYDddBOscCzbDI18QqohHgUFBkNjFR13O86El
ZRYUEkR5kYImrJX4tpZ681DN6Rp0EUtUKUzDsyO3OCrZaPt9mfV+EqUncnBFmK/VRai6uBLjY29i
9Wczy54NTVNODQ+SFy3PBQCOqcySl479bGxRaEaykDUfXknfduxYVakT6bOza4x4PpWN0A44MrPn
cnzbyp6wSrEIb7rRL0FIHiw7f0nd5IrYpwx6t4+pW5fqERsJ67zaqgvjt0V0E9MSTx/z8jhYerAO
oj6mVJ69WOGbixY16GxHetCVi2PkWswkURIHfdb/0HKBVuTQTXetJC1Uwr5pdTzHVBfb+N4Q5J6i
bD4UurzzUznkWJyfpD8LRPWaQ7wYWNSDkYlJyoHWt2UwFTI7zDr2ATikJR8p+Rl4rjig2huovZeY
jG8sTYxVvRYlCNDhdf/aFg+gWCkEutT85QyCvphNDBeJpM1BK7b55xcyC9MV+7gXJWpXf1S16DHp
jB/CpA6/jk2YDXlyQWfM9EwFOFdNNaOxrza7TKin19FQD9pKOrxtNZV5L4I6F4FTyruwx5RxrOfC
A7rfYjpnqSdVYc8ytpb8bKwVFIRZl+MBDYGXyM3XIxzN2cexpSSQVdipz2UGEMBtL1o2DeE8JWO4
v/pqYmEOIZ4JZGwGnszZJt0Ovv20VIVz4sdtQqNQm1CQ7zr2K14mc76GScvCkJVs2lx4Sf5+Naen
GDAU86mlwGg67pXsheOR6r8leEKGeVt9SKwdj1llTvK8pujkslD/ozvFEiI2gpirMVTBiN6pVwut
RIbGqjy+BPMyKsVIeuE0L2sVsopUbILmKLCG+kOkoAJ63Au4PqmWzkIByKx9Be879lJOFO4N4Stx
aIrFMGn3Y6SoMlwHpFmLyTpJpsNQqjnYxZSw1Gtl/YbM/e+ur4bP72p/tX9N6WppRCrR6ngkHpNT
pJUVO1r2GfsrZ+vO7Dj4vQ+yqWY+NI2YoykU8TukpoaJLtCG2mB3QVXWtbMPo4orze/UNr/0PXZn
4H/xo3rRFDcLqpl/jOKbpTWbEgQRfNdFkc8ktX2A9mmsu1uuMF0kGcfzJSq9VMWddy3a84RwsY/v
s+Nl6WXq4SUqBGvAYGcj3D8BYh7Uhe31nbJdE7IwOLgfbi8RQ2vY/kYG6v+AKJEKgf79VlcuW6vJ
JF/TOVoI0EEPEzjmfmPDY2t/OWvxi7yLwzcbYfE66pbD7ph+pY8YOKfJZf+tGn2uQ7k1e3dvTMQ8
uM23n/L/Ohw1eKV8nY18fHdcMO1xQEJrzeS3o/jB5mTwO7PQ8U9UTARGqvyMu4dLUYcT4gY37Hoz
JbYWT7oSfGaCb/nejCD+jsufJMouVABnTekfEIVOL4VSpp54Ghp0zYZ0fKmi5iFnHgir0ij8oinx
C0UQUDE6xyuHQQlX/akrXXQpV8UJ7FwqHsBoyglxtr5GbVkxd68lXhrxi01VLCrvqT2+S9UxTuOW
JlAtqwxnLC9nKfXroq0HKPzuZN8HyTPsjg54ybJ+c3capE0KMYZIOU4XpRY5j46z4DeUIkpjKx1R
E3lGF/GGdixCVJ/UM2KkhFWQsa58NRe0YBTLW6k6e8oMSMsxdC93Y/M+W17VNHno1usffmzbXwCt
XsypwhhVz/pDSolMn3r3NiWrcSKp3MAa8zO2EAdLdvWTWkJqHNlG+UmBMtNQxPWTlVFxrmsU54fq
BNF+PVCFcTkrjTxjTjRf7Sgdr/l3UP/yGlWZ6Udoaxw6ZW0fcoQzDK1WPhqm2aM9S+dS9HA3XIWd
8mqt/e85T0722p9GwDJ3207qE49AdY7Io3/UFQZkVab8HCKz8RGOH0GMJsVNUdn3dO4YNEWa/Ixx
YyGT5Nf2bP4Y4+RFYJj7t0zIp7Eu6JUinoqI8KWKs9aT6nJuzU78IjPvkAtgjrLVfjiTLHmlNAjH
ZWghWpEtOdRxl190hZqmXZrreYjc9bRSOjiA0jQOq9J3AeHjoW6m7KS2W77DJSNVkWntk0HcAPqf
lTYZX9EFfDGyOv0R4fQDE5xign7PG7XeyCtpoBpife0m9Uffad+rqW+v0Qhhkmo/dZi6hPKcuegA
TdUhzmH+JlleQm7NFyapoF/K4tqWzXS1tuzdAtR3MmR7dkepvKtLFiSuQUoVxt4hGopgjrP4HaTg
L4zQ10dTYjxhqAjmL6M6Bc5Qgmy06vRYyNnBLzS+SNcBW99Fy5XEZ3woTOSURirIZ2MhQ43h5c/O
nQzfzm3tiR2AcZFN2p2wN+bhMHtY71TC/0r1bFpu9kcu3DCkWIwXty4aFFNK8+wiGvti4JHl90pS
/S6av8gKpNRIcSdZpXDvoI1Rck9tCMMYwxNQ5+sTKYY/i95f1iXp71PXOy8DwhZpBZ55GVkWilQy
He3174IPG+4175xaWuF99T8P72fug3t/b/bTv979NfZ/XmI/LHCM3+b5SC+VC/qGqJUqKavK58t6
0giit/7+al9vxlTlpL3/Xy+/jn+dvo/tzf8a26+zjy1aXx0MtcHrbqQ47wEJblhUt5eqTQhDOvV/
Ro3RJCDYjhcKkN1A347v/c+3frbJQhlQsRTsVpM23JtmW2YnE2MCjL8ZNLvlf/pK4hJFjrhyLXr8
amkqj4NTGj4govh1H2tKweyemdNpH9sbFW66mk7Rw+dQKfLnmGns60395LoXUwfm8/Wmqlsl9R02
/P81luEOqGmjevkaY8eJMLMwnmqz0IIUe5iT1cSYkyitdVMbU71FWF2w9M39T+loHyVA5LuuKnO4
RkkZiCoRL/Wysn2KFw+15PpHCuICA+AmP1MYgbUMOxFf9IOmu+NhlAW5lKh6FPXYPZhZcXJYY69S
zIRIa15cYI6dcrb810ra3Qlxl/dKFvamDqkGCtsuppVYPE79nBHhq4/53IeIoZRXdyL2bNncnEFR
rYHhasJblBL9uHr9mdhG7PNFu3cS+o/Yhao/0FurDskkqkBdtWfKzQNbzKHxRZ3PmGm01cmUNZUe
FUEmTYcoR+h9yMdRfcfcDsBon29sCjJJRWmBhzdj43vW/DG6oWOnDKBxiK2PdTKbQwl37rVIESnA
nPoXuXxEaLchGevDzS0w8dp6ewNROD52UL8P+/n7WD/o7641yoe9N6b1SoVpfuz7xQWn1ieHusyn
1yqJKmiwmIkraBO+7mNpTbALOOq299yhba9pW/5FhuY/J6yzZSOHMYJB2a6xN6X+bzpZyct+GbdB
BFHF4sT7OmEcmi28l8VlH8PvMX3olejm4hxSL+gMwt591tYSsyWJZbjtxFt6gml7H8MK/qWsqKDu
Q1Y9rtekqH/v8/o+lE7r4quNpp/2brZ09SsGOP+5QpUfFR2g0o553UGuwEGfsyazz1nH/Ipky/+A
bj9P6ZBNNbXo29f4/z6PFH8FHNLQj/v1vk4ctfQ+U41jZ4M6NwpO9SOSgebFmDf9nBaniX1sb8Za
rR/7rYkzBasPfVmP/+vA18lavtrnRlefv4b2VziH1Y9fY05W/lWxUPQqmbqeI7vssdYpGScYC3++
+hoTSg+IQLrhfoZChenztCpui7OiA4bByHEiT21Gm3pL/x6TCAoiYobj3tWQ6TyyJ4F3bVsd4vTR
BvLZcoXbyemUlOcswVJ+707J0FzmFJwJUk3svRLxbrgF+DYMXT67JkX1s96B3O+nQbzPlZzOCMC3
h/3kYu7ycy+b5RCbcOXHXthhJAlKRE52TlW0BJG0QrzZY8UWzE0+9p5Vavl9qxPsvdSJxBtq3agk
9eXLPlQPMdFE2awPexfElOnns/WjRefhoM+o8FopsrbKkCqB5brOm0ZodFYrgrq9WyP1gv4aQc5+
ssF08QyD4bofjEB0vH3Tua1Hf1oMnqumeVa3i+Y94W7vutXDfmLr4pETLQN2kpEovH0M884oSDpU
qFz2927ajJBoWOLmfWHb1yZHxx32s4yDtaOy+IbQ17NddEcUVguwn3F6qlALeYunl6aR5dFV2vxY
TJvu5STuJAksir/aENSgst6VfCQ7Vajf0AJldV+q8t3S5oU4n1nOtUVBLG7Y1zWF7mxv3VGZKba4
0UdbDMU7EOH6xR3M095rm0m+2caF2THFcLw92aCCQlvXXehbuXaeqyh572YyWUVLSQoajX7Wqtj2
E2oCW5bP9keQLkFamMORNNaWG3MI58v7MhiVb+plfHb1g9hYqEId5cve6MXZMJUno5LfBl1Jj7HT
Lk98aGQ46pl8dcHeRTGgRWYUj/1YNFANdTQEUc2qf/bV+BxFrfqWxShNgrjxpOlG95K8Vt4Sq6tK
y/ezaKCLtmZ/lWwxhqjNx7iKMZTfxrU5SkPFGF+zrvjdCMc4d4YBVRyjPm8hxL2Wbfmd2Lv77ZjJ
bZxL7a9EvyF3O4vN0hPelB4BOZadU98Dl7DQZddRn4o3/HVSSS92NOvdzLpLCpD3t1YiDKc8F66F
ZpOor1JTq2OtkaetlKwKALA0FL3TbwR97Wl0IDIkvZt4EcyuZ3OsMaZLBS7fyU81XsXJ7bQNnV85
h0UlR1ih2Y7liUPSVgUZi3cuBgJT9TYN2cYuLJJw7+Ii8EjpRXuAeS+eo2GhDjVMLVwNY35Opbnx
y7LuCCo4O3ctGiGWUp2NMa/8rBDyTNJPBuZGK2dnbrwS+vPnV2qQFCgOgKCCTKHQT1ELkym9T0ne
CM/UXyalf41XZiCDqfYYR3r9OGUVqC9Fa94xZ+6eZFm9WOzW3kd80V/6Tj/uxxAXda8DhizeLP4M
TM7vZmK7d0SQPSF06320jOW+KpG3H5sRgiPXrPp7T0Vv8bUdydxv78OPYX2t9CrYezi1Nq+dmx+T
qLHQR2+VF/L7p/3Y4Frqi40W/mevMduXflovppqryFro57wt1lu5Nb064fHQ66Rr6DVDNx5HRxFo
GeniNuuazZ53KT0yOmgG7IPGdiSzWGOWpbyWuhQ3ddI4Gi39GpgpFhqf/f3Q3lDANLt6vO2dz0uV
bWdRVK1Jo5ZTcp7GkrRkl9Q4lVoygTCEctjerbc/QBFA8O4N9kzVAjgR3bnXOXt11PUyJMvbZ3c/
oslmDFMrv5XF+N2ss/pSkvG6jWP7nwYFTDtoctH6/+vApLrzo85H+Tq3N2zN8LpZaz0A5EiLbFdJ
e5JBs54hGID1wJORO/MxGSFTaoUaP/EkQRIQ47o8pMCr9rH9PGdp4qe9i0fdM4w7sgzb+7/G17ZD
vkgKBV3GWBLKRZgcL1EC45SmyvoKgDEUy6loKCJvY6nJ7IkQUAycQ/RvpVW9N1Gb3Pae6y7RBq2s
2OxycOoz5aRMImMjXQ1vqqj0R9HY30CM9IBeOKMFlsrm+L53EkmNqZT5+rB3tR4oB2S84rR3m6XK
LtHkghze3omMZ/m0TunnH96HhLX4qSzi171nlRMp1glNlL2bTtkcCHNLRG9vT4TVhHAxhLd3C922
niUU3L23f74+1s+FKOXz/tnLDec1W5ly2c9oN2DRomtNsHebRF25Nav282quKJFByhCC2v7UfrU0
Gp+LhhQvhWVKa5ZWqdiudzIUFAtIJC8tc7VZd2dVUBmKhVa82zNzdBbH9k8AxFfJqwSGybPRWeu/
5C0+FjKhP5oBughF+eReoevmYcpReyP7lRsIjuLc1CIKe2NNEDdX0jN1yOpcI+L5pJfZR4E82x/M
YFBoT+YP22n+VGUtvNrM51DDQvLJyUDfkPtJ/1woxHdk8NkYaLGT3Yq5ykDixPGVEukpm9c3sVaG
hxwn8I2mEI/9OtSrV7YatzdP6liUT3ujCFE8kQ01AFT9tFF49MccBrozYbJGQnMEcAX0HA6disbm
AIvF7ecrYPn1Irv2V9MVysXSyuXNGlpuu/lZi6T+Idbkd7U6qOjnj+PSRMdEJH/bocyf0ixFt7aw
lSM0ffWjsTKNoLU/ao4u3hNxoiRWfDPWdToaymZcqBTXWHF/E66roSnTv2Za/xrmxKS809pnDcQo
VTYnyBqExmaZFSgwQX5wEyP/Z6JIVCyWAxSppVhp82Dn7ewe9ITyUgsQ4LWuT2TkM0p+yXHpq+xe
9KgTUyXQvrVr7J4tl8onwPciaBPkMU0bsNIEFr7rxujB+seB9X2bKu3VULsQInrrUYWKj2pNRsxC
7pLEy0y+VyU2l7bxNM//6D1B0kvdC+e8lAPyhzMAZemTZ1TOmkJdDU5Te4Q7ryMPEhnhb6Ae6q0g
A3ZAX0kcKlF5BmqVF5ZHJDZF/KMtHXlfdRZthvQnm8I94G47IWNKo5hz8jC72e+lwiZ9ntDOXdfm
3xUaTNPr7j/xEHe+NSb9C8Vb7WThGhnGVkVWPm2cQ1ypxgfIz1+YJDX/mqhgUgv6mw4DBlP25qNW
N4hDTP3gqYjU4bwST69qraXPLSiVvbc3rdVrR4jzJMe2M/YmanSQLrN7jSCrvCKjogH7y85gI4JM
TAQ8mqneF0qrgatT6967FkKKtzJzH/feCLrwPhmQsWcxPuxDBuyDk52K9tA5uXZ3R6MH5QmAaOvt
Q5phIfjWF3m4v2FbfS4GKzOxS3qutWhT+2yG+xIBaTXT5mXv1aUWB4UTVce9O7OzoV7dh3vP1bXh
nioFCAF7XD7H9MXVLqNbCZC8XG1vCEqOPBrl8/6G2FGWIG9zFTQCZxBVZ8+DTvVhu5qyNfNE4k+B
NHDZzyDVPYVRjQrU1yVjpwgRX80/P3OZTrWfust9yUh3LJam37vIRltOJmFRJqx0dZ/9K3qBrjSx
06udiNdi+tO4q/FGTtNfDGt+ZZ0w3pq5+Z3kCE3sx0jRqj7ilO4ZxKj5JrQePNeIa/t+bmXocdji
yeDvRyeVSo/apRb28s+s9w1gGLmU+CsQQUBFS1/3BnGUOsCutQ7y/z+mL2npxa2LeLfQ09clnkF5
RS7a3+apSFLj7tSDcc9XhUkfTMtl72aKO1y0FXjIfoo2CePOArbYZfp5ftVRRp5RaT2L7e1tLI/A
3SME0eG2tcpgv+5NnnXMdt00X+w4s197tNFvc6ZAM9cBoNVmDDu6XMnzbO8gI5i8oCXHnibqKx/U
bxfwBc0BwOb/XE8O/9alEgUw+wFG6YvyCpdOPypaN3x297HelAepsZ7tPTXu6tPaArD77OoR71rL
UwRw42kfmo2Vct6QqT7OaPF9H1vWKNQqHoy9J3tlPPeWrDmDP7o3o1ieGsAhj59DsCAvE/G/Z9hV
+mw7POY92lliwRGQ2i6VYmOKX/fGVZOTWhvrbe/NkdPdcIg41XqR5v7abVlg2drefrROWeULSyd1
1uXZ8WvMcPO/rqqy6I1N96Lhg+z9tYejNXfq695wH6HgMVKt/hqLzOldpur8EJFQex3jKHuQmvj+
dULOPgXlja47fY05B9L+8+dFu3FCsAIZId+axfKgp9lzP7vljTWwxBOrDEdIEOHewxxTqN7+0i2S
V603+8t/je1vs7r6l+yj+KA1+NMjCW2/7I0jyRLaEAJgqDPWqAogXWoxcjrkcFTvMouae5Q3pNfc
LD3tY2VakavMgJgnVd34Sxvh5pOW0WU/2TScf+IalWLDBP7TqKIPCqbZIB5SeZdr89qTKHxE71Xe
6xyRWzNRIl+FDorXw3S1B3PkC+BgAnzqQCEVpJQm5F1dZPbUZc5lP7gPaY6hkbzv3Iu2TM1tMeer
kMnI7zkZ7505NaE7ywFU0BKXjzJugqoJFHVqDl1ny4NmxSvAo6g7mophP445FI1s3DzlTTWwRPut
M6IaPvz4EDXjozXGKLYn1KTgJfyKhuxoJQge5BY7nZoIAMP19jynGPY4FQg2eVHHGOaEkoDpVkf9
0BOD+B3RR+X+02V66a2ghH28QiCSRqzme7UPfAzsehMMuqpMIYiJd03a6SlmQSDBrQJJB6Q8jvpV
XdGa6zXFoLgAO8lRTsWsf7DvYrIBvXBoDPVWDsVlUWzloR0a6LHj5FzKEQKcYbxn3ZSx/XPYJ4P2
LMfEua+lpYULFW3yHT3JRKP2ymrp4Ux56mwMaNKQrYdO1B3cZsR0eWWNZDP8qI4vWtK5z5sI3wKJ
QSytCe8xNh7MLlOPyoRccJ1+oNr6RkXokPZac6xF71zH0lgkiQBefjXLJEJmwPaKaNk3EBbzJVL7
8djg8eqB1IhuY/WHyyQhciuGh+7z5NumQeW2VrSHkli1tGb1xSi48tSW69VCcDZOAImUyhrUuKtO
EFDPnTbJUA6RDFTTmQ6dbccPhSPXg9rr3+IZ/wAQU0MQ4/nSqmvzYgH/eGl1813J0vaMbV7/gEwi
uBLWlKDo7P6hqWuyJPoEf2uN/LhdxgeABOdBIsjYy9yvZHNyy9m9VMbS4vAEIEqMZuIZKdwIOQ5n
q90QgfGgBeaEDxYA4V9INf1klivPJlVyn29r9IHDDT7qbGTwuG9EpwDXy/v+qtGikwBcCy0JduyD
wWpvCNg26q821xd4daa8TgANLsqW8DC6lz2i1rawmhCF22igDlIkCLNUGJxd0qlX3/Xy5yiUW1HA
80UcxS+yF9DL/66O0YbU31RWwlyiuaaGS91qryYMD5PbnnKvkFMO/sZufaNK0oehauMwnokwSo3n
d0lqH3on/oLutN29TUnKyh7RpLDT9wV/gMDIyaGKVspTIpZfzmZANjv4U5EK7BNSoZ9ghw6CmxyF
fYnHBEeIGDKNhi6nVsstU/INIkDlT1n6pysbTGJT88xaPuYgVpC3kke+0H9lgUXMTBqe6gOmHH1r
PZMY0b0MdNkBy9E7BrdwzJzO4CE26ksimQczxcTdb+z8ZiAnIKtnNE3Vh3F3+94a21wsSvVQOyov
0eMoMAeQeomms0NR7IG51+qCOM8dH1DWMa3jPwqVB5QYUhSFSGX8Hq2p+eiRNWfRPg9VhO+JA6dJ
j6mBqDP0VJfw+DHuAPKsL+xIep+6Z9uY2ED+P8bOazlSJFrXT0QE3tyWL3m11GpzQ/R0T+O95+n3
x2Jm0NaZObFvMtIBVZAkaX6TZjuVNcg0VkMu71gLhPowQS5+HD0W2Gu9m9gVDj4hrMLns61AKPko
RZcoS92NIC8xIwKbxWIsgHEVDo/Zsng9p8HJ9hb12ar/Fbh+hkCZAbzR1TEORmMK4KF/DmcHvX0I
87tOg8rU/jlAGoyA/R4bDCzD2nZYdXZ2Zt6qe4Smi6NadCCUOwUDFk1VkI9ELyYIfDYWSvdlqqZP
Y2g3dyw14qXYTYiiZe0j7OVPrDQ3Ows9+as36aBAdd+6OrZ7o/i9d6MkvntjLTidKu5+NK53V0Z0
s2aDO6iaVtVlRmGp1ULcmAv3XHXdd7wPDDjBdnBUymS6H/AqunNYPC4WAnGQ6i+p496Cf5gYZS+m
cPrwfWTWzupGAHwJx0Dd6PxdU0CiyOKKhYo2MNl1K61L5VbFzkrs9gx0vQAU51mAbvgYnCAz3zg5
m1J6geYW0rEvpdW5rPIU2iGJ43M5tea5ryvva+q9wmXq1Nb/Odv1Ac4731JvgcgoPyOj3+dWFtzo
YzDu9UptDszUvUsP8OxsgQMFd8KWlOIzeesg3DtWwaKHah4YAd57ozU8pQMaRQ4pxGQwEzaD1zxT
7NstqIbCWZM2I/+rXUMRq2frwfIZO3qDBY7RzQB6Vp538jHw3Yce6msaXd+eKfNOVwNeRd80buc6
ZtuU0cevNNePeZBMN+qMfBNCUc9aHPxpLQ5RUHXuMNGSxsjsjA/xEiziOWY+aneqWbfPQ4/ncBsv
PTcprwza5zpiqFvV6bkMHGzvUofHCCbsqrTMP7o+ZeRhRW9JqqNzaBZPljHapzGPmH8vge/ez14H
D63V4mPTPadOk9yETA9uUt+JDkYBAQA2dnRr2eazHhiwN7yRFoUJ2ADiivW9+Dgo9fOs+yyusQZD
+0fgTMsuggGzlx1pqMLAEk1r8boCgflPoHTsF/Vom+L5yqsaIqnllyA1xsxrWWbBr8FB9nzZCFBm
/aj7N0qF4RYcie6YeHCsgx401hQMEzNOn2NZGrlDUPpKQy1uG3N6WpzGoXb49mFElWaPXeVIm2Pf
rzd5WGbqAjRzwhReSYf05KyBLvLM4hZExmWYYKQAV3rozO5ZafF/ys04Oehdlc97wcyFC4HfAn92
dIYph1Mwuw9jqmkMBbvs0WNr7iZuqrcZuNFnvDZAGxY/wiFKP6s5XjBe+8stfBq3rBI4y1JBPevM
dFIalOO52r0EE58wAFaecvClNhrgAYNKCRXAnj5IganOMa1dzlDM2iv+0Pk1i0u67LFzDrUVAw9h
SwEQXDHvCxTTIqeweS/svUmXdz9oUHprgAJKB7AqabgekiP+fcwC6yWZw7cQKTjER0+4LpYHxxkh
uC94IwDaB2z2AB0kfaqgvlX/Zl7T3rZDdq7Hms8kqMDESfyzmkASauFx1vXVCb8VeWl8QUIeRc7x
k54E1iUdlE8ziwALvRU3d3MxHoi/q51xib0xZLf+4MWzdw0j6yFmK22f6sgqtWqO8J8BYty+dU19
utPS+HVUmaWGVYCMYghleDFpqnx0bZKG6wEFelsVIIKs7k42G95guUp7FY5Ip9/d4GgvwHZdpLGV
iYmAST+tLbj6PO2bQ5Ha3hMsAOdRnV5nEHxPBmAEOw+aUxUnX0oGBshXYqHYl2ymSnJO9YwxX5kB
0FSwNe7ckPGTkQJ/sQ550Bn7qiz6C+yI4rUz6+aCzae1l6SeOA1449rahY3S3DNc5v+0nX3Qy+DX
ZCvTuYjT+Rbhj6d+BuxtunbyGCDl8hg0Ws3OMFKYTu+kR6u2q3MJDdwIYGcoCRJzGT9vYWq4A1LB
TsgmY4EL7zxmR2bRjwbrHPTihyx77ELAYnhavWJa1l6zBTNTLri6EITF1XQeowU3WhuTegUYES5I
UgkmPXpTFMM/xv9kSb5Uz5bXrr4pA+6r10KnwyE8JRSgZ6ODnNbqKjj4p0k1GBiGr3EDUsB/GZsg
PQXQee3WgFs0jC8IlaNuiOfdqqshGCHBDWUmEwY3dlDyXrQ3pKDzU0iS4x+T2wQ34LKs+chglV8i
UXmjrQou2UWiycwKEiws/t5QF6B93VZHQahUztMCKWQsC3CoB24dNHg9+LtE0ZZ1BHIDsFhHdlW+
OUp+SNTAeZ5+mf0Ainm5cc1yRolt+EQbr/X5KFBFyRznbMouUjNyWu4MsojBX8e3y0mklhaq0852
svQgvzJBa5oNWITPFle/c9CoZ1EYcbw9JPfhCobzZ7c8v9GMnEuOGrVsB0uQyP2XKK7KAVtaGN9J
Msuqc1gqOv4zy2/KwX0GuG5c5JLyM7zgMYyqAXGSvjp6ZflLjkvHAI758hjXJyyZgpfKfXZdrIU0
uuWNpd6dkVrBkwnQx4r9ldYA7ZYd6nFKx6Oq1z8EDyzBAIy6q+HXsZ6K5EhWDTZmRJWT0se7zVE2
vVecV6gG33uYi0evweseGQeojW3SvMiztxP3cWDd5zTXBt26NUTo7TF0Z3uruEkdpn9tiGbb9tDA
DutAqJvgII9LnobESs1lW1ei0gqsUPfZV+52XtHnN/g6eqDPJLoEEBFoG8q50phFoS+YzAARgDmn
zGjm47uoHO3gSAES2TXymzU6pz1oKDu6yPXGpmGNujnEbfJlHvUbuXPrXYJauiusdDrIvZa7krQF
8/9WQ3xlgVjLM5EjJCZ5a3OQtARGimNI04VANBF9HLpP8uDXpim3ZmsNUlKz8rmrwLAf5FbIj9T7
mvvTBoW+ZwWdUa5V/dEutiHIXa7318ydfgZ4ZZwwhLdodS9albcwbcNTPkN0bvXpk750HfLZzmLb
Oc/BDBIY172dCp0TJdwGPSEryYv/58LvfoNEsb2C7K6H+lpzfXqoyeQgTQz9IF2AfN875MYvNoCs
8VMKl3e9uSuc4t1b8w5U8fEOGmzjFRGsybk5GWGuzcfYDb8rXaYetztMJ3ijOy6U7q1zUfunDBPL
k/yW3q8eU9yRT2g09vO+ycK7dtAVYB5LP7S81nKkxP4zz+vKGeGAMDlIS+jj9MQQhqnL0hD0EWkn
E4711nyWCnY1U8HU9wMSbBdpwWNnDZcpt5iWVMfcGTA+chdw5X9e1y7Sqx+CFfZyA7jCAkjZ2t4c
37v6AmA0Crte5G3o3pZuWVqSJLe8gtWfpUey9Nk5+k41gFlJn5xAoY+U+hJsb+u7JrpGpXyuvOHi
NeZeWsJ6CLYCZ+WtbdggkL6QCXtzRqH7ur3hW1uWPEkGSytU+/7UANI7h050kjJTGrvU2I7/2AQl
LU9NYusxkl6jH8ol+SFvbbZlZdt/dT3YyrHBn5rXAK7cLgUeU6SA3HobhPPy4dA9iKaBzkR10k/4
ULBPz7hAnvhg6xiDOo/53D47jA2YH97prFjMarFroU7kgFKGuru1FqzqPJbP+eB2J9OcGUo0unpQ
g4K1mx6BmR0bvCdhFkz5YhdpzkN9CKLy0cmqdw9erirtYH2dtrRkbs1kaytSpRjS9tJjPyiNUYJ6
6a4lpifQl8wYzpPcfTlJAZ5xArNCs+t9aPV7eUtgtZMr0Xe5g2t8zS1ElGTeMuEafIRU980WLkXI
DetiJb2yDg41JF7wDWOif4564O7ImBzlHksgjz1ehicI5TJHntI/8km/8WIjO6nzeJuYJQJlXneR
Tkaj127h7Jao5x7CIli/AEb7C1J+dpUTypOXGD19u7Bh7Gj4NQ/eE2Zx7opZ9hP7xcfz7JRLi9g6
A1VTnSvHbb9Pb0ft0E8Q77e7WGYOPWmyfGYyN7MOvgVdSEgl8AK+gks2GIl7yI9KFfbWoJwY6KKM
mnVcdcxksAVetzpPrnOdAOawn3uGHolGcWTvMxzD1tHVOouKtKBgz03X1k4YLvVDbSTGSc4vv8u3
o/Ha6o+zkbcn1TSe5aluj1Ziedf9jI0p2o1FgdI/FPK/Jmhbx6HIt1/S68CO6WlZJBPTBzD+Ry2z
c9j5bT7cI8huXoCmVTfC2hmirrqhLfwuwyxbn688ia2P2R4MH+g/U+iZ5uTVBwuCNLIYjoHDScFL
4NKDH1AIPJbcMnky0qwDlbVHC3iwX+Ab8k9nLhW2Hn17kmuDXvr77SZspRKTKv//UzFWG2Ev3cv7
JCMF+TGSXMfiW1pia+YcYfvBgBZhBhnoKp19UfFYlCpy2XXIJVEcNnnV1ij72n/B6tcPpfzOd6OM
9dgyd/fAAu7YEMQegw+9jF/ZHGHpWl6TxXx+3geT+R2tFdaTwz65FE0Yqkepvkb95QsaAQbpgnQd
x0lLlRHdFmx505yx5aChFKkBE1sGYfJ3tmBFSUr63Vh2/fXlPMLEuR8LdN164g3w9JPNLtW8R6+3
YBPqD1d+iFnf6K6uXuVmy6BOYtu93/LYCELzOoAAslWWq2/J7ViJbY9xK9jO9+HYKP/cIdRBH0af
KR0nEm5giyQtbx53PGEav5SvP34utWIXKYP6bhgpj3BtefOPAKL9VZprpKsOoOnlGYRdh+SGtJR/
j8rRa1cFKKe5uGV6+EgFCWCKbFO4D5wQIXhI6VawzQGlQIKtniQH/+eg1fl1/fVLS17JHts7s45n
1sYsuZ6ed+yf/PPeSWytJdGPaTloPeu7Wh8v8PEoRWNjo7VftRmpWelXttGDHPtveVsVKV3H2RLd
AnkeW1Jictx/nvXddEZqS8UPl/q3vA9n/XClYOnwMZqruxBG3/KK4+HMXkU1r3NVeeElYCkFciY0
IibvyzLbFmx5c4YnKPQ76lStQXStJN2tnHyr+q5Eor4ZgBBiC35t0fKybG/8h5dqe4G2F03ytsPk
iP/M+3DYv51+fV3nfCH3FzFov/Hg4tDGsHYZC8uHawvWmeyWfrdW8W/VP+St84nltOsV5Dwf6qxX
GBLvTlOG32rnhXvpGmQOKrHtGy19yJaU2DYg2yp/yPuQlHp+j2BA/1OrkURIChsiHy8ne+8Mb6UJ
r1HJlfTMUjbT6qzKTrpXvGzdO2AqaONbWpkXGrmkpednLBSwomRllrsuHfmB1c576R5Y/UeStUEZ
+C+62tpp2CprCNK7FOUMCRPxt4M8SQm27laS0hQcmfRvdbZmsOV9aELbacagSVmycCF1DepsHjpH
T+e9zH8TAAYsFyXja9AO0Wl94+WmbMHarW5puV3/mZSC7dWVZMBCyl/dt6Q/nEHy5iwBO6ElvEZb
Z78OrNdyeT7bkQ1eJUzesqvFwoixrJC8mzlu1eRYCWRgsCUl9qGedKJb3rs/LiUfDhm8SjnOxj2o
wKcaKgWuAVKDlXJDA8mxfLhKHPHaF+m6/CzJsovcmTLp8+wyq86uyRzrIk94e6Lru/9uMfPdUGGr
KjF5+FHRs6K3VloXuXIH0RMjjpBJ0dHKHmavZDsGNRdtepBXdF2nlBYwznrcfJUX+a9VrVoNjlhn
s3XSsDmY59k1QSIYljikNQnqht3K3Zb2rUBB/yy0duWiO+zMFgZkdMjbyoela8HZ1P1b4WxbbABE
Kto1clfludQZVCa9Kl7LGJ6J8Mn15QHPLaI77bqe+eH2y01994jWqet612XOItH1NY/YnJw9czrK
XZbLboH8gC0pN/ZD3jqrk5KPZM6tphRvf0kPQ31vY623qxINq7gg99+6Ih7PBkKARx3GLEmoZwiQ
Fld8Jim1dPbODAeZnqXU84B56kmCd1MdvERadtaWc6hJnd2XQd3upNbcZeNFmUvzoPYZIL1hKHZN
xKsugZe55t72AHhqYIru0sQ9qVFo5UckgzBcZmZ/ZFUS1PDkXBs9aB7hZLHXjGgsxPPMwb0oVu9S
f3xdEO2fAkgpn+Df1AdU40ZUOUhKXobgUZawPVGPqEDEdpV+ij0HZUGzu59itBAcYAsnnb39s2f5
81NaNT/hO156UyvfxtzEVSv1v+clQ/IaH/gbP1BBimfNa+/N1g+P1Xp2dv2ADQetRR1nGHZBU9df
6hlML1Py8rOupvYeRR3gVRGyXWqx2AKYLCXPuVWh36SqhwqJYJShSnDcGDFWD+NSwlISZgIDjgJh
op2bwi4f5impHiQmQVYUDrpneY6wMIvwVhEHh7JCfsifhm8mm2fnVl2k/DK1MrAjQYnjsCwA71yf
mVtcxKheqxA+DR8jURUFw0ObFWCCvHZgPtwU7g1IDbbXPBbbW1S/pn6KnoYlgOgSPflq8h1ZTeUq
WWWGSTe6i6hyFQifGRa7NU7w1KCG/aSyE/qUKpq2n8YxYAZBQWx7QKtSm3uZYymKh+xuGobuQUs6
73FegjoDtmfTtmBXU2MrCPUs3WulgyvawO6MOWE2N446ujD+n1MSzQ9rCjQHyr8ObW47voos7xGV
mWhfhe0O3VPj6GiWeZimJkfjDTB9YWjmje0AdQbWqh10W0/aHVbwyGDgAF56YXlXQbW7a5ZgS9I+
z0nBGuqAtJENN63Ub/LZTI29ZhrajQTFFPydWfSVsp88WO5emLLYjKjBa+8DGHXtsf+WDPlXg610
cOHQ/Xm3TPjMIBNBKxQVKjH9/CfbnV/CPNG/TU0CWgFBnNdgzIBdo4P1OGvsJVtTYt1Wbt7f6H3c
XtI0Lh54BBqU/1b91IwKjStLzXvV6F9rVIPu3Sh5HOyqgfqq1J/ino0jB7HHoySlgK3Qz8iv58d6
3PUYd+ympXqspZjyxWC5luPYwSbLUaDd0mcc3h1s5d+ddDZv5VR1Y2oPjhdeIIfh1Jkhi3big1Md
tl/QBsnvMJyT9by1MbePTdcecxVZm72PxXIfZC8YFc4s2hcNc2XbvIVo0XyCe94/sHR8lRRGu+0n
TOsgQ2UjYk1LDclzjPLjQYn7qrroceEaCFAb2g8rFktUgUF3h35af1cPLCuXKWonUuCgZHFFBjMB
zcat0E2lPSO2qe0lKbcnS9XlU+WACVvujz2OAF2qZaAXn+3x9/p30iT3z3ZRwzlb7h+C0yDyssnD
gZ42Mw4myikSlaAKZhjuW1pa29giIfkuU4qlpIPccRgeAc6AwAvQuWat/gf6oXRKev21roPw0ttD
gMZ7WH0vy5OUx0NYn1Id1aZqVhwWrBUXt3DWA69NEAV33RIMCbonruGf3xX0fYqdzFvg2/ERCkN8
W44ZHoZLIDHJM5llY9lgo6gWa1GD3+B/VJRD1trb0d2IOeD/5ZDUHcBXqNr542narkDk9nl8KFVW
A/cffp3UlotMRak3d2m78CjYdjStFgYsipT30RLkCEzcS3LyfRQLI3+AvK7GLK4vxaWKcvluqyQx
HPRu+fB17CNzcOyyqhKWlYcnxqQoN86bBRQfZSkp/XCoJOXCLaqjFwch8PVQudq7IzLdPHYlAI2P
BcuvmsoYsuPzXNhfU+xJQS7NbnrbTlV6644RgBMN5c0uY59RZbfimBSh9qKW4XDn6vUfeaipL4Nd
qC96WD90dLAP7E3DdEF0kK9fb6D/5dStfmsDLXlzM07FZk55n6Jm8BZVyhf4yMGjFJplcO8Xsf0k
ZSCFjymEuk/5UnOs35JBM181Pyo+a8lVqvDNyV7UpoF++RDW6XTXB1p6Py4B4n76sDOTmqjdzDv6
bNB4S1LqQDRlI8d3/1STAfdSl7VLmEvpW+bV6GhrRruXpNE3w8XANfVQmhaK+Dvb6vpPmF4hXWSN
+jGCUPnW9NgiqPD1zgu/8g0oWHmwM9+8jFhmPpX2+AqEpvtmlT9mt3G/WIrb3mRlhHSSrXffmhkg
hepY+RMiOmjphv3vwLHbb0C29MMc4yJuN/6rBvgMDdt2AO9JLA7b44w1LHzhv7OgRf5V+CFPtxxQ
sdl8Vw5efcSvrURhzileM8Wyb5q0m9Dc7otXHcb0J6zfd1KoAGN7BYHxBSavei9Ztt+wv+AO5VmS
I2oSV82bkr0k69g1n2Z26SQlZ+wG9V5F602HEX0bTDO4hMIKjdsarRho0bWPCpud37PoHncHsHjI
eiIte6z8wbmRkr71vaOpDRbtDreT2afnQTAmeuvVqt/D8YluJOlEqg1MIepvJWljRIQPpO7fSXJW
ph8u3/wHSU199kR/nT8ZMfgefwwuYTQoz2nWqveRD4049LGrGvLqCaDPEdmJ/rn02s9J3Kq3gBWG
Z11veVViVOWrxL2TCpKPLuKpVOrsQbIkMFE5imwIDHWnY7ha4B6b2cGzVI+hoz3l5nPTFCe3cysM
C+sjMublrT05xW3UQZZbxILLW0UlaLrKRWZWnQ6xh4uWbkfNY6g5WIFP1isKYek31aq8I7qZ5UWS
cHSA1OvFW2mOSFIaPViCpZrWT/4OTT9QNfmIu7LaAhSv0m+gqLMzdHznpLP38c22jNvcVawXM8yc
+zKxAFgs1dpJ/XMCLXnl06bdM6zTcCMi5i7BrKX+nhW8Bvzu33lbFYlZSvtn1eva+d+O11sAMJ0d
P9bj3DyMSgVcunCRvgPVZfIl+jNX/c/mONhvjTOiD5TrxV0WGjbKxlUKIm6Yv/SV+yxVRyO9qyPD
+1o3uXpw69i6T0sPA5a6Ri0FXdjP0JF+KohfHeNi7wIbulNLXip3jH90GgAxy3CbR8/sghvFdpJz
lIbqC6oq9U5O78xf1dJrfnbsGwEjMmN0GCfjwpptiepuaT17NprjvO4OwpZavkuyukAZF42qu5I+
9c4uw0Pv6/FNjTj5XwVrHSkut1x4JICfkfE/qHOgxgcpD8E93snZYscl066gE1aOeV2TUqx7WjKe
eLWjtWag6c+WmVhn1R7gbm+nsBzz1gZefuOElnJMtULHlmpwLhZ43yteN82dZpjOyU6y6WnCx+XQ
t2rzmbdRBfrjOt8ZOz+jzaP8brxXd0gYko6FdXp+sdvC/AknEbFIk36e1sdLmyUOJJVgPtZVVT/E
eltfTKMabiK3tXD39UtsCToHfSzAqnR8MDP1Elksv/e/xcH4OYlM5U8FpOV6oSzXkIorrF9TOvwI
FcX5qtlNhtqxNr+ENtrgDFGCRyjU7jlbRMVVxU9v+zS2ziwHpI8uVCAwzo3F+hkdme3P4Tc64O+Q
D5VfeoAPMugkRtgMwpPANf/MUEbWu/41eLGMpv3Ud2CW0SluXr2WOWHXV9ojuI0OeA4OS/CunAOL
a75/0XUDD6rRWSQN1DS7nbUuu5WY49RsASKBcN8lyLrgX/NJcwbvNU+9r9oUK/dm73ncA+R76zCt
byTZGSjP5U7cXfW4R5hKY1x27UqgbkXjep8DCOm7agjV+74q/c9RPX/TrUB/kNS8IMAd3XqUqp7m
3Eaa5T9JKuyDc5uW6Sez0P3P/sxeYmE1L6XhOJ/98+hnzreYT+W5HdX27LRD8L3Qz/VQ299LEFlY
5lT1ZQiG4is2d/veitxPzCPvMHkoHmpfQTw/gLzR9aG2W/OWgqhgxxln3YXJMp4RO5p4iRBeMyLj
T7E7tBBTC52g+7xVaIzaOFR2Z50GLAUfuiWgYUyHBm/kgySlgA3b4qGZcdvCsvoWsBNXDroKdAOG
ozvW7ooHYwlspHhvXcW4z51q/sQqwNeujKbvU7QAPVr4HOhAIbmX6l/jeZi+j3Vk7cclP1ry/3d9
F8mlrb7v+pwHeNq+CVwE3/4+/5b/X+f/3/Xluno1wNz2zKOZW/F+YML+XA5T/aw7pn62lzzkMupn
KciZ/K55UgWhyOa5XPI+HMuXEzkrxTvHOt9ECayFbelVjXqiZWR/5anYR3u5edqqSeEYe96uruEb
BOWjkrUWhEk4X6NWD8HR4V0/9OjYHLJRKx4lGE2eV9G/6TutqY56mKh3QQURj05KEii0q3ftEkjS
NhRI92s6qw490zW0Hv8ulfwtKUdIHtp2t3kEoG3LWs+0pVM6vXl0H0tu148e+w8UybxvCXwmGlWZ
Xz0fLqk+Op8mu/d+GAjQsVroDY+W62I4mqC3UqRqxO4rbGKIx9emVE6G7s1fUGQYzh1nFcHTN2hZ
V7lGmAHn66vWuscJ23vwO42NruXcmFc86ty1z+BGLFwHDOOkN+14o9chmt3/OOys5jpWWEDOZfIl
BRL0aHUfXUBWMNF752qmZom4Tus/Z06iPCMQ3R30i4eNWDLPaLoYaMcgQu6YO4Yg8GLisT4rVdaf
mfwhi2/8rsz2OxIjw5coxgk+6dr+MWp67aLGbXb1x9R8CAMdTwylnN/SMP0N6DD7zcEhdvA3immi
joX17zN+Mmdj7IKHqmia52IJDJXhYVggl7hUMPSFitQA2bDa8kFL4cUjmaweB6/oHqS+VMPg6Yhp
5IQBGuI0yeLJDmQeL9k+eQ4Q6zjiS5k+ITqEQYSFMZrRqeMJH7T6wQq65FxBrblPMkgVxmjOd44L
shh2vH3rZEN0LZAyvvXMyLqy7FHceNM83GTVOF4VNSpvM6PA2Mfvo7uk8ZF4Ghz3LiknvF5rFkmi
LvFPcduqODCo9cn1ihGiK6LLCED1T+xPlMc0drpnH7UndIPBDtLjgAaq+v5l7rD6wdx5fI0s5JE7
c9d3IYtSQaF+btiD3oejaryNrouWN7qnX/Ce6XdVNI33Pj5USFDn6aGawgglLPTj+DZB+PDT+Y+k
cY8+fmRf2b1u0LWJFq79HL2AJf0d2er8h5IYf7DwC73cClgoD1z9lLV8nP3BPPfLGdwY/w5wYCUW
DyMTKntCpBOIyR8FuES9M394YA2YAmbDLdqo41OdOPqixj8julbfe9bUIYXMG8DMqLxkjYaQDOJ9
40OMWguD8vGSm0r06iue8+BosGnF+T00eyh3lj9c+nSYvpo2cydNC17dgjdFm/IC2QB1/BoBADwG
5dBf5Cg9Tq61MWg3uaMNB9YSixsYQTFT1QUZbHkYcvjtbs0yJwQRpYrE3mXaS4lkfizZqo+Z6BNy
ge08kldVLjw0NvD2GY6BD1bZYuXYKt1bh4HlzeirGfIV3JIMvW3WLQeYHksSRTvvOLUFPpdLUjcn
SEumVVwl6ae1toOdGO8weYAkZztMCpZAz0P8nkpzKm9HL6lwsCAmwVZHYpKH0zi1Gx2I0pCDxvo/
HDcjGFVCUP9f55bku0s7+AhcGQnt3uVth8j1x6icb7L0azOF4St9rr8rYse66j7cij43XlTP8c/G
ECr7OecxO14RP9lVcZGUHGQa3kvbZd69ZSkXpIvmB69roBS2efulH51qZwxO8KMNlFcIRd4vU9NO
uUt3gA74PtByPaICorxdFv9mMeMRdZD4jyqqYz47Tft1sbvfJ1ZX3rPOfasi4n4PUaC6z7UqPCFn
Ou8SU63utwIpZYD1Vz0TS56idfZq9wZEBufm5QxyiFTckr09OjtnqNmz/OciH06tjAl8Id1/S8Go
Ipi5XGQ7gSTTQb2w+RXfHNxBce66McCACOtQHF+UPoRCojtPJkqOT6m99L5aAcLADN01D6Yvlkqp
e3FYKrh3VIxLYhWp/zW55OHUPdxHSyB5QDC1I75o7IIspVuB1JO8qlazkzngCiDJ1jbyY4QszKGL
J5b3q/qPCOKCV6j1Ny2YoL/15fTmlEza66nxX/I57w9AxfpnvYtRw3TG7NE1EFWJEXG7n6x+uBSg
alFwjMDsY1t1tVIPTZClFx8cNXrIU7U6Zcx1n1S0dlkxYPU6tWqFhfUi+8yvC/esebtfEhsFFGs2
ze94in71m9T+WVr+jcpCZoASDrympE4YSn8uytZGvo9FBjY0ut/j5N35eV78NJr4h2KySk1vCYAe
1JBl9bhhmUgtWEh6ZnM2fPbroUHTnAmElI5OWN6GGVRAKc2x8Lzz+7nZSWmchhmel2jKSenU2ulD
rZjfk+VM7Hjkj2ldvUhZbLqsOSG0xJg8eixbVXmIcRIiHlhz9CgxCdQs+DbranXdsiSGG2p4iPHx
WY/aSlUnc84xG1E7yXOaELlJt4F3ijjofqu3XUcdsvvGLOwbf9apO8e4UsFEehkTr2SLyGfzREu1
W8/ttFsVHhWc9Ug7pzNSMVIgweiiGrRXljq1okzVaTtG85Wf5VyibPfPad5VsZwYDpmcfDtbj03H
vnem8rCeV4r9NOYS72rOtqLsscMyD4btQQRbTq8MNRRBGKzvDpSC9ZLyA8NM9U+eab6teYb8gu3i
k5fQBH2nU69N2B7+9T9ttf86r/YrC9BtWH/Dchck9u7HLj9u/U1Ssl60K7PHGGFXqOJnq3XV22Kp
JhV8s2aZR6JSIsEkt1+iptsh3TD84bEjdK90w4nRBnZqY3PfJFG1rzGwCCKoZkGT/7CKZkJDD0xj
r17t0J/Pjtf9CSx3OqQIK6rRz15PsI40bfwoPPTBvKG7hmn7q85878SY6dZFwjSq9Oig2dMiZev9
tBUssuNup9R05AjNmsjhux5rjA3uVm6dvDHPvEDC+2w2vbfree3Q9Zhea78CXNx91oKRk0HzQxE7
eejV5s6J4V9WoJ5Y0DmmrG4Vpv4jLIY7hV3PqcAScUKCoVw2/AqFTYcEvu8FHjHTVC+5jRTtuW4T
5UmNmfKW+Bk9Vf6tyVgEe7klaxh7aFJpcr/maZi47OZiyK7bUQEreYesRnIJ31TlSQrgoP1oZxhX
VdtD5ZxfmuqlSc3haWAg1Do1Wug5U/JhBjKCeFnMDwk+KyUmKzjkYHtQdQ7KDu24G6Gamh54Qyt9
6LURB7AlmFL/uR7g8WfFrRMMFqh/goLV4j0cs/GkF2iNSV6OAsN5xmWNBdO/87qZgQSSpvq5wkWv
cC3/MVsC5Ci80qmeWhu5prRFF2dkDPM0L0GUGuXFnZxpJ0l6EOMpRo0CwlCzZm35jW1+iazWuJEs
V6l0dMnGGbvQpjhKngSG7utsE6HZKFXeFaCYZ0zNemHJtvSC/d2pyK9yYcnzw2Fne61xaKeaHevl
R0phlKj5rWUjQLhkWSyrPziOchiCMH4uymMBIfip1bTomT3z32NU+ddBM+4RIk/vRsyqniRwZ7T+
kbWyTlteOvU5Jm4o8yeqEitQGn0Dz+vuJrES64nFfms9tovs41z4uB+FbbPPc5dJm5/iMTRbpXte
0zgkVae6SM09OF/Kw9LSb5fBc9y4j7PH6KCfK/aKqs588rxEebSi22BJGFH8P2y9x5KrTBdt+0RE
YBLXFcirvK8OUbsM3ieQ8PR3oP/E/U7jdBQqX0KQrFxrzjH/z4Oyu4+BruVpFsW6LcTvQ/ofwoz/
vk/lUI6KhaX3+otcvXbIrkjvCbwbbpt6Dv93Ri1NGqM1lhuoyP1d3ZXxg6BJ9mBm9VMTxep8/bbr
AyWZuSEWqDlcP7x+rwFlPbRblOPXn7p+DkdFgSUhv2EPpwJfj/37orL8e7jcy8myhs846qCErJ83
3XIkSSrbRJmH8//6bRAwj0zuk5vrd1D53eupYZ3ThfOvnlN50GLfuccs6t6TINZujcQjy0At7v31
C4YE7qk3DGeuH16/ADBF3LYFBSPJGxrk2EQySrasYExZf/PRvvz3vQm9U8LMendfmG2282YUE+As
k4cGN0RIPEu+tVzIaIEr22hn+RbkcPgtD6Ce0wche7yhVk7/QNEP9ayCUKE1y+T6QO2ykJZFmqe5
KKqNJiYOTyMsJFpJfRHg4f/zbP0Qvt5bJcnyI1vDR3+3RqtEhEOfrs+Iay6ZX5/k6hIaVgnj9dn1
YboKJdcHNrUIJ6+fBF077H2TibfKAL7U83PyP+HVqvPWKbu7d91caLNIdrGr8eG/B2pkrA7Xj8ur
62EU5ZtYjUfD6qTp1n+BbCKcR87Vf2S3gN2gQdIUgLt7uj6YrVQLAUfdyt/4/5+ahf+d5iYMjL4C
+3j98jguOESvTzOwMyD/84wxB+B8hnZQ9v53xLyZCJIczkjmOYwQr0fxf18G9nJeuzJ72CfEHeAw
w74gttpsaVjsht95ED8RtIiibveK+K/QNp5ich1P9TC+uxzWc0oc2E4a4jOZhb9Vq6o259fU/pkV
p9xeX+9/R/v67PoOMMNKtiLmWGmkpJ31wQy7PBYHSVDbybHq5uiwScjbrNto+rCfhPNS8KptW+HQ
x9Sh8w5zChgdNbkHkH7R7DDrMDGvprRqVVy765t1fVYCbdi2YEG4747GqYdsEbcOgy6rgcSXF+ry
fx0YLMocN8fvQSi6RqBpZUS/n4Zbm9jfoky0rWVf6qlTpz5xpv89WCJVp8hcj1w5f5aG2Z6w/LYn
v2qBjl+fVp4/Gtvr02v06vXZ9SF3oxa1kw8NY9XO12scS2O1GHQoOv6fJ1bju9UxLQEBrB7R9WVe
H64v+L8Ph9KCLGOQmxmtHqZl1SheD0d99Zxen8qFhldVunP43ztzPU//+/D6zDcm4q0w8LJ413AC
ebBW2d9/D/Ygkv0g7HO+au+v58H1IV0/nBhx7Ja0v1w/1UQ24Q6xRzVyjTUYr4kGjjby/o51/VgY
fUf6qFXhAVtdY/976g7mdMyBfGGS55iufIhWEGNwfbh+mKVQiI1U++soKaczwZBys/TuSCqKlqmz
69WhRUyXrNW8iUuidRPyqUPda9nFmHq0p/fz4xfq2WhWsC71CLmxNYFzWOlnRudbsxzxjeY3Zd0m
GxhlDEqXJrk4aGFu4mgImLf3m2kub0uDW0Tlt3boQ1k9660MWDIaRuh0Fpt2OIIbWLe2i/6A+948
LBMJQo5HJq37JjtZ7QRDGFTsw0gWSx/vUkkQJUng2lgyH0EmGHLDZdHI7oRpOMFszNo20iSxMKO5
g/0Pnm55sURxrJqG/h2RRGkvPtqpJbNwLnbgl9KtjdGvlsMliTt9w80RZ3JS12GPISMZLoBf0ZNk
jHQ1ndFrnNFUwUsVAGVLd1O7ZkRLCxUuLQqG08HSmBP5xl4fNiAqeo9e46j+epcD440+USn8/DL6
l3jOsyAlYCuqMh2uKRGlqUG7etQB31rkn8+EZrbjXxbhyNZRUgVqsb19BOtGa+RBmgkHAQ5dKhyO
tEjwiveTQBczvfre2rokCJJ6rP9xuXWva4thwI5xnWOV7y1txgisofcfJm1PRbEEzB8/KZ6TrTfj
3280J4dNhEzHW6g9Bd4cDzwa8k1eeFz58yH3HhQIpAMTT/2CmJb0DI8EBr3ijW5w6eKZH2KAwV7s
6WRtDQLmFK6nRPuTEdkynbpZzyAzc+RNkSy/Nl8Mqp4bZcsmW3Oj29ocvtsSOpLJJRoY00hY0zwx
b0xcEnP0TIQ0RC913pOA6+ATw8EdFrQTLIEpfMn1InDkihSBtbxRpnyLuF+EUF435DKTD1oywvH4
W07rpzAhljFAlTND9LJvhlbblXEfPcwQ15fW+9cUpOrFevw1j9pOemwEJ2MM1wJwdKzkjFZuZ/vJ
jwaHdVMrsokNtbz7LQ0LGpCG9usSkQjXyEqPlkEnz8/0B4gLXmDNRRgl4/NseDuCcJGPJEixNKEz
bWWHpOXfeWsMu6VVQzgnRbPTvNdEq6qNnZXRtisq+jNjtbMdrb4sCb9wknQGU8O4i1UmQVPOx0H/
YuefBP7sjtuhe+pzolo78rro528dv/kw5AieBUCSZxF6LMdXFLkWsKMsCUjxLDdUg0awwF/d+ASm
buSsyk3mJgdbaPpmBNnlZOIVkFgrEEmC+Sqoj1o9rDLSVzyIoboxHAwrtvna/Bb741cUtx1Qp/on
W94XMwe+ViTfiHPLsDdfiFB8GdFLMnWBljqdfZCp62xDqsEL6bWpeXBpmSECdiLzj/YNCBPnI5vs
21oxtC/8izD5ttKYbiyd6p81PduOpA7Lpr9Ey0CAbDXvied1SJetksP8j+Rs+tXPeTV8GgOB8rqc
70VG5T8sK663phFINDqDPsEKXQGZHNAMAzaMOSeCrh4AgmVfIwdp0zWEAmuWdmwURVYijDaQe469
HhYuDX8iBc5Ws+tKO3og21BuGe1kgWrdF0eVoVUNLAQaGNqieCfjvggNn4F338l00/flG3pRTI6S
PbTKU/KSUG86HUHCa04symi17bXiFZj/A+g0b9O/jQ4EujbN8d1PRy81f2ot/ylT87tvLcICO8j8
OnsoOtz7ahrmnVcyLEgNtOxegY4omeN3gy6oKoH9TXP9pGftbbs2qqp5HcT+Wr1L9MLEP5wgle1H
sYF7122V5qx25+ZuTLJNWjt0S1ahbhurY21wUyjRCDnA+2C9sGo6cZAZx65M71yEGJumqG/LvP4r
LffYts5Xn7LxUuI+8YoyFHpxQKhCPyiS5LVMEb56bzpJ0sxiUNVhiwJ9O1gZRJ5pzENHI43e1OS8
0exKhZGlfXuQjZJoRIieWltBqJQpXWc/q+6ZmDfG0KXY0wXY2wudzKR6qZS+E6R677zEQT+MZiW1
Oc20+t3X6+w0BnHirQyxx9FKoI0Xr/MiixD+zHPSLd+1ct7Men4YncAsnXbnxOpmAc2ZO5DnevIn
Dce5qcFYe3UPZ7A2maiJ/phHETJtZz+lWuilZN1/zGnz6cfFs9MMF+WgadSn10QWhx4NTq44JzLZ
70CygaYZLwngQARtgNG6wg7zhh241oVWx/UJVd4uDm1fTzRxZ5hx8KGBBpBdEdufs1SfZFOXG7fQ
XnoPkI1MzY++zL8ncHpWqz7wl/0i20UXa+2XMT0OonyesZEHhV4/NgPw8hQO05ijqOZ4PAlCxPY1
YwA0fxa9o37ZM4AEptYf42F4INOIDEGP/vgk3d9e9KApuMOSsU3UeyVA/gJQ3mhiIvJSr8A2FRdT
Vg85aJ6NsUz2Vvj+Xjn+8aPsAfRBGzrWypbw9nPE8jPyiIQcTdLYz4Ri1Lf4hpHwuWDTTa7IJqKz
Q1dY2t96KS+5Pr0P/FNs/d5SRBiQPotXv9POrHxPiMuazTC4HPr41iCZvrbNvcymg6qjXX/op2rX
c1hYJNj5MztUG2Z7KfX/BArYbW5TulQHSZ6a3hMspvxLXsP6HKyceUq1m1Ku3smLfouCCOUcfVql
ujdnkBfTl/eDVwTkOTw0Mv60S/aNWMiIbpiKDxdPPXzSegwYzZDyIIj+XDg3mAiAja8oGzpjoqJR
W8/SERgPe8E+4+izW67LW6JHO+qAVKdXxeUyvDmSpvJSeGoDh+euyFS/aV2IgLpAcGSV8XPtFL+N
VN2mlMUUtv5AYiSmwy7Rj6PuP7oWReScQM6u4vFs9VTZzRB9DpLrbhnMnQPM2+3HG4vuHeSUPARx
52gF09A2AiWKdgrk7hsMQoROMS00i95hN1ocZJfDSOTJwoJulOFguj6Gf8/bjNlUhuVTX8KIGnNN
35kWzIa+Sx8JgJcRbHtucFSSD/6ProbhYgAiYzdmH7xIPmtiBrvpD59CQhqftRTdy/DZ9f4uHkGK
9ikZxX7uhwUtgo4BR4EwPqx0jYuHIqwVWdDGdAQGXS/pWOeHchm9IyGTb24KvIc7+DA2P4akNp4n
Ls8avk6WXoRWkzA3wVDMOF3a9NFg+QlxJ6FqIr9nSdtLnNZ/hIwmG2EMjJWsl6j3CCqp/hmQ67yl
wyVhkAgWpR75nNXNELdnh2IxltXt6DM0JF8E1NUNBqJXau1Xj6FFYMdrVoSpvmebHUDujerW87nV
OHOYe8OaMMjd3CFAKuvhqLZvudlydUyB0y36nT2WimK8yDfCowZzCnQbcfo30s+WZ7teCVm2gvem
phe7nraGaSsKK0IzUhe2gzPca5NqjqmW31sxBTmZtJVpV3uLzlTbLhMFbTLuMWlbvVOGNIRenCT+
B98KdmqOZi8xWq4AThrtj6bfV1rnx8ixFMnAkmnlbdmAMQNxLzYFatvDYsdd2EPE9KcsyBb7pht8
tKnDr62diFq+pASzVjShAT6ivcubLVbG+2wUYqdX7QeQhdNQLRCf6xXR/NkKgquVb2DWr5OXRrhU
QmigPJoEm1aPqTvrFMwkEvTK2yNasomGdKcgczD3ODOuEPsrG0BAjtNMZrtj7oQ1P5u6c2kzrsCE
I5wLQiWYSv7abjSGhYQ4XG4Tw9mnjvpc1AnlzEuBInVDLki7LQ2OE1HitzgxkI0s7NcdvEpyXlvw
9psGmW/VtgXQQ97N/qwZO4fAo41va0+iFrsRwO26SNUbOKhYoWYE1PuVLkf6R87Cplln0IEfY2L9
Mx1t3kXmCCwZCylEQ7anRQHejorQ9jn7aw3vAIUJsYkJ/hVqfJkmMJJy689yZLVxFO1+G2oS6yYt
RBu8oKk/pJ5uQpVzw5yU043mc5a4tvlFw+WXDOXmPOZMrU0G9zNRRblpPALsK0OkMhgoLSPU89pe
f2Cb0iMOTZPBvpfvhQ2X1lDq4BqjRx2QNQGouR56inzPjBYctTxrKWdb3YlNXzQvWVFhR3JOgDHD
paZ+nqRPqi9Nio1TJPuJxHGoncutg4S9ET+z4X835ZKFCNkaTtPhwa2mD7efviGJHpZ5DhzT+KxV
akNLnkD0Yr6IVGfDJ5mqgDmI3oinMXcfht7DlpGVN6M3MEBpdQbZ/kdmSxLtS+s5ko+D0EF1wxAl
QYzEHd2NQpVUN4UtLsJwuHRjSZ4Tc4xOd+8adh1jXU1hkur3BI68mCOpmP5Q7eJkfkwie0QL6D4w
UCHAJYtgNi/vnv/oORoiEXNl8ZVSBVJmFNgUmODr4jAz63CGYkvM+WbsBuYNyV5rqpuqeAGb5zPs
jA6ck0HXJNZWZQY7sdHgW8202mqmYwXeqY8BdtL0Q7tANrg/oDmp3O3U6u9aUTBqGcx9pGDuqYgw
vAIMWusOQTzK76RFem9bR+qLviooMCZ3Y1NVsvua7vT8SCVtQx0uSKlK/cCoR4c/Qx5C4WtBhDa3
ai0j8LzsZ3aT94Q55TwPZaCNsAEz35yP7vxWi7TYRua+EAykK3yoeFDjrUMOTC2G97yK1w41O/8o
413znS7ghsCspDPotJJXp+0zTKSzk78oxd3bJtV710yUHKMjGRP2jIcTQqJ914eh/NNEZGTkSXMr
42RnESSy82d1bnLzX6Fh2E0yyO8rb6iV3yiSXhiI1zsNjcqm5Yrf+prL3tDnUpqm/raadz4U4Hmm
3Y6eqw2jPIbOVmMLbHEiFEy1sh7vXxHRC0nTnzoqLrqrATXPGpKFIpvRU9ofEgAbG0RL7qarzZ/J
AjtVvBiOW5G4ZXy6hnZwF0X/xEfNYzU/dQ3qFF73D7yZLyrqadeaye0Cchiyb54HpMFCIVjuuoQI
13vF3ZRLEcNh9YUkBun3+Ee+5W3kE7GcskYZBJ2Xo/vqG+o8d8BI4MyRJW91d2MnvireLJAoD2nu
m3ttjVxOmvlS2DrU97QadmnKPk2n9m+a6ZVrFBkIovp1OXS2XTzv+Tmm4EMM+DY5Eiv0khumFpKA
tX/FSBptpjZCPfTjq7fWs97obT+75UC1iTDVXlCcEV2NdeJc5D7bVJaoyKLg5dpEZEuvt+2Q13zo
jvnZGmipSjQTNGwfaw7eppqsB63IaRkK631kbmnE0xiS/rPyVPz4ktjiOV6cg1FQoIuYUD5WJyoA
SHvsYT0Tdms7WAiNIQnTsLr3k/ih+WXhjZj8TDgrVTI+FIKdmtPhp8kmYlGE/p50BDXMZk0e1PQM
gLTYoeG6z9zxwlgBo59W3IoiliGbwMu0kltn68n4iivvyx36117nxMztV7IvnkynCkVMTiERwFDA
CZKdT33H1YKtC4X4obf090Ha/zR3pK+M0q23yK7LdJoxGfd/d0ktHBPjsR1u8xYOOAsAMrgV3mx8
ROvm1dPiywKpEKT2JTedhcZd/920ate62mtBJPHGTawpmGoKb91GzRBxtlDFDFXtYxUX+sYWxamO
5L9KYKFIhgUoJfKnbnhyC3G2SqcPTG2gpqqQ3+sAqlWmaaFY83kH39hiBSeKPqu/kzI5AK44dWmy
03P7J/E6+lQdU0CSVIlSTPfm3NzmDoGiXVscm5HI1EFvtqjCv3KjRy5qktBtp9ssZ/CcSfRvUQU4
2N7yL5yH5M5NK0TC06XSDPhOjpFsMD1Gk/UYSSwUUfS3VNqzSZSQcurkWcs/YSZW9mIGWqyjxprM
2xn2WGhJ49sd5NH006d6YrKOA/BHRuvBTorP2Rjf8gpfNWkL0K9qXnM63c75dFNnyPOi+IsS4otg
1WTj1uPObubPoVl9eTo3cq30UQQuNexxE7UdtfnaqVR7pnhJaM20ZvXUJADepJuQfPo2iRR5X13K
gjil2n4svUkwQdc+lni66C0Iab+6MVnChevtZV17QTkBuavkNp3S97ToRPDX2s23bRX/oqZBa2nW
DyW0RumWLC5OR9qSLcHjnZdq2kbkx6NywqttNGd8Rk+mNiJOx/mLy+IwT2AJE7JBs0ynqTdUI2cj
mvNFWKHOTBUGV4wXpJoCPZCLykhKTPPdErtnHJRfjmg/i2W5G+F8MVZzbrhC3pwcWps2hH5Vo8H0
4r3ZZYE7DQiONdKisuUW89IJau2yb21ra4M34P5jkEdZBJ7J1TUu+ngg0wGKPjJw5Q1A1nlRjeU/
KpfmjUs/ZWNR0XEWVzdW8TqIPCRA9b5L5HsyMgJfT8FlJmIKYYm+ix1OFPwTt0sR7emIv0euvKVz
excBymeXgA+taI0tKUTnQpRPMjE/SuUINnoJZS1+Ks+H8iQkN8YqfbpKBWKdpgzN4+bAbuyJUO33
Rmbf7H6fcYHKI9h8MpWXKMT38m43l66JPigP0GMklCgRjfqLxiCnMwhbGWY733qleUBlRFsvmy1K
hjYmH1K71G6j3bLXfFMlvd1lcHfkZVdhbTsTe3rl78oFFM0iivxQdTdVrTEg4BdsvVz7Zt+7mfFC
iDTyDmrR8E2WICsJyYqVF5/GdGLTCDmB2b4WNJlNbPFs7+e+NE5awQSrxYnAJMJlo+YlOvYMYz/P
fnvEHpduupkMJmVY5aM290Dj3bzfXz/83+fA0Gdcl30RhS4WDkD8jcm9ShI27pY1WQZr+pN690QK
jJsAC8dVc9D687F2saRjcvp06CMbAv2paw3agdezWwwK1UFEdPqA2LO1eV2Krt+PVOjdxD1s7GhA
pvKJfOGvQRars4u7z6JNR2GM/t6N/lwyO4O5ML7QkXGv6ZG7ZbqIyTkuPrQBoGptUdo7k/EbVR4X
DRV2GUX/rEwMAS0iLwQbIHwLiLNe8ZocliWvPaXTWrIl2jlx0fBF7nfim99jj3x7ZhGOhugIiRlA
Oh0r6Ztvfg702941s3bTrn8uXScwloN8aoJ873uv8PPAHlYkSyxVMM7ZZdGdx7K5azIxbrJieqpi
ps+F5x27RtDSdO9yEze56/10ygbiH7f3s108ZOvowNdK2oaqOws9noK+s7gifFLgcZWdyMeowjZu
FTN8GVJcT1zW1rEaBYE6Nru3gxUnAtgEyg7dgUhguA1M1NxyITTG3Tazm7suG99VuQYtqmzcR1b5
N6VLfyMhbcS0t3WbnbIV+9xgZ4v5gGVt/UR/T2f3xo//zN5iJtuRh+ax4WxSr2J5zJ7K6TWyUuhC
Hnu0JLbiDRbrjZKwHFStAs/P2Du79rRhprrPUt14y31Wa9ix7G5psaiSfCgjPYuB7oszilv22M+O
Xr71pVdstU6kCC3idxgjWNg9c4+bSQ8QerAMrqJDl9ghOoc0qYZgbXtuRxOzusl7bK7T1kUjGNLO
8z1BpvyUebaYhe10z/lacPKXE63KaGS4AkIFizsT90kq9nAauUteVXhB7jgGjqbx2SgAAuoWyJex
bpBV0bCym588a2G/VNOhmOkzG4XtH01xlKUcNnPMYKpfaD65bv410OTjblNrmwrRQ1/UyTHOxrWA
Nj9sLC4bupUxuBPV3etlyWDFtP/V6+gp+mzpsARGrlG7yktPzxKZbHeKsQYOFCMPkcNZWdU0Owcd
38l4O+KvC9CoNFu/sqGkz4w9nDWxZmjp+KXLMDEv44SBjJDvuwRKBeXdRnX58NCSmR72xButQP4z
ffmb2G6DYqBvoyBqGBNtTWqp5piNLcQP7ghJK6KgHVL9Rk76rqSm3Mwuzul0IbFc6Hd+I6y90Id2
ByHyuLSZu3HyapuYBLYsMTeHOBb9eaLfnnsI3LNcvToVIlNdvjA14/2vFqQ/dGSjtM9ORU1bnX0r
nNrMIXpl3MFigCLRVulFusxP246mfWMpDVMsPMjCL7eLtLgZT/07iJ5tZa/1Z401bhmPds5KWqT1
a+Us1sE1a9TMop5Pol9nQh1yGuI30PC5eUddW5AnjndjKxJOC20SGLB7GoFcaGyzHPu1LLoycI0q
CkCuVGg5cb02WUBkWwUAar0k7wrFn8hnLmGr6OxACLHmKbQXW2Rv0uHYRoZ0DlmaI2Dissfm89o5
vOLW5k/iJ6ITEzssa4xkHG98s30bYXFeXkB9qnNcP+i0UDijqk3Eu7JN8h7cd9+x3eNvG828I2hk
ZOpMleUy69k6XlMHWTweBBt34oVLIlYHUe0ZFlswYnb+eFMnhLfglf3SHUHcuxltx2x+syZcl6M7
vvQRXk9kQN2+IoiGJVreqXThm7Q/QUoQbZ34X2M5Q+h6wylmhkrj0DcBo8QzbXOn+YHfzCGas/tR
HzTCpz0cMKNH7EaFMaFt0NOadOhMwkYGEjYrzmQ7ArfGhYTrv7kRs2S5UZV5BFRSL5QVNuecaIwf
Fdtfuvk3quUH9AzhFoDC7fZ+6R0dMk5EHzr6Ar7FTwvT2ekFDgpGhtBrekwm9D20abydmDE7pPhk
ybjtE+3D74S3HYyOwLU0r2+Y/LnbYvFIxxPMdBh7BbpBpcM+B3MvFSv72j1gHxHAxMhDbtvHzIrm
kxPpzDbY+ogKSY4b12qnwYJHh/wktULfdd49jAsKQ31+HZVxWHqdrrDqXuTIRMSZZGDGVR+oyTco
FIuF/z6+SXr5UTiMyKw/c0zvPXb7bIK5K46jQmrEdmBQDKATX6NmP3T4xu9i8ki0mjBrwp3Cqdd+
unr8sGJyvYroJh/QVorhZ/Jo6DcZLXjUlc+SpgB5bz7c38qh+WG9jBHbwwx6wxaDzpe2utcSdz4r
l+iCMsseNNFAz7dnTrmlqTc1UpTQGNnzuSsTv2+qX92a/slRp2JxpoPB2rNfodtTXfxDu0F6JfRT
5r3sjE23e+QVZZxVSUb7xS72CQhcxIZhrmWHUifQuYus+7b3s1Pdc25bbRhzkDdz4yMPZAhutL69
TeQ03Tbe1kI9G3pKkLYxfM1zfccdNqMKtjaiwT7X1RU6kGY3Z6thV7LvILQNgfzS/GSYrNgqZE+m
7kdB0tJ6TWo75RmNkyKuh7vKwZmrfdNrnz61+MD0VQftJG7HnjHboqpv113ZLIKtUdcjrBt5Vwx9
2cf+0t+l64NN961ESXu6fsopWqKM6Dw0ucOr7dcImkgdSuSPaHJN1lKC1T3Nh+LfjXPYtKzDUWM8
Z0OacR7obz14idAwTTeIrYPnOHYoFv8tThOBy42edt2X07aL2MiUEz6IbNOpuj22qn8e3WbZm5mV
bseuuFVIxpgdM52zuqLdc/EQbOwNORxhxayWSRwlHGssLn0wFXSHt1bXD7dj4z0WFQe0WopN2Rjd
rfRlQ4b3zuOm7zUwWSTjDahjd1000+SnzSgT9W8aDCjiLmP5bDBeLQdlYdN/Ni0kFxxdlELl1u/c
u5KJWNgsog8oWrcR1sGRESvMnDVoY/rNujmMnFESX3jKu0HtAH+jXIxu/SW+iR32KmzLdrnZJMGk
5fRjjOlkkD9AkaN+WXKBR7nevWF1D+2Q04Zx4tdiZv4puC/FEKQ7bf5T5AdnkWXcprY1hrIq451W
kIzQGt6fa6PRLOWrkmO0EWCQA3fWA7efWZ+t5Uco79BZxGRnf67DCbqUxXer8NbqrqT20wgxqub4
PFnNS5cjppCcXGb/jI/j7HcofOIo2UZpB8VjMDeuL75XxwmFOHSS3jetIDLdi4nyumD+sh1j5+gj
+TlhVHwx1pjxuNGYttccAFf89AVmS3xENc3XnYo8oDZZ8ew7zKlNl4wiWCAnp57vRovpgS2ij+Qe
BQqrShBNy3Ywke6P3c085MUeWcZxHqM74kKwvtCLyA2FVMfld8bz/FZW9m+3qBshhjuqVLDFyTmP
+A7OTg1BUL/LxcDZvVZnzFHunCwRlLN9SefEOrS2PBqKHPRSPWnzYtwMaIFMdMC7Oj2UHSWu9K1f
M7eGTeX0b1otF/pcOTcDjpuJM7NF9NR5yVkyS6Pn9mUKKS8GYbFZ4s07TUo/7Jc68EXC2ZI+FJAZ
gpi1vu72YJWOaCa5lee6ib+/+Swc4sQiZZE4rf3G9vCVi/yf7JKFs9/cTy3vi0gJLyRvfecs/Wds
0YTMstVOnzFBs8h4MmsvDgSIMjoMTGxtDvPYjTuET6ywp0xmL7z/j+6/run8MKZfQJuWpn/v6xtt
Yltlx7+qV4+96f42hXzz5v6JKUQUmJkGJ98lOMuHKNVGbAeEsap3mKNqpAY7Akk2kQfeZiiXli2/
ztTZjawzoLR/RjR5QVuhE1unWZXEns9OrQiJ3TmOygH+cJqtee9yBVVxvS9ZuCNHe7eG9A+4WUXn
uVX7WkfWhv096X4rt38jZ4pudFXftWJnRNw5WdOhK/uHUozQj6t/Zu6hTVfbwUuR1OmiIZcB32mz
xs9oMwK7yPhxzV8Gmt42WfwbhSQtrAzQCEiv01ZH0+snJ2UvxiZLk5um1kittMqLg1str9pyL2db
3yKbs6kupmConL0xqRjaWNMSwdI+mvxiCGtc/rk4dWxKYxydpDsmGK/9VrLC7+cm+03qdoVOyaNV
abxuUjmFQxeH8pZN2JqBNk+vxpL4ZzobgerJHvfs1Ngqt3pOmu7eGgiCAFPNv5GGU4nW1aNbjt/b
vnFytkIt4/IgnXWCq6z8AlPvAfk30D/VMLFSDDEU4U4op/at1Jrt1NzJRTfOVTnupkqLwzanKGv6
Q10Z1K30hNMq5d1T1dZLlpu0ZAGKkrba6o08xR7B7bFO7AKKI8PX+q1faNiVx/dCddtu7CkBZHyv
GRT9U1X/xAz02owwSj/W0lCbzS9HtndCl4fSL+atNKh3C5k79IMszEIFRJZoupex9a8R59hi1SQn
0GUc9uejcaiFjc199H/JSPmi+SVa75UJyl4RA4en5WyxKU1iyggVm3cYVu6SSb9LpwG1h3Fs4qLc
GbQHnNK5V6a/SnkoR5uWIMUZrWvTmW+9Sp9RWFKOwqGy5YhRo3Juq8V6iqzsUbCm7Dx32Ofdsvcb
4xRxJ8csGgw1AzKiKbdZRjeSxM4s7TZmq6wQGSUfeTHFToMupi/pmuPlTutkP4/GzpX/H2XnteQ4
kqXpV2nr64UttBib3gtqBjVDZeQNLDIjC1prPP1+cGYls6J7ymxuYHBJBoN0uJ/zi5pdCcFGB8+C
WS7Fe70vP9yw/YgqchXhOFOKa1w0DT8aKH9u9kX1zY+gN340bYZev7rQ5DhfI35PvmxAWKHg1G76
3wjJkrDP05LgmXTSsvHJN6yX0Oo3sqptC5+tqlSre+R3oHvoYHQaHohGZTez/R+KLi0LOeeBgTRE
6+gro+AJK3ffyhTZwOibrun4sEVbgroX0yISF9fZ6+g6i3IY9bVfK88OPqxF4bz5zYSID/y91AGk
AGiHC0TS740E39NMJcCd2M8yKm6Nm50QPGpBXrWPRUsspvYgw2aWeYA4hqGdm18TiAwzZxz2aeMs
gtHARYkuZEz2GjoppFntlWGXV81I3ssKrzJJttDaB5Amt0+OTnhZc6AVGPZjVyts2IwFSy4ZaDQS
gOHqzxEGndBNkBcztPI9lZuFBEq1wDW0D9STqVh4hqIbGBJzb3J3Mz3yyAu8jmlkzHQ/hZsO1cct
jEuhVUej7O05uUaO3ZjWzaRCO8eNWS1TMD2dDfKxr3dqQzbYI51SSt9RcsDqkdjqrCtRkASXqlr8
azvy5XGscC61toTgWRsDJee5Nq4bpXlJZEJgqCJNjPS1BLG7ckw2JWwUO9gqUxoQPakA2QnZGwgO
sPt1q6+FrayaUt83loUeSo4zZMSajaCFlRHQbOpDl+v1QcmC5kAAYiSt10kb4CPdrJLyfptUen4N
dSm6cqye7kVFVsF/RKeIx6bpogXp+p4yLw25Wv9spqPUt0tsDYuTqAIOQB7C0N/uk4SdF7KO2/3S
GKv8ShymuAIXe8xlxDtElYa967Fw5M2tw9QrxsB0xbv1F/eJCKTD0u9UaSv6AbbuL32Bff00q7jA
Ldn4ECpJW/PORF1lVvUchJ2BjMufdXFgzxVEfU6iB9pdA2iXkIC2EXUnvW9/XjjbXWw97R4+1evs
DZDS6Uho/dlfKUxULPQ9eVL1eK+OsVY7eiCMxKSiPs4GrKd848xZZJWrhXsO8fR8KlyAU1ne1Q+i
aDpZNHnAjcugD5snp/TinVoQS0y9ruHJUdsXPBDmMfSbep5a/aGTWXzF0KF0qrkHWG8rimHshGuI
DfriNrHndnu8CgmaTS9bxqjORcqtq3gp28lfybroB/FKXYBl4+jaHgEJundNkWw4TktzUQxgnh46
R31OCon3IcsnrVCqRzGPwkhCGWWxFxMZKaC+InXclWitQ2M+gOmFVRNnF3Ex4qJcRSU/LaSyfH/e
mBlaF11SzUUziObswgsGmxIPZlbxqU8SjD6oK5Ja93miaug5D6RrghTqqq614ESI3V9lXR+fScFP
yIE8vyBRZy0yL2ivEZKaiwpVhcehLMy5C/vmib1XOfc6M36pib7xuzO6V39Ez86KDetL2hvpLJaa
7Kte5j8wlYUuWaavdhsm3/s8hTYYah/pCJA9trM/6p4dRUJOhQxHNm/lnIVjlM9uz45mVu6JVgHJ
TVCh0c0Q+AHWxGx3WnqP2donF/KDRMROq8fiIy6tiwXC/1vQhW926pfvMmcCdm+V86aSu51FYTys
gtzDGsVRigtm8uhqxhZL0GS4LOq8KIdSOUpsftqiuIgGxVMsFgk3X4qiaCgDgkOhF0tsd5jq1i/3
+qUJxGwhivU0QWap9rLtbRT1fr0GXs8Z8GnyaEZXZP58LC15JWkKKsRTHzG/Q05w3RdGe3uroiGt
3GadVuS0RBcxfy/J4Pxbn3x/VoBng5G+GdsIu0hSoCfcgpJNUxghlqC5f+BnJi1rqQ8fETEI5qVi
1F+TWDqqRt555Igvo+36fxSJ8Q7A23ntTNXGArmGNttZMVEVp9hJaabtLLWzVxxeW37/iUpeXGu/
dG77xciQcvGNJewB/kFjNF5SKzffelPN5p7XjVdHCbKVYybI7SRV+wC6317j2uyesDWtFloRyS8g
CkMEk/xzIUfXdFTVo5YnCC1oZkdqglxgE/nFkS8OiSIvi44RR6e1htbCIYr0eN0UqKTEKQmuJOqG
Q2Ro9VpLQRWkOsn/RleSg9IM6hplG++gOKq55odi7aMIIkDGgsuv7CEFdLLOofZvNCP0L+xG2NIp
lvndix/QlTA/as7hs6r2hqvoGhijRFTmz659W33qqkFzvsp4fK/b2mD1baJH0FPhHu+zdeeibYra
MuEMUUfAc90WeecvO+xCF3kpk/Vzu0uiVjgrh+64VIOxu4gL9rLWXENOYiWKytRPaWHielpurHOW
Noy7Q2LZqPp4WzUo+ts4PySobKtu+UAS/GPEzQ+hKiL9YP3Pde4gewNPidOgvclwUQFj2UEGhpdw
0VAVXgDa6Zeirsts98LuHow+ipvkhOgn6qxOW3QD8kyi1PluckSibCNKYiL4ac4mxD0PODNziIuh
Gy7GzfyG7nXgOUtSuaa6bX71I/+xUJG2O4mq3LFTJN3KTVZiod7Hcb2Q1Q50BQGUeiWFOv877CD9
JWxE+JjSGBHLUquTxWMBIMBUSWwymt/KVVEiwEcc99ZTFBHOJ9Q0Xe5TiIbM8OqTSUodzWkbGZiu
OinuIG9E4D6VYt4EX8z/odIzTHkjKYT4xUDRUVxEAzxU0sHT4HHMgY9Hjrn1pgNo4ZfasSX+c/KS
AlgLqoFfiRpWJHmM7KzmCFUYI3ycrCHhqFnpj1TNnEvgQbxxCuLpoj6xnEfkPuRHZ9ruFgW0GMlv
6J9muyxHFcoYcJt2h7RYivrG50TUNfkrWRwLcaIee9WQ1GViYDmr+J20qyy+TTNxWw84l6Z9i5S5
Ie1EVRlGtIry7VbU3ttbB+JanEh/fKoXxU91hmor26SIlp1NDBXfq2Hnq8PPiyxXl6Dhbx118OKJ
bxlflBDygZxH+VeSdh+GnpvvkpW+1IpSb3VT09e2EvpLJ9FQ/UAD/kXPFNJnMDxS1WY99RR0mco4
eMXxElNjFkxQGdKy0oadjcqWO4TaAlQ461/aH4eiSH4MOaKeTaV+8YxKBkGa2ZzYO+mhe92oSous
qEzqfiZ3mrdxk5SjdQ21y1aT99xR3vAnl64IZme7VEVmMLBGAAl9syqSPH5tZZJogxQrKwkK11fT
nTNBsmxe29LLH5SijFcyBLFt1njJiz0MW4KR6bvSaRmsJ9fdJX4bXl3d+0O83Kja/AeLPjtZWdIe
XY8sQz8NmN4HCEpyWiHYwNT09DVykt9CJEkP4qKlfXMo9AZ4rWEjcSBxSi8ASB40NdD7megDl3O6
BaYNB07f/Sz+mkJ0T/L8NUnibHOfOtaABetSWy+bAmpA349bdFucoyilEQQ0q0X2XhTDEhQL8NRt
Z1dHi4Rgva2IgIAOk4N5Vkjl69CSVw1TvXizRvLWQR9X71mcvALz6L5j0Xxo2I/+qFoTSlbq4WCf
jbPMhiYwkzjIT+Fox4PfkvQgZGxPn+j2CTzxGp7yJC6XWQUKc6qSzwKspdeieG+IYinBBxmcZUu4
+xS8SC024hqC1Hvb9AtnVeVAfLverLa+1jyIkriILsbUTxSLiV2kdx7xstq6BL0sbVMbXlcCS51T
eouIggr5ahFMzaJPKbnyPI6JiZaGQR8eq9850ksPtyGqEs9L1TNOt878n44KzhJGaVgXCENM8us1
buM7Nyn5ZvEaFZCCXZ/X3Wpeg8O+elGSXt3pyBHIJVidX3V21dSLiBAY0B0k4WCuqOdStu19oYbl
Hi7LK2di40mGVoXemHnOKwtJ2RA8ucUXcS8aDVTtF+BA8o2cgxOsWy1fpxZ417jWvOfAzaxl3iKO
oIY9PCronZjntFDd+sR8GmNQNk7mST9W5NfcH2nLllQra+MpYa4lANlo3xuav8jDGAIRSIFHopnL
nrnOmqEZj2PpEji1VE6YkOw4myPqrul1OBOtlkamc6gtd096HoHRIIiPeWWWRwvEGin0MvhWWMlD
mYbGS6nlFpwKDzmQMQlec4kAwtTB+utIcqkVQXXb/wZe5DbSZMWa50OlnsktEXG3ivipi2EoIeAZ
XELXRTdKqTNSJLG17gZT3YU8I4DDJA0Z7TDbs77V6yGRraPO57O0oki7ZDH2d4EsWU/9JFmEHu+s
KHR7XTXuOMySyYOhsQblQKozJnCJ6tZUlYLgP+TT5davLvUMbwvp5wjRUg8DDsmd7mJBCLmdHPcS
RGJzNbXGf8xNNCsChN6WoigudNAts7mys59YQAgP3TuIOjooOuFAIiDd1nUaHWfa1tuZaVweOr9L
llES1y9qEH4X/2pF+yMwOv8j5LtKMH3A6GIaYyNVtNOnMbFFTKEM9epl1Kb0Qef+0NPbmNSJlZlq
Jz/HFCa4lChOd1CqnJ1SD86OlCf5rU4lIVGEqbeKeDaUuGHTlIqmz7dsgrWF1ASruC+SBpMCHR4f
rrqzir8elWd81AcPEYaZIdtc06nifqnjAANgUK9PI0TaZdPjuF4FvbbPUjVaBkYovUKSP3V8Cz+M
oD3rVae9wltISYtX/9bVTZqT2Lrqfn/OneBn10+z6qOMx3pWRIQR39Uy1Z5lt8yfvPa3QtC+K62p
3loU57eWz2NyJ+/WVekCQhmLFmfxSu55xsL4JyEq60txGykIAgTTJXdCFCbtk4xu166MpvOauE3R
oJXwVP1rrSijDF8+jBoha2eQHlLD20EZ0dcxqeIHsvLSg6iH+E7wVFQqSW+jizz1JunnpDPRqzGV
xtiIDpWoFbfiUtgGuTKrCWc5yhk/+4uWQfG+Nk7p7wbW+bPHT2MT9wTmlKRIz26qpGdxxy70pSaZ
+nCv711P2dgaiXsx9K99QZv+7Fuj3TtD46BBdtj2DuJiIPTJ9yjRl1aRoF1SN3C/xe29TzWQ7vjc
RzSbsoFYS4uxTADM0HuSEH/fpWktE5+eblUJxJe4E5fK49kFPMmf3eta1R6Kw70cmWO0ChN0zMRg
KI4oNX2ah3AlSZqqMlmubHJkv83Bxsmap0Mvg6/J4Woh19c6wRkhg/TsyX56LuLBgiPuagtnUJPf
GzZ1i4DfvTbXNGtBplVbiIHigrRyeq425dRTVFQd+DCTLccankaC08zrSLrxgBlCMRNFqEzZutJQ
WhJFVYcyKsHV3ItiYAYLHpDqU+6o6jlK9CdR3QVot9Y6HnLhkA6vlUKqlyOEtRWtkiGfcNIcLxhl
649VOt6mdmK92XVhk6OnxCAyHsMSXSHOo9PbUmLUBDND0o4dvkqvqoszyb+/W316t2zD/BWZpP71
/m7FlBHvNqkQaC5g6a+FEnrC42JVZx646Eks/aaOPump34tF5cNEc4DQiFbRMPYxK7sox3L6Fitx
uhGlISl2LJVQfGJl6YTsdaEFBsEZbbd+URHPXvaVNQBl8pO5i1DBMWMrhHWSa5B+KJHPEr1vAy3N
Bztd2JOvR3A2pCo4gzfzOFp0lwj/iz0C8rtG6u1XWeXlB6eHdeQ456KNnqupOnXg2ZQR6fS6iezX
vtbCOYH4YC9aazPEE2OIXjwF9HStY7HTd5L9WkIaW6Vl2K/EKFXtCEc2YXh0pNh5GcO9eElbauU9
Sq9kAKeXcsOQRG6ZSmtRHKLhbcR3Fg2rKn+qPHcpXtKpyY0pI87XTRurLzqssSiwD3WskfGQZcjF
GFkdcMq2Dl1hkHsJFdMFF6o/DkOsIzf0q7mXwDDch4zjOLCIIrFv8GjVDFgnfvvo+U37iNESocMY
cKjrUUTyBgOZbni/91Aa97kLtfgg+uN6Uq21FqKlKJbThFMWd5pLjOnKxJijKeKsHc1Y181QnvoU
vj0bAKD2pcSvVUYks9FM78O/NH6bfeDhlIAT9CavAR227VjbEP278Nkwq2+OJqUfkasCfzGLL5pq
FMsaZcI90UjzkI9KgQeSY30NpWIhuhY2eT61k+3rGOMNN8gBTxKj7K5j7rQz8XomJMW4NYt3Nweq
KBU9mzEpMnYVpMplFpj2K8CBg+hah+pba8twEFVT4U0R0RF/Q+Z2xdziHPXn3xBxhrr9DVnCnkr8
DSWsoecgLb4B321XbhHpq1iOxg3ggGShIuzxLIptGaUL1ZfVZ72ufraOjqf9VpQjtdiQNEpWsJ3J
k2hS+CLjk76QB7k8AobvtoUSVRtkk9ERlYJ4YaGb92UY2lcg0PofdrWrYmn8URcsE4iQhxDKGT06
bnmsiGdmDYILnZa+d0nhr9HLSpC/i7t8T2QOy6jp7lOxQeQZm2G9nnMOoHdRdAPsCGyg3Toxj7Gi
Ld1eCvakjex5TNx1KeoLWwULBNE53WtGtszqDssIr2GE5gQYvzi9fZug22qWjquWMtnrWZa813Ww
oFOpCD1QPFk53Brb0leWZdmiSDA1iC6i1WnVbEcCARX9kAQVSmCruPSMg05882BOF1H0487cjZhL
ipKoFz2UhPwRSR8LZeo0hPo+je0yPI58I1n5uN7MhQA7TNfnHKH/x8ADMFkp4CyEELo1Vs+mY0eP
pNP9W30eW/NGUauvqG3ANm8/UBvnGQb85eLlurvxkA5a236cPkYdSY5aktsPrZPnCEA37zKqTQtk
HJUj0qk4oDVxsOoLqXopZeXZK6MOSR2MsobUeTVCPFRCxYr2TV50eIBoA6r9g3fmjAEZO/Uu0Mq7
vabW5sWYLroKbtHILkMYmJOiWHMAgrmD/wfWstSjcquObCvu/ZuqClZyzZFN1IlhrQ8KfwiaZC2K
okEOyh/I1hsP924WSCqrypIT5E3zEhdudbJbaX7vgLIMW7Nw+H6fptKsYl2PkPrEINHQNEG/iGLf
hXLBRKJOqdMes+sg2Ypim7nmKg1y0BAy3jiOZ7zaHOl2nQMIQBSrYfCXKNXIG1G0ouy5Jt11hkzl
PsJQX1V1Y7zmgweBzbkqfagfSF0gwe/JfwDDktdhmXOkEXXiEgRptYdzBW2ZvvKYaSt3LPNt3aZv
YIGhnjuuulBkO7x2Q2qcdfVbQ2wB4gx2FVtkzKC8To1ZmUVXWQ/khUx2aCnqbg1u/qYNqrITJaQU
jbOTfhPdRU1gKPKWTevv84RxJoOKqKVlabUtRNK6evPgUN3m4HABXLsY3yC/2PPSITMdkvpXpgUo
QO/18V5y3VtJrFU9Khf3tvYvpV/jxCL3q6cYR86pe1Q7ctXTAvir5+31prZJcOc/jHN6D/Sj1229
bogOMBujgxG51yYZ2g1yLNHhXi/ubnVFT8KsA9lA93t1WrLSz0S5GtvvsQcwH3+Gg5sY2UHciUtV
DGiqqHGDgdifDa4iB/1vZd0KNpnsJQ9hhw/lbZr7DG0lDUslnLT7pvnFRczFpqCd/fMf//f//ff3
/r+8H9k5iwcvS/8BW/GcoadV/eufpvLPf+S36u3Hv/5pgW50TEe3VU2WIZEaikn79/drkHr0Vv5P
Kte+G/a5810OVcP82rs9fIXp6NUuyqKWnw1w3c8DBDTuxWGNuJjTn1QzgikO9OLNnbbM/rSNTqYN
NTSzJ4fQ30Mk9tqp2rY8YIDXii7iYieFPU9L8L7FTAo6h40KJgHxygsj/ViOhna7JKNy1FlaH8gN
81mjlqQfQeXna0nxmtm9n2gg54aBZhYgmZwHBEWNdFOkdncw0qQ/iDvt193UA+WUlG0cuFOfo8nB
VZVtHTTZJQ+A0rr68FvJSeWt4TvD6u8/ecP5/Mlbumaauu0Ymm2pmm3/9ZMPjAEcnxdYHyU2rgdT
TbJj18jxEXeL6R72dkV+Y6oplsaAMxmwjR7pkOnyszosHWQDi8o9SCQ3F4kuGwje9NXFCawSCQXq
etc0gJPKrQ+r789y3pTfi7hscJ/xXwrg+qeAbPiLrL7EUd08a5CmrhFYblFrN3V4UFwohqIYKyRV
ek1CPH8aY8A9WHpxVULeb4wXsBbxfLTSeCda0yz6bf4+/21+SZO3XVNCtHQVXE9dt0aso2oPRJ//
/oN2tH/7oE1F5ntu6bYC5UvX//pBN3Zqs2H10h9ERDr0Yvj8xCfsJQ4fqoGUBcQ+1PLEZ3xv7jJk
Uas0fbj186sGpjA6og++PpZ7wjrwYSO+cIk5NJhmTpWtPeGHxa3r6tOtpf7slRvmj7Zg31V4ubNF
s0pbtnY9vtf1bKiIh48YxKzkRG22TaLbT4arnEV7wimHiLmaw+R0zWOJvPG8au3x3a2ip54Y8xNr
wKcJY+AHV9nRABrO+xjd0tHoz61l+fumyw+ihEjgcP5Z357xeUaBr81Td9ZqKD8Cc9EWrn7vwtBa
T29DVUkvFyP7k00WgvLwkQ5Bwj7or7JbPA29omDw1hJLsuvpb/GkL5a1HBpDfpNR/98AFjJvRXMI
jikc1kfNxiQoyIwEw1RG/6dZp+GlhhbC3381FEP9y3cDhR1TsVkATVnRDBOaxqflz0qkFBEt5DVy
/l/zZKjMndwGKRCXQOF6uzddw9iBvpbnwMNAqYumWwfRdLuUBoa7HVTxsvIxHUzSeCkWTFLHxdqu
fUCT01rqYm27ziSMwMUya7YQukVriGvwxXH6lWyV2dGHxnEUd03VPJdWE2zv9TkC0bce3Z+Noj86
YD8HiaLDESQcq2umpmzgogCvNzhQbTJ+ITqfbH2A8QvNK4cvTjfyFJJ7/xg53a2bNFrtIelRUHZT
R953VSivXAN5BXsqijpxAfKLoI+dKLc6Ubx3Fg2i7tZ56ncv3me2p5k/Tar27Z7TtX1y+vpoVaqJ
WhiZZynqXvWSA50O2WGPEZKD4u20I5PC5EullccAvZz3pmFbtE292ru6rKSA9SZcpAFGuVPlB3X6
o7XKSDbVUKpLURTdVAcica60xOBcNHn4VifnNrST84BZyxmuzHOb9/KD02SWPdPMvN9oCU8x0UVc
6qmzb2bPTZfJD/f6e18xJyFUJpCM7DZfiBgwykl+OTfHOLpq0aAs+gqfj9wxwqu4qEnwdUz0YSdK
LtLiZzf6IgpijG+hQg2eoprd6z7N06eRvPz7H5ChGv/2A9JUWI2OovAIMw3z0+IagX1PXD/Lv0L+
TXjop/5BePcQnCcxlTvOwqiMFH/AX3Y/n5pFsc6Ntwpo2A71VcILzgnZkfYqChGPx4WKmOVaFKW+
IW3g9lfWCzefA/z+UWSWt29L29gMCohRF6nrDjNBkLYa0sqLrhzMTRE2rwE7AE7qKIvULF8gxYBb
AEXXXu2UqImoM5XMOYWDpOxZzNaiNA56M4tJWyDN0ubVdcDARwf67OgX8LtL8aZYtlMo/Ka/JEDT
PrpZ41+6EKRN5nWPokeJuDWYxTjbimJhmfZDV/DVEUX4dRNfNOgQAxnTPcaGi1qzh6OZD8NxLOoc
UylfRhK7Ad7v2wClF6KpkuSvTm7rm8HBeN7DhWyTDThQeH2vXH2rQvhBjhUSaAMc/+kunOpQClEP
BDCUYWdFivOAhLryoMb+WcAPBBBBIA9EvRWGqOWBVxhRkIj90NnZZmSdR2liKPErqojzrVpiE2sF
Z6wdewVz66eoW8Ro8Yv8Sq2m0dZ3MMXk+es/iguyvZcosqqDKN17QL7wH8WoX3OIHoGHoJfGLx4d
wD/XRbHYQS/1OXd+fKoWRatFedtrb233JVMso6LNbT7ua6q4K/RDW9mleZx+32BOo71mAWF3qNyY
odEdZCVLVp4d95fW8gM+VCN8aXwwgXgNZe9FUp8Jubp/mPW3Nh1MgtpASjNzVD+qWvmamk765oFI
n6emrz3kahgu1Cn8NqihdQinEF0A7WqbKtHFRoJlxI+ZOtGQ2o+mjy5hK0uEsCdT2Xnaqt76vv3u
03iVwRTkW3CxISB//3UTe+GtJvzzZmqqFesk+ZgLm3JsHyT2N4jflR0wUwNyu6hEHIU3UdRuvgKT
EVyC0DAechnsnN/U6JlW6IAscPF0SMAa1ZXVp7yEwymW7HXB5mJ/X/8IPJurYGRNuC19Lb19G2Mr
JfS2XRDBbBmBUbh68w3deST7FC+6GrpTPVgyeP6iTIuvUxxC9MgaJVjUZYmgGYpOR9PVWQgKS91K
Nia+KjvuXZ6k0FKniyjeL2Uhrzst9rf3qsaMurU2lMH4okCRWhuWt9R12T+S80NH39K0sy2FCPwg
zL5uLR2mTmaH7covTHkumvWpY9D74V6WvaMUFOHaDiDnaa2G/1xcIpWepClCEoQ0oS3y5QGANa8M
13otLOM7MrrpjzyCpuWAE4SNO2ykouy/RVKAF1FTubgA6wjXtln5mKFlR16AKAgU+kcsKIKl3ERQ
zqZGLagtInnOSjSKKiyDUIk383wripIcdzvDm2RNuqjO52MXP8dTnHYs8nSRG5VWrTDIS5YBRi07
P0aBXNZN1ATEragUF5yEUBefLqC6jWyG6NjP7qJSFFluzbWt92TIXB/0da+XwYMfhF9I9zgnF4rz
qZ3uCC+SeovyYSkauijrN26JhYSSjIiMuwHLit0PX1R1VSAi9Zq3qrvzeqQqgdyBctfD8WVMZZkv
rhpexcWTnhsXWK/UBtG1Rm9zpwzl13u7VkIg7fJeXYg6Va7e7awP2ShYHS5o8YCUWufl77UBN90B
WQiWnwQ3kcRuzjcl+f4feuSejEBsrn/R9CG7eg46S1N4VpRCw/utNLWx09BubRkCHvfS1DZAXcGR
M3GRCmnCM9QDUgzT762Iq3TdW0i+i98bZ8P6mlbtztWrFT/S5DjUivRi2GhioQ4Ak7Zqr7KSbuM4
k17wR+z3hUYGupt6hXmHU07hQzKdWuMQbKRf5cqMHKgzE1OrWRyflbq5vZp4ybZrs3XpghwWxRAO
yRrr+nCGzh3aQKNKbMWCwJ8OiFu1yIMtFYAzV3FBlOrY55mBHmJ1MjR95BRPthZlzFqFIc+28lYJ
pA1lQrWI8BgNeYQhQLIMIF2fc61NObRI3QlVJVFzr7539RW8HUVDnCj91FW2Jjp+DiJ+E2QQxXof
7TkH5eUfRCTB2Lg/rMRGdNGsAaXFk1Gf0oz7PleUHeKPfTNnkygtskIdvmpx8OCYY/sse1b50Hr2
b/V6r4UH6P/fEi/Rrjx85nKsOU9KXzhP4ArnTtDlV1FCQfuLQmrlIEoqVijztiky/Gvo2now3nJp
jNeiGEAeQ63BUhdiNnMohwdLndDXMA5WrZKFS1WFLju6pYFYxmCcSkvh0AlZ7Ru/vUurRN4zYnv2
Bp01DaW9rDgMLgGVrE5JnEvBhxUTe2QJbh7d0SPZ5A8DSHOzvUKpbhD8pUsYtZBX2W3EncR/pPXr
w4jg+vrvd5P6f9hMWrJlcUoHkmEgRPPXkzqc7NSD7hl/xeFyZrZFA9VTqq7waqOHvEIJFQxNfRV1
uVUpLPpxsxZF0TBCqfs0qpeUzZA5tfRoALZIx7ndOwnqkc39RjeNBANHTwWMDZwDumZd7cSFoFux
ygz5fZSkapd6FoIUyBRVO3m6iC6iiAQ548TtffBvY8Q8/VC+/f3Hpejy5823xXMItXHTUXSoOp8/
rwo0DwAVrXtTkY8DqayAHJr2E8p0EXe5H/NYD+T6WkLd3N6TfbdcoN041dqSADeIBKHIHCaqBlS5
tTgCZR6HUVM5fbpr1Vi91fW/7v73/Tq1XNWGN67lCQNCyMAmcmKGO3EsFkVPD6OdOEOLYgRU+bei
aL13vo+tM6QXP3W+F72q5IVQvZvLvWLt7SzLTvaAaCpE30dxgeGG66GjaWujcPzHeHTSk4nUko4R
2Td4vxKaAWlN9qBV0drmEOnbesS5QNNA7LUmecdZxX/7w4wQZkviPnzIFZZkM0eTD252+sUbWPIl
v1fWopj21pOUWeklVcfi6ssaaS0tQa4qQ2hEaurlrRiOiCB07nDownZ40dIfYTKmX4BqpWDG7Omb
zdRSnQSLzJarB9E66FiG+Wn5DPO85zjBOxCTyUkAK3p6B7eiPq1QbXppnLS4Vq1xTDwQ9oYRoqvs
xcqi7C1jl8S5ew7CAaxIVATf+HG8AUnUHjU51LYm0lKrygjLr7b1Taot/9ungdjCvv799181P3//
Ncs0CZKaqqHKqm5rn9aLUWPVlED6v5g9244XXbH1VeWHkHq8eNG0jbuTTM3d+W1x8ZE3WYuSqK+T
xsK7ZGoV5RCyAaT3XNt0nU4qCA35WQqLCSERyI3gBcdqq7VGfy0KMz8jfjJHtHi4iirg+e2qlXAP
EkXRoKvOo1k26l5UWVbX7iuc2UVJXHpXyVFIJKoCWt9Zhqrrrcj+WesMiByCDrn2yiYTyXsZXIhB
7Pu1R9iOeMrwHLSaty1CC+BBiyjgWsevFkazZYPk5bhw+8mLn3JQZ2tdL3deg9SpwWNpHU4UANCO
Py/waiFExwg43BsQ3gOEPo2wphGic5qb3xTNNcmA5UCKWq8pdvJkpln/uitFiyjjHW3bqF9aEHGc
cCU6Sr18RBn//CkOIIr3OpSOR6AMe1GT8Tg63CMKNbblO+T8kHiAdoMqqC294CfzVWftP4lSU5/w
urWfUUdJLrLln7CKlF7Uxu93MnkxSHON9KIMzf9n7TyWG1eydvtEiIA3U9GKFI1cSaoJoiy8Nwng
6e9CUqeoVvdpE/8dFALpAIpFJDL3/ky0QUxk1QiNd1xFBvaBuTq+b/gPwbXZelRiDlUoCvIvcbWX
dVnpbYo2Gzd+XPZ7xVc6FDvGfu+lulveXMvy7NrHnXvLItu+Y+glKx3Dqe1lExcSvNiFfvl8zZ7I
MzPsoNgWOMpeciiB13zoZxWgHpF7mlgeaOZJI5OxsGtWUMZclAe1BXebm+V9AeR0N9ZW5Ny0PQ6l
NaoHn7rFFYr0KnLBrBQn39wnTR2e5AHl7+TojmdZIBoIKcM1wy9Fp0+3+SQy80a2OJEbLjVTQ1Vg
HurxY9q7ZAyYceIHgDngnSF8yFJpI5ETEIeUJXnIUq9aIwxUzdoY8YM8mCVkzK5EvC/pw0Nejz8b
vzeekel3ZUnmaGJl+lAK/yo1mKU9J4n/oa33C31J6DVbBqU97ZAsUXfyrBXDdDmTdckkUI4UKViH
Lq12juViGFFovrqynQ7Fn8s5ukTJJkO1F/HDXr91KxDwQ9YhB4+S96ZSRv/YiWxaKeQmH1BPjJZm
HrbPuUU6zxd1/Db00a+Y/eQPK9f4OQ/o5iCvgpdOxKajQbDLSYIMnlSKz0uluN/tsPmNfrj7mnsF
piKllj0XRO+XPoIp/yGaB9nrHxcUrmG4KptHJlUmU5rnCfdDNjCx/TAXVeM8452l3shXryg7QPpo
T+xk+HpQkCcFJJTu5KtXtmZR896qauiQy9brWNmKEPctYovl/b8afx0Q6m0ANqTWx31e4fCRt0h3
ZY4ZHGINBQF5ZneYZrMZ7nWov3MQy4096JR61CzYL4vnElD1Al818Wyyae+6cako+sk0o/JlcqNp
NziFiuITRSKF6soN0E2QRTtwSNpWbXWYWq14saxiAUMZtpcFaDtoQ3truE21sXrdfkaJ7kFuBMd2
ArbfRs0jnh/WtgmQGgra2HlGG+MhUux2G1ihuUWwbqc2Rf5mKdhvkH3VDqaB+xCSd9bKK+z+CyC6
LzLK/adr1uTvXRGJ0i5dXSRjC1EqS6vVnYMJX2BaYgmB+mHR7VFbYLHXYd500PU4OxitcL/r2fRg
81B+RzLtlxMO9htUt+7Gy/zpxSe7tChtu39GHhJ1JE/vHtMYvauqI0ihKohs4X9invIcKJJw6vAI
UlfdDJ3Z3tnCdLa6Mng7zwVLbigFzrFCqHu3wu94tHEX8qIi2nRD6RxRSVRAi4zTGY35YFUUonvI
4yKFD+u2T02ts5fXc/GFictA/mLQXiMHufOmFArEo+mVv6T+wQLgAMXC+WUJPHq7ItwFJG22leDP
6YFen8ZirO7zsvqOHpKGP6+pIjyoVTv4ETPYUdzI+mxonU2Nzfd6gMTxFgbWFiGx8El0p4GHG0DF
GG8B50z3GOEiJdT0yQ+zQlysSrBcq6CQdnZXQg1Ig7UOeHKPKCLI2cDKVpj3Bi+JsL8Ib+p+KUm8
7jr03ewi1rcjexr0hZPuISt8Y210ar934jFhQgxKWONh+YjtK9MlUkrfrWpaayWwE0TdUZyH/g4C
UnEuB1lEOAiGcW2FS9mgORqQQnmqZjGnstPl1JuHw13N90n04TKysxu1+N2oRXqrKx7Gi4IMpT9r
rnZ4YyH34WZPeOAin6eY+S8jfBNTOP3IeTGTk8zVe72a8i30N3drKoF+VpCwnTW0q+9NUANsY0zu
ur87XS2ey8xM1h0/vb1llOKgaLmzRKRrIBxdq7wW4wx2yvAoOYpSacmYVymyvu6mx2vVtb6ZtEdZ
utAb06i5XONv6+RF5B2GPn3NDKgJduRaS0c1gqeur5pjm7lnXYnDJ1llW+2uSbTxhFFm+OR6dba0
sKnYyMbYcrOdGZMMkEV0vojH2RvTUeNm0UDIR4niaKRTe7JbpUUcFetLhJnJvfXYnmgIuPZzVIvs
cgxa2WtOFYaSj3oXfOjWjT3MSe/FSJxxWxKmw/OWZLNeuWSgrfH9IItZMvL/B6xhSfjIOPtagZlA
tFMtn3ilrEJX7auheu173WTzoPvoSSOaxwBWGeX+PyzQ9X/EOJiuablASwCOWDycGmCif3yfVIAu
piLOsVFqQ5Ixa+bacicmd2MTd7uvZrDFhHGK57bvpbntWprbZM92fq0P/9Dzn8fJnmDrjec/d/gz
LkqUeiPqfLrBk4B0it8J0ivendr01mFw7fEoa+RhTMtxowCAuvnU0NgpuwAZKHbdTF1CcIeqa/kH
xMziBx5w5K9rfytL8mA2KGoyUdQLzQoBbPWt26H54Y5wyvGwsh0XW+rOOzlj5O8iI76P8tg7ySp5
pkSka7pgQjr8TwPRrXqNqBX8Wa9ZwUDUcSNlwQpKulzCC8cm18mtxxBm2Z71Q4L/hf69Js77FGnu
rwmJsudaQz19RL1np/mJdUT8MFzqadDcloXwsAoLbgljWA9o8ZaPSZlvkswuXuxcxHdWR2xQFiGb
68xaqCXXQ16+jJMeLZRZkarsjkqaA1UFcL0kGmbzmAurwOQF6/XGPKaNgnYEuKNVn2mi2IzT9M3S
UREcEwh5RKbd567UHwySrT+ynhQKUo31o42W6xZIMy/Xf+5B/BJ9DeRaNrUotfWEf/He1rPswB64
XOHKkX3hXfZTUnF0/a1ru+YMbdkxt76DN5dulhbRm9Q6i7TQdjGREuQpG+tVRb4sHKzsh6bAxJI9
+PTqrhthhTk26aumRNglzBKW4GU5vhJSByRcs1fWyyh6HY1FpLhi78tlih92wV00DneDGlQYaZFF
aZVmdtOK0dwchf470MwjYebke410PmaLnv/iorC2YFGaPI19pC19/phzGnntOveU/mCF2bgdWlXf
jVEf7v3BKraFCxeUcGO6jusguud/rFv2BgnlMcjsZs0afDoY1TgtC70wbgNVGV+x7Fo45eARM/fr
wwAWG2856k0fGyQjHOg2T1xDhVzan25qUiHbNM9gwEe5WotbguyWJJhyJd5vXu3Ji8lXqBlT/Rak
Il2ltguQJK5AH2uJvwjSTv+OCnsaqPaPSMUdcMIg9mQHnr5r2jriw+rVS4JDUGYn9o8sTX/liqif
nKoq/9PS1/pHlNA8VXmaYeoa4TTVMjXz01TVDonmYM00PqtW5sEW++IaHRNvjn6R1XsoG6ZJ9ZZF
cXljK2136tHCvx907UXWJ1OCYg7uF2WNUUI5JLdyIyKLUWN9LMpWu2j3VVTee5Ob3vlaJNZhPSC4
AiJtMRDteDOyCY5xiVaP596WllP9buzyGyJT7oviahA1hJbdkvz53baNulfUhuRNh7R66OQPjenp
j/VcH4LIQ3jRGL/22LwgAyRUQu9yRw9XRF0LpG4Xcr8vt/8kuIZDhHbbrZ06ZgubQ0VByzLijZP2
rCwtlAAO2JDX78F0R2hLr/V7zMtzIHmhOog7WfaDQtwFg9WRlUD5/FOD7GKXNkNkxxY9tFXmDsBo
7TOq8M19nZv1fYekJqgj+6zEfXMfojp2V2AQsyxVXT24TotEmjpvhlS1xBcnGn62ERxZKKe/Hbd6
iH1Xec3ggCySuNbOkzOzF5ENJ33513DIne/D+eYuw20rMH/X6JFMxhic0MwWWyca8hOiozBlAjt/
resITSnHzjZK3eSvoWO/dT6G6FE1RY8ePuayevRyd5smTbiSg/KR3Z+p1/4d5nvtS1RsTcPPXj1o
8HuyxDXatBQHZXxUpvIkkeB57R+d2KqeApSR90JDylDWB3lw8rWmejKw3ss9pNVQqFqbbcsSnJX8
XTOKj4drHRKGYmUWtXEju1wbZLFzMeEtyUssc9EA/Naz9N5DKmbFckPlRTk7v8UZjlAV4sEJy8Jd
BnJhb/CAbo246w5hjX6GGvTo+cTYBo1ZPDyg+usvSjdvntGY9m8Ad3WvaogWboaq9Tfdn3PAZYG0
SrMe8ZlDVQkkuxXgf2OM/k2XBPgRYbu2Rxu8/dEF0aPRT3n8G4MOlqtz/mxoyAv4XXKvzqXCjZCP
tJN72UZG59JmzJDhP20yJ/fP47ykDpe9yPVVUMLExTECEZoCjJs583Rn/OyuKMMeMc6ZxIsnGGTp
tGz9G36R3SP23rcs44PfDiehX0RvxEJQ9FOG5Jh6qbFTDWgcWaw7j25NFnuW3/mF0xlPP/BPrVLR
0c2VB1eDaYV6crQbAt89BhXrzUpPx7eiCvaRl7aHRk2MjUMk74bAZ/AbxYQsRw0F+9W3guTyi9Ml
5bJyu+lkOOW4nQy9vDV86KmJkiLqGAP/T8NG2xu1Fh1UNPZXgL6SF0OkSKLwmUC5IH1iht/GxNHY
GY4h1pMDM00Fhzqoe+PeCRMcgrCs+u6IryyZ0aHF6lwcogF+EriEUuzn/KTIwwGFFBpABL2fmdo4
3LQW9Hd1tOxzL9q3uvSG194dx7WTm8QaZ0RJq5lLNIi9pzEVKDK7RbRQWzN67QpMMA1+HltZ9KYa
Zn0gHrBUatH2SB71uZdXGOk2a+HkyF4E74h8KuGP3BLdkXwCX0WJpPgVJDUhqk6mOSKW/wdshfr/
EqchcZJViHYgeIQZE7kCA0+WwdqRC/I2ZtkwM6io80DG656gztk36K2Jr21Q3sf8OgIk51aIvhTh
DdY3+9Hog+/tpHXYuUfmszodLwsDXFWZqL/4OLa8lK02bbssR0d0LnoeYuoKrg/7Syt/lsgD+/jv
1+n2P737bMMgQKxbrqN5qu58iqNrCM3ao10pTzAXsenxsZMfq6k/qSJLdo2oZx/1sHjyC5Ylpp45
P0twgUHLQ3ztO1pgV0ekciqL7pAVUfoL05uyMOxr90x13y+dKmgDX/rOl7bw1bhp/FZf4NHopGgC
YoeTpum+JeL7C97BbuiK5Gvb9OYCRYL8DMFE3xbsO7a4BUG8dOcwKJYbX7Mx3gcsyuUgbJsSoqDg
NCZwE5IgUFpZ9IQ41I0+Z+dDgbRbIkj+zjOIbPtTwtTsc9s8DpSL8x9wqEDmPgXeZhEQw+LVYxv8
M9VPMDrCN74JnNB5MkjtLpNuTMqX1EJ0OZySDUCxZg+fbCpx4OG07khHtvPh0pKbo7eQlSJtyERO
o7sIMgskqT0dJM5FwmHk2SdMzKeiEBZ2ElOLS3DL03RrdrPJMfm0RxTzWHS6fbfXlMq5Q1MSKW5b
M5+jDC+deRf0Kyux3Sisn3JQpkQMcvCVQvHzfVCTBDyWoWs8O2nJUj896Sj9/uyEWLl6w1NSBcUC
dkr+K8KKwkH/6BU3MKQODNV6gFVprYoksg8tEnnbqUzU20RNwoMFXGBtToifeKH5JfQJqKWAbO4I
0WFzPwdhlGwSTzlwQd6VYvyFcHXcmvxAwOOB9+gRdMVnaYV39PsgAuHRZRDb1urPoFEiBWosiWqI
s5dBiCHXd/O26XInX1fEk+rbpEgAAG16E9l7ZAnD6MvUBt80y9XuhJHEu6mMPRa7RBkbn7VsMwzB
VsYgKxgoN1Y1epcYZBYBRAGY9FzinipU8JuKomEE1/9u0n78CplqWNfEU7auFTtzdWXExTkwk1cM
APwj0P76tmn0l7wd/KOskgdZ9LJ0TeA9vvtUbza6vugyUa/y8SHp0KCRgHYyIPWdPLseZF0S9OU2
ye+YodyefZv6mOOyhn2nb91pc2rXscHT6m5uYyVu68+ydexU6672HoN6aG71LDFekslbk6SzH9XB
Ce/rUDym+kASDF21rQYvGfa4bqyUbojWRVnnW0H8fSmfWs0d8603ut2lKFszG9kcbdxYZfvbmrdm
g6+CrwfGRRVFJdYOFfjPB7/4aYyOctfgR32QC9xQW0eOWh0ua17dxYyU6LzeLwlOs5zBO20lsJ4j
UxKCrhbjV3aZwXJswvCujMPs0Zrij/W4gN0NuZU9zv2tLvPeTP0uHQ33kLVq/px04cqUnyjKyluW
/u5SGL26tSeL/4AsRGCobaHzJmHxrLT4w819x7wrbzPiwwuR6N3jOITlpnSNeC0ThX6SGRDNTbxd
+cpe8vhcqto4Uy+eLiAYsF7GcjJwKWVt7Owyv1Nwgm/ZXsZt9Wq1yTmYY519XO5sxKHfRIJGGDIh
0anyI/8WWdpmEwWe+ZDmKaLgYFV+tvhJJs3v3Fett7x4IBiMwcKfE+SGPtV8bIIjlCOG86FPXrXO
G1YxX2TKAezLnCOCcSqTCnlDykiPcMiSrX19C/Ry/O7ifTayV/f571zAamyPKeY6dx0U8lWKy9xb
l9UwyPGyygp0MjwNsnzKIgkgoA3JEx7Sc9b2T7IHBtBsWKP0uS2RVodAEt1qOIM9dHPwTfZwkMkv
rX48lMxpS8zAm1M9H4Rqi6UaZtrS1UKkuRI7ptKxDbw7nPg5G6KjoafVWb58CkoMKM/yZzy3XUuo
z3wo/RmH51L/H14+nur88/t/htuQ+dFI1GmeM7MkPqR9DEuBSK0O49Pk7WpFE91tlIFJ8jyzXyJr
YO8lMUKeBZ3PBsjU02gZN74Clqz3113uW4DdRbXUiE3sK3TUyZ6rT4mT4N/BVLVBliRe235OVHgG
E0uQcTwFzQn7XYxYSshF6tTsbWbWL1B5vuRuop9kSQ0w6cjjpyQiaqPZub9j3sa3InestxEeuANQ
7r70GuWYTP0wq4Xpx9FTEBZPhvuw7ZvvWdj9tNBzf6uJrIFd6MeXGGFsDETTczIG4ljEVokqjFsc
a8/xt7Emmtua3SneXApclap/HHR1uksjHNknvX8cq1xfxLi1rm2PrELJu+6nZzdI/4A2SrQYY16/
/T5igfCQmRnaZ2YAk0vz6m8aT3uul86LOZo4apl2vrGrsrsP7fKQAuV9SzNEjWeAodqKcDGKIjw7
cXUvlDC+HYbI3vs5XBR54PUJQhEBVtaZAa/Qooj630LnfUuGJqq81xC++ao11HqPfll7IiXGq7SL
xhXyV9W6TnzzVDM7QcCq3DU+siQfXC9EDrRLnAfXR0gUGNw3DcAMoqizl4mDZRqLi3Whui/YkvTf
XTcqbipRN6t46uKNDat4wQwgXjwbsY7aDPsfgTVu6qAS4U1nPPW56f22euWenfS2JTu/HB0YC2Oi
L9pWQ1A3C90NglHevkBCfWu7yg714XylIX8zpbhvqqCrUQXGOKAHF7cu/I4deN6e9BL8XgPo8HuX
iLNLsvUXKSdiNo63QJQfe2J05HdoCADltsIjHTLcxIo+xMxy6qEtpHdDEMb38lBVyHcrCRC+uSpR
lBoLCXSDpP6QcGbZIlG+Dm55ruy8fAJ4+6TVXnqCfqY+F4r2pQg056jHZXMYrfoMEQBIPxYcbOF+
xWqX36lR8IAZ03gbOFlk3tRRYd4pBKC91YSz+5uwiRqXnVqvZVEZ7ZNbsj209V4cO7sd8M3N8zdT
iWfv1S7c6153AKbpgn/+i4cTepxVofEzKcNgA3H1nZ8jOTYJQUzCNXMXWfbC5qvi4LLR++MzmZH8
VKXxM6uT5jgil7Vg+aTtMO7pv6guMzXQ8GxDkOQn711xn7m9cRgGZ2ulZogSpF0T0DOBoM+NOPaK
+35wnF05Jd/JMdJDaNZ460UJSDtZjnQHk+YG0y08B/pVSWT5C8uYbgX0ntfaXLQNG0FWT+tg9Ezl
OvLKcSHaRilIxRn5/nLqmDjT+Ky43IWYa5OAF5SrK4sQ7UQReru8Gc/VGFsnN2s37D5Xpmf8LAQG
Ymrcfhem1Z+nNitnA4B6XUdvU81zGLPTGbu4+S3MR8QAxXOThN5d5U8Yp+AWshwSPIW7mCk9Ujp/
q4oouyl5nM8YPZfnfD5zTO2cMenvZZVs7Ism2wjU+RayCLgpOypa/R3S5b6YVcrqRO1vRYPrqyw6
UTAReUu+xUpuP0XdKB4yrArSuVQWKvDNoEeXUh0UTM84gCZ7P0sTo9/0of3tWnXtdu3rGWVFaoO7
/xnpYCIJivc3krTubqia+NbtfG9P/DLbRqYWHEQUNZuwNpIjqUQ8jUqjOk1u7aBzqKI6I4Kzx5t5
W2RFts/dqd2FPP7bLircO6MY8WQdsWsdqhaldXAfD5hCIKZsCvWpTO8R3wd14E4ZQrVxvO3Nur6N
A689IRaAx4CX1m+6nx/UiicdO7PbTsubr3GNvS5IvexskHbdAqRSt33ZJYsKq5yVRhT1VrO5mrCU
+ZWBGIeLN8c3qMwrXa3tX26ZPWqsIRYNQcWzMJSVwNrwtwmpLGQufAt6PqEIk+KMEWW3rcf26PIo
bRLdFZvBAiujOi6xBTvUX1Sr+a7bWfw7tw+gNAnk8jCfbXLPb06Ijn7Va83DhG7qukLg/c7Fas6L
yQn6gdKcYRh1i7whE1Bh3IbTRfpLRbP0xstZk9jIYa+hFxb7aTKsA2JU2jL0hPZqIkVLDMQlUelp
TNnrRkWuJAqtCRlLtdoRpnSAi4tfcCuYKMnasyNu7Pus6eK9ESEQ7mb9eMy8eftiWd9jrQygZbTj
VgvbbmMHLJG0aLzvQOn+8IDJYT+TjQ9jhpBImiIhW+d990J4ggQJPaJ54exWRXavC7yEuqHZqk6Q
3joTMqPahHIc/5fJZlRb++SZCItEogqQIINePOoRSvQlcPwh8vwnyzSbs4N6V1LGN8JAk72aVVWH
Nj1EU6VvyCC3KwnuwgOmWNoiqm4l9KuLZ3AGPNqjbG06lHUcy3xS1T6HrloQMsWAzKr7dGGYvbjt
Oi1YTa6Wv0HE+EXWZThXHtSOwgh/RvOca+HrW/ZKie0LcVg0sOzbPurHzdAn+UOgC494Zdf8sD08
ipAI/YXL9K9KjZznSjUnFIuTN3fE37XIDe+czYdRQ1tLj/mhYtehK6jQIsA71U65Cv3aO8uOnmcj
IBqb3s21rlQw/agtJpb5KrJbag322b1c+3Kx1NY2AaiGXkwvaK2GK7coc6jiBADhDLJ+7o30zou9
r05ieIfIYH8dNo+TYUQLfdLvpsbbm1nt7xzPRZcPgspiGkMN6Ek7bL200bE8TMdTOR+ibT5m+ZrN
cbQt2SksYe7rLzY+EkY9DL/Jz00glVmosNuulRSv69YrVoLYN9NlGkw4ZzJRm4p1PzCPbNVRiZdp
ZWvPdhw4Wz/B/5SfPM+rlr6CmUmXk9uw4FJxZZ580COZYTnr2DaGpbASXC7U0bkrqq7rb0jJPVqo
HW5l3fWgNe5fXRpXJ66GnDAEnAYrs6Z5cRvR4PVqRl/6uiiWfWYZ58QL2aKChQDPvYmNCYoAhATw
PWmwFXolMGFuD6I22AISoXrMyDPdVAhf3so6LTPsm35CxhgG1xkXJ+cXuaglZoStH7gPgcEqOdLV
b6qijFDMi2lnKiwEkW9ndh/n0ESlCBaCySuiVembUEMA68CBZuCySwA83IFK7/fdZNiLZHDrlQ2G
3gojEpJBho1mOeS30ZTzPJSqgo3ShLlF6PkPoyMeAjs4wI0OUAmPFQIsSbdBNb64J54GJVlBMFPR
WgUmBqsmKLX1M8ZD8WEgrkEopK2fk7Jwj15iPvH7QRZzhM0DXdbtguTkdAR7xvzCopV8sIpd3LLq
SQBLUq2si9EwOLblD1mww1BdFY5IZgnK6ZwEPkwqrR1gJhjT+VKnWvZGT12wF3MX2cBuwTxZyp2s
KQVy2qqFi2+rdMAkPKe667r0/Sw1ymRV9ORd0Z9oZuF6+lxOmYn4XaVqv055Ex5qC8tQnHhQ+tY8
/yAP/Ay82w6mFdYQ08GqbV4AWXyPNQ2+lAXTopQ81aYB5y++mVtr1jyVda1b7PQEuaYidvVFZcLs
6lKbLPyQbCYVV66iQrjI9I2zOo7WwsDq4T7kU29GZ0y3ClvLSg8m2GjjHEI4gWBd9pZq8poGuemV
Olyc2HzrIfUdwv7naBQkWjvkSDyXwG0ZJc6u8RvWYvMZyk9NfqmUZXlonSNZ3nHdd1G7ImxKiqKE
CSmU9M1PwuSrpRDkx5Kh/cJ8ry3a2A8ewaJEKzOu/ZOt8qOIkm9srkjAdzjG6J3Fq2UuygM2BaBq
LY/oALw2mvTBsXc5wtAi1c9G8xCZDcRG1U6hmPMFx16MwZzq1emtb2M2nE8aivLlRDzATKwUoxLF
uJeHKoQSyGqrW+Oq+F5Xtx0Mo0Gvboe0Ni/9hIYv2EAoCu1hb12irY/+qmbusFGZbjx/LJ600G4e
RIN165AVT6bTr7xEVe7nhbrfNdqLAWL1jgCBfylaZYYl2ijidaaXMQKb/aCsyiLERlBNU3KxxQ+c
8op9nCPPyLMWsWM2h3sLJSCs7dNpY3m+u09q5UsYI98jYEiaXd084UdTPxWgkUoD9aYyUOonzxCI
pI1jxwxL0SUPvNF6QjN+6x9xSRIHqFv+MY/tn9o0xS9BFte3kYpZUuUFCe7SpHtM0URb2QojAueq
0CxBr9DqK9aSiIvyqLqm+sD7AxgL1YPTw1sM0Xmw2WjuHWUCMNhbxtYyGlTQfNWGMZU02wwA0xIe
uP2cEUrYgsRXl8T1acU3aVMWvN6VxLEIsYT1xgQmupJjda8PNqVWdqvL2A7QGW974nxzZ1Z4DWaS
IONla9IT+zPRILsUgWnxwkLWcS075yIlvzlgcyw7qwHmpjVOUZvL2GHAUZmE9kZ2NvpWx6LG9S+t
qd3gjGln1fYyNhIk3npSQvJPSCZs2MiwJhss3baW4/WnPhidNcYX5Z2b7EGfRE9Ks+g1VTwpmtM/
ZfXwBRaVdyjMfNhWPeRNxRjECXflW2RUPbhDSmRf6lrtG04Q5fFS1SNWcDRJNvtqqePszo4ZoHm4
Q1pTnOQ18hqhNvbP0cbNh0Xm5IIlXuSgthun+yCA+A3r7UdOcOpbWYb6DSgP65T5VryNBnfXtlN2
7qzkuVOT4AU+MkI9pobhHUpJL3WCXxKx9nEtWwEP4PtRpd5OthZm/Zg1RX8OItf40n1rqizY6iEy
UaXAgg59zhrp5gpXtpgkJ1LW07jzSjSRMTx2/jrFuWPcmciU6osPHT6cmpmG/91I+CCwHnxImF9s
/jwSssB4By/4YvBru/fTYidLiiXMU4xFgizFU14ccVz/IUs1fzT07Qin6AHJ9amuur07kKOTV43b
CZktkCnL2FaM0+ir7wdTuXUUEZyu1Sz4y13qB8+y07UebU1tFY5kij81FEGsYvAGW+DaWXYhHsFe
x3bvxJ/b+T0bRqvWtGf48OtItOObO9n+cmoBNY9arh5UnXAX2OmlG7NHDsc6xIwMErw8VLMSiDxD
1Nzl8c55hzuogMg67c9ZWmQIT/cQSj41yM6yVXRK8KEVsk9ACls0RCWIvV6u2jT4iTXInMcdpGIC
LOOUY1UUvR/QU8x36XyQZ9eGa79rw6d+/0WX6+UnAPEJBkPc+DpOFq99rnf6L7p8utR17N9+yr+9
2/UTXLt8unyDvc37x//bO10vc+3y6TLXLv/b9/G3l/n3d5LD5Peh9WO17sLoQVZdP8a1+Le3+Nsu
14ZPX/n/fqnrn/HpUv/qk37q8q/u9qnu/+Mn/dtL/ftPirxDzerQKBYIhLC0i+bHUB7+TflDE6ko
RuGq/j7qUu5MDFnkVS7ly4APw/7lHWSlvNTHUbL2X/a/3vXaRyXvPK2uLR+v9H+9P5sZtt7CjFmd
X+94uerlPtf7fqz9v973csePf4m8ewsHwqoEful/vv3rp/pUdy1+/qB/O0Q2fPjo10vIlnS+6ac6
2fBf1P0XXf73S4Gp79DixfLAjMfm2A2hs6pBxGPAShEHciQDzLwBuUMRjBbOJpXrLxW3KfRN2mCd
2NQeK8q5WXYcxgBMHOAVRGTbeqcX7WAuZXOAY7yZegcwvzDoZFU/eem+8lgFlnqpb/QRdW+TpBI+
29WCNAPQS4LTe4uA614MaNbf4C9IPhyT4vdTa5gSZSFr5UF33gdeqy6j53E+LpfKom7Sb36EBzkO
cNYiz7JkQ06KeJSaFQ+gMrdmlbdHxJbyB4Xoy53ltWfZJntVPLmYW9XDElp4/iC76Si/3oQEW3ay
C0YdLJFylqZcVXZIywIMlxlrN9cL/Zd3x5/m7Fi6TxD1X9zZG1Fe0v3vQW4QgZsFFyeQWODAZrFF
WXZ0J0SEzntvvjaYf7rYpkKXYqAL/nCXYXKsPMh+3p+rWFWCjZwJeVcrYbQYdUwWQJ7KA1FCJ4Y6
Q9P1cOmUuO4B9OW4+TAG5Olf3T/UorWYuovBUMWN0oQ5e03TPvaY6R3lWdqkN32PE82nehZE0ZL1
Kb+hTwOGNrzrkwC1hr+uIXvIQ8n2FhUou99c6+RZmDr9Fhrkr0/18iJl4+7rcrJ3slFWOalYZ+o4
izoLC8wkeUJrPhg16vd27V3qZaOsl2fXA/A6ey+LkxTAk6cuyRS/jt/HymGNGfnLyKjxmc6yYQ0E
AGuSeNK9G/T1mjM22wRJsLVQ+NUCoSZsZw/r2CvaswjU9lxrpbNzevdJVl3rkd96QhLaZa9BV3nI
gCOvbTPoF+M8UtZd7iGvdK2U93GdYLzcRzao5fSKonODswo0XXmGKNT9O1/3E3UXET6vvLm0Xc4l
Z1eyd8N2BO3QLr0qOoTkcHdqaxgpSv5V1uyUSsEQ/sZX1PofzlssytWF7O63dT/sWw0hyKDpcbeJ
jXfudKJ0nkt0Axr19WCUzbC2iObLqg9dPjOvZXsQu9CxP3Q1FF/I4ZKIjXzBTeR30VeidyUgY4jS
zf+j7cya20aWKP2LEIF9eeUqiqRkSrbl9gui3e7Gvu/49fMhqSvK6r7LRMy8IFCZWQVaJgFU5slz
Utc+hgsoAmlD9XtWwA40VLQ4vEWEtqahpDxka/3wAfSTZIDPd2J05rA40f9qkQDZFG/YIDiNjog5
UTlaMoD8Up4iqqhHyevJwYFA685O2/5KmlfO6PWwpUifWqph1zigFsMW1pMG6riyuSwMBbuoreNN
aMXQmIIUzIGDoLk8+F59KYepvohNW2wdTd3huiFHu5OxuD+sM6rxIwozwaG3m+HU0/t88oaFRlnG
sR8aR1dHtLcY883VQfIJPMDodD9Co40o3Ov9WlWCcnNbocvj17U+2JBTN46+/vDBbKuRsld0lIWX
R4M8Lt49V65PG7qJ5jU5BO3dE0Yi/8MT6fqQGfxIXQeAntZ0+DlrX6FimiEwBtlqgRp1nVBe4ZC+
nU3A7ZvVbSzufkiuMz7YZcgOut+D/P/WDJ2LpJXJflfxaGLOzEg53w6537wOzaBddcBETuIU+3Vu
TzfOOpjreXubRlbd3/Rlpa2hU4KnFeVmJIVAp29004giQMAawnFO85sxwTJ63+bOcMrjnI1p1FSH
eE6rQ2Kkrvo0WOQOVCRZ1hJTL4GJtCpMi3BPR9WNPOSDmNwQEUleRgfoQRpNzdYeRMereXTmOx5z
2iPNrPqjnGUQq+szQr43u26BkMt0C+4iQj0VUO1KG0tr7/CxafHDeDuQ1uNfAup7EyneUhlY3JGJ
orP2djWxNcslx0KhJMPVbh8grGEN7xt0HH/9YGGeVqBjzDUdrPphTqMKjo8cFb4ug6hSQVhSh4s6
7LLhh4smwrqmqf+T/xYbGc78IXZwvtVcJq3CBzvQKAF0DeRoqdeQTsqDOwO+puHqruyIjCRIh1db
QWNVMVbpTmZcJ8s6iDWS1KtClDyWtWp4zLSNrGiP4Z2EfJyyrE1rbXSUGeJFPm6T6o4z2qiMLeqB
Ddqt/NfZP+2QPhEtqX4P7RheD6tJH6s6ae5HPURwmz6XzxIrdC2/xqr9bFGmAfqg6MiyOBqPJOkZ
aPReoRkmYbg0FKhozV+90m0gXscF6CBemVt01CFfaXh91lmb1MlXCJTpNA+bZOAr8FO3oXgrKEiu
3qwoj1FtAmhqtH0MxAOyZpQaISqhg2c5uzlutnDxguDQ9nZMt4LEyWFonVcHvRs/Zyp88zBQRL1N
kEt8WEkuMcF2shKHBN+unS4fCvRVc66ANRmOiXTtBBwvssf4N/qgvHZSfwv4A1AsjMwtAHztt8rS
AFmV0/NUDPTnKQmkZn0AZXCuOhQ/Vf8cpLP6pEV8YZfpsmre5vVhJN/7v63qo8qtjYriOGteHg/W
4Fp7ze/pzAafhci50p8iPQpe0B44BBXZ/taN589FVazHhRiN/rniQUecZRUsUTQt8u5so60rXg9R
Df4pLCleWZKuvOEk3shU3y2ZTzmFYtZw2+InJYWUCoNXgKB3uidVSdpD54b2LiNh/1WZowd5Dt8i
UoCfhzJyrF3YWChmmLBTIbI6W9Ve3pNn5J+PppOvP7wr01TJG/isqsbRil+9rzbxRE39zjONPH5W
11d1Cj53RtGgRQ3XgpHCyJ6azT3a9Mrw8DakKBqc5TDnzoHm6PJsKx5YtdEt7hrNjZ7k4AHwKBOw
eDKC20JHzLE9Gr3ZJPAsZ+M+64aemywTZn7/Tw4qa+s2irR9ARVdsp5a9b5sO+csIZPuDw+2O+9v
E3RUoe64g9JVLxN8tbDWrVVF15jrdefksSyK8LqIAb3jYzhR+JRP4QDDv/Mq31pJrBxATacbsE3D
zlyWnxUX9m0zCZ6VdKPGcLsWXTM8T0Gtr6PBCu/ENoK4PYGK+olA3PAspqowoQrK1LOzmAbQ6chq
27xFLsOSTd+TYX0Tn4SbyMWtvYyWnVb1zfsp83+DO2Q4eggaHyd/BIUup3Lg9q4o7fEW8DEKHc/X
qRIjQ79og2olY6jOoq1uzf11zVtMVsSTv77NlnWtenpd7LqEjMvM+awOdbD/EGI3Kk/UwPsSWrUJ
TbJn3ru9EoEdnFVO5XAbi18ixe1AlfUaKWP7Fnl1SSgFiWmtBfCMSJCsIWe3S9rQ2Bnrf7yaRLJH
DWEdBJmo6s346EAwuEFSM9nKsPdCbL0xPkKz7qwGOCh2Hxz+kKI/FKeHj/ZivA/LTDvWeZ3aK1lk
dJ/1qRweAj1oASdlzs5jZ3mx1axe+fU8HGQoh6Rz0e/o45OMKtRvL501bvIkDB+LZeSZQXChMfM2
pYKF49whLOdPaPysva6FZcDLftdo/47WcLzM/ER0yP5k+nLh0QyHXRNl4JSqGmr4drjUjho+0wgA
rtJ/loMR2y0IIsu/Txeb2wBUnWc4/8VLtb57zAP9vjK91wl6D4QBQV9+5JhoRcu2ztxDG7tMB3ub
n/rC+esWT2sg8C67uUhA1VfTOujD6U6Gc1t2gNHsaC1DxU2Np7z8miXp69VQcatIX9rOwUjbBNRN
YZC0cRe1DLhE0bNG1WcDxXpxFluEhvLIVv5fY/Ng0Ch3FoO/TJIoGcrBiOwYHE0RbD44bkM0tMxd
aCEcXX81NLc8j5MRXOgqptgEK//aAvi4aYdm3lGFD599NwovauSuUKDL/uaVuWbnrSQ2NdzgWebT
3P9xvkSEkNNeI25XeLu+OG9rAAqGyxcQumdF9AeEcHgldQLRv03zztlV2i2dGQFEAtbwR93GwX28
YKxXEt3ZkbOeQmP8JIcW1tRz6TdbvW6nT7lNk0cW+0j3LP9CKKZ/8xurPl1HLmW0RrHGVSJ/jjev
fLrsH7wpKbF3c7tlLprC4XOOWOEdteqADqeU1pukrO+BC8ItBQD2aQzXabQU/BdLocbevT3mf4nr
GrTodaeVG21vc4KhSFdTH7yuIw7IVf8/rnO79vjfP0/Xz+oaTfhqW6UWSpyNvu/RZjm0vsH7Vtr3
xmmqWIZXr9Q4pbYR34+0AOeLQ0yDeK8xEl7RlLPVWo9ekmWKRMraMlTGWQUiEED41CbVtBWjuK9X
lPCRJqQtzVeIsLtR8nqXLidwPqvSNKa7bm63qllF5pqkhnkfVZkFdJt7fhvwyDvJ2JP7u/jJ5Uzu
tqza9u71vcYfowNZPuWBH0jw6Hapiypki8TOm01dHHZU05lT61d7DvOOeT3Nivlbr1vlQebLLJmg
8fXZ8E2BFmWZL46hz9yTrU8KopIj/RwIlYGVqE7zm27Zh6E4xDbBao18I621/z1WFk6j4HfHhhGt
tp9LxVDWcmYCWrme5YutTBXrWc7+hzjXcRVQwSQz3XT7gRtLhjowXiWPAMy+cWaJvQ774B2PVgq0
IEXzMkGg7qw5QflCr/HKNDMwzqNpAGCOn43FjKxrgkgvKVEZWhWt93AkKQCY5+JF10jCkwWCcHQJ
5o3+usbMO82n2AmfA5qVXjgk/GxN3mNQuLARGlf3Rek8Nb5dH94NaQ459AGEJnul8a7eALKyS2yb
1kn0SlBivViT0R1FwsRfREqaSIEFu4r0jSMaJmNsJyeUfq8TZJYcXCO9TpWRzB+tJN46QGk2pVul
5Dq7aV9okXEpabTadiV5MtOyEDRebL6Ccl1Z2M01RBwTC6AB7eX3pT792QWWdk9q2LhAanqvxqF6
1rrWRSn8ZaJX7NIurqlrlbNmj3et4XjRmlvodJ8o+l/XSJNmLdDpZrGWa94+TBrA9R0DiynBsB/F
nrZeu66Q+Nhfl7p9GHHLB4yd9PpBbssVL5qXOIc81gMIE9gxGst+0o2U/g6oP31bClv61c2oTTO4
W9kvSjiYbyIhrb/G3Ja4OW622zLzsszM7xS54vErKbQXGiqVz20xWfuiM8u7NqvTz8oMZxnAxz9+
DRgjBC/qgLSMUAFNKn0yBkReQgaohraxsavs/dBchhIsXgm+DcX7YW5hA09vwVivh0WvLUvAA42+
+w18q+bfBxp06TTxwPJVl+i3iVgbuV3jLNHNiBR5bQzHov0rLSzzPoTi6UgnKf9VlVJCsKMMBSpY
i9U1KCqREhLvtITImRzqhiapq+fj2I5a497u/yg9aO1biZPlZEwSqaMVGrWsKYCuPUj6jDZoDsas
hcrdWJGwn3mOrHsLOay/0tTMjqCBS1KfUZYdGxBRa3SAEeVcJjVu6m2jrot4t8odxTxXpUrX+jDR
AbhISS1DWKOmRy/0u3DtIAYsXkvt68sMVfmZBrwXdp3Fty6L55VWRP5L1wFH0vpievGryFohqJe/
+E7qrooi8FBRaFDBtejZ7Qw6migbePeaYyD5tvRpm3HsX4eaUD1AQ/NuePNK8P86N02DaO0MbMnb
pfvT6IDHGDVS4FHkOWd7YTuhfAaKfaJmeByCaiu2EcjljPbu4l6mZH2BmOSygklD19bT9Hrr1kp5
B32Ku01o2/1NT+KvDS0GF7Wv9Ef0MtOV2POsNzeZCozcW0C9tD/zaqZ98+eqvecP0KBUkiW/0d3W
rJrA8x/AAs5PpdJexB7oWbVLfdMiMcZFoqbddSZwohaezZfouxHG489hDpAr4LZ26ct2vkP9pLpT
zSx4YjsIht7O7Z/Rd72F/0QioTebLnYMLczrmzV8k3Q+5VO4gcIipQcqJWtULz18YqTVIN1Ok5Oe
QeM5j3mFwqUSWDzN3s6CnFSp2KK3s5v3ehaPxbnLIceKAvsS8vZ64LtoPMiBJnbzwYp9dW+nRrGI
Vb93yHCK/UtZZu5BYm8R8LyTCbPAnPZp8AS5X/6s1Wm89VVg/0VD41islOXa6p30j3aM17M5jd+D
uI63c4206y2iWUok/zFCeKLSOFpnUTh9NwOFho8cqs097DYZvyJFDR/9ZQfShJ6zsdDCWtthG5KJ
lc2Js2xDxO8H9DcokXX04AztkKXGIV4vdfnRIDA/KWVNU8iyp3k3bVmbGvB4bOpzGyXZH3pPwteo
vPJpAph4GFxF341zqXwlg3WNMGj6WWUTxEN2TEtUTn1YW/jWkZ/7ndKzdoRZt32CR3F6gPv8zsj5
2Gu1mIod2nXDRmLlYKjp71DYIQ65TK+6aKanEoVFNqWf2Fyu+7mmLOln5qadnPFb25CHKwyyI3PT
Tl8cPd9ICzT0qGyHkVPZSJezqzvayrVt5PkQDExDrVeeI3+atrDuFzadMtDiyiG0VfVesZYDWPOM
uwinYGtNnZaC7kfGvZFKweKR8KWn/d+d5sEEyQvtsPS9VtN4iZb7NWRfFjWc1GJbT+NC/ufst/mu
KYMJAlcOM7jb44zcaOpOzp2YDAMWcfgrfwnJY2M8plNormZYODa3ubc4OQuSZh+/LfUhLHEfFU/L
UFeHckWPN21mbdrWzj9ZZcpG00zifa2jUNzoETtNNaVxvlPng2XWP4Yy83Z6r85IEaAPmIxZcxFb
6/Xz+iYc+G9t6jKXDj9aU28xslZaN8O6Q79tI4XHG0H0tWz5ro4Zol6084fhi1Qtr+4rd/Tfz6/l
TdMwaBKWJbuis3d90X1xow3klytLH9PzMPV9uE0UWj0RHvw4TJYuY9RSsxPafHsZvYW2y31MbmZv
dllRRmKXiLd4sZuh3jy+xcslJdT7blcQMJULa7UcitK3t01fz6ubTc4W/syzXnjQ2EqM5cJLSL/+
67zWHWgKksghqYLzOCTOtqgWYeG3mNuKLcRre6pRP1E+sO+rynq4/j1kCOsVbdH8AW7/Iqps1zAx
ubnD/fxt6nUong82Mr6/+0FdrTR9ULdNy51N2AXKxvgJoL5/DIAWg2FFUHEhK2+CKkN9GZ5QiZJJ
TtDDvrB4/z6pbZLza6lEi7Rx65k57W5lMqEhFRTTKintESVUxgHyOLt+opQoNmWxvQ+k63rL3WoR
T8UjbnLCGpVF8m9grw2Ih+I/TSpvByWfjE9ymNve2TgDUvI3W017HSVENVhluWqyLe6DzbAIh8mB
bDV8qzU573z0YXBchMNCOzEe6vG7BLwzd722g842W4vttgY5OXBPjeNc1xCHnWveWQ941Vwu1b1d
DxRQuptnE73MXx28c/xB6bU/3BavPH4Gpdnx5fP0OxiUoIRZaNUgNawvhl7QZ+2Yj00OyVq1HJYA
MUmAHGLnvUlCl4mAla3rxF/Xui3/61pT0X7zoli7d/Vw5dhW8ySHWCvMfaD53auuTVtAiqTPnnno
Fkmbvs+8T30WLjkqtGSGYDD3vkr0dUziilp8rr1GO7TjfCrYynyMvl1PZqjL+mKbzNH7NLK+jLpS
e4my8GVMIucyDrzuVYkRHmQorTve7BzpQmvO0sOTxR5S2NpRBhIUwkxPL6P5OTLb10Yfov190oOa
qi2awdYd0nkbreGXIzNkLh3Ir5e6LbVcyiGJe5YwrS3Ci1/T57esodJ5dRq4TOYtlS3Vz9EDDwFZ
gNP/FGY9qrnpdBSTHEpYnfbOnOiQORJG5hGkRUycanXTMVGc6r4azdipdlrR23eylUjkESencoDD
0d+0mqatZJsiNtmWyNnNdpvxwSYLmFT9VqpbdNuQBlAgQ9CCvSMNo1nUOdRqihLDQidGu+srYVgx
1VvL0qHI7BEX3Cn0T+7qpUA6J2W2o80g2VVLNfXmnQL9j1EDQUNJL1rTp+RsP8DkZSjekpLj1XuD
yQucnipteJ37wXFdavEmM99ktA3JbtFFhKbR17mEqcvXYPR3e8366nf6dwSZ8kdxdq2+giRP/1xl
KLNOergXc5ghxGcM9OGOemR/HQu1OeRqmWzEawWNsg28mDracgHfqV4vcF1ydD5cgGLiuwtEbuPu
oDIF9UqbS3uywmTNkLSLDDMLQN+k6es06e+VKXdPnT9Fm8aKoh8VjRyzDv8pQnDmbtALG1KLIvky
KvVFAgBQOpBdBMbjbSbygOGPSmMT7Pnmt3TOrB3iLnytLFjr0zGDHybia9cvYJfbQWw5wivQ2+b7
m92L6mFXAZQkz4U42IepMlQETLnMpU8Xvai3haenOOLLZHVBXa66RZ9CDnbRkaiS0zoGgtUuh5tb
bNMchJt5IBEkjo9LXNcpawrFZKE3hl7bp9th6Prmvi+BLr3ZA9BIJ2OEaG/zr1NaDvu5eRdTtNG4
T1rvhygPw5Wsn2vlqlJ8FR62FzVosVfZXoLEImeiCI1QtH7m3eZmDhCUhNOOIusvi75b72b/ZdEA
Qaw+byLXWet0Ti17CtmAWL5r78cx+X7doix2Ofuw/6BR+BuiX+BplwjwZfouikeyxcvwFussq1Vh
9P26AxLvdT/TV8MGgJN7jI2sIqWT189NSgOfqsw0o2SVA49w5XyebDrTIaz5Cwk794vG/ZMcnuaf
5riuj7oBEBL9IuOZv/mwCpVW/am0j6LztcyxKv11jq8p/qkJovo4JwWS68O0nrKCXTEZ7e8t9+dV
D4nLY9300HmoAbuvMJu/Nw7cD/BFTuu0gcvRGaZiQ0UlfgR6PB5sd1L2utMUF1fzKnY+9GEZHnTL
C3nYFA2fxr7Rv32YpLW1AtuqWVzaGt4Dd9Kdgzl4U4bqBC+Q9AfVzi6xcuNrUo8P6eSmfyRGQicl
b29P8GvW9JgSESqq8bUe+gfJn/1TxNsa/zaCJjbE2ekC3rhd8gVeiuyTAB26rUp166s1NTUNYOFn
AVQUoWrfj3BsXWEOWWkA9UQNY2eMsFd18O3uSyPv1wVa7/eChIjz6LqozG83sugEWlIWFQwFjZ3O
ddFOQ9Q9RrQEaDGvKaozfArUKj+hbcAOBHGy65Ae+uYivLEaJnInMKwsJrEvpjpW85Ms8baOmBD0
XDuxovFnhr7fBvRI4xUkH8FptvXksVmE9LowzP/oln1663nfETv2NykbrWuE1ar9KgSk44G029lN
TAPVWz4VOoDmsShTDQcycpPkT29GCx5sZC4Vti4ym6JNtdLhfFgeyIG9KcaZ9NqUZY9ZCZdovfC9
dVU8Aqj6u6O2FfYSiyMgo3adkfQe3+LFEcSledINeIjPI6mqrGjU5vk1vzMYTrYbKVCL3t3G7yf1
9zZ5QSkUDqI+VNeRN80PGvimEw3sUIS9BuR9tK1TBTyfErv7qe12lto6R3vyLWdDuiTZ5RApgjLS
oqs7UnTnGPHvgX4IvcqU1rtDqtPELv8yYNZbA/T/SzfC9HGzw42zNdMkfPmHeHux65FXgGxs4CIr
oPdIk5pf6ZKTlLHqBvWKsrGFoB25C6/UxpVpZy2SsZXx0lB5qVuSkCQHHsK6K1fCsjm5CZRWCnyH
MjRt8z9PqjQTcF4+nUlSFdDfLgcFnkrghehntPO/bIsjRqYMRZgB2JOKDjrsxqXmVqe4maZLuBzy
0do2ZQG7+zKSA4B/M2p46VwsXtapjx21YhlB6QgfB8g+JJGD480Uj3V2HHr1NzHJwe684uCqenud
2UR1eMhr608keroj3J/IGHVj0iMOWnRriNAtakxDSb59MYpHIuXsGi5jM8j+zFNVBS+TjCe2TNq2
mvthJVhLbaD7hvdyPDKWGDmTAyxp8BYkp5sZ+t64W5Vd9zqhbpDYrmb1MdEdpIyU1nO4Jys6f7mu
9rdTFbibODGmz00fkke1vIuuguUKxxL2UFtTjuKcB1WloRKhdfG6rlXdIVrtr8Xr8qg525PzO53F
02cLLuhn5ACKuq67dVErj9UAt5hEFhbd2dWUqwdZR6/56TTWMG3FqzfdcK/R7wobJp8IHEf8KdbL
e1lWIkBCQtinVE8yinKIKNlyVidZjZxVB4l9NUGjZaM3aqKHZ2k927A51L/4NLNS8IigiUKJ9G7g
i3wwoNE905XNrbkOys8V5BgrdUCZreCP5pPwCZALajZqEI93XZADuFhSp2yntXUUhRWseAwzvQiN
FWiG5MxDCb6W0qTZRjGdTdzG2jr1s18CQwcRAL/KdmpeoQJsUX1TlhKcP1sjcO9h7fVj+yAmcdoN
BDaqZw47iRCH3UHkJPPFdltEszowuln3IHa1UQYkadDMol9fO9Vdld+VoX/xZ8WE+ksorYJMh8hK
gyN19uM/Mp7lkKssnrDxOEULJtnZaAevxAh3M+Fyeg2FujLfdh1lKeSpN573Ehbt9HhLAUyKSVuA
Hyl3kjgQR9SYI0LYTb3hBmt8EkeqN9S8C+0Fgoz03imKnBufp+/NrPMeyhZdg8yKEFTw53mt1k78
0g5usXLmzP+9cquHYSAhvxrn7yUbPv6qRUsHSV/9mZjZV2tI8u+dwn8t/cvTF/YD2QaIb3Pp+oKE
gGlpZzcc57spcLr7SvUGVHn1v125GM33V7aWKyth+VBOBXmWIv1O0f79lfsu+RqXmbqOc7NH+jvf
QWIGG/dsKnuzmJTfjYHvudclOmTYtbuF4t870fPf31NHR1RwiNVPCYRma6epym9W070soG3m/wW1
EZXOOfld0RT1JeidZKPzo/8UpL6yp387vo+SuDmPbTxvLW8uPjuhD2F0aGo/ENJ4/RgaH0Pxg+BH
Z5AE/PAxptn728eITLf45WPUvNicDd6T193I77kakK+gCJF9hgq2uBgtt5VlZHoqB7B8uTPlD2Li
bavZeI3R7WUo08MZrJIMW2O8Tqev22nWy1QaA+gxhxTZmc1o0xuhhUC8ll3YagFMaK1n9ASs5z5Y
kjCIIB3FVgfBgvpduK4gOX4GYZRdbP91OpJg1BMji2yC2amnrjVfD81ylgB/t5UedOkysqN+JreS
GiROFw/kPKj2aOpBhaVyI4INpkZ2gRLIfIINFk099Q8xoy6KVMwSJTo1EpXP03QqK/XCe4u/jsoS
PsxpMOtTvzCoyEFv+573Y8igI+gfDzcH0ghEq2/R01hvi9a/Q66zWxvkzw5SvEsTuK9gmHAhQwVn
LV44r72DFP4yfUaO14Ve1vb97RU4MA9huPL9wd0XkVYbGxF/1xYjmgruXoTdRSxezsSrw+K2ahdv
1YKd6YYW1XVIwh7n0PisC0vtMpps9bNQ2IpvGd18S6T6FvnrPASGr5GlURs0kgEL8wdr2iYtHEry
Cnh9GxTjGJXohCwvi1Iql8M12mwNunwpzd8O3qRM26nk7XcI7bvYVAxACtH0HWDXpky95GWK6pJW
P+zCTZtEHkwWVXq1u9PCMOb60/fFfovXdPNPXt8G7mHkXsaFsV0ObaLTLTJ0Eek2bDdvsMRlTjsD
dpDdYp5m4UOg8eBq24FOi6XM43l+sBmNTL+X6o5TfJrnqXn5EDU48VJbvE/ZwV8U/tM6w6Zw4UaO
uXHzkALnIsw6GM14qSb+S6Ws0evs2aS8NhqKc0lN1XiGZWer8LxBM8XqTkrKfk2UavRU43VOD2ki
WnRskH3JgaaHzVG8bWrdT9BWPAVBaMoaYu6RFj2FGWvIkgZ5MPBISbbKwiJBwaoLn8upqqDfAahU
GVH4XEDcD1mLu55H2GfXldGjaej7zq4y7VdvwrZaporpn+YvEeJ0aLDbWmjSePW6dtpy+ac0VwJz
pzCrE/+U5spZrlphfRLvvFTGxUt1nOClbn7zyq9JhqGjv5/7T8HyW+OulpyGYx454zq3PeWzEkx/
O5tG/dU2vJ19iFNitNzHph73TZ4Yx3B0Id1ZvrTgIJ6mcpyerb41jmU3paga8uWsofs22L28s8uX
2f9X/BDDBTr3xWCr29J2SBBBYnKcm1A/Tnprb5CEN1Ziuzn+aUguQa9WMu/mNvLZ3rQhCtkfHNqy
fsoTd9O6BhJfihY+yiEr0s/0rzogHv9lkjN43bw1nPLpthC9TDGWcQNtiu1CgfZrdBQCdk/tHzez
MQXR7QqZU7xewbHAbi2scd5aD8J0KzNuwbaSPQdDdlAUWDbpXopXVTbGuxaVT7TkXP3Qzmr1oC6l
WiXMvKPaATFYKr08aZunxoPizbAqdFuXCHFkjXnQ6CG7TqK9uNs0iJtN2uw/IEfarpTUK39rS8qR
lp6Fx8zvyxf0yK72ekKlCEEic1sldfVbybuqphXFk5H7sBVlE0jjxd4v0+mACm7TKyRXnwO7+4rI
RbFBey95HlTSLXImtmGxTYtNzv7fxCkF6YVchbp8HENt7RkzdPvLHc3az/3UfjP1cDpOKphlsSZp
pq3HgTtKGRroV2y7GRJsDxEeBYK8Xd3E2l6ELmbHeLC0Qn1KsjH5FDX6TzFLlBu56j43zenbEqV6
zt7IwMMUivnMuybdzBY3Aerx1rPYijDcjDQ5XgwLfZIYoeaNA+p6LxEywZxIdy4CsM9iWyb0Nuyt
1zyAqwcRIL5kC2t3+AJcuj74fa1vwyX15WC3Wuu9vWBb9H2J/yf7MKeoz1b+KhzD7iHJB3eX6H2x
LfIw+wKNoXGHLqW3Dv02+zKENU3LTuCsFI9hPPskJRadIwnWDPh8+mx4EGdSxvNTAglZwKvTgM7W
JgsK/bPeDdFlcNrhrk9sVyUNZ7f3JQ/LdDVogX8wjb1mNU3/UxxKAd3VMdPH9v4ajmwfejOIUAHG
qmBhmcvxwYyK7qXd2KM5vKhK0yI4NaaomTAMym5hmFSQgV2GqJKWiCvQyiLDbETBLLCGZyrT3sXt
7LOY+evCUBQAci+TmiVdVNAyhGDuxOto03ffnNpdkrK/uz1uyY6k0yoiQ4IWwLvHsDxtbw9ff9wu
Tb3vAsQXigILzhmZl+uzWibq5KAjyJBOJuzu7CG1YdcvVbasG9unaPZ3bRcGj2LqVBe947D+KT4x
3SbdbL9Oase5Omrd8FPi/28nRR1oMdge+Ghd45IndcZHLw6AepTNYFQ/pjo4KjFvm8+53xaf88T/
S1veuiqnjlYuL5Nn6ASN69D+dSjeWzAZq+Z8Gw4JHWdaGlQbTzn45tJZPBru/IlRIH3G/T+ODCfP
V0NqV09AQvS1lYX6xdW1aYesdH2CCK6/HxrEcjzHbR7JLxsbBcDEl7lCSGMqqvqHW4WHRgNvuyqA
c0NSgFBoZvxAeSf8ZuuOvk4ot12X7JWF9tHJX5ccZgBL3WC9LklL+Snguxu1zfBNKfQeakbOJnrw
VugcDN/yhmvK2bDY/jGuMGZoYj0IS9djm4U70QbzSaucbQeKiwri5K0M665GKBxFTlEKE82wMtOd
85tdpMVsEhg8jJOYd8GzmyMbvOLE9Hn+rJDquJ68d/2HGBXAz30/R8Yu6IxuE86Of4g8b/rmIGfd
DUX5tdGK+JzCEL0a0fX4JmERSo8HOILR2TSdVan33l2c6P4+pFlxQ2OyuY2Gkv/rMp27jVGk6H7I
eGrNDloR09yOiAqhC2rPW0N19mCZfvrWFByEtx7QVfsoZ2/2m0nss6Vd44XiXkzWAhgZsfNUDQ5i
F5M4/6v9w/p8x999nl/Xl8/pCaLjbe1Bt3YeXW07TbFRC3879BDZTnr32OUJvO/V4FK6yOMfteH4
yRZsO/mfuoNkZJlwjTHmGKGX2EEVJuYu/felbpa35a7TYyh97TFDIXxRQzALa/kWNeXa09x0JzbR
TuhgPn0YUnVl9Dq82DxKDTPQDpRG1StubHBTc2U1bnd2YJn/ElXG6wM4Ll/DrjCyJcxri+4Ma4j9
JflX2NyOf1vt1zCZXvgB/8U2335jZmOMAtNjW1po0huVc4mayLyA9hzoH+aLXqintIXZQiIb02jv
bNtw4UrU2ZQs8fUcQXUY1nDdSsykWPaqbkDT6dRYrjHLFWBftt5dQd1cw9PBn0/QRnySaFl29Lhv
GdfikNqM96MDasX0lewuRQfzq1pSkvAdPzjLEKq/fZ210bOCIt1zNhmbaelxTVJDp+upKVYynGfN
uIOMWb160zEECDPm+Z14ZckQwY2zDJclpxROPlkyh14n7YL2bAU+tCiKR7IiXOuSN1kOTZ0BE0cO
7iS5lC4oZzTxomAnQy0Jh6OuolnUV2H+OaBu9Gym11SKBNQVlM+36U1TqWvP6bZaa6BSGMTeZaxo
VdMXtdBy6KGdcFqAxl0P+8PfIwa3PdYjj/oPESCnSIsvJY9/WMNh/74ZIwN9eN5ZMn0LEoeUim2Y
HOeFdr+PlZ0Q6V9tVz+k+pDsVzUssFauaHur+j+sfdlypDyz7RMRwTzc1jyXy2PbN0S7BwYxg5Dg
6fdS4s/467//veNEnBsCpVKiyi5Ayly5lo2shAlWU1QE1yePmkiZTE1C2BCmJhbOZJoxNZ+DCK1D
Xp8mapHr50AT5QinOEIpdWqWV56xI+QHvQdAg70HzzSfUcbVnEES60GyvPbXiG/LNXV2nhacB4Ss
OtVJpqLILqWXmWClxWiWOOkaJfXNhob7emtgJ9q8T6PVIEhpbAHvT+7IpPs9FlUgft7SJ5C9z48x
9IAX1EtzmMjBFbrZ38gkKg0VRMJjO/oIUNeuD47p6gCA/POJwOwD1S/tniydnkP1aXwP06TfUwCu
BUHudqx5NQXwRGJ1F7xob9RJPzJkYyH6nsY3+oHFrEPZx7+Ht3lVrWLXBH1zwfx9gvcAsLv+vgvq
/NEx0+IxxzrJkkxeo9rCb9wx7aVjxu2OOoGQHncWiBKWNOBzOJ5XOUhcB2/tu2V6sawHAk2YeAmt
AOkdwb4DvntWI6ncCJm8gwb3u8uh7wOikWCfx1Bj9LLMeMNA6qeBQ6X5KycFaKZYaXpq7h0FwTe0
etghLW4o6EV7Q17YWYRVk218sBYIyCB94yyxwHaaIYOhMoudknJRdiBrzS/2f/sjZ3g2gybme5Qu
S0BYGZAKKvL3Rwyw8pJqaSVIaMwdX4KFDUUCPQFWzSLBM7zvS3BpiPAGFa/w5hrIsmB5HGx7yNje
wBGAmL+L0i/hByfyMMPUuJP8+zg4TrrMgthV9OG/Qk+46dJR7MCNmpJ8aQ6a0qkbaPapK9S9ieAt
h3p32KPoTe3s8FxyIeMXdXtqNqa+isEK+5Rg54Fly3+60auid6CgHeTdX91qNRsBmT/d1D5mmo3s
dFGN2+18UZqN92BU7pkAcALCZNtuZOwIXbDsmBuavR2AQrjGogSMvTT8Bx4idF2bTvlqJvFrEovq
V51C7455Ml5YEhDoJi5/8aB+HbS4eM3rIoU0DvMeBhM3c6XF2RUCFR9XqQ359SqunaRr5MEa0B+/
1Zb+wRoDpWlxBGaLOGK+mKENOdHK/M1GgxQFhx8ZkNgI/HWG2NsDRGLKg4OUDYR5HPuBbFH7rRN2
fy8MvA4CB7LDzQgurNkf0leANLY6VqmN0dymw0vfjRAtLe07Z5DuwVKLVRfYjY3BhhRp7LG9Itku
gXb9t3ESjyejpTzTtX2Qre//LJl+0sFyMp94rjFZgn9O/uVTpsHwnHT1G62RabVMC+Whh9h8G+p7
sovAv8aWD+xDNr7yCLIDc3iXwsDKbpsQO7fdaEOVB4N4riIoVUAqwlglyDNCci4dL1bY6ktycIJn
1tX2Mi5QrN60UbZsRz3ajIljXzQgbqeDEZjxKWjtdZ+HCG9RB7kIyC0tC9xkG7L1qP9b6U4SQZiO
t9degC6kc5jclEWLv19daghAtsMBi8bhG9hzPUhUOtqBq6ZpbupAei8VaGmOjg/1vlhpRxv56C15
Cwr/0dMKMGFVv6rB0t7Uic+qjxMD/LishSCIYyC7WBiZ8Vz7XbeKeWtfhQFtAdYk+QEJAzA6hGOw
rkyoIqRGWCyzCuQ7kT02+AXijPtAewPIg7ZuIOmXSt1Y/3cfcqRDmoLtJFbe82R0Fuffi6ILsN2y
TrTl7Mt4vDO18UQyZCw1hzvVRztM6mtM/FrU5vSz738bBz4UsNxL+62BLMMCxEfxQ2yF/mbwgbER
oDE8m2mQrHndGs+lxr/npQx/mQl48LCq+wG6Z2sh1SDN/GcQwLfyjIKeFMyamv48SjkNgqzqNKgp
EdAC3EQLe3ZMakdbZqNIl4g5sWMUSpC0U08XpsPHKXWNTEcAxcnHgyWRQCtUWWWpoRA8MSC8Di2w
5BSEYNDQ8ra51+y0WpZVG78Nubh6Dmq9Fr343rd+9wslU79j3/GfvcwCD7Mv7SvzdAbdpzY+4C9b
ndlgmevW9r0HM21fkjDajip/RAdRDgGwNTHqxqmdWUgXM0ceDMpAffH57I79eDhQq9OhON8Nwbgl
SFApoVPeN4joTQghBR8CJcvfba0LBgoSpSZn8pOfYwl1RPOR33+dD9xe0dln3Qn8GyhP0T1tNUdY
elt/BEs6MDcqSFPYAAWWjguqMoWOVgcaFELbaT3bxjS4GNpbjW33IfGDCrtkXZP4G0arqSlF7l4H
kaeo3E0ChAtAnJSoA3WAyS5cWE4Rb794Y7W8aoasP8/OjqeIvVn18MUNQu7JWjp5Ay7wFxDEBOe2
rBxr0SEesA+s8KUyzfAytNi3rAC/37gWyMcmF9RcjYs0CTU8XYZ8BTwRRA3m55M0swpk1mt6MHVk
twduX4qsy1dCOVNPmCEDt9BbAATTdnL+4+FHs+emZYBsEWXpiu3QVfSIkVmgLpNOdSI+nLvIKIzU
BqoP2Aw1hDTwvvjFvVHGK3J0EgPlQVblWXvTFpNtmsEaql0DmTY7XuRVDrkJw7DvEjbWOyfpsn1h
OcN1hBAkNOLS+lVC7tHTIu2XL+qdW5reW+flckmDcjetdyIzwDwS8OFqYcppUK67Z3oi2EW3Q4zI
nQaFwLXdBemwNqHQt8hVpYKrKhXoUMl6iaBVcLZsYQBXo7b24NqIQX+F0gMQMn74YdcE5pK2qoE3
R8hn8TlYLxOxhT4a5I2RzrkCMyyvORP12XShUN+auQvxHfCo6EkzHMpAv1HLVSY6A29JtuOuKk9Q
Q2kS6ii0iG30CvA7L2yKj1mCLOtWJkckNTH8MFkXNjaakpkgJJwvhdwSPg0QNDuaTQ7pLkzT9tKC
VGHt+yJZ0x1VqttKT4oHKLmZJ2o1YdCdi5qD9w99dAhqXaxdIC7WaRl82FC5egtLzZ/uRVTVFudq
tK7kT7ciyOPbdRSLej1PJML2zoJs8ZnmQXAY9BuDlyLIBEqVSvFfGSz53YrUu3N6iHe3IVjryd66
jrc0GsM8NlEhn8w03naDb7xmwoCSddEMW3JjSKFnBjb2zdibh/827Whq1cIVoOGiafNQFAeLYIGN
xq0dqgbDde6M3YZYyKiZIrb+pRmrJlGW6U0drufeUCAooRe/I7wWnnpoCh1ahm9JTTtGtLx0fRQi
qN7UURyRcQVcomrqKbCHraLppyZSBsmZVR2bmtEg9HNUab+mmZDxuKRR8Z1aUes4l77Tn71xHJ+6
ou2uGnTEqC82rPiuyYIL9UkgF++awQJnAK4IRo36hgXWLgTBylOijRowRcOG+vLeNO5dEAbSOO7w
5mHokiX1VWOUPLr57wq/vK1IgXXnYdE/iLxgoOXK+qOryJ0AG7Z2qWlX0NIBX9Tkgmqa2nKcG7XS
IjOBAUyMDTV7Q5aXggUXatGgAgv0BQIE/ZGaNKXn85vH0sdB0Z5kfcPuNRW1LarY3mKB0UPuJq72
ErX7F3JBUia+QINiPw/o8lbfohAACAo1CR14nrTTJFFe93sL0OUFGCYCpLIrd5HWAdDMlW1rC1Nz
YohstcHK5mN4V2VleIdqyWyXQN5ooZNPbaLMrqj4hXrpQM7DoQgi925yYg0eLg1+A9O8LABTku6w
aDcPmq9VqMsYKShsA1Y4KxRcAUMSRLp5dPDH+VwL5CIBWpvaX97+MhmyNfcQBK86fZvyrN+5qBZ6
iGLnZ5yO+Y9CD5A58MqnHHRpf3NgjfcUDGU1OeDF2++qAZsuNUOGzdK9Bx6ZReJC074woursZZr1
YrabMcyTl6qW9UUmEXDayswLEW8ZgOMbJKOsl3nQRxOr9RSRrHEsj9ObUZoB7pEkLlHeB3mkLwce
AvAW9wNUftHRqHcrnUHm3btgw5NYMliRJTBNrHNYWW7DrIAanmMHkHXN2rXTmulTm2MpmHRR97NE
rEozbft3izRW5Q3pq9MhqJEBn42dNsf2EMvvg1E1KLZTw0OI3UzDR19vnpDy6NdphtV+o7AQrsJH
tI2N16XHL9TydLApjB1rl8ZgAN+herkvPnqjCOXytVMCMaWGfo4PfFls9AAMpgkorBELQCF8r2pU
Mgu0KrhBHpC398EVhb1A75n6GxeP1B+C221lWsF4pIGZGthRccsoH+ssGQ6eKquoO7+4OOqMmpEb
4j4N+5MxQmsbLBzgZ6xLcSI38hi1qNx2HGSxe4CP+NJ38hoZz0GbagPCLC0XiaGLO6P3qwuwLxrQ
rEiduqIq8fuslDjpPyOsiAU3EAKCwzyzf3it3x7p5cSbJLhABm3bxXjTLxsz6jdg0mtW81JPDXBF
1h3JJEDTt9F9CyBphEfb1JVvYVbtQbyj/TIc4wTh0vG1BbPA0kO9/xW8WdrO4Xq/Q3kpUJtqkOeg
bjHV6/0o4/I6hnaxYEMRnzNVccoSwKMFJIGm1qfdaZ2iXeUiPxQWuBRnkhnAQqHro3EP7Kp6caCO
DD+vdZnZyPGbIZRcuT6cazCkvfDflTD4S2TKCBy5YEUL6sB6acH/tUkNITfkBNbWjzGmW9svxg87
ynaiLpIbr634wcwtAOMzHfRVTZo8ZG3ZnPDEeaXOMY6rMyiqz4V0s5M1sGwFZVwILKpmwPEGXNAp
HUItxSNM9QySoceDcKcS6nHXZOydd0Disps9ePUlA3500fWB/i1upLYqa7PYU5MhYwF1TPHEDLUF
A852EYMZ5luY1hLYCt3fe7GfHlF16i6xHFpw1rbPYx7FZ10bAhDoAgYAIdlupZV+dChVU7m1yk2P
6viMeCU00aIGyTCgsFagsokP1Px0M9RsAIuBG41ABWPzjsoOMGxV5ffARUxdRcxTvRFAWnH/IoOi
PKEizl19eiAlgRKAVIilqzzCDpTy5AFNovJ7VH/MQR4aFOfARQSOZDyQ9PsOybT1WKMGRJa1cY9S
euM+a4NNgyjllTzyJLWAOAjkAtEp8Ox6qTsu8LQZ9uRsWyjMbocGmCsMpRGNmhPhyGZtl2LMl5Wr
bWTvvJrQ1Noz0DEtOsUM44xhdaQmRGqsJ4e3H81IDskmQanyStatu6sKCIbRXt3Ft961pUhWtJGn
XmrSbn12tjsRHhHUSReU1ersDlTBadFvksbXAFLO+aG1Lf+oA7U1ZcdYCEouiQwrDSA7pc6aQSbb
ARigaaZ5wJ9zIlIEVcIVi7HsMTMA3eK8Z3cBwxtNjt6tDguYgCE4StN/m0196kISwc7FMuoyni69
OG9XqdaxzdSuolFxlifWfmobIV6+dVlcaIoyd9ndIDn2h2ow8HbT/BlKbEFSJw9ZcswjwU5Y7Xwc
Rj8F2OfPdlxWYF5vjmSnEV0YWKBR1Ylqxrp4Cmw+9iEEgz3UUlqhZi7I5qgO/PvLZQFQ1HqmAaEz
hNGRRgXSLk7yh9EZnEfZAiYzJFcOyrlHsljauAd9BL9rlam39HqRVtw7kkeBjMSqaaGE1miNixUV
SiXbGhxSNDSGlOwBxVjBgpooiTUu/8eVPKvmdwkgLg2y8AHPHFRKj3V+7NQhkRbafIhzYIbG/Ehn
1F3aXIKc2JLgbfwcE5E79ZNnNVbg8/nzlPq1pq/XkNJKtnYWsRXphu9zVR1W4XeyMhtdnDkA+Gcn
y9gq003rKN3yVxsyfjIE/zhEqc1PZHN98Os5dnakzlF5cLA1II726UI9EhV0oHQGr1qu3eY01dh7
8VEf6tf2s7LcRpqBTJSmooPWgaJSeVGLXGngGHfTwCmj9c9c8/T/novsn1ec5zL/uSLNbBaFdUQt
Nh6feBjVDJW3hOD1P5vY7phPaYfHytyL5cTXJvUiIR5nZnO2HU2cpdmGe7zaDp2ZArFDtunUB0Bl
nxrGgWx0KNwK9czqgDIDkJS+xB12EODtar3hSQP83k+1l6qry/fC8l98/BDeQQU9nQBPOp38q0sP
pfcMqYyD6i7UyP9jiv/vPpAAQ5UX+LvXDnecUy1de0FED3mcxZsGOrUTO4TlQdmlqnTn0uErP5v+
YzKa1svfBoW+2UzsEP85SKaV9RJZdnISBYovea7JOzp0iZdBK3M5W0YE4u7cRC3IWaxEX3XFZllU
xtZIsEd1hTF8GZrxpRbWZThN2Rvg6tClCkqoK6iY3l0dxsaWhSCCJZuNDOWi6bwC1KBFte5RU78P
vTZ7HrRxW9QmQK3KrlssmO0iKj/sHhjb9jXwdc9OiT3kp332/7e9rFG/RtmrKfGlslegvIQm8zAl
y2rQ1p540DzO+bOsN+tt7/hyOefPBFKYiMIm/mZOinE7es0iWx7JNNnjZRmiooxybqMWslNsVY/z
pTkeONu6joflPE0T9l+npo7ByKapaSIdVM533DWXo4EKwdYdERjMAEm5ZJXrLrWmzVEHIMPL1IMn
1LBHXctTrmzk15ghFBSBINnSDNNYmuBzFgF2HxQ0qUk/D1ieTjPNpnnOOmFbvG+8I3UCB3afOhk/
9SjjX8ncw4pbLWSmlQdefNVgIzWrTD54pndlNoCqSzVpueIUEXJtImRHsrk+CA4ACr9S5+Sm5nWR
Ct/MtsL8PU+rDf7XaWlQoCGYlYqWYR+FZRBN24PRmjrp0H1OG7bYKgwVVlWy05x91WFlR+sZPwIO
gpq0nqGm6/cChUhITcxN6kUtG+4XdvIj7Hp6VBBvQzl+DzpsiSJP708gFMcaj9qeMtIZHZKwgEQs
a7Y0NATLOl4bagi15xnCEgT/Vt/c/2GfZv5ykSELkoXnF2KDEEe/l170YNq9/uZBiDUIneRHztN+
2cjUv0ACuDuBxgPlhEMZfDfqMzk4UCVelh445WtZVecCOiIr6nC3FjSm3qHsXK/cWiTnII7ySzwC
e4DUVvLDNR/7yhi/WyhKX0HHtlDL5nCLFDFiDy2EO/HOHd5y3W4XCbOiu6Jw7Qt1YAuA2grVoaHE
buqoNPAvhybqKGR98IwY1IqOgkDJVtyTTXQOUHZDP9zXiAxurEgT1zCLzavR6LdWLWpTpJKoJTot
3mhgzIciMEQeI88zD4iq7KmoZS50oSbUnZ0DyM+nTvInOx0GpJYOTuLu/rSracEOrR1Ko9t98Vd2
ugAbtfiIgpyp84/hqN5F/lgX08eb623IDZDI4jhW2Xae1gSm/pz6YllrrTy7LhI6Epj8ax/idY1C
s+S+ZQFgvyUUG2QTFEvDNqoXr21Qxiea7M33gQIQovgRMJAnFS7/ze1ixVjuQT/0HsmgFLuUrF1W
gRX+RuoMMO6MvcvkJ2r06ieb82Ed49F4qvWiPBrIrm5G38aiEuQDiyj3ux+WGS21Mct/g4P7mTuD
/RJoEsF9RN4vrqbre6iialsPe7JbWvj9UnS68TbY/V64RvZb98YDH4L6DaBNCHSB/dDj7SIW/fig
m0W6De2aHWqvZVfbj6OVEfTiDUj67VCx7Jc+xN94lg7PvZADdp9GcQoMbp9wZ5drr/fKF48jHKhc
rW7cJ54fH+smcZZVlHJQYDvtMfGN8aFrjQfwdDhv0GiGmlNodyfoh1X3oGl7Jzu+DKIyfS3OBWjr
bk0bA0id+CstQHEdCDCji5YXybk2Ymz2Lat/b5y1mybFD4BrIJOlHMzWHbaooYzXqcmKOxS/FHdl
iAIvBBwqxOud/M6A9pq/qHJ84jG7kgk1XBoy0yKw4oXUyl2kdelGKNAH/tXazfSzZIGwsThY6r03
dYSoFhjD8o5asRuW59yMz/OgrMRbf4gTkHh+TlQgYbzCzZRuNIKIYEH9MTH5eLHRLnK/+UFkb6Pi
46wYH45dvigcRfk2Eb9NR/Khw5d2JaPx2ALryg3/AAmbheOCxaPMrMuEWRghjYHgQLohjENUmO0Z
BRrP1EkmNzbOptV/+LdAuCNNFjlHrfGdJdFR2GXzrUxs495E0Oz0F3tfF1/tqdl9c7L2w78GAGhJ
7BX43XwLwtS8lxGqqaZIVhH27Qe/K5IgJ88FNyhhEqhULQf/Qtd04J4I7Tv8YcqnHpJMuw4l3Jtu
sIxvIx68Effid7zCQJ/SMu00cGe8QqXaB1EGCpLVSOR0yyepRrYlAkORW00jycEJUQRGIy0gKq48
hei4989IuqbuAaJII53Y17+1AB+RA1Z6qL2I1nnU2PdAiKcb/DOCk2AJ+IYhXr2zWqtCXiC2oBbO
dehRW6BXtUz2A9JFm6Hyxgg1ifEaHF3Gj9RGZSEQs+mzM+piFZjCvJYi0rb92HcHt+6GE/LsEB/3
yvq+xmMe5Xl98YplxGPIAO5dxPcjb8AYVnmVUhWxX1tNL5Z/+2wjt/7js0WV/uWzJZoGkV1V+0Wl
W7Fs82Vrxd1hKs5STaDmuwOVfbWmdo86knZfCcbEApFVUMhRuM5vvHptJWAMmIwu0rZrX8baAmns
ArvWzttIiJktYxnir07Gtkzwjo6c06hUvKQ6FFz3Nm0EsXOvkltLesVBAyTkLFwuz3RGB56WYCgL
XXc1d9R1+J60erjIG09urDSy9r5Xxff+oEraBlD9AnlyQoln9UIeg22ZyG9aT6j+EUvosUcHiUeJ
Naf1v8T4p1NyGuFEKQAvTZyNkDG2/WCjGxDcdTwfNShhtq4VrLi12m5hdEAG9oAFPboOINI2G7+R
W6iD5tSpKkTgeuw1kqTrLp1y6yPU8qnhf3OTuPO3BaCIkLHy+FOT51uUciOvhztvYzrxuM1VU2TV
MoVuyAsrav3ATBey49qov+qO/DWkgX+HRLO8gk0bFevK3zICd9lyD5krNW3Oiy35D6n3MW2JuPFu
zFHZDmptMOxufGDGlsguJnva2lKz0tN0P218VS8qNpIvTcQyk31a68hE16gu9Qm4GiVOvzCM3lkH
RaCfHEK74iXRuxuUZ9x9XBHqNMeoQ5wmG83uhCIT0EvkIKo+QaAzNDdRhaLy0pNiQ/100Lzke+pW
5lYWJkcNCw5JEfXnsq1LlPJnDhhkfFcuyJiU7YeP5XK+rNoW2V/lTR3ciyT4L6G0wCokb6G1zs9c
hAATQl9q2ZWQaBQMaH6k7nGKlVe3AeNbt/ARmpQLMjaqh858IGX2Ze1dZ3tlmKD+mHq5tTIqAA0l
VgYOXuPHlm403ELxuWM27jk6jf2HyspSKJwhbk4H5KgygZDuP+0O/EIFeP3J8mUktUeWGNAsX9Jc
8xgICSEUrw5m7llrW2ZudgE9WLfRwQV+qYzQOuv8yVBwLzqQmc7GWFhLNx2KdYKVioc9SOifxihf
kgsj2xAUDfR7Yns9z9Ak+hN2JzFo+nxeLDSokh0CdaCziDldASYFF0bs54I1WbuxsQHfVV6OZ0Pp
vB125EMm2yn/GU1Tzm3yoWZZ5o69nHtcwytXhgtByUYgYSSK5OOQIhrZoF4e7Uz6NQiHol+TLaMe
cncar9z0ufabIpBfgpQsSaDyE4M8vQOa/YS949do5h/BTRrsO9GTlmjPQEFbZ1MDP6Cw4gFK8UN6
roesAPcS124oQjOXdRebiPFk0QKMkcVPGbE1QIoFsB8JhGucMP7F0/q9jNzuWzMgb6+5sX6PBY8P
7slWx/+xZHu8tHqw4DSo5vfY2sXLFfeDU+BvkYrhNJ1qFtcORoM1VcFqVBKpHjq4AsisAbR4ErvB
LjFRtAc6jFcAL28Q62we/LEKTigWbJZk1zjIF8smrq8stMa7wJFYv6gBMbgCkDEqnaON+uJHv4Sc
rtCLp6gcm4UEI9+JDoPQ8pOuDrONmlzwdulk5qYcAQgXRXtu3ah8CoCCvW/9cKmbTQxcy6pxi+zJ
kV35hMgr4I0VvyfHqMwuQEn5V2o1afNTFvUwTQK9OtCqZjHuQzVnqTa0eBCJPTWz0RlXwALZW2p2
foX0IALcG2oOSdhiN9b4K0tdFFyhyR7ZDWtJvcjEa4e6BL0F9fpun5y7DitU6tWl2VwRMrhRJ5au
yaJyBn2Xa5o1gm2ZNSjIaA4dFgcIJeUsPOO3FZ7pTBPVN/Bli51plM64MOuwRwB+ABO8kWNjmEOZ
WZ3RIYIqwCFMcJibf/Obh9EIcqFhc/P/far5kn9M9ccnmK/xhx91eK3g+954CGOILGtQCSkXdDof
QPzhrEqrkgsIJWTHucNLQElfl/k/Q6g9d/tqxrlJZ39eIOuQkTQ8sBz+79PE9ecHo6vQJ5mM81XJ
6Da1XS5c27iNPMHeTX2IeQg1Jxc6pSFVlb5AebPea1ZS3nWQhnSQCjoVirGTDtXgAAWihdVyMK0P
m6CzlG00iBqdB3UHABvN203DGWolPsfSiDIFWk565nm2jzpqt8cMTyK66twxgF5HuIJdCj/GypzH
vbtmVRIspyt+TowoFQq3weEt6NoZL7BLro10NU1Fg2P+mnkivk5TZdyo1nGi1ZNLoAUXCyREWzBM
8IPLdX6Yzrys/zj7i41cpG97GW5sjKND8Xk221w1zTwrdcy2Giyhy9TGHQ96t+C+6j1wU8VgUqdm
6LDgnpuQ0BbMvMbKo4a82i7unH5JnbXtB/cl4i15LfTzNEhwKAWiiAeRL0BEC94WV9+yLqBJqX9W
o3PRXL36aXPvEns4KWDxw7Q9eUkGbqZAD/deI58IkE4w9Ehh0REJmOyziTzIntfjFVXmC33AhiBz
0jsQ6Nm3NEm9Cx5Ia2rRQRvB5pxZ3c9+iBgyfR0QeVVQt0vfDcFi4OXRsclstZ+v3dfu84ylxoeN
zvrMdl/jeMgWepl7r1NvtNWN4IFxzm6O47AbeK/dU9uNRzJBHILdOgDxryGeZVDNk9GS3Pr+FoOM
6Y686NA17Y5ZpThTSyYpuzVF+VJ6BZg01Mxkki04K1zNjPazrS+tZumnOtuSC3VkPEfRRYkiHrLR
nHENOdGos9lqvmrkcWvLJBio5/kiKzP3niGB1zJ8fOC0HP2j7XY3GkZfCbiIGjKn1ZfZjRo0vOn0
EeavwLCjFGD/usymImzuZODFp/mTcS9MFgZoElGTij8Y+bZuEy40zfW+fKvaDAEjNUFXRS50CEZw
gLRGa0zfiib1+gCie3nOl/Nl9a7wd1oN3Pr8Tfum1w66L77NfzgESMH7z7P9/Olk4QTXMnqluab/
YSArFXUdrlNzrOwDGDaEKqYRe8+ESIJW5vJ72naPZpazxxSSjQdP14HQVXbo2Vla2V1GrMMB/vTb
TQcqo72fV/YTB9EdOemuaSw7V2/OieVoK80p8wWHAN9DL41n0Q3FWaiWWwXjBlgRMCfXgfHQuLK5
80F61fnMeCBTb4DaK8qj5Eg22UfVLk9KfTkNcMzoQRqbkHMDTJyA6GFd3ad7mhycuOyAqIixoCYN
CPBj0VxD3sjUjwglZrJvtjQ5qk3yU2oVv6iTPq6WGEekcKPrdPXOEkCbJe6aJvM9Ji66XV3Inw5B
mn4vmWecqCWxPNyGntmDTgRfaNRkdANSZUWdZCohkbmwm1AeqMnGytp5CYJ15EIfQaAyTh8fyKB5
0HgJ6lHf0QcArYd+iLjEVhJ7KpG86InV30bb43fVKH6GIgi+Qdp9WEMRcNhFEs2YayuQbgGjmQbB
qWpyKPChgvobeAptUOLm3bHqE0DXzNtk7qHAx+safCGI0Sw/dtygUNtNOL0Zm8+Q+jj2RbX4AtSz
0hZi4oZ1r+FjV1H4QvnrSC/eecvLxwpJth1vIfGDKG3wqBwotY014LvdvmkIcr6nDgCQTNi/mZVd
u2wwX3naDdADNYubayX91q9NeQhrlyFOwXSwBtrykQ1Qxi0g0PlDDYdGqf07wXAvRzAYP9FwE1oZ
fhqZjpIEVUee+BqYLQyG4rMsls/QqACXM+yzm1DV51ngIY2IgNrk5qL2ntxQHfEx26Dc5tmS9EdI
RAeQPB5A843yDm2RDz9zLwa6NDBfIDtcA5Ro5LtWduy57u2TVxnxO+p5smUFePSFe6Z+Lo0BqTVr
SN4/R4oMYhQ0snQjwLYtS19paYoEUVRkz3RWRC6bzsRfbH/zi3RDx3Ozyr7k2TTXGo5gBtt9yepN
OTZneNCc0d1Tem3q9ZAlWztajTKTzxwdOdMsWd3uyC7TbFGMSOxeqr6qti7oB17MvJr4rNzMN9bM
8ps9UEgQ583Kic8Ka2nY0w4E2magPSt/H3EyVKkBpuCQgLhZCXOtsPPL2A3Ag13H7L+0xTLlizDh
4TFgkB0BVIaVl3x0kHAxxIo6kCcsLwk0BK1VOsoVMFThcXYLByfeDFHmLaWNak4BoMaR533/GAuz
WIOlTG6m5ggiNttt8JFMr3/kwhhB4JqdqJMOwgNhGIq6btSi2SQzPmazDfExW2Rp0abnRYeIl2+y
BXFmQX7oJHyjuVCr1bN2lwZ5s6QmHRDkBTFn1F7sOgBgU3m0IBBb2kpKhGx/mWPyUAP+PcffrmLV
0H6tenBPxoNdPWjMOBI3Qwh10h1DrdVaqpsCGn2JikWLaw3R7gdbjEcd4q9rPBy9Y9xG8bLzR/vU
stJ61kGXPtHW8aI8gIWyWkVAzX0jtzCr7ZOhR1vfLHsU1bvvdMe0LYQrasQsbp2ud8cu6v2VHrHk
nefnsraCt56BdnXsxuSg51nxoAZSf8NKaOiYgAtZCXP3/8PZeTXXqaXr+q90retDb9IYwK7dfcHM
ytG2dEPJlk3OmV9/HpBXK1hbOnVWec0SMJgwYcTve0Oc8D2y1uWjT8AnCJr+O9nSftWZTnAR25qG
meuEyqiRT5gox7/LChxZWuwYs7VG8rRDoRftD1NdD8tfBkvVPmttwgX89XR0/ssIHkQz4OJuQxOa
PxDFbP1dDaB3JxqTpGxLT9QwjUDf35p2Dv3MZWmRWp/10p5eRtCM61oSdF3eZRJ00SXOcrMH14Vw
VHGfoLWLmWJ/r0+DumrjqMdLz+/3jeyUvUqm87yHEr4iLzfdlcNwsmhoOxnqnWHe36tlgh0k/Aul
j9KbDOo91G3+8qsC21C65Bslan/vez66/JWpar3pswplIJOOEopGerTcsieT5ESW1cPTHc8/RRaI
fS0l0qDd41gQ3TppcZLninMTIfh0RI8yt8J+vJ/3JyqjhR4E5pG0kEp5vX8ikeHmWl3u6f6GUyb8
w+kkZI8/tJnvYr0I3VIdMCFYjlhBOLlNKYJd3o/4min4INjOHNSaN5/3WXEy7sG2VZfd/FEjrE/2
gn3L5nLgeV9eW/W29PRutaDcFrwba+BLy5TeYcG3Pe9XrGjaqWCH3WSRaX12tnKM6pLcWr3JWnoP
X9H08ywWyiac//Ll+PuvZd97RwGWIp8DVnIXUXuObFIH23qyituqyh4NooyPYVlvCcT191rqxWvw
U+NZa9tE9rS83maJJVd6NimuZ6faib0oIiyB4mVbEJFjnuMfLbuWD2uOIi9/kabAy7WYMKIFvLqN
rBa28ky4W0Bcyz4EAPC/MeQpgZz8zJm736zV73Sc5faRKeiSC2WID6aqMEqUMR7oXe2bmOlo0aNH
q7B1KR4KJ4jWmhDpmROr9nEw5fVmaLMWrjd8cdw8H806/TXmXXNjB2Gz87w8PfipwClt/rKlxGTg
uB7W4oHQfrT2rClbW6o97pEQXDDqy4eTZeXGs4S+WTZ7yHtX8ncB0xA7mabAxcfmeso8qP1xmB7I
aUAwxOHhEmeQ3/tK61TxokMWyM17nhWewVA7H5zmVLyVBeoayGKvXBNd4yn0oV+sF+5/TOpqT65X
ZwjD5QkhxeoyIBjztG/ZXA6Abm/2xkqxEEDozE6/hQbeHZl6MWtT24QPK6whnjclAoo8V+M0MnwQ
0rZ0VvGsMI5V6xdZV/61JZrkpBtjb7Uoesu/97e5kZzkxmzPRAR+g5Zvgilh4dJste/obbRg/vXk
wmrliNYLLyIRYXet2hWCQ3NXOwa/y3YBisaG3gZXgYZ4deuRyGJtON2bKs48Qzt+xS7m9/4FiIFG
5tP+pfyURd7GVyY4Bk0T780+DLYkOcjr2RP9Irly1G0ghcRJstfitPm2lAia0NxFmPO5TLbS1ZP0
fKOow+7d7UV4nnwZLBlhO3tdIg0XyBr3s+WRttXLzeUoEf/+sDz/Muz/OPrm3OfC3fxVpa20u8mf
jvqRpCtW6OXxQARgm1WacZ0BCcPmOJsec++8GHrvpzGVvwxh27dtorGy9AfvBBR49XROmxbKJhth
Ki3tTR3NahcpQU7saZ4DtfOEp58/EmcyVqr68MyZfuZVF4hJHNIScx8T5nUv0xqD4rH9zcR+Locn
A3PzLr011VqlnvYV2jSpsU0E4OIwLotTSPDZBthT+aWytB8LtVGRP+i24sfnc9RwCtaKJ+5ayctc
WGsgjMvt86ZTD+UWe+Rgm1i+fyJGqFdi+Lqg3/O8w5ou8MYz27T7E71lIROWnvZQx08FjOFaHTSX
bEEJQoQmkTPDJCxsFieLDU06b4p5czlqdHA7l6OsFfXb5eh758YyIHORZgioKtkZ0wTmlRjQ6uVg
H5etylRz3t9XEsGAsbkrWzs3frWxZV/hR7tG4dZPLwN/JjC04QlK3cL8kcEhXiOrYZ4rBa5/o2LF
t36SVxucpKZTKF/JkSxiuZuK3LgwokKsOiGDu07PrtIkN39B7Aff6LSPQfn36VbQAt/oYh0hf8YK
9BEcQjFOeiKazgM9MHxZmv+yXzczubOK6sl9yBn19AJu93GWYYz0bEiUFkGzE22AGO6EIdHzAa0w
MfxQLlCwQYmqALVPcMUtRdgfL5vNmP/eXKiHjA4vj46vN5ejkQo97H89N5/A6JRZukba9kTUVnZw
5gkWaEQc2ewyDU6X7eVjLuLlU3aIYis80Zh8LnoGUdv/9EQeXMh+MK/UKT5bxBCMrDd2wEaj7VJq
TKefsPT8C+a2T6WW3fpoUGpIKDXPXP/zXehXPJXK6kJuW7s2NkQoAQgPlfo1NNCGo117l1lQo8dN
538KR4YclNcFBF1643QCKo45Ym1cNXndrHItG75FjvHQOVb8Uy8bTp/zUCIpWSqp8aN0MFodfKFi
yObTpv0abZR+JE3SaeGppykPieKZTxPKLtbSkzwKHpZp2rJAsGG5urbRxUfLZM0xqYOQ4YvNoua1
6Hq1g5ecKhVDxaz8texvhhZqx7zf7O3Vc9FlPzadCQODU7oI9k47SDPpVwt78Uyzg++pBw3aQovt
LEqC/syGQA3UoAm+R1gDCBXtDd0Kvd3rM2MtnC6y1PiaMbM5RYIpO2XWm52yAon2YlC+2EYYHhtR
uPX1tLxOkqi7kLEFoKXHGXQg5rKqPFXdL0eVTjQnvm/fPx1VR/lYQ/44ZnLEqkWaCpaXRMiWsssH
wnVb0WfK+bIVlo5c//WP//r3//wY/tv/mV8AI/Xz7B9Zm17kYdbU//pLqn/9o3jafXj811+mYxu2
ECYaFsJBfURKm+M/Hq5IglNa+z9Bg94YbkT6tVnn9XWjrzEgSB+jzPPhpvkloVvH3BvOrKoAk/6q
iUdouG1rPZI6J32e/eiU9dM61u+D+BjGyi5eZli9EN0eqJlIzuQUpDt70ZXDLtV0g7EMd08ug3HY
vNqGR3wWAIR5nmZEsYjWZGNSDEJQJlo+/Nh7uW8pXKbJWqWOH2FPDHp2/hBZOpwa88cQNdU2p9ND
kenvo0nVfkNMP92LTmXGLlJZgUeyu6ciy7lL4eULcFNQ3Y8fvan/+eilNCU1Swhy0NJ8/eiRx8uV
vrbkddOH454ksA9qSps2qamUd1VM0mSeTvQTPOjSNquLpYSE8wRVWwUm9n6pKvOUozSwX3xPr84y
G8bQYlasHAlRB3dJWOnryIj7UwtLzOOyQCdjJDf1ZUL0mccrH+ei6E+D8Z6Lqh5OI34ynizNTKvG
8zaIjCPT1OlzoTRYn9RLx3j7cEyVqC9PxwQaIoUUrx9Ob8elDXQ+u36apMtCwMvPzS9kKPJLHGW7
S6j6t0t3GNaZsl26vGVzLgVcK7scC7yK9cB5IAbcbqRIM1TT6JiCrMasQYjmm95Wp9Y8R2RQvMoi
Nf8qlALLoKKn6Jibx7V1ESh5dQHQfkvCXlzns5p+ibYtcgexd7zsQzIs3jUF+o/L0eWEKhy2Ytbl
J2qGa20VmvD2jHRFcCo6TFaGar+XQXkcPDQzjD6uVrUHizBorvGuF9dvypraRS31g41zx5up/eIw
p7fCOZoPLvZzU+fDTuoJejD9VU80M/xZ9U5608wfRAqLSkQIgLGRhrJzO6iHR6lTZDd6q1VbRZvy
zXJ0Obvvk6ezc8R7z5/ijWahqxvdbOIX4vJdY829stZslwOlrgaf1AjTeVUjhKraGv8EjtkWNGTL
mJvTi56KnkUfkZLxrwVDFPZx6nDWa8grLzzDsPyiObX+sEzCTKUbTnzhDWdK4DBFUyqsIKP4dLGA
fXKJXcxjn+xhlz8rpygKt5nd3kJAgHjvlBHmMnF5vJy0HFg2/9d9T1/mq7G3q2sblM1o2Mne6ift
WDVt7Xj5yxxio3SzcARtRaJI3Zt2dHg+/EeZpx1m1e4+6Xted/vzw0QASpqqtB0dITpHvn6YcVCp
WpKq3pU11COp2NRxNfgLF3qoOIC+U23TJU52l6tis8x1lxJVFcDS680ehVuEZ0kjFjbc467Y1+QZ
5n62mnvXFx+QjE67FvM2Ciy78fgg6KQFhNP8KVtVsYa8q66ml5oTh+4SbFkOqKny+wDZmZAoAbLu
itlmq6go0LLxnORSgnP5+Kk41h9VzDAtVViajuSuahpvngozKtPPmkReqdjlnhqzYQbSJjEQttnl
dtFE9WUUrYfiMpRTsn4hvZxjaLDIJS/70M+DGGsjJb9IK3vWCA5ukM26riIFLe60Xi1QwFwgz4EV
sn8sZsRg5O+strC+PpeqJeg0S8W6sZ9DQ4UXIYoRKv5+2Wznfb0NQykYjT/2LeWKOdT0VHgut+wb
a5uptqncVbO8t2v5k3lNN4yviO5HKHXJ8rAcCUs8trwKG67l6IvSjlnXGOSazknQ6nMVGO+pTsU2
0utpnwmAKvN+NR8kfQRBRVRTWPEj2G8Dxhe229XOcK3PBJICIjKpW1ZK89Z8rB9xUEoawnJYhAV+
hrxzr3kHzL2Ls7YJkZmfGu/YTq1vSdY2V8uunKFrnZDD2C6bywEtgUKlag8f1xFd/NF0HPw2HA1z
AUeYrMLn4y/6odFRGe5Go7wKAm2OOmdfo7oKv2c9oENvkOoFmZ8QeB4AYPT1gu8Fihjk9727grTS
Ft9UVDIsGd68PtOpOpUFzHjipEoIxxUtFtlHFTEp5GqXTTucNkHRTtddYKEq4mfbECXQr0Wu5KfI
xAI1nTdZYTR725pVbubNtEJ8tLTFsF82IRr9/splEyvkTQjUbGMb1PKFERR6er0JJ9m8oF7DFmdm
VFVPxCECVdMhMaG6PVGvRYqQBE5g2hP1Gre5/NwzxAvqdeEP9abt0/bpEst1Rog54L712LrTdau9
lLrjn8cd/NcBEs+d0eo4hatqegJCwbrR/PLgBYV2h6pIs6VP9XZLsShC/7wg19U3NninjhXEsl+a
zcPz1xr+RAR4Pn352qLNfULxxUndmhO4Uawbx7ILbtBcN8HnEK2rrPow1mQEoBVYK9QvwkemT5mb
TqV3G3eTvvaUITnPwIbu27zTD8s3iYYM4PM39WrqXznFADkZn6zOG1Y6pnEEp+Em2/PHsl9Uzbip
hdGuNDn93rccWMoNnGWoqvH0HXa4w8SqPrd9IiiZ2ab3CMAfLc6QTdQci2Fy7gAxylVkjQH8CexT
rabS9kNIwF7TDYM7sNN7O6yPai+7hcwQn6t0h5cjCyM8LzC4Fnl3Q57Lx87Oz2/ydKqxCSi63bIp
y6Q91B3A8WUTE2bjoq7VbdQa+SURdm2dq4l1pZd5cq6W1k4bB+tq2TWEXrP2dG/aGvM+3SxrnDue
int9kp3pRXZYgrWYBqFumMjDEjAKlgzZvK8ZLLDRnQohnMmSjXTbnZJpl2ElCOrl9cHwqvJXp8cP
RjTZcF5rb8Uy3bwoNaPemUmtgAeakGuAxbktwja/eu97kvgwpEW5I2DRbcoOS7wsLK6KmY0CDBKX
5JmIkik5po11ktGk2Ld8CIwDlrJyopeyw5Kc/DB+s/N8PY35eBvFEDTsUmrkWlixM7s1IWjkDKSz
uKFIijXEouGor5qKDFzf9fFpHeXlqtZU5xJ90mBn2EWI40w+nsQ60Xkgida11EkUyDywv8Op2iSp
b/7yW+e4a8jILKcDB3AuTT8IdwCapu3HPaHxdrRk1mCqhsrAIDVNo0953REShiobfVA6DOM1Qqy9
R3ppoQwgN3XhBK22RyqMiMiyr8M7Kmi6m6mRJYY3qORLq9Auoy5jPtCX6Y+cWgm4zPz6XAIMv0+i
2gv31iyxsuistIissv7pnM0iqtL6iB8tf2HhiDHuyq/r9GkeYYA+XrXmGJ+1QaNfLAdUMiAXHz8G
7e28dH4MQmXeMP8n5bLCfjEeWMMAzttW27PfmHbLmZmkNHkV52NEvAgDGPqEXuZzo098Y20ORvm2
M1jOKBJA/kvrDwr07MiURauPb9nU3sxzLM3WbJs3Z9N5mH+sPGGaahgNhtHZ04R+8qwKJXQ/vCcm
nMxBedR24l3peOru793LGF9pQKn+3O2j2/i0WzXa8B6rjefSddRYaxGWGRpNmyXMmVpOeKsLtFzy
ZDMGNcLBpDzWWawFV4pf/v4LIwRz3bfQPDJfM9fj/NdzuQyLvE+W48v64TkSIhjTWQabLCwM6Zgq
26+rcz9OQ1hNIt6PHlQvsTIwZekmrLYtJpoEkKyrfuox1J0JJ30bXwB6q748l/AUcyI/pA9u73u4
NupQGcJhwMopQGA6YcyBBZoH10JNy6N+PrpsLh8+ieBRDv5JYKp4Vf3n/KwXMTxhTfuu9scf1wF9
ji68/rk0XttCJcTULQtO1uufC9UiHclk+fsnDpdRrJ4iMsT2nVPdz0hcoqFSzR/x5NfogLO/GzM4
bQhUu7FExdFvO4T5VIuwta8buxEt54D1AtTdF9vPxxdOmF091eb/ehXDqpeY1o+8GKvQD5o3m/9m
JOLf/8zn/KfM6zP+fRr+qBjLfzX/f6VefTWX/31764fm4dXGJmMKOl62P6vx6mfdJs3fwbi55P/r
wX/8XL4FKuPPf/31Iwd3MX8b84/sr9+H5uDd/Er/E+ubv/73sbOHlNPcn0Bsf74t//Ohbv71l2Jb
/0SdnKW0I3XqPSvAv/7R/3w65PxT14UlHRUJO2lbHEHAsgmIBtqcxGmObkvTcZD7+OsfMOaWQ+Kf
5G41womaajmaqsm//v7dv4OQT2/s/aDkHNt5UTXREHMcm8vohu1Yjmq9aYlogeLxZqj1DrbywevR
UCzaI7/8bAB703E/XUaThN9sUwhbm0NQLzpufFXxWJrGeodxxDEy965tBtsMBH1p7U2vwpPXHVPz
kzWm/u5VGS/AUtoGj/PNVWN+mubpU72zBHitpEMQv26/kWc6FiOysE6I/CJhdT8oEURe+4Wxc2xx
5nfBBW9AhTo+rpyovdU75VxP9YewS+D9hvdtq5x7I3oCxQ8AzF+JzN/kBsBxD1CvVR81tfLlRW36
/dJeRo6NNx3I0+Mjs0VIhjelWW86EK03PH1whnrX29FPpvAg//hBzAi2TbAjlUVgC4ErCLh85KNY
e61xqWHJ5AZOeDIv5Yu62U6tvPGt6qocr0vd3BbWNo/M4yk3VibG0114jPgZ+QBxqUdXRrKdH4Ne
1Sy7pgjeR74DlZe6jSPWn/y4+S28rYKO5miWUCVBEjHPfV7UjQDkwhTLst7JxDprcgj18LvbamvI
6KZIjEs7jx5j2zozeMZ5kmzSqD8lBrbroPh3ZnFIbbmtLAc8RbHXkxbirgTbnp6Y0MWmojj09hHB
ePTKoPkkorwLB3Nnx8NxP4qzcOjPAye6U/vs7OOfRTN852cZc6Oi9VuqnCcGL36WIizDSgj57PRM
d8fIAzRUQ1CmM4+JyrRniig2utAz12h9F1Vl+GLGRWMcRV5wZpBFWDVGHIP37zYf39h7dcmRKvEo
YCqMSXOjeXFfamsXMvaKepdU4Q4X9QMkgbuPLzF3Gi/fKDEvTdXnVidR6zSW8OLLS0CPzGMwo7sw
26SqjYxSvdeLm7q0V0kybmNV+2xC8bYbW65oYEyr0tJt1X7TQGSjpWNEsm1HBmeT6jfTpN5ZIr7G
0eSqD1D1GtU7X7tsYVoEskLu89JIHKANxkHJk1sZhtde1ezzelznfnpld/l5EyYXItFWVp6uPS+6
clKBSt9JPJo7Ubboqftbx3eONWVEzl1EriliHCbbb8jB/vj4aWr226o0/zomPSpDgkoWw3wz+yea
jplErFS7zlZ8t07x/wYxcD8a5tdMG61D33onoVf5a2QQkk1vOocEGNo2kLZCPDw/6dNrZTjOQ9W4
AMPlwz9zNoDYg1UwlQeErrCbi817D+rXCTFzUFdRlazH0Y/2GfnvAHc9uCyt5zagxdxMqx4bH/NP
jfaY4c7hyqy9sgf7TnY1cFA4MBuydmcT4OkgqajPzg3yFv1aM3rLxazxbLBmjdkqcaM83E2afd+N
9s/Ey/feoKeoWpXbwLBvC4H8ZRde5RmCPl5WwEmuH6LJQNAADN3Mk3RHFbojhm1fRFCuCy1emzIF
ybBlxP/VYsYZWMmqZbG86lJ5H+MOusYCVUF5ZNhNUfcQp0GzMpqr3kJzLbG6wS0NGzHbQRHAMtJ7
VdnFaXyaSXAIeW27Sjtc2H0drOrQ+iFmXCIm0a6OQKGLG1W0njYaNcfVSNeVEUeCuq7XthU+Rm30
rQlP1K5v3SQkWeDkiVtqX4ZIuceIAJoc6EjHNN1q7tOSocB6b6PL/nEYXFl417IysP5wMCpNblvR
ik1kpefxhUS1bRMWXCmyqnoVI97kAs8sXOhxTZTuNAVgqJzWpjpQGcg/lUOErkVH/lgPWwQs4bfO
kL5gnKU36uAS3dEvEo8S0FX2Sg41snLnACqHNRK0GdT9MnEntdkRCToGKQcZycoPQ1GWq9iQ9rYr
bjPlqwOaaQs+eiOr9lTRM8LIDuZE3QDzRI2/+8Sn1qWnUNHcshX7cbS2aZ4/DJ3zI06d01xtDo6H
aRC8n0HXzgMJ0N+2YMV/NeRwNeUeKvphjq4S1WusulkDoLzSiGB/3OicN+s2Mbc5krXEHS1NIzX2
ppsEz48tAar4uwRZqU3eZz/jHqeKEPRrntBEEvPCJ14x4M5cCtW10D/JEtQ4YBPFTAMQkQj8fY58
xLqNzVU15t80C9GaKZhg6DpuFoEpSejgsxwcCnK5ra1eT0N74Sl+iOeOfVfXyNoBHD3xmZ9huQjf
30juhogsdepr60nFNsXveC9qiEYzymh9azhubQYPetDXbl0zrKidR9AuwbveyKEjRHcZPGSplD90
hXhqBs/H8mM4rgAX2sJeNYp+V/U80zGZrknG70Okrp1JIEQ/7OPCRbahlbMe4wr56XNt2HOve8Vx
zmLZnVa9dydSJ3DHYAsL1l8NVT66ReVDdk+SHyjmXsUhDS/0r1qBEe1YtLeRaylailmdjsy9fTTV
k41YJI8zrdrbj1+o9iaE8vRCgZFqBJJVJtRvY8k+amFTnVS70kS8oB+v4kgBlXUMlw74f6ygP9BP
e6W1j2qete7AR8+RGgFNZvXiyI/CmtSw2Jdt8vPjO1uu/Ha4FI5wDFXnf3MJ/rwYLnvNdirm/tWu
tZubioRbXmGkeRBtbKwJjM/YOm8rmAugILsaJk1fWc4hrAKqZkafX2XjCsO3o8xM4Og3+85Iz51Y
QnrAMyzL47WW2Shc+4myUrtvrel4mxqSBx0nZIcIQWikR4JPBmTtvQFZ6oZJkonoPUPym1mGkUM/
aIpqp0+RWAeFus8jZM5a0q9ukyQ7BRXvxp/W+AQnKIzlYDDz+F5xvpXkwVct2h5QP84/ftDv1ADy
W6rh2Cazkj/uCcdcYI8qONopsy5EWwaQF81rn8WPOSHy7xWPH19Pm3/kmxcrdYhJJLlIpzrzyu/l
VEtzSiVtoIbtfDX/QQQ3dGvDOlJrKAL6TAWMb72C1Fs8+9Zmu48v/s6P5dpEyghA6XPFen1tJa+j
ZACsx4oLwLPsbhXeAWqyJ2YfjC5iCZ8Fdd575VLXeeOk9TSdad/rK4pesZ0yLnnlVvGzDgYsHtB1
j/pNTJhx48BojQY4kT49fzFMZ1Oyq41pzYD+s9E4IY0/mTe9+wQMc15HW7qlv21WsrQ7i1wzs6b6
SEUwNWVmmFlk6p2zKBi3Hz9ubU6J//GuTdNWWeSbVPw3vx5VUAw1vazaFUK9ix2QDX1+YtCTTLby
OIn0ytKSr32ffrXT4HszhHtYUvbq45sw5pf6x02gaaJLKQgSi7cVTisrlFUUouoVjlT+oIdu13aP
cbA3AVyvDNlARoRXWUrzOrLQTqyjL2jrPGQKGqS2Xs7OEtGsq8hKdlQPhVbMlvTadWwnX02Ul8hu
R0fmzN/3cwhG46mcKty9kwbLhBGOpA/jLzToKBNlcMG5AS7itX/8I9+vZw62hFLo1p+retkqhQ09
iVZVmNcIQs2O99p1aWAK1p0QLUzIm4cofRbBD1NtL5gb3MiRKu/5myaYznKtzD65pbdxBsYTcmY4
BpLB1CxbznXjRQdOABp6Wu+UrD6iq8aB9OHUqFHqABHzu74pSW1xkzJsPrnuXKfevm7DmqPLgBwI
MM3V4cV1R6lA9BKi3CWTc0QqCHPo7pNLvLOUkwY9F21IOrr2drVICr5NvKkvd2qsnNm55q/NpsvI
qCNlXcvsAL2e/js1Dh+/ZPO9rvPFda0344fvBNnAwFbu/CwGvizReLPzr3bnkTebThqw6+sadW/0
/LXzMGp/VFKghYeytCUwwDJ0Yyvzvt30AcqOBnDY3EQ3K4cFsxF2vAWCi/hNq1xWxKTcyCvXdZpE
5PmSg5L697UV/Qh9nzpkNjXuMOetSL/oaNK7xcrOx8tYs/2VNtSnZcq45gFYMoPkkzX0OwMoiXSD
qafU5ujcm/DBWGu4mnctTVmhjSaoNxnlGeaBlx8/6Peq7svLvKm6sIkDKVukQgnNXKVZVLp5eD1M
X9ou2SDAvZGjDN0enOYnE4T36tXL676punlSOSHTXZpM111kBJ4Gb9ON3tYqooOXDdvArj55oO/2
G8v4bwGkdLRltH7RWnpL1QOyk+Uuz2N6svoob4KbfmSFa++0Y8QyWe1m53WFgZLMvw2gg+O42Hc2
CGZL+FcfP3f9nfUFCFCTteoCuxNvHgCmkWGvojexS61i1XZ+w4Kb2TCQHuJ86H+Nuzb1jhVZwAFc
laVbWVPNlI3Z9GgMw2ru2ZqY5W8zZT8LXD5jHRkOmn9R17cf3+p7vczLO30zsuVNOOiBD78VwCYI
MG0DW/Lk40v8Eamde1DbdMAfMnwKMq2vezLUIPVhQolt15kCO6DOrRswHeDtUeWDH6zIq6by9lbk
HRu98TMQLGvGHiBfzArDPi0jf4ODxzoPZOp6sl85mOIZZnktqul6rGnIVYB6eWl+TUvMtUdW7zSk
Uo2OK/Pi41/yR9hv+SUW3S4ZLp3VxptYTTSMRDEQadulhXZPh/NVKMW2AI0S+NoJoIZ9qwQ/QEVu
xFStYjHejw5ExZkU6paWemJIvO5r/ZPn+xQhfjNUEIN0wFlJbu2PzGkeUhVj5I53ZsHDms3FcJ2N
WNPXsP5q67xKxxPbyvU1ghcXilHQB9SDa2ssRrFi+hWhMbWpJmcrup7JY1WsMlzS10FgTKsUAlmn
sgTuwFUGJuEADZsAd7CKL36Ny6cakZFE5GAlvPxeaevrLKrydV+x1zfVQ4h/p4oHqDs0g+rOaegm
Nh+sInywNXjfkHAN3dv3OmGN5qistHshsCnOcgoXVgo9nA4KohmS9rCd2/xgxelsboyLz4hPWSUB
16v9Cnj6QXYTQSRAAzIi5DWbuyTTaeKP+jZV7OOoUTfgLZJ1reTxVnjp2tIygAapvgbTle+cptsq
bXrntc2uaLMbEMOk5gSY3EbyJMs86vdpqV5MA4wYSXSuQ76hQ0GoK69Bb9G8wTyHmIAluLez8tiC
inWBAJ0Yir2rLB5pXqbEBnCqxw7zly/EBgc+N6jKxzp24yw6Qy/9LMrgyWrFVg063lW7TxSytj3Q
TIdO2g3bb+kE0FQL+IGh5Ova0YhWU4esWWG1B8NEorLnBycRIZ+ut1tX7b3InTwN9xTnIEFLbo22
I4B+1Sf5Lw+7LAaFdVnp3y2h+GsgN1v8SsSt3fZuVn/RJkd3U6u888OM1ynTL50Xnymqddz0dbGy
zMDZ9IPuToZ1bMxUPbO0z1KyC7WnfPc7+X2YTcQ903dHn0qR2+1dzI+PK+yparRKU7EK6/gM4gJL
8WYV6d+S0kLZhwD5Jo27u1J0zgp7HhSkAtcKHjUzKld2EGGuB7r8k6b9TkdoqwbNh6ycQ0j/zVg5
OF7p1SVmL6GJklcOijtSmO6lLkziK62OLtS0OzXaL8SFr22EYB6aOCVTQxP65EbmC71pzDZYAluz
gE4y/XvTI3tRZjipOha7XEM8NbWsY5aBxzmYxUoce21wpHV3OQY9Y5sfFYiEKMO3T+7gnekZrY88
vmTOO6+nX/fXlm0NShSUxQ5M+iX+KPc5yrJFY94gO7gJMm8bh/aVERaPfZN9stIy31nX2YBGDYDZ
TP+FfHNtswqSMSZkusunUl8PMctngkyV24LqU9vhzjeKX3lhuJVe/wpDfRYYOUaEL3Lrh1GNU3cs
V+adXoOjkF3sbJIA9cTO7AHrmf7V2MlfkYoFwyCqq1ykICuNfIti922ilyfINzhrsLu/bKW4VqfE
OPakceVBljgya1mts0iudQQyK2DrGIaIAxVpFyKnCR5r03TFuCsj89RQRhgWEUnQOSr6yZt57+kY
OoMPgyhprWWd+mKWM9ppPDqOX+zqIj1BZPyxUpVVB3Pdjer8XpbVt1SU17ogFzhO36aFX4uEZZBu
nGL2vwhXYRJ8T3hon6wk3rsxoTKVtYgPkM+Yj7+4MbMvMQtoLRyy4GaKhFVR0Z5FPXLC6nnvG+Mn
D+Kd+bMtgd2wZOFpkHp+fTmjLoq2z4d8p/j2YdKSTVXKreUYn6X55nna27bIkCp10wbdA8D79XWa
wCnbqOrynQrlwG/D41yLb5FLuI5jsP61fztN3WmLVyemC+ZpupD4Een7dIR/r0XKef6kigVr9H+Z
O6/luLFzbd/KvgG4kMPJPkBodGCOwzlBiZSInDOufj/Q+B+JzTa7bJ/8VbZGEikuYPUKX3jDcQSV
JpmlTGLpVw16UQH2AWCIb2J1r7X5zQyHD2ycNzQdx3YynCmWnyp0mSQq6G6Skuu6cfTZpmZj0hiQ
Sti3YoZ/0nSQdbBiWu4NknRdqnAIrOy9EPJ7NRjPDH4igzHBLih0M0FYfKqe9jOdowkLVbjI+g0q
BqkDWnPtSBxAEx3gXN4rtX6PxtufZ3baqRkHMYGqNdKWRPFHK0wb6b8IqlQhKZ44kio+xRk2iz38
h1jxVRirdlVLnjbLOLWk6fPXo/9s+R+tuxU6ZVqmKdOmEI9KPSmhCpZeUeVbo/ZEEUy342q+pvx5
M6y4RqC1r8A6HvX23gr/COV+C7R0oy2KPWt08oASxvSz4O1MhtMZb60uIr+XtbI7KNnTGNSZN9UI
TOoj4KxtFVnyplUs6uSStqsrjKPNoX0xVAIy9NqAKRmvERV3mwJTbmtJ4CxYSMSV9JxPBZHJ96pZ
njA03VZduFHS4ZvUNvdGqr1aafeC4whAeHN+v5cNgcPpWkl7zY7HVrOrPCldd7GIJMqZA1xGlsgR
UnM/9I+hoe5E0a0mPNd1gr2hBPvH3qC7xwMVmOopfY/PePBdExVY+vrkDnF9//WnoJxYfGu1D9wM
1RfZ+Mk7++1Q0xBjq6wp4FAzsEpPs+6prVVhE7VRYw/ohEC+rJDzyTcLXBVk8GW3yrRdguePIwnt
S0fBzgYzcxCrDqRtI+y0rqKzKmqvzVL4GDOUlzKd3LDjPhH7ntxgtK5jrdnqRnpNvvRtqtZQtpK7
jUmLJ1ZfwxmFLmFIbOSf52w2naFgSeDm4fQG1oxfv/+pbMei3mUioadimKUercIu1OIobarSV+L8
tY/lfaomsPqaRzpPKFF0NHvrGGmt+c/KTEVqYPodINOLCJopR7Hc6LPTIrlw5rFOdFQksCQAZixA
ohbZ2MdDOQM1J4Mv5DzKDSLeVrnqJxZ6QHg+txRCgTm+1ogpofGaR7bMaizGcoCFubRePgfvS6pc
anmJnD8d7fkh4tuXqb1PVEysTT13y56pFFPTl9vxZUGFej8M3YukUyqYnmoAlI6a9ZZ7ZrI/X2lr
tAdmkgqvYnGifHwrMDxhbWCaQHW383OtF5y4LBtntWtPmzjBeDB51jNUcAbmXMrIoqOB1QTY5LnL
lKcYC1WHosKZyT5x+OOBTBRqMdvgeI5zdziNdWeZY+H31NkyOcC9h4BCgm3TRVg+J+IuLAEKzNhn
DefKSJ/L7qBqTdEAX0klmNt3rTP9tgHBckWQX+PSN/dZjyRMO88ejM0RYXcpIu/o9F1baxe5pjx2
a2HAHM80lT4Vso4e4OjerSk6RrmYlX6T9vtYwkMy6u124vDPcQ6OtF2qBv9uaPNxyONOpjnIWWTU
KQGwNVwmoJnSggsXqZcz6+3T4baOIwFZ5ZbheDuGreIgrfewrTHRDOqdqXJkTQnTikSoJkxQZ3XX
DKZnc9RQFpyfsAn81g0qNDvDTWrfEkYPya9HVCKcQrgb1PzlzOOdnHnQ3hIYK5mE4CgPkBez100p
IfLKhL2JVutqNQJExW+j3MkCwRNjwRss62ZB+khKthwFbqOsze3wEKXlRm0v8qLdWO3rmQf7tE/X
eQPvDdZXIkVRjg7FKhs60BaYj9aVsC965RZ9PBxjdTea6p2qVDTF95h8OFIbP9Qdputt8lK2t5Oe
PjZURM88zaes9ehpjqYpETBUiOjX+GEMdMAiENanSwroXhTsUfN2FV15pFJwA2xxDyR4E8XlFqUu
vz6Dgj65mlTJABJGa4pe98edGsLrW8bUKgAxvUYw2/sWYwrJK8OrTKpsU6CrDeDh65df3+1DkLS+
+29jKh/H7KQiN8bBKEDMD85gyraOu8ioQaPDr+G/G+o4JxcDrFBDs/BbEbX1kVwA+xNpuJPPNsBW
7O+Jt9IkWKW6pH7SEVDUvoLewr5cJm6vyezcpJn2TQe8tf6mxNK1Wi6X6BSreYpa84WQ129xPR9S
zN/7QKfqlb+IQ/h9MrSNsrwQXDtGEj4Iw3xou/pcQiqvsf+nzwAsIIVuiLCGeXQXYxORaoAOCx8g
yXaSK39ajJ2QtpuqhWHEITLWSJzo4iHCnGcwdlUUeHNG+pzLTtUVP7dtFgU32Hc+h72jsKdmDSTZ
wq7PxiiBEo9ZTBB4Sk+hre/P3LonT5nfHv9o2cLbGno5ZwnpGr1Dys2toyONN2BXUoipFyKy+/VC
OjHgilUB7kVxB7XHo/mKklgsMPUoaVv3e+BcXisj0JXi/Uzpf2o3mnQOPfm5M7IGxgBPOEvXJNY4
usPUEvpjZzDkGPYbaxrtAB3roS8R1qr9qNUdFMA2A0oxZgTeahjv4tK8MNLJa4bXRZm9ryfg5EHB
laMqGinlJxxBMtOHzJKg8MtZ2K+A7MpUr5qgxUJRuQAi7eY0SJD3OXfdferIrIcFfXM6piKlrWN5
jhawGqA2PukYl1Fb13MvWlYZwIslEJ1SKXHlJN/Q/qDC78R9tPv6rU9FMr9/CMeImTJvgiLuuM6I
2g9VTdZVU4VPi6suqHa9bKBovVYZRMPFxdg2Sfyqdvv1M5xeen+vg+Ot2gqT0OQjJubjWF8rwXWU
vKC3xbXfbGqZ+vPU7b8e8MT5zDtzJlBBwd7xGKIxQQGaqoK7SUC3POsCL2Afh03hUAg+E6edHEpC
ewVkCqv8OF8O5RLSZ8K71a0OcFOjSoCiYQsVVzDOdVtOBAAaXT2oemBhZKhzH68dlZKb2AUceXMf
O5Ea2QTsGcw0zQWJtVNqIqo693phcYpitgU1v6ijGhe0DO+wzrjH+OFMlercAx1dTr1aqaOIb7Rf
xzr1PZ0grd2AEb77+uM8vYY1SmH0q8ElyEcZSgbaVI/xG/KHFIstK85tsURSJhbTq9jQdvTU0Sij
h4Lk5x8LPsl14bW0ws48xYmNvLJtFJgtxqq4c3SCgrPU82AmKQ2H4KKJAZ2bs12aL80cORMuTClc
gxn0faiO28JKzg1P7e/zlUcv0yQFJSuWKA5+/PwHiiqFkFAVwPiJF5aBOhfl9STQ4+u0niQFABUw
bslXctVeJH4ZDHnbEoxVtbYN1fpBUO6DoYk38MSepUoz3aalzVVJygE6i7pSVRZXkPTMlmrs6+Tr
rjav5SVwkcQApbMgAVFnNLbzGbxGr+xw6H0UshD7Ae1Stepyi/DJprSsFvYgmtnzfZEanqjgjVIq
8l7SmmtQa49RNBFbm5D9k6uql32jUw8xolYQxKizc/FW0r6t89gL++wS8yITH1d1T/mRdlVDnNHE
D2oOJjmqois4+t+wR3zCsj7yZYRSuFuUnT6Jr1VymOho+XPZAI/rzZ1YtVdlLz8FM/D8fjbvZ8DA
XiWikDvOk4PMruKH2PQmxXyZ4km4jF11iBCj6vss2jPj35sxAZwf3WNKsdjCrMTbrNdFFCqnH7ov
ycmfiqBFt0N9m2kQnOf6h6F31oYzvXSQ1PUjIXsz4VGSw0YrBISQuRhboIpwhQbVK4L8G4LhXidQ
SDMmbMyaRrmpIhWTkqx5xeZVdlGcqJ2+xrex6XZaKwnXuVA+xzh0OgWavybMWlefJAR3G3cqA20z
p8/1qL5C3LhXpDDb1kryMk2jAzBLclqya9ua2/eFbL4tsO1xE8mabWiRkxPwRQdwu4X2sdclag0z
0vqBWc573d8Zgun16Vqim7rBxv8LkvSkItaHgEJdxprbBdO2X6btoOqvnfQEa76m/5rhJUqu3pvW
VRyACYmXYXaqsUZ+AhAjawAJBgdM1Dvc/OmyVcRXK9exvuztYlb3vVD+qNLgqhuSb1lQvwpbaR5u
mg71qlLHFDR+icaHiHagrRUMF8bcZ4YxMwfG3gikXW+krBWGVVt+Sab2IdG1h7jkD2Ia2ULR3cdC
cKXFuepW1fAiVfTj+riZoa6CqJ5Tbc8BDKwcOISC1IxQ8RlZAbBHRWk4YdUUbMVMyzEFY5AvAe1i
lZxgGelAhmp0N9fqfRpcoHoP9DxERrqzpN00ijgPlp26x/gNSRfd1sruJm3SNzLkZJNLrJc6B/ol
DujkZPFLoEkX6PIC0m1aF3FqsNctTfGO3RItFCdAHYtm9FatHIIh0xyhVq/1HAxK6MQ43rj8Gfsq
us42ZaX7PohSdPE92NyxDXgG/JFQPOtC0tjIoj91RX8zSzjCzulDEYu6h/wpNlEs/9HCQE3Ls3FX
x8FF2Zn3ozLdFYp0P6v6i3XVD1OIVDiWG1aEyQIMpdHQrseqeCsMKkiCEbxaYmejav9WIOKsI8UN
9AIVz6VoH0td8Tvtrc9yT6HLJdU5ff9+vPyJPMQjvsI/i1pQ364MjvQtaoqeKhCIX6kb/wD+CyC4
RnVTR403/KMCZG+H9bRFdGhP3f0xbu9QPoJEYuAfjxYxFyRLYMrTe8EafL0D3UjB5YqcBtxAhj90
k0bX6IDs4eBuq0EsLpW4OEjEE648i5NTBP1N31w1eg7VHYtHKqKiyym+rXJo2DGQMjNXTPxYRqY6
QR1FDOfLWqCohy8I9WwAJ6KJs56kwqNubuQEZ/DhQdnqfa04ed8eEEvyDDye8+xbhtGhO5koNKaL
vzShCEcjlzZGlt+GOHWC+XYpqkl2Ke8iE0crjFEdPEVvxETW7bEUMHRhCdU/pkG6ZPcV9lRzAcCj
HP46PNDB+lZygAbh7IpL9cx/nwWOT1uQmwHkp/JKi3ArxZzFSvMyuEi5vtJ7v17lhnUcV3ZyID0p
3YTavuUZtfhQmm2GH2O9Myz9rbHMu5zCFtkOjvfBzAcDbwsHndZNdYv0XfUMUGOu3CIyUwEItdt2
uKni1tqkc7ydKnnxOkO2q7hbTyv8DKP0JTUQ86+0ZtgM7eJWvU4iZ1pYF8cAF9ZTZppUZLjLYmLZ
kwSiT4Mnnd8Z5iOSzKNrSjJ322C4FMNDBxqTUCeRE5Z8X12VB0z35m01TlexhParMo/s9vQtDEPN
TdoGiflw9MdcKvnhyIcJvSrDisiR3SzrhBVKvlx2kkRRxhL3QqwilWAB+OOGxk5q7tJLzKEEL80M
i3MjNK8RcA3scWGDB6Ak7CCNsA1GAH+j0/BxsiSevFoZZZoryaXErbI3ca1K6vl9kZrRb3NwI/ms
LVtTBrfRKcb3RoC/PhvsLGrtNHCGpyRQ/yyF7LlMAWsrGnzwfKS9jGhMx/ILmT8ke97ysH+sdL4j
4yySczafUv0wLNecVgqUOOGKiTKQNeG5K+l2GzaPVSCC7y3wVTPn2Nq06rrd3H7SL9OkvWml+TIp
kws5BQgsFbeWhl13YHFcNbJBPDdfGpJuejoyGCbUUltG/yaECwJLIgZT2UK5ar+Vlhp5Bc03Wl93
Qqo+VTQGtokSeelQ/RAtbqQBkz9b6r1K6nunk+VdxuU0BPJt3LPIcVeeCJ3jdzwUNRtrc06YMuCi
y+nTd+k3yDmoYy7K6kqRXOqDSnqE+u0WWoQ9VkKyHS3pz0lBpjXGaMCw3kDpR7CNLIGIMwNghza4
D4bmdTAmrICzZnCrJVB2Y4w7bKvOF/pscjmKVPdNcUNXGyR109wmUYcrJoTlLOdhzNS4GPlHpOeP
89xR0WvMH1Ee7xT8IGjV2LBe1xsWKePZLbSn0hQQIcXwx6xnu5sZGFtJdhQtk0YRX/IiWODCCKg9
6um1XrMl+qy6FdskdWdFXJxlbJ+brnnq1Hwbh8XFEORPwiqG3Jb5QRrbh7AluEqn2pvnwM1GbZvn
MbtpGeJNEwixYxnJg9GX7yObxRG1ubkY6Jj6uViV3PGxVywcrACZLgIhuzC0XNwv/UEqonmPXi1y
16WAUbn1Q88ix+SDgMxUukEHMAd3vAeMuS3gnD48Vi5qNdc3YjZho1wIK2gWq8AC9zBFERAGjcp3
K5/usyXo2QVYl0zc52qVb0m1FSciVcMzZ0LlvJL8GBqs1xjVxSKt14g+h16wND9yEnRnVDrTnd6N
quuuIPEBP8PXfKvG7DujRkcXN+KIz7qPd8LMJWZIKJkLbe8gKPbSVG8Z/rdOEKNYK8sTntID8DCa
KeWQ3agmjHDO3D/kMeuIMlIKTmF7QC299VaRGDuSB6IM/VaPc8VNl+y7VQ8V9bXoXdOKYdOLh467
za3C+UZLWnangZxxCvsd6AUiX/rU7wMteZ9aJDwC8V2r9OgqK/LLTjScHNCaCM15t/QxrU0KP0lW
4X7T6T1oPMsdkp9dT9UF4wHze+gIu/ormou9nnXOAlTUXopMcifr0WDPAZ0a9mUyVVdxDuJrafGb
B8R105cB+lUEvN2SWhxexSEG/4YNcHGpRwFtMeNdsYL7aojAASffxbHVke2juB5GEzJU+t5q0v2Y
D3sZby47DIVHwC0JtDPgnJSPEFm4abaielMN74KBaNEhT91lcTWUwTnIe3sqb+rqoQieZ85U5bvC
tsTT2FbKp9m6zsf7UH9d0tY28tlOqjd5amxD1iB0pnR9Q1eCdhkm9JzHP4P4AjalrkxuscAbXwxP
CvNLvDB3c9Hhth3tQhycMjSa2/YSciiGDQ3oNfPALX81jTD6yGRKyzi0snwhTMX1JD+iJnudySiO
B8IuilM/03uU2rTrMOOo60DLgGKZbqd0pDkbbRI1oSkiX0pKdCll0hZJoAtBEnyFxQYYhF6hvJOE
m37APL6PfYOsi8oiibGxz+QZyRN7ScR9JVkHJLL2pSrAyH3nOiVtFTZqY7gCN6rZjUSFk6fG6abC
YBLTFq8p4XcinpQryZaADgyTfh8PkLuLzs2JcygpbQNzInlRN/2wHnsbWdK2GOtcBGH70Fn3Rl+/
C0MAMUy5DrXwvhuWS8SEyPwCRzGGg7lkiAZH96mRXKFVs6Y93hyMzkyDOc21S2ue72iGXHRITtkC
LsCLID8qCr4njfzd6rqXwhruCW0uYQlXQ3upRMEujzJAdKljxf2dqtdo5VebSJWvYq10qnDXscm0
NLwdtHZrKmTEunmXKvVlImt/FF2+M8xqH6rBy9Lkf2RsVikPHwVTeRahPMuPeXuZYhwdwzwqZyyF
ImGbcWcGsvgEB2sviuMDMCSDg0f1rAQpLOMd9Z1doyl+nS63QSlsuxaDLu4dfUZSpjSd1KTwTF8k
iOW3SjTdKlG8XjavZmtx5zi8nPvosMTRLXVrrrIASN71VJJuj6KjC8JGybFNXEwfqWwnwF98yKEJ
4UFZcxZOOqDqzDjUOc2qDsNbwwBKhFwjFEnZGDzRypxG48ysM0dUf2jyvtRqrD71HXAGer/JNlsE
X8JZAuagp3Yq/sjCo9g7qll58EKAn618Og5rU/FGCacBuT6kFXevhXtKZKo3Q2Wgp+TVwJP6SNiN
YwWw0dhk2bJHuMSd5vlBtWhYTX5gVagLirZsgLaDbIrWom3qr2Fd+OI07WsePe9lrxXSXQSHtwM9
l6LzFmCmqhiCW1AYorXtagIPOYaOOugco2ijc2lkZbhvDGMTmO2u40JoaESoGF/3kWvFxUZqjCtJ
SrASLIjtUPgu5UOT7iBN7q1I2rRCs6Xjh0VXcacoxsNCZt1o1m5sha05r6JIk9ehKQ8sGJmqxBuh
SytFtkUd9FqvCCW5bMGZaDZqv9TbIZtwigXckXWlUxLodnrab/UmcSqp2GqtspmhVVczlQ8pcvth
31vbvu8cE7pXQPvXFL6Jy48+pwRAUgGtwWlGDW+zDmOk0raMHIA6unZt7Y6UpMxG3upJvRHTxBMv
zGhNYwVXGVWXLqKPXKyP+euyRzJ+b6gVJr46xGcBM2rJHoa3iOAgZVwm2osR5xCBn3QCeW310iIV
DAgFs5zQ01A0pDF3w0/ZyErvT4HsrvKawohTGt7nbPaADz0WZULscIt0k7OaE6UB0qM8UR67QnQZ
ZZhacrnL4cuMCn5ubI1W95sKmTfC50DBRq4TnBzbplK+y/qMkkwr7MzY8JCZfwoGBL8DDCw60BSI
GeXZDKal4wPh3KCxoKaaI5uCI5iTnSXwpglQl1rZoE5sJyHe2hxnCJS6qB9EyYNWhpvFQYFuP0Dk
xNXRq3svgCvUFX6SWq60MPNx6haVTBJb20Eue0JA5WiWvwFl8wqz95q8Zs4MH/jeS543N8jrzbR0
xCsOGmo+2N3mmPvAt+8LGftXcsk+dSF1Eu6guFLiFgXYAnFmh+vGh7iixDyJCcIuAEUuSi4MRLe3
ioMJmcZirIpLD/M/2jip05QdoWFLyi1t46rcmEK26VkUS427QGk3i+yoYE9RJQveZqVb1wPXHXU9
OObBfCcV38wJiTukG0IIwoGAqMNhUCwe1XLFn0IYdzDKM1LVYYzd9HuO33g8a9tmtQ9A7i5UUleM
8000VW6aoyiPM4vEq4GttYtoBO6OmCWiB1laeawCX6yKlejnGUDaF7VzQyXeyLXomBOug63glSI+
XFNzl7UFofKgws0Q3ShHNgD4bVrHF2m43Ma17Muo6PTq4Gtp/CDly1aRpV2nkzVU08ti6tcjsFl0
ge1qTNZlsBEA7bcqoS1SnSlWYJK4EcWKTjbE5Z4Lj7Zn0MV+IxnImZpgIvBumomReD+9XC5QItzq
ioQGLmTz2uuX3JEA+WdqSmCFWIMVYIgurFHmhTQIjorkXW+lCD4g4LqC9YGRB+nFUocYbsybCS93
rvthHvdi8GMy+ztWJ5GFuZkDCZ25yiNUdPORrdnH7mBoXsi57lVm7AmDfqsJL5DR9lKebCvZ2LXN
glFWfMAH0cf9z5HVVR9idvoBLhrSpMVGT6hkLPVGjmrA7+l+aMp77FMAk2KRV3ElLLP5joMc9k3T
FUVknHhFNIrIFIVpq6gxgP0/q8jE+HJ0IyrtYRDsErHYZoW5CWLwyaPqZTIuoGgsyFuEeDxrzC5r
MTpUi3wgx7lJWmlnmvl26N5zoEfVkF8LqXZLoLuLKUcPCMdWKbuiL7ZB63ZZtQmIMVKjPiC3uKsS
8Up/S2rsFZm2kLtwrMCF0FAKjOiaJFu0JoKleRNdI8hiB4OXhJfU9l/benxY8NTqIPEV7ej3auYp
be2p5uLjkgqOGg9YbiopCUG+3Qlzb49k9H3f+oMSe3JXbroOkVxootiZXiUzeXsy9ndtUzWbdmyq
/a9fmlSs9qaY3g9SWW8gHbb72IroN66/+/XHKMonCvn/6ss/v3D0T37+mLlY/vkDZ1kcwZP9/eef
X/717858+ec3GggrlOqs7yiQDQcLb7PDz9/9+uXo76oghjP288tNR9FBSprF/fU96jJSpfv153/5
c46+RUWY1oREtz36+9+GO/pRf4308y9//ps4q8XdDEDx11/9/N1f30cdvCvDDghNxm2nRxe1qj1J
o9b7WiZ0GMDg3aXANa+rdMJ/qvsxC8ODPFKh/7qZdKpztsruGDKFFe6F9eu/4cvQCKwRF6IrO2r6
zpQGJ0xRlRK0MyiDU50zE+mrVSAOLB39s4/jiChm4ObUlX7Q5B4IfFsXB2SrsmdcjTdGsTzhWqiR
2oHniwzIDa3JJteNcyT+E713RodYYaqKxeMcoR0K4qCiQI/FF+XYIuEk46tr65vYZBdJX9z3GqKM
5vJHJmI29PVEfyZEKiJSzyswSIbbIlpHIIQZ67h4auiNZlPm9Vrny4K1arNhEW3qUsiB4aYlNDMl
07ZtuiK8R9GWUpMeypohD3N1vywo37ak8wjs3vSFCsuqAEWLu4+N98gZnMbaMz3Ctfz2vJJ41Ous
hAL8hsFUGa25WyHngamewW6d6FmvMAhWhWWhLHC8KMIFFWB0U0pfm7tDoZMLXSmC6mpU3b+e/BMY
HWiX0AIl0Mzoch71h3PdaqJg5BYy04Y6PBpSqXpb0juq2/BAjHcG63ByOMQAdbDDqHEc4wwWIrwG
Y1SmriSJzi7nsnCt+ZEoOgTN+PWrnZhDS4ZJjgqJqgLWP9rATZwtMxaDK1uIq3sJyPEyW0NTUlNv
vx7pxIKwZNCS4BGR8AJR83ELT1mxiBUbA6tohBFySv9yZz78d2McdZZDeUKRywIwkcCMy6gIQzHz
vh5ifcyjdc1rAMjQYM4AQjo6AiB8cUUPQuF3lvhkIsc9VOo2EudzniwnPxja5CtLSUfI4Wi6Bpoj
k6gzTmEsT0OevAIqulr1/RAS+Y9e6ddQR7NmqOFQaxXwhyozBXtJB3c0zYcaK4Cvp+70Cvg1zrru
f7sshHFWJqPmlURVuxUN5VbIo3OQxpNjaGjAKWjYWJp8NG39rDe6FayQGSPw+kDGv1k+cxSf/GRg
9VlgGAwOnyP4SmXOJm16XqMeFwpKWLgX2kaa34jqzwCOTlw3gLbhCyFsqfFKR2eoOFhFxgEB1GvJ
3qN5cBcI3Gp0QKUzx6ynbvOLxTpH2jj5egZwZgWcivQJ1iw1QaazHgo0iKr7eqHht5KzlMxLhuEM
N+nUUFCyFNRBmE/jpzDwbwsCBztEeFKdhbdYeGOSLYYSCEfUnZJSP4PxOQHeslYEH6KLBsI/xvG+
HbtMs/AA9sfsKe+lg22Gd8YS3qThGXjTqQNCBWdmqNrKhf0EVJManKq1YcXnYS45CW8lCVJuxGf4
VaeGgd2E+C0sVz6ro7VBvTw3Q4rzvmKgrlhOTt2Ejq78U9L4g6Lx79qqx5risOWINQCgwUok+IJU
+3HT1sXEYVcwDs7D1GKoMTGWHtyX2XgFMwSJsAyvvHgTUEfT25qaiP6D3G1QFV/u861ZQ1iXjMOo
DS46KGe24k/+wvFpbCF4/hMNiejv0ZGytN1iBhmLtae8uKC1GFaegLKmUWkbzMFdAItIPGpgTPCy
D5FRa19SGsVCotGhBUqSOWln2mqd24ts+WmJEUDe7PtEtScl3BckfPgPbhsax2vZy1SrzddH4md2
yDq9v73AUWCLs4Nmtqu8VThAVSGwpXsl+6r8fVIgCimUm9TGU+XmzLW/zsunedPgf4oKHFtgnR8/
VUHOe72s2XkKHobmQt0FeQ2BtuNUvhugs79+y1Nrlfjp79HWc+C3fZ7PiDtVCaOpvczWhk7bGzbz
//Uop99JocBHkAwB+milFlHatebEVE7abK/qUZMY4d55ga6DU+rGmaV36uxCkOPv0Y7OkwFcSIIF
ZeFr2vtMww9vP18TniL5zFudnjsYPPJKHUVm5uPcBQOV7byitGAKsycUt6JVos1Q/0dv82uUo32U
DYuI/ZtcgD17gQFp42qG0KbmSep/+TpH672C7j/MCgMNIIbN/C2TX7RaPrPeTq4ECG4KKbYIt/Mo
V+LSNgfO+DWgaX1hfFd0VG0EukTSBI7IOnPgn1wJv0Y71mKCPBL37chooYotc2gB/UF71ZRZ5eaZ
j+n0ixEPwOoBQnq8GPRarBRRnznulJc+QmPjOXpa91JunqMunlx2a+Txz5GOFgTqmCa+9RMYXUN2
43Fvlr0LaO/M+5ycOgREiae5lBFg+bi420KJA+ywCabL2/V+QQvFU+qnCOOMr8+G0wNhkcRdicb6
MZI6VGej0A1u/ywc3ao0KenQoouIpvIzKcjnjwhtZ4kawUr7pFl9dLK2CQkd6g6FHwjGZtXkbtEW
76BKBm5jFP92gMhgqI/hoab8FMj8OH+DXEVSL3OwroOBmngassqPpOhKSCM/Vy7k9lAgWPz1XH5e
GgxK0UfHkEdGyuLoREoXK4MQBf+2TBdPNJ5R673K2/HMHj5R8mEYjdtJF4mBSbU+vpslgQM0cj4y
w560zstLYDYIUMd/ihd0/QNrNxFipHQajKw9g7s/+YaUCRCKWI0ffz7ab/dVjaYYhqNss05Y5UHh
zsPWy8fJ+w8mUmcQyJkmRI6js3BUSwEH1p6DIwBjQ/NjoR8goK789TAnZ3K1hsEtDMoM5I2PM5mm
cmAFQ8ZlL3fgOWj4CFDcl7uyuSwUXxwid6FuZryLz2X977/i6l7HUQVlB3bu0dCJXGZplMw5wTDS
4qVwwSeNsHFx5gj+iZz/GM+AI6c5qiIUC6fwOO0TF1Vo49TM/TrMReAyqoMXIO27qbwWRLrRkJ8u
1WWptjA4BmSJqIipcRuBbAAiLCcyqE945F28vMUKHP3UvFas7jlrmZdWPUdh+nwY8bBEnhZAS1Qa
jylMYTFkcWepud8n8p16q2qVS+n2Rg7iMznPOrvHswLIXqanq66UnaPjlR5fpmSGkiNJvTpVabxw
LGhnbvTPSaqkYUHH/1WkFggnP66uzkwA9HdL7svWzC59nmuNDv6fuQh2ca5x56y8Qi1ev17T6w89
erMPgx69GeUWgGXALcjBEcxH+0DRRrCCtO9JQ6w6dpuyffl6yBMHO5xC9irrGf3+Y8UU0F2iPOgD
Q1aNg12IH2jYOhe02WIasPg9fT2ctIarx68oq9wjOvosFIKOwtnZaqOxEfPcH5fcbiVjA9LAFpH7
1pbag7SKf/RVPM/bfjYQmj6X9516299Hlz9+qr1epdiFFaikK6NTxSCyhwmDvt4OAdanuf7XOfFP
a5qbv97ryCrn6I//6/8oV7+Y9j9zxfngt4MDD/87/kHr0/ztyfP/h3HOWob418Y5XvY/99+y4dv3
svndPWf9R7/cc7DHoaaKYwUEf6y0/nbPscR/QOdCBgpu+hoc/G6fo/5jVfnmCxLXAb9yQv0/+xzl
H5JG7kRdYeW2o1bwb7jnoMT56QjCuofzQeWHosby6QIw1GWalUXXNskQPHRq9lpGiGW2zxDSr5DR
j51Za0isDfmqm4LdEKhX+YBeTBAbkgNw20a3J3eKHIBADQ9InBQProDlg91wcE4X7V6oW1R5K3wB
onBT6MRCRgN6JxrT3skaRAaaJelXJNV+1A3BS2JZAAcBMr6kiZRMdppp3zUJY0zRMq7AWcZOpVgP
wv8xdybNrStXtv4rFZ7Dgb4ZuAYEe1GURElHzQQhSkcAEki0ifbXvw/yq4rra9dz1OxN7HvPpXRI
Asjcufda3/Kjt8L9mrFYrNqmRcDce0/LR7BK43MRCqdpEZIHG/ZldvSNmhfgSWTe4h3iBPneXFjf
8JsQc3dGcv35b2YdP4+DdwCkba3KyEsZUmfbDm0gIuhu5XUDQeLC3ch27mHNjEEYF/wmURnrnvA+
QnCf/BFwibDkvFUN73HojqabfSxva1Sk2WTQZ+bZf8p76FSuWYdjMh1gLD+ZZXYVBkYKT6+YKcfV
Vzcn78QzBOHctUjtY7mqsxYDSDxsRIKcCg3dNUFMFM/0bNrAaFdaM8VhLd9ddD6rxiPDvlJ8akvc
mXX/JPnyG72tw9KZPwGUnirUuyA+UHgou3mqq/jFHWS6anLAOoUU70jIv3/+pA7ST618q3vQY6Wl
v9bcKzLuL/FsHqcak1hH8FGjUV+Clj9PfYFJLDk7HUoD3B12qATQgEYpFOzutBqibOsm+qsMZL63
AxBlBXkatFLIANySz6ivWqxchNdDz2mir4mkhbgtso2uR/de+ckNTJaotJ9oibwasj6YuVQrIYbn
Jhv8sBFvtd8QUAl9FmTTcPVYDAfE+6vBRzJpygh+DS2wKRgvcY66bavMvDn7fHeEEiK1nPZG7SNH
s4aDpZnjIYvyQ9Fn803klSzsVUqSQQ3KccoaeUZBmGJasu+b+cZMGwpdzWhCEncvg+2sBmdmtyvb
YzDpWGXa6pov9z3kems1pLa/LSGPrLzsgozJQ8mJSCkAtTE7zIDrDuhS0mIPsGOPZywODoYTb1NR
fevCqFeozQABe/YbCsMJ5KXxlpPSBx4cAKbIaT5U9Lrvy9Z61Kfi0HCoX1ViFujpjHtHH+/VlFBu
0FQMuyY4oalyQxJMEeeAHaER/OC01AiSRzR0hxcOAC8jcTLrUc8eRPUltHS8SzSSjvdEd39xoCvW
pT0fFBiIMfFRFnXRIXURvmqZPBh2dBmn4FN6OQkb8E6tNAgLL+KKy+oA4x+7X0PYBOpiPRfloVLQ
bRKCHaI3vRgePNNPHl1jmG7byqaBOcTVieveoEBztF0bg2RsgxH/BWFY/VzLm6K3DinprMcoSpPb
xknXXHWSSYo8C2U/PhWsRGOlvxrAPfacBIsw6uXXkA7QMduSrB+cckkcxM+DclZNl9hraXvxvgey
Z0RonSGhzTgJ+3b/g7u0nAwtIJFIiSjfVD+hd0KWOrr5cJQ1d0Pmhs1yQZzU9B4LvcJh5jk3VWyN
27p/dKE+rYlVeWmz6N2z4HKKu9TKqZA0Fl1F/MbKm8u3IrsNxPg+OflbMMXxuo6RPo3orwghGJCs
rodxzgkGKlb+ED2ZY0mgLrH1wRaBe7Oanq0aGFVu99c0LnvkiyxivoiNbdAlRCpUB2a3CbnZI0aU
euTInYLZJI12b/nNhRmEDK0egZaWkF3jC6SCFqr/QZv9jR/pRLCM9UMB+WBNG3llm/JL76nQC6N+
Un6+jENSbuXeOtrkyFKKDqHhqwc/vY91RyExogFcWrI/dPHv3k2LVZRv7Snf9I51bk2Q49K0v7UW
eLAhkRIPXUo5OR+q1kL8JPnbkYYSKona0iP8JTGjk5si5EGx9dYWznurnALT+4grsOrytSqNRTia
PlROItduUgRhFfTdvsr1ErGjTO7TibOXPuE7mpKOm5Mdaqv9LiVW0o+Mt6OZmUa6BknUzJkw+AQp
y0JQhjWgyXWXc4/Gq1SOv0hDio/DlO+Mcnmd2eHlc437xEkBj5udjQM+vm9IQbOEdRxqlHez6397
favWdu4XR0e6RZj4fbVzuIt0/W6yyT2ri093ACZr1itNcVjyUbEDNYg2WboYJtR8tmcfXltQtufZ
JwCErPQ7pwkmtLd2t8W2c4qrIlqLCoZMNSHQGnCdSY9PVEKj+KrMixo0LJ9Jtkg5xSEesumxbINX
MRKsA6822XU4GzJYWZd5GqJQ9HUZQtkuL1mMsg2xFoo/yW6ozpwBnl2jjldJrm1H6AfQl0UeuorQ
x9xpDz22vl/Qxza+E3psaCu/qR/tFPBcqnuI7D26Izgi35nzFftGb76buCoPLpu6I0kWamfONF1H
FFQfJPvaHwVhvJueOTYq3PqtEe1N0IR9pD86lbbVgKkcBxu1lsYi13X+rnfYKF03PT01bnpuy+x+
kuJWT2OSamTyhm+r3swm4oXBMI5dkh7aSnswU7zXmvtV6SoLf4oE7MzaOHfhWA3ppoyMbBXA2lql
T/3GFqWzxrUWnwss1EofJMc79qIRapiBizUyjoZR3+ltuZ60tZ3cT4V/lxnN2ZGKysUhWTgaLUSQ
E9biwDkpHuT12MUHOsAnJzLIg2qS9ywZ5rCvt71Igz15EVsmJZupTFDIJ/TTTDAkHoYkG93V50gf
dEdwlV6de1ldTLeu2I5dXCpCHUosAeWCyG+2nWy1bZpih4zwug19fBO7/UtmQ5RojOB1bixUS5em
rdmEx3SNB+C2iBCsxEM7MG4Ngmcno4jr2Yp9ApO8geyCvr+pySMODbRqzZL55BDgZZXqUEU4EzUi
ubaeZtbr3iyH0GvxEJBlhl1QvplqTFa50hBkVnD+dEgT+6mrMwYJNHRJckd45H0X+t5tScQKhra+
H9wILi9l4zrNYvL/ejj5EpXtyUGR2EXPvjaMNxK1sAeibhDJcDC8xdRkbc3O/xKCyxR3rCrOeaym
p7iwA1hrzk3a69/kFfkEUOFKLUR0jIrEuZOjce7EfOBBu3RV9C3K/kWT5ds8ZqtWOJdxGJqV6Env
SHOTNA1jr1GcrclsOwDD++2TgITbrd12eMho6ZNm66AhJ/4RGSaOP5UJZNf2dDHBUNEk11Ypm9MA
si7we1Z2Kx1IBeo3mapvSi99GfJFMteSZRRV/qUpSd1p+PzIGm17WMea9W6TaNToT03Q7yNz+DJ8
ynU/KgkCG/AG6cajNzn3CAafhLR3vemi8k65BkmO6Tk25H6wn2Ms2aElMdwYEmU5sVnhIMASYWTm
hmiszdQH20rNt1ls/g6yX315U47eukKmRn+LOz+z/U1g8wsjbwgFJvt1LEtkqiZ2Mq2lZenWv2SO
apdX0w72X7q7qkvfPG2JnMp90qbE1cZ7OkTePsjPOJXuyBtND8m74zZn+Ml3nfTOPc3kg/BBU/k5
XolylWsABtu4s/cY4XPmUN9epC6NTnxeRWlVthEpVHUi0Xfrt17n9ufRACkTs1UfDVXjxjT6k5H0
HbV3fSKwMQPI4H4YeSJvuZhrPEwPvRyap8hC+q47LK6OW70G94XXRMfYJwHXKcaJX6Ht+qb9VbWJ
eztaaEkjt9TxWLy1cRutLbvXWMfRzGp9c+Mm3QPy2K1mLLYurjFYaSqsKvUOeeY/RTanANp4Qdhy
7ghaqiqeMQFH8XaIhm2f04UI5I2cOM/xoInQHqyXUu685axgDqkIfWv6tGOsuxFLjJNwyvLjkZo9
1q9GnHDZJA8DSAZKjcFfZ/Ak2RpxskXEVUhP60OpWU/kovk733fXUTzqoVQy2PDQPMNkYLJYqrMd
QZNAIgfE3OpDeyn+uOHbta089sHB2zaDAutd2domdY96niRrmOHXMjIJTXP7O9JPCZGzsQRqPZEw
NhTGBk4hXxOrKx9cLA5bO6F00lEuZQHGWANoX6gj4aZK/e2fW8ohLbYXyObHmPz6ea0ced3PN9HX
CsNfsU219DpHzdtQDjdYeAl941jnVmzhXoRAnOPhz8/0OZbE5bXSdciamyR7W+2uqjgbzzrWmJT0
22M9OJ9VcclRCT00RnR0MsuCsxcqvycEToOVYyiNpA7GLxvXyK5OauMomfpuk/StsVWDPd10CgD8
ciSI6lhdOn59r0/WJtLtDIG3dp+PNjniFVphrbttZGaGbZvlXLz52S58/2GQ9kkGXATdZIattA9b
k/3dogI1HWU9YzVfBarC5JVPt12hNsBI+VWqMNYdla0ea5+cF2ocn/n157zZ+d5hXg5Vgfn93987
htNfQwK+VhkYVZWuH+CrggboGrVp8GCuvCB5rIAcVJihj+1Un6qiyDiH7rqkG8+Tc0z1ZD6IrrwA
XUUK39ySv5MUKjg5eXNrDRzdRSE57kSRG9qTWWK4MQ9Nx3MyGRGGn7px1wtLcT0N1nQuIV+RH+tm
u9mN430cwcMfFU9J/OpOenT03JMzR7Cly6knjXE+jjMLJu6oQ5Dy5cTTA4LVjrCxgtOXZbuHvBHd
ClvTJskRe7UjT29yyWlZACJ5ggxzW5rt1yC+DDW4m2ppnfSmeQfq670krwU/V9WuJ++UKAwU5DiH
7NvEXejcOq3LW4gGXYa1C2RijrdCU8AmkLD2fNUy5lFfvmeS4/Hj1wgRWq7FOonG7BRnNq/0NqWf
QGjxn6yIpyJOtKec0wdtl/Nc0HmwB/qgTcx7QvrH/+AbNHE6hupX0X1EBqbjIOnuCQ0gRU4TFntV
9OR0y869rBDC4N9MMwD44Gz5zrrV0rQQqXsG5tBE4+3P44DkFiRBm18XwaUJd2CV1uKQFixN3Vjx
piY+BiWQJXWAaXyu5bv2ea1M3E+tt2ES1Eg8RronvoTWmPvJZzKWh26xaXmG+aKLrl0Ptn2eZoTM
CUAeWRzySbzkFC7Lzbncl7rJJ1WxuhfZvoiL7bIgamI+xwC3IIbMWzQ5mL45BToxvSOnp7O0/Koo
Vrea5BnTSXnUKXD+/nai2eUYsqxKtHeqXiOclSKJFZaGBbMglGbrHGpk2DmgUz1OYcKmO1QtC0Iz
hxpmFfLtCPDsWLLhKlwnT2PPafHN15y5C6QWZeIT2xezFlbTK/5+7+e70SyWOtN+rSHAhnrOmvtz
OezlPRdwaTrro/Z5W8uFgAj1ZAwaXLd4U5cGYUFGbq16mGvK815/WmZC8ut+vt9p6ZjNA4QwYRMk
pLrz6IwXsWQLS3m0M/gw4oUctA9rbh7ydMzXCMvnfe5jWS0DrKnOQHLFYGs5SxjVip7hgtO1tt/M
2nTyRm5id2zmbRtoT5LwnZ8F8mfhHuOakqz/dD2aQc2oY7PZLpf/ZwsYXSY+QeyAHuadwmBnB/Pb
e8rRvY2R9zBZgCK0aMgWUD1yEV1ESPuyep3ZRbxnOW/Zl+lLLo/JmBA3WDYgshJaZra3dq1DzVK7
wqjXrpsxeNKj/qOq2uesYh/6QwP4//bJ/6jHspbG+z+MBZimGWiQQbbrSwt3+e9/mE26jdcSjWYj
b7K5ayac/J288YARZCAhCB11C/W5wKRswuQSwdP10zTMq+hpeWdaAQQ2i1+XRWC5tnaQf/kK0OVx
LOr7WoCv5iZMO+7KStss7cyg0hlO8uQ7sX0Wlnkx/x2v9Z8GSMsnAge1yJBdxwv+NECyYfMECvUQ
Hi/3LAdJ/U5nzEmvyjN25di9utnCIEBU9v/+Kv85VYe/GIEI2lo09QZcpH/8KglfxfGV9nyVTb0t
yVXMoektbWAltI2m3LPNsrysIos80Vi2/K4DHD2nV4ShHPiDN4vyYdJv3LRFhqFWkBB/20tx0/E0
J4R/+iBzOt44purrUjNMNZvMv5U2Wv80UOSDEHnvOpAl6Nr/OT7eEugRkyl1toPJg7e882X9G7Lx
AeeZ64tr1Td33PMwbnh8vYwlrKbucKeUxh6lh83qAHvoTErI1cN8JMrzssRnrMCdRe93WeQm43N2
2DNL/APexA9gEv97IcTokSWJ39dawKiKmZastlmuZULt8nPJ/ldjon892/njaOc/b9NP5nvlt/rz
BOgfXvU/zZv+PxwTMW78w729/lAf//Gbe0ZNy8Dsb38hKPeraz7aPw6Jfn7kv6ZEDHUs22NGq3tg
M/1lFDT8btXf/kLm5F+tBTG4zDSZnwOJ+ct/FGWjkr/9xfD+asOjRQFE9pTj6Yug7r+mROZfA59J
KGOnv0+X7P/NmOgnLPgf1jTT8BC3Mbb3qXQc/U9aVnqAoMnoXG/xXO86lW1sJrgmXJNh3LVjwEYb
wOdPN2xWtCHKUxQ1N30Q7W15g5/zTunioeqyu85I79J0+pVIsl1w1PfQWWp/AwTBof1m+uKe8I9N
PKcv3dC/OU11sehpRnm38WX0Xhnzmx0Abs6aK3xFxkjzZu7Y4Sn6jeJXircKX/iG/uqWxtJDkKYb
CV9FJb+b8d/oov1/WhIJb2GNR6kEvxaY+Z/UV6nXDqYiihzWZgPwo/Hy09w71Yq+Shrr5lcckVjk
DPaFQji+nbOiuNedWkAFac+aMDzgSXH66GQGKhnC2pOi+TXSG3kTuvPGIdUJ+Y1GOGkqAScDymly
lLkjM2m+mXTjzovGfN84sbfK7Lq5GNk2xtp8tBISO41vS049Vi/jPhfdwGDCDiejtY804elL29Gx
yabxXJQ08OwjhtgkqbRD5PZpOLeW2DUO77zoC2dTZoO1LgIgpsyrNpXAQIvlKllPdmSjyoUMEfeF
uNEbiICqc42LJIee9AQtuK0jPbi1igWxBxaE93Jqc8Z9VqyCY61b8zFqaRI0NJ+62W7OHhCBQyRi
spc9Glku/BtW6Fjezcb8kaStfzLdqdoQuZft4qw37vp+/nJG7d1yI+OjnNRr/BoUtGe0+qRxLPw3
+9APcPEfbn9mtAicQIijBTHtP3twWhZS5mdjtGUfqcIxey8TxvuAPDzOC5SroyHXU1mPYWuWsCHp
9WRCvgf0SVU+VJegJCasIM9o1of4Jii0R5l7z23etfdJS5GgVOGtSD793S//QNSZOhtM4SazJYdp
0O2NIYN65cXMEomouqRRrO26KSD00VSbKkngXs2uRrozhWaLJRqFdLazIVcyIGAO5nJoWv1h9foX
Rc6/kHUj5qHMYVlY/u/PUt7Er81eD9Jkp4mYp3OI2zWz0HinORiefVj5Y5AGuz6Y1CltaWOZgf1J
CkV6rlfDlnlXvis7sD/Ux+usmqqVGp2Elr/ZvtiJMk6dbZwj2Tw3mgFTVUpICP6nv5zanIY72W2q
9b/5QFRm/1y3Ud8sIH7m9cSR/mmNg1mMoq6JLYabAFqs7FFlidylaX3nchvuZs/sb4y5xG36849y
LhkDeuO4GdPIvpHCz49JRYwbo86jNo6E1DkCpz/UvI1AAA+2ZDq4eF08Qul1NdCRnSzi1nVvk5bB
g62Z5T6P9X2XTOXaKe48M34cIL3Rc6taPAT9RUTfsS4YPuT5kz73u8BQB3LtxKaiY160+kUxZizN
Z9OatgXGt6PIn6OphhlqpO5qHuGzVGmHIEcwKI3zGbAaWXdC4IEllyye/avueo8VJLCwGksX8/r4
mCyT1ZSmhpZGTz1tbyYuymhf6fWuk47IvTRincifhOfdMh9PN5EYn9vfs6OBmSbdikKX2ZuyGEzD
fxJyKPbpcLXsOsyKmNMCFM5ktuew6pNr7DNJaD1S2gJulFHvr0kLV2BpLpaF89AObQbzRd13SXTr
p7ax91UaMedvlhnsh47DfexT+rhWjg9fkmjnVkSpjnQLhazEPS6MSYyvddqZ14gZ5gow3rWpxXdf
eh9uFGwSncKwnu8qJaFVgLCYmEvfZW19Z9f6R6RH66JkLCHNKeU8HZtL/FUaWpl/spzSwvWt9FC3
Rk6JgCzplL5XgpjH0WPSqgXuVqvMlE7X1bFVcZD+rFZgG5jdr0yxYEgYYW3sJn2EOAr3ASLOMDc1
tSl+eL1S5krAb9n0IvZPtU6cup/kwN2SODTnXjJNyYebzGxu7Fn/UG3yCImrOWaFYREeEKttP+q3
tAcf9NhwmDOZxwgUT2+SIRkxOxhN7bXtjQuNd8WI316r1tnZ9Iguk0vvINLvZPKgjy1ZA6o4+zXz
Y8lUx1bww5O8zg9TZ9362WEonBiCiz4AiBhhqTnYtTn0lHrMRNtXXyqlZe/rAD4FiYadQxuncjXv
BoGM3Ha9TyLzrPHDSok1o8CHGnkeVsd42opUPAuVfxWWi0c/doxDpOrvSMZbbLdWWB3KJnp19MGC
E/paVVXPhDk9uiagOquQmzay9DVcB2fl5Ne+AUc7TSJGzKwmqFgTp2i/9sIiiIg4IB0lYFpK3Eq8
lVOwA6ZwnXpt21hMFWcVfIBMesAudROpIt1K783I8uJUqWljLzlRUVHqe0AxJAyXbHDoRedEfwAR
OKJTBZ9IpD0w2+DWWRZKJ/8sUoiVbZML/kRwHE7BZLXNtEmNAa9HREeqzjpvRz5UaLUwmfL5wQaH
vHGD9t6U1b2h5RwpHfux90omU6NOAnDHpfcm9DSII7mB4q0+NI81YMCbqTI2fd0c42wvDZXegDVx
YbTV9ort7yvFj4H0wHjti8zFykAKRSxevKK5NwbTB3WD+yUrM2/dJM29OzwDlfTpu0zvTUSmcOk9
VzK5873+nIC0Db2menOi/GMckmNeBw1Pte5tRctsmDZJU8BBa3qj26eBRrcbKUUYONqtFtmHjkSe
nZ7F9Jbi+NajEttGVbota8ZEnWPWWw9b58oa4zc7IqfMSt9jUyPGsc8OtcVUtJz1Z2UK7Zwp695G
cgTWT9/Ycgptn7w2kAsPHiyG0PVkeZtOOtyGIu7u7UBnNmZFxwpNzSaIIsk4s1Jbk0pr1Rc+uEGr
JYM+g7zhRy6D/Pi2dqNkXXR0k7Tcfmfa69rqxex467XovhJnvjimFoeQON+NYQToq4OCcIAdJp6x
SlJBN8zRFWtDAUqon6nhKnM9FVGyGUlExK17NKc5ZRBGwsRYwEmryIoKtCLGAToU63razHb6oCXe
l3KJEqil2gTQEQjcBHNPSzEqmPVJBhotFxpsxRE90LCJNEnSiNJvo9RFf9Q3zBGrYt0p8R34zS5z
ys8cX1kIE4gSc9Yfs1Hda92CrpgBC+nInXC06aQzCCKqI7VbNGZhITwSBKPklz44rwlhSytjqodd
o3sfcQHyoAyu88iYI9EMFL4yYfqTk8EKNu0pH3kIA77BwYgw6rhfbWXeZAQtiQChUQE1Da0Kz2pD
wnsTpQ+OPVAKzeJQOTN5noZ1q2XvBfxLwM0O0V9r4CMDVuOVWc5hjakkimnuwZDFjfKtdSNgqHzd
G8jYZpbbWQ+A0RByKNVtrrvXbOjNFcXIoaehGZkstLFT2WEzZM6WYpROXP/WpJs+js2jmyQPcanI
s0p25JkNq6yznkf3NFg8fKWNuS4mOnarKutqW/nTYqqRi+HFW6DA5al3NLCvxXCHpZMNwR4ZhhUZ
Ty2ZV+ZXGhEtZTvxyTW7jyaeNkMbfzfpDZpahsjrlscyJIKADI3MrVeWYhTSwkurp+rAmWic9Ofa
o4eMQfCRJiWLott/CbDCD70AVyQRlw1E0faG/gzdh9AzYrLDofwec3NY+enAxul2rL0yCxe4CQG8
cmWQwYu7sD7WbvblFKiUhHxsp73l1VevFhBx0mNhoivpLKQzerbXPPcl+g5mACeTgrY6+zT+Ar34
1rXmMJXAcRQv3bhDtNLK5DTmFbhF00FMVQrS9zJ1bHieUA3FF81C6kIep+u51GXMJNuxLZmC7EjK
ZY9rG2dtZc1tEH+S1vc2KlNukJnJsNEJeivGek0IwLCDuvLtFuKDY3iY8CCHDtN6s0LGU3s24cog
GugbX1pfrH2Pt+BNnwSkV1qwUQWqi548UukOBAuUqHb6x0ySxm1P0a2nJy91U1DyvQQCqycbYQnK
U7/PyokKQu0tQC6b1GFgO5tsAybxXo6XJWsMiGIdu91Laky/vNpgwpoi5QvU0bAHyMVS7++NLj3q
UwQWSmfrxFEFjrJ135XPv/m91mz1dH4iUXVtglVdRMgvo6YWLnRwo8wp2TT1UdPPetMEVIolQA7W
y06A/R20jDObbYTApg9sQxfXnX+LLE23ou72g0Ysrd3cjCbDKl8RMd/gZtlwuP3QUqQcOF+f6gyY
F2G3h9aJQqMDFVc1+rM+gAxti+6FhGWWL8NYV5pn3k35S9c1vMu620VWfPEGm4ncNHKrlxfGGxzk
u1sX1V3oBhQ3KiCxhEPVIaqKfZZO18Bz7oN6RnSYwzbH/XJrtkRkBwytzYKhQFHHwYqjC7oilpbG
Z1eptWq/XLDRL+7c0vwmKvBgkEm7GWRjhFHzicrJ3wvF7Lscx62ji0sRDczjadmmCKhCtGGhqSuC
RMjhbLzQNiZr62do6gxfQiYr4ltlp0+z1NbubF6Y99+XqrV2wrbWQ9XVKCZM0pvAXGWueVunKOn0
yvvlxvOGhy7ro40GhClks1jOQQWwVePGKhLOHXVEKabe/bjdzq0oQtLQeMxT64omCuh1HpENnRXv
lbeZkSQIOMtbB1dFOOnuh6MX6LM8G4qSgOKXI+Motado0E5S61/0gUfdH6ssjLzxMVPRTUQOX5Ii
XzTqY+rlz1rZfnFceq5jVJsAqjZFgohwVzfyJUOpAeaN9Q2Cl/LY7MzavK9ak+ajXbHzkKNmWFmx
tuEkMvtRDOPHq1nxweVIhoBMm9/Q/pj4zKn3nprUB8bWr+rffUt4unDZDweZcPEz5m1tc++02nfu
Gu9zIo4GwsV4KF67GQMk8hVO/2gqjfo1s7Nvf+Lo3WTtSVE3pS2bn4rS31D/fuUc+3jaB3wAyZeM
URW4+JCtjv0392+RhPhF8lqI9miLxOY7kdtMqU9iLxAxIvR00bAFzaI067o6dOx5l0HA6hDXqQC7
jtP7H5Y3nUSR3hVSPdDjeizFe0zwAFzt6VFMxtHuyRBI373Oep+DbucG3ZebGOjTotfU54SDREoC
d8ixSsBU/ci94vfIR0TqeDfRcdlInaINA/ixqJH/QqkOuz52Vr3Wil0bIVyoc+fBr2wdBvN8huYM
q9RRdohN5mbCiL5V6La3RgKpLJPH1sdrDcLqVvdQJll1cy9lezCoVVaVb1zzImp2uf+Las1jmBjv
pgpV1DDwwyqar2OGSiWbgOwn3JTsyqGmzPOUsj/0SQWehPVk4AgMN3fdzOQi+GXG/W2okKy5U5og
K1IJl78vOgiWCpkKjR1bcKJaALfwn3F3V0h3NJV+c/z7gJnZsm5lUFKHIcwYAHh2ATbLTkI5ZfeZ
NgA6awXFpdgqj0PVIKvnUhsPlkmVaZrTk4P2Z11nw3fpjb86mbxw7j71xhJaYugXi0Gacs0SZWH6
hGrucbScnS/hQZfWcBRM6MK5JNzL74CXOhOS06am+yWMXZZT8yOanNAMkC7QoSN2othfa+5VpmaB
KaN8rafsIcBTtFlj4kVRlBCiCRaSxKJ1oQ8fP1967zUngegFbOodYZjd2vGBhzW5+5na7q8OOQDY
Wz4YJzOkjYS9AwtfxSaLJ4ylY+lW29LMf41lI1E5OWfTVSsdjyOnkPRBiv5JEdKxbnLz4CsbaKaZ
bhoYaWVB7SArngIpbXD17POxdZbdSGMDcTetOQ55JM7Be3uaXfceNcpdZELn9HjomM1wHBfbaELB
2fbFXTUwfwuMX2WZXOQcfLalbWymRO1bxsA8pnc0sa+Z5hhg4C+e397Ftjz4XAICXW+kVMO2C5Cg
xsxjzfpWGY/ZVIJwjYxrKez9LIgjdXVObEWQ5qGD09qfKW4cmHVTlj0Ujx4T1dkYaH3ay1R/PC5/
H+PdNdmll6GIr02S7qvYwQKslWHOIU+L0+/eFMV6InSc8qR7mUw33w/k3oZ18dU2FmtM1ZTwU9N9
wGFa+hlnua8YiSRLizz0VdEfWWlPUszXPi/TkG3psWQMFApXPshZ/erqRYWCrA2Tx6PpOVfDRpM2
f2YzBtdAIUDwpvR7EdN2M8OrdCw/BRogc5ifxDCWe+mwXYgl+NLbky5ENLMZjoU84756HibrnMsP
ZcFjDPzku44T5Df+ukyyA7o2JtwcMEiDeknm8TUaicmTYOG1/AFTATWP0rceCTeSsVSrTqPvHkn9
Ywv2HVCtv0uz+sa6zEmmG050sN/Y8AUycpjofQEcqIgUJZvaAbTm6Sv5Y/gjJ9NGBDlwzyRtgyg6
i373/4e9M1luHEmz9bv0HmWYh0VvSIIzRZGaQrmBhRQKzJNjdDx9f662MuvM7HvT7v5uZFGWmSUF
Bbj/w/nOcXJ/1U/tU59Nt6w0n6w5nTdDN5uh6Ww71/5wU7T1SW2ek5SrtvW6m1wYrUpaFj/OSZOw
PuqqOU6dfhb2+Ark8hn5Osd+lR/Tt+9vrRXzsZANMRqWPAbZ9J6LEfks9cD8MVYGLzIClCweH7Hm
djbRIF97Hz1qS407FOOPvp+PUibssPtun3USpeWICWgi97MsxMYaOfmL8jwJwi2GyV7rsfcFfl2s
SysnPh5ZQiLzmrr1R+bp76L3P6zR39mdwaE5bk05/WZenq4GpiUMSHw+r5gcv94CIWgmXCXg0TF8
KJHIjLfgXdYprssmIvdKMPauapepqOWs5IiyqvJrtgHd++zV5xh7yaWRZwtDfy4ylUuRRAjK41st
jBvOiD4zI5KEGCyjYJOYCG5dNEUy5cMDtcCkOE4ukYXyGRIhj4Zp5U068Y6dG68WFOoiTVkj+rjd
QhFI39qOdupvzOg0ohKl5pAPfm8F+0yXj9GM0qcXYRMbbyJtzm40/7SbPtiYvv1SWCRE5eauq2q5
Rk27E4Mu115wReuHF5qMkRn/QbwWuU66+VrNVF6Gp22DWtP3LTbp9Bk2jQa2lqbHxglfyNe04wkW
fUwMVZEHVFZzgzuW7a8r23ikf7OOi6iMs4PDhD779m3wXGCXxTsFXs3mgfDZ16kwaDUW74nj0NqK
uB6el8h4zA350+99/5wiAL2XuNPP8++mQLxUlovkpXws7ILfSpRzD3RJsh8DpOjjbGRvtW0DNhHJ
hL7YyM4NkeXrKK+WDZOaYY+iAytP31I9Fnme62LQfi2VmgXUCdM4nbn5KtFJOo+znYYnBiI1RhB5
a7XPrd62G79P9F3lt+1zU1faPkiakPQelC9Wq/3k3sVrrsx+ASxvjMG2D17hKe8zquS5uYg4ys5F
ijy1jEgaHf3syd9EBdum0nGCcGbLyNjEcc4ZUqSV15QPcTRPX7kcdxH0bbzKJRJPv5f7KcbGWIoB
hV7QEIBNbEqm9/qdCYOPvahMT0laKLJUMs8k3/DFN5nAzktqnS2oiDC5Yn25/JqMKaDFm5ZbOxpy
XwZDu7fyTLsVGuyM15nur4j7RpP//W8awpkejeWOc3t5YE6lfcuQXlNfv3K0lJ+6r+31uY2OrpCM
aDwj3sUtkvREL056NHGct8AuRFA0Z2x6g2PHrJxRS3Ex1JfvPyWt0Fb0gC4tH6u7uHmYfJ3Baxcl
qOqNgTgAC2P6rrxb9VA+5OVUXL+/ePZY0pIPqM07fEY1c0A/Phl3tK/i1HXZb6gL855b2vsQO4Qe
zAhmiKXrDgK/3aeS8/FiJMbT9//6/iKd5BqM8W9rYpC88EnyngyYXg8WyzZdV16w6kvXPKHoyvf6
5HfPxMv8NKcGX1lDQ0TX9zkMWBHdikEmey9XjzZ/l8hx6idmkKyr9CTD09fMLr5EHyyrIA6hCZYV
WkPOBd1HKVlI/pMJbsilB+TtyXLzSkrwFCJ7Im0kxZU/j++utqvNJ1Hl00OZT9gYY16+hqDx2Pst
YoOyeA41nFxjHOcfNZ8OadG1e71kLdigGWyLui5+eJn7i+gLubU1Ks7F4THqWrQRECVptHT3Fh7m
5AnzD3Yva3YXxoW7Ub/6jLMtvVsexmQGnjPnbO9LtHSLZ9UhWQLBOYLLOhoMub288U9OMgWHHJdp
h/n5jokUaGLVJg8DAILft2fZMX5t8PCv0Jxu/JoBNS/2HeAJPb5fyj4sCEvC7L9e91ofHaGq14Y3
YVdfczYnLYNoJOmPSOSgMTwvtI0kx+B78B9ISsHc6kfjx+7RjW3nOHikRnX4q20sl/OSttrfi1Ye
WgajJ3b6PuL25tkQlfVC1QGV1c0P5qJ5KqcAy1/P1B5GR54yHG7204SPmvJ8Xkbd3y9+sBBZbv/G
rR/QYE7SrQcNsBsXlT4QzzV4QfubLCMEeqY37hieUuIR7bKzgvSsNxj6zoBbZFMwmm/7hyiPW6Id
tHLjxYWNAK7eNm1u3GPn8fuVa+d5uLQCZT9DNHfjclMeOaUOxMZXYcoaA8Vfcaf8J4uzHZaTl7SI
G6eM5LIqIQctaHfSX+S+9u3gqFTlK4Gn65Y4y+wys7qUTDBPsRiOPtb07wyzjkFKT9poE77cFb7s
UQc0xtxmfAjq/tUXKGO6SXzxWZOqM9WvvesqudXiPQJvFQfL59ZvZkCYSP8IiuF98UQNhAi1YuAM
s2ajoB07AZTh+MzA/Zo5ZKS+mOhjTwntzCAJ1Qm0UtvLNMtv319yp/w0uMEXvTomlpXdgoZXwOAB
rptAnCc3CzGH1PGjdrm3Zgfb77XdopsaY/+9nJZ+xwA9mwOTDb92RRc2hUbqQXlM1rnLcJmPfD/Z
Z4ItCdbQ3m7qGmgiPYM9EA+8FRzqU+1fzEDv1w0kIQUoR+7MzGVpbKR1qTU88nSg4SxbJni2S0ef
Lfm1s6bzhF4dKYBBPJ6WFscGBem0kLnizD3pu2xddQNzf9OWt1Qyz7UfJrNMf7tX1+6qQ55rRki7
Vq9nJz62URWRqzFuDPqvHQmTz4m9CG5/Ks0oi9ywnQjgME2CUdjX0C9GpOrC5vwejPazYWi0tS1k
sXTS7hF69AnRaSpK864je9vR5x+6QruweLjmtUgQBJIZrHS1Rp4s2/rAAtfdBXXWrHGaqlYa0NHR
5vsNBRtQm8dt65ll/WCn5rbtgvRecxnb0uIVtIyz5UNapTUA7shOge7BEtvcbRCVoLCatHY4WoTa
LsF88GLGO55wOKm6FIk2gdwLbBfvnWA7NZjbObGKS9Olf9TMK4jpyUxSabrHyCF0Rtdwxs+m/m5E
+W0gnOLY8/hvpsx4LeRUYnHNARN7T7ifXEXfcq1nyh6WIjtLrM1ctqSB9QyTbBZQfP/s0LaXUaOu
4t2cypyJzNAcS23YZUV+tNwpCS2dNfKYyhuRZyzMgjDrvJJS11t1o36a8LCnwu2Qpdb0bxaj4db5
KkyG1SR7Hc24wKVGpGca5VdX04HL6pGxm+laZ2JjWPHaU3Ofy/KPYiYLSCTBVyeyZzuLg7dA6BIa
bGbpHeVyWwyz2Medv56mftwtUCX3tmBUnMWkpJVjJTYtIUujPYlz1+jQapaxXmwiH9xhdkMXWhmY
rNgYRZ/ve7S6qwIc5g3NuYadcAcVG/nONcP+viSt6QtuZ5UyfavrPHquitk6ZQ3yy6xmaiIWglRs
Oy7YCOFMp0u2eUH6Y1n2Y+z5JJoa+Sk2qt9NhnYhbVx947TTthvIfuKv+7bkhv069fa94UkhMWFZ
Lg6Yq8tCaWs0gbkzTIUrWwnzRWuaGUVDwdBIFRUspT/Dd5ZRZxOBlI6HAMBuxTE73Xp20L3Rsj6b
W2LNNO0clXK5uOh4F18ebVFi88hRRks6wmn0ZI8GfdgvHr5ZA4kJadvdlfUKKm1Swlkq1LBHHjmN
jBypYf3PMsi/8gI7vUTJfXmdD6UZO7spmMdQztFJQmOtx5JGZcxGmyjDAG0u7zXt7s0tEesS/te0
47Tl8I42wyDbTdQQxCit4MWfp+sY9DshvGEP0xdtsBFoVp6l7+Jettc6ibK1RnNhiHncWZk/h3Cv
pCfldoqLNrNqYwh+NkkfIkOlnLIIZYoK9tFDYay82fplsNB1mG7u82bZEUHx6erVVhTzQV/qJ9/t
fmIrWEe0RImFVx6HzUAqpGfSUncNV5DCZLcJpzBzwbjcEhtFZdE0xbaN5/g0ouNex9RXvEQpbF7s
r23RZTdPEJwSjRRI9lzdU8nJJJKx3zMK5RXUNybRiHYwvWHXzpjXTo3dkliXKGO8w/T/fWIuvc8M
yq20iSs+jJs749PfBJq/9hvhqMwqMswZBPQsQ1qDYI3ZCjjaUE650W7JJv042EKspyG+DApszPyw
UaCjoZBH9j2hUBCkrXBIBy6yVYBkCymJW3K1Z4T9h6kgyuQbp1RgpSfaJ1ehlp6jbmt8qkEwc1hM
h3pmlSg8c1KgZsw4kgs7Xs0wnAMsZ+lVrENK0B9SADmRm3tlDfW6GljY+eDq91KXcEZmsksVKFp1
wQ+iP+WTB0NqK5i0U1ipqoOhzWBNWwWdOtM6VhAqn85Jq8FSBXzqokDVwrXRECXZVSqItVU4q6XA
1lwhrhmsq6egVyKK3SO53/t4WECsJyKnq88ZTjaDl7UZFCt8liCviv0VSK2r4FoJZTsq3NaEu23h
bz3F4SogN1Zorsk5XitYV1fY7qg2ujogbwLR+7tXdG9jw/naivitFfs7KQoYsw5iaeCCO9LV8/d6
lDv2JkPdR1wzbJcWhRMnCizuFWJcK9gY441h7ygAuVYosg+T3Ck4uVOYcq2AZaHQZQHDnMEyOwpq
ZnQYnS04Z+KZke8wj2Z4A7FG/5nD29is1rY6lDTMJiEZk/dbKIDa052HiYCcgWFBxOS7j784hwCu
FXptA79tvPRRh8lOR4YRFpR2rHBti5l3pwDuEpKbyTqjctjujoIm6xEwTrK7eQr/HtXsqldIuAcb
HjGoIGODJVRtUhxnbnNPonFfi8VhkMOII1CYeRyzPcBq+uBz/HsKRbcVlJ4oPD23CWWfayQYL1Lh
636w7WttY0C1e9DtMYrQUeHuowLf1f43b81+0xagPyQEtzUKPFj5Mic8U7w3UYvNnzWip7Yakgfg
6zEfF9D2zDDfUr1vUPk8GUYwI+VwAEIB9KkOvKdWQfuZux4MigJjHqZjVA7P80ygSTC3785MuEwG
qj4NyCIhZrq9SMdlR3QtLCO7JLasyd4KmLrGtE+F0SQvUd9vmKr4J/BtbEfK5pePppJhXl/v+fx+
CB8sGoeCVlkVGMq0oMW9IFA2BokyNFiQRjBALoFQy+wocD1AHgFHrowQKOrEWjWtZ9HwkDoGhgn4
3yVPCx4KbvSu6cl0qclWUxYL7YgyqzSIlGr5jnp74AFjMxKhPHfVJErjFqvjX7MfP2kpcVUpsU4m
ng6TMndIvOLdHlmhKdsHA/8Hv9r3xbay+/k62r8CvbxNyiwiz/23NnozC4BdW9lJGFp0k8Tfsipk
1ZYlCPTxngCjIB8YvGxt40uR40/BbjMLqwIxKD4ohwoPi1qZWaTqF1Iog4tcWV1ovvE+KPMLGxeM
XNlhLMoYg2Lwt45TBtXHwVLWGfAyyNkUO4eEFsYlwGKDW2PjYh9+QlUWD4jbOD99NqgWUI/Lx0op
z4pjHlccO8dR2XiQr4tsIb5b+owEJa+iVdWehth6TJssJcYgZl6SqfWdyhBjwsQFr0xDeEAOmTXM
h6QZD7oyFmGiuKTdoRvYazrCax+gogQrG3e8E1uXM2mPiDxKuK8GykCLEsZrho9C2ZmkHYqMFoMT
ZXRiuf0Lclum/HigeHihYL7zjKsmSUTWp84AUKO9C1mtXRBpfhF4TM2Dr4qtDFZinFaKFiS8wnvF
Cu6FsmJxEv1H7aJAyiwsOgSETodvS6QMXKAYrW2DwA1JDg4h2UOnzF5GXF/cioo4WcxjFY93d7EJ
R5E/ZIdrY+b9kHX82S58PF5t/GaE9Mc0GGboyaI4BY86YjSnds0fs69lm8krWpRXJnkImuVdUr07
4liB2wf2PsRKDewsq+Yhz9mHdm6+xbCOuYhFjALt89mwl5duqmfKS51pN5GNTd79bNxMv7aexkvi
E1o95D0tyRIh0mjKX36jB7dOqfN4HdEzMwxCohntdEv7HHTKc9cLNEIzdQR7gPprnrhf3mTem8Jl
qmHXytellueZQouwIy6LTCfduM+W6ZLk2nUUkXOQRMO1xVgy5kTqbBhGr+KbGKAvvbjERL3ys984
/q19SkjHkxNgzFEIJqEaulLLRk2X6hqfUddw3s7ZtRH9V22077llPOAXGF90crD1hq5C6+xPA1t1
eCxBY/1umdH8zAY9or/a+VWK36nCoyANYY06Yw4DFpPHatKtDVf8Ey1OStiE+aNzJ1xvxhY1UJp7
1yXI78Kp22uRHgcWYyQ6unWYRCpEUScFTTQ9XlFi2dVT8Ebuq3FuzGaBcJnpNtEiLXpPXJHtt5vK
KI9Zb32kCTuyWBM2rjcMT8ahPqUN6ZqWDH4A6S9bJNhPqRmb2wVeassqd/L9Y0PH6/ijfEPNtU7w
Y/i/K3//7p9tWwb+nIh+MdA2Ybb+DBnhlu0Ct2XUYTXMYT6fSCCOD9HkL2GOFrIMpLVfLFUaaKxe
hlnfwe3s54ImM84wnDAzbiYZyB9M+42zwSI00AfMYloE398/6v+Ha55ZQfznf3wCvfZC3snVrKs/
kTIqxuX/bML2kH7+FD/j4eff/pt/0zXmv2DHgGewytWRornQHP+ma7x/ub6H6lvBej4mbLBt/6Zr
nH9hbwpCY5uWb8Ld8GD8m67R/4VWEW9pBwAEjsd2/l/omu9Eij/hBWi02NwjPOcHMPH0/fMT6BU6
8vii5ahr3J3d8P4FIpwjD+kKOqqU5rT8wMN4kyDkG/P20TDm8+RTr+u+H0bJ9J561WFcnCNDy1PB
fIOGDMZ+KJ+jofsH5f/fwBfEuDr7e5sJETKsv1pjEpjeOPiMiO3kUUigdciafGdVj60dX6cW2fDy
CMy//x+/z/8FNzAUYfjnT4jfHeSF6dq4sbO3/fMnlMP4yQlzha0ZDKFm1JsC2VxtneNR8sq6jPOH
0Oz+wOJl0zCyGC74aj75B9diL0oscK+7OOG41T+lDRmKCfjbz8UDpasAECisv/xco+gcIQd+LteI
tnKIwzLWHsiPw4EEMTr2MTT4Ggr4ybf/gUD6fij++q1NvH1dkDHolL8ihU5Ti6zyJWFgqHKRqR50
7ngonuvg68zzo4TcyqEMZROFbi2LVYtimllNtnPmkuHllHz5Ev9wzFfRTHY3nx49m6a7Mcsnoprf
azT8w8vodpcsmJEFpI8lkzdaWPOZgftKkHul0T9Wrr4OOkaJunFyTZ5glRVbDqEDaKAHL6mB6MlP
1u5As8Zmcly8F186ZKJjNzIaq8pFXI99K2jIDlh412hALbXzwn9+b3zUme2pw4Nr7dR4AHbNQSZG
QaTstG9nzBMoLFYoKM7cfVcjHu78cK92T9ilGdHPyoVsT/kZdyaryaZFXEAyoD/SduLJjKfKP8Q9
GO7fHgbc3009AODjFVbc3Z8f0szEdrrgbt2O7l3mhyLZGPFdjCdE8Ua608TGi0iACgsT6cQqILDg
JUnW8tXNMRAIrf6IdCfuYX8x7DIWRAvPeDPVrOl/CuKF3/Aw9VhW449OuKIRwq6CxmQ1BhmbwL4G
xzzZFygOAHOXXZFZa5vKa6QNjNs2zKoiNJvtXP7AvjFNUfBOoWhWrrwaMHJESqdwBOlTnl4Kcz06
V7387IZNP657EqGRoUxbYjE7c1tUBwKbE7GFkrW9QxQcg34rq7OZhVLfFniR4uMDg13uXHxcpg3r
mKR+HPzDzBAg32r6TeDemByG+lpVyG530HyRCMnbi1oOPoKAtyDiLm5U/nOTHgsSKsRRb3Sibk+i
wBUQDfixGTcZaw1fhbWHXrqf+fs0MeHBp2xaa9Hd8HYohGc0ex3GH7s2vfLQpc2DiS44uIvlB638
nDzF6WHhUyI7NcWyCZIEj+XzXJtrDQHTSCXJvMmYcPPf5uODxIFl3Fo2Q5Z19yshhPWf0go4zf56
lqjHJ6CoZKDAFaWrf/4/uPE5xuGjLvx8qzunPHjzpqcA9bC/YOpWrFJLW7n4Q+bEOebywtQG+Mtc
pyaTx7i7M1u4Lma+G1s0iHj6LmivWhvfhf7FpXzS5qdKGzdza24pQ5HNhH03ro3pDWftdeF+tSPJ
pRZ70+GRUCEMIVG8wJ3IztrXdOto8lfw86HF8zoXXzryLElqZVB8eTSQJW3rQoJiZFD2TTtJF4aV
NYAgkqytlrM32JXi2YkeC0m4615DiFHFt6z/QMWp6w9mdZvLJ817DIrt7O/ZxmK62cThQHIJY5GZ
cQWjlOLKBIY54CbR17ZSq0q8SypzO6EutYJHK3gYo0cfTz5nD/q5tC96/2TLNzu/iihfO+iZPefN
Sj97IL0Zue3kNQg3F5RTGMOxs0ydfaJ1O0f8mJHGN9E/xfBZf7NZZfgb+CY1JsgchcNf7vgUL7XE
8cpy22rLz7nsROg1JuhXZRnQB6CLWJCSU50SH9uUOpZgYtjMpFSbepmGhpRnM6lvej9fgiH4wD2x
pZ+bfkeOOZAOOhydLvok/v3smDXex+TCAjd8Tunoh4W9ZLs+6RCDWnt7QrNSZTLeDZXxofnaBp+v
5B9MrSmS/npfU1NZ+IE41Ed4tNt/zeDKOJrtNA3SLZrhlgsCG69Bw6RHALRuOptYpnj4hdkGVPuo
0+PO8BxjNKAfcBn4uM1xnDOk4jVHf+Pgf5DjtdbaH1piXPRuOgeR9zFPhVh75YIXUNsTdDygyFK5
zbH3qNmTt6JIYlygHYLMHVaBteyatDYw/wjCLift1HyvYtvbOW7dh3n1QNJKyRulgbxktCdFuW8z
I3Ta7uw+FAQ2QsSyuiliDbVHvWec+rx0SbrxnTYcm0VjbJvRKNu42fBGofUptgYDAIaInNl6hHIt
LstzgqlNWJTiIUPYCtH3rJd5SCpqRMeqJisobqqWf6Wv6BMrNmmsDids59qX1BenemHz6bk8mpoj
og3hWtqDsPc5zlkftSmHjdY1/qYsmmAVsA57Uu6ZpqabR78pgRcCrTh9ux/6qeE8y3TmZxq06uSZ
H6WL2Zep+9kdeHdTS5GciaTBfSQ1H8nuMR8JAXhxYzfft4hOzkU1jqFXqhxeFD6bPkOcQ4A117WN
kDXTHD5WZzr0uuYeOYS2dPH+LQM5eZzQXQ2Gda6WCe2/8hUu3IWdOqLtsLH0a2xBK5a8HQzeuzer
xKlktoaHfrIaVs51Tx5U26/NpA92bZvsqjzLr4mpv8RWYXxEsnPO/IZWsRcPGJnsa8MSCMdxx/he
EX7/aR5MzNPSKTkTQkRd0qdf1ZwNW61mF4zNmjwU0aA4NId0YLY85wy/Kp4jvCmzAXy7ScU2iZEk
eebUntvIeGVpGG0xpuHCqJOf0pfWBeFaxTQikWHvuKRZ++COfoD9aFC+iMDzWeVMGfndotxVIvgV
tSMuHqKGdcy3XZMFOwPPQjdHM1zSt5fk3h6N7okijsGlKXjHLSTHc3KM3a7j11Vw+zofS2GjpyaY
1+qTF1uXcpMYFHqVrO7OSGIcsic0Xp4IdtbEoKt24oNTOfP6ezJRBvUNB5Jg1RfBg+XE+ObqfRgz
qFwhQsSlE4Zop6UVO1ZKyTGpNvjYDcA+wBBzdLNnWB+TewDvqjf80w6VjmoRY83XCagTqwmVB09m
9aj1p4QmeSq4PxFGrbMcCXsiGTlEzlWrvWZdxR0aoQXv0qFGPK5lX54/YHAeZcwRJmubNV8tweSr
zEJVZOZinxopidOF8Vvqo7HLxuE8lKqsKOYlRDFr4Hk7iWNaO+JYzOajWZC1LMEUTobaMzmdxbvh
46q3NHl8ncnCxGOw5jYzHSp5vfwQ/J5OAQLKY5GPHSo5rXwiNHOqh/4hGDl+WHnyStrkGbqp/DXb
WX4oZ6ZrHAvHmv1qXi8GznyBttald4tq7bXEcW1lsR6BJLLXY8blWbFk2kXReMcgy4P33rQeZY/L
YMFKDzFLnl3EIGIbD1wZ5ZTsE8vMtkVEckkqM3z5oPtWQuRo4zDwEQPq9LpEYFDG7ZvvaNERrfSJ
89oIMShXAvNyU8UF16b1nEHgMCV/G3Odyji+ZPWXnSdOaEbRuyjh3erJPrG2HFDrrjXwr7UrrFes
Ah3FvyY73lK5dfIh27HSztPc3aGhsHizMDLql2LGK5dhfRzlbVjMHJJThxOhI6gAs4ZYBdZMS98c
WxwHtiax45mGm0DTN6RDRhM5hzwCZQ5ZDcMgfCPbzk0DeUpPsclahgLgWsSnSnARk+8y8Twz519Q
XkKoJeAua9n2mJsNPSrj7rRE0F5mS06fjukOLtAmtI6w/VXqdgzjuWDj/jkYcQoyvN7hHKcazVxx
APvd24H2Lsc+38wVJbqYOqpkIIO0OWSYOfP/gO3TgPx6nJD/cY+/VMnL3MA6adPsh543vXFsAx9i
9bBJLcPa0NptzRFFHdHXCLtFu4OJw4GaYJh4Hl4oSfq1PhfjGvGUyn9tanyMlop0gSGM6xYLLbtG
jld5Jwu5bWyi/lyWDoWPNG8B8JKGZH2VzRzJuAcQ1Y11tTDZFROQ+cQ+40chSVNnzhk2UxcdNLyj
dN4FTv/q0FkN242q6zCLM56j0dzqGO7xbP5yZKxtOqzsdDeKQnqhcg3B8y5RRWz71sbJ4a4lySci
GNIXKB0Td6Kj0Ggh2azysZfJXvSuh2ssph6F8Ogc05KRdO6Nm7IGMu3KS16iMIWH2yJ2Q27r6SR0
44jI9kewLUeXxdpfUfGsTpYV5mKmgZUbMi/Mr/wW43Gx0bS0Wxe8ryhhcicczJdyCvoDI2uxtfxm
V8V9tYIZiw7JOLpsV3A51a2LHUfWes4MZ+PNHXncsQWnwf1L44mcwcV3ul6w6GQDlmi+vvPt6A+B
FkcNWoO9lRrUaF+6UWhPmUbzUPCxrupYO+b0i9fCGb0rDivuSRbpKfOx1Nfa+TAXvnGMxGIcUZAb
awy8J4JRjOTU+78CaefYuy3Rqf/lqtBoDeHh+ftP1NmALNpj58ALJ3rvceqHMHoQnRDbR6dBgzPq
TThKF0I00O4ox8UJNPk5yU39UNTCe/j+klOuPsQ4ym0No8NHr2COzjmhHpW+vPTqy/efvr+0mXye
MTLaWctra3djARAvfyMYNXTsP3U37CEMTpOICehufczs8hz7FR3AmTporzeRf4hklp4rnBWD2X4w
087c2JX0Udp50RrmE0E63Ber0qo8Yv3GcTsuEYuvdgnNtswPgW2HbprXl0Z4wdZJWKuWeImzvOLK
vSTqS6F3OzOP63NSYrYwtvG4c6eWbb/bnGp9pCMNan8dx5m48he9RhCmiD76YK1hL7LubIR6nsTX
kR3brbAHgTuDFzxVfaxdvCY5ZXg1znqd/xwCN0IqlhB+xGBqn00GsmJez9Sfiucq7xbcEdvx3Y+b
m2E1IfSu+VjHFdu/oDj5sdrc6S2qZ/DQW5xgF2c0k3Fh8t4/cBoBPGLvlUuMc2pqHjwFCFdwmwpA
ePA+Cj6DS9PiTThrHNX4jxNakMXHspLI2kbn10w0CXpDsVy9koyzHgh8ZXYp/hA5wfa5Fa3xEc+p
lgrubwe5bhfRZGoae+nZq7KNw9rwYZHamY5uOXuNjZyjwBgyF8tDKW0A8sScT3Ofo4IyxA1F7RmC
nvJr0j5KHFH2g4z9S9l03iUn1GufZdYfg3x3FiwbaC15SJrmxIdk3wVJTvfKwGkwU1dkNwzX3CGQ
YOglz3i0bFOnHTalbManobWeu8qGZUNF7/VMTIYotrcZV0GaoDSEBnmoLHGX7RIfKkZilP1YDGRK
KW4jGbeUdjxVKvJgZDomU9QWA13vrHO2RDFRsa3+yq4LFTqmynkbHxaR7jV5xUoWMQKy9V7p16nB
dg4ovomHC1krwaad9Z8dEs5Cl2/LXIlwIK1Rnx4DpY3XEclPSi1vRadJqecXZPRJUR6EabE0jQTN
+bQ1JivGux15DOUn+jPk+Lzsaxd5fqd0+otS7HtI9xel4Z+Umj9yyy+wlDoEGGyXW4cYMGCEIjK7
oBL1vRVF9jkBEJCAArJt383EQUkxOQiiFhTWnvW2jF3DOIrN8aKIg+jdBz+IGhzgK0UkgEYzgJLG
w8zyYxqtBHtzrQm7EYe6yO5/z9CGinCwQR06hTwI+e5hJKJICFKzOmqo9BYoSsIAlxjBJuzWjNeE
ApzNkQ2nIisqFqKdYi0sYzrrwBeLojCwPT/2YBmNkjApTsPMp9dGkRtV0j/GfFaiwYQD1cYHBaoi
PYDo3yn5jjwoPpun8Th3lDM4Q4KIcFaz1AYaqYb+NTbluQImSYBK2J6t0xmugpCFlXTbG79NZl4z
JtGKSOEeoqnYlrWAVFHMihbrT0M23QZglsWoufTBW1LFuTSKeAFLCHMQmO9v7SkqxsNhV2vIdNDS
FrJV/USKodEVTGMPZwOcYlWB2SxfiUo61TOUxzgMHyeq/AUshzBhA0hHKlqnA9txMXpelcVLDM6T
gfW4iu/xAX0agB9i7TapQz2VaV+DIoLK8if1L9J1QCGAoYztFaYGL6bj7P1GYreVb3JU1HsL1Mgy
FIZYfPaKQYoQdFiO9gXgo60LxSllyyfGdRt2LB9isp9QJm8GbC1hx8QrCQi46UM8laBPk2KgynH6
sPXqjDRiPHZgUhqF/ypLf0VeeovAqOBS9pbiqlhYY/Zuf9oGblcpcsK9m3RvUCfJalJcFpzyl2Pa
vMguDvugWzTd+xmUS1dIF2hXAOKVWXwXhyYcU9uDCwRWPs0AYcZUh74ZYeYOKlYrZsxT9JiuODIm
FvulXT4KRZgNxlMQ1BebmbDizwpFopEsfeqAihOFqIGqLcu9UOSa+n6NQtl8SjVT7PVcGkDm/8Xe
mexGjmxb9ot4wb4BCjVw0ntJrr6bEFJIYt8a+6+vZap8rxTKqBBqXsAdZGTgpjlJo9HsnL3Xtn9V
hWzW3jfSA9dhhlOkK07BHue045lbD8zAzruz7OSk2OYlvptbSzrrFumxQ717KDHdmZjvUkx4JWa8
XvAa1tKfJzDq5fmUrGH73JR8veMCZ32JqQ8/25UmXX6oAfDCojZuEdhgaLivMQTqNttm6RAcOFOs
hGYf684MDA3FYp+zvYkxFjYYDE3pNKyk5xBCWyI9iEvenKnSClpgTzQ6O+hmVITYFkfpX1yF0suY
zNRYk+KRqjqICfGqCbaWrsuyMaPEnNWG1C+bRgHf0y172963pG8SJBaXYeLXkZ7KGnOlJ12WM3ZL
D9tljv2Sz1qFTikFnqBfj9KhSef2bMCyGU3DPdv5j06z8EENI9ffQVmiaT2Gxd1EyweNRLrJpBH0
0xGKNdSRHlEbs6ga2xeYoDFbYSOFTA15GmOpoyrvWqILmOgUMVSvx31KW0LBjhpKX+qIQbWXTtU0
xrOqS/OqdLF62FmF9LUS9QolO/I5sPuOkufMtaigrqIjuJKuWOmP1THKsiTCqdep09CXRwzmrjBJ
bjPpri3c++LTbVstr583PSSSMhX1pWtVmKez6FzMlkYzZc/JGd8j4pJNEtke/nyZHQmXQo2mLJij
+ULVF5zeqXHlAt7AuJynWx37Fad+miXEvvhWYh1K6SNepKO4/LQWYzHGajxjOS5YmkosyDXaPzuj
2KE4j/Y4PztYlRGc4Q5Qn0sszNZwwaw/FIt6Y1ZOitP3OSnVm7QcrjIM0CZGaBtDtFWCbdcyHNk0
dzQkcVEGbiqULupF+qmNPL/IcM+6RvOrN3LWLZzXqKRh14QP5bJrhX0emdIUh9lKOrYzrNudzsHa
gnOuYOruMXen0uXds2cUmUA13FE+DOMPt6weeU1XBgbxQTrF47F81BEZ4XpB3m4+21jKja6+tFAP
r5wBmluLBJ/8AYMEheYdjWOKLV1ZvGfh8vg3JZZ1osLltgxtU+RNrwO2dkv623XpdJ8GPO+TdL83
2OCNhpqZbMBEiJTVEKoOKPNNi3WemFuqBXoXr9FM4hXjaBLV4g0g2h3ypQMwK+SmSZAlEd5a9caR
Dn2B/dynfv+gYN6vlVsgQktgSlc/568dMlh3vWD4t6XzP5MMAAqOuCjXNWgAIRkBpaQFmGADAALB
D8ipcnogBSyneU7w9bSTXkvE1XFCfZ5ICkGUwyOgnLxuQzqJEzEv5j1eQERdFGB11OhKykZ6zGpq
MhbLQkKnBuHQ5Tyq1zMYBAEOoRvDswlmwDqrcRNGXmtw9IJl7KX7QohtBaOpicklyaGUr9oGttoc
y/retBmI2mEBcHeh+2rOhUZIRG+uRbvs7X75GME45OAcarAOJcBBH3HLgGCHfY1kPxDRM/hzhD9D
AwxhAoggVj5euZIZAXbzMk2ASACTaIFKxCKfV7BtqQiCYsLqI85VpkMMimICSWFzsuXLE12HNt1M
ENfI0+8RiOgnwpe1QDPpZzjtQ5bbc6Al850u2RfkwQO2D3f2kCsBYbe3EZ98XwGYIbD4rD3J0Jgl
TcOCqiHpGkMokLw78aZJpvcyja9NtdvL9WSQZA7Cs6ilSFrHUkK6BKa5WpqLpjkISfXowXsgq4VZ
XYX3IT4ekhsIbXbG2yzkqGuJcfRHx3iGoGP6ECLxziumR18hOtRJPQBWQNlX5wdegsgfhhmDdTPe
V714cFSTsLMQFptOxLAy1hVLG4JlhDDjulLaXdai9wZuYkjKiSt5J9FDLeknNhiUynLPXc7f9CiG
GwKMHuQDCweKhQKEipcoa0DP6aT9cgCstNQqCoArCQB0npNDKREYi4lsNpJ0Fg1MiwWuxQPbMg/u
sE1V+sjh0B0Kgx28B8JmzWx8CqNfJvAX4FlW0Cgm2KZu20k+TBOBuqBhS8tjQw1rDExQMmQxRKyQ
Dvq+il2bqSHNrTO82ItyRGWKfxMmzSLpNGJq9pOTfQzhhIK/Rf9pFbjxi7dlMB8yb1tULrUcVWL2
9OhArO9tWlWvarMD7nRjA8hpAeU4AHMwY6MYwo0CwA9Ti6TqJOB1Mg8WzCiJO6b5rqCE9F3J4nEE
sU1Tmq5GCusOewHFdrHyA/BByTaQzuTdNCGbG6+e75ALNhlaWvYj7dhQ/nd0tpse016l+00POWgB
BglsXeCDYJvglxcvFlihVPKF0vKtMOZL3YFrNWSo53rRcW7uT1LK72dAikxgRX3efyw2SI8pve2B
GcUDVCNuJ5pahzrYbJ/lvXGHYplOGyik0W3ZyimXDgTWg4EjVRFPs3ACA6XLJpY0pd7CldDSDx4B
LeXjQElbMV6VojvHPbAirPZFkWymUUKagDUt3nBAKvqRchjbE5xsO+Cteo5lE5QnAl40P5uXHDl8
jV1Af8L2Z5x/xmPlyT43cUOWYXSlSn6UBYoAV/ZkgUPqrrHLn2UahGigUwNadhQvz5ZM8WuV+jb2
aDbnklSVSGYViju236r9Gk3t2RBbLwQIjdsupPCOePSRzcRd6mkt66Gl+ZEutgN2hqia8G9IYlYj
2VmhpGiJub3M+vmmWGpqSXYCzyMryLZrt6DvPnrJ4tIllQuf21506jlWs54kP29YGxGv/kwlX9Fh
HyiS7zUN3AlJ/JLy+W7dSw7Y0phvgxldNQJeRVsGoSSGVewKV56kiNUREsMZrpgBYGwGNLZI4pgJ
egwNM8CLrAUWJhyKy0ziFUmPq0Eyy0pJL7Pa4WbMwiebDSLS0Ol6Fu1bP/EFtszuYcq3KHmel6TA
xSfZaJROz1tJSwuZXp7kp42SpGa0MNU0zugbKlM0RReIawXoNfRY2pYf21+mksvmSEKba8Bq04G2
WZLeZoFx00dtPSb8R1VhXVpVr1xErn5ntxqfBCBwsaTBEYrzbIGHa9PwsVRgePXVCERcoSYc5vBr
JFWOrs+ZKPnpJATW24XkOMjt0Hr5qtiVDe/R7PqdwluzZsFWyHuj/987mzgzechg7UzwdrBIn6JF
8u4A33UN0DnFvCu98WqKqe5k6GSS7M5I6ktVxxzpWQmHCnV2VxQoLmMtemjH3O8lb2+OlsdGnXiX
FO2t76j3kNbCfdPwY47udrHqA9usNTgJ75jh/Q3bJNrQxlm5GdY0xKwHm/CFvaPHcABV/abOY88v
qvISMslltAAScOCNp1jx1bz2a0kV7GI+QLbggx61+bwWJplJmoaHYHSS89RKySzK01+a2m6oVrjn
Je4SMEubXNIMVbCGQvINW0CHFcDDsINeCkMPHgowRLyS5VnpPBUJ9lP64cc5Q0wBPlF8chQBKg5e
9lrONLsKLdpMaCs6Lw8w1UkfAfuEEtccrlRJaJSsxrGF2mjnr0AXIZBKniPHp2JNGw7fZHJoavYT
1fRoqzAg8R4/ettELQ2/QCncAxtDEK/t21HjDKsnbxk4SVtyJWfkxszTCMhylQZC0ieHAcEEhVom
pWRTDpJS6S28Y+pSr2vsnlvqFm+m5X24xrqUiMt5oWVRheO4iuYlWrvubta0c/ZQWE0lInNqicR0
Wz63S04uDKoIKANFc5od4GtVrBbXZL5sK2hRCEB4bSBxjhA5ScVCtwyj04PVOcPsXCS8M0I4jQb1
HMkAcU5RY1y2ddsepgpLdTy/pDBAMwkD1SQWVAeh5UhQaC2Rob2EhyYSI7rUnS6LgiqCLAkZlbhR
g8XWaJMbR4JI9QkVOGQ4k8NigVsPAwPan0h5SVvSvhyJMx3hmlZSQh1BOq0k8hRvw63lAUGFbGac
63BRHQlIrWCar8jzSFhS2IcWmhdU5vQCRPBE6NhwGnqiClVvPszVCQshJiaHDa1mvoCN+UCp/KpI
WGubgG1d4LfSvsokzrWXYNfERJdMTlrqx3X6pMG3Q2aPqKHTX2YkEu5ASzOrRm0HNuMc7NSl4AGe
mblxpabAkjv2VCOcWRfeLCmXURCpBWQYN3zRInC1tsTTEmB/bKOGzeqrQd7yLlEHcj0IS58TChMW
TopZwm7bdxIa7zqJwE1g4VZhcisUd63hrvVg5QpNPFZ4ddL2bXGc27KCbaKh4c9g7FYStltJ7O5i
Ozd461/dVH80jGbnxAg5kEwsKyRtDqktTrdVlPmgOWj9dHR89IAA81D5DSGXucpyF8s82vkaBfIK
W06ynkqgZbCCdSW5xSys0L/8IJbnuovIsTOBN+OVI9II+YzEDrMw7UyotLumcK5UPJcYPXIqT4IU
NqjF+O9XBhRjEnnxbEmw8SQRx4tLENQoSX3aguhwXPIDaRHmEVnetGZJqleD3g3HutaZLZ//mLT9
wmtUnerUztnQZZS3RNY91er5UIRv0RAnp9odxLZM2496aklETLytTsYOSEkEaA4GG48rXQCep6Xz
nC6t2H8aomfBphkNILXjKrlEJg/RwZguvKWz92EfQf/DRL7umuKDU+100WdmUGX1sEOvogVZSbEg
JK/ubOYb+ukj7/jIcZCOjm4Z3mNv0wKseGCS3CQ6dPgpfRO9vxdVI6RK78WFTLaLYtQKHqyasaUv
Cd3h3jRS/fouKbDuQMUu106VN1sQDe9Coit6Lb9bpto+9nUG5TOJiC6F5BE0NmYPEnhnmSeYwJdy
XXRwmXcrkKzMZdk+JpQh8qXEnJpbxbVLcsSil11g99ay9pA1B5a5G9T40Hkuj7JqyMjULNjDQ5ru
GnNPy5kNx2ix5iUfqY3cz82vPTtQrPkQFeoxhN0EvljdQVTea7G6MjpUFWM3m5s6wT5uzrwFttVq
u76wHrpUn3aVJ2nHtQZB3m20S6XiRBI1m6aozbtFdECUpttxaqY1qUKhJJTUdH3aSyK5SM8ZjTer
YJegF0RL0ZRQ10aqYnXBBrQbGizSDRWW+6GYEJkU3S0ub2sHysm5RRB6U5FFuC2xjR5mNgklirY7
WoLsrCv90bVS9YIF+hzqRua71pF6PnK6sOIkXzavZT6zAaPps7ZMR8obm2cardcwiGqK6IKlxXkg
qtc8aj2tQVHW3DV7uajDHL5oQjHLlGR8iv1n+OmDejDHI5OLWi/NRTK1jrrFBsrG8oxydbh3k0Lf
Z61F288mNRKlzzTsZk53txTOUvTTpRMsAx7tQp02htrGW8fN9LMiAvyFLHLWBuXZrKlau6mbnoiJ
yi2NXYzsbGsLRBYEdLTlp/tWZOfDYozrqNPtbbTUw0OneGzxRe8GOQ3eYBGYf4TSXRGsOjz1TWTg
0fKirYicAJ+EfjcPOORdTuEDMONVr2Ffq8YZfcg0XjQKRLJBpIEeK/mOVFPzNiUMDqmddZ3Xbrlu
HK25K/u+3cV0EwIjQipk8tSPbtJcCQPXZzjrPWfJRD3LU2ShBkAQw5jak4lXV0Z4fTj2YEID4hSZ
RlunMahyyYxbZ+RdTBVCgKy+f3bYo1JGtbHNufmdkuD5KuxGOylNkvmK0t+ohteeGsqNCtvtUzWY
7Leq4gL1hzzuzWTl2hhjGrPU18Ktq93isEJQ7Eh2HIRtJngXnU3pfTwBeMigwBiL8TZj/3tOkuUk
Zub6MkFlTkpkpJMikmuDOSws5A8LX5NrZ+o/QO6QTow5r8sTEsCrighYLW93PTQBXswgUxPxaMfT
49j0RuClLEhxmFMNaydmcFmqR6X4lNMSymwRYaQJrm2ueFeJkaHKNMXG2YJWbaSy4cMgTfb11AeD
Ylgnu8nzjeCnEUc5s7C47JzZA68Sq/5Va7BRPsbOXc9Jt+xAsC27JEIrildcMVEdqT3by8FBQOf2
7SkzVeM4h2rqI+kI16PJF6NAinfBjEIPxkV5gzFc9mo6rdQjfFTlAumAgH5uECnaqc5FGRHNHCJV
t9xwWxZSAN6gnirpFpKWpKhIgMo3z3RfYRUOtzXsgj398VU22tpKHVRsa7F0LSKIcywq0QXu7jvV
qnEDFlQhNLjtq5zU8Ju5Govj0j8RQ5V46igJq/neq4Bt6LUoz3KMRGrLzlDRKJfAmt10ouvRAFKw
LONEexpD9AMotbY8Lo/0jPlJuD0lmD56M9T+ivbaSfGW4hxZeker08PluOysajkzDIsoxdSoLyiZ
7TDfklhKpW4z5gZlRpD7PQiHgbzFa7Po0+s5rBDEapy2Pv8dHLCQUMr8Xant6mB6SX1A7/CgORWU
Nbe5nTJPuVs0J7sY2+zNvV7CpbwdgFHccF5ytbEgXsQV2DvfnZkWFQ6SIBzNC8XGEGHO0Zllh8N2
0Of3UiTWFp1G7StO6V014+JdLbbaIIKiVN5l5bx1l1D4VqZ4Vy5ZtCuvDPtDYzUAhTx0F445XeRM
MVF2A0UNBGE+kbmkeWebUM10NL9a+NCBXaeYhlXt84/RhZbbD1Frd5dz4tXn+lQ/4HiG5Ooaj3aq
LEHcjTaeDcN89HKQUVF5LkC2AXsuEL2RC+gP0FGNyti1YZoEtA0jCEat+wDFovLbMDTAIxE+WRUl
QcSlnl/l+pnXIzGK5zb3F6AKzQBJL1cU3Y+zuN3q87TgfL6tKBGtpiZ39hyIfhku/ORRq80zVdPt
DciXkn+BwXZVslhRvalfFFLGV/ohmhOOGGpx1muT6ecAI7wIPY2Wmgeo4zJlGNYERRK2zHV/ENpy
MOW7h/N/03sotzwelmFcjc14XVpMMM2mcFPExX2FR5ZkBvXKzBxlu2ADoWzboVuRlRbK2U1Ployq
UL3T02UXJzo77EajeZjPpMY4UOvV5r5KT5RRr7RU0twEaTh9/TBOFFrcCRuum7FrVftoZyXHeHEI
roMz4icjghpT9JdJZp7XToiyC+nQeAqL5YQR5DbOyawIVZyd4V0OMbQYppvEdl4alZNcrVVwVa/V
OXqJQosWLGaBZm4ekOxCEraucjUlQjgE/llX9yOwuI7usgxQeHRc71bJ0eIDaPjVWRS9FWXamDOx
dw45frlRnREGcDcUNGjAZ1/lxvsMG4DfUotnClfaMdQJsNSsDg1LFb5ANT6fU8gB5KGVvjeINz5o
b6EJzodSxT6iD5KjSSwn6lfUH/TV5GY3ivCuF8XdpRigVk2C872N+GCqrvAxSCPVjGkItdPKoELO
OWIHvOe2piYR1PFA4q9ya5k5UjEnXBlZg02lMT76QX1tGgyRKrOpI9hZoSDeCYeKOlvlNMWqzUOE
eai3sLJLKEZULKjvrYSZ31udfr6wd/FtFSVyUvxvJ9f/dxP+5Ca0MO78392E5y9tl5RJ07//ZieU
/6d/7IS2+h8Xm4/q2KZmqzQbcWr8Yye0tf8ge1fptaJEYrH3sAH8l53Q/I/rYDXEBICtEP/cFzuh
+R+DVFxi7lTToINMms7//B8koUXv1T/mOPHtz18DCL8ZSVyD1YBOhq4bqmU5uisH+mokcekVJ7kS
lcF4MA/JbtlFW2M7rCMfc04Q/hB3qP1ubPj3aDJW54ttxZqbGcUximCxVj+0s8aPg3CTbBEW+7hX
HmCP/RDVI3/+/zG+fQ7oGQCZTFtTPQvaxu8Djm7TdWyCqcMjWbKjB2SDa5mP8OWh/3NXf7uL0pDx
t2G+XVfTFYYXGgxTP84HvBQvy63AVLMNg3CXxWvlyjks6/4mfqbS+cPQMtbwb0N/84pkZoTmO5IP
0MdPfW+uo4O6X3xYontkThv3h0doMF//Op50c3x5hJDSI34el2pu3YN2K/xqO+2VjQmsg+zXbbqf
72MfNPGxfiWKLA6aAIvVI9Vffzo4FCI21SbfJjcoTX+cXb+HMv3zsE1DB8jOXKbA//tPo12DFFxw
K9Cgw3nb1BttB6jQj/bOFnmntqY4s+131Q+G0z8Oa3MyAJeE5fS7y9XrK0/LZ4aV4NFhXDb1/Esm
a9mm88NIf3p/PI/qqefYhsX/vk1nbWEZCeVQ6d49EH3aP8vrGzfFLWHbxpqW9W4Zf5hhf3qFvo75
fW5P+M96NHNBJn4Z9UM/Yzi7/fsk/uMQtqXpOJo1mxLf7w+u9GyawHBKg9b+pQPTcu+q9OnvQ2g/
jSHn9Zd5KzjQhbHKGMZJ3FcXNIlW3to7Hw7lkabTmsLFk7L5+5h/WO08HBrS3qQ5qm5+ezUbwX4s
bRhySJSdAORlwAL5+xCfzt3vr//XMb69jk21oGNwGGP0pwB/Ho5YH4eRv/jhiqpat3LXP4woH8bf
RvzmXDWo59LTZESx1jbIuvpzoN3BHACf04/W/u+jyf/YXwaTH9avT82d5qroFwZDcXdyZrzI86sR
aX7d9pRCFjwL9Mvq/odrlDftX6PyMmuOhrGDpeT3UYFHmcM4dzTWJuNihoqG+JTYcNvvCv1Ap8sw
fnDB/fEyvwz4bXK2Nd3xfqT3lu67fbkZdsZW7KF0bv9f76ajqqYDuQImqGN/0i2+vAP1ooetkTOM
ue32Ypttx425kUvi34f596vGMByqycUg8pI62O+3L1OmPDHaEdPueAEaiI5NR2j838f45vKXiz29
QYL5HDAN7IfMb8+Iw5Vi1s3CM+IciMhnUwLj6TKZDtoHRgyhg+I/VpOtYUECm/DA0cYgifHWohda
2JT2cnHyxC+9+GHKav/+Hvz+y749TA9v7Tyg7g6s01wE9hYlLcJitjnzY3yP/iK9nu7lR3C6/Pst
+WlcuVP48nQtAaivruQdKUAOofKL4pIzks35w/rp7stH+PsbIq/R1FSWN3yqqpzQX8YqKo0OJYzM
gJS0X+ZV9hLtys30QADRKr6A96L53Ox17v+0/fgGUfivx/7fA3/+/ZeB3VArc0WoLAhGv4fQBded
chCCr6h4ymDWmaP6NHu73vrBsf/DBWvfpluRxp6oS8Ydx+fJoh/TQWRV3saedholvL8/yT/syn+7
vZ9//+UqHVwHbjXxKBNP+GCS1OGZHIoVLEAin5pVVX+IFAmmacNDM9EiuT8sFH/4WvIDHNORq5/c
S317hfsxwYBO05TPyrhO36hXBIBDX+vjdBWeQnAam2hjOj98L//8cF3N8izbMdhPfZvBqk2R1kQd
HVhGduriY4akzFYgpHbvFhmZhLxytkVlQ+LCDzf8359qrvfLyPLvv9zwCQoZ/QBGpmK4tdnTol1P
zgny5GRCk0L4yi1Mu78P+nn4+NdL5Lqm7dg6YJjP3OAvg2Iwm6JQRyeDZn/j6Cs6W/q6vYHSu+55
yO/asfB/ybMRvQV7RzEBQbe9yw/qzrlMf7gDf74B//1bvG8fWpQKEalQ/JaaiVWPJHlVP8Wm/vur
yj32WK7lUZeyyLc5ZTddzTEJEBziiHNziba5TUenOZUoTeLhOq9+mE5/uiRdtdhmM5pufQbGf7m9
IiHaL1sYT3WPhtvDETR+uGl/WnF13dYpM+Jcd4xvVxS5wurKyGVrHF2p6rBCJnKRh86hovvx97ny
x2v5MtK3bZ6YkrQmG48Qv+bSo1OVpT8t6YZ8wt9no25gJsSgDcfo+8vXqrUXxx4Xo9Fah3QwFWjc
szqoRH7rZN55SmXKrV7DpT/2FMvmrDu5Ffrl5Cqh7hfR2khoACjumRoVh2pCX/4eOa8DuFBXuTJI
wo1FJktge/Rr2wTDCuFGf79Jf9wTfL0EeRe/PHHNzHnGhYfCdkNwxce8JjfsEqU3pLoAycjIZwmP
4OWIEi7IfjqJ/3EyfLl/clf0ZfBumosxHRi86UAKxohxQOD05S0O9R+2p3/aX+mmQdGI6hBZ7t+m
ndIvXjy7KGnK+nYczpQJULGd/jDjdLnY/ms+fBnl25RTsQr3ESnhgb7VDygjdmWQnxYkQCjzN+mm
fWV3QUNjM2+Urb0pNnF7xwyJgp9Wpj9+i75e7re9BoRZUxEdP0QecaJjeWv6VB388hX2CkGS62KD
TEr8sIf909M0VEpwNhQOw3K+DSrAWxtjG3KoHx4EFB66gGvHraF6v/4waT3v33ea7bhtuHzy6JQa
31lAgyjTjj423wGt2yaICARS2hZFLAFvfgXIJVEJxlWIF9L5UvTE35oE7yR3XjfxUq3pLhi1jXn5
0hMnfTlpjrHKGijkwgHhB/nGJQ4WGW0PsCApux3l4a1NUd8LY1Aq+Rp5PkENxxKyH410vAooy+Bs
z2I1O9lLirYlS7VzT3tVF4Z1aPPDxMBFpirWpk6hNAI2zIYRO2IdNIlx1Kcbo6byjaCPK+ZHd9c6
X++B9sag/8rrk2BwsBGhRjCp9RSm1trFTtqr3s5uCN4Bu7xYH5lyJhuas51jJ0NsHKFWcb1wEyfh
AT74cRnstZHd9bbww8QlVxresaVdkEjhR9NLSXbRXL1HinqzKFe68WTZ/YmOQIRIjVT5mngkuAg1
/Y0mrPyZ/kGjGhfVTBurNgKWPbLC3gxqhgMOBLt7tDrgnPHeyUwfishmxs5JBpGMUl+rbb6rVduP
XfhTLlFgWf7cTjY3b96obNbwrG6TCK5SGOM3p3sw3priVkk9P59hKg/VUWnTzeB85tZCWO0Cd8Af
ZkGi8bJtDSt68lCtuNG2VpV1iQq562UYgytTf3yOqX5hysjtXYMSenFQG3ck4dHGmSDgNC0zJq3O
ErLi46heA07E2Fpf66ZCKuYUTGMVGBNOevRRbT8FlWEeuvIwdW+ZNZFzt9Dk0gKUvytk3wHcE/bZ
945CziF6Bo9s8Nz8sNsFn3joc/KkD1cdlvmmJcG3734Jjs2UwOnwtdgPSCZNHNrUaPlNkPqZse8L
IPASUjS8GQaQZcfZRBFdzQVOC2qcSet3KtwPOI7Iy2+7br6ZBbZbCOuF2a/Rb7y09KUSBP9lTJ0V
Ab64i8v6fVqKsxwlELSzAKeMO/BtKn7BaqLTx2ZdSjCquTqC//Y9fVh3ub5RRqJw0aPg3fW7TMPE
Ji4wZKxT6AtD/dgCz4j7Zm874XVfzEGlX2ron5ap34yNe95FTWAz4KiGUKIgTMeb0tjlWYxOR0c0
hOoYjM2kw8ouEQXAImqNBrULfA3nNKWApvX4xsCasNQk02DuyoU/9JeoNvmgIqgzNP54s9B4jK3h
Up25tBRBKMUsbOmjhakKJxFxGWikkZajBt3g1M7TR6UgE83GXYx8ug4BIi3c1dkMsKX7htnvyeAO
ZggGqdKsvTjDsCTj+rgUwDvGr6HDupXyvqPxpjsnmsvYzEhNVeEMAh9psk3BA26L7Nl24ZKxKy+4
UgfAMoWBwPCIcYGnoLv6OovsXY/YImyuXVAwVQJP3WhQ8qN24PJy0tWmB1PZN226crzufBrQiqht
YKf6IU3EmoZY41QbYaF0qgT392RaT7qSYuK3L53+WkWKo2Q3nXPTod0QwM1dwgG6rAhyDtx1dutq
3Zk9u1v8dTXLIcDbFTxgtKHdGc13X5smjHkfMTRXMrJ3QD3XU3+VL8WFAaXMbaEfHWjNnUWqHdSc
phfnzWY9tlW8RUZCWYGAIMJZgNxtlenVCvs9y4lfKc2qZ/kuMUyQi7ie4aIsDrpeocDuec2iEGxA
sdYmbzuAfV2QpyZAesay9VMr9uPkeRofm6jbjs2F2d1F1pNqLr5ptCgTZrD7xaZUrGtX3ORD6i+Z
uVLibMciMMVwNdSPNBzWgoeRA2NbZgsrHokVjgqMe4LA9gDYmXuL3ButTZaHYLQmv3a3BhqKkd1y
1uMUwZGg4I4xp9p34/o8HfCqQOai+3tG697X1GSnNs62B/LV4FOjw43mjnTJ6IYlOsh73deUY9W2
j06m7UhaXYcjNoeFBHSMD09hTZiIui0alE86QPm2gjC4rNvqMtJaNOA6HO8Fqzd7jnp6mSwzUFKs
FyUMe03zEWbsXesMhhGrzxR0RbHtw3jlABkMTYtA+V9W/85OaYv98mjiJ0xJsTR6UlCHyjcLjM8h
oknOXJmrroUTE0CarYwC/0Z8mOZ2XYEaIGwsbcZV7TR70yg2jng0dVjqCo4E7LbZ9MlZy1clvmdU
JUHqChZFsana6LE0naB2i7uwgCbiEQ2MSqSDgjBr5xNh2K4ZX2j4kASr1oR4ErFX2Nc7JfqVeMVh
5iI0oOEZswfC80oPje2UMKsoPrrpTPj0NWeMLWLWdZudHNxUaaa+A4RYGeIdeZyKmc9kOexAWnoP
haeeMiVfR4uKunpHAWVvte6F0uqbwh1XFQCsnpDHRiOmlAUtwSuf5XtKbiyt8Nmajz6sgqHJz+mc
7RxNucCieoiMDG5OuEq8NaasdeYaW2Tiq5HoOR29qhFFW89Dim8B5LOfQkFcxWeoQ7RpMEP35jWd
7iD39EBNheRoBFb1Nuqbzjsl1ux7yKWi/tX2tFXr5CRkbrVuAmDg+Iqb7/QQKJulHPCzklgIhquA
Ep8QFwKMfIrzo8h2GEh9BQW6q1wnJBgYWFsiD85I0ftaSb6o+u5E9lOiXVn4Y4vxVYT5EXf2tnCU
4+Jdl7brLykp53GxVQmoccMbU3xoFctemOzsem8k2GOXDNHP/WA/AEPZTSPRaBSkSKsJtMK8MKe3
MCdhXTM3QPROcQVupiB0urobHXtntJBi8pZvG5pZHkKJ1ctEtZ7pzg75dl6yu8Hla/c4iNETg1pU
NP0oEnhjXrIrauD11hONk4Otm7sIlSMpPugQMPdMPeq78byw5o1j53g4XLgCbCZUe2Pr5fk4eOgD
0+PYhDsXofcwx8HCmV9vJoqG706YEHUVg4Xj8giUAGISLjc9OmywYtt45GUsl3cvesG+eGVrxbpS
oaOY6SqHIpCnV80sdvN0t2Szn4i3JmatbKFdt8Wu58kruDAMSOqKj2RulVcvEAZT3ItUDKMRIx+G
L/w0uOo1dGoohmADObhWSiXj68YEHoxdE73a7LqG6ZcHaAHOjsV/uoWIwVSKx/zSGpK1CJ+L8X0k
fHweHpqSHKXauZjRqWFrko72SViPPWL48rFph4M9S387OxtcQgb5C0Do0pxoLbbUHlryhi6DS25m
b95wr/iCtKdZKkfgC8Gz2Hv60wCBo8uv2EUiriVHhrWlbS7z/Ncco3s0uteJnW4lnIMB+irHzpRC
Yg2RlJiTERCdfu3MiHPy0N6bkbqd8fVHxbDLIE7iyuD9CPfpwFbNJtr1zkVC0pNAC0+h4sIQja1U
8vVQ/ezaHLvcCCE7wZaI/1LEy8uAa6CthldMDAfBx7ka8ShjrUuM904hxcSBgJCYEyQtIs3DJ6Sw
K1X9MBZYggnBT/lLH277jtSOwcI2Wd1SblzPVIbQAPqd1W1S0raKjqvS/xdlZ7bjuHZt2V+pH+AF
200SKNSDJKpXhEIZ/QsRLfu+59fXYByXnaGMm6oLA4aP7UxS5OZu1ppzzH5v5OqqT5SXSrh3jQqf
1HyMoB/ZzEq69xYTV8+3pZL4kBHvnsXvIt2b5aEYmKekHXE3yJOoODDwbFedpzFG9iJfygMZrYhg
ZfDzNdkHQZK+iSA+IdI1Rh2UROVMVuAYZeOogbPd9Vp/rfgKRtUArDZPp2t3ns02p3jXI7JuU6ge
4a0swDRIwbZCCli1u8yvV41FOkbZb7NMdhKzYcLJVoGvrRoBXXIYvKOEP9TqokedCkgCdEDvfyES
4ierNwEr7qTmLH3x4hdAYWT64WopIFRGjqbhPkZPPeLIjlitUqVbgnjG/qmOSyVeDdaL0pvrUK8B
8kmzVC8eUiLYfc/bcf5m7SN/xzLhc9k9pXWLPGABFMT8DCToFDFlyUbHj8RuKeOQZxbxbQ5j3VNO
Ejq2qDE2uVB2lhaCqOsh3RN2g4i0SSSnFDdDp/AZeZg0PBRkCsJ95bZLX1L/IW00R4WC2oF+tdOt
Bjc1EG+eS4CBe230eyk72YBKwgG6GfGkcnwtSTVUJzyg1huJegjrzebKdPNbEhVx+nCHGjgtZPqj
F/I2T3bjgZat81XpDTtbHu4B3+1NuzrJMnhDTSakyiVSLwApgW6r3PEET5bPFiXqT3lXP2STNrOX
IW54a1XS17LEyXTMVTYp6auIoH/EWKOpTqkiIWsh0nrYT2+oNCAz5kw5DQJL22p36mQilURUY2fl
3HOi0kdGDTktHU4KJXlquAmJTXzcRgy+Em6utjFi9cm3YQgx79ju8NJjoE7A3/ocxJBCW12/UEwo
lhiBYiU6NkJz+khalXnO4QoDHuM7Qr/Wap9JoDtmx/YwilYG0IwGyXKevMoJ9X62wlg6h+ajjlm0
gsciIRS5d4AaMMe9ygbRvkDoyY5YNNrotJaOQtn8ZXTyPE+bbeJaS01I4A4y1iDSB6kZyI38ClDn
puOgY+bEC8SrKn7U25cphlJDtI9pZJ6m4KYw4FQeMfO2de2bOLt0iYKDvFHl9tZmT+Amj0RYRoQC
IKHew9QguplsEtNxo4e+/9WZVAxxf01aUL7rEXmI/JDBzAhtD2OgoJIP4WmjyTuj22XDS4IOVroN
m4OmjwvJpuANPDBnfLTlsBqz01hsLDdaGlkGShC0ObnDHlBUhPD4+6+wYy/JsJJcEEvuvZIa+5F8
g4CEQ6l4N1NCCsHhaDecXzP3LmhuiHpM8RiRedCwvNQWdCxO6SSjF9WLyubW3eMpY1EGc1vf5TF8
xNVYHomTyH0qLRSgmtsYN5QVdxNcbNGp1hUZo4dhpEaviZ3NouGVhTOVYCItmQ0lPCUDIWzhHvHQ
UJdBZx9RWC0gVvr6h9nIIKtv2eo91Oa+JsArYclDgLowxAPS3i4rF5EBOrdZ5twwWLwZ/a5VBbsw
PFZQzVT+To9rkMmH3NAlY4MyJ/OTWQ6OJEEcY/XM7Fvd72ZGA2JioCSEA1mhbFOUBtFlm9DYVNay
svxDY98OvC2LQNxn8hzIM/XmI4+5ZDin4Tu73oWvPSKJJDBzabj+UiUox2t/GdK69HHWy3tVgb6l
Mb5B4GicDv1H1bqGSwTCh9esM4+Jul/iXZ4ptM+qeB5k6FfGiXnjvqs6uszm1h/Aj91ZxJ6o/nVa
nKoCH2ZVr7z4kMj3wUh2ku1yQMhmmc5v84/CcDjOOqS7jGqxwts0VwEFyOFR7R44aJLMTnS5G/Hl
4ytV70jiXOjdNp1wF1CECs51d577NDQxJZrw0BjFTG0gPt948rssTjR0EV7r6OeBkY/1vLJuY4Ns
yzpxSi1b9GNbYwmoN3UPYCkU+7BgcammE4x/V5oKwV0wJdlI1uyNS83amXhawaDx0ujkUOOqKGkV
xrPSizl2hj1IdEBoBKNZBwMEUmndkfkt3Ieyfzc4SapN4FgKTB0IvlMMz+BjPg/dQ1seKXXBlpoR
STnHk872xeOr4NispreW9CgLRrS0s7sJM4InylAOSQgwIOt3LmiNmuJYBCm5xrWuRmKn03r0dCzD
7EfckhA/kPCJdrQKQfnAm0+opoHVs2mvilF1pFzaqoPuWARbxQzGND6CLbvuKXyVIyks7ripafeE
KeIw1kZSs0AwPDZwPsG3E5tprlKjwvAM/VFFn61q131H8w/In1FYSxJ/b0T4Qj7JVqu6G7PRTqZE
pIB1cH2xazE74ZrAewyoxXgwwVt6PIbpBFQrT7lS7GFWrrNKgDIJHYPObRe+Ce9EbF2J2bu2vbk+
6vOAxNbK69dY2FaZ9CJTJaqFtKPvMiv7X6TTzJuk2wQxhAMsPNUt9S5QjdWyoIhCbCD2HiqUGCbL
lAQ4s0TRz3fu67M+M5w0otJIqHSXUu2SNgpYAkO/k5V7owJdkTzItE8ELxVr8lIBYGzCCpZig39m
L4mx1zfgE3X1BpUUoNLikOovpUVvoaZ2UXrrFoBeOL4k7gcRXbOevYWNcjoRyZUvPZnSSwpEvuYo
bCQcXE7e8FTAERi7goNVv3R9786L1HlX5FdlQHgWZAy1dVdxe10qlGcJnW02/gA8I9nBAVz78aaR
okXWU4VP819k83Ik2OtM71V87DoA9qTwDZ2gdI7XlnSTmFD7KjzVeG9sjrsJn9dQvoHBXdocmI3w
Vg1OQ/8R58fCyzaRdS2P4LftTQkuJA/lvZSDvLQC5hOiOhmVINI4FSN0Ix+NchSoPkyg5OKsAats
puxIP2ClSh2jIxmPVqMJvaHzjxoJXUV2aDmResVtYz6Ty7bJ5A/JvkpGtIvVZ+JS1OyzzcBusmgf
gnJYBB45wKjh2cnncQYvHFZkne/acGsXId9f8ascsPbWhBZyjGhxmNZac8hrbQshYpqUDuow7tp2
3NuWg1JwEbanqJJwQrGmY4W0bZmSi+l08bWV6E/o2gHsM/2z6AZjt46aEXbPuA1b9anqpYXELKcy
kdnWMJdUdUFI0I4o5E0lj9tIUm9bUa0U7jckYr1OsHqy+bJ961hX2UOdlJsuiik/xltR2dcuQAoL
2C8gqEUwwl4fxpWsiEVlD9SINmUr3UAYHDEc4YSO42YLH2KWEVbspd71IDIwCaUETTY6xNG+pO4u
sT4bCB8DgQpHA2RSS2uN5q5EmT2vnkr9Q7Xvs5TzFLGpIWdSt4oQZrqzFqgUNstf6ADXbl4t0/Ru
9D6n9cxXCNziNeYQWLP0pqbeiPFjZkdEY077A/Z8rQE6Afc/EQ7UrBZxAZGPrZNQDqALlxIlELDo
szBSFknw0WmAD8pbg4hINmF2zYwAeniDCW4e6r+82Hc6Srk5lfHC0g4pH3oKxyeIr2ssZB48wqL8
DKIpApuctppYcwxkdN/ktzz/ZacfaLbnEecI/GzOCFUtaEhSZrteJ7dR5jqt/tFKJ7XecybFClLN
pCbb5Pmd27xk6kEdNwm7PHXaFSDg46wY8lUKm6I0i4SFw90lF0IRzKiTwIc3l0jqNsN0S1LAXE+3
zWTxcLsbFhIOdYuUXGRIDOxisnniP2vSpxtBigPtyxUoYfXyriZUUanXXb4Hb7kp9RciuTMlc0yQ
S5BqZ1qAY9m+cjO2e0dBRyi16XJb+FiSQ1Y+Ff5Bam87dujg25nbOUf2yrwW9iztG8duCfCsw6uY
YJq40xZDvWuMxwiDWGVRDMfNUaYgJzxYiJue2gbBhKHROl3VQpZYGgSc6QgeGuJi8mMGutRSOSCX
KtFZsLLh0Y3WXRqs5FhZwS2QPLDu1YjH+T2GxuJxzrEzYAJs5MMqmZfovvXk0fTJ9mbO8eMnn4RA
9liSuQpxmOonnzaOPcAwkRe43L0ym3EW0vxgbsK/KQjZJu+9j27jcXhxTW+pddYSvvnCjeK1hYOE
1SZZYtZbDkkLuGGYldRNfSpdWqS+d5hfyl4m05A4rD52gAw5BPg5thXPSxYtL/7EhXmXKOQ58A4r
6i8WwKAu1RaVy857PGZTzax6IJHvqLN/s9xXiYaCxHdELeeGUMcF/pllG2u3oH4oa1MyVBknlKQk
anZKeiqkJ8mUZ018I2lPAjV0RU8tnWyWYeNUlBoUiZC5rlpqhUYxEpQOpYBxCh4J01UxdEvRmSz/
OMxjNjte5/RfJGmiEinv5Fo9F3SeGHGzPMucoKyXGfaezgcnnlGkgcJgPk8O4dzH6pXh0qThl6cm
j45KfNUMN2nOm2mUm056TtlZFN6LLrP/bGv/6LXQ4tN2Pp3jOhAKeeA5AutLX1f3ObQXBSJyIx0Q
hnFM/9So/SRTwB+kOJOBnmKNqV5b7FFjhN2LxVwmPc2Mr4hn2Zd0VAq3ffl7S/fP/jwcqN9U2lO/
9zclgGLZkA0tJPKl0La0QDfqsKur679f5Etx9r0///0qZ2KHSArrSO3Qggs8um2rzQ3v1LHXRYVB
odGi7wKdlxIZOcJMFsruwuXVH+QBmmIY2MENTdbOFWJpBfkoSL2pK9859bGYOvK7SS5FNPD6kpJa
/bEdrwJ0EYaJovRLI/DbI5VakLlZnVCGXhqPBIByRJ/163oXL/yFunE3uBHnU2tnPlzLSwqBN/E8
W3eMtwU7Hyrvf//xf75gUwY+BPDG0C3NtM5esGjMok+gKC3a5jGL7geqhq50SS71g7SbqxiMD10T
BrKAM8mhZCP4aSeS9+Ts0OcpcP81b3reLdjXHuJ8eUkePOlGvo8oLmjqMtpN2VKN8wsOBr54KOTI
70jCzvWpt/UoqTJRF6+kFFx4hj8pmjTT1HHmYHKytbNflyRjFun9dDEY2xFFwJzT2N9f049KXOic
iqKRvGabX0/4t1EDpqHtqJahYtzCxFkUN8lzvys+XMRAiNyuJIoGR9cxLihn/pvLknpBNY4A0vPn
qEBbVXvihhfiWdx0n9I1K5uxjJf+Ipo3jyn/8YqIlovq7h/cIdQV1f9cd/pkf/u5g9d5MLJQIHWw
PhbeOtmStibjuwEQ4lCAO4KFXF14xD+9xt+vefYpMHQro8i55mjPyn201naAWhe0OjjvbCYXGbkn
F0bOT18f0icdVSrGLut85jHAzYzEavEzqX0O+cnW6cS6Txd+2E/z2+9XOZM/NTixSdnhJfqbfOPP
IydZAUVa4apYE0Vx4Sd93fP5p6drhAqaqAg1xZp+82+vzjDqscPLjsRK28Mun1nEz5nmAQ3esgX/
XtXGthLqW1lc9WC6PE9s4zw+9OGniSSjsWgYs0e/8AR+EgRiMWSewwbBTH/2ahPZaKLERnNYKx8m
3V0NgmPLkiqIasaXMVeUaht0qgPh6cLj+Gm21yfhJk+E1tm5oyrpWrcLdNaWvqN986AQTqVC4FEg
ql34jdMs88dzNzhkET+kE7Y0De/fnrupJ5LlGhKf6qHcNKt+F83fxvmwr1eXBGU/ytggPf37Umev
uMCm3gUWlwo37ab6aDeR4zkBVh2q08HcmGONJx7nwg+cZGrnv4/9uJCZhfB4njtZKvr+gmPYdFF3
my6jVb9lK7qqLuwGpo/hj8vYFDwEGwJAome/rQ4Ut6hVXtgAfJYNYmqqSBhyR4o+8WdTOFUvJBr+
NAewG/j3BacR9Nt7GyQz1/wGTWCTfOrhR9nedfGlGWAa3+c/Sij4RlVYFdj6zmSWhh3nBTBJGJmH
acdBl3rN/L3MNmDEHWnRXHhVPwkupx2OqkxiYjaQZysiuHSlqe1g2uOgXH2m3eAkH/ED/OgNh65n
eUmPxhl2dCpRCS7Mhb3uSGK+cBc/fHrfbkL9/mATEkR7LedH1ySJUt5zy6NKPVnrTn//8n4Sv3Mh
Tei2JhMOei5+p6Ekar1iR1c4wzw6oTZxMZRWLwzVhbXwNkM2i2feyl/C7HL8tX0jlu0hYs8DZuvv
t/LDtmeysChC14laE/bZe06RLqeZXGQIQHwo7R8jFYgQ9nEwIp4oLs2qP4wqrsZGi8sh4TXO3rKu
d3HbyNW0q6NFuot/ofE3VqNDjWPVrS8tLD//tv9c7ex1aoj6ZRx0jClEQJ5ECyGjnUQAa8IrzS48
yLNs2i9zzrffdrZiNBTeodHz29Qbd5iTmzn5RgxzRvNi7+1tp1oBcw2+PMDVK7tzMJJr7+KH9NNi
yvdq2ASdClPVxdltjF1V5wWwenzAqDfrjbamy50iKXAwIeOMJuRq3t5xPof6Zm7+Pph+OJaZzLOk
ROMIFrp2vnZ1naznuSczmlbxEf35plk2e4rDs2BRXJh1f1pSvl3r7O1iBAiSzBgzhGdAF9ljJk67
zt7GrbINSG3jopQ6Lz/f6a89mxi/Xfbs+TIvepoNsgffCpFL8I+29lxbhVcKBmTfuWTh/zI7nV0O
DyHPEmvCNOeffTE5jLSYDR/8oE/9RmybVbu29t6mvB8W9eri+/thZcHTRqEOeKhh/OFsIynMgheA
xIE8cie5IleBanWB0r1aUMfq9vWJSfiB4smFcfPDxMtpAan5ZM2UlXNvpqaWZsiBmlCOBdet8Hrd
BaNjLKtVMmdBvSdJZKZjnh/+n8f2f8T2uM4/0l91+fFRH17y/z390bcsH4CC+vX/+f6P0CX+9Tcv
XuqXb/9AmTuoIUp+TLncVRPzR/8BU0z/z//f//F/fXz9LZe4HDaD8r/nchxf0pfk5RuTY/oD/2Jy
mOZ/KRNbw7KIYeYt/8bksLT/kg0ZFwcbXhNrj8Fr+heTw/4vNqQG/n72AyxYmIP/HfHN3wcmGVo3
xx24HMLS/ydMDv37bspgBLAT1aZ/E5SROPt/X4NT3AiVTuaRowtUUoTjNDMYiXzOer4tbBM+jic+
8UTQlx4FGcgGEq4igHOgVRrZltY1pAJpLjrx0Tb0B8op2DM0vKVtg3OuUHhLRv4kNMRVqBRiJ5Jc
dUl+RbMKCYCeDW4bgcrIHoqxPjR+DreuqdAs1QEtKRoxfaNu9FdrAvMFZPXN0oS+DvFiEgVZ4Mwx
jDu/5QSa6eCdXd9n5tMgxyo6GoJ0ELdgu7pLi6o87dP/M0d8PTJC16km4MLC3qyd7QfJ0WJf6tqa
42nZVJLPTwMyn1laG09AJcEzGktbq6+kIHTI7yNLDQ2lXxA9A7lqVaHbRSvZjete7ZCbxx3oZU+n
LZ9uwrRWCOwkrFwZSbgpXBLz8m3SKBw9q5xKsmUdC3Cwmad9eLICXjDp14Om3CuZ+qFyoGNMrSJx
xL6R7ZovjWh+k1H4niUJHijJ6nK6ruSAuPC7V4Wo3wph/lJCAzL7uBziZeaRYt2J5lk3phhzyHhL
lV5YQUO3KvqrEd/IKgztdZi0X05QeRGX4sNWxtcqkMJVYKEgs/ZVVDyreSuts77BDCe6eR2AxR1C
9cGN+pA2FwJyzQ4fatuNnA7yJ6HwqKrJvZO0bSC9GvfpvKElujDrKp+Vtn6IkAw0snQrF4KMXgkh
RFuc5DYJ1iCTDdDDtxCv62XVW0hDhvpDyMdQ+FeZufGq2PET2L26579ESmnPDeXXb5/78Z83/zuR
5Wx7OQ0I1mDZ5uBjspXmBPT9GzJKcHpNHDEgsoCMt0AQD+j5NxaqKuQxhT4FazwIf8QBkyPZuOnT
juKhNOVwS8RZ5B01m1IgWKitfNGD/Zxnljpz+8Zf4BWVFgUaXoNoOKelIh8pLPH8Fxd+w/Sdfx/U
bGBQovFrBMAf+awEAQkx4duvFDIx2ecPVQgRVejr0ipe7Ew7AR9FkQTqsaYpsQg77ybvhmUfF59B
r3uLfrgxcnpl0RASzAMfhOAUonJpuWTpB3GJD11aLf9+x2dL9fTUmbgmpJCmTwcY7WxnkPl5jfCD
zsYwAHcT8rMUjp+ViQ7XoCGfyCizJPSpqYLBRYa2PykBaQkHF57c9zX86zYsgwWcKpAhZFLpvr/8
li5DU6OVpmWOMUcV1iNAtlOFfODChc62mv+6klBNiuAGIbrnp5g0b73UGAUq1gw3mpRaHg6SjDS7
8hnM5aEjGmsxskNbWWpxFWQYtlWF036l+ptB65g2XGLerTAnlo2ccmwJl8qsZ0XBf+6QYw2fA/gj
Abzw+7NwGUBenje1g3UvGir6XlpPA7bInSgoE5C0MvZmz3RimbZoOX76dXoCPnefasOHFFzasX6v
Kf3rbkx46bZmGRBfzt4MxjYRuW1ZO2KgqV7kG9nNkM+Jx7FGJ4+tas2CVFv2nCMo6/u/dwA/TAl/
rqrMBLJqKRQNzYlO8f1BBBJb87QJyKXTqFUGdUZjSlXGueYh6W/tmiB019gkQrtQqjg7EUy/GZou
GwNFtQxbYT3/fuGm16sqNe2SgCkyx7uCjnBx76XZtankiC+y66ld2W3bKr6mmnr79199Voz+19U5
a8oyR22LOfH71U3RdSjRjNJRwuy66RrUoda+gFI/2NYRfMe7H4wn107vFUk9dLBjhXskJfqeSGsy
DEt6msWFW/oyXn+f1yxV5awNtcPk5G+cvYlKR63McMVjo8gnC2h7VWlIJaqZ3JfPplw/a16z9muS
34L+WkjNQRoQZRFUOo7raRQjDGrIJ2vb/FYLDtmgbuy45g80r0MFHFGPr2NcOEQuLWueeDoa89oq
Lkx1f04x33/D2WdVV4nfuh6/AdrKVk3to62j89YvVg2/H+C/Xp/KmRqjLxAhKiXTGvFboUtIidWH
6lg6tlfeo4g7WfG4pQeu07VX6G0W9pbdxrs+Cb1bcyGDYseFQYbFPFPa13i0t5EnXxrRP94U6xHE
BI5lqnl2IsMTVodZ05eObnfKrG9Wo6Qdhgy5MZ9XrfYnMsvXsZ8+DpF51Fsxr/zmljxcpwaHjNtn
6GnY46r7+1CflvQ/hhVkLA5uCoRG+WzJl7MwTgC0T71f+VSPGRJ/5VBBji/7Sw7sn75pNpm2pfOG
AGScL3TkJtpyQXqsE0Q5ysWywtmeWkiEUAKMpovaMTDXcdH2WN7w4+jC9zFQsOv8+08+I2b8Mzxo
GDCrGVQbaNx9Hx52qSiiD9HCwp87KmQ++5hBbm1xkKzhJPzytdbNbetr73+/rvrnPG6BBgG+Yxpc
VDfPZhWMHLCEhrJ0vMF4N/P0OSGglvgA+ZA0xaOUJddDn193bkE1bzSHKYHqmVlZwSiAekkUmMxk
H4F1TwtjwtMoVXmv9mQ5/f0+v07N52NCszjj0SjSZUs7+0ybzpXkoi5Kx/Xso6K3r56SP+aIzEbM
d0lVkhclq++NIo6e7KHY7OS7UsZ9LSTPGevqDXbzItVoo9nmUYma16BF8nThHqd3dH6P+tdyCEOO
Bfps0xRBhC9Ukp4dCL93BD5rmnwaFPUwKPVtruT3dMIGBA7Zc4nx1A0o/Ap//fd70H6aznQdVJnK
lpl+7Nn7ZPbAG115fNFy9lZ2sPe7fCAlBtuCKKqbrlWKBdlrBDSkFaoheNxjcu2RYRTbSYB6sr1J
Y/zdudxi8g6VZaGgj9JR9/aSQsCaDo43vGEjhKeG4/dMz13wzWgxpAjnQr5SSW5Gjy4DRl+Unjkv
icHq1TFzSNTQFn//rX9OXrYl01hnb8jvVL4Ah7/NqLKVogIyZIUoa/1OKEa/yTxEQrYFO32Az91K
3fzvVzzr5E9fKSuvmM70ps43o5893apTBZ6dWIFhK2IQ8ZTMjPHF00AnpFrHXoRykjp2N4lqAHFL
Kntpqf5+zAsJEXex+vvdGH++a+YtbkgWpgFc9Etr8dsDCENSYvpIl53Yb/cmmZZuFFxFFQe+4CEd
vKshrTipYVRvO8R3I8Lvvr+KrpKpC6dWbJ3k4HHw7Jukt66N9sPPcZ5mIVK5HvGt8NjNl2azxxyw
7EGx11X5GheGAZpcw7rtozNFHZ74b0k7bqygfvSb/tjaFgm/QOlNBGF9S+IEc4M8ukTr2Pad713n
k1yJGDGo6Z2FFKiI7v0Og2ReDwuJJK8RDlxjwn2Myk2YhPdx4R3//tj+eIm0CFSKMgybr3Pl+aI3
hkBUM8w9jh+TMxhjLlN6+d5rQIkZurekkRjPihxdioi8d6jyBpaU+CZvcF0R8+5cuJtpif190vjn
biyFWiGFKkhr3yd+P6lDMrvLccrzhZpu2S95ntK+yOqGuLBw24E7m485RBaqqhkkNsyErVV//P02
pp3a+V3gtbUAxvA9cQz6fhexHihJQIQzmtQRomLuv9JRJZG+WNladp/pcwP73IXv94zyYhj8dBon
gDnYzGocjKcP/Lfx2+edbxlKNKAzTu/MsmWQlPVM66lykI/pEuchlGA9CPNNSoYT74yP6E2prVut
t4kXjid7aU4yoqfdRIoVXPjYz9p4/9weRy1tOmfQ3Pqq7v12e0Zo1WFtWRjKE1p3kesEtneK+19m
6eKQpaTQycBPB6APqBK1RWRbsCaItpL0VQk+QG7a63Aw8CoUGB2TF8I0UcyFwD8UlKGhXu3LXLvQ
tJhWwbPXyAmWaR/xj6HTNjl7otQxqtTDLlJFEg6TKF64vadvrHF4VGzrwQquo6pfpINvX9hF/7GP
4F1Sa/86qGOE1cyz/Us0SE0dS0Hv1IaHFnJMCW9Sk8f8neipmyFhPga2TTrcqLzUNs4OEh8hzL8S
cIBtCfmOsJAPGvhlKHlwvrauSMmiHDZcWB//OOd/3adqTvdIDiMCje9PqCl03+iolDkQTG/sqoWz
Ii9hQ9x4DQfoTNvBIyRzicSogpjsMaTi2muHKm8WsSQ2nPt1vGk+QnnW2Qv7B3X61L+/PWUqYvMv
FrbpZPv93qhIl1nahyT1VdFnP8hAUERrLWpdvu+HWN92DQp9D/+UUMgq0tSOlNEyWGVVAgemMDB9
060nvDbblaCfK48PK8mVueTH+Y1O9TNUQkTwIr92c/chyf340sPVpqd3/gug9upMRTIL0/koaOIC
PH8jgStwmqpVlm5lSBzJCVzSzRw/shZ9xj7fRuyW4coaBhm9enlQykK5xYK+bMkPI1AK4x7ul3It
e5hppQhnGZYvXQ0HjAgtrXLbJ3cjIhsUqWlbJpgWlWvSk7VNq+XvqQ/qvajjBxEN5mpMIJ7EkaQ4
PlLXvCt8J+iVVa/HPYFQWck3kktzxFYbOevNRZBQN5dhW7PI8RhD1J8LuZCPg4wwPbPx3NoBsnfT
Q+wfkCk2CykFQCnIYO/7TYNZIkASroYLPfJrhO2BQ6zhmuLqNh4xs4jSOMkGFgV8wnA89OhJrpVD
LJPWKPmfhpTdI9Ql7C5O3w3jiBmiBB4ArUANXxXFCeU+Xub6eEtU6Q25c48J6WdaqCkw5hUNlzuW
ZYh+oiGTrNIYE3VgH/NJ3ksuiUSLAO/joHQEPQPYJ6cucbzcvrJdKZ53NX49o0UhFBFCQ+gp5mOS
2yVNdrc2gZTsaOVXTe5PvZ7wZ2OWJEPvd42tSkQ3+NsE61zeMlZFpAIKcbPy2sDQnLORwNVGldWV
ld7RJbwSIhKtk+l1sVQrf+MVXjI3yC+bYalPcBeS6dAIwjkVdXiBF2st3EHPdl+jp26GlnxaTC1t
UKbLxgch0ypkSFdGtzS9tHn8+5r4x9kQER6VT4tSEzVI848FQAJyHhqNTZhOqt0ann7Xl+ZrZubP
U6pyL/R30mlPZojOXCIETnq7cPnz4wSXFxDvwLqjTxWQ9r5PB2MRWnoUly3+oYZ49V5jAzcYoC68
RWIek1AWmPKMbBe3YzQb6lxZ5opezjmwXlAof9Vxvn/W3Iklo6GBEzpx8r7fSRKMRJKLuHUMewhW
yeAQzkSQVKuiwWdmxxRoLYwRBkKbhrgySUAcnBRM1kYZ+P8Db6mxShluGZ1InpvF0/BqurK6zupg
WeRVdhWUEbARGyFD0eNUsKCSToxMQgGNXHICLTKIA5U+KjG1gr7+YosgZrV5wmChrr6+1W5yr48a
xmKFbMKVTQhZFDf7zifxsxxh9WAcIr+juRLNyvOCYt547Sro5H4VlBYzvxULRxKYBXtZu7GxUSud
tSuywnZysqFX3mRG06smuLCJ/2FB0pnYUSbRy0MVLc4mfTYxg112Xeu4SuE6elkvUtO4ykTG8DcI
uVWtTzsEB6Nl9Tzs1E8AiaajN4IA07EAzjMBG3TA7V1Pc7lruguFXo2C/x+TOrsfOukKd2lDUDt7
+75CxqPrUhAqpEJbuVVHVqcbq9MuLF2PWjcvJXGTx51/pZVr6FAq0WOiW7XD0N0Z8IWCupGvAZ/0
1yabKb3s0TuOGklZSrRSmwI5loyZhSzKGQdotgjsAZW+sG+7eoqs1spqRYQhcBVqTmuid5ZQzMEJ
sJtAGa9r6yGJXoIp7Y7iI+yAJjMAJ+DRT4aNWmklEeFYmus2dPJaseFL1cwpNqHZnGleh3HLKWew
/eaqyqn4dG4dw+KhhUa43DppUnpl0xLcNmEy98KGgK4BjFMyMuk0Rz+SwXph4lN7tnWkgg9Likfu
0o1GBk0kLUw5764E1iLf1/C2jjo0BvyVtDF1ldSVtFvG0ztUJKKT1Mx0RlsKF37G/qiz45VB2OlV
EaGsMbVV4drWXsUVPBvIeYQT5CQlgWkZMMdDlrVYxfudWss5QeLEaDa5dT8lzDrRkDW4sxJ1nudt
vTMC9X2sFrKIlX2aWO/EfGvLFhPtWKT8XjWkaPJWlHZya6hx+ssmAJX4oYUYQuWqso1Dnwf6tdHk
geMl2V0+rbkJ50+zBM7U+BZuRZa4TWUALIi9GM6HSrpMBduAJrKXbAbXbZfRxAeZLheWnDdTW373
jVJa+TUZsIMXPI3+Ux0Zw42kGm9pVQ0LE40qqAxsRiD02nlaQIljdanWNMc4c3sQafTpkJQV4Xjl
6eGDEhSvFOrSu7gVSzmujiQc1s9RHh3bdc9mYJPEcc9IkKtDiPV8TspkvEgyk9Cecdj7w3s+kM7e
YUsbFRcoDh+VNapvZhuSYux7O6ji3TFRsU3qUnetipGzrkDnSypXtkHuir2N0wi5IHNhyPG9sjO0
JN7TUID2Vdoj9rXxZZi2m1WnGS+xiiW7M8MaCl5OLunoq3ulwC8c1u6uqjx7D9KoCkS4HUlr9eiR
zkOVd8mhiRHo+7vRsO87mrKjAXjLJzuOTVNhQp1y7Xvs7xg49yIWpzDT1VUERCC0y3TDX4jlh3YF
7ue6h5azUDS9gbNtBLdJZzW7MpVPYWHeZMZQP6VjwfXsK0sEXIfkvRPFbPYX+IAbod1KkQc6OosP
vhczlLXE3UtqqhHPg6ncLdz+tszDRV1EPSwTU/xfms6rSVIjzKK/iAgSz2tRRfn2/oXoVs+Q+AQS
++v31Ozui0IzGkldhszP3HvuNRmq+dzdztYgRVzqdx6omAobfh0Ax2WZUJ2L1qBewk9QGJ9rkDxg
YOSD8nqyfleYZ96wfBKiEMC6M4hCQu1B5plxcobVO5kLS8nclpe2sZ6mMHM+ecatKWSYlRTVUdpL
u6V9k0eCQz8rQy0H16prYrJBWlCSJDbe+LBd46oe4zAtXFA4YEhvnRufknw0AgWRTxp3uFL3LbCy
zEINsBA3ROjo+jFSTzwNk0mH57y0gB0AN1T3I1FMO2OySJ/niKOdvcgynw7SFBeHsOtNz8vYes0C
XMlNu6OL5+jfr0Rfvfc5YEe7Z/KCUxOc3hTVuJVZNLL/0wn3Iw9IVKwLnl0Bj4XT+AlJALAV+mUR
TGcylQWgB9c7mhYnVIUHWBLBCDEGa+qtwlV9KDHfzyQ3+g911TZ7j7Tbg8YN46lluSsX/LY67dEb
NId/pdhC4zvllIKwPoJdx+RgYzujOFj1HssE3YiUQJxs+dUZkhGLPvlzklzTHhxDcROj6hXGnmwl
UQB29erAslxHXoi54szVksRmQJno3YbvkLTJizaXgasYqSw92cW9/cXJkstIqvVBtsI9234IGK25
sSmDCpNc6l1pQL2rlVvu9ZdCwzWt9Zr6er5LPP6SshKAPWlee91Ym7QW4thyYDx7hbAvS7W+dUkl
H5wQAQVRqE+pCpptWsJS/vfLwdQpSrJKxbNfD9u6SNVnBxQqM25xpOFwRz1ZRd7cm7HD/RanIvCj
Xp/1BF6QAi2nrNyvihJDT87NxTZzrRTSwHY7R1OCXGhQLXPEwXBhWLQh9kRywBiuFvX8UK3YpZvx
FlEYqsfWT98CN832ZZc7R8MgyThdUetQ+ahoCHJSq1e0I46p+y3sRvPOUsY399h+psNcoXTvpgCO
2lAmWBDOvkcvFGRhuzGmsYnpyz+TYGK1nA+XFjTLXs0FdMIcBkTg7k2LLHg4buu5hpMEpZHnuP10
tfK3TluDTn6tFvAkiJZAQ9zK/MUNn7mhyF5lUZnbuDWZ3ReMter5OGfwqNKh/Q08cfzXoFjjSHTY
raXpwvG+Ii61Adpwa0/KvH0dllrAVGe2oTRTyWrca4Ln0cJIselN77FsCbOzqdayG7pyViRN8O44
REniV0yFPRJx33aHtXG2GfiJS9En51kb09ZhprrvVwqaob8wcCsu4Zhhqm2ftN+LeHKTFhTMb1ul
Z9HVnAQAM7xgEc8ZgXWbcR30vpzAQ04a+mOSE8HKFTVp+ykEO7OM/PidSsAsGW3kJr7Yhxm++twt
5JblzgB1YbqYcvpr9b21TSsnclr3rBLP3fSdLwGchBvb6o+6WQ+ksf7i1+RiVvhMrLAz4qlN5dbM
6NzWfk3i1l8AEAB9sEp1VVX9ptPl2y/JS1xmgipxbTBmhfXi1irczI5I9jlEd9QwTDtUMuL9D5wE
li3x1LNYL2WHNMioQh5TM7vMY7s1O6zF42i2l87p3kvypKVAhlYhzxFoVRyTeY6okp4RAKHWRn8x
yOfdF2VQI1+24rBTcucRBlh01ERd4e9y590Nqv7+Xy8ZxFmhKYoq8Hasmtc4cH6HSmyoosMj9Pw/
1josTKKrMab+YIE1fMsxlWfLp5Q0Z8GhCcqnBw959t3k2EtNppKk2OmrYlvWqJ0Qmg37IiN+b1js
/Jjn62UsfXCtfv4kA+sd354HP4CY8xbW3aEyinAzmelH2vfiQbmFtReJN+86MZ8noFzAYDr/bko+
m6IlB5KufD/Yr15t1+dnwu0JK73B1AYin7VaKr65K7Gn5JuGlTZ2jvXTO7dTJj1QfnB99+RfQxAY
HxPWtHFemtcBVMbzEogXaXgupAqH11NUy6FZnD+9lVVHq4DJapBkH7kT2BA5Epv8r9vyw4z5sWch
m+5I1xBedst25ibC/LhG5uxcZJ6wM6ofCW3NQvMNKJ/aLd7U7BTlIDkFibEPseGxkD4URtZe/j2J
1uJCU3hair45ExsLVe42KbbzmgMkz3mBN2mI7J8b553k1g0DDnn6N4vwNX+mqSa97abhaU7X5wYi
aVyL8r5FO8vJb8XYAaM6VOvFTyHaYY0yjvAwsU10Hg9vgQtmKPd6XBSTVpayCgJCbOvwwyPajzlI
n18Gw7OPVukEkNU8eWH9xoZzmO7nRtEvwTaEJuM9WMvAzV1LQFHTAqWIevI6ell4aTt17wZwkIVv
/FGd5vVV6M0w5p0s5Qxxv+RwmUPZH2w2xl1aZIccQUNS3KdmYh+4fwNSXZfuULufyi9ZqhduF0/S
TAlcDD+NCSiA0TnVQ+B9tQ7RwRAA7P0aplAbB3BWuPu9WS4ces3bbGKvX43F37jpig4xGMyNPy7E
HhvVTuLg3VATMgpojQTcTPdZZwAMedroOpQCHuo49w081Laqd7x33gV9aHAN++xzbiUx6lbi7XPf
fZJsuI7GyKaDVpJrwGBQ3KFH2nAiLvG6Yt6nWLuBdYenf98AAnQPyaLf8Cb9iHT8qjPZxfZt1lc6
3jOIkmHkiGh0MZMITwrnlAbLhgWjdbG9B3o/2IlOKeOw+knt1HtccOnCKph3QiUrCtXizc7y5lyp
g8SO9SydHHDFNNx7aDbitbeOYk5e2xxchU3E7+bfjxSq1ABJY/0WK+9gnYn26Lv24U1lvXuVcHbh
wzA1mTQPh5HDX/x3dwZ1KY72WiXboYUSZeBb8Wr4Mm2XnjNCZY3GXuOxZpxh1tV7SmrkxhvhYIp+
TWMoC7Ar87EDGOrv1Y1iTjmHbgOixZA/G4L3UqY2SdlmffKXcTobiZ/hmNDS7k5qqIZzKBnHmQ6O
Ic/nnDSktZu1SVrypD5IMV2S7jKxodmSwtxESNjeyso/yzwIQb9VxzaXAv5OnQEPl6SdT/41Z1Tz
WHf1dTVoG6a25aSGOvlYeJb92NfIPMoF56Wd0HY3+JE7z4SSlLqnwEg+FpUDI5P2G2JWqsg1745t
w+h7jHHeuSdDpf8lBv2R1dkVdU+esnoFaDaG7RnN1ndCoPdeuxPW/zbYzIRSx4Qk8updBpJGHuyZ
/AJMdO9GV+eXPut4oEX9Yljr+SXIgy5WISn3K4idrkqvDlonXYZNvNbqa+w6E8im2e8tTCpbL8ye
Gfz85PAFopDvdNVb5Hjfm05DenklCFYdAHIOU/Gfhzr4NCu+enU2v5bNAigunfzHnrxhvoMzQFCb
Ieg8+0/zK1NV61RL6lX4I7AHvL/sEvWJVWUfj7puACHDvuKgxbayXn23mraG1vFgf/c5n1JuLw/j
YDkQzc27JNRP3dpRceZVS076n5alX+SkH0Mh8mOY9U9BB8Zr8FI/bkv9sHoYiFQ+nkQDP3tl0gG4
vPtIldPvdG+Hu6J/qy0l92nCjtCB3+6kJ64Gc1OkltrkZiN3OfiZXMJKnddnuw6nje2j0FwaYpHb
BZwHJiroEqiegrZf9rY1HESClFmz/I9maR19A+PL4GW/qtLfjlzk3mJtglNUP9O59huAArcM8pTL
1vwK6sJn8OLegeED0SlDVLXj+FUKqijPEydhFgitK1QFXWMcgsF5HAmOOWUhhdCgGqBr83RM558q
75/7sRBx/pktjbtBlETN70Eag78KwoZbRiy6I2NV7P3cOPAh/ZQ64F2pqkPO/IDCOf/0ZMuwyK/s
KBSCKzSBWdPyarhGg025PDB2neLaYRB58+mi8gzfltZcSPgNhqhrXQV7zacc6ZuYndm08ZUxHMFm
Ro2VzgBhSi9eS9zfC4HXzQg2LDfLVysYgEwhoxm8Tz3MH0ED7iSPbQVBK0yHYe8P3XffimVX0FBH
iDnDI+TA12qeYmVU0H3HbN0GszityiSaF1RwVdvNjq15v11N/ytl4Alsi4TZwe0ELOXu00/Ao9na
vIXaF0Bvu/lY5P0nVI67NO2zA+z+djN1RGaPs+VvLIZ2RJV3O2ssOQPJXbO7AGcnSHbCgi/A7Uyg
K9TjnU1uDmFBGQOc0Tlw59Zxx0Ay9qAnciE+2SPIYjtljJW7/imRCzCVP2jFs0dtFdsZUTvPJ7Sy
lIo1SbioA4RBaG5NvsfIl6eyJ1MjcQf05QbDCrhUtdbXIrPVPqlNNzL85WkdOqCdzhPt8FftrReX
9q/T8q6dzYN50wp49C1ms1eiuHe74Eqff19awaW0s1drhIBNh4QJB3E/nLGYEPBgCxmH83yc3mon
f0ot1rZIaHmKWtxlTZY+sDj9NDSsEj9TX15pWwcR7kUzse8pynQ7upwKCTs3R/8ajiY+mZOwpSbc
0Ofg6qFOyL0qshBjMICcGN8y30iWooi7rH2YpA53zY1k2xv5zKbK+0Psljp3Zxf3wWNTOR8lHIq8
T+ZTEqz+Q0Jh7oUFekFS7HfN7CWkJ7VRnWkKVTZmG52axESmbhKxDrk0EkCApT0kGE0R1X21xeVt
vOvZa/fe9LK0qzh0LVWD0Sbgjrjij9WMFqhxlvmhYLXD1bVeDDOUeJY8Yo6FdWeoIt2pNYysBYhn
P2AA7r1UQfQ9+SI5m5XvRznLZrHvyXs4EsyeRKCQGaCuJzdpzKiA8rMfwcdPvjnsHcPYOmPNugRg
oJOCOBP1uB1W2Ou69H9VDf4l94vnZVy2c/pqBulHWdKplT1bQdE1fx0pvvrkAZR4OLbhJfULc2cD
j4nyxvtiNEMO/FC8ajLYnVAzK67a3dy3Nn+zlNvAbhaiv4uD03ErSD1WL1Zq/+f34Vm4vfUIIa7c
VLdC1ivMn2M+8/vNcF+0TGRln8NyFjYeimm/TlQ3fqHeSpszlNd5HQZBN1egVWhEGMZ2kcdYkYBq
N9MbWZU3Ylv7zowrvJeq/DN7wwiwistIC1C6TRKAKDfdYJ8Wg48eNIfDaFbFvTNXMW2i2rhdKF/H
Ypl2XTv9cWmBz75vAkdzaiaUHvPjjCUIK5r3vFDj1lEDY3gj+5t42X5Qy9WvcX4UfvPXGJFRrODg
6LQ0yQTgJ61yy/RzAjTknhnWyTuiN3Zw1tQ7bepjGeCFqA3QsGG97pvWG+9c/DjAmsRi/gx2AVxU
UkH5ZeOcx+mXyTxhDE1kOQGFETfwaFVGNAL85p8Yh2wIe9qpXXOL+k406eNdB/CNFeW6qRpjHzhK
n0i0//y30TZCZlChXNcobY3tv4pcMXXfM7fCjlQkdyGN6qkCCBSb3vRlOxkcWPmeWEzvZQXlrvR7
rPg8gBvZuY8hWLG+BpZb84GIqam2czXs3XL8mQ1y3mtOvrHtaXwZRHiSHrlBrLuxof9E8in0Y49l
tGqgMTtqqrZZYeLJdKNWpmyd0EGzzW357QmoHZOoHSI4PtqvQKXdds3ImuzYRKgK6F8JpE90vK0O
XWqzcE11fGGYAhXRWuL+HJ7zThtbJP3YWjPxIBvnN2VmbSHntl1JGIF/Yzn6kW977D9bXk1atGD9
F8YjifuNR6GiMZ8+rfDAM9htiLRFjFLPAZVzuc+L9L7CQ1NKZNqG6WCr1eQrSk+9Oqz6T8RLs8oY
ihdui4cuNzPWaSARF9vYcWLPO5R4dJI6ZZ03e6QdmJee9lbfyMap/lv3Le9gVzFKz5pz4Y6IZyZW
PWgV46Eomh2RNhULdrDpFg2PgG6ExA38oEXsCDthFFiCXWa63Aa7jJIhUtBR6S+j0+ZWmi4fSDMY
XFz+j7AJVE/TlyKpq9gNSQbB2nF2mr6NS5eCxxwwqtgdCLGSWFH0aRfP3N+Iawir86aATde7ONrK
8tCv+PLkYO2IB7qtcfDeuvwAVupQTo8jULr5w8v6eZdX5VPlY1tfk7yMe44RgZztSOTAq4d4bm9Y
Tnkempe+g06IjMrX34trGZcmK87ONI4ny3ko3XjMj2mn+9dupmQgkPfUJu52SsLucexqdJgjjUYZ
sOX2+XTobxUA045nTDP9qylWA861wTLi2354O9riPJfGF1Bf94DU8ztfSe1aS1brtnz2s9w82u4Q
aTsFBDh05m5q+LeJg9DKvgQZ0pt0Cn6rKQMaliZkLPiN+225dnGABocHuPloi8nhimOwY2Rw7sMG
3p6YxKYV/YjQJ31LKnVf1IkXzxS8IlVn05gChA95x1Y6tI/e+mD4aNuImy63oQXm2ZXr62yz2cBd
IKJhBIc5DdYhbcJ8W2CnAy+d/pYTzGCbI26iM2V2Dru71neyqQBzMjRYYAVdVvExMFCPi5JslEoM
/sVKwK4FujmPf82JawMN5HPV8CyFCg5fYdnW1e2R0bRO+uvwc+ddc/ZM42Bxg4EwbC0YHpWN/Jr/
jtOsMDAb+0WFA6sTKJsUAHLfDo6MOz8p46z/KkJijl0vqrKJSxp75ZCWz0JPbdTPIPR8fzjafCsC
NBndgmrN0EyzlJe/wr0haxsvEfVltFa/QzYHFKPoooDYhuqwarKNZXuAkPHrVM3f2cQCpul4K7Vu
h7kh4Igp9cZvjgHnMFT0qY5t2Tw1ZU6nnt6m58mP7nicxiKZtmlPvILHBukYPlb5bUuTNePVskC+
mKnJKkqgrTdrmgSYxIyF+6TaFzOlNxOInhq4RozEvo/JYQaqLhvq4+zRB+AR4KIVfLA11rqtasIw
crD0Rcr3p2OOiPEgFZzaIvx21il5lFYRD8oMj9rwKVelvG9MA8B0pm1myYymwqAx4rGCGdi7gggj
Q6hN3WSUj82dMExqslSZNznJEMnCSh/wZW38HhavZyQ7RT7zGanK1U3EbjSW97LlB+hmbLVujrer
7vx2JwPUzO1gZPtx1h5nXVQnzfwwo3NUoTROM+qAjfQTzNt5gQja8A7mapkvljW+0eH36eA+Dnzb
k0rwBWwYxyftVJC6syTYBhJ9CEkY2JkVeZ6WaXcQKCgROb9I/mEeBejYCm+gYAy4sibGo3DybZJm
XEUZCPFcIWXBk3FWVMvgx+VdOVK2O2RPNGJoXpeJYVzX1xGeV86arHxmH59fgiWbKOm3EnjqMxjb
z3+nRWl59E9JUETGQL6Lj9+VcNW+97vntHIvhgiPZafmh0yig5uDhnjbQrbRuHTLRtpuPPnSYneZ
shxnFcQoC45JihSiJ8HHFNV35hCRogy8irzk71AF5Snrh4ObT8790MmdUTcYa0PsmvvV4xv5T6dR
DmDtVr46dVuSmGEThGIu+eNofo9OrBbXZoqYsnD154Pl1uFeNvJd5+ubDJvmSOn27YhJUvKLo1oS
NNg4hiPm0dd6rIn16nKxEaLTt9ljXIrMf1iW6pVP1Lum7kDHbXFHm8WnyoEV10mLEdcSRBThod55
a6O3/WKYUZ2X+Tn53xHaWu3qUTr3CNI0N752QS/O5dHwvhRX4D3xKDTZbgu9PM3qm353Q4+z/JZL
9bdY6Hjs1rzXswIBHQgeqwLOwhAmkL3oB2Q3Rf5MPqoJBjhw0siApUusCYVP36NTmNJRbAH0sUyn
jgIgakT3oAIBo3rrRw8BYyFs1Jh7cYc7LNvX2n/UC18OIWsj4hbdJ4RbIGCTADk751KohvM7h7bJ
VG7fDZRdSc/4z05sRblDJTN4mmAWPUX4CChDZ1LBgaANu7JI48weUBkuwC8HrqW0WYE2mF6tY9EF
e7YT9b2hcr69tbobEliwRuJtbaP4U7fotIIpe0+y7smX4/OiwRqzOf8s++yhqMfbTtBApdcxPE6G
/J34s3ftuOelDqztbGVxNoLcdL0l8pZCxjJtxc7L2M9Oy2bNihd8SS2Ide/vrDzizQZCDrr8NXXa
r9btKaqyd5MpIBcovvUqZeHq8XLhQz+LxqGySW/eltT5HpXz4bSgulr7R5fleVXo0/NhkjRlrDty
QW+n5NGcPTfmJIfFWNrPyl/dWFb9f9zTyELIw0MDaYLAJlDAKykNTf+chP5TVbl/O5+UG3JUssKV
F8TPd8PIYrZELKLpSQBvd/eNT2XILFuU2YF7N9xKUjeLenAim4nZxrCOUyWeVFo81xM3qln7v5q1
dz0is7R8ALZlgYxAI7JY4QYTVThGCnH5JrVZVDqWPLREjNh+S+5oUr+kwtnp2f/bevKdeLYxGm3y
whxLDacymHlC+X6bfFYTLGI7Seft2lf3svKmjeOWP4HqLzDHGpILz6alh1M/cSkxgGLrVYKTVU/Z
AF58BSaw97oPeyi9q67pQjWhHnOBMNoLyyE2VWhukUXtZ0ob+4aCRxfc7rDFgxaGXG0gyQHS3TmR
l6WIyxbg8VlkK4vIRJ3f91b4JLPGQ1IjNpXNZ1nlsPEXY+yAWR/sDNi5cFCmKJXfO/iftv/c86ax
Qjhtbb1l0cHOgnU/o6/72X2V2iUuwkGR4BJrkBnsi0qMeK3NQ+pS3zjowNclO4T1chFiG7T5cShr
VCCC2B1K7ynH+mt3qHkkMAJBNpcasfobDYMrcG+PgnV+VBkUI+ZUzVufLBHsxTcKAamjG6fjFLd7
9j+KkVSZ+kycVNHu4Km/Dx11akii2e3/RwNMvMpA7uDAk0ouEP/1pf+YqLx6zzc2rsRikY6SeIA6
McGP8yrXwIsHk8Wv4FGnihHbIeGnZtPgbnIbR0YRLfYLsyRAPx37n5wMbk7j8JLRsBswcgEHZVtn
XodoThlDyxU87KhJq5lGg7ENWHNh1U+dID8wr1NgfqVhbv0sRdbHpPRunPSyK2uBHOXNtQUnXYqk
wfubdcZTCwIASefC/LjVcd2Vf0LbJn3qadbQZeHrfhiYcjf0F0gNUn2XetRaqU7teLkUtF2x0TWf
tZgj6drPhgcsNd8XKUTcbLViM8SUq86CrboqzT+ZhcECDXZOfEKDz7san0hM/uMTVDSn9WEUMLu9
oP/Ps+DEdEdFJ86UiiN1djk5yKuMHUjokfRyaBCg/uHL01qjdplI9fGfXdne1ZjPNqmJzEwv2bXz
PMqwpT6tNfhit+gesqFBy1NNTIlvk5p1ffBpyzcBU3HhfC06j5DQqlzfdYO6yzFgbb2KFimhDRNr
gTtUHmSlrnVCwzLyUQVL42/XRl4Ddx2OM8PIvBW01i6rHL/mMAs+mgFlVuMWe+eWsmUx8hgUuiLW
GM09KbeEhNay5aSfTvlSXvOVnJVF2d9FP6bHIcfxYCPIVxjkPZZgIiezaDUtkMEukD3CF4zS4ZEB
RByX9fjbq9egYr8FySQ7+JnpoBggyKscTDDWq1yOsrihn41taEwG1on1rhAAyTMqvWWkZ+b6QQav
+h1chTv0keQ2AMngIXZpjYfs2aLK2/UVUICyxYnlZCDxLIp0/IM+I1YyKSS1asdr6HJOTzaoEbXY
V9mPpAiG/BDB1H1U7fj9r35QrGsb9nbEpeooLDH5NLBjeHhLf29rzzq4is6nEP56tDQ7uMxfpt+A
u3sZi0f0aJQSdvvHM4T94RO+Eblaji+Y+9ZtCc38QWEJtHvKk24O86j3W0xVTUtGk69uSnAVd4W+
c6X74Gbrte5pWxJUUhHaFFQLLmW/NRmIgJ3/Ak9/ob7/oa3votIdI2eRMEUWumF/4CFjyUk22w+x
DSsRYe1dbrY7P2VvowZ01eyFCRUE7THNh8DrX3SRU6wK3tbR2war3qU9H6/PFnqa1L0unK+6JXtx
Xs8kxRygEJ/SxCfgMXQffKc5KHThtw4e+P9gUn0qRmPZd0ZqkLS5YEKkVGYvEC74yo2Q9u6T1NTn
pZsIR+8RNapqT0ISo5XEo1sgsiEY9LsF/UbdgkqL/pTy5CLGYVGcf41F+Di19VtLgKFnfvTCe+lu
2//U6Z9skJDcfhxgplVxK6AXx8OfRH2zXDxWywNkaqb56DYq73Hqu2s3uNwVpBUFKvlx0mLn+9l2
rDg5BwoytXCKcK9tnal7zU16xbU17wySNA4zC1Ck+uhxWP2ejL5EvWMNr5UD2txYPvpxiD0Z57yP
xNWp38YxafO8b4Nh4bSEsTsG5OjQG8L7tq5JlRDwNhUmvmvqeTUfkUVLnXzPlT5kY7Vd1LNoTUT4
+kv24jVLwze1GNd6ZWu72Jc1Jx0vCKHDkpxl0rjQ0fd3LfFAF96tKCcpCti/eVGm2Nd2j05wtv62
5dTv7MkOiJ+sBAkTExkBNVNADdLmMGqLZZOfJdXJq8v//1tK/fr/fs3Y7xZfUcqNRQhMPKMs2ViN
gKYjEJ/d4g4VBZeoXswUCkThNX/sFbtDF4SaGFHr3ZKjvXXqxN9K+1aZTr9IsttPqP3oJTKD5gxA
INKNJzpjcop8+nRRjfc1A0H2Y2R3BuxaXMJnHRfBOJG+1ckYQaqMFPYRmV3V2Qb05yutozUlrCIV
Qxh1ZvNjw+oINecaZHgj6hl3BwQfhwm3b9e11E0OSkWfTiYQbsV11o979+YCyiT48XoioimX5WPl
pCzgbXQwQiIaEQ4t07/f41+0XYtjS+nxkq+7mhC7Dc6NhennzMelld6j8tXkHdT3CaHsJKgRlLOk
RsMHxdQ88wsEmJq7fyTptZmRYloYwZsmvNNGs7Khd8+5hWhC6GrPyrgb7Ic5/bvMPcNOTVRPvRTq
Wu4bx96smnTPZi7+8yuUoy4vYA3GS9L0TQSvP9tag3xHzwwCUxKPkJKmGWHVI7q5LLaJR1h8hqCc
FJJqZ4KogqNGDYF+BMbQ/NKKmS9dlu2BQuzNpocZTsrEzi7Fg63+WKhMMZGsoeoxK3nnbFjzuAyX
GP1Xe3JidDMvEm3bRVcDwho5gvhGCL1qkqL8bkWK3P3Iztu7ypfnuk9PuOQ+i5RqRSFGww5pbpWB
GebGmMcsf7Qbh5LHxVVtWfMf2xXJfRfaKYBbHLpJ0b6ws34dpob8jpyJQjknTwwsaLOG5j9ZdH/z
efnxyWiuCWLemzydRLORgdwH5DIrNNVjj7m811I/YgRkkWcR+5B7jGLdc9Hw9DmuitN6Ce7q9cPr
k3UXhNmHLPANzLNL1hP7uWx1Cf+0Wrwy2V96cVJjlj7ZicIm6aEKT64zsbzFbDohhcW0VX602cSX
MlDjwajN4NoQxod53z5Nk/XQjmF46OW0bLGN5FHIzmbbFeQujY745RsYbP/XXMHofO+wmWCydbJW
8k+ZbCB0TFhNGWnDhTICb/BdggNNkCJbmEkb9oTYtbEbIYBITwvbnr3EaaYZ04xz7tFXlaQTjiJa
rFKcTHF0gxmeJ3uJvW2ypybDvNqj3GU+kV6rxvO2RufeZa6wDjIL/ixWTd5qLzPg5+mrww+fC/Ef
pcDEG781Ld+9d8Nr1vTJ3agsZtT12Sopp13Z8M2jtCJWgo2FDQ6KKqh8ZD7j0ryJ0jouufNCtN5W
TWP9TF5K+jhr/tBErUpV7sV5n/+1VF0c3SGrNo5MlhN5F43SbygCSQ3J0fZXbvm3ZDrqLuYam6Cv
XMKP+OI6jdqpbvkv8dWP1QdeVAvSIGpBohrVx7Z2UY0HParIMhyoituZTwBzoRrd7x7BSJa5C+hK
Jns4CwRziuXqZcQzjah0iXPPvu20/ipV8mSRHXwMjdqgMevy5y7kdJy19S18CvrlFrMdOksZ5b78
g2bb2lWrfBQmkKuBsnfo+8O4hppto9Ys8llkZWknY8foYhdTD/qU8UL/sfUhKdVzemD5fW01uZWV
4PBeAcT7uv1ZXF6WUbgxgbWwN5Da296TmrrfJplKxskUsxkTt471x0wUI3VolBe4+huWy5MbvBVj
pXddZwbotMk0s1Fd1xkDR03hmc3csDncadvU9d6cv1mFM5VuKCwXwTAo9/6beJeFzYc9uWLPCoTw
zAwbejEMqNxWuDKpvOnXX1DOklHt64E4ivlJwnXkHkvHFTgxM6Z8kd3et/hE3LLJGb1jm5l6j3vG
saJMD+seJT2OIvSxyuGPEro1nZZVLHs5sv9nHILjbyrt7eybDKXQwq63fihziXic23eUEKj37LjH
QGGu9Z2bqv98s0WG4Zy1N+W7QawhfubuWqxkhEwYSKbZNzjmJsJ1qooUc3L0+lvKdpi+sufb5LnM
N//D3HksR65k2fZXntUcbZAOx6AnEUEyKJMy1QSW0qG1/vq3wOruSyITEa9j9MyqzMp4bwEB137O
2WvndMigyktsmAiYpe4vWTPO5lrLhg2diGrcUHVa3nW5iWN8GREmV9U3vw2uENElZ3bCewj+ct4E
0XCm197FwKGpUGfVuT5p4VnSaB/GluIB7OXOyjShaMep7/lOFIvOdRpzBtSh03EcB8VMKShRCBKg
Z/Ggfuqex7ULizmhh79xtrp0aFaXozPCmqnZ9HVPUsb2vjXE14iRI04gXlX2qBBUSyZOF/GvVgrs
G1Kc85J+ooSwvB9jh2x1qrCl7IcPtT/+KHIH13BvNoRqKUSJHN0+r6IO9/RAblyKl1xypFvljy9a
kpTYd5bhOeHe5LrqXfZe1V/1znAf5QhMbFXdtNPPQOV4oOaOYs+vOd848U0fj1QRpBM3Dt/QkdZz
BTRwb50z8L5ywRZkPSOfaOmll7LujVzLCfVOFw7eIudpgIE594bfTudeN0NnXFGJfDZWSn/SrBaZ
Cl5scva8DBxveKwEbsVNqnsPbY1SV02WusrGvD6vQQK+FqqFeDo9lXnWXVEAkbJqhEWmbntW0Mkh
8zxW6Md9wHR2WHfnlBd/idDgn1s+ddNj8rOjrHwbE6GlxCNAQ9k2D6ZDHUlFdU9TEfAwdUr7jc68
65R8mDQHYYVNCbCf/Qy7J1I1gAtB6zQE7jbBRJVXO3hY83CYrMfku1UPlwlpEO2mtocvpvtEHdon
onrdLkiNT5o9R81FTSWY7dAzyBbmGsnXum177Ki3HK4NCSyOyGIFro4kHsUuMBrRLoymHV9iMPVS
pGW9qdhyawRSIrIe+mwuF07qm64l6ML9ZVsrTd/ktUOpDPM+in/XWrl3KtLOgU8lRTCoHy3JTbdM
v6SGupo4sfr9T8/VP/RXhkhvY1EhJy27h8HLb8qQg06ohd/DaHhE8nWNWvKjkNqnGDkOaCUs4VEB
dNdx6pxryniutOrXrigRFvXl9DNnt9zW1yAWq3MtLYn+DfX3gauSHf9Wcqo3ZJDUd80gOOb0lLhQ
KVdrz633JQzK767R/BhV9UMf9CvbCLa2NTA2DNycMDpJu5z1ujMvHBOZ1isrI6U0bpqI/XQhHSly
7SWGH5pJY0NN2UWX6NddMOIi5cc/bBP/xLb9JXTuvRF6CqxeDZVcqX56Nu3mMxBUUjrkj7B5Ppcm
uGh9lv9yjuBKNwbjznHupfMzJBjkpsWLbhbNBlnCg6FcGgaX0ZqkDCHEz0PoPNqEHppJTruAvXAX
GGiAasKBd3hK91x3QpFeBFaE1VNaRhcuw5440TBtnaF7nBIYdXPrax0bi6KnUaVE2yyPnIvMR/4L
2gcSRrMzK8LFKN7C89m6W+PMsucsoarZnpKqxIswGz/CjLgrI3zCLUFxn6Dqn7svleV9En2Y9Na+
dqr+MQYaezfU2VVnUv8QutplV5k/06oLzp2+IJdm5RzU+wF/C4cklkOtUqqmnTUwWqUUj2w86JMy
+VSOWYpXHsGqAPMf02pLUi0F1cpTffEq3tCiGZqZO091JsUlAi5if1U2bOJucndaCpKvGZonW1lb
vIFlSICpKYhgP+JcRpHAXIAzaN4vo9S6CxLTPrIsSi/Qyp0NfabYrwiyzKmOqOMTJQnI3KiNfRZj
oEfuWwPjogcXL0YYyH0zV/JnQ8i/POK2blLmhzWfss80L/xuEq/b1pEfsZgkGE9PhFDsnPrvwSfx
IU28+4qg22f5RBhSx3Cqi7Qzj9jVrqDYFIvR8PJ1qekLOe0FfbnBX5PbAtema86LJie70Dy/ckyS
ElFVu+duq6Fc0fqasSDPSzzfw5j70Fj+iLvkXEbpN18DOdIoThL6MGlnNWH1rTTYslscwy6NhPq2
vhq2duWNzPKYuEys2CADLzorM9s8a3rrOSFpt5FtmHMdBXlaaAM5K2RupttaF66WnXloDFmd6xec
uvErJxt6Zgz29aQonTks2bb/JDjMCDHKW4Qr9BkC9V4o3WsWQh4dw65eRB3hefMKOPtTwva86V31
1e8AuzjujW/IpzTNgl0qwl9DaiNLrVAxEiF8iZL4jrDJ+fxfrDD7TTJ9KrQKV4uegk3VcWsL/UdC
TpdVQNycgvezrtbnOGX4va0KZD55rKE+4RrXCCXOiH+IOTdk21ixSfOeGgpnAzrpxeij/Komw72J
wyy4aFm8eRI8dZOKtcPN8grneq8fx+wJ3RsRWwuplbFoFpsqbb+35lq2Tmr7JM8q6uYL7j/5RU3Z
Q1rovyenVzuHagBvSu8IenP+xZb1vHOTT4XAKtPLCfXnYHpFPDNCgmKLhWeQhA+Va37ttRxWMUV3
xDBhfFF6AdAPvBaaKCtzc8Lx4ndc2D9sR6eiJ0q4n/2UM/cgQ2apYUB97RcAcrvqiLh7BtgsvxuC
KpUIns1n/4EC17NSTcgXzlpb3BlTTs5Xqm9tIhFXUcG0KWt+w+G2RpH/50uhCYGwnvX6QooF4cR1
Js2UcwpFtY9pVfzqdESTY/nCqt5vU7QHkBY2Wt09Vr6ZERg2r5OEQ8uQpeb5kCIyICigASHe4BbE
0phi1+mEZD7Tq07H1kTX8V4zf2mlqHduFt1CcELZYFc+N8juhtPiRIzd+hAm6izx3e68ca3hMQ8m
DHdZgnWc+moVf1dxceF45Ig5Hdfn7vgZzdQXMyWbOHKy2+iumTESuFHrDea8cY6TnxaidfcrAwHR
YAw7p/E/+klxM0gPT4LyBaiZuyml9QRPEDGVdw7Nato4XdCSwi8eyTV5mzi+iTProZTudQunbFt9
oj6mPvM9aprGgaAHR5CAAfEzIoeLGgXZNWorTqSN2gWD9pVoQGQWJChzYiPYp5epde1FIEMIp3Rn
iL8+uL12N5dagWqNL3NzwC8vFO7NnT+53kdR3ZJSaNHV1Oq8zqN9GhrcYPLsi+agys5aXV5r9qch
qblfE7z05CC2QULD2yNMl7H5RgFp/VJVN4fHzB+MZRe/IooybM8gTYo6cTFkvDEHAtmXOdsEZfRD
Zt+qPP4k+zonwxc0GDYiBgvdbmfa4wOxnPiS07IJA6d8GaNdJCyKOvwBQTfVOmmNviipmy9ubP3o
wvRs6gf7UpBB3gbahLPfNJzpRZAf4Wj9QZ4BmmNijwlIyiS/JBef0PFPipAo95kzX1N0KhlLu7zu
C45HCLSxtS6hdwT5v3lL/yvi/m34oyJ29rt5xen/+Ie2/469f/Erv/uW/qoP/kvPecp/lv/KO4j/
/x/Ufpr5zRCbXQH+i/Y/f+N//uuRiEPyLfv5ltv/+n/5L26/IWDwO8jNHMj48PTmhbH/VTf/+S+D
f2BLx2HzfDVQmHHf1Mo2wX/+Sxr/wSjF0w66lG4Yr/+nOm/nf2Qb/2FI+NBSt/FisRzvf4XtX8Cv
tXn82MyIV7biG+AXErM6ims7QpItW+WfARwnUwFHRFfJJ/LfpsZYD9xvhKRLLnc5KGAN/83Jru0G
4VxmJd/V4CC3rwv4Qj/etOD9v3eN/5O1KQ6oWVPzTe+W9X9+1Pz3Nz9qsJJGwJzJbhJRxV8cvTJf
kiE/wsR7TxL85+GLjVlgmzmYeZ/eJKQ+6p1SAwYggTELDGrbP3IMWPuCBT8kx5jLrEczveHqmCrC
vo2G10Ff+ke40AyNN7vtPx+xgJ6lLpiOMYvTG+K2iOESRYzHmx5KOxkfzLI80lRrb1lwWjpcPaKp
T9lrlBk/Jrn5QO19e2WwWm6LLn8+3NsrHfJKXH7T21neozODd3kTUaCk7zSzsMDw91C1iCrUbrU7
/JqVjzEXqyUSRn0q+yC5SUyE1E+ukenphc/BnSKXcBA6nnXU0kTHfIXWZpa5IP1BAWNrCHI0+zXp
yGor6mlKKVcWrUbuuZzvT15tyDy9QK6RkihFvZ/Y567mj8Mtm6ON4kMX3Yh2vG0rxz3CQf77yMQD
9P3ckiHJD9cJ8yfK0IxvCmkFFUoFTudHNti/9yZVs++fbwZeg4mQUz7Yia5RMdsVXXTnJQmuzxPC
sWJzSm+azmKCpRTXD5yjg2dOB91WssMjBOIgA12RSg7VhEdGzfu99r8nGsTR959TqiGOZDupZ7/U
yKd3znXbEOjUo2wHjbYhGmVdDylFJoc/6z1/6J/XLWZca3V9X+rp8CSpHCOSB48vhCv6PY/yH8qO
cC82xuKL38G6MBP3tJcuoVvUHnFJC43+aXQzKo4lKRDp3rdWflNrlseVzt9Cg7gie3RkDK585ZIy
qazWBVhc908UrlG3xAvzJL9v1ZAQRVIUorjkxpR36+TJMV+KlWFpL2ZjDi6hyiI3fPZDJIep8vWr
tsaPnviA9u8DEkcb9Sv/f961THteeN6sY36Y8o7U7J9SIJr7fnS6u6CECnbSyFi6FPb+mMi6kv0T
Rcw/ZIunNX0kBvLnepP8KO3o3OEPiP6jIyP/7+slaun3n1OHXhSWvUyf5YSu3Q4seekXlbpMnJIq
Nffoe1ZmmL1YMPQK/K7VF82TGDrtO6lFdDJlSKTWbKetyDrzCvn4PiObeeTD3t9U/2eO2YulA2FX
kPmTnT3nXMB2IzKHjT3PZ70kKVSJzN5Q++FsD3fb2rhbrB95hOdRPbXDBwRuyU4PBpQ7tv8lkckx
lOba5yyWDN9Mk1aigviQQsLIviu9s+wLr3RgCpCp0AFR7to6ZTOpa0m97ZFGnEfBP9f9/2nEJZs8
jboB1a8snkkoCCTuVf4wjQyRw6229vTFXq2jxCuMFO4+JcPFnelHFDbXwj7mgLLSZNZiMdDdrMmk
DMqn0Zi6q36iy8vJyS7qmrp8tGpPnqnKIxvV2qcsVoW4jOcAmV49+Q6q23QyvGrbeQHmSoebamWa
Lg/wYxdkkdXF+TNUDlffY7pT19zszbSiYqUf+7lSL6iGNj8GSFzp+Pk736xyfZj5bVlm7TOYNaor
UuTN30PLjn9meu8+Hv6mtTZbLAl+6GAEndTlE4fASAevXivne+BVw/B8+AVrA2CxBLQCgW/bFsmz
yvV4m2bteB6nzbCZT2DIreKMYpejR4iVJWBpFi7rttNQdnmPo95oiEXjWU5AwiQganp++HvWGmyx
BsQ2GGuLu9gz2AbxkHI96C7csCS+f9Lzl0d0XfkU+hV++RxDkb1A9eYlZ5nK+v7I719pouXZfCRJ
lqRNFj3XiQ/kKK/knBLQidqcDxmeg0cW45VuXx7JVUh1JS7A6oFCqOQmlSRrfJ1KXeTl4qpI8o9Z
ZttHPmllXi5B9boWjq1BAPuBbHUPQJ5Eqn/lULKqrskEgwsIOqjC+9P6Z27XN5PSD00K53MBIdXu
nVvbHCkyGmV9ZLas9c486t48vW/CWkyBip5bNxQXukSMhDbb288gtSM9s9ZaixkvPYsyOltg/Km5
aEACcVPqHG1wMLHwOIIQeVo7Led9iP+K1frBM5ZD5ghmneTCLdFxOHmnvWCx3dsxwKC06sPnNuvw
5hui5tJphmPOKWsdsZjmLW4WZsoB9lk3pQ1zuGudbWr1TnBWFY135AK3spYsA/ixQNplN4P2xDml
gxI1YSW/SbpSnR1uopWuXtLISZmUZANCnt+JhC3XNi4lULHczCmhiL8ffsnKTH8l0L4ZsrI0JllD
FXyuoa242Vk9eSWFqnWXiXJrJ1Y/frBiTXbUaWD7m20Ov3Wt6eZPfvPWMaOobqx8+ahKWBhbZaKr
juHgV0dmyUr/G/Pf3zy/bwMjjfoxeC7rDp1VHOQW8qEm8wRV9kN0ZIdf+4r572/eIqbelp4s5SMh
PyvYyjIlHD5qXOBPa6XFXO/7rBoDd3If81RaH+JqoNaxS8HBHHm+MU+2v5xNXyMybz4g7jqMc4Rh
3eOeGRkXhee7s5+wDRxirvgvPUS4LeLkzwa06/aTrYed1WxCUVASiVIJddRz5GnAp0773sWa0FI+
WcRQHZ6gp8qt1IPxyuDOvTvt6Ys1IVZGRArJtp7sKB235RRT/eyceqf9w4AvNWKn7pX1xEUdxYyk
FuTWLOLs8+EfvzKg/7C1s53eHo3SfJKdNtW3QuP6iqw4i+HC1OmPwy9ZWXD0eY14MxzyhNIiy+mt
J79CbtgOhQ7ZsbytXJTnhkU1ymmvWUx+oYiVFCR770PUcMlZbce58cmMcAXau/FkBLdd0lIRfPhl
K3NUX64EllaTkKNf4kh5kHdqIznv9HDSj3zM2vMXa0Aj/AYDjVb99lVr+h9cO3Q+O10utY+n/f7F
GjCm4B3qKAkfQ/JawIGdr70Mjl2J1kaV+b7DVQNHgiBy8DQOBGJGqsfg4lBtBTTJQHF12hcsZrVU
Knb7tGufRQsCHivEqvlqV0YRHYGRr33EYl4DWqtMvTW8pxYE3Q11c8ZXgc71zMmn+OWUTwDT8r6d
8hQVCRa71LuJutyFnIzODGz5Dj/c/PsQAhv1/ukjJC830SLjHsBsHV21Pe4eCNyTMP6iUuVGtyro
KpSUnJgcavAbiShfZpS7UCylX04x9LALN+FO2aZAoi/9hnv0B5FXhbZTLZSOLeagLTy7NiyLYkep
h0uhlF/CtKQYciguqFBAB4nc3TG/ulVQmXeHP2ztuxbLCZZ5Qww5Uj3WsEFu2jZA7ehkXw4//O/n
Fkbj+0YrZdViY6MAwJncesxE7EJ6ZOw47dWwr42GQoHDb/r7+DK8+e9vVsU6L1Iwjl77rIph6u90
apd1CBFIQS6aHHbQ4bfMv/vPrdggSfnuLW2L5tHEa/K2HzN1Tm3pNvUDa1MbWbmbTO1Iq619y2I1
sXMjNIpkcO5hjFXXtpdw9mosoJeCcuDDH7L2isWaQr0djJHEde57+O636AbQZJWZ3IJoDo+sKGtt
tVhRbOlPRaEKdfs6HVXXfrYV1x/qO1wKfbxjebC18btYWGRnzBYfpvYwSoFfQBuXKYBOWENHjjsr
Q3jpKlwKZ0pjty6fbQtQTBh498oHFhIDkbiuC/DipwZXcfJ6P7rGqDB73XKaZxGEbrsfm5loZNpW
zzLpUDF+ZKqstJhczPjatTUgdJl8rJNQvxayk88B9dBH7u7W3PB/mSNyMefjDggYGRGolsjZpxhb
vXZo9kRXNW+jKzuRdya1/SOgCijt1zEro7NXHdpk7KaMwvkYenbgMq9s3PBaAHr1Xowj1i1bXJ39
lJqyREgJ51aNjTqnUDK8UokcxXOsuoF0ltTa6kp5Q34dAP2ifEh0CcyqsXEi61Zh4qEXFHo2fX4e
uqATLsbUS507JRtIoyfNLXexSMikUqWFGuyR4iyqafLRovRf9BaJc7Bq4zFHw5VudBerhJ9VVBFr
RYjQjlLWfQ1arb+AkH3amclYeobgv07yM8xhA4eJTeFVW3LYQGDjHIvyrSwQcrlkk4hxnCGoH8ty
cG5zP3kWo9Q/5nb0PGXBsUvsykonF70B9i8Ycm30H2DdJdmVqmP1VYkY2yRKLYcji8RKX8hFX9Rx
MdVJE1SPfu4CynQ151uGQu2ks5MhF4u130QgHGIrfqRK3d9RlgYb2xmSfQUUZXt4zK59wGKx9gGG
9ACMu0clQu9O9HWNmrlydoefvraGLtZolYVWiCRNPfZBWwikOMnUWZ+QOEMIbafKMj+MYxPIL4Mt
oHQfmYYrn+QujoM9B4zeo+CGl2ZTsvGzhLLTpMcB57Q2Wxou9uagixGhyIOIwCFfxUHbEHZtWuPX
4VZbmR/uYp02Yy3r3V55D4BeX0gcajeuYag7w7bQH7l5YBybIvP+8pcV212s2NKXmqvBGH4U0uku
cXO6HBH4btAIq3PTSr7Y0Egg2g1HOmbtuxbzXkfbWoxlnj6mdWhclSGEXrNtyst6IFceWJwND7ff
2gBYjOmyA1kGyD971Gm84HZsCJA/FPEIhea0FyyGNcpVrbLa0XuwZYJtbS4qRJRgu09sKLEYwaPT
T0GK/8hjXofBHqTSeV0Sp65N0nqRWx8LMK2007LaWAaDMOPGTh9bTzf38IPCG3Sfjye1kVgMYh9s
uOg0dhFFtTxAMzvfIRo2jxw21n76cuQS7ITjnQWPNu5W1zon/UsAdM+n/fTFOB1dJzHMwK1+x04O
3E2XQwBLVnL4OO3580e9ubL0VMBaIZmo51ZxJ4agITr7GnNCzj2HXzD/0L/Ma2G9f0EYqjHzokq9
gDeMd9IFI6wPMruk2q4+P/yKtQ4w379CoFaNOmcwHgSyMwNVwvCqfrQ+nfb4xRTWNT0EF6IFL6VB
TWYOJfOiba0TFwixmL8x55oxyZT2LM0KbGJe4Q83Cf9ofHtloXMW8zcvqozlcyof/RrLh+1oR0WA
P6kZhR+dsoPeDF/dro5MtJXOXhaAo5nNAq115UNZyfSJfelr7FjhE3rlb4f7Yu0Fi5kcT1wQGf4w
Z1x4/Lh/OVtY4TbMP2M6smKvbETOYjqLMAg8FwOEx76VQAin+IzxNNzkspAXpRugNZQKVUAPz/nw
N8098ZcZ4szf+mYKohPERKGNrOc4Hl7KhLKwDUYt9W3cW1C8NbCwAJUsb0I8X8E7P/LWtc9cTPzR
rGJDOkX3jBdXtvHD4rrX5c+WvCRIE0BV4G4AC7MDH/7IlTm6LGG0nWkIQrA5z8LAfVo5A9h3L/h5
2sMXCwBwYN1ANW492LE2ROdizFEQJtKJP572/MUKUI3DVMdxG710hQjd21aD+AdHX3O79MTeWKwC
tYHHUO+r7lnHp0c5wR7ILdwrTl9I0thptUyI7TCHrE76omV5IiJSX8DXdR7Sss9velWadwaWe0e+
ZqWzl7WIuID4lkkAD+3kYBXcPj1XQwSZlU4bZSe+Y7EShLWhsyZrHKkGyzwXKJ3B6ecXh5tnIYL6
71IsMG3v56SagHVhLhDC5C6uRhujsKnf5Sq/VxreEHMJ5WhOkCbSL+Qi1JFPWlncluWIKUTAcYom
+wEwGx62DSUzoivH2bf32Glxbp2/rDXLAkSUONJKvV571MuqPs/tDsljzjU3HrA/6DX/S0Te7vJw
I659jvW+DXMhY7tzm+qRmmX/Q43o9nfvFOWTpmumdmQcr3bUYupDdMAXSrfbZ7M3PtRl7OxfK4KU
M34b2zS/IafA6pbBxrU9+0rzs/vDH7c2xBdLAh6cta7GyHiAZ0HJFrlxo3t0EqeIjtTzrr1gsSL0
qMvxw7XFgzmFYXUukL7hmNVK88tJH7AsNuy1KtXwOkZ+MNRtcK4mMXkXk6ba34efv9L7rxbfb3a1
EkYi2ZbIe8ihNOPaoykCHzI2GuwXwULLUzIHwl7mpVtknF41YhY6akLfhHP5uOWBGz38EfN0/2O6
8PRFL+u+rnUlEOTLdkAKfjX60jtzjby4jfouKC+RGZ1SH8CLFr091oUVg9ZxLkWd5vsR65R4nzW6
7h1Z0P46moS9zDkbWlwaWPSMClc2gxpq0tubEKfvU65APH4+ZLzp7FSvlD9oSlwmPRr/F6uZ0vyh
0ywDLtXhnlj7gMVyL4oyRj6Fu0Cpoe/YmI4HHybKR7L/p71gseL7aWtEZMW0fRqBahtbCIJd5P08
7eGLI17d4p0pDG9A1uhDA/NtgKVWrB+ZamttM//9TetTwNTALTLb6xYYbJyH0WdMPJJPp/30xSqe
6n6vqOXip6s+xMzJRThvTMdyc2s/fbF8YxuFToeU6aVqNQWtz8HwVz9691l7+mL69mxqZZqa2l4f
8Rna+BxJvpmA008cMotJi/mwY+CoRNNMceWdx3jvbqa5+PWUlkeJ/b5b9UIrwQOFPL7KdfsMzkKP
z0RwUmhSYJvz/vG51yaxX2KkRIkVfsc1BdtCq45lYP7e9Ja3mK/xgDok7SsFG7Wrb+1JYV6dnFa0
x29fTFZ97GVX+fx2SvGx3pQVWOOtD7cEhrL963Dz/3UD4x2LOQsxhSodHx9FvKWi/vMEnwKcWqbd
emX+8fAr1hpp/vubiWt6ca+Vk48oL59QJQEZgdPA1N0dfvzaFyymbj6T5ckM83hCd8bWn/Jr2eJR
7/E/Dr9h7s0/90fIi+8/oLR6UGBcTK/T1LjoYW5itwVpx5W3k2qDTdS0n0970WImx1ajOTIpnf18
P4p1yCpT/xJ22TXniZ1r+kc6ZB4/f/uexYxuxzz2bdcryd2Jm97szlsMMkd3+hDZx16x0ufLVO5o
iXocCyhtOQS1fKNHRqAwSMRc6nBLrT1/Ma3bySjLuokh348YlyAGszc4Gn07/PCV/l5mbXGJ73pb
NP11GcvzWjzXEZ7gsXi24dJXSI2OHLvWvmHunjfzYnSCUXCvqrEK6uAWYStMBvW0o5a1zPiNLolX
p5f1hQ0o29uMYQ0Hrpni8cfhNlr78fPf3/54GyKbgxhhHyezc0keFr+dPGhP2o6tZZJPGZUacumW
Vzki003d29e6RXzg8E9f697FdI5LgsC4D2BLTakMWCeSfT6EH+Bnl+B8rxqvOKlSRlhyMZ/bqtPH
VIv6a1sv7oW05S7uw2QTxGN55Pa51g2LqWyOHWLcOmsuyqa4GRMOFlNVlrvDDbXy8GVaL6XQztTw
j78sa+/+NW80aXitHn74yrK9TOn5MpgMUQQ4r+ONudNBOPZAu+omzDGStotif/g1a98wD4I34xQT
SQh8AUDZ0nF+YSkLmoQ/nHZ2+SObFxJaoNLd39uxGIudSXZv2ptW2vsvp/36xe5M7YYP06dx9mGo
dXJra+6DIzWAAKc9fm60N42TYy0TJaZNUcg4eUBcAzO9TcBlXZz2+MXOPKYOdfRCVUBVIUziIThs
HJOTxuGnrw2gxTSG8R+mIynucFMm2J6lHkvGRlS2eV1gmVEc6eKVvdJdTGEMEaosNDvMOxy4W7Zj
X/tCTJBtpFQ7Y/LH34e/Zm2cLiYyQH+sE8sovhJai+YnDD+McXbiOF1mN/02xSjST4brOC5xqNer
QngvsJPBdB/pjJWf/0diU5Yaqj4FsVt4JJll1z+MRXcsd7D29MUkxl4pR+arxF4MTuBDwKOYaPB1
Ic4ON/7KUBKLnThMGJqaFYo9jArQjjYLhKjSj+5EOPrwG9a+YDGRwzTrisnA7l63us9xO+ElDxT0
yMNXNjQxv/TNNAZk36oujMTrsXFEwUeph2hKavqT6jslXqCKNUi91pG+fj1D/OX8uEx29h5pSHCB
Yt9nY5Vuyta18UodOvyaTI8SENB21fQQFYWUQLtLxwZ8ijvGmVYwwDEpk2P/4FaD/ZtQuVnu+JVB
tSF1Mn4pQWvEd37I/1QciKhj9aaSA9JoOk8hhDOchIvI8/fwPqLPZigkFQeFJb7n+TQbhJmO9oXA
SXjnl1kAWCkk4bCxE+xW7rXeM7+IvnG77ZT74CDbgNsQYDXMV2+7CW4yXm/25MuNEBk0no1ywJ3t
StHEWHKzUVXYAyea1udMTs0t+z3fYgcf8GxrY2uDorEFDSoGjX92JqMhzZ7tiTquZ6FDOd32aekC
78T6ENOXCI0wA6wCSdjWIXEe/oBtVYik+F5UAX9OY916nOKuie6TpOfklpVx1MIT7yx5Z0PDzjeG
ACL1YQRWXnzBsxImP5SwoDszs6Gxtq7Mhu956KS/+iwExBtIFVxh4t7HO8IDVbI1fW0cN52FuzL+
Kl3b7iYZhCGMfV/EL4nbzCWBKJ3Ns0QPYKe6dmo3R0q4VtbUZSoQz1f44lPv7ntKLPxmHqnAj2yc
o3333KnJSp62+S+JJX4Xoc/1dJc8E0ARSm+m60xE05HtbW3VWG5A8RRhTC7E3teD8N4fgp9+M8SU
dB+DXay9YLH35GWMBaGsxT6ky7aYpBs4TxTOZTNE+CydtjAt9h3bh+GL2FTsy9C7lyVI0UIczfmu
rHp/ZOUNd8T7IoF07FTdFsojC4GwTjtALrPwvm21cTQ4Yh/jv9m7Ai0YzuL6znIrxAEntY6z2HjG
RsOkXbpib+vqUxiSMHa0o9nJle5dpuBjm2QHe2Z7EWoi+RSmtnZr4pTxxfFK/chMW3vF4gQGG6Ub
5OS4e/TQYlvjnLLBNMY/a8zGPDvcRPON+y+bwRKno3f4jldgOve2PbxIzezP6h7Psq86DgW7nNE6
9DBugtiK9O+H37g2qhbTQpZ+4grOX/+e1cCOsFzvX0579mI6EAf2estSIBxzoGsQ/DrM/fryWPh9
pT+WCem8g+ZW+0pd6X2PJYct6urz6AOTgf12jG259o5FaKSEf5GrOuAThEjhruX+7ev9ttTbk7JR
1pKIU05lE1FUI/eoiqY7QVbH/KBhvheckhQU1h9pab0N2qgZKL+r8h860BW8RqBtn9TDy/TzqOXC
GYCb7E0Pt3IIs6UT4z4BIaJ5OO0Ni+NYmypqcF2Eb6/H4B5bdm1Gw5z28MWM1rGp5hw0yX2o6Ti7
lcKggh8OX3ZEHrg2esz3Z0nTqezKwemYCeBrH805mJ1P3kfj5Ki2vZi+qjFrD6w3m8IcOWoVoVS9
ChscCE4N+tuLWdy2upcEwdhj0o2ZlA9TFpE4rzipC5Y5ZYqYOEcZeGzAhLhtPaI6nDKaI/vxSvsv
E8o+Rdl+nRn9NdqLr/lQdDhTsidYVayOFaGuHL+WDBuqKvWCzIV3CUG/OtPj/gEChP9hVNkuCrT6
7LRWWtypRFt5rqtH3mXKdWEjSrfZ4kt97BtW9oAlu4YAWma2Rt5etC4GqULxdGzV7w//9LU+WEzg
miu/1vlCXhK7s+DFo5xLM2HsEusoemntFYtpnKuojINCGuEmDOyyx66JFFt0ATDOhMdVaXann3YG
thYTWm9z4E4pwx8O9GyiNICpzUgynHYIXiJqQisZiDiO+RUU2Xpn1ml5rmxOkZFbFCeOpMVsxgSj
KL3JlpejrEB0xzzYM8Xz4b5eGUhLPo308mZs5wIrH+UTNiS+91BEU3NSwYO1pNPAUBR24CWspi3e
zDv4ofica8FpXbuE0pg5IRfurPalgot3kVtC7Tv4J6c1zGL+UviV+t7gWVgMCueXHeNonhRZtzvt
6fO8eBOywLDNg0lX25ctR4hb6rVEuWnq/tR2X8xgOZi6zMPXH29an3y9KvGtxErv8I9fmbzmYvLi
Nz72fuAVxMVx7RmTtN2M+DecwcIczw+/Ym1YLmZtHc33+lm8jMUWAc4CKybCdR8PP3zt9y92YM7P
ZoV7UXFpOsUVkAnjYyzH9qLD8PxYefHaKxZzVuVwhaSuiktFkHlH8MHb4PdTbYeEI+nhr5gH4l8u
HkvaTK90lJqNXVxCMBi3re5jKFdq/tcGZv+2CVLt8fB7VrpiSZ1JTXesPT0tLuOyuO/9rMP99ehp
dKWdlrSZONfyDllwcZmTQdvkJXeOOIcmX2F9d9pUMxYTucdxNnaHSF3lBY547ZzdavrutKvAkiuT
G9bocgRVV3GiZVvqU/cEOE/c5I3FLAbU6uJXYDLPulb/IOPWaynKCf8vZ2eyJKfObeEnIkIIIcQU
MrMqm3JTjV32hPA5x6YRPUhCPP1d6ZHNXxQ3cpoDICVtNVtrf+vGK8ylzwKRrk1HiRiDhzP8DADv
sz2cTm4bNYsARq16AI/dEaMzJPwrC+n4S1dmvAlHxb3/kezlxZzl0iWYG5C3IfDbjUcU3N748Yvo
JTCPo8Gg8PSmRuIsKR3/rtW63t/UNkuZHm8qv8rA7YJzAXN/wRt9eNRuxTd2byvzwlKlxwLYPOSO
Ux6vag3ZwEkVgyftxYPniv9u+wOLtBAgFEir1F1/rAAwh0gDJ9RMOltl9isZFbII2K5scttUJn/I
6zo/dHrge6CXkS0I4RcKrcC4g27Pf9BiUwC6MsUtmTBDUDgmn1l5lGXzL0VZOaxH4OT0fmOt9cci
ihNvVjBYaTGYqm5EIYvC/IAyVXuqwvEJznJbtyBrf2KxKktbc2eeEXEKBesARdAEPGeFOsGN3da1
c99Yb8giooVfiKCkJH+AK7J/ZENwna4/JSx7Uk3qPMJ86iZCKvfIYn1OZ102xHSYO4q5QLX21LzM
7raafK2hFtENn5wW3GavPHbUE1BTtvmlN1tFiG8vaHQp54NxI+ggTV8em2n2jqbq+ac89IdnCjua
jSPH299Pl5I+0rtAk+akPAon/4ji1u7Qonrw8P5oXXv4IrQbZ1Yer93yaOGEegF6Rp40qkFve/gi
sm3JZ6RKjbo3BAmDTvnP8O/Z2lK/PW3gwuTvLXXlg7pMSKfvuPXg1DLABo6dpas+V6Q7OqMTlVJv
hMJaJ18b74/de1J4uHAsFbgZs6JfO4gTy+vGIvs2lrXz8/22WnvHIpyTbsAMi8o9aBPMIWmz8Rnk
Xfi+b64Taz29jOcURlCzD3eWlEzdPS9R4NIBerEx6609fRHDuMbT82gcfeRjNsCgXcCutt7cNq49
fRHCTc8aqkWgjjkcG2Omu3ZPIem7afmnS/FeEwIO3vs2P15TgJWHMqBtLeXKly/BKypEpdQ4mhxn
D8fc5Shfu/P01uTz9lJDl8I90bZwtZ3G/GhnViVn48M9IIFCDZZtSLH0jmwIbBXLzU3e20sCXfJX
8gB6JT415u661WhSfiGOuB+C6lOv5fM4qqf3Q2GtzRaRnecsgUcMMDXUKeD5BM8LGAaGhqj09f0X
rLXb9cV/xDPLRrcVkqDDecBefl8TcTBU9nbywdNy0/DGgbWIaQUXZtJiZ3OElXexxz6j24UQ3t/4
9EVAYzc8MBhCqns1KQd0S0mDBqm0zG50w8qMtFTzgV894Cp+ArahaCFXTxxt9zmfpnuY8NxUHAfr
iUVgQ8yaZJQX9vh77yc7JEwhZfhvaG5DEHC6FPUhVZqpwZv0HTwhHNz9T+Vc7+Bo7t6ELccLruvT
H4Np0JxWui71vZX8eyeMjfpyenl/oK50wZLT0bQoHiUiGJFPK+jH3xvvK5CxoMlNKB58/WKJVpVx
076Y9RFntyIyIw9jKJhvYr/g6YtIbrJeQA7j4/tNmn0fetQkXqeK9xtnZZpYwpBw5VQID5if4295
um3BGAu6zTrHN+cI4S+p1C7S+UxPjbw01fChJn0YuwapHVhv2FjU5CY9Al6zaKFyJkOeihLWbjb7
atwcPuwc77qhhfDwxTyXBLhuZ0zLC81ADsyNlA9Izt7o3LRMC5bTQDs3ycTZH2Ybj/71fFY6Lvv+
/se/Ofbx8YvpjQTwo2+CwrsMGFfdv1422qbYe4Ur830RYq803thKi63L2IY5qWxXXDKppY7GJKtg
SO215KYZAv9kMcnRSUyl2xoYYwdl2YKW0Y7OjsBKduMPrAzVZWawrhMsmG4bnEPkMHYVZFA7VFa8
pjRMHrLAbJSWrvTH/+YFIQcBxz6ApKhtdsxCdg2+QLvLy3pLP/7m/kL4y+xgCxxVn3tueQlL+JB6
nX4OR92+ylShTLttDrSZkDV8f3i9OXvgXYuJj2St9Gqgri6tUw93IaxjX+tUpxvXymtdsgjrlnqt
ThUpL7WXkr0zwbWYMBrEacPTSKe2Orz/L9Y6ZRHh2gXoKmngOE5ZxiLmD/IuCUAnDUqV33Ixgoby
/l7fQAUFnJS49SWsTfFkmJN9VFo+vf/9a72wCPIJnLzCq8R0TlES94VVc9Dco7zJ37JH+Z2Y/Z8s
Br5+EdzUHwcQzsLsMratIwLoAHnDDw7Krs1zjxVk9PYNRfXpc2a8dPwl9SDIt2Fuginm5ajoU995
TLAI8gMuvuWlA59JbLj62f0Ucr9W9cYhf60jF3MEPGhoKZyOnB0x/JpImz45I3sNxtvUe8JfJiFD
CZd0h3L3PEEbeNG0NHeFdN1HJLJvw3f7y0xkaGsIGouenm3lDcfe8bvvQtIt29yVobKEU8+GSugE
6vHikdGLss46r/7c4aLo/ZH4ZjoB7bOYDzrA/MXIgvLiONr1kzhJKpGA5p4lHooc4eylf4S2lNN/
1PcIvGNNUXZ2i9e0Ml0sE5Kw0XYGh5bqYkaCaxEl0p9tG372hiB9hNy52MhjrL1mMVt4QwMPZtRE
X9qiT2KOJHQk+DweO9l9g1hhCw611lOLGQOWlGlGSKXPBn5Y6tgFBC53kY8lvr6NRQLX6L8nJQd3
8BMv++QMn1Ab4zq1f6wSsIs3BsPaP1jMGqwx/YS6k/BcTLnmQGgorg8ocyk3tJxrHbGIdkvHVI2y
wFiG5fP4pXNZmd1lVMOpbO+bWtTw8h3Bvtjo97cnF/Y/SUpIp5vJaH2uiqF9nh3fXrokdz/nZRVu
TORv/yO2TFIKZ5w4jEhmMIUViSef6hhLt9rVefvZ+sWWvc7aP1mkKzMfe/C6Z/lD21UvjmLPImn6
nU7J1mXE2v+4/v7HaW5GjU1FIFd50Hn+VYAq7fktSK85fDxND5/69yebt8cXW+Yuk2Z0Mujmsksx
8eHi9rQ5BT2Bt8f7j397HwUEyt9/ArjwxPF6hzzKGRrVGnQ8kyX/KQ8+MUldY3cI7M37b1ohtbD/
8bSnXZakdVM8APj7hcnrDcSHPEAJLBN6iLwq+OKiXIBPYYO6CXETwUPgNvHvP1gVcy1pWmaXpkxQ
/FHg8iYJBxOjBPd+yul8YzctpoGudZB54iV9hM9k+Wmo2uxrEBY3KZXwJxaTAGrQ094zXgbXcRBx
d0AX5+1dMFHYqL/fOSujbJnXTD3Agkc/986NE9bfqUY+J+5TZ4s1sxIqy9RmlgXZ3M1ZdlEQH9wB
1eVFoR3zu1F51+KS5raZZZnkTMKezI5XZw/wjGQ7O7Uf/TytdoEA+lh3wVZZ/VpjLQK/CDN40fNG
PohsKO/Gwsu/WuysN7Z3a211nc/+mFYyfwr6VIDujgUxjPO6PDdu6BwMT79VKgji9zt87S2LuO8z
4dRhDjfSUoOSfUK/ePPdBDvMJD0wEKKKLJpxfmb9xilnrc0WCz0FQI0BhJ8+aFQbxZ4R7rmEP/fh
/X+z9vRFkIvALVIvo+RRpf30g4Rh7uLaOchvEtSgGHkR3YLBIYq7oMgX2BXFJJFfqQT0oG6r17Hg
7kafrKxYywxnJtogxD4ofcCmLrsDYdLdp9nA4sK1Wy73vzMu/3vIAcrg79E1wSnCm8uJneukCT3Y
ZytJh3lf4kLABvfDODWNjXCyk+r7BCTIcM+SAv7Xp3oYArDRexT2+HeCyxLKzzAUvTER8LAi73aF
KK23V7Ppgh/EoNLhY9D53DuFVSnLr2WBpPwpgH9zGERwbQTIKbKC1vl/SVurLRjUyqheVnO6JY5b
lmCeNNqIHVL3D+Tqf9t7TbJ34Mpx23BblnQOqu4hzpbt46CATmySYHoKkBz9ctNgXsJqO3dIwrwk
zSNKLMAvK2qxr1wUQrz/9LcPL2xZ0JnU06C1w8Q5Cwu4De6sEw7+0fNqI39VJvCzb5NfpkFzBy56
HdhrTTjskzdefh1lb42+60f9MbdJ5glNgcJ/6HTzhfbl45XkYR2lT6wcX0E+uQsUCM/XKtaNhW0l
ppZpceMVAXdsnj40xHnJB5vuqIeygBD2Jhv/ae0N17H453/iQ81LA8MXldg5Ngq+eglseO6KflYb
S8Jas11f/ccrGEyVp6q15cMwur94jWshsIEiZeAZ/NvN4tpwI8d1Qu1s4kFXptRlytxAm6Vx5eJc
WD+Wj2zyXB3pYJMmvxKpS98AKn2Whxk8WWAXCB2SE3ySqIHdJRXcD4FM37r4WuucxcJg4EQ9J26W
X0zb9NVrmHlSfwiLtOmyeOrSRG/pwlbCalkML9DvM0wwK+ikpxeVuh9xHVPvrxqDYQq/TBrJh/D6
y/tBvLJrDxb7wa41lYEDl3NpWjCV+VU8VPnof1KA7kOQdoj7dou4uzIQ+GLwyWL2Aq+Y20fUZ2Wf
FWYnJDkSsqUdWumhZYW2dIDT89qufUxwcD5S0MDquB1QKD/12/efay9Z7D4A0gWBBbn0c2C9ksWV
ho/YHakyuPkOEpqN3fvdstZUy9GWDDPu1TmaChA2JGd02hyH2s+fbnv8YhdCKRi0smz7RyYCcQQ0
ZZRxqyiKld9//sqoWpKoUx+eP7Z0p7OeqUDRsxKx7/kQECsFhZpi32os/BtT2kqPLOtfWYEkWmr9
7rEKa+dwjf0s8qa0OE5Ahv77/v9Ze8ditak6v+k58/LLDBBJ/uyGiZDXOwgqsGmpRwy399+z0u3L
UtjEC8IcA7d/zB1q98CFe13cFtVw0823YMtqWIvkoiqpRIV2Yv2oy8IxlnBCjXFylxsjd62prr//
scJQPzPYOYXq0dqEnqsgSb7L0XonlNyDTnVbM12b7493wJEg8/vAHR4ruODtmkA751ZWzsaebGXw
LvnShDXOaNOBn6bQCClhhCVMh7oqHsKhYhhTPzkGecXnYdf1nDQ/3/9P3so6thRiTxnLB1wKFqea
1+P0sxWJmgFxT+j8NLnI1EadJjygkROkfaijLskKncfj1Br2A9gAGpRRkXQO+6wr1+gvc6YLgXAg
YScjMCQm0+yKuXO5hGYtBeOu7BoYDcUgEgj72c5exj72sMalNQJ0cIIiztoa9XH7JB9KuHTo2qX/
GB/unfuZg+RRf1OOVa3/b2OTrItVMuCio26RTHR3bopd5istuGpeZ9WmhYlzMKH1SfY11zddEf0P
UJVL2nRD5YJq62C1PIQsMHfIbIB18X6HrPXHYmV0fCyBdqz6c5L3Ja+jGjfC7OBZSLlk1I0WEobY
g71V9en9961szZY13rlTZtOUz/7n2ZkyNR1cY8sREL8iCGDJFlonCbsdhcverO6HKRd+HrfzPAUf
fWzoeHVbq/qLlaEyEj5naYl99cQypLcVytpR/Xdbm/qLNm34NI8WMOeHHEF2gKHWQWj4rRbYu2u9
VV6+Er/L+u+c94kDOS/+QqVpnFbwQmhweRinxP6a8Mo6cNj9TX22pJOzoB7bpsUppCEo/U8qVPo0
2HE2KMuJr6+itvwGWn0d6WT+9f4rr3PcGwefZV1443VdDq6HcwbcKzDHxtWCfvW6gNUba9DKBL4s
DK8pISNDnd5FO0bHjYSW4yATS4qoVZ7eqhBf66TFMgGD5NF0mmUXP5E5Sk4IRDtDdYJtma8OoS58
8tPMFl4uB5Yaz9laOX5fwb7VfIulA3tbqFF7O1xS4D6DEYVAYJZlByf34IOSV1J5p6wPChdemyQ1
Sn6Y+6ZQINn0XV6++gEd/J0LumYabgyhteZebCiJW865m6j2krkFMVGhs/EOgu7Jj4oJNhHvD5rf
AoO3/vZiP6mHFLlR+Eed+0ojgXYfoBZQPcmsa9kr8K18bGKeoTgB+Rs2Kt5GY1kwqyLwDLhWR2on
njwBNjX595WdQXy/s0nbytdJ1rIdIw69uNgDtCFGsrEKr7TLUpaRCTZNdvDcsykx958p5yhvG0Ci
7J4KLQO98Zq1Wf76+x9biTF0hVemSXhmXQh6Sta+iGJ8nousjynZEhysvWQx2H0XCQp44oxnKzTj
Xyi88/IcEOQK8OMiq0NvzwzYHTcZeXHhLYYUnVSWJCVIi8PMH5OrqQCWiNs012JZ6hzkvmfA45Wv
bLD/KD8YopJs2ha8ObnhyxerzwDf74Y3pDoBV1XEqAFhEc7dNxEvxG+Dxz+6mjRGOqztw6OZcaRK
XDAFpoma+P0QW/n0ZY2zLUlfCs75uQF7ZIcrddzWG/b4/sPfDAYuliXOkqmah4x3J1G0gCAReoDj
3H0P96wbv/46Tf/RNg7SguATu/TnkGpNL7bOfXoMeaDnLcrPmzGAE+ViUJrEm0ohDT+THK3PCifO
W/WE8rqvtZvdMpfiHYtZjouxwJ6w42fbsGvJGAzG4EcCk6tNW96VXl5yNfJutvnkXw82ZajYj2Fk
KEmusjSoN3p67QWLHRL3r16CfBz/rWDC3GBFqmt7ryczbQgcV56/5GrISuO+f+T0PMyg8OXG2F3p
oobr/XG69vTFObkIlDKJsNj15/pFjy5shjCdbjx8LQgWUzWbG0AuBiWOtBv/STGD7kXCHv1Kbjn8
rr1gMU2DKeo6jPX82LEr0yc3r7IKzM73h3/eb561F1yb7Y8oa6o6nOqSlieeDekeRkPP8BXx4yFj
GxKPlfZfqmOhZ8vGkaTlyRqQEICg1EB2drfNn0ttLE0KWtkpxyYtwWa340jcjSbYuk1Ya5vF1J+P
A1ONLOjPxgJjNhT+J+GHzpfeuFs2KGtvWIYWyqmaGbZbp2Eas+chuAIKe6Kx+eyZufElS1ksVTKs
ulInKCsEb1q4MyCH7YQ46GDC9P4oWunkpSaWt0mo2oDJkwnhCz9YyPJhxr6x+197+GIhSKppcl0z
NShkB0aeVYBzDmb68f6Xr/TAUv5qiZmdobLpSdE2iUQK41emAayd6k2c/9r3X1/9Z4iJse44kwgx
UGsjZCF/ta0vdrd9//Wlfzycen7d5U6TneCa2MZU4ainKlBxdLHlv7HWQotVkkBAA8hmgQ3Q9VrL
5c+UKxu53qbicO0F9O+/AAH1tbxJdScLPGREcitjLuFEVwDueeP4XERyNbCgyMuiPf0+f8sSr1AJ
3Mfe74O1Dl5Ecc671rY2yE+Etp9+t/50NXe96eFLvWrV4dShiV+eYAtx4DDqit3sRi4dgKR/N73K
5lYRW1cnxfImUnL0o6SQMnIdfZu1jVjKVZGnHFzjeuVpuFKgkB392Gq48N3WOIv1t5qrSnmNbk8U
0Kko8VS5m3n17/sPXxmXSzHqkEgH1tZoHKMALGtyrO5p5V+86wR02xsWwTuEhQGjbKww/evX1DB2
uC6NE9nc/Kz9hUXsDraafZCaspPIcOwCPIkwk+xGqJP37/+DlaG/1J+mDW1bnOORZHKBgcqD1t/d
WvUllvXwAmciaPgnNI/FtAzwto3hVDhGuts0Sl77/kXo8rzrq8aR1UmK5k6l0ARCHnDb/iFYyk3T
BDhsR6B7aaH+4QohZQL90l9Xx1taP1iKTZEvUvOYdd2J1w0IvhURL33Fxev7T3978ARLk5suHzLZ
Q6B5UpM40OukI0l9Bwje1vB/u/GDpc+NECqcg+Tav7XEQztEGOafodrCe689//rH/lgbTQHjcxxS
8XzT/Gunjsat3cwLrLXO9aV/PDwHoKl2nBF291a/MrhdSQ+un7Un08P7zb/29YvYpQDy+05RYt2V
3UmNZR/3JAt2tz2c/v31CprqHlTS4sQ8CkB4ylBH9tUr6lvJ8EG4WHITLetBKUzNnoE9YcCD9PM0
4nj9/vevtf4iblOZBkIUQXWq/LnccSMOv+MLB4LHm16w1IwCy59Si6L1E5RxCVCYfX262sC4tNka
nW9nH/C5f3cByKbT1LlpfrJX5zQLnXssaDEcroy7UvVb1IyVllrKRgc+4s52whHDNMLsjBxfr17z
nqPJ/v2WejNtzpGl/ft/5E3VjJh6qpMdOoAzqATkFiuZJWG/K+QcFpELstVt43Zpb9MUyMbjG9At
qX6CY/WMc8Z0U34XT1mEdJOr0Sscin9yPaqqsX/gc2NgV1zfdBYOlvY2g/JG2hlen4wDhdbvxSAE
OPn9fliZL8QipLupK30RhvLEAmCtpEK2b8Zx/raHL6IZtM0Cp7CuPAkC1SMJ6vDy/+AQrY3RRTQn
tgd1XyX1qfN0/rvhUwYpqgeT5ps+fykMVUnITGZlc1IW+8RGjd39WAIcd9vTF5EMRigM8nCFeEpI
8JzawIszUHA21viVtllq/GCgBmXSlNan3wq8pms+JQRlBWm21TZrL1jEb2dYEkooIU6NBKGpakHR
GwaYLrkUhJ3bGuj66j/WSmJRZiixR0HzO2P8e6YO8Edue/giai0KVKRV4NxZ4LNgVYs5AevYl9se
vliE07addZ3A29WWev+7a12+uXlea/lFxBIvQCVpRrsTdQF7rOB+sbPe+ATniS3Ljmsf/s8dGw+W
wr1KV0h9UrCMErhuP6JSpDpQCWgV3P8uYzfmNwbAMn59v5FGX7cpxZW73M/yBdYU+Ub+x/V/b2jf
+B9L6bMwmcZWC8cMMonme55VXfsEh4fpi5qZ6+zBxJH/pUNa1Ac6sQFK71wVSQTTX1FCO2J6Uu61
cFGatadTC10cq+p2nyu0TVTkNbK11ISS7mAkmLt7JCtp9dGdQWE+NcBxyXuRKikqXJ5Qy9J9ji8W
1dfK9jWs64fATiqSNT7xYPpkpLvGm7IMV3Uszw4sSIsPTU4AAEQJ7tweYBxJHzrKqgfaN91p6Jze
nA322UcDj7AprjIQUsLAb7/h+KlfSZNl8z5NZvcH6VT2OaDE+9hNibuzIfUebdbMn4mX5E+QX5J7
5VUV3kZRWmG04p9UXTgkclqYpjBW+vdUOJXcV1BcHUwlZ4I0b8KeXQtLDlFrc9ANjEMAj+dHgs2O
vgPDsKAxXMDEL9mX1gD0KEd0cDgNHyCtv7YYxJI0rpKagVXCxEM4I6UA7Xzf1ccG1i7feZqqrzgI
cYgrQ36wPrTeXXPtA1Dqx+fOGjDbRN3DlyDl1wMwxHOfLXRZZ2ZJ28aDW81FBOelMS7DGk4zQ5GY
5zSr0wOl3ozC1Nktz1mCO49EDM6060AJwTYH3k1RCrPJPfPKfD93PD/TXoBXRbw6YDtFenUg8BIM
IgZvl89pSxgUpnPYHio62+9A1CYc/oIyxwaQa4QoKvChp2wHd0CWsJsuJJxBhYYXy/ixaS0UixRH
sGoMPbqTAbzm7oZJsBfGTal2KYd9GmFlwKDDUPAl7sIGl9y1BXcVSEGXHRKnUl9DtIJ7j8O5yyI4
yA0/yFi2PvxLMlecq4EPL0BhOt9wrkxhCpq0DRAEU78znsm+VVBP/0xdONmermKMelc2HVgXXsPS
+lLWGZx2yCDmx8J3QnKAW7V/P3FH/ie7Tn1Tc5V+TJSpLNxAp3pfNqVzUGRIj5maxUujSAOfPKAV
NGLAL++dUWOoKsBqRTQLad3TkHriYbCEeZ/JjCupT7nUvD+mZerae0iRk5+N417vpcIxgb1CJ4bm
jgeYLPIpvLq0d4V5QH2IC21vk4gPHRnxLU6I7XZU2BZ0VNsHV7sYiSuXGKZlGarQGETbAxwtgJAn
Ovi3nima03YoKtl58G4gUTJaUD4J3IB2qMsZkwdezkxG1ZzONKKZHMd916qgBcTB+NP94Moy2Bd+
IuoHh5m2OKRpjtgWQ+ZaFBFx8lLmJh/2FM4jIh4lzBX3eTnhytAFvxuf0SF4H8kAb53PhU2r5BtM
l2sv7nqSsBhJwma4r/jAayjOMYJ806gnoMYLcLb0VQ6cY2vIIiILUf9jHIRtLHBq7WU85pbN924A
SNBD1RpXYes79sNuSHwvfSRwjxxiSEhAile968sd1FceED/tiBI6kkCjHVHtm2AfhFMAxmMTmP6O
0xFtIfyeAmmUBCS9E3PmlncGleoNLH9ZeYfr/4FGHFUN93MHl/mD0/lBv0Nhbkvu8LFjN0SwD6+Y
jhPGE/ohr6o8iMnYpzYKPE/WL7ZsYVsAkW3hzxFAAj7bK29261gOnRuqHSH5WH8wfpXjmAsmwQll
s6p9ymG9mkbQgU/jfUlM614mFLz5WeRo/+oXGIzW778JldJpp2CBTP9Nu7SYcL9qleojLtM6fOVh
A/f0HXFQFv0qMenpC/zuBoVimQKQ9ylritru/UD7XEczdSfnO5KtWIsR5tyYS+O6Iz2k+YyCojwE
Q2zaG81A04vAe8EZypmTnvyQuD/Q/0kUYXYn5PeLhkYG1o/lEFltaoVVQ6X8iXhjPu4rS/rsPp9t
GSLF3cv5yNzZVnuKemQVZ0HYugftunD9rgY78B2IxoZ/Q+X18EGaOZw/S911/RkHLjlEsg1mBbW3
0017HxOsiQeal90OXPkUflJZAK35kNuEH10dsPmBAG0fg4NDUQPntvNdFmAY/LDtrPTRhLZTB5x4
EnI0JCu8PRnDbjxX9eQNu7EcvaCNak178gned6H9UvSgX9+FLJT5tA+rpB0+BanoPMyIvaextjpt
Qs5ND23Dr8x3Ku9TksB19hfgEY77I9dZVh1MEmJZDOYw13fF1HBzdLLKrVFl3Mm5/2nTMEhfkG2S
5pD3fgrxMS1yEwkYI6jngdHsGVdblryMYQWWdRQCDTXUOEMDZ53HPFehH+W+5PKMs0QXxL5NIV6E
xZZbmefENVV9n8Pncpp2pqRNCTfZqcvglVrxMPuRhhUWkMAkOYl5F9LgRU4oe99bPSPoE3DM2jui
/Z7AvcsF/MU2Y/msvUT4DxyEf35f9KrOdiosJu8uxcRiH0xXNP0lcH2NzQEgB0fZuF3bIq8JZwl4
Sfk4ZhKGmS8uuryrd1RYiKwxSjp6bHPGur1VrjYPXJGqODSQDNpHFKeBIT2Iyf1B+eDzOfLGsuxf
wBsww5nCKXfeOQD4ZjsflXHwbGumLryUUqRmz3uBHVNMcp3UiLUSEDUSQaR+ncK8dmAiSgczygkz
SOdMh1LpcD77whb/ZCNJ/LsKqolh7066xBo6Zbrb8xw6rm98dIPwYe51Gf7DwjZ0DTCIgeZnVajA
O/TekJT3mtUVOQju+/YHvEzmcK/GeQhYbEXd2n4vAQs2p9J4ofnVgHNx0UGt3IcEgzo9clVl39CE
U+7dAWg6etOhY8aUXoRzjD8J0H/7OficB6TsvtKgLuVnCVSb/ZIUDs4hOyZSR30UpqxrGJC2tJ1j
FKJ34UcpTYGiNOzs5CMKnr0QrmrCV0BEwJNxQk2FmzQqhha6nT+n2Cf1+N527sufjNKuhGNK1tr8
G0Nqp/tks5LB5sSBn/B3YTl2F9wPKzfFN7JA39mce/IpxXG6+wDnuZSdh4ly6kaIq7b7hyT1+K+f
zoJ9qtIqowficscz+8Ydq3rfZaUPh4rGc4i9T3irwt0wXyfSLleMHifdOzbqvBRWOiXDLcOhm8Ym
/KByoAyTSE41sUcuSdodK9YEOFGWk7GviRv0BlT1oSXgYcyTDv4Zy3nEIpG1TQoHqSoERSYmRaXE
ockS/8xEzZx7VpST2NmyGdx9Nc8GfgeoSsI6wPNGRklWByTOad8dSqwwIJZoLdO9IKxmT6RqsuFD
54HKEO7Svmn+KUo3zI5excrHIdFZc6lwH86PovKMfwaWFdWaFqoImOdZk+NWHnnApP+vnHuniys6
OP1H1/G85Hs7EIzOgWe92btCijGmYVs+T772H1Ina3QTNS32Pucxs1h0J6eg4QdnSP2z8VpW3StI
UOiBhshMZ7vEVEVYRRYXZJhoUKYipYomK5kYo3DyJu+QE2WZjhojapvtUhRIsG/w96jdl1nDZSLK
C+kUnxio+PW5Q6P5Xwau+6KJvLlOsli2FPskAz33fIeZ2JIoaGSN0CuGEF9HAyeFSWVeus4PeKoP
4hTQPD9NtsPlXVRCBxrETOVA20SKTl0i4q6GYdAxzBPCopn0k/+Ck6aXHMDRoWQfKL/5Xom+TX+I
TGFvJyy2ATsrbF33kcjr6Vll8A/8VEGprH9WudeLX6blVf7ZLbVfRY6dRHEJh4yXceOP6bTPiZNl
B+xth+obz5mf7SvEOflJGQQ4O6yBc/pAS29ArnlIvOxDWqCHIjHVfX+0IJsNEf0/zs5syU1l69ZP
RETSJXALQlKVytW7Kd8Qyy6bvu95+v/TOufCm21KO3Tn5fACkZlz5uzGGAWsRy+aqtvNDzvSk8bX
0Xo1bgyjmru9nZXz5Bnl3NWfAHTI8ReSpjbq6E3d135WTMNwqMsxjz8z9K+H+1oXWrsT9dS2X+2K
y+eoqBGBkDSHhuQj6Baj2ddAe89S2UY3fW8a7uAf0NvqoXSHyJbxnjC/C19HpH6qZ93Ku+UEH1cb
7qesIyLhkwLjxSTgFzivCSZtV8xBHxxG1YpfAhQfo4dYk5iUkelx+a0PO7u23UiWeuwXc2z/Ckd1
JDSr46Dx5iGbm96Fvook0TQis3+Nay4bL0y6yr5zWPcldJOChILa3hgd9Dmq2js9XerCjwZdeKpi
cj+6tTM3i2/gshdXC4ZRP4yOE+Ze2hXkpsJsxt5rpjaKuXOXId/JNiHU6glW1F2LLGd4Qid5oUgW
paO4MRlbe89Vm/1xjA5BSmVsZtUd54IQryGiX3xQYdXXfBm05NCTGJ9ENRIkjoguYnM4IXGTOsJU
7wLR25/npMIrgjHOOs/O8io/SZLwfVgYQ+6RFLU/wqQxjGOqtk6TutyAxpdBtbvhfupk9hVNR7gn
osjUn63BbkpykLK/S6JJC06q2shl38FWmB7yMMRDjLnleEZ0HqqBFCds9sZQnUtng1PSbeKpXj2f
FYORY8+ZjmkE2cZcN47YiX60nm1bhqkfZAyyPxI0YNHCiLiYjQk6Ih/uff5ckrPAOWob0l6e5lKN
Uxx4Y+6cMGCS25kip3gdytL8UuodiUpZGFwEwMMHZR9a2nBvL7qcd/zG+CW16vafWTXKx34QlXyg
6pdm96VSR1+5P/v22wiFeu1a6fnfFrVRHoiPw+YpV6RF1r9UVk2YH9f1PiqClACR8U88chGcwa20
Z5dPS9om41GoIXiYYZaLsqtbDLg2AMh7LUQ4XsAxLHfptBTAO8Fz9N+6SpbFQxlISho9qZV9X1ij
AAeWzo0LqoeYXI9maN0MOgNftYZpjh8YHVqmkHXrd2mlJ5/gCptsv0+JtnysDOtcCuaE/r3Nbb9R
pvFXkJ9viaCrzcmV3M+gd4CcxLtydPiZvdHm444RxP49iBfOInXikFGmkBFvNw9F1fBbED3M/XAw
l8C3VTKovtRBK9GQKKF3CtVQyueW7A14ERwB+n5yHMorw7m8oxszVqUpbXYDvxXLIMBazafOgUC7
F0MyuEGREtoGuj60ezE6XY3mSxG9pYWS/+KaTetdJUqa0iQnJF5Zgfv9PsRWl/qWNYwYuglA518E
YEkyEiMLC/mELxzR2ftW6ThObTVxUxlZ0JpAG9RzT65Vo9fFBEBO+SJVMkINsaiRW9rM/3txPEX2
fsYcscapxSbrwgl+1c40jS2gp5YjFzV8lmmVBAOjkpPVNZxV/mxVhNFF1eh3AUHQyYmZT3VTsD1H
pw9rTpGq5A9mc9YPTucueZCZaQW3sKZ19c7ITcyJuFgFvaI38kcJKKmnVJ8vGYSvFm7TyRd1OI56
N6qHmovFR+pHJUdB+Vghzs04lMbUt/wQPTIhSnCo2IX5gEB1B5Vv44IxlfkhqNTh2xjpnBOtqab8
tZxC0oXQNqCPCKUIqCDV9mR9GmfKNK+1bORdqI5NchtHGSjePh4Ifucx4bqKO8pLOVhSzUWEOPWQ
dpG3aRsku3wsqT8Ndl7ubXKuGyXIeoMssz3T/KOoWLjns/xlJpTcaflZeU+RRnsWz5EHhymlt7OV
nICNaPcOdGiZy7SL7niZPTbZrlS0RfFgKZA/BPN8k2/nUVycSrEsoecUc3tviGYYdzPxb/qQBiFn
grBQa2+MqAJmGUosrQcodK5hshpTmy+fCOq1YFekY/Q11IbwS5rU2SPR4fkmcdr0c2q39bGX4/C4
SEqwtWKcZaG1SBGnlLy38iXJ0q2cYqs5FVyzXFuBPmQadbCCoLlsuJnvLKHrn3RFQXoYQACQ6DnO
3jNrbn5hKhYMofMAiLmdI4CtsiaoC6dJRKSkc/ilr7rkRx0MYDnCeiz3slPGf+oCn+l2kZ0/tEq9
DF6lwJ1sqxrnsew1rUG5OF8ekZG2mMJGdPmQR0b+IlsqsahKO18EtY/bwYnYkYLY8xhSpaNugpaL
X4jAtnaGoU/fs1ZJCH7KzFq8OAxGSeROEXwn+0Q8yMGKFLeIRfss6dncjTKYKm5HPb43TBsh5SU9
n0rZmVRgg1oUtzopGGUUe/wnmqoGqERARXhQu3LHgZG/uipYhl1o2K2fGBOj0cWgV14QtfgKZtko
r0gnS44wdUVvdqvz7CmS1ZvG/HHrOcFcL8DZU2pey+wg0GwQKHpQE1DFSplR/jnG9nAvaBzvIalo
PbXoNQ/vCQnClEMrYKumecI+x89ZFaaxm6pyyV100tsvoKXaZz2S7W2MoEfqFplAPKTL0+92N+W/
5jlefjfTmPwjKNkRqOGovDTQMKmA4ay7f//5Mk/Td3CF0w+Iu6nsz8Z4qJYxvGHhreNg1f3oyiZR
fvR1UD6XmpPsRuTrp90sY2oGxkyotivj3C78fkrz+9bWAduWFoqVYLuporaFM/6qqkj5bsTE4SEp
dcH0XzjeG5MwPo8RnLoE+T30WWPUN99kNNXCGynejCDoauvZrIfhlsREfqVUkN72iiW+8BHmIU6s
6adWNfm9SCEXc4XIpteZOqV2TFsn+AdoOc4qzprsNTWK8slAKOxbMJZ4DWKc8zWoa2m5i2dbB1YZ
TpZzB/wwWSaPahnGuEQVPBilSsro1njozg0aLSvdSVgU2ZdhoV7Zzv3yjn8KDo1uaYZHh6I/xbBa
7SvOS/QgcruzoXJCqMaDH9Ue6LxR4y6cMnvOtEo2p7qXza9eyNBDTXeudjLIksRF/G38RqmFw69a
AWl8qrTto5BKnX7ui0k+4aaHRx3Z7vP1rBFS9lyDpac4tX4XI1p5cizRv1N2775UVaxHVCdN65At
o6AIVqos5kDVzwsGAqtqnKP8kDgwMx/sIk1uQoaCgl0uc4r8dhXB0tnEsdwhdR48UE2WyFlZEcth
nXEUQbqQhY6NnhxQS7eVfZYzKOBqVGPmvU6V6cUC46a4w8Qls+uaie7d4nCf8dfiWSmEY3uAYVjw
0Uid+4RRqnYXZs70wplO99wG3c2sRSikFXZAna0A9Yu7LsmebFOZBw/x5opEJki+W3QJdM6OHX6W
6ZTdFKkS5F5TIO3lsSnBgZws/8QNXHVMx6nOY23zolM+wD0R4XqJAJQpOWjaOD4PohyOcYOL4p42
9moMn41bI0nfudqC18skmhWiZL3cSa+UZ8H87JHiIgVePKr+m9p69yaGnnBwskH0HdohXA6VOsYV
82EjrrCp6hkfMMlcd+cutUdqA/n4iQpsvVdnxzbdfDrXiy2tr4/ToBD1h2gNvhSlGY8e4x7JQ0vt
0+tsMt54QEP8HCHcyEQOJoUxxfwH4/oNuBEr0Crbzv0M3lX1YCO56zdExMqh6B2WNFcs+3MQwI+B
ck9LodhB1DDg/6nCBxFCAUdTIBXHKmmTH3HmUPdLIkF5j0m116SkS1E6Rn+IVDX9LAxhOLtS1Nkz
37z8TgMHBGWhhlSr1R5DomumPwBpJAAwuGg4C1Kbf5fm2D4z9VHcmDn3AST59u9ehtm7LLLx+RyR
HNkF5q4sxUHLI1KeFatKq7vQyAlYQ8WBUMLSZNkwVzbN/mKjOUWdmTi6YErCMycwv0YNSxN4QVHV
bqVJRlUbJWTRhGmbL7NGa6RBn+2hR5xpn42F/KfITO2Js0z5IVNi2lv89GenzimexroDECdRiE7n
dgA82U2ZOe7EOAS7Kpu4inWzZovL0Am/yEjSU7JpwTzYSAefoEI03gMrVr5reRc+2FpL/cRC0VD9
PIlEH45m2zkxWR014KDXykd60dEvTCjxFR12iWaQaoDyHlWhpxwQJ4YoYMh3zTbvtEdDKftTTmG2
2ynq+aC09ZI0h9wsiLZQRHbe69JK8J4Q8CU0jkxczFy34sFpIqrdpdq0+6Ix21srK9KW0kjbWTfk
ulQ0hKJWX8tYGaKzQqdFHDjUL90wWUeYHUgoQKeKO8hdVftY5TB6zAoHU1Qika7ocxRkgL6l6fcG
mewbx45JqNJaiPBGT6Tx2vdz9TYlSIBKpJvjZ7UhufXSvKpfCrjvXKfO6mlykwQszi6QUtwWCtik
uc+VHymTKj+g/uiWHSzt0TO6L3N1SEGU+7BFBvIF2Yjgge5HcOD2xSXYylS3p0EJre6Wm3l8iNqx
8APq+TA5DrYS7MJxDhzXYB5GuplWNJkXd4aaeOUo7coXUp3fYYFrnvqKdpfdyvJ72ZbR4OdEVr4g
w31mNty+l4Q7n4wyLm/I3XsTKWGjLcnHNFL7eHDyh2WII32X1MpyspazCHDVBHTKarPjagipdTpq
V09eo+nak1bFja9Fff/STlUbum1+Tsyx/BI4mEmipilR+n2YztdeFreUCyl6yX/S0ojvF7rj+o5b
LA13UhXlzzAhXlWmmGDUicz0C90XsotwSIh9JyuEAppccPSZ2En3MiqVH1nZt53vCB024Co0mWIo
x0G/WyBAs10z1Ce5V8NIIlSaLe+N4LwfFcg+ErdW88Cv2GMVBgn0cvYIOyX3tRk2qa/NHUESdwql
iLzIk6OdJsk3TZHlT0UnmfFs8Kv7oNFrsYOf0OpP/bRUb2nPfxMzxff/dkkJtKLXEuAjlyizsgqR
/3BvxbL6qqG+eIgQIz0W4RjPZKsyO3LUSPbOdXpASmmh/YDVgvbtZA1Wu8+mGMb9yCqNxI1Ja7yw
Mexvih3oxnEY9DI95qZJBqAYJiFabQVd5lZFpMXPSmBAARHRb0ooOursRz2rEW4tF89GnmPkjKpm
z8PCj9MVKo9uZ0raD4OaLu8lR2x80JZAPItEzb8KctUX07LaL5VS2b0bWXakMHeaKIsbn+8fWt+Z
3+JPsp1op/5A06b9PIqiPjRmRXchDCP+qBBtZ9U0vxmDpkafypCWl9vG3XyTM8zxXWOTn/UMeDUk
XHp5GiZu+10MZzZI+I7mPhV0trE2h/uKALhmyO/fRgD60ov+PUzw2Dub7udvgqc6/Ae++nDfSaEp
ByiXytOkxPPPET15wy9TdQgStwU7eezgsVyI1xyl+NFa0fdA7QvnEA784KpE2JNUfyElhZnWF/WI
PhE3UeCTi1VfwyWPuWCdnsZ0bQ35yxyb7VFtk+iN8nT9gjsJv1dSpSNKny36FannvAAFvEz3YtqF
D2VXoGpBom280bKfb2m1l4prqfpgH6hbmvNOyRjTydxgkulnOxT1MYcSqdrLURnHY5uoiysisha3
HQwOQzlrXH2ZotS7cGrr6thWwh52U6+JiqK2Eyeu00qGVxx0qB6GBB7+T7lmyORViUx1PNAIhZks
Cmv7JYIW1fHyXs2+pknGgSQoDuR+7JROnLS4+lfHPtWgno2M5MZahqD/xiPU7ohKZ7jQlxGMaggz
yOwvVldM74WVFp5SyST0UUiiy+REInDuqcRohefA9v61WBaRvZWUjsqjgzByvFPmhd4xJo3sEXkT
9Rgq5HF47xgZ/oSsk9a/E80G0Ptq4TQ+MmjRv5m9zJDDoEgL+8pVI1lrfkJNFHKu+h5d0zPiqaQY
c1yU5SqWK8lY8n+OqtlpU0pVD8rblEL5vl7OXiiycLUXRqU2Zr7WDIVakFVQ/VfAIc9Tv7Fem16t
dS/qfKWIp7WmNOvhkxhqijm3pc6Q3Wlm6EFQxmCcqLhyB1YTdyU3qU0CVt7OCoiw8ycgIDBfmHc8
P+Rvo16ribvYqCclN1ggI4kfuNhaeB8uTmqeJzL/9vDVxB3RX+yQ7zBHZgqxh7MZWS3ySvWgRXqZ
A5qbIqI5ixyk0GNDXjehKFfDsyKeCPknO2dulhM7lsh5Wtn49LE5bB2o9ewdlHWLmpThLReDhJs7
eMPnPHa6fYm6YeMFazIzSYqnaSDmboGLyqecWRgfahn9N+Q/l5hNt16xGqClPzDotBKB8eqILxHo
v0mUqv8XoPbGqVqzmKWTc263WRiFQaL7WSpDYjypylJemFHcGLRcs5hpdR5VdmOpJ6FT6DgKuq65
yrDXTI5UzKE1/6TUsjCMeNWmm+eF/GOgljo5CazFqD2x08N8xov1S/L8PwDrtnZkZeICpn/TkIpy
A+NKRP4NX5Cm1D+cFM3z6z5hZee1RYYtzYxJfhodpdsqceEhFePcTUmZvX78jq1dX5k78gV0cKAU
u9WcSd7akIZRIJC91V/wVVu7vjLsMKXfJzuDipapuAbb64kxZFCmpiDOLXL4+Cu29mJl4bABhfU8
MbxeqxXTLLpkvPJxHqnFWbulJTO5NMe+8aI1pUdodI6jdPV8Z4iYanICQctZcdizEkKjj79lY8W0
1fUqWpgL6kJrb2sHAUvbyqlyInuuGf29lV8J9yW//0/zkImSKUFi8ZYyebdpH+9Ug7Tk40/YWKU1
l1fY57Uop7y8RbGMVaqKN5hhcFYXxe42Tu2awavsdHOK1JAQJFi4pM6IozzXf13361cbQDc+Umul
wJuDVSD3D1wxTf8kzUVE5d+VEKS1JuuqjVSvjaAYuGPD76EZPxjma5iL3wxbvDAN+xbW0bEY538W
7SrNIN543qk/vKEcQtjLFcApsVMOuzNOOmd68zjgky84q60tOf/9H29Ie5Ux2i4fQCoGBGqalVLc
j0KhHT/ela3nr5yhCDJJm1Y1Tpro/V5pf5RacSH42DquKx9IHypQ6ybRT3Nra4/2wmDWSdAKo5Te
mdTdPv6ADbtek9DYWlREU6JrpzRSxZ7RMBjEvVBDPuapq6sS9l5LlNUl9OLWN608Yj1RfNBCRTvN
OsCJNCyjp4AgGuWe4SpiEWvNSQOjKo6qgx6SApruQaxYulHW/fh4sRxOzV+iUH0V7kiSf6Uy4+62
dxpIOaZdq9nvoaI/j054NGIFbUjjNtN458fv2zhd+srmmeqZ29kou9sRXVy6xUblKdkleoith698
LbOmweK0c3fb2oC0a0qQuyy9SFCw5U30lW33UZ+M0or7W1pzdBPw5zTEX86L1SNTSO04/8L8KORx
xQHe+m/XLdjK3I2mh7Mz0ygB2lkHZwG0MgxjXNKqOy/737Z/ZexU3mAFDiY+aRnvgx4iqLAgvqqt
+hO5u+KqF1Gy5wP1tzetbD+fqj4LTb7jzNHVgxSH4qH386G+EbKDIryEMlp5u27NVrGQpOcvlErt
bo14/lyDwNl1M5DW6x6+Mnha6LGlx0V/a09w1mh98yPTQV98/PANb7KmSQuFhGs4qfvb1FK+0Itk
mr1VQ28KrkWtaqtDzBSUKBnvbG9zQ75KNWk8etZXkgCsxU1T5uYkaiPt7RjFgDxs54t++TbfWpvV
WS3HIBl0xcavZ719AHYdMFtQxmjKT+GF1GnDgWirQ1rX3dDX9dzehllq7cqAVvc5RPh4b7cevjqV
casUNIGy7jaEv9al8v6mXAbRby3O6lTaTh1Lw1EYB6GCUOtZ4NOTfLXA6x+u+vVr5qYxsv//6vd2
/F5iBV6kX0zANpZmzdkUnudxgiLCOTiof0KD9NamziUW2o2lWVNlppQz+2yhFxboeOxopJ0XYrQM
aV84NVsvWF87VlFUARorJ3TdX1tRzTdBlX9RVau9LgL4V0jzj5BPMJHbjnbW3ooFj9BLZhqr8xZf
t7OrGwbuISS1gpRbsw+/S/Jgj/bCdaw4lKj/M1qFFdxKFJnFvwoal1ABioe2DOorf/nKXBmnl8u5
RHwqSw4/rJKx2bmM+hmvH6/M1sauLFbY1bAYctZPeVQ2Xn4mApxnqJqmOXq/7g0rszVoxlhNUesn
gWxT4uVJCpd6asJSwIDSDMrs49ds2NeauGnO5hACq1E79SmjTgwbvf0PwN6th69CSJuRGlHQvg3p
BovshskmgCp0O4EyfPzr/85KLK01b1MjbZSlB40GdRpFz1MFZTs6qV+ZVb5Z2iijoBwfsxy2dvBs
Nf0nSgT1MF7nttcipGY62VaqMf3LuHTbjafFTpIY+Bll7V8ff99GELYmd7IHpVHaCDEy9KCs7CYz
lfdGr76Y8SI9sHXfcl27wD2wkRqJ8xb+4UiGbEj6kglEpid6OLijrsjcjrbOjcjNO8FAxYU1++sX
oSG6snpaiFFqR6gZpfTXGDRPpseoarzebN1ouvAtW+9YGb8a15OYwH/4Q/UJcmpQWfuuOICDcw3j
kgDtXx0A37FyADQTdaexC/LgxXwedZC1AcPn6ZhdCPf+ajo8f2X+GYQlmVIrnW+VNFqn7LjY+uPH
h2rjp6/va8A049im/HR7+myLUx7eF1clpKa2vq3NReu1dmTlJ+V11uHh+/zxT/5rLspzzzv9x+mc
6IjUWkhW4Ez3df9c248RFUyjrV3VuC/yr0F/6VbaWpzVjd056ATrLedTLDez8dVoviHXdmFPt559
/vs/vqLqZcIIJauTL98d+udT9V4xx/vxEp196n9lUSzRyoCrMUqYemJXm+KhVr8F5mNjvbX6bxOB
V+uSyMFfvQQvWVkvBYEhzKsSywrFAWibj6rDru7zfd1M3z7+jq1FWhlvnzfc0uE8+kP9ZAe/GH2I
k4ePH73161c2G3axESLHgc3K4DPomGcVUGB4HnyqnAv55davX5ltBIdAuuS8ousaN8yfifjm5Kry
lamt7+pYVGZrqnHvh9ATaN17qUcvxuDslcx++niFNn7+mmlxaQer0wEh+1IMnxgO/WZ3yhNNxusc
8/q2LrOlZOwdAxiV4Tgb0d5s33NbOS6d5ZdzfrjuI1YmzCjnUKoGb2Fg+5OVqV43VvsiUZ8/fvyG
Z17fyTPcaYMNRbZvqhEgzcEHu3EhnNk4oOtLuKqBvCki6xEtexqYVipD07eNxWMmev/xj9/a4JUB
J04FzdaAdTVDvUcnwh+L0GP2/cLjN/z0mmix7yy5hA1rk+XTCYFTLzIrb4gyL2onvw9St0uosQI6
+PhrtrZiZdCJGgdqaCe9L8zC8YBZlPtlTMYLii4bHlWsbBk5uTwnA0p/EkvULrI2I3wAzqczOVll
6jeTNcY7sPQXbuW/By3qmoZxiYwSokTR+abzACzOhVjkmHX7wtA9yzGvWjB1TcUI0+MIeCbkkhC1
RhXGgLzBSi+JZP19O9Q1FWM8DjFzvwvnVot/1ov+OMaXlKu3Hr2yaTNLof2Q/PCuG5nWhqxEv5RD
bD36bCp/3MpWj7ITFAA8OhK+bs43dh9cYFL7u7Wpa2XvOA+zUmvtzm+a7neflV9V1fSrcbj/+Phv
PX5lzGYeOCESQ73fll+seoKk4BAY3z9+9taqrK5hu7YqMSxR7ye9CTpLcafJvhCpbD16ZbXBaPZ2
OonR162FIQ2EasroggPdevTKZA3ojZVGP9+QuXKvB8untOkuVFr+7pvVNdWixb1ViYzFjrS7Ij5o
nc3c8mNhXbrcNzZzTbQ4zQw71xUBP5P96GV3sGbAEtae5X4vcSBuvWIVRQ9ON89tIzmOVNsBsDFm
O9IctrX4whpt+LA1yaIYsEqtZfmd8ml0PIeqiN4+R8aTAubh43O5tQ3nb/vDWuO5DkchcZNgJT1N
db6BVnsH0J3A3lJd+IytdTqfrj/eAX4+N5OWra7MxnWAqMTdMSpa/+Mv2Hr6ymod3c6blo6RHy2A
WOfEC5ZTfdEHbz19ZbcjVMR1IzhGdWMcs8B5RF/rVtP6Lx//+A0DW6twJ4E5I1VnQhLTZ14FNU6v
VLvrHr2y3WEuB4UpiNG3ciCnnxUh5te6nJT0QvT/9+scdo//3FULABjzYdxO6tRnTDgfhl7/bZfz
PoJkCeYmDVSj013Y5L93BCnOnH/FH2fIaBMGeUwi6a6M4G/6CXDNt+vQVeAJc+gRFh0qdFrpA8C5
+Xj9NixjTcEIKVdioR9J7D5+zwNIqBn6D+ShKz9//PyNrbfO7/3ji6quATIJo8MvI63OQLgZmSSV
etvHT99wHdb5PP/xdHZmEiivc24D41YR6j4GRhQid57F0OSkF5LLrTOwsmwNpEAZSqvzi1EfTsCJ
noWTTTttLh+H2FB9TQEMk03Uij/+qq01W9k6lOzgbcvzKTDkP1Qp920tvl736JWhN1qrDVqj4gjt
5iS78Edn61ex+XN4Vzd0N3Vm06dYuUmdMS3mXapcamP+PUNQrZWV24hZSmc2i3fRxUfR/yyawXfm
7ojI2mFaDJcoaadRjv54kTbetmZkpFVnyVbBJszG2ev6w7Tc6VWMhwF90vsS7hJmGT5+1cbRWg98
gwuNizjhVXN+iozfY/YoQRnXr7rxpMsLGcnGcfqvsW/Tyrq0lzldtkj1xn7O/IWZpes+YGXfpll0
UQLo1Ydj8BbOKreyFxeCEK8NBa4eiCEUaR+/asNVrYe/47zuJ2FTZMvL4B+N6PIBpD3qpyb1mMWU
yQWPtfWalbXryeAY8dAPvuo0R3NRAQWLB1MDH5cGF8LkrVesDDzLa4D0zly8d2bRukCCXitn+C10
Z99o5gXH/u9k43+X9lS5MvVsMqAzLtvRt7XRrYz3VDHdaBTuYP8aQtOdwAm2jvQKKsVLpT+X/VMB
Lg8OJYqkB91WoTn5VSQ9UGHhF80XGCZhXoH6xux2tqYD6/lqDQaYbPEU59aFGGprYVYuxNGakNGU
mVgzyE/MU6KM9hlGrB240N/XHaKVJ8n1TB+RZOz8KVSzfQKQ15t1K7gZYZ+Bt8CRX656z3qyHK09
5qOdCsOetF3PpE24FAoLnbm6IabrLgrz7FX+uP4qs4SaouIllYlwclxHPwII9S48/HyH/uX8rMfK
IwgbocubB1+M4rduvRrV8hx1jv/x+mw9/XwC/vjpXS3sCHW3AdavPvdiMaq3YYf6XQLvxu66V5xf
/ccrjB78bhROgx8o4jBW2SEPGJwMg+vyaHPlJ5Z2KnTTGAfwaNJVGRILReqJvrhQ9dxaoJWPUJmk
yoKMBWrRH3B1O1HcqnbejaW7pA68cc2tFZABXrV9MqiDrzV7oH+ePgUPffdmJjcQCu1NcZTmpRr6
1qtWdh2WyJrkmYFPrRToXecDHLqPjj689gsNk6D+CRHRHYjM/XU7vzLySjASnc5yoCIKq1MgYujT
HGiz+quE90x1PSftNNWilomGNnfv1J8Hu5TOcycR6vz28QecreAvtrcek14UxzS7CAYEx8ipdmjl
voPvbhloeTLOdeGG2Dhha2njNFqWenI4YUMLnupkK+CKHz/+/cZ5pf/2ASvz1oDFg/rl2ctdtov9
2L15ne6q1/BUH6J97oWfn/V78aDe+otfeL+F+/LSHNJ95L7wx3R3DO6P2SdkPV3dvVRk3kgV1oPU
iwa/UN8JfpF122eT15mnQt/XDixC9YVrfSPQMlYeYWrtOAwlH11nqi8VcHBtf50vW8t5tipEj2bO
rxeUrOth9p048nIjvvLxq1jBcKD3ZHxy8CP5vcp+Z8Xz1L59fBS2TtnK9EUF7nLUusGfhcVE0NEo
QJgbVwnJYIgrS5dmDhVLNsc/+zmFfiOGu3CARvrjn76xn+tBaTDvgQLX9tlBBjHQT5iG1OOZ1VFc
MJONtVkPLyM9V0Vke6Nfe/GN7V1ixt967Mr4QmVZ2myIR/rp+xh+D7XYDfGFn7yRsKxnlsukmWDa
bKOfYyuJGeOjDExmvM0bzQZTi5RzcUlcc+srVtZk9wCSoygYyLtgfXc7oPHp7xpFKN2HJ/qyq/q7
p1p3z0bIRgELUPoabOiaZL2bwys7G+tZ+BpKJRgfloGSteDZOZlLmv78+Gxurc4qPOjjWbZzLUd/
2Wm+8bO+kPpuHfmVI5iY3odmIYH5cLRsL+vyh7is4usiyrXcdEnWaZWUsXwIjiFgqSbFHUHNgFGH
5eW6ZVn5AxVdNaeE95NWFfxY+tdwhm1v+P3xwzdu5fUwtTLPS9GaFKo7siSmJYrya1I/xvnTdY9f
R/NhHURGw+O1nsaJcjsbj6WEuP+qQXNE0M834x/x8MiMTQQFVO8XRXuYUngc5kttiI1jswaldWcU
sBGw7FDW+3CT78rhwoHcOOfr8XJTUxRrgiPLpwaHbItnh623KL8+XvGtn71yMYMCXB3qjd7PDHSw
DJiIpwtHZevJK/NMIouAF6UOYrfqLuu173F3qWK7EUuvZ8qHEgKvJuLRdX4S9UybDYIfmETtvd7s
OSyTccHVb33D+uY2IYzJa5b+7BkrNdwP9iWmgC1LWplpA9MTKm1tC7367GexGbpDj1RBYe21XL8K
2Gaq64k1CV1wWZx3FxLKXWDVcOddZ6n/NbCmDF1eaWdLwj5745Qg6KBqJLAXDv3G8qwH1yQsLTBd
NqgxwNpaETDZ82MXPlXtJYz1xi2+VgZ21Ao9QjTBfGV+hDk5gg0/eMeX6fLx4vHZsNz1kHnDjHzT
5Cx/t3xtaZSH1nsaXJnbr+fWkKSCShBSWX8yJtcybikcUW284Ba2fvnKeGXmaElQ/T8L48dPgk1Q
L2R2W89eXbD5KJpEKzGq1hxunTHD5ZS7Yhn3V3m0fyee//Dx4VhMSKSI/yPtS5rk1JmufxERDBJI
W2ro0XYPbnfbG8L2bYMQoxAI+PXvwc+mr25RfFFf9KajFgJSylQqdfKc6eDT4UfSBNeJCTYW5dqb
Wz5bzDRqBUGiZPo5JjUYeaZwR1HUuujNbZhaNaksAp04iu6Dtw+g8tNttQiunPxseFrNnQBqAOCK
yWQQgZ066u7AGbfTqUJf0RymR1Fv7YNrj7K22NLMwcQLrByX4g5+Oqbyblk9gIrENHi9zFBL0Pgw
xejWkKDEIBNOmVAICsvrqEo3Iv7a6y9T/2HotMWrDws0ZIlronzt+TsTL413hbhw/uVPPoERu5dW
QD6dD201fxmzHhRdt1qqIah2daGTTN6mxGFFBqx9SFOyU2Bk7qLd+Qef3DXxYGv1ZqlDGYQ5UkiD
AeZdHXFpQftjwlvwRYOGunL/QEabKXFEb0zUg+bL12VyVbSMTe31+Vf4G13/UxRhxD5PVtAOQ8Gf
gyszQOHtjZag0UP5ofGhMnwMEmg+3JC8gVbEvSmg/uLEYDLPcxyaB9W88DCn0E6bIE8EzyAgzP4D
tjMz/hOEQYnbKQke3wCTNnqDd4lL4n2thNRMQatNEGRPEv2pkB9SC5kFsruLLqYwvuUtaHTt20Zx
+QxGN34vPdRoDyDABQvneYP/bRM8ZXDLVYSMklrMHoX2iGkrsw+MSaH+N6RtBUk94urkvvMYWrnv
5sLovI0lh+iUPKAZytF+nCagtTcH30uqGVSeU8Vd7yrpjOeWu6QXxYz+kLyCLjfTpuUvqudhj6JV
1uQg7nQMTzhI730HvIPgKoO+xPUQJlEFDm0ICeSg+ZPgorikVMFAsv5vzwU5K5xFivARtzXpJwFE
kweeS7BqXbKvYKqsyNBmLBgLfw7vSSAA3pYhTchhGLTZiAsnNxeMb2XifTsGqGiJ4jlFd30Tg1+L
fktBmWJi5YJc9vx6WAk+gbWvQxNlZqBVFPe9S0G/PikW47q62kGiYzr6rP0sw27ciDd/s8xTa8+a
EQrWgK6uObgCS6Ax6ZH26JN5gE5577ObrlPD5OBmrghcfTVFtAEpuIBYxz9aLyJ6ehyb6Bc4h3kB
JsbIQUPUfshdDmwsyHVT79uYQ6wMdPJ1ltP+dkqFceTnqgiC9xqnjoxuXEIsjvLfjwi4Ne1uRJlo
hJPfV33+NjZQg5iLEFLfCb/t6TjfnJ+XkwcNTL510ACRMu9nyNM+94kRCYjqID50F4FVdmtbPv0Z
JLCC/wTVOSjMCXFP0xqsfFH3Wo1YAXNPnqF+vIXDXvkMuzzgelVXeGD8vHMYkVeqyRuAcHMw3W+E
s5Wv+A+FDWe1ngTP7nUyLqrTySObiXeTMnkTeGqLEutvCv3fOSd2mQDE93ORytm785sSxO7HxG8r
F4AgJ+I/IGUhqnBvxuXm/ajKZq5eQJAgohwK59k8uCBuBhHDS5m0KVQoITHnuDqeI3Ql7krt5lt9
4afDRWBDZEM8H5JYMnlqS15AohHKuu5cMhAuzvPG5nfyiMQCbgUL8Cs7PjJEfQeawl56+9ZJPfa7
pCVkmLBnQ2EB3eJgn8BeDH7kbz2pGfjbL3IIu5yS92nXyaia7nOPBkeXJbyIGaQsv50ffiUO2jUV
mUVojfLm8R4VLf5FN83zEAzvylPzsZyTehcF7kbKs7ZkrbAuGty7QeUnuw/VNI9Q6AIA8Aqw7EpU
cVAOY3ANvbwm27oPP70siN0mCNW73hMgUL1Tjh9QXGhGUHKQqWSg4K/ndisvWrOfFdpdiGJM6C6P
7lLI7gB9FJTzVP8DxcRojCvO8xpocGiSmMfBQyH+IpTyotX37y0+BMStS5opexIcnO6vQnUqeyKq
Hi+BCWF8K0hC+Eoj5U04lBMy9UxB/PwCGtqv55fcyszYtRh047cFUGz8TkHa7SoU3Q3TpH7uoeOx
seGe9ldi12Qm1MN1OUF0x4EYc/IpqCF++TODIAO4EXIUPLxbbDM8G6DRBZ2N1yrjUG/b8NfTyzwg
1oLo22piKm/DzwZQK5CLLYKvBjdGQWheeAM883kj/s3mToRmu5EOVK711FPZ3jmQhdBlTPymnr8Q
BQD1gRroDSy3DJ4Zf0qNy6sMDcZeSD6rqejEte8nffMygYF6+pHkNANk6/xbrUytfXAH7jata4fo
+z7v2mSXyJa+pVAWKmJvyPKNvW8JGCe+3D7DT403+yKFTgVQI8MBejLyt+sHW9nn30Tg1PDWSaRP
5pEbQCLv54pKauIMpBRi4bGeyk8yU9EkwK7MZXAPmtsIKriOgfzuGDuAHvdPXc/K6q0bB881b2MI
kRWyA8N/UiEZr13Rg34dQmcHn/G+2fUtJXtkIEFwk/dyLLsYiVQ5fqpLKFBBqVC443M5RO6cQUMy
q4tPHUEbyLjzSSMJ2tXH3AfrotMpA+VfyOKhx2LyVcDmjdlcM7S1lMMBnJgGYkr3E2+9Zw3lRTT7
VJL+Pr9Y1oa3gljOGhwzoZtwT5X3qpuq+zzTXF8WwezWq6oDlRnNZnYrImd+TTK00cQzGJS3mmVP
r3Qg9P4dgaH7B9nmIEnvxnJKqwc68JaVezeVebQzIFwtfl5ipMDut3KnekzGJK/vwIOIaxrMvAof
Zs4ytQGzW/sQa7mbgKqmrKv0PmzaNIhLyEoDIuOgMW43cLDeX7SWAr6Eyw/lJMKY6hyQ0D8hVcs7
4NlJUV0DWYii9nlDnf4O4BmtBywyK37Ta6i6ZOIlQhlnRwZUbmPaq+Z4/hlrK3Z59oePgBCS503U
V3fYr0bnH4jBiOxn2Oj2n/PjryQT9v0zGPLzUWXOdAcRX8M+OX1UdQ+QCcug0d3wjrqHOnRQmsjL
AdJV+/MPXfsoK7nVKFoMZUXL+ww0rinkfCd/6O4zMaXt8wVPoJ5rPcED06OngLg5eIreNN1DG+WX
TAhGtiKUASX74GVAx3tjjh5g76gvRBy4VnBKyoLnPMONBeQu4kw0sc8SaHxeeB9lhycnykUOfUSI
F1T0ruXeM4U+43lrLwv+P/sXde3IBBUjANZrXIf09R3a+WOS3UH6BMnARuXkpKNhfLsSCJVWKEMt
s+lDCE6/s+B9KLdOWicXIwa3olEypH46FjC70NGuG0CRFW341ppZlt8/+G5FHcgPtahnwxBR8J6X
jwOlGH6jOrJmFSs0VDgrjRKssgfZPiy3sLhAg5UuiW2wymKtD+8O4R0oFUPpeRl8uazH/WIFdMr5
9bJmcss7ke50i2g8OkyAZOBRuOfQjD0/9JrNLffMEggYg4cMF1zsFVeLADEk06UYCZdbLmoI3hri
Z/owe+9e9YZ0H3bZvJ1YM4t1BGrKwSeDWu4/gJCIwma/uRJPRnkKorp/z6YHRfnUI/+zCqAdS3D5
37tn4et5u6+8u90JWkvdOj70Fg9VTndzD4H1C6/mXGY5KHJV6E0ut1qmfTdNux/5Ftnp2ktbDuoO
cgJjJ6aTzI8lMBhLQ/V5c6z4JrN8c4xEKbjByKi5x67z3gF0v3k/vzb48jkffLOgVYByBmYTvukW
AGZ7bxdem4Ns/t9jQ/o9D0UZTIc8VeYlUVA0iQvIFz7WA4e05XnrrNndctIenNvIa5zpEKXTW9UP
N3XUXF02tOWhczCEEMFGRxOBho1X0WfRmI1daO2tLffMqMIJf2nn9zE0wIGQa9mKWitD222eVarr
RrU+rN7Vb9pkjzN6Ec4bZGWx2D2doqpS6KzCewAlCPQ7NgmCveL82GuvbXlmFoCHRggODE0530Aa
+gUa1xtF+bXXtlxTMkbAJhk0h3ICJ3HMCr8f7iOvdspd00/OFpBjZbuwOzinyKPeVCFs6eEO3qSW
Jtf6fROyt2ag5fcPnpouBNFiRBgY/fZvVNxOW9be3HLUUeSTMxvMKza6YnxlwesAYMTmXrQ2vOWi
4F93J1JheGwXxZDEk6hjAN84cEyXrR3LUatS9hVYDvXftCvj0Lei1f6yoS1HBZcdVOUTWB0bRpVC
+NVTG9HlZJWPunZrZsjDMJpacGMwcY2uhfrdzXXs5FBYT46bsMDFe05k03ZTZqYh+Bn2S1MmsBuV
96D0Q4Tjfg4ijuNFBrJbMvOuT7xRCDRuBf0Y7LyWmGtIBwRqIy6sLB5biQf1wNrD1XWHVsniLiza
Q9D8qRg46rdwwmvzYG2vvmgl5AuxOgFCNPXdXL0RZL7w3P+PrTC0nFerEkreCwCxovom4erL0Ihd
nzQP5ydhyb1OTbPlwJAe6wfoi6F5vPgzQ9IxhgtXyYMqya5pnc8+bdAO8Xr+WSvR1G7GRICLinHC
1pVXkKpGkENmGW0hgtZm2/LkNvCNkwQYvA9wraLfCQEo5IHo9/PvvhJDQ8ubx1bzqiwXdxgad0/C
HoKTaPvcWKoro9uNkhWPprJbwHYLYnti9P8Bf79iF7s9EiLLgxg17ML7V5anscGRtc+r+FKEP7Ro
/r29eFK71bBQl4BC4W+Evnzo5aM+7FzVVEgm/mJMZYO+BODAq62K/Up8sxV2PKeiaQ7e+QPOxMPw
Z9ldENyAYxd8i5Zj7RGW6/ZQLf5fKQUn7xL3ojh6O8U7zmruRUJd1KWW93pM+qHfoGqAkuz4EnZy
/qXmlm7xO60EOLs5UjiySF0CG+EDMvhsNjFwzy2bABfRNc/+nPetlbhALdc1VV8OPcTZD633HZ1G
ccGaWG7Sja75luW5uM5rfWyZ/e+mghS0rJzxta6C4pJyO4XE7b9XaJ+l6GsJwHDT9BkbD23kdMOR
ee10YXZrd0EWbs8ZQYf8QS1dBWKK5zS6Pm/3ldDwn95HvGRaQQrxAG7B1z5wv6DRCNeS2bXK6stO
K7ZWTJ75Srs+3r4fo12QtFcl/Oz826+sGruXcUxLNqN/H/LwdbDjo9zTRu2lIZdlhnYfY1NRMxdZ
PR0CDv0OVu16EWwMvfbmltc27lzwZGFFqgF/lk2zH9PxEQKgFxrG//eSDHIxJI6EGLIxWfvW6lwN
uE3TIYeUZJ3p/Xnzr7hVYIVm3SeCawhO/80PFyS0i6ro+aFX7GPj7KBFJxx/wnVuD/XXoxoJ24Vu
lR5qgAo2pmAlstlQO1Y7IiVjpX+joHCdZO09enY+o+hlYm+m76U3p7FXkvfLvsea76H1xagKr0O+
Tq4VtA5LOh/7nG18y5q5rPmWDJcnjQ6g0JugI0s8lG67Cy89Xdu4NI1WT1IEY3dIXe92Lss/oZ63
4Apra8gKzcOQDjPgqN0hc7J7MdY5GHPKrUP1illsJNqselP3PQbPNd2nvhtXYfFSqObr+UldeXcb
xN27EhLt3VQf0hbZFIsggpo65On84GuR2TJMW+ZElbSY0LtP0zu/a/lOE3pbAqb04odbDc8r+YkN
xZ6QLvNBVSiAaS8m0BaZwEkAQK8PtlHo2p//lBU72fjpUWkCRWp0OJmW3k3uvO8bthEnVpjCXBs7
7bTVOPejmJZ2ieEaKtB7oqFyP5qjHr0bWUIUOiTdF0O/+TQ4nP+eFaPZAMQwnIva7eEPQqJUWz8i
H8qCag951M3q54rJbPChAJBq5N7QHSrpHBA6EGKnDZOtDW1FbSdDq3hQwCmW5gZ0cT44Mtiola0N
vfjhh1x9AYgEgwa9slLjc0fcTzzZWEIr3mAL4PhD5OEEDJOjDJFmao+7twSMJl37en5K197cis+e
bv0uVzBKVNHXqOviBqJUGwZfe3f/31ZJi1yCUxBjozqG1YImB3DYQWsTDfXnX37tAVbyHDocgMLl
5dHF1gx3YfjQ8tum2+pIWhveikRz0tNGdxg+wVtzke7QZ2ac2xHijufff8WfbFCcSuespEuVRtCj
AxafCgkijkgOqtrCXKTGQl0bF6dKGXl+1qNTTuefZYvOYlU8nH//lcVjtykqZ+5qoTD0VCdxjjd2
6Vadb2UHsxsUM68P6TQ23UGitbKNjmi1zsqNNb8yr3ZjIsLikHGD5tOG3+KUukdtDyHM7/TGtK69
+2KuD9GA5lDXmyp0byaBfirr8IYY+SUrtgim16xuuWxoUExCLOsOBnfZjPB4DN7Oz+eaYSyHjaKB
DoYtKAKAy5ohdpA50JkeTL5Vc15b8ZbHzvPQV46Hd3cyZyls+94RN4CxAt5i81Z+7Ssstx3azvfD
GkcM4T7S/moJOzi1j/T5IiPZcEf0EdUN+or/Bp0iyXbGOwYu2adAXZx/wMrysaGOgQFoCh1GWJ5e
d2Tlc5Oaq1RftlPZXPpNBGgckRmiAXq6qRtdB2qLdGnlXGGDsdyaG7dM0+7QFX/owsvo3KL90fj/
SGVu6FYD4Zp1lt8/OBcgF7RzpvnvU0qA70uoC25WY1Zcy8ZiGa5JywhTB9KQvfHDnSPI/vysrg1t
eS0R5VTlbqQODcmvHTMdoUd84YKx3NalTpAgKHQHOupboHG/oLN11ybs+2VvbvksdOBKVyYcR3aY
e4JIM2XThi+tTablqqqSQ921ePOoFsW1v8iKz3zs9h34Ui6pwhBuI6MGrPWC6gToQ8QY46efmuKi
Ag+GXhzhw1KkExFjmYe43nIL0MsH8ge6sTb2qJPLBWMvAfTD2JNIOkCRA4Ueu66JuzLkO9nwiwo8
GH0JnR9G78IpnYegI99ZDU164eL0SeetI//aq1se6oC+2MuagXwveIHG+aBEi6vaolVcG3z5/eOb
sz4shqwn3/Mua8HhZd7crPx9wUKHVSwXlcpJG1G05HuUcBZ3wRjG/lwMu8tGt7xUNioLcZPi/HBo
peJI4FzTNG1/PD/6SU/Cu1tOWteNnoCOcH6wygvjXozzbqxbkJqMcmtfWjO95azh3GY12hen3wAX
tdchGgy+dmWqn85/wMroNkCKZ5EnusoQaFiGc8xU/+a7xdZJZG1wy1PLVIK3R+np14LDiivambjq
0q34uza65atCDiICJCr7YXoVQtGPexyQIPQbbezZJxMawm1+fHTOaKjs8fJ3tYB1BlCc8Sm612kn
d6O3Ra67soBsvBS6ewc+Utn8oEDY3LA54dcovbeQqiFqf36K1x6x2O+D77K2bQpVus2POi2+tsEQ
/aY+lOvBmCA29pOT6SUsZXlw17WpBON4+XsoQnVvck6O48y82BlEvmNKllnM8vBw/nPWpsVy6ClX
RBAXDxvr8FWhjbiO6H2X0nvg0C+CDOODLLeenRYCe+mY/wyaabjpCYQCPdm/nP+AtXVrOXRlCl4W
skt/6hSKyROA2vHUBVvsoiuj24gqw/wuDBTinUuKr5PwzS4zqP+ef/WTuSbhNqbKDfuCo9VDvWEZ
PY+q3AWsOaDehjJh/pRPaAl1topeK9NsE+Qjwo1OGEXtG+GdBAmAd587KLK5bb5DPhef/x4OF/gP
FAHfszz8g2tMUJhGtTPAlYUJXlX50oYgvIJYeiodrFj9FpDwxuT59fmnrbiJjbmqsl44M3LQN38I
916kr7kQP6gODp1JrvnQvJ1/zNoKWH7/8FEgsmiEG5T+G3jmoZuO9iYCre4Ni619g+XqaMJNUiCB
/LfAKXbYjB5MRg8+RDxbeKKTbJ3l1xaa5eSom3i+bsPmDa337wJcXkLXd32tPrWh/w4l4Ouu3rqV
XwmPNn1+qNwep/qu+qk5xG6uRtOyF/BGGLkP/bIXG3Zbe4rl9FFJ+olii/pOg9ocy4DKx9ZdUuPI
3WIuXpl3G6OF3tuSI8RXP5X2DDQ6axODh3mLyGVl4m1w1hCgQd3XafUTXRCfKPfcuGcpKotN/0vK
/Jrk1UUgWcJtkBYvWwcbVK9/cC+p96lqhl3abG3qpwv4GN1yeRQRJshG5sXSq/nE3OklTeurZWUt
qyqdoLVNxVEkAuxr9JILezxyWRMfHBI3xrTIjV/+TKmvwbFUDg8sCZxLuiEwuuXuYpSN6yZN8wMq
euCFX+RzJeqDsQSv7EYOfVq4F8+wvN6tShdAD8J/jKw4huS2UcGfBGJqmR9eZwhmoCwAEQGFkq9+
VJRtxMu1BW0FgTZCZzdfnqqg5hQXeVPtqwmawOfD5MoGE1p7fCo9YGUSf/4uaJP67ywas1cSZTU4
YbVob0lYu84GZfnaoyznb2WHuRnr5DsqkmV0YJE31mgZ9gvZ3OuhZrW7E7g23JDOWfFUG9lFVNQ6
wxQkv4BhL/pd12VPWV6Lfe7W2YtqC5PtOm+zLrf2tCWCf1jcqeFp5ahe/c4cc72kY6kzPLZd+yl3
v27r7a0sBRvwJUsnckpP819AFdAdcTJxoBJJ//mlsDa6FRPMSNuyqwkaZ4x8Y9RxYzfHFd/5wdcM
ZHm/AVi+hYAg+5WS8N445rE3w2dR99ddOzw6+qJbE8JtWvxB80gmbGavLpleuwSn0Zarx0A46b4t
kofz33KapARPsQJByZK0b0ji/Bq92oOMl4LsuefuWibzfoIK4lhW3rGjbCieSdI6E5ixgPd0YsWU
4cFLF01Ve/R6PUhwjKMbAvznInAlR7hiVHhfz7/mir/ZNw3gawSHe5AVEHwcvhEn+jqE3aPqsjRO
J7kRPlbWjM2EKPVU41K2LPalo3MImlMHkBEBHcUL16QV/PI20UhHpPnljSq8ahMvuYoaYS6LSDb+
LdAu6yXoM34VBHwJULDMryJFgys2lMDlgsvweH4mVqxErcjHZyr9RITjr9AP3TjwebCbSLEl670y
uo2ESwBwcQSoZF99I4M4jAq1q9Bfu7HrraRsNgxO5SMvhyF3fgRT3h6n0ADJKji5Zh5YyS4yjw2H
c/OEe31XmF9u6gd7QnPQTZktmrfTtBWE20g4MXaa4ubRe+0VMTs/rY6UuF6sJNuBYPYFvHh3yVAB
qVJBSpOQvdNP/yCl35j6taTBRsuxnhVF7w70V+JER5xAHkCKccj49AVknF9Ynx8i0Jgvh8YidL+M
zUVsAfjqZbF82JDqnLhmar36W6tyrXdZ5oTg1yl9HPJqnlUbX7e29KxAGOKsUAUlDV+GLKP5LvIq
Ne5AZ15v5IwrJ9P/UJvMblT6I9jtHBLepWJyAJ0A5UQXHZNw/qJI+NTJ7Fp24/6ylWhlQ3UOhUZJ
8LyWRW48ZTXdO2kqNlxp5Thns0BCIjwo/CxlLwZM3tE75Pam4btJejSnYzdJPBGXnZFzcSxqPU9v
jA+GbySRJ70YfFJWHG0dk6cZL9iTnGYJdSwHBbaWBjunlu3VedutPcKyXRKGRIYO409tMg+3QKtn
t38JsTJv2OI4W3uEFUchkIp+no5EICHq6E5yQL/Coqa7fPnv/FecXNEssCvBYTkSOYdU3g9oNXjI
Ibuod05vkHmfH3/lE+xGWeE4XZePLHpKCpXv0jlxdy5BrR/aIFtWOrnM8AlLCvbB9ctsmNIARr+L
6o4/66Hn4rdbM+UeHa2d9A8Zk2z+PStap59qaE7RCz9tyUM+PBfqhKrtB9e/5cqJbifj+48Nn7Ib
XRln4z7tZBaJT1us+uERZZgqSIHr6taLgnE3VcO+aP1iH5l+2gWpOUo6bNVe1hbC8vuHR0l3TpwU
a+3RJ9p5rwu0w/roALrQVnbgHCX2VKrLe0V5nj/nsqwC9EAkbnc9zTrbvHv4i4b5T20PFvOtz8ij
MmjbWd5pFYrqfeilYXcp6D2SY6JlMD9Qx4Be4VjNDYA6EOsIneFbBSmA+gtNKqHmWBowgj8wLdLw
Zsy1NH/aKU8bsstxmdl/yhVXc7IHVaTbhhuH+RXb2/1K6FSXoi1IfiedvJivJh5mXzuw5V7UIQij
WKGqmxq30ToiTy4Z/ORGdiDHjNPajbYesOblVqByQ6CCS1AOPvXETOPXyW0rfgWQxsgOOVrXvp2P
JStmsovc6E1LZYEw/ihGU99PUAx8rIqmu2RvZ4Fd5Q7Z7LdsbtJ7lmcKbMxTHrlXri/URWzheIAV
p1wPG1+rjP9Ugjo0P6RgPg+PY9ptZn4nswc8wApIzAH5LbLJ6E7P+UAeddbjdu8gu5AF+zCAuOLO
kNGMGUSrQ3ZHHDkN3VXturrCYgig/BBXoAfhGpc3c/hTVFNQgeedJohB31pJFDdfmzqCSk/sFdoV
Ms5caIw8DFkNltGNiLeykuz6DG54aNOOnrnVRoxBtqtCCX3WOMXhEZxDWvh0g5VpZTHZfXYudzrW
kWa6YyHoXA4oyFYBdAtUv5H8rHyIXfafuqIfyihJn0uQlnwijIvPKevUW0Gy6fd5f1jZHSIrZDdj
EDkqTbO7ISq7nUyy9MoNR3MbtDUEW8de7QyYhi78HiuCk3nC3yC8W7B9IzDq2QvisZbjbUncZIvr
cc1oVvRmYeuaUjnyua1QPov9aoDaaEeDzMQRnTeZrFbm3i7+j5Of6ZxUzq2HeOuh7FP2aCznbtJt
bHeLx53YhWwF3drNC9YnOXrJVTDDhbx3Bi2lW4VunBhowq278NOFGRbYxf/QHRpFJ+3epZrXOJBk
E7gBr1EDjrx73xczv5YuWttxhK2lzLw4aUIG7+3rxg/3Tu1AjXqXDU2CxoKR+yPbNbUXolhCwYMX
FM/nl+mKMezKZDqoBK2yXvPcQ3oEOtG+f10ypncuy4frhoutusDK4rEbULUEin1WCYQefNaExzxL
OX8DyAGKX2TON4FIK4+xr0RCqjKeCl08J2UmxL4ER+G1W0AYbQ8EdnZ13mZ/8+MTK8i+Dmk6z0t9
RzS3UdZIAGSKiFDvqQtrrsrYpDQUv2qNE+IxqrOyzQ8uuOwhjEn8rk5jP+3nHJAO5ZkjqDXEkKIv
xevMPnOkB6YqzxHJfBjbqZ/0PZhbulHHritM8zA3TPTFNSFZlye3edKH1R/aioTth0I57k+Q7/qQ
2JoYqbLwmArWlEeQ2pn0pSB96b0UumVFcuVEQG4+jiRysmLHUbxtj0wOHfWv9FAa8089Ej9hnz1m
yuoRxyd/UAc0lXriXcyu6/l7sNSo8o04QabDA5DJWfYr94MM6reB0+b/BBFIA26AwiNlHkd10/oP
ZtCRU+2bCYR3YPIF6fwV0wr3qztS1qnzuckq3r6Cu5gFO8pZ1Mpd0kKj+boS3KMqLkRN/dt57hP+
Gex/DZkg3rzwBVwFbS8Geld3om1+SJ8m7KrVxCOv0Rgkld6jOUd5NzkMgIStINhHXjMHrEm3rpvn
ibvnTk6mO1CeEPYZzLygaYIeq+5eO8nyuj2ovNd1vwMJoRn2XSBxoRcbV6Rdu4tG7UByOS2c+ZMs
/TwL92U5NPoR51kBYewcwgUBj5PaCfMCLct5lW+sv5UIaVfeoUIW1kVpmqe2CiQoyCuIHsQiFc6v
8+v7L8zrxPqmVq6SdF1H66gsn/jAooHdlLLopP+jDmWaFvuKuZAxzGCHtq3RAJ/2DCj91KWFH3PZ
tfJqLjOFvGCSbMz/9EPC2K1uJKsfDOg/vX2H4OvFTerlwSccbHvIYCacJG8NCDcfSVL08x26SBA4
W9Ai+3sm6DA+i2hK/RfXm9LxU1J5IBOOhS8bmkFCMXBdSP6igXjcoZky9aHe6aoeRNRD3+6NikIo
0jpl3qirfuZafSPLBz2TEnyjb4mP5ngwI2sw0O8YUqxA3SCDCvO7gIP0lwDRPxkwxHZZOXnxVKuh
mvcGQVynhy50Fh/qJq2bOOFhWl5B0KMHD0fhu7rdtwji5tgF+ezeCpaqYVcjj1UvKejwUx2PzTwG
gMX3bnrVyHyu9oxXPkhRU+bS+oCTq0Ael5Zo/LklUcOD6iZhZSnH2IVaRn1si0Z4yY1i2gNHQ6F8
kNKTMtQATGeoHDQOxB68BNy4bOqgJACFhkg+mcFUxTty0Yo/yKEM2W/TQo9Sw5pAa/XosSQt+kZS
GYDdvmtQU6uvRMvL5iVCRuFN+4zJSNJDUpiy7K5J1DWATDZTWB/Q+zz0XTwbWkt2P+BGoUaFUas8
KWJsetGwsYH/Jfk9tT6t3MpPp7AZiaG3nQAIGp1drgnVLiyD0b2SiaOqBHrevQATrEtKvGDMqmby
r0PmG1bElLZjc5iEVzlvFDJw5CqSJCLD04b3nE4v7NvsZTHOuc7cWz1UyMhybqbwDas/K2/6efBy
FueTS0KxM3rCqTuuGI62xSGodFFt3AmtBAj7dtsDTVnjQynhLmySdtcxcDFjsdVuuzEBa+Nb9ney
ULqots53FM4d7RIIe8j95EFA/LwJ18a30lkBWmkiauk8kj405ghqeV3ChF1ZbVQgVw5jNu2DnzsZ
9RE7n0SOrMeNGDDFPv8k5yzau0Hf7RJSOzuwdn7hYhOptfZQ66tGyEWkXVBk9xkfus++35ZqiqXT
pxFcVFDCrh3HJ4nYK9N0KB354eyPIfBbvEyzy4oZNpcDd3ooKIsqvy+DLtP3eQlGqEOet2j/Pz91
K8ce+xaL5wJXNAjzd7liU/heaI+K703aJdU31dEwnxDOh6hFqgm2++rn+YeurBf7Sks7gwFkBLWk
WY0si3t01tC4d5Nko/K/Mr59qdUVYwd1LK97xumA7XsvS9EP4YUm2Vjvf7uRTwQ0+14LWwyt/Aya
NbXuCpd+6jM040b7kPpTWh8mpFI0uwYxZucEu3RoaubvzDhFT27ZmpLGMqAtfgoFqLPFVe81Mpj2
VZR0g4ydIG2mK9RPhuj/OLuSJklxZvmLMBNCCHElt9qrq7Iqe7lgPd0zrGITAsSv/zzb3qFGUyTP
8tZdB5RaIhSK8HD/qxz8Cc1MMa65MI/yqiPfJlyPaQFaIVBY+HvcVLGkEVWyVxsROuGoo5lNIfAr
caDcW1bRPNulbMrJXU3K0n0qjZqDq5hGhGfX3qjWTVBVOX3hBUjWIh3X3UQiwUleFJGgs87uOCkc
Rm8dhQzTvYuHezWunNyFl5BdmouDshJJM6ojD5x+Mw55f2sCmexcjmR4Q3W1Ms7SYTo/XT7kcrlp
e78ZRHdEpQj3ddqED07Y0GuqyFjC86gfvi4S3Ca5k/EnnjTOnnb8Le5xHRZQEI4aWp0uG9zSWlmu
DIpPU56Bpeip9aZ6E/uowxZUkR3p/VtkYtfKvZ8Ow0K7NZ3F8BimcSBp7bbQUpXfpd/voBN0QMfG
Siy9NMS5bvFhvdICmQUwf+e/0gH2hqonK4o3PDo2hXbKa65LTOPsKz+MAchUXCXjxN6JMgUcnzz1
Huril7fi0+OEj58n9uHjsfDTiTSGvTclFoXCk2+HOb4mD4ePW2e1Yy1y09M8vuvG/5nWiEYl9daq
T0u/3DqqclLNOKd0fG+r5n6YIBcRm2txCLbAla8R4aOzZ3xP41hA5ozUmzxp11JISz+d/nvR2ynQ
uYOo831y9bAVhD1DAoqv7OinJTMsulUQqAF9E62nx3dI7hz7pjuJBpX4idCDcfRTVSAflPjpGgfK
0lSs6oDngwNFcl6cqrCA008dtDJvQierr7mbWWgTcHiNK51u4uF74qXuJuVI45lseL98+M/n8D/3
Jj5uWe/Q+aiczEpuexrMb71Ki20A8Mahb/+5PMDC6tgkDA4KUYYPmdxKhlL1HCZlF0EEL/h13ect
4+0HRd2qlPj9TnDbNEP9nAPRuxK1LJwjW9tIK6/umryVW/R93MgpaTZ1jNIxJJS8nSnzrUe199jK
wd9eN5nzGn7wRLOr0xxtGnLbuKzf1w6EAgT3rzQ5W9BISFDmmGqU23Eodiasb6ZuDZ6ytMmWNVfI
J4kRMKttBgh1QtpfnhErp3/pgFq27Dq0zH1IOr6PTeDdTfWYRqFPvI1iao0naQk+basVIWjJoYop
g79A6jE61YERJ2irzQi5NfHFZ3VeJJu8V0jaoBUrrhB7Z1WCrDoggkHj5ftJzt51dXeGjIF1CKqg
5A3BWg4t6ASEt3eSPfHXEHgLy2kzOABeOpiMuOWW0SFOduHA8i+ym6cveaeJc905trkcatYWjRvO
SHQlQbGf8sL/OuV8TeFvaQqWySPR29ZZXJXbpGXYJKClonKOX2nDViKapQGs2EyW3IvLIQMKMsj8
pyYvhi0zPfJkRI83ly196cjZGpu5W7lsckRy6tgsfJRLC2RQvWjWYVhvOrfMwIUaOE7TZFtoBpVz
s0lqgxKnNszxmw0ABoO4drssEyN9kuopydk7Qykd6dmmnQO9CQkeUqfL013wD39W4YNjY67rpvko
xfvcBD1wejI8Vgky5Fd93WZRkMIbKECNyalW0OcC2kdHTXZlB7LNoDDOTdiqIe9OcdwC5j66Y/yI
O8dba7Y9n9pPLmCbRAFyWvWkaAAJKqdwwj0vxpokNyYl7bjxBr9k5U3lQ5DsKhy9sCE3/US92nO1
f+JN+ZqwYYqGSn6Z86aJHG7eJJL0lzdl6YTbFA4ocPcJoB/tT0gpPU2NHwkgI5uk3CHPfJ+gGh8A
PZmGX5p+TUJj4bomZ3v+cMqQvIX+Da3bn5KfSXFJjb4nec8TcZtW5ZcztNBr1+RdlrbtfNI/jBUb
wgVYu9ufxBgkCedH0UJm1M2OJl2jRV4wGlv1Juync1HMTU9BiiJiX5Nx2xfZ2kWw9HXryiai69Oi
EghisnhI4V6QjtwESSX1VTlIIACs0JLihIl+bPpTQSXaMzLXGxTS+noNEPJpNhDftx6FIhCphyyP
844qUfAU0JxH0rB6K43/D5/SeENnAD6NUHQTqtW2ij+PiP8arLD5DhKSAC9d9fU2NuOQxifJWPyc
TgnK0pEj+yDsoqypUXnYGuLnndwGYEwafwKY4mQ+Vnt0e/de983c/QDfiHH/GoeK91EQC/YNNSLU
1iLwqio/j+rZgUwc0MRyEE8TDWkht6XKDXJSI/jm5PdQJDlpdw6tsnq6EYNg2TEogOcqo7jLefID
KuQejGyawxq4R9RvwzZygLMNq0NqeAwpmJUH+nnNP1kUYZkDd4hideXDwYvqIQfga382vXTK2oid
EyfpWOwv+5XPz62w27IFRRtG0VHxDucSglNhAPWMs6qK+PnVL2x8HXQBwXdiPPEeavPkNsEtnNQj
9+hK8vhzryFspFrDk4z1rBhPIzGHuSz4/XhmLIHontmzYE1oeWmJrAcp6ld9MoQdOaHV00HBTJBN
X/s/rlp/G6U2QKa0xE8dTwiOw303IAMPWfc1VY7P1x8S6P92qygR8rGd/Ph9GMvpR2mc3Dkikw/c
aZQHLDfXZWVs9SwZeKVGaTI5EZf8Y0qnwZuiSXaXV+jzOQibJQZUiSC2yVPnXQxeU38hc1+It65q
WPBPYzpAQi8Ps2Bytpx20nV15UDj8Uc98Vuif1W4uhunPvxpQhDpSryw5GQtw2a9Ai4Chdl3lY37
bBqOQp05QSCOB1wyeE16so/DfM/jtafk0rSs4NvkOfREEyc/CUwrrpuHSozHOSi/QBR1j/r0Grx5
aRzr/htbjzVjavRJee4/quYPPkfWw3efk7H6UibDVbGpsLlU0CrCKydusxO06L+aWbZ7YA/E9vIR
WDD00Db02ZuGye/Jexl2aURZXkSGibfLH184xjZ0vs59PnZ+hUbVxLuHKPzf5083gz5e93krOuAz
mMpRfBY/SFsfaPZyTk537nXhmbBB83xCRFunRfgjbsSeZeBkZaP47UvxZU5XG0AWlt/mUhnBBYUL
ePRPRPoB/RvBuvFvAjeXa83vnwe0CGj+7Q3roZ1IMUOqe6z468S9+7ONl0A99ZnzNPjmkHRrQy3s
to3ebWvoz9SBnk50phwU+0CTywztGGMfH0OAevzD5W1fmtL5ZvwQN4dmTEUDsd1T6Qzbug8eRFl/
yZ3puQKB9Pn1oVW7ctkubI8NUc04EUK3bDqRdiY7aOgipbKa11+ax3nQD/OIZYj+wtKZTkIM8+/A
qae/iJ+O3r1A008MuBMiFA4VUyylidE4fHn1lqZkOUeIMyEhP47Bj4Cgnhc4QYMa5CpBzEJ0Elgu
sTUsHbKhYT9CofdVMG3Rw/oopP7WteSfyxNY8Lo2NJU1QNwNpppOU9vfsjK+mTv5p+nLJXqXlmt6
Uwu3lg1QjQWv3KDqvB/nW+vs4IscxRHgJ/Wh6upDrt0f3uSzfaPW0gQLE7OhqpAhZhyaq+SHjAeo
vfBtO/E3z8i788SAV1wxn4UDYKMzs3AgrBnIeEpm9ED/wVhMajIrUfzCAbBRmcyM8cTqLjzNjhcF
nrNpIQE6VeNTltKVCSw0UAob3BN7sQmhGBue3AmAfByysR6/uWHyPGTeHU2wcHl91/t5DoUVuadx
u5LLX5rb2fF9MNgiDURWNBhXDd2+ANxNEXaX+PUPtgYhX9obyyWMqerLbCyH05CFpzpvi6glwRq9
74J/tskq1DQGaeAIfSKC8KijIIGtizAi07SSZ1/69Zbxu50KAmBbhlOflATFGqpuMuWuleyXfr4V
14+F45eEZ8PJLSsJrlD5hsbM1/N9fNmvLO2uFQmNDV7X0KDuT+1UAO00Pp0rokr6r+htugqzxYQN
9GY12BQAc1Mn4Pv0fVqQ8hVp+rXm9QWXZcO7pw43RuAW4qQmtoV62kZ2UkP1HkG28bZ+VoJfp/mO
AGB/ecUW9tuGwPqJqP1i1sEJnEcNaBtL4CRN+9fljy94Qxv+6jIFaSrfVaeJtSfK/L/Phi18hSC1
9/8fScalSVhGja77skLzm/qRTfwH5SMI4MgUby9PYuHM2uQTAhAaakBzc6pL38m3kKHsvjWJk3yl
oTNtLo+xNAHrQndd9LMPCLNPaOrjG5RmBFQDxpUQe+njlkkTYHfRP590J1IY4H5BOeTFk1r55Uur
Y1k0VaMwEgC80ziQYkOapL4FLvZXFcf5letv23QykzFOSXcCiUO5AWasRvOik25YuCpfsrBCNixN
jBn1ytLvTt6kkz0QwerFJ7S4LgC1MWndWAGHQKvulBa9DwDvXLbzxtTJ+Pflw7PgMmywlyqIZ6as
606wtAjX6U+wvERZDRC0Vx2CPHg4xx66rFf2Y2m4s+/9cIMq30B6NPR63G/Z1yZOnl2FYYbkRjr5
Xtb5q6P9+6ZY69hd8CE200LMSUAAPu7+uHRQ8h1MOexiX9zO0nuDNPZKR97SETj//cOsRiWScmi5
d8p8U2/YTOYopaJcsZKlr1v2XaMIUftQPj0VShl6N0jVuhvfa0AtdfkMLJihTanQosErcVq3OQEn
8Kjdmu+Gpm3AfDG8XB5gaQaWnaMDNVZJjQFAH1nfglABl0UezzeXv760yZaNA9eVTO35ojifJzUk
RVSC/eF8oJjGSKiq314eaCFAsIFwZYs2GkCEm9P5bUOD4Rj62WvfgmHl6hDTlmhhiZGeFoN74qK7
LQ1I3CuePffIlV3t020kHLonWNdVyj2J0eTPCq1au0owteKxllbJMnHNhAYXW0xO4IqrI6bHLZXt
o56r+z4gKxnFhQNlI+Jcb56lrlL3VMYDeipGMZc3I1fOz8sbveClbEWqDIV0xjtKTgreKJPucz3V
Q1QjbupptXUb/4eX909oj1yjmFiwQBsnlwkIR1Htk5MefO81NCWMow5cd9inaLpaE2FdMBTPusuD
HOmfdJrodySc9kMR7Ot2fDkXKKaG3mkhXy+v3kJaw0bOibFwp0Rj9XRbvprMJJH0gr0XqMdzjga3
MZTs0xXbX1o4y/azEVh6GSv6nZLmjo78LZ8hb4GnweWpLJxlGzbXGLSaaa+l39E9cpuy7FW7/Av4
JQBM7leSu5+uFqDClm8cG+6pZlbtUfVQeNxStwzae0FbomSkXOJ131hBjNy1KmvEFM1+0Kvt5dl9
akUY2lo86vnjmExpdwT8LfyHIwcQbKsSfXIr98rC921/qTCJdMipeEnKQNwWtY6f5w69hVf9ettT
jgF6o8DQ3R7RmJbcjqBfP5R8Uivb8unBEp7tI8euH0HRINJX4vjeM83OXdYZdEq3VSjyX5dnsDSG
5SlFVQ5Or7L8leu6/2HA6DgDeeKaf3rCkjVhrqVBzn//EJvQgvZBhdTiy8jrJthmupuLfZfXSbMt
Ia8a7C/PZWmvz3//MAzQC6RB6jd9pRXzn+KmMGdWs2JN4e0PQ91/isPYD+/f3xd6kmFKs+Q57knv
gUY+dg25bWnbezm6MMCB+dDmXL3VpomnDOjQGjFAgEuinNCDkp+hdaKaSXkou2yu28h3vTIgm3kW
sn5MWd+jTf/ySiwYtO1lET/Hee6o5FXXQRCdSzZ8GqodC8H0HqPHHEJl/q6nrb9iB596dayM7UB4
yBzkc5NX41P1pGLg/rOK5bsY8e2GlqmMQD6+hope2mbLZXANOvMph1lkDI0a26TUoEnhaKVY69df
WD3b4yLdkjZoqCUvxstKNu1NU6k03OkAImlZlA71GIg9eC/ajIL4AvT/5+Q1LdbybwvWYkOZNZQg
USHW7kus03J6MmMyB1vP8Tx2U5VIoFwTSQrPBjSbsA/wsmubI4G85neJZwMobbJRBHcA6HWQR6wn
0L9dPo8L54NaXoYWSaBo7bMXjiLrLmYOuTWN+qsG8e6LGIf3vkffyOWhlsgW/gN2zueGS1kFL7KW
Sf2NTErVG+KxkquN1iWU1rZCJsS8UF2zvtyksVdU7IBV7nMw+/Oq+CYdf1B7L8y8ztkAqaGCO5Ae
p8lK9WNpg20/VYu0UXXlHosAPVhtPkMMMewm0AKA4fzyKiwNYbmqDBUQCU6L+ojmXOfWyOLsr3gY
3nTo17lyGlYoh2UFq0+cN8eMJmpLGjjaZkKPZO4iuXF5GgumTi2/IrqhByYypEcN5/6iQcH4LXeq
NSqhpUWyHUkbsx5lT3MUXZlBWBGPzpijzwvkVGJlH5buDBsFXdPEncXQFK9SFTKKx4FupAdOrfhM
WoQ28PN/hDPs46DF7YB7fStT7+8//9AxrvqcxJsZvnTFOj4NJoVnw6brkqBPHDSPx1irMRKj/iZ9
5UdtygJAR649fv8BTmdlDmULTo8EEqW7BLQnD6R1OKDgak1oe2HzbDG82MctO/qBPIqqJduiYXCP
HlSB02iIDTDPlw/g0nqdR/8QUtRlGMxj4sbHVhhPbbkJHRqBtBnd2kWQKr0bqjb1Xy4PtjQlyy8w
M7e1z6v4yPvxiddFt4vBWbnpK34V1gbbb7kFGbKmaLWOj5rV2V6WAWp6VU926Ft6nduO7ebArEHp
lmZjuYdauBOfiyQ+Csf8bNkcH0IkJjdVSMrd5fVa8A5/SnMfNkc2ITggehUfY+MwF/QIoPvchEWY
99e87LBcloPAE5VzdOzFR4Jm1I300T5pwOKxmbtVnZyFVbIx3yKciQxpFYKmpnX2KkXWX6C0e99n
7rQyi4UzbCO/kclB17hQ/gtYJKtvKLiLNozGUmdhsulJ2JDvoClh1Vp6dWlG5xjgw67wzvO7AQQR
b3UMVDbSeWjADvJu4yQjWdn4zzHZwrMx2VQ65WByL3tL2q55i+t26g4Z+j7yjfKG2ok8CT+jy5I8
iHQKENcMZx60oXHLlTVdmuT57x8mGQ8zmoFB2fMG1Gx5nwAeJ1TT3oAq7u2qs22r7skMen6hS7M3
KPR0Ua1Fepd71bDy8xcsx4ZkM0fhIgrZ9Mpy3vxuNeu/wp+ma0LSS5+3TF+j9d/EfmZea2WmHyKr
m13HVHrl0thBwShnTdHf8RYHBZBi/Vyjk7Cu+2LldC3trWX1OvF6E5KweBvDsig3yTjjOuFy7two
7VzQtV2zw9SGV4q5NklZtuErKbJg24Lw5Sbk+roYk9qgde7GiMWk9l51rJ2/dK7UYQTeuI7yCRWu
yzOgfypA/30R0/9A170yc8ZM8Ffjuip/qNlYVYcsA/a73A0JjsGPnLht8ZzFbCpvC94H2UbHsRPq
XWYCj+5isMvkB+IwFm7BJeCbSGQMjJ7ZlBJ+ZoT3m8ckb33nGQ/aMEx2wHznYxaJ2cj+1m1BLMQj
cNOoXSjnLN3j0gQBjwmoEz/E6Mj4Prjd1N9A4Iq9G69Q9GH0cxbvkQ0CuqmFFELz1uZpIe7VmBMD
yLsGYiyqPdRSbg0bSfMLCbCq2vHSAYVT4kI1AT9xCr29SYrpHqF8/8vEgYxvE38uvwsv89wdaUAE
vOekzgKwwc61+yB4Gr9QFGSmQ900RNwjSA7+dtBZMv6l56wpvmpPgYyTlBVDMBhOLX8eddClf0no
b5o2GrnE5abyXrc76YLdemOm81tNFTHf8H4qEJxkQf0L1fapuWsdigeVCLrugcvWf1RYcYhwV3Ls
2h2NUVl5S7KyzMH0Hc/OlgMsZb7zktbloUaXAx126K+Pe7NR4FIS+0KzrrmJUxPqCDwUaESg6CI1
P+qgGvwv3GvnF17Xc7hPJHi9D4mX0Qmdmb4/74sCD0vInZR5ckPSQLpbNO8qGolp7py7QsSdBOMQ
SQ1Y7ecQbWIRL1KclT6fzOOItxHbywGEwU2kw3ZuZaRzSoJ5S4Oy5Dude748iMRLhn0hJznpjewh
GAHGKVUP7GFiupt27VzXP4NpGvhNe2Zbg9gdQZMFZYgUDinaqOWzEUa8F26O+vjkZc0/gvQzzgT2
+6vTzZ5zH8thnn/WOsj0bV1CiuINBbdO32fJEEOOKuvNV0gwzr/1jLx9FDuTjrdDOlcChQHmfE/Q
PdA817pomw0Hj0EOrDxY1R507yaAO/d9SaJs8utmy1ufhpt60qF3SINsumckdL1NRxX42Q009R7A
2pQBIBBnCkRv1LSA3KOBvrjDpdSSzQSs0/irAXNZv0nUWXsvMWNeHLwZbPy/apK1v0NP040j/Uze
0AaCUc9o5fA5aoZdgMcP2jSK29GMTrztdIUpyua8Zl3IZReZPpHhhnX1sMnRK94OW+OBh3Xvnxl8
N74akBIxDm++Kw8MwmgD7MsvMwjPqm9J4/bkxgcTO8Mc58FBF+L5qq5SUItHCXfGMHIUXgm7ugE3
MJpOuuYfF679JEoypndhms3ZFgQT7HeRjPgDxEDT1yLIIBzZgPSJ3jexW5AN6wOVbarCYPikBU/Z
5qw3MW4zwRpPRiBvVnfdmKXFUyshJEwmYNHwg4CSuO/Kvsp3gyx0cQuKMUP2E9K66Ihy5uyGac+T
sDFZzg9N4VSMRoWuQ+9bF/ruEBUSNFsPc2naozO7iu5w5Kt064WOyaNSkvJrK5MpiQZZi/kQprpH
m/eokVOIQZYKrr+koQYksAN+vKdnl+1bJ1SnMkPHPBjwqA63CeFEgW1mZPobEsNuf3I1Lb+OmZuc
nGxWIcits7HdpDU4j9+Me2avHcPK3E25ol9RySlnBBKgEb93nDHmK5fA57cltduIYl/LJp1a8cr8
Qo07Tp3Q2xb52Oh9GLjyKoi4oHaXgCxIlzOWe68qc9ElT9FAFm54tYbi/jxiQejz73iOBWjCYmkf
gv/cHzcAzIgn33GHK9fIenaBUZ+rsKvSIwexIUjvQP4pNCgRpz7IV4KWpQlYIZfyNNrSxjw9xt3o
Hsj5xd0Y77qYHvRv/14eEmivm1ntvU6UlUdPa+fQh95QbXTaJyvAxqWDZIVdPFW0IUXlvQ4+bZoD
bMoNCvnFkfPcbi8HLAuLZLcCgKIdHFTlLF492o932umzB+DC9UpuJcRifBIM2Rz6BQc1Z9FM4tXM
zbBFK4BS8HKiAhJjRBc2WBLzXeU53wdIWl45pPXWQg8LBYOnFmAMH184Nt5oL9loxUgEF2c2cC3b
3gdrUToCU3Z5ERf2ye4WyKr2zGjqBq/SLzINPtCx6qNaJLgLhqbSa5mqpb06D//hhYUWWD5UORQJ
FEC7KiIQafduHGiZkf3leSwNcP77hwGMgGpPL+rgNZENaAmV8px6OxA1/77u+5bRMz/OeWFKSCoA
sdtsBAHkfZ8GxF+je/g8qQ4E1r8nEBMRBCxJ9NuIjo1dBubRH2B1r18U6LEOEnW9djv4QbaCL1ra
dssFcN+L6zjWGM0Hj7ROhwEGlMgoSFalOsSCAVkeQJuiDYPB028iiX+rwWeA6IydOrBeDlE6QxZ3
Ghvy7PJkum5SdhMgMVOXV1mm36CpoiNjYCS6Tzy0eWLYy8fg8+wLtXtfxjIButOvMSnJyp3uu0cp
2uAmpu1jCRb+7eVRFnbHbnuho8y4P4j+DVyWOhK+p+7caXiaYS4rIyx4N5u1HjT4zA9K7b5S3DBA
BYhmQ1oTZWdOtJFUQySYfhGmOlRJuFJgWBrScgF1WVW6abP/G5J4808Daeekh1f9MyLrki6SbhdN
OOcrHvVs/Z84cZusPfHLKu7CCUVcnlFzZ4osUzs5oCywMsDSTlluwVAlprHMh7dkQEvUJsn9Kbmb
p4ySg4Oq1ZraytIwlnOQbpEluaj6N5KCnKMN/Oa7mYVzV81VuFJkXloqyyO4eCdxB3yFL+HozckT
nRG8b8Dni4z/5UO94A/s7pexaiY+hcP8RnrE306bHngnh20xhiev4g9VE4BJoCmdlQvh85YOQe3e
FzKqbgbaqn1TZuzGVwHifgSDnSOIuZXJrNDTkaIV4jgOQy9+oqWb+s+FqcB/FyVB5YooYIo5K/Cy
Be9ud8hoCdhNFmuUUNLZu5WDemR42oLB183uSxF8QcS6YmYLy2x3y7TIBrh5LynS6Aqw7aR9SGqs
LPXp30kVb5DxeuzIGgxz4VzabTP1lHdTiTLYmyBF/KL7Nvgeh6F5dEbqHy8fm6Uhzn//cLELoMvc
INDjm9JZ/kS0AjyAuIW5RaBUr7HYL6SgKT9bxYdRsgGhaiAMeZuD9jRDGz4CqbDzSKt2xPOfvbEw
jvoJxzXMZ/+pz7uV3Vq4T7jlP3SLe72WyOaDPGCeomwIi3nLGXdRvM5crwU9Qs34l8tLuXQ0LC/S
ghg5Rs8yOdbQjgTdKd1A5sPFajoAhlEUK53Rf51IuCZhvuDxbVkRUHsha4NE3JGA7j0qcmfDHXz8
T40S7NLVJhb9DkSBJkKT57hys/2pfn3i822NEUXjQXVVOL2h7l9UZINMG2iGo6zywbMahb3G+zxO
euKFW1Qa3PkBaPs6+Y6sGHXuyzqs02Gbx21ugp3hnsheRCUQ661swcKG2+06opWzLCCS8KqHJFNv
kJdwysdRhWnwOCsfmQZkP6T7Q3jABoMTrcnQHPqzGDr8kLshjxE1F6BT5aAqz6ukigIXmiob7sv6
Z+Nl2fg1a0Kw8m6qsS2yX4p3Ffg/fB0mQDCBSRdJjzsuvXOpumz9wrnN5OBqsuVdkyHbFhcEiZOk
R9eSHzGSDAyMXF1phvdpBv82li2e27c4LUu1hSJnXUY0L6D3FbUu+k5/F07JHECSfLwcwDTOcxoe
E98XqOICF4bOQF2JDgjeIpC1d4tXLW1/jkTEDayuN82WzDNlXUQFMPZHarBTO10EsQlu+MBTui/A
++6qXZETDsWYOE5FVWxlzun4QoNgollEfMbUu3RFggpiXAOL9cZZ3Wdv4ML1nK9gSk/yYiOrZEIL
LMCktNdRTgD4fQG76uiHG+H0g3c/BUXJv2UKejsikm2R8hsnADENv+HGQUVym0G7k+CXxg4kRpCe
CpEP7do278y2HUaZPCOpm1C2HUUi6bZQrPfl3uXEaw+4y6lKNh6U7KrbOu8n0M/0lZ6CZxqHYNgD
ckGMHd+lw0Tivy+fuqVDd3YIH7wbJw0bA8KroxHoQyNwY6SCGq7L9LHx6jXOqIUIwu7dIuA3yqmb
BUfik76JGC17iYaPrghXTHtpGue/f5hGC1rIbCIGKQtg4OYb8HA0X2pp5EOdTvl0k4t6DeixNBXr
0imMqYqxAhyBTchogwYNOs93Q+MNfHd5R84f+o+T4oFdsktIV3DtujqJQM/5XLRVeVcK9531ldlf
HuHTKWAEy9mzIR7ciZYYQRVhs9GC1lv0ksQrge/S561wsQqrHq9Tt0+iLuEzuIVAVILEMrny89bj
kZe9BoIL3RZR0k3vECEz2x6yxytr8/nqAyj174M05HJ088nH10OpH9O0wG+vzdPkrrKtfL483C7Y
5XEKDdsQ/EuArAJ3tmuFk/avjFImq5UlWpqElS2STs2bLC85BJEZv/XdPAHewyt3E0Xgcs0Z4nY2
GEUHNH+2PYYADRQMDG+CY1uCVvzy55dmcP77B3uuGFD9hAgPIJ92YFnUO2cSO8f/e3bp2gNtaSPO
f/8wRimcGZWZPEij3u2/obDmPKYJHPTlGSx93Q7f6qGDzgSY1qM2zn6fuYMPXlKteaGl9bFMuE69
PKBa4OvZDOBvhefKTsmiRk8s3u9rWcelOViWHENouXXTCUSS/lROD47m/hdgDddgeUuftyxZJVJD
Ub4BfX/mlq+uSOM8kqnP1hpdFr5vZ4EhfdyJsfagWzMouOfUiDbqu5hc8yzm3E4Dm8pLW7Q3szQS
aJzZEZQKCTVXYZ7wdcuGQ9VmfkFAxRZ5Ff3pCJCBNEO6pqeycH7s3G7h5xwxeIPfzlo6g3owye6y
pLvtk1ZsrjIAm7hxEhVreqZweJpuBjTIrcQmhtbAio9b2tzz3z9YbzxpVDi9swMKZqeKQMzjbgnX
V2Gzsfy2+ZKuRtHejX+nhayjriUmKrUDhoQUjNmXF2hpD2wb1goMgJ4f/y7N1G8DN873ganzA6s1
XbnNlhbJMmCv7Z1MawILo6r80nief2jNlN9cnsDS1y37bTOjJJjgcIg8Ih5kqastAwPgyvJ8mhcB
/M66ib3AQ90m0Ph6Xrhf8TJ8hBzuvXbqLIJ+9UFy93DVNOzEbdKDwxYkemdPbapsHw4T8k9KjysH
dWGb7Yxt+z/Ovqw5Tp3r+hdRJQQIuO3RbcdJ2omTc3JD5TnpV4hJCCGmX/+tzpWjWM1XfZdyVVBr
2Br2XgPgFwSkKhxlVMFVHlaE8oCNWx4ivZYqcDVh3X4TCluysjEj6sI4DEwW/iDASG4W3ecrnXBM
tS1NBCW7IUl0hk4wiYW6QU4TSPCsbV/umwMrmvkYzz44Y9mvWsRfR7hZnPykrFfoVa4fb8VyUw5L
JJAswTmAzOuGcD0B3lJV4D7c/vXXcf77ys5sHaIQ9cZBQi/vET5tDzKfN6ACfSMyOoG99/2+JqxI
Tng8zmmA0vUm6bXaGZ5+Tsu8/wm2Pt1DkzFaKZS4xsqK6VAPSHWFEFbakADS+i31r4YlzV2+GIz9
lXnNFFANwB/nGw2h+g0QJGYPhWWxuz1Kjl9v51IVslcSeKbhEXRDNcOlqs7/Datx1bXH9X3rUKZz
mfm6hWXspioQYE07Vvvyyvu+/fMdcWznTOsOsq9Q1gwfydKxz7Xxy9caHKhgj8LiLO7b7mynMJHh
jltO1fg4zqH+WYZBpbedbuaVherqw3Xo3pzLZb4olmgUDUU/sQ+jNv/QUXgHJNy+3h4k1xxY0VwW
vUqjpaaPcojTLex2562n2vl0++uun0///PlElyyvNEADjEM6UuYNclbmYzBNayLDrgbsQE5bEPTw
An+kM4gZegHoFL6IUMQqWD5/ud0J1xBZQYzJBPsqJ8NjPWq+p2VcAWcWrcA3HB+305QSDCPkDufh
kWfshcKaZ5Oz+t/bP9wxOLamUGLyXHTFlB10G5gjIi05ClK8REW/pqLp2KrtTNRMWz9HehstQGht
zNkH1dbfaIRcRR6tnGXv5tIZs7WEJPDiXqC5EpvrcXBVvoIx04emHvZwLDmqLj50yxol3TUZ14F8
E20QREItjgq05cti3/XJ1xia7Lcnw/Xt69/ffDuuGe3V6EHJlk/ZuEurBsmKclo5lF1TbYUxXL5H
lgm15KCriWZzldZjuLVsIphx3v791035nVPZNr4jptdLL338/s6fz3U4PHikOqiyfGHA/BY62t9u
x9UTK6Lhs1nQXsLXaONNPt9GxQxgmQrZtqmXNY6Nay6siG7gnoBErfR+zUkH++TWqMfeU80/d/XA
VhVSdUtl2C0YKVlDeTJrRn3MB+29jAO7715hSwuFzAvqCYhITEYbkX0EP8Qtz+s1DzRHzNnKQnWl
m5zQCZ9XvtnXFDa9Qpw5yR9i3UQbr42eRlhc3x4ux2TYtnFGdRXMYyka4ygXvtYDkLlsqdcSwI51
a+sI4biEjAVQPb/CafI2KSnMwVedAnF1fCV5Rz/DCffz7Z64mrJCHMYTYUSWq1j1UBnyCq+yagNz
jWmX6Jxuh0HJA1fjWpnf1ZoV8gEoVjPURtDaMhcP4cx/wFV0f93gYfKwJ6S9LzdpSwzlfOjHUaqS
b4gkF4nY2UIZ4s60oa2hAXkMUBYAneab3szeNl2yduuHa085x/lky2SwKgvjPvLySz0xIMV7oI03
wKvmX1EIUDssvFKsbFuOVWwLZpgBMFu/XviFGxKcYK1QL2BbeCA83l5bru9fQ/XN8QGduEShvOU/
lnnxSVE5opaFc+r2xx17rq2YYQYS6K7g+QVZuOzYXjG2ZZ6wQ6rG+L4ot132BBkgoBjiojaOiX7M
knz52I7hXfKYDGmeP0cHwAEviNWUX5IZFVehFIwf2qteQ1T/d3uIHFuirSsEHz8A2WfsVJspi743
RbDNJIBiwfAzVfHXPmq++fWamKxrrq3IXmJ6TdQwfslnrU7YccUXGTT5yoXK9XX651jNOSS9ygoM
641qBVGQ+JEcLjebBfyiNZsZVxvWIQ56HPM5G8hjBh3Osc+BNdOrl07Xx63TG9ezQbd8nh9VtSzb
sOqRC2JIWt6eaMfXbRULNShQzCaktVEVMMcxTsUXj5fk4fbXHZFmi1QkVexNOAx8sIzMVH1gIoRV
jYyhmbDxmVZrFxxXM9cz481uYQpYnufQuLrA8RmaInDfyKKUPDaTf2dC3ZamIHDl5rLpm4uB0fTG
ND3dD1PZ7G4Pk2sSrHgmukVibDbFRXVg/s96qE4DiEN3fv3a6pvRSXwSlQyk98sMTcbdFAfzmUEf
YeWi7xp7K3p1DmlVWkj/sSac7q65q6zyv0+jWUvLOA41agUwLQNIHPGkvPQLnDk7JGmeOhY+scwf
PqeVrNaylK6OWEHM4la0sHLzH7nGIpKTEHucaEjfj959D1TbeC/01YjsmEceDZ2bfSK85YEHwWOU
gip3eyE5+mDrSHhy6IsenLeLLLLnPgXpr5v9/0snXu9vN+BYqbYyxMzA2IJNj7zg0SJ/1v0M5Ek8
g/i+8n1XB6xIVgNNIg6Y5AXC4mInJOIsVjI7Qr6hvu+CZ0tCiHJpJZ90dQmlPC5QIt7/f1Q1fqs8
vfNu/K3w8SbYSr8C4I6F06NU+OGHQKJAD2pXEI7I+8E1KUegNNO4vIACCWolOB9TNT8GKu67di98
YTjd+5ArKKPjmCZtjf8kBFxEt4MBeOwnCHTt8hFODFcTblL4+hGwLvIPLySIbLKqIba581Mw3/8V
CxDq1FTeS0EU1Gp84B58+UhwHcyPtJyHhW9yFU1RsveED5NJWPWOfvu1KhawCjd118PopO/Azlp5
Ubum1opjoCx1PfSyuYjKRFtYJtPPqgBGr5c6WplaVxNWCJu4BVXXa/zHWRi2n4MoB3PQD9tnjO+9
tUNb7iHqx5RyiMNe4GSY7cYg+9bMQqwEsCO+bKGHuWkGJqPCfzRm/GgElICbadUe2zE8tsRDCbMs
QPBr/3elQQXQqQAF8FTExdqt/fc+887qt+39glh6pCaq4psincuzEulnArvpA/wInhUXw9Zgve0C
lQ97gOOmTaQWDo2nYdl6LP/U1OgvGbwt/NuTvV+xHSwBXzREHB79KFzjCLpG4XrOvIlQ0UxQUkPN
5TI1Jtu005QcaT6Ac0lysVLcdzVx/fubJjIWdCCtmvoSxt63Lh0g/UVEC48BZIRv78OuFqwzffLB
SQEp11yqoOYfRY3w9ZacPQ46XmvCsRR/K2e96cRs5qlKIWfwCDLrCxzm1EY34+vtn+/6tnVpEJWa
IGutywso5zPeqEPIxKEocpav5JkdlwYbB5fUFfe9SsqLGarpKeLNU+TR5CmuimJbZ4BD3NUPGwyX
AGsXS47bM1IGn7PrMzVt0zszRbY7GA0o4K5iGC46hoW3iupi21N4I97+6a4VZD0rwq4PhyEl5hIO
IOmEvfgUFoBOc7ZGGHi/gcgGw8UDpGoAwjWXNhgDIBSmj9WoNJQOzH3v+MgGw2V1yPWoKC62Kk5e
vSam39M6x3rywgpgptvj9H7eKfpLvKLUMKLtJ3kpYWyzYxnEkPK5Zo+oabdbwfov6UTMr9ttvR8W
kY2LC+F4Qbiv6ssUdslTC+wdvOxg0hzv7/v+darehHQ2ADVNvdpculnE7S4M8+k/WEcFd91vAXv/
8/OkS4MiS3RzmfzgKc+z6tA06a/fQPzbv9+1pKxtI6SyKQpRNZdSZL/CFJRZNgCHfm8qIkqtO4q4
+s2AnlNfiiRqjlFEyIkPfnW8/fNd02tdT3yV69Jkc32RPYk3NIXW5sSzNQOHFKP899mL9+2fo6+z
eOygUjA/JmTEyds+gaCwyeruxIriRbbRCRSpYL6vdhTZ8LgZyoE5nsHdRSQtTlEhfjQ6+HrXONnY
OE3iMmUDpjlqmpc4KH8lLP51+9OOFWQD40QS1DMshOpL7OnhNzCU1do/VkNZ3/UejmxwHLIaKBF2
orvUJZM7olDCHjqxi7v55+0uvH+0RTY0jkvVzbjNdhcyiE+5ga/M2H+kQDl5Ubhyf3EsVNvfNAHf
uekEVZcghoE1TTnBWyO671yL/kLH+VTW47SYC/Up/c7KdD4vMGP5cnt4XDNshfAU0T5MeaQuYhjF
juXsWxqH45ZlfA2G4gg029YUWCm/aXEaXLzce8AZ9w9oKw+4eD0bbR6WSP6agv7/A5/lmgwrrpel
bRl0supLCVn0T0tLUigxirG9Sz2TRTZUjnWSTXI26iJT3e41zs9t6Xtros6OX2/j41jvtUvScYl9
wiv2IdZpuU3lwsa7HkyRDZBLJggn8KxoLhJHDQ3x5o0kzH1uryXXj7eeCgqUtczP+/lRVKXelML7
pjqoFN/+uGOh2qi4liRLgUJgc1maEJYywiPbcqz+Q9L9LnEEzOy1W2+O+143sqyWUF2mspcP2VK+
dDlb07ZzjY11FnM/ibVUA57zE9gIJoXJsgcvyDun1YpivH4nAg1sdfFhKvi/qWjSahMYJNZvj73r
x1sn8ViwghRwlrjkjXiFfrJ50lB1Wkl0uD5uBew8BToO6NRfYihcbWJTyiPMlLz7RsYGwWWgt/E5
j9Vl9qPL2IePSqwBaBxX3b8AcJ6aYzOn6gJF5H9N2D5eS+AapF64iXwuPbFSFHA1c/37m2VJmhT8
j6BWF7VEfMvy8HtZ9f+Aewc8eTmch+gutRtAaezwXUw0wVkZ/D2Ril9jiVzopoX8zRoO3jHRNhgu
yZGp9ASH8lnQ6UMCa9pDIPzlvjVqU4dp3Zk0nuP2glQ0eep0VT/LPPR3d0WATRCGVTkZIxNVF9yi
W70ZmGlQ8S76+4B2EbMDuIzJoHjRXRJN8vq5JjA9gUN6Wp7v+/1WBGdLC71kmcUHkQd6z2Rujl51
l28nFo4VwSNbhkn7M31iTfy1hhldJoYHUXb/Y7G/bUdy33vABsMVfiW5bD19qURcApieZnAIkHON
Gtldg/QXIi5McJVrFAQq5vBS9vEvZJbXsHDvLv7Et4voKOLREoL34TkxA/2oQj/5mrPpPkVl366f
K9nG8F2HSUMdFlc1Pw3R7Tz+MZM+f4Gw3V3nADpxPZvfbEXhTFrZtSo7E5AFlgMKn0x86DpA01eQ
S+8e8mjgOnpvGsCqh3l4ROSLSrLxqHn6KwvxslzGtaXqmgbrGM4MOFbw9YYLAcTq04eEEChc94BJ
LyvnjasHViDPlSo4pVHzwrvc+xnSITiVfUflJlYoPNyxTjFKVjALkGInb8jlq4hTOItkUPGLNgM2
9JU+vHvi4PtWPM8l6UvJg+g/oc3Q1QcvboRXQW9SmeQxjfCc+sfXSZXmJ2SsceFY2WPffaklvl1b
16GAW0cLjwGoe/VTuIEIuF/9F/shCf4dQ6ozMOih9rnyaHNMlF1rJ03JYC00yVfYs1QAsOX8iYso
2C7JdFdKDx2yTm6AHKaCNNN0ZktYP4dX7UOdzdnPCbmHe/ZENGGd2cLHcyQYC/9sppHK73UYDemZ
pzJYSQy7Run69zcBSeGzNyCTSs4jhXzDgwhTncNldgGXtkV9eV6Je9fUW3Evp4RFMNsrX0Eto09h
432THnhaIhLqEEtAOG4HjqsZK/pD0aMgWAX0rHy6wG6E8wzCDRtQF3u5g+iSHoJNN0Rzv7KiHbvN
X7X4IQzHMvar1zGruvhqlBHJJ0g+DeXK9L/7tsb0WzuBmVq/oVndviZDCfWQMdbzF6GYKZ6zpc4f
89EUL4UWUaM3CVCn3sPYa29lMF1Lw9ollCQRwzmcnWVRf4UGKz/lnf9pgRL9ysXXMVt2dZ6OFLJO
mfDPSVKXB80JyocGa4HzUHwZqFnZTRMs5b8SgYlv1+iFrmvlt2PzMgdD8TBD0Vbj8eqFdPmUFwXD
YVfC+ePjnNfIxMPorIVb5+3l6FgetqEDOgRCMefdKxuADd3NfDG/4qHk9ylk+nbpPhMFjcImYOc6
Bz0k1H0TbUkapw95MJi7MhYYPmuHIAxqGb7oAwjhI3T2qjaF2ndGziv7tGt6rK0BQpUDqhN5/jxX
vbflLeTv4cQESlPJDyDXQOe3ZrsKh8TKpDiWte3mkHVLoVHHg+sSMUu8CaH4dUqgcS03LWVrRVXX
zNM/t1UTAUR21Rg6U+JDsJuRKAhR1C1YDKeU24vLv37rvXVt7Q2sZzRKfJ2da5UN6iXp4YkATWCB
O0m1maGRXINVAlnkSwfN33wL7+Uh32WiS8RJe3VodlGdtfl34aVpf7j9m1zdtraMhE1dZDIseBN6
3TmcJIifFU3KaHfX9204AA8Uiiptl56V7pQH+Xce5NsS6gZ35WKBBLsu0jfHoeEqBV9Sda80M+zR
zGDUwV5k+t/tn+9YejYcQId1a5qCsjPlITBOPOohLU/gQ9pvkTjn030r3PZ5gAqbkX7Oo7NeeBN/
yPCmuoy172dP0RTqtbeCqzPXv78ZKq4g+T5XEq3QfPrEr/m6OY2jY6/8e1QfMBnWzkCbBf4HIQ/P
sIqDzDNvsxrWGHngr0yH4/yxi+ImC3gM9fLulRA9POgckIQRaPEtMgF81+XDmumOIyrsqngGDeMm
z330w4P52QGMhIGdiqmBgvftdeW4z9uVcdUF8IwJ4v6Vjrp7gvzWIrcc8Q6xbW9JlzN0sOR4bFkI
0bP7WrQCndA5LrLoapXn+eE/YYahK7O5hNq23+xE1ooPHll1e3l//IhdOccZmpERy+M8Vn4877Kk
hERzFsPw4HZn3l/JxK6b46GTpgHh/IXVsttiyOYHOVV8O+D8XmnC1QX7pWBqOOtin32tAyAqWT17
z0EPrOPtDrx/hBK7Tl7KIhjzcGo+II1IHkBAUqe6gmF6HbZ0n8TsuuHDKa3vIHN8u8XfT8W/Dx/U
WP6MfuaJuoaYYourTef1DxoC+PmrMZOvNky1ScY3rFaPdDDiY6+H8nnpxYnmJFV7r1i8foO6O98n
sJbZhvCO21Nwvr/CjwOCz2wkcne1XGBXfYhUPTNvYMvBLHCaKzZeAdsP4dMBBDHw84OHMYY17kew
ocr+GQ7lofy3NWwGrj0HaVMf25GK7OF2p12TeP37mx0P4lQKjCExvI6el57BEx/zk9d5E12B672/
H5HUer3IZgAep6EQKaQVeZnHHsKBuU6e5wVcBuQD1nZuVzv0z36IoOJZqpvhlYTVVwEM64ORZtkG
S/joBdXy+fZouaLKup6UTKR1j5v3meK1PxxEqUEiNxyX1o0PZszKA8nVF2sjMo23ADcCu2LhefWn
sWLBsYTB5VbTq22LX8I7667u2AV+IjKIPs2CnqXuYKxCAIuINyWBb8gxhJLcmnmWY439VevvkQ/L
lqH5MLbVvK0Badv3+i63+wRK139OvBFqmlhlgrM0oTmKdu67/UQkOPG3x8j146+T9CZAKE2g9+oP
wytqa+w0Zx6Uhr0ygkvG7e87lpRd6qdd3XMY57Svo1yC+QAt2m48mTKZ5Lcl4Eqfbzfj6oYV52ZQ
rSx4kp7bmNRPXTCK71W4Km39/mEN2a0/B4mFFS3rGt6GocBTRy7jgWs8dbgZesgFZtsgEHfRTTDf
VqDDkwkOGHM/vMqph+Bhnn4ewdp9yHnw/b6RsmKceDSkk4zyl5DH7AdN2Mi2KYij9xlyksSK7jnj
TSiSvHwpowpi82EpD9mUQ8gxh/vn7S441pRd7qctrve6NvQ8x7L+OC9RX2xIJtMPXU/lj9ttODYp
u+g/t30Td9Lgfsb8TwJWHLAWEs22CqBU4MtgTUbO1YwV3iQdaASi1fAa5mA3yw2UddvvGuJL81Gq
WszbQaQkWlMmfD81ReyKVj0FfgV5EPNCu05sTARQiYqii6zkZ5bAkUjJuNvNkXmIq+a/u8bRFrpF
OXZOWwCWX0Z1dTfI0r4ed0wDjLDTgs3T1uO5t1ZvdC0MezNL/KRq22I5c9g9VfswztsNmSknO85S
ct+OZoMe5tYkHgFp+IwnPNIEwfhxrrrq1C6r5E7XorA2M15Q+NtMWfFFMkmfxzID16xFqe1JlEP9
vPhATt3ZF2tjQ0ugR+RISKKczbYS7j8SWaIThAHXmFuuKbH2Mx2JAu7EcXLWRZdPexb36TfRRb53
XMSymDv7YW1qeNhWsfaj4EyiCEx3wqKncoqnL1zn5eH2QnacMLZGOxPtVEIrhmPfbMryiLdzwKdt
WlcwU1vpheOYsXERrIr9RHLq/xSz1/lbOOdcIeXGl9F2UAw0WR2RDHJgpub3ZcOJjZcoA1g0eOA/
P9VI8P8YR7X033LoZZYrN0rHqNmS6+U05ZDuTYIn+OL51bghFBXiD5SkU7xyA3csMBshMY4MjKR2
XM4kLmS4491IP46SC7YryzBZEetwdePa+JtbUiLJlNcN9JP1QkAQl5mCrRRU6/N+f9fqspESSZWn
OWkN/5AUceVvVALp8+0EJN7KPDi2FBsrYQZ/GUTcZU8KvkZP5TLu5gmCgSVyTpAmWqNcu4bJOvtp
O9Z9opH9kVNb/EMIzv5kiNce5I6Z/gtrIPuMhEs7nQcPkk01lL/2RgvySXjmv9uz4GrBSiWqrvOa
q0vKmReL3iYJSJRlV3UfhiT7drsFxwjZ8jskzyMFlm/7qhEOZgdsG/sOYTZoQt/+vuOEt7V3ylTI
jAySnMPCwBIxiMdiO0ozeZdkoCHD3R7lwhKPoHQooUEWN1x871OpAJu8/QNcHbwO7ZtIoaExHXRS
+7NZsJ9tkqyPv8PsLVkpSjok7CFa/uf3VTc1wxRk3pnQoDBwrqyI/r8wj4BbhX9pGf2o4UMJ+5kl
mnHFCdrYiz+jSOElu6grch+XNwh+jvsMafjQ28RDCx7X7Z47jBJQHvjzp4XeKAtCh/FlZGmwrVMo
lSMJs5ewiVFpcJElrG2TAro4LTFfqsxfw486YtvW+WFlHCaznvszvHT7LUtSMNCCgexVQslmCvJf
t/vnasY6Y+um9JSaNcraEvI7Z9qGlThyzjqyH8ukSZ8XD1eglXl2LSNrJ0lo60UjD5OfPfO6DbD7
1TYesrUrnOOgtfV+SAClgIB68U+I7WdHXqFMtoGSZ/5SxXgYARQ6f1eez37eHjjHrmJL/wC4saRp
PZIzmLPkwCPsimMh+KHwxjWLr9/V63dye3/p/4CE4dfwWzsDopzP3zKWD4UPuCmKdBoZ8lmVj23c
mOhfhmEsDwL5D3EinlbmY1YJlYUbndVeOW0luLPwi11EU8OUCqms6ZgA7uNXu7GrQNGjphPBNxWU
KI4mfjvn/4PWUIA6dxJPik0Hb/a5WsmROhaBrTOkC6YkRMHnF9hCNrjJC/js7lo5p+y+7KCtNORF
6ahr7DG/4MraBOcQ2vyAu0qADXq5siG/2wdGY2tTqCktkjzxzQPzfTAFJPzh4f5J+T3nCT5vXa9J
tjRjuOT1QxIuP00D4l5uQHO8vXBdv92KeGynbVClejqV5fgPZaAGgjB1z/saP9wKcL40cC6nLWo4
XgG3Vb+Ah0YIA4N90CIVGPW48K704t3wY3+ZHSl4a8G/r1SPPM7EE+ep+JjketoEalpTMnYMlH2L
ZuOE6my3SLg5S8Ci2uTY9zO9Z5Hi91spgtnEU6KCdjopuH9tAMbr9pC+WAMAv7ur4+vXv785r01a
cui8dMMJJvIvCq1vULHNj9mkniPQdO7ZztGKdSvIolalwKstJ6yEZMcDUu3Tol3BQ727m+Pj11l5
0wW8LPIwqurhQQ2QjIIHzHYeyCeIwhxR0/g0TfdhXelfd+gcTi0QXZhOYSvKHeFhuoVF5MoF3bWE
rEDmVVvFi+D+E7LWzzyeGcwj5Nokuz5uBbICLsMPcs881B6AuVonZBsN+n937RI20lhHVCpDwuHE
m6XsjmAWZT7oyjmt7zkGAJC43nXfzK+o8jyPx2g8QUsC8kEcgnDRbjCk++euDtgQY9OEvT9U84jo
FWrD6+nVtGG8svs4ht6+8FNkDaIhMxN8lq8V3rbUh8iDy8ztn+6IXvu6j9xzzmEnO55ILtVR6jl5
znrJ9iM0qnd50N6ndE4jK34pHnFakWE8MV0Cy0wN38RsDezl2KDtK700TRzAMmU8AThAnq71R7iF
gynerWehXLNgncL0SmikHtEnuHq12zEuyK4Z19iMro9boVv2fhYA/YP0HyyY/AUEtAbG7+Q5QgW8
pf9330zbIbwYpAGh63caefGJ5cnnZBlfad18g1rFyuvX1Q/rSB7VHJRpWGKpDj59yAysJkkM9O3t
Dlzf0H/dUBks5/+MYjibV0Vbjv0Jlgj7ugbQs8VGPcWHxBNfF5ptl7g53m7K0RH7wg1AxdjOajTA
iEGxq5QwcoMrcHDn163zGGsJrnRjPp1MO0u43fLyAPuLYGW/cASDfeclgdCdF0z9SSZJui2haQCN
cGCNIAt/e3BcDVihrPuOJCzt9YnMY/WZV2W3YV3F9mzqq9PtJhy7Unidlzcb9gjggpxHwp+lx3/w
UudH2WbpQ2sAse6FWjPVcjVjBbXuPWp8hMGJ6BrjVfjsm2Ym2YlCAUQgy3qNg/JuUgVL1wrwOgyy
KI9wAJVRTeInZYrlIwHoMd3onhXQltZN623qpM72Mk5NcfayCZXm24Ppmi8r8ENWwhcOIqQnPMBr
yC+BnJVBshliUmtERVcLVtzzQMiY9dBq3nCAC5IpA1ACr7/9UGbtmhKLY65ssU0atJSOA/b4EXKk
O9grf5FzMx60Sp7zREUre4wj8IPr3vNm4eHKlzU9kcOJdpP5APjCABOItlNrWHXX963QD8cqnsMR
x0h2RcrUAfDVHlmjm7mG6Pr3Nz+emSwOZT7qU91N80EuQ378fQ+sy44/L9OaOrdjtm2+EB5dU0BJ
hNlOZMq2VJXdvvTgcAm3nWxli3S1YW0AcIDIAadd9AliDvIDRRF79vvoYw5Vw7uC4rd02ZuxKgUL
miSlyPBpw39kDMxdmEJXW9gXr9lAu6bDCvowp5En81afRpC19rDjNAfYp3c7MuFIHMGN3d3XFSu+
VUFkOgmtT2YCllrXOtmbQVenrq3WNK0cR6/NHSq9CEJurelPNZLAW9WDWwPISrxhEyBEsWanXHV8
n17/dLtPjjixWUOyi70mTCt9CoOl3CJr8R0QrDU2l2NibJKQSfBgLUkznjj83zdyrIE/CzExXPjj
PgJjc39fJ6xgN2E/ZrRdhpP0vHEnCDi9ES/0yhC5enH9+5sVTKuh9ZqZmgfo/S/PtE30Q62AHEKx
L/0c4Dn49XYvHHNPryH6ph14BEtRpmZ+GvUM0U/5JP3hwIH3aZTZ+rJ8WVhz3xOWWlE/lx5EyKIe
R3HPv/OumLcQWixWwsS1pKzDfl7CZeLgzJx4Vzbw64L7yJA298kMUJsUJGQZVJmch5NqeHwAaCE6
LnDoXZlr12+3QpwUJKgGJbBbkQaYGJWNfCPCYe164vq8dX6PIisyQevhNLNQf8wiv3wcJhE93F5A
jq/bjJ+6bf0OPu543SQzplVdbV84ZNJvf91xUthEnzrOIFWUFxh4DgfyuoC+dAbozX6a18oWrt9v
hbHIFPEKvixPWTJ8KRcILgH9dBcxhVGbzTPLoY4HJI/FBuMfbQSQIPu6gp5Tlas1OXxXB6wIZhHN
fJP507Gu/SNg2vXG89fkXF3fvv79ze4At7UF0pr5cCpbXMuu5rownY//uz23ro9bIZuMgfDakg4n
EuMp08XTsgeNdW0DdX2d/vnTYbfcQVFaYehZCn712IKFVqf9l/t+uxWy2PhDUgg1n0bIE+1Fj6Nx
VsHl9scde78tv4k0JTJw0lxXzaiKLRV+cZwb7W0VYf33GMaBK9HlGCObe8MEZKuTZERDM7gqQPLq
+CGY2rtqvWDmWtdt2UneRD6WJPY1NQBETr+3pPn39iA5doa/iDczsOrxb8V80SOWkiFg2zqBdA2Y
z+l9mUWbdVPLWkEb7ToREn69Oxp32HlA+FoZflcXrMilba0b3Bvmk4LgfC2hW4C6OzyxNXSZbw+S
42Vq021kO/kDSZDY1Sn/Aekg+RPMFV/vgH5L4A+8ZPwhq+C6szV6Wvqtlwb15XbLrr5ZwU3CSBdg
jc1HA+kl0G+SYDt7xbC7l6mL5WVFeNj0mdeVVEBWYsh/CApznGnCIN7ugCs2rAiHykBT9NUCnCVc
Lq++jcDyBAlcTVamxhHkxDqVpaerpGz8+Qgbs08AVz6ogG7ZAPfGGUaXt/vwfhu+zbKZExm1AQhK
ArjKuoTTdPNvgnvL+bcGTYZ/3G7melT+nbrzbbKNohFIaTqdAT+HvWLYkp/zAATstTb72BZ4drWI
0JW23r+v+rZWZdmFPIWlyHzkkIa7ujdf6zlQ0z7KONzPPLj0/ZrViKup66i+OfyM9v3ZC9h81Aps
Fs//pEiNjCQ5QrT4aw5dlr4b7sGPMUhR/9lUCAR8TudoPmYAvm/nAoZ/XTGuDNn7oejbmpVU6RIW
EQuQgbzJgi1cKnsKGi6gvLBjau9SNUAXrIDnQTroCUiaD2FS8QNMtyBtqPVKwuD9YIS695/jkxTL
soQ+Pq4iVK9xlv+DM/0uWCV+uRXpWRMtGWQy4N0JGtaHMPoKS9gvUIs7DXw8LFO+Qn10BaMV8DQq
YXJhAnKkEkW2pI6eZB8+CVizbD0/294ORUcjNqWFduXcedrDGgV/JhETaBXjrmyjD+th4ZgLm84C
U0QkmyLpH1XAfjCBZ8rdos8QWPtzomWIiDey849J3YCASEQKE1KB+nO0hSg/tM5vD5OrD1ZoswjX
Hi4NXtfx8IXW7OvSrkWbYzO0CS1hoVgzwXgZ/LlpF5bl12uxOUz/V6X1vzEdVmLa1YHr39/uTXHX
NqCjdw/1gJqkArIMQPk18uT7twbfprNApMkfdcyKh7IeDxRJOb2wF8BoD6LAI0AM5zppnrxlONye
DFdzVnBzAIs41y2cvOFSAPOa6zNG0i1IFP/O0/Lputu22Hlh8PrzdoOuwbMCvpx60yWZLB6o3wyg
z+e/YlqsvVj/H2dfsiQpznT7RJgJIQRsgyAix8qhhq6qjSyr62sBYhbz0/+HuptsdSq4Fpu0tFhI
yCV3DX78HFvjhpvzYJlmr3ERqprIexVCBk9O2O7JbltaN0tbhqGdGVvK8lEV8wt1g/F7VIzs+2W7
fAye5K5Z1CJHoVUD+sdHaIScqQ+SSQBWeAI6hfYQYjpYmn8B+TFU6FvsHptg3DzoX/My05t53E0m
W/Yrk+9SUbo6AQ5Hj0oF8ivNBhqLCsKBrKmuosjBQA3/pyoEkYcUzoMq+zFuwZuXqJB7MUiL95j5
LJH4P2UgOmh4VPPiEapA+pAC0/UXbToBSV9XyCPqn+XeLc7WkxELZBABShqk8jGrh19Ur8sPvBsu
x6qUP+dpWXbuW5a4ZgLVWu0Lh4P+EuOpjq0akwHFBudw5k3cg0Ua9Hqyvr28Dm0LwAgIzPezIY0i
9SDdNf2SCQ0F5xUE62mT/b7cg+VoF5gRAJigPHTm8nHyaf4YEt/5Ieu18E5VMfGfErp+L13v+fcO
KP723mlsozICwyQHvJOxUD2UkI48KyfPb0unBEqyunZZmwUisucAcfZUPuKFkgDHA3YxFInkh4he
mbpxTSibhNTLmDqZeiwVHrREgWJcnQLQhseWfKdiw7KeTUAbyI3VREof6eGiD89SBbd4c8ILe5eL
pKn4l8tLwDId/wG2+Y0gDRGYfa2iU+ut+pdM2Z2fA15yuQeLx5igtmEmYCFwm+KRULx+ZJEDKW+R
ZlsscGOAoTwvAdJ/CE+Xu7NsDSbMbcm72SV8wsx4f0r2a5QmxKPb8fB8uQPbvBgnfK5liK/m6lGi
/gi3VKRlSx7RNO6KOrrziOvuvd3ZLGcGgLmLVg1XeczXHr1A91nOXzSybYeBebn36BLq0Kugh65Z
gBjWedRK1DymhwzUVVjMSN8Vrnq9bDPbKjOcvi3V7PZ5BmoD5eM829agawjr+a3p6B683zLvJvxt
zgvullyVNyDPhqZaPeM4GOxltC3fb2LfyjkMFgmEbHqY3PqZqgYMDyN7bdjubm/7/G0NvDvJZtJH
WVvtT7idMvcfIBnGGIwXe+Bey5o1AXAKVX8paqeKG9WlP8UUnOp0PClwFxRqvLk8xbYBbKZ7NwDd
SQket6DBFKfCfRuW0eHHpg/UdaktyAD9u4N27qALG3rFDR/5T5fV4GXJ06+XP95mH8OnQWwdMReK
XjeUDAnl443Ks6ewCm9qGu7Y5+O6F+6a9SeoBPBrin32QbHpOGVIW2dZ8yD8XIEWDkDrrncO6dA9
5v3yBvzsHrO5bekaezxdq8YDF+zm2GvdfyFqeqmbJniN6HWqnq5vOHeYN4DA5G1xsxTTdl8BH0tT
1N8uz4xlWZl4OLWArK8qInw+DtygM5t5dLNiDNe1vh2M3i1aADSD0cn/GEes2cPCkNGsiLPz7RbT
m9UmMgNdwDxCrf6ASi8/HlgxAETW0Tid2+lw3Qi2Ff1uBG044v6x4DBy0K3LD39uCC5W0XWtG06t
CjfNdbi1zvsNxafAYhOte6QdNvsYHh2WOp1DQhEy5MaNB0DPGtcZFL+bCTq3l0dg8WxmeDZxna6s
XEBUDi0tXqcBT025/2VTdc+LPayQbY0a+zSRop+Uk2IcpVqXA06E2Dt3geM2KxkOrFUH5ljEO4yg
0dMBNbANSkCQIOnprgCVrQ/DhcvCzda836zEuapvyCp+h/ksjkPk89PlibAYyYS2teCFyArZogu1
Bv69KHN+i7LDPTCrZZ5NTBtKGEaQLUbOmVVg/qE0DgPxrVb+bQMQ3eURWIxk8mDrvC66cCowAl0C
n5BVckwERIyPebjsSfvY+jDcmenI8/uGVZgIKYK/y5RBdnMutT8d+7Ke2vi6oWzdv4saVPOuCniK
oQiOuKej4XvYuuMnH6jdncBkG4nh3IULvm2nyMjJTf0bkHbGXVsdIbGx07xtORl+XXiTGESUk1ML
kieq8TDmhF5wvGweW+OGQ4clQ7bLUzBPyIiKZab6Q56l10k//ocEuyUUlHkUpqF1jWf8HhLPHarI
rvx4w5dZz1tVqWU5DeF4mLv+XKfquhcJE7AGJmBf6FnCLpQhxVVT8s+gxuIYyOt42rlrwtYct0g9
QCzXUyXb48pIHIhp5+sts2pyWg+lAkrH69cTmOpO86xvl3aPl8ASfUwu69LrRdh16woV2PnsrA9a
o7Y6qw7VHh+u7dsNhwU4jXYT5AJOPtenzA3ObbDHBmNrevv9XSxgGVd57bXrKRfAbtIfEd/b391t
i/ogI0oNJx1pD83oFpM556coYQd+8OLgLj/Io+PH087B2hJoTFCaLyrHhbrhegJpDhSynFff80+e
0+08+Nmm1th+o1AAcuJ064nM9Xkm07lVw12qy4Pqyp27t20Ehsc2/UxFquv1xLnHjk6JV/9mZu6h
UizaCZeWpwQTntYWZcTaNEIXNfSNGEqEEzoXItFeqBOgkH+6tJA7GT7LgjLBauDKSdPSx1odsyXh
Ywsw+1X8figFNm7JELAEbwN0pk7tCqlElGAX5yZAOox2jjiguLtOrtoATMAaEjAkc5cVMXT9qrwx
iWq1s1qjj13C5JxmteuNvNg2+HqV+X1N6+FHtgx1HFW1fJJi+aceQOLOU/KUFp7aQfBYVpip8Fpn
PAhJ6qBXUuLZPevcJw4ITLK6e+oUtgVmuHofLiQqgnE5oVIWL63SPVZdc6hIkEwle02Hq2qIGTez
1J6PfAzwsukp86fqmDocdS1FuQdF2u59/wlYaN3wxEgy3vZ9lZ6WTt4xAOZvl6p7rDxy7MK0O3lq
mAFO8nZuVx+GFgbGiX9HXugsreU6thhLwYPjQopPBAXFRz9tbvN1L63/oTeiE+OKm85B0UCCNz2B
Wj8Fk4eqTnwd9OkKR0HrhkO2XYgXpXXJTnUt+huvAP3fcMBT/tjsHfRsRtp+f7c9zUMLjRZw6X/1
w/mTG/a3gYvCEtRdY4quCVgYxOY177pguXKl1+jstNaOOOceA5Fg7u+9HdomwNhfQ5CbCAYhr5MP
HPlbmnYiPHRFdp3IIr7e8LyVAVbkUS89EQjPgxm3TYHM68Aq6B2vm2PjNKxmzV1g+9OT8MBHK7GO
Pjk4DO+EJpt5jP11TcfJGwoY3+XRCqoZt20aKFxHpbuz9dk6MHy6iBa9+t6annA7BH9HIflxDqK9
N/oPIyvjZiZayFkCKN1kp9nRCOJe37w1KBM7MJ96e094H8ZW9GG4sJDYgnSGGZ6b9GlNWYPsaX2T
yeEuD8Kndt1TrbBYysw4l9AyBwMBSU8VML2xIGD3UDqk8eVlZHFkM9k8Zih3asDXfxra6Cmds9c5
mOoNs3jK/eoqRAtMZbjyskSKBwVNT1PKITKXs+Xg8L2ErG0eNru9ixNAl4RBsBJ5EnrS9xAXPzta
POb10h960ShUCzU7YdWyD5lZ5pQA4RCUiBkzU7esaB/YmoAH+meeNbc9CoIBe/n78qzYejKcu8Gp
oAk35y51dBtFPyEufI8Xs1gHM3CeG9ZleLnck81TDEenfGJSomDhNAeBH3MXscrrVJnkdZjtuLpt
MIarj6JVIIeb0UXNXsuWIoXSxhCauVnX7FQsj4HeK6H88BjHuJliDlLRppCYQkys1lgATjhn6gmX
wFOv2Sc10pvRiV4LP/182XYWz/xPujn3UuBUcVKAKhq4sx08BIoDCq74XvmKZWn/J9kMrskiz3In
cZz0DRqciTuy+RAsXR7njb4D+fhONtg2EnM7b3FCqLrSSdzGx9mwU/2tkM7yetlOljVm5pqRDm1J
Q7Ga50bXxa3rzN0Uh+AvogkKOoEBvNyNbRDb7+8CQS476PgMRCSpBAMG2Imbo5/Lead1S6A0CVSg
FDi51YxDaJ3j9WZsCIEGxZR/XXifxjML9hSYbKMwXN+rBe21OwFN4BbV5xb3tljm2VVcNvAQw92H
NGAzSOVFko1BzIA1O3hi3FPUtZnIcPQMxLJj0TB5wqW2vsPR3Jmh8T3OxVbC4edlf/CyUv28arbN
zLIamjTAzRwhUuCw9Q2kk1n5KfUAntoJW5ZVa2YGXX/I5n6GqcJucm6nvtGxF0p2ZK67x/FuMZhv
zEbQFptYnhbJPJU3Y8/awzoPr1DSAf3+4r1dZyjjnLJyxkrA1pykkHXx4mvhnjqt/J1XEstyNSli
8ronzixgJQDW6MO6LCKehqn6evnbP07PMkiB/tunlRirQrOOfJtYUUiIcAyFo0+9hKx1m6QAdbjl
SY+4P+HxsyrEKM+8KTMEFj75PvNjtwx5ujNUSzQ2eWT6AHXUZVGLpIXC14Pjp+zTipe0RLJOxBXl
c0zH8ioBTgzcCGa89zqZNsRB1RlC2OoX4tzl7fQ4MIjZy5qL5LKFbfNn3FPSqJPlmLciqVJQ+43U
TQ9jv+xtYLbWjYigQQBOyQJqiXV1qxMJ3fWp8pna2X8t7mNmoV0fOh14E3LwqBvyA8D34mUNeRfT
Mq3P3TLmt1fZyKRkEY4DsuyKO0nbFyJ2ag81vFElr2x9W27vtq0MVTDRXExOogT3X3zUG94yvFvH
l7/dEsVMSha3Add/7lWY3y5yjjPj/ePKhfo0691XTMskm0SEflYQ1O5ikv2KFc8iCtxbELle+bRk
8rGEeR5BWAjhizh1nsye48atgObzZfPYvt1Y/gCnBv4UwacLRLG/Bj/rb6XKmvPl1m3GN/ZylIV0
qGIDMpAqr7qp2Zje0DGfblC7dWX8ZcYWwjrQhlCuxOYDuCqko7rjctNvuTwCm4sZDpz60wRN6kwk
bj97R6aLm1LXt31G/te7817mzXJsN5PQHGCGNAfY51gjIdnw4eSk3p3q1I2qxxNuXUkAf44gAX15
TJY5N5PSZTnNg6wwpnZsKMqMWH4MQZi643CWXcLMR1cAt4ZlidYliW7bcPgS5mWelHxB1s91Y0Ln
Pdk12ziMvRFl4VUnkZBOCJVVLCfPObhNXu9YyTaObU2/C0vwh1JNMhUJ89Rb0zbqIKT+MXreOWDZ
ryYDAfHl6bAsMW8b3ruOprqv84kiQmEZRH9JYOsfGh2C4gkX3cRNXXnlo5DJu1LnooumyokSaBJm
cag7iHP6lRenJdkTQLEZzXD4wgkjCFouTlKP6TMFox0ua+pHlPY3nIv60Mp2rwLU1pPh9y7zS99B
/XIyyT7rf0bVksq7Mu9YdVuMwo8XyEXhGhxO9MpQYKrXycAFepuQ8Mh7eQty7j+i7LUvn/wh/+fy
UrCtaCPaVFwuvS5nJwEycv67DNzmBTWHzutVrZt58oa0rPP6KIIi2BShLNNtjjTPu50rtOWVw0yR
e7xKV3Azo3WqPis9ZwkI5Z1DMU43vbP8XUGV5BxUy86hweI0ZtYcW6E3TGEb4SyaitMivOLkkknf
TNJp41YuV1FfMfCT/ts58Zrvg1+N8iMrBQLArXDWmIqT9nYe+S07pMnwQjdeQFGifUkfnekhx7nN
f7483bamjbhSkELkboqmU4ljA2pk04Nf7RVS2Ro3zg39UNZZ17v8GORfyXye27+97MrvNmPIhity
JZrm7AuZPw3tDbnyPGKqO4MioACXnR8lQc77U8VpFOcDBcZvmq58raaGC7crFgstgigZyik48mor
31/b4Hx5Ti0BwkyY43oFQbHIjZIpanHGAVFxdKggrvvtcvMWrzJz5L1wi7BqF37s/R6cgsW5nlBA
sFanrLsKrMNQ3fVvh2rKCMw/dMaq9KoEdLMxGPuA77gKkYLmDX91AKWsHW/ix670415+H/HCc9k2
lg3HTJFXYQudR4UPFyE5sBoHJzLiFQkCWZD8AI/DTjcWxzJz4hJCIo4iGICXnoOmj6MuP3B37zb0
MfYF9jH8luF0Vgiohh298XO13GspE7BNfGbyn4CdAr9MZOkcKwlOhXov02VbVIY/K3AxB2M38mME
ERxSrXedV4BGg97nu3qsNrcwDgN0YGVJMnQRlCGydC9zsMeibvt4052HCIwJGvaq9TfIOcdBFNfO
Ew7Px8urytK+SfLSRgNq2lx8OXj6Y5C23gUyBMwGwL7r8MyMm0QvamXZOs7ool2WO+mJIzzunKfe
DjuCxS9MqpeU+JUsc1hIeu5dBQ1Ffw3iwO0eu6U6Ab25s+Fbpthke6kV8Tu9TfEs1iOf/6pXep3H
kc0T352/vRSoUw316WPrPrbF3wuTB6++7u3xPxQvbVu6kGRDOEL5VYN3k1TtmN0SJ0x+FcjbjIuo
0bJWn8vh51h/CquXy2vS1rThTTXvx2zQaDr1+WGIvgXR53H+cblt2zQa/qSZO6zusn32/FUP4WEu
9lTEPl6HvkmnMmW4mAPtAU9tf48rKq+L27o+BWw5hUClX/76j73VN7lUVtQcUIWi0yN4Wu5SdhPS
/wW8Okr39XL7H1veN/lT6sEJFAkwBneC8LbzMtef0lonlxv/2PQQaf33Ooe+CFhAOo3GeRov3fd2
+ee6hrfRvHOg0FWrL0IcSjJPpXfpUtCzl3byf5dbt9lkG8671vPWLya/gs3H8kcB/rTZb2IW7sA8
bI0b22HOO7DTVDB4uNT+wYugCxYsd0W9t9xt7Rt7nyTYcFUImzfB1ya8gzDvkbCryEeZb4LOKOkq
nDvgS4IAc1b8WOtEDTS5zuyGo65NOnOpCU6axfALrxC/M19vwIvsy1XtmyizIFPg0UFp/HF1Ttr1
kqBegD/aSyxZ1roJLysbN6SgvOFH2qJM/ETn/13+alu7xumVSU5LsOlve6l+6Rv3mQXujsFtTRvu
6fVItqkCTZckekzbKNbenhSPZRWaSLJ+rIYxymBrj33rkLzz9WmI9gA0tsa38bzzz2gYFxbm20R6
3waIhpXFKWyvYrdmvoki84ZoAI6p5TiS3qO8GZR790hE7ERzm8UN58z8cPKhvIWDqVt+yyoCPuJ0
2tn4bVYx9tDB83Mc4vHh0LGMouxmzh4FlafLq9DWuOGbIOhFUS6obI4eV+di+Vaou1UEyVWNm9Ax
nfddIP0aR5btgjbeiDU6Tnwn3lpMbmLG0rH3cy9E42VVgJUkO1F/z+U3P/kvSNY3YWJ9HwVIHqPp
3PuWV/5hXXJI5L2igOh42TAfP3D5JlIMTNLpEFJ0EDjksfDxgob7TDN33QEvxf3Bb9SvgExfL3dm
mWITMSYzZGFqV0UJBzQaDCtTfghBh3SO1LKXWPo46+AHhuOOKMGd0qbEXHSnIAQItxqOfvRDpW9L
Qw5pP8fZVY9cvokbA5sHUyUUyo/eBNg92Dih0FglU+DS82VrWc5+ppCW9jrhaT/nRz94KsP51p+e
J/29rt4maHdd7sI2IYZDc1YGecTQhc5v/fXb5L3W1d4N2bayDH+GeEPAIgdt14tzFzrfGqc9FM2v
IhuPpI+VugrY7ZvosCLs82JCgeNxTN+COjxszp3jvlzubQUWFzTxYEjy4XiZcv9Yjs2xI9GnFaTM
Keip2rrd8QtLADERYS0QCL3rpFFSymJ+QqVF/zzM6w7AwTLHJusI79aWqxQJJdDBNMOxdTpfJe3i
hvPRjfLw9+WVZLPS1vu7DRNJ0MahSxomQi76nM2g8vIXSVED4awnfMGeKJVlVZmUI8FUkCCovDDJ
Wv4TKobzOafjGI9BmbhDmaFaV0z32nN3LugWHzTxYfk6guTRn8Nkrssbmft/h9P6HcyT55VNnyLl
7r3I2CbJ2LVVzrMghOhFsvRpHWch6Y5BNdYHMLlFyeUZsi0yw9eHZhrnpioCyJyt3R0LInZbNkV+
3bHDlNzKWjBRoPoB+qLBQj75opiHmxZkNHuYE4uBTGBY52Ug/JYePzpdH+cOB7KZniHZft0WbpKO
cNJp0AAWDIQU3XAiJdhlGvCv/u8q05twqqzoVATRRT8JC9eb7kgzr3iP9LI53Vmmlrk1AVXQgubA
3k9QdqVrf5T47z7oCP/r8udbfM6ESFGdpjMDmXiyFO55Ed+zur7PAv9IVu/ey/jDCB2Cyz3ZxrH9
/i6KSB7WUOoFYYAcHHkE76pOgmqvbMrWuHEtdn1I5WkasYSJbI5OYTVU8yNuxgXfibSWGGhiC0Fw
4U4F9Vii8+CW8PJv0Byf3dJ98pz1n8sGsnVhOnHodmGeOiwJqQjFDRkhqby4hfO6Uuo9cdk1bOdo
YOvJ2L6HnM95t8JatZs98Uad/ohWDWv+mm/qVVcNx8R6LWAzaVi5sKQdUGgEDWLw5TzndfaUemyP
EN8y7SbOS1Koy0yQUErK2R+fM9bWD56ckd64PARb89vO8W7J1lBU68MAzdNC6F9KQAPQ76bo2+XW
LbNgAr1K14HQnSIs4YPyDtJlU0K7xsljDmLoOA0V/l7X0xZ4342jj9ZxLWVXfsbB9hH6m3cCaseH
sqofCHPfLvdh2U1N1JcOhdi0Q8vPoQI1UtncuaP+jAeNVxdwIHcjf7yuH8PTQ+BndIHirM+DP97Q
7IVoXGUw5We318+q63deq21Tb2zaBDwk0cBrmrSocr9rO48cHImd4/IgLDueiQEDGlYWFOIlr5vO
yJcV52aIrBblIy5RxVXv1j4zfLys5671Wdi/KmSvbhaHyrjguMlcHoBltk0A2NRBojHvK5qESxZh
7ZK3CRvFMIDEANDCZF8F1WIpE/rV96R368ztX6NhhZTxCLVe0CPJW2/Q9HR5LJapNvFfzOsX1gTF
/JpGeNIbx9CNxygfrtv2vM373/meIO2k82nCAPyZH/AQ0hyikO7s3pYQYqpr1SwC8+ia0oQMy1dC
0pspH1+iqbtNi2u/f7Pau++nZed34MKIXqHYdrNElTgU+7JENtMbztxLlJ43rhhfG4fIuBxUFy9y
l9vEtnYMHxZTCKIzt9WvKR2glVeNVRwA33nylt03HNsAjD07C7gLLoNBvzLnYRD/C/aSZR/6V0jM
aKrUOE81asdeW3/4rAsexS2eLJOM+rjYtU5cCbKH//jQSujKmAPmrFJQVwdvnRrWcx6BTLIB92rU
7wkmu5u9//PQhR6MeYDKpzeF4bq84u72z0SyG0FCcrsshJ50VOSHdmSPAjJLzQzmbNbOD8gz5UlX
sJ1o+6GXoH9jklDIC7bhUM8Qe509rVD4gCtBlYTlkMuvoL9x5reVDntkwLbejMA7OG2pnaBjb2B0
WWKCKsPCEUg15d1zO0V7AfjDhRcSMwCrDHUcvRf1X2Xhg/odYtc34zCuvy+HRMuaMKPuNHVNH1Yu
e4PwxoSrAQiaaEOTsdp7YLN9/rbu30UVkkd0ZV7lv01QUBNxuLZ98zkAgz3ZAfdZZsEMu121BtRd
1+CtzJweVZhtcUgL0YItlS5JEQ57bMm2gWwWfDeQOhRNWKx99CLyKPyyLKhiPlS4hOwcQ2wTsXX7
rvmhntDs4LO3VqDmElfL34sMPFyhgEi5PNW2ARjunxW5N6ZZmb0ITfJff5Q2tJMOO9cmW+uG62dh
5spR6+WVuShcPYhpGIaju7rFsuPbtg4M32YUbEQltE/ewDTePfRLiKcJXctvl41jW0WmLw/poIK+
0PfTIP3mQAOpj9mCnC6RAc49XgUOucs9ffi2DbK+7fd3E92Sxc8jL3SeRRkV8UKg6cAqP6E1Oltc
SPJyB7DquaHYwqqrlOLQ6fYo8K5T6PSFUS764G1Ou3H+0jUhKFNwjMA+cHlUlm3MBL3mUql54rN6
i1B8fcAz1adAqBx0TiGPdc2fN0XAyz3Z7LfN4Luh6Dysi2J2xTM4cvVBKQVhtPGToCvqVjcmzVUC
zl92j2s07aUjLL5pImFbWYxEdwpdSp98JVGVvizIyj+DdGHP/S2r29Q4JHO4ZgskuF/qrmu+hHWZ
flnnRV3n+iatFDLx01RLKl8IApaH4gpQWN33oF/fo1CzuI9JKQWKvy4PoTDwxiFpBnq/bjwW7caK
3DiPfJj3XvFtVjJiAFdFAP/Mwrc/AtwIB/xhcYB+vryybNNsxAA2hH1bpXN/T9tG93chBOTvUD8I
z4dQXuCcLvdiGYOJk60D15MqUsM9DUgqQY04LS3K16KcrdckU0JiQmWHhgdT0KfqtZVVhyQB/5lx
TeNSUHKo2unlunEYG7suR9XOQqSvUujllgIM+ivqdjnQLXNhgmVrNnPhBoF4yVbJRhLXLpHVlp0L
UZd7m7I82nPuD99FYa3tC97FEykp4WQSxQtmX58gEvU4hM+apN3hT0gmhDXx2O+JMdtmf/v9XW86
CktnHobiheY1eIwzcIotdx5Sz9XO5NsMZ+zyPF1m4fJhusdIoNlURzeSN+3NOkGg8rqJp/8eggLJ
2MypLF6gj8jPJRvpc5epKzeSP+jgdwaiYC5uSo+qF1WDBnibjlpOLxPX8BQafRvTvRyUbSYMb59Y
y8KQ9MMLc1cdh6mqjgHZ1R+1rCoTPFvnAIfM0qlethHwTWtnmKF8lOtf4YJNCiLlZx9EWVfNiAmj
FSrA3Tpshq/TSGpgsmfsU/c96aJg5+xlG43h6yGrUZ1TiP4FDzT8wGacVELZHhZvqKBMn+sT0pGv
uabNzoA+ri2HZJ6xybcsazdmBX2fdR1PFgZl6WEQ+mbjqV0i3I8hjYoyvmopEur3dZyOu8+O1r6N
gJB1acYhw569cDeEvngZC5T0xKyA5DBHFRdYqdenuYR+BUg58qPTNnsaPTYrG7GhHDpU8ixh+sIo
fwBLmBvzIvxSE0HizK2nw7yIPvZx2Lm8aqwDNUKFhqR9MFKmn1S+kO9MFEUlzlNUNeqtHdZgvC/X
OWNJ41NeQYeWcD2dKV5uxFGmAWn3qhes32EElGXkfU6dWWPJZssZQJn8qKj7j4DuxRIEz4w5Mll0
voAuiNTHoIh2VpnlzEqM0wQdch2RdUlf6qmL7qb1SxkGz+CD6//fVimc8njZ0pbTkSnZ2AZRD5hJ
P37tweb0DFB3e17+4EWFqH7PMm2Ty/18GPuDyMQZ41m+Jq3bjW+tr3lSknY5ycl/GKvdVM+HQRM9
bEv3XXQWfR72q2ybJ+33pDj2eHj7q+el8+vyAGzNG3GGNzkvOMnbeyXrFgAH7tAQBG2+dvM9gNqH
ToYRGJGFQSNiHpxBPIPTn4FGfYi1nMkpXKr26NRDvKr6eQQ1xZVTYgYTnmoKpeXunvipnz0Sz6m8
2zBa/P6vDnTD3s7t+8NLEUZlhI5WdsRl61S+cK+7Faru4nr8G0eM+yHfNMG36LFlZ7rtWHN5qj5c
0+jRCB6ZDqsSmqDVEy191yG3qltztRzqqnHS6tCqMgMtlvQntVw5RCNKCGDAxgU3sa+Ce39RUFf/
CBsPT1YDlE/hR3d+O36GvmAFDs35urMORmmECAJ+S8lnUr+0Q9WxM2kKXZ7cbt1TTvswBKF94xDC
mAx7t23VV92FTawh59g6ZL75o3HRkzu/Cq9ikw8iE9S8LODbgjRi8bLwofgiaM5fqir6fXkxWPzW
xDRnXcVHlCzmT4pysgkrSBqcVjr3e1ImlshmsmbqUrkerpHFi3BE6t9DLb7In2pIFHnykEaS8KuY
hWAmIzwoHQaauDDTAKZAFWdYceSwBEV37zu7BUMfv5OjFyMqoAyzdwG2r++nqRkPNXRpjxmyXnFG
pk9Sw39w+CkOU0mmRLA+P0OGpK+7R2cs/75uwox44SBL2Fd5F/z0oqI6rJlKQQvMrioUxPCM2KD9
LlyGviq/SjY7WA2rdxzazn90NyHpywOwBLzQiAa88jWeG5TzzKMFdhP9r002s8SRmsruduoCF3TB
UDCr5N5pwbbGjVBQ5mG6+DTgP7lImb7lKOaUR7WgPvfb5SHZ1rgRC+jkeX6tJvFcupnL8ATZrC/Q
GcBxK9e7bPEWu5kQ6mGtvZGtpXiWcxjFJGuel1Rnh0Hj9XHy138YlU+0l7+LdU/sxjIsE1cdubzL
5kaqX63bT8nqcffQaoqjfDA58WXL2QZlHBskSTN/psx5LvusPvApPOkUWIEMJBm4YfPnoSEADajX
cbtFXu7S5sIm5JpppiA62y2/S9HKp2zxkdUk4EKRDhLXZQMh5gkSnsesmUB6OQHHqrXsDkJHP4IG
b6+Xv8KyJk0oNtSHiZfl5fJGer/+KqYSk8egaX25ddvMGUFC6qjJB16mvxauhxMe3KuEqaw/VBQO
fV0XRqTwizao8mhKf6U4p2buKM59AOiCRrJ4Z23YBmEEioVXE5nzuXoGMLM9k6Fc7sq581GfPlbJ
5UFYjpSmKKSWKCJOGxk81yNeWwRUDOp1OolguyHXkKrQPkuujkOBESZQF+IRJ6XpL+1mfUKKtvmU
U9XuzLllRZlA7MnPcIFguntmokcNNMkLV+Oim4o9dgaLsUwg9kZOHeF1O3jWHn+YVvEYbhK6f+wU
rv7t7JOn/w83tcy+icnmwVoXrJ2aZ+L2wI5tWzjXmH2HQ5H48uzbLGacGIbRUeMyO/1z3Rb17YCH
MQIyC9DSX27eNoLt93c3riWtHMdXEognyGUe8MY+PtLa/zJjzX2/3INtRraBvetBkDmVa0XCZ9Af
IV4OwRdO9K/y/zj7suY4cbbtX0SVhBDLKfRitx3baSdxkhMqcRKEQEggJJZf/10978k8PWn3Vz6Z
Sk0l0IBu3YuuRcAraVlgn3vqiObTuOft2116X2chn7R0VF2j1x9jQNLmjrQQoezzSi+JuFIbXHpl
ZyEfKowQIS+s/q82QOW+UWJatmMff3rfI5yVAjbRbQMeUvZUiYDmumHp7Uonsn376pd+/nmAKzap
qF/Vk4pbVe9VYBAgDjtxB6OOVi3v+w7nWGykQhgasW55WhL2UgrYSrL2fQdOSXaOxE5JP8sqtstT
L+UvF09LDjjGtS3kFFn/QZng4mfpPl2DuBmCZXkql7Y/ELBki0q18dNSwRWCuast7oWVeo7HdnYa
HW+y+clSHWQ5mTP2p7FdeGX+dunyZ5GdNg1vgsk3P+do/iFhV7OBuEK9eXsRnd7F397R6ab/Cmob
ORHXqPWebIZ81JNG5XUy6PtKp6TokKdgZO6vzNEuLFh+FtFl1vTTbCLQXdjqD9EaAmvD5uYQVO/j
nOGTn4V0M2ItcTtMuEVn1xyqdxp+MqBQzc/GB9p8evutXXqSs8AuV24qBTrq5zDAl0hrHJnmY9jU
O8wnu59v3+PSZz8L79KUdRCsbHkCC1jf62m2P8Y+nd6Xv8+x2KHpBw3zPvekVx/kfRo/zfVVx9gL
gXcOwu61hONR3/qnnpwOFsPB7tUpmwohFVRBqmsQiQuf4dwG8tSkRLBad099yX9PC6Y5kR+/Yrhz
DVN16UFO//9f0QGWE4d/4lL9nFuEAyARtkgMOxIZ1neaJVeQSRe+9Ln4pgJDpK6itH+CZ8kNoVWW
85p/f9cqOocNRmagUxp4XBsWopiO4/ijmdH0vn31CyXBOVKwWcUquQvV6+mXRzU/SBXugya6/+dG
a+q/9h25xo699JrOYrucaEsn1fQoOW2/CU9NW5m9CxwNNtRZRMcqIixZMWftaTDtyTrx52zIrnVI
l376WSyHYxC4IVP9kx7oWuG0dabVZtDtu0BVSfYf7B/sKwbnUvM9xV56Vw3BemRjWm3e/soX2uZz
7B/BxiBFN5nvemymgeZZP0LOaZvReTGgZoVdMt6lxC/jroQDE58wLS9XeLGwNBnLb2//hgtv8J/2
+l+RGAkxjLBjCX/UqSnzqish8CXFO2vN88PkGnrAc5zW/HGJa6MKywNMU4wdInklUC79/LMFINLI
Lqzt6Q9pFkKeiJzY/boiV31++/Vc+kRnpQ48G5uYuaF5NRXMJsu5g6R2/EnN7llOYn5sTK83Nak/
LXP/vk3rHE7ppNINlWnzCrwdy/tA1jv0m9fmuBfe1zmMvXFcwtkqSh5D4YOowNCTz3mU9P3N2+/r
QtlzLliqF6VP/hzJI6xyl1tXtcd/KluMt8qtWsfn98IgEJtnVU8smB/HKV7viMluYC44wZBsviYx
fuk9ne2JccwDdEkmfrSGlc0HR6kDcQ/Tnmv+5pducL4vhn1bw6mkfdK2GqG62sqfSCjmWuBdSLDs
LC5cTWQVjqt7pSmau75OmqI51QcySsPcs0G8r9w5B1MS0bRMLb5+dJY04gNEp7J2O5e+vsZlvPAg
58DJaY0n1w5r8wRI2JT/k8Qdi08H0wABsITcvr1uL3yOc/ikjgIBO6S2Rc8Xr8mHCvMvtwthmntN
x/nSDc4qHmUr+Bj6un4sK4rAc45nZAMzu0Vt3/cEp1ruXxu5sg6k7ZS0TzUU8G8hplV94UImV2Qa
/snXf+ln/oOPxEkYZSOG02RKavpN+1a53/UA15IbAX87vZlWl5Q3K4um4ENtZPB91gianUpY+FLB
M6nadV0EVemT6zdhsJOv6HpYgrXHn5s4qreLH0PMpzFLDopwTbT7wJexNftSqNoUYbiwrPBB3HYf
eJ1GyCAG6kniMcSAOd2RSHv6QXGId36N2D/HUmnWQZQhx+AE7k3AFQ4YEjSpMTdRx7pm11tZ2o8I
hyndhCuNmt8arxC1j816xTEc8VX5M5CKptf4dJeW8tmGFbVjCifyrHkKlaCf+uGEnjXNp2i2+vOU
+CsZ6+9ojiQ7h4IOadQmktbB62hauiU2LDfDPD5zSBbkENYEUSKFt+EcLFmRZd0mHLN3GSjjzmd7
2rT4BjwPPKDuGv5/BbfSgz+Y0yT27VV+6R2e7WtKpGMTqET8rDj4jmN7EkSEQj0Bm3ZXm/TaAdqF
25xjRDMru6ib8A6TABqb/4CeaG3zuI7pRkMGs3jX05wDRePZDV6Eer4bvJNFJvR90kQ4cZyrrYqi
Kze5kJLPVVXbFBN4TUX5umblTRZAP2Sc4PYO/maWKXQtWXcFpHbaaf6yRZxDRsFUnJcIw8zHEBGX
bicdmOYR1jNT89H0kMV8Z+o8B4xaWPROavDTXbOmc2FgaLdxhLy8/Uku7NPnGqsztbCUC+rm57po
puBaItUD1+6awMely5/vAXDJVUkZ1p8XIRZzSOHzRLcOVOT3tKURP8/7YxfhmLQzybHK6B8Sx91W
zsm1c5a//njYAZ6K5H+lmFkmzSyaEiw/Gm+zbvyAauI9dQQufWqE/3XpMI6AI3EElxYBkJrhTSXe
yQA+T+0WygR92czDUa/1HfPTF3iYlnmYXhOXvPRWzjI7yL+p4C4djtka0fYDSIOhOzK0ddem3X/d
jPBuzjJ733dMzWM3HGMTH4POfp0AmuKcfDXBNS+hv4YubnF6tn+9/mp0lJQN6Y/wqH2YgEzIgza+
HQUc794RVrjB2bq3QytbNdP+OI+qz0kICK6lzXt6WFz8rFgnrgvUtOjhaE3m89ZO313E3pVxcPGz
pGbANoOr2YSL237ZByTTN0to3WGA63ixRIDCvv2GLn2Cs8yWBrEPT8OqI5qA1hcrpHPnYupC8gos
bmg3b9/lr8kg4ueJTTDwoXSk3VEH8LmhDAok4Yvq+9u5Cu9YyI/vu81ZOFcQ3KqpYdHRD3wT9/pb
Ow0Ho+MtdDyqDYdBwtv3ufDS/pPbIKpi7STnI4Z7m2r0ea80pGmveZBfuvxZaFsOC74xleYIIYQ2
B7wzLCIKTpgI2vrKE1wI7vNkxkEudbY0/dEk/d1J7eSkFZHEfoc19vl9L+ksuGP46oaRFPPRAa1D
0APCVDse35WNsaLOIntKuW1UbOdjIzNT9LzSOU2uQaQv7K3n0ymO0wbaddg2KA3KKg9t5D9bJu2V
jePS9z2L7TI2Y+xE14Ooo7/AAe41Hbu9oP5dk1W8m7OYVmoJ3WjL8NjQst2UbSQg13f16n8dEkf8
nOLQtcbXzZCyYwVAYevjrYcLKuP1tjHpTTAijzJ1JZ5PGf4/pR1udRbPfFkWnPeF4VESqJkouoeh
eQFDle827vY6cx8BuviiEd9vr9hLtzvtXv9KR1M5agOqOjtC5eJ44kQnrL9PRvtAaniMnZ4MnaW9
akV1YZX9h+wQhNm4+tKgQjB4PpHU+uNquaFXkt+FZXauIj7C5NPMNDTHsUl+TTr7FSqgUuq0uZaj
Lt3gLMIBF2F9N1DsUysOect03Y+igxJyf23MeiFtnPvbjBQO7wa48ONIx69AOh/kqvbgolR5B6/V
5CrG79J9zjI5yPyG+R5vSq/LnlXJVnn7M2n5AUdP/x+3ufTBz+K+6oIyCUEyPLaQSc5HR0whl/Xa
jnjpa5xFfV16iJqg50Jc+jmfbdnlc9PBq52+b+wWRedEg8gHLJqBXT3KZvjpu3HcCK+v0TD/npIg
bPK/0bfEnHnddO5Yx9D9wV6eTdMzBKa+tu8jTOH3nwV42S4jnbjWxyBbm0NFFfD5qr7m//T3zxud
UwzKlgM7xZg7ho7/5nasm4840lyap7d3p78v0ig7ffd/7U4lq3VqatcdT3CzU8Hs+mYXgxaUpeY+
Ylc9zC59h7OoxqRLLbJfxyPJsnXO23ql0GqEpFjeCJl+sm0mPr39RJde2FkOB7sjFZHQ69EvOE2m
C8YqwyLeV0VF2VlQLxyY8aXt9DGG+0pRxyso3JGK8qGu9c+3H+DvIRed0wSkGizPOtkdKZOu6Oc4
yUsoieWpuuqQdulrnEU1X5UfGB+64zCtjzFEyk7afUBK7E6d0rue4pwiIBZUZ0i06jihHpQa0BrF
713C35eHwK7834UrcUYSdbJUR7aqugCfY8rhW2K2VW/X4u1HuPCWznkClQ/MNIZ4S6YKnsDnrXYo
re7rqLEbq9ov77vJ6eb/CsDaAR8XpqY7krCs7+asMp+Qt8stMGHTJnRh/a6JbRSd0wRiXlUobhMc
YhH9hUHw4iSud6pDBvjyXSkOLsReehblfViZGNSN9hg3I0hCLFWbyAXvgmrhCc4iO2rVtI4ADR+x
4T7CBfxW8PXlpBtm5DVNgAux9x8mgFkzixPd+khNDSCbMjXmykvwClqC3rz9wS/d4ixfizSQNk5C
ceQJu5vo3BSoqvMgxR/evsGlj3AW3FNT+UnrVRxnwg5d5gEHmz+/fekU8v5Yl/+tnqEJ+7/rlYsh
Xsc+8FvTzGEvNx2RdfgMsxMv7aZTHiSkDYpBgnljx1k2hEBjTiKaoYinTBLmmAwQjKH7XkfQK8hg
tTz2RRXEgVi2c19qCG5oKxvg3FUE5ewNTuHC6hjzdsC3wDlsTH8uC3LJLwLp+aB67KrJBCOg8XaO
v8bGqv77outJi3wxa1u+hk022kM/TnM14cgAA60DYXNaT3nqAdAyRT0NdgbKli90O+qwOUx9zBV+
aE9sDeyW6/ohZwHjYNI0LpqhezC7payiPKFJVqIoSmmKIZNUIvJPYw2eNss5AOHpfZnGy/iFOdpA
3ZoOspgCUv+SagVQq2iStGWwEVAmoHt40URrd4vz+bU7JunUr+tWrrJrX1exkB5IljCZ5+EB5aQL
A5g+1sHQbuEWAsmXHNJRHNSLgKlxAM8HW2FY0FmHVZNDApaLXzN8h91WQjQSzPo4WOvk6wS1Ys8/
etFCw65I56Fbhq0a0BkNGzaO9fBg5rYL0AQTCdNtwJoGP77gDGuJV/R9SpJnwVgcfDNzZiGgb6My
SuZCtIOGNGUpg2ZUN84Kx/9YqUgV5NpryXUembRK9lQK7Hs5GZZkifdBa6lf83RlpXqVmncT8Hgz
XeJgM0xdHIlnOGtW9C4JcSqXpXMm89BBLyLnYT0lRytWHd+AZyXlH09Tmf3ISIlL7VBQQqY0H/rG
K1ZMbScg1e25999JRDoEh9A6s3cRCBZQj0vrsIyBHm8xd+kPTStXPu6WoAWHKrdqbdEgZDSpMWsV
U8OXh0yUpm52weqAcs9tGSzuC7xEsgV/D9426huQYaQfioCIiL8mJKqnalvxrIkfAtqEbQsaZ8P5
jyCoRip3wTR6/n3SrWminAmYbhyjwUbjJxyuB+udUXNc31owhazYLVPJ+l+Dccw0hYCE80rzKVD4
hDFwXP6R8ylVzbZT8HFTuRviqh83qaTd+pyxSIDnBpf1aP5pwqwV1b3hpRcflJlSsmxoSWori26w
bGlz2g0l2DwVLTmbt8hTcUrvA9BpCdl1qU7X+9oMbQg+eVbWur4hsuvTr007ZT7dcUI7g+9f1vwm
FQ4U8c0MIQZY5YKelH4LnBc+uivDMmqSjcdUOMCHjcrEPPoUB5u3cAMg9iGG7ovf20rr8c5735TD
rksCntz3AYuzT60oOX0hgqzZkGcWSwxGOiEkGYluxHzAqXfYSCTs1dMvrQUp7msy8KCcChXarnzO
+MKGn50Y3UjAXMqm8kGXWYjuEIdx8ZhHHOC4KLedEf1TIwLRVsUM2bFqKbqOLcOSUypSte2ypRe/
0hBVVQdhFAOmbu7gjeh+gH7XiPtw9mU5bfraruvBxJmpvmucIS9HkdB23IDWFFi5Y8M6pI/J3Lnx
84T+Nz0kQG+QajOLdbCfy1DE9zQcxujBtTJS7rFMUo9z3myUoNfn7RDXzXMCn2vxzGNGPFRhnYSr
3oDNULJ8jhYqu2KdcJ09xbIpp9elrwwj23rsa0LyngV2uuMO5wBVnkal6X7hu5D+cy1Dyr6kU+PT
TSeiWm0YtVO1WWavbOEm2jf3Eoq0B1dhw4ryZXQ1V4Vua1t/BKuysbtw7WiLU4uIDLB0lOOiXsF6
ini/aaZJdPI24UuWPfIAOUbkoJdW6GU7XQtbbsZwNNNrQIBt+IIzrb77UxNX9R91nEZrBS+8bNIH
1vB++t3VOrYvfRzW8k+ftkv63VvqxnCL4oFQnPWUQ7XzbRXSpcDxeEdeTHsSFVRZJLAvU13O6uhY
FhAN8VYeQ/4NVr+jfopI1DcPmOKJ9SNJLVOiCOjSzX+qeqzNseN4dXZjIshbHFWsk5FsU2ZZWuix
bGuQ8GbSzTZvp97QLndNaJoN7QQ1h8FmZVbmYvUm/tWl4wCUrZr8ZB/rbDXNvsGRABKj8iBoPSiP
PqpQCzyX4DNoxi59jmOdTXcts0Pw1cMHXn/te7mIW8DJgGvOh9J5Eu0At2Xz00TLZV5v+zLDSAUj
4Br+AiFJ6pJt6rBNoU+mUjOQfTqjjVI5EN9rjxcBc+sYEjOMnkjRE1xI9LSHoatj6U70JF7TLwuB
YbT5ADoelfLeRnaew7saXiIaMmSewA6tKiCUctoRM0XlvO9r0ERVHrjJLb8pmE/pAxRzabpsYCnj
kttuhIzlRkVh0jd5Lzvd7ys5DDCGR9ExkF8nPi0GHYBT+zC367T+mFPl6a0lZYRd2klZpWIPFXpS
fgJLcHAQR2NNxlQeGzfqvQWFedh4E5V+nyCaksLwQJ8AqlnX8rCoMSCqaK5i2gIsXMbczS+mXNS+
pUmUbCuQwEy0XbHvAXwGp4O8pbORPAcxnkN1tpbdCsdY3ox8tzpo6XzPlBas6JoEDvEHk00B4iRe
V405fwcuWXc7e0LccTCGBSb3CuLq9Q4HnziKyzVroiHOQVR1c59bFkC1+gDgTddqlDWzGe9nMfd8
zU2VThPb4fMt7kkIzDx+ihgaLoBaQtgkOoxBCtBn0gABD0/MRDq150nZmZ/4XH1ktkNHVijV1UFD
ya6qyfotLUP/I4TtMBW5WOjs+41iSRyGO2wZq4yLDuJT0RFiCFSrvQgmKPmUNe3VfWnaSjxWnjea
4JRyXuBV4xxe272scdSNlcDaymzWlCG5guZbeRynBYHE+yB60V8jw2aRT+CtkhtoHsQHinPJDFaw
qYw8ikhnuqnNPWpAhapkBhypLGbpfVLdejnNTEAUu3f0oUMSiPdSLjzboHqcsdaRR6DbQKWeo8cG
GImm2WQzUu8rpO2G+mPVllQsuYjSya7bniQv0xzW8TPWpFi/sTVkU1KA0pjM0WasSilgNJ66ZRUF
6AWd/rBSGnU/EoARpyQHIgsG8XlSQXPA5n4ydPwwV8QefD2PNtopRrgPivZEFDAQyrVjMsM1g8uw
2xKXkOq3HzLef1KikdHN1K5hb29DmSBUdt2IRC52o0xk8LPymVqqXRU1SznlWdbLEjxvABZ+28WE
xkJKoWbab0JOFhSJGTCtKc4uY6w2Yh2jHrUCYi/GwMEp/qEb12D8lfgOpW2eeA9kwg3qJyX+qFV0
tnvoAPqyc04l1Bvm+zaZK7Y1KTM22kDoWc/TnkdQuZO5Km0KCsEYxxMBL2+qw+4B8tU2OIadqNuX
Rc4UEKJuhSQQrC+XxnXpbYzdFVBUAqli8THo2/VOEAvQUy4GfM+jd2uq7qtRVj38Y0ppWHMbptPI
1B5aaL42B1FlxvwcoIBj1g28wCn4TlnaJW44DPhP44uhw5fRN62ERv96o8t4DP0W+VaYeN/WnXNm
i3rFglcvleNDs+cuoK0/pks8hNk2Yy5qIG+8RGN3wFmtEWvRVTQTbgdd8x/BKkmBCrQDm9xmHfcf
026U0ZiHY5nV0GvEfh5A2JLV6EgwvhijpS7WU7lTb+RaEmtzwKy4aHYAe01VtWtcjXYnHztwHVvU
OT6OQCVCASN+rXwwFosQ+0j2gs2oV19CWDnV5EY1DZv8VvjaYx8dpzZaXTGIpFyH23So0H/dNqjC
Dd050EETs9MiGHv/URLG1gjDwLaDIx6exyOHdQx1oMxhSW/Tu64BB1Lgq8hoeUq6yfKXlRqDz0kS
JGIB2Ga7oA/LDN8tGMvFySZqEKqvdgTw7oeIXSXSPIY2E0Mw08mkfUG0q9NXEw4t+5iKFYXaJvUi
4F9oNcn2STph20cjSMW+OmMadWysgxbdLmumFB1WvQ4cUgstpIgwW2wZaWEH3qYTxLNx0IIj6GQz
lnXT8o1HhYv6pSs9PKFi7vWo8nEOvH1o45m2DILhOlYfYSSMmgPILB95vQlnCR28bdQLh95oQVEU
hJu2bVy6LzmofFPeliRZs8J1bom/AnYn128tykX34gl4nNXGzqg4PksB1T6/ZTNivc4bMlV6fF78
4pq7KgFd/g8jLgL9HDhEovtiVrSPxdYnhHRNHoxhaaInxrCKprwBAm9pch2HFubM8QxQniliACfn
X1Fco/m4WRPw2RWUITghSY5n70qcawrJJUWSCl312o+lpR/pWFbBkjfYkzdRq/FPlAyrEhZjXTP3
wyZzSTZ3OdBcIKhvGx3U6+u01hP2cagQQYCCjrwuh1fI94maokvsugX8sLmebX9Y6qaOunzEEKDP
HgROqezBRFhpHALecU0/EbooS/CoSXxy1xNNrX4FCuIfcVEOfml5MTQE7kR5yfSQfpJIHdIURmCR
nMYJk0338K7GspICOfwbmQYdPkEyNpwODKWkm/Mk8+34ADDcED44wHAnsM+rIZEfAF9ayGbhcYIe
v+MtN3fZnDht8mqtMdjdDQFj8rVPLFZiDuxrtzzKHiaAqOKqiAbfJxbp9C5ZqsG1+3Eqo/UFdXIF
jr4yKFz6fJrkaF/CqDfO5QBmpsCMtH180m3ShAJgCiW/2H0vIdKtwwcI1zfBQxCh2hvQls4EiLNc
zYxVPPegwbna0eRZJUZOPjdyhbYDVueE/V3WfIjA7JUpdfGdCbsMdV8XKxUE+TRM8e8yaMBwXBlm
JksxEEM8L0KMdJhDAxrYLivYss5zuyPovxvA0CtlUhRhAq5ady1EbXu77VzvAuwIA7pvXixa6FTe
K+VTdPS+L8dKb3XZhyfzbb6OtS9gEIhpDc5ZCYIppwgy+isOgkSOhVmSPtjH0uvlc0NWB7F7g37W
5dBErp9VyhVDJWVKh/J4mqaM/aqqJWVfayyW+nepW73MeSp6OzxKi+3mczZB++RTRVnp0RrblSZ3
KoxGm25QOOr4SHrQk+tcwMGmrXJJXYX2qWK6X15S9HXlh3jsCMIKbBnAoDga0aorZtPH4/1YBaba
J0GpUEJa6cr6hlc4qXxs1z6Yl40gGG20BYORo0DZOFaqeRgjMIVtUS6sWe47Oobh51BRiwPBQZeD
3NRShvEzmCtr+QhHAZOJzdzWA4AHLQlxnXyFiq/pX3QlUIgUdMH7ZPsUQnYGqZPMyVqgMfb6OKGR
KIfDOKIfQ/SWyQCeL59XfVghtbZwtPBTJQD7pE2J4jQBLAM6N+lqUzRmFAp4BkK7BKwAxD/ERL9q
ztCqohfoWIlmDL1RGUHKzPCKYYyP6u7ZJjA3HAtSooD9SUFc6CHWiooZ0Nw5iEL4fJ/2mMHl0PPF
6sePwoxNF1EGehPEsjLbh18QgwPGHXEJiDIALzBH7eNiQO2KY4m51tWjRr1Q84JDLz+BX3VXB5Af
61FqNq8L9vH1oLu+kY8CNfLybfGt5zk+HHS6e1cOWb9LXcjpU8rbBaRtgIU78RVytaVOH0lWLvG4
NYFB670fKKiayyEA8F+G23HgI1e7sIZ637yPHHMLxigJsUrnDhkj7m6BpVa8wF8Xn1FKIzkVvdGi
B1R01pLRfRJGlMublSrYTOM1OjePm3l21PeFqKgZmwI1pBs/wfRJku4L+H3wb85bjllofytNCPbX
TQADoXl4HqsqfhpnUKwfY8QN7MBYIFBIbGJL4HGnh7Gc42OU6bnzRY0R1baOq9SVOBYR0t1aD6Tj
dmJL0xZDr+H7ACyKjJecV/guKkdjZXBAFkkbfEtjFu7S2D5PIZnLQjJwIn4BQjo5m0PMEPVjnhjP
WXfrxYB2GLv8qNuntK3i+kff+dYcYiyisi9KUkUItMb6HmNJJB25NjvA6Bv6bRpQ0+D2ixwWn6ch
WATPk6+Ej3F+PdrWYAjnJdsh93WluXEEzObyE3SsZv1ptu3YvOK4MOhrTM77cfzTjE2IHwLPvxbD
Mk7sXcKR+bItDqAANtyChBTODyEyL6Iry8YxcjlBTmuXbcnIzKqdjpmWa5FpR6sf7RTwFK9Dr3E9
3OIHYxctJl4t4UFGuu23PJJd+DwtGaAdxWw5BloMkxkEX5/65CfJ4GHs8o4GXfQZZe0EvU6NOcCw
S0/+zjgI61e9Nw14u+uWtaLnS9GiAULrFI6oXRS6iv5xxMSAYzNEq1nt6kri5KzAx4narzwGefxI
MDyswavCxnnswe9ZxjxBRyA+RMHC4i+mK7PqV9/AXAcgl9ZNHo7SQb9kH7MKsfaCxdotGNunLP2A
ydOq72cnZ5gPIJGXaLb9mkENzWEtojCTGflQoUIhN1AnWfyPtuHIP2Eb03KTySYzG1OKXvabchHR
gJY27D2mZJiZtABp2TqdXyqODgcSsq2ZMWCbl3DenqwmCdq2tGurcgNH02X44wbIZe77rK7jH2TF
UOxziE3EYVBDsF9NhzJMZI3jPi/H9IDMT59VN0IZx1Jul7yH3LXNV0FrvFhMHYMddOpIUgQdmsn7
Ug1zf8CadTu20hqvpUrjqhDREs95NQ5DfVeh5bC3OFCAiz0NqV4KPLDyhey8ldssC9avUIdrvgvp
8aEa10fBXdPDThuJPgwsgZslA8WizQZbaBv79naJhuRxQu94x6K6+cBHg14iKiEGXakowUyID+P3
eJrTz+Wqwhf05vErJ+uybDLi/c3Qwq8GQ5YAqUrTbh+3plTFjK1+3Du+JgRvVGAihuzyrBTvl6Ls
h/D7wBf/UXHn7g14NBaHyHOEOXg5s6HA4ZDbURQiO8GUeVhL07DtJPn0GwPvKHtuUWzHR1aiCrz1
mFTJbQhPEQ/RGYMTHoyKzY8xC4fbjC0MtW/ZYBg1VWvGcyTx7udAAj6+wkjmdIY5YMS7wzzZmE2D
YMEIIpt6ve/WIBv2EMsEayYdA8HgTweW9g2EzLDeMlcKckDYOZSznMlwU0JK+2vLF1LtNexVMXCI
dZRLSNIOmxCDsddhJhA+jmLUAqtvWb/pJtc/ZlQPycl/if8/js5sOU5dC8NPRBVCgOAW6NFz7DiO
b6h4x2ESo5if/nx9LnftVGJ3g7TWP763dFl/NdZIx5e9G7eMM+4QdZgqt/jwtE0u5KayJY/Izwvq
x96eQiuRJqueqaE1c7y6XiUfwqHzXu0+2/bI1pVuzswo8gE00fkqRcCRl891eJWGFziiu9ExPXvS
7qlzDfXQnId1mPoDLyK+C3LGvMcJusp/9OZqV7FXa2+NHXiY167ZyiLCn1Q2kURjerXKsQwjh9z4
hbFjbX9Oa83XueqqDuOmWEvvorIqLWPd2c0Y+Y6b9bGYpsw6KCeb/rl7Ow1PYOl9B49jnF/sIZub
DAEG7IQaiu2X6NS4JzuonJeMLDNVPKmhz+99Ea7yNEoG71PoVWYFl1EUFboF15kbsRDnqADtHXtU
NG9k6RUrlZuRCGzxynjLfdbxeTFh5sXu4P0G7Tg0rPCPxgPVTnqUdjLeu0ZO0QpYvZ9Xq228OHUW
vnsIfrS1mafMn2rcwFSyYnb0EabQM5d5crZ/ctZheZ1LelnOAxRHETWqLNeHzLp9VKAWQ5U4qnHP
7jqkVazUrJ6k65U/qjWrb5a4kqdWZTabYl/63XqZmUxdAFp3plGo2aw14RDgz4Rtpdtvo7b8LXB9
jOWZswzySIdpUcWhLArvWC7eusW9RcjjNejX4d41PCjnnAmnfzHu4D3qICeAcdlV+EI6bw794deM
92Ex/RYlOvXY65firnP3HISRZHp13dfJv13inukOIzd2GLu2MzVxutswE7oalXgMmm2fY2dkO+CG
phTpfQnb3GZ7aBcPzE33PdgF6P+LW1c8/kNbOo+5N2eXbYW+SPqwIuMkdC3xiZNsyM++HxhBNle/
Fnx43HJQO658I05LvmVd3s73Sz666yWA0exPYjDrG7rl5inwc89/zuTCq90hnCgPI1sg/zjR2NWp
05Om3Hz39yeigfm9mZnMm7OsOo8okEjFr6kOxXeuOv9rLfw85babckIgx6AY0gOIR0FwMXO+iF26
1dy4ITFiuRNVMxZXkMwl/T0RGM+u2jH4vxmA3n96mlWXNGr3pqu0B5erafS9WwDOTAH641Q6mld+
2W33zXNzX5MLP9vj+2KReJ9FHRK36lp2aoOdd/NOYDNqxjwZxyzXkaOqSif8lvb23UER7HeMIk7/
bGDhNo4mY3nxIsthPJspq/9AKXh8WMxM4mLzZ1wMf8O23fvYPsHyubMhwPjRbBauPk1fN6a97RxK
ULNokLnhsppd77GWnOcs4LeDn9vRq8+6dtfpktnV1iXp7fA6GBOUn90eVL8Lprzhb9UJYc5QlfbT
vvb8WHi00j3a+0A+iRGXW+QgSLgnPdR/dgzVe0dG0PJjbfPpieT8+YMyw4YdOrRaRnOqkNyTH9j5
d20qBcgOLVxGu5awqcSPNjEM1HwVxUbGjTFsF3FgS3OlMLdojhTZ9n9H4bhdDnXr782pHwSebW9L
Z3EdqTr+q1EivQimIjey+1CII9GwPfUGyIkuGdt481/by4GPo/OcOxrSzI+NUBrr6Ld76J8Jig3t
L3eaneHDzQqhj6jnAoaUXsuHah3H/NhwAUErV2OvD24ruAbtseLmZmhDauP0/vofcV6sKy1HPnvS
OFj136qBT/1b14U0B4JPt1ikofdSmbqWkVXUbfNjEXDNJ3gsv3xI+3CaT1Ymu/yMKy71z73P5ooR
1N5UrOmme7KhwPqzkyMcOLY7n9zDVjqqPddy2t3LkBr+ygFXYkmAQeHY99KaS8XTklnVwUxK18mU
OdV+n1aMLUTWWjQ7HSoSJecT84hfxJnjdQ0/W2Oeg2qp/hPsb8GVOH8j46JFgsLUv+XrQ70GgKio
FXyOylRAvxnGcP0210GBTUCFpLEsp2Lbp3CIXcejvnRC/tZ/OUKF3QkcWeyf7S2f6dlsYbdF3RCY
+4J7KEv2YUg/CzfsnmyQhuEu2Ceui7kdRH8QkkWLfbIn8ALUwhIEZYssh5piWuuxXEYqSJv231g4
7RiepkVPw0dAsL7pPrbJJebtacWq6yz3o7ZtogXpBGMZkt9DHqSMNjADuXvVlm225bCotlYrznG3
lxOc9mYV6xNMeyMeC09Q3EegqFv81RP8/gOLdsVAH9D8Ffl4etuYcCWD19ejuDp/QgdihThaQM/i
smpY1AOmapUw0WgnGdebdp2tN3vvnHRYk0WH4Hd+mLpc6ZnIAYLhUZs7X+ZzFmE5t9zE6QMznMN9
CJ9xZ+7qlM67eXR45vODt3YbyGVm33zWcCMAjFPZTNHe5sUGzMKaGhsy7qaz0IpstQbhOlIGGbbv
rPvrk9pF/5e7wP2ww1HvL3Xns5/rceyQ2TabhGpX9FohTxHeyPOitiWiSyK3DkM9Kib6eR3fKybZ
9mxT/ONfNoQtVuyNUru82mQaJdmiymt7m6jv8n2UFEYqr3tl4kqJSXAGVX9MYzBylQap/+oFNDyY
1tLyoFulnDmauyLs86OQnc/9i1n1vuxnsXKa5cZ+mhqnql/NXrSXja6e+qk2aiiuYZ+CfCxenS5n
9JiiIXh70rOMUSRM80EEg2MixxJ4ppltnD3pyttbUddA4gkjKjm1MFiyPJS+n+mHsSCplw7HW6J1
lxXtksBGOm10Q5SqS0dhrBVpvrLy4NKeNieDqwWFcA2KirNPEZZ3t5fl8Ap+GfzbSh3eV7Ot96hd
odSfy0r5v/wee/R7AEH1Xbpd+TB3ORxwz1tsP1hCcQRHUItchjp1zNsO2xAgUNrkft/UA8eqSteO
gKScUxmEoViCD90N7v7ZqNTL8pjHnEaTeHFMth/QB2RPdbMAIB8QCtXNE5xnmSWh6ix1cexx0t9s
knP4tNlyZKhYRs44XNbu9NqCD+j3UanQOjaYI9Rx3ArPidasCN8buw67hywM1898sOb9aCw/W392
m1iqryqstQ043f/fZlwtKiDs0a6d4P3WTjsgMnKE+OMvZUPeu7eMJxCrnJxAf6XdMqn3FD99nIVu
QRbC7NuUFrhUm7TRuuSLPC9rSSAiK83YHHZX5cXRVLJ3aAiWizyts+HjtmBj8lNPCtMSOYvxZdS1
QYFr3mmEfXAXe8gSDZT9c8pEpi5F7cos8UNn/vD7Wf3HieQw4A6BNR7MwA8X21Y3XhAW1I/54qFx
Yl9ND2whXXix1iYVp7xbpGnjeQpKxGw50EX/aDo17Yl21DDdB30KgBwNTGHFfYNeoTx0g5UNB2+x
s/F5AbbO/tQsjtaTlRY31LAFhnrt1369s5yleyyIAfmDa8tGRLAsCKdnFEEjsPQ+y+sm0328aE29
wgO3Ff8X1pwHaWcifHDXrSbSRe3pYarTgbKmKrw6EORBIktbyNht0nJ7ppKo/bnzqRTx0mV50kkD
fmwx531JhuazIIh9+FPwVLbnlY1aHzqlhj91sLhvC4WI9+hjw3+hyAiVRmf00hEW/lrrurGi3R3s
D79k9gW5rfa/bHewC2x1+fNCLfyzyyr+L9Vlk4GB1937VhRh8F2ydctT33hKxNCKLOLAzdnfpdmA
IaduL+67ZlDLDURvHnf457/IZRnaUnQwSVvZbBhz3m8XEunEMevRLpy7ddghLFbjt7Y8Ls7a9k+q
DMwsgYFDpc5BQYmygKRdY4idvuVg2SGubCYvNq5NV8e0Eead3oXtVxbyvt2EuVky6hmKoCtHc8q3
vKxO2dwvSxK6a/USbH36wpFq3c1+Wv6n8Rpd3HEFZR2XzE4R+sLqbXKdL53NVJZo25TyOraGiIFs
UlN5XvdqpAFrmy9T1y4/Aazdwyhk64IzT5P9ayo4MHMc0f+NszuIY4r9YyAYRTJcMyZ6+9mmKtGO
BSBimLh2l5X3Gbp4eJA5YwqAZ3HfWbduYLBrxuGQhjLzY564AKlLvnYH2TLToHuwxKNXFMN8yBj+
TIxgsPWOg2ym8lrPY3Gfm0YvR7KK7QQAcAbhz4d9S/bOybZDhSIpg7z3d1IUbK997xhQQLeXqbaj
FHkKfejE4d8TbcwMCOaI6EwHrEv0XGNKDahwqBjMB987jKnKn004Z3PMD5bbkW0jZXa7JftbMU5Z
JyZr3d+3fuMsyeauWiaWvxevcNnlk9MFTf4Iidyb01D0Mj2igirrh1V1U3ueKgbBbBcpwH7PLBOE
Y/42KB48Jw23x3oJnTwGTldnp7PRf2dlLl80SsJr2pbiDckLcR+5seAS7A6FaEmUXR1LtHZVJM2k
78N6RzczmSwrz6CfmX1xlb/UsTZ98JOTUcHD7yVzKKBUA3i8ln/4mkGzlb34n7RMMGh0reKha6xm
iIixa6pEEpW4xNAEtK/WReM9jLajIozt65mvFPRrYYYvFyCE2coUmwRAgBvVezFYN6JULSy5rJC4
ZiRzO+T1aUIXwr3VW41Isl0u1RudUvpvo4b8BUs1leYNwHfcryG/b1uV5WWtrSEZh3L5ybLQDHFa
7FCiVlVW/5iOTXAZURiSRjk45WkNa/Vd2EGgz2YLzIFXOGX9yC1jkrROXe8QkhBMYSI3JvO/k5YP
ooZ5S2xdZxeTuhysdsApdK3SRQZXwEIPvVFd/Wf5YW9gpGxOGNBOa4zSqtgfiAaeTbQZP58TYES+
HQR24X3gSXmqw3U7kCrDmJwvGYIzNzTdY5Up+DVVTL8mSbwXpL31Y02V/bYtfnUt8iZ8dwU4EwO2
ux1Umg5LvGyD/FFUFaNi1wh4jHbzg8eprpyvOtXK+azKdLOyY12KikznTM7WC8VzKYsfYZctWzto
69EzCzJHvy6KiajcwptPgC+sXEZ2XcHJzjGYcISJ6T6zauQ0BMcMf4SpQAXZamXctz1cXjEFvr6j
pEXB0Daq/UQpKi8e9GDO/Vjz9Tstb4BBVEJWDTqLu7r0OhQ1tVfcA753/01eK06p1ajf6I+Jrwnt
Lq+Pm/CgsfxAp0EyTwBFJ/TG1ceQISyKK7urfg5gCjmSQYjoyHR1474CRHt3nacKFbsW70kEJ88v
0SCK3I8FLVPjxc5YGtn8lNz/cbh15Y/Na2w/cdOgXO4hmOrhNIubhtdvpvyEYnoqLuk2mPmButFM
nkNzC+ZBRbh8yyaDZu7X8TOozPYrJzWWBpZicNKjG87Vv6aYFj+yhoJq5M1p1TGfS9Rum7GyF12p
fj6z1BknIaJgkmiX9WJAavXUJh1g2IRsfNHPoeev4TEAlTzUozAiUhMnRQpY/BXyGVWJ3vaFMIMa
rZTQ5G0Es6lfJ8TRH3IupyLKGLF1nAJzDcepW/hozbqHTQzQJP8FM1g4OIO//YeMePpVkDb+n4NU
kcavqWEp6LJ0vtZpOTfHbjRivYJm3DRDhdfsjwgsZCyU16tzhk/6hfQiH7mh7wAud5O98EmK6W4m
S+jXIA0q0Uhu9jj/l/NibEfVWr4636QRd6RszHGb8oNbin8ERjKrTaJWv4uXcqmuk0zDV25O5yVt
lXPXERL6WxrLOrguLPzSEBI7ubcfGrLZHmN3ZuUoitU5WrZmekaWlJ+ysOTatIr8BNuhGM3XvCTZ
vESh4Pe9tzyn4d58jWMFfGeFkztDu7jjp0Tb5p66dR3Zh3TtH2ZLeYdg3//t3iJgORsMepcbsqUT
TNDWhfUYPf40LFyO0HfOI/J7/zMUVqeOA4TA62ytzifPgPvk2X3+bhzE0MgKDJgkEy2KIU7h8ZcR
9vDhjPbWJBqyPxmVBomRJvSeNxjVwxwK1DeDjfElJg1ZWwCClfhs83KYHruUrRHYRu3YSegWRUfN
Pw2468uvau+2111xtHKc8k1unpg/rM3VJ7DzFebS2e490s7uSs+7rQe12/5p1zH/rshs+BxG8MZI
UAy0R1vRDrRG95awIgLA3CNJqtnPde6m4ejYTredR2O5v7F0VJGP5CseGRETZrh9OwJ1FyRb96Uo
IkOwnuBzwzkQT3U2fjnkhFdcOVtKX5lT7y8sSMOdAQi+87bbkY/RFfk2brs6Ddok0yNY+Nz35ke1
ieIOJc8QxJYh0fyA7Zpx0A9xSswOPGfjdVQrIBvLY0SgZMx2JjvwKROS1QzjwBPatu4/W3aen7Db
hKDTwuvOonHkcHAmfJDR4q7eh7fm/vdCKsebcdbp9zDsxeNNwrFEtWz64wJktkJFOuIPieE729QW
PrdadXEqdo6unogn5O9UJeshZa6YGPl0uckr7brmnYN5J72wVekpA5S4QOAv8LyopTYU14V4XyRC
lYSKsZKrShFzngSctd8GydgYmbFHqzV3Nhh6495oAlRbXR25edN+ubPtTw8kYOpHLCkp57zlD9/E
fxTNFzIUM0S7n65lTAOy97ClJj1YurSOUxWIhDze+mHK6zY8LbkPylC0xn0LixpQM8UlgCcBUcxh
EHULN8PYkMYEQA7fK0L1Meq2iqmhk910jxa6byJvJ7o2FnVWbHHFbQfNrorxDYC3/OMLxPDQWmDz
Y2g316nrgRI4/x6roMx/Ws3O0T9mG4BgCWd06LQef6K7b+/yokmfQyQRbxaiNx48u6uPE9rFJ6vR
UDTWWJ6XzjEIkX3/qw9vcHXqr6iQmnm9L6TDcbfRv3EOgmoK46xZFWqaqvbOvLKLvMumQXzbDbtG
NHDuNIdcOgCSo4e6CnEGOKnwq+3Sb0twYXg19cHntSOszPLmv5TYo4Hwe2VHgTVMv5c+E1QCTtyg
gvWa+2fWB7sN3CNY+3r22olJvfWySsTkKlBszgz+n6dG6zvkwpLxlJVVEDfAfEuM9wimzu4rpjXK
TVG0KDGZn6UmAfdgLY6mJ4Vy5m+olOyfW2j7R46tpn5kK+GVCvqZUyH3WUhrAm2/uE/FaZa9+8H9
7paXnt/sJ1LA8qNPt+ql1WNnnYxe/S8dsMdGBqkm+s86+I/24r07rt5Ufo0LDYcTRNeDaO0iPxbW
Cs697gQWJZm3ykuxcO5ElKxAymxLex4mx37qWzkNsarX/myQpmmsrm1mJzpghr6YJpuvLcHHdzYa
lp+5h69t6utiwCq55jlct7Y/ZoPEo5NEC5ulnu6kvbU/0c3o33nlzc/adMCNGKbO6DW8N9wc5Q8E
m1OL26oiK2aYxvA+FTJITy3MdX9rjLSRTREPOEU54tCadadKmxiZsHF430doG7dhXSaXzxVJXuVh
sk4LuEE6tzx7C8foGEzlA9Se9VUMC3W2QT46DxzsQdJ7sr+Y2tpFvKxj9a918uzvWAd0Q/qM4+xj
IMYLNwUQgzLnEPXiEaDWugJLoXWBH7cc4hCa/vewZ+CCdWa74WEPQ4MYeUtBvlsn9IOL4yAdjRaQ
zjfG7NEgCgkRV+xpGQTXrLo1byIjnZLMH3dq/RB4wKsjNO/06P+aBb1BTFl6edB2rp7stEEEBxkC
zCKZHqrIm1RbnqweneHdqKBIEcnDFtKMCEdSeuNItIL0/Je+rgkt1HmXPtijXNyzdntTMzVQw7Ue
R5wLFfZKb/Gu/dzuL7uUzosEBzkSEu3lh63pUaBujGlrDGhdgp5Kad+zYGQDHoRR+m/73Bfil2Gg
TPkJFeyLlZZpeQxDZ3xjZl3vg42NHB8eqJVkvdLHQkkLpKTh83X3efnpgUgjvJGtGWOdWuLLxSeC
hBX7Wd/Oo+RTL3gwJ5utA+5F6Own91T4XhRbnmWQY62l8tirypvwiHNXjvTA5mCPaNin4jB3JggO
ymRF8IZsOTfPJLumxLFt7ooSpuiXjulPVTid4r7u+drUvMzPTp7Wrzmw44uqqZKs67D9oXvbiUlW
ztoze//8IOzA+7KrbhZ3nnLH/Ofq+vZP4HFFpeLes1NPFgH1l3UlKBmcRAXtygyQpbm4usU4+heO
5Rl74tIt82bjqhFiJbJ+a9UPLApaPnk7l099GJZqTQTKKh31eT+9+BliWzJayqeVXMsHAbP/3BJl
itB7yoP2AAQmhxf0C4pg3hpFVHgv9sVKD2ttWlE+MeYyQZX7wqIcpgCbcQPcFkYtn7+ODdoskaST
dqZTXbl7kRTdtFQna2YRPE8wEw68aom6om8xdsQWE10Z79lej0dEZm1i4+AJD75T9jZvvLAvhes3
L/z4IMwjsZkElzQ2PwDVcinfjBt8eDteMqyhGvp/HlQecCbb6WfYWqyY9bo/msYyV2sMl69yKFD4
DF66kQ+EFqMgEIM/gtDYUcVL0Eluc3vtpifZq20CCCFQ7dSFmndCKIntGnmB/53lNgyFRxn5nT8H
/9eSjHMYe83EX45GYg6TQRIGEA02T/IhLDerRxJSpQHUnNMgPmTZ7iJ6MAo0ekgrfm5VrkGimS9b
yF8+vTtfNOo/QlT0mSG1fxLWbMEe3d7ihmHXPrv093FbkNp8MB0ejWOVSZyriqswvea5vRwRLMCu
WYHzYhZHPhWQisdiq3hUhOj2R+Rkwx0nbHZpKliTRLf2CPw/II7FOmTp47xO+wnIyDluwOWPfgDK
LCeOHMrR/f6pz+ViQYvN0M6veuIvvpo10G+4ugl82Ql2z885X8+b16rg0fQerFqNlOd+9cL2TS2l
eZw6YqAjNiC+DdnwMVgazjiC8hyTFBkX8x/3Wslptuqzbwf+HEumawqcvPVXCxz0HKCJRaPJQHgx
1grllgnw3Hbp81+qF7xkmef8liUhseGI2ob5ly87117++xbeew+ksH4SPF6LxJnnEbko9Bd2FJ70
DLiicL4CL9+uzhCC+SGvQ7XbTy3cAHCdeDdpgA+/cttnHqrgbtFp8VpoPqVwp1g4mhw8oAf4dIja
bjJbHsPfe/9y09boVucyvO+yzDoRdIF3yG4YzWYn+L3ZbFxR3nawOjwP4ssyIzxoSgr0pxk7+mNz
6T+pqajPLfG9T8DM4T0aMe+5nsKakcVd4Ps2e7COXe0Wr+MQ1E+D1aWnqhiqf2N9k5Q0YHYHVQK6
1zgiG/QCmNwczLpAQJ63/hc4A89S1eQIYZaxDdklIW9qWJpjBuZZ/XZdZzQ/jD0CHeEW0meqwFOk
hchwI5MHckrcsfZQHVQ6Cw4t/pxvD64dOWc7YEzBdcB7Xu3PNfLbR802HLOy8mq30vHIzgg9/Z0X
cKT+MOiLCuzmFPgF2iFTZ5+9jSzu3FlO9tsZ9Y26kbfha4HHZynIpT6jj8zu7MyYP1YRUODho25/
8vQ6nawKc0Mi5q0q/7h+OV6qLAUfWTjzIy4jxICxJ7EJHDUw1/tc0y6yBJXvRLIQ+XwccOiGV9CC
XfwQgbNKTpqO+RIwiZ3RaXfZn2pXl3OU6TqfD8aeRAj11Uv9uyzlApPt+2RUK38L22PVFhaWik0V
Jq4Hr/qDBjVVx4A4ZpP4uGJ/WRCi6vEGyHA4h31Az5vXjPKgxnkN3lhZt39iXg1sH7dg+K9frGE9
+7kPjO5jNYtKa8BYvFdFoYhEzQusg2GQ60dTewz+Lo5gShmHmwQ0U1MwX4TblvZ5hJ2+VtgpsFD2
3gwLPuwcziII/pY+q1lUwAl4UdWXWXqeWI3BxlMf+bZX2siGmmDrHpCvu3+tKguLx13VaXgQEyme
0UZHJW1fCulPEvQGlrnwbK/G9eIvX2qBsEhqozNcA6gihuN8GwrQXi58xqQuAGLNjHgywrUgErXX
Ad7oeV6+uRnn+R4GQLyrzWODKlGCWKyQaZmswoRva9DYbKQsKNgMNvfdb0INc7VUVXdqGtIueuMu
mPC3is3Cnbv0EFTlCpdarW4NyBHaiFFlYKWvdU6Iz7L32NEKVs/4ptKeY0qlzBvjYb6eUL3KU7Z1
ONU2IIonTh86NptMpdWxoGQbt3m2AqtliORJEvfKUicg/MNwV5ZtXscqmzAtBaEu7yCOYXQaFNAq
spfAP897fwM7xW1tuVXfxq29yD6We+9/W8FQBU/5FtJh3q9qfNoQHz/6Xe9sp94AaM49Sn3OxjWt
D05369WYlgFtetYJMmuhQ7IHoEF2w93J2XmJ68OZ7xYO4+w8+DzvPS7NgqlIHIDdXDtG8NF8L6Qe
Jx1z/Ceh1f15Cd3xXxDMHccL4t0/PZYo/8Vpu/q7TqftNxaAuju5m2y3pOl1Nz0OWYN7KdcqCR1l
HpZxwRSZp+ze1la6KouzUtscMJJX4chBt4I0AWpeGFFb9ws7dfgX1wkcH5d0yAddDd3jFNRlPAeC
yt6V64bjFljCjY1tKu8DlY4n/aT1i77VwB1jThy92XqSIhup1/732OZmxDcihXvKsCEV71gWoNmL
a8uZ0ogHRGV6yO5RWwAF8h1Mq3eXAmnXcdDtCBPQnqTnlvjMHyrs/f6mYhlqm2+yxfZ9Uukk/83O
XP3sewe0Dtd3e5fuvc1klGaz4u7LR+sickcFWObG6pOwO1irKazK4x4Ib2oYq6mtibfST3/R1WAC
L3F04BzD2t0e/GHW9juCX9/9mzaug0UaAemyvllltXjfZLzMXEBshPPEyaUsqRg9C5Z4fMNgUaFb
+f1xYiWwr+gIi+IIppjBAa72TcOzd+0/Nlq1PDVjKPqkzVNztT2HezUNHPlDb4QZRBg+eh4Tcg1P
pQZVDTDaf/D0g4A7i7P9xvJ6e6VFwD1pCt3/vSmif9REZ+ZRAVGNprh2EYqLFTpSZENIzmnY0Nge
B4aU5/PgbqtKhIUaN8ZuhuYMp2yGMmjEfnfgkpsbJ+5tt/QOAgJSvzQ3NXcVWyWq37uN0No/6MB1
m1RopYNHnJiBTlr8jzlummrKf4QIm3vO3BQYmPYNlHWNRsR2wGfTuFjucUBHIdqVe66M7iGcN6c+
tgXuxIg0DL6g0FTZ+0LUCm6kgm+6Ayu/XxZGIThY7EPnurRE8aOYw6B8w6Iv+scK3BeJC//xqOSw
3ru+Bagis7xqgU4YlmMkLpRzBJPx/1smzSgwNyhA+iKoQ7jt0gdaQAxw5d/fWUTCAO0qWRntVeHL
3BJVV+bbW9sgOHbeYPpTzj0LmYjOxNy1JS8bhBR7NSkJi2Bx7MuxImsRt+fbaHVOcJajh/4p2mty
N26X6CII8LbkaLov5k3A1KhGvsb667cSuLEVOPtfSwxF5h68CMx3U4Ff3vfoamZcJtLMr6hndz+Z
FbtdopFsDDH30zo/Z3sXsifABHbvE7KLH0K02j9MpizW00Sp0pPnOml70OnYOTr2IYWGO2ErFDZQ
bwW7vkAneugxe0L6dkY+96PaLii2O9StfVFcHdpzgojwA8o6g1385CAe6t92byGZ1D5Q10W56Jwu
5D3UJVOP2tTdxq7e8f5W2fAZIsQ5j1yw6bmZVI55dxyt9pGTwSChM7bTly+b5bJI9XK+KL8d2/u8
wUz1DUDn+p+tN7Q5sIVuvxrodD/ZjZnKlwZ/JlRP6+/ZSXut3T7mtT0D9hH15q+/easn5caE9WLV
GANyL75z0puWL12MqGQjp+mL5iNvQNifwTD/x9GZLcmJJFH0izCDAILgNfesfS9VvWAqSR3sWwAB
fP0c5qltpiV1KRMi3K/fe3xxT6nwlxCvctg6VGpBr87MsiLGJkFkDckr15tU+eIRZF+9QyiJRF+r
mEHGc15knvmZbcDEI+A6r28Ew6joN93QHAxosA1mJS6PYtThOSU6Fiz4orfOY28TIGLLPutQPx7Y
ytwGl6qxvv4GjeD1/wVIPWHCJItjdete8si/uORT2h/FW2Ju86aqAuZCDGW+4FIJ1HmhDDyeuiii
qtqVgbWAV3Q9lk+tJG17RVkMq4dhmUPlHXMHL26GYearSbFA7xcdrsUVpgGjcqZk8X8lUTx2guKs
ivDodWDiv1tmc1sPOa1BkBwbwO6nWXcyuZkCb1huHQYl6Z0zDCb9t+IPEAvfNiX8lyY8XWE+wDxX
vQ+Ax/KPqPeF+syNMX6yyxKOxw+ha5mPx6IQK0u2+RnayF6t5iA0l9zPxj5H2ytU6Bw7K0svecnS
3Hok7Lyybu8Ha8l5bM/OYM8aiG4a5TtsMDY9qjjO9WXpgF+pw9ySV94puitc233TBafCq1j23fZp
0HLfVaFyXTL88xJ/9JNIv5ZVR/ltPFDG76aQmrk9l1PHEz4h+phrXpvZAaZbz8n75s2Cj5HVqX4J
co/5wiHpgxr1wXWDIboR0Uice9djAxjeeyxKw4WJPKp5Ah4/+HTtiAVDLx7++H4QcXWcGVEOrziu
o/q57frBZwOUDmlNk2opTqkjVPbMZ7I+EWFjaQaYGPqGnFneS7hEYbbPqoKIZccGjJfC6Q0lsVcy
pmP2H+tLi6TLYtwwKlCawzm+VLMzYErpLS7nwm+H6jOy/OAUg7XrxVemGjo9Gyj1CV54hLEHWaJK
PfQ+FKd7YYqlvLj4j9ZHm8EF6g9eGDX6mJX+bC+ZzBL+6tMcT6x/1SJvecy9bXo9Leua7AIUVf4H
LmUTcFg7fbgU5zoKyM+DL6gYEKGtMI7c1rd72VkOoTGKS5DV48HRsFW45x9DIwEJYYYQ7XCxYxsX
92HcWonJqer7aD8Zma13U53Mq4Om7DJLTeSmTTGaxnwaLT46W93P61kXSv9rV3KjJIinJLrv24o5
UZ3hw+Op6nA8LbFH2UyA/5XESB/thNNg1GcqNz/ZOsDX0hhnvY86/Og7E0W2AR8yu48u4871GBM4
oV7q/ce6L/zl6lYRmfJ5FBmzLX9isug5sftbgFrBTZD5tdotaG35Mas6UptSIjM34aDfc146UJOy
f3Gglv32qLU4dXIXE200Ft2x7ieux6Xkot33ZmHElndDevYbEXhHWAKod8AOsuIhGQGBn7wmoI3z
WKpwCqIyf2XEgy86jH0ribJN5We+1CPWF4tsskvHftun3G10Lu5C8YeufLwzSQQGYZk9xNyobOMP
XeMWZZ/FjHN0XecASlCq25cujHEdxvOmuMnKIop1sq88LtckPYKsEZ9QR3FckaQn/pdPzN99bwnX
fVn0zu/Ogb1ztKx9/63mdcxuPCYqKyDzjOgGsTO47JPjXrG1QXNYtqbZxrVLEn5hCBLE2WYyYGKS
7HIAoe/go8j3AkXxpot2WvdSoj29bufi7WJabkDtYteEk9U3V1lqOkQqBiJqcRgG3i5hsv/OLLx6
aHApFMditG2Pgt6W1zXqBb8b4OUBb1b4EGUuAhXmWo6+Og135TTqazY068Nc4GjcWQw9UOunKmEP
VDu7pvktIYG5LW+GO8z3JhyikbkdnKUjQ7bUnG3OLVieLZnguCW97qFcFeBM+vgahqvKWupL1m08
u4vosmE/LljaTyutSDkzZx2W4YysUbgn1YfGfiWd1P6NYQA7ndJ4tjGFzzhlN0NckX8r0KMZSVb1
vzAdfGwEhMruknSOvlhl4/xQlPGZTNwh5WHpiEQyS98q5swKiqYkmWk8lhW2HA+YcfpzILGC35S+
o7L3du5i5miqJqjVOWNqr4SBeSbSZlHX1FLUYmnDD7EL3Nz8Qk+kqA5Wqlw213vA41ruGO9AL8Kt
YqFVNA9r02hRvWBKIZc2uZ2ry321up6qLkVaz+ImxPEH5arARZT+6pZ5TO8TuU1hj4VpYoZMykNm
JiyCSzot6OkC0k40xkgR9uL7JHn9Z1Skcf1Yo1E2uGfCpJYHwi/VcsGe1RenMOqUh9o8NmRoI5t5
/ctUkMkoF0GFZhljPLRYhYrD1OgoO3H+4yvrFhdbBE5YurXQauZ5WPeolsgL2PkTk1NIcjnAPLaL
Wth3u0yvcrzNcG1+YBpPzUMzznY+xaWq7Kul9b2rc72yUxOiEXetNAwcCjF1cNtmQZiuSlw1nCM5
OOZTBx0fAR7awMdg7PuhuUn9kYDENFQr5TNvMRagwmnnbztjErlNOsA9x5TnsX5TJTXaMcOXQ6Ah
cIJfpDj44KK1LvHMSQ8HXxUPbvM1zLm8M/ClpnPtWJOdhxE9/pGjx7jzfoWRR3AW+0KFoxig78kD
LIcbHl7V32VIoLjxq21wcEZYHHc8OE3L2DVtxDkAuDd8GawZ/zkKZZZp/0JGPqH8/lr7CUgGoMba
u2TdUqzv7Ala1v00ODIkDpM6Scz9FDTfs9XtdEMMZ3FvVpyWH8HQZ+nexIgQl5KwsDqr1em/fD2O
v1A76Tn6yglr4ql5W55W0UzzGQpeS1Jnil/72mOcN6Kh5afOY0J7IAXTfTJgDf5bFSbSvZHTShCx
m7YUp2D0sSRy+aqshfiC0oe/Ld2kt6gIasV6Kh3UZFEzlf1GxxPPck6j4W7ToOABzk2PlxxW8Hol
nOmfyfQ6/4jZedcOZKm9Bx5B2Ns0mEONWJEa8QmhZ+YFlurcH6vmFDCVvzG5xl0dltrWD8nQNDV1
U0myK47qiEt1nKmYcElTn469QSlBw5WwruimN0wPh+A9Oiu5SZRHvpyYPLm98m6L8Ctp8EvsosTH
oIa6xJUGHy/+ZeiISGagLurdOtRUtt1c8S+5b/Npr9umfSCJ3Hx4Tri81o70vnMnFH+iEK3tnyOz
eLrm9O/k/oiLF/YnsSXlCKs08/W8gVeyA3nCGE9t6dG6LT0unUsBnIxRI1bc85yi66GxQW5bneox
cyICpDMb0f2zgDCGn2VFCr+2oRskKMYD914AZek6VoF2AUMK+Un6OvIODBbltwfxLz6ljArEBpbj
IMyp+d/QJqdLmK/ZvwXy1XMEduge1ujyn5NTF+0gH8JJmbYA3C7VARQCMRQJrDCQL/dqDdcXr+uc
f37qzOt+bsL4WeNqfJcj8LUd83F97LUUf1Kmy+uOn3qbjkJ/uFsZW9OBcAtS9mb5pRWpAX3Q6aNb
+FyM7arNcywS/7EniwJwDIgNUeiSKW/WDqI6SPb4PW0aLcYVEbhIWgNz8njGG+lr5BunxjEIFkqX
H5L3e7gifzECHmD/4KvI1UMjJd1tYUJ1LQBG3hV57b6MxKqWY6fXrZQhtZvt6yqB4eCtzj0AFPvL
GjYm4BpZehebZSpnnqYyffd90GcEXzI0uDJ1CbTXOnwPWmgPsDG1+8vvmlFAOGyWcQcEGDdvjcPl
0HVjl+0Gj/Fh27fJY8bvOLLDE/c0f67g4QvjGOmZa/Y76E3xkWIaZVjPTkyKkl654G3mHh7kpcny
KDhQFTb9bTJqfjwJ1UedZDVaZysVEAprfNmvTcxQHiW2eOHTJNzSxo7/DkRoOuigwoZhUlmIv02z
DeXXsvJOIBJzjDzRlmv0gQ68wGugB9kxxfGdW1bzxicXVR66zMqn8yGIJrN6QbeVwjsblg/Yfgjy
w88SwyONVVach6UochR2upAHQiFzyHHctC/uABJqb2C63tl8iUH7RWw3gWHouy5nMj4AdPrt3C9F
X7WnwHZ9/ZQPkE9v6nzQI6oIVwpGHkXt7vpLVh7Y8ggxCrMLqqhcI2fPssn0K4mjcD2RMFdveLBY
9Uf3ZfXFrBiDdkUFY4I6FnvcvvNd81DhsoSmho7i7/lZE/sX8TWaz3XHtqCIztxJvOlsp4CJ+E7L
qv2/H5Dpm9oFjHG9385ISXEMi8gOl4XxL3mWSVTyhGE5fMW7HaYny+4xc0LO0R2dpMF1+dGTH5qn
c6W6nlZNCv+/kZ0Mz6GUSXPA2KbSm8kqPbw4uc6v0oaM2BhU2x/BKxvvOhy+z6sS+X0P6/gv/7pe
Dr23+dk6jAc8DBOJwB3B4aJ8wk2YJW/Mx4j58kc65bOFAhKd8afa6EiPk+NMzH1ZE34pcRAkpTHn
ZIBYdIB+4/zYiM5g79XKfocJOsLKLGup9aObVqSyJyIO33VAs8EXlhEat8MckfZXeCo4XbDP4dGn
9pUF7nD0xwFzJiyQRh8m5YcFlswad1Jg0rC+jgAUML7hmQgP45B40buqQ4ZDOFveJYjgkyboyW66
Nifa3SREFs5wHEkGlAl3LnVX/BSRn0jodyvmuLVnxaWcTD2e4wJ401aV8C0VqLsPoujwRiyydF6o
M5PopsIW6V+l0vTTdWOy5qYaI7KZOkm4Utg4LyQcoLEE7brnS1u+wOrFFzguC7A4XllS64MLuKoh
V0DaoynT+x51BiHWKOndZWuHsOoOuEeYTRFyw7wZMj7oohaNyYEIsOyipUJWT7CSvc3IDWc16NrF
xkv275hIPbxFQIX2pk+69gPXPl9hXMXhRypM/sNyW/NgG1Wqc5GTp9mFMqheuzEr35rA2PGPrha/
+43Liy6sJ3xndlxPW1YnMfNwXgl3N48K6bO5q/JyvOuZ1x1JT1XR2XbR5l8YRCteIPHIZ0TukpFR
lROFx6kwhceRX9Lsi2lMPq1a1bVbNytCB7LoxMzKV5dC25BJp4CV+tr6iWZjZi67/Bw0FdapQQ9r
tgvGxTwZvHLcAnw4FA48YedwtgTk65aRPENvwchmTN3+d7daQiC4pzADwOjx97gu0TvGPl/+zCvB
9muHPZph2DrJM3pv+6RMZuu7TWOf9yojob0nXhyqx1yNrDuK0EC2Pdet9yG9JT/nwm+8O/xCCtm/
qiiPZzczrO1EiqrOXoiC/AfrAyUxyRX5RD9cbukLWLo3qlUWubp2iCY/pe4ynqXvIiqwz6/Ijkhc
tXM7Yxm/9dCbnxZTh/VfY2sbH6Qb6vrLSS05FDUW4bWA4Vmf62mo63NIJDK7g9vGhAauUPPdQcm8
4lTCvsLAsvD3rdN43WkxHvYghV+xAMRJ7Oy4irG912bzPqaZ6fqnwBZM50n4xeT/GpW+6RAJn9wC
7rHjgj8wuHLCB/+pTkg8sMRBdgzgZhc7PJ0THv6ix4a4zsUZtRhkxU7DJ/7AGJpP55g4z5YjjWpz
qULddrD/fNnLv4KCC/Jn1XtvZAiCNywSVF60cdp/YNuxTfZMRAjrxi1RvdvJjGY65dmK3a2JjJtf
2yxwGN35OcEAzdM+EadZAodclqZlmo3wygdpE7meyjbPJRjqrTbrvSa/ZGFa/kX0RXEaQcVjOMp7
ennHj8VnvcY4HScq+0dbhNsklkW278IdyHEkU5Lhv8gTfR/ESCw/I/Cq+MyEnFJ1LPAa3DTwCG6B
yDCximTdj5fGXxVsw9DNiXUtMyX8qVvZAwErUwBECNqYwXefU/MAaO1ZoYSnwKT1CdtdV+4hOQDE
mN10+N0SpleP4Mvk8IhvDjBtQMjhJOGaoyd3c320JE3JIHZldBvLIuMigZBJ8Kmgs9kWqIjnpYgS
71bbAsEcUuIWlaEZlITRBrn5oysYPHJJM2zEQ0Qi2jT2H3zr4A0UL8mLQgfktlOO6F9ZGHB8l227
1odiTLjyiNFhlcWqqKfDwp7amwbpft3ZqSuHa55BANwXeYv2kogwYzzSuqo/OUxo+KKrubxqf8UQ
V0mMbmYooui4JDWQz2TomKskPjcKwKmKEks0uviOiFrmO41J/slF8sQNSrxrDwiALEhnKMDBFnvj
GSy1eILC6lZ7bg0OYgIum1E2wZHAx2NwrdfxPD23pCtwQYygHXZSbX/XjAaL6fICG2tHO+8AuUVA
fUGfoYSwXVgeuekx0Ag2S3x6xEMctucm6u92Rbq7IJjkE/QceUcEmPhXVIOtwaW42ULxieLAzs8w
ZDE3Uz8F/tFIl6ZAujWWBC6isjm58zClR9dNdIUDq0z7U6U7/WjRDZ51m9i3LFopToNpbB+s6NV9
5nE64A7UABN8sQExUFHZqoDnO3sQE0C9E3BL8VvpSQJZ7Bz9WrWYTCiuBX/QgiNJ3ocro92FyesR
b29SXjg/i/ZBilW966Lyv4IeJxkwQRar7kYavUuXMwDau+UckRDpNR+ItaRmILVPw0PiOTlCVVOT
EhnxQh8Tj4ERRiIbk3IOSClQ//nEzjiF7vnSyq/MCPw05PeU4jWfBCuUNfGyVuS4asKGbwHqO5kr
Qllb0CqtkyMx322Q025gGAvuckatnNPPZYpCAquGA2KfzS0OYypnKiXGs4aBbJ3l+4LU1LXxS87B
UI+4GyoiYv8k6KH4OOY+R/QYrvFr1gzpSwVQ7zOuMu3vsj7abAFrlP0a1w3mIIaeX6t6Vf+4ExQF
fm/8oYqItIHbyzvFlOg7WYPYP2yCUL9vIpC6u7BjCtvhBXqlypftMas9vgxa2fQ5GdMYI1hrGvG6
tImTXeDdYFwb5eb80dIJLpmbQRZgSl/+hQCxgoxhNPTtmhjbh6lU9toQe/+u2KTSXRRmbERpRCRz
KMIcq0Ij0ap2MhoxXuqKuX7mCf5OmVG9ZkgX4lF2Koxu5Lp4y80ylgSHMh8Thk62h16FXA8FK2lL
BtO82TuK27A6y8WkL02/0agBOHAkAmpCm8YcPM6SGYSiRMqJdQFfw4W4pQKTvjHzMUD39o9SMzA9
bIvdviguONsZZhADbjiWn63ALYrhkZ+m05iGKu6cZo9Iz3PSYRX6dmI22O4zx2JDI2+SYfhbmj+6
72sNBCsQF0DDCIEJE2V2QIRD0R6Xtln+dCbGIpjBzsS07gqMEygFNGlx199mvaI/VKUzfAGe5QEv
QgdgXJhu9nQs3eTIaH5IS2BZ/CtWNrVzwgXt52jQvPg5EScPzFUYiHRD774nRZD/CNLWzc56We6x
esjKG01kdj0rnjYCsU7rf/lzgSPJpRHpkFEzpz7PvsXRiJcYvglLz6b0xjaziXZjPgTpKTX4347G
q+Nix6x3Ku9xv2OS7Ff8XRcBw9je1J0B3q5NxXJxf5Xucg2ES6wHNw0SCX+5oMccCrLJDJKZZ5JN
/F3coeF4HOIJAZ3wVHeFvYmFsBnkettpqpwTTZdN3tthAVql1k0J9EK3R900U2ivs+V8oOHkZ6SI
VleVYxM4dA0dDMKH0wLv0NvemoiVPFc3VZR8A+BKmDxYM3EXKrYl3DXR6C+nqaVSWqgZ81tMHP3C
65lnzaWhNQixjmC/Ke7EnBX1R8a3kD0GTOL651YWSJcQVpXYa025RqcStrK7lWEcTSNyJpTOaxDA
fr3hnKnTJ16Dued0pzbcw0Xq48cgL3E2YPU07oWtvW3W78H6SSA/ieXbpCm0wCUYd/9jgZtkbRgp
uQz9uB35DwA3SVN7UYNXj+5hdKthHS4BiNGIsybdSCRJEk20gj2rJB4a9qcsaI+xLQ7KZ6o/HiuM
RH13x+qoInmxCw/r4+gZ2MdZGiMD4wLl8r8OOWOVBw3lXd5aZGnnCFSJ9oZapOjPowc7rwFebG2t
b4qAVzBAFcELfXK9sSMUSxiR0fsNxRIeqL2Q5H+JIuVMY/uLtrjLf1X48zRRk94VF3A9XV8d3Nhb
m7/u6qIfCI7J4lcnambQR0xxir+7r8tePITVQMpUrjiz9lVYjXD+sxmEzon2STh4FseOvODIJ0fo
M8ZqhZ8HhhLPaoBhmeJhmvj6oR7FtB94PSaa/ZH6gRSK9ir3ThiRMT/o5zqN2EeQz8lPobZ/HoRf
qJr0xkwEFb9P0Vbht+vAnGEPBNt6DpPMGANkxcRzDHdK+PddOwH/1cXoeDuRoz7jgpSwKm+TuQjV
XYQrHfp8MwRASaxk3c45H8o8/IbNFW+GTLxuBIj9BRsbYca2vvY1X8Bm8GhEwpdELOk6ZWELX7/a
OnPVjvS4S+HWgP+8KJXTB6DZqXqyTLeL/zQ6C6LKMhfrY9CBHr4srcB8zeBOqHsC9Zwjbg1E61kP
sOKeAFlV2Fzdvg7uDYRz5zphPoBWXAdV8CqDzluetAiQ21xIOAWG6m5odwH+tO6SwINCUiZKPp/0
lPvpW1NpWX8rt12C9Fh0HkUqPELcIvie4juRsuSehQTApyKagn7Pw7q01zkqGU4uTjSlB+uxchDO
Q9D+HXlN97hf7PSLuxNYUpyqoQLeMNOp7qAbElrK4EAn17FGkUNDV/7yFzu5m44HJKDOhWK1mbqH
tZHVuSeDqxlr1/Zl9HH07zPfLd4R8SkwWOxFgCSRAqcyyIUSUXqQ6sBsyGn+khMOpzeUDB/JBPsT
c6YiCRfW84Z86e7PICs5/jaT34BDZunnUJ3F6q0DmC3hq0fGaR5lpWB/xkeV123xiTzikL3P2RHj
HCWODrILo9KyuRFzOKwkolFUEMNHwuA3LapzcbIRIZ0Uwpo9BDmAvl/lrIbkMoGYpA2tFL0sELG+
605dpAHTE9zV9OFYxpnyIR+n1BQLRSIZKgqWumjGW0VXvyS84AYUD1VZXLNQVwHyMRAMLQaE6dAt
oy/OyTyhPi2Z0PZzIbwLFlBnnf5D5ivXNyRGiVpt+0KwQTcptQjUeCIrABv0PeOizYFIszwcGggo
FTcpy6OmHekuf77CdAydD1FnuNwz+nh/2CudMNpgjsfEIh1d7iqMmT3FCLYLsJ9C9TGYs8hbng2p
cCaGTsPlJFgF1/xzc2cMbzjUukcWibAhI9uoHX2xFfBgYwnTVV7tBkyk3aLQL7AC2vpfVpc4Fhcm
me4z3S52y4B9S/kJ08EU3CyM8GtyYds0Gw2ANoJDUZ2BiA2Fpi9bVMip3chrxftLeDrwvZ+scl33
QU+js4uyuBp+LRAU2HRF5iH3eSRho//Dd2eSG2qqpXkQjcXqc1p6nCc8uA2f6AuMMBE+0qekpwZs
43RBNOAb3+MDxjYwerpRz4ZPW0U7n6J0YHTr424I5lXPcAmnDJWki+lpdyz+iKLbtojn8dCWrlzq
Izr0sBwqkqH+FcVlbp+ysVorc8dmBTk+Z7aa4nLPlBuyxm5uNeMTNxxneLErqYn0dUQJav9WJsEV
B17CTfonVjpsDD88lxBPHcXoiwgQ1y4MN2QKnYGfhPqTMdcXyjP9wxqsnCUCpOZyGfOW9LYrw+Ep
AFro3hqa/55kt+q7+4bE/c84wIW5alqV/sesva8+G8HuzYMCkWtulwkP57M3OqoGqRGsb0TTfe9o
Vbd4N1UKTOCX8NpkfkxHkCSnnuCBazA4CQ7TpVmG/jICDfLAbgzkOJJkNMW9WqgdbtlISgimG02b
fVundYpPqRbH+c9mK9Uwg0uOAgGhKNzJPg/UgG+TAfBxDbHFbztMtixLbop/oJmAKOSrexQd+0Jf
O7FO6wOw66zCO1Gr2MdjRDasvICS4k+DtmS+O/DfDHzKHL3VRLSb9B9uGZgjKjmrSHYp8vd9oJdu
PNkhDF+pqiG/uYKfcK94NcRerigxe6Gxqh8sKJzsWdZIar8oFMsNrOW33clF4PEBdab0T4BT2uUM
2AmPHA12gBd/on+ed3Hu454qij6m53FN5yCAzA2xauh9fsjLny+vlZtXzmPgTI26CzyEMY5/thnk
O8q5enzH21UgTm+QWCwMWD2IGi3Rc5Ynkb0luiDuSXABA4G8IkiroCNxTmk2kOFFk64egzesNNFw
XjwFLjdYVqI17pR18SNrgEgboahE9i1nXia3V8iXO8j/yTYAiJefINYTPW8TcTQXMGL7o50EVJKA
AVRMU4C4e+rJHq9k0bebYfPpOycweUmIISDry+VV8tsIWHFyrDeOGIkiGDZ6O7+1IwpGwpZZ8WXF
xommQnx/PCTNkqkvqZnUnTyQL+FpTpi2HZSM+22OFLfZrQF8Ev00AVuimHih+i03pP8CzHsWrrlz
JD7sHZw2HLpTa4g9Q+cBVn6tugT1LIDWNO4shrvPLu6aP1Hfx9lRYm6uubv9rP2dWNa8LLgO8d/z
GBGcnAPEycyWGHEGSFEHWqxKgEEEInxGhpnbM2sAONHYfOb4dzyvHMK67mRwL6eWqVpCst29aSKG
dePsJMOpmzw1k5jVmfMgVIUtCUpTPJyJMEGcDkzUmWeVYWG6HcfBSykYYu+HrqDw/imvaLxPSx62
EEBVQX1WCxagY1UVCEku+6K6u8xaQGiJTzVzL6sczYzLfXbJ8fjw82Bge3g3myWPDp30u+EGB3Lz
h31f2NAER+SCSU1w2LRrkZIaEm4YgiWDZL6bpzULHkKAdeuVfIDK7hm8FN1B4XfA8ytXQggEy93s
4oEVK880HCQ16ZBnz/lkbDGU3y5wSnm1jIoYR7noqe+t42ER17Pp50f4A+GraWsrjwhrc/WWQAlm
ZlC1XCFmmqgbZaBjrBRlY0ja1IiBH2pNRUjEJ9J1c0VIKpcbSdFrr5yzefdE30HDrgdcfglprujV
LTtacGxZECkStNEDG/sYxahCL/7vMRyq+qLqOaeJjTaM7+JS7yiaaZfBorI0piYmmnVggl6KC0Tn
Ir0nE5+Y55FkZVcfEd+4RZeyZVYxrowp+S4dHAIVJlZ5YVpbjl/SYZT2VyyK55xhYsMWnhozIBT9
zI71iZudmA9xhCbmv0ZQ6DxW/D//JPyW6LKMihc1kTE4YUbYdHLcrsSjgoodPhehfEgMXRetwZ9h
9AgG6LYH/NUs8cBatm7lkYlYsH6PS2pxnweQ5t94HY05mn6hAhFJhUFot/ij9Q4l/imFZWad8cQ2
a/7YeBMd2uJbor0jw7mKt0F5PxiLN+NeA8eSgrqSXrs3jp88Mip0mbRCA+7ParH+/MAQQbqXEb/M
eChmspH3Qd255Rk7u/vI3EiHt2neUupmNJR/7byZXjmt/fFXsZpcPcKERWZHzSE67+KxqqnsDZdO
NY559pMl3XhnZUMEpc/NGt0W3ubEA79CCShVBWCv8JptI0wzoIfjZskSUGpb1E75FrkkizSNYvP/
9jpIGZjvrRMEb6OU/BJIpeZdsyXLee1Cwa1HjFwiCuNSa+9mb5jbm2zqiwJRDNCSw7y33O6fbEYT
B/pS+qDBUOyMcY8udhdO81zFak/tmwyYNK357WOPiWjEci7Z0i/Fr5jLn6Q2u6k+Ke7B+YzJBCVR
6ZaUU+TaGFDSQNRozNmuseMsY/mxjw1+eKLiIStFPeXLo5gCqNB+LWl2e0qk8Z5tD8zFdINPCuhP
Yqdv4SfsX0vK2Qxv7PMp3ddcEgP5LNohGljAyAycpT6Jw6gAITEuHsktbCDqWZf3Kxj287ZET97G
IqZ6n3zmMK91K0Of6p3NdjteWx4cZDmUVxiWXvEHz61Ibg0V73rTyFz+I1wDoVP2Ya5uMZ2m/xLi
fumJXYeey9aemqeky3s3uJKR9cLnpYI29lnwY08P5TSL5mZOxNp9umTaFPuNoMnuM1C6ITsjJHNC
M7CsjUm6z5Ll8xbWyA7GJXsJywpxDWELC9crwxnFSxey6u9BUOiHZzMKjEUCizlGMYQ7/PwSGkNV
lbH6cLvV6aZjYxJZP7I+q/f+Tr6t1/tpSEMfylI7sreJpm/4560z5LsRS7D/gFpa01UXNqiwcTPx
BvQwdiNFfxN28/JosmULZMD8Z13P7HbVA4h9FKQlaqDXc26Gy3cwB8j2CgZpeepiAtk7WU+Re6HD
9bcVAGGGQWsIYIhHmQ7+Y9InA1YZA4wEggq5jAbIg1P7C0+MSyjDncP5oiNp36qaoCHkRyEMhWGV
nXxqkeJMAnaTnJBXfzP2CofHgs6VzaoDpccBTqkQ525hFLMJPWjbis0c/0drk4ZQgeh/aQcnA3tR
iU67t5mpp+la40Ecn6rJCctbtl0h5bie7tCYMinC+H6rVvU9hwmJW90DlrpkOUsALk01FUBn28R7
DQApDuPBtvhdD1CS5uYBx+Ra4kJe4+A1E5Mtr0RLcaui9/uG5VGu60lSnFOaR3+KACf/DVchgxsS
UvKfq1r7L4O2Xz607BAIjiyPyF8l3s30DRW8KU66DJL0UbFxo6EOpmYKPoxkQ9FrwfzmZ/Q83xSM
GSvPOSZ07EARaldnj57sOS8y425rAnJXxvcuk36+Lf5jw7PFYDX/SIOQxduRlOnw0iRUbHvFXhrv
pFgl0r7QCJHJxR6UDQo7s+8BhfARJv6bfCZWKMsee1xawFEzE7o4Vy8Lkj7ocp/ztjDYlHTP0uRs
h5eQARCDceBOIvZSCB4R3dMLAcO0uRCkIQo7zOHUfi2onQqHFcmw9WBsPri3rjQw2fG5IDKA+tyO
cm8riLMoncYD38LCFAEfbfRSOd52q46+P90QKuWosH4RpBc/h2r76i7t/0g6r+26cSyIfhHXAkGC
4fXmpBws6YXLsmXmAIL562ez57Vn2m5dXRIHdap2eSBca8CN0Jyhrf0VI6MEG4MFsp5LUr3Yj3E5
2i/h7CEAunir1INTury7RszG/iErJjRY4WiEpSLqA0FoMp/RM42M1IVtCfkJFz+CS9ah7eOH1vN4
JQPwmv0jmntpc0gqUyb70YuZ37XrI8p0DjHoHbwiIXalZ9bjPACkqXf2TK/Lhj04AL5N0gzEZjik
s+UBlq47WdvepsjgvvTw4DRH/uxZ3XAyz8vzKkfyvSp9OgL6oYEUjuAU0H1IPIGzx8vjaTzNLD/N
rbVUaT9JNXsZiIHYZ7Xk1QLsPfV73WMPD6a4ySHI2bkR2PdwyfBiIZpmMn+68Hf54SUI80hfOmIt
zw4kfuvopHl0QJkFLOjy6YU/YrabaidQ10Y8LYN3o6qE/IoR60Q2lRYKJe2+07WYnEFf+qTmZcL+
PLtDR1gpalL3aPrgpnNv72FBWY33Grs6Vkx0irpZcb4UiWLloyqRhUedppDNx8422SNDJHnYtBzG
jJOWiJh7SBu3L3cgERIcSF7TdF99ELqNvddpX+3nIWK2xcMJWRymfFznuzwpp/hX3crOesog5Tkn
0nEouWIk9L9Lcf2SzMyhy7Ksczi+ZZ8Vw3mcmh5fYgrd4KsnM6/5+1naI3ouixM6hxwGF05kXn2k
HudwKOv9SLcScTMrzMVLP/ph/0U/rvfYB4ABXpgj3eTex1482aeqZB/8wFzTm49Wo5ue8gBvIm46
RqPtBFpI6l3RZitYQYxzdrdw0ZjBYXAXOCVDwG1zdAZI1IYaK/oks4JksEs2EwnEA44el1Dtv4GX
mvrYC77xR8qVOQc4VfDjYG5r1V1alCTBaG1WVz3X40wxDF2fPktWsmR4PMMluEYugbLjyI+dntk8
kqodgxF1gIV44nzy1KroiUWUSwie/J150XUIkTi1XfbnVj45intqE8z3Yomc9CVeX957WAxBfhe5
oCYvKyUa10TgAwOH8Jypo+wgrFEVsATuIyWW8itMo7p5rTtAHIe+l374GE0kWTfc8pOO3zkLxUNc
Qh54anvi1HTP5gi1QT7Yv1kiYz8l+YSdboRLUZyDyTjpHW5YAs+5647e6zBFo/tQSGyzdjtYyzHU
E0e40Ka/VvaEaw3VFtl5cjNGdDKdZQek2xmouvAlZGSHWlyc6/Q3BlgvZA1mhaqr/zpdphYFaRgy
eu7AZLBXzbVBS2kYhTwyBBMpUEdi/N4x/g41TsQSn85W88m325jfFFyejtQKvF9MSBI6k4I6R3o/
kn8G26rdR14XoGYFvNJ0r32j9B7HhJF7UHxNew0yjywpcxkHL/V6NE9tDIwW+oITTX+AmVawc16r
go6OMePXwHKyDyhkKnVxkFpF6Z+yRWUbfRgpF48X9QOwHb4+/dpV9KoUZaYAt9kcjmdBtwLThI2Y
8+Eh540/9MuwKWpbXFT7VvR8ExgarLinyNKwAnNVkqbPmDO89B1tr+aLNfZwqjI8VcmHaIByQGJk
oPMNtuI1hjKzT+yBDb1UnLoKTUcCJSa4qZoniod5UXEQ1ByhLalX6sFRWOCO7z2sqnV6HBHGMD8s
k9/Wd3Zv9+G9pjsjuoMOCBctJWCLKcYfWrH3IeeX0MTzzHuEKjOrI5tsmPolpA12/6oWAJ4y7cMw
Q1L/795jSWLaQS0Z6IDsOgKB2xr7snx3aZBWzi+dWzCsG4etpLRLVLR9lOOQhw7lBxyEM1Y5STuH
rfuXEvN9+mpy4PdQdFBbHwAtsF7ZrJl5DMAsleVucL0JOBo2lF9OzwPM8JP7D3Q1ZPaRJQa8gtFu
uMMokj/kAi0Gq1dQPNhjZTuU7p0Y1UjRkmqKxt6gOvBk0f7GJaanPhY0gmYqOyH3hjfB7Dn+wqnD
qxt9hwg/0BTnISBitGjMgYoCONxuA+AsXlnwsLrSGeZv3ie+eKkkYlksuojQZV0I8BiLsJjfB1Ll
/i+TrKvwhCKUd88lTr5bxsRireXTRrdDI8cnoKTbdpemdiZKqqW18L2MNQaSHQ4cRz74tpJq2AB1
ppSSK13bnnIXisFtCQsDAQ0C5X5yW4QwvHU+9X7QB7DFL7Oo1B6kAKLsxFo5xmiwPv+neDDCOvfC
Tm9INIhNabvY+hZkZfeH06uwHx0WMzTyFqlT/JfaVsCuZU57HPc8mxA0a8SwJ8UPjY+1YwbhQ+0l
os/8DerHy66GqZ0hK1ilUONLO/rLZgBxDdw4skdLv2WaJB1Z6kl7T1Fqgf88Cc/ll82zU/C1iQa3
uPhYB+wtNySyeVxc4/bk+5mHlk1YJI71yU2M03aPKyhN3UXBmtsD7lpXPx6WEXG1rFGfahhxyb94
LmUPg5sQR7PGRuzhq6NjnYJuLM79GTmpg4MfTCoGLjLYhfccZ/C/000QWB2zaTKtqrI3I+3T+eOZ
aGOAZK9+5dLlYy/bif+wO29p67g5kFxFWdCN4p2VJkHwRqzFDap9OHmogpVkTPzG4yLlm+P63B6W
oc8tVFW3xZkGZdcvKRGIElp+qK6KvfciYpc9bKmWQuDWUemODwN20/I8UdRrvdt9gd2m7hcCR8bn
zHkiTMRCRHhD+eM160lXzai9e29AdDp2NTgzNm+Vkz/hX+abzgqfOPxALcHyTQkotS3zlNFsDzkq
vxX1yOPkjknkv4ahSp1XU1TAPcBV2K+4NKzwQ9dN95qTemWpa5Ws8sLSYVPWLVl9ikWDZBpMbl5d
KIvFV8V9CXc1qhT7NdSlyd6lVHd3vHEKxe241gsxB+YMKzavmNXaqqZDwGUNxxaV1MexHoa2fwSo
5PN35NqVnyqjs2zTUQmKaoH3v76ndagg0C4D4itQ0yCDUgktCMDiDIkCr7l2JdcAds9ybehll8X+
tWc6ASRrYU2JWKs32zpcYrxS7JXrS97Vg4MLZ4aCty+9Jgwf+fYw5xt/0PLoo9mMB48TAjpoqHs8
ABTjCnruR1l/G2wBWKo8svOvdVZSoEylOJ4ZanOReGerFw94eZfBRmdj27P3FMf7ppKC81bbFn5V
j0sle98wx61TskBdkoMAIx2y+si86q3OkuwjMShsBDItqJdM4x0E728i9nb+NTds7X6FwQiEdlcV
dApLeJXUBJGXp4NuPCB3O9M1SE3YnHk7YrS/TKNt3mDozSUNYa61UJCga+UU9TZGHMIQgtt7ETR/
xyPYoKTPbeB4YOwbKOOhW8dEQKeEux28JA7BiJXP/BSTUVo+S5WTlBOsuxemApQdQlSJ+g8J2YMr
/eQdWTB5ALRYxH2FwIQtn+mk4CYGQg37EOVMPDoIO5nzwdd4iH9i1p7NNh+JA/1CqLTnMxjYxdp6
UWUSXNVrBoIXZTv+Zm4BkUILjswmCgQrZrmfkB+BUiDWXUzzLMiBg3q4ZR8VVJsBZ4MhBczgQyyj
2lAulI7/bAg41b5TI8XLG1w6KzqXibjaY45jxwDnd4m3meeWP31cYUrL0Ef9U4Vr+i/OTwBndOKY
R8X8Lh8tSbj1YV1VDhs6RbEOCszh905aU8gTjzJN33lUywycj5JYWzEZz4QGaEeosSgNlaFMCzEa
/TUiBE8z2mRdfczXPPSTK59STl8ey5apdD+0oECvfNRT/zcmkldfXJdHAgqg5CZBFyJKzBytshIn
YuKAf2GnK1zDbzhBEhu3Q9TL7o51q25OCeQ7KoylRgYmWBF5l4gXBStwA5KbvC8d3sSF52A50v7C
qj/tU5rxWtKu5tavbfXs05Ub3NjikLxKK6ozNoMasvYZDyXGuDCN5ZdwMBnxj6veo9ttFTQXSlgh
OpOsvlpdjI0uTjL+JjscerZNhcsCQwUVLC7Ou1XKIMTrQ6jM1fjAyodxqmyBJW25TufBLo4J6sBF
7rrmr7RITpxTKw0hKpcBYBlsfyy+zjm5MoiCfV3Lb89pUVWOkoKX+M7SLVYmU0oeU/R1XqQ4VVJ5
qbspUN+69DqRQxjPQ1I13L3YH2/MVEfZiZYu8lP08PE+QDZBV+Zo5mo2dgPOwbghzniqG4pOlwNX
GmwYkQHl/GgNvmeoD8M6NYQXN7dGQTbdFH7KfZqc8exunLL0Q1I1TAjexl8Dg+gdFDgk2I6gcQaX
MVBruQUWJNlVMG4WTF8Y3YBovXhNi7S7CyNusRe62pwZ1xdawASFjA1/8o+C4cqLTyMKFmQknCie
vSdouDD1OGMdpW8TqKqAWzsfp2Q338QL7Yyp0EX12seco2wVQdvE+kHlUBd+PAZetlQZcuB6/wyb
IOSmXkWAfLm19R/JQNr3rujmpgj36RCtbw0/banO1ROgNMrHmn46icqogXIi15m6U0O1kWftYvJM
JfjmTOvlkRHMsX57qq2onYnhNRVIH3jiceQ0vj2BrqwN5VFLXjt8oUeuCclvlipATjdzIkfxK+rg
8kAKrXuMSvnQzi8ZJOL6lipNMM4L/PXuWhoW+Io7TbSOplUurG/Fw0JnDwFcbFhguV+8lqp6lku9
0+25h5ojv4Xg0+/sUv/2gok/kX3nDw+zFRxpYU//LE6+3lm0QNYQU5kfbBf7a9t1uHWpX/SbO45R
H2wGIOxnVayWXXL3rLHStZhPKB0cUYycm8l09gFGCxOdjgYcauj5i3mgiMqvtwlekgv82wUoCj2X
FOlhpwjY4RQI2VzU+1UH8it4vVvWvpRlDEmj+JcZmMyTnXtw3XY9leNNv8UpNgqQnJMv2SaHThuS
//eXjmWSvcbBXJgo8BK0TcSBi8poc+NgLHvxCVYvOxZOIM8z37ej88iGJdlLdEFq8FrBOqJOEtrN
2GnH9mvEQpBV41Iv/n3c4hKH3j36A+Y+K5N/ctRNunUYz58ikYf1yXJpLt0rssX2YUZ/k69ijOZ3
wuUsj5K5JdNTz8Jel4CTnfVAwAbNIikMXmOTmvTa4wQJnkrjzNVNF7Nqb3rIEm+b424tdqWbhOnF
CxaVsk9b/D8c0BYimxW51VkU7UqMKlbwQeTo4jVeLMN4w/99Igy1MjzSHazSsOFCwEI1IgGmkNTp
NUDMXbjz/QUShVTkZpho405h+YYzhKQpcg2ltY8RSW8kIAAHRGHl/Y59rY/QRsbmu51sdeU7brXo
Y51jdmYhhHDgyB3ARZBlW8o7kg98l5pmAq3YkqeAFppllH9FYrLu3LaZkjMGqSa44YPmV4FnuPtD
INR809LNe6tcLLZtcgn99BwkgOTv3QpVaAvhIziy4OWnDvhSPdSVJ91t3QU4ehD3pTmBuezNj8cU
08Pe9vEFfwyYXt8hxTIXlkPHiUT1OZANRlf/QTVpSsUZMBH+E+dxYLEkGR7hK1uT1/zUjt2V77kr
5ScYuPpEkiBvnubebp3vGEdTR+ChFBEqFi7sHHWTXvus3etCzunOG9PuK845eo7CafznkXPyqY88
wiIrlnhkhl2KzzpSJkOsLZXzlAM752XeTH7wKVNAG59QNzWbCQtZWtIp1TiYsOOMN2NpR4Satd/j
3h5NCEE7dkGTcTPH5fvfVRTFCMOtdk1V/m0ihaoCenZ8tl2RPGPvZVrQAQjy/eof1JdC4arEQ7pu
6ut8bQsg3I2fotB+Qvz9P1jn0rZojzt2yrgq2pAc3LegvRTbQ80uXnyv3LGRaoKQ+iPh8hYJ25W+
lOUxUxTPuH6AwhAPjxmaJl2YlLr25gwFQSdX7DwTGcyldJkrYc7QpJHjium6bRJntvOY8uENuKgl
bo3d3MLE+EP6fZheYrM0qc2roQiy32aOJqQHtpWlS0pK5ZP/tfoaOHPBEQTlubKmmJrF0POtK0QO
Hk7y/QQjvqWEqfXBTr62zhKN2WG3LUzQU+0XJxbPeydPNl7ou4pNpnpUROrbY1dm0DvjABlVBU4s
zmD0q2RHLgtfYAB7mNhAHnjoPyGr6LZFozqZLuMiA2ITrLqkWWM3F9QHIC7H+Xjw7VLqA461/pMz
eeUizglPXW/6z0C2fNOnFch6Q2WJSQgv7B/L4+Inbni2I57EW8a7rP5sGkV2MsCkpe5jHBsXP0nF
My1ertx7TmH/zLRnBE9d5vGbFRBo1zkhZRs3Rw6qo09SbtVf6Bfk3OfRkUSF0kNSsNkMWj+t7pg9
5N3kgxRcTzIW/bj5OV+qkAAM1nVewq5bstrBR9zrtD36TRX+nXxCcLva9kheL8vScREZPPPbb5C8
sYWzbN5lGEru0iYCVzuGa4zAx9dxAKvE7Iu5jT2GN9uaouOiqXO+pexvNpJpoYJqsu6fxiTXPidR
zZhX1+s7IXbweuPOGh/4/5q3IMqSE8hC07z4CTk1UP7U3PCp1PmosYqPdPcumgv6ph7A7qtoYqUg
bO0SNLEs/xHbJt5WNfDI3mJXcdEIvSTmCtj6nWY+go792mNYbC8sGIYQG76lkPxZsEXIhREmTk1n
W0I52x4XNU7UAGiJyz25X7i24QfLqLkfOjp+twmLqupSdrH8bsErtAdsbb2758TiTol5FPIp7zu/
YjZJQtkF2zAfAvc5K0PgkSYiY3JHc3zo793EJirS93i1BFQNYASwuPKzIlvb4c9Jre6gmjVh3LN2
q0/A27pQPXZGuq5NG6wCybhjXdxDUnYJCG55OcTtmcmKLkajZfTN2oapdYO3uDRXB6tJuXKb2z66
t6tVOpqTif4r/LojBHtQMSoktuUCtrqaJeE+AxsB2iR+tGEFA4YLo5XEs6sP3IjyNxvbk38RRqTj
ydXl/JLzmYZs3qZWetmmNaazzywhMZqdCEw29MOUI/+yYn4ix8hEN+9p7ovaO/AzRfFmVTEnbBP4
ib2blnSkPpqVTXEjYYt/i1NlnOxn0Q+Egygfq03Mb6xBGnogr+iEPyFDdBJuPTUX4X3qqgokJ2XT
Jt3YGN6c+BS5bGz2kWF6u0MMdNvnRfTQUlnLN7xzyAjyttKwEYKrF1oZVctOt07qJbM9NxUR50gL
u57gXAQyr06k/imZgovuGMDMp5uclNuy050TcNugZpscKEyeqbzja8+Y6aU2pqqgNJz18D5KU93Q
ZYbhiVZjOiQ54/iPptuCy0qywRxBMT14Y23/i4s0M3+YIVnwsrTNHXaJQSq+/bKOaIgecJ5e484n
M5+agUtW7EtwmYjEllt8lYAm3P0c4BHwd7Ej4uFZpuT47zT2z/mLQ7e5D+BOsNQNKu9ltPrgziDU
ndBqMAzkVDuJG6YXlV4nBZPmEV6Ql52SZlyjx47q0n3p8w+El8UDQg07uEuJ9RO+XwbDD5tCOfnf
umO1XNMZtboyPAezBmo+8YlN3kKkoCaRchC62WuGJXZeNNRWkC63cFa8n0kJuM6UZ6SflTsos8UW
Krvr4vvElpXP+pIDt2HSrG3ST5x27FHLnGwLzEayf3XfpQ6kB9o/U1fiP9TDiIjUCweXFaXNOZlH
Iu9ULQSLXu2V1HGvpj+GLsp0VjbTMtMe4TkEQrZu4KzxX43+UqYdWnk5uPNnGKyutqzI10pHHVMc
OVD3IE4zZ5khUy1Jfga+YjviiPWyj74yflR1Ruq/6jBEwYdDddiIYLCnZ4HBsnpMAYuNf8lrYYfJ
4du2n6QS16YUFjTYU+fVfIHJWt6lWZMbOoEWSMWkL4BXGlMCvOt7tqWzicYr0jVLB2ZPui3KZGlt
Nn01Vb4xLQv3irxFeWz+EymFCmOrP3A3j+kunytUZkFOvN+BbA+7327O+ocwe8q9FqDt2K+xg8r2
LER+yLGtMz7SZipOPpvf6JCo3POPQ2TN3jFdAmIvM0/q7zUgGF+FXsey0C67L9KRbECAZbl/ndLy
q3xDOVErbxy/orojYDlPuH2WxP7Bwju+pXhW8i0fFHf4wPM4h4TVh9mNvYr5Ydzj8w480ql1yQt9
GztFaSi0t+rnWdpsDtvcbj+8NGOj784CAK8qm1eiTaPBm5SwyvLYvIDgs7moQK0K1UumRtZxiGLB
Bw6pIngoU0s+EqnWPeYbAXIxhaDYDYc58X3OahVWH9B26qcRlZqJHWjMazyOuGuRWsaDW9bYI0sT
Ou6BqE510mWb9S9a0A0mOhsewBIkIzuM/8pDcxsPClVmUr8jsdAASfY5KtPboBbzHPAlJc7GMRAc
KoEQBNXFWYYdxdtcFeqURsIZ90UfbbnqA+26etyRaNhAfg9YXalOPtBoWmW33F7T7D7OLRbWHeZa
fu9gdGdiUmjux2oiAgfmb8Rj7paWy7hIz+WwsVXqP/RziZcJSG72QgkP2uhoJ7DTxhaz3DGtoPH8
gUyKtZ7gIyndFCc+S3EIvFgrRWjeU+QD2D202UckT6nYcDmJa3amUeWca28igevgpdrGRedb92um
Nzvyc8QwxWArkAMALs2TjpDq/2MR1VonYTxh7YUvOMm3UrMteKOlKGk/RYvi/+ZZAj7hhuelLkDC
F0EdR08oVxhY4QFVinOzmOweqlZu4n8zXwc/2CX0UzjxDWHEHe/J1KHqYPGvIGmSwPOuIkvh+OBB
ozDgmTVtllRntsRFcx9hZBheUFW6lsbiZh3qwMxOztUN2MRioNNsXs+E7pkncBTb1j11FVa/xtzt
wuWPhMM274JkEMPjqAEm/ijZQ/Hm125jfDT2zGlJgN2z5v6ZN6xo9cbrWplihAx4+z0qSiUMQxme
sT+2biI9v5pgJqW/GRqpPSYlhv43K06S9Dkmxs1sjXKNywM+iEpuBEHL6dLBqIO4iw0hHTHOu0U0
b6tJyQX9cKjEjcmYdSpgM789LSyY52cW7vSzage22HakKgTsMtzGfMQEKWexBSyHq0REitwlZrPJ
O6x/KHQ8LxzVsy1SjKs9JA91myfLlV+ObOZfadHZ+YnhL6N6gIugqq+L17bJtWtgR1DCUDbVlQAT
TDhb9tP4L6cJvdpBuEEWcRcEmRLT4mp7W3MZ/VJgM4ZbxIQtwgBfX+yMmK963XoXHYbcjXxVzvqO
PEvWcoAwoOAhbMHgsWJu1q7AKGyfEkzdpJDyMj7UhHTxxVFivQahOqcIPyStO07FK2phLmjtJDoF
cyU+0sAtKuqWYSy+u0sx3iYgVHIVCFT7o6Ab8fOR42a/owTZcmCeMj4QvwNgsfEnnmti+9kfDmm/
8NeAhD+QpUGNZ63iSnrcsVs6QeZjg+XdFT1Vyex3e9vK3TynwqZd++i0sP1fvG/tQzU1TX9fhTU3
FcexsL1CTiIBTkU8u0hUp5VxJQoiHBCwmWIMgiGqEeWyeo9UjcqbAOr4KpM1YltUxKjBmU4J1W0V
Zesgi8JS3cZ2xf3E3FHZK0cIS0fgEHb4wscJzaSZg5ZHqXSDduekrPv2/RLgHy9BZFubkryHgV6E
VHKwSi4dYIvFC8xY3P95O4n5EBOSRRH3c9Vfw3wm6TxEo34inbb0d6S45IcjOKY2Li67qx1nNaGp
wCYbHAzC/cU5aEvmFAqZbWZkQkH8nVpEmiXVNOn20SOE+bOwEnDgpLMCu4sVguJ9OsB/3EWKRdom
w/QbgrpybX0qmiFb0UY0PW6kdMwP31iVPoOgXfRHPnCBPUFVwOpEzIqHGxEZ0Z90jHaPo8oahoza
UQ08WpztwFwgSaQODICgCh+Nae3iiN1Blg8jXZzqXdDqoTnoc3bQwD+sgPUyy4JYv2uTtjgbO9en
eJtdCoHrXGK/61NfFpelwy19KGymmGcZjhiPErij+mYGD0ihtCB6XBwMwPq6JMKW+8TlYPhBbu6E
Aq/ZLOrvzCIheUL2c3m1qTIFopI36XAAUuK3BByHdi00rWd6c8mCJBdKWRhgZmXg86P98d7oRVhx
5CZthr7r8VMd8qVEQ+Ddp6N7vDgcxeydZnPD0UTcEhjYlBIKaJnNcO7M/jaCzCVoZwAejWZQ4HlM
VdiDow1NzzmzJDEOIe0I/3fPNN6sXDkgJT5b9g1d7NSscX0FeUQ+h8MbV9xqdQZlpy9pSnvbTagM
MklPqjulGnTkf+Wdwl5Ah9ynd3lb+M42bp1OHoRxaMoE4r3gSS0l0geZz9WcAAVGoNV8073MowUX
Xr1LS6r7eSn4xKjKQJKC/yK6d2Zgrt86DsD8EEEbuuPKWPiMXDv54fvFbBlgrv8tnWx8Dtqar4ju
V7YUQjHl7SMCCCczTk1r04O3zbe5nrjSYkPDbAJX/b875grQKVOBzajG2M8PKxVfDEF5EG+uFS++
SaD3/QH8yMIlB+32UaAPWJg8sxwlQiFwbd2mbr8Co7MLG7jE2oF382iGdQybZl6Ks2ZrCA8IfXYm
abMD+oaG5okF8yMKfhz8igPPXHqyrfM1Bhj8B+s8meo0cnIOPE1b2er1I11hJBVqO0z2CK4jxMqn
yAaIscet1jS7OJfcuEoEcipUysx/TTHfBjt8V2T3ImmsL37A4E2GsAswAnOO4WtKdXUl3IexD28q
3AtsUPwX5p2F4mor816OCp8ebhmoyMBrvW8hSuMSqkIid89h4fCrweBVlpeWFllwDnYD34cIKdUa
1J6sF2VA1BszwkxFGsIRf+HSzGhfR1ShHiBdYwoW0Rz797kDTmILtJTiLii+xVVCITBnwP7IADTe
DAM4XoySxD7DC5Moh21kWcQHReAy2eoRe+OGJYGh363NBcsI/nQa6zONRseL7qkRE3OTkU14g64o
f1l9Q1TQZ4RyH4Vk4b4TsknUkzeAK4EQtwJN5pR4AkHPtSgJxPR0g2pREFTp8PZ4zkwYkEEtf4zG
FOgItgcXSza50j1IGX4MM6Ot77irzNMt7sAPrLvWmeXWavHTsuDmhPrj7in8G8GzU5HVnQMs0PTN
9wPsJyI8TN2amLR8cbOckTmaNNVzEWax77iS1pXnhGg+HmbvybMnLoi1TvFzp1DTUO+qsXIfOYeY
Ij2svz6sy4ach6ls1W34/pvk3CbKiq9zaKjfyUcWGbcEyxE0DHxn8RZN3/6ayVDsDPIhUnGbEZ0L
pjXww3ueSN7M9sF961OrGd/yNISuloXYf0saEc/EQNcxhH4L5kocULxH6TqtASzCSPqTYx0st8tQ
u28mzkL56VeEJ64By7kX5IL8UIUZ53AQwCDc5E5WumcdClgFElcvv904xMYcLfX4nLkSiV+YxN7P
89ROfPoRRDMgHqRm8EtO069Or/DDqGFZhYFpMd7RpSGHaY+IPYmPaTRqi8hc8Fs2xZokAnb1VMUY
6w56bAHXuDRMODxYRUTtBpwbssKHDFkh+IVIRMsBGAUgysYiqLJjnahO+CgabM2Jq18ISHGySz6o
/KWn3m1teZpW8M6ol38RYQSK2Po+p5Iawt2xrxcs8lmIh/tCoaQ55cV/2TuXWgJc2g0GO9JCXscb
hLrLM6V9JBItthz0Gnt01N7HIOc0N8qsu4zYD7gS5HbwWLCM6ABreM6ntp34PvL75NU2vsEI50Cr
WLOO/cS+vs6+tavp2lWTVQYbIh4tr/DJDuuKBXPuPQTdYjebVrMcOEfGCh+xetA8UzDSvIwxqJtt
P/hWQHULpwcTVBQeSaaSLKdyh+1ZTrYMu0c1Y8D1vdAenxfkR9goXQ/73m87ewII5AbYVU9eVGCz
8nPd3kIcZ/2DnCc+HAgR6d6XOJQOPRqve0+ecLAO0tjpxCorGzAhuTC56drq5BehmjFCpy78bNvU
0/r8ADigMJgGsRFvN8L8QTkMmk02s7kFTsNXRXvN9FvRGUKlTpHinwgLcvHUWg+FtaEvl83H/7vN
AWaRx4lowss2IKLsd9PW+mEoS0wqRBIdsUeDqAyIo6GhN4+Si79x0Fv9uR48Xrtk2tiPTLVivK4B
4MDOqge+GxlJHF7KaVjyyrHgN8ycelenqrhcYvqxul2IOL+cA5b3P+3UY/xtOnbjhylLbW/rkG/6
5c8D1BR493b9N2yyCtmValr/l0+2hD+RXxKKHly/KIEHCNP0XGauoASwt+rwIGele1xeKe7DbUSm
3VyspGs4lgBAdfhGifyS0igj5WLadIxPWYxMW1DBOVdQxEm2dHbzNkcg+LCx4Ph7tHLyFd+TPYfF
75Q+PwRYFFtaO73EJPpcYneXlyKwBranhqqN/ME0zhpOnxIQF5cp9juZ73B9e0gwzuIUxxS8NJ2k
hmC+wR3IFweJnx1fzvU2v5C1BBBQNmPKR0n3OMVIMVWsy8m0WdvAPaKJaHyE0IBVQ4k1MTfzghyP
kB6LV6h2mEICY2FpcufB5VnGSpFcUhYBE+1FLcKCYFydbnXPdLqv8YbJZzfvsHWhZ7KGd3k5vZfk
WIlAZcpj7e6pvnipUOHLV4vGgunLI376qyYtuvCFa0dQDTRoYLfMev1HV2JyODPTNraRqSg85mW2
QDH4V+qxGwEXzwWWsbPXuANFovxq2vZXHy3CCzZrO3Ijtj4BerGFABcwbbf9wEoZ5wOEWzAE8VvU
DcZGyHH0kl/4LjgPZVyNXXtH+JTvl6d4vTDb6DHAlM4qO6Ylj5kEmHpV41fdleBSDwID5DueO8qY
WiP1OXMRmwqipXHhvOYgn6uvOgwp7gWXmd3qxLPYwGrSRtLR3qUP5GSXJ9cx1AJQ/oN6tI8rf4nP
TjNZoC7rzCl/a1do/8AdOEy/cVUhRtMG7zTPlerc+K3gbTV+Fq2PUML2vPMgmnbY8tRbUkD3gQi4
DqtBL/j7I8399h8qWegaZoquQfHQC1vSf/3AVQK4gsGuCErDcRcIjOmQa++lbwnBcVIPYJbRk8Nk
BvIdyI6KB78rP/oMGsqVb9FkUjxTNZVc26BgdL2wGV/lx1jZlHfoIrRpsgljNgCpTZnyQz/1AUCe
vtfjG1aJwpqJAPD9sba4UrI1hgPLKehPObrLzMJD1R7VXEsb8HoaxEzYayRdad7ZNtTWm18Gfvnc
gxFwiPHILs5Z9+DwQFuN4bdIolIRNumMnPRj77leSA0SN4N6OrNgG1OBCc6kzSdgOcR/nEh1Lp6t
prRbtamDsrU+l7i1PbldvDkmokHnDpEAHpi6cg60kqmq3Ukjg+rJouyihkxg0+1FBKewIh7WAmQ8
y7rIRyrdL2Q19HygMwc/zG2RAf/WHICcd3dFVKkSFxau6EltOjIUIt0lico+s1IssH64xL/EWZLO
+KG6+lOzxZDOjQrWwL6UjU1BUMV39ZYn+G03gruZjW/VJ0oKLgWg7cboMNdH7ndDHe6TdGGFubW1
JBywbxwcdE9di7n/Hsm9o0eJrNL4P87OY0lSZsvWr3LsHzfW4Ohr99xBaJGZkSpKTbAshdbCgae/
H30mVXRGhFlOalADyAB3x33vtb7V/QBPqQ8/MotQ1Tt2LqP7WzhwYJcNsQzVseDYqeLAYd09hLiM
wMHabCsYNvge71L0rMVDTUxLtZGlKen71UX57Bodyds1hDEbI08GmXAJ8nHAUhQiYz9rXlX9xgEe
GE+9iEYEnbU6JCcvHcmLN3xLibDtkA+5CyjnEok+yvROyZT0J9FMdbIlN1fV8dGZNtm1kkrVY4fE
3t/1JV+RbBkJWK0PZk35r6SUnAaiWDWGpbwRLK0RpVPxCF8IRWeztkTriJ7ewSoMERgxtrNBymRH
32m0mck9dSIVIx9FcnYEqR+RTE6RGwQoMV10Vara638RmZfgvE/YMo1iEemEpCCb7ASpzoZP5XBJ
k6k6q2EvGYMdnwhKVrQmH2Kngr1i47fQ9xhAB165JA6KjVTtVr+7NOqfYp02sU3fWXPaNR1e1yXS
gkAm74SPqLK/YaUrQd15TvJG0JBXU9P2FVe+RIwrk8GkKoNcNH3VWdCueV0Lt0MRf2fYo1c+yIEu
3l3XpjqMSTD29q+QPpz+WvTsU9ClejA63AgzjLt0FbtEseib1smtutwGZdYrxGi4TQFSTTPVbVO7
OTFdfUA5pwpJmJ7ai4VgU05ez9Teif1YQRUiCP1Z2NA5kRxFgXEoZOZ893CZRkutUjs0a7WGeDkK
FWOlarH7JRsF4ihET565cCiByi1iPvJcVVMxXoEYOS+YChpK7XysC9WQbwUY4GA1Ej0BCaS1YuPQ
IRcrKcmxVvO9zxGGYpsVr6wKw73uSFiEEaBdIo5TeDiYfaL2ngZQ+pXqtOKDdCgxMwDwTH8jHxiO
eel0m5Bzz+fWD/NHkr7NTcde4F5DuPugWIn7yTNl/7XlsKQTCgBLgeJSHN71FInfHJY30P2e6js7
RRg53m2yFSmaKb5qs/uFpLEcZdV8t7PCmdiaDpUljjzFhjlH+FtCp/gX5LHqm0hK3VraYRA/TyqG
F4J7xQs6sB6bWOirB2BOfNCQE3Coyhv/Iclqsob1Gmk750ngP6FEtSDJWfgtCls/QmBJ8MNVPizy
eqh+YyLtj2zvyXkZa8Ia2P1k/S9Fa31rbaRUPGFK4Pl5JevbHbATIRzhyswR/D1ZlDLs9YDKyqT6
5SSeEVbAs+RnnzsELuBjdLP8pgVmeU59iB7sa0z/vvEwiu/6jPzANZvEmLS31oe/qri0pLtYyBO+
afqRTmnly1RJTPVhrEKwGYsMDct4HtiYiXDZlWMFMLwGHbUsA8v9aRaYE1YBK9wxSUrqj3mFwmyZ
FKBNU8dEUplbJgdTenYy+pp5InjzhRnfpTpBG8vKtYtiRwcmxUVnp8G2tKdmJ1XRwtq5kSqtDak9
sf05EG26Q8PJ5x3smf3bJyKN02gMw31FV8bvaEd1o3y0hJLgufc7Yw8+yO8hYpqZusgot/M1hUVn
Y2nTekyBqZDkfnpWbZHQIYJwDagixQLmOfldkaqDvqR6kBorN8nMck9XAMsKzjCKx9lQgg7E1plo
tEU9Z1y5lOeSZRfF2j2Z9f3KhkbJmmclTr0f0el96yC9mCuy3lll8sr2aoxaMniV2KOSVUsnNj/b
VofEqa255w/g5jEmrzq2nUfEkUa3Io3eNnZWEjnKWonrhgZ6hMF50hmRJ0I0jgFUmwxrHYdh6te5
p29Lx+7SI1sHzUCppCQOxw57iLnW/7QxDC1NvtCjh90gsxTEtVpjFNAVoz5LM7HchdNY6k8d4tCb
EmkKRBFfN9/AxrZgakZ0iPRJk/Sr7WjokTERYnrskKDCVYeEgDUUBg/R2W1RPplmQ80qz1raxa5w
Dn01NMbBi1F8rl3TYFMTCTRYazgMDZ1fDf0a/bBSMU5xIcX3WlpNdof5pg7PedkoXzVFK/KDZfbp
A2cqGvX4hck7gt1hIOPiUEYIXT6QSFM1OonYhBEoZ/Q11Y9BsBcnulZR/TtROSx7vVL2IXsqlKto
e5T0TS1jN2b/ynEO5iXd1HIdphzK1zRm07OjBSVzkHCkO7svep+TRMDi3MjQsgl3TsAyWzhFn+q2
DQ55zKltpTRudEbQUJ1NjmsHlSOQ3LkENGE1QgnhwUks1ODVzTBJ/8D0kfX3mU/zjHquGXurXowJ
8qLAF4wZvymQ/QRIzrW7yNWj4twUWtrf44TN69c4ynVsykVQOMmCxm6Zo1QEr75lf07+LV9j0zxa
toIl06e6m70hoYqVVyfUYWPIgkQjbN+4NJfgAUgndNysYYGEKp5Sxesz1Y3AukfquGJF5vmDysvl
XagGabLWgiRX6P+YKsIBpVe8e7IJFGMbIgEFwxkOMLTI1qRql9HCsffTobP6GmFTcQ3cqYaX7mPY
ysDHVEydSwlFgrHDe+ruiQEKxVeJA7Lul8B9QpOcWlQan1WNQtqqSGEXvyojB5VPLnZ1mrGx9Oyv
PJjSoEJENMhOd3t/ONP6cuWmpo0GRgvhuNhiWI6w6Prspe8xuGT2bpRsMZYy70zWXbYkWDfs3I68
TW00kbFte1dxzji5UQsvqLDLiPxYz/xMSpRGRA7fI3sVSWqUGJmJsQT25LtxsEiQZBGWaWPqZ9vo
CpAQJJWvBrX3wzuXelO2Fhgo8h2JoXXyaNuWwxVkXtr6E1XqAcGaiOEOfC2EXZYc/oe8X7InybNz
UrdJe2C1S9O3wMsVYxOlkajMFYKdCPuZp+bVKcHmJx57Wxva+y4P8vSEC8Ee6fREA41DTgAuWgq1
dA9NQofp80DGp1jTPSDvmtnuDxtCg0X2ilhRDEA/+UyfBbLZYFimhkHQPTushCauFSIl42OVGXhF
MbGeE6xI5i+tCTL7ceKWDethLHhMqwyatoHsaECBujK7oLTXtEHSBK2bT7dz3YPompgpVfkUMHv1
TcoyxNYQuflvi9CeZq3IoODjr5r2t7630xeTnk60SWyn7VZtGCPVs6yACqIpocZSAhzQdfS5W34Z
U8umAmXYNf6qWLakcVB0BT+NfSVeudKuvIcycI2HMuJssU5LZfhOiofODiJqGxxMVo9JfkVqaYxr
hg7fQrJOIzEVrvhUYTjFlJ6yB8RnQcWechP2raVKpsWpYD84CWCC+rNKwg3VXloyx4IPUUd1Xqt/
6lJqcu/rUQMRPnTrbqcK2tzQBnwysu2CaEC4dvQQoGPmLDVMHzqnau9aaLMGl0qrZBqTQeRXMf0z
0kooNNMLy3eFS+IkHBFqiRhIICCtmzR0q/WQEIy7hw7MvjswatVbVgpVnjUxGyWaSJ0m25HIuRIN
JOV6IszTqSHJ/tle0uXunEWtJ6G/AXaHsd9Ea0Uk2HS8XfBODWdTm3ZFdnLBJ2IBb1V8tj2KMevI
yRQ4hjSX0Co11MaWtVPyARaRkegHxlj+uQuTYUsJ22rXBc7UaD3WiWrsWLdU1FIcnU5a7oFrHodI
jND2vOqTbVT18KlE8tiR0q7I4UcoI3b4Y27BpeGpyn5HiEnwAClGK545PwEWd4Zy0Pd8Mnyd9o0D
moTGbJ23YoHGu5QPCDdFvrNMmDmg8kh32XjSZW9YVqnAYVPVSngfKjgolvTaM3cXKNWQ41QrCJhc
OGHnBEc48xESh7bNA7QLhv8dCIAhgMvK4BhJiJYPI8mc470r28Y6wUkcW3CaMH1WpqJYbza4Wn9h
ViE7HC0vk3gXDzSwyF6so+l/wuohQi59YGK133wXox+jvYu/FH7sBCdQAG68J/+uGjdpadrP4Hxk
vyZrCVcQK6TMzyPVUUREeI1jnOasHhwBrR6RGwGrvAgzUj5bUPmKI8ZhLztaaRj1PBHUAiixm4Zq
n5t5FhStsl2PXIaIDYC+yqpVANacLYE7HKITKv0Nb6waz5ziXbEipiIrGETl8IaAimhLKw80wPPg
99PHrq3M4i6SlozuKicmXnHEkJmv3TFrwWiylf0BUQrZfZa21dtoFrJbe8RAd/ywMGWijXqGOb0b
h43VBIa9rgYHmk1Cuqj+qpuAU35qhYoQln5qJB9HIkuGldIZerEtK6pWWyfhi7VgrWyJXhl0x1nl
IpU2VeguIwQ9ZzXZkNVRvMSDaH5j/4YSiPXPOnkliiQUcC3CemmB6d9HiHrkTnGUMFh1VFPbnynV
dVjzAU1woCWy8rY6NW5thaoePnsy2O6r3ypoNwVIjuTQpUqT7em5V+qKFrLSbdBkURc0zSAv7lJM
GTuTREKHTTwAGRSYWIakoA0LDPyXVnD0LUGKPej0vLeDk+btm5m2CZKTzvnmFGSYVpkot2adKedO
Lx0kKyDXn5NwKE4meRjMd0h4a6YEwTmunf9qiN+deGgakrzE8xS2+rZ4KqgRvNWsgZsRsfnBVLsi
f2T/oD0YnmIbW92OOazpwDN/pVXgIsAb6wNmbQs4ouhXFS3YF5YzsQ0DRUvXuPStNdDcdAtzYXgq
OlXHRpaB6tNr6zvVuu6lCAh532PNMn8MrMZHV+uVfdl44zdoq9Bec8cul5iaqE/WRGDuogou0kZt
e8Pk66Ha+qrIgvolD3rrUNfYrZdx0SFFDWkzPymAWnT4ppG1RRkVrjONuFFQ3NaGsAgENqnbHVC1
tipH9MIKHwBBt+E+E4bNaCCwcdkqUP2KKPT2QT0OJGki+lvgrA2/VFEE2lUWOkdmJUTtvQBsjmre
rPUADQaTpyOplUYvldZGfoZeHJSk0gbY0RVLE3KXl2b17Pk6LQV4hlAyqAgQ+lfigrrvSb8oiwX2
1/YnKWQ2QOkaYj/0BbW+V6gk1CuTjgTu4SgeCA4ts5HNXT2Y2IngmrQb7KoD0HFdO1Hgd++CGAc0
5sHxqy0H/UyCK0IHjpcGgEk8K0eecRDuSdWLMOLRTmRZVbiWWgr1a4+XU92BUJz2RtT9GvpsXQ4c
oImBGzEQ/XoHfWeUd0OmR/kSMA2+DYiutJf2ah9RHGGzmCbbxkr1R7glcE27pNxqsq6OEOn0LSYk
/eTA5voUl0R1EA1Sbdjx189+klX11gldOBcVBzdWYcdoqqOIEeVSRUFlsdBDR6E1koMEWGVdPFB5
8CtTrEjag6RVaIYl0TjjavjkJ/Cyy1KmL/lQi3vqehU+cYg2n+RY5kSXlQ6NQQcxs0afxOqyfOfg
0HLXCdHDsDYBnRDo3tUl28JMFny4PRcuPeHAvEJEMPSDSf/w1n4xRvftVO3hK0BFqeSpwdeCKfEE
CbjfVYUmv9BmhQs4eupbSJTE3jMGc4ezKdtjHoqGte3jTFvJZFTivcGmOf2mlJAaN3oWS5SXBIYa
S7VwK8itnPo4FWSdFq39iNbZDok8uU6Rk4LFp6iYao4F3TKr8N92oa6QulrKnLfdcKojx3Lst2EV
dzVS7HD0jrgMRvfsOkQtvZast2wLzJpczSFyvOQOan1LbgudeKp5Clkxqu2YK80pwu8RY/No+41x
RF0N47rSzUc0XD0bM/6vyLsEoWepYWguyoiaZNv+lBoT1c2qctjp1tRWrmBDEJWKx5ETf++NBFYj
et521Yh9tiBRyzvlBTguCDmR/xsSa/2YGVS8SGgOq0PX9C+gZyLjQU0iLCE96zvZDPoYAnyCWrSK
DJKmNg1sXpgIVEAktDulqw8I7bQ6WeCQwHAcFtnIVNXp5YQgdenztudBoQ3FB0EDHRhuI3gmGqGA
LiHAwcYB8iu8E8rwUelXChLLdjvqSszJUDELN31F+6mFzSqtVdOpN4AJSVzFuIcwRTb5o11jUJGZ
UsKSJGkRStg6bTgDN6tQGxXTAB9WG0W9Ujimt/kdEcdjciYYWSk+D7Lu+KuKRhj9wdRquqH7qrRp
9awcyCDVG5LHDo9eTuoxHQXp4yJjkuP/9lcm1etpyFl2Q7MKxuOwVFzDfXYI1GBfADtCGQ4W3+z4
V9vwyKFE12pl0Butg9Fah5hOxKPQTEXd//Ov//5///dH/3/8X9T6gLHl2b+yNn1EyNvU//7H+Odf
xX/+d//z3/8ohB9QeLVd1eX/f7w9h5yS//2P9l8mOyjCrkb9TaPqcaLs1NL21Fs4m9evb124vvP3
9UnbjaZKXvoW04yatr3ZMstDEA1xeSiJOFpev4154Tb237fBd2XVRI+Yp7jHjUkzlN5J45dbgli3
1+9w6YdM///Hg/IRO7L1yrI3G/UCtBMcKbWlu8uo0L7FhZIsrt/m0vuYfuCft2F/Z1XwCU9qARln
Qbg8yu1IDcwb7+PSg5ru+8f1nVEgMMec9YZW+Rm2pbEBkL3BYKfdeE6XbqD/fYN20LImRzB8Ahfy
PG0UlmWDHVazi/bu+iOahs57Q1b8fYcAkYUP5jZ7y8icf47U+KeuJUNHKIpF6l01ED6O7oduftqf
rt9xGkXv3VH7+454blT4GmP63ams59pXfw/6SJpPTNSQ8DlYRxzCrt/p0tNTZ3dKRwX2CXJ46TRT
NsUULmNzYqIpe75+h/d/i+POJnw1hG3EHij9DkkSBVcGA7gvQ1RXyOhWWHYAIPV9fOPnvD+a4aX+
/XNoB2Sh1G0I9oqJP8IvbEjegNIRQF//NZduMP3KP4az7F2/opsbfNfc7Lm30MfbEVTXj118NuUF
ldKJn+d/D/pGWfQjfXql8MPDx64+DYE//nRk18g9/V49Cb4z3RowR1Cfo8bLug9Ndch8f9/AT4eQ
QKBWeTOJ9l23hZDEgKbxopHdw/Wf8P5ohen+9x2E107GakGmGhko/UrldegbOEkKbRdOB/3q+m0u
veTZhAfY2WVB2/YnP4H+dmhx6KAd9pUx/tBH0HFn8xtrx2D3XTucrEY+sLcPNxQF5Ob6X3/pIc2m
dN1jmBBNKv7zaUpbgg+adnJuYVkMbkyDC/dwZpOaNlsQFsVgnOi4Yp5NvK+I6j+T2RrdWNUvvAJn
NpGphSlthbbzZBEvXO1KzqeIWNOAKsKHnpIzm8i4nBTFjSqaFgjAF1P1CPmxKpdjpkQ3hpH2/icc
Xs7fwzVUNbMwnI7hSsfGP9V90stP6JYz+dg7eo82dqiCLoWiUDvFfZpmafaZoDgacJSic4AdQ+1o
9hcXRnv3XbWQGmWrToWv9xleyziqC82BhJbdeCKXHvlsfQh7S+HS04dUTZBOwi88dmFlrK8/70tX
n/7/j9XHrZqy9jo1fdOM9i4lQwm2Aprpj118ti4Qw9EnHjXIExVY0LJpBzE7o6hRfvD64u8/Xg07
Af9FM05tIR+wsYh7/Dz+/cf++NlioAx1kw9DRUcgDGET0V/SF67XkGN2/fqX5upsPZCponNAgLnk
D70r7oywFUCiBXhw8E5KjVfg+n2muf+/Ny34iP9+SKFPlg3oSXGog4JKNhUMfJ/Ic8ix55hxzHE0
IUe8q2rn5/UbXvhh9myNoKKh+zVwjBNhLYAxbBV5f6XstbYdbiylFwatPVskcul0Zkzp8WTQcNlY
o4k327FeP/bnz1aHsgktx0AodFJlnqGI8SMKi1QqshrAI0bAsjjeuNH0pt97M7OZnUUqa8swIMRG
Fp+g7dXDFtRfGhI47R6RBYTxMzh+amOrSond9kRRHGfPMh9LS3uc0p07uXJb1OK7sRpr77UNarVz
720/x82DI8sIi62LZkZ76iIaiS8V3yBxUg1zikXC/D7Q4vR9Kz8NChJEis3wsQHrFBQuEvRuxNx+
zzLFfPMRbZxSCw/fJg945ItRA0H4bBO3nn7rLVp/45KzYw1fAR5j7m5NoDf2S1eqfn1PHqquRksT
pU7xRFUw1R5CCJLJRg9BPP3mK9xGb44uOHl7nmnWP2UZugBIFdTg7lcf7xlaV04pmaFvAQGhm9uD
/C9Fc+MYcWl+zFZAwFHGWPjB+CORsDUD6sbQa1+qRtW2to5gHoHFTz/0aFk1pXpjAE9T4b03P1sY
6wCfMMrb8SQo8Rn7mOynam8UnfWt7JvR7FYmOA86S/QtSTlzgdvqq+uD7tLUmS2ZSN+IMSt96xAO
EPCl7HRMAmZ742tyaerP1kwi7AIJ8WokJMR09mhQxgejqfV9j8WhurGeadOf+t7Dmy2cQ1EPNoF3
4oDHdSfyWi4sSZfM654My9zXXfrDt5wd7ZvzYGlLpTKfCRfNb9xdmNNveef21mw9ze0Rl25eKt9C
dXS8A9ymuH4lHSBQkrVjKNLclnWNWdFKoYwdUb6hWU3MOHPCBejjARYMhN47cgixCyiws0lLtVgF
VhZMZZIne5gqZ9g943DwK9/F6tdmdnhMcSYP9llGaUj29lDl4DTyBrrdORwQ4m1T0nFoHkOVin+4
Pn3mQxXgPqHPCo1wcoq5xP6o2II6vBPUJav9lL2Akb8V/B0Y8U2pryHvdIjI2oz0ZUKFQzimorfd
7AmIqto8U3Ie5T2wZ44RZdXL4Xus8T18GEEklmcHnMH4hfwnbbh3kpr8sToUrDqAGh1pmoukCrLa
WUY0TpXTUDlCeSETxjSekSH7cu01RNY/5ZokS6TKGuSPnQKaZAQbSwCrmgrtFYsOFMIA4Y5258ok
cM8gFqBStirCZ3x3FdFgpjWM1JUhxDbO3uLfcqsTgWGtMEMSHkgZtq22JhImn26Agbcgo/UfPdiq
mGygyGXwLlF93/u1MsRQSwXyGyv3JuNDVbj6HU6SDul9kkP4zmBj+HedU4ONpF0oDIK2RO4qC36J
WX+H4I9catFTHqrXHWubs4d/Fg/3GKq67C4D6JliYZKNt8U8EOe/x8LunHBtRLKrtglOj8cqm1Ir
SeLDcuHX7LjVZWPXQhLSQaXS+56Vg2o+qeAsESx5IDmcDULfmOBHNNTkaRENZuAslRmyzlcKf7r5
ZEqZ+jShKXN3j11gAvtZIs92JronsPvsR9mlnEq83Ka4bjeua/8azF74TxhBTf0w+G70nXHUetum
9W31RGPWQt7I6Oz0+iu9vsz4HAVpNG5hndpyOUCXbAPy89wCM66fC+O1yclfg+aA0G1F0I8Xr7s2
FOrWkUgr9xTX4YXQbKKDQF2iqdAnY67RFglu5zhGvRLgYasGir59m9Xd0gt8KPgR4Q3I1cn2pP2u
xsOLbg6d8wXMkoWSHuoS8EiMFtaOoiZzLsWDlH/2bTqrqwxcFowtHwHbOgNxou8kIsR6Y+l5RRs6
57SwnsSr5qbUFTgTCGyLaD/FGzkHFzEDuQuRmyFCCI2i2lqUyMXaJIygPCZVCMvBd8OEY54f/6j5
WMsnCodBCBbZKqcB1XRAJXs/ttsDIk8yPnBCqAxhMiLdbIuD3CrukVxM4n/6REjsVqJXTBQFYgR5
zKgrxDMBErl8sjVLJ4TFyNyWOkXoBXW7DNA5nZ2qlvwPnhcq+wthd67CI6FsvtEymuMJXq3k3jaF
V5xjszDdVVS2bvuQpwhZXiYRqIvKJ4zSEz7iXBAPhKwXPkSfRVs8V371DUttEQPIHIJU/iZVOQle
UxQo40GVMKMXoe0k5tYkp1hZ+zxgsYIOpUdbAPk+lFOVcMXvvm5gaWNKWSHsBEi6y9rUfWfrG9L3
dsTJW9neHBNGFLAf1PwumTfKAVSQTXJyAQsOom8CXPxAU0dXHlvbIPYAoElWhBtqwcAWLAVeySsS
uZAeYiWcs5foHUoWhIQh7aV2ikAl5a5eaZoa9F+4Wov8wGho3DobBNGcwqBSjsmtEuyFT7E12ydL
G3QiJuTqlI5SkDIR1ADXJ0XM7w996q3ZLrm0aGqnjaq8EqdRNUdMrIxd0QNS/1jlyprtlH3NimrZ
O9rJrC0gnYRyReJAdg3JCNd/gTbth9771s52yHEpE5udRHokBr5aYIjyl344kVIZNW5+V7fBzjCI
QGdZBUMn7Z/kfeyCKD8qprO7/jdc2NJYs+2h4cVqyYe+PxkaBQmqOOSTRJq/bPAbfKyoYs12g2Ur
wlqxgvHUhr57Zl13khVfH5xT13/C9D7ee4qzPR8ffTep2qg7WYAC2eQHGIASR65StS33PTCQ67e5
sJG2Zps/9O5aZPhhenS0pFmAfD07Sf5Y1sHPaT9G94sKJ1QHwT7l+g0vvZrZRjD3WzrmVDYRuJbO
2rJZM0SD7i1KwRpdv8WFR2fONnsh+BWBr6Q7jaODmyslp6pJ2k0Efc5V0d5fv8s0I995QeZsJaAt
S486yPtXgHEdKVMeAnAsvg45IJX/5Cc2NDz78fq9Lqw65mxVMJw0gIQRtyena3J4ppZpiGnyOqre
3ngvFwaCOVsXUn4FnIZKPahqePLhsTq5AQrBdxdE1RzUDBddi0iRZIQf13/ThYFgzpaJvEF9Vbdq
dyorL1rnAxAoaJcgfXv3RjFIu3BWN2fLQE0MiVc0doJyiwNHGxXeGqLFAVIVAMYA8LGJyIkUBjIP
Aqy+bGBvjI1LD1NnzPxRoIshUMGOs7oHtm9uutEV3pYDbjErjF2d5watTg77I2dIH1oK6WpGsigM
pdKcG3/ApQEzWz1QsYOQhSuBwY4gr62H5z7Y63BebrVXLj7b2cJBQFGYxXavHeBFrIdQPrQI9lsi
rzCiQ//gPNdCvMOmuARbdqvBeum5zhYPqobdCHMsOfoM0hQ/KmQbT10Kl3EDXPUVwvF95HI7Nwt+
Xh+mF6a5MV9MIOS0zTA9SVvjDNcRp0gQW0+P2opM7ZueT8mvSudDP71+wwuvzpitK2CkFAT/+PLa
fsIxkFXQTJEZISrej91gtpiEtgIpXM3a15YqsrKYVFyUnTR4Hx+7/mwlmSIzqU0PIxObv9mrHG3F
CU67cfULQ8CYLRulZZDl6lnDKbW9wHYWJRbNeNe1eOID2DsdYRSkOEcuJEwpK/NLmJGcFS4iVDLl
x3YXxmxZcSIwzjK2u5OsiVAejMJEO5J1S80V+er6M7ywOBqzBUSqOpQbZ5TUmZMKUhSCmkKheGCO
VffTdqGa/L5+o0vDe7ZQYLXVjFZL25PXkzWiKiShEebpIAWGskiNIjlqdtfd2HteutlszSBluuv9
VEuPbUGgN+COh5BtX1mmEY6x7BGmxY0bXXp8s3XCLxM9Uwu+LU5UPNLmdJceuiH89FZ9YwxcWv/0
2boQxzp8wiZUDwCNcGY63ZeBtc6y1BP1BUJygl0pq3A1xu69hnb4+tu6sDbos7UBswiVK78vT2jf
rGE5SY0wrCI+G2/cYLrQO5safbY2pDXq25woZDLP6WioBidS3hC0ppA+Ew2zwLqD3dVuPvZzZitF
imxZNboyPNItIzMbEW/Y44mo7K/Xrz9d571fM1srZGlFnY107JTH2sgZ3QUZ5oiFaE0KC1IAm+s2
mTP62c0u5YUdhz5bGnBakjGeZfExb6pu54XGr9a1H30z38ZjFmEQUshFqPiEKH5/rvpb3ZtL42K2
XAAqBBBst3RvDH8kbszyYiK4ViO5lN2v68/y0i3mC0WMw181Wt4VFJ2tbwcxzAzV237s6rOVgYhI
MGlVxsBO8Pb6HZUo0yfC9WNXny0HIbxEiarUOpGPFrzGHTnRdsBx50NXF7OVABo8qoOm4+oOMldV
t6v1GFTVjU7HhecuZlPez1KGMNrxY4rI3oaopojiSAELivXH/vzZlJctZkUDG9AxbCnqLhy1ZODG
Jmz769e/sBaL2SSP1diOLYJ8QHw6hCIE5KYdB2bmWqkRT99YSaY/9p2ZLmYzvR1BGye4hc8xu1Fy
nY6qxi5wsMdTwoo8hh+VFYnpNf2xs28hm4Cl6VggPVU5xqZekJqaqDee1aWfMZvHKpxeizSH4Jxa
zqNvGziQTBuspH8K4uwroe/+jTF76aXMZrOMPdOqXJcGYarAfCTrfJn3VYBZWJfrj7332ZS22qrU
ADf3J1EXd0QUfSf665GhYH1sUov5pMYhoMdm3J0M3MzlQh16Ff6JoOB94we8O/Ms7X9aWX+8ai/o
/ID1VNvAKAIi5/uIqqM4vjFiL1199njAWCc+gOURbmb3dcDtYNUv1x/8u189/u7Zg9HI4ogCxcxA
UeX5l1KxN1rffSGT6RUi7w3x2IV7zJXHZds4nRIZwyYC5IfKZ6OCFHWN4TOwmY+sS7RMZwuf40aS
bJtgxDvlb8EMPSGsvfFm3x39XHq25KkphkfhWwPejHOiNqtIPdCtu/70L7xXdXpif4waUQwR1ocA
sgBReeWWhuKw5gh+Y9S8uz/jL59+0Z9Xz8w47YZEbHEP7PzIfmYLsxNV8xI14UlvjUNUyBtr0aVX
PP3AP25lu77JkZeHNCUdL8pU7uVIZpPE2yHM3x97WLP1ztKzoOKKwyZu8vAH7qBKkLVSFPuPXX62
yiH7grqNE2eTG+MbMrhxOzY317d312pexWwCu1ViAnewhw39LW0Fzzp6HqL6axNTaiICuVuIgqrB
x37IbEpjcfaU0g3UjdfgUp36YE544JtHZMT1G7w/I9S5sBgTaACZl4ij0PG1Qz5VbEB0hmsNysaN
Zen9iQHi5u/xxP5Rj0D7qhunIZND7QuHNFSZf+gJERfx99VDxEs52dA8oY4qH93z/k23YKRefzyX
/vZpjvwxF+IMdiwNPhA8qBaUe8frkzVN9ubGp+zS05/N6nDMyNwjkXaTqg0xYIWHFB588KLzbo7W
S7eYzeYhUPqCYBB1A9z7THL9a1k3L1kpnz72gOYT2SAdptRrdSNKRzxaSEAhe4MktW/sVy69gNlM
bq100E2r5ptm1UDwD7UXC2/fjpqdP37sF8ymszX0dl8jFNh4+pgQeNAleyAm2Y03PA2U/7U/tVR3
NoGJPMdE23ZcvbRfaz79m//MsZJ4DQ0Tx4cWPHUuJZYRQtcikrzlWH0rqYGStPIhtT5s3Nn8lVjE
ewRWXFuBGwvKDn9e2PY3XvCF8TmXENcOCgeZplw98WAhazEnBTZcVYEk+kMveC4gHkslQA0Xapux
gIXeQVhbV0IP1tevfunvn/7/jxWijFPCcHB0bhAgllvhIBUwhFOvAzjfN8bQhTngzKZwWOMygJWr
biYB6t7AKvFmVgIS2PVfcOnysykMBsaspKk4R+EO7qc8r1D8arXufmx+ObMZ7BFJIYsI5F/dgtWh
qegTvHn78pee/2z6qgrHSjOI7KOhSas9gK1osw1+O7XfNJpolI+cxpkEs3kM+CuMXVPax1YtRLsR
do6IqcZHcaNideFnzHW/bdwJAzC3c4wxYHkdIDqo9eWmMsrixs790h1m01htOtcbyEQBbchGxcl8
wndQz+71FODe9ZF06Razb3GpCKz4ZuDQpfGDXdtzhCWcGUSCkd46KF9YT+3ZB5nwmhE78QRi1+xX
8m0PYVx970bj2Ee3ttoX5oM9/bo/ZrSEIZF4fSyPaRzBkbZsiEBJ0Yvd9Yd06fKz2QxD3ybRKHSO
hBaStZKYZHD61vb6xS+9gdlcFgCnfbJA9I2X5J8GCnd70bYPfUbQyvUbXPrrZ7NZ9lZappkhjx4C
AtJFwmoBxNJf/3/Ovqw5blvr9hexCgRJEHztSUNLblu2LNsvKMeJOROcQBL89d+icm+VjAjNU3w5
OVGqiAawB2Bj7bWuf922u4Yz5+AGmCBC4Z2UX98zB7G0cdEBX/NH9M+LbRknNFyZyHlAexhHxmEZ
St2iDL62Q0s/VBleoq/Pw7JKJuq0AxKmj1BWO/mk/viajtFFvhKul+riOycKE4iU9pCUHYB+PutM
qc8cRH9nBQoostxyQLqf3o1Dxx/HbPi03iRg2RcTnDQWupY4YtATX7qA01JRPBxOBCo9VXIThOik
3LhwhnuzfiIjWNu805jLXzmwYwe01UYbP244NgeDYt8HyXQmyZy3Tx2I8sEGCDW0mq64n23fDd9O
Qx+d8EkOosMBgvKQXKwZsPa6ZStZyOLeJvaoCwAXBdfXfNOVUp6WCg+niTzV+D/XDdc2AP0z9kE7
Ph+g1xKe80lCMQaKqHe+ls0hcuq1tx/bEIaPQ08BFHWhBAtuoiDOurzgg/8Fh7NSrzwC2nbBcHAV
QawIQLARGkkOtlaDSIKcoUPQVr83rZKJM9JkAIkbHxCmFtWPTuC2sFDPnZO2Idt22gQZxT5IkMup
8ZCtM3ArDXl50o77kiAbHbdNwkjWNEGHMulwM4k5NF8PaKzAwcyBAhXbQWcodFbClWUzTHiRrBeZ
zxwHGx/UQN9FOTR3YHGafm6bxGJkb3K1Fs0EiQVsdcNBFg0RrU9g9Q52UASMv24bwXBpGaKiU7Y8
PIuM/QCVBbi6JfTHZy/cVm8jgZGzIZ3A/BYyRCfij5/SEocCmQynsBg/gYHu5fosbLtg+DVYwUDi
mhX8zAXwuVCScc7hDOHU619fTOadlPTafPFmF8B+nke49GAGkIPfAarcgSuY0UPVeSCDhO4QHuAh
8nF9MNtUDO/2GcD/TVJOZ3A0TRnITfoGHTg4Nk/bLNYE/ogBMokLdcA5T0HJtecAY58zyKWtATwt
AdDE+fhoy0BDXPzvUV8idz+6c/Ajmuts2wnTNzwb5I1uSMrlwuvTnzGf3QtEM8TH68tv+/VGhkZT
Ai7/IcolXJcPoA/VUDTypqMDBcuNIxg+DRZo8AqFITl5LcDCPoiuD6gcfhYxVBauz8FiQiaOBwBX
4YPq3j8pHfwoA/CyQ4Scr9inbYEMdwYtWq+L2Q/PIFqH9ib4R6DlHs9gyAJjz9wHG+dgeHQzg0h1
4PNSmUQI3LOUuYe2wKVu2xIZWVo3iqGwF45nMNYDUjXSvgGefugx3rYBDDfGw1eZ+mUb3KB3JO2P
ZeXI8leEtl02r4ywWOQ7UckE6gBfknCwoCNyF31wAAvWg57ZR8it852TRdt8zQTmCKiNgwgZtF87
EGgW+y5CdSxhoj1cXyWLMZmwnHxyUAyD1gE+X2toeHeTBtUx+IwD2Qcr62Qbw/Do2J9eVQfGM5jc
oMwCmbxDF+ri1mmAAb4+DdtWLEO/SRCy15BWEaC31L17SdviCXSTkF7ywKWGt+frY9imsTj7mzFA
7N0vbI3Ductz6BT3ziJOhuaRwenWhrDEDc9w7bGWkEAEieo5Llnx3W98F5S4geMnK7tt+z79cwpy
AAcmzqkhuoWmNIAWWD+ll1lBt3XlscSSqD3Dq0msep+0NW6MXdGBSQ9BT4FW/RYckeqYoRPotoaG
8LfrG8It/md4uARtdwZqLXJuGPeeQLsIsh8PUYoIOh5fQcISMvR7z+031pL/A8gRwGWCBAC3l7zv
PhLVcowDSfkOLZRrLaWWPTJhOQrPumiccIKzSnixR++2AKXuEK6EE8sGUSN1gwg0lH0WQRG28eVz
w4fPC5INStq41+sIePUEwtDbHMbE5wC9OoGanGCsyWnzZ1bRiN2KzqWQocPOdWRlTrYVM5wfbaU0
J+iWPscdKA30WHWAeIVrTcy2ry9/f+P2YHAdx55DQ1fn7Aea09h9W+KF8boJW2IKNRwegkLJNHLJ
ztBxh+zc0gyT056cBm8V2W77/YbPj2CAKcA5SgAzX154VQCAPbRl2rUp2L5vuDw00t1FC4SdU9y/
dtDHcu5aL954kjKxONSZIQjugt9Popc5eJpAUVV84D16VVYilmUH3KUK9mZ7QZ8OovdWBSd05AL9
n8nhdoxSUIcUNN9WLnCX+PVmCIaaJvQzCnamDgUOrskJIHCZy/m2qrhr+HSXqFjrMicgEx6yW2j8
oswI/pDscQCxwFpR07LNr+w5byahmAwRZlMGqac02uXgZ70Lh7o+XvcD29cNF9aZ0ztJ17FzN9Lx
H7Rtoa8uEhHZuAPLsG9+vAgGDzpeznAGAThIWaGTgu7B1aKyzYQMJ54HSElHdeydKgmK+S50kj3V
EH3q+2nlLG4bwfBhDi5iltUVO/tjAjUE6gQ3YsmoXunxbQ+8ruHGTUVLEpboBgQjb/cIXogBIK/U
25YKTOQYWAXquELL9DlFM8BBDG33DMVzfYT6M18ZwmJCJnBMB2oAg2senEXu3shuBpkzSBW23VZM
yJjftH1ZQH7o3EGKtNlJqEqpfdYMxUo1zvbjDRfGmahQkMTA6ncyuG8coCYDD8xsm7zLRI6RaPI4
GsSCMxrWO/D7U/8I6uhmJYfZfrvhuwAFuqIeeHCmKOo9akhLPHDwOGz76YbnpgWUlCf04qMRApg0
orviYQjH4dP1r1v8ihieG6NlHhQN1WL0Sss9CGric4R39j0kLzcGTmL6bgwpRYlK6FnJ9G+ad90N
FNuylUZE2wRMr20jUaOURE9+7kDGVoNoRLQeQYms3VhfJcYpG1Ku1RD1IfyqCfNnyqFCBgmQdZK6
xcT/c4sOIhMg1kF7tgMZSHCWdU0gghQ9gjWi+K69/nNLkhDcN1m5EkbftVQMZSRiCQmyeEiJf6Y0
QF9kOs7UuwtTECMdr9uTbQDDjcu2HJQo6XwufShy7yjww869B576aouvYQbGVbrhvtdDn9Q/g/8d
Wsod6BTYvuiyecUhbBMwfDn3OzDzxgQ6omkafWHaU3/jEKGilUD0rrni5xve7EI4NwCyhJznDkqX
Ii6foD0Exhvo82zbAMOhm9xpua5796xAJv9tBA09BIFC8Jhu+7zhy01V+BzUQDNOWpVqDnENsOyh
ToZgjZ3Ntv6mP0PToQcxVnBeaHJ1CIHgvgMJ3/Vfb1t9w5NTj6F5txMwHrjUrsvAItuVw/DJjQpn
S7gOIhMmJqET2PYUDOPNq1IVMESuvhlY4rnbPOw/WDHReznaTN0z71CblyhA7ypv23UMP9/wX7DZ
J0GiC/8MSvVgJyaneHA9yMT9D9dJyyaYYDH03wbQvXQxBKSFPop5FjcEnXGnKozrFSu1DbH8/c1p
V3IKAdUypycNWWqQriIKT/SQQyAg/ZZAFS/duhmGOzMI1PlNMExnDjHr+EPJgGTdIdtV0bfrFvtu
WQ/7YbgzT10OBfgU9TAR/0iDpZ2Yj9OPvoY0b1vla9QoS/x/JwWZCDLIiJLG8/FAxiHp65fjCXLw
6IH0h0+vD2Xgt9nNVbDiIrbdMVycFW4Z5QE6cDoXyoq+xENiPgTefi5I/Hx92SxRxMSSsQTU2iBV
AhKrn/SpTCCDAPWYlbc4y+83gWRgX2XCqx19jp24P4JrA4/3GQjL3I0vx0FkUkaWE6DEYMEES0QJ
QGgcgXiahWjlnUbA1jYtkckZqfwYrF8qnM+xN8pPGqe/X0G/DYKACRhpmvpOUQCjOZ9BtcXvOA/S
sxzE95avUmjbdmH5+xsfpxx6vk06uadY40aoe6hlvGJzCpBBbTtrhIZ3i8TDSXvM5nNTSj98kBwS
OZ96CXasbcex0PBuMvd1CWor9wTGh4vveCCdn/1u5cpvCR2hkarTQLuUgtbmRvtDeoB8zsLHgb5P
8Fa1Z68Ua6wBFl8LDXcuCzwngi3FPYlQ40yJA4FGu75u/7lup7Z9NnI2hXymZnmEfQYxP1lgjgO2
fu+s0rNafr+JJGNOmZDZxS77njMech2OlwWo8XXTzzexZGjo9aO6gJkCQN6dBOjdTkM8/wRQNFgp
ftl+v5GyU6iXMmhluCfsMFSZQs3PQ5PPKz5gyQwmp5UGoLsd4lGc/c79rVnwD0RgfqpMfRBxPUJg
zruHNtba6dKy18zwaSjXKOInsz7X7ty4kM2bk0rv/FAt+pS9Cp21K6nFN0wSK1C8Qg+3chejin9A
MtQ5sQIaQkU8fJ7oKpbMtnaGe3c+8MZASYuz9IdvJP8VV3gNQr31wAQ7udA92U/latvpu1OCPKpR
xgVKG1A7RftLmtbOKY/EVzH1GokcD3TVemvou1uEYZa5vgm7KZCdAwhp1SWFHM1Oz91fFLSAH9EC
6W05HmAEw54XoknQpvrZ2W/TMbjPdBH/FcjJg1Dl7HjZSrXPRjJhlnOlp8d6oC36gYE+gRRqI3Yd
ktYO0uFfx+VBswQFxONIw7+rOHqMsu6v6wHhXXfF9Awbb5IMwb6r03Mz4uSwS1UAauEQXJlrHDTv
Wh0GWAZ+s0NcgIySQLv4GXrp4ggN728jyD/GYP7duPSfZkzK3cIIt202homL2En7MM+rL3ngnyH8
WRzDaCDH6x+32ZqRwRQRcZrpETxtcf21A13qjpLsCVXUTa/NWCojdUkBqlK39ONnpcrmPi9G75A6
zhpRve3nG5lLtTEEMrtmuHQRCBEaAQYbXfTZDcg7g23Lb5Z8fbCIIIQE83OnwijbQUU8+KCHiT9f
3wCLrZpFXzagvFJVU3/hktcvJCZQwAIXrtoE4g652SwMbYFMxcMQP6esmM46BQA9rvgacMQSEc2i
r9950FUsMgXxh6ajX+k0ThB8ply80BE1nRP+E6oA11fKNtZiA2+cLo5052Wenp85OLQONAOilLo9
jl2K8kMPrb2VcWw7Yji3cno0Gvr+CEIM8lvmZbbzQAC+ciWwGKxZDIbGWlCyEpjFCfKFt84weLsU
/DQvkY82k+vrZBvCcOkxQYyYnHR+btiswR0IyVKkqc+u3qizhHPnnzvRFejlLaDi/YWrEYCwPKeu
vi39GuLNUImnK4drG+m2WRSOQVVLulrpZ+1DXm6vwPGvj2zqlNhBvRM4/hIcs/lN7UzpdOO35Uzu
5VTkELl3ajneglkaDMWBiNlal9z7lhGaVWTkgcQFU7K6gNcC4tgFuHIhSL4GL3o/qYRm4VhECXiK
wPn7hXqyOfE4uM8JHllHMf8ea8FAvf0labY9loXg3DL2EABItyodzEXP4W3TQwISJJA9f64nBU7w
66Zom9Liym9cVqhp8AIPU0obwMryov6Ypp9eSUG6HKAZnecKYG3U368P977lh5ERIURbV8BykvYi
nKk6pnglAte40915aGBdOau/H4RCs7gsSk+i27yPz3kYjMfcTX6QFiOgo9vdZfVqw63N0oyczzwH
aqcTGDNpGeC1twOZc70kt+vrZPu6ESG6XM0gN06mewTtYC+zvPgYCEf8uP512xIZ0UGHVTM0HMfX
TqnkBjrLESRzRY+e24l+SsQq8sc2CyP362bCE2YphwsACRBUbZZrq7e6A5ZZmEVmAtYl5XLi3BMG
7ejlYszRAnUTa0fu/gc+WYuHmKXmxhFo/G+G6X4cQPUr5xEytfyWI5jul6ANbYq/nFz/vL4zFv8w
K8/ARqkkCjSydVdVe3S0kqNfLmxe9cxWks8SPv5T5QxDs/IsnYQOnpuoyxhl4YH44u9IhsVxKlJv
D1qvfBeRdO0Ubtsiw9217nXvF6Bmyv10bN1dObqAmNJy8FvwsUNcCXrrhOYe+3h9+SwGZ3Ywa6Uc
JkEGdYHio3ejalW89Gk4rkQW29cNl0djgzOgwgYCvoWR7/XhRNbz7+s/3bZUpsfPrQvpHwEWK2iv
7kUJ2G0zIJ4sh/0Qyj/H68PYDMxwfTH3UTnr1gW9+ABJ55IduKyaw+jiiez6CLaJGE4fu9yhhRYu
qLFncdA5mfevN0leTcH5Vc/3+jiWwwcS5J+pSzcQKwn7St+jIPMjxWLtNSR5TuP8JQULuGjJTUN6
eksrD8x/jv8AbNEOxDnbDqFwpD+Hb/KqyCtNCYgti6d/m6hjdO1cn9wyh3ec1KxLg/azzWbuQu2j
kTesAFhmDOVN2nnhTkdxuYNI73dQwp3Wb+SWUkBoFqt12AgMybGcsQt2kOiR+cBQ990d+tEfGLgB
9uhEO/tq+AQ+/GybsZg90ApymUMNjvB7neGlrUQHFOh9B+fcA4MExQO0jV9fT4vZm0VslDN9IDgJ
uSgJ7Lk/jwe6rCWEOg/XB7BYvVnEztnERldiAEEBf8R48z5H794pjKtfsyi70/VhLMHbLGfzCCkH
PGH/PwT17CFPff8LpJWrPQBnt87kOd+vD2WJdmZFG0QBFQUiklzA1+c9MKaTpxocNSsb/4rcfM/C
jTAxxryvPSAxvkDjxJ3lQQHdXB8ycFfvUreomh+NQn6/VbKO5TfV9n7zJAIyaghzaFWQ4g4K1hHj
R+jzec5nHk7E/8CZBgvKLh5yRX4PuMRVUC7NOGvbfdTReKC7NkllQnZ96ZV0jXrFslD/6dIES2WR
1ETcowFU/0qh1ZTvxnnYhO2B5poRZ3Q8BTGB+OGFemn9NNb1xzIAQWqOB+rbTTttkr+nXu4jX6bQ
NnOG6S/0l0CqHI1v/ZaXQkxgcZm3V4wZyjWy8OqL5nl8Ji1u6mlTpw/hDPnfTTMwXy8glwGgNGsg
QDlXU7zLIX2TgmF4rFbCsWWLzfcLIsD3P1U1vQCT0eqTj9b3+EvBpYxXgH+W+GQ2vqvKSzJXCEh/
ucVTvKhaLo31Uz8VK/HJNoCxCXHNyOxlrbgHdTZooBYm+pKpeAdsybY6Ymi+W6DSwFGsJvOl6ylE
r/jofK8Cnmxq2Ud6WvbmjRk1kSNS5VbBZRTJBNEKwn+7gO2t+IAl4Zod7zxDmwLwEsGlA3R0YZpH
Rvd2ZQtqCKgNOdAL/+IhqPQKZOPXbda2I8aBL5+i6V+ZyjIAEzad1WdFwuRj5Ky+vLxW8d+Jsab2
huBOAwUnMNlLnIzLG5bRuUAtHOovB47ui/wDqbP0voYYkt6PZK44pOc94nyAygT7ASiHU3+RDiDl
3xoxNuprV0XV+C0Fo2fz6JXj7G2CBWNrjVygZzGkY++LDx6BavfL3OKtsweXMfSfftUz7fkmSAxC
0bIXb2yIjeHc+rRu/j0GNEqeOx76t/9DJLLsqqkIwachrVtJmwup9TM6uMtTnmrvpgZv95dNdmO2
cad8qB0au/WFCdjNInCXp2Q8QnBxrfXINgfTMgHc8lBZlRcUi+kRVDjswcdFe5+h03Slcmg5Lpmd
3HJuS7+YQvcSD1G9lxofLlMW7HyXfU4kyZ+vr9USG95xgMAwLLJ0oY99h8ZkoeM7riakhSJP+5Wt
sMzC7OCGOBWD1IymFz9ECxgPgRby8Xh7CnlFDhUYdVdCheXUZ3Zyp4PrsLDzcKXy5hxigPgw+sNw
zMjK+efQ1/quH1YjoWX3za7uxh9KEB9F2P1qLu6Iq7y7lCNTDNAeXzn8WbbFN5IRqO2JykXRXkZI
c3kQHXNCvBSEXbey7cvR6J1tNyUctJOKVgN6c8mrCXq2uQq/Q/LuB+sDdooa+XXKRnafOGDW2mRm
Zp+3FnHgpa7GCQctUA+sV7jLAJ2evGz7vFF3KLUa2xAcLxfJ0guuvSXU5tceYm0mbPh6igZGoQfc
9OK8yE8kJxkYugf/CRdrfgzLfLUsYDMro/AwgskkrrrYvaDZsJAHSDcW4bEDXR7fTWJRPL++Vrb5
GB7vR06BPJ7SiyYKCiocRYCw7W66nvgntL9tgpuEUHz9M5H4JComqAu5FylK9XuMJw9oeJKutTJa
Fsvs9u6CAUVMDyrQOsMVRkUl+9mH2Pc6R1PO9YWyxBSz49tXIZFjjdjFA5xuWpQX08UhlhtxuPxb
nW8DHGOxDHcX4dg6PSSzYLu41fOlDBxgY4B5jVdOb5aA4i3r+Cav+36FZmM8cl0WvDRPlLh4Gv9z
faVsH1/+/vbjZZmpqezpJU69Vh9JUsZ/ZxGoQbZFD7Pb23fdsGhabPZI3eETgez39yHBCfr6r7eZ
kuHg/iy8rnJK75KK0b0Rg5t6XzOaReHBqb10uLk+im2NDO8uoXOqNZD+92lCsr/yotVQ5uRNu/LC
bzNWw6vBvQL7SQLcvyrk8cZ1ZbnXMg5PYpwzevBw4bjN0IC/xlZsmY7Z4F1W1dwynHYg71KRbyJu
J7YPSEbX3qhs318S1xuTYlHul41HcS5J+vIDGdspOyUy99dwPZYoaLZ302Ys0Q1Ue/8+I0Bv9gvn
0/i83GBm9ElvO8SZjd2yFyPkZxPvApkzYAjytprovQgy958o1vQ2yLNi/LLJvkz5hRHsICCO6rMX
tA96+8aR2V6EydozhcVHTM0F6ugxTKVENE/97mfn0PIfoP/VMSnydsUNLRZsdnj7ToNyoOiqSwNt
1foMYWb0bYoQsmn/pFBqqyDeliYePUzdPHhrRUmbmRm+z71hBgCcuJdc1vJU1jTrdiBg5b+vb4pt
2QynB0RwjJsx8/6teeYc16khTm+hYtucro9gm4Dh96LqtcxjN30RPAmheYMXcW+vksxpVmKvZQom
XlANVS9KPiAL9iAcHHMnvgWXa73rm2aNJcniiyZWcAQytQgKF9kPzxTjiL62SOo7PxTfaxfwhE0L
ZcIFO+gmJQMZ5wvHCyLEqDzHw0OerPQaQYzFfk2gIFU0rKYcO/F6IhmzzntYjtR+icdWN8BjFXq1
11S8bJuy/P1NdJSS9YVDoO9GqOsdNGf/1rdV4W97/zbBgZDyTpoKSsoX7rXDa+lFuyM91XgNK4Zt
HZ9h+Cpf+2YaZZLPWZI7sK1Q6TuRoC15V8g4WoNuWJzDlA9pRA2qqjyYLzJKog+plupzj978wzaL
MpxbOi4XrcqzFx2J8SZPoQh3gio3JLq3fd9w7UYmSTGSCbEJWGD1rGoeAtRSsD5W3zaNYMICaZQO
MsTJ4SVGQem+KeeqxqmWyF/XP2/xaxMWqNC+FdIkmi+eN7Hj3Ew/RwKGGR+35psAYqorFxrLLpvo
QPR0irJtC/eiy0YzCE2woX2cnA5wq+vzsA2wzO+NmXaVm5WuU/cvcDZ+Zoy2nzJ/K+DH1BNJ3XZG
nTnoXrqynL76PqoJdJLBvujrlVOIJVqQZV5vfn/alG7k49h5SXUtdqrjH8c5bm5QZlwTzLSN4P05
Ah0KP6aq4fey7upj01TfaZm0RzBOr1iqbQAjT6dTzjkopdoXUYDsWEi6jycA5PEYti09mHBASJQI
wXmtXlC+LtK9TIdI7dBUssa9bpuA4cxapWE2eKR9UdSltygaPPBKFg+T9v+5bqTLwfi/FR1m4vpG
njUjHToMgGLRnS9pkHwYhyJIvlDoZTSHMtAkfEZfFVqsoceyVkh6xUC/N65xUBeJM7RF5eXgk5+r
/iQY4H+XJknzobshEe6DDeSER0cA/NVmrPNOfegq/ydH9yAY1EDhRfg5KEOvX1NRfn+lmQkKpPU4
ESdz1YvsOBt3oEkunvTgiR/13Kwx574fEZjZXc7BJNDno0sueTs30DxNGVguKuq6P69vpu37y9ze
eOw4FW0zQPTzxZ9l95FJPIRAorjR3Uov0PtnFWYiAPVQugtDbvpD0SxN7mUxaNA1BeCc7bpdQsuO
PrgioBCXEhnoK+vDtmkZYUINSU/91FcvXct96PShP/8Ye6xfw4nbtt6IEoxV+NFli21B1TcHvdXJ
EeQ3jDPedNpmkZHyU9cpUdjym59xqYonCAFVzwLZZyWR2X6+ESPSCAwVfTT1L8znKT+BV1/kR1Y5
5GvdhWQF52HZehMT6CvdD6oV5Uuz4EsHVBxPKgGMFUX/k2zBmZhKtUaQ/u5YQcSM/Wj6WLSl7nA4
aoBupE71dZG8GV0P3CHlHqeP2+t29e7CYRxjWzQQraoumIh3xKno2c8Ceoxmb7yL6NBuSRAYw9gc
aKMnUCut6Amt4nfCY+IuGQO6Ur1519+DyARIlDhS+zOIkc5EU/5YNjhj7+qCJx+vr8+7T7f4vBGj
42JWggY91qdh9b0CrdaRtMmwKysKKAAbUGsO9k4cDWeHgFjt+qDvnv4w6GIUb2IYQ/Ls0kEA4d6A
JomDUzwNshTgs+qmcsFbcn0Uy9ab0AlQoWShGnx6ArxBV4c+nP9R/gxxq5DW4ZbzH2ayjP1mJmMa
t7g4ThpKC273LMNc37lJ0K8pqts2f/n7m8/rYe6mVFT6LOMAzTldWLr50UlB6LayE7YBjLCbiqV5
uPD1WQWAA+8VT8dmz8sw+3V9D2zfN9wc1AYQSB0q76yLERBDGVDQT1fy0/Wv2+zIcO4GTFWVTKR3
jhcQs5rc4sBjPLqkPhgsw9j9fX0YmyEZ/k3bDpgpFwRB8QRcsQQoDaSczQHv7WvZybJM/3kLbVRO
QTLonYVSf9EMooQDQfS9/vNtHzdcXFXl2LSJ455LUc4fRj/NfxdUNytJw/Z1w5c11JorECfjpy9i
JtDpOMzR6tOEZeXNt05dzT4HS5J3lpl4LBk6fBrW0H3mNd4W7FCANqQ/PQxPB9It0aN2WkaIl19e
D8GPiW973sQAy7q9cWFwZDt+SFPE7wUJqEtQCzQF+p637a3hv3k8zYlXZYikUBbb0xQNJx76347b
vm54bwOsfg6yKXqGtlt7RBkj/ebSWq0svc1yDO+lEOubUjRNnFQe4c2XhmVI9ij1TmsdR5bc5ht+
GyMlK17UEQx/+FB63ovGAwiQMVA96ttHv8eJpiy6YOeKcCWbWuzVfNksG9CgAIQTQZOd0exQon/w
Dk0PIJAcsnCNlcE2iOnPWcqACc+QstE2j/66fgxv09KV0GZfrR3bxjC9mnhe5LWc3TQyBgk0h0k1
MQNZ4qKTft24lk/953YYRObDppr9Sk+lS08MLfM+atOgr2BIbHJhm3YlJjV4EFNdSdS20ZaJvnHD
kVakEmA6OjF8nQ30hTVAtse5/wStmXnvCb5GZmGxOs9weF6wGZpRKgLfThCcSZRAwquDfWtePOUQ
klJ93/3FFHqEs8FfOSRaEqH5CtpEfe3iqh2B7EWxj+Xcy/wAQKQ+gZe/EaeE9JskT7BrRkjIGqYV
bAJSpBn15l3suhXbsWpuHqY5ll+vm4ZtOkZk0AVOuSVADqdmqKafIdLAB1Q4vfY8xipKH0e/DFZO
EJYY5BkhgsmWp9PkkROqdvwhbsXw4IfOt+vTsHzcfAht0ha6PxNoTfKxi+6plM5exHSt9GixaJPj
Olfc0R2BnaWpbou9oEX6kYukw+WZJuSpJKgS75VDI+9wfTqWmPCfd1G8sMuxwa6oUX7XkLxBt4HT
n/EMJ5+vj2BbsMUe3jgpxPXaNktA1ALl9ryHuJ7nfp76KOxXZmD7vhEEID47yEE20ZkHSf2Vd2H2
O1PUu7n+623rs4z69tdPOdUCcTPexdBbvYmd8hcL++Zuaie9cQJGulclDweOJutTSpLuMHZoo+tx
+1iJyLblMXxbSAddHmqeT00dqscBHRjNrvHERl+jhlerEcSILtRyTnBlQg4y1dR5mWdHdtsOFCbP
taQsExHafc6iy50XlvtgRml5oVaC7PuI4CAy3zsZj+qg52OS7krlXqjo/+IxdM9EuDzlleNBcPpZ
9/1nNLwD/SVv5rC6iUCzsivmWO+ceTjh2eZp+ed1g7Psl/k4qoEFnuJ6xu+RMWXAWxO5qH9sAuZh
ukvgeWPPEK0bVIHMD03QskCPKxADCVx/JSFb0qT5JsqjwQ3rlIZn5lflianhVo4aCSUDIUEZ9EfV
y4dh/vI/UHVYsopJm+KLOMoHHOxPHahhfjI/+RvkHVBNAXEE2tvKtY6W1yfKdw425gMpE9GYkAkC
mwzHTqHSDu1SIdk1QfvINHDxqLn+0EXwBTXEGJIwQ3YzgBApSesH0LOTFduwTdaIFCVvkg6U9d4J
ZKTq3GRg2sEjnvw1T019hPYQkIrbjNAIGl1NOigzN/MNYMgvKhjkHqKla4Uim4WbISNTpKOFgEry
69FdQGLo4OSrosPvv1DAxI30D4broctqDQ8SCpQHmQOULmnzo9+DqjdQn2UEyhuNXjdg2L6SNnjI
wGd4fd0sG2Q+sDaTP7tppjA0j1toQvLvesABIYvQQJ40/pb3vSAy31kdHAigrTG3KdTWSLpDO/Eu
n6pfHvealZRkm4cRJRh6JHyoHGEePs/loWw9LGElHsdgEJ9CN19BHViSq8nEwsPar+p2WS6lcxSI
/fR2aslDFgqyEpAstmY+tpY1aSPWLrawRHYA/nArGPSanpjt68vf3wRTGBII4lS/bDeQXwdwzruH
RVHsujHZvm54O+XTlFahwNfTlJWP+QT5C7qIW277vOHjqg7B1aBBPIzL89Tc4hQuoPe61RMMJ6dF
B7EZ0AOcIL0QwNNQ5AklaFfq6iPYJI/Xp2A5LZtkK42uBKmK0j9pKJDosktBExQ8EU99ygsHkNFg
ZZz33YGbb63So84U9ss4dffY5MPRZ+MzqBwe+zHZth3cZFJhBZo84nH0T1SI7CgaNe/b3vl6faFs
EzD8WXUE7TGF9gGWmH+OSfVruSMPVXrx6jVknW2I5e9vfKEEZgyUcjPWaOAAoYKiHy8CD3Md1vsp
X8Pmv+8S3CRLYVlD1SB9/wTrig/dwhoK3uaVRbJ93PDmcUQDV1Yq/xS3fX2UEf+bd8Waerbt44Yz
l1DUc9TQ+qd0BhAmTcrv2daqC48MVx5ZXyrHcfzTosXZgrYEGrIfAUb80gztX9GMTHvdjGyTMJx6
nHtVlBxmpAhA+HGhf9ZgDd34cSNt+xyhlCQBDAiqWzui/Cd3XXHJ8svNV1BKQNbfBgQyToLkkDac
UTAKqm2RmpuEKGh+9XI55w6KUCm+riiKTyifr3VwvB/mcBX807VU4jtl2jF4bzB+YhpXQ1LmX2II
vdO63If9aj57Px+DtvbPgXSlHKEaBG0lGdn5xCF7pVpI8ug1XI9tH5aR30SJmEWOgkYCJIij4ksu
oaXiFHJTE1XATa4TBXWlYmSIDimBZoXwIeuJ3s21jgrb4hgejAe7WNC5Qexx/h8GE1J07Nj20Ur/
iW0A04vzZiJkmL1TU9UuLCn4oedSPiTj5Nxc91+bIRn+q0flpWnFPLgYMGEI/5BLP6Dr8OfS2VIA
3nJ9GNsmG57MwGc1zDJE7q/k107jMFe0oFLd9HGT40RmgZZTQxGlK2AMFK7iOHKtYgste2BSmIwB
OuK6AFm4E2XZIYVlHALN+Vzou3Zwkv64bRKGR0PswfdJ50Njug7GfZOF/X5Oor+vf9w2B8OLmVOp
DkRc/oknOnqgYNX7NDZgTJqybao/ATdJStK86dxaTd6JLSSpGiyvu47wFT+wmI/JTJInU5GhZOWd
RFCLo0KH1GnAkeX64tg+bnhxGXgJBGEJPu7k3e5Vsrpy17iqbB83PBjanTrtugErz+RNmcbebvK3
gaex5obzsjIVkZoQf3SEHuRcgewabZ2bujHwdcNnNSu6Bvrd3invnPj/OLuSLTlxKPtFnCMECNjG
mE7PQznSteG4bJcQQggQ89f3xd2LLDkV9GEbCxQanob37nDqZ5CK9Ig3OYEzxkfYUv0D1cdx3+q3
tSlYK6GZA1s/gAc1uD7JYj41dbPlSOVY/rYyRVo2tYwmH6ZjPSJYMriFK4rb9BjlW0IFjnm2tSkI
auNll2AfVR1qj2xA0aklyS7pjihhVvyKoWqbcgJyEsjUDi8mTDSpdmnY4OPrqD07gA0JS0pbItfk
y/h5zHl16MzeC6KtSDGzNqgyWkSXAOj/gz92kE2B397GDdE1s1bsQmwM4J8xQezGyH1wrudHst5B
w2LZwEm6JtYKYFogY5SAH3hhg/6WwNT0GEG643h/63GcvjZqjYYlBJFAJL9IzT5B0edTltePjLAP
vCu+pPWW9LJrlKxIFnFqhgy6WJe+xCj1EzRak0r9KEpIqNzviGOUbPSaKciqIFYGFz6S72ZZhZYK
qFPs+7hVCOc9n2il4Rmoxfg0CvBu/x8XXNc/t85dnoY5zyYGvFIH5UIuqx/g3m7hfRwDb0PTkgFa
5y30z3Co4xFAIE59aAwqwt447SK4RImNTCOTmVpIH62mbwD4HROIg1yrYf61b+jXUXu2N+hsjMag
rkp+MMEESJ2eO6hTbhqbr/vXnyn0xJbp6GEAUVblsJYah8+0qt9ktfyUIYtSJVu728sKeBggK4CJ
7qFF3Q1LfhgnTfkX6JDH7EffD7L+N+QZOOlxlBU/INeWLh9maAwN04HpEkIVYAT6wEYfu7SRc3OE
H/qc9hsJW9eys45uEsNkxngtet7BMF5FzXgIxp1GG4kt6cFjOAEmEYweGtK+/S1WPiGlvu+6bYPY
REwKwlLA5ICn+gJgQHnOA7xudy04W8Ujo1DVCWcKi4qEfaF+BHxfv6l66whHW7UDOgrprMCuuXR6
HA/NCEaeMm10kCRfTvv+v3VShyzBgzNt/UuCtFrAowhyofG+wm1ig9i0yisteoDYZIXSCwtrega9
jW/UPR1L0kawwRI0H/tIw+miGHK424PW6+el2Fg162b9QqiH1kmtYSaIiYSBTZ9CGww6MMPHvmjf
xigkdeYQpzCCvT8Drkm24h2pWgiPDUBjrIYdGg6ApzGAsUXbbIqfuwbKit312V9rSJxeKMddbx4h
QFosm4q9rq9bh7UJqsbPVuTN2AML6aftaUrL7Hx/cBwf/wO4BodoSiqFFWT0Bx7Af6GAYtgGRNSx
m9uCHH03FV6UCYy8hF3e3MhPpgLZL4BNZVkTurGQXF2wDuyMlR7qXA1aoSz8KyyYeJ200z7oSGKj
1ebeHwajMUBEDePl9/DXqvtn3+ivS/bZaao6PBIgIYypzX1zJK0Oz8vM2MbCdw3M+vuzr/OGLoUx
nX9hunkjWW+Ovsq2qM2uj1vha6bcA2UImwOJgY1OxqZ+t8SbIgmOe7CNNtOLH4IINKUX2gI8F7JX
qybNTOmvhISfyjneuXSswFW4itU0XLcGEDj6AgZp9QTnhfuT61r9VtxyODeB6TqkyISDh+qrI5X9
OxDQHrZJLo5JsIFmCWpOEiIuGKZlXHCH77owP5VpPX7a1QUbasYEVLShZgaQtMEVT5XDOxov1zWj
XJbxVoXO1QkrfqU/ZxBpn3EQeMS8M7AgXTkbKFFsTLJj/7cFN0QQd6Tq1zBIINbf4PV5EBn9NWWg
m90fJlcLVhgLxjloLQFszDyoUDeGfVE+oPwgcm6UeR1LyZba0DD0Q56rQgMh9Jl4yt5of7hQgZwg
jFA2euGaByuiSd0ChiKRNSVpCrWQQfxsYrYlteA47Sn97140ljJSSYdrUFhFjyTKH/iEF4/WAEpB
AKMror+rOd/ILbumw4pqCu/4vgkadhFxUvtgM9FGBulBRlRUF5Sn6mYjFeBqyIpwmihNPYI9UE7z
XyLq2WMKLkQlvK0D1DElNvAs6Wu9NDHmXdYifUoind9AO9rKAri+bj2jwdAuUugV42o9CX2QaT0c
t5EJjrGxQWQSVMsRUpjAC3MgFgUStiflR+WxhKbwvvPNRpLBhWEhmZII7DQcj4mX+gcK5MbpflC7
RscKamjJg0I4jIi5thAftCnSxwhGIhv/3RHRNlZMkRAScgZeL4RErxM8bhMBiXCUW3aHga2kkbSL
hx5w5BqQ7Ye9+UguBobFJUzbN4bIAaNKbDENkS+j6cc8ulBKj2PqfeuX+MJqQPrW7Sn1j0UUfSqW
8LHLAYKoN6UdXXNjRXg2d56sNbb0cYZzO+jd/JDX4ue+ibeiOmtCzytVhPNofYmLsYpOwPbuElOF
YNsKi3x2KRt6Ci7AsqZnEoby15Ao7/VQNcXBW6/G93vgiD0b/AXSsPEhLkVhU0W+mLQtDlldvWrp
PilKdMI6ssfCM3BEAPE1zEt1zMayP/i0VA/3/77j8mdDvrRBJRvYsvAy+v2Rz4N3MMNK3qAfPIJX
1fax6lhGNvIrg2yUFlVTX+UiyQPJwXONp30iHhiktdVnMw2I0dhGXoPgkEtjrtqj+RdiWibelH1u
lo25dvXBOrX7ZILOYbZElwxevG9mlrbLoSKK79KnRi+sg1vnyaBRhcQ2uMzVecaVRopN1ILrz1tx
rMEEh3837t+07VEjpDFUSDb5OI4t1kZ+zSAMwrWrrK99GNwyvXTvG+R2T20HE0OSbtV5Xo61P7yz
RB0GqiMC4PY0/9QLFMkpgDteRPj5fjS8PEZ/2GcZ1sdVmxlUyk30y1TDEzXDVnLtxT8fMxuUYjKY
0IPpFz+SAEbIzQiQ8iiQq5+yTRnLF/8+mrC2CsomlSVxpt+LFmSos8l1WzzWpt13C0AD6/Q/C7Mk
Ba+qiIi6EZOax1lk5bvO3+TDvbiI8PV15J59ffYSvAhZLm6JypPgQVIp5DsA15PoLROe/DnRjiWX
+zPtmo11CJ+1pYGTGkgpuls2TeUrtgrNc4CsDwAOpRtZZlcT9m6h/a6pl97cmgyOHgmMMa8QeMiP
Uw/N7fu9eHH3xohZG0YSx9Tz5Kpq04lFvaUNxL2/yBgEggtpa2W+9m0jcwhdRnKAttf9Rl2rzNpI
kmFAyZ5xdStABXlV1oF/Jk3y9f7HXWvAuhAYaMRoFL/VzfAleNWQ/vO4SmSIBRXjON8EpTuasVEr
Iup6XwH1d+MdXaYDCSZYF4dh8tAV1bdozpt9a8DGr8DFleeEU31rQkT5DJTAq6hFvj4HRWfjBHcs
M9uIpzFl55eBX/2v8GQP38mDnlY4XQktxfuT4mpiHcVnwQLTDX8SnahuEuI+7BBCefSvJMhScTAh
OO8brbjmZG39WSujJysm/b69/ZbJEqO8SInXXcNB5E5F51/3dcaKfKjpJJ3MuuoWCs0BXMUdpB9Q
Fky3rWMcEWJb7YTNDLFOmTW3mUbzN66n5C32ry3JSddsWEFPhhl3wKiqsHWhoBxW/nLQqKNeIt56
Gy8mVwesECe0g7WjkfVNLrMuQTWY6wEOpmSfuiyz0S2sJj7kw4i+zdPI3hCdpQ+Mqa+7JtiGs+Bm
k9YqoBh9A8ctb9XvXujEkQqXW5IhjimwMS3ZNAdZyQTk0FqkubBBjRfZSnKa9L6cb8xsTIuY5iqa
+ra+hV5CP8owXWBPLukeTBe+bkU0kFwK4HBT3YhiUOVqMigmsFG10/n+HDgWkA1rCUXAfPCz2xv1
IGTPVOD/08qdcvPMhrVwXwra+aG+gVbmV4esg1fToUtbucWbc2xFtteKLHFYq3QubiqDtOTsgeTR
p038QMfm7ZKO+xQmIVz43x0vUTIfUyjUvg+1eP+73AE+5FYW0DUFVgzj2aNjg8fWDXKx5mHMu5Yc
wGmAxOT9KXaNkXVSky5n2LFlg5u+fj16eKeYZPzeFvrDZDb9OR0XHBvagiLTmGqUhG4yL7IHtYpW
mq6uzxkga+c4iT61pZSXXR2yVZpkFYkpTqbiFgLFdDQ8/Un6fH4sOvH+t0zX/VYcW4ctyyR6BV3R
rmugg5uMp9nzuuABrvYDXMHharBlB+VqxYpvcFaLDprRWMCRSY5jA9CdxhF+qBkYV/c74lhfNvYl
kbgF+CHkV4GrREFw9BIfdgZQrd3FboBZ09rws/sA70yOss7SwJoTmQhIZL1pwS3f+PeO1WuDX4gK
Fl8qJm+zbrIDxeH/Vqw2jIIjvwKB6+jz/VF6kYGLTlgh3vje4g2Uss9KTBAQUGZZjpCn0Sfu4VJQ
x1lx7IvAPOgif5+DIXK/VVfYWLEPJfVplinB02OuxEVA4vf12KEE//udM9fe/BFamLuyIuiitRFQ
1ieynIT6DiZB/EAGVZ8nrcuNrjiWmQ14UYVu9KRJcYOFRRgdhanhz5pRkkQb+5irASszn8y8UjJp
ytscyKZ6zzOPZK/SIQy2DE0dk2EDX0jke37GlLolOAGvEtsJ9kd56anIzvGU/izLzRe0qy9W2Pea
LGkRcojQe8H0N8wGzTFMkbffGCrHrmJDYKBsj5Xc0/Yxy/RXUQCmSkOoUnf1UG6gGFwdWH9/FvNi
QgLGh77GI/L1ECIBSj6CMuLG33dNRPDfj8PGt4KiD/VvcHNaDpIXbfqGCOiLBSY6L0mVPhZ0yPYZ
erLQivx5GZvBk3mJO0Q+DocmG8InNfXJ6yny8l/349w1XFacw1WExyotxE3jgR+dIBM/Fwfgt6eN
Wqhrwu3QbjRU6kQ+IDZW/YBmeGeKpnmI57zamBNHD2xMDE7aCR2Q7SP3/PIby3XYHvJOqo2qoWPK
bVQMVIQBApB6vPVS6Os8sy+agKTYg3txVJI3h0HLbmPtOgbL9qvh0tTTkA3qJspsWb6Tvo3VqwTq
B+LzVJiu/GfXnNsgGRa0ZTL7rHkUcJEWqH2fimYTSuzqw/r7s/hTNEBicpjJrWngJgN9g2spy0+t
2KeTFzNbuMksQN+OY8xvZE6qBTakIfWz14R4YtyXD7FlmhIf7AKepcNNdHP8jXZqOM1Nwx6nAdY+
96fANUpWaLMZSVY8M5fPMBh524dQ1ZwqsACrYp9WIYbJCmzguQEshkXY+j7ri4cQE6Mguyj7b/d7
4IoLK7Dhn2ZKUXL5XcfpTwipvkkoCjLK93/6dPjs+5vAHEd826gZnc98jttO3sK87s0nraDBeIXt
Sq/+vd8Tx1zYsJme9Em6ULN8Hr3xI0Sby6Pxq/HSIUm1R/EmZrYkU0bVHMKaN78ZKEA/Nn3EhmNN
43gXTRLftw7tTJQsTrJpuEFApEQXAvkVRuB7D+0/jGn6Zc4j3c2fVcP+bmiF61OK7Ms1Jf2WHYZr
ktffn+0aTT6Tmfls/syTRdJjSMTsPwbKH9hGTLsasE7upp+ITlM0IDTENbIeGjx7sXuYACucs6D2
/A4V4VsW6LwBNDBO2wOe+8np/hJ1/XsrmE3AJ66mkN9UuYqIGcjVLNc8H+Kdut62JhNpPFKkbJk/
A0Sm3qmFhz9xz1G/7v99R4TZwJg5LGOt+nb+TBc8XhIPcE9lwKULKB7i95twjJAtsqTBD6Z1m/Mb
MD6Q2IRKcn+hU7d3O7UBMkiEkLZrxv5dprBPK8+I00K42Jfkt7Ex47j4BEL//TuTZ2/ZCtYTTXzB
XXPeeKw6HpG2qJICCn/oIXP2TjQgSSYeTV5VaWCaQ51MCsoI/cfI9PNFy/R9B5VpsdGs4438B26m
nytdeNy/sRG+FbSey1Oj6/a1TosvUZmRjeFzTb4V3FAo9QvEBa4Ea1HRAH1dYW3NbOO+5Fq+dnSP
VZOJZs6feBP0V83Hj4D/mGOyT6ciZr8BO892vyyrshoJVIZnxXqjSeohjl8tydQvl33RYR3WDdcR
SQYvu8m4ZuHbHn6q/HvatIne2F4dQ2TjZACizycO6CYWcA3sOMT1D7/vTUO3mVxzNWG9svt2IB5s
YOcbh7gwNCaDvvXOhAhNFdgBfNOGw7FmbbSMKoPQr+p4uY1IHFybvP4m5KI/wO3iL6/cpAk4rk82
aqYHI9qfwzF/YkMETTPOhH/kvdd9C1sTnhsCQUKJS8m+ALGhM9CFiFMUdzKcT538W0QlGCLDIJfr
ruVlY2f6pRi9Mg9x/NUd5MlnOC92p6Jatvjjrqm34juras/Lmzp/UklwQ9EVKdxUN5+LTkVf7/fA
1YIV4j7MAcaki/p3S9Y2EVSTepb9M2bGS48Ej/z25/1mHBuV7VGTEOKHylf8iZCaNZ8FjZviWznW
Ub4v0G0UDQVhZkQWOH+iMTcn7hfk5PdbTjEvRwacLq1LWhtXBY5UfptZ9a2p+390hdJnmJYhXGD2
0XPiyJZNEkvbibJtva+GmyI4a1Rwh2PswxP4dH8S1g3jDyoTGlhD8tluGxJsILBTyD6Hxv9XeEhL
ICX4Zi3dw3DqATrm6uKH7a4yGVwn/tvYXGRlp0gR3BKvzw89D39NHvCP93vy8nKCr8F/Py79xo9z
vwpufPCXnwkJzKP0si2Ai+vr6+/PxolkKEU2vu7eKRUnf8ForAuOVZHVW5gA1zxYUa1hcYoCrsy/
aE+HBymiR+W1Bz4hM9TjRXOuoAA+lMAT3h+sl0M8siWVmA9vBpTt6c0Y1R0wJeM5VKI8FPUmXsc1
YvY1vaypbHWXfxE1k4/gJnqv2hlcqn0dsA5xqTQvB9gTPom21A80A4A9yBaCbJ3YSks4ItwWVeIy
iqsomL2v4BC2b3QACTzIZE4Pcztm13iT1OuYChvIJnuvLxvehTfh0UhBWVHBgFZ3DMzqIEqe7g/X
yycsBDD+u3wzaK2PFKqrECUqxfk3eTsaaXRZuuH11PCrP2Rbt2vXsFlBLvtwGoE9F0+swa7rFwOA
yCxIrl4kiqO/4p3vd8k1bla8hwbeXGWmxVNDTXSa56w/LwwZhTQNf+5rwYr5BjGpCU1X5hMeAYkX
j++HCUj9JSyXD/uasMJeaeK18GqObrRABfg65vPSH+emmupjUS5bfvKuKaH/nf25bCHtNPn5U9uo
8hxgNZxWUlfU9/MxRsVm4+bjmhEr4gGXg4VUbsRToFtxhlla8tobo094ywUbc/5b5PSF4yqxwp6C
INZEk8Z5aIAmpUig13x8C2FegAEnyPw3vRe9quCi4nOq3nYGFur3J8qxm9kIN+hXpxEpJcRxxwBS
1hkM2oF3XfbQlePoD1xb0S4cUl7FUzMCwJOX+XAqim5L7vT3y/mFUbMxbdDXH0U6kurxt93gGC/k
HLYy+LaAWv8efrXiMRzA+j1kGSxWoBECeGXWmO8kBx+eRyWcX01RfvFH9sUsFWxzU+7t4mKi59Zu
Maa+3y+5z27wAVnqA04JSO91eNNs7eKuibO2CdF1rISbdPeOBbBD52ngDwc/hnfbzoVhbRIqyrke
0lY8KTQUH8wSLIcmrpvxeH/hOS4GNviNlfCRzUVAb7wk5MKD3D+yth1OTQnllqbKf/Y+qHR4IuUb
UewaMGuz8AXvgmQoiqdaFRHKX0FfyUuiYCy90SPHWWQrPUmS4PnKQ6RfRgDuVsliXlTmg+yHj9Uc
89WLZ5c+LlaXtV2QuCnzCH6nT6TEmo95Dl9DATzs1n7kGCsbG9cjLQhDmNj7CjrdNQyj4R2IS+nH
+zPv+vi6Ip5dOY2Bx3oq6v5dCEW+6xD3T7+HZ9/HrQtBWBRm5slEbyjgvld4qV4ro3e5N8WRDYeT
pR49NSMmyOCJ1zAA+AA2oLdRF3QNixXQkis9KWzCN9NB3YSPbfummHix8XXHGWZj4QTSsYzrNHrL
p7LS//I0kol/SY3w5XyZZIur076NwwbFdYkUqk6z4DuBXfhDlOe48UFFpd7nIxzZaLgMG1OrTUlv
kkTT302xbqn+5Kmt/++4VNh6T30yZrlO8d7SCSfiQfGxC87MX5buVefFsjjlEFjbooW5Jt0KZJHQ
DGnGyvtL1YzC7q+sp+UhhRIRPd2PB9fNwobG9YWJ6MKm+a1hfvdDjLoJ1MHkM52ROl9SPRwbkWJX
T7ok4Lho1BDn8E4SOcRiPA5VEW9tj44VaOPmsnRuNCRX/Rso/mVxgmlm/ziVHYQU04xtOTQ6Js+G
zcHXQnUCYwrbXp8duICIw3lECfMAGegoP9Qz2F771rmtG2WImlg6p/5NpCqM34QFah/neRqWXXn1
KLZTGKIpQMkZeHTpAWLkNXvTB/oNGHe53CeAG9t5Cw9qL1MJp+ZLlEXDcQzWRE8p9Pn+0ntxbeP/
Wxsa8/TC5nyCzE6Au9XMhDmUIvp1/+MvHrb4+Nros0NEVK0B07UEDRu4wh8gevnHxIfqGGsFeU/p
qN62dJO8+eJdBY1Zr5mMBzXgB2Bls0VesmT4/JudnSzjpffZBxPl1aktdwGC0Jh1T1F6mItAgCOs
upqd1aTg7TOl70pYB26cBa6xs94zbMGTTEVjfU2i6ofs5RkSkq8AzvuxmqUEIn24P0Wu+bf2NuMn
zKQUAlcmBKt2tSRUfss3+uD4uJ3ESJYqSBt4M1xCWGs8cDXSH3HJp6+7/rqdu6C5V5ceWZny61Vu
DCGTh+p+vGfnwKPIuqMwHlIdRDk8LKN5OvMwYMeiXz7v++vWw4PziIBEBDm7pmC/xgiInBRu0df7
H39xD8c/t0JaD4nogwk8bOLJ6EGXSHuJXI6f0hxIgftNvLiDowkrsHUOwHDZQazc9A1NX5NEVw07
mKaGk9phApgpFMfaj8L2cr89V5es2GZVRXOmoIIBfq6+ErBQD8kA7FedQ4DhfhOutWpF9AhR5cFU
Evrc4SLeJKWXfuwy0An3fd2K5hq1sa7Oe3qpOzIcZgEJ/2xI0o3/7hoeK4iB3QZsM4LcjOoW9oih
ig+hH4SXAkonp/sdcDRhpyBmWO9NikBsBrK+q29moE/9VPFzGQK0tq8J68kRL4VsyhkX3iGdP0qw
KPB2/qKD8Nv9zzsm2M5DcNF7zQiltwspzQIfeMXfl0jbnPd93YrosOo4qVevLl0TecwSyBD2yU7X
0tjWhNYRTD68DKe01GaAboDi52k9qvf993XEnh3Tjb/6L+oCGjM58vH9gsVZU6yh+193rRwrdkPd
l54xK6sADwCodlbDKSRjd6rlpjSuqwkrdqVIck/kMKrC4vzbkCU4kXlZkMJOt4SPXYvHil8FVda+
KOf6qgtU1SVeHac46LbSOK7/b8Wvzpa4USO00tgCQZYwN994CvfqVRTn/hw4LhN2qqBpo6hvIyhN
Nm0NA5cJlYUDhbZQdYjDUP2CTnLyuLCF74tkm1LHZGwgrogFlTVdBDMvqO6BgSgP/rpt3O+RY8hs
Sh0UPimjCXpUh5l5E8Xxr3DiYJmuK+t+C44p/yOP0MlIE4kLgAT3EADjJjlGE2Az97/u+v/r789i
TrJqFpOBBg/QLPrKgzGCmol4n4IOuhF3rv+//v6shVnJaQoHXI9Us/BXnCGdCn+RLfFAxw3ATiD0
U9bRjOG2LXIuz0nK9Ffw7psD+FD+tR7JfL4/Tq5eWKFdr7YoBheKSzlG6cXE41++isOdH7ejumVZ
0yJZf6EFSuh5NRynfNOvz/XPraCeQdyfihojRAM4pckCX49Ete8wsxMGfJrnSOUQWcJElEfaE6QB
ICN0f8wda9NOAvChjeAbtv7zBbZPNC5WS9kxeOXxet53H7JTACqcY68TeHZANgMKY9CVP7ey3YIg
OrY7+9VP5jwmc4F35+inD6sSuDCg5bRt90bGmh6XOfl5f6Qcc2zz5mQHEM+sivrKC8hSnRo2DuXb
WleLt7OBteFnQQxGjqpBPcA2USJvzDkX55oAF73v71tHM4XUA2yQE2SPG/1jjAp5CZi3RZVyjY0V
uWRq/QXPASjKy2A8rq5Mv1WI9v1zK3JFJ3nMa4jgKtX/Y/yiOk1DtAvjG8U2CW7sWnjR1CMsCMqi
PMKM/BsocVvXIcfatDlwYwUfCxFhW5ZZ+Bq3IXlQ0P2aUw5Z8yV4PYl6D9Isim0BaMbneWo9PApY
4/lXQ4vhAeSE77vG3+bB6doHbR4649ex88l5TFj64I3esAeqg79uXaZlqoDV6SWu6vUUHnoDm8fK
a7ZU8B1Hl818y5qh9OBSkv0rovFduKgfpqk+AAHztc2qD/uGxwrbsTFdFJou+5dV4udYd09dD4ns
fd+2glYyHSS0yP/vXAFNEFm0Kd/CPzui1ma6QepIcB9plQsE6vJDmPL0gMTQp/t/3TXyVtTCXG0O
Mw9/nXnJB6qhnTLq5KHU7XjokDa934jj9Aqtc5cynS+KTvX1t1QPozU/83aUx7ZptmrajkGyiW5Z
m/GSgop2TQqYSEJxJsaTI26bYF8XbKZbiNoG88GS+FdBs+MgW4QuHCqR40r4lumuYxuyCW5qieDL
PLQ1kin8bxOxV8bP3zNdfAJl7DJN5Hp/MlwjZUUyhMQmhgWrr70HBZukHD/Setin4h4H6wp4djhK
VVQ+KJPkkkSQNBnp/H304bmy75/bIVwaylsUVq4kjc66TopTMG1yJBxr1Oa1qTiqgjZs8XGUg78Z
1k79QUdt4L2vRBTVG+HmyIjbYtBChGkLwcH6akCiIv54EoRcxyB603vsMvXDuwnCcftGy4rssGyD
nEbe/80z3I1AecpL7v297/NWTOuRa7wDuvRfjXv0AY4SJbB20cZd1DEZNq2NZV0ZDslapYAH1BvR
6ddhReD3OGzawbpasDJbnKS6rWpEwRjDdWj2AUMLgzF5W5KGfbw/Qo54toltIbToQxSK6qsaVpGI
oaxOPFP9t96XPYyGM30oyirbVVaLYpvmxrjJap6vr9cArUF2Jjq2Pd+YbNdorb8/C2vCpjaYSz/5
txGQc5ChEOc5gPP34O2NP1sXWiI/DhaRqq8wyxovfIB0X7/6SEdhtE/bOqbWMT3mY6kmEBeuOPkH
9laCZeXBShpGHG/q2WwKa6QYlD/QVZgJ+t/B4hy6M/3SVNdsTpJTnqyKYUNtLppG5hPMYCA83gyP
fR8VZ1XyXVJoaNUK9yZa9P+WXlgNnF025PqB06qBmSWqe/cXtOPksHlwPEihHIwM2HWOPPKK+FNw
zSEjdv/jjiVm0+AaHBpS5ry+CgifHLM01Z+qGCZji8j1xq7iCEibBofXVEyBbcfbCsLdeuyfcEsY
T+vpCjXk9vT/wKI6RsomxGXRqIMlwa1qroF5paCxHPRCxQY60HGI2IS4rFc9dGfaCug1/1/tzd8h
ePGl95tXLQtf57n/vl2GnbNiBX7GkzIkBFGZDT5gjhNYaYOcms/eXgHe+A8aXDfpNB666jqqJspP
KEkH3XnpYrpVRnKtLCvsydD+3xWX+0F5bQZIavjT8G7gMOK7v3ZdC8uK+CSU1RQ0GnC8EPS3AEzU
Vn5iGbusLLgB/tb7mrFCHNo2CD6W6qucu/mRj+GjYZ13GGukanIyzpc8kFuWNq5Bs453BlfBRQN4
fOVx+FpBluRcc/01rhEw9zvjCBGbFJfBP3iq6UCQLvOvNPN+BGSf6gVQftbhjjxTJXM9Vte+0fw9
L034V53DaGbfPmiT4HSWD0kf1fDIybBZ/RBcl8sbDgmKeOOK7hh8m/+WzC03NbQ1ro2HdxjLkw9C
xO0pR45xowuOZ5/NeQMCgJdVjKv0CmMAbh66+eQa+uWPCtvi/Ql2NbFO/LM7A/P6aJyAWcKGXn6i
Gbkq3Z91GX5aF9K+JqzIDtMhkcsSk4vWMMc1HQQIgViunhY+Z6e0IeXGhutaq1Z8i3YJm7DBwcdT
Hj14GpxED3pcG3Phmm0rrFnQLbBGQMkBatTyxAec1300TQ85a8jG69XVASuaGzAbUw1IwHVGUSCj
rbkWuuS7zghmM9+grgYPPaGqKxRa9D8Q72CXFQx4DTSXpz0Tzf6gvaEO49Msqq6h1lfQet4n8J5p
h/AxD/flKJiNGmMtNCcWJA+u0DWZD3MH82A+ZMtTAJ20L/d78fIsMBs2hndSHlQUPZBDzS8Eymjv
4fG5LwPCbNiY9lOd0QEyPJDA+5Zx8EBb8CL2/fO1R89iWfEmVXjI49sMlYcigPtBrdutoXeNix3G
bdZ3KYqeVxX1Znw1w225OkoVc3La9/et+CWDnroBXuz/Mr+e9KGpGlz2iwk+c/e///L5z1IrgsPI
x2VvgsGMovEZItQlBP6R4yJrjovFGTvIZosZ8vKuylIrkufZ5GmkkOda8jelKE5JsApszeTvSsS3
+71xTIcNEaMeHSqSe4jnTqBKSTmMgLyG6V3KltEfSu1NbZgphhgayhSeLRiv4qvOzVdq5iPxyJY9
6cuX5D/E2mVbVkLASPua1NCDHyF2iJy491rFZXukvJ9PvYw/MMZ/3h80x7zY0u0cmiPR6HnqGjVC
Hac6O8ocJEqkcwBDxHLbuBm4mlnPkGeBKAFsBQCYqOsYZkcIn31OivA1PBOuCxcblkOuJtZl8ayJ
XvbNBI0IfYUO03Qd++ko+4icyjbtDw3Lh/O+AbOC3mBfNbHEQuY90HA8xnOZNm/xhH3vbeb8XV2x
4n4eUzN7ASWXMOF/NwE9MgguQMsZ3hhGfrnfD1e0WLE/I91C9NToq575LTOAJPhduWVT7vq4Fe0m
LtpOUYMLTrqY48whzFOLzXyI4+s2gEzFC22TBOeRDoenZEJSp0p3OvZBYum/y0j5NOoga4NlRBk5
sASpHC02rWccO66NHNOc5ssCMwFAccePc6uH0/qeX5/yqcn80zYY9+XLGbP5aMuwTPkAlOxl4fSm
O+8bPAD4YUSZeePscE2CFdFh3fR52GH90Kz7h0LM6NgWkBy/vzhd/35t9FksZ4ACJnoEF6n36uFE
O1M9CQ49NTCq9t2Nmc1HGwsTT14Jj+lZ5ipDStMr2AHckmIX0z5isRXEsg7SGGpUeImqAEgcAkpY
eGgJyfcVH5nNPyNZ7CGjGaBmgdfihU2Am4AUrWEUmH2NSvPPvqmwQplBpT4s6hTAFt7/Mg3k4BIz
fIz6IDvuasAGlK1FQsmiDt3gq8szMW+ht9qcSn8npg8AtP+uJh3SXkreqStrO+9ISFh+S1DyP4iI
h1sioo5wsEFklRdmfFT/w9mXNcmJa93+IiKEEEK8kkPNLrtcTqf9QnhkEEKIWfz6u9Lfi4/aFDcy
+uV0xWmUSNpbm6014FNrhjF6eNfGS1MkVVxO1wGM/iPNDpmnNMqnMgDMxRZJkcEnZo643FiEtZ/v
RDOMVUkm/D7L8NU+F3sFt3JYGG0K46893olnr84h59QrHxbGGfvsAzW7o54fX/njnSNZt7ENutYn
eRLFCjqhvNXHQLLp8PYGXfvxTiDbruzpRbUEEKCyNahg1Hi7jGqzolg5E1wCGqsb0GLHxTvCC/1m
QgFzcW2zpDzOF277lUarnDuBPIGKVbc+sArDhW/IpmzcLRdP4KsmyUWReXIeuB9E1Q0wlPs6VUcZ
LFehT7iLIRu0Cojf4tE4DBKI9d7Mm23ilaV1sWO0XlIFvXUwM3r/PbeG7qIuvvLj34WOCVtFaVQB
JtkN+qaV9BZSoyRJPbUPy00Ix8pJ6cLGmBmNnFi4HLkFf2FqEbI8Az42gGbXxtKuDeEEr0jrngRT
txzzaDSvi0qnT1mcnyLQGDdGWFmGwNmaBLfjMlyWC0qk5eW3SxdaRXN13Xdh6KQHwiH+MylFjkXV
f+9mTyd/rBCv2/dOcggZ4NZS4cZkyalMCEVLOzJkq8ha+RAInSJ9mKHLCRbvcsxgo7q7oLtSq4vk
ogofwd7x7VdYG8SZfRYgdfYMxXrRXW5g0VS91Iv8cgTM9Dr0BnexasKHLS8U5MiRQLoj6SQMr6Ja
X6WVGnIXoCYKbcIALtLw2YSGCl1grzm204e352dld7oAtVRmmZcLtM2zwnoAnsDqqLabgP21p19W
5a9Sd4A5eGhKSCLQNn4v58hPwuk6tQ/Mi3Oso7MMeQVdAHjeFHJfFLq7yQPIYrw9MSsbhzmJwQY2
DbMqCo5s8R6ybLmHctX7iY6frj60mBO7GYfPG5MFPiQxRYkcccVWkspsdCVWMpuLUJO8rFuy4P5r
Kha5M7De2PWRfIlwiXFdacKcAKZW1XweUrh3w5RE5wAHjAbtlbfnf23rOIErBAPLZrq0CYb4pw1g
VuVLtE+vergLTOONHJqFEwrMJ9AA0DMp8QkPE9vrnu6U5Coo5zIvLnirC1f4kphTT4vrJt0FpEk4
UlUV0PjHbPGhxwee6DMfN7V7VmbdFVongG5VYQE3To0L2nsLm5sXaHqajbv+lS3pAtGg80dILcPg
qD0Qg2yv/Zveh3HvAl+pq26F/qO1bokQACK35Gjr6aOugIRB4TZthNTa7DgBm4a6mlmLnDBB7OM5
mKXdBaHcurJZe7pz2nZFK1A7Aatd0mreLdFwHEZ4A1+3J51YRXXfUV2CWGkkk/eGd75JkHXgAHjF
86PwP6WaCKpcoc9won3dzfvUgy1KaZqUbJzj/9w6eP5l0v46SbKsKfKpZvJMfOI9dLSt7/s28g7Q
7G82XmFtCGd1GSctJBuFeBXcF08kqHn2PKY9IIftYoerFgIv4qxyNcAhjIaRPKcD644UqvMHL8i3
GK7/3EN4urPMxNMEutKthN6aImj8RAu6M5GJr0J74vlOVqZFHHDokkMnwmdieuBjFZQ32QTK6O1V
++g/pRTVlKUs0PfMn4LHQjP98v8BAbpk4P+gwKLQLaXgdNLwrhCQGmK1PoYNs8dI9fUhHVFUaVPN
j/BdYgmI/r/efp2VPeWWV1kZxpKPc/qJDH1bPAyNCosEKD0SfvBgJVtsnDhrwzh1lk6rIs2DTkNJ
OtJfCZRBn9ASCh6zzE+/Xfcml6H/CsBysRkWYy7PXsaaVz3gkzXLyKKSsi2vueTA6jgxLozHG+MX
1bmY4eBkFY570qFbZqCzUuVAwV/3Jk6cW2KKlgE5cO4WqLe1lar3hahgLe9fO4IT45OMpFCmKc/g
/ns7oGpeAir4bpm27jfW1tsJc8FC0WfRWJ79QrABlFTZ6x33YCp54F6xzBtJ9581MBbEiXYJ7YXK
77m+hx3E9JA1aj7wwQLICEHgg+H1xpm98jZuNQb5ngbUxbg8U5QHd2ooyWFc2vEWdP0tsauVN3GZ
Al5pfcl8T55FGHg74KjSXTmOek/G4HfctltgzLU3uXTB/goSShf4u49LdRZlQUekX6THXUPC6qEh
lffy9v5dyfFujWYWU5CZptAhpKN3Z/nwsaMiv6YfFYVuiUYZhemg10aPmW3avkmycoCXT+dVi7+V
rNZ+vxPmagzSIfN6nFFxhxubCqiOJhmXsNtqV69keZc1AKFJOILTRb1jAb58BgC1Sv2gpxwaH+kX
ptAjCXwv38gma2/jxLpkMAuYm069o1UvYNWWZc+BYVsy6Gsbygn0ufd8Ns2VOsdL1d8W1VA80sH/
LPzm+9ubaW0AJ8Rrb1nAR5vVGR3mz5Al8ZI/ZZUm05bt6mXv/+PMdWkDdBRlldZMnWGQctMOIDyI
pr8ryesEoak23+w1rI3jfHX1k6rjptbqDO2v+ZuxaPeUshp31WxxSZiR6SC7vL1u1V0agSDA3cDD
Tp3bajSwCS5971chS28j8a6sissb6KiNAhZjzpg3fQJBvdrPRL60MWxI3l72tcm6DPxXoiIWyP6Y
tcE30aIxCTeYR0hN6R3upbpdnL2aqdyCfKxptrkcAhOVlAyMpScTwJAYDmEa8gOVCuxx0mDNQTAz
+tGWZWiTEAqBMilhIecnTbFVgq0EqEswsF441OmSDe8sFcNh6sfg2Q8X+entiVxbKSf8NQ9LhRaa
Oi9MQSWiAvvMw3cEwIKbN0BrQzg5oEvhfhYBjvWOD1C9sCF5JiD13tZiE+y4NkVOElALtNnQm67P
GlLgH7QfPkxszE5vz9DKw10OAatir6+8TL6jlmTQsVPD5Adton0OL/XrhnBCPypKwJRzoc4DuuG/
8lLxexhfdBt+en8y1T8y2H+IA6KBOBsa399guQVhDg/NzKVLgHNdhE0ErpD1uYfAUgexeS1rTRPI
LQ38UKowG/dg0MJY+chbk07RnYHZkpweoeLJwt8qbhnEWyt/avPPBYX+wQfTEF58iLyWmmNcdtMz
rvJrm/SZV2bhzYjirlpusI8XUiVgqQVS7qsRrotmR9Ma9k1gxwU+rV+quodx8I+MC8PyjZyxtpCX
2uqvnKFs581THquz7aHuGPLOHtQQvLy9hCsFmmv3U3gjLMbypT5pgcsAWl7QhlALz5KqIelN08Wb
kpgr4eRSG9JKhcDdMnmyAX9FMRIlmRmPXrbJel3Jrb77fSG8HK2WrvoC0pHd8Vzh8tNHjzpp7BLv
Cp93Pxo9bGnHrU2ck4CYbeKsIaU+mTH8Bdezr+lYddmuD9onryeAfby9PmuL7yQhHXZRbbmRJ0VF
eZgay5O5AS7muqc7CYgsML3oBlWdJovcL2M9f/XgQ7CRo1cWxGU1kIoEHOra+sRqKCsp0n1Pi9j/
3tU1O1widh81jP646k1clgOHG6nXx4s6Z/M0RNAEHdXFoqyzV3apXJ4DRaaJUz8oT0wAk04CFLIp
jNuT2G5uqZUIcZkORdn7RRnU8eMfwUDoQL8TBVQhvWizaF4b4fL3v1IJqwQ1bCbqHEZ2OEZlSG+Z
hvDLqKHaed1CXDbyX0MMUR8t8VjEjzJLb+mID9aKx1uC6Gs7yglxhqMXjZasOVELlzBpwhdCPTUn
qYQEw8JhgrYMcJ+/LvaIE+JG0iiXvCNPPCQpeYFCXmYPwvPGLXHTlRzimvxY1VS8b4fmVHj+MzT0
K50UE5g5tZk+VGN4rUCw6/WTQZ9IeGkgHgEtXt5PncB1b0TSLTmMf+8q5nIeij6kvaRSnyi+6A8T
zDAlgeJJodgG4/bfSZC5jAfua1wL0lae4ANQi2QaOAWX06RbPba151+22197lpp2Sae5kCcD6973
1lRFtCvbjmxB7tcmyDnB4cYcVA2L6xPvSXXHp7iHOTs+WiqkxGuijrl8B9aA6diTPH6cOoiKk3ry
vgT1GGzcH63NjxPTXSY91QaXCiQK0iaJYPzXJzScr7pzjJgrjat1QcIxBfRdsBifj2b2h3YHs2ay
0eBc+/1OIEcV7fTi+eocWPODkyCGr2G1UaX+O4aZS3dIq8x6Njf6BEdmc5uF3h1cK/XBX4J3XGzZ
DqxtIOecFsyTU0hUfTKTUB+HfJEfGANnYByvUoqCGM+Fv/1XCLCRWxgsZTXueYw4sLJq3o2T3LoT
/3dnCGn6f58uhgadWb9iT0WYF15Cs17E9/jbUu9TQGW97uj7sgX5Lpza6QuFahXZuixfWR9XJ5fF
k2AZiC7nTKHh3NP4qPN53PccXmGe2DRTWFkhl/LAu65V41KyJxLT6gtp+Z0wS/OznTb7LCub2JXN
TbmObRuT/MTQXYnBQ+jm+TFgkCK6vSqHuKK5g4r7IghHdhIoodgBBPRY7LRot66Y1qbIObxtxnMq
+kifCw/f05PFaW2C2rtb0oJsvMLaYjuBXsjMgx26yU+dhKUF2M0Z0hTAv5HR72sG/bDrZsopyjsQ
+mALHOSnjHf1vQlCch/XqGzffvraPDnBbmHN7NUTD55ghhs8i3GajoLEtkrqqt6olv9dRzGX7ND5
S1joedTnKcznZxNRc0fAnL7Vaae/ekS+hi2EGt5+nZXYd7kPgkpjRTnGj1Toh0tRaBr9MFjj7WBP
kSezN3yMfKmvWxqXCzGVs0xr7RcnA20ce2vQm5y+lXEayw326CUh/rcpwVwOBAhgoeo4908yjn/S
4oOOwkeop4y3A748WwmEM/4Q8c0tvRL2rrQug2x42wNTflKiL2//lIcXnu/G4qwETOSc7BaaxiqK
iT7rqIEVLmfslz+Z5Sb2BX2kbNg4JFe2tMuL4CaFLRVJ63MHRN18aMA6OnhKzafU1GILbr42iBP8
nUdh2WXK8NQprbqLTK0/75HLxvwQVB5TGzlmbUGc4JdRBAO60A9POMs6OA01/k0J+s3+7WhZi0wn
+GlsFCbL6pOexvp+gEPne8gPnCbcFnwphN89+cumrvLK4rskiQz8FZOWY35PCj4dRBs3T/BYWd7T
OS2/Kuh/f3r7nVZmzKVKgF8Iz1fV6RMuHGtxyCAq1e24hnv0xqStxKTLk4BwPw/yIfZPqRcd2Qjw
lxLkhtftkwaHWVCkmRB/KBt21W0dc7V3jT+auguX4KQXhrY6E2h2f1iAWemv22T8ssf/Ksesb2Qx
0yE8CWgRnHFMlmMSCyjyb8T9Sqy4Tj6ZFABUsTA82SlV014vFnrOto/NfCjtZLfsDteGcY58Cotk
2OuVzSmFI/PO+pU5ipG9BMMmFnJtDztBL0NilZaIF8ssv+e1xDXXGM0fUwLLi3kW/sYWWxvHiXod
xMXctFXzfxiJgesv8KZcbmudDyDAyS9vR8raKE70Q9W/DWklQnRjpfyhSiSYqYzK30PRUtg7bMEY
VuLF5VXgkdNSV9Q/qYx/1bxAkRE/SUSHgiOSJsFDn1UvVbRFaV/ZBS7XAsrOS96EMbr16RzuSkYs
sNrRTy8kv9+etpUE4zIutJzjsIBH76mjQ/zI60l9zEPjbfWB1n7/ZbX+CkY1dFA47HVz7iAm/UQL
Nt/VTaue4dy5df2/NsTl738N0YVe2mor+cl6nfzKx4zfKK8qVQLfxi1PmJXN5UL5ipgNFlY69Tmz
nH+OS8JeQc8XCZ/k9D1ACr15ezXWdpcT9Glb+bBAHMhJ+9nXgjR/zHotEtqxaOHIhzIJmOinHoJg
GziWteV3coApgogFUJk60TCMqz2FsrK690r0LHZvv9HaAE7wT5HuSBHb+szRBbEPGhaGJRyvID3w
+boBnLgHcsg2Jq74idu42qWZF96Uw5U+2czF9imIYbSdyIr7LsSRW8zGHquLNfrbv31lW7nYPqK0
GDKoYp11MdF3gBqr5+rCcialbZN6rj+8PYx/Wc1/FN4upI/XAY9wfd2cSVz/KNLpPQR17iY5p3tR
6ffEQF2zkmQP19gbAzAIpLO+Qhk8vS7/u5K/Fhrpw7Tgi8mS2R6Lonnk4UW4romO0bUXwvBE/N80
MI0tbmnzpri/+KanQ3eXpQjQtydwZRO7KD/YHi+FLkRzLgP2exyK/uDRzYuFtYc7Mc+62rNlLfRp
yLooS4SyCD5/rrfchtee74R4NypIyIVteJq0jI9i8exN5G+JM6093AlvG1HoYDBRnVhO0mcIHKmn
WfDX66bdCW1FA8gMca85/0HGxKAaJgETW7jglXPDhfDxJaLdbPL6bPoAp4WX10ECJYyRJwWNtzTj
1kLPRfEpXEWwSCh5mvy25uGBN7gKeZxG0ka3UxXyZkkABQi7MoFjettESVrWXnoAVq4rH7O2q8nL
WOW593Gyo9wq+le+lFxCBm6tAVv0mvosApkGN9zUYXuE7mff7eeBxo/eYIS3JxxV2tsruYKogaPW
/0ZntkCxVFXIAV1Ol4TkEf/sQdGmSqKU2UMgoKF4aaIY1pc3itf8Me27LVXttYV2MkOeTgIwjrw5
R1223FQWZmi1hLQzbrbffruVIAguf/+rAjFVOPuzovoscmr9C57hlTQgV288fu33OwkiXMK2Rnuu
PreMN+/0WFdfdJo9mzYuj2+/wMo55KoJ0zrsbRgM6sQjCOlQv3qBsYg9yB4ZdJZQd357mJV2VuAk
C5VbgWo2N2e+hPL+j94v9SNczXvdeShgstipdAerjo3Oydoud9IHqLgyzuaugYmujPa8ApTrj9UL
GQFFWpr4th6uc0SI2H8QgwZ8gijU6jSY2oOxp9U/FojfXHkA0cuM/rXDwNYfNBDg+gyyYLDnufWe
mJBb/KyVDeYiA2WzoM6ZRX2GB3kf7GxOYv5hAbyFoBkw+ltxuBImLkIwRXOU1WKgJ2jXFvsCUkeP
o7lOJwYr4EQ5C6mspB7q01SiUpvwKt4DnCSVuq5v4WICJZDwWQWM/HkS8U/j6xLIQ/nydmCsxJ+L
96Nza+gyB/5pwGf+vQ1EN7xg9+bBfcp80Z2gXRtvhPraIjjVAOxFu9CkFTkNkZwfyOV2ctekY78F
ZF57FSfGSTmHVe4TYD1aHj6ksHpAOBTB2HyZK5p2H2YNtNRGPvnnvg25G3QGvBe42DD6f6RF5tl+
PwRZAFzJphfVP6cLQziB1zU9vKII2MBk8kqoQJR1BRfbQrKrQEoY4JK8/opsMWU2xBqTo5TkG/JU
eQhNNBze3ldrv/6ySH89fGglMy2//Pq+TG/R3Z+Oy+Cd3n742uy7ARfMLIdgXXCk1tbwn5rJpyWf
vARqUNXN20P8M4Njci7v9dfvp3xpO4/DIicroQ3Pl+olhVNqAa1G3tcPEPje+ED656bFOM4Ju2SS
xx3aIEdUJy/LrPZWm6c0J9Dp3DKeWZstJ+54GHEuWxYcxVDcmoU8N0O9X7wtNZq1xzthx8qc1t6F
HQwTGoCgVFUcIdSvX8NpU8l3bTM5x6lRwuRLDOtJPgj6Ac1P+zss7JalzcpSu5DbYmlI3kCx5AgB
+qeiE0dAlQCDKV/s0ibBcFX3OQR25393lKw5VAkDDxT5Aag9TcmSLMu1oisu6lbUQV0PHWeg9+fe
t4zGbZaMDBIUb4fDygq4et0QPKznKMaPVzF/FZAlPOQpOKtvP3wlBlw06yKJhUK+z46Rvzwz9EtN
Wt+LJrybwuC6jOHCWGEYuOhAQboqawDBOMig7sp7hsvGaN+WSjYb14xr0+RE8xT2dEmHhR0pK36m
A8QbaiiXXTdLThgL0vphlsM/6rJNCbkY1o5wSuDvg2Xavz3ESij7Tihr3+/11FIKZ+WsfEeDwj8Z
0dJDKcdqSyp4bbGdWKYgS6hCIdpkNH2Q9Y8OsmiXt8jRnHn7LVYWwQWwsoKbRcAO/igqtUCyeY4/
5lUaXSkw4mJWi9bIuElzJKPSPE519DMEDvvtX74y/y5aFYYtuHahSKU00l90hCgDlLRN4hmUlutG
uKzKX8caM6WO4gzHTWrRC2v9m0myh24UG5G8NvWXF/vr8QBxAGYJquqxzeMJX6OQMEnHuNz4Gl1J
1OQy6l9Pz8a6U1NBsbBFfjPkzSO1EDBRcf14ydJj3zYbs7SyR4kTxkNeDlNkEcaZ730CMIF/UxGE
AeGixg9t1vbXJVUXqTqkNBr6NAiORRh8Vk3+0yuvFKpxMappAGdlCoTncSIwDmasLpPIL7b6V2sL
4cRw76tCTjMc2E1cfIln+TwtrzIWT0NaDhc3kru3N+u/lyF0Eaqgzvu4vptxplXqZq6iXwFcpfo0
/9mrLQTmv98kdDGqGUdBTS9vgnroMYjhLUvzn4JA4V3xfXlljRS6ytyqEtOIT//wCJhtvjNmtmh/
8wx06iC/ajOFrjL3nM++LvjIYF1rlwO4ID9VJPPj2yvx78QUukBVmkL0vi5bdizq6J2cxE9qy2Mc
d69vP/7faSOMncCeyNjnIkDagAJqngwZhMtnDyiwt5++tsZONJMw9+niVVjjinwJi+6yW3HbCH1D
o59jaAm9PczaHDnnc4OiKI6ghXAs8+pjiluNRKOEETn5fN3znaBTUz748BcM8EUFP22danFzoa1U
Ea7n3x5hZRlcNCmdJ7DkIiQNUqNTansYyjTkOm/Z0AWTDkXpX8Qe+ZEM9lORgYPht1eRFkPcifzv
wbDIOpuI34RHYPq+w8P51xR1/sahs7KsLkQ0k0EKQnTIULbbGzHqz9RUWRLWekvxbiXLuQhRadqo
7hgCV5jhm4JdEC3Gd2k1vBtzflVFFLoYUUPhR9Vp2MgzVC/7lIWvlY+T8+1ds/b7nfAaCgqnoLxn
x54Mj4bY4+JDqUP55bGCVPXbY6yEsHBiK/V6nCy6DY8c1xScqSNob3JHAYCMvej9Ml51p4SN5BTA
Ey3aEbZ2WGyLvq0wY78fo62H+8GfW47/3IbiWtt5Pm7TFQu7NEPu8Wj0Q/mKSziZT2I6dqWt3nOi
vBfcxUbtLkWPwSZc2yVKpr6fv/oDIZ/6yFD8uwCR9kCDeYT7IfiWPdwq4rqHLm+ljqyFH0PagEfX
MZGr3RQ2w28CoOsIz02PnWzd6ccCxtF1gkvLMUkbw+/NmNoPEo5f8UH7+Iw3YNDcssoP9nKkeAhu
S9EBrprwPRcBSVpvjiUEeofhUceSnCkt9O1F8/aO8pKZGxmH0ycg0+g7MCqbnzXe2NtLDtXaBPY/
ZfAhoyJIQfOc02DPQPw0P7q4HrJfgtaQA8xUkVnokpZFte9kH3XHjniyOWR8HG5auMC/LEHdvCoK
l1KobsCJua7nB8Du/O9c1v2rJpU8ZlaqIDF9Xe5IWQJdRrOx63fwaoZQQ9c0gMqCmAe+Zzb6sGkA
a0gnpLGQlWN5X56Hahg+ZlTFR/CI0e/mFZzuE1ksS5F0fuzhuhQCOXs58/EdfJqz5WDaqodqsaJs
eRYtw/x6drbTToZyfs1g6vwjl2KEXVuTagNnjrLYWdAP2IktPhQ6geji30QdLw/cYzT9amvbyiea
s+oBbacxPGSgmeO/61lwT2I/uC9ITvcq9BnQ/xYMWPBou1cbxNO4r+ql7e8VWaq7IgAIiccye9C0
YcOe98U0Jl3awQojU10uDxm0HqsX/P9SD6gSrtIHjkvBW68cAQUgEGw/6cyH+qNlqL7RRJoV2/me
rcNTG5iMJtDa7zGvHOaAhillk3iKC5x+WWs+phWac0mnBaRvhB+xT8xraJhMEIF40nYQN4V/uXnu
L3jPpDNh/EGVGp88RPZYpZplrNzJ1E/tS2H19GIH/DBromK5pZhG8wROFKgndL4w7mg7DLA7juCx
eSCFzX5qNFXvZETTZyv6XB2rFv/smmLEbe7ASHQLGtoSJJhVs+9KPdA9ARbQv6vHjo4HubDyhwdo
JdDoXYMfCXsS/xuB3tKnDKHZJmwIg3vQ5Mr5dhaUko+yC4LgMGDz8QMZqWR3YgE4/wDFvAmwo8pC
8jUQ1WcYU0TlbTxYdjZtON92YZv9hP0kb14oeiwvMFyYuqSrqoH80IZ53Z7PUN9J7OLBvlAE+J8G
nPadaEz72PnYXWph3lMe+fqX7fTwdQGa57HMW3EDfBB+f5vR4Ib2mKCkLXv9AZVKHj5AMQH7dWl6
iIMFiv0UBqecxZX6g60FvOTqRqe7zPTQeC3b6n2Wjfx7L3mR3fvF6N8MmRqG/WT6KgATcUInK7UV
KmkJWMySxF0sfnuLqYY9m2DT/aEiLVYnwH/08AdygmQAEXdKxzuC+587tujuyII52Kciz9MbABxB
VmovRjaFP6qPqpvCpBASRCaWDz2/b3RX+e+Ltm/lkmQN0kCxh7pcW7xrGKwjHzKjh9+qpB42UDDD
lU3REgTpoM/GZ1/2toCTpbTL3UBhongEu2tqbzKr4M6ZGi7viwvFLwl0GUOXXwpUvktZ9C/GEG53
RVj3pyzso5e0FPITLJyi+nsjJPY+ZKczcQNje3M760UU5S4HLHTZQeu9fAomudzktLRZkQw0CtOd
tVXxq4Nn63cKu8D3g/Hi9wqB/SLyELMovcv2m8pR/k41Uiw47Hl2TLMUnMMUe+mVW+p/Hzpb3sxI
k7epiaDSQ02QnXAuQ2zsYscb7lVEvfQpRV57XYLLnmnSFpCDHGyO5a6F4vd8w8r2IrcuSZ3vAZQH
Uy9v29KoHfqU9ckbajL/ksUUPE926sMjrWMb3WSjANs1C6dXNLENT9Ki65+DPOXFDpB3gF9FKGq7
1wSbg4S+F+8UlfQj3GfGMSl62gFqFHTxIwjm4x1fdP91IIU6okWk230cZh1N0olVn2s4kzSgUdPA
QI2o87xPBej+w3PQX+45gWQqyI6otn2E/V4f73kX99NTmnXhE1T9xScLv+MvA869m6iI+I7xqOkS
1szV+6nQ9Ilx1r144QhzEAnXmFeZMQATpsJ84WXLP+Domva4XAcwsV2y+TWdS6iS8UiRcS+9IGC3
M9OLfDdl8MAqEwFBpuWVwhaVGySj9DJUBiv5H4x7OD0jO1O+I1Ua4odYETyjteaphAbae6G8Ssld
50UT7sRSrzbVUUyz1xx1E+Ak1N3o5088M1OiKkLJYSg9gVxaROOT9AO0Muk46+62idtKH9GCzz93
WVjVwy0ce23xBTWmD4UAIL/Cu0GMTfTSRA1rE5lBQ4CAEqcTCgAmogbWIp9qZug7+CFU78t4YZ+G
CfNwqIvcn7/bMKYPoHzZagcRhWaYkpyYXn3JsHv8T8YX+FXwE+G/0Ldvf3kpIpswLn4KanWVBFAT
PaB0USzJ8HX0AJ/MFktGx3zPqDe+wx2JhTIDKZX/rjONHz8wPYQ0oSCj9fs0G70XC5kl8wDaBv8K
DGZxhtvPEB6aYRl+8gvgL85LEycdlYXdRWizWOinc/oAih/g+CUABjCXHcL2QTQtfjyno37sDRl+
NpAgoLuQNKXcoZRayC4lSIcVD9Wz1p6RO1hV0jJBPuiRg3Gs+TvM+5TuDE2Dl2mZcRhxHcoQRXbH
v9lRgybTYc9B7xj+AtOUlXe4i+7vJs26byG8ovrdlMIFukwV6XcN/LP3vFFDvM+jmB+b2FQkKYO0
r/FVMGlQVuDAmsRxjqM6i0lw1xdMfWTA90DGHSoaXrZHr8GjSQaM8K8pRRJBCZl2T4rHwYu1TP+2
GZJFAGLHfOT9zLuHxS7DjS1wECVTkHVZskTlAifknvKvJM9N88DGCus2DQLybMTOaQRfLlpxwnde
EZkcWtcEJ1gyDwVmHSlE1k9ISaKrEhgGg47rFV5sygTqaKN66iBj3e+DqMOS+mBqz+/GmGfVocdP
XPYLqbn4WPmFuZ/mdvwAk5KF7Bdc7HU3cCPrTnIZWZNoJPAW/TgCpEg4+nIXx8B26hEGyz4wTF9D
CT2rhRXVI0Rli92kOOjlJfGYTbKg7IodN9x4t1ZYoROo8vZlMqL7ne8kZlUmVTcHdF+LOq0OLcgd
9K4G+fJu7mf7Jaoa+1mHpc/3UPsy+wyHI4MoUJm11R6YLmDlewqTpljH8wNHhvR2HDjR4bfBBcQz
zQvkSYmKUx6GCi63UI7hONzy+YEOgf2SxnX1s4Hhz/uum+r7qoF/3ixy/97ossl3SKLlk2ir6n3s
TUF3iMligv2IyvP9lFb5/+Psynrk1LXuL0IyM7xCVfXc6QzdXcmLlXQSMxljjAHz67/Fufqkvj5N
1VW9HEWJDi6M9/ae1lqQ0WoUHPgYTmbOW9+IH0CRp0We9hCTykc9F0Xeej6cJgGpH26rpup4VkqH
fVcVEc4VgRpGgEHAkT0PhVt8iSpaf47hbTVQfwtq6AQ5zJLTLgBZi3FXcgsMknW5ogn9CRF2/T2i
svmZENE9SqpxhTJJ4FhUA0WDw2C85hXB+ALCKdnGYPdwEChitti9hbpiiF9CgGRBXrEepMTpufyU
zBicycZQFp+9uiifKgjGjuAQULgKhDsmbR74axenRO4TXrcmBmMWmDfQim8RZP6QcxX9DNp+eg4p
l4daOvNPLwjT37xMokPki/IgkwKxcbGI50mDp8OJzZDNmLT4XhZx/RnJMsMMfzp9UwxyQDgmCehC
Oh2RPHAW7DWehgDdpAMspAY2qmw4+wR2hvkXEhpfIz+rkVLwwKGvLHLdn94Yzel15CMCzilAg4hq
VIfOvkZZBy9TedVbofBTRTeYm6qeCALRDsQk1IzjLQvFdIiiYHhNZhG+6A5pYK0m5y5A7nbtyoo/
JiGrvjJQfZtdjwQ2R/FCf508MAjrCAI6ph3ZDVioE1CAD+FDXILvOjdQBLoF/gpaGSvBR9n3ZUaC
iWLquF28rOgYu+v9ic672cWoSIH6ZYbMYXooJm8p895Hn0Wga/qtW9zxJvHg8Nau9i5KBvzvyieA
qaAq6T0aCE+CBKiV0VOgObzMRLrlik6eN+11q9RjArGu6oACIAYqSBp3ufbT/nMtYxh9iGGhB5Jo
bLpgDbmuWwkoGsekvUz7cAed4uDL4qTjgwS/4730hLxF1FLn5dgsn/ukGjI9y/qH24Mih2oPu01X
CGVJA7GTutWvZI2NqIusikUk/hJ0bf0WmYGneTFAmjh0x+hWSNHe9kSYVw/f9GGSyXKH2QP6SUdB
tR8U3BBKQ9WOdW27m7EJGcG40XcPUdOclboD22+k6NLsgadovkvce9Wun+EydpUqyhysqsOtjNv2
ARVjHDdtSAoSlhb+QYRIamuI8LykNFwLyH6D/Zvr1UH7SruovnN94HUVXbkEDExZ27UwxzIimYt4
/4nJdaQO7HjApZLkxvisKXNeTwZvi3JcTr0kiZBWeVNzDc6i8ShjqX9DekkhBGec7jGsJa8Dg2tn
l5C4e6DoZz/JJPrhCabRX2gou9ZCcKTRMyCwsM4qzTwPOQvvuPrMoqG5x43s30cmHG8GmM/XMWBw
z+ioFf6u7MAzlgP5XSZ9xp3QVzvcD5BgvUK6RJzMJFCFJFlTkNL/VmMOTV6ToiLldeuCXPPHEKDs
dMUcIDEYgrspjm+Q/iLbiIYhWBGFjBxrNCluFCXwEVHoVb88EKbiSltG98vgUjJn0C65N6RPFSqU
EicVcdbsHzR4dpKvBIKaDpJlibswEBwMehlKGQFcxEKbVz77c/MXZF010IVEIL9bk6Eq8zRkUa8D
IDbULZQzYWwp6edgVxVQ+UKpO8GHkuBODm6pcJGrQNjUpX9o59XhlY55EeVJH8X9tb+0Fci0hPbb
W7bicaGZgzu36Hh5YBDjXKPJELG2UkQXX2tEokhLm5bV5VfHBQvOmGFsAvKRqh2BrCwDt8YZHZB4
ZKaYSv8ldOACgpbgbkQ6inkjEVNsEzVFFT1xb0DoBderw9sArkvBRQO6satDx/sMKF0c/fRnB2kz
NGUVYi5PIC+6W8rWYU+ILtI4wgXqiucRc8RFVkdzrG49DCS5N0pAZC1L6laLXWu8yXmIVN2jXsVx
8K96759ZZagRxbdBufTJc5Oq1VcWzAOZOzTEM6AScbUzOmMH6IyI+EBxKkD3VcQT9s7lSD1pHE/x
HtRPdftal1R0D2nST19IuwbnpGWdd7U6OnmtimFyDoljMO48mdp8LRcfYT+mgyKxjwDhbPAsvymv
AsQsPWZEktTZtSmOd+a3RfPFDAhxvnsNVFifeB+2P720gjkIxO1FXha6Kg48GmKCMAPu85EHfG5u
Zred0O8YIu+hjrtmfIU58WLPFYmqa9gZwmCjWkx9lWk01lftJKIn040LzRBtDC90guQueAH5mm+U
oqV7JxrqGeFpNw0taMFYx2aamXACaxB6l2rHeT1OP1x8lTH3IJD05i0Fd3/6hT8FdwH3C2hxUB9j
4B5Q/iNSvBs1gYxhBx4DgfKfW5CbCLmul6Fs7SDoH5Ir4SWAI1I1k9+agyxgz3gCt0FHFTV55XsI
T0HojJq/WIakhTgwxPTyKe0XBEcjUY9KA20YDAr1qSSEY050P4kvpiTJN5p2IApFgn1FVsaBUtTR
TV1NIAjjmqFSRGnUj/tmBLO/S4FY3Vdzy34rR4agyymBJUxv5TJCK7OFpCGyDFhgUodISEdt6lyN
JL0P0w6Wt56b4oYO4KiHLdaDu58WeENcjguKDh6VwzfWi+X3RDz2EgfTsIPAiL73CSjth6R0P1dk
kt2tbmf1qFkcPtIIZFC5Gd2Z7QBE4ldgzkBFMvFDPw9a3G10htMBC1I41HkTD15eVGwtDSQR76s7
jdC7uUow0IhUZkbdEHkKf6hTwOYyvXS63CtQdt8oeO3ywNEWfUKuGz6O0k9uWCze4DaQDYBCSCD7
AmNhDpFKF9lY5NBdT+KIYsJ25YWhGpbvBXP4UIIY7fofJhEyk/kHGcPqJ51RTwWBX3S/EKGLQxWD
fEMtITJJ3sjoXntEvBVLT+6BG8HQvo9a9VvSJUidwAF43zSjOaRBXLqHXgcNrMALgyYD87oa7wKj
i6tSeyyP3MpH7REy6kkqlqdAFChA0ZGi1qKapD8SPgR72RRRkQGjT56LAUVLVEzj8DlQ8KwmGQmm
AbzxVjgtSr0JkfpuMCgAJLIZIXe9RiBQRFKHGVWNa1zi3eMgqzTM2DiAIL9gGMma4wY5GoM/+NZ2
+MYpqpt7eKPxM4Urj66KATJ0vGF63Ulcyk4XQ8RsGEWuwIBTZtPCfHkFIm4wDNAlfUr6tvkSgBvy
MQKt3aHveXWkS+T+0F2LBB/lfOTJuP/MLeoVmK9hpkfBQ4YSOTmks6aDO6r4O0uhm0CDAXEC8pGX
LmpBv1Ipiv4TAo3pE2ycfXJE130roZ/3aQpmWkCvzWfTL5ex1Mt9RCvPQxqqBy+I6WuCiYM8mhrw
3ZeKoIFAAwrh0mFccp97zQIwCOrrdSl8kevBB1RE+06QBQSUKDNGCD7HoalbKDzysMNdxhBp+4Og
PcL4GugRGUGYMZMpiMkzt6m8H5BMK151EvcMOm/ogmezQtYW1FNxtU6t8127aDfJRg+l731tKsKz
EV3UDlUvFY6HGVXMnOul9nZL0kxiDzGAytzzueqdvEdvoN+RznGbA5oo89eI1HF/k4wG3OE1bNu5
kdC4QK1sIunLFNYjfylpn9bfwdXhHGq361E4a2r+qBoWPTkYS9pNTYm8f/DN8Klk0CEBtlesnwnI
3rkMcFQ16BwLUzZiB6aVCIpeZX3QemlXEUE3efaGKZpyjXIYisw69SPk713xGb5SDPtlXjTZ08ED
yQVFPLfgGu9H+Ft/QSZd7ztQ2YbfQuUyeYNLvtQ37VDKdq1OzxROYwyeh7buzcGpzcrY63X4rWjw
oBLTujF8e5sG/ifmomCjKFTvtAQAaN8DRYicecB/GGB4bA9aqBh3eLmWjyLQIN2ypV+qvwq01Szv
kgmZMApzrvqZ6EH9JCnTd8av5HfldbhseWeQL4ddpV/1HCpkPIP+zedgBr6PNo8K4+S7eUbAiICd
1HgDh+RiQSFpdqFL6ZgkJZ8KIMv9e5Qly0cpvNULOTOkEVpcWC7Bn2pwQTz1ZsJJjN3oB01c3PXV
VKa/CwzIHgRqmw9TtYYUfsCfHYW4M5OjTu5wbqecJnPhIGj1zF+wrzQ4eXGIdgxuHvEDDh9xjQx1
8w3c/NgyZFvOF3CBoHbXTwq9plBIfa+iBDw6RmtUWgSFMIqsHaQ6ohbki2ZV96Wd2uroB7336HVl
xPJGOe7XAs6j+1YsUztkAwI3fV1UQ/x9YANBRR+1hUrtTeObz9DUQZGZJyG50aFYKRBC9weaf8uX
SadqzyUT9W5A8OFftxxFx0JOUYMyYTtAK3sefDLcpKRRZbgDWib+7us1jfNk3XEkfN4oEUf7CXYI
GeAOVNslAnu3j/u7gHn6SjoGrYgA7f5iV5deNV0b7uNq6OARM912NX6qEyx3TtrHwQ6VKcdkfQhg
K9Tkq79Q62YvQDqOyFxrBfhai+Dre09wqeZF4Ml7FiOLvTYQOLnmAQWBwEzDGzSGgvZG0ph/0tXo
80Ph9GW1d+I2Ga/QEEF21PG1P3e6Ybw1ymANS6ilMssUYliCxyCyXEBcMCyQyTz98HVi94Murs3D
Q1JFEIGo4NAsRmZQOjzUKOEh3znwEASpdQWCVEzTn15s401sIh7oP4+GVz7IMCZkpuhF+ZP53ugY
yfjpBTb69zb3TtA6ACN1MjxAfuwv8uDdiokKdHJ9vn2/9Q7r0u8G95AAYIq0Tn0A/eZnxLVdDmD+
uXnMjdkAm2qnT6OFVbMKDxgh+sF1ffAWzPZwPbIsjgAvjssLv8T6du/eQhVtozpWhAcuyl1N1Ws8
BGew8BtDJjbTjiFaliMoxg/gb3lEGr8yBrsJ9DYKDIKcObVba1gzFDyMmqYbMSSDVpneRxNu/XKZ
6FW6TqNddpSs8QahVVAITvyDmeFDeMq/r5O96EHeuVp/Pb3G1lmyLNuUjFZDB8sulzjOFEEKEF1G
ORjCpf33Jx4hQDShYBkckN8NuUihm1T2KNlc9NNtRh1O0Fd33Tk8EFZeUxB55XOLgv/ph298XptN
B5usUDvyowNFJSITKZAwyhmOHY2WM+OYGztv0+cQaL7Fagiig0nTJqunsc7BcPN8+udveCGbOgdF
j34mCX6+8FwkoQGCbAx5pibIuqFwLrsVbP4c1dVJ04IGCvKW9KekqEuHDblM9jaMrDko5VRt1GEA
AGJw5llDLgVENvKcDtbW17WNV0sekAiIpxV/UQOovUPNZMzCQLf7yz6AZbsmVbHHRP+fn5/As62T
4aUW910h6GUu6F+6w4oHneG4B2q+gqpS7JGZ9JI7DcrcF72GTZKj3C4OK0eEa//zaTTzru/r3wGm
VREyFWdeY+PGsZlxqIpdReXoH6hqvnitlycxfaHArozLtw6e/MwyG/Zm8+PUIOSsSigYHmgwOn/C
GgQaXsvO8UZunChbklgVQOI7y7pR4EZZZ+hX0Fkbjk+nv8PWj1+XfXdZegjze2hH4cpPG9SiCK5k
lDF/XfbwddF3D6e+QRbOYQ0lmGPyGrX9nbte+pc93TZkznQTVXg6UfNn1gHDEPfpOfjL1rZ7//3T
y3QoIG6s/IPEfEqGWsGQS8xjzhJ/OP3zt06nZcjTWC2ENSY89NF0t/go8+AeJmmax4AiNc6Fw8Kh
dQ/7kWBTUjgALkIS7hZtCJkheTr39I1tsslvyr4LMVVpQPsKZ7oOnPPYfR3Epd/Ypr8pm3hEKWZJ
DsgGj4CRNGhCxPzMAdq4y2zOG4NyYsFKFw9v+b0p5X20RkIdEntOPp/+yFv7Y0XUJWepAYEO7uKS
gDsJqKoMdBppjpbMubnkDQsOLAsORqJjlHUh31mjR2N6EBgWQf9w+vdvbZFlwahMV5AerTBW5Seo
KROA2SA4VbZP58dtN7I0Wy8YDVD0BwOOucKOOU806e5BQ/5U+MHvLm13hFWoyNEzNre1V5ZVw7Oh
zKp63DDMLYtrNJjUATJz305v1tbTLYtmg2ldv4kTJB5mHUZs6L5FHfJw2dMtQ66GynEhL4Df7vb1
uAejVbyPC3KGBH7DG9lUN+C5gSQoqBeKjPPkEJf6qz/r56739yie/Wj8+Mx98w9G8YOk3Ga7KT1R
1H3oYKHRQVWuNlfTwA9QSPzzn8W6+8mfdslSffJhiAv/ftHu2Xw2vALt/NKECa5Rld7qET1h19Ti
IjxdaHPXlBGFmE5VAOieoo2LtlC860Besbvst1sWnhjUcxwFCy/J8Gty0O93k0thATYzDYVGVVcg
Sj5UoJPI3EQ3eRIGX1jh+7jxpssOry1eF7ZdBDLPIT74dfscSbhBzB2dE6bcsDubmyZhZJhSJwTq
gAwh+kPIF0DrfMaDbz3cMupoGaplUCw6lHP8rQRwEoKXGKS57MtaNi2mEBV3SOYe0JEKQCrV0st9
t819UaFtxJfJX5FaGC0ve341yLbEkIF3G6NvdtklatNfoBweY+CdBhi/91/lGlWvtYSeTLti9l4v
2iabAYOgRUpTzTEIhAGxPQLK6QoaUefeYOMLe9YdXfl8lIFcFPapHZ5mf5nvvV5UZ27QradbxksH
mWCeT+Pp0vVfPdP3d6ODuYDLdmZd9V2ETcCXx8Qo8PREi+EGrblyp0NKXk4/fuNWsFkvgmpyFrST
UdRcUga6zFDsTCjDvJXiVxqoKXO97lzqvLVR1t08odOJCbpVd4E1nr9rWZLukdt+O/0m68f84Nrx
LDNumnIoFNpfuD2b5E+MMbR8rn1MNEc/Isc/c4luhDKeZc4DYcuSRs66yFjXew/UM+hW0kcMtzEM
o0PN1kPhP2jOEdpubJnNiIGZF9FgvQ6hE8ao8tIsmJhSjdyd3rOtx6+v+e5wzdL36qEdJKYmWYx+
hjOoHhPyc9E9X7bAeuzeLZCMMo7qJMJ+DdDfgmytwlR8u5zRJfmYUQ6q4ZZhUwZdGxAk4/FlqPfo
FuV8Sg7KDe7igj+liDRH85B00R2gSZfV3myKDM9laWsI5kQxHCCu0DkBJsQPzf70fm2cL5sdg449
Eq6kxdOZh6Ey1/kFg9k5c3fnFnKdUvKuMGxzPL3Y1te30usyFmPsVHX/m3A9Z2GBWwqsUOfkKrae
bll7IAEgaMax/91CcTAfXfELWFb/woNrGTumi0CIXifytxqnY5Bgnq5KMWt0el9Wx/2BJ/nntL07
tCiNYdYVUrtv5VAJEMlykIjFNb0uOi89FySvu/DBGjY1RtNDwEGShAFTMrl/nViGGS+bgwzX8ozo
p8yrUJA2wbCfkiFPC/81XboZ3lhcQmUWhjZ5xljV6WQAEPm7Xi855ueSPanq8kzYs3Gt2PwZYgYY
gYRe+QZA5a5Z9Zqa8REtm28rP8T5l9haxrL/Wk8p2N0UAcG3ujFQwiBO8lAafb164cVh3ZkTsXGW
iXXFa9xZq+ys+TUTw9DFTxH79NGFuF2bTaMRwVKaoQ7e1EIPbhTsUUkARKEuPkVg/b7wFSxj74iJ
SlCvhL8agjH0qW/fQLZQnTHHDbdl82eAxH1RqfacX6ZDfB5qN3dG/iUNRZGhfY3hrmLMVRCcK6xt
fQ7L+tksoRzIGXmjNdAJzvQzjM+KOmw927rhBW+bqAbM5y0apsepm1U+YAb3jFl8/PB/Kb2RJEi8
MhTmjfgd2UXrr46W+iKa7fBfMm+llK7jpaP/VhQcNcB1zhrcFmc81tZPt27ytpqNGQ1++oIKcrzD
mH6agvCtVeVF0PjAps3QUeTEXruQt8S4/g2mZkFWh7H+69M+fevnWxYMViufhanD/yZF2iFAw+Tf
hQTI2Ph10fcXRpXOzAQ9eQOge/jZRG73qIooOUNhulFQ+Ze82zwWwTIXtP6bJsMDaEcfwHc07v6Z
RARirczGjj6Ec/+gJZPZDClVCX2ry7Ztvb7evVlk2oBMJol+MQXCa15hcqPUQMNf9nTLjoMeY9Fs
HINfjqiCnEgoaQL8diY43PriliFjwBsyx6ILfqF7P4LgbXYAtSnP5AEbD/8XQQd4AqXuBfsLzQFM
EHID4Qe/Gc7p1W09fvWz77Z9SIkxdOnTPw6gKNk4hy6m7cu3i3Y9sSzZL6K0BWAv+lUACJxRMI3l
XM7nFJHWBv2/A5sgsa7kpVqSdEWJ/VLormRtEv+J3BnAFp9/9zQGkRZIu0FjDAPz0+xdZtw2cUcn
QOUwRt781gVhjclQtsibvkcGe3rDPr7dApu0o4snXwTEif6sNcWybHMJAsp2mh6qSO+bAQINSDZO
L/VxQBMk1i0tk06HlZqGN4gJ/ugBNoQg9p50wZcUBWEjxzNpxscRLi6d/z5fce+zZZr48JaCQu22
B9jiii1QzcicEVMcp19law3LuKFOgoJUPM2o5rRZr1ck5A/PXHZZJJZxR7ooWae7ee+CcoIBnw79
2tM/e8P07JEyEJJPoQHP296tP7n9YaheLnguqIntX9z46/B91YHAm9JP4NFqXzzQdpz51f/Ua/5l
dnFgFwo0WkNt203kntfe8Ik7SC+u3cpJ/U8FEvDgr26jOVyuZmCIMCw6MeSs154XqF9AbaxwcD3A
h/2lNJ4xW5nItA6evdQFI3xUFYXZOw64ZT5HEE6cW8yyjlS74A02pfjKZz1133yX+QGQ5Ivf9bce
Lqv4zIt9+DnwXpYnTLjuMZwOZS3pT95edS57cQlwfRd9FJurc52aNM0g3RcobftXGBVuoiNUYxb3
ePr5HzpD/HrLGU6xqUfBRApuiKTLpwBzv1NafEpaUI5KUQO2viTXfhTeDOSiNgiWtAIdUCHPReRU
8ihSKT9Ricl7M04XsRbi6etnencxMaowBkFD7wWA+SrAOD2d2DUZUfjMe3T5znyWD10HVrG84OJM
CuBxFr9A9cgB9R9mUnAwxxtWNefaFVtLWB6QiS6BeHTUPYwR5FzGtvgDShWeQX7hXP3jQ1eOl7D8
H2ZTexVwA0miEJCKBOPmR5VQBkLSSd/Q0Oluh/jszNmWmVjeJSxA3CoIxBzcGYqp12HbxtHXCqD9
eX/6JG8sYNcrSEhYPfl+BxiHS4Ac40PxDRBSTMSffv6GpdjlCBcTnZOINdwjxbxfPWLiicTjPgDC
9hqURuBD7+46g+7JMpxllt56JysQ0gmnrTvHoFZt7wAmfjXtfCZi2DhdxLL70OcGACMoXUiZBt8T
JwEG3MNg/CIn//fpDdv68evS7yxRNVUNhDn4+j0C8Pdf4SeR/ixRvz13pWwtsP79uwVo21UxIcx7
kdAOpzuPK9wMDi+qM2nN1vMtIy9BXzUOc9sdoTkxervYjUP+1fHppUKTdlEiojVEycW4/Ifl3hSA
iEzNci7O3frElnlHFQhneRdCL0FMU7FDEyDJ0nop+n2B6/VMDPVxgTsObOX5Wvp+5NW9ejAcbWcZ
Qp4PLG8eaJN9faVAZrILMK4JVBoXn43rvramOEct+rFF+jbn5xLxgQxj3x0n6dbfKMCVgKV1t7hd
nlqw42YTDdMcNTcAl6Z2uWjWJfZtGlAA9ykyKxG9iAEsXPs6KN16Dzbe5Oq02awW+O84ybf5P3WV
AhMPopYX2fuv4Cr8K1Y2c96Ke5AAsTP5yMdnw7dLGVTylADj0x4n6I3kzAVgwxtAjgZc/Ln3+Lgo
gI2y7J8RzMTVhTQvNVFyJ0GSCrrFKRfrAahLjMoZD+yLxL/1S+dlaGSStxRthdO7+LHt+nbBAyxo
LWGDgpIP2kZhXvqN6+yBjAG057IFLOcQ9P2STgEkD5ERBWmGw1/BRRDunenZbhiWn3r/7d3MDMHx
asLp9o0mu4Y7AtN5GPbHlMHdHOslG8Es8HVy6XdEhbf/g0TZ1tmw/IY3yXEcPUj5GuPwTwSt3Srr
dBKAS5DL4rKw2U+teAASJa5OAXc76lo5OShW2E2VdvMl2Vfs29UPLjQH7YhSoECCHFGmOelk1vZl
eMZ+1uD+AyO1GUplhFlPANHVg4CoZlY33RNzCd3pqv0uMFx0mBZA3jt9Tnll4zTbBREQOEkKbglx
TFvZfuqTonuroKu8P32Ut17GigWCMQKhi/bUgyqnQxBgKG3y9HFVCgWe8M6ovtzN3Tm5o43TZVdC
SsyBUlRDcLoSQT4BBUKypOPkjvtq2J1+n63dWv/+XVwAULeP6A+S117YuU22EH1TFHT5e9nTLcMf
oDTFlqoTR+KUSa4A+rv2XVCQnH76hve36x5QBhI1qCbVgx76leGh+A0a9lvmDceUnRV03PoGloWb
WgHwVozyQbeYpoBGOzDrFZTenBqMLqffY+sbWOZtKEp4TgX/W3ZKH3QDVvrVVV30cLsCIkFiVAPl
zB+1X2Jgf4kyqcmZzG7DGGwMHZJ5uQQyNvcqXhk6e3Cbsom/CcYg64f6aZa2qAqOa2hx+mW2FrRi
fC9IsFJnQJk6JV+WEQxGSjJQGhk0wbo5AqCej7vzQ4hby1nGrsNiLtwYKnCRV/42QoESD108zDgi
ebqlDl8ZZn6ffrOP80vfRttxERYyTl3+uEZlYKva0aX+sooQ68J7PS/VvREGxusRfGfurmkijvBD
HIPKbfLGYOqlF5gUSZN1kBrcEV6aHNZ2q8eScwTeG8fbBuEJJy1bOgz9wz/uUk/I0EE1fbhs36yb
H5rDQwdSQLUylqbgpShAvKJiUDl2GHYagOhHOeb0SluHwXIEzC9cyVHJuDc91LtFM32WqvhNRPNG
5+Fri5PRBMGZhsTWWpZHkIPoxzKER6gWcR/Secp7nrwEkXclggo86wNYcqHoevrFNo6eDc4jPiTb
pFnJ7Dqq97yJ/qgQvXZgJ+U1eheQV0T/+vRSG0fBRupp3c+m5ByejpQiC2JubrtRqTPZwMau2VA9
Wo9gvxvwhWSgAaKe2/Kwlh5WgxXUBzskKu/r2b7sXSznUJqkAwMJwpp/LoZ/AL5SnxPY3dqo9TZ6
Z6eiGloIE4Nsz9QevVIpH7OiALXC6Z++/sQPIjIbrxdHxRwGNEJcgXHQvQvqyxwk4z3c2aB4xqvJ
fblsIev+F0HvMDDAQldHJWkewer//5YGJ8qX02tsXNCR5QEEBL1qJdetajHFD57qcRelTpt13nBu
oHtrCcv0wZM89cPo9A9cdCDeYT14yepmZC/SsOVcDrPuyUcfxbJ500sXVKekf6DN6OkDEUXLb/m0
uMjzZlD5yWcP8Hvoq4JfApRxGSglQaRMJKapX5wGpM10Rxq/6vdAM8ROXoG1yb0ERh37NvgvcurQ
FMHEHyczgLGhDP4w8ITvO/zh9DfcOO428i8GQVwUOml7VEhER6DY+/JPO4Pr/PTjN867jfgTpEUN
unHbo1OAZB2ihW+6IOTbuCC7nrtOn0mkNvyPDf2jBJSBQ6XaI0nG44z6bZ4uM4aw6g54g8OqLdmU
4CvLm6JbujOmvLVz65F95ygWyL1XfY0IOxyIuk0MpUuGkAwzoKe3biu1DteF3y1QxyZunRoJwio0
3kpzBHHZHfjdvAc9TQalY+TasQm/hEBgX8dgxbzMvYaW66jTRjp6GEG8uPKrBC4CTBYlZ4xta9cs
nwHOD5Y2nd8eoWuZfh4CmjhZ6Jeo/J3eta3nWw4jlB0bCkAnjiBqDXdlDaq6pG7O9WI3gjgbItg7
AQiBB689slbo3OnQflcIRNd7bi0TFX2a/xMioM19YQxn4wYjENWnvd+3xxpMq7k3gTHyfxBI2Xgh
GzUoBy+sFkDv7pM4/a0aDABiAueNGlnugnZprkAGLg5GLeyhgKM4Y60b38hGExaFG85kiOrjCOqi
HyLuQT0sitC/Pn0ENu6MYPVF7+wGNO1TMGHi6XEqmm9rtAgWh+beAdnpGae89fsty0+aHhQvtMQZ
U6568J3G/QUNZnHGr2z9/HXVdz/fI6BcpEB9PaKn+qwMiHpEVw03vgqT42UbZBk4aAQHYMkFPzq+
65evMhgn9ssQxeZ7qsGy9HTZMpapm3Jq20X1SKzGlTujGTElAw67EDz8dff39Bpbn8Iydx5TB4zb
uj4CFlzfTolLwbpOwJN32eOtyIAPoL6PwV16JDUJ0psZkkjNc5SI8CIoR+zbYELuKN64cYKPHcpk
z92S7lNk06d//YZx2wBC1YZUoMMgb9eKGSvpwxSxFJIERl+heP80+E2fr//UgjjiMtuzwYOgUp5S
AR7LY1WoKiudDrP34E3cp1FzLoTesA8bQchCA7YxoCGOCoyTOzCM9n9QWg7zqJ+Gy06Vbxl4LALc
UIj8jmM/hew5ISORYJZtQhZ/Pv1ptl7CMnLIk4DQMqmaI0RxQlCq9g+IWvhDYM4mzau3+yCotXGE
glcAgw1ufUTNWu3KRUD6ImpU9SuJC3UkErzkl8ULNqgQWhSpGECPdmxGTINO7oIvz7ok+n7ZVlkm
Pneg8UjGqDmSWSYsMwwqDF3cgCtPOPzP6TU23Ihv2XkcMY0ZSsOPbGZfAuAYr3xY/pnrYuNL2OjC
Ug4ahC9Dc6yH6EtdA7th0BG+aXEzdbEvznjbjVew0YVCzjpiICE5ztX4uw5oFs/tZYfVBhV2iAZZ
M6XVcY6MPrCFiRtCoeVBEBdcdoZsZGFbimhQwBodq871RlwTClSuNcRLbk5/4A17swXtSS1ATRjE
zdEPQ7UPvd7/3i1Qc5472Z65Vbc+gGXSQY3pRQAOcE75/AzceZhrpIlnCixbbUobXwitlr5qe4ZO
IRz2iphKGOrhw9LLqxkCTftlzRGCYAdGfEzahzhfBb80C/esm3wJQJ3ook16HP1w2BUujUsQDvG4
hW5Uwi/cP8vOPdzkYBGl9REyuvJrXYAWNW/rgpLD6SOQfOwQ7cFBZ+l16PatOLrKeVOxU+QYijuu
lak1PxQLePsLH8y8p1fbOHD2HKEHtey2KkhznDCWtVsmPUWZME6fhRB+OeMZN06cPdMHnaQlCSFj
efR8FEZBTD40r3HXgSf/sndYy5bvIlFBAh2DFWVNPfoBBX/xf5xd23KcOrD9oUOVECDgdWZ8Gcfj
OE4cj/1CZZK9QYDEHSG+/iy8z4OjRMOpSVVexlUSurTU6l69VlvfQmrFvWV+otaeubaJWk7ND53o
UMluFn72QIZx2iR0obInRG1DX3YrK2/rYvn9QxdVtGhKSBzAdAS5ThmE9yBQ1zfuXKdX52fKthKG
7ec8Z9xDNvdYIhJxI/Eo70CtvbIMtsYNdz2FeJrfD4ih8EG+RipUn+Oijb9f9uWGaVftnMSeJ3Ew
OhBICyC2FDThsDIttok3TBrUtSJPPDw0ggkRioKWu7wurvIUagLnv97i4f5RYRgNEeLMqTxGE9v7
fNqpJbAEZtnvqCbf62C4TUF4h2N5rdJi2ZV/8apM+J4IAHxBRBW3rIz+UXNbbOqapBDeEuVmCNqV
o9AW+jFRfIlbFIUDPtZ3l2GYAKiMKpQVc2CYvoNI9X4u4DsgBwJIb3sf9uDrPj+flgX7o9wQ6+V2
6OTYodZjCzpa8h10cjnKTn13bFYeVZashwnqEzUE+5rSE8cOWLt3c/TKsbtzvQgqPJn/2ORTfnvZ
eJZxfrD81NEe7/H/oYuX6rkpVDsV1+yUFymIR8/3YV0sw/grFv+ffUJi5VfY50/TkiVKINB7cOJO
/AicEIjFCjRGWZOR7+A/LS6pPQ09U9U7cDKw8yO+egRsFhzVZECFOAjSuf90fmiWk8dE/pHeCWDA
Dq7knFf7pbDh1Q+84Mf51i3Gayp6dw7kxVSKYNqSH29Qmp/q6FcPES6guPnPvPupefGrbDhb8QFt
ozGcfLB+Aw/hwF8RJIBGBfiKawh2KuhGreyEv3cAebvfd1sFoJ0fExx3Ud9O90IrpHWzpg/XRNxt
7S+ezYfd7FUjUpM+ohE1adhNkPLmNqTlSlDu71ZJTUAfg9BawOYayRyQ+N/QpOvcK4BdvHvP7zpo
0ouO7+JmFZH5d28MZD+/jyWuKagrQcWP6Hn5iy5Iz3dOhhEmRPQLdFaabU1QFnR+q9kGZ5wDvucy
aPHo4iFFutWBKh7XtHgTcmii6pqictxNDiC5wBt8i5yZC2r+8/1aViw0Rll14AocKhXvk2xSTxFQ
8fdu058ua9wYlC6446rYi/fCndiXoqDevxOkGVaOTtuULUP6sNkK0mTNwJryIQIl4bjXRe1c+yHE
h6D6Wbn3Khm+eJnTXTZRseHjyJkndY8U6FEKdzxG8yJ0q6u4vOgJTk2UIh8gIFgimfKgZ1+/AkgK
3TcG9Y54W6dz97AQzfcrI7FcByju+X3iROjzPvbC9NBVuN4gHNtf6YBAsBXUBFU+/YB8TLnjo/zk
9sWTC+jURbvBRCqqLsuHtgkQsyrDoLlKIVJT3jaQXAy/ne/AYrEmWLEAqyZxXJIeCFCDUBL5toyK
suak+tLfgBlo78rusq1tAhchXTC3QkhxpLnfXYuGsscxubBegZo4RY0EwThq+Lxtq+vXJgqJD7Y+
MNnvzs/UYoB/OonULN2MRin06PXiGGtEWWVYPooCD3ICYd2VHmybzMQnEmcgXhtn8iiSCST1KPXI
5fQvQn7imsuYHyAxsodC3S5O+PRjnenEEoagZgmnC4VfFkBp7IjylX9bYP784FviVjky80CDAdBS
bBd0lhtWdyIvftVqlezbt0yqcULwOsGODtLymBFRXyVTmD0C0l7dnF+yv/v11AQ0Ri7Yw2MnF0ew
jIWbPEzLTRw1zY0nne91Vg8r/rVtEMbZkMgk9gd3ea8IVM9HzZJhG8rLArHULOZMsgQ6CCoQRzbI
haAuDm8q5bKVb7fYvwln5DkpIJfN4LZnyeE9+rT4ayJLf4HSA/pHEHMog2xNkcC2w02EowOZ17mt
SnmU6KHqKzCgLNpIAD6MY1dfAZezc9LpGeXor8ojF7mk1FQOkChKzvmE7d2nARTjq085VGxfwqku
oeOZ3bYglLnOetCw+LG7xu9s2RN/AAOhHFR5/YQ+OeiQtmA+HerXoXAhC3OZX2rCAOtEQ91SjTAd
j0LVRw+BVJDIzNaqoG0joL/feCzJurkbYZq1zKCB2iUSCkOd643liuduOVBD02ycomk7zgXSFrX7
dQ4n/awFgeOjZb3ylLIcAKHxOOiSsK2zjJZHAGBADgvFdfGEysbhOeO17+wCn0bfzh81lsGYoD8m
akJD6aYHnWkovwmSkDsFIvQcpOElxOTO92KxVhPvJ1K816GWKI4jZLM3DmIGkIKSGzeYX1jcnHw3
v3LdNdCkZQOY8D9WRihcqEtxBLKt3UKJZrzzyukyRB41WfoLAL8h6BUGByY5ZGM7oXa8FGuXte3b
l2X64OdCVxLRbMdLDxziZ7tubFAE5EKL7bJlWHr90HoUjBFoM4L0AJW+X9EEejAWsOuhw8vQr8cv
Y6Kew/VyIssm/oOwH0RUvQqa/8sqwg3tt5lAdQwQPZA3mLizYo+2OTMMfihrNucgv/gve0kQw90t
MfTzU2azD8PYNXVatxny4qilevCikO1Y1vbQ2Onql/M92D7fsHVShl4Gctv8qMMQep8hgmq5j3U/
37rl+03IXuPijo+hvXTs6qmB5Ax05SRAxbdCeP+c78Hy/SZmL+8RBOYQJDm6AY0e8o71iK66YPy8
Ot++bQTLk/DDpgWX7Rz0Q5Ud8tyH+kM9gdXsy9jX0G1HMdG8lgO3DWPZxR+66bxq6gtkFo8RtJzB
cqtR/FS7nbcmD2Nrfxnex/ZlOqaTREbU91X2BQ1DeRw0r/rn+VmyNb/8/qH5yhVJXHpVsqdI/W34
2MmrfHkfX9a64e4WUhQCvFf5UWSRw3Z57LrRYyoVdB/Od2A5KwLDhhOu0ynigFG8U3CXpKfXLhXz
w5KWhidSXmZrgWHNpGlVDYnO/KhE4D+LOg7rf2rtIs132TAMW4ZCIMo3ZMGPrEduh2NT7aZRlvsI
Chz7Apyra9R1lvkycXgNqeF2QFj2mEwNpDWhLg/6GgjNzSXKOagU/vP5AVm2lYnI0+UwA06dJ/uu
HqObtJiTH2Eisy/nW7eNwjBt3wF9yuR7HJhS918xOpBirhr/KcdltHXhsXUr955tFEv/H4yj9aXy
pGbYvlBvh655AJG/6zhRwG6cH8gSU/3LG9vk8p9VUeWiwOHhzmOpUDk7Do/gbWk+56R03uqwoy+h
K0EOF2qmrgiOmMvM3jfMXkPxtIS0THasptJ77RwC6dQ2LXbnh2WbN8PskclnWSULXB50Ku89VGu6
G9ZXazgXy8nuG0ZfJ6rMsRblMZBT9YCAqLijWRhtq2Rc4xS0dWEYfAdN9hrqlvGe6hpKHTJ445MX
bgC7OJ2fItsWNizeHfmoaZ/wYwhINI2g2Q2dRPdl1A7fg9s3/X6+G8tKmMg8JqC77o1OdiRaXaN0
NroZQTi44kBZJslE5lVl3c8Q1MuPlSpCSFyG9XU7sKdpXCWrt/VgGDpJg1SxYMyO4L0tr1ivKdRn
WbGbfQBKz8+QZSFMIF6kutT1ho6/BwQgoh49k3ZJqwH5sCM9ypgvswkTjbeAmjTKe2Oonye/ujrT
W7D4XVYgT01Sfz8VhDtzkh0bxDa+dJNi7g5V/hCSPz9Jtm1kGDSK+1uwkyEs6/pZvKsGtwVTbVLE
Xy9r3jDoYfYqMMoE2ZHVU/+5zIroqBA6WINl2eJ9nmHNAh7OMOl2PPBO8/slUZdCjR1y5XJLUF2+
UYuMI6lkeQ85zHzjgMx+yUtfNjjT0iXEW3vwkR+DOGWPCakrsW0ysKNe1LyJy4MEukj6FGHgoOjr
+AaqvW1/XzMoz1y29iYkj4HsJ+Yl1h6yzdNtGrcVqr1mV6+BERZb/ssdaOLydApCLw5I51FACPhZ
4r1xD2GVJ6Zz1AsJUT7HsX/ZUpj4vEFkfu7NWXEEDiGWW0gBpeoqHqq1tbCF+0yAnmBe4tQ94hV0
qL7XSfp54UeZ3CLYhQt6Q1TkBpGYexdFjJuLdxhdrPaDm+J5AWRomgB3SR6Ue6jG1N/aEUK6m/M7
zHJCmqA9EQfQ6wwm3CGkje90ttTKM0jEVZFU14RHF0lwhdTE5w1VrDzfD3KkSxrQ+C1PKBbNn2Oo
QNGVodj2mnEQTGNTZc6o0IVW/qaS4lMGiV22ob2DU4C53Tak3LswYmli9bwEUphj0mfHoZG+uC6d
yp32USuCC8Njf8DzshmVbwDH31ezEpBML/WmCsNPyv+agsBx4+d8+AQ+/7U8sGX2TKQej1QG5XJc
lb0zOSB/6lGWuXCAtX69rah8zJExWglk2o5sk4tv7p0ibqQSxxCZ5w1kxn/E8fAlo+JbUCV0w2r5
vemWKs2qfNQhvVO1c9khYbL0pdLviwjV2kda+91DlY0sQcBRDyvN2yZxcXU+GKuvPdL4JQYGNBz4
sGeIXjNKK7D6zz80q6A/7yZid95ylwPgL0eryc/XybQNCKrO38vApxLyuIhRrO0GW+OGT4ActK+i
fESepqleuw7AoFoGa/VilsCva3gEjZiDygHz5qHKkwMKs694BaWZavQ+xXP1KUzZfQlxofOzZN1r
xqmAVGOQDr4EebgG/m5U00az4esgFtWiHnuMhe52DrPP7gLwyCP9Y0kMnu/bNomGc0CEn0IeTgNV
T+Ny3lRlIqZNXkAi/nz7lgemifSDqOdU5nWC6BQynQs1BOVfqPD/UXI4DuGQgncSuuWDt+ZqWcZj
Qv7CJInCzvH+6w9Mv9GOIBK6cnrbrlcT2EcRhcy1GMpj2bf3EpcpkVAFQjXjv7VTRACMu59rH3j4
OqruWg+E5+cn0XIBmlC/gc8dGVMa7ZMaXg948699yCruqIOT6b386Hw3lseOKSvQBZ0UE8/bB1Dh
dY8dBFLp55xLZ944rPWd2/O92FZo+f3D+ZPUGcQemio+KAHrasFTJz0Qx51v3DZTxpnQgKfDc5wq
2gMaOUY7psb0Fixn3RUf4c3RnqwpZthGYZwPSSdbQRsUgzVD5BwAf1NPecwvUhQPQZn4+xwJJ/TH
rAdwoy1T56klWkzXvRes6nHbVtqwehVWLlF8ivaqyd4gIpvvoBNFt/Dg116bf+/BNUF8yUxmZAXK
5IASl3zcNnkELwdS5uOjrNw1qdq/L4JrsvOx2GWepE6JMA9UdrdlyMShWXyelZeHbRDLFfphq1Z1
UQ8jbaJ9VaUvnETurovHZyAC2pXtautg2cYfOvCLwR1KnYT7ImnH7cKl78swvv1/PMz/bhDuH7x8
UBP3ENkND0Uf4vxAUaSewL4WBclrXukfl1ida/LvVSjtTDJwliDPNOUbZJjSDViYj03MvCs3Rnnk
+W5sy20Yt9ZBFM2dOzwI3Z9EEsmb8NKTwzWxbSSrXV8FQbgno8yPXLjlCzj/mq+NEKARnHWxyi1r
uUVcE9pGEp7mNdDoR8fRX9qi6b50yULIUYOGOVzIAgrklr+2o84PiSh+cbYGiLdNoGH2PnAZw1SB
3a3qkvgL6ZF52YROrS9D1sIOft/OCJVNHaEtO/gxUrQCYhx42GTi+qLlN9Fs1Rzxbh6T7oTHDEQO
COp0Xnl5ITLKNeFsYFqmXar0+ABlmg60XEDjTaxc0y22TL0JZhs6r1GkZOMDSr3q7eCWeb4J4nBc
yd/83amHGufvM4/aYDHPLIVEzACeGrhy7bYagPTreLDHOynbXH60m+A17mW+lqPsHqjMf0UaVRO8
BVf/XK1WGtkmyzT0mA0JkH8KsiXJbVek/G4elHMRiNU1MWop3iRC8okc9DzyHYkyd8sJ0VfJOHQP
6/F12xjMKzxLKlAfze0DbeLkBVz7GQep8BR7N+etwXJ1mCg1xbrGh0Sae0iaqDsRiboW4L/F1zEr
9Mp5a3mXuCZWjUHtfCGMdw9dRPg4gjJIe8knl9e4tzbuDCG1/l1/hd4qUIv30HTnfKhA7UWcMeJ3
flx0JQM3W+CtLZ5l1CacLZmnqHd06x5oFD1GHTB/A9hCvkLRvFu5yyzrZmLXKle3oFwr3QORbr8T
MSqLs2C4SFUIHNLGhV+mXiy6FgFArmizT1WCanIu194ntm83ToFhUlFbjUIvQlHOpxIaCdsA7H+7
8zvO1vry+2/OyqRV2vLi6DtADnZR4+2d5dV9WeuGzTctQR06OPBPUyGmbT574S1ko/yVb7fduaHh
r7sIwSfJKACuQ1CU0OBpSLv4e9CzaENTsN3KMj4IHefXRAf13aym02XDMo6BjumEC8axYWXroGyd
eJ+1cl/ON26zBuM+r+qWQ/UCZwwHDeqxKKbnNAnnTwODlMNFPZgoO+UT2P/E2H5g41cSF80Nr0Wy
kZyunWN/DxC4JsKu9FFTWuax8yMD1O46B6CfT+6ntgAnkIsrbYug4i8nLD8RUl+2JCbMjvoBIvth
TQ/AfuvoKgkqln7KaANelfOTZvG5TaQdn10euy0lh3evniv2ze/mFuXF6a951GucYJbFZ4axK6Sq
kD/IcTiXtf6aDon6Bn78oN+0AimSlSvA1olh85Q5cLrdnhzA01Ns6PIE4oVH9mXijo/nZ2tp6s8Y
IV5svx8rVSe7OI08cvAd9TyMCGmU04UVxa7JrUdaqNgPJXTKoo4BUxvFiAZtQurEK8EM2+41zHvk
akxSTxXHtI3oZvLKajPk/FdSdSedpd4mdRwBTuLgk8PyNd5G25oYVt/ETtEHHNurQj3E7n1N/Fb6
V67XuSvOhWVNTPBdlQQy1e5ADsz3s6eGUQfc13INdGIZgAm8Q+VTk3tD0h9wTvm/eBTEj03GQDYO
od/y20W7ymTMY30WtrLHCJpQDoDVg7ybVWvYRNv0GLe4UHqqBsAfDzwW9I11Khw/SVBc65Xptxwg
gWHaPCziGEx/bE9D3mx0jOgocRrnk4zn4cZZZBYum6RlfB9u9KpD0QTra4I0yljeo8yu+hJGQ7eW
7LJNk2HZkfBF7SkCgTXoyIKQF5Bd2YNX47KPN250kpZyDGKJ1sfEOejGcw4IywdfL2v9d8M+34Zt
nxuGSrUTeCEYBSEUtPDG+255NSRuui0XaZ/zXdj8GhNPh/rBXE/JxE/KkT/f2YOVU9Tf6BKjkg0q
5zwnbqHWjdDhmLjBJ5AAr/G3WXapCbGLxgGcd54T7EW/aFdMz++BRDyl/p0CsUZTZdlDJsldCnHx
IQwztu/8NH1jeq5+xhnNns5Pn611w5AbSYTM5pn+d84hjeccfHgdK4tjuRxMcB2ddOkMSvv7hVah
cOZ/iSt+kkiR64XmvY+q+9ztm1sPf7lsOIY96zp2kTwmwT5heXWL7DJ9AJZFrCjkWLazb5rzVAmS
z4SfwBwLZL+sErCl5KDf/zaPYhXqb1sSw6z5TDmqKzJ+Ypx1z0hE0Z8lcIgr97VtDL+b9f9AUA40
Bk4Y7KsoUTtEFMnGL322jbvkMuSe6xtWDzHmOsk7N9jDn5F3VdWDlnFABm8XgO5wJdxjM3sTVtek
bo0o6zJLBEEMl1K9WeQZl/IILSHXPWBzqaI/whNV98VYfj+/wSzTZwLu0gFuDMgG2J6V9fd38h/m
iu/tuEqaausg/P1GAifI5JYT2NuqBGcXZfJ7QkS+9QhCWOeHYNlfJtwOGB9wWZIuOyE6AxY3h+ly
UwehWFEUsA1g+f3DlUoTfwRccA7wYOqi9wGQJpfbvAPN1GUDMIzcL5sKhYkepkh0U7xhopD9ZhrB
f3e+/WWq/+KPm4x3fQgdeMi1FCfWUUp2jj+l02akaXx04qy7iaYiDLdOpZ/Pd2ebMMPei6hQ4MCn
1QN8kWFDwMhCPFJeuUvVzWU9GDav+5zFSTFXD340HBul5m0sJr3J3VWH1ranDJMn0OyB9JEAQIki
uIsYWLrvo9W4i2WGTIBd7OVV4SJ+eByh7bXps6Te5KXLviD9KF7OT5FlACbETqAMRs1JWpwEDbKn
vq5/hm0SrFBi2Bo3bDoieUmrQFUPhNY5FCjgvjoJ6Psu+3TjCqcBMBF8arJj0VYE/M0TcPLMLcna
C9j29YZBo6qdVk2YAwHMUIcUDTwEBEMk1dP5z18+8y/WZkLnqp6OZECY+6WS0zOBRNy3hslPjgOg
dO109Op8L7ZBGFe3w2muK49FL6H2+X1R9g5olrL4+bLWDRPWJfRDxzGOX1KKIgFHFfRR0VXOQdu3
G+YbsSxtSenHLwuUUSMqu2VsXKskt9mWYblR4cXlVKXJy6ChiYGc/mPZQiXHWeRgzk+OZYFNiBxv
NKH+OIYvvAi/Ke7NiAlg8/sCPUwyYzfnu7HMkgmNY6qlHmS8moNoaebd8b4uq6uoRqhrZRy2Dgwr
HsqEQRGHxC+iGYJdUPXuqRGNvgyq6Jqgt7GOgRUs6/ilSoPyNu78/qfKHG8F5WTxxE0VWjH2Qnud
EHdc1uPOT6cvyjsUcDOiQT1XTk52GbhjnTm7zM00cW9DTESYCh4e/S7q7qqOF7sI6eXvbRxfBlZF
UdHvjoYOwZefkSo8ujLyb+s5Lq/dxhHg6pdrVbfvYLe/HE4mCI6BDCVTfVTe0Ybt+BD8E+X14xA9
UsDP1KieSR6AHkM+VjK6pUG6KUHgfn47W+zyPSP1wY0a1dAMMeq1TsEIR2CXJQtZRQ6cCg96x9md
78S2pQ3jJxXpBreL2TEVjP6sFFWfvRAZlMv8DhP61iQNb1nhhS+yaH9mNM12wGGcwrm8jKTfNbFu
qJdkXj7n0UuSp1DRrslNC4W6bxdNjgl1G3pZRZRGxVseRd7enYZabMYqS9Y2l2XyTUwbnwfCQj2U
b1oAz50OY78rUeN22WllQtlckAgWs9TlmxxL/4q6WbcpVKtXNo4tMUqWQX3YnjyLonBw4uKNdCX0
TFK5bUd16+VQrfDm6dkZxU3Shtdjxu4X/aa+kSsPMNvDz+Sq66ESPAxTU76hMumt67rbiPifM7Az
4jXTb8ZUXStP7Voifi6Ujee3gu0cMAnsWIfGXacE1Zc/3moPfnrwXqZCoX/MArLtsulHtrDTY5OL
zQJOLZPhmlG19iaxnN8mHi5nyeQ3NbjGIJR3SOthO5QMxXBp+d1HKC0AznO7zLOW0co8W25tU+h2
cKd6KL3GP6S+870qq0eW9fQqof3X1qdr2Ni/mwAxMXIkrVMOshJ51zRQ02UJ4L4qgBrJ+VWztR79
vkcdN/F8PKaLNx5X7SZtnegxQ57wx/nW36/OP+8GYhLdFc0Mx6aoizddAzi4bAdZT9dSjdfvNiFz
SLDXsAfU1attOY+3YS/uJz98ZZncqQqXVOCsFWH//bYgJgsegAu0dohgJ9TNZcW2lgrHFPjn3B+q
qsKL7nRiIum6SEsaqcY7dP0SmuDpsOUzUmGhWGNPsq2YcaokqMzw/Sqmh6jO3pqmDx5KgcTF+QWz
zZHhL1RuQkPEvOIT1kNldzpKw+vMyXwKgWharIU8bUOgv286UgZjE86Jv6du+URaANpAAbSGybc1
brwESOy76dyg8Xcd1ojpH0WCl8xl82M4AwiQ08lJIzQe4Q3f5c53xYAblgA5XdaDiY5TeQRiyBw9
UA8lvYkTPoKrud+1AhDy82NYTPsvNmki5JqiGEpXMH/fOO2e+XcUqecq9K8qYB5KRj6Ptb8Colq8
/r/1ZL4GKuYPtQ78PcH52Am86zs32YKf4zlh9J8hcld8qL+fw+QP2JyXo44sFPQH8xjIRp1U1Bs3
T/2tn/X+c1LqNZ5GW0eL2Xy40bO28fqBT8Xb1A7iepihGDhGFZRWKFyHGQxd51fIYoUmdq7vUDM0
1xrdBKm+Zby8BmayPoBaas3zsQ3EsHMyij7sGSWnMkuDeNOWg9p0MiIQ9gD9C4uGNSfINhTD1JU3
6SYFa8BbMYKWpfGG8JbyotiEHSjszs+WxeAjw+DjMIqhMY9rv66gVUeK1vkUqPHCs8pE0HFo73aQ
mSInhIT7PcPmvVuM5PynW2bHhM7xoKpI4svyLRa8fJpazfesBV3R5T0Y93vKkeLuWid/ExO49jje
rxrQ7n0dr6IALEZuQuHGuMlUDojhqZmK60n78zYY3G3chHuwMtdQl1ArzoRlnU1UHA36YuihEH7i
fHRvmsaBqIpsmtlZOUUs56KpTYtyOp4UUA069alDr3M3hTy4dKK7yGsnVMDpZKeLcV40x+j1Zcu/
jPTDcVIUfhNN4eT/iGLGXmoNNuYIynlXEfhTV4zDtsMMQ08mHbsZTOLkTEzeTMjzXrWelKAUBW32
+VHY1sUwcZHprhlmN3oZnbT4jCryjmxm/LvsDUhMQjpdqt7pAYI8YbHdm47J8Im5w1q+0vb1xo2u
STNWrlP49xFSSt+iBpTSG8dbxRFb5t+ExjmFSj0HgiJvIHL9TBY+iEyNzp4Grf/touk3oXG0U4oX
k3ZPw9yf5jFS2x4X+8oOtRi3iYKDst6YhlHu34PLEHgluiXdUgZUALQ0dulbTJo167OsgwmHU9B0
RGdt8lq6A5fXwkdF2W72In9lJLaFWH7/YGsVRHiTvk2dUxejPDwJ4dg2nivSzZhlazeRrY9lbB/6
iEdQ++SNck41VOs+vxObup7TAYYcrAX0bNNk2DPTvoy46pJTNI7lUzQF0S8nA4z3/F6yuAUmEE5x
GbrOPDunZoREe1Y3+7bHw0w58EB71KKsnBi2bowbO4fAFO/yzjllyJtsUSUHLsAYOvO8++98vYyy
nzDDtitS+33ZudMr+Oxash2SPOm+OJOXrwH7LAtuIuAUVPZQilM4p6AYkZGc8sOUOe1OQxxg5VKy
rLeJgmtQzzfUlfL3Ss/djzoi0aeLK8uIiX/L3TkUqH5NTrwD43jgqu77MKHEr6spWQkL2Qaw7IEP
NhHJgcZ+kPg5yBgTdUMGof7JMGkXpQ2JCYIbNGqU9JSlP9scRFsQqGM3PWCOv87bg219l0F9+Hg1
FbOLrGSQQ2w2dr1t4xSILmnInXTMya7Od2KbIdOkR78Dtnik+UbDW0NM0FF1fnDAKDCvPSotro3J
P1ekwPdXbRGii3qmL2MDQH7VBfdpnie3SkmQ/so8vgu4XInM/z0UR0wmOu0PjWZ1qF8RS2L3de3m
FNWd83A/QByd34NtXOQQN4tlD10tnbRsVxZ5v8ZnbFs2w+55M3V1NA/6tQGP4rXskkcnLaNP2cjX
erCsmQmo6zg4mSGrgjVLJTjn3+FaiGGtbGrLcpmYuaFHBabiPWxmCEt/3hWLLDAUE8pbVXrqKkj4
uJ2SUQbXABGNzso+tKyZCaKDAoAcSM/n1zRX10403wTta+nX+xh+fQIomhd8a2h92U1j6sY2nASd
qsf0Zxrl8TXiaFdExeNBSHDn1tOampNlI5jYunhKeFMEc3IaXUCroA5Q693Uh8WTVlKEK7eZrRPj
kIiHogMd6KRfJXgKN46PcCY0V1FoBWX2lS5s2804IjSZCzn7roPQpQNpIAos+XcGT3l30QlkMtWx
kUUQQYqTU5M4c3E9QzoHjAFZsMZZbZsh474Xc5rmLk29fEOlolcqAHRnEIgCjFr8PD8EWxeGyafC
IS0o8p1TDr3d53dRIAho1Ic08y+7yP4A0xVJx5jfI1XOgVcW/TYZIKKxhUqf461Bxi0maCLniqkg
eVEH9F6w6LGixbekRxqdpzi3/CVzU7Vy3PKw2c9iyl4umjlTRbZDLLbXVRSfotxxXrUbfuvKpPrW
NKjgOd+Dxd37A0yXp0zpuo32wyR3RRdcNdBA3niZul7oSs73YVl/k7cuiiCm5fUkeQkRf9+loqq2
LYG0jGx4eJmVmOx1VVOFfeUldF8QVF/jOpW7MEzXuOtsk2SYODBhblckQQkhJvAkjxAD3OXKfxML
r+4mBiRkZTFsE0V/d2k8sPsPqBKITq1U1XUNprGNn4bpLsvWlJAth5VJY0fyfgq09ug9qmaLnabe
cNXT1beDrXXD0KOigZTVODBgxApSbBXB1RhFawkry+yYKLqmDzsWzzQ5LXZQSDzXUxHc9xxpvYv2
qYmhG/DiIZmK6T5NKfA9KGaCBIHeQTHt6XwHlvkxeeqogJRyrrVz4grp0F1SBXm9zwfoBK+MwNaB
4dAP2sv/C8MVEhW7P6Kp7KZPKXzi5uayESxr88HprshYeNBXql/byVM3c1HSWydfU+61BDRMJB0D
6FoyOdJ7LrtDMSKpoiqkGlnSXy1FCm0XetvLhmEYNIW7HWeVw4+U50N2XaVz2G3iZFD+ipdoWwjD
kiETp6Eb1tWvxRRWbyHYi/tdxKVayxHYbMG8tXni0lw64LoIC36VeDLZRGXobtaD07bFMGy50BUn
MZJdexUl6Q7Re7qpwJFzXSjkt6EVBy4YSi6bLRNhV0R0SCWN05+IlzkQZu+cILufnQa0M+fX2wK6
ICa4jjsOpM0oWIUW/5mCxAplPJ85eBQFUth6aPbC77+OrdiAzej2fJ+Wh4JJP9coH05m3KU/NTSv
QSwVeRupIMAo5+5JJK28mnN+O0oHQiTnO7TsOROA5+OaGjsuor0/u+AjrMGBURfiMngfMQF4jeMP
3J0b+rrkhbPE77fcL9fWx/bpy+8fjpWmIdwLwZJ34mUkvsKblqiF9NIv5yfGYix/AO0kFxIaUXG+
Kdz5B6Auyc4fosOcrkL5bN9vmDvTnTdxqNC9NhSc6AMf2R1kltdo8mzfbxh7NQNMmfu+twdRfbxl
EKdFiSqivHMW/7pshgxj1xN4bAMYyCsFxNXvihLqzKy8aoSrry/qwYTSIUzNGQK7CPHy8Ik4urxZ
tr+T5BfeTH9A6VD87baoh8w3SUvaf9Kp5H68jUsCZPzu/BgsbqAJqGugaekOTNHXqgfXE9zYZKN9
sD177fwjb0Bjeb4by3KbuLrU9VkBVQL+0xeEbRBVjna1zMVGLkQtl3WxdP3B3mLiVz1vBX0twWV7
I3TRXoVtFV2JWq3hsv+Xsy9Zjltnmn0iRnACCG7JHtSSZUuybJ/2huEj25wAghM4Pf3N9ncXOnCj
+Qd3Hb0AiKEKhUJWpsEkdICdkEEGuFeXvQFM3nz2Wy6LCOUP24jDbR1FN6pyFLZMvNNlx3a2/dsn
YRaHBE7v9hSZFlsz6XHyO+jGt+65Vd53lCGnsU8A6ee9L3e8XS1tMXWj2XY+VbnXeH7+T5NUZ1GN
xZ1q3W/Mn/kd6HfzlfU2LYZm3yXEy1nXhKyIbEY69l2URJTfIFe1FjpfPexoqAPhZlZBq75qgVux
g9eGMPsEYbcwLgs4QWsAq4XrhbGV5/Lf26tzdUDo7/Id7zYwYNJzG4LK5C0s62ZHPL/dgY9Jrhzd
VxcFrV9ionetjz6faSCEf/JxQ9pBcY/9TnKweDrh7N5lEC1asfSrMRb6ufT/rp+F5GOGxzt5rksI
1/Dm3zQfEP6U02FIKI1R+L7pHRg9aQbf2HTwJunKs2onoLydDpCSpV2jAzCN47JK78aRhS6F7vuQ
vzV1XeYoAYMuZu2RLA6aIvzo5IG17/o02d9e+6v+EWPRgvdSWG0IiBP8Y1mSOzdlCiKfZXeovWwN
eWnqQjP+EkRSi4t7/Rlgvqk4dILwYwA1bvowu+42ckIMRLP9MXOKpByL4OT2qFiRA1cPiX15vc35
mqM32Ylm+A2xCHEa4Z3nkgWoW6H56f/AI2ZoXcfDMcSurpcn/pkA9aF+eLY7kHtiqcBaS08ZFkLH
w9key6osSPA4kqoq8yO7dv+X5OvusmWVlvA6GpyGOnNcyRRRbVlW55Y733yQYh2KJQk/99Cfj4MU
yK7R8R48jhup40n1WdJqPiRZ+fP2hjZNo+YGcElHncTYi/NcyWxXsOaehO68Yi2mxi8z+842RTnO
0FwO6Emk9demdcd4CFcZHEzLc+n0XeONBQkgUhf0BJCXiNxBJPsLepCjInRLZhcroxm7yvBYVHs5
PTeokIjxXuzdh2KbDCla1+y8a+Xk87yqzondtw+lpZrPW0sY0Lpm3xxSwFWFt7YzgKkzIIjDArXJ
VKR+tG3faMbNGKtmstjFW+JUSAhDoxo8lx0U0VZuzYbV1RFwY5N7Asmv4Ozz5O6P5DXx2pNjQ+V2
0wB0LripziXQ8pk4M+XgsdHyLJpFY8P847b2tXNcWDMIzwr4J5d5nji4QFAXx8Cy/eXbtg40yyVe
hWtfWBaodGumuwzy2Z8R8vYre99wrOqgNxWUZTKASubNs0Y7ifLAw6sjC+QQdQNsLbYg1flxcOnq
hjItuGbOYTczWgpZvg0Q04iGdloij7tLlIxeurs9Y4bQSpdgTfs0AAM2JWebWvUjb9PAf4Qo+ezv
/EENWcwhe96szJ9pOJp1AzI4BKWD4Vwyi9Ew0p9z7kO3HYqmtwdj8K06+s0mLMgmVHC9NUhcNTHg
Gcm083KZboxDAs3C69qCbFzm0rOHwexdX30ew7Q5sqFd8yGGOdIxcD70cBGeeeUbSmh/CgnPSi3v
+5Ai/Nw0R39B4JKSLxUt87e0UkQeJSd+dhfUZbcxtNVhcB5ryoWCS+gNPNX2vQVQ8DNbZLFCmWLY
rzr0LW1q6GOkM3+T2JjPc9HADqHD9E9N0+zYdMWahpRhK+lccATXP5ANcf8salRL77pUOfIEnmdZ
bnNVVLNt10lTkFpkxRto8tJ95cv6xZ7nZE3hxbSPtHOayKqdmGjpOfE69tL03K2ibGLjdzXM4Oe4
vZeuPsHSUIfAUafxAt6F9mnM+OtFaeFSsmCX8qkZgyfVq4+se6zS8fl2b6Yl0Y5vq2oDUbpz9kYg
gVGB+pwPWQQFE7K73b5pa2nGDV21ngyOz9/c2YVKyEgBGSzmWCxd929hDZtktWmo4+AKKOKU8Kre
+c/TaDuH073q02HlqmyYpL8wcN0IyjyQzL6xIF+WuJu6ZYrSnIfbfLiOgkvtAABaXnpnb8A5KEEb
wDOhooCvqrddHQHx9SDE5Z7jpGya9i0wcJDP6H+MnJIV73d1jdG4FoHMoxuqYZinvUXv5nE/DXnU
tl/l+HZ7C5m+/dLtu/hbibydXKeZ9iqtT9NS/5s2wUpu4s+r518FQvj0i6W/a1swZx5y3572oFb9
AI2rqN91e+AnYxllO6Qk9x/pLtu9vvmRE4+7cTft07iNxujrpiwMPuAy6Hcf0M7zErog6ttDfh5s
ScBbfcU7eK7WMnxXXRba11xWm7HFDRNMXivlJ66qe8ueQfO8ht0wLb0WfUDCvBmKpZ2gDoZSSZ5k
J7AvfKy8ardUQq3sL9MG0HxU1gn4VxuLNNkVjwrp1lGb+7+27S7NQTVTE+aoeMPCpk6EmqRLPfDx
dtOGudfDDssCZSgFlf1eLLXaBYzxZzkqsFDTfo0xwjD/euCRtUnZZz2mpiBvVfZR1o8krCO/2uL4
iK+HHWEI4GZedzCPacbVN51+uXO6pvRumh7NriulWNcJ7B1nwgtAPkQe+iBNuL89+4ZdowcbLiQE
FE3RvNW8yuGb73653e71MnNMimayfqHw3BLApMav1au9dx4AwuTffBG7O/5Yxem/t/sxfb9mudZQ
zX5HRsx9UceDqg7hsDY1ppnXrHZoS0mXCiOYxBeQ1kSZ/LddK0k3fbZmrL6kdR6QYdr7dTP8Zl3v
VzEpAApYcQamb9fs1UMVsD2NctoviYpE+JsAxYcHtpXgy/D1ehxBCIVeLsGmqYJTqmRU2i+3V/N6
9o34egzRtqJfaoaWCwAY/iWPT1PcHz+XB7lTwcrUmD5eO4c7u3B4MGFqKryBpCGyreFGWyWarS7p
3NhqrmBM06EZT/lYR3OTbfzuy1K/OwMpCbsQ4ixoHDAF6zvdGDiQyzy9a7cdCVAdKbxXBpL2+SVc
k4a6DrTAWmqm2SUDcvNIhuy9AAgBJV5KZ3odOvD0uO6bU6rDorzPTodI0Vq7whocvQ6gr3wvze0C
Y/GLb4PTxGm5L3IaiTVJTtPe0cx2oX3ppSOHt8n2vXho166Wl713JcAimrnKAao+toU9Sef8F1Th
X8a52nNr/uiXyUkxdwXNbfh8HQ4/15QQf8KKuP2HfLrn+Upkbph2HQg/h42UYF2c9rYf7N06iCEG
16LyrPp8ATptczo67j2E1Mo8tjVcwxx+Sa0GyvZQwlwxLtNm1YHuFdSz58qH46FdEvVJfQCXR+SA
79sDtN7y2X0f8H07BRDbXasRMyy6jnq3vCqn7oABBSnfCepEqLUAGU2U0E9j8HzboRrOAV2Z3Rmy
uh8mGMQ0gord6U6EMtzJxMrNwLShNBNHnrsuxGiNeyAZoUcrHybbWwmqTF+unb7NOHsNAWZxz/oP
/vhM21OdfL09KabtqlkxbZEr4B2a9nJ3v/RtPJA2Rn3YLnPXqH1ME6MZdDYwi9QOthOrcPb+HsvX
259uaFdHt9sVxOOHEYdAGpQojEw+B7xcmXBT0+y/58DE2tEhHpxDwJN4soYY6PkV6zI1rR25sw/2
DbwE4iWYf3fal4msZORM7V4W+N3RlVadO/WX7WeTZt+QaWeV7sZP1k5bJRLwByZYQJS5HsOh3HFn
jSnIsP10gPrkz2AqGDHReOI7+DUSDd0P387iudtEkkp8nfW1AY8SQBYFevB+1eR7yb/XwRZ8JprW
zLIdisqRzWXKrSTuumY3pWugRVPwpyPSq7EUPhSvkcIA1BqSvItTHeqKxhWBX3nkFr/vWL1bmocx
3CRyhuFodjqlDsPTEJaZWByPTnhw79eEQwybU8eoJw5QFgODqXb8lLfPbbDf5AJ0aProL5liC9oN
LS8KyiZKxfdtLWtmyiVR0+LCL9bdHZ8+eBvDDl0onSx1IAaOLy7lR1ftcrpyWzDNsGajJWg+Ga5R
476x7/IBm/1wex5Md1cdfT5if7lFiobne/FRHfPHX84zie+tp3S3Fs0YnIAug+4qZi8+QyRJp+9T
1e5Lr4kgtj0F5Hh7EKbJ0QzVK4C58z1QuDqeC7xgGAfZHN1u+o+G+pVw1dUOUB6mSccXyArPMT3K
GECFg3zMDmmUvM6fPnhHL46z6DO48CP/5SH9drtX04A0UyWtGoIgwIzx7hSMHya2zaPpiHM1uaIJ
S3g00rgnuIL7hG10ATrU/JJKBkgwGfceD3ZTMO4Cuna7MuwfHVLewlQ7SBWPe9Z0j0yAl7JI9nY+
gctsldHDEILpKHKIwRMUCF+WOezihqWPYQ05wnotqWtYUB1GPrZlhtdAHKsz8QBEs7tyP6Zyk8AZ
8XXWVsqToPU8TJAMP6YWFA03iYmgYS3mFWPTdqO7YFHDCk/wdwIu+PYOv/jZK2b1xx29C2fUkjOQ
CKDlqW/vuwV6DA7/MuEmiCzdG1maNYj9nwW81pFmvyGvvZJzzA19rg/lffo9+DhER+uLdy8PxT17
kQ935PX2mEyLrFntUAZe3VboqhH7Ov/krrk3w97UQeRVFlbMalOkF4UXFSSJQerd25sYfwiA2/8N
LHNIvRQlQ+sLecnLtyZ/scU/tyfE9OHaIbtAScB2OJoeQh41zQ/fy1AlsHJymRq/eIt3OwjvlGFd
hfBlll/th7E9FrOKWbbxuqcTsfaOV4qmxblYK/Yx8MTeG4KVLzfsk78w4qOYasBzxr07iUiiLBtE
EStm9cfdXtnuOkCcFFNOoN017tt/xjj5Xt71d1Yc7MN4+fgkPogPJH4OTj/Fv7cX+M/Bca0797+L
MIEiorIvtx37cfyVPLljRJ/sOhoPVTT++zv5WD3Wj9apeAx2yY+1khzDcaBzqqrUEgjK4UtD+I6o
KO0w4qT+RIfLJUCJNWK9y/6/NjTNmuswGfsJUpR7zr6kzQfBwp1snhPnSz4eSbOWxTP4J0+HkFuh
tINuBoVCmo8xIcsJ9NFHd1ERU2oH6N6nGgbfhMOzl00fKpY8uAmLl0rGVeXuabl8muY1toXrE+vp
6HJIq0MSPsGnuOpLke667Cm1n5p8pRz6+q73dHR5MokCoUEz7oUt9iEdD7gq393ehqYPv/z/zhX0
Bc+VSkcECHiB3zWWtxOleB7r+4nW9col+bq78XQoueqC3moTOHegiT/QDITPMhEPdpFuyld6uhQ5
SdvA4iN8JWPQTDuSdFO+0tNh46SDCoQlYC1DtnPzO5n+KNherZUfmWZFs38PMp6S8n7cJ34Sp239
aZTuYar4SmB/3QY9HSouc9mxpLkcIEPsOHi9+EDmKqLdgzVHdFwJiq+HIl6oGfqwuMJZisvMF/2T
W/evS+ODkNx7VAJaVM0ao4VhqnTUeM1RAlbjwXSfzQ8i+JAvh7xYMS1T05fpe7f/yznt1FROcPqM
8EjgAewQzA2PAGvkh9smZrBeHSqOIHC2B9T978fpO/QDp7XiMtOna6ZbFxX3uktsM/kvc/h1bB4h
F3j7k01NX/5/NyseB9NWdTkKu+6D5UH584lvywyB8e2/TStJQIzg4KtRZBdaH7ptr+ueDvvOpyLn
/mWWXc8Hr/ZbQDdlDz0d8c2ZJI21oGGSWzvS9riCbItmPB3uLZIM3NmQWtr78557n2y+Kd/u6Syn
Y1oXDoh6EYCl4uAw535h1YpbMVj8XwjvdEp8aEIhSeM+F8sJoqoWOwfjF1A4bjstdHRVL4OJW9Bl
2Fe2/MfPl4+dTH6rctq2nDq+CuRlF2vEAFzocGc0icd2TYrbNDeaQYICJxEVr3ExkyJOLKiz940L
FKD6OBbNbvbp2jPUpcG/4ytPB1qh9LYQVViio8I95Hw+UvrFyZdYrb05GVyWDqSSPvgHcoqNSbPu
a9aCOXV63eRZdAhVAjnEwGpxpjoy+NmLEiqnOdQKJ0fxL7d7ME2Odq7SwfIT1OqPeLKh9t4SXN2B
BqndQbEh3WeToIfb/ZjmSLsdo6qoq5oSgbPjxmF5H6r97XYNB7eO4B6dBWVLJRbXFUeOJE2eggpg
PEq3ibwpfRqKlQuIYbfqgKq+rMM8zzBP4NL8SKzkETj7mMzhk8zKu1wMK90YpkkHVfleKNrGUciD
NOH3Lu9FNDO2RrNjavwytnfnlGxcFnQExjw4WZwRFfXL8fYqGE5AHcUNddUpDSY6oCox8gqwjQ2o
9NrEQk08HU1VZ2Dldyd8tsymSAZlhGTO7c82Tcjl/3cTAkXAcXT9i3erHjp1104rTvkqjhpfrGWz
pHDrgdf5pd0Okj8fMqTiiiGNlGp23P3MnWc+rVH+GwxYx2w7be+BQQRjIMEY48UrEuVrSB78NfjN
n8zhFfdJNcvlEEsPs/4y/V//7WL29DI/HYPHD/Zujj5bp1UkgmkLacHx5Ff25GGF90F373ZfRzeL
aPXPpnXWoVU1J6hkz9F2aZ/S6T5bu7kb9o8OrEKxnEf4gna79i20LxU9a3WZppY1Uw07sFB4gcAd
FrIhOOMjVLBu88Q6nspDAvd/Hz3Pn5bqtKzhQQ0LqLORgqlhyO0AtpnMz4Hso0aego5F21ZQs1RI
OhZWWHFcioNsgJrW/NnrV4Mc05dr5hpMI1Tp4cJAz/BUWndl9sKrl23f7WoeBhd5r2nQdO1/kOQF
mj/b2tWM0ipYUiULQ7K5y3eVQu0SX5OLNDgvHTbVKgVF5PpPKr5Qh96x/HhyKM8iMibVgadQPPXw
gPwEZRtvV0FQ+XR7SIZV0HFUTmGR0k+wxIknPoOTr9vRgPo7d/JXYlnDEa4DqqyJs4llEh10rRfP
sjsnOVE7x8+We/CwdmDOa8jKYAz2q+OqElaCW2QJ0Rf72PWfWLZy0JravZwC704su2s84SpcNasu
P1pFffRWOSxM83/5/13TpddZrYW7xN7xf9NgD9KmSPFtDlhHTCmkGhElY7tyv/rdTNP0U9jOshIz
GT7c1T6chE7ZjhLVH4w8sO47mb8z9np7TxqmW3+zlpdiKNE4eAbv74SFgq6ft9s1fbLmcWoI2qCW
yx72qjj16leBrPnwfLtp0ydrHgcsZVNCOW6zxXKQ1iFZK6C7aj0oc9J2nlAkSbnIvJNclh/pRF5S
tzomYMq9SNkgxXt3+/Mvzf0VbaAbbTFVKwYFloMMNddgqiJssaI5pV+tCQIkkBxbycRdnST0cvn/
3V73l1YKmXXknHYdFCETRIH0OPVduEa+a+pAW+AGsvZNAm2xcwuxl9OFGuQtTDLcDW/P0tX9g+/X
Fxmy7DPHwxTKlbEasq66pwoiW2Azz1cc2NV7FXrQDhhE3BkPuFW80WFIvF1H++zZclDGmoHUizHp
nAi4wWeQ7q1xzJo2mBYA2jzwxjF16B/GoTTPitM8K09FI03Og48vWfDquSXlQ8O/zhqkkqXlo6a1
mTO7iwNGarD+VniAu70+huXXj5qQtVDfa0rxBiWm5lNSDshuUCWb87bmL1P4bvtSexY04w1/c2ru
DDsegob/UFlls5LmNX2+ZuuDNWelKlAsW2YFliGj5e/abZqVyTdsXh2i2yUJG4SPF2DCCVwrtGeG
Fiwgne+/uMO0tgQGR6IfOTSACruraHD2RslSiPLMixzLCAsNtfldmS2OD3TtUttpuGIyplnTbL5y
PND3jTJ/K5JkDiIZXmhBKWqv+t22ZdesXna9ZLTtUQ4/Nksd2aQfD3ikTNboIkwLo9l8G4RVsPhS
nKfct06k4XUT+2lVfwXH7BjfHkN43b/7mpWrXIAFlk/l2e8hRXLxXr6r4qaXdC+hP/RHKDMfoO89
WtuMRUf3+jWg2g7omQBDkl87zsDmEIYDK1cGZJi0v2irW1CEXDjK37yevLaXgvUkLA7/hwJ/w0bW
OaoDxyF9gRzpmx+6VtxW5FsQtvU3XrYkrmq1lqAzjUOzeZzkUzXOvjjjevgNTt59EP1I43xc5pXY
1eDgdZrqBlz6Qdvi0A1BrlHtezJ3d7RPyElWkoIvywWb8VAV7kbiAh0SLDJngI7VlL65KAqwIof1
p8Fr1Fpa2WDuOh7YxeFUKdnRMzREi0+p7LNXS4bjNlvXIcE+HbtFEvDv5cxlX7quCu/7hC/BSgBh
+njN1BlvJgmhk/+xFrmdl8IBb5MCoqGO//U91N+SGrxFoHLIHED/giAroRPp9eO0q1BvHm4bhY4G
ThelIFANWdsxsbp7yu2pjjm45djKIhhsQkcFh81cInwDxazd2fKOQ5rsSUKz4Tfv57VNaupCO8qH
tmLD7CzZW2E3XfOsoOGo7pKUQSQ0ApuOt2Z8pn408+762S7CJq/ewOX4I0+a8CtI5V7BQ7+pHJuG
+i2sta1MKQnGwKwQ7OjToooSm/axorI7dhCF2Ljmlx39LvYZcQcZ26xnZ1o79J4mNoHX8EO6lnkz
uFsdQ9zKCrpMWULPLsqtHmZxITxN53QnVFuBlb7tVy46pgXRDvPO4tznMiTnRbjZsRvK18F2i8eq
c/j+9lFrsHEdUJxAPoVBDc3JIzVA5Pc1Teq53vVZTZo1hb0/wM8r1zVXO84TidKC3pL8PDfzHIGx
FRKLUBdLFvngX+jccLsa/pzp0Np+uugAK794qYbwrsitr6gx3jZUHW5skzRIcqnIiTqz/AAcadWD
abpf0pVD/noVBUVZ3H93XV4PlccEGFHyUS6Pft1zFclsbIbdWFilF2f56KBoAGEZaslbF28fM5iY
DhB7ArFswYQ7rYzUsD11iHLp9oxhfM7jmC9lzMZiOYKTt4oXEf60apVsuwHoKOXOy5bWKUp6ngRY
BCKHKuvftrWLlSuAYWvqKGULqcQm9PvqDZwEF6WncMqp+t4tEJdYY38x2JcOVVZWGSwu9au3qg4e
UNM076qKYdoCuk2ZBptCC/i73q4Du07Kc+M0ZJf2xSsp8GOT9eq45YbOWOl8JqfERiVD14MzGuXt
4nC7ddM20s5/d+5EpiRmh/rOJ0SvzbEZu6Y5sKC6d4lSbCXmM62C5h+GrLSQYfGqN4AH6xj1mMNJ
AamwS+fcybadCDpqOQVr21L4hJzrSg3jzilRpRH5CGhfbs+VYbPquOXOq4ssLVp2HpPa3jEny63Y
kjMk0W63b7gS6bTXVIAuwh8WJD4Kv/siUIjY/lADVLDwvjyJcccC6MjHEOcEFm1ZwBr3CWCmQK2A
l0yju+yQd+epLT3Lmn1E4coLyi90GPPpWAyOCFd2miHq1+HNCp4xHyubnFIfWHvlp/1rw8VLhwBh
V4SyO1iJBdD27ak0bGsd8DxOuWNDwvEylR24IKE/kKfg3p6F/GDxZk2pyDRlut3nqhiq8BJ2BvMP
gft9DIRWsWIxpiFocQEHeLUIIWV69gpi76uB+/sMPjgayxEEQcAGrBwkpnXRPABLBi58i8u3blp+
JALMorbrd/f9IILdbCXi0evTtVJ2gxewNS/AkFPoLOrjNOnq7Mjtxvv/PN/uKpPf9TVhOrq5xl1A
oIaXnGfuIbHDsza/x/WgaleM9PoQmA5ZBptCSQM3oOcxXD6nvvMdOipxv9jbLmRMBy03LQSEcxKC
yzSsh52yJS7EhG06biGo/F8b70bREmhd+ucO5eQHao9zpPphrXLNNPWXKXvnQSZL2swvQE0HETvh
HSCmkIinpEnKciWxdj0XzXTEcnYRv5YzoWenED8pG4K7cSj2SS/vOzXsqZW4kV/0W4ejWXc1daqa
LEe+VaEDVtCx9j3rSThQ5vl520mZ5kuz8NKuytnl9f8S3VJWeICocRmgKz7Q1Lxu2BaBSAlV9Exq
TnskPFNL7trR8rdOkGbNqgKEvGCefIN+zRBVcuQ/hUuCTek6pqOXBU+XqhTITEjG6nhOwnYXrqus
XPeuYPD9714delu4VaLg9QR4V4ew9yPfG4fnRF5uqV2yVpBkWAQdxQwO80KBxJqeyiEPI7x4undg
+1pDeJtGodlzMySpM5KAnC5KO2XVNjsofj6nlD2GTb9WrG/qRDNrXwlr6sIuODV+nUR2AXLGpMt+
Jo09xg4K4G8bg8Gv6gBnm7aJdCYnOHXF/MWu8E6STM0jAEdkmznoSOcE7OylqIfghDTd7znMvCij
mwgpKC5e/91NMgeXQSW65Jta8FiZNxlUXFs1j1+2zY1myXgvVRlxx+QbYAvZ88gm++CSvucRUhPL
8+0+TBtVM2aR+VDHtUYIN9WymqIko1O6d1AF+/V2+4b11RHQ/pJnCeq+cXEu/G9/1leI9Geh8nx/
uwPDNtUB0HkNlfmA4dlQpJfUmRhSHj54AjN0oJVbEcgj2GG5ci02jeYSTL076hoK9To8RbuPtMkh
RTrR75QuyTELV63OsB6BZtp+57l5njJ2gpRSF7twVpETDJueJdlfSGgPxNBI1qT/ZC7hUFmZPT/m
LmFrLsM0PZdBvZse32+L2paAYXTKtg+0cct71tB0h5fktTjMND/a6exmft7IrnMfFb2IwfadcxwC
a43M3zQAzaA7RhYfnEXuIwYAwnQ7qZYnNbZjEU+Tw77c3rGmTjSzltCDTedwCU6yvvhUEVbHxRnz
qGfBsrvdhWmWNKuWS0+KMB+tb2PhJJ/qPLM/gACuOWxqXcdCd4qVSZgn1jcE3NZpkQFkNao1zRbD
7OgI6LRExcG80OCEw7uOc9kA0534r63Tb8sXMJ1ZUrZWOYgO8VfeOp8SN20iPAttuxsyHQlNXdfN
RImjuStKaPhJUCmO8WbkAtPB0FWJWgZeKOtbO+TiqPKiOUBN+vPthb2O9aVM55cEn1zmiNz3PuBk
w4EZPsrKVseEBk9jIeQhccXZnSoW04QepsA+9iMkYbICgc2SQlNlcoZqX4t2Je43bQXN1sFdkKhu
yMRPMEm4Ec6M6RiMF8GjfJU93dTFXwYPJrKpDsufc1E4ftT0w0ca+KBB4w5Zu9oZTigdQJ2TPmB5
m4qfADcVZTR6yVecTGyX+Iv34qxKz5q60WxeoOyhZE1GT3NJH0XrQZgdSvdpnZwXCy+rt3eIoRMd
SZ2IoCVtVtVvXZA4UUmp/DqXyh4jy4LqX9b2i4xv92RwYTq2ugl5MfXL4D+4NmJBAfBGBOFne8WF
/cnR/v1wwXTe68TFMdjVtnfykyAoHvPQJm4KRSjW53A44ZjRr66dNrl8aEFA2T6kYZXMGXR3A+BH
dpz5KPmgTSj4HNnt2NvhPinJQFcM0TT4y/S/O0izgBPFPJH8LIoyQZW74uocoHR0xbBMzV+s4V3z
Kuj8WpbKfxCzN7c7lU2tA/Eit1spBTZYlQ6vayQQROBj8B9YYLGqispWLfK1U3wsg2gp53CNVMg0
EM1DdHZAhOdW/kMjyHQ3crDB5JA72bYDNd8AmFKelBCGfKALf4FS3XDCI+cavs705VoQoLqW9qIL
a2B5rMCJfWyo6piBFDx/uf31hqSJDuP2F+Y70zJc1JyQWXq6PM11uZ18mofyRYYexPzkkvMoqOEk
bvdoGJIOqlPUbZZ2Lp1fBDowh9YtyN1msR+mQ+o8FHp5LSQLfs0dKvA/hmkpwD+j6nYTVR9lOmRb
FlVYzQIsqirzG+i7MgnNYvCyrREwGIxCJ8NUdVfPdl07byRblsjmlrVrLcfboQaJr9i1qQvNrpFm
x9tKz5y3HtqNyJvUgUvi2mpRUWPl1Ypx/0FXXHGdOrIukGTwEH2j3mUqhzZ9RTqlTvZY/UbWURlS
R567QRRQ+oIQ+jSSPSAs0i6ObjUMLS4Esq3tO6TkZRL7VTv+EpMvy11a9sHyxXUGywMbfdE7CCyH
on1x/bkFRK9JfInm8QSL9FMMmBUXI3gAuixZ8CjStumDSv2CQhRDgnFRHombtPNw6JjP6WHs6tE6
OFZB14g0DeegDsrKcQoug5e4D4mz0Ps5xxFVOiy7l34B0u9VnK+pG+0c6KFIRKva6n+RuqnC/dJa
YxjNS+kNRdwXKJJ48l1Rf91kvzo+q8wYHkwC2wPxB3HmYxmWXR7XwqrUShr6OgUcZToiy6azgr+B
HDtKmkZZNnsbpb5wQrNoUKK+87wlpP+oFheX/K4MOVjEDvYgs9Q/gRu7peqBIXdN85038awooRCb
5exwe/BXTQd6ltpJAoJEv1EE1SeT/UG437rwi7L5llAGbWsHSW4PDe6UqFFts/x3oMIl6sNyy/Md
2tbOkQxv/7IrwMgwQWrGzp64c3d7Qq6+D6FhLZwE80DmsgtfQsrvGMrV/fyNiAdZ/VOlcn+7i6u7
mwDd+d8whHe8zKcR3y6tZueP9858hlijctdeAw1rqkMzlzbAwzA80D4p2MErxsj2pl0zr+lbXD3v
8PlaMgj7N/fICOImDiFkUU9HhrrL2zNj+nLN7imbHMGQRN5P7GeZ/XTpL+r0K8e0YWF1M5/LDqJt
E8qgeuuRIAHBrXqXz08h0DqlWFbMyTQ3l//fRZiTlWUq5O6wt7tgL2ssaTsuG+1JR17W4CxMGo4R
+HXpPyEHNB77PhjXGONMk6+Z65SlLlYSyPTaX2LqdcchYzvQ6a3setP8axbLMxoo1wGHUCMfhuR1
cXjcNY+C3ePlb3d7+5i60Gy3pksdEnUpW6qfS36cwKkX+hdIkhV71UoJjWGWdOwlBDvcShKUMAXp
R9mRWGRHWqzVIJoa155pnGEpyrmByq1i2ePCy2PJ2Wlk9Yp5GRyPq1lu8f9I+5YmS1Gu619khCKi
TD23zDyVda+89ISo6qrGOyoq6q9/l883yabTY4Tf7MQZgMDesNmsvZZhRDEJ6+RIn4xkePBDFcOT
j7JKNkKxFQew6VlxRZbhgIKWU+o+5FzGXrolSbP28Zb90BbGk4yY+Dn8ybMP1fQrqf4M4+W26azN
vGU6nMyuISX2zBlY3drMBzcK4xL0tbebX5kWG6jnjEExIQoDPaVw2Gff7yCaW3jj37dbX/l4G6VH
k9aMzmKTQ/sowZyW8A9CPe9r27KZ1q8T5UHN70Qrc4764jj00THqdr3aBr4NuOPOiBhyoQX1IBgR
fazlxjG+NiXL/282YghO1i6t0G5YJD+8AhL0Q/UBUerGLrC2nsv/b5onRaIEW4zRY/JDCDhkK6Kf
tyd8rWkrIptq0HEBbIGmETCRQMRyrDZOp7VJsXb4WvPOb+sUaynHY+/pX2ye7/lI97wSYS0tD1U9
D1H/Aa4QQl8772dJ//TZFuT9fcQtGrcclJbSdedOOL9RA+ZCbsl5yuqIxKieu/YT/smd4D7V6rUK
o+TADW4nnsfCmJXup6pRn8dxn7ps4Nu4uzAlIWo6QFRX1+1JllBNdbbyOisLZEPunHTOhmFZ+yzU
Z8Ia0Oyp85SG+zY5G3E3zgwPzcUAwi6S/QinIoo5VHiV9rZIOVZs11327jduIVgU0IHi/Ard32GX
HoZuiwhhbWYsf26IU/JgKXYegiyexVHKKg6yz7ddbuVoseFzfJYhMtPwZuSHHlwDTXbOLmkyfCiM
2MgerM2M5dWNlydOYzoUaxuKsJM8B1305fbXrzVteTVi/SlVkOQ4eZ13rDk7BiAAut302qxbHk39
yIygzhxOk/8wQqvEbz7046/bba99tuXQEw3Z5AA0AD7G4VEH5c+Zi4045/2miQ2Kg4CDiEoPh/nE
zkP9LR/+2fPJxAbDQTbQGf0B7Xr80ue/JrPraS4gNgouALOuE/lo2G3PbfqpVxvR2PuGTWwAHB3B
HhtN2PBD6jlxSxGojpr9FbVecUczUny/PS/vmwmxqTvHsBrENOHzO/Ik8iuBVCdtdsUfxAbBeUEV
cLeD47QDWEfL4GS49yg2mQ7WPt3yy5SZHCoFPaoMkXSLc1r+neZQ0QB9+87vt7yT97Lo/eWyz5tH
VlfxzCGYtOGe7+a6YTaWe4aNzp0cqaGT741nrwcnUUTEAfnbHs/rw3no09chi7LT7VVeMybLYYMh
1IqMIEjxIMGg4hGg/zFujAK3UFCMZy4A3t51UOHa+e9zJDeu5xtPm1MS6BgDv2jaHTq+q0IoIDYa
bmp9BBgBovHQL87RWIJeS+5T9QKz2L8/fWqcRBfLes8RipqeSf7j9uyvGGq0rMqbo7WRWTIuTAGn
qHcephGAsWiQhyGpfu9rf+n3TfvjIg9MJvjZEKWxmqsnFqE6Xe3jxyQ23k2RjqPWGdNiKnXCXSXW
rne+/eUru72NdGvZ7MjWQdN5H8ZJ6MR4ZIr3NW05b4c7cjBoRLReNMWQTD9quuudFzZo+W5uokKW
PmIxBeK7kxkmAnqhhGzEBCu+anN7htBfov0AwQ4jzQfD8kuUgP9x8I6DK7fK5hdn/M97SEBsiJvT
QRTPmWCRVfToE3nW/t9t8tCGTx7kR2pzdbeOgBU9NWJj3UwazS3NR/knSZLqyDkyR1KmB1MnVVyR
cL4D5sSLa0UOgyDFBXw+2XGXAdg8oK0oKYHgAJJWLWB1X4t9aRLg5//tbYJ1dREytIuC0QP16rux
IhufvLJR2GA3qPYmigoYlt/eGf6hNX970dYtbMXVbMZPJPQLJjloGqHKXcdDWjd4/tlE4Sxe9Z5B
WWdxVjRzYySOs7Z3/ibKhwxDH+u++9mx8RiIHiSsKu5nduhwr6cghDj0Pdu4u644TGh5+pSDE6sC
xPcEup+7KPQ/58ibdyK/K+dwIyWxNnmWx/O+yUSDQiOoV5hLQdw46HdB0+GK1tHche6MpyFs3qn/
wJAA8tN93JnExrx1Q0TGfEKU7ugvQr8ItXEfWplvG+6WZ3Tw9QxL6ob5hyPcz1VxBN1fFul9cZeN
dtO0AOFKiWglne9I8NkN79otxvcVD7OxbmEdhbSK0vJvrjh7UChLPTWmTY/lwHbuOzbczTR5XziL
OYZOcomy7CBBhHB7S1v7+sU83xz0LPBzP0nhQYMsAST4GLltzIONiHRtWS0XToRqwkBhWb3sR8cf
jPmegE9emD+3v33FhWzSz4qTrHQXAQWhrtr5K6Qbn702J5ZrNtx1Wr4Iy6Qqi7VsDyIp42IrF7k2
KZZ3up5wm2a56XL2izs/8KQWo77t4Kufu2bFBqdJt9dyauH9KI+myLlXEAjZ17L1HhHo0Zlyipax
GdZNOZ+SCTjE222vzLmNREtajZi2w6zkhY6H+q5Kn6dkXwLAJm0bJOCb03KS1IBzlh+Yt/Obl7G8
8Z0AWeU0dODv3Idy8qep+ZJsbSorpm1jx0ozJb1MRHcSDgrDhy55gcDg1tvnigXa6sm8lAmgvnBL
MPJmMRuBWRUem+NcBnnc03aLF2FtTa1TNCPaFSpK+xPX9V3o1fdQaD4B/rPvBLXJ2SCfztwxDbsT
xAXv54wdHL0LXx8QGzaGx+BsmgbMEHHCq5eIRUdsA/6xsrI2PixPKEuZkP1JmDKOeHcY0i2I7VrT
ln+OOvcxI7Bz0edlnLr1cHDaWh9ue+j7uJWA2NCwTgV1T2ZELKnndPFcpMGHJBrU54pPjxOtvANJ
zI+u9oKjMiw4qIG6cYai7VjzWe9bcxvoAbybV2sBl+u9e2D5/GFnu/amPFJI6qZRd0ra/AAA0EGE
W/Q5K6ti4zt0QAs/7Kv+BDH0Z5SzYHsb+MvtNVlp20bT8XwscxLisjtNfn2tu9F7qR3q7XrWIjZF
XSuqYDRM4cvnNg75eCj6XTBA2NIyoDdbpzGt0zbdcpU2wWuhJzChIK0D8pR982IFHlEbBGoI0Xwo
PoEV5yDH/LivZWtPy4ehdicFH+P1PJ8qePKR600RrJUd08bq6KKB60ROf5pBreSmHyvvjvf7Hk2I
jdTRIgAwniSA07jpX32YvwSyPPo0CTY2iCWn9c6FzV+Omzdryp2i9YDlXJBA5g9oYuZLORGUVoVh
cIry+fukg2ajqxW7t9E7vQdmA81Zd6pxRJqwv4A1b5/p2Oi83Glmfw4wCkKR1axzFFXvu1TagJ2Z
NX6i8qA7pfm3cf7gTiNwx+c82Ijk1+bEskyQGHRVEKH5EUzeB4fr8Tz2SbIR66zEDLaAcpFCuLaS
UFipR3XsUlRsPOOh7BjsvOLYbGl1x2QdLoqdCZTHkyb45LCNq9/KvNgQnTBTpIcQ1ICXpZAfazBH
x73jdefb+8GK0dvkaDnM0OQK3601uwC0d/EdeemKMSbZfPSRy7vdzdoglu7f+FZrZJnNi/CG53zS
roxLhOC3W17ZcmyIDogGiVewDEGaA3DB0LixqMZzUevft9tf+/Kl3zdfno8g2WP/+3LvqLOrMhsT
v9bu8v+bdsMSNHfjPPenxB0AZ0SdIgrCt+gs388xssC+jqhwgE5Z4Og/waD+6hAg/sqzEDzznRJx
FATzNetYcWHOzwEIXqAq5V87Zgv9WnuoV4wilEHQ/OGhQ86QTQIjTdv/uN34uz6Mxq2lAJZ1DnnJ
8j+p0vI0ei1SQ1FDrrgbffJ4tsWq9K5FoRtrZUgbUWizps0fr1QUijT0TxNM2VFzMFTcHshaD9bx
7qD+e+zyoflTRhpAjhD5/gc+L1FpmNX9xna9wnYW2PTS2TQHlS+plvHgdq1zqatWRz/GPlLshaNe
LseT2lAm83ONPGgFmWGJio/ikJu6LRRKzsI0KL6OKAnLyEaUujZuKzFBRpmHLNX5HzlH7BAV/NGN
en1wQJt3e2LXLMQKg3njK4+JKv+T+0Uf/Qh1HhbiEE4RSV+k9FEEmU+V2ehssYf/xAtINFmrqJlH
edl3qI/SyNezvnoSbbiRwllr2zoMmUFg3E6eOKMCi9wJZbLLIOeNDMvKMthXOKihUrx8qukBEgpp
DMbQ3zJzUAG6k1EhsKt8omlkEMGTzR/fLbxDlg4Sr6zV6641tq9xZZV0EANL9R9d+p4+MCcZvaMf
NAiR8waipMeOS/Lrdl8ry2DfTyI5eBUfm+mhcQHKajLUyUq1RQyx1viyPG9OgIoZV3N/6P44baf1
Qx8xKNdFfq63BFrXOlj+f9NBUzYZmbwK61yDR8sI84NxZys58m7gwAK71IL00OEo2EivBvwok1ce
lDecU9TBNkn4eYxQj317CdaM1fKE1DAvqKnm5wiUEOeUgozUpSOL6zH5va8Ha1dyReMLqQJ+LpX5
2HjghNQ6+16N2VYFw9o6WLvSlANzxJvBuzYS3NUzMHaBKrbkjVcat6/naiyxe4f4ell30aX0tP4Y
lGm5MftrrUf/NqEc9AyTGqPpiuqUFjq2VH3tQNxwuT3zK9u1faNDaX0G0eSZn/O6qsuYpGAwZsD/
npqx7BcIyMaWsWKr9s2uVFxO4J+arsIH5vLYE9N9Mpwmz5px1sQon5VjnJBs+nvfuCzPZiKaGtGH
3lWCGPMKlv+gjOvMEX+55eB/mgdWb5ju2vIs/7/1cOVOkyN970p4+lswAL2rDhUgt0ex4nn2lSmX
qYsyXFY/0KEC37b0Z+dqqtYtjhBmLv/c7mRtBLZvpGU5cnAenfPZY7FJQYIa7h6CfXeatOm9Wo3i
3NAyjyMvuE4I7M5OEnzd9fn29Ul4oHgTuhZg580RZJ3cLBuy57EJeuTJbnex4iTEujqVaUrraujd
a9kYcoqCLD1pQNRixgsBdUS6JZ68shL2RSoKS+EXHYnOUcvrQzMX/TkAg/zx9ihWjMkmlmbG8UK/
FdNVZeSfVPbT0WX0VIyblDJrHViu4NKkE2GTTQ89G9WBDsFXA94JqJ3uo4kKbErp1PFrBJIlvQrU
b17IEHlH2ZYbO8ba15N/OzLYl0H7m/kAK4XhmMRNNUXXojLqwAZRbizB2gJb55yjBemKmqMPQorP
g8mzWFZkK72+ZqaWI4tB63YOGnkpTfRZgpZwiQfAKHgiUXa+bUMrA7DLTspAt5MqO+cMuZrZOZCm
BU8F9/st4qO19q3DjuKuI/XU9h+aYQTRcBR8TdhmHLNyBnmWGwvppLUZ3f6D5GH9yBSVBwKdrguh
qHIR2oPEZIhe983UskhvzgWXpIInyRTIOCkQbowaYMqStL/2tb4Y8dvWweRYdqRG66g2ju79ZJSH
sZdbpVErvmBzPkcdBU8kKZsHUMVMZ1OmLb69Cz6Gs6NP+0ZgXd3A25j5XUv9KyMaW/fYkkM1b8X1
a99v+TJLRQ++cFecid90+SNDSXILoHxVeB/d0YDb+PYY1rqx3JmKKXBDx8XdJIE4UQjwmIlkXNN6
I3/wLiCOBf9LLb1ZZSYESrYTiVU2TU1jvVA30W762WftL2Po12XC6r46OnOykR4gywy9c6O2a1GM
Ub5QIIFF7TqL5iQGX/PQXSZs7OBqFqlIDpH0ZYRMRjL9Xep5qAComnL1ABErj56hEFS433qPu/4f
X4RBcBqKbpw+udyb1W/EGQvAq18iTYWnph50NKCDOQyyacZjUZikeBxaoAovt9dnZTexq19Kp0Hu
JU8ELi6wYJaCKwhOk23M1crq28UvqmgLn8xheundRuWw4ZCmHeqiXYVKVFDCVeSffcOwthKRpmxM
peOce4gPaMnuG9J9u930ypZok0qXi3JU5Ep5iZqennSRJndpHiqQ8RfVoWxx1/AV6PFvd7a2HMv/
b8xZ+ojCGRjPzk1XsIuZhPrOi8Z83de6taGknohQp8Kd86SqPC45jg2nGH/cbnxtra0NhfIuJb0J
cO4NoGoloXo10KqOG72PIydwra3EtHNdRQprXKJ88dhkuIZRSTfQK2urbAUGpWq7pJtD57ywXiP/
90Ea+lCa4lU45XHMtl7A358kalfJNNAT8UcPwYE7FhN4DtgHtlyyU7nFY/a+AVG7XCZ1xqgzXlJd
EXZMx7wEe5lAqmPPElO7ZCZvtYu9FfQmuhO/DTiL49Lx/6ojcDzf7mDt6y03BuVGBUXGEPwtWkeQ
SkT0mmXpxlGxNvfL/298y7STrD1ZQqcyR2I+H8YvcoEVIRDf85LPqF02Y2q3IjlU1a9iqtIzdZzk
UPb5LrQMWrecN9LBkBZFU14jBRxwJCHSIKfs++2JXyb4v2ca1L3+PTfQ9HMK38+cs/HHH0uGyXWi
O6gdHd1x/Hm7i7W1tdw3DSVpfBnml97vUlDYsICnP+ogN3Tn9FsubKLEDNSY8upq8C27GuUaLdva
H1a+/j/VMSFxUUoxlNepT9TFTTv3lJj8vGtq7NqY3sex27h1KuN06rNfsg0+1EY6u167qF0dEyUt
CnvAtXgFZWr2Ubgt9PZQOnbc9+2WyzZBpHUZRtg4uWoPtCzaD940yA0c14rPRpbP9hkeZCPfL69s
wIbQe0htTx1Sb95C1Hd7AGtdLCv+ZlugWpgpGP3qoj2YTRlCJsCQ6Z+uTrfADu/HqNQuljGBBiuq
xBSVqXoyBmB3HfrRPU1Ah4ZihzD2klDfgeeKH7y23SI3ff9EozZhdJm0QaeHUeGq611cnGbKDGDV
7L45CI8cd5cGMKN2TY0qZmEyNauLMXgtK915OmEf3EiJrnmd5dJCSbcKPaUu4Kf5BnyBObRs3MoF
rDRu19JEyHgvdODqgl8d0m7hb2fYZNNaa9y6pbsS29tE5vJaqkkdoK0iUTAY/d5lsnaFDFEydRwD
j06hRBX3DOcvCf0QxQ3jlqjwilfYxTIaElMOioLUpWmRA5B5XZ9Y2n8L202hjhX7tGtmWJUUBZu4
ujA63LnQ0RBD/63X/R3NzTEx+xJi1C6f6Zu2DtxSzQ9lh4BILGTvrpj+ub0Qa6tsncllw0MXzNPz
g6bsq6rSLnaE3AUEZ9Quj8mRRZpxsa0vphePkSNU7HfzLg4QNG6dxtCBC5IOgcSFJXUG4hX+lMyb
Wc61abHcVvdtN5AO/JWGV9WhBzHIucg3lRJXYhW7PIaVXeG1EU/vRVR/gMbmsR+qp7yO7ryw2YXX
gVqM5b4gEh1zzzP1xeXOkxkR6f4/BsvU3Wc5dqlMHlSeW0qKxS2yT+7ysN3uthy7WGbKINrQEd5c
Sa37c+7W0aVohm+3bX5t+q0juRzGMJ2ysH0wUI6RF5FqRHMi0RCTum8riULQeyeou34Xjzy1aaIZ
H2bVAY7x0OfjRO6w14FCvspzfxfoC0tt+bDuIgS/Y1gjgwPpI5dVWdzMwffbk7XiCXbxzESqVqQz
gR3NoxPnMzYHJ9hSMV9r3PLhySnAeN+U7dWMRRdPbv61HPJ+Iyxaa9zyYVz+ECQ6bnNVPKJnKT35
BFraYuNgXzEiu3yGGRIVtTO3QKohQJlcXPigPsDd8sCXe/2uybdpnamUNRvbrr3mCNov5QjhhLLs
qtPt1lfOLxu8loOYPi2LOr1ftoicsnvNvqdFez9J/0/rbuVPV5bBhqpJPyCqbNv2qicYUO8V8lPd
CXcDzbpyyv8HqzarLBjaBNqj/ZAe8y79BLYHVPp63cvtSVrrYBnW2+B66GCleD670s4hiN1zyS5u
m8jfSTLuY6KldqEN7XwcX1WV3tMZOHEVJZ8E+GAbln29PYa1hbbuxmB1rXqejoggBv1oAIqLjes/
tEV+Gkr+2Mmt3NDaUtvujAhA4kmqvQpwAp8MxCE+dUVFtyAYa0thOTRpQx01HDqzLlWfwXcPwdSR
P0E1cR+AhNqArTQkkUh51V6bCME6xGUvLYdk6O1FWJkcG6yloH4djsLHXjcACpqLkedxO2beFlBo
rf1l8d8YKp7CA5CdZPqaZw4YQxhJ0nM3NwA77vv+ZSN8075bT72BxMD8ANqg6dyExVdwxEwbbryy
m9olJGUoDFwWXuaOwVdhwjOO5Puw+Buv8Ft32BXrsUtJGtCTp1PntSCaUU9glig+pAFurr7ZfO1a
cTMbqhXVnich9dxeeyAVYizIt+Xp5KHxyQHREv+ABMnO6M4myQXX8Ahg2ACP1uCKZg5IaBy8wu++
F9gFVKwpPGYG3VyYarPuUqWS/jM2br+VC1xbcMuXc11VfViY+WEKgBhx/QFMxuRZzfzJVcH9Lou1
IVsgP3bxAOUn96KF/ODUgZN+KCH/ta91K8AuG0jqJf2c3INIv7hISs0RIpAbGa8VU7IRWyavx5wb
ktxDc+C5nBsRIyS+02X30vcw2jnnG+mptY4sr5ad6uAYSfaIF60nGdLrNLoXMw4/BM/OAAJsdLOy
OdmFOCrvmmiO6uZCilzH4OL7tG2qa0NY+nyzMYnQV+0UgLY9Z4Sh4thLIudgxqw7kZal4Ft10v4a
ktnb4sda2Un+A0h2crMwpaf3KgX33mEyjZ+d+tnTH9Xk9ltkLGtTZh3awsnbKPA7sNH7U3UCUFl/
rl233Lkg1lFtuOh0WBtUR1b89/+C7npIt6BUa59uObeu6rwN3Na7d1mBlLBgTj0dkiztNrxjZQFs
uBn1onbibCntnHRzJDp0Y5ZAJzlSkbdx2q0YlQ04c83gtqmrvXvRZb/TQGcXqmcIlbcJCmWDyhQV
lMay9nR7L1kb0PIVb0yYKe5kzqDJvUEp1qVc4GC9aaZzRjeV31bWxIadlWVUaIjievdR4lD5lRVd
xS9prneihqiNPIMWRNNFTYgOmJNeBYogLsEsun03IWI5eQNkNEvwcn3PlmwkVbQ+cGfrVXDlMLIh
Z6wUXiEqwa5pMMtH3OPqQy+RiASbP/vQtUjZ317mtTWwXNrtVOFmHuiAUNPQuo+KTewP9F309GNf
+5ZTR1k3Z8B51g+m5Y+iKbMDR4nccV/jllM7eVaNLmRx71sUVufHqQEkMuZtF/683f77deNQUl8e
H944QYn4ye1HLDFqrBlCgsQ7lELq43IzVQDBpCG0tHLwIR+wo3+nQTvGEfQXBjfc0hZfsQObEVn3
M6rxWj49oFQ0iXNXHEyQnVji/wlwYt0e5ooN2Pg0Bor9gqvGv4+6YPgi0wFSPE5OWmdfJG1TI08s
yYfKD7oraSuktTTQV60DZVinoUHsRKMPEeAMTMHlznvB/9TR3iwbduA5c3k4PaQtIBnMb8ghJOJp
32xZbs+aEZRkWgfQK/E+gQxVAdKPN5R9jVt5s0klpELdenD1B/JniPo8zlXx7Xbb754feLqyokNe
d2ESibx60mX5YXmORtPXmfLH1DSPqmYboI93rQndWAdHg2Nw7pCGegLJorq6Uxldsi7dpUaP1q3g
sK7BPSGrwn2SbQV41eieQN74JWTJXSIWzEfQfbk9W++ef+ho+f+NDYm2HSC2TecnTsss7kzpXfCW
Mh8cU7HPt7tYmynLklSZg2yi6eYnmg7zZ0Q/zn3t+P3v262vDcAyJR44eR2G1fzUBpIfZ1eLE2Tv
m3M/kV3P1Jgj6/BouCnw5j1hqZEbPxJEVucyCMzl9gDe3frQunV0dIuemSnc+cnL6dcGQBMQvLiX
xpjf/lzuCdvQh3WC1Hi896q6n58El94J563Be3jYHYgAefLtYayssn2GRGNfdUQ56mmcgu4xS5sX
3Ll3aV7hndjyaVOCb9GpvfFpClDnpWj/ZRv1tLJf2MdC3nKPuqAsfO266mvOpotHyF+G92dXzf8E
zZam7Yqd2qeDyycAHfo8ek2Zh1re6VMYmC+z3lQLXTEj+zBomkkAOuqEr+HAUEPhACebfYo6aLZK
tbHEazNlOTLtkoEmqSufZr/7RtIvta4eiiE9zT30G/utbN3aQCyH7kVFSzMP8om6kCRfRgL00pdI
yE/VwO9uG+vaSCyPlqUCYnlEH/5E/1m6wL5xL7PgHnHQadllb3ezmOd/kFEwW8u1e90wLXngv5ow
/WTm70RVx8WywANxGebvdbTFzrfmfJZ/N8jZZUHO/Fdh2JHy6vO23a4sh41YBkF8xKoeY6DcHCsT
3jmo+yFjcPTRze1pWuvC8m6vgIyuW3LyOgPoDLtCSiH2SgBa/JfbHaz4ng0lHkNVpL4oxA828vsa
IQDoYR+GjG9ku1asyWbRz50uEpgl8r8pwvcXGvSXA3vMenMs2C5uWxrZWGKIUmZ5ZaT/mubk06RQ
5uoEm5CTJdJ/x1JtRn3i+nVZ5s34mhH2eSFs9Wl5oSy4z2Z2n/DPTbfglcM9KRAMxXJxU2fjkKBg
7ZVAWZo+kMrvqm8Zz7wtKPSaRVn+XTlqSDhP2lenqlOSHjKSjSC7aWhbQ40AZCAKl4zeFdmf2wa2
Nn2Wo0uB21LRTO0rsjuHAhtw66SnqpziMR2OCfaUocf/m6awsq+4lruzrF6SPKx+5dhIlpXKYWkK
bDWmGs4Vtq+MR3e3R/Z+V6ENOpZez1I6RvWrwmiW0cG+KzMc+ZifIf518CQ73u7pfS8KbfSx8Gsz
iCisXw0zXyYSnpmTnX2OXAD9laRbFVBrvSz/v4l3tesAOIHngNdOd/ctrHquAbeto8ewcw8uirpu
D2Zt2hbDfNMN7xI/a+hUv05NES9dLfXj+SBAit7eF2l/hqzQznlbNr03XakWF7XcVeqVz+qYyB8E
78gyFYes+jubtk6y9w08tOHJeem4neCFegVkAxBHdRETjYcCREPCxMt4IuwZgI4c9k2fvUEgw+EF
bQmBzg40eX51LHG3BZTp4II27/8nqAlt9HIfDST0ENo8VS65k2F6DkcI6CbDEfoZJw3Nudsjev+E
Dm3q/0JrjxbE5y9NEXQ/k7TOWdwoWm3xbb2/44Xc2hK01ya6VXn2iseLI6D2D9KpPnfe8JHvkzmn
oQ1j7k3opOngJa+CgFQjApRZE/6Ucm9j0d+XDEIHizO9sWQXzYK4UDsvhM4zreKBSOT6ISAK9KA6
thWRY3Pw51mxr9gq6upakirj5YEQr3d4zFQTNMWdQp1e8ZihGNS80GQqu/tRsYHtOutDm6idRFJw
TvL6JfXVdfG4NK0OvqDXxeVIXW7MxYq/2fjSMomGcoa070uTJ/9zgKXeNNXDxxIVcML1DnilOkPD
at8ubxO255UXTgzqmU9EdL9KPzwvB4pu6GnyvGcpf1Ay7UnC0dCGn3KduUIYP33hhebftSmT74rN
6uttL1vxAht5WksJySTeJy8O5u2Yj/V8rrl3R3I6H/Vcb+Gb3o8nwY73b0NtBiAIpzJPXqqe6TnG
RCGJOJSOzlGY1iXBnqIE+IN1VmEgvnbCirwwjqLHu1Z5Ac6qefT8ncZsnVKKt03mJYH70qepKKuY
OpDcbGM6jpl/AagBMsWQLe8afhhDWTYbyYiVrdDG5SMNIWu8Io0veQGI0geoIXvl98GdZ70rvAyj
peM3+0gTyBkCiUP9QpJa/ewRPPwlh5H+uG1ja59vnU1saAFKKgL9ouqqkMc5aTx9QT1sEF1ud7AS
otjge7O8D3KuuxdHgPDb8w4eeAQEtvGgJNeKDefb3awYsQ2+n6kPsrF2aF98UaX9T2LGUHyJ/MjN
/+rGkMlvu7qxMdSj9GbqAnP7nIf8sc+KcxKGryZpNkx4ZTVCazUk+EECnTTRc6bJqF8FL4sEOgCV
5+y6nIY2krpXlOY9ScPnqdaPMnQQ4ss7PMbEGdsqp14JFm08dQgknanqij17LFFnkN2A4a9pRUwR
T5F+qaoFOXbc1OWWbOnapFnBAsp1Z9Y7Ingehs58TETZP4PoCLXGu5bcBlmrKKMUyEDyHEptWjzf
uiCK4d6gwUfOxnwXvyDUx6xwQRKHQj4+zE4mH78QDfw2jzZB3CsniY2xhmL7HKhFi0l25rwshGr7
l4GGD63gG+jktS6s3bcno8Opm3fPokydZw+VGcI/Q/ZwCuZ4QPDrms85iO63pmutO+vQUpoEqJZw
s1PeDtFnIUh1ECL1HlDBX55lRf1/bq/+Wj/W7qsYJ3gAHZJTrovvulFDnBL1IMbmcR731d9g7S23
J2mRSZBZJycxIhZtxiY6DKb6+/YIVtzDBl6zibRuNrHsFA3Tj7THjacgwP/ebnxteqxUwehNTdOO
sNpi0EeNCM6l8tOSQXW5/3q7i7Xvt9zbTz3mqyAtnhEFsZ+ZSZPnjiZ6C6Cx0ryNv8Zm68zR1OfP
Yb/QGlVFNPeHSvhyK7xamSIbew3u15qnOsufVSefG7Cgscy9+DN98DfvsyuHnw3AbjKlMuqz7DmX
uXmkc035Ma8COkEkx2vCfWttA7AHPEZ1YAoszqlKvpDE/RxS/5R74wOkwLbwiGuTZbm1ZqD24m1f
nnnZqLsSBEf/DHWfXnTWokQ/mqLm2y6rsklDy3msPBUFxbkG2xsE9yITz76b7TszbCD2mNKeZpUo
ziMqWH8FiE56yGMY+p3SrNhFr0PDgPw7MNRyzFiJlNL/kfZly3HjWra/cqLeeRogSJC40XUiGpxy
0CzLsv3C8CBznkFw+Pq7UlXdR6YtZ1/diqoHl6xEYtrYw9prhWgLaTzaZHME+eg3dTPi0zc3m+ZO
zZe2xk6wPit3Qz5AE2LiSp1xa1/xC7eSB22ilgatXCUaMeGk15PIohTysHs+J5nv1MOC/NV0jir8
lUu+BWQ7XVIXyPeU4dLn9zZeh6Chg3XGw33twzcvN7FY2dl2i33Iret0abk319BZeNM53bJnqrFL
gJMucJKmztyPy9iEfBTnzukrgfmWLzM2LadEy3XyWBfIwENu4TkTJpIyGNt+lSu8BVZ/TcdziYBX
rvdP8OxVcZ4MdRk2VOymktpyBDAmRqJBJ0KfuXyvTeq0Ty8CpgVeM1VgsH4kTbbrrNrn1qFraz8F
s27DxLucvFvsN7HGoKeS/ThYVYg04So33vGEIIEICrCp8stWkzcmRLcIbdcy+06UaKw55U5OeZNT
2W1ZAUqdlAd3Ovz9OXvlCdnitLsVzWQA8aWBBbZWOcH7aOY+lefdkNd2ZfOMU7SOkLHmEM4u62M6
UQ9kWmGRjd5YjAGtqiiuL7vqnHV55U5uIdu46kneCrMMkWbFlUmapK4DbaN/8cz78cp6bZUTanvs
ZrBMl2hgWGePaqsK0UnCInB4ucHvt+SVy7LFbtsD5y1bnDJM0t7ZQ0aPRUOpyM52GrBeVO0b3/Ut
26Yo3MTKDbdA1nsd2YGCt8vdWfYIGQsrTj8OLXilvrxtSpvnnbaaTUsHazaM7vRJz6u6qoU9GeCW
Xs3bNTEE8X8/0ivPC9sYAScrV6Dwhjzs+ym/7M3qLuNlEHdWGkFsh4G271x3wK+52y1nC+NGSalv
hK6c9yZS+zkSyBRPfELSnb0aEbyMaKRj2Olpp91z6lWvzW7z9PdVWVkW7fPQWfMdGJlC+OGp5PFw
jSAyWnPnXBb7tYE2XkDLE20uXZuf4CP35ahmb3FY6kHOacdBRh3G6qzo3GtDbQyEPRpcGSzBMSzG
J3j9hTTj/Bg78c4QNZVOqt696WhsUd+QgaUMdO5FCLHFe3eKn3JqfBi0GTGQL0vW599/P84riZAt
dM8grtMI5PRDy1kLWbP1/aTLfWvrndvoh2FYbsH+csZ8v2Lvtvi9uEfzSN87RagYaO99h+b5EJSl
Weszxui1AU5G6sWj2pjgq8fm8PcVWmBUX3wci+yN+7ExCiXKS3ViNHmIGuOlUxogRxPVlaogcmaC
Kc3Oipvfb8hrczj9/xdzyLTKyewaKIpNhWV4Zefmlw3Np3NEiK+c4C38GwQIqp3QRxWyJo5Weyjg
2+qgmdf96hadp8Bx9baJbK6/hisIrsUJA/Us+8iZXj8Ori2SMw7Ua+u0ufRpPEFd1zDzUPFhpFD1
bvJZLtk4p288rZurbrAasREuWmhM+eLzeOlCOLZv/Ppb7B5IXaAHnyjchSQlH5lq2MEga22cWZ3T
sfwZXOJs0Xsj2k/iLNWoXSjjyi4V2jjSKYT0+Tm4xyvLv4XwGcvInRS1jFC5/Re7UOyTQ1J1bnVe
sUpb5J7BCmIMHdbextMxF+YVcsI3JqmfKiPZKQjm6aVZzwQvr1yILYoPgiYTX1iahy6JL+YUuWyd
ru9Z1oYWo0RObw3BthSkZqYolizLwzR1Rr8q2BoiUqVvAkc7dOPjCxvkloTCkK9jVce7NU2Mq0pp
YE9/f51PNvRXJ2pznZc6AT9uBbu0FKkTJiXf2aTe9W7R+qsqzuRnX9uLzaWG9lliO3aeh7xakSUV
KoRhjbSFXHzSzh+I48RnLshr09nc7i6bCnOxC+y6QY/z6nyyQWtTQeQHNfczBvCVIbYwvglo9cJC
t2GYdv0FvHoJggZw2loimBfnbR7+lg+0o2bSIXeahVldgg+2ohQuT9NfKNGNb5zGaa9ePEhqtvqG
KBxb0deQZ8U0RPGBL+PBXrP978/WK8Zki+ZTtVtUY4LHdQBII6hzSA5a8fr4tg/fvNzDbFJXkzgN
12x0rhv0uO86cHy8DSPobGF8aV9VdbJgedoCaP5h0olHzuL4XzHjW9RezDLhgAwuD4s69ZJ2eMgB
bJvrc2y8r53QzZ3WRpmnGYj4wsFgXzLG35vo6CzRVEob2VlTd65r5rVxNteaq5WBShbTsBx9mdbr
dUWgyFbTD2pYzpinX1sOFDx+PKV8KZ3EzbMsHNV6qVMlZFHRS8BzgphXuODnUFnW8/X9hSHcIgFt
cIOpitDsATG75e6dTKxZpJrafBI2te8bcGyaD7zP1t5vNG2MHlUZqNXcUZH107FfSJaERp4Xn3iN
f7xx4oN7X3I7I4cR4XT8yRmXNPZVBWkHyF4VVSKtpsm4L+KEhRzS2pfJ6Cyt369Tp3298NH1qsKa
HQlCa2Qj094gSdSbLjxTILd410WVquoPNa+NNnRj7WRQh1J24esRrEmhTSE/47faSZiv6nr9hlK+
+9FcclpJHffDh9VCHdTrCJt3pTvx2yIxl9Jzm7W9Kg1NS3+G3r0rPLKWpPftGjAlW7urkiD/WYx9
YiRrem8WtoWcTXKSNSq7kTA5lGK4XYvOar6YsS6MkOZmA+6ahamvdaHwlA2LSzkoQk65UDDUMuFx
0OWbMmF9Ra+6FDRGHxZducZdqs3VPvaUFtqzcjfmsinzcTnC4tbXq22gvTSbLG7NV9zpF2v0bMjZ
Lp7LVxaHazvrIjLA2ezuYtX34PAwSVYmN07bW/OTufQFvR1WlkCqEXvOvJyU44WVcGv0RU/GsKRA
NE4ZGvp9bIFwbu22S2u/RaxtXbKOM2uXL0kObAFPXZV/rFajoFcAXsalXBdgDjzeN+50BNQpnYHD
LhYq+0YnxC+R7ZolZOBtrFrq5sDNl06WOdHaOPUBstkQlJW2SsrmO2S2JkNmAtTKsqJ5Y1/xzLCd
nVsnuopcALtULXPWYZehbw6RI3tyUoH7MbQtuGpy0vJ2lWbSMlKFRr+k/NrQ3H0P4SMOT8XJB+Ut
zDQWVMqz5SsY55b7aTGGfT4nww2oz6YOli9njTR7pXJpOEZxV8PRRTE9tfp0l4hYsBDUFz14htEB
wLLPac40f1zUFHffofediKe1RG++N5fPQpBLxobIgrwKlw6iRy2XZVqHKIF0j95n4LJ4byDFVd/V
EJ+jXsPbySp9LYwBbPuA7HDpNhYOkGKm+ZUzrm2P5M6I5ZlSSJPVImu+GKLLLix3WeaLTmgrh95z
iSxcU7hD7OOgwy2HbsKnlkHHpebMLo8dn7vJQ44oH/cEkMk8KlenJndkNlMlURHC5SuwaIkUOoFo
bt+m7vjAxqJ25cqN9a6s5jn1G+KYgTWt7n29FMO8w/vHP1cmAyW9Vprs6Gw4xOPu5D4kA7Hfr0tr
x++mSaAvu3Bada0Wp88OqPeDAbk2a6p3YIaP6XECfz69UHADiw+zgzy2bxRzV1yCdiQdAwjhNMs7
FNxUf2WkINj1ARwgH/qWWEPQVmkLIQd0/pDbehyWURqQpGCRTWZwbXXUwAourmX1EgR6IpOZKp30
aKVxe5mTbrgZ4kZ8i9EpPnuw9/0Sgsa0R704b+/idekMr0A56yFRYAP1xsGw7MCpm7i/oYvtGrPn
6NIZ78ZsnYpCguRT9K3EbaxZxIXqXex+XmUyXbPB8FQ74GvMpoYhMQZqX564M2+zAd3kEYQseXKi
3F2/DVhMJfPUyoifNkpwyTtTOFEHpvsbSkGm7w8AYww+XwYj99iEDII0oO3zbu5H9VkL8B0Mklux
PcPgJVnqFbNKQhMsRt+xDmoIIKTORGgncwaJ56pbV8+iDc5OOvBEjLIXZVl8g/HqS48PxIW2mLZQ
UrCttoCIeSKgOr7TgjT6erJszgpZDhNZA01tDsoi0EkN/JokI/jg3DJ1PuIhwLkDfjabL+axGhKv
F1CLuZmKCoA4MHRUtae6ahGBKCsU9DKHNPjSzgDRWaLtIj4qczaTCJ1dpD4A3sYfDXSOAWGMR2UI
DT6CR0z21jiYYeNU2eyn5dS+61eBVG6VmcyIcmRIXVjIBuQWFqviaEiTdFAS5FrlSdi6dfUYVLSx
kVqIU9haK0dBf/XAS2IPYOcWqfqOCzsMPilj/tFwOFkC01DluxGvySP88qa8EmAgILcTakk2eALm
pvUrGuem39YWB2lXZXXwJIzeHCNQnY12gBTfaITCVO1y52ijU0eBVl1gxVxWX9ilucTIrJfM3SVF
57S3YGvq6KMVz5NnArpkydIFnYWsuZhNFBaSGbBM6ArCVKSNY4YA7WTqDvTlE5dGxmYzQltD0+2N
vl8BQ5zA85HiPWN4eSRtHTfbl+iYAzVtpxNoAkwnCSK5pJDY8YkLDNvdSuwJejik1uC3nEHz7i2i
c77WOi8B/azitgPaqYXPFOh1xd+MYfybXWsCCx7Ug20Wns7ntDtkedx+T8VJtKBo+654sPOqvaMq
qZ56qmDkoQHM3Y/jLNTjDMvQ7Rdg1/W+LBt70B7afnhzOU9IELieqNPu3sqhAPSIAvBaBydQxjIB
S18UyR060WJ+0MPoVAGU2vE692W2uAGEOvrpgP2vhks3FcaBpcxNAnuiw9e0yZCXRVt2nwmvmWiO
NiZxSkbkGbfTiCXd6LR41ywj+0oT0lTBSVTh3WR1okWhNc+Tg0WKpAt/Hwn82pvm28YKIA4ArORw
d50kHY9JTATgOAW/nYaOnRni15EM33ZU2Imam5Ei2LDLZkE6tSkeWNlWt2+bwCYUW/IOwo1AwYbD
mg6pN6GoNwWqTA00czu6Ope4f20SJzf+RcQX57Yqc6R30AU9Ppp10vtuCqq/t81hE45lJtdFjpRp
aDSk3Almfq8G0wjyaknO7MFr23ya1ouvX1Fe1fXA0pB0Y77rWFF5E3KQe5Zk57Jfp5X4OQbgW3L3
1EU9upiNNFSORfYFuJG81JrMiJ/aW9K5XqLnxfqPr/P/SZ6am78+cvjXf+LPX5t26bMkVZs//utd
U+Hf/zz9zv/8nR9/41/RU3P1uXoatn/ph9/B5/49rv9Zff7hD0ENM7bcjk/9cvc0jKV6/nx8w9Pf
/N/+8B9Pz5/ybmmf/vzja4Me5NOnAQBQ//H3j/bf/vwD8dl/vPz0v390+vp//vFf+IRk/PyPsf72
D/m5/zJ++7z53afPg/rzD4PTf3LboQ4XaBhhUNXFjZie/vqR+U92ahx3LduyXZBe4hjUJ1mIP/+g
zj8dU1DiupRY5l99fUMzPv+I/xNHzhQu5wR8ycz847+/5A+b9O9N+0c9VjdNVqvhzz9+PIDA7QoL
WiMm4xxsApbgm6M+M+hurjmbfHP61AK2w9x70T+8WJi/x3w5xnOB5t9H8K9BmMlMizo2kMJb1MgE
bRtrRZLAN5wv0IMEQEhfg9dSWrSI5kEFDkWMwdtZko4eBvMiWd8XRe5NlRGQrPEbyqJ8rGXWXFM6
+oXmvrPYMgXiVlVf6mJGqxEKkf1Dyt717XzGCPwYrf/05bf4GsNkMTrY8eURpMh8xVugOiliw4PR
CXK3/3+yCD8Pt8lD5FPbjYgRJvi8ANvDpU07FgzqHEnzc3b95z3hHL0WpgNyl42d7qoxXSuUjH1B
pfiaaq870McxgkX6lmQS0P5DtadeHaB5QRfBsPv9kfj18IxQyhxC0cSwOXd01A1SUhxHYjcGpkcv
ytC4U9do6/MKj8vsHQ/r2dNR4p+DDz7PbDtzdF2bOOw2gSO9mXmbEYbOCcx8CNQF/M6guhOu7CLD
gwjAd/ZeX3Y3Opp29EzmEHv5gyn+a28tQTmxwI7tki22Ht25XK8JJm2SPnTyFXHynYADaEFQKi29
tv2UgCrYNWdPVNctBJyzFszBp143CDXxvI/mSkhqXhfWe6fBqa+FRJjsCfqFsit4InB1S28idoCk
DbQqyT63m6AyZ3CKKcnL5KLSzSNpUdZc6J6P1T5eu6ArCy9VtT8Xc6B7gHzi+1zdO0npl+YNK26d
HO3Kwg1aQ+9FNl40bRMw1C4BOWjwiKi88zIn3U32Aofa8YaW3lXIjI+aX2V1EuSpjgDlkNZUH1ro
BLnD+J5z0PSCNKCXJhuB6otvMpb5tsyL+TDb83FAINL0wFHhWAr6beiVp7N2R9YL0vTSHcArW5vo
e2KHvE6B4cn8oU3QGArxGPizjlJ7F0Ia3I5DxxBe5lo7Z4Zyx5ikEmpI0sYO9G67r/NK2kJB2VjJ
VnRXFHlFngGYjO6yViuwirWe6X52QeYohnfaRETwmZf3Bi5j7yo/ju+grCWVDh1i+0VR7fNyCLn5
ROmXhdoBmBaCmfW+piwUrQm1NSpnSiOaXiJ2q1ISxrURGcZyyMdVxvD54Pgh4u89ZedeWoANDIpd
K5SPHOPYGA44Ai7nJPFy+OnEvi0zgMsAbF/gBZcF9p53njY/o+lYLoPto8x4ORqdB32wSJGPYKuL
xqrDcj7lnRnywRgk5ZEAdxd4woIclEQq+dJmDzpzpACjPTTWIhvhf0b6e6uoPWv5BERvUJGj1SUe
rq8sxey7VuX1VAd1+9Gl1lVezQjQXZwNKNTXaP20E7/itw5UO5f5ujGGo0NNWatdk3LY8U+Vii9z
EzkbbBcx7xuz84rWkEb9nqf3yzx6ffKtxs9pfiIq/lS5BPEIMG7mAA67To7NV13flgSZivibRn+E
EVOpGfFQFg0Gfb9yJnOL+GNdyW5yfD0/Odko86n5sCA5qftrp+c+5Vo+CyquzrvKSX23vEpMdA20
ahfHQwTpX5+6rp9iY1yKDsd+OUk+ewVySSnuy4LIPBGr3zpzQPVHnj7E9hPUsCQasWOivXkt5dwO
4Mel8uQRC+gS0PG7WYOSwdiLeX2cJjwqCLSrJYYpcJFjbK/m9pFVltfYnQQPV2S4BhbUiVx6iXNm
o/GAmtDznUwP8sSygdPI4gHtWK4PXjmJmNs/dWkh/5FJDbRe2ywluHnHne7jgyLkWBLLg06Onzsa
2hrlAdj/O7Gmfp2YuzS5IfTY0trXkxksk+ln3UVrD17cmkEr7AOihX3Fi6N5yrjaSK7k6RXt72vH
kM3YhUl1YzsZFtsI8fZINWdoWXkcsjxasntVfVqzixQaUusaf2xcyE2mN6imyImPUgi9R9uOhLSz
HGrLyxomU7vxNKmCvCxDs0WhLY5DcJxJBoxGpfLAIddTdoSHYDrq2DlugDZkn6dXa9JdZOUk+5Z5
tnHtrnSP1knAJL/y+ENZPpbdg83oYS0nDwom0nTx7LALQ7RhNXOPE/1QmdQXOMANnHNdJztDKa+2
UVtcQq1uk6qCKSbHNKZfS6NAMYijCxOWondhuNbueki+qTi0DXrFc4jNz5Grp70prGsyLFLh0qKH
I+jBoFa5H6CCiVwINjG9sKp7q9rPFsx7c10A79Ia1yB4C1ZSewNK42scuf3kIWyQp+SXStYra7yK
WSrdluHQ1tGo3VBbM9jJCw9R83UustAsQAdWDAcntvweh7BMrqzu0xrfWuS2m/dqtX2wFKy5n+o1
UlN5SMkEQ7OGKtsVRe0DOTdBnDWG6AI5LKXlW50NbvXSM3jrWRBJzkzqiabZWetjDnneoUHQh6zw
0HU+Mcyocdcb0g9BjvVt5xqK1/Vu5R/nyZETNjFvT41M7waKvHXy6OAXq3rwMzv17bX164J6QO/u
nWa6RSEjltA7/JI3lW9MVXiqAJntkeSuR7vKb7pOUgvSMatevcZpAyP/1telrGe6M9weAlcDbFnC
YS4t2BDQuiQmEtlZ7lnzGtoz8YVzTIdlv6yLx8VQIrty2ZdHnvIgtncjbtiCVExWF/vOpXig+Q4U
bkelsjvFWq8SR2aFJmgK3PKT3YBIV3wRzJX2fCegUojuApm4llfRdAdOoQDJ5CxbJKnFJanukFAO
a9aGTBsXE3tfdItnzNOOi2qXmE6EjhCpbXSZDbWMrfGQ8xJp4xIvK/Wd6a5cy7tuSAO7mf2EA9HW
jBJQUAvwE0itwhR/NGFJhyEaGIBB9WUt9CwNkQZpdXpT7b3dVPvWNW6WDsaOmVHaLhdodZHrvAST
gtQmTIwsZn4JrS8vAQEnWhJ3swtltQQHmTfSsvbJd3d87MmnpMz92Y3DlvP9PPee5vXOHi0f6fz7
ydbX8TB8Jkiy1GpEtpJ4dtbJjl1aBTLBePzElOFyHer6C+lzv6DMN5D+b9wSsjHvEsBeXVOm9Ufq
lAH4T5AENO6KU9obAIzYxpO5HCqXhiybg9qawLzdBAtABqVzEY9GkNmNHKoiyI27nGhJzNtxedfM
XyFFgD5dsiN5udeZxpazHSneDcu1XX/JHUjfweovfSXJej2b1/kKX6wWIFS4aqkZrdlHw8ZTk8Cy
2Qe7uZ8qBg2Lr1273BAVtTO5tNHQWlHABKxOxkYZiuUBX3FXjPkRkn1fOjZct+1XW4/fxp55xWoE
nJJDM8AjgY1UrlRpeWfBtPYd2asqu2rL5UsCkUQJXSDPMdoAYlYR68uAicWj0+hPaxzOZLmp2EfT
vS3sWz0di45IUtUX1kyuqBYB6jUe8oEgNqh3eA6iPIfqT5ffWZXysgQCHDM/WAX1OXxP07zp6ey1
4yfD1ndEo8eKgXlSlR6ACsHi4LVHKbDuLTxB0NmbLIlO+6CFx7miW7gYrFDhm46z9pX1dURNqW87
H5WY/cTWCxRAfc6Wu5ybMkY7IIFZzpBMN53uukzpJcdweXVVJsd4qK5NeIyF2R2UoXzBXXAzJHDq
4lQ6ArXi5VqbVrS2K/ygp7WyJFJ3ux5s33jRwbhykYzKN3INpNwI6dAuGHHxM1JAVfW+Ygfec1nG
1zmZ7tb6cWFrQJdK9k7ugRLvAZWcMCbVLSOrFFV+0SQGqjXaH/rYH+d4T0rbi4unAi/laH6Ku/gz
an4ys2gAFBusH6LI9sPoDgH6lyTH5apT5hniko5d1Gjig5EI8eU3Vt04zQ3MF9HxvlWhRmayjy/s
XoV9+rDOXVTXX1fwfw8tTLE7+O50QZ0vS/HBGYpL8FecQaE8o3O2cZMNrKVrMVSaxRYaWdljNq5F
PMFR177ppV73VHnwbbxYtocsTM/0s5wd7xRNvciRjQRgjiZ/Hi+7sjw8QkH8rQ1EhGYpPwmrx9+H
pD/i6f8Kzjh1HaRoCHMQlf44HCvLbIUEwOzne7VnR3ePBs/QOjpnosBndq/tMnImmE2ZxcHIsY18
USjtc2D2/WnRl5l1tPv12HZXeA3jtrjJZsB7alvOgzg9I2fwMb+MfV8OvkmbTkacq8bAmk4Hssj0
mwEb5g+yedBSSRHNqQejYXn8eD7u/lXw+3LoTdgN5ekF1RfMe1Gub8LmL7HjF+VFrCq/41zG9hnC
1WcE3u9WenOAUL9gSwshA59JdI0FmJaX++JKe6tHPeITmQa1555JF52273eDno7Zi1PrFGbj2BWm
qbrbdb0Awejc3v3+pG4Ief8+qhZyfw4zCYcO249jTC5LkMHIZ1/5s5/t8Iy6sj/OHgnRm2HJ7szN
+OWULG4igycs+EXbm2H0I0e5ZvZHewx6wWDt1J7E787M6pcX8MUwG3iMC+KBjtXpDAervDF5eyMW
cihQmqLFZ6VRBK3u+FQfVQGjvlL0VKXy9BrPVhe0Pci8EOYnSG0nhPmM/38uwWbFBaqyRKWoNFrJ
Jek+V0WNxoczl/PcMm9qAsI1p8nKMH/K74R+PybH2XjbyUHmS5jcZWSL9zOSQUAfD0aOHKqr1ae7
+AZBQpju+k/o+37LVTjllP8abCuk3olqyIC7nP25rDxgknzeOKFqzyzb87vz0417MczmeJZz1ihu
4TYg0RFqv77Jv3EP2aPUpzLZlX7u873ed7fGHVAeAUGIHfZXVSvhgvvZtXlmic1fb+O/Z705xq09
Lyk6mJCwu0yuqisroqHCg36kMWJRWX9brqqDPlYflg9uI9PeWyBQ9T4/tHdIUpDduVf0mYf9d6uz
Obn27BAXKb7Znzx46XskifIbLNK79WIJqN/vq6CJhIcuuJCDVlOKDhV0v7s+fxp++Z4/lxj+Pg6b
852PjYhz+my1pqD+CJURYIr82Uvv7M+tl/j2tzMG5TS1n6aOwgYTyDJb7rbs0KcKmiCgZflr6jdj
lAWpryU9iAOSDOdfuOcWwt8MuC0VjOi9hVg8ZpilNIyRdzEX0wf29aFo8qMC90EJzziGOEID5zUD
VVoPIvMBzilTe0DTAQVSYLcfrwDhCUBFGlT54DcobVQWwBBr7NdzFwBZfsNWhHYo/BcAe/WIg+mS
SjJdlPiU8WkE36t0qh4xu+Ml6QpePiuyW3w6t6IGRA+lTqIzK316u3+aOORAKQpWABBuOcAcp82b
tK1mpNRLEY1rMMjlgT5yJK0ul3CJpfLaiL13Zr+PznX1nRlbbFDSvEWKgMbYZcXV0QHCWKG/cy76
KM8O+dCesWnPUPufp4pSHpK6rgBL649vbzdXdtpYiLHpvTPKJPXqvRkgE+gD1ehqTyOnHZZBds0+
nlnjk9343cCb6zP3SLkBcXha4+qqQuhxnHcASUZl7Zuy9c5WaE6f99N4roPSpACrKNlyIWgN2maX
w3CMh9T01R51kmgIpzDexdfOwZTlIT9zjH7pALwYceOvzeK/Hycr6vdD9JcHbu7ODfNr9+nFOBsX
LSmW0pg1TowO3YO+hiEyvK+jTz19CxL1s8P9WID/21v793B8c0BZHTdgzsLG6RD1JkBNPEjFB3o3
hghlPPpATvsXnfNDfx1nvBh28yyaZlsDiIH9gwq4pJMdpWmCRHsDpbNSGnDyAUOC8E8SjnqVDSzI
W87ri/E376DRi2HuNMYfAuKtfhGkqfwK4FtUhdn9OaqyXzsBL0bbXEuxAo2bF6fZ3vKgvmj3zB8i
eqTyFKj2F8muDhPg4GRbSurhpj7GEtBLSZCY+N+8BL+/O1uF0cEi8L2AvkA65Liihpfo92dW91de
Bl5ugv+AtzS3dXsyV25TnFJ9Q0DDYseOxWV5lAMOMQzQcTp+pzdnRjwd0609eDniJnQcQb1IigIj
9tbXricXBNkU6JxGAEf6YI2SnHwBqFva+ZmpPosa/G7g0wPwMqJaAERBNQNZzbUFueFymyzIBMw1
iv8Xhe0cYqs/dKXeASku7aINbWeVjJ2CamRaaO5x6MggHRwA6eC1qCDVPPFFYvmDJbyB7cnkXCWZ
8nVcnvFMN43Mf918vBQCoRrqWmSbUhg1EHFg8z5520ijH7Lo5Gm3nuHHwe8357nV9qc1Egza0JSf
YrTTcXm5Rgkw31k3nlwd55qUEs/StymqUFGP91qO/nCxBiwqbtyLIRz95/fYi4Nu14R11Nwnfn7m
mXwWP9h+IRe4FXwnhq+1LbL3dWzXAFSeQtQJ3oC6OSVwuqfYX266S7Uj1xz3MPGmAo4fvcnus2ty
9/s1oc+axJvvAIiMawobCUCHb8vtHAJzPfTmFh/l0at0HXdZS2/UjBaYdbW/N10TEVQOTKuSRbcz
mJCsyx8gJ3qzFunlsgqvR5UGGRrHsPz/y9x5LDeOZev6VW7cOTpAeEzh6SlSfoKQlCkQjvD26e+H
7Og4WcqKVp8e3RpUVJQyBRLA3nut3624oeSSVOvWPekZWPU03CmNAdCo3etK6Ka64mhK+SSUPXjg
SDTUEB1xHHxkN31DgukFOsKDmdzouQp1JVuGqe0rfXIhhL06Vzwin2JLSOVNG8nbrs43ppb7gtra
ih4+gJBCssnrOolA4HmmKFGtFL8vRGd+iAnNyLrBvsoMJxA7Z+wXvFI0rUpStre+G6xOuxXE8c8v
QqjvpFhc96npyHr0ia36UtaEuIR03e19FL92bW+FhcJyRsi68Guo161GEHZVArd1va8kyV8CfvXp
uCqPbQTBGHbKJq3lj7oKm0Nkjltj6kX8D/JWjYeNMXPpkZkSsRy0CoMLe93OCsTy19CS0o9UUNys
LWFPJRZl7Q9tui8bzZlV5t2CACvWoMivzCzN4IyUZJ034Z2ZFg9Frrlyg05+CiuWe1pukhh6oC+k
l1Zi/uicFXdGnpDCoT5MM+yptupkazIZZlzm1RmzWOwYWnxzbrX8WITtRg4lDzbbGpnaaE6pjSVH
t5kyRHiyBEGCqWTbJc3rosxJi8Yru4eV9tRHKlHXsiXdSn++MaVaUY5dAqdSytKOcIFtdK1OSaI4
ejP9BMs+6bXys5BVZPrCZ1iijO5i8z7LZJf0k7dv3v+vBZwpISqDIRBXMnX5HyiRMYpaEV/L0TEv
mj+5xabaX53K0f38x1Iw3uzvFv0fJQdX1FB3rgzU4ajZvib8XSODkDeJmPuiilHC5/akmcdquOf1
0VCzACFZ8QrBRkiEcvZdxPGXfGC6vOXqkgT7hLJGVr9eHXueOvRST8j+pXljooJijXgd7I8ks5AU
30OBdc783an4tfv4clH9S3FHq0u+620YnYyao6ktKLvOzs9w167gLq++7kT386MUdE/h/F2JtRQ1
v29wXy/+pcRru66+GsvFW6f7rA43Zw7ap95uqe/82pa23/Ygf/NK/X6L/0i9xJjU9zO3uHXSg57Z
o6N7K6v42SRWlln64FRefIRs/Pdv8t9fFRSJPkRdmV/zW0om4OiYpkDmmQTQ6G9S+/TfXMCUNQU9
GKXZl4YAU7iaz0zDdrJ5qwPWMMrV+fdX+AN4//WoZL4B/0iG9hWy7TptMqcrl6iBbElmiN3wFO54
ITmWR7dwmJ63lvZIOv6rdwRjNSrPlamzOv5aGZhDPedzL1EZbNJDHKyC1P7QjqMr2zWFyHddx98+
qv+52lcEZOoz0ZwrrpbIP3u1tErlG9f1H6A+N5KjHNhbVxQGc/9CmX6rdARKDrFuq8mZ+n4LEO7A
b9ppmjqr5Lmhxegnybsm0VFHcZVWuwihZiPOZ5j9i5nK1sDEsl+P9n+le97HH3XRFJ/tV1XzX4TQ
x/Ln7dLWP3+2+7fy65/8/1D/vGAf/04AHXVxlnEq/VNMvSiml7/xL9mz9A9zUTYj8eRfPDA2r3/J
nuV/KBL8ISpmnV1bXXLF/yV7Nv6hmqokmpwiuqhwbP3f//Mv2bPxD0ppU2X96BS45B//L2TP/KY/
9s5lQ1FlVNbiCv3pF7BhJYh502m0AYN9k69228ERrYx3I/LK6jkZt7fQr26xhVDNarBn5e2OcHn6
uQsz1wYL/G4acRG2Xp5vWoQZN4NpzDerME+a7BcZf88WMvu6OuTyXW2sTfFRUbypZICKK7R2WqH2
Ujf96KtNgfVmRD/jpqGt+dfGUTJqsjVqSqytdaDLjnnls4W+ui38ObeS5zwN0vGtBs/MXVHdxKU7
BYYdf+YZxKyxod2nyMRwCzN0l+wTuzctE/W0Ybc7IH+Urnkg8YP6I36rncmeXNPrNpmf2KEOmlWd
hWd9xUE2uZM/WIm9FICZVf8w+VvX3hreUkD1yBXsGLJwvBtt5TlcTy+znd9nkFCzO91XTnpf7GpX
O3UfYeyOxaGI3HqFjMRPVL8ZmdUF5pLRpUDO3YnD1vixWHElL2Yod3/MRKd6mCjTt8K74WucpQb2
DitFRehUL4J07G3xeXJCw4pUN0w9ZmAOqR/LXi/uVnWAZmuKXgy7AywNoqDxUwWhqUOYlKptBNPP
3TFoicNZo+TLJjtsfXSrw4f82R/6Twrppg56lKAXDMeHWHbq0jGcwRvd5r6sQcet2yV6MB6rO7zi
NzoYD+UrLljXxJ/stshheut287NmK/yc7fYtVG0l9oV0b2KGxXTYfDR2m9qg7nAC6WcKH4DAlIpY
sTOHdHob37J8nh66O9Sa55yRbMhV1oY3rXbFarTKz5lbHtd7Arha6Q63mY8FqV0F1+xQigLlsmsk
uyFyDKu4R4CU+1rszKWfSsjqrHRX1YF2e5ivNolxhPCi0ZEnp0dNL5zkVyCwm3uV7hXECbWDukpF
8x7lnmL61xZYs64ohHezZiuoKOwx9pPyPGnrJA7gDIoAT6X8M/Zkt/YLLwkmpzjFuFWf46PpT+v8
ONuyXd6tHgGbht6u724/lZ2wLo7KtpIdyJiLZK4p0+6a+3a2jdGbMk99XdWWfNfsil2fXGrFu5HI
ugPFye8jG9bAKx35VOvOyi2O46Nx0bz2QWIgiG4VTnIwnGhXybZ2KgZklOvwY+VeXUIfFRaFYpk/
q4H+d5YPq3zXlw+3+NSAqgospt82xtM/K7LfDRBfgU32OFMWl2QndAUmRpC/nsHVkE3maiXISAuW
17ENFmkBALX/7y/zaybgX+tBrrOivBAJF8Az8qUeZPInclKJdmOwhUuDj9TO74r9bZv66kF4vFIH
xxbi8+VWH5MH+ZQMtvbd+fxnBcBnAN+CbzHkFfDxX79rpCaU+UOsOLfdylNYaUzqcFf2i2SJlvMf
9Bx/1sBcT+OuKrKkrf7A4yMDI2lvcj3qGwndFdBH4gguEj0a0Q/Z/i/w41+P87dLLrfgtxJE7RnC
0S2XTNazdta9OVAco7N6dxWjav1Prghq8jfHFSCGzJBDhaf7NZhHVVZtpZLrBclJBZPPdlgwwfRQ
zPuo2CwURH170fzZMZFNnrXUGj3Zu3kaBklW8Dxc8tC96m6pnGZ39K9u5Ej+cn4dhB/JT7K/79EO
erdNu+99cSsABw0bND6C29x8eFWeIurYy8Byt1BAy+JJajz691kPYm1rxq9y9CBk52x6zocfufx2
He+BWTh3zn3/dM2cAt1wFCSJ2xSn56yfgINRnz81wCq5xQH5a+5W8bMrfoz180p8FK9Ai/3jnPhQ
pG1th/V6NYMWFdlRMj0UZLETwmk5vaMiH2w9hk019Q812iY420Jm3ir5hlwvayhw/zZsVMXLKnmN
0Kr3+bEZdgQ62/PtLEQbjpDGsK55kCIFs1DN1540unPFsTjkrsTs6dgem/tUvFkDVC1CK2GjadtE
D5w5co2bbya7PCYa4f2mIg3XSztW4PP6yirKk2heRqWxRsbTaH1nTUZkh1cT4UJhCasGgXTngASl
xp1RbVLkvC1AiV3ke4HdzYtkVCoA9jerI5LdWAGXCZ/q1SYRrYBmemzt8Wd+terXyrAyv9vM7HCf
XWRdr+dkPpgvmts7XWVzHGZNIIr2YMc8y3Yz3A5Yrq/1czts5B49vldtUwtwSnjr5V238qc0iCUC
GzqLcwgd0obEtfJmi8rrj3DclcU5ErZK5sKs9d541Hz2mWGylPyXGCV3NYSVjpI+hdd9224ajO32
3GyM8omA0vJxcpuzWe5T0W+dG8T3R7oKViRdrKyWgBKHDIeHGlK684Wz9IJcx8uDODCBsrbXfe+l
ByGotrWM7tLLfhp2so7P+WfxZsqANIjrN4M77hhRwwsSVLnVuIrgwrh2T6ozenNvIWSEqosLu2Gt
qB4U00t5jzh7vnDpwprvV5frXWctxVNJmsND3r2L40NmbmYzKOWd3vmiO+xxiSDnc8t1+6x/iK6+
lbsNdhQGfQxbhKZ2vwtfKUF6B3vax8qD8SFlQDovjZ/arMOHyZYjX8L5ZOkNY2Phg7JLK6F7Pc+Q
wgELTLHn/iCAmJaWcHWl3Emu52rYSRxqYE1BaE9gmrq9Euji+tsHlhXaSNOuWptEj9pvgmwtp7tY
5inmhRfWVn6e9oDDJVYrcY+SG213E5SpU7ykHvEuVvvcyA8ZaKJNSUpPJZ1nRpS5hbd0iKvrWdtn
D8zetnuHlWvDWLfJGwhXJbgjUi6ny92+9YkcVXmbbr/4FA0n0HTMhDVSap6N1ljqjw4h/8oJ02Dq
HxQkoM/iK2PQkPIsj4Btpb5fVcdIdDtpP+nbBm5bRPHsTW6IDU10wWrl8mgIT+Szj7ofX3H7vPRd
oHRer++IXVZNhLLemFC71ldHr9YsacMeQkwrL/UjgF9NxYApxZZqXni2URZvrDuku1efVejehM0k
rjUKd4zq7wj+eYghxSKhCfN9+lZ9xufxHvKebMshs1TMAR8oqZP7/FD+mJkuktrJ9aUqqKocja9V
WOjdR6qoR9Ur+Y3bEjwsdyvUk8lOuzn4F2R2WW6I7uk3O72E7qqz0pWvibZ8iTHzfHSfk1tibkIh
rlo4n6LWooXQhF2ybAFKzBxBJBTiHlWUcjvdCtnOwjcGspMr5EqzNeEwuf2on8f8ZejfdGJWapJr
3B4cVLTM7kiZjC8G/ggCG8PFncLRqQeMCuVtFu3mkLpCZGkY85cnjkDbxALyOcr2VTyI8kaq6K9Z
M92BDd6ut+aDIvGhPFm3bv0ha22UwHrkJ/fVI1+q3TWsGQQBuhLgMBJQvMLHXalM4SYt6XWxe9qL
TtjRt31qi5smwCJn+LLXntDDXiN/SPGP7TvVk2zlEZdE2TjhfBwaPjgPfnI1PAI2cXwcBtpbFrs1
5gXVTeJzFlsZIkduXM4dPITqXpt3kRIYbo1LPT7mwHaCcJblA26TyZsJ3Ui9KN2klPra8No6UVzz
XI50ejB6xg27qqXoZAU4DiEKPBaVUV+WjkKaIJXBiksniWA1Ot1KInfAyZU4pKqRV0FN7QEfm7cj
hjCF2+gM1eLtiufNnBzR8N1esuTcdOesedZGVxd88VWV6TVfk9EeX0lYkFn7sua2juHrHohybUc4
frJNxPZkGcaulR0j3Taci5mHDQt1p+im1zXyhGabF7bQP1cVh6+aeCv1M6ndWQmuiKSYq1pYspc5
BIQxz9O+oQxX3O56BFrhPe5/TGQV4VpDkB66BYHyW90xwawpe7ZXN/EV4OXhzcgC7REvxZVm2JJ3
JoYA9/qCxhRZ/Rq1KbeHmRk9GZ7LEsp+lN71B2Nm7quYd21eN3dY6+zpxSQ1qrRSN75uwhcMIK4E
ZW1CqDg0e3XjGQkF/rlN74UiWBrzoPJ5YxGzhk6hnZZY8vSoNxej3FWZfzPOdURfdFCE01ztjeI0
1oGUYxi2hB+cOrA5HA3mR5Sxadxal/kV1hDva3PNMaIiW8vDg7S6h5AYXL0JhunYqFuqB5mo/dnD
nqhPXmg+dW6VX5B+r3JvDOF2LmaH227T2KutgbKVV6SG3fATtsHe4OSZXvvcFssfPWokRy+Dhrzj
iGXnAA+wE2k1vh4nbgmIslpCt/lyiS9ct62TNOtceolimnNC6Go/79dT4pcG3mjb4D6mLhNJKL2U
NJB+yV1zRoazKzggtAOFX2snA0k1lBVudXPzmYSit6TzycZONOAPS8PGoZupVZ3VQPbAKRe4gPEz
66SjkyxRJVkhGpBiPZ9JlI3xY1oMfHQpAei0ro+aE647T3OyR2wXzJl+mRcZXh2M2yyxS5emjuc5
eCsbPdBh8CRPeM3v4SOvbucoHg4fXzXsZi1ZypYm0s78GkVr6giOvE69LLLaN+wfnHZnY51th486
UODwx8f6jWXrxjBItSWGVnKmzTvLy+X4eBQGtT38ECkcA80DFLez4HYeOCA2w/Po4j53hT04De+5
W7uCT+SL13j5evnBINuTgzLOq8iMueeNsPUNwy398NKsy09aePf2Ka0n4wGoxeeJnnAa8ErKNney
s8unGM9DgBcjRuW8maV7PXxavKUZGVe0KidFPNUN6xbf7kPaUhw6Oe0p0INsF8nO5LTVrStUVMyn
lDx4DG53R6rZzQMxmh6ijSD78phaNQqOIWN3K1GXXF2xSJwbSgtxf9VUdogUh6sNKV5gXFttUvxw
d430iYmU0AzTaj7G95lBSW5J8gmlZ59uevOgy6knXSr5kFKEjsZdUm5G0xsmXxnw5NtZ68oYPrIN
BTwvT9F64s9FW6cjLaTardZk9RaZDf7kCHh31wKmUlfCK2WlbHxPw0/wo8a6iutYX49uCGKVMyvG
Vog+ups5CMFjCJHhY0Bc23ic8ii32zmQXhpH3YxBbwObrTSr48jWgmHYygixyESKLGEKxuKnUewJ
BJqHhwZ/aYuebgv4Uq5sYxdlrSXUFwjVbP64Su/te/ETU53frvxYf5fApySgsvisd28mRX/UVs6I
zS4SRyshIQv55u3YlRirWPqif02edDoEYXJazhB1QxiiJQs7Y+BFJzXL9JWdWO0F0Wek51pLXyV9
3YO2kLqC/W3ILY6F1ppztws3Y7Kpp2PL4S1ON1vVHX0/Y+50WlvzulO9LzdEFVnNrjtyROCSB7ph
uxzfzYNxr/P7mZVxisZLyJfg3cbZWD8q06+VhqNM2dGZaFSJ/dm4zDapOotAXbTiCLc9mtgTS5on
+pr3llo4zR5XELjIlkCcZ/yxm5TT4XW2b4d43fxCEKzOI0OKgpoGO3FLlDSB6CQb0LcHgCmv91Mn
88eIR+ZSnILKaydxXez0g3EaGBKzXQVsUY58RpUYuauD6vNxRtXLCrjljYqF3ZGubj06N7fcm7kz
sx/SDalIdlgZZPavPjsnI63QIR9PFV0WgzNc4jVVO47p3q0UPpUUOjhvp5NSBQq4T7IJbX13ey2e
5MSZiqCa3+doPaV3krCtx02iosEqYxzjnGItDoHJyemO1/nTNbW65IyrGtMJuKLFV/xkU7CmIJ4d
DLiZRtHsSte3a6Dh0O9RDASGfrdKD1FxJyv3KR7YyBxsmW4aJykiUfrE91Q8hWpCU3czHLNILHJL
69VdJr9M41OnuOJH/8iOVIN9FW6buxE1hOzq6jYlvSnRtmXp67U3A4AZ6073e7zNn4a+vjXnarWD
ZW9NZ6KZSS84aLj/HFbjbOFktjqKvIItrjEoJLYqh55AGWbf2CtZhN7wlJjYr23QAY7e1RYYe8Y7
YUu3n83qIaqf2uvntXm7Cj1/iu72PtRw3v1U2/cadFxNnq61Z3LIXW1tIBPXy7EIVaMXE+VAt0Pb
C6Jgc2gtHoz4RSHMkRFqnVPKayFzb5UPyEmg7mhLz2YcSMNl0IIqelvVLafSNm43HVBf9oY9PROD
1KcF2kxe+yhTU28rhxd7LbB7bcIPBtIr2vvqXD4NXsYJTugpOVdBJQCpW8DRt9oTHkGYzc6TQztP
tgDr157OIXJzYS1UHjIEprhqXaCHrjH4NQS9HZp+Av4uuEZLdOVxLC96fFeWbqo4XevE5s+muJ8M
fJI/SgIM2O2GlHMg3cEB64YNADv7nSM6Oe+RcehkpzOCBb6tnjjgCyI4o/dcBL2dxU0dSduUZaxc
UWRDIpcuh/fiXtHP2nFlJ5aEWZrdEts0chP3+jajaWM5O6qvbjLsxVsqrPEJ6ssRVhvOZjvGZM+V
gWlRH18tggFuY0x/rNgTU7pmDIqsb90igvKHXLNVYMC8eqbdu/oGiQeHJf8JKk+TpVrphs2YP6p5
M3g4E3VcyVqg3896euXoy+35oZF3aecX93bd7CTFva02GpQ02dsdfvbRprAiGsovfB4BO6dobqBg
OHvMm5MdWSdkYeSolkSnpS5kS10AkWHL7Td4N3rDHl0tAC1xjfck5IN1GPhZnslDQytyL/srAGhE
Ohhg3+AXmNnMeVydmOPsmPemY7xzotnCz0X/t9x/iZ8J3W68PRpWaIn0W6hfbjbGZY85NGfAeRm1
jD+YD4tsIjPcBtsb2CK5qnb2hqvvqXR7OnH1gSCC1WsGhDJ7chpE5TGOtgJYM1+OgCqzPABhrWjp
7egEqi3d95vpeXbb89UVTk3kyxxodJVg58A9ZNFZ7R0jfUNXjtl/l5CEDyX7DjJe4NivkPHvuOIX
uFaQI9xEbaGA3qDS3EmbfrfwEAXPhw40YGbKnelOVAnUZN680Tw2HoD65in/Tj3ya1LYHx8FrRyc
nGHAxX9hqmdZ68iIA+IEvpxsWjoWCfjC1Ub1rnrdHl82778xAJiAa1V+fzvxqi9qztsr3gp7CpYe
cngEId2iarUXjf8RbANAtHONg8T/rP2V3+06LznIHHuc2vxuVs13X0VbgPZ/81W+0uAYmQhy6/gq
N0rUjXRXrvvrFuaJXsulTFzP29lbBHFXT3HC48IFhN7VS3FTEqWxVSxxvbyytLO/AIvxpK6jde+q
VAQh/3ehPaQjUAVfvrXbB95x1oL2PgT6rubxMHfoe6D9bwHo/3k66hduocwIPzSGXwD0giyT5On/
JxzG36h4CJ+FNIYWBtaXjS8vZLlCaTcm9cJhUGnyFZ3KprdxWm4N+0B3nGg+v+FN/o6z+P2aX6St
initmIDJd1t0ml1km+0F9VCxWeY2nQqOmdbFj1VQF1o0DHZM6ByH6uZGm6/xeb5Tc/4aAPj19dEl
dcXsHFVCCQgJ/jvBYDCpj2GsE2D/vvoED8QNLnu5K9NBPVHH89Zf04DR9GxPsyM/GWsFVzkhDNit
SUC3FdDRT7qO6D55E/bVOveoDJ7b/Ghe8IrLHB3rRocUsERf/0h2SiA4GkCJhW8C5uxVvSdcWJBs
EKTiCS7tu9UBkf83ywNmCAGAjDYTxepfv19YpMVAIsQiwfU6Kgx6j4/xpf+Q2Otk90aVMlnCcSEY
mOT5KG9DZGv1Fh4DX+5ogWolVv++yPO26eSY7yIpAKtzmFC7u0JuKSA2O+meaBz9DC4wPEvElOw0
sbbi2oF4T9ql6L5tb280amSVa6fc1wOCjoJqn9OlctKr5xAa+GH1PvhjMAfjLt2YrnJRpWA+5Pv8
7pbajFraGRk4BZktTkcvfEoO1FfqHaUsyrdhTbHNocCkWAg3RrO5q7UYFMhwIYrX+btItXwgT4Hm
fE3JNVA/134fbW6lR5IRJedklw75vJM/whi48oafL0Fc4UXwQYAPgh8eOTnJG6YnJM4dJ4pF6jQI
sMszPOjO9SH2Us90hjv1Jdetci/sr8HyOZAZ3PKjiACg/IhF7A7RRZmc+eXfryn577bA357xV2Fc
GGcpgaQ8Y8UfHgkJdpU7eQ0nbAlOasWfiyWgAVsbXIH9nKcmvVwfR/QMEWACzjyPs3qXPXz77v3t
Ukcvr6kyYXx/uK8nwk6JAZUUUJ+MYBvAI2N5uR4VZ6lvxv3V/XZ3+aXt+mM5/3bNL9uLHq5IVulW
inNljT1qbge0eV3Xu2Gjn4ogItX0Mrik/E6f7br+WNqMiNwSwqKoR2typu2BPOtz4aqKO6Bq0J0F
H1oAu4XqzE5Q+S5ILMHLp+lEFkj5WMCC8mreTfv+PvlIX0Ha6BiNS/tIm6+7eYd0g3iDjAgtC+TJ
o45WLaKrdsqJxZPv0zvlFG1G4igLZ9xKJzKyklNzKD3imX7SxIG8+1AzdudF9zjc5JVPvnVrySyg
wR/c2anuxi3KjMSRd4s1KuVPZgd1P700XnjRdtrLvNa3C4a5eqq33dsiyGg80gezbYnq1zO86GSO
VhX5/YauH6RJI3FkI7/3HHjkdd21T9Tr82Fi7p0Vr1XQnqUaBLHZcyo6fUCeNlWl155JTtoB72ou
eUT7m1+ik0wfU4Ij2MhrksSD0KXVOXVbJf71xhVe5q+YguwKXnkgYox1IYa2sAG6dDR23kNoZW7k
JSQa44J2CtWKVj5ltQfw2+1aV/MIfeDjPk87MPT3Frz7tAgizE3Nb7gCmR8j2mNE927+KB+Z3Qiw
BeC3Lx6jx3BPvLBLiM8JwGBrrgkD8pVN9KmyfxFWy25cYIaKj7qD7Ohw27F6CU5cSlig7P13aoI/
/JoLzW2oKjo7FR0xOZF/3aXndBKr6mqwS1OFLYLWCCUOlXMElx879N7fzaol/+BvDobfL/llpaDO
zKt24JLMn7+pdpptgKH0cJMpttmzT4yB8QPYZSq9SSa77BLeftbpgzTtb9PKWXkrB8ufZA+zG4r3
3F/OzPgtHFFPlfd65Wgbeq6HditfHZT8oYh30h4KR2otyPH1TKwEkUIrS4aMfBFIRHbb+/GH9Cg/
T7Qk8R5sp5jAoXG+0SATuOZjtDC968W0s8fsWDPPZmFEOgDfmUifLQJ2CL0t3fTycrhxbIMyI7IC
YXant/hdJm2T0YAO4ujXFizZAta9tr7yauyX+w0t5vDb5Z34WJzhAInRGp/x+kD9kXOXWldQqW2+
YbXCegTytCB8dbxuJ1oHjrBp8hC9iLIlMvKNJDk8SBwQh6lySpTYVss6E5D+uORSF6f6cGVHAMCr
rfL9dpkeBvLt0UitNooRmPMRcxFbSPJEX9Iz7IC8ZVYPzc/sk6836EAeB1F5ElSf9k4NeF7r/CAQ
9HaPoO0FaVNMFtNh2eiRg/jxjkyVwWYFx2jvRMgZV6rdrAQFCwj2ymZHIT1cBtO3wx3bSvehYuT5
jHW3+6g+qP8LUEX2qZuw1YmkJk7HuYp0UzqjC9AMmaCpkBhrdkJi3mpUDBz35LmggI0J+wG5aQkw
f0U+haYAXFf9lKz8eH0lDemgmX6V7uiIF6WM+KPZM5/oGe4F5pwQRPRggCcxzn87e2LYSXu1pQ9i
r3JHfYM00eAW03eCtTZXuvCFO73+bFOQLH9VQQVhr4dfuofd6/lEEP3rpToQnHwnea2d3Q1B9DQ+
EpaYHETCKTjYj6KHVsczziu4tmrcFQM3+xaMiVMECLZO1SGiR4ucErDL8BJ2+Qfzx1JQyEegjCY5
9lGglJvZcHPTG1MXVMMgrMsyjoB1bnT8zu//R77lrx1DQ4ajqaJGZveXHqHAG6APGW4ZEhnWAg3M
1vicn2VPeUDu7IzrfGOsyT8MIpcv4tWiRTU2ohun1/fIoqM8Mflg+ltxoXtH2UCV5bSJ80tE8E15
8udOg4DYQGKKSQLTwK8z+zcNT1uXZi4lvDrjh+GHG9MLN0s7VrpI9dzZByiq/DOM7ufgdAAcxceC
DWB+XZzM+9wZAgM8zYSdrp2rr+PM+U63/d0H/CIy6sNkTJIKzZiKk8KSUXaGm8YPnZoVwuvMbZNd
sKP3byukpbn4a7WikSwsrdj1RRJ7v051zCqqozLizuiX6Kx6q8Bw+o3y/E+9+HevzB++zSUL4Ler
yV/8E7kRixOZUez4HpkiG+1MDhktCs6CZrYi7vEvI4X5ZrLUvfFt5KBXUdc6N586aulzv/tEi/j4
b77/IgrmzRD5cH899uJUn9JIR901X8yL+iFUTnKCuhw+4Z1R0PbegHTjo/dmDxlBu6Zed8d17Wk+
VD84xcqTLxQZZ2wE5X11XrQs0WsZoJR97DzqDnMDnYC8dD5IqDtQLAp35LJOT4tkTUBfVCKgXXC6
kDYffSZo7yJ1vF+5S50wX9QLL94GNGnJekEzYH9np//VyH95/iYWHp1sGeJ6/hDwpcw+GuSSMzhG
sIweWBFdIYBLX988lbzUp4IYBf2gBuqOxFRejsppH8fN6tN0B/92vHpsjEzjcI0jbhCKapMAgHkD
cbemO5poNo2DivzT3o+nZF08DUGlf7N0fpkd//gGBMngfVIV8h++tJc3fWRij0bS4QIhVK7+I/5s
0QTJp/EjPF/X5Xpet1ix6e12i8q5PY7byqeD/sVVPWmUcS2pVrFd7PKHAYx+q55XrDxEx1RyT+ke
K7NHtXsHTZeWIJOUZrJ12+FrdpSzDvqYOrefAMDn6JJ/MzmPfJ8/Xk+DUdWLnHQpzqSvQ3I1pdOq
SKsgpDedO+8Gwl93ht8V/uL+qcENqSOASSjCu3NpBAm2JGSgxEh6IZ56HeAJiYXXvNb3pIF6OV3q
ffOgohhaqs7Qnw7dWwUfsAZxc5XXyENwtDH2vSO6DbimJT8LtAzXk7RhfktnL22cuR30bQY2eo90
Zy8/gyREQP2hX/mxX15qB9LLi4LcTc/Las7PEYFMrJ67pffTqJaSdSceFzWimy5RA6jQDV8B42Ne
DuShra0RjCMU4gk6ZeUaRJbUFHu3U38KxXXp8Gxz9ISouRJEW871Rfk09vAbM2NBwJHt/DE9Uxe4
v7YSaKcFvJqD5XkuvUkZ6HezOz9Q+kSn8gC9Gm0iX19U3OVTeCHiUfQEXwfeftV9xqqEnY22wr+B
33r1ZrzDZeYaWE18ioyPpYOs2AfIc6UKm93qQopk5CILtbudvC9vbrut3cFZPcZQ3rJt+pGdwbMv
52JjJ8+Vvzj0/h9757EcyZKd6Vehce9toTzEkqk1ErIAbMJQKrTW8WBccccX4xdZZDcqbxGYnt2Y
TZs1rC6QgId7uDh+zi+AFMzyu0mQoHfmerWS8/w1bRYT0kIF0PjVehxW6FeVa/1tADQyt7aT5IRY
AGXaVwty46CNoBgbGwSK1/3OWYPN2hYPxj6rySsOC3sFZpDipr+ZgKDDV3sJLgwBzIPvzYLHftc8
+iv95N4TJcQEWjP7mV0JR/OpXG6v4teUrY4aAnjXpWwW9Z4QbRGcE3tNCSGYq0crX7E0ylMLnwlG
ZQLQKJzXi2GDhDErcvjyG/3w/xNx/tUAMP6/E3H2b0HylgZp9SP+zb5g+q3/JuNYDm4C06bhXJg4
JFf/TsaxVcg4igbXxuS+Z5lTMvJ/yDj8FjTKSQ4PRqcFcP0fZBznb5qp2XgWmFCx2Gatf4aNI3my
92euAakQXUH2a5jyCsDxq8DRHELERv1SWXXKsHcofqc6uVcywf4MbZsbq0sfgqxDHymMEaCsX+0h
3CV+l86zLFUAr4lh5bhJBALL9u7VcbzxRoMEHlBfgRUOMpp+eSM8MrtKHh/rcoJsYPJb2tQBWrKe
mtODztBTUofVfAA3URFwAzm352mj9TMjbzK+7TyNg+8tUUXBvghvmLnWqcZcd4KWhJpi4UETmytT
a7qdrOpH2Rk1PGsoZ6Hrw0mpz7gybcfqzHt60Kxk0WjmXFjDOqWZOCy376bA+ddp955yMF3O352B
04hCv4Irh2SbPZGp+Pm7+FY4QV6qwlZWMg8Xeawv+rKcK3W8+rgZ8w9vzuEkUoDfk7H+Cx3Ps1o0
ljyhrNoG2GRqc6vrzPEtTJrpBc27zj3aOFLVtZXMrS58xoxpVsjg2OEIhpvTNhtg6gqlXWHz9AOf
Xu6wXbr1i+GgjLpzyvMOQLtt3ApTLHoDNN2QilczGp4Mv1zgK3FraSk4Su7dAsMOjJ3IGQF208f2
2dXLOzdO16GP4IkNeRyV2/i7ZoBLGavmB6ZYyUqp2c/rgCua3aIn2oKVGTRxozT+yldChDtcnUJ1
olC3RNgaOhlZcXNnWspDrQFZqdU2n7VZBFbgWx8R9OTu1gwApnSgvxDuo+wODAZH+Y9HnTf5l9cL
9Xy6YU2MEkQ5r0IcTQqzgwqpr1QdrHwWjeuhCeYohL8FjXzu/I6h95Lg1g2QS+6j8TYecYmDBuS2
GkBkpb1zbfmmgcFUteRFdw1t1opAm9nYM+kt/zB8801Tuo1QrPuhQ4qvndvFCEIjXlcwCvzoBIV+
UTbJCsrCvei1L/h0GzPsAtd+a76gO7XSsZkDHCTrlT5qzizXtbdkkk7tm5s4Uh8wg6VRMzw3Lnz9
LLXvPVQK+tF54TmPVhmtoR8+B1gH1D2JlTzdx02L7nh/ws8Gl1dFx2AwXpkxyocBNV4lO+pd1S4z
lcdPCpUAepRUL6iEK3CJYqnMhqTHgi9Lg3UMDjMW2bppohv0OFE5h9zkVhszAlNdBMuqxwgynoyh
esdFEMCzwMVXlAstYtluwJOkwHkSQi8blGUtvQQGEngNqd37rXpUItDEaQYKo36KciAC4ybnqiur
6NSm+VMTWreM3H6MmCg5gAUvnjdej4Q4IQlsbsODDdBaYC6HTWGK19GrDrHzqAAiVIoXQPseECkT
EHGsrxXXmaXJ1te7ZZf7k/jADJuxU5Osvep+FP4pab9HY7BJjKM2dlusCAFYHCYdsjb96omDa6HL
axxxV1woI4C3xlxZvbJSimxnZ7dqeOvVCamytSl+OOjfYl9KrlmiG/QzxkNQkehdA9bSo4Zcp7lx
zOheF/U+a/M1wgx3+P7N9TpdawbWYqWOCO6jSX4H8szC944N8FIJB8n1CNwyOHYoDOcyQf80WcWJ
mPWmsRAxysak5lrp7Zpcbg2Pq5j/Q0mxi0QhLU4A7ZkgDkTGjHCXXZxBViA9p2jbUiSgGgtwgdom
NYa1zCAluKtJs9kcbeK6Zh8YhIX1WwUcwiqteaMUCyEEemo24sXxF5w8toBz0KwgCMLyUdQaeRRQ
0G03V/v7ppvoxoA7zWRXmuV94yNsTu2sidHk4J6oLwfAebaEhAfWgWRhHv104k2mgellVGNz4fv8
4YhEWLQK2BgnxnRfrEbAbS41f6mvRlB9ESh4S92G4KQttrim3g41YGqKT7azEXwW67qZnuwUvtsA
pQtcVgnsDXJAnrt1A3WWFQ51NC9HuuSAZPRwyoavYti3PNK4xXNo5hX7zCJjzuOiRju6FBcoO441
m9cIyBy0e72JyMir/LOtNziyTZoi4LA2gs+aPFXpbBIe0IerGgBKnBrlj3X6OuAozfkuH4hooqMq
P2rnLhWzofsi7Xav9u5RV7kuuSZ6ec/6AObY4qXb5a5z8x+j+iUfAfgGHNxI4XGKLzztLfbrpd89
GhUWoYiRuTFb8UxRHisQ7TnGukpwzAZuHXoxr1SAYMiH+BkLQcyd/NyKBF3wbVjfjgS4FQ60FmF/
nZE/NHhrwUYv8CbylLntqidHBVXodCiOlNlTJ79jfqkJBNB95dlhIfjpUwH8ZOj3zXCLgrZAc6Jq
cKzoHsZhWYzfXXevF08lmdye2Bvdlty+rU1zWWrhWdHPmGHjk7Z1pbOpzHCLqRya8hJM1LPlOfuq
85dBuJw2B91O946HLUXlYAl044BeBI8v7S95RjKqMGchk8eI9E0kqE7nAyneJt3kZBpauBzGTUmu
sGgeektuOLBnXWKu68Jcdy11H8C9Fpu3P7xE3vjqQ95xvytApKto6w/fpPiWu48IlJvdN98H+gZz
dHSUudWTCogtKiB4tgZille7HARgwaRkK/QrMusluaP0NQjLneoma819jVtng9cvTo2zVisQ43lS
dSpQ/Z2r/8x6Cz1x9N4teNcIcQNB9EUwD3pzaUX9Gj06hBOMRew6mCDclhYQ8VbDreO+Koe9Kokn
umTjwymNT9HwVfOeteSrpXYwdkE3wcjIoUulsKZDFxRYFG5aJnXhskh6H8osB0i6dJvXIPAWvr3v
fACBGUwhgIeaH87y3JmVJjgADFhM7YlicyJIeHO9maTunTpGEaea23KbecDTACwQr9iqhSPF3uG2
RfS7iuz0yRu2Rf5DmygJrcrll/shtyfn0GEkQd7WLWZ+/UVyuSysYqWWZ1HYj53VzgOqFRbxRJqz
xzg2fAsbkvKYufPemLuDD1bKz+apQYFufG6zMwLTzHjsGToMhJWlUxLtKvsWpXLFBcI2UYmnQI0M
f3LIsJLw1YXHtFGbWyz6qJCjul5BaM+oQfJioTJNIiodfYbAEnW7bizvleKnIJSK5KG2v3jKzu+H
mRN9CaKHQJK3U462BzhSzxDIxx0YPJeGGrsikZ/Mjx3F+b6HWr1CXTAhv5twBOQmipcU/5V8lbo3
kf6SDCGIs9s43g/9bVo0q6G761mlrQntpnzOLXvTEYtogXhLSsA8on6RWfy9GV/T4i6hAsTZIkPy
pdgru8eBYlyafO+bfQ12Kbd/5LjSWBF8fFWQVahhR2K+pKvYlJjUl7x9UIl5AgAvifAAxjiCpamH
Z1WnWkm8ocFwj4xNrZsIvt+qBfQ1Q8CpvPNhYAuIxbEH/hLGhF4upa4ta3ZzTzGebYrcTshVBsiZ
5j4oviBUILmBmcM4CQZZGI20GGZANWrlMhq52TgPAXMeJ1XsWsihjTqvg/t1JWA9rhMA3xnQZj2z
Nmr9ta5HsNSAyrGEyYmGgpQLSExipj12NoByY+O0IBbLc1X0HN/3whw3qsVdSZ4TSzvnOqALVdto
qrJS7Qd0C3eRYuyqqD44I3tMORlu/ExZe1oJK8d6ULs31TgYISVkMmht8pQRjmFGonhfzILNTu/n
Uf8k8JDy64Xf3+W8k1SDgdbssJvQ8mqW8+pL4Nt620F5GOdmfapw9Ex4TBO4rWIiVp7vbAOvalef
PGmxTn+0iJA6bGQji/BcSgiYJ1KWI/G/3Or4YxS6gWs1oEXW3SieM2aMBvK76e59/RgNt5LKUvAs
rVfR3wwj0wSTNV08CJs0pbyvOrAmvXdvjeEpiLguFM1cQ4haib6LHAAkQk5ZIx7qrlga9tLU1oF0
0f8EiGGdUxYvAVRjBcvAXGXeTZc/xtJeDMW54lO++aTXzQqpdy4spF2cU+bfj7FYmcn9YBVv/Doy
yS+Oed/HeL0iStZbGJ6gFQkGNg3G7RgYz5X1mjr+i7CThRZmx8bieRM5hegjtZQxIroLhufGIDvT
6GRy66q4QST52QRFqlYUrWsBD7bAjKt0N7rZflOVEpCI5XM1wwp3im+h0O7VNnwK/R4QSsbpkFb1
1y5oXey7rRuz81+6pD30lExlgJRZCsOHqBEwz0jddHzOy5OSYHjkPY8mRXKqlop+E4ljWD2msJc7
CwV2YNbUWnGIUQUuDBXJSqP4qUUtjHE/uQkhnxEMLErzuaxfrbFbNUOxsyt16xvQpnBPs+OERqIn
o0BpwYwZft0woMs6yHV57a0XPgxNd3AgP9aHCNam7JRlSgxRK9neyhCKTATUCL1m6wYga2dnJT/H
SocPNkBDO172obGTXoeYW9FA7ZFQw6gzWsnS2KWZtlUzGD0xhXyru+clfZLpvar/cIHnhoeuEekV
BK1QPfr9Al/YwjH01jdWZumthgI8IPIXKjh/rOqXH18nP2vqqtSUDlmYhSpNjX56G8LEzAtCdfGm
VeEn6YLpWvp7VoJOoSUrTQA4trzgJt9lJfRUCYq8DA2yqM1cjN8H8d3XyaTCg7Lk5JLDGUbY9HH3
rr0Gfw3lu1any/S7Vvs8NkWQ0qqyg5QGXRKuINCxdbEotuhGXIp62bn+P/Ea/GsaZuqwjlsGtRRe
5NU9XU8SV2joVxFWQtjo3IM7wsiJw5sgwq2s8s+6BBgCPXTU2imK26tquA0tsPcJcVD3WXHrT29a
pdpJQkg1DaCFv4+ErUZD7fnIDfYZuTD8JSf9RfDy4cPHQ36FsrqM+Lt2rjWZHfzVo8iIjZU6Ib2b
t3R4+biBP43r+wauEoa6kwscdOiI0O+64uCrD338iZLFJ2PlXM0askiiCWv6YOlPfRBgJkMRJcvW
2nj3cV/+tCje9+VqpRMM9A4y+VTbRLqIRsQbnYgAym65MyfQBRrJAlGW3G4+bvca4POXt3S17r1R
GaklMYhULH7+gsJB1EWsY8IaUm34RAXls3c2/fzdMlR7Vgi5CbQuoUx1brPXIVgHXf1JM39+b6aK
/omjIIx7lfnMkyGzK4PiJTxbLeXuV90Rpy+qdPvx8GnTe7nezFSdQpxCgnzSOf29P+Hg2J2aM3zU
IDcZNPz6rkpA+ITQaauckhx2Z/FuoHjlqDvPfHMSuQj64aD23BcbcKrOwZmMCQGbolIDqVu7VdpP
JvFf07NssoaO0BZAW8O4Vp5JOrQlg4JnbDh0fYjVsNOE+iqRfvbHT/xW/vh+37V1pag1su8MFaaF
q7h4yJPbHKSMpn0yZ/+4Vt61Mf383RxK3brJTK4oq8bMEfnNFk5ydLNjDG1V15+L9KH6bHWqf27S
tNjAGUf7Um1+16SSJDjxDhnKQwd5DwiLI0RdQMTeAuS/b3fZIYNhCnTFW5Cd+vIpCu+q3vtrkUpL
wTCWKsulBvO+x2HgsVzKhlm2js/oLGy+Qe8/G5tP9d7/2NB0Ols2vdT1q3WjtGOY6F7NUTVXV/gz
X6qgzbZ8/KylPyavVYbTwAuaCoVy9RJ9j6S/adOS9wZTfRXtgEHDMSMaTpfQoTfFo7uF4byCPWg9
5SSgTgo4zY9X7x93iX88w7U3SSvGVA97niHjAm6Z4xevp3Yu/KnY8/RxU39cF++aujqrKCFkuRtC
hiNnY3bPboB+hKcuPm7kjyfuu0auTqvGCDNkVaf+gG4T8jaRbx838Oft7l0LV9tdBgjNi01aIAs9
1dbnoOWPXH630QEU1R5Y8aF/ipd4i86rnXnrbAJl9pk59qVs9Zc9991DXB1ZXF5qwW1smqTubbXB
8WWrbybiMbQwaus68vIt8kafYbjVz97h9PN3m0ClOqqXW3TeIA+1IB80AdqsJVp22/6n/ZwhqTUJ
0nw85J/N0enn7xuNR89WPTqrofIkgQCr7roGdIG+8c3HLV1bIvzaZd6N69Xiz2zfj+vsMq4ke/bo
xkFrAGYG/WxfHqtP7jbXJJ+/NHd1VPTC8HNUso1VpN/qHRASpT6lgKbbk4t0Utpwu9cNLH8VCE+t
96S6ZC68YFU03z/u959G2ASGTHFcteEcXS3NrO6MIUXJa1VbW5KHXQblJQeiG95+3M4fQy0Lq2X0
yRCdNK83V9/X9Z5SBzHeLrjz9hPw5BuihBN1Y8L7f6r6Oi3363Xyvr2rAXbGOEptp6djE1nAWk0a
GdUEgAWyhJzC/01o9765qx29G+PB77KBWNkPgGw/JFmyqYeHjwfxT1vcu0aMK6ig34W5lQv6NBpi
7st87jufHApX0L/LtHzfwtV0iKAg+qZKC5H+0Lo/69Jfxbo1M7uXDPtxVRazj3v0p13lfXtXm3Y0
hkPp9bRnwtL1gQCn1drszh838sfr7/tWrjbusu6lGgnOH3kz4cqrW/VrvVFvvTXiNdtJuDIARoiW
AUTkj1v+rHtXm3WHiXE51swKswX7ow1I18tNhA/Wx838MZ5438GrzbnzfcfUXYYRnFoDwIg+zts9
+aHdBDmHEkcIMVfn2sJ7rg7FGXTeWm4/foY/d9VAfZH7gKEoVzNnzP249KeuWvY21B8r5EGM+0sT
/xS86f81BeGJvfm/A5dW5Vs6/ue/V0H1zf/xL/f/+R/f42D6V5N+/5d/S+u3Mqp//ejhR1kGdVYG
P34DOE1//RfAybL+ZoLVRQ9an7QR8UT8H3yTVP4G/3CSG9YcCKXsvn+HNwnd+tsEbEItk19RdU6B
v+ObhAH2aVKTRFcSjKWOmv0/A3Ca8FXv92PyjoA20eA2VVDVYGWujnKsEfQoUKphE2kvMs+H5zaH
ZirGjRgqc5O0TreOI5lvkHSX1ACEu8/KUoIE6MSXqdhv2ssMEe+zU4VffR+ZFx9FkkWUGmLjW+qT
oSFl1fiFsa3NinIapij6GH6ynK+x2uDAwNRyCZKosDNY152ovQgMUOFRHAGDYzvjfdj2ct8VMOYD
M37y4pLqsQML0rFWRhsOZ1KAe640OVgeY98lXrFp1SaBSOIpiHZ4OgyFsnDWKbQf5GhRxatxNntI
MD0PMwntPKbmDjFXLnsXnUDwYZ+sWmMKa94dk+QEMYbjVmcA5kJr2rjaoWzHSjAtUNtVbKQpYpAR
Id2NV1sgN61W/2J5MQn2YF/W93YTZ+dUBXOZZ5ApDCKkTkng6hM/rEuFuoUxUkC7fE8vjP4sEuvo
VwkYyxZgWeL1+kZ3QUmMlVzpPlgIvYG8CXDJO2pKvadOFZ2lWe3C+uuQhOWTE6vQaVSGonPEIVe8
ehnUqOCI0HM3aVFiLR+r9dZhHiBiZtAFzcSZebRVHG56rVkltfz2bnWef43Le0yZMZ0Uvw8XeDI8
hwyU5AGW6VfnVRn4RdqWZY8Ib772bPdOj5L0Cxo1boF8dmgn5yGEXtdE4zKLKPH2KoIOUYiIx4Co
FAqHr2Dwmlezq9/0Qde3nYGtde+e8rBUT2idRCBdbuxm6DatEcZPigEiIA2am7YTOyVlrg2tjZU4
Gp2qFZ5zsz2IMoSQUQXeusInZFmrJtIjrUTDREmaGz3FS7xuDXSsqkDTV01QvQYxSJOPx+X6ViLZ
8IF8gf6a/IPRE7+KTGoR9yP1V+SNTLnqRN7cRVjYO0KU2yL92XVIf2Xuj7yqvEPg5QY4M3RGRqAT
Z73OnXU1SrrmlgCzBepy/P+T55vey/v3Nj0f9oeGyv8MSH1X0aAsNPZXYzQ3StzZC6vK71uppPNU
6vUJ+XZwJUaaLGU5omOe2DbgPAscSZo24a1rep+4Il3vhYyWiicP0wjhXtsmD83TvrvW5G1l1koH
4GEMImOHDgTYjxqzxNjqtZUj/eQRNx2cnCjPBrGf7kA7FEk8niKrelKS1NoOg4e9YlEpe01pw7ni
xsHejJujV7Xdrkjtdm0HdoLauqiXvQKMoJmwWY2F+swnA3sVME5dgUJMev/SJVW76opddX0ATs/d
JCWpNlJ/Y4jFfSMf0VbCKMOYZ2UNI9bUlmqpJLPUjErEBSKWqK/g2+dqZHu9TkLzKDNrWXvasK6y
sAeZqsrP7lzXi/fyrJYN0NdxWL7Xk7Rvo04H6OdunEijTBfGzWLIKzR/9QaCyY9eB2oUNB7qi0Ad
QLFRtWOWIFGepQCT1NnHQ/eXw8SAdcXQofavw8FiIvw+CyrHk47nmd7WiZ1x7VpDuBxE8wPMbrIU
Yd/Os6ii4KyMey8HdBbXY7QbLH2rKmjGlJT+SuyDwjlQrWpu+IW3k2OtPTaJ8d//qbtSvWEnrnZ6
MMIDEJ62zNIRYkIQAS/LnfLQS//rJ72a4rzfVxqZVtuS3Cc53BDh/r1XKarcv+Z27wTg7iOY26OI
EdLUOsCQY5W/1CO6JlZfrovkLvX88sChIvdhqz8oTdvfOKUKY6BDcFfUVrcow4xN3Rj6c25VD+4w
KgfNicX848fGE+gqQGEmEx+RZjRsdgqJtcbvDz54g56Obi02v04Q203DXT/CwdD6+Ektxn6lGD3m
Yq2pLXq9RKbJQu3WcdAmcQdo1UGgHtzAP5tMvq0M5ZM5aupBNZHMKHu/3VbRJLGIs8O8MnNvVZjZ
N13DKzQcfQiKMXbEda3Mc+fWj6Ph2RyredN6qOUDy1sZOLM1SRrsOrs61ToyONP52U0jbOgCjX2g
wstSPLl1TUKoAMCnN0OyqvwSbNro5utLlJGZqblVB6luM6dCArUPEWEY7oTZh/eqLVbGmNsrLbVX
NhHQvleqn4GwkGrAnMnLcht0CAgRLermg4HtA34u4I6HhEnZgYdSPeBwRudqS63x5ILNAKVtV0F3
bvhhDJTYgFiZ9XiinGDuL7ERxaUv+VCEq57q3zCY+qYxwKHUTtedtAqKvZBedatQjaVih0YovqML
RZURYrsupg5t/cacmo1GGdxlmvGt8lRAF9P23vjDk7SimRbq9vEydSzpOxjnud7KcmosmPTKhB0L
DVhkVbrXes+cpTH8l8yEh5sOQt8PVbxKu2R+ecF9zILxFMfaupm7YX/tjrHq76NcR+axn6Suo9I+
XNpWnDDcdI36luOWjRnGND0kiE28Nvqd60a3ZaQHxFbecJRW/N12AVqmBcU11U1vuix7uozZSNiz
NsC4bHzZ6muvAyebhy4q13H1eAm4zAoYljusLVHLe7dTOW+nv5QMGFNIIGpBN0FafPCjg9UY56FP
d8LAvK1Q4Gj7E7cY8tiWmAQMi8v5l1UapCXfDvZelParHMj4QbieszKi4OzkndznwipmmkxjiNVF
iIVFDt9Ka366Yx6vqiEEeVY789y/r2t9bRVGcGtGiC6Een6SVZUvyuipd1qA1K3UAVczf2XYoETb
gSEdBp6jlFG1JV6B90g08I8oLwdKv6ocaR5l3LLpVRHYxsb1xl3aGjeFXe3NJrd2kZ0E28BT3zzF
T89aAjBNzQpiKBMOhShz8yX21moPOVuRxYl3DLm6l265tIwufrJTuOe1l483auR/6QuIEQZwkthD
sLQI4qFZpK33lqhViqFDA8rVKcZ9kQ7N05gIHDo8gEt5694JW0VLtOatq220MTtlhP0QVhtVF9Vd
B8szt+S5lPTAi1X9dPnlvKOiUltNeiiqG5luTOAX90qNo22KOLmRNohstqAU2x4pZK3QYUDlmInJ
6dV7qb710oorxAA9XIQBBlwxCyyutWcNRYey+9E7yVMjemTRMh3oMDbu+9aptlnOZ5UCNcsy6d21
4ccQv0AwX/btvhfYVjgGNKfMXsqh0b40Hkx1M0Uj+rKkLiF+n3T7fvR++l6CVhC12vvBtSF2p9ED
YJmT3eBUoksGVhuzL0KFVOiq2SFoOnVdFWV1U6Kr6Cg96yMESf5WyO7eKGCu9yoCYrFrcmKUSS1O
IjFA/gXBk6/1I0i/6VpkJCn0yVEDOV3H2wbfh61njOUhGbP5OG0DwjilgV2ixDuFmNFY2IvLQahY
ZXbSB5Qu8xYsoVVXza8uca9WYdpl1tZz0F3OTfOgqbEJEAvQfNGXVDeHllWngNvBPBcdnqpJFxno
iqWdGP2v9+5FUbjzIoHUVjyAschcvvSm3Kdg72cY/YFPtPwbaUfzy0biA7cJi8am7s0DJhaMX21o
jJPnMllsfAG9WmkXl8tY2XNiN9q2rTT9sTXUL60c8lnTpM1rvC2ddjmOjXI7NEV7b4Ut53wYKHOw
XQmCvHZ5a7djvfeFAPpR1svcRcwd6Gm4CFSZnDlc5ul0vy7h6SejzE6lNq80d5hz9lQ3HOvsjlXm
7Pwhfrwc2I1E1bLVqwRlAN5uHuB9NPX4cnGpqoJtsHWRN2yiYdXJXr/znZNbSERflPbRCcS47V30
wW0oTvPSBIdUN7HYDI0dLYysjVZg9rVJvrbTYu1GDUxv7gOcoXC0LZNI3OaNgGhaF/4+zc/C1hGz
L6twe1nMuduPS5k21Urt7AfpSeBQrYPksC8XYd0qX0dfMVceJ5JmhPCPXNOe/XpsypynSRnS7epg
lwTkzkK3eLFi5cflBHVHBTqpoCIXtvl4yAsVG7jpvV1GpBdZu9KFMI6Xk9nlLu0qI841HhpSuZWA
5q79r11kAX4DeVJm+25w3ZfOAqtuRP4m9ps7pEvdH4ZA0Y8lXdhYPQahumuaKsQHiQXYdp7cv3pd
5qzBmfFme1dAdQyyGGFwZ5fKqrx1muoUABXcJ6Nhr8W8XBrqCKC2ttOT5yncsHN1GyWSvbQsiSCb
xEYPRCuB5PoIIoeto5/NVIBbsTTla2hU0d7W2vsut/yD8HptnfjVo5k77j52R3ffWO46T51h2ymD
/Su0KE0YPyNsEcE+dNYCKgpF5L52g5W/wEcbZ4ES/kjlt9xqVKx2LPWhqtu91iH7kIcxUkDcsWf4
yDvrywF52VCpAYtdzVk5F32MxL+ioMDma8Gux5Po8gkvUVF8GjP9p6GEa6XtkZi3g+y+C+CEXM4C
cktfL8ufhIu7FxEXkCrOjpcvtgAZ/euqnHEVmAVJkSMfewMktDaUfVUra9lHOsWZ2rOXnTc4C9Ob
CHemhzGql3UHCCbnYPBZOiXFORW4epxCeG2blKIk0E4wohtRixx8YpqexRi/XA57YfsPqWV4R1nA
xNMFTqxaVayEEQ1nN/dz8Bt6grJ3Hx+HBLueEVuPgOnhaZN9a8QmqOQZ0qHpvnOpxauwkqKiD1ak
/GZJlXUr/H+UKRID0wwaQj2Gusk1tyFjI+QNYbm9TJOccNJjgDO3BWnchQYYuFPZ9MohiDwIFiBz
gEk36O9GlbUcFevnZUEoRlLuDS0WUFd8C5csNoB4tMoTigbyKKzXTvfl/TASW3WJ8ZZWLfKezIBF
MjpI3Uv1XIwJZVQHdHqbxtpyiMJ2m3bNlwyY4Wqw/QQ/hdg/QELwcZcZ0BJUgJV0mjecQ8sDOWum
8Rnz6zvRdsWLi6/tcvjZeJG/U7smRw9WPcZ87lBWNRf/6WS+BJ9xZ8BW9yKU900UnCEBVOhfkqKb
mCcczWcbMtGyTkyMPXiTQM+T7FRYfr9RGgRca6V+bHm794pevw4Nv6TlQ3KOw5E0jZEsLA7WYzjF
h4VSprfExsjiWzJbuo5E2gMqzpA8wzgoEK4bnuOyUbe9HJ/DuNYPWp3KRdmkXD8NR93aY2huy9rE
cSPndtRK/xwqNvDjTq0wgM3w8ZKNf0xD/0mQOVkVTijWAURCnL6HGq5SnKyV7PHXlCmj7o5dKCOw
sV9qTOhW3O9tsovwIoOk1YGNGtXK6H1n17o8S6GKhRxi+3gZuVQt7GMRe0uFJMseTqKn6N4xTHVj
bgg1n5l66GN3C8pdtK73EvoozmENauFL4I/zdhydG7/TEaLMxT5BbPaWgGTW5212Gpu9Y8WLvMRj
gr3h7vJlpNIrQjTjIsM7j1yED2V+wyKHjl5W+SbtbPkkDW0j1fhb74f2qZw0qi+TwkAw0BPssJzO
4SK0gfx7kRds/cbrtkaJ/oJRduhbFRqiNZdV6CcNxrju6B0vX3p9RAvWwk7GdS05D70w+ZbWur00
KhfUcDsod6k97LBdLE/IY/8oOTD2BVyGg5Hk97ZZYSNEGqJcAtBCr7NK2nUflBX3Ci3a+5qGkhhS
SqUwLOxSqiB4xCFFpHAxpGiTY1Eryr5rByKZplgwVbVNSc6HdVrhCRBNG1vtBM9FgkyTRD+5ETD2
LrnDyxcOkf4I0zB+GjQVZzgpf7SNiTHEUBDVZhgeFE6jzo1euIta88qdkNgAmdM+7IoG4wuF/uLf
YZE2xMU6XhTdEJLLRb0tUOP/Yu68lh1Hjm79RFDAm1uCdhtu3+4G0Rbeezz9+bBHUpMgfkI9c3MU
0oQUrehkFbKysjJXrtUchDhvVlGh5E9KUTRjU6vaZ4H+tRAhr+575YFehgZmvWRyAvTQjlTNYA6S
s2eE2bOqCe29blTr9ys3lnhydVHbf1K9gOhde7eemZL/R+kbcQ9Gdk8RVw55y20oVkiWOc1NaMT1
XaLAM6ioebOOKhQ+3MA4KlF07Nz2izqWn7Ma+kYh6ZXHkqZir8Vk82HY3YLL2btB8iv3Ggg4Wv9O
CqtVjuGHtqAUryactDb0e3LLbhM4aBi0yGaUg6G+VG11pzVQICWu4d1GRbh5r167LTxImauQbJme
ajee2G1I63gt+XW/z4yRzlEJ0rtcL4t97VjFk2iFt+N/8ihZOVnhvRC6VM3z0a5Q1aeyMJ5KKYPx
U6RuWgnFsPGEH12TQeWUe8OtZxSPGl2BHjR/AWtw7WgrNZEMckJqxn8ZBRAmGK+uEknfdBEyvUC1
3Pto/IfLYLSdp6q1zt+9zw1GV65/uYnMQ2wgo5dEc9jGpSI+G6UJvsWIeLrXcruvGYqAmhxhJKZ7
m30rJHC1CNVzlA7ujehU4UavxvdhXo7HTUNqsE0F8vDWtw01NA6+NIiHz7HImdFbtbOrngGGqpTd
jcpcDcTrTvsEuDvbKbmpvmUJW2hRRA/0TLsrPQjtivFlGMh1sWpKVbszx3dp6D9EQdevgTfHG2e8
NN0iuTEEWChMH6EnX+A7q38d7VJB17YHeshYggphReRQc9Qd8fn9wZCMnYx0LDU5vQUFpZZ9Sr0h
/NBnjW5nKGlJHOG9aonh3jELjalHcVhHVsZ0bJHQ0zG8feoJwbYP9RsjdaDwsNrRS4y7mEH92uF1
wYakn4Q09BHaJW1krNm4dcvk2GsuCR3J7/p6XWtKQklVS5VhKRBV2BcNhf95XtVKcSM5LdzwoMQC
nGJdu+H3on4xRPVBdNMjHKTZixZ9CtqCibIEBcOxuqHDZ/LeyMlzq1pzkXawxesbvWvKg1tTkemH
zrpv0+peUJqUuVrEW2TNQ46mgtokNOrnpIQbsO2LJz+2PkfgeG672Cw2/0NZd8qaPC5RgSfWlBkR
oHZHn/Ksml4rVae6Wh0dhMZlhFaoAfAWGaMuWYgkJkHj2YiM2/e+Ylmg/BE7zNGJYTesO73jv410
XX89crr8Yy4Vzk0lMQhi9QWCBAy6SGFGHuFFEK6MhUq3Nn+Guuofh7a9y9Byil1BuU9Mt71VheKh
EeriTg7kcuf1DE70WoNKVAonTeP3TJlyXfOkUG5Dw1GOTYlsiWVAr1onMNrR/91Zno7cxX+TUkc3
rFWtqjq0fH1/KzZZz0pgVvLdQaJVIPTwlsgBgzb9X4CoP2q2/2+ivq9pzL+nar5nur//51/0/6Hm
70j/8X937G/rb19P9X7H//d/KEbUf0kwRmnWKN0rItJNhfnfer+m+i8L7BOivbRaRQQq+aN/U4zI
yr9kQ6fHoxoaFcR39pH/6P1a/zJluu+oOxqirtGM/AO930l5W1Xp/VOXF6G10unAqxN8Rtt1bY5K
JGpnGUz8g7qKxWxj1gsd8imcbGpl0h9lRFyyvDAIt51wM07p7Qak2N1FRPJ4pE+aDH8tBjQDRT+W
RLJ5fuSduhDLLsgRaKGIt7O2ETz2SAK8Dnb3oXzwNuhKCPCHnXzox7/++rPm76VRbKEpKmkKgHdt
bC+ddO3cVpFCzS/DbeEZj14ytuPzzXUTk27auK4zE5NQJteSH/g+SAYFtYYMKapACGmPQQpQtBuq
a6r+dN3gzEaeGZxspNz6SaI7o0FPXUUwPpEGXbfwjiCcfKszExPghyHrnlFqmGDkN3zW7fbNQesA
iGWyFY7unfPSVhu3seO7ZE+JctPuKdtpC5/uAr063dgRBnHy7XqRTDtp+XbMuYIih9/6NoEj6mZk
puKRvxFaZHGXiOSmXfG/PicZ9ni0Ffrik91NuXNyN8fqOPHJ43hNsjwCstKdIxxcxYZZ8RCw4vYH
yM4/P4kGeA50BFSDXud00KlxHFVsYupouRjfZX7zJmZwkaSQRGTyQmN1XMbFF4YhVzRkkg11Cv2K
FSMpnbIOtx4DuDU9sa9B+nzdi2biisHQ3H9NTOIKe+h5clIRV1CY0GkwxMKvIIzvTOvzdUOzJ/DE
0OSQWw0sEL3CJ4tr/UtRQFKUw0+AsFghjKIhSr5X3Gx93ebsITyxOTn1nedajjUuLkTYNWkfI03+
hxYmjqgFJaOoIavqmTTP/S+Rv/9nS5gccscpeivRWUKD5kp7zHVv6QRPgEp/nSXQV4YlmdywU/yw
n8JW6ar4c7fVb+pjjcg6sougpmzrnl7fuxLEkeYgFAf53/HvE9OTRr2WVO0AnRKBP69Aook0z4rm
Sx9Iyur6Ls6HKV3nhuEVStCYfKc40UVBLXpY64VmHYaCnQ6vsD7YsRXu2uG7HP1QFMGWKHixTJXG
mct0oZCH6PAOu4XfMmnk/3vDf/+WySc147jrI6cLt1K+VuGNdjeCzdDGyLrpQsB93dpsCDlZ+CQ+
067IwDRjTC3Bh5gFQkp0PM2leYIlM5Mv2RidJWQl+1sBuTFF0y5isEhZt/Ad5w40CAPV4C3InOmI
0jy7bYK0zKS+5bi15WPQQOivxgsBcS5OnZqYfB0KSLqhZZjwyj1NjDXlDdqRMEOMDXgDUow0XDji
c3t3anHyiarG9/Su4hNZxreayXSVt524sKq5Qy4pJhR4AFIVYKfnG9fmmgz8he8jNpBRe5B5R54K
GEhDJjgLXi2P8aTrjjd3sZxanMTeqAKCU6RYDAVxpTm33og98o/UlK/bmXWJk5VNXMJNK4fZMuxE
Zn5I9WA/9u+vm5j9QCcmJi4xpCPBYMgHckAEuiG0NOXnCv/+Z1YmbuB6dW3GDo4X0D6ToAnq888D
IorXrUgz0Qetd1nTGY8bAXuT/ZIdRoCR/Y62kVHsSVH3Yo4kXpw+atmLj1L2kNAnNQU7CNWn1PHv
r5u/3EqyGGnM2SxTAbA88YomlHM9onCOCC7UfW4BqiLO2+apAgW55IHztkgOLdgpGTycTI4QKTKt
cDJseYT2FKYY9TUL/QXnuPQ/VgSLJQgnA8KL6RhsUmS+KXQ5PQ/4/XsJbreBSdyFr3ZhxORv10xe
wewZQNDJtsm8XBwK0zJZQApzeZjt1ExYuiQv9ms0okNMrUoiY5rT2cnQyWOpETqI/7LoxgPSUxgK
9GrVwizv5V38bsdUgY7yPgcveB6LhMrxWq1X263GbOb7tN9IxyvCCm3DRLvv7tGa63ban8aJ0erI
C2FZqgY2dGo1S5nqD5x2W9UfleoH/cP1ddee/UYnBiZXoDV0apR3KBKqtXOXZTw86E5eNzH7hUD+
jZnaCJWfRHFHjfQk1bxuq8nuD0Wn35mpSEomCy69ZGbibVLR+T10pN0WKBhC8R/j7FOvFgtGLu6H
8XswOS4TO6k3TOfjPDlN6yhWlG0ZVXD2uFUHI5JU3PuG7G/6CqnY63s3+3mIBDqHFEqEaTSoYLJq
wYwqTOV+7YzXkLrgdQNjODl7rLEgho4NywJBS1Vp4mCQ0dWWGkvQQabWMUQKHC5SY2UmxffWUvYl
UpqehsD9AJX0dcMXE4DqaJmUCM5uqlwXumbaYPY0fUGDeIeRZZuG45u2gdt55+3l2+jn8DdO0qm5
yXXYS4ng9CpT66b7BOGtnbrewlGa20rKdlwUBtTB0vuCT4oKcNOkgl7qiMGZ3psIKxit4ngthfle
1N1dCHNRZWkPyrD0GJ5zfDiJR2Z3kPYXXMHAbUynkPGRzjDggFRvQmREQ7NdOMZzrjjO/1CD5Gtx
Z5wHwE5sDAXobscUOhK5sCHGkbFg4mLqdvSJccAIDDnDA1g7txF5BVCNxCcaoZFVfPZvom9wl0o2
YB9U0Gx1gQxi7jSfmpuEjIx+kKKm7FRM7V6sFSjhwDm47lvtflvw9tmPdLKy8c9PnEMV80h2KwJH
a8OauCnhUOIJpW0GxEjTdf6KtOFukSphZn3UJ6HaQYBEHye7zo12VklvmyL0th6p8dcuoB/bWet3
I+c54rnMhqPvs9Z+XF/ruydMYgohhaydWheTZ9MrWbOqwJC7RCHgt8WhyazqzTUCaatVcfwUZ6AA
gBKiGUBkWVmdguKsmqIxUlYS8wuasxOcBElNumIHrQDSG2Sazz9Fl35om8AKag3wjsUJ4I61YHSf
Kx0tGj0GXCZWiBo5+E8FTCwrXtPGNOw2iLOV6AUWogRBEuzACOavXZYVb1D+icfYdXvUu7X4tjca
9zmL40iyJb9CpV301UPdtai3C0y6ZkYUH0TTrZ7dFJSAFRnlvs+SDCE9zTuKYm39KjUdafXruzkT
VUCrydyb0ItzIiYXtGa0Bfg1kRFcCQxymsmviZ7AYpZ9liLtKZOh7wKgchdrwqfrhmc8lq8It7gq
moynTIvqiemUgVUr3dZCdYMrHNzjrqD9dN3KZWZvUsY7MTP68MnBAHFRx0EKxtj/oKM44z+NwgEt
ggAy0l4Ltsbu5oVjQiJmkVLJJoKa57ZMsejBdUQ9/AH+puuhbx1xZfmnHhmnFAEroyuRny62fr1w
+cxddlCCj4QpY/jUp6XfPpeMwYVtjuPfrNtjq62d9SgmHD33r5md5CtpyeJMuIbvhw+ncMJFZVo7
ympLtIqCfUUKGtmtEtbBlWBXkOGOmr7olblr5+f1/Z0NNycmJ5+yNNykCZiP2HJI14ES/WyMYF+X
zbGv9HzhWMx654mtyadMPAVsQiO0WzcPVyoAAx2wT2K8XF/ROAx76TEnZianLxXVXJQdDkGFls1w
Vz1GI7PHvoI3CB1HB8G+/F59FL+j1n6E8+Y52McPw093Xe7bj/Ii983sz1EgZrA08/2KnKyahNQw
XEPttqN+CPxwUrlLj/TSX3ggugDc0QZf1V/AeLy2W2+fQeELxe1Kknetv2F6AcTElxQOz4fFkzXn
bac/bLJPg2Q5RZYisQYdyB0A3gfRQ1AEpDcakjGSwxniX0ucDrOR8WQzpgkJqEgHfAyp66E6SPsK
AWyolm6W2HkWzOhjUDkJUGXcC9ShMDNyq5S7at9uISBZpBtaMjO5qwt48bSBkSLMBI/avtkzsAoF
X72/7tEXTCOkWCaFFCoTJrGIicPz5TSZDFQgcpRt3m/ASql2vAkeYCW2TUQwka60x5RgiQ5jLjKc
Gp0kWt3AXKBuDTD+OOqxtPx60xQgrYZopOiXX68vce7MKiqt4Hc5ABKg8xUWrgZsE1bQbQQYd6X1
jNW6/kYStGitJR7c1m0F3gdSzetmx7M3vVxOL+rJ2aTTnVdGJTAsI/+UpeJJkYm0yiYW0Ng1q4WZ
0QsOi/fPaJLuK4wv6hdJv0vpKZbDFHl6dJ82ZkGfjR6xARFPUO1d5SGoO1st/b2jPRntw2D4hx7A
tfpNg4o1ZbbU7342XrXQ3J3bAuojYB5k+iMXOlN92oip0vGk6x31u5lkr03nbJzKgk+xfdZiSGyv
b/nce8EE7yNa6D5xy00vdKmK2ipQudDLDTILdngTpra/C5EaVvd1tRJ+XLc3d+mojOmC2KAaqE5v
8cH0orSUYnhd2zdJjWAg/tYJS92C2VxBVTQSd2gzoBiYxLVehPfZ77p+m+nonhXSwfWRDNHv4Vpk
+N45BtmDHMDTmubwn1sfU5Gt/vOyg3nyEy60iuVOj9OCINH2/s++Qr/A8rfX93JpmcbkmAZwCQ9x
jAfrTxISXGK7MdC9RI8JGKdtpGDUQZotOMzcNcVoLfOc6LhRUJ6c0VZOFF0vLYinGcMEqejDrHB9
WUsWJhehkA6l4ESCsg3c7r5FwIeha3/BxtxVcbqKiYO4muIaRs4xqyTUZYxCOJQSiHrEKL8KinCU
/Pizpg13QzlkCzFuNuycmJ7iB5kXhIpKbgEnD/LOAkKQR/2N6hYt2GVmERiUVjPxRqoYzKmOMQ+H
Rv6owdspqY+R6+y0RDxIgW4wV22+/Y2Nh+8EQg5Zhhhwcq+Read0pNA1ESzUTLsPJpTi1y3MXWJI
//7XwvjpTxIBJlH8Pk85/RGDQOAltXfg9Jusfr1uZ9aFTuyMUejEjpdwVWYytKAa6qSmpdoiJIvX
TcwGag7A+KR8Ly1OTNRAqcGaspRG28vCS2tZSOQ+GVQITHPhoC/Zks9tKQLoasVn21QzsEvfOqQV
qo45+F73gxcvlRXnP9LvlU3coPcZF3a4trdKGtzHXvRGMX/d9Eh/oB20ub6L0pKxiUcM9dDkvYGx
9gaeJQ/U0j5a+yi18hyBbZ0x0xV8kbvknsHFpex3/iiefMOJm9SRVeiNiXEGapiohKHARpLQzh60
b6ntvrl3JaIA7rZ+TGBm2ecLeeS8k/7e53FrTpzUCiy4+Hq+ahDrsLcOwseycA7X93fJcybR2moq
x9Q9bAzElzB5iavW1vOfeZ6syjRduPJmg+rJdk4CN3rZvCjR0WIQg8kPEmfmn/P20dOBSDvMw2qM
QAi9jJrKIsxvdi818Mom6EVIIKbxPFMEX2rhOxZ5PiJMkSvhQtye3cnfFqbknn4PuYVokJt6AETS
mMFbEcovifmjpNnF9UJZdfS8aSYMwPw/63kv+Zz4Rq14cFKM3y3PP3RlaKcwifqIylz3jiUrk7iS
aUgWF6GmbgPiiaLuU+QBAuVPsT68lk6XMgknjPGUatcluGD/mKu3MZIOuvL2zxYyiSJGQ5vJSAjG
lfEQqbVddj9DBEOuG1nwsff25sk3cQweA8WYuhqou3fdg1cv4WGXvsckIpRZ4mQR/XeEG/oPgSs9
teqHegnGOPt8RYgZjsqxFUsz7jzuxE2dW0NL1PMOyM4xSLIPtvojRWHfjg8VPCK2762WKtqzseHE
6CQ2iFFpVm1G1iMmQP/FEnGgdA/dw1rN71vXWDm9vrIMefN3PtnvpU7CAiwUvSGOF6dufGq9AKqR
pWf5+LsvD+p/LZiT0oYYyEY0hJD0dUl4W43DR/k3aIhk53loUU0plKd/tKKpqiUvDjghXFaE8uND
JXUMoKBsdN3G/KX8+2OZk7gQWBa8Yx0eklPfcPdM5H9QtrwNnzQEjaOVZGfPzOq766Vm0lyMpQ7E
UA2YfujPJ56ZOl0EEJ1nG6Uc2yfnFYdPBd1uR3wZCn3h+r0g4R7f/xrVPhBllqpflHfdNBakkWH0
3+XdZK19sh7Kr+Wz8S1Yuz/Du+KDEa0cov2L8LjEFT0XTE6NT466H/zHuAeHjdZ8h0Vo4cJasjDZ
zNArHc2TCSYWg1VG+lEVF+6o2dLBiEpR6dRCjX/hi5kCZUdAlai15QKlZWkf29mGnOl/q4DNfjC4
fgBxIBELx/cYPk8CcBDA7RVBL7B1NP0OVPGtLHz1C7yEWdTSa9eJp24MTbB19JzAzayS4TkAnav4
D1APMMMuhxrKedbO0bLDwomZ2+zTnzb5nHUopjALjjoEG2kbb1xUO1fFLYRTB307kvH635aa8XNo
GvPU5OT7WkWse61PttWgE5+hF7sdVuFPY6O/EO628feRkxd+sOsLXVrnJIxDB1floGmpFpWwhATZ
yg2aBb+Vx5A5DakGfRd46QkCdGDOP7Oh1szgJ0Qf48Xcaeym9tF9QnQhtNWV82DdBHu0wR7yfbV1
t8luiUd67g4+sT7N80KXWdNeCbstk7K20upQIu56NV9IlZesTCo3ilxKEICwj6722UITrPE/SWi9
Xf9YS0YmYbzM5E6gzMU0hnpnOOqeSVcwakv86XMucbphk/yOLDVWW3jvt0Os2UosfswihNmur2T2
pQY1BpLSYx8VsPq5TwRoAMetxlIE56vkPSYist/yrdIcOvGo0PvzuocMVfHBh3BfjNZVkdrt8FMM
j37a2GEe2la75Kfjkb5wU2qm9HZFZtCm0a8Tw1IwxJpuQ/LoxoUdm7mtMykZKwvBZfT3C0NcT+jy
asCFpwC21EDqUnr3lVHgywK7+cWX7xwec8ExzEyO4ffruz2T00A+yCaTJSqw3E4OYOxnnq91lPi0
9HVUiepgFBRQgkza+8ZSN3q6hKB6p7CbLPHUojLJoqgJO3BVjnAHOq2w5ECFbz0P3+p7Y9+9ll9y
OwbYNEBqs/KDlSivkk2yUx7bbDNkS542s9tnP2VyMhu3DqCGr/ptnVgPg6Yjdant0oC+b+vehcbR
yNE39sKDpH1yPfdJUr+kHlpxxtc6YgKw+cTcKDmZ9dJ1i5XDmZM2qs+M3QERctmpakiheJ7qQKa7
rT6Vvwoaae7G3TkoJm8Q0Fwxv2AcljKyuccCqsejkroKjd/FJNKgmD5EMmXPkIj1fVgra/9LuEv2
9br5oGz8tUWzZHfd+8Z768IXTixOolYXWGXjSzlZRVPpb0qLIu9QQpobctfZQdqKB13u24VQOZfL
nK1zEmBAzpSeMbBOdQfhAGTI0Qgv+FqvnVFMzt8ujWcsrXL81ie5DN2JMrdcLrnMNFB2rQrNzpVA
/dZlbvQwlGq9MxtRXVjlrAOdbO0kgQrVZEgE2cCBZLlfq527Hzrhj0HzpFCnHjNJhYQa/l4z5gB1
6rALE/YvDY6muL7uJbMxSoFeUoROG4b0SfajpaoEqIkLoa+DwE6d9DXW4Chw3LWRa5siM495zIj4
daNzqQlr+211kv6EMLgYoJjHjLdZ95sQ2gtkVD+VO2GDEgL606+VjTD0hnph/WJ8XRYNmV22CkyA
YSaYGacpsAN9xIBE1PiMvoXkFZL/8JNYNnY9kGUO+rZw0831Nc9l3RY90v+anHzP1HdASlV46rjm
7ODc1E8Mdgx7WpHDbpxdolpgQj6zqt5lJ5YOyqzPgsuUZUUFOTltSgwuDHOGiHlJFNZ6KJJZDwu+
NHOTW7xgRjiICtvBNK5WThUX2fim9kWaTilsPXFGsxvWlvLl+mbOZGRnliZ7KRVtrtYxdapQvIdB
DLmuGzNRF7x0ycjkaFRQItQDbFpbL7jL/X0df46X6m2zOwbEFKwpVPcXL7EKLHQqjjp2eayJj5aY
V2slRR1YG+A4C3Pv4/Vtm/MB6cTcZNvCJA9dHlj91qRklb7BiL+wZXP5JRwDvxc02bNyaOCLd6g8
qLtxMEG+oQtn17sUkGJgq+tmI23Mb4lrVzllj6Ua0uwHOzE+iSo5uoyKBK/OVmNk3NWPGeTNRbRQ
hp3La05XOEnqktB12lTFSFciOC+9BsWDk70xD8ITDppKqAXaul6CWCz4yfQxlRSW0Ir1iGl6GhF0
ytr6pNv5znkUH+IDUC+KzsDolkLG3NPYkpACo4/JwASTJueXq6nldZw7ercduU1B7fIp3xgzEYON
xaRJ/gph28YxVihd/7mfyiKiPwr1EEWawg4aHXL+pvCg+pE7qP5KO0ZE97qJuZ6/xXOLeR0eQiod
xvO1GYrn6iITfVvlAVFclKpi270fJePQ5dkF99Jhwd7cJzy1N3FOiuq9742FW+l7fFQpFvtfVHpI
a+oqN/6P9tDc9yvjs1MurVOeSQNP7U78taj8wC2dmpL+uuEDwi5+a23UVbNRNtnOXChljRwjF0nn
b2ugRs53tS4M2ga5Q/3GaLxfoVxHzwrkzrdW5VXbrELCubbkIUd9wNDUVQj9/7qwCn/XhaL06g9O
Bytcqrq3zLhb97AUBLeG38KyDQYR+lQocmsjk6WV0YsOiuYdPFei4Rg5msVmDi23lDfHoM/RgAe5
8tXR2hDotGSYK7WDRky0+mEDdbJ3tOCJXsN+z3hJYwKWrHPU5AtVfw4gukevGFFrvTBl24GM6mtd
9mNYTh3GFoXup5G2iMLDyRjcCa3j7QZdIDcDRDOsG7inmMmKq/DRN4puU6GQ8FJ4Qk9MALbd+991
JSu+L3iWcrHnOkQjgA24LQzgTmNYPEmBrVIPGl8NBxIL0Q6fta0EfYR5kHbs/U+A6guH8z3YnD8s
zu1NbpHakIoYHt1ha5Q57F7QFo2De8CxdTCgovRLiPgSxZslLC300rnODU+ObJ1AgNuNC01/gVwe
6DDHX5Jq5e7arRVB4L+Sv9OC27hbdykgLa55cnoriPS6AOaVrRMVg2310feygsrFT9UAwYtkEzH8
DpL7uVOdOy3MF9v7l6eYpSP8yEAwELMLSIkROKJfx9mAjFJxiDflTynbGMd2K+zgG0WBfXPdpy5v
0nNzYyJx4lJBPEBu7qTDNmDav4TDULuNY3HJkS6T8HMrE8cVO3HozFAYqFb8JQxVa0e1vYeMOEb/
udsAAc22egVP/Dr7mcjbpRfyzP12/gMmntyUjj6kPT+g+lRtIUUDtde2SBaC+t8qG1GwWxh7Fs/P
7Hk9+ZYTNx7qwK9l1fnrvI5w+JrX8Yh6XaGD5a3ohi8WY5Z2euK+LBSNaxn36b6b0PK1twXO227y
5/xLs3fvgmEvy3QC9kO4hxCWgvdSNXj26J6seXILRX7SKvlg4L/WR898prZoq+FbtShdMf49F7Hp
t51pG9EDnSrQlhi2UkC8798ssLWtAFV/YFvOMRQ+d161dMNeZtV40UgkxBCheTljJFQtAAQp1yFt
NRCAbHU1W0lUNX9Gfhfd5fBirzUhRplTk0Pb0Cr3IejbbC9apQZloSjuEs9HtzaqyoWAOffDABdC
68WcB63ASQnOKmvfjTVK71FLYJbh87OWyB5mWpzwcEDjB7sOd/BF78oSTEJf3+mkF9YDdcc7C2rf
cA37t7rymASwC1sXV2EG55Xz9XqQuuRvMrENPZmC6gMo2OlEatP0LVNU2O62zq7IVu19BwfOqtmX
99527BrBrZ6tzH36EN3LR/rJwSL0aWaLT3/CVEzdSPsS6v9a3w71Te9nN25SLbw3Lk+OdpKnUlI9
D8V5pqHJKzf0ouJdoMWQ0noQ7zqb+u8MFJ9ZGu+gk6CfSZHUJKEMvX0sPCLngnQYYDGkj6BkbpUF
35xxHNbFLCCyZPQ9ObLn1kq/Uiyp5EljvIRImfjwg6z0n8mL82gwDlhU20HYyEwHMRtkX/eby8vt
3PLkcss1tRJVLrhtGlt2TtVlGD6b9RLOaXGBk9vNCYugL2txBITDh+ivyEKtYlfo98XHxh41D9Mf
kXfosq+R/U9XOLnXBC2OVL/hreGhqQN938oRuNsE+e9sJHmnOnICMYM+ucjyQKlFpecTltbRdH8p
xXc3err+rea8n5k81LvoVouc83MvMV0vzSXH4k2mOZ8DqK3NVeI+lf36upnZ8vypnYlP+EFeQKKX
4PuHJLZVGpZb+C5G8WJth6pywzynDbHI7rrZcYPObyv4Q05WN3GRoWVW34SPZzuEVAI5cJ4XbDyN
KY1UftKrX9etvTe4Ls1ZNNqY0ze06bM6gf87S7pQYgbXe+VxcxMfPRvqt2rlbOXvg10eKrt7i96W
3HF+d2EmBJLCnD3/Ov+KsmKWKSsFRryCidjx7kd0KEQ9yAhuVSm/F9ewBeUrbemrzp30cfSGyjZs
ldq029nLctfLqUnJNbRs181XEXWEtBTtlNQ27rS10EGaEgxtANXSt8I6Qse6Ekqk68OsujGKpfmt
yzSM762OXc5xMy4uS7FPoNZGK28bSP0vKXIz9IPyo1E3+0xxmhUEw3dBrWyvf/bRdc+/OumJAgnt
qB8vU+2YbL7lA1wteLrURQ2UI9k7urT/Ryambce6JzeSJeo1EdI+ihKu4s5bWMV8rv47y5qWwKBi
ZoI6KcjV1+Gxeg03wVrVbFifVRoG4jrYMGRjJRQCltK72ZTyxPDkAjZVM24gzR/e47huGx/jvV+u
kkconQ/KzkTBwF8x4LXJbNTqnWO0EGRnerpn6eV7x+3kWm7zrE3z5N2+s4s3iJt/Rm2DHHNV7Ydb
MWTUMvombGja28OG16++a+Fx/NgJK1dc2IvL83T+UybRuIoFz9HqDGr+sPg1tOlLordfokZdCPoz
tblzO5NoDOWgLMg1Sw4OMhUrw98K8BN4X4nEu5SBh5+Lb7LxI14ckpOPPInEpRV6itm+exfNmR9o
xezDO2HXe/9LWfUy7J8vb7z0Tr5oLKRR20ijMWulyXbzPf/Vb3Q72nbf5B8McUXtevglrvXb5ZLu
bDA4WeckEveM6UFqQe7jRZntoh7R14uCdbM2KKxC6g32EEra8+V1udgXCi1S6lF/PesRkEFxzFnn
a7K9X2G9AlUiL1UT5o7pCHYcuWMgq5rO35lqlpm6XxGDomZbvvXBo6ltovZOL+DbvY1Daf3nMY/p
HnokdBCBEUx2ksHoSM4VPmImvHUhcrR/jGzSuS9BFRsyutUXqMqe96Bh1o2+LZHk6wR1H4XZMYuW
+r+jr00dn0sBluf3BtSUl0MpwsFEFIaP1TG0HXNFdp/Rd1ohwnF9v+ac/tTQ5HUhaaWs6gGP0Z4m
VxRpCK3qtlK9Ce1XpVyEeMxFqlNrEx/MhlRD3aTHGgIEyJU8C/CNuJtOQi9wW66dB+b6oPBvbX8p
Rs55/6nl8c9PDnfvlmXaOzKPbvT7/MaIbDGol4zMLg8uDgRtsXVB+KxiQ0GTiTJH9CB50jrRj5H3
x9SsUJjJJ0YmK6ldr4GXmxPlVTda/NoiRnPdJWbAIucWJlFX9RKezwUWAIv8yLbdnlrfynuW1//L
4Pfsh6EDT7Nn1AGeVgvCJopqfTxQbaMikyneG2L7ZWFBc99FgZRtpAZkeGaaa7l1VvligdspDwwB
I6ew6n8yAaXbQIfrdfgj3wbZ1nHsv9Gpg9wVuieayBIjz9NohJJZEZo1pRCkJXbhvrSDteWuQjta
GTuNGkz25hwXx77GIzuNHadGJ1XFuPfk2Bk40uMLl6mrnyOpR3owIc0KH5Zy59mtPVnhJI1VZSMw
WhdxtCiTN1EP/4wkHatgqb0781Y53Uny9PPzCz2ggZ4nn9A7yDfRj3Az3GrPxj1ANZsi1859SD9e
d5r5hXFTjmRW2J6EqqFr0WYSNVTfjNsovvfCdD107u66kbkwr0i/jUzOcl6XkoI4or7NrHilOr+K
4s40jynCJdftzG4fk6kQzOjQqXGtnG+fEnWuqLkAAAZppRcrd988+BvhuX8UX6IPBJGX/pvyuGBz
3KGpH/K6G+llRmrWKSNnZWVhZEC7ScJhPvEgsKV9+Gauq423H978RZjB3F6empukbygvOb6ZyOQy
5SEYDrnrrrz4iFjW9WXNmRlFBDT+Pb5hJwkGNEy1FhWkajrSXVVu/XKNzlvByPnUVPGCe8z54Kmt
yUlGnx1RvkEemIZ5a8RwncKpNgwLC5ptop1amfiGa8meqPiMyQnIOK6YT+lWYYCYrQDlvTIwQ1Vm
DKp62U08KB+LSvjzkXsdUAFzDwxsocuiT15yYmvoVi/opGxRYMvpfVN8uP7JZmp+5xYmSY6elnCN
VbQf+htNvisOyTbeDbvmV96uKN1qm84WdulWbbZLXCqjM0yPgElVYURNsLDpxaO1qPe4AWlcgSL3
2i/bx6Jr7/22+gTv6Q9JXAJtz9XeRfIDJOKpKGBz4p20fM2+Nqqx7t8BK4jWIwPas8BogXtDwViC
7xn2BKRzbeGxCzaKsOJ9vnTyR4e5WPXJj5i4ba/lvEdFOmnN1rwpd6guwtj4t8jrMHJiZ+K4Wubx
h2M7dLzoUsrh2kb/MAJbq5X5otPZie1gha7kMqRptuxxYnra0DLo+ga6j0dFil3IK9muj9pHwUa/
k347j6oHaVO+COulS2kuWTo1OzkqmlEHmuHyeb3G+2igNmlW9XbhsMyEbRjIDfCIJGWX0NNIdfmA
KTd6cufspPW75AWEKeUBbqhde7uEDpurKtBogKCGWjJEo1P8f1/lcJ91RkG2SYlV5mIPbfkh+SDZ
DijT5H6xqDCTH8lcunBhAqG6bAwiiNoUVeyP0Jt2E/mb5D3DBfbyqFKOX6wmzwRxngJwb6LnQ0NO
m3gpSpY8GByqyRFeY2v/j7TrWo5bV7ZfxComMLwyTlRO1gtLkr2Zc+bX3wXtOtYIQw+Oz/WDXC5X
qQmg0ei4VvfUhfGdFqOkzDm4FeXAvIYJBxcHJ8GZ/v7GJ5Kk93kEpQC82pS5r8jm4u71nhnZrZ47
M9z32OO1JKxYOJn67sAZ0jBwKDMGp8vB31yIQQ9MXWT+wDg4wNClOThxi5vWqNzLa5TXNlNFP41O
MfpQqGK8MiI1stnrBLWNOW4lS8jU8g5Mi7rbj5NypWqD6Q9IpztVV44/0ZiUvFZBgiRzU803fd4h
Idl0oQuSbWlTqBq2BHU8n8RibSX1OLxVkp76UZgOVp83+d2YaInbxMA7Bo9X86sDBZ1/eUFr24ce
b1nC8I+CSgpzoaMgiGoVEZ1ntIqrpDWg0Cq7VAdHLzBNzquJr/guNC7FKRnAXjrDClb7dhxNHQnh
NJTB84Je4B2mQRS7jMBt2iwtLzu8ujoZhD20PQYDHYxy1LqQLb2Z4SFQFy8oTXQcgyJVF6wSU6GC
yXnmV6QR1LuxnXhwMdrDSFMiIwC+C6C75Ka4b+uIgFDYvAYFbWgjR73TCh708so7hxSNiSYDE6Hl
WSFfns1EhH/WeaNgTlYfVp6cSR+aOG/jqn1IVUqZPuMuDrx2vvP3FbO1aDcyQNZjnoFMzSHYb9Mm
F70OVLvWWLS3XSog0yByPMMVdaHEVbSxCcs8qwVXhAhBGEodZgSDpxTzQrWGu110Lw2R7y7fg5V7
/U0UEwg1SlH1bRSK3mAe1eq91D5UkdOtu2Iev4mgn3CSASrzsDWRb+w80F6/AzH9ZxnzKlvrq0De
Bz3jGJtjmwLyPO0liTYuNUmUI/rob8xY3UhJzFGANTOIWiHKu6qCKbazXO4iY2gu1fIBFLyp1caq
X6SvzbSt9EcNDw3p7otesrI+3QP+wkZQ5MxFaC3kDRwJ2zjzBalwhjr09Ka3uw6liqrzBU1380z0
B1W56sSQc77sVTGgrHhrgcKGbkjaufx98zMhAblqKOsI36lLaGzxLO34LiH1LE89T0YMi0omJJnZ
NjHENN1RTWQkM4kNmGArknZVNriqEXB4H85GZliJjAGfO9I3XaHrHvqNwicAb+l2IJPZ1ec0tMMs
RVtXsyDrU9fVIdfT0LDFWU80ezJL2TG7rMcPTbPDKhW2aYL4Lomn9GlIpuEgdhVYz6RScesy0zhA
fGdVZ/bD6eU/uQ5oQWgDtJXoaJGxOkd/kdDxlvvyNonsYUdrVo2f+eWe32gnsw4mK5mx03lsguFU
mUFq/9oCgMCvM0v0wcsXHfBP8KMC9Tq1Y8npX8IH04+3DQGcZu6E3t8iFLEfwsQpAAYMUr2a8CEl
JuLKTnGCOX78O8PGymAUX1MWMQ5kLLbMJbeMfjbKvCvl0b8shbVtjBQ2HFHKMZxSeYTeq5rVZcg8
owB6WQRP01lXRRSLohUEQ0e0ldz0GJYagLvuSJvYV95Rw09t4tcPcmEJu9SJduOe57fz1kjd+hOF
hey6BV287hngwVar177j3OWzRAi7i4xzGapTDKdS0j1xR4d0pY26pVgDlc9LmvIuH8tAOwx9s6QC
zovcL574VHkogwh3wYOKbJxk7wgwOdpn5eflE2T9I3Z5zAOYRzJ89VrVPRP5RRmgNASGOP4IxSdk
izllMt5hMdalmcsgmxDVeY0ZZ1ZKsh953Wwur4fzphiMHWkafRCqGcel+uFGAbovhd1NdrxuIN5S
GCvRtw3cfmBjeTlB+rKfjkKScHbrLAZmj4axElmKJmDwtdOlgBzCya6Nn/FWswqMEEVuYAMK7/LW
cd5Jtj9S0LuxlYA47sVm4YTpElnTbIIxu9pVeeAA9AJUWsk/l2WeDaExizSZp1KVhFRR6eOciV4S
m9Ykv7epeYwEcgBCotnvTFNwMiO2jOA1jat/Ohm0Ro0lNp0NEP9N2GKkqZA4Zo1zKXTGqixV3ylD
DUU1A/JjWaRDAvjzpuid0WyeUd24vbwJHGVixz1bs1iigT45xUwccCLZlelelsBbEP2CEzOpFEuS
ylOke4PwCrwJB6N3dznR/SzIdhPhgfNzFIkyGJ9Ka7oo1ppugOIOKGyBYNNL9flqkIx73azwiMs7
rRM5K+TsockcWd6a0YIOZLhcddJ7TdlqFhqtf13eRvrhFzxJFgSbdKSJohLKqkzPsaE7hXkAvRPn
Gp5RG7BXgjksXa4Q3pnUFTo2D72fHhu3fADDOMiIeXk2zkmZzEklymAkS090L22yzIpI4SZ56g+y
tg1JYxfiCHiHibxf3kXeUTHPAFBZzCRMsL5BvpHUwUp4hAKcN4CtxtTl0MdCqGBVQehLqn4nV7SX
MAWiZ73Y3dTYbZ09LrnIucerckE3h8Iu8m1ngz9CoEVm3LXUYHcoJ6S+AqoUPuT7WeXiU0HAUo95
SHBDAID0+/2KxSpVJ5DcfuYqpUPhGD8qD7gYx9YxgENV3ie3xS/ei7eq+ydCmQsWDn2YJ4jkPCl6
a8W9JuzCcnNZMdY9oBMZjK9lDO0gC5OmozhIMrs6UE6A2ja2iD3uKODH4E9uaPNf81XzeCKXuXFD
2ccKGehrjvmHPAUPbLZbJkSKo2YlBSflwBPG3DkwjGSdhFStFyhi6/Zh+YYJI78u+h8kW3xZzEaX
s628o2Mu3DgPcz5OWB4tiSxb0U3d9Nd8g4ZIS3KLXVpYhsudoaW19zNbebKndBtOnpzYkDAmKsG0
6NI/XbdtEsVJotemBWAgxqIbt9J+VAsPh+MMuIG9GtTgnUhFA3pRhQ02V/YlL9yTzbIZj8smuCk2
oic65XXxqwOLEWybz4MsOiv/sLIZfw0wsLWqjZA9fLT/RD9pu7ZOS2vKjvxDoLmJlXJntc7achih
rNPWFnWl1iNsXfNSHOhodLcxH3tHQCdJ5XNbV1bfi69DZb01M5Zbca6hSTHIqEQ38zR0pmdOac+J
1ToEMGXLEb2KHr9gctaswC6UsT9IiGOqPqa767WGjQaq4dADgqTYi6GrfsyO8iQ/80Ky1ZfqZLmM
PcoxHBz2NB2SkvROIllqoy5OONeTcztNxvj0Zp12EsC9kKGrrF6+n5qfCfrtL9sAesUv3Eb2oa+U
JlsAIoKVDBmS0rOV1Z2V6HDphYKzHt6mMdZGlgS5qiVqxJVbQ/pHHzivLG+/GMNSRYYWZAo0Xo9J
6ERi0NpqLWW+UiqJd3nX1ky1DqIMyoamgxiEfsqJNamUOSuxYZiFUH4Wyk2XtFaiXdfCLVL6/8MB
nYpidi1q60I0htjw6qXz4yx0gA5mT4h0NFJwVrXmpujgMkA7LBrQZDYhPU2h3OVLYtBa7k5BPmP0
5kPjk+3lzZPpjWR17lQOc2NbQwJMvBQZHs0L0d7w2NW2EhANin3uN5vWWdClhbGxzbiZkYi+Lmye
eyvTXTv/BINONAAZ/2yKJmqzQqlDLHW0i+3ktFbt42op+3xT++q22zVuT1BXhoW2y+v5vd0o18pW
2MbPYWHpnHf/bDiAWjAdxSjMkgBo7gzpdVyieMilwvBEv3eDXbGNfsb78Sht8DI6gl07mH112nvt
A+hzGKdLPQEg8Dw3btXHOv0K5oXMojoRkwpf0brVNqosEOo5OTZj9CR73KLlxQGxmN1uNI5Z4L5U
jODBMNI4aWHnhE15RfbTJrZn5PsTCw+Gw+13pD4we/KAhfuPj2wyj3EVj2oUh5BWHKjq1XZpN/t8
+5m440x9claGKs93M1G2TVbNHWTNfrVdtuFOdeqDhDaTBivj6TRXGuP964uSRGoE+1q6s11tJac+
6ned1bno73nk9Sqt5+V/7yNw5r+vrW6HvM1pjUbcxRuK+TW7qt0+SomdvS+byNPtxabMqxom0R+A
SRvalZ353OOkL+2fj1MXmZdYlgdtHCpsceeI9uJIVuIMG93WQEqnABex5h3p5UdGF5lHGdzQKqkC
eK+iP9sS3JzEM7a1H/ua1R7ooHR6zYUd5K2ReW0Gs1TKYsDBhk/6B/FoXzB6tB760hId2szKy52v
p7ZPzpZ5c0R0vLcAqofe7iSv8ko/2JRbGB5H5zwFa2b46zLqIvNk60nXaUYG3w0QYPLwICWKLZPa
lsdfl5+ctZftVA5jYuR4LPoyhZbQADzDiaET2E24iBvrScuTjWOMy6zrapSCIx3Pinkt2+hxBr0f
ARjFYJUHSHRRTfUzQEVypzM5evl5pCceCUB8irHr4PwAfnrXP83HxAP+9Ea+1iwMKXt58V/0tXFO
j+VlmDTQBAMTR/d6Df2CyCVaupiAxXy6N+WYoykcN1//tH4nC9SEQSrzQkCcet05hNyJ6MSijIBg
hO0EBP+V/feMgN9Di7P+oTkspGLCyDRsHPGUfezjLXTlPe/pPaNhZOUwRmVumqqK6H0TIsvsrRRn
9llfxZQv+AceRj/YIvHukivzFQhlyHNod+Ne2lIgtsSdn0Mnf758X9ZLDF+K/BnSnuy22gVmM9BX
Er1G/rRFJOenfrZvET9mbhhZAscH4qkvY3FiQwb4EfXdiXQAekwh3Q4GRwRXgxhjU6DhABaIyrhH
p7eDzlo3t5e7Cbjk4wNi4hvei7we8Ohgd0Mh30AL2vcnckS5JOoC2O2ue4F1E4UHzilxBBDGv5gA
RlstQDTxskN4l248oILBaS23PxDj2+OeG+Wvp25+L4gwHkZVjnoV543uVUFfuoo0T1tQhwGEOAIf
qzj3sHo1kfbCgKHoSAOrFaa5eZZuXVN+fwOb4wSXnRy1MzQzq/H+hb80wFuEzV+T5v17Jb/EMO4N
+OmUJBQ//YrBIYdlo9m4AkD0p6MxlWrx9na9YG5+CWQcGbNVJTWqcZbDywL6On1PPTigGj/2x9yO
be0alLBP0rHapdeY+dhwNGktJAP22H9U9azErA66HKZQ1dYVbeSoYW30O9Uxcdspw6XDEbfuhH+J
o4d8Yl6IEUUdxRlANi7w6czYsDN9+dPh511Cnr4wlkVQJ9IApg42vDW8chkdYgRePssWZ0mcu8jW
l0dQow8L8ISRb5NnK0GWL90Bpn9w6TRVAPKnj2gHSujLUtdDaagh6DskQN19BnUnGwmgTJL0IbTG
3PSuZti6lziTFfutl4J3IXrXfXhUVuUHtrrHXBneyMi//AmrRQeENr8/gfGtJnCvLFKEhfe24Wc3
NdJ+EWrSlI9a9yW3OaYfaCS2L0ultpp1+0+FMqZVHkLBqNpQRkFvtPpUsXrQ803VBNDVWyVOvcvS
VrPHJ+I+L+/JNodinoVFjb4tFEitdrbSf7qD4iybag9ywAWt582mfum9cjv4EderXHOzToUzVjcA
4vM4LDTBGRZbTZm289TmdjHFP0Bp8MJZKUeNCWP3ajPv5IaWyOjcN22vWjb5Y2dlFjUF4l6/4UZw
PImM4asKPZPqAJa2dcnH7EaIboybYTe4gGq0ix0Gvzm6wxNI///kMBttiuc4xxLz5pehxpbJm5Hi
CWCsW9WpPaa+YHLa5lczPubmLeeQ6Jaw2n9irT8BPE9WYCizKhkCbn0Na908VBhQ6qz8QE1o48ce
z4T+Idb/ba7ZzmwzEKOxx/wQjmhw1Cf06My28NK+SU5zjdPaGgdyO93G28kNSgsEgbfye8adxOAY
csLYGSCch12QQ0+K7KADfkkvrLjgJaPW7trpzjJ2pZL6rEbCEELE4Q5zGOCSETaDOMk2+lRL5/I5
8t58lgp8EecSkDE4x+mFQiyj2dhtHgon8QBp5TRvEf6myVCUp7zklRd10KVcUCJ2kC5VpbJvwYj2
SXee7mhDFM3X8Eolq3nFky3VGIuSNAS0ygreB/k1fAJpwc/5ihJaqA/adtkVb7OTbIZHoJlzup45
l1BjzIqxxGJoZBBLAIU/L7I3t8PPy+e39gidrox+wsk1XIZ+1ruigSEZsmOp9D5MtdWRcRflZJe3
1Y//nzjGrAzT1MUTzSZKA/plYjRgHOvhvshH4DzM28uyeFdeY9ymRkiTaqZ5LtWfa7u9G4/JddJh
+jGPnDqxJgBdEow/SUewvDraceptc9MiLuQmbHlqykZtgihWdQXPdN6FyDPGx88YfMO7DVw1ZcyL
HkxpPtK7mBzM6/AOg6w2komefldsUOu/Gg/lZ3Mnrxjyh1zbb9vK9roXCxA1zQS2lQL/dkgl0ouI
LAN/hZwbwba7LwIps5wWSsXb9G0C/nhxH913VnoAE5LiIiXt8SYc/lD5/r04nXFdSiVuanjf6Iu6
VncUHidxNAHNv5XbPCGPAbilpOZGFzyzynbpgSIhrkIa6CeH9GrYZj9lF7ghO+1mazw07hW4e1xw
2RWuaMX3+fvli/OHzMnXkhm7s9Tg8ipB+o7MCaWQb4/odFO3rVNvc09AWLzjvc5/yGt8SWTMkNZP
U9JkuCH6vbZLwRhMn+SPNLYQ69i5U/glZ408RWIM0TyCSFOkAlXTzcqPMuZ1unGeep0xPplR6NMU
wIHKo8lq297KAzigc85xBP9QMfnaOca2lLJcSUpGnd2dtqt3y4ZiXwhHwe/AscwLWXi7xhiYMmjT
ejYDwIpUSopiydBohZVMasMd7eQ4MTo1qSfvkqzGDfDbcD7NC5BzGoyw086e/AjySB3jOxFgKxtL
3Sf8LAbnRWQnCzDPlJU96RALpvnL0EbXlR4cB2OZ7DZtXzM14zxTa3t6GhoxvkU4x0YYA9XSq6PG
Gvtj3T5cvs48AextVoMQw7gwYEv10CmP/cCLt9bO6nQF9ANOzmpZAMdbAcMemOCGT48pQtwMBKcY
FbUeldfQBtXGr5hzg6musb7fqVTmBk+xnIhSQqWGL0osb6YaHPfxpu4w9C9cJR0v5Fp7xE/lMRd6
TCpZ7Gix0JQP0fxLUIF9l+6lVENH82w3xY8QOP2XT27VLJ7KZC53VPZiIY90asIaSgtj97RMGWNC
yLwls4WJJSRDeImtdXVB8IUZZ+SUWBCTkUx6IdBYdhpvxGGfy7yZ3FV3AVXH3xKYnTSVTic1TZSb
8/1cgnV2MEALf2em/cHMPsC44EX6PSkkzswBb2HMZiZFHeWiic004sAd9bcWyDCXz4sngTGPDcYI
klKAd5JNdWMnkumOncLDUF9vtaDYTqJKVmDtQrFCvyrBAcX/kMhKn6SP4DbYkU3ph0fjgO5mv3/R
b4u9dBvdzQf6eEZ+cMWLMtfeN5Qafn8Fc+kbJUlE3cAhZkVhpSD26z8EHqj3GbjHZ1fJiRDmjmNw
oA9K2pIXPGrg8Smc9rG0KgfdHYd4I+2bPaA2iaWBa0HCXJ3FdzjXL/3XKhlVnYekRrM1PoBO3LSo
HzWu6vHF/CE59yWH0U0jC5tRlHPJ0xOl9I1AnAGYYGYYMJiEzLwpBa3Wd9NYy/fqIhm7ZASAupEn
AjLBx6Ualp+pORoD0AGSvN+qQlmA/LspGw+NzZ09dO2yU0wlHDf/g76fNP0wj3RukDJc1NQAjKyy
Fxf9Jdalm8si1rWdUFBAzNMbwHL8/riglC4lREGXU7JF24A/7NsrBS2vvd8D5Us5jk5o517mJ64M
6FN9tEoPA5xXPNCH1SdOA5QFUBgw6syiEwZp27dDVBrekLa22YQbvTdshAU/A6X/uLzi1REJaMJv
WYxDIPZ11SptTldMcVanzeKT3X9XWFh/YE5kMbubmUFVEkx74OkObscrCk3YbCQ0gtToJoKz73BT
KfTrz57tE4mM3RiCScx6upOTNwH7JPO6DQJyNBY0vr7lNWqvGqkTYYz9QBFvrhUBjYfZgFFXFQkp
oO1xe1t4UhgjMZa9ogc5VLRziq0KpLsN7f8ivquWiNBSJ/OfeNlT3i4y9oKIZdtFeWZ4Kdgzwn37
SLlCJiTx5UPl89JQn7DJl86MedfGTOuEhOCe04T6sFX2o49y17a1p422BbfCJt9RohRay892oQfY
HLRNATpxC0ZRD8Tv1zInMcbVW8by9FnUaJkkIKOC3kegG0a28i7/+KDDq8Ov7pbvFa3GWSe3kq1T
k1FtFiPDTWndZmuolvKeImGt+7Kjp2iG4UVaq204QOwBUgo4lQi4dr7bvc6IkHCMccKqX14Zb6AF
/pcOpnkrnXkzw+xluwKA/SPaGS8boPVX90s024dDUoDb1rSLMnzrDoDU8mifSuI1z6Mf39ID7x24
nrcyRtTl9yi0eR1V6w7iyQcwKZfZqBulrKFvlD2420rQMppPyna8pa7f3N+bzDbkAK8CfHZzBv9a
v5vzzJLID4FXSVlNQ56c5Ge25SQ8Gs1+mXMCixcchet8MwHtSbrVnGA7WMsufFR8ephoq7INW9gK
uGPSNn2/fKTrz5epajg5+GQ6Yy5GkPwYc1IZnlQA6GfKnDh51ON7NSbWZUF/uCZfkhhTEZchWeoA
atvvCvhohRf74aEHh1Lu8MlT16VREFVMism0Dfr7JSGpuAQJCaEo4M4DkNZGd9PtgoAzdfhwi+vS
TrxRZm0jiZR4pq0q5T+jC/d7ZyjIAzZulyH3KG5ablaMvr5ndvdEIGMDwMsTzQEd3SIoVlFosuKa
9lFkyIrNW/6k2B/K4L+9ULaWIyzyqGUj5P3bD5v6oHBD45/hDDvRA2Mdso3FEXjuHJ3hLJOt4jTi
f0KJwVO89q67T5zc1h4W5Hi62zy1A/eywNVb/7WtZ9Wc1MzjEJPOwM18UYMnYb7upJfLIlZT8Sfh
EVu6QUdhEfU0f1W7mi/agqXvA3SDP4tb87U+KK76Xtjmwbzn5TXXX0ZJVU0ZAFS47YzOVGMuLRqa
mjFwboEeQHaRmyv9sXPkezo/KT1OKiocoPm4vOD1aYQvueysVhz2IwB2cDmibf+PsVOBatf7kTP6
ZmtHjnJ3Q9we9AiDP+8BfL0FTYFf3FbHjfDz8oesxuBAKtdUBQh08P2+m4SkCXVJLfFOK3MNt++n
PHGfZmotz67liQjG32u1dFQVcaL92pI3bLvr9hEjM7TSSVVWie38Or7uHkNuHWk9NADBlUj5uAEH
x7jraQoCDfGz1zjTXrMJ5INzJVlTObtwBwerlseHqe97q27RGZjH26SYny9v7/rav76Add9JoapV
FyDdLC9vc6g6spjaYllYPUm3g8jLoq+WIsDIApg/QJwpCmsbJtOcRpHAt27RnK/ZrY9+2SOlq6cU
DMaV9OPy8tblgelVl2XAl55BCgIXT4yNTJW96iWu0Ry/OPlt5OiugGbEGPen+9+gUUBRAN4wGYwB
ZwD+4xC1UWLi5gQw6oBDelicJLHy28kS7KJB28ocOWWPJiigGXL9zNXrAqRiVQUfN9iymesyD00R
IBmHbB8au5J0scnEMYWrvseJBOa2qBV4n4yZZvJjYqtPqfGWP4QZLyu2WqbTT8QwLg664ioz1JEO
7l5IaeWtNW1jzKosOxUulbM8IQ9mq7m13F9WmNW35EQs4xMYgg4mUNqBYAad20h3GUD4NFXdXpbC
OyXGqMdSJI4zNMeDZfPStLSMiZe7pL/izKidjAMypqUgxqgrHS7av5kuwVUo3xR3RGt1v07EMPZj
KgIVaP64X+XUWRGY3+WkR+MbDzZzVelOHENG6ZZYq0tNhWM4iIZrakcx9MEGVEiGf/lg1mOlE0GM
2qldnQfNBH9Xv6fwwym4ePJd6ffw6J34MTioFp3qV8CK7QXP47t+U3KmeVZV4+QDGAUkWq53rYhY
KQerUhK4RlHbl9e4bhNPRDDaV2gdIP40aF4TxB2KK4Uzm+R1SZVd0NSbYlaf4znYaLFyr2WBK+gi
iBpksCDq8v8C4aZ/fQkbhJtjnGXyiMiUBoZ0Ukp5liSAuJmu8EhgIQEedNu+x9fDyNmDVbU9EcxE
pFquDV0YIYCq1KdQGa3AuJtj3uo4R8n2LQZ51tatiMRfA4ZsOtg3+gmwnXWMEkpuhaQGL8DgrYq5
80PdTHpuQiCZnpckBJ2wbNfqG0d9eFKYK6+K4I2cSozKznbvjos9thaGwTMMZlJu3XIARiomQ/n0
iusuqQ4UTzhK4BxjA2+xV8eU5Hh5jNfPUUJ33Bi2CcJXOq6bWtXP6Efg0zbx2Nd9U9wqIG6+H9wF
86mxxyur/eEWfX0Nsw1jIAtDM8EkJYdqG+wkK3QNMBHVB3Ss/RfyVh01HbjBxBQRBrAzBkSZ4B/H
cFIrNMzYeiS7QPc/qmWGbgQlvI5N9fnyOa9r75dA+bvjnWekLyINAsV+vK31yTKr4uOyiPViwMmi
GIUVC91QhQivrX5fz+4C7pzgWsx25mC16DkifnInD9ZUg9zWmn92LmqkGvgu043s0bFGvoqtpwQM
AOFKNK8is+MxdRAPYpvC66ir8igYjQzRy+2Ijn0rS8qXXkV5s1UGyW6ladPPAG43q5u5Qovp5Z1Z
D/u+PoS1jC3JgbUPrmGMBA+HZVvauW1+wloiJWzJ+37P63le7VBCge8/S2cHaeSiifs6RG69Q/dl
7XaxReszWukNluqonx3ltGgRO+p+BjA89z6tmpUT+Yy+KXGiz9lCC5AIdBd7ckIEnMaPXrEIMG7u
BT/9SB1NtzB+///ca0YLFcUQmrhCiDnaulU8UEhIA8NlJhIzOOgb+ZnX2LduyU7WytiORsmKsBDg
/4022O5f8g3CAVAcJzCj3oDhjNQyMSWdbsWD7rc3yS3Zas/hvbFZWkza82ph65bs5GvoyZwkNOVJ
Fgm4Ymg5YHD6N8WpEeFHz5RKdrqKbnnzyquW7EQc48uNIWCShZRmg7NHKXxTQwylorlYDa0mLd3L
Z8tTKtadU9tyqiuEt3k975c+/bkE5GjMMoefibckxmkD86bQpLSYEATzbM16ezeLeH6H3jUi6ZgI
GWdu8BOU/sy7P9lDxoUbozTpzR5H9klQ4eZXpmzlu2wbbqYtAJMAJkmn3ZGgOVRv8wGe6nby8wfR
UTf8LAZd3IVvYbOMpqnNfSKkGAUv4P8vI6DocyIuwCDsjpmAxs5++jWH+l+eLIiwUEjBT/iPAAZh
2Y1GIKTFcLBQK24xyqz9qrP32kj9y+rDLo0KAasLwe+nGPAsIHtbLmKEubDCC/MqsUwje9a1zsXz
7AAZ62gO2is6Hn5dlsmqLJWJWomEUTPMfgIe+/ttDDoDrUkkLjw0/ns5ULCF+TY2Us72sQHVv1JA
2Eh0bKLEtvhSuljQZ6SFN5TkhzKKj72cP5JEuq8akVPcYx0JRhTb4ys0cxzEJMMmkvIpK4sDAntO
K9DKnqH9iKigjAGl0RlsuTmMPRh4ogao2dn7rFeuTAxXNLK/dX2xFMihf0xZPwcB7xs1i1QS1F76
RF4WJ8oQFeZghGodtXXLwKL0cotg8UafWfMCsUDAAUwfASkktJCxYsvYBFWujoUn99Fd2eWWDiwU
MgWHqXoKNM4iV/bymzDGlgVh2jZ1OKBCGCzCsVDHyMvkKPDmCDgaf63qEAUWZXBGSwBYY1S976aM
AI+2ALHIuzb70bKVh7/XjG8imJdWBAxruSQQkcRIgaT9bU6UfdeJ3uWVnJU4/z2ir6XQXT15Q+u+
azK1XgpPQ3hkhXn7WoqJL1Qxkshasu1i5a6ThScxBmX72L9wpNNw9dQEs9KZJ7Ua0z5KyQz0ATl0
xlK25jp2y/mtjK/ErPTE7oeGQmHbJPYU/rose+V2f9tgRjfHaszAOwLdJGhaQuOfIfL4fFZMFUE2
E/TWRAHBFhv5tBOZGkMRof3aYMlL7FTSe79MnpzUzuW1rN6zE0mMC9oXcVguKiSVWXDUhcobx/lX
SOKbcdSOhdZzUj0rrwtRTUonYIJaEYys33Wml6UyyEcVpxYNvaWJoxcu6TYwyyN4HhpQjBBHVoOC
4+6uHRgRQVakmSgogR7pu9RGGwUpjiC1GIePqAoPC6k2l/dx7cSIiDMBfBTqcuyJGTO4gbQAItRc
2nSDZsUzXMkWIbrOaSc7i5Oo5hugSlE0ygqDGsr31ZiSsiSVIqSoJ0wO/OdysQEvukvtyW5ar74R
rebIc9/XhaJADbYbg4D2jbnsk5QVACvDxQpegUds7CbkCDFF4qSH9IHkDjr1uehgZ07650L1T15g
zDWDto9ZaA4AOcSZJZJJ+ockW+pjldqAvwX8Vlc45q/K59XF1k4RwF/QTxhnEAVSo3Ni0vRJS0yl
bEpPkEdAvCXBVmsD2RbE+aFrUw50/YoweCESmgJllP7PlgcGIV3sy7r0gFgLxOwo2Rdq/SNSF9cs
h4SjnytPnE7fbxPsI1BR1sWS4rTRBl3BjOoIYtgotgQ82j3oCS9fgzUxcEYM6RNfFxyZ3zewmIre
0IW08iRTtfOktLMsdZSYG7+uyTEUSUToboLJir0DSRSALklQSi9F7GE32xyNEwKCV9RKMOSTXCmu
sOWlqddkQjngbSnYPzRJfF/bYMrhvExV5bWy6PTo05xVoAtgauuvt9AAsRT4Z6GAoFhktlCIJqEe
9QZihtJXov2clJYk/zUhMQUKMJHugRkRzxOLs9B02hTBQ5Ul2OHisYlnzjrWru83EdQqn1ymeSZj
W+fwUGnLHRrcRM3q/fxYuYudqxjk/W/o4Fcs/TeZ9AxPZNZxngBMOm68yukxlC26VDGMrQou5AWt
fSp3rvZcKYhu4DUDhuEqnVQ0Q8uVufKENN7JSWMZwrjPAbT2t0oB/ndQjRk62JYVwCV+X1eGooFA
zASsdwZQ3WaMDQ6pUwWdf1nMuUn6Lkb+LqaUxUFvMMTjSZ1dklsKy931B43LaXaWdIRLY6IhEGCL
EkzfeYtDK1RyGE7gDzz2Lk26Rci5Ca//0t3xfO5zTYQ0hMwmeArxfJ053eGCm6CEAOocPPMD2JLI
LKbApqveZIo0jA7Ey7t4phMGbi9iaMQuCGZh2b/vYqinxVKpcekVAOUJZj8V4dl0HE/qrFqsUika
rJGOWB1Fd0Yl4sqU84HI9HU0bosbQFWCHlu7CTaTLXv9zYThpWtuxvLMf2OEMgqyDPCjmoig/cUF
PJaRWSEB1F9uZ3sKFAGw0Gfkrc1/OuRMg7vGu7yv3CUzpnEKxmoISkintbP2KhMdFAwp9VD2HukO
Wq1sUXaVcKPeXRa8eqAnW81YskZrW2VOkReuy6elTm0FvKVDyRFy7mJhbyVcCgJ+Yg1/M+/LpPWh
BA+kpJdPuZd3spvuYtUy30TTAm2cLW/45bOzHl1oEZIun+xnKDycvTb0MM1Awo2fQZ+j2mJqlZM1
WdX7/FPMbOGIZiDgNxaJQ26EwublRc/MtUFpBuEumCKqPGdU62XfIAdezr0nqPnb3LaYReuyv7+N
mAND8oIA3UA+83yKTNVAMW02Xt9IG9DbuC3C4rRUOcq5oiO48Zi4RYJJUc7KKH2ujOOSyA1QCMyN
Bs9EUGPv/zi7siY5cW75i4hgEQJegaKWrt7dm18It91G7GITiF9/E8+Nb6oooghPzKNj+pSEdHSW
PJnErFbKoNMhOEt7/0T8/zMzb5LYssQJ4Qnk/ZymcjHYc5+pTeWnTXmQnRr5aGe8/fXhx8ImyULH
nuLVWRROMqEbY84HDHcCqF1mN1ZfHSNHydzrdi7eHqzMRBXQ+SMoDYW8c6/ZpxQ4hLIfgn64V3rT
HZR8w4fBS43oP+zhqaXpl5wECVpVFEyJ0zYYqmzThckhg6yeIxKXCunpxUqYv/D6nC9sdq8r2vZs
SGGu+p39gsLfc/it8dNvIQYrak/esBV7SwfRRJ8fJKwoD16okzpxZBcxJ3WgmPquHn+VJHSFJTfX
v9YF5RUcByItFFMh24khvnlEQpOy65qSTtHdGHSvtR/dEbis4pkCcjtxT9n+cLBAzuoVT/09/74O
Zl5c6MkvmL1FTtdgzMg068CsMWpfda7ZI+9Q197ZOdvefKGzR6cRY1PYBRaa7AWS3okXYurFJoc1
ZbvlgwJfbCPPtsmF0msYqxnDd61Bajv8GVgIfbLX95PQeR5Ewdpc2tKDg0/4P3tzvKuRN4odV1hZ
cbQPzk3pTUSeGIwA+BxMN5v112bxiuNg6qgj6DqdZ1BOLohVOHDFZg9FrooGShT5WcifzIT718/n
5JXmfhKJDSolk4Y7zuj5HedqP0Jn3IYpXh5YXB/tKNuDwf0+NcGHmMVTmSkwjW7F7NKZPDU7cy0A
XnLSZ1jhqL/S9I6miSf5ikNeiMEgJ/7v0mb+ZCB5BFEC2Gg7MCtXL9FYu46zZdW2y1VP18aVB/Sy
0IurfmpwFs8mSUKzbnpBw/jWZNkmVO8dUXmU7YX5PcsjF8C7oyzFiotZ28vZwwOgSZVJDWYzzAhb
6LNJ56cJdtvrB2XBioNoHUBrKBBr2tyPFQqiMloqTSB4uiVW6jmdvSWasWJm4ejDjO0g3MKkB5nX
srhBIM4mozZg7EWvH5JRCxqLuqL7D8nHqaH5pU5YwjU7yQZwCtzapuKyDvWeSKwsZ2nX0IzEJOkk
mWtd9NL6uDe6shyCtG9uTDSx3YqSIEI/YMXQxVgx3C8yRTTsAH8yUNucnfYogv5rHLEJodG/Ek+J
A/6c3lQv4ga1YvBvA6Wh+vSzNu+GwS0grLu7fj6Wkg78AMuZ1L4RpKrzK61EaWfqiLgwihxQbRtC
Cje/NTAc/7uDbO/BOZRBvzPX2isLofGZ2dm6VXNsx6GOYTYC12nR7ythrUQKFxMef/YWx9vE+20g
4ZjZoIOi25FVQgsbYk46hiBHQI2CcUceYoT+8cOAQT0ORdlV+MXCm4p4ErIPUFxA5P/nZTqJwNCf
csqYZm2glOODkw8/JBWQ4yr12GuLsnaLCGNdEGKSj2IExZaZr4WAF2MI/yz9318wHfCTXyBIGFOr
lihAbOUm+Mz8aS5+UgNbq5wvfseTpc6Oj81RwmZDNQRhEoE8B1z1ebcSzy4FDuC9w/VwUN64rIYO
zOkTkmA7ad8cKiahzQuSKc+2BPMb1h8dGn1asYIJhxKzFmOo6r5utyheFtXewqR+cP3KLDoH04HG
NZ0Sy/nbW+tt3XWZgbdX5VsltJ7KGMKogDldNzOdztkTDxv/mpnt7DDogG+pyLiKsLwPeXtPtOIw
aOFm7KMAWiNP181dfkhDI8CfEIQupnYxgJjWSYX+c9IHQJSVWxpqwjUwhrW5buVy77Bluo3yOR4J
80IRRRh1pBbSQoEleyvhznpL8cbyx38wYpqmrVsGunB/ztPJ4ScMRVLKoarOE4jzOJj7S+PfUCRf
OZdLazGdCZ6AOjYFLe75HetLpLFaZrZB04ama0jIQ1ulbnqIW+z99RUtfBxo7VlIvBHQ2he9FHUI
FR3DahAoZyi2VdHwIerm7zPUqSE7jaVRS7OwrvP1xIhGgPsX4APK9c5DZwIiNMyKvcqUT9z5+tsV
AYejY4gHBXr8NzeGmmnd2GYlgo4Db4xuipJ9XrewUIQ9NzFt6skxyKwsJWAXEPCBRmDtwEOneOAs
9jHZEBQ8oCsXaMHnntubzsuJvbBTGjDCxRXsJQ/9Vuy6QLxOAEtgStZi1kvncG5r5hwkU2nd6Vgb
O5JDU/hGs1E6cA8B5/gQMpfZHum8nmCYMA2cVcr5y5P/T8TgGAauz8VxtMuk4a1di0AfuGdLtuNx
uwu1cOULXp76MzPzWK/uHcEUBjNJ67xQWx5Vma042aWVoEAHsUxdw3CXPgvCHUeArxBisUEl9Jck
E0e963+NVb69fhaXVjLJLqkQXkKPeV77VKMsNSce/UCX3Sbm3U4o2re/N/GPShig9DrQN+enr02V
sq2sRgRqgnnO1M4UtyjUFT+0sF0IVzHHPdVfUA2cRVRt2XAtrRB9V8pD1Eo/NWrXwsTJ9aUsZO6o
xp2YmWVkdSz6QU+nIP+2PVZ3RcCCNAF9hoAIZ+nXL5lnriUwCxfqzOTsIGRR3Nt1z9tA7z9NAYbj
JPMlGf1I/QrNeu366vgY5287Gicqbg/mfzFSOA8hKpFlZBwR/XZivOPVsE1aW/VNWX1kMvRa3vmG
7HcDHz+1Lnc2I3F2YTk8X9/my0QbP2LqMdsOUkOUEc5PjMNyUmjOVGs1mGsqwHKgy6Cqbxn/oRZg
hLO6tWUbS8s20OEDxNPQnHlaVYyDk1g2SoVgUAiI123NTxs1meQODEE+r9y14HThuBqAw6CyC+IB
RB2zFYqxVVLRIFJDPg/IVHMc0WiuC7GWQy2sC6AKdJuRLyLTmEcCVT9GcU4qJDM+edTuJ7GBuvH0
Pbkv7obb+HmtT7WwLrzPtjXt4wKItQMk2cqyRg3MVLhhPbot/H9N1kZ7IVBw+cHQl0W9Dg4Fwccc
MNKEptkkJFKDkDbRxoiFpxog1nOG333NAlOR2qZ0WmdbpPXLoBu7IXOIq/bOZ9+FP+JB3RdyCB/L
sMs9o1a/2UJEfmsNITjBtK00xpe0mbhZWH5jqrnlalUCGWiRagBcq1/FUN87Nj/yTn0oEhp5xACW
PuYBMcJD77DfyjBQz1H0j6Hsj5aIs02VoB2ZK4/jMHyLZX/fSP6eau27FkpsVDwkXs2hNJH3aKJ1
9s7J6sbtR+21GpPXOrM/QCHj2Sw8hPp4r+N2+Jip+yhjonpR2YduZyA6ilgM1xrRmyKk90wXzX7U
VXRcRTre212DoMlKNI86te6bjG1l2wMpJfoj8ISqr+qJ2DDBPDtFt7vSE+qzib+vZPwFd2bSMlEB
6+vYYYyNB1Lmt9CsuXHQ4fUgOonaszlaXsW1we317jc37CZwUKjw0bbJburK5u7YJAKDPcSnWm94
vWb/qvTuXo8N5schRK8IvSv0wqtbS7q1ER7tpLjLGYH2R25tgKsMRtXys0TZ5Kb+u9aiu5Dp7kjN
Q0jEkVLha1Py2jb573i0P1VV/GrxXrppVW8cbiYer2O3i6NfRkY91ljZXVqU4DNI1WcK9HPd1oeW
am6eqFvo5B6oLDKXCLQeWf2EODsoUnCGZVCyU0vXNDGGJZ6ZXbrE+T0CfN4bX72wfjrceZR9G3ld
T9xIRQW5Mj860hwUfRxdPX2wmbVRyywN4rH51JvwTgmFl/IKk9qp3HW2ChvOXuPJ66iNW5Fkn20L
8WPtK9Kzo2BH9FC2NlV8aG1vgKRyS+Ec0UUp/BhQplCNtzJjuOLqTwTTXi4feprs8MgfMNK1UbGX
pgqgX+K4gKD4pFACJR5esrA8Gll0qMck4BwrzGpXN+6gcePV5nf0Tr2sfmYN3zJD+0Ld4tCVJnB2
GYdI4hgHVLH2em96SmN5qK97FcYezM7eRHg9hqE6iph5YYKbIzU3DrPPmjs/aTUckJs8jtpPSWXA
7LzBi3PsTOVD2Pa3UmWeHrV7Low3PMeepoa4zuC+0Ws3Indpbdw4jG7S5GVMcz+T9jbPUZBCkch0
sh+JM246w9gKdJXavCvcjH+rBP6t/5JOu0fs7ZUFtI6Z9kG78muIVOk1I3nMh3ancPqmRjjTOl65
tkRaa29kk91yvHwlvcMbsYHWx1NTOU5Q5k3jan3OXC1le1JCHztSMSSRl7ejxaGtOFBsMFEOdth6
2Kk7OKyDPjpeYoy39mC9m8RAaaA3DpnmdDhQKKxxxsku5fYRRbnCU5JebIBKGVyZ209pWUovbfVv
faxtnHTkrlOCWCACStzLI/aDtBgh1skzBIKyYHDC+0wfwDHD6AMRpHGVQW22gCc/VHazNTjKhxin
RnbTQFDPzh4zQEe8kYw3grZPfWYAGOrc1Q177WQpD1zTQkzDjce4sW8SC5DRFiKsfk3idAucTgUf
ZqouszimxxzqQrP1yaoVddsm+lOptz+0DM10Zo3AKyNk7pUo9KseybatKK4m6xjUF/o7aJyP6KoK
T+u7Y9XCsRZDhOKNRn4rUgXMgfN9ppSbXLVHt2Bj5jaZ8p4J8tTFxRtAYn5dxu+aVsojkcO9oNVX
azhHLdI7V2HWB9HBLGu1du5Sa8AMoBOPmxABz7YeTdsTap4EfcffEDs+96WWomFNRhe8C0+K1d2S
vHlU7cYDEOOHkpsgW8h01UVsRjaFUtmuLq2X3ObvtQphJg0YfdGSuySz3qUw0l2qGtzVM/0Y9xDD
YY6Vb4wh/kIw7NUl/m/hhHeJOX6ztf4b+NCPkc5vQwdsBAwfyyrlm56MX9DTJNtYdp0Hipg3xegx
rViBzhIBqTuW9DcUlCK43/CLM+cgE/kTnxRhcNO9xF2z77v4i2r0J9PqyeNheUUXu2FhemOEGeE2
ehgUJ3HLJtH9fBj3yph90iLd89QEF7yV+sDyHqkh78WIxykWoDNrwJtrK5mnWsmTOjYZrmKIG9ol
N2U1fFphxDYcOY6rtfGzPai2bxvoWvDOTHxIOT9SSdHaoAiaswR8pz1LfCPt2y0lMgosvUxe0kID
OiIbBfyyo/qVlueuE5eKK2n5LvKEvrYqu8kzA9QGDp6X2OB3wKq8tlnxE9xcSkDrrHA12n0zTKvZ
sSp6rIz4Nkd8AG8JB8sHlLEVCy4lA6YmHgMtErfcNh6lQW8bI0YXddT8CMpUOyqzR6aACgDy0Jlb
1+RQxk4A3FjlssS+GSTQWkINPbyLrwpW7gj56nBxS+PqlyIx2QCnxkXB3Lgb3ETU71yqmOks3nve
eBY17+WY+JEuCzBQhM9V1EBWJ28+2rz3FG4+iqbeUit+AjNQuLHa1hchfkYWNRSbZvZg+wRoLC+r
F8fsarzygJlqFuuAg6aDW+X0V+xADZHpg6c6kScKEWQ0dQGu2zBVedYacqOnCfXi0NF8Nc1eB4hi
K1Z4oHX4ENP2oFW3eoZgoYt3I9GeZdwf4+rLND/h+DxpjfmmjDAxi8DwqTUNL5N3UY07aBjcQ0F9
q0bScKVKE5fIPsjhftSyfx7r5KHW+ba0dI+mjj/WbNuDoc+1bG54A6YWmw5fqXOORmwBvmi2u0rQ
R8NRDxCcOyiEgyKQoKggS832Qg2S57GxdYzMjc1qG7VgTiDfZKzuJTH9WiJCwcU183YTj9EbZRFo
WQzgtah4yyLz1rGg4KbpwVAO+541/pBXm8E2nCel7x9CPcdUfR2HXiHjnSDOHlOkIGxM2qOC18ON
I8uDB96r8LPeGMtvOtHuzbh043h47zpEEw2njVuXPPWlbiGxGcR2HLRtlaZHvNgIIo2j1srqIJTi
iNkfnzqQW2PkVjHrdtPndAPH7pfKWy3bjRwxdCHSjd2OLrwR5hVsn6Mb1EDlKzbanaDNkZHmdsjU
x6R5jbtXon+G+YcTNQfSOb6W06No6baDn1GVZq+H5G7EQz223Z7an2Wof0c2X0wO1jcVxR8ahGZG
zY/MkR+gLbmpVHEvLGenpvVdON7QkN0osjkUbbVjCdvLtES7jb+qFe6wGkSRuks6gh3VbLe1h6MD
ejIXSsTgwUaOR/P6U1b1Z1oITGcOD8Is8NzWVrYhjfaFi3onuXmjsdhrkupXVoHcVuuc36bDXutE
HEha7lgpAm73B4OHN1LIm7ZRPIzNu6wqvpK4tuAg4ZoqKksXpZUWhXoVWpJmyV3ZZ3dxnRB0UxWP
1ult3ze3xqjuzGp4iTgYIcPiVeAp2Ai7uZdVgWPKyxtwH3wJa0A7aojvWdl7LbivXWCC3q4nw38Q
4rOUHDggNBiA10Tddl40BtaCiAjDIgHJIqQIGBEE108kKp+o3a9QVOqHqKSJDRmg9hAXmldpsRS+
wsYW5D8CdUZ0qZ3uJuoVY4ewU4Xv5aZbUkHvlNQeD06pgYsqadqNVufJXYkHw4sTM/luD7KDp4u5
ust413/pcHiVF6tOe193rD3qKi98Gk+fVEtAnasRxb+++Ms0D2mFCtIbaJQjrZyXdbREC02EuB1i
f2Tl6jFJ0pWSzlSPPN/dcwuzis7AaluXfJDg/BrGt1y3X5iZ34/1dKbtZgXTsrwcwLlQw3ag4TpL
+2u8rXaIqAPLySBQJ1UFg6wkWbFyWTGalvSvlanGc1LuLUXLqrKJBEScQMqbg5cjLDzOY7xOqivE
3ze+0TBBCRG4ErBhXkyo0DEcpIjtEXUMDLGriZv0iJqgSXf9KCzV3s7szCrL1liRQm9bdDUwfgNq
Ud9O7iDpED6jrGweCqAlVYgpranTX34yrA4nD30HFGMvJlOKOEWobCpjEPXwtqzztXTlcy3UTM4s
zD5XHduygEIUmkKOcaOU1avSRptI1daKl5fH4nwlU63o5FhUXa6xlNVqkDsW6hGNz1tgW9v3EM1n
0ym21z/XQg3vbFXTvp5Yiws2RIgk20BWQ7xh8bDXmr53C1Hca0UVeyIG5JVUycqQ1prZabNPzKYQ
C2+6nKuBnoUuxyiYMT6PSudZCfxH+IOOa3N8a19vdipDWzqqomCdRfyS8h+dfS8Rh13fy8UnAA1X
wwYbDWp5f/AEJ6tqMNMXRlUuAuk4myQ7ksjZVwV3leotzIpd3ufPwugOutG7SoFSErkPswbDHqaf
J9ZNr0sklyaqqLte3qfpS9//QnASFPVXooKJV203RkkB4UbujhJLWLd4ZqHBrFGEYQ4miv7eq+Mk
OhYKzOjRAIow+0j4QrqiqKQNIjgl2d9OxfrrO7Z4a08szL7K2OQF5jnQAU1Yd+hQ0iGFtXLA10xM
1+3kmwxZCWyHgkUQM9uykHvo8W+ur2IBJH6+UbPHqTcSRdYCy5hw9xaiOzd8ZRrm8TBb4wtokEUf
4231zC1Ikf2HEvXZR5r1HfrBbArSMA11mdDPG9uNMdkgxMf1JS5en38/1LyTloaoJJoc91VzpOJV
o9bu9cYxNnZf/z106mwzndnjy3sVtEY58h463pv1s8EfRuXp+mqWzgSdkCCahW71Bcdm1vFy4L2C
78U53kIDbDJJ6uyuG1naMjy1GB8gFCjgeU2/yWkXWp3VBrbxYTS6Z4TfRb+CULqMijC0e2Jj/iZZ
tiRRjoV0urFNLeGmiR445gtPhrUzPv2pawHY7KFoE2E2nWOhuZ9NZoajKNNt0lAAMY5mHG+6Mt4b
TH8cycGKMNU+rLVAF9BY5yHgtOEnN7mqkmlHEWTquf0cN2KXEOQRqtiPqbYtYqStVuaNkkLJFEO/
tNyU4z1PUfXvyDasxiDsNB/x6d+yCSDYOQ19Zy6M0RYKvwV+VV+nbkrlphxQ2UUaef00XR5ZU9Mt
MCIYJvAo6ACfL75VQqLHKt6vsZDPcdvtaJPur5uY/sT8CwPBh0k9pDFTW/HcRMkJRwZL2yBHsZbF
2iEzSCCT+A1DDX6Xt/cVN0BbujY2uuA9p6X9a3e2g06GRmbeI7Ait3Xta6hWMh/5zMRIb++Nx7b3
gSbJrV12l7ip39+ofz08CJgb1QDWRD91YnGf7W1fO6RvGYULzTkkmIr0IBVQLuVq/3x9h5eWCkvA
Sv5hJbmY4TBpL5N84OhdPqJBkP1CSdd3NsVv864EryHGcx9lkOySAys9I3GNX9fNX3qLaZ3/Wp9t
tO5EXaxnLfD5kfCjHFI7rPbUHuUScBtfN7UAuTu3NXt2K6XraIFmP7xfj86i7kYKu6HJS0/QpaN3
ffg66oUPmKzbRYZngy1QTb5d/w1/0rTZgT5b7+xZhqAOpOyySvvzLKPEMDECUh7EYPs17rDpf+QN
oAZKGvCPoyHgRXg9367/iKU9RwSFcQXAmlGDnp0ts8olBVm3FqRoayWiQfej9rRi8Omwxjh1+eAA
Lwr2BpBGA9F/UYBQaJIWWaVA0NFWN2H4s6UfKUuCv1+PreLk4r4C7jIPce2CVYMylQZ5cuyqp9Sw
nsu8ClqUv68bWnB4aLj/a2j+8UIL5V30QKHb8GWV1r6l6goZ59J+YaRPNw3E7GiDz/ydLs1KsdsW
PNA6SlsUvZGocKNyDaG9dAJOzcxunemU3OnUAUwe3afsvg8RpNmtXylj/vUNu2DrQ9iEOQTbAvge
LhzUQOf+m2sVw5ssdFCzqiBC7pp+Q4zeQUPPilzQxz44/TBsC6K/AR0zeIj4/SQmj7Lmm6Km/tgQ
z1IpyuuJvM9KIdxMMSyPs95Cazf1rv/axV0BbgSTWLgcF6mS02M0KQK8JKC8e1O1Bl08czOmyb2i
OCsbs3iSTkzNThJpaJbxxAQwlWQ/DTTXQmQda/5u0QiGKJH4Af96kSspStwYmgV/1/7MX0EDBUXV
+CV5I64MlG0Z6J9ruPtlgw5qjdOFv5h4r0VrSKbgtgs00ZXfzfj7+geaHPTceSKP/d/fn+LBk2iL
jrLuLTLoQd1n7U8VVd5NVOjVXau0Ntp2TYnGcbFWPFp02adWZ8UPZ5x6Soaug3efyI04qqjEP4CX
5jk6AGDgNt/iB3rfHO1dCurD9INt/j6dwiU6Wfa07SfLHlBerJEp4rCgn+7IY6EcgSxZOS1r327m
edAg5kmkF33Q0+aO1Old3Smv1z/fknMDWhBz+yrGBy4IBEZHCniAqA9UGe3Vkvt1Yj5IuYJgXhj+
QCSjgRbOwbzVZSalMq40dgPQNzoy9+qr/M5+Mp9+sDfnO+T6UOx7BL/JuHZMFhd3YnX2kcYi0QG4
wSlpUMLkGOiq61eF/7i+g4shDEZMQOAFRgkkibMQpkxZmkcZbgDZ8j2ZdAkgJY5DqEGDS7xkX8rK
Zi65RITd2jQMgWhhjmiOFZtmVs7xyYYwqMw7ZSz8QXlQ/ssRR4APSgSgB62LVIKNqpEPNesDO+w3
3P5Vl+ZNy35d373Jqc7dx4mRecGAFUki4zzvA2mnv5PU+s17iEvr7DONitsyBIu+nq31CBaPxb8L
m1cO2jHUVDx9sAk0Ah9vI+uWFy/X17V0dU/XNXOLplUDtTTYejDGzsYJAQxxbGWNGmbRyITPQ3kP
ggfzTCysiCqSHoH6OACUbdr1e1WEf5+34r7+a2M6jSeODtWqXMRW2QcVSq5F8mHYPTgzV8q8y/7h
xMr8Dg1aH1o5gLijEghfTgw30QESIi3G0jAiSSB45jHoYq1Jly7sICCplCBIneQc53ROXWX3Jbex
g00UlA16hppYCWAWDtuZhekXnOzfiCGamEapEWCYQrimEX/nKu3dYVgTQV5Iy2HIARBMNwima2b1
sKaSPNLbsQ+mfnvFgPwoACSsdLfg94WsjhA183tzjRViYagVo0lABKKVAgZNQEXP18cRBbaFExuB
HO03pTPfiGKEwImKH00abklo7KrSfBtyRG4OXXm8lo6NoSKGRYSPwPxiRj+NRELaAZ/Peu431V1/
Cy4H+yO6jff6OyQrPEB9e9Vdc8CLh+bE6uxuZ3ob0ZwxI8DDiUlG4Qmmbf7afZwtbLarUC+peCcF
0ieDegOAYEO3xhO+ELidmZgdzFYlYCiymx6J074q70bDL1m+ianjRT+vL+ZCTAwZx5mp6Y6c3IEm
tcpUtfCZ7O/Zt+5OvojP8Bd7s247X9nyA7mJn6vPIVmJnhaoFc7NzlwXmhKFTKfLzfYxdVtfTTzD
pVuAUCrXsdz6hjxTV/rDbR+EwehJP9ukQfl2ffGLhwVVo2k2FC2XeSLsjJ2jJRUmfDPCji3p9mMl
V1z0oglMyyFJAoXWBR1AYU0MErLvgzQHwyULH5saFOzXl7HwTk80cYaN+WFqXHAmWxhTruoaSeMw
Zr/I2AZqCLGnxEEA4hxqWURuZUI18brRpYVNDFA62tDw0nOXRlhfpGoEcstQVrvQLn8r8eo1WIim
DA1YepQQwM6CDPP8bMYKI9ZQTjaiinmkjhM3a7ofdIhfqqzXV1a0dOlOrenn1qyuqG2lAyZJduW2
qSBlGcoNYZabj4pP+crBWLQGYitMHRHEcHOoSV8UA7hgUIQRI3NH8UAAt2Mj90o9c/O/70ebqCkZ
FMgBdMronEqQ6iHFHCzCUidJ9V9dqLNbkZjt3mzHLkhtkvpNktorsfDS64rnGwcEBe9LLkE+EGKL
Eek0KscNGA5oGLrA+PoYW4vK7fXTuGZrVh9os1Ej0tAQK5jKV83Se91JbwigUCsRw8J8H0ZXTWvq
FiDHRKng/JCkKc1yjcMzK0Z93+fKJrZtL9WgoFvHL/2Y7ZHI7RVd7GVbPmNSYG1qaNFxTtUWYLEx
PGOR2Snt9cGsOxU+q9mEW7rNSlduBuiRgjjXi3f5pgLDCdgQrL19rwJyt5E7+2ktMlva7dPfMNuE
PFYMPYsIzm79nvPIDZ0WIM0VfvGFCwIqAhuTO/DP2kXwQkmRhWHcGUFtqf17nqW61zuy8EqrAICY
GKWPkZUwuH6O5l4NN8RAVRS83Ki/Tvzz55/XTnTRZVGUb+O4Bq7R9lrb+NsjBBsEJGhTZgCCbOCC
z21IJ8PQiK3lW87kLavsl4jZn4UgeVDk+VPPMOvWdDdODYq03NCFh0btWlo8j0fnP2F+iLgOXQx4
HHDwhFvU7YF7vgO2b+/kf6J6IKzd8C32+88WUy7bNRTT/MvOrc82OYz1sqARxwaY4AuoHUyAs1/J
yG+YM9y3qb7SYF0zN33zkwinjjBfolpYrBJKMG4V7qh2rt49ttlN2Kw9IgsH6OzjzsIpqpdOWLRF
vq1z/U62yUNZNitndP7c/7N9oGH+4wWAVzxfjwIQESSnYaKxAGbPP8GWKVMQKjn3haJibGjlHi6v
6H/m5mxsEbrGzKQwVxUgXWg7iB6u0zvMPcpsTXOVGiuucLULHImouKly3U/1CirPawTWF+WgyQwy
ycl5YlYPXBLnW1dx4IgtyZpt76leHbr0NQnSrbYtv5mv9YFv12b0LmqhMDgV9AFBBJk1SpIzg4lN
EFMY8CcNmFoht+oRsI+bPun3Ig4gmbubmF3QEsXD7OflvoUgchgo/pqU7sI3/FMSnWg0p2B0uiIn
V0BtlQETGphorop2Kzn3BAC61z3nPFb7Z6UoVv6/idkLzJUBTOe0zbeaBoJnvdkqhfbVd2SP6Hel
6XMx1D+3NdvVulDy1namG82g2aS3NEYbtJmUDW5GEm/ClGt7VQzfQJkfWG30I7eBfhakfry+5AuY
5PQ7QPNuACpMoesx55ZpFY3oqaWmW3nIvuWOl28wo4zq4tD7+TdtU2+zF2clqFpwZhNNFRC6wFRd
6oW1NDfiUCJ+SuodBncBq7Y9sE96SfwuSulfX+DCNz0zNnsmbE2OBpdZto26Ub2jWYGGdt4X0I0K
i+ytwtDX5j8YBKgHtRKULC7Kp5AcSHndauCpUUT0zSrH2vQYco9be2q+VUO0hvxY2k6dThy9KLEj
0phdjFGrDXCZtVhhY24GzFBKcdNG93oN+TXW7a6vbuEWggYdDJ1/hN4uYsfBbAdqhFq5lbZyk8Yy
KGPjP5hAyQe1HtCrgJNhth670lGwZQmUpENlGxrmrYjU9+urWNqyUxOzi552ok0wNwLGJArGk6aK
3ntCfLwLzNXN8kjwAK5ETAuPA2SF/13U7Lp3am82holFDcLxFQy59M1jpv0lNBh3mWJM3IaCL3LO
C6phve3qtB+LcmuO9UYH5bAWDy5Dxnl99xbXcmJmdqUspc2bBKMqW3DtQOj0MzVBUWR+/y9GwBSj
WZitMOavjt6IyMpDrIWp3ATJNdvIWMQuNcjH3xuaiJkhFUJB6zsPZcNmHOycYlwVStTvlqT73qif
GmsNy7/kh07NzDbNbrqyY9oUMI7FhllkB+U+r67MwKpXnpbp8J62PKZTANALAPZg98d65vdH2h1p
NSvftmMgqnEXO+o2qiMPdVK3/j/Srmw5bhzZfhEjuILkK5diVWm1ZMmSXhiyLXMFCW7g8vX30BMz
LqE4heue6KeO6lYygUQikcs5k+plfSw5sWcvyt8iYd4EmCCow4kdup3pakM2p2glctrmEHd0PIyI
WA8TWHR+ZJia2RGuT4+jbWQ77LiFrI69PMdGSyXefus6Q6Ty50vWbTiJEjD757Qtg/KgPHsBK+Vb
0cZ7ZJwCM0cBsKE/uVGrGN+1o4Z0b2hz3i9VxjEdCjKTppfCCW4dldPPEfZC1ztVSVqXAiPAecSM
3Xtcxlfj3EkOy6ZxISQC9Ly14owLrxHTASU6aWsaIdXjeGbWf2SDCzYf5+jkveQpsnUDgNTkP7LW
309WOK6AmAB0+lWWhi41Y/leD5UksSSTsS7riQzepmVN4opFeWU98ykpPSshvy6f+801Qz5O/d1a
fpbV7Ow0zqhDaGTx/D7LMPftlCgDZeyW5oPEx2zJIgT32cpWgmlDQR/TSjRaMruKUtKYD27v5Ee7
y3TuNUzFWHKuZDJc1S3DgzHoK9bcCnwhSGxUNWlBEF5HWZF8W2r0zZgLw1g5GwzJkVtvLtHdgM19
ZWpbCWDFBOfCdbrYtVkDBmH8nmrc9hLHeKSLCoAbMrlevwDMgWVAgxgU9v3yHm7d47jyAHhjO8De
Eu2+LxzC8UV1lLA0uY8Tq9m3GPr1bRPpwDTLap8PdPr76w9NF2hfBCMHYI3FrGdvpDNp1ayL9DLb
p4ZVrhlBTGHKHl4bW4iWiZXsFf+gHCRsIVty1A7tGRh2Lt1pS39YFOVrrUtKoxu3BUDSQDUDRKcV
JlTI5OR5V6vURGBC0bUVYDQkA+BGCWiF5rZbxmddYY0/t4rkxtjYOEjFzgF7ENnVs9vdWDptXApI
dWIt80C1O9+3fAYe0xD3X4Yptu+JUst6lbZ0hUQXSJqOQ/AA+exWltwY0zRWysgAqEuR7eaRez1Q
MbQGWMpg8O1zTeLIzsqXuBnBjIRQFiUqqCsub9vZ8zjQro6cWLe8ZVix2QugQqC5530BiClGJdge
BdxdoZhP1dSFlw/Ilg2diheijsXWshKQN4iiCqJ7kHFIeXM32WMmiW+3Ll6AmWNhURtG48hZRqeq
nMW0ICmZ3xL0SK19KkHhN5mHqcVuiMYDIo+dFD9uVUDwPqdixczOnHUMzIcodqzkNeuoUzjtbV/D
vOphbFFukx1KmZ5ilmdm1ViMNgT2wQRYFQ+Qdd+zCA2Kk2/4rbcUSHwAAejyNm4FWJ/UFPaRozCn
0gpS1eN03eCpvAOuzTVK0DbaFmSZlq1jgoKVunYQ4myKASRpMrhrC8Ly2QoGxb7Chf9NB8htWLP4
pSv0t4a4kUTDjSsfjxYbgTiw5YBUL0RKlWbxJM5KRK0BSu0Z8hDJEb3v10MQe2owPspp0jcuZaDl
rfRNKz3LWXeLFhcpQ8dDHTW2drR4e8Rb/cqxqq+2QiSnY8vdnYpaP+UknjE4EFOyBKJiOzXDfmqB
BN4wRBzKGKkKv0vq7OHyem4qB6xgMImtMJsiHiCATXrujGMdLY3ehO7Q35gKEgKLWx71qpOBc2+e
CuBy/1ucsQIJnyiI2RSzAdEjMmZwZp7+PAB8ofOM62UfX7NfeYVR2KiV4hNvhB6A+gK0DfozVBQ9
BJuxxqKnaEAG/dZEgX7hGL861dgXiflSqonpxcQ8LF3yrdRbyUN78zyeSl6P0Im+pWn1A2BG2ig9
tAcF7fohYJGj7gBOXLmh/j5wopMDuI8LXjjEWaAV/CxNcyraswWTGuMRhfcpqH4OFZgUfPTl7Zsg
f+9p4ACvBwhNyMLK2vS2Es54UiBTj9wCpknFBzItnG5qWuhaLvfsYIDGBwAheJLPt/ntSo4x7u1M
ElNunReUj9BBbgDH4Oyi1ka3HbR0AtDHXD8XyxBSA0Aq6FG5nTBJoKu95Jrecj42gHyRlbQwySa2
rI9dHStGg/MJ2hjjunGN7hmgzL3EC2xdxmufAYpmQEo8m7rRtCWpqhhkANRGuapj97H2jME5ycnf
3C8cCBAxokIH4GDhMdj1CZAcBn29EsvldigOepiFWQR0K65/SfeAX09D2bV4ppqOzOPqSNH3j+Ba
DHNMTSHcQktlZBfvfYGu//G+lsMunl1Mv6VgfAWtqSi4i1EjUihZnAx43Ffl+LBU07Ep6B2LgdsJ
rLeX3M/L7KApTlDFmLFRilsdPVQWIJPKBBa0kNB2Se0zNXlCKJwfLjvc80hv/bgVeEMFliHw0oVl
b+N+GlhedhHRjiNek9n07mSgZmqY1+ijl2KmLK+LHaPO3x6WVTASyJpDUBM6Q4dXM8zBVOuDvEhv
9Ebx4s7eZeRdj8uoxsj+ZTU3N/pEmOD41ALcCAhgUbYYr5yGBVPzDfFXdFnIeXFEUGl1/Cfu1VGH
EVCEkDL9wPAIsBuKyVsJXbTQ/gBGj0Sns/4x8lmcI9xedabSJfud0ogq6us+EHRBWaDflZibcKMV
SQwciMBp72Rh3Rq2fXLsgmDh8WWgtSrr0zWXAmRncDLEh/keOEKh9k5XroJUIu8sKBDErZ9zsqzc
0pNp1rGsub2fEQSwOfdUrfDxsJTYpEyScBjyyk7dooIkUl2pVoNps8Fr9UNqyphgzyMPQafVtZ/o
ZNKBDWmCJRz9+nkMUwy1eTVOOUVnb+xprt/6ysGUBTxnF4YgVbiRk8aOW5dDv8r65WJmUqkeJEdg
XaFLpiGEjJNdWXgLQwLQ7CbjPu2/kJHuHLQitcAHVfSvVdL6LRD00fe7c8ocOY/Hy58g01GIrpAY
GFunaRHTNYYPFpGQxbJUivTkCe6kXcuDJWg412L27Bm7IgRZceUPt9lxoh76RsBxxIH1tgcK9GXt
JI5MHGSmjss0tcP6Kvovbh1ywDI23bfLMmTGKU4fsFyr3DKBes4TD3TQP2vfgF7qF9cok/v9jZy5
6b9IJC6QMsASiHrg5+OgAVcRbXAKspre8mJnXucDc6/2FV9bKb6czKNBFhiWf1nR7eP+R6pwCDFU
XaTqAKmUXI0AUa3BPt2/LZWk52d7z/6IEU6d1s5USWuUGWL+pIwfhsE9LZOCO29GGaAg//cSCicP
eatSqVpsWh+4pT9hhg6AmuAijTrD+0FSb8JCYmC5j5IAfIvL6+WlPA/fVtdiqybgu7S1Qi7cCRNv
Yrd0sJbkZkYnJdqJ8zvXBwSde4gxdy7nZ9u0GbT0ow8W8RsK7cJtW+Yp8HYIlhXDbqlfE6/YY/7R
N4EW643D2twRuveyS3fLu5wI/R1Onfjt2jJ4ycesihZYKSDmvILLrjuZYr9fcScyCE1Y4TpQbPTn
2dN2IEFt/DRAzoQG1lH3nO9O4klTUutyiZ77VDPhliV9To1cg9Sqnf3MMPZlPHzRl/a2NY0jysts
1+fVh26lV6mlP3caJhg4suOuklylZHw1mgLovtVIPaPkx8RtQ1bI0oKbRnb6jYKb4ANTgNiB1S+v
MQ+ODCwYFrwEwBHwTfTQuv8PgBjpbghOQrebsoB/wrq8kEgNh7cc+cHSxnlyvNgzPtxg+idn6VRN
wWHgccnzuIfI9Hr2KeCM980HajxednAjC354J2NMklm16DsYYwDFhkDke/zF+jLaXyTuYcsHnqok
3MoZXukgv8mryAQKse3lh2Q/8KDcpcGPHC4rXMIK4fI/yALALZ3KFW5qQKAu6NeDXML8ODICQHwn
ia8buKQdz/BjBYgY0ktaajOCa8J8IsdsGKSOcMTDFFj7aU/hmRbfBFG5jttMCbLvl5dYssK/59tP
vEZpzxgoodhDFqNce+XoP5qRSKKPbTvBOwqwoyAuEDNXZZsAsj2FXrx8SvRrU334Jzr8+fvCbrk1
dRcHY9JRpr5NAH0uyLMZy5Jgq5M4d3R/hAibQ9dEh+5goQYAgYIIE0DZWajE/sg88D74MTo7i9A+
/E+aiW81Dnou4CNAM6o8DjX1yuXdkab31kN0rhkoq5DJQH5RTLjlRc21qaI4ZLbvRGv+pLjhjtdN
Hq5FBo81B8PPqfPycEBQFV7WcCuYWts7/y1c8CEUvt/K0gq5lH6+NWn+XGvtdVG1QWMzmYPctvU/
sgRv0nQTx/wlZJmWBxjaIK59wJLzPSBgAAUJ+lQw3yJVJef92T4AfwQLBup0KbO7ESs87aZyp/oA
813JaAvguAfraDOx9njoS1b2bJ5vfeifLq1gsW0DSGILoF6RrSEcICAp8NMfaLYM1J+rxeazD1w2
oCsHl3f0jBxRkCtWqRxWqYM5QG5so2n3ZQlA79b4tQ8sgzZQOs/0AC4UAMp5reb4bSUJz7eve3TP
AlEApcizQZ2FVhhT0wtsM2iOIgtD5H4SFn6eotHTQfXVV7/JrFgqc7WAEzfKmGZkTg2dS3Bw7Wj4
rwsjBaQoXnV4mZehC3R2iV/dPLgniq72fiKUmyOA4dQaLonxK0yXBwqancxCvRs1oPvUvcygNl3g
iTzhrOZG7RqVhYX9fSvSsKvXWxFKZv6IwtVvJak0wpRJFU6tXmvqUqAeGC380cbsTAkbpv7AvHw5
ALBY8829zO1u38QnmgoHdgLUdG1p8BSkDNa3rAVygJ37sHIZUbrLKIjvq6iVMbdIxQonduRla7EJ
YrkLTMMl6Lzi7QM0I/XqoHyyl6eyz6stq5P4o6l4/5NiAGrFWFZR9vwv4NiBAOgSCFmKj6ELgli1
y0KMPUeWJk1FbrrFE9nC468lJoDPVweF6qSX568FKEcu+6JNj38iQf98QloD/ElWhRNSD703J98K
6wE42BIh24d/nTBzHQya2WJjjmPkFUq8kJIafh8k+/m2DOLA+Yo04BQa7yySufZNtdAmg2lOlCHP
oJLBj9rOTYwSmdoVOHY3sf1ddb9eXrrNzTmRISxdir5bbkwro4qNuW/tuh+lo3mb/utExHryT/yX
lZJE7RKsGyuxbsbg87syQPoIyOofoD0GfUig+TloJLwk0P8WDub3LXUiXPDY3QQyIMuCfjx5jtvj
XMrMQraAgnfGCxetYhmroq482qnlDUTaKLH6g7PI7UQHwSEXeVqOCccCapiPcvwWCRwMFSpe2fv/
miqsyx2Yh4DL7OueMgT/j2rtpnc++QTBO4MVb1DyAstot+Hsx3ag1B49tt96gP/vNT/Jwj6SuufV
9i7pLbhnUzGtVMNMGoZ0jJdkr4E6McieugC3EPXz4193M68+8kRHwS33JF26Za1Ip0B9UEBfjf8e
dETkvtKVv243/yxL7C1Av01GCcUVMEyD30/PsUsRp0oqwBL/YQiOVxnjoXU4TLOyEk9BQZtbE6gi
ZEfsvHFAUEbwIY6aUE6Ttorm8Y3ZGDh/M5vrJb0rzVcCinjru95+RTNycNlzbQegf/ZLxCFhS8tN
rccaogUcfDJgMQhr3G4o4T+Sn6DaYVVo+Qh+5318299YB4n4rYOPSb/fwCFwIeLsVtvOrjUObR3p
X9Yr1boqnpJkr/4kiHstv40MdMWZ0WWhmzIxmgqww3UgQnzDASTYSu0EPbeOjsow6LSAOS+55mQi
BGdjcZfbEyo1EXNTX00tP+OJRMSmwaBX8T9qCN6kT0zNqQfI0PqoNJ8cOK+qA74L+6Z3ezPHv7mO
ZysH0CtKjEamneBSgCfRG81C8ERrvgwJCWatkEhY10d0Wqe6CV4E5BxVNVTQbWh/1vnbgEdoo83e
MP34n0xBfH6VBVEwEg05mCwKNe2uBiv8ZQlb1w6iDvA0gAh4Har/fG+D09W2SQUDH3K0VzhfxmXw
kT8I1eFGAWEcGJHMOft6Web6N8XVO5Up7I+Lzmc83c0uUps2cPS3ub9B72xhZN6S/7wsamujTkUJ
GzXxCsC4OdSjRu2h/89GWYB3v/qZScz9sk7ABvu8jrRSQXXdNnXE0c40J796nnuOMXklXTzev13W
avNs/VELvdyfpQ0Aw58sG9Lim+KB7aY9w5ARiv0qoivZo23rgjmVJTh+ABbFQKnDEhq1naVep9dO
WGqYBXL5VMmAu2TChDByItZcmqswqtxjbnzf8UeQHUnGOC8bBZrHP6/ePIHprSwgpJrMXcoByoSp
pl4vQgXEVJd3av1T/93Uz+YnSu42SwyitIjb4Bq6BmOQ5Pxu2B0ByhPAGgiwRc9mpvJlKI2xRydh
PjWHwtUDNrv7tLSOAwaoFO1vsVgRaUOcDS5EcNUAGEIIhDFRjRC11eEuGLqCABdeV9w3cDO3tWST
NizhkyThijIqNjrGen0UgAXX7Wtqf3dlMrYX74826+8nj5YxWeqMg0Yv0oBV0tt4ohc/8gltWMrk
p0xWu9owu08aCW4v7usc0yiQxkp7NyG25iO2CxlS4uwuW9355LuwTYLbU/qZ5APyHpE25l/r0nhV
AcZF+/KQAt7J4B8LBe0U+D1B7fejBdVGEo8PCfipBqr6BOSiVe/eTB1yFVSn+5hrHs9rv+lGifFK
VkTsMnAnh3G9xIpUIF3L8fY1vi4mKMl6GWrDxjE8XXoR2NBNVBttfjglJaAG0xTzi/Lq+5bBgnnY
QBO4ZthnjNJtQgsNfefY3h8URXcQh16Vuzjodppv/Ro6EGevNR9ZNXorYYH53D9ihXOS8aIZCMEU
k4LtC+NfZogWe199RGBngNM5eZRKlCkqnBp17FL0YkEi+PruXI8A4djLvsTBj3ln/QK2flD5MvaM
rQvvk5bC2XHz1ubWAr/j9PnPuLJD8AbvyHC92KDvJcvtZCMCI8l7OSPPUOgSL76VWfskXjhPQGmz
C8vC3tIuva+bzqtNMPt2HHlLMLShtTklKR7u4ChFT4BRUYxlfjW46rESeB1pdYjJz3aQTMvKdl58
XiIZhrQEmN0ivktj9AB5xTEOWKjMKPLYzy2ymlKmga1zdGJs4mNzcUAUSRuIVDr0d7hDNJS/qJ1E
SQZwkvLWya8r9UUHANpSjFFWv402huoGWY/eVm71dDsMISQp1UY1uA0L1CPg4z8XR74HNeOPOUhQ
GY/D+ZvM5lfzEq7xTwKFsITFMU0WDoGUD1CIg6JPD5le+vjhnaTXJKkOl134lms8Xel1J06uJnRC
jeu4Hla6fo3nI48f1ey2R6flZTFniFbrhX4qR7jQLbMcC2uCZmYE4ggb2eFgWgL7WxK6IF/1QRyB
4SB/bSIFFW6i+QpA/tfa2pWsW39DYRtcbsDdN5F+PQccVVwXTVIoSFQqeSxRXa5S5RUzPsfSAXvv
Za23ymmfhAmri7p20Q5I9UZ5uYPfXJBpQ0WJoLCFE2Sj+rsnO9D0gOpPIvl3Dl6wJEADIHICMKgJ
ADFhvXllqWmVGk2k3ZHI0AOwHWIaonnqAeK1d9/sqLi3/DzM7rIXfQ9klf1lzbdW+VS8cFsoVWNT
kFrDd7e7xXxysxi9Ured+rcAhTArGxEiYNIAjnheh17iup/NYWGRahY3RmUeQD0oe3Jt3EOfZAi6
ILnWKmkHGQsIdZom9YpeCYb46+UV24gRP0kRbrsWAGlDylQWuTmqY2nTPCH0XbzSdu8Hh35NW0AG
Xpa4XiaiiZyunXDXpTHJU6uEiZhRf9D2a/s42WEgUOJhNk0R4PcrKIqFzv+zfr2WVBjd6/qoMOpw
UrWgst5HdFjG43hbzulDZuph1xlR7t5yQnH4MZtoAcoHEPZIexXa5A1xirkJHcEOClu0DS+vw+Yp
Pf1Awc1b6cKTqerxgXmaeIvp+gYG6sEEe52ly30DQtCq7HYN+wLC929t/7qQX077PXbzuwQYrpJd
kX6NcAcAp2Z2MDzBIjwMlt0cAhYWXRXfm8gNMcZxRE9POgdyFKtNKz/ZJcFVAQRgmOMOYtXlznF/
mfGNArDKyystk7H+fnLZKDHp46rVWKTNCFgWjWEIjsTInelTcFnSVt80KJ7/GJ1waBWw5yjwGgAt
iegD55jpCyoSKWC79rPDeoH3hQcONpW9yJdyXaqzg2WBqQQwnBrA/4QobuhY6rQ6ltJtuoCCq2RQ
f15Wb8u9kj8SxHwdaEGGqa4goUjyj8EuDiioBItZ3o7o4LwsalMZG/M+LhysbYpt4C7QjBRzgqil
rL4yQu8waCd5gm/FWTb5I0N8n7EWZMzjCBnptXsHArZrNKFib157T/nCH9qP8kl2P24FtZ9ECpmt
MkYXdh5DJEuivmo8Fe3tNb9rNAXF69Rz6Guv3Zv1A+2UfbrUHqlqiYlu7uGJ0oLXYXSyk37AFzSg
eR0qJB+SH8r4ZLJGEgtIdlAcd2MFSwYCRKVoULjnJO/clZGqbLv4E13WTzg92O24zMZssqgN4qh8
VZ/KYLoqwvktC/m+A7TzNdktJQZcM/AiSwx08+J0dAQC6zS2JaqX9o3jJM7QR5S6UYoClaEku0RR
dmhd85WU7S6fh60xNqSq10FPTM6inC5c1Lo5UTYbaRMt2hSV2kNuv9TzkSxpAOBBLzHuM9Z5FPQ8
/6Nc4boG5UQcAwwVesb8mHWJZ5iJp7OHye6v8ybbqyBEaqc5dGRDGltxwqnCgjvT7LFUaoLqykJ4
WGWYGwL/a9MNexCL23iDWunkEVnufstobXB0E1UHbskZ51PnsDihjdljpmAyrtNGce+y0ZDBtG6d
wVMp6+8ndjv3vI3BqttEU/9SovUsLY6gNsLL69flzdu6+E7lCDaDCXuLZkbRRL35kU/APF8an1ky
bWRSBAtxh8KamQFt1Lb2s4n64IQF1p1sakC2aII9xHVl5VVWQgz7sObE45UW2H3tg9tA8oqQGIEt
FDtY4sbzkkAS2L8A0H1PZWB9ElVs4RYgvcXyhq9nqu60xButhhx720bLqj5zP50te3fZEDajuxNL
sAWvD6DXilRO1kTzlyG0XvAQTtfGqdynfo+JJN/MvBGjsYW0aXbdfDEoORUshJUxmdHFm8EEM5xk
4GvNw8FYUV7541xUniFLecu2TrgRLLUy+nk1kpy92hNozdy/BuFdu8L/eAhbCCZnUG8nS7pKyBEP
L0W4KB+XN0tynuzVek68A+pDMW8SnCemmWE6fRgKmlCZrPd02wbBybQy0AICR9iYmaaEAPS+iazC
/lLX5R5Y+IlHG/o6GJrE/LZ3Ba8HXJcb+IfqYvRlNmHN9DTZ5xY7FIZsPGtbnT8iBAPXxjJeXAIR
7dgEXHuv4zsXRX+A44eXd0cmSFg3LUHRS3Ng0MXYvAAYJSJOhrzZfN2O6Y//TZRgzK2Z41GoQVTn
zmgXUiKVo2siXryB/7wsaSsUxnyZCfy4lRHnrC9Qm+3MXly7j1gzIwmGSMKivoWOqP5dI+8uprR4
drC0t6K/HaxfzgSYYePp8jdseIpPnyBoWxRZmS1AmYp4iukBkHZRS/WojZYKy9rl4GFO7ERilxsn
7ZPI9feTk1bnpG/jqcUbV6nBIHs7z4ZP0OhwWbEtKcB7Bw0fEKcIsN8/S6FOp48gnmoigEwglTzu
MhfARHp5//digF2xUpEB5+AMHWjpXGSlgWMXNRz4f6C5Kr1sKH/ytn6/LGjjNDungoT7Pu/0pWoB
NhoBc7bUPSDBLI/N2Mo6v7bFODZgkAE0gn7Vz8tWk6qqLBf6GGlkJj9rzCFf1mNrXwxA5f9bwHrS
T3Z/jBOS5QwC4JUwywdwZcP1cyLj3dwCTQBBHBCbwJCBSpbYcwt612pGQA8rwwMv0oIuKm4I8+xI
C8k3pPT+iVon4oRzFGtaQhUg7kXpdJX3SzTPmm8omgRtcsMNflJK2B3HLZwZ/cV4jkxVfgDyyBJU
dkyB3pz2XjJnlkTe5madaCVsVlJQYPkPNgIYg3spx9hZpfiYyY3+gU2ciBEiZtXhNpi0odZsswc3
oTfOUoaovElSD5u2fSJGOEKDy3LHXSBGMXqAQH0kYHu6rMj6oULc9Wl/xGg5TzO0U0CCAbSKDEXF
pgxmJbByNXCch8uy/ouFWyuS5op+/7tef3KStBHwYX2FzWE/+tqrb6tdZnrmY/Zz3qHN/B811aIn
BEVYvIjhiUSPmoJoRmvUuInqcAjnkCCUTXfjPT2AKmVn/BO/eiJM/+wmsr7GeLbi4jVQpF/TuTrO
VnEYF1NiEmelKuAbwXkDyEgF+wL8hXBN2NpoJlTr+99s1L8HKo4gdJu+o6WhGb8YCYaR7GgJkUKM
+qem9zDj7uZAkvGk/ebiWRO/RNDYcae4cJJK3Q3WHOTJawnIMDt5lBjNGiidWuhvKWD3BcA92ntQ
6vq8rtymqkJnsG/nbXw1EO7nORBCnOUFE347JKYOtGh26mD4pgFqDWu8rtkPfXy+/BXiMRE/QlCV
jhMQj9NW3aVlhfbi1m/Iwzh+ANYLHY/hZVmby3qi8LogJ6fEXgoaMxOyCDgbyrIM68m6par7lydf
VEnw/2Ojkyou3X5nluRjsUz0TdhoYqLOLVi0vlaGK/HMYp5GlLeqfaIWTSttdiaoFbfKbRu7odXW
O2UxbohaPhpWdUDH9h6oYcHl1QRN49aCWqjtgFYZxcYzbjIAdvftpLndrluooe3tZVJ3dKoT01eK
1E1B8zkmH1XWV3VIRoOHM24RTGEVYwd+gcxcfLul5ZGg6LGnOJT7npTG0bHqZJd1loF6UTHs3Uqr
QVDrah7pRsNnxqjuuG3pQW+RKYRh53tn0FBCTm16b+ms/Nr2pY5RbGa1GN1kqnoYqjneJ0NfstDM
mAUPZZIM/YUFGz9inYGBuxomkvvuBErDPRIPxd40a0bQxQNatp1S4pFZaCQGTJiSH2YMuVy1XaZG
jOOdgxFGPWyAG7q3eYdJ0QmfphIwwwLDAjS0SZdGSVrF112RxiABA7xk4yN8K1sPSP4gx+GZm6PY
ZTch6wad78rZ5mi20/NHpaAD/I8OSLQyc26WelL8PlF/6L35Y3Rs306GPRr+9qObx95MCbBo8vjA
p6FBpYiWIXey7tABadxzE+2Zk/oWLaQvA9NeSEk6n+XcVyj4xhXk92P1Ubfm0NUm21O7/Kk1s3sE
sGHBNQz1LH6noP7JaftUd+Wua80HnuURIGOBTlHyl6TPgmYeb/Wq/tCS5bZvtetZKe6XQflW0eIx
zq2IJMv7SMFKliuYEWJTcTvW2l0ymtcpI4+0AAUFr28QNt3xpUp9121AookuEKuhdaBOjX6YeFZg
FNTcWUYHWq6s+1bQ4lD25i+NgduoqeP7Pi+uSpPe6r39yyyAEqKpBywPcHOyKULK762a5jtN0Q8d
0e9JltwtK7x1UitvXZmrR6QlHd8CGWOnoD6fwL8raeq5eKhf62qCuy7XrwZHO1Rm2h7UoTc8JVYX
TzMVb8jaR6pW9t2kJHaA2rHut65ZerEam2GsDM4hR2zqmRUSxH2vsaACp5nnxmOxUxpr9FpSX8fj
8jTS5XV2CEAZcpT7SuwJ3kgrKU/beurc37aunQQuaEX91iGvFJzye32c40NhJk86H9s9QOZ+5iiP
e1mpIAvfUxY6PbABa4DQooG8NbxWbXr832B/ohpvYPtMC4cKNKxu8o5r4H1Suu+JNnPPoF3jZVX1
iFICPTZItnsYr0y9vgXprdlOv2ZihlqMJRppHI4qTozJMBliO/zZKLGwvdWhHVrDPJ3bmFfAG9k1
wGDAM5f7ZoE5pLlnr9oQX4EtEkBizMWYRWl+HZmWR1nMdmma3+NdE4DT91i7pleOzptbgYbeZYUS
NAmzD+ky5AetmUpf18sb1g5KiN7vN+L0z9xyEGnRZ30gXy2FHKc2fnCX5t5mCgCj7S9VXh9o3dxl
K+gokKaZ5zRu5Vd6TUJNLa66aeyQsOWqn8TafA2UcuNQp27jDXW/a+IuYLQ+LiY9JLp1a/Tjfiyz
n9bUco+YDMdQCXhNb8zF/cAS/UrbqfLiit8UhPpEGZ7Hsam9cTF+ET4eZzo9JBXYg2i/Kxn/MVrT
Q10oN3o175fReqwd/SXrM7JLB3ILRwfnQYtvGjeAL6AriVen+Xu29JHRO08zKncecBsZaLAyjKzr
5NuafATCuQ1UenU82qBcGWYFTZrdY97TI3CDci8nxZdU1Tpfp2obaDE/dHx+xbDWaz8ZHzpwE70O
5GZHt0MXGgPHYKgPFKi7Qwfv2cSPLU2fVLvoPWfQu2B2auYBrGc4xgOLIwCcODvi0IelNLrAdLo9
QovvZBphUC6628qR0cA1Fky3j0kKXOSE+qrGHhP4jS4h3xmvHsH5jl/GlEe1me+6UouShXwZOH2e
HQNgbfxhmct7VedfNEIeGpX6c5FFOkefpNpTDxXjZwOzIUWqeZ1Jg8lN91oTY2IwVW+W1H1kQ3I1
6xgSZqb50uU8ULslypLJH8xqP1N6swCfck7TQGX6Lh7myODGDuMtXyeX3aFHDYAH+h59BCFvADvW
V3ummjs662FbZEc8/64SAoyi1AbLJeh5MzM7KnVzuwzOg+uyW2x8EuoV71ANTO/JoL6WZXOtavA3
9rxPau09HjPmLcsyoInWvm/1LIcZZczXgNbv1UXrp4n13jjlfWuUiZeweA9q8ccJKgPKd1fp7cFa
llcLTVg0S3yVG/sYwWWr6ED2zR8GFZcTgL9CDDNw0JnqobXUu5xgBrZ1rnMg5U7tcp1Y9lU6oaKu
sNtYcw542n/LbAwhZPE+NgCRpHXxzyYdD3PJD4pR75xJCxr0VVhECSa6+H1v49oFFFaFAnk9vSw5
iFLgYW57G/WlzEasVHALVVdgo3u1npsezZW7OXUwCVY8UmV4WOrhTuntj2pmAdWqnZGjGNVrhybB
OE69BJmdfO+tOKwNgOv3Ch3Bt9nFQGFBTkuZ2h5Q38Zd0io/uANwn1lPDjZQcfU6Lr3G7A7jOH+N
8+qtceunpskeyplrQZsolZ8rA1AgkoJ5lR5nvpmANpep/D4e++dCU9xdx0lE3Ab0tnP5gJq8n+vO
h9Uae3Qy+UmZNl6R4+2SKs9qy7/V0/9xdF3LseJQ8IuoAkTSK2mYPONwHV4oR4QIAiGB4Ou3vW9b
tVteewZO6O7THZwdNzjTSEARJo+wzG/iztPXwJ1+woFeZI3qzdfHtu8OJKqvmJJT0k/HbSPvJFx3
4ToU0FUkCK6aEt1THiPH284bfNnS6ce0p9OTCgW++tHKBGuGNJgIMLzJ+qkisad8iu791MhHlyGY
zKuiF0ajg1vionYRjCUSH1KCZFkrppQe3BHu2r79usrhzLU8bC11k7Ll1tGUPhgTbyEZwjFxYTNP
Jps70SQKiuWYdltuGtjxWIPKuig6rnjd1rHb1zNkaJNf8NmHY29kAhRYq0Lb903st/LcUfEZiuDF
xtQTE2d5q0l/XaxgJ5f2LSqj4KHuTJUgSvOx7eAmunXzlPjU+bSH0Uk2uUWwk+8XFGunTZCx8GKE
7RxdstaXv//Hn5GU/9UxPCmbrNm5RhTJIy03OMNqr0kWK7xUQ7UdXCW6JxW10YOeGqveL26kxrjV
enwIS+M9bQ7WfFyLz/RsuZV/lIHeon3Z2PYbVFbRjupZr7A5nUyIHPeyWWPe9Ig1M2SzH+eoc2Fg
5sJydS1nL5s6B+d/pF4PntzEYfYYmreqJm+31bN9HX3Lvq6jS2P0DlCXfq2KqEF0RIi6kXW0+adh
Drzrp/LalM4l1F3a6eXC+u6JauJhnN4yZVWfOjRf3eLlDQtPCzw2hOWigmhcBNdV/2Jz5HEO9m8b
wE947A/lTDLm1B/IMkFN9NQ5aK05t7sZPZDq1Cg0fP63GUpxJdtyiVpUlaU+tBB+ZNqGpg1p0G+e
7t4tLiFuHaWfSiatHQtd9BSK3tNzchx0gDLbi1xW7Bw609Egsdkeq0tby4yOPcvsuYYLW5kHbvVe
h9O+F3aBJIhlD4Po3Uj9Z+VGJqFudfJH9Tx44TemN0jijcd3dli7mQiUSB1HPftibWK5ga6PfHaw
+wYOjgGsk1lf7YTAS6CwbVSVuTsLfCy3bbetC/xAI5ivY/w4wv94V/nWrsb/GAMdCmeAvIZ5lBd3
qx9sj/6F1Jka4SUMOS2lp8DJthINDRnwRPrv9SLPYqxF6tERBEnYwrBBTmtSseou7eDMG/WMg7rn
frMS1EYcAPbjgz/3h0r6p7klV8QpvEa4NMv4VI+pclFrhi58CkvuwDi9LxM6WW3sAieOOW3gp6gC
slt4sLe8CN5YKJvg7c0+1Gx7DMgafqpotlObRWkA6D9vIEU7VU11GBAIgUb6CKXBDEeYrfkw3fJT
8eGZh+bu1iiplRiuXuDgKtjMJuaORlhYhVqqq/rTLpcnZ3bsxPerhJRij1yXq6WHIA6dFSToMn1z
qdIS21tcekPGPa9AqMjF3vRxtqoTL8PneowObPnDtDqNVMX6WU44jw3bT629V7na/5i7fQgeIvdz
qcvM6OnqS7NlEcW0gHkRI1GEHz8LHe1CPT+Bg43Sqgkzt4OCr54FPNZClDxHhecRkwumYVnnS+TM
e3sq7ZjXOF4dRn0YISypOLa23p6P7mIwrLs5TidN2v4lZ4YT5AN4k4FLBbsGW5Ve9NmxVDHo8Hdw
Q2S8GOdhxFzjCfsk/vL9+Ji3ckmrIHwiK3vmgr25Pc2ddcLWMHt/q6G+TNRFqxiPYmLFzNHYoRF8
GkNUysVmuVHwda3cQzNidqnHRyI5PJis9QsbUp9ucO1p6uEmIF9MsNgl/rS9hSNUjt74ZDEJiSFv
r55dHUa25l43nN2ZvpUOuwhav8HD4cFM9bIfHY0z5Jo9j9oKCu5NEDQ3kny4Uf8r6RbGA1wRHCOC
HMsDjeFdqG+yVdUJQxOOJSKMLVNnXkbVPVtrm7ar+NqoqFJFrDMtg49uXo4uvP96EuC5DPmrCeY2
RiTcM5aobKvmDJPDviJy13EY9Xu0y4JmeK5gKJ5urbjVrNx51P+Wy/KNvLK7aLbzFoYP/ujdEbW1
q7fo1+0ggarxI+eVPqkpeDDdfGZ/3LSqMeVX7nq0yjJpRIMmUJMcG79MN7Y+69A9KfxbXHHtsa/u
2maE0/oKOXdX0WSEdC4JI3OTY/jU+r1dmBXloEcKaTq15TNTyzs80x4spjPRkV0pnX8h3k//75SD
INY6hnj+uevlzeFD1pgNYw0sSdcgbxf63iBCONGo4kjo+qckP0W9Oqu2fQ5ad+8ZuM3jlxqY3cQe
PD8dxxy2rb44NUW+8fC0LvYH+s53OUB5BTnF2Vp6hF7BEhw2J6kQ9NlBVYr9rS360GkRyOqcGsT0
Np4PtTPHNBoExYQGRMbwTmeM7GrIp3AcY76YYzvXl3aqMdkjQYX0eYdHJiaMHToYCyNjGZqzDSeC
4cndwr3dsvdumMN0NFE+RE30jw6SPAwNaXJHUYO3b8MD7arH0dN32pEmdceyikPFkZ3kJQg3lXgT
o58oQFEipRvL0OzXCcfKS9CrdHMa0Dkrqb61ab6jsvnaHOvH6YNHu2xegFbkU9c+W1N0ntWfNekW
xbqpnlx/PI/z4MeNhy+YoB0MSmGYnetTP60vkYA+2WHdCRs9qJXl1CyRScNAhnHTE5yv1Tcl5YCj
c7uYNV2zzcbvI3QT+5ZfwomkL8rGz2oPh1m++6Kw+adCTV9dM103215iDCoc8V3jbaPLiLt1ZHoL
iUo3cDvxlPc0KPdiLfQc+vWu7cgW+2v4VKryAj1YrIR1sUbx4qzNHZ/11WmH3TR3nxhKzn5lp7hs
TDpXtHHbbw8MMEhVOdnSk0dhzHfoIp+hJvHahieoAtwU8tElDhty9DCwe7w9hmyEo08d7oehfvGE
8yXc5gnhpG1sz8D6qTxYgXrDRUWFK2R9HbDLxUNQfokgyKQ76mQYXHAB03K0AVwzVzWJtIZ8tjHl
RDTX1PnnTgBtZD3/60p8ZiNRz14LV3a7DJ+w9x25bP/VPd/NWMCjarjLeikQWbUmC3J6lI9zQU2u
lPspI3SNoUG8Wwr1ESYSCgIe3F9P+ISwIe8Ysn02v3kQQZfL1TqR2b8MnXv26i1DFkibsLEqk3qJ
jkFbYqND4CtBMxjcHV74vYU2u0TizdTl44BEeNMPv8CsMcy12ATW+RkBykfIug59a+2DBaByp+ct
9nDTjKE6vPR/v1RkKsSadR+OKSEvhbe4i/zGeOy0m7TCAro2DNbPygaT2PUCXzDPOc4MfGi5BsBn
vMZPgm75nvraRTiiCQ/dgDMw7uubvZZ4cohzkEt48ZE0knRjeCs1/dSUPEtiP+nSvfrK/7DYdp+6
8bmtrMskkENgN3gkEBTA5ndHOu9R735wDJe43mwOC2qhsgc8bEtc2VURzc6LJfsv4AkX4ek1FUwf
gqY725bOnWX9N7BhX3p9Eug+If546tUCIMHsNlVn62Bht5+wvQXIePfyeW3PY29lavCPGNGLyv3B
Xld6t6BjWBqaI8azx2agZ0JLGNE8Dc188qPqOLRw+bGRJ26Ff8DZwxLMh0hHh2oGJ8NkPIVThgIT
t8bZTZAR+7iSpEznq3wl5tapUzRBWB8u8AxqEG51k6q7c1/hVp/RPbE3E/cLa7JqZjJXzrwgeGrE
bergJhFz69TR47s05al3q4O9WJco4r8WAgWRmUuetOWh81H3IZijMrPaoUocRyL4eXBxMIZoQziL
hNnWT1cOeDTsobyKZvgTMDvrenI3AhMQ4hCwlMWGL+9gZWINHYhnQa0zwJ21pYUB0Ig2fMIK/TwG
zc5CNFYEYB/PO/YdQIucBpdlEwUEWLlxmn+iaq69y26WP4NgX+Ae3uVtDSfU7W6504E75mGYgFrZ
AzCQmxdgETftYRNuouHKAAeDBylheozdKvKmWAPlq3EHA7AxgzAADDN9cABrJKX7KpbpxHAMrKz2
Evjf2gfSHxDkalrsUdCtmL0633zc7m3ehWzeHuNKvLndTkNr13dzg7/bKYBd3pAB/BpgUvOxgtHw
XVH/s+n7wsaDu2Puh6lZviFIRg3OBRkoLGt5iJ14TGmNeAv5Eg3inerxpv3ozczfA+wCo2jJhqr/
pEH5D/D8b7CYAgU+bwEAmpkkOuxwXopXffOuS2/2M/wHzYqH6W8rbayClCYp5+BpBp5u/uwIlK0e
nQC/8mSecEFeeJTfhS/P/taTZHQ7vDtIEql53ltLzM2jGH85pj7l3uyGxARTv15Qed2hxGL+xNsR
NFcUq1KmEu8MfNFPQVul2gBQ94NCTjKzhrfebdLZ5pnf8tRzkHWDzz3ql4sUZhcsKvVVmNaRuvt8
SaTnnGcWpMAsU9igz5iCAfshHXxz5iPhw3Eq97pBdN2GADK1fQvMOrGwm1R5+uRjHm5DexcRmdIh
SiiyURAah1VGHqaN702g35xhzqx5twaYab33QTU3JDf1gD3FBOHBdq+DNbWx/xH81SCd1nXLJqhU
ouYcgd4LQhb38n2u7aSO3pzVibu/v1FGiRqnZIL9JA8hidd6VwfkOHL4McowW3Hq0HUEdQT+Ews2
9RHOjLPJqP9g1t+oYolucYwO0huUQVzXSDmBmtLRMyDX6qLrMPUEDK+ApgvL+0WFSF2Jb7pc+B47
dz6ZL+mTKxC8xF7OwXycEXGjPQ/IZrNnwtq7rcE1vfNhla+A9jM9WumGj6bGhQ5bpyRQYE2kg5a0
xY2BZc8G+L079ZikZvg4S+7tykklJhCHLmxTOdR3retUTU4szOcf7QqTeFBkIp3JeRjnouQKX/bN
7x6E0fCoRUitIdbLQrurbviIgXVIsSJdJSWx8si56T8DbZ6mFckH5bsd2CeDVo35Ku4YBbqMBAH8
iHmdUncGVt1lPSW7cFgqvH8WQFT9Qv1ipfi2QM5waLslZ4dxddJKv/qCprYM99zqz72Y3gZ7yRqr
3/cc52r8m9N+j2T42Ju2BFmNhb/cqsHES4DgJWYB4kfC7OIdAvndQkBX2nc52IVg36weL6TCYAsc
ra8iFlvesQ3nfePC9BqtRVRtAXBSmIeOI6jT5bA0gFWZuEdGgdFcsCHYaIK6zYbFjj1iv/Cmy3jn
4bkSCd0E4tMd/3HCPoFCHLXnib8gWT4O1JBtODdrx6+N3Kmw4gFCrcken4gqpmHJF4ZS3nxBSZmG
W10ge/6jDP1UCSRmmODiBgrPJLdOQROlg70Cd+0Ktm5H4XoIJpl2DqKFoCZu6piGOwOfka36sXD2
NDtXPuD3qXay0XirDFa47021qa3XHBQtvFUq5zRttobTbPNKqwWs0txORwpIC4Muc1kMEzx8WxEr
Vm/2YoITiHQdukdsNF7MqvqJCLZvQ7BHYIlqgE/hO1tbgh6+Xa12hM8nzYSiVTK5vEto632GzvYE
7m1fDhX2orDAS38gk0rHqN/7UiZe7xzWrU11Xe4BbicuRbjWUH4jPhnuqCEGmTqxXAqI9sltFpx2
Ie5PTM9NNea9vyaQi+cOMAf0nOlvywbI6w5fI3SN8KBCe7NOZfvB0A1dwDgYZbSwd6YpU6KAcAe5
Yj06ybazYJ0hgGGEC8+IAD5d40wwqpAV2cTVbL5KBbGi5catB9NcgJx1q1PmlieXyGxBo4i91rnL
RWUR4nJAwf3qnh0dxfch0KBNslv09wxZPUIguPMcwUONDFUWSZb3IXxptXdgES5qmf0BcP9BVA9O
e4uIOUMZk0QdPF5KsmcSIEi5pfOIZzlAfmYdjZkuS5AWLXoJNw+0NsfFbooGlBbuDv3YqPpmjQoq
k/lTLW3xFyUSubIEcoyG2cFrnjxE7VwIp3kasQszl+w9lx8CD6WVAut2hnsTYXcgJZDXtWSvG2Gw
zHav8PrN7JInkfqmzpgg2+alF8Gl3Jq8Kr3Ub/V+cKrMsnYOlKROsDy5gZWFfp/4ZH0Ie/LA9NIl
Jgrf17Xej0ICqyAF39ixcRs4AYjLKBCK2mJTs/w4stXzEqGqwNe/Q/kH0oz4gGopAF/92RikrfFi
F1kzFn5z0nyFLrrw4p1dt74Q7ylY5323DGlkPWKpcNtCdvj40JY8Ddvs8cAVi0N5HgQqGc5fzJ0y
774hZt1SwCZhP+3UEQZ/OCX0ZcrCNzw6aVnDM9lFogBMSQAbZ+3spYYFObZMbHi6ENZRMXcv5GPk
sD3rZQ4UEexmtnX8Wc/sgD16P60qXbWVWzM2uwUhwSVqe2s/L+2y19H6s4KuA4eaIxhyZ9vboeTj
Xi13gXlvmOCjOH7ByXknAXV3fHkA9I1FfCmcoN8PGrB/5SFHQ2Sstg4BPLMFB/Iz+s51lQz21lBV
YPte6Iofa7JKqSgRVHd4dyEMIpVAmfS4jKP+p6ZiP7fr64b7ZKRQ73xSP/dATNuwweApbZjp0MQa
6p3lqVeAHlFCWHX2nXbK2pa9YbuC7x0ZqMih6bqYYMAB6ORg12l/Rnu2f5yQNUVI+b/Sr4bE5csn
0pkzSatdy92HcpqfpbRwVonNAICuQXAjPSpOsSNB4EA68CzObON1mn87y0aH9WLVt8AeBlJDbtDU
vvtg4DIC9zGnRjYErYpWT2DHyaIB27aT4x4W4UGsOWO+CepMVzgiFUdISxPRirhq7WSp3wLoRKhU
R1pfe/mGWKz+0IJEpr2XiOjLwhpmbXPsGQN9DGbZzsfM+tO58+mP6ubjl4HdwkZAikO2UXKkMokL
Hz+38Aw0Je2ZfRl9f98D4OwWCvdk0OQirtErZuHmUe0lJNCHikQvEMTEPYzOYP8ejBCjABadoKNC
UR2gW6OWnUp3BRSkix4syehWgAbhRKn/9RSqMgwQzZS3IHZRnklimLZzRyK6DZHW4LXDckLU0agy
jljCc+9IMFGWsPJ1mn7tahseSzp1qEmOTr06AMHcyjFXFqZY3I0ebHxanqI/8KSi5wqh1bBYCrd9
uTFzFhY8e2Ahb8G/ZgSt2M/DoeU1TCwdB9KiCTwv62ovLTFHxvi1YMJq2ugmZtznBFLap1Yb5sUV
4PYElLUuFnhO75CpFZ0gIyDxWPsfTtcgAnf4GWG+T3TvJ3pr4Bu/iTWrq8BNxNjcPaefDmaysQn5
KMhgUtZi3rpmV5tt2reB49wh2RoBKGPY+VN2n6Rqqoyv3W8NSOA+objthr75EvoOzClGynC6zHju
1tXQpNcq6aLlLWzYjsjxZZymU6Aw8Kr6BMwJewD2i9aUhQyrMm2l/QIvnjL2e5LNrnsMKjcPBrmH
ICojBGASb4iDa4fhwjmAPz9wf7fatQokjDdxSb+onY/rT7i4yYobwXW2skjPiDagV8vZGOQ3xE6B
W52BdiZybbq4I8GhxgeeVBDFIJkVWb3jbllhrLQhJbTckqEM0s2TuS8+tQWf4rI5VGV/8zSgcFRg
F7bINaBv17BYDi7gJZOOatlTO0rbqcqtSNzHUJ3ZhhHRm3GDamcQSoGGAFjMoe2wBjtVTnik61Rg
dE/q8ArdBlYusvcrVFz8p3+4G61tAD9PtfgCswW4GuD3RIoguPo6zCNnPPjmiBuNWGw/o6p+ia1P
PROZWwdYjPGuTdXOEXMBFPMEfWzhtphbPP2KcDQVm4hlDRYSPGinsRt2C160EY8C1GXxyqFTwYs+
GZ7+cQaLZ31w29npak2nYN13fC2GSh4hFsiWzs9H1F6fsIOPAc2idUF1fx21yT2A2nphp2Fyr7N0
4FIOrRgD7jzB89MbXwFbw6TcKx/whO0F0buWEpxZzt6j0OZiOcG7hq8b6b5tBqyzml5YA2rAoYXE
6B/5LwAWchS7g4zW3OgqW3CBXgt4msGtB2203G/bZ7gdR1cfB9Dx40QxEU1P7uwdvbF9pS2WvfHK
ZpqOW5Ui22QfsOXdEeORc3nnTvOmW/2My9hd1f7RLZH/ir6fDlOXiehkqfofFo0Den8G4+zz5h35
GOUugSBNgK4SyPLrOfZzisJp5+Ey/4AcgzX0lwyWWFVYrLb7ZtcCOMt6ZLgZ6ivoMf/X04FSbYBx
qdj7y3swPpKdCdwZKpzRNf7PbMGhZy1GfCrh5qXtspzqbnpBzi9HWgJyF+EMHdrWq0E0XCnxXDVe
hqtCNIem6BuZ1T42xwFcUOTlo9UepvpAzbRroy1fluGhhbZicaEKiJoXf9NFM27fbg2/QIFLFQao
ZX4JVrsIOmBzU3eyMcE5eKhlZMXRwE4KE6uBKcpCYqpkDAolUdEAVrFLGgYZyvBq4721hw893yms
bjl3Uid00Dc/lj5z0NzrKltlfxhKfTaYNTmAAKR6OQu8VIbLBACPIVNkgEzRwqDJ72p6d+F4QZmb
ugZ5HCskSCZIeiGBtFpHCkS0/iJboqnG+LlCHY6/bXbTCKQEr9w9x9FPX1v3ISyPng+YtB8olmGe
TOOMAOohoYBtHHLbLAqkzlpxl+ykHcg17EpQkiwXulm3qhqOfgga0HNSEjr5JD6iHifM7odn97Fd
MbhxTL+o5ocqAra4DekoIV/BRWLXH7ioEbXEnzF/JhA96ViE3nXA2hn9QaprdRP1CS/WtcNcBeQ+
sTkBwnExft5iCx21An9Eksa4GSlBVg3YbT2dS43nnQCTaJFlXdICJxpw2l3/Rf1ntFYJmAXAg4UF
FyD7xvppB5QolmWzCyaJNXBIVyluDcEnt2CVLC+uuAKbjye15xNBu+3SxcCPjvy0f98GzjzRgRPS
N8iy/9bO58ZeTaQASZF0HgTGTvCYZsBh7ivhC5RCduz6/FcOaADeE4SBqRuyfFJ+Cuu6fFQ0Dazt
Ltn8JRqyl2TZSV/DIIY8EqDQJCCgsdBBhxoqqxGwxrqnEKjAvyQn7l623d4OaV7WTQ6VqJ9OygpS
w2khekyshEDBAi1PtB5LxZKQ8b1V0nSeeAYRCoReoJ4MELKa/C7dGZvepRkd9GSDBxmqE5gZYEYv
mBMdeDil6Pv/KrWk2luSbfphmC9r5BHNFt1XsCHECRP4RHjN2Dawkt8wfC07lnaDShbYjs1wXXRD
D3amiHvDkDv0tLCJD2I5/N6k/VV18GMrHx0qAEFggG+R805Rptl4aSQ9GKjNFIyOPLhtDIPehTgb
4QAU19GP8NLA0ZHTpIOhc1AB4Jycxwhcyso8mZTCO8A5MeWRU/jBeGqAJMde40KkaN5INZ0DEkKB
NUKX3lwsGGA4wGx3iFAHPyCeoUQ5hjrAnKPTFf88g6RHxG0C6gFQEsnKAB1heOXcHBGRna3Oq8fc
Q0id1BrDlBsSi/5jRZpds9ZHBVYXTjn4lDCO9G3cB/wAf6nMXrtio1T+udQgc6mek0nipWsRVGJg
IcPgMm6NekftPsV+mv1dSTPoJABvQrQCsAcsU3P0AB+6HsR2m0xbpfNxanK2oYVg7N8mkVZCnchU
Pvmd+zi7Gwc0PBRMo7lhjig1BDl2gNWDJcZrYK/QXjr4qnvgt4EhpKDjcRS5ZR6+RVSUGC6laVu/
MwvY+WqKGppHWdk45Z8xYtA3p/8kXg/Mj149AmKoutnLiNiXKlP0ZcATvc7/mvbBsZcTB37QLCYf
lsIbMPZbndwvoZcuDX9TASSTI6QRiHBfLRcaQThecRBlzXeFH8uqsUC4NezttyzAiOtDtD63j5E5
GcOz5g8aU3P6x9UCo8prtT5Z5j4KJCbRILVcLw+DKKt8NETA+bVEAmEYdfvIdp9Hz75ZNn+yvfnc
tX0+N6DcjSI/Q+mT/bhEV9/35tzVFsnWCGEIgHBdE6azh3ibisQ1tXLVOwVEdC4eWT+1Qm+5+cyC
QgadCO67MKYN3NjM1of07X3YNN9ouLeN2wKz8ljnUJofeKk/I6e/zLy7rApbK/zMh9jreqAhlfxg
QH8tfMqAvpBFZt+C8QrVzcHVWNUqVUB9jOK1bJ9B52QAjfMQcXNbi8fGHo8KYzbaeTHSJXOBaLjh
koNJ3SMSMfGoAlDTIUzWhwbKxzwwNtWl9+QjU+xmc5bhbutccfeTTVOs0GsYffFW78EBsz1U3RV2
07k7yMKm+PrgpOHxGpTZAIq+gdYMSml14WR+tAZ6DLsos4LXPigPjNpxOHcI0LwxcR4DdRAT9osW
yBKWbWhNjhrdaLK7QqLr9xDATeCZFV8BSXd/2gW4/AXfjkH7Qyhti5VL/S1E/UsJc7+Vl7mvYQbn
BHszsmMLL9OV4cmMDrqyHntPxzMcDjSbcxA4ydzXaUVfqdEPUTi9CeBgA2SNBt9BDQGTruakllA3
Rsi2m7YU/EjSyndcheb1H/EzWZm1sHSxSkyV85FasKPrMCRIWB5vNAvq8R+tZogQlxgGhQkL20LD
o0rM7bm1vGTEWDCMgHEDYw4QvJO40aYQNU8XD7NqD3AJTFjSwzABVjtJ2fPbGsJON1wKE1hIPKo8
ls71cCw5VrZwyOoR0QwjsknNVkD+k1belG6Yq7zQh+RfnqCtTBd+cTS7lPBWjXvBnlEA923nxWVw
n7v64HbrDpw+NITqBMegvITKqWc3CEN2gmMZIDi3lDWNfcWf+i46w+3sGpZAfbsvEVqFsup0Gpdf
gBMntrUv5QiHHn1SIw+ywdS3BmRdQIVOoHqY0T75wdcQuCI+PMD2a53ojL2SmkQOVxq5B2bVRUMh
sbYNhMXjD2l6EA5gTDaSQjEGbRbbRaBs1iEbMewKvz3aeBAZ8MQ58k8BrROwPv+MbhG6GyU4fLwu
pffZ9erG1vnagedXti66mT9qb7pIMqdIYHmkU/3RDfxattO9X7HI2TaUssvmgPGeixpTHIdkC84P
Z4ViEHCQNTVmm7J1u0I01XuFSoB58zd0g9PsgsR2iATqzcwW20KPhcIhAHSGrp0wo6BoBZJsOeXZ
eOzuq+GB+X9sYxTuSgeCWBWC93Br/CXV1SXNbm5mDEXDATcwMd0Qghu2mFb8EiC8lYyLSSf/39wD
Ah9QOhcpn1vWv/bYKsnio0HKp6Be/pVN/7HY3VNkbXFX8Ts1dfEfR+e15LYOBNEvYhVJML4qZ2m1
2S+sDTZzABNIfP09uu/22iuRwMz06Z5a+evS3GJGEFmKwouYhnc3mJOdpFxMSrUeo+TNFcTkAKhn
7bbDoBPhSQhHca/HhwoGAqnaZRERdWmF0bmKsx/faG5ZrenBqophevDEbIvHR6Bt9MULmbr72dcX
O5/KT2/gXYgLrRaBUtshsPulHuyLNcc/ggYuHYPP2Gcgo4LYXgHWUgh08X5seS4fcyBzCjJGVJE8
5GHtm4ShJvXeBs5eGpXlLSdt9u9eF7uXnjNu65RzumkMJ3pOQ9PeFJ1pnmatr7FRHn072pD0/LcQ
/algefqKqZ298Gx5cPicjQxyq03CHWdVtyQTEjjOrk+hblDdM5P/g8G5X0c84EnVHPosOPC80ux4
DgH2U5bSlo4B94lk91Gb1Rs0C9LY7TTf+/ygRUfLsvS76HuwpxODC16WGjeWF/ytArHR/lhT+IkA
XYqZta0fw+6A5ZUz/VcX2Wph98M6dJpNW4lb5IS4FCLgWimh3bLRYQldM1AqRrg8S9wRiLEHbQ0l
j4WYdn0qqDkfhJOBoL1UwdwvlMxX8cw5LLQ4Z1a8C+32bbTjZ98YcJfkNJie9zFOgAyFvIrSf56H
hhjpaH5KJZdqaGQEDSOr+6mmtU9pAgmi5JGPwOaNMJAbZSVXkYv4YGF0Am3rTlrHG6caSPoMBRRw
2tDLtccqTyBbrTldzW7yYQQPBCL91Axz8JBdBYYW2gF5oK6kFKrjfyGz01OONfgtnQyxKuIOwuUR
WseXr7Z+NJhb4PXHL9Krm18HwxpeTy6HdmpPquJaXlSsnh3WRCiztJ791vK3M9Ps7GfOwDvJGLvP
gRSzEF8S4GTKfEVC8/qaPz3oSG6Qs9snr3KYhzH/FEurH/jFJxkn6YZg5mikzCkOU+7Yelm7Dnpg
MVbxPo9ps7GoiTeAI3oRW0mMAFHUYBNyGIuTvP+Lx55N7Jk/PHUyCn6odq1tnQfmd0gNd+wS191m
NXAzz3B3JsslXJh+grbhxdz8hqLVLUUpbmY1G1tSXd2H2eZBZLK6eD6acgKqVJ1/qCbLwOBgaCgN
zKX5ystlcand0nka89x9lqbyd3FjWRejEn6MSFu05VI9Wj4TaHwXwNNQ5c7hs1aFF62pVvRitjNj
GWZ9mHGlPoDISBgbqcNok8/xzN3Z1quaNeabAYfLpvMDTnlTBHetHHxl/OdWaWT1666PXKw/rV7P
nWTVgJEa3MmY31rE14UAWUeETg+RkuI2Bk17KN04WvflA7x0A3nLBjPeiymvd3UPYSQkjU3P5old
0Mc8aLbXVcseHHflOwXlSdc31CCMkH4oDOOdJ+v4KsYpePapspANUd4UB7CjPpI87K+T71XPdulP
7XKMDP03qZz5HLnoKr5MEwClNrtlgdudGsNTa5bwzPFWAu9uHKX9CxWpvW/MRN3EIOOtHdkzyEgw
rDzOsUWM52aXWd5DcmR2jaPjr5iJEptz/QQpjiZD2s3dD8CNW2SSl3Ecg3HhBj3j/9wOHwgie0VD
v80+02YCjgEatIhTL3A88hsba6vTzpMHCf2cNNZvNjPLS6tW38u6l2vLtZlMYyDadxgxtoZhUFz6
laTonyuyefMvKCdryet45MuxqNXhS5Q//syyw4YnsXSiFV2quLZXYdh94enk0w+jaW3xTBDM1uqr
Z1Z6FVdc2vjtzE+7G5NdWTr4ahpVH3q77aiHgEVa25oQ2cvc4wVupo+8q5naRKaRfDrsNv8WQVUu
OWSHrSXcWxP4M86eluEpZUz9opKBK6J0fAptH+180mwmbUe1gD+Zdwzzom2UGtFB+h4K41QicvF+
LIvQ69KFP+TNRqrGvwsOMPIAK6xXYR6a98Kzi3WfDQ4Tfjt+V7YydhiR6ntq6AAhITNplA24loe4
MKBA+tJPPhRZYmcgkWhhG7mAFY/MQwzfu0V/1jun6rJ9oCz4l2FQDObAZNZZWLOFC18b7YI/RVe8
9fMm8qfmChvcT0saEJms6rx33rQzUJYyDSi/uSlqvmIVtWvTNN4U3nWzIl7Mx61RNq65crFarEik
rA8VhNKZVGlx0nLsvnK38lMS+6EQ7AzYw/TRF7s28dakZ7JNOKBk7QX478J0su6nb5p76YTBHanI
OdfKCc4CwH/RK18lizLFnF/pUelFOKbxl+xM+8sdWuAc1P1d4QdilTXz+DlLr7tU0nM/O48JnsP+
wpNRq+BWNf5IY6nDJUbjaZGigj0lY8XS5jYPnpykwFccziGbDQxraxfBryxsY8UsnEvtoUz4bSNW
s2ZZetmU6orhnaltH9RH2+3NRVfJ+BAQpf0pVE7MpOE63LRxs1O2V6+7abbsVSz86a5jK3sljrf3
oHNxyclp5pxM+AfwsnFjq1k9mqBs1Qyq36oODd8ow3HbefQW8cgIKpFKbycdqIPVd/arLVW4aQ3X
Xfnd5KxzaWDb7T3r4kWII3MdXqyQ5pthcNrm1jIvyh6hJ6y/coVLkTyZGT8BC27nObavMMLUhq0F
hZxO1UHiab0NLQaQFX/XvQtsFE9WW3X/lOMPd5yuCfl8tKZvhaP6lzZyLMwcsywWWdCbr3gdEyYC
Knhmq+50bLOZXfBThyhhB9SzpR2462lk6sLj2u/syqPSMvz82rosNItLxzmXWLWgYiqqgGB06N21
hfUmskr9mzWsMmwf+6XcqavaRWEY4cvQpfbe45iDL0bpWxZyDDfYlFBFZSTOQ6TE2ZoTtCr4T7ff
QnXF6LqN0m+NGYGvBOHIqTG4y0R46VLoMLs40WDBNKhs+oFAz26xwmnYT1aWHgPSzfctSv+myE33
WGnXSBdRnMG2NTiH3FK1wPNReUorvIDU9UwSYpK/PqT2YXYJ1DDXtc70A7VVm1mkylrrpHb+ECEQ
1yvf6Cy5EimdZvX4o8kQ6JeCGKwPv9ekNM4O9q7F5DPJXiTT6OLEND3ve3ACXAa61tWlpCbALDsp
uTa1LNYeASv4Txtmgb4p7V07FMxnh7T/dvuCpxiSXi3NCTF2MZiAYx7WhkWTRDkuNRxjGDsyY5PO
zF24/EzHRn9myEj4er5Jg5gadR7n7CVsVXFIQydiyfyQoJhEyjuWYjS2bpJaK88ts6NfMw13tSc4
CHJn35vT9JTpGmI0Q++A2BIRwj+RkF+2NzAaa3Mop7LRLZR7DxmSAgRs4y5imB3BzyAMQCMXY19D
7FnOV2wI689ccNJWCMFL5l/DKx1ScnKjAD01oH5u46g7mC791DTV8isIrPIprsf6dTZDY++MLU4N
b2KnrJk4K9GK+FpAIx5yLNh7YYy/JSEAr0ln5l/dZIvqTGSIebXDbCcoKB6m13B2f+2nKW/dW9JR
XbWWye6hMN0kZXYX/VgfB3YDLymX+mXWmt1xLmjFhqlvDm7Nf9xoF+HQ323Cq93KuoWiOcZ1fTaz
kUXRnX722TMCWHhLM2YemZ+c2Ey7bhtFj4+yNor2b6tp+rs2v7j4FhczXykOhfzaR+a+TpN9SS2w
mD0WH4Sdy9Pl/jrFfOnc4V9dizcSDNkRzGOp3JdADvs0HFA7vHqVTM7FU+5HiK9naaX1b5HJI5Pu
g19TgMXuxivnva9d0jxb50HkNCyq1e5LT31Dr9K9ogpe/YkMgU4aM1McbqROtbRRTsRy14fJOJkd
kOzIfuqSIj8Q9ICcmJaPy9n8yue5XGplX+vW3XOHwYWZzFDTadjCjZxcq3sMYMb77KMXyKZmJ7pX
HHN66b1W//cpjeS5nAgp7FESU7fclX6uF1HD89qX1U41wH2NwfTCDUi2ldWFlJr1bOYHHzl36K3n
cko25VC+qjp6wkZxrVS7FzQgKgifZR0cGw4xZwzfgwTWjWALghdt/5h7/jaYWGbTxZBANieb71ca
jE3sBDTa3BAHXOT/dB5sisHfOySG+mNuLFIh91TV+zkvthwp/5jG7LNheJonBpDzxLHs+U92Xv8E
Pqpu1CBwYzJeGu7/xu9LRjxFYWUYclP95qThc1+1/ZoR7GkuPOZ2NpeUz2q2QV39sZULcibAYqIC
ldNh9NH4f3v4pWXuWRsXrDUq4nsWRrcgKRghls7DjUyJFweYjdxmpJk1gy8aZLhIGuuPbnbaY1Bk
G51w3xJssWAaGKxqPxgPYxwetV3Gx0lZh7wocKDg2cHvvuwGMjv64JjRXDt9fOxISUTI+ah0/o1K
esDndy212FFgX1JAYFBJj9AcvD6kAbZ/bUzKD9/f3ZjYjpCBvpIhEb0qaa6kDbdvTeW9aNs7U6Rq
0egYNzDLrdJM/dTS25tJEW+8LORxyUIasP4SqNhZzL53Jqf4pczA9BrGdDoKjiJNPooBja7T029m
xOfIw4wy5wAg5EtlTFVC0T9rt/hjlS0BElwDsjR2UURRFHcvoBevUWPuyx4/RlacXBMESNgUB6aB
59rq+X4kXELJt5dYy5nbzPH0sQgtAN7OaPYGhQWm6nGdRlCcKSkwC5jLjdl3OyHlDYTa2JLbBWoy
BJSxOptWA0XvunDN3zgO6axMcO00fo1VcyUzJF7JMd2qlDVzVvPi5gW1BPLFGP86ABekLZh7clju
bUqrXiTpMhUZmsdgSlp4XPaWP5M0MsV3WYwnm3Y3zk1+BdYr0GeZL05QXeZQL72GtjoKD9bkPfVY
6QgiRKu1p/d6NN8bGe0G1nTYXXYbG/1ZF9MmE3pdBMDKuj1ayDGiLlZZ0m45cVC+krtXD3ty/1/G
LvxIfYZdfece5hHeXbbjdXaSzSPZZEJmKvz0h5P+PJvte23gME47JEXI531FKNhmrtVNu/4VIA85
ZvSQ9EIaVZAOD6k/Qq6O2IYn6t+hozGBgoiyYxl828AGDaEESfpXth99OJ5b78+U7W38V04crsvW
42LHoDJFVFL/vMY8yvGp5lMG/4q89zx4Vh7VGsgsBfhpqGnugdPMyngC0ly0xR7KgMUQ/2xJY8vC
i3xeDx5fDpiSzL6QZlca6jmOjsyLuQustVXuvD7d1jHJw9XA5pPn2GzWY6m4/elEvHI3RwweQTGq
Ar2X2LqKhJWBoAe4o5yrP/E3ZYnm5xGRAAdGjMHMXHdEwRyM+SYLyRQDui0MnmaFQO//setgSzb9
OnCCP27uHj3ks2T8V0QnK89XeOrd9jaMDHLdt1JaB99+McZ/lQkEHWLrEuuqhL1hmF4R1FHDlw5Z
iQL83bdqg/EVyOynIWUFq3qSBRvXfqkwrrgsVosIMRFMmacQFJoOu0ZV7hKEb8A922KsgltFmC9x
B1cWfTcpHb0lMABTfKq6PvmAkKFCzWo1g/aPxGiOo03isK9eY7SG3IgINk+rlTcQXIE+9xAgUrv6
NyCJB+VitlAQa2sxm/0yFN85Qq/0oLugzZlpuQS1ZAT6hCm1Vz4tbeZxdvblwxanxnBlsQ3YBt7+
v3VRHNvm3e0H/LjmyimtcyauFeREkmzs8NS7H9YIsCU+ZnwWcLoPiIxBF61RHgAnPGzJkIxBSMZ8
uE8xAs4JzEaYrTvrhol6aToehKBzyBq11eqaF0/SivdyMhY6eKtnd5XxMDcxxvPHNAY7fpoMzw51
WzKKF18gVsZkKEzZVcePSWTED3yP7HDNW/jVjMaZ3KV1XsaHTgTXtCOYis+D7ULMqO4GHiTPhocs
Okhmvbbiq2L05HGHNqDVVrkZHBe1oAYqY08zxbnK520qu1vlQLIlepcmybUPnobho7G/GKWcMBvg
ylAbjmJSC95F+0cn58T49ab3xtJr4XVL55Ew+sB5uuimyFfVCKSuj52/gxyfLAoXxr5zltEJqFUA
KhtF0yocjnJ4ylOxnJvPpLyMg3seUETnGHEmOgemuyqny1i8iIA91uo6mPlbYEbQ+dY6qO8hVZ9W
4hIPkKJZYl8zR1xGMjD6KFgkQ8QIkvRlfWzdYJmW77F4HfU1t+4Bk9zWxyxs/8kz4FEz+Qmnz4i+
sih2YMxbZefL2i82Hr1lqe6TrXZu81yY5aKJ3mUCfktAtvD00myZ2aLXIe5io2spDzLUU5sq71qW
HsXVO7zdUpQ8oQqps1pO7EDR8FWP7BinfQ3865D+Ml5adjwL7fRbTsfewkxHMYxcZhbXcY7WoxMu
Iw6XKCfKxLo/SJu4EOs2CZbaQOOz85sbDEtrbKHBbo7rMoQKFuzU+DENh1LeWXQtlZ6s1hQ8i55c
LIvJZUXES1esKshraaEYRD+V+CklGVnVpRDD29Dcm/E+EUTQ8pYJI+RK3tchVVm9c02YOvJGGD3O
5dPs/wT2j35IS9x3c3uyOg810DiVj4uKBsCXf7XVw0IU21BTeKYaiS8ju8HeTLF1sYSzUAwJNMdK
lVi7eg52bmBtfEY1KVR8y/5m6w4JvSjnF685V8gBGWcuMxqZBk9T2X20A9kdcsa9/hERJzbx3Rgx
CIf5YbDkOrDnNUtyQMFYYsjY/HHYyxbnwPxkkcMLB7Cq8mfDRejC0U+EM0XBLekvozT2Zk9Nj6lt
Dj8K9wdwYQ0ysDRJS4/V54hDrTVfbGuPK2+d1YoglXQ12fgr7CpZWADbjuqawxyWzooqGwjJ1Kc2
7O49uvWubrPvpid3Yax2KFCrzs+fVOu8GJ79pdsgxdhb/7pm9AWcCQwTqW/T7P4UU75uWVfg0b65
lbcr3M82sjc136kuXpviLRI4dZsBxoSHBG/D+FjC6v0V2aGoPtLqM4KaNW2GtP4d9QS68Fxj60Ep
WFnja2mOBBv4ZO9chvaisDCV6bi2mrPQr9P8MU2Ys1xQO1vjHylOKutOnZNh7SVcZ8r7XWQEGwkw
2af5gbSGejXnPAUMuBi5MOabWw58LaeFASLaoIukebgbuKdlLEnvK9/nwrjZSXhBgvtXR+jAMjrN
wuPp0DbBRgqqzj1rL9okDLkqM76lVX3zRXQZk+AjbxycItLZFWa6t3xzhTljI9rge8K2GNbBFXWB
x3n4Kdv4GWmFMe64bafuYpT1sYqrlWOmZ7OIl8MUrH2tXm0B+18NZrf0rZJJT8qVxPgmXalI38iX
5GLpBgpOdx1T6vLuj397VbLsrdF8Is4ltjgRlBjfE4YCi95WoJ8GY04S5wihStp1byRbqypu0L9r
11G0RNQuzSgO/cCT1k07VomDAPjip4kTUntpkxwWSSmb3kO6PkzlTECaLV7zhP4Rg2zQ4Zycu+S1
7L23OLSeCZj6ZT5Kyaq2uZltUsPeJE52EOXMsCtQ44psytM8jPts7s6sUrkgATxlfX1LtLhkc/1C
aPZeVjSQYnQoP6eUqUi1N4qUmi1mwMGTuk1Vvrfq5EmO2O7S5EpGGOYJmq5ydO9O7T+1cfdUO/EP
SWZfOs6eJS+/g8U5jvNLXpf/oJDhNH3rUqXyGvbgkJg70yGP1qZR/cus6EeNU0oWAKq3687ffmNl
yzHsijWN2U0LG/FF4gN1CSLRShPD7yCxW26yop3FpCP2fMS73HyAQyW2fNv6KYvyFewBEafqu4Wy
yBysI+dF9tMvtm6Glo4EQLetP+UDviUhYee3KQFMuJxjn9K+bTzentTzQOhoHMUAvJ8nYwqC2ZFJ
l1yUGNQBRoRBMDzUwiqG7yk1Xgh1gaguYtTDwIpICQztr7amdlwZAyYjdNKPtCCam9lj7P5B4bXP
DZnz16HH5ptCEuyYaibHSFiwZU3GyA5acK0lnjpOjNy6JtnAel9GdMDx6dXvubiI3HiOu+lLlylu
hPowiPxv7NdP/CRISvo+pasPU3XXJOiPMMgj1gjBD6rPWVZgkqyMF5MmcoN7wD61sc8RFEzfnSlO
rHJpF8ImL84y/ACIdPzruUyKgz4PTkFs2esxd/dZOXEn++U7WtPEpwRDaWa5Wlu+Yy3rNhg2roLG
kQElUmqrlZrrJ4uor7btfkbokS7o7kZhx+fE7vgtfdtZWrUg72Xsj5DmnyzJuEyCyIJKwL9ZKQGK
FoOeyAXx1NPH5ABwJc7w6qbkQPSMtJaB5B4ek5q5QAxAY+XNvKocDVBbOG9Fb7zyWnym+HGzyHWx
e6L8yhbfoetPBAyozDi7Kk9PdUzQAIa4oVhZhmVfycMDJQjieBd1gb9KDPXHM31jrUYFNtZa7U/i
SrPbxYblTteqIcXv3M0VxSXNIx6a2tkmSvQHJlfVt+3pgeSINj+0ogzPsq3TF04LY5U0OMP7JHWY
0ndgLx0pL80gAbGcrtnEJg4Ng/PtMoiUwrCP4a8Se35x+iyu+AXN38qRw2PYmbr/RNFPrzgNMqAO
K3nU/hFT7Q3Oaw6IXgeuvBmOqzAcxCSfA44XnDDK6uZN6HaKzQMBUBgcYzNwBSPWr2pZS00elc4G
jEoYslUtocBbTr3fwpwS0KeJEFqy8zTtR1UdnbyvzpDF5R01CMWg7epdioS/ZLLc7KAjSfcBg3v3
e7a4zbXX/JFdJTaMg3HNgsvg/Yjxo7IA5ruc+5+wzKazkYACsiRhnUcPLZdDYmfmFSaSoaGnjv5K
PZ1VkBJYlDP7MsL3JH0sD2dUljk7u1Sv5qh3g0vHFyEkrJqm7Nc9B/6+i0DbGSCy3DIlMcRN/QMz
bsgc3mRbX5PWP0WAPbbTcfLzclBwOWdB25Pr8mU2so3VAj7x/naW2vuJsRW2fbb9Il+KxsUO4AXq
kprpl59D+0davyNRbt2xvEePe7wSCTOHEMQJKe4EmnJIRnTZMeow/GRT8R5wVx4i5OB5YZVhgC/U
ebErx6Mh6t+qMaQUZoOaUcASjfYJY3i2jIbkDxg3XmDn4Bs5iUTpuinSUxt8BJKGbAh+lTVjvJk9
mnM7WeE8WxkwxCuOf6zDdcMR6k6v0eT+SIa+SaWf+zh9Ey6DHRMiAE43GMr3htABZKojy7KvnJ0w
5b69SWNJbI32jF1osY2gm/D+COxpO03myqJ1pmIFXv6cDeO986KPOgfbiKazMKJbwSbSRdD2AJAJ
qLVuwy/upOdY5J8wCE5dbrLK3pb9tAOFVmSmtpvWq0jOMcyzmyqGRvx9WU23AKDEcW3GqU2596bC
unbGQOI2pyxOCFx/yVBYoMMKrQ/LwdTjEp/TU0ht1ZJWG+bFbzvlS7LHtkncXpwGR5/XEbNszOu5
Sj4HS/wlxIiZR3qMWBhUed0qS1/8lniIId1OyVsJHeuPBYeLuVVj8OFN1bVzQ9KbTZKincHAOdx/
GWRN2R0LRzPryFbUrTGxuSK05w1S0Mpo9e4xJhCNcS+ccTk1GGalzbUh4Q/K0qDJ/rXh4Vwp03PP
dW6P4tVzYDsfk5vezM+pzMnLMMCluQtfZdK8SkXr2xXNrffQNGExrm46PhISCiKNWN6rzXJjg/Zy
hmYn1bQXi4HooirsFYJtABcV/cmN8WJbfIjI9dVqLE/DI0/MF2eCj45WG27iqt41M8KA4+pTbgbH
UFNbpuGm8MtNXXqvPXuBBfDWgmnCbeALzHAdWbP+0NG4aAS6Zjgfc0IIjWY8oEtvLd8gv8ZDNRV4
RPS+M70Hkmec49nf+sRaCeba0sTQwJsg3aPpkbTbopmHSJD4tstcrxoxb3rZ7tnsgSM4wBqR5la8
6Z3szsKS52pM5oWqOwFW0V27Ev9v6DBwELRKdrSuZLcV+cAcsYnRqMbZWCAtAyLYt9b39nYFWj14
q1wNJwzFl9ZSa0ItWcBEfow7Hvsme4kjfz11gdj7Uj9ula0c83KZWkTTapu7u8Uw3Yq/cjYuDuA1
exK5xAb6l3gG9uw6/zVz5Vflh19jq59qSz2ZdULQTll+T5X3SSntLBvI2UWJY3XtE/nAa9hC5Gfd
vEC4YmGn5Fu2Un3SobwYjOcIJJzPfleM1NKtDcuuGJzhTFvOKj27M7E8hR70MjHrtRMFb0Ocb51B
7fuyO3hFjjpt1q8VjW4VP0zHcc7op3lurG7Xuh65GLLhV/KbJ8sonvsoIV2sqFdFIo7REF3JHKSp
MJVLIDbag+fjLFfEO2FeQQA15vwaxv3d8oedEafqC6uvx2CiBkmT4aejpSDIKAWSwniGKmL/icKZ
EL5sXGjVfI4yf8mjCqjItV4Sn0W+pR78hWure482eHNyw99mKsIGQVxpOBHfYlfGuQpKhk6RV22J
d7DeJ7sjbJpMiWQxp+5Days1GBoT9WxaNrHhXLuolIcpkFyaWCpvto7dhnFjaRkHJVNBW+Gb1Xcy
PiQ3l0TX6c2sNQ94lDmM2kfV7QwCkEuCxMLHyBbbmU3wKEsySIHEofMh3ElMl8nSFuhaZPGXWmLa
PsuiCHE8xr23MsvBI6mNVMNfrY1xVyDWf2YR+2NJePPLb1NkuHE40s0MiTyLPtqkMv91rgybQ249
wgR0r01UgAj00vWLVzOesGwYOICKUGU4pyj4dFU9Xm1iZ8c+I5V4nswhOiPNy3KXE9Sx71qJS89L
rAVh4NTQPt5aPZFdRKRStauoFshdwt6Og7VYlTmrwxYdcvY2SYs70mPALqo0OMaNba5pVMiffMDT
DE6L7UQUxHuMH+uPTerxJuwZb7d4AM6TdmogO5ID/LQkk0LY2R4Cxf0u9eQ8CnFzWffj3zjpl4GI
aFktEYYn10b5a/3HfrRsxuUQN+XOyZr+SElDCGWxzbX6GKmliAD2ppeISQGtdf6T9/lr14cX38eZ
JO2UhIBakEMyxucmK1+yKfrJ4t5Zx7YimHBuYjpV+Y869BWENzibSY9wW1dqiT+X+rgvGdzGqckO
0nJYd2J+WDAgN/B9I63GlfdVmFzkkk975fAg7/CmsGqcgCREL0hCp6jqiycJ7lBGrpEMSBCp05re
KRHNEgRjAmxpv5tSXltWc6Du8WLENvYUevVfAoLNPR6cJxvb+V729hvTXdKwTVShmvGOQ2JrX/aw
ZeS7gpg33ZaFOrxmU5jik5f5OgwfUkoQnmdB4tZoWAQj8/Juihm3mdumGEXDjsQig7DuuXqDXhYE
ODpMapoM43+avqWK6I1OjEcnUQnWGJliuq1i4mAIf2243eeU0MS0Kf+kU/KtKuTuQYflLpgeAQEO
VtQmx7DZmTUpGm3yLgqmzmM/YqQQ0IOLDuvymsz4aocDWry2vCZQXLU7LAewRArjBzwYzsVHkhWs
ZiycbD4kHUaXxvLrnZfWgL5+0d6RX2c+bx3cZs84O7Tou7nR72SpV7vcGscbpV3409khkrMtfWYg
ypZEppAAhrozzT8xExJvA+8Da5BSmBBkikV16h50WpWbRbmWlmrLY4r7/k+hZgwqviOpgazCzg+M
dnigehUQHxowO7XLsFvms0UDmLGpwEspR6P+QOYUfmZyVwFuiEP3HlQGtdyWKhdFEmicpA3Svp0G
I4VVph71kPdNHimraQlnkKx9Zo+24kN7YKA+hwKHHgMquyIlrRftYSh7vld4q8UwZCmXIPhUoOi0
c5E0l7glCT6Miuo4drFeKiRdp/TkBnUdVTEhtzv2mg/HzpjzdMaeL4nJSle3C5xaEhMpsecVqMUj
kgvhxCDEoinzF5f8ATxCjwuYw2k5xg5VSw1w240OR7Hv/RL0Qsq8Nb3mPT+xd/1nq8s8IuFrMqWC
qbv6MjcJDQYe4ML+SFTZLmOn/Q19l9dKw9AU/5F2njtyI8u2fqFDgN78LcOqat8ttdTSH0ItQ+89
n/581L1nVJ1NFDGa7bABYRSVycjIyIgVa5lSwRzQ9EKmFPPqMBk/r/Vfg5QwVTZMdxSqPkcaw8uG
qj/UucqLOmZwBAkBN1YK/7X3Yg3IMKVhT4krrmvb3ymB9TGUDGJ/Wf+iG6vBgKznP52M4wIRuX8L
N3x0mArmT7tIHrZpllt7jqzB36uHN4Htv0ATBgO/rP70RsfmJQaDjjJCxsg7CNovSJx2Wmoy9BTp
EJrDTJbvqZtM5NlATeUBZoesG+D9V6r6a1/YFax1IEBn/Gu1s6iYcFU3RI0hTkeGGIfWdL2S2mtg
MHlvzkDryJQD5oUBUMMQ06sPed+NV7EMOsSvLXpGfkGBEEIW+KWd2L6NaXp8BdfZXkdGIcNVZQG8
063mmHdFcqvAfvbJUJSBUq1kfvQHL/pioP9ANaxFX1FvkuNk66pb5YX92R+17NgF4HaUiF6yPmbS
nSan1F45Aj87dAVv7InvUXh1dVvHDrNnZu086QPURGGQMLDkew6ZbFV+7M3cuuLVWV7ljPU+VZWt
qdteNz2gIBIEYjAQzrRLg/VUJUlzlY7edOu0FVPBckZpfcwrOoXJ2KYze2yLRoTkaKYbBhr4sRzi
HMafMk0bDirtkK+elw/UzsteO3SKWTG84DSfQhVI87aowUFScgS870kRxW7KPz0VKHMrzYBG+Mbp
dqSNOjfJdKe4032p5oaAm1tXcd/AJLGBgJw6pt+6RawzRpoAalUsKDU8ZSYL0fMmt+ANAtvEPFNh
HasmeOlSSfoaK5TfuwRsE6W3KpqJwkz/RxNQh5Qbr9zro2XtcrPyHhUNzCO0/8W2DrT6AIbb3upU
656bflL3fcvz3BvScKsWY3toSsNhTHYKX4zRgxFFcTKah6HZMVvlEQihJvC+KsU4/eyaPoYhKAh7
kneoInrPyI4Sx/IpzEr1Q6T349G0xuSXHhk1k2ganrftq9C8dgItvmonJTwCs1FvpLjsYSPKnMfc
KgsmtGqdUWGYuqhIQ9XXZ7TRSR4HNaZPPzJSBy0sWLx6GLdda0fg60dyexBaz52l6I8w8Rnfht7j
Epdzv6BvV1i5djckRf2S6DVkKbD+qdxU0vRgNLZ6bLICdhTAVn5DkTlRHnqYCfeq2ugfFLUjhxxn
wVV8oyhoQPneZz1Cyw7RlHw+67b52NkmKU0II4FUqsFdM6XVzoYTci/XeveiyTPFs9XJzWNoKNYt
G+jvfMR9470i+9pV1fqyBzFmCVAzHgk2FMoy46oPEsa21ZIrmld912NbCeGP5cFGDgmiW7lK6bW5
Ya7w5CbrePAI1rSR0rJi7rqUjC0sdcXPNCV/2hd5lo2ubw5avkkCBTCLqjXaDADR9nWUWC7TG+NX
KVarvaXESN6nMz7az/Q7hvyqk24MM9AR1hc0Covb3p8gj2MswQfsNiEvnbYZINNBeQgtmKS8MEyO
Ne+Eap+OZvXJkfRc2/0PBSwlQWmocm3VzSptK3lQMEa89mH1RKcX5dyZ3CaGuH+XD/pJnwdWLeZz
me6cw7cH2aqnkU3xygvDpwjuNUX9aNcwMKnEkGFNYmdBoYlc0tZ1/tewZUFDbPAqeeCXwedXKT/U
iaAGg1lA865Kte+X1XxEQTREhEzFMUmAbIeijy2IQSlkp8HUM49ZxtDf2vFDLwGJuWxjQajINExF
hnZONWRTlJS320obOghQ3CL9EoKOtqdiW3XPbXQfeA9hDSFSd/8XFhH9U2XbdkxZFlZVwLNaRF6t
uPrBvmIq9Agf1E1zqI+XzbxTlZ93zzizI6hYtbRfIACcZBcIpER6Cr38PtgiOLjN84+jq+xjN1oR
ylv6YOcmBTGrKfNUDWYc2YUXgCwD6CbkEcmKlJUoCTqvy9JU28H/TDhCBAdkiCMLW8hTXMlMXItp
320LTo7xrt2guMSPT4hjrIh0ibqGv006tmI5yDXasuiIYMfhJpfbWcWg7Sk5d6+T55HyIjrgJfKK
1y+oj5nYQINS1RVNsQXprGqAYA3yGwXMTSPRr6NAb9PciOsf/VBrbqerKwaXvpqt8MTWVIYvDUP4
aj5vogRIHBJkzBYDrEyUjcGg2Yo7LuhycYL/WJl/xZkiWDSgYZ9os28cOMwRwjab9kC+C8HANj1J
V+l3SPaYIFmT1Vbm8yRIyr0xLOxnQ/mg5Y5WAMYYz6M+QkKWa4z5tqCK6BG0E1hhj2cQ84HXlW5A
Y+GtHcXV3yAIVapNzpCmPSpMAkZfLX80NmUA/UOVA+eC4Rke8aalFLwbWjl68emo8PbS+32TA9dp
Y2bfzOlBz/Vm7+uw9msAJHalpnkQbPJWSgq9JQUdvndFvUsM+76FO7rRx37nlf7tSGWtqvR2Lh8E
+9CmcMtNqfNP0YWCxLPam1CMgU30XiR5ehjKFrGLMnmcCSF0Wz/OUG1QtN95/V8XuXGrwAIGcBIE
MfJq/aZD/kJqZYafkXcKUpAfWvDBLigC15AnHBgOTJCv4NEGNcoHJZco5dV0vbvi3mspY+bdcKf1
KQwNHkSmY2iBxGunapPzBwgbQPXmRzSTeSbD/X7lQfcoa9wBPBphAnAagNp1/8ow4EmK7W6fgkGi
Q2XzzppAJ3r0PBsluSmd6gk6sRuZWv9WMfwXnpw8cGYSpjAZXeAwnxyDIqcuFSXMuLCMeYlNNbS/
qgxYLEobevceWlRedurtpHhIvxU/AA3CvZDVP9Kk/NQ79ZeZPzjoRm1Pmg0SjkYnNCzNRkr03cpR
WgpHtq3TrSTCW6oYjooe9iDZ72BN2fMCarfeo39UjgixbapfN+FH56q6k4/2SgxUZ4H7d+fozKpw
nziRX4wADxQXPtcboHpGsweuRSdI2+VcKur9RB+Oz7wFOGC2W3UDDfl2LYwsRBEIhAhTaBlzt4mX
p99XA7JKjNTSKbtOobKXguhIocFZSQuUpbzgPFzNUfosXDnjJCEMxWrVA1QYFI+p039of0pP1bV/
cg6wfsZb9Uam9kJZZuO7a4K9ysJK34QtQQ2WmQfJq5nncCHjcOkKg7xPuuvEjQ/A3dCYpx9+U39Y
3+FF5zqL08L1Cp+J2vO85SoNnhWN0R9GN3g2AwVO1vZ40aP+mDLnPz/bYyU1gdMloMVkmgu08mk2
QvAFM2n3zWvtfR18tXj4W9aKqOryfYcOlKGYqk0i8dZs61GsVDzMMgjWbBDA6T9wr9uvl0/p8vf7
x4ojLA4UIVWvBgcqIQ4yVcudaMWFlrq2iYvpAk1YTVE0c44Hb1fT8FjW69lRtQ/ZDYiOExTM9+FV
vrX2hrWlNrWLv3S3yS1k+H+xQENTDJ2JYNJ0YRv91rEDw4S7aaBRxsuIzoSkfmzjxF4xtOiRfwxZ
wk56qZPC7e7AlNI9Ow0jN6gV05eyQ2PF0OInOzMkZObAn/Imgl3WlaePYQOQlG5btGJjKXu1z2yo
wueC8E5XErKRyVGPaLXQPOH/xFDslVpKZw2SDArn/+lLWUKChyxfkFh1Dso/RdPr4Cj6HQihu78x
wotDti1D1jTBD2GHGnXJQIZp8FqAxMX4TY5JEuxJ+3TZ0MLxfXMFCDsIdiQa4AvtXIX5HppUsO2u
LEVZMgFTjqPIlmKQiguurZtgUHKdGNi5YDTgKHEhc5x20nPwBD2Ii+KLgXjCyldaNOqoqm7KsITq
irCBcVrYUONwq0/AscYMMr2Vh+dSFmrpZxaEK0VvDHpJo9+7U9hDPgqvmhRSVu8UamWoAtL1pJdn
Q+eQjpR8DeWHrqTXlz/ewhGz6G5R4NZsmTtcWCSCaKnvgylzB0d7ajx0H+Lso29oK/LDi2ZIkQxN
k1XVUoWTHIadM2izM8ZK/RBQcmZQEiDQ2ht74TBbNlh2zVE02VLN+WecXWBmleZ6USiwHoHU29DF
RdvU3+mtA1B42E56Dy5fd//9DtqWBZuMIsPlrAmHOdMqw++1UXXHuPwWSN1PO/M+xjOj4GU7S+54
bmf+87O1SYWWdLkCP5XJmISOHvEwvfyFBVtzdAueWFUTLxDwwwMD6i0MDRZAhQCdILO016otC5eH
RQHp/4yIl0dSZ+kAK78KEsKI9mkZ3uu541YMFm3CQn39TyuyBLejZ8dEQ4IxtYOa55sJFO+ygSW/
Pl+NEPuqsfE8f8RAUd8qxlXYIZmxckIXN4wgrthoKBIBBZ+2pdFuw3ImrYnoPMnaOH6cgqblARfo
8U6uVRoXlxe1GG7tM5PzTzpztVAvgg6hn96lcun65LgB872bYQs+ACTllgbTl+7LZZuLG+lY1I/w
DINo+9akZuuVF1ISdBWYkqXJugFxF210yjx/8cUc3sqObf82JmxnVhUZurfsmVE99uH3GNBSjvrj
5dUsfbNzI8IG2iAjU8ikewghn0bQKTngHNNQGYTv95ctLe3buSUhfid+6EBNAOit0H/WDv85gr2/
bGJxMYqiz5cgBDy/65pn3gCfeaqXNff7oN4Ubbe1owfLG3d98vGynfmnCu9ZGBT/2BECnNfqVT4C
KnL9ofkRF9aNTHMEWafhxUFaR0NL/L/ZEzxhqKCliuc0tq5oSVcFU3e3qWXvJ/1xzK8u21oK3qRx
tsU5Ni3ekW/dOxkqOBZb2i+lclJQ6UqV/G9cTrE12bQctDvEFInXmq3BS9K7cyMRtRiDkYEGLGK8
lpQv3bHOH0OGkP0PdVoVeYvHBYrzKVPBUBhl9zU3vOtAtY+1PPxkiPvr5e1T5zj63jf+WZ0h7J+X
ZS0vDvD9sJ+1THDs1G22S+4LV7tJXPg8CRUbEs8vAATrE7hlJnwOCLqvxI5FD1XBj6swjOjvM0In
BlXuG1yQNvwKhN/DzDJqF5DrQYR6ZyXK2mYv+s2ZRSFDnIC4g5NXVbCHSKGHvv84JkzxXt7dRSPO
3NOhkAPIUzgIUWGgB6QzjFdnNcOjriF9uGxgqXgDwaai2bRXwJuKL3x9JhqTA7LM9Jf2PX4abvzr
eN8cw5N/ij6XzD5vyc723QGpSiPaaD8um19YH50xxTE03sWGLD63+kCfRimNWd+A+rIlX2d1uFLC
WAjDdCNUg96YAaxXPN/QSmedbzY9qRMg9H1MHV2z1x74v7Pkt6eAh5YMeNvRqLVxWb6NIrgfcxaB
ToNUdqZNOY47BDZcDaoAb4YgIqwxIRyfS+iuDcMtFCUuegOngUFBiEm2mVPtoqZwdmOZ3xq2A0kk
c7ZQkyBjt3ZnLDS7LF5NOikxHRrNFqsgEpXfTkUohZKo5oKJ+FzAALNH191Vj+Xn7Ke9Ev7mpYtb
c25POCihAhmI1INbLlU0boFx3qQpY2TITjsQoU4G4DsrW3mWvr8Y365R+BxtDEigbVCrA6n0TS4a
RmFap6CdrQDqNI2V7HyhAIk5g8aoqeKkhqO9/fpxVEheE8WKO17BwLW1fwJdoco7uv0uOuYuPN8n
yb18chYywbc256N1dvcbslopjInornylm8wMuMqxeW02zR4n3U3tE6XInfe0VlRe9p6zpQoRaeqH
cOrJEt3kFA7mV8PNXCnaMuUOj174DVHwffRzzej7KPF2qULOpg0BX7Bme9P6tdThSX66vJdrf7+Y
qU2FbhTw9rmt3G60DP3clRzjfQx6uwDhCEyQImkBwF83KCcXmmdQo5nLaNHKbbHqh4LbZ4MdAL7D
J5BvpEjGOOnsFZ+huN52+fQ50x5nr2g/eytHfMUwV8lbZ8xjz6y0HMOwibbOozPLQLrtAXxheBhd
Hap/b3Ke5V20tx7WvGMpviDVrfEqkudGh5CAVFk5Ik5SIVTvfEN/E6KMGHbd/GD3CHveZHHH6In+
8bLHLH1QYwZaQNJE3US8NZ3CRzvIUSc3MWDEAZ30JQmYdGxic+WTLi7ujyGxNB5WYS1ZmW5Auuqg
+/c5BIkY90+JWiGP9F0LAI8Nq82GldU5wo6qMUywNkIHfM0KNpzNdIQl+g5ahl21oVd1692hqVSs
rFRR398TiqGhjA6xlkkaK0SWoqmhOKwQT+63/V7fxvv8GZ7jTX4qXefLWgVxYYlgWKh5wXOpApEQ
ToocqlOFnt7oBuHTWH9jQPR6aux/X0Uk8fhjRROOBfI+TQBV2Oi2/kvuSHujgMelZSbUfK5zGBIQ
EKbec+VBSd+h4nbZRxfuwPk2Ug1SO8A64qXUmMDTJL/UXAVeyXA0tjFy5bUfAbPKdpdNLe3muak5
wJ7dRcrQoMSWMGqsWsbt0DHA/3WQV3dzwUHeLEhwkCQzg4SRNpXEZYQgedse7BNcAju9o6W/Cd21
wLJwLbyxJ1w7Q5A1OoyRZPhIoagJ0wdr79zlT2RREYW+nva04IVaNHU0VmWN8Q1wqZSsNmYNjdoI
y39hF8fLH2nJGAm+TKxUKFaJdZxyLCwmTSgdaUbzAW2Bu8JEClOLvgaF4V42tbRz56bmL3nmD3Va
dKmVOqrbaR6FxC9trK143OJieOqaNAGY53r3MFJlHXYNFmNJ1N9r51uoSfAv+vce9GCXF7Noiofe
/AYDyScWWSym5tMuH0BqTy7QuAevu84SY98Ef7VrOkgmnZeY/q4SP5pFPxYNRJX6WPwM6Sk0qbHy
Wn//TAYDgZ8x4GJqKqnq2w+jBXPNdX7txT3CdXBOeONLgZhY7mWMGa018JbcwOY9DveCZtEgEtLi
PjMdRlhgq9BbexciT+owp3r54yxFHsqF4L/AuNEjEVK3KreZgZrHg0Gyfh4D6TqMqsfO9/99Aqee
mxESuKRVDCQ8jN5Vq+/Axw+MyjPjFa8sZnG/zhYjhIOAyQlt7PA0B9n2DX0NNLrk58sbtmjD4YOw
Hll59xzWmOj1KgWQqNPqBwhDN/DvrGWD83cVXnw0BPnwuJpGaU1Yh2PXPWgfm86VS6DeBy6sLCiL
M6W6hyGECa2d//nyqpbc4MyimCbFVaLrUesDR24TwPiN8oFx4aOsxGtgl6XtcwjW/Esz+Lfob01r
hhTDB7dlijSrH6AAubySpTSIHOiPBcHVhmLQvQZ+Qde4T+/Qptimt3BMuNVd7kq7tfqSshTczq0J
nypjEBGkEtbqPS3c++ohuwcqt21d+KkftL1+Le2yg/FweY3zX/rOP/4sURfSonLIaj+vqsFVIWzx
/eoX/dyHqi2ZR4fFsxmt6ylmBkf59313Qt+ZXTGvheM8zqt6cEsJ5uEY0TY1lx+mpKx3lxe49B56
Y0m4AKM+RpRZNzVy2eLEOrdzPhu4FAVOvRsc7Vdpt5atLL3M39gUoi10tk2im3zK7KZCofYaPL0L
bQTl5r3uUoQ4ePvLq1y6TM63cz4rZ7e8GkyTNo0Zanxabv/yLFTCLTjDDwVK2EyYMVwRQdK/chsv
FCzffsQ5FJxZbeCKp/7A1hbf1Sv5U3IaWKt2REn53tx1V8a+ddNTfTKPtLH/5tUA94qmzM8+mXfD
W9t+okNi28GZmKsxQw8PCVOmvTGt7OvylzwzI2ysHSZJbvgkAkNxipTie+wzzZNk7SFoZ9anBzg0
d4VlHGI4NeG+Ssp2kzjWv++UWRpZoqZrgBBYqxDqTC+SgNtqAzpGSIaGPeJksoy04GDsU3+t9zx/
NSEkYExnPtUyGPcSExMpHm3m1+LRLSI0pa99P4TPo/33aekbI3MwPHMdHwkF5jF9SmawHTBC1zDV
CuPk5VOxdPZp9VDTxlPoyomp6STDWFuhpepGvaU95NBdAchFf5A6e7KXAoRDN+PoyYzhtY1bjCVD
/BLKZ9eN0Y8u+j7gqFIJyVnFTCFLqXrr8fIPXAj5ODC4o7k7rjniOxshiaxsISF2w+FrlT7b6g9o
NGL538f4N1aEvUZV3TPLwOFGPiHCfhsejAOUtldrsJKlC+yNHcFLPSL4yASjRhlU3aKOhYLefXrr
H3rXuEWlcWNvtL18LWUrXYWFK+yNWeGW1kroznOdl32VGLd+HF056IlW5n2o/+hkaEG9CHJOaeVa
WcAVW2+sCrd1WEGCNKJw9P9L99k94mVokkGailDNHpajTbPNHqUTTH/Mo9Vc3mu3zNI5PXMeMdGa
7FKm1cW6lRhMuKkN8r53FMgLO0NbCYOLWwzpLw8HmrPvnkPlmLRGp6BSODA8mfao5nShdp8n3R3p
8a3ZKyeJKp8+mfrKCZ7DqxiLlDPDwuVdF3SEPROFDKS8njql/Axjwco7TJn945IN4SbRUQhpNXQs
3OBkH8ZPzHnDHchE3cZ//g6kbecz/r1pX62P2fPaJbZ4/s+WJ9wuuaF0aEHxCcfRpMFkfC0CbSa/
dIvBWfmEi95C5YkgY1kWiNu3AXccE1nqkoRQyNixDNI2qre9/PoX8ezMiBBpDHWy+kZlPWFSXA+S
cV01yMUY3k2emCvrWdy6M1NCsLE0Wt1xhSkSLTiV4302/qiroylXK+/NRRc8MySEl9wYw1BFEsgd
Ijhv2TyTCtflbVvI3ugEMf8ig/jiphKS4UDL4Y5wDJLhhmyxzvZt79zI2TOKFvNg88tla0sLUlV6
sCbDicA2hcg1afAKRBb89UXSbaMs3QXmyoWzlDWxoH9MKMKrYihtuWJ4cc65IWkNjwnptjJtole4
CvfycUITaAX/tXj5nJsU9tCJJ0b+EU0CjeU/6ST482xH8uqkm+aob7p96Yb3zAWgqnl5N5ceiW/W
KoQoX44MH0EVELdX9kHfoxe2KXf5CWXPHUwg28vWlmLV+SrFWGWiHeAA8XD1tA0gtm3RnR46zTwl
6E5AHNxFt3kjaVctbAAr52Cpy/lmoUKwQqTNg6jl9w53sDNuMjc9wOlVbaTDPDUDC9vtWnxcCloq
SDfQsECewA68DVrOqKEd6YS6G8jKTV9CNWvdAjT/fHlTl94x2rkZ4YjT7VCYOY2IjSNl802xa+2t
fWVuIxcG/3Y7PY3ahilquNS2EU07OOnXnGhtocKZVIwaLhqJhc71dGV3Qu5S+m1Sw+I2vOcQva4s
ejEMAKx2ZBnQCaDmt3urdlmS2dNAY3w77PRPfXA0IB4B2IW8+lZ2jW1p3WrjVb6y2YtmbUN1LCY3
TVu8h2AOinQdiIYLAQCye0FOj1D9srK2+RiIVzqqOv8YEe4h09d0S2/5oEEFKeJW3s8vfriMWlf2
D/PJXP+ESynSuUnBVaVuAG9qprQhmfGT+xZSQTjx7ezUoo+boVji9Peq5a/cgmtWBc8155HAqnYG
d+oSNMhqJBMKhr9rw81N0pUGhUJdqVRYAru1F9ySy9K9YHTHNFU6GfOfn73goIWrhzDiBdfygtkm
DVS6g3o9QZ26ssalm15jrsEC1gEuSRz0rWMzDCqb9ygMf7Gfb1OIygqkGayV2LoYyXEMOhiAk6x3
tVLPSCzTQBqGXmtzml99x+aIgojbWL+H5VZPvba4hRZTSIDwmakXz0KVFInZaciTFeYPY2JULhsb
uJgVKINJATv4YZmAb5sS8jDEaOXXtoI3YU7f0DPX0m5jJ2ijd18UxKen7tAhOhK0V3GmQpqJ/huC
m0PgIVD8wZpoGmd3VfbSNM80D2NUKqqtEjz1aY8e51oLcvGmoFIhm3D00uQQYQDQFUlVZ+gDLXlk
z0w5YKwLdW6G7G+iHspDuVE/pEhhKaP6OXKiHg6X6TQhOgjfmkaEbcfTSkCYEw4xIOhgA5y530If
T7g3Zb1pisxgp5083VpZ9a3Uxm0iezdZW50GYIqS810fT0mvHVcsL3kvRHCaLDuMF7Efb48JI1K6
VYzxjAORIe7bQ9ZqqbvMnUu7BqQN2V7NNlnJVP7m756IcGwxSmA6uqyIMb6ykwBgJOmCn9BrVLSN
Chuy7bgra1yK6VRQ4bxgsuP9eKuZ6E2m9YRbiNXM3+QQxV5CAl3edwzyQTi8ydCvyta2ds6shI+K
RqeukzUbxnvEohwbZoAeD7Om7uTKe+fahmLlg3FlbKttcZv++4sLaxaFGpxoBtG9/ZDczyqaRzPa
qrJP8ticzHxlQUs1hTcmhFTS6FMmpD1MwCyNMN50MkhXnbLbIvSwGT8pm3DfvELEte2RWoqrGnR5
96jsqwNw0LXqwuyX7zf3z3KFEwO/j5+jA6C48QBfYwMnS9hC04PoBEKHUbMaMxbOCW8RipuM4oEE
EV8lUe4VBjxGDPAe7UfnRd8nu+m1+iyfzE10p31CjmufPEsfL3vuguOeGxXfKZM/pZY/AAarpp/W
dF+kK0nW2t8v+EwYh12UcKW5MhOTEXHXUdaqFyv79vtSO7uGrSEbtChj39TH9JuBpMRVspvHvScG
wDfdJ22LlMPODzbaWo615CCmDqaGQRSm81Th/k/tMdfSzCekojnlogzkPXrw3cE2YGdPOXKAm9qp
jnD/hbui716VPr1hMux7G9TTdmrH/qrNDGlnNLF0sJGGu4c0c63msbj9JvNANAcZChKRwFbpVxDy
T6OLJOtw6GkVxkopr0S/RSMWpXnEUjWyEyHAwyBrZ23RjW6OdGs3nlqy+Mteqs5ZnHgWgdPPQ50U
zW1HMDEEZuoXEIiRmBRhbe+MPujcJpQ+zMeyh9ghlI9Znn0rvPYw7WDL+ensEbQDNob8juR6KGcm
IDPUD96IXpmapShRV8g41eMHdRPsbURcVnKppU1hkgIGGn40s6GCcxSGUdS9MhouCklIZ8bxQ8lH
2l3el2Uj82ioAvIE8N/biJxCfWLDSWu4EcPbkXfdmr8uG1gYPSUN1P5YmH/B2eGqCh9eNM0DL72H
3HiXuMVn78Y40LU4hvLmsrGF1cDkhJNykVJa/g1rP7MVwBIaIEJtwq9X7ww5/l5U5cvfmOCSZk1I
zIpwc0WqpyCgXkazt5SghYcIrRv8FW9dqqfOlFT/WJm9+WwhPivRzRjwoH1bf5JvU4b6vZPJpXwt
n/xbkAfbnCpQcUAJsl/zO/P9SXlje34vndmuxzrpiwS45IBLIHKIfI+8MYdfbd2vePiSJdCRPGN5
QFOdEJyvQ4LLkOxgcmninGCxt1RelajaFbK/AqBfOP0gnWj/Gbalc/zFS0TW+y43ZcOtpfgh9Jtn
v+3u0ggJFCTWS1S7okcU1Iu1zzj/tULQeWNWSEbiMTLbwFAN6lrlXfq7roXexsfc9Vc7GUv1wje2
hM3sGwNSuUwzSJLBDt9ku/LZuhsfkl904fCUYA3st/DwemNPPNdJU/A8InKETn1kIKnbxF0fb1Ez
P1w+cQvvcwzNQC8Qa/RNhMgdGpKvpkEyuRVVgaQ0N0h07W1oUNSIGmjQ7uRcPdpJu2L2d+Ly7uMR
GKkHkk296+Gi8FGOUauYLoJCdgEP36Yz77Pmwfd3VXZVT7e6t5YPzP5wyeR8YM6OXjcVLbBQ2aQA
K2+RVNqCOEczZ2NcmUf/Xl85FIvH72yBwsbmoZ0AAyPIlPJtTH8mhUlXzh4RNVoJy4un78yQEM1C
hFw8rTEMJrH9rZL2uxytPvVrP3yn6gsd7krpfMlhINkzAKJybapiGsxsb8Bw5zwR5OjdMZuU9iVT
kCZpB+s19/wAdZDgZ5FY7X5AM2VlU5euoDPj79JhWy/hO5/wmrZGL8nYDatl+mUTPNqAPDKhJVaN
wjAbujzERHRjPk47fZvs/H14i/pBsplnEqLVHtuaRcEvhwBCutbiXs0a4yB3+nXodJ8vn/KlPMHg
W/2zKsEb9cHPkTieV3VqTtmOZ9qxd3W3u/0boiPLIN+BoQf/gGhPCJVaBEWajCC3a5S36D1tYks6
thPs0k2yEkTmHy0e6HNLQpD0StQme4WNK/xPFszL3TcZncUxeU4pV1zewKV4fG5KSBdp3JuxVimT
a/f38Mo4yq0Tfr9sYqlB9GbjBD8Y+5zWpDZv3L3/hKZF/lg/21+K6+TTtIXxpf/YPaNz2W7W8JCL
l9v54gTn4K5BhzDGOfxPzr38aTolH6pXCav6S/WEJpPqr+zmqkUhZqlV1ZJ38+WkY/0JJZTb6RWV
auMuvrFfpudA3zDscHl3Fz8gYCyklxncfjfz249KVgwMjqJmhWynBgNscq1ryfGyleWFnZkRFjZE
cmEmdTNPwzTqLs52GSRu1jOqyg96h7oF88xrBHJLGKKZ5+OfpQkppTpFDk94ltbstBc9gaoq3XsP
dEmKdBPfJHfdYdBhUlsb1Vw8fX/M/q4VnV2n6RREjT3yDbvxc9POmt8I0JsfTFvamM7qxi4GyTNr
Qo7pJHXV6lBd4zHmVb114z2E/wwwzq29YG+dLn/HRW+hImpAZDCTSgkxrKrVVispBrhZ8dGEwCIr
v0fBr8s23p13Ug2FQh0Ybtj/4LkRjFgT0jbaxLEbwSLu0rup2dbP6P76B+R5ZpYOnsIwSAZ7xmz3
K7bFBc62WZ/FS45A/a6Y5ZRaZzXAh353ErL76H7IdzM1CI+7rbEN9t7WRmdjd9nqilHx9qZPWvWp
zUyOmjfH1oNsXYp3Tun8uGxGdJXfa6NbSj2FxwhDy0Ke10hy1Y4TzAb2qQ0CSBM/Xzbwrg8jWhAi
dTahPlJ4mfkbCK1vob7fpdvk2jlkewTYVng7ftepzq850ZoQnseqm+RQhpyG8vZ+ah7VoP2mDdqv
DJ53Oa/3EJgiFxSd5K7YQ/m0retuk3v1ibLBo9QaYKS7Ley021CHEVZGvMeUtkmIlJn8ucxM5L31
cuOX0vbyJi19bJuPCYUTMyrvEKFKncCpPzJRlsxKasEP33tVh5UvvWTDYYxzZgNgcE0ky6iLDFUf
B2ovr/ghBcjDjVd1t3ItL3nTmQ2RJyOHhF9x9Aj0hAT9KTT6NBJ3l7dqdhfxA88JPMxTqD+8u5vk
FP70EtSAW9LgRuYeEAETm1G0L6Vh5assBp1zW8IFZSSMoqZxO9MFQzEadFsr3XYfEAjf6WBCOuUk
qwxuFltK6P/VtHBPgeIPh1HGdH9FPx8pzGNnoJq2RxNm3+zHne0d4vKom4fisAbTWNlh8a6i1hLE
WhGChXTSF3A/B20qj0MFb6/WvV7+mIv+4uj0FgFLvWfhyEwVfFQOJbFlc9SKR8t5uWxgMfrAewRe
WIeChtf72/jmt0ra6Xknu0rT6Fv0LBu0EpUjQeJB0bxtGWWvcCE++UH9lA4hHzMwECTL0v6w8kPE
DGAOTOc/ZN6KswxAj8wRWYrOwpdQMdkH95N5JVkbQkz6E2leNzpGj1G8l6dd1Z3W2EAWz/7ZLghR
PtILJ53KnvaP/lgXz+pwrXT5v0waWSDNQiDmOnvN0RQ8lrpx2JR5ArZe8cqNl8IYU8fbbDTWUgH1
fQQ4NyQGmSie4HyufeQVopmz2c+vHDXdd1OAuIZ5mzj+ry42v/Yjg1FBUtUbxWi/jmmy4roLWzrT
kpgzmImXiDgE7HuJR+sw5nsWP8v2vvWelXilevD7jhdiHTagYpyJ0GQUAgSfCfrQm1TPdNtKOQaB
da93xUMdQxCBzOhG6exfnWf9UtpqN+XySitq4Wi+sT1/hTN/jYMgj7yeXUZFTbkadTXc6n5trwD9
3t3Xtk5OhQSMogCaBzghLNGxdc1Wu8jmWJhX3YPmTjfKR9pf++hLup8RacFd+pFOzNY4FHfFU7rj
7u0O0m4Nive7dne+1//vh5j076mks9VC4hB7o9FKgQdFbsKU/LRTNtMrKSVyZj3zdZSjdgVYFQK9
+lX5cjk2iFstmhaumUgqNbNQ2QOu1k3cRHsva/aXTbyraYg2hNMJGMeTw1mTZAYuAOH8EB7yG28D
Bu9gPl22Nf9VF3ZSvD8MlIlzM2c5hcKMW/QhRYkMSruJzKlrvxbe3eStWHx3UQurE7stYyS1ZTbG
NnOR3qF56XbBl7kSZT7oPxCveyyezGPxvJY6v7tbRKvCEengn7WnJrTdwGofZM9x+e8raKTruJZd
1Ievg7pFlN5xR6O/HePg2DfV2tDWbOPSZgv3W8UoiJkXbPbM7YBwwjb/KYHTcA65O342Tv/tywp3
GMW3BjlCFixFxbbJXnzzxjduKDPuvfZBQ0LI+rcUieIWCxeXlJqxbkj/S9p1LMmtK8svYgS92dKz
7XijDWNkht57fv1LjO7V9IFaxHlXy4lZVIMAsgplMmGxHTlbDTW7VkcTcrT29sLokIc2Q/5/AXZo
jFsEWcPl18GmlGut12XDfpRP/N/CjEjBTJ4NZaHUhoY6THpTvDVPfWVGfudxznpqW1BTmcl34Vh7
054VUrLWSKFMvlYQ/iaKX3X3oKq8vZZoL+AyzH6wGuB/Y66jPycFNmuTTiXoW3Q3TXXCxWGL6wQS
spc5i+1u/BqWh0S8iyBRmaOVLRZ7O4HokaLcGOWXUuChLlJ4WoLDzO9bIQGXc2xqJYvEgwG6NIOI
XAvGRBpLXXEpkGuarEVmeNDfGueozyBRvk2c5EhsZex1GnBmbHGCBXW/Cj4NqrXW9CAj3YuVMele
yJX/DRJQxsRrHgnl38bQ2oxb+S4F1HfO8JSi3ciOdrWTPBSjBYk/iz3rfPVTgntdwSwKeDlp9O10
JQZDG7ZbrFRTBv3KWDEAng62Pr7khQUKaaeuUtIY6hrokU/NBSOMRaf7jcoajKJjdNoMBaZTmcRQ
RgKYRiAFnEYoRa5PtbGvpdFajR/bkHPVS14sicLSBHIkVbrA1rLDxC0UmKKA83qPlZz7LclKr4lC
UOhsduk0wM7okrCms9a94ci2hvQL7+ceC2WuO8WLdVFQOnZCUbXEHm4UaUW3sp2O0ewJD+V8x1rd
9fDxwhoFp0NV6EJS4Oj9pDbqrMgJbcHPjhUEOE/pM+cQii5ke70EuaZpnzwPfvwF4sbu9m4yPzOF
rh0H+eEqxgkd3TZAg44bu1Cr9aEf4+VOCHF4a9vgb92F9L5SGAvl6HGJWnznzmmDzFn349feJ5QQ
0SNYBuzFLmzjNTuL+8jVgoVxH6/6ks/PToOnuEShaswxLkoj7rJosDCrNUGpGRqmjHX+lrCn1kmD
qFrxpTGsH+cpO4EIHK9n6UNmpqqws13QW4nb+Nsfl7WbEoU3IQTJ5biA0TQAv6RduyTnA11SN/dj
xwiYl+Y6ZP9CULr3iW9yQ0Xjn46qxAidlxh11NiV0Sypm8IT77MidNbhkSjwKfHciBISonP+6iZ+
/dChGTXzOnfccxZaUneGJexSn9+jmUwKWObJXfjdQX2uloIkZWzTQpNwaSHVBCJqKClNobXW7z33
Q9Easx108y/3kwIlULxBRTOFRf1IyL1TGxm8h9kKTTI9kpz/vxk0+sxSqKQ3Qg4dW4BBXdVmA+mG
1DCH5E2qH/9yXRTqKJxUQQwc+9ihUxvy2/68r1HpGWzBKXfLntWmcT2iubj3FOhMapEUPII6oBxv
tYGKhnczOmoWZjbN2fvQIGJVzlh3keY0EXoNgtvQqXdHSGSvQflQA1s1Sz9nzVHz0IjGLBIywgC6
N1yWQ4io9pHugjTInoEzQ303QxBZzhRPSmt7exPJad+4DTKFNQqXjeAWw9kMQaCLXhIwlfXWAmmA
bTOMIE2mYhsuz5WmTLB1ItJFhBZ3CkuGE7we938eD5mCFVDM632XwQZ0aw4o9cAbJ8cRs/QYWPH1
YPY7tzukvnDMb42gcqAG/7C9SBaw0Q0pJbcUrZDjY0ZPSCfdTw6O6Hn217vZym5aJOqrw2KD0N8O
T4nLuvYsXyVTMAM2s3aWyWsVOpfVKfOT23rP3WmW5hnvvRXvYq88Mu8HeUVsnR8KbCZu1IGnAJuI
O3HaW71+D+fnRk2dVb8doFnXalYlQLiYYzFosk4UBT5GXczGmiMIgG60tQgQO89et7eT+UFpvFm5
TCkMvKCIKMOSWJ0X31e9TbpxChfC6X4BdrXeZG0kAwDoDHO+RuIQVzCLgX47DoNWAfV6K5khWNAg
fMxYJLngGxtI87zzqcoJoCPV3UT72Y5gq3bxMrYmmN8RbHAMgg2G91UovFmMsjDSEedl4IMm/iEi
5YBRvBW9EAOkCuclZEwakz3aWh4FPHoiNcrSAU1n96fULHQvPdFnPQVYvkmhwAeKoWrUkEzY6HLn
+cA1qLFwlnwWdsZqFXZ2r0FWnYF4rLVRkUyfpNB/r/AtZY8kcUifWOxnLpOLhREfKhSwYCZ86aEi
ornDbrTBQ+VW1pJ+9CBAU8brBKbE4cebfWvXKFRZcxnDxCTsHnZ5wDvVTrlH2cEfPELAPVpE4BFT
YccJkUZhL3vWDSQL2jJPYQt45DGHIcA8V+tmoxl2MYN8QN0vhWBtXz+WJQpi8ro3ZnHloLKt9O+D
EUWmpoedOSfNoZKV+21jDF9Piw1qJZcbModlQS1+ySGZDaW8/6/+DxV80hWVNB+zcUZHrRsWN1Hh
DxB72V7E9VLJp5tXKQSpheo/aWDhvIBPuDtCO/7YPHJOZsVvTaBY8tfkXB6ZrzIGcqkUkgxCL9Yx
h5Sd7GV3hlvczg8QwzzJ9mB3QbpHauumuoeSu806jSzDFLT0qZ6LnQgISxYZGWi0aESJPae7arjn
9dcUFLOML0y+4MbxpwduuEKqy0HHOendMqjd2RcDvAQt0YTwO7vXgHUqKXSBkFdZ58kHimEO0lsc
6YAn9onrTPWed3trqO3JF++218hK3agUwhiRpmR9hDV2TuhhWhqdlDZJ1xSBgHhxBe9cTsZqj8gd
HXorvZ32EeK3ObX/9lWjUmCzRnyNWX78kvA4HxKzPhM56CoxZ+f0ltmcvb5uL/23mRr6ilKYM+Ms
iW2CyIksvbRXf/S1IyHgINOg60deDj0tdmmxLLPiY1qJTJlVqDs3WCohIBfM1K1vxh5hOmdNKHva
xXfpjUzbhpbqaOf2yHLSTPtUSpwrhEhIexw1kugYTqIXeoSJU78xoL8tCni5Fg+lA2JMe35B3oPR
Ec+KETQKucRilbiO5FmStxmTdYIZOdKpdw6xj7eBa7H8NiNCppsWjVYdBYPk6OIo/hHJnA/JaUaP
AAOaNAqalDGZQUWLqk6HbkQ+OaGhxpJ4zKAvu7IvnUSYGOHcNbDQ0ZEgaqjWa+DWBnRdlMriNiyH
hUSradoO4CzggYhVsUsqlgQ9yxB9K/mqDPulRARShKYCGuUMXAlVxiyXXPuClwuiLqPcZxm3rCQe
torcHAtreRwP/LGazforoRqK9Q/x2sTt7tmZIsYi6YCA49F7qTe5jv7/W864DaO3NXvaRptrAc7F
+uh4ANwQXGUYMDEKgpWIAYTG5e6sGt+2zVw765dmqKsFEfiKb2t8xkkbzRm1Rblg9HayvhXl/iMM
eTV6gyBYqc6Guot7qL8P73+3Cuo6jWRgn0O2yUWXJliZDLMZE3PbBDlPtG+//FBkmRcXSFiLcsFE
lw5excQXUIyZXIxw+izsuRrBX9qhvDondYkyJAWB2skZSZjW3RIerUmyFlsAkSOpjPA2pIl4vItk
z7BZqQnWyaOgogUDUg11baScyr2eRE4LCZEE5AbAFcablvVNKayQBjVfmwRnvIHsb18Opig+KOCN
jJa7OnS5pLGqljXhe9WLX35gCjjGtk2UimR7xhedVCX2WmF2iEqNU2JVBxKtNciJ2PIdCF2e/5cz
BACWNLTc6R+x1cUZWpQ6HKMOZyhrIXcnngeQ2PXLkwrhm155lvvJVBKGo7la2INc7i+b1HnqtFop
ebKbaVBjaGL2SR3b+CALY/MvMa1RZ0fgEHLzDU5vBky2x6A56g+Yt7TrE7J3LotwmWmOOkCGNkRp
1cIcYY2UEJEZeOQS2rd/1dxLfvzvEPD5KamTM0hy2YDtWHfxgLrTPVTqvdmv91mGwixZYosifXeu
H5mRLoHIDcN03a5rJ0HrNASe4wuifHvUzerY+qRaiPRMhl4wZj8+z7BIBXx9skhrhlgCJCiTY6AL
IkeOqbZzMASDULYk/a+KI7qVHYkOqMMH0api0+BM42H7xlxtEbs4vnRJj6uEaqwkvPN7e3lvFjy9
TdlqX1M7fJWDxubUffdAskTCX94burYXqsMQZwLiGEIGpyIRTl4X6pkU+yGD7v/lMikHhmapsdQ7
HGTlvj/M9zMK8Lkd2uIDiGUtER1/otk+snzN1RrN5celfdpQ6lxJnL9+VHfzfeMV1vANBMHAwOI+
91gE2n/wbb8ukERh0YRucqksYa9zkjvVi/Z1AD4HrLM5ijehO6Nfs7tpj/kOFMVI9rPWe93dfJqn
wAm1706JSBlMz+qgE8uvczLaSyL6xbJYuoAZsiYNRDX7ythc1vWlUIqTFzVSRSw7D5o3wYaQkwWh
HpsQQAs/InZPLInZtuCCwqlaKjNNJA9jHmlH0UkcDeVgvJc+BA3Bf28z1sewR5f61gbzHpwGe11z
k1SFKY1o1D+FbWECn80uDIrFz/P7IalMTmLJjl6tXl0cYrrsN2dTzCUxrCdP2dvootpoLe/LTgV9
XOn2+9BdXOW2A2HIqkDCIXfSWxZaXo9wf50ruhSYh1GNdhb8All+iLjSWdTW4iVGW9rVN/jlOqk4
Wgwj9DrL8D6iN9qETBFje970FAdlkPng+EbjnY2hD1TG6wiBKSsH8LGLG6eKrhKOKhqf1Aj2ZQ+p
bFzZfh/txJtvCBB7c5nM5TwBq6aDccqs6RsZdulJ09q+eha96R107mAkaN38S+i0NlS/ZD/eKTeN
IwXbp5FxyelSYq1wUDknqZJVQDIkFUBKcMsn+7itrBkR5ljetOvttkkCzltfhoI1PU14oWlxv+Xu
cQFJmDSwvOC1YuHl3lPIVUrVvCYRLITH8UBkvvrdcCDShZHNGpv80NjaWg2FVihJNqpcwuNK5+Hp
ixTs96Nbo2dg9RMPqSd7mT4qxPHXIsj9ZQ++Q7LTs0NYWV0WRwjLRdHjKaqSyi16XuAYz+qu2c37
AmwWKmpssV+4JbMPjnGV6RJi1EKMsojwkGzmNGgxpzKPid2z+iKvv7B+AQZdOoSaQVeDYxEAnb8b
8pd+jkDshnbWiXEwWashwH3x3uDGKgzFEHakBdO29eis81sXstovGcefHiSWhQhMqxFil7aIzxMo
oKpY9LZvGCtyoKuE+tKMYU8KS41T+do59GqXaGk+oqW0Mfv94BreEiDpGzRn0Jm9sptlWfCrULES
woZ4jnQ8G8tDiKcGOmjie9QpkWnS8EYf92LQO0NQ2FNnQbYudOD5tr8B67FDVxONvhTqcQAIkMeO
YA/H3m9e0LmLmjpQljHh89sQE0l2E1U0w0C6kHBn/vPsQEG0W8Fa+zPfoX2NUbY0bnP0lrHEj65m
dy8tkfN1cUpzjBhGkYDXDaqxnVlVzvIWW8NjSML72OKHXeoAvLnv25/z6t24WB+1n2hMzvlZhzvT
BHRZl19BTGfyYcHYtKt348IK5Rr6DBOSAukv1Ztvff+Dn5+2V8HcJsozFAl0o2IO+JgGkU+OBHHC
ksX7HetAXHWsF0uh/IIqcGOzgurTbW3Cjp04Imhre7N9nr8bvEleR9rtgmEPc4wsEST9hTn3NmO1
rE2jIts1bf9TXyZ02St5OqD6BBk96IFNkIjIv+TewoCeq80sn8cTI4z/PJ5Dpi2I70i+yJVccbc4
ndV4GdEgsyVwnJYndhKQaZN6focxaKwhzUVivcYvAwi5WJIfu9MrWEMwDTAfwRdoMb7tVaf0a3/B
QPTPdYbFOEkKaTCJg+JNzk31h/LcySYHJfTZQRfSdBAP5Rd2z8B1XLswTCFNX2YQl1OwWMI7Rlrd
Uzs7rh5mof6F1NrHpM5v4c2FNQpt5FVGhpGEUkTtnTtMFlKPxbMWDFYZYOTDjksT5MSWtDdOPeEq
56weGG/sjKfw67RnffXrr5eLn0PBUFfWQtfrcJ69XR90pBayZ+Oez5Fxqc+Fx99oJ/l+fGodw0tP
nAeZCCd7Zmw82ditL0JhFI+piSo34Fs/OOgt1arQNT3ueLC+ld7/FJ5frJfCq0aotXggKQeCV9K+
9yUPVTyPhVbbuCvyFFgtygKe0AFBbDYWXwpe8cX8/8tr+k8H+RtJWNio05KVcCAziltjfKuVd9sb
sw124gf0X/hFoxeaaspwNNIlOq9Z/iTz3J0+q4wgkfGpPkZQL8wsGnp2QL6NrCYPrnyhNaP5x/ZC
rk6xXkDoBwJcmBiLUq4WiZhI7tL2nmt3SXxrSJAeKG40sPSjacXs5pseb9hty+Q0bRztj9fFhWFV
bKc+nHG0K7Fyiji0ZekpgfDJHJ6Mv90uCljCkJPXJiQBhfHWSo+L+G5Ub9vLuR6Eft6eD79xsZ4q
TlW9JRN6JC0rWoiOMH5UgEj+w/8aj9yXxc6dWLUwOGupkp8+sgZYGF7iI197+Qv6NBTnBr+gWM9i
6TT5TT2AyZ5neCPWxlEwocSdgIcLsq+RpIMmSADV1FoHHKQqzKjE7DPP6idj3QIaMNDhMKUzDCLP
YnXpDArRl+3N+03ghAKMj/9ffDp+ATNlXiOibivwiBeguTHBCtlMpgH5GKQ+I6tw08fla7PnUjPH
wDrP6KNg7N3H6br4AeAmSguFIFZTgkcGVdK5+t4JpxakL4ylEpe9ce8+nnMXlrKq0gyOuJTOgY6L
E/mCH9q1n2FWjtSBWI1ejCgYPNj/jF2WsJ/1QcDKRPTHDB5afx2SHwHBi8dYGTkHWyujghUdnCRa
Qpquktzsdv1LeCuTfpTb/itm5et9EqyICKsbyLbyzO5KVqQkUhCTlFU4dGSZ6Mn1RGu+J12dnct5
zeu/+KisTaRCkzSUCz1rSdXJze6KN9FZfc1pQbOCuDd1sjPz2zLuoEgFIjXYz9KFpCsUMw/0I1h9
b7Jd4pXvGKh6USyUuVi7yXCx9Fj3PGhhkjfYzfgg72KrvS/8BNl5iNSg93+Xmj1KpczGve2HlPhB
NH5xOSSUSOPJIJWlUTPlFPnCtvTkpDPrSNt3XQu5rOUuaRlrvX75IV+qQIZa/I2UJF+zaFQnLLVN
ZVMUzuv0o0XNLpxiBnR/VCN/vyKflqjLKEtLgpgW6yPxvHyaLFJmHzw84Z3aSWOzDZZTsgMnki0g
bQjN9Qa1JqQQ3zD0YEUuS6OOuIqtn0PdWHnsQs0I4bFQSxxNUBedVi7fpVru6ZmMnhqVVTkkj7Mt
g9QtVSHKEyndR5sgGFF+4I7eaQ6JpseK2ap2/Sx9fmvqjsZtqkirgl2Fgwx+drKTKg+rcnY9/yZ8
2qGupoqZ1URsgTxgVbFjpEUx7migdwLBtRd5g7tiKA9+5f7EQQoDjROs5MN1aPi0Tzb54s7MRl6H
nfyxzupUozRo5W52lIFFY2LlfndefJZT+cPT7NMmFRIkmdwXS42Dox/nytTO2V19MFCaJerKhZVY
CRqmMB19Gp+4W2idIhvPJpr9A+R//ggq41FOWq5EpM3tZ8QHopCjYX0jY+CJy6pjMQ7Tb12m4pp3
4oJNJgS6RHcpCwjJPuswsczQyY1l7mKuJu99sfH0SAkmIzxJnOQsw/gqDqs7VtNDobLoNRk4QDeR
qquQ5AM5QksS6PLDMKCdStnz4VdoFjMgkIG1dANpPkxlacRAwFaNTX3SzVFWrFJJ7bF83I5HWJYo
rGnjXOs7Hosq0TyUdd/BZzUnD/zEiF0Z10+jYGbUtGaSRDynZw0AMIN/MR1YV/x6uPHrpGsUxMQ1
CFbzBOExB/7+QLLnvXLSD0liCjsCKaHDmoa/7vw/DVKYshZSM0L5BEU1NXFV5V3ReCsqWmd7h653
sHxCp0bByJBqCseHMKM/grytuMv2bUByXLrduXGKeLE9Vef4B2t1H50xG25Io5Cji6IuF8htrt7X
m84pA9mpUDnsEB33uxCD6uK9+L10OYeIKjZBau5IO3VtDb50E55q9OsbNivgYnxyncql5kM5F72I
31TkqtnlqBuvEFfNv21/cpYVCmCavMtagzirWvual4sz1ovJaUyxJMaB1ak4JwpD/ef0f+cIrmSn
Ls7uCA4HCWNr01cQxGgP2+u6OsGDrvD/xnA6+UUXXrBI+LLICUmHqPYeJwx+MQApE7QCSOjfiXVI
Jkt2KI9WOWWPaso9JwMKxdxoNVkAITtRA6HFPLMaExjxjk5hEC/g4kgh8DycEbdX77wlWxhJ5BzF
IVWjDNMSrvZF2sV7kDCgr1K8FRghF8Oj0Gy4RdSXnU5mp/L/OK6f2urMBwrrYFEQ1Ys4uympwDXv
sw0iQ1CkGMcEunp4v5P5ZLUDYUjPovVmgK9O4ZQeai2nE3qblRfQSh+DpH+IyoBxtshp3YALnYKp
sktmDoiBXZya8zT7c4H69003vS4hJAy5hzm/HxE/i0PpdcobwzjrKlFYBXL2VZNJeTc+8BYett8T
Z4SE72DHqzkec48l9cqKZ2nZdjUTeK4pYVA6Z6f4ED+MQfUlQSDLu+2+ehF2sq2fddAjtNa0nzRT
YH1u8jk3PrdBYVQ1xXE0kJHCBYOa+o7QK8tOtotBsrze5idSWUps9MjcssJaRhhkUKiFimctyBHK
eFNalZYSoo29be0h55/UGtNbBc8qgf6hmKVBTUMVkSb/aDi5QC2tShKVK5HHrpCv3OUPnJnbKPFY
0pfwkB26w3ha/P+xfP3LKN0yOzeQfEG6UHfV2xkdM8ZpcstTuYMWkcU4u9dDsE9L1E7KYFevBLKT
DVpTd4QkNgxQvbk3IlO39fsqWA5zhj4o1rv2Oix82qU2cl2XMUxjwhcGYeQ1OjZQ2d5eGmtllLuB
zJoYCSSLJ6/HoTlghNPM19ciY7k1lh3Kgcjoldci0g7TOeKxDKCx5GV+ibpu6+eI/qogBs8/ky/5
D30Hnx+QoP3FuSxBcD5UZKKDJA2hlAOJrIEztY/haN7nDkbAmuP7w2vu0yTlQJRKDqFQgpXyXh0M
p/q+f0YYOFixn+6aryzhw+vNU8KnOcpzCNmMKlVG7jpU0YUDYUMCqLrJzb9TX/5DqPtpj/Ih4bLI
SkkIdIqn7CRb6g8CaPwEDW2JCJTnUJFS8NcjyzFf9/+fdin3MfPFwJUxEObnPH/mTWCagKSTs30f
/hB//bJDN7oaS8GXfYpIh/c6pziRnIuIdoCxNyG0cZ7s8q5x++Pks8Lm6zMrnxtJ97hGctXH8gSi
SzJ52t9oz7Gt3EFN5NuMyB2hoC2VFiRIrX9Rnb/uLz7XTMGMMBi1poo5nn5gSMvR9pnoTvElPatk
W0nY01tdbXOcKcj2/8I4Bb35/3oOmvxmHpt6mEUsOyuWwRrFwR2jxjKSCBzn0P4Q+PIIjhSGa74e
5H0apdCo6jm508hsnyD/kGM0NSrvIWsQiHUz6S5VfTK4YgVlu2sM2MrssUc/WV69lsvXTtuvwylX
M3ea35TYlTIRwuGMwSvxesD1uUgKiCAAK6ciGYIiDC3tTf4Nya3vpLFFvlm94jAceBDRlV7jzifC
FYFO3kBhjXAybq1MoVMv6/GQaMiSyLzhh8Z7L97p3DddeuSNGPSjN2myMBwaC39lCqB0ThCnMCdv
cRCKiZb2rN11mN1ublpv8llBpnT9YfT5kSlY4uNeXMYWWRNya0lLGxnYzu9rH13b1nrIkeKQ7ei2
Q/ZUwZuxBPmvYvVPELCCxIb2nQskDIT93emmG1x7fo0rzDGhflVEECpvTSEMoZzBeJD9oSD3a+l0
h2vZVE3Hk9fE2GFuMdOsJPLm+WGS0EHc3IRKa4XVj6Z+YQA0yR/8HlV/mqXAqp4GaHtySL1j0uIk
gbtK8rqgOv/PedlPS1RspNSpNoDzGwXq03goQfWAaxOQMZ3M/hfsnIwIiW5/bVoxjVUykY7e/8O0
4rEQ28PrjPIJ6XoFzQpoByafGdoyoJDueRVCAQmGHLtI/GqGybPpMbWTx35XPYxe/QiCyj1rzICF
jHSXa5MMeTOTHAfvkVCw2IEi01ecJFB25Y67+f+KT/8syn/uIwVCHWb9Cz5CFN1MX5bseyRmjPfB
R1F260xSmLP0WhLibU0o3CfQrtSIbqXO4o9igxa7CA9N6E/a/UdCf7BlN95jyvu5G11W9MLaTAqN
pDzSB/ByIW0RvWAKyyp7NLYlImO5jFcJPRkvxG2epKRzkUfSLUm/CJLLuOMM10UPxg/a2MQQlSYv
5wZ1KG1PeOrITEB511oxyMW27bEWREFKzIVNnJLUxDyjQivfKqwU/h+6o34dQZofh4u5dsZEsuaq
/Gxx02yV+ZHX9jpaMMvBEtL3uf029hjdLVnEGowjoVKhDkgulHDkETcP2X0CfsFkLq0iyhlel+Hn
aVacRKhayI/hC5YrxEjjRzlD1zCYBiT+BXan3p8TjXEKWZG6SsU3nSKCdoC085DcLGlWlneyQxSs
Ii85oJ3zvXRqC9QpzCZ9RrisUngS1k0/YLiDGCZVQ/E9/w79GmjVkVmB6qCfBZBv2vye9URgbSWF
MmonZlWSw26jv4j9Yod9Y0UpS7aA4V9pLXcjy0KoFsBKipwVGQYCWbJD+jcHxq1jvXjoWmSa1Hyh
KNjAPBgDFcLfpNstQjeIDH4f3u5sMqb6ESfZ2/f9D6nBX9dRo/I5OT+OiUCGVAkBA+/M6AxWvWaF
RkMKhr/kR+vMznTOzm+LW9+Vt0wHyDhBdJ2yr2euq0kfYY4O2dIVwA/dQ8qUjG+CNBnOnvfQdW6x
+AUZB4iuWSZTFWYtaYWZ8/Mk+lNTmtLCIl9gxDE07U2JmqgIQh1ExLK+a/rmnp+Sm5pTXA1UONv7
yApBf6tZhtIyjz1GuXJ9+i512knIMKSvyD4/atD9axIzTLvQ1JbWrdORQXryQcW84fXpambdKCth
v8fnxLO5BWsSYYsHDyamf4fHwhu8xuv3laeC0V3BOU7OqTO46sfoNbTFbaSEbnuMcuYWKwxgBVga
hVA6V0cJR4oY5Hwn/vQjthMwAeM+vRGaMlYmluE/6fInpLHbpuWwDf00uxAi+I5UP+O18Ye22M8r
S4U2XadJWTYi7JdM41x/k+86R6vM9AFS5ke0sptaZoI+JUaIcCLUEGzeC8bloeua3DipcjrCkYp5
Z4rTucshhKox2jevT2Z+pkNoDXq9rKdRJXPdsjc57YMS5AHcmlXtoLsB1ovlkXRZGhaZ18A7xO0R
E5GpmBHTIqMX3bMqCazXNF0AjRO9LOQMSEUi2/8ObsgYQm5cDOExNpn1mqaLn5WaDQpGRcDv40WJ
5ev7xB7M1hZ3/C0mJlBzxHRvBZm92UpPXn7OPPRehILZBLIPRpkHKChj41eJEdwQv7pxz+niJ3Qm
+6wkQlhqtsuWkdSZTQVslE36NIIirmJVnRnegS51ipUsKb1ITlqUWdzwNGidyc23deGyH/GMSFun
gqgYwXxS5PjiLUa3RQiSNLMZkgwyiEf6L2BmZbhe1tooZOqzdlRm0qEjjQ34gQezrG+ggWcK+qs6
MiM11uqoiAlNkvKQD/iS6q2OW0QUNtq9fk/6sDM7/cJ6RzBcn05h1KyJvaaSuSNhfhf7uzw9a2BG
1tNbhttjJJ3oymavI1mgrsjsgQJh99Hsgf3iPCiGWcxQhbx9Ng4/XcSMZvAcpSSDlx/SG0K/o9qD
mz38u8F0hiOhC5dZNM9NJYBHDI3JVgLBxUVjfTvGkaBnXmew5CccIfiRvfqhuUXHqoVHmJl9J4EX
Ru0ZrxTWisj/LwpQs5iDmp7QX/H5vbrcZikrA8mKog3ity4syCG6B3MDaoe9vbrxKxBS4c3sMUfC
/kRIKxH+/JAw8KWbCRi596wzzyqxGRSCyNW6rDKpd3XObKtvQ4PZusxCunMnYUQFDZM/WKUg1mva
oEAkVGoM15OPSoRsMDhpSs+9L+z4Aynpbd81xsPWoBCEy0S9LwnvCUmPSf7PslMB3ZZtMyw/a1DQ
sfAtoCLGkjqny03FFUA6tXqTzZMRB+YwxeaqBJ6ed53bZZmSCBkc9KYhs5l5807bQa2BEc1sn03Y
od5ZUbtMsUaYHcYXlNIsaKtCSD4/R6AjzgnFHajYcEie/0VJa/OawzKV0hESvW00sFu5YaLsEoML
zTpVXhuIlZu8Muvmyo3uGA6pOarcLuqUl75rGjtKJfSB9PE3xu5uAjZ+Dfm1F3c0XZHLgvQBuaOj
DRIXc8X2VoFoL39ZR4QtCnGkNmp/9nEqYGfTXkQnuy1FK7xRbZJLlh4JTRvhYwbHNetiXueP+W/0
CtsUFolGHiaN+nExR1t/RwbBU4+Do78XDjoUXd4pz7EV38iIM1JM3TZ4KZFgQ0UEh86q58WHuFfu
SKu5vkPXCxSI/Ul5rD0mpxzrdFCYFU6Kwg0cfueCd38f6EgveroNHi6n9zDWw75wm2EPPgyFWFHM
/WfAPALvIYq8k60Y+XlQ2wCC6G8zPzLc3HbxDwYp3MIwxH9qFzzaVQYvdps7ktwYn8ubHqofelD7
STA6y2H80h91n3+WJovVa779PMePoEAt0oZaV1J8ZqOB8tyEWRHxmzHaEeTBIy42p/keA3OQdJaf
GPdt862GmVaS47q4b6EwF+q8ALWRRzmktVm71RHssWckBGYUOtFoEhRnpifcfCfAKoV2hWaMFU96
XNQj4U5u7+fe7DG2WSKJxlnimX8hzJPFfapafWVVX7cXvRl8wjqFeE0z8RxHclqx1ltFqjkr+jDS
+TnNB2vb0nYPCExRcKblq84vxBQR/WpOJWn1gq60q3minWBCgkTXXMB6OlzPamBGmtcUQ0GPGXWJ
hEJJC1lEKEoGVOAibVL9I36kuCkgAcyaL78+zHlhj7pDiSHlPB5HxF76EO6KBrpKMSixmx/6K3+/
QrZmPqrP6Z3qQo3LYXzjq2nYC+PU3dFTqQarMlwnWSzYaH3IuAGf0h0LtK/elV+GJDoWyFNuEsUJ
b6R4Qfcemk+5t2pgPOyvR2wXRqirkcfVvMwSPuXAHSphAGlcoFYvYC3F+w+kIh2qOktmqtljpTMD
5KsX48I2dTGmPl7WiDwCZa/Ypw/5TeGjLA8HrJ67lyJIEaPWjxJrxazPSt0RI61yLkXV0S00SFMh
AB9XDADnsWGqEnLOSSKYYx1apTDd6Mpwmjo4Oy3Zq83izFPUO1krmttHivWLqMBgKEB9ONbkMcwd
IqPFM8GvZEb1gGWD/P8CeJchgXYAGYQIm84cJd+QSnNlJV6v48/FjlLue5axn1qBlRDezhD9gyCL
x5wl/607IAUE0bHZxbz6kUVUevUtd2GWwp81G+YkJpMNo/Ytkr8PcvB3G0ThDXQjp2pV8fGa/iCU
kl2iESpdX7aNXI8MLlZBAcsoLJOsk4ZBlOcwrDKDhjR2oCpwbEEdjCyjA5UHlNF0W0QXC7hhPP4h
Yxaqr1fMP3/Fbx567DguJjNvpHg3f892vGoaruDGVrID//Vr6qIO8xAb6JqpZxP6QPpegVcxbCY1
CgMeaK8NUsdsGUiCI/yyQoCw2VVoRzBOkUcyq6qr+2NmgoTO+7ttoN11m0t5Wv9EJXXHveSv4W1z
glLgB3tzI1n5+0Q64+dThkdCaGn36j5CqWD7VzBcKjSJ/3lfxzmPjLLEYSDa8/WDYJP+UeEEIk0n
NdMvrFVff+ZebDuFQTMaR9OQpLdJ4Uv+EbsZ1AJFN7KgAuuyWguvpyYurFFoVIXQoC2JTkHvjh/6
XTHisAYFTUxHuxUS2KxOk+vwByojTGAbmkqXwfmwRu+ZQvpAxkfIv5tLroH/YXEYu8YyQ+Ef0K/P
Qw7417rJabXXh8TRA0KM3bn8i3jAy06/YwmhXp81Ez/XRqEfBDrSVSDtXpOlmaFHmmKTXe2GwXTk
ERPtUrewkEaAVim+8ANK4DlII0UzdqZ9ZWeuXJjLXgLD/J51qK5f4M8fRsFmLc3hWq3YZcxk3/bC
+BT+H2nftSS3sWz7RYiAqYJ5he3u8X7IFwQ5EuG9x9efVaN7OZga7C5tbgVDemCEsguVmZV2LSV8
NnXjaiyzg+DLi2RxzlM3QQmRpVg56NH0kx3FpWASjNGQ0QIkU5iTBbLxldBK2af9UoP9+PR8oxwr
fmASkdnD8xbfzpcrBt+mgDUWB3f1Fh85VHrID+Ks9T+Y6+9Py/fJR4IKCbVYoA9Qcnbf5mNvp9ct
VmaWgxACff99/ZDGBWptVUlSwyCEGm991XzULK/Cv+iV7GMRGq5PFdYuRd+V934p8NDUjD1CMwCb
w0sViNUlNq9Qw0TW6p7XHaYa5y6Rc31hl2Fd02BN0qIYAYXU6fYYltHlpGNnxjJoV9tU77qXoVRV
b5DoQP4o/vv4vJw3BOyGNYFLEA/dAuD+GG2z7qoKRccUWAjfFJfiSrVUDRYyrY1H6siNu58yzpaI
Fsr2Ud42VsE7pHCdogSQ6n6NufEKbULWwMof0ST0Y7e+WK6qYLSJXf8Aqfp72h/fjwD0ow5tbAmU
4+evd38FavNzODdkJdM0d+/FjofuOb9l+0/oSnvRkQYz5joy91+gqewniR9XyrmjzFS1LmYNJ1ad
phezLTnZcTiqB9FI8b7yGqZhUaLpgHD/HCckFcmqkKXeTBArGA/v2xciV75fMVI/5HBGkupqWlEd
L1uG3drK0pzIetONQ6gGa+VF9Y2WH1dRrew/JKcfQjnDqEqlpCNrp7WvYaBjAin/2dvv1dkXYQ1j
txK8OSD3dMdmuspNyTa6punOWtMHKVvvSQv+n3VYr5Sly2xVTl/JkLWulaleGIcv5xV138t+nJYz
m5HWJAc5LDqw9E0rAbALXO/zEr48G7qsqzJTE1MxLZny046o39BlCKmMUEEP2NAA3qojuGAxAAtQ
S0GTgQ+GeGGcyhiNBcyHOtT9QcVuWdb6cifd0FEOBIdi32Xrv3k5nJbEUhrqRqTLPo0ZdNHJQBWh
PxjfhxoznE7/03DYQ4VpWMmWBk8gnPeqTLgim4Do1TVLV/nOspHrNMtWWfdRHjADbLABw6hw1Fua
o8PHqop1kJ8iYZr2JYJ+l6tZimIQmSiAXPts932/LGWqDQrSNP1UYjYcs3EXrGDPWujVzYB1EkGI
xavnu0SqmrqiWhaV+Rm1oliB6BeNWN2I70DVbk+RaCflyygRL4LTGFTV0pGomg5nlt/2f72jrj7F
7pt2F76yoUNsWQWJCXi22k18URy9p67K5nycGnVmqU0xE16pj8nautjPcHQhJjHvr/kjcm5GXyw5
7cNOBhBKeDmR6q9B1g5VXwdDox6naI3cpF5v9c7sRba/q6mb83HuZegguMMbAo1hBIrzoX/BduB8
IR8NcGHEJzOye2wHB6JG+xcv/n5kXVN0S4WpKPzM21iVMJ2E6kDRUU/9O2ZwdEUDEHj99wsM77IQ
k8EQqaWZPNMeGhsxGYYCkBCKvaAq3N7oqUvRuwJLDgyDQVy1xD3vA74UbnihXIAxJmla9YmuY+pD
8RPLXelBqt3luvueeADTjWCV6mv0zYTmztjUs9FjKNDfzOzhQZzJ76rx5gtwkUe81uU8a5kCqmrJ
zmbZ0eEW11YE7ikQw68aJGk3mpkRqn5N48nOTRXFfrZSNypVIQKnYekF7+AxW/L/L5VfOiCpVca9
Ac3NnjFZuDw1geTIx/ha9VcEVsc/U9iNPPZ7NrXSsAhpE86G7iN7nW26GncgI7htiOyu3ehFDVjf
rPkKW9N+ryEjUIpYYKu7rnbzA7igrtXkuZBnHDhUvo8IPPRe8DTveqGNAM7R5kSrk06KFThabF8H
GQbJGb+4MGpkP/TczXE+tSzrUlPSCW8GmrnI5J7k1GMoLS12tdqnChA0/+3aPGeL/O5BHs9LNzR4
pTQANMLm0uVAy8lf0ubpvNWLDIBzp0Y3K0TucEeJlDpF3Bz0HHhoGDs8L+ZLSZ0dSJUNU9NNUzYt
XvlzLG+Mkdmzq6ofkR/2f6FzmboRKmW3NUrCWFq8I7VbZI7w9vaOuBXN2UEeDjVJxgY8ZJjdBDi4
YoPgswi6FGkbozFHhxjRhmuUzvkz76n/Vi6n/lMy50OlI7YpLP06jsYjVgIE7RCRCM4Aam1cQ0br
5gOfGHxBVfhkovzunz/Hl0UY/u449bcqa4nGfMaj8GzGTlF5uRt5lrOeMDc6tnaXIFqjTvizdibZ
Fk7H7saI2+/IxRp10Spjwr4j+mvZcXWt9ZK1D1ov1DDdk9dBH2GXQRRHvSOF8ka/FctZBkgtIjlO
iI4mtPQGiNbMxgCcq7nZXRWUN4C0D6T7zEmO2W17qp/QVqSnFOBX1m3sibK6PT+3/Sn8y1zUxqoy
R9prkmOSyG3R3dMk2Zky9FjCK7m8XHTiCa6dT/7fr93UiGpqMsUf7gOUkjmYSzzJfjH8bNrxpBal
W4XHdb5eQmQIRucmKWDpgO9/XvBu/AyhvwVzx13bVlnr1MKXBzRufUwO9IApi9sCoCijTT0gJWIS
wHgur8klIC8Ez/Sut9gI5wIPuR+latGh7F3+oie9rXRv5iB6GXcz2M0R+bgDtIBTCjQGBcqFVwVE
XONFfjE7qk8O+ZUIL38vZN4K45KsSVKA2lrjSOvyEs/PU5UHhZReilZ9RWI4PxsNk1LpFGdS9NHL
AGMDuLByALUTFZTC9q5I00yC/N/UdYsHPhjnwugQroBdatVcMkW+QZOLyPz7vBoy9ebtfyuFczuK
2RR1Rxa0DNXwWzcVTi3fyYrly2vjzJZgDHTPkW+FcbYWyUrVVUmJsg3w1co59TRdWEBkZvPlQEQx
NcvUYdB8L64bikEJpwiavSCD0WJP/mFdMJgcxp44IreQ/epS9SX5psf80vmPuacb2kY291CpLZj8
2gbnA+f1aZhe2g7w5FFjt9O384J2dWMjiP39JuidopQWzQioEaDa/ory8qDlqmpbi+ydl7ObLW1P
xKlH2vW6NHVQQiT50I3Q7o8EJYvILt3umn3RxAFXFtDtb2mD+knstff1abyabJHZfRkjYn56+0s4
3dGoVS6RgW9LH1oVXI30kD+wfSysWIz2dBwxlclg4f8FSSRfbPxHMgXSBxwmIjvOschaP6ZaDI1q
Cq8+1n7k1Qe9wepQ5SIRF3zxd/38qr8f0jj/An5ui8h1qGAZr71Pu8Z0UyA1ONlomM6ak+MUg9lO
C9FXjpcLZQawcJkcE0wq2n0oi+BZv1SS+bNz0V266qZuSpLsz2r5K6F9oNQ5SEjzFmCUK70xLTWz
uxZTIwNNfskmoGbOK+CuNZuWRTRiEZXwreC5NdM5lfA14lA/JUb6UqxWUCrE03Ltsp3a74lsPp8X
uftqgf1cUTFPhAvnx29nSs1sSTH0XGbAe5Ho4yAVraPkzXOqqm6vmDNot+nNOiPZW+XQXev2QSlX
ga/c/RkQpbGapaoSfk5v7OKSDClMD3TUj4yOuvZC7ERj7hLbWSJm0j2HshXGBSPZjOFu1YR1qUPk
Dxhr6hI5oP0k0O69BwBFbYVqACnUlPeN4q3fonlJOwVJShKqOTbcw2sE8rEruECRFM6EaJzJjU4h
ZXKSa231e4Akhi6rLBvDJVtQwa6oIAvaNZTtyThDmSxLzrUEMqWu8tGYSNQruf8+LbGraakzV0fa
3/eSaDXry6g4s8+tWO7FKdNCo8lUG/7gtIiX7fgv8oPtB2TA2ZSC6RFOyonuVhcjMQ4U2oWXuJgL
p7GJp9ir/V5LuJsYIvn6VNxEGCywa/TeY0+Yn+7F2dtfyjRwc/VjTdYZq76Gr9SFM6nj9SjfS5Nk
N6Fvtacov+/kOyIVj+d1Ye9FxrtBTctQqEL4ir/U0KqXTXwfs+rdjGKzC54zT+TLxvj1B5I0mcAZ
o7Ogqtz5WtIBurhWcPPrjU6vlT60m/YmbETzh7sPhK4ZGryTIpMvNYasTEkWIR/GriFjci9OJsMX
a70VA8PlXQQ4Wf/8yfZ88FYgZ04kHNHZi+EP5wjF7qjKMaaMaX8pWW09pqbd9NWlZHWidHAvIcdz
qyqWSgydTQJ91higfmltj1ERX/+eWoGBNBhzbcUpORUOpnhfR/2C/oovVMZIJnh1vuwPw6w+iebc
ITE7UqB5iJrhrBSe0nTNMSyHFrseJQCE7XqtlcfYnOlrOMZT6vSDMTt9rPZ2bVoX5kKcJvlVKKF1
EctL5YHasLPDAqgEmeU1/WpHjeRpZpd+L9okPbXVkrpTvqj+OMmmU6+a9E1atM6OtHlw8IVERH07
F4rTWTgjnlSV8G1oUpZSEq0WkK0a1IiSoqztHHvudtGFQTIkd1IxfotzEdXNTnpPNEOl2NuxUBzj
m2DzHMlA98Z1fhAwvPOZHc5r615FA3IsiNIIBfImpza4oSZTaQh2KZrEbrMAq/8A7hAF2Jh6g+G/
BGCyB3mlJUCTKJ2fqNSAvbbrs+5xUCpyUdVWNNgWqiJvc2Wl94mqS2/TrDVPvVSDxoCOJXYhwrke
SkeWouV7OtW9mxRLaFtjRkIbaxOYnQW96wsWZ/tXwfG++lEDcRBqjJhVwqPCd/bmTKrWAozNIB8k
Jyuxo0PnRF6JCbLaa45ZUHtsnGnCXghQHYmQ3PrLMhpEf5LPvTgNKgdYd4Z8/YoE0pv6TC8iLwqq
yxgrSJ07ucNjDpgTyRWVLL7qz2fBnIPN1FRbzUhW/bR+JNHNnOE104JQHi4kY/KsPHeULHLPf+2v
z8dnmezvN49WmTapJqeK6vcqBtSWt3HEUBWwh0oqqPHvlP8MxYS+skAXgRFvHXpKa2Q/aNGwj9o/
strj8m0GoqviVC7mxF6EY53se31OND5L5Ny6ttAUKAmrziiSsByxeIUHbnRnuR3BsBXa5WkQz22w
KOicTC5K0ru0mtEn1xGZMZyPd6S/Kx27J/mhuhHzBzFT/yrOUgyLoIKCJ+Tz9VmJlKch1VVEGNPj
OrS3ETBVbE3rrmJJOtSgNBA8HDv6glv8LZAfMQRCCkZvSKv5jQ6EkPR11b/NzbO0isq2O8kBu7wP
QVxOqqqhqYwryrblZf1YncLj4C+oFa+As0jc+Om8FezZvGJSVVcoQWIE1/r5O2raGEUVawqXIN5E
BeAUf+tvwRf/ZCIBl/3hOIHg5XvhJ74o7X9/i75cIUUlB2D+RNf4DTw6DNWqqonsd3OBIZtHXLM7
gpBtoguw3YuHMczvwALgL4Z0kIHmtCiXteyPdXYyS4AuJYnfRbVfR3kQp6qtruYBoKUemcllF0rX
U2ja5gKC6oFYdg92uYzmTl+bQTjhCYiUi7DAIoRcibKFXTvYnIpTTImEzSyhBY8YjrHzwoPPduaM
TnIrw9jLgP51/gZ39fJD3nv2svFjVTUY0lIgwgibv2rju1FUjmwgaQd96nlBO3kQFHMjiVPMVCV5
iP4ylrlOyaG+YXupbCF0vBLtlX0NYj4L4tyXUU61OWboFkh5fplFmhfW80EJZ7ecgSsSjx5N1ofz
h3tPT88oI19b7IHWlxIV7guMuIMDAPNDcR07WIP6KTnlryLInKyyLazvFe7SsY2L3BFVuXe9NrWI
aaAsTHT++R/NRCZauqp+Uv5aQ9VRaewQRXiNX2te7Ot+iOFeeQkTmI35T5SBlXPQoagYPAF/OhYT
RXE++199/agforh3fWxkq1lN+MyUAgwmBA2QtQq0UiSCe8ZHEnVWgfqSXxVxYOVSYheAMxcI2YlP
FFNnY7kIyZEIcpo/RtQao6oCJi3G2kofyFU+qg3CGvPuWXQd9U6WAALw97MvtiYp1GsDpqw1tT0U
35bmdF7LdzXsQwDvKyZipU3XwbC6tgfrntw99w1a2cuciq5l1yttJHFfLCsKNZQ0+AoyTOFFsoLj
1iTXbX5Q5WQ5nj/Vzmf7FLZyTxidACFSx4geTTYNB9hkGgu+206t/HOwyDzWxsk2nT4qCZ1V35hy
D+CbB4ypHmRsSVt37XA1Tte9Ndtp+22OK5Rzc7tVOyCzTPYyFo5pkWBcgGigFjeynGCfM8a6Vvyo
KqjpFD/Of4udG8a3gKMyMalgEF5TVc1qrQHstL5UoBUyKM+NoThLJ/ogO9f7SQznocGiSMu40/DJ
5W9NmDprkzlNrTlVogne0923YKNInCTVKiSpJZjrDFsAtBkvTUK9iP6Mo8ibpsXuJxF2676t/zZC
/iEw1bBB+QMPQaZEbmHKv9S4m51J6v+eEtDADengkM58jQytEniZLwPyyL/gZj5EM0XfaJk+j1pm
SSUe2CA/ZtfT8/9jyHKjx6bC0GXmW66oArQbR29kci46UxcS5gu+L2a8ndWqPDJeh7WO2bjrJhe0
PfdD240wzlljfExFR4FdZnQ1568VNprT/DI85d0L7QynSzxNuyb592h6O28WOx15fFrsm+moUqDi
9J6jbT5tbIVGP1NI1m5CTAejznWlnrKDItv/TOvOXulh1bpDtTT2cqcTNTv2DEYxED+w5XzUETl/
2A3ZoMapjGKlkY5OQQBPp48n+K3KLiVRxX8v4wSN8oc0zmjadJmKwUKpOnxaHxiNXATAAectzIF1
9D58KaRz3VGjTxJZVLz5voAdSBsDI/X+pNxl64+8etYwlpyjm9jlIjK5PR+3PR1nJmqYgTkR5RM/
THXbkLGJIP2IikZgjbuvCpFR8rV0jHzx7amRtknVVwk0xiquVGl+a2dZ4Kz3lAJZ128RnDlgck1q
lsFafUuZQQZ3qxvBEDVBQUXat+dZsHjzIYl7Irs1n6d4RJaXXo5YZwbqNoP1GnxggdozEPdZ30mU
yO5dE/Y8dVlFVxMVO04lCmwfNc2oIorPaodIqt3I10VuCa5pp2aOp3kjhtOGZZgmSzfxFOWX+sm6
WLHhA0KQ5JayIWNXlLSKDsW5y0Ra2jIMG82vpM6hmJkieoriav/fv3qfDsVpRqgaja43CJxls3Pm
OnWaPLTn7KYa6MGcJrs1ROouOhinIVM4wxsrGKWN++lojMb9UERBGtfueUf8HzTxQyu4SGpapaGh
KmJceD6rsscbChqX+mU+pT8UB0BTr8Dwf1HvBVL33NNWSbjIum8qo8iwOonsLtFBPzkFoHD5O3+J
EI5dV34ZZDcTuHMLIZ33TjSxvUieLKfWyh7ki3h3/lkLGw9aIAXtn2QOEAOGQdNSCFJ07nlpDKsq
yrTD+erKaVinIRER8O3fHDU0AmtCpML3zmXsY4U6+4ZZbmtv0mvt47m2XP2xX8D/Ox3li/zJelxE
fdDdxwzV099yOVuQ9GJS0g5+hNrJD/Kruc9B22l4xl0FoNETSipXorR11xY2EjlbqGtDasYeaRIg
Kik9ztlDujwKNHJXMTYyODsYRtnqlhVfc3B6EM/Z9SNFwb30K6f+KT03r+mP+to8xCfrW3knwmHa
tYaNbM4aojS1jLwoFT+djNEuxvWyBwSj3cXVo5yFF6kCCkfBcXefOoOg0AjFUSk/8YY9pj7M8pyN
wIYnFO9g5clBNtG7Z2M+1qnCvg224t2mPokm03b2XvBCAFQZ7XTDkq0vEX1olRIYQzEicPMeC4Ft
grz+w1T9R8+DqbABNYpyAT9PJC25RCQt1Xza02AMox8Zsl8AawvYRvcCaZWYBENL7FA64W6QKsYw
x0sp+yGhfw+JfGFE4O3trdrtaXOKx1i1S6wWg0AowcZNjh5O1kk2IpghOH+xu6pkmqoh6zL+vDd6
N3Gf2Y2KPPdYuSnjpwkkOhIBx5mhBTmAxNrpeF7YvivYSOOMZjLDoTRT3CQD41hWh2GBoDztwBNg
xc9VgYYsimL2ZVrIGKC1OCflwhhrWJOhMt/7GiF9x53EjMWEteniCHoofzj8mf+hMhpFhGB76stk
g6ajMoPdE/QB5+hGbqOg17LbQq/9859zzyZhkDISMgUdRz7CpQWwCIu+kP3e+rGGRzI0gVIZNpVm
QYz2BcuGNRZhDzgT1hbRfue+IeYnak1lyyB4fq9VUOKFWJXU7CK3zaBipAKRB8Tsu4hgzgEZGbgF
lt4DHjzol88feU9dKdUoJYqsoV3N2Y1mDkWT4NtilAdzZs14Z1TKdV/MxG6S9rIjkeAT7/oerPei
eCijPa588T3TOA8kTDS/kPRLPQbZsx7VR3PuHvIpu1BIWmCJO72rYxSI8thQbYrs6fyZ9xIZNB+x
9odWGUWW9jk1MzIyammM6Zwoz2+1UcptMplP52XsdOZxwxYxsOmHjT/YymchvapO6IsRtGf8BRRJ
qW+WP0bZXm5x4ui7Nvo5DeIb2cA9Lz6K6Mg4jMc+dXNA28guULzV/jov/+DkaC/J6GopCp4d7rYx
oK6WbFver6fydiHRlRrHAhF7oYKuqdRUcLsG4Wv2c1+NbFwX+UA4eHX/kMiNk8SjwIDYD+Xq6OpW
CpfjpKZajRnSHL+eqxt5pr0dd5JXpICmNaufpTlcLBo9TKreCQTvBn06c+1AE0SEySsPgIuNRR4Q
fJHvMwb9JQBFAsrwKQOPS/5j9XSwWYuir12b2crkvHxv4UmJ5Er2SQogvIHG11Hen6RhUm3DDC+r
Ojkhs7zRjekhr6xjjOq1d16dhT+B0xw9Ms1SmRfdB+AYverqsfPaXB4weJ6ml8TIFSDxWYhbkgHe
P7I6mxZp7WcWGUUOhLlG7uo16z2uN1UFQ6uc6+ymqAtDVWJ4OqtPfk1B6sfI0WwlCN/au+WQiNhJ
dtzFJ4GcrgH7twuL1UQIE99rYeTOxewIvq5IBOcsLCNuQgw0s2xs8nQn9cO/lGB1GDkBOr928iKQ
t/PQfToS+/tNkGKRYpSr5V1efZxOqODWQHKrghSf8ToBjAQqINJRzA2xc05W+WDhrgZcAv6Brc0w
p0A9AdGi3l61VuIPBJBXgsPtDA0R7CNiuAT/oZRPyzDpIJtNtxJ/XlDAlTTP1BtnHcET1J/A4GNX
2eov0fdGE2zu7dmIjgE+PGsAXEBdlcs5sa9FsrhhhfLn4Xl8mIF6MDtj8z7FLJxo2fmUbFwQnVGU
cb9+yjKlHYZA0BtlfC3L6gEFDzB4xGYIT6ynogMLxMsbW+SMRHI51TFWswLbBORW6Oqo8bVU3wvu
TySBe56nbsnbJkFvMXmuj819hlkdQALYvQdsO/gfRxLWsPZmPtSNg30vlm/swcBT3uUKbi4+Wjf6
aXDyY3gagO+cgDVEcejV7Bgn1f0XbNM73uyTZE5npkVGUZV12a1DCdbg2s/BRkY98sqYVhMht4Dw
pOpny1+nwaxVq2aeRrpZZre9VQ7jBZAARkd9W3+hYeXmJ/3QXtHUnm8FN7sbG3y8ne9Nxc1nlsIu
KQbQhyNbQWNydbPD8Hf0HTgvnuovj81NcSMJ05UdV/fpAzNt28hU1CqTKx1lBU0CoHK3OEN6M5LH
cEgEfkd0OM6Hj8MsjQPmJ4Et1dhDcmo0LNGSp/OfUHQazvom2erLkuVeYZ5eVtFNgi0ojIPboyV6
9USBzjuW1ubDJaWGF8KAqOEUP4IlHJjNMXZ0k2N5obW26pKXyBVB4O6Y/qfL4gKdJTF7ExR1mr+G
oxvKAN2KX89/QNEtcXFMaajTMqNB7rdDG95GWHv1KkLoQzcYyh+JwjKjoqLRgDWQz5onLcSYWh2p
VR3elN3DLN0uInjZL3xiLI9ED++3DE67q0FN86aIANrS0h9mBSB6IH/ZeX9hkl+qtjhyDPiW9Gqx
ulNHs5dxbg9Y28B4qauO0d8UwE52przNeZ/YWdceI6O6apbaK81vffhjKp7XuXeikDpWHMN4UmeQ
Z1sfFsySrWjpW/fdiGFGAGEJbGkvK90ei7OlpqyHtWD+eEoeyiazNdVySH9VqKiS1bP7X6sESgeU
FTQweWfyEwJ0ShstLLBjYPTDwahNDz7SWU3BitOOaiMgwSC6oQFcXueXM8KsWs2FwUAureXEY2GH
2SIII3e+Gph18FkQWhHL4uOPpKP12HbgRU+6RTqGFuzTTBY3rfQkiMwI8LxY2vDOf7x3Om4uHP8U
h3AmS5d1HLUCrzVDgQg9FN7cyUHNK1ud5H6+TCIbmzrhlfVqAt8+v5zu+lewoClv6S3DRWfLO9Hj
fBq+FZdtbqf3EcBWI9VtQBaErpzmyG+Ta3hKaxPQX1uuqBS6cyuffj3nDqZM1WptLOBw9PtxSe21
E61X7LXjtiL4Mdmm7fqkzvCBwGXgV/e1PyKYWZ3xBzjksZwllLcT/n6Sx0UUVZ5HWoh9CIxm9Uft
gsHdAxb4kPmpYHhBZVd75uoNLpaolKKMSY253PDKPK0+IzOvb6pr4HcnB7B24GqRk+HfNKjRUqrB
aNgHADwN0giQrta3Pyg165hloFi6BgyYwVeWrD6V4dqRouY6ygF1fOym0SO5InAXO7gnCLpRYkbx
Bn7jiyUn8ZArRqyh7dOMqd9LM/Frgp2YZFKorZSEFWIL8EmiZ+KvqK7ZdMpVT8Ymhd+sUX3CC9de
V6lWfo9q2fomkXwR1hf3XMHmN/J0X5Mc6sOE3rJP4irzy3ZtMOmQNRkmEGoJ/PJyqXg5KUKnCnsl
qFUMbU91ZTyEC8iF7SWra1fR4/nVVNTUi5ZIcqg01odyVPtDNvbjUS7murDRo7L8yUpkdyEJ6M6N
trxtkMs6bZFa13WOjXQsk4jAAnaKP7hieDoMbGBFmd+VmoHGVoLuQfMjTFP0aXZRlYljDMlFmlwt
81+RtdhK+ibwc191/ZNMzs1hOaZROmS1/oo1lEZX7cG4Oy/hvSL4xZw2+st81SbgmpZUzuN/Bm6l
G3Ldg4GOYWXAa2LmNgrWEwPuBTqKnb8QLPYrGH/HZE7wv5oR9/ZOcC5GT/H29vPidNLBqq7zVTjZ
taOgn4yVC2SHQZfwD6SooFtpLtAEC5TL0m0C4x5vY/qsnMzEzk95MIratiLJ7O83n7lS42hJeySw
hnKZSc8dm4o3zGNRj3bSt6KawE68+emcnN5ggCC1mgZZwfwa36pYXUr99sBwtxlUfFLb6Z0lhAnb
fdQMU8EaNerOX+KANJd7Es0mgOiBKjmY1cloQkHbYG/0XQcm6W8ZnO9f6rmppfL92Y8OyJSPYBoB
dA/mAQ/nzWL//dxI4sJorQnzwWTlgBaFDsVFr9ttLxgzVXwo/DwQRQR7k62fTsaZodauGhwPJltL
FYOzbeeGlLjtsLoq2DiUFrj6YD3JFOhpgnlVOR+PJog44glckUb62ioYwRz6y0GJnXLC9BzqP8vS
Hwej9pLOdCZLFaDbCK+CM9hm6JOlQMiJCKw/1thqAobwXXyQD6LsTHgVnNHGZYSpMiYJRgsAw3+I
EI07BuzJuKeFQypMib54xM3Vc6bagH4EuHaQN76N75sj5U32pAXVo3L1L4pAu6a6kcaZap7Ui7la
GMSZHEAw1ED9UIyT5OmPxMYgjumUnk6OuQM6uPMavvOcYYlaoegUKRhU5jMDCZgWbZy8g2EB/hLh
4eBLQR+IDGnXK5joOCI/kFWdx35SUkVRsxQDB9r691RUtniobtezbiRwH9Ci4SKlXYzWnvGqKKm9
yKMTpk9lc6/Wq3v+o4lkcYF7aGRRPJZ4P5pwqk6LYcquNGuLG7dW7BJT7/3c0ufn80J3VqUNXNXv
b8hjPIFpuVAmhvfYu+URRGyWA7b7m39ITg0v+TuGKQDVv7lN8TBXeKLDF/XQNu+c9ICjc9tg+CP3
uPlJXLiPuXpgJixA4WsVN/w+5XZ4yli99BTrFyB8doGe7J3/CoJPr3OuXw+ruLEAPOTTpjxKkfKQ
D/1VikLKkibPk0kaQVorUFweGnrN6xFFZzQts7QEmNKzqouGC/dGGj7dK+fzAT4bgUEJRwq/Yzn0
WbETgOHJD+NpddKDeoh8EUfoXhLxSSLntPNmlYHvBU1a38JgPIbPhdc8AbMJG4a55aQXDLnDcivB
1QkPynnwZLVWKcwhlgQA9brsAuteuyc3DGe3DrRb6agIar67TnWjnpwLp7MV6U0HO11zTb0Auydw
oLtZthtpCf3zerm3sfbpm3L+py3pklQaTKH5Rd9K1BdSN74xWgezjZjtTZzeIxVQDdMTPeVecQPI
NNFsjLr7Ym2Oy7klOa9bk6Bkhzdk8tQf4yXYsQPjOnXDAIyKLgtbFGcOynvGXYk0VTxkvIMk8clH
8fUGLczZZBKuOL+srmVM/75ggDoYvrFN+fE7EAkOuIcb0BMJzHT/GfvtG3nijxV5sW6wqcQUnpE9
Y0rQgVZAhK0iUCi+6GD1VTOWE56xrlBR6Lyu1dKe66fzqsTM4Evg8XGN/BBDS7AsrrHXxRiwOTTk
S3EsFzeJwthZorUTWKXoSJz3KUNFi0IM0PmNMQE4UG4Ra4wGyrRLIcIkEvhug/2UTfKjNCBhfAdn
J5hzBHJLZcWeVqxe190vq3BogIXm/GfEZKwO9CPsM3+ZFBv7NUpWCSiF+XF57mu7QThg9yh/IY/1
MBMo3q/c+5SabhDcHfYSvwyKVVLbIXVlDYR48YBXfr10SVCZiaD0tacfGzF8eWVEYaLoWoyfrLT9
2WeTHRu1A5KWwBr6P8kgt7K4B77SJzmZdEwr9VifZoT0xRMbD+sxOD2BPaiKbbwTL+f1f8+WtzK5
J37AVyuNFhoJjZ/8GNNc/qguresriV7bU6Vlh0axqkM+KqLAbreLvpXN5XsrrboYLI8M0IptZqDr
9BAeMJAAYH1RQiPQFoszvGKetDkfcTg5y9wiX/yI/l2bqXv+Y+5KMU3sOYHYAlA03BMo9VEXY7fV
8GMzfk6w0OZ2Eqit5nQ4/m+CuPdP74d6SqfI8JupCsB/slAAuSeT4Di7MQT2sX+fh3vjclWP2raU
WAyRP7J9fgx4XTWvMmpTDJAhvI6D/+Vchswq3hunVTUDzXoJ12Qk2cGQp8skpW4yiEa72G1/8Va/
z4Xy4mcxbRcVSaGFeDiV9EoqyPOcy6//20k4u0IPRgubFDcE1hq771RbW2/MLha8xLveaXMQzoJo
G8Pz6jE8hvlXLF3PIwqFHWoZ1t/nT7P3mHwogsHThit5kowVgRwNWZE31NWVTIYgp8VDP+r3mNMS
tNBE52KGttGDEY3IZsDYqD+mnQPgU0cOgUoL3LFeUN3ajSS3J2O/ZCMpinsU9VrcE6s5RT/6/yPt
y5rdxpFmfxEiwJ185SJKOvtq+7wwbLfNnSDBnb/+S56JHksQrzDdt+ehe8IRLgEsFApVWZm3KvA1
MbD54Ab41voUGoSTFz9qXulXd33nShn2ZFsrxAxujBwyr0CPjh74uSvwj8RB7ml32vMqXkz9DC+7
ddBDVv3aOgOgdHMsuI8KPlnBLunVJW4pFMd4Vf6qTX3fVsb7da/ZNuHghoYm81rBP99bPcJzFfzF
YFgbquNUPRZ2L7mdt24vaDJoYFHRwLEtAsAqjZjLbGD0cj7aR2Xf3eQHVA+lepybZtB6xzAfpLMv
JjgGqzGmeIayxH84vtJwFVuWm9naL+vEjOCL7dIPVZVBsMueHywISo+54V7/IptX7qkJ4aunppr3
jvK5knjPjpjYBwm6Aug5D2XSS1sAJMuByJijrjx3wPOff37wzo4J1fiq4sqR0mjgaRwGd32rddRN
b5sD27FvK70tBaXX9XVuxA+YdlRTR3NQA+XHuWmVUzW2l8FGFgP4tYUcqg54/VhNtSQAb3yyM0PC
J5ti8GiBaA5kfuyHAdY501QkS1mvcuGusunnjAkq/HB14RAlOfpfUOKBMF/EAGFvH5QO1wgnU4uh
0qHwaB1jXakkAG9N2ZyZXRd+Ehd5OztxbsJRDHfwh8OddpOHWtgf9nLutfVjXKwQ/CI6PMXWLygm
e61nU6/iYwFTcVDNvAN3n9a5GN+Q9aI2vhbY5QzMQ6Euin6JsJcaHpJoCEDLTW8wyJfp6T5PSsmN
sm0DrRiEHZNe8Fj22WLb0wDgaxPFx7pne11jL9e9e+vhj6QMld2VLMsBJOb84+QpOq/U6O2dowUK
KIuBssDhyoAn7Eq3+N30XmKC6yxzKbQMZa//LbgYxrwoJr3QGcd+Cbs4qEzJdAPfa8WjZocVDNB4
zjN96SByWgAX4hxkNrdc5NSk4I2ZkWQK7SCduxg/s/4pXirPMiX1q40gj2WtqBrDBj2xOB+jpmlO
egsfLuloQMfWV2hzY9CydI0oQ9TSwSdpqkvpVXYUSj7oBpIDDTaKMVbQtuFHCGG5HRtuECfTIQ1c
fjVN4uoJ8Yps9uwoOZCoPMy6fr9U9X0r67Bv5fggXIJeA0YLVAwKCr6UsHjMm4Zpu4LmHulKv6mc
XUXaea+kUeUqM+bpkvHDzgjqlrb93lTDFx5P340i+70MqiTubJ2edZYXwCmD4j+EwA2mtFJPKnj2
zKlTu2TqgEBsm6iW7Pi6oULMcUBCbRjojqycQ8KGV0qfLnqUoBBTz65WooCmpy46Gm6kA9rCtH9x
757ZEx5sQ6FwZhXpOsg7ewSX4LLXD2ttpA5lGnlbXcIzW8IXre2lmuIathqiHCFGFpQRqCiMN6Rf
gABOrt6ggqHg02bSZW6coVPT4si3WjZtptfcwZWfPc4eOvpr0794xNFpP6Yv9Q2560tPIQHSJ/DB
yQANW+nNp+bamm0YoBEWHnaLrjYZB0/3Tq2NYzuy97yKE5AjV0CP8OkwaShN1XZ7w4duT8dsz4xa
kpFuRKqzXyC8+5SmM/u6T6Ndn0DZjlKWujOrHo2ulj1iZZaEMMxNB1LBMdaakkeSaF47EF+PZUjD
jQN5th4h8pKSMoMvsDLXpr+oDK1t2SN28yxCKO/vjyac+cjCoM/QUWPHo84dMUsWkdznNnXL8WhF
z9dD7dauYYhfwXsEvNm4oM+vTiM2NTLSLNphuGvyIYEAeS72dYgmGW/apSFwAYMwDUHdNICeFj5P
a9idptQm2dGZ70DS+MiX/FdVkn8uVIU8zV79HbqQl9cWHaOYYHodDO0k/YKQdohANnZ9zzaSwTMb
IndaTMwUgjc22bEp9ruiCDOi6g9NY/9qownU6n3HMatWvPEJB63PyeJmbHiGOrgWXP8ll3n9+Q8R
zndZNugF2xAI6dapxgmTGjS674BrIxrY3q/buky8z20JJxmlFbVOS76KkbReRXq3W37YIEJMFtWz
20c2/7hu7/IYwB4mnqmmYJD0Ylw2AS3ygniBGosRuTOGpaZq2bfRWzLWXiLVM1zd7/wCPLcmnGu1
GS2SJ/VaeyUPyIODGm+ycDpOAWTqGzfeSS2u+3XNonDMJ0eppt7GfrbB5Ct+Guija6G4oq8P9l8y
QslNTznZTeFhNubloPctrAEz43d5DtGku8rC7dv/uv7Zts756WcTMokSk8VD3q7nb1b82vmpjsZ+
GPfXjVzeq+vXWt/SaLCYusitENVzoSkTVkOXN4d9GZbE7bM3c8b0F/xe02iQ5RJ3vAz85yYF91dL
02SG1WF0mpWhpQIyx2RcXRvMZAjCmM3GKwLefZF7TlSfIAUCJ8wO7D6647eJ7rHntQIGgDbtXTDY
fu/ewUDePlSe40ff/evbunHkTu2LDdScxGM59bA/1zel/aJFGE/X3h1agrhWBkbc8JMzW0Lomms1
GfmMT4iUxG2rI590r0eH4PqKNtz+zIrw1RpLq0kUr4csf2m02O8hy5hNUL4nJLxuaQPXcPbxxGdg
jsOPFiM2r9vxg41BqLtpb9x3rhYCsQr8d/lYBNHzJM0xN+KIgmFzvFighgXghHDgLI4Zc+bAMZ3y
o+xsP25uFfbe6Dooj0MydiFYzJdldEcTFCuYVr6+7A3sLpZ9Yl7I5J3KctJMgXnufxLVjxhfMj2C
l/YzPdgP2T3GMNz6U9PQcPubrtkNd+qXNd+Vy0VvVK/Pf4yQzaQaOoaO3q8xFfQyb32YPrVedIiZ
G792R7vDZHHkrtjJGt3YyrM/2uM/76yd/QQx5e9IubBxwX4UCiqWhuK20w2E6r3r2755ev7supjY
gxly7Jp0gJUIw4R64w7FDculxfjN43NiRjw+vBlJAt2nnX2neohFHxNIK6pndELrfeE6TwakuErz
YwIHy/P/3wKFdBFauEWaNZjYGvL0ELHlViuaWyPhu+tmNoCd+FzoTkLPFbKQF0LYWlGZ88LAbwZN
N3KXxIR9tdHgPSgTlM7aLlafq7TOUjedVMglZQYGxvtxqQ+D1Y93fczMY0uiRfaW2fxZhoKkBxQa
Jkb+1+9/Um5Ukr7O7AFehJT/q+IbN2sxC1x2NWSrcZpsyW5v3jyotGB4nKLac8FJiZ5321oMyIvO
celvxW+8Ye+8dcw3oOCHfjv4dUDVARKPGxP9229q7LJ/DuaF3ZOfIPhaVhPVYDl+QnYA37WXH1MU
WP8X6ZCNV/G5JcG3Wq2rIPqCVk9UoqPaRB9tUe/t3nQnRoJE6Xa1Rb9XHaSrpiXbJ056uO50W6fq
dKVCrjnQtmV5jVM1Jt3TWEX3o2rss5hBfgQ0eNdtbQWKU1uCI0FF12yabt3VSPdMpXFZA1UTGQHA
BnT8fEvXJZ/4a+cQzXFW5I5de9nrSgiX+cNNGra7/utwrG/0Rx3du7UEW/r0hmgueY2hR3F9rZun
5nSxwlWodXSw+xG/YsWgmQCMJOxg+12wNnQgMgvJM/Yv8otTi8LtlxZqz/sCFqe0ciurc1X7YSIc
yaHsQ24UJtctRkUS8AOkvCKYoujrWiMYz0KZefBzck9bYDVXOZgKkozOofPszq08GXZaalZYodFX
k9rGDm4acGoOml/sVqzm4k3fu48czJq4xSWZ1P8jGP1ZqXCLQ3rGrO21i1l/BZQw6N+cdbGx5UWP
jtf62jHifhUkT8r35gVEAfd8/FeH5u8f4IiwizQG6cvAME5qkeWhm+LbiaaoW8heMdtn848ZIQV2
tLEqofeIV4yV+VX9yJwPK/l5/UyssUR4ZSrg9EJvAmpMGlok5wcTU4N2m0MEYpebOxB8oU0gq4it
DnDNgnD0+5i3fdfF9g6k+Mh2kyqsq8JL4wST+m2gjqWvtu3366va3LmTVQkHfeIdrvIcTtnZLcB1
PeiaZ/orSzIJ2ftGbweHzgD9GrTekGKLSf1ENb0pWWLviLk3j8uhARYCHO6AF03IDkAUXYVa7cYv
sgbP5mc7sStcETqKLfpcLKBd7dQXUpuhQWSirzITgmfwcsb0d4alQZQSZPRoWkF6/V98ppNVCK6h
VahCJQ36i1Va3GL0zM2G7HYaJCXm9W+5cMATK4IzFBBGTEgMK0o77SEjepMO9U3uFEFR6V+uL2h7
z2xIclgW2kNitdRqoRK7ZFocxq3d3JKOQEybzsSSFRi3zhSo05D9YV0AjAhLwmh2Ycwaus1rbUgN
gBBQvCZ7BNXWAbPiwz0Eab3sNvPUezt/knUNLvYTfHiOBWo8sEriP8UOmNkStdRnA5e3wkJzib8m
agE0KT3mevwu2c+LDf20tY60Ig0HIkZYaM2ipLXHKA15ZlXeZGY3k2JitowXT0mRv9TL0u+KBrqa
rDcDNuiZGyVa5XeNftPxFVLblH/xdXTdmvTW0yBaTLPsxrKa72lhaa6pkNlNOa99UlXWE63K0bfH
rrwtxyHx+2EBEgLdR1cZeiXs7AHCZkkTe4qjvCStuvIm5YNr99NTaSY/ekCT3CTpvmYqSPwGPj0W
WQGM2fRQ6fYDRVVYcg3JNke4etuEt5oVg8JgNm84SM1zTVaU37CgUwPt/5VQ7FKOTOFJXKpDQ3Yq
njhsvvnnCtZoOgEFDUYqqBmAlUm4ypeYs17hBdlBCdlfkmY39b9srsvcSIwAn1bgP1QBLchF9xLK
fXVUVWMK2eIZrB25gsa/HcvAQhubBTU+y7RVJGB4LwprUeNqZLlJizAmfPpum9XkznWeSBO9i+Y3
nmEndsTuQm4bIDZpLLKzC0xYterBriLfgFJVSsHimjzTpT+2dh2MtowbXrLCz4fTSRavVTZpeArL
ced45di4APBKfPri5sbigIlHTQEXKuQNhVtHzzC1rqdqEer6U5l07gCEoZH618PKZdIqWFlD3MlC
5hwcAxlHg2YAu2cQd7frXIYVQ3xLtd5mv/yr9PPal6GsLkuAq1nHAjOfguF8xO1zs3Ru59jBGEq4
goR0L/GUL+XTGILHK9R99etK4VWiF7y/vtqtLQXNDngZweOCHr7wnB0NBoLqZSjCvFFCh4w/tHg8
qnUrufu2zehglQPPyiXHW99OdlJE4A92ytw5FMsAjqLSqnxVDa6vZ8sLUcw0geVBlm+YQlrckCoD
UV6FkgxJ9KBaMO1i5fO360Yue3j4VqdW1PNv1U0FYzXQHiH7z9TOyj5NQUrCXBB14FUju1UvH6cK
Rf9FA2TSAZvvBUxI7+KxYlCCDUcPAKV030BHDHoVt+2thhlieTH0IocAzymFJxomNJHxL8EtGiU3
W4ONSVgR/dAlmObW8GjM7Z9K5bwPE17nFsa8Jbt66SSrUTR4VRwABQyz57vKbWPReVFkYW0Zy01j
MZRedZ6Vv6dWKcMmYdQreWEHFR80F1m34/EasKIkrdvHujGSYHDubVNznX7ID9d/2+ZPg/Amkjdg
tS6uokwvyrof4ixkWjqAYwe0iFzNftFERoB76b/Ygz+GLroopsHt2k6y0AaWZk5Kr5ZNxmxZwE2H
SwI0s0CTCjdROVsDjaBJHNadUbl21rzQsZPU4yQ2xFXUdZeCBBY2Utu5sxf2vWmMt+tfRGZCcJZO
NyGFw+ssdJJ8H5HSB0OyzCHXY3z2OMApAMbRtE2073RNdMiu7DDDk1gFVJRQW1O/F/560ONXB2jy
NzkY8DJ3PjcnRBU+g4EYRFhF2JP0W0ntb9pAY9/K6puF1FL5vk1reCJAJRjn7YKRV2mAKSZzXob1
V5W7MfpoXvo0uOM3swfHBsBUHtSBQYQuY8K8rKCiNG0B2YTBeQdwMbH9MGktT0aq4BYPh9t14pEH
ox+hNF150jHvjS+4YlNx5UAsCbeB8ERYonHJ4gZZ8H8YYsGCUaH7gBGwW5CkeJOs9rMRp5Uze0LW
HdlFU099DHvcXdDKq3bO83CENBSoGqe7GSxf10/Bxk10blA4zXXJ6pJTGJzDaWfs2pD/UJ5M0H6V
0PhSJU/LjTN3urrP2ttJZmQVJrMGjSThuDxwR9+P/SJJRy5rJvCKkw8mHjkr1jMjqrEe1QAHa+fX
2ELQAwDnNqAWa/xmfu0BMjPKqr8bAf7MrnD2zJnMRp3Bbudjwhu840N3H4PTqfHBefhMoenCNddg
u0iV5c3SJQt3bZ+QlFc5TFdf55UCTvGrHQkW/Q4jdQ5ELfoDDzXnXeY6q2cIwe1sxevHPvmYpM5B
GRvD7JrC9Ous8846dlKmBZnPrBt/YmacByuzWpipLYgdxl7VyUjNtwLK2UqEhF3RiqixOUyMR8fV
V24JX1+JdYLsKNu0jaB5ZkqIJ3HVxDqpcQI6Xd0nkeXlgLiOpuNPafHP79AzU0Io4VpeKazDqij0
H3N7v3Ap593qWddcQAge6tzkFOoeKe5QIGnL51U1BgKr0Ed0bZf8lg/lbKSVp2vShJFEXNFKN8Qp
DKIJaEymCyJBjz8uGvNs/i2TUp5tnmrwZeNdRTEUIaax8DtulJhPDMf22QDZXsL3Di0O12Pw5qJs
5Mn4B6sTnxxGb7R07ieUWyctcTtdexgU3VULUClUodXg/SiTud/0whOLQrDKC2JGBD3uEHoFEbCq
hT8u/b2JqmW9zJI8azs8nRgTwhOYc51awdBi2PUuaNVAkjJYbqx/wWQJc61QC+a9Ee2H+CgrY2+8
iHEXoKe8vgUALhUnM7oxUttKx9eba4/O7nLbQPzXY6hlYaSvMQLygdEuKCnXYcZ217/p9r2KETXV
wlAITAsHHclEXU05Vq2H5uyu6sZ4/r9oR8Mb3uRqcJux+MSacNbjhIJDqYM11AcmVIbSZb4vwCz4
2160yCuj6C9Ke21fJ9P4EE2VrKcsXa0QCIDpnmKgadc0iR9qFVNlg6u+rnT2HPo0D7Kiw0aJZf2y
f+8ugLbCpWDMvaZXLP2sdajotX4CGDPLHSFRXwWQUKtdW5bObwUDmEJtBaMhwEWIjsxbpoO/ugwX
0Dg1yZEMb1MjGbnYtgFhGkiXQHVHHIaeci2tmQIb1TKBTPOAMrSlPV33za0bFdrR/7UhnP4lN/S0
1xOcfvJAy2cK4OJ1A5vuoKFzYygY+tMvcN15pzEIoay8DC/1a+Ixz/yGcbVbjhw9OVqS8LmZM2uo
PdnQdrRx0oSjVhO7M4a8KFHbGIPqrzJIdqrm1mi8V89sF+9iqYjY1r2H1oSpYKoR+yiOrhnmMM/g
S0jD9P2TGyJM15jSfjWeVvnWKqTUu76jm5/sxKCQazV5D2B8hvKNqt7Niu0ZnYyhZPubnZhYPfMk
z0p1o6kxYwQTT5h0OpreEPkETLJOyI+cebI++6ajn5gTci7eoIwQm3UamtZ9Qx/UjLgk/nV917Y9
48SI4BlFx03IfmPb6FPn81eAMn4lPstcduhfwZmAnrTM82WeIQRibYqbvMwQmDqfejSAvC+YvoGr
VjwKnfYi1F4lS1wPq5iCaZZGDYAybAWP1PPP5ths5OBiWwt7Y7DSlOS/8AbfQYU0IFJ+ks2Ptqq8
UZy1tUB2boxDFIOmCvYTZC9uXiV3+TLdtdPyLzJX7Y8ZMctjXM+5woc0RB3WLbTeoxqXHKitDAhJ
HerWyLsQygXPyKfGUTMoqoWYAfSKhnwvFsObJx4MHZf1uTZvK1ReEdKh34s+kXC0Iq5GGB6Fsb+/
UZzfW96AosWD4rHduK/9IZU8tTfPs77W5E1jLTWLUXFpLBuEPNhE7s/g70yDunhywMW1QM8sZ4dU
FhS1rRzk1KDg+gonPVGzJg2TeNENt16M2DOnZQgmFbpIQw7uldIYQTBbjxMErlPFL50OUD+zNb20
HiavWsVirMjSMRHMDT9Tq+YRnIrTYzRDjdWytAAV7FdqRpCRrhIwRI4mDaqqzV5a1VJCnRWmS9Qp
dkEjSj2N0Q+O94+71E3vFiDv8qq2b4KCWOaOGf0QGG2D4ZG13ez12jy9mZFtvlw/nlsH5nRPhAOD
TpAD6sIOH0HLD3qrfrNZ95vplkSG8ZL/DFWPEzu2kA9hCiiNU6NfPYy5muNGpftOdrtpp3oA34Et
e6++lOMNeLl3dJ9TF82737J0ez0yYiRCqxXD3Ogv4CYWvJw1WQsW//XULqFZv7Ah9TiU9nTjVlFj
yfHdug9XETAUupFfK2KVp1k66KhXOFFgEXKrvHWVUXblbr3KTk0IWZLSKBrre4qqypj4ammHdXO0
KrBr5m8LS4IKyeZ1X9l8KJ1aXO+WkxvYHGxj6Id5zWOoVz+Ctf5+DIcbIM+6sHsv8E6KMR77KLG6
tZW4ItE3WbsTF0/cKlUSjKRO60PF0Tyj90AkuY6v2z7wCCsYwudAgUj55GRm1z8/WSyyKz62Ou4t
JW58He1mJw4kK9u6GiEHCvkHkKFpUO49N+EoaaVmqo3bv7VscKYzUPT25lvqgDm5TgEj7u90rQa4
argvqbKfWfuRAL9x/VdsXTSnP0KIirqa9otSqWlIUK1IquatTuPjenOCKP+6pa1YY4HPCpgH0LsA
vH2+3Kqb28KeHJwJhfk0yVzDABXBLBOo2Yw1FvwUN5oFEgzxNivUIR3TGiXx/xCFte4cELfalb/4
7crIQhsUW+sbSDNzqOR52nvuEwBnZv/6aj+PuBhuTn+GkEA6y+jYZYqfAf3uwYfoT/KTAC6OBAgl
T/N28mZfCXIfTI832ZOGiQ8oK3HZHNGWF5/+CGHP4Xglys34Ef2i+oOCJq4tCe3K1rV6akJwoLyp
Z30oVhOGi1lxfgsOuNB8REaE8cdU3RGPB80Bm6152OnRnYgrV19cQ8+1zRbusaoEqq0DNiqcIUqk
BtCuco3ACNVd5P5PwmBr1nrFnohCAfowNrO17bIyWiy+trcPK4Sb3qr7SBYmtu6tkw3+rA6fRKIq
iQst0mCLhtFd+z69lk8I+Ad2OxzprkLUXSXBiByvsX1e/3uOPhO4E7tQWu0ZqB5wXqEUAQ2yZV/f
8PqYfVlW131rH5PAGV0pTGTTZTGOD8AV/oes4TxMTAnT+q5BvCf72ePtvnpdmeTykAy+2nvxN+ZX
oYzXUGZTuEud3jTjKUckZql1MEvnzSC67Jxsbicohoy13HcpQ8I0kESbrbWWoJSd6TXh1N6s3Y8Z
hF1l5RqHEfjgx1oShjad58TquvKTj6jaNqblK1hN8+M0D77RK97CcjexR0DaFEmI3w4GJ+bWTTgx
l+kkpsUEc/yryd3mvn22vv7nsjY+lA/tafH6AzSoMSyzT95mWYayeZeBLB0tX4jAYsr93Loy6NpI
uiYJk/p1MQNdeRmSO7WQIGo3neWPFUPIZZdRYcqE8nQYq5Bg7nNXl/GJbz7IgKH9eyGGcAY6J2uL
xoGJ1Ve6NGDQTd3HAYAZt2ARH7w8/h80Bzcd1AJBKuYkV8SpcFeMjd1HdlVmoW50b3oCApe+fuli
Jtm+zYefdWJHuDDsFiQytrXuH+0DpYTcRpqWR2Z3zzTGDLtdeTQvb6PB8pUu6UEOUOau4gz68/UL
ettZVkokFAWcC9Yv6DynKd53SWhq5m2m3NtKHo5x4ZvTvyiZWtYfQ0Ii0AMUB4J4nAmKMX09/WmR
L5FWSB4c27tqG2iIANZwKe4x6Ly3B6PK8JLrbx10arwmjp+6ge0q9kXrCupGzuKD8CRoUzxHkjhQ
7VzWcNt0IZQQMDKB83chWWBx1e4BKMkgj66DfpF9N3lcom42h9e/3WcpW7x/gVRaZw4wOgUIy/lJ
dzjLMj3rk9Cp1IOzpE+zibOO/wuiM9TdPToq+wyj4Etdfi0mEPWMtV8NC4C2gztE+S6tIFJEY3Sz
FGCu8t86bcLFtjxHTW5rxr8MfIaunXMHF31RnByiLHSk7jTOe2Qaz8ZkBVQFjNaKJQF0K7bYpoVn
DgisLpmRU9IQVFEzIMSSPqD97I2KLvOUy4ejjet1ZXHEJQs1WuGcGz2NwRygJCFFS9y80aK7yd6v
akLJzvIs1BpSt2Xf1GJHgJLxaoDvZG5yucrzXyBEAD63bQNW/SScnczLZ/CBKZJXzUbL/NyE4CCU
tSBITs0MCRp9XzE4utsD6WDfyFFNktWIoJFpqoBu6DVgwczSdAcL5ATZ+OW6w18Gq7PliPWEkbR9
PNvqCkwhgxtTyj2rs4/oqaWu0nMZth6QPByg8wN2blDIiMAx2uuaAnwkeLe6W6MzqzCemyyYIcHr
DdNioX6s9fFvGuttHyxtV4BLroqqj0xVMIJHIAJWRrw4NCpP9rNdVUjllNeh6sFaaqM8MS3qBJng
rvDYKjI5Qahmp1UMhdvmNxubF3vmX8qyfe314RGHluLK02wXokUPrcMpSLjyXTnSm97SdrRMUr+h
ifZqxHMVQFFlP7cOfjPGchMw6KgLZhimgfSeVgKPDvD6qzr0mZ8Zg+E6eQ0aoZHcRyzdo8gWTFCu
bJNR8eNkvikL47Zcn6pOTRVvNnuk+JD+2S+Y6/d7Vr7NC5BzLRgde4dZbj81SUAoD9QIYdapnx0Q
xFUTYMBGAkG3xrrncfxgDsUXxxjbB6UqdT/p+RhgCOEbmxZ+iHr7r4jgrwJ/RnXLxzclngLaDYFW
/Zza+EZvtQyQUb5qmeT81oDcK8Y2na/qXPgsXpqdVSvlndIxyHIO+a0agZ+lW75ed8ZthzdQ2AJV
q4Hb5jz4RkM6lAumUUIV5SZeLmFscP+6iTUGXbrfHxPCnUkLwlVH7bKQQtujH8A2U3+DF7gd0tap
Iu51a5fXFpxd00CJZIPk1hDbBqyMOjI2AL3Udg72+xeTN/6cOxIrm9v2x4rYNXDyfibavGRhXE+P
Y599KG0tIYXf2jaIfysapm4R2MWFjLqyxFpMcH04ar1j1mgHhlMeIkUN6xJEEwMYCq5v3QaGARBL
A80DB6171HYEZ2ANaK3KGLE8R5VjUd15cXOoI6Vey1werFPN3BsMf9zLyrlb23lqWHQRTsvYnhES
9QUHbEx6YH2ZWUnWt+Uap1aEy7IoksWOJ8jlTtBl5LBm65Au7YnsnfYpmyx6PLA1DsjG0LK1Ltoh
Rd3Pmr4kYfPbDgG3qjGL7uXviubqH9rP4XaF7DmB8aH+xX8brWvdgXwxD+eH3idhsQIKJCdwoze5
YmctA8N8pqVdjGuAzme0Y65loQE+jQXFutL0OGSw7mjkrDxlmRLMScL8qAa5Z59WyRHS8zxs8QLe
jXY0fldtNkhS6U3/PvlNwjdvK0CrDNLjN/H4vh/77+rYvxKeW6460belrf667t2bXx90aQo6ceCl
Fq/dJSpqvUxwZBu9CaxYYR6EHPYKRDQlbrZ1v6+8bH8bUs9DKm52DOORCNft9JFau7L40XeKW02y
QyOzI5TwM0poVecUMP+6PqTaDTh5vGSEBmgmiUQyQ+vpPSkE2Ea6VMSGoYbVv6piRj2ujJirkO7d
rmrZ+MhWLEANHWysmOUG4ZVwStOyApPuUOahEz0k/EtR/vznfqBB0hVMr59AMWHb6JQqUDbE399C
VgNIVpB/vkdSctWtnOvUirBnRtrTZE4sPMBNMCTFI5jkdG06RCbHwJ4eUuBufIxhG6iqUhsRL5eU
qLa8HSAVDBY5K9mL2KqfS6vpkxgIi6JR3ITcDjVmwoxU8v7YOsOnVgRXp7yKdKVJ87Cpwdkaqc3v
OI+UlWs0c61CJx6Knd//xec7WZjw+TRudhZgknnI25xBfpF+X6b2fmyJbOZg0w8dhG+4yfriF/xw
0ZkydnqRo8VYYtRSHcAEkaqv11fzWVwWrwq4+X+tCM+nItZHTeuxg2qbBrkS3ecKeZ16cA/HfPlp
6xAUHhrdN1voyxvRr+vWtw72qXHhYQWgRzaPKgAkPfuVl/ednnrqpLgRk4mvXd9LZBjnEQQT2Fm+
NPholMUftYM3eyujxt5yeKR8nxgEgC3EOzfRU+pEaorrJAaYSC+RqWjj4M4DqH2v79rWYlCZ0QzU
s6FwIGo5Wrpp6m02wTGSp8x+tUsZ09jWUk4MiMpDcT1Hero0eWiBmrjqJxdPD7+fJHFwcxkYqVrb
lYi2Iq6sKUtTJQNaAhFt9qgxBdJ20pZ7rUNbf1tYf8HJvaHhXViXM9qRujJC44LnN5ESP+pm92IN
ugz4srlpJ8bWPz8xlrSLlmekz8NaB4sUcpm0rwLecEnFU2ZmXfOJmbripgnUNLoLA/p8g/Mb+fI3
Wi6SK3errnO6dULwUfRpSAqiANrVQS6wz+9K8EwOGOVqnN5zMF2eqdbxX7j1yQYKkcha/l7ZaGiH
qYg8aMy/Xzch2zwh3hgaS0EkjM1DUNoV8y9zYMdqKCWX0nUrGGE//0RNlRVdQ3F8iuXRTFmgptSN
U76/vpbNx9KfTwSE2rkZg82UG90IcQRCUCAZjB9DmyLq5ChR5pDRBeHoM2XOXqfkobOyo6bmjxaf
CzfNlS9LS25mXbkfDCL5XVtX8unPEq5kx3IyNaPYY8LY7WwCg6S0YObbmRwN1K6SIL+2rIElAOUj
jIKbFyA9UuARNEQmEoAVGLNUykttq5Aus0nrTRq5mQoZmG7r655YFF/eBJnVWDmo72s2qDSp/VpU
7L2quKR4uxW7kCHisYSqCJ69QpqRqPk46Jaeh136xtIjyeqAtL+YU0uKm1tRGKPSKPQbKLGboheB
dn/ObGIgnXGayc2avneHRJc+AFdnFNOMUzOCVyyd0eaFvfZpDGM31GAla5k/ksZ2lVS9t+xRA/bR
+Nm1bRxwK/s1DLIq7vZCkYji8bWhNuC0JV+c3EJaj6zRNwaWf8uUwpLEzU3vAJcLPg3unQuo5UQK
lH0SB1enpb83WdICWewongXab8nx3/B8yLwBD4YpazytxXxjJbCbSdtkYW7pywPNDMxWVVoaP3d8
mF8KM49v6phAPaopZ49BweIx0+gCRv4I4tJoGihH3hscz8IehfqIRf7iaC14+XpZN2nDk89+qBDX
kygzG3zXLAShe+Bos5tlhlsZX0s9kpyZjU8MS+h34NVmggpl/TgndyNx6pwZdMpC0xwql0/2YWpQ
ar2+8dvL+WNk/fMTIwl1mjntVFQTo+4HTX6rCL5DBd1ExQz/hSW8n4CowlDuBViNkZFbsTVmYV/o
6m6Z7X2kop/S1/oNwZzzP1+XBcIEtLvXYeMLANlMFpNxOy9QpG9AdMpRk47YR9HYL44l451YP7kQ
Dc5sCS5RmbRplCbPws4u70hCGre1I4zujOYD79FIM/P8xUl0yX5unE3Q1gAdqxsG3qWf/LonX473
/0fadfbIbXPrXyRAhVT5KmlGs7N93feL4NixRBWq119/HxnIay2Hd4hsAgQBYsBnKB62c57SVUs8
Q0M+nbOvadu+lAOxgznhihNQGmcT74BPjmNcmI/Vmj40qL8XkccARtbSZw3ZnjeDCqEgSXcQSzxw
g4AMBWFPOCJ4H3tLl6zA2esNO43EA17JXlR2zpJ8fxNl+xW7rzYXST+P+oC8KCDlWxWw8egb99eg
e99623u5nvKSTc0BjQa9REisIOnFC9rcMDY3KNUzyw0XtwsKCNtV63e62HcV6xX7xfa3iWmIKwP6
3GA9gtqy/Zrd0FoXj0/mYQv1OB/9YoEUT6fr3xxmfioN9jzN+akfxzaoB01Z6pYlCcSaTHSQIKR0
0XS2KJ78htPWESv8FtDFsD52nzSIWHuvgETd0b/LI1PKdkrnEia5OO0tAn6/MODRcOLSa9BsSYpu
DLppdf21tUJHr8/befKOdQDtDASCxQ8cm4TJtFfNy+MeBdYmLsJ+/rtwjdvMUJEPpR8SMBMsAqj3
otT0dhLHGWqoI7OKCO+HIOVPGnguWqUq3V9aymEhQwUEYAiMB5or28/Y5UoNTeKVFCO2fUbKr7Q0
6iAuCtBeaJ88otg131sD/AYTK6YBpOW1sEazxN8a87j7L/Z9C/7brdX35a2L+1U0DDY5o4irnfXW
U6L8ttuUmNj7HyucUWaX6aONi12E3l17Ht3ygaCrElDe6sFM4/GucGkddB2zoeiprTfzyshLnSbu
aR5XQ5EGsqTbDKY2oJp52YxoG96hmBFn0bhU57q3XkyuH5xFP7Q2VWwfsk49GlVg4eFr4jIr3mZn
s2grWk5lxOoSxjvcMoKWJuckyb5OXD92Lfw0wAJcSHeHO+IEpzfTDq9vYbJ83P8E4aZb9cRZTZi7
RVbWPqyaEa2pdd9p04frYZRDFXZ/xqZ1WWwUxTn52fCzDtHhapgOE4tDC/ByDgneNr2xmB32mqUY
o2ybxqkDuVbAu4D7FVa2O5UT67mLxWDYIUQ8DlX/qLt/dcl8rlWYctkpBwKng9yBmhnMud4uvNRt
l6yKsfBctz5TrX6Ku/TT9W8py1AU41HoRiDvQnqUOZabcwfLZQTRxnHLsMR/Sx2YQ6roOcmSYx9J
OExZp6VO4+DymHEryGYwARL9NDez4i633Z/E9Q8dKsjxoAG9OVy8/Wbx4JQ9ydBuAyJpOuCBPAH/
084B/F1YmOdQ8dXpUj6NBhri1z+lLDM210vADcGGhd/h28h0mKzVTCiQYzS7r0Ya8PpzReeD7WAf
tBQ7i/RrokW9ScpvBjZCanjuNAEgiq+ZaHGQJB/GZPaHUiVTI03AXRRxM43ruWkyLLQ4I2XAWtN6
9LTE/Xr9w0mnzKSbIbADS9nfHdTd+QIADoG1EcbCNPRkAAQdxmdu4WZSR3XS+Cg5+NcDyj/en4BC
KuamsxLcdvC6wOtxAf4MT/Bm/vnfgggzpE0lMSsDo5r08o6XgNES67w5a/+3MMIUtb1r1cuKMOPy
pTaWm7yrfVzpFOkmT4Q/X0zIbStpnBGOxrjPzBaIQsiLcFgGxQKSTouFxYOXiuFiO3q7gArQeMp+
QRBjAmqw7A4AawWxkhIqDQPpWWzeJswOL4DxrGHwKsNNcBgzYB2G5GPGnCqY6ubTO6ZmF0g4DjkM
NJe2wlYUG0sYExLiin9syKjIAOn9DG2X/w1IOA4JoAdr1eBIGo/1TdcfAdkG6PBQ3nnt0QVdhJyG
LjA+Nd+KAzuqWPnbpFzst7vgW+bsFq9tDgsZVjRbuU1enEEPmtaIjMx91SjgwBkkaeBW46/MUzQD
pLvtLq64vJLZxumIuIBSfHcS82NhOVG1Lms4oZyHFF0UAWW71P4ut/35bqDVMLIuR4U3Kqz6kPbp
eSlAQS2MavCXbA2APAiSxny+nkKyHiUu939ukMKasDVbXx3AO6M170JMzIFk9BXl5Ye1abnvZO4t
uAKH2q4gLJQogssWyi62SDZNsxpqtAtur4BCJ7dVMppwAXDnZ6t3V8WOLNtf9qGEgn69NM1ME6Rw
CeOwpagOS7Mcrn9KWaLuQwirsemKtky3VRIvToCHYKB1H4vyJSOQaF7aOwfIlE7/eT2mfFgoKxmU
AEomntJFNjFwznEl4N38HeIOh8LSFK0j+ST9CSHs/x7kWArc61ALxbNm9EjYVpGnsiWTLTYYYcMk
D0+ZSwxT4/S5xhMNb4uefIDaf4liCL8fE/LE+uVQL6p+mIS4AZgBIFxg7MNe8QIwxPqq5rh5bL0N
EtLShZSQ8ZBUUMcrzSdI/aQ+5c0xz14b3bxLrP6rzt2/S5Yey259uT6H0nW/+ylC3sSsG+KmToER
M9efRk3hTFP0503iNM2m2gfJqvK5qRJn36ZN3FYJbLnB93YJvSjYzQ5dZqPFB8jAY8erJmv9frDC
zFpOfTmpaNby770LJ2QR8CpoSpgw7GvD8rNxtErA2OFBAFpVy3/bxqqVY6Vrw4bjAapeEpUdK6sJ
YQ12NhuKLiudX5NapQsiXRu7ENtP2G3Z9ZAOeqxhyRsNaBywT4FKQO6pnFSlCQK8KwwwILl7IeVj
VI2N8gi2SRzt2dMI6ZqgSxf7yBMLxE3KIYVbuuFYNfTX9cyUD+9PYCEzYZimDV4GDSFvekqLX6QL
50RVrJPNEpj+GBuAOJdkY2fqhpUkwGtaI6Tv6QSZZFp4N/9+ICD3e7jE4DFzQVUsnRWVDQPV/smG
hiHxvoyleQYV9h1b5T6M8L3gXmeiYoYweQxopWEAojzjCP18fTCyc8aD5hL+QY3zgjw3LZCJp9OM
Rzv05PzMspvIaMtiq1Kk4FBrGok0Aw55AxQwbg17Ho/X40sYTK5LCY4cEIhQrxO17OzS9BgZQcIk
nNaTb3IP2LPFbqtvJQYOeTR77b4kBvNs31kmsDmKMTkWSYGHl0ViBm0tvUje8+lx+m4qaRKSmIE2
QJ3pwGWulIEEgM8+fXdha3F96LIF4QFfii4YZDIuaFNG7GroNaCE3rcwWNN7yLLXP+tWU8ywLdmb
d2FEjJC3mqgBrSju5ijumvNNr4M5HN80zZf/NBxPuBS1lpYNVgwo82oYYd/H/mC/jO/ZI/eDERZF
DCwoiB0E8G+Pwb+qqtZDWrDRXy1dJdQgu0XsQwnvFJTNhnZptvUHR7IxxuzARXUZcIQWAU8XRTJI
Zwk7FhAEWIkXGMIJfnl9C0fRyB66B812I2Ao0ONwf/K4VCnGSXfJXSzhbZB6PLcS0wMH0nZvJ42A
0B3/e7SHsxla/zMc4SFQg/WyNLWTRkZKoy7p/zIBUwoHr3nuVvPVMHsVFlgiU+IiIkSfLRMXv4se
2whmEaALWLPgGoGSEGqQXtj090jodCCBlZi8Q5GHTe+rUNzSdbyLLJzbiRdzLekIrursC+WQaQWi
Z2Qq9TppOu6ibL9idzsY7cHtBg0JMsV6sLERyNQfs+FodAx0ZBUGQ/450ZwHbR1a6hdok9TtCey+
KKhncJA56E7YLf6m+5we+Umvn3MS0ABs7r9VH1M6TGAlIdKHrfGir+gtFnOycqtCjGbYtT9I5Qb9
gHnL73TynnccKA7/BBP13Aeg1RetRcXaNpsFNLP285ypalHShb2LIWyLM22yDHVR0KaaCpQY2P1V
E8p3+jeuVeH1HVh2tdsPR9gcqRnPY2ttZa84ibruhzs8MreAyFQZzIbr15alqF5Lazn7iMIeWUGx
AaCkrQaWH4sb41g/WXfdPWqvUZZBeFD/CuPu5+rDcuLBeyqJnmd4YB95sJ4Suw2GZa7wVMM9NsnH
Wx3COdXofC1Hleib7H4CLyCKliUedhvM6+26662sh0MwFgLIVDf1sYRgahd6UebnIQ9URA1ZNBes
KijAeR5k68Sq/FhVAOLRHFJ2SxrkY/kIMY5X+EVFoPwdJjN5KL0S1kdV6Ztj+YlxyC+Z5B00PLRn
seY3u4qt8f12yEO/OrGVYA229ejbQF0y4vnefNOxjx5on9eTVrLgXdjMwuoKugeIJpwUYBpoZgEw
QaTVKAu4y/q3lo8FmI+sDiezYShDdj+vh5QsyX1IERhom7nFycYSnpfuV9mDsmZb+euQVXclPF+P
14NJDlsEgySRjg+KBtw2/t2+bWdGqxvx1v2b/gYX3adLplj20i9o4w5pAiyzCai+jTDxDTzN8Pgu
Rhw+02vSauhJ6P664l8IOlwfjzQa1hx6t1h7QH+8jVYbTjNaBT7elNz3OvMnwIHWbPKzNYExehld
jyY5WyErgF4D+oo6wP/C1yvXJaa0xku/ymwbgNiKmo+10cVPzpB6398Ry0Wjf0PrmxdmNJrrpWud
oLkIL9ynIekfDdBFYMGmUmeScexcGO2gWQkwEHxLxfWVdGBrkBbiNklYeD6H+nQVTVkI2XUvSqCX
xAPV9Uia8r87VpsRDdBjb2cNT0dbg7oki6DE5bdoUsxx7RP66HQqTLV8dB7sklEN8+BeJ0xZ3WiF
lhgYXRu6aWAdrbB2ITzjg8YYGYcqPqYHlcmt5OADLudPSOFCW5aunZctVFsHQIv74lM5xVDNhJJj
/qlNE98uVCwVaVricUA2G1Hwlbc/3y3qtHXastmqQU6m+0imgHTFgReOYq1J945dmG1Wd2GaespX
o+Z5hDYx5BnK5uuoMU1xiMuDuAQpjyomqHRvg3RrWzeUYr7QKg6W7lvdf76+rrbcEoqDmJ0/AbYf
sBuFw7k3aBvKHryLQDOA9rD+MkAegsFgoEHXgMHGMFExEWUzBGV8D4xoooPBJ4yqtNgMrCwMG+22
u630+UOxnAy2/PtCAdYw0hzEFaS6yJ2ra81yNBNDy4svTfY51u7rQYFTlq1cBMD2vr1tL3DzZo1K
uW12+HodPfUEVdWk5hEp2pcGgCbFK1SWC6D4YG/abnUXr1CNDF2flhiPC1V84mYAnb1eTwbZvOwj
CEs11YdOc0ABiGoGuhUDBDOA6/hnozFV3CjZprCPJGx5huf1eBRiLJbOYcUwFwGs2oK4ng6QAzhs
uItQS4Z3LKY/QS/oa52bQj9tQtBmhclKyvymUSkdyugkEMH5Z5KoCJ3q4VFL1hz8pe4AFbr0wQo7
+zhEebRp0VHjHlSwBgahd2qPI1kubmUx5Pzvcp2w7TkxrsJOi9EtlIc6MIlWDMLM6IWV8Q5OJQb5
J5Sw9S0jQzXMqwDPt+yD5i2PhpH/+xrFmxDCQbUWcwyhuxpUw7SA9YObLb5u51+sCWgB3cyxTfW2
YkOXZ/+fUQnZ38caTGQr7LUlGU9A2QUmDFXzd8A53wxMyPxhE4gtuiWPjNjx+fSDdfej8h4oHQp6
hButQd+stN/u6pmROmmZ6Ph6xcPkfq7Su9j59o69AsmGE9bBISvek3ib5Bpe6NDS1NufzqJNX+LE
HO6WhhXh9UjSxN6aBoD0ILXF61HGrNIkJYHo4UxDZoAMWhN/AoC6JMbxeijpE4+AEgq1LHOj8whp
V+ft6OoraFdApphw/2BnO6zu5sJHQcWHdfs7diSKGs72pIQsqji0mI4cEshJEXVO/wkAqV8mpEGu
D0l2auAFB01vvFnhbyiMaKuiDLj0YZ7oT4e8Zu07Lub7v19YNeNQA6bppNA3sdkzbjHQazR/xnmm
mBnpMDAhgOmjfnghcNO7rT3pHMNIt6PJc6pPadwpEk12KIG/hWIC0hr+e8Kq8ZJM81oDanvLCLlx
tKN7CCalTqhN7FB73Xowh8QM6nFQxP09B+IlbBdY7AJQ1lE3yfBs27QFvVMP9fX5JvEO2iH94j66
vuk3WjhGao9P+YhddOUcIOjRln+7TwBns+SwB4dOlmac4+aHmw6A6bMwLVDC7Ce/Ll+uZ6NsLYNT
BH0/QNltIuK/O7RUkoyAQU6m8WsyGSX0je89457p+rsioXuDwrMOG1PhjtlS2CjmeQa9RvBixjwJ
+vlnk3zXCvaOY2MjPvwTaMvc3Q3aGtIWelSoCnm1p/muDbuxKvnVNePT9U8n29M3vQuAJvDkviCq
QochNmZY1UXdqs+BU1uJnxn1Nz5riWKtbXkupiM4+Hgi4sGNm6bwBCYT9mC82XLUzIvTZBmHlnI8
TFeOR/dwwM6Lh2Jy0pb54ztG6HpkY585YLML6y9Bpb5uFugY2At0E8o67McX2FIqVtu24V2O7n9R
fsOkdvPV1zGYZ5CBjmYd9krwk9I7CNER2DyVz06s6ujL4BDbVvLPoH4D0HfhsslxYtPBtUw/T4U/
35GgPCdnBjgE60LT1+FAqaonSF/5+5hCrXkiJcSJR8TcjAWnF8597QX0xIgf6vuO+8lRRUzdcvza
NxUXm6nNHYFRNoQ7DSjK5LBxaKr0y/X0kAYBgw8rDVl5iYDS+sqb0q2Q0Oe+ad9k7MP1ANIVtguw
bV67qUrcvgfzcduc6K1mex+6fPW7ePhxPYp0djy8elG4BhL/YtPFACkfGGanrOw4mG2YHRsrtDvY
t0W3T9ZUvoI6eByW5pCY8bOn55Y/m0bUIF+u/xLZB4VSp7N5/4KKI1Z3k6KECR7BD6mqPKRJGnS2
4n0s+aLwjsZzBG4zBoCwworOzaoBCmzCULtjupIgd++xyBXvYsmC3gcRG0VWb8zeuKlTG9CIS6z7
EeI8xsCOi30DG0hFMBlhBNE8KNOhIg4VLuE+hSdyh1LAiCSx2yOjZghcy1f8r4PHmhu4Sn00+iV0
vfaHjlMhGFMV/EFygnqgb5jANpvg9onxq4wv6zgl6MHhFXGOu3YKKbVLXx+hhGovZFVUUSRJ8iae
cL/Ls9EhGQezPS1XyNVtvA6evEMmGu0MffOdoWjnQLHm7dKjJKngQo3rXVeDOp/RvvTzZQmpvd65
ba0iF0nHBCIV4gAZeHHAmRruBEyDhlg+JdWnziuao+32/Ob68pIco5vsH3onuEyi0iUkf0YzM6k4
iLKGAXxtpaO/oM9Td1tWQ9Dka+l7RgE/hGWwfRuGIYpElY4RDK7tazqXtGdu1mtelzEElI0qGqwu
6utBMcDLVASoEqxLAyxI2NuJqZh1K7jNblbAc+ln5kBioY4o/wseHcH1D3k5FMTBogKpCFX5C+5S
Uem2AQQnCrqNG6TtX/Gi2PhVAYSN30mNqapbPMPw+juMFg1SZ/7XAhEYA/CXQKZhu70g2aQ89TSr
A1d7GYugcT+tAAlc/0rS2YCY0eZxvT1hhVsbTSa3L6oOPddxTA82G6cbo/ecwAJh+wBMlkrb5nLb
xYg25fytx4s6g5Dehrdd3925iCCheVPBeMkHWv6GkP4+Z1Dl051YcXBeHiZbQNh34wvChkD0ZoH1
izuTaSqi0lrgHA7+ZeLwX3NmEcWXlAXCvgDiF7ZZimLr282IQZ51cKcW2K+pv8dF+cnp5jOvTAUL
QJZ1wOPiIYQ+BaRThQ9IVremhYNObu3yNOKa0fhxmpmKwcjSAhx6upXbUZYUd6G4HwH4hTRkhBx/
9ew4dDXjddHduyX791JUUJ9F19FGexxoRbHUUK6mXdYMKBgzZt/qlOZg3bj/HosF1B8ApCg9Aa56
UQWHgnrRJBaQX642+cxiQZ3zg9PF6Cd9u76gJGkAouRWToUILcG6epsGsEJrXWcGiGFmduK3dcVv
5iz5NbU6V5yxkkhoHgBZttGIYJIjZIJdDy40CNBIzTuUHAo3hP2PP7mVYh/d/pq3t3R0XFCv2ygE
1Ia87tsBDTlupWNdQDa6yx7NucvCqrVutbZz/aSgt2vCPthZcsN4p1LzlSQhLivY+wD6x1tcxJFq
tWvOtLV4ZBr6GHbQameeczPD486fLKKYN3kwKNAD8I/OvrgxpYaTFA7p8fqp2bnIoWNo3UOT/mw6
Kt1EyQre7mD/RBLrNjp17TXbIhULPdmZeZ/09ntSYxdCSMLarQAbStBPGKoHt/6u9QVIp4q2j4QZ
hMTYBTHfJobN+nlKDIxDg/ao2dylmhnQ1D5M7ms2ZcEwfqAg12b8+/UFJjlBUI/cFEJxMF5K1/ES
2Wqb20Q56xFmw2HSLYENIFmf2j6xVkX6S2drF277893zbknn2gEDI4fZVeZ3/HvDVM9gaebtIggH
RwzFxWEpYx6toxto/Cauk6Atn1CsvP7hVCPZfsduJHXV4dxoPR55TXFHq+Q0o9ylODfkSbEbjPDQ
yVaPbCL6aD0nXXrKh5CYnV+7xpPp9HAcp4+JzR8tb/h7rJgKhaH6kOKjw4IhAo4yuOJaOvh39mNj
gIhI2KmIi8P1b6kKJey9NO9pb7YOj2anTbHLN5+6FVLSPOkf3KZTlXqlO/3/PuqFqJ210NixtuVM
5ycLWPpx+JFPsWLqrqfHRaWwyvVBz2esq6VjQTN/ynPtP300XMaEBCycprF1RGhL7VRu1eKiy1+M
bgh4rFI5Un0y4dTKjLJ2lxK5MPTsmI71ic/svp86xakh+2hoLKC4CqeiS+8ZbenmcloxJEryoPJy
ny1/X880aQQQo2xUDdCaEy/o+aJRN2dWjsJj8iMZ54+DV/66HkJ2wpvQC0A9H3e9C9aCVk80jh2X
R7yy6IF4WfE1rwdfY7B547YV9Rnlx6VspkhfPE/RspVN1C64eBqWfJO8WpMqSp0fq3PW6Y+xVpwY
0k8IbXuIs1JgmMR+xWLPg2Vo6GsOHYz62BD2aA5f/4TSUexCCHurztmQxYOB3nauR4X+XAPR7bJa
EUU1EGFz5dRkbOQYiOPwj6VlPFS5amNTDUTYQw0zrSbTXVHds5donX7xlB/XgoTXP5cEiw7prN33
EvZPveGNhkoV6mHPY1jWt011IHPYvWovQ+03d+2Dg1ba9NU80ZvrkRXjE4GiM5qOIJekVWTOj0v/
Y4BF7ewphEYkxpVvRmcJ1y8rJwX0mjFPU4C7Ku9urB9ZGpbFF/40RUUe5PfDUS+OILmUZVCO0dTd
sDFINoueUIU/ll2Xdl/aEjZdYGHrtUfTAr4Hza2tfXZaCx62Q+BoD8VU/bcEFdtndqVXdNmyB1ZN
h5rqwVio+IASZ7q3H3dbJLtrDMwCWmZwpI52Koqj95i/VOtvXoh2mI6eGxQP7UH7u/9FjuWRByqD
QdnBD3cHHX7e0NUCUOxt9BSIPTPeErecsspf5/W7pkH3lbvHXCcqVo987v4EE4ZqJvGkt5qJxaiN
p0ED3HLsfN7kPk3TwCjmw3vWxp9w29rZfVmLrkTvYoRzHO3I+wejiHGpfr4eRL6H/Qki7JS9VkwQ
nkaQAaLxaXvbWooCiXyF/wkgbJI0z9q46XBgapVZPswMEmGWsbIjSgDLy/WxXDbCUX/Zuqq4AIAg
6gnzY2nd4kFprIx6WjFI/i6vxerC1nIq4SpWw5s6P+ism8LrUWVZsY8qTFMc07owCkR1LfZzMprH
OGd3RbN8I4RHjeModrP/Z6/+80GFI2FdV7ePG6R8/FqkB50emweQhkIoveW+7py0+GAf6wit0FJR
/ZQ+JnDx2TSNKIjNItBeH00A75iDtxdwd9E0c+sh5hQCG6wpPs5AUd73SfIX3Nyr27yo3GieRvt4
/WNLsD3YbqBRiKoRphhf4e2iaAu3pJW9NtjLJ9gPp0H1Ceb2Pj3zgxbaioSS5S7BQNHWQL0KErZv
g41pxnPbyqqIJeRULnDArcgA+HPxjvoe9DEp8BQojusXV75KnzDY3EARvmG+PdPAzvQg1gBwZIpm
nmyN7CKJ9zs68M71Jghl5pn35Dj1CmInGhucdE+JYX4gZv5sW7MK+PP7WixWrfZhhWlLO2JzkCKL
iPrDof3oJseZBOiZGF/zF+cE/YLmU3vL7trPTX9yx2j1DgPw7CFVrFXZbrf/GcLpa8W9VRgZLSLe
r8WxKWztxvaSVBFF0l6EKuKf6RRPJYjFUfg3gOitn7cUNf4qA+I70Ryl5/Qd2+s+1Dbi3SExm61m
r5CrjdiUHyanOq7u9BAX1TsaE2+GJOxyPS8TFNL1rW5f+R15djwOfuRt16hAxbLXz35AwoEUL0zL
Rg+BltVO/dLIf0FkoIYebobyBX9G18ALkhZWMYuxqpQtVekhnFUGVBs8EG+wONjsG/1t7bmKG5l0
994PT9i9M8MZ8snCQrCfu+/VYT3CIOGUPban9jAVRzMEdSPxVQhF2T7mYPoskJfgKyeWpp0hAYPf
rpAkpHiZxv7okOq+mVvF3iI7CTeMADxoDQ+dA+HzWRZEvpMCvdLWhO4+05fG91qki97OXwl8d/05
NxVnkmw724cUPmfS6GNiGRxpWdTHONNDMyPh5IA728HkBz6ERakqg8uSZJNgcnHXgEa02FHI02yu
KjeFdHIypgFZWAG3JydWHD2qKMJOpVWFhVI+HkaN3n3qsiF0XJUtkQTVBInrjQOMnj26jWKLrBo9
OrgW5ou3lY62dk5uKaRfg1w3qyCe5sovBnMOAKEEsn/JfuUarHD4PL/E8FEOIPrWhwk33vNC2v8q
YQPouJmsuCBW0Yy+d0+tA+UwY5wJ9gD4W400TU7X7xTS1bH7DELakqRtTa22mojqH4qqDbzi1oMY
/zuCOGgLgU2Lxo14JMRW2kC5B9LReW4YQbEUn8cl/97aRXu4HkiaOLtA25/vDoQVzI/KNRAITZWT
N5twJXcUNfhtBsTDHC3C/41FOAsadHf1uVpQI3I1NBbaBUlqADVZOLd24ygOONl5sA8mpMOYxRno
LGMVwb4KTqjDB8CosmACydPve/MutrWozOtXO1UhP+QfkqACZzt4V4jMo6Ip+qyYSQVaaRfmFblN
Mvrl+lxJMw9dUBQr6e/28du54tWQw8EtBrQjS4awyHkfZMk6H/isVG+Q7s1/QomFloqMwGUSvYpc
rzuD6QeNuvpkjekta9Jj0na//v3IoG2wgdIwtAuKop3WyxyDRR2Zw7r4ib3+ArzmszcViteQLBX3
cYT9n9YuLUs+4jgtWAhEUGC3z9aaw2lWcbbJpmofSKiQMaa5wzCkeFgRqwkzPtbB7FbWIYOjTfSO
b4dWGrTf3U1rVXh1LKs1UCDE6miGpKY/avRMZucRRTJVd0j68QD7h8jS5v0oFmJbSKzGHcOrg/Ru
aCyfq/kMVguEsRTfTraEgXj+XxxhCdPGsCp3u1YNAyn8sYIsQ9EM9zzPfg7LGPVrU/ouAIY+X8g7
yhv70MLeXrWkGg2w3aNkZmGsrYE1qcwiZPvEPoSQgnFqWVlpYnQGn2+d1YArrEoqWVpkA5bbIRtk
xgQN9+1GQVZbX0YTwu54amufNpscNPLS5cnCReXYggkXti0lYYd230lnreeD0Qh5UZrAMrmzvmQO
c74w4AqfYT6Kg9VsiqDIUwbLvi6/A/iN3FxPYQk8FqBGuLGAL7+5zIhtEoB/UNSnuHEaVt/6UHs6
mXPyt0OSs7m6322njiZvvIHyzoNbZmgIsZtV0+4Gx1McVdJ6AUi3BJBE1IUunvBzX43VXA9lpHPr
OJAh83kG8ece1GUd1jsZVoCf9+bBbGeAP+t7q2VH6CG844oBbvjmZGC7sEMWdg9uLmWvzwRpmNdG
kKzxue+aV1xwVIUEaTL+CSTCaPWpSxbcRnEFh2Quh53NmqnM3VQhhFzk8QxQ5riF6L8CVOCqeMXS
XWk3BOHmazRay8YRb/TKe2DzvWFM51qjUVV8vZ6j8nGAh2vhiIfqiLA1mPlKxyl3iwiqGP5swG3C
VDWIpIeGC9o3sHXA2ImAWI97bZNWEORL1vypnY0DceNbNxt/vmMkIOfbSC/wmEUBldIp4hVyADgE
8/m5p+yU25MigaXvVhdY982/FMwtkU4STywZDQ8xxuMYmkEarEaQwc00tMPypruZHskaxg+qh+v/
Exbbq4MJwjQJC8fWUhedcKeJFkhOQSouDdoPUNxcE/+Hdt98hPBNfVCzcGXztuHDEROwlgvlds8C
PSbnZoFW60s5nqj+2M7vOORBgsPz0QYG3RZfkZqnp2TtbZyJNg8xbSDq+nWsEjaX5Thql9CYwav/
EsynL7DFiRcNJ7x25xUfef/jeubJ9nlw+f4EEA6/dCzttt82g/g+fdK+jjcAa30Zjl6k37GvMG05
XI+nGo+QDpll1I614KtZK72ZNPMmL9Nf/ymEKTgWljkdV1yWUX/Sl4iAy87Je7aFrWmG9YRbF6R6
357m42IuvO8S9Ckq7QANPJ+v1aGBT8o7RrILI1y7tKJMdb1tysgE5yasgGI/WXk5veMGvh+MsI12
lj6kzpYB5eoEfdr7uR4HFM0x8LMUh7l09ncDEpKtoDTr0gazP2tu2NsPi2m945UO2OvvXRSbqYg6
xCNyKWElh8ez+9eSPRGQPxYURK7Pi4QpivfknyhiDX5sjD4doBuEYvhXN+LfID3hVncgBcJzKTSP
fWSjuKrXIQtvVeJvssN1H1o4vOekamInR+ox87mz5yDhd25Z+Vq8KAa5zYVYI/gt2+ERcLAB4RRy
fMydacbFOErb0fJXWjxaNtrDQ3HM1voWr/a7ZdEU7wxpg2rfirPeBu0hPF0vU11GJK9+DIZzCzcw
05/b/radLHT3dfZrjfHUIS7cEbIv16fV+m1mKoz5zaVXvLnQrATSANmTTLFt+7TjX1xmLh8Zrc1v
aUeHsCZeHS5algc65H9h/0dj99EDUvOYwVQW5dnW9Z3U6UI7n6pnyLP+XDU6h1ZsTlCBWCDe5byO
wIB8M4sVmteuVwwHiLzc602ihVCa/UaH8nOjL2eeG092rIXgN905xnK3xrj9VpV5Hlh7X0O4gBFU
bOqkfUw9uwMqb7odNO3bWCbw2tInOAaODFiIBRyhpKocv0zqc8LTR/C2w7XqO7+CnSPEBTto39Fj
1VbocqwA2rX5cGIt0/x1Ya+QfrjTjfmjaQBOkvOTXWU3TLcz36LFGVWk1p+hJtmt2TGb8hMKe18c
q7wzKOjTKYWINvWi1M6OzWZXRLvpNCf1yQOj1VnQtqrN7KhzfraX4WOfuDfNah1zQs+QRjpBcQdQ
qSbiHnsq1/GI2+ZZg3s43Oxvtof1ZHcPad444arjddIkFUAufQ9coveFdB7EH2v7UzYODxTUvrSe
/gbyH92O3nrMWAHeelt+c9IG7wWq/+ht69ytQNxaa3HG7M9HTqu/M2O1A89aYj8BpI4tQxOmK7e/
OB2JTx1ApTn60V2aukFFshEC964HmwLyYV3Lex7HN1M13+CkA2jdjaPZNdHcbNzTQOn9bOEp5XbP
6K06TyiVOsikpD+MbFkCGBDY/hjnaJvQ9llrNeRKZgSG27efUG08joOZ+omWAx5c6qPvVXgjkip7
GWdt9rv/I+26muPWmeUvYhVzeGXeqBxfWLItM+fMX38b8j3WCrsmvuNTfnSVZgEOBoOZnm5NW0xA
vzq7XHq4RtZ9jxAnbb0VADHPutxCGtBABptTdgFkt815RpW4T7nEriaj9VDHCIFSEJqrLBcXa9ST
nnRveILwMlwlqWI7D0MsERHIjuK0jiBRW753WdyZePvtVD7dTkLfmmM1uEmkPhVK5kCtZ5fn0Usm
pJtGah8VvRbsEJH7ui4GC49hUxeiA/x1r3aTZ8jcLW6dEESTcgCtutow+EclAfLazjC4eIXBIEV0
lSpaRLMIZPFxDAuIRGgDFO/ScoFTjzNo1Yd6U5farhDU3my0wcbz1k740OX0hrPFEcMQwMreQyxs
MIe2PWQoHVvp2EQQMupqMxX60a6DprZKfX5t01yxxaG/b3PoNaASCCIyHkYUw3jTo0mySCX8teTz
78bS38fzKGVmm4aVmY9Ic9MxlkxQE3lVFRsWz2UCeEkNxaziZWcoc3Hg8wGKXtD6MCdd34yJvFEm
YzOmQwF9kbAWcBGjGBBVqX4VQNTJ1OruTZonHkLE/ezWRVeZE2gf7EXPxoMulqmJ5ARs/l08H5tc
y+2KN+6MVAwdtQq0DRjiUiQqmEfqxlFxxjapjnIkg41/yZ9LLUitHpKV90gJEd2h8TjqirYJB67C
g7srtyjE3HSZ5Ia6cDsW81HIg/GmTLVmE0oLpgkaDG2F4FyyAB7YSlrogdTgh5iV8n5s5kdlCe/6
NmVh3y7k+phFQqJPLiqozFApZTUMkBYIBrBOTosppZjZDR9HgZVYkCyIuhpOrXzcXCdVeXhegxmi
EqEHaF4Ir6d6YamtZgvTpoZ2zvpNdKn/TOaryHAkeBPOGnGqBOToMEH6LZ9jwQ16PnEKI++PPSaW
3V6qDLsJ88Qp+yi060WYzaoGrnCKwd60/ksub+7nD6EytrBTAFuWUbeSwl2k3RsF2IIZcw+XdhZc
f+AwxDsNMA0q0ZiySFSWGmM30abXnvVqPMTpa9UA5Jf8e/VeQspEgCCA5uIZTKUXmRHxeZPjAupF
bouxUIBPZv2h7gKnkjp3feeI29EOg/oZ5suh3Heu3icESz+m6lJ4TZ+Mm0Az3oMGIS8SucQcjOoJ
LJG3Wt3caXrE6oJf2lGQyeHFSTjT0TX+mkWpdQ2UTQMQdVbI5ZWRydOVkRSYew1qzRyEuLZbI6kY
xBiXcjcMr6B6gZo3emR0gaGXlqCYO2QmyTDmB7lsxs0Etl1bxyy4znGOZHDNA8ellV0tTWMjX2Kp
GZ85K0SmJAhbQl+PjO+r1LrFUQgqEYxVXmc84LaY5lfcPOtf9bwcSdkgT5yTOBD3lSF2C2ws33nd
Cn3B56wmNKPc7jfdITgKjG1lrYk6HfKo8jouw9qr0cNdcC/X8egE8zfGslhmqKdmH6cYYlkAeAHJ
c/kmPqbb9JDt1LvCH5ziFtrwXuZp9wyj5Ht8OSIfewk5D0IMeD56OSWAAOZG2IBwJ7wV9oIZb0HD
fIM1buR9cfi7rfxtju6gyWWwjGHNAXmWpLaKHB2vUVNs/3X/9uuqaLByXy16LI/4YvL0FlVbXn1b
37ZzNDRlgHqlRFoIWo4F29bZzT541J6EXWCnlu4lL4tvOKqpm+O+s/idYtcboTXxzmBphJ2Xjajf
QB01JciUdJ7wG2QvP/JvrVVa2m1wV9zWLr/j/j3sizJHnbpR6Q15CPHp5rzxgFV2R53F6Ez+xIoz
StRBS/t5krIYKwqmmwbaiGMvW+sf7iwsU4ugzpguFFqFMTEcpfmuzTFBON5w/UOT/RDAcLJu6uzx
TpkiP+UkSoXd0BQYoKq9armudUzoZiFerYtpAPVZXrHJP1ibR6UJSlAhxQQOwwORmj0IL3z9d3H3
8/BSWd6SKVI/1LAQlaZ2R2jGCeYq063BEe3KY80QMhYkU0XEbkGvXVexgXH6DpUTUwhZ2hnnnwht
JDA2QyyUyH3K1AkSykQv507vvVCS3DGJLV2/nos3owycTtctVNIZ7nce4mEQvQwDkCcd4/SUTwxh
UOhVNrTQln7W6q0BMqnZYCQ9LBuUH6jV3NThyOO9w20XbXHGTrIWhcmpTyLc17P6dSmUM4x4BS1q
L7SIPqFfqnbiQo7Jmu0ZOuAgVmLOfJwDraCZcbJ3Ku0OeobOjI518Vv+MdTMif+w2dodpkzf1B0I
KwJnYVz95yymsErARhrK82gz0HBtgPQULuSNHiQ39uR2G/k9dnLLsLKfqlnm1na2ZZ/V6LzkljqQ
4chagXFC3+Fr5AjkpDGUUOg9JblV5KuEgyhILNmToFlGjwocSD/XQ9X5WwcFYRncRGCV1EDQRZds
QXNcYrp6GDwx7V4KvoH6Isc91UHtBGX4PVHnuxnU98oAHOIwhdssblhl6Qu32ZefQNdzu1SGMopQ
954QAtApWyFUa7e9AszvaKPGNdipm3jryybBnnJh1FSx0aDTRIWA3udBLRYpKKYBQwfhJp02GapI
gthDvYoBsDyPZND6AsUOUP+qATAUdVZiORJqua4GbwojX4l1T4zFb+truXDqT00o1OngQUETgIFy
8ObiXet3ovYQBDfrJi5tF7joIFjGA8h/BqlpO00AsS6cpG3QoGhyU+JQ+qoG5G/Mx/f5PY0dO7FF
dvTk8gwWCaPH6ogdcwV3uMcJQCnIqr6hOGIr4lZ1UzuzoCPQf/vXr22MpZ5apnKQBvBCXpwbcEx2
MayKvJfK6q7l48f13bz4wU5WSHb7ZIWgZghTPLQHr5Kq0JSm6qDo0yZva0YEu+h7J3boK0czQpQh
+8HTQsVvcieKWUJzLAvUhcOFooQ+DI5RWQl+VhWbpZkf/ttmUQcoIXhpjYfrLVPloKBHKLnb+7pn
bdalKHT69elLJpRrtBVrfBXlCtpWdmaXll6ZAMoPTuJXnn7sWAP+l/1AA8aPB3rvLPRGqRGETYLd
C4ArLCV5J46yM5Ty37gB9FIFDOJghXQrKViKJRJSmCl01YRcmBVygrP+kS5cW0A1fJqgPFpt05Zv
SDjt9KulxIxoer/whj2PtUXUn+Yx2qwbFC9GCTTlIY2EISaAUL6eIaCeKgj2LgjgWTmZ9dA6Isfv
xtq4lqMA3T9j8cVmuRW0qd8EWfc0t/iSMR4X4hAWptBLPgh8FjNLUHLOC6cOp8qPoaWNtrWbKoLJ
h0dOVFEJF+ujhEIvWnDDIZ54/t+nhSqhRyPMxMAs0si0egTemDPgdahc2wV/kxezZbACDjkj9G2H
bBdtZnAToUZPnSElwYB1K5LwPVSlOUrttUqq1iibP+WC6GIk86CGuSUyx80+fGvFMv3oR2l/kQbU
iNGqFVHua9188RPF4SAfetSea2ewm43kc07go4o6/+Cfl9YVpZ99CZltcOwxHxbnqSSmtAEExJAj
GsjEc776zaRBp0JLhYEAGq24+ZYHeyN9BhGFHjw10J+Wqu+5dqVxrTWBAAgqd4P8tO665zUsMigO
MlQRCQHgqTS2r4r4eA45o/Pm7WDzTmtFbvBDtg0PN/iTxDgoFxd8ao0k8yeXTd+js5MpTU9KS4sL
hZr2pvS41jRe8XSLTdFWvxl2zFjjWWSjlkidTk1vRkHrYFSbEqdRCYPoZE9owq5v5QUzCGgGNIVU
4JsUunbdDJ08ZALCThg+i/JTnD4k/PNfmFCQkAMACflPur2hpXKewZ16j5c5SHvGxnM2NQI4PHV7
3dBZiqWAfRT+AFZLwJqEj+vp5DsZyAtnI20RQkfsl9SKho25E9nt9PSxMSD5vm7uLH4Sc+DElAGr
0zDTRLb2xJw+NHojKMh1IpDmdLjyGt4s6wolCgyDoka+bu0ch0aZoy4I9M6aNuaR4k+h0zuixeVW
aya2bk+qvVgFBhmdFHLsFivPP7uYPuxiozCtIRASs6/L5EbQiwhjgV0NDh2EhUDbZqrcVTslZpnq
6PMyuiki+YNfAh4xiKcFOLxAZi7RhzuMKgPcpMi5wjrLnWyIFyvNGglij51qNcW8V3KxMXPQk4B9
qWzuwCxgmGmy1zDnvRebEZLUvTLYBJAIiv+Bt4Wh5TdCjTEs6Pl0ZhM36b4YpwVc1GnT2lGJcbT1
j3XpVCmgmMST24BQNn1bzALPcbGu9ADVJGbecXCPQ6SLDH8/b1iQnfo0Q18NipYticHhBi+V4DZp
vaFxK/4uTzhnSH5GamW1wzbh3tfXdikcfrFKAXh65EK1nvIDwqEzOoudfUet3aoxGoO6rYSRN+sv
qllkpXjRo8tGKG9ovvdJaLk4+lipWACmMANE76wv66Kbn1igjlcdY4w1xyyfp2TFdZZM6H8LLajR
y3QT5n1uG614rJWChRe64OyQkheADAdHIOYTqNMFoYilruW295JNt5nB+X4V2NJxaMwAUhEQXtHx
UPyxvtJLtyfmMMF9g+uTaG5QgWuqyzTB5HyPAfbFJZU6J9wKt5MlgBTVajwWYvIsdVLEL+aonU3G
Ss2SvBu8XBv8fEh9nqscY4AkORlPnkWoynHmyOxzkT97GkY0DBbiMgCeAboEZIT+a9wCSapWaLM8
uaMVHvnczq4RTOxwi1l9J1sIzwpI1SzOZuHb6GsBdjFdC3pWVIIwtkUD7StkqkAloOmdlkgR+ns5
HJxZa0wxa+2kmr31j3lhlQAIQwJBMXAoQZv0dZW83DS6NE2qO0mRKSYd8FyjC2EbWwarzLqps+cd
VoaRO7BVA5VMKFspX0XSG0OrXF9c7a7ZQ3oXaReuH9DtyZYEQTu2rIl4cXVAfENbEe1Yg74KRkzA
LuFiLODgtiXBLDMASczmqq/N5Sm7MpzOEazxnpjuTRC7WaI5211liZnVPSL7dXv/b7bg5AdRqWCh
xE2Ry5BiItwP4CF3JjSuvNYGebY1vHP/g1gofXo+Nh3JLjrCmHwFvv7rB26rUh1EFUTummAuz+Nj
8aL4fWiVXuWIuPYONWyrEIO6rrbN++wbjGAhn58iDWQbGKGT8ew9I7uIpyabJNSq3XB8AImeA4gc
I/ASD6XO6RcL1JbyIU6pUHaqm0eN2SYRMOjXDYBN61/u8joAnQBzqHquZKSpY1Bo0YD0vZt9TRhd
qWKUKS+uA+9DtIKhg4KBw68fqlMmXA9pj3X00TMX1P6cjregVWecwgvhBRiTTzPkHjvJOuO6NeQq
gJlAgWarKNt42Tuq/CNr9nLKAu9fNob81sB68PClTnw6KsY0JIgubXeLmIacOjNBjGABKWfP/L+V
A/twdcj9/mONfMOTpXGKEDY1eLtdLtyX8TGA4Oi6E1z+RJ8GyP+fGJBqrSzVbFzcSVMBkhxBNQ50
h8pIYC/HyZN1UBcel3N5W4YCOHDsZKN9JxCLwFYO3c/F6Sx4n72+KqY9yvOa0YhDcYFvN5VuFeFb
nE5mkj/P8ltSH8tOs43lTd/XNpKbYXpeN34xPJ2slXLHMkojERi6xRUX3h6jHxBTioM3RedMYEp0
3WRj1y+e5BOL1L3ehTGmoMHr55YpAj/KPglTiucsQ6I8Uaf6AXUWZXk4yoo7byW3qszM5cDw0+Op
ZYp+4bGq5md9MtoelVLzQjSoXcSrbgxpF7u7HxJ3ASynd6PWHH4WR8lS/cgxAFv+sf75mCulom/T
aTWSXUVxJ3eyVSt29M6OrcWCpjfoty2mrzIiik5FlA7CgkubIdp/SFTF5nQnP86Z+UtzG2mv/L04
5gL6ZFbssmgdGJ6jk/8/Of4GN0wtqpnQURT8Rj7I03/dTCq+6Nw0GnqIz/grO2gtQAl2sl1uCid2
WcxQF3Ojz3OgU1EG3W815qtZdWvpJQETsdqj+mkA/auxlI7O3pm0e1IBJqqzESz32LhMuZVSBfRQ
x0yK7EgCPtj4VuH8zcldMrLubNYKqdiCwbta0kbEUYyrmEkBtHbzJgUPPWqMjFNAztdZDnKyl1RM
wSAAevzaBOQteLGhDr3JATnhtFc+uBGjzMTx3Ez66CvCtgwLRt5w8QiSoWoZBAzopdKwwyRJR1lr
kWIRr4leeg9TWYg1+Y8G9I+sas7Z6518y1Nr1IGv5QkUVArcpnORMbzh4Wkjtm3rZ8FanPoqvMu/
rW/upVN3apA68bw6N22P54Q7d6PbCX1qlkJaM77gZSOoL4IC/AK9UJm0g1RkMDIN449ZVjZdFP7L
KbNfG/fbxMchOYkebVQtU14aiivpgRnrGYQPKkuuwZcBsrT1LfvDR/q0Rd0HA99l+qJ8uES1z9/6
Y7wNHc3iXvVnBc8azmaBJv7ghJ8WKbeYRE7tRAFu0di9Q26CzEZt8V7zRDu/YzrhpUQMs/D/fC66
UrsYgaJJC8krIVSoPxpujQp+5Sse5ylWejcc2A8phod8bPnJ5wsCIZ5UHluqhIEnasaWlysGcfFZ
iZZ2ESr+y7EyAA2KTQwfNcPUt5l7r29AgrDVTd7N71Fv8FhbKZJUhA5dp1tJXQOdVIDfWMBWjtvZ
CjzZGQ+V6OTv1a7H0Ju3AFSU4fYJbuVv0Y0BSUhW8Lx0o5/+AOpyyPSkKCSZXA7CNdcfNdUP9f0Y
HFqRJdnB8hrqPgD+S4yg0aW4XVZZWv3EQ1myURRGKLmYjAGcBvYwiLacc4ilowaojgFP0V8Xl3sG
Py+aS9IELlnelh545O/FvnHFnGH3ooOS8AVJMIncBlR2wqccaDzgPLrwCqJCU84jez2sXLpP0Rn5
bYFylWHBSKCY4OmTgj2yM0InFX/UsVOKmb9u6OKHOjFEuUQ0dGI8kKJBE7+pxmMv7cv5x7qJi4+e
08VQzqDP6RD3GbZrcEOfP/QP4Q3k2VEMCa3lnbs2WOMzTINUjqB1Gi6xFn5O5swFu/b0TeWrd9GR
cJ3m3xp3fYGMj0VDkuKWwwwTvMRtZd5MY4Cg0UqvutkMUga91cUD/Pm1FOqy0doG8xUGFhY2RzHZ
55yB6S7FlBd0muvt+qpYtqhrJi3jMC9IhjwshpnrkS/gPYU54OwlYircnQ05f4Tjk4VRmYcwN1Ne
k1eVcre45bHbFLjTOEs6kFJ34c+u4CRbHTV+1vVNVnEWk08Mk6N+ctc0tdwBqwbDnT06gp06kasd
BY/MVc871lDA5av7xBoVOBZBlbtlJifheXQ60B+AudTlbiB4geo2a22Mo61QMQSZoyEUObluOtCS
tZgijuVbtQk2637CCIZ01TMe9GEeFZhZ+MBB/miC+IoRb5nuQUUQcMzqRVti31q0sYa97FS6mVzl
nmaVmxIbKNop4BNRbbaMjJ91CKhIkohFYwQDDI88CiTjzhiOmgz4NChFQrVjxOKPGvmKM9KgrLwM
IB0rwprsjc60l/bKrjyUr4sf3kTI8iI893ub8/SdjFfHiNyS1f+5nBZ9OigN0AmENplzBcdB9Iyr
YZ/64yG7Qo/SUrx+j3i6S25YhXqyhWuLpuJMnsldpRmokvLyIm2qnvemqQUiuBlMoVahpzkbpRmV
86blWdrvDNelZ7jCQG50ZSKHn5+teDbMFkyk66eDcQhVKr50oRDK8YzTkc2jmVVOk23bgsWCy7iA
6JZrJnIjxmMq9LEgx7JovdWoUP8QocrGMekoWHtGRRXwMwxplOKlL1xpV3UMbp/EBZhqg97rS77h
vM5jPnhYe0jlKCUvoOMbfZz+wBtv54e+tLodOfvcVnoYDvyuOEwv69/t8rvu5CRQIQfwzkwQevgG
9Drt8hZj7PZgymaBtlW/aVDyYi2TefqpWBPjyQOFJ9zlQZm/zlN90Gt9sgsp3YGxyZaap0oeNtD3
fMx6hEBbXR7yb2i/X6HvtBfb9qqb1PdF0J4UI2hMqXlu1Dm0GbtC7uGVw0ozhknJwCc8SeVkD5/C
k3b6i7qZrNGWrPKueIge1u0xvrxG5ztLOAMaBHNNed+VAkbEaxDMGs66FUYE0qgINDVDU5YVzqiQ
I39Lv8+NI1Rv+nij5qWDBhKQLKm7bpJ4z9o+UvlOj77+FCY4RXGP6VRd9uq+MmMjsaU+NvtWdI2a
v1k3yTi4GhWJDE4p8SBDpl+LhzZ/S+S/admcpPka+ZgnqZSENEAIShmJwHyMmq2uX1Uq69nO8j8q
+rQcV8559XEqi42YmbKz+LE1WTm4M/4nBRbWW4Kmqda7sDDGEts2WrwlWoVdReAx60DQrrvD+8jM
SFkuT8WdGBybxfRRwF3A0bFUpl4Ppj61/+1e0qhgMyVyGfETianCIemP4DBM27t1h7t8K2GKDogZ
DSSxlI/H6aLmxijxbhdzdlOFTlKEdgkBFIMt0U2O6Pl5+rRFOTdfgSFECEYSl6Lr0McMkY9PdCg3
y4HbMHtAl0/vpzXK06usMkZVhE8UmZU+EmAVpDSf9Bf5ugW+D+p/N+1GNHm/ZzIyXT7En5Zp/5+0
TMgxO+3y4QK5QTw1y9pa/2yXiyrCpw3qui2aRoKINGyADKT4Dgh1eYysqbKBmcytarQDM4hNMs3s
jz6LNIG1Psr7ITw+ZBrg9W5dvbdRYnI5U4KI5SqU5wM6GeXRiOUNruRGVn7DaWaK6at+XzgZmNNt
xnZePtC/t/OjKngSFgEVKfKeVP2y2OQQRcg4aQQkSjkinViAbJoOscuyyjJKXZxA1sZK2+I8lPWx
1sGpmm/D8QdjZZeD8efKqHvTGPDPIIAm8ioT7NiJruSXFNEY3u/jsf6X0f/TIBVRigLd5GDAp1MP
2f18jB3O4e8Gh/MwCO6zB8H/EPs/7RFvPfl0BlAIXSPBXo0FylaLniveYIDzKNvaLTxmeYDh/fTs
SjstqVyK2NCPnBOnrnATeIoM0kwJgKnunVWSZoToD1DXyQIx8pnLTYkGfSL/GHhg4MD6U3CzLbGQ
qKyVUTFFm8HJLiboXUtC/pRB75VrwOy17o8sn6diRyuFs5CARtwNWs1UwevE5btRYyFfWOGRBgw3
baA2PLizPhoikVVdFQA3j75+nVqqOQE2sshmhktucOqn9QWy/JEGEQd9ZgCeD9OkkIqKwF38ELgp
8Q27OUjX/1o86ldV7rf/S1QUgQpHx/OkXCUrJmCEVzLSn+TOXHJzsoAfBjv3rehH3n9cJRVWtLYD
hlhE7CJhBSZddTTJ00uwArO84mzpZd3g5fT/c5VUVFFThYcUHFklBrwlkFpInuCw2z9ns8f0blLR
pBGlBsQnsJPtCSVuf+AcSH/vI5/3We8mlpPSBBNLkAmLSIpy2T66jnkH4d8J7pcjSFbeZrt087vq
FRgVgbGVH5fZSh4mUflJmYG2CnB91U02xX2G2jt6FqoFppdjd7Xsql2+ifwc8EEz453qoG3Kv6rX
fX5LKs4UPZR2ixkBra1+jMFjze0j9YEPeWuMmMQAjJgmUfFGFSut0iOCeXB1r8Ng1+TrmxbnsTiW
bmhHD6qz7qjkx69tLpW5LFE21ZjnUlwV0twVfxXNqEaEe6NRTINjFa4YVwNNSoF+DWfUKry1RDk+
vUo7zONz91r0uL6mP9RZfn8xGlIRCYnUT+pH5i65qtU//JNEQKnDjQsze2flRn8ocn6apAJMy6Vy
u8hYmnSVH8ExIOxmDimg8Zbvi9vhNrWjm+ghjBh5NeN6ojk4QFgilVyEIxmFb2W37DujtZZZZhwA
1smXqShjtIs+8KR5nuzDN3Ub++NDdBcfpKNxGJwMWbvN+8FR+bH+GRkxlO6IdlykKBD3+xVDCxcq
0U67YcdQ1h5S4SXUJoyPNiSsJS+G9pLUe0Vk4VP+0KT5dA8qhmCEUG9lHUZap32Unck3rMaRtrhj
rZBdcWck0TIVRVo1qRKdFIgVc7A1d0mtcKshkwATp4NBLtlk1RkZYYsetuD1+R+gcG28VYVsyXzF
uAYYJuiG6MClU9tz5PWhtrbRXI/1xMj1WGGD7oRGZY9xf0jZITVP32ZHtcbU1kLTwOsDkgmJ2epm
fMWMHCThWYnAChU5onaSKl3Hwvjt7ERWvNXRkiHAG37H+kx/6Hn9dkN6hANKKyMncyRe4AW+K3+q
HoQ69uVBt0FGcadsU3ATwfLss5pAjLOsUBEEtMQGyEIQHpNN4PXe4JN2qOyzaL1YTkLO+snbo0sl
TgzIXipL/tiPfAE4ZPpjPSyxzjLdA4WebAbmE9QLBxeTKU6O01z4BD4HfgCL1XBlbRwVOPImSPqO
JHjYuK3kp57k9XgJsx5tjCCoUBGjTyqIgwSi4spLe63lhc2P6f0wlaxAyPpAZLknH0gc5ikXCPxw
GbaT/Aw5h/94iOl+ZyToIeiaP7JFdVtc40A5gBs2vrCdnH6TOdU7K9cXyOasnGC6wclJkGjFEPWv
cu5it6BbGZ4wpIRpbVJHJqN8fGol28zSwULNWjAj2KtU/JBmo4ig00SuFjV3QD3tcc4CNzFuukfl
f4CcMTJGusEpV53WyQTw1Uih2da3cd+5o+aDrNwqFY2xOoa/0K3OglP1sojxNQnzRmk8iPk94zQz
Dhjd5+xSpBnVsEAG8w7FNOV7mJvqe7yF9KazWFBz9AOzwYY6pBVQWMyyL/k6a75DZR9anECDg4zY
jFbv8I7mxjfBvtwHJgaHr5hPOJY1KpoUOngTWg3xsbF5i9xwtRU65AUFUNgV87ZhWaOCShsr6HiG
+HjzNj1WbnkIALqZbciMWKPPmrtkHUIqsiT6qOlzi4dMpH0Hy7Ap9rkbFZrHtzetnnsVCDEYnsNY
Ht23xFRePPLzR6SJMFxKUizJK1GkT212TsdwU7prGY+jIeYkcJIyDbkHANXwQDzqMxbFuAjovmXa
QPhtSmEn2YyO4ir+9BQeBC/fIAOyEmfe9f7CYNdhFTHoMTO4CfRByEYSBPxiR8hW9b3mSbBWM9bH
KiacdSwh/hXWeBwi21Lc/mBghMGBVDH3TMoK0ELxQStvh8/To/bYvUuJzTzwjHSP7mhWhiBUeE0B
53lAt9EBsttL3n6NIrNyB+bGUsGFE1ql1kmtmfQZY5+QnIae4iH927ISPJbfUJFFAsFZMAaYjFWM
1EwDMD/lhyX5tu6dLCNUQFGagJciDnsXB8/R9KMPtihd2Os2WAVRuospRnrSSgTi1tmTTWZ8G9EZ
/N4lbRXwCOsO68wxVkVPmwV53w4lxrvdFGLPasGZmdSbIyDAjIWRr71y1dCCT0IzD40iIPgTbwCT
t/oze8lszlGcyVKfl8fhuLymTMEkVnakkzB6kvKVPF8mIY+I0jwrWNdsGt9JEyLCpO+T9NpjuZlJ
8GciD9IrczSZJ461bqoWOyjo/806fgD6ZPvxrT0qfmYHtnifxqBHNLbqDrN1L/kTY7tZn5WkNifr
nksMT7ckT+L8yU1vc1/zMeaAt11rSzoe4qlbWKxS5R/wPr8feDQpTT8WXaFpWGv2LN/0Tn3MsVal
tAOPDPdxVuuivIE4rj0uj7kdX7GAd4x8jZ5KK7h86WPiyxFEKgRlq0dvjG1l3Lo6HWgUDFonJNnW
D9WGQDWIZFFyDEF29Re8qb/q6wZGAYgww5nU9tSrpT4BBOUu37mrYTMfgg0oXdpnyHhanSXv+qeU
4TeX3ebTInVcFiEzcklpwOgQgDsthJKKBkWS5fv6Nopkm86DwacZ6lB0QdQOHbnnSYmItA4kP3iR
OnP0iJNqThiaPR4Shb+g0QsAnqgBlVI402PuAlufYz7hdv0X/eFZ/fmLqPMStb0klGR6Rr1p8GEB
tth2DjDTVuQgnbLWrV1Opz6Nka9wcjgFddD0jkcsNKobFP3yJbCmRLJD/VWqWjMGVWsuFO66zYtz
lJDT/e1M1HWcR1kXy9C0BlqqNOU0s5SiMcPIU3LVUrreNFpoLJU6NHBYAAXWcqlDEwiZJGs1EgEC
sSPll96tUUX4u/LL5wKp+3kKjShVyGlJlweOsDJxLLYI5h5SaX4cid0EBB9ZyQS/BcXSJob6I3st
f6jo/16MQQ2By1LfapCDIO/q6D6/7e5KL/aGbbmHBI4LsfpdfMdKoi5Hz0+TVG9U6lF+NAgSB9pX
2xpUV4HBM8YYz4R8qYhmUPFF58YlM8jBV1/7n4Ib+4qf2MZxFswQIARhi8x49+tyiryZdcYZUYfm
nBQMrghicNG5oNWWt5C3c2Qwltm5JdvSVnaltzIwf72fWLkwa2up6DIlpVZ0Cg58MgomJ76FA0tT
8Q+J4+fXo2KKzon/P1Cg3IlbUocJEEe5Ax4yuJvY7DiX05pPc1Q0KWthkmbiLJH6DVU7K69Hc44j
u//L5vmnJSp69JBF4mJSF0/28hYVCkyYVA55EWJYE5euYjPiJGtlVBipGw4jeAQiEO0h32ZN+xka
vFb8IP/QBbN4nO3cbt7DwWVdvcwjTwUXMa1DsSdn4wOJfJtvB984oHooeLIrHHLdhPz1lrm9l1+E
/2zvL1G/k7sIrVYIMM2oXMxa4E7tIJqqxvXbIFVBbSlAoSmdLDFOamh9yeNmDJLHMmCGhfXzAUrg
rxeiJtQQyGrJnm/4n+0RM0u2vDEORMoktGTfYAMeSYbx5wwEgkZfLYqDnoLRF5dF66RHwW69xNVu
w83sgtnU5a6Z+TjLHpXxLIbCDU0CLx638nbZk+NZPGmH3iZNxfHJYATa9TwOdGBfl4dDUwq9ISxu
pPzMAvRVjH033K+flPVrHRzpX22A1llIEjK1LXr6tnCHneS1G/awBGspVKTBxECntRGS+q6r7RT8
9iI32Pn0vr4YcqrX/IGKMnmnzSM4GBZUEDCK0VTeIit+MS4mHhTgWS0cPq036yYZIVviqUgTK50G
ziFsYCyBVxCcZhUASdIxDQ91L0PcMgGHzcvcbVXJn7lXuWG1HFmnjgo4pWIsiZYBzpzwbpgah7zI
WcW1ix8PunKqIECIAWylX32Eq4Uywyw2OWaCC/TreCvtuCN3q4K5TbKmV1502GVthlG6WTtXXS/2
con0ItuGzWtWZlaoBTbj65EIceYxn0uj+7V5XC1t9wEl86oNacOFex3EiaS+bDBfDOLFb3VijYpX
SgEiYJlUYEdrsoV9cZUUJlit+coUbsLr7pi65I4ntRW0gJwagIgMpOeBFbBewBcPyskPoQKZ0ORi
C2JDgsMq8b7XoS1pz4CyPfEv4Wa0I3+4Se3pQZq95CCyhiVYX5bs0sllVRdNVCcSjE+Zxd1B0hV0
Ja1sDrvBwsQQRmqVyYwcVlHuYt54smTyq06sChMP5SsCxQdWw2nbNLZbETqaJeCCXVZeZdnsrvvW
5TrxiUUq5vGjotRjhNuisWeHMxUfpFoTb9aH/t34P9KurMltnNf+IlVJ1P6qzZbtdu/dSV5UnWSi
fd/16++hM9+0hq2Yc5NK8pQqQyQBEACBc14Ft3YkPA4N99qRvBLJzhTLfPrDL2D8YVb3aRXQuhlt
IZxv4nu0Ioi++kDfpaiSRy5FoiI32fO8D1xevMxTMsYz5rmOtw06tDkGd9W4E7vCSownQXvs6tc0
ztzri+XZFuOk5kLrxrmGVvVC5ogV+rwHteN1n22Hd+9nyj4Nz13ZFebPiGN2yYs82GCIBQyCHeO1
IbD0l0CwUYLk1Xc5i2OfhzOQooo9vWRCEfEjScD0y+sD44lgfFNjzsTsac16GIDOHH0TeNETx+zZ
R1+8qv+ND5Msw5Opgb8kn5aXkoy8huvN2H91RnSlK0sHBmGdjpcB8+oc9SCOyL8DHdISYtG5rnK8
FTEuZej7BUONgerVZu8nTeIVEQABlZIXYvAWxDgSoe4zOaFmPPTWzxeF/D59NjF0PbmtRyFvEhfM
vt711fEUgnEe8Uj+nkJezNjRsmcDiOjXJWw3Ba5OivEQEfi7wU4NnWtdWNObempv4pvRUy4VZtGK
PeW12PHqdttVwpVUxlOEAwyITIgsapfi3dA+4PQ5tjHM4Oa3CQcaYzs+fJfGPvHqkiwsJcUIGG3d
ulRJv+Z2Zxm3Dd7nowOvGZ9+/JWAhn3kVSi/M8DAMKmZKq6Zh8dB026NTPBl9T5A33EeLDdSonEy
lW1dAb62jtHkj4QOI0jHg0HDQSrDSQQPtxDFHFvbfoikEN5/i2B0pS2WvzsBOgd8FXeo+NyEO32H
4ah7gxOhbNqbrIEFAH8k6fJCsnIgiaw0QkYhRnLjE9yTDVD0IL+ZQEhyXf95chiX28VxYKQx0JBV
ednN6fyQF+2LpKfPhLd5m+ezWhET76EiGIoGHahpXRDDY2KoB2CDS6m9ZBuwGMBC+swrRG5XCVcy
6TetdrGS1XpODJos2+Lsdpgyk+3B3A0BUJ8BouLiyQVYmGgiJJaU7ocXIGqT/W89Jq0+gnHRCY6v
Af6x6gXRjyiRLNJkHDe5eQmsJNBDXi1z0FWgutEEWp/PJPormF8DHtoH7/QYTzyMiJaTEvoYzLIb
E+FOMKpP11VxMzperYKxLlNOin7KMDQw6p+WZCcuoIZOram5S5vH65J4i2G8b9InbZ3T1CNfKmdK
8TiVccuoHBnsQJI0BpWWXF6magfkMb56xDCU/CA+9k70ILnGa/PM637c7vx930F2KAlzLYsAyD3k
F9+0g2KPz+Ghs2KffEIDmJV6gs+rcW4emSLKCtDZZLDaMRs5tADHUxfg5qrVPVGsrjjE037J9rHK
YRjY1HBVV4logA1RZifL6mkadAB/obkAHYETONlKUEwaqXtdL7bTpXcx7KGNVWeYcwRDqj6ptzMy
4AitZcO+rq3ACbxdjwHf6oFYyqvgfOdNJ2wqzEo2U7pERL8I7c8XYRVtPOqJkkzqz7mf3iVW4kZf
eNnodhv1SiLj+8MoTirj52R4sJt88owB9La0gwuWDlzkY3ZIH/MO+Es80ZvHqYGUHSThoiGy3Yp6
UEZdRI2jy7/EaJxQxMd6ebh+mNuRnQYadMOQFAhjLpxwEBQZb18oK94XPrrNTrmLG3snvLWOcD+9
UBDrllsv/RDZgfXckHQwzRuqIoLSjS595YsNo4hzBXzwl7bqC2rWo2DP3+hsF3/sid1HVhjj+DVw
UqB0CmFT0dpZc1SAoV8pHG/5IXxkpTC+Xy+qpCUVQez/acbUYXzQMNA52dlZAQVjYUucWt/2olSw
Xag4tw8ESJkgDJI8CMTLGtAQ9edFNax24AE+/mJV72KoPa4Oagj1uV9QG0DrwIjSCNCUSj9waqAU
qHaLK6F2ef75ErStA+OfG/kuktEN2SwzwLnRG87G09psISDRP8nOsqfbSfzpifaxmrb+xQRKjWYh
KuITe3yIidiPYHSmD02zqOmkeO1W/oTZPDqgnnnlXwDix8CG5EZu9qwekmPq8R7W2cSAFc0oklpH
QtjpC2yjVP250D+npa1MxY84VAGbgM6ppf1a1xz1pWHDtU1nwooQtKtjX0J7xWi2wvoGiAOuiDba
edKdyDzmLQ/1jae/zKWogSksGgRs8IIm7Kw/CsBbFl84zo365iurutxkK+2dyszojQWrUkHm1vga
mk3DGwVjL4WbPvJKPzxbYbMRVcpKlMJpGe2C9NJaQFzzYqQ+sp1Y1U71OavjbCFhbqY6IcowBgEK
sbfhAyh20MQDTDt7eujcwBr97qa44V1JVO2vbShzWzSz2ihJRXVzbiyzLHyhy+wAzJCiEVvXl8fe
9IwZXEr0q7OL60Vv4sIknrY8KRJIzQUuUAlPBONpzNLo2jLFgSWn7jR+MV9LW9ct/XnJLG2/gGIN
nGcTF1yU9pJc20PGtSy52EYzTRIoDRTlTe0AhkzhKXme9EMNlN1CxpPMSd7gLf8yYCx5Y2Zld2jx
/qqd1N3sqH+RE0APeQryIbpmZTKOpBQFnbbK//Te+QOAdI6dZd4Ylnn42ezBi665Zsd4kiwR1Thv
YeTKrjwrdnlAU9st8YsXQJxaCAi/X9fLX8Qu/9xPbPg7K4kazfXlfpoc4ZIjD0fVNXcAknR4yP+c
y4BNVsAN0wilhO1U8Orb7tJdj6Jbt+PdORxLkBlXIsqhOIahjBAJ1AKWpIT5iyol3dP1reN4DzbW
zHKlVJYZJi1k6Hwrw/EhFwcvrqTHWZ6867I+tCIziijTJa/8R68sSy/W2LnW1T+By1B/zQoAbymV
NX4egJRdYo45ep79urBA4EgerovnLZVxLVMiTphSgW8Oq9Sq5RsVDDqy9klueQQ0bHL5c5mGYoig
pVcUttG7y4a/tb/7lDzlZ9Vb/Mwz7oK95g+H8Kl8io7lbftV5Kxv++55F8soDEmKuhZa7G5U3yrD
U588jNLz9S3kiWDumqUVk0Y1YGfm9JiAH0hO/Xn4cV3GL7TkfR2MlkS9uWRFfDHm4H5CJpt5NAGK
bygmvurOXrIPXvPb2Kt5mey2hrxLZjSknVXpf4MwXQnXPD0WXuiqoQX6yJf8CTHDISltcf+bYcq7
YPphK8MwBiWaQ3ordJh6IC+RLe2HfejTMKX5wg+leetkLqGwFPoUaotjJD9SKbTb+UaJAPJbFvb1
s9wOYd/Xxdw8lZK1hkqHbQZ0GqbfxrbDIxzugja3B+A7oZx5XR5PP5l7p6q6uC/pwrKlsNPuS9V4
8/L/rTwz5s02psp1qZIe/MwesJg7xywEwVlkvd6R0lCcsAhL7/qiti+CfzbRZOor6LFIOpCiyB4a
TDwzz89SXL5cF8HZN7YpdUnlQNQyxJAyMP37aK/ln9vy03UZvGUwvkPpjQxdRTgbEXzqTfVXOXDS
70tw/TGKe98oxnGkY4XSKD197Ytoo6MNOaniB3ear1iatbin0K1etRPQpZ35GGD+cjdyc3PqY699
AuNBor5tlypACkXb+sOjtC93kwVWyDPgBL7yXgkIx7xMxm2EY1gFMZ3Hal1KPVHvBmfwgDCJwdLE
C5z2eTqaDzpSdGFHrGY37eSD5OYO2nP8WrR4E6C8A2a8ykSKaRjGmXh5/m0MXTxhcKz7Q/M5a3mM
OylLo8kLykhUnIDIj3GBQ7GPHtLP/3/CW1YS40jIvAxZoEESyIik5Vvav143hl9EyP/TVVWkGcnK
44/D3A0Tusa84IuxW05gRkUfxHAgnzDXsit2vHaSDwXify8IL3P/lhdoWZAMBSJyNLbe9O7iFd9T
TDtLe0VG43njjsAgb+/wwrRLHdMXnq4v97p/Udle06YTg6ylnWILaFLzBd2Y/duC5q3rUn6RBrxv
KuNiIrlWE73Dpo4H+lJXeBNY3GQ88StHPjIE9wgZdwOAsSiv6eUmP9JJr/QAi0NtoYzha5pd6PDi
119U4d6XxzgXqTYqvYgupRMR7L0WcSuv3nVH/EMhbgFIim4HtwLsvLkBBYcPivDrG7yd+bx/AONv
CnBhVwu1CnGWT0ICTPKqcFHveEBcaJcKiG6CdF+GvFaRD8/XrPIyniWVpiqLZnquqOJIp+y229OR
eXLkEyxwok8gh/7bULRBIlp30SFbQjAW7BACftGc8iSj84sC0ST7ea/6yQmcb9d3l67i13eHKjI+
Z27zeBBpErtUeFjOU5DtVl68nCbztuBCSnEs8uJqV/6n7Eeli1PoUvA8xJbyUtyWNuXmCG8yPGwv
b7WX3Jd/6PQu57wSqpZ9HScdhA5esIuP/Q6sWg/FnvI9dH+Zdzynd/1CUi/uYiVu6caWDCHEySga
GeppCjlujecCLv+/lmD2bZgrODJKSmN65UPsUqIw+QBQruYgcKfXqYFdUZFLpWclL86Bxa33CC+a
SLpJ57eo1qwxE/ZCxgkIPzyxMSZ3qWOtJFUgtgriDs4Nre336O4NreI28joLOIo2LhGPeNERvcXc
ximeD788jq0EK7pCljaB4CaIAcSckhuhmqyx3SmzL0y3Y+MS47OqHknBS1Z+8cDwj3u77MlKdFzk
mVRRfWmc7In2iuF+vPQnNmCQoTQdrW8ASyZxBZ+XevLMkfE6QloL5khxVqR5vtfUU1hUj3hcaDgu
5gOjN3usjI9RujxeKlpeNXswnRJXvm1OwN9PKeXcss/t2lHv+xPt4M6sdDfYy4/uJXuQ35p7Ph/o
L+qS/+w3+xRgSFWGdPtiPfR5joawFJhtspMYyLiJG7g9Jx/lqTX7HoDwEe8BM9ZPqYF0v/OMA5BD
3GafUdhmMBOJXoZ3pIjTyMa7utl3AVEt0Cu/QK6ugox0QtNyrjla2LiGgEedqHL6uL+L4tgfmvHY
GgBoUUAelwd3fax7XShHdroAnjteMMliqOILnjVCq6pFDK2Khn/9HuJuEhNGVa1SCGpC7cDr3QH1
VMWV93jfc8EM8kY7/DubPrHxsEE49x/7uiBrU9iVNLpPoq+5CVcjHPL+tjSAu9tmu+tr5BkCC8us
R2NWFuCBQOok+VLomLfkHk58p1rGPd5t0GQVOCLaF76iuUxy5JvcF78BvdIR/J6PjsuJqy4fu3I8
RT4aZBawcvmxA8a8WziAQ0L+uhzJ5+UeYPutVe3lA+IujAzHX69vxbbbMyQTRFUaQV8D4xPqJhnT
KIduSt+MQ30AtxpWr58He3Kj82ANgAW+OL3P/ZGHl7B9gb7LZgdVItCpj72Mmmx/6JzOp9V09azQ
ViPMbmT28Jmz1k0/u5LHpEGDKfRzm6HcHdwYOzm3s95KPLBmpEBmyH0zs2piV5R0ioeCsXlzrwST
f4eVmTb/XXyum/Gsdo07L8qXfmpeylL4zlkk/a0PUcJKFmO/AunbYEELCzB2KEQDpU0YvZ/ASHgZ
5LlU3sqYNIhEc9Nl6CtBUDdgVgNaC3Sk6Fb4G34/BKKJyMXL2w4TVmtkciEdBH1zPkAqnQZaHBAU
e5Trs/YBAriTOR5x232vpNE9WBmoMGWTKCrwiOYjAJBPKA7n53E3vRaossTg0WrepMaK75J9f5c6
wA13zT3nTHmKS53n6guUuNEjicZjI9KSCeDEEZxUeWPanav++G/wRbyDZWOSTOuyQoPIIRusWHsq
ZsmfCs1SssS7vjre4hgPNFeagMZrRD9T9XlZHirl86j9P5kPL4HP+wmysydFJvZa0dPi1PQ1z819
18RWFn/v288aMunry+FsHDtwosSJHigJqqkROalpDRi0xOpK2RrBVnxd0i8UU5VVosgamq0ZtRhN
OY5ahSYEuDLQZOgGPsDC9vEh3tVO8nAZxfMbKM1PfBae8W+v9F08oyKJWER1nqKNqzTnQ90EZ9PM
joWZ481Ee76+1M1kDtyp/1spoyNypA1qQfPyNrpfykOrvl3/fc5S2GB0lgUhSCMVr7qAI1t6Xw5P
DSCkm+rhupxtXf9nHZcTXRmyZmr9kqWQU8iSnY4nKX7VJJOjgZzNYsNNOSWA6s0R3aTA9e/03io7
nurxRDCXTK+LihgtNSYQpxzMMQ99wHEKv4gN3neKuVhMtNO1kVDJiNVR9fGkE8UDUKyKwlURK3ZM
Xuszb0n06FZHU5VmLBktjqbETwt4HQ65NR7e6VMtXIkw277IQ4Jdi4PXPnztyFNfcnINngjGJRS9
2aq5gLsqzhTbAMxXKcdWBKrL63q8nb29G+TlcWK1lKAgZaXSZ9ocMMblub/PIjQb13i3B5d999A9
I6j+/ocyGScQCGkfTBL8TfgCSr0fNExX/ORFcQaXnJCXOwJnNme7X+d9lWxnSZuScsZUDSB1Xoqn
5WQeKVpKsxfecgJ2Mm0fO33H7VSgbvNjAGfo6B4QTVNlUcSMvh9LdHUhIl+mGzQnHWahc8W88eSq
O+Wq4gKGj5MQ/cLa3mUymomz1JOAZgGzHZ6zu9ZKnOa1dgBa/tIgJOZ1ym1r6bs4RktntdBzbdBw
ktmeTIe4kG2pyZzr+kLV4cM+mqZoarKMjly2y1/Xw5godDDDqBarazurFG8F7VkiX0d9tiJJtEqJ
h5i7eY+8y/zwOqy0UVdNoeyF4K/L5Lu6y5y4GS3ApvvXV8eTxOQyFeYpgpEgpJnS3A7Ux7Ez3UIv
LZAQcpSDHsaVfWSfh6dIGvVggEsxlGMk36F/zW5EpOVVbukZj4h9O7Rf7SBzsyiFElDDoEBkaHwa
KKOy3XstsSiOT8itqW5r/koec8/McT6WUY/V1T/CB8r5Idi6i4G/W4xcIZngtuPRc7m2m8w1I4a6
mNe0mZr2j4k3iZfS5fn94394zaB7dU0WY9WSri6d0dCTu9F21RN1mOpZvafwefBdXIqy7Zea1V4y
Zq1VKnIG2mpYnIJdgzcFysJWWOUdHzJ92zWvZDHBJzgV5RYvizTx/DnxshzpuzfwCD0NRaoRHUI8
qPHNCGElkrl/jGzM04iWDwVtcCejckT9rz8xap19F45NhczthMitz4DDG0+WAUQW9OvYQSlxkoft
G/yf1ejsmzCp02zOKRoYnSCmk7zDUbmrgUsCfDUgDpWuyunQ2PJYRCSqTICVg7+MdsiVIMcQCawV
pCrhY2YETqV+XrTIvb6Jm2q4FsSoRiC0aVsq2MWgeAnbtz5KXSn9FJs7RZqtuTjM2VMW3ZCME3pt
r081NYPoJsIQxrKLHgc2TLnsmV3kasN4Fy2YlAinfAHH4vRbz91ENBVUHlRi6iyaWzEqRG8EmdYE
BmDxUeOOMO1FW+lBnM65Ay79pqwrWUtj3GSdCnqlqZBGw3Fiy07/oqA1L/hMS4TgEEMpZLBztLsA
W9ajRM4dGMUUL/eK2ipfGzt9NIHH7/xOm+z6s5g974x0XsoQn1XW35L5ZRp427x5qKDO1DUiYuCL
neAb67A3VGolTTbbkZJbs5BaXXDUJn3PUdstb00whUVkHecpsfQghhIG+bx0kpcPApiDy++YXPyC
zm2nlubanmo1dZImu6v0BO8BAybeyjrHO7zU2WaTc8570zusP4Y571mY26FOexEdKmqnWhT1XHAb
t0v3Rn3T5M7sdGDM5lUUtjwsYF5VjKqLsqqy6bGMiS2VqCMQmciPrOqQvHIiep4AghtzlbaMapYZ
YTKJXhFGriQfTDNyrh/jVvROTCByQGOA0PLBCygz2LSjBV4uM+0grO0ADLJa7baZdFCT77Vu/IZA
WTRFvI3ielDYocQ0MYOpNQQ8HwiLDZAkawHQM+klhJ/Htn6aCs4WUpNiPcFaHhNUkEAsNcno0JCo
+Ro5BIto6XrBWdSm/q2lMJdF2eS51lVYFa3wtg81gI5icChhW+0SLWzgDOTE01uasRbIXBpCjsMc
RggUheFx7pMvzaRzqpA8EUz8kNZGPSpBqIMtL3eixa+6mZeWb/mQ1SpYyIxMr5VEKfBqmPgUPl0+
prvpIALUD/z2iJ0rzjHRL76iCyxkhiTr5aKkCRXX+dKFF0Hxmh0PioCjciwtQlyOiTnn2LgK+FYk
q9/0Fl2kQsZ7IObJobu78g6wrbzQdMgxSWeT8DHvVcQLnDCBJ4RqyUqImGZpP00QQkCQNBT3JrAc
zJTXzM7RNZboIC3bapIzDZ7Ur/zFqW4VPHTTuxoP3Z/b23HPc92bxei16jF+oRbFcY6mSAfiegW8
SjQwPVX+4NNRdCBWAMC/PyHp8WWMOv2Xq2MzIVjLZzzGUhM9DjL6YO7UL6alQC7qQ4iJUnv20NT8
ym8C5Kk/4zNEYKHHU4ajVEjoFN/6/BTn2VMe6ftQNb6JmNG0p4bXZcwTyniRvs0Nua1hc5SLBLCT
exn4qLn3W1MJq/1kiREayKlzXYae3gf3l/sfs77xqS0t9CxAfbjwxJu+S1JNyVQUCQzzTEWjj2Q9
DaNcR0IyOX1rtbsIyTFFWinvMFMcO7wOsU1LXAlkgoFSqIk6aNjJCLj9VgTe9azPzrFqcoyRJ4dx
K8VClIKEme4FWrcLlIeiTp3ZuL8ed/CEMG7F7Odq7joYfK4RZ4gBryZL5HMnaDonNNz0LKtdox+y
8l9GK6eZMaRwxqUgWtIQR7aaTfb11VBj/XCxrIQwziTDqFimqRAShPlxIuZxDKPHYurdXtfdauFB
JPE2j/EdGdCcTUGCJsQTwA2j73kY7qZa4dzOl3G6a6ti/EWkmXOftlhV52XEmhFWP9Sutot8bSd5
xB1fppPuZU76PCB5QtZ4Vj4pHrHqk26P3oj+4kF3aH8W+m+c6/u9lebIq/1mnEoRdaUgz3DeeZQW
O9y1ka+H1bybe/CvTFUse38kj21AVcVEmZpZwYYHj0O17AXjPMWRJesmZ2EcbWWbTkEpmepagJOt
u6mxgNh70PLh+fpieDIYP5KnSzEkycUists4j76WuuxeF8Gxh0sVc2V0tNg7mCDU8uqm760CWaI1
ivl90oZOvIjELo3fioXeNeISoK8kBuJUlZ2IRelIeNX5u1G19jT415e1WaqRJRO5HvDqdFVj9G4W
jUldJFzaxanxJSsG1w9Gva359B8qhvQYPlrfP7LY2HiUAiBO4c8F0jN1w/tItKIXmlGIVvYsihwX
ttlLLqsyMnmMZkmE7azKy7IM+1HHOJrf+PQ6644AcN/TS61zhV3pFOimDe3umQd6tVlDR++6LMum
DiQZtpdcBotYbEwmaug3i9ef40Pg0RkPhOag8+C5DnpE7LauhLGmHGaB2IaGgUKs2B1FNTgJcfRD
SprzktuSnu2y+U3XWoGzu1s2t5bKBAt1N5akNmYRY3j9Ux/mbWirOUgGOGK2LgaVGKZionvEENkO
i0lPymhI4RdJciAxgFHxwpkOHNC8rZLBWghzLdRjmRUB6VE4DA5i3qMfd/QS40suKDeJcpwSnbOo
y5F8ODJZNdAxoumKzlaa2gAaK1KnOHnaoUII2eN2Aaotl5Jkc/tWgugprpyISEB40RVw84MCqDql
t6P8AJ4Gzr26qYHoaFOBWyQhqmF0gUAV0qmEc6RYvT/Z+f5LFrptVis5jJ+PAlnKKwUOJPEHh4LP
dK/yuXOzB9BUurxmxS0FB4oQXRCqSR/6MgvwRAZthUUJTZJZvQ4UGFSWOJpA5A3jXUlhOzCnbkB3
m1TqfxeRiducVIyFma55BFYKUicA/HiN1djFOTpWh2ZnOjMnntzSkfUnMKcXVkOWojcLeBgKOl+B
VQ50G1PgCNkcllxLYc6uHxdx0CMstPmU+d23wRHdxadtvjGAw+a/KBdnhMcxmh+DchSLLr3yJOzA
WBsCzpznM7eu8/XX0GNZ2UVFzEEfmlDykvhNF5/1Dti3t0t0T+ZvnAt269JbS2IssO+LRq/0v5Oq
8qEAAI7iK7cmVgZ2K95M6uZr6locPezVwtCtMJEAr/tomIju4v2y7/aBtxwWTI10u9Dj9RFsJv1r
eWyeoMn5rM0X/SWH+CE+1nZu07bI9tSCOgPgvg5v0JUrkx7uao1GaHaAKMAaKaa/iXgd4yG1RcHF
OjDVkn1824qWxrkjuFKZS6JLtSg3l4vU0R3u0vt+FzmoMD+OTrJvb2lJlNsbzlMeJjoLxwzYQikS
15/zzCMkDoCOAfUphUHgZMmbneirs2SbNJOqijqiUFVFN+2b/q09z2fxZtlrjlrZCVDbctAFKvva
hz/a/U6Tw1o444WKJZd7vYUidcsxAo7Z0N6oRLY6ci/EvFE/jmtnOaN7MQ/bYY4kLysRe+ahHRL3
z8yeRQw35zHSiQQRypfsZFxGa6p901iTq6Kdh+fONgOK9e4xXqZDN8rYalAUMckdKS4sNcKrYAHY
SbWzq1m39f5bqudOMoy8lfI2k/E4+jAZUzRDaxKf/BjP9BE0RrZcnya3s7sbflcFx3drjMsJB1L0
NTX/pAONVoxrWf6rj76U0mnC5NL1c+QtjnE1aRwLSllDVil9Sco7bXq5/vt0c9hAcH1ujFMZ2yaV
RepUAEb5ivrbSTfN0EpKHg77VoS2lsM4Eq1X86AHnZpXNLMtJ9KbnvWhZShNailN7MhBe0rT5TY1
m2V3fYX0NK6skE365KXCzOkC9SBZ4RkDscPycVb1XUl4LAq8u499DAlmvI9nE0RFsdW+hHvguLya
YI9E6bt+qr34kTc2yNEO9lkEqFckCXOcXloYn4EI7w5x9fX69vFEMIFKmBttQjK6plKJHCKMFL+2
4ZwRz/OztNDgDTdKNYPzHTDaILrdqX0I9+Ji5fc5Gtn1Q9o47SnZN/cEsyyd9adRBPtYsihGqCw9
wjGyWzATqNmZ6VE3Mrjob3XyW22f3/IYRjimpzNuZCoGYxRRYPeacbbNqLTEerCzkZcbbVZYVqan
My6kbuNWxbAMcr1KeAUjezE7tSFaRDkPY2/hyWuvqIe5a5085CBh8VbIOJemQFKTyIbolQ1YN4Lo
0ej8LlI4XUU8DWVcyxQ0yzi0uHoEAyiygtnbYzlk1h+ZAfsWMotJvYwN/JeuvZXyyeARwnK2isUM
m5u5acwYBiBKqtvG+4IIuzjjQRfRDb/iC1ku6MXU9axasFVSlPlaNVtjfDbnxzS47c0OXJC8ChjH
9xqM88jyWOnHHPJI/yBGoeWjJmUJvIE3jgIY9P9X4XiVFQNayyBFEV5HE9SuIO27fvqc24ttyDar
0lgEgtNJfHS6XyD/qnPHDUG3lUCBVUiaiuiMsdQuHQoZ8FKo8cbkIBUTKq8yujiikmMx9Hc+qgHw
pVVJNlXVYOSosxpPylAjqGhTqxG/oQkvME5y9xZzJ5S2z+ZdFOMCDNQGMzmGKLPH4Ma49PsQQIbX
T4cng3EA6RQIFSkho9LjV8WcnvQx5U3O/yL7+mchbF93DKy/sq4qqPLONMGhToskgt0BuLbu7exN
AuRLsss5GdG2QrwLZXISY5pyY5EDyWvkUz8fVOM1G0WOZ7tMNl3RBra7u1M01AiihmazyRN5o402
6Ei+pxztijN/wiDJd6QM9viaf+U/O/0icXhfIuMi2lwMtLKHdPGAN4DbZj97o1+hyvSbWfu7JMZN
KFISSgVKIchlR5cWfyrMxgC0x0RX0ez0d2NqFzavHrLtAd+F0hNe+aZgVPXZRAXGkzADEIooTZDC
yuNzglLydSvYLE6i7+p/Vs2igalZDObyGDEMHRGlxUnzTHyKTUr29SuP4GjbI74LY1xIVOGFa5Jh
c+Ih3tc7emy0KeBPt49xH7mRqGGnQkyM4L0OHxWCJ/riOM88aGPeOTE+xGyUsmxbKIfQFKDwKkYr
GSNHWMinMpR67/pRbV/D/9s8jW3yLpdZkxIBfr4z5rs5q17mRXBCZbDUvjjPpaA5RcZr1NoOA3Gn
EAnI9HD7jKHlci5E8nIxtMFv7yNvsFK/96dnPv3kZu+etpLFmJoxB6UuhTg2+VbyZuC4gM6WVpIp
fQEIBZwYQ+HXt/QDaQId8F2LZAxtauqSKAZE0nbB5mn63nwvvGWvn1snvBOQo/tNiG5M7mA/d1+p
Zq0svK7iOVh+XgzBrvICYLzS8QowcDm8NGXzOlhtK2N0SYkwfkqgpEk1oIcqz4ADVN0vcfZ2fTM3
jXslh7E6iTRFPY2QYwLn0gOA5yu6ow99hMn6Ud0bOdruyFL7nUE4hrF9y64kM2YYdGOh1wEk4y66
m3+QF/VEJju9p4xHohehLAg0jB2v04mzr2zdMU3SekTLLhA9xUMofanLtzri8bVtxlzvK2OHwqUw
rfpYpPo5aA4ZyvOSVn7XKQW6ded9HAi8Bhreosi/9TIfq0LNIwism8pTY/Iq97lbNsLn67qyGXyt
1sW4FQzV67OhCKgP5OH3ycxmaxDmxz+TwbgTMY5VWckquJIivm3E1iVqyFH57drNah2M/4hkIzY0
Bdul7LoBpBoZwAMp5pM4WBc4JJsbj1CIxw9x10oi4zgwvjHLQ0lDg/wpFcHXZ85WtfxlkLs8PYvK
j64rHCnYX9/KSw5xTSrjQxB9gwhLhIV1QAyQFbfzMbvhdPvKTZ9GT/SmAyisUdz/rfL6arWMT8Go
kS7qIkLZBf1EkvgCP+aoSup0XbmrVd5sE8eDsV0laqw3wdDhNBPfOMiv3b48RcfkwGsZ59gYW1sM
VbOIk7yFo2z3pd5YWf6YpDzPwRPCJAFSqEuloUJPquXYy6DE1g9Zx7FijndiC4mV2YRzlA2ov43G
aQY9h5WHleaMUf5N0Ps7vU6er+shb1GM2wgFbZqiSwq66KYt9MNjaQanqQ94jJUc/8RWFg1xKVu9
hSaImNhOgMs3xjzcAI6yscXDHPgo6AC7KBsKN14KONXW/w/tS/Sgr5guWzAcDamVS+qifpKZRHZ8
T6lMJDe95Vkrb9cYLzGbVT9JCSJUo45uxAFTsAnv1Z+6tw+rkTGlZ4KGDXSRjIgxLVqzj2E7OkEH
RY2Xqe5NFAC6EHF0ezsxkg1TFE0DLSLsnFxQyQ3JJ3RtqLcLmiyXvXhHgTwBiQJ2iN9pKdZWwpi7
qlFqMcKQDuoE0sHIzmVwmOb767azOYq3lkGNaxVyanIpRKYoSF6La6MHPOIwNQfSKU6hdo6+VO7Y
jY6kf1cR8oat4ojauemqm0IQ8cyD/g2S3goFBqvxGBJU5GDEr70IBjxtsnt9dBWpORV5bM2jZsV6
YicVOp7EdheXxW4JNVsyJ07quul9FDR844xAq2YyqqBN7RwViDW9elBaaxDzc5y1hR2OvdcspSs2
kX19B7dv+5VE5jYinVAk5kRonEmhB9UjcDJ+zkYE4Jmpaos3Prl9764kUieyOjO9AjUYMFOoROUg
PQ5Ofm5py4mnusNX3c5PBhgH9umj5F9f6mXc7IOd/SMYRvBvwS0evwS5lWBnt/Wb4s6HBr1LFKcr
/D/SvrM5clvp+hexijl8ZZ6k0ShLX1ha7S5zzvz174H8XIvC0oP7+lbZLttTtU0A3Y1Gh3PetLvB
n1CaJTQpu9Y37AhUyDVm0RHxMEvEmy5l9R3UNcYnatNL44hAMUjh7Gcvk9DIen2xm7fKSgYV8yLK
TYbQwMSCyskXtJtifrCIHbX+/+Ut/XxsruRQt1eaYL6vX7CWdulrK1axf3WL6Ve9YiQAtx9EK0mU
O9FzoV7CEBcz73H3uqe4Te3kjyqGtNNb1Z936g/t9n/dRcq9iFyRNVkM4xijC1B1DxJmI+biX9Vl
Vyujwt+0wQA1l2EP06H8iTrBOYiCtxbko2aYq851vdi8oVeyKAcTV2iC5PQZ4U0C6LbwRRZv0mkA
a1vpBfX9GB1QEGa4GImli5SLieNKr9JgQXnvE80xA55s8dK91MAY9JNjsTNc0nymHlW7cqR9epzR
oRs7nIX/umttw0sOJEsS2/8NjjCRfc0nUM6oRyFoQcMy9kNDI0+PlG/JmXN4m1V3A/+G4Q5GwYHl
hOgWYZWrKqGo4P06N3kQjvNjvJ/89lfqVU5+F2FMS90tNwTBXD8UvyRzcLk9hp1B1vtwXREYTugz
mbPywk0a6kLP4VBmMdxLY3jMBZnhcBl3i/EZjqxk8MIi5IDZJC8s8DMOpnAIT4BptpNDdxo8dsSx
nW370u7PD1oJFMNalPR8InFhdVTuhZdlADlC4uaWfqwR9E52yWREZAqlHFOpAk+Ca6FCDeAAeAc9
cPd1bXLWALIJ6TE7Ka+syGozYFwtk3JLYQaEQC1FGNcJN11o2A3vQVk5vfCu6whLDuWYCrkdVVC7
QEfiyOvnxBb4/NAJI+rjLOBDljpSfolP00AKU5wc8G4CW1fDzArnhaWQrAVRnmia1TwteXg/2at2
gM9Hu/eEJzGQIi71wyeS2i7xRhYQEvn2Kz7ms+VjpZUcMoRaLWAb4wjF//yQddYy/RjaNyN6un5g
m7uogLgW1LXoZ/8culpJCjpe1LRBxQO5vXB5Ymo6q/q3eX+sJFDKrvSclPECj6A+jyyu6L0s0M1F
aG1J9DRgvkfvrfZwfVHbCe2VTErdI9mo5gTlI3f66H9L99WucglEP5mxxjxO9p7ejufIYT2XN2+t
lVRK+bVhjLI+0RBvBKFVhbXNTYsZBawN3ZwVVldyKM2vGkwq6hm0Y7zkT/q+vyPoJTHwWczmoOXm
oJmNA8YtYHGLfmgnpwVYzInN2GLWYinDGFJdQ1oKisNHlo5BbwKC8yjl5qJZ1W/eQK/k4Bk7dbaD
d4ZkEiD+YRyr5VMXsFZFs4jiErkPF3exWw8sqN6AQiR5fgC3iOECGBYiU28AjJ6CSDDHQpfltgxB
rc7/YCxo08d8LUimonsAkVXcFEFC6+iecJ/sop+koz4/ya/KKXnSX4ID/8zK228OWK20SKbifa6O
Fy4HBgEwCLUPjC7cY9DJLg7cjfoAUkHJq4DRJ/9Q8YadTFb7FstAZeoRgK5zQZvAx+AOH8YxQo8t
so12sEPDX2cCnGC2Sd64YOeNyaKu6I5MOaORi7Q45eCMxn3xkPoh4NFaO/gAw5MFS2GEsdtjE6uD
pdyQlKQpGNWgqYbP72t/tP7qJe45M9znFsg7SvMXENpuWuSOM3S+J1YHYhb1TjKzo8ak9GBuOuWf
2qnhgMaDEyet92ClSJ3cK5458D7LLhiEbe1Wu4/2rP4flnZT3gowL5rGi9hyA2mJKG0clf9Iuee+
Sb3rdrR5aSqGIgBCCptOT8CLHNi9w5BcNK1+ULLLvKhOqXG23t8XwmheF/YJXvmnJn1Jo8xHHjEa
u9SQhrLXU/ne2OJe/K2cQ9UEnZEDcK4HEprrO+CuGGZxE5znI7rE3F40l/3wRCBF/otodtspf30U
ZVa6HslDGCJamffpDZe76WH8VZ4av3EmR47MurXV5+oXK+GpbXvkL7GUVSViPKcoZZHn6GM5HPne
H8N9FR07bYe8WBF6auGAq0Gb0SHgtLqZamYwO8FkzcVR1R7VFBul/56nH0vMm1M6YGDLTVIvlcCn
Z5e1Y/C/AeykPveab2S+TqZ3zUbbLZrfzIc5P4ScM+L/905juBKKrNxbPuyE7lBO99J4HOXa1AXM
mCQfleDUhmxxYmW1xTlIj0P6S0kPEsaVwtni1NsSb8nGS0VT+cUNz2BkKuq3un+Ulx+G/i+QgNSV
ulLOIQwTTagrKFAYNmaUH6s2w2cyBl9EllFQNh/NetbUCo4mzkwQqs6mgTFF3en39RMHtLHPuS1H
vgXukcX9qoHP2plZhollk7eJhrKcwebjebVoyhkYXRIGAXkfKPUlCo9dUptpg4yMou8QUdji+HHd
TFkGQUUpelFFnDJi+fU4PyQ5JjYl8Ufdcz+ui/mHkOzLAqiYRFgyAEjkOMx4BuuHaCW7GQRjy7H3
OML8cSNZ4sO0X7zsaT7qP0afmalkmCCdJEjnJhiDBI9zgjC32KmjowtHN8UIZKgCJqUV2BpI1Ccn
xd+EkiK4U+/kxlpYBR3GCdNZAiloxjZOsRMjsK0BQWXWQNQo2trvpXM8PrcxE/N0O0D7e+/pnIGq
6AummSFRMcV9fYPyM9Q4eTYugVmCEjx0BUZGhiWQ8rIahrbLKcS1rvCpF8pRYfZhcH9do7ZfTV+L
olyqlDeLVvZQ3GQHmHCPDBnXqIuxEAC3O3C+DPIzh7p6/8VGK3R5j7W00Fsy7C4glQSSenf2DYbD
Y20b5YpQ7U1zJcA5gTsGLqYFoWjEMa7l7QTSaj2Ug5FmVQ/qGvs27pcXlK99UNHcThfjRFB+Rh9P
oevnxBRIeZhA15YMr2tyUIqrgLNUAhUU0JKBG+6LPiAPmdUQ1j5SvkYysmwcyD4OeP8EvzV/8hVH
Oy0WBJrdKUQYyVgjw6Y/u2BXSsLXUcZrC7x2dlQ9QhIv+Fpo1vvaMzCfZoU7ZS85lRcHdvksMm6w
7Qrk14nS8+mGWrX92EBDSTsCSEMQUU2YMoZHJY9bxlI/iZKuhHU0+n+Qjv8XRAIW1wW1lKO4rYdY
vXKM1JxfBwx3y4kpeJjLsNFpe5vzZjFaCoaB7xT7X2w70FB1zVDAUMFLlGop8VykSZTryE3Ke/XC
naVjcR/Z+rEvzeR3YcqAK03wcpn9SmHsw9a9uRZN6VjYIjQZ0dXjluJJWu6C5VmVGUhun1tJb/VK
Bv2wlpEZyTOx0gGFZKp72UE9YZ8eMpdzQJ8EnDXCg9OiVDP9Bv6Y3x/mC17f17d4c4J//Q3003vo
5YQf8Q2yYoKpZXKVl/g98Hov/tUB7g1JDOD/AYIyM0tXP8MDfz5LWVq3WeBcf4aIZ+vKwEAE0ofj
RD7jIu5Jd3zwk9+F4NYy2xcDkLRwXJLZfPwX3LaMg6Yf4q0YdryiQDJ5EyrQd5LIIbxlOR6HxvPi
x14LZiDCWiaisKDtcxeFTqbdbX6GpAu6hpkp9NhSbnvpJj7JQjQ0xPp4xFzXOTAWp+Rln3He5Dwp
nTMMCWxDkiCgb4IGpF2g0xEmEchGD7ZxJFhpqgWiJ6RbGsEybvTBMk7BZ+YjdJtHdAyxIuAtf7b+
BJoVQVIWTatR4MIbjcCHTH54XCyS8CD7ykpJboT/34RR+o3eETRnBxC2jPXBiJobI5NfOUk6jHX7
2OSzwfAbW9fhN4GUJi+BGKc6H/yVY4gAoRncwmPidQFu5lP/g4WbuDX8aADxTtEEdD8of+SvK7EC
bXYAH9m9dD0QOgvkkmJ//sU5sF+nOxiWdglv8eqOfPmQMFzYxk38TTj5fWW2Y64P0qKXuqvWd217
FipWOLORO4EAnUd3nyDLf6Q0Fi6clKhAg2ilI5hNYrsoKn+OeE9NOpdhGhsm+E0WdXJtuUTaokHW
aKH0Zmo+Z6bvkku6skUHQLw7kqUCFftB8AaHoD6lrwQWVXi9/h1beclv3yF939TMKLK843CirZPe
gMkPdRfuZdmRl2ptz+6kmoOn7dVDyJ5y2TxPBTstGrouAhbsu2hwsQ29Xje6m/7OHoJ9P1mI7XV7
dKcM72HhhMFP3mQmYjelqqATAAyxAUChPxbc10ukZjqiqwqJyIcCqVDxNuyR0c5u0PHvGruBlb7a
9kIquv4x8gJaWBrkqoPRhGlS6K6EdprQb73AFnfLntA0Amfcvn6mm2qsibyig+WaAA1939dehJlE
GMdyl+IhTBRHTgszlRvURx6uC9rU4ZUgKmICKWoVax0OUG4wB4jqKtI4mDi7LmTbx62kUGrCh2Gd
1ymWk+yyXY1WpMWPzqk1YlxoemNDhG31sRjGlzx6fjZoJdFYplQH+g5BhY2scj/9UB+0t3jX7hT4
Ve1VvmOskXFk9EytHgcCuFKJa5PLk9BH+6IN9voiHGugtZqJLNqaMk3wSYspLMk7UPZ9PcboVB3e
GhnYVjlN3YUtCwuU9VWUjyrRn6d38qi7hixEVhWEtigFz0FrYCg3ZR3z5t252nbKLou+kRN9hDK1
+94xXjiztUAsLr7W9uSIdnOa4AXBVe+yWoi2ygbfzps4jNW1wisg2hxKcqehCaL4mTukNFI8B6/N
eXiQnfGX8Ky/Eo7ITzwSi3ttTv29lJrFpR3c9MwcD9reCAUA6ToPJyUTq1t9TzcBTFQa4KAGFw/3
7gH51OQ+Rqeutl8aM39QnjpvPOgOihYMe956I2ArdENCkQD//DTFlejKKJekbAdiag3w1gIP6AI2
2CAMR/F+FXbo6LZsElrd5YScMBAJHVZye9ulfH0BdRhzUfXAJ6wRrqkViNrk51gcQ0srJclmmBz5
k/6ITVdrpbZ5lpIcs3kdlDvizkusv6RLd1ayPDJh/oOpz5wbJzNS69wFLacYCFbng8QFBzka9pGc
/Lj+OZumRi5BVVMwoUQ7gFnJ2lEcoP1AFnX7NHcIfVZW23wketclbeWoDXQX/y2KsupJUtJx5Hty
44+OZKd7wskxO8KRHPCMYdPwjVzChkfsrX9Ob3U/cka0WnYn1mlvx5Orb6GMPucwa2RoULgsNkWL
jGeqIKAkcx6uiuhDxgSVsStuJCdFNon1DtzUtZVwStd0ox2yPoIGdEnhJMVkTv3oRJiNuL7h5H76
Q9FWYihFS+VhTsMFxddYAWCoiGanKbXK6KeYymYvfySil+Qf10Vu35krmUTdVoacZhgwzIkhk46+
yUb/vcMBU11zgjPJNdbP1+WxdpK4tJU4PDL1QB4gTp5B5xDeq1KEzgRGHpglhIo2xriokq6CkAJ8
EU0VWVO2r+f/deeoaEOsjaAoiZQMtFDLrkQc/DFZOZqPSIWc+aAi7QxXlIOe1Q+6ZspzGcZIngHd
bbgXd5oHdb9nmdq2FhporwNTEzDL6SPShCAeWrw34hmj8kN7E09gWk6iXTsqumnoyl0t5oVZJIV7
XTe24yn9SzJ1bsGgdMk4ILYBhnSxq16lZzJhi0GKA4dLXTgVl9FnddFuzerDyX0JpY4xrGVZr3hc
6rKX3/0Fg0GgL9mvmK1a1FoSna1NY00TOuDPu8I5QggMoBJM7BN2W+2U2CRsCB8IEeOwT+7mewT8
LotwYiud9e0LqKxDMol9VYd4XIxIooLoCHCR7SV0SIisvigofRcWwTNkgS5vP2q+9phO3nZVqwsy
CVqlc+/En0y+OZIrf/F3sB41RD//NJS/D/QztbhyMWUgGqoxRfBo82x1I6aja4wnyI3JD9GOFRNu
38ZfwqiboZ3qRiwi5HH65TzkC8b5B7ML3/v0gWEbLEHU3SDNGTAo21Z346c82YV3JDMWufOreq/f
L5ixfA8t9BYz83+fSnltN6n7wUjjoBF0qEz+ezoThFjCyaU997/4xJTPhb/sRbBcosig/SStOqxA
k2WenzHK6jRHVax46VNlAeuiSAfwRJmzeMjrnw3/K544OwOMYqk21vX93oz5VhpLuaJZQw6u5RBa
jy0K8Gg90NWaUXZjuTs65ylHICetJFjF4AIlHC2sgQ2Oxrve5Tz5YNi1zx9YtsFYFp3jHJpuFEYO
vl1PMSBUgMowv1zfONaBSZSPGUopD8YBFlGGkewGw1zai1SkdqPK73IOhs0+GVuLG7XIbKRR8DBa
xsK92E5VfZ3e56zZSml0TpkWhcPOar3sDl2KphLVybXAzRWgqA6cEzWJVc+1x4ulHzdcZ+o1mOfL
yOXL1m2G3tSb5L3NsmNRCI/XN4h1BFQgO+Ch0ZQS9icKHnv5NmgZERbrzye/r9Y+dqISVx3eRZX8
O+heA54V97AEUJ5oHsDkqDe4xsiYWWQ158SeDvInwyIBbE1OrHfudjj3t4+VKBc0Dx03ZhK5teSH
ZTyGGHxu7q8fyj88db5kUEFPr/VaIAxYVBKbg10id4Rc3750xhmvDcmuHzmL37XH4rdGiH7QL0ZS
rqldfBY7WZcKa4cp55MWWpMlGYp8/FyC5bxwmiD3ry+Y5XwkOuwBoLEQK5+nONnTWb2kdyNAksZX
5U0FF3l3Sd3AuS5zqzVvHX7QhUWOK7ky66H6wZvgRtb42PDm6CVuP1r5Y/jW+KETP8okFAJFc3sE
dLsZn8sfobu8BobN+zxwEnH52Nc/6x+eQH+fPd3mywfxAq4LWAwJ5Kcd6VIhuC7VO4nk2dy8jPiE
7u/NliDBmBh2PhZe89kuczOe9zFhtmM6QpYoytcgLbiowJFG3rxv7CFQbbVH3aVcfEGsnWZoGTca
4+VAN/FWvVFpUYhLs4qQA0szTxuXuy4KT0Uy5mZZJ4ewMngzEUuGZrHWSbmkYAarR5lBsarorqx+
icqtyaWdrc7/honumwpTvihaEmmZR+gK6ll77jnB+0Q2FS/ygZUG5kgWFiorcpYpvyRzS6QAlRvp
3guqoc500B4XSzdR9rUNtAtetwRGjClTfocP9YgTZ2hmMSGMNVLBsJqqA4B8uGAiP+zru+vymJZH
OaFBMeJY/k9ClZCqJWgyCJ0QXRySA1RU5gNo+xH9t6nTxAA9V6bl0hJTR89Kix7A3gXtt9l5rP4t
hgtXqCiIH5LUCEjYGveN1aIBKGPBUBKdvhKYK1RyLimWGTDA0HlNBb4AphG0zMoE9/oJsYRQDiTq
s3qMONxEWo+hoBLBUvIuAWH/upStubu1VSlkN1cxCzdy/dLrULwSaezj8JC8tshDxY8Axb3IsRkE
5uwz27U2dcEQMSWLv9DNQzmNuJpBJRIgkVqIoq8G+XlSudvIMFBmK/vnTExPzag7o86dODlhDZJt
L3klnXIkqcpp4LiFr+T3qY9x7tfK7z960JUUzoU8aizGFm+6SAOQubwq68IfNLzxEEmJlmG13cvy
gvrtUfPrx7w25V32u3oy9nllyhjSMX5yjGnvTRVaCabOFghKRR8HMLmyA1/ycAZNnCn3LLSF7eTK
Sgx1mnwhVLIK7hx0b0QoEWuH+rGwtefiHF7Q6+/JdnKDipwlC9Z8350IlvuOscPEFv4wyNUXUCeq
iG0uIzlPkiugpUfT4XjSbxGx2O3DAsD2fxUkrsRRN0OXztM8CrB/ZJRuVbVxJDFj3Oeso6Pug2Sa
wWLFY0+V9JETc5M3fIVVzthq7DOM1TqoOwBTqTnXkwyKcsZEHu8UtvRj8nUbOHsH7i57Fh+K59Gd
7cwxZLt503YVigvVr5oVEJPFXDk+Gi+ti9pg0jMsNnzHa/yh+tleSrBuyKZqRneJP6DCaOao6qYu
K+H6D77gb9ukYdQ44CxISQPbjHbRw2TLjnD4KwRtB3Q8oVOaqTzbr/SvXafJGow6FzXMr5Pcg+SO
qRns+F25K13MlLHC/u0YZiWLukT4Ue0XfcbODq72QdoJKx8wMuDbJBETq1TDlEb5m14WZikVsZny
JfDwpDlhMnDHk2seOykzmmAZFkKzVEeFWAsVSXaIMcBlgiTvUagRjgtskXVHbgbXq12k3Es5qJXE
adhF4l6yY36DHjHg1+zTU/VJuwbSgcSv/zOiFzE6qj7fg9fMg3I3MshhgNiBldaOuJ/AE6UdwsN8
05/KvXLIHwF/cOJ+NKqHfz0gi+Xlt6IpY2jIS/bxuXbnHCP06Ud3Gn3Cssq5uIje4rPCqPxslwlX
u0S5rFgJy6xZsEvSfe9Et/1NeiNaJK7U7rLD4DQ3+a4GQGjnFR4roGAdEOXIJlVPo8GA6Gz3V4pb
8UhXFitI35oWXDtMGp/NAPx1wJP23BHtDwtqsQCaeA2OA54FPCA2SAfY6OO99b9db3/wQLQxypDE
riIkgQOvcMN9agVuvCOVCmPHevlsBtBfB0mDtw1pBhDSGqssucqcgV6YZCw0E+ZOUo4pURJjrCWc
WGcHF+4jwninnZ8IQOJCRnFuqpvpjT1qxXL3NHpbzTdCUZPOhdZpdrmTXjpf/tk4OvrGed94CN3y
+frZMTSTxnIT+16t5AJ7Ge1C/6+ZFW3PxnLbbgpZnRnlovRyFNSMPMMb9McI98Uxvcud4DW1Fm8A
LwpQQeH2CQ8Z74+I5zFVfaMyHDIRccVN0R1toZoobaqjSmqIrVlInRUNolUEsllEP69v6vbjdbVa
ytVwcWoUIXE1nSu4KKRh3F27kc+6qVjZpfdLRoDCuGo0yr0YoxxWckW0JrhRmuesuhnyH9eXxAiB
6H42TOSp+cIRPZnm+7qJDrkm2rMx2CBg9tDf5fZBxXDYDDOnu1kkXkizxIDIQMlOocCdhTH0rq+K
ZeY0QUQpiiLfR9g55Nf0z0YlYUCt5UPxlD38Cya7YXY7FjwBSz9onog+nmee/zwwJ/DEX/Elt9Sj
jNxq5nCvlVczjHw7hf2lj38wRkjCMhgJlil60S1QEeBUpn2NLqzbYLRij/tF8AHRJ4MwiLQnGH6N
ifaoR51J9rITyxAZ6kq/rktw6iSAZEUYBtqSRnosy3Mwt4xLiaWwlMMp5kZpOXJJQGl3U4X546oy
0dUAECy84tFu3jHUdbuCvtpkKgzqegwwiC1uwQSXPG4Lrz3lp8EMXAV09QWQrRDf3HA71rgAy7Xq
lLOZq0Q2ChWHm2emIIJhu/qZ2aWl29O+8NNTvFNuonfdbG7kH/2B82vdZD8ayNr+9K2YeVKBSW4o
n0/wVZYmifCCj0l6UFkmM1PrQ1XvFz7xdHm0imZiZSxEhjjy+0qcGCNLvsRIXje24KZ+jYoM0M0u
7XFA8MYz7o3PsuS1xVGxwGK0UquSRGuLsLHE1InX+/MdYFycwZX34YGEWbpd+NHNtFfteM9Z0TP2
3uQac0G6EjC5TnFiOeR/CGe/tpx6zBRGY+CBjKkN9VQ+zU8EuSC3Kn+6iDu9Mvlb5RTeSs58EGdb
uVX+3Q33JZ3Y+PoEuC4NetIAz3PHqEyseVQsd/iYRKcETEf2HIn3iyLaU35utJfrTvvPewHDFUhV
oZlZNVS0pn8X3cZVK6YR7AxIgTsAS+z7ZvGvi/gzKvougjKpVhp7vgEJjsuFmK2K2vu0VoCz3y+x
2YxiabYlgha+5/ygURk7u9FV8V02dZnrk9yIUQlznl4Mf0LfXeprB9HpVWB/IPlxnBDMCye0a4MT
gj/KPmu2gbG9dLIjKrIU4Twcp6Lczdl7nDOOb6O8+G2BdEoDRHh1O5PXKpANBjsFHF66z87TM8Y1
L1Vrwqjx9me9wCTWsiiXMae5LGUptCb9nezII3UqzORWdrjzhHeScCiO5Z1qJfflJTxUn1CFJL1T
xNYCTNlXYNk9lqh21JZoZpfgjpWaYH0d5WLmclSaMcbXZQMPsJXKm4uJ4cb+dNHft518wtpiNT3R
YlKeGkTJlqLIEeLWVOOfPcgihFi1r1vQRq4F4gRMOfDAKBMxX/ZdnDCIaH5esKLOHmwZjUHlSUXf
N5mMDF1WCmLj7v0ujVpcUEpLGZEqweTOji6bojO/g37ez0wDuKhItJI2ZMPmcCM5/+NCaU+olENn
hFiodG6O027xB7Pws3dkAxFLsYxzI2AlC1U1UQVpliDRxtNqc8jHOU6xb+LyUZxBEaGHQuhVShkd
FGDsmwE/ajtugpfihgBApm2r+BJIqfZNn2JsqGzQ0VJl6OobWkwoD0vk/qsN+fpEytLkTO24TsKG
iF5+UyAWidzwGN31SCFGe1b0s/Fi/r4hlJ7pyaAXM9Gzya2fFjQp11Z6CnzC7i45ucsejNrIj36X
SOlaMo5ofa9R+MqRnHXGMJYfpmn4NQNVwAY9JW9xSZXvVKUBnWNVqT4A5XlG4WTzfhKhB6IMPdBk
6o6oleavubfPWiV5tZMpsGzPqlRub+6XHLomWs5j3kgy+pjb3yDWtfJ9uI+teGd4IuC+uv/CTW86
qZVAqjY6yMjRtQEEcvK7Xu/q4SIvH4pgtinrFvozG4BTXEmitDSvZikSM/TtK+byUjx89kzayp0G
yMHmd7ur3coydix+6T9fPt+FUsra5FUhTi1SEB1CJkmUzDC9k4CsdN0CWVIoBR2zVO0G9NUCpPnU
zB9ZeOZl77qIjTa67yuhvB6n6mOeYvKSzBddkNGx5dQZzrU1+fwOGFG29F6fQZ/zOP+LPsXvkqmH
3RIKU52mkJw2v3LtGHWs6hlr+6j4cppSMchy6KAU3qrFUeDuBf3p+vaxRFDxpZJoy8w3OKEGHChB
/TgVGHXIGEK2HdVKxSkvMaAxf+lGLITfB0BVSb1lH/n/bt7q25HQIWMzVJ1RdbAlzENboypZKOta
svJ+fdM2HrrfxVDOQRP1YFZGnDzeYQ9k/jU6q3h6pY8oGpH+MHimxcFHPPeHxDEwfIa65PVPYG0p
XRsThIUvE/LGl73QV/wIz07S4cNOmDIcIU1nPk1VnTbEPTVL40QVEgkVusEKqbH7VDgJzTwyArZN
lVRkhWS8JEn+vApW4aFeRUVaVthcLZkOXFzbyNg+K1rEELO5rlX8QvkNPim6NiQYSXoYeRL3PoD8
rVF4K6zPeddZ149r08evhFGuohGA0bIoGMLlY+mmi9OXrFwOYs/tDMDY/4+qQbdsp2HXFwbRznnf
7aQDiT0XK4FqsCJO4r6/pyO+mQHdqK2A/RcVAkBCYhEnfag/AIfCKOlt4Jd/l0GZmsA1C1eHUL9o
V+2We/0tsBo7e0BSx9cMOz0B9FO44HF4K1mE3a5+NsByRzoimfMhrNVS97QeSVE9L3BihL9pOBKe
x8gOTyhpnQnmR/LGHKPetIQvt0nDK8/V0mSKgoPsMdL4GVF6pOWoOaDpzJ7tyZufme8XsoprZ0p2
YWV9EZcO4EfDKklCS3ILewEilXICfbxTPGoMG9wAEPt+upQRRlXc132A66d1CI4KmE8xK2J4qHxa
5Y/rJsg6PsoEQRtRRiUpupTNz3REajlnNXiyJFDX9cBlg7LEkCDK8kEOiudO4FiYHttJmZVOUBc2
AMrCtClxPuqpdzBQjUyBHdkVbh0lN4EctiNYxrLbeOpdZ1UeK9m36chW4qmbnC9awWhTiG+j2O7i
0Ryz1/syaZzrh7X9aP+SQ3dhY6S4nlQFcorjdKzuU0A0i27vRj7BleTvGNKIE7mi9HRz9RAmeYMe
SBKfdLvxRAb6RrCqTqf/YkSS9WKi3Mgya6LckxBFOXe7+q1Fb0KA/n0nv5BFTk7XIkurf6ggCcWo
FBO7gyWeCvwNPpSncoR45J6Ogq/vCPBEtmc1sTJcF91lLYyaBkpr4kZQNU4ehuXcs3r2mDpCOY86
MDgBOQ/ccxfZa3Y92mhSCx0uk1PiJmD5KoZ1y5T/GINqKQaCJMclvS0Mld2kDKXfaA/85g3pPuqm
F0e5JwsaXqodMGhNJNJP8znrzMrvnMQntbF5x6EKmO2UB85mVQMZxk23VmvyUrd8Dt0Angj3oLX5
odECw5lmzEhlWsMkxt3eUkkxdFnSdcDXfL9rZqGfhTSH9x9ah+COtmZ+iVDACDB19RRayiObC2lb
/b9E0u4zDYZ25iYSNhONSb14J0L9Wdkxlhjy++oWBfVTBJQTXAVTGHslNznSKN2GRnEjzMYl1brb
SYyPzVy61x3ZZkwr/md1As04NU5RzxUiqgUBB04k5XaYRjPiFzNrGqvPGImLbRP/EkZFZpUG3jBu
QPQXdIE9to88t3gax3DN1zdS4ClvKY1Rh9lVqCR55rQ4r3RHCN9Zkez2WjTw4YF8R8WA//fzQqNz
k/A8eQZPhhllDzmgScAUYF4/nk19BwM0rxJARtxu36UsUysVQYPFFFFy0cf2qW/C1+sitp0iMKjA
4QRAPImnVtK0Up5VPGSMloapsMgSnglV4Scmvseqn28ngVfSKKeo1lqeFMSCRW9AvKhaxmLzGKs5
xFZ9rJFcsur74JmzmUADmzf2SjDlOuoEme6xg4HJgBSVwc0R2KAcc5BVODA7XzeVYyWL8hmjkbai
kgA3CK1Qx/YGqHsH6fPB3dr5ztjLR/4AqL/r58iSSTkQ+I52UXpk19v6KeAHq5wFkws+rgvZ6P7A
hfO1ss8kw8pNRUKVqgPpuWqdTLQJdCRnZWBv4F/SW95uPOZWEnP9I9BaCaQsYAQxl6STZjYFBTcZ
2pkBy8sCIo9X2slby0hOMzbx01ZWy6uDSQx18mLL8+eO/+CCyoxGlsFtGvVqSVRANQRSligxlvRJ
OgXg3s/yd3giw6a8Xe3RrMzaRpZI8vtqXUIoqRLwAuCtytFsk8d0UBnqt1HT/64ZlBuZQzmdqhY6
T4pm4/tyRtPs3dDiikaHgYz6fu8mdynoKXsTCN3srNNmKLLaVcqxxEpXZmUIzWzacjbLCeNDRZU+
iNW4UzXm037z3lxJo7xJEJdyx/fwJsJ9/CRk7vykwKGg4mp1T1xljb05oTMYpKW3rN5s5kZTziXJ
xbySBJzlhNf2DLTLp/EtdAyYYX0kKQ3xRXAyR/4RIxp8Y4Up27eFIvAEys9QePrhk+m9NIAendwW
IGi1CrtG1YFHJ7rkEEwuhrvZ3OaVNOIdVnqbiFySDASALToGl8Xu7zrdLB/RHmSNduYXl+K9uUmc
woqfGYI3DWYlmLLROFRjLBI2Svh7Y5/M9QLI4NYgkCLgWjTZFxRLImWimNQyqnhGnMnJmdk3/ihL
LBNliaBMdMnDQRAwR4XsUP4kuPEhfAu93v0rM9R4bIaq7dzDahspo+T6tFZTzMC5ellaSbCYgP6y
DT23p+BBUUJXbiNXzgNwPWa3ffgjGH/KY74Xw343Kc0+V5ExkGNbxvBa2MlOYbTe9XNm7QhlxsA/
+7/2f6XknHbJUhP89Sz8q+2ukdUuUBYr5LMeziS2Twxz+Ridv7o0kH0pE7TjAE+u3ZWo7zOxfzdd
4ldenAbdRNe+IJYkEa//P9K+rClyXen2FznCs+VXu2xXFVDF0A00L45N023L8zz9+rvEOXdjhHdp
n/6eOqIhSKeUSqVyWIsM+8aKbrI0/l526o9uRL/d5ZXcrqp9COMjg2RC3N3aEJYcwqC5RRvfDf2l
O/m1Fcg7MBsCbdjamUBUEbmk7T38yP5zEYKdj9KSEDh+MoFhyJDcbhFYyXZKeaUb54bawhpks8EG
FqUzB+Fd55OgBT4jwzdq3RYcECiClS6ogalDf1R3SoD+OQUl/GgnCYbXRNpyjklqpwJdFEg85RVF
zmlEHKlnIs5ckRDOUdQIgmjYYy9DdBrZxeDVmsgZsZP1Ja5bLSnnGVS9NbvGwMNTA3X1nD9V5XE2
fvblzYiqymXTfIdGuiSLO+VmNlh0kKCOHmi+krr1DUD2UkyHvWEu11u8EUi/i7tgv8Yn6Zv2Vr/m
D7YQU4kt2qWv4LyAZhsW6hIwokqJnUqdnCasgzG9u6zs9gNrtbDcOwCE44kW1e9vj+ikH4GH87Sk
LkPD0h02+6GgyRXjH6IuMJHc96tgdVXTSMWkEHsZyECUJ8Sbyn1sHHLAdqJp121elhc5dU3waCNr
I3rcCZaWb+E1e0Nb+g7GZHbXpfxsa3eRKHeoCpzpe4V3pd+sZ0UTM6C61uuu47fxL+NZQUvlbfsy
n7Jv5HfqlUgmaoEyOwCpRTKW3hq4yN+qu/GcCnOLbBcvGBOPBoYG/MHMQKXp9xnFcHWexSha9w+R
1d8OdeLr2viDzubikLIR9OKJHP375OtqISaLmtbM8gVKhtZZRv+DoWuUsm/+07ndeV16yL/hIYO8
u6i/Ybv882Hd7556JbxA6VWv7ELzEyAbScAGiDugIUual8h3Cmb5Y/Og9CSoKn1nCYH8vo7W44lj
gB6DKMC0s/gpnNwiAIaXcbSSw3ue5KrZ5wfGRCK60pgr+Lq7H4I4V5G3TQqMdnRtF4TO52GAk8+m
ZHGHTgOEVmFrQW2hnxeQHZPIV26mSVY6cu7DBng2Cht4AetBCAaUl6nE8HLqNZgSXpz5pQ7AuVnv
KPD8alcHkgx1wx6Ua/+ChH67MfLjU/i5HZJoY6OP/33o2H5xjs/013TFHBkQkR0FyII749C/ivL2
261jK8FcREHSsB2UAvvMMCnBmvwNhYKgfQZWI0hG/wyI9ZNh8aM8aakTTTXhO8cUk466fmys+t60
60UQpG1fun/bFT+7M6ZJFMUN/CQB+ZttxW6rPEbFd4k8KONecA+JZLEYY3VSAbeZFbTH7mnn8q/l
p+bnXuwnr1nipqD4UFwGauyOe7DtCSKkfwi3P7Tkope066UkZV3o7Lqv7+jVsk/xOlaOHbqFXZzX
mz5yRHGZUCoX0DSmZku5gcCM3IQB5uacNhiQ1Oz99roBMZgM6E0RyOf2lfShKBfXUCvVUgUQ5X5s
/rTL721Edgl5/gOU+8/WyXmjRKdquYS4+fp4Ghy9HmU3VTIkAG09dgVWw8LXC56PcO6nIS0lrQb3
w8r7xVv8k4XYjddfAxjxjvrCFlyBvC/wsxjG+c9gJYb4nwFEtAcf7E47KuiVZwAFInn/EIr+vWU2
51qMKbWVooRrMc7jo7YHuLkHsu3oioLCszumQYdhUgy9oAE7lt3uPjvOr+ZJNBW0HS59fAT3nKlp
TGjGMkhq7qH448qo6dbCrRRYJ99FT1TMQFYt4oTm2TrPHmbWbbSGgGOI0bOUb3HlWr+xykLciX9I
Onyox3meNiolqpnwcuBkwwxKtE/wtN5PMRKRDI52cdsDvY33ZI/VfRCXfUXXh835n7IIUzVmE/MM
A6cHxF7qWsHiuYmDruP+ShgTbcaCJubjdQVJBoXHy5fCMjJr1vSZHboD+KxOfYqcMtgDbvAqZRqz
hvLKgvD6FUwYwgYgtp5fzuxKPuf5lrSYC50lefRAeo5OGnJlbHa/3hlBdm/9+hendjMQW0nkHB/4
XJohotAYkLF79gxPA9bKKC4/bF5iK0Gc6wN9U6JIrDGu0x9N7aVoWj8Eo2nyrCShKPLaPJUrWZzr
y2q1CU1WoCquUVHEYFF+gyvkoQUdNljKkD9jW1k9zjsAxL8MEcAeaj/dkVN9JWpL2q7yfHwK3zuv
66EydaytgGU/WdFFuWJWnKOSmiDSE96dzOFcsCAeVmzQ7bibZqjOWCHld0x+9dZElJft07MouN70
SyvlOO9n2W2IHAMSrYmclY4VjR7Nlas21YEhWAnrnZvx9Eoal6+pa3BIAX0VryVaOF3SO3lM92o7
7C2t9VQTEED65OXL7CaD5cSiaX7B0eQRyOyEoiU2QVAyZ+lvuV4ORjaLiEtE68m5O6Xv6CLXMtxP
CIRWDNVPSuvqdmJ/67QhdqgVy4LYUuDwDM7hNIakdSrDgk3T6prQ9Ci19a9OA7pFqR4qqUbvRNw7
c9rkviA8Ea0n53g6szLsKMbBMG/+S5y3s9zkLwe0JDugjAtfIiLr4fxP3MnVWLEy03xk2CTT/mfn
qT4D8BRVCIVnnnM/4AJp+iJiZ75ytcxN75tz+KMfHRI7Sno0jiUIKIQkJIL15LvvwROlzWEJ+4zD
vxr1VBqiNmqRAC7eihUVHVLMqao5dQe0BQIx+bJNCMyfb6uXory2LJYbpn3h1DgAyLUP6uwTZRFI
EunCuZKsHaY8Yl4ZfC2keiEoQ11WRXADmewDVk+2YpgiWWvgGe2qdUnXupiYd+j0B8hZeFB8+ES+
d4agUrzkBZaMEa8AeN3B096H9w0Ur3wQufvtuYeVNM5b1GZhVuBgY+EJiFXO6G25M3Fxjk4paB7Y
DvxWkjjvEA+xXJusNtrtJs2lmA6mHjkUV+Mzve0P+tW/6A0V2QTnIBJTzaNuel/KjjrJj/oOmM5e
6APoNHzWrzHH+V15u2wl2y9dlAmBYqLqxHj3JCszUUt5aUYNMmXDsc/kmB+HV/02f7ZvBo+9XYq7
7Hv6dFnotml+yORM0wLJZmaXeEyo4/clPWvjX1Mq2r7Nt+BKL/YNK72kKlaQOYAMjNX50V5xkDcI
wgeGfMPmYUV5CpFKnF3GU4Fc4/uslolh8vHU189p8+Pysv2DV/9YN84ke0su0oVdWOyo1SACYcze
JtCKsJIORfrssrzthtTVGnL2OKlpoxcsMu92u+6685fb8gksmQfLT+/KGwOTg8FyQi7mzrQZUt7N
IkQEFS0rd4+RllSjmmIXHzu/wLS86mU7cju4rW8c37lAbkSlj+0z+Pca85WPdpzG3lQh0cpLRzcP
GhFYpkgAd4nNTViQpIJfjhrLUYrOnU3BvonONF/d6OQ4nKYCYSrSOoaH6frqVnHQVeJ1HnAE8g7A
YTKaHkRLJ9gsvowBgIxOtViSsMn8qsM4jvkGfnj3slFu96x8GCVfsbDD8r8P1PnYHBjBKIC7PAbD
/m+ohbfrIytpnBsJe+2/BErIoGP6JtkZ14Ufn9XEYdzGrBhW3AGfqDiKoWxEx/29iLVyYapVadSo
YIpJP3aO3tFfrdI8JAQZgVHVXW2e95FiXVtJfhVOCehG+lNMk8c4MgVrzs751xfdx5ng/Y7UxUvM
uvnJGBqOnmhPlh66Rl0Xjpqru0oOfVmz9pc3mv3RS0I55yNhbj0FhRlq4+HUOrqm7aUhOaOF11Pj
5JusFSI+73+48T/U5JxN21S6JTOwtNpbfOm5gZ+Ljh16v0jvAiXREQOBqhuQlSx6+lsmP0MnJ2mr
jB28AXAK9gRTq/GQea1iOdTMXdrcktSplqv010IeRhk9mTGur+IIbDU5fqhMjPyk5456Ufkozae6
vk36h9K+S/InO7qRkZ0rwII3+umIoZLyNRt/aLnl1vQpbcNdIR2lwYmX1071wjny07J1bPtObR8i
5dTSe5Kes+aUTXszuUcRsu3xdMiuFxvsnNekSJx4cqga2KkrKTvldlZd2XKk9jkeHxQpdawCj+Dw
RklUV032VD1b3fNsP0rAb/6rV9x4OtDZieZ9Gx/VUHbzErThkgsI66EEb7m2W+qfY3ZdY6i73tlj
5hj5zWS5IeoMjZubsLdOcgb9EDZvUffaaW8VcmFEP6YzyIft14kE0qg6IxDH41287KTlGoOCEgg3
kfOeu10cXWsqwCicsHPD8NeY3poSBgkRg5N+r5PAoOee/CZy6yfR6ACR3UX1I9BG5NtQI02+E6sF
By24FeXOxV3htt0hqvc1pq/o4kaolfc3mXkvT14T7cv0SOZd3l1F5LqN7mcMdlRurzYAHHvQ1cGx
EuIM83MdP5b2d708UnJK37KIwZn/VpcgMXunkeZdRJ3C/JGkmlNMBzPWPWoc1TJ2uvKune+ybq+g
UGwEi3aUuyv8Vh06U/HYoaJn++DR0ePHuLjqx3NhvkiS6i7dKVGCMlocWUkcST5Gnde2PxqKJGP3
OqLjGGFnE9DOk4iXzLnTmDgH2l9puasX9EPOtdsax3F8G0vqZNb3Ln2RQozs7rr7OtoPQB0Lz0r/
XQGDXkktJyqdJlZ8Kf5mgF2nTq6ryJ/KV6mgiAF/j7DPWP5dpoV32YeIbkKe6KcbaRh2EqLb4nkC
/iFDlkRrD3XtFw2ZeQRNvqh7YTthvTrRXEbKHOUY2Gzw2iQ17rp8Qbp6igF8kF2TePAoVW+nxt4V
hnU9hGCopv0JiLUnPWqLXWz3GLmZCycL06umj1/Qen4qBvMGmM8Cl755VwNP3tIZ9gQI8T6Hxz2J
qDon8Dut3rozQAfH9i5uU0GKZdOHr6RwUfGQm8mYEYBz2UU3fg97JXfVeV7OI7p4gHMIxspbMtLu
+Ce7TlRZBgatLmsGexusLs5inJpUZWgh2WF+BMamPAFcl9GlyL78zXxqz9Zj6ovaWzfjupVQ7lEj
FXGkKmxk0WifrSJ1lUzUZSWSwO1ZXta07UJImIfCCbXf1VAKcgbb52WlBLdhvRm2CzCg3itaXqkg
vioDikT13nyIbml3MDFZ2u+rQmCN26HOSi4XYVR9rsxg5GIvm9Fbdoy1mD18LYA0wVleiQ6paCW5
2KIsbOA3mPCxRdsbr4tcLe4oGcLmGpEYLqAwrFDKumVmlQ3zGLv2U+w3WMnsxCplxffQE6WvtkOY
j3XkU3DGlHRZwiqu8QHNU/cY33byG7NyWC+75oZP6pP2Q3DYmBJf4rSVSO49U9ezXpEBSrIiL4P0
zDBZagL9iH5fgvQa9+Uu9+vb8hz5osHdTfeyEs252nJIhqafoK1qPS+z6kztg63c2Ms9OuoF0Siz
iEtaci5FBVzVf2bxl2w8I4+7L5riMKhR5GTJ5FeWeg9W5+Dy0m766JV6nEcpe6NNejayTvTaC4vh
pZiVF70I7y6L2X7mr+RwfsXM06jXWHiPEM1Nbm2/v6mBGGr+WPb9LyCLAGt6vtavpxTjLLHXXom2
cfvKXH0A53VUOs16OC4szzB6zW1+vxyoNz2Zt8W++8064rx53/iYv9jRJ+kgzMuL9pZzPlq0DHDd
78d0DgY/gyH5o6d6yRkVjzh2TEwoVCkQ2U2A8Iquje3jY+i6YZsWsd43Z3VX2Y1cI7bEJidg42Bo
HQYSp80fcP3gnUE+xHBHBcwjszprTMesdaP2rNS/LluRSA/ugNQt+OA0NmyVyniP1LVHFd2L4uth
ejLGQ7ZUO1n+67LIDTThz0pxBySzxqTrOihlOLLbUrc4yI0DXGEbpNttkLvaKXsE9fYtw8uwa9c4
6v6IOrbqk1cAp+5F/SDMTL/6iI815s4RQrukkZg7slXFzcA9OjfPRv5KEoHe2ymQ1WZy50VO2txO
deiNlJxv+KnXXU13GM46qPvQE/XKbjvZD62407EUpO5IC2GzEfptFSjyz7Ai+zRGuzUmtS9v6T8E
IB/SuJtZ1cDkZNU4DvRx9CQnTD0aOQkYt/LrAeOdUzBKO/FY+LaOhBAFbReWzDcqtapW61MPCFs7
Lu5mSXNKQOjlxhMlbyPeK5d13DaTv4XxXUqmVfSmZKLEqkhl9ZI0cuiUYZOcVA1DmJY+RH8WXH0I
5G5oqrYZ0SMW63tsRte6ys6YqwBRTLlrC7RdZgKBIgU5X0P6RZNqDdFVa1aVA6Knk07Gc990rVO2
qSDY37wkQZamWLZioJeYM5glxjS/tCBijRukpQftoVmoP1AQ8V7ete2WeLT1G8AqsDXCNytLGcpB
sYnTDdCv3J12xY/uYdozIoZ5V3jpbfptuP8X3TFssb44lZVY7qxbYH4FLzWek+FNd626YwAgbXf2
GXVJuhPBdmx7lpU07rBbRp8kyojV1IPZA+VO8SB5zHtqSCCA30z6JljU7d37WFRu96JSjcESgqbH
6WeSu/k9QzLDmO6UuPo3dATfjocQ08GYZX8TCGY2f2lZ2XW2unbbSR6KukVbGasjaoDP+QnEF7Ds
NSBuuiyKXUIXJPEZPlUuFozSIquY1LajtZ0zKIPgwG3evR+7xmc5+r7WdBph11Kk0Sg9FoVnoPtQ
3+s/JvlFb0T54O1m7pVA7oQPhtTG7QKjZHPcoBEyKICIqvOyn38A6bU8FF58RyLH+C6Ol7aHBlay
uUCjyMZcNdgc3OAz6o5pr2Pspz1gBmgn2jqhnlyAUSRLStF9zJ6l5WOHVi3ArGtA+sP88+hUHuqy
SPG9A/WI+gBFVsPFEp1cTrGlw2qMtvKUsPeKREQts8FqhvBptZKca+m6sZhHCR5tdBV/PFWH5pBe
VbfpHb0pg/47g1QwMc+o7obH9pbIThG5KsreorLR9gz06js4p6MmVTsREJshBJ6uyQ0JGAbq9Nrs
h6PlTe57/H/FhqGlnajdUbTMnP8hnQYspHd8kSV5S2zbU+X6++XzvxlbrLTjPE1MQ5A+DOiKAUld
7FMNLbpdO3VuoplZMFdS5tYDrf7I6dgKsYmpgQiBOyRUjtLKtrC1kibfqAa4I+lyvqzXdiuG/SGD
OxzDooZ22+NwsE7V6kwORlCd0BkvTKluHnlgvwBiH2iCsmFyAUyS5ooSERx56xwG2n64wswIWEKK
478wxq3gBfyT6GghmIu3v6AnFmlqyAZuJDX00pOBQQfWzW251kv8l/7cnBp0hqH2tRMs5tY1j3Ft
zbQtTUXOktuweJzspEwQZbMEmO4WAH5Pgwh0dwUm8UW9LVsmuRbG7ZxGc3MacgTZXUqcabnPgHDQ
kxvbvtFFr4etA6YhyWxiwAow0bxeozmBOUHD0z4lmBjsEu2bVakCSxTJ4NQZ+qQeMwUycrnZEevV
ELbzbsZFazU4dxyPeY4hrkQDsGzuKgpa4JUzDnWgam8kf8mW16wqXfAVuLJG3Uj9KbAOtvt8DLEW
z3nqVKepPLMEyeg214bfBmDLMU4aXrL6vgDSupAGYCsu0wDLZYHZArilGueSmzaaFkWBSzYRu10B
/T3GyyTuvxWarfmXldvaPR02j64f9T22/hyJTeMIlodIwouvC3/KY3leyuHlsojNV+VKBv/k6uay
RIYyhIU4uTN7mXKyr9gtDnDZw5LtMwN90G9vl4UK9OKHQxQbwN5zApMxs7TeL3PTHfQsbAUDnFvu
aq0ZF4mZ5pLYiQHNOi1yeqt0wKC7QzLNnUiyu6zQVpSpA+9LMcCioH6hO5nzPFRGI9P8spqd2gI/
WmGiVCu/10Ul2rmZGt2jIiMQu7l5hkxkSwa+vPWlVFWqxizlian52kN1XS+e/dPwTd2JC3DLSDdz
dS68AcNnjqhIsLW0BjC0LGJaivYlKSBFhUqWEfZuqW8jfRh0zLhMe4sKdnBbP13VNVlHAsLkGygB
RNwoWVMjNwXXL2d7Iw5S7z/PLvuYhk5aOWPjiaeOWWzDORXwIxHLlgG+B3IMzqfR1MR2NpPt5+38
qLUWSHrLIMOYjwsk09iJ4uJkVK2IEnzrHf1JLOfLKtkC96Va23jQWs/5ve3TFziX03QXn+Yd/aHv
q1/mSTlctt2tPp5PUjmHVlXdFJoksfFqAEj8gqkW6sU7SXZ/MpB41VH3vY4xMTbmHMnOZeGbCw1w
ObbBlvnlbo9ks81bBRpnamy5RSlLTiWNrV8YqXWlDOVy6urexPDzRN3/XbIGWgYTs0S2AYaGz741
tIskbGrF8Cc7xzslim/Vor9vpCbdyRGYRlN01quxKUjJbN2WBly5ppm6bpIvt4faZ3nedNT0Bx3s
kYWfB3rl2ACmnTx9cMTwfVvvNIMQA9ETkXUA7HGmXJQkzLMikd7vR7t00qvknP8imjNXYGdX3OEU
/Yy97JciBhfa8BIGwkQVeUNDZWRQn5cYI9btpNbofdDq2on7X0v7KtepGyevl7dy40Y2QMVuYiTM
ho58ncCwO3PoCj30E2uvpN9CGI20/wMRgFy3NOBxKuhX/ayKYlhVqphQpekb0y9rHb1CcT44kjrV
3mVRmyZir2RxDy+aJbKaG8gov9Nw7tpgAqp1vWuBGhj5iogRb3PxVtK4czCbI5mKIZL8rvXyE/oh
z4kE3uwoKK9xhyl/TTcUubRc0Om5EWYbNmIoouDWNBX+2dKrpMiGIoSOteq1rGZPoWMNwN/h1pqe
L6/oRrgBITB+S8VLCSfh8+ZN0qLldlZL/mBZjpzej8r3PxBgoQPOQKO4AiP5LCCUGnnswkbyy2Xe
jdGS7jSUJwV2wb6Sv5Pgr/4WwrRcpeW6TtMw/lNJqOg+5O19rV3F6m+lvWmAxUPCzBc1GG8Yhmmo
FrER5uIq5E9V1utEiprS9Ots+KVV8vdaB5KTKedP//PimQZcFDyEZX593nWLNZVmjcXTmm9WD6SR
SXTJbN2rn0RwS9eopAqluMP+/CaBtmsKp4Lj630MIeOtnHlh4rbfkmPo/snczyfJbJFXm2ZVC7H0
CqfLQg0+Ij/H6e3y6m342E8CuJDBaCQJLJ2w7XAwvDJ9G8MpKEuQDOpC8oSNvPAnUZwPpMXcGt2E
jWKQxLMHRsVzsS8PaP+8ErXXb9j6J1GcC4xqspChgKimBXwRGJcTf6TRydbst2SUjkpGZncy1Pte
GkXwolu5m0+yOW+RdoNa5GWGC7PWw+fUVvVDNCndPkyH9kdf5hgpKNHwOZQGch1mPwWhWpjBH+wq
gAcNhLwych7czZnVdVJLIzNYo/WsftnVNjLJoeFO8x+E8qaxEsW9kmZ7pAuo0bDU2eBo0Su1dLeJ
n0M0oV3WadOfrARxTjLv0jFRdWY+ObolAPrXk4OqhgIpGxcL1MHTHCkxXbZ4X1/TPjNb5k3yVgcw
kZS1fjoP3W0pmeauSsHLMjRTJKDi2Fbtb6E8pXuNLOVAaxzCPHyK5ECpNacVDq1tnvQPzSzOJpIu
MZShHmETPTBNgA5rhc8TqOXaStQAKZLEmUS/VJVmF5BU2EhvS1p1s7SR34QVwBrMshUE4ptnfaUX
ZxddWeRdreJey3LrZ6kjvZ4qP9U5f5T7co+7O6CGtQsNRXDEBIbCs7hjuqRQjApKVhiViCLXxJDX
At693kRDGJp8Lxs/c1jc5b02S57Cfe4a00qZNKW6C+N9ToClJd2qwDayc81FPUMgb9Mi8aDC41XH
5cpHJIOh6OAO7BHVkcMwvXUYhm6pKDMrEsJdqwYx59oOISSVMafbt04dXzeNKO7ZskYTkaKONMc7
k97nKzTJQ2q2zYyl05O9XC6xY5H5SipKP9cnQTaMfTG/TWtZ3L2jTVI95CAf8hU8+r22n8KdDh8l
eARurRteQypmFnSoxWc1pCiM+hSy/Kk461XupPU3U/vrssFtrtpKBvv5KvAwlD5OIxky1HTxZLW5
atJuP7SyY06L/38TxU7aSpRGK21JB1xWVZ2jGSWX6H4ZlvY2zOP8ZGjjcHdZ3uYmrVTjNslQszIG
PKTkk6FxF4w+tIbAn4skcCHAPMbyTCS2eLQMorq4svry/k+UIOjLsNn7h7/hSTSldaNbki9Xt339
khWvl//+po0hcWUriN8hglNBx/8h+wkVwjk/pv1wNIrYbbRRkKHbXKkPMfzNV+lVUehai+Cd3g/K
XwaaPi/rsSkABSfbJsiuyrwjs6RRKotykfy57H5UYeM2ESC9LsvYPCvoWsErXgO8KuFuVqujIbIK
Bra7COw2Q6hJ3REIKAn+vSxpU5uVJJU7KnYbh6OmY9f75Fqaxn3ZDveXRWxdp+ZKBHedUsDFdNoE
ZeTup1GmQawHaugXg+RMoHai1rNE5z+4Sk3W+GNBMEYmOAdQUjtd1NHGsDmgPlo1OlCgqUbJTdhl
OzP9o0ASNm0ia4fROYV/mHaDXoDMGKadNbIX97epvfhVXwm2atMoVlK4rSrQeBvHGQ5oqNReGtWO
lNlOhEpComve5S3byviwTDpiVjTYsXzZZ7Mo1WHUwjmJgi7tres5SqS3QpOHm5xk/bWc9eRYYLzQ
k6W5vVWprgYKyZp7c87lHW11WbCdG64D3bbgLQaQKR7lPJpy2VWJGVU9JvyodAqTyBnr8ZBGxU6g
NdOKu2whh6iabqoo7fJwTph46dtmiKOgSfTld6yiU0bWU5SgiBbttTrFGFZb2vsxbqObxLLAolFr
w50RFbbIyWxEZ8hzKDbGcVSUU3gDrtQU6RpVwhuIpu1TlaTZzi4KcBnpdNiTspO/67ZWODSURRS3
m2ttG0ga6czB8bNGkWrJabQUUQAI9vYO2K7KblZD7RZA1kKgQnby+fW2UUbBZJMNZ8efG8wVxV2b
xP/pTJKjO6TV5V0IVrTBS9QbY3JjT9g/vqEfkVnizdARi35JAQ/wGnkKNOAAXLeBkUaYrsN6+mRp
q51ZRGhJ7qJTOdFDESsA4JR0dEstkokoXAkaTTsnmtY6hpblAuPbcMSfvos73YkpT/CRcxSMtv5W
domPpJ0gxblhVMi4mwYzbQuJfs4r1k1B9dRI0AMyTL4+nHXy224AgCBdL2huSf/3kIXIhowKCvLf
GF1jG7EKwkwazaXey1FA0Rb5ZpaR/jBVei8I9baSIwQnFXlB2VIMVLQ/i1GGYZS7PoyCmPay12M/
0zBzJqu7M1rZU2LrOo+ql2hSd2OlC3oZ3g2UM+BPwtmmrnRUOqC5TznQYtUAjSAQewDkc+EYsmM8
MWK6GXxtXeoMAf0xH5bvmABluKmXvdbGtYBvQFIUFStDs/jY3cC7oM3HOA6mIZxPMzo4rgCCN7tx
1AN5Il6a/WV5WwdoLY99z1pnRDuGXiRx0Bm/mum33h2lRZQf3dQJr0QNUSHU4snG0iZis4hWFEQ0
MfYY0NN9XTVnt1BiQEoYc+5d1mnr8GkreVwAr4DH1qQWjMgKv7ftuZ1E/lwkgAt+ZWIZdaVCAKq7
GH44lovIsW1uy98q4Nx93hbaFvlS4h0XzBZK34PpqOp1aIumGrdm/8jHShn8K0FL5EWJa4gJs13/
yHr/MuLkBnhVMSd+teiOvROl47dq7p9kcq6xmCuSmg1kUqSZfi47NnAUPxSvmFyn3xbP3Odnkjsi
gr1tz7JaUc6zTAhby6oE4TCRe8M1awVgDSF1QlBj1Eqy14EeWpXtzVRPN+Vo/e9BM3S24dVs0yRf
XuRdniVpFEJnPcdYE3pXY0x2TvbiFHblJEbvLKXhpYtA6lbc90ksd7hDXUlmyYAzaXbNdffOaqje
/n96TVEv6fah+NCRu49mgOUPqQlhY45Wqfmxosvu8rneqjV/0oc72MNsorA30TjIqJM/GoDPPsmo
E8S+cQLmQTO7Ouy2cbI7Ygk5QETqcWd+mYoxjRWoZ0oPNP8xgYn7snZsfb7cPh82wj91S1Da0zGF
crklBWX3VpOnftS9PjPcYRa9PramVQkicEs2MaZtqXxzYEbCsckY/zagG2d3fES1ZWffLycZwIpA
p1T3eu78AVDTJ5lsiVd3jUkGgy55GQdxcx6UOND72CWGiFJqc6NMEyx8NiBcv2Y+CtUYcN5iwDe8
FclRmQXpoY0HMLT4+Puc/6oiAIG0MW6zpJfoTlPkq66v7isCGA99eEvmBKBayxP4qgUPxs0rYSWX
c2BZF+rtYGDHws7c0eV5VlsfFPECK9y8q1dSuD3SjFRrJOYmF4ChdC04TxXUqB6MVAT5Itompu7K
GPSKNn3UQFBD+mtlsm+byhTENts+f6UM5/9SAtDOQTaiwHBGD5C+DzR4h169E04rbLw10a0GIDek
W1WcJt75TXFezSSLA0bake2WJ/3WuNN9sLP9ErU2bC4cXvPIuqMBFNytnxcub4HB0s0QZdloyx9V
d6pEwO8CEe/rutqbrrBiO05y7A0bPnIz4JkADzncqbda6FnjrrhnAwHG22UHKJLKZSnaPB+R2GGK
teRGjUO3yobd/00Ed3Zbo8wW1U7jYDC6wcG8/h5QeIrgCIn04A6qZtdo8i6xesiRe0kMkDgR7ji7
575cFR8m8O7cV/ujWXXRhA1WygSWS4kMCsrYAEy7TtvI1cAkOT9fXrbtg7QSyB3WvKumzgY3SkBN
AlaWCbRjT1J0ylVw3aLhNR/fTB11dEM0zrh9468EcydYUitgQS4Q3DF+lJ3ipHPQPIC8LpX26m16
0H0Z6DtXkb7vMaz27bLaoo3kDjWNsjSVVdwkZh/5Urk8AuFeNHUr2kr289VWym0djbECBccFb91q
2Y0KamnAzlmcyLRApJRXrjksPy5rJpLK+RCF0qqZNEjV1aPSPSfA5CFWgGLodZvpnmz7fyDOBjUm
GomRAfuSPBgbs5jLIg5sqXugsYTuBkUJdLvySn04ylN6rKkhqBxsB78roZzpTJjDof0EoWk/pQH6
CLu3qFDCnWRU8i2wh+UgH2tjn7Q0ce0C4wshKlp+ZY7GeaGx8XR5CTZtafU1nC0NFBkhqmPFq7D4
Nk3o+QgTgbluBQjIByHTi6oPUflSxlgskdHWPTa1pPvMnG77RnbSQdQBsSmGqHjIyEhmKu9vypXF
2gUhGAMc8ZCqqBP9P9K+rDlunAnyFzGCB3jglWQ3W2rJsix7bOuFIV+8D/AGf/0m/G3sdIOMxtg7
18MowiWAhUKhKisT7UWze54MVR6yt18og+BSRXHP8WT4bK6ndjk7DFa0zDh6lpeETTwMCsfcWwua
PmgpeMTw0GO4Pn2VN4xsmpBza90EVczSSt88s56jheVa9OcOcGFKnoNYap5bfEC+047xP3G3nJpF
Rf++uxpDzEij2mwTeUx6XEpSrrEDKcqsvzPcKircImr4qljJvhnMStkuhoowO3K9aX06VQmGEVKY
SWigVe0IqEgGlrH1L/qkQBYTDH1hkg7/SpasdOEzszQUjhz+ubHW15opKfr3HO3Shvj5hTu3Xsd7
TeQ6E1RgvSSoFl8Q2YGvan3jjZ+eyIneGSpv2AvAl1bFHl9YHesqSy3oh0SscdIDyvceZKCXEjE/
XQNg0+vTuK7mc631+t1tP/zNQConD5em5bgItZkkS7FgEmUf7Bf3Kf3RQ8W7pmB60H6iNkGO3X0R
Aj2CvOINY9kBqpx/gQq++rJSOKwqu+87HT40HMdf1rEOW/PQGUF7WoLlUKPJdzAHVFdVo727xSe0
w9Hcg/r2Vm2elQm1UzYhT4940N5lEL3I7pPHCZ+7+VgJcmKlXKHYT3m/L01K+12NpO6mGmF5cNB9
SYfih1EYB4930cLb4nT76+55s2PqAH4gBoDaUjoxHH2mnBR4Yg/lA8m+6+WsSG73Dv+lAem4JCCa
meMM0b/zOLTUep/Hb0P5z+1ViLC72bKLVUinQ6saZ0KbEBl0MlnvEqfGli3ucljT1X7rqAE4wLp8
a8Gu/tYlXvLhtvW9mVe84lxI6KJjagB2d304+dAsnelijfo9LtKn7nSYDtZBP0N39bal3wQEVwvF
jYDJOyCgMQyOFp10DJqWuSx2zTSyE319KNahC9uELi/OOjKQPI9IVNYF9PG1iy7I6uiTFdo8Z4dK
n537aqzMA9VnN3LmAmrgbOr4sS9qNLqa2HWipCy7r1Zn1A89kEy+nk/U1+3R/oUREV6CwtOwfo22
VXRBzAxMcSVGF5SVvkA8LcuOczm6Ct8Rq9msFsOoojJjIheUnDOfF7POvAF3ust+tS54IZ3sezm4
n+oW9Daz/e327m4OnthcSjAggjEAQuVEpQC2vEQxKI2StZmfkmJ0IoLC+qmrR4hel253/HN7FvJb
keVa+gam4OVEs0oHHzNOHgfbe9SMr/X4fXZixRnfZrZY2KUhcblcXB4LNJE0c4zhNShraJDPjcHA
AGE2die4kFVEIXvbeGlNOg1VTockK2EtaZG75xhaLu4hUnqo7VSxsE1swbqE9BJayEhjN4nFVBLQ
8MdtFpnl3PpVDZ/GfOV54KuqwLHRPfptCYmy61k74yFThwWPBjzRttLueUWy/Kmt6ua+XXnxpMdJ
fZryJT7ZCYsP6E9B5LlJFd6yrcDid7DhlgjTRDTopSC30hIgvVYT9zBoUM4Z+N+OXghLd95TetLb
sPypKtHvbTCw2NTEUACwyzIOYfQ6hyT2mEWJhkLB8FxmT01ZKoKa8D75lAPoZKJGilLYZq6jgS6i
zvUui1LGv7go8Zbl8BCz4aHTs3dxXbW+ZjQfbx+93YW5joOnAgaiN/OifTz1ve01WYSAfrbbz46R
B8COKp6U4m6TV+aCoACT2aIFLsNoirE3QQPaZ3hMQpinILFPe0cVJPeWcmnEvD7c1drWbtlg+2qC
RMxtw1H7BKVYxUfaO9SuQQzDwATdtoi4pDwZBiBiQCKtZUFbe4OP6vxXLaWdj0aZIufctwZvx85Z
mNaTrrmyMcsspzjYIFYLacYKMFOBWNqLLdeHvhxX3DMqc1J87Eseozq2ZBG39fdDirGD3gzcEule
qggkezeaa8ITqG3gCpevmAEP+bZysI3VYIKcoBD4wdV5SsyqPXiTAaiP6pLZdQ/L+N3bAB5OfhdX
8Drd1WBxrL17q8ID33TeE1NFubW7hZhExOcCqsaScUM0nmi5JgO+WBOHa+cFAkNTOrqfFqqBmD1T
no6uqOl5oBKT42ABOJSbaTyLOm317opGw4Q7Hj9+b9N3JO/JXziHgJ0BCyfgWHIMzJcuKVszE7g7
TODGFn+2i+LBM9JPNBn/am22Bww3JkcRnMTXvLip0yRP+jmfccxS/sXxZrwvxvZtJuY7EpO/iRze
hTGx0RfG8p6DWwRFmSi3jDrUFmKDKB3c63XDVcCBvUiI21NYc9Bjk58ZcWnRZm4mnDDoovh9aZ0G
p1ZE212/wIQgJfA/oLukdgBjRjtA9xaB0Pw5g5hMW5ZAGz/otSLr2F0LcGJACQJ3hLxD2rYVjagi
xYnSrB8J6lgGsJi3b6ddC0DqGPA7k1pylFinwXGYjRFpUwPYcXpZmWqWcvNgQi4BCLODPMLFlKOM
MJ5QuKJpgjWQWgCUlvn7MrloUI7HysE8al2/R07w3TI7VUax+5EuDEu31RpnYN3MWBYBiZb7TZ1H
tjEjzR4ImM3Xf27v415mQZFaUx1IbQdP3OsvleEHrOMIStZgR0XnhnNWzD4dndmvaPxoleQXbYeP
t43u5mlUhyM6GL5FqJf8o4o1Wgy5k+E1KCS2FvOQHH7aj+kHwT6WvUBRQaXrtRfjLy1K91eu1yRL
yxF5sEFPwwgdgBrKx6nqVt5zy0sz0naWupaBttbLomXI3yd1d+ZxorgfFSZkRZ8cc79LlRaYREn4
i76OX/pYVSvYNwEXhMYdit7yTeUt1MpNC66PV0odFlYJUY3mq8IH9t4LFIfXRRhCYUWuE09zuhZr
izieo1dztKAdEU560fjo/N9NqWlAy6N/AMriMDf6J2CLwtv299IMCpAnavsGRnrkcFsnvKVJaWSR
UT/Nbnbmw2sXfzYoPzfzr9umdn0PdAq/kRPI1CRv7z0tJdxoMJtXZ/fDUj1OUEbzk2T6/sd2PB3U
LigyGNaW0tMzNarHFU6VQeP3Ezf8GIP63ND/dBRKsNdcmBHx6+JOTNOhTMe8zKPWaxx/zR8TLfvg
zCoe750PdGVG2rUmLrNUX/I86iaq+YDUfVsX652XNY2vTcWb2wGOfHv/diI+qIxx9Yr/CHq264Vx
lK0r6MflKDbo+qFq+vSYmFl+KHrAz/20Ssb7uY57MIfOo/GM7oahuDZ3HAWjyZZhQOdBjEpI0SNJ
e6N1Ruzs6LW+6eiHAkAle/1ye5lb8hhbx5sN0Ar4PqUbf4yXJDZGsuSR+eq0wXpcwzrMXmdM+PbQ
8Z2P68H0qxf3bXVAbqKCdezEFjEzYeBvB8mwnJrysjPyJDfyyOvI95JZn3iTKEDHvy9/6VEJMg68
wnC76DZaHdcfsp6gRonJxDwSwnIa9Ipd1HPCLGhAETz9zJ5UNcctWQF29NKgdCTwJmxQqqLipvbd
MvDSwEb9PQ6N+kTAtp68T3sfkIIiBOfsD8XXFBW+W4uVzknCuFEkJRYr2vkEt+kgug4sNI8p9JSC
+ZwYwW2TYjW3LEp3KSSNzN6ZsiJCBevOWaNVdw9W+0uvVI66EwKutlU6D7x3Uiv2bPEdwXIUMvC3
ZL526A4Ckeh9s9/yQ/2YQA4UL0PFGveOogWsvCi2IFeW66peV81rQdMiWkrj0ezZwTTqO5M4x9tb
uXcaLs2In1/E0il3+WQ0Th4lvIT2wvBjrFRMKrsrcS3HQ0QxXRAZXZuwLOAeagTsaM6N5sARAf1Y
awZ/9tI/FrQVx8DFeBfKYRiikKdVXAwcJZ5ZFtHMtdesan/hsaECd/yuCG28DyVGCvYpQNplWp+y
XOe+cWL4O7QytKCPU/dD343aIyuM5jQi5EBSqze0znfA+/c1y9cyZHnVB2kRgyqn7fOjvmrdq9lw
Ows87sSfWNysmCPqyB3r0+rYzLh1bKbb/Wlg2hDY2bS8r6aC3M+s6Rl47wbtns8c50xbig/1bDyM
8xK/NoCXH23Cutcaf8zJ1DznkLhNfl9A5fcVYBQzXAzahQ1tDYijg0UlSLAa5utxoyo27H51UKEB
Gi34UuWGcqGVKJpQL0d6EwcLmDFSGx8fzDC3/VdlRvJfFGUY1zQEH4Mt0TAYL4ZVPSWU/MXFiLIJ
3nqCEwgVhmsfNugYW6Om5VHPmsCKP3qUBHOmwkeIuCV71qUV6eHVGpruVlBZjdyyjyA3HcVu/y3u
jUe9YqfMoke9rRQL2zv/lyalw5nmyYjplKqI9BWE6Nzw8N4jcfjnH+nSiPSRqJ5yy2qSIqLVVy3+
VFRfi+rTbRPbOR8cfYyKobuHSxcgFukWyjKCZDvDnSAIsOrYZ70/L37zCbEAwKDQjVAELU9dQMN1
9vt79659rgNV0N69hy9/C/GFL8KpFRvQk3ERtUnk3Ze5P71AKPTefsePxoF8Hl4dISx7VF7/wjE2
jnOxeOmeyjObWpO4LGbodJ3ZYkJxYe4SH63jV3dCaTYl+LCLCxGhGY3GEVp+KdU+avoU3f4Mexfm
xfplvSRIWkz1kHVFBKoFn1Tf+vTRQOTn5C0hncKrfuuf3li1zAeGB/TQrjk++f84fleIQhGoMRjn
pgvao3Gmh+KhAAv+lzlMAvyvIuyYX7WhSstoLwZdLlo6tsOsDSNd2iIqoP1mkSeWVMfYUi13L+lB
8wXEmbhDxYzgtWu5y8zbvMHWGmt+GBB7jNTwufG5Yv1fxFTc1hbYS1wD5HhSsIMYJUudSqyn+lVp
/zjZa8vebvvJbqS7MCFt2bzyqqsJIh0FJJjz/qHp6l82K/8xG+3BzNraBzxV4Zt7r6vLZUmhLhtA
CN2I6CqUgfpoOM1HTJ8fVe+LXW+4WJoU7Niot22SYvfM9bUbSbSsH1mtmpoRf8jG9S+MSM6gJ03f
sAaT+iZJ35Ule7bW9tPtT7R7lJF/AqSFTsjmkQaNDM6JhZiCNOcLBo5BXq/Zc5hX/GQX0L1knors
aUtcL2L4hUkpeoK+I54dET2X7yW0ah4XEIh+LTEKJOTWoAoCfEMbieQb3Liv5c9VAWDadZAL81IU
HboFnyBnwJXG9ICXeDTH6dvEzTtttl+0eH7v5V3u2x39cHund0/2v3Y9Uai6uDRWG700AthQBGmL
R9PkgTF64URe10k1tLnrNheWpJO95OOUj5mwxNkTn5svKSROby9mz23AAyBwSihgbNiFgb1MjW7p
i4j130HzHY5VGRQ4cwakJVaiGJdWGRM7e7Fzy5xwUKXkRWTPYxaU0OmYPL76awEUq2k0ZdC3Q6JY
4N4eXi5Q/E4XNu1Rg7bZhAXaXf2BekicZzYq1rXnEeCdxD8YNdq22xezizFjABtG88QbM+B56cfG
+8RQzWbvBStgizECDlJNlESkmKibM9OLciii3HV8LC3oyU/D0w+3fWIv2oOywaV4AIr5Z8ntMFHQ
mpSNIODvM/158DRUv/sYYj9Gm59wwOwzJJu/xWlfv9w2vOcfnoXmvuDX3A4pW6VhZnPjIaD0LMTU
ZNCNld+bddAPzKeZ6s2z99kwEG0A8QKe3s1EaL1aHUWaXkRWxt/0ajzMszmD/8PLwnRSVfq38xuI
lpfWZOdHkxUa5kKYxh4B1o7PfdkwSP1Ud3MyvuYNBKV1DwT+a/xhLpDY395a1VrlY7DgbeKkwCID
0w1qhghT4Hjeaadk+nnb0E5OjSKdSUzIAGBvN3QXdoInPxS34KMPXIwtjSwo3vRDH5Gv7EtTHtnH
9OSc81fV1P72bFzblfbX7QZSTHqMr7mkx6JYwHFbHDWwXtxe3zaeXJuRNrLKvLWEUgrOOgZFwLoz
xEXwNxaAK4BkhEs3BRhcqWvXJLBQddM5KeLQo90fX2FiEf+aEIu8CIp6ZdMCwtDIR/oxmB0r0Mn4
ZdLLj17lKFLHreNdmxKf7cJU3i2gWJqyMkrNfPhekSp5gnC7eWJ0dsK0Tczw9u7tFHNhEHEYFxrK
7JuiUsLNwhtH+IH56ADVNTzNY5g9knA6sI/JF+hUqDLIbdQSBgnSLnCKOuamMYVZ+jglWKFlOj6N
vzkg6x3s08jbiCcqyNqul9t4NyM2Ew8YlOvt1MvJ5T1Y6qPYbj+sxDhnTncwsz/vdmFNtg3mZnDW
AOEiefns8tykGdYEjoVPnW58zl3zl2aP72JPLwE20HtFfNpf178GpVzS4FXe63NZRnleAfFvQXt9
al/mWtWl395tWBj6lL9jPrJl6QblS+vRxsXCaOmh5LCiior5zfcdr4+J3v9qjOxzSVIV+mB3dbi3
UeN0LFzI0ldbcrNbmFGVUeHk947DgNouDsRVjSfvxSZA74AoQ8cNOYJ01so1q8EUjE20M3BJZP0z
Y+Pz7eOlMiFF2WHp+x7ZaIkpxLw+WjGKp33OyB/3rMFdebEQyf0yPV9pTGd4OXf9eoRYY/nx9jp+
t72vn2QwYWKP4Nwg65cLUNpM8riohzLSk4y9Ua2og6mr2EOR9dO7Rk+XB2SOJOTlnAfxaBuPxWLG
ER5E5Ufc29aXGYxZeZAMQKrk9ex+bGmjhRPSaR93zwoSyyZ9AgAkViByfjvo5vdGzoLqJkRzoZd0
HQDsMiuKbELozmhCKz83G2hULPa6viQZH0NRE3zQSDc8rxMuKJ2APNnA5HhIkGXbKHFb093ooapC
k06D6IMgDi3y+C7laDllIImP7KWmft5l0DyuEz0YuQ1RXrbavs34cHCa0ngPbF8VZhWZwkoT3G/x
UgMEkmk2PbSoiZ5c8PM2vjGbtcL7tmMBgtQUfMmoU4vpf7nNMo5V27cc5EqxS+ZHOrX8mMVF5xN8
CH/EGsPKrD3fmEZ6SDytDhxtpC9rm6qk4vdONPJU4DZBnmZAR+76M1h1vWheVuMcLMavjsR33uTg
ETMV0W0/3U7LiBX/a+h3Wnlxf0KPYC6nQceZBqQxso/ZfXeiH+IH43k4WM5vsUF+AvOfwqyIg7Kb
oUArNKuA0NtcavlalzzzHEEEbhyXLJyXk4BGD4fkPeadTfc/aI/tbSlEoJGYgKYFYB/Js2c9Tgc+
CeKseHnqUoyBUe0bqAb/IiGh4OAD0tEyKUrP11/Osyabt5h7ijoCmXaHnCxeR+mKLi/UEW7v4m6Q
AauleEOJRckN+rq2hpRmbolea7GiJ9mlBzDg9UEeAo74yNIQYsJ+E7bvvqL2DBEGFTRsd0v/tS/z
mdDMKNbYy6pIA1mkVhWBN79UrrLFtucrF1aM6x0tusrDkCAGngpvfQTS7p5A8lPhkHv3zsVOuua1
jbYtTHD2WmU09vyD5jXncVCNbu5kqpilNdGO0MFFuoGWt+PirNYiLp2h+kJq9jRXmJJ24uRsDtBE
vu0aO+uBMaRYKHgAMSXHD3dls2e0VRLV4PiY2gJTQT9uW9hdDvrRwDU4SE1lpF6DhGrlDfycW6CX
0XgYI+q7DQnaWCVnIoKdFCxsHaB/F3JRALLL8DytazqbDE0SGVPOjnWFIj7aqYb5NukQQtdxF/Ql
SJcg4KLYxb3H5pVlKW1cpiVnmDMUB6z/J1n9on/fU8gH4pUN3QcHC8eI7HhYaaCfVHn/3ksDlX0U
KsBcDf4/uVOeMHOqtbas0NAQxAhoJkDd9jRBElkP2cv8OVXdBcLJN/uM2S1dtDQhTyclr3GS60Wu
xyUMGkeBb5g+Y8zpoEVdhFFRRaaxEzuAaP3XmPDgi4unWuwJtMgYAFzd05xkQYqDYSm4uHeAnYLw
918jUjBe3IINqMlVkfeafIDuY5i/DCfrcQmMYInImZ/+oveG6SbUJoDawvD8ZnS+jwnehgU85n9Q
UhOqRcciECpY7Gv7qCpK/HZ96ZOJLNMVWHcMt8tHY81jjky9yCK8qAYf2Nkzt9fBN+iaBdZKXhno
Dn2HpN86bpoBXlifx7h6aXP+HtPq7xjJQoz3f3dyDaSSKkmDnQiBX4uiyQJ4N+KelMOk3eB0AHdn
0bwcEkq/1PoQxpMbZpajet7thDtMcwrNDchTbUttXuk2pgZUBWIrMBTmOYGo9e1wt+OuVxakh4lW
lCjeLVUVlfiK9knTmI8U9raN/a95sQwpRbEm3ZlcLwfGO+ru2D0L0rBuD4URek9CRa0NxnOTBoXr
x4lSj293CylgcASvVkwySIffstIBkrOwPRgfIDTgZ7qKDmrvNKIxCqgMKneATcjvR1YnxBkpRgr+
b0Dzq8If0Y1GQ0fEtMbwtdxXia7vvMghkiZA3WCQAN2EtKdrNw400fGgsYay9TuaQqEkCfL+XIPb
PCBzch5po3CW3ZVeGpXuDRRMTDpMSN8H8sH6QgLDX0/Zp/qcQGfJi/IPdvA3nUYDVWZIAgC9jGF0
OXp3aOS4robCVN3bIfq4QU5Rvsmo4k7c8xMkt9DbcgHq3Shh2ePSotOIaD26zsmdVqjOLgoTe4GD
4v4RE/wGApvkilm58tnusXs2AY1vmR04NImXGVvXKT7UzmLADIIiMpizkcTI4RPkzJARLVE4SZn3
6C6AJ8Tm4fahFv4lRWiYgPgVQHugfJVvcb6aS5KWSwmCiyaqCD8sFKPJjXkm9nKnDctfrAjXNyyK
fzcDFKbVkYwbiIS5MX/WvPzH6vYfbq9oJx1D1vf/TNhSgzJN0Kt3DdzcpdueeUsgipqGqx4N/Yhi
F5AIMQYpahXd8o5TwCqIhXCSobUof6qO4y9MuIBgu7sruf7B4CRcUYKnTMXSuLc+vP3x8Baoa9Tz
pMyk7fuUm7QEamV8vzjfC3RtDPJsk7NVYnRyNHw7IYpm89YRwX0PtKKAsu+MOMSDUbmNQEUm8xDF
MSrZADUqjtXOUDlCA7qwKG1ArQ9I6+uF0Syva81Bv3c4ak/ucT1Nfn9kD1YAKpBQJQq1kzvDmmXi
GYxu4raZyJ11Xm0B/nFMzo+01MckmLm1+Gxpy0Nj2fxUzlp2jvuuDHiJ4DziTX3KxkwLzarLDpmd
Jr65dnVUzCa/q21a/fFhuf4VxVe5yEE9cMMvqYN+Z1GPQUoAM2Gfb5+VnST+2oTkTANFqSOeYILf
u+4pORX3uNPPmCthYFb62gXTJ0+RWG/d99qilKnUeW2lxIBFNlcHnRcHEy0yRgt/wWhaDgmrrv1R
ayr+r+3xxGgOmhRCawwDx3LMbjF4B3XBDjfe0qd3ecmGc6onNWidoPRulSC0uL2x27B6bU/6dHga
NTlxUF8FV2fs1+7yBGw2KEd572Ns9mg6ENq9bVF8qetADosoG4EUCyORoPi/dhYA6JYlr22GAbzx
qZ7mwF2cR3CZK8zsbuSFGfPaTL8wyBi4cxOZE0sDkAg9F0VbBovGX4q4/vPRhOtFWdfWCozirZUx
4bli53e8iSH8bENRKiF4UVRoNLW9dcod+rHqtLsh4T+Muv0IGOGd48WKxufOGMj1ryJ90cmbR2cF
XBnJr3U0QXqRId/9BKzmB+vRBH9d0By1uzzSHmgdqEiDdr+tYBYAoz+qkfLlwkm+uozg2+qURTU7
cSBuC9Uk+e6XxbWC56jubDvXdVLkYw9u+ygvzZdR986ubbzXFvZkpypAmMqU+PlFYONNoY1rDlOu
jRa5wSnxiTuyaKqgjlAtqNTcPhs7MQe31r9Lk24WK2tYa89lE+mTDr6wxjnYTfeSVs2nwetFH4y9
65by0TWK7Hjb8m4cuLAsZdo5KG3aqkdVlxLwliTdifQ5SBZTEOo82p6qd77vJ/+uU+zDxb7WdTqn
cKImYsngBcYCmYm6tZdTClnY6PbChLtvwg0wfZ6BAt627VulU25Wsd2ASdkBAR+tvuHNpmozKIzI
jHXmmE+ONcMIBFOehik7r/mgWMfuB/p3HVQOm/PcFrpoMEz6dAAb33k1P4O9Cm+/1rcGVRARueeN
XaNS9EzaaaEl5MSitaiXII9xsqDCZYI9lTm+PjujzzM3RcGp6w+51SVhZyYqob79TaUCHQCy4E2j
ITfLqnVBfoEeZm36jqWN7zpoditC994RR/nVgcgO/gHp5rUr6ivJK6jCNpGHis/RGV3wemOhY4V+
HfKun7e9UWVNCigNKBsSczIb5MToVy7PU1GEvffqWIoPuH2to9B/sSrhTRcHjE5p17UmjrMR93cO
c1971z2gi36K8+retfXnevU6RV6sWpsUQkTDvtF7t4nicUkCryJatOYNVNXB3neK6y5R3PB7J8IC
goSgu4dfWU6V0EuEmHAKlUrLAVrQ83xAi1Cam3zDOhLAH/7iy11YE956saNtSss8njleMxoAs+ij
zrV5aEDGpSl5Fnc3EuARcBQINik5Q0pA5+QgmRf1Y9dPxof0x/iB3ReHOJz80idfmPbU//gPCkEi
hMiHXow7oLqDd82mazu4A9Ga0mGAci8P3dPiVwHxMeHwvrxXFeX3LrpLU9JuWlWD+S1P+ArN/2GN
fqc59F2LTvVsjW+mOz0TfWrF/aMi5dt7SKAkIp6+LoBVwOZcf8fEdMD2UaNDlXmBXkckaBJ0+pog
i9rqMIZteacejt2pY1EKygWU7KAMRIgpLXcc6xXMH6vIydrJt4/joxDJWe7JRxB1ROXhPzAj7DjR
lUkprq11H49TxQFK9l7K6UvBnNOoa2FPVfqme8/hK0tSTEPZzxmIjcWxX1OYnUCqHcSn9E0PqzA5
qpore8tCyRPzvwIWB06m68/n2R0oKa0RKHLHuVs9+3s5xw/VrD2MYxHePvHij5KOAzCQaD1DExKq
UXIym0K4abG7FdWmum0x2TM/2n3xRptS0V3ZXdKFHSluptbAHGMeAeKqc/eelfoQJBXUhJmV9odi
cLkibgpn26wLbBUUZSBogckN/CxN+qZp9SZyWHtMSfJQsfru9tbtLQmPWJAi6GglbGZdNK+t+FwB
/lYv7N2goanYdeWRNJXhN+6fq6mhOXtpTUpWwONilx6U4iLyaHzhhzECBBlUTM9rEPsuGkd/MUV8
bVB67ZnxSiHBULZRg0vAd2n+pOvDGLAZSiC3N3L3cGFeCEVc4Gi2s7dxl+cZhqWryEFTwx8Tyz6u
bJzupgLTaLFZQoJ3rkgAtDmD8Gc++VpjfkV1gvhZZuWH27/Nzo2LmRV8UJTY9O2M7gplF91anSoC
x8bPKWZ3DtW+QwD2ozPkiN7V8c/NiWkp3O8wuJEn6Qc+jLO1tlGxemejG++JuXwcPOthnNhjqalW
t3feUaw0gfwD/doGBaIhYs4c107kJdZjy51ntjgAURZFoggse9t4YUiGe2gtr+q8X9qo1HV2zurB
victoY+OM+iBs7pVAKZ71ZzW3pEEvAXEf2APE2TU14GTGkZroJOBxhvvDnqb+5RmoR5jdnHU/uL0
C0wSYLaYUd7kL17BOsdt9TYy7P7YaChDas+LTfwpyRQOufvJLixJJ5+QETTXMTxkmfPHLPYChwxn
x1z+P81I573LGz3WZywohapyzrqTpWVPULdXmNlJin7PQUNdF9RXGygI8rI0p1kHv8hcMCaRboYe
Rst9jCh+n+vp+2KlHxF2znigKDxyfx8BffqfZbkV0Q592rmYGwEiNQ4Sfc78Ka+fNJQhb59olR0p
+bLcFKy2YMCHhEPu+bFtswfaxdoha/Ph7Q9NYfxGSMyAFB95woYrry/sMUkx1h8l8ecUxE3z6+Qo
KsSb1UgmxJG7eBLwhgJAlRlN1FVPw3rW3P7sDbWClmdzW8MIhuMJ7jjEJPS+ro3YfZsM6YLbejX7
1w6DV/5iVX9c5/ptBKT+NrUtgbu4NrIOxKncEgC7ZGi19yRL3E/UaeGEPYGwb6k1QD7d/jxbiCji
uaAWBN2Dh0xcbrPqqVvHWcGbyB1aAC2M9Ail78+str5hL44FxdTx3J7tMn8BUdsZZ0HxQt4EYWHf
RakUA0V48sivx9GY3aZeUJ8czcZ3G/uOeBMIRN84UubGoArH3/mKV9bEzy9cpUzzKe6nokf1Bj2L
rrdQ+R0UsIcddxTjFNhSoR4ClYZrG4Sg8GTPqC3YbmNEGDur/BUUEfcVW1QDbpvLRGzehSkp7gIr
ySwyicOFBGRN3nPdBHbsofpjVQPJjhR4q5IVFtQg+shswIGagNWo4YrQtwV/ChuoMFmoMIFeWO7m
1bNOR63I8aIAPMz7VUGMV3Dd50cKnugx7BwfMIcDDdtoiP4Dzb7YqqtsHHckkD2QXRYUwIC6Xn81
3dH6rPOQUxnZp/auPaJQGa7uce4P7v30Ouu+ik1h6/ggchCQdB04QLTqxc8vXLFltCcWCgwR6Dbf
Bv5ttQHE9tLDuJK7ApRct8/51lNgDbA7LBFpoynDeJuejpClR+8R2BHftN+l3XuL3w3LH59mkHth
+8BnDJXfDSh0zot6rWgzAp1SARZfzWEH8Q8fT/2nkpPTXDqKR9T2sMEgjhmY6AVDlAwMBVFfWqMR
PEa86gEKffHa59L7fHvvNvkAuuZo04sSELgJNpS5I8hutBrS3BASru6t5gs1oLC7/phq7ls1AaTp
F7NOt01uyyOSTSlQsUnrHWeBTYhUTeESev9kSQDG9F/NHXiw/8tjascfr1YpdvrCH7XVaVG9T7pI
77uQtCfOX/v4pzOXB131LN39aCCmBO4G8J5NYipK2l7V12MUZ12UjjUEnfJvtFVNnm+DPb4bZgHQ
4gQYZuPzeld0Mfil2kgf2uO8uvdGMSti/VaaRHynCxtS7lG2pQ4qG6SkdeZbX4fQOK5PYLI6ZPfV
z+IgcCQY7rcC8KKE5oN+1MMuUnFv7i4TEzmmjtkHPJekQML60UyTykZzrM0+4730RWP24bY7bsrY
WCWojoBX9jyhhyUFR+TDs55xDTvZ1PMSNplph+DTjaPYI3VIeFINQDus5v049Gt02/b26S2MuwBo
IT4DDCmvb135RJzJQzr+0N6RQxOhcvdo3ScQZ09CVV1rO3csWZOqQIVjdTUF5jSKpyyo2adVZ741
2hHYH98NbAga5kZgMgqH/J/b69zdY9x8oNcHh+kmEessUllWRQaAqkCWlbzrSRLUnAQJH08Nq9CF
VM1bbIdlxFp/N+TwGN3yFduxpdfeYgyR02UBc99BNsGvXHZY+PdkLlDMGMMV/ZGkOa5t810D3qIY
AHDJ3gatVXjYXkgA3A9D9Lg80EOQnNjunIQxL2VQmBmjhtbPNTPvNZ5+v73Je0Hu0oz0dd3K4lVC
chZ1s5H5UNJagqprD+3o3Q3pfESW/eO2wb3DSZFYgxMaY3Mb0Ls3m1ZpeiUDH6NGM9/tF+I7WWGq
2EX29g/FMORQ4hmOzsF19O7G3qWN5Q7RZPwf0q5jSXLkyP4Kbe7gQou1JQ+QKUrrngusRRU0Alp9
/b6oGbKRkWDGzPCytsPqKoeHcPdw8Z6OTumrZjTQWMvx7ltHdCWELa9qA4kHgDd0gUWukf91KnPw
rLDbNb3iJyC7b4Uvl1dva7torh5gmltTh1I2a5VednXQVoo9hiB9GoH0KCdOKN4NBq8mseHn0QWI
WQGKj38+KygnZC6GAW0Fion73yPs2A9RWk82pc89zm2puyII1w5ZmCmAsUVemhPMbF1I+CkVcYaE
vTybI7bA8YlxZTjG1oOVLQEc2te2UdiJo/2ahLYCnKc+c2LiSJxjet7dhifgWjJzMYYxy/UirhBv
BAu8lhtj6EpFexdKCDrkzk+irZiIvqX95R3eCnROBDMHtwWZTtqBkA1kZpLfmkfNCgpv2ZXH2Rf7
gyD9gTLQxqlaiTxjqp+nRmtCApGliC5ZsbrOQV2CZ5o3KNUB3A5/trJ9srRnjPV5HxEygzolaCIk
rtLdInpK8x6Xmc9Zyg1bA71gayRYdUT61EasIji5ajBpS/cwme1GtilYKfBbiKN+SRy99cidfiwD
HqzQhuHBxAYKQEiOA02JzR8kslqnZd/0gajUOz0378Hn6OZl9HZZOZ4YqvtKtyxUrKQSIAZAYQ5N
y431F6LwissbBu5EGWYFu3DC28bECoaFMtzHiRIdQiBIusZovVZx9Cx31a2gmaV3WTll43V2IpeJ
Iou5GsV6wr0vZ8HA9LZ8NHqQm0vPI1hv2vqh0AGNH4VvSlq72TAiLYOmXVW6ahrdqdASP423U6rZ
sdTfhuhYtgCqE4al0xTzg1ll+37QgzxdDuBa9Dt007eGvo/amzE1js0oBCaQmNpeB67u4LaJ5uRS
yzNsZ30s9A6sTgnj3sM6LNppwruwHZYfo9ruoiY5lBOIA9Xi2VysK8tavhpyf1uJOef6bWS4TmUz
pg19XCjXlNhUeUK6Xe1Su260p8bUdo1auNPYuNFYPg4mSMiMFCWkseakDrdt3Ep7xsYlyiSKqCT2
Aeaqey/ZVX7iCQ4mmmKHgkEnPi+3wLktKtPSLqBAaopo9w7QZwXcW7SsooMVpDJdw4Fy+g+qISsK
9TClwVJeKFmRK/KIjSXND6GSd0v7BDdqT+YXaa6B2RDbk4Thnv6ugvcUyPu4fLt8dzZVBQvGZ8YB
oTOztmh3aqUWpKjBCBppyajsmtRu13Bqw9t6/hTDzpXHyTJHCxXTEDCYyR7dwq7yQoxpArENPBKx
XRGOQd+05yuZTCLRnPrKLNWhD7Kq2xWTrjtxA8yxy+vHE8KkECW0c4GwGUIWObvtcu1VHxXOMMB5
2wW9/StFlFPjrRRZkil13wd5j9ze5KaRm3jWQ+1Os73ktvXSOGnNnQDbejieiGV8xtSEc9su2LO5
uxrJgm6hEvQHg1uNiq2Pj1X8WKM9SR0Uu0c3yASncnlpN606xok/c1MY82WMnqYtggKbBm8iD4eu
K+6rgdYoqoNcT7vLorZ38acoxsaBfas226rFLgIORkJiSho4EraUoePR0EakECCMMgBMLMSEyDAp
0r0o/SoaV5GBDtWE95DZNNcKLW0DkYUiGzA+mAB9Qq6qpQ+k0fSIWPqS0nhouHwewYNk9yIoTxW0
CZnTYudSdBBiwrNp1GScpoLROY3GK7B/gzMNOp8eV20Af4Sujz1YifCWMvrnQhyOxjwCcVZZAh0P
naHoPqK6C5ZEP1pk2tWk3yu5+aVEMCkB/iGvon1WjDeaLr6F2cAt2my50/UXMie7UtIKiHR4KZdg
Ao9kMtlDSO5A0nol9Nn9oKDHUMvcYUx8IBpwUl5bGZKT5WE2SOyyaqr0qQ/0FKB9NVC+i9w4KHnt
ikZ4VyqTK5m1l+vk0CcTx5VuWfu14kygVGVC1qYVFBeU72V0RdQHKfcuX6VNa7WWwZz0LgfKn1hA
v9Ep92FQg2KUQnnAVyORV7jgxRC4LL+8I8fcX3MeMRnfQmZKKnsS35P+odc0WzW/1nXlpGPvhEri
chTdvNKrc864zhrkYRmJJITu5c3Qvw7LDegOs/pYTalfTZY9V1cSoV3oT6H5ohHitAv2eLorhQfO
l9AbdeHGsRih1hQKudLgzufENgGL4ABO3o86cDtIaGDFoo87LrXrlslcbTPbgNgmvbWIFhzfZMgB
Oj52vRC9XNZre1cNcDyiPxb1QMaBp2JSotMZNhNkKzbRH2fjG0AEQXWCqKi4j+O3Xh6DyyK3tfop
knHno1V2YByGyKiGsVRaeygXjlvbFAGoQhQekXE+w/IpG8MY50yEgY5GLwb8dhTynABHBBttkXoB
T1YBESHiqlZ6EXReSLJ59n8qwVbaR2tQRlJjnShgD9oKyUMfFAG8mYbm09Au3Pl1UW3+RefJZfZH
zyd1qWXcOaEU3FFsd4kW2nI5O8tUP14+CtRmnF2qlYqMG4uksFamBIvYZ+1xXJIvwDy+myzkzfUa
xI9IMBU82Mxt27mSSTd29UxHvGrMWgyZ6T4zjnQm03SV3O1sChGfuTqSVx4Xo4J3WhiHpIAets4w
jwmDHZMvs6e/UPzruXZ1W+g+Z9MVzOFzbsHm3V5pSjd6rWlrZNWowmSVSTuhA7AL5rb3QNfgNn3p
I9JzJCv3kO//cXlXN18iFCn09+vHtsNqgA9X6PRpkAPoGx39yQGxqyOnV6ateGGHMws6u8syeSeJ
8U5Kiw68qKILnIF4QDU6O9MA0TSInjr9iiQ94iLJvyySqybjnDKYAEusP9WkHHYVTo4fhQf5S+/O
rn4cd3PLswn07l24MJ8dCqstjcvWSJYSIqPCrReQ/SxP2cHwxMidfUQ15NHY/3dKssQbSTrHGaF7
2XqKD7mNnbqFA7QKrUHSNXNzFVOunIO7GUL9PD+fFc2VlkUtZ3UBohVQcESBkNbPeaoJNkE8zQmk
Njo6EEcjk45GezBhgbnm9IpoRp/VGoGtG97yH/1h8Q1f2ukfgk0Lo5YzqL4RRI5oW3sDtIRcqvpt
RX+KZ07t0IiLPkiIqYrQK2Zkzuc74HQ7nC3cND4a6tiYj0LinsWNSuWlNdRWQcdD7fYeste6k7uC
o1kuGOImJ961GL30Tc7abkpF0wiGkymsKWsEMIkYyYUF91WOx3FUbSB1c47JpqNaSWBWry4NFRkB
SKgLmLflWh8KJ5NzD/lljqTtq74SxVz1rsWIcIWHciCKwQKgJrN3Uxcls9Ylsaf6hV/KPg9GhaMe
e9cJEDmmdIDMDEUdzHVL80vRAMMx+9NYpsh9UKyv33eKveIambKEKBBklsdJU1BLvpqKb5cPIec0
sFcaUOpyVuq4aHV4VWFiIUzfLgvYdHYrJZhQogMqkpGYEGCRW6HodwNGONP00cpmJ1Iauyj6Oymy
eFdL3rLHK6lU7ZWlaqZeBFwvlq4vPoz0iyLD96iPWYHxx75zpPwxLAA8ow+e0X8PkUC6rPNnS9SZ
O9Ax/0VR7tD7Tu3LSvwyi3OPwUeaWZwGu9GE63ZodrnQoDU3Ej+Mpkhu6q7ENECFom4GSCiUJsPB
JkKUARQiwdMF9FSOFCo3Oul7/O/DldwOuhdLwM3RVUFyhXEZjstERqTqtfwlLGXpe1EQXmFzwxIC
Mw9IReg0Q0aDzZGqRTOVSp0PAAk2/bIxHytR2Kl5uru8YluZgbUcNmwXjB6hn5QNAaCXKt8qs32e
1ZaTdrIzWZWnJ+JzXjaBGmkHqQo5KVpqkNjtgnKgbAfvrXg269Jq07wANAlJ9tg4ysM3RekANXsU
wt4rSwlDL68cbemhvySQHt/V+VCLHJ2xIQQ27uB2T6WLzpSdao9u+9Q4Mxc/T94yWWsFmUuIyQQ9
JhrkdeCAilM7/UEOlbo3HPH76Gq5XXqNE4H+B6G2AzRQv3RCBwfrynhKHnn+59PBXFKeuZvjECYd
2nNp5DJ69Y14XeFNe4XK7St4ifbCoXlvn7T3+J7X7LSZ1F2vAnMrq3pYZHGC4MEXnfBD2mXXmVNc
zVfEr65bXipwc4/Ri20ArxGjNmcveIQ2JK4X9Av7JmAcKBQphjH3vW8FpVcGGicE3dzilTjmSI21
nLRSAuUy1fggreyh+SEgafPFyngc4ptPNdpm/i/VmOMUiRj0BwYN3UHydRqc8Xn5hhYnu0V8jaqj
RhyBG5Kdg2LAG6JGjak3TDhQa3R6Z4RymA1hoW53tmenlN3iJjqWfuim32AhZcF/VX19l7mlE5W2
xENF3bCDJ9Lp8q9ubG91Y6xJkE6MzCcVuVfi8Fsh//km81Mlmbg3bwnG/ajLVxui2UkXAq1WnTm9
OFtHZb2STHwmJIBSaT51MZPbmJReqpmPRCK+toTPly3dVniBGAb4j5Tt9QwAgFKeKbVJN00xj2MD
Ntsq4oxwbJ5GHYeRdqNhLvesyS/OekCPI4zW0O4aHTE3145eYnqAP3w00fk9LIEw7JYflzXbFGug
M5S2TYFvhJ3BLFUMRg6T1OIxHe2KyqkD63PWunoobzSAoPbfuDhSdPdZy7kWyWzcEIlpapUGzVaI
TvkjO2i7yMsglexnFwlmv0SDu8DFNuaqykTZ5SDFYkn94298csiwPqK5qADjlHYwjwif4nteZmbr
jK5UZfnydKI2ODlQdRljNx1atEv/qKMbceEWRDYlqWgVA+wdml/YMvSkhUUNMubf0nmGj1nyxEsf
MW50oEn70jNFO7stHR5g9KYbNFZyGYPdNB1GGSxEPMCxnHzZsQY7HZzYGUpk8TG3T6m9ih6FEC/x
+9e/dpZW4hkbXiWqnnRKPHySvqW95I5j60Udagjyc4QWAy1Q/aGsW8cwa5s0B1Cnctdgy6iul4CJ
BOJkGg21KobATEeQG1RAsUtBGcxjRd58JaLuiOlbCcCogEc4Nd6yrIxLK6QDkGizXSU4XTPZRrmj
WJu6XwVDtGv1hMtWstkYtxLLDomKYZmb4gCxFMZJjffJ/CW/1ToMNne2EciuvLMyLy07jDfzrs/W
q8ugROKohqJMwNYh0VVdGQIlSm3yFK3Ab2b6gZK2PWBc3Iyeixklc8Kpr22YenDhAc9UAx0MhXw/
XWRNqQXQWUHb2HgX5n2c8MDPt+K3EwnMcQnN1sRIMz2yg7nX4tRp5JsSJ9dQ6weVADS/I7eZKQUg
InYBqmnPsvn0543+yScwQUho5IUoTwTPFJd8BZmq7hjq3nSBAuNhfoq4mQlURJcXS24uLWjRQUWG
fBgaTU+XdiYgia1SmAopadF2tDS/SjPwyS7rti0EbFLASaD0OswliYGfTEaqWpkWdgzdBPPlsoQt
P2Igbf0vEeyFsFrLNGsALQVAe+m92Ruva0cz7N7HtCpKGRh0iG55dnZTLfBGYFgEI1ooO52uHR73
QMTL8YCdZ7TfVLdG9H5Zq42rZmBCFVCSaJ48JwUNpaxSpg5GLBOulPFGaO/UVLYjtC5F8b7B/xsu
3JfMxtvi5LXMHIiKDDkR6ELGigPEUfNQ31PoYA19qJo9eQRs9jyLsuEmT0Qy7koyOoXoPdYxbXaF
FfrFclcpxNPUx8vLuSmHkmuKFgAU0ZB6ul95VeuhRBMOgvZAHtDVbItofs9E/7KYLZ9AMTn/LYfR
pwfeiTkMkNP5gDyxwIsb3smPi1PZAAeqHyN+FLXReXEikTGQWWL0jZrjoDRm8mpmmtto0j4fH6MQ
0wMkcsMy9KsOHZqy/IOj7EaCA0jIGMMRYZrpXP/posbaqKWxBgOSvOjBjB60NtDvECV3gNG359wp
njqnQrncxtMJUNDLl78in8IL4xtk1WBtSx5G2NcWquMVFwzJ+HUhamdXY/6e6wmqJOANkLTvsdJe
TXJyU8mGZYMnCCwvQuuB5GsHqqA3ZEyCOS3fpNbwLn8eNQFMWI0B5n9/HWuW6lRUS2XE6qBWRUf1
8eha2g7DlQnnqbJlKtaCmG0oxkiuKI9PUJuVk1cIqOJvkuHPxkPYAlsBRcC2ljhmnaccc84roegW
HDsse9rcV1Z81Cb1qdbalCNnK57FKgKQhiatFYnt8iotnRizDkGJ3r9H7fJUdElqz2rlIxG70yLy
lEj6TSsai1123bseV7qbLIsf5dO9Oodeo2oectFuywVl2DQpqy9jn01zO+oRNV2G2NjVIqFjufeG
2NjP2dOfP0kYSsS0J3wc4i66GasswdDkqilEOOMK+HwWMdwZS+uFVsTro9ra1LUcqvFKjt4nojEP
kFMRG32I3RN6ufFs2BmOESCd1+C55Il/oDl404OvBTP5CUIWrTVzCI5BOakkNjpFxOfUT65zGz1H
4mD3sW2NNs/5bFrrtVxmC3PM785mBrnFCyYHe7dAdIduJ8dCv3BAcz6UYotzoreOzVomExCNYimF
pIGTbRu/GcAGBfKMFEs7Jpw2c44ghTqO1W5OrVIPFPgnyOobPb0Zu2v0k9aEh9i5FQmt9FEY65NL
tdhOJowwiOucBrig8sixb1tDSCaqipgTB+4dsHmZ45GB7VITEsSQeNNqsV3uMdiFujSmgurHyiMD
sjGinUaYwXIuX7yNJTwRzJyPUdRgUkGqhpdkaFfhczECokFuD3j1u5clbVy9E0nMqQCaslkStab2
tLCb6jW09oKqcY7e1nlHmhPD/SgiGSIGAE+PhNl1y2jgWARC5MoO9deCV8MtOfp3yUsxvKo+XFZr
I0I4EchYFKNIilZHiSnIi8jpFP11ydWXvkjvonTZaXP4dTR4rXsb3hAi0RCJnB3w3j/XYHXshykG
MikgNYK604D2tUiFTZYwaOfwThmiu3FU8JzKdnFReJd13bJiJ5LpTVlJ7kBhnpgdVrf11MY2/DrI
ni1HQSeV06AWIu5Cp404W7p5blbaMjvaEfCTjTNdYOVjEnq7y65rnUdLuXkNVkKYXVSyakgioYNf
CPEEnvE4sMBINtavmcwlmtly+CeryFz2UhtBB19Bo3Sf7BrZWUQbjznMEHUf4B3eVTf0QRcin+VY
qLW+Xt5D3nIyF14S5rI1ZWjaVcDXkCS7NhRb4gVs21IQ1QDmHGEr2+jZRD34y7oGlnl5ThXMjmZf
AKzwl07GTyHy6WnUF1ARZCmEFELl6POAFevRt3t/ecE2rD9266cU5vWRT2GRSwosZCK8SiXFJ+SS
KtA/wcTRJyKYa6XqVppOcTUEo4bnvfCm7WpHKezyA4nMp+ZQBTrHaP2Hi/xTKeZSxYk+LjM1k+Oh
fllcDa+XW0CsOoNXWQBOyPw/gPbCOxPMHUPfFaaUSmxXScd5MAr3XA5+hpq1Nx0mb7iZMjervf6V
Ny35H3zCT2WZ+zbMjZChMRNh7GN8p7jVYyT7+pX6PfphHmMvfRZ5rm4r4QZ2G0DAoSSOueZPC7Cy
k8MSa0C6h8Q5dpAjDSjK02J3aKwhPjrMnJ6XrNnq+zqRyFzrUao6rVZxSkGEYV5HN7KT7TCiAOCZ
zoDgLLQHx8D2wgkeko4mjFzr6fJF2dzfldKMg18KvQVJw4xP0D7C5HtuvUnK438lgu0gyiWxMJXP
aMWKDnVrgVa6BxdTwilBbzrYn5qwqZRKaaZuFmCgl+m1n3ypP9QA/I7El0oM8uGbqEX+Zb02bYyJ
0iKdnQLnL3MdQ9UoUiMa4VfRA9m1D2n4dlnApn9bCWDvXtsBlKUcEHx1mm0IKgKwN3BD2FWccwLK
bdOyEsXcNgltNyGyALjmhvKWjc2DJpPZyVAJmWvlYe6yK+TC/WWcgs7Kdw0eB3jAL494azZ2pyoh
x0ls7aWM7I2KvBgGtNnsuhW1eW/2sDpaEQa62NYOhj6uoybaxYK4XxLj2lwmrwPM0G+C/+f79L/R
O7n7zX63//w//Pd3Us2AB4k75j//eVu9l49d8/7eXX+t/o/+6r//6ekv/vM6+d6Qlnx07L86+SX8
/d/lu1+7ryf/4aEk3M33/XszP7y3fd59CsCX0n/5R3/4t/fPv/I0V+//+OU76cuO/rUoIeUvv/9o
/+Mfv4DZeXX66N///Yc3Xwv83u5r0iVn//79a9v94xfBkP4OABQkRBULdW0k5uG0x/fffqT9XZSB
GYSSswksSHBH//K3kjRd/I9fZPHvyEPDDyLeBYrnJz5pS3r6I8nEb1H4FvwieL6AY/bLvzQ/2aOf
e/a3si/uCKBFW/w2xJ+4Yoo2CGghULMg7U1NwGlMUSegzxvLVPTmQ5Pa8R3FvplHG9Q3ok9c8ZUH
Bn4WDILETsbRROqHEnUCrfFUIAFgUja3s+QN/uKbB9nLfXKtxHj8mW6vOKMbObinZmQPz+1utS2/
K79W9gxICbIVC93Cnx0pwIZiLLbUGIDctEbZo4HoPDnADs52OV6dM3IDDjAoMJIBG+EAntmTRkdB
+0hS0m/huS/W/uFDAGVgSArA6AwAftEAaeUvrcY0hAroM14lv4jJ917k5H0+LfY6wvoUgBYmYCnJ
FrJsjIAlayeydJ3sgWLsqr+hrIjqXf2GiYU7PK8BElV641HY6Q9q0Dv6g8Cx7xvHCgoCBg5AiEhv
oa/pVMFaVxckELDSMLsuUCWR47LBWR5IXvL9D/QdsK74U10D/PSmjgaLM4DHRUzyNM16PH894/vi
T+5wm6Phh9ZtLSCTI2X9B+I7Nk1PhX7S7QFdXoXFZXTsVT0N80KSvektvZuvu1fkyL04sruA18O/
pd5KEouJ0wlEArIBJLW64vTTWzxWjhJ+XL4dZ52VjD4s68gizxoZ0e7jCbvBFWwMRt31fnYnc7sM
t2wAYEAxmErxts6z/KpZdzG4Meh2YZATCDThXtmFXwQ0qCwO4Mt+RdebKx65DYVb67iSy+bvZ2Xs
UTRSZG+8z24AXeIoR9TE3NbNZFtyZDfxQ8fiGJ2tq26ApM5SaOMIrvzpTdDjLhpipIE9ZT6agub2
Iq/It3nZ1yLoJ6ysCU1pqdEEEdaux6RZ4ZmCjbELSmr+GEI79BEeymvaqImbcJh3f8WuorL5U0cm
nJsasRC7Bh9A237kr2mP1mS7e+w6p32Ob6ujFJC9gs7ReScRx3ivbwHTyL+Q9L6xNm/9FWzMl5SU
Kg9foQbdHj2bAaplvszVlv6ZS2IYBzZ2qWgSy5C9PolexRrJqC7vDsMMQkBL4PRqnj3l6J1c68Q8
c2pDI7VIdWpcMwBUaRAdwPKwx9RgUPi9yM2fbygHqgCcVHBXAEmMDcxLPSsAsVeqXtxcm/GHEI02
xcAarHeOsdm4ip9+SaFdisB8Z4zn3IxyD2Zy1aO9eIBArW1yLTjLTXFlBBSCKroVfii83syzWB3L
uZbKGtIGyfNx6onq5fv5xfpstRWcwQF4qJfu2luUVh2OnvQ0MKflRCITX8UEaD/CVKkebaheXEwl
YdgULXHvgte6NNjRv1XX1pew4G7lhuGBzQEOK8gxPyklT63CnEO2WnSqJyrFYU5VN5LGPUe7zV0E
9iUdvEIZnnXzwgAow9ocsIuPOUIqSgeSH6NrTKE49MbPuwXY8xyDei4T70a4esxMIAOgsxlvogEi
bm5KxROMH1akuLJxPYemy9Hs/CLoMlr9NAtHBqExG0DVjaEDDCX9bd/Ig/qVgIRSACm5dV/ZGHDw
zG98/s8NoYoIaRL+j2qdIdtmE1EhFUIl5QOhXdD0BkZgTFcHxM1l/TYW8UQSfRasXEa45JKWt5CU
oNFLaxv08VhOQjjjEhthIOCpAWQuKZ/Y2xbj/DDeIowJFdOiiQclwOLXGC1t2V73l8gBMyHvtlFz
eHrbKBw20JXBdyuifY+xzRWSzBFQKeiuhffRw+SqXuYRpzsCRxD0Dn6P5lc0MAThDXdSY2vvgImo
ULnoPGf9/KRMyGiC19XrD/MBsJK24iqvk23+qBXko+Jdfj9+i69VTiFtYx/RVAzsR7RMAzWRraXP
YbUkgJFQPWEAhKCagxPLj8w/22wORpITKYwXwkXIrCqFFLW6s8B7AvReznk8N1afJBJovAL/DjCe
mI3LMwGwwMOoeuNQPqo0e0GkP1k8/VRCAhfU7yIYJfJUqMtFhohQP05Ii5jD7Ij6dTk+Xb5aZ/MH
VBC4yvG2B2L0eSMZjmcRzUWD1fptmsNf9kDk0wPRkdzWKQIFjRzjkc4cotucVwDfWkiJQtrg9G80
mQ2hOHeyCuGZHLlaRZzQ4LRvbuuHJyUSFCZoatj5CqMgVUzqWfXmxo4eBhkzOc2P8nY4NoatBJLT
3USSPT9Zgej+ecZ2urjoG0HQAMALwA8yBwVMpEmtUX8qDJarxX1kK8IcmF3DOS3K1s2S0SYqQUWw
GrGmpB01I2liLGS+9AACzfTuukAF1lbLNHqp9Lg0vKwlYgXahCLf9RgZ8nphlsddlyWC4sYSQIrr
VohUbynkSHLlUVzAC0uJCOwwMbPencJUuc5rISeO2Gh668jCZLjJKEyoRufKHSnSOHSrRhoBKRU2
2nU2qjPeS1Ux9nY/RpnoqnEIcJ4lboE6JVaRfMzNanZkC2VDS2kEjnk9O1vo9gS6OyaQZbzdNNbE
6ag+dWDzRYqoE27qBjO7ZdZ2HCFbPgPeHUQY1L/Db9CNWbkmTZGAabWUGnyG5Jdu6mPg7SmnFW1f
3Jk8oJGtbV5Lo2Z9Ja3T2nDI5lzz4q7f5WHlSuHojh0nwS7RMI9xTFAKcRJOFOCm2DRbm0SNSnJg
Zg++4mu7xJMMGxPV97SrvOUGnTxpjHePMlUTxhLS6PjHsKd9FdWO7Al4DWpONHZ2JnAf14oxHt4y
ej3KwkrzpGavjRiEMEvOgeBJoD9f7VDbysCPayEBCOF2oiWBVTacOSfp/Ol4qgVz5kwhWwzSYcFq
Tz98JosOJWDAU7fb9b4Q0AVUXVpMagJuUoKuEHM0YEQBYYBTgZPInve56iewJqT653k3IxBSKDvL
G/30ofhifpuPPA+x8aZErLASyBz5OBLDKjEgkD694i/Zkc4bJsi8JhjpQPaTlx7Y2MATeYzJRi0Z
lWsT8sRkfANVw3MH7rM/Hz+cyGCc+5J1daX0kNEtqtPnt5b1cdmrb4R3NMDCqAQGyNDBzbxXc/Ba
tOA7xWB1P/1INLuc0WCqqQdhGniNmBuv1M9g7l+y2DYv0jegou4qHacRc6+tnbuRl39Djqp++g2Q
Xr7m4dHJdBOYU4iwFfCpGL7DuCbrV/WqQHPBVFOZLehXDvl3wIm7pV/fIHh/trzv0VPyFF3lXydP
vVJ3CUYXjKv0ubuedzxg0bNxGPh4sD0CXxxeAOyPrOtNayEJ80n4zXw1e9XpYozC6EDqmt3UbhzJ
q5z5yEujnXsCwMIDCUBHDhlbzLY+y1lPpmFJNQ84oLlt5JYnaMJL3lSckP38JJ3KYYxzj0RZpRMq
R+iiPQnJtC9qC7Njpal4kzouL5dP7oZxowLx1SpKSdo51x1SHmI2Z5qHbr7pzYwdclN46W1xnbeO
eaXemrf6m3WY9/UjJTvgvVAUevVOTxYVT5vJERarZ2R06lSOxtBD36NmN1c9Mr6CrR+mp9zFnh7S
vehoiT3tMdoO9J0Kw+31fjlkd7o/IcWV/NCQSch3sp3ej9wyzPmhP/00xmoQEHlPSo1PG1PwHEov
va66iYJK0KzthOb98j7whDEWxMiAnIyFQ1wjWNahnRJUvk2MzXVRGDqFHpZ3KOYof9Z5MiEb4zwl
ArYcadRVTyG3S/hkxt8uK3XWyAmu7pOYkPGcPUEI3qES9OlMhv0M1MzP9PN149EUJSAKkPL+xvNh
Z3eVkUrv2DommIH1rMH8elMsRgDtL28rI74nEUqYl/U7910nJ4QFORaFqNCFukB4qDXeArThEhiv
l0Wc6QLIDEC04tmrU1ojdu4I4B4LwFWI5oVD74zVlUDR7vrX/04Is2DoLu8rCcgOHuigfFUyg9wI
nbDike5sxBanytBLsNqYYQSZPMjWNOSrwwBtmQcjpYxCtoV546YGChOPR3Fzg1arx1zhqc1qtS6x
QVn50i2lLaPycHnpeBKYezsMZiLPPSTo5CNBR4ky8QIkzglgIU3AHGQmdIzfs+onbU5to3mZm8fL
WvBkMHloM8nzySohY0yt17SrX5Ouvzfi8K84t5/b8fm4W+1/IxtSEWoQEwOZYHoaox1uj80xapse
ZSWERtQrIUbczBGA3jVviaLrbk6uzWbxlsY65ln8oAjdZCuLzKmon78QTg72Z8y2kjnUuLtVg1cp
+pmeB1G4J1Z70xvhYZCQcYtALRjpNfp5Wo7czWhhpSvd15VcpVGqItIhF29/H01TjhjNHmhebMyu
cg4674gwNmJpzF5QFxx0dAc7ltLu2zLEey72/sJJRKSJoXXEeWdg6gMaI9rcgEbTMtka2I5MdH9M
Gg9aaSNNhR37KYe9VVOo90UlQQ6M9pWBlPBVXtn9fftr7lNkOHKlh7eSZ+6m6/TAe9Rt2AzahiCh
c0cHHSn73K8BjJ9iDE3z5lwNkib/nmrcCtpGPHEiQz49GWk+dqpIIKNzwf+FIvqEeXVUKF67XXJF
rrqvnUMZjuykOnATDDz9mBtoDlPejBlk940tOrIDLM7MEQdvADOkI31ElEOms3MeMjNPLP356jI0
ZCA6pmg1DIhMjgHXEtYd53TyRDD3TSrlWl0qZAIqUt6hqHuvNBIngbpxz9D1AzA/wJ2An46lUBm1
hqjFgqcWAC9tpdVtk2DSjDcrtCWFtnEDQBdduSgPnK6VoZaG1OaL7hVRtceEki8r8dHkg6psHEO0
NdDuBpMCJ7AAAiQqxdlACONpt/KBolnT2nvhdLYOpy886/biAU2dmzb5LMAxz4oTucxZEKpKbkUZ
cmmOi9zoTnRQAOkXuw2q5DXKq+ojGq2dKDCC0M5341VDB1e99Mq6Sp34V9PJr3JH5GdXznJvKGib
SL+j3x8bfIYSUgxFAzYXU/cWy6Z4m6Fbj0iLi27uzdxuurPTyghjbIAod1FbDpruEZSV5/xqSXgN
CPQvnCyzKsJ+GSLaAWQLpHxMQAfcWRD+kNT0CqQlHlM9BIWRvohT/BLGDXLeo5FXJNATIb2a4sh8
FM3QxI4UUtM5Kt7U5g3RhIyLiHnWe8U8AJjPEspG0osaDwAVEHjDMNoqWa6y6CUeB1uav4RT64RR
kDUDpyxwHuBSwXTeSpVlHHm2+GEmU45yHN471Vv91fDL29iV9wU4tD2MrrjZI7dfkprSkw1gBDJe
OY0avctSCKTnXMuuFHc5ZoItNEBgk92xcvNg4mz6WXzFiGQWF3yTypwV9NGIu1O8zv2XvEQT/a+9
9tGgZfJyOLD5gpRRNgVcLKreZ62CKKA1k1ijuNh68gGu5IY2ZBpOfCMh3SPbol0GPP913ggKDdF5
jhY02n97Nn6oDo1cFoBWhjmQD8Ngjx+T29rSG32z5O7wTRGRcBqc+iqLgx70iPCk445brT4zFfQr
0PwOflJU/M/m2uKwRwtCudC384JEW3bQ9xN6UeJjE/CO0ZmhYEQx1nKehEjKm/9n7zuaJMeRLv/K
2N7ZRg3yShkqtaiqvMBKdBLUCgQJ/vrvsXpmJ5IRm5yevexhLzOHsmwPEMrh/gRCDdoNQxMlqbdI
PRcJ8u8IKC/BcdVwLxhQ6AjWqPOoaA4R1HjEl6z4QqZ4gN0TDM39IYFh12RsrZ1rK1VHsfRfQVfn
n5Qoy7YDgnY/yVOTeuV38x0F0+F2oUF2YcJDwvxi9tu9ha7/VhXislC7GvMqDYIirxRTg/Bt2JwM
qMqiXRU4exuYO803XvUd22pUXDsNzge8mke16TIcrYjo3AyvOdxJ0B+D/tMhN30LSdc2tPbiescQ
0erVdBU+BpCUW71+0z7huV3oZiiUmcKp2tTv9dpJo8QCnjEbYNjQco1HG2fCteVqLCgOHdxWpBar
5EWx64pyALkBRbVjK4I04hdyy9B8RRtwacIsalO/Po95NSQUdOEJAyNNoO8/5kuj5taMA0gZ1qn6
1Ksu8w2rfv88xnJWX5zlKMECumQu74LVwTomlm1DwhWQrIW1NPIIibQ3EeEpZOPZeNlFXebtLNSq
LpLxMU2bki5Itw5qkuEEm0VkZAD6HNFFiza3wpWzDMmsaYHnoLqgLaxmbNRbRtHowVbQ03zfaroC
uTd9dDzLLZqgyxK39MBw0KoIv7qIsajM+3rOyRdrTlIefP6dryxaDH9BUYEDc0kYNkuqdoSypaQG
+74ChHlbVb6Nln0ndDX3xjnZ6u9e2ZeIuDTxsHou+Z9sAv5Hd1FJFhCJMf0q4BrqXgtMk8fsLbv5
u1RQlF2BfdAgfe6a0A1eM7YknUrLXorqI8fhSucu4PZwFKnYEnu6bMb8joRhwZQcZJM1hMuSxWL6
ukSCqdb4qoCiv8cNHbm36Z7+dCC9cqJfxqO1MYUXz5clrLuoJkIHCmja1XY04THiiAFPPaWC/FOt
BsxFv7xuw89XyrV9AqAB8g68kEygg1ZxHKNp0lEm6C7f0LhqPE33FxsA6K49KJ2n9dAGQ8nH/zzq
tcEBw4JDAEOD/sfqHOhVhmehg1aAltBjb1Y3OdSYam0rtboaxoE4EorLcHtej81AFgcIy4BvKJ/g
ktSrt+a0dc5c2/cgI2EUGp6zF771eaUTaiSYJ3mgcRNNO4DsTp2Xg2+5teav7WqswcUAFPgTQ19O
8LPXP097AGSqEfWp6YudSA9ugeFYuZ6eVX7Rbl1BV85q213YiVAdQElq3ZavLKuBcu2MdX8wD6R5
bp7LkO6nR8U6Nt81RAeQMI1Q7dj//bUB8Q2AaheaFB7WH0dpTrIYXANlKyj+A1v0ZJRHq3/5PMaV
tAk8GVTHsPRs9AVXi56ppSxtFWOb3BL0gHIOuZGAt94eAYKIIUnTe06hb2FOr2T6BNe5aTtozYBv
Zq0msFXYPDr9SELjiTzZL/isUQZMrawi62b8ueBTxl2ztdeuHGAfoy675GzZqFVXK6YqCFoSuAtP
5CtJkOVDyQHA70QPFOan38BSvtu8Ei+3HwIjgcE5jdfzBT8Ih1VXdpUkofNGpU81EOpDsa8iJZS/
0sWd9Ibtuv/Aq+b30vyYZiyBgdPCNWxY+L+PIy6SSmopwYjZXj3YBwwwdD0H76s09fvbHM7HDh43
U+i+kxgUqa9qpAbJz4X88vkyAzYCkT7+EmBaQEBzlh+DZG510BVaJonVY6FRp2MgFbTU9B2iK3Ar
NLjc2VaG3TXU6exlY9uKE58z0GV7rkaulZoPvTPZMa8pEj6cpXtbUnkoFccOHGDeYXwnWj8xayfO
iTmlXuGO2W1rivFxUDTr0LW9c+ptR98r1HJOjSR0N6Qu6Iau05+ycjaCSVDwjtpR/HBNVR6UuTRi
V+X0By0s8+jyku6tNkkBLyTG3Tjz7sCb5E+4WeLRSCbwy0iahBBo6wPeuM8plpo/zUoXjENR3Vm9
6+5kioftxO3MT8eC7ZqCgxxPph4GiqMx/yrLQh7SEdWkuC+Y/WD0Y+5E0CAdv0EFrbsf06ZxA7Ua
ceCkGktvSG6QMmgGa2giZrv1PptG91khbfE68KJ5TDQpXwqX4eioVf3QDtCpnyuZwfJsSqGbVdPE
kHGiifRWh2jrnZpY2q2jZ2yHDMaGTmbhfjO6xPlzptRADXS0QTYhoux9qQ/mjaa1zoObTa7ma2qW
T7ekVqrX0mQj88wml8+2zlisgH39YpiNbQWtpvZx50ro+GRy6HhA5m44kSRZ3tUVNWOVFdWbSyd1
8lI7K58TgG9uIEDkBG3PeOCUM5hgjsZ/0HLsg6zorL0xFfRH1U3OEd9lijUDhe98cnr4KDam/ao4
ZV/5fTnaT2gIjnrMeunue9lrL/bI3MJTzZIt9oqz/G7Jqf1RiBRCq0OjtEcd/nh+g5HWXqVzDuGC
NCuEp1vUfqyoOrV+PWXJc28kEPdIy5wdtMI2Xpg2zw+prqoB76dW88q2pKckb5Moc4qi8euiyo0o
G1y7CezEkSimqXXo9i2BgmAPv1UfqtjJYU4wOmfGPAwZh51VQeCtSGrVT6FSFBqNLjxagg4AL0YY
MOmWEriq0MM6Z9jqWaX7oBm7R6XmQOc0RDwqgxhCC/YSe6dRpQdRbOUEKd0kztom/dHOaXdKOgah
V8qzHRyXxsUEsDnZqWUENWGuN6Bkc+gIT0OjY+obQnpjT76hQHRXoyjlSyiXBTJJ0n1nCZi6t6Oz
z5cfoht1vR/Uoot0XUE9Q89QPmlrvtNZZsVlO3Y7pOiK7w5KC+9NCbtDScleWKx+GnjTwbRicDyt
TZxDlvEkyEs8H1ApGp80ZL66z6XddJ6tzHOsQw1xn4NDfejYVAVOzkus8sn0qNo0fpWPQCHzjhpe
50yWGxVDlUMYVSYPzKIFgxszGzu/zSRkbxwo075LFWaA1dAD3ZR1iqeDLfRgyBIAHTIXyex1xTzf
JDXLYwMI22/gUQDTTdhXIwUwPncw+HF0CIUPsSABECb2XcUIPMLCeuwPBszfaOn6oHXtyMjqV25w
3VPMXvpa6vR+SoFAkbiQo6x19SjjYngQjtZoHp+k3BvuLAN3qKsD66ZsJxNGoZt3lLhZ31QnlxEf
dI+3SrmrBdUi/DOcP4Scypi3TD7oLVWOqioFjETK1Jc4Su9F4WYHUtf2vmmc/jYZ4NeWTh2Pslyt
O0+yuT9a3YD9Dkb3PpEULA4Bp92nsivYO0/S5ChqaGiZWT0/lh1YFnXL6ghOT9D5N3BuKLqVPOZS
caHHkc/1ThCFxXbDy0iQefjaCSO7dcjsHMvOpY8DM21fS6wptkfIduh9Le8dWjm+lVTGa0+b4cWQ
I/BnIPr9kE3HBz9tWH6kapU9MEJtkFiq4aul6LCkt8wq0HtMpzuyKhLSlW+mAepCmqljSOt0Os7K
5IZaXszMsxobvBCTq/6IK9WrmCzcyLTqIfd6l6mPPfjc8+NMCij3TpOeH/suJ3vIfzjfbFVISBgp
2fij0ByGwdfdg8TR8rVzq+RLKc054JyJG5HOgofOCPy8N7UYzcHNoBJ8csbKegVLTKs82PnyO9js
6BEELrNfgIc7dyUWceKPeT7+GIgmY6GUWe/PkM+tggSl4S7AgzzTAja0Ga5WQMzf0MdyD2Km1q5M
UjO0M4sJKGUOxPbbvlc9Q83HXWHr82FobK5Aii9xB39Qtcmf7NGEuJcpQ6223Tt4CsMgbFZHPI3q
/r4YO67dZcbI0RuWTBFhSmrxRVF698kdLD1WC+MFegm465qmhbLt0PgjTdt74brKy4gd681A9z/M
uO7jvq9G3+F9uksS0obT1NB33I3ObZYng5fANOyRwj4hzgdcKEk1JS84pOfAJD3K7bMuIqUFem4W
IsOVIoadZogqHjnQAIPWSZ+ZCVIbSpqQ4eUQNBmD/QPsDPZOpdX3ABjSxyozF2uh+WdbgTRrWdzy
caqnuC3l+MZIwSM9Zzr8bGYXtoZzt4fdjhGKlPEbp1EenVGhkM4aAAvtdMD0We4WaGpbFX0tUysh
XmEL+0ShsAAZgdlU8aKc7AEdPxeikm3uasgIUudIqGgn32zbsltctjBVSqWOGkAUKdgCFjX11COi
Yw/OYIPES3ELeI2pCOY7SmH/UKCDk/kNgWlQZVjiRZMGDiqwr3PH57kuuM8Uiz8jW2xuRrMpbJy7
og3oCNSeB4q2CbVCBULn2gA/DJbZQeGM473CMnHKCnBPVVVR4yqfp59ViYuwnipuhLos6mdTkUXl
jXWuQnRHqqIIpEEnGc32UD/Z81D3XjeO/Tu2dvdSWlz5Cm6BeKPUbiuvA8EimrUBx2mRk4CAX+yR
tmRip5YjlYEzUW038wq5SAo5n3IxWGwz7SFB3wlkJ2BTrbbzILF3tCjFyz3jpgx44iQsKC1RmV5i
VJnrtWrtKLdTBT/sirW14+lchZA0bftdDhntd4arjvl5z+p94pTZQ14x9B5yPr3luNR8Ug0ylt0k
wqyDGryaQI2UE/FDkKw5oP+KqgHTcTNnGXrhWap2O82qYNNGk/SHYUo7Spq83lfzAGQ3vmsDV0zk
uCar869IJLPSH2ZS5l46Junk5aNVPClJkkXqWBVDOBQGYNOlkr1a6L/5ieOk35rKhfhwKSuPyL6l
SCQTCScVt/Xq2pHRYDWDX6KisSN6m6PSmCtPvK7caByWSybfU1mBafJeWfZO05GiKET/BhLns3Tj
IjFHHLVImjV/UHT7hvbjrEV2SszGN9WWRkjVTaxFg3ZfXKoCvgkhpttyxPx6NBmL22FO2zvLGMyA
2Z32pOOUi3EXFZGwpQxYMtsmBO0K6fdmP4V4PZlQ+dVdKHSSjocNhH6jtOACqRygwSFzCiQ/Oun3
ozDJMcUxbnm5qGwwZoQxhACy8T0oPOVL6TQwgdKs3LKDDqaYT8pouDGzjP7JynL+xqfU8ue2qZMY
k+DskFdrdygC87uxEtO9tDmsYfKysWNkwNkJR404EIwogTOsTP4sXeG+py3HFV0w1m+UhS/ZIQAC
QG4Z5RMbAECYbn58sNU0q2Z3RqGG3oCy6Gs7EBa9RSwDAp8b5YUL4SyAgC1UaGGZgfoTeNerJ1mF
mnvd4QER6nFzGl4X7hYtPJxJSJtiwIvwUgRbpI/IIfFVr3gh+y1FvuWZv3oUouiA5z+expAKW4Nj
lIYNggqI9+KGe1ssBuHDkxjx52/PK49gKEgDp0/AYkcXfv0IzhIA3RW1RGv8XX8ve689WJBzUX4C
JACn7cnvTzJoI+FD+3B+tG7akxpkIVG8wk9+fP5TrjyCz3/JGs5fTiUcsC38ErywvER+d/kLRPo3
3tpbQZY63VmVo9MEn1WBIGn5PohT3mteZn/5fCBXSikfvqmxarfRmfe4yhBEj7Wf9jveWl9QWrjt
o/Frcu++izf9CFWZjUrc1eXy74n8DQQ5G1lmJE4nWGWHlcp9135Oii2W8mWp7+OwVnUpazZqnPQY
lvMi/eyZvlcBTmvlNvd5yF9H/I+PF9WXrXrmlfbhx7jLnJ6NbLEbGGW9LIyIxhpEj2xvMRWeD91r
/yxuugn9vK2azCUsblFWByAbJFFVW0rrH4OWbO7aTgWRRbsTgQAavQxm9L7HPxOgt6Aci/2AZB92
C0gSYEK/tU43468aU2abVU0yYzopFEm6QKu9RqBfkgXdcenuZY9mwEM7qpA53GzB8q5vkn+PfVUY
I4bOC6QtoFrRJ618XoCH6bRxmF+NAVwI6n0WFLrWdWMjbZHBqRifrX5z9ftscIJuC5VzdcGexVj+
/WzhtJPGc0hL2iFgDKE6PrAEKsrpceq2IKHXl+hZpNVq0Sg6lFqLSOKn/g55/QeoBJxIEaiRDusI
6uvxFpF++S9e3A5nEVfrIzHZAAna5fvlSHPY0ZzgS1Pfk/JHT/ot/MDWh1wtCFnqYi6H38OD8U4I
afT6jd3ZwRAQbMLEh09LUP2J9GTjIF0u9E8Gub4SCmIqZm4h7tJUS4AC3JWx6WkHEc4QbWYPWwjz
K7Al7Pp/f9W1pPdsN5aaLV+1OLXfq70eQh8H9W/YnKJDCWjE1k677DB8jLe6KZROU2VPcbS5k+PX
4zuM2tPyZ10/NzUNabfVft2Yx/Ud4UJSbszsZR5drz8uWjkkQnFnOsIB2kcFBvcu0H/p9mm2jONi
It0llYJ83sIU/7gTlVo3mjQDVc+MnQOu3CCPzbvmt6925W+R9K5uDeRNQGGocJJbJ04G6sullSPY
1GHL47uWws/zb2pneOW02a257OxhCs+iraYQCiFwMFIRrTqVIAHWsRk4P5fO3uL5+fl+uHbF27iM
oOtiqgTAhY9fMTc6Ux31yQ6z3tBvFCWT0Zj0W/ft5SL50BZZb7oSsnG1o00k1LUHqh9rPKo527vD
w+eDuZIlIQ5oosDdLq6+62mabFhYO7CvQJYEp+mouee/yoMSqr8WV3nxZkf2UR43d/jlSvwYdTVd
pK+42xgzgRodNLjQ48l9eO8A91SE21nE5SX3MdhqwmadohtrIVilT55IYJ0oCh+NiM+/5GUU5Cpn
y2KVlzmUak5dSbyA3dLvkpM9WF4vXz8PcnXtQSPJcsBOBOJglTgLU+X4DcARk7zYm0MS01F7+i9C
4Nm1CI+Y5gXDi+UakQ6S/7Bj+dfSTvd44X//PMTVtApf63/HWBb/WUrQiNxkkiPGiGMhAFwjhWc0
AEZlAAjy3kUmW01BihO/9gzHb7TdNsbwcn/hB5z9hFWuoEDRtqpS/AQte2udr5V9Yw+aVyRfNoZ6
dcaAOADwRYMp4O+77myopWI1LZttvELe6ANM3b4wf97ZgXlHpAeYn88OW+jJa31MvM5hh7RIjiB5
XuUJrUlnPcOJjK/rxMCLFr9E6qW3C2h0QaumsXZUX2t0V2d/Qv8r9TSvzj1xTPbjCeLJagkejS++
T4Am3g2lrxycHTv+N8KKywT8+3daC2z67NMYiupkoASABh9B4DD1C+rVj2CG4DDov6pP41c3tncZ
bE73m93uy/PnY+jVPioaTc1Fjk80NYZvcvQrTe6LKfHcZoIt5F0vrcBI4SBdPHdkV9dbMhHXd8DZ
2FcHYGn1Ckwi8QNE1L86MK+yy4P5J8ONLHztgBTgd+EqOsBq4Hbrarl6Up3FXp2HsmSuQCsBj5qS
PVipHTYT/cUSe7ex9LfirE5E1oH7phYEF+V+LDwtwDd13lHSv3GC5fG09C3soH7aKhpthV3+/WxZ
QQGwUxJ0L9HJhhYg2PF5e5dlW0ncsonWudT54l0dYUgPLC5aDG6RyjP99qF5FgHAX7dpuPBJcIK9
6lEKB5+bZBOqsDXC1dll9KaZFSiHh4P5bE8U3W68gNngfz5/17Li8xGu3jYWz+eSzviOYC/MnmoV
B55l+2EiB/ALj83Ynjqz2rjfro0MOFAUwhY2Ct6+H+euadhEQP0lQLEBCKLkfmM+z6zbGNm1s/88
ymrzNUXZ0dFMkRD87FiB3uvrnO/zYksaY2swq33WNNM4uxPCOK2ECe6rVSVolfxTyfyDkPm5TvS1
aYIm++JlAIDlhZTbnKMTJ5dPpqIzDSaAnvePjWlBRDlx7BL1Zclnr9Gz5F4bmd4Eny8SfRnEeh+c
h19tcs3oeA90BYGcqx6ntzJENz7u/eGRHFufBtWOjYGMJLQj8wAtNlwloRukPz7/Fdcu2UW0HMVi
mOhdYIjqIs+cuauB1cotP7NVTzDpfR7i2mQ6i/sZHDchULmuRHU2mgui6zCZINtEHMvfn+EhHArV
2MqOLpcn0gUXmoAL1wJomtW64YBhGEraENzfql+Yvn0Qd61f+tAUOfSnHCITC/7pv6h1IU3GS21Z
SMBjrV1h0D9VC9fGCGFj2h9g/31EH9D2+b71s8CdIUiY7u2veqAqqPT9fQQtgp+h7VZjrvQe+tQU
KDBtuk0yqH64j43rbMzhdUzf2WNntVghvKa3M8djh+0X3e1FVt2r4zTuI1irPE5x+1TFLP67C+fj
62NZWGfXUeqIvGx7vD6oNINJ/rIEDYxma81cLs+PUVbXkQuil2KniDL60CEzAnP2k84vw+nYQrjV
nV7aaLpJn7YGd22pnr8eVzdRNwhhlBJhbbcI0hQ+Ea2HZraX/l0LQjAQPjxTV5eRYNNMDYnnMJue
6vzPAtp2mXz4v5upVd5sdTLr3Aarg9M3gz9ocICX5sZJdfWDmRCkwzECUcA10bWWGlXGGTFGu44H
o4sHBWg2rgDVou4/H861UJDoQiDkIij3rOamJnDvyCjmxtXQeB4fBPHhNQ1g1YaKwqVAOjRTieUs
MkS4ti8ClUBITaJL4fcCC2vPivIDVMqjPF6YRc3rwoApfGP/H1Tn9Yu7B1L2UH9a3t1ACK9HyHVu
zS5p3FD6ImjutV0S5nB418L/SBx5K9pqCQIEkQEv2LqA5k5B92u44TsAMOPpO/SfN+16rn1UwPwX
PceFrQzm7MdjIzNoPbgjosFpM4ZxbP9a30IiPcghfmY0/vwg0Hcwd8D3bFVDrzQjcYUuwpXAc+P5
eHER9GJG6qDRkLf1nSkeB9XYG7S9IboIMq26VwE7BFjiXlGeHUkOcqKvKlqknmM+dvNMvdHQAtoA
x6LW0EFUlK8jbY51owW8PEyaGjuD/ta17l/g/r/l6PJ/9Gn54O3yqe/L/4OOLiBEnO38C0eXJ/7H
P44p5/0/hurXP27/FGl/7u/y+6//6e9i63/AUwSPbphcoDagG7gA/+nvgn9C5qKhWAvTEchZLqn3
P/1dNPIHsAlL/x3AcJwlMHH5x7/8XcgfS8IAYirErV3Uo9y/5e+yVv8ywGGAySZoJnBbAYp0nfok
vU6s1BnnQLd5NDoW8B7urZNS2Blmbz1QlL1od7PMY3eojsYCUJRtuysafe8IaPZ0emzQcucU4gic
xQLQjjQgbiab+0WhelO5WB1p95X75jR4gA7aPa9UoIgaAP9YOHa1D4DPfd/2YVMCA5yZwCWVPlX6
AwPAw7XVH4ktgEA2vjUCjIMxN9ANmapYaZWomuVtRhQQvIvpCeldMEzPGvoJipYHVCmepKPezFYa
GAncBuQj0tkd+KBB67re1HQ7QCDj3tE82iSP1QzkvVkzT2+S+3R0F09t66h0ImyNnzPLfiK1D6oC
jkwMJ5E7Akek7VXZ7hWjvLOI9OuEHJzshxify9ryDDtdAHguFOmaFJ7UXMIQsgMYM9FvncJ9FEMf
Kirk0MfkMKTt0QVqMiHul7nuDwLOsIUO3HnKAjATwMUVSjioFbBcAt5eUAGCukvTqZFRIzNMkrth
qnduSrxJmlBeFuFEWt+mTZR1lsd7oN/rKThb7fd/vTXOH0DXF40LJUDU2BZZwFWG1RfGLDKuArYY
SOnRmPnLy+Mn3bdBf1oU8xf/y8W10YVa0UbwVd71e8Fqv9kLYGEuRtEfj+kG+vxNVsCWUgMdujjJ
9LZONgju63bYRYxV1lq1nNqd687B4pBnwdZT8asdmn97LcSoNqsL+m/vlLM33V8BLTA/oZUP2eQ1
ESLjjeL2NFEDIyueemf0KIzIRsOOqZGeSgOy8gkQk7YTTjVgKfYcCgBR06rbtWCK5jn3qZtHHTrl
qfxhN+8kU3b1UIcg4Hq8lLuKB7PtBg6kGxWr9xoC540KnT1qBy1tQ96jlUmnR16kr3n92A1fFeeb
CpulWX1RtdJXh/o4cih/gqyikpc6/VVa1suYDJlnExiA1wn1Na0LdBMCG2YbdWn5HebzHlfR3tAB
QZPmvgZcV+ow3VCHY+oCdE2Hp66snypneMng8tu0g6/VLVbwtyExQcLM2jfWQyZDBcy3UCCXgTIP
jgkgBaHbAHNQbTAeFbs7WR0/DFBbHnMgA5j7rOrsHr7Wp25B5tMe7kxK6gC8YA4vfBK/VJk/FhUv
AkKBZWp681TYr3UJsye9iFVF773JLp/rjEb9pIRExxerpicYGHroQAVcpG9tk4W1DUGNlr1Dqv+u
05PvTjL/WQho2uRTCZJHD22CtAlwdJ0ymcU6b+7qzgHSG3jwpz7LfDMf7zVXf4b1d0AHPDUzjJ7r
Dy3+Yp7ME770oTcXZ2UzyjW4YCqVX6GYQdrRh7eb37bjPtGh9dDDOKkuUGlIcZhB5ZnJ8SQmECMM
61aOqG6S3K8yoLcmGJLYiq87OfCsDbDxd3RCsWdMcJ5AQXHo/G5g8XKksVwsEk9HPqA7CupDYxno
EI3mnti88QgdX9JW30lWhbXEiSjqLnKrKiKZ9JoG1sw2Q9VRrd5avT3R9m7k3/WszH0CtiFg06b0
WuCObxPTjWWiPrcExrIVDZKxPbh1knsmceKSQLgiRw0Yd6q/FHBMDtw8HOBbQ3lUEmVn4IxrQUhw
cwJ+WPMdsBHNc3AWqVhudMy9rAKRQy/9EeQil9oAFRp7mg93ohq9AXjO1kqf0Lz05uylIbcGu2VA
0qoZ9C1doJ3ZcLBAuUQvFVbkkH2wwPoUDn5FpJJbnsqoL8CSkGPQNUlkqKXnqhEkB30gSgOB5oo1
otGQvhbiVMrhZZyheij1gINeTZvcm7rKgwR7kKjuU24YHlwmABIuFuJx4TfqvZLeJyQBtn4ERp0m
HisYtCYAgwykPoWzZoTcMnwCKirSBGCKnaBWX7lQ/xyU2RvM8ugaSay5QwgG5E7q/Gk087hoek8d
SKxk+T0sEkD1RhkVwUlZ4uJiT3nGj5Au9/Do8ySsR3/fGP8/Vfxf8DM9uzwvUsXD9/J7mqO28JeT
4G+7wOUv/mX/Z/3hAtFpaIsUGVQUcNn9Mzskzh/IGJH/QREVHFOIGfw7O3T+gDoJIG/GYt2CQiT+
6l/Zof0HbAENdJahpAryN5rLf8P9DyE+VhohMQws76LnDvgp+Hkfr9rCHlpq9TCkAr0l6jobLLyt
kvfFk3kVYnkCntVqmiKB0KkjaZg1xWEunYMsHydxJ7Q+OPvsV3KWVdqAvqoNcXU0cfFeRuKydsIY
VVIqZY6xiAr+ZYBr88z1HVpudCm2wqyerKYxUqPXZownuRcgH08JiP7mFiJxyXHO0oVlMEgUoKaA
pYPnuLmKMvUZGj2JyiLlWO27X4t9X3W0PT1qbgFk2RQyuQQFIx5wsq4GYu5vuOzHWbINQLS1xmWR
iMZXMnjgfgCRR3FS+lps3i+9JfEKkHuHknPh1yFEVz+fPf3KOnHwQkZbF0c+3CFXWZ+iK60oQBKN
sj0PjKiBi9m8637MXhXZr3lIodgno3ZPvhu+daiBPWthS8djJdiqvVyZ4A8/ZNkzZwu2HHWHTE7L
ohY6rGN60zgPBPnZ58O9xNUREE/Phrv8ivMoeNH0EqS6yIyTXX4ob3DvQ2AW5ndlAJpHaL8oW0z9
rYEtM3AWUhFgGWUqQto3S3ttnLzxFspde+DOfP5oH0fIP2/l8pfyCss4neXducjbA2GzCkpSKDA2
nEVL4X0OlncEPE98EuvwIug39ualrBM2DYxRVWwdA36rzmrbKIplTNQp06gP81sdXOcCnZPsfngA
zfwx940YV+OC6Ivzu+EZJIDNRP/KgQowGLQJQHF3YFK1mtYe/q+S1VoaNe3zMD5wY0P/58ocLl5U
8L0yUIVEW+Hj5yzrXEJKG/I7OXKSdHyepu82BGM/X5xXg0AxENahEI0Ak/xjEHCd9AbuKmlkjeJb
rgC51OjSKx19Qwfx8mMtEjiQJF9KqZegCncEs7TIO3BdWuVY6DhoKiiBfz6WKzFwkcITCi7TYJOs
sVgN3reOMekQSWLuUc/Bm+IWmTaCXFnlBCZhGvpkf6mxrL5YXRRWluhguZA73YfgFORRFjQznvBh
87LVILicniUY2CKYIKiXrUu0s13krpJOWcTcnzAT9npsY/Hn55/t8jTGbYD3iQM9RxxT63U8ARA/
gfScRe30luaF1/Anx3jPub3x5ZaC+cd7DnEssmi8QAnzojg15XoKKPiYgSSVgez5owXYt8zesvrJ
2Wp3rN/8uFMRi6DY5hgair9rkGHPucOMDrG0wXNiCCMFE1x0ACywPfZoQ6l8G+Z7bfUhh0MJDt13
AJVW/QI35fA3L+0Mp98U4DyCEAPdi8X45bfHIapcW4f8VsTVCWjpklRdhoiLBxkE0bJvCyh1MVY1
ylANQBzePuMvcBv4sOejXDV5TBDWG7sgWVSoRgYDMvsLISxu5iZgoAF7cOSwvITXR8iERqQTUaZL
3c/ZnAXqYIGhbQ9+XYnnItHiIjcf6Uge3X5xdvp8TW98mrWUOwOZsnPhrhdRsBxE+sWxtrQhr+1M
GFDBRAJGIUuz+ePBucgBM7fCh8DznPl4CGuB8iOHbyCB5XJ/ap+5i+RtC5x2ba8a2KVQdIFgDbSM
PkZNbXQIW3hJRbSDaqLFPJwP/tRO4Qgi5Oef8MoFi6l28HwEeQSIkvVxyly7xmWuLCOE4N1Tessj
+ka+Ml/zWERPk4TvrOkhQYOjQ5j4WbiNFb50KlmW29lvuDhsYXpVpBhvtoe6eACKK+Deup813sIi
UdDM6U/jyX1V/oe681qOW0uy6K/MD2AC3rwCKJRhGRadKL4gREmE9x5fPwvs6RmqyFDFdD/Ny40b
IangjsmTuXNtOvY3uEcx3bivpZ0tPwu30lUG4edY/c/7uQhxgjaji3Pgftpn8xwAnxVWKX6DS7S6
GC5dqyV9OYw/PP7y5x/COJ0mV1VP+QRBRSReLFQ18cpM+XI/+/iKLwbypFVpNE/vr9jc5Z6/DbaS
45PwXaL/q3Yvywe73AQ+Xu0iMMUcrVLUIk/eV0l6kVgSHMupXG2nb5ITVIW/D+JrL/BiUZZVCBGW
GSVeJR2K8EmorxzevjjKGBBzdYp9oD2p+128vcyKA6kWeXvp1qrdZlVsBody6n5xspkqe5GLkimr
azs17Gy7l+j4IK/1zeRT5vb1mu5X68PH27l4vRZCpQIAS+wpFmuE1nplU+3EHO2ZkF8JT7841vz5
6BfvNhPgw5jhMhd+LkdI8DyJbW4NB3yNb8d2uNPvrhlAfLXofny8ix2vSxoIoDqXNLLYESWYAOTp
2sC4cmL74oi8PBrJHFZ4DsuXzLa+KnI1UblOYsu7hKJ/54z77lh6C05+DmjXrbYxn5BWb/xh053l
Xltp3gFnlxPl4y1cPGorZkaZzdzCDW0Lp8VHh0as1RLJLPZkjevbx3QV2rZwGFzZzryAxfHvc+ez
3AeeOO8AzRZFys8bQClFatm14jJXRXRMuoMJIPCcBcuJP1+P40vuqHdXLvp5xqL9pBll6Vckwr7c
4dRwjAJfVSmAuDRUAOiNoS7nNwtklbrGfbq+luQhnXZtVb9415JQ0S4QK0TADUhpxeyztZ5B/chz
3ydvPOxBIj7SF0SuJJwS0tDqTh1H3nu3NHIOcW4rYbOxwLY49RjdkBJ39aFzNTnflH7kqGrxbCX4
ZPYKCfqc8dNrUGxz3UmiaLALeYRAmM6/uzbYlXp+yNtmlWsjeAih27YiQn7OOrcQqutVH9enXOkj
aFR5b4fmcKgmfZ0X5oukhfSzRuMmk+v71Jh1FxfXb2I2HlFRvozheNbGUQKVZFFTzEMvyKjPdHm9
JcG1ERvNEepoM0uhYgtN7M6TAmxBtRstuTVKzC4SP3T7FlQSmmQKpKHpOyKcGTsXmmetVh7rSrqP
cQciB1+/ZmovOLqSPrUaPJZMfzIxHhaF+TkJfQHndDl1sXEJbJDbTK3gbUCF4lRyIW4MI4NzbTVn
vZWBgmhZue3lDiW9qW76EDpjMZzkcJC8Rkt5aVRV7KTLjqAUdlVa0gRmhpmjmZZrYbQZWMOekvG2
NYKznALoQVBkVy21gQptrhur5mr255c4AeUVKdk2LcJXDmGDXQaT6PpIphyrMVxRG3n+fqaSOwhk
5vwAagN4kzL8LQXyzyYSdTuvsfMRIDzJuX+jZMa6hGQ59dLThDQAeGF4HCTBFZs0tqXCP1jF5ClZ
u9XiqFsncSE7aS/u6NZv7LbWw7VSBuvJkk6N1r4mmTTgrpDv50w8pZaJgZ8xnv0SNjv8nIV6RCAe
+5TKR6Hp7WmQcP6a0IfAJ3nET5GzVkF/sVJ917QIHyBDWMwVLaT63XnM2rdcDL/rkS8cxgBohpiq
bhFavqcWRuOMCRnCQqIIMeWph5XBAzql2C1Uuo1k0wmlaB3nxb6gouN2GiSNMEYYGCo/QvQEh0SW
bvzCeC1jkDuT1N9nc6t5UxxM26nq6/2Yq89JmzxNfiitssgv16SPko0VDpumU996q67dzLKKVeRD
/dIqcBKxEZ1gGm0DYV6XibIDSvUdX4y3WecwWYjiZuj4CJkVFFs5F9dDoxg3dVAeQUwZduMPTtMk
bqFMt6o8/tTjgoKgqpRgmqq1aHJUqBFNb8KgHuw27h+0OfkV1JEngAByukaP7KKEPBZN8V07Cc+h
mFbOaCWPsam6qa+thUl7hNxj2hwFtzxhteaTqAuD5GeDi4ZdmHK+hupCMUrWt3Mhzo9IEH6nhTGu
cJdFDZFIgo7ZRQSMIYpqWyn1xGNeiKesJTfTYSpG7Yj/dCBoNv2kEX5OIredJkjYW6GFqzbm3txJ
wmMBe8yu0RB509Satp4P36W2k7fpnCSbsjV2eawID8pYV840ytW6bMCyxUGBu01qyI6eCNLa17Wd
NWbVIVQHXFRE4QcQKCyu47BkKSQAl3I2+1YKN3ma7UQxPtZdctfK/veBth2cebrHqYo2WT3szFr9
PtXtd3rS11pCjKDOMHS0fCrvQ0lGKGL+DpU02XaGdt8EVe2kgXA/6tO9HPbtrsHMwjFaGh9xYWZh
EKLDqKXEV/DpPOz9ol0thaIXzFWAdiqGwkZD2X6io8weVGtD5yYWBhgkaxXnU8qJICF8IXYhG83b
OtGybTRNiDzCRl41Y7+YXhumPSXl7CXWUG6qtN0MYnIYhnQf5dbG7EavSGvHqFSvkGdXLKsX+IYr
LR9+JKbxVg7ljyqtVoIcHyJ/ydsoyjZBq2gXWv67D0EYTcI3rUjwg22AyfF9ZlxyFmc4zjRxsK8y
5VWdx8zmyniuJAAdY7xXHYF1xQYWuA7S8VGkrovz8MmczZOvzicU3IeYvgBbktpDiH8Z/Y+cSrXo
rkisQyx1G2uI7kS9O1dS6cb9ZCdC8JrO4u2YJqBToq1aTAcjaDbioPpsFVPhWWXxXeuCU2aORx0N
RTmbx75qJnsIJRRA2l2UQA7LQYnZQlL19qgo7IaJ/lxS3nS0OVrXvfQyZP6jWWbftXrY6Gm+sQTs
eeYgCRypUWI3aqj8ipp2zEV/J5fZI9JLAwZicpzD4Xtj1Q+Q185gJW+tIDlVoaHTadbeqyXNj834
qI5JawvpMqaqZt8EAm1vwdCxkSXc5yhs5yR+zdNmJ1MrVynfqx0BW6osypqxc1teqhsPzbZPtV2Q
h/fxpJ1Qs24A1lkOyoPBNsLEt1mFCpk9p/0eKuOdbtV81ixsHhoVGNCQiPNpVoT0RlVbCs6JkgEU
C8IVpDHBDpr6tg2L71Y0IQGoOegQWexCzUycrBtfLd+8HUqtdwdZQ4ABEdKTCmLOsKQLPuzzl1gW
XCOSz6E4HttSP/PmgDRGIK6GMZIYVDpiAat/RB/7NAylF+kd0FpRnc5hwoAps9otFUDgYHgyHdrs
PGyK3OxdmfMsWqVxzczy4Lt/Q/rgKHp6qMJ0cObe3EyC/CxKxWYy+pWlKf16aofKrltQnma8G+Eh
llP4OrFErSqJA8CgFncJHmcwZc3Ujs3xUW7Ulip5rLp+S7IiiDFuA/m1CeXspCA+jTXVzQQaV+v0
LTeaWyyxRVeuMgSQ1TiuTcmzIEytQx9ddN6xjKczcoAxhYlXDnnrDKb4oMXWzWTmD73l+27cGdvW
1A9zhOeTMP1kyo8H3+jW0ty4IQbiUoDHpFpu5FRc+xyx7U4CAy2JfN2wLn/5lbCAiLJfqVbh+B0l
N2WqRtsgkp9Cs1oXsg6+C4bblDZbtQpuywmbQC0QO1cOZjQHS0omt8wnUfd/1H1zpBTTr5qCYyC/
DgmrKTxlZkEMmx9dNN+T3thbDTmkKu7P9axUttDLL0hzORLHkuAYVq2sR4Rbu7Fgh1CF+q5W2ltV
9B/QcHTbpi2fM0Pf1bnxYIHUcivZ/6aj6QFxKH0b4SMhjMmJfqZ5l1cqm11ndqeqVyy3WIjKfWad
QRc+iIH6KxFSDQRZwraSW+tMr0nuDKdiRnNCv7Hv+oG0QLKzzpXyEaweq1Sl5xGApqlEU9iR6owy
JqeMpKfBrQZ4VhFs4lrHcbMNb0W9P8uDjHjbugVjkdnzzG4igmyXloHn41e4sWQ2cPKK+1yPniHo
A+QUgt9NVJwD4DB7GGRro2x+zWS0gRfVt00mub2g/db0pFkr08wrKmKL3TBOj1KZaQ7i4GyFJ0aP
1jC2IjuBDvrYJmhSzAQxipWDSDQG+bHV/QO7XLkT9eipWBaoIE0DiGIB2xQ5/7049+ImFIboGIy1
ZOujcC+3hpNm8w2Axu/v77Fs9mJi/vATFC8j1C4gn7Ijmjx2IqWeHyfbKAofmjw7j0nwGCpd5OQZ
miKtWKmJ+DrN5FADSfc0PxdXodJifSC0d4ExpU6sFK3X1dngmrN/S4R9VsX01Zhya+WXxQlH2dmm
5/JWTOpj21aSYxmzZatjqrh+ldyFQnQPOBHxzyzkjPghdYy0fhEjoXLFuvkxBVNr9zUA03TwD5Ml
30hazHYrFg9+1Z3auT51ZvKY4bbngJQqHd1APlpFRAKdleyjWPf8pn6q1fCMoB2Ji6A8CgaWB+D3
fGoKCuQJPYGaJvS6PU3EFTjiOkqlE2n4yE2NHQTAczQpUODYQoIYidNUI/ksDvEYOkNaH4pJ2QWz
ug+F5NU3RBieI3SSqjFuBSWlRVcPd4xDFiWaButiOwmzp8/qS610iN9Yn0GYImEU0+QY0HvktGKD
0+zQHMbGAI6B2KmPswxlpvxDCecTwqKbZvRxG8KFzJ7mBimfui1baKN5IKpOX457/GT3eHqeksj6
NfQCQ2ayHnOOMH4mGM6cFk9lp6gurLzcbgsTbt5M4UGL68TO/ZHykch3moK+3ApRvhm02Jvnej+0
3aPfm+jPQhmbDzP5PUuCXUrFTdLltBsHbevUzSg/zvQuALvV71ld6PquFLqNpxr+mXpTdtGmVvzH
uS0f2p7A0M+7GyrdqqP6ilK5iSLzjTAuW2kiLLxoIuYZJmKeNp5tTBsOCWLnZT+lK9M0XnRg7I7R
LSjNyaLwpRvzvkrHl86chA0C0tuszA17iivZy4w6cETZ/FaHmvVNFuRgbSQxB9ueJLXxQsgFtsCP
WicWcvjPS8OZj8VInNDaWjf1Nvd7GK29nNhhXB7kDN1khz7Vzodko2XxPT1mGsuzjAGW2HpGSZg3
zTd6qTpKKBJPs3EJIoe4eUq3VTf2iNvKbKuASobd6PZZdNJ9WQSdBQOyygLPjOrvUZ/9CMMZHYRZ
w0rM5DspwO1EnStxI/pI9ZK0+6lPGYde4H7csfq7KyOIfeUhzopn+JurqkS7jLE8jr9DuOp6rMn1
bBrXvR6J62DKo299a41uBRPZkYMANCBxqaCQdMgyvkoM93Gd5TqayIrMUllUaJlVtp2uyMA96+K9
UA9nsRaNdQA0ZCMq4NOt6KRINZrIpEgPstSZaK7JAFSTeEuIEzuMkYg8lU7LcFortqLV3ztkf64A
tojwjtb1IPdT19Iyma1T8b1ZS42HIi3VTVHqN4XEZhSYMXpKUQy6Y68H7TEvk8HJKjYUqZiMn3U8
KhtmLTF2POhP7FgT5x2OSzUZrHUi8lNZn3ReyBK3lqu48/RRwztrADucp+1dM8aRDZQUkXfiK+zy
wht8kNMI/MTO1eBQBxG2Ivl06CrkidlY/ZiEtt3LWIK6VzJPS5bnMuOGUSW0OhQ5CKUuayuqEsSq
QMZtsfUQbJroHqtdsw4elyJDvkL/vKDjXTjPVxJtX+b6Plz5ElYyR2R8mo4rS2BV7fBW8eQV1UMX
sx9n2KOi3ya7fqNhwqG8+CeE4hsOqKSQte3fX8HyhH95A5fgoJpMhi8uGd1FqNKs0fd6qnedHfFl
dVZB8YRQjoo8Goc/yxoK51HB5+i21M5q772McsQfYy0+Vw/D9voFP+cUkQRwHQmN5NIVeiF9C/zY
DDv2aI+a8KaJ+baZfKXQ8GU2/OM1lsLHh1KNb4YhJygKG/F2Dl0oi0uidkFxgHBHAvovEokoj33I
h18mSxuoAxy4+WDNCgSCQ14c6AyDBinCOmtt7eHv4+Or9/jhcpcuq+Qd6avKuFzZDLYeHWfj+d+7
wMWHygSOLNFSujDku1Q8x+Y147IrBYT3YtiHrzR05CbgWjPyYuIoncAkfG6jn//eU1wM7571TpiX
KkVeluDkOYNq12ovy09cztSPX2L5Uh+eQ+zmOsuU5RL76E7aL1aY79oGQHrv0KZrS9SVutJ7qeDD
9WY6dWK1ohCpRS+q/M3In63SIEuie39/dZfNKO/CjY8PdlHAyi0rGCWJB1METzvp634PrnclHOsb
e2EFGuuZdty16lFtvlpt/Yxm/XM6XTZuAEsl4gLtzVudVt06W3cepxK7XefOtRd6bSpdlByCeUyD
eOBSQxbvfZ+EX16b9ZVF6cvy+ce3ebGllZZMpFUzn4SNdZKTTU9mxHuJfVtxg53vfvtGg6E3uPRh
wr/UU8dam4XtK87idyO4yq+/f9wrg+i96vZhEKnt2GrR8nrVdvD0hWouBe5shbZ4paX22oUulhFy
mCXQWS7UV88yZ9dUPY0amdPhynW+lEh8eL/vf/7hiRqh8n0Toq+X4mhJJhTq7ApM+05bLYVCAxHi
uFJQes74F3TUzUS3dvL1tbF09TYuFhw/U/ETABztaXbvhr8C0BHBKjrQo+MJOwwTHPjGmNLiTrYK
PGNvHq4FDleW1fcA58N7SI1AleqS99Dr6UYdn/tsk5fXrJQ/68dMlR41umpl3UKTcjFlSJ1FtamF
qUfy2467TWY9JfJ+ah66awiJz3EQtUec3VDYoIik/vnn6hqblIcijMuJg9otOOvN4OHec1XM81WB
FdEl+g7khIjULlVqptEHyKDV1Ev35XO8NfHUYuG708hKINh9j72os1Wbv0/DL8IviKXQkTQcPUxO
YhergpQFo9kLekpdd1iR51A2wkrleqBgV/Pv6+DEz6PD1Ax8tURs3hDsXoa3ncwxneIousw+WA2V
gKVC6aph4Fx5ri+uo/NIioSTFn2w8sVnm2HgZ+2ypo5e9TSt6tPCElpi6OZB9v5hU3Zt6n1exs2l
b5KriSpasMvIcgyCwDCSIfMyFlf1R5U//P2ZPo9E3GJ1mtiR6OIvf/n7jREqyVANuSfugk0OFEBa
h5t2fRUouKyIf8YT5NVgkcOxRdBGX8CfI36ouoSSkM8VnhYoOc3qd8vqoXvyt2sSti8eaVFmMv54
aUzli0sVul6aVdfFnt4QQUjUqdX22Bsk0vL7UW42EU5CSfr89/f4eUfg+VAzoGTgg31+j2YmUiDo
WajrB5LO1FMpzkTZShauXOjzIrVcyHjv6YaYeQmPKwyzqBA5xl4tA4rTDTvQ95zJbUMnty5dUYB+
GvDMXjCkTCrcvzh8LKPzw7JbY1sUBqpQeIUhemGfrKs2vusE3/37y/viMgpom0VJixjZulS2atg+
0S8eVp6l/MI9xk313PWl9Eqw8mlc0LL98SoXs7cQYnIek1b+z+GzXoWbzLs21D/NWJOHoNeG/QO/
yU90IHks01jV5MzDLKoWkt8YvL/9/XV9Xta5xAKTUpixQP4vRdsJufO4NuKcU5kJCGhRuSHGyh2a
F9d0s9xgh3HdMPHzAXS5KsnsRS+J1+TlvIqA8ObII/L3VV1Ffxya9qIFHtzitl+na0yltv/Kg364
5DLrPo6/olOrMu2X1Ul/C29JWuyso/C0NHyIG/VGR7F5jR77aX7xlEvLkAFjAaj/pd5OxGgF96sZ
flMsY04/RbGdxW2Nv4jZ2b6UHfS5+vb3x/xixGCgYJok5FB/oP+8eEqdXHw3Yp1VdXu5eyiz17//
/vux+Y/FlwiA3Z9eP/YsdpFlZnx4jVJLcz4iaDb/LQYj77aa1bZdB+gv/36lLybyxwsZF8TIMsIN
CBgEgvHqmM+vTbZv2ivd9p9fliRj5EFn3uIh/anLkO4Ok8ZzrfBw53Ar89DG15RxX7wu2jTR2eP3
q4Jtu9QlB3NXNVQhEONtUdDcmFv1ZIJ8xjfwyof5/Lro4aQhEw0gfRGfjON1IBYMRNY9v3zKMYUi
9ab/4yD/f2ql/f/HU5E/DLtPTbK33e+6Lf7jLvpZfGyUlUX+1T85Ktp/MkgU+oBkWjNYjlk4/slR
Meh5ZfHixUJeYUfgX/2To0Kn7OIiYjL3aZOkI+Z/O2WN/8R1ks2JjySy9OrG/6VTVrpYS5fuNVM1
aL2l0wE7S3bzP2dkTqDap3GTgR407HgabQqs7lQIu9zUvbqqtlJibrWivE/gMhgUA5twOvGYtjBx
EGwCL5errZKWGO3p2ybCkTFQ49965++r7i6bphvZ79wBPdNMEVQum61vGl7fd7up0F1JxCwny1e6
gWepSqm1KtdqLbrp4HVNuQ9FHLtQ+1fGakqKW3Yh0prqusBYsMLHa26NbaohPOSU31T1zprzTWA2
HsXMnaxlrqEXt7qc7PVBWPnSeONPJAw1ZDKaRPEHNURoHo1OXQ9w+EPZulUH/zahCNzOB70192OX
7YcwfhCC9LY39W2e+Ku88e2sbTxpWGXqMuvjo5ym+zicb3xTXXfduLbO8JyPTTbe0J4ltomTzLqd
5Lc1WIdE6NdF+mbN5Wboi/txin8IsuEpU+fmRrrP6F9P5HbHx9/nWbcylcGzhOGk3g3heOyqbJUP
sGCC/hAXPQCWcv1h9N7+Yx3+yEd5P5787/KsEQzT1oiLO+7iMuvaZX/uQF9Z5EsEi1OEYK+wZZRc
M3zNpFO8BfQMcsbVxBalQLayILXj9uQ05Z0sNiBxEdEriSdKlZ3y11Mr35hhuRGqX7J59iWEEciO
opp/QPVWhg9TCoabV1hboVX4+3Ms8dOfj0GqfVkul25zlcDkzzE9D6EAPSQHnlFRgAlMzaUP+Cgb
+ctIjDr0S40UQMbfL7r86N8uumznH7a2zhrnyPTTYFW15V2nPo/GjO9INVG9uAYQv9gXlu9Ee728
MOWXtYAesz+v1XZKlIctJq25SDdvEWRwLraWnLgdNIZKG9HUCfFbVT7rsvD698e8wHi+X5tAnE49
keWHLseL59TDEqFdmdGh4gt0vu/DVNwlxaqlqzuag2Xy3cw4VJaBeuNH2ppS107Dw6qvu8e6kVYU
60411hCFUD1k8mtBpBFG50io9+iuruzQF+Hpf9/rEm3QoAp5TryIAvSil5AGRxiKJsV+NMFXWNqa
cOo8a+YDoEB0rvU9i1Jsp7jVNdazNJk/q/amreGxjMmVV/f17UAwAT6kYApwqbWPcORpZuRQLrIb
j5CiwVQyesXe0ymm+rkUI4RcneenxskPOjdNs7emFFZtkO21Ln7r9er+799SIv3yedQS6mmmxAbA
H18mSJR8BNWk+tEqavl21VOpVcc0wzQUYtO3Vn5U9fgNi7aHQvNmVU9cqG2Rk+jaOQiVxo6MUrF9
xlmBtG1Qv83loYiTJ1WJ39Bn7Eu5je0gq1EizOYDmoJzmImruujxYrMWuWL6e4gVaAbqrpXSVzxU
H6TAOJstRoWl9looINezfRVpZ0uyPCt4NQUd2eVL3gtPYqMelbx02n4+j27Wc4tTipI7rF5xR3NH
RTrIreRpYX7sdH1fG+lrLoRvWVxuLanC6zWEPSmRfCprRCLKPY4HvxAi5WhwBoQW9bM2F/vJx9FR
SRSbMPweWZCdRPox8fX3Zylq7dwVBgqTQT2rRvDY6ecRslMQ9zE8f9/tOjw7cu0YpvqxQFGfdBjJ
qcnbcuv4TOZISrRzIwU3Y2K3Fss/ogZcFLdiJv9qBsstR+msTfpWytnnQj5PUb3O42jrhXE0Gm2d
TtlrXxSKrVU5/0mRos7YTFiN7ESN0juhr21b7s2sOC5LsFpROcpObxpbSv/fTBPKl9iBXkpzZ060
Bz22zm0YvgpT++yHxkzGYFjs/yxHrQsT5SKjouyz/VRnrqIUXtwwoSY0bDjVY6GcBL+QT+8HKcFR
LnVy2VirdM3Yg2k+DLOxHRP13GXajVxWp2SKLFtgw0zaIXLledP27UtpJff+HOwNiE2iEDhmN0UO
br4lco2uXU1C8IL4dHYiNUhB+Djj0MMImqGuzXHpTu0PHIJllHv6sVKIEGZN/46gAel8IsKiBhH7
fq8mKJq+qNZtW6ArbBvLAVaxz4zvgarthCyMHS3pFbvrZL7PUJ0CkkRh8Cj7RWznVfZKR+hx7M1j
MWVoYoxTk75lJcNokpEdAKKAfVacBSNE922dspg/SRsGTlRTZii6rcEIlpkaCXoauxytBuVLpthB
ZSn2LMVOOCGaoWcE8ZsurGTDzqMc8SL4HuwXFXvIxr1lDNtRoNt7NpRzmWTvs2IYfo51/YtfxC6R
+WI0z6UVoIdUrId+6IhOpruoXL5gMdJGGWgvQwKDxxA2y5zyjXwft+iADTXh5cv8uC9Eb53lr9LY
gKOQTm7S8yyCEr52453lN889Tp0rNeSp1WbmJ5eBKII7KgUdbazKmmoaBQUXa6f3yY8WUX4RBRhp
NsLvebwPgN2tjIYlcFlrJyK5IUhfJzV4yyxIX+j27iRDuF3mWJWnb2ZkHImlt+mQvQ6aymMoodMK
KoPA+OUXTDiaQ0yGZ7oVxKVXKt8v9zjlzDKlB4Ms5S/qouuXpt9arJzZLh76EIs3c2KtIZZj6RAr
flfgTcBkWueCvyVgU+r41grbZ+I+RjIaucEavxdm3bjvf7stokc18FdBEXNbLHFh+sap9yAY5p2G
wp8wU4e3tdxa7aevSq+cZqm98QN/tC18w22zM/Zz2j0vawrlZoZR1btGK8FVTo+zqpyrKn0T63S/
xLwy5qrvL7xPhYgmlmFrZAUtbwbGGxRbuoHbH87FOP9QsphtI3eHqfTQWT9onbbuNWNL5vVoCvmr
YGXuVE2P4sznW0JqvwRK5/PNaOi4rXQv8bNdEgz0M7PU44j+Zunjoat1gbcpYRxnFhPtL6j18PlE
Uuea8VTR0bLFVOs2loefotW1DnaqMtNW7J2BUBp3NLpHZfNh+TCFYuzH+JgsO00pW8xYkzdiROey
qHfjnBEH157UcEPLABa1KHZQeiMYLlfJZEZOIfHBOr16jrBiLcOWBkMtepO05t6q20MBxioU56dl
V1XYbeI0P1aCem4DYTWaCIgHNI+OkbEHRZaMFTcy9yg4NVaEJNCSzlWEL16MkZyvHqOetyDElWJX
ZbbP2+w1Uv2H2QjeZva0st7RGH0jdtWzX/J3ltcViykEKyhjWryeerzYEqD7Xf1AL9ADHMfnNOah
g7pZscZCy8qSN61nHqQzP13rR1p+DuKP5f8q0Xoou/5nmaNoP1pNAuVKY23qw+xnVR27Vj0v725k
gV2elELHQ9Zp5+VDR77MYOjaQ4wULnwuu/Gm1cQbvGQ9qV/e6rJsmPpRkdvnwGdiK0lg2W1uHTHZ
Pb/foawHr1bAK5oWVJ4YZa/+nOC8wc4oF3tVKJ8FAYGr3DOb5D3dkU4fo3wUhwrkWav8qrJp5+tB
YRs5u8BkqchDtPu+6Z6Kpmk59jE1p7lzO8yYa6u6SUmzotz0imU/buP6WQzC11zBFzeb7V6RdGd5
0BrLZSttQfFnwkNHg9BMR9nyB0pQvI2x8iI+xqXvwse8p07zgMH889z9MGhVW7buJdwKhjaxAxgC
bWpul40+zuQzI+a4/P2q1Y6aGZzLvnPyAdC3Lt1wMiOuQHk4+b+lGkJS3jwPuXpOzlWdsEPyzyvy
xsTdDNDUGm+r+JjBtawDBmopquDfm+NyVp2WoZeoAat8TExEDviOooqd6QILe9U4QUcgOHMjiiI6
DV1kFabaatrZNA3UK+yrc1dskRiWY4unocohx5ZK+UUN+D4c8V11EO61hlNAHwxrM4gWEt+rJkBb
Htg6hFBfjGmfh5Sp1pfp6xKdx7HwO5mNGxkZccfffl/6LYfIQuTj6N+lnO19CeuzngFFkhkxYQh+
r1FRKgz7VKstJ5vDbcRLGEP1TA/Fsu47atM5S0IAY4/XXumei0E4x8E5LUAvJipRiKHzBsIlfDRD
bk7J1OOc9G5+UAzyEBJR5/t+JJSs04L5MEbWQySKb5Y5rNM8h57JblMBGKVfiQYxr5CCZ8JUnJQl
Bs2y64Yln0Xgi+DWth3i4AUYZjPayyQZp+QN6taxDdAu1cNsDzVab61nrCfT8ph18nPOjd9NMyAb
XOLcIuNGs7HeGGgu7UrC29Ws6X0SwSv6MZterbfnXq7fxMFPVrKqbcsS7iD8vAp3YjFpJTuLorfU
8n/Tmejlg/kUEJxBKFybafxW1gQDSs6aNFm5I1FYcTTGUWOOG1+Uz2lChFCLerqSyVpUw7pAFb/S
Oxpahug1TdX1OFpr5twP3yIkE2Wmsq9Nyaopz3MQFus8SxFpNZaBQeSEAWYq272qnWAv3kYGG1sZ
UK30jXT1PmSldlFGC6A1Urh8epj9F3Xn0Rs5tqbpv9LoPWvoDTDdiyAZTgp5mxtCJpPee/76eai6
hZKo6Iy6vRtcoC4qVakT58Qxn3lNudYiwOyEj9EA+LOHWgBvqO4w4lGgItpqoN34pnnoKyN20cV8
NyoVEkcGY0GTQrwewugXYkm1U419RXzgb5JKeEnhA63F8FyNySgUM5XtJtOegHZufIMINvHQzkxD
FoJ+dFo9BWH02oj3el1dyINCQUeEWpbkCuUDOJZ+3rp+KkCL8epirXjatVYlXDKAhVch0thSPim7
QJ0DHKtahzNq3hpzgyy1YWktf1Pp0l6vLXOt+0C0B1nB87oQHYETG6IudqYDedXzSd1MhRisJMoj
Dbda1nHEQ4myUVTtwZlDxpq3HBhbRBlrc1Xm6l7RJhPNV6OyoyY6U1PlOh81eJnzc+hhHDS2MBvF
wcuRGPHdpkMQMpUn1ZFkVE8rT1TcqoRZkaSiY3bZjZAnHGwZnxW042+1SnuxLHSDVSmFN+wld51v
UJ/pCmuNS8Ke/hXgL7GDrZ90/PkAOxXvah/gqgpwtQyCjSSYw0YCmyhGYH+QeXXgOj2LgzTiTj3m
QFPJaShsHZLeeh1rC+h8771YNa+dhKelndfpVVfpW6MlslUA1sw/mQgZpFkVM4/hcddM9eOPqYei
DVptRnlyEau9jCTOVVJz5sIuuSfSvIt16Vop2cAJokmQgW24gTdVp17rnhUi9cndZQ4xGvhl5bRG
WzsFvegBvAHdRyp5DQjEEDJg7M9vbOddz26imU/CIHss0Lkn9ebal5onWTd/armPpTjMIq/TASFE
yeucvpUEjyt9piOVIOmdziQqBLv8q6lK4nHvsuiqp4/sjRrUNRv5gj9w+oEbxBu8ZxKUQy1yOSVp
9wvX84+rbJzgwrbWUxxn5/MQqaldWE30WkbaLq6IRBr/XJ2ap5q4v+vMvSfVTzW8CPhR2sW8Y0ol
fGygDGvR6xzaCrK8SZJ8b86JZt1fzsnFXK4YUx+4LLf5xN6c5muAXuavoY5/dQKzmF/AHsqYjZc9
kSzit1qjE0hm0asxxA+KWrrJ0OkOir3XaR44dVm+64G5UYLrME/fQkGw+0iE1QrjpSo2DRXarpgo
HAsuHm222cn34eS9iY15l8k+SmzZ3remD2a1k4lcif2PtpCvJD1wo5pZe9E2b8qtGBpOVSm7zIjP
4hHi4DTx6NRDQCpTp5sJErZWd0iNdiIXbchLC97Tt2AXjDFr1IakOfUc3QkG77mORCzwubJ/TAOK
jrpY3nRt77Rick9NmMtxfAwLmENiW6xxieAF4Zv20ts088/brHtpJX2rQbr200ce1p0cd7edKj1S
V7gbAm+vKOc916+dxjUfEXyt14rvQUfFrSo1ZG8JVNWR9zmP7LYo3rKCrW/EBFkxEvgdT4lMsXTl
cTTbPr+qvOA16TgDsZ9eGRViLsXgSD3pV8uDNxbBa+jzTsZV+CvSw3SVeMPWKNvbooX+O1cQRI+x
Mql6GvX4FbTnGirufNUTY8iFd+110q6yfoaj/3CicvS1+TVX1kAMEYh8iNKhCrToFCopnYlsmCD9
9ZErtmLv6IZwNxcAyqDbeQ0sRQ1odW4bYbXtw0q2p9AI7WggxxEQeTv1cb59Hl2kjUGre1ZwmFWb
vlZEISDVLaUUnh2ju4xyyUEsown2YVethUBzt5EvXgqTcGmZ5T6Oin0Osaul8JBy5CTqDNPe1F+r
ELVk3XfkGDE9k/sth/tUAJ8gKVMJ9SM12Gi1eNPXwqaeuOjT2niM+/hmztTk1j83teiySX07RAt+
LM+ztlyL1UaPLiW9X2kI3k61v2kS6AoWsuzeZAshx+2HmQgOb5PEjThHxT2siMADeACZWgjHi3Ks
bkULQy1fc5oIRWLB37HH8aWs/YrbDb/pXDxrRzrtWpivykHbBwIliyKlCtOiDTChTZVwQeckgzqs
LW8tQ4lp4xbB+t615s8DhRZi0Wvrl1yrodP3uqPp5AlasAfiewZbmCCXykFuUhTqVeMsSp9ilZ3L
U8qDl+sX3VDvjcG8mkjxkH7eYQKyUzJqP/QSpHha9+g4wNry3ILKiRapFwm3YRmEr52k3ZbJuA69
LFoJUcvr4fUop1mHuokvK46oiI7rqlEzcH05DwAT2vuKdutrm3TURVtTOVeo42+sUf1piXCY1WJX
VOOhg44alRfKkNiSPK3IYbc51S74bOr5KPnncYRQgaccWuGUBuC3DgT9bbrDtNLRAkRWRf66HfMC
JYk6NAWHdqvgdklaEArpOyN49rXoMSoI0+Zr+cQp0L62cTmVDGsQS8yNad7SJXxFbpWsKT12UzaH
GLk3KvB23fBChl9nfxSck5F4T0MpjgzaHvkIzQC5l5IdSU1LZXCuTcJjz1cpYWXnmRcCyfHoyfbH
m6L1zdOckLdR91jyWxCMpUQ3lyh6CgnzKcB5+iDpr6MSv8YCbToqnNVg3cGUeuoyczeGnRMH9RPA
x+u4I/ZKjfSc+tmuLEjVwcd6QcjTpJRP7aRez5WawZyfMQpRfkEuOZdnlDmbmXPQdn7Ucq97Qq3j
Wq+oEGkIZE7W5VzSApZ+MWd48xwFunATQfVcqG2t8knN3muqY9RYeDpShDvqrnvKCNANb+BhFZ1x
KJ/G0tgZubbhfN3lWf5E+f1p3tupYl6niVvG4asclk+NIF53/M4kV9l/xl1Pc06d9rpcPNXUfuWe
jz9XCua//nFn+GgleCG5mzE30gY5w6TF//WRcvMKrwZDjOx4jov8NB03flBEgMErxDFt3yMuxpvX
rkkD7UpTr0efl00Q73j66MAl1qUlyfBPFXHni4RuQkMIa9XkaGFMhIN1dbQadeFR0JvzzvKvvSzf
yw1fYRhVD8lIjtwltUPB+7Wikzd2hG6+8HOuiGD//jSXLv28eDI6cl2dgl1OTRUxBJRxwpFyKxO1
zA7zh9fIqh/hb8d/3vL/FoLgLkfEPv2/X7xXPpSi3/JirEI/aP77n1m7bH7mFy/pz3r5q7785vq/
P37s/8zn3v+Xf3GzJmzGaxAA483Puk2av/Sq5//yn/7wX+ravOQ//+s/3/I2a+bf5od59gVPMEN/
/s/n3/+vvzdP4L/+k5pHFr6/vH+Yutzlry/+VzTC/Lf/QiOIf2DojdqTOSMR5h/8hUWQ/xAlbVYj
UsCvYhvMhfYXFkFC0Fv+gEsCO6Cr+jcUQfwDKKgJTg4S2Z9GMH99yH81m1m//9GdcInVRf0V/Kdk
IX6AqDi4h8UTLg1Z185YShsAqL4ycK+YTQFbDNdEZ7hA1Nb9tEpHut1fG7agHb6OJy2ag5STLbSM
GM/kWFSkfpF0H+TWVvJ+/n6gpXLanyPJMp6+BjBka9n3Qz9B8sF6WjaSoynK18O5+JK8j4fg+cMw
z+1sPLvVN2ryTnGD1sQlRgZu4NZbfMX+TZnVb59lfrk+takNv0eyaOSzNNkdREPHCt9j76QONDvp
UzP8z7UlDDPQetdAtyw9EEuZ7FmeDMvWfyhv+l6GsZWswZG44xsoj4dhE69PCQh+qLr/3YD/PuZi
ZjGP3BSPjNnCZ3RblzfLVdb5g/U2nRvreoM+k90gHIXquI6e2XBAHekU4peT8n3mEo8wUFUd6IEq
LvA0Q1dEQ5VEnl3EA62G7lyRfXEVozIcVwlSJfW1aVkvbQEBuTIlhDom5SJU5F8wnePzWGrblYxQ
Egr506bJqW3qlX6doAqB6Kj81I31QxVA2GlDpDsqt5XRIWkNI7J7q/vRTZlPVCcgWolkAQAdxEMa
TXZkC/GeJqvvEzqIjlTzy/wkDYmHEDhqUus+T4FEyNjtiIJu0CsfD0JtHhRZ2IoWmhSj9qzWBHi5
uWuhapdB80rnVLctYD8gW7AFScVgwMrFRIB0Qh5Fbcz7umUqomeeWbxI2VyAV2rdgeOMwVIJYFKP
UQtKhIK0Dm1UBGfUvH1EVGLTzUChpjYvMYH5pYrRL/xkzwrdem5i4RppjPdSr+RVmXnSyhfzN0Mv
17UkrlFk2A2q8ssUvTdBTba0kh6DqN4Yeov+FDRtXbgNxoTCi9lflmXOh8uJDw1kawYjXKdjfSah
LBRI0SHOGwq8KX4u2gYbN0RgCPtT88EyCftxNCHDzK5lq3EnIXqsEjFfRSV1XD3BM0+KhXPNHC0n
kPqnsgjPrHbcqIUorywtSVdVNufVqgq2hyTFDurRX4UtUKR63JhjRStVMfx1XAwXQqxi/BH9yLRx
J8lQpCPT30edclFKGRZK/WZIBRRBonpvGjz13aBfpln1M6rSnWcM70hLvI+V5npxfIHBd4VmSvKI
jfUqKxIY39GZn8nXvYerSixWnm3KKUV3I/mBLhHWKGZxFel0rlTDWqc08TyNbDhI15GZ7tRGvbE0
El/lLNHT2QbLRigYfYMmUBziQMNty9HNfRKUxqf5FQ+7tBbdtqLWlauJ20ACKShK+kV9k2qj7ybI
1ST8v1yT34+G/1MxaIh1E31fTW1XeooQqFHSe1OE+CXVU6y9kvp1CNs7yRvXkSC9h2L7IEmhK2fN
Lmgi39VQH7PzOH0fExW/PyXUnFBXbmh/PKKmZgJVoDRrdeKdryClESgQr6s0OGkiuqAazHctT5os
A/dA2FxcUhoqPyszoSs8G7TrHvWzjb9DIQ34Zr895dT9gQZe3H6SavK6A/GDb6DON/Kne10sSyMe
TBqx8oF052nE8utZvfYvZna38tqdVW50U7nNKr1Hpt4t4j0w+q14Fh3y7e9fu6+Z+Mc1DIIM1z+E
DUGUWovKwFRWXWdIpIoY7vTeGypap5L9Y1esBXIRsA7oyG9qvay1Mo3gaFDI1TfVrrqqdnnmGutp
ywVzGe/MN2uvPCBlUJ1mj8yJ23KZP4+9SOzEKc1Mj7ayXbuiaWtrYOD2sIe8S0Buj2enjAbkOQhZ
jKdqc5UFjy2EIpdMfR9umSJWpPjdenTNAUlg6Rwji2IX2O0BxJUL8zpetU64G1xVO6dG6Pz+6zwW
lgEIJtDTQKETmC3CsiSK8Do2Ejbxub7X7QwZyOdiO+27h9xJ1+2ZVJz6fo+s8ecRvwVmoHLqUGdE
5La8TermmwZqmAPX284vs8NJcfGj45l4kmozrJZt9fXo8B4WMpgSz+4xB/2gMDjdtl7nu26DlPn6
f7Oef4+mLcJOwx9bwAUx+hqbDkeQ2M3vBSKT9NzC96N/PDnekTBXhyuGCIEEivxbQOJZ6VgZfj7P
Lrygaunt423i9PfpBimYHd3x7lrHMuLkvjlyD3wZd3FSWgnJGj1kXE6KLbpg2C/1XQOteWbcBntA
SCcg/8d2KiPiPzLfCsx4gUykb4WOZct1W7tUUfGX3Xq7WSKAwtCvxg4d5erEV3lk43wZcBFx+tgi
Fu2fA0q8k5uZajxz06t6PVycppMtnV7n94QEDalQsiQReO7ijm/HXumDpGaC3O4tod4WDu46WGtu
8ThcBy8Kzzy0+IvMjU9mS0vljj8H51xCusHK7NtjhhcFbQqKzrZ8LTQbEUn09magxvCmvXn76lZ9
tmzrUJR2TGsSkzFCT8OBCdw6k5uuEaHbnVj8+R1Z3Iw6pAtWAXdkRJMW3zYS1XoEjtyzAbhhQAt5
nsbZhlbixFXI1316Rx/7uj+PuPi6BcuQpybsOEmBHVzNni/pxj8vUGhzc+cfjHfs5H4eb3Evtamn
gxBnvBShmXElPKlIpQADAmCwouS2lh6me2GH1OEJrt2CE/DxhKOFjIMF54ii+jJuKa0qs+RZF7Fb
exuk2MkOah6bYhvvRqe6CZ8iivjvJ77PIykjtEySH4QRoB4tuUdGmnUNJlSenZ2LtoqlBFrD+jOi
T2s21DpeE3Jqz6fM5JciDPOuNiRmOd+P/O/jTvkUNqGQIhBJGJ7tP4CiDkJY5aqtnUlnKPrYnY33
q3lp/JhLEMhTOac4tcfmLMG3Ac+Nk+23lycPekqUsufZSvKjas5UcRYNu/n9wh4dw4BFxFwxQ1uu
K5oIMZxGxvDbVyvb6eWdJ5wwKDpy1WMC8fcQ888/LaIZG5OpRAJD4CpZ/+pPYutPDbC4+DT8Nkxk
Rjx8IDAIqNFtlV9+v0pHzpohgfrTiSd1iA+Ls6Z2BuKlhS/YxWitkW1GBdlyIqGFeHJKmOXoZLBT
wgEdH9hvATKGekaWIKtsY18KWtf/EYjt7e9ns5T3mLe1CZcLW3DUnRhoUYXQBXEgx+UbiXazc8+0
ncXM/+VOdSLeP/bsfhlr8dDLCeKc0TzWsFb3kjOHpOY7knC2uiZjvP/fvLpfxlskGKrf+hbDzeE/
zzxi/PHPEFsKYYNUrJM+/n4lj+yLL4MttvY4gL8d5snVBWYGw40vP2EJg3rtw+/HObmKiy2uS9Rz
soqBKkdp7TJZ+VtpGx6MeKWrsIOh/D2euuePbMQvc5vn/unYojQt5n3IkDLJddjWtub//P2sjo0w
70HaOYohETwsRhDMKh/aQLAFwbuyqs4JU3/z+yGOfUGfh1g8ypFodMkoMUTbmo7W6rZJstRqBZKK
Jy7S45MhcscDDatja7EVmhygx5AmqBa34Zpyg51Jpyw2jmR7poI79F9DLDYB6q9VWIsRt1Au73Tf
OvMr082zZDsAZRGq8tcka68tuuvB2Dkenj/q0D1XFiWFxnqoUCdFDuaAgOd27OVdkadbehgn1nvB
//kIDiAfIdCAUdusTbL4ThuappLZ51xfTv/L39J0tntIyTtEhA4arc7V5DZnH3mpjfT0rrycS9mn
6qxHLzho59C7MI6Tvrtpqx0ikWIhcFyQVuCKqw8V4Ym+FrenaPQfYhqLSNNUZqIm3nRwLpdsqzRB
fD/LmbGe1AejhJ3SDOU1nkgvXLwAhNW7SB7WYh/gZFzQ8k3SsyhuC8poOig9WG/GFDypgxesCh0r
gLSRqe5BrhSBANdFRcuvTdaliCOy6qv3Hrrvo+JtE2O8Fn39hDndh+zX7yaz2GKVNqY5wB7BTs6t
t5nGbp5r172j4YB5unxxrBpuzuRSmPMi+Nll8KFmpRGhUI9/82Zae78kJ3apzt1Ej9K1ZOM1TEyF
mZDt3Zxkms/bcDlPHYVD2LM0ctisX6+eCcsUqTQrTN2fTKS1vNIOzzIM7KQbHHjwNJGd7qBAZVqf
3JonRrYWCX5u+RjQDow8CNgihwLF83EHbe5CFsJN2EvXU4q0c2fWt5UlzkAx7ayOI9DR0hvGG29B
lF/FRbYLZIwbfn9XflROfrMoH3bun258Gl6tMZTzoqyltbBqN91W2fTn/0Bl5UiuZOoaXAfKRlQl
l1VAhYtHafwWL4NV7worwM3XAJSxDszc/qw8EX8ePaFUyGSSQVifdJ2+ftl1KqfUyhltEMp7ar4J
Wsc6gpKTegW4XbJxz3wOzWILAHsbp/nBK9VNEHn73kh3fP7zBjgY3fv+IRPMX0KQbZqsz85RQ70Z
jP56VLJdP6bUiKfmgerjCwy2n6KEVqgVC6eKGPN79e0rYgZYB4IrpeT3dSqVEPhyamAq4r9Y5/Pi
WU+ym+7RJzafG7JpEmtEj23z9bTgBE2k5eAqbWESEb4x/qEstXFoAqBB21EJK+pEmrWWvccyhrQZ
4pqIjC8ug7ZRaf7G81HIRq61WHej2b+0SvumdlV96KUR2HDbGJDEBhE9XwFEq1VQY+rE4WzCNBUU
lJSu0lxXbUmQ8E5VlO65L7MfRm4UW7FLaVn4QefiCTHui9zKNl483cMLh5PsVZi657MBRWykK2+U
ylt0DQceS2vGCw/btqv71ehHlqtihY4qiD64ddi9Da3M0whBf0MrJN7KEbjmRqszF+gwrjdgyhur
TK47MSLNq8TSSXuzXwWtCP6+VBPcUioQ94H2o9I9bF8yQ71Eu+8+jbthFYPOWvFcAirOh9UAqjuh
w4bONoBtR+xEyclonm2bSr1UfOxHEMQFsky3uUE7/rIS+kpcwUKiNyzi19A3ZeagqKtBpWoeMBZQ
YXEML3UZ4d+SizZYX2DFxiSLu1IqVG2tm4nxoGDRWVl17lh5hPL4+JyYOB4EOR8INfGXqGsvq9Q7
DwHorIZOSa4EKegSW0FZV3XCDMUqqB+NvrZayssNNmWxJI7OkIMi1OM4WOmT1ey9bNSBy4kU9pWm
vaqF0KQADoLxzkpjWMfJYNiaPjd5fHUkRoJZ2MWd5HhdXG4xc/vZdeHPNIJRHtcG7AKjWeeRiYfA
5O/SeMBZRX3Pq+jN14ebAQ3jjTCV7xpIOgTw8WUOTX1cNWUbOCMcqVUoYFAdBdm9Cq2ha3B7yaxg
x8NmK0q5qxX6DzjGPNKcdM1WucD57daSSyThBFHY+UNxa3TiUzxkF3qUXWiCoq5SFVOQopTBTZlC
he5vYMF1xw/HUvur2u+eyhT8i4LqveDdBkn3mlgBH0ut2bH0+3IMldM8upjyYlg1UlGyFyIcEFTl
rJf7B7hbV6YZvtAFDAFfR3dhk0h22NOAYxtdaDLC3YPE+SiGiJpDJd9GlvqYpsPLAC1aVuvWzSv/
MIjtCyGoN9MWKPvTW6MMCuRU8u3UE+/0ItwZFYegA4ME4d54CHL9MtLIjfCicfxGfyzyjpZs3tsm
MlgrxQAaZY6QlERFFVfhYEnuoIIp9Q0SrC5TsqsseyeHHa8TdqTTKtOPKmJEhMk5CRrTTKaocS0l
9eykspAeS/vLoFO2qsbxisabLM8yO5D7AxB3WK/WzaAGuCAYzbbTqjX3OQqNmXZZj+pznPh0iqOO
36vcWSPi6bBYL3JsatREjTlR1XuOgncwIj6IHjia1cKlonp7fskFOppOEngvMbtvVQ7Ub0LxHCMq
V8+yDeVMVMilCB+d8CrH06DU4101dJu6kg4Ydv4S1PgQ6g2bIO0bJ0mFFxkW7Uo20gcz8inK1HSZ
jcak8ZL0t9WIQ4ueIegI/g8AZG3tkVqF0Jqqb0LR00oX1PM4yGhUxhVOrDGqGYY1XSRU2g5iBh0B
+v7W60eMJa1HaZBv0De97fwJMIZ3iQiDGyUtGEqwm2pa+Cuxq/bxUG6sfnqpgva90oZr0SifI0iW
TtU3tyDjdko4nk1C2K8B0RSOj8TyihFUqCvBvdU06cps4o3oIymYVoPTjJFbm9atFvYXqNxeVFYB
FlPe6lNwLncxHW2iucMQldRzhC042NtwaG4NKTqDa/wYajTXQGPl+ykbJ0cShgtOnWbT/EdIrejo
3Mpc/0rd42Muxwr8OVScg4yt340wJKUGmfGufRQalcYZLhPrMjTXoQz/Z8aqBtIvozRFu2vKlwqw
/qqWG8R+cbHZmcmY7D1fzWgf64prlH7vRkX5osGB2qLDfY286GVqYM5g1XsvrdxxtpM0ukne1boC
YDGPoSIoNXbdbQ94oaruB5HHZSXJkX9AnmPm8OavPEarqZQfPcM4rwp9k2qTDObd3MZ1icDZUD8H
/TizRt2kNdZJM74LhnSp8C6ouJutDFTiy0p3sWxSVzSnEzKkbOeNqF5XaoppLBiDqYesFIbTfpKM
qy71icZqmZMcjVdqhINjHf5oRdzIpHy4qaqR4mdoPg+JtfO1kkMXGA+92exjD18nOW9FsBDJNcj0
HDJ4bjlei5tcBPoa5yA7Aitvi6r04rO7z0oryPDsLbQCToLSrSSFw1mhzH/AJgYa6dRLt2Pv4fBo
WN4KEOA+G8hP6p6bWPGw9tAj4xb9/RH3jGZjNFP4KNeZt47KfNqamMJtsGXbziRNWc1+hmb/XlT+
HvukhySJ90o7gGNuz2O1XrdWdmnWEwtjpDBF+hIMgt/W+dYYwR6MlZjZEE03odj80LtUgcjIXauI
PfdJ6MsroRqG2xDC9KEcomSViULjWBloE0mv79WmulLFYHzEHclagR2Pucc5+Vgs+e7vo+o5uPwS
sdFrgiOOyhp3LbXrRf1rCrLCF1NwZH9pWrVrbc/K7H4/zLfywzyMxCB0t0wLRbevgaGR9Ek1UU60
WfZVMUmugi3Z74f4nlUvxlhUhEa1lcJoHqN2pTU59cbbhefCJiFmP4VD+95kWIy1qCOEiRQP1BfA
ZDkYL1zQB7V51u383KOXjuvf7SmA2MnZLUpFhS8NXJAfX1S4Nc4CTHXnTBA/3/2pjOT47MBiyLMQ
IzWKRUbid2jypYTZzE5aAw7Str2/9zfaRl7D7X8cGzBDpPurE1/gtwLSvKioF6LPgiQjumRfN0nR
TwlXjQ7urqCELUQ2KfBOm10Fp1mDGCKtVF/00BqE+pRL9LfcYTH0ojwWGnKK3wjwu5geSnGVOMic
7LF4AXPCsVtHZ9l+3GqnWrCnRl2ciryeQj8emLC6MffTTjFXsxwxDFW3dYRNv6tvu3LVb0/1jY6e
edoECMugwfOtqd50Uk7AzGRn+4B4b7mN+4/sA44e+k/jLO4WxYyVNjMZR97k6LxmTrkxMYTetpii
Ntf4NOxOSeZ+B6t+fI9/T22xhVSJyKswGNI8mPfNGqVujVRhna1BaF2B2XuSNgXthLZcmXizYidH
MLqaDsFe2QlXJ2+kb+nw4tMsdlU01m0ZoD7JOarOZ4Xi+FADXYDYMEUI3vaO5Ipb+GA6TyfdjhMX
4rdSzjw6Vpmgok2O8RIZEsoRX3KDNRquX4Xdp9IaQVfcOcWX3g+fp8G8/v35Pfp1/z3eEhuSIYc1
pYbHU5LdBVDUJ/Ph9wPMx+HbW/VpgEV1QS6EsC4VBvDhAI/l01Be9fmJEuO3MSgi0HVC5RFpaUk1
FhtoRL1Cw0iF/kz8I9Wv5P4sbW5/P40PBa9v8/j05i7mgaRTrvdEj7aXGVsBwjYGsvBYyrL3V0aY
/0rL3h0tiB0l2G4/8rfdJLxMZnjWV1jBiI1OVilOV+TXJ3bM8U/2aYUXJxaSVel1AT2IuTulhKvo
ebiLuAuhzbo47lYX/S5fhyfRzyfHXay6Ik9yJ4xsVW1lXYZnyZW2bjezWYIKICW+Q18WmtZJTMT3
bsDXE6ItzmeIKF3fRkwX/XCgzqvsfe426g72Qw+NK2BoAPGEPoVTnvvPdbEqb+PLWlydamV9PGzf
NsSnZV+8AwnyO2KpsbERot3obg3yu9wb5/6Ft6mutB3NrQizcupNTgZM5F67ICMa9lq1EjbmurqW
3xPUY1EnuwydUzyD79XJjzWiMgK4DGbF0muhyQSfuj9rVDnRTsrplVhshJ1XrcKL7rxT7XSrbINg
9abSom0eQmVl/JIeMHDsXqRfUFBXhV2fqJh+O6OLj7QIhWIpjCVl3qWD+WoYB6UzqGRsf39I/4e9
YWmz3DuArGU1EUpm0Kcxg8zRJMaB+YUOMB+fzvwiQLXfdNRbsQXUVwF/01c+ycZ5cS1uTxXkj12q
oDwQOJPBK3+z4Jl4P7KpQp+kB7ZSNv0qM/9twAzL+XmIxSlIPBkersRMzUOS2v4Wfy87WJucAgyy
ZmToaejIQkyO4uxizMWOV42mjMbZthNnoc2ILeMW5WWHmuOT9+Tb6ja+jQ6ngoOjITT44hmApgDx
XYKu0jiCVV7CbpjtF8giOevyzkDqudicHOtYLPt5rMUeTXDpUiudscR9uP2wedjMSCAgricyq+89
sXkpVVIqBEwQ51ji6gr8rb18hmRGu+BqxpuSZu4lez54p+1QjqYGn0dbJFlmIvI6mh8A0Aorv4nm
CPbC9lsDquwCk911cTiJmTgWyEj0RhASnhXUlzAnrY2jZhiALVu35kZ0VVfZJuvZCkFfFavmYXqo
7MDFdO9EPvKRlC6v5c/jLg5GNFFwF+dxx3164ad4hgzr3vXPYjdYKxcKtZBN7WAQ/hC4EDyQ7t7H
V/ijnsaGHrsEAL9yBxgmaKtl9hxN9YjWDUXK2vU2BfqvDzMen4LeDMgffsROhOTWiQvw6BEFzTYr
7H40whZRStIUZRIqzH6GTtc3/SbiTpg2rZPvMF0/ix3LOXlqjk/07zEX8Qf6KHUTYs1u14GNB45o
Sw5SIAQgoa1yTzj5OnBPRenHsiFVg+kg4nwhfkt2B6FKIyo0cxDwb5mpHZ0b76hs6ug9fc9uiwL9
nxn4P7t5KOtup5yFh1n2XdigksIle+qZ/I7K4WbQlPnhFmXC2SWPLWuLjrswB6DHfdd1oF3Ds2lr
uHkO6NOnEOX+q0rxb5Fc/xmD9f87Me1ZTvh/prHeNn/8x0OYvf3Mmg8m63v48z821c/s5T3Mfn7l
w86/6C9Gq/THfHXDrsFXhrLYDM74i9Mq/YHM/Cwob8ozpdXghfyL06r8oWAJbHDdGyaeEhqnpM7b
Jviv/5TkPzSsOgjWFCS2Z0LAv6WvPR+3rxcg8BRACPPjQjloCYCo+jHpIqGKnEzvbU7PY4OrhD/p
qCAPZzSxaAzS5kP/tE92KEduemQMPq3i1Z9jfRZ1/o4aN/gI84xMZiR9wwKmjUFHtEYrzTx057F7
R7MucN7US+EwOvcabCTLkTfS84lR53zj28RVmsmYxZh0lec74xPUIFI7T2vzAYKhg3W5qzjhfkZn
z0Yr+qt/Ekn7/YFjkoSZBCWzOLK4iIaGBsFB2qio0NKuCX1kOKqWDrO4VmNEdZXyxMP2PX7+Otzi
DW89vdA1mijOWFxgEIqcAlqRlPl+v4inRpkn/WkNp16n0TKPgmy73ZX4HKOrIkenqBrfa2hfJ7MI
tGI5TlFC4KvKSU5owdO+TFamFm7irHJ/P6PjQwGikiXNQj16kaXihFaMGR1DJwlz9B2DM2SPKHbI
e1F8//1I398kJjUr1My8u5mh9HXt1BJN03TeEH++Sf/Y2Or7m/R1nMXiRYMQT6LI4qViehkHhWul
c9cXZmlerHslx5LYc+lKbf0Jg7RUd3LzmjatO+nKqdLD0bsG4P7MfyGSXYaxXtr1Bq0IHvuDspac
+tBsjYNkV6vsOtmcKo0deRqZOFoB1Jlpc3KxfF1gFCnSiM5m5KDMX+zmqFndxed1vqLfN7j97jTD
+0g89XXI+bv4dB60CiTDWDLk/P5bsF7W6YYe9rV1AM+1QoA+dM5OESuPJAdfB13cLGIim2GQMKi6
UdZoJidICyVn0JhcDdrdyYvs6L79tKyLm6XpEtMCNhFRKvApC5i7eCds5K22+/3xOJLJfZ3W4nzE
ieyNwsg44t5Yo0YSECAOJOPSfXx5KgM/NafFGQnKhiL6vFVmay9p+6fZbro+lccdHwblxg9p+m+Q
v07zm84UP74pf4t+7Wbaq/8gXVSOHnmTwrCC8IUGAvXrNkyHXM4DeuHIICo/BPWn0eg2WDfXKMSb
RNb3/4+681iSG8u27K/0D6AMWkwhHK5DywmMIQitNb6+F7Ks7JHOaEaX9ahnaclMwh0O3HvuOXuv
bSnpYaqE3RiXfpW9DGD/OF6+Gm217VBb85461jQjjEqJmSIkYDL2s/6upbkr17ozmvUhRC0iSyHK
0BZNqeAuIwROaMfWCscRdSea7yuQSN88El8uzuQJrI0qkTrh4pHI26jsg1xL3Pix94Z7qLXTnbTF
9+PVsV0TIA+97JhuitN3YPx/FuPLYoH7CDUBs+taqvx+RyVh1voo4I7OMoAeyS7FhSySZEMeyUZk
Hc3AkhNmhTLqMzFqW081J8hSIrT72M7E6U0Ypo1WkaDVQ9sqjyaowyyYAXvpThWkjqC+xxTr5Yx+
I5V35fQW9OYxzqujjNhSG1IW7eod6ZVjhJ0jQ+sEtHkYOB228qOgmPf9OLpJFnnABnZRI57MIPCI
e9uGE+Ekq7RBgUYKdjDWhxvDiCAABgz3BOz+9PC1p9AiNS/Ee8PYLypzLxzRIGkmRt55K6UqP+dx
4haH8H5Nq/eVdOCOV/AhhDswrgQVMGCJdDdPcFcMcKxG8but489ei6z88gNcWm67IhYGHorEXSrF
scRrMdwPS0bkfOuM+osx9Vdykrnq9+3ydZf445fnN5ctlVQ+69JqloOGlCJVXZf02VOBhASjLV83
3tp96T5Dd/4OFbeuNRcXZIVAiSyv7Jo/ej2yUQ4dkwM2SeYrCe+Yah6WANSKdb+CwtPhO7v6F21Q
2dBVGh2sPbr+R+9FsgK9MEauKPvCVU9wDhIKgpIBZ2W28Zxu61NwlHx4HINnlnYf2Jq4LT/Whkzg
6d/UX18sXb99losdtDCjpU1awhpmxDBqkMJ9/iYo9usrrK0WC5QPdKDfX2UxCwr49joVnvw4pwlj
7uC7deqLOocv8T+XWP/8lzIgC9HJSesl4Jb7KiOG/BRsWlfbq9vs9N/7THEj/nq1izqnUiSBJFau
tvq1RS/36s/woXZNm9ChK+Hl2435i1X4t+td/ETmnGWkvnI9CCxotElDmg7gy/bTo/Uqb0J0+sIu
fWLk+ffVf13c/3gvfrmpF2XORF5LUo9cdoEtZkSsdQ3IpaC1B73w8+ybVO8/3cTrXWVMiJWY89of
xoBM6hpQfEbitt5Je0eOvqsPa2tuPJc38GK2qcyUpvLitT3olh/VvjjJt3//xv/4wf/4yutKQBY2
VtdLjXpEEl2niOtX5nglRIemfpkJoUXOel+i80yS9IoDy14rd7roi8ybte5nJs1bqNeuHt3lpuHV
Y78bIEJ20QAXhwkbwVhDjTW7qL1oFQ6GSC0CxbdwCc9Fba8SpwiJb1oOtx2O1iTESo0Es4qHHThq
9+/fcP3N/vyC2IlIGKMcunQBpsLSZGm43mT1ZpBRj4+HsV6+uchXBbKx6iD+c5WL13HAd993ipm4
+g1akwOpS/YaqFqd1yXsu56q/OVz+svVLl5HgJ6VOMPcd/X6cRgftTwnXUC25QZRVD/YOlELQrnl
HvtNkm+y0tpXMhJKMlymCHyGLHpa9wMK1hbqvx/2lZ3or0tC5gpYyypxYLy6svosZtI379dXBfdv
t+nivR66cM7KmA8OLdhbbUAUqCAudyOE6W9PEX9yQ9b365fbdPE6y+SVLILGj9JrKMjt+Lb4mO4I
7j3mHnG0u8abvGaxRZSJrkkwO12g74r+r05rcOEsesKAQwj1vfwIEP6lMuALB6+jF7d2gTVUcFq3
Py774AqErsuP8E0h88UTj1VLI11J570mce/3rSEcdDhHfUtOkTHbtKSdEC2rCJ7w7y/WF8+8Qhua
/iAgBppc/7DIftmCDEJOSnWKEFkSzDiSJ+CtI0yGRt7/VeLpn19LgXCAURwpEK28y7aJyjIlSSH1
cZ9hGiJsPXvi033zhP5ZGf1+kYsHVC5Qlwo6NeAY9bcdYKopa7w8fQVs56SN5pusIH+/jV9+LSx1
+I7o0DIZ//3X6tSo6kOJK0YImdHgO40p2jXEpr9fhobwHwshFSaSJjrEmAXJTfv9QmKoyNOMvBYv
huHrg7mHNXBXEWRt5MpuhvKfDLWj5YM9aJC0OWSFE56lLjvV/T2hdqRXiHaAerkXtJPSLTcEnEHH
t9xF63aGdpNPEOgXhSMaHqep3q6wqnrptmXztNQ/9eR+Ke9n4Vy2I/Q5HG9CZZOlvbHIfNBWtGrw
oeaPvRqS05x5BXLcVhUBDo+OXN6B27KbEvm6SUE8RXZDWhiRGQQdMM0pTGdQPsc1YSWo/HBVNGeW
J2Q/EbpjgdIOqpUeutE6tHMGp/5QByb2GmIjII0VGSEpueRq1rA15dpNZB17zCtUWWTrDK7N29qE
x6X9WKaHgvxqDAH+1FY/rXK5t2QVP4jgzNJbo0r7JETLmBUnKw0+grzbzFVJgqBh94Pmq5HoBxYJ
TzzddiVUb73OmQ3QMo5gxSgBrMVuJqRu0EqwWnMCxvRHKKJ2OZmetgjeN4/CugD8viXyJGj043HZ
rt3wiychlMcpGAQK4Op55LwB/AtjlbtSYhr2K3hY/t8v+NVLJa8Z7fI/Ub6XXTKakF0zd5yp14OV
Bhgtk97mGG6UpHqVynMwzbu/X/GLfj8rH6M4XQUloEqX0tNuCYVgVFks4tLySam8EvPUi4XbpENV
SzZzpHK3u8itYD0rlbZvm6u+qJDUpa5evHdl4WaV9s19/7M1s34mmoWiAncUP+DvLyCaqNyyQm77
2B8rEO/J8pR2ZyaVthmKHKV/TvXD32/DFz2FXy+pieuR95clOpCnIqd7k5BVJrmGha2+1nb47bYy
m2+7vC/lVSkLpEY0dtnHDi5VJ2m2Q3dTJvMBuK5jklDVavleUtCzZiaJDU9myrZZzw4wctdKwdI1
eFhjlKbhxyIhMx8DV+yNJxB7Mhz9dlT3ixIeiLLwu2WnYnCLrauukh3Tgko0NW4d/lDn6K41NT82
Wq81YO8ZopsujRcH+aFs5A19pr3Rm5vFoFSpuidV7ewCqRvmhptIzO4FUoGC/o6sRkeJDWcqZlwu
HCwrNlzNdJQi9yOROBnA27lR2gtu7FHbSIHq0Df3S42sonb+ZsH9arn9n1+bVvTvt97Ilxq/G7d+
JP4y4naHxTfnh6+vQMmJt5gG/x+1RRHGMqF37Bw4voBsRsl3e9Of1mVjfX7+5xIXjdh+AVY7g4dk
gGX6kU9Ej7e4BEqne8EDkux00OwPsp29Cu53Pec/j4BcGlGrCnRtnZNcvC1TLE/tuB6OCLsHrnzX
xbyx2icOjr+/I99cx7h4RYpUyc1R5wBUzWdtjmxlDAi+qzcMT7Z/vxIu3C8W3nUUqCLpZ6x6+Z26
PGEpSorUxT/vTqFIyIngg8BnBSSBpe2eQWIf1VDGcUlQTPtZruxbg6ajhCsSRZP2jPnEltWRWt48
tOpzLgjQRmcnx0cn0tlbVLrLZefUae73OEXJWZP0d1j/bj7B0ydGSS0IsWQcmKN9lfFzKdY+jG96
jQyfrvXCmkwSjF3FepTTymNpgcIXSlcLRZIc35aK9FBdcyYRsmrYuvJUuYXyoQqpl2rtuU/GjYRh
ezHJlojDTT0FnqSRUyHfxcaTYrz3Aomwt1l1NxCsMlkq8RgwPkwJv1HjEUWKdQUvTlWfQ/qIogJP
c8Jl+CK0YNqZkfUMGKeOwBrF8kQx9iO99RZVc1QND2I2APdHa5oNhBb2YeuU/FvV+jmEsB+r5b1S
hAMfyteKjOgpaRNoaPTlYrvM3WMpr9ijcivWqDSXF3p03liN56mjdo67bdtEmE6PcRW74cr8Clbb
qOZFpXgWI1JeVdXFD7RZyHsypui6kpVdi8utMcvaTsiCUgVgZFH8AGfqOutIT6kP8fTcwhQNtdsO
52CoyxBsC2cNuuzJ05jHyCUOzBFbCOihusHauG9y05mzDv9isg/xTRGsrKitP3GXiok6Ywr6fWR8
ZO1TOge1DRzS1fLl+e+P8FdLzi8P8OXLIuSjNMgSyXStRq7gD9P67hX5qlT49QIXq2bfh6NixVwA
vqNm0SN0yshJrhW3hTPWoW8XNnrjmnf/hjWQv/vNoearavzX61+c4xeVMVcwcX1sWa15HWKckPtv
uoNfFie/XuTigGaKY2xJBRdpQqYhYusWk+ZCM3FEDCt6nNpNt5O6W5WyTApTP8efZ6ArYq+2is0k
yy6JlX//Xb86y3E2AK+5ipfgm1/c93EYx6lu+UiZ9oktRo92eZL4eR66cXpkMOAm1U8SaksWyC7+
5n6o6029rEd/vfjFTe9rXco0K0vdaJK33SLZnUkArzI6YT3fVAW2TSZGk8g7kpOy1jQkwJECJ0Re
r8+bUSp3TTxcD5aKtXM5F3Hk8bltJaJG6PttUwN9qqNdUax+5sQNp3jfkOwRE+k5TqB9B2vTqWAg
+9Gepjcy3AX1UST6zYBpnKmdLw3wmeOTTNLX32/6Vy8TcybmnJYKxuVyNxilOoay3BDOXXo5K/yC
Xf//6QqXrysxxCEbOFdQMDdXGUmo2dvfr/DV+0L2NrRvHbIaJq/fq5xMIlYvCigQyAVzUgHnEUFe
plV+80W+mB8o8i/XuTSFKFpklq3JdczTUtqqo/7osX6rdqQ5+X7YVpyz3HrXkafii8QXH6tT99Af
YWx6/71QhE/Cl+XTICP9Jz/g15Ia9HVqonWipJZyd4h/FHg1Y3LdZv2b8u7r7/zLlS6Lr0Sfp6ji
2DTvZyckwQ5rYGb/22zVvOHX5QRMcPS2eGzf9WPnrZ7B4jVgK0jsv//KX65YjDJwPMl8uT+myrLe
ttXUlikTqmB2TD88aMfWYZPaMvw9BVfLI7lP28K3Pr658Bf7AbUtZ0dLYjSKkuX35wtQdS2lERfW
HyyKl58tLUPhlopwxt/vDD9X6iQchW0v2thZvqtB/w3nuliaIEBAG0UvrCq4n36/vlpRoOpjz37Q
y55WpduOBkkfPOvWtak3PvntiLFIrrrqzDdpbEhKmmyNTGDJIEKxiv21NAqw6EyJ6MRdsY/TArBE
6lUZIcHVyZJ6gSKl3VMrop8C4I2iUsD83zf7DIuIKFc0ENpDEGSHZCk8MhQovABY9wE5tq3XW4c5
ihiXB5vRxI/PCSBpXxStuO9G0txGook6X50Dsk/qJ1kur6eh3A+VvqeJAQXjMAqmUxBUr6KdTxfF
FzmPSa22i5JXI35Xe+o8iIAbqSPBlPw2xlq2NNVu0yVnmo92adRXU7A3cvgDgJwmHbV9JjwAzTgr
Wu5aQu9YavBTpNmUpPKmlBMfksBN0My20tT6VpLSg4k5M5pJq1OARJGP9QNz/XUh1h8dgxNmCd29
lsqfy2j9bAVrFyTKDDufLOd2clQZzUZoVFdZpvyEa/9p1YVXRYZrxvFB4hbK5rUKutOAAdJztA2S
n41aOiFEgEGX8LORATrhgiciwNJyzuOHYvpYwjcNfIGwLPZsUlnzyk1Sb0ed6VYCAbJY37vSC5FK
J2uCq0VQZ1vjEIxtRbkOpasxSm2zbXYmQJE+70+iydGvWnZGy25uVOdIhjtP9GWK4pus8zF4XGSi
JtXYjbSHuTadIHqPSZcZQ83pJeU6zUS71Ag4QyiuptdWhQpC+tT7cTf2pG+WI2w8UkQrixxHldN7
5JD8cy2ojI31ozqqXhNQFQ+B4aREVFZFv1lK66bMzY+cErJJOY5LR9JY7DimqEoVD8QbG+Nnoz+v
KW1SHm667qcKiDQas1csM+jlFcJdIzLtqu1oXYtqciJplwfING/DRPTjAnXlQgqaLC2+XvNYTke1
xDoY124qCm9yl+0HDbP8etO6otzq+XLO++HYEnXIxN2WJ9XLlyS01z1bFZ+bXKLd93PJ6bB1+5ES
vOtvZ+kQqDBhhzuRZ7mbR7fgaBObePbZ5Q3aPpVMVjaHi3Ax3CG6V+pbJYf1ZGqcEV5m2pMJlHwz
OqZm5Vc1QiNakmnzbNCMG6ZkNyWWU2t+qhTeUECwGX8sZC6l02EqaidTSruVCNDMOx/rpF3MoyfC
uYjjwc4qk2wxREvN4AipADnmI2G3Co1H1TgZcNFm0UmIfB+qfhcE436GQzFZGp69G3l+VPvHmb5z
o5DHkJMtJIuuPsnwQSwnMs5lAOCvtbYZyU+yeIiW2gsgLRtCbZfSwxJvJ6Jca4P7mLxLy+TEFnom
Qlc5SJSBHxgERg5Ak5bZTQwT+ZhkN/qtEpHWnpVOk5LnrHgFkvmItlzVGm6lW7ddV7sh4hJzNqHM
/OjkGjLKXqo/M4gDg1FAOGaxU25640fARGN5p2ryDl2wzcnurF11lMmlFEgLjFwteDcWfzTum+Yc
hhoN09SVjEfRqDYWAxhSA+mTkngjMpjhRCstjsiwsBk48+XvoxKdIvTnYYxjLb+VSzg3Ys+r+yQW
hwpfoSjdiuVLJR8TtT8oVczLa+4Id2ZsAGd0sOf5MZ3vluhd6I/6cDfrBGmPk5ssujexGkXCZuAJ
lBVfNl4Mwgtr7Vkjij4ReJyD1M217QSrQyQ0VuffqNSpVOhdMJJgDEkkm52ivUobxbUqEsfFFyHK
D/USk/Vb7DpE3jnaJfM6UkxnIUw5QPkgL++BUD42YmVbSHWMkijpDnF9KLuTEV21AnJpnjkyQFox
3AQyj4CW7RmNPETx3ZhQ11E2Iu1+XuNSograTUqcuvrRdD+jLjgOhWAvRvpNLfbFTEtR6GyJkFvR
q9Ca+X1P7JhaN31OjD2HUd2OMdGYbvSk1X7/snqTCBzATUgj8Zsu8heNGjZgxk3MMCRqgYtSE9eV
mIBq4YHJWkccSkeHoaMo95GUfnMa+qKo/fVK5kVLqF7qqS3WK+npfmHbM5R7pfqmNfvFKJSuHaZq
tKqUzdalMTCcBVkDoEJqLbIXR9la5/fFKe/76++ZZl9eixSiNRTDgHZ6OToLdRjhZhFn7upYG3ar
j8zyNF/ymtN3v9I6O7gsmH691EXBlERTlQwVl6L9ZE9lgVzvtiKoMUvZQ4RvSuR/JgeXV8NawNOI
vYg2/8WxNdb1LtYUg36Eh1JLI+Co2/bvg8fgU6EgDbzsu4f/ixbebw//+uz80lEHJB0vCMUzrrhS
snMvhWgxbySvvOr//Rj+Vy6Y/+/8LevJ7P/sb7GbuIvb9+jzf+37Ivz5ifavaD+z350t61/xH2eL
+i8UcfQjZAop4KOrZe0/zhb1XyZddd4gWUTraqyD0/84W8x/GeSimBTua2f8nz/6j7PF/BdvnWRY
TKwhQ4Nx+W+cLUy5Lx53fF4M9jmgoNskl+3SUjfXbVaMQw4lTSKuDShNbJ1JerWpo7PnadMF9G4n
X6fNqdc06AkErg9Bdpb0q8bcpxRNYzM5ovGka3d18xBG+6zaiwLoJ4lTtEWJ8SybxCzSHR4mV5De
oCuN+nXCJKdJR7Sd7731WKlXFNfGGG7FKPam7lDEljtZ7AbTY4rBWg1IR1B3jcKSmfja8JlPlD8M
dHvNyRKYhuCY4Dwl5jlL9pK2Z0zWz/vFumm6Oym5SiaCRYlJxUfgCLllS8UzNYint1dFvmM6ynCl
7+AdHUE8rU7c9DRjNKB3/Bl/lrNvUVhfWXAqyG091CfrHL9G0KKc6U2RHKIZpeXYXEnJZhdd1Zqr
cxwa7Xehtfmb2RZJPNkrp9gnnRDwGtsZf9GDKmyDkI/5qUeGreagFI3HdgR1xT9Jh5jqs9JO5dK6
6ozv2KxcocJjRA7DSHDqaF5NTj8+qdTnlQnEbSR0vfzs2xvVeBvpJ1TM3zUgdGro69lrS/SsmdHG
1TezqDC6JiDshZLmyTin5EBYGlpmTWCb/kncKaFM/xZbLMJ2gG4W+0pjHXSI+j3liZm+Rc1Brl9r
IXUCjlR1/WqJjg6mociR3E5E4ImPiXpqUihcPiPvishswevMs2bdxamKuOdYLrWjt6htaWvFzLox
A7mQUm09hPnp9Optnb4WwpNoXWV0novuugxCRgS3IcUY4ZhQGt2i2SjivjCR4xLRfOznOw2dPSni
xNq06UNs+fLgB+2OGXXYo/w618+6jYXiVn0usKXGgp94w7yXG5Jp1KuqvDXDlyy5rsJPExkNNZVk
EQF/CAZ+xGW2p/hDrFy4V1Rqd0LwaAC6rfaV+hTGkZtgie/1U1W8rUYCg+yMI6WNNN6k1v2SnkNt
Z5meUtvCrmKUCDTyesx9JRY8zrK4zDPt3Qr2gE/tWb4v6pOsPTfqbZ9sw8CLS6oDt4mvx+7anAH7
WjTNSQjN3xTBLp7zn8xIOADoohcD/UPboProwsQBnOTNKLzMy1GukLmBQhidZYMeAjoTr45Xirt1
o0l/WC+pPTJ62Teg1u5E0t2s67Z4NLuHCLqBsK/GuxElr9jcdtZnQQ58TtsePlcMz8+6j7TzlG0z
tqq9GV+p8lVgXcs1UWTxboj2/VZRblXtkI+vufGilQ9ycqVP79puVl/H2u+0a4nKVAg+jOK2Ta76
5H4Y7kvxRzfcrFDERDpoynXU+WmyM3pnFlXbzM9VsC37h6XW7DbZRzXE6OCjoRxQvJz7TOornlKx
2YAVbd/q4Ucx3hFJx8wi7LAtA7srHhfrVjAew+FjVJ+zcR8Ft6X+OlUPOG0tdwSAU17J+g3TlVm9
CsfPuTmIBAyGzVMsPQwpKOx+gzaCzgc0pNWAjNKEx0ncThbUWcWOu5F4SLJdsbEIi7idw/So1/F1
v+S3knQohfuCD0m8eCX4NcxLa/Q19IfaiZaKbaXvI4tNVwkcCmObOD07pq8wSz8MunVG02M3kjci
7Lp6uv1lE7v+d8Hxq72QHeeLfYD0CrS+/BkDvotChJS3pJIiAq05Ju2H4Me4XFWRn49uI8P826gN
rm8x80QvpXP9QOsk8HtlM7abxQVkSRSR6SVXpivfCWeULws6MZbgLHnB3WWT2dg4qEiMGY6o04eo
UplO3hSSLyXbKPAiVoz6rsewkBxiGCfjVo4eYbdqyg8G4itzAswcf2V2bB+j3bJRZd9IjqLX3qzt
HNpZvhlu+Q+ULci6jD3iUdC2an80l60yHLrQo+M3Qc3ihIJ2Y02HihASAudl9ThMiYRd7j7P3xrr
pU/ORbENkyP25IHzKxYl1nMSyhARVLco0CYCiViG99Vy5m9xgDADx4m6w8wjVGzAHBSjG98v3gSA
tOfEiozR6SZH+FiuM9ObMf/NNzEYTBOzlf44Wzsrc83nWtyU0tnK76b6UQpPEkLyl7bxRHupH0IX
VwIL1UwjwUuoDA0GjbRMtpzm9MJe9KfET3+OxVaf3bFDOnSjTHtd2ZntYY43IQmJ92QcevE7W01g
+U10E/H6kF43blSdlPn+lbl+oZ+34xNaBKSe2a5THbjL6vijo5nWbK3QFQrOEK5abLWAlYldbLzJ
k6uKsWyAV45tgzuQ34Ru8F21urZHf62P1/KEowXhQBTJhnKpvOl1JZO7ySTsz9F9aQODU8Irds5h
xGPUk4CCfXvJL9+EXy55cQCou2XMYaGbbnLMdXtx860MuqIz7UG0BUf90HyuHdlxQSfRzfbfaWOx
Jv/9K18U6IWqh0rOMYiuORkSi1vS59lJG/MH9Gg4kbSMzFftunu33uuzCTdEeK8PguZYH+ZD+dj/
SA/5eeX3lDcau/YNLUIDttcVc6OTfkfjcFV52aSwPRpe/pBj5ILw5lq+eC8hiqcbb9f3Gpm9K6Wa
UfqhwZc/ujR3GJqfVMVpG5cGFxKDqEE5wehns6a0aptkV7xaO+G+3wtX9ZX6xCHQS2yIDP68T69o
rTvf9baVy5PM5bNxcYwPcC9k5FwBaGk22T2z90NyNT/qTrw3bqkaMfIWrkJbnWX5ODkG5QMCPCeq
7WbP8Wp8Dq7YdXe5m7zS4fxOw/oHL+jy062F9y/nrNAi9bRu+HTC3ehFjvzALL07aG/hZxo6EWvD
ZwA/04tJQQXidWwJ/uTTrXLB17505S1d0kP+pmnfvVHg8798wEyc9sxDmARdPGA1GJVsBsLgytK+
pKPe7qHA1A441nJ2astVax9VVLdh5W+NQ87nrw66CW320JAUWrvssLSpa/A/tVOewrMGrpvRhYNN
Krohbwc8CdIzYsdXds5muA8n15JcWlyw2qX8hdGlaG7K9tBLHv8fvWPZoMo5q1Dc0W3SGiMYHufk
qpN1O9WztkbsyxU5rXZ4N5z6++kUbyIfeVRHc8wJ9pk7bdkvczYV+qSdjzJtlLwORi4X9QSKTruF
kMJvTFWi3emmU12rt7PTHPkzBvM/89YWfy53bL1nBm+O+BRy9kEQ5LDj0hUfnLxwB9lpCnvaVmiu
sy1N8xR58nYKj/m0K53UgfuiDRt2CCCoqrwJrgXHZK+rd/CPI6+abbXcDIFLpS1l9wXyr8h8Xaqd
nj523dNYQIT3ogEHIQjubVuf26hz0rFxynBTVfaSH1PsB2v9l0wuzsGNQO2zCaznjqcG+AzHqbrj
1HDd3KXFW74yFCvTNh9ztGT6jtiEJAA1uIqod2id65uoQ19KwIpt9TcpShXrPLNBGsG+xteGA850
mukgzp6AgUL1QiIq01Mv+orqSUyZRejrlKe5l6Ub42o6NjCEbi20LTI6dANCkxPtFMijfenIP2oQ
ssVPYTxUwalAjVCaRN7dafpW7R6A0pMkPM3n2XASzZGUs9kyJJ+OlnxORmcyfLq2C9HEaYQmbiOD
Thd2rPvPyZ6tTg+Zl8WP6s/siJwWr0d6rs88tBkI8IGo3WFHoWm4NfW2+RBKviEd6eYumtMqWyTt
TtwcDOlJRJ7xklrI2mPI4cshg0BtD/cArpTe76WtpD60Kjsnew35s5qrSps1RjPZ5sfBCxU73/C0
wLK1y3hjrZRlZ7iZRhf/dCc6o3bdjju1eSjye8qlfPGN9hRWfrD4pXGorJ1c+BU0BXXD/h746RaV
iAZGyGB2k/ibajjIzXUqvWbhueLlkKTrMTpJwr6U92OyS9OtBaJW8ephUyhPQKphdIVeUKAMvV5H
HPqe8ANqzMSfDBj6G4MjCq32D0U5z+Z9kR7k7L7X/AyPO+EeTysmqfX0yNEHNwtOenhS5ZdSK+2R
10i/DVPdxlI0zlTGP7AjDMImkly9cdrWYbioW/e6sRfjzTpBfAk+e3XDb1iLdvZgYGbHOzC2TvyG
gLhcvIijj/nDbDgoe3rmMvpUbFE4LkgjymuZE4SEpkomq8VtTh+Jk2Gpy93QcLXP8CpzktKGr50J
e1GE0lXepP2x+SiYm0CQdBmp6SwR0S7DCQrapfowszujn/Zqs0kZYyW4IZnlWGdgkNloMzaon6Jj
7+ECFXMP8cYioirziuBU0j01doWwYckSxANn8LRAXod+zS8LW3wTDVtv2ZA9+iW15MnxppAPDCOX
z9jttxz7rrh3pDZTQInpLlh2JqHfWyINZKax9vgG8x7euIV5hfyCDDkr2mnWPqbT1bUV/jDbo4WH
UrmeCoYEBbrmEI+3073IT+YBwh2HnfhH1G6XlwRFkV/rHOqommF6li1nveSKI5+CxrwiEFV45mQC
TCgsoLgx7F9pVbnznsweVcUQ3665u7m+yVyWjdzJBWppfttU24RbbQszOso2ebI1qbFtbbkWnW5X
Vw7idX7V5HrpfZ3cRsjWfN19tQleDMue3v9hi9ntiYd1aXciKaw79KwcjNgiOtdg0vJC/YDuMjpG
fJXcLdodOdTouZ1gl9KW8ZTZNQeveNMfiR7xhoPg1O8kZ6ArI5rhdRmQprqqB4aK4qZDjEaQtOTz
//W0X9qJnFSvzjbo+ebBz3uvhhk4MCPaKasEzm4wbydbWXHTmIPloZN4VBDpu12N5m/X3/5zgxg+
/ZQCR6oQL/Sw+F0SNWgT0BVmXBgyRtpK/Kaax7LV5Xb6kFIgbUf5vBTnYZ5AgZEUnoaHLtvGpIVr
Xpoe+8jDJLBgDhV9SziSTEfGJvk79hSexOUc1Y8GsYWoVUuX66Sp3+mnseT+2GXhq+j8HKFyq49F
wZ/m85qsPHa3nXBdn3jEuui21TakfLOJxAchd8QJT8RpUR4ICphfBn1fQ0fn+TevzMayqfgY3OfR
rXKSr7UTeO+GVdzPCxZJTvI0mMgDNeTd6ol4Fhe8cBMyFRX8YWsbP5is13eMhVPDr3zNbV7T51xi
Xb5mL2IQlVTEd9NPsxlFIxBkjCZa9ngtvJq9MzQQn0RX3Pb6LnUx1UnhFoWGI2mOqO3TfrMiPjsd
EvrNctbInm1fJtCPhETHZ1ZHtFEa/w2cUPO8nGWW4eFEQ4ixYC7sluYw6Ddi4w2aHd8rjmhtl8e8
cUPFWZhBJ77UbzjpvRsnnZ574YndNg18QduUIp98X89nQ/GbYlvjn85u1OGkcWAn68Oug/2Q+4jC
g9GfX4Dzizs4LmX9rIn+lNwFwqbkd8tdIedQ5PBfVyzSOxMJ6ktzKGjSrMFmW0XyUGvNm1y2+aax
W1fIIWiFrr3BkAbrKYWlCAnD2nE07VhxWkjwriR70cd6/jG3JptaeSjCg6SiZrka8CSwGrvGs5E7
ybKZVEeRXVnbkKCjPsSYmupPdGLmi7GNvWBXHPqA06m+TRu3YEU4/m/G3ms3cmxL130iAvRmX9KH
D4W8bghJKdEGPYPm6ffH7AN0VWaeyg00Cr3WqiqlIsg5x/htItpYzEZaoSV7erBOXPt2vtXfBZPr
qPDXcK7FSRiBvGWLBvSRlve83fSwf6yH/HVNfySXlG9UfuW1gKIW760WcwTQqK3zCKNLq57gtsti
m5eXpbSpeRj7U1vDxtqL7GHj7yg5j8MF9fK+e4zZWQxM/k4HDiMQk8+Zg+WNYYaDDam47Ch7wBft
eVI3rGkG3jh//VL0sPmcSGMzANeQ3INsBWn/qOq+0blS2NJV5cmq1yvbln1YRg/swCLvRu6WzOb1
Xyz306idmEgS0I4XXhZHHZw2dUAs1c/upQ4t5/ZMV4HevM3da9qyut8Tp0CjzPf0pH+YL5nIaWun
ilO+57WdHA3dBUA5lt/qsFH7V6MMOUESEEVEK998lI7omwwOL4L3ObjJZbrkcVhl3jh4beYM6Scq
imk4ElS24WOoPU44huyQuIFXXFwobzFoyoRF9h6FrgyppJlx94F0EqufezfipY/duf1KgmITSU7s
U1jVebOnPQwfgJlrfJNyT73A92J4bbozUg9AUVHP5rSPMgeND5x3LyPShRRxhm4jMA90IcLuguGT
WVoPSiQpCKhF7BOOpvl55xJ7qspeD+aLth4YRHwTDHeSAnj1uLarhBYPJ8t5Q+14b75imf0WZg9z
OaUMGAml1/Eje7MQ//KLcplfZEIUi7e5RBtgL4+x7Ai6PVOMoZzT7F2NbDomPMJcLut5I+8KzkHJ
hlgd7wFXnyD3dcnlLetSG6XDcO4Jlu1DTmGugWlhZuFmtuV7/o7IXtuWh482s1vBnk4Gdyw6karx
xIUQ+57PQrTxTwG9ONIYgqDEoq8P21kmifZQdn5WH6MhEL6TygP06eKggVojWEa/tBxMqp3fL48w
FVV5aGPqC+z+osV3Ct8Pv2O3KSX209HlsaB3OaN3mguKSrz5xKHQFlvGSaF2rPKYC1tB9cfxWfwh
cB2AK7Fs/fzOxz0MzW1bZo5MVNerfiomHr2Ggcpe7koeFuoU4/s4wfhFJRDLgstpmVg+CkS0XsGU
s07wJXMio1ZFPSQthFe40qoB5zRzx9ZNlpOsODUwFHKxx+qlC/CkPN149LhfiWa/3fW5Ww+uNdpX
EavN7nr1FQa26tjHB6C+9dtQLnAYM02Yq4LAXctFLgNC9tIBUkIiVzZb6OTsdXgqaA8WuS+pS2b9
4QyMbl7f28LsCk8w9udmOaKLoU/EbD2j8mS+szIUHpVVV+HeSqwHTHFUVAS8xp/6J6cU9kA+zNjc
iGTZQ3nS7YG2i9mfREWmFsVJdvmpOPSqW0u+hmqdl6s/p9zrV+ZFYVeNvlD5ZbwxUeOO8EmsImTz
O8p4qEfPcpMgOkib7K1+68hJm4NpYg/oj4uzBsemrvZodf5NPPXHCizm0kFIRHbllm+Irarnxhu9
iIzr9HJ9V++mk1g/3+fx2chpaOZiDea95QzHxmF/TB+mrbKNu4NQhGNf26NwqpU7KbrPLRZfRxvf
eZCS94GF+5NcFSaN4WW5IIPj32Udi2d+rZf0jGu42Yz+7CqeuSOjuOBa/BieV9vhVi2cbk8NzCHi
v9y1lykYQP/mO62xud7xR3imSk/TC4G8tn6fHrjhPRgVW//oFC91u+cidjoikGnngh1UCOPgRKpe
iT+JH1tv+bZWahvVAMVJtash6+UaLB2TxUT2Bd7KH+BNCtMwYwntBxFaWH4yaFt7QQo0q04juyY3
AjgrsQLRS/oio6dVnL0ouXBUvTPneDGdaIUlUlYmcvIYVVp7b94rsZ3kCLFIKo5CJHNkaq0btsuD
W8g+yfOAmdkjAJH+eHP17/kuYZnLzwYXX+b9N+AOevknFMbSIHlFmfihn4rVf+BD5qQJBN+AwrCJ
RrjXnrF5TIzNrro4c+kaTHV8fVfPQOKluy1DI0cYzS4PouGmKWwk5lS7vDkxMh9gmCmyayBxE0Wx
6AvhwOvi9Qw1EFe1axyp5NhcX5EtYhqxJAdWx/KyJwLOlGDmGHwfEUBL3Msehjdr/XDnhwx2wsbc
SqOUaG2YU+IH8nASjkE7OkHgwUPkbytQqFMIaG1Lj9fY67Cu/BAWby3IkDFwIHLNWYxcrHI1/DLz
gD2ndoeuLHZub0IZMMmDwAFdjJs2c//7Q/5Z2vILemzw8VIdRau79Vtu4zW2rC7rweBAZnQbmvRh
mCCifYw6qun1vNjkCfEq9u+VuwDP8UdVN8rNq4BnqOz9i01Asv7wnf/rz/MLtDx0inlFyAiWZvFJ
OhLmBPq1WEDuAMKyDUOfkbjIw9eqRaMKC/VUaKc8+tb712Tw1SlIteOS+EntyrEPDEefvGXwrCY/
JLegFrOsGF7PFTxri9zSncVTJiNktDGhDR8Ml4hUr556DaIviz4TYD4lHPJDDKSuXzfFfs3uWZot
NUBd60gdc6YDbILoBe+luE3Oa0oL6yJGppQ6yPxw/aIuqjsC2SEFmDbTfeNcnXnYGOnzsJxTed9S
ZKbSnHbM+XE48CYf5eGqC+u2uR7CAun5Wwb3OboRItEuuSxS0DyAbQ2fo6syo3uNCl15NnnsuEuS
0PwQaYeuEM46Sn5f0f3oxq88VYbqC9LdlG4oSoJkQkg+7AAJp2AxDzkZ2ojLrFNUrC0uuxF/iFce
klAmsoFuTxdcDGyxiTwts1li6jttvFcAAyZiF3zkhFF2gJ4chN0y3aXlYTLPpbqjVw6oB744yu7y
nAoGl9uqjuzlLBOQDGTo56ZtaE7jUbzBrttw+XBeQtAgZCROhL4t23QamGwmr/5vsqJVSvbbg48j
w1SIZyH39hep2by0shjfePCTPQ2YAVbR1K19jUF/owQNjBkZ/2Cdt4NwHp7Vv5CJeG7+9OMJY9FI
3F1VKr8gzG2s6PRMrmfbHGYgBzzk5HhadkkynfhVgzm2H43mm9IDn3o7+Rp4CXDhEjYM3rhcQVO9
2w+dALbiDnntOunKJwHZ6ze7ys30JbTPnGDvbFusePIP3DVUKSG2BkmffF1HMuxoZWhA++bH0mTH
+OCh92OUKOOhHP12OivUWWtBfz8auzFAig3Z2nOb11sk3jfwjifz0+h8eI70PLO0WlvWzZJtNtbO
+XCQIP/ceK8heaw5Y/G92eyyNshXqfjR4lMfBg65EmL48+ItyBC1I1hL6KzblpVvqgFYWF6H8e0I
YNaMOBo9Qmt6ybcoUmog23xFcxvZqzUc3nCc+8Lw1/GXcjvgk8mJ3erDSoPhb6ZffZUG/vbk/OOr
+4VUKehZTKr1WmJFd4d3ALl2rwseuMzwrb9xJekTnQsMp2yciSeOLuB5BQQvHAfEjPlh2nGaXB3t
KN5nHz0ge+t3L122l0HRUBwjLl7z56bvWfAF9KYQUY4mhVnpLo/yB4huFcbEljIxiaY9Pq8bQMEO
9tKQ26Px9fzNF2L9gQwxxDUcmrqTNQRkPbL/cQ1HSxQJw4goWTrBX6DMlnyK9YAdXqI3IKn0CYn3
+J6LntHD4lBLBKCyXtEJSJLG5urM8namlhhK+sR5LoA77zkr98kDTDXX68n02p+IV+uCnAB/XVK2
akL5EDFalyrQ3cy/8p/JFuCXZ5onHc5LSuIMlvC2YXlH/X+cdpY304jEJ7uHT/A5zoPsxCNbPaqu
cLjuo1Daanftdae9GY9K4usP6ELO6Sb5OAtc0yRWPAkHVPbmfnHYdWK7xgwN02GXFysAmok+ywto
xm74SMLk2TpcH2IGBiJAHWQzx/nhuulc5UgKS83OC+he2RWNW7k/P9dBdpjtyhc28g6RMpJMM4Qn
/VlFDZvoZ97183rOWo5KWwyVye45eQtv2DUeuwr9atGRblLjXDv6bgx5KE7rQCxsoEO2WRBTw5g5
xGSxkDbh/PzX/rKfOQq/Pe/kgxNxTJMuWRL//v6F4Ub2uxhboP32+A0HBppiYV7AccK58QpWNuNY
ZN7ULjfrvQmFV8gqbsMewG8je4KJC4UdjfE0hXKKAEKboP2BbG6eHgkmqJOVaBE+AUSLs/6OXKw+
G5+cHhRYJAjtV6i2PY2FvaoZRM0FvnawhJzXakobxILaLY5E8gffp9hpHlo8jC4lGH0TKLV37V2O
vYJXQ6DfbTlktW9UKBDC+HXKQnZBxOWDq3JSrUPx/MAQnb9mHzMgElhN4gHJAf6+W+9AgCxSQv8O
uhW3LzT6CgYDonZn3d220YO8oZ5vWWEQIkG6ZtvH92r3zMuaf8A1lPTyqMfYQgB/EDvHco2H/x7j
+DL+cChJvJy6jGJb/C1ZMol6ZMgFJE22J4bFnTZ+ddRUkJN3vdgOa88igrytipiEpWHwq/LYDndN
fxQMj+KJtwpHd+xduVkmtoH4h8SI0oB94Sl3pShIi81osL7z4bMdo1DRIR2hDLJQodpcdKYr3Mmx
iy5JtzPUoFTDLt5EvXt9Sa+YXbjU3VbdVFnAaEZiGF4r9IGoXm4bzogGc7MbZ4CffvEBIZh4GKly
OCOZ1eOeexjsTIJjBF3jZMy8AnOB3SOXROOR4KrwFs7L0TeYWy8ZhZm8gjtQC3acB8IGKdIF3p7k
QHvvTumr+qL7LGtQGtaDse/C8q3O7eLwN4mEvM6pv740EtpVGtlVw0TK/u+XZrEqU9MFonMYefbi
JbNsebuG+LHacq065W49ZfLN+LrG+rP8wTppT+Lf42//OGj88w+yajn+cXobs9mJhcmDQSojLCJZ
wpmPtZ7LiuSwhMyqCq0LaClPruaV+V76jJ/QDC3k44UNcz9yf6c+scTwmXsrSvAGInl1gPK5uioZ
R5s9vrInpCDZWxxrm5g5ncoNsE58Opq2chHdq8ny+xW/AWySG6BjmfeN2LYeUYvJLqZfHDXquf+Y
D5mPIFS3TRB/dmD0PjYvaAf08A5hDMLAOcLnxeyQfmYXfVcEEgFFElusraLd6Zz6aJ5ml+bBXeIp
P2AMWwV8wK63sx0xaCovUBRYePLGS+tQYxOMbSA81KA3oIqf/+S8a+4556U1+eKdzp5g+B/J9+f0
fxConv/nGfiXkOxXkwOyB1Rk//to/DJ5FmNT17LBo0EWgxjSKg7s823cWGgQY0HYMmJfOj990O9v
nrWt/CJgzwmF7w6y7+P/oaflT/c7i59O5pZMfdCvcdq3QRDjtucJKfd03NIryAkX/Oy6cYTN36y1
2jrY/v5i/O9P+2V60vr6SlUIP40iQwZ+sCj8u5YdbdvXdX0aL1PJ01E8S6BfXK2xI+HkoxCnCtim
YRawhILerKVW1rH7AvQhoVJzSP7m+te4C3ZX50b6vvJ0Rb21z7x5B4uPuFPbVFxRYPCv/330/nGD
/ufH98ub3jZxlA5Ctv5C14t1PzyNF/jF+oHC4dyVzwwq8qt8jzyI51x7VIERPbEJktz720f70+r9
20eLZoV7gP6b33qosjTKRmXmwSoUZ05IzMLViGzEtl4i1a9X4Z+rQ3Qn1kFtkdHYvZs9oEtAmoiT
B4etRBCHXeq2ynvh1h/9guvLRRlhfYoeSNY13miYv1/Fb8nFXrL6z0j0pRfbhXzqI9fgGxDdFL3J
p8TEyyr8qX4unhWzItu3b6IndWYEW0w8qXbAYhWnoPDLuhNrjz6zv3wrv0WhrW+ZrJPAT7MFUXnm
L29ZY/QStkzBdCsaOrk7QKvW7HbaEm6uxeFA1GiFYJM/GSo1pDEW9CxxQzE+HZgQMnNXFQk+NRQp
ZeqSSZ1OBOAdwUXYcDY8jw/qjjBr7G/gSz7wAaBY9q48Fd9I4+cffJ7GW60FcXFWiydQSPUreYHu
nItANndWe1jSVTCgDpe8eUJBOPUBbrRb5slB23smFbtLqMXvOTiRU4i+xF85VM29/Gme5xOWT0Hx
tcZvbmHqSFuV2eYokJkNSwNr+GpckMN85Q6vzreRMYmFYAsDAHFEHgXnuEg3OzetFd7koOPtYrju
fLJlRBYJphh0aZPbGq7wNfFlKolztQKE5EkZ0oHnVBj4MPdxTGc4wQALA5XjGzqNOyx5JBo8d7WH
+zoPJIbYxV/e1d6Tr357JPKXvDdu9gjlG+kthflIR5Gfo9Z5yDY3FxkrskoAal8PZCe/rmDBiFL5
iysaZIAcHPkjcuKPwXEHT2mx5siPC1cVersIh+VBHJ6a4ShVl1h9L/PPqLufplBLttUDlHW8AUfr
HVyIohqm7CCEujg6kOoUcDnnOCz+Aq1hT/rDUQemRn46IjL5t2DIOGqywVB5BJFpIBO2Yg8R0mg5
5JJhg+hvANygf3p10XTkpShyKjsOMZJz0CnmDxFuuV+AnjEn7FL5pYb6k/IZobfIzOSZt3C5OZl8
1AfxOBhHCwnhFBLw1YKklD/w7YU1/+PVsLHXu0TutXzesGk1PKQcBwp+52vqVjPsR+Jz2LKvXQAc
D3gwqowy+ssIa1h29w1fUI2DAhOkHUlbxkEaTkTyjmuweRSFcERPzAb1Og94seSuTFvhxa6xQQG6
3nEGK95rc7Vvb8TAu90WRY+A8tsRw+SrOYNeQwVj+CZvdjEcQFOEY31ii1T56jaWWkh9odrkjN7g
orBLVEsVR9jKFVgVN8TNXh8wrMREz5tIgM0nIXkFfVM5XgdUxyuVYs2efFsRJVCDBpiBN1h042Z9
JIjjQacAaCg4Ux6k9SarLhygdkWtrvhotoQTbfuvssA+4Eft3VLtZC4qDAjlOWpeMtRzyIGxV2Re
hnwNVBh4Of4REwWK16NwcGf0EhimnW4WD8n+jA4K2AUODiP9dsJrQwBw7ing/IaP+7RYTxvoHlHa
5cPJYgeKwP+8K5J2xcYGWgH/LYcxhmzaxOws9VvE5xl5Cv/g7TMV/Em8Y/XNHOMK627fBr9BilDB
fKIhIURBtHPiMipngi1wjXHLr2n8SFMfzxLNoq3hwJjc+ETNYMAhEczGJueO5uFoRWpa78dxW97n
gXaAFGrKx/gWtvpWn7azYpff3V5GiSMGVXPIm0PNmXS7vxn+eoev1zPuA1aNm0FAn0M4sBOjYEMa
NqinCjI28dVqq7EiNV6lnaLrQV/cnn0fRRmcX8+AgEJvhdN5OGLyBDRXoYi43+voQVTfSl3E3f0C
n4zofqVxVTRH00kVOVCx8vPmfV0rdI9EGgUEJdxohM/9tNx0/Nlo/N0uX3G1kVArptvURb3Uf4Fw
0d92hT4AiNRCMGfp5kQAC1KoUdcezW/Wcs4N/BJhpiMFt6m8BAgjErI5xzEiKuLk8ex4/RSsiFew
KpGiu/pHlrg6VEVGbI2bFncmd2dti1vxHY0TPyRx0DENd6jwSYg0pbsx8gzCDAkRE20ZRURFLJCd
w57hWyX6P0j2GXPj1QONgQyG01GZ8+FBVW9EVFHuUGT+uMlI/dyayPfU19/wtAPA4E43ieFhOpKc
ongSUIix+KKsS0+rqJAv7OZ1eK8N9R7YbWRvasoKjoq8Kl10q/5hbrdqDXlbdDMxqnZqYGrzl+Y9
R6rEcP5KOFhO8J6/oKbOHSN6Uqa7egrJO8hoHRTOYhtm6eB37ECIaIYAxSiL0vUMDVj5w/zd6QGX
7kMC7sxQsQ4NfjltiR2sH29Eh3JA3girdjrxTi48PmdWMLdOz/89RPycfH8dqAju+Rngg5tQ+QX5
kM22IH8Cp52keDLCX8R95AUh7OY7OzRXV+Hg+U7AOiWYpk2LtqrbopJzY5jd3BbHA3uvtXJU5D0Z
cggmFN03D4ZqU5swIZzvYBHc4va47oKcNcgavzUQYTi/6VUZfmJi//0bKX/CLhmM+J0M4gkI6v/3
NjhpZqWmGdP3zR9wqhCcSrzCbAv3/UP9kHsNBwMKmNtueU4r1lS+PULiZMJKHRAxEpyHc+4XKJF+
WOe/ycHVP64GxNZquqTpa+DwLyPbQhh5kWTMr9Ebsn5mVz5frd+mbOz14hjyHrkp1TTvuu7EZDqL
G4lMievKFE1I64iNae2eR9eyAaiU7iWDyBgubXwekpcMNflhFaPZ81fE4CdJiH2F15v0maqgRtMr
IrKifdYFltXb5prWe3okIeo7Ox5fLeVdKDfD4MrkvN0r+hZgqS031rhHAZbMHnDf5EERI4CQvKtv
fsjPGi4rqNQtMbQXePJkyyGD7ue1RHPdHoTxcZx2CO9u0lZm9xmc6y2oWvcG3UFt5adVulXud7yy
Qhjvb7uivVe1s3b7XiESmJtQ2y9hysILSU82hI2MHajN2PXlS/+cfCcy9JaWnmQNcIwhIwrH5cWM
wnrw4xSFgBe3DybIZXEPXqU0OD49admM465pNll+KJXNVQhnfrS8K8nLjvdi7beD3aNeZofKCJFF
mppfRsXniiqnJ0RZ+hio8hetUIt1pj0c0VTHgTf5FeUO+aMwYVH6GlBN8uMD1gDmL0n3JdqbKqdw
pLPAaovIvXEwdJKAYHCzoKpJwpaDngg/ThQGiqvL2zJwn6O+fbHwHwI7u1gxkB7uhzD91gOyaDqG
OnboexAm2de5FV7lm8+/BrBIwZnH30y0jYlI0Ks4MbiRkKrwaQm2RRcJrrR2Wwb6sXYXH6UYTezJ
E3RDMQcdQpDTSHgMkq5tS86JD+3N1ZVdL4Y6OwJHIfIJP+99whgwgGmf8zbyUP7sqZanibTazk+j
d/PZONx8y1/7cLpycxEIYbfn214P8CJ+13sU0E+Vh3nFR9Y9ct846b0sglNsICc/FAVV76obxJz0
cnuCToDT2aDzGIE5KIdg1NCC23samOfVhrsE1gGees8EsLIp6m5t7sIiwMbFf5yMvfGQ7I2T/F15
5WNyEHa3z+aJsJTKzVbr++QafOS00ODmWpWqSEHw904XBJDCYdhzPDAKGp6B22d0cUt+3c56AAe5
sTbJpnma3Ks3hZavb5GfIP/dcaU2jnknndKLdl9vVvx/wBWBy9TWTlVIN8nGgMXkz6R9Joen3gdJ
PCTcxKvyGyFL5RZ3/bf0jtqt3ZGkQI4SA2tTuzNeBuQY7spI8KfV7xLeVTXgnu9MO+aWcZpv9NFR
cz9CvfT4lmXvxnW/2EXhyrT0AYTOMH/LpzSu/XbkebSBNge65Rfp/RCxLeNU0MtDX18EgMq/HX3S
erL9etEQSo7DHJ5lXRf+fSzLaW0tQ8ITqQb11ck53N7N9/4khUuIuBWEuodkcfiu9wCd7Cx/WVWU
P3JaCheCbqngx9JvGL/Vm8b1Wq/zutZ5KuYG352dOt9H8musIfZ2GkSFvHirctNvrtsI6ZcBGoZx
fRNHRxlNcuHTVHT18GcQBkOUirCK5aAImDYZURVPTe9EXGnojqlOx6VsBsY92dzxO+RQaX328U4f
iY++ORLen37xGYVKFkEs8nL7WGAzATiFxyaCnFAyDA+Dqy1r4fzVLp4ADLPWxlaKJXuhZSPed2nY
in5fn1KqnYr3ET97H6qKb0QfOvNX0h+KietlcIToJC2II72stlGfF9G23GCYDZrsKEHt9E57Iz/c
z7iRXBOXhq+wzYsNEg/cQMmhig+rLJ6MiGugJc/orFrQDcfgMmBFy7Xj7UfhKuyuS7FXdRIub0iK
8pc4xTZjEV8DhNl7ucyzdl9b9hztDDjw1oc8IY/IRYDAVcbngOvXzj7F48QJYrFu30UBn6JprxLs
LLuD+qIxehPXgARJmUEhQmMh15UTt0vOKCdXSbezeBlr2rfsW5qr4c9xKPFAgZhv6EeImDMLZOLz
yK2vzQ51TQ0JipBwx//pbZ5PBtJEV8r5HaAGii06mXW6R2/UU0mLHV5QH3Trs3Vm0FVXh0hGKu8p
06HLHTBMtp2VD5vUY4ZFhEDMhRHPknADYIfYGPUuRXVYnbToqFrvRHbFcG9tjc8Fe8+5qLx8PqIU
BZEGQLvyFRcTYuENBgV+nfxj+boS4t7dEy+QbW9CqAmX1Li7EdKTvKK0uwGVRBDDp5HMIV18ajUf
kq/3QaAw6KhIgT36GSceVGEIFwwXEvHRLEXw6HtJD1PA6N79qdVG3tCnWxK6EqY3cpr2av+Si/eq
FbBKxC1CEDw1DysGPQpuqnsjLn+Yv2o9Lu9p4iAazjYHEnhR0XklUkNHnv2l2KYjj7ov66c6R8By
P4RQbIAepHOKUMncsAjgvSTk2DLLTYlfbsY6jWgUHVobJOMGg16pk7xOxpdrXp2EsxXsejc3QY8V
3kAovR6g1/IvaPbvnQMr0PbPo2NFQf5BMFjS1aykkaMDg8Jx9cU6xgc0ERtk5k4fzRJkud9c1CdM
mom5yVL4hMxPA4OpSHCKT3hxT3hPEK+iyUaCXbCjI6XG4aB1jv6aOjkSt73CgINDwVsf9xXeVV+J
V7rxjWJJcgxAKHdlAD02dcAF5QueiKFMx4cFo2C6ymHFqpAT9neIc3gaUfgNFm84mMWFEQyazKXb
LnbN/nshCYCVp3YHy0+RYoIcDCRT2eAn2mFwuyvedEioHIkthOhh9U9tuG4GXgu+WIhOBInuHL+2
fNZBuqBd5TFyjfPfvJ0/BSq/3RmqTrCQso7L2i/LSaRJg54bJYwfGSLf+XEFj/QvTmqMM2ZQn2nr
APotDpw+dNUA55Ks+1BrB7U/NflRlHdtd2+MpJBx7kkQJNW+yyiuTd4bWBbRVl/Lj1X+WHhsmijU
xH43bjJUQezHBf51tr7lq8Kc/3WLnQm90RUfCDxO9JnWNvHMFWnSamhYTwueINMvMiDkE+/RYJGI
/Bcxj/wHnyvExf9+Fr88g0mcdKLc8QwCCm7NR+tUb3DdsU4Ph7UQ/Lpv3wd62LEIOONDG/x/Xdb/
v5SO+lOu89uXQUyNbNG6QG7VL19GvxiV0JlsinwZvZvrfmwwqYOc+SSgFfjumEKubiS+lqY3YWBF
+emy8tcJCJwDFJpjb70eBuuunsEKeh/a2h2YIo2DmrxUokPCXt6RYLEpzWDptqqxKrfK26FTCkfT
8RP6zKhtRlqua+Ku8q94oxGMEKhBljjZ3mNQp3tAtgFngMgjcZ2cXnDbdnUGCc5oeOKNBx24uDyk
HmsOIx5ii0b+WQQKIM45OQJysLbOvsFlAeBf7VU1yJ9X0QbKewRvopf0mxhXR5G4t9gFUIXkQOIF
x4bOWXUzIeQPjdACvBb1iI9YExBEPlzbI6taDvK1ooB+R3OcDT4La3zF/UqNER5VO0FgCsgyIpeW
GeBpJHTj+LCOqRlQ8g6VRUU4YtiWyD79EqSn4qfTVbsCfYD0yfhuCd71BdpB8khwQ9U2w98Txe0N
78lLDc6Q4YLlncbuyQ0IWgt/UQZmibQ3UCb/Rs1lyYofzFpYB0zmMatTvyI/GR0iHGQLTjviITF9
U3sEyclJKGBXnEIunP7mkKCnHkcNg+vhqmwXVo9ATu7l5IsfLfkN+ZEifw9gIIrtNXQmQeEt7GPk
2e3hhrgo9kgLdEaE5Rt0+dzP/L+Z9crFMGlXzs7DcD3Nw8NYPZLRcKNXBCE/7vSxOhiEkMTbDPw7
d0bFxWDQEAlWbK/RQeYIawnkPJFGUyH6HvxM8BZAKJ7Z2mMDnLpnQ/ys5z00iv4h4ItZ+H48ZXHM
5m7RdsJ8kMY90sU5+5wkkFZ1Q/joUm6z64FjnZvYdCY1WAK07PVuon0E0cxJyHB3orcP5e64VHtt
upOKnTS+43qAcHXq4gmxm7YVJJ4Ib57JxSDH0xX1Q+zjc8QcmHnm7HLJd+UmuRET7/UNAYqejoQm
os7CIVdianz2RE3ZNsKJkVGmxfbyaWms0nh3QWbN0MifrYqwxcOt9U3FE9i6KAC9HVqcCypkyeaa
B7fGMz4M7lG2xGZbR25y4+W9bQa/eJc8ofaVMcTMMa83fdDjhBv2RcGuiMWj36jWRsXXjHonDrSO
m8QTCF5i5lILvyG2JQ4IyUS8vWosmfBBLuq9FpOtZ/SnJPsc++MEmNQHjIJZ51Y3lxMgNx3T8FPZ
a4HluWeQu2Pu4P9wg5BquPlvuOhPDn22EVGidWklhn+tWBmWKSWpD26zm5H+tJvxYJ2SA+/HHdUC
1gsTeubHXyOg3/u6ii9vqEyelTvzU/WbE8mWw+5vq5LyJ/6Y4lt6JkULOdKvmBx0SjvgzsfD9G28
mJxuW+bPE+QE9NoTLCU+wCQi2YkNEPAFq9FI08GqsE87N+v91R2DawoOD+MJcRAfwmv7yAk5VuGa
/pv9NV/45+r029Xwjz/wL3eTUvdjI2TEhwEJOWk4HthH4BA1ipUB3Vdz539/adKfPiFV1kR60chR
/E02H3f6YOlFb5HdeH0vfwyB9GwwvzylDyJTafll0uRu/y0T8I986z9/6i86E7EcVW1U+anxU7+/
bRCEACPGAdbKb3Se29XR+pffc/03/vrBqlSbIq6VTR2E99+Dp3QVs5uaMk9wZb5xhl6MEwGt3vyY
voFS3GFogOaMwazt9PS3jVlSfxs56BrUFE3VUU3w839t+rlO9Pdmrb6OHCUWpw6/IT437dKamzS/
jyiDQhzFGc15MbEE+RBx+OrB27mlhOEuxtrJRfUDWgO7O/6uS/0RZUFbbQdQM0wGwo8mO7eYbvMX
mXS54SD054FAElKRRkCggBFtmIAKtj+ROegGu8ZFMqyKislFcAcJtkaZeOx5vAKJhGGUYmC/PKqh
gF/e4dp0nmeed58a90/StWvCdPBIkVrm8k8fkVGNt13acvCBTjI7a0/1W5U/jGH72Jysb8jEPNpG
TdjXjjE8ldGOIVm3iyMDKA3b8G+Zq0EwyKHyoF6Qqqbanp6NvvsUr74++rXs0z020G/s5kR9YVzF
pZcFwrRlk4xAQsi6WElgF3QAfcgQecN23LV5wJZT3nECjmqAH++/nylZ/E0M8/Nrpc0PzFSigm59
uf6xzTR5rC9yL0GjvDGYoXMdAjo80K4Pa1SBrQfrVKmF6YX1mBZlUopwy6LP3AKFUpA0jB62yxqX
33VLAgjCu5Q9vEME4c4XmncxBjOWo7JoKT+ypehUdGHHJQf/2nrZuCW8joBtpQkTM5AoTUJwG3eQ
9i8LjiSeCrxzM7udC2bfHMEwCd7CQo1b5ZwT2qShhtWVo8I9DuOLXAb8N/Epgt5UQYzNtXJgKtdb
ePRXZc31UToWJM8idDdt+YXFETwY78qi2aa2h8LMl3MiHoTrse32nUtzZE+8qHk/LaEcoyF4m/Lv
DIbNun2WC3QU0Qhu+2S8YeOV+PCwJgCwEHsRdGf+ZQvjtxDoJ2x55HmhPLNQb76qMjikW6WPNSa7
6gzObxGPoX2abmHT8iDMGys632Y8e1vFwBLt9wxlpInnm9ngCg9zOHD79oVus6LQEukZB8FqysKO
o21l5WDgnSa8kIZhMKjpvhz+L3XnsSPHdq3pV2nceQjhDXBvA50ZLn2WN5NAVbEY3vt4+v6CgiCe
OmwSGvZAgo4kMsPs2Hutf/1mq1ZbBd9q/BuYdKEwAF2hhs5Aeryg7reI9qGMM/rFe2VkD0VaKr+p
BziGLRCnm7/P70qxpcKEkf/7xQej+uuOti4+TdZVCDy6ysn718XX50lc1iN7CtEcLS5sGRrkwzjK
NuBlOtpj9y4Du8CERyPAy1V3iBuzS3NRswP+ir75otu1PT7PLiq/5Dsmi2mIeKx2stEtcGGE/7AK
d21W25jvwBdU5Tlg/hh0mAK4lXoOBpdYB/S24x2yO+Yi1n0FomeVx2xEZfBQqqcObeRFYxxWHJAl
1ismLCPJ3kWKM2aeTnGzwCF9m6OTHm/p8TPVV55qgtlE2R0nT8yPOe3L+FQZeC1vRXahkWab0Ujk
i9Meh25J5uugNXmR87sCHhraM/GRLZQ8nk1Pqb+Ryo3iwjJ3RewC2GMGV3vvLjLy1idLcqAPByi5
Smc8BSOz32urnkvZbYChoRwgFJ0O+qNhMSnfDMO3huJS3uGXOOgnaChoAGNPv5+sA2Wxph6Qgcr6
VcUvEqYTnGPoO9OeIQf28wueHuWDdkNnIu0IuddTVxgvBh/35Mnd1mQFs9licsIimwkHY5NtqFe3
TR9taupXGrz5MbF3/ET01MN1ZSUaR4v/Vbz2Xb0pDopxg6AfdZ5fm7tessviiNmBPN0zyGKXhok+
eqKyFTyIr0Z6Tp+rnEHFRmuOefwKWKYsp+n74gzeMnsJNS1h7/0aAedE2U4HhQ3ghoHWVjex6aG5
jumZbLmHbLSdegxe/Anjyt3AaoOCo7RHqX+ok9cCYCs+j9xK6q6KJer1wo/xdInIpd9iwp5D1hVO
4PH5WShvezaaaUNuUlc/jnByIwzuaWCY80Tort5GGIfMUvodDppa5s1kEIs3KSQHeVXeT05lAbbc
9tgTAGDIXviBcQEhFNEFy6atDBwcbbnOEWktPSKG7VGyabU9m6TYA6DSeu8Y9hd85a7fRi47Z9dw
AO1Nywnx56EZCD6jgb9gzxYRTti1epaBtx5ksX4wNkn2IOsHK3BF/d4IXLO9zmys81VhBKP0L+L4
TRh2inlMbpQOdR8TNRTNJnswSZc2JGbkrgLUip3JeBrDpZIHlSD2QOCOGpHWliD4SXdUzTYgeshb
uLHFt6q9UY76Zzw5Bq2HfsIABkAsv2uuyoFzD3St55u6n56HjwW4Stxys4O1l77hMr2R1uPTS16n
eNuafn8fWpu4cWaNeSY0Ffzt54SkaeWhnFBeQ66u6l1gdDdxffdH0cCPc/IvxRlbma7rIvNc/Hn/
FnlapkJfLGIS2Fnj9z88Y/KAkL6jbqw7rNI7M029gP9VdteDLBg4lwS+clm31Q3zZXBtanfGY9Gu
2i0KpIxHCVbAcqOXx6LyOXhFAYIxwRtwOpgaHnK8o+CM1E7V3ZFZrax0WhEfcQmTAD/FOwkPRmhs
zlD6EMOh+pkctA5QIEmE6i5bG3SQwh3mR2jlme+mW8wFcYOCOzPWzhzx1ZBbr7vdpzWv2joGm2Hy
2jFdA+xoNs3q9mqrtuiOWHuScODPVDAri90lUhS4x3xuNhgngELjIrYRmUpZ34ibwO+DhFNMO1Ze
BR8vkTM4sD3KLo0goxaIdMDWMn+SwjHGgZMRmLbiuF1ywNeWUw+KP9TS3oIkdVVgE8P4QN8w7xDy
h/NBthUSAAS/plHjRjroiIzq5M43wIwONc66HPUy3IPYnk03VnzMUmd21vkPR5v0N87zl+Wwll0/
lVW5KmJWX4LxTIygtwW2BPYEbUTFwwlS0CY7ILL3SltIUZ0RqvKHlkj+cXL+fTmS42KYok5q65de
wdTbQg0Gfl89ccuTje/IcZ1ZERiKEBjdnXQXMJ1NtmCcG/LgmX8BRrkqxn1siQ8o31Y+nbscR687
YkQEVY9zKD5QJO/rN3Ef4CPiWBeNyVTkZJAd2UOaa3DD2qNSLNzUh+Xnk+9z1z1BV3CZd28xENlr
Pl6dYN2EHl3nZTvsmh0WJNQaW2gyBxTHNoSDM8KH22l7G+/Hc3xjvE8HTnIUxabbE7J7hzfKjopq
tSnQbio/34WovhdHcSqvf1/B8wkZi6fcpseP5QAY7qkuPivQNcHFKGsgn7jQonKACaCyJ/MaAJrt
qBHX/0ZwxoeY0+gSQSXDJELc5TusY540R4Ozo2xL17pBiT4gm30xd9a2eELC7DGX3quX9a819oDD
FKmiHW0+E5wTSR93y2sO0IMQaou8/CY7ydhWzucTpIDKe9GP1indoTX3V+EbjkdegUDjkyt+EX3h
W1cwazLscR9e0vfaSc/4PtnFjbWDIcVEgC6zdGcf7kWIG824nW+Xl99XaZL1S7AXKZRE70nmN0Pb
r4u5mjMpHiw7bdyCYBU+GHa13DPjXQFJBSG3JT4OxWUgi1W2E1Gwq84nRoH53lh5cJYScAaZOI++
fV/6Ghevx6bfap0H30WobwxOs9FR1qKvuNcyHLPs2cF58lw+4mwi4HCK9so2cCaGLfdI6cE8pX5l
KA63i5VNibwDJrxZbOQQ/D9ee6gFWXgAx5yex3kbf88AjOA6iM0TQBX+XqAo/D7/rkLzFPA6BGw0
L8uaQ9TsuSY6C8m2upVMl9xYq9NpwOW85W/5d8hdK7UNklZan5liZiLcgNmNkWt1bMGP9G8IVdvb
+RUwb3FwvW09LMrtFtmfVZ+M6DY9Z9+ao3YnkxQyb8ht9xN2XswXzlKLx9lVhZdN9LgnQHkOHVU/
iPuevauvnfY4VPgtYprAJ6s9qqYP6fK9fTe3+knY8Yini3mr3oI6X5fL6sYrgYB/o/x6WY2Vphv1
Q91YLVlLGxET8gdMPmEnbqGB3FNxw3jScpsK1U88mm1wRixLULQgSd3nl9qHY4CHdg67BZqtDfFk
nY9/142D/L37RjMeeIw9nOUJiCyyERlDJo/Zkg/d1dJBheHnbeK9ucsNJ7nrtLcm8GC/8Kah1lgV
YKY/MRyVmXfVmHqnrUvsDRh9uWH0y/zcLj+RSYD0U/XAUIThbkP9Rma5j7z+aWWvzI/rgcZEh5qh
cEus0iHL8YVQv8M8Znbcn8yVFR9d4fFD6YM96GCihW1bvJspwpBEMS+CrX209ukqTrouxJGQgTCb
mwrmzfrtMg2iHcfz4gXl3YrNQtM4w3vby+eCmen4UfTeQIBVAEQLDfKphJ/FW4EPjCTzSD3CHF7h
0aNdfI+YOLsI43AIbskEvq58k+mOUUM5b2D+0aXNxsrdIRu1oZeOXNiMjeDLSI5xuIffyJ9m7gSL
Dj/wDyg7iJmgneOwycAOlo4929LbqBPBMSAykfadldJGQDdiLINtp/kwHhKHqS7G1eiMncntRT+Q
TqHE8IoeQ9ugbLXDPZKkG9prDH5ARZg8kqhOM95d6WPYlVpMSgARXfS5sOmU+07VGcq1Hg5PeLsV
8FNJrLhdPenWb2GLK2bXHiAJ/zDPgp7s0SAgXL4yarticcGsfUMVu81udBgpto+oWXTbFs51i+gF
MM/vy51RIix8NOY77pjj6hMzf5JgHXZslCbMvkr8ZmAFYf+/ZUh3XY2qUhwit/WDucvg8XAH39CZ
f84daZzLscOjOPLb8g1varq5+mx9k8E8YGXoe3o9F04ZeiXlbt5aymOMhIz9ixM1ze7q1M/YqeCP
r/Z2ylpOWY+YZW8FphHmygtfztRIKXdoht4S04sUWGtUbgvDGQIq5oW4+zm4dNSs1e/G3WrasDIg
Aq+A9KAyJkOislOgSDXoB+b3iOnMqu8j1vEWqnr8SvFTeTmuCHD7AXg2YABQZYhxC2ufHWPfdV7W
OutobYx9wdxjvkmsIDxfEd/uA20jcuH4vUWOXT3K72l+CiZkIG9gpkg20csMCkM92tD8URPwSPK0
Bg0LHr/VEXdLypaNiBdxKPssUwMh+squh9i9YpBUfgAUHOp8SQPWYuhR2VU5HAbhoWU3ROBOqebo
cMDsBeqacgie2cyQ80pooaUzkaEr5H/sLEeubGRFxU7uNuU79nSMqoCUBumgA+nYI46O618dlx4D
rRFOVF99hw+SPkmfzcmA4VBTkmJuadkr4L1VePDDd4GUb4mM9u6wflLD5xJ/BOqBlokZGbIWGGi0
wtuSbAf5oUgdTLJmXAtQfNeceM2uQR29l7eUP64Ay6xejcO14CbVNslLqex74cokr1/nLpvK2KHA
y2c/fcqGe4DMLTN22djH8q0s3cac+zjkWFzlEQzmCX0ztQNs94NeME90RHP72uZ+P9xGdELGNoUF
1HIPV0LgISLHhp3CxqSbYCfwSK995QTGRrPBwg5omP1GcabwihEgHz025+14HB6GW1IDAHEzSMg9
Nr3yi7B6lBP2yGtyMTbsGeYgRDjq5WVUjj8Iy0K6l+F3wMvIvVI5TD5tLZ5H7RG22TbKbByTwtbv
CgcXF4LkgnIjX+NPmF/UQsdocAl81dWNnO2GxYXBycQSsivvy+zPWuhHiSd66usKHu84Yw/JTtxi
IcDj5tQ9Reyy5Bec1608PTf33bG4dljh8c1Lh8Ev982O6Wqo3Md+4bafC93JSk0cjvAqC457eN5e
uDc4I54m34BKUZwTwqkBV+7I/cLoynCQ4bwJzYmL8XG038N5njGmNM9Rf6nGm1nercIxJeJ7YX4n
bHI+TaBnOgnCfIHCsV99zNG905+uEVq0OpoCQA54eUVjLPGMb6Ai2eh7Fs3BjG8UEUW7TeQpiDEI
1+NT7z0x9nPjqaI/KvH01NhXzpKLugUGYfxdZqJMjsVlkU+gmVBue2xHXWZgkHSCN6ibKu86fZhC
D4Pe5YMna4B+MJDESad2MamdhpVkB29LA0lK4acN+BQ4I3O03uF8UJhzC9tV+bWQXgHB+NAK7lxe
4IdSWUHMd0LWBUYPij3lu3nYpdwSBx9um056CweLPwMWntxixMEMPvmWg4341fssv8bBMVAYgo8c
EzVvhJU63Ir1WdOgyG0bmSLE7oQ9DrMLLlCxfmCUPCoYPbS3A6UY9LwPmFQpRc+7RtAdkBh2dPoJ
b8tHzNDvcaxhN9B24WUC9KrcYcJtmYHYXVNh0F5FmwhhbOY1H3r/FhafKrK48TjCq+NOBmlTlp4F
Rg+frf6UjecgOlEVTC8rhwY+TQT2gs81SP02F5/xCbGo3hnDI51nzkHPojwtCBpmihgUNNi+XHNy
JSl3YpzwtkRcCliNL54MEyiDUxA7JulmBM0Jj3NyIEYmYowKH/QNPwFtpBKF6Vy+J5fFhwDB9xKn
G+CEg/yBC0nutS+9bez1byl2xKSgd9LaMzG4Z4shogwzPWxFwZ976YB4n5jj+XlKabOqDK9Gpafc
lh54MOWZfACO8v4GCbvUvvVoI6enVEEyiP3/E45slrcQLgHPh2QDjmSrPs8xhmoc+tCIMJBGpEUC
oLeEn5oA+P59SPcIo7kOUHDNkUz45FuZFq/bFxYmwJ3lDrMGGvMS4VJUe0x1VPzkauFzpPUsnxM8
uzABojpnevJZYfProLAeIM4wx0JAFxVIR3e488GgUys/XlzCYARqiAAPo3mXiR7Pn9qRHL9seuwT
ulAyTbYhCpcNVHP4gEZCwAhOkTszPujGhTNNIxUFi9rxMVu+iZQLLd4+h8xFa9PGh6m6Kz/ikIYK
eZ5RvBqE0cZOSx8ZOxhTSmj5bBjhdHLT8Yc0Fy4zwz44inN0DDIYmI+dDLB7Xo1s6SA0mPzdMUfA
VKES2kqlTR4qxgLpLh1gymH9o4xbrIi7oliZCSmzL4VkdXtVACDJLhwzIyd6G0uuUFPfrgZKk3wx
5XMEbdOE+MLIHE83Xyj3QmBbfMnpVjhz7dQJr2jmvGmbSDsdyN/cznA1PlAVwdPEkg+VsMnogdQj
xwSemGFZ7BbrMAa+ltwsIjjccK8W9wIinw6vP67IpulOVjvFXe6RV9vDSa7pRKG/wksxcDp46t7b
9mEkJ6Cjyec8HW7IXypMPPVca7uI3gClT2gPeBSAJzOyQbFU+oq2H3YRea48rBWlwoqRrMRNwIQI
AJHK62zcAkdBgH4Me0dtvMHEdRFjXnI0/PA5ZwqDvF85SjysxQX7DcD8C5JYAPZnt8MVHcfRrX5Z
lTqD03ToLO0ps63puGgeEVNIYzkY4ARRbUaUHY/wFUcqJX483o00RcyP+bTkAgL4xLWhwOEreqG/
KMt9jBC/CHyqGjS02rN6g0VJuo2fiuLWMJyxO6TMkfQ1bHxrgkNl5wrhp3lbwto3xNdEOBd4x2uH
EssMtFUJ4LdXsxLQCPe7uGJmSEUYaa98PTgrnWe8W0J4KvxokjtC4JSKbWRXavhouHDuNryV0R3X
Y9gzB88U9gQnVcGdJL8UyVOgYULi/oDhKulZgZWPL2iqIT44wAMfpSumOwyuyq0o7PGofmz7gzG+
hPkN5gELNRGVzufKvKBIb5pN61erBhwU/hgdrVV1DrF91UumrzHOrSJbzia4UW/CJ0oX+dzv9RtK
Qa4cAJBMEYZLRN5mN5N2p45uQ3SkaXxWw9EUzzq5UK2wH/RDitOezmbdyYVtts9zfYMk07qDaaPr
u6Y9h1gC49osUWCeDC+OPF28Kt2t3pxU4SQ01xqxbuwSvdOXzxV0LzhdYH84JBhX3BcxdiLcC/bS
K3QuUtedkP1YDi49Ml38vSsXfqMl0vB642oaDe/FrfFYBlNkmehuLlG+3ITWrgO6nC9d6yrVOYPF
Zm1zmvPSCz6G7/0qPYmXM+6yRXAule9B+cIsmVStuXgZmXyMPV72NuWEese2NkJvRV2K+IopDD4v
7hI+i/S/Ld/CDYVaHfOBUiqbn4X1lIk3YYqUI3nOE68P9/l4SoL7CFB49dGllodwEWi35vyk3kPW
Kclc5v4jk8Sto8Xdra/N70L+3jvV2HXtbSLd56kr907OQHV05uneRJ6GjuSE7TKgKjBqyUuek2Oc
HK1RgHy7ScFw4cB1x3XMgVtF5hrFlRkLkjf8K/XOY5O4LzqV7tfnCDNsFi4cV8HjTSCJoWgfwZM9
CC7YtOFCXJyxYaF1oZgaupdEP+q4cITSQ8X0ze/guJdQGze4zcV25UnX8Mm4E2EVZMkr3BJomYBr
OHjA3XFCOtp9C2yOdibZZ8o5gmHA+yJ5Kz+wvAgRA9Ir8gMZs3CKV0O4kE7yiFRDe6Qpg9pWaO9G
ebNGGwhOK55kCP4iLDvsqBhKD0fNJY0trR7RPFr8eHBa0an+RO1vxa+z6JHA0lHOYcmKOscwvPAN
jHUrM4pOnprxqcActOHd3gY1RB2SsNnjd111Q8cfQlFggrKyDZFuJcJm4GweD8NtcQu55JqcKMYv
qNdRdTzw1HHbpXQkIQT0NnNLp3+nEF0eJNy4zVcyyNbxN0nH9liRhbz2XwW2jLCwtBTJ8OBW432E
71P8gYqkD/+ARkvm30gGUKYZ8RqqqkqqIYtfVHixvAx9oCL3wDqs2wvNTsowNrPDFtroIdafp34L
hMDcbSxtC2gBtgY6CWpxY1voJDmQurPXzMeJdr7/FrUXRtEijECGHrVl69UdykrFPLXANHkJ3mFX
KMnICPw+r5lVAk4tRkudFLyF4fNcXrEAhTwOuUF5lp1AeAydAvI1YRQboBT9QhaL4IgS1d+ztsdg
jHZ5ZY2EOTIwbJOMTzOEvuEuRAdQa2HczTBX+RahZOF05z/39iooK25xzG9UVwJYh6TSnzQv/pb1
0GKc2AvoLojBJbYIUv4l9fg1A/jdkR5q4AlsDz/AUcSzmB6zBVq3dSH6rtJcrH1Qk8r9PlqnmcCA
iEdhfeJDAzYvO/VN9zQhksPWoNhCTBIWGyaNEKE4dhH5DbKT6mcuWCQ4DceLO50PxW4ciGy4vaLC
pxkicNqwC4iji9sgyKUQK72k8iw+e1St0McRy6+ujKv5Kkuppu/F75eZ092MwpvcevDIXe7i4Odq
3K29qDaM0d8D0sqvNJ0/r6Z1tf08W5n1ThAnVlNn1/pBpw9DbLU46uMMUHPM7ppDftTOyV3xhDtZ
cKxPEA8dLK+K78u8of/YDA8gAbC45cBW/oCWK/ov1zpWHHCjRY3l/oVQY3VpmNQrG22obbiuyjda
8isk5IfyFZYS9GXmrZyB6ZMJeWMbP9LlITiR3rOXQnOg+xJvU+NbwqO8zU4EozCwQbXKOG/Vkft0
vjRIsGHQ4Jk0cy/lq4IhmvpiGvTiwp1F3EcLCx1XnR3YY5jsWjZPBg5MGW9hGhDliV7UpJ5kRhld
yVwwd9jJGs2zKKHaS0ZP4cw39pPmWdOH2pyl7k5qiXHHJJxjmCQafmfxjeGREV/6mKydUoZMCny0
A1qeN32PmSRYaUALoG1V0xOIX5js5PsqzmQyCwnoh0dsCDsU2qwtywR+25wzP/B7pqBIcLZMYILS
lacdK1y9iIULG+wC3GZPFATorgbGuomNkxTIOLqhE1+NSbr9VvkEw4Zeo+NNN1IXcUEAUviT++C4
iavCLUXJzz9Fq8goMd2UynDBYbIgpYfKHJFKCJ1VeVazjyp7qdoOXON1wXiac7Q8GMOeN1XuBp9b
w9iAvT/CjxFBt6Mpfh5fsaksICJBFEiwKqVgdnrFXqArZIyVVhJkloD4dMtDGt8mwlMfE5FzZvcG
38EdB7y9jLCedhrIJwjHd8jiUYmOq1tXFvgmGlMGVEyR+03FVMhwoICjz8TWe/CITa+hBRV7Ak52
xY15Vp+Sz/BDPVTwo0lwZ6wrv2vxNniX8MuH3LZtHmgIodhsljsKI2rIlKT4kBkVWxwC0TNuHGji
h3UqoAA0QFJxxGil8kbiCwoR9KgEQdCXJW9wffkLiFCSbzCKRpbll2gjts3rfA94TmuhCHDvdAx+
k03Ne2Jlz+B06U2DqgdQZFxvJESBwZyAAba0VQS3Lb4nLSUkHL9sdXpsqLzDfYSIQz4k/UWWH/r5
mEWwnQFdtlVhzwJ1nc6DCrem6hcYzWDusMEMJW/I1mCylF5DCsH6iF+3PFGXSA/oiki/oVftq93q
3rN6XnszgRAMVFYQM3crz9wKPjj773cw41fTYU2CY6lANVYV+Yt6Qo2nUlRlcgnwLoHfndP7YPKF
c9KIYLhgDlVFt2L1iJKeLixmBgPMT0kcaJvlA8Es/a1pD0w1v0XdOabfUM9zikNK6arX0IOqNlU0
SluzCBkFyHxLO4EHtDp8qW650zzgug6ykjeT40Hgs4Tekrt+0GsbOGQrsWOsAn39oFYnHcfmILTz
VbS9mUvMRyhGDpJO50W2LMMzem8vNBW3w0RQDf9AT/x74bASxKgnzDX6WBL1L4WDnk96G2fLKtMM
jDOYc2PtZ3HPIChaQ52u5rzFlpeMpBMGyCvGV3KhO+N2JLalQFl4TQVOYGq17QTL/4Dl5adxFjEJ
ETbJ3aqsKo+d/1E8zkeyK+Kd+Ry2u7F9tvo3gaqQphCy37Y+dXelt0KHwyOI+mk1p4TlhEqYGm6r
fNPP/RMj/NUKCPY61glxcW1RxpyMY0advP1GuBPNUXFU2z/YR//9sFmfD2NZCxdES5e+Ph9RSWbN
6LSVa421FQl/TFEoz9d+exN9YwJgT8fsI0EggsLFNT5WO7yJET2+Z36D4uZtfMhvJ4pxnAVx2t22
XqXu5nVBUHPTapYQtqGrbdCoAXVSj7uMna6EKzggQwhQzsMNJjMKaDTaxdfxDqkYU+0lf+ez/I/p
z1/u9cuxP+IEqUk599rv4zMbxdGkKskc5QnaCbliOGSia+PmC9Rb6Kj1PzzrvxO+199X/k2A/jIF
F5txiBfIFvw+iVoNY7YDllZnng5tYY6jsyfb0GKL4+83C/VvBcWX3/1CNI/StLMaAc4evg+wqWbp
PsMzebUO9oGXsp3hrmlH4k57lx3yOtBE4gX5OjyZe8WXBZ/TU7hFBN64IEqSp+k3FKkTFsnP0xvo
LpmfNVJ/Dj70baRvf/tx9f9R3vsp/mjKtvze/ff6xz7Kam7iMOr+93//5Z/+/0uF50X9v1Ph/0/+
2cTpW/HnZHj+ms+3tvuf/xJ09R+armoIUFRIZJapIp34VzK89g+C3VUD6SmqO1OSKSv/nQzPQWJJ
lqqaZJQiqP+v//WvZHjjHzoB7qKlWbRda9b8f5QMT139b04RsQTkbouIL/kETChu2pcPQDBleQwL
imYrHVw5RhpmBn/Y8Ne/4nc/8WWt6xwGljLyExMBwGYZuTp++DClB+x64mg8/PRG0OLPYVn87Ez5
V0HFv24IQgtWZZCk5C+nSycMadiJInTzGa5hcSnV/FiW6NGwmiqTe6Hsd7//QelXvwiDBsNCXNJU
9Dx/bV0srWxqcUHFZA7DAX8rxrClyYRKEu06mAH+QA7JJy5ROqtRuo/z+dzNKsJnxV8f9gy5s8Ec
ThT0u99f2S8vDI2+ZGLRzhV+qUikRJWycpkC5HLCbaVkfjSudWx/CNd33RCWmE1/2lD/urH98/FL
P/0mq/3nPk6Vw1kXRag9KaK2RcPkI3szkI/Cua0Qy1fUKMTcbQss+ISEkf5k/Wlr/cVq+/kCvrRq
nZnqWlNz0xVU/kSM9pGa+r9/rl/UUP+8SeKKEeyIBtb7X9dYYsxDaYYdbzxgHCgWrwXlqcBvpcnZ
GuadnqunQe8PLXJlqyuvYB+LUXh/uIr1Tr5+V3iar4bmMhzVr59uo2q9nKaMjfQBDiezSAjQC6jl
3GZMEq1jVUdkOeHXFu8TzWIBoOyYH+vcfIja7vL7i1H+qiT65yMBDlJwCZZk8mbXdfFT/24Fsxkq
Q07zjb8MfWI25aSnMrNHUCToAPSr4AfGK36WDwVDhzKGsYTQRJ7VvYVbRFdPmDdPZ1OGUcT0uZcC
p0DJEEIrSfhmxSQ79hXAu8UMgImzymgTNoOGFH/o/8j0XFfp3x6tyhuGg63xZX/ZROqmKnQ1QozR
qQsJhlTGLSKFlboFuTyvB6+KSnSuDAyC3sGn6iTzdc3WS0QP+fsHu24eX68EEQ/5DrKFOFxfcZOf
nmseGHzAYwFVrrZFdMvxOHtWk1+rEpgTRpBC5kD0h/X9pTr558s0RRMGKoE1HENfDgUlNKWg6eA9
p+J9gluKRjrjMsaIgSDTLCP5pus061mihxMTbY+CjdkYSSWpcFx3tAResTULR3m2jv1qrt+H7vrx
L2hyhBhgwAhv9JQoJOtSLlh4x9tZ0e+UeWbSPXlmEjJ7Zn5S1ZcqxL51melowUdqOCHEqGtL73Bd
s/Ynvrdi/uqLIi9ZxO3aEJFVfXntS2SaqdAZwI8w4iQ1tytrv2S5byqv8oSDVd5BdrjqaJmyQEfd
Cxe/wwQUOmMBqz6eeoTDuCNJ+bFL33pGYVae7BMFUmsZv0wTngMqdkoEvI7TpWZhT4JK0tZAJBH0
79o6GhI2QckIcpP7hTG4WUM8J3yvZUlu5yb1hwaJN0IzAxlcVuF3CG9JNjJ/kgdnUqDtEEhW5GR4
877WBy7SqLR4vswdyCtIxAhdM0Le0YrJHvTUmWrGRB1DipJAQyiG1nhWIuFMhA46+voyhONZNCdf
fwnvm6g6zIQ7YFa7E7tuY0WCoyaEWc7KXkM2libySQdmSgcG+2F+tJjxBHwNZcxtrDlZAKzrpekY
RvZj6I0W3zNYS19gjiLvEzAc9uxOz17quUO5guOGTNu2ogbt5NUkKs5k0S2TzEAU6qbZMQW8iors
r0++IyWkxD9yDkdXVuP91IRY8aHyUAZEyupe4K9iU4KjCqU5PSHGPJnhTMAj7CsYnh0xGGWLI3se
4gmI2Txi7KkFehfgPVXNdJZHbkwlZlkiQTXtLkYb3gaIC9X7umrdXMcEfon2bTUQYhzdNEV2DbFV
NLAIsmifhTBy+rC7mCZxB6t1yIQaxriaRYaDOwHBYexk1cCaVvxAsCBMPmiK6uu6CRLHCalx3bOF
9Itp7kZH+wZnSyE70oQvFTjrflnq3yPe7noIrW+8zi6UkrZSOGr9OmvBfRY1fkWMWUxUwLpEIpR+
U4imSV8dVXtcaNiPl8lPNjmWlVrMFyzei2iA1o14Y61yF4oGAW+1DHvOphCO68+Vw+KFS3ux+NuM
CHokOYkqBNvMvEtD0GYa9fXHDCyolgzyt965dBDOEPKkOAxSqGrYzm/rvtjFzGGN7Khr3W4SFmiq
J6npdx1wh4ADhwC0UeFvWsjWMYGTWU2weHG8XfdkIRa9NNCIr9+aWeTJ3FGdaH6Yhoino9uMEUFT
5L4oQNaDMtOTAc4kVUhvkN/LCRQLiUIsR+FiDi6j+0K4W/8bbeB980qmtkdXFbjmanGp6Q9tFjGY
xxxlEAhMZyhmQjyOKGWTHKweE7T1kqpe2+QGvptQf9saogmnYcHinJZ4K3QsUHQVSLd1jUvN6Tpx
0eBPKSWWUdC/RN7FwkvMYGvG8wz+YUGOof8bCcJUuH8IquHkBOr6Q5m9PlGTNVaqGDIhiQsxdCxG
ai2gWDPjuMTlIOdflc4uo88kOQ4kmmMKxPRrFEl/hHtaitBUBC6Of/UtxzF/X8SNxfpsJxzdmbZ4
wgB9WYV+BkGSxCF0kYI7DRS0Ia4SEfBxizGwhCVvREKqaOyb8Dvd0D6doSm2/NQUeeti7vR4r7EZ
jXl+bRDTMZaquZIMtNiQQzQvxJ9lFAYq61++NyXUvlKy1yTGfrzdtYZImcNLTfzSUjOoDOFj8G81
YAYKQpDn/jjyI+nMPAXetwAgqr38/jz+1RFhraiELpJFYX0tupam1jOzky00Kc3FMMGSC4LzNPkP
R/CXecg/j2ALy28D6r5uSj+kST+d+0mgZlWNYBvqtLbPE+aY3GEDvyDMyLxkbysJTBExlYjnHANs
aLYNvAHsd2tWBfRVk9Iz4PNbWvzzJmQhhLmLWvCkDOlrKN13jKaDqrkEbCxm92RM2TEQgacpIX//
vL64wv3rRvByN3Dq1DXlSxPSKUlU5AHOpmGcvATjRauh0mtYGE7WPXXEKVURcmqqn8gKAwrKaFxm
wuJF0pl2KjJCFz78RPVNiZkrpLE/XN2vCj20D/KPIlrSf1RCPz1mWcvGTMnAf+aR3ULodm2J73Kx
vE/d4nXQIBYLchpjDsNsSVyp32Kj29YGYLQqOL+/ll+urJ8u5cuDmoZcyFuDS9GU6WzU6AGisnpL
WuP+97/zA4j+UlIaoqQq5IUZEivsS3U3ZHUsyB3Y0zIyDhHVk24ITtmoDNYLezRTnjUN2oBrrzHb
PXtTvsBmkIfDjEjXEtz12LCCZieImFJa1jEsLyXJ9HnPFhH1f2jnvxhB/Fg/1GKI2A2dT0H+0Yv9
9Ib0cG4yo5FA6GDcCfiPRGCcrcAB88CbwxobUaLGvIjlP2Q5eVWslSW9WTfFnHrj98/uF1CGgRpQ
Mzh1SZOSvjw6ITGUqJ5Ey86l1wlaUSn2h7WLial4s+JPyMIv+neCEBRJ0iSVcvyHHuynWxcq1SjT
jGm4DIe2h1mdIMQhwqqSZ2KBKGu619/fniL+on3nJy2LKpi9TTO+LMJMb6a8i/nJSqUi4VDs+VTN
JnRjvBBwgE8yWIQBFWhN5hH/lxXUiBcYCnJ+DCttH4ypvy6ZNmUmuldrDV9tKCcqy2ORfW3OqGuy
42gx9E5xT8RrKS0oDsXAWeLJrUrR63PEK+PgjHW5XfB35Y/n0+BQcnlNGJ5MPT8OOnzG9xBqSZUL
d1OKTLVuydAlesC0jnGqnMxI23dYHsahtk/beN/mVKtNcpPD8DQGzZdL2PJBumuM/v9ydx7LkWTX
lv2VZ5x7mWsxYA9CawARATlxQ0C41tp/qD+kf6zXRbK6kKhigmU9es9YRhYTCTgiwv3ec8/Ze+1t
0zAUJ06d9UeOi12JW8NpZmL0wu1V99TzoT+vcw3TLVgugmY0oSTjoqJ/ITZ08UyICrzhz1LUVWKF
y2OOCqm3lxhJMu5TmvpKH7hDOQMMo75R5HFpc5ITT17jsA1X5ZVETSXljF0dMmdxnIual32vwmlE
zSxDXvR0aSZlnIvrcOP50XvLs6rRxtGb/ihd6CxeFZRJLW+gEYzLKERhnXNoCKq1ohDgS/2sFABt
AUq27Txt45VLEe/L0tFmRmgoTNQ7byOB664tgDRqvTVRDebhVmw3Q6lvXJS/MD5igEC4iCJpWzkw
qGTe7szZVTVbSGvvNMzCcb/vq5iEm5YREiZDAnpdiouYllBOR0xGuR5U54HkJdpp04FdTFSKrtAX
UkP77bMUncwYiTlnlILjkgXXqaqd3cAQMy79TQe0SnwSbV1cyYl3dAYMJzGIRU4L/IBgxFCTbEWf
SXNORkOLoNf2XfWkGfHK4OCZWN7SSThKRP6y5+Pw20vY5cguz2XLzhow43Y4VcjBNKDuUSMAcla1
ScwXM33in5BCyxg9oFpkFpPlU9bDsgHCqjTxXLLWFTWVXm+VYlgGrFeOrLxgmKeA1/aV1GNksW5d
Tseuw0EiHQ7i18S+N9UjiqCQ24jPz0N56owUoCBCDbM/GMlVZZ61JtuFJUe86gn69LToQI1TfNou
hS9wNCXXNh1pVPngb7TBmIjehR/goRtQ8me0ZWi5ZEZ0k9KGEd1eqNQcLPcp2TWlbKykko+BH9UU
DK8DyYX4PUSP1P16v6ikgSF6fxD3rdkPhIchye/gV/LMiQIkcSpQFtFuoNrQ5YTMpY62SL022UFq
l8cHbYrKmS6wqTE6tM5SMzfxy6RIhWToblbG24z/TAv4gDgeKRhQ++48+IdRrr8Bov+5e2fKBsgl
R4O2ozocWH9uqZB1ETa8P5y00FaIU0ui90yMm+3IQUDcaqLeCCLvZFn8xjrYZGa0peYcf73Y/jwv
ZmPj16Dnb9J011TWd1GafFrdM7mQS1ljXlzF3N2cdVxPTIPpIyX1N2WOpv5p4xKdShPEJS5202Z1
//liSupIaSp59kw3wo0kVPn+UJfgpPxjQvoNrfJGLZ5FR63SoxvJ8OcFm4yvDcxnXzsOno0BcbHw
j0Nmn6OWlUtTN7Jz7hsWGJ9xU0xrp+8upk4zx2nWvomlUbG7bY8wPeRySXOrZeHT0GL/k0xpF6Kn
74ZqbeA/ygbk+jZTcXESs2gc5DkPV2CslIEDIcB5W+2WnYncnW7xaKLf7OxhaQ0j6nadeO0kWrlu
s3U4cGSWts8iWhK0IiorOHJGOVY8nknZHRwh20/ptGcd/Ju6m6iV/ORE+HCjk+RLqyz20lngm2QR
INJufO8+tIkrMc3xkCpwW2sW6CBptznqtQj4pOGc1JHmS8raPiY7vQS/0cXnCiKSFtxIUXZdlwkG
R6pvo1ZeTE0gOHheJKjoyaauuOXBAA2qy7A2mYkTXJ8/yZE5STuJzIWWVDJpAyBBdDdiTqaBYp/q
NntSE58V29+Y4bgyWdAHOV7pen2RSv9t6E2UKzZto+FUS/AcTHpSLCASLbrKk45GXT0nlHJ5l6yk
1j1lJpW4hgjUK6RdEnn3NbHIgUMjIVqFPpqwrnDBO7VzVqdNd9flnJ6DcOPa+HUMgsMNdnjRTlDT
7Lqj96Xxe4jGXeV5x6KWF+xBWiSClu2dpDqniF+DnjU55vVC7GiFzBmxLBYDPiWbblEsEYTHTVCh
LtEI4OsVTsDcaQNNL82kMkVw23uPDbwUfCCbPOwgkngoTyjQc+tW6Ugwr5upEqc734EOCSJKz6XZ
x6WccOWh2A9SfRPTcrRqeitIn8Re4vjJLDKwHSMhNKs4wtPMHkwRMEg3ogdiQgB1AWbHES+/indW
9yr78joKGY2H7JfSeEw6+yLx8MZpe2kwg+B0AC7a6eY5k+LdR6Ks/e52aFacbum4ZAuKKBzdpXdi
wV8IbmsEOW4conkcgDyLk+s5tvVTKO+U2rsKyuagxXgoWRwLJ0EsOBNtpZDtSRz4jLK8yuX6otO4
8LvmVkf20abBg4nCVfcrJB5O8hxEOFfUfInx+6aurbtCw1TQY81TcRgbHrrlcB507uOgqhpvo3U2
7eRah5aUQrpqbQJ29ZXoDXTcxG5lv/YWPQPRPmI7VzHPSqS85C6BpKhfmgyLZQdDkiDRJKM/imeu
MsljU7SN0zyZgQNchVFFdlVK9SXIwxsdEJeG60CU0uJvMTHciFM9fc9dVZHM6aP/9l5EmRIU5bOt
lFdlI93Zek/pomz85FqzQ9oCAEZVkRKotFPRH/fS9HlUy0WYaFgbDapXnRwDDm8hEqVfL+h/scba
MoRBwKkK5fPXOWBNAzsZKtma2U5HYUxkNuWR6IlWeroT7aRfX04Ra/ZP5zhTZeTIiVDTdGz8X8Of
5cD0e62GndsSDOGp0VwUnD4fkGyKwkqCbITOPsNtr36znyh/3rsERxEgimObjEm+SlQGmz8zdYSN
uT0QbgK1hkYP3YeV6OJEWELokuJuiZ40+dk3wh2nyl3gJ0AhCDegU+Rx7368G39Lk3DOEv75pSDh
P5MtLN+yw3PyVn39UT9JHar/9fFl8hJnz/XzT/+HCjyoh5vmrRyOb1UT/5BF/Otv/qdf/K+3j59y
HvK3f/7jJWvSWvw0L8hStAUfX1q//vMfYPs+3TbiN/nXF8UL+Oc/UNY/B+Xbn77jd3GC/RvJcrpp
yEhJaTQJBcLv4gT7NyEy4MAthmAaYoM/xAnqb5rCFxweLOZ1iBr+ECeov8kq0C8HYQK6cDLJ/444
4ePFfLrHbZoU6H8+dLcIJ0z6ND/XLbmuS6VkJMjcPIxfcpkjTGqYwYUetFmj2w6KbRGphLE36JVt
ZfcouxoTE6qtnQrLpxmIRbvHSVCDCVba5wxFpUo0ArDlXYM2zwaDb3X2zNRfxDqqlOMiCIKHCMuu
HhKXV9H77oxNqaKd1vypWvU3nSndWkp4rDOMeGwuucdcIreXZaJiddiOdjHTm3zSxOoNWUI67uKA
o0zvE9/hSFTOS8cn2yoy1qoBnSzx89usJPl4jFG/p+X4Tkdw0mjxe5mZ8cQdevSpulvNmhy3Q9/O
ZOmkgeUNmmBh4rSUMUmHxK71eb5syVVIC+z23m1N0k0QRdtOUaedjFyd16RoSxnYoE+age4BMWoL
DpuDftNimsnCfdA053Z0H4PBhdGlQFDBgAdRpZeeewVpFqeaPBWUVA3kuAUoqyYQK/V3hXaXa/TF
IPVVyovRyYcuLRCOKur7aOBBl5DmU7JACLGx3tp8VKhRrlNFWfjdePQ4gWcavJyCvBGn0w+1pixH
vbaRLWPSHi1SUzgfxGcdn2bggccf1V0WICdohmBtqtZC64MHC2heWakWlu7HIKzvXTNYxhny00KB
KKK9N7QAbAZutmcus+HBNYG7ZGC0JHXTR86GPR/iNK7NbpgHtgRUBLxfCeyyLux5Ilfy1OcQnyXN
RMNh2dvS0h/dozgyeiOQBUTKKeNBqSBoJ0fvSYaYF3ZXDuRFN2FqGsVLvWFWWAxH3yAIHIuxRmyH
1zNg1LTFYILf4qPM+2AXte51Fd3aPmkpUrY183gT2kAwoui9sWnLeHzueEqJnKQJr0jXloUtJC5e
cl++ViUHOXRHSooU7OyqJnC2kDdDeZJ992EoWxSBcXMwc5EUTvxcUJLT1ylro/e3gzfcuF6+NHp1
5yTQ2ZQcJE0/mqhZ9KUskXvh8yrzGJMsIqF3umAEUo8kaeLVP3Yeimz30PjQ6/nkyVoncCicK339
rDjNQxabsDir4d7x8hdTLXdSs85zdytVT3aM51orsMI8hBYz0FTiHJKeNSd8c1P/KhorkrML9dX2
rE3UkwYwVE9DSVXQ9dWDH+gxrCeyQau4eZdaOCV28mDG5rXl81F5tnPvhqiCvR6foVQVGndDjhIl
SU62NJ5lEoM+La3XP7bez9IjFss/L1bQfNFBcP7GHvPzYuV1ipZZfUm2oProBqhKA5Ji4odfX+Tn
jvWPFVFlsCm0AA7/8qVDlyltqfs5F/HxY2dMjfTu7tdX+NIg/nEJsrXYFDgxckIVr/PTyXSMPbsy
W02B3K7ehKa07/vwQKW/C0d7lRnOPC6iU+U7kMRLfaKXzrHsMyKGQHQ4afRspTo2SMhDE6vX4CVg
wJecVyMHZiNZ2SaN83eNkfnHL/239v//bHP/b6dJFE3Yf69JnDbl8//538/Zz1s83/LHFm+yiyK2
JhRHk/HY/LHFO78ppgql09ZoLov9/6ct3lFRFnGnkTv7Qaj+XX+o/OagesLwpVJ8Ggpt6Q/VJ+XN
v54RKqN/mzrwVYErdngUFyiYfmiYvvb386IrTapYFcEYnooxP9Uxe3KWtg9B1l0rRJ3GajDT6Y14
LsrYyAT7ScStPmrvRguR8NN79xePMB2gPz/EMEs/5iLWR8Tczze/7RRh4I0gINpAA9SnYz+ixvWy
7MVJnNuQ/BIkIjvFqx/MEQdfGGxz6IYJWqGkLGjs9ied4XMLW8Gm36H08HWyfhYYiPEh8llFtSxc
m453u6tSaVHHCMaKqQzzW0p8Enq3Fc6UzA1IUnNIpGL2PWsHph1xCBtLarKTql/bGUWNUQ1sWBF8
sOC67cCTaR09erses4UctE+aFjwxpYbKEC0yPEZy362lRtrkmrOz6UpAQZXKWy+st5LJ1gyjPgzf
vYYxuvwSYUvoQGq6uzBAiC+TK9q/e4BP5OTJ7XEUgguogfwzei3191x/Zj/mjYBte1BIratg16b2
YysDKnGu/Wyf4IutQSx5xCQyViWsnJrM2XoEALsRIJAS+wOFliGDPjDuq3gd0w5Q4ZLlsjWHRdkI
PVjMxSRvkXp3hXsfp+cRnnOPwbkwhZ18k0AWkwDMyhJGVnRhw70bAHa2JylefVmKthVW/xauhqpN
DTirMcr3ko6vtugD3P9eClQF/hveB5OEHyXDgY7xRDGxR5g9PEJqsSrwNgrHzioYVql3yM1hnUWe
KBTriZG9SvZrF0pLaaSh1knGrkzJL6huytBaKsWdOt44vXjTEnKbPYdCrkWkYkjh2oe+rGFVMqG6
+2S+jMFdFnAPaFQM7KSuod74JMz5BMMPxhnMgVkQde+XVTVxyvyY6/F9aWfd1JFUFDCj9kwC4V4u
cLvkenWd6/1NXEWPgYQDxjFgZ5Y0BiiLYWJ1mMSSMdemun6fFYDLqpEecFhxM0Vdz96u9vB1Go52
Whid6hJwmJWhtCnlpzFP0O55Lo7J+EzJx59NeS9TFS5UTJlHqBWkiMkojRvdta/qvJynxnvRPNYG
dN3sbPFc+Q1A6kiD3HJ04XNH8SUUjs6uWXZKsnYrZFM2BCd+j+6iDS++cewo+i0sdh5kNrkeFj0p
k12FgUZGDlRDFKSZOMTa0oXH3QAnM4DCEIsVN+40l+KpYz/X1b4Yq+uePI6cdK6MzyvaodS4S5Lu
Rk1edFdfNxGQTeo4bSTwE24UI9mAN79Px6vIyqpF19T4unxzlznKvipXLad0qup1FzxHOqHpzUlL
SKSRLl3Me2pVF688qimmZXdj2/6VpWaEk59DzVmW/KsC+8nDn60N9jkZeCjOrnPqFWsVmS8pQxLs
PPWNRZNJ9cRNcK1rGyshvEN8q/kecJcXZBbI91blbBvVf+3UHZEdOpIuhRvQVZ4CSbsOG/VJTndd
Lk+VesTKrM6dSqCd7L1os0X5vvbXLi1Rnaw+yVTIy+P3j73yQ6zbaqS5WPapFfknpnsbtNIlTHu8
YrSzNJCfFLCufdQwNGrDrexBefXcTU1OGWeo2xabu4zYx81PZlOdSxW1qg+LkidnDPEYJf2jk7d7
PywQg4JVGg82w4vBhh1Y3kVIBlvUaF3tLuMo46NW2oMtFViBwvpijMPcJfzLYJ7YZpe61U6ZptQT
O/RvTXN49QfYfmSsEqKCiHIpFqfEfjZAeRnWq2Pehr6DOqtHuHjv6Quf8C1TyWexTkgL+KHIyEDu
vCb2AKcqOOihvHCcauuCCfFih4EUUIDqOdMvCe+XIvPw6a+uy7ISaMRPHpyqXLd6RyxTjqTADhY5
imA777aqQDTpefCkYhBTcuArVjSeK4VcPAuOVKtcDaWzzYNgm9bDJPPKZ0kn+IRGTx8j3/F7eFPB
SEUt0wy/7vAsxeaB7RX2QHrXVM0ybqyNWnpbmT6ZpZPm3IkDsEQMYYeb3MovducQpMKoJ0gJ9XYI
4RpJ4bH7Y6/72zAILjYWxD6Qb+KShvtQv5lDcCC2e5nhp8urXcqtlHDMTWV0SzWb21IqXytL3uUy
63kg62uvS6B+9imeWIr0MoxuDEZcCVnt/VVK6K7vQxxoO/NQY/KxLDKwkOi5YMBM7nTDy49O497a
3Od5Atcw4if2BJbFdr5VE5PR2KvdIYFsnE3w4VPa5OVZ10YiMCPApWeXY2rsALOAOCMhx8oR+/XN
SwxupmUYlrvHrAlm1aAvq5phFbwZSTfXVk3aWr8zwnQhA0LMa29ha6iOxhuvuMiNlE/1CjNoWS8y
S32P8KNa0VtsFABl5EWkk4ugSspET52TXjw7rT5rczhx7HMoFZAjDUWEJj3Ac5pMFZ38aprJmgX8
Gb+l4qABpMxIVEhu5qKPSZPPy6kOHSYpq5vaOPrac05IT54XgLCaia5aM0ZXRJ7e6iqZNRz2WDix
pSIPxCJrka1aQpAWAB3S0Ak46ox1r1eLIiPll34dZdmsa6VdEdTzln5J4LAo9UeXNSlA/JEV69TX
lrbGHwUeKUvD3JfgFw2vQcmOlcWTnqfP00gwJTVIVd7a6qhmGeNFvM5its3y2ZJcGfLMDCGYGlot
Bg9mD2+r7R9NZj150zAKoBngn/xqbavPKA/oNai3Q/AYjMQZ0kEuWpo29WOC1NUYUSppgiTA4VK6
1Fm8dIbbKk8WinwV9MkyhGgh22tTHw6px5LPrVnygGpoEer3wj46Prs0GlVGXFJ1n9jkxfNGBQkY
CcbqqvIUO+CuIvLNA+JtSgxvKM2NBBHQXRTSxwwnCrygmAwgzB4Qdm6N9l7DT1sVROcYwKBs0PMB
cDvuQhSURXuVmiX9b3fug+7i+6aSRpShYZyzvrzNWKHiDp4UdWHes4RK0jpi3dEl1FFyuaOF08j4
z0oreuj7laTuGuWYSdcJ59nRwwFt5LdScZ21t4G98Nx1H94S14as4V73oKN5hNVKobwOrNdRZJjR
0Jcdc2UE17gzXhkYTWjGo6UjImmU3kP9VfXwOsKbiEx8ZWHGLiMOcyOG5y6g9eMgVwR31mw8Il/l
6Mop64mkLkY21VwrD6U3LvqOT8S6b4N+0vRUMCMFqbf0AgeiSrW2FGvZNPB+QfC4sbXKW2nhqQV6
en8VxNUyZYOltl+YlDZlS3x7QdcnUK8lg05aGx1wn1ERcgOJB5BQerpFC0sD+mLtUWVRzqh7yCUz
8e5X420xXNmEVZYtd6O/7SXiBWwZlJPFeA/DIyl7TgWfO2dTlwT/5OJU0rKlCqgtBkZxf+WQdZLW
tAexCbcZOCe12OgRsRZBMDc43fbDnRtv7AhwKd2ZYqTrGKi7Sn+SWZYioWFeOdKVBF8haS5VcXIR
xzspWHpAuONIKBMlf64RnthNRtzStQI0tiY7i6K0wCBsxyroVG3hNvJeT+Spi3vYVLzpaAImaU9W
ejG1l0hLFwYRf2FTL5qA11wtA/XOVAN0TxVsvGAWguFOjFdtDLd9uIlocMkwhZuMlx73KNnDZQYh
DgnXyuG7HEmAZWKg+oVP5yxt5IUaIzMY63Rt6M0+8WGiDrRPc+b2YSjORPghKneF42XqDBi1kaIM
5IA4anIspOTVlZ6MWnq3c+UUGfW1y8EfBKCmUu0W4GIJPvz12e1nq8RH28LShFQS3xeei69DiUj2
cuQaKhqptbfSVkwMl/Bols030sy/6PJYuqbRN9dk4RX40pJWKzOSLAW6msnOhJuaxmfN5/jr1/Ld
RcQp9VMLpk1qtzMHLqLlEOT1ZyeBKGp8Y9r5kKv9MUH68Y59filfeklKDWMwS8HYGQRj2e/FTfDk
TN2V7AgcO6eS+bCycMb6b9bfMmn9+cJftA+9InlmTu3PxPvGHc4OK8Ov3z9FvEF/emmOwnHSNplX
0qT46Q1s7NqpxsDTMJn3M+xIs0AnM5NVcZksunvtO03JX917wLT/3+WElO/T55UamYw8XSLVbyZI
RQHsPmTdOPoJF5lZJHvCcwVrDLIKltp0/O7yf3m7fLq8+PU+XT5oTFQ6FpeXViI/ipyNG3IQ7Vm0
bjegF1g4RC7oj5bbv2/dfHNV/YuoRO5kDZ0f73G3EUSTcJGN5MfP8JnPy6VZbSFcFhWkc3f6//fh
frVnZYk+Nl3NhQUlFtu7CFqAHm8t0/mwNdbfXE08BV9vJUNWsIHR9gJ39OWBtwJ5bMc41BBTQVsG
VD4rybqcIpxfx/P6DQXhNzevmLr98opfnv7O62O3TXg8AISdkX6vjQdr0d0ReDHXLt6tvm6nUOiv
tXkDyV5bxseUrGJvkX2nvf15zPvjMf38yr+sD2ptIqiseOXVnIgnEThAKoQ9geo/JyQVYCHc0UdW
2Pvx9Zv3/K8e389X/rJAuH3bt1LDlaUt+utFs3RnyqFZoCabijXp11f77mWKj+PT04NSJGC152J9
t7Upc2MCBdzwYpjt8tcX+stm5+eXJX6TT1fKa4aMWs4HC8hn7dwXgt82c8krUxfwB0HJMO2ZG9+8
vG+v+mUtNOsq7iuxY4HYUEiV1WYeZ8KJrU1c+AAsDw5c0oUSfnMb/+Ua/PnVflkUW1lHEmR/3MbM
D2fEVOgsDz/WYEOafLss/NUibBBdq8mcdi3zqwBDNyK9bqSE9QjhrAy0jdzQLSjwG+Kv1uHWAatN
UbRMTgRhfvfJfl0kdBk/iEzhgS2fIl7+sgKnmaeFZVcCG3ugx0JasX9y5s6+ICMCBvvxuyVCEYvO
50Xpy/U+xCGf7iQ3aujrKFwPffJdMuecQo55dK2v4OV99zl+XY4+rqVotqWgelexhP5816o1Q12n
aAE2srllx3QByPQ+vX8hwGlSHuolyJvwu3v2Z3ELw37xfmKwYes2UKR/HfzbSRzUkTzwpOzMTbeM
9tUiPGInnlXflHN/ejrElXT8PLgMGGqAavj51UmoaBod1f+sX7gwC8/0nZxFfXGJ7oCXA0f5Vlr3
39l6xa3/9eMD+2BYyBvQYzpfHslw1MuhcjsASG1PXyqnj8apnSgBWX4DTmmm4Y+X+bfmY//9Jl8s
+/9+8nV6vjz/PPXir/8+9dJ+U9mv8UwTsWozJuWe/V3YwpcMm/kmoU4fYy++hDa+9v/5DwW0hiGr
oDpMvsVUxHD196kXX1KIBnWQX9g/BmJfplx/Z+qFPgb9L/AjSAmaqf9pilvWZh/jGxZnFddYFOOE
nXRfzJJ1wI7eBlPjLTh9t80Z9pe77l9XZapl8Row6X/Zzwe1Gns/cwjNcfZtsR6aV/c2am5hDPki
+wQANoZi084OQXMs1Z0BmcLP92p6KLIDUS3kK27xgO6zeXBoVCTvE5JbNu6tcl3Nq7v0kX46HZV3
+TgwZVikO3njrUCn3ZCIsCGoAivmQvOP5GXpyYlOvkJU57FeY8A1dnDe19FdSeIq8Lm1AsVqcmwv
xr2289mo1CXuf0ylU7u5iN6/wwzHmaSA+ADdZSJhKzokxsJdgrxex1s6WP6CkOjhqReJJfN6C9Q/
uzPLSUTSjDRR34ZDflaA/cxDZ2GyT5BC2YNqnxe3Y702yBhQMNqIaBI0+UV5UuN5Fq7xgw9EI59j
iGd7796YCIznjBM9/9Gne2dizjkpL6KNQkRJvyCXinqtX6FugH1vLaxyn86yfdRcMb4kKq2/MPcg
atufNLfNnc+cCfvmMV7D0b7Lz4SyrNNV85hmM/CkgKwZUuGyWbjr8IJ+qV5R3yvA8dt1N4qdDuJ9
j557al7DdOzn/bBKahLhFphJiml96Y+1PdWYS04LANOC8tZoJxcqCJrlAP/glJASUETu0n5jivPA
CA4ap3buntOT/h6tRLZTWE27Zb4juHle31eofTCm8GlJU5CRe6D+7LaSNTFe+hmfrQbE76aeAW+M
r+M12PH2xdnRCntSV8WlXJJ+dHaPyX28jAl/SJYFgUv+hMj1gcggc0Mre9rP+ASXzLWa52h7RUzz
AuHIQl/SJdTf9ambTQsiNcKTsiIPazbsi3288J7ShbajATKtr/pVPscoxi+eABe0Z4TxbNIr8Qkw
bxOFyFqL5/m9eiV4v5Nq5p2tffcMSXDpzOl1ebtkTUQK8G/kSmCoYIPO66WJUflFUx4RWYewDuBO
0sk/owlSQdooO+tosedXYHZpFe2SJ/3Ru1FfpWOLth/cjUg2RDuFlwKeg83nqV+HAB5huZPZPrVX
xCuu0cWu1CvzDLecZMyDuRb5w7GDh3tCFGR6D4YRw2uJGw60cMmYCcY+U4QYue8quNWOzlF4Qx+A
DpO/qz+SyGh2UwPwHGxQBYDwysg23j6TVoaIN3wg7ZUcRj2+pOpcmlq36GOIb/GyxxIOPKq7fErI
aceBh7b/YrBXTrgeUwYMNICxEHBfdXDy5653pGeA10hhPlWudB0/8vwj6XQKMBWOc/MmGXOGEBZc
L4dmEdEUCy3BsId2da2kWH/IrAHWTNxJeJ2ke6N49tWrMdkk8U6C3KcxHYXruGH0Eh6DTuRADuOp
tR8q9brTd2kNBNx5GeUnNX9ECIgajqGKsq+jdarfmNU5kgEfOCKWfa9v7UV+dB/0HQnqvUN04S4g
qTZe5vHSQvsPSXaVmouBsSFghEggRSHjJSAOiQlrV9AZMmKA85lG6BFAFeKAMu8xlFYxQUkhHpst
4Sw7aZWGc9Fxbg8yYXrQb8EFM+2pzR3ybjtdaf2yqq7rZu9UV3o/hxagRYsRRpu1YASbZ81EIZBK
O5bNurNEYl4lPXzslf/DCwKKs18UBEFa/9e8qernOmiqn0sDvvH30kD9je4gaC12Xts0kLd8Lg0Q
vCBsFWRCctlFFf9HaUCmrQySS9UAxikGR7c/SgOdshF/DbZwqklYXX+jNMAo83NtKHZpUfJyeU2o
rL/m1VtNnTtqpygzgCddeC8Pq7ZZxQGjsolrTd0nHDRsRW1J0VitmCsoCu7XOSk6ubViKD83ogWQ
a2NNwp+55KegFamXBtkfMWO3u/CGUJcZwJa5dygw6xOlyl9GJenNLGcfxlg2ENesZHOLW0hiOtEm
K79dGgRXl3ewYDJlz3+jQB0q0op3+WN2lC1yEghpovXDvpqKH8Yo55UJYP46WNuWvXvQJo55xUbd
pXOEiPiLiJcezTnPJcZjMks0Y1WfEuwvdw2ewnIu8m/Tmd9MIvKicCV1EwiPY8/WkzzZPSluPCer
oZsXzYwqWgMRw65LvMC5v2grbcebIxOEctVeyhOLfWxPrKOx9a9QNkyDnfSkk61SkaVgP45EHLwz
UWDlKztibN16BvMAFknB5sRugUujlYC5b7J2DdWr8og6gFLJ/HmlHHIG5Wfm8uEV+2SwAcxgXTSg
pyHj6Jkkzyv29wFb05X6aq6Tvah4CEaq0Zc8EDKkyg+twcCNVJZFMGzEfN/cO+ORnCtgz2hxenpM
FDqdQlr13izXjrwvMjii4IZRnECYWNiEFHibvEcLcsy7V4eFluWR2oDXEOpXBI0G0TLzN2W2SoCV
+4+kDyQkzdo3lYlycCV3j8OttSoN0uqeGAsxwLSXOm5bgmPWBh97uS+xItorMBUWAtIHQkbldNYD
YocFvIyWQTzvz5B0w4X3hmREf/bPwzydpVdiobeWwK4Lfgjw7X7lXOCiCMgjnQBQL+y5/qFo13xg
nM4R6tyTc+Hce4xDSLg5juvgRkAgef9ELDEOD0BS7/YLd4LwlIQz5zmQNh71qPHgEAszzOthNSL0
wJw9XDc4hu2F7Ilf1mfPdJZ1s+E3njBSQ0s0IdNMlAbS9IU13J1YG1ImCJXkJqovqU0eGll62UFb
wUubMhNsr9AFtA7mHxFTtzZPEk/dnI+TUKaVfUcNat44hHPwi03Le3eBq3dviIgRcowJPXonAYmp
cUZ04Fz8JZsyfzwQPVHOjU0DoraYGtx+RGtiTq2lmZcvcliQGjPjCTKfBIa6t3Yf0/vxxvBB4M4K
7iuX8ODFeGNxCWvuG8vsFllT9mRLkx4WDLPMhqTzSVbPixfzqnyOXuti2scrxVyMb8lLiXennzUn
NC7BdExOrbJiNJyg7C4nMscSwLMrRQGkclT6W8UGNSwQdf6EYXX0ktibqIA1QtjZa4TAPHwcXJRJ
JCoywlowsAA7XYpITe2NLNQ9vco1dvWknjfcPTz93Uzq50U5q1hqkmnGG5AiZJ9BlR7jDUB2BrOK
tyjyFQMssmE1exuiyAbcPD6TVIaraEqEEJ0ctbwf810VPsrmPmmva3Pak4uDYkixr6lPSIHvtLm8
YxenTTEFSrU2a6Ig1rpBDN3KQLXCBJJ/b6/M/g6YsC1tUVqV/WPtr2LjgCjCD68twsjct7bdOxLR
XP5jNzKZDIhwKEl534XqYsg3rn6l6muc8hfaec6N5Z3cA0kmZBchfnfvrTftOWQxX+gLSAVznyTc
VbYKwKkOF4EsJ+gUSZy9GC5YtAi8vQjJfLZ2xo01blQG3i8tFCb0X/WEyMiIMGF1Ab9HVS5FeNVZ
Nwp5wmQnRPOqmMsMa8tuzWmru4+LCWlUOASnGqOqG05n6jJ/ARRe5XOjnTOerPKV4E9BHNaeiV/L
KV2tc1oBEMIRuySUwSGBOaSEOujq2jKiSY5J+N6xoDOdmnz+abe+/tH++KyfVth5P3dFfux8JC2j
LAWqZ3xtajVWGgkWgjJL3sX6Es3DaFqvyLo5mAuSf7fJwvrR3P8fXQXR0jDpF31TB+2fn8v67Sev
0L++8VMdBGFGYYTp4OMBQPq5DqLdB99QtSxDOIM+tUjs32jMOVQnfFrAQYXT+Pc6iC8JHKEwVvO/
fOffqYO+do/FzUCJRocGpbFJy+JLs8K1wiRq5UoMH5IDTnbOscnS3jk34Uq+/3bUIX7ap4bcn64m
bs1P/dT/S96ZLDmKbWv6Ve6wasA1kEDAlL5R33kzwbwFNfQghJ6+vu3HblVk3KgTVuOyk5Z5LMPT
hWCz91r/+ht9cr9U48inpciQbXALQE7dTYKSDD/RmvwVjPlDlYcnDvbOeCWaqAW4xb9+4ESqLo8u
7bDfd6v5Dc9ee7Il+M0vwsSFDKuD0wu49Sb+lYNqhwMTvlBAa+U3tLZd0DrFMg/ZdPmT6xGfgSX2
TY7sgOkj4T2RMsOVL0UyDmzFiE3gbxEg/93xnCck7AFnU4ZiYJm/PaGLhnVp0uGG37pMjK3cPXut
ix7FHTc3sBEpOC3jfIW3jp86aHh25n5qLZTnjgEEXfaS5OlHIE5dZfOVgSpkTuun/I7MmbaWBqBN
wCAhzmUovi3BJxidq89QU6w7YVJ4JNhNxHZOTJfdedJL/MkpGV1tIP6/ulSDc/9heeBriQ4Oh0t5
Kv8GEsuDOp4eIxB4g7Z14mOIQ1RykUSzETjBhYF17RyBR3nDkiBa9e3Kpk2iNpIuFSOGUImvoUxZ
VC5AryhD7NMSUhAxsJMI/a3fENkU3vY4z73CXCUyIpnsc7ileDuQRguHjWKFYq2BqJHOsVvIPu8Y
+WM59iqXOPZYsxzEabri33S1I/KciVJk0P19mlnaJxdAkIB/b92mDSaGTVmv2tkzwVzqVzs4hp/B
cUFR8zo8INn5BRlGozvIIcZ+qsmqIfHJ5s+BckxCSGwNhbKFqQkxL8oC5bw+xOrrVbUAx6w+gAV5
6/xxJJGNcClnWAoba20JFBVSNrewY9eU/HCLHhBWCS413cvhElWrx/y2TghiIIeWOOwkGg41P+ZW
eHHz8/mh/5qtHz40GCJWprgPEnCzLFNP4ZeTfHEKk02vE86xwbmo2qPuHvzkRXFuz3DMItkej321
TIvv+njZ1mS4uGT5DN+E9AT9N5FAJ8PJH3aDuSGEMcMfvw0gh7dce+rI9Iy5ccklwtaySd+EEdId
zN6+XWyNqD6ys2jNyT3vkbQSuigCZPI0mpFpOfOrKjTRp+fBrCfkOZShOAs9sguC1STv8GBmsH4+
KazJpRupNCxcAAZurxSZQFnVETM0IEGgSF1128omSCg1yEIFt1TfLrxguT1A2YZJRA7lsM03mQyh
yDKImCPr0s27edcGaeF3ravLawzYpBW7KDb5E08DZ4Fvn1oZ64pgMBODOqeXXWVYG8MizZcoMC4d
Dzq4totWj4nE1RXLHFhlJNx8cNdJGCmrJVndJH/ynr9poewLuJdYJRtEKhZUi4Qw1vktmACf2rdv
HPIIiloUR2Kjge3ED1zfyN1aUw2akku4owu/dtEguuPEL0O1IOcgJ5qusO67elMu+sX4RUoCHCWC
tFM6iP6Q7SBaEPtASS0tk4H3SgmGRX6oQP8uNuaGIJPy4Uw8JsDNCpjx7k8I5F3UrigvHh6vJCm/
vCXktPWfKosGf7pG6986bPPvDeGX3eS10AxPu0Qj6GtDWOD+Ji86F6kK1r7AnSXZGmBoWBQq1IBp
UDtwsBt1Cgd5mejuVHTfbYzh7b328Tg4wwZ0ZKE+hB//klKf3eenr2ycG+sblioxoUWPgBS8uIrh
zhqoHCx5fW6syS4jCQdRgJ3Pi+PUr59bEUbM6rKr4yO6HoeP/sOEMwisPpEtCRrjJ78A+xg6Samx
uyRuygi067SUICj2HpoFLtmXFsQhRcXJxv1sRhNvDURlm6zUNbU+HnET7+22wH1/FhhBNPEk32D3
zbaVdWc7aNAr4DhpNUc0++elTGta+LBbjV6EtiXp+4S2blQvOw0vEZiumtQdT+2UxoPthCJYfVz8
ZlzhYnk2l7nh9wOui/vUXM2MN5YLvZIM139d9Iec2rrfsTn5JdGfTdTvi7cimKw7lxhE9J9jZthq
7Y7d020aI8lVneuiDvKn4uPSWWdywM6HMqCBGXZQkNV5vztvUi/ZTpbpigzW4X3Q+dv5HspPIhr5
vL+SEXIjmZbA5TYAt2XRuTdyvBbEB+uPBQZLIILEsiR281xFmi8zM3TRyaiaX8mRhlTlYplfbb6X
QtpOooumNppkc5N3T3cg8GEOceRNBaAVxCSCWLZk5cHMu4WTNTmBZo1V7kfvi1TQi18BcAvTX14b
rQglk4AhATGSQUOP54zk8ALbk45uzEFh8QCgFW+CJLg+XsXpWiRrXg57XD2IDCOlqn2WvZmnbLYK
e29OSOS+nGe8IIZz3qVf19XlUEeMYBwyQGKcUTl1M84XAWgXBI3bIiaT3h5k5B7nbrcev8ConRnP
Cj2Hp7np3ng2Vjg2qC5E4XYusf+QiX72yfl9I78Cz642IPE9s8YnzUle8cHtLFIKCGOEfV8cMn8M
msUI7HpFJWNNb3PmFieBGCfgINhBQo4U8K59TtZTX4ff+UaylYo0nEBpHZ+UTV1soNNy/QSYkmBv
afbsSbhHxMMc8qR3XiiuyGiHkH35NhRysG/HvPZlErTor0yMQF0Syi8rAdjKjmydHNMxfTJjSXmm
vwtKCatAzygWNSKCy/GyY/jtkIGMW2ysO1MLA1EScwh+0VyopnnuzrQfGjSmN6zVGQx1oLTgSvyS
In0iq0S6VO8uCA5aaPAx8+4SUIRGUcUgEQzYrYG1mMk9YLqKUGjMsNBllnjqGOGNLB1SnydLdZMw
IgI3U/blsgMdXJyWt5vPKZLwDJiLjbasWQRQTQcf/jAtYd34OtRwrLYVG2VCKjmz2k0Mr1RXRvO0
E8kmP/0ykWsvIu47Uzw2zkpCehxUh+n6xrSIgNA3k9WorIuwMd4V5PDn3ifMYtZs1Ty4FAH+omDm
4ZQfVHYt91Gz5ScactKwe5ENN93jZ6m86JwTGAhzGI/zkc+yVIAWdp/jtXB7EqpXypf+NiXsurSY
RFh3sm+4vqvfXSyRNPQqFfhXubkjs++1Hs4pPsT9OwoSa3zHy4wS+kGuNLUaOUyahdxG+yApLMyj
FM9UwBbDqQCqOAw/jZl3ooCRbPPkTXqn5qwwFtpsda9QSgf9xjgq6rGfRIwdJbRrLhsKoVO9RULL
xNc5RQqPtD/rQl2bSQtMjIxoIB4SS9523iobVLO5sUzBTqfdYpCeJ7PNdfqkZx9yGU18lvrdL9eN
zaGunWy1Yz8GrPQQnVsVYfEAV5jSXdI51KvbkWTfd9Of+rfjaa9li9uRrG8alcru9wnxSlenW1Ce
7avIsKY2jkkghIRAmzi6rtBQuVo8vJ49kw0GH3Vb81VnMFcD6e3d4v5V+DN3ENszMoMt/5I7Wjxw
Ib58yR7Gt3Kgc2ZyhY+tgmuSFOu+IDBdZkcsK93Zdmid9mM68u6dIEFnR5E+lfa8SbjcgqcxUyNt
ruICeTgvv/S5f0IQ/tRV4eU5wzQRFAHX9H92VdcyAf5JBup0+iaqBb++BY1r+qUzBnCZh/wv3BjR
JP+3vlHBAEWBxEGMxe8piOnNNO60sBB1U6dmqvpg5/KKcUcmGinENyz5qENuiNG/HxWseEvcDICj
5KgiAmXRouATa/TC2YGc829XJ77u713tr1cnbtcvXW3VT2ZqLnF1YPKMA25OsZ+8YRJL4UbN6D/i
6gX3tfxrBtmXCrPwkQEIbzBKZux134cn4qCM9i9XhYb8D5elwtRGWy48Qn6n3LSn1sCsQBX8zWuI
mJYherbDdQK4Fh9IEjGJVgs6L1vTqHwYR/D+2irmtFEBU9tg2Cox0DpoAEWMjP7ym6xAnNzI7slf
iRsoIyb0Zm5rSFsg+xa+1BJErDJlRVxzVAHxHijuHDPd9vdX8kfO8+TVnFL/vOvkd9w9HBZldDoz
PLxudo68Ktdf8tLpCUmfvj7g9Z7dAsP02j8hNJ0OVGxpMCnCERS86hkekM5pKV8VRYDbGBA12fWs
DpiZ2rkkm9klv37eR3JDR1zhmGqXruGT1jnCX2jWzRnJhXtHLUs6ZqAXYW0na9OdXhcw9VeKFF8J
ACcciMoYJ4kVH86Me6je2P1b0D1R1/a+VAfpaBmbWaS6I5oBSADGWxJxGqDj+Rio+A/1gm0PnS7i
WXRSKHdCpKezZ5QXhok3Iinn0WVxigCgM8XSg75wHhQMmoj9A7AM+E4YSU9scfzsxn3OsJLO0VJ8
QH9yiZ76qRipM9tkwQ+hVnvaKTTtFjGjDWQ/elLEeN1YZYzuL2w+JyI5qezJjy7nJGBeVMfcXoaA
uctcQtDknaEgAI5ksVx2fruAGvF0qTYcCAxMykvppioskfyY9aQG8JeTByJ00FTsTFvpW2nJvvcv
wiPptuiE1M5JVQfvS2R/DjFomJmcEQ3sMc2cqw4ynNleXj3iK+WP6Dkne8l94NPnNe18Um1E61IQ
zUR2Z26fY8FmUD5RwigfVaj6iB79+5Us5NmmjDmMU1K112eXEM4AY9M1Z5QzDTFH7a1igwzy/PVA
uqt4BMIkdTTFGvRtmNOMAnjc3Ykzgc9HIeJf7YwxCFIh676goCKvjaI2RaBERzYyREdKyTEhj9a5
Wl3Dich7lS+LGzZoBzlGLZnxXsiNM9O2J3wy3wVS1IZoOE6sukB3J/qcHJEup1rHNN9iBMXgn2RQ
3apcNE6MKO5BsbvUXveZBjBjzqGZWcaCdRtK71PT03ANsdGR19O45hJhlVqSPawRl28hnSQISZgG
ITOTmIL7iVccgbsVt91V0YPNudK8KshWlaexMD7OlZUcwTlm9ixq5vTIxFwiyVKeT0Htq2H+pSWO
nAZZv8apx6IeVsGMZJgyEBost7AUfP93k2fzcNLdnjxaySIsPP0aP02XN4meZ/S0PL6en/I7SSW7
8/UZQ5T6deZrnoiE41W5MW4Qxnvi1qdYhx0IZBVRjoxmFiSyYnq+6QvPgLU3ZCqiMmYONc0yo34N
N6zjiSiDylKIJz+hQxMbwiwuV+evazQwrJsjrZTf0ZaTufqgEntPd9WBMNsNLYJ7XXC4OpIDrOJk
YWMTBb87+8Wc7EkUrzgiIDrBbBibQ0hPy0qJ84S/7Jbs4jwU7FYzRLEEUQqCxG1mm6VHaImFUzgl
dmLPFkj4Im2PoFl5yeX308WWe9orECfnxjzlGs+C9vO0h9QiQp7D1svn9VwnLzfb9FBmx1he1SEW
bQRYxNJ+jFUvpeIofPLGnavNEiTVcC7W1sOF8rADljqH5fJzsDrcaPnDIbi8mxTqB6SFZDEKSJ+l
Syo0cyAI0LwZZ+v7xvtElxeKH9S+7wvoEHYfcIB1nvJRfNDhlk/Jdmo1DlVR+o4FRAt18nnin96Z
SGQ99IrwcllFUhqmNcomXzu2O5nkzNLN9v279j2jeEXeWTjNZgwQxVO/Qddw+qC3WncWXd7gYiWN
TYTmnCK3muNJHOOittFXI9jFaVWdP65DmFAixtUC3dOJYZxsM19bMnqtKJoCxFYEK15szCkzykTN
Uj7uL9j7vZ+8v2GTv2sFfoBr6Kuki+E5w1H7W8VD9ZFKVa6D33DGLQnbyD35ewIU0i+m8wLRcUS4
6tujm+d7lMallyxPzt2vfJ2E979Cwn+a4OAz8n+u5jeCO/roxNDPsx9IWOUYZSZ6gliUvWsb85sh
LGxh/f+HEQ4GgdyafzPC6f7zPxYMcE7Ff/wPr3krLs3X6SP7n79yWoTJIL/jl2mOjsfrn2Lmpv+p
4Ls/gff5U2yJcuy/WC34vxG/Roq3YHZj6vKPYQ6+cIbgJuuyxm/+fxrm/KkQlRkWML3DiRbXwn8W
onpzOaVpQXsrqPngnRWjDOxObCR6LAyw4yBxlX8tjP+rPulH4/V79fvrh4ra/ZfqFz/a5tHnPxxy
ztXVbCkFYKDPpGbPK48zwb9FsxVt9fr6bm6hTlpwvnlbeq+p7UHgT2x1jrYG2dyCcPLP8v2XZ/qH
dkX7220x/3mFj6y5z8obV6jflwV9Go5OR+NbX+WwyEZonWevi2HQMREJcJWCG4mhlKD00FPolErj
+uTfn/AwwEF8e6fUhHAWYPa81yMjQHjgEWQeTQ/gUbz39B70yEz2Uw+euRYOm3//ZXTxDP/77VYZ
GKoQlzDu++eXUdu7kVQFRHr8TsOJPXGbEGLqIXeJVYD5Q4ddLodlAiX0DGwO9oyeCLvgqVe/6Su8
FpRn84Pdq3nRn9oNdBHc2hwIfydgJL0hpEbMvwQ7QKshlmTQ86tlO4e8IXs9Ia/SJv80nrGHRc8C
UcXHmHcxoZFI4TBH0Bm8SSA5qPm/cImTyMdYQjeMzb/oGhX5j3NEOpr/ugm/bYDDTGnPUkHHNdiz
RziRfc2EvHrft6/ZbvC7kzPNXOWZOYJUOwW4lPGglCJUhs7RkkBGGPC1frcTmAXucvTnGRTm1DU+
qa7p0qBcfKXhIzL9yYceMRIrrXpCgDMY2ShZVayKk3IFMbUJiNV2xTlwf8Ig5j3xqPQsIyjemFUt
pQ2xquVaf0MrnVlVhFM4zg75+nbUJ5FgfyD7hPX6jWXx+SsoMDuOsda9HQZH/649xOjk9nDov2Ac
4FwPf0vlmPxx2kZGBZEhzICZT/9zJZF8Uj6GkZuYZbgdvMmwm0hZp2SIRLZ9YRVL+OFKtcaAn0cc
nDdSBDP9B/4Y/yrt+elGf1/XsAUFbZ5QsOnPI/9lG5Fv0q0aS02cae2RlooG6xLli2GhAZLuICJr
T3cFjoidfGJ1LK9nGNbfHIjF0WUPaQnkej6bWHRVm3w/8zq/WQwYEyY2OnK59/oAPsZsCTKh1l77
RGSetv/3LyYwhFh1/+4r/D7dVu5aKqQ2DlI6LHKa97Rcy8p+osWTczAtVhmYBfiPfvWBK20dz/4x
V22zGo7CNkfC9N3Id0gacCd5x3DyQqMJq7z3ReO9YqQ1feaoV0B2sfODj29d94on202Y+KtHyCSQ
8eIC2M6/89hAIrbVzb7PyyUzxSzhh8ndZVo111c4/NmnzoJ3kuAfcFoabl3imxOLcoxamSgS3Uq+
uLyqUfADYOk+59/l9/2ZEvmZUdjMvzOCnr3CUn5OFozLsG3snpPDrbcea/yy9D2/oIzrmBiGIKdG
intM99fpOM++1Ptc4h0wcVFwHirUJtz4XVg0tV8+HBU1a91YJiLT87JmvKNkn7WrpIGsriS6E3YU
lVEQZqTYUQ2w/x/JojgfkilX43ddlDNEOjFMwuzMymDST5v7m8mwCUS27z/HI9Sc8k35mEXm6vbR
Q24Sf68ZphdhGx9Ld/pihqU72lJoMG8zNtrL6XvmwqujRandYqEuBwYWM2bvbSTg7ccam3fn8nTz
aBP5GWaAsMoCDL1HDoUe7NrW8N6wUR2CLFbODEp25g4R16E/D7Aar+4EdOBQv7ct+6z21dnnLejg
w75/TzwykV1Bh7++XhfNYUZXklslAxIA4tqVCJSy8lhTLH6Zho3kih7uGlbhj1ZiDW30PgF9wkkS
QiFB5qZhYchzibFbML3Ta/MipA/5nen/CdLgcAfaEZLqapdu2gUDJYR1y/pALjjS6h1jTMaMECRe
fw7LNmZcePGn8eMJ3mgHDqvEUhk+Ym1ebrT38XBd8YnsJLddv8iutowZGQNjJpYIKcznMaKOf+B7
FV3JEf/oBsY+8rJ1FcQsl62gXlQv2SfKwrdmbRDkykrutxiP/Qw+S5zeYhzM6H+furh+VWLBIbm8
NkHD1hnohxED+5mDwfmyha0BwUoc7AxhaPcxqp3tumPj3r9l2E9MtfleEPlK8SU9GKVpMLN12Zq+
33bjG1P1k6BzIjC/0IBJdn5gzKo6THNvAVMhruRyYGyTwTdofe6IuWVSbdLDXOIEcLqz4cYmdxsI
+xo8TAJb0Pu7nMdGtSYMQjuJJ3TnYLWlZ5WgwGDyrV09M1nAic/caUNAm8VwgyFA9fH41E5LeWl+
SmHlF6/KIWHv2LfhbcnQ+3WsXTAObZ2FOsw1Ozs52ZR8Uu6bcsPYlce/JGTDoN27zm83K/nu5s2e
Xep58p3etnJUdW4lRbQ4liwY/cyp0Dcwv/we8NsFyI8oA4wfiQLVzqpFa3BapRe3eYBszPi9ntSv
FTF+3ar6vDWPMkGkwHRYteRE4DFUwXftqq36HgQKZjNERAhncPaHRbMysWCVneljfpWcU/5RcSyb
r90UYqT9mDP4uMK/4EXByM3J0Q+dd2ymtPYLAU32SE+SxXA8Bffd3SnWkBo4i+U3IS65heUrFi1w
IK6rgdmfwxeH6ebp8eQ4xT1KsAMs7gpTfO7wBBrj52iySFkX0XnFWzJ9Z2mkB+W9rzEAtMRUT8EA
iTowCcsvQgSRAFUoMFBeYYtFFXjF0fa6hDIAkRQnwIXxcMe3y1Zv3ce8X2oawW1gdcSYPN8bgl48
pYuSikBKh+caEkDCdpYwnvpMnSG8H2bBfal64Kdh51U+mwetZEFdVfhaeErs+wv7agq5eat83kH9
j/dneCn1sdNcFbDno4V5e2TzxDN3/qO4NKAEja54bUItqHYs1wlGSR7QKCORS9zsANCCiSvmla4K
jfsBXoWJjCcYQcl+ZkE6Xus2Meg2engHnx4+aIA7Irxw7eTsD6qAMElJjMpXCKFvxpHMHvyJeHXu
ldO/TtC2iJdbnOrD8uRWDHYJHXy6ftyypV49KxBTq6BjqPh6C5swnfh17lzb8DFXfygVwn1AsrXg
+nI6Xpb4abnKfLpLIbFUKxzYONp+GD+CSdx70kaU6K3H5bocFwBlW3U3PhuOArUt+ZyE90iZBjxM
yOCQzEkV0jhS2hUcdl0lyI3UGERcjZ0VsfxxR8nU5a5hLExmhQz5IbhjRxfkDMY8YvL8adTuqfdX
imoVLm/ukWgBTA4bXEUQtcD3xwXOGr/grziPvXBMecTpol1cEHOdfLSINkCro/Dv5RU+iAjrcK/a
FW9nYMHvck7cCx+XHgj7dCEQeIKShjfYjkegOkzU/HGdfk1CvuQANcO0TvtiqeTWB36ML83TzMkU
pt+JozFOV9x8VXDWQxTmzA0mN87MI3jeW7bU4DoYO9UrvWYEjcQSO4AsZl9CyApi6AtRPlZc7K5n
VCfObYLrrn3nI/ZqXAOa4Rh9P9xVqyLpA3a1lzoF2OEdzs2cVFKZX3goKyeVCSTys9eecZZ9XYhu
FDU+3mdMlN3LS7uqeSUFcqfUlvTCXHetxr0e0n1FzDt3QKWw7hg3RE3jmQgpQJhCxUsgvfgCAIHt
weYNTq33UeG0y+TIssPesLXrQxIaDo8POpaynb0obHjrimXB/dF9/djvL2u+KGlrKR7KNvOEEZzQ
XJYJibuu8lrEN93KVldQ7vJuneEh7Ni3yFa5URVQMJ8+kfM5QgNXHviN2/NRt3U3h1KnoG6mkobD
sXzU9uP7p7+6xkZ5UCtc9rjqx/sl6v1qfWHbgXMEpisQWE4aFoVYze0PTQDa81L8/haZ2P2JMRaX
eQ7oRF7ujD0sBgDLB/ipp6MBgGuzyF/bV4wvtym/GxbPHk8zXludaY5EbedxhlUNq4yHndebOjRn
kDYKNGPQ0ufKlSRYiDN2+iJQyXFO2KV/O1xdE2YzFd3jBTZ17V3Wj+i0pnVxzZdiIwY4HwMcTkqY
+LrtjsRhJh9c4mOlQD+Cl91iHFVbZRnMYinKdBhc68vJuaxJnCnha2/UD1j6oLEYJiq2/pmFZGTO
090YFxuMVlG2vp1uWCPFd8piDUa/lqHoahkBsxsyXtOuu/58uEpPhJcUnFaqi6/WQBGLoqWdbvV8
mUphg2xBXXdNrC/r0xKCIM0+3LldR0CvVezQCPuz9T3Qudes49f0IJ4qij0gAqqnRzDo84qgd6Qu
5OFtjK+mc+XvflnbtycihgiFwP7uTWeYhJrjm8H6GTnocrLD4vaF94Xx7TSilABpJUHleIHkgV5y
dZ/ZfL0ze3/jGeo2HXkHA05ZWbKQGTTBJayWYmXAz15BCKKuCECTzfmMAW+AJI4SFK0JRWoqWxp0
j7jawiZyeFRx/gTJfH23QYoBj/P11e33PKAArd46DUeP/zef8D/hbFLwNgNok4N80N+UNwVL0RVy
xDsDnGTH7Ar9DlN/IloheUEbO3+fn5DIVqQKH1tsw+Dck9+K5eX0jRgugB3Nn6Ru9824UwbT/5b6
Q7rHhzfCC3DYP95Oz+1nhS0ccgXEpKaPDhLNZRm2zmXB7s2BStqYT8lgd65pn8LuHRPuD7ZJ+4Md
11zi8ouOwZKi+fzsIRTxIcTgOMYCJuiLt/Aktq4KvAZvyHFu+gze/jVgYFIJN2cWD5RSdTCxuiV8
QRDj64GMgB3DUav4ui3xcNvnK1oVKWJX+oGoSFA1l3exNQg3Dxpzr2eqCfcv311tNhZ6Hz49Ftb7
7evV7q2mxqE4vH11mnNaGay4AfqNO1ueGfdtBJovfZY7GBb+6bn+VL4mWGq+F8gpLQJvOiRK7lRZ
Jdh5dYxUb8w1yCHwuLc3uCZ8F+hkBTKX3JneiBBvwi5CiIK1gg3Hynp8p5+QQZkZIEo7FhC8PtqL
XXC+hZUjP9HeMGySgi6PLrMtkwd3aiexPE8a56zH+WXO86ss7XirljjhJ/gKplO7+DZWLcS1YSUz
mUSdVi7TeTlv56Pqiuk74eKXyHxlsztjm7iSeAaZww5zgtp5izl2JhcPsOmauz/WOiud4zHCAnHT
ofeJmP/EJ+ex4FIY1TFYZKwBdwFUX/FUTDm1tbTX9umDmYSc2cmX4VPu0bYsHzGNtmswhiqxBLl6
UC6x0MAeJKVskgIx6GDfKezRYR/7Mt4H06sG97zobdWHyEpqjUzmJWAlh4J3jxXUDyqCq0Cwxnj/
xGSbUp1CDKGQfe2eBcNYmMgxfGzdKqPiZATEwHHYibFwrsPJPgVm66bxjRnxAPuGWRjsDl5QgzZ1
jEVPN/XJC5Qw4PuZJ2l+S1EHhUSCrcBy6+zrstqyPqBGDXMSldaTuZhVDk69Z0vd3NyleNAjNaIc
qEh97HOkrw/ZcXB4rBT+P0O1m/ednBmf3GB7pfbpWazZfM1iZ7NolpnB7y5XTb1MMZW9zXWyokzS
RkPZCAgh6LOYxwIO1dklrS1nsuky2cifH1ykhhytseuvWUi15UCEAT97LNND4lSx8TnlrKTxyxfs
HLvhgD2nKH3axSngLIooCJPprnnqoIbh64hNwa4gPfmF5EJ2TVh868Kdcbh0Np8vzEHEzqW4sxje
7dWltZ44asDID/Mr2GAWDIbFBdAZvO/stwGwhuxD9cA8IJbi/BtzrNMqf6JzHjaiex9cJo5m7WB0
CKnmCNsQiRAOrP5jTe6m/tJHDPBQMOVARDT0zPR6WxeNNwnzi8bnvXmRA4xu0Re+Xg8ImHLcje2b
X8GUkv5mDPUnAgeyDEXGtn3K6ED8+S+Q2ONcpOkpZcxzBugVygxOJpfMJgzj6uAv6JXgqPyOXf36
WeLPf/ksXM1z0zzxWZ3z8DSQAOE0MAt1//SSRdnh33/a5I+fRtwqsw8oPeiDf/s0KZveL2dA7BZQ
Cz4PWoZ0CxmPATjsRl/wGcTwcuDoqkPYbeu/ft8/Ich4l/zvK/gNQT5fzpOqmj3EFchCiPJzzjNU
9UzszVJvtvz33/hHVPXf7u8vn/fbaMbMJal4ZHxjMlqXvZ/7aahHHajR39hIf/2k3+Yx2cQ8ZVOM
+51iPtIkP4IihlCCZdvfnOmmSI3+sGhYmSzPmcBuf5OmwNppuztSbajAbgPxIE8XesaEoQx4F136
9hvj43XfehNXj2eNp2Xb4RwyhACr6mg3F+2xzt3qY/oy6N4DcI+jr4jTZF0OTilGpyTVplp8Vbe6
TlzcwFDC0bHz/2ij/H0i7C66FxMxpYP5wjMOyWgjEGUabuW035/Sy2PBCf8uzSkY2Zn1uFiflhMX
MrtD2mGF9AcbgZTh+eOjmRdrSDiMd6PLcXDpnnu/i2ffygpyYh8BbN5oCD67eYYcd9ietpVTYeL/
auDDCdjqCQ4cetAzqJAt+FQQ3h1YwxQBDLk/mhgYzBsgfXmTyIikd6g2Hs6+XFDhpZyG+etsnXg5
ICUm6/Sy8DCewtJGCG0ueXrbcfazxSIRIDnTSjaT5cN7OClzaCH5GW1gHzw1LtE9QCqb+OVS+CNq
+/x43ctvI4AmuA8D9mwvPGVaV4066DPKboiVcByR01w4v6sn8Z9OjtJT5pns6tWbQQxQgjYXxMOr
D+lGmJ7c7SVPgfRbBwjzcGd6AZ4EE3kaddRjxhhl3u0cDR+PvSirR/gNq9Nep3ilCQhPexB8XExg
f8g/p7/dMFm4f7dtkLNQMrtHFU4FmrrjOglTSFP0+UivPkFaoHy45lFrrJz4G+GwcocdXu66i5hH
4GuyQbt4OB8Y/ceDbCWIjelex7i6EiiMGbTFCuYfe2hItPOg7zfBnOSk02IILFIeZ9pzcw6uA76K
52uAqPYSchwNovRD0XoXVAOK9Gvpag/XUNbDvnzBPgI2NdMlyuWKiZsNRxorfHX0Jh50Xue8OG81
7goCHadaclgFun1aPHzQsZ+CEuV7RL6R/e93mumfdjaCa3RTF4n2UP/+ubee21OZzoYfcoDiMSb0
mn02hdjHO4DET5BRy6/Lgm02ksN6LjAmzlBqCRmu0P2QBTfmPByzUvg357jZn3b9X6/s9zOGPLr2
UUOi6JzBHZYpPgo6gwRen+0pBtCMxCUCJm8ZrdKtTrlbqKYZ7NAT0IGZP4NahZ4AQy/7Iz0Y8zuj
KmJRnX4Oh1qUjIKqDaz/XALrsy1s1G3zPFlKSLAv3vD+N3mh8UdxnkoSofCsMGeoDP95s9uzfibK
xJw6jvTc0QH5TbFq7t6VuAQV7EGHvdQVXl08FYSd1nJ0njoQ6NaKMyzgc5m+4V8C0pkM9P/uFDkL
LasuJjCwx1MH4kj3kXbzdnxNhzdtgoURmCSc4H7GVkXNS4iyNXzlgdfRgNmFk6zvHV1tvZ2yI2kf
6UpdNJsT8y70RFYGgYpaytPXPUC8YefHYYNozT611uvjWXuezjXt28Bj9MLSN5+UetMKS6UpkGn+
1jgnnpfqd+EDkSZdAkh2CZEniWBHbXHS9qW1YasL5aOPYF8yP2ejrzAhbhwJyQls0KvFODZrhMTp
PFdCE2H0e1o52LyAXffnVQV5Ktd1YmFLR77SHmVuH4zbOhiBdc6OoHcmRHc7hij+kI+0791LHacN
pL3JIpDO6A3697NbOo0PnfZGDooHHck2g/K9GWwVSd3anNfv59c6uC4E/AV1DCUdfTJG0zcmYuqm
d2kHZBt+UyWck5ZDAHO+f5LWZ6r2s09i5krN6aXlZDEZ6Rqscn6HCu8/fKC3f+1IF/QuM81HxIVl
8fryNOO7gexyjYQt4CBEDT6JEKNxcAwDGTvikGRTPvJBcLQAwmypIJjGnrwn8BEpQN/FZQt33S6E
KBUy92vdOjgvZJrF5RjgL29fw+yAaWoZTHeQyUeanpfLE/cu5kmDP9llMLksphbKeFDxh5cs9Dlb
Gv/h3ZuCCMBF94VlzxAnrmhxEjxzWMjQJyHEDTxxLAqeZ9QPk+Dq31d3D3JcTSNDJg31cHq8PTfo
CX2DN23K0iJPNEKG97MKCJ9jqQFfu4NNRto3cSVUl9iFjczeoAD/L+7OY8lyY8uyv8Jh9wDVEA41
rLhaxg0dmRNYpIIGHMKhPqJ+qn+sF+KxzDIv+TKa06LRwpgkLa4A4H78nL3XphDKdvPZe+5N++ti
19OonFmLbNdEiDz1aP9dpl1fatr/1pHh2m3AIM7cE6OBUH8uGdXGwqxy5+NIvFTuId6C99r7nPkn
jwVjpEW8bz1kKEX90H2Jbud+bb88z6dd4n29TW6v6LnifvEespFcVSy9TzETm+Im9m6F8TKwt5jZ
vR5sLXtfQYAAA2DtavSaT8ZLRwOOoQnnnWrpEUWx4g8j7Mbv/qJfOzsVmwsv/TKx7c+SSpP+YUic
29Jfl/yRhi0ADvFiWdu8vJfxJ+EdoYWAREmjrSZ2TbqcZroMDq+F82ySETfdmCDxJ+4F9YMaqmMZ
Db7Di4dTxgVI90wBv5Vf5BIVjcKHcmN99b+6r9mFah6V99f4rn+Kgk82QmaoXsMNiNkM1gMSUoyc
y/hT94aAf9f9ML/SgCZ8uZ5Vqd/hihzEKkNpydmjTrdzMh98LUBdCNif2f3BnyynfXBrneee5Kyq
lYe5L073/4CleEU/G9sMpwk6k+qTc8HVifFtN4saOTsvoehgUyWTloJDfB1f3RXi8w2N6IfyWyh4
WmhIOqh4nRsam+vsLb7M/qLg3t+retkfaRlBFeGdcpm45vfGvt8VN9N5dty9mDtFZwI0hvlqgHc7
unflq3sSt+Wu+DG+JvZBbjWKHwBqF8WYBCOfi0GKQVEBWW+28HAWpCh18YJ88uLnBGo9MNdPo3GI
6gej2kTRJ4Y++bBhCpg+WWcUrshpLjhVUwSpO3dlMEr2l/oF8e9ZMddhXTyisJYrLIXIbRftF7l1
T/Z9+4PMiF26aw8Cnc1sNacfu3QRcNIPW6dPswpprkTwEfNZZ9PlnsYw+s/sR7+e3Tr92nzQP1mz
ZXJWEkdvOTIn5DnW3kNuubbuo+ev03YekrQcgKmeUDOB3bu4Nh03oGgH5Ao4jeYGwcO4xDFxJKCA
N0F7YuehXCGvZM/mkZ3iL0GwsB/VFi3FPttYSOSp0fB+PJcXk3SQaKX1b/Wbg4PyAt08/FYNqGU2
rJXW3nAOFG9EIlX2ffGjJo+ZcSItAONCQKSv76LsRZ7H3TAghOXQTlYX5SPzuyeFec1YTYQfl+O9
8zliFKa89YD0lwuU3xCYFIT2DQIPqyCGgtjNGxfg0Ip/71/KF+0QU80wIcP3cyDWqIECxppCSu5i
oo1lPvmf+GislCVXV9LafTJfMAbU6YZOkeaterow62q+CdltcfWyfhQ/ugKTJ1bCRfWgXdR2+M7u
alzyL7q+MO+03Udw4VmKc316hJRlAwFwLXSfVwct16ztugQzsRSbescIjf7R/w90/2/Pjj+/zpWC
xRtHazJiypl5p7cOMxDA32Da21ofqAa9v9PK/PxKVx2ALup6qSCBv5+HiSzev3orZptL73PYoAPw
X63Xelcfs2+KwmHpv0pGLOoZ5mG9o/TZuge502ZFAkIhWEt4KMLv+oXxFy7dc/bDXxsHj6ks06XP
2Q8cxvdznQu9O7qpN4ji9wKkg8XwzVzmt/UNcjdjVSJwq5FZQ79aONvqQV+aB2xvs3Blxqu3z2pH
W/5ffZf/0WSUOSPY52+g0+RLwieZjyD/XmT7f/8r+/7Ht+9/ZG9/nN+6t6b5/sf/+fOf3v7YNdlb
8e2P/8XgT6r2+7c/3urvb388Pfyntv3P3ePuf/8sxf3b1/1TmOvaUFGQZIGHg2mj+xatij9JtPN/
Mn3wrwYaW9v6JX+R9GWDwp1gRN2156yJn5W5UOjA2lrYzThFIQL+B7g5U1yJ7d6/MjI+IZCgDiYK
8uoJNppuCtGWByvfvR0sWvo3gAoxe/qbBJHDrF+SlxjD6ebdhqj2zjmeVWGSvsWWrXOBNBXlFgFG
c5sSRhvBWe6yopkL6gt6wldikB+QQfnhRgMRAqkLaaOO1DEwAFpQIeEK7lpOISe32RnBrht64o/3
tvY0aI+WeHKivc4oDh83KWNN+eYGd+nKKLdh8Kwx+WqS59i/JzRrqWiG6wN2MP/HFD/iFWLKNkZf
a7XO6YniyYMRtq2qz2mNdBRdHhhO2X/ri6c8OfQc0jZssy3JzFRFOGp0Jo6LCu+BfqNwRcCAylZe
s5ncuxYchj6f0kOWc1L2XH2rZbsk2k2IFQaKRvdb7R1T40ZWN9l9+NVh0n+a/3nhNXh+ZkRLcVd2
GGrX8jM1+ZrzH5P++8k8VFCOMDGXCDB7e4Oh5MwUGvMCUKh4Xd5qnzr7xbuXT9Vtjd4REz3LAtPm
HWjKDPVX/Gm0N3Z/kvc53Qq8WZw1UTjQyDdpeS+rA5NuNE2YiZuHQnsuYUdld6O20LQb+ykkMmu4
6f3HnLV123+pT0w75Kl8MeM1VCofwwhJbGs62E/aZfhE8YtkUfsmv3u8TkmQx03+aAOwxytxcE4E
FAVblHD9t1zuy3pjJUsEfGgoNecorFvOET0fFeXWnf8pA2b37U+gz//o5csCgv7vV6uHt6zMy+L7
FdLpvx0AiPj/w4NMCaVaNywHTPV/rzOGbf8HMa3I7t0Z2OTY7Hh/6v+1eQWC8kSgK4mn/I8mbYI/
cU6a8a+Yd50wHdfUUXT/k3Xmalf1dBfD5/x7fKFDC3Ku9m8xRKOjyjG8JF1gYLG3GMAVI+pvPvSy
Lj+Ktrla1N5fzkKQ6umUJKyTV9Ek5IjFmpdF0UXL3NtyrBgvK3gYP33/l39VOT/zyv7uM1n0lz2X
Aghi/dVnyvJCm0SaRRfPonRrO3ggEUStxVR6d6TqqPXvX+7dyvNTrfX+oaBFkW/kCNOFg/ZrSycS
yqQOyuJLbVBF5xqIlnDk3B24yCCdvJ31QjUCl9zIkDClwWkczbMpRwZgZY2TYUge9EH4+9FNLr9/
a1dV4PzOfF286/7n0sm7+rrDqnWM3DTiS9yTnhcK9Zi42tkdFY2KdITMYIuvmmuru+rln76wzT0t
CMKeW1x/iV3QHN1viyBJLqOStApy2vqtGy+DwBmISIO3PHnlt0yH7VvY/Kt//uI8MSZ2c2fmQl11
Dac4M4PGaZJL1DnxwxTQo62DKdq1aaUvcxLQOxXDA+jsiDaM/PqPX9zBcu4CnZ0HHO8a+p/GYo2T
5IZdeNGl0SM67AXxkI7ou73P4DIYkHGYBkv72OrPehxo/3BoxAXnIpOTTFlD1YAV6ddbUeVmMIks
jS9B3mYr4UATz1V9MI2oWtnGLGCqsSPYjly7qqdVFZTWB0/D+z3169PgeBBynXcmP2vL1TSpH6zE
jqYgufSjfchbF8LsFFcXAP/1RplBCsoBtcJUpmiURSo3YvIekh4EVWh49V4q7LB2VLvrwbDSoz1B
aJJdCNoq0u7L0jSOpdCDe6MK7iJnyh5irDrHqhtPok9fpYiTZ3vgCUvtQS1LLXFuBpLfd3nzXVax
OhDya3BI78RmLLEqeHquDnZN7mWepAej0xpA2sNl8AyMwlZrP469vwzatLiUec5Qx7M51BXpLibG
Tw+xCpCGd6t0fN8sDvuxhnk0qCA69mF0HD0PD3LE/Jc8yJtAz1Fo7uLWs1kWUvyYgdLO3cQw3sbB
lFUQJL2y2RgVkqDKaSEzuLZ/bAGc2g3ZlUBxtcyBTu6FDBzm5OuGbmo8TdiOfLNHeibjD4bJ5l+X
UQfbGlgiQf05R4z8ei85o1ZXiQqTi64TIRmoaSZyqjOMFPqHGamjuiBo2PG1ZBnZ6nlyZX+KZEEg
o+zQ4raANvUqGZDAWquqEPSV+1Bft1RxAc/APu1jFwqSywRHi7qtyBTQF/TQckzaY1kGfybR/1vb
2bUHkueCz8Oi4JvwpcmKuDpAOrUq/SAvkksc3smJGGLWIW8x6T2BehVdhDrj+C8wR2Rz/m+hb/oA
iStNhE3paahKXO/1g6VifhqvHhWSVDzm9VQAOJOuNg7DanRR2DK5ZD4JhGFoNktbULkX3bDuW57Y
ezYvsRKGIlegrr1doTZD6+9M0c8RlKjSmlC7m0S3zKTZHZoI5HxcJIhDNIQ7g2E2j6Rn3mlpuglU
BR4vSglmDsms67F7OdbDyG19sIbE3IgeCn1S7KJ4Vm5IB6I97Naq14iVdJMDGvnOWyEH2Fmybe9D
GdHby3FNp1W4qQWKZ5mWpy5OsEY1WNpwFcqD6gmhjYq2XBlu4O/tCtSNbPWFTnbizTTxFlUu3bXb
+ouh0p7iQslDOP8YjBZgNvErd0U0brWC8NrQrpt1U3eIOS2aUTxTi6J29PvGG780Zecu3YExrl+n
58Zx5W2Cy9fOhu5iFFQ05uZB72rzgTzHk0v6aBtAS4hFdNsUNtAW0WU7Jx1QuTD8c1oEq4km9UNR
RkfiNeuVmZmIpfps2dj6t7rzvvz+NpgrwKvbwLMpBBnvzBULQYm/PmhRMfpm2ur1JR9BSoViY0o7
OackqN/EWq52bixJ+LWmc880QAOqrGfaKk6V/gRqhdRl/wGayAasx/DaKgANBUnnbUk7+4P3OdtY
r9+oQwaLjvXLFBZ7+69vtEftoWtZ0V6MsL6zLISslsX8hgz4g+tKY88bJYueXqpyjH1mkaBSlvIy
2WTa2yQUmCl5Je8/mhCqRNokzPv9NrpvtJzmlLetDLfdSAfvU5Ew+tJCbbr3+rusMuMn1RfdsgmD
6RLY3sJtdLl/fwJE0ALPKSTAxQJAcmiiteauWVkOdkaH2eYhG1DOynwksiILyM2snC9VrW2qqk03
pj4iF9HrnugAkDSji8/LrUz3jkRxkEReRYh29VxoLsL5yvhq5mF6MpKXNnXUoy8lk48Upo9D6D1I
uJJkYNHcsjGz8U063WJJ75YIKjCSuemcS2LIT6XEcc8qdGd5qIbjyaVhZpOjYNo0TsdjmOXtSetz
b100GYM8urF2HifHztXReE2ZWCRhIpbVoPUHp9MZxrSsTaZeZjy9IX4l1S1D/6W2dPLTcwJE4iR1
EOj2d6lT2Rur1601rFgyODTk/6Gn3ccJtlMtJPCg8Kuv5STcc0hu8Y1X+eFFa6AT/f42En9zF7kc
bXgVQYHylxrF7JIx6HW7veQqz09VwtDSmppigxO6RaKdd+C4s36hqVLe1jJfBE3pHYIKBL6sm3CR
mXQFZF3DYc1N80lvDdSIGljqJLQuQlBhVWEyPCuHPMDSYGQR6zapOSxaXhccG6UjKI9a76Vj+kD/
Z+W1DBXDIKNRq4KvTqy0vR0Ce3QSGDa2VxM5Y2ndjdsK+PtDeRuYEYl7mafOrur2dlyIU6HZ3q6K
2fQ1aX5QzBpztfrrJuG5toPHESqPDjToahs2jEiv7TLHMOPk4KB6+9Xpay6yrhZGXhWX5ly3HSjX
GryEUf2wRAxiasIt8/vLdk1UYvvEci5839PnECZ/zmD4We+l6ZpRsy2rC/G6R6817txydE5DQEK1
KdQPtw67L0lGiy20dn7bOvepHG6jJv0KmDv4PFo0OPjdS0F+M3VBph1FmK8V0QHFlDwZwzg+GqGJ
gr5hSRZOMT1o3vhQ+1Z11MGrJFFcfvCJnL9uv7T2BIl0Pl1Jbsir5awsuP2lowHXbDOms07OYK0B
CO91VX3Dc6UfhAyzTa0EW0hAmm4ToauVTUAkeqQ9uUNIARNA++iSEL+tV3YoTR27PxZGv83lOima
6lulDxggGjM6a1V80Uu0203WjZ9No7xPmszeyWAKT2nAdM9ozWHtxZHaGBK7jYiJcg6N+GVIJ7Ui
lB5tbzBN68JVcmkmzMEr5fXPFuJxUsfTsLL3WgDGsU8tvbjJJNNjN2NElRsDwBugIi7HpaNOvhna
lik4Q1W2FqMttlrXo5VNquCxbLAdZ6N/7wsSwrU8nbaxTIHdu6Zzqycq21aHyhL1DUVgcaHY6j44
uvtzyfPL3e45YA18OqnwKrjLrk4Ppa2rujES8xIXjbGQUZzvBz+1WfB8Gp4V7ziWI4s3SjxagzJ2
0drrk4YdLQUhFFOjZrl2yiUruu51+d5LfnRdSU9Oc7EnjEiGCq7iht0TvBJpC8MEnjKhK6jnYOWa
EhKlpWmnjPF1xuS0rxrwQmyHT07Wa//6Y06+gxP4/toapMdcaRhf83DW5Y9uQySQCTrSVUyYikC+
YvppbPnmB5N7LMP0QXn+c1uELxazjE0gPLkNTTnTqtJuH7v9cIg1G2+1D5ZFSRNdwygSFkBr2puD
UCvWTXyAln/b2Jm/U0aC4NqrfqAfAkPyGvbNa5nW1ac2g8PXulBMncr7XLXFq9VZ/n3Yec6ys1w8
jBPZ3novXbCEyXOpBBHSHWZ35OZ9Uc/3AqRHziJnpyGxQORMwkQDoFSl/UH2Ycy78erTBwvM9aWn
NEcuI1hzWWcEDZVfFxhVKk8fU9lcVKbda6wwN5lyxNZCEoNluGwWrqtwzoTywXWd7GmUMVhC6kBy
y28LvadOs1vrqYj9FgunKLeRDflGJm2zFJln7020t6bffKRpnIuzn2/Y93cNe9qcFxHLuj7uBl3l
9L3WNRejJj+sdaV7Yzp9iqnuo5He372Sx3plGjD4+Yau2lph0A15ElvNRVbJazXsWm3gptMwj/z+
Qlz36OZPRNNkHmWwPMKb//U6ZKrxg5RF7mKDXTcp92+SOKw/eJH5l1x9bT5FrweWfmbdX3+YvI3q
TBlheynyBKZvn8N/ikcoylO/JXVyaaJ1dQr/gzOtYf3lZecQwTnekVRJx5/BKj9vYpRItL1ap71M
VdeR5aCKfRro275ynm2eJECwVAUIakRkqGOoa5A5tOFHpsfVSrWT+8GX8Je9nUOfbjNJcnQHlgt5
iL++ncwZOlGljbq0fbSTTTwsrUFD66+1zYK8HoClOnDEVuDZMWBHsLkcCyZJiyJu7n5/0eeG8tUF
oRTjCKJzi5k2Zf6vb8X3jTHI7Lq/lDUCLjHfy332VeZE0uRe+jbxdo4VrVonGoPbqXS+1EKfdnbc
9PtIBg94q/zNOBnu0uxJPCKzIrejF8dL+4udDsG2HuC7BVkszkNVvfZRJE4iaepHkwQvaqwP1hKi
nf76aebvldtY2LTIr7Z2sDZD6oRNfykss182Q4LKoeydbSFiaM9pjwnR8fO1XwE8i9Lc2RtpcFfF
QEHSajzFQYv7sSAnbEqndZib9m0dR3ipSnS8RgORvTHPOqSVXZGMX0u7HpfGwMzGdlRwUh3k5a5d
UyeK28avif2IIhBsYVZvfZiUEH/zbxEF6SaTfk2Ha/ocJhYYPtc4Vb4ZbH9/Yel3Xn0XlgGtwzRt
YVJfzSEev15ZqjRHaM3UXZgB9PveYGLWjIsoEepIVEB8DOEEyEkdqWnCo2YcmjrvD21gY4Hv43tf
y/K9w5yoLAdUL1QcCPV6Z6+1cQ0TcLgNfGyVRSOjN9XfxY1POl00JlvRFfHGsyvy65JUHGsvmo59
vjcTw7p4wxAsospChJIFw11uYg/lO5Ws0e6tntaQU2jXbSMrxadiVNU68Y12qWWNux8MY7wVsY/i
pLEeYlVnay2T9naqQa8pfzibSH8yCIPFqNtbyk9na6kJn3YDwT8TqdqP5cSB2dMumQYSsYfw5Okp
DmBXwmTp1C5LgbAWAZavKqai9onJo3nlHabKip+SlIN2DLqxGUxmGE23LBPoQH7WaWt7aJ9oJOH6
1qxuM9lDeCuZ4d5komzOatQsGjsYWytZxsDf9VMmivSTP9T5chDkAo65r60zxhTWALJc5hBJU79d
1/0EsDV2tno9X7V4qI4aEwMuGR2sANn+IRirQ62XcHNTe1WWxiFM8/q+84tqYaQEQPjSuKX7zNSX
Ltw2kQZGezfEu6QnB6sCcxiMjjy9/9Be8pQ8TEcwYg5TbvKhgUafEIZ71jMas2OySVQ8vk4yHDdk
kCAuN+ZwIGtYTly3ZWEk08ILzPDo+fjaXR2tU+4dzaqyVoONqay1pHdiBrK3zIrCLmFNyGPmAkJz
t5pjvA6hok7NgLEPrmVd6r5B66h3hKF1a2ve3vUycx8LAj8bHIMNXWIWqL0X4nNO+Zjh8DgMeXcX
WmfXZQptdbm2he3xKEWC1kiM3ULr5kiqdljp7VBfmjx56rvCW7tml3JeNP11KkhNbiFTGyq/N3vD
5CQIdnTwjR53ghVsNENkh3b82sqiZSVESESV9iNN6uLgRx3CwDSMFq4X4OavCpxGaQcTpUUkFsdF
RW8LabU7E0wN/3vSJchMKvskGqVtCuMTu+GxdqTadYlF4xvuo55+94t2G+TZQ2KK9B604crRvPo2
pMu5bIoMKrgVE5NllTzPjQYCJY3zU8FgflI9zuKgBhkdwMKwXftSZW39lJnlYzqRLNmklr1S7Hdk
0BVymQg/26c5wUoy6NpTbOroCLTa2fY4soo0x5zGCOnE8zwuvNFnn+pxwQdeAw+zdW4KhHBfbF1C
NLYV52rbAWWdFbjojMJ/SPsfnck6WNrKew3H4E5007PnReVdqrJoo5XxcCgFK0+YhbeaVcKfyafx
0dRqOI0ICIuSQ0puqnURLnqz154LRm63LXeQ5SG+kq0f3kc8D6twcHdhHHcHLySLzSDboWmQMFqh
C74kLNADDO26iaOBjgGoBVHhxS1y/1CrAMi9wj2Z1HG1e/9jlzbNhrXx4BnB9KgR9dH7+WOiJP3/
qP8xGGkD7UOf++8x2k4YSDN5JxJ3lXCiB2nlAKm7ploU5IUUTiRf6tY8aHM/I+w0e9nr/bQeQXNm
8vL+BEdFgXDVSRFdIBar00sXz8jppGxvi9wuTrFEadmEEzrItvVv2pBC33QifV93OC4NJsoLv3PM
i9sl0FiFfWuNHcijrq5visLub7QcYHyoDNIGNMlMpWi/jWHRH81pI4oKAYWH21SfuDEy77krZ/Wq
U5ycJlY0jVDnGVbiHewe6kTbNd8LGW3jMojvMlPEB7eammWcmHdRUJvL8tsgtY69H8Ff6ePC8VkQ
L6GLLS0J1W7qXGevt1l7U7X1ymhpakY5Nucg0NTBT2R3sHQ6yDppp1JBgKx7Z2lZnHBH3aKLFaEd
9Jzi3lTinIBOyboCQe007FTpbPSYOEC++Ui50RcvjbCYW+5bnPjZbZT4u0b1+QedBOP66MIWy5jT
I7OJ4pLt9LqDmxn15NbReKlyWjMBWCdk/TYSsFYOn4aBDp2Mwx+m+ZblHtYOEVd7DsHhBzXce8Pi
56L6/W34BrInpt/YAK+qHiNXo5f69XAhhj5ajwNiWUE3WwaZvgNqFBsWltGp7i61b2pbUXnZsuaq
93RBDq0dIxixfX9V9qN+N5LyOLraNujil4o6fVd6NZDYyszXZu0iyc2qiE0tPDui9c9JM/UrO/IN
Tt+5f87CCVlSnX0OVR8dmkaAo/f98bUeg1WoWd6jIFFBR9hst9Em1KdnJX2oadVTDIvwPisMNMZF
cxFVPN45fdgvSDsibzmI0pWnjO40tNY3D+KxHph0+RLt6zgY8ZMT2uD9/Y9Inn8p0vlWXTrenFJc
w3T/olmIHX/qy7AfL23e99tA2WB/cl9+ktljLEyIYeMlEnyNiZkjxM0Yv9iBAbEhGaPV72u565OZ
hRbMmVPTPc/CrnPdHCkMt7MGK03v+sQgD0ExzzXdqF/+/lXeh8S/3EZ0C8gyY+xnk8buX5v0fK3K
3Ea46V3soWLo+8jdhFGg0SdXyyGKu1XX+BYhwelnv1YMOAfRQk63BcorTe6VGEEglUO+S+Kk2jWs
PZWjxAcV/vvR6Nc3yTdh4Vdi0O3NntBfq1olqjAiPs24G3Ld42ljrOP7Fj4xXx+PdZPhDQNkFjQZ
M/6UVS2T6RIKanUerbI+0zWq7a+V6WsPlUWCnxuKld3Hq1GqkvFarH/7/XeKRPC6Cje5iTiMOPzF
oeR6iRjotiSGjB1AW9HnNHG3udOpT7J1nLU7sgcZOjnvth1YL0TdbnwPzE2fjxyp4q2ITWBLedzu
at0ED0U/ku54HjyoEg9ZUgcQX0YiJM2geoqGODlpDjGHc0UI3fMljSM8HqEz7N0yqjZuNWKJtLR8
awyTzi97YxLPtCkmZ0kUY7pu7ZFJodfEcOfRiYiodDgsHdksV9UQvXH+s5dFCqgnjNzm4uedwijU
3I263lEk5t/xxjPCHsxm59Ij9MOEdLhQTmyj0XhTTzUuBVp8J6meihzxdMfZ5VK74qD1rToKvg/8
dxkpNqXT36S+XzD/u8QT5baTlQC7gomFodQQslnhkXNo+9T2zy0s6ilNCNuIiTIYIg8kYMiQMc6S
aGNXMewmb1qjSxgXZR1G28yTGB5EG56tXIfPbtAijS3rAehnchen8E9IrjlMzthuVcIDXcicbawo
4GdK8xT61Jtlkre73orsB/sliqQ811kCq0NYBLF3BGq2jFE7ydKYTdN9mwTvtVyy5/tyn+rY3A5x
GqytrsHYZdb6OevTL1rq2ks7g5AWiNLf9cLD0Fh4wX5o+2SB+Fksg973T0ErzaW0cVEqNTD78ZL7
9x+xZy0YwB+jSHUPQeTmeyOBB4b2Z8E0sL7vafsAHk7Tg6c2TaXaO9MT5fl9yY6Gbrqf6v6H5UTn
zqkJBsqrdtn6Mj35eQCn3SbGtIjdjKwz8zaNZuB1laXbTseDNEgD8aLVtyC9sKYysTqoLnuo6aZf
ptaQi7x19GNrPRYFqe1uHEwnY+zrQ9FnFw6trzoSuUVOQ3pd5E23LfI5GNj3DBJnKhf4F29HNOEp
cZKNKBVsh7bA9FZb3bkwxAOzMLAwEg/LaLVYHLqY3ii/VVGSLCLLgrzi5vXCaPIXRY36GDverWdD
IaRNHDxUhmkuWlsiwuS5+QLdSYpmOhtkI+UaOW6JEvkxJDBqLXQJj0jo0QM74KpINP0UqvgcRFl7
knVerc9Tk+iHINAPXLb+pMUdBaWDgtUmgYpSFRVFTvSBWzuED8d+tTc5ZHH6i7ZjbYC9EhbZOFVG
XLnbfBli0EAq6zfIbej8Rib+1cYBbSFQl3S6Ze27J7fSxF3TY1hNOueH4yrc8KWR7Nsw3BdhG+8F
N0sVLDND73YJjZIVmxnetKE8pHUstxKh3iqKeK5CGugEZzn5oWos4K6tVl4ab1ECJhyjYGmYKRlT
me1uLb2FsFDX7lZGzjMP2RxyS5xrpw8QSAfvk1RUb7kOn3KuRLvUX0x9Io7ZeNsY9bahbcJtb+mH
sXcBywwRPDRtTBYiFdkqq9N8X3GwWlSN2x78cnJ2niv9HQeQqh3FbdcUb1XqRWtauv6Kg7Z7KisH
w3emL6lb6rtKTwm9HmeUWi6qTeWhkZ0QElUIAPaUb/hgkK7cCNWjLp4wANR1um/y7K7rY+wyVhgu
nTLGG4bkk4xr1R+7DJOWp2R5CMr+xuyb/pyxwa9zpQOaF6I6yG6txulCz17kbXNIlXap43i4dwe/
2LvdzrV8+BlW1VH+lZdwGMj9qfVx03Yn3Yr4wIBVX3xFbpwKQE1ZpdxEOsNpxjLFsbQgqddT7O8T
jkjrkX7kwgmgZ3HtuLGJFqhl0vww7PKeFlCOKR4fVhJNA+rg8TadD0SakZAgVBKClA2rWBbm7dh0
/s1Y6NHG1MjRmZrybLTDfdPSHWuk7hx5Gez/OQbSyooe8mDCDxbYDhHEMwcxiOKF7mb2bWIYOK48
nYDo1tgUeiVPmhV/SoNk2kt3XEcxduugSLW1zye6sWzm2pERMvJ2bdi3cwxLBN+yoZOysZnCbC2Z
ENgwMCfMHaeYH1BQOYWWPQi6anGQnbpoNNiTXHf/+w36vU//az3h0hxjb6Z45pxkXpXwo9uHaeJo
1mVSqLbrxoRR1xBhaWVPSNeaXesAepP1hG4w7Ldcd+cet0PFwC/Yp90ojl1lpou80h0SO5JDJCd8
/xgi0L1nX50wGG8Gr7Q3KrIF8+XYWYmGLBomO2pjTiArpza6FPJiBLXxMHFqptFSPQiYc048vbQe
YE9VVyffTw8h+1pSWbfh/MMtSEIwm2ZaTtmXMDPcNzqtYOtisZTjmK7cNhkYVOvRR0ee60463HKb
SGAm0pTHfPb5SPSTzrFtGeMnXhje5VP6lHkCXXujP+VR9plheL6VkjgEM9S8myChl0wRcvGbEN/j
/2PsvJbbRra2fUVdhYzGKXMURWXrBGU5NHIODVz991D/ydjeZf8HW+XZMyXSJNBY640J0bym/ke+
s/87N8K7AbxGbQJ16FpYxn99N0Y9dF4bFf79YEzcL5+srOx6vI69mxyd2kNzVmBD6PJLPpH+B5tM
51cRlcSpuuKNg7VdF3kBHABJfXCGmuLXoqNKtEYBWJThXQ+yt1BlxVnhhlcjGa290cMhfr5SV4Cp
DUNApkKt3yrTiNedb8hVKOv42URXbdvhWmrEDrdcBtFEJzOuBoBRkEAxUl1WpE50zrJ+o227eJAt
TuPWyFAjlmK8VFZIQ9hknMpcbUcOW4pyqHDprYH35+fcL3LE2Mq4M3olfIatzGNqQEGlZXxopam3
4VSR1Kakvbe95qtwx57MHnqOGg4HNVEZ1ubruk2Kkyvka+aa7dpIwtciNrMXGRJLPkzmQzqZX/9+
y/3uHSPWntss4NKQwU38Jn+7hJopNVkibP/e8Ei+DdIaQjczP5rJxjcplPGUTsQPzLdtkMVwM5ui
/cdCBeT0x1gO38FuB+FFIAnKwF8vnCiA5eiGIr12cvBPtjE+iVhjP6wb/MY5Jyw8WXxfFEPKOUs/
Y6TQumnDsbapy7NZ9jYGTLRnD7HtHKMp2AXCrPeytY//j9f3nWllm7leNtjXlmYo1yHVcl7k6T0z
E55xIMmx6vA/tv0hKn184iY+ZDO1T7Ih56zqo59xXiZck16MS6RtLuBiw76wkndT9PWpmpg+5G3F
7uY8/VKDHi8TPExHN2utF8nsNwzuY1N53RehAXwto39u+uxFSPeeTbv/IlNEMJ4tcHebRJREo2/u
qmDor/w6QdqtcYlrw7gPZkK/Y3j7xcCXRLDyIq6H7CSEMK62Dh7BZHDhq/wMe/dUj813Rt6vfeco
cqztaus6NXgkV1atZ3czDVN833YmHLx48VIm0dGSR93F+PoiVe9cL70plHj6TqQVBiVG2rJG0Zgy
FaeXMB7lo+cNr7GAFfY6i+7eTiRv4wjt4k9xtv38x8h2P5KShaloDH/rTYqda/S6neVLdUmykvCY
Gyjr5MEZAWG36V0JaxM/+HgT1ohWOgqqDPs8heDyjkqePhUJDuqWIfEchJKpv0Gnkh99YyB/TDZ7
0y6CnRfKr8JiVxrcmmyaVu3acCzoT802hjPHpzwq2vMw9fo+s66lraZnsyR+O6ybnW8PX1P0UCSE
0JTpFLk+lyF2Rpmeok6/eQqhL5Q/rnM39vczI9KyihP3rIPmZ2v58U5O8vs82tOd0o19DBP9nCIA
ie2w+phD43vLfnHX2SbZ5/FgnZwg16upbPrbbyeooLLMRWk92kHW33F+OPu5HV5lOzfn2x9QwpRb
X4zBsX2uM+APpNztvo0bVDFGvallYR1R9NiHMrHO2C/IL3N78cIOL1AxEt2VlkysRZqtzLKolmog
jDBoDEZ8u5sWY5O5q7wUZK8Cod17xkA8e+hDMugiWyXDUJz8Ci+TzHprPYV8EEZPR0Gm+Y8rQOjC
kuQ4RCVNWmCllm7YNoIpX2f211aK+KxujF2aAqYOGRVNSstTrAto5jkFq5wmzMA2IqoRr1sV/fAs
mBnRp+fGNl/a3op/opFd8nvqb20ZI7ebSeVwuwqfetTMdDyZuPPFEF8tp/6WOOm1HkhO6OZ5X7hO
cZegKVvNYhTPuUCSEM3z0QmjZg1zRjTu0EcPRm9s7crKzj7rKVHXEabSqM2OTQz9opBnPOgQZijN
XGfTi+mHDMvgIJ3QWErtU94SY3gWebckNyt/rA2XYI/Boe95cK454PYx0X15jwT1GbFC/mq0Y4RU
yEFGOST5a2Wa5CIbrYOqxn4cxtK4n1TTLfLa7s+y8ymoQU+J7DD/BmX3Wpdl/lw7Itmmvsr3XlEQ
cZPn3RHQ6laUjEFbzQjAkUqYR+QQAPnx3CLccMEeKej0K6t+nQ21LApLPU+paxxjVljWccLKbyP8
5w8j7bC9V9VPbC3jJqqT8s4pxmobqyA51w4EY9CSfolWXKMeIC539vHIuWltXWRmnPkCgyeocmbe
gWa5eO7qjVBpdiyBPvHAQb9A3JxGLvl6yNuzE8mP1GpJSTeGLR+4/QpCYNHdQ7OFzyKdIFjZzFIk
91XceqvCMV841YZj6HnZxcPos/BpzT2BI7wBFNP76op7yKL8UXkVddMy/oGySpzM6KcH1lNKW94n
iXYRDdrIPssQ3Mpvyru4sDRR3C4h+LdkLDfK7pQ3fHDlW8dWmz9SM9tNU2k+dVnm7xPm9oPhjxGM
I9gKJ+s3Ae+2srO53vfCvLcrmyx0s+kXeFmRlSZmBy+KKJsZ1nv4/JNqnCfgCPMujYpmw2dCvKkb
dyu0JnoXm328rYsm5rP7IZLIflAOiRPz/FbNOvnajU9OzQhVD052MvpcLkXqjnsTqUI4W0SXdOV+
asSPoiyMJ9fK7HtlfEsAL85V9L3qTMJqtR3utDWrozP3+Bhdp0c3VbRHN2g/XFGQxenr7jBbtJ0n
c3Nv9Oa4rUT7MAWTBxTbBHeTW1vHoM0bXBJJsOxmK+MhZ5OUzAqHn5TM6Q6o49zcfmT9ma8IVMU3
/JPnDO9mYXWHOpanqVSEcLdtuslF3K2F15sLATH8HPRfTKE0VcoWNehdy85aKaJCdW3vAgooLtlU
4Zt0iW+0y3jlDyXJ2FPXHIIqeOvq9D7uk/F74fSPinL4UtyNTBp7NCjWrqkhA+yE46l13O48zHSP
qAx7CQTK1U8IQU3ywduMhNw8gB8ukJVxJDkxO3E/7DW+X6tQP6eheDP9Rr7iK/mYq1uRfZFb+6Bp
i7dY4bV1PHEclY7uAh9raGvUxUPW9U+2N+hFOSXuBrl/stSRGk5j6x0L6ZfbxgeAUpJYhRvd60DO
b2V3F2rEFMZgjNtCWnQABArCOrKumYfRJioACsdb+MoN+8gmTmVz9MjbBFWh1o3Y8j7po/sRVGyn
Ik0BbqQfhrqzVp0h0p2cadNjQ7qWMgwurosUhpPaKx/qPKq+IE6leVWF+9R1OIsYTUmYLC6ujQWo
wkS3ySbcGzpxmGG5dqfwLUssgk6M6EPV8tmndK+9qYVFIprtoQpc/P1e9WGElF32g2NwVNJ3UEbE
rRf8fw+M5mtOjoN21SOa+vgU9+HKjwMc2LFvPHjabDajGi6VzpyryB/ajzmqCKj1h+Bops5VNf6P
yWYd//vI/CcBIBEDw+7gE5CG+7u9C6tmGneRzK/hHGL9Fl5z+P+QtFk3RcivuzARi1YQ3HSYlkMd
6K9D8RSErWjDML+2Hn4YJKLtCqGM2hR1O27LGIV6L2bBxdxSDjdRuVvJgnzuJOl2SJThDas1qifa
EjzSf/uAFvJ2ojE9h6hdBYWrnxSnSG3S5N3O6T8W0987VdgqmOVhSJCLQ5E4xm+LvIvEdkLoAa9s
2GtEvac6z8yT65Gl24xOs8OJoFe6KeW6hKbZT8AU/VzdGH2SCOeO8hIrHQk6vyn5pu6LaVX6CBO2
ytug3pmlhzLCK90lCpVyi1TuvUs7KpRb8zU2yw8/IOlaWnl5cAL1EjABLesBOJcaeEj7S24lD6Kt
m0dZNP/Q+aA1/PNbC/jWAC+gIgP04r9+a3ZpGxjt8uSaGOnFcQks9WvH3GSldRO97jAk6JVACLFG
dBAe8igSB39K94WddPuhbglMdzRzRixOPQDXqdbmxZon5rWp3PGLntOmMTctyu0vDq11Aa4BNw2H
lfSQWvqw1VKmHD3WCAuAZtBz6nJV5ohbO9TIjhlkT1kr1CpXt8wUAyjjmEbmbjInhAomhVRzQOOi
Sddl4GT4ANrMO9qO89OPBY3ysUiJv3IOSLPVOs5zyvRCnAlNhGh3iBsEBRzXiMkf0a+Y+8EQ26Et
CYGvwzcHU82ngjdx/GHROna4GRr5FBq0fvNY1DSD2m0nX2bnxWvw9Utvvq9vB0Tf0bXcxe0Bfxqi
6GqgWHaGgaSGMjecXSP1Q6Cd79k0I3hPu/a+SYE2c7pg4ywingASdIUyJlsYWU9MwIiyMckbvexb
RWgQQPDOpg27LEb4QkgRrKL3hprXsV88hJhwTg6djaqwtmZW16dkIjy/vkmPrQbFUGByWcHOWeus
GKaFFQbNxlNMgUbdBQjtY0oltMtUy9S8Gv3UB2EOmK9ysz8oD+mGm0HtyamfFmVg+QR4yWktkaqs
gbbPpkwn/Ce3IyZzk7VtUR0xpmlxF/OsyYZ6+/dT7Q9Vpm0FyCBRrjlO4JD+edMm/gdLitwpAcEa
0mvfZfUyCKy34rYOmciKwsrokZhkdJIIpCQoBhCVhEQqJraJC1SS8hUM47/e0J+oQGADJhkQizD7
qAh/fUOG7Fw+Virrs0iOiOFhE0Odk4eg6YDPBNwYzGS+6pCjjAOPS8qmf8ZRSr29MXyZvSI7hkjC
VonZWhuhIata9OLPIu3/JSD9HxhK4HDg+RbwSWAi4P/1naJscbCEFvXVrNqZzG3i6cqw/LBr0vhd
4dPtBhHXjt67nZbiTQbDI/P3hjHvXJq3pKUubF5bWW0wG5lX5SdEICMzwnI2TKsmiX7Ufo7ewk6O
FvTaoSrCaxcQImIOQ7XVffuY+7o6CeCwI/qrd48VifphJ3gwMmtpFgmJxwFDfkD9wdQSMw3YsovG
NLyPfNrv0rxwN0Gsgz2IAsrC7NKXdruwW3u6PTaC98lof0gOzg3Ok+7YT4FzraZObwCfgbBSkjYS
D1lfT3nuZAHSDhXIxGSML30UHZ2Jo8YZiQgdTWpC3Kl75e+8qNSY0qpLFp8JGpd6CQwUptqmpe2h
dgJ58XVIzgdf93YgYjHBojaobRAGxdnUhAKOfnWNbPa4cK6JoJwooxHNTLuBEsCPgdnu0hiB/oTN
UKfDsRD40zyWUNzGrrfDZfaeZHTbYoFZyzk3UCaShN+73/AkLaybfkxnEe0CM3t9g5iyrj3r4mg3
PrNnSdOPdn2qbPjs3l6Vxuz94/H5iXP/8uzn+Qmga3G2egbX0+0p8597ESzDTlXSt1cVFvOWUwoR
3UQgyNhSFibQPrjSJeVl6I/a/2LnpVyJ3rZWTVN+jyOesSbSsV1ilV8a7xWNziXV89YOkP41RaFW
OLujPQMhoTE2vyWb/b2XmP/yTP1x+wJM++h+geEs35W/c+1CyEgZUTFce5aJdR/CxQYz3BhQ66Ki
fBeLkgmzarj7vx9kf4xnnBn42hxODlgE4j5+/ewUJqFYzi39tXIc8ZgQP66H7O3vL/I//nK2dPHG
eByZAKi/nU02cuqozaf+Cv5IqC9GkoWPEGdrGwfV3SXBNF/6iQ3u76/6uzyc49C5lYR6vmsRSvQ7
3F8j1Ava2hqI2fk+t+YibPEWdgmRREnlk0A8Nx9/f0EKBfm0fr0SbfAKvr2bBMW3nZui4j9Xoqx8
4QWZg9EMZoGM3sY6Df10PwWaRW6mcsq3vV0DHcYysnO8BlWtSUconaabCUpskVdQI5mWe4SSIWiG
dtYkM7SIYgub7h6vO1l4daqyNk+VtHu6nWJnH8+9v3TbNNkJSTlDVPnv/ljbC9Vk4cOsCOLUdVag
3GtJ2YkoqIPsmO5VjDW/jOwvbZcmOFmDrVEa1TFu06daKxAKzx5XUUAgpDWNBxMfS8kTbfBUuils
W6GEBQNzdHOOg5gI4PAYs8YZOrjqUe4G3ya7aVQVzTicnE1GZllMrnEUkVdnxiaYsSvgQo+DsIp4
sfei+UeKmYGxxj/3KErwE/nuxnBranQGMuz6gHoxZ0B+YJBKB+d6N4Y0MmR47mJhfNc+RWfRMMTU
DbCCJs0WTJNHWLWHnAjXs2l8aZPAwmRuZyffNdbA34s4J9UCv+6Kxc9ZdFM2bzvEpZH2JghsCCEX
u+9qGo1vUxedXNN6GY1ZX6jl/D76Sb3sfUnrq/oZzI16kdgQN1jtIlNk2zacmtc5ZlIRVMc3iPca
Per7uKqI6NcB5SrlaO9BKA3eFLQoVAwFvfauI7/I62xvlbOroo3WxYrVnjl+bAzKMYi1reOBrdYm
NTWX79htbUKmKn/ZteRL8eUfWVLcWhJJ2erx4MsC+sSa97Fd6mN/K8JrgDCFct+tfPgwZZnubCs0
FkZBz1PQCeyqvjusdUl2e9RzyXg0nLDjLw2PckUowOdi4oUmv4Slc4pDAqG6nENAhnx+Hd3sGytK
uepL0G019bDK/C0nF7pgHroB/Se5gT6D4ZAi0PQqStIpeKzS9k3EmzqjKx79+QIBSrzACZ3TFxMR
KD5VxCqa2XA7oHG5z2EHE1aRiOkTDj6yAOd9vCqpUHEojZ+rgjZCNWDw6JwnXKH2xeguaPLUZnIV
EtRovJpjHawwiw8LN6FGI8ENUuSUelizVe9k649LS7RfgphcbziUS+mSNVmJ8bH3jfJ5iuiZdwRk
mWPoU+EC10uybvH2U4HhOkvDmkCItLw2XfEeBD6q+3JyKNNp1p8XmIdgBKVFzlMemRFfnqBiKQfG
0v7HDLG+6fPA29jeoWrraj8oFa5rw4y3sMfWJpnt6qYPV8d59Bn+BRKsJgyAgItne/IuTeK1RzGA
v+VnHrbMLjz8sStscIL1rz42iETV9t4LyhqzN59v7b+WSXX055LdKs7IrKRxTHPfe6b8BinLKIZu
MprNk2eWDAi582Hgk7909s9ACxLuQzyArW+0S5djjiASz13GWXodMJRsw66cnicr2zfCat+R7qaQ
kiSmGNHD5+OXTeAjQyFTci+uAOUreP4MAs1ui00O65AZFlta4k/gdKp6nNR4P2Q9tULs+ps58Y6T
FQX3Ce8BwwXQhaeqh/FHM1YIhoxRrXtJcnzqz88lpkYTFTWEtf1qCrhFvL6nCjn5AnQixy9B+SuX
AZ1trXNvjGPMPdTUB9Xipu6LZDxFgmiNJD17myqxsHOO6NmLonruYNIqazQXvi7lBu62PcLDMn1V
48lO+nkLgbdWgTudvZLTuqwEnV9OlZ460lFWEwaBSJqYwmcyHevZejUVDBebPBJ4RT0NPpJVpgOY
qLZqr0mDq9WNxMKqCwUR6vNXHABG2yz/EFVFlen8MZYwsBGXzrKkN9Uzrhg/hpsqq9jl6D+cIPTv
oty+iyebOOtqgl/uiNm2fMznlUJgEwyXJB2pqpnBExSS3ymKj2GL0j4N5MskguZsaabZeCTSwp+p
2IoyORChvwrnQcWL2jI3Wk2vUc+/AsKGFW2n9ELQg7W6Ufposhryuy2S8TTYYlawvXZVPZ5Kd/yI
OdMMXmKJHnIluiaFsgND5Eoj0iY2UZekBSadrlhFzG1LdipCcxBy9Imk0C61iKS1XX+d9WDbRUEz
lVFam4kIK1YFB6g2MH4O81Sekcci4UV/UIzdD+4NeRwc59LATi9cS4THBJ3vNevePYmQIszVm+eR
A0vaxrbC1oGtl1hhTuo0jeNNYud8gbFx59vVa5E7Iej9SBmOWz7OjeWfDGV1+FlUuItxpJju1SdO
0J+U3Gm7+pl2crzra0DDmOujFhnsdWKSuF8+Eg3gkQgBGjPVFDlK1YyHkOqiwMDKMMugXSEcJAa8
3AthgfneXGHzVD+CS8RibA+JmPOT3Sc4KfDmTKj038J14gADpZgEd6Oqv2dyJjTeUESH3iTA+Caa
U1+4iyTkQ+rHu8j1qHPIK7picPRvSwBk8GZxirwsfM8j/GGScq8xOEX5S6Ly+ujEIY2r2e3XZ906
MbFx2CEBi7iw72pqa3mi0RznZ/LGvS0a4RivokAXT1xuOnFpitulN3UuEd84kbyK9SKspnBjWuMn
RIu7NrjlRuNwiJPhmxvD4imTkycN1Wmqc1zAPGM0kNI6lGGN6daZFhzptI82LTEynvA3wsLtwcrT
sh9lNnALsHpu8tysZn+Tpqh6WoMNgcAjYvp7THjKNe4S4u5eZE8AelaWb2VPPCV4yVq0xbTEQ/Bq
IyfbN5a8CNJqLO3135TLhJEgMZ9hgQ8O0NzBKrEj65RSJd+GKWTMZwCh5bibZhrkomeZYg5yErIE
MBNly8nAI0arKAAJ9cV51VZcpor2mMkhVdtBYuACeIcyfpMOso8KznobCdBNo3zt7dYAq0c/LGbW
vr+PuX+qy21QVjzvKI+kNBFc/jrlzmKSgywb92oFBIkg093VVZNRE6qfKtWCc/UBAfMBhY59wS2j
iDQesasxH/z9jfyhT7Zdm0ZvXIJIPyzM97++j5ydQrmJGK6ZPZ24JTCsmKzFJZEqRUaloDe+jXmB
ENL7l6/ZCm570a+TvsvGBvpDAiG7ze+pgNAPJkhXrq9NRWlYT7d0Dtm3FFruFMbgEUqAt6XVyewK
mJAS8Z1ThYshU+UlHhKgeJsGBD+z1IWgxRxjPRlTdvG5GKUvTP+05Rqkts/MW42afHbY1uQZhHwr
DsnR7Mc8QVGhvmXO+BT6o/sSFpA0qLkJUWVZXBN+1X6FzuwSt3kvPW1s7LAx0PAmM4nmVLve/n0Y
avwUsUXydts+g/6b+wyb8yqpMdLYuovOjLW07Lpn5DjxXd9TiVDqqtuOgpZKK7SYqGyJPwcl88Fs
C7i9jqYcII59VWBMNMeMcsCguw9i76oAGe5LFsRl0j42Iim435E0CTena7tyunOJIkRkGBFvj6kg
89VR4NBjbxP0dPTjdDfbep3EBKrkWO33ndVw93CXLNKpmF5D8d0tVXwGvkRRyoN2HP2rOSsqw61k
LXjmPNV8DCtunWs61xO/xEhf+5QaNrf3FMWnYti3tv/oOIMBxHjpOUIeiBRoHoa8jpfWZKe7wozt
q2OP/d2QscnqyL43AxrljZTyR7tDBpLY2TVJyAB3x4gARSPUB7knf6V5hTnwaZsn3tnhhL1Y7JEL
gB/abdI8/UDnueD2HRctBpytb1Yky0NUrboEvSQaAu/gaqq0R/eubFjYZpnFu5RsPeJu3xVVvjES
5VdrzvD3yg71JbK6IDROsujRstFvM8jkoptRLAvV0iGnKufkoAxgE82ous6LZZhiIjcrn6ZccTPS
xuLFCZpi6RPdMZtJC4ETi41OVbayh6zb5NlE+qZZKRDXOrh0zbc+bMQu96dm5dVBff78kdA+pxqk
QUQN+Xel8B9ySa6SUd0cs45Od7WIy6t3G/wDCmj9zKBw1bW+uvV3D23EUSAFNguz3uZs8QDg5VIb
FYWkOVsS1PYU5m2yUO5liiiTzNWgTuVoYP8qyAfGToCuSM6QCmiOffrap25UT3VMdkbUx6QIj/rD
DlP35CpWtSDK1wYX6Ue8akNVPhiEoxzIZCt3TUSvzyDbO1UPpMCxafuxvS8E5sGmHppFGjo7MkaG
VeOZXzJdRSeir54ILGPjd/3XmqxVgrgstqpg/oEWGDVlYTzGLpOjiITc0bqS3g3ls9mTQYgrlK1O
a7XxMK5uScaqlp/sXxKbxx6X1CmS8fZTcWCi+V+YMeJJTpovnwFKXjtyNU5uhJYlv9MlMvJFZdDk
mcIxbTo/q8/D7QcBM9UZ4yNZMSkPyc/0mqBatN5Qn3URafQ+8KBj7Z9VVlNdBt/O03XssQtyzGLL
OBGJuK1dLigtU/l1RvSU5sO33CunHQz1usvYZhIZEtWLPXLRloXchbYeL4kzt2vXieO1rCKclrhb
ty6P06eKTZ7jkpDAKA2Mp78/Kz4B+V8PbM+/cWyodxz+97tDqK+9CUVn6l5FKWIImBFhdBAER2xL
RKbHUYRqwmUoGawCv6bJhhfp6egP8VeJzPCC0L3alHaGpIlCa6JETr0rAvTVwT3aF6gThJuW0VA/
noOHAkeZm0awv+IJXDFZqs0wO+59bDA7Zqk6SnBcSKb6FCWS6OXGuQ/Rpi9my6IkIQ77uzB3nv/+
CZh/Qn0emR8uSba+Y/MB/Ab1Jcms8gazx7UfB711uWHLcSSgLnmxY2M+NEXNAZ/P0C4VfbBueZ4k
DRpVOW0yXDSPBtGK/0Bu/3yAoyy5ZWoYJHdgjvjtAT7XJlpNe/aujptfdOLbWD0gZJWqYe0IvaF5
vX8RjgROyOuXv38cf4RD2TYgjufcXti3ifb9jcHhZQu00ZV3RZJQkEZjG8uS5Mq9mxFNRLYCrcEj
kqJC/0y9tl7iKC32YZjpwySMmZKs/F5j4t5WZmYsvRtXnAmxDbykQVWfvhOARomxNkeyQxd1i+Mt
a/sHJt7sFDo/zbyBlbs50f7+l/ofH+hNmOoTU2zffHe/USsEhKoBT5h/rbRBoXzQYyTtMwqSXOWt
K9I6SDnEutQnOAykmfwDcMXb98dU5LtQudC5to0w9XegdyoslAmBjB50g4vAFzi4vZ9l3PjsmcJe
mWo2F58z2thXdPtU8aHGlkXvmP1ul7VYDVY2rrN27g6mPz7OZfm96PN1Y2XeGXOUWhEXQFWlU6r7
8BoSTvJIlN5H63vO2mhgueH6mmsztAvvpgUTEg7Smy+ZjOIHMnycp6qC9q2L9Wj2zdZAvYv5ygcu
BK1geC32IDgzGoroyHBvroc8p5Y2HGwaZahhiclLYrPnohQG8SsFk16kaAgvo8fEB+EQFuArUdHi
3nrWeV4cXDSMbhXf100wv8K+GPtRZUfRgX5bqR5OBcFFG8tsv7I+0tU7D7C15jiSLBBOS80nfJ9U
DYl+muaRnuSKMU0IIJDBK/85RJQnTqX0251udbwePTRseeNaR24bOkOCptqFo0vxj9BrCsmOWS2+
ggxHlwHt0sqpkRyN9N/iqcbAVDpqT8IIZTXD134eCGZvP+r5rQT1XSO1pYJcdskOd1u7zpSTbshq
I6Yf400QsKIZ3uAfieXplyOc+S0Uoti1fkGuYgXPmM3EI+QlNSjD0GPHGmpnx73GId/Xr37ik7NB
kYkSPSiVc4jqVm98PjzDrawHNqKU2vUYdtyK3ybpQz7DvxyaG/sXqBQ1LTUoeu6fkwTm05RMVX6K
J6ZXxb52kZPlPYJdJPj1Bk5+HWGFuRgGHgO0/hTwdaJfdregzs4/ff7IW0p081QuVWu1hzG9Ge2E
tDa6TfiiwzzYO/QaWJadHyeMg0fRwAqGRG64Y/pUjZr6gq79bibrVrf0uUD37YtqdDf50CmgD0r/
ZlOz0KW0GFc5F1sTNA5RgER3srKKyDspp3qBlI8voySlTjujeXCbzN9FnksiR1qespYU4ARGgVBg
kez7HCVRlxH9qLrIORg9Q1nck7OhHQqfQJ0knCpPFllm+uiaXrf3ZX7xGq33BqD5elizoGUrnUka
3Cofp3cSDau4cfqV6yTUkUzxhYPNOZmC7skoluQmVO7KaI3L7DL6+eB7GnahEw5h/wl9DENTH8cS
U7YKE7koBCddHPVvTRi1h6LET0IYkJFQoF18d/3JOftjxlRRpz9rBVzoTXfG7JLOkMlx78pnJ+3u
xywM3kK3Opgit05eYzZXksbuGRpfdILvpin0hM67mDaO0DRmxU25QvKJOSxLHwaEAUcRFzc+ouGq
qyl4bwjFXPttxz2bOijRmXS6Cs6hMx8MYyR7Wcpu79UwE4iSnfXY5yNhElCzwS12XnioQ7poOFdo
GQsZ5PsRfeyaqKO7FN0VMSozUuikoujo9kMm507l07G3OrUgZllDCSE7cf0AUK2tTGIGDOeAb/lB
K699NDqEYo0rnLu28Mp9nT6xjyyibID3Me33RiGjJe3jc/6zcu9rYPTdEQ3dXiNe3dsJSYfo3i9Y
2bttiF2W7IUUeLnhVlYJURKehesCZUdwJW7DNAvjMI75sCFQ9mtsds5Z3X58/inI8sUgpn/4Xv60
at+Cvi3Dw2dF3Dchwr9u7cSsk5o7dfGDbUTGuyxgmDLeoEEJSFBxBufUYAWTu49S7vIpos3Gy9n4
5gj6tu88PAaPQ++jIjMa865R7j8eoX/KE2wen6Aa7PbY593fXVWdKdsc3Xr8EM9fIsLGNkjqqfAu
LipK4dwVvg9TF6zyDg5eO2uqfzxF/3iGQwLzDqhfuNnEnc9n7H84RLf2bAuTt34oBS/V9/S0znnS
L0QarllW39OBM7X95qf9/A9g548BkVeGjueHx6vDTvz6zbii55wv6+kh7Nv9/1F2Xk1uanub/ypT
c89bgIhVM3OxCEIoS51vqE4miCwQoE8/P/mcqWO397hnquy927Yk0GKFf3jCONWLSUZb8e8Ryp/A
Gco1QFXRSlQRuZp9vcj1VEdFgiA6BON2Z0FS9SXkl1D385TGLIM8LfYnoO5SUu9idFq8tkf/DhzU
MY05pv9+M3/GK7oGEQzIHejlGwJN/f0bG4OeQnob1YM5FvcdsFGpQBr90mmI5FhbOhHjI6Hau0XG
HJPgxGRey8RIY5rHOs2oaHrv7fJEqqU+dDHIwgqlAwAeurSqr9kFVIj+DedP/6OprVs3RdUbmJJI
iwf2+x0XWRmdUxNYs2IWcOKv9VqTpsKd9THGgbWJ6K5ULWpLfRn75t6c5C5Mcj0AXotcCnLzmklo
XeigsaDuR7VtkdnR6KsrFUNq6/ojiZwzgCeh56a0NM6zI5KQ6IOl9zk0OW+w5OS14yRwtMaSnCFV
rp7R6siPpl0dRpl8gKlewDnrB288a8Xeqrtpa51/xNoV2bASPeDTueGajQpmhNd7kdFRFR/LTxlt
IR+6Jh36iCPxGsveOETj6idUSinAk1zyczhqp1eUr0Cy2eZ36175A6Wgs0OCnELvwKQx87V5X1hT
hvXDSWPh8ShVL8rMxIGba4dJRrUbgosyl7Pp4afqumGS0+vNAuZiSwEnb7x2uoLZsAuFCLKYuQCE
AapJV3tl9nDvy/4sedIM/iQAd3StDIRB+k460S1No0BPT5Tn8vMWBsE5v17uzn3SwQrId/RRFFqH
qL4XJnJghJK+3M6uH61WPXGgUGY6G5OfWnq2pst5D6rCou1tT1tqjo5dcvwDkB/vGNi1UUOHjy5R
HyKF5ejt+CIB/oBofVlDiUKY6/wRD6TqUOctwDoVGeG1neNL0jjkUu2iLNAiLgE6KtZ1pbVYqkaK
xPKdtMerukjH2RSmiZwvRyvf0alMsBVRSpfw0LguwfhDNzTGCCeHHj9YuQ/g4DZvxQQLoIhjqqDt
00nPJrr4ALchyUjOVTN8GfohCARaLmd5GoOrFO/RI+WUSCUlqOz7UY6hBkz6Kahjiak+KH5zCzRm
50sTINlNGpCrpSdVNf2iJvKxODDdirBzeYqJw/Wy6Rz0q7XgUlzzQJGzTTKmq06V2pV1616dtu0w
petJphDTV+dvVvOfZ42O150OgJDfN6+dLym5Xk+XbDQS/VANN52pKc9oN0yv8Kdb52eucRMK1cty
hO1xPbQE+M7fd8A/DxtuAGcbFSsAyMRfMTJjJakq2gw6LInL03SxHuMUIGw9ZpWTJ5SDVKtxJH2D
TYT+zd7752ozZlyYyxtQcll6v29kddxldgGL6TCryWZMsHkRqgfttdh28aJNtdcCkMrfv+xNS+i3
EpBuWgZpKcrU2LxrX4mTwNSRa25bsPBn7RTYuR3SKiQ5sWYigff6zdD+006NvqqOKRJtCnoFv39B
myVASWeaHYzJWGi1XDv0uRA3P7fLi5w8Vda3Z6t6my6/f0EL/Cdxg2LqnK3yl+MMm3qqtkBLDo19
CZH1iZ/7xnY0xCDsuGopR7RG2BZsU1SqT+JMUCgmG/VxKFvOVVpZw+xFn6XxojRQZDkVkmellrFK
BvXk6ldS6riyaIGdzjg5AHlY/P3p/DkhuHmbW2fn/an7+Pt4AXOKzCw3ZociI3cqIxgnFuqqsfYj
biEgycO0N5VT8PeL/mGExEQAbweAF7CYzHT8Mg2TqKgu6jAYB6PQBxTpymieVnAsIxogVVsne12p
V8bY4/qKlpIH3153ogvSMKd6ouOlQ10as4sfdZDGvrm1fxgQ3SRYMm7VQkv/GillSHpC5GNzaK4T
8qaRfKwslXauXB8vp1l/QDt5FWWpfjO+iv1Um34gYkVUkshoZpRnV9aU6WiT+6UIhOQU9/s2Oj99
c5NfZ7mmo7ykYhuENRbl0q/xyCk2tDwfTHk/zjQj5HYhj1rXlzN9W9FUvQnPSfm8khdt9Wmq/QYI
ot+PCA0CFVzKMNnvrleqKwj+WC6lUwLtAmnS727ya2Sr6TcnKYxFbyBEYMdf9tnZRbGys2lZ+5mR
2uu+wY731NULIJd5YOE25cY9tCMNRIGIIWIGzdjqR9xVoyjBPDar94pRkysnQzpv5RIxg8t4dX9K
sQxyuijbmbEdUJ1rMZvZa8wcyZgZrz16owhPWIv0hARhHqEQ2SrJ5Q5x3MShJqV66KkAVyLm2KkA
FFGYe6BY8hyVdR8oylVz0K+pd6pZv2CoO37aQ62tb1opt3ZbjC3AkBJrJtoib4du3raAVWpz9jLU
IP7rSb4uaUgjlD1lG9zL7hNo8/OzisMrCE0AARN9uPMYFy9WKi9UCQRfdA2rCR1xNB+X0AtAvmoS
oPXy2rEPpCDhztmrbQ/KW531+05WDT+3IXAiiCOFP/9DUHxv2HW6aelx03cikaZlJc4RXozSSMET
4KC4tFr7fiohtF2lsJOaHtMS4GSlUpzCDnC809Sc16CX5qNK21PpqxNk0RMxiLEbM6k6zKprGaD6
nwScnENoyWoddnpCZakyNsB38y3YD2KTxOpD+QQsArR2vWKRH6457OOmvzxMsLRpi0pLaZrWamN8
6LU6e0LIo+odGgjZyrxR64gRUfpPJ5B3suWNppK6iXIGEXFKV4re28Fgffz0zGgH/cPQR4zTbpq0
WXOZZ+ihOZISJtG4VaYGcaUqPoe6ZT6pvQVMIepoJ5b1qm0wV5wN6cxXzGwAvhYDRqBwE8bp+Jbe
VJCyqBwW6BF82ulQeuYFXR1NsuMgGavXprbO4OJffrI2ATWd3aqmwQBD+S630t5DVb9wwIQCpzst
2ki/l7WqBmmDTNZAZ7GWJt82xEd8017K01PxzQH4R8NBM9kPSGZRKTA1E4m/33f0dkJJ1VS701G+
xtD428vVNYdeW42lOUceSwmNdGoXVSzP1dbGAD5fJddYD3u9x2VTQ/syAgL4za5qfA0CbjelKCru
CRrnsm5+OSOHPjGGDtOd45l2psg5GPBNys7hBboCOCZ7Lf/sdcpAQLHQwfoFr/MEidjE0q+w3EEa
ZNdKdpht1b2JBv0U28uOPg/ceV+JEB+y6awq9Sxy6SffFB5n7SKeIUZ+pmsGbxuY49Rnc7oiucue
b4YXcK+hkeO/q1azY1PJyLHO8tGprbhamhKgwkzKJ4pGiQJVtPVb9NuBBeD6cjYLbWNFnTf1cnrU
8yykUSnBN8xboWKmgJO03e6yyQxvYssO0EIICdBhbJPva1g1jIWuda2XMRp1R75pwdf2DLcse7aA
gmPe6U2tbfpvHsAfwpM/HwBC5lBUwLpTBPp9VlyamiprPzsdm44i5mnSPmQT2g4kx1YfV5wzsa8N
mJY3wBsvsN3kWv1uEvzjzMTckrhbBQVH2fP3exjSFJYtnLNjbUuinWpso87yJv6U00FaKqXhZ0aD
aqnduvmN/kEBmT6Qzg/X8YTtzvjNmHyNwsGmgyEBhm/Rk6Ib9WVOAojO05khqUdTbt/GXt1VZhVY
Fo5PxbSZpnYrQeeqUuM7aflbO+jXeJHrGrRjOJmJgW41n9+HIbVv0kzUYo6UERpUkHYU/He05o8X
lRSwTpADlTTyWY10pBv1vV73sCEvV1r0NhFRpgL5ZuZ+x4X4+X1/vS82C5sAnagZwUhIEV+mCNVD
TTmBljzQa1YvUXZnoYugGDPq1tbpGRHqla5LwxpJ+TTUy2l3SaomiMbuVe3bdU+8EtCEwAgt5pxv
QVg8Y1tkyWknLmWv+LPK2skg4USR1vHizAthCRymNI1Dg2jGScr6UBdXZWFgeilmMJWABebN9u9B
ifZH5MSXRHn1VgSDSECY9/vgZzqczypppUNhAK5HgXdc1cXzhDqLq8ttFOSSfA4LZSjpvlzuORrS
j7o54WWB7/dQTou8h9gVnVQocllyXlVwRnxbRS1Cjd50JCPmJtnbsje1RYb87qKr0fzK9BSNmFEp
/KrIxgCTvEmcICkDIK+gWY2tryMiDGB0huA2oYbX4d4SDnb5gGNfGYvrozRFADJP4AcBrnSwWrFE
PYVVZXjXrDOfbaP/0Q9AJv4+WH+OFYw+3YamQtvrFsr9PlaRdp10neIbOkzGLOzs9YiWVDfL/KIv
8ZOq/p2L/H9Z/s4/q81r8Xn+H7d3vVf11KZx0v30x/7Pn+6qgl9/fck6BfZ+rn50X1/12+ee/9fP
f44/K/e1e/3tD17Zpd207z/b6fB57vN/3cO/X/n/+o//7fPnp9xN9ef//O/vmER0t0+L06r81X3c
gMVAG96mCsbGbBEu8yT+7z7CQI1+VFhzlufP/NuP+ZeJuWKY/3UzZJophmIgRGQTFPzLw/znvyiU
Q9j/qHqTjf/HW1i1eBObFfNJp/iNSet/vIVV+79uJMJbvRqCOStU+f8xF/6SQ/97ACiA8+WNm+Xi
l714Gkc1rqMyfby4k5e78R5vnCUwZ1dyUgcqwPCMMbkzc8Z5uwba0bk+pcxvIZa/N9L/eAz2bef+
pQnQ1SgIRlKRPp42uNkU6wHunj+bW761aQKqRL88td2/dtZf3Ye/2Pn9ebkvexERYBPZBZcrV/K8
9rE1nxsf1Vp6lTZxGPmlV6+xPLM2+VqvheT//epfuPt/Xv22+n/5spl6SqVRTdLHbPFUAqN1jbn9
HgeKW/ro93gmUtRe8iC7/Vb/QeD8+KP8JlJVf88P/7yDLwdOjWXhxa546KM/rkb35OZrCuFeFGJT
6Uqb4jNyszd50buKgzZM0B/R/3cuz38fhy+dsT/v4kvFyLCTk6S1PIVuFYX1B0pnYbdsYTO+nFfd
XA7ydfyWbpFV+WZ3/dKT+XphzBJ/fwBagpylZWTpY/qQPMuf0Y7pJn3GmMJ6J8ACCLIg1FZ8E/R8
OeX/dVX4vxakaJ1Oxk97l18eO/R0Y7TQQX3Ujw3XPT00b/LG2GPAcChekqNKSXphbw62N9uUgb5W
9r2vuSirOKdd5bcIr32aO+nuWwiNepvs/4k+/n1fqoa92k2Ngdrd76NRAexl7XFflMi82XtVLaX3
ZpM4CAKRBbIYM99cak67sLdD60cvCsknovoGDpaLxMG1gJxZKEs9wJghIP9tkFtyT0FCYEFxRlTh
MC+C86H0leX17BRr+4B9lp84NNs9fRsfkKXlShEbDo5WIV9Z2JvEz10kTNzzPDnqy+vKfGoX/V5x
+9dyd9OrdTSnf5V/qHPs3JyZGy9HN4O25CKH+47mpWMcsN5zG6eZYwkq4B+7583ggcNzszkF/d11
q/iTlx5gbvUbslHX+kEXBodcrqQ5hdevUy/xTYd7WpsOhZEd8oQuEkjDp+wh6D+/LFDlvetceH+D
13utS8SKeyU/qJvZzniMfdvtHZwCfFoPlThvTt71sSf5FoZjPxWHwYv2Zw/BUgd5dV89tOFlfdpm
exLAky+5qm+zAzrSciZm2/RQeLOttOyd5lEPIXHVIWj3z/weEVNaV4s6d/Qt3cuHMxSopbWoDiQ1
OwZqOy7MxbiVI6eThL47M6vPTlSIoDk7GmmekEXpZR6LG2qKp76lR9ttHpVF8ag9yit7j/rEM+he
UewAFH8Me/sILuB9tqV9X7rVa3JnhKdDDO9/XeXgSUW9Kl6LQ7sqHkCGL5OUmIrb1xUhb6yD6Wrr
y3uyil6GB6h55/X0CvPjXt3NNl1wCSVTAOHx7U0aSpsxPK2ZQc+NoHsX9K9kbY65s11VnNzY7QMM
1zYl44ZD4dp0QenAxHlgPm1qvzw299X9+GjsOEiAy6RevxlvO+zx9Fohfyay9fCWvWgHGIDH3js/
TGtWPY5/mykXA+vSANV06D5mpajvaJ70Devzuijmjel1AcQT2qKe+ty/q4uMDVv2ZA/Sw222DR7f
2u34bbrWWVh+FTmYZMqbcXt6QOt1o/BqxT0zKau55AEB7nuBqlQJY8UBT2c71btEhr1F0hC0Sdh5
5wvQHvd0KHd4Gm6BYpE/3p8rv1xmEy/XnlPDkXfas7yO9mXv2Mfzw7iwVhenozm60Df5NnKNXZc5
6C3t4ztAOMaTuio3nTdbtzy2rb23xFg5vZtv0Dh0I1G5M+cZkrvoXeMDn1r8f72ZT3VpTjFvcfWZ
Vqzd2ANWvSQ4uHiGe1pF296t4Ye69dW5esqPzM+QwzzkS2NVe8bKQPXdm+2BOURH+4XrKPShwvjZ
XBt3V1NYu2jXfGZ+srV2oKXv4zBnO3nMts08Bj91csZHCiULqRdwJK+Fg9ny/HKb8ZxdrsEKHXqK
bIIHxOiEdyc2lm31Y4A05CcLKqBb7cVa1+DMaUo+D4f4pVzeqsrF/MLknJt7pB+iY3TMNuWm2CHB
9vDaOsmSuuDWWsFTgyD7qB+UQ3oHZzZxsh/WMUVS3Z1WNKQhLOj7eIVa+6Fxxjv2jn2+wO/xDWmb
PaDSg7wr6anurLv4HjIM8h7a7iLaANulFbrqoJFukqduuuu8fBnPozt2mHRffSJJujHerUANMDur
tklQ3PXg3e6uD92mDVsn3093tP8CedWeRHYoFuo2Xsk7Y1Hdl9vhUK3ZNd9kr7yr786bs5MfSQ4P
tJ4yR+eW1KO+N1Bn2sjuuC73iLsd+7c4cuGt7acPjVlB91CZvHcLlPxqDI2n5jgS/LFznI6v7QMz
1I2eZ4fRclgyJf9BQ+BOXiFMhZxX2Bx5uhB7lzA/3POjsjsJ+XBCzn9HqzkAt2ccEY8HfOddniMn
9VnSmJUzkL07QyfFV7zoIuoDlsGH4an1kHfzIEp/yq51bFaaj1q6ew7OQcVC9JMQkvAndGbptCzc
6ljvu/sIYsFnfETU8AbwZvLTBfbKNZy6A6ouMAycdlM+5A/jGnLw5YAoFSN83/rKFoOo3cmPKBo5
dVhsZ7sh1PbVK1pxu1PQ3cWHGJMOCqxHToBNFQC3s4Syq1BEPHRrbaUt65f6vrzP2Jijx4r3c/Gg
XUsLwsnFeUHaSRidBMb74F5fqW45hRs7uMiMHssGVbnDiFGoQAx3qS6tt0F16NM2ov0cOhzp2bik
VevDm+v8aml/9AHmVZ83G/dGdCeWLK1sZQ3OU/CeZBR4d5dg45FEO7n8nDv5N1HkF17U/wkcKHcC
GoIZ9dNP4ZeAJlWHzBqKc/oYfcqTM9EyQoEVCWk0k99hLMeIbXOWD9/FUf+UKxCq/PuyOCD+Hq/I
p/MFowYuO3uy5sUBwxT2bjbyrHDyOwT6lqB+X4p7ALfGClsB46nYMTRtmO1p/M+LO+mHGpyOqW8c
/h7PArP9p0gKcQ3KOLdy688B+2VAaOwWMhqJ6ePTYouop3g6rt8e/HSD4IoXqA5bxLISb4v1mymW
kPKEQszjqcI77rAeELsDkYezVR0UTIJCLMvFy1lU82J+J+Bv+Afv5AQrydmCpePzFo/CJEu7iG0h
HNs9FmIbLXJXdpZkacQ8M7GOucRZrJdrzVtW85f9SWyvAgq48PEIZBeVxX5089Xor7cXTi9CA9fR
RLCbOe+f/u758M4xwZal+1c/Fe4btyVUpxLLi2uEWz70BZoDQQ/MUL7r+mHNVe8e4GuJd2zInC3X
NxYEG5W4y4W/fIoI1p589OHm4/KtEE9YtPIFtrKD95ZzFZ/bF4JNsa/chyCcxMf65cpXcJep6y18
8boaBKSwhet/hA/EXGLN1/nxOgVh8BH77GtM8FoE97Vruw9P/H4ZA7T8nJ0usAd0g4crf9iKxon3
txj0TZydWJQcqDl/L4mFLvbro3tx14tO3M0L58UOXpbOBxJ3/NULIqw8Fc3p3JdueeKulWD7ogjL
ZYgdv3DmMIz8y7ITB9ODYL0xFimPUnMXo+Pz+Z3wLoysdPth5+meN7eEM4bPmTh64QaFm/ni3R/F
c3AfOceZM2/cxVnsEAdzLt78cXNcDmIjdqsr718Foc2ZV3tOuAq9w8oSoe0+NWIZ9OLYegvdW/Ei
R19w2nqx8+OVNqNzSJ0rozOvRSfOrji+E24HlrgvnXUvNqXwAmSoeLLUzJ3NURWBd/9x9XWGcxa+
J+6civtqFrI1v4rNPZCVwyheCO99g3HzPufIdItjzGPLxAMyuU4pCGlEJOafpuOF9fy69kLF4b68
z8rxmaISwyGtN6tNKJzIqZ01T8j74QXO/HOHDIjvfaxnIuw9W9xvIo+w58AJMB8FxnV+4637cD85
6wtxH2ak/uC4JxGsT2KpOmr4sKarQeqyZspeXILviZD8/mHNT0+ByXxFDW3e+RsyBVM8rJf7WoSJ
52bCq7nvRCx7b/twcgmHf8zE8Wm/ToWXOMxMMnEvuH9wvB2TM3c28+d7lNLEj2XwNAiGl+Nq87pq
BQ/kOXaeJ3/k0SKd61riyjkvzXO+SLZke2e0eBacRCKfBww2uHoRu2Hp3D4P9piru8xo4d1799xd
54W5c9w/vQ3iQSVHR8ZU3HKns2gX2yW8U8eYExy7e0K+Y815U28ytoDwu6RZu/WM/0gTf9ncvnS3
NMkyUq1hc0PTw3lS109X922duxWjWLus1kPiuKj1MvZX8XbHnCkW76vebxaPllhFpBqX2zHO/P7m
PPjHYg7wQAAuwGvxi/0iqidP0xWx1yh5tINsNYVA8s8Pl0U/txZd5RJLZ8o8XShhu0lC7SDhm/DN
OTj7va3w73PwlxtQfz+QyqRR5C6RksdbAkhq6PZrBoEJ2ORiIuIfDqhe4Pm4N9hcmsm/csirbuF3
nyNnc/JCg9vJxHifur24ZY1/P5a+dAD/vL3bg/3lVEqaGkFM3C54cHiXzOmPklJUB+21q9mrM9dy
P+nlNvfWcxoSt6+NZ+tD8q5v1uKq0R3026WyUY/Azgm8pkfCQI/6H0FWv0Tt6l7ezEDWi+gzc6Rn
FHoom03uSfGCVgx3/Ud2aAU/LSfxagM22L0O7DR//4L6Px67v4z/l5k5IXooIYqYPj7EGygVz6nX
zBPXWKBdKu6qMHPj0HJPhKnWsuUQZa8W5lIRXXheJ368Hvfl22P4Lh9zD5FSJ3PIXpE9eAShZrsE
UnzPR/POXAzgILbD8tsG4W16/LGwKAODfkbITta/xDO1kphIqKvJY/xwIRaURdYJ4lnRviYvxRvG
QN+Uv362k/64ICgtmk0zylC3mvevE6KrhovRNUryWLvmezJHQWNxAi64yFdXn5FTndkKLaITQQZm
cT+Lksg7M3Nd2VffLUVcw96HLh2WnupOfvYw+cZTfYh908V1cAgsQguKtghvCzzKzW9gUz97lX+7
+y+1S00CFQi+FufiOe046i8zvyU/LrzMbz1z3j10r1gpqK79HZD/H+NOqu6guUEOAqz7fdjkBJFw
yBgMG8Lpq+vytG7ejeN5lYeo0HxTI/6C0/q5aIlskfoHnAtd76tSaJpYZW5mXfKovJewvpHCeyG3
ejRP4nrAidZeZzBTvXMn9I+/r6ablfifE/K3a3/Zz1AWRz3TtJPHJTTh9LWN56fZ3TVx2c4u190p
F3m9v7zbyrF7VrMwv2tme3wAkDgTbSqUm2SHuFbBKXZ6ctwTCjneaZnMhDUH3wIZAyVjZXCa5aUm
3DMSh0mfFMjcwOfCBE10mUu2rhwnXcj8Qh05cXIVfItzOmQ1zBBnYE8tvHoXObcQGvNMZwoB2pDv
kXAl9/l9L6B4B5jBXj+wBEkuAPluobI74Py5zO4hRlH3kgm5tQC9ek7kwsftiewhe6p3spMs0L1f
VJThEN3hrL8F3EBwA5k7kCkUSU8VDQIOFsFEcC7z+uXkQ9tAgtvtl3LBUceGCOVFfpmBnmFgMCEi
AaF42FJtEWNHtHoZBJoIwr4bwssT2yYhk367+3VGACDzwbzHnVyyRH7Vry2DLirCSSiN4ySM3XkQ
UVAQ/qEU6cgC3LKL6HpgI4M6CK0F3sioriMkF8hYnYJSop8vbGqbt+O5WzaZO9tQgarfcleFLRWi
IubYd2hnmO7Yi3GHnH3pYJrQc68Nh0TipysdRSG07gcnyxx10VahAmiIuegMu4Fx/KCifYuUTMOj
7JVGS/NjvNVa9fyQWpQ4zWST4GDxjL+47oCkv1S+AuH9tsUmoax68mO5ztb2XfxmB7NtuWJ1jzzb
cdFtoa4/Fkv5UD1KH/2ywe3tXn6kNEJ+iXtRN7eWzW58tef1MrozvTQsqLnQuo9JPORnbhvRHYLH
iKMndyo/IafgEJOQ7XfUHZpDDxWFxSd71wfsWzrF4/ES0D2Pa09jG86d9EdVbvBF5d+KykXyakDV
Hyl2pMFzH31d++wl2D1TUCaPvzjGxesoA1JtxgG5vP0lUuv2hF8yrz9WONh48muJ6x1Ntqe28xQV
tTjK5p5J4Tw9gDQwKJZOhKo2j5IkrnPzizDWs4XkTuRjDXXQ+omkK3PwU3O0Ofg68z1Dlkdo84JB
yxfq3Nx2VKMa9uKBrV0XBEeSwCCwyJzZohdZRhGlqr0WfA4trjtzJnpxHTjsSrLJZI2E61MqC3MR
XUULl495hPby4FQPt3XpqGudRaF/wBykcUiV7Il00umIzmeCYq1HArDuA0aOzpIu0o0RRmGyuyVR
Na4PRLklBekF7Xcinu0U6iSx8twOWGnPVHeW2Xz0m8RRD6ymbD2xnJE6hxxE2UcKur294E7L9ykc
F2l4eYx589p+zLG43Fw4w6L14Ggv9swlN/W6FUJeIUeTF/tYaFOjvbh0HEjmpG17fyvRWz9zkFsP
DNZDZzjIBrEGtWW/ranlop3m4HhOfpfv8AdHDMLvz6I5XHfGGjTe/lpRLu5fNbL72EvcdommoNM+
IFJMI4123nJcTF7nsrepe3XTutH+6iorfvvmNrnj3eS+lDHRclq3y+EZjW7/stL4rNOa5knj3Noo
ji7x/+GVZejWS9BO5/eza7zLu3Sd3ksQUDy8HpPatXYgX8tjPyxye5/uR2nZVE5xchsqTwC1ltp9
EQsTvmgeEAGmWOp5Q+PUF6GF2R0zTQ0Rn+u0wyx2cZlosAo+XkZfW5f3Fk2NjmoduNut7YIhUzeI
fczR23G1Df7fm/hI0dsZeIG2kVYmw3badvdlmAeJF7u123vGD80pXYqiphjWl53iVnRikgVHzGzR
rbtBJJ4WBBgg8zn2CgKydxuZhASOHWDV0T2IeFAFYWgZKI4qoHoz0WqyQHuLPsiRoHTPgx9+DM7P
DnXNhj+Ru7WKSGlfXfkD5f75mV3F17fG+upr7C3GvKLlT7XEuO9D3rm/uMCQloMXb6TglmBOnuak
ezR9pEO8RsDkvQvlZ7oU3q3f1e4MJ14y/f1uxfrz2S7iN9Q6KpYItu7+baI1m8FB5BJFK3GUXNrN
i2ajelgPMm8aHvC47x6vzBllXpAeGGLYoX51N6y7xdv5UxHxkrrJijAsEW9nqvAInvABt87YzMWR
2amPZ8HJJ4YN/oUrWnjkhNMyd+LNrWAxUmyu5oDftfvrSmYQOBV4A1Iqy/j2PkXkqntZ8VHiupqY
7tZjddT2aqg5w2cVXnmB7Rf7KpxR/mcpCdVD0ymwvdSZ/JoTkC7Jdpjrb5Uz3edbvhMNl1kAx5fD
EWEnl9FXaLEB4HRY/z8A4IdDSADw3MCH90b34XTQchcmeZ0i4yHw5i7Oov7oX2ZBiZVohzeGn20r
yDQ4Rqs+uo3NS0xryaPLOLwMn8x++jznzFMXuM546gNbIfJ8b8Nag1bpN/vsHbYvBcHZ4xicwuYe
3V4Mrnlq+U72NJwYPGXFmYjrsl/ZRL7I/DEy+SI+lFSaD/XKmqcbmLHaXlurc8QN9O1pc5vJDZ1N
8+4CkpDK3mWu64g9OoaFo+YiM9ewttExLTuE6QIJRTAJKlpglft+S/SWvNEDgfNHE4W4Wn3mIKb5
43Ccxp61xsCBIjNkS5SxhheaIen6JInqHYvLTCCTR1O+InOjIz/WlMCLlbRHCd0F3kzrtH/X6NvI
6PQdmaJL5O9c+/CzQeqPu9FnUQHyqOaWyybldeHo8GFbkJxOR+f1BvkwkKIW8epTOxrbfGnftqEj
0EAgmG/K7X+NJtDlM3ZXqnFUBG+ZwG3XkzayJBJuAOdAc6PuOHT5OtaiXXbLFFuoZXessJMRzWf0
nGMnIfAhWBu7eK3gfiWw0DEIeFDpOG+SN9ubdrSn2rfLEj6vtbhZ+ghc1ZMftL3aVlxoXdHPweSL
esnzxRTaxwE5xfNtHKk/ax9c5/xuY6mLZU36oHloOp0uAd+rRCRilSBWf5SJucw5f4bcMdFauuEO
ykei2Pec8Gp53aOFqLkwA2+w8WezDIl8yMsuCiouwvz55YxxjnBS18zPEzZUDgIaCpL6m/heTTeo
8nWISeK/iqqtKGtcZ4/aTWcfASe0+kiMBG5bUyNwUWXv1urbjZ9G0SF+mntMe64SDc70SUldIfUi
GUMLYPDst1knJo7+sxhvUjg+INbsCWn/4eVEk22Fp0pghOXi/NAtbrk9Uqne+er1h3zLffTPzTtD
LVe+zMpdnt8jNC6d9P694hlQL4euL2hoOso7sz/iVGDpzpv5rA1Udt2dld2G4LqBhUc8Oq2aZ/ue
FiauBDsgnMxN539Tdx5LjmNn2r4Vxb9HB7xZ/IsBSdAkM5PpzQaRFt4deFz9PKwetSpZrOR07yYU
IbWkKh7g4JjPvAa7hWV6G1LNDVb9AmooCgv74B7bEjbnsFUXOOvMulWJv5Prty6KDMrMdPOLi2m2
lxVidc20+3Th0wLJdsqmHIEBYeT1uiwfnGtOxye28qK6S+nFP+Edo6ySBbd/+N7R89w3u17EjhbK
+g1FMg+lBoSFrtTLfCVWA7Vo7lMuv/Ld/9TACpCnvOWXTLW6HggLnujAVpLbkRrQgqeCELNx9vQf
iA/Uclk8Js+aE5k7S33+mszqOyASM/OlH1zEWufm/AFa1zK8rm6VRTGHC/nEPnbldf7auAAIPH1X
zHC8vwHZT3zPqQyp/r5nOw8w0umJ7af/1d/I0iLctSlhAZ/YZREVbkltdl3e19uYZCV5N90344LY
d22/O/S33ey5WxkX9lp+si70dcaZz8ek+uYsp0Wxbre523p4nW+blUVBhJYxOpwIsN2yRelJJjRc
HQvq7oyXNWP2pXglqJj5PO5ae0ju9Cfjgu1mIknIPPAOT+iCQKGaR4ixk1bVdxzxKxbexnnN51xF
Hv3ds+qOg8C4MHdvCvcQS4P9Wy6Ua6R6V1gQ2252NaxY2Ovx1vpIF8ItPGT+Sq6uYTks8E9cR9v4
U3XcN/WyXDV0TKGRuQ/Upy6cO0SaVBfxdbdexpfMgXWB8T00vldOkoW2fOOMgFn9ibHMOpBc7brZ
SGik0CCVqCFfaRdwhZ4+utf4xt5gKaPi/Mcumld3tAwqN6hcOr0ZiPeZyWmIGAlRxHWydp5ps6ru
/uOS0HrixSTZvaPZyUj247ShjL+FSPKsLJXr2vswsHDDEpg3LxctfhoLhCZ9mr1rsZLXuvuRvpb+
zLpWUEfj2g/OyzPDcosP9kfC2Y095KJfag8F+l8uoqdtyQ9x9yxSly4XKq0zethgk2fKdXDHSWev
gyVN5XXnWtdv9hp/wunB32XL6cF6wDrdwxziGn3ja/O+4HqdvBLVwnvymEXp3Upsci7MPVKGRtVH
6qJAdq0sIeWo9ly8YyN3ZzwUSx8zERJA8gtOSn1pMTYuW58dYBlkJqRF+kIliGzwogccIZ1PHNWf
ytJYqKX7lj+Ecyx638w1p45HPYM08oOe+jknEjUCqhiUE5/oCqtIDLzki+Gj4Xp1vH3jM9u3cSkr
UhpIuHNckuZVu/pEF5lkFW0L11ztC6eIWnl32Dq64QU+p1eR7wrTHfDUvNe4nt14pdHwGZ+6BXoY
ZJzUop1NeR9f215KKcBGjYXtjVTpBhDwS0W9mNPnXmfDAYxn2j/5j+ApessTN7zjacJtu0Z0UAUx
kcztVXcerxLNbS6wTKhvjVlIYV9fqWchgCN37p81y25pcqi1l6hIb5K3Ll0F3COYVDgLeeu3bHAE
eO77ubXMdvSEqf+Trbrqo0KcpW2we9aupouP8Z3l9OBAF2RTP3FTpZ97iKa+YHfppJwvKknPrhvx
HXE1AxEyd/gsL6hHPDCNNMypSwSyS4IP8SKc5Y/7F+GCIV+rXJVL7d1n8fGi6lI9b89IBFzjtljE
9BgW7aZdjWcdAeXG9Cqvu6Ck72mLdFGv2lm8hEF9Ljxna9OISWdSsCoLb9SpIm50H2/486S5Bsh0
kW8bmnVcua/1Q3cl8rm45kRm+v19RcZ3/TPjwz57cT4QhV5oMwPFSPokzcz0HNylCldcwOPZsL03
zVX09uOTregKuQRfHB4IfXjRezrM2/X0DMBpbT+CGnCLnbWJV/0WOV50f1G2AwnvsmhtouRsVqlu
8E5j5poyDamwdjui2UqThlZ6cWnSvXnRqBy/oePCDcBa2sWcAZglqFtxRfC3HefKgrFuy4vuvL7J
wW20FEqjW84u+9G/5OX4BxdQSc6/gGO1lHrQI5hzJvRuvLbP9fOU/0dmFWdz4A2RexcvWlaMyQ1W
bJ/2nbvY/TQv0KqkV6au+sviaXgp3eLdfKzX1VoHMWG7nEYDBNbL8Fp9A2NDYEBIZyzKhTOLtvZN
S6b7ItynYu27d/qZtdbenXk8y5f8k+5CzS0/7It9ro/7Bp9DXWEV6mp3gms584blC80q2omC3UFB
Yx7d9CT3wZzilvQkzjEEJFfWV/aDSimnBb60Es+ji1p54uHwsKbytcZZdfFSXufXxD8f8aIEvVXc
IIH1MrF1Ko/bf6dS5bxNjEV2y2p4ES8TW6PdaQt9a3rdi0LIgT7oCFoiujU2/LNNKvY4PuJYzkem
O/HI8WxtpE9qZqWr3PeXyuCWxEqX6mtOsljegRi5HJn+ZE4oFq7ARczEHXLuHFWgUZxkMZ7FGz78
ORyE83DB36UiALxCTWBC8cHzRXXzYq+me8ZJXWeJXKKLZoJ/g64uT93d81+CXbVmfS6AfdwmD+JN
fna2041NdSu7Gc+oEtou7j2Lat3cQwp1wwftOZn5KDbPBrqI9ZajZ0FwxoowL+TrmnrKuBGoOlNY
r86MdUKZppy9DOd8EWVmfcoEBXT9OJVWRIyXyU6eVx7012cZ9Nvav7DhHc6Mz+Jdewkeh49xJcXo
y7itttIW1WW51PZj4cZ6QXVHXY5X6tK+U6+oed5oyRJr9I/uXOV6mo+r7DLGQeWtuei3SNisix0V
hY0xo9r+or/VW/jR8mOyHu7D63qtr5j01Z1YcjKfJRxm5UU/l85Zs1uZT21s9puDPoJNVdN26/WD
MnvjSg+2znm3AfbtRuv0M2cdNh+Wv8D4gA2LsFeMitS94NYdEB1v5yNhMkuVt02W+2vitp11bz0Q
IvLIJSEenGCxK65JXL3soV7lS3Dd1J3ZdVes93P7ugBeGdDi4MZfQHrZBmf7ahDFI+ZjuNTW4Tae
RZyTsCSvzCUVrmUKHBtHgXVMhA2lsF+81vekpGwGAdpMUP+yqOtS/HalFdYP2i78SIMZkqswG5cB
1RL7wnoaLss34pU3PLvOqlccAXe4AUVLww2XFKypUkBcAeJwpbw77xSxxwfx0SwV6iQjBhicv+Or
RLn7CYQbF++uovRz5TwZ1O6oOs/aVT+ztspuX/Fy1iMFFSCpwEepp26IxM6jeyoue3xGuMXe3tN2
9YqWDanqLN7EtKqDGbfRS72+Gx+sOeSgJZW0leDuX+MkyJ9qPiIvuwHIdK5yqYL5uc0XbKQliyp8
ptR0o69GRNyo5pjcNAHnslK5nIsUd17oC5wjQrWRliQLO+i8pCyU0++rx9FTPp1PdOmTN+2juDHR
DCOXBT30rkHVpEjhyhTAcppvjbe/Q4Qn7cpZ/y5vMe8CxjGzzpXnaTMs9ve3Oo/eQF89K2J/eH8A
h8rveDyDZjqL/xmgcKi6e+hVQYjnEfAvjad6ld4BaOZUau6sXbhIZ9lrzzHuId3+fYNFOdKu/NJe
OejHCs2ZnNTswwfxqLw5hZs+EeDtU0qS0dt+N9wlr/Ur+/LEsEfajF+GPeiSTnafZpbW0TcTLphd
/YUwgjSQPcXA+6uVk1Kadafa8+qRthmodxkFTkveO3gfvK5vCLsd0jF8aDfmErIDyWp9lc/lu3pZ
fDiL1msWhDlU5V7qnXomluUyHk50iJVj7/7zMxy8O0IQdRjETHm/Ca4J+j1tFTz7nnVf3ZqUlk/M
9J63cNCh/PLGB2QWUxEyfqC8cbpNVtFK3GarCSSaWz/nN8m5slFJKIH0+zZhTLwJThDtjsERvgx/
0Kcs63qUc20IHxAnvgjoZbgVuPCVvxkn1xywUyDj0DbGhorPWroutkAd31WiTS9Zlyvkcs/aNTdf
jOjdWX8GJXft7JITz3isiYtUiOzASIbghC/a115qleI80xpV+GA/T44rdvq8ukAo2p/33Hc7Atvs
1gJTw50EmeBEh/NA+OjP3upPg6sHDXc1bbGndhh8vDKf+yv5uuTgu7Xeik8SnPYRyEh4Lz3D030f
XjiDfqyOv0W1+6+2bsRLGr3k/3Jb8fHS/qv4/NdNg/Bl3URv3zPwHqIkKj/eo5f/A/Q6hbPg92y6
/xLBnqSXRx9fOHn7v/Qnd04ytD9MQ4Ydq6GZo1mw5/5NnpMs7Q/jB5MZLo1+yJ5T/kBc11Ed2NY6
omEaf60u2ib8//9PMow/ZGRxVOhzMG4d1Pf+DnvuK3VG4vfxMFM4174uX8R8ZLsq9HAxGGqHhn1g
y1jFaamxG5OxpAqpalF96hDb/+h/jpX/DHYAeIi1SirzOICkLQ3Zh9UZAvvxfd+8wrdhlJFnRgYc
DfaUIks7fWCUSvGpVpHgLgTUm4iKY6bXpTvUxH5dirR7h6/HrEwzIulOceY/fcTdnw/0M7nuKxrq
34+JrNjXObFSRQgbkBieShPC4r7dwBYMCBBUUZxAR+yP619nAnbk1yHgUUbIcGnxYkz95N7C0ROX
uiiubr5/g6/4h7/e4FBNuM9RoOmnyvTUVG0vMBq110kmxEWpIEjTOvVHW2rOuZWM5qlP+5sRzYMX
kuqkkeJON7zOtHCdKtFLKkcdMhr0eLerrTclaZ5KibgoU8DllD0pktb4+mzM+mLRhxqhjd7s7BRN
NLvSn4JJRpQdf+3VP5oR4+Cb2klZZVaFWu+UWBqSN/Flkjh3YU2w26BZUI5hQjVTuf1+tIPr+q8P
cMiD10ap6gbJNDxdtaOrSG6RQxqlcV5aauWFZvJqFzINWE7XdQghe9Fa4eiNQePPxljJ7r5/it+s
40M6XOqz25I2ixdGE8ZkRvpEPzUcHFks4slqxAlN8ONrGV7817UcIM4F/ZHFhj0nCYZp+IY146jR
o8X37/GVS/7XZKoHa0u2CjmOE9P0EJ/DEV0O4RcGTe31ZeCc59iurOSu0E8slONvYyoHkLK2r0ZN
ShXDq0TRo2iiQJuT1Omf7fsf6+UnBGPKmVo6aE8tCjkZdn0Y+c9aHMmnwsTffHF5/7//9PN+rEll
FvqGh4IvaZ4c4/uultO2GHA2+f5j/Igtjhxd8j5K/mmMMhvsOLNizpZ2n8YgPuJ17VDPYadTtwpb
Y97kxV79oWncwdC6szrAT7myKzGLRZHNDcmcloUSZEtZp11h9mgSSE5le31ka3AvRLkOis458bhH
ZwSzmYP7TZmc3sjLUfLiygq8Gho6kou2tAzMND3/fkaODqH8ovY15Rj4lq1CmhjqevKkSPrYU+EJ
wry/D7Q4M4w/Ay/ECpAG+F/fS/hifp15s1CVRuHMxo1JH28z4ajPY9aVa5GYw/X373IQWf57rxmH
KwiDm1HHhyhZ23j9KpY3Slb3PrWZCs0Pzj3h9NTEKclOqBe3GbGBuK+TsMfTqLDTuGpmdpUb/tJx
YNAZEnKmCUUapR69rJia6HIaR+Wub3t91Qd2q52SRfmaof3PU/OVDzatnvmDlNm65GklubFa2QJ9
7iRZ6HaDQ02KHLLU0omKK+Jj1I56MujgqvL7+p8tAfnghMLZOTWMoaa2a5j+mY9b21kVEOdELdiT
77/M8UBNNw+2nZFVilTEyL2bAZKcNExRdglti6qoKZwH3ayDl+8HOr6c9R/k75/2d4N1jSElOOeO
vkn1ObdqrDBMbVlinrP+fghln5/8eoYgW/x1JWOXmPaRoYpV7pjNQzckLf+EzqiEPRz62r2/rMvq
OVOkvptFYz+cWeFwKp0//n7a4URKml3noVz06yiSw41ImuShKywQloWenzjljw+hGgdp2ThgrVVJ
bIO2suw7v5NQ+itL/9kWo30Cy/ubIfSDFd+gCxyMAtsxya/LchZaGRTHoGqgi+dlmZx4keOLjiTh
63cKNMR947EJ8APTgGz11O0iPC+vukDOlmlRn8wMji+IX/hmmO5mUjW1wWoc0Sguir2bTj0BaHRQ
FBNWqLiiCxDJD6zIy/XC3GlF2ZzUNdCOLkeEaL6+ZoGbOb4SY73uMI/1dzFZVwC8S4pM6q5KOnSU
/ZvIBwyZtfW+3aSp3bStfTxDc9rJSlZP9PslBT+JZDJyTyg1DhGzDj3pMEegPVOjaJVZTe8UZ+Vg
5qZ2noshEo+oMk9d5NlppfT0UMM+toy1M4qsr+ZdnA0xyBB16NN7e3IGi+Jkh7wBrQA7liuwKE6C
Cau5yLGMjSwwbvbYZufsU22p4LxWVLuqcny8y07s2uNrTlH3q+SnkyG2TKnq+4EYUkP3im4zVn17
L8XpIVP1/FazylhelQ3AB2PscQSR8TNsg40Y4+qqTa3xItJ1LhBDpaG8T6++f6yjaxRPmP3T/vRU
SiZZbVAQ8/jcSeis++aylTJ6ehYVGGnAVvD7cY4HhsrhuaigEGmISkQLWS/HdaOP0kY2SxAs3//8
byb3MFjHSCyuTU2E6ClOAoBRJnoo68gnRmdWj4XWiWGOZyYy5utfp6seql6VY4E0THbZ67UxH1X7
ScM6Z5YiPbqaGhPSmQMmSq9NyBKjLy17J1K5QFWgqv/gXdEJOzy8cqwP+jgIlpmKmd0mbluN9rMt
qb3XK0b3jy4ypPG/vukUFyGGXoO0sqb0SVVVsIbdlANcbuSn79/j6NJTfuG7yGZSa1QySgS2S/8y
MxH8tny5WuVWM67tkU7b9+McX3qyfvAmfpQUrYJhwsqo62gd6Yl+yeE4nIiejq48Gf+Cr/PUhVPW
1E1KWCnGV00flIUpyfYd3hKnokp0n/itXy98+Uel96dNGhNF5LgKl+tEMpPqsoX1kidrll2nkgFr
dhuBnooipdulre/YO6WNxoG+Wo8jKLUL+D+9iZttl+ClMXbRAJjeT/wu9dI8RgqV69UKY5pDjt5U
/srqLGe6kyO1LT+xcS3UlyC2NTkldp0c5bbsc0vDfBmpuqj16nbAvXsWoquWgHHqQiN+932/l8/T
pJuiV9mZsr71pMjBF3iGtq8BL8H2JQwIdhVqXRSitamt90CBTATFyke8LVjlY5rALq1rRVhu48iB
DX0z6SrN9Bq5yvtyZslxh6akociDgLOEhUOvLeW6F4N/VaaOpIbPOOpia/iQaKEecQXFYBsHBOrV
ITK9HBFZEzm/wVaLi8A3EkAbnRY19U5UQWtApEBM26+2UqN1Mn4lgdXV5yh1Cf9iEnpXr5qihbID
zrNPNCCmAKgmpu+dXbPQ0ongDw1HX5q2TlTP4XX1uDFTqqsbQ7POJLMqwRJEFCm7m2rMNdOcy7JV
iWGWCVzQ+nM8nHWtPOMG47K8HixckbpdZZWDcdngP9iLZSOL0SkXqlr6hu06BOlNvmqaNnVIFsoh
4EjA+iY3rrTccoZsLqXBXje58hvJoOmV11J7bssI1iYL3LoFxq34r2MurLWVOcWgz+pelZZ7OdEc
In2AeRztQ4I/fRtFfZNfTonI4ifZbnMq9BGim9XVUETlCEmlrQ1BXzTVQ4XvbwpKZ3NmZOhoSNpR
1n9oWjbS2MykRGvwuNepgdBEjTktcV0qnJDOLmrm0O4m/BYduniJllqeXBkhCCDb6HJAm5gV0TZw
1b7CFLLsjCRob0xRaZlxRVMtRthpYWSdjoIuns5iQlxlCsPAFiC3MzvxaU3XYnBQbCAOS3BrqpXO
Sc7VgJgzO5sE9lDjddAqXa5gmz1M4pPqpZQBGZootqGDY4ooBdyjSBq2d4liEUK+d02KKfSCtNAK
P6V2QGZ5PkmW1QI06XvRLBsRqAN4AltP1QS0fFCE6kNWqKz/2eiMxDNnLVZD0lbKSIbfS4xQEM8p
ESOfkpu87mKdLm9ZSEChK86N684JGvGWWnamKG6RyI5MlxfpViCZQ8h+gZBSqZgwMJnYVbiEP0YB
5BLbpGk849jKJPgunBH9WgssH7sc1CcNOGbaqBX40cmNVFdockRBRkCJx7yszMusk1rME6NSgwBm
WnqpYfCNhJfhzEkL2r5ZSf7kCHXv9dW25YIS0N6jS4UYWypPsRZIqbyJpiLS3kU89gmiL1HFEliI
sbGHdlHYueXDFa1SDRetrreQBluPnVapidf4sRhvhD4Iiu0DBttBe6WlYkhgU8VTpqKNkgat6P1r
NG4ThIhUZBJbyGIcBCjQbuvSMvcEjAllSpv0Iq/bczlO4I1eBL08gnkhKJV4dr9C3hNosY6E5D3C
rnU1LOxicvTUG9ImTi5ENdgahbREq4z0M8WEe6w8Kzb88Fa3Sg3oqB1No9l5qWrk2iWCgMRsc6xG
S0o/pdFoEyyZKomQnXfVYsxxCCtSeSgoz3fI8NGJraZhpHegxbrZ3KI1Ona0RiPNntAHgZQIEl22
NCoyCwOTZl+ZpV1Y2dsMJ+gJEFRLXc+aTW2h43kvh0YD0m6MgxJB+b3SJjIr1SjpSPHEjUExddaa
k3jN2EflksPSroHGD0jAJq6lqHCVZPR/G7aOXmGZOIvLuMdEHjuwJtinFoMoPsK4lPVXjFYLgbYE
ZS1oDlVQNjW44LSuwRpgfLCvU0fBYLfPKpdQXswdLU4JohKMMCLoQZgeAZGw1MKn+V76E7/hZ2gh
914dZZkP0mdsW70BUJRY5Lu+Qxpzl8S9s2e1aEEsrZIxzvjCSR3o2pUlpTGokFFWTACJ3AXcg5iv
YhN2hk7v2FuzQapqkHy9jI9tsrKNrIb24yRGPvDjTsCy6is8uz5wd0Y+qzL8QZ1XGuqlH2ra5QDI
cnyr0W43I4XcC6ucWYLvMHYvk9+0NXxCq9IT4vXGaSjlOJMk2M84vvT9u8+FXr9K1ejjziVT6pOB
1ZNvRy/4K+Wci/usJENXKPa7As9O0YS5Nec7liAQZbXh5HVTsiHlnYJN0F7EXV7Qx1FLabrvy6yk
vd4ltTwlMzPPq9JxJycu0l1UyHX5gGOtGDssiON0eo/zygd3yb+nWLFqY8hwo9TSu0J1yeyDxx4t
buXO7i32MxZsst08RfUY+LeiTpwKVzY1nwZo7LFf4UAvpaqc2gsCoBYzMTSyMQQKJSmpqrnw8fy+
qw3aWAaA+U4kuTtZCbR9Vx/xR2JWZfSHOknKMmMWKWEMQCPCz9u6tyOjAgPvSASmnoZ9gf+IAczE
4hlC4AzoTaPmB+fRd/SlmQxRssrI8Zt62U0onK6tOtbjZJ74qhxBNRMhhqxZqOQJ+G15Es7+4FCK
Aqczy6xiYB+qnSWPWHF11lVt5qGFs1mnlC34Og379c3YhCFlShGZ0Xipk7CikRwaMtwXHOfLtYKV
jn0VK6MJ8zlPC2hYQxY7TUXym6Pz6nam3PkA69JENCA/8qpSbv3Wsfx3Jbdy87pKDFN0M9bl5CCH
ZETNsGsz3enEYhymyblxEllP9QXroAdQa0qhU7HsJzlMwaE5SQkyCN9lv7uBa65ClOjlJlEuyi6J
0/eB+jZE1JDMT4ZWWMV491WlkbfOrpQJyCF3ZEFYn8vFoNAErxTDzzVuSn9sd5lBVBUC1cX5HBmN
wmjF0pHzQbos7ASv41kjSqv5wErH0LejEQ26UWMxb06KdIWbV+Y4V1VcKeqJut5vYvtDU7WJaLZm
dkxPV+QSChzXMvnXwDL8Pnf4TeStHqTH+HaIZAgMujOOsLdaq6slysna8BTXwl9ij9RG/ySPwBh2
/4Y/xfhVCTjGKIt66VAiglITcdzVYvzMnM74/P5ljhcOAeEcFA71KR8tZN5Nr7DN5iM3xLVdwiUK
ovJBHwLwVCNw6aBJ8xmN+HPyc2v3/chHp5GBD15OlH07jHjOeixqVPIaqzg3TOKNXqiBK+nFqZ7d
0eUgY6rydRJjv55Qus4lTwSpuJf6pMRurSlOdEN+/MwveRg/f1CZxOxBHxMHmfQiVzUIBwb8lF4J
FpVE+dC0zGZltIo+l300ouUQHLGpKg+FpgRv30/j8VzzT8L+T2tkwBXe7JTM8XStMSGSm9Fa72Nx
ZUfIgv2zIQ4WvNrKvdTHzGCki5o+BW2o2OjNbZBb2T+bRjSHv36locTwPipJmTMxlBeYMwH0rytz
Plr9SwT8Yx6IwnfDMYemiAGI64/mhN2MFJ4qoO8H+vU7chJ9fYCQhnKBrwAtUTOGuawDmFZRk5hX
WFy6mZZWroRj/Lxp6ZWSAadkRZE2H2pF8gap0Jd+UYsT870v2hx7lIMl1Qxmo0XJIOFHrXbJfExy
RD/7bA9AlwuYzO0gW/tQq2lPnDPHtyL+f1/f3Q9x10iNhHxK6YB5W7V53WMdjxnE0C2LAB347xfS
gSzPX12lw3pnIpuRTc/c92KFynRf5NCD7O4l0VByAEThVnYIbUoiSh9lyreRbmazJrGts1SVphl/
x5wZSR7MMY3CPS1zkJ+2h3xh0Kp68SXfObGnfvMBDhFotkTzR7UtOLyN7sxSuZm2Ve+AusDpeh6k
uOrK0Zj9PQO0vybl8IBqLTuwB3MAwxOSFfqWgtUaoaynREStUjHUrtIJImxHSpbUL0bAs2Z0YvD9
Fz6y1A7bRrJkh7lkdKYHRMfYqikqkOUg7g0VfyIn1RR4ijVIfSLIE0vg+GlsH/b14mHCJaQwWdsW
LYKNE40NZRIil3r+/Ro7fh6C9fq6lunLm/3YyY5XVz7I4Va/j/0mXcWDbJ7YnvtG969zhmP61xE4
3StMcFpak+Vw4+PXaiHxagmoIUbrQwTc1zHoqAIAiztxYtqO71CAb1/HTHTyuQT/BLwKBMD4EPMD
pcH/0ClrZEV45xPr4Tc7FEeMrwNVRjcoiikZnlFL/jIj4J+FMnhrp5J6TJCExYFotJvIzExXpSlr
509hhA/jAGTcUK9NO0XWxBmgv+mt4xHREiQWeLvLUtCeaNQdn39c678+oilR+SvIXrxer/TbsrT7
rRC9ORso/HlhibhJj9k7abtU440ZSqvvF9bxQwFR/K/DNrSE9BB4tidjixXOjViKn7TedJ4oL0DT
zWUz9meCOs/V9+P9pq9gHkJRp0mKeyy2HW80ZHNZUYCZ12oCmW5M9AWYMH9tlXqy1qM0ojTumJcW
9/687BwKBfmUn2jE/yZA/AWMURdSCqoEh6t9ieqmm9RXm4RxkfpFclXbBXw2NX9GdMmcqZKmLPUy
LU5stONnBZ4wX2e8GDsLw1u8UAfBXbfQaxtq4tgZ8Ia/n+LjZwXmI18HyFuKLz4+22gz6OVZQZt8
oRg2TDYxVIvvh/jNOxyiZZpAlJxDmuQFVF/8ZT9hfO4G5ICnmmjHd8MPk4qfc4TW0FSfkiTxZyxx
m0rwSFNttGZqmUApKwrhCZH789wOnhW/E8vvX+v4vWFYB0E1dufqpPsFeAzdrBaUqMSK4sjWEikW
e5WAUymaGrZ03ZyYx98MqB8MaEVqIxsxtX5VGpvHusW0MmtjTqgctWLTwPSvq6d43SetfeIo/M3E
/tKdHKdCmSLyk0xW4H0GA2rLYrp1lBgpeup8lMgxQh+ufV/L1/9oVg9heSKYslTJAFSB+8FgRlHG
ZTEEkFvU0ljKSmBhjlsMGxvTmRP3ym92wI/u0k/Zg972Q9ODGPb6ykef0MBkcgjIX9VeOoWgO35u
GofhjTCkMDVkvpzeRejUZ824kQwr9SQ5R0RBaXNvMOriBIng+GC/2Jp2hd01SmT5nl/ZyERHCm4Z
U2HNM2WSzrNUG2aOEhUnQo3fDba/rH+ePNkelUwDpmlPnX9bxMZrl9Mwr3MNbrRaI3ge0Y76fmkc
DwB0ff8Bfxqraa1YGSICtX1xENmEsFhTHquWTpMEm65FIfr7cY6fVwAbvo6jUTfjcs3DRRHk5Ysq
G81WHiy41t///PH1hufZ15+3xklR/bxF/IJa9NzAOnWmagM6ZHR/vO+H+M0bHC7prky7MbRLhCLi
zPmkzq1eRhiB/zk/f4uq8Vs3oy8mSQht5zeN+Phozl/K/wPEjH0v/PfEjFkYpR8/+xvt//j/UDJM
8w8dryK0VrEK2hMvOLz/9DOSoGf8oWOvpuuaSa9aMfhbeUF9GtqFYv2xN15DPVHjj6Cg+BMjw/yD
P4uAq6bieYV0tvl3GBlf7w7ckPaiiXjcOmA0LBhnB3vIigOVgrHVrqIxNB/C1kdqIk/kfHLpkJLZ
RaFxX4QZ3bgmF8iq/DRPuz8Tg99zH3CRYmBeRsfkxcJv7xDPrw8xlXWaIWvf0ep14ocInvRIvyhh
bS2/H+ogVtuPpSl7DsveWMqhh3HwprXRakY5Ne0aKkBoXPihH+4mvIaree2b5NTyaMa3mN2p7Sb2
C2NcyUGlQx6WMwpw3z/L18ORZp+p0zkzDU1jAmz18EAZ1ckqs1ae1pKaSUBFyw7FxqlzE0cPl9So
W8C21ime28Gg+/dXZQeWD+sOkczDqMtpwxJATN6tm1BH8cGnpB31TvjBXCNnVVrITGvZKeDgQQnw
x6xrWKIaqM8rpIX2weGWgPiIqiyZ1r1hadSprHz4DDqcXskJm3Sg1FFGa6GN8a5V7Tym2tIXz0Cg
igZUUAyX/PuZ/0ET+E+C+uN5bBoH+P3yQFAcD2Km2myaCZNUjF4UwtpZV0TY0TZSjrmLL6TUmmvC
LnFvCbrsTKRta180Fv0MN+n1ZLzScT+/sIdQEzdjbmfhjDa9/lgGZp8/GeYAJaVrrXIelHbnv1Z6
5Se7SB0nYxWoZbRLJZsSXmUGAxKFFo3KeR0bSG32idFGc4N+Cv4WZWzsMlGAcRbVFDkYTBpVPTfG
yIFcHCad5fqGLg3zrgcONOtwnEW3yE+c97Adi3SJ13P42Baq7rsdHoefRqlJd7Snci9Lp1WLTaFu
jdcFfRe6Msp/c3Ymu3EjTbu+IgLMTJJJbousSbPkQbY2hOWB8zzz6s9T/s7CKgsu9I9GLxoNKItk
ZkRkxDv0gOJzhtLMKcZI3qdxLpEsjGiAHMEqWC9hmSYfRJGmIA9twUQJCI053jfMgIZdol1bHoc1
NzMgMU34kRmWPRy0bIs88ErbtD78++Od7eDTscEHyrIcnJf4dPrskjtXlagcEanjrCJzB1BFH+ZU
r3cWZBN/sAoUd5Z+vJD0zxY9HRusqwm0sNY8RdR9m537pkkY06/z0Rat+txHjus3nYvfV5IqHFZn
7Dbqxr2wTc+jMoviPArRk7VPbM/Tj/qjspnWWFhZ1pvHakiMYufaqHnvwz4ZcchRob2NzEZl/ipW
GzTzKK3v/37RbyuR34fExt2OZMXjm0KeLb9G4EWXcDGPoxGOVwwo0cATIvkwL1CH/r3U2U3+f2vh
8IXJJV67hKezsGw43DMXx1qPsnZpIkp6indW7naflpyIfJQqra4agncDKsGxDzKJSjygGL6iB1LV
rkbYAEPO7b9/1XvvX2O1KggCJKdzDjboGAH9u12PtnL7R7XU3gF8PwoxSTKon14fAQxQcz252yaT
4c9/L26dYuJZjIIRRIqgaXnCDZy9/oas6GJNux5T3IG9oMebHd2pqWKO3om1qDeWMWGTo+op/FX0
do44p2uE2LksSfqpEaE3bGQMVibo7WFIfWsmYGwAq1VYRjUhOMzZdn82hSqbIO1EU9FQrQEeeHLU
LYpqBfCdHsc9jDMTZSC8YGVgXdwkGvsACOx6la8mAu1DtQL9cOlbItKmm6HYgJkKwy0DccbfpWNA
yVtHmW8LWYInmAwzQ9hrSZy7qZ+Y8FYMOT+NiQPZOh7c6tIk8r2NBdmU3gw+sSSg866qokU+A/Ye
jh7ux+61ijMPJwhNYu9LPE23/Zx6TJa9mQC6GJ2FMtrY5cxsh3kePxoAZI+hOcrXf3/ctzfn39vd
kRQfjlKKX3d+Z5+GtAWuYZrHqVvRTjNFgdgU6rm1+6LM+cnovWPSiG+dPVUXVn6vAEL03cNa3JEk
43P6yhzXS5HFejwWWgDyLKzmxziBxdoWpmlXfjOPJZYDEifVu7xOBZrDlFMIanqWCg//fgvyFDX/
2OIab2VtURGbePshDn7exoJLW3lk2+LAkPtGLPlxaJ0nK0QiLTdbxJvm6ZosiUBj5qHLY6NUl4Z3
jPWCyhz2pg3lczC746D4mLoJSilpNqbrTRShLlh7V0tkVn7SXwoLvxvlf/1s0phlSwtH0b/qVWnk
fR7K4iAy7Myy4cbU1ofcNJF41gBJ4t4Y/CnJX4y2jrdgRf3EA/bWWN1VXiEcoRoq6NCxrzpQ9k7W
H9YJyR2gM2vglpm7MYzqJhbrQdjRwcvLWyd1rlWiXxdPfYpCNW0q2zp4dnEz1GjG6uR6chAHtW3z
auqae4dp5FQoIHIxM/HcdU6w/j4JmmVAZIXZvHbym7IuDlEhH+wWKmre5JVfE3z9CrP7jD6LP0v1
Kw6FdVfbRBS9RlZQx+pzk4Axqhf3g7TSR2tyH80aDJ03Z94NEKX7WpnP1JHN3po6sZcpc8i10Mzk
swewIOsmjhr0TRd5E9XlsQx7/JOXQyyn5NCDGePhwYhkAFU3metWO7rKr60X3sTt8rWRaFCv1VfV
Ib5f2TvZzdejKm8jC3GdsLitVHzPkAsdxiTeFo133zY2TFjxRUtEtvLowsY913qHZep5VO+UsxTR
pmmdbth/ZGb4fc5SyTa+Wue6fe4jnHkPEeaVT+3Y2K+9CcQR1hTDqW3v9Envm1HdIrQvHHfZhVU5
3gmvqkqEoIr1y2g8hvG0ycd9JJ0WScS5MLBxjItQbJMwAsBFnncVZbpuTgbjYX/tjrGF+Gqkb/i+
qtsUfZ+aW6P1PBQeB2dErsJpp9xvKicxD27cTsktYEUkzeuwd5AvzroG+dgGO6jA1YtCby+aBAYr
tVPlQWzX3S++LhB8Y2oBAEWdvRR+mAIbRoWkkgU+cp2M0AuuRmTGhLdii9Ya3ocEa/tj59TOi3Ds
4s4tDCCokTBNNBBtswWlBeCs3XVOSHmcdUT+3oxOgBwJxeTQuwC/NgZEFjznpqhE191tEpTLWjBx
fgkPBaajF/MSpnFtLlQgZ8UOlZ08XcxRODC1o/66oQgw2DxrjY6rzt2rNONz2CnKLjDb0/80nXFO
Sykyugf2yZZc7U/J4Y/NA11G6LWVGtwTogcirlB+C+Pl4KxDcyiwW9+2QMoZDs2UdZFxqR1+VtX8
/+VpGXg2uGBxPtiM47CuepoKR0/8kojb3Jk5QutVuCCVOsBRX2k47QH47f8d7E/lyp9B8/TUHosi
cUBJS9R/+9ReDtB0dlJ9bIfysZyXDtWiVtFmkFF0l0A/4sSYYXThjk3z5HxVS/KclhL8Q/fl7apG
O3KE+1EfoxQEBToi/UdtZ70vIjvemlo3F1ri7zwlnUHGaQwiFfeUs/Xs0VVJlS36mAhhHR3J4CH0
UueYOe38DBFFP3axMC40xc9z+umTapd8RxtHuzzr2Y5SIuHitljqqPteoQG+Ot3rAvi3vWrqOK4e
rd6ch6NOsq68cVL4I0FVdieZfbdI0gs3pVPoO/vO2oXJicIITAnLO7taz6pSrVwcVPfDwR6CrtO2
48O0cy/hit45sWB66OMoi0ugPNedoHDNvAW621GXGTJpiBrslT1gS5lU8sIL/vvI0H8T1EuKkoXr
59mVk+E1MGynBaApDVpEwkHl1lnGI0V3e6y0Gx+8aZwex3QqLrzNvx/yVBnxlDbVF2f17MuGTT6C
cUn7Y+jOCUpbVZ9gpujYLYiXdPbqC9v3veVoJ0qL8ERL8pzfhusJ1IjBa4/ZMqB71I1W3ELFLOfV
9zpu9BeC7jvv1aaVdgq3Srh/PR0g/qxDt6c7OmU6+m3tzrt4yI1tZnflfi3NZTcyWQWvkC4f/x2N
fgME325Toq+wNe03/Nt54LeBYRSJk4E97Y+0YkMjsGXoCMSlp/qFU0oaIhJ2D+sEc2wjXAgt23y1
a3dr10bYbLk/DJ/NqcwKX3p1Px1TbvAXfuF7n4LfxreXhAqun29/4AIOOYTq0x/z1ui3g4DGnoN5
3yp6DxcS0nufQZP/lNCU4rA13y5Vhib0z5xKutHNiq5YnRrf+kYW3xzAPr4urZpcQaN0F9mjuJR4
31kcWJUgI9oWvVl99pxTApJaNco8xmPebem7an/Uzsk1xET8ssLF3qwshOo9eQmu8M4bxnFS2a5D
e534cXa2ktYxrCxX65HyrdtF5EQfVRwG3W0p/vsxBsbJKI9ah+Lx913/j5Svs6kzu9BYjvMiW/2R
Qdw63w5g8L/XXXHRIf6sc0A6oF9kKU2u5cX+JZKiyhYiEqPuo1t1efpZltqAxd+tSZtt44I5E5Du
iCarZQ1fs76pi22cZw4eOGm13AFSh7sgvSl0LryEd9KU8qg7JCXWKR2fJ0eqR4cmdzgdPavNRyhK
RbsFK15DaiuqErNig1Jvl3p1tW6ssV9N1D1C9QSG2tUv/z7/f+86Wid8fIfkYTsQMt9u+QZSS+mA
Rz52xoKRPSDtr/O8QKOOhbhaxGx/ndxpplyehwtv4e+KhBUlV36bVdHZst6unMKcofZg5VL2I/iN
tAxk5ibQBkJ8d3U3bv8PT+rg7wfbkqnvOYoZWkgSggvtj0vjeB+AB4KBcSjxqdv79cnE7iwEG2Gg
rquqS9P6d54VbLY6FQN8cvOcZ2wYlPgtzbKjnUnzJoF/9eFU6o+HRUJxCOiw4Dn278d9b0lBvqS7
Qbr+a5YkCjuvsi5ZjrYVxj8WJRiq1Et1BZ/GvWNEd4nH/3to+jaRWIIWCO0lIan6ztmmdVlz4Edn
PpoqNApu+L0C02V2k4taP7AcektDhU1s5InlGswSmjmQOfLR2SxLr5zPja7iaiuHJSkf3cmKqm2Z
57WzqaJKR4EC9LhcqMT/jnsWFThTGI+YZ/4ltKBaq6np68/HqEycoKrGZpcm7vOah+2FxHL2MVyK
Fva6oNlEOKLfdVYLxigq1CtlClfQBGphXc/zcagy6LAuFK7ByfQFKNbZo/1vQYahJBJBb8Y8NZz+
iLO9mOvaNmPvsEDtfIpW0f5MunW9WdNpuRBB3luKRh6FmRDMdM/RlFDmujptIQDXtO4REs5Xq9tC
IVE/tfFfAebO7wcjTUEshw9g8p9vH6yJwrVHfwe6cR2tN65O18exp/kBVcTd/fsEnV1hfi+lLZIi
+xaU4znePBRJvgJpDA/r7CJUbNnVLWS5bFsuNRYxVo9hydDnF3bKe29Tk7A4RFxJmeq8fb4cAmLc
j2t4mIaSnn5IyYbPS+z1D1WSDT/+/YTnxd/vR3S5NNAG1aea5yz6l/aUd1ZteQe5pnTFFnfJHX8a
O++z2Y3K3KUk1S99OLcltAEg5WiEd8W9B8UfG4GqTfVuSAeJhK4NxgUDG8O6VIif963/9xOZPcBm
Pl3q/uKAqBCWtmi9U2sU1scamV+XFMc0U3QWQOukOvZRgU/YZLp+0kKEFLMT33dlIY79OA7bC2/s
dHD+iHL/+zmuR8PiVIqa5wWMnB3aidHiHaapTOlP9OF+HRyk/xEU28hRhkcrg5BtZgojNJTHdqOB
wXvVL7+6RVRBWK2XFODe2zGnwMIGVYii/n6Bfxx1FVdDa/bNaSTjjriHhdmCdXtlNnoL3i2cLpyK
d5cjmZ0yKP+eo4wqInyIA6h3qKwVs77Bzo8OpMSjST/q//KyPXiyDu0SAvR5SawGWl0ZXADQGC6g
gEp1GYKQegjvI11G2l9cOT/bSaOabRSPyUez6bwo6CsL76hwFJG5FXVZaB8SYGRfeA/nRdzvncDP
IrYyl7Ld8xDrtbpoAThydrja1cFk1iNGd14+fc5blZDV8sT+0otyeRJtjB3fUqUrCrqFLsSF9/TO
J6HPQoHLBJ8iV5/V71ZauE0BrvwwpNar5BfcrLacdyGV0OO/t/+7K9HPYJsxDqUmehudMum2SmWp
PoSM1fypLpd9J6tiG9bzdOGh3kmZbx7q9FP+2NZ9apEzHfCMagBAzP1/8r0xHa50j1GoWE154Xu+
tx56rEzGkFgDD3F2/dKFhaAbOjaMA2oknlewqd2UWs+w2ZfDWMeX0L6/h6ZnkURIzzphmlgOHdi3
D9jm4HAN9MoO1J8OXB3mSoiMI1CR7sZI0L2yIWtPkakf+jKS47VYvNCGsKohbclZYThFR9V4XUI7
/fzvr/xO4hPIbVuOqTnjyjyrzL1knKFeFs6hUHb0aQ6HCNMst1lvmZZ4t55ymTskMVTRfy/73hdQ
dMyUhPN2qiLPXsgaGY2WA8syw7lbbYwvZNKO9/T+M3+CTXbhAvLOZiakSB70FFpoL7xdz+ySRDPV
dg8pHN17tOScK9col0ddmvpCO+l0Ls6+tQRqJVzbpiKjgfV2qSiJVskggc28SshhZWk1/aZFOuGj
TZE++N6i7F9d7ERoI7ioA2yyOJqTC+XubxzVH7+CD6oo0+zfPa3TqPFsi9OMh33MrzzWAnI69F79
eY0ZaQTDYlKMz0PS//QG5zT7jiL9Yo0N+iTAa1xs2HM9Xme1t47+OIKig/nfd3dJz0B8k4x2/xJX
jSnv4iruOrxPSxMlA1E4CF+kdodmnlrc75kamZpVU2UiT+8s97Zt98s2jcah23hOjthKUxRMMT0b
IwcuTM9WHUorYF4e/yfo72/AGVHSozJmEv4/Xeg/Y0sRR63BwH89zg6d2XSeliv0JfJ9aWt8kZvO
PJ275D9eyIDrkDW5ZNNZckzuHW/3wJQPpZe4jLoTo8VMaIaI39pZvito9AWLiM3/dgXga9NncTVz
dUuAIznXVLUQeBD96PKQhhbIQ4jxtrKWNijN4lLsPNvev5cC0gmgjdTAgmePFrVqiM1em8ciMTN7
F6dAxHZIAGUyoNsWfqDxGb4kmsYx0ys7jfe5hQLKhfd7HlB//wpatbTPTj/iL4riZBelgTqFiUeO
mU3buRTjQTULE8iqEZTsp0YISgtrovtN4nhpuyul7sutk8R1FgD5cJ9S4XZVoGAMPvw7tp1C5tuj
Z0lCmsClnVNondNIos6arbJxxLHhrgncEMjBwjBgdL/8ex16R+8tZdNWAk1Ao4NP/3afpQVaB6dG
z9E0ZbYyuWwmQBxtztW7qj+Nusr2Vl9OQYhGxmMyQsqphZFse+kZm6le5RWaQGIzl1G7q0NvopQF
pYfUyLxnv41b2HnWPWy8fC/c9GlxG9sf0IL5ranj7lzVePs4svSXNNYxd3630l+MwcAQKCp6jAGm
4no0bfcZGGmy7wsTD1/PbYLZjCwf5Um560fnlYp+xASkHbeJ6nB/a10moVNB23BcpvWBIktvU7Nd
H8Ac4bQtZrlbxDg+Rta0HJRXudeLnIarOc2bx1GpLxSsecwNpnEPRSPLe1fkzJzThetqr5bGh07e
onEkG4axwm6omxfDr4rKeIXEF++csULLNEJuaYLJ/4l+3IRR0eo0ASLunm9D3t7IdjG/yqiPvguJ
EaGGx0pkXNqZLajVY6zQZfEL6ZrHZYFys3HKsdzPi9Y7rqCDr+Q0fWwqxEPQ+YhqWqIGFKYZkuJm
SEcKbSwH9EtZ59bHFX3TbRiu4Y4mDJZLdQh3LoatjNFZhWWfpcvHBNrzVQMs7HXUjXcdGaJCgTye
n6wiyW+HWBzCKgaZkJjzfYGQ+8FDZuJJqR4d14JsTx0E+AwtgQrOTHZCLDSqDIrwNLN2Yw5LaWHi
Yih4Gp73pcyW8aeepbg3lNchV5XVPbI29uphaZaLH0UY69dJe8axm+2f8PAqIFvW57KM+l8T14Y7
Do75OdbtgJd16d5GtZ3V4ACi4Ttb4moUpvVrUKL53Jl0Y2EXdsnettfpc5nY9adQIS1Lfxu1pMZ6
QAg7GYOlyzM83fIkRlhkXrFCGj2NHVPh/FrCkPlGttRA5Vzs6KZyxYrKEj/sDn/5KE3tbeuO49d2
Kr0terYY+HqmjRqUqfH1KnHvqj3stXOVfFjzBHGbRN6jzJV9KZplmvwy7PS3STBdlWrBlTtxxyCP
MYdwmUBumhFcczABtp0QIkp/RqOs/cKxHN8KKQOaKF+upwi1mH6Z8cnWbYnWzOx9ddpF4sWuSYcl
qGQG1Iy/PpZjz8bMlKwRydSo8gcZMCfE1hvpW5PHs2UhQIlmWY5N2D6zv+NdiWYj7MAU85rWxM24
K6+kjuQnRG77K85VenTq8qvbz+EnWaob25AdciJhHkSevkva4VO68IEQ8bgSYxHdLDW/c+qq5rkA
TMUMu/pG+xZH47rmxJkoy4Ppqi3fGSpnr4p8+MQMrY18O1kFEGM0QPcMiNvPMUqfN1UKE8ivY9kg
kGh3N1bhGs+i4V2Bym/9MYNY2JmoHssmDQ+G6YEumkGBbmROV3FTDFW8k5WoA0wKvoVenX5x7XDE
DMxwMPNLdLR88cJIrZvBThuc3NWQb1N3zG6ZJyO8RrM09tFox16FxsgDI04HjR+UT9DVCEcMVGH9
59ewkZ0HduAUDBk1QplPnS8X1Xx1Ww0Gs5djUHQpDDsvSh9V1TuH2ZrsTTGOZqCp9q4Hr4YmBuDr
yvVwH5IiWb7H0/R9DuP4oGpkfYqlal9a20yRHtUjmEIEDkZTzGAJ4Q0nwsZDfIbjG7e8/GLWGB+O
LaWTD+7Z2yEmjfVuhOanO+CQ17UZ71RgijMmJeKSCF3OeWAPeYVnYpxGUGQr8SBqtMsR9qmbO6Ud
cWcMlo2Da1V1B6Cv7TZ0RxsMVP15MsMXXheKp7MzfDOmYb1eTASf0qHBSZtW7XYAK3h0sinzGTvO
O4ci7BvocOyj2vZrIaroeQHkG4zAmNpNGoXNVba4a0Bso8oXaqJGSGaxdz3sqTIjm2+WVOcPvWFi
lmsVEl0isRyRtMG9vrCTGzb+uPqkLCxx54FdYJR3Spa3VhldRTHt/ChHs9ZNZ5BWOVpyYHbbII14
KdPQ3cyxkQQ6UtjUlSUEzAk3GZ7C71p4YEkqkCEg3G/Nxe6DWUbZAdg+PvFTjQlS1ljIGWb1PWQX
p4OxCYcysvvJ7/IoR4mgESCIynbfeoW9RbAh2rDrpzt2ZMMcQFU0T2Z+Wpx07tYCvX1bNBOQL3uN
90OKUJZRgkkjNT0Mqkh8JNbGvSxxJ6x1lfzKZaFvAIo2NxPQ8gDhqgdIbY96hFgZryxdoNOz7Rec
eYpJrS9mseKRS0q+y6LGe1Gz1MHstgbvS37uIcZsUNIMjykRGvjn3O36gS+x9EuISuDg+MbISrn9
ba3li7noX05sVFul2x9OX6vNLJANm8Lpakb/qPH7vi1fW211m8GqvzbOmKFu58ggFN5XmreRPxre
dxwLstuuttWjI1HlKiITHwtV7MBTVYduQbW30savghx+N0/9L5tDfq00ZYz0YjzJRTP6Rh6/kKXD
Fzm4ONDOUzvyEqv8FaGxzh8i197GcDECChzMqlAp27S9220NtOM5nw4y3mP2SFe0R8ZpxspR0bBx
+weAePiuJ/bHFOkuzELkVVik5Ta05nEMNOrMd3mWPxUh0TksrGjXeKm+7i1dHEViRtdzvXxE+wmB
imlGTtGUvFuF6YauveJLXDj62My9+cgdHkge42Q/HGHdZIttbNZlWgJQJU+2HJ/KunlOawP30pD/
lYQF8rCr652Q99fLVJ0kupKYjQZY495IZbRv6UdfTROoN5dTHpASeUzb+DImy7ItvfwRmIqzXRIT
KIPIF8wxK6wfHVkE88RRMOsboY0vyDFiD14Up1TTPq7N2l0vCvH53sZj20xn9SrSSPmomiB3mdrf
lhYbxwqSMZav6K90NcmlNBHDigtvOBJkzV1Wm98jovsm0s5144nDKkZMlMmPLRn2uhzsL6h+stNE
+tPoy5+ew5VQQO72q0SOj62ojnLCULd3TQSbK/VRDIv4bjaZOKkyN/iwww8Z6CQem7w+0EoUW+IX
PnXh6mBWhsAblH/q+uoUFwb9uR4Li4zJ9dRxMkx/deEG4KLKjXYGdUy97Lkz6+gW6vqLA2tkL+MJ
AxE5v1pOT3lTIUOSFRZe9eGq7oYR+m23hONuIKGc3kQccO38Olhlt+feUR2Wcv5ZT4QWgmj8QZjR
vkusYYsm664B9XWFaExLwl5vHd1g1FtZ2Ib364cCQcSNOzVHmXZwOXJE5pbWwGatLe9AGn6cPOFu
hsZAxM9IOUCy268SgOrqVVhsetBvUjc50gw97Ydm8RuTmz1mIbscVQRfJm6+rcC4bOIpTK4Nk6Wx
DGivE9vCGbv3qn3UDhaeQMZrrTA2Vs4YPYRZgekdQxPWlOZTxo2Xv2uEQb4OH1APozWVQWMqG/7G
Wo0fmHFJLF70VYfaIjSuOuX1Teqa2h6j6on8VBn117QkhgyCon+Fa+zbTm59iyB5XKVJTDqUobdB
I5Q/FFWK3cCBAgclX9y59Y6ckNDvm/RTETbjnTVk2ffG1dHHdo0fTa9+LkjOfju413U/4AhbFeBY
BtludVM+6J7OfedhXRuu2CknVv/UdyGel5NGaEb0UYAg3vU0V7fTPNSBM4GwDyKjc9CiAn3ZGx5F
t1NhQQyDeTtWzMgjPIw+WDo3fMpmfZjqCQnBIrOCYeTunRZJdwdxkAftkug42DjVRvJnD7p44yxa
+q1TR4GFzt6d0+fNi3K9xQxEOKjnesbIc8ZzyW3XX0Vd0P4raon0ZNrgLNM0eIwbJSnGK6H3l/Mo
PrSGLA+oafZwge0IDTk5YPoeZVmKHQhy4LORimCqFy+gPwmvocUkZVdOSEvaTG0lnyHLcgjK+pfK
eihfHWuEaGfeRIX+MtfdbZswEssR0Nw0Zk59VvKX3WEdeOAyQfhtsO4yKy+xs2ivrcSaEfUc8RoX
XDnBM1c3XMWyHfqqLv4VpnVskhydlPExNkaOVjbIwO36cFd19vfSq58acOObpbSfXVyF7rRl/FjL
9CFdEk3llxiHpZtekIrrPi6hddueUFtQpCPUCp3OxhXbkDuE6Ky7icE47q30V5UZXiViWW/aFMeD
OO8fXbqP24rWWUC7n6xfArptihT4jbWuV9rqPxjG+imL0ztz5k5W6Cz90CFBVXHNwU7G8UJx4yZt
/mitnsH+F89t3e6XfJi+NXqyb5EpjK85PRa6L6GBTzASQn4HsnwjPH5aFa3ZAWU6ft/S66Ba68pH
V7fZO+gKIufB17NGtfimysW+lbZxX3j2zBSS+ouPXe1dt38OQwZRJVriO6Oncl47gTffsIIvzQvj
RlbetaQ4pHaKiDkZ9VS0Gsmhcs1h28wCi2ld35rwMO4l9+s2ltnH0lDt/QgkbDNZ8F9QURxO1xyK
Ikq+WVefC0uooHfVi1cbBColhruksraqdpxP+RSNPjjnKcgzJGXz9FR8evC7r8I8yYPEjF3KLt3R
hWs8342L4Q7GHP7jRvjRCutmy5U43jZtPWy9KvWORmUT0mNv2NEiN/cg5cK9E9ovdRqfBhK8yi6Z
3e0InOgR4eli3y9gCKIujVCJWj30SZuDnLJfxWBsK2TRAovcF+QR8UrJduBKwuyoofKjJNPcNGio
Brj90QAf0347z9O8XWOrPUmKroFpjO1R5oaxjZz0BVJWuONSctOOJBu9UDpl6xzvzArT0Cat/AiR
cfLtSNDonNzP3RJ778atAuLxLwNl6I1ne4lfud1jMRTxwSKM2bq919CZbkoHfkqU2dfIv/7KViNn
u6nmDlX5OlhKBwtQZ70if4MeNpwJpe512jKVHfyIts/GZqaOmjJ3FUS0njBa+D6EAy6a3Yqpqhe+
GpWM+H2xCCQlTzTV9o5VzW1jMfq1YP1tRWnfRS3Spkhx07X18j6okC8GYD9Hm7FPOZuOzHfrNF8l
eFNtXIceiqoyjF9zmKVZ1y8oo63A5GFL3je6vKmU3e+tprzTTZPvwMqi0tyK66EnGKque46t9KaM
k89EY/emaWh1UBGQHfrhsV7bZyjh3kbIOCOf8ZhDpfAFr02qVGSm65oQ22ITPIfe00kWyZ+j+WuB
54m/TIr6xkhwSzLC7CqLTOOoipA7dzlgeVkqpk2xlwWVYyfbKoueJ4d0Gc/t69guOpBQbk4amN6O
H/vYDVG9jy3jsYnaeI8+TYNiOJYtWVKFT7DNTHL+JI5U1FxDS9v6ZKDDuZnT9nEmHT8PtHyOjb3Y
j/3INhygyNKnKiCS0Rq87lyDKmm46jwtd1VfO35GU8zHGKvw086MqVcKo7udUaLmpmSVXDzUeqOZ
LQSJ9F5ilGX9cK0g0QxMs9Qw2r5h02bABea0750SnWTjqfQimIxZsykI4p8oMx4AQX2fU/fGApjm
s8k+Dh6wh6xxX13gF/vEib+WZvnqajv3h9LEMGTGe4oQW10xfD+J74KNoKt1a9pczp2KqV1bj5yZ
bij8qK4+DQOZCSg2OJFojhF5K8wPChctP4qLJZDCaLf1EHtYnFKlovBq3rgTWVUwPujbDhXvsL6d
Jy/a53JBazfqIflM63Pez8atNerugIAiZV1MdFvAe5I3FZdZe0H/PVnHPZAY9ZDH8oNl5XfLYjmB
WuZvZVx+9WBebGA0vcBZgWORq9cCMssm4wq/sUcgz9zMaYZlNd0De/boEY6ARWPZ3UaJwS0hk9so
974hKzVu8qU4hLT+VBElh3Fdom1rzz9Gp/rSt1lCWusfR/TPKTb6Ab3v1HkSBZZZSSuLvYMcN/c8
q9raox36MEYeSs1Oy1u0XRxrtLfhAhQaNXp/7tOHPE88dOhtc7uyfz84S/4lY4QD36n+ISdtOrQu
qselicf7ISm/WNrJfNMd7yXty000Ybc85OOVm1EkosezBLBbvT1qIo8yNCISYtltzKa6G3rxvVtO
P8pCZHakfc35S59TyFZDAjYj4eP4XeJ89gznOrLLT6SQH3S47gyDogKqkHfgplNChNHw2UYbJP4M
tGtFduAKheuMLoZ4zlzxFdsya4MgPFHXKWpjk9eFu5/LdvoU6S65J9Vg4I0JgT93lvRdG+BmW8h0
24BYfmh7K71CtI5viIZAd5qnDuUij86K1WXSrsmNsoa7Sc/4w/el85tuJ1OjD4ySCzY0ZnSljcav
i3TnYC8TzF75mmLHG0wOtVwoKA3Ncfl/nJ3JcttI122fCBHomykB9qQkSpQsa4KwZRuJNtEk2qe/
izX6LTus+O6gqiIqXAUSBDJPnrP32inVYPbYis5d5U3XRka+nDRb2e9FIGnHKIPkazm1m6HM47AM
RoODQWs9sAIT5m1MT37VjIdZFEAiU/87/PoagYC2lUHJ8bq+B0v+gnESSLLb1HecUk5Kpj8DWNwr
YWkj9XnXrLOs7raaveTbsZdwgAL9otL51ySoKrAbUhmUHKytvJ92jcLzNDr2HGmY9qOhbIYtCIJr
VdBOQzv12I4tj3imLbtgajwI8FnDyVJSxtK6jqZZJOu4z+4bp3qzZEfcc4t+crKoglwSD9m4cto/
S1VxMFoekji4jO6wnHsttU9iLps935RbcOvyt75B4KKM77WmNtbdaL3CgptXQ0XkaNVbb1MhYAPP
yHkCJ7aR5ZnmDjf6si5BskazL16Xis0xbbLpcfYSgtc9q38QNt6HHlP1PmiG+QSsY74zE1LP58Gu
Q8fHTpjm5BgFWvzC8vPNSwjL7Lz02UmddEuwxzMeBmyo3JmVX1ZglMqAtbgZMnmdZ+xhWjuNJ9sd
y9Ab1V6rSqyLlgsBNFheNWNa7hYX9yAWbPDdvfuNuuTJkE1Mla0na3cc57XnD1pUcjq7QTMJU8iG
7t4KPLkpcridZTwah9T0JrbVYWvlbhDqIw5Pt/P8GxjhYZI+SpZ6PHnNDBN7qunUWneN0IoNAUjT
Bv5q2a1M0NxbWOziS94PdNQcX/lkjk5TOLZcRZ87k59gnqenjkbrUWlJvauqFixdrsRVJnSuOMEW
T2UaM6RJXX2t/HQKJZkPO1Qlfui6brUXLYPgrEqLHZ37+L4tYrYcaB18jaZuQqsrFrpkDt03o3Zb
uqJEf7IPOpRXg7edRn3YJS1TKLD9jvkzy+3qbLqL/UKTS+fPjM1ZBtMvw0vbO+HIL40x11/mwaTb
vdQCQK6t2LDoSfWe5Mhopo9x0PxkKKiTyTVidSUMIbItzYrsOivUagiyBC2Fkt10yDqckJOYFXEi
pfWe6LX9OvKWbRI3Tl4XGjW0itFf6PhUM/U9be2z7XX1muOgOJql6I51RcgSWtaBh8mLv0hNtF5o
YQ25TLbQju24mI/xkASg1pj57copoRYH0/ymAHkcEnoIK/Rgw3XMZHcnXN1fF9KVEWIRsYvb2I84
zssoGZvu3k7r4StnqCKSzdQfzKKKd0Em2jV+6H5T5n1+YJVZ1knp0yQvtV8GXAxQ6hg5dCQa2xhN
SbkqnaHeJJKaZqxJhWSUr23UFNAoFE16yh29v46oDulfiOQoqJz3/WgVp4mtqiQSZe00mnWknO3W
+UL9EQOCeSjiId3ShLJWRUF4ISU5NlZDus90t7V94NMrqt2SnZg4kc0YOOmhGhxrBYguv+rMOuhA
2Thd6ah/9SY6xHHf7csAA/OIyRHCEMPIQmt+4tu31r49aCBWNZoOVmWEaexeDXj0VG20yClOf9i1
zgJSuKQS9xTybptYkWbW+o4YDXObExGEo7dOVxWRI4dgIhtSqBYWZ8sDa6eYbclcURs6Buau4M5G
BHkUewJNlr1Otz60kcivtAWAFnoklqzJgKIc1ORmliq9MyCYhEFpj6HqDXefMmV5Kfs+uXX+6Ito
dYwKwpf5GjyksdVno+EoF6TbRW+yXWKNOo/4ze9LGtRLgq0qGuivcf5RtxsfVA92hwLUIJNgJYeR
RblcslUw+u9UQ0SdOMy5oHKzLRDS/GCag75LBpuTQK5Px2BYsqOBy/q6IDReaU2Fwtm8VXexszwT
ZqPWWp4mO4JK3JMKGiLtNEt8Iqz6ILO5jeVt0BF+4FI1oLb+oCYSY57kU1vo+6Kx0JjmTYbDoqLl
b0fUfPYnCrWPsrzb5ZBwwbOxAxs5+keABiHIpFXYg7HvmnQ48LKgNhEVfYw4hs/MePeBLRm4mMuG
rnNsUm37GcbpL3IIdBzwhVCIBjcX2e8TeHfwFWClzN5P5O8QOmdiIxtET0r8ohgc1K1ffrfjJE15
ZUWG6WMu68+c2X+7DwG+CtdB5uLdHB6/fwip4gBvMt7Lps24tJwXvVxLy5s5kmSaRWgmex69e/eJ
0W6lhT31o7tuGfnHn+is/hNS/S5+QEd2U2Ygooap5X34KLVdjTo8Wnfv+vnSrCu/j7emk3F8q3BJ
dveJ4w2nGePGXWe0/c5pmu4aYGp8McmuPY96Q07Jv2USH3J0bwogpCo0cUzcjJBNPsqsFQnZet0E
/p5EGYeCztFj8mh63EArKevxMXcZPGAnBxO3wjmavFfmUv2yK9WIuwy9qQBhOXR40ftWPYPeZ5Mx
84ToCz2wmxLfnmE/SVH7R+lPPn61LvtEdf9BLHf7Aj4ieJho/Cw3i8fvP2/vjDYK1y7YW+yr965e
BjQ50WjQg8hCs6w+o/H95Xm63TGGf8iXkH9+fI2bzkrQVE3+vmT6+rgYCd0NTv1hoAnMVHLBJA94
kvXYqsURU6GMapMGyr9/tz/XkptgD8wGOiOPF/3DWrL0Vq0jOPX3AqXPtBqWqd+SX7PYYR877//7
tZhkUii7aF2xaf1+h+1iJBcipeXUsMPSdWmI1r5xaqDpqiX57B25vQMf3hHEgTTK+Gpo+j+iNHSO
ohYD5WBf2WZ+QpVoPA8uWDD2MneH+FsLOdXJjUuSIG7M7jZXatOVZrB6E3BZHfnrM4PWBxnof48Y
9xm2FKQnjLcfbnYjXDHXfRrs/aZ3X6my/fsyrvJ1bSfdrihRxCoOmOt/3/X/vuiHG8HC7ToupB+E
cs6HxYLIqZKIm8TfKzMn4GUyen/jLmn5xUI+fSHQp/+ZSktpO4cp/1FfiLfnzE1KU0a+0/00z1a7
G5spPTHm1C9pkLspIxXLfQxUZrw5Ikm+iZzvflajoV9FNZflpq1cT2wRZunOhVZIbO1bJCgFYzFk
rl+CYhZlxCmeHnfCE0hjua31nLDpWbzhkxjOuL/r+c4g6ScIDWGS1alb7RsKCJssFvLhMEiQWuqe
66xNvchHdxpv7NRrzsoqsnvowtY98c5E79XxLGZmWj3tKxogmX7oagK8OIw6+kOfJ+pxbm9dF9cb
pnJVLUtuX5CW8edGUr7s0L9lCqJhsOlk0ulM7yDetz96a6ncyFWt+RkV+W+rQuDBbwABA0vH/89g
8n9U2omCnh4ILdgz7qY0ndI+1LCHUQ4uI51HI37AglmcWzCrmyEOtHW8GOknQse/LeYoD3E7oXLU
UeN8eGQsQzRk15TxfhRuf2Sea/80Ic48cvikv6K82EeUQJ7WCiQwSQ0JJlvCC/EU07JX7vJQWw3H
b1dknHGUU5pDmIxe8epos0VTdB5cck2RY1H0z57ajtzXz4JBP7ow7dsWxF3EacQ+SdXy+1rTeH6u
bHnbjoht+qYN0n3X0r55WbLc0gnTIi5yN+Vj8GbaZfIZXe0viyo/381OdfPJIk/+/eIcZXnmx87f
+3nqMSZEs5CGQZZO0yGpuk77ZA3/87sivUUs6qCHDLDEfVhXq7YtrdIE7HRLtZvDVPcSulU+FRux
hRS4VTzb+kpv6ZrfvJRi9+8F5q+Xp2Fq674egGL8oFX1mQeQ3WUGexPKycpgtsawWySca0eI5ci6
HhBZFOukt+1PrvznekpVyEKKFfCmO/5otoJ/j3OoYYCvjGLZz04iGMPYWJNPI9Jva9MR5FCFVWIZ
3Se3/K9XxmZrIACnGvzIqQ6mpeF2DvG+RQJ05LlGP7HU6UlHuLt248G+KEt+tjb8WaFQX7kGmzT/
QPb+4bEyiLrrqxJNCdyvHJnL4PmXpaBzVwm/ZORRfSLq/uN6HsYUvhsP8E3e+tEoVgEcZyYG6rjq
O2dLT7zNwmacxBNB0XoGh6REQfDvZ+m2A/6+V1GD4ZmnIkJu67q3+/5/Vr9uoPsyUmnuGzX5b9ni
6+XObBWqp39f5883FC+gh8OHah75sP/hlQnMxup6M+eVqZrpDViUi4KxTPqVsnX5/D9ei2MptEX4
P3wnOia39+f/fCdZzp1WEAV+EJXL+ELiw7gg9xNq5epT/fLvi/1xUrpdzKd+9eHt3haf3y8WyKa1
irTODyYH8j7yY2+x1q5dMWHMfRrbvC79k48A7Qt9mfHCDGe8+/cn+OPW8gmQrrP6oUPz/tjAYlgn
ThrUxcGXVXyyU9oKShjujkN3/Mmv+MfTwqVuRmBWAFpREJZ+/7Jm3RtJFXTFYa6M9C0xnEGEU0Xh
9r++7VwHjbnOkZvzNobs369TKt2HZ8poq8UADNW/TiMGptpKLfYcZlP7szLo9f7vt/GGSjF4ZMBk
frSgydaa7S6f8oNoCvteFaP/Wsyml62I52He/v9xMUxCbPjAa3n7fv+CdTDSpFJVcSA/sa7WtRLp
GwRRgQQtW+S3f1/sb48oOzL7I3UOHfcPv5o7tAvMETM/SJ3RexnH2ZPNIHeNjLVh9N76a0QkeWQx
IDyAHIs/cQ79sV3xY95w1NCieHCwNvz+XSuzE8FsJsVhCpL+qCorCNMkllst8eSd3o7jKjcCsU7m
tF3/+4v/sWnclm9gqwCSb6eSjxkqUDrSmN61PNRBlwPM5AXdzV5j6Ey1iVmNRkR/xdFd3Pr1f79w
YJkc8jBAA+P+sKrSTEpd4KLFAVZUEeVKsxH0dtZ2zv15RShoS5nLcOPfF/1IZkZlr0MD4PTFcRoI
yscDWK4NuGW1pThkPvlonuGiw+FgtLJrcfFJV76CzLqYdmVvJ39MH2HP+qdqsD/xidyept92FD4F
Ji2m8Y4Hm+Djp7AGZ9ETpy0PjO0yWIXAFJ+h37oXYboGYR1epj6z3f3ld+aIC44Eo9/NavvhbfLb
fjT8UZUMH2L1Azs44EUdNchopNNuEcjyqmBu9v++3X+7KF44fPXsnhi9PuwygezgnsVDSYPOsSD3
Sn+VOYU69AKwIT1nZ++73WecG+Mviz3nFNRMnGlpmXyswDjwpXbcmCUrcNlvyaMxQ8021yliZbq8
y9BPK4901+6RiRUT9WVdTKeReNMm9EsA1Ssp/DwMAlV9UkdY//GkPvzuDhXEDUZKQYGj+MNrPqQW
3PlSHMhA1ZGjGtOEuV3jVygwXa5Lp0Z54S4tA3A3qd2otIc6AQ2UEcYekznno1VEKjXF9i8f7OMU
mtPILU1i+2uhkzfo1Eh90c7DvEVBZLwlGN8e+orR18ybOK6HljmQ7df9MUb21YbppOxfwQCCdIUo
qStvgdfzTbvn9i/WmFoPY2/EJN/W2kEgZeIQGtiP5LbRWs+l5xWM1qB8OjEYvb5D4UxSSeE8dG1T
ESDtGCHEk2KOFtA93yfOkM9+Kwa0KaSSU9o4ovipqtTDdcSIkm5gs52FZcVrpXAvKFQF+lYauOwp
wKzvE/Hi00rz+WVXRRZjSYH7O66ZY0tUCNnCOxyPaHKRPno3yKdWKmSTIzHoyFf98atfxtmMo7b1
fyDNIX23xyVXrDonT5k2Qn1eqsIhjN0Vz1jR4+NAfRBBARgjGTRkXxs+GsU4VtnFgM/z1I9J9yPt
MnxwU1Oqq+zi+aLa2cHk5GgBYmST7EfGpEa3h3jtzqtSOqYFR83Nfs592zIvrWMvEo1KHiri0r/6
PQFPptlr4YTqUV+LXFlRRj10HRmCI1kavLSJAm9J3a3vaQwgJ2avMpzconyJi37AckRN8uLXWPEk
zoO9kmZz7dBj7b226R9gscSv5Vij2ZvR4WV2MWAM0/w9oFUnHJXpHQgm8h9k3VhbFyHfQUuNHlpU
WVYbDTJZx4TNIAqkUlNJy0UOvMN9lavNKNL2isodw5OMY4J4dVMCb+4BNZBv38b8HvGC0bX0ZHzy
e7Sg0TyjcWwQP16qrjQuMNeUXMPpX27z4FtTFixl+YWxMTM5yRylWEOk604wwpBTY4vmYOk5CaO/
IVtGcpBrW+F/coJ7oYl6B1MUIZ+bxP7KEuOA9kaftk2aF28NCp5HbenHE5OF4lDhwtry7nU/HGta
HplhDydLGAkkWfxSKa6CCZWxZjsq2zrpKC7BWM12iAsWd6Hvtw4B3cvg7hNyV7qo07wS4XVqHGkd
O96DnPu6W9esUOt5gCp/YoCiEJlmbnewrFGDJm3Xb8JexInOx7AbePK/YABgA3RVTE/ar4W6syvP
uAQl1MPwFpNydtpWvnGqNItHgwEcHpQ2I7Ihxcv9PHZoZYVDT2lV9whlmR8H1tqGB2OEiWshvigS
uMYiJ0UygugunSs8l36kczU4xLCgdxRPcV/H+7Rs9Cb0iNf+1UIBiIxJjnYomMvS5hr15WkpG+s6
Bz4buBqCMMFsvOrrfMpC5IbZ0aud3lo1cuw24DoMApsLz0GNPRsVUfOM23xQxwejxHQ1pP68FrYA
+qAU8NjBL56JZiAOENQlxbMZj1fgIMkjC3uzRBhhjJ1moXNaTWWFsHnCeVQwAf0qKmlihfTd8tAJ
/HF9XpQVCt9hvhYCURwP0vCtiv30ngthzJ0nQGBABzJ5imPRviXxLJOQhW95LkntBnVYjliz/Lxr
d3OZJMfWM+YdKlYIsn3Sz+Wln28ZZIy47ZNXTcY+0PEZmYwKD76hyWNg9/Vzkg/WnnJE7Tkhm/vO
CorXGHDPOkXN8ORljn8PINbHnmSCJTBGPd1qfbXsROxlm7jXjE1lSaLU6so1v/UlIopRs1/r3sPJ
YuV425YxG0iWYOpzClqV7iDru+ehaqqNMzaERHpzEdVqqmjdp5Z9pTDBwyUyM8tQ6RViWmVMoo+Q
mcMY3x2ByXgYunKlA2SaVkATTSRvtVEgOyxzK6yrfthVjCb9SNJEM8KYJKdDYA0GupsMf8ROyxqE
D9WS83akPZVjZLfKPaYq7TYeVcb9hM1nV8CfvUOC4R3ILo9fGQGzKfQ2nm3+To68nutksAN6b7yw
BNhEQ3WEEJsVSAJcKjiSHAJdvzaTZx+XQnMi8kPjc68b1dawELgIUKjbDuvMpfVV+ZzIUZ3guCBz
9gr3WUESvtcX6V7seA6MCFeN+b2w9H6ne0RcykErXjR3yODkkBuMQpzhOD3FPvOvdFmmbUnnazcx
nKVEDJIqpO+IVYlzk/ikPgdHaP5ZLeINvBU0HkRX6uXfq4YB1zwynLE41PYSEXx76a3569gZ76TT
rZh9F8SM1OdBDc/GXK1BDr5oBruIKQ9Qhi6w8MLRnM7+koSGKc/VoP9km76XVf7cJ+VhLINt7PU/
Rtu5ZcWZyPrj4GdQqbfZc0921e+JhPlSolaaDbPY4oYsqJbJ0eyCr5MnwqKf3+Imsdag1izSxTFM
zO1wnDGpVuPAZl1192bBgpJW90iurp0Vn2hlrzMreGo7/WjOmYm/jhxzF9dT1w1fKgLRu8ShHBJY
2kCYaehO+kyeqaXvYslQ0yREhETexTSjHHwyEnA/8iasDJp+KqV3zerhh+WhR2SCVwXOqS/UjijL
NdqYX0HdHEjsDUuZPiBFkCuOlF9j6dVo/fKL42KY6cz97M04T+anIJsOeee9NsHyE7fpe6PlYAPy
9r5uRRNmroPVe8Fo7if3vFFh19ePhpjXc2Yc5xw+u4bmBhgQG783Q88ej0ZHqa/Zm17r1kIhXczn
rA9TTR0tzdiVnTi5A8LbUZKDa2Nz6vfx5I2RsvzT2PiRZkHIyTpAynZXPjLjPqIxWS96v/DCTLcR
SMunWrZAJjbV1IBZIFl39obHziiiVpprfWwllCvtqwGcHe48IkOSyw6907wO6mWsrXURxE81PU4I
2Dq22NxFjcnerdk7IqbfFuWHc4Bgq2RUESgTrQevYlJVgEygVuvN+zwa66xPtK3Kqy/KqfQT579i
VaO2oYhBY20OxUuHWXJ0tZXBZ8XyJEOO5uc6xfioRgu2+bytEzp7fouTTaXfAHsEWCKKfD3N1m7G
xxBTHk/I3ZiQISBkKH3xEBuEbHQHbCL7rsJsNeflc67zv8rzw0CZtkI7EsUFa3BbLLASuufUXULc
1Sj/je+m1zewOPsLrqmTGLW31B5+DZ77A3/httPlj5n5eTUV52aqkJZU9gtGqDWNjze9mve9Px9u
8yiLLz55tVxltnlnWUES2jI9L0IeSxsFpgRCIZlhiHHazCKoqPbzM6rnCCnJzjamfTfY16K5yU/G
A07YlV1WD3IUP6ouJ4yXxXKwvpKx8EBQyHrs2/dAyzZGO2wYdO8ah8F2CUdSy/TLKBBDkk5tO0RO
Bs7euynbA22aV8zVIt+YQj/ztgRURVrfkvmOhpBGCx9KcjLLTy0beVOOT5C6MRwk+8nvtiZnKkfV
YXyzIs7zKstu6+8UQjs+DGZ352vLde7/y7VaKyCWq9wbd27uhn5vIIvgV54r+11zs/tKV6+ocA9J
Yz43Gi+ng7vTqRGzUp9tMebzuEiUyRRClfrqO8ahMaefI5bYfEiOsZVvzHL5ilRx2+bzj6HmIIDu
KTDKn4WoHjQ7eGdRD9vW+0bMCrQ6HUUlR9CfgAxeCdAjLM/ba/nw0KQScH/NAI1Zkb7M164wSYgS
5r3pic3Mi4abvHmcc+1OIFtalfnc8MziPbVlhPL4zsGpVUzN2Rs4hzExr7v2YFbDmw84KcuxwfF+
aT77rdE1K69qr7GsNzia7hzZ35Vpek1j40Dq9hdHmhvL0R6VV25kkm6mTEWEMK+aoVh3C+dWJ2BQ
Oa5jhTVSl7+8btrFlrYDI4eUsWBwampbKt67MRa7crYjYzYe8gBHd9ZdGOG3KDih108Sg4BwtvQd
ql0zV7tsyu7rul2XMaxdfdyVSV6Gg6GOZl88x7eEML/ed4vCbeInJ1KzcmaaDrobF+sxa+m5mOV9
WnA4SNKeYOxuZrylI17Se5T+sKoj0wyIKJaPaZnj64B1GgcJm/dkw3CTj+SfRkOi7+tU7GRavJLn
zRxR+04lQyk35FcxmKEp+q1pdevZskKYQsQeV1utnO4yw1wbU7t1Giu0J/OE/RcnvGMjZ795FKrb
oDjE7gMKwKgEdvphH3jNRcX2WkMwLND9UmYPYazq9xQzeEPcMeaUg6vK09In9wkjMrp1RVgvOhyX
rnwiSxU9eGDvPEWYS9LthWAJScbqIqrxu4H8W7jkxgzjhKFC118CUuF7ySOrN5vOnnBrdqcktS5w
Dra0Pp9EIMeVAGeCjZRzDJweYmxai2eQNEkzVeC9pkeKxZ05JQ+kPWzZFDe5hWFJVvdznD4Nnbch
R+ASD/VLoHebQlbfZg5YWbzsSr88dUH8nGuVhjpTbggDxr8SjOvG17ZaJ/ZxonaG8C287YA0dP89
cKf0kPgcNazsa8vzs/JJPQjbxeFjVsUlya2fTq2zXpk6zqIFH4Ca6uegxwtfu+I1K7MdocAbvaju
bkta21onz6+2oPaj+uYg72/bhdC8UK9jQCw5e5FxXVzrkI/8uI2WbETMriiQO0om9CP1R2fAGdHF
E3bDULGNr/AUwAkpbp5dtbHMhoIS8pqXa/Oqaeq3kQXdXSYUkO1lcJKjKvmS6OQs9L1dIaPcHM71
LHaOle95DyKTfLDYxY9V90TIjsrdQ5JZLwHh1rFOi6LHaU67bLCHZy+ztu2CT3sc1TsH+H09VNQn
uTqLxPoa5/kD6vtXTlqoEcrhy9Ik+WpK4o0RO3cojlwgC/1OZIxdXEx3hjFsdeXs0CWkq35Ck16h
tg8T2fjrrFLVlh3p3Mr8DKJ4jeWGmb9BSluZUuFiZNIt+rLdSynzKO70X6bvrScVHNuGI9rYshJY
+r0c/K++Md93pf2CFyxfQTx8cUb/PieBoiN+U7bl3p11DGk4DTJs5Y2j0fZBr8+KnBf1qU+tp67S
aEqnbNeV70ZiUUeU7DttMTcQULbmCHXCxSSm4vUUJ0dZYKI0hktsJz/bW+ecHlHHcYu2+ybRhyfE
YJvUn17MXsAZz7uzwYqMaHc9OfLOXvodH/yhJth88pc3UfM0YGz7OcT18+Kqt4bmjObMv1gDMDbV
Ch12tTcmfUACr0WGNj/kKuf1aCgNAm1nS4Kd0qzfF2ogcy6/ukKZOyyWoAnyd80j9i42MOQXebaG
OPNUTMOr5c6PuS/GVV1Mby0wF6n5ZzaatYFpP+eAtnKswl/NFsZnd0QWTxk20eZY1Twwq2wYHmLF
Ksrp+qhIy5pbaz07xOlhY6pX0iGpKrbkJcuC6VQ1nCVH30o2gZrfRpXfdZ73Nc+NDc7rO61NyNlr
CiLMCUlF5Bglk8QEIV66VlHtadM+jZ0X2xLvvRIsLgnp4DxLDaYvSQxMR/2r8KpBWbHXRUOIEOpR
ofebqu0BrljnZE7kPU5VEbka5JcKDA5vygBoIfsG4GPbJcNZSyjwe2wJObZ+Sf3gLkmwcmv9UvkV
MmZ+TVJWIpz67HATbA0fg+oytmtO56t8mN5looVmH3zxbmswJ7C9yicLTnB5S6kWL3UAj8b1zF8w
aHZw7nY6RxG0uqhsSLJOVi2IIdxSjJW1AvRiJh8Q/l7wsl48A2YHqYl4h7FfN323LtOBH0DlVzDM
Z1l0EhIVwjyf5irFy1vaNV/qSoKVsR4UYrqVMsedZf0nHCbPgCMEdkxn3Y/gejkS3Kl5fK9BOrFz
6CzOukOHBPVR4ByrydnLsjkH4/gyyXLj6kXkVv52aPOTVkvOqbUV8cIvoTCcaJDySc/r545Q+BC1
fWQ3pIWZrn/1zXLf5CI0DbWzp/yhy8SeY96xL5fmMCnrC2p44AQe3Is8kDA00kvclnKNgvdaVeU5
G5NDVjYcfsnXaQhoj/BA7IuOfLNGN+66isBeP7MPXmbjRbKxktbXaskuQk8oz9DRLLr9zba8q4sL
0RpdnAVwbxiCFaGPN/cefcVVgbwMnQbXO5nvdyAUUSa3t3918/eMNyeE65DWZGNOb4g5qSSmaZ9H
06j1c5e3WtjpY2Qr7w0S06a3hRfFXrrHNHaKgbvSvvtWmGzosB3ebGxobIHTzuad6ebksWi9Awlv
7DJ1/Uji8T1onU1d4scpZyMg+sN5cM06cjLewCq9EVM87c52M3x7ZfXqlUZ7cAXbFdvnmnP0WUrK
dJmdJxPv0dJWvzQ+X25n/mpy9JI5ZjrgUdHWGoZ+Mpy2WXUlseEF4NkXu8kG3DtwCFy8/wAOZypB
64x6Va3tWTihl3n5t5b0gFTzV3Iac6pq+UsJ/V5LrHbjqgXjRu+dnKHBVgQ/wU/qh3xoSg632abR
SLk0ivpeJ2Zvap0kYl9GmCQN9qHUDu3Sva+hp2PD54Tav0qn3FiGfAOezRnWpMWfoG53cyA+gTk+
akjGo0k274M/buFMQZtXBw2dQ5go9W3UXCQhmdZGDH34Ac20pBeU8j9L7iETPeja/DNL80jYBf7U
fmu1/QbK3NVbgIeA3iJF08MDrMVPzZKcM6mfXIta0fX002CQruOkfKl8+DIZdcMv0ZCj1MPiMUsN
Jwdd6tBtzHVdemBLDFZtlalzNs/3ljC3cGXkRljlMePhmPHTqlR+lRodat24Lzs6UObQh4XSv3C4
uu+T1H1vXPsB00UaWiisKXF9sBKOVq4yjEre0m4xld5xVI8sOxMnrF9rFIkHQFnrJhUcaFvc9dVb
xuATBNkQoRPSmIyI0HA1Su5sG9OljIIFDBBe2V3Vqjs5+Ufh2lQ6Lh6DwYlYG6OZOEe4WF8qSxto
GuK99dhbq4WDiNYl+0Ly3w4Np1j1KjXj3R6gwuj4pCexXPpEnJOpuUdQfCc6PyRdk8DB5KD78x28
ImPlNPNrbNQnE9KMrSxqF2ejdQsQu1bsGFrxRM1+fwqW/GvhOz+cGOteMeFN9pKgjEgiiExf/0o7
kwJ4CHu8XwUvexFUdchR+USD/Xsaw3XAQbNlyYzcQT8suXnJ0nnYzG2AcSE5LTxUqyHzrnQGKH2M
+WrwtCNea1fS9/HSDhZdPqeCxJftgOxffa86DiB+VrGw39reOOpu8ALWe6aKbwDVWO7R1NKjauJk
rZz84Pn9NpuSEyyIB5rVJ7Psf3XKVATN2c+pU92p0j9oN57bZP+QadyGhB2uq4rnyKqQZrYAbVr4
EpVX7NwbnqkqU3GWChqElUAsMObpPGri1dScn449fHc6TmaW1M/0Dnc9kJKNNfJEdD7LVb7pBIZf
v7pkkLcwwfkbOGRR3JpttGjzo0bLClZiBAOj31tKXrPMfGI3KiO3F1HRAdUs7ekMBuBk99NGtv+P
o/NqbhRpo/AvooocbiUhZGXbchjfUI5kaBpowq/fR3uxVVv7fTPjkaD7Dec8p10vrJlccNHrPG2+
Da/BlW97r0Nu7P3aO3IlcDz3eB77eNjYePU/aqbB60HiMpwHyotsNFn9sFFrHbqGhPyQSU5bwmOQ
ORYRM5It78w5ja1vYq05zHJyRPL0l1w/fi2oFwIynX9gKbfoYJ9d8H+6izSv60mx1HXzz4UVIE2T
q0tL1k08XbLEr1fOHfShprdO76ll41Z7UM27NULr1Xz/5Bv+BlOPCCejfvTKRduZNdinqYh/9Mx7
S1pe+AENfpgvOr4gT7h7N7F+FUUIeAZz3zFSZWKffmgFoWeJBEoTLByA/kBTIvQUDHs/r5ahqDZE
OLkrQ+Y7ZY6niaMnMMV8mhBirWyosShTnLWDXZPkPOqEWqNSqt3gpgFm2MY2g8/AyFZumd9F/aIJ
+zI5zNm4tcSdISf6bxq/0+Ibz3kWjyvCWM82RuN7j3ob0nkKDad+5NSxV5kF/cwMdmwgWNzmZguq
ReQrxxiwnKqH/+eMjoO7duYoVQ8mtzPHKnjK+3uSA4Yj5u1FYuzt3LpZ5w01t2PZT1C4DqSHMqwZ
3CcPRd29nj13rvXIw/FjztlB4GOxB1oLszLDIa6Otq2OJRF0rl7AEJsjPfVQjRsXfZKvIw6foTEf
jb4mFyV7maryzasSVrRt9q4bztlcmEg0jrbrDGQu3ngGh36bEw6ntqPh55mjBA59PQMhOe/r3iFH
dTEjsJq3kdkbme6vHn8u5irWgNI76fnwlHTFT5YW+Gfz5Zd85t0APT0DNo+NnaE9hLLKP+eWs2Ha
HloF+Finjh8LvT10RpusPIg7Qes/G+0/YGDTumBfWXKnMbngz0loh+Y7kIuueAxQyLSt+QwM9DIJ
NsNWypHTyu8KD/YGMY228QgzDfMZyztysxK0X2ewO2LfyeZ1y68hh29Ymm2Qe7/xgl/ejwX+LJst
oM2o1tLfuz7fTGpknu2NtzQ2b5qAx9Ca5dFX3VOuZaeZgVlZjAcnpkQFUIk/S2kPQu/3hfAvvt/+
A3u5nuz5CXrHLV08rK/eU8D9YACGCwrnWJugEEjABo71YAylsXUN2oAg3atKf5ltJpK5qBjmG/Zn
mzsQFfPxQZSsvnL1/065+WSWz5YIIkFtZ++4GXZC4ud3M9da8aX9XwzY69maw8Se39iyREKRcYiP
bOuReQNUz43MyTuUAf+1sLyrhbh8NfnYL8exehVu/kCqG9Nzb+dl42Oy5E+9wI8C0MmUwX6SrK8d
55LpzXNsyz84sK+VJw5NQ5hmNV+qYWIy72w8XtURLY2zwGHsEky8oti5WbPNy+ZNT5KNsNSRuQzW
7Xo3mcNfi5mWB256y3WQSq3n3JKYQMQRDE/SOvkqn4eDjhOmG7oXcjZ3mj0nGwe2CpGoiclO16Ph
pFImdoPFl9tkb7EuEZ4AZ4drhy9VIRUQ+EoEdD5b4WR2WBCaUJT0JqG+oCBfUc8RJFwTdGpCj5jp
JjUsChTw6a4GdiNt+2wMbBAymw9j6j70BKM288qKoXYP/GxdzdaZ8OAHjxjzTqpNk8dhOUueNdP+
KXxb7J2ytrdl0B8MuUSJT3EZm0QKxFgRWeSMYWCxT03VY5r2JzLKYPW1l9RifqyEsxKF9q0H9X1g
mey1TnsBI/bDHOwMZnI9qnsECTMeBWVgpUzzUvDa5mJ5aLqFWch4SGfDWN3thXmWUJC2uBb7F9au
yXpOCNwEigQ5qrnMM2WztH56ICSruhMPKQknFMtRrkzsm4Z/M7R41/M9err9Ek/seqfGeapyN1I1
ZX3mhF5O6HET/A1W/lWyn2pjwmQXzKyBTooBe8IHo4+/bbM+E4mor+2yuJVYQlYwyr+KgbrRWD6U
A2mSCdrU2NsUjDLB0GHlmWetzd6aLH1cgnSrFPbP3O7qlV6XH36X/8lleXUtbkvytQh9RJLiUYLV
RPAiNVu0ZHd/MwiK+pT6L2KPKB5bHaDrTP6HMjdk5L1UWR1VQ4oKsEPiiA/709E0aJpCrPOA6F6E
XA9Bg8uN+u+KNEdfIyFe6SR9rmXazFBmxb5OwcSWnXgxzPngu8lhocFXd0wK3iNtw/zvw+oU/MI6
27N6uahebON7nq3quwdtAt+gl+qnn9zjBLcIg8LCut9+MMzsQpym2uaCjZljMEMKNgzIL0WcsJLx
CbSWoZqs7TIZexCD/jq2lyPSr3Comu1YW+HCGNJRGeCtdD4YgoDXXCP6roR4+Irg8bHV6X9muXNr
4q6Vt5uT6ktqaleZZpjbRJc5wbfMiTQFf4sWx2NKFgQXpHXnzB6+WeO+jtqn8MF0tByqfGgHVsTW
inejWJGK7a2czgvrzsKe7HFjttCWGj9qFPnfXLPIdew/1HmPSVbvRHcHYN4pYFV5kzGyyFHb5kHA
+hq+mB/kJ7brJ6R7XGIE3FFQVWn6ikxnq2DSaLHzho7y1FIFNRT5XTH+0Cj8gzhyDmS38vz7eqyP
ZOBNqEk0GxIwOg8NlGo+HvJafvLmfwO2+uqAQkxNAXcQwJso6zUfLpkgfv4PMsBbgTeYNOIbl95q
gEtkyBIm33KNvXnLFbVFxLIba+OqWLO0wE9TE9XDwCXpy41HDi4Zabi/0q3VeRBgwHUp9E9d/u00
YMWyEfFB9pWS2Dos02df/YjCS1YBlF09r9c24yPakexVlaTHm+U5oMSJGb6IpdgoURwcpl6gXY6z
FZ+scdyYUq71bggbFrzEC2/TzNyCPD0tSACE3byCdgszbdwEtgqDrBFr2cRgxhbryZXerqvQmo3m
zDUTr5yGosmqnR0TGy5ybzzGBI+btW+FbcoK1xvygzs62woeaQAJBcQhG6HcOEkuaT0At5AMb44m
Hvq5fjCRbpHk+xwn0x/J7ByHxbrLzdUwv9cA+8ChG8BC7HCcjfPdht9ky8mD+7IydDPSQSTiN9+O
XnoYde+Mt0QCcsP3kmtR2Qdv6Qwbp6ansLvHrvginuHMHCDuxhAZx3PhGcc4/a1H82DmVYzfU9uY
vfY4aPN5pjFkJ/bh6C+MI6braHHSyM4BWFnsiIi3wLOuIT88TL24dixbaevYzYzvFJLwRwXN6dD2
/1g9tFsELB1KQ+9s5vTnLCYSv/ibBv+jzOp4Xzc5YK/gPvLbzwZAu9k+BZV7LezuqbU0MAolx0tf
Y9Dvz0ne/LYFg5BZRSU219yDYBII9Z0u+gqG1sVr/a3jObC4GoRG/5o53shWhZZy3jUHtsJEyx7M
UwbfY7h5nf3NoJ5R2gSH29/Db3xK8HI3mkaDNXA2lRujf200UJyNz1xDF96aVIAWOFn/bPrNC/DY
98xNTgueu9QW18kPnhcQRNqY7JRfHDsDFwykjLkB55aapy5NXgjQuFqMxE1LHB1zvA0U4q0Y1oaQ
Fwu8Y44mcyUptwYiBdBN7qHCrXAUh/d5j97K51hvQkYoGWSrf22Mn96RD7OJeb/3N0XTvRRL/wIp
/WkR/tpS3p7BL6sQ8QxrhUFI8sLehECEZvjXAwyt7W47C5Ns8zoG15zuukQ8syXjeNOLRw7BEEPI
HYyCB47qSIAN6DYJyjrs2G9GXTaRnXKGzUtiHvtabhBY7lPZ4igMiMuWM/Y0xTg9rPyOKVwKa7mJ
fYrNkcojzp3x4FntXZdGb1SkFV8sQ2R2fIzW5sPMPHEuKTQYbvpd99X53s+sBQcK1TAlDw4J3t21
aKdHT8BiVdpnsTgPY+O7Oyryz2FwzjE0Jg/zhYTUtEmHeY5AZvNIMC02hXNSCS1uFdRPixXsqrF4
Iv19DaZoWOldsc/baiftbM34NPLivkPAAPK6M+sN5o4nx7Cuem1EM6Hu3jis2pm5mIs5E9rUM+EP
oSucp2BiTBQP+MC1SPqt9Yj8CYmN07A3CDgPRJ2j0Qj8dtXjY2fbfeikua2LmkWAtmpdi/LZjvIK
xraqn7w5odCwMLX3u8YtnmOXcXM7bZysvya1Klc5+7e6cmWoW2M4Vpz2TWv3HGZVHpHXgA5WZFlw
qBxHPJq4jG+qKIOHEpVapPssO/hEl3yz+LImoFrj9mNVw8+GjosWGinK/94Hglvh9sE8TtdKZemn
vSD+XsWexyvXzv1XQDabhsQ1qcTWzWdjVWA/q+14qwq1Z0Zz8tMJMyx7itGOEl7U6lsDsVEY5KhL
VBaW+UaQ3bzR7fbdwJkLEGQzdSwPzCy5dGV91GS60jqUcN1rz9CtDmJYKuCO+iDEWbjqe1BpQlw1
ZEppYF5NBxwm/HZkzivkvuxsxWrpoHdnxkOJPPpeKHdieBx6Ti1jSKlUrat7jwtNPgA7r2XM2F8m
0ew2IVKic6CByhlQNaTMM42yelBDesudiMaH3VbFE6UVSQjfNQQNttGrkta/3w32V9bajBfzY2sV
FxqbkKixY1Y5D2TeL2tPuxYt1wvOqHJTzjpQNVU8YWG3VtJp9pOiY2xr41zcBWuFTxfmsYEG5YGM
uzCdaz8tl84JHnSlrfRx2fIXAAAQ1Fvhue1KmOhh/QOSrB+ahuuM3GCAsyM0dW5qvkjnPngG9fMQ
Y7QNKiQ2VXFiBb5sDDj5vIxoWUT+lhXaTTNh7NIblHl2QJ7MPdzoH5pPQJVH4b4U/YrIlffKYo+Y
GOnFBBWqRnFOgnmbFCTv+j2LrLQh9irYBYuEnMS21pzoVelfAbZEE9IYVVCozVYofC24ZzU8MBaZ
fjn2aVz7urL/ZKK8bp11AWUwKX0JTH7N/mOWWf22fl98WoGcTo7XQTeLx7l4H9NaziCtY++3Cxx/
ZwPHsVclm0r5oQaff9fGudXXdW2IM3yZ7OTlcIs2Sw1V9yAXJFsrD1jm3lDC3BsgEqnBLcdoomz0
J5aENkOypazrV5Vgbl0Fv37wac3XuHKjLDN3dhz/iuC1lNlGMFNfKv/BG1mjOUlP1wyus5/7s7tQ
gsjBntZgNLis1B9T+h+3GW7ZdF9oyv5AlXQq+vZVR9eL2JTxTdrjhpovwPjWug1pV2YIz12DQaC3
GNtWTLANebHBH3uwHjoAAy2USITGoWeBmVuCJ4OxrmH3vDgk5OFuGnCCMymaF9aAjVwHrf4FuEis
ctOLcOm9gBG6GKlEUxmMh8EeXjnbGeq0O2TYNSo5s4EBJ0+Jrn2x8oDiDqpxchF0BEUEpRERDRto
nXYaaOqzxvhALHbI8jdgnF99GrP+rw3kdmYToHzwVOggv+WkrrlefqeJQabt4ByYyzJMSv4Clrt9
M5B6kKwXDFPcLuGdH6+N9jaulk0Lbc0M4rOXcpD7CyPubjxKQFXtQgsU0y9iy1szVd4ihty0LKZR
fbJpt2if5khDVUIzfUuS5SwN680ZIItWAXDhBH6k+DQy+THXMiwl3L0s+ZEIaNkckxOKQHvle0UU
z/FjOWkvSS+ho3HygNuX4bjk5zETq4EVTyv9zwmYq5tlUOZp1zzjlvraq2UnVCXJE3+rHd5peK7m
Sqcl6ux6O8LKdvL+u6yXUJtdkOlizTXNxVZeUURazEySfQa4qlMGuPQ08ut4NQSQpR3QS0B4zoEj
IuwDUZ9rz5PgfgEoehgbSusKdTfTAjUjQ9Chbc78ERUD/KG9IPfdcMPl52TkBS7pqdNGbcyi35mj
2hiKMZtDPeE67mmu9V8r8Sm2WXTX8ssIrHOlcQjzAkAM2rRs19l5bka/eplpWgu4g25HkIDX81Ek
4qG0kALaqLttFshWY7y0PaaAzM/olWx5yJdO36SFovGP7TMy0W05cPxoNGhlEuxzdD4dyPm2HNau
jvanij/4W73WUNEdi63k4h2Z/NzKXj4wRb4CRFsXHnrdFhFgyZgabmXG9AYJBp6H44BMIViCR9+K
/xWY47KEBAE3W+Ok/x1KNPQjvMi8lQ96UZ6Wu7FeoGmaH2fbRzUI7YgooWQMDn41hIh9WZwwdfA5
nKvZPBSLtQF7WcJeN/3j0jDQb7zHUciDK6tjZrUrsA1RVcovOy9ffJHPbDW6+h48i9LkvrrK6q29
VBs7Lx4ytkQrrEjRPCFPSZPHbvI/9aqOEDGtCSN45P7Yjl0LMS9ba/QqnPaoqqaxAix3iZkAKP8E
ePmqlI8Jz+Pl9Xei90OzBBLlJ8abX3Kyx7kWzssSunS3+MteKOvD0apOnrxigrqJJk94Luo3qvi7
XArhEyT1tqeSXRJn3JLlisJpgKXJoM/E4cAq7RIocUv0ugVc0K2NiRUh1L125N4bJuJKU+4g5Vdb
Yef0r8ElhuzuelETZ0hv2h1tJghD29zCgruNaGKWnsVWEuhjSR8Np+KOP8MfoiHDl3MZwaK7ANDY
Z4m+q9x2HXdMgzTBvetyezMF4h/lQ78w9g5e6CwwHq2BXKs02A8DYsF4CPOuVOvFzN4wnmxFDgl6
QLk2JFe7scLRdL7aFuV1gHqwJ1WMU3sn2CVk2BQm659vInSvEn6Hycw3bBDOisCMVQ41lagGhobx
hdskagnrQIC0mqbsQTjzVo5+1DKV4RbeTDhPEn168YyRXbTovlhrRbaC/iPbt2U0MXWw53KoF5Sa
18R3AEzsHuop3s8y37RKe7dz+5kRVORh/omDMgqoIW3TWSs+fSdO/6VUjGjzkYYNzS69S+0qyuCA
6AS2NAhlh+9KIrUb8vk6+xnZqcUG8PCtpPeDfWkf8lGigxlPQdvA/JQXkiuelmnHC5ZFavINDlth
s2DWmTTeJKxEx5hgsrIHUUxZ9K5CKpzdDKc9txgYkG8SFZhZ3sIXnZyBM0PLdv4mRGNrodXAL5b5
3M706bLjrRnh+umDe2iEHanMO9Sd8eOBFlsXd4HsXUkK1C4qA9NlsEE9hI6rZIfDztVclT3p9Lp4
FLn2Rpw3rNh6L/PuIeN/Y2ML+FqeiQjb9iAAmS/85JkVcY2ue5w0+pzvxgwVnRcAxxpndrS1Xx6C
wb9Ci0N8S+2j+v1o9zBsLfU8q+SflysWkcDWZLE3KEYgpnzUWjuwL9GYYZnBW+vY1zptzkUXM44e
DhketFIMn5jB+YMwYDkaL3MCsm018kZPA0FzDc8FI9GvAt3PekxK9gB5kQGEoiDwWz6nex8yjP4t
M+qHxIx3LuNcfuobG54v5TJX9zrFLWVQRCPIl3iutcK6QamTa0eT75mfHmpruuYDo6YSMnlnHiG9
HHFZ0Hk4KZNA4Z4m4cdrE6Tuqja0m+yLf2Di2cEkh85kMsA4+ym7+z8M+eh3yVp3hsd4GGgpoXLC
wEeAnMTsr9Xarxd23hBWES9QqXhy0HfpXdLXQym0O4SRC9KmrkNi2AKt23ZT8myNPo2CSuVGNMRP
Ksueo1g4kUSMinIGOX77V7K8ntNyXHUzPF+jtQ+pjdy7nTqW0Zzy1Ij7QAZq7XQNrSQSD0c1P0uu
/3njkxug0kC7x9/Du4G8e6b+OSZ28dfU49m2kKTPVRh0im7b/ssbXnFOiUuMYiBrcjSBaN4kNMiw
RTJnq/pgwlvYqiwJu0D+prVBK1z2XBaJA4CPDF7EhJuEH43/z/zizn0X+n19VFP9MhfuPafIA3AJ
rb5LoPprU3+v6h9rc7w46IpE4ybs0Ma9nbhlBM/qEKRQrDP/xI54rVUaJSjfbSWYQ9iWKtZWX+zH
Hknx0vdbQooOkjuGndDZvGeYYpmkk5rwkdVbQsLORqx/FIlNRk+ioqkbXicF6tMIPoAShGNn7VWZ
UVIu6EHaxt2UQ/fDFIRVYZnsVe2eG2OZ1jJrdq4wUNiTk3lv2jiv63vkl4fh8L76InMGCxCpbJ54
n63q1ZMsL8vGfMqpcUtRvNhjvlF4QvgkH+rKWi3+8kwkh70RbkV2R87iJIBnDjLFaiA9snZda315
N7rISCP+iG/dQpWM80ixzR6D59wkN6JNGTOm1ZfFHY7MKszokgq/vEfffafVeMJUv83d/Enxu+gs
qYel32qmvI1kgPSpfCCx4ESU8cWLu4ub1nQgziPFIBt+k5uW2IkZNPFAJLZQ81/dw3Adi3M9509j
i5re9sSbx7KsNBio4bDfmHzWHF2nlPXMgEK6H+cbZpVt3Y1kxyU4eBpe1zTXv6TbnPSsemRTuQEz
+mglJd9Ws896EbEJZQKnH5bcA1QMp1wvEdPayeHeAcWzdZEo+FtJElyQ8SSN/zxlv7jcDv4ynhrh
fBpSu8G3Oem9/xcj/rouNjvWMvnGTP+wMGEslTxPwHYHfWnJzxoyzJw56r6ZfDfLFlxm9XOg5BFs
6PgAsTsLEW0R1dYML+PYNiFMQgLAOAqaBmW6jaCvq34TfpywH/t9U6eRFouD27nnwteOGrKcvNXQ
PzjEjCTNv3YO2FoTQ+DY5qNKvBFpAsvLRRBMl+rqs+fH1O/eObdqIEvCzQmE/1eVasdm5LPTpytw
l09tGRf6zEJnhjU1D1ZOuWdKzv6lTcNqIXJF9fY7sO9x1WueuxloXdMy3dp68oe76zgV5S/U8HiD
4fSlJlwg0Nhw5bpxHYkwGWvsuVYbW6tOodgQKCOd5YuG9aW2m+dUb8yN1o3X2NJ+gHu/lsNEJVQ4
Uc9mEpTvX9cwlh90+41Yk7BkFuTKBtugxLpct7e4voPye6gxtPg4eJ7Qc/cw/3FB4M4hw4KYmRVP
0req1KUOrHeiqPWdXrA9gor7bhNg0MZjBNz1rak0HOTFFx4Uvjytz7eNXv36dXArcKNxWGcbmAOn
2JLAQKt97MhNlhovgyq/h85DLxA/VGpQ24VMOoVc59kQ3Ekd2hx2Oe1W+oF6qCbSDsSkdhPzCses
6zCbKLBj2cwrjNb70QeFK/Oa8QmYfdI8fNwPjb03yTrJUmtjjJOHS8gIZQyKupd/yzhGrfJMdNy4
opHAz3dqsbPsRYpsxuNgoAG3uRrjlJ+gRe8pnZ1deiu9tTbOLJ8XL3nrfMiAAqbVSg5AtUHlaiLg
eMWMaJKaNKtxl3HPM3t8bWDkRrWk1UNVt+PXTDs/zubIxaxE71H8tYDqSQbKEJ0g1hRTb3Ko9+9d
lxx0rK0svuU+H4pwTBysfcupR2Qem+zzmpTh1ozGF7QaMn/9J0eUNevNuWLbMUr1ZsOOo47hk4qn
ej/GxcmYVMTtX2wqJDe+7YRJ3f7md9WPN249mYWVsAQtDtc1x5rns1lwY4BwsKOLA/LNd6fxz+SD
/OjO7FM3e/tKxNPGTIL2gOg1zKANM3i/68O8+7QN0pPmmgejGt9gyV7N3opya3gqCrWpi/LsVjPv
xMTkr3z2qmldJszGs4y8FpRPwHIiMirui9qOdZxBhQqS1i8ssqJ05DlYe99sM94SdHu0KvbHLKAY
wW1N1Jdse/2HIk2fvMQU21xfume0FiYuUbi3kpOn4ZnnfR82g20d9abY0SZ329qFwGy4Pdo2xGqb
ue1PRc7Ir/fyaXP/l9qk4evjXUOTxu48P5Tobkjea39wrgOuJ5JeS3etmTsUwdZOGigKslTtUbsF
22xSK12NL7rbPno8xaB52XzqWfKdW/5mhgRm3w82hh4fAZM/szdvpL7T1np1vcNsOMIvH2pIv8Wn
P6dXH3wmwyxkroO9XEgyfWqEdrFnxj3a4nLsBQdPJ2HFVGNIhBr5x9lyLj37xMRqNedYmm39kiTG
AdIi1jdM/plY2nViTsDhU5t+DTAfBc85mAhzpMuaivTS4CCQBTtiJPH2UJN6ypYjq1/qUltZrrnL
dBkZ5XTAyPHW9SzEIJYfPHO6D7V3rYbbxZHnbiBHxJZ8JSpSaXGtXR+zClKhdZrApigW/DWWeckQ
DvBwF6/uwiJoGZ03W6ItxjtwBaAYh6aBraFyiq88gAlquYNLdgsVrOzSbWtMG6unO1TZS2c0GHxd
/Vm54v7NoaqaidJQMoJ0igm77VmS28AfvOTTc5sHYy53amHvW6QD1REOr94KPVaYCn2oNQ9PBuf4
Pe7llYbxUnvimC3s8YxUOyqnJLsEgOG04OgU2BUUlyx+d2/0Sc1qidOUqt5V0MUrXz35gdXvLUIN
7yfTlvszEkb2LPp7HJZN0C/qDN5dndhHTAEaoxx27DEQ5yLmL0HJxqOXuoLEQOfIZ/ngSCNyiv7m
91MfVihAfNIvhTnTFplHNCw/tt69WzPzb1Pg0ik6/d0qY35ODlsYvWFcZbcZrQUZKi3SYCPyHDpZ
SKXbiv3ooujPLfvDRc6Z6d0jqbHmSlVyjwAiUsl9oDcSbhX08rsRSKaJcN1OBorZRE8EGZVJv0Lc
NUJp9kOphlPdQjgtoUVserylnLwT6qnFyjb46etr3ohfW3BnZWz/SG1I3HVSzHME5NwhoEv9A3lP
YCKrmMHwEAsDEPULeal4S5qEy5yJ57uyvec6XSgCh/elpyIYyWkxh2tyd87KpD/jIh02+liFRlFE
CO0BWGZkkzfs+vKO/FYfi5Dax/H0ag3etmD27hFJSksM1DvVCKXr1wo9nGtOR2fKvoeauMZ53sX4
WhHdn+aU1PHed/aJfv88vCrCN7UQAFh9lHkX6eQVNWw0opRSAH2eeiGghI2ihOToqPzLyY1dW2OR
Tef3fFKbIVAq7HK9XbVp/jr30wnOPiP/ArCmBrWWc+iToOyfOGlQkw3zrzNZb5R+H4k5A1cZsxPh
ibssN57Vwvh4asYfdl2kjVTTnz5ZeMjsl9ajmh7xKzEmFKcWYw0OusOsUtwNGlZbT+L50iWNClG5
jYjHc2eS1quMt14Vp14XUdKpiyiaaZ3Peo4oVYvRj9C2xIIoi8CwkeoQC+fMCKLUp47qr2I35HB5
h20dX3OTJyQzSFC1Pe2euYyUp7XTl1JYNyPw33NTh8regdgXJ6O8y+hSgs2oPbB+LMZrauXTysRE
yT4pssfyyPaI1WWq0XfctVNZ3V5QlTDEmKLFNi7KyY9dRV5gh6KTuf/BiM0nPaBTHTqDKqRx94Ca
b6M9UGLN4mnp0iiLvfNSjVFaIUGTwkUZxMLImRcCmPxHrEb7VE0MqjxY820euQaRD2bthVAxLwUy
abSnDCiCsXz0xW/aIK2BkPHPSnE3SxTBtLxODuzYWRh0FL+BXVcbvdEJ+WGYXgw2F1SDQKRj4Rvc
ZSuK21zGVJpux+TcHhjj5leLvofdFVoqvwh2jH728xjc5rp+M13Wk3Gx8cAVzDrXTC5gMtY6Cx0p
3iXVcWqYe6fTVpNuX90FpkDAgLvkzVPG12xXhyUASWJbH1bn7hpyhWevep0y/Y98aSKA1LnL86NW
Le9gsK88X88aV4fT5keyjZkIaeGCl6EIhmvX3eMOtPQ8DcZ3Ozp8p93OMFlm1/G/1GHxbujLVSK2
WQFd/0syzgK6dTqMAxI3hNEkGCTDjg3APus4DwOyYQOJjm4RbGUK0sAxNWP6Jq0tIN3C+LZUcorZ
0E7j18BxbzbliVLyxfOrK7hs3rmuYV0WPA+9BuFNXFzbWtMdMpRiKuksw3tMgiLl/45FHakp3jVx
f4OmuqhA7IyBKdTCp29R/qUtbmR/VG+NaVwlfUoVY4Ke6o8s6U8mFmycmh1iS5ZXHeMY37OddVJh
qZX9R+7VIWTCGynPEXv3EzOb5H4GnkDnPlutdWuDpiXGub1q8/xMjU6MKwD8FRgH5h54TG1XXC3P
vBLc++WzbNTt/EIk9BYUBAtpD6sS2RUlaRnTthjYE8vuaPXehWflmAgjSkw3O/ixgjWQjcO2naqX
itvAK0RkmV2IeGC9eLD+0/YnXiTfeDw+u3ZP7ZLInwpZrOWrkzIVPj82kb4h9tOIEF2os4tmLBw5
lyiEGRwg9DLEdCzTbuPGPCmVzyAjddEgBR8a41lNmk+W3XYMo/He26yKUxdNj/tKnDIzqzI4KT0x
Sdxc9imY4TUAh89+KAg4EMx8TcTUMMsbs7gQDkf+2TyukxhlZ5Ud8VusgXEgmsA6kiHHaBb/UxHu
1Ki2XXVU9q2awsDovwbBjAhDJYiGpI+qJL14fncBo06YYfOXYKjiCeuxnBrj0R3UzeLHBx7NGBAf
aG8d/MEMZc6UKiHgxvPbHZ527IzA5tL2WdIE8DscjYJzoTU/nN7ZplZywhcdWlTEqxH/gp/fsRQl
HqxeUsjm9Vd3H29wLf1H2XksR45kWfRfZj0wc3fAIRazCR1BJlVSVW5gqQpaa3z9HOQqGaQxrKxX
ZV3dIBCA+/P37j0X8VQIMxfsReC9ekP0MmbGberPW3x/x8mMGKAz8/GnG8RUr8w9r4QznFqXRsSi
CiLSM666bcDIL00RtwJvXWHxPIJ0/lnJfCc6i+y57k4z9BO1JAR+WB5AkmyaPj4lctjEfXhIYh+3
nr6tJZv71DRb4l4CVK/Wzgj1Q5J2Lzj2XnCJH0OL2Gqc/TfYjw4yczaVDXyNKXmicKmznz8TRbvu
K97fLKUv6q14h19FZfzuYGGETbjlvSSZyllS0B1OVhDbKh9ncSYeVInPoxxp10+8NhP0M3rQFHAb
p6XrKgq597LyyIX/IY8a70U1fVnEfhUhLbH3i+ijfx0RMVcjENVaskbx0Drz1ajE65hZpyhzESSZ
Bx+WTlsg1w3HqzjmNFcmZPEN+rst+d2IkaWCCQEtkAlO154aq+zUycMotsDq1wmaCbTFqLEbF+2Z
S+op7v/r3gSoRRk3uxkR7rzNzIGtProttM0aZbCOeyR/9ds/EsBGTOuSeamjyLrKydIsOLDWTb/x
GRObdXhTxt1L4jv3nRl8bRNzbzAMkuCw5r5FQV6w4mS/JoaPRZHs09G5i4L8OM0D52Mj+wViQL/w
RYfP/ozvXI1PLkUryYKpXLf2eFdVvKoOMxrXK7eS02EQM1+NSj49Smre3LxHmSBeORRCPxA3iwsB
TMkxqAUaRbXRHh5wO8SlLgZW0GRjV94/XZo+xlPAmIp9jbxbnrzfrKgOb4ro1RrLQyzlRnc+3p35
Ljfm/VhO36d+OnqL0RiPPXKGFst23r1E0uJgTfZPbl3gNX5A1QMfKGDgMud1ASi+pdBEnBNTW1jJ
aULPtS5Nmuv06eXXvGYx+BwbeI5H1FIKy3MUu6/DidE7YxUSJgwpu+7Y0QBcMWnH6ZalaHVJUfSu
tNmWl7im5/TP5YJYqyxNixwsvT7j8vUlVkoo0mCj8Cuv6iGsr+YBTgiBRqRpuMZ3f6gzhr8OZiOo
Qxdu95wY++fqYEeFkjZccGvh//z8/hDlQfN//yP/lyjPDll7nJ0IR9ffW+HRuADGqYvN54/1nMa4
XMe2PXDalq2EI8+IsR0V91SY3GWsdMWna4d1SB2DUK4wR4YfSeizAGWyFRcufP7qcGG98H9tfLXU
H+c3qEZNyy4zs5NZZfSMgcP4fDNE33AuyO3MvIBMen+flg1/lxgapnKwv8/uk1Q9EpRQXJ8yUrEe
Ihks7u+8Ie0NU3185zo+J1vOz/4FuKgrzklNvEM2F9ZCmJYDavOMdzmqpfFG9X0aKkl+XhRMe1hF
QFR9pzmSyTJuDCee9wUfzm/DxRBAo/WfeBr1I2K0+WjNdc3gDK1UktGP1zBfH1TcecTtgUGZaS3A
Dytmz72pi7q5TUwbaYfA1apkEH3lHECgV5hYB6/xAaLoZD7li8ogTl3JoGGarrLFpxiNBHY02fQt
TtJ47fT+jRam3CDYPllUqJsONAcdRPgjGbs3KWI9/byssv4h6RaDPWo0egv0MCT73WYkOv5YZ01/
YM5iYEesqvuuG6OStX4KqRBcjOB9thAJgtrAiuNk5VPhEmIQLEVYQLAnfiYCkX7PmlN+r3Hpjz5S
OtUZDDSAyBEiVDonH7k1zXu8i7jDF7m2OTyp0ciffLdOfmjOKjgenH46gT7nWFuGdb4bNd6cDcpo
wWiKqVY0aPcr+jBsWNgf5E1oYMkesLnTRGTE0rZQx8Z5mI6Bn1dPRoE6uZvInxdeUByjsmYs5zM1
OQgABxi+/X8DKkTEXQu3aXL8B7Nyq51wUH2sMqJGHpzenP8dXGLcBl7JL7C8WVtizeZrAHulBRAU
tOjs7Ksax+prJxSCZVOO36cBWSb9ie55iNvhB3rr6KSEVe4KVHB8Q7wa/kJrK8I6QyedNEfgBcNm
gE20EQJhhhjwm7ecBgixi/wRcpzf760sEvs5yU2SwgId3aEOHbe1CWrRo2O36swkuHYMoOayx8eu
Wys8JVHTPaCWB6dZscFGmvOHJ+XRHUN9hA2TncLR8fe0R66NIeWApqmdrMW4j3uJ+S44sh9l3dSv
WcszrwqsP46VzCsMwTgpNCQh9HDYyvAmUuvRcGOmljx4PuHyq7JcOI6kxHcmy4TM/KVs5++MgJ5s
vXwo7wLIN8cegOVP09CIU2f0OB0QoW64DjDiPRlDPG28zPDuU4fgLg6Mjs1ICY8NC93A1M+qTohr
RnB6kBLdKfK3sq2/T6L2DuSIuStRx/Gxq3EpFC5ikjmZg6MFEHIju2RY9U6W3/IZ9nsX6teqBgmO
5qTAnohn9BYe4XgLEoIAYGemDOKLKG77UZv4SqZ219gEmEFFo30e+T0C+Eaz/qpFvbtUl5Eh2t99
X+H9CYb52VhSnGm5NQgr9XgoOPWeChl+b9zmp9UY3d4OmRXqEUm6GpSxc6Q/3xHkI27k2P0MY/c5
TAoYLEEYHdOy6XYdx8Vdy0IA8nbpbxrVFJ2gRAK+y2mYJbkIfqI94hizMEo7P2+3zEe/lSC+HoKU
ahyf3OKb1wTG5i2JeRZC15WhZ7UtQLiskgEQK+pYE7EjK13YMWyZkciZprVllIGoJyi/0z0jATxx
GSc2WBcQPoXddewD4+vqPD0UrWrjlSmip7ghPnfuKqLXDJMGbDz5N14cDz9sCv6R+bOLXx+nzKaX
07CLcH3vQQEamxzP4KZMYvhTZF3cjcaANdnSlBRj0JgbQhLdHXKD35ZTxHcWoeIrtpRuQ0r9S+2i
SZjzxL8NiUhkqiPkle0uQ2Dsz6/OQKYIEKPXwXI5gnemvwn1ZK6gSXa7wJD6i13S01aB2a67CBfI
4EXV0Td7C5Me/ye4X0qIIMH4AA0qvp1llOyDqk62YMCXWPcElVHTJ80JIoV86GQ/nPLBr6kuqa+9
AgJe7rfBOonoGsK1n/lHxYpBH3eDfjNay4bWeob5u+4C2McifKDshGuFeLl9wEGhkQO4xS8XbORD
5yyNUGR3R/ZFkF+GYW2hA5mn1Fw+Q+m7zrdgGJC8hZ13HRB5hrHfYrYO9fmAPxmgyZQz0606udX5
8FTkjS+JAI3CndNiobHDWR1ETjgwVmwwwaMX77LBjjYmovhD33Ttppl962rseEkgoTanUnol4moY
TbY9zgRe0gsTJlzLLFXmoezoYhnJJE7IZoovE2hMDAWY9TwUrce67X3INc18MDM58I/jDz7n5Tfi
tZrHGvejJuo6Hj33BYFNjfJvIsJqEXS6aSq+WoNBR78oZxyqU/OQdy4t0sokVN4FbGSXo0Psjq6/
UkWVG8iFCSGUQcwEDWDfxjXKCdMyS/XBbN0WJ4jZg3UYqt1QROgzosKkSx0VxgaVBH5bgthXI6zg
rVtOy6yeYF8Si6xN1oO2mTh/8kXx3JowVgdk8QhTgKTouUQEENJNAkEGBUgukY7O1NZPfRxjGgxo
ES+RnDtSipjLYd1HZWaJfyZ4YK9172UMLYavsu3zaxprz7zi0d0cLO1y8EhHgcN1Z2ejfVfLvNhi
F0sRG0wJXluA7GE0uveSvv91xPn3wQJu/NrmslpNeTSdCJhC+YD61jtAXYJvypk23sCKpf8f5oCu
yeFma2Wl6ooGqodt5q/pGKtXCKPY8AfTRwDr0Ce5ixABv9iRhaGzq6fNMLCjJ2UWbGoSBrc0Q+t9
Fns4XbJu9OmoIEuxUnPaSOWOR8xmj8Bkqy9RMVnbtuTtcdlkr8Y579E6MLDrbbz4ScCtjSTTHQYi
hw7ksvb8QgHzqEpp64psP4WVUuanTvT5zp+qcR8UufWCycGCuyHCXUwBvbeQfB2DPkS05EERistk
wBI4NuiAuyqmYqhCD5oCDa61GzmI4bije68RyRPFobwz4hozYOBrvMhBjhE08HDDTxj6+R9vvdSQ
29SeSyRj+JZbJ2mPITCVO4+2EtJJ5KXjjJltnisC18FWri0tnQfYMPh9whhrd+JPB1c1GYY9Ojxi
AIJhG4iWCebNVw2l9+0wBvkXg/hl3Ew4TPqmX7JWSRmzzY6cOxSUxyyyLRwpUCFUoOnzd+SsIDRm
Colyaw1Cud4lRqquk1aNL+WidOHslh0TJ1QAiCl/yt72wGhb1ld70vxpnl/cVZ6pt67bVftobOeN
bintTDW/tGqA+6YEkKVpLGwM3JlYB3HW3lqDFWwdJYxtQp+ZhhT8F3uM1GlGJbTBZpXC90zSPWtA
+1oD0VkHFSZZOmjtzhOpde9XGU3iqii/9owZ4SGNYleZS6JnYyKERNqFYU1MmMTrgCFk0T9J15BX
WRVGdPiCADl6UA5keOWIRce53AI2c0vEReQPZ0vnpa8T87Xv6Y7H2JoXVq09XGWD3+O1nMMTKRYz
KAPUVMlIOnOKNY+RsjVv+0KDGZdm86AoN74kqXLvhnIIr1gI4HzxDWzhKPurpkIAlHp98B1ZNAWW
Si3/i4W/jrKqeSosDVZ18jJ/XxPUtwshAVJGpfqQ1RL/kTb6o1NG/biaQD6jD6joHUcmAZ3Z3KnH
3nWCW95pEqMnt7werZ6XA6YmaFBTbnMRSiSOJZ1mFHWgsooweEFeiHjMFrg8WgsbMbkV11LAYwjH
nJQlFRbYtTRxxDPWCMR3GHiGmNv3dOzveSzTF2LQrVvdITB0AodNHv3y1hO59w8Lqj9vMArRhqRZ
j39J1UtsZXqYXJhqKbvqVqp0QOFD0RECxgYIGNsHaczug5GluBjMjDBp4XlPiVrODiS2bwq6fteV
pdBQDCPrljXNCw6gZ9TLBBvmUzizyvEYbyOFa9z0mu4Rk60Xri0PxULl1M0pSdp53fcj2oU6MQ6u
WaffCwM3ZZq0ei/bRetsIF4uCPLbtNojlV0X06aTmf111H14Gnx48g6anl2CifDQ+vlz18CVoKRy
r3B5xdT+E+zmQPj7ZI5jajLyuqw+a9Dktd3J1RobFQQNZgom1BBw1kYZugcwqt13vM4+rqgJnX/o
02OefWBcEd339Vy3DZCsZZicNL/R64OR71qfYVwIAraww+3AkoEJla/MRIr5fRiL6JQtK5nXFvMj
G7R6rIywfxkydvi074Y7qw6M29CxarwbwMc2vcjv2hmEkm2n1t4uSueL0U7Al3uG4pNds4crPJWy
9IG4D3Z5b7SGze7IZHlKBBNNu7it8oIA8GIBYYGbNu+KJJZkNyggHXaHCCFNOTb6QX9VxpAnZMNZ
sSDa9CfHJ289gy/9WktkNmE/YJaxEG/RwUdrGAtrPzD/qBHthQYjGvGaJJU1HyBSZ/swZKyLgxzP
TwIU7/O+y/v2B6o1z6PDtKRIYU5929+p69pyA+lEpyqevJ3GBB+iWPAIPKTCDS41Ifg/+ztighaE
Ix3lao983CUl6+3FFGI6lu84ZF5Lb7B1anUgM7DZBalNRzLhuDf3QXosHSBin9/m+64dPQ8lbGGb
jqfkeYSOB9gGWrIRnTCEOvdB1RdfCqLmXmoANmsvxKDx+fU+eqzKUQzbTU0ooXeWmWPUgMiKZWUD
7RTsBUOEVxeRwU3UtdnF3JjlsZ09Vls5tnAE7U/3XWJLV7hjWuackjxPA6qfDGrlzOusLww3xTFu
6uiWYnhG8DIxcEHhHSIh9toLKUUfdbZMOrB000iOUfrslkkx7eIGLtepIkTgyiOCwUXQPaDj8LRH
EsAMHe13nSHduNDBe9+ipPCUgtahKdFOm8tv/1eLkqIe1WILRrlrq+6n3w3Tpm4d4/rzX/TDq2g6
oILmL2zks/YZFpEaZlVFi7nsJYS/wf3S2kO9//wqH7w39Ob4MSWJS0jbz67SSDY/7VpElUetuBsq
i8Ajc+y+EEDmXnhsf762s9eG6nV5ZfjBtOucfY0dJNZBsOucPAtE1DYv9HRly3T4N6lbvL6zmUOL
y7BxYpph+rXyApt5bTtP9s//ftPa4+jh8gOaSp3dtOkLsOSlE9I+csOflB+iQWRXUrKazug9fn6x
D15TPhWPq9Dm0sJZ/vu/3pZuAIFrVWx1fafM/mqwR4lmws3MZxz2KUPKLgyeHc8dXz+/7p8O9tvH
zbLHCV5IxXLLSf7thWtjcGo5EjQ3FcI5zAyBr7GIWGsS2b5h+u4ZmGEGiYV+5gAEP3Oa0Y4VNAlH
5pWAKwf3+fO/aLnguz/II6gcybDgQLm88X89Cbdyp7o0ZHxyDTU9mhVVUqoWKLPM7Vszown036+3
hDHS3rfZBOyz66EmJ/agVPEpHyNNZpBLAR1Jf9tEvTpUnd1d+JbU+4+JCoY3XNIj9CxCxN7eII1H
PSemSk5BSmFXSM6lsTE/iCn6EYj2KmGEu6KhDNq9uZ6ypIex0By0MV1FQv7LnPbYOE67wR+HKbFo
DjOSBcTC/t0Qw+ch1jeh6HMh7JYWjWuENvScOCt+/tA++EqXmyDVjkhmRzLlensT+Ky7yI/d5ATX
wzrNcoHbhV50PZR0f4m4qOgAzuDyvHAwb70BLiETzUuBqR89ScclNkJbBD3b1tkXWiokDrXwAMAs
/N9Nmpkq3RFLh2F5sg3EzZ/f9EeXc6UwnSU33nuXiDj6decjIkMSMyUW6jRKlGo9cYh6cVI6MP/5
akyceMAkWAiT+OyzJ9z00yxrSr/jKCrmLondAk2IS5QrG0rISynm7+/Npv4gxdxkEdLk+b39Pfum
bn3KA+OoVAVOqNZdioloZnNBVsZveuEjfz89tMlwMzFw/ll9nLNVJ63aypxaEJuTJI9xDX6ZHqrJ
cm7fGY2nboLGakIcqtNkoyDBsnWdawxhFz79D27aoSZQfx4v3+PZTcMRN3DrtOHJCZi0+ZVn38Re
kGwszl0Xfs0/E7S3yxreFOalFEKcNpibvn3AXdfG9P8C4yiyUTzLCoiT5iM6tOE4ksIzIQARTdMV
20jb5Q80BMWpmceFvVk0/OJe6t8lsbukKKR2+AschtvSnPRzRf+n4/zoj1lc0nw2MI0mJer80I+g
RUkOTbTd5hnUwOdfwwc7h03zmQ+BfdqiUj9bx+joOjHdX/c4VgHNiqau+Aa8wkj9LexjDQYFeSN8
jzrSeuc1Y9ZiCxyDI3zdpAD/ESHFTiZEsCj90vhCOuQHP61pktNIeCEzTXk+ep9pX8dmSwdIDTVy
xH5Gc6Harr/2xqq5lCL80aMA1EV487J30zI7exQo5SvAhApiLLxqdxfSLJVPofWIR7X+5g0mBlI0
dWa7AtUNiwR1rAUiKA1j2BD0wE5m2gW0cUaI8Z//SB98Z8gO0E/ju6CUEWfnqESo3PIIwKMhVWa7
uUrSrWJet5FhkEEY5PzpdO10NPqqIK9sri7sde/3crbUP9Ndj9PGu+q0JT9OOU4QnOpi8PdBa4H4
IWYgz4YBLjunzc/v9tLlzmp9z4gKNdWGcRwMUey0rEBYB4tCpYv6LyCinAvX++Alcxj0aolEwNaO
c7b/JBnCBl3kwakik2nX4ITOKZfskp2dlsTn9yaXOuRsAXE0BxkOE4I83j9lxV91kR8wcKohL5wG
m5Acu8G2OcrSuvJc5Hkyx2xrxvljU2fdIUrw5HDAxgEBIoGp0vKPEPD8vAZJ+fnfdfbMEV+Q+uYg
KpF4KyhpzraprHUmM7Wq+YB8xzLxZJnNi1tYKDZ1Mf9D89mfdv/5ilpo4bquh3hGirNSmSTFEiHf
0oZAIw7dfSiWMCbjnmM2nBlZ4V79/ILLz/jXk+cWNQ+dIGaToxzR6GcXVIivxk7j5ArQPSE5Ngau
K2MnmoAdTeJfv61BPTSG0cT0Myf07J9f/90j5uPBVcZvbkqT7ePsNZMh8KGIudkhTZVxKy3U7/hY
+pPXIHPA1qIu3O/ZouGykLnkrJqWZ5JCT+zm260KK1Xj4EZxDiVThMe+K6KbkIC8Oyx8CE+DqQ7A
heNTToineSaFhk3pP94wD9wU/LYKPYjNaejtH9A1tdtinO0Otki8fNeXAyaCaIieEFQxDo2Eg17u
80uefV1/fmMH8QcjOMmhzzo7BSh2i0nbaDKoAppFHJHfKFOUF17dD94kJcmBUurPR/wnhvWvb9hN
UKL0FpgLZ06XgYqLcFhBvN/ZGIJPaGGyDTM064SUNLhQ6yzP7OwlJj2VBOo/NTsHq7fPNAgp49NQ
ITrBpvNMpRFvMJ/G+8nz62+OFRXfg9IYnj5/qvLdq+to5JaU5rbFr2mfx5iXWMCwaobDwUEG+hyA
delfoWClmFP6vrtOEM29eL7unygU1QsLGJOLqqu81zZyLPwERmyeQnYus20Kcsli3wFm1UWVe/f5
H/rulefvdDlsmvSIgD6rszcuAJ8jSNcbDsNkjI+uS0GVjw7jsrgmNCoOsuo2IEwPOoAgHxOj4QU9
2wfXpyVH3i/qPSpS72yfjn2sjRjbMSuaBGgwpIuyYpODTLmeYGiFq9R2KRADcxq7Y1VkvbXp2jK+
FHh8tp8tH4FFbUr9Qi1M6+rsHcG4MQI8dbpDaYY04d3QgQgrDQVoyYDGYV/45j66acRm6Ac9Pvb3
L4edeCOs9O7gcsR5sNLSu+39hEyOEkZpwoqMPgcuaOnOzVXtIYr6/Dd/9zEiW+Q+BTUq4kxx/m7W
SkcSFrK9t+hT4hieYQbOQbEZEZveoagZf2q3cLdznQWHz6/8pyv35mP0lkMrPSXpLgeC8z6sn9hD
04H9PBgWVKADYpWpOAYtfco7O3SL8lvgTIYBBpLm+68U+fydwTnxagDytGCyKKnW5tikh07pgUE3
Iu1iP4YIfq48XTXinn+BVIDZwmPVZUltQgvCWdj+SGnCEoeQ++YmmUyCiCY/dYBqAxvbRqCpWly/
ab4c4OPppfAEsI2p+zUauuRQRFCpdfDDCqkBXfs03ze2KP/JY1v94pgAD0cxE5zX9Mny34k2AsS+
7pCvXJG7/baiG2qgEIj6YYMXppmO6JlGjqK3dUiyQNG4R0J6oGR53Sr2v9CqQW1ZZzvXyh5Rfm3L
cj7p+FtKBB4KPKCPqxKTE/p7kv8k8gIIqFXfldvBqQKmu6Rflle9ZdcOPj/X+TFAprt38ir+3kSW
es3hIz4G/Rz+akFB9HzWiCw3jW1bx05bCM8j/kYkIj05VtAtK4NPj/KHuIoKgms5h90Xkc9RcN3U
OeYgN3AqjNIEd6wxG1e3TgIH82iBov4K1SCbmE+bzH6FsjAVqKCZnsZWkl7garROJaq//9gYWXZw
Ast5w5b3mvPm8uX9tc9QbWdekGE3peEXrBvG6ofYbZK1wZ5/9fm7/G7NoFiw+Iboc3MdzrhvL5WC
pqNHyiwtV7iA87yWt6OfmMegspILu+e7LYxLcRWaE+4yKzm/K59Y1CIh+PpgV42sj1mcVBgFaQ78
Jl4w+rfTKkiJLA7n4MJKcbaLLQoSj+R55iV0pi1adm/v0Z/nyKp0A7Q4EvWTNYrhqbFqcnWhZgyC
M29fiQtr49m9/rkknQmXfYlzrHneDw7hybZgv+xj604m/mB6zwaDTvrASXqiOQwfPr60IL6/Jipc
FiNeGY+BiX22/NdD4rTkRcojISfBqQXNJQilUiHAJS8G9elyoI9XQPoHfeG0frYTcLdvr7z8AH+9
rwHe8U7khTz2cWPuFMSDq6yHXDH2qOcGD8gmBx+YcbMHrQpG8YWz1Uc3zlpMt41GBp225b//6/JJ
j5yxLSvzKEJSWqlo4q25pAA1Q9R+q7UcryLX6y68zWcfzp97VorPdJlvupZ99o26dCRipx5NMJIm
cpLA956sKU3vkOaYr59/o+/fXy2WswM6cnvRy5893jqdER/VjXlkPRzv+dc0NqYRD+0YGccojrP9
59c7K6b/3BrFNPe1nAoZL7x9nnPZDyrNOsEaL3xsdJ0DmCGGX5ZfuNBH7w0PUDGX4jSozotaXPec
g+lXsnegh7DSZrpn4gj5YLK8e9Mws22aE9SOkaA+6NhpL7y2H9wn0i3XBYfInQrv7IMx5sSOWtrF
R0DKagGCY0Mggs9uL63nH7ygUjsWZyF+Rved3QEpoMMa1FjHwIw4Wo88yeKgWHh3WCGRNkRGh54n
oq3arv/zT6mkRCbscfBdFoaznxJnYoxdnMze1Opxp/tp9lP1VvbPf78M24cnUTRRCJ7P+1VQtTog
+PCIQF9PG9dX1XQoRxeBw+cXev8pUCkvTgetIQEwuHh7P64pWtsplH20at0W68BAlbfOuai3TnLp
Aa9zR2J///tFPX4/zVmak9+5x8FGB0YOSOEcR62qqxSSDeHqrkVT3wHNagytumQfOatt+QIZnzmu
wBAktXo3niFk0o+D0rePXgtuOkPAdj2W9KRkZmG28gmgiia83mMPDPHCzvX+0gz8JRNTwQ7CjPas
F2qgYlAeIvdjiUbqoZxyaKy28uG7BmIGw5i1NKbWGWHAN35PX+PCD/x+SXDkUo5Q29NvUvrsB7aG
HI7zZPPCzsW8CTz/dUbP9UNPxm2B0uWgnFrsYrcvT8T1VBfu/f2a/vbiy7P5ayOpmkkBXNUUCgNJ
EShVey4RUwwT7YVyPLxwr+/XH35dmGy0npfx//m67gZRRjXpa7YQB970iBI5BqwAR2j7+Qv8wW+K
D8qkmHRNS3FCfXtfvhUGedxb+oj9Wd0vcFx/w3k5QhlUx128c8ai+TrnGWAFTlD41//75SUtRjwu
y3f7pzX612N1A9vIiJLTx1bFrbURc5aKdaZpzK1jPruHRoyZeSJ91hi3TTiqC82Bj35VmpyMVOjd
SAqFt3fvOUXTpFOij5bR998DW0TTWgdF7QKPKOfuwmLxfq1fflS9fMCm9sT5WCWM5RRod9RYhOb0
MGg7vOY0g9wuENa2CJGLJqAmPn/AH13TptSUiqV+WTDe3mFaF4Fvl7xIusG5hG0d0I3CUnw7ZPiE
i7GSj7BWk9fPr/rRp0qPlqMKKz6B5mefaj11Xpb1gq+lj55DEYs17y7kV6hf0Jeq8rFu8miDMQeS
BR32C8+ZNWlZiv46hrNKOkpaii4yBQQLtPn2tuPa15TSpnlUtdnsxkZ2h77HDBCJLP7pdaxweMW6
RBOdV02Phgyye1yP88nJtdtjqKpgeYH8QnMtOw8OpTk/Nqgl8PrnTnIVY+wOVgXuqpWJvxzIRiiu
JscjTjtWBJFVfvqcMBz7IhqwDQ5uF6JN+nTvxA3+rlFgca8HByH/FE/PBhaYcT3avkUpVQy0aZCq
O3mkn/wW2enKIlgUm6BZJcPWVQY4ALuH9hmVJJxNGIKx+vY/xFxPdwFMAZgXuT3S47JJHtvN0sB6
gRARO0fbu269LWVFTEsXexnmEFtACGHunJUHYOURUE8Q4qDDrcCyVw2GHaZ+VJjQn9CCX6lEDz4k
Mts41N0ExgQEPJrIWcXRtkxJHIXIb9gvYP5JzCjkpK/DEa3aGp4M7oshMCCKBw5g1Dlb0n1xl/bT
xlbhSKJv4h/oJQ7pLovJVyfgYADeiW2F8KU2bOJ9pW0yQwIvnm+kSdSGkQ/J9Uzcur1PA/QqgAJ9
u9tZXRN9b1uz+hrli+nb7hO1LsaQxxg6GldA7zNccenPIPxkUQUMM6vssc8Rwk+p63PgV6O/Bi/X
/oyZILegsltQFkba3szatx+zPktpAizB55WbiV9yASAlvS6+Izq27gOiKiLAp4466sJkEe16si7q
XGD9kLDfViGMsvWcgpPHiUPElF8ZOwtV1LNUlLkRfYSOj3Rklue0PAfVt+1WF56z1SSI+FvLLfOH
pZNHMFwocqLDOjkb8PAjJp9hWRnuIYvH7JuanBBcbRFvS2xI62HsKjh0pvXScIggYtX2bwurVmsz
YEqOHQt2xtCT4Lpi3KP2OfAl4jIS684hnyjbZ37rfG0wp+6B6xmvWszGVR9XSUn9H/vAIYVXQEay
IuBu/K0qPAxeGQMYFTr6ybqTqb1uoOLeTKmfziRj1HO9awMb1X1gmfExIrbpN++Ved9Lkdw6Q+Ji
70zxFhXY0tFtQqF5NfMlq0DBoJ5XhfZpIWPBHo+UQq3A9TQMRAyGpjubpBg4+bNNADuK/bKLgMnU
rlpPY2ADMjFrB4EyDOwIWd29NfnetwQr0s/cTTCpI27pftG5y/ilVNanjLpILvKWMD1voet3A2dH
XrL6N2pzlM9pksOFQQOTnfDDqRepmDPgfYtuDEjm97EbQiYbSxv7pTCKf5LIpxcF4OY+im3SUJqp
kNeux8G4lUm9BeFN4nBp+LsFWo/rmTpsQ0FEfik0qZhMNQ7ODZyv4lYYYr4f5g6g99xO0XQgd5wc
q7ypwF+1fnLfNDIiP8RoNl4ndIPHqYuRvMYDGnKquJiqUQbJC0c3UpiRoavmNLp28prGsUFnz6KN
5+KaWpmd551IhVk4WgGLV9USwEYKcG+dyCGSe7cIkBc7iUPyhQFEPCJkyQwz46DLDOdppfFEET0X
7FEapIdEWuQGYdqQJ59s3d8BQJlVBRG7I0xReQ8Ccu8u6zVhxKrQiV6xaYFM4Wx7zPBhHb28/Z21
KVlU2C5+xHhxQOdEiUe4CXZSPFv2xqgYEJee+DYqFwJ5CALjeVaDebWcoleMH0lKG53wIGVUPJs2
M2vTl/G9O3TVwS0T/Bn0PQdURrbFCueFxoKirshQopUEdaLIseW4cbZJw6B90V7g7Huz69c5rt0D
8dUQl1gxr3Nezk1RlkQA5V19hIFRWqvGt+xmhcww/opRMTjSRW62xdQfQC+F1yEZGwfB/uyvITCR
VcSwmCUhsrK9smOoy5VlNquWBAlEvYQRewbu4mIEOBc5eIXiBhtdRgrbirzyGTdGOJDYxAoXKbK7
OpM+L9GFYm3itCMbozVG45o1ehg3EyrBFdqUfI0npySCA3yL28zeV7/MzfvS9+Nrlkb/KBozOdRG
yj8CiP5phOW46z1f7DWq2y8ukjdilkehFnjyvJdZrb+TlsWKVMXlsDSPS0QUQf/FINMVTH0ptnRs
+/WSJftNpp3zGLLEceI1rSUJx1U3MLeJhU8H7sbscE54E/9Zx540HlA7B6sMR8R1brfNTSpmfibZ
S4xrsGHZk52dIfTwGHRCnuIitr/1c+GpWxmWS9xNWOVQLxqxbzFxLMWeCB4ETcJ9HVbjkVgB+yDq
6gYTRYhjUPl7qP+uWg1CoTvIWmPj+bb7dRpHqDl8tSnqUWdis4yBqbLuht5vQZbVacADjFG3AH2r
/p+iM1tuFAmi6BcRARTrq0BCu2159wvhtsfsSxU7Xz9HjzMR0+OWEZWVefOcVX6tpT+YQT+xOD7E
qguZZ8evMNgQk3SOdPztpCRfNP4DMvlTE/vf2B1NvvZ02w+5iSE1dgzjI08gFYGhEVZQwK6JgIMZ
+8Rb0+vKEiDKBRDVAZpUjF00NYF6EWrj/EvqdFu47BrWanXYFPHlO+niIXTZ033uHcd4W0xOFsr8
WCBPU0m97TNLRWpQsOoWd/pZTcrWNHPc/9rSheDR+Bno0cI2AzuFYVbI5kKnnLoittGtCWJE5k6D
JfFImW0Q3BPYN9eud6N2KWUwsbuc8ZEWw52vyAfFFlH+Mtgd2EBYfs6TnnYs3a76uLIp6uXGmfkW
7XrmiXmoeQDKMt0uD7jSQB+L/K/gBgPyKFlfDXZdq81kuvDf7DsTOR3cgNMy4V1oxG+jLrFbEImp
oaFwJozGrEXZRLEzqdmA7i1Aqy48lnsCNdaWRUkwfXnjpZsCFlxQsgP+lDlN+moMmHplEyNhzNEN
unUrA1vliq2GKofIX3Tf7LZ+Fq6/BHJaxVZz5+KXvbW7lL5c8yOmVGhdTotLaGLbwly9pj+sokDp
SVfSPxlsrb+aNcCIwIy7mNerA7qsYdYcuIOpXZNFrOQE3NzbYhbgOE4YpXVrx+eQSPd58hN+DyM8
4HdeUUYaOhl82U6uAGNoMzT1hqKiDma80qzDppAIC51XIDQWzb6xHH/fUmFFCX1gr4K69cUurYou
DTvTsqugdSqgTx3MY3mwKlc7rn0Lq6G0rd/proaeu1hjFwlvFHlADTBr629GBC5bS6wGrN+FHVxo
LcthzczqwXOo1yyXXc/UKL1g4boAIhcMhD85aAjWRhHj832NLZ5Ck1szw127WZvuCdvgrewZgHlt
/KyW7rEazeyNpivt+2WlcbhZsxq1kQJo2FYDi2rT0Cw7g83Xx9yfX9pFTT9pMYt0HzO0mjcrmRdk
ISmIKNRhGWym6W7v1ABcLQvOhhrZCN1HLxnbu6wxDScLNw+gbgBAcavwLS3JLC5U+TmnKajJWRQH
qzG2cD4vnWDhlQ5JdapwbJFbc4oH3vkcf03hRkKX7Gijik7a5Oar5OIr45nVYHNjLqh8/VYrOP+z
b8i+e8uEik1b4uYITL7mACWUHc8wj9W5JjEY4qHiIsMuMLj7hQd41vvHxRLPs2mG1FcQmPtkDwX8
FR7GI89dHiUje2mrh1u8cbkFi4+hta2wd6snvvdPc4Fzxs/Ef4Y1fbqG9g0IlnHiPHfnYbT4tYws
C0PEfjMKHUUpLgpQlh0EUTQ6bPd3ZvMQm2kV1Da4dP3ONib0mEeGz2KYHFDOadMdLrGi3mJcf7KU
8SnuWOxYr6M2Hj+wAf9xkfU3vZ9va60B89A6B5mt5VY06WXKJ0bsFvKxpn+zJzFGXTZ/l9C3d9Mk
Hq3RL9yNIzBxQJpY5aHSwMPOYjYC3i+8ZEgsuoOI2CeEXwrZH4bIGC7V/IPJ5oXC6JlS7lH2dxVP
km7X0cPe1mHxW91PCrIT5UJLXWA6UewLN3RqDThIK+zLzDd2J6osf1jo4QcJA9INSTmIIO1yde5s
jxnGlzak9w3o53xaKWPM8tlCZGOvREDFMmXsUueAzQdufXrhpRx+uMymWX2ihCigfMOgbApnnzvG
e4vQjFX1aMpGvh4+vzLpUqHb87zuuwwzwVQ4H1m8fq9p/hXbkPCMUkYr9JbHSSsRsc35tC8m0JeT
tVxyJtmBamtk5iUMvgHll7kK4BEDdVcmKwUto3nTAYrVM1yK1KayGKz02TMyLYgN0kPOxNKwpDMb
6hIA2mrCRdS8xjm7VskhY6FHcAz/6OmjOpF0MyjWdUGt15yS3PprLECrtHRPfdZSdabgpDTW6I9F
4zf/6MfGz3Z3xzQ4ZbGnN+ZvZzCatVb/Vxm8gJtxSh5rzx2wtLOeWlV8P3uXTnc+4anUY/+x6+o3
tlq5BjXhZNZ/JDZ3ts5z2MX+YWinH+lAXUg50I+D6T30ckWWOFfntOGFNhH73VSCur0r2Sis+jvo
1NRevHXkeK1N69RVxrHrwGFa9Wd/x6H1Jsr7mGgrsMmleNfAL78pKNv8kjx4EDGXyjh9SSZ4E1b1
3bkuxj7F/4qr6RM46ttkos8xR2fLVpO5WWt5TgYXeXeLwjUWrPcC9wMjmeiQH3OdH9ElzuYUDSN1
aT2BBAQkMXu3WPZ37Un3nhEaiECjtKiOerheU1Ne+6S5rBhmq5L9LW8S/2EmVZFTLuxwA8S0atJj
s9a+ag73BHqHKmqaDgktbIoApJ2z6fUVxXLsvctE4EsQbNWMhv0xeS5Ulh4UhmZZ61ebeIB0UvZo
45aLsCWcLeLKh6loYPG5J4rQUHT+U0+airZC8QuJ+wuQT468BNQeFaa+qVSs70yjUw8ZXvKHyuCo
xxWXH/y2HfcuVw9U0HX/IJy2eu2tydjkWpMcpGMMv7Wimpp9hRrWwWqydbTsMEOptDdLlXypioK1
p4piCBRBUmlgrGR3/KwEMp7/WutqvIvGU4HsXYjskA72NKGiqTDgn2f/uGr1ByMBKKOZh8JcQPOX
C0Q0mPOqN57m5v7LS9InlNB+kCIE2GkWlllnEt951rMGqgS7T8UNQUj1qxXyt534SOF3eKFLNihU
Pie84+YooWv7aYmhQ+rrqybXcgPdO2pLHkwNbriGF5DI3yee2DMpDVi7jT3SJljbfScQqBhUzOzt
wVJiCm7dabMz0ktCIMBPjikGmTaVkSarN+jXD7bWPyrog65LhUC/5q9u5jxDNp8Z+2wc3zzNPRnV
DKhpQobm+Actna9Im/kfLvE/Ek1HSL/Y25Yhf00bvpBaAlm4zB/HTubbFI3VxtVxURB3jnBlUDkO
U5T37SWeqegnI30beN6J8vASBc4Qlh3eYU/aIf6VZ6hkj6yT7Vc7xxjbVAFJqpcCVEqg8YzUcB02
C7SolviZp8EJ0PFRkpj9auLikVlHVLVt5DrzW5nFsCnHC+8ugiWwV/L4yIQXr4tzku70XhTIeLJc
Z+86Di1vvbEnThJDzoFlcRpnjFyyxLb5JrmsuldvhZjwwBSs4pYZoRXrMUu1H9OVxtWau4ipVLZT
Mr+4QxIZdnu0zAZVjdMEHayma+p2ZzNd//QM4Y8mKJmXuCW7WPxBmAr4y71gFrQ3cL/SiLxBHroZ
tJn0/twqfz21GgJA1fK5Whi5G799H8xeC3p/3Yos+6JjHBWp95Q1AOZBIDHM4Io6WdYXHlY90Ivk
wkrgxZEJ52bV3hRP0ybx0atn9O5IkYbOqJ3KjLbL6EPnYIdjB+nxX++B560BwIS+N5z7hhaNWCgP
FI2cPPdDE7RwmE7lLQGVwxesPKcGMHFz9q+Nq/bWyCeedQfT7rlqVMCSvKeujC9jLN9WgTLKUs3j
QvOy0OJTIdNHGTsXfR2PgAnf2qJ4kV15XWP6O/b4OiwQJpUOcHeguZPJ/L0hwj0YJKBk+8Y1Sqdc
sJqTn62/62If8xmGjIsasBfpUzH48K3TetM28db25BsD8Xtz4DAZDiSPwfoHXmS3gKI59n35JE3x
FtM+0HVAr2wkR6Xe3lgBY25iEgVd3G/VcvtH1v0fZ/CLYyBPHLBJ5iINDVvjWDLNt6FSe950/7px
gqEBLTfQZnPHCxX4t4y/LHxFm9JjWkt3RAS+Zv+asn5hzL/NY+cVttHWyyGazl53p7C2vFPSzg86
G0agNViwYQDKJ8CcgPSczMTQAgjbD53pfcU6bguO4/rTK+JzDM8F/PWeQp8y5o4vcv046Dz3dci0
K+ko7yT9ZXqLG2r/2KMYsMdkCy3D5RiiYkhY/OntND4ZXLI4ApL+1JrNa1ZpLr7n0eeMLM9+y+tm
drGQukoek6X/KDTzGXrIC/Q3EqHgQtGCeT7knPmzGhPArG5xtlGHZctEtnbtHpt8SaM5AcaZOg99
ZmJMnQH+Tjwmht7PO2XRafC1ducl+rtDMeTwU0VOC1vB6Z/Iu3E7yoxlVw3io9fAfBAEMDexl1Fo
uRlAXFPyWbWq35hw8wKtVNWN6NnW9quS1Nw8gpWw3qzG46RseJig/p5jV1fBNOhcIfQxJVfWw+8Z
kjO4/yDmmh3YmexDQnD/0Zcxg6y2T8i8TgqOd+OYhw4mCmSGFWMSSs0P5dpaRJMWiwWm8S0+aXVN
9RifMxYynj/cCWrBxLZqT0ncrF+p8pZwzexyn9gua3KmmDQBugFMbRs3VggmBfYKpfOzNonscZx9
mnpOVfqbddTnOWAtFja3XtmYvgEKjZq6U8LM9SW38G9Xbe1vncWCzN/p5issDtA8TtL4NH9NVBqw
PwJ3Gf61aVFfsG3QrvIXcqaMwq0uvgHbveoE3h9Xg++ZhHpKPelM66VLhuSFgDxmbG/ZcWl7msr6
wlE3hzTTdtw0rl45OVs4YXWk8xAHiTVsV0+Xoa233CBzl74bbdkwE+0Y5V1MkML8pQsIu1ezl6Ap
4vsos0xDy5rbl3tPLrAmILyCJSIEefUVgBWC43hGambFRyvuT1yzZ4oT/QncW7Ft++TUzMbn2MX4
8WJ6q1OxN/L0fTZpGXhGzAAjp8u+tNq1oLUY2sr5yu32yZmLh9xc7R0hEF7T92qo1S+0XxgwWNxN
FE395duo83dNQAwqc/ORANFDT5sjtKVxJDZyZnwJeQm1DlnJLToS7bIUfLmrxdOD0ko/cuWtYS6W
bdEs8O74MdIK0vKYmR+VhjPJ6ne4Y64MOo+xsm9yxW+ZDXveDYhHHLuL1NgUp35hkLIBmWEEqPjs
wEJOErAwTJMmQSNuleMSicJT9FOMf2Bhnu+7EQa++R3m0RrxUhVqXHFZNXyhUP5bzP61BspjLG5O
2V7LoCrFg52sO3sptl4xRLqarq5J8HOd47NHE1bcteJgxBvalfRhYvmkagcnodlwQotbRVM7XGXl
k68cgB5lZ4uOSqgrT99KfTZ50/CXRSUWmuDr2Dl8Vg0MmIQXMjOzQ6k5dCUa91pm039L5V7jiq2W
djwNymSVdlnkcR5A46nM0U7JVHM3o9gRoVLdEAxN1e56S2/Oa6nnj5LMOV9w52sA7vcxALPBKSnE
LetHZnVtumxn7GtXZTEYaY14fqfeWllvGPiT7BYLpaqxvPeIBofFKrdNp2s7ncZrmLb84nJQH3cn
57Obc62sGvBm85z80FDi3T6mc6Q7000Wilo6R4mMqOg9BXEeIoe9cuqnwYREFsw7T13sdU+CPhLt
Gsymi8lZsVGG5TzMw9S9JsO9SFZaH440Qvk909gm/cX290CpkPawL11aGiH4FCsyZx6uoS3DYkW1
OplYhFXbWDt9tLXPVa1+MBkNzwkclMhZHXtbQuM/2tYIaNxe84/entdLiS/1OGQ8orVFA0W6oqY0
g/3ls1UUCCYYl4bb8LMpMfeUlOWAbbjArrFb+lvirvb3Wib5VpXsSNP9fEP5/pdzFkOjSTkgSh1c
YKW2uYuMZS45qDS3TCDgITZvJnDxzehku7govhhFMAqvNO60ftvZe9xSPjccwXVKuhhAFwZ1s0dT
TbT1c5awXhd3hcuxqL2N6aCuVZNmL0Mza88OmKIX6w6GJF8BREmfGKFpTYq6pqOyGWg6BqZdLRGR
dy7XTMO3VuHdb7/QaOKFYgtqDp7C0vY+EkB3+zGxc7KR9JYHKGmRjGGjJrX72fudhVaTzpgt+aUk
Pb70rnOHq81Cw13+WmxJxXCAjYxsZ1f/icci3RWqFUfp6D2daqbWi1O/meZi0vMYml3swNrdpKuI
d4ydTx3NdJxPqSjDEWPlhMcgHy8k2d2tAeZk01ZCRLPBezuJzSrIih5azKL9JymjDuxRccNzbHr/
mZM/ponNDcJJPnvdch8qptwbg1kV/Q48vL4rLvTEh0jT4w9HaOtuGsf9SLuGGRsGQJLdoTIXOLzE
JN46zenqUIv77Jw7yDZGraaMmU6N0R3TMvdCaTm7XrPPzgo8c7G6bY+IZmNMKVN81T+4lRNVXX01
av5oh6muA7TJHGpwYnOxmzIUN5CL6GZk/hp67OdO8NXAdo+n9W5YwLSGD4jP1J3Ywx1FFVaC8COg
LPYKxhGNqb/ySE6C8qdnluLMwwdTC7DYrf9vXcdQKvtnddK3wmzmreuMF93JzyrGmNs065ll5d+s
E4ptvhmhPXbsJNXT0BcZOdUqOXDKFIHFYHmTYrWFcHXvtJTnRsQX224OmmxGGm80OrWZocjigEUr
rVPc9tDhiu6pkuKk7Jon2qbR3o87rgQ8N8v94UENu+mM/FBYXReIOJ2p+y21q00946U+P9HTlD/m
Oj5mOpzErAeiJFT/nzSYSvOxm57/q8s2Ylttr6fZLu2p//3VwlDQcoGsbqlOz6qVqR4YvbktsuQr
68sb5cWzjceYfjpvUYWZUdypoDoOeLetpmCY1JmbnfthgQrmHeO4vEqobTO3RFTvuvNGTXcbPFDj
fOpg6TXtk+FWj2VfI61qXyBH76bY30NrupQWE9tUl9eBYNjGautD3jvvcWxvLX2MdAuaVcMdI1hd
1ZATrD4yQ/zqxXSASBzYFa9YorQIgXTvIjq6052rfbhW/kZL4xAXWGs7p3lk5mhsZC6/IIxeS6fY
unD1V13981nF26kBHCgvtUgAutiUHSoXLlNED1JPR+KDRgz79RpU5rrNefAvCaXF1gIIuRkcDZZq
p06l17yvqTVuXYsLyX0+UVftYzVpEUtEARQJgdOr2+X9cJPa6Gw4I5/6xHhjM+nZLvMb2apHmVd/
2MgmWhjIAjuE40vRn3OPKs3PGn6hrqwCS8cBXFucBWldf4+JPNQmyhsbh4CIXbWtPaPcVk73JZT4
JuXDM1nIhGwJaqQmb+6wU/MgZXUe65Kh7Jjw6cIbSzuvP1SYikzlNUE1+TgcV3ZKJ3Tvm0QN1xXH
q4tBD5T61O+7kfuoY89vPe+cZPKMwOC6y6qUPHczfvW0e2mN/IUlw8DJJ4iD1PvS37VdAekMGhzD
0GYnlHXhStsQram344zlHeUNVDNwWB6aFuUYZ4Ac50Wt5jHpMQPHhn9oR+86G+lTVsd7qt1dOQru
9wyJWoN3yXIHFZjYlZapfOhy/oGq8b8RyKxJJ0Ur57skzOTm1qhjQ1eJwNp2Xe6fjy0esix7AG5z
f3s5uxhxm+bV31VZnrgL0DsYp2hQ7eW+h7CRRvxE/+hbSnR7FTbfhSKF7TVaXP+62fh2l+pB3m+A
RZ7uUwMgJ1NdJmP+6zqNB7M2j17tHnm1fsPgBLZAzTP09UNcO8Y9c7SGg5e8J4NGQ+ROIBfi1Ds9
gSbPDEWs/UDifWeBlMKKpkaSUd6X2XC5W6WmmbfTqkymYv2sYyaFLUhsr/GGP6SenHiDaq6Lu8Tb
yTaYGLtzMFWpAXhYPqU2SZVUIXsxiqhgc7yDZvRokm45L0374PdJ9eCO6l0WLl86h0iAPw2HlAGL
r3mPYuU+tjikM5L4pBNiMJPpPz278xkL5MGFvVPtvHedaq+6Rg+WzHlKzf5gYwFGPpe+mWDmVm1a
aZlBeGOJpmDPzoMJbo/fjLfoLcAHzEbjw8dXztVikZHsGTGZXby88B2xd7gjbyoZKL2XClJhzoRP
DD9tk+ym+0Pd3gGdS/3K6u5XnZkSyYcgGt+ZMqCp6+zAIYBp7FpUb8Of3rVvXVbs4rswQtTuZa6m
tzRx34HvkthwaOuzJXafTaTcjvng+fC4HouTlByJrms/LGtCW1/Wn5CqIExbxY1MBpIM/dd3l6vh
OhflIk+zXO8N6ywEDtQnQa0RbLEnSbQkftXtnt9u7z3rIyWniRuG59vHG0I39epyGWBG71Oz5y92
65y9GSATV9ss8AvSXBnDvL5f/utsdSYo+Z90QNJVXfUGmSLyLd01N7Y9RkNTn3QJDQeRzmRExWB8
w//7cnLqos4jsKDooqL6EGHSMjWKzXgISy4BVj8dHMnPL1BpskX1Pkjj2+IWbbtoqNxC5yqcGV9F
hR7asdqAfs2nGPlCNKydblrF6xgIZ73V9DwFpQNeHBIQP5JTnDzhHA2rOxgrfZuO9UCcQL8iSR7d
mjmjgtsxFxIIugUctpjN/3KLtnw53usBpLS8lhea1bpLi8466hiEsx7FW23CTyIklS3I4Hv5aaF7
83Jmaik2JBwRRIfimKkiKU0g13co2ji7GXNwioqlmb41v7ly6/symuHH1JIP9jnroPM93CUGjhcJ
/5SaBS3U4OKwyuqvElvxmhGT8YeJO5tFHi3vAZtiW4YURhd7MFlnj+2jA7Z707DiQCkxv2dlal+a
bo048FVAThzSrxouNGdQhtp/jj8enWIJqqT66w2ygQu4wYDSMZS5d/DTFWs9V8a6tz+HrNzSJzEg
I8/fNpOKbZ4qdgjbC18i2mNZeusN4bBdNxy4J10w9fxCFX+b/aaH9yc23qB99+sE+VPFdEGcPeip
IuBaCvsaD4wPk9TqsgbmcrdrOIdWD7Otu9hhtSQDRTWnOQ2Ys1PS/h6T/IvbxYkI0UFz60udLyvQ
RCYnDm0VfVheZhIQmV9WR11T28zxiWWkANj1QdhhzeI43T7wvK2cbqvOmctdJItos++41/9w3EAc
TuugkjRdEuW+JxZzaMQ+F9VaL6WRgLq1nYY5eXVreQMfiYlwWDDM3DQ9/QXIVgA5mRjTDtEvJu7G
B5HrT0s3dntKKUyi+fNkJreyE8tR590Bd2WJOO//2oQvjcrEdpUtYpvceliYs2ykPx9jx3xnqwj/
Oi02hcNTLOJrjpvrmJU3bLE4BvrEB6Jrb/zRe15FCSa9qPk2cZLquj5tM6q8wKDSy4viVrJmxxkJ
fbl8QzGKk7p3v6eC/n9dT4GEABU283TK+WM2eBq46ml1yDH9z2z0NhhGYkQLwxS4N+Qb2/WLcXy1
ddDU3ZyZgS+E0mvZ08YiQPnXZHCpYX7tiZ35NF3QIOpc77mj3+ih0HAbCL8ZOvdPjh4arBn9tPld
KqeOSqu+76nxQy/c68mxWrv75DzMOWQrTLywtJ+0PCYh5UxQM6ooqRDCFYoxmKbe6xaAsh3H1568
wkanCYNjYfxrWx0xaPboDeJxNdOLlQ8YIKqaRduZ/pexMHG0489qdhvg3URLXLe4FmQV8bDaf80q
bnFdOcdhSlHeMs/k9crkziQ2xteTv1NqkQmQKL9FjSciOS1r+gV01uZ95NLdkkLeZ96vcex2rK2Y
41nOJGli3nR4ZTQidnMdkheihxvTQ7L8mSyqF2ABwyHk5fu2xfW60Dyk/eKHszVtQS8uUUt45MiC
axywTnrypX7LAHIzBvGDesj2yeK985U72jMGM1YGH822+xFCu0rL2HN0+Xt3tsO5JRoyzd01L42V
2QYvE71xI9dku4NB3662rIdcDANvSLHXCp4fVdwTKTTyBwelVtmH6i4IMkb704zzGPVrT7ywybqg
mhM6NosV8U5iMXGu6QF0Db0CjWdeDGnEVgI9wCXZmrM6Gqu+NYbhhXFTRM2KHLrgx26Hh6xw5d3b
5l/SVlufTLk+STvRAl3GEXn+x5btwty6h0Yr56clyrovyJNv0il99dd0CEoaQJkkD5s6L/UotkiS
0oNgcw95Z3fo0YBz7Vp+1jjltuWGZV59ubQ8N3ky3FKLEYZJRoOd7yNVHN7dHGC8y6zKxxplGfzJ
1rmRw/Nw5zhm2r7PNNCYxgMkM4qi8RcuhLNFfcuNUHyNIqEAjucDWNcThzZ1zrArJ430T0lnaODF
1NdYDTz7qRzIEQzYuaCH8fvkB2upfgPuClezcvxN3S7HpjH+lAF1mnh86E1pZJgFFtnpWo+MB3hG
5Kbh8Qboyz5L4+/RIhArZ0QjZpcaVvjcEu4DQ14d8hJjeA0n1Q4nuFAUEI5Zkrk2HzSoCptRDFEi
GByy4QYw3RSoT8po9NLvWM8vRkZeh3sF6UT/V8Ga3DQTSQvGtVHKzSloabW9si+1BL00o542xFAZ
zGXX5F/cNufawnUA1pzIGvZfrtE73UCb0ZNRJpd/Jmttb8l78W/qmUilOvtJMn0n46T2M/QFJoCW
cVhs1wmsrtkOk/tXq/ah0OUFjeN+sPUjpBsy1KP1aU7Yo6DOtLtOGCXxnppuZSdb4IS1y6y//WKu
iBLVe2ptTGqLEs8FJ93FnLU/gm/Ppt89GUV2nnKPMDzkuJs2V4/e1L8R+uQJhNdE8Grmdbfo341Q
j6Oo8y09gOPkxNHSGqe44FN0uiU/AWp4JQc4wmoey+1oVhOTfC3UWi87zw1fFoayNeng5L/KAlVu
loD2qYt57GDWBIDmva1cqWiSUv3njvmd9IvWRcVW9q+P7WEX2yy2l8o8A0q+EpAjalKBWqfIDIh/
PNrtzBIZiicUCFEXm1sf2Rdlhe3w3uRgrQUlD3C+iCaxAvEqP/O1YizQ073UdFKEC2ltpuZFZMTk
QEhLn3vXQalQdPcGjj9l28xLg6H3X0jH+xujMLow0ctiMzrtCkKqMlDJcfOGIbJTZGcghngvjZV9
m32zkzn/STMCF0GQu4H1bN9roIx8h0c3pkQGWnvWA/6Yq85eIokDPby363hUgNfP7rHDnLfnNrTl
U0ACyN4aWQSWoV29eqg1zu3BnG6mJHozzbCtkXdEbkqlimx8uOdKXvHk3mrgDHyqsQiskQknQyR0
wSnRCw0QtVcgYdQoB421/W/OittYa//5E4nepmAbwWP6uasoMVth/LUkYIp0+pz0/t+kyldWv1J4
71W4JjqhM+PfIJjiIrT/IZ0HwHqu9+kIxl3jgzXa5WusAFzEXY1O2kOQmvsuk3NyiUcZ82sdufZu
YqP9XC3FtSlrfiG4vQA6/WAKw8PHNHEcKJ3TmVe5rS9fIi4Po8jo9qXtt9n4DJDaIfldSTVs7Nn6
owPW7u1FfssxPxDl/7Qy+ZsJ+zj4zaUzHWjx6CITpKnjYkYrLbT7OblnAYb7/9K+Et7g0hOLVyvr
EsrSST/HfRolvncEv4T+c0IwJLSbwCTS9/q4WfB/sbTR/MRL8Q+YDx1xi2jROO0cTb95gwNmwzqM
jOE3FTwLsIbu3vBzUn1a2A1MlYhU/uad36O8ytmrpbB1BpB62Zz/y4rKZOHeq84leyqbziqYkIrm
vnKMXgQ3ItWqVo2M0MhqQMwuSdZmczTK9prFXCcd19jd2XeBqOKHks32zapzv9RIKCyEyoKxZbzc
lr8Tjbc1bp4RUBPO8DpgT8bRn5PPTDbH3qeqYf57WImKPgACeKf7E2gO9Vs750Mw98QzRnBgQTx2
J30YI2M1aK2omdTa7BzqHnHDPE9B7Kswr5Fexs5Rad6Dz+0cLyVaV17iG1Mjh5/rfqAbcRsgNsw3
tpQn1XZbxyQMbdCbx5KeH6F9IOBRBI5s075Ypc6F3CVIsZbLd8uA0Uqri7C1C7X3fMgt2sE0N6J6
YSIwWAmHh7GAMKDROpBQ5IXGXmx25GY4/ZjZPEWxWSQvvZ+MwCgLFNq+eVPdfEVfoygs49kfeVVy
XmheaxzkSM947VVxmTU1PSpl+AXuDf5eLBwvxxmiYyDLyt21DswscvcxQ1e2ZXgu9PY3V5a7S40K
WymS7J9EVu6llFV1ow1PSqlKnkvaEHtuNYr5tqkiFpiTEF57esDclEdKpfPNL7LiTCat98Opo4nJ
0iuWxQXun9rOjdC3iSW53OsDL/OVSHquN2xHMYfLw1TR5UoYdR5sV+GDmdo0HBNTvGMay4+l3RDK
VET1UtOUn+maVodp6MdDl3GVkGaH1mqo7e1cwn8xxgnXFb/8hthmhfAVnlRxcriG2Ch9yuJHWQn3
rTJhyNnmeIgLICvLKNj2Uj1CabuTP01MXnuzGoOJE1fEzHvd9LEoWQfMzN4CG+igr5fktrlgOeyS
QThvA768pB7Te+/M4PrNKMrdSoqXXR/P1kUu9j+/1vLAS2mnlDVAupml7yvZffpknfPlWRhxVj9G
tQUSlECpSIoduKI+sKqEpmszYnFaDPHP9mvrqMmpOumT7HmuuhmNmTVV3BXvewpd09eR6hbMEz0/
Rizu2uKC0URLm/tAU1JRqiNB5bUGmYA/9blkILO1OA9DwULZntZRFeVVVug0YAWDm7Vjr6OT/aNH
ZIFa2v+fs/PqjRtJ1/AvIkCyyGLxtnO3bEm25XhDjBNzzvz156H2RqIaTfgA69kFZmeqK7DqC28o
D6gpWh9jWC2HOLb9LalhTUm9m7s1bfhborOIOUunNbweAVeTTZNt51vg8yg/WR/7qa7vymGqPmSh
UFuBuCaHM/fvtYlGTuwFPpWjYKaQJGhp2nYCDjjPm/sx8qZ7pxt+D5GevHNErmaUBTFfkEx0HW3K
mqZVPaIS1D9YsTaQ73hptqFGPrOQfRIsLQRF/dywuiDN5RNLu3rb7LXJUBedmig2CHnObdgNPzVc
r9CmobppuRDRMqsdD6KfJueA3Kb63tlI4WzaDNC0pmgD60lU/dFiWX0WNCEPQRt/cgp6ELNQ37up
KL1PI3PYFUnI13ubRnqFnutAlZ21ZHUo76b5msWpVyJMijRwzwIy5R+69oSNpZe9S3trRaXAmP9V
C8KooPqC1hLCURYr+nqoAtOwss4zdY7g1bOmlh98q/0S0FLidLn9YwqD8kPraP1vYBKKxmtNZyTr
IoWrql+QLo9uLFem/1bRYLYQgOqu28gsCX0x/Uwjw7PrVp1R4qT+iln2h6IxZpeRqObBhl2Cctrt
FV/SwW1hk2k46FGY82aLBXG3pSDciqCgOJs+B8COn3UXkuX8P1G1ENFdL5xbU2OsnmREk3Nl+De8
XQRNmSpUe2uWTIeS/nobgqSg0F6gW4ogEeYe3YhFXGLEh1Gb3APEBSw0KErQ/4qpoYtg+JyKzPp8
ew2Wy84aID2pM/1ZF9/UF1R/s8ZLY8h09+xOadejSJXYj+WMjRtL+UMbSqqp/zwg+oQIlaOtYM4H
/fWkdQDnY4TB+7kvIyyzpqr4Q8mSLC5P7OZ9NYKJuT3g8rtihrhSoFkMOZoOnL4g/TtOrY2A9p0z
5y5BGayo4AnyhpAlYJLWr81vyQZnOMtEf8pGiW1WOV2w7JFhRyswGtV5RCFio+zG3HbK7A8+Hcn7
oh8eVZ2REyTOcEyGYE2SbT4yL7/seXRU8OlFojwJGX2xunA2qLyyHjCoUvWYREb8SZtG83R7Sa8c
GqRilEuu4qCLuLQUmKCXpd1gOOduhFRBAwrFGLCWVUmaHon0Ey8dTJjbYy65/c8zAw+LTs1sZGub
r8+NgzeMOcYhldlM5R88QysaXuwk/jBZOAkTy9K4NbKmXrsk3h4fhrQQrEGFmetZX6xo3/VWh/U2
ClZW1G9VNxWwWaYAACD1wttTfLusEgUMR4enhUYELravp8i7GNKEDaxzTsRe0V0LzBIGbeJrpDlD
RwPdC9Jg5fO4cgkiBYYoBLPEOmEpCgaTHTQHlE0kzJ1ii3W5sS2KDGGVuRGYddpIq08Ul1ivx5VT
ZMyfwvKwSge1Rhv1QMtcyogGWVsgfMfSluDm6uod4QlWZXFR0mhG4PQORBtu5fGA00n3/5i10pEl
Q0WKF8dZLLXK6tr2Sk7TSOkOAbTO9/64iBrgGAcC4Iej5wCAvRBFb6z3QIX/m06mMx9mhVAnotU4
NSC3/XqnzWlmugTcSWE11I+ILSSfwiYmU/QSG1KMdHx1TgdibordQXiu0zr+evusPc9wsfjc/JZp
IwRi6hzv1z/B8jVHswp3zqeyRMKQ6CUEEzuiot3LvNsqmp711go0uC4ellEnU6+8jU8NiwQoLQdj
rxk1pdAiaD6JHjJLkE01JVR9+u4kGokp5WTzWJWu+SmdwvIjfuuARmsMW39iRaQf2qGg/lGrAkZO
YqTbLiG0A7irE86Rr1d0lzXaBJqMu9+1GxFv9JPW4BRfGMlZI28+43IltL3vgMWGyWQ3u8HxsW+M
sZ1yHxAgIMGlGIzqQu5H8UElQ/rUB/jE1k6RXFwpEKm3O5E8UOLJKC7h7+sg36CD28fLT4+3caxq
+50zDeJ372k1Hjt4OdI39XwxbH3kOC8p7Lht69rVKRoQMzH6TuIKGfePY2No+yiX5WGMCvkY+63c
ao0+HsvMRKmhzLKvSVuYRxwhrW8pKimHwKTlq3eN+Z6WLlX3jNCAHmZDlI6vqn1/e/ffRIDPoQf2
bMTksy3Mc2jyQoqmGEedoCMbzw18SxoS5swXLMUhpr9A5lv9NCq3/KHG3NnRsvOPbp2pHdLY9l1i
i37F/OftFQvS2MBhydJndS578TFaXV+OOcTis2il/mBHsNtxo8DKtXCL/crEr46FoKR0ebfQz1o8
I0UKADzN9OQMLLcFBuSY2FbZOmWV3K/b/0TjmNVlwIcPcEk6qc9uSa6wawY8xaBr0QGzi3JC8D+q
eoibILXkJp0iFMxWfues2fL682RNFPKFDqLdxGeLqEWoNunoyMZnrWpx8xq1aEQb1ZA4AeuVBeoj
sw33wQqLwdx5pq09OW2JDYs34qrXBzGkKFJiUFSdZTYr2/X2xQDJww0G4gTNOhghr2+OIK6HzA6H
+Ay2c/YLt/Fr6RFW3KkQIAEC19VdNUGXrxtVrj0ZS6kbmzfYckgBCOWgEyyTJLPWLNxe9fjcB0U4
43lVll9IGGi6D5nnOrshTdS3JrVDGFyOYRgfJbKeDtuo3DU5zWtHCWieMdvHzOnD4gbVUltakQMr
228A1VL80Z17JetmPDpppI8rJ/dt/AOXEjAEC6+UaS6dIHpXYPfnRMm57gqAgGZp7ijERicUbMOd
BrxjV7tt/nj7GF4bFHl6gSOEicfPUk68w9G4iNCOPnua0x5cSpj/oVkbHLSidncEojzb7disXU7X
NploCxFWJuvqxmJhfeh8pmjT5KyXzS8X6ZQ9WdQE5kz1W1ukdAobvkkNcfM74KjmaRLVsPI8Xjvj
RAekJ2jI42+0iPqobzqgVGquCc+oti1llKPjaPGWjucPmaSUM3xRHkQ+pufbK/4c5C0+/Dn/p/TG
krPXc5D44mbGbDjuSkp3Z6nCSR3DOOvORpKnX/OuEB9o9BTRtnAqv9sHVonCQizi9gF5Yesrzldx
uEMbE1t76UN+8cQEGhw4fUeJiKsVNiqQr/BMxU8WOy3IyjXF+yvLRmBDZ2HW63PFMpsM3SqeUCRK
z5SY7AM8GQDPWmS1F1jatncOUjG9q+siuG+NMV35QOaFWS6cJJYheHb5syxqiMnJutAps7NCyynY
wuei9EY1V5spYH36F1RzVq6MOb9MyzFdXLcMknjeUnfxmuAmI4mS4ugcmL1TXww5k7JRTfF+SxOB
BErOAWaLVjbkOZYKXa5dNJEhPnv7zLw15eED1bmOaaHPl7K+ODMAxyUSEXZ4jpBsBsQ9Dt2pyBqk
JFq3rBFmCrrhEYeiYDomCL6U9xil+/YXN+4GD/2GPrch31sWGEvT8LaGnWXe0bAoOQBnBb/vBU0M
KjGYkI5O2M1mk6V0j86NZ7TF2RGaZm+a3IlXgmR15YKFj4gItMstQEK7WN2cqmJA0JmeNdOOf+eh
a3EJaLX6mJcYdZCZ+h/8NDE+AdZWT8pz6H9KRIH+eihqHNpQVgMte6MC+B5SiTYg1EF2rnPpAJbP
fMiAo3HRyfygYxTQ1+pW3NlDWX0ZM6jSKpXeR4gWzUcD21baVN70FdNOC/CEhOaXw9/aWMTwOC34
zc5otHRva4Jnx2mM5IBekn0/BJ74ZQJaP/k9BfXNFKURfPLcnrYsoPGQNfn4H6VqEJGRpkEC0ZOi
/UtOCwGmmTr1bjLS9GFs4OBtnLCDeFRVLpaFuXCQk3dSp4NanRGY4TrVgZM2qjE+GEkIaCbA0QUK
WlR/5JcNP0qvTxA8K6oYABDa/Yj3NP67wc8szDG8/J1JFnQ/QFZ8iq0R5ZQERFBftPmdYQTtfdWD
LcmoKlygs/kwWEhMPhZKNHdyKJBZ9+1anEhtxVfdrFEOicBhvEOIqnoMowYP9NunfZk2KnJwSUEH
lVULMyAUH17fkBibDUZYcdpdDuO2qGuYxMgZ7EJaoAcLWbidHQDMKQf3z1iA/4NO3247fvraD1nE
aM8/hDyUwJUQ+m39brCAvI6DHp5nYeD8ONIizHeJC04TXkauaFy6DVoOllbhdK3DZmwzy2m2I2IU
5slUgyp2uVeEv5KIMuVKOXXx7fzvt1GH4uyzUgT5rxdplh3CYJrL3rQmE/XtqHgMNDeiVZhEK2/l
so45j+UAb0NwEcAhF+HiOy2p6hblUIVn26ppJ4fDCLtFC5r+K459mXkH2sw3tk0Ue1BNwpiE0oiE
/Rnslq/9un04Fg/Q808RBuUEwlO8fNQc0Lx4PRljwC46DM52CYDlTxZXRv+xiuyOBrUXTeUOW3so
Mk6E4EKIyZ9ceRCuLDv6uNxVSHy6Dm4hr8efRCj0qhq0U9WhDVa20r2zZw+Mitb5imrz1WWncvFc
lSKPW8afLYYIorBd7UTzqL43fCc7ugjl7cYWHEbP3XxGUAmUJ1jlfeI60TaKJrUy32vrPZcbiQ5n
w5Fl9Wg2BDCTwUbDKmrs300QFU9DVxvQOIEpeLt2tCkitG1InpDKygpWUhFjEaA+7zcxMVLICH7i
cLo45rESYCNVFpxNKbVuO5WGrPeWAV0VT4OWrBsQpc+rFWsulHsnrgkPPJk12yk1ITnz8USPYznR
JMsHr2+PDRh6b+ulMiq2E2BwiUoLMvLfbp/SRajy/KuVIkGzDYpfpjOfohenVCY0sYJC+CiG2vqx
FVOVbgB/DTNyyS6dDW3hNYPdaweTEj83p2HSY1kOKbDMKD1ToQiR9Vh4GylCeFTB7t04cFY2ZREU
Pc9uLtSaSFQbNsHg69nNgKq2APB2JpCIUTyDODSiUrUPIQ6+R6St493EDXVwKBebYSPf317cRQl8
Hl5RSpj17wX1nWUBvhjIfrNJhxEDcw2gT0QPC1QozO2VsOvKks4lRBd8OWrmrlpce+3ktx0q/nBh
21T7gU1J8Ie8F+LhlCBzur89q2snXSH3zYdumVzpy1cvgC1gGm7rngZbzw45jcrZtH6ssy0aFS50
LnsC/T+ESnypB618JEnXwOuZELaPnZNafzVRx48QI0trF1rY4p6yPtXHrRkR3J0w8it2t3+xeeWU
U13llwKA53JY/mJwl2h3OVKdkKaxqM4BTnkvqxhopTcMaYY6ixF/1KukUnchWAGETmquro2T6rGz
9ywqktuhGw+111LNQIjN+SHaLO+3QQokYOOWHX3xMkN8d+vmqS7vTHiPqKnZomr3cd3a2LFMTRYC
fIjap5yZPylIwOZaFHDtGFA4lxSvSMzfmOCMygnRs4xcSHoJUIsQZkhXmvku8LzsqW3B98cjHNOg
VfdO2Ykd4Fiazw39n6L3n8axHs4FwKiT38lyLZlcZNLP34JlzGJ+Bt/hmzJ3B4mQ3n/pnuxYtY+w
HyEauPI4TDoUrgTJqNllJjDG34UfP0ZVvpYPPn9sLxOkubY99xcl9oKuQbj2+i4YJ1yztCB3qVp4
EbXSYUzu+6EAr2OQgNbtr7A1wDt5lCA+u61ESKSOm58YSPeggKMeHUeI2Pmvrg9s5LMCd/wDa6K9
pD545o+a7bsfkQUpkV2REgLF5NbTx9uneLG7zjwB1KSpFHKTuDQLXk/A4W0dbbrR6LaK7mekB0YA
OWHqv3lpINeceRev6f8GI2QTRFJUHZaVtcQIe+o8Flakid/llzytLdSTZK+dwGdPv4xYtsG2hAbd
bbKpaFcuzud+y8vNssnZbWYq6EvrEgrs67l6eeFZGg2ZS9vF//HW+lCr9XHHBsv3Dqi8vQZvfIvj
QLLLyrDaJo5p7OqMjNfQ80cjHBHCoG4HmW1yjv++DbRVOUEu+0AFbPHTVIQujAIcEUg/fh/ZDisQ
5qA2PVuMK/WnK1tu0gzjgVZcKubSE7pAL2eIos44Wx2RPNrRdCEiz704eej9uD2txVvFhlPe4qVU
sy09vdT5p7wIBMirtLkrb50NKqnfp4nLYFP5Tbl2sJYGdvNABDO0L0kGeBvtRT3LzYwcq5RMnp0Y
PPGxARhvb4Bset2uiiAGb43St74gh1VUVJRKcwuzL3nsRe9oTygfScXLIqgHhB5c/k06mA4c4xRv
90aPp/rfgvj//VhOPy60xJT6MrAt+Yw9Ocv0S+nVR8qaxjaLNMLZqtcOHXxNziXEazMW08qbRbWI
FX/5DczdSFy5KHCz/azV/Ki92BEIKXEPxl87a7Hu3QfNqC61JYF59TUmYKGL1MS27Kr4d5WUNixL
ABzmxjSRagYqLHEvyUZh3kexkf1GH1V+13oDlT/Lb+EWkXOjyg5TEaCUBf7qP9l36iFS2H6Bs9Xo
pgH6xreZHXSxKUqDHrEXHXnNO42iwn1azQySWgumESq15QG5SoBebq0Y1G5H//ApcsxWnBIdQh8F
mdErYZUUPKNQEyXd8tLLz0jXdeZlwnk7+qDnAqJPJCoHrKtudI+kdtVOoKck9hRGUWOFoWz+afKC
MiLvcfndNNoxO0UI5ARbUZfodxNAe9BKTaRY6bJNB72tTW2PNKIYj3adF+OOcl8ev4+REfMfygR6
G/AI/Y8oUuN9ZtfOrNhTOr/yKkDZLxua+n2LHG+w07gLYezEXltBkU2nHKXJvH2qxgakoTUqgseS
CPA4y1zexWmQOru5E1GfrTYKLx0I6Xwv+sF80KM+RdskioAO9pWomi23KDtKWD4SFHmoxlkFFPqN
7gnzN78lvcMhrgAWjRz4u3bq4r8NXZVpj0Va+TiiW/Jn8PQCFj18kGg7ySjt9jA16mRflzEU3zYx
qdYGXfU+06wm2kp6TrOw0qCnewuh9fdxFsPEz4XKkwNiqkjAojGo4m2iZ8knzUjBpOSYELcboWoE
q20rm9uadVQGu0r0Hdx3Y+5Yqq5zLzrwNLlVjV//kqIA9xppov+3dGXu0PP+UlS19Rkq4Cwuj0zg
Z2BbLca7ymhwoktU9K5u+gJkZFUkn5umzh5v34vLaPd5SJBRM3QHt8836QohU2ANY+UhrIZI4g5N
Q52OV2ug95CBkkCg3B7vcGKa+7FDmP5xUCP7rEJffu3Rj/PQ9B68uypM+Z9JVkk0hISHXraA4v9t
UKa3kvK8ucdZISV4NXAYwkbOmlOiF7eGVPVIUBppZ95qaZ0HmWj+YQgbkOwrC3PlfqIbaFPdwIcU
8svijU7aSZbgJr1zlmi92tidO4t8cje13wMPXbEfWKiARTUngtJNr5IM4KOjOjAFFHvxVJhE9t1G
VQuyK7gZjAC61qfbnKKYvPJTF+H/vIX0Ly1iAFaGH7x42yx0TDsPW8KLxh0P8tOv37W1MX0oEojW
6Ot629tLs0g7n8cDymhyebu0ypZoOjfDltWYPP8CoFTsGkh29O6N6gH+zbdK5u3GsQfIs0AENr09
hmsvx6IS8Tw8IwNdxA1N8Z/XRyDrW8pRg0C23a+6SxlEWCI2EZXezIVt7yfjqZGeOAYZ1Msop4ae
NoF+gKqZbUcEnu/ByMY7I4E8B21ZuglF6zD6cHuJjLkc8vp1o56OTwiHZ66gPocJL84prClhZ4Aa
L6QM0ffJl/LJDng6NpbhOX+C2rePkaNDbfQSDa3/wtOsr/DF/LsehNSlb8jdfXKdlYDr7UlxBGbC
wPMIdQR+Ma+XDu1lhK+Q5zzn9JxPfaV7JwQb8qlNEHGe0pW75e1GMZrBt8rHwxMv57//Yg3oEoBu
HdDX7yacs7wW18qmpmqky7g+JKFd7mvb+nt74a03UCdDOrSk5vCVE4KR8OtBvRqLZIVb/WUoLXRX
O/GsTNb7n8yhSd19WSTIima1Gx/H1BPItSfA38Ei8DbUeeL/RcFi+t7q3pBcwkZ1P4quKHvEGqDQ
n8banj4gRskXPPbKw6Q0HYazSorwy8j7gThEYXoYX7ge7IGkRN1+B//c/dkEXv5QmGTnuLvYWbeL
HDSRDnrhjH91t0Tbhcx7oDJVGRD4mrAqwXdXsfshSBxNfXKGLPovb6PpqdNE4Wxlvu4M9RangkWH
rlPLIcPGTvi5xvBis6gc+rkaaR06zSDuXRwEom+jX0DMjwC/oz4bnWyabocGO9VPQz4ghmSkzYGX
0Vj5wJfHhlbe3JOmx4fIgElw+noHtcQwRxCy3rmEZXMEnNDvEUgfNhQcdTQNA7Qi/apZcYx6E7c/
jwouT3JUUVW1luln7fhGDoPlHLeiPKaTgy7XhLwjDRvUh92g+iyHWh7wvgt2aYuia4S2IboWHfrn
uvs7srHkSBWkSjdWiKFQGj/cPtnztF/eKPxADvYMVKGcSWVx8TXZHWGMcHP/EoBaQsyHmAyJwdKu
fOo72fhdh5/4GWV985dVC7s/3h59+Ro+j+7QqKf9QFVseed3GYa1WYXLpxx7hPGN6EuZBu1XjIiH
p9sjLavtDCEZiCNAYjJjXxdfMBBliew5D2/uTohF1/ieN35Q3nkuEOotwsrlexRW2l0AemEfYO2B
wGm05n6+fOOejwOtXmsG+WLhsbgpkVIfw6woPKA3AqQYnaQ//RQb+2qs7AfPSrVvtS3Tc4RtEfzA
wlnrOVxZb0Vfg3YS8FRpLEH6dgApGskH99xhpnzoGkNHbwG29r01GeFKOeLaXIElkgRiCoeX3uKD
62ito6efe+cqUxCgDFck20jCjNY0N3wUzVDu0W6VZ3xw5HaaeVQrOz7v6OJoU8+jEkPuDFx9WcfG
/yn0+GHuOU/+jnpYH924Hy5ThO5jVthf/ATFFOm0GrSdUKeXgJZEi2TlIetIl9te+e9p3678qGsb
ACZtdnCjNOE+90Zf3IeQDHvgD5qHCcEA5knv9OgJHEyWbU1Ni9dQssuHeT5uzJw/c1oMCfr1nQfO
ym+MykY6R1YBDOBS/1JCUMbyq433SDaYK2H0m/hkHhDcoUG+4eBUvITdjGXpx64Z85HFcdGgiBwh
pwiUfYREZKgIyyaamO07lJ6y7mgbWerBPJaozuilKkMsITrx1YWvhg1YEtZq5a4zr50IXnFgFlS1
6aAvbmNEju1p9Czv3Oc9w4V9SPTmaQZK0VWtaZ9dryoREYxcAa9Z5TmpRqS+ouQUqn2uR8i6VQR8
1dFsEO7dFhXiRcikQnjcGCqskv0ggzA6F1S68E8voIUPdep9aBClerDg7KDO7HlotiFwZe1uH/Zr
rxs1eo77bGLPX17vdNjgJtRVfnhJ3AQpI1PUaDqilYCFnvdAzQfAK5/9/2NQRfecHj7AHRzsXg/a
IG9VWy7ZOniD+twVZrYHuULNRFYoZUgVH4ekXqskXrtWAO2hO0/HnnhzgR5ozNjoTRt9kMSO30V5
MKGIiqBeOAjz3awAcJeag/NUeILOqYN3ye11vvaMKOXwguimTaHLXryXxuBjOjZqAaqrEYzJumvm
Z1z3NyRmXNwOfM/BTrSHqS+Th6khYmsTI19Jla7dIkQTOv05/TkZeL3w6HCRPvkDZZKpxNEvaMD1
Ucgpj5T44l+3Z/x2vUHfkB1xg5DGG8+Z/osbyxuzwqqUhgpxZTp/S1IOUpsMqE4YGd+HRBOHsbaA
hLezZo1TrxyxJViEEWdsMe8VBTUYFc/78WJ41Og8u3EC74yG46ynJ5Hypl2zpeU7blzR5WdOCkGV
56rjpNAPwwBBbqrU1c631+Ht3cEPoa4+A9QomC8diLva7O2szTz8ZPPpW0SvA5Yz/eri30/Y3CLA
NRfMJpGjPV/qL2ZcuIqpOWl4UfWQ+t9UA2T/YOdTjg9OgC0nEAizUOgntuZH6s1tekBMekLuoMja
aSU+u9JSmDGMFJ0Bx9GCkosf0/ZpbYeFGVw0m5tk7wW9i6EWOuqnOAwoPnYqR/oP2wCu07Qp82ST
ReX4CXtKEHMTyF21ySChnFVkm+22AGPUQ9ZAM3DtnMw1rNePvYvWq0V7FT4Gpa7FBVgZoPC1xsEv
Psnb9jMtkvK9NgHeQnpGoXAsVFo2G4BnyKWavXL/KzIDvxfNQCZ7ZQevnRQCF8JZOsu0BxZrJuEJ
RK07+pekisVTUbQ1GWookJ67fSLf3vmUSRStJvgvlE2WLC5dG11K1kx5aG0KVbU/ZuQ1jgeIeqq0
311bc0TBMU4rz+jb28dFMFjQDASsSMls/vsvDuiAocmM6wsvhZ3bW5sCFIBpPf+ESGe4xt66ct8C
kCEzgd1J3v0GR+/5pdVVGvetUxsj3NJB2wLPCfYllTBatKm+zyEKbC0Qb6dBpO23kE9i5Su4MmEi
EiCpJh0sctlFJCsqsxJ+Q2loqPvgHhmB6D+p5+1BuaG5sqdvoaA0Kamh0K6k5WrK5wjrxeKiVlLI
UHB7tfROQBSqdPyKjSQBA/pj6HGbhdlPMPvRjt2lfjxAeXEL+wcaNManAvGSgP/HWOE3IpvuEemJ
+rOW6yGEB2TZ+g1cGyJ+Dmfj7ON0aL7VetwgO54o9LADvRNIR7vQHm8f1GubSMmTj5uHG4vd5ceJ
rsykZR5VgHDo3H3sdcUuQ3PjHm4vHHO3+aNKLThXDhwE/L3cBzSk/9USm3cEshYZ4DPY1xKLd1tl
dpIFCCAjN9tHnyaiiK2Le+Wjom63Mt3nMHJxF0HNIeXn2NL9WjbNwV32AX4GCUI5bl3SxfAh5yOv
oqM6KEJ9wvTS1fKDD+3/GxLG9jsUIwAQxhPCObgLRYj1BR7Vzq3WecbPwYdpRecjhEQ9pdllKjv/
R9FjBUGu6gQJsWeA341nB9NdOXTTT/KaSVBI8HkNsbPXi12JHMu4Ic/Gsgi9VHNjWIH7i9hK9A94
oCFObOIvILfcZ4iASkP230M3UmqHJpEb3lHsQqaVvClBdUxDATZD5BHHuOmrH1g9yjlRgOfkOEoZ
n+LUqn528Pc/YuSVfy/bqvzi6f7wp6M5ijVBXyD/DXcuWQmJ3lyG9Lwp3vI8k9rPiInXl5Ioa7sl
Y5jOYcee3NdjqJxtWk/V+ziIuoMs8Zz46DR2vILiexMeza+O5D6EXUFpdnkZaqkuKj0b5Tk3OufT
0GNqAq4FjRKUez9EVtDfDUKGR5yIouMgEPy5/WnNb8mrozZPm5sRQg03hrk81jXmati629O5cWki
pqFDuykQ5iXx3G+aMquVVb4yW4bjyqeWAphCX6xykhp6F8XWdLYRLDl1IJEvMVfIKYjcL6ZVyVMS
1Yj+43KzsdumXfmw3tSqWGtqieSYhINzV+n1HvuguaoUbarzBE4TJCycmRxw5MOgoT6R6wEezrU5
WwFYa6TwN0/6PDIX2PxXCfFzMW83DHIkdR37nA2iVHuwmdZPAyF9/f8xQyY4X1NzD3tJEjIjXl2/
wyquStLfdYRciEiDn73IkbKTU4teu0JLE5NTuYLVf1uoZYYzxJu9BTsCaP712qJByXuEgca5HdxW
Q/RyEHu0ZwJnk1WlSi4NvP/0FOK2iWLf6IZwJdrR3OoIHKBXWuAkQIvdi62VBXn7dMy/SyKqMXeF
CALmnXnxHmZRhxxeLCgToYJyMpIs35LD30s6Ne9NXo1tBEgNaeYR1mlfGVt/HNcc2t88//NPcFCZ
FHMzk4P/+ifY1E74EXzi/uQhLKkDzO1ZFGweRbD/588ZECzbAIoHxN2yfqLKVOGvDqOaouSAsK9W
b7W8qD80yog/8zD0K/Xpa+ca33tuelhaLiy411PTArPws9gU5xLgdT+3sYcn2CPdSgB15dqYWSCK
bwe2Nr4Cr4ehjFZPYrAYxtHHAuSJbu/00e8+dlaV+cea8rL4ZmmpiPZ64GO5BEXJ/XN7aa/sIqhy
qj8Q1SX0psUuGiJwMJLGtEY1Csv3AoGi8RglkRguXSb1dOWmvHIxg+iesWfUmSiHLWLGspmxGR29
ZDjP4Bk7F9eku8GekLuj01iPD+WMiPnnKdJhIGF7xuq9wd2EBcCUvDSsM8qHcYeDc9vvsc+lp95L
8+PtsYwrR2duCkMVIwvhvxZ7WqJyV/etb581TUNHiPgKFFKAySNOFGBCpz1OIqb+J60HdSLMjX65
BM49opN2MX4Adz4YX+w+kv4pwU4OSVCZGc3K5WFd2wSoRzzOsBsgvS72HI3F0q9liduDFTldthlQ
dgJyVtjpY426bUDnNmigI2LMaOKRLdCKLFxIsPtcyySYSuHXuxyE9TeePTqMOGO62S7BzpUYuukq
G+auiQ4wzyD0nXTkFtr2kYMffBUYDvqyU9uDDbHLdniyROm/K1ukzw/owZThFvke8Ec15m3QmXpC
96MTt7MvW0Ocs/fwXquwGddc0OR1goMnJP4ss3/X1Cy/yiiQWC1n5CvIy2kdgsM0gQ1UxSdcbTtU
075hwo7lmket8UJELm3MOLtErNV7rx2CWSZlTnYhyy2zlTrJAIaHnXPOMjyHZhjLuIOcmOynSqJR
5lftFkUYZGAj1Pvh9zVbN8nSvcIlelsM3k8/UdWxSQa10ihfbDwPNLG+TYsFPC+plL34+pDDMEII
V87JpT16AkCL4JtszIPBkh16paKft7+Gq+NJAPNzKKjelEnGugqmtgrUCQwS5kkNfkU4feCbigz2
Lm/kGm1jcZk9z08RjUsY1DTelz1wV1RlWk66c9LMxrnPM48lTmKof4k1/b49tatDzQRJk9YZtd75
CLx4gKPEB58LeRoQl6nfhYZbbnmHgiN0Vnm6PdQihv/frCxwe4CjKDguxW+CpCkbh+Ny4o5AQDh3
AuzTgBE1oMcb+3PVN7Ojge850f72wFe2j1QNzR92DlGBZW8QLJ7WdUaunTD0077SjWnea3bofzZH
u7u4KcSU2+NdmegcPUNvouEKwn6xphBbywG6i3bSrdjco5ka3eUiLT+KiW4/3tnxFyuR+coklyHe
vLwzy2dWb3IlqfC80y920odCn+AeoJ2MvgW+oBki/+QZgXEf1Un5I8YC+rfIY7x+4MBX/j4mhRox
1wInvdFR1wgOdYP+0codfeV40S+aqwIcZ9rAiwgksfyuDCWIET8Lk69SdlywiOx9aTGFWBlqEYU8
zx/sFQUAqveUcBfpg6FPg9OHIRSaYRp2bk5TxHSq6l0Fo3TXoBA3W8lgRKpjzeZjvrsy/CJ7+d/w
NGcsUjW+2+Xw+LA0kxlaUK3GOP3UDL21Y3Gh1FllVn+eHNFcwEUHe8/HefHfzxstLwtgLFEee/96
5xELTZA70rRT5qdiF3VhvO/dtP3eNjaMWllUR9p1/ufbgz43eF/kps8ThiSlFBEtvYolt0wXnkH6
P/lnCFituTfMYgIrpUs1ADUdxV0C0afaRs3YZCeipAnldt+E8923Y/8j8JJQHVykYBApNcMs3zVI
UfoY7FjQoiM/5R8FT6oiEHBdEqzguq9dCCj7ADJCBYwvdbFgHm0VmFzQ4gJUHy+AA23UWyP/2IFj
f8ymdK3CuExzZqIH+cV859FlALm6eLCoDui0OgztZFr6ox51cpd3pvpchCF+IdH9iCY6fKHaax4s
lHtvb9Q1og9BORkHvEvQ6ksUe9TjtwvdXqOA6lkYFERo2h9qq7G/CoLMBhc3o/MPltD8X24SOu7J
gDk+fbZ0tMD3vfDLx7rCRhyvP3WuVdJ1pOXoi2wM6jHlEXY6so4BZDrUhrMJAtBAdAqpH4U65D4D
u/+b9EZv7BMrsn5iTiEVdk5d0q/cf8tLd15iur5z551P4M2lG8k8VVXOr69DPwD5DaPMej9kFolu
n/uDjz04KvOkD5p5vL3AyybW8+7OUTnVA+LlN4xnt8qCKqC8feqadES7s3aS76SQIdKxowo/t+DV
JZI56A9tgXsPPwEgw3oP+278VWlmtJbrL6M27gHa8zx4iOg4lLTN19dBg47C1FtO8H+Uncdu3cgW
Rb+IAHOYkrxRsoIly3ZPCo4s5hy//i36TSzqQhcetNHdaDQvyWKFc/Ze+yzKsfvEH8aT5oyo9Nso
s3/KWOmUvadNw/1QyuZbvjTuKXMV5SfxM/InAcnabzLMza9Ir0FSvP+o/nS3/po0aDNSY+GYCNSR
1sKbFn2RQaavrSo+21WHYMTt0/Snm8agoQFgaGsOgiGh17akl8LEyPCG2tjea38Qs4UR256BiOfg
wLHNWs5z2rki2hVz3CcBaxpREO0wIM9mh5bVBGe0yo239GxG3RQhiI/Wf/4imwkMTqKvaCBB14tE
j8600p2MhjkPyGSnjAtLgXyTCsFcteOoN95P+ZBIQNnx+GnhlGH4tr0U/8ErhBWoGZEFHttISkCn
iwCDjEKyaW5MboJ/YzYkgPZS5t8iERO2UqK6PbUeXTNf4sBzIG+7wyG3jbzDIl/oZdBrVhwjnqtH
m7tSmwdnHvOPdqFo8W5B1n/NfbJZo9d3YnFi1jl4eHh3tp4Kq9VENKq0m2vDInteGkRcxw49b0cn
G+X9AbCZef9cC2iSxjaaYyVdtNdjMy9kBD1zic9eLQwIFToqfFMhxDubvScYBs/vX2478a7XQya9
MgnZfejMRK+vJ4bEakc9sk+m29H46BPb+FapSpsHhGeQw6KapGbBm3ABNzhE0RLYmucZ0KipkfWV
H/NHg7gZ/PQn2CHgW0ZUvS0zirnFrTzBdAOADcZKWyhkKoZ7SlOWoVDV8vIuJtOtONCXNdggZwhu
dpgPG2PPlDdMu6KK8tYf4Mo43zE+DdqL0g3Kf1YzwnMiaXHGT6t2k/pdix18nF5VJhMEdEQpfDQp
RO+a3D8tBaPH+M2MO2VyiXezcAw42CLgZAWd3mtIR10RH43IU+NHYDS0bZqmn9WQdU1RwkjDVBuY
ItWs/1q97FMSj0v5o+ljdQrTwoJ/rMVVWwek91j3MYf3eG8q7PlDVS/n/uDR9u7DScN+8hvH+6zN
V8bYdj5eXzqaKHrrnA+pJP+pbfy1E67wodoKWLbTXNT1LdksapgZnNnsZXgWudCOi5noe/RJhC5O
Zf+hSdHxLmK49mFttoT8jlXKTOOaV22sxbHXg08lqSzXhIJZaWDfo8qa43JlFA8Nvpfd7GjDDncs
u9SR3PL3x/1mMfz/lekZ43lADcuzeH3lTEEyXZDAegJlmPm1Sq5fnkcSee4Il3xBL2zHFIPfv+jb
dQfQBvUwNjooHPi8X1/UsmeviUbUnkQ+KnqgkAnlBoqnk8nw/oUuPVdWuPVMgf+PhsXrC7U4tKh2
KNG5N5Q0rBL7iUTW8ZtNPpWvoZ4Islg7El1vXtMcXnqsnJUpNaHvZJHd3KFIFMdaJjc6R8g2ML01
4M2VSTksKYlIg97LIzHpxpXH+nZ65nGucnga3Tgst6PIIrOsBeERnfEHA9+e5nLhA1utd06poCZ+
/9lq6qXrUUBhttQpd7zRHQxz4uIfW1BSI8OCP0S6vHNDErgVP9RMai8VvP81DgKoW0A8hmmTCNP1
xUGLmN0xb81GQgJPJNqAk6FbhOmMUCKsJm18mS2v+TnoIOA58hPk3Y91TQgrC+VvdaqsE6oOUyL7
wcuGbV51zxrm3mfTRokX4oMYk3AslVH1SRwnzVExM9b9cSa1IVzMRZD2pQxtGBv58qsupXZr6VVJ
AsOwOCOqGgJiSXJqVtHEINXkRmv15AOVwekb/VoQ1rM2GdGuLytiKzS7IBqmT2C8+m6rNSZ5jYX9
0GEiua8pNPt0VSk4VkohiT0DJkJQZTljgsuB/n7t+qWrd4WmFk6A02TgC3S16StTRE2PnP4MwV4T
6a6IyLQnUGCq8FWg5hh1y8XOv0dRL7JQNz39mW+qhlnDmn3fliMqoNJdJo0jptp/jaNq4rIWvvBD
YieYxxUjt9qdTPoKkr1gJ++3cnYUdkyuIKNxML+kWTK+wE3t3FtBbEG+h2NO0M5ATeQla0bXPCWS
kEVWEeF+w7qkPLosWITlttYUh8WgzY8ZN62S0aN6pHZprZYec61d29Q6/HV0ncT/fYqVhiiUJoVI
v1e7yvtqE/X2/jh9u5HgNMWmm9Ysk+ybPXc1JyUczEI50TPXD9IbnWcK7+XZ6ttuNzSt/PL+9baT
G4Bqao7sqFfSFS2VzVwO2QlpBrx84lqUNA/1ec4eoyYbjSvf3/a+1utwhvdW+Dbywy0xxV5MEm8g
T5+9co5RojogE0hS35Hj0N0KL4qvHF62Uxo1ftgIHJwMlXnN8zb35ThLGUkNJ1+JAfRop1H+EAGA
JbCb/C6vWYqjpfXiyhFlO4FzUcq2q4MXYgbUk01VSCx5Q/iPIc91Z043EmeYH5t0bVyLSBl9kPdz
SrwfxqNrFe0Ld0sNyuaGV+L4m8JqKQl4ywmTONMHEJ+yfC1Wa0ZMZlbi7EnKi0KEbfOVA/jbobO+
VORiKEZWf8qmTWHXRJQ3ZS/PqKC6pz7SCFKyqGpc48y97dnwWLGQr1YLFn2+jNfrYmaL1II5yWMV
VX1r4ZM/ml0675vCSP6bptZBRJitSzKn4cJsTDrASC11q679aIEPJYfI3hceITXvfzuXXjfnYtwC
yKyQZ2/GWCcJeFwto+e2iMeD7J151zZ5+dTWhnIkS4f8jFF+rwahXhncb3aC60BbC7GY9531q9pc
mUp0EzvsTM/swMzHOSmGHYNNCQvFycNqDa9gA/s1k7Ikew36kohrh7Q94/f7D2C9zN8b/z8/g0Ya
OCHOvCgMXr+YWrZF1xtafDY0q/xc2cMvq1gmv7aFdbK8+RpS/+LlKD2vJQlG+vauyVKkoi/s+IyQ
IkHCZ3Itr7aNMfBMbIOkghX792/w0hDHEEChF9YU89ZmiDtJnGtSJxUzygoMr4mJ4xYDtkKu4PsX
enOg+/MoEQsgjDSwO2957xJOZa4pMj6LSM8CCVjxOJOrjR5l6MkywoNd2Jg8yF6RyEF7PJvzddXi
WwoonVH2ufRF8DUQcbu+gb9OGL06F3OJV//s1FlzMwHEPeD1JwYoQS4hoKpkAQH0NslkmQxiUlXC
yVaLsFQIyVOBFIQEiZc7WSfOD+nUOl9jDD5+adowG0v1xjKoJcROOp1lNHJoaNUIZF3T+12aE+vT
VdXJU7rqrCYWeViLVx9klP3MbGcKkVNDI8RjG7bMaTvaYslhXPj2bOqz58KATujLHsRnjeV6J9JS
PnZCHfbaDBYRmz6/PC+GNSVNMXs/ySxh+rnIohCYtxmKVPk6R1AUFWnOQSrK6ClXB/tA4XveD3Gi
BKmX5nsdrmbAUWPkZ5b2ixmNAyfDJL0BK6A/JHH3UszjGCaWW/loxbJHs/OSUO306o7CjHFMIumc
8XCpB8ytIxKVdgkzpyQ+VyORZ4FX9KJXxeeS+v7ek7MbFnLSAj695Zg01RDMZkXobWZH8Ve0zMYt
2i3X563URzbpxUc91oZkN+Sq2EcpqYm0ajIiyWmaTCxMKblFA+FkjlLtc2Wsbq3RcHetA5rcoJX5
TR0WC+yIrdy0KQYiCXoXKJIkXbuEEF+5JnbdoRMBx4EZDZWtPDQztkgDojt5dLGVLSSbE6NqehW5
utAXzkZK4o+zeNZZZPOvax/Mdj/PF8MZkLEKhZdS95alHw2ETPPfJGe2rO13o3Ldu8Ee8x8SU9hX
AP/RM7Fw+tlIGu+ol7q7A0k97SqPrN+qmmsAmloV+xYC53rnth7WdHVUSVXMwWWSSqjqP0mSc6jl
k+yo6TG1hjoH60QaXmUGwLKwL9ujyD805hLtY49Ohd9MvfzZj7Pyg2NcWu4g3evqedInEuva0hhg
uRjaqZfZcJhjGma4mt21d+6mxt0US/tm0Nv5LpkL7aDpbUmC2xx1J69sxvM4jXkRuIgyvwB2iE+u
jDxS7Ivpa4eC7DEiNOulWmTGMZgiC6yGsm2P9E9qovtSa/rk1HX/ncTu/CCXpXJ3WSfTL5w/zFtT
m4FpmrGSZuHSVu3LyBZYC3IjS88OZnG8Z56V3Vtt7XyKC9N4WADa/ddgzT5JVWMSGuxMPWYDrEqS
DWv9aYoJ8g2z1Korn0QzXN90L49EXbpBHk/iP92W+W2SuNF9EcWCeU1r7+NWTc5DPdd72+2HTzAu
mR86zMuEiZOJE9K1Tb4VWpPKfWYsIv1pzPT6TLtrySls8cPmmFKXGxIcyxmtBrXLOzj41Oxb3p4+
1MXHRdcBlV8bhG8XQFweyM+IPcFAtt3w2S2uCk1OES+WpsBkpeNPo+o9mgqVfATe3++MpRv3ejE4
jzqQ+wOSVPfKj/jD1NyswuyMkJutbR9MD+vm8O9Je14mWc9ZdGaJWr54SkQYILOVC77dAnnnZ5JH
6E82ErkQinffPpZRUToPcqGfTdwH+FY/EYbahzx7DoyxJfroPJiF+kPRm/ZRIM4pAYn0a3CkKTKJ
bZ8iOofOgm6JYpqI2HDQGSBQsAWKJJoeJR9t4dstMzAsmEh814oZn7jmLMUXMeqL9A2lm5ga2UCF
RjfYJC72fYcahaihQ2LE9nO6UL7yMbPi2cllIUjMHlNPPUTLPCLjdQlL9Z2yIo/OWQYK72pm0u2Z
NV57II02d8hzt4zp1E5dwcDPnnNOjt+FMkV5yIjNpl07jdGtTVvhiS+W6oo9Fgp5CXiD1vshoz5E
+JQZkDxqtQtov1jPDeGTKwCoz/24GOZb4YqJIBrTzc96Zzvfs8WZl6B1BiV/mmZ1al6oLdofSrNw
xY50TBsyfp4Ot9R2zfKgJ6XXBJVdWPbeia1uvscK/9Fb0pPZlXp3ZS9z4Yyw7p/Xygdjhb3j62Ey
azaSwyhnbVcUOMtO9WPiPO4rHYjgOp/nA2iPa07Oy9fEoA1dDImXvtk/9W6KoFxf4RgMzTsQRPmH
QhUznnEr3ZsdSdHkvShXdscXtuU6NoT/fxCUtDabmFrWCxl1enT29DKl3EzYaHWC82PdLBabhyCb
pjhm1Ino1nHIQLly+UtbuVVSg1EZKd1qoH/9oPVyKgU5d9G5sXPnO/u6HcGO4K0US9w4dt/9Rp+q
POHMksnetYrulhVEu+bIuLA6YkAzqNPiYzaYHl7/iA6stD33ZXYmitt9LIGP7oAyOjgdZwye70+D
F94yng8INAQb0KXfrsQqhsXcKL3sDCm/2kViJMwXH0FQuxagR2paPhCY7gq94+1FKRkCJ2BbjqmR
Cu3rG4yyKdHMRuAatQ1lX80S+GtSKo8g+V468hB9V126K1PtpYfK+Z7HyWUZ0JuH2mZ2o3Heyc5Q
v885SoIHo69EqI5Cfn7/kV5wsHGwRgu2hgTRw9o2Ozk8CVJxovzc1KX1gU2WPfuIF5do12m99R2f
TAqSEtp6dUwXMas+5J3oszck+b2k6AoNGyoTqakSFL4knrn0ozxZ0n9+IChTPAQH2HfXXKGNmtIm
pFNPycs948xJH5akbj70Tjrfl950TWP89ijGMQwAKYon6iuQT1+/79btXbpPC0TElO6APxeu8sQY
SK5Ftbx9x3Tx8CWsLl2KGluOK04jtcBQ7Z2q1ulDKGX1Xd14Cnh6PXp+/yWvE9HrhRtJEzlIGM4x
qfKlvr6lXmFmckEknxS7m/v95Pb6d1Jvlg8dtH7yM7WGqLr3L3lhs8ChbZ0Z0N+ts/Lms3G61FWn
tCKDMe6bD6WsYRAvKQq1O+is+VNuc8bw0axQMlaKWGi+W5nZZyvz8o9GhN0mwCNDO85y9fZezvMI
/z210zClFPQ7zoypO8qeuktOXrEfVar5Kc1y6O8eW1urDoijzvd2F9215BqSiG2O1uc0KoignUGJ
6Lcu8UTOr9FdJCjASoE7VxlT+m0uI3cKezBr6s4bvawOMm+MUhLHR8Kd9GTSX3o7058bRI4Fidid
44bj0CNX1a3RHD+AtSl+TZnTI1doHPk1/ZSwZzf6SN/DVmgA007LwZ0qQKSVWRVPcn0elpFmx4Xp
JPU9De3bLlW0+Tvj3bR2ZdexmxVm0yh+TSMTyp2pEbRMfyG9A/htoBbn4CH3hYiibgfy2zVDZcTi
7S9VzokZUHvt+bMuC29nV2PzYozjNIe89+xbUa7PtvSGu9Je2gernnsnmOaIQPZBJVsXTbp2zWd2
4eui7kAHG4IMZY7tUBwUW2ukYYtTNzdpzklRaWkz5NekklsxH77oVblBlxyYPiw/Z53V/9qrNh58
4BFA16mDc5HsgOqp9Ioj2TUkB1nU9+6nSegvad9FL3E7697e7XOUlK6R2vdLQjRz5jczOXW797+L
t6sJ6hrAFqvcX4Uqs9kzjLHLObgpsnPa04DjtD9EdUiUkVfTDAGD6PdTGt0vS6d34ftXvjDfII7C
KoIcGc7oVuAf21Xf00haYRdR/mlyoTV0mPDZvBfJNSfShbtcBRFrzqlBuXi7KYjNhsCGmOZCo5aS
0rsjCHiYNTSTTnOU1ZjvANSbV6aci++cmh1bonW6A9v6+p0XlUpfmKX51Iu+eq4UMxG7ymj7z5I1
ZZfTFnsqBkMPXVFm9xlqmXuLKLiHRK3Hn3OdCvPKRngrHPszCBG3I9VhcwbNZrMTVoTbKFkp6V+7
7EppUtJNy3sxI+5eCvVO5YujB0RD9EWPpfefAHDnAhS3YtfvJk7jPoVG7NeDMjbnMs08ajDIfqLA
luqS7hdVjeIXLZXGJxXU6fe6yJN5Hw+xfhodp4BTi15G8Qu2gt/ZluHotKRrX+t3XhpW4FpQzEIB
BYVsvH7ooxaNI6ubcsI32v9oprqD2FmayicCP+prdqdL42pdfbG50Ulyt5buSNgJMaoAWzwgFzTV
7K9UJrxgUQnDw/1Lyn1xFahx8ZqcuPliUaay+Xx9g723OK0ncTeDy9cpl1CKG1yR7MkFEF9QynrP
SzkXH9//WC+s2MZ6mOGJYo6xtyCiZFTZVGINOOlFYX5IAC4el4o7LUZQmVllt4f3r7eejzY7BDYz
nNfos6Bl3xoXvckwctqwrNY9hcR6FNZOHSbrgbKKdxy1vgxqY1z2zkTAgEAb8u9z01puR2COU5+a
9GZWJF9sTIYB/DELUb8bncjzu2oaD5Ew5RVD6qUny6y0khA4tLzBR3BT0UjclHcqxsKJgr6xMVXH
7hI2lPpDr1Xbx/cf7YWuEl1Ifa09rYFuZJy9HkCGMTEZg/I+xb2d7FMdy7NrJexVTLMOyFN3A82W
Q5jViQxbTWsxh1g1td24OVgURx+JvRJ7nViyK0vRBRqRYzA9rfA5iLt8Uq9/mLAbhZxrdqBlZmNu
ywTAFn4eDL1Kv2fyYH/GPhjiapWEjRiHoyOktvfMfmHw5xqxYe0/49aAGTAAMIXzekCEb6bwQesB
UMC/O8HrzF9IISdXQyvcoJrH2k9Vgm7AYBIS34z/qhJBXgquYb2oDUaaQtvrh5F4szAG5PYnBYLk
sSSQ8KYqHGUn++UaNeRN3YBLoWKmA0M8KU69zXOPYXo3Wimik55k/Qc9Taj25t7gfmxjWVQ7M+1s
e+dA47tVMzFeWyYvXJ01GQkh0p91vt7caOyYQw/JOD3ZvXYoC8PYVU5hBnHmwU3UBvz4UY3EtrqW
X/ZmHl3vGscf5juYY0gOXj/gYfRq1Uk77jpV7wDguzdrCt1tKidln6a9fUodaLb/+u1xURRs8L0Q
VFGyXFevv7aBuTYvbT7kEuSTah0TzMKZ6ZShMiDhq9RuCSaeEKmulheYppJ9M9vuczP27sHtG+3G
jIs2rKL22vH+0qNAXofJgihk7IGbR2EgjmQdccDej/SUKbZmv8hfTUmjUqKP9LXVY86f17ZH67fz
ao7nWTDKOdE6YHwBPmyexWhDITKL6FRGQ3/smRyJtVTSA7Y5dd84ynKqM80MHRSHCHs1PZjK4mrm
2aXfAC6JEtBawzE3uwVYZpyTTHT8lZMtJ2RoOJiKjMddkMY8VfGynwfADgVfaXZlLJiXnjrPe+Vi
UUzgG9jcP6hlg62KPE3KpN3DIzC8oInF1HHK4nMMMSZqho/Gn6Sy2M3Ub3lZz8+5lqOKE4uQ+kmB
1vlYx4n7o0w1os7sueh/EOPQfWyB/TSBYU79o6JiwqIk/0BbaTnYbR/O0Btz33V6/RbI2GfXUYbf
HIIxFLeOoB0EJr+EwJPEzk0xkP1xlzpY548is4vxVHaT6QRVsQjyIkl4r25EP5H4MphWE+84GM95
2InaSXdN29pLYBuGKG6ciKTrW3TeZutjLhRTSJUh1j9l0iTd7f2P7M0OkHGF7w3Y1p/Jc4s5U1mk
Op1Eh9NMOlbgcIi5H3rLCfHIX2uTrx/Gdgivrj7ENqhukOm/foXtaCoFAY3ypKXJfCwp3X+oLC3d
993YH0d0flfGzIW5EtsV2xLorHwx2yHjJHUfl6DpTnW0lGf21GNAe3U+aIXWh6lX0m42pDwkIwfn
f36o7BecP5nlXH5rzS0BDhgsdyxHZq0G2exWt2osu9vEtK8R4y481LWAu36UfNUUa14/VGajlJ4h
PqRuMvqPgqveqkru/CL+InrulXH+d4QXxTUmP+5vlU29cT5Zk81paamjk+SWWj4jWsP9yHtsMT9V
/kQ28H9592FRm13ffbIXbbiGOrwwZlfz0qo8IOII6dbre+bAkI+Nl+SnLJ+bMkBKRus91vN49pFr
l7/ff5lvqUVMuyiXwFGxvV4jY15fTm88pt6ly0651fdy1ylLh/KwQWcdtEySSEqsalD2FOeGHy6e
BtV35aLqB0enyombovIeUjMeSCkA2aUEdUOX3sdpMTEmHWHeotIfz2gO5x/UqKwXqzQq6Ttjhqq2
kDbDpovrZLmyf7zwDJG94a/Fw7+CrjbryRjhUlbocJFbYST3uVlH8U71mln4XV9a/3YgWi1CKJ+Q
1IL/9FiTN0tmRT0htRosoWj+h8e8psfm9yxoeIZmIb+i+HTV/ftvbXN/fy65Mv1WZg5Nni0fVWkt
YdlNhB+0G0e627qwvsaFHplBtGjVPx5t/381Dl4G2zI6WN6m7IynYOj1MleOvH0lxLjX77yOt5hE
9b0xmlgCq+LKxL1+2H/Npn8uSW+D895aj3ojwlHnUSvHbBRHorXaCshunBc+IRHRNfjQ9qTx50pU
Q1bIFfte1PWvx3+f5NkapyaOOh3UOBwIF/2VTwo1NnbHJY0D0iMGP4b6fIfuSCbEWRrGvWqwoNz2
yKVsAuhteg3EcbrjFS3ln0l8+xhWVjoNPISpVBVe/zj+lWpOoy6Orp60fZDQ/tUwWZC2sKv5dppD
5lCb9oUiVDcUuQ6ZdWzyAw6p7q4cRihkMYbvjwyKaZ9HWVr7onPH8QAPHaFSp+bls1MbGpiy2SY5
ZRJtaCkarGgIEOk3hWJ3EY7EiX4XPcqyYErV8mayC+H4qjFMSUCERiRIPPUWGC4sRNdkj38m+O0D
WNnWyFyw/r7hlJJmugyILrC/Iowob2u1Wj5FloXzozDindskKtGe+EoNlNpecktpP/5hZVVW+kQ2
10QyV2xMDkapaHfTRJ8bQyQ01eOSwYOkjK6Vnxxvjr2go430sVzprKilxoT4RjJMcoy2tzUJbx8U
cn3YlddWv+zyuGHsj7abpEcHjc1NO9riFkjJ0D0IjlQ3apckpY9BxlCvTGub5XAdq/YK7kO/D7SK
A/vr4VC2ZWNkDm7PXEzlDYW6obpXkPLXxyn26LFOOhzJK/WPzdb0zzXpT/75NFaTwmZ9GJy45uwU
rzlYuaIGlr641IbJtQbGSO/L9dPRJn9lighc+beNxp9LG0g6sL7D7afD9vp2R0IRKog78hTpRvrR
nFySx9nifLEjdO3/PKFiXmRyI+CD9FJn86HZ45i4Th3HpxJHwDO6kSmolDy5G5R6Pv77pXiRJoX/
dXHa8n4nYuBMPLPxaTby6msCS/qXU2ZtRJ8tNh/ev9af3735fjhhQvrlbLsCUDe7UhpPksxqU55o
fJZ5GEtXIZujbJwfs9u4e020BYcb1RlvwB9HH6Uj51MbYQUoO88JW91c7qsURhQqLV37z62mxDgC
T2oAbztKOES5/anOzImWWO81jwDg9XvwzMmPaDAXC+6Egt+OQ6qSnVLFWPqXauzqsDVi60Nh4FRS
XWSBCzS90rfsTt7W+fLNrXGS+3lSK4Ei2vrQ2XpzAu6NohHzb8ipuTqi9FqWgJOUujONvDkR/KsL
ArJjUnYrJsfF6nNysyZD3iy1Vf9GiEUasYCbQJwU1lcYe5M5+3mqZLeGOmm36pDVJ6tCguDFzAHN
zL4vnPKk0NCs187XZBnyOyfr3K+zXigHz+6bG4Xu3GfD6fNyn7TS+DDWOqu9o2BPNRQXaZZu0Nq5
MlAvfI6shuxroMfxXrfhwpUGLE4nzepkOSREBf2SmxbofxUTCdpFCWZT5lqYVrFxLVRyc+D48zWy
UFL7pWm1WjNef425PSB2nQhcb1RrrvaORfblwc5c/QXSV9UeDXNUxzvqYgtDokQz+v5QfqP3xnG3
goTXiYDlEL7m6+s3IGhkmlF0heFs3xnoV07j2DyrEDFvRF7+7gnTPOlePuwTzzkT7tzt2hgL/Ps/
Y/MUVvcdVWimQzBfqyl83Zn9VbVBIahbQ09Qn07UfHOIZrXobqQuyw9eK5cIIFFRfmtnL/qpExZx
rWi0WQD+XN3BZYAPnrPfG78Y4UH50rvwaS1d/kbJpAUks5e3WV0zDy/DcGWqunQ5kCrUI1a0Ae25
1zfLpq83GgfpN1Xr5GXhPPklW0qJ86kCOuDLqY2v0BveCIfW54ujktfL1omZaf1Jfz1fzNWlEeGv
P1dZbYdWarc4R8rJZ8pQQocEup1hHJYywWTukPeVlteEPJfueW1EUgFiR/+mLNei8MBCSkbNXGlK
qC4FBmZ9Is+NXZp9nxiivFL1vzSwoQDDFmGAo5fa9gZ5nqrTJQ6GTr0YCcpq1HreDdj2/2tKXWdO
7BUy4FEr26uOi62Nk+aFsjPxntxpWmPHV3YZm733/wfZWuAGH035ZMvyyTKv1nsd+SPSzg6nsdp3
mPdVPbauXOjiy8ZwSeeXYy5Kn01J3QHNyxEAYi78UZKym8wVX2uVHHE/6vXsJLvOW/YsG8nvQbRE
XEZI7iu/mtSkuLLVuPTWMXAAxCJiBiXPZp3MtbRStabinhtP7JWIhB8xG1+1JM5CDdnotY3thWkE
KCP2ZQsy8RoI9XqYEwyOOzGR6IInVPAhiDkVKIGny4ZUAkW9pxjo0UWNok+JWJprPI0Ld8u3BTts
LXe7APk3VzdUdXQHDTevW/zuIKvuADTFBxKNiXcjre3KNHJphAMKYigRbGojWNssHZqiIjwtmba8
Qu/vU9wm0lfwK9zBJgOGlg96UKN88Iup5+/0CQ8iRSbErm1+7adsK83ML+iZSOFigmFobb1++WBV
taDRdh7LhmgLI23k16LlHDQzDX7pO0t7HIp2ehzKaSnww+tgjkvautfEFpfGPgsZh1vGwSoC2cyt
bqdbrXBJ73HUXoRRm+X7CfPzg8zq+NArfXlWvKQLsj5NIAGOC8HhTX2N0b0Os7+2h+unTkuJugXl
fv7auum7pOyseeqisz6Z7d5LhHxx6EkE3Ht05Sx7acSj4+MIRaeFGX6zmacqkmNrSb2TLOwEht+M
zLiyTT+tnGGfZvYeJwwwYzC4V/bAl+5xrW3RuFt75Ft9Orgit9QnjeAcmasQkKvOMs8sehBgAQcg
zHp/g4CI7JLNepX4IK7AUQ4VbVN+ygjCkpodeycE0WOPs8XJDoS4DoBqKA6fNdn3faB2YjoUeaqG
vTKrXyZjQv6RmAvaCGBJSkxSaT04hV+OmnZse3WEKJ5iwMrM+FOZuHHgWLl2sEEg3EUsZbdD7DZP
3VJXZw+L8mNbZGxHFi/nzC/WWrtU9PJ3C2oOOU/Wlz81UaUIexYTdgzAwogosZ2oM0E+g17tKS8l
X9eO9L3sm8oIcA5XJCzlZt4GhojNA+ffAUpKI9im6wVV/LmKxycS7sVdVSgdRakuFd8G2Ed3bc25
Asf1SAlzEBUmngrm47yvy1bezJUpP8T1QhoumdkfkORpx36JozOwTxO+edSWjxWicdJdGwWNQ7zs
8BR4h8lys+elNX8lUqQ39ErmQNU7spcUfZpvTDAvT2SljoEVl9Gp6PI4yBRRrf9Y7B0yG/dxrco9
SavpXWJTDKBO8KRAiaX75JgQ1mLnl2Ek6qlJl+5H6oG4KtBChR7plihgLEKQB/gaSj25P028+y9z
4ViPbBeMb3UyzB/cJbUfWzbJu0xRx0OyYrM12ZY/Od5XyjEhGeCY6crw1AvaubFdTj9a1RlOxhAj
6q+Xpvxt1q1yD1dDe4baDwO8y91bWdXdkxD1RA6vm/tL1v0aShoafeQqARvAAQO87R0EpYKgqBXr
thh168acDed20CssDLig8jCpKm8nu3QKDGdM9/i/+6OXG9E9gJ0SVHnlBXHcZeFQ9NOTKKLqPoPw
ekc1WPksTYG6v8BukkFWLg4i7pdzm/fm8wBe97MygSQvq7R+WLJM7hvq9n47EBM0KXl+Lrz+mTy9
6GQ6YzP7nTbVYZGPMmjSUewxyiWPOIysEKXZEE7T4oYxdCB/aPvmbtDVaW8UInmAqq0pT2lVIcVs
OE/fp3Oj7cqGGJ+U/0/oiKT1Z68ud33s2R+lpzWRP6Y5rpjGzE6YwWsybnJWPUcmnzS1Mh5mdM17
hx2AL/NBtj7Rb+XDjKDxxgJHSZhfXvy0chiGZL41YSkT+4ArMgqSGClUNVvQUbrGishBi5yDFFb9
qSgX41PkJI1vCZneRTzeB2tytK/DEFV+rjfJuVCnAVeZVyzBiOzP9wShtg3K21AXSRNiWkNV0zvL
tzZvNaKJ4SLgkVNPCyYgaoEe+XLof9TAmcax/FCbMdjRxPpsLq0asMAHlaNA8mzzhxRLEwpDRcP5
p7tH4Y7OkU8Ay4vHYRpUaU3SU5wF9p8yRGk9iVZCFdSyAPAWPaR8cfcWfENkvE+VTiW2rqk65m0r
cNopw+2CWebY6FYaLrMOS3Qp3PP/KDqP5UiRKIp+ERF4swXKV8mrZTaEWq3Bm0xIIPn6OdpNxLiu
Ksh85t5z8ejwrTfE5e44+aJPOAzuXelUk5m286SeonBxP+ZMFHhmqjF80kFnvJZU+d+106/ljgGd
8wK8x1oSZRb2HQBXGAkYSlwrsVAk7HQL1Bs/DytIH7yOiKN+KwSBrCU+R7SyVZtqKad8H07FMjLY
9fMm5uuSdtIb5b+lG8Zb5eqvVkPzNaU37beKL42Bpty1KhpuResXLnHA/WrBddPiOSTGe7nBbnXz
6+ozR/i3rSKCgGdjuLxVTo+xFEXcatrVSeX0pR1/EG/wd0sT5PeRsMx7DzlYCwmr0F/uQACzjoCN
cM45czz5EfHKuWvnh2oUflx7rrHrJvgTsYMF7QZw1Yt2HfN+hHlRrQ7VKnXCIiz4jnA3vSjqGqoq
1bwsWCR/Jjljcqp6N1ah6PnzNn6VhLLZ9pu2nFhyLz4UsvFe+sAf9rgz1ufStsR+iga1a4qwP8+R
nmOE1OJLYo+T2Pg7I+1dq/pulrlJ1MQLrUl/PA0yUGXc+XOGsA/kKWRbw/AOI3HBca6bwgBJVDVc
hnouYwHIMd3axryGOYi+uAKWeu8z590QTKv+A9ysf1qMbjzPgGjP3u/i2+jn+kgG2cgI1p5eisGl
Rqmsodm7pIp8L1YnzrrM2/esAuzFU72iQ7aBo90TbzO+Zsq4Q1feqlj6Vu7wklYMEE0kRicWX9Ff
YzFAAaPLxvdF4X343cvde3UbfaL3cc5wQDwU3rx9VZ2bU2oIYzi7S05KlSnEU1NHzS2cuvrmRZl9
BD3svFVEaP+xViQnnHsqI0/UGYchzs2tP/2Oq/9Ulb2d0FqrnT9aIyG1dvfAVm1Cvs2dQ+y7cQF4
F5yLNVxfc9fIjqsOwtdReb8zhnmtjxUO93BPUivtgzfCaoyb1Qivc1SUgD2UcfBko58sw3Jj/gTq
tBKac6yqruJKyPuXoQi9dOz6Ze95kvqz6aq3MhqNHfOL6mwjsSLIgrNiHY1B78igxvOFWlnEG1C5
vV2T0kBGqVU2tGpVuB+iOkrlOJX3jqUxoIzuUsYFdq6viIPYRHLuy/L34bDei6ByT8zjOrxwXT6+
5lnWHoJixbC31c2wz3hrr0hjFur/tj3iouE1mM2bteT51Wg6+15mcE37fpjjTAtoKnmf8TQsPhtT
gsb5Mpj7Z/2L0yzGfdXY/mvZauc4V8J8I25D7qWrx1vZNP3TONnLMRz6/mmCZ/c2wLJKIqLtbsiz
OZkVPgDHpCcj2LS6InT39kQ0Lk8bzMEnQgi/c5I07lmtBk+/JrjdSBTmfnHn+tkbBvmu8WDdfoeQ
qayF91zZ/XZwUWpyfdbmX9ClG0djOZwQMU5H09LOyQAhr3FiB114dARwLa07ex8xVEzUSMpHX7MR
xm0d3jy2igDGit93aYkuCrVFrJY8RBkzlzcWIN0LMu7/oi6qkgh56NGYvWLn5nWXbsy/X+g7vUSz
TNiBwSadayjMGD+BcRCowB9aWO9J42SE9QgtH4KubJPaXEZ0bl37E9lNv1tbNZwAQhAA60zewR6m
5iujtIktMs52ZNXbsd2xHBo3sAiafeidqIXbsk6W6zkcl/zASIcCb8G5el+sRGAImwuHiNdoN8Pd
uji9/VPXwXJc2DoevcHziOKAY+yb0vrsMa1RvJkqERAGRZXWYlpODNzF3go359yDsjq6jjTuB5xA
pCp3C8q1Q9/XgZtSLPqfwfRiOD8heIEBbd2uF6NIyeOtkMVs4Du6xhmZqXHrzUkzNQtYmLpBEFAK
xjCkOhhPs28VDzBVor0HLykmPmTbTUM77jJXeLgi54A4iyD4nquguZlympJW2vlDPhMCzHIIx7+3
dubJbJVI617WV/LLg2SjwLlDWCP3qz8Gl7mbHPLB3ED+uNyNFBO66x5sa96+N8ffXniA/ddwbfqL
ZzCn2+pV3dUNNqF4tEX5ARuyujb2MH5h2epPRA2Lv7XHyRjnC9a4dOpsLLICn4VHvqNV/okIGUJ2
Lz2fPySyc320uSOvdANcsG4WmGasWoLyZtHaZLX5a34b/Rk2fE2M4s6vcRzag1d/VGGzvdt24/1C
jMw/Rt4iTTZW51v4K/8vo3TcvWn+ygYWXXnHqDfCe20sE+5ae2pvHgzfHX+HGwxV2GfeuuQqKGSJ
6I7qnT/J7moFlX0faJIleMbdo0Z882GUABJkXvsfBGbqkXQ1UT4wvmme/SxT96HcsK0YtnOUppQ3
MS7WWShruoTGynGmmDu/1rkBqGCT219HCa+M5Sj6g2iM4JAXy4pLVK3jN4EE82OnBtLFiUWquEpW
TNpdFAx5PC2jfNicvrtUjNRvk8EzmyhtLZ96HOsiHnxvfgmJWttR1JtJOQ/mQ45Vms4EAF89kCdq
GUP3MOD8fkG+YBwyXdsfpMKYyTxO8xoXS6Z3ZHX6N8W+8brRxCe+sN2vIpfjt+/M01sjevo+UG3L
aQyGERReLT+dqFzJdPMG2+ZjcMAbxuCUcEyhGlMvSkV48SB21SKXu5WH+NgOYkstwq2v24IlqTGb
5cmblujJL4IFWV5TvrVzP6ewxvBA4d+c2augS9rLufVuVh8sj1YmpjXJ7IgzxtOe9WeqVmsH1Dh6
+Z0tc/D4kcS5zgntJ+QPTWk9Fv1XVxczYM26TDEAjhe/36pHFEfeNcfc9Gi6qjxquN9/C5UTtGIH
A3gCN+M1z6PI4PAx2TdRKcgk5GL5Y9siOnYy4IFAy3hw1ZidRdku90UIrxOmFmnnosh/TVBW1X6W
FhJiCpdZwClWnRfEhER6O0vO/XZc2NRj6BRLAzFsquCZIg5qkwI6KCOaxq7+20IXtb/R6u076Kf6
RAqc7clYNyPNaTPx4FuiCM+htyIyQkCQ5noJgliwX7kWfR3hisjmezIoBpKBJv2Wm3n9ZvhiORkm
YuzYtofsoDed73KmGNepHTXnR2uTq9ZBrFerf+82rUisvLT/1YW9piRDyW/Z9e1FMwd5KcqxOSnk
A6ldbNN+GhruD6+tDg27gHsGccWudfQ/SGOrBwRCzlx/PtxJW68P+RhZ+yFwlh2T44xQF3Kt4m1q
ySrXay4TfvPoGx2FTw4CW6AEpRPl1SZ3VqO7vWz8KMakfjdgZYwHGwGR3a7fymynJBOdw4Fr2uIH
VGp+8cbOGuORlKZ3J3O6A4ese+EzSG499ADbNkoyDXv9d5ud7iYZM8OtVO15DAueYcNzdzKTf6Ns
AtqyFs430xB5EF1upBY1Vmop7aeB3Vdp9jvYGLGKJOMWPq405kBVwu7Sa6rhPuqcV2s2/lrwD8EX
iOGla836jyHt8GVuNut7wyaR1DNtUs6HTYjnUthMy+LtF3TyQzdpHqwpGi85JAAS00xNyBJNbWoF
xVYiLWtLXnoRQI2CXreEfNwGkuOpmoLqc1wc6zhTef6xlkh+Brgxn3DBDjfR+EgrO28EoNI306tr
ILYiO9Cqf0LHMK/GbHiPpWm4n72CPedEoI+QeOAZbUG/3FwCOfu49VaLDnKBazGvDc4YKgLr1wrY
LDWuijZoqh0bAoKMom04AEFevjl+9b6ahH3Z7M196dza2BuOsdJ46tF+FFnHPwjTj1wDhWyUViUd
9ax2+LD1tV+dpTguSkgOb7t8Nwv0zUyFs2ub0ffD/vlThW0dA3FCsrFGEMPn+b1BtLaTPkOHlVCy
ofOezRmcmD2OV5dKNhbe8hYyekqi2YUorGq2n57hpyumpL1UjG91VT3Q3nG11NZnYyszxm7JfafM
M4K2OwDaj3mTf+PHZ0wznAItsziU1pONnmcxnS2htBmSTawqXvM641+0vbQIa5EGQbHsDB7sNiPW
s5jHA4hYldiLdhLZNDdHR8hTlrnbLb630exZAH+A+sWi4iRuHaOjv9/uS29TcVSFnyHl3hE6S7Rf
WYQdoq3Zm932jCekSu2ggBgxBZxJm7yQZfHsWOK1rJw/VT5bqUdidjKv/M4cmMesCj9UJ/8rhixI
6rbuuC+gNnG7vOQR3/XS/bjkXaS+oS4DefHDun4OPpQJAsJASuRVvQty73WScIIgMZLiYHaMULZi
3MNy+EbhBhLCmL8HWd8NeETjGXpRnDX2oa0szLTbaGN6qt8jP58TlFHNzqlyiDIcRAehCnTHzvCh
++aVQhecv+A/EC5REoThadXss4vsWobmf36+ZkmB4IZzuP4jeyDO1JT6oCyDStGylsNSVP/qcqCz
WzafVT0uxdav7lExWpB/TT+tkfsmuc24qlbdFAeDDhPyBE+iNXGjrvPfecxvaKmKRMk6PJbEzu2C
WZDMSxBhbJVjf43W6D0IjYlhH5nnsq84tgLlyb/dUuujIhHlneXU8AOVvAPdO6hj6fOax0E3uU7C
qnN+7UlvZAhp1KTZIVcE/2v7j2VWWvdF3fW7DNvPoSIt6hLay3py7EbCm1K+c9nKzbmXyLir36TH
CYq975+xgZtpFRbZz2q1czJnm3n1ior+FltI88B200rZ4Vvp4lfiH/gdKrPeW98iLZZLt0Ub/mC/
HF90HkxH8sW5d9TU77y5Uc+zUdYzme7NdG8rN0vw5Eo/ZtY7TbERdcZ5Yzf46TfOfFm14b7z4EMM
NQJfJZZVWafFFwMMJIFiS2/FYRkmmVoRP5cZTe2uFsJ/mdWq78oWdbmYQ32nZi6+yizqdGJKu1Pe
sj6qvARoK5zoKQh1GA8L+20TKctrqAbzw5sKLtgZRDLwyw1NV2a7//LKhORkGDINtSpOIV7DhOiL
M0uVJTW62qDAsh4phP6WU32rw/7YZwGUEWukrcguTgd1U40dw0qD7O3O+RAFDCSjjXysRtaTM/kM
WwqvilE8/hcY4c/sVv7V9Rg5oSwE1KPVB6jOLG5C/71EbhJXHcvpmvM2afvl4ODujh3J8GyY3Ne8
MDz0k92bXps62fywOTlZ/bHOet0vpWXdNvwhsR0sDn7qytq7fEdaARfswu1suqI4BOFsJE4LNQZh
1n0WNrQb0/ARTME/cDbtfljcV1MUj7KlHDUK5vXlSNhaBrYKktbonbxJsP+rjrhl+cD18hRavwyh
0E6RyUCmrDr4HNtHYE3PRODem1MjE2mUt8mNbsucPyKn07HT+w8th14CmWlOI7GMJidyVJAHUXIN
Y7Hdm7P6Vzfi3RoHpsWG8GlR5UtrTx8TzUqIPWGvw2pMST+XmLxksDMaasSwZ8VhTELuVaRs0EWN
RZEmfvClZjj+PMgPlfm0DU5xcL3+jy2pantL74ugsfcF7zL09sGhOjFrM7vRfwZ3Rm+415DW4sNu
uuxBkRifbpKYJjdS7mOuhL+LMpob5ih+MmTTi9sWct85or0Z4wZKvO2eCMYqYq+fp3gyoz23zec0
ZW+41BBFIMiJ5z6/p4J+sLXVxsa2otBk+EhuakDqNvuH0WPIN0psPPgw6Cc2kq7+lYF0bwUez1da
tzDRW2me2L14QMGn9aX3dX+ZemVcmmjynhlbWbfmN7GK9HCdeUy2g+GZOooxSVZleyZYOREQFvjL
SIxHoTQjkrWEQ+uN30sW/eR+acWoOmQSsLU9bLYmEZ2DvnYaj8uXkghJgn6zwy46tSs6D7v3x7QN
OuTwrHoSEwkUFTv0AHfW9Ps0hHGAPGohYyAdhXHxypaaedz2hP/dSMOpUgO7Tup5dXPIinY4e8J+
RxQ2HLXpqH1f0DeAFufgLZn4T1Nn7i1/YT+0hLdfXA0Nao9E0zVYVYFwP1nt8Dxu20839Z+Ntx4m
I8ie7FG1O9U6w6XurDyt8VLFTmgU+zkjfDHTzb3NaI0d2vLkG86UsJTNL8IvL7MFJq6y6SvZxn4x
QcxfSX3o9l04jpJVD1uitWCwy7Z+O+ZG99Et0rnMjV6T3m9+8JTlB6ulJF10bqVds/xOMmadeGpq
LhKveZz7Uu3hNnHzuMtznUNmGBevhthpqjT3g+WVMALxqoNi2nvGkB+maW6Z8RZs5dAXYbGQcgdd
ZE46DoNHxlABtMdfFnYvjnrMPsWQ55dy8V80SQnpVgAcFH7H0UGh9zRrW13xgzgfDfyJZGuKr8wm
a2zUHuj8dazStWfIbsH0Tn89djlalSQMG3EJZlRNUx6x/FteLI9EQ2fu7ouGj+QXlc1lav2EfSMO
g63xSfGpSZpviB8aNefh5P+D7+Nfg8Vs4zoEGt8BLH9B/MgStmhhJwa/BuU8+G8dxY89Mt0Nc7ac
lr2O92xPP2uvxXdgW/osWVMfkBBc/GXOnvzVWtPVRypD/T0eIYSo/bisYkf7vyXR4tkp1124Q0IC
bSPDPzr5PdSLkVWrP5btaVC/R2IJ2m/ssWpvnkdZ3EYPgI29g9U3VkKUYbFrXPcQ1SS4YzFXpNyx
/em68L3Lm4820D1AQSSKOSRAxrf8dxpSBWKuLLWjwSrTyWdxRWqJt5sw0eyCevtkV0rnpuR64KM7
fE12dRBBMB5qPWV7py8IG5z8C8+/Tqyss1630Vv2KzC1mBbOvExhTe75PPbNzrNyk+/OYy20NtG1
6r3xOFZ9/8/oJe152d4ao7DSFmrmkQ2JPDVD7R80g68dIMjmOEsc+/lYGBC/yivrVgJCw/5fpIKF
cVdGZKn/W9H6G5PvvJpBJNbAwZiSMGlw1qMHITB15XgRBdw7bFXq1ofRe7T6ZiKXck7zUI9xYPbj
oTSGJ6PiZIrZLEiA0lWTdEHPvqjqiuNUTvLkg5SHoTL6eQho7JeWiet4B29ePwR+XR4Gxy74P/ld
Amh2OAGEfvF59A8G5sQV7Syxon2VuAjcj1bWDrsKkuZ/kUfgMrzw4jhMmISLPCcda7N/fcz09ZPH
RRWE1nrOV0/fLbP7oWx73ee/j7tagJpDMbEaWkeHGmHW/r4V1XSssrC8WqPNsM7syRSq6TtUFNbn
0p22x0WH6rKNjX0zSdt9bduKBWszdPsSz0vi1n4H30ZC0lYG2CtLjfJUAhvdub0zPYATpQY3fYll
zhtiQ+ThRS39tyW2nIT4vhevDBKHkid6yBNPbjMOBRbXsC9LJ91YMKfz4CmmWIxWycqLYoZh2841
DEZ2wiwfujA00B9QlA3WMu4DxDb/cQY3HxpZf7JZjbwPg6o/oRRZmc0N06Gljz3RWXenXFTOa6ld
96MhIzDpcz87DCabojhcId2QIwk/NJ959TvJ9RHY/s4XRpMyEqj3wa9xqgZgvAOxxlcK8ea4VJt/
zwaX52mAhDLz0qdVTep1BFwBEjoPCQrq9YQAli0lGJCkchBYxlPbcyOrKmMesERf2tOsr4u+PWWW
DuKuata0gV2RlGYNW31hMkYq6/JY0Mal0gvmQ+7wIFed35GdkbsIfOYHBnsyruZ13JXIdo+aUoFI
vsw9Mw+UaStzKkDTEknmzyIlcOJulpKBr1ZkdNqDnhmRWdSyFNtnOtr+EVl+FlP2M3mQFrgAx1h+
z2IWBKeGgeSRfqg4qooXhHsySovJl8dipjTPIUlyvPr5TRok5YhwrS8F7r90UVLe5SiSEikcRt5W
Zf5lvFIkG2ZxzheXBHhngw7IpXuIyLp52tjsgv/R5S6YbHWGFL2e1ebpS0ng93EppLiiNqwuOuM8
BnUTBIk1cMtw064JFIKcPXhoxXMxW7tRKQ3XkN7d3PKGLU/txmahZcQxLmnwoSHEq6gEmFWMAE3Z
zMw1RNs+eMg2nqU/yP3gVtGlchQl4jKZE6squPgM5FHEAEEprkvRevzVMh6ZjFZV6m3ylWtj+JMt
VXfyhKeua79tD7rx5JssCrG3OR/vOswhew/W0vdaK/eAKdh4r0ZkEpljdZcB4/rZVkv1ZMum/jb9
R2Pyac/NqBMPedR6FAi61bsmUuIyDdp/87wsf8zWhuehDm1UCchNPoM+pKaoNWsJNf/28yjOE1Ck
8t4mePkNeV27C+ytvrcr/xdjFViPdCk1jUIoyr+4mDpiLCb3KHRR3XrERHtYpPOD0LW6o6sOLvQQ
4BVWVzBG8VnS3wuGRp9Va4/noXNp5ULlpy1bjZ2XUQrGZue2b7Wh1hMvJAurJqztqyfoWdVY5ee6
tbZ76Xrjf05h+k+tUVFH1HAk7ibDzv54WU3k/KgCDxNL5NF6K6AzVyYv85eZDdFMsWYNH1M5irNn
r85n4yNdKV2G73Nvbg9EFTUvvtrMVMAEOAp37VKozereMSdNFANCL6C+smhjvsb2JGfDeGKq1321
zcw3rsmQPU6DRMOPpPSumdr5zprr5T6SVf6xmGP1x0NRf15Ha7vOY1n/jMS3Mc1k+9eCtSKxIRaG
gXZBZ6F9lcKY7k3mkeQNAc0J4eHGM6/3Xzk6+t4JiXePrdmpnjKs5Lt+LdZHp9uaY0FScrLw5uxa
0/JvrVrsJ5JlvGe0CQ6d4jixf1XbneCdPBvs5FOG8NPJ3zislsF1znie2RJt0Tx8dFj06agpzin/
SzVfZVZ1Z4MC7E+3+dm5w17zbI7G/NYjdkqmzrEZy8npwCzYehazxVpnLYWkS+39j8Ycin24zMuT
nLeF3xThwn6b3fJYY+FktNiUXxGrh6sYvOli0cca60KBi9H5wE4VevQQtowhKu/JdjL55nAjvlKH
ND/8mAPufZYqNrcFARKELKyIm3NxJZ7EfdBRMJ05xtpnxCoEnCEQccnmmICA4qsSe3748pgPv2v4
fpqL54651K431a+rclBCH3iMsxMHynxkmBM8WhQZ30Y2d1cqlqyjXMQcxT8y3wNpzs9W08iPUeMo
i8q2fBU6KHeoLusd5oH6kSuKojno/P457AYaJS/wpicy17aLanzjq3Fs/bcUPULxAN1/Fw7c9rVr
7DVpjcd5iCpoaw6XT7Whn+y94AdD/3IbSs88GPVoPUmu3i7NVMnu0p7WD2UK0poKP7i6tiweOgY8
FwQWTh6rssLj6C/h39xv7TOHIBy04HeXKU2neVrDDlFTljlUcGX0OXCEXrRt5Tdn9a14kNb2Vdeu
Q1bowO9uZdWzgiT+B6oTmGH0zPe4GquICVrYvUWONv/WyphoPETR7wZz3c75OE7vVijyA/7LKdVa
/a2GcXnXvpUdjaWCuiSG2vnjTBPXtUJNlDFXKTjVx+wiLY9ALChm5cFU4Ptj4Y6cFhIhbGzq0k29
YkWDW/uWeSCaLb8NUvTfG4IhjwFaSViLneMqb92lWuhnsTyMaonOFlhYLL/8UqmR54zsSt9ej1Uf
hin01TXBDpenCOaaO2+z+zcPrmrqR7P9OuVetSso2t4VDNIXokz0V4cy5EPPyOSWtSFAZVv73bR0
9r+eyEGLMYnVUJna3TVyWuPRRpby7qOSPa8TqpWkMzzOnSAzHrLZLnbbnOf7xXLmoxMAmma8ZR4j
4Md3M9uYozVW4lZFUZ5k2RSdJBvCz7ZyxCNxWurLEBkuo8kxzxu1W0pGhdqT+jenYnN0atLOHlVg
lteQWRwXPk27aid5V06rddoyN+I0lOpS2kX+1Qoxp8My/loph3avgiG8BBSre8Kj82vINZHKsA75
aSyn2dE10mf7A5m1TWg6+1GO3S2cQ8el3A8joOmjtwvM2v92K2N7ENimHvzAlbcAFvGDU4v8ErC9
oSBswLmzmczet75xDsRURXuC6buCDiKfMTEISxDabtinULj6ydx8Jv/Z1LG68ZmOPHhjXZ/XpmVL
wsHwNCHdY2PjTMthNRh2s8WaWf00XcGYP1qfx8EzbsVYz7fJIuPOg4A9JExgCN6LFvkZFYumCRol
66GgD5CUdCZHmh1a+tpsRnULWL7sBoYTh2zJ5cOkYb/hZmVCPrniIQiW99Uqlweri6KD33ZMymYj
/GO2rv2GMM6/5p3fXpyw6Kq4zDr9Nyt9ceHzRunCoIywPzc0eGG68LmfUXH5lR9NyUwdcihkt1wy
Sy1fvYDLqlazfx107TyjZtjO5Vyz5sdSaaemoeWBMsHnuujDO0if2z0CqvzqBkwA3EUGpBkups3t
WLFE9kwn2rVDBpFjNJC6NeG6MzDlokuVnUl3UPZjkjWO95e4hummo3B40qHRnelYkWcWc+fu8566
tar7KGOtPvVPip8/HpjRMAmwWNvRpa2pudpMQubGevx9WV/Xre5urYecBUnZtMZhU6q7ZTS2S4af
7rahy3z2N0lukLdl+TcTHZPdpTO4//1aH5IwF2Dzl55CfLdWkPAMqzauPc55RvP11qOIrNvhq2Jh
yTi0Na6rQiTvV139E4XheCkNc4gFXMxDBU4q5foQbOIYowJVt8I18XVlHCViiqOcCv9htBeXQ4fL
4QFxNrl3hcSvF9brsCfDt/2O1qn6Ij2JyT8MeO8/4SGSj0cXmXzSwdIucZ3O9X/YNPunLeicy+jq
9Tq0hjowqVOPQeWFVGqMTKa7wMvCjyCbrHTQXNoMkyvJOqSlZGinfh+wP61T01bNq4s1AKdjW+sT
pld9XgNpv9vgab8gTzTnQkQ83UJsTAM6CPP/MkXKA8PbRb3VMmsYaSkEnMzkivkMCXtVyYABs0va
eS2s2+iYlZNSguZ6X0uCoE7jOBC3AGSpvMBSwkRso0j4FywDfkt/sccpNn/1aMnYNplKlRl25cXO
u2g8W/iT18syeJ37NyOvCBmWW/NApbXvjcFesPEpHjbtrL/DkqLbBQXzhyfiXwyM4/aELBqBsdz2
QzXql8WfVzdtUOoxQR0mx9+B1uLCcjXOK1AQi2z2W0PEAoxQuiQ0uAF8jNwM2X53VTBNLGNFTa6i
Rycc95KBLzdBbjivrje1f92xxjGZe9Hs3HQgArW38t9sJX52vVx5V7FpI6zLXlZeBvc42aN0MLOV
BLApVfUrC8ZJ5zc2/YgMWA5gT6HzkoTdojtiftb6mbxUItg+F8698bo4zEN/ZRhodgq1LMu1H4bf
lGptDOuOXRm9VKAim18aS+zDYPlwevVE63iguySzbCq3akwYpqDKYtmKaZzStbBeh9nsXXI0FEzU
sKm7X9xN620stLu6veCzYVXoM1jeePkwdxAvkKkxYRa0LBfCwt0ukXKowssSoTjdj0M1s/kc7bA5
VvM8ZPfjQro9Ha5pFilrV2HFS9HUFXGalkXX2BkwI0tqPWdnkHTIOpNnuohLRyG/GRRyinghgIHM
1Bpa+6vJeOEpQ+4YHBxrkawkKCHuTPI55X+mLgIrQczooNLTAiXkrl4sGSXD3HMPeR7BEjvLgM1z
yCrfl3GzbSyN2OdK82z0BA/GgHCbHxSezRZrC34mojrVIRfrRuYicJtLB01EUGmAkE7x2ZJpV9Be
Z6jeqZyqiHgiD8m/idAGg1XHPnqnoM1Hib16jpGYVcM1N/ke8tVNN4zwQDiO1r4q6vZD5hLRQIaU
s4ZRUlZD/xrOc02IqxK2sYAuCpXzP0fnsdu6EYXhJyLAPuRWLOq25Cp7Q9jXNnsd9qfPp+wSJHAT
OXPOX/kptDiiIlIULHaCWRAEkENO3Ixkam+ymCS8uI4+/H4zNRr8rgT9jURdnap40t+GpjTdYM2U
Wnhl1pfJFt9/K+FPK6HuOiDi8X6HMhynoEccuLVc/iZd6TLO82JSEWj3n0TWUSwQ6XVhbjTNrtur
OiC2D2rHzLQHHY7fnPfznRYlvUcsdNrc9UEkByDKsnqDoqxKzczK9izR8AhtymSuao/VdIz9oS5r
YlhmXDUbvIFOQ8aTbrxHHeUkYdG4bs+dcc+ULeze1gLXbVB9W1EG2O7SprjuiDbMjwQJl0k42LNR
PU+ruqg7CoJzB6YnGmzquwyDSoQmaoDOWZlpod4wR9FHvjEnd1VRlUvCm0JbiQf6pDOXOEAyaoig
TOSkLDe9WyN778yVg4xOd2orQqGfQjqp/PnEW03UaMk7HVVsG6hZIt8mJLP1VqsR0Q9NHuy0JLGh
iVApDCb3mIHPOCCjo4gXvJ+twEVQAcLarmI6lmvq0CUwZBTC296CXCdL8bFEscO7r5FeB1/J6o45
wXQRrLUalJmi6c2Pmq8gGO7kbMy0Xt39NN6TWi20h+vrDI6aM6I0XR1Q6VckT/2qddqeEiZgD1Qz
qR1ma6TclLWe//ib6e1NZLqKNNeICzoSSpSLNoz1uBpX9G5N8k6VopTn1c4SO9CJ5cr4VomBdERR
svJYyHUUbJOqpGwGM1eX/Ob20i/eKLqkfqDjZ1w/egvn6kYakt8QC2wtgdZ0g7sI4AjiOUMVtU3s
UZv+4bKXLvs+Ky31UL2LK+JAhfQ0nhSVFAd0HBE8oBplmq+rSpcfiChjAPC0Clzze+Hje8FxXi77
NplqF1mKDXA8FpHh/ETgi0SHFVL9dMdavKpZjwYTzVmqBrEZLdW2l0P1hS6dgprITkgfaRXNLnc5
VJd50KZGgafJ2WWDlj+vQmqQaWWfvdIrhPD2aw0iLxoYifzumfEUxdHGTVParaWgC2oT9XepE73w
p9maLC9BodieZrAUDTaT+KKN6ACTEddYpb4z9NIQxyktQFXVKXangw3eXm2nuKgfU6EkRKkQQ7Ry
J6OjxE5UMXDXNeqYsDWm2UaQcXeyuC4paKQNRNZPs9ojsqYpHcxwzV3tb1jhyk6rIgCPmW7m9qMx
4tra0jpJH0trTuY3GrUm99EFZfVO5zhpPspZWrj6Jr3Sq9eSjLvRd/R2VR8UOqEmymtcNzm5a2a3
J4MeCXkuNJEPz2Xn2sozSCoHbNfkzXfaMXlDVER1dgXvQRDbO9A9G1StA+Fv/cwWzJ6EU8iQ0ryn
uc//YqcyiwnVb0VkGfpV/sUnQ0IzKf3EPU/IAUnTB6xP8+Bbg7lQVGjfN5Z4jevUSxKlGh90VKr0
OgAZ5ZTQKIZ1MAx9Kq5FJqSNPt6o/02ELk4bXYHWCDIQrHuOCmyLNxbsgzylsy3ObktnXjjRaoNa
ue2Eg5yVMuOjg3HMCW2hDNAlOaSgh4FNT7FL5sOwRzrJGANhhNMimLSiXinVAG6oJxBW3MSlqyKP
Q7Doc86rObzAoNENJc0x88nzuwtOkNsyHakxD00LQU6kzNL06ZEO4Rx1TOUu+SXRrGi5Slfn0axW
dYSUTbvvrq6E7iEEZ1XqEIYa3limbexPfdGMHwbRypIk87GagwhjsfRRksjZGwlebILaypb5U5Ho
kv1RY4YOZJmbbagOacPgXxt2vSnqUUEuZuXNXwL19EbxDFWotXRsalbmznb8XBjzGLiKg6qrLi28
IECnHKcw1Wq+n9Fdjx5uQwSGrrJa+U8BhKn82jLO0m+Y2i7jfwWima6VUrLGL2CjHb1qjUzX89gK
tOq8ONK4FlYKZO42K6hoh9Y2D4t+TX7JXMYNkI4yIqaxWMDZIGBNuJixnrrvvo07mhDzKIbewGDq
enezQEOGb1SvB0FP+ovhTNqHjAna3BWx0USh+r8MdnIV990eBmf0M0YYDFnIxr8zWqBoxrGqfj5j
/Ik0chhn3n27YxLaUvcVl3wAVQQ5UDG9ISYop+g4UwCCY6FRleiV/Uk0FCdE6g2Nea9/LrTruQG7
fy52qyZL5aBEdEpv0HOqz0VRQc7EinxRbMSkIhLTsyQc9nsqLfHDlSyfHdNG39GU6bBsbHwE+5nO
qNPaScSoVbp0vHwQkg16aVu7Dbks3oYknWdf0/OVOlgZ353FphX/RSt67o3ttkx/erVOu64wEHRR
6nrRCe1/y9jKQoPNvAzY7/i8lrz94cdIn/MBH9Cml9ZscgUXOCOWhYt2mTrirDIttvw67yOaZScD
KXM1z13qCQhIpL3olhHXlgqsyTB3pkr3kEEzLV0MVb43XEy5AQ+WhPs1o3absk8hbEm5/SK6fHLR
s9GPK3gXP3elRL7rLusn0cV8Odtq40tNCQf1uvRmMss7mDq9CVjSw0ahm3tzIl8wtKNpkBtVM/uD
hY573RIAqv6Q9xO/9Y6Yf+oO8dUBRb3xqPWRHTqJLhnWlmbhWTWVt6y1+23bt+qB6l3Sy6m+VaXP
xqvEId8w6vZlt7pbZTCRgpCyo1xWkqGekPEVPji5CmNLf01Q1UgzVldB5KbyG4azOXRhQUDPHvw+
P5RW0f3kkVsHpjkpoXTM5ot/8mBdISzCrF03puBvG82POgMBoNZxnc+WGAJaiTd3rrdbrj0pOCxj
/qJ8obMm1b5Gbf/GGb6L7VOJBit5tLDRlawaxaSfknE+qMt5jOuHaIl2knh01c2e1zgNU94zvZM3
C92c5b7ZQ7PtSG6jYApicD1KGifIqvAtnLb19GOZ+R4kLJRtE6YzWzU8V9eH1Dl85H1+atokbIrH
OUWIIR2o2dpza2MLlXDLrIupIGRNUVna7R4O518dVeUG9ve3MSEZ4uTDGYrn3HbfsigPe2fet9Ot
Mxjz8iVwBuURHvSZsoIw7ta3tcivPPtBmpM6VswptjgioyLxPiJw6ho01+ulKFD2NyJUJKjt2O7s
uX8eEgW+OvNK5ddxK0ifCKVu5ungpcriouggDSMlxrSXjzbbV97ghU6ig96aT707v2E5/jYYm9Ff
z0j2tGCxPyu0tmOdXPr5K2d+ydDC9N1PZLy6vU0ZslGeRroDmYq8VeRekw0gQG2YDK8SFFgo55pM
uFRjQ59qpfZWyc25jph87f3ilk8VIojN1E8eGel85DoCamKXOvQwQIa00C2bIRYe+vgT23PGLE2f
BbLgag7pjC7NS8f7IrMHHB0+kqwNHQgsH2IjjK+anneNwo2Jtjl1vRrjTdOQVeZklEyF50KOCAvY
rdhx2m9tBMaYR5FlB46ov6kG5V/djWaPSPlWPI2hGb2hiXApeGATt0/gVyoWDbJGvDR+tp0KtRJv
xcw7gYJMeNY0hcWyi0yEDaVy0afsW0oHU4xh3HsgISL56UaI6G7A6l3lK2I3pP+InibxrCY3a4g3
MyJLIktvc2cd0opA2US9ZLn2OlrZley4e8C3H6l73NFjy/1/SOWIORh7B04sPt9lwK8fg5P3mzl/
0Jrs4gwrmJPYsR0Pw8nsjnhJo/iz4uvweL9ylgLXOj6Jk4iDDY47/DsLH0t87Pu99p1wf0m3xZfd
/I3ZcQVLMDDzVpDvVdi62zg95S9LLnx0YYZ+tRHkKd2vQi5e9GHY2y56TNSw4b9bjKuoCZZH6OzC
fS7IR8NjDdWd2RuVAE0ABDWgI2mFOJmPTbGF8FmNfQtxVn6vupcpJ6W9mPauk14bBbpG2jEV5pc6
rTYL90r8xP2gGTQKndF32dHvivRLeEMKFPtRa9tIbvrsrV7erOayzG8kYw052/0DD71L12gb2Fmg
WeFMIBezZiHfi+axLt6gaDp5qqSHISxIP7HES/pqFo/PIDWPLSe8Zf454pLGMPKq5qeQvWmDI/1s
VQoLXgD3hvc4D8YFhwspjRZ8OhAmnr2K+r865KgzrF1OHldEHkAh04dB17igUyQH/7DKqM1hfTSr
7XJNkeEkV1NHRmOaAb1zWIwn9NIcoGPIztJtzJ7mRyX9tM6y7H9gSTfkFA6bVPQIEZ5I1tkNk/Ya
mWQTZ/m5aJJD0/LLuq51qZhE47rbdvz/btvSsRE9JZ3Yr2oUzFr3WCZXDf1JvWKIi1Pe3mJXG/9A
AEGCZlb15pYCknOl+GaKNXVpKXTAr8u5893M2nuSMREV8alTfhphB2v6IHML40Ps64q9HcHaRAQr
1HpGXYRzFnuJqVIZGKVoJMdABWcueIm1xtq2bRVqavzTpCNuVJXs7w7Kne53AfOZ2Djgo30yF/if
tKNw/mHU9KMEiWkkAtjFkMH2aRqbk6Vloax1ul67bT1ol15DzpPYezXV39AC3UdxD7DPH7hJgX7g
+fjr9xG2GenNS++nK3pADZFHvMWME/SERlf6std4He0REAtRczKeejoQwcLwcL6nAHMzAZREnvom
syJ3aaj1g0e4EtHllDpBn67DP1zJe1v9baffpLukZew1BX2rO/J+CFegeYQblasgh5VfC57bDjsG
aTgIoEXYJXOSX2eZREhM6lHXfJXqRAnaXljOxVjWeXlhIyeO2FUWYtHmZImVAJ4gn0IO4bjbxYi7
2k83VeSfStliy8ker9a5idaqe6jE2sxHZSzQ7FstWlukT5mpFv9wdTb1XovrNglw30mDMl4RV3+2
45rKzDkXmTQSsWGQD8DHSaWsl8RUNIWNg77IHVFdilZdOSZbdJkGnhR6UU0d6Rb2qkkbuc8tn6fr
OTWdkBjec9HzgCfZSFa1TXnkCkDT1l/aoL9gt95VE7oYSj9eK3fa3707VdsUflZohCUoa3CfvhiT
yw1rjuqVa6shL0M0M5UjR1frRCDJLAhjX3rajH3IweaUu8aOlqJTEavtP8XtOEoi86cjeWgj5/RU
684TFOoxq+gnteO32XGfGgZkryFSBV8Uhi1HNq03OCxAE9KmeFSxCCgvsTIcurm/KqjUiRS9R+ap
u6nXA6natz5ven9FvuUJ4y7EoULTXTrDq1fzNBsaK7KB5k015KeT5p8WUiyqJjG01ba2L1EcMiZr
J8vpvzvd9pOGEIVhGQ6CLmN6Tm30Y1Q8esSKyn3lkmVB+84FV+jrkCavhW7eqCausHJ0XuI47Qlb
Qb4p0P9seLoOAH6/g6zZOZ0zKvYeokFLvMgo31JRcAxRgUaGaLeHNOXzz9onFWoKZOK5MkwfBQEh
EqO5oR6F9xKE4IDmgT2YTuZSgfYwu8c0Mb4aS6XCTlDPOu7qVt8NsFybtOkukdZ/qpmyufseau2U
2MaOcfUzqYcQUhTd8fAvJvrLUEQgBuedXAcEWBUi/SdggU9Lz1m28FGb5qYSU5Co7uNQpzfeYm/C
OKJnZEIQbxWL1TedfoPwHr/p/AhUSKrW0u/jwuUy/HSL8R5dDOJiPSEh8lYu7jvv15NEwbalgk4O
asqHMB91G7/QnNbewoeA7pat3vYdm2T36ZJZ6qPZ/QP+PiFY96Yp2ZLOEYhqebDr6Eu3aLDrEtOH
3fJq3frVeC7hexuKWPfwOYjHGl9Qj7DsbXHL+hHhC7Jw4xM9JUBWtvq2YPjA+9IRfQrE6ffLX0kM
eoMUDs3KE2fcnVX3sDEGdFQS5I9wPbphEAudXPcsew6z6WXEm9eK8ZDzi5INigWLBvmdKS553oX3
7tbahOhG72UrCRjBPiZ6TnfIwAlh9oO2D0XceJXcAtt5S/3kjN8S5yt+DWVtPaW6xVoo9NyDjSDk
JIwRhqDiqIbzYt8aBjcycTy9PsburUpEmMQ70na9mblx1HLPKTk65DapSFAwPqxo1979f9EFQNm7
e6sM+xaNozeMBzNVfaU424p6qHEzKJ15ISoFbdTezZetOc23FUtXpKyPlWb7jJuWy5hVrs814HI2
vVuieyAKeYNm0cNAFtjYUOPRxMU07lqBTgwf4v337D9Uho+oSp5oDnjpeRJYsjDf80VK60XOhJP0
iMuNaito4ula7VCLCA0dA3FDLET2Uug/JcZIDWKQxjxVP0VopLrPFGxjeVWqhxhVb4Vwx0GKhh4A
+lGp3WDBcWVnVE9RQT21JedDETQ4upLhpWtOZCOdXafy5+mqE/wwsM1OzYOu75M6/cIw9J7piAEL
4yrq+pBnzQO7/UhYy9LyuibnvINuztgqihu0upBvab1bnH9i2LkSgWPt/t6lv1HyOGs4YeQUVorp
GY2zEQx3cn1saqhPoh4tnNNlg7oQvURVHpPROQzau8HYjPgqIAciyFUIwPwhQQcFGUaIaNCpXr/u
3OaEKB+KtcLMk/hIkW1jL7VL2n9QzhVnrd8uBDzEVrQH6X7qmgI8kTsQcXeGoDIh9wNSyGZ7e4iN
ANU7xvzel26zj6LvNn0V4JJFeegnuAPza4I7kgJOYUZ9kB8shwIIOyACaSiu9voz1R/deq0aFgou
+4E7A83ve5afdGQW8zMZXyT/+GMWQheqtNPrz4k4xgCaPSPxWwWOnHBoem39hGJlpozg/ob2Aakf
DpHKVZDhfNYILDrJ8miNQZyzcIFQnmaCTgTN7orf3CZx5j85BjXLXMX94yoPbr6HTUvUY4aAjtZa
bBhp9lhml6rjr5H8mPN7n/5lb3LyJqxEOnG66OVuhvyBi++tI5t76NgGUkj/Hrg3XWV+VcxgnN7K
GJ/8NqffQ/see2ycASKpzd0+HlPW/djY+p5cBMfoDnRbzOZ7yWez/KuMs40JrgVb3EbxLiuD2fmY
1kMd4z4lJurM+6sqW4X8W4uPGVHGa6u/6VDdEjYQ12CgZ9zYW9O66Pl2ATlcPXIIXAZL+73Wj8gy
HS4dSkut5qNwuhOImNewFESHMv0aVyK4u62i7kT/6eQPZfmGjmtDdD/lLEgLA2Qhc4cNR12CJXmN
ms9s+gVzUOsBQO08c4CMBSEqNW6UkfbhhnGzaS7qEGjaIcHfIQ0qtbrCS/K/CJFcup2b32bZztle
N98oKQT50wj6Wfh+fxUQs5VfqmLfmq5n518xKg5ZTYzU1dGdlc2snbUoKLoj9gBmyXugAeBQh+Rz
+tIW3Wdj6dzTjBRSMHYoNKHvjXKLAdR2vyQ8VlqcqmFnLZ8WG1Y9nhUkZ0v/mDaWhzouwJFe1sTH
4OxM1aOaPmHGpdsd3fCjENdi+JFNH1LwsxXMrEvygGoLXXYI5uyjegAdOBXGu3QFX+zSTzT1YmZz
M66DBbB3OifzoW3P6os5/d2FzLiSPlw2B1K65gcynvpi9XrMlR2kgt6pYYE7Yy7714aEBzO7iTgs
OguZVRzIgqJvCxcFyzJ/CfpcMn8g3kaMa1BVf9rIX7iCERl3hdGcjfLFFstWIS9koq3OqH/RA2/1
JQsclCBOiUGhcH3RsEsirle6E8iacJuNOoMikU+mIfAkcg87yBedfPAj1DpInCcZGb012G+SUjQD
wWiVW8eKPa4xkKU6WOL1RLVfOC1Rx+mm/GV80GqLzrz6iE3nxUg/cXJtkFkd3X4ICU7f9MvkOZXY
EdCeRYz1iN35S/vGYu4crdqnGk92bfp5cdJAyfCT99m74t6iUtmks7GT91kJkRU5l785/fTD1IfJ
vDxTS42TnRApyRvc2dJbWEaTyPTr9sluqR5N2F1i/YgyjNMF7YP6jP6KJBDspUnjpYrrL85XZ77E
LN4QgPxgiHJxwbEo4U4nf5AbxJ7Ir7fqPb6bQ4K/1BBRiJNwa41lGGlPRZpwL/TQpASz4vFBlQP9
ypXe6gez45Yrbf78dVjELonWWzN5cLV9TzQQ7BJf65FcphlIzLV8CEDsI8XGMeVmVYqNWhZs5weh
R5s1247uLhatX8brVXGumrp+magS5HoW7mOUPMUGgTfzwnGzT+UBYzqj9+eU3srpta5DchNXBnFd
f3CnX6NK8dHMG2twNosCLxa9aMtNA0pYh/ygtvVrjQmfbsAP1P5I5H876y8m3B7PWrOa21xxQ9NM
dgai9DzPHp2YRYG27AUL9MxO13J4DuwNJpFncTYFE8VYAIe+0WMuMN/1ccJBCSSCaXREwy4RILfH
qf7Ky/cF+LZUHxV9FzOL5PVjDJxzt3mTebHpBgVZ1LLPnOjS8HLeXZgRFge1YRBBPt9Xg++UrFMD
VgDkT9HsbDv7Tc5AJgZnqdMGKT5GybDY/4Nb3huz8xILa2O5j6NJ0Ceqc2dpt3ZEsg6sl7q8RqBf
NTPnwhRT5fm2TCO/BRwmI8aDG/WNYQiLsgvYKLxGNT0CVCqeos5drgLI1M7bpw6HkclJIdQXoXw7
ZY/ihOHDwQRZgQooGRmuV9geTykv9fIyEzNlR4pvjPl2NpZ9DJDcAh8o0t6my6VXQI0+MpNvJ/nr
Ju9ad2pQ9K92TfIPGciKznfSjyXxf3BYO21+c+cnh9FF9hNNrQdWKp+4CIKotF0NC9tGLN0YF7o9
qR+7SoznunuXeALTPfpjPB+cUOwL6n21BAMcEo9q2kCwRpKWsanQZY3pziKLRJDhAS5WG9+N/lGa
e5fgrin+dKZTl+45MCB7sd7T/HSnihQEpJBhGOsL20uKmTFfMILXUrmomr6r+TZ5MxzKLL8RJmZv
ql4eeyHPeiWucRc/NLr9mqQWJV8LTfVqgscGtc51rnpfKGloJEDh9FTdcyDERubGBYclSkCnBlpm
Exm6xfSbgvVMGHq2AVh/mAd2LbH+Jn28W4b4GbfeB2LYFihE3OK7xQTRA779NdrOi02G22RuFas8
zDUoqFaaWwsELbW7IFmtp7iivhkLu9bZnP04loElrq5k1VcHE+eG+Z7aOCK1uoXjbJeDdjeCrS3u
KPrsTAX3Ww5jcFenqUTeYqTGnU0YSw7GQhMtQa+qCqmg6HZGIJbz2CSu3GHE4vFH7B2Irvus8zsS
L1cAoimsM/VPA0kbtPklm6vdfc+mC/2QzfFFNtlVxVRVEym8IQmrgouBGXJY3qSO6sNFljKC/KBd
NWHy7WuWpVczI7eDoMbAagd0AJO2Hbv80pFbEGqg3I5g8TAN91IWoMm601yjrEQCWRpwQXaJAQQD
Za4Xb3qNFKd0Ach1w632MhnfEnCzwKxmYu5WpFTWUgMf1LxeXcH5PaxtGTSK3MWx/iIl2o/WcF6r
FC/W7D6l2vQ1VNVX0aLhi6PskdbZtzRiOuhVebFazvHIqA9DVHxX2LDqhbG31nBQ8gbrxJP2Jrub
23w4mfFn9cSrZcM3CUDY51P9ry3WR6urKZQkbqEu2n8aS2ungFoQxcUtrn9boEd1N72uCxRLqevf
MaiXtyTTKyLLUF0drB3jexOVDyhvfjNTmIdx5nCyiUCKEnP2eh3qmIbDFuFw9tuQWarieEVc/dSk
6k9Up5dVuPtZFwfiax4Q/vnkKf6Q0/MYjSmS3f7KoN6BL1MBJyYgPcRX6NZUE4kfHVRoLI5tFVnk
58A7Idu0PbQ/ZLSRh+kO6nac1/emdb/NOytcLOAkICRlu0u6mW4rpXmeNdABtbXAaEmvkMNwaEB6
pxWsOhd54ilzxA6MBW1jVP2DYqXTNpnW41o2DyIzoDnvwoE+zfeoAEjucOSrWDmZEgO1+WwdFgLC
As0lgpHoi/dstUJqFoOmEQ+E4ex1xX1D2be3FR4UF3Yi4xGNdQ0/5MCskza3rMveZQyAr2jyI03m
HbFwD+vEqdVod57EutkVLTxDjnuCFdo+WYtOAKYeEMP7R6XLaZyxxqLFCIpcGp5mxVv04elmdJmF
qLn8IzlwLxp3iyL8r8rMS2MOL4g22OHj+arVGMYIQQIBsDEgSlytbnUmpRnSUn9c0JgFM5c5L/dL
rDsB6ajjxmR39hSK7fKeDD7SNClHRtHmmXL+SqX5Fi/Vi2JGr10j5aHNhqO5rh9R3x1oqNk6pR7a
d+9wst5B/2irp87naDrNplrw9ncExLjNZ44MKBzH7oiTPujK7B/BiKdkQtYEb5aRDefqzVfdzJBM
pvrXgqp5WQzEpxfI9iw7cUHKFPYyApE2JHy9w2izxsrpxP32Biv9m2XKl6iGJ7kQsdV3TvuuSJMK
DVKpqKyW4Zpot6rTDigCrLOTD1hnEGB40q5f+Tm9SjPA/VNwhSHCjGpUL6SJvS52e0xW5VW26yvE
+QWZfe1Hy7ql9pwULcSUG7xu70UlL5pYmWk4n/ED//YsLJSPqaERz/tGI2CuIvqXHQIEgsyBfiPT
9JpmPdqwPtojsrghLlK5XvQn6FFSVuQFQ/5pmvTXRbdDuyColkjZRsRHOxu/c8l0Te4qjPfw2s22
PzCsEDKM1nhWj5qppxtRKvuEiFnCejrfEvz4iuJparWb657kXoYt1OFB5rpHfVT2tq38tCupsxYb
cNmP/BQL+wQWXuKqj6Ux2ZvUAXECbhaBPZpPbjZWPgIXwJ1Zvpj3PNkIRwq3QnPVxLwzuGjqtGHf
wXy9jPrqKe54lqP1POgoL7qRlFeELqlXmcpRxqhwS3PcGHZyxKSF/0T5XmMe+VZ3L5Pr6OEStY2f
ZfELdrsboRy33m1vg8bFMkF0KlKg8i+nw5AAy+TWzopzH41HA/GkcKekjb8QkOiZSn/Ry+Z9KO4n
U28e+np5RDmPBcDdmiYvcpTzmwi0GUUUv0Sg8bBf7r9uRPih519Oz4QzN19lnL4ojjjQOny254hZ
Uesd0C4+wnI0fstl/OCeAtcGqYSo6UNDsMrHIhib7lsDy+jjCp9FuV8gTWtL3SMkfTb6bNlUaX10
2mYJV+UfQU1ADqSDanAwoHHgwRuct3tZZZgwTxEpEtl81VnSpSlOA+bijKtXoXyCAKd9p5Q7xyYP
so1A8wj2SE0PyxKByqqfVM0hwk5opca/uZVZGOEMv4OHxBdSkcb+SqltmxKhagz/kGKHSpNExK8U
5HxU7kPaVld7cRmZxa9Sv9LavokZotOVonghQrwFXkpo01z8i1D9riyXCrH55AaEaqEgqf5DDOyn
FDPPOXxJxfsTV5hvrBkS/4yW6gH7wrsLo+LEpCu1zjm1DMA11W4hj7PXRjFA+1A8bXuTAC1jiJ/s
9e4hGrbclJNnI+gVaulrDMcxGEsMobIhUg3d1ZOWWPu5645dFTptz3W5hsR0+gQQArXAoOkvBEBz
aX4o4ocwM793jUu2Gs+GAshr62G82lsxtB7hbd/C0XzRFofGLGEF5aUa8FBhu3UBulZ+YJsTuYjJ
GRLWq1H+rbXY9MYH4PrVmd50ik77leVk4BgEnUUSH/a25JhrSQeIjCBxivdsCkndImdwAWbngs5A
TuW80TPwfAhrcr68BTBkuWScC0Re9pqDaoJzbJTMKYkvFrhH/U9b/xpygwDSUdAs9tesPtgZHdDD
ra61zWq/rtluEp+KESoVpGfZnKZ2xmasE0JWbyOboAVe+0wvgZsRq03Pw6Ad1Y51mBGAQGtPUQEg
0xaVsDwTkQooYoWR6M4j27ca1Q+amSKmoL6paCuKFZL3oiQSpDUEMsti/VqKBYVm+riaaH9j942k
h+8U4FoduiPZtc9FSgxBLK+joR96nUsW7lWtHnonhu9OvSWDPe2FeaIJL6jIT8saagnMHZlqtmP7
OndCMWBXdf06BrE0SzLH589y/kzULMhgJmf7JxLhMHDaJfm2QfE+SKzcaUrXWuGn5NzI2tnJCDjV
tMgZifepg2a7eRQ9Md6KfUT0uUVUvR0GTk0+tHoqw3Kq/REtIHfmvuEX7eP8KuLkIZpRi2mZn47j
T09Zh7oacNXCusSF4ZvS3NaWdsDySRTulVhVJGFEVbsr0SnVtk6HPRaYoFKBGpbJea1n9TxXJtJE
55H3dB87qc5SGF3R8N9RK68uLilBVm6RXXp3+ooBHaLsyUGJANOC1OuXT9BmLxqKM4ayhykVr+by
0mTPefkdmZ8V7gJ66rwJsCep0ABN+akeAQZL7ZznvC/a8MXsGbLiHtX5nORvC6H3Jaz4ZiqaXVR1
B8MmsbB97Jy3pXjSiRttyos6Gv4S2yy++VaDZ8nRJCSOvbNq6/ofR+e13Kq2bdEvooocXkGAsmRb
lpf9QjmSYZLD1++m/XRu1bnHXpJhzhF6b91gMUFbWYwnp/3mOtlkiYMKTzumRHXNb+3Q3wYhPzlE
gkVGBPDstR3TQ65cCweVmmxVn4z6L2BYlyTZ2qvBel5GVCste8r0Z1hFrEhwZFhFvjEjEWB4oeD5
xKZsTF8yG0huDb/Rqg/yAxgYJ1sUzSF9FQiM5Dmz6m2uMatcTfrfHCV4D6TWltiiIWf2Ygu4F/OS
HMV6qhiPRAw4dRaHi18tClcCT4tcvaTlb7UO23GqmLYwcjTnp7VXwQl8ZxNHuj5tCsMv5jZEn/w7
WsXTghJADMkGM1DM7DeJiYOYp22fUGwgrBhZwSjym8WIArWqK4m/zE53eHRGMsfYgDG463ymKuiP
mChB5EcxD7xl8FiaYsICb4ws3DwCl0M7u0+NXVZ0myrZ98mn0x9gu3ArsZpi5l1MezurfJUVWVve
LTBTqqP4lo6EQslCQPON8sneM6GkxPI+IhDS6S0iHv409rjaPMAO/jSgASAqvRlSv5yRegj2Vibq
DFhJyjsrfH7QWyaptMPWIatfMzDynaO3Luz4N5tQV6oXlrcm7T6axyJr90MfbSIbD1Iqq17eL0Ft
zkSx59Mphn0CfmYr0dro2V4YeqB1L0v+kmEOk4qnhFV/9Gm2l8x+MjsRZOOvUxlHWWb2q7/q7T9b
QQcaTvq2pccFceTDO2OAiN/HBsKzmHwR5gdvqpZGdzVaNjjWdqvzjTeQL9Nq3h0p3zhtTUSUKfs5
5XldMtLCGnGrRqAIdS2P+7mEN1c1w3m1sdEZfbOL6scxsGxSIjQztflRDTaW1stU/LXTqVex5eFd
h3oovqKldJOeVUZy6DV/4GMTdvHNjLiCjfihokzJuQGdbqRFITDH1r3ZmpEhIyeSDoDVMEXs5GJD
eTLFByyy6FbhA5OqGVeh2ft5glS3UvZtWnMyU6Jc5n8jGrZ1u87bafoFJuRWul/Eh1ncaKgYdnfW
15hvFDYsSmBbZ7aRNqPXzDO6Y69/jFWYoG1bgvaJ7sgFtuhO+mfXfEmaB9JpHDmGOIaFV8YBjvcC
PrQUdvnNmM/gDNkHDjeHkaWhv9jaDqHrEmOE8LJon7WnVmP4/TRMwTTuTONLnfc2260xEMpnb6M9
xWlhMxwu7kqxnuvsAv1tZG0TV4fUxvoZg6N4Fwiy2JNhg2hB8zhB32a80n/msnGqd/jDaxmCL531
q0SCpwSrbhP1TAYVNahoWMb9InZkJnBDBbIWQp2e7ID+RGnhNVyRHkHWKZiRszGXrgMepl/EQTWq
SgcL81p81GzXsByF6vQplDNM//MsNtLoabyJWfuUla86mhcLhcpeaZjRg5e68Vaxz2V22PJGvbIg
a8W8i9UTE91oPeqcC4NfZhcAmfAS0uFCGnQ5KJ5YPiPsCuLCc+hJNKDSe6IezfkLWxqoGJYqs48n
wVfNv75hMs/hwoSyNUIBdJ5xUS83DyXtrhJo1fhgw21kmqurzcHspV225v5STJciV54S6UWGZ5ua
r073pnI8QpF28QP5DNlhAAipdgcwWmP552gfrR6o85tQ/sU88jah7hYGeUBpB6O9loavAw1Vwhol
xfrcgFnUttMcKOqeyc1o5qGRco+MDPK0Z27rZ4zkzsoreCyLD4UoDI7L/plxkDofqJxorTvl3LAL
YPBdbuUhFIfSxBm/M1XSMQZ/Rn7KXB50u8ABsq9bBCF4nbxM7Ay+7P5kspDij2MhssS8HS4A3SE1
sGBoNzITiCJ7sucAZGXi+O3MunifqmcrOYJ0FA5y0iCGLJR7S4eFe2tVx6U9qTVUkYejeLOy5kju
rBENCC9UYwNYJ8gbWbAMJ7G4OVrl7NbrJyN9n9QXm/e73ulgYRZWit8mfEVOtAWW5sTfwcv6GwoC
pfI73S30k6nck/7P+tSQ7WNjtU1o1D8YkRMEiPntkRGpnZj/ug27Lc1nAMzSUI197BB9t7U4Wp41
9t64VgzWW4FKNER+dpZvDk3KhWnwCpZb6a9i3xL2mu0z9vQ0v6kfk7wpyq9Ofc7q0LCPDxAFx9PI
IIQ5DbHBhzHj0N6jkkbHvfl/XQoTgY0S0vmNMR+t6GoQckvaVjFw3oNa28sxRtRDo/nVH8U2tk+t
OwiL0hXed1jAa8Pi3YYi3dEgKe0hLhGVzkeFYUURMczat7AdUNwtvpR9d4Iwg9Cx/TgNy+bZ6s8q
bGMkl+BnY294wK1xfAwI9ewnUaIMf1smX5HfSxMBo49jInngkRjmoFiiFODaxesZ7bXyuVmPiu31
D7nbiZM9Xw+V9a+2n0jMU6R9M/qrvi0MfiMK2OPcPfFKl6hglQvB5oB7hBkYjJeEt1Qn0BuDElAN
AWU10l0lgYcCZ31KUupqt2aNpiLHP9OIastVm5hysdNyW6B8SGlHClPPYHnRs4BzDftNanYyAL55
Gw1bUw0jjTQf4idcLJmI3m0vGTxEeGzRuWhbZIsDtIxdRAoUSJN5n/U+UnutZAgawqcgDQMGJfUc
gYDb6fEW0YvidENGxNlRMTv5Q6f2cJeABloDxkoroj5wMe0xMmef2gtRyr9YPy09iSp/MthHCpse
+6DOKI5+3I37f5V2Vp1n2+K220XzSda+tWkI2L574CIzvgsIsxgWlFBSc9wkeXnu9dcexOsKOU9O
tCNs2m2/rgeAX56R7Yp+24FRjJDY9ywic9nYFIp2ztTh0+yGbVQTRJDKz5q8kHFT+owIT3VPlg8O
5yM2gWcqo8eRI370Eo6uqYi9lShtCAuDvb/N1yPH62vX09U7yvQ31FIw6TJmGa0THlnM8C/a5OG+
mCjOMJfZyRgWcxSU2oJMtd4tKFOcx45yztzZNn5sirGMKnPJKrq50+ikgQVgqL10jQ1oWxCp9GT2
mCBwoBBkz3zgJxmuTUkCROlCT0ukt8eAY7Y3+oNSQCZHkBV7YLqS9OIszDgB3+aVa0uvjnZQ0n86
f1mEy2hn0U00O5T7suZhNObSPdriJOs/WnKy2h9deq0amvJq03PJLH/x/DtXXwgioMivkovSE71I
zfdLv0OJu58nr/VWn5Hovwc1Y9og+YLPrFd0EkGE7CvepreWfSkZ5tlB/mKMwuME+91IX1DxRtVT
AvnAuKz3tGdVHKilB3Z1EmjYAuqbCAoQX1jl96jLvvFdGYNnnpDSAh6tXeGb79XiMdA38QD9yYf0
y0L6jEbw1WZQpHjoyVrr0DKKvI9PPHf8OMRV7QdZ4tr8RPHJ5KACLgBFvTk+ygELKsZGvEqBWe/i
/kBLwV4ixWR/iCG7xlsJHdJhjrcUQwrDvVCj/cl2CYqSlT97MPxyKCDBIINq2FBwGFAom51ExMZD
Aw6PQT5lL8juILpQYi7P5R9KNov5ag1liKedUZaLhYm3NbtJP9FJrjZQ4Ka9oBeUXihkVBQfx+xI
f7Ry2XeIWlzoUykEfDc+zx9kPoRAPmw+EuTQXawwRyHa7Srm89ByC2Om39pf83txR1preiiwPzvE
ZpWbhdMeNiEwweqjREGdeOAcaPPN07IrXgc+s/U5JScCvmhZWD8v67ZIOQ63FcIcNitkA5yxlCW7
4gocCsR0j3D+X/artkf8Dmm102pcsSzCgwXHu0M63aZQt8qeyDVjSyhWdk8lGqaQLS7zJ6O+zqFD
sDkMGbf6wkEy4vh+VeygR0PLFFWjx2I88zwPAXvxmlsAdW4DKwbi3S6dPfWS38wN35fz5mzVPyzD
zR/WhHXd8Av7C/JoxEITZtYrBQLCW+Wl+ogoUzKfymFXfcV01T/JCzIHHbrGKf5BGJMwH+IfMm9s
hHWsF6+INhb5Ct0NC69wo4sDSv17PluctgVUEpeLDY453ammvbX73vRWinHrgIZDRboCCUdxl1s9
/4zGNTsgO1RQ3DFaSHZq7qI2xJGOwGiCSgoz4MjD2xnAzW6W8O303qYY4g5J8bQO53Jy13v7xX/E
yJzauzF7lNTirk5hd4USUQYq0m4znLrDyKrdy/VLzSrKI2AoZhBMWVy7D6Lrs470LeyD8uxsWVwj
DuYFkSQXexv6oIPp92ECcg6qi98BLJhc61/3Zf2yVWTx/YIZqkE2z70FDRuhDeExCvr1bda8jk/A
A5U6YDAGbj7JfYfz+Jlde7pcnO/C+cyf8/GSwxgpXdIDcLyAO/WYHP1xw1NWVT6b38raUzk0Hwyg
nS9omSWD83iPS5WRpLv+w+gkxX9NGohlLwXNfX60i8j/Xf0wz2E8XgcDPbqXbMsiSLtTx0+Ld+aZ
/eHipEggDjUa0139k0rI04iad1nEQHW+pbfqUP6o/9ovsv5wCKjfJm4GhOqvkxIkvOo7Bsgddgtg
eKwQyMJbTRplryzUjaU8sAbhlB2M8l8DA1pfOLWMQJbA/UJbwWzrtbjZUvtPVoEkGWdbY19msh3k
peg6HxUvucu8iqRdTxy55yoJNIZMwI2d4UdwGU7I6clPaK2P0dAYpX3hEqK2C7HnAlq7i4g9IONb
JtqumR+znECtjAlav7MqjO1XK72xIBTVqSLKbeZh/9a6syb4C2n1ucjyTVuGRnSU7Bf+D6v7lVvb
BSMKQ/BTr44gYjZm71Bd0rTxciu0JxuGAJW6V9qA/gu4/3sL1RFvfe3bwnhzUoPoB/tLn/+K5KdC
jSJpL4YOLqD8NAiJykJdOUv9bdUCkKkS68oHzp3pj76HT3kCBkBd8z1skaTgZ+DkRFRH6zDmjITL
R/XV3PUB2kj1i+oRmtWtQqjc23+AfoiCzMO81zZOBOMB/8tEIzl+A9yGKxiFSUszS92dHWz8eCva
p4XeaXTuRWfDWejvwtykl4LPT5tDPPLNVjW26Y+SE9pv/5qgzprwOBTMuGH8dNpWnrdzi8MLlYWk
0CmGD14lGSKxBgt/ObN6arlT+a91VIXFzClGP2ddx2qvr7BaQfsO8raiTYULhwC9ILSxvWXjep4f
tOpO/EuU4kjw30gjoxr1S0tcbFkTwqcj9YXtp7Aa1nQG+U7pF+ZHASc4Ru4+wn9dO35qmgW28qTP
x16W7p1K1Tqlp1RVvUg/QGxgCdBtQbLQvJeHSOXBHldlhwV+M48rFtoeew7slykDmWzzWhH0FSFu
45Ibjj0DTQLxKBmLU27q+7WXnpuuRWnHUYNzZNNEGSJ3WQz8b813HQulI6jd2LibwAndRGPDSImC
qCvETy/D81k/oKo8qNDGbhxV4Narcdbq2k/QbVl985LR0dWS7C2QGfTR3to9MQYgMSFXMatC/QRQ
RMb+k7CyQ2Hect6q5mVYvnRuEilDTQdwzpLR5+FclbGCWYTrDIx5mZBS6rDR0Abqb2sq/xmxFlRJ
tVWUn6Hl10q6ifZ5+ulsipdMomzqnbc4ezdjCmiRbsVkniQH7QYPlMjWvTPphZ840q1OuxsJO3dw
z16MDxfbCi8Zq9Ja4iKN4EUkPeawXsHnX2A1RlpeNTJ2WSg89g+ieqaXD21iqpzaOsXSwYsmd2Fb
tvvYafDtAhjJtUMPAl2WENnxXra9gehnYdBW/RAGg+OHma4dBdOQenbGwp22HVrrFfqCDiSouYFa
2LUkZnCSlhgYHJAp47q3JXtvr9le1uZXXQXCF+mnPup2jlZsTUtsnVmFJamc56rbrJCdycDFW4Y4
BtcDVNl/CAo3AB8pHbjnRXNfoyWYc4WtEl04ElOWLArspYWuy9JeTKK3IKTkdk/X5hy7vvyOx1OR
vxVO607Dc1wiwBH5EXAe1Gxm2PDC2eWq07nWqaZSnZ0ZesI01SVOyngODU1BwK5pkA10+p0kyS6G
SJRdDlDeXdTxXkb9pmCm7Mjz0zhgP2xnCjBQ+nOHfg7DxgAGgp/qXB75Kiqie9u+l+ovp0DQxdYm
T9iplqyC3zDLeHZf7bWh3LJ4dyFTvqUodTSyVPKa7mU5x8tToz5lsQQnEdHgag68ywrrSHzhRO+d
UVFQ3YkaEPbZYa6YNdC5sRgMg0GjTNwNb4sgAGLuSNO0ISS5ZYPOHXs8UZUkSblKF4fW2L5Fc7mX
leUgHk4BI2a6PDkqjizTxklVvQ6V800oyi4t8rAoPkw+b2coocarWlRMWcxAwus0FQrQcbJYehll
T4WyZ3jMzXrlKFJi44zZJHu1E9+pIjlYa9dQi1PDg9rxUTKNCXHLqkGbTzur1J+hgXS0CntdHIAT
GLSCNgyJCWOexDyrj0fsNdLBKQe8gSti8fGny8ynTiNXth/8jpJRAlQbtR3qC9tPwNO7tsrJNJAk
DfK32Ue0VXZqnZRU2hWdftL79BTF5Wni+7buUdyf2Mox5UYYxadkd3LpM/1mqcMdtuLrnBGPbX0W
KXMhUXCJ2e7DpbGSMVDxlbGpNLFTklD03bfls7M6b3oZ/dbJFIgGfQiS9z1a1itUc4BH4qYAzWtB
xVjgDRW0yI2KunztPFnR/GYwzwtzXxTmVBFo4LCL0asjuVR+ZCblc4RyxvgG1dKCIAcz4BuMH6XS
QlfrHIRxo+HzI8Eb2i9ARpUR8+ZoSI81FyieinF+u1HRDBOndZmWMlQtWOyTDr4gOcYq1R6ZO5vO
LMPRTF4m6DDII+5mme2I8/3J6dyyhZRG/mzSyMy6Y7oGyflf5djb0V6fWxTyhYVGGPMrwV4Xla1n
y3S5I+pjSeqXSsHXC51IWkj5SF4kMX/zmOwLhT6rgr7WPUnd1FMn5xdJAqPKwsWGhFbjBF4St8Vq
oLD/tDk0lvlGFpo/IAqN6nBRUwbVakBWK7W4RqnlcNZIuAEwiznTGUpJ2NhSmGP4mfvIHWpK+pzQ
Ex1nG7Vcck+xIhr1YUjfzYElafnuYHs0xamcP2X7PE9fUnkkIJg3StkWmG3AA4cVnTMava2wGWqw
S0Hi6OmstuyxDpLR3Gf6G9CrJSFAS63xo/BVo3OiAYyRxkOnAm4u0ZxzUhC/ixyOMokbMbUxrWNI
iLhybOPNZJjA/bYv6nbL7bdpxNUoxQbn4KaaFsRzEX539Nq5fDCZ7OTQGnI1/8oGJOhi0J+gnz5e
CH8CpWgaTrgk2iY2erLnbbBtIn0m2RHOK/56t6bGmuH+JCtogRlPnaD6Vkqstml71HCYAdA6G1a3
SRpxlvlOMgeVPSci6w7XYZyI5RBRSP5MsMPGANY8O9VTjeDCcB5ikwwE/xykcnp4lIvRTw6oh23G
NFSDS7YneLV8BRjwi9N3mznanpLt0KjECamrPyaPSbvKkp6rN2e1xJVqLie0yP7EOixfFvLJUFRa
mmsSRZTI+2JgpqpYzr5jImJ20w4VAqh7eZ9gQpxqNaAox8KzUO2N3e9jd8g6ZdM4p9TiBGOtU5ns
ouvipVikg6bUp75x3vImu6/TspvHftMq2UUwIB+z6WQy9zNkUDcDBFIM2/lavFqK/TWmlOZ2/2pD
n1BpIyZ0moWWHGxLPMWifCb1amcxLzWzaV9E+a6aubSS3svV3tiUCBM61QyziHPQbqi+O3uH7GTf
9WKTsyzjXwF+3CKKZEOC7R047yFLC2Tg4zYlXlHmfFmqgcj7do+h4ghNAIqWdTXV6d0A84JDdDqx
onjIxaI8ejclgXo4Lw7mqLLiics9IaVUWvlwLzO02PgbG+D1LcpDEH8I5t/jx0hddL+CKs9hnPb/
ymPBf5BsxyTy4l7ZgS8AjskAL4efi+LCzNT9+kBWrPVLYX13HX/THE4BrVPcf8ro+fPhZ415e1ce
EEQUuO4W572lX3ykLC8NG/caXSiA5+TWPax+K9Aa8DqIeQKSonHWAnLomf2xiFdnhv1MjskN4ccy
BTJFOJAJFU3zZzcIF41gmPSEVfEN6n2ykwjn9uyxIwG7pLVBN+U0FJD62X5IE66o7rylEe9RxNjN
Bo+JwzDVdmVnbnTxmytfJRMdBaMJ/AYO0pz4GVOFp4oNgYHLmBh72+RfmIxUNIwT7Y1ptLrbMBYv
QOR/lq3Mwz+nzlWM5veqJOK1QKt1X3KhPLXodq5pXS6etoxz0CxLdy4JT9xQhegotiaEos2knzvD
YiM5WvGbHVko263B+dBAxDGpWIF5K6jDJlMlc4AnDALMQ4siYRxFdJIg682VSd8brbAI90ax+FzW
fBEtuP/dLNK30aZ9h9xCQ1ukcah26sXA++yX5mpuC7Cu50zSxw/kXizz+5YJeraqJ7VnLqRFdbUf
E64Fq3NiWlidtj2eR6a/3WGuET0a61OVxPfEJIRsac03cNGKz3fDxaIRUoFa14GXrw6vExRjpOHw
rvy1Jt3NyFXTV8gRerFWTgen64pjsRhaMJniEY9u2fCIEnCMSL2WU2PJ91VkH6rJeTb3nXEbl3nd
kDxm7rWZzLKy07d6EVPT0UgGzIIjlijWwvZh5Kp2tJRJnNZqMdanyDwm5GmdU+iIZLwgj9RjYmCy
eYmOsjV/Z1ajKa7y4KfaWfw2jCaLcGmt6NQYDI3Au7jTut7YOgQgul0/mJiGGuFHSjl5GhhEzPPg
wKpkNkNyREsOVE0xb1Ye4TM0zIGpXCXjPBLzn2GyJpRgjYYtXKsLPnQJZ55iAXIlTQhD+vAC/gfR
VCm1zC0QoDphGyvjXspjTlhJz0MEg+IVKnVxbdccdztSa6aRxJBEV4dsZk+sXRTqqTPDJZkjfHNF
V24Kq+VNqSPwaa3zmkf45xt24n7epHwH2dhQsczYrjrNJiXBAA9UdH0L8WBaG6RpmK21yK7Pzpym
Y6D33MUIcDGLLJRDGIlHTppI8ZV1ZhbEX3/P59KDiKKPeyb+5Bfg7IVb7BlcTX6epl9dnzMAsiGn
EeNwIB9l+E6RBL/n3cgvFPwP6ZrFexNpOWj7viE8r9d44JJiW8omAO9BGwmnwYeyimV64QBgPhKX
zYVHeSKqaQSQA3jT7eT+HxbyxrVJ3PJlW/THBV8v6yyTqaCsUnYnAtFaq7WXnrvPj7qHfq7NvvUi
sb6yTIGlIZviZeGYR8lKey+WtN5rUOIBUKrSrpqAbRUjUbgj3FIEZKMcAm9nMgvBcnl3+ry7VVJq
HIiDgurFLckHXDROvxnbLMkbWigJYz4MOZJOYy7Kb7vsiguB2dEByT4We71bsgChBvJ0Qnjeo9hg
8NgAPP3nSDwkxmR3DBDTGrmcrWISWrG4pDgd3sq+UYIhZT+9DCPG5Drnil50umsF3JIvt9PHHGET
XQH2vppJEns2gcYHUrlDaTFO+GqPgzZrob1aj1YqLr9TVcIEnnYfU0YPZabj4qaaAw0k5v+3SBaH
pwHVAK2YG8Vt7vbtWJ0XiI/ulA3vs5YeTfCwnCgDihkSGo/QsXC+pyywSiwB2KHhhA3Tdegs3h0O
RVxaUvU3LGxoiCjAcWcPxmkkPHvHH2APmvOQM4dSG0IoTesFWjxo4PjVxKM3ZTCsRwF74qEnJzH0
BaHKR1zI37MwXzRh3aeoOLXrAMJbLuJQZzTwU4q0fKpBrGKs55+/lBOyli5yPNL2TE9ztFtO4PnG
gubrwmFMPIGqZBNV6nuUOhPEBTqAMlZ6TwzluxZb/yKwNoVVJ9gxjRnx2iMzA7CEG7UVE2qNvAJ3
tDvJTcwhdJIBEWmTmRe1TOxTZeNYt6rp2ZIXCYgc4q9RwYduD1RPU44qJieWiV82u43CrnXQ0nfg
xX8kDcDQyls25km90p7rceAogEp0AzgcNfzqkT/wMCCx0TQ1yyf9tQ06PC1+s2TWqXHYSvGmyB7h
T8nW6HsAUNb41itjF44JpcW4EKDVpPUnPImOrMAKeD/kZ8zvxWemEqnV9h06rIqnppP50xYyf2SH
3KYWcpzZHscmlvGnVQ2KCusCBG09zLrEnQXxL9TGxQCzY2DynerfdVp7lyP7BS+/Ea7TUBznibH+
Csdjy7yILGqaNSVSmo2yrOrnaFUOd+gMXSeJI6b6K5ifCCpESrCNB1lM2awjKtTcNirmUYnJ8Kpo
pK9s0b60yl6CMR9O0Wq8lMXqi9q8lUj+rw0mo60ij1joDWfyV6NHhrvaWxaK9h5dG9dwnGxJVeJl
hUnLhNtwgLZo6q1oo5ocALs+Lr3yqSqJjy2jZrbrAL6Mx8+B6Gq3VsF4xH31LJi5aXQPLkXcSOWk
wksyemhpMlIbmTDuXV+xHNYeYT9xHPOAwhvwRqmgTyimLRPQ78iho9Gm+iip0o+stzcMIz2yOpI5
GK5UgVzGT4nBYRDNJMVIsf0edVgT1zkZ2CsiOoKvHRNrZgMcIxQRtZFxxacBWVp5ADhYs+JZml1T
BwMIf/RDnogJlqBf2AZTKUSaFaCZNqVzUNDYwke+OoK6Vi+HK4kbtmsqRPT1dv/ZodTf9P38ajly
vAXHVHqg1TJc00hp2REjSVowf9cZnnaiib6RsjvglSJiOUQzb6D4H3APM/iCSIGGM6vbc2E8/H/J
BBzPGFMXffglrxeyPZT+6hi0/4imGCtN5ptsjtREYubosf4EVg2vKEsj5Bpq4VT3t1yDjVUuluyh
78SHP8a8PjZaLXTsKPwzOE3icTYsU46rRejZz0AeNyIMsnSkZq23OIwefWn+Ja9q+Smv3Ufac+4a
NU4B6OzptrKnA4F7nHSiQgBt87cYx5LWTejHjH3yYbJA6SCyfU3Z5cemItGRNNJFAqzCM2Q9IMBz
lh2k1fZX2b5m8/jbpvNday1GHBXLxbQ+U05pbLPXZ8OUPiZeSi9X5j81MY6k8x0riNtppfyijpRv
SSchHBKIjfSBVSdnwlc9VkpYkOYA0YIUR5PhjLfwq/+EUCU6aNwEpWQ8aVmyN2XG95H0cAv0T+tY
8/qVMSGVgogtPcsgffeEoyzzxWoRPU1Dz/bcXN+1lvZYRvrMBtR5GrBUA143WtbNM83/sqBEUy1G
1Pr8YZiskhKCf0firhhJUoFM9nEFTo8SE5mDrI2XKiMdIkdtQsrKm4XhdDuO8k/RJP/4/TKqcOCc
Q2PuJEO9m1EnWLQ4qq+b0hsah+Kkz+jltcV64IpWjSsU7sLI8QIOJXuNp5h+Z35OMPunUfziyAMf
jZM+1WeHpEWDvt1onPpOOGO+1fU898toXfY2NIonvWuMq5MNy8XIaegaed7Djwcaav0pWk9eQAOP
BtoCix94TP2vaVaErCh1u9HshaVKP5TQXNOexjaKTpIt7D0trxV0MiLbSZ96T324CRFhYkpfk6k6
m9JIZfAw6RmjwB6o7geS/zRTvFWJgwbNqN4TrYgDpehbf7BYJ4E3Kp6cKRUHcsEWj1rKIyGOhoOz
27DY0fMkG4G58PcbqpQNdkfxKZL8QzadeZMUqtjAbQOrSwygLXeQomTZIvLJBi6WJ4/iNf5nUMc3
kvyzdGxUYZewTipn+C6PSCPu6MoKiyQOyvqsWnBkkZT1PHzW/AaS7miqPH0IgHun5jqzD+nS7HDY
LH6fLJcur/cK3aSuZWyuOZrS0jz2fXszsVB09t3Rhs9llS4x4pFx1hAXzldjXcLCIGx3qfFTrNnH
mK6sruuws6rzAwo8GWRJtDkllr6IsFPgQ6kZxJD5f57OZarX15Hbn38IxQ66aUhKlP3l0gRjlnxo
Sb4HM3iLu4vAktzJAWFNm7jpcFIp3tDvZ+QEq0EGb8JGEABDp/rLzMxd6X9tRHKa/DSD4qijHzLM
ABo+jwuyN2Z5MD2Ad/tK+ZNB7nMsMF/teyVe8r46VMQv6tY7VCcvUsyrPFJkzL9s885T8jdrLLgX
saG+DIey8ySrPqCrPjnqqWd3XNmBxORMicuQCpfVvHWsB3wydwg9yA1xHG2M/qvUQiFCqsJzUt7Z
+2d6/KEa34P+2ZPoV2gfEEk9MPmM5UlZk/K3DCyaNNCfT/OG3LYvhRlKxLJnqaxrSzegFfQtfjdq
3kwuda5tRXdvDSIBIznIWdGaiH9mZOPycHWKg0pzVyCHJCuI3rx4ncGq6I1+ruAp1aV2pPb1SoxN
PZZtGHJeY0K64FXg7Nth6nVnVJDJRHUKt1JuaDtliEXKEBrKNqcLlejeI8Rr84GMA34QecX2LlF3
WKcfEPlLbLwsyi3nPZVFi8Vcenw0dCZiL8B+rPlZapCaACdK7/Vg0ZVlTI2/uiFCMjocec2ZGULJ
1lY/MvUwahRPe0zqDR2j5gNwi9iPAq+xcIjAsVmRu3M3xxDi4ON7DXpUAuLYIyCHkn6t1W8VHCah
Pb7kzn4l294uf3KHWaVIeETApc0vxKDxmen2KIZyJrxA6jESvT8A/hVGObVTAFjgwM33OsvrMvqc
1jtmqgM0J4bliP108V4Ts9myuxiLeKcTbbXSmaFvKvnzXLQiCqSpCYTTQaj7mkmGjAleyxjuWea+
ry5Rd7EmBkK55dosEzO+c7UIU/lqRYdimFhE3KblBPEY+c9LxPmuOjGffNoJDiCr/FhzPothH8wa
5iWh3tIbtOdN3p4lAU4JfYtcfZNC7hFV62aQw/S6P6wy94/xKQmqKbMIHEIiZls6rfrVga2w1u+w
VAb7pac+zRfs/MsXxPWgqFHS6X9yRL/O6HIEFz4+ZHjweyhAD2vOwrJkOAUw0TS4qNj3R+Y7sdXo
YfJQ4wG0hpuzKBuRJXRu8f9TTdi+4Da/KSLOtczWSgW2Vz7cJO5oJUHWZ//6VqBZHD/+4+i8lhtH
siD6RYgooGBfRYKeIuVFvSDUEgXvXQFfPwfzMBEbu7PdEg3qVt7Mk6nTrjJH95XY0LVt4VKDo6PL
duvGfLQpojCAWlg97iku2XE8HubpV/Xv0jlUEgE2tM/jooFQgqjb0Mwa9tE8f9M23Axmv2MDwbMH
K7n9A3P72uWExXifNPs3V680FrBEfjENZuX5KR/wDJg3wIcPxCDW49A/U0JlCdCNfGnotfo0eC7V
Cb9GmW/net+Pjy4RQt25N9LZNSLFS9pjyCJt02C8KLVHFIO1QFudMe3irqD1mS3UiNfOPNSuSS8f
VGCd21HAQ7E86cL0w6h9SHS1paRiDxsersi0plzwYUAijDFH6Jl2NLuPiDTDqP4UUUe3jd7JN29a
qREF57lhvqX53jFfRtD+TkiNddOiglrsgsJ1OYCbwD9B6wluBkZCprKRhQlGcWasskEUTZynoYPj
UZ7j9sUBbla5164atwXuh9BFuNSAz5Woath37em3Hyd4Jtil9PhNxLRVzxGOqYDsRfOQBze4k6tI
oQ9ytTREvUlNlAsnPJAspgIQTEml7cEqP2dOTwDE2xPiRYqgfkPaq8L6jI38LLSFM8mk0+J6an8s
/v6MTZMmPgOv2XU1FCoefkl4Z3O/kzAJUqPdd85bA34sbbLTPL5SYUZ39x1jh65zQBW7GhXDbPCG
X01v1zovBpfMnCToiECH5hlae0AUQXJKh2MAMFMeKZfpzT1F9CmGIPPS5b9jchPGNcRO5DG0Wud6
IDWDroYZNyfyBRwoflLBvYpfrPBXtTQFNuuCy5b5Rc7TC/HSIZ+j9TvTv8nAHCS/M2KyNfUg1yS5
TQYe7DdpnSLEaDnxSTy4LhkQHnaO+nPoIZxZNvh9+djXJw9OFpQ08xW/j0wPlbvT2Ua6L7P6GMfX
OMDWw1tNI7IHbA8u0XMXfvbdJ7Hnh7B+6cfhVbqPZXDHsUNFwsM0wSDhosV1hFyaCcaXTan3WNCr
OP0bbP6oD24EMtdgk2xZAEz1axX8LuCsCsNbAnY93dfTOsVRPA5MWQzEteayZywee3J0/bStdIvn
CENfhFNg+qrGd0OniDV/jtu1ohS4TnYQivmfqQexd0Xxr53QIy8tENaBGw0DLMPpeJAu5Su8c4Q0
tEE/uKG2tjy1m9g78wDrl0mUXlI+4VzC92HuTzquVSynRy/B/fyUBXcdODQw41HszW7XuG9jQxRp
XS9SC0mwq+ZcDXeDI0tVOz5jogMoQbRoOgjqVrzszdR+nOxbYLIJ/I6oJpo3oawu5SjirlijEqXj
oxCvGQai1H2lT3atkwcxSpyV6DyifvH096ZMdxXgaZF/mgB904vOADLtGAgLTqs4PMUKP3V2tFhP
z902Tn8Mfdere+QA7sn5k0Dq6pG8DRjW8oTaq5rHSF3F69LjRm1V9X6scXyDGTlaBVvbdCh3XoQ3
soybcl2NKbxprK5p6O0ZclPSKZDOnP5FhYg9gQC3/z9yI7ZoO6bKJsSxGndibdI4HCNQZkl8bbXM
R3mDD8LohTsBR6E+jA1baBMkAe4N4JDcBdcKxZk3GF+/eTCxKyXBV+R428rBiN0wL1twgdyEprgE
kw3hvw7TLFeVg1aRQmgtuIKEYYR7Gblnu9YLN3g0gZ/Qnp8Sd9wMme6HgThqFjaVyN7FcXYQ3GU8
x7zOU3Qe1IBdGdsBV5e14f5Y840iDSSV8AA07jXHM6Xr09ZuxZYawd3AynOl494tB6JkQ7yhdBjp
dPJhmFKvxLU92BsiPwooYW58NAzIAsW8BhS44qEEH7pd5aUvhPXgzjaVPtFmnMsnL/qmtoC/9F6P
4tFtfh2cwgF6hWwTF16gSzZ3OsJY+wRqs6LfFtm5eBZEEmK9/UyZztz+w5o9bIjzRUn7rUr0EwHa
B6Mvv4Vgq2p5tIth4tdGjT7nlJfNHJvPiKp0YfRrR7A7G2+Kr3Zj1BuuWa8etBNUpnWtHFi9NMqP
ZbDNTIPewHmVA6yL5TaAl5Xl78xOVKoMiOjNLld0HZOnqOq33Kg2QUEyCWuYAQGALAK7CUZO2V7G
oH5sS/vRYpUmOJxsvM1oYM9d/JJo/KNzxWzeeA/95Wvhdn90sINomJ4BGhyMqvJnDqigdLaWUe+q
cFQsfOSHTOwjxU/rWnyGvG6TW69F0hzM6Y8+Nzo+VlXePfV8S0LLuAvcnuCiAQGm+hrCzhrMyYPA
BIelx+91qEj6Y0+Uoyzhj5jB1rZsUDJkd/Aui5qjpmQJ1MWnCgdn7nHp5k6K+QrrDEJVmvAsq8YX
StFRvvWVYUo21Bk9S51Pyw2d08FAC2C9bqZw2/TGh8LcKFDmMCjgY8YI6zJD9NpNJ/2L8/JghwnT
HDGcMHzLFnnB09YLI5YzascLuIoH+9EFcmVGZHQG6hdM7rWUXVCCRH3dkeKsh4YGEbuxHxuAl+pR
t/iC5sBO7E0U/FkpgYH5zdGaDRaNTYTskAOSdIL5JYbCUXb9TmDWcuWzyQNlYPhqYOPmQbO24+dp
6HdGSytwl3+SeUUiZlYCGzS1rAd46kFsZxFPKeiP6317QfOYYqYG/zxyre8wcDOcu1ATeWb4yzTf
jC0T2zs9y8Tq2IbwqGFSUgh8Df+/MABhzQe6cIUvE2Yf+VnFMYAnLLuxRRiE4va824LqW8WV+BCV
6ydk92rQFZQOrYox3EgM7LTbGDuvzDo+/xgiXMiaAQbf2nmUNcC/Ce9F1ATn2DZPUZcx+4KgwthC
1QJ1B7cOwyh4Dwm9XcCQWFeyPJZe9kyL1XWY3F2ZAvjQAwSL6ilrEYOjZsqJfRviwTDoH3Bh781G
iTHoL4151ztldOyHy98soiHwqS7h+PEQ96qMOi1GqbSFROs8BwzmXmmyli22IVng0KW3k6sctkZb
nSLzT/XHEVe+YleZXSzSzPiU0FJhrEc7Gb21GmTskSxUfO7M17R6MVtiJ8v6atewTnXx7DXxpzdG
10F8VsU9kstCrj/nNvbpsj3npX2Z3BimvR9wwiZNeLInIqItDQvZxeCncTOxBYjqoxgSzUsfp9D0
Xfcw9X+GQ3pj+ipMbGG6fC4G1Hfb3aYU35DYSBdGWjgdpDmd81iDhJbway41BeFvo7XPOv2FMH/M
1tkPLOwenAiLQ4235FI0xyF6qgJ33XgmTyuG19LVEhRdjLrpb57HN0ALfkRE0kLKx8zwZWjp+1iG
T6lnbYHJ7bG+cCQ7N6NvVmVOv3omaRLFS9fRXfJJPxBkKp0oqTomaeX3dnOwK4rK06PdHgJBMc7c
PdcxREm0GdHvQ5tTVKBv2gprMnTWsqmf7HHi3gJMmUx1rjS+06SuO/yv+lNAIK6oklNQQvGIg1sg
g4suiGe6wVo1cu+KYpN38zP8B7yVyQZz9laRBLW5N3ltAFLk0PU9swre8AwfaPjiCirO20/WZ7gJ
eAv5JscYTuborUd0zkyydfTIUaDhZ9W3AxRgZPQPnUvPWJkFGsitS9l+DIE/AOG3PkZYxwFrFsWp
X2PLDLJb2V/s7KPlhTMd7ubuxk2+Ru8zB2eoQxvUVh4Enap9NPXLABe3crA6W6+p8UaHHVTDzyrV
2FB+TAxGbc8rZZHtx6zP5FVOq2T69mJC6P+a6eD1xoptGtZrfyq/VHuJoZA4JdXE17ANMZ4C39ob
2TkMnmr9StUbOUGIzERx8CvE2HJn7SNxL4Hz3BJMaHX0ut5cVwHmLOei881shmhNXFxy36Wshp4u
7pVDuorwxoEEBwtpAZNhsYzS3VMUFvATj/MH2aOVIoiI7bLqdgrblWf+hcMb17sB6RgUCfgo3Hvu
H5DlwWXpwdwjb3Zu+5q4h5iX+N4xzD91VMeEB1zVDxpXbAlOkIkL0bBvzkVAFJIXxnYPQVyB52S0
S8IAuC0Ua7Jr7/0C+cZRnR5b7SegrCvE5vBAnSpv909RPVnatU3PbKAfGrWfRYk3FnAHFEKk/IfU
gilnwQXmxofYJtUzHXlMqONahyEIklW6B9i7sf1sTQfwJOYSAU1Wkxo2PdXywzWcXHr8eDCBOsRz
vOrodg2XeQ0sb+HY667FRscy33Pei8heL9Qte+avBlI7RJuSITH0/kEMlu4aA2neXMzRl7L3ewVB
a1XPWps/EPe1aIauku9lz/fnAA7i6u8MC7bJKB6j2SDD2VEg9l577NbXybwAoAwGt3NHqzMYXoDq
u6gr4ufWAunF8jP600PHdYgNjfFv4cQTFD7ckZgvVRJu+9jB2CDvFtnRXC2J2uGlD58y8h+V/c9M
WNRSEWAjkJWD2IfZj3BhEaqGeuJkHWkB9UT5vg3bPVVtuNX6/cy5XpgTHnQ6VRguSMXiOUHXafju
EsPincir/ihAJRXyYC6yYmFeU2q7UotgcPEWK49cTUk9h9rkvGcs/Jf1na8RxSCut2pKRbPezEKC
dSl+7gAEo034t8XFETMXDXzkteGrLW9tlnwPabNNzfNgfbgmnT4xKTd5tYxurU27DF5iRcFuV9x7
QT6m+BMQJj2qj0AyXRlxViwinx1wu3Ii5GYuhYE6GMBsHSqTBd/A95JHpcfgRToqWrre0SdG9UsC
YIrYm3jO2Sne6FkHtEDSBMivxud+MklAfGQuICG0rsw4DzlJ7PnXRFuv3WVQ55cvnzPZgPkAohTS
pVHgEISCOGZ+x9JgJv6Tf3DwlW177NoRbl90DJea0UVrk789ohXNYRy9PIOZ8vPKeqcR/TgBwJvM
FUBUjFdPoHoeLPOjza2npnLZ7TxJ81U1LLRZUozpa2f/GzH0NWV0rphJY54dgUmIELDTNP7a9l2v
3pPuzqSYYUoaKTmoBD153jWNONuq5Z506+Xf6GgnyRZTlS82FQk20S9JK2MQM4U33zbGsIpMARuQ
Kn8ZoBoGmrcGMBwUzmayMfrj3vCis5X8pCEwgyWlN52c5inXfiq2B6G1zZnEO2aM0Q9tcAK4sxwJ
MD71Rfk08HytGBA7ptH+VhvFAdvO6zxcKu1KBcUHh/0DBg+mUIJE0Dc6fobsPcoFnpql4YV3xhOf
yRRw4qDSipc2/sKv9jCbDl6af4pG9wZxzgU/E1W+17KviOn3CNC+dv14BvuXeewNPoT3aBL0MAh3
a8yxIJCLefbjhGuyCyWG0mgLLcYg7uZN9XVKRnzHI36/EZlePiRcOyqFpMggsHgtB/tdRyskluui
hEz5pccI7xXX3MXHZ0IHIGJWNyHZ9Izg7Cp1I85E1uaZ/tUQuqWk4akIXiuaGF1WmTp/Bna+RmVb
l2YVjGzI2vve4s3NN11HYEihhtBuNY1/gNEQgr8j2f+NXbPRNGNvhSwdJrQRfOUNPnd81yu9uo8h
Mr335VTvGicKR/lBmSeJidQk7pub+9G4edkti+BsuU67CvvuhOGdPcipmz8H4964XJSW14H6BkbB
VT4R7i+fG07shgBQQo1TZlZ+KwP+tXJ56/3MMS7lnJ2sLthU4+C3oXyo5LtlNB80dD5Us7Ol+Ivh
GhcphWX6lHywFmPFoHzs9RurVJeZfhqLqchJ3nU1n5zhpsT8EzSEsVoBG+CeOrem/wIjeDTCf1rI
NzY6shPUqmdXI8hovdE1DLJG+Q3hrxKHZjnTbF3aZyXfs4aiufI5RIbQvGCf5LVvAttqWYCI2Ny0
8DIT5s5q2KlpvAm+EpZwQcX/hp70qXfGcPAvR8TyspZ5M1pX4UHKv+WTrne3Pu7W5lT6yoJZFYYr
Q+vX9bj0Blu8eayeBnNbMUCwi6ZBg68ITOJzX+1qggJ4GI44ADCN4voAV5vMZIrifzNbiJxIZ+KG
jw5eyToB3ma9mghM4bJ5pQYdx7tDzK7hYte2xVdca/Av2FfB9MWPyOzR2gQA5LZeRAS7hKkdjeQH
yCYUya/XgkpQ+sVItE/oWzstZudne9F1ksliQaOpbfgF5uunwRaOMPc5CJrwVepG3y0uT7CSHmNG
MiPJ80UcTPVoe3B5uVLl5rQlWwC6v11hO2YXWnwUxrxxza98ehGkyumr3eruF9rxfmCzUnaPguhm
xh0/5zXBPa2xUdZ27L/3EvKpEYUfc5G+azTGh7lOJRwTp1b40+ITyl4771mPcQCwro66W1P+lkQl
VDXux/bolCT7M25z5NYfKuhMDSniqJSItvaRWr1doRsAo+39DHEjz7t9RrYir9yfsk0In3SvspZq
k47csOto5hQovSe9zXa4Dgk7oxjIrv1/AmGoT4etVWePXhScEplvnAziALdC4P0siEfciqxiWBpT
Zsorqc6y5wmr1waJ0rm+i9K4ejWplAEcHVff+mQviLwi57CNgB8oZ5tTZYWxjXRJ/TGZ5XEYZoMn
dpfsepFKqnIKotMOKdxmABrMZv6C2dCPnYqKjugxFB5Kc/zb5dPZLZc1GqVzuihf4zE/xBV4phwL
XSkepaMcTMjiL52raFezKDKa5BjFJebtMIA5FrwOBEF5cjjkjKI/gZt67Q3NJjTnA1031FZ4Z6p9
sZThgWtVyBNeTse46yA1N8ERa8bP5BL1M7wEl3r7m2rYw0u4nbZR/sO0+dXanKHuBHU+q3tsfVze
BhbLkYc0CHkGU8jcv9OZcc0aSgKLQHL7q9Z5VB5tODlrRTcnQTeOm4IuprK4sgjgmK41XJ+KhNXI
+duWsNKkpt2w79K2lKhrmI+oigVWkrHm1m/lCNQkWRIdum+jXZKW6VIyA244h7V1ocevlc5+tTW6
S6fga8N7b3EVmfRDpI6NIyk/m6b8mABM0g6o6OuaNl3v7EfZ70dNHSYh/kSjfubYuFBheclt92hC
RswQJ/SA5tkm+Gx62gV79yglZ4wpOoz++iVt1C1u5IuJcQ1QMxm4RmCBTfHQYF8P6vhsiurVtCit
N/l+eZTA8fkvFuQBkslEvZ5tf9Mmvw4Gy3fHCkwgvaqSI65VPGjQ+PG7RFx8xiy9F5IJvo5n1tdF
aTF7dadxQh2tvHSnD3TUJJP17mlhjTxsbCrCzrj6wLlo64zm5IfaNI4Efj7jJCH0CuqV7yH1d6Vy
KJ8ITh7IQ4u7sSwmfPqFU20FLAPPa3e9637TlUW5oEmQvT6AW/Ywo1Nu2+TvOlpnpscSPqB7bXWO
DZNFk1Z4rPOzHGOj5HllCe4QEDl016HWqV08eRWLTNEHH8rO/DJ+qflS4zltMHANn1gZ3nTatfXU
u0Bk21TS3dQCske88BdpDBD5wRHjTRboWwsrAbij24YHg60+93Bce55fhB04jnRd/X+HA9eb2HA/
YhMwRxavzVJ8zuxJwftySlsKC0bTVua6q7zvYEnzlSjTMDpb38iLA1Yp+nyIzUwY9vLJPMYRLir2
wXR8VD4gbWhKGDfiNvwrJJO3UaNQmd45EtVvOSniOh4zD7lKcmRDcY1HFojucsupC+9uGtlPhFkB
4/4nBct7mpbPrYXdt0VBhP70M0y58menvxgQW2X/WHfe1klcYjgmiNGCuwh9vK0DgMIeWA6DtTcN
N98UpU19WsD9C/S+WWMCzlOPkDSEB4WiY/DZIPnregggfMWwZht+LikqkeQb8SBD1go+q9kFV4Xu
V0c6AIBpE3hgEIT91jreey7mo8H7qSJuOE6b13sP3YOZFoxjmM8c69mXRXe2jj3Ts61TrwlqK6jF
iLvcN83s7uj1H5kccAYz5KLY5gLnVM2WXFJEPVH9VHfNt+bFW6PJf7EKfyjBNZzz5Dtp+o2cB6KY
8kszxEVFy6GS58tFazwjx12qmdNfFNqH29Md14fa4+hxQJVW8ec11ZM34cyd0OfWWlUIaGTjy3IW
8c+mG8UmtIP3ccYTTasOtr0XAx4kIM/pDktlEWpBTveNpJOGV2emQYe7HYv+huNjE5tZt56EZ6y6
BJD2MHCWStMFXxU47/hIaX52rfJm1WSOWt0ON2Y6/jgFEX81WTALClbNYezuLZMrd6LAlRRGJMgK
WvzR8TvtsP9iMb7TtmVCBEqPTef4BnKqXkqsKV6JeR6wa4NXaeY5hERsueqpmiH9uXhBAJgbNJZo
fBuCoKdRhRDSOI0mrQoG3ANSR2ECRKXtX2klqjE889EKcsYKuXQcTQbp7Jj7sdWlNuznJNpR5ykf
pr5HCSxP3RAoP4qxRhRYqYAjOmuJCjhq5T+tVoAumfqUeDD1maUTPg4SJmT6VqHNw3yuEbXRJFLL
L0T8ixML4zoCHaQtlIkHh5ICHGWHAj1SaYQ/U/b4gWdhA+J0zfVD1dVQlQebjIVvyQCTVJ5ho2SS
Y0Q/cFWmYkAEbexio0/nYaPrCXqk3hnevZ0lt1WiJcm1JBno646WTAcLwQyuaJVBiFWuGt9tr+cJ
EMZebv2kaZoVW9IWtsbOozKDIz/wdFksz495Uv8TNhs7t8DYrVyi+cLRnI1QpCamsnnuzaHT/ZFG
oUM1aK+6TRUgCINOflVJYbyqkgr6qpDxPc8s45tpIL9Gahi2wuwg7ffYT7MIrkjbcruUmF6ihBep
lz03chuJotA6c2MktGHxdfyLZ0S2yli+vqPl8qSVQNx1vuJDkownonfH3K2Ti120kGl0HhJxW6FA
sCIi1g3qMfBSJOYs9PiR2N51g7DYBuu2bxCgfBRF/GMFMCCqVC6QXPq9NUcLAPNRnOllnN+pDbUM
f1NJrLvPv4tUk6siy0nWemO3VYVhHvtA9SvXYZ404ojdWjsMxZc5Y8stpObABsKQNI20SZYJJn2p
8y64tJ+vlLK7ZzgT5XdtyvAUOPYCZdQBDhNl2vemhZvbSmiCi4MayJ8Y3nVJ+cAgn3uj34qeB0QU
Ep4nLaM5AXqhZb7OqrhoVoyKHutHwqhvgKFWndmRbOCmOkJRMcb6ZXb1E4W3Jg2ZtBDFCt5Jw420
TF1e9D7bRPnwkaU1N3lNA0kbHCsqS1owdC2NwSbPwfXUeJ9tAmlBY4m75Gc4pWZAbMljrAfbblqA
BxUq4Bx5AGtgMOWG2hcE6MMmuXULYEGN6053X2qCIXo73Qpe4vW4UJqw4xMUJCMvIx4hHJUPSaWv
9Ax1xJ6zix4PH4EGJbxP4sNg0K4Z0j8BytHhPgYmMgd72w/EnxrJUkBWPNHZ3D25htoYenkJlASi
hPmWXZO9b0vxQTaF0SXiSie7+TRYNXZmC9mgENMh5UdRjnUyguLQ2uE/dqkT27L8GnaSzXtJgLJh
5hmLnOBNbe5mKqKyXHuxsDcXtkYnxAhzpCwAfs2VH1Xmq6cN+ymZ3pDZt4HD8s901nQRw9AYUH4c
65908h2hlmtjZz9tKulNoK4+je0T1RJYFRjVTHs/tPSdNRUNH9khlu2r7JJ9mtVHWRKATFiuaQKn
b5R2TzkFsyO6ihWjqLtQwDAuzINz7hIM2F12t7uc6+G8U6rb8ijHE58+mbXmd/W46+vspRjJWUFO
qECBeTMbT2yQGWJZjoS18jzntZNm9+CR2mBjE7GySVjMAAA1LEisqTUMm9liuWeJBNhRbDX7UCXn
EDgTQxR8LPoJUIT5vZFPnHVBfD4tphO2YdICJjxYcpmDSC9ey96aNCRkG4EbIw4qIrPJSDwXGkFv
2/uUf4GaUM+viBOa2B5pfUQgSJOvpK//Jd30MozeDEy9YMKNkb8VlEBfklVOA7mwGM36kNsCgdDj
nuxpYIMpwaFmCMHGTO3iwAPsy1HQQWuElFXUMgmnBqPhbARfXW4nh7rSoJFXHgvOEPnVdEwg3AF9
OfWM9jP0H03HT4SDihNpGrM1yu5P37vaurFNZw/wnIgHKQMursiUIgXSzKPqm0w+PSjwLCwcsq7X
A6VxSTzJQagFXv2q4vHsyEatrDLGVVVFFliMir3HIo2jyKH2fDU2RTGWzVWP0zizuk2n7OdJp7DH
q4ONOzQGkqtNz5pznekuS2sLMDeXHiMjRGvQAYKTLg6NfTy5F2tQO1qUDv0sDk2eE8grlk7s6ejG
2V2Z/bxyOizg/Nc0dFAOxkZsx8LoqcZMxxps/CT6sZONOFuS6bCs+n1iVb5OARA4hQywBIz5xnJ4
HoX0ImMY653pn2ZPT+2kThh3IjwTKHwtMgvbQSzNQzTedCPFkJ08NvyW1zq0kkcLrksV0YIjx71O
Nyhbbbn05hkuO4JKWw2W+SZrXh+nraq1yHWI+FyA2jH+qVOkV7DzfphHz0hcFpo18+EcJ9e04Zzt
RrYEY2a1/sxAjvyKOpdEGIUCC0Nf0vAsGhvsM6P1mkz5ey87yFw8kBvdO1DFcE8HWilbcp5By9+Y
JPdCz26kIB6bVj/ONeNWXOcY5iaSfr3RkaNMJr9sego4suUOvqcH49nh2bK4V2BMwHvZQoGwl0Xt
L3/bp5W7L7JD0CAFbgnvLlmL0bi16iPclZb3aCj6e/SONwjJmoe+o2+nobzEqt2nQjsClhEHT013
U1q7njUxXYr0KrTCH9tk2zhkwCYt27aLEqtlkM8Rhwn23905fulS4zWFcdhZ0R7r6JroPR6z5A+h
Dqev8xql9G5pVMBgXDi3ofrSVR8wBUdPhoVhzYbl2dfEynXAvWEh2dJ3u8EoCfKUJw8aCxcJXh6+
x2EHksp29sagbcGjfFP+c0tx+xIWh1IWQHuQaiB1Bb1wxrLkGNY/YbQf5UIOrNnNUbB4AyO+nbNq
oxyPvXwFrGcOvxuTQg8WC+DEvzpcFbMj9l4Pmc3shi1RiAa5N+JHBU7cFRLqMzoXI1iPttwwBu2Q
YmF3eXhMi2B4TJjJg04cigYjRV0TjMPRElzzeaqR7xJ7RwwGAZ1EFZCUAGrxYrHC5YRAzHd0Zdfi
zaGhJGchYUNYGIp0O+Qa0rFlXmzHsvzQC++CCRLdftt1Sx9UdMrNZqcI8Qjsq6FnvyyShzWL+xTq
BBjTv66+23F0HOL+uVLZVSiwRrqLr5dXaSPw14o5u1mxty3wvDItYteFlxuB2Y2hUd0jCkMHxCOj
xh8z1vuSlYRnA0mdmZ0yd1Pg5a1Ix5gTz3lRvA4Cv2hh7ir6Lec2fbeT4HW2rQDYgvfIVwhANd2C
WF/NSFwyNGt2mvJS54JbLdf0DIkubtpv6mkXKIU/chMYs/xWOtizJWAEPm/XrLcOtTJvYUsBx4wA
mU0xHaJs9IvqW5taB9Fcg8niHcpEgs0NolNUsuIw002aMB6zOUUAx3enPbTmvQCPaeEprF61Hvcu
WICBoKZufg3Z+FJH00uhqWduuXwoSuvVqt1NYxrvTkLxmEaWYuRsbnp7PSvpawOxky7o3ozeem1d
eQjMaclqUhUjfXT2H5ennxRQ1U2adImkOR52q1CovZ5NW0EFg0vJGeYsvNPtPnNNMiwwokuOpyr1
zlrWHqrWWhOTOkTQWuq8PwBaOinucApfYLe0zqcTf6pHYSUN5vhVphifGnsAEPB0q7CYd3WerqG3
my0uoU5ln72eh57S2nXGJkbokG8KHHq2Bjy21PdhwJq7dteWGzzbNL34U4wXPbOqtY2ZYtStk54w
CU+cNXE+70y+Dx21cSpz3o0IgNWMu5y+IyBba+JDa7I23NeslR3WN+KEKw7d7WC1z0sRrBPek/SD
KDtJo3bVW986Sjovih/gQNdDHsMGui7G8sap1mMlQLWEw4fVdk8D2zdBUKGAMlOWCiwTtwh06EOP
KO6CyR7jkc9YRlyPIgAKRLr9mCChj+KHbN8mhNeZeyGPqWI3VKVv6Og26hrjzArQeWaYQDMA8EZb
MNT21muw4Dch+HVcDA1dA+jVyo1rv3DEHWmJayt5KwK+2iE2YNOpNL6T5Puo7cKkV8/Q/D7Nbm2u
hX6Zxu9BQqBVRQi2yMVoTCMbakd6z6JsQf0SJlU1bOSIFiSvGL/HooiuOV2qWlJzPkwUO5B7xFtK
CFU1M+UG3nftNLtWKL+Yp1vusuZq+SNYSPFzjplBCDmoz1Ei9lpmPA8VlINxKvHEMu1Ih3O71LBj
RLVWP5PPhvaA4E0xZRhFX9OQwkTPkZLh06zlUlFdafg3tZLEUpAgtkQFjSmVqT3pVnAts3lLuOti
kvd5AFvhEPfCY5pCqdVUoU5DDG6mxGuXxU2xA/q09zz4W7SWyxYDqiaqjjsPIEbc/pVbbvPe3utE
G1YN7GlVkEjUh/TS8Lnb6BoLooF081rP+vjAXfwvj/BOBH0Rbtsx1XbojLj2nOwnGYYnpD5mxhQl
upZioO8otjFoD90uzMBuzcHAxJinFAwO1r7C5bMuCZk/2Hy2HgzJ7prIS41sXLmMG0j4dUrz00gM
gdG4ZZheRgrsbRFFP2m3Y8qVJHpktc/FWePymr939TmU29kJCFizeszf6Kp/qLmFlAz4Y8+GfWHc
Pk4ImMyUC6iox5A+JX81a3gQMQEUx6D5aaIjGC+Cuj899VVtDZKLM9t6hgMGUODqtU8S0xQddWuX
iFen/0uJuo7q2WifIrB+CD6VvXfaAwCcYfqgiqyqLjR3cQedSPplX2rcgHqcTXZZ58jiDKzoWLxU
AsP0Z2r4WfQzaGecETXYXqol3OoxbN60bPlPO218o0LM0oGjN3yaCI58AMrKKkZe5+SQd8jCiN8l
qtaZwIkJS62+lC8ssnBHiAxz9FqjIwVyI9TCkIEfw5Mvo2siEUBQEwi0Sx1XzcP0NB1Jp6Q8z9/o
gDSn/zg6r6XGsSiKfpGqlMOrLVlyjhjjFxeGRjlnff0szeNMdTdgpHtP2HvtdQqOFSqJ5pHP4Sdu
yaawWnW6wyffrrUcOa5TVrs+8KJf/mJDBtPoTngW9WVRfLDzH2djPJ5ZTysICl81xjYSNz5uXMPr
dyHODoteYJn+gesEKajRHAl2Hdhwfyl0O7JPQdRo+c7Q1wm21MglpoRdQ5B9zakCAnaHaN9XxJ/f
KC8jQvqsXz26aS0S5IPeQGoPD/CWVDbvrJ1IBkqu6lEhgoLKFEGMZlPJsciG1yGT3H4CTAbivg1P
PpCI6V2TScgqQl4lCGhkm9giXET8+EZFPbeDrGvASZCHi070XcyMjBaoto5j+JZUl2l2my2UzgnS
gWxgp9T3UfVs7upVCo6BeCZ+vT+xsRo+9GTJa84FU3kCevmQa2sXoDJjY5Q6Eya3Ab7DCiJtqj0G
MgCQ6zAtqFKQqp9wtZJ4V0775qRgdoD7Un7GnBndv1i/4pNeNgWuc6VC78PWhi96a8tnml0k/Sga
7LTDn6FFOVfsXxFHr22EKFgoH51ssCeBgd1SGx3SnCR2h3jlwgt4qk8936s/PRRFBNQyqoRliSca
BNxIS/iZ4dYOwIYv40/WTZNvp5dedMXiZ7zjpuJKSFMUfyyksKAzyrKbW/NZWSTGAoxeqL/tXuca
y5copTSe63XWeaxTQKWInc1vD0ouznK2CAravBVvo/hXgyfFTjXYtYHbkpyQFZwx3J0TmEbEp0Qq
g7fBw1px+zj09XW2EpCu2sOP9cgxRNA8q3uEQeCQmdtav8aRd6T7N7+HdwWSCBo0FzGtZC3ayws1
y5MVUwlVFXNiY6Pfx9pvma5ygroMtEZ8sZfm17nSo3VK7qyro9lGEQC47Bq/y3it/8s+8XmZ6TE6
zDc75yDqFP5JYuhIev+rP6Cuq6jnLTv7C0hW5iogYPXGLwsJVt3YxR1JcFtvcIixRbsS5s4sqze4
mHmcNz0Kr7uATGWyGfVHgdOgwkNuYiC1BOy7EgiBfFtofRCy8Ioc8XgJMPtR6/ZOBIa5xxyJFm8b
fBM2ouugv2wSDaiz1XGVXAWmFp/gZkApEcpcCzZTTAIbS3/FdJfZK/Q5NDXMtpYmq38QbOfgZYe7
CsOmuOWBF+rvMNjQJlcBkP1lsGN5mDsqun5g2PmmJCu6fI7nofO0kFAQZ2a1t0vW4Qh+eTwolUTB
C8ifV5Gu055vUcVQuERgKqmaYPEgsYC1NS3QQj6tLz9YzTkIgEFikoptmFD1Bbg9kooR4pWDNnvG
aKdOZ9mpwxM33dScd5unjHknLppVI9v46HVxNQZLnUSjDAfFJ/MR5VP4aHJ+hA1MMM1AGUk8MDXE
Dhg8uJBDYjHwdcX6WPc7OT5ro1v8wAHF0pbDbEKxnG9kogp0ZKSoaRbJrpu/slzsCCMtYF+BOVqY
oKnnx0PobySRsB3gpfe3w1slff61RBGtRdiD0CUthB1qJVSUXWRnP5m8VZ/wyeLYS/SVxNMTLLGW
I2MM3+VkTw/+dTB/A+bF0Gl+mNcA26s+0KHV2jo3VxOi/TdJh8mwnCCBbLTSs9QDeiOmB3zFmIdl
nItvSnqGiDu99tQdeOaC0v0ze2CtwhaJjlflRuKqKXcUG7OFpV4H3VFteDoUsl9Ud+iIAy7fIYRO
HeUcUE3TMc/GjRdFUw6gTUmVR3bdPw3hN0cT23C8cHPvAOGlKiayGYuMyoCVX6Q5jNaMU/vHfgiQ
OjISNfnr5bWEPb56/UFUcbX2LCCincuvQ0HDVuEjwFH2mZae8UUOmEMwYToHti46Mu/EvVLeJF5h
kd7rpBQn81NBrss+TnLEgDsPWdc5Q11NlAyPVTrDjBlLum3vvo4k2c1JNbnXgKtB7f1CEMmjfxZf
ng7tMKQJ+qrNr1HfpcNGSDel5hTJbqRZ1JAf8Ux/SzhDjQ2fT/RkTYazCWsSKDRioNk+lcz0fyUc
MbRAIUGT+Uog7q1QTz5aVJ70Qrxo5LwNl0xZD5ITtIt03DDKOYShFzLbV9RvieNS6056tB3Dg8DN
1YzvWiGGvr01psI4aQ40cMjLMV6OEpNhtc32/WbOjrgqyk8Ju0VYaux9cIGmC+nBsDG9ix9UEDqv
Jxzlvf8XY8OCjN5seBiKP3Avhb9XfxmJZQwE8enPNIOFiJmAaosp1YeKHuqXZKOyX6nBhiEr2RJ4
bed1EP36yH5kUTDeT+3q0n9afwLM9ProWyvj+jrUZOIWu/Azr1eQrXIWsSfLPPjKQm1RnC54CDBw
NMBZ6m3RuFl5ntYQ1WN1LU/HOLWV5APnodhcOtgx9/i1rk2eSBeam1JgZF0J244YKgRMoC9Tx38z
2xrX2P4yitiPdlxJd0nf6mwRou3cZslemN9bWMogQn7DCQTGMsMwMa6IiJl4vDS3bPdxu2HjYGr7
TNrl1bb+whSmIhmDU8CewQezvgQN0Mj3vH+K5hWBf9BsRore5ik/phfXU3yVrU2h0RFto5ZH9NrB
kgnuVXevH3wvWvFjQA0R/9JTp85HN1A0Nt195Whc5SvEy/EC9yYTWJZ604ev7bGFMvBvWH3Itxxr
4RE1KgWS8Y3jRfk2XheDJJyjRn6d8Fm0G2B+crWWd1NiRw28iz0IWOE3Sfim/9XGisdjBu8JWOSo
JH15I057SBQLRT6oc0rwdBnAmxefanhOEQWZ0OA3XbxXOGAbfoT0OzePoflRHUZ4NBw1ClUW3xvf
dYtRhR3kCCiHCMH+/fpXTvoSMaCq7bJkWzbrQqgW0t2cuwrmy7vM+GEFyM1CguQQ7Ux5Z6gbHIdh
niMLh+u7qbq9xOFAox8D/KyOLcv6bMXEmBn8aK4QpsvtCvhxyCOjf+XlY9A3A4EhkUPyKVJFMBCK
fMOPlHAbdej4JMiFbjZ8ZMGSugm+RNHZsx5BvpmsasO7D0DAsC1kWkAGxlUAlUH9xblNKADLTm4n
PBJV7HXfnXWgYsYihaa9x2g7oUOEN2OjH01R+VpYAo56iMnYltRTrm1l0JYIxZlV+PVP0aReKG9y
ZPHj1D0CrH1ytB78rTVhv2L23jxyJiPjMUKT1n6zcWb+WrFOWeEwntls0iaSPYSeeFlCRT5JVbMo
rGVxxy9MvYzuk1UI2PCnYbwBdne0Wc1GY7YilpwD8V6bexCiJq4Zqjrl15APRYHo3074n5Qq8o4S
vGadk3/XwUmF1E9UhTFuEuQpCAkYaN+tu2EsKySjOZe0F155sDqctzByuF1kAo6p3cPu2fhv1prA
jvSDRTE4WVdDug3FATeU9s/Ag4ghas1p1U3A4MSd+sdiNqcHhBiOaYjVOq+STu/YpG5yKaMVvGNc
B+x5uWik0M14w5HNDtcyc8FkUY9Js+J6NXCWCYyaBSg2f6Ba+4mvcCLU1uCS+8mNM35kGadCs5MI
nCA9R96NJG7MLh53Ku7YqYntQJBFcajtpZG6TP6mtpUNl2oFBpP/yIS/SVyB5Ce1l5iV/Ea1IEdH
KTqoL34CIlYYIA7Hwf8BNEJ0QC3dW+tivXY6xT6SdXpsIyL09iZj930B2XzlH2JwJ+6eU/HDKGOn
lqRlXdyoAxVjW44HWNoxAmZpfM9DsiiE5w1Ea44SJR08Zzp5YbepVHRRW0IbFMgHr0eONWd0QtFW
pFUa2tSFwgf5Wwtq11kt4PcUaSzr3PGri24cUGoA1HFEFMdT0i7y1z59PUlVRWxjGXZSHzoFlBHb
s0fPjcuzB9tJozQDpVLuBXUz/sgVfLBtLGwGag7iVn0bAIR5pYmYmsPAPYnsQbuqyjLkAxbf2FoJ
Ex6r8xB7OXYiX4KMYxepLQIfv5HfZQ6fIiNlUdrVsk1p7ocXJi6d/xClA8kdnXIkRKGWaHOzJ3Mq
xtfgdRDkM9TXW4y9YuKhA120zGKd+pMRklxbmJKAz2Z23IYgTinE26NI1jeCfUaitV1knwOzzbxi
nKoEFKYjVfh+CD1VIrAGTenU/NVkBqbdvpixiFfW21c0HYeiOg2CZxQ3KW0JVyIwqXf7nm1SW6zi
7KsKvIqqhdRYV+qaRQ/WdtYx98SnCxMIiwJRB4d+phjLklelNMplVja7hABDs75pALis6lu2Ju4L
qOzptkbwgXo6O6uvZ/YKj4qUeb6k2AXzSRM6+0I3y/MYkdI9XmP129BMe15Ci4WA6iTZ6w1+8tmu
jCTIrDAG/movzOfjXExe9GbbS+ArpZOKQTLEcgqmtAHKh2dlwvPvZzjSpLtRtX8+8LZkPKrSdzkc
iAs2GvqCaS106Tqh7LFY51qHvPV8A5smCTm9bBcidudQ/BOCibfs9ZOkrUsku2ORLycX8aUYj4UC
f/dlkOOUI1SUbMZgC1351Ev1qLb9bQQXuaij6q0nLWvj8YzNlWeeVrtoWwS/FQsosUx/u6BYx1mQ
0Hxrn1EYE2IWJHQPRPpKuv4Ufe0Ozol2NL4PiOlR3KhuXcjrCa5MZyKHDl6c5mCMmmqXmLOHPriz
xSSAqcdIO8rqlyKIJyF/rdqhibdqO4hLpc2ZgjBqK4viR2ynY9sCu7FM4qH6XpFXLO3kewuNMYka
NP4EEbEMyALykDtKyPNo1t6cEvyijsTPEi9ipE+JHGyB0J2EvlsJiNm1KoUnUrs9mgqfcb3YbFue
Yu2NJoYgbggDbKp++mCfigWvXexgaSq5JWFMlelqrOADbzIoslhEMAEnVbYYGLYnaeyFs7B8pzcb
7i5AIs4L1fIongPDfr19Sdy1s0gXFgLLW8an9bpQiUY8ErsiSYwxYUBMy55sp7H5jgbNmeAxyDCM
7Cr7btms4B3UTpl4EPqr0X3owlcvHBPBzWLSaM7s7kv9GJjbpHNadFAzG8ej2Sjyj2k85eNlilZh
VNhTfatf6xg5+gCGPP0m7gnR0kbGMEbeJ2y5/BLTB+Z6t84lC34961VEDKQosUgR4lNIOxaLK2gn
iNIeNWPtgeTWbcqaVTsq2jZT17zHLVXx/IO5A1smJQS1fx2ta9VekqjzMvVaMUYbXKVc6eO2Nr/r
5nMSHJAzocAvdwvMOxSdyBTBMvzDTE9B4AUtA9x//U5DD46US/yxUPmaaxEWGddm3QMjW03d0uK/
LWX3Im/ViNZ6aadoPaFDr8pvcvqurDCDBSHNz/IP9MuleLADAh6t78vCFXpXPSO0ZACzhgP0p+/F
zXDUN/1FExf07c8oWpK7vsJYPWzyO+zFZN2sws/xrF2LtbRjjngCqmW3X9RNvMf6F+k8j9ct3+JN
MJflG2WgPYKnILvSjrdgZN/xnvXOFVbPJ3HvrrgFIu7kf2iKbGoWpBXH/m4oS5kCeImWqP4Laieg
uCNrKSUv1c7/mJ0w150wLS6RSzyhfhJyaV3CvaTuUxAF0bZ764z9VuZP9K3sMfYtezu7pDYZCo4x
V4uQBM+No+xbOzwVl+TZb+kTV1gGnOj6usWeskUstWnvOF+Eo8nEc1PumQV/qL+lrYx4RbgUp0u8
45GwEdza5oKx0G7cSztQeUuyisIFCfIMil2VaKlhm71DADw35svmjQ0OaHkGEv47fVc2t+xVOBm/
1YPIz2Yt/oNzzPGoLTHfr3H8XDWPGdJndMYWh4X60NiABVdFsaH2wqpneIR+ja8r3yaF0uubsneb
MtpAEXlSj2Ak65V2pvwjQyUD+Q+n7se/GU+2oEuM+R/B1bTr7Eic0SZdA4P782/huBof8qpyeclW
+V5cFw6U8LS4MdxkRPs6lqd+16/MhUlJoa+sTf877JlxQy7lXHCbff4VoodHZbjtA4fQsYybdqGv
8g1p3jZvaLssDuUJo8VJh5xRLhFWro0tcSaaU+2EKzUZv9Z8GS+lw4yW+OHT1ubx6+tqPrjmd83e
/CkOE2AoUkgWpNzZ1kd0kNhAMj9YvNjHONqeIMmj8GSqoBEIRwrLmSElc5fZc7yrYGw7DJ0Bd6A9
mfioXNyQTrNTbNSZgY1tcWmt2o/Um4h7drPP0mbciGs23xFTqtMlHMb7RF3NUJQS3K4P4YUMHofi
8l7+6Aw/VkzQPslo/JkeuSe6vRN86X/jd70s96wi2HoVW+Eu7H1Hfw5H1pP2+Ayd0At+YPq6k43o
bEVpLm3Ktb5N9vm2xCy04APZwNraGIfcS+/dOrG5fF2KKX7SJWk9Lu0Wo7nozTt6IAzHjs5TZCPW
lj2fK3rn3ySnQtu5JE17jQiZ7TrblX8DH7iT/LYX8i8dmQFp+T09hh3wLJaWT9P+MY+Ki+DTm1Vo
zuRYZ+Uur+ZIGNRDVzT5DDkWJW3qElujutYuwdo8o/KbHiy+4b09lIdy9Q88puUFQzw4XcULSb/0
oFkqK8WWtrwbiFY30SFeV86w0GxEAoiPVtkquEL48oiwdAI7+KPiYrfIJm8juP4tvSV3vtBF3Jgc
TNoqWWmn0a290uNt3hcPY5etGXfsmy/rl8OcKeJoLIm2XhW/DODt6jqsi2u6NG++A1ADijQCaDq2
D3NNOP3fnFiwDB3LIU8tXFC6rRgWYRRyeYUhvh6qY3kJnZdNpUiVjZQRIURr9z/9yXI6z3DA0vzm
HgapR3HjwWKG3C6Gk8SYbpes4wM2oZX2BpW0ZZzovdYIpZBlL5h86k7r+PN+1qvLZez1s016PWGv
4TmW8G7vB9kRHD4nFqHI/R7Js1qcsqtGDqftu9QaxMMxIixO2F/6XeDptD+/mFIiskttnmdueipV
dkRPgz8OziRw1GxbrPNyNU+tNt1n3e2N7k6yGBNehu2vG7OOcDNsw3+5iyf76e9x7wJFvlA8m7Z4
ZCxPq8Uf/ErezVZdG8ai2r48fluMdffCmfEwjTP5FyjR2S0sey/x+Na1f3K/kmUW2xiPUX6dRZqX
NwZeI3QGPo8Da48D8Ew+9Ou0Cr3SFZyCMSTF/lZfv9aEXvguuWFcK+Baag/60LTByV7fY9nlcjAe
XKd0bAMYEPRems3urv1oedEEBxGUrDrqRtzgqScZA9kWxxApdhiKfWaw626rXXjWsq2/ltB3rdBt
iMCS6O8YJP3xcUKb8AMHWtMmc7p/AtPizusZE0vLxGVqPOuV7NFO7aFkWLYIHHhabx7yJRfbontb
y4RB9nd+M6E/b4Z7fTI2pCeGFtKXZXxRaqdYVzTBiIiWKSxUfa8bDtnlR5zwSHY58uQbinkPOjRg
73I/jwC5PVgPq8umtqGEBDy8DG8d+aoQELJgAbeaPDTL8QdjZQaj1Mqu/82hyMD7kR+K03Ctnzrh
F/yWTEfmzwgLlaHOXl6/dgJ2IgTs7+xT2kbXnrHxsud9kHn11xgqvmix226Jad/6a39pGnG7y4xt
Gw91EuN3m4uhJs3DpfENkdRgwV+jHXJLxTOk1RA5iavNYQkHDjkemU117g5cGcwP17LdPGmXeFOH
a3Gy2Ft8axJLsIVMRdF+98lidFChJqf0rm58f4WyIUKiiUn4Hsxf9EKkVKpuwI3SvjJbW2THnNiD
ff+RL1HOfbyUhXbIjsFRP9Uf6Z6dG2vF9IN9F/KXoXQ5TxnziadwZyQ2fd+luQyOv2RyFbiqy9zm
C/nKutyhCsYJ5Ior9D+aPXrpKWPJvLTWPOIraMjoSVfQqrthWbiDG4u2+Nlu8VmOc9G0INGEiuAj
2bTr/NadaXVvLdch0aJcfHfJ+eSmuUyrYqccA/ZGK4ljc/J6asdlzGMxsVyRiZNfFL/WJ0CWV7AZ
kWWd04sByolk9diuz1zyUH6OjAEXDUXHSDj0MmTI4i/pe11mptOO05nZ0A/F2lLwwKXOXybnXsn3
xFHPV7fCpOGD+sZhqMORJ7i8DxvNNX9gd+3mEBe8erfhYP7iP0O3NUJr3BmX4M3hoDkquUKLeAuW
2m62yQpcCjoaqtwn3MKVsqH9kk1qDgh9LN9PhZvaKlJkjwdh+mA0AJkHpiCbM0JGbuGawCSPXjq0
sWVyHm8tqpVlrjhMBFJm6MBDFhZJYItyK7qYClbchIErnJoPPO/o1BBQYGwALSixUV8AqZc+/bnk
4Chb42D2JDKM9y9054uYk49It/QD6s6it/n3WxdOzRn4//c4X53VER/nFroQmkhqDIhmCx5CCF18
RqvB4wBJyYmZk27pG9iuMox6/ZByg3JSktb1b/jIJld9A/oROBSm5P1iZDhjOdmGIvxNz+LIP8v6
Pd6y/zWIfzUc5pgGFTsz+mprtU6AAEVka2B3gzsYOwbXQHo7btXPJFhD5WeLyMIpbBHb2REH0kfP
6sSrDkyLm8wlLHh8TNBxWcOndvcn/eW8zzdEibBTIBFgdCg4eWnIlrMvgAhtQpSC08RUm1dDYns0
5/K28ZI0ogt5vPqDsrOMdkQkk7nREpN6Rv7PddR9v6i/cbc/gCqHxWZgEY/H3lCuuPRVglbhfhrm
Q6zXIQLpgH5eSais0w0PdMVgbXzlmxZfkSJBXky5JmUyusxhXVXMqdhfaYWxYHqeXQJrz2wk75lV
Y+FggQJkSBukJVmsmn/os8urd/nPJHx32Q86+ZGIzexPCqgmcxurUCHvDRUP3YK/OiKMLZU7PEos
qrsoOYX1oR4O4XjOpweznWWSeaHwF2uIzBzwrkIHC1lwzZILij0bknAWOeWnVeM2ZxehEXNNyJpm
rjQ22tJY/ExN+9FBIkjr64vBsOojNEjghEipG0PZKsnebIW/WeFSWuPVH3QYZdIihVHWsUJEp8Y4
VX0ECS6I6SRTE9VeX9Fu4dVpDh0LQcKB3FysvkTC8hZWPAR4ahKd4RUGEaVH56hZ0c8oGptcLJ6W
Uj6niYFdZaXolVAephKZ2ZiPtoFYbxSxceV5bIpCxpfJChhNcldNsshH5qe1haOq7iYNnQQiE0so
DkoNRHGM0WmKrfIrGnC/jEERVuBPLyCTlvUgu3CkeEnDVjgQmKn8JQp/OkqKQwZ3NC2HX0EEkiiE
uAmC18Ms6s9MJHxZaD66F7GstYaZNJBzSCcSJIq020WkhRakJYUKCldNq9Arhvq3kbLyzc3ezVF4
LQZ1Avo0Nlx0JioHpU+dFmrLKwiMb71iKyaOcWuTZZbZZadfX4RqgDLpuBNwj2kNJVmLC2TEkqnW
2lvo63kCKiH6JFoo7E8Jnz0mfiJM+40oCudI55bCHee1I8atahpRnLy4js1XtJnQuQ65SUCleY7V
5J3KTENesfLsyIcUouasFeN2AlWkRz7DP+2FEFQfB6SSnAE5nrdDEujF1tQD0HhdTfR1yNrKsjYx
EWqvynxHeH0lAlQGqfunKv1nLHXQnEWGuZFwBci/sWomMykAmBn3MyAxmt+/Drm1z/LJR++RTCXc
RubYwbPWMAxPQIQbUVoP2l/Bx1SHf50PR54LXWhn5AQzf+2aNwmZuT5nVHMMVG7MHAhnwoXLQxWx
GYsbjdnLadTo33VpkcjKug+fik82Ull4ndVB2vxqyRsLtbdISEwzWF4/aAhbwTNA/Aonmgx2nb54
UoRnanIVNsJGhNcT1xayyBem9xKfwG9kMibAEjGy6YhrNlvlzJHFTqbxq8QJP8omMC2T9xL2iWbw
euQuOuxFQIciMA4q2tzBxgjlRadtZJffJJeR9STCSJT+TICZ4iADs8Bgq2gsjWqyu4jIPcNfJrGn
+/+KhCM8EjiFy2s8DpQ8h7Q0vXHa5tJKYvtdiCiRmBkU6whPhsju2H99VhwpMluUiO2JkDLD0r6B
En2UrxlAZwG4e5V/ihnxIUx4D+S8dIuyPRoxFJkyVPIlEuZHmURsRcwjZ9u+HkavGoV9Tww91rdo
lwrlUdEFu5GbbVTXS0kLrvKAaJTL0ifdLE2Dx6jJd1SRSCeGz0Jqn9iHObqpLRLzsylxcGf/h0qx
beAOYNx9TlRyi3sQDGBptxkWqToTSZzGPz1s4xEiorl+UZO8wA++Wo2iaJtVB2jCanabIIZbXbJS
oX+iJtL935GeSJhPCTSnSWB9G2b5bfACtsaPj01Ig/5AaN8hVCFtUdkgWyRuay+9eP+7mIA+Csig
PCTlqeQbSLRrRRAmin+aYgC2qnbCOZU2CFdYacfC14CvCBwq9pm1HvM7ZC89qdOpm3m6EG4nimOC
vBnBYpEkxWVRBMbSEEh77koi8piK5XTIkeSVBooU3fN17HuQF7VsX+HHo+fI2ju4uFVeKFB61i+a
m5fy+0qtrY7oQNT3Eo1Iwrptakkw/klyPMWcAvl9piFVtG3x0C199Ifx0HICU51XBxGRXkh8tiR9
RVytTcXdmzJqs+a5rf9RKPO1eAELJESKXaZPhdUAlVj60dXQKmhxGQ3qHRvXo9ihpShJUad+7r60
AMt38yGyNTBIq25FnthgTboNu0TQnceRLiPb9XRtCqNoXl85YCWaKoTKfEnccwKKZEnZpKyuEv0e
xUg0OFvi/p+sg0/WjvNitkBtOieQYxem1/VLJhMJw5XmFmMREShuBaN9ymBDhT5dKhKFRAKDmn3H
cM2CTTLkN4m4xZcle1GPsCDn16KwLsH/v8nhU9XRt8T0kFGYHPyIgHON6NxTMgxah95+LzCDgrzA
LHyt0NUZeXWsITAOfoYBDgwki8YhP41dhFfoLU+uhCxO8L9CBWhhczAbuBXtHk6rI5awxcxHMvg2
xgRwGRrv3cjAKi4nbM/kl4nY4tRSAD/AULWYdyavzmkq0kS7aV0a3DgsE9trGlWnfkSHiiGk8IOn
qVI+CfqnrLZ41grEFVq4j6kfu1bGC4df6kC0HaeRADdwlvX7+Mtiu+kllvxZD4VH9nd5QcODVRlt
bhht88HcFHF/l2TrC3SAG6bmtLBSbNN5ykglQD6WhfdYzaCdYccE281SEpOHF8Uv2MuPsie+QTMI
RA68pBh3IDmuajb+tGHxVjVlLWWczbC5FzAdt0bRiXZvNbfKwLmGlU31y88grt79i3ZS1sKVSH2Z
AzBp6Bam/hmjepiZrBkJE+QkkNQgZrWjkY9YMD4C24GIozoBFSCf9mahDMK0e2kgYxUBE9eoDpHi
7ggJQwIzW4J04IaSAlvzhw6oUujpqhAgPbQiTLOHbsp4e99a8Fcp6j5ivVvgmLcGDdcrZRiM/ab4
AkiLNK20ARfQF9s9lwhnVsZD9IpIFvAMUowS82cCSSUqtyFBLNpwWtFxlOg+8D42F5UP0F+NzQa5
Bu4OYoFJumjaVWGep/aqK5fw9S8ghosLDXgmy1YNc/6aeS2438HH6I8wCySgxEaHdd9G5b2c87UB
rG1iyyVA/oX8iLFXdCxxA2sP0UJ75ALoW9RUcAMlLWrR6QiDg88UjNary6i6WBpEt8k8ROrRZ+JM
xSQPcKOPI3ukyfqESfRSwBIRjjzHyvfDLfcBE6QW9ceyHUF/nkhZo0qxuwJZ8qZ+7TLLJWkBD0XO
rhGt7XDLOHQz1pHqJn3o6QbMfV/sYgsO7TLg+p/elf47FZsMECtd/apkfIhCQmZ4/I22oAk2dCyG
fB9gDGpLoVyp2jFmJ8A+QXdVYDImOCveLF13BX5O37dN5TeEro/GVHJZGqotuQexE7e7l7Ij6Nsx
5K2WfxBFsGhyggWsrSp8VuolHjH5e1JDeNEWkGxf/8kMcbOUUEeUL4GO8hVuUsbjw8IFFpXFbdxM
sNPiGUhrzdXqi9+NtpSGbSc8MV3O7OVx1fMhcmCOaHG13kN8NFFXlhQ9rOgCVgcc4sVPiVCTjnKi
S8g9GpkaplrySu0sP0qsDuJdGHgyzVNKvinhi3i7MdZ814ALK+auVovhVrUJLrYxjC366lAn6pKW
iZ2yMPzrA0r/1yH08STPFQniG6JtdZ4FuBzDyp+cVL6l0Fi3Nd8GhTq9HTiUBfo8ZY3SkGe6HXnz
GPnVjjAcem1r9FtRm/GkIJGpatK7shb/oidok9cZFbAaoLmBE7ZWN8F+eoSogw7YeawY99QBT8d4
gNsjM6FGVYEMsvTiyQO4o3u4qEp6aEbwKXwlZr98PHzbqjudkBrHLiLHdoMYm9LSsM2/dJN9Yuog
WhQVHwSAyOmKS//W7FhHIucYtddId74fNECITTkdZKqIJ95pM3SJtsLCYPpYExb1b4boxaaT1V3+
CIM0k4+RySv4zGldQy/DN41HiNSnRWW5r2KZCg5uBiLr9gnJAXjE6+X45Z/ag/RTHc1fsOwskj/C
Pb8d4ZwjNsyOhLed9b+ihTTN/Df4h4CJoKkdmkzEEdMRrEezTs8K16yL7chyJHd4wL/VbOkkwaxk
RrFD8s1IeJyQzD/ZeU/VeubrZclTEI6paaupU7SOprmEpU6I+Mmk/+sJIRC/sngjy7skpwxcGOJm
plZRLi+GvYyPbWmxryEWOIU157I69+0JCQHzFIbGT1K1iy9Eg43gkKaMQshazPKBwQaILgnfKeGE
4MXLBVFPPrjIFYesn3rECMIb33CazgDSzexsP1RwHVGXOvkjEJww3mX+vtFWVbyJMlcQTpV4JN6c
YUTMyfRykWpB/WrY/ULPuA9fc4XCyi5Zg+iT6UlECkeCrg+Yq9F25iQcmK75VLSLwqF4EEfUKQSg
ghR0LI/EaQrKiFAJV/8LfJf3hAUKBFuWEcFJuxKR7C8JfHClxyz8/mH/Y/7r3tJOWBc2M6QEpzVD
dAZK/iM+hn+vMz1X/Ue1b6LFV8mtWJKCmbsMvCFz8Kvuo0X9D+EmnRrxfhgF9bWyad4KYdpQ/KLV
S1qmCgJdjhH0JQIIrp/2zokZbzRWDO+S8oWM9ctEDR3bgI7W1Vf5j9tRY3z/Dr6J0nQRVZ2DjxRC
/1/gBedyVf+24gJJLyz1k3h5HQHRQsQ9oJ5gSFd+jZ6yNpHvOcQ3iufIywjeXfLdGE66DimLsYv5
Dq2Rdu7X2Uf3bW7JGmMibqH0WCAE5FwhdIbk6uGtH+u1v8dhQOlqkobHP3+Q+Nz2LOqsi3IyP4KZ
Wsg+QDrHGEqXvqd4/AUUMOU8NCWDkahQilkaMVc+Kg8Ib3cmK3z1aSd50wWBnfmZ36p9+q/n6nI1
jBBM72GL/sDm+8i2jUOL5+EwJj747bNwyyCx94vG4aN4Dh++K+ylff/WLfs/js5jKXZki6JfpAh5
ZU7LewMUbqKguLS8lPLm69/Sm/Sk4QZQUuYxe68df/OJGq/yDZ63W+zhApx4Vf1bvaGuiI7E892p
QsKf5oV+SrrL9mNg/sqRMD1Stp4j5p61vfMRklrH5OFxt9K48wDwLNpn+zDQqmGiwLm8puROOUBX
vKPdL0o05gzkacAf9Flu7mwSDQ7i1kcnZ1oSg7hJD97N37Wsr8pD9aau2Znf/cjGoObgQOd65emM
IWcUC0w4nKLoUVF1X4k930fP8B0T7Cw99b9Y5pgovw/jKbqyQtCW4bGeVvUvKDHI/efmx31qCEG5
Lr5IdJp26slIGRmXVW2Mbf7Tf+IuDpEYl+viXv2bIc0HidsM28ltmE2BCwTY0Tkl4wxKtn8O/6mN
d2mu4qYlAK+WbMPqcUMiK488c3PAgJO30qI3iyqNWdW//plwcHHUMm8nuuIRotVftGTbEonto2Tb
YqcxYN8sIsC04sDslGmry5hRbSlUrXEVFC/osVT+ls0PDiOOhRpfmoQ2cQehYkUCLglK5XiCShP1
YmEx9QdPhgW/Ne5pt6zw1oREYXUWsuqtlDsEvol8cbutqn77aMOGIig3OgqEB7HXi9DmKD4k4pGp
P8h1vhrwTQDV2qDYmcQWYMyqi36h1cblxun5uNMV8eeze41JDIvcZOXgTmovbvjXzWoVyKXfwbS3
w+tMBO40xHSzbnrr1meHgO8cRSmlFeNz+aZ3r5bxgMBuZ2c/3bbpp5FzRnAYhucazjYEuW6fudcI
l0DLrTlUL2UbU46sDIbWTMgWduush1Zn1IRbjV0Q+5vRRlr8H/TerVeWK9zYQ8EWqqN0ZJSrkhtu
2YDFnmkQVdRipEMhwhowffE1RTV0tr0P6A9IOM+afKna+NIS6Wc0D8N6AzmXMBvNc8YfzCYaXB0W
XZnmh+g01l3wC5glH46eXq8yq18VpFX0FerikS7bKvEjGGrZ/tGWeel2pJurtk6JlXsfNVvih4YP
IgW4cwOqNdTcGHPWTLWjpygQg30KY6fVMNDX5riuGGTOOQa8A+6P7rzlGJn9bUslXt/seIdkKtW5
0bPX9t49E3dHIT7o64gVFlu3ZoDCR7oRi4jg7JdHyWUsqlNh3I0JqSkLvxm4hgfPtTg9C2DsyLUj
Vl4gyclpDUeOvtz/N5H8ENrZqucXxS7OWcliihRwYp4PWf1lQUp30pWKpjVo+G0j6MO9fKdL8pzI
4kzRLzTqGVQHxdy2vWj2zYIIgcy3ylf+7+y7+B2zDbO9X/yowMy5rZ09XaFvbOvv4YQfCOI3Rjmk
GUWGpmTb3OUbAnuf2dk8MdlaiKqjlbavNjqJLO+srnnhyv+0T+IV8nuONwuCgXilSk2/pbvipR9Z
VtEw3hA9YrbhB4/3IY8d09w/XnG2Oa8DmaMPehVAKswmsS2RCzMbtRbBuT6l9/YQPwIceZRxR2op
ZGDlvtm2O0aMkUWgNpjxfT3iAobogKLCex8+sJ9ke+3FYiCO1+cRmCv5HWBJvM/78p3aUoUPF33n
rOw73sNOW3ClgbHAV7l1D8XRPrBowbawbp2tTrDNpd34n90WneYAbOo1OLLqQqSYU0HibJh1vuwN
JgqB/MgKChTkIXgvPtArJU+F28cNFsMfKgKM/sYKQA9dhr9gYJRES/2enRCZ1b/s7bIvm83IrXnv
tul5zi1DssaIRixIS/PXqMQQ6LZsE47i0vx28D0vYm1vTX2HqrvG9btIH3W94dog7qnm2v8ptxjt
MQhdmTWzLq1wo49LdUNXs1dcLu+ccRPP+p1ETTBOMTr0rbuGAorAiyvpUO/yE5yE+snz4G3tV/c3
O88GSUhwLcIN80n7F9sbec7zdf/JKKBZuHfri3SGF577DSd61GG6wvMwr3PQ7x0K5ipr89xtIxR3
iwDdLfz0Vf8J5x5J8NY/imKVnrRT/Daeg3bFk1Wsm2HpPyj57wp0xbW5+JvgBiuSRnJfXwTMjWX5
ap8T7v+nukRonpfRnfVgcnIOZMhhsMS3eO2AOHyR9gGFaMOqStuVbOYX5n9sw8ke3PsrxDf3+GY0
x+5VJ8B+2Z4wI2qP5Pz/P8KXSWdN6TF9DPvw2uIxXDeH8JdRFOtz+57uRkbgy/ow9QBPlzXWDUYl
yY3qs3k4xAuBk6bkecTWEWQHxGtLYVLYtoLV8iZ84OOM/7p7ekl36HMZE0AWK3kNu/FuFc6tsQn+
Y9QTUho6UAGLUlzENG0TzOExXoYo+HLh2fSlfdJRJPjC2FrJ8Cjtc+Tfa6VtovmLS7aNDv1h5G9M
eg6vSE4avCoRICS3QBai3BPtuwkQciz2JlbuDhpHQ+k4dCxQu4BCHypub1UXYXrvIkg3vkJKkdDO
QkcrNmnIxbqobiUtFLCsefnpirVi9IiOIzz0+Cmh7eIp9IyUjcCXGxPkwUMXbyodse0p4sHo1z1k
OjRF2WdY7ALn0qYengQOSNqqmtCRVfviia1p32PEWWG26Wj9JnwA8koTmWTriO7I4XpbjXmwSdR7
UTH6VYeqPugazdERGpRV78N2rdcP7PfKXDrM5+CiaDxOaiVKDX88AOZdEh2wDPQOk+wX3QbXQCbF
tUuvQhFZ0l3C8jDoDCoOo4tJDwT20nwgsKbqnqWrxhJgRwWwnt7RPmbDvpjhafcIXRciRmDm/kC7
5O01bwuOca38wxz8UgcoirdIqwEOEOk6sgKg12VGW+fsChDn4qJegqxI/W0+bTDUbwgYhdr5CTFC
phuKSBopjHwMHkwKJEl45gmJs53MrpZpzsFmGy/kpZ6gKi+c4Ccw7ph6SpatWUZoxtGmgJfbgYkD
QhumJH31TOOTZuEJxF5llXdM+wqcQ98/EhR0hFEk7ibSd5J4VxGTdbDzQOBuWsk4yLBQl1qJ+a+V
I0kRzSoSgH7z0N4mc8YB2wRI6BrimIzavSjP5GcsWyTWvmStM2QW+5WIANd55WuHv5XhOivfMFnP
wLeNwBkYpcsvapc/UdqY5JrWzW/bT+pZaaD0Ay2Q/1JiB57SL6p93/NWxL1MboVZE5aR2I+gGqN9
1xJL7XkB+AK39lHLsuwdY/UXj6ONqb1zgEHZAcjpkcrccwJSwErbweilsuKTiBx/qw8kgFXFWGJr
ghE6R4TLTUgUw2s9sICMVGX8G7K2Is+3JbjOoEBsdbvbmEGJBCbCwpUmOhFzXivemmbEcF+AEjHK
qLkNWcF5l2ltwDyzIRLCME375GV90C8iD3U1WHG578oCCP5UhBDmJUIby6P98geeBaexyKmN9HFi
G8/x35qT9p5lxjzdKiC5MQT0sF6nbfiZxF1GvmJfvzdxpdMzjp7YWAS0rb0+Fde4dDLISamHbdwG
EV974juqU24Zz1b6PspIMgzdiEGeyg2iYIVTU4umeRKLY9MWzMicwrxWboNgCcAxY1qmVdyjgiGT
OUT32JfpLbUICXENSyuWAbw7tl61vSOqnA1AG2BpHkjy6SN49ENs5K961jE56BnIBS0e2mZGR5pJ
M+6VDKE4OeMDUPIQcal1ACqyrHhrh8ijITPopcaE0QZxB+UxbCydH6rNi08zTcDfOkmNT96yO9SC
+fhSGAqFvw4ymEF1nv9qAY8k4oIh5B/QZ+rS4Gh1uS1s6T2jYUxvQd/guhkVJGgzTqhJlC6prkcv
fm3clDZLWcR7APHQy+/K0WZTpO3taqjystCpEgwlKRpSi/6E/+A8SZqMc7csexyOfrsHhSJwqrOG
eq+DUmPwmALLM0WL2XfC55ilrnse8zp6TAHxj+mQ/PP1/ncsWZ4GdmO9kgbFdL4q4pVVtC9W2JnH
yRethp9SldmKlJwebXnMaZEn7kzxIxX1K7dZr00Gab1V3ABmGDR+V8rDuNB3o2mU9SEikOAEWZLT
Ko7BptL+JCMDBLNI10IIrlLbYvgX1uyp4BqaN81R/j0vFPO+cirHl5AneV3rDSmhDU5kfwKMxL4W
4GDPahEU9QefHRsZHaT1PtWAnDA9tjZklvqrWuTxLVTSJxE0Bf+UjwHxet2ztNmowA9k7VrIZqOS
CdUXKJuByLM3PYIem/gQ4nn8KyArc1KhU+uXbqyjaxUAc/CKXjJxT4j0MN2cdOiRqUNQW9O5LMZ0
jtEmNodEx5MGFxlTmJw96P2QHDudT16OrvXsayN/Gn5AXrzhMnXDkEIyb6lmPbVM0x1hQ1yPbods
udUIhtM5KG4EsgcXT0/7cx97xiGDgY+5FBOeHdX9VvPLGj0mr5vliP6gXHLhald0R6vS2gsRe82b
qK0C3Upkekcp+xbd/YinEA4WyhdqVd8kZI3JnQOoBoQUyW9A6yxfmQwDbf9zNIAm6YPBAMKjpza8
RJA45s5fQ0bSE5UCPAVe7LtBxt/S7MFBkJHESK2XJCtGo4WMkiCOal+zlgegG6cvsomGV+hxteRy
bHmAKgQkqigoGNp4tuqo0Nx35Iaj2iO72jPr4qVRRXDRJ7QzPpvh1cAG7YUbwNh2Ldh32L2ki7Sd
se/MCN0VOFr7kLpRvwmSzj7narB/BttEvik9fNX9FKzzbOyfcTXyVBeh7zG3rjpkeJag7iy86aWz
purstiNE2TFHI5U4CW1Va+xEUwuBTAMdiFPW2aVMC8DlYwC/QaWz0azPsKwaWpWes35gwoSbEpwM
0Mh4l5VI9aYevmNk20QmKB16WGQHX1kxMkYdzM9wSP11QpDXetRHVCx+h303DaMSkzDC+c6yIWV0
8CKaqobDF5jBgaOTQWI+QltalE2Q4IqeYjhQWkeRKIFY+OYcJZgoC41hKG9FqCnalijrX0onQLnW
25ycTUrUY58QY8YlQSFYMbLtRl8gsQuLCNY3iQ2gFhXjujLVrpbqXHb25KBbSYMMAQXJOATpX9VE
RbIBstXvQjeD+VGQ4+aoIrxruoum1yU5zrP9gVangf3CFRKAvhoK+wOm0YylcQXToCZWw9rswuQ8
uKFEVZOy6h2kco9UuQqzc5FeqWHYXtakCXemwz7ETWChBZ3DIjLpTRY61EvtbTT01IMgX9dbGdbN
pk51XIMZZICsI+ZxCdsd4oA3sqtcAHCiy9MSsDddGNMqQ/1FHZ1oSGuiykUi6Jvltrew3rYVoC+k
DQVgAqYxMTqrk18FSNf6INj2Sae2ZQWZlxABjVNqRO5nDqxQZcJbGaRYjHo14T1HwhIxastEeBYQ
nddZb2EN6IL6lHctlvGiVicI2LyaE2m85Jr3+k9a+C/wt5KH5Xv2L+HtzSfQ93Cva3D6Q4f6O6Ak
2PoG2qNSb/leS7A0lE6Igz8lEAEPH3zphVEDhFskpFWFi6owS4itbfio4tzB+BL25dGoZPhu+sF/
PTqouTTDn5imfHUpWZ8FUf/V2M6obT2rp1N3WaCMpPqkOPZdxmRB8IzbKN8EcRxtDdJmNrEnmBDH
FWQuU+/kg2gmeais6ls4jTyRLhrs7C7sTrYb4cNqJcsSJiJu4D+ichKMXYQkgbSxBGa2IUNb0PWG
uTKGalY6SslfumjG7mSpuPtn1ryry9JIibEZ0IP8IbKK11J533HolKu270Gn6Z1DN83xcrGiSRY7
HxYSTsCEPMqmY+ujg0uKQxxdDQ2GvULtxUVH7cGC0MSj2LYqO/mTVW9sVei3ooA9x3IvSremJIZy
CiDwpiJl4ZkNJE8s/cowt3HI0tOsQ7FnxObZhLwZiDcDJ+329eBgolFIyos4a68DGqSFq0iK5PHu
78CGzXtpNu3WC/L44HU9o4y4pxWpwumhlMp4MbK4x7zVj8jCEXa2RUMOrEwi8jFif63bjly70MaB
/pnayZfASPLYD3e144lbnLMQg35VbAag0hs++3mDkDTfhju0wDECZzdFDEpM4fRscXLtONkwK9yx
4A8/uu4vYVTFu50W8LHywf7PjkvrQkRXtkW1k37XAxOh1A66Mxe0uTVqgFYiTbqV6qvsIPs63U51
37y56YjoOByapQMGFZ3TIM+6ZySHzK6To6FYqnptz9iGVPKa4nuYNmFgQinGnvnh9vj0fOLpljwe
3etk9D+l01urXMvtZ5bHycG1HOPgVHObY/N7gYnznprDPLA0BVLRyTUDIrVlvQ4qEpdKE9BMpYHH
sBK7XPWO6ZI9U86tgEn8NLrGZVxoBhix3r9yfCBCidEoY3dFDRGTwjjEifbQB0uiXavTjy4hZjAx
hHYczCS/TxABl6RYvAaIYo6NHoZry0qCXTJ62lEnwnVTjyYtdZm69kcrw/CTaNfhLUWkttWE8J5h
NJITHkh/xysJl9ZSfFTdgAq3GbJxJ9Xo/8F0NK5uNS+5Zd4CEiqTg0AWuxm9zmPCruj2GQu85ZVD
dqBp9awczNbmSS6HgWuFTf6Yx1zooerspwxi95pPDq95yG6cPE86XyyN2lUWVU1sUwYDcMoEklXU
YLo20Ty60F7BodTsefQgTFk0VpX2kjuA+ZFiJN66lkwC0dH0x6E1R9C3zoyetAa0FPiVpVM2x7BE
lxo7kX9wtfp9DEd17oNooO33Jg/Wdtjt8xSEWhiCr9QNu9/AcjdJsUwpo8Y+/6VoO6CtJOIu31VB
e2t9q992VQQqvS0HcSfRbIRDkf/r8kpb994k/iV5Gmx10KLHKuyNAzOTV9fX0hetdYZdlxa0wQY3
+j1qZPbs46RhUirRVCka1pIpbvNXhU2IYNcTTOLrIvqsvBj2Ao3wD2cL8BHdzy8+XdgHj8608vhI
MTnYPcoye7bN2Fl3IIRSnWISA1YNTcqnlRbecSgiVvkU9iOiXgXGSI74VFU3r0WEMY/2Wqon9h6u
eyudMn4LablansWN00QhzmfDf/NjfBGa7dtk75rqOhmauR/aLLjYSrKuivUKiJEO0WMIpqM/Gcyz
CO0E0xFnH8LWJ4f9pz68hE0xfLqCNsW1pmLblzjfWnsGqoyWwZzNDj4m1yUBpyNqHRQ2qzilsR6L
DGSQvsmkraztDeA1jEnCNXaVXRAaZujhX+BHJIVFNRggq2r+42O3aLagVpWVxfrPa1NmL2WC410y
hC6Js1iGwiE91bUDhGh5+WnXWrKL9ckmhDvgulTO9KsZ+fhWl6xIc0sBMXeK6Z67cPvxWTedg0BV
ByQzTB3rULcA2mX49fiaZqZ3UK00b1ycF1M5w38iyfyzgJnLbHzU0fBStlhjy+p/SBCGb6gN0g3D
LSJFIwOjPNrx9IVnrEYgP/0NKWIvQL4YVSeyQMwpxCSBfPZURHJ8cUXGClLPQ1JvgHV0re+d/S6y
P7Ohz49xb4RnT++MXVwoZJpxNocTUBk4KzGS3NqTUb/2Wq866lbLIdCg+rQKfsPKGasvMZQxsNZZ
Quz4Pg5lC5AvJzJjgxEGCBN/TXjmb9e3wRuUa/dDNo68tk0AxGeWbOd1V75TZDnbuuxw8EnPkYQQ
2cXDEnZ00S1EWm0YQCrNw2rTV224KRN92knLwUwDm1cVK61TIJhEnBafoq8V8qPc+uE8Z+BSKnNf
JnhDyhRzBXAJxsqNwYWL/hfzt41nN5zsfzmN4HJMSQqMh97dV6OPSy+vfpOgEKt2KMERBk3/1GzC
SZOYGp/jF1paDUDIV4KnWk5sPl3ESXXD4tlUI/W1lx7BVcs/Vw+dhybN9uiLqsLgAhWDvC9SLvmU
YeG4TNZ0Q7NOqQwyDK/pAKFjpoQC9W5YellEsKlG/saJYx0ZQXh7ch0wtgpJckZ97WT4mjndnxVV
//TJ4NEgp01VSQ9ND93MVKAKlSxN3STYZo2+LLx2M1Tcj15KlCSY64XeBXjGrA2V+jKFeTVYyUc2
eSzsddLioFASporEg7NpI/TpjbQHColqOLnVCCJHtfdca38KidKlcDdegLNwCq17kbZQ53pqC8qo
ct31MQFYfZ2sXZY0BnM1u/YvLpHydZK8OYQCLK0G3dCY+9cmyn99E1ErD2LrTK8mYTeuwWGmCYg0
+iGFVcxHOJy0cDyBVoBSZ+8IF1v7GDicCsGno1EJir1wSVuP8WKa5sbwyj2+hTc/iPaNZDimjI/W
xXc6yb12GZAqBlq061G9UOwQ94BYwhTbSDPOydRy9fSnzkPqWbNyGFPi2RPkUqPT0ASx4gohIvrd
zVfZS5lhWRxZvbFis1kmK95Rq7XuTWPvcr08ailuQa9itC4heyKb8La80liGQJ6QM3RxB453KzSP
upoeie2gKYyXvus8USduaWqWcmpei7lFE2ytPOwk4bhpEf3aGNiY2GyYI7Q/XiiWsID3jL6oYGdd
iN9fG1wDVtpcs7A90AS+Glb15zrBLUFYoKdYyIf0xZyCAHepjz3Uxoorv/uwxl0Q4zFqgKIa+nWa
F2jyzwpnNF65b9MOrNEtbqwtWY14lhmvbkyQVUHYbjVUTAp+MbJek9l3B4PU6tyDO5CIZD/I5wn1
GxjJGsuG5jZnHUWedKe9Z7HTJKuje2NcAVPD5g2QqwHNxPRpOB+1/nRzooiQKB6g1GjZqRFrSBcw
M3ct6evdtHPpKzpvjXmEJRfZl9hFDCYN2fA3VP8qmGrePc0fACM1eRQENxBsHAbQRm3xXaEmstEx
NaX1FbIs1nMJCWVapA3QSAI19WTaSnJkM/07EoRlfpkxE2j3PmWQxVa6vmuCNflFCzf9oYBGJXZV
xpvJeiBmAp2usVSZ+ktBkAe1K+l36rcAaxr9lurHnbgghmusMFhovLbKQLQBH/iZmGyuOsXWON5N
evZlQhaliF+3lY/s297GyO4CvL2MvalJCGVbOj2TAcnCasj+06JmzaZUD+BZoh5nTHOQTnsyfCSC
rI2Lr5DU9AhmGVvV/qUAjEL1Y3xw0C8iwnnVoCieWQMAqhscsoXKp2n05wrP/BCgKuwZRE7e1kXV
zcArNpGa9bOjrWx3UUYNPG840LjawSUcwL49gX9vseGsDBCMnY8qY77P0plK/SPQbfgaK2nbvsbh
r9fjLUL5IK4z2mKOAmj6mRsPC59qK8h/rMk85GBAAra3ovC3ZpZYW70t2YDLDSUJiuhgx6mUcRAx
wKyr/G8q7csYgfvBT3QO+Dgdt91HkIdd0f9EsBb82Fz5GstNZHZeG7FejYgV5R32fCwHZHmFDDES
riHG1bTPLdecDyLOJt1B+owNEMhgih1GXDymc8hkvvfM/iIp4fvJWmU6CnCvpcbPxk8LO9YgBJNq
80ys4ddkmGcZiaPUccTWU7dvZb9pQoYGI99tBt+ZNPgZEueLzvg2zYg/blIESky7WwT7Swp0ay2U
ax8DsuHhJol3Mt7RrTkNyB3KZ8zg9ldYgyZKUpuGZOKgNEoNOygbDTCxk8JsmfrTkdzieVZMtx0u
/QanrMjBWkfu2fQEV6VrvtnGrA51OwRV3I+dY3kLbfQrhGbO0W1qltdOdelTYgSDTiy6jpors7Nd
Izy2zGWFmJIwgzl6iGNvAKIWpSBARDlB73V/Rj3eCRqW3MIAHTp3bQi2auzZQjE3igZr9go9SqyE
oud4DT2HwWwoYXbSPfmdCPdBXkJIb+5+AfOtaj67HhTukIzvuWedLdUcfFIFaT7h71t+U3N7OGtO
pt/CiK8yELdmDF9aWR87h6ApZiK7GlBw1LCD0y3rZsbaPpbJOqRZp2LYOVp5YdZwsjwkVRFJzaRv
ekWJtFNhwFR+8PRhqvaQfnQr/krt7C3orPeYYI3FkDdbV1c7q8Gu5A87145OpLatmK2tXJJHdDv/
6ikveE6Lmw2kcMRwoBL8RG6e7kg13nsdoFvqqOV8d5Vet0qs8dx1qMsxCDU8O9wnEsFpIkACcinJ
zt9Y3LspG894VrOYHpok8igZm5CfnL4NAe7mQr2GZYFpRHf37AB2gsdqoXXTU0wFfy3rrTCZi/uE
fuuBlTOJdZgh+itzICOFtpc32srUP7Q6CKytYMPuZUOS5tvUqgON+X1SAgIfomSbkbaLKzMGJeya
zuugu6fEwRliEBmp5IUE4q3VxfsuhoJVFafaQUigwm2WAZSjwqC/2rtZvq8TInZyeDP1NCf8zsSA
2mfRVT1CyTh2RE1TTgyPlfndRd6Zym/D4OyHmfQytcxfKqidW48PPw12UrLiZAK0rtP0aXF8OVa5
kr5xqEJ0CT6LmBp8O3V9AWDXqmbgbtv8CZm8OmD4Bl9H9j3dlckXCq55ojRJWi/WPbFOh8QGvSmZ
InKrqSvRXGhEh+Qu8uI3GskG1Lrq1UDDRiMUrrrRmqmcxa5Nw0/NwekS6/JgOoj8CO8eiMha1IJS
O9XXVIRrapWjpvX7NCAxOOdJSch5o+P/MTUClMi52xMjSM1jkNaelHfCcyiIdPQCMLRZq+0NL3im
PcYqfGjcZVmxKoLsXxpPFzrUR+a1L6r28V9rUMp6nBBehN45ZECRKhLRCI3bhYmxUPVNjhhegx52
kGXfJwp65RTQGjjILPPTMcb/pjy/pQkKX1IxdkWcD2Anq6fZzVul0TqQoHsQdfVwYt8+qwryh832
bxk6TESqliFq4Idq23OS8AcZ14nOZ2QxTMLYxyChbmP6yOpoyuHcRPaqsJCVeKO5K8eIqkSIPxK8
UkKvOPxZkCHtwJFRRyT5VcbVafRu3U/OJQljOlv258Pc+jr6l5RwomQAgzlwuN7IoewXgeXBdiyO
hpey/1P9fcgYmOuRdmjLAr2HAdQoQFgqoGrXMXvfCtNAbEO39zNtKycO5LIw1yb0H3KKzhEDCk6f
OnihlzGe/dRyZdb8unnCItWDmwLPKAmijsmXuqad+xZ7+hZLKkuHrv9hwncdDIlHLNDCFa0Pd3ek
mmWuxx/YepdGBLmK+PMxkGvHU0+X188NzA0ZrJ8x0i5b718E3p9laA3pRjECAnvaN2dX4r+PMUw7
Df9a7DF4waTBjl7wqk7DUejIR+1y/jhH59xrs7W5x7oVgnLo4+GjinVtlbnRbUgBVSXhmfbj186i
T8Mek2VXoAcuqfQTm0Aa/k9nxb+Zmf831JVkBNz9NqK+WQ4+BELh+HvZgowHRUE7w7nN/tr59k4b
cYGTRwl2CRUtxTXMg6l6ZXJwHuteW2QeI6AZAZqPPe6Yabo7lo7Qv/lpldvsmGkZfEN3TVM0H8lo
sV0fd34PaM1m0uUH6BNVexkGbnHbiL5yaIuahmbDLs88sNcgMd6LpIScbWoXI5gMOp3pTM5i/tQa
xGokNuzZF63At20KZJlVJRCcuNOxMzFl1o6cAOB122TQD41pHA0siTqgYJruN0sDWuVzhJsVevCo
EB0O4OyZacGTPxhqVJSclZxOmpbufHyktYtjklJmdJKtrmFOzarxj4nU2nKmjR0Jg1t6HsUOMdMe
zcYmZCd3St9DieUlndx/pJRe68LedyH4JzekEkq92cw94hgoBNAEemewIoBIkrA1V9rAerEy4h9l
0BJrhi6ucmI0wT4Ut0Hy43cKkFttvxKffvTg0y0rKpxk6LcesQfMkGGrjjO23KzfHQ9Z52R3j5yI
maqe+f6lgxfDwsjAOHXpufjdO+Ftpkjvzrz13ioQqNHiOlzHFQ6NCsIqSMXU6KO14yI4rqe6OhZ5
vbfZFpatDwAn0Y6ZCTbTkdlf6rs3jenttrH9rxhxD8nON39qHtp8FBVj80EG8l4g4uCJu7Jg4CiQ
0TuGTWAduozuREr8YmyDt4Stve4Qx2cNWaMJTBHyEouJSJ1M3odQHvyq/7Sb/FnNXvaG3jVX9ZHl
/22CqAq9bTjpqXWIKFUdxbbbVFh/9IufpE+2Mce6Yb5TMbeAOxhGoP1qv1pFCJiTAv9mNV45zGYf
vgHJ2E7vAQf4wsVwZgTBSZezlbBE5KPMRyXFqxxIMCMowESZNzWIKpWmsDY0iEqLnaybY1XqH3Hv
/KZ1tNd8mJFj/JFmEH+ExgGdmb86timFzbIRzkUjWZWV8K7p+4OfDjuvdb9xjq+rQvtWbl1c3cZL
UOg0wWdtgGk2oLkuYm9eKcOaGoi5SNp11hjwFInWjE3U1NA9pMtIvcztDdMn9I1Ni4sRK1vYyafb
Vf80aY9E4PGzuyVAdlpS1lTI4iAF2EvNsYA9Mn5vBRpiMdnrml22l5ZvSjoPSh8oMk1fI80a4AGl
aOpIKlhY5BPaMj+KrD2yLTIWIXGlEAJeisq9CHe6phXixT4LfjNUhdWgQ4gDw4nrSlEWIH2g7cER
xMb1KDHNGlnwcFAH6gLHYWx+CpsaPg1nU43B5Eqiz+6Zf8WOtipjYonIE4hci01S9RK38O2J9Msa
TvAYiyT+ZOMnwJ2ZxgGaV7G0WrJnKnEpnOyHuKTvwvC2jBp/7d4D2Si+89i4jFO7nihiIoUeS4QX
4QAurdTd0sqHFbwnwgRiim1JGM+ohew+cru1xWtDHpynj//j6DyWI1W2KPpFRCSQuKnK+5I3E0Lq
VuMhgcR+/V3cyYs30O1uVUHmMXuv7RG1Ne5Fq48iGE4KHV8FsDAkutqQ9qEq6kc3X3xj2DEltut5
ZIrQ10+JMT0GCHwa4gxQk2xIYFmloGUmdEl90K4termGBye2ky1t6Y5pGy9qfLWE+tS5cyZ6dDfj
2YyUJFzOODXt9M549cMbcYpl9LQ0gqgxDOLFhvhiVxLDSg59JvGuglDEkGials5fRc1qHrEkGvVj
2ow2IlHjkDXZ95SEf1qbFXCSgJxwg4e0028z2OyirPZ9TxFs9rTEpcIYVA8nwzYv9H04QvrgEQfz
sBow5RaNYt3rSMICxXO25F9U0bkbrUs+iKNM0OQKuGRxdBio0llrvIQ9/vISYcgqwcDQt+3d5Mwo
rPh1wvk0CsqSYNm0u4Lz0sV6IkyPOJAGF44JCKhdTHSKbdaBNdEGhRC/H0/3aE71luDmZBfA0i/z
DMY1Rh9bZW8pMxzhUBGOPCjIjPA5DjmRptqL+RjS+Im1THrItd3ubO1fhAMDq3bz+iPlX29jgxpI
Kju5HRS/SWCoUHN0mFP+mXGN2t7BFKN6TqRsLCWKbhr/wHR+uSGSYy7B9pcJKe+2PnQKUTDhnDlD
CmP5zI1n+j2SJSLRH7UnHxpLnWe7xpKJ8gh2rxORPRFUm0YKepqYuc//kiIpy2dP48fOTXXyTOpI
nWbfBvE4cuxxgXmwfTwbHG5L3+CQlJ1xTzVd+dy39GvyCWUeI7AOeVU3YcpiOniQSfppo41IkgzA
BtaLELIMRlgackU5NbfTZTKaHYE+qCC4UgLutXHQX103vJJ9so/p57J+OLgMJIbJDp8TL9/n8/Q7
1gPuQ585S6oDxj4VElCtkbUvunoxvY6+1TBSdt9NPwab0UdnVDlXpxzta+2xrU+xLLMcN0EoTQBP
5shACJy+pg1yzKK2jnmNgck38XFO3ldXOVfb6/fJVJ1zTCm+n525dOHbp6BYEhguUTz/jdOgWBHw
5VyHEYQe78CRbPlkk5e498rA2Ecj1EHt5GdLANWxyvw6I6UC67CLBHtehooPlWToxcSvdfMvqUlg
bn3zOObOE/f8zU0YYpaoBLZGExjH1M+JGA5gLGqzeGPZpw6xdO+kIlns4HG8S6UvKZE9hFHuumz+
jNH/cBBjbrAaq10HNmaxfAzGrWMYq0C4YJt0A/DefVLNtF4C7qUdwLNpzY1d429XzE/j0bkWWr4H
ZvcaYNqNWB1sE2SVLcpGMrVPFHsUhT2lVtPIfewhm/a6GN62iYId0irm8glvAW1005Bw2xX0hRUZ
YUqc/KCsv5C+rE0HxxXZzitLq/zOusTdwfE4hJiHPRxAU1A/cmN8Ua99jmZEDRA8l/y0b3jFoQ78
Hi8J62iTaEzOdlaiDv9js+jGcZSQ9WRHj3kVIXU0lL+NVa7wIqNh630mxu4oqhX7Auq06anN9HCq
E7feNlbzntn4ujIjxomD5J3k6d+aHgNcEJlCVZYTqVuS7zTQOIe1InY1IfiKbSabeYTJgJIxG+Vb
dLUb0aIG6IA4e95zXVNzZn3l7OM2eGtcHGpxgGYEZsLBnsSm7tPfrGXH0kYD4ODiUeZsESh9sEng
Z1XWc4o8jB6hXqsahoy0ew5DhWPYnXiBizblk0Y2+hgNIX80oZOz1zz6GTE4aXaY7f7VF5jB6tz6
bjRaiqzcIjjEYyuNVy/z3iuwbl1BXoZf6VfLUQc4I9NaNsPRUu2Sql7kwE90uXZtdfGC7l51bGtG
F4d6llGKN43zMmbDi+9EpDblbgxX1Dz7LrMszxJwIT1XrYvZ/ypmzr2p4vDuW/85Ee5zaaQ7g21D
EjHroD2ldxumfen5aLQH1LpjF35woG1i5ux4McgkbvhNEa3ox1yYt3jory6zL6Kk7HPXCU3IUjGe
aIECgDWtR6Ju+V361qGxGNtLLgV+G/taBpjQS4Ijgsbe8Lc2BxbR1gXF07cTjB+RZUG+Ducdoe/e
xmNHvDZjKuW5P7t4fsjFFgyR1IAOlGPoMBu9QdmpIMvz7ptzE2xnd/43Jx/VFNxzMDGJO7JQmZng
+0TDonVhKOI4Yj+kHB/x2B0dxgZNzZKzxGxdFf6HmjFFp1H6aVKCijjxueL7F7rEvZOD1J5aUHOB
M2+yxfMVx0N0K5w223mGAOA2Q3MsYt8GhyFPM0xnHyI6JYK4UXbtZo5bcOVkFTKFYcOGwpqCJN1B
i+CsI/mjytxNULqAJKqiWFUSaW1a4FxhSkmpHiGZjc333JAvZtu9Nv8P2s3obZySkx/K19ZMg51I
mkOawZ4Mz3MFy5PRQRSk05rWuv3ng1uXpXrucwyJgbSZorXX2vZhD6Eqf8gDDtbAM349r8cuTKJP
2CjG2ez02xRhWoR88RIlLjVDyJRnLM0QJLfUrMssF7ky/0HQsf60pfWr+SIerDD8UhUYvwAbYeJe
uy4D143psHHSd6MyNVIJMGzFQk8k2G+XufM3kbYv6ejxcHBhxQHf+lh9eiVmFifGm9ws9+kgPY5U
ogXimJmWZEHgzNExXlLEwwKhHTa6qX926mgfN+W+DeIvpVnKsOa9D/GIRN8cWBgaEmK2dVZ+9F6w
i9sVBur2OqsYOXr1a++XPvkLibnR07Cvl5POQ1ZaDhANEdetlBOg7LW2wjMgViFEj2S7s2JvMU50
FulwMVOBspn3E19smmVgZSbYdm373OvhkmBMcari2S4NvufiVbfTrfQ8Iv9KjItJyo4ehvlDTiY3
rELzqOVEVDxMqBD+yuh8pLlzKxf6j48No4H5V9X9nTP9pCT0D5tIqMgfUPbixfMme59VfvQ4mRIo
sHzJyFbku4aO6MxHnxyfjN4q8rE6mnF56rvC29ZNvp1N/iRxn0iCNIofw5jAf7ODttBor6sc0oy0
AmIx/PEpQ8TYTdVmslsiw0IgqVmPPLDpwmRF6vif1K/fkJH98Kmjycr2WQqsAMR1FkSvaedpljEI
6xQTjLB4bwkR0QPhfsp7nVgZ4emRcr/0Cl027tImPRhjm3MY2dcuE49Wxa9YdhZFBscfA1gkwswW
MxSyIBbcSWVrCyTMU8n8bN1r98ls/4d4k1s4wWaoFJRTigfKg71DDnEZUTwxRrr75kSXSCPnm/kx
BvrtOjM+OGsXIp6JI+edoccH+rkMJJexJvWYXJvALlcIvBGQDVjk8ZY5IIQQYm1dSVfmy3Qdjvzw
3MY/c9EACmVLFYG4aIdh09pi5QVsYxp4DabXbAM1/Jb53xbwgrS8reqbQ22AMtXRXTOcl36z9jve
4BnVqPTu7KCwoApJocbjqlELkVYhTh3ro2TSh9DGlTck/YeX5dduQqVYUncw34h2dTT/q6N+K5Gj
91ZExCMxomkdffdmjOO7LvNNapDhUPeMTFTHGLLOFecZi0oP0THXLAzFv2XDO1uXOLZlC2WyMSHo
93h7q67dlL5HfBge0A5qRtgHl6puvgxzGUPF5tHyqDCz5iItBnC2gF/sS2ZcZm1Co3Ha45iE19ky
XqXidZ78dTkyuS1AEXgjqc0jy3Xvq+5PSUQSbJcXCp+jBN5xtCEODOWjTqY1aqhmwCHdXejBsYBR
3YJl7ftvcxrVXxVX/h/UOpJk0MHYDmj7mLI03W+exOkTclca2yjMInLfnArmLP4SAG253z/nyGw2
2RAab21ZTT+5n2LuFYXRnovQEF8pmoGTM87jYeRUu1p9ol9HawRuPLf1ylAFPJHetjB/mgLPlax6
kpu1WW3MJIQO7WAFD0QYHqAkcWfEmHIrh/2QnwPO6JO+u89YcDZpg8a8C8p/wpHZhmXmhLVXx3/K
ysFfVqEwbLsCOrM2iWeJu/e2AH5rjJvEx0mSxgRYlqRir6QRgITrGwxUU1Xd+5ZaIeoadFPQ3iwD
vsnAqJnhfzQG78mYfmjkc+fUbzBjGxPNKT4ZtprwM9j1JXs+EJfFM592i0qceyxGjty10XTq5lnA
vkhJs63wKeVLlHOZQA2pCuomy4GEFxGAzRmjYBqmSqP/qBmp+fyHD0VAEKDbODYP4VATrEgcT9c5
TDJZ6tO4mYt0IM6TDZ/Pr+P4810Mph2fXXv5szsjoKOG+udlAWz9yoigfgojyaaVHubpGkmuUsTU
MH0ohHy4eowQ3HQhXQqDfhEBHPm3uhNIFsSnwSldhNSJk8G4tl5WKNqjMmmYgqiOgbjpb1tyr3dZ
ychfprP4VCN1BDOP6joV5lPS2nqTae+WDOrLQhaf9/Yh0N61B9XZdzGi7cr7g3MHd49k6qXm+ICA
8iUsiFWIMEiM9nCvir7a0p3A+mhIskuwYnd+gcNdfjpIBiahTNbPxZ0u4s/ks0sBJUiIlCLV2smi
a+KMhzCBu9lZz/kcPs8y/QrSjiJY7+Mof058xHsEnGdbU/f7po+5oMsNt0yyEyhMY2Ft6Y/OCn9c
46u30ocj4vkXKyN2pWfbOA3VbUbgia72o7CtuzDLXxcBFEaj+lHqmj6r5rz3n+uZ0XtqWm9hJpFW
WdemBDWUWRQJQ8J+oO0e2cXN71XQHuzER6Njha8tWjcCquBQA+5IghZQ/GRPm5ICbR3K4NEwjHDn
Ke95MNmp0te9ZdG46VvrfegJgkna55Iy6qGz8TyLnBM/jciPS5DMnh1mSFxM7PHnBF9OonwLXUKv
HrIQFclQPnGPPISsa0zSnRunQnxisdq1ljesClOGsBh1yp4SdHA2HllfjSr4ouXZyLqAGtdYoYD9
G/nih6PEX7a51jYm4jTuINda/aNhNyB0RMJmzBTdc+Z0EKHi9NUAOzIidBfs/+hTU0yoHno7TATr
fObJNBMT/S2ZS0XXjW9Z5jF5byVoedM6elHl7fhM9lnQ/yO1uD7Xnn4aiHNk7Niu0XhBUmi2MDn3
ShJPgPlsncKWlKXBbCgFAWbwSAWJZqrSHxLLX+dKfoohvqJHpdwo3YPO8v6K8nSFczBgaUx05tLB
lQKtXRTwF+a9XLdLIFmUele8dojLjTLeiSr9nSJOglgP4Lo6PK/ajlb+DDcjx4HgTZREFXqwwRVf
smv+dZJamxOvOfVm+G9y5N2PmIDgg8SIOS/Ge7uw145QcHlBW8y9/Ehc/lS7vDh+jz8+qh4SPa6N
wAT7YZkfgYmSxLXQMpPNUnj8dcS2apPDP49eO0fTpAyHOMcgFcSXcFGUAl7dhDk47zpzH3WabO2x
2jCN/xzUCEGoxg89uDVtRauGI8X/pkdIPudYHITEZVcxIzOE4e7rqBTMYrR4NkMDFVNVdjer5a3P
xWKHMNtrysFVsxsYinkV85iSmfJAFbURjbWyyJZxKv3sOIAvfOKPJE9BxxyFJczKFNm5QWKlzOjH
SadzGSo2Z+Y2TWwYoJ8+tA1t7+uw+638Ol3ZbA4qhrbc3Pcc2ynvF6jA4CdD2KLF3ZphpJOlNZfp
RaI69eVXRUmVRgCnAh/QirOEW4JeAQfOipIY3I8JIyAi8EMpcclD+Jv8+oYmbENZtNEaRkLoPqSu
udXeP20Qd2j9aZR8kWiIUvebHcxy6EYuJAB5LJW7hYV4rQbMxzBGDA+tsTXCMUUUwxawC8nvIBYN
YwS3ASzuEZY88KmpBHXtjGddAMGS4Bx4ilTFcdARQmXrc9TEbPTrdRIzpcXWGcMWYCgWEOdpB+a5
RsQUDt8eGX1UHA8WhXDsApnlx6o+/PamklsUp7qD1Vmj6AsQyFp1s25kv5mUSa6A/BkMyv2AO1TY
m75q7i1oAp7WbYGXI6v1Q58WK8dqAAA/8TuzC15XGM0RfbXdXwu4FqbHRUa+raFlYfF58Hyxjcs1
KnfoUOAp6RJQvaM/Ekc3Ixapdw+tu0v8F3Zh7MOmrVc6DHDGTQ73W796DhsM9Vo7aP0txCTzGjMb
xfJFlOo1nlZJw2NqEVUEQobVesBIwDoWMfaD6IaYd/G4chnANIHVTLlWgg1Byazml3r4UoR3SVzr
04xKnb8Ode7Wzg3yTY330KneI6hF0cKd4dSKWncF9nAbUgew7twRvY3OHnsm2Aqdm1s/+MQmt18S
ud3K+HbVGeKwweUxsQOLpHuVKMIy6CAz7s5cWlB9oRiyeKgQhJL/BKnNWdmFRqJAglL9KkkcZKdU
kSUbzXyic3YttYC+6X5zO+8K7+pMh8k/mVDlbJStbgdtC0YcqydMzQGZwelwrYvskDYzOw2GMPFB
21/mDDRlLg7p3J3aSTA6QVf1EbJ4cche8o5Gx+h9HaDbyKaXnLcTRoiLhcFSRw0F1H9p5qsP3cMj
rjuH24ocxa2vdSNWNbtQOXwG6ZsqO66fVapeTYweHjtlUiu93QxiIxM/E4woHr8FTgRkICIVKKhx
MDxxyoh+2VwSQ9Y3u3axspLrZb6ZsoQAfYrAYsrqsYLKhNpBl39zEvv4wvLlGQ5BlsGb/tebTzEV
pw36DBbrij1k072EMW0OYKzGWMS9wM45/boapuQvQq4H9FoPczGwxF4QFeXOh2regN6y4Bdh18O5
H63K0aTG626uJx4D5VzGvjv1Y3eKk9+Z5qFN5/WYQMTiMsLpRhJudE8Q7hn4G3AT7/r8aXRJKkxZ
5jvXKOIporFDw8AzjsSOyNLM7xi54mYGAOeIxwSeMK9yLn9T8AqTPEuIzMJqNgodRUDbZ03eTg0R
xLPpKeiCQ2twubdPkUpI04KxmrDyBCdcEP9s5MZXOQZ7VTxTr18aDUiHWbWGTxH37FHf8vSvikyU
/I4kNjilOLODt8kH4oUkaKddbiqQz0hP9YEV1XGOho9BFb9FKzc4oYHIRhcvBIY5vkwJUWWYngw0
bEhJLvPwPx0xCRWTeEgwjCKjCTCY+0sx8jCq3yoxH+yWOZQ5rKY4/mlae2vE2W80VGdpA4zmI6EN
ekBvdxEuqHbkLvM43MeU6YdTr9DTMwD57e3hXCfvTftrzPKUoZQY0e0iGyHWVOxHdHVFHJ0m29+4
DXvH5G9toEcb8M7axTXyCYJJKFSC9sfX8WkAmtszirG79O+cTltJOLJffJlaQxzL1q4+BHm/NyBH
OGIRM0OGssy3ANaf7r8oYU5zHOxtSow4VaSThRsLAzK/Fv8KsSg2XYre2MYG+6iMdGOlTxNIMY/p
dzNgx+l+FYttq3S3yvk7Oj8517/khHDmO6POJ6jHKnrKY7EbqwsVCRcHe2r/tUOwnfcfZXHFLDba
xImuS72tmTvz8F8t++Lm6C0g1vbGowGwRur5Yc4WiOt4YigOz6J6mP1/c/MqqluWfzcxXkfS6Oxk
HY/gbx8L9g2EBDWUrTnEfpehVMV8MojPPtTqBMog/A31MsN08gO2uMiQbXeDtWyV1RcTgneREFau
kBiHJOaau06wfvID8F4QdiPkxiAi4O4i4vNXI36OB9kw4Au7FF43fEkaK7Tv+9rPWd/X7Crsg0Px
OVNdr/AiwJsHdxFTaQcDlEC2P1TefvTXB9Dd6UdB80+j8IB+xaNEd77T6LtIvsuckW6iHhzm1GUK
nGVXBecQNnHrLMmuUD2mnhprRCvUOrcaPy66EsViJ+CrzrCdgcuLgLiQCaubLx0COxHZTmbBo9mw
LozT5k9MssnkZrfFxs07VDvTGvMXrjgWEpThFbyIB6WTfeqjJGOT3uCpniEDVJBs4jl4su2tl/6w
p4PeWdyVEltQCBufOYYM+uPCmBbmpzn+iwmDsfFfI831x0MEyqW2j5hg1zO6TrwjHEW88j0EZ5LQ
mKFt2wKJcm+uQtFtBzQQEnSCgRtAMeQzw/cogm8tA+IacVPRu2FLMdmKUq2m753L9qNoAKH1zZ7U
SqZrdkjQmJuwV1L8tELuol2LhX4xP3vBRAOZfsqejF20I9ZIg2n5xSomXZRvaxOPv1KEfxu0RzWf
gCP+kIEIV+qlsF/zDvU34AQjvmau/VCE/WEsbqo+zclbwEEWg6UpfYhyGYxUKi/s720/PjAnLCe6
kpfeglVtAWrjW6YrWY0MkryUER3M0qBxL6B4Cg3kDiYA/lRN9nyz2BpN/dU3UAcCm2gUge+OdNws
vAy6vbXFZ4N4Zlbt2SRNeoyeVZW+FsawRSYOdm/nc9Nh192mdYZPiZgGaSAWZbaW7LELsc+1t5kT
/zUYgfUSJYgIdobDltEvNpwlKeBE61tZSQXTqo+fW7gKdlQ8l25x0Tj5PIZfrkif/e7eWuQel+Ao
8R+hB7yE6H+wjZ2V+Oh8yMmR9ai65pKKl9H+a1OEt/V7I3DT+vc2/cDIxnh0k6uT1Mm9I9zYSY2d
KZ2dozFF0kIkBBJmS5qRY5z7iEBAvouJtGAjlR9mxVuTtn/CNtky2SMLIA9eB9TBNPg7UCYA9qkj
I2YlBFrYuLTLq5qfZ0RG/VjdDALY2trcFH5fPoSMyfo+XpvJPerey/AfYjxtnUpBslpKjCYWs95r
t5T96x7swyxutnxmgMhrPxySSm8EKvneNfbA6beyMHfSm9Y9Sw60DhWpJGeNQr3xw/cpNbZiFgeH
KWZV/071NwqcTYbZrLWmY5MJthYfOnr2ivNS7kaI6uaBCF5CDNFvGrzg8DKlRC+vk1MR0Z41sF4b
XrqZRkUG1H1I/iCTPEioDCr6gwB+zWYJn2WKmJXJ+/A09kjFGMMV9lmTRCWdv9P8B4r+QfYkOyHt
0PFbSypJjnjSY5XhYiRIZvaCbcsdDzyhFQ39A/p/r+GfTCZQd/EgEJVLgI6f7DKvu6UunNgxrw52
9DxDQ2v47qaaCk68KhBVhfjWhPrhdPEeZ+aANkPLremz/P4tMvCj+k14gJumL0vc+vHid9GBoSM/
AXi3vCWFdxnaR5D1FGgPDfzsLn+aa95NG/olFG8P/SgK5GxkojjgPDqYrEo4CjyMX943SZqzlR1i
A0NOhuHDGzENy4fSrF/MKsFjpreYulYN8gtXXMlIxlHb+PdIXDJsniQjtR+86qHDN7MxvDeX902M
rH6IDTPOfvpVNZ8tHZalYF1x9dXdtmt/BBA1SqGBUXjMHUWxFV4pBVT/TmejGUWghIQpMCEFPqF5
E6w50b9CyOb/M7IJ2Fzg5KpBzvtoKoIQbxquwdpT4LX11kByyiDwqF2iiTBYju0TY7xVDPTSYwrc
G6QZFe6+xOiAlxwbIc1NmN0FBAtT3NtoUWvHKJHibebSbYCKd9ofetYmvtfqjodyU5PoLaBZiW3F
66T4g93yJXJuCNLg9LZQpbjMo2F5Ck6Oj1YBrhI/L40zERKOdZIKPvEktz3PL4ralPctvdojTBgr
25bGZmbsDklsKFGGnsL2WWfHvtrgvXDKs4uqGZESSOUnupG1nnajKHZ2+8imQBbfJp9NjKp94K+V
CLykSQY3KtaJ5QthxKuWEtcY3vLqmjXUR7pfI5s/pMUS88oOwfoOZ1oQObMhfR91uQ3q4wxdeGa4
Epfk+3n4awaSegN+QT68vERHziXv5Oj6FWlgJ0JfWOHtAx6JMg84D6tVhwg2RslIooDp9b95fBKi
2vYslyfU9XkGVQD3Acg20ycEJBtZ/qc2aQLRuXaeVHXQZOw0CfzeUj7qosBKRloTJXYOxD6UB4HC
ZXQKuEbT3TQ6/LUaGeh4iaZ1ttgNBB6cbz0GByzIW4sLm9TKxAjWTsgXGkYAh2fwWN0LUKGNkaB3
lj4XuzdcqacfbIcLntwqsW8jh3X1y1R/oLRiL/lQQ04VzriObRzZwA9ycOTCxtiDG0kQ54NBgXu6
WQ3j/OURXTsVpDWxBQnT4JY4lyx8/R8ApGGhzzUBxnJjqXd7Ro9A7Rt6p4LJvBXx2Y7dNaVHLyU0
nFupboBaLIJuSLVETXh0iSEI8KemuHpYoO6QDq4ZOvIInh2Q+6AFnN69UBRAzs0vDPhJWMpulvMk
I+BkM7C8UYaAUYNtWXbEX1gIvMZtE9U/0WzwAR3RPwigOs1YEFyFMgwLAhT2dOAlcy6u68RrLBUB
o/jo7AY5Q/e8bq9jmSypKENzbXKDDKws/4UA9JmEab8pltjouEB5Z6CGXAEXQBYxMF5DuIKn1uaY
jeWCnRcvunbu4wAGSYUkogTwAlsWO14bo51DRqLxtppa7BDKLrt+/yTG8BMXN5mRbFR0bu86Ozk6
MjqkqBuCjixRmDTAFwPi7kRc3BDt8cIlx87rdjIYKCclzEZ71rdxnniTGpynQTNB+XeRX/bJfEqd
HCtHUZMKaKly0xXGF4OdfeUw4Z0WKcDkkh8WeRSaRI0Ll62/FjYWM1Vg6gLlwjTNCg/F0lMa1sky
nWNsTd/GxOTLI0S7s+W3h7cVeRwlF0O0ggsbQ8iI3SRXQFato1VxYhXZOpbfPYRmsw/XNlLmit4W
XxDhosq+s6i8WVXwMY4ROxtkN7ktYqToMXRdA/nvvCyyh+mPz5wSo4IzbYdg+MNA9S3w/Z8wnjS6
IgSa/uLxmtHRZUg7V1HARBmxwRVXwo1Wz/zhYSDtPCctLGrar7pzoWNgMwtqsjQHhCZ+l5FxpoOl
KsJr0KDEYIeczxDIM9muhTTealjwLGeS2rtUsfjDenTX0sV6KKBKaYFjUdshSV5q1+CSwMRBzIk0
mdLgfhlD5xCjGrc96BCoZVP/JgyIhqX/OhLyhSYdTwa6Q+A/sSBs2qDYmqOrU8hT198THAtS8cIu
9iCzFxx2yOf1WD+PIap8rFIeOxTjb0yOtuHme4bs37oRkDvBlKEU9Z/A5FmM9/TO922Yhenac3ky
/YFUOE9/hKG37eHFIYq2WD4izYXB6JEGYacpgujp3jvekwVnPy6ci5HTFzPvjvNXrBaHIYMUYfRU
ikhm7fFKS7VOmvZkOS8CtgYqTxIUiFhA8ZLQwOPQoxKxWUTRcAVfWV0dchnvqkm9OVjzcq7EcVmq
t/IAmAerGkN1IJgp7V/beptB4TTKQzLDYtSw1rpY3LDByHTnmSQlKsFubUXJPiPUhdaQimU4d7y0
Vc3Mxt0YfBu+5W2m9q3XTzp6hSYQ4EqmLQzLmzOepuRutZcGmHQOXqpiUklU0eRC4Wdpy4p1C5th
VyMzz9DnmAwaxwJjSQCHHj1zCtvWhSTtMNzq5beChlG/majiQrfdoPTZ1EN+mSkWc+Nn4T76KEya
4ZQyAWfB/mAVYPBRMLblsJuIeqH/P6nmezD0xg2/3ZZjAaMuHLc5oThMQ+DIe5MxDMkRNEOoKDpI
fDFqhsKZvmaGx5IMzW4xeuC8Kive1WabNBnxNkBG9TI3WiT9mLFajYkopvthkFsaWzMMnsAt8ezO
8Xsu9K3ANbS80eWMX3FBAPnlgSfx0IjupcQ07bANLrxhj1z95E9/FQzwvv6HXP7BhVg7KzgvNXGl
7IJbHNFZB+UIyaupOIbEuCExZpWUvDTW3kRtX1veowoWw8qs7rLeTfpnSt7rAYe39q9GgrHx5vOo
Ja2LbFuex+4rS24x/GsEmQ+p026CSPOXjVvT7fdFKoAh67WDvc9mAQJIBsNBt+qc4C1ql0Q8Wdp8
yhSUrj/8bWxyn8eqBfobRScp1S7S9u+Q5igkxTn1krdWkSiaY0/MQs622urmdTcWu9GSzJhrE84F
hWM1US5xljJHG46gN561ci8KdUPMUCsFvx50+V6O6T8PNiYHufeUh+PdhzYXhdpaxVglDGRGaJzF
Ja5N3Jm2wRkgNgJXecxcVuQVe6N+Mzuw1eKJcOzFT2GfbUdhkza+AwgszIQofZKkFuAu8hO4SCqn
JNmxYaLazspjZrDwtZDCPkDagLScdxcsus7KzUSPWQoSlhQKdjBpFcEoj/1ytfoWevxMGX8jc9hL
rUm6zzYAkHzEGaxhkjp+x8z4o0K54EC+XGuR8c3eew6Rc9WbfkgIFpQQhy0loLaQ88/CnksyWIOo
VPsMrSdcFHunbL5qB2KmPfEzefTijgiJivCfioZj0zmorzlzB1J9kmjatyDfu9J+c4roVsd4OEP3
R9saV1r1mlX9N9i88dDpkJRbUd8q9W0w1K2cga8ccSOeUZe3n8FZBSt+sG5lRmqZCSA5mq7zVDxX
CH2cnPx2ZW09Fa/acXyK+PIxMa7DlCJS+AB61cK/N9G0mXa6YxO0jbXaKsmdmZuPlt92WHmY4Ocx
yoO8Lr+sHPpAK0/NSIRAGg9PioEUIqDo5rj2S2IkJxPWkB2Vl75Wy9iPJRssCsFYvQpx66TWXXcu
zg9jw9LuaETVP02eQuBHO8GLnqKiZGzPOC8O2YzzKBurDvU5KzqAkl5BbHeNkdKtsY37xe/sdt8K
7GeSDUSwhbMC6g6TuWal1OnkU9iQphtO6CC9113AUjOfx41j5lAJnOGx7hH7C02AUZHa9cGwum2R
Tawmu+o9trnd0mZb4WhdVWIxTznQcNVS0Oe6+0SahvAPAesOZtm5HgL8stlPaIC8j9F4zRlBrHYz
e5c8of2Sqt1FBpEFRijvUwg4N1zCj8gu3M4TXBfPJiaxqm9tb460bdbEn4rms40pxGvXXGO0xYsO
eWkyDLpAyZSY5y7V57IpviYZH/DOs4cZPgKWiWHUvucZKeoGokB8TUenSHv2AwFnk7FrvP84Oo+u
yJU0iP4inSObkrblDUUBhd/oAA2SUj7l89e/q7eYxUz3NFBIab6IuEHjZxSTlO8D5094zjV11AOe
BPeNf+DJz1kDxqJ+siagXgmRTeat4IWdwsrpQSDoPDTZtrSH8jBY6psOyEteF//spD7bsX1xrNnd
5KGV7QOcm7Ir3sjHnDrfX6Z2y7Y//GF/28XC/hCTgfVA3FUdSs1URzsy+zuicxuN5ioC7zzV1nlS
cIqN6r7Q3p85+I/tEJ1au/kIbE6/RtLaAOC5Zo2j8cbasQ/UCGAqOUVwyV2zeFVBywMAWVD76b2Z
pl9OMTMkFRuL2gtDiuOQt/vcZNLnR9gmPfk+D3yCeenibA8cEJRx8w+NmtTworpYD8rq1b3fpJew
F3vftD8BixTEkOQnHqTTFNcbw7UW6PNqiAjYxC/BQKVmiEm0qeQe38+mHbJDCtg5rDD9U49aNfMH
rqpNEUWvtrPUJQQnajZJUrtMC2SEnFAwl4mUsUkS+44Cvhv4SHstVLgpahpqelZCAL8P+AYvNE2i
t3DOG2pAC7LShzzk/lZZUOc5LDgyO7dhPoKLL56mtrufIaEbYgmylVB5w7bdVROeOXJRBUuw+ed3
5CpqpEIyDQTdDJNKAwv2NlBF3LWCFbkW4PVj8Mz5/DRPYGP69FzX8pZW8jIn7ckf/GWqC3NFoO74
c3ifJO4LCAX6z3vrViTDfW9CU3fdbeUmh94XnD7qtRWmF2VSVDTGJloITCyOpOmn5yusRWx9qWT0
6NT4BZvZwquQEXXR1n031pc8SvMNcUJQS6HDkd8O0g3WUApAHHc+ad/4Z/SBAs3QPYyhz7dhw18j
PCWHlM+hau7clLuurWkCGQjp4z6+KW98dUb6JyroxmtsgF/k5i5wAy9CdktLaP/tWkiteatfM9G8
l8jXVUIPBoCRx9RNschYm65Gsc9tce7DytparKoQ3zDGT4HEIimzH9OjG8Rzxm1ck9PKzOJidD3+
SFQtXAWEJdzSs7fA4bgONO8jHjIm2gh1xvwT1/4ppX/hkIpZoe862W7Ml15UbhOyFC+4VputYh6A
gydj2G1+AZulxsCLuxfc/cMazzg/B6mdjVWhU809TViVIlVmGO9JoViBZn1Xt5hNecVWJSy6Nfk7
VhUnUXvehZe05txkMXJA1siukzs9NBNnr8rDay6c4WiqhNSYcWDhOwaBetQRlXMBsi5gp6U4h4/r
KDIiQhkmx62XE9dWhBB3PUQQdoDurGaawZ1pY+EjX4vZOykji7etluaG0NNSOBM/TZGfUs3UMwNF
enKwZWxxWkLw4V3zhMLOG1Lb0nXPSepzJvfhEnA5k/EI6MDznmw6kj2D61iL/LzqinjfjcjhpFo4
SAqOXzFfI4mZhVoR02Dacp2VOSKOp9X44o14oPmK755CqcMssY9MGq2Sfp6Rj1rzIuOCRitpujft
JJQbLXMrBkbRA55sTjDpr+KOmAUOSOT6wj5Ae3kKktDRLUwCYIElX82WZb6rQqNcsITvUrcdP2D5
FiRIYqlLMXRo62IvookIbRzCxRqFvRrM4dWtNDv/QB1DPKDPcrYfc7B05l3UF4fA6n10da6wkQez
EeFOEj+ugms6lUuOfqyf4sHYu+kI9EmP/6zU/tIJyJJCS9YTPhhrnG4TC1fb+DEsDrZVu5aXGkvI
K6gdlvPR50F0NX9GGUKM7R3bt3zxTOdlgoyBRIdv0LOKv0kCa7EgwvFSodXFBvJAODb9mp2CC3jD
MUENNFFXSB8m29HKGwpq060PFVJo4xfwICcVvIVB91JWvtyRRbnrqgKowVy8kUI4a3fcW1757Ftq
n+fRcybmZ7fU9/FQPQ3klVy4s5BtP8DMXRvP2xkxfdfWiMDuG8G2EaBKo4asph88xm106MpqV5rJ
bXYXTkqGN1IG94qUcxFypoIvvhsnxXLEntdwzyNq8Ac91Vhj6r/WtHtHA1vzqLNDLyycNiNz/Sw4
QrY9lxagDMRnNpdc7pJm0UmW6PIUGz45/5BRH6W2Mx9+mNFMNiwJk965x0L6EBrjj0qKkomDdzUr
H0Mpt0coINkPpaJcVhk7NL119gF+BSQzABhrhmbRburhF7tcThzWHZLsfyk7DZmS4ptc04OMog9n
pLgwaCWLsP/bBuoKXvQF/DnHMvdORGRi05LRZlxfswzWyBA8TDNNXSDraSK08dzz7JGUwX5gAaKc
UsUg3nZZ/woHG0I9EnyIUS0jE/9pYPDKt23NhDLbk+/n/CIH/FFFgtqRcwN05vCAsnv05uSi8uHJ
CjwSXpzMkSHWRUKfD468x8bNzm6VFwc3p/pTDPMFr25Jp6l5g4WwF/ZwBOb/UOr5pynnd47MfDJY
iFDhx4gWiwJYZzmvHSsxzjXLDedTzxgfTDLD7/B641sPHPiglnaAsEE6SVNdcZymXHk3WTCvoTYX
d46V3ebCkfdlmql11SMUdQE0rAQkM5jI69z37lYwRmHZ4c43mUx2jJAdRxsEKynu3ket+ZKaxZdH
Eosscct1vzZ/sbmjEHjdsWpHxnaTOnieV90GapnJ/JGEriUdjP2Qd8z+TNo+21odwzp4HxMTRFmO
9xYW60E0XIWYZK7bBm2zt8KbbEkkpRhNVlk+3TV6XJL+OZ7T8CNMfPYZsZtc/DN5CxxIL2szvePI
QsGb7fgPelm0DOsfc6iHOpghoiQhrfBq5CukwxOp+bM0xqeoNM+R690zpv+MJ/OFQx0rG8Gv3kbR
0/DjInLkq3pmEjlr71t3FHBAYb3AAPlHUvdVlRxBCoqkRmW9AS9BR4kp/Qii9q/MmYytwEEmUJsy
9zQPw3fiB96WTao/YHLejJRS8pZOtF7189aAyDXEvc9iiyzGvtCuYouwQGt3zNBHB6cIlQ9yY3Q1
7DK3uSub8pyGQCA8pqWcbuFslLP7WXA727ZQapjxSy4wXKuaRpPEEDhph2D+jApqP/lzsno01wTe
XoW42yAwfrDbvEt+chAwLxAS7l0oeoZtj4epZKsFjL8bJePIhFeon9ndpwDsQPli6YyKNrh6Re3f
C4/LMe4vLpDPUdSzxNLEkqpnMBgE02ymPrHx0HPPk3Z/MfPg04IRgCQEpB+60saNrCenNB9rx6Wd
Yq63ESdvBEv1IDL6aEbzV88xUwYThy7UGwvZT8fU72Xi6LcuKsn8kjN+5+TL8EXq+er77m3sl9IC
I/plMsbsn3yj6MRn0I1bPoN9FgDZcYMHloBVWtrEBhsr3sFc6e5wUj9ODWLehFdiy0ya0iuVGue+
Y7QRBkRXGwZIu87GmoVMWO8LrZ8z3r48xPfQS4KCsZivzK88IGeQsTKFCckpsDkJx+xWplHPe8jc
5A/C6E0aMFPKEB9Hx/MQCUHqw873go7ahTPDFnZUmdoPBrx4bemvYPTPbvDkJRydy1R8DuC9NwGv
y8GFdshBaln4arCEJjofZHdauoArxPIUEUzkiMXIjYAzupvJzpLk2jiB+gOaArs5Jww3+cDGkoSU
MSl789y5jf/cJWrC+cVyO+Cj4Qxam0wyC8z5thOuJxOLijEuxWEKYYX4N0/WooSGP6XnRGsD76Fd
u3dECd+VZRYYsdUv+jaBNjL9VYaZLY3PBQ/DOnGY6LY90X0blInD+01wVK6NmAtplIuPjDrqNdjS
YwIvlIozPjQPQxSvOUUdaeztbOxMfIz1mkMMFgPcIRsswd62U5lz6nD55mb7T8jkn+nmC5/+pmL6
vvm7O1f1O8l8RaUUqrVLZcMwbmeLxTdzbpbGTjvW0T875yBr5AslLYj2wYQjAOwsiToDx0GQLgKx
S1okGZc+odbFT4yjzGU/7oTG5GYAXZroKES/XmBKC7+m3tHnjGewXChV9vSkQyqRJu9ZzkBN7Ii3
UEKxg08GM7U8pK7zkKh0W4/2U9nXP3iVTxBi8YrV5WfbmvPy+P1JhWKS0PxCJZ/OwkM5UCyaBFZ5
qNvsdar0KWy6t9iZfvueNzvzwhsg/2sxttQcpQlWFqXX3vA/HJEjXttUz3RCcH/sdh4K65SitpJQ
gAQTVDvUyr+WTma+R+7JFBOlHGVNWveg1h+IGKNGsw9vo7H+Kdnt1ylK/lNRTHdp7pdwvGjmAafw
A4r7mXzjH/ib735sIxrunGNjCljSIU0tsr6EY3VIZLnjMs41tPPuS9OHMhF29aXxIvWYJOYFDNa1
SBQ0z1gd2aU2TqoYnvFvEx+6dR3u3TlNF0D+T2ob0bYKnKOP/Rk9w+SJD9p/IdfOecKwKHpU/nLi
wk4rmOpo08Qnt+SS3vz40o/2mTEOB3STnyGiPxymf33IR7HgRsIzo077GET0VM+9oqAxK7w7DLKs
/n74JEEgkHxmDZpIJ7WAle4NUTZ7x8PO6VjWa+A3j3M2MwanKBxGHY+GRo+jbMn9MdzwCVz6rhvc
E+gO5uK4yg5Ldkkz2t4VEfJgiJXRrSAMphkTERs+GoAsu+gotLLeZuV8BgOWqLzxroFhfNRGYzHU
rLtdhoixSmX1BUM+Rc3IMHMSRo3HJ2PKXv1kXjV1cHQ4VGvSvKT8opuMm+fU03vP7L9S1/6aKYNA
PfaY57s/ckqeMP880VfxVpfDGcwFTdCJuQ4y4JGSrt1ZbzvCZRn/bGLi7NHePizSTVNzzM8HIkFq
SJ96zyamWAIP8bat2ZzLad77EaqDPcxMyYkntpFDb6366oYE1FrM3UiPaHigqXqpX4PJPkXWhIEl
td81dLbCibZJEe6zVL/KKHvyE7qtyu/AwHDs+WedyevMGHP06eDp4bVO4haDe4SERfuez+ZI/2Ku
sf+G+5Y3NKq7T7PnRbSpoTM4TCIOYpShS6pmi0RolrOPtIglKe4Q7H/M8Yt4FkfO7mi0ZEbB5RJA
ObF50IFZ0WzfX6pivsrZZopav+mUsXjB9oPA3lTFoXZaysn7zyCQd6HOnmpqqiLfO3mpue3oTc+z
8txTQ8BB45hT0qEa+y1DhW0pJjKZBlNF2/6m+jeDoY2S9hgy1q0l3WVU/c6LIJ3l9KOhne3rwNpV
Jdc2OxBPvYVHwKb+cjaSa6Tjt6TqDwVLdFPQD9wSbq2dkxw45JvwAQLH3DXVn1V9VSBLqzi7jBn+
r7aRvIE8qduq8i+hb+9kb/3M87TzObsFPvfbxlJ0f0Z03nCDbfO/PnAPVZIxzlpG/K/cNFZd7T7l
mLIq9IlUP4YMTqKGHl8eUGIND03b70QwHKpu2raVIK87YyZ1181ov8zVtKmLId8YPbmNpW7c6V4o
Y3tL0/lqpeFLFaeXCIs3y+99SBU3ki+kGgN+iDwFab2lwuYWJSHQg4W8wZpMbVpOh0HdUTrq9da1
V/N0kAX3MWdiS8zg1NrezhqQv+iRuDds1BqTWu0p0d8FRXI2RhQwTJgzVaLWUdp8s8be65DxRDvx
Ofj+/Cfz6ddL/By8lwEGSdKA3aQY7Qs4SDG860uHhnB0CCKSlcjDsx+CCGim6pExcrjLhuFieMGn
rgu1JvvzFBSkj218h1FePc4VfvuYClEOky77JpKK4UDVUBDC/Rh0pm71O4/DVw9tgLaGHTcr/OEz
oUfAkfTvSBcurCl3iA67qZBbIfGMQTe/UMGVbgwFXqFmkOYn/ZUrw6o361OIqc9DPOpFcZaE0oOo
OMJPPjsVnW+gpuwe9IUDxZZaDAI5JQ0r0qs3kOixBRPuSGGTr5okfgeuzLZqCpthucHfdFHk3QxW
Eb5sptQmlAmGDRG9EzPU9pCSjc5qSLWA3MsIZD8vq7BmermyBfxJd+bwMjsBjqrpxeasoyyslLo4
cQG4LvMy6RMzm0KfjFC740xxag2IRIhfnYP/Szbgs6mTMjdyYoyXtfw/OIh1GzevQWXC4MfAFJmU
DlvKvmQT1yfFvKVxqI7KMWUa7OSEOLyzWqLKpRkRJOLuiRdwSO9q2zrHeuQTpq55Ko+CW8dk6Dtb
LQ3p7os1i5dI2Oe8xS6gQ3RUXakNtgF0LGfYDxllsjgKEDK9hjY4UQ0Hp1N/xHLBF5Z4EhqT3dDe
wXO7G5rhvvAgQPTUQmi1xCnQt1JhX1Xn3xKNGBQ1+oiQcZjAfjMv3DEyoU7COQ9Sl9tAhGhMdvEL
72LdC8RFOb+a+Dk6I4k3Lg6ZVAG/x2+Esrr2I7D9qd6B97voqH3wafr1Xf2FKHWwguoVzndPqlgd
7VE+d0H3C84Kz7cZUVKOk5XHiR0c26I40yy17cz+O584gmOOu2UawPDk/I1J8hHiNBeFt+d8R/V8
poqNOYfn0KcLPRpOrQNcshLPykQR6od3S0C7cFv7JdbTneOkkJH849Ik1vm9WrU0UOAUtC5tqQK+
jcVP5tAEmDbG1Qx6rPZx9RFlzk/cJotmu/QY1v4TE59o3VrtnhAeF44MjqujHxyzfALd9l1V/FgN
I5WtGLDPcIW4hX712LVZsRtL8TQAQ0AjKONrTMeP47Ac+ykENhIUrpuSraP4Cb20/J5V/muEfP8y
JAYPppfI4CIjVrLdlCLZZ+28RYEBpZXdPIYnRo71dcJ9OBaEEP7a5TbkhurdQ24VyXw2i+bWtZwG
uQM/uhDIOtDRtm1AC8/IcGXzoZHDjjzDqRXNPT7nW+liR0m4muJjQSrQW4qzmJvU+xqGBGdjbJZF
USL45JsMEODEKXzdK5i4ibP2kaHk0JzahFWOdNphSqqTX+mn2rXepTVcXP7SFCLjNu5Hw++yEiHC
avQos+KaEKnR4/ipJ+qXeq/k4unOLiaB8JG76seYuzuzw184K0wHPeq8tN2buUQCvfatV2Kbt+TG
qUrEeUHgy8k4+Nrn1HawNTINTmL3HmH31Y6rByfw3qmGg4hGt/rEFBDLdBZNeyjRP/kYnkADPFhx
QuCuuTPs/EVLjnmR8VThmvVnhIWpODF0PghvfBjK4Sny1AG66MmhdaaOWTnw3EwdVRlGXBzncTxK
BlZhb7NP0D842jfPLTF79AwTulNfu1SjJCcjwTdhqqcWekdZGF80Q33UDB1MugQEsEhk62jZ/1Eb
veyDQ8utHvIHa4xv2QhvpHeLh64sN0lWrRtch7Iyf7sQ+qzXOpC3sJxipYTXyNZgMTXDqSxowJup
CmamhYekg4TrZx8EewhoDh1vE0YCGGmVHPeKB6fQ4i62/EsSzQ+OIFvl+X9xHv70SB3I7d6jGNCL
qGZwMZ5kLqctMoGhSW8cAMYKYjToo3tzjO8QAZfm639GPT1amF4pGznrnu9Aj/GmwinXxNNS3bhN
MoIJ1Cfi4E5gwtbRXc7XdOMIbW96BGm9b4jGlwGDkSHa62y6uRECwtDWx7HzL33pXkA3fkn0t5B7
duWkZ8Np77I6NJaSGywl452Ik4M/gEAN6n2UGc+OySMT03+bkv4CWLIamTWuMjapmGsMpn26haSk
Mr3aep0BCE3PA4z46Bnfs7e3YkhI2YIEsxotaGtMjhO2gahJAcSyOWOvCk7EEFMmFsWr9lHUw5AO
Faz8BksQloOtH2UMb6BRNW5vIWhQcTAY+g359DxXjKLkiAo23dWjs5vz+W0y3bdgkg9MdTZJOt7N
atyaJZgumhTpa8MpDDLMn1Nu7lz4MNbCbQ1o5QONltElgH7jvnrdMldI8ReFgDy3Ve6B2BwYBW2q
wk2vEMHqBdsIRV566QfogmozB7O64rGIaXrCuODY+CEF3vezD7dgbWLbftCwPu4YUSxhr0l+4K0N
fuwKI7lm3f6lHc9GSrbJueRiCDbxKOePQJD/svuAxaP2lyhu4bTQNXTnbLXLAu/VRPh90Ct3ZRZ4
J+Bj4jqavvkWu0lEkbyyAwJwM3iBGANVDXAENxVvQexZRBOG+SZK1HsqyoXHWJsoDfbeGV4gJ3vN
7Skkw8b9vHUY/ShjDW1v3WTTK7mLXYNvNCFcb3bdNUgfLfq6e2FeTeyj2qmPZkjscXzPK6SHfoH+
Yvhxl4YkyOD8b1ME52dsVmGKHoPvGwwFO1C0GoFYLk5srm5YxsL2gwsNlmz3QKwYvd/e6YYXtmMC
gQGjKAQ44mIVDuaqLxjzhc6GJsNrSZ+4MCkZrItXI5ZnInUnNy+OQwRCmXe4N0bOXd5ZiumzGIFH
te7DwBsW+y91EJ/SBtluZL2EMEtN4G7u/tpMb0vQEOhnaBG0ITKV6iKqq4dv1vCDxzG2ZZ/M208P
30IevsKv3JlQXnzPecGStWnD7ldb813tFo9xTR5Pp1v6tG600G2WYRmJ/4PX90z+40sz/tVmemit
DpDItLbUBfvK2tMUSlRUo1chp0mE8hXmsPNMoTImzVUQjfT5QJKuxTqQN+glTPpoGK2rrZMSrPPC
O7yYawQnrGZTdrGN4sVrWu8UDWwohunLMzHunZTzewbQ9mXIKWeta3MxuBAdJLbABJnAcDfPF7vS
F9dpzjIFKzBiauV5dOStFtiDnfzNxQ5wlm0maRBNigu+qH4fJabJ0xNz1UOuwEw2tY8BTjsG7fn3
mOa/ISAiEDwTArTNgZ8A9mqcaFmDYWHcZNMP33ooEuT54TyW6VELdz6rzO63eDavXON5W5ePRCSO
BKyrnlXSjF9B1X7Z7fBjT/5NKdCzSY/WMcdE2LDIitH9ZcxJoGsAmWCZNMoJbrlWRdjZ97v8uYnz
Zm8P0KgSCiiWTFwQDTcklKPvUbKmgg7nZRCI4T40wuQZN4jxGYyjOJl98do4XvYeGDhK2Hqrc5JT
qaRLG5CqLQAgsug7pmw2RVKLU9dVP9RZPdlGjdck8PKjTCfxgqb9C5P7X27mIQBPCeUyjGhCpuWs
rQj/k5QqT0yCx7PiGH6si7KEnE4+CPFHfBrjkDFSjeGA64UuzDYpMcOT96/nCfR07U2MNSMg9vgY
vquU5ne4Amf2zXoNQe8Porh44x7Bv55XwV0f6J88nf7SirxyUL+UDsVULA/Y0ybOs7yKewPr3qGY
euNDN4l3EGnTUqWVdZegacdHlYSUIvd2uq4UM3tpszVW1Yy3LA5/oOcREkt97iIcKmbG2VQM5AIM
YeWSDBKmpx7KoO2uDlDmdVFxvUsqsD/1MKUXel3SfSxgB7nZqak0M4dmAYyJ0pq/iqD8NWvLu2a9
UncyHB9Hx3WwH2TFX+CMrFaTpRAMHZz7zYAm58SEJYSFnVNLnnzPw4Kim3iJWeDDqRoLd8ZInySE
Y8ZTVXUW/NrYDlHLKs2K4VcgbQAxtTv6v3qkshCt1JLNDju3TSrcal/QWcSW+kXA/41iWByGRUJs
M3avunEDYtnh0YqseltC0HySnd0f/ZDyNoa8t1S6dE3EoBT4M97IJnlp9fjRh4Rxusi2HjyTiKAL
CoTj6NBvZdj25M/c/qxkAdjDaov5EgMl3iVzciZMjSMFtgRY915fgtrtNthkv3zDy+9n3wSKm5jy
JQi9lMerk9TQ2W/Nwg/vtZrflc4VfD2WSzAFeJMiTR0kMSQOkJG+WC0ustzk6j47GFSnkAeoToB2
e9HZaQsbcn5Onrd3nmH4InM2LlS3gpJtEev2qyslR46ZycLsR85zoEmDQdzUDBjDp6RbxJ4QPqdJ
R9TR0ig77sSlzjJmf43vaFkyiUs0jH+UjTWFInsABGBS9wmBrY0qqagVY2sR2ACer6zxZuInoesy
6Lt/kY8bBnJQuUSgFaF+u3mOORoeSiOpt9Q6fgNWDyk7aaD9ZJx/e7/xt4ldpCuyzjPDOi6NIm7w
dOCb3He1U1zqOUh2gdV6+OGqzxjuLOz6gIolPbAkJwVH9FANV9EwJNRem27NLI9vIaTFrTXRiJka
uGUD2gpW/Go3mfDClTK7D9GV17BkgFfa5OKBlPQH3x4dqJiuOFu5VewzC1dc5Ntk8JsAa04q4Zk3
qBDpBFB1yLzPzo2dg2x1817osserrD584e5gc5yHIkf/yngzrfBuGJsPw2Hcn8dogpVB+jiDBXUM
LHogWxMnygBtcMVw7WqUEkkrrP58DTV8BFq2Qn627kXdP3fYiw55LY/4t7geEUYHKgZfJIj7p1Hj
KGYQ9Yvn8L1u1LtjBM9cVW8IBvaqYraDOR4c1DDTH25mAmAniafRWUDAfax+IG4WjPlSCHz9wjRQ
s97kNmfStpxoDR1AD0L1a3YuIBNGE4azc/n3wBZx4+3pZTQDMrsqIXwy5MFpcHMKE5fjM47yVVWo
9M7Fib3iKuh925EDSWduYQZoOn6gZNlbbFQIqVaH/DC98Sldagcr6WDjsw8Ll9BQVeAEddvwnzCo
3o2sZVMMmMnr2WtOYadxq2QyPQlr/mTZiFZmw3cHtc54b9mTCbSXa2dKCHfV1ZryoxtKyGsDAmQd
8GwDH5g/uAAi/pbzR2dUYhvPjFVSxlCnOOH+YTvceoulqTBnSh0yb1m7E7SNOaWx1oRiu9Vl8MhM
09zF1GzwRLpol8o5Vr5TbI2JjYcplcANZnHKrugxSrASUGBEFiUIXod01AfHdY+cwXhKuvkeq0VN
VhlaZd1qFLwKjHnbP+B+uks5nu9xvPeHTuL/DESseCpcYxcVnOZovuAsKscCiDYnpdBMrR1rhndH
0fq469owADKgY/dYVlF1l8WDva+m3qcGI8daUNczaG9MOcc8JbwrTRunn8Ef+JOPxDYm4rUn2E9G
1AsPTNomOssE8lgIAwr7lV/tfI8QmqoKQiU4K3ZD6EUnX1d6G5sSidgyz34QUuEZTjFZnQTrAG52
a5kbf3vj4iePsx8rRzFjjRq2liqcnRe08x6OM79yOsJh8jvYXEln8GykfftkeAQPbQY7uT89CPIq
EHxKBLi+ABOWma57nweO91t7RXPE+9qtSawQ1Mp0seHaSh5iGl08S2F+1PWcPlmR/lf3klghbtHn
cdDJozAbNia1XLWSPjJZLXAJQ4BM9w03LU79pCoaw+ScHtKx5acCY40/Du/uRKtv1ZR0dMS99+e4
3Y9ly2Qv2wheDWUuK5qU4XrCXuNyYwWIrzI/OyG0lbzkv8oUJxNtV2o7BxkTOzsbk1PW0s4qmsLd
1dC+VpKWly2RivRF1C1oRukRqrPC1yRxKK8C+mBzjVuMQXMe7Y0MRD68cWoxWEloNtuZBSzclN2C
y6N8a/sKlnk1EOkr8XYSGv0YGpMOcMP3XgY7QIUOTSbCXPpWgV+nnNDAXPVAA3XUfFHzxs2w6Yg8
iBjfP4TyrWicagOQk3q1oepP1hh+iDoavpwabHtgi38eUjLlH97NjIP3GXzTihPcC/ZkD4gZxE1n
ythSMJBfKIFlhEaX0GrqyVajajsH0m3GtYubX2uhPhdeII98rcc+Th9phUS5cVH9bGL0N66h7U7k
yYFGuu8gYJw2DMAxpGMBIswTXhRyw/Fg5X9pEU9Ht4xuHiNbYEWIBi7geTqx5vFGyyfwW+BNxyKa
yHMHgBRq+OE4fO37oe3eS9OCIjYA9ClBV/CQfIt0RGXiAouTz4UxT4fGBhv3a6AnqKppM+KtcDCn
Tij5VL0pqBH2sp7J+GUOgxMjtRFLmKwPqqBxrQpZGPxK3E9s8EVJRmWeiDFUqklYjbFQYLNB6s77
3ZzFj1no/0QUk+JD0NCLs4iVtLHIZ4lgV7llc2CSXm25qIMudalV64boyQusiEEITYiT8kt2tJGq
HXse3zurfaBW1WOi5wbHSdNglBUkshpSgRvlE8TLnRq78cRZsAoiY1t6E7BHp1X+R5BqRrVFFt+B
COadBTz3Wnmqo/soeNFj467mSYGVLUtezbhU79kIuRzZezrV/OY+bBxKGpGVjS+KUei7ihOm2VfV
rfJgnVBEiaNpis+A+VzWpBJhXkXYKp3oDGX15KG6v2ms2UAcWq4/3j/iblSUd+Y9CwblHi5ZtRxL
ZMu+ymmKSScdwnP4bEZcGXOA90f4spANEpowgcyWp8RNv026wR8nTebYVv0Nwza0o95kGuYUz9lQ
c/awR1g+Y2QiciTpp+OM0Y6BBILTEtPN6jwkjwlQJRNJ/uoziKOea9zM1njhAvhtRQjoKbseUJ1l
RjBMpHDqKToVZV6RjhJXmWc/rsPRxp8ahnoyQThqY2Xj6k6YClR1ze3aZOsyoJStben5PzBCPlVg
4aicnxj7qYPr5NOG0ga4sixz983Yfjd58lH0c/yYlB2tN1Z/KWT3Iz37uUyTP1OV1P5Ae4uI76zD
rifpk/6zOnHrcvPRLCoKjIbinoP34jjnF4YwdS0wtxyZ9fKImWKHUI4gVDQhxce1dxKx+GHjiffE
xbHIcRjbRCHciDafXnsm6WGiH2zfugDeJzg9wsOovNd68N9LH+zNnANSHv2L8Efc1NieV92MO1v5
Po0CRgTLLcrLrywhwJsgVKSqEb/24I5H/uOuknmiFJuNBJTBUuXkSfvRiPNhX86lgkFmErT3CoqE
zHS53aK6MHFR9SGyOtDf+VSVJ0gM4mhA3T/MuqZs19AZydUIOzdRyWw/4zOXjKnWnVGC6rBtQs7W
xGzGItzg1uF0sqrpo6rEJzOLv9SmvnHBs9h2YlwHTrZet8BcJWYHtjV7+79VmjbSveH9x9F5LUmK
Q0H0i4gAIUC8dvmq9r7nhWiLdwLhvn4P+7obsTNbVQjdvJkncXZ4BRuWOPMrksnkj+zBvOcl0U0i
XuMcPqhZ3fJhRVtW+6txMPwJ6+78PxA3depHn5o2VpNABIa0+8SIkmwm3dO/qIeHOg9+gor6D+HG
JMTmtr23bM0+VKCsFI33ZK3Vnqn2sIhTTHfCoe088i0zyAgvOdJadExg9W8GWjcw3mf4woVtNnMt
ln01TdNTjCuHNbtMN5jNUTaU9SBVaO/N1NWUQ/Ec1EX7iQ2pfkmXCi83fhcUG5pCRTzAIVVhe0qx
8bZXkI3TVzs3Cr6xJc8ElZ3PMIeb46maV7sK5pdhxNR05dCTuI39bnqMyIVcWSWbCWZV9ps2OC0p
fY6naeXoCh8wqu9b5jgV1JAh17pPGDjEziODtV0ZgFsLIDOZDKwlMN7YBkYcLqlVYjFM5ta7R91+
IL014Tgnux0muLMr9mNXurbF74Lf6zYbO5I/cHLZyrUuNEA5yJzPoYksoOJ0D4WuZcEfQdj7nuPu
4BnP+7ScZuJp7u51Tw4GNbNj5+OvXWqccp3CGxJmdcqpYqqF95TXIRzzQ+PfgxeqgvkpZxglkolD
NsHCT4VdNTy1eiEj2FYYNHXM9yFzMTzENAyxcSxuEk1lnz3H9hPeUIoyYgt2zVwTJp0y69E3VDln
TtlQ3sTGsliSnlfJ0O7ZH7PPMAEBNuoENqz6nzv6F3au8CEUucw7sof5b6Wg/mAK6wMahrWrh4GD
pcXOErKP6LCeYR8M7+YwP1Zud5F28NpXPbDADj+ukIs6ZDYEApiNfHIp2ITOg4fD/M20rOt8O64c
9nKdu0sfe4T2Jmg/XnvqqC3gMaVSNZPXxjXRAaXdOWB3u2XELx9TpvftWAKhLKP5ZQpUiwmQjhae
3q0b5f5x9EV5Fmo9bohgE1WqkXI9ELBXKvR/Ap+Sl6FeRXIHs08bYrHP1XgJSENQL4CJrA2ymPU1
2E5PyF9KQf1r2Ng0olBIBJvZufE6Ozo0rZTP6KM8n1LuFxfnYE1G9Uw2aXlIU/NhifStsshaKNIl
6PQcCqg/1j2FutO+lMgKBdLXVQlUn6WrgOUsDE2xMeEQ4fG2G9tk2cZdK2hLIjVEOCYD3x7/WT6N
Fm5gBdc8/vQVJHAdgyx8V0jMLFnoX0EeUTcdlGBiifwJtbu8ZRH7I75FXGxzbK4LdiCIItXP1KjH
SLpPpslsZKayILmeWRcvjpE5RG/h3A5TPD9Bc5lF/zk6no+PCDg6H6yBKJx8FS3Bex3330mbN9su
muhBZad2b/y2vnZVuBImZHVJXL872rkNxtTDkJJbTs9CxAWeZbH+HpbcHEzbSg+107MvY2+XeyVK
CoO9at431tw+d+Qxdx0qxaaqGCMbA343w9KXujNApLAnS99g0bBMSS3TNJYXWfQnCkh0hv8oda+F
CEA3JFKKh2YwDiiZGqnQz7kAk9A0H5Gj+wev8uu1giPctS40jCquB/bmcXG0az94l5ZHmkZo+64u
rO6M77Y6TnnXnyrQRMT7RrUpudLiZsC3ZlIvvNNJqaA81sFTllnmObBleYpoQj2wHYl3busrOkSL
5IULpDnwNuaqgmvexqnQm/59dmHT5bgmYYlElPtOHR4F2dWHqHbY6hLZOZo2XV88LUYIpOxdT31Z
5BfUBi/6t+oSa6994CVzjERpCT7uab2pkutW95meVimLXxpDcHk9N3LCfkMyU9B4vK10/N63IIly
j8QXfwV5Qh0BG1ERjCrKhXhiWj9XYax26by8Dn59nxVWA3nHiwARdPQOsh8j6SGQAoZq3rFH9LbV
SMVV0yMFlgRY5wBP6Vy0W2X1Ee5OqPKAMR9n5X0OI2YuyvLIMBAyhBg0PAyTOs2h+bZT1W16V93p
hkFkVM0WanD+qnsrfIgCIkBxP2IAVV3HgQZ+tUe0Pli2s3JGMZDwy2dXanftVzFg6wHjjpTkZPk+
5t0BhYkgHkEnsy/G1Nr1qkv2JXPzyhtKQbBE7XW3iPrJH7z5tqd9wMNXw8BPTNWC1TK50qWuUjS3
uYrDp4JqDG6HsXL/0YnCncKn94UQBF7tP5K1+pt3JHBChcdnHw9015DBdrxnNab4vSJyY9ZuAHrT
A9edF8QdKyyesYMmbEo78kJ00hLihEPamJeFXrGDSxTpGEXTs4wXF3D0Uj0J0eWwYigJOtTa+j9R
4h55k4w7v2niC+OaB7LEim5sgaUsDXNvm5vhriXxt2lYDZzxouTHaBoWXiADBYgpOdkIufnK6e36
tZOa1JwVGL593AK+xTdGcwy6DobOu8KPol1pgxEOKvDzVoYM6/XcEOLaIgPj8fSGwmdPZ7HeTwUQ
VifSzq5xpP1gjWyx6ZJIjyobAcjxtnB/qZgxr33v/lVK8Ws1qblMVrbqHYjUKuyGbZcHYtPyie5d
K6IiuCypqYMMgSCU9OVBxEFzRxSJTHCPEZbLdUZgqk2IurrJqaHPYGtXvAD5r76lSVKwy/DNRYJv
JaDV3GDfiK4sldhn4ecwuzwn2EcOb93O7unHzdCjwjB4nuRwLZVrfksrSO7K2VcvXVdCy7Q6B65K
QT8tzsAE2xbMHDLWlBCnU5zsYiQ8xQdLvKEZOAsJWfkHpNoEtqR/S/Wdvy80XRoWE+5N0nQOFJfe
vUhNACzNQ6AdUfEwSJd0OnU9OODizdCkz1h0n0jRsfUETUDlRpHyVVk2TYZaLddxI7or6enfdGr+
RNjE13TS38zUBzzhmpw3XHSLXQBSHCCHOcZ5dxvFBI8lu9md3UmsTnOessBa1E7IcKZb1Cbo62Ck
KtDntqz/22MxwcB32ANuF0DMDzT9Wato7ZQwnuz+nHgZo4ER56mPXlhLQBjJswCzD42HfC4P+Nm/
hERtyHo7P6Vx/tjkwn9jmMDdv9JrtIybU18OzlXHApbrYri3OqDWEfVUnAdBtFu0+oLJTy23K3cT
q5Q3FKHkIIOuOxC5IkUXILUrQr11sCbadNV9hNK1KDe33EueBH9wubI9J/M1JcXfeRk4x3AxgCbB
9/w1XvTLz5SZVN7QcJAcnJF+eF8Xn22EeM5wYxPfWsyhSLLxyOfSHFzkR4rmvOrIj3VE/2GHC85K
bYIwZEfacZTiCpq3LkUM29KHMdHNwLcllG7Pbffwi5qDNUb9dmrm6NVNDdVZA07w0VYWue7Ofsy0
JMPAewwDcldW92043BdVxEPA8UzAojq2HggWyyk++z77BwGzIIXH4cJyptvWlUetEx09L0Pj4RYY
2vqczlpe2lh7tMbBwyp88PngP36DxPMOTYqKSq+PPk9za7YlAvk6G/XbtsMdM1A/fO2RDzzUMY9l
toJqzZSop8xdam7n7meDI+AkcuIAuoCAO9ol90FWDY5fFhdLpTaALRDx8UwcrFJv9LyStpkKEjtz
5Vw8+rm2c6SCSz0mbPHilp7wEPts1owDZJdy5/c8bLaPWs21FDp341/7yPGEvoNjFfePrh8NODWL
D38m4TAOTbMlsPUYh5HcqoqxdS6K10J1AKCD5muS9acG0cb4ld57nga0UKCweivNJvuGOGE2KgFx
O0z0a3m5/B3D9E9Y0AHZ7N2lbQSfC5D7o9Wihy6aaBzIrviQA5UGBw+db1g0zTi0n1CYML1zD3wG
cPUhR6MOKX5Xln1QSTIUFzYCrClShDq0Bqn3ErLiycXXfEVFLzp/iNhvgvCS+6sPnu31sY6w9dlL
gwGw6KPbWmdkshKYL3bbxvuuS8FJQ2mwKsaY0n0QiUByFSmW2c59y/H8C4mzF+AQtoqSdPxEDxzZ
3k9Uf9yQ6CFjqYB+6wAUY6cPoChum2n8IkcFYATENAWObKmquv9ujcdHyh4H8/NwKvNi54nwJaha
eY48yZ81IFv2Eqe9T6WgjFZD2A2yujxquRrxuzDYRgvfZjUVrwm644ea44bdLIb+gHjdZjHhfdyL
kGGqEN/54j6GVEM9c7tQb5QBBXs5IMrPdBPtcK50nJlUd49BdJOpstuCY6E2Ipav7IXIH4om3DIW
4MvoivB58d23mJDHlYxpLndGzDR5m5eXtGdKbcOWXxw7mGvbxX6Z2ZyYwjXVtczHO4oquDCgK/mc
0PgrFW5FWCdL0/9WYd+eFAuTfZhrIHm+zXTdWf+wU6yYYFgQaJE4bXI4axG/Z8KRxJQjm2Jfg1Vo
8JbrVMXYfjK4Xb73Ymj2tkQ33ro2UkVkp1T2CvMCbelNZS7oj5D/JhP2sl/CaLr2+5WiC/Fgn1dz
f0Wvx9cgqvvEywET1VwJWumPx9JSxOlaXN5iAc1L2USbBufAQy7Fsp/tlzr6okuaDSUXA2YNDHD1
xIrb4qq8aVvu+wy+fAz1WD5za0XCSMna5ZM+0+qSnjuTvkHE/aktGDmOLR+pBbIfuXcQ1KdSge4A
qDUO1mS37+bHUPo/JTcqekx4t82RWPuZ2+GjmZB1YxIHGOZpnqLGS/Bz9wlQax82Yk5+hPAHZpjM
Qt3KS2vHicz23uvtJ+WTeJksq2l5T+txWyluEfhFivtWwpuMl8EFEamBFNn3uUbHBp2xG8fhTdfJ
0Y29RwYZur7nwr1MOUG4oa/ybUAE5c4v2l9vxvASiNrfWFbIot/97mqu9NKmqqNjkeHl6sXuYwEf
3COeUzDPF2EQEBts4k1eAaNZquuI/AWOvvJ+XnuHKqsZcW01A4s5FK42UJei1iftF+keOWJfDZ21
YzVY7qEuT1dJDzROrDWlqkjOIq3AH6YtRK4cUQHzxdtsqi8AK7syCKJ7L2j+6WnB4BSjzZxVkFER
mSJCzyFmi3bKqpNsAAEsrVmOTRgDEAunSt8z5LPL7LOSKgp7/BrDpLtxKBTHjCz1p5Yo6Zzo1b9F
o/UWMVRjJiGsPWH2N2Apgm0DUqoo6n6rqOvhMau6Y0a+Zk8XKPeCsg4vDOjDUWqtTw6kLtrqsAxX
lfNuc8OhQLH6M2mdwKnB51jaifM6yTl6T1lLbeaSIEjv6uI4is69ZUSnMLGkgqJJcPOVcWrB5Qss
dqad/ZBlAuOobeIPl7WeE7fPbrCyyTUtgokGGztZswbsxpA1IeUewY9Qoa27bId0723bRNwmrnl3
s+qpQOfaCCzdl7GNycBlkzpOpIF2eQoHL5VZcOn5u20nETr0BHuQhjl1AFv8WmgTW1aO1TEUZX1p
FFvoKuFdl5vowxgaadzUxvmdU55eFlTR8D04StN9aLN8LMmjX9H0I+8GSk4g2mjnKLL+s15y75zi
BCPo4d3KrquQZ+z6hT3axWGfyXWuz57cVE23ucMFOunD5FgmssbuQ/7YEewiexm6+3TqCHpl7p1b
peMlnjt1mOCc0v8SfPIAw3qMUC97ckEDSSARJEcU+E93Uo+YtB8DEf9oi+Beu4gKORbwj73Q/LYO
/kVPDEKU0ddkqJ1J8ta5G6GlnexgemSA/mZenbbunOHZ99wdBS3WycE8tUuW/miHyW2acOygTWfX
lp//Lvxk9raogY5XpTljzMGTl3fk2JGc8ELjTR1hlifwSt+ML9y7xErpD2OO6+Os38ayCO8y1t+c
D07+2K0uOeRGLDIOufSYS3srhp5+phj00wDF44ZmRF6qCdjcVrONJ9NBZUL24nj2g4zlfY7Ffwd7
xLuqx+g0CZC5CsoWkBX2obHvWkc2gjQ9q+5atPJ5yca3SHFQdeOSnnDYYTuE3M0bdzo0oeQ3E7nc
oFpuHWXf7KaweqLEnj4RDMTr3hVlS/B+GtdrclMEX6qOAtbkyZnqvrVojKitifHs26xvm7an1BfL
SBg5z7KPLn4+neuG9X9f0GWAMFZcdRFGjjEm/+/QJRUGirbBVAVnS6l+I8b2DjOWgzYxH1hnXo8I
WNQxEvvuxv7JDXO5G4ElbCovfR9s/eTn9XwdtCH0mKD7EbVFTmI1rKJzZodqQZLrm/6vHtgwzbYA
TcDqGHEWFHWNf3vTzyFFPlEy3Y3+eOimdL6u4/khm90PDIKonxEeg8AHFphXhkc3AzgeQxxHtu1Z
2XuPnl+/ZIH9mNQYqjnsYECa4IlfDPaKoGnumIUZMbiooe/iBgETaxPaHPlngA22Tqe4xungH9TU
awtxfZM3824aWgbUphk3kVW7R+POJ5vc7FXq9WiKWIUveUMoeJqwYuJAWheGLPRjm8FRu+8tS07+
N+s3B6rJih9JN3NrBcdcczxXUAaumONp8EGlvmLntiqA8jTl8iXvNdS6kiuXFvCCUmBK27BAbfVX
M0PRfNSQDBBrBXND2j2A90YmIEwW8oNkbbEQkCYnfyhWQ1CQud/Sc7DMDBqYhO29G119O+S1N4Xk
mFFufGhM+8hO4913F7zTS2FvMq+6ALonFzTO277AarhUgYDwjrEoIg7u+lNOuw7akB9aN5Psvuoi
vGU3gqPW0dd6GXEX5tNdrfry1q9pE6UNhE0aa2uaI/+NUflRR85d44CWcRfFIZyXZysCIkriQ+xY
8SNc9eQ7CcBAPV8MvyOlfiehb+M85Z/E4J6GBHzp4E6HMpYVKZL26HE1oZ2Deg5Pf7tB/pyx7qEM
3vkdehdt0/lis0rqcfF4DRpwY5Fm1nDt+LWxJW48i0KmUmhWDsv4Cqbshm7sj06Rj2ontoerNWqY
Y/+o/eZlgU6ECMhNoEwoWJY0jfhUKfpJ3+7MrI5UbMDbFRyJXRruSFze6wTzOrT4c5M4z0trtTdI
01AEqT9z+EXyYF5UYP+rDBnHMh7vUuIMnj+DEsbcRlQSzir0HGxAARsOfBaTNgXjYQo3NPLrQ+JQ
64PhwaH3gHtaY493jZV8pKN+1X4METLFE5BN5q8pzJsfOE8qXp6BoL2SdL4mb1Bugco9WQum2EGh
JS717B1LR7G5iFL3ZHnmVqf+QYvkMzQVz2HQ9ic36emscsRzvPqvMHaiDen0D5GS8g4LunbArfzX
5nzkYSvZK/gq5qIhY4IYtrlJuu670ekb5+znKLioL3WJNA17PadFRqL6HtME6DpHPeETHiCT8Sc7
uAHJd1GmPNhvTEvRNmsLQwfJQP94EdS3WRpbeF6o0UzYI59i5OdzS75pS/yL4uqcjUag+xkTtnOL
XHajpfm05/QJBywtFCbY5b5PVt/Q1yaF524w4u6UCk4qk+l9LW3/7MJ9OpDHgdcfsnWscAPTk5mH
B3YFHYZzwxAj5jcAxn+OgVHk1Ke5i63DAvv9SNzI3zhLgoqEFCmH9YyHHXqOsoCocO0blqjejz10
SCGe/6IxzDNO99nWV+G/BuXqbqislwr/zTYfnR9DehyrT/FkcA3fhS7+B1kCfFxm+d4nCDX4Y+e3
PslewYShAOalD2Qf/p9LGqGJskuE83FbQnfYmoTYCftgzq1coa4nU9hdFbVX/8Z4jKi1YdG3JDeZ
M8uLo6qbFv2e32x/bvzRPSlWyUxrtLmNPV6NwEzmVablcS5hMaWRex4Dl86uta5w/QrF5ASbobch
gCTdjl0mNYtgcf05eJJ9+0W3IP1liW7ul6ZFW+lp1MT4wqrZdq9tMe3TgTqoyaM7bSQKfWV1CWyO
0fOvG2W6Dy5Sx7DPmu+uMJoC+2R6GJwAh5+s3TexGJqz3GA5pzjfD9iKww/OTHyBnR6rp8WxigMs
AvZbusUDlFJPUPUE+/xMFgCJIGbG+Fn2UFEg+ze6fUZHo9IOSyLqXCnx1/t8Z412533hKnrknV69
5YAQbjpIQVQAY0awhP3AyNx9T41BxsszUf/zJ0fs8sn5Hktbb9tckPltqFMtJl+++EmUn8JRNr86
x95KicQztZT2WSORXDE8L7/oBxguJhY3DYsASBEeNn5dJP6HV4rgmus+4Fs+p2kbzUA5vbb5pvB4
tV1CqmRAhOJZ0zY4SuK+yTw/x0WdXwK2CNeW56oH/N1AX62aEFxtOynGnzj/dCa2EkntwtpvQV6U
woR3MuHHfiW8CWGMVToKYZDYuPJMZ379QpC/iAZdj2cmQW6r7vCTGTd4qjLGsWGcfGw/VBTXJl1w
fJGZyuDCoTOxEzJEtlCbKZ3lh+mAQsMo5mfcgieIbXoVcmM3FxhzMYc4aUMVRaN51oPVEi5LQUtz
MT9Qdhj/4wUS4LZlAVZRK5m7dNwE7Hf3NnV/Sc06TNqxBkJVEX2U1pZVKqTvNQPfWw8uq/57sZbm
DsFMJ2fTHFUZrLk5K4FYURrvRs82/sZ4LYW3nT+3w3xRSU9hBZr3ytN3WFLEVbhYzO0j2YCrsmEa
YFRcSHQax+w11Yxbxhm11lGWwFUJSOzrBGxV2KUM7iFuGu7ec5bcdZXFcJqky07GxXTF+7vm40Xs
C6GQEVwiqU6mhrf6swUpMnZLEtKoTZc8ZqfA+WKBEKvyq9mdWb+X4UschOZznituKym3vSVZd8Jt
ep6b5bUn1k/s+FSpEL0+DtEFF/1R0deK27q9qVX5pmNfnaIwCT9M7DDnSIIC99Ta4rFD8+UIdpL0
x+2INbp5H7Hz1vkJiiBTA5QfChq92iIx4v6Aq8TQ6QlMq2NxNXa0+3VJ9N15pn+c8ApTekTX78bp
pvJowxUznwVITKiwcw0zOmjLsT5UoQtQ0OAXe+r1nHA5ae9zMHDcbPty2xhOYOgeRDUXOgHGcsp2
Q0+NZNXlIf7B4ibsfbEFXXLQSQyDNSEXzKafspxY3NbKB92r4cXLHoaoW3s3dirhKZYWcn96V0jm
j7GB9KiF+yISGzt2kicWr10KUTDfgWMTrO+4+naso7UgDYhdazK8TIrurUx7ptwOaRL8QKOZMUxC
2hO4Xse3BPHf61iU9D5kXum3mthnl39B4bgGRooM7NvOIxud+XnSkcHO6H8NdvhGwAYTZMjYxALS
rOSHkQAlG3HJNgVgr+1voS5o5Gb5LpvxVFW411rVPrUCndLwTfBAlt3RGWAwEvMeyUkT1W1dPCeL
xO4mR5aHMZ81oJuQtF7B8AzTIAzWMBI0c6+nQJ5tSkdMDX0gOcb8Tiw7IfsZzt02RnxAKAImoPAZ
7kzTAgwkugSPPmr2xhTPOu3vANDMlO8Sc42YnSmT4CVKIOphiLhlqFW0mZsCF+k4coWQ+Ic6i20C
J1cD+4vEanaKF+eusAaiDfi+uoIoXN7VX7Wj6QMKgseKcxY88KUqfMqes5Ffmay7tQdpXUplX4bp
eKOa5petnrNNBC9VTXtCIubhbhyLz7wo/jAy7Yzjc3vC+o2ZNDWL6DdQjis8WrZLW26ztITM0DaX
T5HqLAQMKxbICY3HPDDlRKWYGVr1lDMay12YlbgSww7r7g7H2/wEeQURt3VLeYNiQkMSJ2zz5meG
Jikl+xBnFD7x7n6xSw1GprDHd2x3HWFfYJMZbqVsxCxY8QPPQpfCgZJmNzgLspjZreE72wwtB1fr
JE92YoJ7x0t/Jtd9aab+niHG48UrPew6vKJFg3u9CQuYseqnT1l3DIEsPmPV4ezpi1e3UuOmsZzy
Ys9yvaFhgo3XQVF2LCsKZJfNAh/71mu96TXkInQCCICTq2e6Rr1ESKoi66uyB1ICLlm6wyTIhhFe
roGzsco8EdKIaT2iIxoFarKohR+pKmEjFLC3pQdL3/manSO52mxroBpeERGgojHFeYq3Mn0HNFx8
uoIeb7yVNhFdXB4K98FVmWHwS0PcG15Avjlzm+JRFBVkhbqV/9iH5dTDGf7HI1r73EgCNPNqDn4U
G4Ywqyngn8YiuvJY6++5r2XAq8v6xuUT+OE26PwGugsO1E0ve+qV4t/c9efvMQrje2fCrVF4dBOz
F/cOqlXkd5BGqARnYcXTNvrhzs3j4ibFDfjRE2J5QNRpn7zR6TcyKdnyBnVQdfTIwtnYO8zXL0os
lB4iOuq9ok0e8HDi64eqbLrnOQmrO8UiED/ESBzK6+v8MeKIeeMb1He2m67voA5Boc0tb98kAkdT
bZe0PUQBL5wm42bR9guoeFM44m7xe7xpDX3B4qoUgBWWfmmHrbOSPUsRijO4C4qKpwUAf+lZ7I00
lO4k784LIYMrYyyOokIl2NVgN3oDhqfGjJJRXscXxYcId47pNRrDeO/Bj73qq/SjHhrYLCuMPS5X
vvo6SPlmKjZJDrOoMnZwCVrYbumIoJyltTm4jrpxCN8gJyLnL07GhFG5L2NDc2rGMs4tBoPnGAHI
6IGMlItfPEUfbfyEToIEITEbGPKLbAqv1MQhF1hcAwANrmhz3BZj0pxaHwCGuxL7SkeOlMdg89b/
j5J+of5sPP5br44fAOnTxBfnb9ApqI7LqItK05pLsrXSG1mWpqRKFh4CVt1JuYHcDiV2rjv6DdIG
bbh/MNUcYmYY2ckFbDQpesc5HjW0swcLVd9hKsNnyuCqf9W6uKrWao5gyr/man5WHftDU71m5ViQ
Zun5eDxrjVnq78pGBkCTicnBcr8uEwuUsMXDEQTFPcf4u/a7c7YQ81VzglzcDZjYRfnkq+p1KRtS
5mnc7/BSjtdhASA4MDyUjtcfnD6xNmGO9ZPxK3kRwryOMX2lqA2byXHeuK0bXo5OHp+LmrADC8q8
PDlWxMbcMFgfGNCL21CtJK4OvSLra7U3uQAMXAz6GkTDtDEW5zYPZvOvxHJP+yyHwyjKH1nH8GTn
8SEiSoef1XxGEdJSucjwHjhl+kAxcbsdpuw5q+CIsV6CWrhGdUdmnGMix+hgt/yvq3T15dcTcrgf
DIcY5sMmSfi7OhZ7IMYQduO1wzJ1FvcYZZ6WsKekRi/6QAFzeDW4/W9dWT+VB8PGD+Bzxim/Ne5A
XLOK6BKpmRotcy4D7vFBCQUmG8UnrgmE3qL816bEBbU9i00TLW/j5GGVa59Z7EAgkfHfgPQNBL2k
dH0cxK2X9UhmYH13qrVOtfGtvbCsZxXhnx0Vu8vJXfHKQqS7JWxu48BbIc85HRaCHoaBQ7DHn+oJ
6MRTMvz4dFkCWSTT6YdkNdOOydEexUvE7ort3vgaTeUztVAe3xuLYS9v/sqlu2kjdC+ligesIJqh
kxJPSngPQzdT4jYxZ0nsdBSPjfQH4Uw1gfPpyLA9zvjGSW4n35VTA3B3HB98W/WqTKkPjupGYlZ4
xMeQCsA2JtjfRIhWvC2YqgOq5gNkKTzNpE1r7fzrg5SpaaKMK//LIxfXPm63MzZImMUReA7Hs249
Wd/1GSn/Svng8VxE9BXQLEnx54rqP2uO4I2yZMfQI0IYm/PJr/P4pIP4rzADMLXawA0F//lQWwNY
70hmDP3jeOxbqFblgoyVpEV2GYo5O6YGXRgQKTCNqDHQPuBMbno74CtwqvBIcP8cxtF0BZBYcBBr
hfOrfPfanoqEthUH1n0Oej1R11LfL7FX3QZ98L1onoFycFdeQYgM3P6pnHkKr+57GrX3SSfs6zkp
fe5QLXcf2eCTvrL8Aa+hNvoftyPC477wfkgrBP9ioJIE0Fmu12M77vCJzGeq5rGDMh/TT5uH90yZ
qOtMq2QTHZcllhOcc9TXfdXW9nau1tKUjKxDulpoky58a+Z4tVai6BLejm/9lAFIE2ggYuS/4ffL
b/u0Ge6z0RTXo0yfVMCXUWCrOSm7/RjGyrByDVDtoqTYjGlY3FW+22LbppueuLX92SY01Ahf+A9p
MH1Y1YD/o2UX1fZHwynDdpa/MQw4Wjt4lGM3SLZ9bSOseeHIjD4g1XIjXg55zEum6MeWgTzx78Mx
IVNE3ezRtizx6tMafvTxCVyVafMzjitjtvKC0xCW3zVVEBtowA8NEf9ch18e26kd1y3O6dJFPc5n
7DKF2vhS/2KzxPUpNdzuoWivyxybdDgBJ0NY0/VaprTONdM8iA0+kwSldcEz04KwA95krWHlZes1
HKzOXL4Kdzyi6MeAT4byIbGE/8FMXW+HVs9HQTb1QU7dX99g0Q3btj1oN2aRmDQKZCAtBIYLq50T
pbJymWy4oX4xnnRX3uT/zC3N4ym/vF3qWu86SNOT7/qfkj0mUAC1nAJ+u7sJ88R28sNPuqq++zil
byVArQxwQ6GyNa++ztzr0lPjzjPr/bojC6pjdzy7vUr/kb7bibjHfh8uejvqZjwkvv1VFkAxgDK3
p7Crgjs2DhfopbQ9BVZ0MBHSVecnDl7zObgUuWVdSZch3x3jL2U8zLze+I5F/MFrVXBsebgOfGMB
wK/KOUdxghUI8zgu0q9hUF8o0OxKZvp7wq6vbwPHY0dkqfcQoeuO1Xt/Sq0WAphJot9EJuOtH3R4
V8ax33K79je0dQ9cf4YErsBI903JDiMl3LAfZ3Xt9g6PuE/nQoqDjDnVqnyyeTSMDNuUvyL4dCST
phJklYV0wGEuZ4CgR5diV4L5F1dMD5XlvYVh7ecnK/SdtU17dM09P4K7cA4PGZ4kCuFgJc3JkyxX
5rF1KKrsWlrJs127d07u19uYGrkxhYbuCM4cU1t3Ce/tq3ICQgzTfhqXRyRF5Hxsm0n6KqhT8aua
F5sk96Bwr3pg8v+j7DyWHEeybfsrbTW+sOcOh0Nce30HQU1GMCRDTWAhobXG17/FupNOYVn2rHuS
3VUJEgTcj5+z99pnowEs8iakhzBFcARsAA2+xzSkyfq7M8GihKcOYiygBy29u2QOX93Z3Ksz6nim
jVDx4qctSbi5/HQTXkUYBosihYoNXdeexSqI+xtdRq8ywWkV1g+UdEzF8vFELNV2zBjEIQpjGS5W
M8myClgs6l9rr7VYJUX47HXt29/sGVRy+M/6LmaqGQAxZWPj3Bm+dZPdIOhwsGHCp9OeOPbMqqBq
uIRmKnF00+JyRrK+RG9N7xEl3uIsif3IR58DR9gftM2YM2CDvUAogtSQmmXT9CUG5RzB4CttSMK1
mwlyrY5vyB2/bsmP7gHh0xAQF2XZjhunHxBCKGa9z8yCv2s72WYR9dw8dy8YsDdFq/all7zkdf9g
5tk2YWjhwJ8DEhQ8mthkE8mhNsucXSb83dC7j2aZgUoWwID6IYWHkcTjykazu2X7pYigALiQYjJu
ZOHfImy/nnX3MRFAt8XaFpNZNrKGdw+NcBS/K35GEPY3us7khVaMkyAmf0N2hiaIFWxjNZa40IDN
F0yeNuhc5HLSUbXCqRyvh6i8wxHHPxS9O0l2IqHLX6Og4gvOVLTlTVBgziBJCvp+ghOsiLHQTYSR
LwnLITGgneyPAHTOEyv0AeHWNfLMEDCs/UonUly6kJAzNX7adOqttCzxphHS5NChE3QG3d7Zzqn5
EvXzs+4hofQoQwzH+LIzl+alXX6LMvBXNFLhwHbcE0NO8Imj+rarg+86Dh66zGFM7j0JsoQXZ7ac
8s87CG/ahUV2dDygyvCQmi2VYI5JIw9P/4yTz8g/MEVky6nnWJzI4T6LGS5zB+/Boxm8IWIjCLiu
J84gVASPQVDjyqvfgghjN4ZoPruPdHSgCl6IsDkIq/soW8e+wPn4bXRYBHQVP4wRO7PVneWdERSw
qXvSckrWWo9wPjl2LqGKo0HBdBXSGcKKEF8heM+h3lDSkol8W0wjdoQMyYm0TMZWw/njJNY9dloA
2c26S8+Fsy6aTRTRUPVLS68mxkx3eGvhXHjps8C8GLgFnRo5LwxdPxXSOkpLr7Vdl5jF+mtssFdR
w5kLxjPZfJoJZsWqE0sLv6afE64xYe8oWmfndNXKa3vOPQL+WXtEonGv8JXi9XgOTb1KDXcvtUnB
Wg30lFnkQucslytHpoamuGbeeZxm467r8pVJOYY/nc83ngwfzkjvs5mxGr/iMejvrIkhI0Jh5jad
x5fvjJVjMACUrQnqUKY4bPN6r2R5nAYapdZ4qBTwkyE/4eS7t7tsmRhWCcS1RsMKmcOc/S2Zgd0y
0ElzaGR85xcmEr9qZJ+nFpbdfOmWuVoMSX3ppxM6xgJb2xAeO+oBw4E445wpUHEwv1U1DDHX8NdD
A+AgS8qbSER3tWfeMgukUY3EKaPfbw3hHUkLKwft5oXZ9fd+7H5kneIHSj6JXfyMmvYlA67QhOoG
r9F147F5eCDqtUd4roGPrCa8rea7qomuLCUzioR84cqEfArvIGBb8IwedYhQO03jI07js3CQkcuU
iiuXk+2GMOzlAP985eBxa2b32ibWkpSvVegb93MsXbbuhke++Cg7l8xZD3HULJhTm9NBhdYhy3HR
RxxE/GjYpFn8bc8ACTvvnkLtybadk7CnL5wqa1K8zQUKkHkxjyAKhV88q6JFzVbXH56lm7fZiSjj
QC3yZYJNWkm1VbDLl5Vi6tGWQXikmap2augfwcKt+xRNRyN5VU0RXCvO5exrFdzyOHvoabLrCjND
P4RnN5Z9SQ5ksOyY/gJp8Q6Bau4cI2VkrqJdTT94UToeUfShc+S7AYYs6g8zIAEgHr+ciakeyN96
VTXOl8B3glPpLtb8y9b4pEfw66iRtihRNkUvNgTHvgtDY5pIP3g3LsdxhoDFb5fRiFyowrvtRJhs
kzZc1ZXaGBissDKdZtt/rKr6PQo8l9DA5GQP1tGWJTSJuLsSIic/sJ0O6E2/I4RyaBxMOG5VuTJl
f5rm5B3q4bWPY+Gca0NjTzkHQCE3aTUNVLDxY8RBBrVMdEyxHkwBvZHc7J54AclucIdjLQrOcFN4
E7aapBRWX3JUXmNaJwj8w11SjMeK/F437+ibif5O2Mxw/KR7leC0FxwJXkelvx0Peq8HR/ngY53T
Ai1gOpf7TmTEdfFMXVRW/DS3xGJTJq5C4boX8MYG2k8Foi+iBQKKxQZwe7M3bKRzbY4NOrIDmhQh
A5HxaLUGo7HIe+HHzy4E+ucIAbzjljc9pQNCjpFIYOQTDiwF1zRgrtnlM5gC8vSwNuWlwdYQmldx
n5xampwEPwANA9xxC+5/oaIIaKgJGTffB/X45ivSFLUtbqZuOISmuhk7hh5huwV8/nluhZIM1qI2
0cVxMOJV1vQ7CpmllOl7QPXLj54buMJRh3gmERrgMShoSZaivxDsejESYVI398Eood8PKCe66jKe
vI+kiKiSFMZb7zlSDKjVdO+4BOCZg7cN3HjDEzJej56It3atjEXQRP4CyOb7PJ61fVZUrTN+jDUI
Hn3h0UpfyDTL0PpCLpucdl0lHcooCuBhRoYX51eicJ98Wa0bOBIcQyh+OYkuQW4vVcdNrfx5aaFW
XiHaWAdt/lilxSkjc3qRePnJFbRndRHupQfhqIqfkDwhowo03AQaXkk1rye/gJhD9Ik15WsMyuWq
hGUHRueIWPSt0cVinIgXdSfjUpW8fHHfH4HT0fNxHO5dhMRZYjnw0o7cB4j8wDCufRrMbY8YOa3K
A7DgdOG7Wh2qLDhYo6YLmc4bHMJvRYscAu0VERBu+hl4yaof1ZOZySUTVX8xICK7mEiFwuHbxWun
lid8+yiccn7P1r1MpLUtAQyhnI/3VpWHV4FHOpqewIAYWQdIg3/dcICf0FmFiDWvncJbOsB6nYgv
0GUMRdKsexqCdOVPKfuYTQB94bJWpbq5ZSUm2+IcwN1gpVgOvTooiDoXtpKggyqX4+QZMY2xIy0+
4xEiudu8JFG4wxx3ULoHZu4SrNQi7EULRYCVJ+wEdCpqtohI7EkzerxQ7sTCmbwN4XwKpw5rCYXQ
RXzOPPClefANiYvUfSC7djc3TribgEO3o/88I44BPt35azQUSFxbYiFoNS+TKNu7jfxOGrbz3N+1
ufGUFpUiqRAZbXLGx3Sxy8cEWT329rXtcdKGiezZ1R0Qm51n2M/ocw/MZW8d1BCLvJ9PsnEmGFTx
g4TwkVPVYt/c0+VDJSAdpl15sRzRu6g8dAC89g9gl3AzT8aVlN7OanW1lG1PKzzcxcz1s4lYidDj
IBalGmV55R5QPR2tUn55pnltFcV7O+Pa9jEWZlljLQbD3rKZXVol55pseJh9X27nv4t7AE5z2b2h
UyDt0p2QsPKPQsvFK0/ma3Ws1Dn/BTkrzSSxJGPitkpzXPTZl88haYhpzjR4P/Mgvu9d+wWgDQrY
Prgb4vAwhNRmXlef3KZd0/m8i9DzreqW+Ri610+eGOa9QGJtpfYyT09CxgwaHGpJM66BIJIBO3WR
2LhzCVMafYyhEAox/c4viFTbzn166ZTkOXt0HR3Onz29YE4O/t0MrJ0UF3aElgeG+7idY/cLzelj
qZJL39D7hrEFBR5aILPkUAgtEFFEGz2WPQroaSC6F4wH3eoawwyibyZRHs1BKbdEmX+oNGCamjAs
HChLkY9amDGXzBQhqOSXnpS3mTu9B7o8kqzwVTK948waLSOk3iYIdunrK9RNSL7z7BOuRHkx4TGz
c/M+ditSmDuPkJOzMBoIVzvAbaXQO4x9cSljfSkJgphzjog6RtIaVbsyJgt4qvt7Su3bwZXbqnRu
AyuDD0cVkQBxGGIEqgl/axGMRJa6xGLUUfhee84uMcM7nfR7ByLZhmQ3Tohz/BbIgo8QqQN6xp2w
cKHWga4WIzTlxQjsKvGm8qP2ONCFkhY3DYsDAp/+KpSkv6R2/y4rprDBGVJYZaXaeHWCcLbuDsxJ
vsY+f4J8hc+i6F2qlXCvGtsBa2QdAZe7Cyuavp208Q+ZY22spHnA6A9WPiFggWa6sWccGy7oWBKM
Z1AutdO41xEJmKF3sOhlt7lJx5f0gghO4IUxjw+tbK9phLPaNPHWMgognUb7LdAxtX6yhumxpTXx
CEC8vogNFHqcYV6iQhzNM8xfnsctceisZqVeGySoXYhtF+lgoJsbw2hPDOeuS9u47Jxz1gDBi3XX
vENq/apaCwmT1RNYjR8faMuW52BaCMO7F64/rolwZnONrKPPPFam9bcUKHI9cscvhrK69sQkLkwy
1SKP424ep1ddfEatA9DPov3Q5O+9dt2FKUpvh62kRhYVsuXpBb/2I7KU9dBZX52bpWu7K/w17Nbb
NLNr5Ll46ALMhpz96YtH8NoX2EfJOPZbyH0Vi69T3vVhfUI9CM1hCAoySgqNQJUeDDOG5WBpHl1W
ACIN5g3N3hztHOxihe59PaZy42cexFqiuVWW7x3M9Z40cBQQcMTIYskKuhjt9rNL7GTVMkBaMziG
sQTPbVMJH9WOA3Ifkjs7NXCg8u+m2HlPsq67Mrwv/PzYEMncKrVRs1gTmFAvE28EryA+TMVKHg7i
M5FMUZzeA+bY1RuOp9fNGThuODuyL2fGJ/iHhzjYOA0SklBGq9FsYRPgvFwJ9JILUJ/Doo9w1GSz
H6wHjdHE5D0rAwIZpzre0us/RU1CzuQYr3thrmnCPBeePoggXTbT8DgnpIkW8tYMspNnTl9srCdv
mt6TxEQa2lt6MytozBImaOdbl32Yrlz99/qb5ytcOh36WCQ4fk/hGpcPvF7UIW2L58nFINQdBqO6
GbwS900C58I0X+Ic2h3iniO+9HWa+dR3pHCFSX6ZaOclF8m9a4pwj96fqi8Pb9JEXTOTuG0t6JBs
VquWzfVido11Olobvy1ejZaK1Ay/Q1tfJaHFzthv5jy7HBMBogbjChAA561PyePDyycLqj6V3iJf
XpIAtSOs4070Hioq86tR7PpjimzlrB2Qdro3pfPsT8N2kMW1TvuSjZXpqSDLN8uydguVZVlUCKk1
Htmkbh88v75GDbqBS6aYYyVMCROgOCFtr4WLDvZGVt0mQelSxOJGtBCHzPbQhcWb0VQ3etRoOfHO
Ec1JRiAi4iG7pOn8TWbWsvfjy6GFHePYwX3dyPLCmcWLX5EEfg4Epbv6nCKanUf7uY9led3zbuNZ
ppXE4ZSSHJs2XjMSFVJJ89NkbkAvw9GvJmJlvsGKOMBdb4afDSGOi8gqk4WTVNcznW60aWxRrFUH
J1ObLqzfp85G/GhLSFNZqekycJ4LwG6wG42L3jQfQppyZhmuWEDCTWvDvibuQDOkY3jh3CD09peD
wKWLcQGkfJWqRdoRBNHFfoN+ZkppJmMTcr15nwpbIyCr15yRgOzSg/Td8N2uyg0j+hnCWNVfTVN/
RKZukJ/KEcP0XOvsPHwUsSXWXg9XtezMW8FIcKd9F74l9I6Hyo4OolHvxqgORjaR5JuDqMgnFuOw
BEnmZDUzG3SkU31JWUXDNlzaWPzsaV5rAx2dMjcM+N6nOvwiUiVG5cXKEYM8cbHMX/S0lUGTPsZF
Oe682r2GeUJGOtdJzGkbVhPN6SG46xIB2QALLKUu2bx2cw53hr0e+9Aa/MI45Ia/i8YZq4FNrhEd
XRio4Y2oxzvX8naeSxRZW6QHn0p/Uc/Y04DiPYUT7ZO6N+8SCPRpMb26/nwddeYreudtho/pgszC
eDHJ5n5IjCfDokltdfyixPiCt7FxNfqB/y4YWaEth5satOdUVgBe6PG6bQ2GcoVRl50fYzzDB2Sl
VUGgZipJChn8dyc2bTI5z4YtGyvY7APhqx3zBZ0y2SiBeYVyfw1VpFgUZ4I4XqyRs1nDYKRum2Vf
WPcT1IxlbZBAhKjaRfCJyr685zwMyIJb14z2GaluB5uxtE/gal9RRXD2tJ9xTr9bMv9y5wADK/94
ReWu6hcGszQwiUD1S++uT4PXOUOs0hF1Z58f5cJvHwigOHl0WslSIj+qcaDbY+FYJjNwqHosSWOw
/HVvtLQSve/KZUA3hWgtPM6PbkPrs2H0GLjJJYjGFnc0YxTFT2SKdsR60e79kRz4hjZDn7sMg8th
7zTMCpVK2ePrL2Q3aHN69q654zBUOiMW6qodQMvDZh/IWnKN6jYf2evGUMZLAimWlajIfPVjnFG6
RCyFtnMFBWuV1sWjrTq6qE61GuzpUzT905iNw0UOZ5MS9CwiqOFyV4LFALGKXCDTEAjFJC0DVWxU
Mn5LpQBkEHcSgSs3J/s9mDDOxyNn6K730Q25EYkaBJgtxhIdySzSVyMUu8YH9gw/Z8rbx6ELwTT2
+YbG9HWhxdGyWgpSMV1ry6HlX9D7tQmGoMV/5Q8mzUOcIfSfORp1N1alaEvEHY8OEYRxOzxNkcLP
3jPCU63xatcMEiEyLunybCoTCoGX7XMQrvhuPfIIc2tf9WJPfPgqq+YrjgenPg+Z7bNjItSeNyYm
ADSst3mloc43oDIDHF9zan2Xo7nHADDRl5ivmNoBDXL0RZw7TwiuUcuE3nMQ5FczrV2iKRABCeey
cutgAy3/VVHFTDKLF3YrTrJAeSmxGbpIJ8m6CfawWbbj7D8lRUPHi+AMR9I9dfcdVM6LbvCDpfKa
JWg6fFoJgXp+Re5Iu6YI+8QANrGickQ3smA1FM6mdnCdui0Bt3Vq34fITxk28nnoyV7M8HigHdCF
p49a8xMyl67p9ja9ePSs6kPHU3/nRyT/lp13heAQGCTca1u8YGhfT924dW3Omq3h771KwTFmIgPf
NEbRQP+rng8FmRpImQjx0jOw36hjk0evd+GmyVdeundG2hNU1w1XQaO+ndZbk3u1JaPhaDGPaTPM
yB2z0KEvCP7uyOrI5fxIyq7iRstPmTT3VtePl5aJFbcVRnlR25N6aKLisa25Q7p3OWcAW6B4qhac
8G/tmqZ+AjlXO90ncdwvM5wdnPwm809kXYLn2mxZicIhgYXV6Bso2DuPpCfPwd8uO/cryJjs+zMx
oYDyDe0/jUZ/ExFMRP8UkcZY7Qisvqe5Fy6rVF4qN3lCkItMeype3Ure85cpGIfNW0xMRmCSOkEk
xGFgx4js6cbSjHYrZ46g1GdPptd/KRCcOCVHQKXqDILJ9QdoZJxN2aGtpLFvNbIPJHPVapTJuwg5
FU0mDIaY6TVywWQXTDTMywGtdTA0DJrc9KnO4mfHjIY7C1/luvEif9tUCJ2cnFfPzOkyBxOkRnMg
u/UsD7vM6EVsw4E91yjzJwj5N+BhrocoocsUVdNGmIHHWbF1t/Vsta9Gh6Tw3E2XTlNxvBXpIWi4
IY2Eewo6+YNKHVd+BGAh8lRABEPXrCBKG3BESrmpG6A+Uyx33QDdo8C8eqTVWawbxac14g7HOWvg
DiRdcRkwIFijbwFJPuXVW2j5IeoecaLDra7AS1QbizTTEQDb/NCW0mAuqjCeF5k0t+mkFaNwkjJ3
5J9kjzJu6UfOznuDMw2Ei97DMPM53g/DKkSK/QyN2jyAzpu2jtfWz6Uemtua3/6O4NKOPE1Z3Vv9
nG96TVBtPDT4ybz4GNO+gpVG4gDqhnuL0fN11uclIUcuI1Xc1ZymgeTyfEoDH1+O1Cvrr7uCijKd
SH/zvCbb9hylL9C4PqXSbu7crvuGy/sxgJTZ9JYd7vyYkyRDF2NvzkZxRbCYv8pVu/H19EW0OnqB
uHtSlSJWlbMRaeDhE84G3KQllugZKjnpoPSiK52eOnidiLNznJT1Q0l3Bf8MMMcePN6qdrClFJBf
ZMS6FbXLJFXPaTMVm7bTwYLAjA3cV2aBoyXPGsXKWbZ2o/KFHQWfpE02ewQXxGhZgqad6fkoXTqr
vusrqhs3xIoXprm6tLB1r3wTupnUfrtLdC7uCDMvl67TQH9mJPNYhN5MO5WM4IE0GEp7duq6jOc7
I06Ah6XFowDsc2FntkfTzeYAR2JTTbsvfPTn8bqP1YNPBhgpdzRcEfIThahq2iWtgYxXSQ0fKqYG
8mwEcJoWoFUXH1C0Gc00/cjm5bIvjP49+ziMjRZZRRvRM56TIb/sSjs+aYzKiEV6Kh5lXCcZRU3Y
CQm+InuG4cd2L6qDMUE2A/MYYisl9gGRHY9CdmYL9/LDmgSCCuCYdC07/2rM2YaTfGg300QJlyYB
E9I2hdPryZ05xYARmm7fS1oj1ZD4mK36jewZKM21gSrFnl/x1AHB6aMj1AByhaR+9xWokNFT814x
2se+I5JoU0JYuLLTDrexe0pEpJcOyuXN4NOD942RsVw+DOts7ocLJwg5lM6WSYVvk1rllie7UAeB
mX1V5s192mSvGFfnKzB4jyUOpqU5O0DsLVhmqRTJSUVjtR7dNroByidWQw3bosRRtk1pZm6cyANL
7ON6sLT1rsFRrxwTnIfqLf8T3qC3MQL4+w0z2gqMw9GxIAQ1tNRoB9DUGCFCsqNzq7uU+PCQP6Iw
2OMxfhZZ81BM84OjilNS6X5j1FlF9zbuyPnk1G/ltkcXgkiOIBnvmlpUy9BWR9Pp5VF2ghykSOKB
N4hBa4p0Z9ROshUNNaBH0gIOcArEzpnYubIBCiJi6Rj5Y42yhjCZhck0h06IYl5UU1YkPqSnMJzA
bXd3GbIRlzyDLECzbceRgciebQ8dVEZ2rQ3/ISwfgkBD45bUwhjku9tG6Ts27WRFSlCOPru65vOe
zZlUFPNwV5bpNgXfuFBxvBN+PlEIMdjzQXkfXPBpi1aDoPFKeie2LZBESfRsW2X1aqVF6/PH/jYD
lLXK1Bm13aXE2tjdE93T6WqIi3kbFWm/KCP/YWxcAmMFCSDTWUo/x+15sWFEmFe4/euYWGN2TnfJ
Jtfi3mt5PztiaFeIe84Anth4GtnRqOJlcTmpmnkngn0KJ2K05vIOXmp9ED3eE2zl9wTzciaupXVB
64O4vkxBHnSwEFNwMWzrWIJsztuI3kYSDVGYMtCt9z2QsYUXtl9QeottUQX5ovLjD9n01dbwDBM2
m9seTWWJRWvmhH/r6F4FQNoCn/xU2y3619QxXjA16gOcp2RrMKsiocxEAORGGeDTgcYyYkn+3Bkx
ckzXwKXH4lIXgXOSE3VMBs97TOx5Qbv5HB1bVJdz2JNKGUNP0BWjTlZncucomcfmPkIJ/OzYtSTG
XmCuz/PpUkFdWrI8pqvCg5w8xLN5wpxivdPed54BC3+XnEe2VGXRDv+C2MkeJgdK4+q6jQhsgm4O
1SgzEYTi8sYigvSzf4kHzkMbwBjOZU8V+gEkqK9QnZqYAPKqJhLATRQHTpuHzw60/8pMUD7YPt46
qlcn7HERcKhGmyOfVA6wGg25f9V5PVOAxFDowQOb4LDeMXbJHDVXzCc95h6eC9On82wioS3acLEt
1T3HkuFTAp28dYOUH90ExsDhNgY81zX2s1u3TAEH1b6Vbjwx0a6Tx7GntR+Ktr01isTeV3NtoYxy
cP7Go6858AsmjG2uOITHZlrvHWP6NCNL7oiZakGfTaTvNSCp8IkXw0dRQ00qGcXjRGmJgSMh3rnx
mhHVkvLq5z5z+duVhABBnDYmWKOk9lNNNlCzApOzrHMTLSQ1rzkXEARDUPaAWF6YwA8vs4qjtAZR
cnQj+xv/nLsOS4v4AGFzbnBNTog1g090DiR2UU0EMYgum9pzOcyGXlVh9NWN5ZfGfrsLlYuZsu37
W9kYVzTYuttI0B2yc2ZXsGWytUooZ7GYfZQTRIcw9xi/eIyDfMKCFl7Vjy9zEagnHjgImjqYNwIH
15YeUrDlJeqDdSuI9qAMpoaHQb1mSF2v5JDqNWwTf1tmgb22QJygmVT0YBO/of066ucJhfkLjpHs
CksOp17DK6Cg4F3YpYMb7doadqddR9G2HomFYJkPzoBwsMLPblIbh57s1duhLRkmwKqDZsKSAtyL
qxEBFo7lDc08G+6rOW0GRvm32qjso88TdNR0JxcdmB1+6OHQl11/KLUTvjMsR4JWIRpMu2a6njsu
TMspFfvW6UmAm4UCfIXE7JzsSw+2KGZWraLj+Oymc37TFDaH70lTVbv4TFpbc8ouyFICkGjvxrCB
6zcFwQeWy2g3qOA0Eui8s8nwvWtCzb8wc2xCqsstFBOhgqYzXhpDQKXXj/Q20iILNzwC9Lt0ICl1
GrqlZjzJszZ/OGRWVV+f7bwg3TDsORwTHDTU1wx5CXgynTpcJc5MlFZTJ0gJPJwYvhXoQ8lTyFpr
6HHfTSlVLdTkfexG/VXXmrc2Xs7FPJglx1+sEBL4MFUINuZRmNZKmwiLQksw7qO/i925xdBRKQeK
fEcO70KqrD/AdooufOp/1JS6ZXaVZ6hyB4w0fjmZPFOGax9s0ZsHoJ5sJ4Gg1s+yFKpCKAJOPa0Y
KzJOZimOkORh/BtI5Q+S3PtFp6CnCzqWlLKx9cTE078xWxnR8Wnx/Pg0S4jItZJFQyXF9ASFNLKF
TmxrzMv9sk/xsV6QRWK7G06lFjFZqA14RRuyddGeQU9seNtihBUXgVTepcOGTtgioIzmUEwp6vQR
42mFu1FDkoWQlCdbu8I3wKZYGO2GMmJc/xcZiG0xQKtHnJsBGZqLU4WYfIRZVwA5XvZx81Ub+VOj
h6uoZI2YE3JMcpKhibVM5J6YcdaM0Okr2vez2d/+9a//8z//92P87+CruCnSiY7Dv/IuuymivG3+
/Zf+61/l//6vu89//2U7luMxE3YdbQpbuKbj8v9/vN1FLMH//kv+Fw+IHtAdxzzmZnI1nSNjDvRF
dE4vMCah+s9Xs3++GipHCjnNZZWCKKx+vJoflDaWwSzdBw7yCV/k5h62UFeyaROaEk0KM96fr+j8
9oqWkMLhscdx+eMVA5t5Xp1TiRkVsACzsNDD5BUWLSZJu8nt7StYiu0/XPSXm8rX9EyNrJWzgGQk
8eNFbZcXJI2DbA80jMmX6ciF0RTOLT0Zf/Pn7/e7O+ppJRTKCe0K7f14KQYFtQgawB2gI8Ot4KQE
YCpvVqmF0hQH17j98/Ws39xPD90mZzDHs+kA/Hi9wbAkXmtNCE40pm+1nOWt5hH8h+fk/NT98FSe
byDfxtQgpTU/3o9XcXAbh1U5p/upHotb0j1ZNOKGRjCQsrcxC5ALkg226XTsr//8/eT5Efzl0h4B
dtxRV0jzp0vngHvnYIzPgcghpzVIJmzOHljAAGHjJBICjupeXImyEFsYiwRrziY7G+U96O4uSPZ0
1f3Fnz/U+ab++pks0/YcDyqMOD9v//GSZgHqVQbw2Z7QcIaOPhOqUbrWFdbulTLcm0kNJJHT/mm+
/3zh390NB7SvMiWrgyPsn14fzE2OyyyJFzZu7FVht+nWHMdsnfrTKzIykDSu8haZMSDBgObJAC8n
/88E737Tm2cgm1ml//AL/eZmOAKbvgCicf7v+Y34j5vRcuY3qiZP9zV7xW3YIob2cNGf/Dh7Cdvy
1fBEv6iKs5A8ZH/88w35zZvtsBeYJgpipLrip4tbaV3aUewk+3SS7mXe9vM6NgVnkRoj+J8vZf5m
6XKkPL9lPDKeI39amuve13YbDTxRlY8UxrZHNr5o6pgudxbkRQQxiB58jfTCDmESiCozT7oMcsBR
MEN3IOaJTs89mpYEUlA4WGMN4qmhZ4BIztzSferPCQdxsbbsvw2rbvkOWJqzLcr6ZNvSn1lT5jQn
0sbsywwWQP0P3/G3X9GB8WHTtJGe+9PtdGeVs7UH6b402vYw8Cfah1mLbmoUJzGSKW3A8vqHJVP+
Zg1zmLryRAuoODBufnyC7M7R1uD5yZ4AB6JrjABpS4Dto2+xOPBzThfjVHA8JaWnPMNfYoKcov6T
uTllPYTzo6hjwN4CUvKff/LfLHvcCWXbrms5ghbUjx8sa7ykxxMQAY1uh2taq8Mi7kJSOqrhvABZ
EaVRj6c2xt785yv/vaL+tMQ4ruSZdoCIuJb10xKDihtEjvaSPZ0JRAE6GTAmDt+OWVG60646xB2v
99C04QEFhtVHV3/+AL++WJIXWpIaiM7Q5VH48aungzKAtabmzm7wcb/i+CibDxT3/m4W4XT//3sx
7rFW2uM/Epv5TxcDpNwL2oHuDj+Ht216TnyhEVDfJ43z+OdL/fqEcymbaoeRMdvlzxVPnBK+OenA
3VVpNKyZi+qbpo8UCla/fisgxK1bDpurP1/0N0+4ci3Nci1M26G2++m9MmCIZePkMN6lB7osI2Eu
0D4UlCKWzYGwbT7qsqlOwViZTMB0yvyMvmJgpd2RtElcxj39O8nIcv/nD/br3bBMQQMCA4ZD1aLO
b+Z/rN1wEkd8hsLhR5Xzm/KqguEAmmOGLkl/X+JUv0lMG0f3ny/768PFZYEH4zC0tXbsnx5uQKRM
Xmku7rqceJNpCG16yg2OijbL/2FF+3V34lLEvKEpsAUSxJ9eYVCgNFl17e48jRqR9M0cmQcm3dmv
myPw6Hhfu1lyE9RutQTVqP5hbfvNN6VwsVhBqBUUW8ePN7jVdsH8Mgj2butUR7hNFqXJUOZHW3PQ
+Ifb+us6ailKNM2KZbJe6Z+KAyYJ9EqM0qDDiUp/MCN541qShtCff71fV0XLsqjcTSofunvWT7d0
LJH+tqL2dvNk2+E2r9z0tQ4791vZEJ7WkefpNzkgQNaA7vU/LMn/j7Pz6nEUaaPwL0KCoki3Tm27
8/TkG7QTmgxFDr/+e5irMbZszbfSai9aKwwUFd73nOfMX8rpvMjFHcfkyo4jPXdxcaOqkczZPfG+
dfnoFF20U0YS7ROR+ruqd258HxemYaZeCxqtwcUsrnn6/jy4x8pRKGEnFOnMR1gf/b4ONh5k3KPs
Ejq9iQf108zuzGqYe4B+duNxG/Nr+/uWrXkZ8BjGtjBRutjm6W8grsqM9dJH0Dao/GilPe6Uqmv1
O6SK2i83inLO7dFENu8Y+dZ3iriQ/Iq0LTnqgxi12/31978c0/PvYTbD/U3JkIPBYjKTTVCHlZYW
x5bOGzEFrs6OJBwgCic+WoUbt78c1PPVPAuaCzUMdpnLu9fqVnNT3c2OxZj036bMR8g3DpZv/Pt1
LP3PM+YwLF2xWIPSjqJ0nU/5cQL3QrRr5+IFMxpiDG+M4AuPjxMDHx7WG4/T92JIqYSaBE81PwL7
cEmzswbcaRo1zF1rB068uf6ylvMfj892OC/M/zLTGourjQHTBcW56OgBGDW2vlVb99Ty5UezySBF
iamezFdWexhteBP9b0CIyMW7/huWEwa/gQoDOzwXLiBASXE6gAFxR1QWuuxYVnazwhlQ341EEpLJ
wgmy7OSw1SeS4fqOoNLrVz77fufbNyxaXgbHpfmAcHppmzQi05Y87M6Zmi3KrXgb54j0k7zBddLZ
30EQfUXOHtKmDKtdIvT8xgu48LoJ+pWCEwOndNx5p7+ADr/ZYANnncls894NVb6mxtb8qDKYktfv
9tK7dnGdmjqTss3CfnopIwc3IN0gPkKhxmlsUIPdppn5HnTK+al1hIDmKXsLtPkonTJgsNcvf+E1
2x7NE0c4TFNnpY9o9PG2V0ZyjLGPlOvUKFGRsiiB7Dbq8t0I/fiFvC9sM03utF/++eIUlAxPn9cl
7EmLMUZUXZc1lqIXl7Ju3eW2bz+j9Yl/N6y/YH/Ah70SwgQd3kiHqrzx5JerEsPMYR/FSVQiOKXO
dPrkiaNgZSfL4xhSVEbXYs7UA9p56W94Ne0HYiPqh+v3e35Fx+Gb9iydFVzQ1llcMQDON0Y9clbd
tJ6IhSoeBnauw0aq1vpG/76Pb9zj+esl0JKZS3jMxbYw5oH+114Rs3GnWa2VHKuBLHJw0VSBVq6y
LBgbMnafTcEWdzUAO/vWAyP8P5ZBhz0qE4nHt8wxcfGGEeAnfupTg4q9ovxAyR7HHV24n0nbBneQ
zmHNotAF6lsXEVGxZi518GEQ7p4yYujNG4P9fFniaQi+aHbz83F5sVxUyOzIJuPMSi9a2Qfoc8Af
XH2q7BsXOp8/5sfO1pE0hHnbNX/0fz12DYgqhZU4PdJ2cO9ddP3I7XS09dDkX66PqUtvmCvhd6B1
bFJIOr1UNalIRjXVYN1oo0fl0nKgrRKjzUittxQhzTux4KTfhYMx3F+/9LwMne5xIGmz0rNJ56jt
6fPj/usuxwSVLjVqHic7xxV+uB76lQ/Rku7R2vQxi2HO6G+M6EuPlsMg+1GqwwzqxXw50N+iUZHw
1cqJggyaunfOK+MXUk36r9fv78JCxA0yclkCKHJgCzq9wa4iOdIScXJM9Dg8DDXK5MhB1dRYk7oD
5cVSjNh3rYNNevWKuD2WrW8frv+IC3PGfAzh8jxnpunFb0iocOhq5DfAneu4X1Lkt9NQIrlRRgpN
GpkyiVj/fk0qluZ8KmF+FosziRcrmdeFST+DVvJ0VBkVANp0tnwxEwDN9zH61/jGNf8c4pejiYXw
T4GUM5cnTh82OovGLCU0br8MSVvzlZl/righFmt9yImEL5Oa/ilSfN3/0RjYUPtKPnah3r7JQUPn
Ceyqd1YZyT5vUewW0dwsJTBLiiw5WhXhbA3cxo/IugKPDlntY9409J9Kq3zE9ACC+u31h/hn83l2
Qy7vx6ZtwiF28eYUG4iibpj7hqDLik05lQwYNToUniP804pAtCy7J44kwXIPL/d7DSXa2DR1h5W8
l5hRYMaQwxll2D27WDVYVLBGUVjAsvI8FFr7uw181DkV7alhHcA4/YHpR5CRkKZIx+PWOaBygMOh
6Vxko3uyeICRJB85ctj+jS2TcWmgMkZnLAQztjAWc15laUCMEiaiKo6nry3EV4qjWYiwOWoahTYC
1dga1dgcYhTGgBarNImeFBDCPUKY8BkURgblILEm5z/b0oikC1VlIptSNL6vv5qLHzb1BYdpZK5l
LA/dRYBCWAvoLQEKxx+clf3GVK397tl4r0TR4j4ZFe6vxsvXSobFDuBxtPs/fgSTJugrWoc6mein
Az6RpK9kNQ0Jsk84F/aWcRxIbF4P9MM2oeWlO1yExlfTn1NeNfDu0u/DGz/ibEVk/0NrSJiUyIXB
hvv0N8ChHXUPSuTBdAPCQz2naNHL1/pk3LjQ2VrBhdhtUfAXZLfoy2lbxXAX3clHgpXr9r5XiEpk
r6L7otW950YlCqagMG/sL/9MVCef4HxVDlC6x5umlDyP2b9WKBhczahKgGZ5RF4yvi/DHF/KUur+
g201YvhiYmQEfD1E1IttIy09ZKsy/1SE2H5XtjOaH5D2mmT4wEUkj2LMCHl2y7qsd6YTjfGDTmDY
XWF7OCENtzW+NVlcjc9uUwXixjpw1sngNC3IW2EzRw3F8v78/a97qbnVMBrMDssLOVXPfafxbSGt
H7zHKA1k80QJNCDlKQbMevSrKjR2fjsU08YcWw1VmdTz4DmvSrIqFU6PWa9r5dFrh39RbMtU9770
IZFVG8uPU3ebjBqMXyCJAcsMbjorRnRYl6TfWBG1g72X9Oiuirbvh08a8erhqm2lL25smM/LKNy0
J3ThuuxwOKEsVnt47eyifc09UCohUjEKwjUeDIWQVd+aqGhwKansrunAWY0z6NCbJnc3t/M/Xv9Y
54GyGEhM4wwmmmUmj3+xj+5Lcqc6KAgHb7ScLTkV2r7qRbabwpjwLC3sbmw9Ll3PnXeP7HAo8S53
dW0eAMuzy/5AIJO0vgb4az6HBJYlxEAlhgJOk2TB/vo9XvhEBZ1idsYGfWOKV6cfS1ywjBr5ACxZ
OERZmWFFYyczupdBWpW9RWMwdbBZiuJWZ/bSzXoQhFk7OAey01lc2NfyoQoc9zC1tgCY5Hja28DZ
EOplb6tyrUG9vH6r89S6eJ10+ylOceieT2OLeaHEixcqs/EOrVJ+/TCiOqco6MZNuq2yQkGEy13/
tQS+jEF56OSH65c/28NSvWdfJWlHznus5czPaS32G+weB1Ru7p7EqnIXk7S3mSpI7NcvdelOuZBu
U0liz+wsXqpotWRC8UizwMkeTZTuHMB0G6O4KUhusB3tafQb+c8HLW5QMF/TCbM5uS8/F7budVky
LRzctkzfaJbC+jYNNd2q1P+pQi1fpGnOXyZuVOoXi9sLrKDNvEYxdAYzAafRJOZLjwQYLzSBLRhw
kwTzYUmQ+y+pT9RgI93zfqRVR8pfi6TJXaPwIh35+kO/tO78WVg5ohicUparnW8keOMnxheqNq1Y
Y2KT/Sd2Zckblgf3O3IztINjPJbWtmla1vwYMuARpBXQzyry/HCP31M+JQ3avgj9y6qqyclaG3HZ
jVtPH1DeNYMcMKwXWBDTxpNHAyZBubt+H5fGKcImg9itmQi4LOMaIch+3qB3gHNDxDJUi01OTOQP
D6jYjaL9/KJOXyQFLDwH0jAQDVMsOJ0DCrfPI3j+JhNerx3ATKeoLL3+xlWc86lmriv+aS0Jxzwb
LwYn8xBEow6PyFXJwdKMiQxyEidRa1eJ+GQ4I4BHHCKIhcXgvNpW67T0itGyrCIsRe85pzGCjHB+
2zuICEVFZlJY4kcNIPqAPA3BboL0+EVzQn4bdNCIeNvN2bdLOvevlFYPuaX+4GL+zYlvWgEsgRHm
g3T21tqUjh8E9fknrRrVjyqsgp9CDf5vcOJA3Qw9h0IYttGAqi4mFWRF9Vb/PqD3/oltfvriE2lP
7F2YKjbajPxunxBAu03Yg35gWz0SFeS1hGdWInt3qk7pu4G8yXgdIzrEOTQ2FqFLaTO6G8ckhtUj
HCDdc4nmO4aFvkIZk8Ii14Elk9wI/sXddZ47PUVCVsY3243tN9CdMSJl4ieMtTN51auNfykDR23i
L64V4VXkaxO1KhpNRvc1vd6C515YhzKLAIgWTjmqdWw2kFmvj+Q/ha7F+HKBtNFVZP8E83Cx0YUl
bXr4IicsACxt/hR8qnXR7aoINx3C1El9DhSkHg4FHJSs/rWwP1UETNzlZqkoSyGSTwrT+nz9V10Y
jfwSndIN22KPYX866K2yMsos0c1D57fsu4sR8j2+0y4p2dxMwG6aphzyG8v8hS/NM9j1i3lZYFOz
WG0tJ0+CLq/MQ2pF1RF3E7VPjQrGrdLj+eRheVS12esj4GMDt7g518jKWrSTdYiFo6/TyULr7zVi
zqr3bjzHs1b9LEMwpWPjdtZZzb35t/y1NzZFjCgAlwkU01i8mRrGUzS73zq+mO9WJopNEyXYD2r8
U8DQ+X6r9nfvmfl2lI35GSpJdVd7onu6/nr/1K8Xg24WV7EGMPCo0yweNXmxaIOJ4jwUDVSYp54I
iVe/JAV0peFG9HAdeRgSKUuG2YNJK/pzqpGv8qBbWd+RqNijpB1NhshaZ0uKbi9o3OxukFDc72fr
20NIhSHaemqsH4FzazPszPfAZioqRl/bWnUIglVarys7V78hAkNusvQs2cIQa6nn+NH3vAgUzQXY
PtBsQU14fH3CDB8KMfg8w6Aag5WWWdlrpxCDPSLCV+IA4VO9O3FifQUmk+l44vzpI5yD2ISymw2E
4Vlhbm8yr6wgcNdgttaBE+gjvqPO+K6NeZzvgaTYpIzTB56lFa3e7a4/+4tDgv0VOgUejota4nRI
9HqIvohl8zAMlpieU9yF40M3FOxpTWWP34hFrNjE13hmY7snl5YEiEACN4qN6gmeRoqzbeo6iCUi
4yiOgth4u/4TL+wS6DGBc5lHBwLi5eHGi2qU/JGSUEOlw0vWyvYB91A2rbvYJyqHXIUoeBqMBidC
5NY5PvCqzeZsuOYhZd/RrAqHxWxnZOTm7pEWUZrT8Up8cLxhBBvkTnBmNLrkhD+F1vii6br2UiXO
rTrpn0rWcpzT3kfOimCDIv/iU0dfro9NkjCl9Iyb/4jfjaBP+mNePWETB4Pl2ab3uxYEW2wsmu0l
KyqGX5NlFTKKkDsFrh93Kaq1YdvTEBhWPQkFWEpQsW/DBjEpOvI4u69oquNQsGWu3ZBOGeJ8vmIb
iVBGmJRiZmnT6YARYenMTWSIXBOC93dCDkPCEkrs5is63PJ33KCxI6lxgMIGXpJctNBsRpjJ0pjx
gV1JxHw49ta7SfjoHC4eo/mf/AQNOqB/dSBaQTukmh49RnyIAMAarCFbwdfx3KDHrFfdNPAxabbT
uOuUUCbA2H0AGCju/d96VXY/o570FvLFZ1YE/Ktqjf/eeswsGoWVRhw0VaIgmtc0ODpZK/FapUZW
DVuFQBc2ptvbz7WstU+eCvWXVNcV/NikgUkVJmZWrqDMUEz0yXH+2k1mZKxtHCipMx4z2OtJUzwb
+C7INW5f3JS8RFId9fzrACVI7CuPWNZ1j2XhV85m9DGHAfw61aAu1ZDV/wH/JrksBGr+S9SQ8faA
vmS783Un+2R7rBGbUobyF6ciR2Ixgwqw7Ru7RyqXa/rnKnMrMJ12E3xx6hEaroGfMrhjONL/NvV6
xBUS+mGLRSFBhU6G+IyamTqnfcsdVEtPoDHG/AAmsiEVV5XQbYZh0L4WJi4y4noLEHaqtEkygPa7
rYGPV9idjppJWYM/s24ThOs0H028zWSUW5FhbrKyyt4qKKZQ7eaa7EOZjk1GgAK1mVWWJsRXyUqA
P42kMCFMZ3W6VXjb8GTi0r4HmUFOEydcHOGpPdb+JmvGWKxDN+1A4zl4E3fkOWGzpDPq6zuWguaB
Lm453cPGCf+zZWu88sGbX3pzCm4pvf402E+/ZxrRc+HfnHXjZ8q3MAEwiWZ8PPTD0H1ObcK4N5FG
vOimtswp2xGpYrRwPWoyFTjVwFRoGrx6Gw//aM44znCZp3n7ZNWp9S21lKB2EWn3Ye16YCoRDY5r
Gs/BsPaCBE2ITQRERos/c3+1SdKgNoiiQFBniwVAXSgKP+CJZ+QYC7bSW1NxYgV/OAFX0JLcLV6u
T8vnZRD8b8zI3DbNK7R8p/NA1bZ8qIAaD4M3kalmClXdx0YBRAEyWD9sM4MM58Yf5Y0C3/m+jF6a
y+mE1QpJi7k4AaVk+HHUisYDjc+S+HmZEknrkjm2vX5/F1ZGLoQISwpEw9Tq5x/y12aJvNsqrYQ3
QO6K5EEDOIN0OWFiMVX2IivI7lqjOpu4E01BBQ6L7HNDc+tlapT9bjVDBXQEnVq91uDD32gpLnfE
s5MGDwbSD9R/VIMW2/S2Y5fSJ1Z0DKh2suAZsZvfRcxO+IHGsv1c6UN4Yxk+q5Cgl0WwS5WCghsn
hHk8/PU4UjSF2CASaqZtFt8p5ZkH6LjhTlDvWzEcBcERqfmpSTXtxk58ueL8uVlK77M+naqXu7jZ
Mmu9hK5VfERuAgw4gX/gwmVLvR9J6Qy3tFLLcT1fDQGAi3CI4jHy5NP7HNC020DUY5Iu4PIJs7AP
domjLiNBHey3Pv0CVCY+Xh9s8w7375lkvqhJAZPul0Q4ai4W1YS7J4wyjY4AGI0Ny7y/rkxgckpv
oq1QoiYxjzXO9630MBpWcmM4XbpnaaIgxVomKLYtNoEZkUuBFhURFEs3JnEH5HkAkmoFTvyjExDb
4iQ3lXZnR835nqlw8YjZs3tYik4fNNpfiimNFh+7EEDjXS2sAtlOFiOy2Np6Yn1xUeP9J6C9W6sq
mUNEqRIEzwHsj/uyj8RP4D4YuSps/c6qNohvxBwcu/9dfzNn08D8M9noGEh6qdOdCU9jlsBeGmly
pHmCyqqP0bKpEBgTa9vKY+LY2mbc7UvDlhugrmyNO8w7roeVHqMkxNYhtzaZBIxz/Yddemd/xijV
WQqW9uLxCWJ7ndk8dIxYZr74gR09VN5gqVVTq8l4CkM7H0h8jsAeXb/wxRfnIlxE9sbcTwnz9MV1
8FXB47lEyuVmAtRHganSjWNvtcO6LDMaknTq7qmpBHuqCXKtNJ3VTmafTSsE/RMg2rUlrB5klu2N
jqX4o0ZafEmsxfP5Fg4OpdzFYynjrhnMsAuPaWzjLB29gG5Hgqsf1B0Gy0l2xwh29GeELdmDQVRN
s4GHX8MhtPCYDUEj78hq7V5dq8IIJoClks3ldgq6lqeRB1xrHwSIl+PgJsUXZY16tSpJutvHhhm8
m6SgfNQjHNgNNRuC5GIXYEEjfyPrNe5y9BBk0A71f3UWGbuS6PAfrD2k7qaD47xFEmNnYoySfAIz
fbEKAlpiZ5iBtgT1mnyC2qpuagzInZfr9w0JiHciDP5TUwWLVys4GIwWuWtVWT7jYG/uO5sIE5OU
i73lhgTqqtJKYJoaefCWFaX9DBNDgSotiwPNreJzMlXVphqG+qudj/F3uuXqZ6RzKPVpYT3GMg72
xChQ8SMwptu0U+LsLCARezn5zkM/eDRBektu6tx3yKee+qNeCmODdMi66yX426RT6mEibQU2m2lA
4BSkja28TiX7QCXpb19rqjedPGsCCskMDQ6GsDucsrUu2fWwCJZb8mOKT0xU2l44c/JlZYvfY89m
faObuWODm/TjO7PqqRwUJewKwqKs70qWLZi6aZzu8FgnpCp05q5sayjqYABeZV3Fr5CkMZX5traZ
GA1yVbBww3xQ02ORlP5HT0/bTa8s/TGt2GoDR6bTtIohr3+e93IAVWiB/9drRffVHpWzIaGEHNxa
Db90It8CaE0ViZQYjUk0SNt7OBbxnR1igodFK7YBepb3hFC9fZVm8JzDLH6zCgHXsJt0DUmDpiGI
CJzpUSbD+FYMVv/Uy8rCpByl33JZGvcU0ks2iz35d1rsph/0oQteapHYD4AZXUqmeUvuKJAJnP9Z
XOcHP696+Mp+sgW5mRwbkdTaXW+JzIQtMbTgzfOpuecgy1h2CKxaxRUEOmR/NSxaDUsLfLU+Ii0l
yr2N3ZX52g84prF3oBTq52rda1q/9yn3ThujmfqvkJTaB0r2MOgh7gCHDsW26ev2kMEpydYltQZ7
nfppU2/bIFY7qx2znWOk9sdWjv6zVlfTgTwu99B25fSzygVx8NqAAkE0HAJ8e9Kf/c4ptljKJrEu
XHJKMU+aEUE/TaBhG0c5AlbGkwkar76dVni9JGFpk3VfULV9zNgu/yjGelqLJMy3eeSNjyEP6G6c
9+oReHVvN01CU+uEem+wipQAAuBQqsM33icPtcxYhrQwG7/UNbkMibLnEEHMcuuAwKonmQVEjftj
ZMndoKXtzBppvZ9ZDR08KZt8ZzFZMFza5ACjEklYEfRPUWINX6jG4qhpLf3b1JPUy+6gc58ghzQ/
SZ+rk7Xb+lCgTDXsRuJq4OVxqtr0YvTWwURkSZj4waMWQqNkyAzvwkCofGODdmEpYj/IGklVYKZC
LI4CXphkedawNRR+EiebZjTsO/qYXyLK6DvZVcaXuAZrdn0ZWp4DWJepCSGoo9Ns4XpanAPCeMwi
KyOm2AhpLK1kVBjpNpsG2OjXL3Rh+wnfz5R0QCnic6nT5U5CtW0q8laPynVMWi4luK5Ci/a1MG+J
gy5s61H30kJCuoLeZenCFIpeIOlRPMgpc8kQo4JDAQKBGTRV4yNWjWRz/d7OLujiO8D9h/ET+ydr
5um9jXXMTDcKLCBR531F0PDBHo3uKziNaj3N6W/XL3f2KLkc5hoq3ex2qYAtFmdJ1ZCTu+nh37EM
dz40jkixau8NhVfz+/q1zsYHziTK6Vg48HWjq12Mj7hviyxH1osPy9MerMqsXqDldzc65BeugiYd
RSllEWyz1uIqVUYtCUK/d7DVaBYb2Qjl3w1+6L1fv5szhQenXWce5xYvjJbcchT6eujUpFzQC4+h
vrfC+lm2gfpcBq33UA/GiyOG4ii6dnoOoviHIcJpNbD03BgvZ186v4IQPgYoO3bbcsTpeMlI9g36
CYeSlXrNB1XBe04KjLwuXDqDMXTUMs26MWguXBOdIyOHPZ2BBGxRNSV41YL8ESBC6JnNAW/AooXD
e1cmJEgKdtsbX05yfeN5n7/YP0AFXSD4sjkYzX//+7hrAdIM9Ng7RMlYhI+TU9gsLlWaEu1EU8HZ
pzjD37Q+rYl/rVid1gGaW3nIiqqTdwBx8rfABcDrwNu41/2amvn1Xyjn+/57p2shuPXATPBsEE97
+uJdxJrdujQbcjTjpZuselMp0rj8SNwPVtC7a1q31rOJYpOdCtPzN5yh7Rffr+NPjWN1c+LQEH0J
ErIjcVjBFV51BVvQda5pLGQDXMMAO1jjouwCPGZA2HiJUw08iEFYEHtbpLUEBVoWTExiAwmK+46I
s341ihH0Sln26Te+mynZll3lPcG4tY+DYuu5CZIgu48xOcGk0vhnExSOfR81ij24NaDPWEtbNQ8w
/twby9T57ENTG28SEyyOlTM8RwuPJilAJ0DIieIt3xPbiky4j8Ho/fN53qVlATGA/8wVi+Xi1Dsx
2SuRZh+8uJlpNRxs0bbC1jFaMlZGUkWoalIf1YfKePJ833u9MTiWY2P2NaMjRJkyK4WXUqHOxtwm
A9PfE1rG8TNBVe9szKoMtv9+HUxPFp/njOkwF9+mH4WJmqbB38cFTtNVwi5gDQPWuyWUWb46xjp1
RgeKCz1pGxHL6dcY5hTozRDRE1EkOiTUutjFmgjmQ6Z1o851QfSKApJuCoZIV8xe09NrRZEXFrWP
KQ/WbffagmEE2w5aWtTY2ESNet/KIJWRnlLDlnSt16YDm3j9uV78ESwrLJHzLCuWIrOg8xoAY0V2
nMjw0Whg1e29CDQ/3mVaqIjssMcEbE6dgjFtOlQWkEslJWHZKOP5+m85b1vBs8E5QRPcRO1G//j0
gXSm1bW0n9Ijai1OAJ9K12zuq6ENt4jqZ5xh/rOl8P8wFmzychMoVJSRdduT5PRFTm8zritde1a+
1wQYUrq9HC6obdF9vrUnvCCupouJWI29BcoqvBanP5XscLIUR5kegeQ5T56j7tgzJXSPCE+WbtHf
GUMPIbDzMV6k5Pc03YiWWo8tzjT8wU2YGLK6cZ64jWxtVPHN4sk8UhezNnUT0AP4Bqh7LdfxnqXD
CkpQ/b3vfzBrM6UOkHJ0Dvv0xxhQOyVbIvpgZN27LxLtayndaE12u/1YhDy46292ufvjq2I6dOeP
y6O4uyzkeK4mCMbA1ObXY/ex6gJ/o7zB3iUDeE4KHLc8KecNE0YSO0CDmjVzExLd09djpY2lKuWn
R1BmYbopAfTPyD81hiu9j803WRcGBDzpj5/sMgEA3tScRtcy8Dz/A6y0/iMwfOdhiJouIijQxvoO
0jl4jwIyjFdaWie/4E5E7q7i2KsIGSTUiDwTn/TJPuonjkZB+itsZPqZ03f8lNRp9bOObSJw4oFJ
mjC6aexxWoXBj39+0tQPqZZZ9JtnAd7pjWftCBrKQMOeiqA96CyMa9zX7ID5sA/U7m6hY5Z7Jl4p
18NvNMvEWInmN//X7oUY2xF6BtOHloTpm+7U+a4w+BDaiVR6GHbfwbT+a0GS05E7K+AQYNCVMZxF
WbD2fA8pXwWH1B4j9kSyOEYkVsDqG37UbV6vI8tP/7FwzTU9Hfs6/TeacKjXT+/TamURJ22aHe0s
9QnI8AJ4mQIa/btugeClIuKzLBVZC4fm+ht159s5/ZCxYlK2m5shmKyWOvMmcQvwesCwHN9Eb1xy
d9Wcz2d/dJOx6Xe9LJPpgL4TpDriIfEdaBo9chqzLuBcO4J3m0Dq+wB9ZIzXBecGYnvSFppj3zFB
rfAcqG7du331046t7qPm1k67aVq96Te2FxCbN9gNoQP0HIFLk8UbNRm6M9WXyA97+M7HDLvklyTP
qocQSOQDsgf73faT5EdTxVREUOJN+tFFJ/0LcLQDgNOBbUnYhPc2+9GorKhY8hH1cs6dLO3YeClG
x423isQ98nxSeKArzgLlf/qYeNE6jXyiXBj9+YepjIDWBKNu9iSWlcoFae5k/laMZR9uM4JD0k1R
+eO3MErITGsGju17G/45XGGtVNqKIn9G+h544mQOxEOBFmgms7pBVhOhxml16ApEEOuhwT7/SL6N
/Svue6GTJWf3n62p1N8Bjrtqj1vDtg6QZazvYAXNgepJmCdrlef2L7MchoidKy3Wld2ZuIpd1w8/
XB8nCKXPBgpHCLRbs1Ea9cdSoy6tMQZO0rJ82r350BkJffImklszsxUyRad6K9nJQyRvxI45Ivok
/Ql+f+cqKIzTRN5davUbVlTyh43Y3JKqAnZR75LnofKsxwbp8D09lmmPqD//jlomPpqpiwI+KdI9
OK3gXkfVtXaV+bsbHG9X0nu/pxdPwl0tnYewyMFfdvr4VHt6uesbxF92NhUHMfOnE9k4O9FSC95I
p6iPniCv1xduWAG0DvR1NuFJWqEGHLZW6XmHuuvVqi876zihvP0Rq4pXiuiM9k6YbVPmyK3ycsqS
09Ctmwo2JHV1THJ9Fo9voYjjp1BPCbKGC7ubSOBLV/mU1S96Z3eHxHAGGuJjeEAAytKOINJAlJqQ
BluqaDOKMXgo8qh5COtoWpWVIP9C74tdxoYJkCyawbIfDf5nozumYf5eaMFvdDf13lH9b+Q3xRwu
lxyjKtMfqjmK0dVbcafp5NF0KjT5ikH5tjXh8xpOmpUxpNDLS6lty8Eb4AmX8YMGxeIAdHnaZVCN
1pbZNXtHDgjoNDRecdDCZk2T+iUGnP2kF9jP+pFSi6UPtE8dpzyOypgjaFrdeo2HKXqiMFJvXFD2
2xSJttjIrImerCrAgqx3A4Y3iw0xT9N1KqxRZFEMTstHm6ZR+ZhIFjObWjqFXnKVASnZ5jZy4tkC
A1U8mLI5SKAa+7tubvNvysCyCHywJWkyXripOFtjiRt0HnrnBVQXdferE7BXmvDYrc2MVAdYlvdG
CYVtGuo5gNVIce75NEt7x91d/5DOPyOONNQdZoMn+nxrsbyUGPA98uIBACQwRI+RbRB8b+L02SSE
iWLi0csGqU9Nksnd1Ldjt6ur1rlRhjk/h6CFph4Ag4CKGVr60/UmmLzI6vENzt+BtsN8Ej5p5IvN
+V+ZdmPmON+d8dVS2AQEw0kZg8vptSY0gqKl5nE0ejH1W1eP809W6xPxBXeBZPKot2+saRfuDk2F
ZbBBA7SHzeT0ihW73zwuKKlqqfSf4OCIbdx12rZwlbO9/jbP2qrU97B+z2JeA6TCGZ2zAGqdyIB8
zAKlHcoK2H+byNa1z8UksoMRDMG2zjNNrsRgEsqpBQkiJq1Qb3pheE8x77bfChJkXkIOjLe2MnPV
brG2u9RWOD7Tm2bWXmwrYre1kTsNEXxF3X+se7c7RDR7dtU0tsdUOixNYvzsW/IWa+F830aBiy3N
7NyWulyKWzq/L5VMYgKZO2mqu75GCTsNQUEbKotJFbKKrtpi+QEsfv19XHj1GLZI+NEpGdCLX3xd
kiyBkij68NglXfYobCKlho5cM1ZO58YoW1bWePMeGmRa/6aLUU8uKmvEwMMYBGlwrHB7/CTN23HW
bQXV6cYQu/QsaZDbaIQQZ4E5Oh3NGVvfJDMFozlXyV1OcX076lm8Gsrk6wCvZIXQ8paQ4tI3i30I
JQfUSGRDi4EzNSW+maQPaagRgk3Mnu8QCzeZwKjLcD82vpbcXX9xF6ZFThQ40Qzc9zNy5/Qurb6r
e792gqN0+q1V+0cHPwjy1sK+n6qdGg+uXjk0+dS/l2Swh1gQUThoy3OdDLxIq7PTMjy6QQa7iKiA
FSm2/hr2mfjXatYsPcKFQskOxg7179N7JDh8Yh/DTFiPo19vq9huul07UQu6MTQvmOu5EtO7gZeH
PsWSTKhprVCkwoRH0kfCJ5TCYi+EKnde4ZlbxP/pfeuX8ktYej6bGWZKds7prsd/961CW7MeQb5/
yiqRH4y8mP27Bd6jaGh3sUSHYeOFhOONeebnlHk6OeFhWe5aNw3+9YHN/RV4LdwAJh68HIsHRlLx
EIjYP2iYXUncoHm3ir2W5uX1wXf2KXMdDn3U5EzWKWpEp9exomLIOFPj3/KcytjquT/le2jEuXFj
lJ9NT1xonp+oMmOMPnMIeBTkwoDs7UMrzQakaJ8lcqvJnv1hrE/trfu65JfDkOFxvKM1RiNg8VX1
TRnUlAj8g9SI7ywhihYrrcvtO7SuQNltL4ZKUL24HDeOreFhNxrq8NUIaM3EkXJuvE4Qd3Mh9WRF
ov+I3oGiiUvzTC5LNVUjgTqHjn3ghF2sZgnOtvFbD3B25e3ydObHewFS/KGkslxpkkToYO9MZJK7
drtuJMHEbhaYn3PVOZ88U2ClSwWSB0j2PzsWM6Jo1b4e3R2q9XYe6WCFBCHGruauLRr02w5Qogo1
66mg/L+tlECgAna+bDSHkGd5cBVbxv9xdB7LjSNbEP0iRMCbLQxBT4ny2iCk7h4UvC+Yr3+HbzkT
09OiCFRdk5mn7vQVtGeF0CKh0nUZBsvkuv4fO1zLX5A0p8UkdrvNKdrRluZUi2bCwGd77TX7hJ4h
UPT5ttplH4pqvDWPgHmlWd8Hd90rxrLXW2afqQKFqBpaL2iT+qlS2kPiLiH/9p/nZDe3hUPgZHpY
6WPc0KX6ROHztyVrsyPH6k/RVgWE84x0H3+xKy1CP4aIJW1gdq+m/V9VsqsOSDLDPj3AR/CFoZgw
5ez0QQpRVb7rhl+355Sf4+Qqz+rUV/6iF+lfRO1FHjUFMFmtJ+8s9KSqHAQpa9Fo1Q4UirnZa8Kp
+JSGKAlLJOXovmZdD3JqEHYXKUbW8qMt5SMhpTgleUu4tg5JPR+4kOlqQKcQ2xoT3GOEm4OnPseB
FkgEVp9LauvvWbIYoHEawubLtnibx+TbUFp6cyamKKinuzmPH8ShewE50v/mzfjoWsHDjGHlpRsM
8Y6qaUYg8Ti8eiSmsI3hqM3l2O60DfCXAaNAcc1YUIxHXVY3RxaQ4jR3QoSlYqZYYQr9rzqlMuxV
FZ9RXZeHaivrGFhtfcsZy/GDTQ/NfkVh0VP1xq221mek/ZLmrfuq4Oe8Cgqdo6tmZTxj7g61LclO
NjKno0BJy0X+b11dQdeydiEWVWeXFx3Uq6VWbFQ6W7szUtLBWgxVzKNxp6Q80M1ymZvun57BCcxF
CUSxZZt1VLBpxMKsobFqWgRAzfXJV+mDNVGB9NSD495wN+uvymIOcbnKZYd6PvuireTvm80/M/ki
0MzSCfOCp39K0fFs6Y7YOVme7oxNkxe5CvepTV1lX2O59Y2+YgDQIs+Qm9ACaTl8QHCoF2mk3zoh
3zvXmCh2GSdpt0yrH94Hsb7adOLvg50lb5PhfKS91x7WibG/tQzDPWEKcx43Rz0YpebGdmsVd6De
XZhi74E0BR3drDP0NcxBfBJagX1SZf7MljPcVI/UI6tsIbG3nvOVmjY42hRh2c4WygrfNKlnNxQT
CLY9D31Rh3JjYuWrRFKc2CmqJ9DUA0u7VZmDmsb2ZDQVIFmS2o03a8u9yHDqKTAXziJSaeqA96t9
ylSpfyrJhpaiE+2/VsurJVinXg1sHCZRTaoC8QtV6UQVrxzblj7b3lJdpVmueQDvrZEhTILNdNF6
e7s5yuTEa5vOL3i06oAuSTyPXprFYlAN2tcR+dU2MrqCSrCv6lb5XWA2/Kgi4QaZhTk/y8VY8Gnq
1q9Lnu2bHMQW9bqR7xrIGE9pYaT3lJBiX08esIQmHf6gFrNOrEbc80AuzllPZ1DCYAo/kQMqAUmD
czBp8ETMwXPizJzLW94iOWqLzOb8NH42FPR7K00xmuQiuxZzql8NgwecoEM7HG2y7lyZ9X9z17FG
JHOdfJYGZFl7G8XFyzt8BIntfKl5vhwJ5dfDftLmHdFpMA8Zid4nVIY+3C2MnP1DVSjHYiv8Wq95
BSUBFug76nBNF3i/CwzbsEzG7V+fZxVqNqjv6AnSfTuy6SYtUvxH1utVhUmCqcdazM/UleXVkA1i
MJPYUn8sSvGfY2z/iXIpbijA5ihb6ipSbAtvGwMuRjFuel82s9rPqae0kfJws+0xeGsROWvtHekD
ii57/lcMTgXlTFvHgMq2i+s0dc696y0qUy/XAaVDvsTYr5IrrH1ee8t6xR3mRZDbC1IA1QG6tFqr
O/aDWJIWz8U7W6xm6s8pZ6zfOglQ6FU31j+Jt6RcodZcR8KWzQl7T73jsEfNRmfZMiRSnKPaIBf1
8wHl3DLa3jNZlONj3QkGCIfhQ5qsg342RFcqe00S2kJm3bpzvCZ7q6Q6amGZMcAOx7Ead8k6jiF2
FITd1apdMgOGXTpIqB4V7lfmxE3u6D5ozvWA/zQN7Q0ordIvXjDPFoxG01NCp+dYtlKLi63uKucv
cIlhn25a37EIlFxqTAf082Yl25e3Sv17rtz54sB4z/zaZLfp22zDEOGl034wyUpSFCaw5GGXiNwc
EekEZZ4tvTCug+MgdoBEV40cCPjQinbwQIiR3g1XesoKJn72fO9XohCzgVpEYXG6MAnJdfjA7sTh
Wqz6pz0psMOUEuyr0W6DG9DiOke9ceq9nTcF+OuED9R3SCR4aWT6R6SieO2SQiOzy6IOgaLW+OQK
aUw+zQr+S3rvTEbjiCgTX13GeFkKHt7kX7qZKPSnKlbrpbgvDbp1kRIFlKb9FwSaKp4Kb/0zeMO3
NhWvjAfPjqj3hB/Jhw3qUuf5yRzka9laBzHJ4aRojfOU2DNDvpH3qtxPazHu9TR/tiXgckbIuS/7
/tOYuG7XYbCwgLLKGzv8VhaPfQoBBK2hiLXcfNuM7pCOPDUUAPw6smHx9QfKt22tUC+avVhMYvWR
+gfextE2qeaG36x4MeR67SYFwj3ZTzXeLjBd/JK19aT10renNVLX+adfUpxynXXKwebIbH4Xki80
d9t3xPFvc6+85w9eH2PGq2WBZC8X1orEPVQ7evAqkC5vQDVuOOOYhRN0cQP8E6yi/3FL48UxUoMU
CO1A1NgucY1QEeJsyE2eRgLsxtSAz6kKcKqulH7XqNiBpHCSPzhY27BCPXote8t5rzQ7udk6BMOh
Ewb0WFtCDhJdLPsldHM461JNdoq3FGcB2hQsHDPETC/gxkrrK1dlXCRZXLXLfvUciNn581zWO+FY
5wlSBdFD+d4dMdFt5rdTKqdZNYwnPSnbnd5Y58KeT8Jx17jV0yPExjHIJvu9F8ouN9Ifgi4wAdpa
d2VjSDJubnUnu5cov63uZRkfsYRl0+63Sn8lVzUGNnTRJgWMInet7A6OVvEdM0a1+zBjJ+67NfsV
jah3qInrvkU7xDzYeRI9CaypsyBRNhe/AoLNt1Ed9Bp2ojvfM8mBlQvPfzjsocXd+syO8f79EMMY
d7nxLLvqxdQLQFrVC6fY3xIS3MpJR9EPDWmr/mFz9dGD/DPYZoZamz21xeK3Oilx08ZkNgPEqbD5
LtLIgjJKZTsFGccOI7Xed/MkLqfqxocHEjleFDf7W8/2dXVNqFOALJP2L8v1F2at10KhCkDohqz8
qQZV7dO+QayXh3bObrJSoslrP7t2QOi/uAGmF/HM7fujLvMdcTFrXc21d5qxXeoSuOvoTCdzMokv
K4t1N1D9zinMCWoFACBl/Qs1PDQ2/cZ192mhnPU3hOPXCsNyPCsWvGTp8onFoZntI05kyd1h3mCT
Hce6DI1m2eGD3I0k1ySLdxZOFpGeE5LSQWeTF46vbsMKpBo0IZx3PxH2mzdSNHj29AJ8swxtwO2h
Z/EQWCteuhx9yo6RErb0zHT2I0L1xLP/OVsfIeUPmiqnHZkv1P8MKtwuSOvmq9HXCAjilXApg5We
9jw7c+wlsL8dDmzTSdywk/PvMGKW1eedcGUge/dql/n3pk9I+s0DV//zqFsRkXjnaa5FoGWlE2Yw
QpC25xdl9QB6IoUbu3gdxJ+lyH/FmBCxRYe0VKCsdSb+NNgBY10ZbVMpd16Ojpnjmd+PR7/gVsN+
rtsvT03G/4qhtnwoml041mxz89a7izULsbVb0B856nTJo+X1ztWlLE+1/NvMh7e6yX9z6XznDPO0
BrWHKSyqFO/SkqxFxk7YNOKAyJ0uaAuTrXVjpGjfFZM5tspaoHfLv3pTh9gjpwO8V2lhayR3TphR
DahuQAxuNEQN1SbVXeUht555m1tmRqEYxkBOE0ZUj0DAPks7rtH6sCX6gDta84JugADmFuN7/cjO
kFb1kSM74NdJnUewCT1pL38NpjKM6mzdfwg7A4CB3+44HcD0YX31JC6EdJ/O8L1Hsh6jmRw0WvGU
yA5d4QDvACgr6zVpPGipQxdajpYHqRiegJuEvaiuC/w+r6Az2dq/xKC9zMRC+AZbi7kBHGn0622V
Q7YrjPZijeXXYHAYUxf/6zQ34aZp741hzj5aYOTOFZX0rFZvpdGeTK3jJfbcuCyhMQmEUrtVdK/Z
Yt1bm+XaxHUVNkmzPbjpvx1WKb/f8J7iH0erPoaDQo5CZ/Wv9bD5XLrFuc6MMRg0vhgEbPvUUval
2VzMrA9JFUUlUpoguNt7OpIER94Lmsi6OyApeNLR9UWZXA+KwuNU5uuekPkDn+qiaayshkUP8oxr
YukEuOCt/ksZjr6j/uvU2oG2Qrm0wJ5IEqER7pz0AsLsd02SPFBdvlwbROcjqSiW3cDXA/l23VqP
u3k5YzWYEZGIhqma6kRKo9S40qFEPoi77LL7md556pIz7Zh6laO3YaYR1kEv6gsZtDV/tgjM3n7K
teywjt2+2LZgHuoPTml/abRdmSdDmMgFlbSKccN156PUp/8cTekP1aporATwz6nra486EoXPR96n
4wWIiRZYDn0Ua02PcOj2qD8q29Kz15ekMs5ptQKdb7q9NFlAl70jY7wsHSZt5iRES9NxcKqjFpze
u8HbSafzzca6NJk8d1PzOqh4z4q2Q05l5NSKzuD6XWuBNXe5yGqVfM8OLnu2KZfZ0I8UnAeDSBns
fheVQhbcsIxgoACsHCvJmpOjsOrMPQg4kK5Ts9+YOe3RF7LUVVvylcz5bfIG2r/edMpwSrg9TCX7
okD5QH2z+IVjPi1el4dZCzBbsR/HkxzP1fywKEhOrVWPNr27Zv2i+KVnBaTu+DOxuO0A53Ir0riv
jD3S+He3IaGjUi+FnCCyknGgWFmgah3AWpN/HJwS071X8ySn+7J1DjpyylJMr1iB33R93RX0GPid
En/yGvIIeJdhg2oVI/FhCTRndiIsxvo+o64uKvMkRL1zC36P1I6rrw/2V6ZMz/2g/cuT9F02j7JA
S6K2zT6p74ldte4CeC73xse60Dw1rurP5sOp4SlWiCH8IpX1TVIw1ljGiBSdDgMWdX9b5UGqKRfe
cIUJCKuNsHjd/uk2a0dlFnv58rwm67s00M1ZRRJPK/lV5rTwbLEErLL7WMzZGZxoHqojnYqapVVQ
OVy8mYd7qIHMh3tlvCpb2kbryM1uY2KL9KazWDHb+2RW/nNr9aCP+QdBshptYw6Nc2sP3Wz81exq
PtWSD+OMawju8onA8xMg1ZuouwuRgv/l+cygTr2uTc3/WhM/BiTrUFfTfwzVT3gP1agCE+aszm41
FXbC7Rd7D9Ta4x3JBvmDqvsruYRlaf+p9JpVf/btKIq3W6kZLJkS37WN32kFTKS0uZApcsYQePZL
Kwn62fp7Sqnkmqu5Z8X+LbEVHSyBRbR1h9GfGvtRyfQls5b04rAPCbdSHID9ZH4qyTWwBvuWa+PR
sKdrYbsvW4Ieq9Az13c6vk5zW+g/to/OWv5S9j3CWRrH78yFR2u7m6v+tk1FLOfuoi1mHiEBoNkc
nLc672soufJV2kV9lbp8Uc3MetfM6kXhcGbitOG/Yy2wpsZZJnYI6Wo4VvqAVWleYm0gbsoTmH4H
tGi9M8bG4G1ncxHfjWVeXEp0cIzhZPQZMgzrQLavF+o4KSMsmOFkO5GmidgkogJmE7lZn1PlvHZk
TllWHfVde5PW/FE41t/cKP8m9nhT0QadWgNt8lRvu7EVO0mqfUbEd+QOCzOGSmJhSpzQG3TaMnW5
0r3fpGl/GwVgXa3cN2PF+2aqp449BOv/MZqT+akzrIpThKzPRxoPWDR7BuipNtGSbbtttD+m3vhx
xXpwZu+0ocfs1CkcBpUhzIoej21rQECEHhdQkUOnNuhw0h69r+03eHzWTOy3pMKoVkOsRXrqDt6M
Hythx9YVkUeQnqIW0WJYwHPblb7KitNCHOxU1fxhsv3t8XiQ/fu6GFmc98Opz50x8Jz0KmsmC4U9
XhpTj3udFqScdD9Xkrhx0xeXBM3NcV5hkcdOuh23MmfePsEIVr0DwqyYYE2CShzKCX3PAXLGPbrv
cWQVYMz8DjN+sC7eV9658bZxBmjVMWnSqMzqnTStOFFShBiKeSjtx3jOs6li1iPXOGi54kSmLuW6
EiEWPesaQWrNvMuaKvSIwhrAhDJQzU8OJQb6r6dkWhncJnf8nfGM7or3MTZNm7J0uqLMP+alc9Hs
9izrhEd6jRFtRWIwmX8sAUqRa6aVO2bI53IitazvwiTLOTXGZl+tbOndtI0NL+ElHqrLuDJfr5Tf
WpvsR/9Gzgv0kn468/7GgvmmlzQ7pU0jpVzDumY9SEJHRZcBjhcElv6LcTSG7HJR6+lb43xcm/Gz
gWxNlUjNNTivPZM3BAm7mqUfffKFkJajvWynqdcjtl7XUUfaS6syN3Vcl/Zejmo4l8TijfKqj+Nh
0tQL4t592uCfNZXdWOinek01gmqw/i31Wcpaw7Da7hG27bse6106hY+bWZ2nPU9fsKXlS0PYZDuA
IaT6zpU626+J3t+KuliDfunvDu5UD22awHy4OaiqlGlRdluXmAcitE9boT8X3XCp0vV5VBMyYVSM
osq4q6aUXWA3/ZHWsk8ElT+ReIpKBm89nFXR3Jfcim1julIqzFGplnGTm04kWkM7W11/UmZPZ48w
BAnf4VVuZhqBs3pKShrSTt1uPQ6ol8Z7yNhZf2c2ky23jDK3iNtRxkmHzoznAcHbU6vN2BczFiZb
KJf+ZJXzTlGcSJd4iqESf8gu8Rlohepq+QSF79a22SFuTIJ2sPYMeyOy6q4NizLP8/g/WOiNaI5l
96UCWfdbTYXN7YQ1fBKF1CtXX0oWNIwKGdAk+lpxACivROxF1KJKULKujOyE7gnP1kUr5wQsrYdc
kSD7wK3NiYZ2ol2RCbuhlAQzZkov5lTAKXYBJPToQRhjVB+1ym1b9uLcEvA3qJxn7Eou1VT89MNC
ENAmIpaKjwB1lcgUZXqyJu9uS/cxrwtkZq+8V9q9sTysqLxtdbEczXq9tm77ykRXO3Yye2dc2Zw5
6hi9PYJ9NmrZmfrFnzaHrlNRnuH+/lhpeVpBuPtd514XIb5Tz2X8kGKRX1d43uKGrCieDCCJYx4L
BmPsteaQeWe81HyieUmitVOOeHw/Sx4MZl7bQahDWFYUlFn6ZKQUaq496v6yNcfaXhsfNPrFJYqb
NDmKbu07Nx6DANYe+4XleTgYK4PcQle+O20C715Q9/d9YiOwXA6KxxTGUW/dqpMvNdc705p23FBn
F3aaydA/mXLyTij4bbkyaCyNa95nJiNNghMfxMhC6W+ZKb+kof/pZWW9mXWHJM1zMSyMS82vsqJw
sut7Aw88UdfFZ21wcK2K+oJU4n6O5ooApWW2TsKTn0LN3T0UQitsjZZRHdiVi8lk9Fl66ykVj4Jw
atB1snrUGdGHPGsRAtVXVbZfA2EsjG3VIqxU4yNpBVt7DXT6lpKoruyTEvL4uJI1qWyZS1Xo7Dat
3RM1+OwOyIdLT3lfTdDr3WhFckEpqPR1aHV1tBRg7vpZtcOOwpiRCrJq7oGhmmvgl1S92cDeNRun
7QAtTAndZQ67jvm7Xiwfy4TWt50qnjOklL414CRRmXM5VY2GuXV2ht3TjDjLhQHtGxf+GHZDm4d2
V/8rMbKHkO18m4UYCfHGXs+8N7tlW9m1yVdqdLgQGXIFulfdpTcwbbOUqBJENFoirrP1s5XlwcjS
s7s4Z5MKxp+b32xdIk9Rfmds1Co4z7XLP7yWjivXPSaDaD6triRUSZ9/LdLWD5Modg/b6DqZD2on
rOtN/+kSz7gQ0an9rO38B5VcIJhIgM0Bn603N2fJ34uyPE/Zes7gf+sbS4YUmoldbp2PY4qJ5KoE
k0PQViaOQDH/y4riYrFiOgqXt1XN/3m9EVvlFqlm96GRSBumeekRCKmfxqQMC7DWzQwrzSojYyv3
BAN+t2QL7mRB8EFmgoF6zLkNTf5H4MB3ZnXfdq7EYDnuVd+9aEDaC+Zxg16+jXMZ1ZMXkTGrM+YA
okdqQpGiam70PraJDhctKQPFRICVlr6u+QY8vXprOv4iRvFp4G7taSU+ii1BGTRqfsQk+E6CqD94
1snMWc1Ug3yptdmNTFJwQ+S/v8BdaEJyghfdpNNDa6x/xKR+Me7rT/3MITGjCy4V3iPHVh6L4n94
Wg6ezIowbVPGZ9Lo2A2L6VpngK5GrTyZW9dFYA5UGFB5HuiNe3dFidY7/VNqaTRP6nJolexFEjbB
FR8YSv+ktO5F6AmfsLk1I/79dbsteR8sE0+cURtEvnadr7v6kSCKJ/J7/7b0XGSvqsGkFr/WJr/M
hPlY23BpVTPsGJklO9QbUZXKPEByt4NeRHIsV72cmS5VWUPior79kB5WD/ansAcrrJMiXtztVXHW
X29kZ7aM6YEoiD+2KUu/XbYhcE1G4UJPv71OyDAB7+ovxBkGWUPWF2JBL/bU6ROwD6mV5Z74i+tI
Ovm3fCRVpcnBU8xXzCFTKERO6uU6nJNRzfxRT+6WOhNn5B7S1Hv4GYDiKaP62Q5zuFSccFaFDACZ
ylHUTB2UVCD/zbrfmQUF8EXlQnbge7+RmkbtfajX6QWhz80ABy4rczkvtc4yHnNZNHv2qStFKHXr
b0UwQVaoJ64rQiim8yI+QIswhDMJgs1b5Ty4y5earXFX6S8bgo44WbV3a/WeNnu7Dmt9ZIrFNanW
RxV5Pam0u8We4g0krz0oXWCl6052ls1OpL1byXzTFbGGMGvhCKEASI3xaeXVDjRLCeu1jJlAnZ0+
p5bwQKtND5yGLvw56WycW2axb13zU++FgYthixgIPfPiR10iLkIW13klZy41W+eT/5Qqx7uRpvUg
kC1Rs/KkqqWd+Ylmv5QtDUC1JW3UMD6ZNI3CwRMEKzTVQVjNTizKtZFmugcr/M7t1/l1VuzscbvJ
cfhjNsnTpCqfJsoRYiiLr0201zSfnqYiua1gdwPUugtq6PZfV1dfbWXt+kV92pCp7Mlp9ws2/TN9
saybIagXbY8ZFlKd8Hv7MS7YlJF43p8+0+6qrl/SBvoCYnmrWnQq7/WOVjg0F+bjzezxOrMW0/jh
OSrF52iKX5CGXqSypH7fGIp1k9khsfbCJdMPujl+W1167Dlrl3r6W2ziWHfqvyV5vKmrdUeddhOm
d0v7PuoM+qBswzKHS4Q/2icBV9+eeZOB/seNJ6/+j5blqR+Tc96l4eqpP7ZOQc4kkjDU9iCy9pSV
2dOKXDJwjPmDmaVkSeweCjRN/ND1X1tR6bHYGBAwQ7agzmYtM740c+JQ7ZkwJcXP7M332m1pORei
RMj8q4v5WqwGGVnJrxznD3sc3ukpT7VVhEM2MVqzDmlOfFY1veq1HXTuevSQ4WC2IjaI5OZitl+G
hkfNgF6fpNf5EZXslkeMTaWfPExgbh4ahXwUf8b7krFpcSYWFGZYlnPMM1YEQpSXyfJeOSIjtrOH
oRAXcqt/hscqcizQvRVCHoQ2vAxbezfc8ZCKfJ8Ya2g38pxuRahNzXdqWEcjoekjrTpvzXOhmaE3
TqdOavEsacoUiYkkp9pNBpN5ZBYJc2CN0axdQDzlp9XU/6EbZ3/d/wjdOW9aE+rK8myM2d5dWBcM
1RljJkIybW+ZvOe9YAOanHHnveUu0EJT6fwha5mQCqxhS7Xe+qneVZl69mqGcDy7dTle5Ewc9uQc
yWe5k10aOp31ko4ZK2QSp0rViYcJZ4dsoiQrYiHkmf4kcPPiMIuRp4JNCfvbRaiQ1NlULVNFX1PE
mHxwjCvBJtB8qyJKq+0lTfRQnZjYVo3iBQ6hhKxew25ZA7fS3ow02ROHfDTXbKd2/W2cTCpUTgfy
CULF5DDP1zrEkRVWCiOJDqmLopg7Rwxvk7OyAOFl68fJr9f6VK3pk7JRvQA7rEKuYUYCgO5kTbZR
cabPjWRu7xcsK0AgyDrERNRInub6b5WM1KnLqdrc59Syj8XYMfAi5VIrGDA/xoEjDS7j9WNtzW/o
Mc50dAeYdUfNppQRcgzarb4ZUrkkTn6u5+1gesXoD6n8V5vMeZv6zJd48CriIyYrLiVzZQdZIMgg
socY/HU5Odnu9rTUqAtquzpMVTsFvZm8VAUqDKlau+URcTm7yWuaF9JPC/OZePKDUDAbsgW4KssS
Y/P8r23FN1NcWu0SfRnZWgFh9RhZ9Gw3bxrraJVFLRNELosd6ZrKjuEOGxICX46d6dw3Yr9WQ6/P
Fc2DvcwBW8z9kBs8ZYqV+43JW6qI/rC44rwKcS+rlcTZh/rOYRmhXRWZPTvFQnggQ/vW1OhdxLsq
SPh7mCJFRXtvuT4gnuvY9Ht+Er67Qv5ptDbcxuJr2aZ9qWZXNhOBLJMXFPwoYa141SVTVHFbpBKq
GY4SVzkTghSbg3mtKj1Y1eRTR31QKtoj+Pq969bzAC2kn41d2lNtC2UKuKHSYNGdlyqHLzOkz1LR
+BHac0b4RCW3P8PUhhMOH1ubnSum0ZPVkjeGKOVWkf065fOO3RcXXU68EnWhS79hDcrFqtlT86y9
GnlxTS30hY21+Ek7O0FJQUp35RxZfJx0klf3bHk0dvKSeWG2vlU2nZBSWgdS3O1YOsafxlC1WPJ3
nJgY+F43vRsiwzbuRaMBJqNFzhAqWfu2mfbVmIeLu9HkCm0NJ7VVA82z49rTz6Wbeb4lDeOyqNza
W/JKiqkXuUp/9ga6Gr2bo74ob9akECXKc6GNmRq0dvJEZ7rPlP5oZHU8md6fQSfvuldutp2HpsLG
SST01J6vr+25FpVg+228J/36jq638DspT1WfvqaOuCbZcFqq4nNi7ukw0GR794yMXwRkI6+BVg4v
eCIOCLyisurZsCI5ylPz3+LYR1UfnsvUezyge4crkgko6ZhJS68yG35X2veup5WiFEJY4buT8tYs
+WHI5ie+oNSXs/7HHETsoJwPPKL0dsajm2rMaqe3PWVUGaUZWjWly7tApReM8cOrQbaZ/xK8HMFg
YTXTs1DTakxmG2sX3NtcZ/FQ6sG0jpiU1Pq0DjPgM5Ht9JxGfcFWlm7Lr4kyJZRO+R+PjR6gzHpq
VyvUCHcJnHlbWfVRi1gmzxNCMH3HTHx+XznYQnMDRDz3ReRmg0IUaNH6op8H/PlIQbdkuymye+pq
BnSecZxH49cmsiaqbYoxG4tbM6NtM7VNu2E5OooC5Yel2NkxF1aMAWhGDsvIfHZzVrAVGq2eNSav
fR3qq7irTffpFsa52BgWLuyHiumDndb3ZBq/FXqzK9VGMJlFtctYsZ5Z9UyRHNQ/XUuemjs+Qdt4
30ZED42tcbrJgAozWDAAUWxoC3jC5kryFzK8YYvsTLuy7Rf+ktX3aqNXU3ttj1sRKdNqqqSCi53x
IHba/cieJX8ySlZG05Dt9VnqITr4Q9H0O2RV7yDtzCgnJwzLBz+fZd08O72kSnsm0rRDlMDlj2J3
pQZkeZFVNvPe1Z2RYC3FLmHtHIk1/1Dd5X1R6v/0Xv9Ri4yTs33uTc5B3QRZN1X3zZ6ey3HZt4b1
0TMRRoaQRsuGlKrGsVcXO+JdnwePSSOO19Cbi29ttg7GNLw1WPJ4eCf3obO+dmTQoXHdJd76Unn/
4+xMluREtq77RJg5ODgwDaKPyL6RUhMspVLS9z1P/y90B38pMi3T6pvcMrslFRGE4xw/Z++1/xzm
WkLkQnLkk/G7k3MYGZkR61UU7gTexMXEisn7fho1bxzlqTR47kpfbWeQ6nkePU0iQI3wQtI4tvMp
eEqxqW1lY5UEJGEPyEDsbCv0xx6QV17lffXEjpCsMuKkwhXUU9czyzxaa64oX7FsGedBzD08bK1j
1bX9ujTb73Bqn2Mn8dfoIXToEUtObV/G29oPv8kg2bXg7DfuhO10Luj4zb21JXdjXQNPR7pD45Tc
uxwj3x6k8R1nlgqFqHhFCnk0OvbpnihFSR3/w5/8zWCAqa/Dvd6k/0gmRKvZSeyrOUUAXQF5KSif
d6EeZjdpv6TZIdJopPVz7Kf2HpnHXma1ok0sH2qeaGcQKz+34qOrNclJmykMa0U+aNCHjyxzce00
pJSJtnhC14T1FTU40/+bbhyeZqetSKwYCw44TNSk/TA2xSYiyoORycT8vMhuMWbeBnp4VUx54XWy
OhXhfJ0h3/ECrQ+8QEna++1jak78Uedx7kiYi8KmZ2bAhEkVWrvBgkMPKs9IETFoe+jND2nFGxIM
Tw7tTDQ9K2sIB7qf0bGkzdUg9KAXrGBBMudNM0AwmGV3QWoFp9QlcbFFLIjPGj91MqAVnNzHqTX3
sSI1rFPRvtREuyGjh1rFNF5Bfzwoo37Qu2bcSM6fMmV0aoCCXFtD5JyLGq13F4V3Lhp8rNbfsUZ2
nqLCidP8hZ3lvs8n6woVoOcOcbjhOPjQ5yCKOXYMnrOkQXKY8Io5KrYTg9Q1wUExp1I6iaRATBRp
yfyLqa2ETt1b11E330uEpx0Fnd8wIxID84tETU8YQb/ZFrnmSOvDcjyiV/bEVO8CvSPjgmli1lkb
CJ3rZMz6rY3MPfOLXZQN6y50n8Yhb462PjznYfojzYY3CEe4/wb3iLGTjYACALzdM0evk+ZkB7eh
j4jCcxW27sHNDZS/zV1c9psi7PZhbB1zE2N7nPU3U2OgkVAbWWoZxY9o11lhJ2s7K01OQfFNOOXb
UndOlsh2xaj/TCu9hZ5kc4fSEvMtXfN17ESIEEJR7gxDi70ZLN7KlPpz6OtHPRhgYCdrhnaIcDXS
I7Iwme8BI92Noy89fJenYALYHIvMP2f5wEB5MqttO6lrCH87Cx/8qoERzlict1MfUjNiijxXZoea
w9xl0PVYLP3aAREZ1/o3owRVONjH3FFXNsGMGCYNpGnzg9ZqPt5fFGhoHpIjXRblUcjSqadYJqRm
xcK8EhXfp27MzkMyQG6GJs5OzVBAkTpBEeM2G2IKpnXhMFZvieIZZMKRZqbLItyW/zopNzJDFtre
2CkbbGJX2R7EEi8+POpEIA35Wjrday3lFrPnuqoL/LnTOh2ttzjJTr6dxuA9Od6NRXOogqH0iqS5
n2RKdSP1fZXI38r2MfCRm7COBiJOB+kTVhUkFtoqX4Mzo8gs6fT+OgKAyNzIWTkR4ushpmNg0wIz
qDSTZngJq/IXvX1s9IXqwGHpD6rO2dQUk8VWWb/BwCCF0nmSM5zUq7qVBQNl8T1sp8eck4qoUdtZ
7s4xFCK58Ezs5j9jnPzyW6L14m4nZb3FM+uhJGk2wi/61z5uT40b0K0P4uzR1+e7hKG50PSt6qxz
DWP6MRHJ2UjFjZPT0Ytp0p34dYw1d38/R4jpxxRLQiD5ZJMKzpOlPbd5cBcO6ZXNq5km75nVFa2l
KNptTm7KOPg/R3N4wPR1ikFyrozKTVeo2Tn0FC/cr03tOOD0E6c+IudcT85ii7ciBsjymbLoSW+c
mzHSDpzN4XpLk1Z+5h5oLYRrG70VHTFfPOoWg1TJ+Y3Opt/wufkdONceYrtCrN82D9LsEHeZ0T6f
taPWjIeYaFIayeO9Y7Sv+aSuOkbYiJP2pdXezkNEOG/EuSsEXOm1qrjlIMQhiADdte7yZit5mYq+
pXQBIdIZ3wFp0h/q4XroME0YKVBuYa/c61Ny4zOaOixEBHYb6KR+GJ1FE+8hEKwX3CwBPtkul+UP
Mix/D1auH5MpdjzXGKttisidxtawS7p8z7jkR5eJQ+Km91GOUqKIqgl9X0RrLnhpoQrWhbNnqIRD
PtA2YBW8SNISD/Pvhma+dCHiyNCOg9Uc6C+WavkoaXVGS0ZRpPvbnLCnvoo3k44ptDH3nTE99lbV
kXRDA5IAg51TZ0+t2f7miPytJZEacs7jkPabvBralW2LEwLEAzFo22XqEje1XMugerSwlCEHZMWU
GgVwKAuxqWx1a5uDCYY+vHdaVTNKX5ADEEFkhEKz7dzrMmIyH/S/nL7ibzG7SqlZxhhIxaAAH0wc
CNZdWz+rVGdWWVhsfR1DqayLPDcNnknFeYv14j6nIFv1SXlPX3Yn/fLgVtE1sJ49oTDJtm8R46g5
/9akGDfNUnJYnIYf+EviVcXqYuSG5zvl/JBj50qmiD9U2zt4Hds8mE6hj8JvxIRjtgTzdufM0b1m
jBlXVF5XRvic/LseK5YzR6fKCWkvRuXBLosTFgD/wcz83qt04yVSmtoitDXWvIs8K8V24oQc9Bui
HAfFv3fbn3oMkxl09a6di5epjq6BQ5W8js1fCmMMgtHy1battRbL9jg2iChMrT/h3Ro8SN3fG7yX
HlZPL8yY2WAMhMQXvLgwk+dCV0v2RbayO96+KY1z5NqTiL7xUlpbQHoi2/FiQ91blY20uUBIEbvy
xQzCn6rp0J7m0twZdqOfAZITsk3+qkfXSG0GWd9V/pCsR8rebY0igBGgfuhd/xF4yNmxW24xfhIr
zrw2jE9+4/PTle1+rMt1WFe3RRr+qFJi0cKJI+OQVVctqpqVKLvvaTO7m5ghkcF/d9Vkxbcqc5gS
wjtnkHflOnTHBy0GlJi/thLaNnOWwp/eLL97NEf1UKXWxi9hRHRueqcF+q3qunPqq32si51vOdg5
43hl5ZjsElwDaCgrcwU6SyIx7netBBVjyhk1gf9cjsGxS2jA20Z1TGRyTlq5H6GjmDVa08Ze9xRK
TRSgMs7fNJNtAI70vjHVbdhbPXd94l0s17VdHhkgfEe4UK9YBvy+SEg0PUSBMhxVPoh9JMuXtjF3
mES5z2lyaFt5Y9j6Tq/6bDOygxZWdZQIOnVF41LOt5xO1qWU12OGC07O1xx7tqVmvYV13/FwJlC1
ips6FPyXbOb2012MwM/069dKmhsxGDdlMK+7Wdlr1saNFaEnGtOrWXF8TktE4llwE/vqvFjMzxxQ
5S50hAcGBRXZ+MPNLJAu4q7TeQISZZ98Dl2ZHX7jUzw7ln4eHc6/2uhQw8iJMzXimaIYcSn7NxaG
TaxUrXZKDL2HB+OfjB65g5+i8ksljSreYxuDFvsJcUXFcB390jTK55pMPvTpmIYYOd3UvBc9uyju
sfdn66iRHWJAh3qHo/c1YGqaNQYImyYy3ma/O5J3pdZ2b22IK1+EAwG1eItcFo4S9B+bui04kLRa
r1CwbtWovw09WV+tfgZ5fzVODjB5xQbSYnsZI6I52NkzlFOgOBAAvDqVOhgMkaIAOaU5XctZ0fDV
1l1ePLXlfCcDHS1NepwYMK94BjZTakw7nrOJTgGHrQkXwlFW0wuy/fUI7t3yjXu4mDRZ2vrKwh14
b1AyIR3KxR6xLFzSZr5i9Ue4UcJ4W/ZhR1sFXmkUlfzMqeVZ7nh0nfIG5NyhTcRZReJNs4vfdln+
VrJ9Y1MOdobbH6ysZezHKbq27tm6vNpg1F3+RB52Z9FNZ8J4TsdxrYKfC/upKbRNCEXTXB6NLNwH
uJOGagQIn1G5hSDrYaPOUbsureycWOW1gsHPDPeVqMr9OERyFcCPXiOWeOQgdsMobjUwfgNuHp0p
HW7nSP50GfGs8nBALablHHoEo4i2ZWRS9oLpIOrrTuxmMIUg6h41mby2ruZsSGn9lib0sWT2gjzo
ei7qs1GJTaGxzVQsiq5zf9ZlwoKNAjxpeY5wsMJkUR9LrTlQPdAGy/b02q56n9Fk0YXBZnaca2lY
2iLlvkLpS6BU9NPvET+WZA5h6ERcAIV8fsBOvold+rRl6IWm8eSX+RnlyRLVvKAHWdvlSGu0Mpke
gsFhdn2H6WRhzc1nhgfnuAwDGpjlbhTmMR+K+4LnPivrm64a8BwndyqvNr09MhqrlzEq8FKUdPlo
PtHxmlYwY++tlMXZ+e51T6A86e7ESiKoSo3XxBlpkCUvWhxcGb3mcNZofpiMhaYsYcaLAitptlbe
PjjEL0X4sFZJwBg6tRlZBe3wo0vbX0Mx3ZuRdhU6487JaCYm5EImEvU4ttZV0mq/RYNwiQX/nHAo
92a09VXE/UHha6Iyknxi7MEEpE4Tc9eJoeYYfMfofibBTgDnF9eBHp3czp93nc3e3NUo1+yhRBMp
JILqRr7kMbtDliXImq2C3mIe4wYSjAybeLibuxjM0thnRyc2vru5/lS1WBo6eWiFeTUR90d1yZty
jMwfcOnJc68QlPpTs3HsecMQ8b7mWHzNWU5tnEG9hlhFvqDHvaN14KSXIBChfEI9cc0LfIGLa7Rq
EaoeGt0hXy9UxThh8gjR/7dZ1RSkMRDh9QUz4QOUwZInadjQTHWoYBdogbgcdVVFjiJoK4LMWjjF
M93P/MCAgun+53yGD7+gJQXkZEiT9iUzyaqjQVTj6Bxkgw3ALYd48Op+CPZ92Mjv+Pnm/4jYJSIF
NSHwE90AnGPpFxiZWhBBJPraPgS6Ek+2IoIMmzQbdUWr5/fnX265URdIBMgM5AdD01SQGi6uZQRU
Pz1JOQfyzdji5oWOpSFAs7KQkOq56e+txAlvP7+o8QHyArKGMByQtyaXv/j5lB33VjFW/gEfd/VD
ywpy0LS8dh7pxLnwfa1F1jdgR1QUJDAmVq1v5z1O8hFlSD11KHgooX6oJNFvyqSNvkUDQBFHL9ki
lMgGbwgZh619K2rjrdDjCLcJDXXrp0byb7hWZcGELu2+yvX7YKXYwhb8ZqAbCXm6gPJgjmY2zwju
0AxzsQ/SPjobrBfeXNR8QiubL5AW7whLktUBndKCy6NL0MF/k0OaNC4y2t7+IZSm4XLmcIa3UW+i
JZc3qm762be+obbBCG1maaG+eAb1PymFl4tHsnAgLbFejUtCis3kRrP8SsPT6OZwYE1ZnGcqXXq3
YYCr1235aanrpXpAqsx0wifvJ/S0cdZquhQivqahH56QESJkmAgjwMLKGzpfIZEKCb5w2wyPQ5Se
DTJKqaMy5kArXSqmQwNpVopeSsFrEE43xxsT4xkpxYQQ36a8YGNsOpFDj584t5l+8Fi+MW9wX7UA
DTLNOdE/6ulk8TaeMQSKwqVRU9DL9b2x71219uu5ffORIIOES6IWkWA4Q4nwAydhHoO/B6xkRXGz
hUU9nfLYrBjj5XOFU2oM8Qea+DBf6Sp1NmI7a54Y1obqBh6soN2VBuWpMPvsd5q3oNeTXLGZh3WB
km+2p+kAdA6p45w7Dq00hsU8ElGHlLpDdeWsJj9djKpdjG9ksFBlrsaksxkOWabubJARFQ8CsfZN
UKExXyWzWTIU64OGijWInL2WAHzeRaXWxWSiOtFtPfTZi22Pw1sXDiKlxx85DwrCxG9Mq0HENx/s
+zC0cfDn9vS7hojXI8aH6efJus2vKNOiyCPLHjGvO9vo82qKnh+J1MkkDND7gDSYBe/eoNGZhvtd
ib6C/8P+McqheCARtf8uzX74MUYjIBTaO4yDpEv7yZsLQD9I5Zv7uI8fc5thNE7HTH4jx7zZMKds
6A1x3kCqruqowUJZ6RRjLl+onyedzoprJZQquRYdGf3stJiT/jg2yDpslsrKCbR5JQ15bDW8Or1g
KLAYUlV+jXyiRFMUpBWlVa/b7Vrr64g+cFS7dDxhj+SriZoEZvQYUpDhPGCgW3VdfY6cyOmgjYzz
/VzL/Pc8aWnr+ZWDvquJU8zkefLdAJ12DEVGM8N00fiwZxgqI7w0nXbE1pX+ys06g4NsQMoa59Be
e8r4DS2vbQczQmKGd3VVx2yuTH2j0F0nfl+nHs9JvSkIwsSJHvFcffHMf/DetSSdEZ29m/Djy9cF
CJMgD8OOHYe2zXHQCbAOEejcpHzM9ecviQ82U+Bfjg3ajpAsaV1QwJQOc5V8UuegsCqdwzbP99HY
3rkL9cZthvjw+eU+ehFC0xNklOnw2y5TnUXcwlPNHf+gGmPc6pX/IJM6eR5rN1u3dYtfeJjaLyqL
j/fv/3/Ni9dgYRg+GGDTP8RWMhFvRpxy3XToxlNCXuWgMOn6UFpnoZGM/PnX/ejScOOIK8GgRfTh
gkr6F9t4kq4ABx9rB10ZmblVU8Y4IXAxTzpJ8OAktQaWqED1vqtGOQ3/h98WOCJ4sIVxDJHp76un
JGug0hTOYUTn72nZEjSch9oKfDjRQVEpdp9/24/Wkqsr01quZhqXJRzelMhvStbS2M/MeqwAh8bK
NPIBV1yszd/DzEBT9vk13z8qAI2Belk4QSlThfH3dxzpYDWjQM/iulPAGrKG+N7vGhwygNPp13x+
tffLl6sRJiKXpARIzsvv/a/fk5lqGM25nx2s0lX7QvRq6zL1XM3RiC2NJolfFsbm82u+v6uUjKYB
6JD1Y4Ba/PuaYaP1aZuayQFbfc+AnfLjrkkSa/Lgb6UcapC3dF/EnL8j9UlaYlyNqp+7++4xRZBE
1o7hxIdeFWoNTco/tLyfOY11zHUhmh2x6EKyGHSHEzxp7P/9Piuc7y7kRUovKHd/f+c4EAkQwTE+
5KEBoqUnoWLtzN1MetbYABxK45nmEfApsLaf3+0Pvzn5AaTwWCbHnovNInRo9jRlkhyahpm3hJu7
S8NGbZcM71t95pgqJEqLptZfbDeQ959ffSkl/y71+MqQYRTWb9IwLvnLhZ3KULlFcojz1D8OUHt2
FezrLyMbPlpTFqJfAILOQrZcnqp/rWMzitFw+yEmIoqAB434eq9GF76umDrC0SoB1RIx6FEihGT/
hoJdM30Y2efWXWbQ+wxKGN4oYrZLdKynxRj/Pr8RHzzWtg2vj3wpEKPycivxXew6Y4scMEY1mW4T
l+HrmnBpNICV2QSvn1/tg5MSt9t0OAly94GkX+zTNgxpsge4XGFUinWtmgX2P6SNDwPLAFIcJ4oZ
jVCBBOUUzjhbHF6aDfmClrHLw/ZJ1G3Rbmo/d5ExRnMDp6wSsdj41TyYV6aTJsyKoNTt4IqRNNPq
PSYAfcbiSWJsNq46ogDmnVL1PH+xf3x4K8khUQRjEC91Scq19bnTFsrawUXDtkW55GOji/2QOCTk
w8UXP9z7Nx4pqX8WFcY0+EIXz0/mO27A/C050G/zzW3a9gkddMJTXW8WEq/X0JW0iQs7rqon7CBE
pX7+W158XefP40PIC1xTNpB3L4S+Dc0iqy1/D1282sPVagfPBn60BbgXfMWH/fBitmWCNGWd8j9/
P0eQhKTlIz7ZAxCOIT/NZuJuB5TmzDpAgSVfbIsXN/fPd7Np/7BDLAd6dXFzO87cCHm4XJq7DAxC
04x36VhVWCckM5Ic3EE0xdbvUaH2/u+3ld2QK4PDtbj639+UhEQIVgA89+zX+aEFc4A1dFZPA421
83+/lAPUlNLXcglrungYrYnDyJA17h6pDA6mgjimdJTV1h7QSf8fLkXCh0PYEtQq++L3g4k5CaNL
WSzG4iAlihKrHQhlgZFG5Dj2P7/cxcvlz+/nsKlRJOkm5MyL8oH5se/PbunvKfDVq59YDB6sHjWI
0aJkcvqpPgQpGZ+ryqj8U92E+lcF6UcLltrFNKD+0hr6EwDwr41/zBigTOAh9kkWVfgOzdThlDW6
9/i34/D/sGbgkiqqfbVsPcvb7l8Xg1gVgaqT7p4z2nSVBArZIN5l6OzpFxv4Rw/Gn7gfi+BtGpYX
VyoYyA2VkTn7XuTISxE5z+PeVTNILj1QCRyXfvRxQFHsewW+qmrz+Q97URcuPywPPwDnBRLOPy7q
FWNuQokHzdk3YSn2FpCdhzJA6WRbkLCLVnFMLLvyi6324iX+56Ik7C1M8uXoZl5cNI11f0aB6Own
qscrGgvpWjOy+FovM1A+7RzuPv+Sy038V3Hy53qOIq1L6Att3L7YAhqtnK3aIdBWTkD5PY1+PYPj
riPg9/MLfbBIsUTrnNjolhr6JSe6rDo5GJ3h79Uomm9FSoTDt1QlzkNd2L5+//nFPngmXRK9deka
S4fPuvhWtW+EkuOTtkdvaD/0ZZUzKnZpcDZonEp6RboDTGQKUA9mDnbnz6/+fuGQMGmg8KPvTXnv
XOx1hWr9IPMncHxwpcuriIFIv0a2FMCRgHdbb6yilW/NpPkPn1/4/dfmR5Tse+5yEgdy/vez6QPl
S4TIjH0cMyZDTVjEI/qQWaGmA5+1nA+NwCemuYiQTxnGnJ6FPlVfFScffn9pUCs51F68X/7+GH1b
xD25HNq+cu1q4wLxKlelg0MVw3ezkXqb7nIUKofPv/z7lcxd55xPxC+AU07nf181K/wBswPvUfLl
gxrXMenJT5EPAOz28wu9X8lciKENCXZywTMvj/C/dsDcTCK9rDu2W4NwHHQ9Fha3YnSDX3aCDmj9
369GY4XTw3Jmc+TF1Xxd04TjztpecwFdScvSdqOF4wCV6n+d1iyJthyE+ccSWMo6+vuLuT2jd0uk
0dG1JlxZIGYe3CzOFoZlt8OGPH6xwV7sdfb/rrdUWBSXCFaWG/2vGzlZdHCCJoZa5DZz7FlhKhYe
hep/E4tsj/Aaqqr4oji4WJt/rmlLXacsoJ7U1cXtHPWyqccSD44KIXbQZ30y2oToOKsjDgne+g0K
ZuuLa14smOWaDL+WzAHJvIaQg7+/J2OPnnNpHh/Nsg5uUlGjn5dhUo9ozbvqqxCND+4qxeRCxifg
jLnUxXNQ5e7IMXAkLhhwz5UgXfc4x53PGLyJN7E/OL8+X6AfXk+n7uB1idZUXNxR5vyIiQ0jPhqO
5QJbGmEjAsvfBG2Pun7SnC8eiD+N0n+9sv7cTlpRFFsEXNK2ubid6GJV66ouPhIfX76OvFNATvlF
KlGEzvJHVAcFs9SGM8qqGMf+LSFE/mdkxvGDMQPB8rQqKG66Oi2mL37ni4Llfx+MASTPqW4x8rlY
z4r2vQXWNzryR6ZdIHV3VzvoWgO7ij0Eks59GLlIYLOhfvv8N7jY+P9cmQ4W75ol3Y3wwb9XGCKS
nM+DwIokhvK5DtJf44y42AEStCKFKXuuQqSuwgQ6Fddztf/86h997wXCbxqKwd27w2jT17Kx+yk6
TlP8j17ZvTdRC4cMVcL5jPY/XLVGFGyyofwqL+GDp1lRJnEiFKRlvuP/IzBiWjgFPM2Dw46lWePa
xIK0rxT4GTvDSeLY5Ve5Hh88zlxvOXVzGF7eNH/fbCJR4Lql/MztHAO0SPvJeKobeuDrwEQc+MWi
WlbzxWpHz07Sz9I2e38aHTmhTU5LvkalMUhE+YwO31N+A//781/xg3u5qAFMJtrWEqJ+sftruDWa
unKj4zCUGkYmAB+obcaDskxSQLNkQsk5v3x+Tf2Db2fzIEtGoUuMnrxYuBpTwjQShF41reU+QOoF
tkZj2xGrLkyLc+V3WMp5YzGH7PsUHAz8HoZ2vIEh2fqEWhx7pAeFV8K3+hbKWRdfVBXvdxtOrIpI
lT8xqHTVLnabsgoR5WYzmEeyn9Sqj/QQFREdoTWyNiSReZVOV0ythnzn9MX8HNa5POtQ8b+JOmOc
yyF0GLa50cJQ/fzmfbQOIYJQ7Vi0dalJ/l6Hak6lVWYOXpXMsMmJdcE9ucm8Tuiof/GEf7DHU1Ca
DtuucN+3q1sjt4u8m+Jja0cswmiIg95LxpIxC9oD42qwTO2r6uCjpWFYailkJWXP5RALJccEkxgv
bupXxZNbV2bhWTPYnS8esMt1T29jacvS1BEEKtIF+fs2RgSagdIiSiVJoT8jTm5FAJYyQ3WfEsfy
c3BnxscwTe35iyfu8gdcrswTTXeY6cr7s144gOItiwoVoAbuOqjhqVam6m6HwdW++JLv8zuYzEmE
MUtJwLPmXmxa2uRntmwwyIUYyzJe07X/BKgGRH9WOVp8JdERn/N0BkCTaumrHeMSWzmDW/8eR6iW
XgRdVFsz957f5kz6j+gyIMWxKzQPnZNMj3GXScdTQag1OIbJ1/B6UHLGF3fsg1hiV+BxcIXNeieo
6uJr2KRXpqELmZ6AbfmLhoz9zWh8+ca8sz2yfaS+JwLbL2HzLZb2jNKzxgOl4l+fP3soNS725eUl
vwyn6EjykZS8+CS9rxvdIJiN06TV10SQo7rNR2ObZrLwMh8iUG2BwtH9BJDLoqpHpABXFPWfx+Ra
nlU8/vDZ9HekUfRAoGv02DMO4zZMzCO6isIT/H0WYj8cQzwXJ2Xh8sRepnmi6tV1RKdgZ2CoWBR+
QEMKUlHcKE9+l9oEkYjck6NT4ZPHfjOsjYoyDICif5V2C0YW+NM6xDsGFD+JKO214XapT9CeGe2x
ShmP07ALH4skTk6p34s9TFF8olMO6JgoU5TlYNs4jU2EOZoA78oo3ceu7e4BkH1vSoWJTopyQ2Nl
3M2+69IpCZ075L1A/Rw5XpcZXds2cpuTblbjEahvfArJUs03s11nW7PVQw9UjtxABn4VadncRgWJ
I5HvpKdGw6yW8sIHNUIUT6XFC/O9s4kxR2OgkWiEkt0wfxuhJbZgoDh7Qr/y6jQhGyedxHay9Bxh
q8HyQPi5QshSn6TbdV7OPPLQtPX4qEcSqrU+DXsjZFwwlhYA52n4KcKB07tTAFnTen4hAPW3GNZI
OAhbJWOYSB3ondSteoFxdCaFtsGDVc+MGbC5VVejLgp0xty8Okzcg92N8noqO+tKAEpdoubC7tc0
pNV1PZg1HHUIYlTcgVdrDaxyUkUmorg73X6oWlAMdSDEYXT7Z23kC1rRWN4UOh7NYGqnjaWwpHQl
uTXQvGc0s7Q5iiaKVvRLAgSeiX2TxK1+EL0FY7AeLExTZObkCZkeBemtV2aMT6DguI3X1+1vXPS7
5Oaox5o+7hruXrKneYS1wmq6BzXJ8K0davWDdCq8mXEhAUp2uvFAWXg7NJF/n2pGfBLMG7eQWeE9
TMmmitqfEBR9JPUaMPAEvl2PZHZXoskvFjfUtBKhMzHAMsSaoaEGoqIRICwHmtU51Ksg5xkXarGq
jh1qFvo7e9VWNpYLGSN3mgrzUIdGhR9XgsNvJrkzx4YZo6KaQbA4XiUUOxsjEeN39IL62pocfWNa
osJ1UbvYGWNa4kwtX/WsJF4oi4XxHAI4w7M72lhEsvbox21wBgxPPlPZWk+YkPxFhOps8jGUr26X
EGRUl9BSLFc7R7MkIZMz6LVbj+IwWKSGFFFhXwkW9W3YOlCcUjs7s8bFzTyN6s5nFHCtwzmGhKib
jyFEjzXFTnEoy7A6daU+AA2G7l2BF8GPQVhq38QvSQHfndGe3MxAin/nmnsDH9a4plFrn1qN1Dt4
9EciAZpTWvFHHVnha6+h8E8mFaya7WZCRjSx46sm3cSQDa4w10TfitpWV47blVu7l/o2YGu8C/B6
QWQH4TZn7ILjNH+jHNJebZkb+xH++cYNs+yBgFObda1Cb7ZgRsPJwmZqILDPndC56o1uuomJef+u
ED1/r2ynPMWTi9m8xkVrhNpLXpr/NHH7govPuSYgsvFa7iT3MINvMjkTxAc8ZSoww3OTm1ALRG5/
NWN9XytAe7D+RG9SEFJ1/V0r8JJr6lznbO22ZAZNrYK7FHPanLAVnpHyZoQWDl9l+v0ZOP37CLC8
amhVmAhoqULJl//7qrXtToPq02ApkuUzsgmHoy7hRD5E09FsryIjwSrWAsU/4uNBAFYWkdjbeqLP
iOs5HqGiFPE/MrS0pzi3Fo93r7tfTSH+N6m6/JwuPT9G+8iPaJ3//TkNYzDQGbrawWxdtt04ibon
F/o/cU5gpEVhw812On5wK3Oo50XeHqF027/KsgNdnsD5QPgwRca3JM6Bg5i9UXrsD84uqbNfqTb8
FlFMFAqw82aF2+2n9PXyNSj0aQMKdBnCYgp1o6J7kT4dejfNpye9q2Au4ko9WJzTIChXRF7IpCCK
AsTWaaRXfdBJb/dy3/6V1fm8sXOl2PrtalvDalyPwBQOcJ67bd4Y7irICp1Y9+mtCyaQPbq28Ptz
PN68HKf2jpnFP4XRy/Ngj/12LjRtq3xMzbr0OYrSODw1TdnBoGDehszcp1yQMgZq5hNkkaDq8WwH
cZ4hF8Clj7tgxg4KI7tMvDwUw6EJM7UGDIhELmGo36dk6VZ63Dxzl+H+ieRXruS0crtUrLIu5L1G
VbauhPZma4m2Tjgh3eBo1QgQMfSzbBX+gLqTM3bxGXmYNoHEaXNeB8YS/ayijaGjCOmGBMJzFlen
tAzGrZ9qjCQd2MplBdikGo23IPfHLUyRcDV1zL2DXDn3uixTDDvkIyAZngHAho7nd11AWNbMgFy5
bYIhDUwvGu3oDstq7+miSlycmvg93QyKLc3qip/L8ksPbloLkgycMJ5ke63NwjqjadTWddfr27jG
0Njx11c+ltQjDpxpA/E6hQThm5u5muN1PefxoVTwvYwadzUFxLATUzk+DYRh36uinY7c+uR+qsro
GvlXu+snX2GbTM1dpWUJaaspMBgno5ixNHeVkGS3shZXZp8EAhAvVoIqEtq2weezsSfUBCEIF9yQ
gQN8Hx0YZ9l+V+imdiZLStxqbWQxuQf2yftBvxXEGOKXsc1dbGMii/wsuU9TXUErt8W1mzJNXGm2
k+J+0EnTRjJDxyNOO35CrcWLOQtjBF9Uw1bs+/Gcmg6ZmGh+U9eXt3My0U9F7BuvR6z537NKldv/
x9l59LiNhGn4FxFgZvGqLHV0u91u+0I4DXNORf76fdh7WIsSRHjnMBjAxpSqWOELb8jG3KGjDSyR
afWIVDfI6ZSVaTprrFKsQ9zpJT5ZjnpP81v5oVQlHyMNO+6PIEMbDXWF6c2sVXU4RWXTfEmxbUY8
249XoQJNEY6ufEEsB/UF04c3NA7uY2o0xtayEmWLGLMJ7NoPsR+xO1QaiSpCPU/QB5PDnRJD9jDM
DEoPZ2o9qArGB36nHTCTIztLu/YdabyUM4QK9Qqi3fcyrogGI7dAXMyJj0kYm7tM0cu1XoU59Ki8
6p4afBlwLsisjYFc4w54K3SVagDUzKWLgLKNc73DgHDxE8iwjZ/pyV6tRmQjbMf0MmzTpverSqdE
se1bG/UlFTIdRkUHrSpGOEOoyTUiNPjYvof7WI9I1oAUykqiLPHV86viAYUo55ghO/9aQSeE6TsY
GHDJb6EaNs1q7Kvo3SnRclyhTJe8B7Vav/B8pnd1UxQbCbEdvcloGFdOxv7hykSpFUL9PYC5dFtp
sl33Y80hQqXyh9XGzg/Yk/K/SIWCE+uolo1Yk21jxOJ4BNRxm+lFfw8sTn/LHBfSjx6o25pTuZHA
QDa90r2W5qTNVWhYquWprq3hVAQoMJr9bojL/ISO0nuvNQh5ZK62jkqtOlUZlDPD6FH5jeDk+TGM
+BHRKAuRzVz97djoAGjgN4+pohpfcd/5XXkdZGS07VZ65yrfezpcez01yr3bB/Gbnyvj0UbN7dkS
kXiuFcJBZGLMHQY3WB2YNn6Gvie2RoC6r+bKYtsruv4nKjuEIsbOLXYCXvzBQHDhWEdVfk8jWa5s
pcOjpmoSucmbvN8iIc6gIdpxsLHRikIU2ofW+QUh7vFk1N73AWDIrtfM7MS+z/dlUnog55N6VVtw
NPGoVtHAUpiagYa8B85rr5aqeM7winpUJvkk3F09NKDQDlTyPkHmUvGQjkV7HgXSKAsQ5Ere8Qz2
t7dz1UszUY2qMMm/PTVgyf6n+u1ffRZqxiGOQVjQ1akavGYo3ay4P8u3pBzkr1EDUDl4EVY5HoTk
HrQ8MiGh3Fm9g71Ulwxfbv+cKzEUWkJUITRAWbQLZr8mam21cmmGngrHwCBWHWSxIeB3XmVd6o9t
Y7Qv+gjsdqF0cCVf12n30DGg3APkUj9fBDPoaCqJnjoqxLo1zE65tcYQKm+EzcTXHHoAndIBPntQ
f+3LWm5uz1qbF8kJ4kBeTtQdIAVUe2bTVmSC3i1U01Nu9AKFy7KN/piRMB993UjuPE3UdzXCDY+8
K2rw2Dlt8pmSVQq9Dx2hzJcInuYJRhKuObSvlar14XPsm+YqhXr7rjW+u9QNvKxO8YPBkFPYF5pJ
ofF8wbyAhkNsxv4JRbVkq3lD+ArlKVpTnrV3txdnXl6c1sbAA5h+uA4jTsy+jaeahC2QXE5ggsd7
3wgVgF2tju461Axsnpn87QE/ioezUJUwlS75tBVs+hbnkwN8rySl7QIft1u/fahNLWAnpBb6hUUf
Jz8TNKTjlWgUuIyK037IKpWtvccsFfEHE33XdY1wwKnwxPhg+5rzE3rqoK4sdORLlMT8cfIX0nNz
09tNHyJB39o1Ro8dxP6ksUmsfMuhtKkgMUagG7mnVkV4GN56gEWXVw4pKXtqDECJysLsN1XltKgA
KaN57/eFt1OdLrSe1YZAZyUHdfzcYFRqrFUEV/w1eLXJDApQfox0V1vi8aL4/yVaDJe+CLInCNGh
Q5HE1Uf08PX+FQ1stNxJij2Ew1yty3e2TQiNeGBUvHhRVj35Wm4jzQRFi15b1hck75GdfxWqbP4L
Whes5O0PdO20gNyc6qMOsLh58bd0UsG3kC7qryVVf8MeVbjJwsJepNL3hYoifUV94K7vMPS5PfS1
fY+EHO1vSusA0GdbQ8k6W9Qy8Y6eHpN6W331gqdXs5URrlj/j6GweOZy1ric1OnO+utidnj2gGzD
ICSQVXZtEuYHp2GozPXNhT7GvJoOuh3oDQAxdyKbAUs5H0oobq2pKeLSggoIbsLoMpIiCBVlqNtz
uvhy00A2sAgaYy7QqdlAaVaRz/tlCtpZCXGCzXu0pVUZlYhcwuPGJK3O2l1ZwbW7hzv9z67wDA8y
aiKB6qpuzMGbvfSNSIXIjzRhhpahNJJjkYwxmpxhuL09U+3iJWMscm2KtBpDijnQMPRVfF4Vxuq6
HH+BtLYhPNUQ6rC4C6XMT6Pl4KYn87LaB2qoyE1XxznxY5EPKBlXXHj5mEzUp9EyKdfqgf07kqKG
W6W1yKz1wdhb327/aP1ie/Oj+cGcKpvvAz7nfCPAkWnHQYjwiDviyOdAfyMra245sL2HSn0b9LH5
msat758Qo25ZPbWigBYXnbluai39BHwHe6WxqDCIM5H9dhELzIb04OkN9UMo5do+brg+trHVmO7a
jRAA2Zf8fefdEFjBtkmSrKo8DJrD7aldmxltaIeTaxPvzHkc9QCaIwuM+Kgg6H5qJLdH1erJJw/g
8AJK79pQbHCOE9V9rqfZIkIbUJkbaUYeUR1cmb3MFOxH+wThDvqT6kLwcOVMQTWCFcuIE0FldiWh
UNnXE6cJjaoGoQuzUlHarexXnonHQDPlARqeRCqvWOpQXdnhLlUnR6XRTUflI7L864JqKpIXoy7Q
oC3dRyLiBhidWW6HHFFZiYbRofFhrN/+jBfBALAOATyHL6gBNtemP/9rTLPTkC7VSmSb+rS7o8Mx
bIlPsFzoUZuwEfz/929J0Uo4IGZAEQBQPh8vxV5xMEk/kYnyymNEeWsvIclv7DRZwlt/3LJnYQco
GWZHl5H5TTTn87EMvzcDDZXLo16m5n8kCxrJEuWHAh09f039J/xuFmn4mMRef9KKWHutKxBSm8Tq
qGj5yeB/DtUcdkZkS/8YdViD47ZUmndO7fXBdoxL5wti5h263EnYdgsEosvuGxVPel6gA/gyJkjD
858PDLdWmzYdjgWI0U+mgZBMWvQvqJnrBz/ujT3xYXZQMtQ5a2KibafD9Ly9Oy525PQTpoiARjSw
1Tn4ok1HuO51hYSJT1SqFt1nyj7BRlUp00B7dU6Dbi7AOS8OO0Ny8njKBP1oMb8xFWccEQQrhqNZ
oKGUBEgYYcYqDxRCnIWDfnUoRwdFbtCjVefo38jwFL1wNVjMRS7B/HY1ZlKNvmfLGAtDXRyzSUNA
h5Okc8YMAN3n35KKj1nYnVYffTnGR7VwrFeZNkWO9IwjthI9loVlvDKgBenNIg0lxjfmVWwkZ9PC
Uav2OGq+sYuiUX+hL5I9eYb1Ao7W3d/eKNeG000BIMkQiF3MUZqqg75e6DEc4ovpEw5wmP9Z0JP7
XYl+9FMWmnn9rzfJlNtxO08oAqrw83iAxhPkYw2ZbB2V+U3dQqDyEYo/4P6xBFq4COcYiiQSEQ/A
2ypP+fnXQ4do9MshxrMqtg3Ye6OL+luSy9FZgG1fW0bwR9z+IJrJzmYDgaoz6yaU7dFQBNvCaIsf
k3Lam4TRcOiivPp8+7Ndnm9KAuyRScADuYf5xCx0nDt2bnv0yJcfshGt/abGrDkokKqDeBRu88yq
i4Vb5XI5GZUUcyIIkojOEctp2xLJDCp709WzndVW+BQlcni+PbePy+n8+p/qHaY1MQGJ9h39/Kuh
i5C6SBu3R1xfi6dILeiOm4FJ5kVbVDGEXCFGZWzNvvbWg12V61GqODKbeHnf/iUXxZCp8EJyM51F
EKkfoKe/3tgUb54W2+T22PP39j1/D2vg8V0VSl6vkrwJ6QuIGO+FHCmh3LEW6dtXFtwELsgtQEXE
AL94vhKqO4T+oA3ZsRYdSpaeT+ugxzplYZ5Xh+HN5aiQSFKUPB/GsuoAedEsO6I3NuQbaiUwTPOu
HJYGuri4yeAmrC2QQMIlWsfnAympMiKCBFpuBI3m3FtJSe+x65TO2ApEfJyFJOvqcFyjFqkj6aM+
20ixlRSmWSj9EZv38TUbi2InLaeip9DqC5faxRIyM5CVUHBA3eBgNrsAWhNdLAXFmWPcBwFS7RG1
pnUUmcAnbu/JyyCXgeBqUJrjPiMbPl/CWkIr8gVLqGghDs5QCoetIXL3iwsfPN/36EE823GNNm1e
JLnxrzuFacKadTiWVCbND7jPXycC+QzAFGk9HBOQTbRXmgbHPVv35dK7dO3TTVcAdVhw9vo8SxFJ
n3K/9QyEalq6U81QkxssYWnfB4rAA/j2qkJUYt3OLh1mhuoFJQ3QUPD3px/018yKwS8iErwR4TYj
7FYknGLTkrfs+wiXLNx96m+oz/NpPdcqfxW1U1Zr1IDkKS9D9wfiGT4eRyAtIxp3Rie32ugJsTN6
r7HXGOPFD6ney3TnDRawGGyRrXd0ZOrfGKcjiNaaNk2avOaNqoSd0g5GaXgsXH0n1JZ2RzbU/ufc
1ntl1cNWO5VOPMQ0qhQ/3trwxRHzToTxM68R2jcytfwvESou3kNp7gDoKj1NjFpdpyBuTonvU831
wBbsCBJ/h3oYPZd1LX/lrp06m9HDDy32cYfFKm/4KoesPZlqWb8N/JI7XNkgsI79ZP5YyHDbGhnK
x1Flo8dZ6G920Vd3agqj2qDdtR6jBlpEYsOcySoVpSKOI7aYgf3FzxF9KYIgfG+aBpsTo01eqyy3
7un9es9aXWf21rECGiLD4AZ3OPoqX4Oyqw5Wlg8VPXusJLdV2hkb4UTNvRkUzpvtl/29kQMQUTQI
GiuWv95xBU3alKO48+Ko3oEbEPdtbsZ/cszTG9k6TwKjlTs7Lce7uMrj9SBKpFnNdNi3eSW/h07o
IepKIL/K+OOt84GWaHz+NxYCl8kGAVd8w+p0PHVW1Xxqay/adxE2EmB4xu91VGf3VSnwNGlGU4Dh
6MfHUBHao1NIZz/tp7VuhILAMs8nAbfCSDd237QPvo+unZcVxq/WCnAwo3eibPXIjT/nVo+D1+3t
/1HWn+1+AgmuZuq8UHrn9BkotdgbuYF2rCSuIHziGllxpPyzkpa06lhwojCL+6pR9hvB6EfKN6VP
nF2AUos6Sfz0a90ZtAcfjOiA9XrS4BmXjTrav0Oe0plSnXo1tiwRXI6kfUbRrHuvc0tHWkZFjdrA
5/uuF2r5VVOl6T3AC+vrU6jV1hYNkfZZtIM3boUO1GXtRwi2r1th4KxcqxatgF5rX4SiA+kCmpXS
y20S8Ro6zpitATJYaA8DuTiFVl6/j2hUvCbumO+lGnjyNJCKTYaZnpfcGZ1WTkZcLQ2vAC43erGd
HqOVB4+TJn6NahDix3CBdyVR+nsSAuCkr+AQgJgYobvr2DWrNzYkvhppRGXrWHUx1uet3eEEZ/gK
KohV5r/UVo++gF5zjdK7NbM/tYaE3lpF2vJ3hSuNvg2LzslpYXQdSAGzZsnpYpZbp4qbN+oB6I5p
w1AZ6xAb10cenvC33qd2uKll2/22crc4NMi9PCgZdblVTXGmOhjoFX5uHAVxeFkBr1uJrjWLfdQ6
7r09BtiMSVnJ3cK2urxTDYIi0gvOGWGMcX6nKpFe4zvpymOjjHKFDRuF9309AAnEEAH57zHCbTEE
6AFCsVzIwi8iZDp5QIEIkKdQlYzqfGw6JCOmu6SjWaMMP03hZ1ufZp6CPwo4JNrRJAbu6fZ8rzxa
VGMorkGEFVMJ6nzMNohC22vFcAyTsSk2qK+z9wcQ/SsHPYR/rwBxTqnHwJ+ciuNz+RdPLcgLcpRq
0Szu810V27n7HEhaXEeuoqxag2kL32/P8CLPYVVJO2iPgismBpmV4rscdfVRmNQVmlZ8ShBo3mkY
GGEG5+arsrGbhbDqMheYBpz0DIj+ALnPwx3AT20f4WR/jEpONrrhK5dPuwUfAeG5TJHTr/0Xd5LL
JlDf5ma7LwXX8u1ZX/uuNrO1Joo1bb7ZXqrQUFNggI5HKzLyJ+Qn8S+mvc8lXdafbg/18f+a3cQG
lS+b+hFED4pt53uo8bvGQ/NsPKLpNRgnU7bZyR+D9luvRt23Xlbei+PUzsl2E/tp1PvyBdVl+ysg
hfA5Abr+S0Ru9/P2j/og589/FGByJHFA2JHizuJ2ABi2YnTheAzHJpcPbk+KsG61dPxmKRbSP4AH
4vIYKkMcnIqYQvCqEwMwM7WPjV+kAsJa44gyPaJtnSYnAOuata57XUEGMtdyCzyD0eoHxSk1e1Vo
Pu1EjT6cu1VsN8V0zh+6z35nwUIEIkP70LaaT9FQj+bGUCyq5eDT8Ly5PemrWw9OBb0t16R6Pa+w
+rbDU6uN47FWTec+xIoJGTwE0n6X0hbroKtKRO/w0M4EHtlOV+MpzG9zPSU8LPySaX+dLT8sPrQX
+Yd7heLrLA1MfF5/ox2zo91mOLIGoGD1bdWI8t5Ddf/g+UGY8KChTL4aEHX1sQkPtfwQjNgL7Qjm
3AybACWpsIjwGnNhnS4SEn4ctBAidZaJ/vfsx9U2JkQm9HBAPvB/dn3Zx8UhMbsm2kDDxnWxEK3z
nqOMi+gL76L+dnt1Lg6nCVxg6mOQrHP1ziUxhRiNJg3T/ChBrG8sT6tXKTJFj9gyugvv2bWhptag
IEyk6ujOpop+aSragvJ3g8UsfjFZ9a4WinIqDCzUb8/q8h5gWjxe7DxYVbA3Z/cACt2dFiGyfKzS
KsGaDQOqJG2yrWYrKajMNNzTWgallzrh0TGbeI+q3ohWvYaLXxUGL5URyYUndTrls23IY8Mqw9J1
KIrOrkHp1W2qVGOFGlebfgly2W8LjENWndI4OBAOxcK1e2W8CXNA3m6y6y/qQEVBLQ3we3EMS7AB
Nc/dpslDea9Xefmie/6wv73m0+ebzQ+eCixySi3o8czLWyD35aD0XXaES+DuYxKKlRsZXwzMMbcU
sX8osFZfbw95ZUdNL7iuk1bzus2zzibyp+Q3yY8pl8ohzMrm5Pq6hbuY0n65PdSVtgQVCiqhaF9N
DTln9nabpTlaWljhRGwEb6mldvg/WBXoTtV8NDq8cZEfFCt+rvFgUSohZumGheleKahNgotTPIZy
EGzB88eNBz6wh2RIjjnoxfemzMNnhFK8lZ5hSYjvdvUAZhSLzcjO3r1cTRfesUuIFwAd6jMWJVMI
uNQWzsc3yxpbbgzFjrHESSBPEE5PLIBV5YCj+kofpPIENXB8atIEK4akV6pNXLXRFzS3s2dfkCsv
XJ7Xvr8ztRbQlKWmOtf7QT41VsKGBRFm6u68FADrZCMwfjI42D8WNoB+ub+5uRDch5wI0GHOhIwm
vG+psgGkYuRvuA7/HPQJjIOK0gp7eLgxGhBQV0stUjrHfGkizEmwqDbWLoSEemHqs3eDxjp8QlqK
NvV54AEX2zFLOx2+nXVoVYllRm4XR99Os3WNRA6GkQ1Ix7YxdrU1akurPt8H09g8Fxx2ImcIA/rs
KGR5hihFEOET0E0AbV+apP4Y6CI2WvgVlMbWrctuQwRApiRhbnTEIy5+mx33QhBWj+TR8ffbn2d2
21ERpX8GSZvrHv4o4JDzvRkDiE9RVzMxN05QdEb9QHyxDL8dEaXTygIxNiRnbw85230fQ8LV5fIh
k0ARyTwfEuRTMqTVaByUsVF/WKC91jjtlaigRPZCW2t2t/7vUFPiMD3UYNimn/JXeQ2OqoStVhmH
kTLTTrolfmjIE+3A8LzgV9jv6giP1dvTuxxTQ2Rg6ttNKwuj83xMC11RW9b2AH+mLHD1MarXTLH1
1yjLlZXTt9VnXEJHZWFfz+9ZpjpVEJHuI/mkUDvH1kS+aIl7rfFQJ7Z219e2L8CP0/zd0A5ThrWd
p72BsU+VWDvkxbvngapW+Kx4Sru9vQCX33cKzWjroVpEPjGXZjKcLMUQU+GXcBf+GWTifsV9NPkK
e6T5t9T3Y9J/DzXbSnbmY1faBuqhJybeVRQhHrtAsw/wweQShWY2rUnGAaEr5O3YRqB05qhEVaHT
LMMhPtk0uWDhVeYjpsg5NhC2udDXm22hj6G4MIluSfzQ1ppvW4mfeTLkEdogVUiF1hlO40jhW1Fh
B4eT+eoQ+Etash+GBn8HItMETeRX6MhOlgDz/jZ9tk5NUxfpDjJMiC0RnoVr6pGCW6DgUW672vmK
jw/3dtb2+Djj8ALHHFNxCMWG6f8R2SgerbJE9L421SKEDCT733ISUV9RasauDs5Nemf1Q42nrooA
sQ9a/FWEJRLqZtOOeK5XQffoBFEPmCVTugKiY4jxbojcdL12Ysm91LSheMlrET5wq1Ec7QSgpibM
oLg1Sqm8hTLq3G2gYoeHIm3mI0jgZXW3t7IhzGDBocC4bQOY8ashshkYv/G83FFAKY0VpSr3x4D5
MQ6lfbWQZM+u2umrTpcQHT3eADqNszDAT+HQYhPun8JeqqeGvAUnawhFeZ45O6Tdl/pQ87CH8T76
wsi/gFYgzju/iGQO6COwPeWYSAxNMOYK9i7M1G0rPZduLbHPEDvdnQGEF5s+EbzdvgbmN9I0X6q6
1nTtEmcgsnM+PsGHD4HT9U+0UstiHaYSHXBgDLAxu1AdX5QeKc+NF01sDgXabrApSo7VkQTSsxaS
iNmz//FbYOlR2AB8CEtvdqJa384A7GThKTLM6oCbafrUalBT7dKq112GsTm2LsF7ZS0CEa9cG8BE
kftB2pZikph9ha6Wde0BLDwFXd2dPNkC57NHq9sXkVwSEZ6uu9kJdlEwAt3A8SXinLUDqwSUVIGk
ywnVjPjZbrT8R+H3/kJ17Mo+phr1f2s528f4uneoneThKaf/uOWw0Q9JjPDOU7RqXQvny+19dG0B
OTcf6cqU78/e05Y2Yx7VaXgiwDaOWU1uX+adtedx6za3h/o4EvMFJFilxjhRMbCemG3Z1ordSGeb
wHnWgIbY3qNU6U1XDTZdTWfY6ETq9HICP9q2rh5sw6rM93Ed4kdsOynbOKO/A+sE358OF6RoffsH
Xnxg9E5AhVJ7RVYE6YJZBMk1SBzYQzalAuM85gWYLzQJpL0klnSx5gi+oNvDfqXgYF40XDv8aMUI
Jv0khFQ/80zBhSzb8EvtK8Hu9pQ+ot6zNf8YC7U21PgQ6Jy3ywNHShNHQd5VKP5/IgiFJy2KmjVk
q9xaD2lYYf/UulWwgppEZ690WvvOc9Pgpy7q4WdKiepkd20MgqhxkueCKoy/dsNGyTZhoQe4ojid
/J0AE//c017N165U2z/CiFNvp7mD8zXNgJ6s1bpXNfLQym8we2vtk1ajTEjL0gqKha94cTFPxQWy
UaB65F6uMfuKou6CvhhaPMSG1IfZkADqWA3YeMdoU8RGu8LrsJIbRVb1mxt0xq8xiYuX28t+ZSeZ
1JOoKFEMgxA8u5aSPhJNmGg4KOM2hyZUPVT9qleK9vX2OPOkB43nqZJCm2+CD1jWvIgbIrcwwhxB
Xy0sxVZNmz8B9MS3IFefwCq7qIA4Ou4mpr0vPa/eRbr+FfMLG32FvFuKkefb2qKKxFgU04hwqKXN
Fr7DETrtrSHB6jD0DmpRtrs2D9Jd7wXPmKogBoabC0LcUbnRx9yl5WxGPyB3oE2B5fQq6apsb9YE
GjDNq4UfN3+hpt8GfnGSuQFBSb3r/OoZg9LQS2FQps6gxpoO5qTUHcVz55U0RiGgHKouBKsdKL9u
f6Fri2JjTM05nwLA+TONWFVeRGOSnmAyj/f8V4bSdj8cyiA1Fjb+taFwvpm8KIhHLpQ/FbXEjNrv
0LJnLX7FFjLZKyIIFO7NEAbEworOjxkIZcoOSNoDWKHYP69ymAABtKK3wlPtNtEBRxM623IzluZW
Vnm+F0NlPWBSax5LC+bp7UWdv5F8TUpoE08FwAzVc+P8awqvCC2kHNJTkwJEH+Bx73Q8Oo8iG4IH
OmbxwjG7srLo+wEbY/OArZin8Q7CY02WNukJ7KpHLxyXUXdt27iHooqOYd7C9C6XFqQ035FyzlRA
NGfT0/RSKzJNpCfFbetP0oLN4WelXFPseQGDaW6LHqmVIXOcz3os/tlehMUltLR1ncOsXiSYKgoY
I6eSDo3q5/bBBfpuriQiWM9UNdvnRh+991h2+AA6reY83/6yFxca3bjpEebffFdc06ZP8VdNAfAs
RRyqhFAkTR0ZzMnYEr+aVR/6b6YdV3BXYacZbYRei0DitVTd7qFDffRduLkZLnyJj1bk38/nx88h
ncBcgNca6OL5zwmhVVgCUsVJgFHE372JBRTpXG+SLeoGsUF9MRDNrkfQttxEVRXpa2ENw4OZFpb7
KLLQ/01W1X0yvCoa14VhybeIYNbbpZh9OWsPkcS7KBeiWXMlfa8rSPCbINcNWqLSSQSCMaIvSUqb
gFZIbr0EyQTWAVhYtxvKnR2qJThgihU9TEgqBm6hPxFLBZVgGn310FED8u4pDYfYXYjQP2Gz0YXf
syxBJ7BHluBAKqw+2maFHxDQZIEvhKspz4OBtOWOWh7qtQgF83CgZqSdOr/Pv0HeVCURmNslqP0I
46mJDc9be9gk7lHhpVOjj06cHnS8Yb7S7Qw+pa4x4n2kEqavMBoaF0KcCyG9j29EeR+dbF58Zw7N
h+YIsEOI5ASwGkOkVugPwEIk/LmsR7YnEqtQ7fH4bZxo3aZtA0wihJpUg/tKLNGtzMz6jAvVwm38
Aa853zpckBTG2c8T53aemoxOP2DxJBFopFaM12Lh6K8ljofKqspcXKCLmIYPfGPd/kJeFdtb363d
z/rg+wAMDDzoVoleokQmKa77e9ux+/rQOr1frNpCohFiI2WMw6c/6m8YEmt32aAUP9iApovRkRiR
VAotAZyrLNtPLpZXtDdjnbw8B6ZxxMMMi7ICatYTAnfum9do2AePwaC9OQWOn1vdd3pvXcaShonR
4vZ9WDjoU7Z0vjwsDN+GViyNUJjJ5yerqxV6ono46StiipZxdnc1UPwvjZngiu52za42C9A1Be61
2E803/s0NZ8M4YuFctA8Vpu2D/eNA/aRO54K8vkPofcV8HAq6SkLCrPcgIGwqWM6o7v0Yl6+ItoU
DiIMAacC/oZ+PpA0pZK3Cq8IgCsLPlM5HjXKpfDzrGGhcncZ7uCug+gYijRkGZClz4fq4QK26lBl
J+xHlZ1SjsYJEfV046LWs3WbqjuIvPI2Wegcb3/Wa3Pk3dJRLqQvha7g+cCe0Y0ReMLsJMJKv8so
fmyiBJUSIRCwuD3UZRDAd6OMN1GmOF/zzgdCaXqLAC7frYr1Pyj8jm8YvCYrQx36X7WTm0typJf8
QXYKtCywR4LAWxizD9iFCCjnoPlOORwducrNFF3EpKDWNAm1NNC3B+DVGzxXuu8ZGjR0d1Gqe0CC
B+EtJy0Ha12advYfwofZA3Uwu9oocDFKtE+0qZ6XUC/z8efbUdg3802MG/kjsvvmjyRF8II9mbr/
oT8kXnQnEk+3V/NKzDHl5cBBeOloKM2KG8ITlaR3kyDqNYb3AOCiU+Qgapy5CmKQsT5sgsSx7iBc
GZ9aGq4LD+1FOQsAEug7mkeE6CzyXIDbU2OziZRWA0Xuw6WMsrI6JipCF3QCJm0TyqSoxXlrAHrG
aTSxYpFNECzUsS63FCGH5UIRhfPESzK7k+rUKqRGKf8UimL4UcSBFWzVDnHQFaSz9AVzIGPhoF4Z
kTY4lFREk8Eizb04k3wUladZ8YnSKC/AaKiHARkWwkqM2nWEjra3P/PV8cAekKFN9N25MdCYoytj
T3CdtM4GWu80jwM2ntr+aHgpfwqQbeb+9pDzcjt3HZkwQTMtC6RM5w0pu40R28fq5WTo+KfGvAef
ehA3TxyZd9Q2UmSYvCV92CvTRNaU2j5qXJNs2CyCNgIfeKsbpSen6pHIcqrkUR8t9QH4RXkoDXBt
t+d4ee1RcCD4IGifTE3n3Yts9OLedsr0hANtd4ox53hVGyCnqcTcaWGsK+tJfZBaJ8Vfzsl8y6CH
79NjRTo1Tx1nl/m1s3U93/+KmA6lX8/qiU+1cOEjXrkeBD6HmKwAhqTuPXtQGqOzYkr75M9OgXl5
7oNjXUe87O26ayU+4rWeJd2kSqhlq74EiLohwUW6+PY6X75rEBE5J0AVaS7Dojl/Xrq+w1g7igj1
mlZ+c9Q0WOvjYGerqh6cbzLSyqcxcZAnLHF8vz30lS1FyomKzEQp4FvPLkg2Dd3buksma/oekc/S
CHaiq1rELrv0F+acSx4sV/YUCRWtVaBJU3NjNmDriEy1G+bapmn+qLV92QBepluFd7cQP2/P7koQ
zcpS2LaJo6HJz2ufzhhWjo3N6Cmzlf7Ol0iQbkATx0evbwviM9FD0dLHyPjeZEg+AVkL8rVjQ052
ldI29vaQ4sQIBKO2aJ91drCw/Nd2PVoYJH1o6ZOWTlHcX3mhOYyRn5h2REQTaujOOc62kj8buh7j
qlZqebKjylzi5Vz7BADnuZ55VYkyph/116DGKAvFR07rZLZ01uIM4+RNrg7doSdcXTInv3wCCQrp
JdHLoXYGbmTa/H+NFgZ1nlA6iU+akofHVieX5FWcJL8mcnYDbnw0jRqKRdEjFzaG1NOM9tftfXBt
xlNlhylzkXF+z39Dzo72UNlJTgjy1CSaoZv9olcXrTu5aFZ1dcIWHdHpqUV3fX6TASwdMDWjNqah
d7uWtSyOpkK5ahy6wWeX9xgjSt3apa2gABDTtcywfFsAMVydsaXT3aBga19srMgbNYTuONe+ivPl
JneKyF/bVqbiP1bHC4NdKW9QI53q8BO+cQonz9fXCAYwOVrF5a1lEXWcTtsioRMckFLA3CTM070z
5jJeFdPkyWtDLJDyntQkdHcQ+tLPtz/37FLjJNGJAZisc6qoUM6R2GbrhWNaC/1gKXWx4tGxvpod
/gGZFbaf2tH8R0rtx3gkxeg4cItymmcBlpE5nl/2lXmAZA0vQ6MvzDfWlQA6VB4EE/WiGJcsVa9M
Ek0bVhxyOXWtOWMBYndKytJbBw1RxQnuKyCAhF0ap6/CbMxgXxYpugK3V3a2raaZmhQMiQ2n8A6h
+vMPnZkUWlAVNA+lhOe2tooYMzvP9HPU10JTyY+3h/sAoPyVTn+MB8yRSxwsK/nBLOIJKNr5qRYy
Xt3SDsZZHDFKB5vEYYW3HUUYoXb3RhpqT2B+4cLBDKt/q1Y2voVN2v5xgzj+FPSx85zqlbbTM2NJ
yGN2gU8/cIrxKYFPkmwE+ucLUjpkEraJOOuQJfJb8UGTwn02eouljo9752SQk8CHVN9ur8wsvf8Y
l9r7dMXQm6BcfD4ue9/Bd65WD6OKHvnKQKu0OwUiSpYo8Fe2mQWsAoMvYGOUymaPRRUCBGKW6iGJ
h2Ebx1ybGNq7ErBZSP1HjQN/qZE4C4c+5oY+roWmkYrAwPz4Zq4dOk1UaIe27lxnEyYyBnQVYAm9
HrTUD9alV8t0Rds8fx0NHCcWwrF51PC/P4AghVSJj8u/zhcXhW/gpqWOeo470GWj6jbE39I889DA
JyRSkJiMnHYTatQktz7k456gUYbRnmixUbdq3/TV0QMb99q3lvtD04tFTav5lTv9RhgOxDUgcemM
zFMe0hzN6SJFO0itVZutnWuds+79oRAbO+tpbDp6o3qHbmz6fBUrugWbCtbouE7MoczWSuKBINSC
OPhHO+vps8H1R81jOg7U+mcBnturVSAdTIFBLiMJjkBe6h3gJ0Ri08hCwx92tFFSvH0c5o/utBzE
F9M1OIXQ+rxvYykyLSLLAkBnONC12p0dpfnvtMMwBqEo846iZosM5iBXAxfz0/9wdh69cSPdGv5F
BJjDlmRnZVm27A3hyMxiTr/+PtTchZtqqOEPmMXMeDDVLBZPnfCGwjCVKz/hwhe5zIywSFs0Kqj2
zw9NmzctsA1z3ne1ntHcNgL8/SDbiavqjxc+SaKNCTwESOr74VvDBjTMeqd9GoF9Htt+0eSvS/1e
alFgXDAz2ArEVeCXhay/mFhU3aXVCI6ndFxemuRpyOQ/hkOd3kKVpHMbtrluXOljXfiIiRm0sShV
DcY+q5uibARjUb1iJJhZ87ZoxwYYjSiAO4hy/qSi/oDkNn7R4EWzK0tfuKSQW1ko52DuaHss+/dX
xtklWqhlJmfB1OiXo7lFUpkKjejRa8Y1XMul175ouywqAaD87FUgBuoWM72cpz1Daw1GY/yQCFSm
EzgvbhXjwIBRk7gnG3kSY/bct91mKoPDJI9Iy/Y3NBBclYF2ZAQov2aha4blpqf8mDvdReXfa4R2
k0/WHqvlGyXLnwN1uo9H45luJ7zd/NbJLW+cv86oK9WL+R+mxQgqIXzIGa+toz6jY519ouG+1cbu
Js8Dt5CbH3pYY6Igm4dG0lq3EcEdFKatWo1uoX4PNdQVIsk38K612xLVenI25BFtmoBR0yGIXt7W
OFKoBZdAUQ8IhenWV7zr0+2Vj3oJFavbnzKFQMLx4fZf18WoqtkADKHpaoM6geHTnH01oZGb6rO1
F6nJzQp15lmNK6w6qP62ODBmWyGQF7hyJVw6UoyF4QMwbqeSXN0IiZLnw8ggZr+wmmxPbw3UhW0R
iVdtKKYfHz/3hZwCXK4ClAZFDwqW1ZVrB+PUqQOziaxVn/GcEJHfymnbbUMSn2MYzRs0m6+ZFr9/
wgUAtqg0LHwDYDXnH83Cgoo03Zr2dYpiyDLcukXC195iIZVcKXovxS/gI/QbGGDBul1t5swp7ATO
C/tO7fELV/Q8/p7oeu1ACdOVn/2YSFfmrxdXZObsEBrJluXVjppxWGIip877eqIlC0po7m+1xi4f
nZY0yk11XbqWRFx4idQDSwMUHCW6LKuRwaCidxHrOTmEEgeoGTs2qv5S+UK54/hq2c0HkdnWlZ19
/xIRxIVGTEJKwkzsPX+JQrdxgXDY2V5rpLsu6OPKq7RO/i6lmXzt61wi+F9fJ3Bx/A9pW7EUbTvG
B+eLTfI0VVoeREezlZ8jVTSoNgC1QuwqOZgEFo/pk/6cmF3wO0qgRhnjEO5jSwmoyPrg2kx7dd8w
UwcwQbMdj1LAjOBEz3/NWNKuQQe8O1R4sxYY7MSGs8/nBOGRPiIKtiibPibMoL9H0CN2H3+xq33/
byuA/uFqxacDPup88bDXqwTxMHyfnDnc6bzyR76wL9lQqVcGGqvr5m0lsn6SfpRUF8bA+UqGhm0O
hKjsWImo/VzEksPEJsaTY/PxE60Tqv8Wsgm+nCXgCWuIQEdLwQBvlh1lkd0h8dCieI4CwKsmTPNb
B3eTu6mo+seqU4FTaEEJTMu6sq3vea0csYUAxPwbTinPfP60oRqqSRZbyRHrDlg9A6Uu8rlOu5/k
PnFDPe8hGUb5TpHjcdfBS3MbDse2V4JrpIFVBHnbDoZ/S2hUF3Ty8ud/5RTlgqBhcEL4TftJcefK
bAvXcpLuC83b4SeaK8nvK2/gwqteELMwrJF0kkn0zpccuig37I43gBTpFzkYxH4B/bkxChieSl/Q
02B6H7JC/2ZX6jOIr+7U6CNkOERdKhSN5fTEA9lX3slS0K6+ehCIIADJ7RYmzuoANlqFtlXGTABF
3fAZfcPgYcy68n6SI71xowgJKtwz1EMw12boWVVfFld+wbo8W94FlCjGESQGKIG8CXP/9S7mUm4g
pLAxphHZr0WUqy/1JNfIKY5Z/dBAgL+fKeHMZ6dEZWYXOFEp7Z1mDMERVFXrwTq3ZDauxqpiapdW
65U3t8pb3n4g8xJk2DFmW+bv52/OasdJQ2wrOQ6OeETzj3Fxp4bUych+qtpWkoJi8BAjlrazLKXP
UjKIGSySVD/KIr9y9b2Li2zW0uPlL5sftFYk7pVo1Gl3xkcUOBA5GZYfA9gov581LXxNxlq6HwU+
X1Ip/tVWk/fEXIG/yN80HT7V+TbQGpKNSqfPLKwRot4Ud8aLWkgZzM2mR1Hk412/9LkggEZKQX7G
M6++UEvqp7lOAKZQYKCsPcTIvmztCRGeK+fvQrBnI6n0FmYqHeVVsG8z1YT1xo6OUlCDwUVlystm
LbnT48y+FobfL2by2mzsdkHn0+1bLYY4RoTjTc1idp5t9DKytk2j/Zo7GZxDFOTQ6i31Lo7x6cqd
z5Mkg3u2lcaLEf3ehIiueFkVKd4gpbX/8X5f+mWI67ELhCegWavwFCPbycCciUhfqIlXD0VR4DIC
pIUsLkmuoFkuLLa0uWhoI8iIaMnq5RZpLGbdxGIgMNX+vjcT9XtKY2EbWsX8/PFzrTsrfL1LhgjG
mi4CN/q6fMyxVs4Y9YXHxLDybYZiFFXVtJlwU2W+rIw7CuzAp8ZgPDiLdhOnjvAiIHU+MJ5/bLi+
/Rgmk2TL9BTo8qx22YwXV60MJ95g4bo4wpC/GkrWekqZdI8fP/j7yE5+vOAklosWrMSS7/0VVqd5
idu1GR8zXZvu0QFuvbZycGzDwcLT2tLw+iDIPV3PaldXlPFKoHovvr3k53A8OU5LNrkue5S2rbp6
Yn1OVnIQVmNupmGg7tMtsZmiCDchgDOboq++dIMxeKWidbskMlXfAvt+HHGF8Uwcw7zB4MSHQdR6
dj5dg1y/TwRQWFzk3UGoUwqumffqYMt4OarxMR/nbhMYnQoLyADaMM3x1kr1149fyoU8jPWWGEA3
UoF8v3orQp/63IG4cKx7E7PcGTUTrqx0V/WDuZ/ievDwTGlhASuT1/RStFFHR75yMt6HViYMy+Zy
59MGXje5o3hqGH60OF2EAsUtVFOkfgtmKNSuDJIufeZ00BDboK9pAH48P4KixZsOrhIvM5HwL4mS
WfqZODE+zFn1++ONvfQe/1pqLYMazn0utZWBaYlZ42VWgLz2mlRGFUWoBgrvmfz94wUvvkkGBRpN
dMQrwXWeP5wSx2ioBakE5DXnfE65vRFMjbAKSxW318LRjxsLWy4zIti0EZ6c1VVU4PtsAKPrpUtJ
BUFGvY5tKP3lEIx0DN2AQftOhHGRHYsMtaBB9RM1Hn4lQyU2uTxdmyNcsEthaeb+aK8QZMDwnT9+
Omql00liWVqCfMPJ3ThYZLnSqBe+jLyD15aF8MNKeW0GLfazEIxJN/afWqSlMH6aMm9A9WJnBujc
TcgceUHT1B7uzNcMD96fwuWXwjWnplyKulXMFYakqY0DnNTB/nkDIrjzrMxoXtQ0SLYfH4r3p5Cl
CLkMLGnpMsw535SYyTcapIN06EC4/JqH0kw3ZRtGh9LJpc9loJqN//GKyyd0nr+zGHNhLLYX0t86
ngyDVTo1WsNHUVqRBbV1Tj4r/diLXTAkQ+MnRo82jyrk4kpv4tLC1htPhThGt3Q1KdNzZAXpStgH
NekLrlUj3gaaNkCfbRDUCGpcMDPCyr8/LTMkXuMCvudvzvcX9gsuz2UuHRK5LvfORFsTe8zEnSUK
RsOgCxNqQ/rPeDteKlUzaQTJP9Xi+aJDpbCFkoy7Iw6Xt1meCUDQICFBVnbfbbW9Ep0vfdOko1Rj
0Mxhja7iSoMnTZiEQ3S0cebEdBWtQLvUBpQ0Fav0kazFijWITKQrMe74eHvfXwyoz9DlgluxcGbW
QdSIcbmtWOHQxlp7tINYxuVXE/m1S/fS2fl7ndVnUrVdb7fKKB3sWcJCWLKkuxKK3WEu+26LdcGX
Mc/N14+f7VIUoAkLhgCo35IMnr/FMgEi2UoiPOaDIg7RKP2M1TZ9CUtJv3JIL2ScFvMDks63sAMJ
93wpMxmkPFhI10NsJNAn7dRPG/muSoXtw8aunszQSb8X2TBum8xO76TWiD71aCPuJKu2r+Rh79NA
sP30D9FwlkEFrxs/YVwVQWCKgMFJUd7aWVId+THprV7jgoLVoOx2aVd+UecWIouM3/DH2/4uIkJ/
oooDPP+GobdWp9kwcw3rtDA7oHmY7O0qr+DpaxiXMc5UN0aWXAsR784wCzI1pLIAKcZVsjpbGJ5L
eqUq6cEIQ/V3McbRtp218MfHj/Xerp1lAAO9VaaGAhj5/B3HadY3JX59B+7c8i4GvIBJmxYUmjtm
WYTObkSFsw/wi8ZrVAvCwZNERqQSJaZdO1Vv7B+jgoudFk5f5Tg376sG00lElLW09KQy6pBSK2sr
wyhcpMEGr1hb2aMEql4J4xfeD8FUNhbdF7r3a8kQ+p+jHURlggq/KNG8NV+gkTk+Wk6T1/d4nn+8
b+9O43IFM3ihv4ZjCdKR59sGEcAZLJVpsiTsw1j1slsUizt7pBf7HJjtbT4ptJl0KfyWifzK4u87
TcvqKI/yIfDKaP2dr25EfZkDgUyQd5eGzg/gHmCE4Qyz9DRUWR7ctXNphz6Gk1PxZMGjtx8ayrPh
CefDVkZ2Xk6fjZFRh5c1NCi2pj2V/ZXwf2mH6A4oqI+9EQhXcQr3uMFRCjU9JGhrIs8QWea4QWdv
xA/SEEa7rZjyJzvOkvXDbgul/TRGUm1c6Usvx/csrWCnaFIsrVqmZO/UoUIGYhjU68nBtgPL9ETa
W9VTXzfdF9F3qnnlEF5YzQGTsjSVli9q3VlSer2H4t9HBySx5O8YyYZ/Qn38XqfBNVON99EBtiAg
MvqwzP6wuTg/AYDY5CGiGXCwkIiVDgagb2vb2kVouR8f9HdX3AKVcCBU0e1ZrtPVQTfktEDZqJX2
OSl6uesRNS7h0CxmAqlZiR9SrzIDndF9Ca5cP5dWJsldvmVaqu/4H0Mm6dkwDdK+m5BJgbwnI28Z
iOFGwprUNxxhPzOj1K6s+v7Y0tChl7NMSzTaHKvnrZRYnvJUlfZlVpWjy7wB0fSiMd1iHqtPcpeU
J/A14QaEX/6tH3RIqR9v+PtAxmCOKQZqlfSyqejP36zeR4WTkbvs2wmLP79oB3Wrdo3500Ao0wo1
xL7/fUEGrDDVlpsG8O35grLKUD12pBBRuywSfhFoo+N2ISIuuwot6czNzSG5lqFderkWS0Jep65G
AOJ80WKuDKfuuuiAyoQBhV2LD/Qt7OcimL6iWp4/2PrVWPC+0l0ovnwzjOwXpYJ1GS9NkPT11IoO
SpqOB4TjFHcgAUeFQdb9olRHF//zwbPnvHpJorjyEQ+bfn6826sQQdqNGw6hG1D9Um2+sy5Hry40
wsTey3FoRCwdSn8MHddF0Oa9fe0wrcLE22qkiDJIZzgo7/Qms8RKpk6T7H3oZDVNbhvLetuYr3RB
1xv73zKLzcaCnKeXv4r1Eh7QvZ0pNsDWPEESb2CZelT9SpipZ/UONnW1ZfgV2cI+cqx2Q/P3GgN0
fSn+9yM4UHTBkKN4h3ZFL8Ye4Fnae7z+GoReWzP9XS+KPG5EKh3ukI/uo80QcD0/NPwSHRT9sJt0
Wyq2XWRGL+Mw5H/wT9df61ZNCv+fXzwtFiTUQCuQM6z70k7A+LWlCQZUI8o2g9PqfjXJ5ePcT9di
9qryWnYCaiWpuwoFiFnYKoaB2haOOmnWfjam9LcxTvXjnJbYeqt5JRrfQuj9degE3FaRNuU/CiO8
rc73tXRsuflBK55/2jiCVqpZj9beVCvxIJre2Y9l2h/1qpCu3LeXDh7aNsvJgyxCC34VLM0p0aNU
0u29KmznqVbrUvEqy5RUb7St+lsA6f5RTkHcYleaPI6a+lA08TVIxYVPGhQvuGOELpYZ/2q7o6gV
kmzN9t4cZ+O2cPB8ke3G9gPlqrDG6nJ421sQZOR8Sy4DfON8b/UIpggTF4fokave4m580/e5uB0T
NXgSbX4NQHBxg3F/WeZlABhA7J8vWJNT52VWEEAGTbmJsB7w0p60Dcliazs3gXDFxPCXyiB3U8TT
MIgq618ffzmru+Ltod+6QuA6uJfXRiZdQQLZIt2251P9XTa5CWsyUz29iixvCiNto+CEc2Xacumd
knrAmGZJcqzVRttRb/Mnwt7Pdab4amTV2ymLVS8Nyn738eNd+lq5exG7MBkzmGu8img6qdRVImPS
2jOtRTPQTo7WVF46d/OuaA3n1OWR7YMfS/6HmLRAshfjIiCC689nMIqgqgQ68EqlNbuukdF+z816
0xDpryylc1D+SsTfXiIDV7wsgUzQbl5FhaSP69YZVHsPAif+kYyZ/gdr7Gt2U5deG9A8DiwC5gZK
MOfHtcNFZ1JMKHPkadYh0AUtw1HDKX0W1/S1Lp1KXhiTfkYQ3OWrtKmaxQSJtrX306iMCGWEjvk5
xlg125EyS5GXZDAHvX5ywvTKgbm4lai/cY28SQCtvskIGC+ySzykZQoLuF/spCUpolH8I69zeWcL
eHQZK2G0C677fDfrcsCcLxcBqagV/7SlSp6PaHHytFnUZ/PGlIrw2jV5IcKR94LMZYjN5fXWr/hr
2jfYM46tSWPtafCkO9wIs13u9F8qNEE9/HWv0dovHBgkwt+sR5msyuvvvI5aa7RH1dpbs5Tv5Uyo
tzIKf9s8dnTv4+/80lLMNzgzS/LHzPh8N2f4kvzvHWmfDHLh9dyG+xL/2jtSVunHvy9FqsH2LXLy
8BlXS3XFNJtaGB6CUXf0jZTDInXLuWvsbSKFtun+D8shMIdz7DIdk5cn/+udVbWlzVaQhAfkNExv
1vTp0Zb6Yi8XsXYl1by0iYtUFOndUp2t2zyYgACmKCqeDIXx7UTz7JR0tbifwtG+MvS78IEz1SeF
gYhFG2Pd8cuHwEgrI4oOqaF12l40YfNbtsskQq0v7QqX8Uhvvc6VEOq/vT6ey7BgrJG4gyhg8Ly6
fKK00Is8DuKjEobytzaCqzGCG2pcA/7cFaD4Kpj8/1oQhJADIDqvhTxt6COm6YQJBvN6a2/RsQjC
m7DW5ezK8V9t59tCWNgsRjYo+9KUOT8kQRUqo2il8BiZib0x6mDwsqTh8p6XEZslUIuhffg/LMqI
ZZlrMiYGuHy+6JQMQ5IWY3JUR3Vx81rU9KRKuwvgmWwhVPduMWrX7BxWZ/TtSdHG4bt1AKDihHa+
aCEQyFEx0z3mlaW/UIxMdyHKQwzEzejKVXBpKboVi8MBqQPEm/Ol6ll0bdGAdUXuIvb0wKy9RDKl
TeNo1+BFq8D89lSLWiOic3zl6AucLzXUkoPStBEdhz4CzK6kqk5zOG33dAfo8TrDNZiW+eZS+VfO
8N9GQiQhWC45/nqMY+k9ch9Onhz7DhE99O4fQqX/wz8c5kDf1QNmoR29V1/E8nMQtie7bYFANjOo
WkX5YZnKDTLcO2Awm0lpd0oh7VT8VkylAhfkBBXTp/YG7s2pS0LTtSv72OTWQSi22wtbd7Gs3yRK
vS8lM/Hz2jS9uKl3vTVsaEU925ldk/YCtpmD6Rlz4j3qmZiHzPFJ7foD7d9PzagczDR2nQxyxYBO
fwrtYq6Lbd04L01QnobK2IPe39UhJaBSj7shTtH/CcfT4CDlXoifYYK+0DyFe7XLb2aR/8F42YvG
6CkfxUtVdtMd/49HpiUl1IqSnzB/nmfz0bYLSmzNT0NFwQ+v145d4TxAISj3U+IkbtErvpIhXA8a
MPVaPb3Jreq3GtsvhToEroNOpQvDDhieWm6iagDg0SkD5aNCA7872syFvGwMPtsNelpVi9Gu/lQZ
Fbmd2QEYxPpBx4tBcqTMs8rxGTyWsx+scYrdXMoKVJgwlcqaKvhUS/ldDZrASQPdRVjxJUmR44Cm
vAgobuXR2EhxcVScmSBcnZxcPkR6V/gMKVRXzponLtHtYE+nslXux4jKrjXlTyMDKGVUUROtp1dJ
nrdh1Ph2n+/oid91lrytu+nBESC/87xxGyXdtgXKaxPOZVacMWlWDro5OW4/N5VrjtWX2my2caxj
shDBg8dEKS3D8hhKttdBlHelUDv1qTp6ZibJNxQkP+Sw9+W2NO+GJN8aJY8U8f1L9B8OqRO7FSKV
chO9tKJM944m8FIIb1TGSoWan+DB3Y5CU117SL4HNDVcTel/zqkSNO6U5oc44u4B3HwXVsY3eKXI
eqr9xgrwAepNf5CKO4b1fl2b36s2uwUTdg+bYfCHWtvEvYmP1hy1u9oI9zAma/arQPGgPvUoRCqT
+rlPl9lsbXpDHxybzvLMIt0aefrdzsv6szpiCggO4GYobQ9IxZaCtDgkTviFdsIpiPWnJEhgNvNh
xrn+imrdrygId0r4uQrmJ+w9920UPOoVFtp5piQTpLfm0GX6d9WItsGgb8K2Tw5V6dxJugyOWRWx
X1jjfdyZXufkv+TZ5KXas9dplq9P0R7hpdbromhbSR0CaaF6U2dd7+Oc5Hdps7Xj0WuDwq/NWqC4
qshuNE++1rbwcqY6diOEPbZziTplr25CfMTncPbqPjvQtJ8j8diYiPROta85/QPGfDvc0P6kM4ar
Q57s06H63WOlKPfdp7nWbw2Uus25/N6O1bMdz18SVXvBs+ebjuY3X/lTOpvPZmv8UNHgNSPzpDXy
a4IQmSiiCUKTtLVaGrwOFuNS9WiGqO21o7Zljr3RU3ljtKjK9apXUlTMSvYjJzv3KSl/A/vaZqje
beQgP0ShcSqEeICftxNz9R0/zJuxVo+d6Cz4os1Wrh3mL33y2pPz7CRRK6dgnO8rR/5WqY3lB0X9
MKXSfR/rDzkZjz/KVe9OTfoNVNtLEUevQ59+xUcSbIwNpA0t8ia1Hoei3QAS9PtAeIY2fQIHE/l6
Xt/rg/1C2XdrJtgyjl30oNfmyZyK0K3s5JMZ4x2AS4mn2DMvqBiI3GghuW1KBAEY7MrmcMokTDWp
Fvxedg4BOALPAN4+A8iro0bZVIr+IGWWV6rFLpH6TU+AGTL9p9KIGwMJPTcv899F2x7Vsj6Ww8g7
wG0QJTamaN/nPnxOyuZkjGMEbr86JU73gLvkMXKqna12KaGy2reW+lNunWfSX8QAkYYqW6CGGdog
eiefUkV4GJE+Jen8oAXxjpEFY5J+26R8xHMxHjUHudWgeOmHeW/aZe33FjJArTncgzjaVa34Ik9y
5kp6FG4DOziFSrw1o+E7oLZ7JRW3gdk8kE88ShIpk+igJyk3qazd0vz62TrWDtnKfZA5Xltj32aM
z13s+GNseqFc3GfqYIFPrL7VY34j4OR6Oq+q62zPGozABVmGvBWcn0n+nCtMb0dAbSNEHXsMniOJ
/cj6T+Pk/CyaZpOq1dchD7462XQvjOlRtqq73AG9LmbQJMpL3ak7OOaTazed8EbIcRsMQbe4ohe+
1AfYMxZfClMMrpgj4GxJ5EqZwfEHuTrNey2TfouwCz1NDR9FNW8pNDwlNjqXwQ/Kgh0occMeDlFS
QyBVNlqLinKXJL/aUN0aoeyTQxRu2bc9vtLJHaqL+8g0T8pij1J3x3roD8YgPBGHBzsotmhObPBj
O3XR7EoqsTXUIh+y8mfsHVzZkAZuZdlVUyZPdL0BwsVqvml785l0/5m4vXPycT90wzEIgEkZc+WH
iXMa0ZDxbcQ6sTY9Jn3Q7Gg+nuCCb7gCf2IG8zmQs692q5UuIUJzmXt9j6r8syhlP5rap8YRL1lp
fs4j7bY1BnpOhPLJ0E5FOoNUX2IxBrtuObSePFTStqulIyPgJ+qgu3SSXxGGvZ/0cURlUfs6NEgU
DVw+qOCpLvL42SZoKt9h2Lttu2QX2HikVFwCYfBqd9Ypx8u1GqJNGKJ5Gnb3RjFuAGCB0nE0Nwlz
Y5cZ1mdVmjdqFpQ+khJeXWk7hTtTMnvLhSwpu1Uo93zJxo3Zo8eMYE/QAw+x8hkyDP990x5bwGup
rR6UpHyolQptBGuHfsJPTAlvmsix3QDok9vI4/1sEJHRZRGiurfC+ptjgegZAn/WJG8uo0c5VwNX
adBncXD/xAj7u+6Up0rGujaecWLJhO4zgj+EknTjSONJlIhQVtnsFwrVKcRZHbaBcUuHrzio4+Qy
BX2Wp+xkYV8T6ZxaNCU2Shu8ToniqphC5DK41smqvXiU7zrili4Fdwgs+Gao+WqA+kPJS5kHRae+
Vz91jfilprInadlzWo77YAKQrau3XdOeKsX+RH/4psKDqwthzgip9cxSq107CI+6Hv8KJPXQ5b2X
aQowvFbDsHXetnl5E9vxc0fylljxZ4X8oBZ9STXaYwKaVJMHKveo6P2VanjdCf4vGccrBHgmQD26
C+f5f6zU+jibMzgga1AODbpBJJbOtFG0WEXKMk1uHdSP/aZR8HgtrHwTiOIfx1lvv4F+LJU/NtNA
YlbljjVFpo27WHRMyywbfJ1ZpXRbx1QO1wYLS2trXXos4AqDjv7ikLKqdgKp4hgFUXzUmZy1fhwN
AdrAJuXGTUttO2zQXpo/S8JEbZE+gVx+0ws9VbeknUnsV0rSp1c6HxccJFG7oEpf+jqczXVXgBYm
JgjznAI5cVrDTZPlM8GzUuu3k9ZP37RAGoMD8upNxymrw2iL+2+UeSiD1boXR1Vjb4pOmaQnocug
1pFvHRwPfbrwmNnUczv6Ednk5pkUm/dW2tqHNjTmYW/lI0bLraJLy0AvLX+2y3w2Vjvpl2VJ3Jsg
okJSUvRVr7XM3g3jkRKgM71AKejF0x8/P3NWYJSZPYXxUbPKTuyFFswPul21ym6MDLM8SaS5OmGd
W9stEjBarjNP6XildX2hyF6wPiA1Ye9Q+q5+xVgPcYtNaIRvTZjeZ4007HGiHvc5FccViOZqFrAc
cMTAVJnOD+BQovb5A+fJXM1KDHklDErHK8tK2ztzeZqnpzmPXWtSk3tKxOT54/7dhdJ+EUqFtYYu
FJiD1aqDouVyXoe4FoSDfKtPTbObM+ZZVahxwszeuNKVubgesDN0GEBQ0a0/f0pdRibVdOChUZBa
91Y5jy+00oSrp+WLrUbp5n94PHA5C3cE8PRa+zboOlFQo9EEKkvtGGkIILnJZHOa4c4/p1lpXMOF
XnqNDI0AM0OIpWOy2tC+XpyQ5iI9jqIyv8Vmrf62RIZ8dVWHxHM6pRVkiV1o5OGVs3px5TciCINX
+parlU0R0okdJNp5VYgpUDDh8tFibp0hMCf1Yb8nMbRdWt7XhH9WHwlnFdlk3uXSsqTjtuYWFrUx
hySN1j7KFQbL3J5z74myNrBM7aWr1rKrI7QsByqIoSQ9bgT0nKWt+VfLWU0rHC27LD0okt57tVB/
IlgmvUqz3HC769ewSBeXWwjzTCYWebrVdaDGpBB6EacHdCJnxU2nND4NmjncFWUn7asIOeWPz6wC
QJFH+OsK4hG54zC1cBa1BYbpq7CDErw8OEZm7umQVm5fjC0a0xlBsPNx/jipRnNXyhIUEaQDKLmN
UziLTzn6P0PebODHH5pm2spS4gnna5bAFlusvqSeYBoM/d1Ytn6o0T3AAP4lRO1dSV+R8kcfJtrr
pHi0CiY3lMWrhQGuoKXWBd2f0hGVV0tCPiS5/IS8+R3GFpu2+WWPzUFrlMcGjY6yzG/GNPOEVm+i
wf5p1PI3Qy+QRyrkaTtgt0UTbH7W5bz04UwamzxLT+WU44I6JD86WcSbUa4/6WG2CRvjkfxil+fZ
HymaczJgeE0h9pduHU03Ueocs6l45P7P3VJpb5EY8eHNHsc8vzHiYlNkzIpL+cZZfOtb6xEbYMqR
Gv8XO8eAjELeAAmEuEilQ8wq0O2Yy+IUGkjCkXk/gZXXNrOqbIrRcotcPM+zeJy09FtDptcKcegN
fLSN/NCCjyqM18im5sBFx5Wc0qNF+SUcx1szlB/joHsoDOGlFQAUCP+u06L83TTdJg6GO9PGtqlO
XsK8/KrNNXVW79P23GcjjrXA/1o3TvQNUv0HSY79ZIq0vRHpX7hFcFwUmuTq6ryJs1J4cR0dnYaW
mEZ6mqbVJkMUZd9E/RNpTuVNmfXUQ2nx6gK4coE0yV0kWz5+R48Ktno7u4gWHSbHx0QyPVZ6lbuQ
V7cZlsc7YYUBP2b43IzRaycZJzmKU5d0ojyovSnctqgMF8Hb4SGt22+KHVOLjA9ZpjxjxnJXiBlx
mUSaEDc2ERhW4juDOXMwRLgwV9FeMGCBVLVpUvyGuqLgQJfhUS0ictqC7lsZwOvX1GwZ5EJXVgFK
KSXdUCykNwjqfbZS9VWWzJs4E/vcrksvNeQ/c2/5YJG+BrZ4aeGlCwhocxt6wPd80+yPdu1gtmMK
qKiAhBTZ9PrIKdmzYFOkk7mB27k1p/ol08InGk2xH6Pv5YZxjlgQ+vpuUMzTLm8mCrN2vNOWFiZ6
Qq2rjJniZWb9xRia7TCiGh/r/dOgV+FW0OLYOhMKpjRFWIW4EYC/5IChYzDYtIIrWfU0bbqrm/RB
GYLjXJvZp9yev4cWFLcWD3fPSPvZl0N142jjSAsyzNygDQd6DC3d6AK+WCBtrFqb0GDCNy6yQCg7
JHxDWT9ij+lscouyK2hbyZ+LMuRH80ZzAFly11U3WKgR0SBk+ZHTyhhh1eadMquUd+ms+hgz+iFt
yC304nlvlFhUC53OaEinyy0niUaroWXbRVJk78jUllNdt15tTT9k0TPi6Tj8lj08KHn8KnTlHjuH
o4H4FnkJeicq/wJ/jyRDJ08LfShhoRvI1meDvIhaeGqor/rRKyTrUdH/j7PzWI4bibbtF2UEbAKY
wpVj0YlOnCAoiYL3Hl//Vum+QYtSiHHvoAcdrRYKQCLznH22wTNrjqMhWBY7f1fs+NE029Rf6G69
bIy/GMLy7VkeMn6x0S4/izS5s2VDm7YYgCD690bTDkZrkhSEHi1AmgLaXgwH1AVaAHMx8SG72C6m
bw9GAbRFgHKyyxvldsyiZm/NCrrPpt+uifvMPDijpO+od2WdHTghf7bgs9LJMjJPyx/Eg/qkP9wx
rLmKcwC3mFkCkgrDUwTBTtk2nVbiHUSbBrUOepXngwDqhfJaZlf1Wp+3Ms48jERGt57061QWilsw
WnKnwXbcWeHJVX0DZNN/JxguDqIxe+5NAsOb/i7q9QcHQIewltibpLaP7RqrHq0lIYLAGo2TIFGx
qm+6Xnp6DLQKpZUZREaKTMXZAco1BiaCj7M0m/0UOd4GOpD1pIpFF5cLZw6HxDoVZfK9GFZ/ys2D
3k65P3bGj8GadrMy72YU9uQdRhrQA4xPpBOpt4r6Wx9hxtZHu0IWh94GN+673KuHOLsjzRQ3hOhc
rYvfREvQdO2tXbXfsgt/ZJtudT3CR7sZ38Dpw4nRvV9H0zd8gR6cbPrSRVt77G0Lzc8kUT+L/mGx
u3iX2ynpjwYbkWFVPOrk1OTirojSgym3V3VWbN8y2dSGLTptuDJYbXOssrg/VpbxXE0RROC0qr3N
AT4qoqx21QqhH3l72t5ozFsC1H04C1dp7DyXtkUPBiTvWAdC10o64vRNnzRwL7W9BSML9K7+Yuvr
nuNg30ntlh7t2RTi1hhWior4xem1r5OlPtRjicbEtq66tDvHW3U/1CpeGmYRFiY1SKPdKv30PI59
MIg+CRiYgS7L5MppFp1pFDyeeoJArM07cgsu85GaJG6idMLFqu7Tsg+7wvqRGBDUTWYCmpH3bj2v
90vvLOE4zTs7b0/SHk5F0jHumA3bUzv12wZeOBraNVzQ1lVWoogyW77gn/uAMgmAE96wuxGfgfXF
0LtGY7A5YELqI/FzDigcda/eGFgWA4CyWc26ixEQJNFpTaAk0gnUJaah+GNYpBo7o3chM1xnzQKM
VVa6nri6pU2eGQNWFgx1d0YexWHeLlNYVmXyVStrg1m5HR0ZT1yNCA7DZU5VYL1tciOpPqhW0uxs
xiJuh9uua1e6HRoZm2I1VZm3aPYPXDhmVxBF45LrHSpm0/sgzlA3wJbMvllORdsPBOY0mJDBjp89
BwDJcxobgHWwb9WKWbosmydKvDgQuvGAD9GT1sW6O15k0a3DYtG78jlluqH1zV2BO5DPcrzJ+hzE
UyfOMdJ7zVXTDYZPZVGzt5TVjagGDztNw5fGoIJc8a9tnJwGRVzpjfI8RUh2EvDhGodHH7c5sK6Z
PyfzQ24Z121r3qpa9tLa21lu4oQu+6aPh+tYaa5FLG5k09xyjo1uPzQPWbsg/S3UAFext3iKd5uS
7lJ7dtx0nVQCxIzx1I/VjVHFoZbMmTuZRbIj6jW0RLMjNLD1u6J/kmX0g+pGDWLFfGv1+t7MuivL
zp5HUVxPc3ODF8ZXGWmHtFPfuyY65mnx3jmUQaIHN4/lXpaM7uI4lIV9zisyLglqqkhX7b6yH73r
ROS4urM+MThLPVsdJ2+ohmPeFlBRVPVp40dVCTR2ayipPCP+ELlACZv3/Ari/21NUl7pZod5ku3i
fHkfhZF5mpotob5F5IWgfbbZUHKbJIjFOUXq9F45FQjQnCjXmpxLLzLGr4k9sgiUpAzGZDnHIx1P
uyYvalSqrtMZYZs0JpuPzLExlxxGDqMcOe5XimUAUnculsoVFWm4G914sGoYM+vpNhyUynzDt/lH
2873QzUuhFjHkigR9XEaHdO/LFjXXvhq+zUGdVxYB6pgK8c83e8naT639YZsT5u+RiOqZlVvruak
Z2Rs3Herfd0KpFFFY70qVjl6aEaVfVzMh2Zr8Usus8kvdaQf+nokJinixVsH2vmDJuW91c66L7so
BmLO9sq2MAdkftO1K/4MRNCH1hrNAVtRtYuLWnqmiL5jFcBDilabOK38SSmMW1kmBzbysFX7a+bl
P5kEWK4DO5pxHZBiYqk/YDY4+yYdW7eE1Bw2q2775oYYuLDIr8hrzKrjmWeL846r9RGjzj4OeRPA
0G3xZFrV5JIKyNSh6R13GJD2TrRybq6L6046TDPEc9M5X+Jx2UhIHHdao/sI8wxf3Wz10HXzc7RM
3XWcFzVK+C3xe7U9t4nm66NNn5BvD01GQge5Tzq7kX2UxkowN13O0NXPtWomXjTJMYQqUnocZtON
VCfhSVmQ9EumtI5DZ6hfEt1IJ7nZZJX5FKXqmdSR1h307lm3gOBJJdvxBJlp09y7Ze1QqCfjywQF
IKgv9mapnB8rUqeotTbSyiiAmO38lJW461bH8eKpTnaJPuzzRRJKxHCNTPRhPy/Foyym9xZ6UbD0
thJinKbSvctzWzKBJB760A0F3vMC30gxwoqPWNW6kd7Fo0C0bIoNhAhzWYTZoMJCWrxy2oE6nZOX
FF1hx1yrt691HOuDfs2sYKFKvcJzjYRCGpDouWilensJXoBekcTHdbHjva1Y+TEajPZVh4OoXQlO
IIcxANyreMFYA7f+y0RCe99y60dqmHmYllG1GwicvHaMTjzHogGUnkflTsXb6KUyunlXZLm2K5J8
CzL7spYHzdrpsl+CMVunSwhnTBBRqarnZV5SmirVnpgk0mLcdI45BsxPGMHY42L7yTDOX5NBa1sv
a0dmEYvQTTdLi+HcJBHSDqyV7ibJ+OVmkQtFeaFp0606af2NYtbxblTjd5O/w8uLYXssKyu9kWJK
vphmX3gxnfirjs/EYxxFnFeElmCWE7W5Z+BqvdMrOe81mC5hLaL0Nh2T+omhXbVbMZ/e4WFKlLUR
y/suja1Qr1YbwwKSOQw7UvBXVeWxI5nUBx52Qjg7DPWM4cFc45xaHq+0SQNsBQNJfuqErl3Lcpwe
1CoeLtldS76HGdnfrIhkgq7qnBPuZpZFtyKWM9Cp6aW4DwfT4LyYCnbryEqXY6PUWjDjhXbHP4UP
ubl6MOG+hOiHGcCPm6gCLRm6vQbeHmgK+rWVMdJ+LYXq9aVeHjhJY8772MRrRZpBN4zqDiv7MRh7
9k1hqWmgrM6bQRd7sFZn9O2qg4k45ROqtKZ1EUTWe5phSarCRB44TAx6vU2/h93RuAUpAC5mym1o
kiyxs1pd+r0hzEtKq71DQpru2Mb1p9Vp+3Ckmr7t8VU+VLFuB+lSTYcCEphvsOEd1VZr/K4uLJ+e
rX5O0MRR70i4kJWo75I85cdsEhSCObt+EJqm3lpW0hPbPA0ncsD1cKiV9GpcYuPgzE1/uVV5u6md
3XqD0mzeUgEzbMNowL+VBT1PNrZftzQxQjy2snNqT8UO9co8cIawmbNRREFtL6TA6FPu9ToWzE3V
V5RYWTUel4oCBqJh8tWJMlTGVmkcRKZDQyDg4WkmdPE1HVosantpLgHJ9GWYz+p6GlsNX9iIDNSu
8M1FqO6QbhRNbXTHduY7peFvYrvaxPolG8rD7Njs5fl8Q4nwzdbaR/xRn5u2paYvrrnys5y3n605
3vWreuEw2E9ia38Wwj5hnHyhq9KN9OX0jMzxcalM3cXx9B7j6afKdgZP7+NHY5ZhPYs7mgtMS/jQ
0yo5aJ3Q3J4PCppC9VMix7dSPTSj7J2AwQf0Gk9blh3VrrmNZYrn5vi9W+tgLtrbtUc1rFD0ZQN9
1tDXld8Q+w6voH7UNmIDSFCwhXab92UoYTK4cekEsF6kn+tVaFGOegQkvqLC9ZnJFX7ZqFf0MzdT
XH0t1AT1fHuQs4DTMpFaU9ou+XLk/k0JWxCrVSwtMPFyWlBdI97aaQRfe+1maT7A7aPYtJZ5n3pA
Cn9cZfkgB0wc0ks6/LIcxjo6GZ02UM6k+1Rv3y2FdkSayNz44e0GRWnYzLfOrq5XfP83iA5ubFYt
s2TOvk7vHWrNxFknNyXl75XEcwaLW92RhYmVnq+NzpOTK+e4AxWMDMUz5+W5KC3k9858byz5dth6
UjT0ct+m/WWYv9N1GDmzqQaphlBSneejuloPU5k8WfpChTsCpcTIgk3rzJD/yorrIO37N3VSS+ig
lP/VynqNLflub/NJrxn1qjQUsEeJBjFE4+JRc183dYg90GNnDz+cUj+M43LuRhqCzbhNaAhda0pM
z1C5xwraHk/GunQx6XdZD/UJp4gmbI3qgRwn3PthEx8aoyHjhjbSqwwr3yM9eU1jWhMcYMO83+Cx
tDS4IpxMkKkGjdMCqctaB82ba3EGIh5dchAhzlnHTjeOYjL3nMHPpQYCgqoHcWXs553myZH+wsAR
6qhFRcpZAiCJPM2LHWsK8qnEJ1QNYQ36Q1mc9aE9anGDfYZQ3CVSTw1fBgX77C4LncGyOS9luwSV
Moe2nj53s/IQd8lXa+2pF7ZyN5t9kKwUD0LPdxVeiS4+xjXkqUq4idPfwRHwLX2graOpHdLqSizS
cKOipvPMA2c07zaqgrFug5EDpC/bYDBiCH1Jilvhhl3zpk0v4F83Xa4GmKr4CChTr5bWd9vMv0RO
/2AJCYvaDuSsPmvW+ENZlOMoWs+eq+tNxT65je/tpQinip0ywfGY3zt/wQII9RYJJVkiTtZkV34+
qVXYSwN0WdkAaPRXPAxvRbydlMy4qlMtmMbiVleic98oj4KtJCvUuyVavHW2z2ZSv7VKtrOhzAaD
uapsWbPhSqPUoTFwJsV2+XxBTFan26vIvD1RCthnzfcut0OG3TdrZH1Toy7o0iKjn9/ONlU+3Ag+
qaZwNnebnJumrF6xXWONL+Xm2RmsKsRacCOxwKyn/Gro+NjLrruDn/gC7nYeGjGyubfTNQPnu8aZ
q2DqCKGRyvwDF+DY62BkaSl2ebZFkmg/96sPjEtsHIV6vX4rEuOlSYvRN8a5dMss74mHgstnslNc
txhX7PM1vsH8/Nl2xNs6mMFSiufOFs9FVISjg82TTCnaByDFqrXPmlYxOlLN94uQFnAdMyRZdK9N
0h1mBlgePFbnlLAW4XsVkGU5er1cWGyH+ginDUoFK7hX/MbueHo5RLYY3/kJ0xDF4Ebxnpn15nTx
f7GF8jMHNHbNwbpCwfezmuswnvpHXBfCxpl2pjOfEiWhtx/exMA+mdQkXPcwJQZDXNC7AOz/JhX4
UzWk6aVW0nkR1EWlisIpZbptqD+1UqdPWrdjU1wyOKO9jKLvUZP3kMK3WxgV50kVR7ONQru7+PfR
WpWZc6A4fXPizSec5kJKc8XWeHIC7V4h4YjlOR/Kk4MXHUFCARLEU9WKwc2M5kZ1IsqtFiZaFsKI
5wszfK3R9soY7WHWBjrUpKrVT1pEKzLj1mdu6n1yObNisBs4K1NjHsotOU5aHZr6EDBO/WGSWeS2
1QqIX+4gfvsLSPfYXQ/xeJuV6hVu6O9Jtb4nSu2XJBr7sxqHDWnblR63sKcimAGO8yrMNLCr4nti
zvNu08zjqCWZH2/mvcLsoi9qgZpJ2Q+zvKkHDDKjQT7Upk57GG1XuCif10XsLH5zZ/Vs6mb6shbk
5+QKU5E4mX5iYL3r9fxU0v9lNCNDnZ9SoyEKfsTNq9wKQHHs8ByjPENlIC+7qa/yonTVdqYWa8Y+
jPILPzXZChqmsT9MaDsktJ1YtZsg3/IbFJf7LWKXyAztOdL55BSqkwY3lmJsv8xWdlbX6AnYPaRj
/RZnHUyk5Jeo/d3o0+ucZopz2geJCRyhXqWjwra4gchksW/rJiB09BSpkWfFBiMqw1XL5dukgTsJ
8j1rCqy+0OEs6TdGGt0oVnflmNVZLlK9H1mWVT5Ag3met/bKSEn6nRS4Rl+UTjwqOXZH8XpctTww
6Je2msFV0uQBQWPPVduC8hTZTV+QdWYxD3B038mnfUbt57RjAOXJXVBqDPP4MkqwSWW+R7URlI5F
zE57QAq0uJNivBgt/3fFbLmLHyM2LUW2D/2q3KdWm8HZj3fKpQecYCpp697pikOVLfectvdRgfre
iQ4gieG00PSn2eNgNLAt5L6smBVa6k7tNHfJ6Qin4hOvjj+HrKjyMW+BOGpfdCIfaAFKbCijI3Jr
X85zsrcHZoQQrmCfpVmwtPpnYZAfGU0MWKmLOR44SRQVpc+HWXmXQu21yOM4iASP271j5wDeQwPc
ECSmMopQ0eNiCtCgtTd4xJXWFRJmBdiXmIrP1OsfZDj8FtPAcoIxL+6Cxh+RhkLNG3T56ryf18Yg
NUkq43GGrvCZ4vOj3d3/XOhiE6tSezGv/yAexENzG+hGZ7RnLcj8VPtDmtMNL/XtXAKrCaEF5Wb6
QMc3Bh8SIoMFKnq7x771WLUWT2VbX9aqfKuLwrkax/zbJ5PvP+fe+iXeEcMPy0C69msu/p/R/mYk
RaRysuw1B2zkqDbCnq/SPHM6ILzmjG3ClTJKE9QvS2tsXXmgNL1r5AyV1y4FS3zbmmH+jP/2gRH2
/98QQhv1l4GEc+Eq/edn5TNjREZ88x50pgzw/SKOYCMOiFmsKF+imdSKdVycc98CvzWAUWGhd/1r
qSXV7b+f0J/fCWSki3EyxYf8M7C+3cQM+ypa9+lgk7cguqgdsPNfbbHr6KZgWUbb+FnSxAdiya/b
h3OGBQz+7jB3PmhB45o9geU776vRSOOdDZDPpFZVt9ehbLOUCiLVhS9wqKKrtOPmE8rQn5eHTYPA
HzUc3yzMvN+fPhjRmNVphX5llWrvN+04ln4Jj3oNdSWtI4JNpvacscsXbqIvSfLJ9f/yzHHHkjoy
OfOiQv9AAHEWYaSlVS/72Ji3h9Eak5dOq0oQX7N9W9R0/IQI9svx8nf2h4kHDPxD/gY8Zz+y/RRp
ltaKZdO+sSr7ZmyyNDCXLdqLNKuvWltYYY3vvQdD5FrHDA2W3yJcFagH9FThHDaFPNuNtnLAJSjD
FvHj34vwwwv5xVS7PAdMcRX8/s0PEtNV67DtkUNxdOrUuVMbB+QRCTFeOWJ47HsYJHFe8qIWGCr/
vvJfhISQHiD94HTNijA+fIhwU+2NaEjCUdH6tKmBZfmiTQetTJzduhBtSOLUZ+LFD9vzr7u1Lvag
0I00BWH578tPqlQDEgT4CMhev2JePkEEMM1x+YSq9renipHExawK7wHYeL9fByDPxKuZpxrJgblR
OrUnqPAIzdBxeQ6zLkChlYSBNqs/WeB/vTL+DrgcYy0Kd+33K6/zhHisIJF02EAFo8Xa7gDitpOs
iv5EtEWyG3J4c2IRxSc769/ep4NlFpJeDB7+OJEwrkHFlff5kZPmxWL/crNuTSmvrGjXJkN+6vtK
fqKb/Mv7hJhHRBm0e573x8+51i9RDMVYHA0db1MmGKn2Y5BL/uXfS/Wvl8EngkBCqGNw/n5/qAsS
hXJYyN9I6mhefEMl5NHFqJrX+u8L/fH2LsYKaIVxYkarj8vR7xdyYrFSmhJw0saCeL+0N6r3PJEa
U5Q6uS9U2QSQCJo3aGjtJ6/vj0sDBys4MON4h+3O/9DY/nMuprZTkZMr8mNmj723LsvkNnY9hNGA
XYaz4BMW0adRxaE3+vdN/4UdjGKfn8w+pCpkqf9+0+NIBJPTO/kRgFUj/d0pW7exViWg082RAzSg
klgchFlGNNLUGtEnn8zHAvKyK1y4uhqbETUkZti//4A0X0t0TYDKuPHJO2sqI3RoFtw5E1PgBivh
QBQzofXky61v0gLmS7Z2+GQ7/Nsag813yTP4xYb8sMYujplwhdXsmHRRV7qVrs13BsDiZ7Y+f/lM
WcVIqcn90BysFn+/2WESXaPnNarmfmyF3zOEvVfVGZpWqyjj1zzLkdeVJBcX/5cbxMXIxO7mktim
/35hG+8Tu22AOtJ4anWvLUx0tlOb9J8cuX9bTtwY3m+whOkKLg/gPwu5b5moiwTZ9jpbcB8nVW7b
GejZiPcl5LeTOQ5ZEqQN6Y450W2hra7L/0F2gK+BgUcY/G9L/XivTosVHy6kyXHEXj3oM81NARkP
qw59rYeig8qXeRN0MrK+HBT09Vhf5q/T47+/rF/V3H+qj18rG3cFg8BEaj37Y7VnjWtNXMWc8m4L
62pyzvDfEvAmpD7KsBXB2KDKEr7ltC9dMKTT/Mmn9bdFfYkdh7JNqgIN4e/vwmj7al1NTGfNkRUW
AMs1BgFyyRT97xbXpaz9rcy6/JD/vHSdXEqMOfJ530cyC3Ffn5grw4z68e8H+ic7Gt+bixMxagY8
tT/uFELFKb9RnHrfEU+7H1SAuRjT8ABZr/iEOfxHpapB41epyC6ZCQQ/fXh0JSTPPFKmYl8WG1lA
hqzN5wiwiImynVrcqBw4x/99ex/OAAQv+N+g0aB4gAPOlvP7UywQiCCJnqOd2sKFcTuQCObtDHRo
4yFx38f9wga95TN6Aqtd+v9leDsZzxTmlk47S/lA63h5Jv95iyu0B5IbFCOUelMHYwGYqRL7A1hv
FP6/b/WPN8k7vPjFcNQhCoGe/fulipHVirO3EfKVikvkb/KYySn/yRRU+eQj+ONNSgOHZ7JqsBy+
PNcPT7WHwrDMRGCGcTeNVxMT1rA0RsOrSbk6GU5nfXKS/3FrVPFEoStAMBr+0n9UK9Ewkk/kxGEy
LgJ6GY59+tox9gRK+GSR/tHeSJ4gYibF1C4dBKKM3x+jtAacculbmWczThxS9d7QmzfI4Y9GvnQe
zKtxZ2zytBh1UBjWnoTsUGUagpPf93jrIOnZc+0XJNJ/spQ/PgQLaifJoIqBAedlVV/++3+WEgRL
27CSZTs1agzH1BVzbzDNu2BIj1juYZf+7/X06y3+Z6vFCgulD3uCQv6Byuf64dixuinrytQedpUz
6MhEYa/nyuhrpMa5APsPZPlel1JcJ/F8NaqwY+2xOU51/5kP/q87++8PgVTBkYN7MhsIhtAfrXVm
syj6YaudQwePPRCOdd1kWLs5XXtI+9tR5F6lVXtDz1+GKfK7SQlFUZyBxQ65HPBYJtwkqdXvpcgR
x5X7Jln2okaWCcVEGN1xMGAOy/5OLlDF/v0MP3woZOwZ+IFjYWoCGukIUX5/Z+2m6AnDbuuAJYDV
uZrSOKsXZ1H3Q1ErODr4zIyfvbc/yqGLDR/lgs4IiE73Y79EAMTUx1h94vXeO1dlUkOZ1Ba/3paf
NQTKgNvUXv/Xt3m5SfRZbD0oUT6cVZbRiG5BentQtGL6Sd03fJ0cNfpiF2N8tlYYmsG/L3j5C/+z
Ii7PlRQzgurxM8bH+aMDkjQE8dGj42AvPCg7bZXZjxLzyq//vor+l8tcejCAFbYevFk/fAFoBUiw
W3rjAK1QRKSoWsO2awx7Rh5RM0ANlG3bGEw09tQ/pXb3fRnX3KHAZ/1R/BgwccvSMuNgtJD/uGNa
6QuD3KG4I9BENXeV3uXJwdTL9Qtzivy+VOKy/MZxItYbldSgCT3CRH6NXJtMeE6ez5pXSq0ejw4h
wV+7VBpXau8U8a5E+O0RqgiTpSLSrndbTaQvcVPM5f/umLk8ejxbmXBpwE18lB+2oQ5fEcWObPOQ
SOzMZxJYLEAAG6b3WGSfFUEfju9fF4PaB+puGJgJffR4tnoIgKOTywNGKem5NGJx0lPJkE8pk+im
K2EuuWusEpJcj1rXf/L1fthxf12dchs45yK2Raf3+9crJtvKEmzhD/RysQfE3hxyPY0epJ1/Ftf1
l43ClrQwHKcWwLLzYaOAY1y0ok7sQy7y4XaOcDG9OLM0b7yLyG2a5DPYkpPjz2+ILf5ijUvhoAKf
/n53DLJa9tvRPkDPPTLT+FHn+lOyDL4o+4duzLCPWB5J1n2KCSesBBRFJ2Eg05CFXk/2N8i9tbvp
0RKqCeyMJoWP4kbMCs0KuMuYFShMpQ1ht0cfKicn8sdsviaF7bW5xCBjBFcd+gSmnkE8r7MZAsFA
rEGbjhsFlFpHG4HQNO2r+mbUIYoqCLi0eTwVi3bv9PVOL/vjeqFlF3P9dVA6Gvy0YN5a3jMQydym
x55b7XI/Ych2qrS69DIY5gwp7btkYii4dRHGzhInFdwSSKcMlqRMXjfDJlFnkcdZmyAzlb/ELzIQ
axPvZkaD3Wx4tlKdZE3Lg6KDPyKuag5BffwyDPZOm6yGgLvC4MQprvsKpVeM44vS+kY/EPoRBylG
NC7Zb+9O27w3/XCDgP4khVNDAu+CWmpY0ce72BY/iMjcSD0SfutULXn10VEgfnLKPHksm+ZGdwDe
1PFxqqFaL4IwWad5chhpurJwjlgWHdTEvtvYHeC6c2Qr2LIgZnmf7PbQZAx/ZQIrBoXpqihfTHu9
F5v9BagpoBMAHtE8W5i+hsdM1Ra3TP4CysoDgQrkLxjFY49nTDStZx7ddaus56LP0aYUgWInQSX0
L0knUtcsMyaXxlmvhhWWhJSukWgPca+cxrk6bkX5Iqw4mPPqvSyqE8S9wzaQYaTiZQAT7agXxW2V
Kblflcsuqxgdrkr+vR+QyY3ZbZkIPLK2M5KLN8vInpHLenrUvYghYlTanY3F+tLIavSUJPmWJlqo
kqaLTR6FwyB/zMqIUEx7g2pcBEwk93m93ZKk0fBfB9he4jkqEtSiaMFgkzzNEi2N3bV3Uka3ndDf
4Hv4VqycWwxWoN9s2JsZAp1brm7gaE5QTOohs+rrGRWXZuPSME7LGa8V36o0TEQKqC2WCUUg3025
eEoYC3Rr8XTZ2uW8fBviKCCLwBuN+LqfTZRjlq9EFrRM88EW9rlLas8wVghGPQYkiA6tdQqdZfSo
QjEC085CYJQ1FUswpXh1DDKU5XAobTD4pHppZRVkwgn7FrHNHOFBtoUbHVFWQr8urOtudM6skn0V
p7tBaseyKPzNZo5cDl84cuCaOto+qqdrUevfk2J7VAXsyqIKFPYqSOY3cBU9JYWPo1ce5/QLtKTg
wn1LtNQrm9qHsneKRvGN+MbKLeMeBcV4VllGKBhMLxtS3xRMGeVybZYq6KseOBVBtqqYXmGAhnZW
+IPe36K78ixnDua52c8oN/DMeemM7mGNxytiCCZcXKzS1RfZo7DjQ7HEsXTg8wGRCx4LMDfKmy6A
iPQIteDaEtUTZuH3KBtwkXAQmejQIwrzbhaGv+LjotfmycrMgFXyPjtAWq22XOwzTulW7I3UfJSN
3PXt5XVAERJoE5dBu26b5HGLstuhmXdZhInJIj3Hqu+R7PtR3Xw3xJIi0oi+QmDwlLbd19X2jOUO
fh5ZC5mjBh4coslw0zRiaMJuYS8pXJyucNta80Gu50DL0smtdRNnnJkxg5X46BtFADFA87JuvJnn
7Wspy2/LKM8L6qShno6UJzb+SdghcfiFJYJ+O4UpC31UNcugzPN9ZyuBzS0m1sTIsLnvoEmEem2D
+MzJl8rKboZOe1SXyRddHEJfdOuo2DeK/TNGFlaX/W6qsI3DxO7CJeQIVTrzSsvi70TcwjGbpkcj
nbzejla+DhkU5da7kz0eLBlfl92Ew5fzOJhkvzjaHe/+qq362bOIE3SnhjTjAr61s26vzWTclRhH
YOuk3zKAhHNQiNcU45u0aAn93frAbNRjrRpsgFq6X2MbZn6ieGRdwV7BdH8wzrO1wOIoeFrzFZxm
XzXXYxMnZ0WNCy5XnAq1ky7v7aDbG3EdWTq7DLD2htqHvcXkI8KPE53Jgbfo14N2aLf1IHlWfi3N
WwXZKtP5rvadYjlqmXaEKHLSk/4hN+wXhpIHwgIHdEMSzYURtDqaknremRmiDWv28bvyk2Y+GAPW
AFF9p1/M/zCtaTNI/SMizarDhq575fV+yROBQI6ipTZYwlRksyGOyQg+FjnQgLbsVSs17J8K61uU
TKiEC+WnzegEYuO7uRUXTQi2HZI9FCb+bE4vC7Hsbg9XClbv97zQy6s1ZztfVWzwtukwIaKNGvMm
b9dTaqORmCDLePm4/VDR8h9H00wCqTT4V6FYGTD6wXEdFY95rFY0lEVcH8stQiEqv2Fo94bFim9O
8Z6BV0fmQbKHs++OSOpdY9PXwBrnntDGTQl7ZX3IanuHBdTV+P+YO5PtuJEsTb9KndgjCvPQp7IW
DofD3TkPIiVucChRxDzPeLB+gX6x/qCMyhAhOtGpVS9yESkJcABm18zu/e/3R+kDxRTEbMl9MZY7
FTS2LbRhcAa3gVW8qy4StX/wkOZXYdfuayN7FZOWaJNrwP0ouGz7xLj2xu6qDLP5CVCB5/W5L74q
RfLSZ+JXpUAs3wmaXeo1OCKNRgV13wz5djQ0R+qneoYOXTapYNn0x7LYTcNT2yq8/Xy81sQCOV4y
oplJHTw6IvboSCl6P/gSKMqneAzQ67IKFZ3ILgYM7yQ5gw6Srie6i1N6Own1jWz0R1HW78okoE9E
N/e4S12TyNA2bVpuKbFfyqibokz93pglK1p2ParkIejCaEqdjuP6bOz1LZCm677TD+KIkLFBCed/
qjvtykzCg5qY/UazapRRWbsxYAjKTbuTvco1MvVWCccd8vBLs0dlypwRGuWewjs+p2pwkaaN7Tf1
FSjAq1IYH6MBjKAXu3ESP1SldoN26NpT0UwbI6OwBQSlOkBDv1hAOq3Ec1HvXAppe2mM+oVWtZdI
UHfthOIxCJJX3Dpf4r67r9LxXB2zq6KdED4CMlIk/zJP0ELVNCf1SKoG2bs3rPQ6bTonivPzPim2
aepddQrqtB6BKcc1Jt+ANHQ4SNV4CVyObVCzzyLWc+tLKBdPSZVe5Jp+i9bxyivTz5TwOcSN/o1Z
x3vqjJ/koXHFllpCWPlOF/WPpKpHm4TcpzaHXYaalkLoWR6kSP1COlaGiq41vc3upla5CqT2c1jK
O8uj57Rqia8C7M+pBSkoNTNrLxZQvtNr6meOVXd2meLQygqdxuwRI547Ft1ORl47iNa2awENFXmz
KdJ4G6H/otTH8VB8kaPx1ZQnRkGQ3FpWA9KOpBafsz+XpdnxLjS/q6bMxiHfAeK8VNsJcqZ3MDLx
LNA4PFJR+WZFVMlwRr0SZP/od94OnfFj3vBRLEu0kdC+dk1834MXNVA0Zjka1sSjzqKixsrk7o5T
6GVe0ODdZg8ZCsYmqt2U7zvvZX0pYNga0z6CBPDxmf2dUw2JQmMWTc2g7qUco01y4BVoGg90JtJW
QNVieMlrEFmb0awFaeUw/M75dMbbkuOhWks1dZHSLqARa02DINLzmlp0eoAt/UHKwuExzIaYwZ6x
2jNBa13f4eELMu7jp/312MjJlLMbKRDcnch2vz3D1SWHOzMCPiZQGbCA/tHssDHCbnqVocG1ToaF
zkpB99cXTB6W3Cime0DJeddvb1kEaqc0XgPvjLxjMAJdg/IgBADfhvr146f7tdij8HiiQekWSDJ1
g0UuNqNfTusCbP4m2lXgrhtXRWPWhAmFkrUcojNONGXbSMG9JKIrMhoEl4pa9itj6tevTBpYmrMd
1OUl3VimgcYah65CNA6lIZ3Jgi/tLJ3sczy27TZqRxp76kbZeumalfUvdT8yHtQuZIWML8ULc3Hf
oYKBj1xXxwA2y1+8UNGdygujTSsbWMcVk39Q0yJjBS7ohvQra2Vw/5r94vY4aOPiRf4S3tXbL91a
WY7EP+Kx0zJAv1m35pexo/t9ZRD/Wq2en5OcJf9jPJEEeXujVCe/P5DxQ3WqhHs0dv3GDOBzaLJZ
uZTog2v6GYVdSSGXImtA/yOEwpVv/M7D8qzKLLekAID48u1vyDFogFAUALTj/GduxKYSLsamX7Xn
+zU7Sz0eSYlJoRqR0jI7W7Uiu5QgEWnPiuOMHm4v2sajGYA+LvObPqoBmpDPvP14Jv0aJ7irRs2S
HDSUPH1++p9qB/IsEps6YTqI9dAe24SGcmBT+g6TvdAeZDp1/937GWggAUwxcmfX3MXEZf+LdVcu
VIehNuK5NKI4vlGgBfSUWZkWZv/+/agQWKRpqZHP+e+3z2f0cobVCk3JpFurz1kuNdhSlxRJLBmd
s5KF7c3HD/hrFGSQEPPR6c6uHkvZ1dBNSBxzg44cOU/ofNEjEJ/1ZE5uAs80Wqm3/Xo3k3fJMQyf
EgxWlzlXegxZaAqtOeSZNdxHAg1ffaNhDB1p48o8+HWkUKukbImeAcXzL/ojcc57aWHQHJIxYEPU
YCSd99o2lgr11sBLaEVX8P7tZgSaIuKPuUzkN6nHYSjz6oMOhKbjpJV5hBoxUKzCpTupGY74SBvF
4eOv985dkeagIGDGMxetxXBR2tga6rYpD2Kh0M4+DIp0kfScd5SkUmiAztYi+Y8S1duCBQVvCxmq
PpehMah/O0BlJeZYEA7loS+Daq8HQrL1M+W5ozfEppH9lbTXI2KD6iha3egIw3xcHLqWbgyfXGVO
V4qdUUw5kFIFH/7x2/g19JmqyO6DkrE1q68X4berrKJVvaY6QJD36aWQwcJtIw1yy8qNfn3tlsQM
nWXtsO4IDm9fAg52kRlhn30oBIUyfNvI8SXCEmEndH3qKAzGldH13mundkNdVGL5Rom2uCPd1WUs
x0Z8ICPguUXqy1dN04sbVYsC+kqUzk7lXnQyaUrPg4FuBZShJFp8CRJV174wraNP5K4TiLOS/8+Z
9p/fhv/lf6e1js6vPKv/+7/47295AbTbD5rFf/73VfE9u2uq79+bi+fiv+Z/+q+/+vYf/vdF+K3K
6/y1Wf6tN/+I6/91/+1z8/zmP5ysCZvxpv1ejbff6zZpftyAXzr/zf/XP/wPeNRc5X4svv/jj295
mzXz1fwwz/74648OL//4Y57F//nz5f/6s8vnlH+2q56z6f/87zqsvwWC2z6Pz9nz8l9/f66bf/wh
aNKfOuA+RPcquy4WEr5f//2ff6T+iXu3zGJNmVqct0h//EeWV03wjz+0Pw0DDikRk39C1JzX2Bq7
Cf5I/nMudMySDKTiMBep6P3P73zzwf7+gP+Rtek1+u2m/scf/4QW/j2tmdIqMmj0jSw+Cr9l6ZYO
D9Ow6r6jE2mQle9xXkB0z/Oc3jdTvBjGrvyejF5H15Ix4kxcy2VwBiOp2gWeJJ/1deiRlSKVG7RN
t6XTU9wN1pS7QmO1rxmN14emHDQXsb6/VeqhuOgUIfjW6EF5CNK2v/CtrneGcWQu9U2cb4e6C567
aUyv/UkVz2AwabtB8qxrlQwTbT0NWSxPlcEIlRCCIZLFhxlteubLYnVeQxqBo5AkZxWWEt/A1tc7
S5uUXaBANY0hh0EDliK3CHoyVwrLekps2iaBJVyDVgZHPwzxvaLk2RHPTuOrCvLgC37gyjnovemy
z6rgIo8bzEYC82uG3NSp4UAcBK0Yba4GhKqXBDoTPd8m3T/SYRqp+zq0rDNSNpROWrqbh4ZmzCnE
BMzxi0aA3aTJyWXWafpF5gfjpZlZqVsLFDj8HO5yFQPqLix1spFzTfuS9s5d6Wf+2aRF6mOea9p9
aYUpUDBgN9UmDoAuddCEMDMVGn0mtjTnpjiENBEKsXTUrNB8ETql36lVND5YQl0C7FYSZ8BxGfOY
OgeAW3RHkDfkhmZVQeCXbb3Jolb71tLxLDvtAOcANH09YDURl1dkU+hWDhsB+wgDP9eUSv2xjKpy
16U+gKBuIiGYivSP5AHNfn4apHeYlUXnclC0jk875F2jVjhyyIV0o5dg+j1MSO5l0GuXnmZNTgCc
CqaoPAzFPi1AhW/yUvPPukgL64NMjvLSSNJhJ+tT81lODUR0YSLudCvR3S5tQcKwOKn2KBXdrq+N
ZAcwhBR23vXm11iphuuoGCw0xLizotCZwPxB8N/Urao8xKR0zyF2ya8q3UskgHUqRHA4p51CBYeK
mhaYu97DlZrOSTLzkUzjbLfpaJ24V1raN+yBFZpusdw3xM3Up9ZDFgjSJ5pMtUsYdSkNZFV87OH3
XcBzEY5yHdwOva/uq1YyzBvFEALMnVOlVTcjeiWQ5hE9vRdxDSQYAko8VW6YqMmVOUnjDQYGSK5l
s3xJxcDSN6MOJZT0RKbSmh0FGLl7FPOuvSrLHsJ4GL43SjR+MnPULnR6a/mlXHn5p6mSUsMe5YIi
XD9Vpe15gN0wJCmr0R6bOv6kiROY+biF1uR6lhZfIXuWml3GFLQ2KEwxsq9qNTwkoPnpQ5TJ/YqN
aHuR4Y/bFlqHLZPyGTZj6T1MmmdcNANerR65FSPlPExZrX4yukH6HNRCsol1QMxZlM9sjfCVuvON
pfvVN8G0wm3Fm8Gnvtecrs9bCq0FzbFxBWgzN0sRrvcwkT1JlatZY7epUZceuDDonb7ZSkWsui3i
avDi2blujeKl0MJBMbEivlJEnzbwKruelOxCSJQrPrKbGBnVTioq2yDKJyDofnzIIO1vTB90Rpby
moO+vNJqH6MFZEek06E2arSz2FEnF9dS7FFl8HuZn2PdxrlaEtkM7cKMJvA79OaCgE4bjc7gOAVQ
IbN1t8My/6QOwZVY5t8nNJsUx+IbWsbvytB89CwQ2nVbUz9ufOsIBt7f1IQKRxCawpYTWITW0H8X
Qkj1uUax0oz3ky894zGmXaBTq1CAeB2MsiTcqQ3bhzIxDcdKAnnjF3DChCyod4KXoAejS9AmGwfh
xhOvmsLw3boLpTNmga7RT9fS3CwFYYgKEgl2HRjqNczERwk050GVBPHI3n+8Eooxxqreo3ikR/U5
7fLPIWPUztW6+RxkrbGpzLy9LOuBWRhUxoUIWUtUAFwG8BcSoxHsaGxae8DE0e05jNlY0j5AQtI2
RUWjvFQA9E+TkgK8LsVbLWtjp2/B56hliXmCKHmQXEEn5IHxhDqkuVa9jvZLNU5ttdXgK4T5NjaK
eAf+K6X6KfuvHYeiaZMOuX45hdNt0kr3oEC/+YF4k+WCYecVSEBFn66iCmKF1TJpyrH/JsYCNe1Y
uysmmgFLHbiZhPROdfth1L6kNRX2rQWQ7awKTfHGgBu7R5pxQ1yajn7YVmcFnDvHbCNci2hWvWTo
MIjQl1CCr/wXDzGsO9WxAPzGiqnBVWQ0yImWRXFL8rDpOYhXbehmoOEKe4Bifp3yzWO3tFh5XBBJ
uLV3nZJsa6RWtylFx01IwOt2RLy+gdYiKMyEGO+KFI3Da1ADe2hKHNHtLhvTm66mXmcEzQRao/KH
r7naAsX0qckyAI26eU7zKriNucOXKtXNmzwIc2GnlbLZ32aDOj7B2+qnYy8mun8USYzlbiWPCAtK
kpT3nTlWD2zaSGFI9Ap3+5CWu2orGiy/dokyFFObMqaCS1R4bIDSGE7ZpiZl2lDowG3EOEjhrCLL
uCV1qgqhJaKW5wai4F8WmhG4XmQp540AL8umQgWORqY5bi6pJ2qKCqHEqtCY8i9dWeKbI3UalEOE
RHjeTFaKKLWycihYCXVapQCTWbYKdg814/GCSSm+iFqHwTZNFU9CZ6mvlZ+HLvof71PjS9Zdr/jy
xgvDrILZhyUK3J4ocyRwU0+UKccHtUSIim46ljBDSSR+SVact3qIi8OYZccKspNpC54YWjsvs1j/
+iS5LXu1eFG8Wn2cxgy/JuBT0SaoW9REnmH4F0LpJcdJaKgLCW0bnukQcK5GSa/Om360nLoThGOI
QrFAWmJ0WzZm+jY3YBaPVtQcujIHD+U37Xe5GnQKdQlyNb8H2tkNuDbp7PHYE9XbwMhqR1cBdcUK
TdXUGIcXGm71c7PNwnNVKsfriRZkEBNeqm4EHIP2Ag4Y97FJUr8tLXOXNSKeAAJcpgJk6jZG6bCP
atNy6HmMDnwZ6WtHrTiBYSrINyLV24MEPf4sDRCo0DCAP45gVN4GlSnoSNZXWzNMRJF9E9LCX/ok
0DvIn6Yw9bCnNPkCqkptD6oY3UhpOd34Am3ZY1TjyRkMCioFKX3yE4XI6XnjWdnE7RafLcuWM1HF
jYhOdI7nxuXcl2EPkuQ5aH6g8A45OJVCGFJWUC0zOfamSChwDenFW0kprQulA7uY9pj2IdvWkr3i
i/r9DLy/KER9+qrjbwAnizoHwJKiOKZdBUo6zELhxpeUfhvrlX8+AsTaN/U44BYTVY6M1u65k6Lm
CybvCls3ULkUdbCkYaes7jw2KJdwi3x0R+pw2Ux9fpQ4xx7GsZZkG86zch7nAU0muZxPr3hpCteV
2easIJVIf/yQXU1BpKAbqiY3qPLxMhJ6/e7HGerfOk2ePCO+OVd+eOb8//E0SVr8g9PkcxInz9lL
mNXfk7enUP7d/5wjjT+pkJDBllCoksyetfF/nSN16U+V5D4JL5Je5Lw0/tVf50hBE/+0aF9CfAwN
VafBkrzcXwdJQZP/tCTyVqRwaTzW6U78d06S3OQnPavAAOOgNd/nbUbEqNSmD7TAcFUvuFTk7jZU
kqukmMGGxucmNr8oSvYJjaX70yv66yD788F1Tnv8fWz9+3aLdIjlyYKnBZLuKjQ9pKWKJmwl4zL/
4PeurLx9EH1KpcGC+utq8gPXr4zmHi73p49/9kKb//fvXuTrBs2oiMCD5UKGz9zeEZ3WBSTttDvh
Avi3dsRzbyNs16prp17TIiFG10SRYDGku1p71qLUkj1zu/Ik8/t47z0taipkFsMZ64RrybZ3ipfW
jV0gHkd8omxQx269Uqx7W2341wtbpqcxQgcAG7SmS10FsaFlB4CYJOleEZ90r1p5mBOvSV8k+a1U
18kKeIZbDvvaf0micCXtvRD+//3zF4WvJPAN9iZTvPfYWA91YSMpvZ/iaJtErFWD+jrK3U7xyush
gbKNRGiTKgXaO8HtS86QFKIvvRg3qir1z9U4uwSC+Mws+xIOWHVJnXInwP+ZgmSvjfGKa+3bHOff
P3n+/3+qsPj4clbggk1X0b6STnYMEFPhEG6qaFh5K4uq6N+3WAQLqTXVXKxgQ45pQapjpN6biHe+
ql9WMWA6CbqSqAXiBjyUW+bRGUqdj0fticm9rB5JRcR2fZJNN65vBY1ZgQBr/PzxtX90k7wzI5ZO
OlFWm2YHrtGFgLYLm+6ubjtXqITPnLx2WpJ9VpDGVr5kt12wTbNy4zcy0ujXAZUsm+ptIqhPGgKQ
lZ9zYoIuK0lZryNDLVLNFY/jQ7ELdvI13A5w8YB5tuM+/iquNVOdfPJFmKmBEEI77Q0XS8lk0+IY
qKvqc+/NJGgZ+LTWoX8pSEeb9eOUeuO2CUa39lLw6dW+Qh+nJN1R85vPiYiHxcrzn5rUiwAla0Ph
9ZGnuxDQdxwcr5AHXmsXk20cGzvcJheQXj++1Yk7zQvvzzOm7z3gXwXhIxQPFSzqms3vx1dedDD9
a6Yse7hUBKEhyFbT7e1uCxwUeIwNE5svqD8m7toycWJaLEETgeKxg7VYlVrvUYXw3QXNFkb4SkA5
sTXQFgGF+YZ9QjSyNXDN47xOKK7gYsN5+PgdnXr7i2BShn1oBhkKWFG9r6sDyZDfu+58v5/iYJRi
j0DWT3Ob8FnNrlCPfXzdE/FVm+frT9eVcV6oyFhYWIFwPMsuEvIciXldKI8fX//EirlU0pSkOqY0
NixX8dSDLrl5/ow9Exwz5O7ySqw7NWAWE34gO9mBfTNdAf9VwU1wWCjXKuGn9khLXQ4kvhRwhETr
havssp13sPSbatqCV93G96DZHcNwEBhLyiZcww2cGENL3onh0R7DYQ+4CT6mHWlia+1pTl15sbXI
cM9AEKRrbq6fWUDPfQLkx9/5xDdQF1sLwKuqzznTRIptgcqfDoqeXExRvTKt5h/4zmqmLmYtwlij
UbtRdxOpRm6o4oFYCE4oUCRotO+9njwrab4W5069pcUcbicAbxykTbcebwQUw7/9+heTeBJDiG5+
a7gGml6iJ+0QK69fOrG+qot5bCjFIKWTbLnSHePzkO18x3eNeDPY8i7fZq6wsmdZiIv+tQao8tuA
gYcnXbo+g3OKzhv1pcYTlKqmOTV2bJ5X9SvmykAvbn5vVC1mthSGU1rXigbLtNlVhnn0MC+nAebj
q598aYtFOag5uE3kj9xmh0LYCewo25hbwKY2Cflj4SrXH9/oxOhVFksydhldIVEWc6uZ1Wv05blZ
KzuvNnbU8fZTpzhJuLbJPzERl9o+ryG8GhoK7jR8HPOziEC7Hgznj/zONFQWs1z1DHgVqay5tdNt
pS2sY7fYq5vykO5wZFk5ZJ36LMpislPpxd+qKj1XvBltFPhHwQ4e5TvMZxw4GZvmy8df5cTSpyym
uar5dKMUhen6LH3RtEOSvCmNvdnufu/6i9meYFkjUnxlI5bOvFCk3MZAldXYyJA1f+8Wi1lPgX/m
uDLrNZxnN0pMvNLqo1Lo+yHyV2b8qQG1mPCV1DcGxqiaa/RY8OBG5YEmTsftx09ware+VMmAchb9
sYwpDos5PVZlM2xqxTqo5IDLiFbINnvKK/kxEHQKoH61A8f/FIX1U4BP6HHSsocBayfaiZIzEzu1
tV91Ipwqi8hQ51Qzx5FDWdxvi0PqDHtIzub5YOPNviuvxr16+/Hzz4PhnRklL0JDC1u/80pq4yoq
rb7Xnc4IVsbfiQ/3w172p61di7ajluH/ugolPxHab2lsS/n549996uKLSJCqRogbT+654Gy3ugU9
VQ5s6sgru/QfSKf33ssiBgQV9g7ZZOg/tun4P331jtlBdIq7jniDp+dtei2fD45ix1tqgQCP9x8/
16nvsQgKdIKAIUtYErp631YwbqM1tdapNzbf8afPIRRwFA0o0K5cnCUFNZroS1H/W0DVfy3K8iIO
qGo6qJxkDdf3pkup6+jSGXeSPx3TUVrZgZ06/MmLOCDSaJkb9I0T+6Vd8qW/wN3QVjeDA4GwciP3
4/e/wJb+/SiLJZ98boA9d6+7BrZgFg1Og6dcCKp2XZbRY0E3SacZtBL3eb2FgD5stKTwaZLR7vyI
mnoQTruc0GAHtYYrYzgc+rjInI9/26kvuAgKQgB9JEwI6GZfYQpW3k9esA9L//eGnrQIBYKCe0pv
stkppLk3K9ma5d1v/fAf7/qnoScHPm49k4nhTLm3NKTYV1288r1OzJcfYf2nSwvVmGkp8iFXU8p8
EwkoD2fQ8se/+9TFF0FAhUjQBqjFeOFOP8DfXCNLnviSS/IJUhRpRMemub6R7mg7duRe/+blwkpw
PLWDkRZzXRT7pK8RypIo8W4MaeO5rUslGf8Xads4aGrOknwlyp96R4upn+ajgH8TKWl/tHHjIaUn
2x+//fktvxOClzSiISiAIeucVkzvcmSmSdlw3nVfYICubItP3WAx1T2lSNWUWpCrK19EsOBKN2wH
NdwSKD9//AinXs5ixlpqSCJp3q/K4kHX4s3sIvjxlX98ynfezhLzgKoKz2eO6oRD9Zjepnvv0Gzi
Q3kuuPIm3lmHNbH6j1PCe3eaTxU/TTGxmwRdgLaPw1p7X5tdblfCZCGrU6jRtxcQNgAga94XTRpe
aFbYVSKWhmRBSZmLD0pVbKcxuTBojJPoYNokRfHFT82vuNVcJJEY2JmUP2hsQBrQs3OjLMnwl2yU
PmlUcyGk+FfomHo65jN6YUyMb2QHK5ArP/TPCtkD9NMNO7GPrnBmWNv/nxgXSy5flIg16i3KXbXT
O9I2dBrqxl+8Q2wD7oTGbedb4UCjnrzCAzwxSsT5d/z0guNW74S+E3jBHqiDMLiGpvmbl54D0E+X
pjIYmKUiMIfCxzj62si7leE3T+/3BsUiwmheCJwxqclROCPvSDnjm6efzO183k+cVHZWF+RTX2MR
YLQ06yNl1C0386VH38KAYhqvaWQ7E2Uatpu6fNT6Grcd+maPPSwFzwIbXtQvP2yXIoEe8RjtFg45
KzPv1Nda7EMCTHNysVBNN5TuDW0/6N3KhU+l+sRFPAI0FKP/Ek0Xxj6au/FsyONPVYV8PcXpVzfQ
iSnRPijZYuScgTzo/V6fncWDNmPhkOHRoBI02HN8/I1PLFLiIni1bZAaZPN1V1If/OBB1Zx8bfd+
YoGie/btuNQScagngR1BX9jlg2pDcriQr5MAvPRG3GWOcEBc9/FjzCeCX0cq7T1vbyUTNQZlTnrN
qAlswkHty3ZIM73vPQVVuHJKfX9UEHnf3kWcOD0S6zW3LM/wWtyY2NB//PtpATzxBIv44PdaFI1e
5rlyUF4JUXsNEJ3SaI7j39SJZ0Nl3ZfxFGwMK6f/y5jhLH39GQ7DK3A5Abs0Ds56VD3pYvQoWPp5
LsuOoFt33ehf0ESPyUB01gVgL3KLaJcXZ+zirwPsdze1MNSbvpvuLKx16bTtkMVI/VGmrwYTOUyN
LZzam6PcpXgrFrsk67CmH0mRtBj1NFV5rg94JOqmsJ+7pHXMtcMivsfs2w17/DcLBDlTbX1NW3Fn
pcN+SuTH3IgvTdF8hmDkKHiUbiQsU6Ze3liYTiJekzby5Dl9LU+oYo2nrIK0km+RF2/7WH7qowLe
TFPbYp3eAfqUN6biHetBoVPCUxyjUI6Vld1ZXgOvt5Rtrc1uDTm7GbPqzhuLl6nBxVFAsub0PhSg
ooufc1ptmwCrvqyJ5V0qWl998AoxIFTavzHsAk7rk1PrvhocbjGkc2tNefARsnpThOlFMdh6bG4i
y3frtH6o6simmfgi1GYbTKhGmtTum9ZqN3KIflnye5Rp6adERAfFgQrnE8MtCjoRVAsXJtQy13rW
Y40dtEesz3EWNYR2kwl9sYmLnhxJUDian21VjLLqrho2kJgvgaSca6N+HeZ6BM8g2sfVdJb1CGe7
/qXBVmXEwklRuq3SkU0FSfZUhflNZQxfxqL7VmAsg3QXrbA6pvgCtl9jeuNsht9FjBG3k8MgCuvU
vyr0+uskhF/VOt9F+fDQDLEjluJRGfH30svhIiuCp5p+dMpTV1Za7UCcmbZJbgenMYAxmVUdaSXa
DhpOjXWaHIxmGBkwwV3YKFBA9GBr0cuFDdvToOhnAVJcG/jojVp5GaUjBjDyvfMmsGD+iC7SN5FE
MMI4c9AOfjR9oj/RoXd89uWsbkyM/qICjeekVfnGbOjUV7QMXooqJLbUd3sxEM8UNKHMZNVJ9Nm2
SzvnKe6bSjmXSgNT4fyT1A03qabGYHRGbMfMq/kkMsjjazVKv1lPpsPlbWjxvKgrytwwicPTzoiG
R6Sx4wanaTeI+vsUmblgdLfNGF7pSc0XKrFI9HJU0AL6VzPpaoQTJU238s4v5JWz4ontJ408b3+U
KAchto5sP+lY3k7b2k6u/Ce2Z+yOICbfsSU0VuLfybVisQHI/SL00BSTEilhI9gkYXb+TWp3ho3h
dnjd2Dgk3X4ca+c14b21YrG2m7Q09BxWSV73wWVkyHAfEjd0sd9SzIehXVlYT60Vi3W+FrS+E5ua
LDai3LkhIF3F+p/IkhhL4Fw0BCMx7EeGHC9cO9nq19kej64dZCd7Wjk4vb8zoL3w7ccH7NJkiDI5
83X+QRKxO1ZqR6Cf4eOvcOryixW7JQ3hwZGDo1geJu8q0wti/spoOvHul733WELXSeihA+lat2te
m+Dl49986rqLNToQZSsVU8oeHWyXKf+mdisv40SC2jAX098MTGMK6FRzyTbhvmxhGQyMt1J2YvQa
TM0lMsanomowa83PU2VyJhxwEbqcxTpmhroH6vY6COLfG7rLVs9e0H2UvSFBTkI+Q0rxICdrXNgT
GzVzOc81LD3iiAdNCrJm7SEwUxzv9gPw6EleK4W9f5owzMUM9ztFayKZTKUcH0XlLi3T3STt87Bd
yUediCBLjricZ2wV0oFgTSF6gyzgwjQlSvNSaMv9cJHGA/0CebhyVD016hZb9C6JMXVVAlpgsfUV
xPZ2yv21HucTs9BYTPJKyhVdCSMquhrNrc+x9pJ2K/HjxIZ2ibQeGjxaDI8wq7o0pF+F7rgL9jBq
Vr7BiW+85HpAavPjLMgMF0ms03i7CaKPPpyVwspbP3X9xVwH0VsEeUTVS8dCXUOGTm1GyV7yVTHD
qRssp7wgarHQcvLSa1A3Jjq1rnFT6bqKfistQKvt2wAuhHgIY26gu60wxdTP6QJqBnH3cSg89esX
81jpQmz7YEe4dSCfVTFe4yKiNihc38tMXTlunRpBi2lsiWOAV/U0q2L8vbK3HJo3d+tVgFNjf7FC
W6UnCv3gWW6JY6R3IHelrU3ZU29nMWVhgKOuVUXCufRdUc7RbW+N8Eg/6Mcv/8QvXyqExyGaAEqx
dhYFO/hb2adaJa+M+xPaC2CHb4dNHwy5WokT0R8wJhtj8zkfvFuaHJMtwWcnTwAYg2FrdMVTlDeP
Hz/RibQILeBv7yrR7RvCeDHc1m6dMXO1nbQ3t/pWvRKljX/w7xU7c9BYS87HNzwRVPX5y/2UMxs7
HStYq9T5+NclLpEFEJffu/JiXhu54VXotCmTiVeFeTmuBaRTv3gxnQepEDNMmzw3UVDM19DnViLp
qe3kUsULJLsdOBKbbrXFGJjtZLfXnJrtZOIk7rhylxNTYqnNxZCWUmtDLlGvQ7tPv4pxSrmb3Yu/
Kv899YYWE7qq6jJExsbh/Kge4Sd+6h7HL5KrueM234lfyabdf/yJTz3LYnpLgxCFjcc+kLrfrpa/
hHQWSdHBm9bss04dh5b62kwtq1CbVMu19trVXNgBJbfFcrneyrvO7ferMpj53bxzGFqqbTOKuqgn
G8PtJzyEhTJAIJBPX5Mu/dSMSomnPfhGfSLxYiWPUD5AhftrQ+JEGFtqcMnq0vcpMqIlucS1OnGa
2O3FTx9/o1MXX0xwamNF39Hd7Q7VXsS3uT6vitvfu/RihmsteDZTJd9OMoSMSZPMHf7BvuzUlbly
akZqi7nuQ+sa65I0k+ri7aqdT2eQnuyptH2kCJm9pgE9FXWXwtyqFQbIqGxy+iMU4W15LC+6mor7
5Jqb/B6qwhbzLe9yLUt76pssFnRDHnBcLNny4LN3KUxBuMklShaitbLlPBEAtEUAYPYXAiclC6I+
eGVZmzaJqYorcf2EaABGydslgzbmJBSAH7rK3awYq11vmxROufUdi0TZZu4xwMbTSZNNUrJbXLvt
iYdaCnV9q2m7JM1JBLE0+ptqKx9lJ3SCrZxBY6AaGOybCzAlH4/tU3dbrP4DKK5pEEhw0bauZsSA
FWn5iZC5lO5WiSpoqTUfyeXzMNhb+KxWgLbT549/9qnLL2Z7SrNQPo3/l7MrWY6UZ7ZPRASjgC1Q
BVXl8uy23Ruiu90tEGKeefp78Mqffqu4UdGr9kKUhkylMk+egyovA7qSWb1f2i9zvNe5tvVCX8/o
N47SFIzehXZ1b3SfORcTG8D2ik8SzwqdfRU6/tbNInP8KzPO17ikNBam6SM+k4FPK0ijOuxO6F5G
Sbk86KhIorwBPtrLiyYzfxHPCzwtdOarT7TNCkyFtmx1TBykkwG56QM1YDuOfKIVuvebyN71ffDd
Mq7L+yXuAttykaN3E/eNXzWBse9hRegF5HBvBkquyc+tkqLsIAu+wOp52yNJDjisXvqwHmsb0St5
/otix92cZwtFbixs9vGZRm1Yn5uTYXvL6+CBkvjBPo+BsQN8D5glbX95rz6htd8snAjvzaDaCsZS
9FDMqXUP0sU7miBxPnb6GagbELibTw0nUYkOH3CO2H7PrUfQ6t6jQxY05IBArMpqoK0gP0Afc6pj
CNogpXAeU+3VULPbZNLW0s/0OOUmSCTsXa7VbzpUqMBRcOzM7DAnbZDH7YlTBfpwhnJSKd+xIo9G
HXSwaQ0qfz5tAM1keWcRXuxUKznXagQV94uDuStD89D8NkHvf9ZwBXZ/aWB/XF5XyTERwcauDS4D
FFtRO9feyyWBCMEWeEM2suCSZrC9ER2s02tTYcIBKTeervvJgifSCxRt3TaPw3G+qxmHevzL5YEl
1/Onos4X2+yJi9LQ6uKo8ZB1d6UDdp+NLZU85Q0hXdB0qG4AQ+SEbt3c1B3k3xtIvReQUmPgVVJw
aTZR0hrR5Ymsj8bvbEVwMg5w0I5NV9xogxrK+B4nP7lx7KfE6+J/lz8hc9QipHhqdJZl7RSHEHtp
DkaUnTPfubN2fbDs8j0NtsAdsrkIUYeeOY6exPhOYvHfozLRQJ17MIyzpyVlaNHazPqu5/KbRRNB
wmY60bSzhjgsR9CYZr/dFh5M+704dOO6kRjE/0CFKxQSe44PFAtgk+WiRDhvG+dL0l9rgxvuP/dK
jvJ/rY1I5hh0t76Xmt/TA/HyZ+W4nTCSTUCwaFXtc96p2Io4+9chwKuzjeBCYnifrdRfDC9Oq8Wp
lz4OwaH7kFP3NgeNeJpvlUNkw6/z+TK8qlaVYZvamkC2A6MnezUpbrWUbFibLlsXwbiNpahdM9Ox
seWA/BA/jEl7B1mxf5li+PEyn5hZP8a9c5OoxV43rMbnJu6pRVleoT52M4O81+vqrvLKsvDtPvN0
tGODvaeIvdTW3piTv/bF8KxsQbFk6yG4B407KBBAmwfNq9Zd3a08O+m/Ztx65cgMSYg8SNrPE10q
GkE2EkIB8UolhlqB2UKweYay0mUHJFt0wS+AJxFFo9amURfTyGEmgMpbctba5+33jS8QUcLGkkDJ
mmVQyKjiG6vid7qWvcyc36JrJhib+siKIiRNYZ4SZ/jD1XqfWf3jDOpj3SoToBTwk3r0OI/Nrsfe
92A4qpT+YbTRXxHr7l3MZg000cuxq7PIyqZT0rM9CPfCHJebl1g29fphOGUd7v2mBHOdPlZB5XSJ
38ZFxMzsaaAcaIpBe0P7NfXysQGboTvdpj0IpWwC5Sp7BjilGkevy4wZZGhDAuUbSFENBhiUYrsY
UGZWAugPnRoLXQXqVLd+51qgYevK2zQ1wUyhlm+q4vxSNOcv+GZueyXZmQwj9ln5M0k5KBwV9GuY
0zFzqxN48x77On61Zgo6NEi6gU2//kMNdKpB3SxSqvGUz/WhYynZ15P+1Ddg+4HSLfNj+BG1gjZC
O73QtjtmU4bLsXTvjLk+6jZueLuE0HZinHmN/EsJKAMY/BuPqs0HkMtjGDvZk0anW/ATnrUsjcB1
dYbcygMIu17QoFF6Ra3eGzz7q7pARA3GusQ9KpgEihZVbR5oX9HAUfJ7szRvyp7s2jSZQcjO7kAO
/0DKGRQ+BnvQ53EfJ1CSqPpHZV5+DHjE0wkqEq1TVgFjbRW0mnVrNfautcbXiTdPS8uYZypVmC0V
0KHG4fLZl9yJn6nrLw6tXNbu1QZduHq83HDYV0PSCfgUIJwGGwC2NLj8HYkli/BbMNaB/tFuacSh
3Eyd8jUDZorrVWBnxZZCqMSORbZtCBDklaZyJazp37Twh/zx8m+XPFJEfOtcTKOupBlUsxJ2U5fx
Xa8rXmehjA/VRa/I5wOf7P3lb8nmIFyMegUdjhJy6aiVvdQaOECXzQyVbOjVh3/Z6sxEykVNKyWc
9pAa8bOH+hzfd1G1mwOKg+cVZ/v58iQkt4K6/oIvX6qSBSIqFlhvK/JBQDHiZpBoA8nf5dFlR0m4
I6s6HnXAqnEptEgb2J11gHt9TVHsW2ZIlV33Ef2/U0jVJaU6OOzCVj2z2YJAz8pTh6lQayPOki2S
eLc1mtNMHbYDTTLPtYUnfKK0ZwDDt4CQsiybCEit8rSELitsG4inu+q+PAKXvZzM0V83XfMtHzSp
qled49zroy2H8v0pIyJStYnN0gaZoxImRXHqSBOCRnOjCivZeLEtpm8aSPF1HY1Y/NsgYE3VqEfa
xkt5e531id0xNVKSFoB6iAQgAbYo1q7T1PDygfp+XezPxNEXm2Dt6OY1+MWBvnznaOWHZMt1R1Vs
jslBBGewbFFCBm7lCYJ/BjTB1HPsbCyKbNkFa07dNkmgoauEqvE2ZicQtaCvykv0p8sLIxteMGcw
eZKcQN0T3e8gsDmg+SFi06HfrADIFl6wZCuD1rBdxlj4nO3VagjJmL5d/umyoQUTBppsKRQKJxGD
mTrtIcimqPMWkOn7W+d/OLVrtQcVpwPrVTvlNFbgwjTAaNyh78bK8xt7Yi+QDPh5eSLf5xSQyPqv
t8uhHjigJVkJTV6+50v9mjX935gySB5CndmtlLekH04thKMvf09SGYdi0H8/WCAScoEIAYqlSgOl
mCJbLXat5nz0S3bT2W+QXD+mi+sXRAkuf/L7vSIiKrTMUldtEwQHjN729Djmz9eNu37vi13XSQu6
6AyUWwxSYrH5h4xbj3zpIgmWAZS4UtC+gzCWUQMEXbzlI4gvje7MoQczcPbUJmPvjX38gODQvzwd
STKGiJoQM7xUWrY1jkK4zPs1JQu4sR9rYGfLPlAz229llb+//yBD8d+FI5XWqHaP+6+wfy2mv4DN
ud0SuJCNLbzoRjttXIgFKuhybEBB3EA1D9p9fMPsv/dYRIRzujN4EI08R8xcoqWLuL49mbcsGd+g
3noVLIU4q1P4cqp4UWXpoOFUOUhAD+hHyJVDC7j15U2WLI8I6lwWMPv10FsNV45XJX+r7cQbjZfr
BhdMu2VImoNhHrd0OgZ0Bu5FvdX5w3WDrzP6si6Zmo/AkrdJ5NA7yNhCB9cf9OsuUiKCNZOBQ8m3
GeMQKcG9A+I6tIKFVjY/2mMbXf793z+3iIjZhJD3qEHkA+mpyg3a8dEoZi9hxLdRGY4/rvuGcOEl
+TiNxgSGhkn/KPPXDKgQWryXoDDbIquTnR/BdOd2IkmiowGPtdMetM14/wPxYOToQ7g8BdkHBPvl
mVIlXb2yXIGKn8fGHmowkev2GxVUXWLBIlYzy1M9xSkFVpNTwyvb6iGBUugEgelg0eOdws3IcRHx
6xn03Vr1A1LUz3nH/hr5pAZWp9zFMbI3HTE40E7Z5CdA6vl154B8mg47tWC7bjQ+XGuCJprh3BBO
dtpU5tetjggHTd1JbR2NIklI1RfHYH49gKYGbG8bh1Sy+iIeVGvAJZjlXRx27bFq7pLl4Gobj57V
f/1vNoyIOketCXlL1YLUpVX8dM07x05DoD+8Pn6mwIbWjbsFvZN9SHAU6C0xkmIG6qf6M+wrFL6m
qDghZaMb3vKw+OZ+OJaHEm2/qIuBDuzysZWATYiIE4UePLGYBXzxyrmADrMFopQn04Mf9Je/3Nzs
8ZDtkBAZuFBkTrRFt8NVjsP+0xiNr2hbs5ANLvgPqyjGLGbYIyhS7R0gyZWiUjwrZul118+qS/PV
iY/qrNECvN/hPM2h6ZpevJBTw64MLGzBeUCnxKY2AMGoFhp3vIgfKmqGc7t1NUt8h4gYhQLEaFg1
rGMsbll/IAi9ashObBY7Jc92IqJGdVpw2hsoubU7/jzsy4g8NsFwo7yyJy32+3e07eI8MTA67p3d
5YMrCY5FyChUWOkKxINZZj8d7d9cbzx6P9+g39i7iA3VxzRXIFnior7fvTFopvbeaozJ3oWW9w6S
stPO8qtwq/dJcnTJ+vcv4UGrKyVycxkqiRCrURRjzzQziCGUcHmZJE5FJIB1dFC+EhP3ngPFc48Z
9U8L/2n05QgE46HD6zXvrqNxIiKStBxSMnB0ckHuQQ8Ko0HvUPYzc+t64xKRzUWw8rRnA3O0Ng7T
iZydXPeVBjSJbVV7Tt6/tBwe09qihZOgEMj/6MP2TWIM6nq+gMThHwX68vb0CP3roADj6wAlJq+8
24qxPhluvjt0ggMYjAr0KaAlDW0Sab0H4985fhOAsmpfhu5uBbG6uxI9Dk9a4jue5f9/SLMlT2kR
btryjOhtjwph7E6PUF+4X9JiRw1Iz9il5ima+VNXp3BKtwR/Jcgj8Lf/98zXU13PnC5xqGTzTea2
rzVEQecyDag9txFH8wzKG2qILh5jD1HXzkOce28qs44fk/9RWmjMuK5vmc5G+CnxJSIUlcXjqKC2
ge7r9rHs+sC1i43rVTay8LKA/pWppDFmOnSR2R9i9/myWcuOpyW4ja5VeqV3VLgN3QeuYuVifGnQ
NPzUgT0MOl6BGwAuuPGx1cC+OZ0iIBVywni628i12E/tj+5QhwogYiZUj8B8rgTOlWslRAjQq7KG
tsAxTNbObTP5nWrtFmOx5AYUOWKha5iUOcVyseKdpOecpoAcv+UoC15eItk+C/GBbiRpP6rrdpRo
33+yh41al+w2EmGnql4CGq1VuFmh9vPJEmc+c0TOwQyiPx/E0iEPNSOYtooIsmSKCDhVXIc5OrDT
gP6vdLQ5Lr7i1d59knzu3fvrGrggrflfFzDWw2Ilk4pU4fwzZh1eYq3nQB1oCxIquVZFxOlsdLRS
XBwmcNB7mjUGtX0043JjuyXHSeSKbXoyqsqM7R6Ku95toNu97HN+N05bnMmyfRcBp45ZmToHNips
IHfl5xZ4C3vjTSfkBgpld3NdPOuucgC5Tmhm4GUkXdEFLSnv0BfXQuOougFVwRaJqSQDIKJSp9qw
QUkGJ8YKcDXw/DwileupHIl1Nu67yqAbHkC2rIIHQDc7Og9iTBqFmLBP54Oh9D/GMX1pAHS8bKiy
c7G6uC/h1mwnTWYUANuYczSS+2EBzdD+uqEFH0DhrjLbqOOwoY98/pPbUZFdVUYiIuaULrlp9lDj
weN/by2PGUSgtflYgLHhqp8uwksrzVD7LHYBnUIj1NzEvuq+5+UUXB5dsq0ioLOJqWbmCkbP5l1W
PQIftOuRcqbulr6CxPuKMM4ltrLCdXFu2uIv7Z/tLeY52Q9f//7lsChLkQJ4gWV3JjwnzTwb/bZg
zyRZ3pqJuBvLI/v1wlWu2FwfHBCghmPKbkhu6iFT5nrjUMoGX//+ZQo05hZaNaGgW9Nzh3aYaiNb
IbEjEdI5zv0QQ8YedaS53mVuf9aBF7LcrZ8tu4YMwU4nC01pbMSLGJJVu7XjofTTsN0TDx4xpMEW
zYFshwWbNZdBg5QjcBJWVs6ezhwASUj9njkg/yD1xgbL1koI7oE8LZd+cXD++dFmQHmQe716umxb
kv0VcZu5ozI0bDIl1Op3Vn7Yy9t14wr3Mwj726rKMK6To3n1GYril8eVrIWI1NSrJZ0pQf1x5NZ9
Uaa3amrvW6Jt/GzZ8ILFpisVVDfgWGr5+xDvDXTGmMPfyz9dttTrN7+Y0sAdSL0bOY2WqgDYUQto
lUSXh5Ycw09s5ZehncZpmQ29onAZXot0F6MNSwcNMlu2SvmydRFuVjCOlYDL4QNW3AH5NfkqvU23
uD8l8YFI2+oA5EeyBCAHm89+it6CMVt1X54rZu806/7yEskSlZ80vl/WCHRiPdoawAoPWdaVfT4O
Btv7bIzblUHzdysVJ3uc6oK1jl3CW2agt50dsseRe91hZS4D8A9awmAb8qjPj26Q3V2ZABLRlgOA
y4qFtpiwMHdQl+goJGyd6xq6iIg/cbssLTUFgwPueNdW/JBZ8W5jQyTbLiJPOCCiOaQtk6gFd6ri
mmebF/dubR1QqPPTFL2reruzOtCUzONrPtCnlIFTsQR5oKEedCv3rMHec35t9CjCVcYpVcD5i7lC
TdnLjLoO5mzRvR6a2/WSlRv5QYmpitAVA0HeMBdg5M2HX6ZZe23Re6qNV8DWlsk+INzYEEZPSdsC
RGEP9YKgA3DWgqPfb9HOHB26+43dk3izz4v3qzlpbj/ZqkGj9YKd9XAMh9fhqP1c2cehfcEnjwZX
puc/TfrLt2q8xAYGSDgYu3RPh97OpJiBkVT/Ls9FtmLCJV7WCppyV7RPbD3NUHNlEBKj4Eyz3Wlj
0yXuU4ScktQkZVYA4qinZmT0043ZuV7pLBvFPcleiEjTQR3GOWYAMDh9DQHmBdLnQ7+xOBIrFRGm
zjJAX5ED3BYPvwDd1gsaDEWHTifwzSebGSJJClHEmzpaRxeoQCMCRxVpuFd/FAHyBr+zsxkoZxXU
L9oZ9Z57yEu7154qkVMV7G0VLUxsitp2njv9KZof0DG9fKRk8xHuejtBM0Pb2UmUteAgA1oa1Uuv
tzP0X0JsuZl2ykIh4kU23neyzwk2r+NYxajMrggWXDdQjBr3OGvRVnp5Ddq+yd+pwu1vGhAja+oV
oeu8NmQHnsGnagrSFCklMEeParfxjJSdYyFoX8yS82w9x30HLfLWBNB4S4ZClvAUmVPR/KioVYM5
DPv616oLQnfOO9CUzW4MOr8HT+ptft3bRgShxpk7TRaHi0+MH5b+S+seZ3cj/P1+hSwRamowoi9l
BldloEmpo14CEs3LJ/Z7F2WJHKh25pCJKeseq+eZ6X6PZou1mH/d6Kt3+eLBG0VvzRwZNfDWtgeq
6q1nLTTMVSDjr/vA6tu/fKDVhhToJ4DtK+cwDs8LQR1sf93Qgi07vEEDvQFMGkg/PafnQWyicX42
/cvDSwJTS+RJ1C3DQSm1AZwu9fBW9bPdEqV/1xK69qsJ+40ngmx/BRvOUC8BbGXdgf5N5Quabu8y
bctwZYMLhguOXNAAAzMZmuW9iRaS8Wdvb+A0P+Pm/3U+lgiaAyVvqs4Olr/3A/NhZZJuHI8e13+5
v0r7/bL8+G0+oDT8uNXX+/2lZ4kUiY1etRpk59C6Ae7bSmN75oKyoWnDtvc+Lm+7xJJFRJ2+GH2V
TPB1GupTqukGtGcb/kc29OrGv9jCNA2cxwiaQDBXRclM7oY02bhoZEMLdkyqNEnK0gIMjbw26Otu
ni6vxvchmOUI5ptCiR7q3SaiYpAI19OhcIOmjL2ieLw8vux3Czbc1GVqmUSn0TBNoWmR0+ymu8tD
S1LtloihM6q4cEETu8YuULDx092I3lR/ZUDIgxSHUo2Md23rFSuxNBFNV3GNDeWAvMoadi/P/VkD
sSrdKT6Yd4LyPuu9ObruZWmJRIgdb9KsU5G+tOg9nx8JOiriv5cXTWJgIgciGVzTdRzsd4wYkiaK
P9AbtODu+Kz6drHhuGWHSniJz2h9Xpt6AcvM0mNlj8d5dH6Wi4Uq8PR6eR6ScyWi6hpiVmweER2r
6cMIcuZq4sHlkSUbLSLewBWeGbRI3TAFP+T4zO0TXf5cHlqyLiLYDSuQVjHAflENjLOKXw1FIbDO
7AtqbdiEbFkEc3bU0QXqDVm6ZTqhld6b0+W6e95el+uLbytrUjq8gLGBo5okR8pupi0MoOxHr3//
MrQ1LVquNQXaVvV3pbg3tyA0krNuCzevzfKs7nmZREXHwC7dexzPgLGugEq4Qyvn5T2V/XjhBlbb
WENzFfrP+NwfkxF0JchlbHUZSmD5lghfc2JQihUxzNUwa3tH8+W5qswJRGzWB+86OB9tvhtJQ/aD
phzNqv13eVLS7woWPEymsSw6LknwvRzSKD0aj9rR2KmnrYeTpPPfEqFtUDOKFTZB/HWF6ayEOcpu
jSn0IDluIc0k5iaC2wjPraLWsf95Xfp2/hB3oHuKW19JjeuMQsSy6R3JlwWk7KFdMIilPMYxGnDJ
houT/fz/sWXDcJMO2LyFQnqE7dMEBH/OvYYc8+Vdlng6EcG2aEPSsRY+VONj0ICwsyS1b49b7aWy
+1mEsEE7CbWItb1Du8t+QGvAfiN+jYZA/o/qXn1TAxNbhPVG7PWZ//omXBVBbCblEJPo4PpW1ZMp
3dm/WeK5u2637BISWMDoXZnAsERSRMfgSdmo4I4jLiAdczfcFm0CjRVz6+UjwWVaIohNp71e2hpi
bzey74rnDjjGNpwi4G6LUx8Yvv3DjPRoPvFwK9UnM3kimHy1kKnlJc4yH8kHZBZbaIM+tvWDZZZh
VZonSAYeaT9GLd0kql/zfN9smYhfo5kFboN6Rc/eTUHigzF0p97PezBdnLZ8gOQOEBFr1IH8c6nO
Lghvi72l3oCXDa30pjfkt268EeNKDNVav/3l/jJH1nY1wzc4+l0bXDNDj1D6RDcxJbIPCJ6gnaay
MCYHKYLz8NbcWHv9b/lC7uf3PigP8VuxgPGPBtW44dUkV5oIUSvMrFSMERmJifBonrSAWMnDVS5H
BKQZSsnVAqC9sKkGALne66nwVYNvODTZi14kRiRZ5g5lj36g6U3bV/v4PvWh2vsGNnSfBlsa9LLd
EG58ZbHcKs5xatvRfi46aJ04yp5rPDLydKN1QcLNYomUiHE7sHpiyCu6fBz8JQMlcYfqlaW/dY75
vDTpo6sXN3EPtVgSG5lX9Zhx2qLs0DsPE5t3uaGwADIAuDha41iwsfT7RUs8s8uhTpSdElYvgavW
oeFs6XLKjo3gQIzEmMaOwwxsDUx0Cd5h8ZZvl9xUIratSSyFTKhCIYeY366KRP0vQOei1M8OTeoz
bzgX/qYjXPfxG68kItzatqVdSqcsMlnUHOx9BtLG6hUQ8mmXv6f7euN6l3gmEehG3VRdKcxo1Lvq
m2ET9L4u6l4trEPB25tU1TesWbZ2gvPQaQN2khZrV+exV/MffQVOZkilXTZoyaaLcDdSKFqmNzAG
ex4RZxF/wUV4eWiZNYvwNVSCalcd0f1ghuY/I6BHdLj8q9/QSwNGxWYrhvs+x26JbIrY6ZZTghB7
ngbLg0zLS20Nt0kNVcN5Rgf0ZEMJiSjORiJZFqeIIulK5sxpXQEMP/bt4Ovw7YFbOaExj14+q1Fb
5GpAzfIny5WfWp0/1nzYc/DCeLO91WUvKZVbplB4Y8xwlaIAeqZ4y36sTRKln/vuL+ushX1AQNYe
++Vuy6A++bC+MyjBMSSsjXELTzQqGw+8gL4VxaFxw+9T6s0/7NQzf5DG030jAGLeH/fFL3DfaHXq
kX0Jls4t4Kps4UWsXJFmthOrRorCqervs2iJ4uDPZ7QRtRuOSmJrImAuw9N7cNHNGcXcOU6d8diN
/NHN3A0MpCyiNoRIox5cbZxmTqMmqHRv/mft29AJMqiaHCGP9IRVDJLdVhbq+9qWJUqtJ8ztujHH
x9SjtTeiNFwR6nq0hdeQrdX69y9RE8TOXeL2yAzaRrcjhn3Uu+qpXbaCJtnwq8P6OjyCSwJILV6W
SxHV+egXkCpVhzy47JwkQYAIo6tLRpK61pByH171Ce2Z0K1LURza8BIStyqi6Goly6oU7f0RsKOg
QjwrYLW5/MM/UR7fWKPIgEhGO6Hgdkoj56wCj2Pvl0Nzt5y6qA7Inf6mHJe/ydE+bNXkZAslGD+y
piqyfoxFFaF32pKEevfhmvnRdLcqjJKdFpF0E+0bBWR5aZSYmq+TlzL+N+fGxj7LBhdS+gZZJnVq
5jTKCQ/y8m8zxXvubuyFZJdFTN0MGbShMcB9ViBiovpfu9qoFsh+tXDnDxAWKxSCOBgMsjcqRNma
lkfkys54SyQ+XNrJ1JI5hd7lDAb48dmoMs9uXi4fUNlvXxfri+Gu4bsxmTyJOCtuFbuJLNKDesnY
AAjIogpRD73qNT1u4AxC3hygr4hX52eH4HJY2wPT/RbKSjaNNbr8Mo1Yy8GZXK3nPp1vJgrlQtd5
yOZpd90qCTd42RsLnBoouSv9o3Fjj40/LXfrxpbU7C0RSjdNYCfMFER1IIaE80cEvDdum0gLk0g/
2e/M34rxJEGwiKFTeTw2WgoSJMSQXteu7OjdnrHYI+qTAsa8y4sl23MRTZdkiaZaOapnVV6+5WSE
8ErhegVgvUWq3OQVVBRtyGXN+q3DWui7wn0AzrdRAJYEmCLcrlCYCWI9QFKsefImXnmG9qtEV1Bt
QeFwfE6TjUejxJuIMDpqzqPadwWLNLIEYzwEav62sX6SRM1nPPLlMNfz3Ld2jAy9M7r6w8KmI5ie
qcfHhUM/yz5PevennotflY0DPi/FCbXKrZhHdkQEf1CYMdQlmYFshOa1PwZcViBXf7Ueh+PaWs+O
yk8lXLvZjM1OqtVEv7khPwPIL7O1oZlBY4g+f2KijIDtSeF3x2FH9qDWpV72urGqEhfxeVq/fIeS
GVodRgIM+53eeFPqVc/6bhWDd3ftnn4s/0DFs02DKwnnPhPxX74GQc+sMFOkFBgS+lpEDvNe2zXh
FlRJNhnhnocU6GwXCSbjLqdy0vxe/Y2s1YYBS86AiLOLka3QYq1II97YtZ/r3Y1lQ/2nYM77Mrlv
1pI8X94Tia2KoDtIPy7p2ABcCVqKMMlp67n58uCQGtSkIND0usKM+rzZ8AwSixXBd9ZYsnmKwS5Y
AvKutMqH7qobpD6y144Isqub3C0Xs8F+KBDi5cey/mfXr302+FpcPkzKj4wiIarfIuvrIcz3Br5x
M2mfD4Rv7Eddj8iXkzYbFFm+VEXwSuKnGNlxZTbco8ZK7s2WfiogR+x1xFHRidaYHoSN38Zcn4Np
bqpby6rCQmnuOwUEGgxRjNfS+dGAzraeJ1Wg1kse2STPd/FsgQzBntCbMTqRkS5lWKcjutvK4WFC
kNYNSeHPY+y3C5gb03Q4cbfaZX3x4drqU2K7yKpBgngySwjz3RZF+VBp6cm26+eSLKWHd8/NdFM3
1qMz1fglpEl8Jasrv3OM+97IX/I8yQPCqK8ryTFO9Leisrxpmn7Pdn7MEzysF6B84tIa/Imk0Chb
dhNN9ha1jlVRR7ECApuRdo3HmRUYpHvUoQxFZvoxmNXvdkl2rctbr8mwXuDUBWdZFXuAEt3Y1RD1
Vg/EUm0aXlOBOzamDwnvb93Rfu0oe65j66jT+aC2iuODoHnH+/pEazeclBxESd2/HlE4QHl3ddq/
Mg1rxkHinJE4GJN1ROeQq/0LXmf7mvK/SpmEc58fkXq07XyfL1OA6OkwFX3tlfa5mVw1pHp9Yw/I
krigGCqcNtv1MRSieeh2PCw5NOAoKEraPwSXA9TywJWB52tt+e1UHTXd3GkjeTZdbV+67FYv1ReW
XUe6b4kASlVLzJGOFM80tfZN9nO6rh3RUoXwbmajUq7yJYi//oFSHtyQSoBS48bDQBawiKBJq7Ah
W6OquHBfumBtmsihVVHt2KMaVOGVL3ARLgmwVQWJwTKN+tZ5XdplX1H3gWvl4RpfaoqQSXvUh0Zv
KdCYnXNIWvuOtPprs5THRi0CV6/+End8uvwpmSMVYgTXUUjedjOL4qx757a2U/JmK/b5PhpQRY1X
VmZVTkB6GZGfaoIHM1zPgb3alZ89Q7k83AQYyb4jzCG247hiOoi1BzDhFQF7QqOFeuh26yXN/kLw
/fJSSWJ79X+ATOZUAVfegcAbhff5x4qbGiJ+cu7wiPCge/53K38kOcSqCGMaZ3Cb6SZm5LyYYXPo
UeKvmJ8eoNS+VwL34/KEvk8wqCKiaUoaWuYE79smVQJe1H6NvutZf1E3Zd2+P12qI4Q2qPBXjhWr
LDJmVLG1Wb3Xa3XrtpQMLgKZDNcoysziRdQF464GCN+6ocfM1++gROhPZzxIt3zK9xGaKgKbrMmZ
7XnBl6a6eurN6ken8T+O0p6MVWN01EtQfdsfwMzf1Mbw7uYmOtUNMMeV0OOqcYcqefXj8pbJfska
5n0JEFSd0phUI4sUCr2v5FT1M0AOzp/Lo38fLKoi7xdxBpYqpc4jtwvn5Mmts1NPc+T/Kj9lW5wX
simsf/8yBc1QSJUM+MjAm49KX188leaZ6RacQTYJ0Rsko0vHpc+i2T5l1bF2XqvseWHnWhuC65bJ
+O8M3LTVcmN08ggE9med0LBwEApQthxI2Z+bot0qQMlOuHBVKo7daPnU5lG6sL+QUsi8fm423rzf
P2pUER+l1ga0XDIDmSjeIPZryLnkSe2hCQDkpW3YONZebZvCW7K82bAj2c4L3mAlKFv02SoiW7vX
1VNOHs3q9fKWyHyzCIoi9pBypNtgom8DVPb+rXJ1IFqeP9qgW0CinUNF0NhIMcvcswiPUjK7qCaK
j7lq/MRoH3V5d1t27c2Qm5a3pNrTKrCkEXLbWjTzuKvcZ4W62Tcg8dv/g51aKqstgZiOBsC707wK
qEZaX4Nf4t0SoWIdFlbjLSyDxkHyFLfzzgQ/gL0oQTVl0HXWzB2byx2QEZ5hAkZQZdXOsFq6G1r1
FWJsUN3Uh0fe6GMAUjDDY4tdemOCotNYWl436KGjL2hDqRxfccYfiTEXoPGyA87627xNd9ag+SRF
T79uHXpTC8AGVPnVzIMi4UfV6fxprk91gVpk+X+cXUlzpDwS/UVECLFf2Ypa7fJuX4i2u5tFCITY
+fXzqmcOPUyVmfhuHe4IKLSkUplvyV4h+uw6TN8LjWzsApofRuJBJWWngMBfMeUXrfQ1IObNeVsU
d0FpUxVobbCogWVO6om72Y39dncxMsxKd61+eWt6FgGuYcxo6x4BaLZACaq7QG3uVeDobODEvl/t
NzbSEh6mtoBs9ZpSRn17NrqfarUxszUIy43wuQSDTSJRxobNDDQw23egbu1qvXlOhvjZ7M29PaJl
8/1H3MAxkiUWDJHASsAi+PdsmF4egtw8QOFHC9LduNajvhFCl3CwLjH/8xJLnEksApDnVqLZjToB
WcK+UhVOJVC/ZlG65SfNnyNoFLkoDf3Hs3StpPxHsOl/iwJkifXq6Vza0zywqJ3rUxej2jUAoOlN
Sp8GsoFHLpgsrqAwDADXsEFzqEoGL9bnEqL+cBNwSqgkGLvKqAaXcZJDzgaQeykd23Wm0nTF/J5V
Q1Do/N7QjU/YEpluIrRPhIYtw501qS6HHKSvTFKFsynAw1FgaDRWXxcXmJjRRzjPHEjFfiqT9Me4
m8LZan4DLrDR6zEYqHwWabIjND82hgrL+i7qJu3ZaPLe4yhDhDH0ddZS9OvlVrIErTUxSyutQmiM
wZaLYLcGk7JG8wDNw4VDCb9fuTe23xK1VqRm0joMLxG2s5PU2I356Ha5urIxbj3+spT/SpDogNrT
DL+hKHbasK8gcjy33sCcf/jrF9kLUN2kKPOGRQosf1T9pzHUQb52xP/xNru2WBcpS21jToxGMiDH
bS2y0+kd3ZxAL8R9rABtB+g11isbPlhPH0gZn1qTBT0zvBySjEnRwvRN3eRM+nKiszsILfNNJ/NH
adkuDlqvoOkIi/YiGuFxRBiOkNn058GxghLuqv9sehcNohYSOL1MLtfJmOwcZnq6KHaSqw//7PGL
LKigCWvH7DK9Q3oy8jFUOn6HWtDKr79x+iwBX8hCHL1u8Os1TQnLoj0azIYipf0rVpWf33/BrVdc
SsB/LVB1VDnMGkiJ8kRN3XIc92ZFXixaPJkFXTnibhxDS4xXY/Ekz/K6iqY8Po7J6KHgG+SG4U2z
g5bdSqHlVkawVDXDBXJuJRy3wP8DkkbREih5kMT0+16D+sUESA8fmKdXYN2Og3OYaz2KSXseQCpY
CVk3DqglDCxW6sGY7KqK5kIJLOWdWPlKjfzWNC3iSFF1OZ+gRxoNTu9NbNuNJJqSxhtLuTJ8lwm/
stmXALBxqJg5DVkViUSrvCEtjwpsr3odgts6UNBilr9UQ64ghG7lC0v412w7RmMzjJRlo2teOVri
Ok7u4xOfLjVFz0yM0YcVxezB2IhsKHqTVT2vrMcbIG+yBH45LVGtrm2rP+IRGlA9IO2Csa5H1spg
3lyLi8CgdIbSxlBzjrS7mmzJC9s5Qa36/e/sp37gj2s6mjcmbQnm0qckEzqZyghAeZcmZw34ySLb
wP3J7ZUhUJO177kcKFdWxxLSpZC4KQURVVTCmA7ypmidcS/zRAHHYOJTF0TDlVTsxh5agrtaHrdm
m+llhLLLK7KTpzatVh7t3PiIy+b6K9ZZU9XmSo9Hq878PBnVRjb0R5p0b4kiS7+vbD9NjB99ylfC
9w3IH9EuWcFfLyynizIrsNhR8js5yQPuapgTv/eVaAxJAI2JRyfQoc/8Mr9kB9w+f2RPcyABv1jL
N28N5iJsOBl09euxqWAraHh913mxWAGQ3AhIS+RXWc9xqhgqizjtj05pbeJkjJyYeCq4J98fTbe2
6RL+peiVZlaqWUalY39I2l2c4I46hQ0cMorc5TbsCaWp3TPqvFurfnC39u4SGkalRqykj/FpqWfu
eJCdAUqF9SWqDy/iHJ9WW+y3xnARJOyM1nZvI+RmVXakifEBsmukqfKoWdk/U44lS1iYNGZlmHSc
vQKJvtLjpt+91DYGr05WYvmNGLR0xpWAyHSSZahgxO0RhLYw72HY3dGmRq1UiwZR+LlsVhq6l51z
JQ4tsWKZposu1xC5hf6S83MKMLdurVEabuyWP94Vf21XwxIQZbFUxIfmTbQ/tDVC/K0VtUSKdUZO
G7VB9DTP7UGHvoK+pXfK2YC3TxepazH6kpZfG5vFZuc2b7lS4Oe3b5OnhWWYhq3ligDAkHD6rNam
+8ZRsESODY2SVq1KWZRz+c7kXEBU0gGs3jyMBnZlowMugBL7oz2gzcGq9jybUrodZOEZAcZVYpVY
ukQv2XpnmsVdJan38B19VHDpokQ+lmr9Q8SDN5Jcd1mN+DhV7DSVLEykvdPbIXNhRXgqknoHXcs3
WxnCaTahJlpbrmakRwAkDpzLB5LT1J0EC+DIF5Aq3sKvEJRRHT9TgbFgeSgag7mNZkeSo+lnWDDF
sIpdpxFElYYcnEm9B/T9tcnAl7rI5tUgmpnwMI012IEWaOCplVfEo0/T9h26Wi4OrBdZdWhsAyhs
U7dqZRUyKCC7UzHsDcWwgskYgBJSn0qF3vd2F6am9gO788MQ1Znk8k6YP1tO/e/j59XwAsOvSzr+
13LuuSX7sUDwx48Lh4FUbkWnR9QEAuisrBYwry06vGRxpsYqbaBpgKTbhmqVLUqXJz8sZU2X+uqJ
jacvDtDJamBzA8mZyJ5QKjEa6zyn4tkYiudRZa8l7f0GnVRdFs/fD9nVCID3LbaQosiJj5aOtFQD
8D7by27lonirwLQUGVRxiwPWF5szhQPDl74TYe7bWwkRK085qwGJ6pWbwtUhs8hSZ9DGNds2QIuK
8u3FSuzfWkzr+Kkbd7klJnJoIG0Kwdoy0mNAZpo2vRcQ9dVNgtNFb19GQP1XLlM36BlkiYocGzVW
nAlHF93MnVfP3r+l27/m1Ot/zL9jV/4h/K1F/z+fcCV+LuGRVZ5LEJkxcqiOX3Y5ZLlmyT9rIuFk
lk53kF6GlQIffIUVIXf4mRaolREYDI+WhKunA+H0RD0PcbeT8A03VQYyLOtfiwL02O/X562UaImi
dGautFOrlRHvpjbk2fjMugvgRrwrVh2h0uTqZn0PvRrpVixeG5pbHZklqLJuS0s4Or1cmJJT9WM8
qBHQeV/zztoQPw/K41rD78bqXUIsqSOzCtfNKqpzY5fDt7MNgTaqEu7rPchtBJqoyGRXBvPGWv7z
tX8FSDTiqC5YgvRck9ukyBuXj0XhJgk/NKMSQJ38XkiUKZzLX6U1fV50JNK8vWt4fe61EVZUsQOk
ou6EZtObK3N861ddzt2/fhUXaIW3Ir2UMfSwJT/b6oXXORoyO2d4+v7L/5RQry11+t/vgDK7MU+c
FZEusWB7eAGOaTQM0LF3rO1Q1YVrpMTlTenTKd6N8o7vM5DIFWOnVnoV2GqJm8TgkzHWMWZAhkEH
01Ur4AFg27wxcbWqyrzyLUWF4zf5mInys2811Lq742xOSN+V0eVpnh7TEqOpUXCGExQwFWNfMsVD
TVP4DDTlRkwT4GEG9YkJL5HRONb1ECnDGPZD4zm5Vbh5a1quqXN/dNgDlePBGWsYNHbMG9E4drnZ
b9sshqEf9DTTgv0zuTKyhJE6fZxBfRLHnqYfzDhSh+fSflmZnGsnqkX+bP2/5r9S57i226KK4J/p
MZBZa2n5Bl9rotzIoJcg0lElZTH12GGpwvxC9mdb6A8qacPvf/0f18orS2uJHS24Y9RYDWWk5Lmv
U/pQtrx0q4oeFTXzYTR/tEX+lI3U5YLUHvySdbcb1CAv7CBLs2emjlHTfhmN9qZozd4xdK+CS3Mc
Jx+FqsPgq9P2cd7sOO3uCYRYtLGBWyd3XDtjrzDl3aSxARI9MnlY8pa7RJ1CS9fOc+Lg8e3kWfqU
AW2YBulox56VDRu9t6CN21TEhbrsHevL0Ew4ONnWcR7yHeuBcWLZqcuHn41qZnAc1d94M/7iVfW7
NiD81Sp+yqHpkAKdJIXjCnt6GESyVZkDgQfDxHrUqO1OTVp72YBaiUTjdkoRNJzm2GaQXaMEpQfO
fzkFu+8acz+r5GkW/QkQ/Ycm5vDrhGFBZ9hPbTH+6jVrnzpsl2scf6yn+zI3Tx1aR2kDWVLHHN+E
ipVfpSjVfD+nVxNJiywBurRqe0EqVLn5HIelFEEqyKclxK4v124VVxMvvGKZRpp6AeKGBvgSax5w
wwjSebz//tffevQih6yztOOVHKHXowRZAnUVbc298laGsnRdRypUcRgf5QCrWW+gj266wdMzX32A
Ng2KYtKLHywzGD7XWGQ3WGuQ6/7vuD0xs2q6CST78YvVXrObvOZH6hV+6vcw2WMYth9j0Hrr7Mc/
rYZr23lxUqCEGY+pCZCSxkQ0FdMrePYvFsyK3brqXmK7atAN5LEvC2e8I6ODOxzNuFuDXq1VTgaj
1q4JgW7iwShziesWH30NSAoAd7GmTc2510rdH1mfo4ap/oKXkztWfVCM2s8+biKmZi6AunsIAFHY
tjNzSwk9xoP+5AwkUOA5612oph7uoUe4fB6L2njPC33aj/U0+4VdHdHXEK4B+dPchh2kkP1uGNkn
6WiomcMK/ubqkY1rw2JaSpKZnd3ifl+1Dr69BXUZNoFENHcJnNGayl4htF3diHjPYjJ6Lcl1W0U9
EYDVu9oBWWg023ueQeItJnwtLbq1YRY9M3TzynIu9eJPHQGQEKjVxL4IihcSThdNOX8VGnl13LDr
FwWwgRInFqIrI/N52PV+fm965d342u7VU/k7PU1+5ZejG3v/KBSYzhKLC+i7rg96zyPVeCgBLbKy
n9/HmOsVHjz5Uhz769DmnaIXrFT5HzRK6dcbMw8u4u5Q4A3tC2p/JRRfz8TxostQ/vWiEmYMzSzw
ojGEvMUl5Chu+tqEDnCSEPrZUqD016S8r6YKeNciKNsWrBlKA3dWrd8ojuXR+DzVq6JeV9v7ePoi
LiuJSSCJiDzXGEJKiwFFIy12ObeB/0drUO8Cw8yA0oSBYdt3j8Qx/e8n6+odAy++rPu/hpA6WSZI
7pQR6dvn2WnBtnAqN2u0bcdYpNo1zKKm+cGw8j78/o3XhYzwykWAAPPXbivGquglPaBo3WTeBed6
AR0D10ZUt/faQKCCBOdmt/RWr22XuPA/wRuvXcQLOk80s3UUmFlTR2mebaq+BKkQkk25Mh/nUfiN
VoaqMI5zN26yAUPiiM/vv/lqFMG7F1FkntDis+DNGg1wgchn9FqG4Psn31qWi6hREzvTVMPMIzL3
TqSqgFKaKjBsTjmugfZvvGKpjtqihF0PegzKvEp8bf4a48Qzst/f//5bwWJpNa4D0ApNX3yAvkGJ
xqt/Yb3D0iLUPOkNn/Ua1PnWRyxCBWVC64oGr2ltNWCxHtjsyRqMFUbi1dhtOkvJVLPW7QpGGSgJ
yK90Oky1tqcTkLPD7PaWsrJVb33C5e9/b9UEXCY4FGAewNQyPiU7FauurzcW6FI3VW1jWtc6GACp
jYq1XcG021TXUH23Rmex4aWuoIwM7F2km7nHJfE0+YlycW5+GtPm+2X0p9V2ZXcviQWo7ya4eiNk
6SnzwG462rl4Isy4h2nGq210G1rIFkib8beqzLo3afygKOpZpFZkcnmcNGXy6tyGRWyuBHbLngYy
+yiYbyrC4attDbnfEmPD+2IIUev3Gltu26ID6FS0aQBe1kGv5mdcYJ5rTt8qStaqXH/6o//zZRak
WP972q15KKwkh4K5Ijguqb39xBpjF6ujPFddBhSjIexzbJVANA+w2CSVQNl5RMrtZAe4eAQJjLmn
2GKoJHTeXFjHTII8D8qH1ykaLJIUCIeokI6vBzLupJlMfsqM9HEep9DW2G5QuvtsMD41U/Joaps3
ta2OUF66MytlC2fxlUTr6gLEVy72Z2E1ltnlJYsyA8LeWY4608rSuFEm1Jcnt6O05tSBm4yLSXXq
NhzWU/XWjP6p9p++PLypMHIJ3jPCl/giw1l1Xofi/P26vp7iYFwu4/XXph/7ks2TAfYpmr27ZI8a
gQe/WgANbAi7oDu+mn9ejS540WKTplY8A0GB09BOZysCPPrEKWp5Zbq2Rf+ULa8t5MUBTECYVDIF
dxv7Q7e89Gn2cQ/xY181Lza8F3SphCTbqvDb5QS89rrFmctto1KsBjwAycm+bqpjMZl7q24b11Lh
bNEomgclD1dq9h3Pyev383U1ncIoLo5jJdc6k8DtLII6ty+q2JuHOmzE2cgHj+pNaKNmYq8tjj8Q
nSufuDyZK8UmPZsUaP8MIL020zGWzc5u1cptctMfhB3iSv4JpNTTYFe/mWGPYaPO+1Iz7ifV/rAm
c5PY6d6Ik3enrO8UCp2DYrBclSc7qrKtpTXAL6I91kntpOjZW9XWkSVwLRX1GI5o85WjvUk7ZGnJ
GDj5dBYKP01Z87sTY2QXdYRbr28n6UbUa/aJf1qr1z56EQ/LKUsZ6bHbRK2dtdFKfEAvPNMcHkpz
Vty8JmiJyiHMWu2xhffkBKpzyFEWGuemCoTSCl+1+ziydPF7yMiR9DaObcZdjdLPvoo/cKkvQ9jV
rVWMbuwsexHadILyTWdx6GQo1dYkOIrqY9pvv19wtx6+uJbEad9ACwFxk8Gnmya7zv5F+Yrc/63I
ueQ5TlmJtGnCoYo2mu5mufkroyl4x+mWDYy6KitQkba149DF+553K5904yhY5iJKEqMTobaAOsNk
XkHLQecradr1ZNPSl0RHFVvBjpmRgbhpOK7canu+mTdQ3kZ/JVrvC96alEWky/JWK7hisCgeq08x
53dOrx3meM1k8uZnLEKbXrdSZzpo7+VB+dJ/XUoSUIT0+M/ufr3adf2ehsFaxLK0Z3kWD+RyjR99
8gLtzNYvH6GmH9quHpp74jNobJDELZ/XGCa3VtyS+jh28dyOCW70MX2CWCpAYq3cmZrf4KrGhsjq
Yz9tn7/fOjfW2ZL8qKuGBWV0fB+K5sS+q+iP75972XpXApS12O9q3mmxZlyea7ItkL2bMqlPtNPD
sW+C719x66cvdn0R25PRUqeI6hGMYGR86Rpw+MbSXWq68ymbtLiHUINimTsBdQJBmhNT13A5N85H
a5HODKYJdgxAUpvG7HdWG/BLttpxbzT2TnHqoJIupzVa861BWmQ01kBSm9pQuTQhy5Bm8cG04pVA
cmuKFxs8nu1ECgNyuCoqs2ihlKnpzum2yp6+n99bz19scFqPUucEwiwz7T8by/45QWhnFOUXrlIr
r7gVRKzF9i4EGtmFArE9fWNA3CK4aKequ+KBAkjwf0inXn7yld2w5C+qcaGaw8Xtozz0h8tbRNC+
UJf8H5Z0NxbVkrVoI8pO9GKMmHPY+9oGUEUJ6G+augWPZZuWENmqRGRRstosv8zztY9abHEh8fDU
gYy5zviHAu0Ky25Tj6RJoI7G5LJUP+tx8TOrHL9jpWda5baein8WX5YoI9Cj7J4MUL4hbNeQN7X+
hDYVhbXg92vv8g3Xvu0SGf66cahGkU8wKcyiCmKGuDSKhxFelF5eyI2w0bLuphXU7I1Qs8QX6U0L
faqLI3PZWOhph+MI8DspVy6UN0BG+rIPkUCNkZIMTdE+JL+70+XmBMqUD5erxGMo3K/Bim+tvkUs
yAgfYjlCsa9uOAXuTQl6yb4So/7qW7GFEDNmqm3XyAK3ZmcRGfigF5OQ0LDUK+XDTJ17KMd8WiqU
YCoqa1cvivD7ZXArPixZgP0sO54WsMXV7uaQBvUmfkKQ8y6YbLFZ63rciNFLCiCrLFuXCgRF1aFx
Cyi70seVn3+J8leW8ZIwl7Mcs5Jg+gev98U94LFoCw7hGCSe+boe3259wCISkFnhnEAcLOpSMArH
xxj9/ZUvuPXoxSEv4yx3nAGPNu4miIyIkMOmMPZE0AeGV37Mv7JHa+0wuLGslvruYwnPVzH+EcKl
bMdPn2HtpSH9yd9Gz9rVP50dD9dkwW7VNJaK7+3UmPB1hg6V9AvILR3YDviiyTUP+iMJy4uAynu3
5mYJO74bJ9BSAb7JbS3pZZoDQ5IgUufGS8qBfYFN3b60wMMqxb3R2R8z8AVq3Ek3ziHhpBQAJ/S6
fLUU86601EMuOuhmpZankKZxczb8MDPnJDlV0I8lH0LMwFiozqMCXVY3obrfjd2vUohAAtJqFtXe
Evpj09DDnKStqzr56JmyeEty9VVJcvRz60Z38wIGPSWW0cWgYKeoXVRXkLVTX6uKTa7MlH0yIGOC
9sZTWrdbqldHramhaZWYnuOIxDVbG1SA7FzLJmqZtu/09qsqqeFbdHyW1rjNO1W4c1tJL9cSpO7A
TEZTajy1Vr8p7PlUU+pZLP8k8+S4U21vHBg3hWp6YmBEuYYx3LFuKP3EzIWP0qibGsVZaPU9WlXv
ANltWZweu2Tac0W/J1W90+m0AY7wzo4d6ALO8CcYhRF2Odi2WHIj7I7GSCNl6aEyspvsbk8zMnh2
VX9IMuzaeHqvZf7cJ+RzJvy+M3pt70AF3CO0/8FG9qNIUKMddfIUT/OhnFgPJQmjdglcHlxlgD2N
Dp02jV6MfXOGXwCodp9R1ctL03Fn2u2JVgaDZjVuNtjHQgO80SGsPLOcWr4l9Q91pPOGmfmHsGGS
yDXuISs+1Gz4HY/Ec4i2UcUUOHbp6d3805isxzpV7xKlp15tcBwK5CXprJ0oLuKIdvLO5+pZk+Ae
2Er5xUqF+GSG7hcXygn85UdepYBep33u0bw/JbbtlZ3yLATd9f3wGoP2xY3qbbK1X1AqeMxq6xw7
yqfJDSckqp0FWZNsHa19ZKX1FNf6p1GnewdKZa46N37cl4993cMBoFSPnV7YPsw9Q67ikFLYAIty
ZQ+ryddR6baxicu33kCrgDoU3n7cDGZeb/o+3oxygPIB8ZsJ9S3JFQgzYOXFhXjWjGQ/0vI37g9H
CMx/jH3aQ0VsuO97ffZqaW7hkoAGsGph53fqtm36hzkzoTlMxVfZxrCbm+S7pncPxsz9OGP3w4wS
mjXcjx1UxFqYbJaKwCO1clNUZuq1Wu93Q3bm1vhZaOpeqfJTzGYYLoHs6PY2f4EfAiQ1W2enG/lu
HsvfmWq95gYQGXVSfjRTinpcNTMX//0Zm+OdGIwDMDLQ1egSw80Mtk9K66x1fTAr5h5EGCSugh1j
aj3NTgVvam7s+k6GHBXTEPIPwAUmd53d+GomQZQhfe0X1fg1aF0kRPleFexLneLan0EBDduc6147
ml9Vg2s1dH+9ifMHp5nfskb/WcpsIwrjKx/MH47Z3olUabysMsEGsKcS7kXCm4r8JePJc+LEH2oJ
5U1hik1Puw+9nV+oU291VQPeTIESeAk2PGRHPWE6DC14ZUdNFtV8CjOuBqIbNo0CfQxSxzX8d5Xa
FXDudGSvuVAM3GRJY7vjBAE3VWxrVTyNhCEMYa3p/XCAk8SOQtINekijO4yl5ht582zU8W+adlCn
aw/dUCWuTrNzLMEFhYuFlzZ6BHnQu4Fmm6HviGvisAsKFXPZ84eJCnQm+jHfGwn0CDtWB6zNjp0q
fxi6HUMyT42S0tZ9AULU2CSHySlgU88FqH5g+GdQGHTtWJ09VeuOjCgfQk1tvzfaIBdp6sKe4C0x
izeiQnzAaY084CUaj03sZqP9qqvEa/P5pKnaqTayzYi2mM0gAGgWyTtEZY75kALYUhQPmS5/aw1u
aa0K7LN5P3Nxz4b0mXcYHSK1c2kNQa8AsGsUc9Db+bM591HriA0qXOeEjgEBsm+OBcK8ogRxVhxE
C8DQ0EHDg8GfPubQEzEynAkjpL86iVimjKCJdEl2nGT3I4Hp41DnLwRcs9wsYncygREZc/kSz3UF
FHYFiF6tWt6Uk2POEuBSKXvDrS9stA6bfpYRL9NNkhbH0mEAh85vpZ3c97N6mpm2GZP4q6utI1yU
dnqm+UPZgtBupvtcZs9q2p/iodwVGriDKUGJG2KO6FU8QBut8ZDXFW4phwBmxdxT67r1mtYIkrJ5
S6vawiGbRTmA5FBKyCEO2nqOTWs4fbdHBmDtWOcns2xOPXoDbe78jHW7dm3aMi8z0f8Sl0Xag/HL
OvOhR6PS5b326aTZvWyMDJgPrXZTO4Z/wWQ9EEyvVbWHsYViZCuUICXJY2fq5ySl0cyZ4VYw0A5k
KQJ83yOTtrbVdVhujCOQiRZEBDQLKBJJeOaRceBQ++rJBc0bqjjn2sJ86k3rTXDLz/L4JB2jdUtd
j2RVHBycTY4NTDrtgMC0hn6rlhQ+pu1Ot8iRXUYfJLeyt7aic75YP/9GM/FUT8OAewREbKoi8Yd+
CM053sWJAtVI8zO2wG6FtOA+4bGEoEz9qqYqGkIcsopEO/F+amDXDFaPpoPgLbr+WRLzxWywuXOd
dX6RfkGtyONNfyL53tYV6tEx/lBMbQ808m8rqR91Yb/whl0oQAMQR9CQnk10DIC2cS1jeCV2M27g
an+UuvRxoHrWpaGagG07j/oxV2I4azk/HT5CO6LqdgqFTqZBxgPlsHvsLofN1CvgYjlJMGl1hEa5
r/KaRzP2GzHLszRsyHhkLeJKust02EA1Xe5Lhz60IKX5bUycvYVTEXIL9uRnBcYDZISvquX4h+xn
LLL8DANuvGdIQ97oRzMeOyhCxKdiGO6TOL6H2sJB0PGgDMavvAKPUc22rW16kJJDVIYaKSiBznlQ
iuPE44+kyU8sto8lF1sySQSxuvYGE1hcOWMhxmDt23BHLYsZRLPS2EwET6PdsZ+xI9qCVL7RGfAE
0vieoXDgUoncoyuKV4f2zz0YUx6UlbBHM/3QOAjiTXuBbYv4h9JUileXow5sPXArnfHJawTqkt07
hrOvhIk8qCKHMk5eUgawXUnbM6gBT6i3fOWW/QJe+d6JbQ6Wsgm/sy7flWb3hSY193C+nxGIfpDK
OMkGjHIuzK01W4HI5gyKPnbtt3LaNcOwrcB0T7oyMCSE9Gj8Jgz1LZf6S9dcpO+IFVFNvprQxvDy
at4pLaJdLt9hZ5LjnHEOI4nBiwVzLc71yUvmLNCaOMyq+UWU3WkYsmMKkpjPh+Q3gK8fWpV8ZrI5
6spQuhaH4lIdTw89EgLX6YgOZjz9Ak3ZRVsiKONeBHYmocydH5o+tXHUJbUP91TTTR37OZds1ytI
vbU5dVsIjo4GwJmDCvyxUisubaqN2piRVU/IJDoeoud9yrv0lQi5n3vyZrfJl9oOb21c3Ke9cTd3
vIUg1PjeEjRjbS3FIdPAC1Tbg/EAifDqjtvFXhDtnCnqExWV5lqTIb1JtB+EZVvuDPKTDUCGtD06
n4I75UVexSMTAIv2WHVuWvR3fdUMcJcZ93ZXe73V5iFKJTmg//Euh+OTtMV9mpWVp6ZGG8qCHUd1
DAdEAndOJPWKVPtVWnSj5PVzzoudTvgj7YZT3zePjo2cv6dJ2EDwHq6UM/NYRl9AdniTSYLuKMXp
MaibeII3HgXXpGmOVVO+2712Z0jrCP3YO9jhHNLEOiQC2FOFPMyJdgcY5i43+9JtudhkMaS1oLZ5
KJMygEmo5nFGw2TszsagflgOohaPfxiS+rHBDilNviYoyroxdHhhl+XXLSSf2Ni/J0UxBXIkaAJV
YC2UQ36fcPuuHSCqx4ifwoUOvmo22zaNfMhNbWca8Us6MbJxGlr4hVF80H9xdF7LkSpLFP0iIqAw
VbwC7VvdLa/RCyFzhPeer7+r78OZOC5mECYrc+c2gs9tzayESyCEiAvbNq5GcxfWNyjj6wFGyqHO
YU8NMM7GpXgfZfiyFDbDE9WOrvWgzWXh2Q66mDV/HcbslPJ5e02MT0Yh+zxILOt9qthmL4vpWyWT
zJp1P0a59L6eDsRJMzR6hpSRZy+O8gsEu/5quJdygqUum/alNY3HsU6+1rG/qEQd7HW4jM78KGle
zeGEbfKvkNlW9uV1MWvCrZQf5zhC6mgYMaZ2gmaFPSdS1EAurYEcuwe2v0hA04t0yksed7gp4dRV
dlB+x854Zx2xbtIiOZZFexrKGaXoan1jeJb4lN4vd1JUXjtnSKg2Uxf+Rfm8NZT+UMYj5axxz1mu
et8uY2aqWuzpgt3NEloXw4xRPDrwYlSIkE+DsVDRXs95U2xaLT1lBYZnU5a3wVDoO9mMtRf1xaWu
CetyFn8V2kMxO1fpHqs2C3ka9mNkGH+qaUdv7ii5mp6dsMLb8zZehsb4bzTSfVUth3JE8SAi80H2
HfyfKEPdHz6Y9RJo/Qr1euBKtaF6StoafNhEbdjOBy2xCObU3aOTpb9ZOP5rEkQWQy+2qyCUaNX7
q4pJf7Dyo2C/HDtiO1tyV7dqV+Ru4ObytU7na8rFJaW5UWNs+eJ+BK3a/KMV0Yfppq/0lqfByN+M
JXt1O4jw0n3oO3HQDJJ+VUcQR7y+ZRqTRpMmT46+7jSL6TVJtCd9tDD8C1+yudjmFe+KJsN/1jpf
jczehHP71qbFdVn5q8Oir2pvY2NsY5q2Yeiua1cfmcj9tCtu6yxLL3KmmnuQvYxW5dzsXBu9ZcC7
Ypo1mJZ1ttUis9mMAIoBN/EzleI2Z/ZfS9kvVPPVYm6IBNT6sYdpY5dY4THIvIpZ/1ma6Ct1wt+1
sFLOjkj4fcuYtobaV91PfaCF2HFlxvA3LVghO8lQkEdXBWELBcRSah92NGAOxkievhpn1eSXeNA+
GrnIO0CjfKdBmBLW7csc6a90kI9t155F10YnHSGxN2HlTLvjUtWM5Miw8BD1zPqlGb4YSjsvCgeu
cC3oCdvlXBf1xk3ig2k6nWdD8oS9sEla/b9+0hsfIvE78ohHnMpfIUYRoCTGi7I1ZtF+4w5MdIXp
9zHAhCTSVUCrV6rv/RDLqcC0gU3mfh39UjgP8t6x10P8EvHpeLhpc7sEeEA9LWfT7vdFNgeu4RjB
hIVZXyESJaMQKYxeO4iE5D86vK1eN69drn57WxyaeNz0s3maiVtGNNC5ntHrOxtpAIhTtWntelvH
7kmwYfbIm9yuehPMdXqq7XHw+2Uk4rZglAH4Klzn2SrnS5cZuB5MNFO5ehCmGW3LipOhZZidev1l
ZIPpjVr4WsM6RtCJw6TIoFQr52haWutxMf8VLgbB9h0bkrjaubTm8VKfGWt/Gp3zq3SLJzQMf5lT
/Axyfpkd/aJ3w0vVRo/ClqvHHHfW3Y5abbykeb2NsWiuMuIIp7D/YjA2fNcMT23THuxeY0k42t+u
o1BGuadQ4zgnDexzCktqSG4+qxQZsS7eM6dEHmv50vFsKVO+h+QlxPbPG+5KC129hAy1Jl+sPxLQ
2M39ts6136mXDS+Rwuk8qZ9rPfRUH17jWZqBbrXkyJfOU1ZUQd4NuMK753K0LwN9pluN0Ra+NAdL
UTzWdsiJne7MciT6fU64wupmDGbq53X+i3XiTrTyHXNf+tb1N8x++iZ8SiSI4uKmN2QjmKCGSe+n
9fhU3Qe3JDb3C9mNiDcYCQWcuD6z3605PyujfU6N+cltFMsZmDbTujUXbfBoLa5xOJ2GpHqzJ3fb
GsNOjx1aDWszlPGpl/ZjP+jvXSj+NZaxa/L1aNw3rrnJvY3r9UEnk40O5VOtyzVV7VZVah8ly96M
6H3DfNPUEeTHRpylln2DaDyYInwBMHmQ5V3TOEQ/pqN/JWZ7RJuxePms3oRGhZ9H87Vx8HkZy/fQ
JkDUyPoXZ9BfRZb+1XWzEr2itpq23lRfniJaZM9kRCwS4xI1U+0XuvhMREHNybdlQ2xUGCIVU4yF
tlm8dUl3jBpmLDdptvac8qOk72NRPso1Vx7AyNaxNAQvjvU+t/lXlYuDE4dbY+6OlbluwryLPV2l
V0tvGLWjbTqCFQIDPvSqPJSN/K+SxUe8kMpgxPtRiwHFoqst+a7T7IRO91jcD9n7hBZFj9oUHjuh
zhwbGO9H1xwOlulWF2jDO3cYDklYvTYZlDdlZ75jOEfZis9uEMxboCu6Gx96cOpqFZmX1LXf9gjY
7Kr+6YtiJ7L2rZrFLY6otqPmof7fxMMakPV9NS3nlsxw5kkiBQWlDEZu+2Ao90Yve5zLufbUZHzr
oE8FAJrOFEtIwUuEY6pBSqOQ1cOiCN3uoqe6GoO1Kb/hfb01hbuvihBGtli/yDh7zUbnCMb6b8ma
AHuAU2czxcCmiyfraqfDLx71H6Vh7WO54EaQHnKtAxZOACvjHZSePV5Q+87M7z1Z+T5w5lCuYTV2
ys/Xjto9pdupG99TN2voA4l7sGkZbQ0Jv8ppE8N79qLQ9p0rtiNdH4uAxzUZXtyoukCKpQ2P+CFs
+8pn/RBZ02uVjwjY6Rhhq/6nLTT7s3BxktXAKM2XBK2l39l10ISYwtS99tqw2fWB8w+Ict+MkqEr
BN8Kl9wfmvzcxW9NFO6rjDTEItmPab3XdBS2Kpoh/Omnusy3bg6owLkFmTdwm+YEUP1Ky4wKXQWp
YeOeEW8GXQbFMmyn0HxZQZ3KMfujbw0yzDQcsJaVf/CnwS0DTs4HYfRb0NXrykLLXurAzK3ei2L7
carC/Vjo2zZd6b2MHQ43kVfbCNPtcNvGGe+TdevDgkNl9suMRmZWPxP2jr1V/DOyZDOpaCMbGz78
xM1124PK9AdLyU85WE+pqb03FUmzerVpnOmUWmWg43CNwA2WuEl+BPXAC8ueZziJgxzVp4h6vxba
ocqLndnjlZt33yLpH0bdye8uIIhYu3FTT/3FquRXPa0nvWsOuKjjPd8Ulyosb70tz67bsLDDj2Ry
cZAr57+i6HaVJg7wLn5q2e+1Xp7zpNuFcGG8JbU+soarIKJnk9X0b1Y1HIwh3Mk0eSnd/ppWIJK0
iOGiX4fECYTBkqkIXyUviVuVJxHTQmgZNXa1bzVEyEiM57DFUafvLqBvqFUr/RhN7sY0deyFSRCM
7Oo4GMNHVy6fc0kLIhadLqnXPLcx9rq0z22uAToCxIlu2kV1fFNt/KOyV9CObapVrznU8rSvFn/U
KODRehxalhGJlviO1rCMcPBZMsrX0mYcrnFVKKzkGCM3hysdNAOCWvAyFtmFjgsx8eZ2Nu6LYtpU
ib1r5nU8KHo9GD3fJDPFSBRpx3rMJ7vIkh6vP1XFKgFEQRd091Wp5LnqfwuNQbYOA1qbczfwQ6ko
ucx2S0YfQdbgZHCzvXlA8gje6Gu1SoJSyScsPd5jp/o2yuYvEUjYy04HrxTvrpkew372h9IltjQM
TJn96RTIvMGZQYawfvJL1mRPpVWf02rYDXLFycKNvwce+GbQ5EEKHNpHqXh1p+Tbqu2Da7S7uG5+
kiE/DF3HLxljr4NIyrLmSxxrhyzRjk4hdjH9gIoHylIHaFAGpYxOVdht1vIuSvvrnDzZ6HmTeq5d
XNpMfRC/t9NdaqiKrlk2vzW581wNoPSFngEjtuo5tXp/DB0cxBgYOKMbWgL5G9Yx2cmp+e5YUvm1
MQVWlJn8IP3ojzhFAwKRbxOdRFEQryMPJKaXHoDlv2acEnwC5sNq5K+FZhxTu91Ogkovlvd81q6G
DnQi7yZ2mWoGHyHAo1xiMmLcrLgX9dNatVfZdN9LZH3ai3uOHPi/eaIHeBEkvjVjEWS6y93sXj0l
Y7cP+2Ev2HDalfyz4/ixr22M6+Qoz6MRn5LK8NqQCoCuNg7TiFQOCTZhg62Meml5nYQO5s5PxWS2
wdjUD3StJCJV4jmcCUPK+vC363GI4MawsUHmVOZsSW0sDhIlHpSwCh/Xjs+RiB/PSNbOm+zyaUm0
H9jEl3WxLk48fKAmXyiizVNfzYeumHYp8imEYglIgHNZrXUzAYxNMdXTzQ+jq52xTrCCuCbfpwud
bR6lcmNHcl9P+lUM/YHv5HE1FtwVloPolvPQ4EaET7zyErMuNyvFc3HLN81Nvjoa1WahN0+nDYjV
izUNP1043JvieJsqNNP4kJLLVQqQffmUG9k1lb2HfavjL/H4p0RLT8oDLGaSgm2Wjhs1j6fO6kCy
uugRwfsL1k/bOM9xgNWfiRGJNnXF/RWxeLQTFVSG+C6n70pU5aENnRPmnUxy5rylGu/zIv2pw5n3
3a590+GJsHzbGS2KYAm8EdSaifwDfp02BebMWmCYiLdfMLvfFWjjD03SH8wluZomrO0unk/aBFda
r1jFwpz6ijJ3VzjD9+qsKCq19BcXzwpYIN6GzXSww3jwLb18LJx1yyi0eHo1HyMur+/m8ZpP1Ul3
1y3GgZts0p6WbNm25XjO1zooRfJAuXtSTeSPETWkXotj5GLiaar1b5qbTTNN28HpbiaYiLnO/600
rp6jNxs7xkJNz1g+9f1OJdGncMOHteBH1wtrO+lYPfe8g/jDcrvEm4r18UEqM/WyAdy+keElTm0/
bJrOz5dSYda8NLtyoqMxJtvASrY6R0a5sfrhbVW2XyXOKe5ooRI3d44jAS/k6/5OIpz9XAcZNoc6
3zhYvLVW/YBr9dWtGR8mp/2vtZxgjo3dkt/70+p1MKsnHEJSf856x0uLGeWG6J8G5EmeIxFqW0v6
tBipg5PzXYsvVmtjFfFjvhqQbU37Wo3OQavWc20tW43frKlhl3TacsXKnqrtAoA5Q/masYtvLfNk
60wN8TCfaQZusm12boEnVNSnvsHma85pnAQOe/wO5l40fK0pVvUt+8R7+rup9ECLxGEcolvXNu8i
XV5jC0emnuQEIGlzb7m1XzJQ1I22DbMk2VDPP8WcyYNbWJ4zFrmfSf0c9xhTaO360cZEgSYSTsFk
Nzu8vv+Tc/emEdzmOzZg+9CPrOtE+PD/YO1BC0u/WrKnfq1PdZTvq5LIOHMqV4o/wNHqaFs9hgUc
roc1hg4z4dg/jb9ptawbvHRPoYJFVmY4uY/nsY1xCbnvnDu1SzVnz8IwGNvkc861g5ydbZRZ8I1m
zCqoypvVjF5Axm9k7/F7QXilTyZYzGAIATR7WRIxeLPSgVE77ZAqF9/tSPspsiLoB3noMweHnmHj
RDVpv+2+mzlkOgtxVPUvYZ9b9WAUiEIfk6G5uhI9iBG/gpb+FeBz/jj3OM2EUt80JcJ82x5vKUsA
CBvtza6sjxpkYSnWfTXJQNTOl4oxhakS8ynrxaswxt6P2Mx45hTuWgMXEyvt3pYkPIJdfo3KKT2T
nZOXusVeReN5qCbNR4PwU1RRF2RNjMpWG3ft2EnOjOdJi2/4cm1TvC3sonlwNDtgj3pKK9f6Tc3l
NHYsc6z6Y+yHP4unbvbs87N1vUaudlkFEl57vNZWc8Zg4KJr9eNMMVvsbtlHk33Nl3U/uiN7tAUW
itPXD7p6kpPy9bHaWAk1uTJSeRbj+mj34wmucLHL3SXd5KVxZMtBvgYRYcqNTX8wm3dzSX9JzKwP
RUlcRKLjQxWdRlt9QEzZ63HRs1vqZxzz8PNJTNF5WlltCxUuvhPz1rYpBI4+dqhFxkTTYVaZl9rp
q9FE23XJou3SJbdC9v0eAtFEZECJjw6MHr8rauWBVxyEmg/TCoiuVB2TrxnHO31oso1F1sSxUA75
bkUcMpFAEtXlCTe9x2gpcFye5XO3jBszgrzvOsJbm/BkxvHGbobjBGM5ttn7Aq15sUa6dmz+Ok32
YJbtMc4GX0v0jQ4nng7Ab+umf2Z8YmHV0ydMUbEx6DMz0X9lVgvfEX8E14r/2Sp+mzryTFualnlM
eTYkXpiF/mjW0dZayu0o1OcST0dtKM+tBKXoUPwq3bjN5eIbsAGZ9SLANFFxASIHjje/K85JhME7
NySlaKbtMJevhZrV5f9WznzcYVpWcio9wvP8zDs6yKRbg6gb2PUtmxlKfHNf2csRlCkfNWQ4znWZ
BnbZLKBz5g8kl12wxtZnNq8fxchqHOz6bOXO7CeLDl1B2dfGnh7XrIap5ApqDlBwqokPTH2eRDhK
8gC7AHEb0ke8YrzGwAZpWOl4TAitXizkRszMzLCPvozI3a0T4uxhOiJtoXNeyOgLz6vRGQH4bxAK
/WK5KZE+1lOlFQZcUiq+a4XbbOjvKXfqHzmUHxVHJ4DgP2IxgPGys0OiayznX2t1bkpCbIjaIWh1
6zZ1SRXUVvbYl8bVrmwfuiKFGSxqlByH8uSq+WqL8XNcJ3IZh8+onl6mab3NTc7iRpAdW2izA2mS
pJGw2tB4PdhmqZORoNGsk6IwG1iGTDGSqHzE7VtgBDlnxwgD9QrebaQV56ZMn6SmbpK1vtczOvlF
wd91i30T8frrAJEVK3NnezdI6sKDM01zUEl268l9ERNDFvbdNmfHVbWgNEkecWfZJCSlOq7Wnc1G
eKBrIYe1p+45HJvPsJZHMNF9hCdWHzEyGPJkk88U9Abu0CukF1V0t3pyjolrXdMVdCPJh9cJTbWZ
rWkQjfI5cmY3aGf+sCFlTTXpLOQHA5Pu4WfVsgPipDxY7psWp5efE8spxQnrVVZ9jBLpy6XYWwq7
5tGsHpmwb3k9PMu02Uk5XYeG5krSu8+9E9yDvbI2fFQ0gdpUbGNT7zwjrvcinoyDrmcbLal2iTL2
pTLz/+zFuOCDFfTcLM7TJ4ye9nnm3onT2TlUdIyTVm/n4i2STKZQniNn+XYkqWSZjUGUscoWPkTZ
eE0p4O9ZMA+r6ntQKH0GvVufKa5RcHeBmcbI3juZxsk+01yZUCqDtOa47ficN7NIcXkxa9uzTBPi
ItSLgl8G2eQILaoAgOMRtuNfxwJgUdB1Ctd0fHuy/oXZeJnKZZ+q/DPULXQ+qTpQ/Zjn9MpnuWfC
dMsrv1yi/6wuMTaj1EN/sfOvNNMkHgSQApaE6RKmoi3tjRsCji4DEQ92wwQ05tFGT8RznDpnAzmx
ABlzLORX7BRPaZljbmXvIvaPEC+/3KEGHMcuoZjvtgOEetRYlBLUYwVpObNuVFCLdMgb42bSu73d
JX92EdPwhPdQA8BILKEeCHt8sJKSlK94o2naoymwdxDZ2TVcOkLrGb7fBbB7W+oYoSQqxMt0KqGr
qFuKBaInS/WvdSOAs5qZOUzMKLDi9aoirovBYELjqXcMMlrd+lkUkcY1+c0wBBRWQsrXCcRFs3zb
fg078I2kx8FtGWzgKA3xPlQt4jN/6TCGTeTUV0fC4u6qlJ9pIlNQjhn+emHtLVZNwG0fXoaSHMw1
u+eihB2dn/Ut1uYFfyt6JQeDFUJNtlPU4fGasCJQywaRJ3vjLjqRdINnfGWZm3XqEIrb7WNj6c9u
WvuN7gLEWQrMfL2ObCghCe6huAWJ2QfNomFIFocbp86OvIFz0Ihreq/DoaQ1hEUTGONsHnWE8PM0
/hMFkTHwHXRWfsJMfgtDIPbXWYJ0NqstbmTdaBsIK8cmM6DKthxXjdgOrtoWsfWdZgVJGnLF+AqQ
LHVAH3QMTzjU6oLmvUjOzSDpbijiC2zAG/LNPwKyIPU39Q8OhuPeFe69g5PHNub1593gqfVYUPbu
N0LfP07ofbc6WTCUEB+lzXqyVMNG14znyJ3Odtc8aF3QMFX6+mrB8poT2oZSp6MdGwI5jDCVX6Uj
r9a4AFIXXpYWzx3RchQY4TtD7QZx2mocy+MBi7NzmouHno/hIXTFa8Gs6WEE4ht9iuWT3vm1bV7b
rN2TT4cvheuXdvwDlj7SlEMtLPq7XLQOONnhkpbWR2rFG6hhM0gCOQFtjaWvhau97RrGVo71p4tB
vDMvP3iBeyueefnSbUXuuvjHwANJog+jmh1PNSXeu2Gzq1x71zvzgybX0XNFFaxJwn4prM+aXd1h
x/GNQ1lsZtwnF9XeuoZAWXyVfcOt3yKTLFcDZDLqsjuJggQTa37NHe2ShjOiBHs3mPbObVIMkY03
q0PXgQXWIW1hefHCn9nOynPRsP83184XZIjRES/nkszeelBnokePVcfRkpqYaIWYGzhQtlmNDzcz
ls0zLMbS02doPZqxaiT3mLO/LiGVKW6ig1PK1B9ynHrCSdSfeHEvuzhVl1hGL5Y+XWVyB9szboZp
E6XjQPq11rU79j3r30nWR1sfVuAm97mz5zEoovbYs3LR5vSazC1vZdpzBrOVy632DPPGG+zibbCN
X1YE4sDODLynwWeBzLRZiVvCygVDWDh1ofhNLPXnlPWP0Zn/RlN/Hg26KiYlO8hqi22985dFCOIa
u8EJx7FAztdLonjKo/ylJDkA4PERE+2tHU7ctCVB+lPSKHYD+PPoIKDX08ewV6wWUrg2SQfjJWyD
pjM+7RLU1jChtWEiiHlgJs7DqB2LpVqgV5GBhGJ1scZDo4Z8n6MpFganJpYj29Ret1lVHgl/fHKi
iGWT/S+a4p9wVP/yqJs3hS1P6GCCcRjJDC3697nLNU/CPWEtam3HHPUjQPg8YGxlORuDG+zV0Bm8
CvSCA3BvgDmVjvkwFkR6mMVv7E5sLRta73UjrfyUyeU5US5Wr8nCOxq+joZ+FITs+B07rDlZpq3K
HOTCrfXiGtoL+6v/dAjFKjcjjKlhm1t303+8c1sc3EA1x4I+Mat9x825lBgkKnHCF0h+sD2qMApE
F/8sq+azrDqVaMh9SIWDn8UMpWHunENCGJNCH6EpgD8UUp7yti4DWegTYXQUykxIzY9YWT1Ls7WC
SJ8cSK+dTpObk/tDrvHWcLEIV234z7Ddmy3W85joz8VY0jh1tzTpbu2CpU82m5DINM3Ty5i12Z1N
VprPEdvNplD/tXETDBHGUfFS/uesyWNv1e+C5xwJcTKZ39ju50/Kcdkip2RlFT9dJV6x+sh4xZzN
rOxHNmAXtzafitXY8y0gJ1jSrZjEFgrwoRuNbzqSa6jyI2up3wqWgT4t0SlJZ4LvVa62nVy0YGoH
K1haXMpC48lwJ8Kv6Ayxe0io2zAB86wAOi+aKx4fh6J2ez+x7Y02g9hVWS7J9b5vbcLuv0k0kDmc
FEtTq+J0YYYCrDRm1s5GtlzmOtxrmf4aY67sl7yKxAQ8a2N9xWX4FrU95X1CzTiLc1Iur3qSkcth
agCcfTv50wj2ECbrQerzNiqcF72pIaGbd+owAKtB6KHTqsel55NOzQ4wnSa2ajbaGI67JM49TSXn
zAUVpVxMu9WhQ0rvI2kGrruZMudk0RxuQRtLDGCNL8kCYGMY9rOjzIuc+SOgTr514BETTxi+2GM8
R1+Z5NRzNKwxKZf7hdiSXb+InT0MeaD3eFs6JQSYmO2t1m30eow2g5VeptV97wdtF9o9lLIIWQmc
hjnVN61sDmWqHRQELk9r+EJyYdmnZk7ywF26PbbtuNIObB3igo15E3p1FNIt3YnH3ZhsILJU910+
rDp76A7ks00vKw1nkAArfFSsRNqq+67cBp5p3+h71/nPFfbqsSmzN6Izn2OteEhj61Vo68WJtFct
g91eEkW+Va1J6niZ3Tklb8ruC8YSzEILxWRd68L2ZDdjzxVT8QaspZ1SKz01G5xOVflZiCnkK04A
0VpkPLSMXgNR5lSGdIF8Eh/OMj7b4/LoNHB2Cze+CcigHnqBSwlVxG/y7sWckyZoEysNGi06W3Hl
bvu7V05TFEOF+sbcSODCQTleUrU5NGvyaLlBWtGB6shyGxmr8Rhr2s8aGefeWrqbSEJzq82rghHc
/lVxZ2zdMYdPWMonoJ17req+x8I8Nyhd/L6ClGNEzhiEcN62Ba1vjTeRLuM9sqBrxF6oUZJ8Uk5+
t/yiv3qVhYl/aa/9q+3EBrKCg8UM/2Gs0wGACwQALAWKBhl41ThcrW6QIH3AGUto3lzAK7iqHnv6
q6zhVLVJyJs5GWwmhn5vLM4Rr8hnPrub6dq/NmDDIkyfWKVjiprkZs7pzlkhCPPsXILA48F+Lutm
P5TrMYKTnxNhteKmkC7xMW/nY9NZRw72Q5NmTwsdsKkNm7pciSkV9SGbl6MzFG+axRWV0RiMs2ih
rIbbCDF1IKQMnIH8SlPAI4izva6HtyyVj9mdjFI7zblDcwGTEpBKTgEO+7AEm+JLjChX1OA8KxtU
RiPmkVvaT15kAuMOaMpruYn0ovWEQoxrIwspZgVlVaPjqjG0LQ8r9OWmDSevMJM3Pe/+JYlxrF0o
pBJG42Rlp3GyDhRFMKBUwGUtbkYiX0tH6bCOojiAQ3KeQ+ijWcrsuj4uKySYIdklZXSr8P0A0kg8
XRM/AkwDqNz97pdsE2XVs9TTnU5S5KaCYXXo5/6yGPGWWtp5ln0v0cP8FfMgCjuFlyXPDoYMnt7Z
QdtkLJTiHsRKW1DxJA92F+/w2LpU2JmYTnof3arrpKxtizAlZgPXrMuHGSuNhdf4XWXcPrpUwAhZ
vObIi5wx+wdJYu8m7qNZhkBkLdONa0GMgXw25xhVl4Y/9esBRsGjcrNvMVMxhJzeozohITIWsKRQ
0jjzTFEKOV5JQuUT7XxlJE9jF/01dhGsYX/if0WpVhBlw+0ITUBvmT23Q0psYjK9SGsmSmJMpk1j
uJ+1+LRHjQuIDR8s7jaTogpr8jjUsI4adQhl/Aje/h4l0dYx+v3EbagMhxSjDIpK8TFGS86ubN6a
Zb+zcn4m6eDyrYXPc6G/aZM8ZkXZsmALX0QW+rw/R8s1YAagRitBzvu7Hw6GJO+TNX3AENgb8Tps
nYXokq69FKD4PA/IP0N3NhBCDFX1rKsMcxoFuR9QihqzS3TYQKLSnjTOZNhxB6jqz1ANv8BfDdAI
ulvWJ6dFxU+JE2+Z2gI91+GLw1QK4eJHPVg9xiXcBcjPRQk/UyYo7NiB6Tp4hiYc04ubVsKLnU4j
rmBs+WFSVHBt+VfufgLjhhi7K0sdRyDpLUIf/TSVPvNZsim1LguWHiLjFGb45RYZ1IK6PzZL/cV/
f5vn9NJUTJJwuoLCmEMPvAS3Hx76VGPtMxgRhHH5AAa3x19lI5KW7wpezP84O7PdyJEki34RAe7u
fI19kyIU2vVCSCklnbtzX75+TvS8NBKTVcC8NNBVhZQygnQ3u3buNaRuFZh7tyPfGtDsQap2AwF4
SMBZQ9VonpnpwA3PnN//4eXxVxJaYhHMAvGqddemij/5IDhDEwxCQ5E/0K47C7TnVceB6zTeo+rF
KjDkrvDbo3IJwe3zsyPddRFzydTeryJle4GZTPcMOfetb34kYfRAsZdAlbfrmUXAZhQ527zqtv6Y
J3sTSLzEKtpzKzwKlpIvgqHVyyjhHcCmmK/6Vr2F44To4Q671hquTkoWfY/mocLwYM/+W6WJGZpD
aezzsbttJk2oSo1rN+XPkcEWDTN4pNdbm4nxCB3zWFq0OWbGHr5Al+6uqe01m4IesZJ91thHOqff
lQkDIzHbi8HIAV4zEuqn5t4oq70nXEqvIselkc9H0bh0WRBFy0Az806bi5+MzLnd93HqUUQjoGu6
TnPMrxW6ERNS/3n2glOOrmCSiJQX2b6KIuaZXOBlRkZUaC+cjMOoMwBGtTvUKwvgwAqndhGm1r1f
SURkJ4O260P6NUJocNrSiyC31oPzCci49qvwfWqLn1lMS6NujqEdPSfEreg+uwshonpWPeuOPoFr
/9XJJU+s7bzWRsX3iwiOH2qBNWfV5hx4GAAwsIysIzDKZhMPemKHr9pPQctTUyQbc242Y4nh2xjm
ZRp4j+aEWsKC+3lhh62z6qQZrdMiPk+13hjmzMgl/1Gq38VNekLiPGRR8Drbzp1fleugafeD7PpF
HeUbkAN+JzEsRk99+kZjbY0O/ReisGEg2+bJU1/zApkhyJjXPeiaSCzb5IkL73wR7/2GySxdWJeN
W639j7H0dyW8s2M15AO1L02jdtVMaVVU1tqo8Ow5Lv1umThvxHteAugxreRlSniaK6vZRn45rkus
DrHBzKinrTVy9QqA9aUHjbldJA7D0XkRsFOIiR5IRwxl2jbcfqUHNpsOHvynujl6W/w16EZzKDhD
vOhnrsw7x0mPRuYtGTXilkK7xT9FW5Sle6K27il9DzqxN6VLVyrhBRhy7FXlX6eSQ3D2olVuN/ee
SaNWdbhe69Y92Rm4iYttuQEq73RH5r1LK8q3w99kX0f91quz5ykBOBSCSp+Of2n5/TIY9H2cQJu0
UVvTU1X31lCe0bb2ZpsASo/zzTiJ2YnFGDLBCeTW1FaVd0gzd+VTJ7QSudwJXrKi73GFApd0sVlt
HNM/YAS6a8PiKRusYFNqIPWb/2nqrsXgbi3LX2s7e7Ab49kbbcBcxrNwPP6+CGo6ylgeCrPFV2Wf
kiCjSgOQDmp3U0rpbJobwqr0A667F1mw+tJ0P3CcANa07+UwfZoR+p0qigNLHm6wsrvN/AJPjrjt
Oi6iDurcJJ7KjHex9t41QjFK8qfhTSyaqb76DnYiMtC32OVJAFetjnWmYfW1cQyH6thqtrYECa1b
9N2Fydo2872l1M8UIcpOyf1kePNyaNpHDYec5PKVtpSd6clvyfzZs2ZcIvnSzqxrGvsfpKbS7U8e
4Ed2hFZlqiEOFJgOXYXx6vAONfyeizHKXo0O94gvp1MVNpAmetNX7tpvzMvsqb3NVoO+IS6yM6rf
FYl8kxDfRQ6GXDI3w98EeBtR6Y6tfWblHLRF9DZYGIz6hCcsFvKj9PX9wPQtTlxwosr+kS7ynbY1
tQWtA9MAsMCYdLK0WbpusJd2RZc8PeghJBsdwSeK86/OUEs7gCnoPZrwjOpShrBvfbxRWHSXppVQ
C5QtKz9y4xw56Vphp6L781aNwbUI5Bbj3vBYDht1MItYFcuQBSkVzQJXJmKHjekuiTFiR3iqmLzY
+9BtjaVs5K8spuzh4Po0OsxTWYs/Pr0irqIvdVdTuwd77O6FbdwXGeCxsi5+6qy1Zx+QCQ8DXexS
oTkvG1edG9Gd2nz4cJn62MhYgLTuura9s21wd4blRY1MMLqmuIZm/IqLdD3yJGFIYd7X4Vljy8jG
NZ2P27IvZRmUzLfZomFty8wE35M4nOraX4pMslU1T84NxunaG+49skyaxnqxY812O+9q3xaTtnnM
yAGRVpTlc6/CejH6TUYBieel9tz7adDraWBiWhqa6SQdeeljO47SdYNxrIjgtxLx2iljE9nDyS/4
VntV3hZNZBUmFL0bZQPG2AEm1T0HhhtSh5db066OIXIbNs5+kddqmzu2uWgL/e7V9kaY0UbmoC+D
5Csri+z3UONQjued6NiWPuC156fg4PITfx2Y6Ngs61gQELcDVlgaXrUqvBQ3M5va2lS4C5wdp2qa
fnQg3mgpcniE9suYqA36FHs3vFIy1TfPcjMvMVet0E6W4JW4pjNwPqsVG79JPxFhl9oNOYW1fRU1
1XIfEFHrEsjqWf1OGtlBmcGAWMj2ZBXwGbof1Fm7ZMg+58y8Lxpt0NGCDdwqrzFKERyYoFXNzux5
BHsfv1JLYSXAzhepYS1nLLy3m06gBIxvSdoTvitLLBE2D3Om9rOZMJ6gPDUKZ1u49cU2hq3fFlua
6pc6ao+lhIZLE+fZrFwQ/5LdMj6roIR46bmUSLo8mGW2prDZEUP2iOazr3R5Zo60DavoCdMqXlrN
MBNwhs11WI4neSn6ZF/ZMGwqTe/cPPQWQUPdGEYQVrOHjcaz7srIp1ztDwGohwFwzYypXei+fhlE
tZ1CloQ19rUU02vVVV9JNp3MxqzXec/+TaxjY+LYa6t132pZrHGPEhkQT9S3KtzbgfUEQDfe/lLf
uZm/JK3Y5Q61NLFn2ynw042jMvzIbdNtwMkVVlz4Wr/H1NCk/E8/O6DkBiEZCJWQjkH7CnMRYyon
1wIcw4+th9Dw8cyz/Tucb8YEk7614FFrne+2QlvybB68+fZOeOwRr9oZSY/72bTDX1PPEj3f4dqs
/Bzaktx1dutFZ4O1ics4rh7ymz2uw1dpMwrgHsLbolkx5NbmwVcQGdKynsyClAJfse+l3fVD+Vkz
FF2U03A04xKfiZsf8fC/2p7POLvNtiTNDCxqQXsawk2VuemK+vLb4bQBj4hSRN1hXt/2z++Tckz3
RWth4g+7/jUewJZkeXspnQQ0Z3LYisGooae68LXexdNUL+eA8ZW0WMtgu5tOqjPLDldzEzyLybn2
showQ7q/cn+qbwrssWoZFjb1WzXLF1X35mKqg4Xyu9fUwRnVtoCBpHZkXrgm1uDCaHtZVBrkpCUu
v4k+BmPCjuHo15jemU1MEX9ytlcTPUpFKYuuEzxXifrxDIDfmgvbp41LK+eJuuNCXOirbVTXcey9
dUGUh+mQtlKMzbKYKYDsdnr3TXObRhwpOabMBWOkJ+JQPTzh/quuw60xuONjYuRP/PdXgU+s9NS6
jzERcLQFeo6okIe3rPMP3cwgDrJ9Lxx99x+zv2X1x9QYv5LOOEwR4GtZfLFpwFg1nXMto5EXNlsR
v9UugXNXuJFcKGd33ww+nUwMS9F6n1WC+aEZp5+yKuEvHO7XOoifnC5E3lLRM+zvOey8387sfRmp
fCZt5D0FS8ooTq0OGI6uXCcc9PHwqWsGK2ZL75HVycb3sdFgaSUDJbs0jIW0nTxa6fwVavuUpzh6
7XxlF/Y7rdmXNIyTbculLZLXsAYukdlnjpJ9c5S/NCZpK3MhnhN6kBnjkJxn6q8BA+ZYXT23OYhg
vBhw1FUvmIpOMN7qIMW0sUdjQAIkHMXMyTmotXi2DHvlJ/Fmyry73PF/ZX336niDv5oc58OAazFQ
abmW9X2Ek6UZ5rfG61bNiOFrMsBXPLPFgjIgAqFnqbRdR7fjceSHDyLfRdmNA0xyoJumfnQd+oyi
tA9VnDGQyuyvWAiMr8pxV32GfyFtIM8RDJj4QORHGK8KetnYhamEel9UaYV2bjxg81nb4C4g7Ieu
qopVKwaMm613Nid/AVH6NtQN/l56qrZs3xDK34JRHSe7iDfC50Zw/G5FQiDe2ebsx/eGji9sOXxw
ccEkM3AiqLgxenelMe88/IqYUo+tOcBuCCbUoBpI9e347rXTU5+oB1+rdRLY+67qfwVFf64Ln04K
A7H2d5lDHeGLytyMCWMgneyFUb7r2bpm2v1p2N6JWvMZQHKNHsob7MBXbYQ1PUxoA8Hgs6NL+2lj
eWLtUMZ4q7qISB8VaQWBOe4NO04XsmCK6BuI/FHDMtIMo27NfdlJPjYFZtlZXJNeA16bkhLVyBA8
foB0JK9jW6IgEJCRLSDhUk7w8JlHs17aknUwGSYuoohOVHabhhuibfxzJcpTTrLEmgFMh8mjImam
Cuia2/Y8Z+7B9KrXSQHAgDMAhaf7dFbExjjvtqYJJSZ/UxXxa5LRe6ikfUfmfmc9BqV68Ww61rkI
xbn3rC8Nsm4hA64bnW9bMTIkUw9OQPcWgXePSrItan4GEvrdT+WqgQxpI/llluLURd2+LBAyB3Pf
zfhUWpMcdoPnQhS1uyh8LnVNkshC5CnDvELeC9U9OWF2N5rx1YxYaNyJjRObn2wK2GQE3KzbcP6V
munO7+h+vISADM+Kz0FSrM22fRTa2ATlQMBB82MJzOgqEITK1/lvi8tUeUgdVuXiKRS7ufOeM4JE
vIH1J5axC3v3gJVkw7u8MpPy00fWyi10QL/C11gRkzVZRU+0n/csCMJqW0B77CGvXld8KbskrSQp
PyqnxToUVxwDdY4crufvcjSfDBxhLb/jjrHFDSnyznmnppWNe9hk1d39nLAArEtfYiXxnkTV1ehQ
vBLKiKitrnUGpRjob99xzimxIClAA0/WvJ378giSTNCQYCYH9cK6gIisnmTvZapfVlWarsxO7YNE
jby0VXQYm5LZRtc9d6736ueoWAklfmcG2LBFlDLnSb+pzbd+xaVnV8NTEDcZgwzzjSrX4RHLlvxn
S4wy9OUjTEUd8YB3CmI5bJBWBP7jhV/EFG7JoQ7FWpUuoLkygPu9h07lX1kNOoOOeDXCCEujA3YV
VRHaQcVCAxZHsVIhrw4OLOeB6B8imRIqaIM2dZ3W/bZDXymtCkpTgezOzLuHqnsCQT0KA4CMFfMv
psJRjIrujRKEBuU2DdNsRSWPFJ3DjPmzFiAt2LGaEaB/HDcTYj6pWs4egOVxwFAWD8R6JHNx8h37
2RwAjTrZfPc17p5Rny1veLOK9tnF+SVqsWQYei49811000755jaLLMwg1htL8XZ2Vp59a7xL2ISV
ZtmvYU7VKR/SiIfdeOnsDpfvgAdvfhSG3mVZZ/OJAcDiUflpXcFMon0ambDphDBsQTPp5+9hAORZ
qfwjBcpfaCHfmtw+FBx29AB8xW7+6sbQfzLi2JWW8wxceErcFoVyYDU4T2C8rYnec7DHyV7npzEQ
9VqCuBLKsJpMdacLAhmkoE+04uqEl22blKCaQyCeTTleBiN4FYP/IYcq3gxxv/cZYbmp3moveWMu
yEWR6+tclhdHpt8i4tudawymQXHq7ADJAXtAm2giXgoqeGURBpTpAeQl3/p59iTGGS+x6yzYSbZv
J+urHaJ7J2Zy1ZRuywvI68Aeq0Vfh1egiR0xGLseqGQYimOOWWJh+rO5TFlmOWTkiIpZ/+odcy8D
VlwN1stct3e+TwXv5vkMZBB8y4CY9xJ7nunr5aySx8DLLvZ4Q4sCalF2lxW9tbPmgkVGXXo22+xK
BDqkdLwliBdD0PSEe4r/mq6KLuMtyKaP6TZEdPJnx0jYlGZU25gpem5hGJ94NQAcqXA6Ey7ehcC1
bz+3bnjrFVwSz67RyQO985qPa1PMEcEkBkYoJW+wh9DnEcvVImQWsExRUFLlXIgteqaYexkc88s0
bl1bz/qhLEle0hz6oZ84kpNHXOLnntSju6Yj8GHM6OCRj0ZUYf/OdYsf6eWflUuwgk3a7Dj7V4py
uZZTea4GACnDn1aBh5e8b60vHJnnuKUA73VFts8Y8O8TBvf1cM++zgCFAdI284BHK/k1ViEkSuLR
uCcjop38CN1iX9K3ayM+e2NwH41yk2nzK2jjB9YUHrtBrvR8m1wLC4Sssh9zka1nVx5nCG+DU2Mu
zDsUsJ3tjp8DUQnmlJx6FXz4qQR96R9KNkEi0pXtiv2OZ9cljaC5DXYZH+ApiXcGzhlGzOfJjqDC
vOaaIiVjHY5OVRs953Nj37NGFSZzNOu7eK7ujaSoNwFzP4lF8DxZ/gNVNvchJ22RMmDLTJtGK8To
MIXvGBbLfW9X/cKiVniutDiPUc6QWXf3Oa4/To35pVWxWFlscYKWEb8zF/bRGL8DNW3yXDwVZcyB
1w8nydnfJGpYNRZaqnS6d4aNy7AkSsFC5aUmqgaId/j7ba31KmzjtcxJ7pjgXVzOPpbhkn51u29C
exURORF4xr61sNOjgpyy1D0J7x1PP2EnpYP7INk2Nutho+bDi+aLk2W7aIrvp1zcIQVuVP5t6oLp
6HjhbXisVb+xyuQhYAydO9HB8qN9P+D1m2mV6CScE5al+5ExxMogfHDDlPPJHbInB3VLxsZnarOh
q/LdyxxNV7/FstxlMrlrYualXYotGN6uCp1rm80kqvWGXmYWgKZsu4c85ZvrHQR0zxoeZIng5opa
P9aZm2ymgXCbrD4Obr4tcYhzXExHI4gQmBuKgLBf1j5epXSJpMJ80gZkk/ahndxwPZvAU904LyMH
Fwhu0asys2sfBtfSE8uMlLWiLn9Mpg6LOjFfhz4mS5FYwUrohxoXdE+OIkegumS0t4u0iZ9Ng5OT
xueGc+6Uq+56ecvZDuzTVPPbzLg0zSzcNGN1F/V4qUdJcFs23gce7w6q5wIQdtsFw12ZD0vlSF5O
zjnbNr792oIxJXF2du8Yij8QJHQs2FLo04uVOYZNphwNiFxlJDs74tTzpLvPW7GUKiKdRsyciaAh
RrpN2urF87Meb47Ei+qdRxmZC5ioa5h3rL8YLvxNtpOGHpwrh3hNdgyg8MSclRYTGewszDTYnbuZ
SFgY4IaTwGR7jF9tbYtf1m9YFgn76jv0ZUN15iZ8cJW5Nea4hJBMr0Mw26uGigVO41QR/RPEZByy
hXjwSKiskDyroAeLwpVgySeD+P7bSmnCI3L2npnyoc6aS6xESRTi8M4T+TypducOzfF2349z96qT
7innaKmb9qUPmVV20xStIRMw1njWq0FA1xL9xmBA1wQ7v+KXdn3APbDGGH05CFiErPS4Z/Y58mjh
f6LA3DpZgNRp/5KOeCZc9GIagGX2tPNk/uEUzYEjaUu7u5Vj8dTyhHZW/9nE/Vqk/gtJOO/FTQW0
k/g0NDdJNh0IYyBnTtD4a0ffQ359kznJz5oAOJtq+kjscB/XyVsUlD+ZMX9UHgZFj+d+5ZvJV3Yr
atocrt+oJRt1InBsGUgko/w2okxzFqWKY5L1Jz7WF4MxU2gJfDzSIuzjdqjEOO+qeyfyXuzS2+Ay
OkRutSlscz3584mhIWazZBNA+c5EfaUuEp6yYvaVzxurlhNBnwqRWpJJZ6/nbHgZE0zWTbcVgX8Z
PO9YtiOYmKzZyN2QgYiYMFALYya37ww4umVdzGvQhYdJeHuk6Y9BQ5FE0fZGbNACMkJn6SpRZnr2
H2vPZCokCKDrskvoWk9Z799N2kdZN1/EWP+e/eFBW9MHRPlm8OyT7oadQhgLPeawOqkPLJZ7c3DH
WiHXGgw7ElF9NdroDg4qXY1wuqEFQpuLi4WAOWWkH6Ftn6c4Wht4A+fOvLvpR4mor/Do+2DImW2y
mSfoeBlwlRLzJeM79piC6FR3YyLuUAnLJdmSP2kUnzX1FbXAOw0br8s59QkPjeJ1kCYnBH8EH3Jy
x4EtX5N7sYKazAfHfcT+dhVWTg1X7Bq7OiTJ8DhjOll2qTtCo6UPqa73lQBSJWLmTkYWHKwPC50w
sOfX+eXNxWNRsoO4n2gypnrfg1ITsicWXhTjBgsMa5Gm6TeREMThBdV3LY3L1IvHoCUWWFlM/2qs
MLNMidwgSCitnzpHbB0SJIgS20j7drwIy1rHAo2gjQhMIGTBIf0EtwEwctezEFpKd5kMAQGneM0y
wqDJJFg6CVGDYRydpRcGGyMr3pDITtg5zxEjwlFUS4hBaMCIai0TMRwzLOO6YJXtlcjXg4JHc0Ks
Ok1EnGghA7LRcxeKeNzxPr1CKk0rZodfUy3PTSOvs00P67Y4dBy18TNShsrxVOHQ1TMkah/WUO6W
Q+5HnV0GwRaxMKYyVQr0Eo/GQNYfAz/74vrVu8VEghg4ioMWC4sGyoyT6qV2AtoMS0MCR5fIDJn8
zslb4ZUfeRfijmTuofq9Fj1//SL65Ev5LLzpM8gVk0P7HBcDXS0OCnLrcUS0v9KZblg0Fz2DwJUM
10spXq05cIGTmNlP5i9bkLLomnGwIiNUrsij3JR1i7Vlpo0KM+WhyxaP+A5oidL8dy98Sv5bS8bD
E2DDd1/GPrY2XeLihw/K76mCz21StRJDBPMuD5YdHMj5BSUJ7pgOnj2HZKyZEYLd6FMc5UuBkWQv
3P4owqhndoWQEni+uybUFFO681TM8EjCuFhzzGg1uNaDfG0KhfSCQKQJG9HIyYHRuNRSYiec4a4J
fM6/Ar85+3kZ3alrX5n+LjJN4qIw2BQTeLfee8QKHoeq/+1KgEyOGZIeh5snQI9PMfR00KoPl45j
RUDAdCzTOFyYSMEku4L2cgSlRrgeTbKnU0XpMOVEMlZVBvMTdSvt+PNirB3jfhLZV2SKtziX3cqb
g68cohC/+b3f6LUjcNggowcGD7YkeTCsUanV2lUCXaHk2jA/+tjZSjK4bOXV60wSWJaEwREdaN2U
5hvBUHuP4OGymDc6x3zX95JlHN1+aMhj9LB1TxM1gBHa+9ZQB2fMVt1E8KhyvTWxVuhRAjCg/WjH
EseskfEPWerd0fxFZjctu1EdLJda3bTrbdN7P1aEkRvIXCHVtkN9+x12uWnhqikffMu4S3PuWUGC
k99dCiJFOlWSQ5XAgWb+tSQLqiWv6RbYXbUMSQrdEvNZ7xu0c1UTPmLLlZWEJ57VfdyylSpGAFm4
psFlgkjoT+aHiQlzKe1JLYyoiVdmqI4zCdvk4FCyjcnJ1UmxDBF+nBJxvaslsbr+Sz4V20oEr2Qr
/nSTsRnj9qHM+yerdQ54oV4IPPtMLLq4FGIrTT3OkQpXXsDdA+ZxH3YhyznrGkDcOQsCfLPS7ZaV
nJ5rkIUmvDFf/Tl0RoqE6OasJgoja/P90OudxtYPF8J0LGrelcwfM2JE8sw5+hjOFhqLg2FOR3IY
HnWn2QObug9CZdtQzvs4tZ8Anm6RU+KLhRsfKqJGHgu436blJivsrTOMax1h1qlZ5mVrh7Y1/tQZ
8eWN7C9DbpF4kbm7pEovrcWU3qrsjzGpHth49oO82ixpx3ZJ7SABM/yNg/i1rrMr9Mi+GUmXRDct
Zs2tZDgEKZTjtbSTJ+la667xW2Tr9t5ovWvgYJKWmC3tus+ZZKlnr1T3lKuovrV8LVGOV9hjISjH
JysGIUebDBxdge+hzU6U0taQLaMbXCXL9i7vqlevp9EtmGzbHOK5+LHHAN7fDc7SkJvWr77mzKFf
AsfuxcZt5v3ALC+bpo0q/cPgVCtlB0t603Wgp3LpzyndkD19Wg13OAjAOrmZg4IZzs5s9UesVc6Y
Ud+RW6vocbE+j71BpRF8l0b/qxj9txYQbNl4zYaM2d+uKA6NTNd2pEuO0fFbqwEbPUZtZpYnSK9j
JtyjmaofeKWTLpKLaIgH1K23wKK5w9tTQq2ykQU/42Hq8lVUWHhIw5uvc0Vv9mI6NFCqwOuWiK+o
6t+HSK2LBkSd9elM6XYk/tYd+cusuCwycYuu9jZpF+8BnTn5592kg+t0y9GC7QTQpnPPZlD9ehw/
opApXzu7l3DiVaGu/0V7Tw4zDto8jje6kCDWU7Ewmuxi3JpiI7jxMmW2wh7wmpbp2cI8sYha2sXI
rikFZPRbEDEIsmizP458jzl7CKmOHSkfvYE9QZ75jWtt0Tr6lKNDFpxINlSIhwakdLKEaKJcNwYD
V4YmNhobe9Btg366i1W8JQBCLNirfokMOih/rrjOePqN2duB2z8MSf6WTxEeefzzy8b3NnoKD3Fq
Jiv+Dypspz/VDbkPixtq4ZEkFnfFlqsx5TwfbS5/FmOWxm7iPNek3kVhffDCbj0Yybqv7f0c4oh2
UKXH0v/swuiYzl2/Yafh0TXAbSxyvWj+X8aaaLqUEIhsgpBQYX60qvAzqYJ40UCuRb17GduRa82F
5VTmczd270Vkb6CSwTOFuRgt8Awsv59Uje3GCBXfi975jRtvrLT+MIZ0NTik3gPZrxgkA5IyiWWT
1LqZ9NsUd+R3+9ZT2VJPd87vpHB+yG55ZAROmKW0KpQMXP+pYG5K0sgu920ikIcnO0mId/JedVzj
WMg5zskEOQTzCM4hVbZJEjBbRqn20ktJrgoDwjOcu1nopzA0AWNsH9cuw7MFqtu+UNFTJoO97Yjr
lPMWZmV6ydrocexGlsFgSRW58RQJcvzzlAqVkUMSPdo9JtRYzUz2xl/EVBl0jUW1ZKYNO4CjIG3s
j5uhugv822R3WLuh/gUDzLICcmyrJnhtyBkZze4WnDzsMqweJF8yw6IKRm6BPynN8xzU700GdxWa
5kee0yi0t8F/Zl20DnY6xLQgfeunDnzGlhMfRUI1hy/sq3bdV7LaiRFuQm/py/qNqTT6r4eXrcnT
F8QJnwNmfMwq7IKs3cEHU+WPKRgJUyoQXNpxkynEOi4ZsgkZ40VNdL+yiFrcBDzr/sAvjm+QOS+0
NHOKleTeXjadcg5TGz/BWrwotzkhidBf+9MFReeeQiDCLVvdN+DPwD3eZ5qQ+Fj3pIGH5qlpgl8u
4t4ur8g2Me0RlRndH/ifjeZmTWZjNqxUz+Va+u5nElVoZjGeeGMCQ54VwTRBAMqL0mo5FvU2sJ4Q
GTlk/mvQt4SY+OYbp/4qKJpfeTP5a1OjQidMEggzuWIO04vWotmCgL2FTapvgn7Bfwywh9oYTu3o
yl+9578rn1m/P+KcqWuDyD2LUnOmSq3eCjO6p15kvj+4D2lGgTyEyWPeBP/BTN6kzYZeEU27WxRN
Eg7vkw+kyfSBBSAk+PbVhhDnl6GrnovKOw5k6dvm+NmYM/wFtRuw4K/W47fRhnvK8xyDWXNt+/ir
d+F2SN1sCRCimcrsDrYcuV+p9JBZOUVTqw51fyOfsB9wQdO0mwhbyWWa0l81LvB/3n/zlx1o3h97
lWSFVXIAN935vBveb4z/i4ZLPZxf/vnP/9t6nT82KSVtYnbO7Y3uezz7Q/9SYY3/5z/6b7uTvD92
q+HMz1IUmtvyIRDwdbaJ7kCfDsxVdzDmx3/+KX/5gNzbQqr/WtRV5bEcQo/VwPZMkykL6+gIl+hM
wkLpqv75Z/xlR5f7x7LVTs9E8s4xNqP4m9Wug97VSfYvC45uf8b/saHJ/WN1ksqafm550LYQDFuP
ejtJ4ALsTcbmEWJaoO//5QdZf9kF5f6xSYluzZlMNrpu/efofl41i+YnuG/ejedpw/qVndWu/n+f
1h+r05SaXCJ0yO+ouMiFy8YPLo5w/89/uPW37/v2IP/X992CfVVEKxlb+QH2ibeCBY2bmx5rZSuq
KaAKb+tv9JZAU/Fvn9zfvqPbJ/pfPzOtnZapFEtf2g2Ohy2o+u15Rphe0vHlb/MBO1Kw5Ui7baL+
t2VUf3kz3T/e/FYFXR0NUu2KN0STcKs3pFIsxbNbr8eltSxXBtEL/3LK/O1n/XEKOIPmZo/GEC3m
7KtPkrH++dv62wf3xwnQcXeGdc4HF2oCucKLKS8e0f618doQB2E//PNP+ctv7/xxBMg+Ss1mZAG0
XXiHvIi3MwH1//xH/+Uv4Nz++X998x1RhAQvlHB9vryUdfleoAdH3mWM2vdavsGk/cs38LfD0vnj
HMCJH3tA5uE2fRnWt0VzxjKmjjz97y4wCLJ//gs5t4/+/zhvnD9OASyu3O9RR6jsXAJoKvXlqfEr
LCa9kZVnL/v/4exMlhxVmm77RJjRN1MJSWRK2fc1wbI6+r7n6e8i/0kePiGu1eQM0uqAgAiPCPft
a4/JZx3kHQocMkJZwq5PqUINrVlvk9BHA6aHYFlbnfppDQ4afN0uUsOI/mRK+HHcvaugPSgmi7s2
lj4nIO8DnNRpww5gWemQlyLGg2hNokyXVj7T0tuTZwM4lIfUlSdUbnyFCd0Pfx/RRbWBt//lpk6C
/PLbW1gI5Nl4LrNU1SWX/tQq0x+TnJpMZjxLg7m/fPmlgTyLnKrYq3GWE9ukQsJEqz75Qbbi1br0
hpTpnt9GcqKTmalq7EFRGOrXtJteZzcIMrZ0C3R3/x9+yVNMPDe+pr9/uw/MgVgaC8KW+9Ls8JZ2
UEnC34MkszU3VAlp+j1cfluLjzSLkH0Uljh/01pY/CWLt5cc0+bo8anwzYnD9spdlh5oNrTKBH5T
P3CX4BVGBvL67RT4601t4gIpboK9uzI1l77+bHC5cU8lKZycQHFL2PQ909/69xkyC5KoB4yI+pnn
gJIor+I9HXb4cuyQ0O0Su8BkZGWBXngKeRYxNSkS4pZEsmNojls4VfJ++TvI8tKVZxFyoCAzEWUw
mkqVh4mEaPQmJWG/IDHhtTegApwMg5deweoGEF0wxoeicB3XgNZf0T4NT+YW2XtKAg5sZleQcg+o
hDWHJIv2kdwc2miw3ahEKoajT+AfFNHtT0OiIgRLw88G0S/mRQch5sApjsE9JOt0Uzbxr9ZyqYIm
mOsANkR1bt5IHe0XgTrsvLG8DZXy0BmDXZTg/EfKSxtFQFDd4SoimcXbWDWfBiBrWeqPTUovWoD0
nkrruA2j6CAIxkkz28coCmi+iY+imj5QTtkL3pTMneTGJSn7snoXEBLmpgqb23iXFHC2VsiB0O9a
8HRR/2AKVGkLr37Ik+ajLxRqDp4Ln9LgvQwlSZNaVsHmR/dRxgGtDRW4jDU9FdDrUMfh476lTRPM
uEHXItnvp9Js7lVEvLKoPAt9foMz0I4m8J2fN8A5ROuHaiGZVTMYtUP86yufhCzJk72tgAA6FLNn
jqB7cepVUIcTdTHQZCU/WAlpnyll8VfQAn6TLY0WG29MbU2OSPWpv9qkQkBTg60v/cAe1BGVmyrh
0Yjqhm6Su7aWQbj3NKfWyh2tekeEgMcOg7iiMO46KPEt0FolSnd5UtJ1Fxzj2vrQ9PZDqN03aWg+
q1YAZxCSZY6jmp14IN5VVvuQVuOPMjJuAq9wlLI9sqKdqjF5cVHF13XI/DGraFeaVFybJHvXauO2
UemvA0dK+1F6DzkTaWX0x8iLv+2IeoQ2QRlXDUSCPyJ9gpFo7i+vpLeslmhbH8Aj1SWwbN/33qMw
jGiGoHCSJX1uj32zq8ZuQgc2H5pmhrafiXs1GV+sOPgNu4/6OkmnIHyIaR+lW/IxKcyXTiiuSP+4
UBZrmnAwEulEg2Tb2JgQ90OE/4FAFgGB0zYElHsSfOEuEchkdBDVr+l3fw9NzJ9wWQkRf4xIez1V
2Mta8ihJ3nuo9DSIa/x3M+CjtqeZIthx9pu697KPrKgd38+ujRiPY4QZOPz4reXIUfaPG1h5tquR
fXJ+CDt9R8TcgY8m3PhICP5x1Z8ty7WfjWxn8AB2delOV+ubDGJKaAZr69hSYJv+/m3JjHSrjkZc
Q5x+L/+VX4stLPLteN3Z407ZpTvkzvblGLp0BJRni7OSWNiPFYXvlOqOdWbvXnmn2thIh86mJedB
sJWPy3daeqTZ0iw1Ym92AY8kTw6g7QlJye7yleWFPZg0W8iymtRrKLahkyZk3rOwPqHuCaEsVjuJ
/veN2ivPWebdq5ZBMYDijdwWNL4CDs6zJ7moD60rOaTEbDGjpuVmj8MYvg4wKL2UA6VaIffP0/aP
2iHKBvB+uvyzF16INFsWxSKQSx12jSM2j2X2lvW//+26s0VRQk8ZZ0XrO5IMxDS1UDl5K1mPpZ88
m1OwRWOU5zWXbrd9/Ccma375Ny99wdl88nSZ3FyX0WnTS3e4Dj4koXbKsnFlPi1dfnqeb9MpZ1sQ
FFbjI1cLb/JSusqF1pHNfOW0uZSB+Jpc36+vB7qi1vQqx6hor9Rd8CBsY4oXiPSA+73Wh85RruQf
wCxXtlSLd5zNplEOC780kxATcp2+m4125x7Yhu6FbepIDzVb311+UJNN5vzbB5pteb2GFa/SfM+Z
ivBKTKGuPZi+b1+++tK+XZptdFMDon5PFsdhxu6DY7TTr6p3fQOk4+DZ40oEmkbpmXOIOAsTMapq
Oh8hbLa1ZQspLbcdTXD6nQqF5PJzLIwzcTalK1Hqc2PEDiVPvW2Pzr/wX+Lo5+WLTz/z3M+fzWvB
dGNLVd3Awfruhq7efeor8GoM9bc3oJbyYusHREZ6FbrHyzeUpo977o6z6W7JFA4qicQAx3MBxax/
kvvwtYq8FyR7r2MPRkwAG7wvwfX0yIfpC1m79fRQ5249CwixIqhsu2oPQTswzziRr4ZEOsKI+2hS
AcZqXsLoQiEYq/r72JTSrlNDhzM//xYGiK0WdFbnNLC63X1dSSvh7ys0n/tVsziSRqkkpH7lMUy9
R8C475NHe/2TZtp9cN9eNzZn6auYmaeszfOlETVbnuM6B/WbjAI5ION9PO3Zv9vW1riRttWJXd1W
WD3VakuvXOZTfAtiWhEmXSqCaJG0+KPKoo+sj7d5ldNnX7+jrX1SMsU2B+WqCZSnMoBaJlV7CsUv
kUJ9GDznu6el+FkVJn0n0sOg5uyaIyBMrWnuNfALNJoAnMAE689YWgcyD/jsKEG4qSrFRDKDJCBJ
9atGqX9pjfjc+PHzZEOaBD77WhOGq1TRw4fsG+7MWNJM3SXiD0UOHWIHCIzIUmlRUD9zoYfVE5x8
Nfk5VY8aVz3Wkn8SMDXBzmxn5NWHoooGLdjCSTLbG1TKK0FyIYwp5izCQGrX4xQTG3JO9VXykGyj
bfqKp/qG7nxbXpsbS9NyFotVoKQdh17fQVOe/QHKx6gTy3DbaiUVaQps26EAFphU+4pauQpxTC+H
fx2Qs0htwNwZeiqM5LlISShFc19A31Qi/d4FfeGF5oOh0fOddRR1//hau7N67zCMFoa48W9L9ldq
POd3Ioo1e9NuiiBQ0dhNJlV3W1TBm1FZu8th7/yUU6xZEA9jSp4xMEeH4shBQYMwKCFMLHVz+fL6
0k+fxfGEJmboJH3kVGU5YO1WXAem6QSkIwCw3mEN8lZ49NY1ChxZWThSS/3lN97kzFABEo8F7BZc
+VEMtR8xLti9qD5qbgUqWE9vcDipd1hO3cqkJ/Zqo9+VKuIYKssB0IPxJaAJhKT+Q+Amv10FuHjQ
svYpFpXWEYKB5of7UXD3+OOlKGbwEQIob0lxDk1aGZF9+d7eVemu8kP/R9VVMLAGUgtW8yBOzrXU
lKtRe9GE8ir1zOegMk8B4qosdz/aun4ztFGxe7V6y6gZS4qFxyK9J7EC8isQg199Z61MkPPrPEqS
/wayDMcEsimx51g5XfRvESopX+aAab1e/oLSwhc0Z18wz3Rl0PMqdMyXdk9Gx/G3oBF2OFajtyd3
tp4AXBiL5mwFjsDBl6iEOdlo9VGApV8Y+Ktx4l55kumV/O+CppjTfb/FfDfvm3TQzGlB+7/9Y3Qg
B9h1tEMifsc2gnQwQJ19eqM2aNeu47WK4NIrnP7+7caJpwuC2Rie02F4IIc/JGQNK880RaJzzzRb
MnXMvFoloj6uHvAg2ieHZt/vtG19qFbC/NJvny2UdBFXWatx+Pc1HNcqyJRrld+v/e6Z327Nvnca
gNMuFdHDC67d9YWp0FmONNjArAFf0IoOc7caDyEIQdk3V17YwhizZmOgcA0dSRiNH4p/FAXofDS/
DYKwsmdauvrsQ3cKDciAHkLH9TD4RGmj0n9ppc3u8tee4v25Fzb72GkLdEkuNapxUqBcBTSiAQj0
O/R7KsAawb9xDbYKqD9DRE6xffmmCwPAmg0AMe19eRQJMKGofcBrP+nJWtZKWXpfs8U9NtUhNqyE
r5Fgro7r0GiOz7rZ38KSxBdvoONjeBtrNEy9Cs3WJ6TbGUxSvYgfzF68YzJ/jkn+EcbxTRcZx7Qv
D6Ic7FsaKQQsMiO5dFTNBZsINYHWIpKGUEaPqWSSjGStoBMIg2YM8yIPZq0Cx0uWxYM3QAm5/PIW
Qo4120AAUXD7ClWME+jDL7aT8ALqZ6skx0tjrT0ie1NS4XD5XtL5PS3JzP+GGexHo7zzyIUMDwia
WlvdNjcI0G/dq+G+v0YDaR2mApR+236s3PH85gwzg9kdhyBMpbTzHai6O3Ub2+5VfU3fzt7br53F
pYUxYsw2PykJqaBq2klF09ujHds45UzdIo+8TZ5yN8kOhPuwXinZLwx3Y7aexthJiB2QDOYYSWn5
bx392ybOmK2jQon1GTJ5z9H7aDcg6MqMP5c/w9JPnsVRLxbwf8rZIqsF/VdCtZekcGXyL4xfY/oo
31YuYFL4p7pt4JRFejT9bhv6NFAApquVU57/oW/x8iMsHSaM6dm+3Si12GT0xlSWfzUPiP4da6sc
hIev+vU+XAn+S08zj594mKDl4yZwjrZG+TyJ9OvyoNOKmbsurnoryc6FhJVizGKmF5WpmykBgTpl
l2lY3lMRSzlGOoG591u/xF8SYLduVjs8bg6qGP4I1fakSpBmKyxO1QExe1fgOWaITysveGGjYMyC
g56UitfnhHGaaE+pOB4LL93j03avs7amSv4cGMWpR3QFuWKl5r4Qj4xZdIAPnnV5ZUEGdrFOzDVM
uYwtXGs8GHBukH9ffrKF0a/P4oNndEMSZAxRvy+uWp9+Lt+A0HL54kvjUp+Fg6ISVQNjQOHQvuvX
+DM6yqNw09myTZrzuDYulWkAnlnY9VlsqC2TpJYO/7mD+YIU3bLwWSqmVfCukpM7HXPKHcSzR1f1
n+leiO2ule20yk5ACUQ7KKr7AsssioR4fwOP9R4w3nKnVsnwRAf6h+riL534I3VVDx5kITZXDd4V
G0AsmIfDjN82te6EMImvGyUFA2sqN1mXCvSVwVpZeZMLA1CfRamBamkNoovRgOvnTtN0rg6FNqxH
d1tkiMFTwXwCce/Rg583pDgK5/KdlwbILIZphllLQ6cGzoAdTJV8JGuFq7Mrk27N19smEgSdvqHI
CSLHb+hgfWiMZuV1nZ07XHs2dzIfLlfbcu1Cfujrm1wAD4SSG2yLVGcr95je/P+MOt2ar6w0FsWx
nHep07Ww9yWj2eKT8CeQx6tGjP/l5XOP2fxpxcId1bSJnLzx7TQaIdOuBHP17Hfl0rNJE+aG64uj
lDk1PpS99SCq4IcEknjWZjAgCA+c3Y3S31MAHnWEAvT1iHGPqsC/rtMreXzpJSryAras7S02qlvD
T3e1EeM+dxdlL2r7Ahxiqwqak7T9TUbDXKgyPao9YMd9ML4Sxzcw5vfjEF5P7auREmwhtveoY0M8
EeQ4P2jDaBf0sF4ex+elazzwbAalGTZLbhjB9bwyH1LZtt7T317CWrxT/5a4M92r29Qe34xb6ACn
YS9t9WRbxjgQoQWz81vm+kg5NbI92z9c/kkLo3S+PcC7Dc07XF/HMkfs6nAM0zHCvcdu5NB4Py7f
40uZd26YTt//29agb+nC8VIhBtcO8aDAxlDun+B1303uHXJR0FJCB0t5wt8Ymx8okyQqOutAWXmT
uTTIeIVgqyVcrvxGxx0yb8drXUaW4o97j2b0OpA3Up8cDdybNPx4U9k76Ii0ND+59uOWnLzxc+yA
AuYVLd6GTep15YMuDeD5dsRC3lr6ceSMJbjx3zqmepdf2UJgmm8/FFGLUhmiuBNHe1qzXsbGv4Un
txI2zldKGIezrURYkN4ulDxj108/6/P/ZR2i+/xasNdWxKVXMwt/edBIpUx7Ml3NnNvyJ5qdL7+a
84cknS6W/44mveedq4KQOmHTXEuV8qPoG3wro785ONrW82y4lD+xpoWMXu0b2vd0w32u4uRFL8TX
uhTvkaUEm9ALV3a+C1NovsFo9BDfxEHOHKPDKwc/wgMHbs0OrNI2TRB8erby5AuDQp99tRyFsFj6
fea0470lvbT1o6ysnJmUs+dAXursc6kZgEgTZbqjiw+4rmy10DiOhrur5OgWWcEDBOpNyzxT8JuS
8M/pnsLw2a3eve4OYd5WDNp9ZjaOMhaHiA5RYQz37Ik22Ag52CH73t/SxSRIyOktB0o86Jumo4c9
0PYrg2JhuGmzQZHgAlDSrA7x54o9e76n3wcZBITT7VSUVbI9sC73cVWGsrDwarNF0Ve9EWgw8tl2
r+zBd+7xt972DrxOcAsoUTK4DvsQiufKp1+633ylHM3acs2MMSZYW9EFYyV0v6GtjVu5wAFm5SXK
57cT2mx5whkt99UAbNKUDJDsYCc84kKyFQ7JHoz3x+W7fMn/z6wG2jS8v60Gumf2YGq0jLdVHXAI
vM0lTLNK0JBiCxirOwqib6spfb8xHJICs9GsxzsYToFc0jmbumQxW/HdxIr71pdQgbna3m3QM2ns
nzX8purQfVWKUKLprXhMRE9BTpVQVkAlU03rfDc26MZD9xc1hTuj7w4t3CHDG/dlHd8YmnebtfFd
CCSmCms6zWRIyLCi/m3J0KYB/O3p83FMmkriS4bKriTzB7x95fMtTYHZYqRTeCz8vIQpYwDhdZXP
oRsfL3+zhcgz7+GSTEiaOM1kDr7mSAvzAxLpgwwy4t8uPwtsDQMC6DMRtMtEW1OPcXzwTPcfX/gs
srWtDuGsEzMnIn8Wd7j2rjYkLbyWeedWl4Aaw5YRHRr2xXY1teb6RcRGfDIpvvxqzh9fdWveuaUm
ZWq6YxY7tT0l6KKd+eEdWuZkfQhfipXM1nlZHXeZxZcstnLaNbkL+NiveGbh6vCsHIA1bNQ3zbsO
3i4/z8Ignbdw9Xokmp4yZI6HcaMURAdzaFcufT5nw0PMAovaRdQjXD1zqqACdl1XN2GY3OglHGQj
/1lk7h9UwLe5jsur3DxJooRtWrsJcqQpUo39GfTXavxz+TmVhVj6dQT4Ns8xOoPGnLBYu6aCHXjf
vTQN4Rq/5n2dlzfQqj8TvfkcGw/KC2d7DfKoJN0aCmWHhlJnlmYHYzD/QPyEoz7mMCGLpyII78e+
up8041upxxyiGo96Qz9EnF1DyXrsPGvXlMU1z4vA9V3orZXnWViAvo5w3x7H6rUulVO+mxTva+1H
MPqO5v2l9e9w+X0tjYt58AKaDBqc65cmNnytfDK1YiV4TWP4zHrztQ59++ngLwV9rIiLVfpb9p+g
k1IrfCywncbGcGWaLkWCWQRra9ESk9DNHDg2UopeD+zD7vKbWYwAswAmybGGtojTU0feHHeamzoE
moTq+eDHo1Mk1rVgaqcKq5BWuIsk4b004qfL91746vO+tNyQ+zYJ0szpU3OrNQJC2PiuCvBRgfB9
+RYLH37enxbDjagay7IOgXyjhtBu+nzlmyz9+Gk8fPvuFW6M4igQ+Fv90W9vG0lj04n5jvRy+ZdL
X51tZ0bWvBONl5MmWtIxx9sUS2MNsl1hBNlG5OyzQeNyVLPkHbzIPUFpojqk2yhLkHy5VLGKmraL
hK4yubSuWld/GFM8RMy4evBzGXw+8nnFG5Sd4II2TqKPaPJg62VSAsbk5xxkP2sTp4Xee5UMlC15
CUHdZC9T1YBwGyn04RSVYAs64a/WmZ99BkwHdtOVnMqhHXvDLZ4jnl1irrTBRjjj7I/HLvYL9EIo
j55mvllG9VRb7Y0aDcekqE5y5X14eAOYVnhUNAwRY0m7Hzqa5QcdfEIS+rfqYL4JaXGdSyONwPeq
b4+3yihQ0FSHn6FS7dR0PJBQos2dhvUA3/gYXpdnYNrkY3QAuu44atk+iNt7P8bskYPVNeH60OKK
kii+k3mARkglHLq43cZwWWPXeLHS7BjFwR+ps35lFE/NQr2TDCy3rJ4H6OlvjUvhMYkDvHcr28yD
U6bTeiokO6ibuKwm103W/OkMXH0kZRJN34vDcMx7nV5p+dCoDamJKvklGtYTacibEA5uVkQ7sYnI
8isA970Cxo53rdX6ayjlhGNQMhEgMd0gjRG40Ow00ZYM76j77rU0oQ90r7O7eNy39EGMZg85KFtr
XjrfY6Rb8uwgZBiqJouehSmbesJUCTPMe/aFaGsxwtWLPeYWWzUebLDTOH6MAB6C3QA3QcfO/MoI
j5KQbbwocbDqcGXyAtGDpO3UKrHFem2dXoiV8/4qtdVDjST/dIwFi5b6tqCbm4y+jpVpuRBR5Nm8
F+RWdAeRvQy1mWdxB9umezZtGj230B5ASGBrXW3DlXVreq1nQsC8baPSaNQap4OgeqAGfqwd7SDt
wuu1yy8F/68egm9BTBgFX8zCInYsB3dxp6KpNnfGa2Wb2Ou5moVI+TWWvt1EKqUWN0fOJAAwgo1e
0veUhe24LYdkH9Yoj1e+zLSYn3lZXyKCb/fxcUzFNmbaRNxFn7wuOivRaSk/cASwxSNbc/P28p2+
2lnP3WkaG9/uNLaFlgICm8aAtAfRdeiPZAS8a7CExaE7cLLd/kL9xKeC++UY92O4tlprC5mUrwrR
t1vXKkIFuVQzJ2hASEWqf4wjCR0sXEnJjI7YBj9HrTTRjl/0gKR1rMN4a/wSH2zEqni1RThJZZiW
ohA0G1Aibhdu6ixStroo/uo4xWyFGNOLxgWa00g0IIUa1rb+6AhjgaVcT2Ha8NWnQlaOuYS3Of4D
oC+VjxHYcKdRE9fINxsy8tMqvG6L/jauBTvQe7wHihdTtOSNBtGo1MeJBu7vioAOO0vAzyXNQy49
6A+e68FPNoWd6bPRxjXlSmy0vWDBXLeAG/ZK95bG0aOqNRxUNNzdhhQk7OD+BYTz7lW4EHv9XV9N
7aHC8JL2Cf+c/i5dtnldTxJGO7pl3ZCD3nQ1wKYGez2I/E7Jv9rKdQyVsT2qQ/aj0xqkX6Z2JfT1
Q6RMxe2+v4WvG218pf0j6O113ZaTTRqWvYBvcMOrcGsPtYe+MfEyTFl+KxNmo6uIe9nqaSXFztkQ
u3qLtvGnqKIuyoc703WfWWNfc3dEOl1k7anPEwgzsfDi9iVGmllv13KFjbVwhf1JtBnb+jW3ZMdE
w6srvQ17d5vW+t7M/dM4+d905QEfmGe5UN/pCX32w/LJq62/7tDchjl+Sk1x3eE3N9E1x51vpn/c
OqRgqTTl1heUQxPRAxpK6U7CGckOFOFVF6U/cSXbTV9DN2xxcMghSKtpx5aiz29DaRRXykHnu5d0
6+vA8218V37L7qCnaMOScsOZ4KbCUl3T5Hsl66JN0UNbLKv+Rs9xmezS6BXbntPkjIDQeJehy6/g
/ijC4BgtJEmwgd7Wqspfup7BovPg5rvG1LJRZr9DT30rFejJl2PCQpD7ynx++909o7L3jCB28vHo
YZVlQVOTokNspCtLwdK6NjvCeCR9jbrmxVRKdd0Lys4sOzwN5ZXouXR5+b8hDQMZMVA8VprKwlOu
krFT/IkQZeXtLC2aswNMaTV6pNFf5kBl/lvEE+mJ1O3lN78kQP2SFn979ZnW61Y+eUspJts8q6LO
xtELAJH8CWnlzZjs1zBdrcvBCQ2Iioi/wDnhpRBNpFP43StfaPGHzD5RbIxtyTClTWPfypv8Qzli
/kZGaKtdt7eqIx+F+7UU8dnhZij67HPBylJbo9SpWWvo6tMnE/S/b7x75b8+y+yLJdbQQOuf5CB2
ehK340naZNvgIPygQruN7Pyw9iRL+q15bYA6EcupTHOL0KTttsmZ4Jp2revQr4LgvtZpu4gV2seM
wsGvtdh1evJqCJT0FB/gr4e7g6Q9rgyl6fX9z8JugCb77yzQsGQPVU3zqUZvxWGbX+VwAJTbrNrJ
76JdHpqVMbvw+eYJfvquYRSqvN3MBB4NkXM6HnnJR1G9rTzJ2c0QT2LMnqTJesWfZN/xSdqPdnnn
75Ptr8b2PuoJ/nC1cpulB5n+/m3uWalhKpimBo7XT+fMhOV/7BIoqBD2lfEHjd9XraDv5SHfGk30
V9RRdLixl24GH+ztqJTb1ExP8ObWjuVnIw3PPcW3bz8IOzlVTvrQc4JROQFffWxW6+tnQySXnm75
7dJaiF9M4CNGNWR/57btvsqBnQrmSqFv6ZfPokfjizluNzRxBNIzbodDLG5WPtLZPSM/fBYsaK8v
9TxGZ9Vt3YO/xcVA2ah2Y6uAxupuZQFZGgmzgAHLc1Q9mZHgysC83V65dXNLwqO1sWnPu7/8KEs3
mSWrRsno5SCbRjU0eFcz0TJj4duYpzZ/uXyHaX6ciQDzpLvUig3HaxxoNFH6GZr1dVQIE3MsuBcs
NnWt1o325TstPMs89W7WghSp2jSccspA4k+tuq/hso6FtVL3WHqUWQgoO7w5lKJCIjT8KP2cDvCc
hA3fJjQPdTquja6l28xCQAQmWLXSnHGbJ+9mDtEQx7QrrQyvTGwVoZNvtUI8aNKn2fr71rJ2bfci
AAMR2uKAuZBd6ujSxWDlbLb0VmfzH/h7pbqdTGsuZFbMy/eWiTWk/y6uNSEuRIF5qlpJBC8zSuSE
tJjSZHYVSa8goVZe5tLFZzHA6iQ6jgw6v+Ewb9yGvTxFcSH7e3nELUSYeaq6ytXEGhWJViDZ/8QV
5T7R+pUfLn1xks5NnNn8B7yhkswqI6fW0sIGzkSro0f3nacgZi+U0NZb5Xocg9s2HCrUq8oxLoyn
rB2xqC8PUK6vVMWztmQah61bqPzfqv4zF8Z9YoxP6hCBGsFkLVZxB/NNCdMn97cakXQdWKrDHmlM
KJmfcSdbG8+EAWyF8d5UlR+i5Q5AQwsngCdMFvvVcv2HNM3ZVQTWvtWMzzor7vOuChktMI19HCua
Jv0NBexJ162TnKnvIATuhMxXcYE39I3fhD9rwXzoTGwGLQ37S+yAqOGK6eMoJ07sqldDNhyARp8y
C8j7YJK8VaSPJlbxbkKi5LfVnzrRgAKL2a8mlm9cdbypEsRKkgocPW0QNws+gBqMkDeyGahbQaxf
Az98M73uF0Jh6Kl5/y40GABLptFvQTg/9lgK4BdRkf2joIyHERlQo6ohmWKnmhkqxUnXxBnIevE8
80dRu7ia4yjUjO99Ve5dX3+jlfTOq0Bt13G7k2vxpxS4V1krytuBAVm1xqOpxjvDw1qKavbvFHuZ
Rqxtzxf3Ydzr264ZnipLeQ6C5CVruSuWjjlKD2FvGOCOI+s2lZNsbxUK7tq6f8LX4Sgk9WdMniCt
ynrjhZSaDKz66ASsVlalhSH/lVv/tmYbXRNaldWxT7bMYpPo7cGEVbty8a8WtzNjfp6hRzOaR66g
MuYt6ckM4/IglN1drqvZRgiLQ+5DZqczxpaz8GdV9DK+U3TCu/Wb7OFrF5jGHoPbX/JY2loM0V0U
oeiW6CBVM222be0fO71zt0j6Ho0mPSmK9MttYoyv0bi57kDKldZd2OCWAmyr7ezB59X6lmRnmX+K
RMPc1vrwiKXWQTfx4wn7o1yH2ibUo7+6m2jgZsQIpXm381oz5VhU2IMhvBruAEHeCu5DvUTByCHg
QLWxs8NRcYasP6olJiJK8jhU3m+hju/L0NhmzWea0sPZ9++aTBojC72bSo7v2layB0/5qegIX8Nu
3OtCdByZ1VdZXf7UtOB3GuEYFEjlT39i44SRhj0CFzRj78ZNyJD0sXaXWtYvLyj/hCW206TPpU3S
CI8mh9SVuLgQdudZbV1K887AtMLpE+0wmMaLC7kYjxdzb6ahfwVramckINkxnEvkEDAozprVKGJv
xdyONeVVqIgf7hA8jQblP1V7aaLwo0OLhBGDv4Uq+tFFwy6nAiEAHW7gllYyjztalrbB1XOXjNqp
HpTPsvRvigHTOFxEBEuFMe7iJzaow6YE/LwfMQwgu40tmJUcDCu4a8voUc7VF3Goni6/i/MpYUM2
Z0tQNlop5o/adPADd2n7e/d5PJQ7SvU2rUFrwoPz81I25f/upS1Jx9+ui0FcRG/oZTamsbYfOf8t
ZXO2DlVBQJNoYdELHTkqzqMYPWLIrn+svJ7z+wvZnO1Ac4sUs6wNU49ob8Phx9Xi2rWNHT5DCGq1
bbyLHybazm7lftNr/98QI8812IORq7Jrcr/4lF+Vv7Gat6Nt6W/1jXAoD9gRKStb64X3Nhdia1j4
BpUC8KDGkc7q85NCMJK7FQXg+U2iPNdi+0UW4nNZso4oxS4ejauYarNeNEScm0T8N/ykPBdAB4Nc
F41shI4u+zd9LdljiyovqVZOaF8Ipf/9GATX/47aVG/xP5h6v6Rmo5gHUdtPBSBa6HZDvqns/NX4
O/4l8Y/G4J4E0GFNn3d+tijzQrkpik1NhZZvUxARq/TaH+v95QH2JY0580zzCrlU6kNEr2Pg9CJU
CVWgQFD4Bm7DRflqhYG47f3saUAVkkTlta/4Dw1MdrkS6g32sT/rQn/Uo/RDHOvjkFlXlKafNAu4
G0VlvCH63q6U9CZI1FsTv6csCXQSBHm5yfTYo6G/QltiiBLl6uYgx+0zlNduk8Gl2XiG9lJW+k1i
WAdB1vBCxeAYU85+72V4KSk9zqocOx4FNX3Bn90OUPLjnGSszIbz01yZ15JkQdZVjJs8J+I+vdX+
aYDQkyq3M0F7uPzml24xfezvW5MqEvWo1hlM6YOuvzTuX0/91KxoZXNytnRo4DXw38snrq956L04
lmFV0u214KUQ/rrmjRmd/EkvvXbu/0LInhtAs1AumnppuTDuHL8ooL8U/uRThvHmEGc3o0JGvnIp
vIRXENwOejrSA5CLj3nF3lRN/N9dWR4tpPV8X9AHnWIK17pGO1hM2gbL2Pu+l1eOw9K0Apz7obOV
ASsjs1NalUQjOC2pZxnFzxyaSmk9ylMpMvWxbZV+ipX+Ca3hqlTWYG/ng58yF2slMGtaE/9GB0Or
H17OnnnsXjJTuvW69AULsjVu2FcN+swTzmvfmpp5ap6DfquG5Dqsyt+NQr2tyBv+04anWpRp9Sgj
DkKxlm3/H2fn1SQrrmXhX6QIJCTMKyaTdOX9C3HqGLy34tfP4sw81HCL5MZ56Yiu6IYEpC1p77W/
RXrjLc2jYj9OUoMarDjkpXpGDD305nRfKPRgZkNlVels0QSPk2DQDwWKKYroXxNtgP55RODr5a6N
tzoevl+E1GVxHe7ZfUIzZNBb8cCKD2o4ebeRqlyJoctSek4mSXk+ztMtgDO44gbNFv9w7dLz03yZ
yXDk6HMjKABWxulu0t4jsZEmXhuyy9I54JVtAJUflnqnR28zROCn4P+I12RjAViJE0vkIecK3IaS
ksByN7dgjBWVHyFMThPztu9uh+5XZuYb22zj+/nHFoGCw8rQL+Iw9KZBDw5BjJ4yWCB3FnjRN74G
HTW8y9G3E25tnVam3d+A9eWzpL7IpRzy2FOOaggGrFfccLuxp1PohJ8oK5j53vwDrCPy4VttKSsx
fcm/jirwbHsBBJFB70OzdDgWrik4+P5Wk8bKUFvCHX343sVNj4Z6CoBu6J9gFb3xdVam3hLAKLUI
XlSoh3pdJ590nLHyorpllDrXV7vv5bO6+rff5svX6Lo0RkUJ6U6UkLGHBcQTchPf6e1WWi7sjscX
YUP5vb9+u7X3NH+gL3fTZ8qGCTMHr8bhuDNgqdFvQZ/WXtRitlfoFeiUroe1VCDf+ih21Ci8Q5Zp
45evDKG/xcUvv3zUJNdglIp1ux6fRXAe+DlCOprBr+/6q1krUy75jHU7VJpvIFPH91B7jIUVeZMH
e9KLfj/9aQ7cSx7/EQ7z95D55WEM2CYgmYPc8IBunUI89NnLxkN8fy5S/0bML1fmDTIKfYnXNO76
s6ZZ7WPgQtO4F8fAlihxbTNhV8LIksY4mr7SQb+OZzC0czIqO1GAnuEXDL6PY3WrSrSSMtHaadpe
RgO4eORNWhsev09qyHZERi4DMxtKPwjm6PP1x18Z3kt449DyOKIBtqdB/qceH7i2MfhWnnWJbGyZ
6bPYTBJvrIZbDQ2CMWybjVDxuF7dqTrd+HprP3++/ZeP1yWKnwuOV5rD7K3NX1i/seldmTzK/Pcv
F55CSDWhL0w8JSDw2jWopSf+gYFmC5e2ceMma79+EQDE2Pt6PmdIID7a97P5llnhsPNvX3a+6Zcn
4ErbEsbwatSa7fUY/toT+kuvX3vt7SyOBFJMXZHBbcajUL/6QWX7aeUqWulqUeVcv8Uas0lZLPJT
25cEgt/YC26ym3I3eiCNvwGZZf+bC4CqLHbxY9Tp2aShqqXEv0LjtGnFsvZVF2d7/HAk4WaHDAF1
SNz94cnGueP79YIt4XxDU00x0h+hx6A8anPlEpXUEdHWjmDt8vNu68uAMStoj2FtHnuhciYqyPFu
IR82Pub3QZaZi3kKK2hdjIWPZgzt0DujAzifS9xWHjSL2oaX7LaW6xURCPxm//9TFA0RFS/xFPm5
cLV9+xT+dZFIT/FL58yGFfXz1r3WXthi+sYF/Mp8mkReJ+He7pkttxnEcBuv7PvtNDMX8zdGnley
oIK9A9M+OW+eAHp/CmjkjEr1znTj4oumcPwKzhK+ipoLccWspQsYn62xb9OYQlA4h8WBhRPyJCT4
Q2C8ff3XrT36IgCAqZHBwgxZOEIm2w9/57VumVAMXr/6921eOjMXc5+oKej4NS4/7mhhwabcK70e
mcrRhX/c8b9YkucL/uc5l5mLGFDGDdfa2WZm7iSFTzrGyugFe30PGPzjpjBp7S6LiCBQtIjzOUc9
3eLI7oEGDyCXxR5bV9uFR38rFb6yH2NLTiof+miqJtxnsHsHHts23tsnXCv4ozi2e/MQFU6/ZQS0
MgKWNMix7wZjyBLk3cvkBZvXc56DdtHUG3vLtcsvAoapVYKg4y30+nD0BFrzOw6s7L8l5diS/wi/
0FGg+T30AspsPcrtetJRMHyW1ev1EbwyeZcASDUuwxF4I8iyuDxplO4qYHQGCYtTWewyWjhIT55U
GW2sDPNb+WYYG4tYkYZ1AO4vElKF+iSzEW4ghtcLuP3C7Bq6wevP9P2iz/T5U31ZHyJgXUJoszF+
5SMPfk/A+kz6Xdr/W4WVLcFciUgGTps48Qz/BiReu1f+DSzI9EW0isIBZicUV1by9mxWmBuww73+
UtbWmyUBIwHzR53moYQ6uXiLPOr56Me20FJvkWN+I5ATyO1pI5m8cvZl+iJe9RSu46aBXKyo0Vmp
+AaK7gbYzsj8kb79g8Qk9yDVceHOi/7yDI2XtPhIghrePOlbn4/3cipuRmJubdK+3+uwJXgLjIui
HFKw3wcbZQx/D5kW1J2wBAvc6Ri/8B3z+i1h9MqOkC2BGqiRx6MJY1GPZLfqCJvLWNkZ4z3sI05t
i8YnGL0HdpVsJRpWQtCSl5GMXdlN86gJ0FgAR28DSCRN36gArby4JYeLYntOTELmFHKAUrtQ3ahW
nq+Pye/TY2zJv1ILRRboHcNmq4R3efKUU0hC4UQyBk6ExjPYLO2u32jtDS0iQhui5K7pCNJ+jWaO
iZgvXVkxlxf6xiqw9pbmv38JObCCYUNZ4Un87A9QdVbab+Rw14rT2jIkZCEsBUBf9LSPEfhKagUu
zLWHHd9Vt7m9lcVb+/2LfQyL0echKZC2MWVARFVDbU1h+o+hZ8lZoT34OG0Pqu1sML3LalAxYffn
jBI7JQlw3Pg7dbft2daeZbGJGcaSVEArwFclBBgJjnMJ33iQ77ugdLYUS0McnqkiBsx2ZgeAkgVz
HooUdbFnz7PfaON0Z/8te6/vS5scyMaaufI8S+V0L7SaTDmMjEbKLwVaD3uoGq/PixVDA7bUTEOH
mclInVAiYPEpqdE2YIBJVhTvPkIvjI/3GXQEkT8B4z4VF45maTRfDm5Rogc1Tpo7LVZsYL0ntzZh
fp4gs3b9h61M2CU4pQjNFHaQ8zc0FItFke03pdW3mwz277chS8l0LdUQ1dY58GiDbUIB0GQFc+BT
CO6VKbeKU2ung6V8uo7yMIWM73+3uZMz65B9p/W4hfe8y/fhRvBZe1mLEJGEgezr2elKrSqnMM9t
HbnpVu50BVfPllLqkqRGEzJ4GsjYl06mmAc/8yMrMdARTEMC7CxMveDhgP5XScdolxTDjrSoq1eG
buVx/EctCRKCPBktaG8iOK7Tw5gXu0EB/hcN1jtS05OuxfeR3toZn24zBlzNQHPUq6byt94ytCiP
aG9OAiDoBv1ZpulJjQuUMFTfBWkGDHm/PEU6yvg0g21aSkcBLrIP+lnRQEUUI9LA5aUu6x9lDDnP
1Jp7X5f3fQ7ZIKXFQyvKV5KlratCjoZFYfjVl5q5bw3/KW3Tj1ZDeqTvUv0QSAj9MdKxU40b+P5R
KL/OWU9B3y2LZGPor033xc7J1IKR1zKNvEK5lBCW8W5rX7x25UVgLBht835UcFSJ1dsabXIpCd+v
z9eVkjhbisibEQylKgNouctvoK4c+mc1tQfYG7wwFKCgv3eGdm9oHp0O+KevH8R++kvK31rBVvYS
S205nTB0VIkykdbGez8YLhoRTpvqJ4OwQyXTBl00irrxjVaOMUu6iwiCkA8GkB28/hFPdyWxaZe5
rRlYjfp8/Y2uTOol10X0MEokROIWfnFXcPJOmmDXZVt7xpU6K1uyXahMGat1vC8Up1Bn1Wzqafgo
2q69bLX8rMW/pXC8HGsomRWKMPvYOzDi3YUOqi/HuZ+K/RcuqWuvahH/cEJtZYWg4YFp+srH6ND6
/E4kW8nvtcsv9kZlrcRdlnO8qf6EFTGJzqO6sS9dG0eLuR5rBsgCBC+o5A/ZWAMlXVqSpDttOnN9
Y2qunIaXCi6VDPmkC5z70vwNhr+nEVqmoLRooO6vj9SVGyylWlFpCJbBZxL5v+ECeeaRgpwiVP2U
mmJjn7J2i2XGl4hA0cK5fgfvwBa9ukZxW6J5pNoEOM4f85vExFI1bbBYCXuagertSFebA9ZhekhB
u0MjvbeZ+FqJwEv1dC2VFNp7pEqFmV1IYTzV2ZbYY+18r87D98sRRG99ATfyAr0vNSwQYEOnOjCN
fGipDQdAayiserLio/+wFXBXpsXSPToZ+lCN2hCV1O4NPTZ7Gb4H6Van0NrFF1OajwLmpxwXl3Fo
AVCOfjmIGvJsYzytfYfFlM7yBq6P2uwNDmMxdEWcSCTc67Nh7ZcvpjSJpORGimqQlhw5fxzlra98
/tulF+s3zaRRKBAUer4ZXMoejBqJjjbA0a9f3vx+Ciwl4c0QpVpTIcWc0Pc6v8ggtY3qBb1nVgOL
uTx3Rfzr+p1W3tFStMVUUOaFgay5T+L7kCQ9eiOREYnrYuNRVuLFUlQVKVnIApxsPK7kTs4e0i61
Mhpauni9/gRrs22prYr7URgZaWZMSXETSWcYYczWejMUpTvURz1x6v8i/b8yXv+iA77MbV/UNQ+a
DjQ57XcI8MTgXX+MtevOf/9y3ZqVCKo6nLmp+Rx3IWyht3axK8JhthRZoaWAVKSiuPRjizoah/gF
vS6dK3azfHhWQuNl5TfTJdppYG9Y1x9obcuxVFzl4BxM6FhNPGlLW3Ebq01snLms7ACS9WgFzpZA
efVOi4k+Ka0cKPxFPOg88Xj6Kz2Fu9aSO2yhAns7NfN30H6zNC0VViPMptrIBBNZ2fdOeofF6Qgu
BASt6k58Cq+7CJT6bTQTPfFdfmzQ32KbR/U52/kAjkAX8kierr/cld3KUomFRo+4pHqYQAWA9hs4
ucMuIVUbR0sjq/S3Til/P9U3z7uUZXVmPhA2YOQA+dRMdgeX8h0SERcYXo9W62Iftm8v/QsNbd/q
noIMFKIZ4L01hFaC01K1NQ2qGZkMrT3piPRwPFoTOzBV21geVmbc33z5lxmnEDZpaIlD3MgDiBDQ
yt8HG/uwtUvPD/Tl0lJhYqgHtAJMDbkFW/4mN7dIqCvxdKnQypD3aUwN8afRmuNQZ3bVNm5oRr+K
QP1zfXCt3WKx4svGL0p1puLTJEcv1vCAfWotGiBzut31O6zF7KU0S1baUIYNzPzY/bSbYdJ75qIh
12WBi1HkWxXAxr4dbKzWK8vpUq6VwyXTjCoIi6DeB3Y9EJ+TqQCaGxs3pjConbaRb405o1Y6xsNG
/FsbvIstAu/NqITffeIlpLHb4aXyfzRiy51sZYAtJVg5ujRoQtS5u1o+mbI85CG1N74N+37zsZRh
1UVgNDJJUkRTZgO1h7ZUBFMBd6byI9p0u/m7YH4TW5Q5tH2ZI3oo6iwx5g24oZ0CJYAdqdnrTtHJ
Pz5Tf8DmyONpi90z7X5IKh9RDf1RUZy6wTDKrMjPfQtowlecFp4LQvM5PbrjQbcP4mGfTVmKgia8
Bur6oHXdjwhE+I3vurbaLGVewkDXQGCYCcZu8BB41X4+SpNLdkA3OaR/W1KjlVmoLGIINpeNMUk/
8Ybxg7OLCUK+2p9J+HL9M6+tZco8tL68/6QBgKbLIWXKet+paLhPOyCrjZTuaJ28D8BR13p5408m
tSdl/CjN6TXpwc6B9fSPiJaNZdDpjnO0IcaahyTxKTFh2ZOjjUZXUPqKR1eKenSYOqJheIa+mrK2
M8gZN8L3yvxSllHKrETntyTzBn5EX5eVGycOLvb1t7MWoJZKMnPsRzMrEGYVuLba6Tvdzcmz2Km9
8KaHv6Q1W0tund9Wh9RiAzNWU9UnGYFgGMWMHo4ZUK+06OnS8O8wMQ7dTVnJWuBYRKWo0ic/BwDM
C350lT0HXWL3MDCGNc/8TMTZGr7fx1y6FJ7VuQZv2mHKEEUir7lE++wAKPh+y9vj7x7gP8MHXVrD
ppqU4zhIKM/gp+pKdzzkt9G97wjkoe34ZoY7J87wah7Gu40h8X1cpEs9Ws4McBGmOvpbcZrt5HrF
MhzNgq/TxXzf8gP6fljTpRYNSXSzNnsNiTrJ7TDS3F68FXHxuPEQ30cVai6iCnya22aCyzoOS+jo
QMuFFXywwaq9OsB+mZ1DL4P2oOWOb26tJ/OE/O5LLQJN0yKmhAxn5QafKbTVE8xsYNDaOci1ofCy
BRxZKaBRcxEQ/JTzVOdwM1SO/hGSWOamIN8DjEihL+/egjsKdxkCiVNubeMlv59PdKk605NybNC/
HnmROZ3DgZ0U9JD/47daRIUskoquUWgXANnG0V+izFneJntw79DwmX+qe9SAHPQTiXf16fot1wbf
IjrUqQAbYAJeRDdRZ2kfgbCzeb5xwv2+LECXSrOGhX4PajGkj00F1XIRH5IgvCQ5Oi+AUASuYK4t
bWzAV2r1dCk1Y3zsS/hSY5GuYcaZmipcvCIGynDtNOnws9Gq02TGbsuAjCiVnwZnf2J05218OiZW
Bv1faMOX1bXM9KqNKGy9aDsQRzX9O3B9gARWTgLgEVMJFauvIMktg+I11zhoIZo3yUmDR1Cz48NM
qtWLuzgUpQ1IPsppfnFEWhTqzPZN04hhN7ltXsxYdbQhvGm5sidqtGO0f1F6NGjnsCqzILxSz0Fj
AqyqucJ/p0myVymkMJFbAbIpp76xgoDYJOBPcQMJGFFwVT6V3FLVUgeGOysdzZfvCEnvXa5/5Flj
UxTbKqk5k9ZHFm+j1FE0gSKnorzLCmCdrKSAAOvdLz6oVuAPB4LOy0kOtl5mjSUi/Yh19TYaaHGo
/ek4KtppSur3JC1DmBtB49shD6EpH4OmncXE7pWgnI6lgpMIbYPBakw0CFaFZ9TtB61Cqy40u8xw
zpcmbEkUepvT9JhN6TO2jK8ATatuNsinyChc30DSAz3U7CDKFqDqoNeAsGhRPY1+mGb1UUK8f9Dp
MchIf64jaN8N1e/sQvLnoE56kGME+wXUX+miFKSeBz3NdsD9nDJWx7tcK99HaXhDk+3UPoMxkDGA
cFredrHh5qR8yWl2C8Jz5fUaQ3N2WeJ0gx2dYfAzzUBRSZNsH2ZoYZbKUeP9J9jk0ITV4QyDEH/U
POt/qj6FVFcMFWiyGVIp2ujv2iYHLkVB5x+Tge+gp7W29SZwNKnDPxaFVy3Es+pt+VgY1cFkiIdN
371WdfssqK67qLN7oRE1jj8F5xFAXlsr9SdYKO26QdyqhMzUb/ORGvCdhXUt9ibonPZHiF84qDNF
Wp3iKfkTlj6wHyNxUrPfM8lPHHrq3QB1nlvovleE9XPoNyB7yxA16eYzqpt9lBr3EQggdZ8eBhO2
Oj5Y7MDufKZQC4IR68D9qrX8JCwsiKhuQa14Znmggi6SPRnlEMEWO0SzTWI4aqceuTl9kK66Z013
inl1Ng3/di7cYp/6ITTfhZzpXLbsWc3ql5JPLicTGBYdUY9AlL91PbupAmXnD9EBlYdd2BVu2CPd
DeQX1DdR5nIDei6RiAFOkfTAFHi760nXIdeS7DqlAil7Co4Kie9aH1TakgA4Ulf40ACr3EdRBOqG
0r7V/nA/9nyyjCzB8lvxyookPZfM/9lW/XDTDvmh0stf9VjpOHeTh6bqbbXSnoTpQxbSJd0Gl35l
b7ZU4IVZnZpFjrRO2uSnyYhdItB9r2qhtElHDmNKBgfmxfugMxv3+sqyFvzn/ciXeEigPtBRF8aS
HyiuVuHDESsljl5jB0XsOv68fpuVBWypoZUFV8umarCAZR/T4FsKP9fAQF2/+Mpav1TMSgOqwbg0
sAGsnqT5kCUbeIqV7T9dUk/ANpYGSwQ2EXQ/Z0IGcHo+dVu/h3YjefdPire5/1/7DvPm9st3yI1a
dJ2CxEG/yw/CQSyxA/RTQDmFRrJwxw78EUGg/cGs0N1KVq69t8U+Ju5K2FoTbNXzKbFVGNnRTf+I
+RLf7C2XQBSzjglSbAn2fLr5I5kCN/LHn+pE31CwSmCslIFnDI9Rq1JgWqZG8Q8wIbfq9itjbQlH
qZqsmcaYo+EALu0BPJyAlHloy6397PcpXrpEokAjk7NUJbEXC/9VaslD5tdHLDYeONLnoJo28gBr
T7FIw6B5Ry/KUiJLz0a7ReDh6S3t76/PmLVt2JKJ0lftGBm+iVTO5X8R7+2J3mRnxcl2xCk2wtna
/FmqzHvJqnhMcFiPARKfzzV2aeBohlUVCEC070SOsRECVrQadCk4p6oCKy6OVZN4/Ag+661yEMf5
qLl9pFg5oi2V50Pvm0k0F//G/FYLD7RprJzeNsPP699kRR9E/0N9Hkt4Uapm5pW1OCthxC0f8kow
ieXzENM9NcPIEaYUTl84UzJEjlrQwOkj8ltCbGPxgVvwnfqVJJpuySy+qVj5KPQpccyWfmQTmFHX
f+jayFyEDd8wCz0p8B6a6i5ir3XuROnb9UuvLIBLVXjXjZNqMGw0CLLm1pjpO7/JzlMoTmGlg4HF
qa1XDQzWy8P1G66E3aUufM6G+P1cC0ugrY6S+gP8Ljsw/cckUgqLU3HGmNrqQ10bpNpiTocqVOh5
l0OmKrLfImI/4CAK51ywTngSW4aW3XcdICSR/tIRGIcNk7m1vqw952KZ7/0QVLcedy6JAhJR1L/W
VeOoMj8qnZgcNc6xZ96K/isTRZsHzpe1jChjUOljjG5P421KK0uBSV6fT0hXhlsr88oY/KvE/HKL
cqRGDuhW7AEhzI+Zi47S2OWdFf6ZmxBn5SgMcjAvNob83yrON+vZUmJeD3WH4xe2STM4meN2cenq
k4Wd5gilVuEEu6x0x3x3fVSuvcDFZsBQuZ93xQychhqwedTAy6vjFzQVbzzOysK/FJvjiJAUdYP6
HcPueSx/KubGurL2wxd5CoQvvYwq9BJXXHertnbKOSmijQ4dPq+/mpUPv5SXizThdVFhcWfli97D
QOG2Gjbe+tql57nzZUxNI631USAFixQmjlkpzpnNrsEB9/ovX8uMLoXkfBwDVQfFwSsqWuwQ6D96
BcZ3DfvVhdoZfOEDT40HgBHspOm8tlB3VZTfVx3PrDCEWRJ0XRNOoyLeguKtRNulgpyAwa0rITL1
QhkOCguOYWm4TZofhfypjK2dVMjXTc0WxnZl1C0V5b7UDFmLuXNruoWgHO5NT9ff7NqF579/+XC9
5Jz6mYK1v0hOsQI2gaw3WntWNnt/00hfLl2rXT8hKw8FQw1WbUEA5BpitPe3L36d4CWhvvFvz8D+
/zNw39BaYaa5N/HfpXijw8YCtzIjxWKxRrlw9ryIcw99RBe4OnqjX+xpLk4DTKeu//S1WywmvSjr
kbVllntG/Crljyh4nDF+vK03Xs3axFkKpxM4i/G0a2EQhc0qc2cVLg4U+94zcoRfw1Ld8Bi1VnxR
NjqiV7rT6FIpDR6ybgpgXHEaK8AryPbBoTrkx39VUFC+2AmMaBZIK5/maInlQP9qSJGhcyz6ff2L
rESypTA66pp2kCOuXolTbRz78mVkG0Fy7eSwFEWDpehjIYLHNjKHlvFHPsNLy04O44v/GfwjMYku
VdHo41ZIrs43Ael6ki+0ydzGODJ4115/QxwRDTPrmyWdzxniL1M7DZEYEwJZ9L4yzhrqpEpBxxO+
w40Ck1kqQfNXp3stVQ/mlMOngB8jP3U4WKypn7z5Otx9KVa4wjRLS23g/lz4h4qbe9pTNw2aOzag
5KXx23AC3FbAsi6V9Z02Jci+jsVnWJa3UyFheWLEvlW0BLZnPLD0CAW/WkECJgSXKhanMTT2jSpj
24SIXgRQnytkTteKJ6mqN7TsHiWQUnbZyscR4mKkauFAMISXtu5vA1beDSy/YRrskAgymVatQfhk
ssBRm+amG7ujGdde5senNtF/ihH9CCoL7qNpvK0C/46CuoZMWrczZb6nagV/0zCPrDyiF26IO1Gi
3BGPkthDKj1aREhdB+2DAkLmqebT3uymXZIGr1FQeMwsP5peu2g5dwKtaJxqRHwoWe2QFLlPxuPX
VA+pUyUssXqmHaBsdRK92mVDm1k6SX9lYSTsJDZ04NUFxHJt+ztrjI+aiPdBksoZquoS9eFH0VSP
bWKgWB4fyVB2e5kPIEkC7yyAVogD1W0i5AYjWE3BX0LYAW0ezEg7JkYeWMQIGVjC05viJ3Jn+vEl
8QdzzjXXbl+id0EExGn8GlJJlR8HpjE7ku1nhseyjVbMb7n5UbTDW1kop9EwbqNMNDYrIqi/BjOz
Zcwlau1o9xVo9bSlSXZtqnwIWNTCYEtFEg5HV05rS21p7HA23jci+dXDXRB8z1NbZO9BxkpH54O0
xkgLnDANTyPAQuhU2JUV3I/KWM9RJYgehyQMLTZWd23YPKtaNlkFF3d1GX+kWngqgfYetUmxm6q9
6w24fQ18xGY2y554YOC/1XAcAsDmouayfw5Z+rOWyRvroZorem7FalW4opiexhQZYYK9pEtZ81Ab
oLqDxvnIIvoY1RocldmfqtWfusI8RYH+3NXINmPlRDll6D6KHknkCE5MVh/qpzGKIY8XXoIRaAh6
KVi6Lwu0J8UVQ98gb/fJmD/zOIHvTJ6CfA7Yc69MFmPZj4SQP9jMvIem/1nUE5whA37QhFCfwa2+
geHkXuuz5wbNiVamA/M2JJqd+90DgbzThmbviJ6fm6lt0RvsV5FThJo9qTlxOAQSdmhwNNbV9WeC
kbyDYuzcASnkoiBntzRw/ZTsmrx9nwhaBkTjv5cVdMCoEFpTInYlgTl4mis3VTvBCrAuscka8Ew+
+RNDMadydgBjF9b0mOuzMwvmg3/KhhL7wQgWnrBCGTSBJrEmecSxlDgJyEWp1nF7iJoCvjhpaWtj
PlwCCsM1KoiVmdVTWwY72ip7dYBVmRIdYcyt2C2RT5gcF52QfUxGdM1Uqg43qvCuMY1fea/eSGP0
1Dz4QRNfg1IkuAxZ+VyZ7CTrLLbKRv9Aj8S+DqAxp8K4KwMTI2aEDqkNwlteZq/NpLm+gHtYxR4S
X3+IY3YLMg9KHynMzysNKYk4t/RefgC5uB9K/6nsqscyScw9rABhrpPIxkoDVKLDFk4+JVR0teq/
j7VwIHg8dFrkDgb6fIdhcOfmFdIZlziCH1UC1zEb3VWw9Rpf06l1ga6dYUbda5jSE0lzSA7KGl0d
Qyh+jiKC81qc3Zq69imHSDhTO5y6tL+JevFO0hoaBYDVgFDnTWCDb/Un0odDp3fwsAhBaUHVEk14
YrB0n/8Zp/K2byuHth0A/Cir+fVwo7V5dk5j3Yc4UnEGM7nRAqBOJJi2pMW4qPGT0cOCKJJqsKTo
cc4bnuCr6YKe/kGS6rNgSDZr7Eam01PNDHsq/ZPeFZYehI+lWdhByDxJEwSBuP8sIsxeQ9gtpr6t
sMFRKiSIiOrbU4yAjtwuyDpOaIYviPJulMa/ukq4FcYJhEbKrsacBWZ1DxGRQytYisNSqabxTia/
8hBsyVjznbAaHAoXWRaSc5/n90bPf8rZfQHGKLC8UO2OaM+aziqLBOMZeLBdbUQ/qyp1g5Y/xLr5
qeQvBZoXEyZu0r6Dr29/0KW/g3GKPcwNBiR1BgS1khIYE6S5aSl64tJqgi/JpFp1CXMSIu06E3Y2
8Me6UbvbLAFoS9NdNf4NwmJl+eVQ2n43/Czh9jbEkBfnyjka55CUSnsi3T0KoU6BskbTRIiAorCS
NN9x2tuJNkZWPCk4q0Iwlupz6NXdMoQzUlRawJui4dffKwrpHEVvd+AhP1RE25tJd5Qk+umrg+O3
vmKNGj0W/ribaHhnqN2+N/GRSaI+QdK4a3xmp53xyFXtOFUzBoXUKCkUR0qwoExAL1iAMkxuPHHN
rdsmsPIQcpZWj+zBwITGuq/igL0PVAElzRRkXtVhKEzmvgDRQB3JHfpynQJVZmmkTl2OP83KdIxo
BDfgZjIai4+/ddHd+80F3am7lojXBs6MOJI5nAYfLW92RCN3SqXecGbeMTJ8oIr5lFWBm6OLSJSD
0xgJSqr5noTS6whHFzxza8Iip8naZ9L29qRPXh6kezUHXK3Rw8uk1S8tbAomNebYPlQfTRzep5LA
EopXuykiZ6kz/O/la4SghXgOW0m1u+99dsjyEk+E3tVWMedi9jnhmGgwLf/V0eR30TXnkBHUe0sr
mfiZD9lbHQb3vjleJrRF46GHQ8HjfZ02ewP2xkPR/6QKueiwQ7c63YS5hrxtUfxHMULa2O/s21J4
kdqeplz5VOsQ71HVHktV/Ih6HQ2hLLQTzmBj22UvzCfAeRftTxq2t0aaPpiopyZ91NhibJCGaiL4
QpLYLTrzRqnIroqjDzJqRyNu/hSpNkAySN9FiA8Nut4rbm5RPd0nUoG1QoBu3bnYOdZo1MSmqsjk
XS6SnZnyt7Cmbt/Ip1igiq+3xOpTch+xHl6QEUq+IB4pjSfyPHf8Ljw3CnwGQgrcqJmjikq6nySp
T0o47sCSc+UE0W3Zdyc4VvjeEPbGO+q9ibDGAtY1EACgT6PK7gg0uhZ8Pfajmd/8D0fntSQpsgTR
L8IMmcBrIUpXa/mCdc/soGWikq+/p+7jju3udAMZGeHu4b5yDXZu+ZK3YGtTvxzkYl0ckjN3MLiP
LM3tKwyfo9qUB+E3w7Fx0AbMFs48Yu0Tgg8NG4Pg1WCR3she24a0Uk0xtBNSAkQohsviiO8kGRFX
oAZOZ/s0aIsZdr7u3HvNlIhhwvyyYfhol2U/Wus/e0x/1WY3kVYRg0ic6XIatUWGqzk9ysLeu6iH
s8G9ZJN4LVpMIEWp3scEeWKF2mXRknDJxRx2dXm1Reu+zZumnVXdTf/44253r3zlVOehSa/fu1nY
y+VWDMurhol1pdarVGZQjvKwbdOhKruwM0bwh+Y81256ahYji8U4OhGGWoGZqJdpTr9xqqph0PMP
O0nMmB+DEtPeA1uMiWK4NiSCZv/hAeSFfsJev6aLaZfbpTiMVb0GfJAHzVsgoWnDzTLmon0vLYIl
h4wutnIvSdf915C9udZG3OU108lmRrMqTpaFENT3/4jCOw21OJamh0G9sJ4aTb+JwiFc5h5fBAd9
EaV5f6q4c07NNXGLzzy1Qz7qaybTP71lRD6rtkMyXhvL+Bjr6pqpKc5cBDEoHIrAs4cXciJjSj45
5VOxE6OLx4vdn2bN//FlMUZ1Zxm/cuCVm9k0RFZjEPghr6mqXtsp+avcDK9TOsdqTCMPvMxpzWeZ
OVGprL2szFPT1v8llrnxM0v0CfMWbv66193tRsT0s8eoJnPx3dryNviNxahhr8QuNlawbs0ZG/QI
U/pgXaeDMXDbGM18SJMNL6+u+l1m/wj295BrKiJr3A4NtXVRIvtbWRNGJMy+DuTUvJq2Hdi1/at1
PH0W9096sq4HoS99bJExf38eLVlA1aVM2rc5y/XIWs0uplJj5TKRhwT/+qp0fY7LpQ028DDiNp/y
O86beASgbJUEYq7TKV4GlhLJpAx4r5Gtp6h9t+RhS5fPIc0fLOJ3omldXpOZYFHqx2UjxudrLO1H
AkKqc5NPKsxWMezSsbtHibTbwRw35po8Y1nX606+I0KFzfOEHJ8QeTOoW6YtXCuMeGkMK5g39TTa
67V03RmjCaso91R5Lkh8T8uVHtxbdok08LiQNAVtKrCrashKQRkSLTpbCtbymDae95h3w1vz/xnO
+yYiPX/Xi62Jelc7sVYXp5rcO72WUu23v7Rqr4t0y3jYtH2Z1i9Lne+zBoEU2P9xXct/Zdk/qJnW
hniAyfOvaYbeRnQ8uW5DOokRKiDUXqUlN0cS8tTPjTUeWefao10ilMd4bI3llOp1HdhJHXEAXjqV
nanE5sOwUv7hLZZ+OG6tz1NxMawTeJ3nxSmDS/NJDK4NLQ1GL9MiJI7tLsmSd2fK8ZUuu5OcTOTz
ub/GSbv8zlseWX4V6Fn6B/gdg8GNadKbsEdBgtZ17QVsODa1/CUjRErbzH3NX5y0BrehfWkEN2pi
H7IUe1nmlo+km34oavlR6pnzxOiaXU32n07GsohnWZCcXgG8G54aSVdgi8x2L1WtBPmqk0fwHglV
CK/GgWWhdbGjok0eCFs+KNu/dML5ZyA0zDh/3YSxSbnGWuH9KZXxlBPHhY/9P38w/Yg0tTiv6qdt
aZ/yVUuvxCaT5tO2ty1nvltq39sCJaeHxEvhAPrSY2K1/ZDX+tdYajs0bXXI0QqFdmWe/ar29tMs
yBnOS/ewrhmmKdb6shXq2q1lhPDoWcvl3Vx3tA7DiL2Ll+XH2tAjfOrc186H/SxIU468hXHJ28bj
qMSPvW0y0Gz0ZVNRRbWXPeTKO5cFmcbVuMldXjX7Eru4PmmPWzruCRN7WO3qD3TP+7aQpGvnfyv2
FlXJtJ9auGR09CSdfbvbNaqhidLB+mvV+dGR6dme7LBUhQaIMxbkP6uz5qy/uqs/8aF/jm7yUpQu
rnF31KM02qhEVWn1bhst83zs0L+VqNzIpqWGSgw5mo7g066rE2ZP4s00g5uqMK/IxYaMHDT/0Ss3
BGvNSy0bCYvTfVUOZ3Zad02pvoSb3exWHgxnxhvE7yvyO7CZTL0wrykfvqOSYHU1YtZG1sXl9rsR
X7erUTIiMYw1Y4iZYR5LN9ltXXPM1vzGfXbQhPWeWulLspqMf+JvL0oXmmD8dEc4cbe+uq4RN7YK
S8pN4BjQV/jlTVwFoC/V02Bpt7pqthD+86gPWcxA/Z+y8sg2szOyrCDp0n0i06fGt7Vw8trvmcgC
KIq9Zhhnx63OeV98+Fr/uqa7WdM/tTx5diw97OlkEDMHrZ1veFdB3xj5J3ZpLLaOj0oV0WITTNaU
LlHsq7MvUrWHXot0UrG8WfzLR4tzTN3Qe/06ud6nrPsivtttN0LSsNjjodc2+GAxYO3lMgJuxS4d
so7ZrurwTzEwLp8qGVS9xyQgYWhWrycwxyo/dIvHbawDetGJ92Y4Bjm5Uvv2JiOcBDHZmnIus+fe
AzG94WAKYkvwNylvK9kup9UuCEJfRo98xOmHTK8KvMOO+lbb6WM3UgxE2JZsgpVLE1QYvURkU8V9
rR2HeYhpvvedmd02wezYZdW7tvbqXEvn7M/pz7yNV491+13Rger1Pkxt5vD8Fm05E4dwUXOzK7Wt
Awow1kjfdIxqe9PdZZVnIb6zG7L3HLY6wZMYjYwfC2XsPU859sjIOiCRPRsWDr+ednT75sRUQ1Je
cWIee9salxu0MJ5TEoVp54iDzZpvT9d84Astbko/ZOZ/mNbkZpBJFmxj3wTmLDZSwMrP0oMbH5V9
kLo2Ihz3rhjY7Aupb0/25j8iCm2OQjPcncxR+s29dZ4oVJeu2P6RZF9zE6Lv5TEzmRlIGas5u/RV
9ZO07ee4+A/uYoWuy/oMHUup6heRml9rVrxNPo/Y3hrc+dqkj3zBu8AFkpo77qcKKHRY2zfe7Km1
myqaGm7RsXWL2JpasoDKRB3lavQobH3a8bIkb34e252+zBsh9/LJb+V1ztITP9zHYqvpjvFmwZRq
X35VqJ2XcNU4xvB3RPyLGNR346UyTvkqz+VUfq+qPqR1Gvb3IW0kcJfZm3GFuTcxuCWkjksldlWg
PNGqT38m3bsaXXqcFv+y2cVFK+iX5rrviAeESalcEbJ0GRDNcKp7QOpi48DJudVRDm9Afd0tJ3ax
L4f3wqLg8RPeZ+gJbGm4jBNXp6Y8e6e5y7UBJjdbhWytrW6bHP/MK2uwBhBjZ/okmTWR771UDbiP
m23RmLK26s5Xmf/1SyNqhuJsWs0+l3wQPvTCNAbbxBjcvq+GD4aq33R694ZPZOj7oLKmo/Q/zfzR
0slSy0jDypGTp2hWh/Q4O3/M1EXLHtrZR+W/ZlYd5FoVMUTvfXkUWNWspRV4a3XRTALyqGKIu1bB
/xu/T9OTcQMmm9ZekDsk7QH25qMfWwAlZhM6vR+3CTAhYT2DB9ydhoQ6RmVRhKWDIZ1OamU+iXBS
7t4UN0H2wNJGWlpdJw3ctZR/SeEMmP8qPCjsv1nRU18Qamj2z+oCpbvzn9pPgtn43do3OrmfzNzC
hSokUCGZHan22O38zlbCttf6DgWxq6qH1sl/IN8PGvGuyurDoaJGOOvL6qw3W4kj2PRXmqmWLTNj
r9n8ZGaH3ZNl7toh3+UOHiUqJ0V89V6dXB3UtP7kJQt9uXYwUoHqZwyW0tgV8/DZEjkPuIvQHVRO
rD8ZGs8i+fbz/GiN09WwzZ+18N9seRHN82JdQchiuXofmd7wrbrVZeI5931rBv3QviDoDMzRfOe+
fJxqlGOl/tur+s2aATor57+Gzo8ytHy7KMzbbiNTdLoWWg7u0oYMhw9m7jwJfebLYzEOmgIvly4P
63ELUzC4gjLZ1EbUmZ+JRfSUMRJdVQeVgCozteep1UIhm2fZVftm/dFqCEBp8eQwz/mdJKeXz5AK
EdVYJuRN8TsLQE0WWEZuNZtjYb0TkklShoy5ZLjqQfsp1XU30D/U9rFyc8Z19YoONq6Efxg53q10
ww6bCo3FjlH7NHiz/kKEaVFgDp7yhKZrq2lhzYSfT/3RsIgShcsBIuV9/UpcpJr+PWutqMrrfwkG
joD3wT0KwEK+T+Ny9hlRZnFcljlmpULX9OcxbZ7slIuiiG3OcNl550pvAqX8Y0N+Fnivd88Ofepg
H7pBBZalHXPde2QZYEdaxE5LOj3o1uovx/xcZvLUG/8wQYumyjtkBTleq/neko1VrG5YkSYTjlvb
7uoFL1UjfxhmIsKm8RsjkDUA7v0cbeMpRcu/s8zyqRthybz2ICDfyWhRTSR7NjSIDt6ZiRG3vfGz
EnKZrxX6u/S5GajMmbOXrnZVm8qD3gI/prgfzfFPUwx/exeSyAzzboGjMpdA5QldLM6KFTAVfgiK
+YE+n6/Hq/4rtCUG7mOD59c0SHY1H6Z0ZQ/rovLvxvsvXz/dxAPKnna9fWsLO5iW7Kmt31Kj4oUp
jhqPfDN2HsINg2dUWuKgtgn/tzKS/peFyUbeyKvPRY+akF9oPS2Nc0uyP66J/YOrnyeobnCOYuMe
sbOHbvmwzKjckld9deNR7IXoqPIYgep2HSzyOV0ulkpei7r6o5KUmJmO/nu8aLLxgkabfhO92xF3
EFYlLtXybbM5XvYf2sPABi72kuFRm1x+Rn3vLZ/e0Ozk9GvqIkjLPpIrFpRJG8jBPlUN+NYob0uj
7ehTQYDSBdj2c9psWjiL/1vBiprJ3cF+i/+ciMekYE3gviZVONG41A9MFVr3ZLPVutiktxlb4A/M
LyqwjWsjmZWyJsIpl+hQdgFGRDInb8SvzhP/rdiU9CSVreW42+hXpG3G3MbkcTr7pFYBFuNoA28u
uWaMt7VXRWxfxCOec1Oe3BpLnaw5RYr25Wz9R8Ut7nYTZwvHc+ewmgmz+5OVGucu7Q+l0I6lQ/xk
eltGneP+sxWvJp7AlShDQ8OnzS3PmaGFZlYTZdvwnDD7S4eAO/eFAhP3nr1PhBnPwKteqy5+6jNo
0ZmO0Bt9dm7ZGptZoQaAObrbuK/He5g4704xqKwR2EAovPFa158uL4KVr0KxMDKFpYUUqHrcUuex
KXiHrgzE9jGn5U6r/zUZQ2qXkUunh3P5tACNwPDt1uEeoveFyJ+b/3mt/pn1aTPevKyJR8MO+gmL
jPZY985twteya2HI/H8kWbDo8JTS1TQdaZLOi0PBdu/zwubz2fv7RUvP26QHU/Fpb3VYtWOMgWnE
vgK+ir9A+vtlGK/8cTRPbqAtANGdeVX5PfnIoldS0FVrQ+IzqIz4tNlngcmAjoAh2ELDSi+9SZ9k
Ja+r6+0VeKSF2QHp6zuTdrpxH1T2btj/Sv5BWB68tvHpGmwAzc1xBFv2wXbE7EdlI8KC5XWILN4E
9A6r6WKPKU001HPc43jXTW7YU2SK7tvsSWlt3g3qa+/Op8FLSQJ4r7j8/ZWiYOGOXu+mgXNZAi/0
/n/jmhxmc/4Ci8d3w+G2vvs3dmdz9b5tubxaUnvGvod5jo1syKZil/fUj6399hUTYpPjdWlx+3K7
ZYDGVQrXmDYUL8Jlp/Knlmu/K/OSE9Qau9Lu7tjXKYWpIL453rz1jEMdlXeOBT0RUNbOhwmyivlQ
KfKHYB5Wzz/iqBCzkaQFvV5/IQO16TISK2pnQPDU++09xpH0cxtahDtZ3KaTDD19PeSl/jYVrDVW
ZPy64kBU8ORUYSZRVys3sjPtkQzVL9wpd4CzcTps56qWe7OVN9NVH3Ut4wFxYT/5OyhmPqMKStUp
9unm/QizDl2njxyfy4lw89CcBAj58NA2rO+k8ws7b79Mv/o+6709QDG5Y9XNKWXPqRnzCPeTv2Zb
vZb4rg+2F00FeBamaiLVryCC8TDiO7n40cRcnbXT0SZXypP5Kzt9j7ln34ai+XX77O/i+y/Cmr6K
tN7fu7SibymA5n7EHnFrvGib7XBiSWxXjf0zc8ij57lPhcRKgK9J5ukcewPG7DkwqFTtA5fKi0mj
0HTlTiciczOt2OOf3VHQ6D75dvs2sWpXNKz0GACuOTfybO+FMZ9FaYet4XBl2S9N777P9hJ3HSl7
TncQtPRqtcKpastgNa1jdf8MyWjHLThgcy1wWBxLNbxD6/u31jqKcM5PXf5zsr8Nwg9Pd5hgl4CN
wF54UQ0osJCWsqsksoFGD0SNHYPzM+jdrdOaMcYIytkt/h0xWj5HffpZfPiqdviyXQ23NI+xRzhZ
f1rrBPrXcrib7Cu7dbiE5zROM7XOmYbYxPlsNwqcjHR+EfQv80OlDXjVmMZ7qbN9N/nWnSZkBqZG
SfliuAnSBs7SSTTON0qT6UGv+KD1BlSW66lHn8KaHQHJstXOjs0OpHIaDHcJeXBUG8kS3YSdcLun
9w88m/y/vmHCZtSO4NtFDZFJ4cR9kv0iPjhNTMLEm5GikK7xuurDZWY50jeNOPHqPLAdtWA90uKQ
ZFjw3cXwOPSs+Yn8xdI6Pno2tulwgba7NJ/CmXK7T3wLWIvNDVZa0NmQ0BuWZi0fHAJBPudZHXia
b/NI52dChq24SUW1XQUYe6HoSehPYPL7YMvMo+pacdCd6Q1my9nJtdsPXoVwwzACHoe1sy0VpJZ9
7qSFc9SwgQpyqUMsi+um3H8WWBGlJnSw5lnk9LUaW7zqxd4usQiyofMa4+zZPAvpxmtrn7XSvRil
fky3VASDaf7pjfVTKZD+QYu92dzrpZfQOPVHbeDaltBuPQFNlqQ/GPL5aLem4l0rYj0QRXiJC6/S
M1TlYTqDILmG8dt13kM1l6+lO9CELpiApLEoTCgvJzJWl6sRCBwS7XmcFamDzUjCpHlsBZ7XE1hb
0UEtVBswDVPoglm+0+87rWxRYOjWbTEBIU0L7ZF0PYZL3dy7AC2MffU/6XBxF4kl2TVK3DivBXF/
0I5J17+J1NvXpnIhydPH2XWLSNbmzVigSvr5kI1ZwbVbHrpqC9Z+ecp6NjRHCEk415CLJMg9/URi
1ZuZ2k84m37Pyei+OYKcd1W6+45t3FUIJwSMWmmLqUxZl9zcXmQkYOQJmm5SEcauxzBlAASml5vH
VAbKFsGi1884B0bbuvAAzI9usJ3QcfFWMRNWSWf2wdlOGNgsLRy+Q9v58tItLjQB8zPd6jUfQ1wt
AzFOe+xcNkjeBOq0Mp9USxcmHPXFS8x3c1u5f3vNO5tqRIQAwJ/ijd/IKKm5H6Td/cccEY4T8mCW
NZXfHtNmOw5NdxNs5mbKy65iFnGjeS9ra/1upnkr+nXPbx9WvfHutfU19bKJEqj0x2JeytD1Jrgv
I7MxyJZnp7JPqZN9Fkb2QPzcd0kzNa76m8JYpeYXYgvkbz5uV44gHVOuENbh61XPy1tdjztPLV92
Al2qF+pZdN7FSoebQLci6CQnUPBhvF9b7XRthvmRRdcHR5d0+mtUr+NudeW5d8RJDPWORE1QbifU
zPpquEO49dOhzKrzNHRXLzcPYzOcjMEOtwwmRfPGl3JrX6XUQKuTb33Z2GpamSR8VXw0y3Q0V+2z
q53HYuFbaGz/4PJ7JoTd2av1sfnJPtmaj9JI4377B0cfF5217yySoVEeULKOhoPTn1ouZqGCxSeB
M5kZDYXaD/r8suXiiJn1GUXyl6kv1wmhDxayGeNCg2tERm/UboS1Ih9X+vOc6k8VybZNOr4i2rN3
prY+jIwSLtRXmWr/uRlLxlM67rJF3ZKhOFYlK1PKLnabm3w0unqtXeYjf7QuXm+8tAWkc0l+rKth
+akL+7q42kte2H7QawvtPzuefjeSEbm8IvG7pUZ51qfkaBj6UfbD0zKNpwx9EgG7y39TWQLq1N7E
jFe+qswd2QpVdZBR/cbEu+Mm05deayjii/Yfpjt4xm/aSUlk8oX1bylYpoecfUemsHet8rtLhBeI
vrkYhhUl2Xg18ImOrFn+NRf71acGcettJWRs+dp2E6wg0b9HH3+cpRExBuGY7jr1aVF4cG/a8kUT
HhimoJCM2PDV1XkcnKuqe1QZLSIWrVjec5Juy9k7J1v/nIOU6dPFEAo2Bypq6veyeffnLwh7wxp2
5DyJjPYlTc6ziwfdUAa4ZXN6k+OS05d17tHVvMgv1ClDsV24A9oagsO7XOMP5l2+pJFZm8FCg6G6
LejBMDTjdr9+y5pJQF71zT5XLIzehR8r8iNz2t5Gc8JKob2Ynves2+I0ZD46miHwCnD+gm/T5gMb
HV6gy1yQeDDOdd08d6vYI8yCkB4i9i3Oa6p9qiqLtYomqxNn3R+vbGy/GvryJGox7zx3/Nsv+ecq
khfGCcION4k9+ViGsplQUwlqbosaYCD8R0tRty50UdudzU2QqJgZK3stPuZmNnI36uUb+CfDAn5H
oWmmD6rkntCtd7uRf7zaubA8Gs8Qn4HMljR0Ouu5xc4yEMzaXca9a62XFV4J2NXb5RPUBkDrwzTO
YWvC09OmBsJNotTpYpnnVy3J0n0OkNuZy1uuq4MrxzYwrO6znoenJC1i4c0n3xp+KiH+sJzl7Kd7
W+PBl3QbjE1urxR7x3pMk4bt8m6hFUGGEMzV9qDjP7ozQQLOWze++UK7SRfwzhyuawKjVVn9Z2MI
OrdcnhxvPgjHvHmb+JPcebTO0Ysgc9fHdNrmoF/QNiaaGeNLdG/DbA/03FKhIdnesBP310/tV2tl
K3HjPcidISeGUG1vjQAHgwuD1OT7go5YZ/6Yt/TOOi8/wPI57KdPzrtxNfIZTL7X1/yUlqvYeWOV
7zt6/4PrGA8QvT/W1gEHZHpo5xW6e8j1rB4RRqPRKrMy1vM3louCpF/joVBPvrxLZgblPJNSu1/T
7c3SW1SN2cZHv75DB527ji9X+ZdZCbBnBtJST19mT540t4Fb1pmWDYCu3Et/63t+SzPfXaaTaLNW
3r9YPzMW+NOcDsGqmFbXMQ9LkF4MlzmDFkvtJpdXrmPisbXJrqy9/9Sqn3qkl/THPjo//kZruvS5
QQ89tC7w1vgBYh9ZmYFsWFaADLjka+NH51Vyl/j4PWhN/2hUNsNT4u91e3QDz20iXa9joXddUGSU
EmsNlVUwKpbau5ZCzoG4EIFBdnKB1Wr9R/bZQ7kBt7qpeG4Nf58J9zWV3Z6OB9HidNWGcU/KfR6q
qmNu52OrzPkwqPomteXNmIyHbU6e/Nl4WETOrbG+Ob06WJn/qBjfoARvVQKC6LldqFtNNDjprTKG
UGd4kBiY9c6w0wdMFNCqGhJ1HY4emjHtScUNgCs+q3IIna2831YR8WCnVdPjZbQexT2zKBVxUtTH
bhovDpZwDqbNDJRoeTnkv1WSnWx7epYEHcjFG/DZ8x4A9M7mjJzcKw2obMlZt/s5rpMF+fJww0mi
Cd3O/YsNwnXouIW7si+h8dV/m6iOdVZoMbjl29Jjbu1k4tNaKbvgzm5SJIF+Bxd9b3q0M0uPJlc6
TJVolNpG/6zuVzz17Cnr5K0crAJ584TOhbQG0EYIinJuV4hBhoW62T7arjg6cC96i4ePatr9ohwO
8KSdbDnebLvFEAJ+y+z2Wlr/yS3tMx/47+/6epEDvJfUYy05Kt+llVwVX/S8RnnvP7RE3lqcpKA3
pYH8Sr8slvHf1ObYVNhmAyAg/+ZwR2Uur1VR/xYu9JTeejdtJsL2jmtMVvrqmPlTleUuUke7YsMg
2ddOd/HM6ubxPmxahJAyHDbO9FCSk96s7mVquw+v4tUU9kWmdlwo8ceutf9W2PeJ0gnqDOHP0Vko
AiOr7FlVfC96dq0p/EhqXm0G8Yi/7085bxfGtAMjWGj447NJmK1TTvvFsbnIZezy428KEw1U875C
IWK7x4nq4EjEAWOGfGpKkRqt74BGByvvjsIrHi1J+IWu4qWAJp6IuMsSWFiJ0pMmN58enG07usX2
ZDZqb/QiXq3thh8HFq9pnAo9ROYK+D6CdaZZvds871h4U1SVeFa6FWrPqT+lOIcYbXfYEvGkC3U2
hPhFaAKEmxdlmNTLHpzp4Cf1hSoKmFwY4LhORauqtls1ZhdLVCdTly+LR9e49TJoXEB3tXnnwc+T
YALLPqGMvCM4Mzqbfr1oSdHvPUtDHn0Xhwz4ytcZmm1vc9UuYzdAX8w4y2t2DazvWbOOtQcZMeL+
MSI+pm+Lyg618TjHWm69Lzkr9Jl2dRaB6St6FFmnXGp9zeK3N8BJKhPyrsb7Z23yNZBr+z2USyz8
+VLl2BbbTQnww7/to6stbQn9opOnqdZ/dzlDp0H4OP13kZan0XaCVebXUrmnmcBcaYyfyTY8Tyrf
a42xdwtUg80SO7L+HhNcnLt5umS4R6wIiQi82c1qDbV1e61VuudLF4hjqDFIZ9FnANUup2oSsP/D
2fCQMzhv24papljG0O+bB6vMfUAX46Q30ykV1W022CQFnFkcjZ2OdZeTSxMY/hZLdzR3S5LSApk/
EjSsM9UeXWS0wHGFm418RiL3m2o9zJrqmV+3hovjoQnd+6khMEpfe1DmeCg5WM3wbgz1A5zhHAp9
e2cSj7uELTaQXdk0L6Jej5lKzqsDmpqsx9m7E8fOlTWOWzf6F9m3u/U+8xpONKzFx6bMg2/05yH3
UH8gjRN9lML/zXl5q+Rf6QBqTaxectX0NQV6iFgHu7DVHDZaugesCFOXvMx7IExxr2IGJz0TGbLI
qUGT6Bo7p2YCdrWore7RMmizV4tFZE+7Vf3MJILQw0IrqvT5BNDAvY/0IFsCr8pCrx/oh3tmvD7s
rYVX8lpBP/VeFTg6fzx7XF3qyHZ16LPqM99nIpZqcj/9yIeEWWPYt+V3Xea/fu0/rK037dIpCQbo
LGE5r5Pn/jh9+p8tC8jalOygLtr6DnMW48jmE7ZA9dGpkLFqr4irfqdKv1TOElu5eRlrKC2jenMX
cLKJlqUR7VlPl7c+5w5pzfKsjV3EilPQUFOS7T/dq59U7gVjo56z2mVbQL1WHYxMMrxuhooQ+sAW
4x600CRVOD13c36sZ27cnhUr3z+ky3Ye1uE4p+ZrUn/lwLC9pf5bCYJ1zITJEneUSVXx6OMllJQ9
v0HTw49r+8qpHjw0mT0AclW7e5XPcTGuUaUZD8PAMcA9DAzdi81q+zd6jhlo/thEsORIKdD20SSs
3v094ntS+VhTN6iBJCrGcTpY5XDVoCcWZqE7fd2Z82vfuNHcu3iq/kmq7lRnyyGvqk/ZIozFZCXQ
xp+yu4sKdG5TIoQqaonp74vRAjKRwQDwm6VFMCiWv5AZU+53tZmFygdlmf/H2Xktx41s6fpVJvoe
e+ASSJyY3hflHckqOlG8QVAUCe89nv580NlnRqoWWbM7oi9aolgoAJkrl/lN/HUU9hW6Swtad8u+
G4AsTjPO4NXT6Z32BhyHbKSbWx5xDFtLYa3UQmwjHjmKZdSPwGmZavqMZYtGHsoJctwgV5bl4t6Y
JvYFgkWtAhvRso65oe4CP1rbhbxSlDdw5jObDMOt5TevRutQqfZGIhHXC4kxlBEpvKG2YxwXzwwz
P4VafwI5P9NTQnv9KpgHhVk9zrQIE9YY7XStfzCGu86TwczuEBlylWFvZ+XScr3ncRiuexlTspHH
sTjttptpJQ3/gaIjt2ZhSSuZ5L3o8zlYyVUYa4veHGH5ZStF9w9O3hMAQSpFrrMMGoV+cbxNK7QM
UU8ouu6Y4NLkZ+6uSYa1z5100qJfbDHSzfW9awhvMXAQlCKxSb0yPm9cqcNEUaAvO4NSBF7FuYlC
FFntsFh1vkW3W+wbWg5V1tBPr1Kw9dXKteXzmGKqgzTghiPdnjUKYhmgsufCC+lphrwgVL7G8Gvo
qM/APC0abrHjbi2L2xPR11S+V422odv3BL95W+vaFxDUi8BhDKy1104GmJYKHyTKo19U27gt9nFg
HAsnb6FrpYvRDk5V2JeQFOLlAK6kNsqHgFOOPg1cqr4+Mq1b+qWy8wZofKa/rJsvWj8wu/YXlVJ1
NBzM90obFiIl3xvjXQx+FNmTXRfrX/rBfhwjd4bZJ3Ke0VKyQ0hZaRgxczazUwwbVDpoL0CnJB0H
jwE8gDe/99XwGJf1Mo04RHsa/xTp112SrMy+2Pq2t9Unayq7CA/Ay+ZJ3N2OZU3PI9llOryjtthi
x7wJG22easFkJRfNzMbdWZqyDCu9medew3zOYyQGwahLC56lZn0rPe1+sowuLOfeM/yXwU8Y6QSr
ksTCNjRwoPbKHvutAn1Qt5VtChFNZ3JUjxqlAA1W5ox7UertrLbTE/psMytDY8Is52ZnQL/EkSui
tSublyqSKCbSSYx7dldEVKMGLEQwV09uDnCjb7hQti1qrGnj7obykZkBBl0jdUFv7iuJUoybmYfC
qk6a3eyp3w7CdtcjUjKmCbAxYrSUJuuQZmigoHWltDd2z/g4aLkAMoMSxJNu7/wK5XmfHYiBYBLw
b4XJvAX6WhdfjQyyCjkC1wHjmhrdqsjVZe7kgFTy9Jq9vSuSIlnqkf9lMGj0oQenphWge+N2AHQH
Eqi/LU06g16uLBuZ7oU/MNe02vnQZjey9pMbAEzbCD0cv7DWSpEfgfZdw2d4V8LqpQjNlO0zMPtM
ikOoRtemIsU6KZMr14ruUqN41yuITSLZN7p5BTaKpMkfjuWg7+AA26zObOEYwa3iltuh0AB5iG5P
xrDILfutVvQMiFxKh5n8IwEYM8vG6kGJ5C4Zmicggv6s8iRomyG4jtVh3ioMMWg43geqpk0j4Cda
bit/ULflaF0lQ7ukrc+xK1wAzFQBeua9ZIinmCJEQVcFagxpyKQZWwFTyWHJaY3y3oLDsbU+XkSj
eGsK5ZDE4bemNR70yn/QoV7MlKKCgQMqJagjpAtzO12lDeTa0M+OUeHdgHzoN4mpvRvR8JYr6r3e
aqsAZnICJULphucqDo6jJlcjnT/eJF3vNFtEIHZnkbDBQkKnUzpAbphvXbUd3GeL2l+LVl5X3KYx
xXiWDY9eV10DYlHpffmPWIw+kPSiGElgFI0PqZOev9+A5cn6XZBr67rXmWROpWht7+wpFdb0x2as
FvQv7lM6ITqZbx7BjlT0x8E1x307MWpzFQip190WdQ17yrgnPnkzHwLzlCMb6rgREUABVaeTHwNh
KwkmimsdjFHOabsunAbNxGEw5kY10BL35x4AL5XhQqJhCBQDkC3aZ+Sy2gM27gsljVcNnEX87cK1
aNQr3yV+O25z0/r6fkwmIoJPHZBbYIwtFZBkc6v0/dIFa2Pm5JOjHEHqDxk1d3ZMpyJnQD2c1THM
G0dlZuJ0d6Nb3fuhNq9o9ixzGxAm7oALewBpVHYJm0JbC0UkixCa0qwY+k2vhIiPxTdqm68BnIev
mpe9MrBDqlFPTrCqKX880CTDxqos9Liwl2tV8xtIdZzFfcZcbZ6vQILc2nr6vR7AIKo0LnpUUEw2
UTXqq9ATzqJU1AiLmJBonLEnM446HFGYP5mBcmrGF9Ex9Exijt5Gie7KLLnzOwVgdv0wls1SYSTY
esCzREvQAuoxespSA69B0Rk9OS7DDqsJj07YMuEcyi+mNF5aoW0aMWzglJ600JpnnbEMrY5bcW5h
Obz2XXMVOxT4atZtRWs/AFj4lrImQeaAtx/zJ90w9mWbbVKVuBA78L5N9yqrTOhrsObtsnyMYuvQ
oDAxl5GB/GGkfLNpoFXkP2x5AL6R7t92OkeNTHBc9kdk1dvHIW/3CJYuhsiCDma8jEazTAPkLFUE
PxF60VeVR5dNxkS4WlwXKe0bxWHYk9vtYYxpw3jlKQOoiN13RZ8vYQwnr/uWjsgEsUKYMV2oVUVm
mOTvdRegMWu5j4EXvJhDBO21XafML2dVSYcp7o0DaQRs39zZF4oDasxpnwqllrPOUlCyiYIddGNs
a9NiCbj9weqMGz2mfgEkUeXp2lXdLQqKCGc7vmCYQdarmUuLEYhgoDmPvGZf+/JuyK2XVE2+26bJ
LNZMcQ2XEzvMRKAgyAwcqft3N+7vDKnER0XrIC4rE/SB8XPn6WDaK2OpRAzkbHuwqXPLeD6OZcTh
nGBl2WRA83Ffy8r7AdNLn5g2i+qSDiaSs4pYZXpqzascaBcCp7s85xA1S5qv1YBewRjTKzKMm9CC
mFTrL0j6roPBpOsEjLnJAF8kJoM3Jy3o8jRwvEGhQReqkA81MKSd0EAkE+RfWn9fCXVXWzSkZfmG
stwdA0vggWG91qqpZ0+SAmMReGFIiDft4mjI4joPvdcszB/QaUA+FgzAAl5Rvxo8dNwcA5zpGGd3
rHnI7rRWc7VgqjMaz2VvYqtAk2AMGSC5UUaamt+rAdDIWAHY4vvGAQquz4B4wvbYw/e+LZGurcNv
SQ3pWVbQE8y8fG5TVES8tPvGCSTw9FUNzKKitewjgKpduah9u6Ph5jwnoGBnQtf3EJQf2nxyHuc5
i4FWfsPdIY77FFngYHMb5pvrPFc9JkSwwzVbh6wS9hRw+Q2BcRf2zsFAc9+xxDL0uyPtKsTqq/49
cLPHOHBf+6p6hezQL7ymu22aNtoYhgekEvBv0RR7w6/nfQuxCd0ukUEjtwL7UbjWvoKplyaPRTJ8
HfXhCFukWpi5Rgi3PWpEeIl5oDKg6JjTtdexYx5gB8J2SKOVAmkySHV6LlG1T9z4NaIkSwKZL8Ye
BCQzvxMe5xuefrOoo6YD3obJrAHfvSJyIrIRHipZP0UdYuR+luwFHiiJVA5RLlZ2ZBycmiahrsGV
6dnbeoM7vBR1sQXlfx2RYzGS2KRuAW0t2dhKDUOqJ/4g4dw5uZyHGYzCrsl2wLqpX+w3yqKrWlFg
z9FG6AJEeeSmCsArRc6+zdKNk9bAaYeVGpq0hPSeyYXH2FjZh1OyF5nhs8eOc1QnR/6vPOQcT6hu
ESlGxk9d3L9neLaCXC3mvmmM8ySF159i5W6HytxKwaVPDOLayyBshjk5Jzq+cMST5dh5J5+SrY6s
vW1LQJCOIMi03dy0/XVVgXqJdee2zNtF31NpJpPKAa//zg4TnEFqueqYx4J7CpJZ50WMu6wdo6xm
kQT+XZuk6bz35GPXY0ih99sw7BZlVj96rb+K4elt4jiQ16aWLiBIrmkrzuORPE8YurVOVXxhsrE8
iFLZS8Q9ndyCU9CImekD1uyBeM68imO3Uem3D5wbVnPT1cpONt2zG/ClRhsslKPeIZF46IfgaBf2
t5HTng+wSBTES1gWOynch67Xrk0DrQydnEdSlvdxtQpdwO0NI3izUJd6nt7WFExjZ98xOAAU7t4z
4zmFSkp3Orhq3AKUZXIKg3yfCKZLanojnPjYRMldP423sN9dkahe9/nAZB8QEDzbvSkZCrbTkVy5
W3pm0C6G7iqs6LWUKnRQw1lpcX70/Iacy984IUA5TdeOsI/v1ViFFEWgB++9dgy6XOgWpDDyhvWo
DnuzcA6qiUck/FcvSdHiiJntei6pRycBiA5VUGE71j5bDk+/j8p3N0kOjVmu+8zrl7oGGM+pZTLL
mPjNy7HcepzxyyA3y5UWEEHycIloeMNo1ep6hL6UmIkq757YRZiFs4XsigydYcuUEBo5M8TB4Ygb
bVReInXqSfiwKRSX6r9/l6N33eAlMjdlvzJEdVe7GYZ7nr1Qp1ZurUDxz0EykZYDBVWelF5/K8MQ
vRhkAeZdmxz1II5uGT/TnEzNdeMDepQlvR0qOHMWWLTiQ5MFW6Ua/O5s7fXhTubJsWT2o0prMx3i
JtLZdU1bKK3WtZ8tbfo0oQ1ixTSdqZBGhABpQNyU3fLVGjkMwVAxFwSCqnrsNt88uab6Jfao18Rg
P4Hj2elWszJT9cGRyY6ig+qjQPTNmrDqTa/u8ckN55HaYn6lZG8xuJysikJWAyIrtLJoJTarQbbY
MHccsEZPo1iJTx2zWJmYOaO7EceQAv6fF6RPrV6q66QJv7q995LC/VqUVrCLe/+gduIObtLRNAEi
xwD1gz58F8Ka2RAa5mbk3aA+a83DKDglRGNzDE+2hx5GVu70ML7PR1L8pKCtPEI1S1uxFBOZUusO
hQpVRa/K5xAEvNEgjeNZII4NxSPPU2sWHulhYHXPeir7haSIRlbHo4xSLMRYpm5eH7Tz0I5OnNNf
M6V68kfg6F65VBKoaHXx1tLv0mwSlbAGO8rH0I/VDlqfToLCNLurHsxwhbJJ6ccAWCtaJeqSjOPO
LAfAkf7S0GgwGk6JjLMxvMY9SO+MtkAfG1ctxV+rlVeDhRNVbsJd8NALSHPow6Xb89ALgL9A3/im
3pc+y3sOldHaShdd0sJihpIO/k3dghkbUv1GradzLYF1VDreI0Hx5AJ9sZiWzaUCozIdmfBUPiMo
t2nnNu42MId8wLDg9ZcmqlQLUnZ0KkyVvLJ9AGZ/KxvzGqelXd3l4ZxRHbDe8VGxxy+ww5EIh0eW
RjDjgacbDmi+LrmvweYs82Kk/6O+RDps5zrcDWWFHn90aGN080bxHV24h9y0ABQhutFCcgsgb9mM
GyNZQZchMyA9ABVcGQ+5F94kWroaq+HZNdp75Oi/9WbyGnIc+E79nYJ37bT0JRBKEhsb8KpaCXig
0X0TjLuyjJdZpYB9x7rerll6kD49f0PHZqJRMgIHFyAGOktt6F6FpY5nKp0gaPneLBZ+s266EpBX
1uGvJxZD0HwpI1j2EW4MSyMwpvQWhCyp61IDJDZGUDFy6IgzP+pDkF/209hDbRoc76krogPFwToV
LkqY2QlFzHVWOa8q1cJMt8M1aRsI3LHelGF8p+YocfoWsxuTlyYTRAzzop9pDbIhVhI+0+fegYq+
KU0WCBPcXYAi+dD1O4fB9czSq+sSBe/Sc+ZkehsJvajBEWf063JjoJY6s/ts2gdfWh2V7FCsAxMq
pWb1c030SJmkzyCKdlUJ2XFsbxvVkneoixyzrn+J+/Sq7F5ThFKg97+HhffIfPBxEnepx/apq8rv
Vq7i8MJ4QSWTA6QXg0OXqD8RNWZFi7GCnmR3LdD9ougXPYWtLZJNlGnqrKQzgxTBTQjgZGSmb8Ju
h8IG7rEc9k3bRIz1dCjo1b1l6jMvl9eVyOG1GmsLMS2qo+TZtg0Ot/CrHZTxBRm6DzQHzTO5xCHs
3VbxZboJkn2+z2E+t1ffL0jDfaALd6aY2BbS080Ml724Sa69bpgnenD1+Ud/pMt3ppToxQUWPxEe
zV5qH1LDuRvNfFcHZX1B1e6Dp3JuMy19N+mHGtm8NAH5EL12dQEffmtkD59//490EY0ziVREHgdF
qbEH9DROunyoFl0d3VdOgI5Ug5IA5VyQP0Rptvcz5+nzi34gwXluO00jME3yDDFDVelvu0RIGiQs
9JTBDcJ3lbAuXOeDl3NuPJ3DNUL5wkqBktczg5k8Iook6/6Fd/PRx09//5PcYBIxRfYH5Abj6j4u
1k3MLIb58ufPSPvo088kUI02SFBIG2M8sNy17syrNbL3M3AzO8QFF/ZbemLetbhwsQ+UE40z5UQX
2dNs1Ot406+8W3Pp7apV+8h8ZHHJX9Sa9tpvtBmNs+0N3ixo9QZF15ZSZTta0l0mVvZQD6gostPb
AlqaNTxAuguWtQLvxSlu2mHEVAoMP4z1SAHszQAgSyUcehexD7d+AegGoxRzjxQPGFCCi1SDZFGI
lrfMEEXt1yV6gI3S0EC1NonX0ZN1ljmOeomDhbfXHzy1W8uy2WSN8uTpQCRkCOUQGhfMSIXN0CbR
GzOWxxxO59yqUMogfACMWmi+yrzYogFomFciSgAndCmw1fzZj1jYKcpHmbXNDTQ1M4OZePw8lH9T
7PncG7cF7eOPmpNugE8eDN1YB2K8oLo/ra7fvKZzt9vQNJIQaHW8Ga2MJD1gkH1/YY19oE187nAr
I7Mfi8AKN/oaFaGFt6Pl2KxGHKR1aIhzTjYcbelwW9myXQ0bYVzYSR+EUO1MmBXKiywtVYQbDbiP
Es1T/6ZLT3gYX3hk2kcXmP7+pzggVT91EvS9N9qr89RcQ6lZOGgJzibd8smlV11EC/KFS3Z/2rQp
f/eOzuJO6GomHF8xqS6Tl4A8zNC6Msw1jCN1Uce2/V02Q7HJixI9zj4nsdbb4qqtcnAJoQUu24EW
9vlL/SiSn52sve0HaVMRYbURgbr++0hinZi3Mv8KmvPCNT5YksbZEZtJ/AE1VaCjjKcRaeW+YBT6
+df/6FGeu79Dp6W1o5N0dKcpzKYrf5Xvh2M/L7aTbYZz+JvXOTtlS0+VkarTppL5HEI4nMFV8tDD
1GnwgvTm8Sl9MC6td/2Dk+OHDelP69Ex21Tt68k11evWUZUtU8fGEhzW4DDVgW2GEscYBqfe6PA7
ZI+nobOvbH091AzhLbqfrQVEaWj2CUFvGqqiXgCh1Zx5uqC8pVAS2b2Sug8tVNILb/mj804/20VI
feW6ouqYsNhA+stMHBQUZ3szALA6Wnt/CLdInJ7sdryyVPOhspFhHWOUS1PLnfsRVFFzPF14XR8s
uR9P9qcnWHtEPjNnWU+0vbm2suYaUtizDCLSPVLAyyKaO9uLlqQfxA99+hY/XY3i3wIqM/Uw1wNa
O0yRFvFCHjVEFdaSnv6qfLFW5fxv256cu9S3VDngUzqSVoivajt3Ym1eCzELaBZ+/gQ/iAv62Wnf
JVrt9nmQbRDTicwvDWUDvsEteCY7ubCnPnpqZ6Gnc3M6yXh8bNpK+yJaWjRN6+6H1Fj1Q3fhNkzx
Uaw9ezela6h1nKaMmmB9lb670tGaK039VHUgO0RlgOwgS1IxwEFb+QS3C7hobbVr5JrU7Qj4e+Za
qrfIwykFpb45RGp1ndqMJaysfU6MxtnUY3n0uxosajbXR3FUavsmqJCe6MwUByfLe5O68diUiO8K
8RQ44na0i9vCCr8pfQeCvIFy3njeQ4PdwVKX44Pap++y1LsVQsGrhrqeIZG5dXw0vkhdHiIFPKMV
Oi/IkWzrXKG5SRZm18gfmB0QGOfOs7UjmpYmCsbitghxpxGxg2BGIBf0om8cTdNnSgulomlgGmru
1tWLLybz6aXlJHLVRvGW/hBdCVjCa9BXjDlaExqZ7L/IzIWWaUhzhiBztmjqyEcJoMcUa0ieWmQs
XM/fORW6lqF/p+h0CTzUAazuaz/WV4HSox4yfk+74sEvAPPpIN9Ron3xh/ihTwCbKnGmrjG93Pbe
0CyAScGqxdKjBFgtQnjeYaI1C4n/7xw7jpNiZPdDlS+d3vje2NomkdpSrb0NPdebVulQiE7RPSuD
FCa7vkskOnh6l+zRTbu3E0j/NEe/9p2mwaftSsTF5G3jwkXwhnh64kxM86BEICLbd0F4Vaglo3Xb
ILdEcCUFWVmNuEy1MHFGG30kJHhqM2M0KQGxDQGyMvXRd7orKx5PvVUfQ2F9QdQF1Q1s1CexRpdJ
SifK27BuvgnLOJlp/a4UbjmrtOZZH4GExa52rBR3qQ+6vjYQ6V7lRbBC7IKJr9pewQC/qrUSn9ZO
/ZG/ztVyAko03kM92deUdvoiymDFJPjYpNbJRIw0sgZj4XsoxKVIIIeI7OUa3M0QPohW1LD6FLjq
9E8Uvb+hLobi52cb5OM2aQanyqyG2yZAaTrpIhBP2q3j2mKO/NA6D1PIKNlrTo+KswBdvGTgJ0Ue
LoQGIaGqw70QxXcRyBc0J/15XlZvIss1lPbyZpE3PgPFBOi/BLXOA1Dmmc28uwy9XVPXOyMEKJGj
1lgExZPWAjXp5TtouWuliKp51/m3pZZe251mz2y6NGimHZFDuo3Z/3MVBCv9umzXSmvdoWFKmxbs
2cQRU2iXLHyzxjJWh6zkTEBH2FQQQPaG2u2GmDOyQ/nLAXy1KL30CdRmMjea4Cmt/GgxVnaKhgvW
02W6sxVMEAKJoSIeulqPJKLFhCbq5qU2XmVudRe05nQsM5IZ63UI+zp1Rs5is/6OueBd4YF0DFDY
G/tiMzoowo1mdI8QBnz6Mf6ilNlX4faPTRPRpC/BP/U+XIFC3hKMFrlHhdkn8T1w9w0b5kmU5Wb0
x692K6cVyXmnp0c/st96JrazQrPXhkZzbooomhfPe4ScF7EyviELOG5G1dmHufedCcP1AB19nnb9
ddQpkFCcibg7Mu3o7qyx3gcCYSMIjMG8LPVbs2Xu0cmcaswB5VL29LQaqNG5VlZLRY6H3jcWhLy9
6TXbLE8fhqFadfoPhVbQmT76+0L/muc2Cir+d8MEeKQZ4Xta8z+u6HaOzYxEh+jpZQvd6o5WVX+t
4fEZHagRHC+uGxV2FHrGbhijMBRVDB5rMHg2YwEXXvSi1rRH/OCuwtpZYuuIp6wPdIgx2DKHsj0b
mvQ7Xcf32kF2EpUbdaE7SG8woEYEJJxwi+X4yHhBm8G+QcooGr44jQtduIAArE8OqcH0EgvXm5Dk
j3oFP4uxO/1KRBZQs273pT6gWNuDsmjidRA2mPzZPKVKSQ/5CLtLDCiRORDA/GWrIrMr2wX16Tzz
zIOooqPdYVKlVy+cND1r1zy4WL8mYA6dLNiplfYG0WSr5sNBBUA6K5EDlkp776FlTxB0tnEzvPgW
KDUOwNXgjFcFYn9LOPqoHeXROtEAZ2slykWEmm8iVxDucRmeoOjgRegFEDgYrK7DEfadmr9qennH
iHbTeMYuiPwOdbiGwwKIbWqu4EAx9saByR/ptGugFABzpouKlV/CaG9bPAXQ4lj0afpVNdQ9vsZg
jpLam3cifYqGyGe3l1c1RK8LZd4HWfWPEuKnLE0EVWUYPXYuUdQvQWVva8YgUZJcaCRqU0bxu6ru
LGWCXxIXoESiDQhiVNiDF3edr9yt+t2Eo67PUJVd0mG/4OP30cXOkid1rEqJBh0d0XE1pA+e//Xz
vE+bPuB3d3FWrMWyZ84eY7PC9MVfJ5YBTh41655JHC2eWZEQWoQDxCc++WP/FRHti4ZeH+Sc6tR3
+OkFBYgv1V7chhv5HDEj2jozc57ekZswSb9PDhCdvyJjtLO34/Hzm/0gA1XPijq85Rw9FACldU87
oo64dIzhNowdpp3yUgL6+8epnvUusBYBheZDxhpMdaHlxrvJBPVCX+Sj4lc9q7hQ9WUSGtFbls/d
MtpkV/kXrDxIWGfkMnt3Ptx+/pw+apCoZw0L3esL3YDqvhnjeXlQlx0Z2iy6srb+o3KlzYdD/xDd
eAv9wvV+FLq/WYTqWdKOehkavg7dTHMNEJhKm1cEv/HFWCQ7GBBLeznONVLFWf+gBjRTAegtxmN6
hVv0FdPoCwHjgz2mTiXFT+sR7rZV5AUb2vPeE7EBq/j54/xo2Z0FCpmrRq16sDeFL7eW2tyrgB6B
P4AJk/kFu6QPgp16Fh8AfsnOMcCMqWKfD99HPhwdob+5qM9ihGolBng2YkSTH0v1q1lf+NIfBB8G
Y78+ccvwOX0bFMXVnbuLF9k6WIu1uUKpcFdcePi/f6mqc7bn08xmEh3yYJR4ldN4E15zYbl8sEtU
52yvY3pC9LLpRamnYVceRharWEHZvapxO4DQiCkW7sTbS1auH93J2e7XYrSgLZcjIKJs8pl/Wnm+
/nyFfvTRZ/vdUaNcSiOl1+/fqv4uNS+dLtMS/+vGVp3pgj9tqdzSzVLWfGdzbaxI2x88yLfBodjK
PeTFcPb3vv7ZxtVKTXfDlKskOqyW75gqfP65HwRc1TnbucLywi7t6nATqGv9x8u1AGKGSwbj+mrq
FKdrpEg+v9i05n/3qM52sCeQJi3N6YQPD4l/ryn3Y3fIxvdUOVT2WtEv3NOPLuzvrnO2ma0Saw90
waZXklwjYXuVbhG0I/vS5+HCv9G39i3qA1tzRZW9hlayCffJKl9rX+U3tMXXxTfSygs76INlJ8+2
f9ZVrptO763Fn0aoGwdI8ucP86NPPtv1iLADt5oGyPRGUDpUkgtehD+mX795evJsz/chFsSoocSb
qs6/FFl+wnEKXGqLGp/nArfw8mZVKNl1Nzq3faSu8xJmY+BTWdoRWGLXfQQJEi6R3UKjWwdAgq8d
YuFgj8EPUm2gm+Jf9ZCddwnQYIo5VLaKk+LIK0dzH6SCmpCbJt+gkz5og7r8/Gn9mEP97q7OQosL
QTmhDsboGhx4i7kXzef0ixZDVInb8gGYwloWkDKM5gnnsRgnNoQXSt0GIaTtgX7c4J1+ijx1HZkw
npUE+vBU6eBC8fkX/CjUirMvqKmWZRqULJt61S31OdQnjKxRgr3qVlCpfxhZK4tL8xrj9zmxKs7D
oY/OZmxIJrlA9CseCbJqiw4Qmq2h6zFQT6GdDNsF0PCK+DYzsQcCwY0w7Z6CExOIPZpRC4n6n4ac
QaDvzS45tZU+E6iVZp5YBnV+Fyr20rXHXTzGxxZtyabeVmzDHw/sP1/7/+O9Zcf/9+6qf/4Xf37N
8qFEH64+++M/b7CauKvLt7f66iX/r+lX//uf/vqL/7wKXsusotw9/1e//BKf/6/rL17ql1/+AOY5
qIdT81YOt28VvhA/LsA3nf7l//aH//H241Puh/ztzz9esyZFr/r2zQuy9I9//Wj7/c8/gEn/tHam
z//XD69fEn7v8S19G5u3+OUvv/P2UtV//qEI5x9S1Qw5QWelJXSD0NG9/fiRbfzDMB1hSylsU9ek
zftPs7L2//xD0/+hOZZtqppQ6QxbrEM4f9NP1H9Ypo2KmCP4ubRMcpn/f/O/vKb/eW3/kTbJMaMh
Uf35x69xC4SfpVvCsh1bQvgynPNMP9TZ5K5b0k/ra/cJmU/0JWknlBfO+2kh/89+F8K2bSFtw56u
YOBAdXZwtrnWNVh1YaGBrLm56GLZfS3MPoUmgk7c808v4F/3+PM9TTH314uhbWSp7FWVO7Pk2cVY
upWnJDZc2NwoTl4urvNEXaPZhLAXBKJagbDbU2J+ftW/3iJMWKmqqjQcg9d8tpfbFJAkmEsBcN0o
t3blTlSNRtR3AFGTb59fa4pC53fIYpJSNUxtGnLy85+yHb1oqwpwkQndz69uGhHiboCJylGBBw1j
cGgv5LS/vTdHNTTLYD0a5llU1LMmb3rDNueW40H+94WNPF8Gk0GiXzHE3//9u7NVlZRNN5C1Ocd7
eUhd+JVS4G+AEh18+NEpXxwQhbe5E+o9VHr7wur8NROaVicbkMGC5jimtE3n7HGmQExloyPumyox
+rkeEXWycxqFPzMwjZ+FQQUdWaOhZ+biwrV/92htk/2sSQfQ3PlIFmMKjmm/FoiPaGAZ29Do7vI+
8HZQqS8VEFPO8OuycXSL14fDi405qpiCwU/LhqPWaosQixetcRMffq0LjyZzbIH9PFTuZklX0K1W
VhcHhLv/PAs7P2/Jv9ylVE2V/9ghltBs+ywB03rDywtcXtHL1ONsTlRCdtEuhfamwVW5BCX6y31K
VSA0zNt0TMsQ5/c5ukMV6uFE0a3D6jSEnoYo0egfIDZUWwF9dAEKp7qQAf71FgnhhDZdF9PFzyMp
OmK13yjsf1t1xCLUcRUQQVgdKlDfF9LYv15K6JgsaLYwHM007PPMule6QNHY/iYtdmMfJo2HY1dd
QOCrBepW//adTZczYaayHfneZ5drclmIQrJsnDqJH4LAyeTahayJelYuzEtgmfOX56imYUjOS83S
BOH7bDO2tSaGwM5M/FNLGCqAUx6JBslt5Zr63k7S8K5TEDz6fH2eB9Tzi+q/7oy8Q7i0aciuQhCh
K1RRK+xFCAjOmEssLkZn+fn1zt8g12Puxolrmpz+LNRfryfslqDdskLbmmFsmDbuuoImhjdI3f2b
AebHpaQuDMns1dLOY3eGfo2dSB0ZO9+xN7LCMj2RaCdJPytXf+OupGNqBG8Vibmzp9iieMhmRN1O
0eOAc9BidoCn7jji8aMn288v9ptXJmxdNVgsujkhfX59hEng+LmSwXyDZoQIe2aKHkW30V+IzjRf
ME1zLuy681Tp/1J2HjuSG1uA/SICQQbtNr0tb7pqE6h2QU8GPfn1c/LNYp56BAlPC6GhaiGzMsng
tefcPshACt+1OTwJYv5I9UhntSlqV67nKnbNQ2dg4YO4xOz9v18cIfUj4QSBHREb/vExisZMOZs2
cu35PSAndDb+Q0X69+XOjf6XMv/fXIjcuR5jAq50RPjnL6WaoNC06OAN1Ul4xbj1VUAK2Hos3v1L
++Jv7utQBg7yPkLO0PmzxAEnIGN7THKL8TGyXYTqzUor/Vn2OZa8ws4izGK4b/75KrFvH9Z/P/P4
1iInIjbxOU5w/Pxxp5U+jKfJGdy1V8zLpWM785NRQ/GIRsPeyRAq3uw38Cxt+ChlX6fXhOP0kC00
p0G+OsHqn9/P31y1vJ0A2hECA/70x+lmdEiHhYWkdZnK+X60qvaoMpbwfRrx32U4+/8yA/M33y9H
KDbW0CbO8f4z3P1fj3zuQZ4hlXDXzcTe1UYIxSE3mkTZmxlc3P/WAqM/w0PJ9hmSCbiqXPHnwFJf
uIMDeBE/raqKdzho3WVs6vFnwDjgv8Skf0T5HDBexOZq4EVSutyNf3yxPealyjd5sPbtMjulYd9Q
hk6sIevfOzvW6pLl/QQXYpxqYBx9kqfmXw6Ev17RPKI4Cbi0SNBCSfTn3z77//psNVSmuckttS6T
mt0+kNQ3cMkc0FiMZn96rLjIk00SWshn//kq+uNb/f9+9z/CKTbqWzbpkTAsXk/C1ga56Ve+jkuq
RRDx/tcX80PSNldITnQPY/xff03QnHPuVqRTVeIIHKZj3dnboB7HH03Qz7/++cUc/vnLHcvH6rgi
JBu+ZcWos8M/PtbOseBUtnCf2rmek2ubKh4jNUuTGHsjW75l/GveqRKs3y4qVTkfFnuMv7kiNcwS
cAfhe7c+ZOOU8jhng5BbZ5H5F5JdnMMin1j1WtiFqU5N6w7B0YsKFto70Xjy3vaqWVwd77Zu2cVe
MT70s4/WZBKjBHfOpFd+bKQLVzOXWUXzGtmS+8zghPF2Sgwl8riW/vsmYJ9szNejjLz4lPA/ANIH
/dedRpbU5GnG2YsBL5gns5X+5ALGb+vRMCaTdz+KVrebvmeo0K3d1t1ZcAFgRFc3KubgAJjZVQjP
KU9Zg2Yl3FtmFNb+gJJggiPDWLYTgnyclIuWIbGKODwXJbaofYjxO9pkw0AbYVDpr6FeioRtwjHC
H6Dxrr0AqAeVObL3vZz4HCy0cHXivmJCH9kO74zbXBd+i+hOitKLDi0IAcPCbNxjfyptUW8B1EXT
xmHRnsZKhGv4KRohi4CQSkSiV1Y7jTAhpsor7unI5slmquCz/cqxQy18NYoEGjGoNn3/zvOgiI6m
HShtTk3IWBq8ZdW9AbFPxqcsHxKcGMscRf6OFVqbQZKA6dZdwx+jTVpWOcNToTVZKFPx25l96adZ
/SWGwH2tMnYBiOyEPa4ty5avKBqJmZdpaqczaPXbpAkTGjEe3HRQe0j4tz+PQYqwNSsH9i1mz6u3
IbTJgl1BLpOD2zucNM3YW/mlaqyiuVhJNThnOQZCH0PHZ3xySYNq+mRLmcFoCD+0V+9F6YvgzG3b
0OSsfL8/uVR97yusEXrbNrYpGeuALroJZ9frVtRN+e96GSdcqlZ4p6ehwA0fN/JjnHP5UUSx1tYa
fbD42eau++oqizWxqgnHX1JNt98L1KXYsEJrNweG31lVV3UKG2OwUGjNdnQpR8pVKwFQ71urY2t5
HNsxvFZ2UYsn1yFV5K8hPd9Wcp5YAvGHrLvL0jyVW7exwWy6UTK9iKhs/X3YM657Yt4F/bTsIDDv
w6TrpnOlG1OvK1uOv1x25KM18gq+D9HKqvotShs0OmNFDl8j6OO+2Fd1zMqXOyc+JIPQLzQ+9sWg
zuj1cNPmqpGr2zmIKYbJ2QeZoC5eVNXyxMlTPrjoBx7LphKfyknTe53KZNdmOh8pDgm0Xg5v4bWM
mvyXPbci3YpK6/Mc37CWjXYKeekWA3Ui4Hv8kUULUi3mMTHszLBFrj7PnAB2feU89G2+bKOsuCnv
q8W9wifArpJbLBKu+jGtb8htDwHD1IXNb0YyA+cSW73pYR0I4KilsOtHMTFhveu5TRQ4aWPLo5Wn
VQqD0zLL947lzfhYB6k9bPKg5QMop9SgNdLhGO8EC7EBy/9Dz3Z3ohC3tJZjY5i2uW82NrhGkHDN
6Jr9TJQkntpWIQnvNLcpBEbuplUGgNDd9TG7AGt7NPVrk6gC7lnB3vnWEt7wwVaOPMyWQ8tgaAxY
2sT6WAont3ZWq5cfOmTKaWUq7sSVC2uAziSUJv9g0fM7MK/a37R+BZSuPIBcvHLoDjGMYbn5L1rV
pn7x+VlHoh45zqnKm/l3iQYFmphKrPGOjGJifyYJoz0mMwvQWAhGcjPxmt4Nd4OSGBDHkj54RWoE
byMPvOE7ZnK6HTZ8zR9L7YoHSjghkrbZn80TpFLPfTaLkxdbbccyOBnfU9HJlyA8mVgKerDx8xyw
XMwSFES7CeYkO+Du/N4xIt3vm2kuLUw3E+zl0jVoV/XQzl9zncfNViC/9db21OqXsjHFj9jCcbNa
TBhhI5Wd86CF047HyrPUsAm006Lh8C3BNOKgq10vQz7KwZb2w2KFwIWgp9rDcYpH0DZB7ebXoYz0
grFxAHK2OLEAT+0rSDp+IJNXtDqgI7rGb9EwZsvkHqcCkMSB+UpzUOlsA1BYkiFjHTfM+m1syymA
eWViwAFpwpMpdnHds9Y6rNo8FemZIXTLOdlLYzkrFkqQ1VUOcuB3uzaRcx+P7fDcyrr6xeQdLIqF
SvQDrt465AWC4g4PcvcSmHbpf6MyQO8zR4N8mxBr0tDizSDXcDpXsUAQepUNeuOGEvOqpIEe63RR
cm9PceAyEOuL/NRH0WQBUcI+yOinkhqOtu61A8HThoPWAkQY74piDuprjGAB6Q+TWQLKOQVykNoB
V4tPWdi+A7B+o01gI6xalr1g7QAPDMMCUDyGw3IzumnzlTWzdU/WFJp1lzCf6aJ9f8WEkT8l7uA9
1rXVOMW6i7kWvN3A6j0a3EJLu2bD19j1OYHFZd0tTtvPgMIEZgGrglB+cNuGh7pUZHUr7L2ufiis
KRpBImRVNqNKzaJs48KquiH68e49Nq6K9LHWcaieknkGyJDx3PjGrG49kkboAqXcIsbkaR5VdYdj
QDyxFtz/0rISQ7qa09Ed3/gRFLG86cP5061Ba/4OdZbrbwJ0JtNrLGo7h9HL581YtfjAu3RAALKU
CFspHmhkeBn+z3YF/RHoJEcT2hwy5tacLLkswV4kLZ6MxvSud1fOtrBAILkua899yhQ5M8jivRgl
xtlJSQ4rmrBt9R55lVwullCFU53GpFdWu+4W4TT+GqgCz2/ht6G1xsnSIzd3kP9tW1WEwO/awbtr
cNGA7vGjJXopZDEmjMIN017nCdA2Fpwm8zr3LKbnax0NHSuC/l3FmQQxY/4FzhiX1pRlmz5iRV+6
MRPRcJio8e2GWIJpZDd67af5WhEHMWpacWM6YJNYQz2lefw6+e6xks6R+Fjv20oAO3COcBrELnHC
S+x1EI4NJ0qETm0VA6a4GWBg48EnFBZ3phfLHdnRgS0j1n7KrNxBRLv6/vBqLThjstZ9LxiJgXsx
PRgb2gNHGESv8q6y9K8gj9hZTKl8NPBQx8rP1sg0PycF6R+8hY2pyN17AwA2miHntiV6bBUPbgF2
Kg0WOH4syAxCH5TnXt1w2HkGzY+JCJlt1ALmcQzKt2Uezo7HomRbNU9oZLtDFZpLliE6mMS0ggB/
peb5GnQKtpnT7HupvsygX1oq5hs5ee+egP80M74clOkvz8ufgiW5r3Xx1afJvigYoYcd8HMsp4+5
BEba5Ri37NA+DTRsHL/cp/PykxoJywlJsmMgHSEig/+wl+GojTHfzpQcvbH9WizxnUuk22RYhLYo
4zyGfgcgC6gbzu1YPOsWIE2QVr/cpDqxHYJmU2Ho5QC96RNt+iex9dlVNgOw0GojiFeQcn7rJnwL
6uhKtZO/pp1+q6NWwW0eTm1uADWCZ4s94rMhfW25kqDlQQQcQ3GwVfGVD9PhJhwCy7FryukTKfOW
k/VqBeaYTlwdHJxI4CyKjVnYEzGlUHL1PL4ruoXAOO1mRdmM6WmiZAg+jXmeM8u906nzIw+6+xE+
PuISiUkZDluXq2vuZGujuM+n7uA2Zkc+sJmFjSw71xwtU0Q/Q6b2ShKJvM45BG0wF45W+BRtG6L6
TFC2cgofjYKFyqFGbz6FfhWhjbLqrxqbMQ92Qgu7bQxQA+sha9gRk3Qet3HAD0eeASSjXbuO4+lI
iZpBZudoqxYZBECclLxG6i0XHgzq4jrngHWRKxCPoPeZkGX1w8vouw8yKR7LcWEpGw5HHEPVrf3L
ZIIT88h7ks+VCpz7tlQ5UZIIQYbquwI61uRZP5tw+bTz5WzZ4Xch9G+K4vC9c9ieywuj0I9UB+6R
vm4Mq2oN3EYXeVJYZI9jJn5PS3iZpwx0taSobTOqjWAlpRnDxHDrdOe8ig8NTymIATtjnBevai4j
avXQWN/VIK8Sx9tqUcnJNhCsGaPOQg7R6AY+qqmZb7KiA9GcQQTOdyhcBlijzqbXPBm6lAFY22v2
TqG+NWI8yqnZQ8nbdkHFJp26zxTcXCItB+Nb+W5s85QPdPgVJDwrmM5KFfsEdDaFoCtmjkPt2FdE
WM+iw39mNeexIlrJ5EeeRtd2MYeha5iVzg7jaEPfbQ9eg5fYEel9qRk+CqxDuMx77eLPkHCI2+ku
SvPzbGoUCgyZgEo4liNSRYFmNUhmZsiDZN0VMY2j8OhE470JgMOr5Ewje13BOZ8qZ4PkMWNU3uiN
T+rtNONz6ZRvjmffB5V6jx1rHafzZsrdD5arzwSdyaoQ6ktWkqM7xxJTnVyRX8YbM1GEu75z4Lvr
M0Oq403D9ZhquPAGY11EbqPnZU8P6BhCmev9nDOyIS6h+lhyTuuTQDOQN/6DM/SMSiwjs+mT953I
9YFQFdBh4T+kFkNj4MfuGjs6hh6qA0fqpxD+cdKZu0gEw2Mbc/uv3AFs8aQhkCSUP7ctqyarocgv
6TgS6brgyqr5s8qABqMGWFWZdR47vetmFuumrqQVhpFmW7TJ0wAhb0fB8TLh5dI0yFfeKINdo+td
biORAGnJ+kjQ4issj5bLCVYOjEhPspE8T9qrKCuIbMo2m9IVr10BYS5KenBakeXiphUJZEueRAz1
+xVIzEJ277WV7znUTqS8ZbYld+DYi0bznX10dkTU9Dy75kUvwfKaMbh3ZamAtafkA3chbklEkI4P
MqUkqbuDbloeWC5NXlBSZace1tV7HQXzxe69fT/wHeVWV8wdhBuK+YgRqJh8mHJpvX3e2lb4TWdW
ou+DonKLp9pN5hFE6M0vPOnWDG+0bRUgfTti8eN3nEzO9MOrfEkolLKU/qMEEZ1trN5G/z0WiYo+
wrBCL2R89E9WGCl5aAetP7Q9BDcBR90xdN61M9g33CgteQlLF19g1jLnARCcXV8G9suyO4wIJn6w
JwcTr2acGwhw4qNbdtMyvKUuynz4oiyw9bIqBuFQLQvbPmXZbKqOD+ouItvHxFkvxINFXHveJnFv
IpzZviHAImZ3gBoWcUDwDluv2NN9qF5t5i/LjW1u6Y0LbPAGNq8mKJUhyyocoI2ytkI1bPblYzKX
D42abwlakS+v5VJw2GQRBfZyHYnSggZiuSdUtxP6KCsuqncPtY/YW67jf4Zu5x74+NjnWPoh/Kjn
gTO3aBScg44DIU1k89hFFlXGIlZqUwQwc1Yq5JvESWdndw1fWraTRcHqnR2xPReHC1vMdgwt3E50
w/ao+Abbyv5WyjYnKzfhS9h2OSZyO/gaoslhhItVGtiOzlfadfoOu8fyTHhJRpDQGtyk8eJTmhco
wAdTQPJKJaDkoj7GddNckqpov3o7V6y2jIPbwLMsIfQ2jsy+WDKo7E25EN1jx4ybeOOWVjxvEkUi
zJu/ySc+nICZqiV1kL1y1UabOo4Zu2xr18S7bijsb1DmyotBwr5vihj/qZFsWiZe/mKI6D9RpjGy
lUJmT47LFLDqJWyrPmvp3Y6AIVsH4xB/ZAUZz9LEwXpqglzufNtNfpM/92ud+M3jTOf1Uc0Bg14s
OZljVQ7ZsvEr29bUlbvo2DdtdReXUr61rvkmFlz2a8OK2PcBLNjaNo69Uf7gXAidk9dE0wW+5kOI
cpUhT281N9Z/PjIgWlkLZpxrt3a3OfOf1zRnB4fjBZ6SW6jYrAsrjNPrlKm8Odhtbh/Z0pPXcazi
Z6Vy9KahnH7XvcPWKM1+iHjczHunA9IC6dZ+7fzuxxyEhDoV9tT81GSQg+ll3eWjvTWErjW+o0Bb
D3Tl37ICe0cxUKBx46ectEl2kCfdkKnX2T7ZqtzSzX5v/eiHPXjOEVfhticKmuL4kmRosHp9hMHK
IuLibck6fsBDeWUo4FmmAC9UMvibNpSXFpO5hm8rYmosI1fuc3ZbQkysvRbD1r75BZjWWbsg+3rq
RBQ6D4ZZhR0PFdDmZfC9AVK19mbryQ+KN1X73AUhs1bGAzNapltTN0hqc4mduQR9G8x2uq4dWd9Z
Chiv5aNepLp8nFPx4NbRVgCKzHpWMVsXTDXG6yZ79/uA1C1tzl7jbQB42esBDOBz0FYWbDQNOrdi
/TaXYB0pDP+2Q3cbD8XPVE/wU5v3WKVsCPMwXgA+A7CoYb7N1W4wzZuvrIMxALhgq7MMZt6kT31r
mS4sgO6K2gOXkNY/F2A1m6pI7qFDgIwdWd/UXHKrZKgfcbxtTVmeKNX/1rrbTSk7QRaeYCeeoFxm
2Sv0baCPvm0+qVnmV+QtALjibllbDC+w7hywK8eMkMzbR59dX3xjEVZhKtONU/PegU0qT1z51VFr
TU7wbN8Yv4D6BgSvBdOq1G9WOJzUqhVjdFgCuMh+wFYkc6FAvvLqmkwtfUMPuJuvCWG72N9JyQq0
ds86iuAC55cAYXRLkVb08ytr4Y+DqJ4ryEW0qg+BqH7eSkLg5hGPqmEH7Q5BWqUPOePpuQ+XvDBv
XqReQlvr291yxdFzXwbtXTcnl6QmHc7wZCTg7GBrOSn20g4mACHj4Edqm/Uoa7M81XtSCi60SSqG
UrJDCo8rUHa/KlTwBIR+1/rLFwqmNTzcfTG517pJ4beUO9tL75KWNDysmyvDc9EqySOHErQLynGo
P2Wb9igH5scY/v3Kyt29fdMQEW0BC/AI/UT5qQ1XqbbsJ3CbvypVsXDvsF5RvPBce2/IJKqCEr6n
nLciiPZlJJ8zCRI1bL3r4Fd3vW+/dPHwQ4XhuxqB5sRqHZkWuVyJ2i8I07OpmmOWIlkKZYoXe36j
xFBg24EXm5ZOh0o8fWUn4z1sCuRNMYafJgqSFYf7smaDEbgxWZfcNLFHlloFminlMETsYSJublYx
1/6Yvpa4sobWPhiBUkFNj6riV+xmhrJUBhp/yEmSDWlOqimjtAw1XbvWerVAGq+paVsrGzZc5ZIT
57zRPDvmsflwZvZLGUl+cnMe0cliITVARwSlDrksMTmVg82of7rTZwsor2UOOaH/H+MJD9zxJc/D
bxZ20Ez4B3THKyEweJCCWbFzdek/LO0PSrorFX85JEfKLY9LXew56B6nKDkDQOUZzVDNFL1OvVzf
SL8hd98AYIui8zr1KLATrOqR0Q2fein2nRaLBDLwncHtWrRquIHML4mEcQl7aBFAveVrp+AHR9je
iQTZeH5FoDSz8lmVrFoOHgo5n1Xt0bunelnfRTfIPXDCVeQiQRkrlCXQYsri0XjFVkX9mWj6bSZ2
LmtY0O2GATySlIwKobXz6x+G6nYoxaNAFuYbSlmCgzzLa/a2R7RAA0Mtz8s43ufFo+07aywvq95L
Nrd7rJ5HJHPT7zx71gnQW3UvU/8aTWqdROJNiWzd5vPFGc2Vcxz+683OQhrHeo24TuVDTQHW1f4m
iV9KhzI3Nm4Hz0NTarxF3cMIeH98CMd3M80XGaXrMntsivYF5u4uVt05ANwIJJAeY+2+WOC2veTp
JuIoOXMGGZ+8cTxnQp300G/DTB3w067sAI7jQLCGQPawlNNOTLCJBiCpZfbshhnlpbiGouyR9fLV
2ebY9M956u7I0TFICx5LYlNSboI2+BRLs6W+d3KQ5Ainuveq/C6vypMlsIn6C4qRjjLPHhPNXuIe
88xxzPUBruy9FD8sc3b6caenfR5NlyihDg5GP1q8TeU/s3C7tmHMg0AEOFhClywRb83YZb/qJWUA
Fye6conSABjbFEfi/qlvzP1th4BCzR1d2R2R41krfTW4Zxpl8IO3G1KYfUyomOpym7LanlreXerZ
HIneWuUxrAlvW+OoHeyQ5/p4Yhxhn4KOYbEz28f4flExWBcfgHVQJR6nQHlanEsxNy95sOVpxMVj
W8vOm7p7F7+YzxfW41wdC2NvpVMHa7e3gD9R1Xocmgw4oqtOYom+wfe4+Jj4oNz2Etu7jgTV8kxS
unXo2/UBGzWFJpMwvgGqb2rnWOT2Q6bcbzIheCf5lg4DgTxgMYcN7eLtYuprH7DnilOfOa8in/sd
mUVxQmmsN0EwFbsqLSqxTse5QTPIMN7erpLppjhwnVNW583CE70eHwIxoe1Opypqz6Ib1bmPJ+Nv
milJP+3FEe6GVo8BohPbcD/nTtanRMzDo8/FtMuZKQBxSoUKrL+M1ZH4HX8yXEfMaFNdIVzJwzbs
10gPd0XYbDCHnSuvT78PnlU947UAPGlhFKGBErPFMNbLkQhAbrKssY63ebc9nrBoA+rcUBg190ve
vkaYWO+7voofuya0DlMzFU96QXxLS9QQLCTJfPWiNAPIK6MtfanmqgNyeqaVqJfWIZebr6t35kph
7NKnv6sz16hTFwWOhSY2EZR/Zuqlb2JxeN7U9KUmgGkzrboDBIBifuYQnvy1GNXobjxRFHcBXOFC
0sSeWRM5TFBx5yds4jXW71CUOCk1+M1G5Tmr3xFBQRwwuePS97uHATpjOqv4IZ0Xz90n4ZA9LBhr
92Ojuqe4qyToNgotNJ/J439y99vXqpHoJKdFokkCtUKHIppx+OADG/pi+uA1ig8Ti+Xq+TNpeVuR
t/pEMMhxEkLCoTPLIUhveNrgZoEYqDxsa6GQOfgZej5p4vx+4Qp4oTWaAzirljML8d3PNqvNj2Re
FvoQZSif0+CW8sZ21z83TFkeqPBytOAxwv/S64AIkn7wQzZ53FJ1OiWfOX60TSDq8mAFDhCBgTrt
Tw2k6TQuQbQzaXrz/I5U3Xx6JbfKlEGEk5T1XpgOpxNN0PvCOMsLlqds51vlbfBy+J14+qOb7Iew
42nvAE5cWYnLApfn44ywUbJNbah2TGnEJ+qH4SUc2cCXaQqUkoG5re9YLMN39g+pR3pcWeWR3Ezf
FZhhUHt9vEnDzNn6PfIUVJncsBPeuqbtfzCl1SAmyOL1oM10qlWf77Bk4wsXU7T24uCYt0PAOet9
60OUH2GIG9YumSpQrddyz1ss9rra2eLSrAABmmzuwWZUeZ88ujy++0Pot1ly1UBsCOJVOK0Dmd/L
yf6I4vk5ZvJ73ZC8cemIMxi3Za1hxFEB6G7xKvd9oH/bRXYfVUO674rmVA9uv54tGD5d9DLF9A3q
iXgoscc9bFXSdVy58YBbaly4zxuS2IXqaUCq4znYXwSSlgNmKEKimUC9TEywsvT04efK3dSiMDsw
v9a6QCC/VaWGEU4bzu/snw3Z+4aJanD+YwjwaqFRoigyrgrJeAsvPa8CJFYiG8iT6xZ9iAw+XKHm
q6+7Y120r1Zcw64yaf9O3MiGd0ELnnDrUpMsI3Qn1PQUaZUfTZ+TtD4YNJXbJY1+udq6YFOy0RyC
e/YGwZRGxLPdMMmBnzD6KtNanaPIuFuSTevs4jMnPfR96C3luYqBpg8Ka5MN8ll79PDSrv4dJcVl
CQiNvSH1VoyAfp9wrWyqoP9QYUUfiSOdBGF8kXUcYm5R4Uqa6kgVRGLFtpKdaJxdF1Dc10Zfrc4+
+d7wKZj/WoEA+EEwE4DVTYYp3IdhTgzU0KT3Ucjkk3ueHQsvWMvsgVs8U1W62gOeJjtHrOom034Z
svvexlLMRF1HdYEiTNrPUHGpOMhm/J7W5jmvpWa43CCTBL7EBNOw1qXjHDMW7vhqZ/D8nlbvOFi9
t8TQnijnipzUNZ89FYr7ss2ib/k0DvtFCtyycx/EEG9y9Cb057exgXaeFiYhyAsR6Winib4xSujv
o0QvEH+nmv6qhfYMgkuJqKd3sx2QP2uLvCht1/08dM9yUFB98hjpYgLgpB07j8VTFi7U4ITPtPWa
t9At/EfHjeU24awF8zZGX14423uGO9W8Knw3fe2dceLF2ABhUa0bVMQJGNdkOf5A2lY4dsU3EkQc
x5WIeoDT2c3jlY/viWt5M1t7ln/gamBGzmWmkKecIGYlPNAEA8Z49Vkksrik1Oc/Y2fx3V0ez2gy
dC0pSEY1MzXoCKsJqM+MN+6cD0VXX9hQKc9sMBtq+WnsrcPKSr9kZNnHwK31lvJW9mZRMCaM5SFK
6hgyLIxYns+ziZft4EGxhlAUHJbMLX5SfosOUEdyDVFOqbuGcv6mDzRPjHoIcH55NBpXfJwVQyRJ
Eh/zhMJ1WXkBJjk84pzcywNQaSaFdD3ZHO1NIXY9+y0npCLNhbZYtq9pxVD5LtWdk7AdCdOjs64q
ivNfEO/VuahGRTuiiC+Cnvq91bfOVxKMFPQKdz8TmKAaQK5aUzDTWEocDqlO5hIboGvWwVBY3DJV
iPXYTS5jbeZNKrAbAY2PrjWX8Ne8jMG30sPxtlLoNEFcwS5LS4hKLccL0aovfuqlwojTOg1uZaci
wQqHPlkzUeawU1WWAFq0Tft8bE9V5hS/w1rKn5Nd4tAkN+WBQbBJsnnDT3vOOikWEo56tp/azHEO
BSrtTUVbFDlY5X3cHk7ZurZDmvO2laIzXpj6QVQIn/2Mr3I6BnJiNerZ8dNwsneprIDTUwEHRk+g
6q98PqUjnvmuW+tJd/NmrpVidSew5mNYhHW3jtu4eTayoVg6LwHezZF5uzunlVx+OJCLXZcM+QWK
dXg/Mcn+GSmsf1RjIuvJ0HX7REEPYbuZZPgyy7r9qUMuEequffmfDaHoV9E1lHmzlltwV3PzkWQO
af8sWC39UGVgJRsvS2Pw80FireoyomCS1bU+E1Vh52a8wLvvCHDdfVBAt1rHSCI402vjfi+dsH1o
BntsV1ZFTx7VdYPNJqgYR8eZk7bUfxdKZrcnIf0GNkjoopZLxfHt6pAupjvkUKdc6VE8zMpEnX1/
5H+V3TTn36WVNsWTEXXk/fImt40+UkY8XiVOAjC2nqywyGMlaZ6WECbRr2j25HhCp9EXOzEMiTmn
OTfqmtepyBWrNonvXXec29/w7GlXh3WakBlFgM4PaM4rta4ZlHXXYmKAFXaaZOoHr3NtiCNDYL31
TvQMax06Kw/9i5vRxd7QQJ6yZ0QJTbMlNGwYbnK8Jf1ZpR2PC7qVdXwq/IQlnePQhdmENK2Jf8wW
dkpWnYoCjglM9fjg1MI+DiNO3pXmGEu+MQTbhmusmwE970Dk+klOtOFPTazlcpjbAZ45A6NWf2Je
D+ZK3Oa5OUg/NBmQq5l6yGIaQsWhjcb8zjHIfHCyM9/CUz3uZHdwCDSIypIEz7hVF7qnAR7hxGow
hPT1tk0YliCpo1jU3Cl/jNSewUG0VtXo+L8yPaFdS0MCqL3XVBYXDJXF51y4ibji36GKKf3MgG3v
BcOMdN1K9H0ObyErfVt8DnVeIBIVbeTf88Zi+1+2Mf66HHGbhRZBxMdyW1il+PsnYKPuitGMjkN1
y5niFlyaIvwyA1aif3mhv459317oNnTNggmJaOSEf659WIgwvbhTxDnx+EqF9Vus3U9gaWRfDD6u
3S7uYD4HD/88lnwbqP5/WwT/91Wlj1vHdxhKln8uJbWk6zqXKBDLqRDX1nHao9Q+juRRg56yW0K8
3PLv4VJFm2Txqn8Zwf67SfP/w96ZLMeNbNn2X2qONDjg6KYRiJ5kBBuRIicwqkPv6NuvfwtM3XoS
lSVZzmpQZrdJXV0JDATg7uecvde2sSkKjG0eM8B3jtZwyAqJfVtb6+1EGLeVFemzVdsm9RCtpGbN
GlaQnKJP8v73n/vXC2NkNTBr4BLwDLlYoX+UuGcE/w7T4HCw9iKWQAXr2twULFvJhxGYpr1xXNLp
iQNrPfvh95f+2Smx3PLl0jb3GtswQT/Lj/aDun4iQst1ySEmtjgbb61JZzxa6KgsVjjD45uwNvU/
eCV+fYYNHIouZhFTvFlCf75i2pvIq7wx8svRAtOGsBq6WQ8C7k/GgV8/GpYdEw+RjVWQe/vOUDeN
Q1kgrwblKnvwZUOpWRpHc7OlqoA98KSlQTX/ASTx6zdpmaaN81IKrGe/GH3cIJfpWIuMh2cy77qo
eeQFmhBrJ6AQQ/iccWyrP1zz13fVMuXi5sN6sqwJ7ywargwaPVVm5qPddRaGbIKUY463VhZaq15a
xX7Qo+jkIVud/+CQ+OdL4zNiOcKPbb8zLQSsVk4nuLQYMvCU0qHvhPTBz0jf2YLOmldtg8CDGChr
//vndrEn/LxU4H5Bt2BajLId7DA/P0VzXU8ycmXm6xwiti0N4g0HpoKmG3l4//5SLv4T18Zcv3hd
f74UVYnByxFBwWM0yyQ+n4oHGk/NOhRas/39td6hk5b3EQshX6VB70CY5hsx46f3Mc7jOItzX09G
+6q2K3FCzVL6ud3qRysa9Xs3wbPWzQaY/qa0P4/oikHvJ38KvHgzEb27wxL7sqmzIuJFt94tSmXe
Edg6J7nvVRU5MmwUdbSbOsCpa2ouUyHRUP2zXiUpzTfOirTRVOlF3j7i6DKu2lLkwxkdKpx3RGtu
sUVxFvWHnMLixeizef4yDxTi6IYTUha7YIiCK6Ozi24bou9Wvll0JkMPcjdqn/6K+YeF7x8eIOka
rk7jnOXvF59h0k+khMgy90fPm9GWiY6oZkAg7kuIbvIP2+kvF7MMyBSOEIKFwTPfv6KCQYlZIqL0
vZF0J6Qc6ZXXpWRE0tT+8Psn6JfllUu5hKC75A5YLEbvVj189RVRMiQoIAHI7xw7j171Cobs76/y
Tx/IY71ZDHasdOa7rVJftH3VXPOBCmdxmziZ2JUFfcZVOgTZ8+8v9stCzvqmcx7gJWRbdt8v5LCs
TQxxU+kbRjwRdmWOWBsta0idkxHVjTjoTZ5nt7+/6LtAFvASVMMLT4NcNpZ0bO4/v/ZWKJs+ykrM
p8QgHqMyQXdYWnrDCNTgVcy9yrfTpvhI5cE5WrNrn/TkPzH331DgP76Fno4QVseoKpdthc72zz9F
i4yBeDCGUswGd3gQzjj1Fj8FZAjQrSz3MrqvU06EGSJTWuy7MawP9FrumwR+edjRt9En7BMOATL9
qCN4FMVjNMqPmFpO1lTUqzA0sWGXVfmHveH9I4IFdblzHCQtoMr2wlb58WSh2G2QPWeV78UmAOtB
Oog0UZ4Wcjsjf279339fv1yO0RYHGL43GA9sO+9uVGyjo9bnuvPHINdQChiV+zwLquxdUpeT9ofn
/90jiaOcoxKmaM9hkxf8188fLvRK1VVG4vpG1IrnYh5DOmnBDDmbctl3Axn+wdf7/rXmaTTwQ8tl
C1peuPcfz3DihnYd7OxUuPshDYdX4K7hH3bVdx/r7Znnq2L1YFOlynh3lagXc560eCXggBDDW1tE
EKB+C3UrOIxO8Scf6y+73fKOWZzMpMm/WEXeXQ9VHEpQ5gUcfInC3Fp9k18mw5w+RoOZnypDWt/0
Kra+NUMwXQxlJdhumMDnHJGB5f7+AVre5x/eNL5Sz2KzY4PnNAXv59377jIKUWWmOz7IALGGeivo
/ZUWnOEp3iRe/KIsc6eb3rNhdZ9/f+l/vA843l0b97TpufLd4xRR3yhBCUDT3nZ8V0cjoqZ4F9ET
aksDNoJKGM/HF7ThV1FhP8BVn/79+8NXbjqCWppv473N1rEsEWFCGXwVCWPjmEOylbKo1oVqu8Pv
P+4/PMu0/jnliMVSTKn388vTaW2J7YXwd0T42sZBJ/pS4Rz5001dHp4fvtDlYQbBwjLE/o6J+f1l
NMSMTp1UZMxjrmUCGYUMj7we7bVOADWHShpqdhR8Mq24uOJHPRZO+YmuEc1W9UfI67vCYDmec84w
DOEue5n9PnxndtoU6Y4cfbJ166u0m5JTObYcpeJAMSpd8nt5yDe/v9HvEkjc71eloNY5FPCGvVuD
i8JGSmJai1s030Z6v63kcKOK5M6W6WtSTY/OnH5rPeE3EHPh5zBQlc3albSbIhj6beCB+s/90kyu
Yiu5mHn4yeWktsLzdnZ05irGqF41Avn01vjD/vvL68gNM6HoWDr3jX98d8IgfNSeQXeQjawxp5Fw
6jcqMsFxOh9seuxr10Yumk+IwdNGaX9YB9+/kH8vBgQscCbl5rEsvHtE4xJPEfpjVGw4cHCtVkxQ
NQQd+C00uk+9K8kc6Bxm/03wecQP+VDPGt3CVJ/Pv/8S363J1FWcsqgLcIdDaYJ98/OPQkpDnaDN
nP0+TI1XErBjUM7EZZeMf7ZKehggf3/Bdzsp4aScRjG/2za3Hl7Fu0VZc2SDhphoEr6B+botu+B1
QANwlxjz+IfP9m4l+OVS755PXShFSADSPI+JxXWA49D3pBP/3Vb6Tq27/P3Ov8Pkvfvl/8zC+4mf
91u23v9Cap5YwMD/TYj6hZq3gwevXn9E5r39gf8g8+y/JKcXFmKIWBzlF6jHd2SeLf5ilaJL4wig
JRDJ+K3vyDz3L3ZJj+YjTRXWSJuWwHdknviLMhxFqq6zshOkSv/sHbvq7y/ln5F5/GRLqfL/F3DL
hisnBLQnC4AHv3pPTWGQXlUOw+u1yej8mggqdDWWMo7syMN1j/R327ZlRpFMukWTFrJc11XTnhCW
5WiBp6g6ZbmGKmsW8kM9ET5ceMSTKtfD1G72S87FgB9uhY+nR1k0NceEGAgf0ZXcoBJwbuuwUzdN
5MaXLhHZByM1GZpT+JhfSkLrfatsvUtoDHikJ/zmHMUD4x79EIVCuwTDrIpkTM911zQcss0+vIub
sSKFxEofUZ21aypnYrO5+Tf48qWvqTm9hWyV3ijw+UcIUSQDj72W0LmqoMGlcXnxwrC/eDYsgVo6
w7mcFZmtLkUKPCw5SeIaUoHQvplD/Z4Ik2A/5GlzA003/NjoXXsTR3FMgsM8lpsgGKMvjWsl57L2
qi1Tw/ymgnDwyWkcMA+EVHPHnYAY8VCJD6Lo6gv7m7uv575h2ded11p24a1bDoiPWmOIVnkx4sK3
C8xJgxVeMOsm+wbh0BbbcHg2ipT9otIEQa+VaV0ENepVAI13NyUQ6qdKWS+0eCdfcytWXAguwSkC
+/jceHTqPTBxGBN7Yz5Ju/GOIbHzWzeJ+itRdtaLxjpySpjo3xFn0mz4y8ZHJ3UHQAaBfTAAid3R
mbfJ8K6G/pUqofgwA4I7hG2aPVWOqx8MTDN7t1ekTXlYc+xBoMeAMnE9IHRBBCqRfc1mmd21PTM4
1XTe56zT3I3op4bpvV3Z28nCpzYzENrbWM6OVoO9B9pAdqc6Rz/HfeHdMCCpiI6u0pNIpONXUyOc
xcqVoPmoPMQsuLX6g4dF7dIHdvy5KSvPD+s8C9HoZothPdacz2GA3a+uJigFzdCYayypzPeKEuFc
YSHkyFviksy5vwDzqAKklcTrrmDN62vPxCOUham8afE8boA5kT+8eNevPSgr65EQZwLRmI1Hh6BL
nQsEKxOHYB89RLmDXGHWx/LjgOrypW5n4kvkbChnR0QIk9hOZ7r42uoyOhB8snjkwmB+CjPYiYTC
ZFgV4wm524aMgBLpCmSzcxfF9jcpQQ+sVIAyHWQ7lkNlFM66hQxkIDzNbCAXKTlJTifHklpWiw5F
FKin0UKfhk7OkuVmBByAMT3OiqfKq9tzEpbO3qgwDLjKi66dsTY2EoXcOTIG/LLU9fFh0vi1CHrv
EkWawGcCxV2t82TR/oloZAKmha/M4szraWYtyPu5ucrqakl0mfkhjTj1Br93CIxB7RPRZBGtdwX1
NHw1E0O/Fl2FX67lBq90u+M/mwlDhRmSEq/yDvVdPzNIa2mQPzmjVB7pq2OBazYtnsYo55NVpcXd
00d+KM2IWZcmx2bwjfv6iW7awkCpKv5a7mX+JLSsfiL6srmn1I2HNbTeWfPNWp/OBOyNxRqdCiLw
Oe76D5HHKPNaET7A6+bgoWsIzwTezX6ARKWdkvi4AFErMnmMDK8opPh22+UdNVHYhO2Xoabffp0b
NPkBGJDqs27rRanCXxjPL2EaLB/r7StG1xCHm5JVr0Cj0y1pLdqUngd6xahmIlOM9/q4uG00z9Du
dSdOn70gNUu8u3X9HFq0PodR6RcMlNbZwGGJYaEMaaYbsXWUjTZvJD0aIhW7Gi1UPFbjgxvouOY4
2HAtcqSeUJM0D2koumNVBvmVFrXGxlKettetELSKaKcbI+/0e8Oqyqck1HBIDHagbjFLzg/S8tKr
dHZYYrEx1Z9GxkMbkfSYXKqYZ9HS0vFLjKSCpgoIQkTaDqPMlVaO9ePoRhhXG96PU2aCJ8AWKjPi
D8oE0Ps4z1iP9NnxpZMnXxtpUaSoRsnzXBtEfEkM2sNV6Nax8PsqtR5dIyk/ZU5Ee03BDkIN0Fk1
qTtVI+yTmWnm1wqvjcK3UeYkRSXUL2tAvLJD8NvN3eeSHPh2qwYhl+esh5w093LqDnNevTaLOBut
BbuWXdVVRgKa05to3GdngHHRNASUG0NcXTkErrnLc5w15YVub0bGVBOziLiqHNatjRLsxPBMaOu6
S3iACyJSsa2GJbVDATkBm0sl7hBMzuEaW6QR+4iDguE6cUbPOodAIx7Ir0ncdY6DJTv2jTvBBsuH
7E3k4YmjM1MnfXOJRSZ5HnYb+TtZd6hEnnh3hQSvAIvZMalznFFz7mWGlIFeHTAZDKyjNW3rPrPG
i9OPCoUIQv8+NLcaddsT3eXgwYud/lB6rN+bZur0D7KIeGWQ82j7fFZa7dfggzG4GxjN+OBq1A+d
gyVF88pYvwyhGQrcjoFgDW/M+Qmtv8aWmNuedgTJ2fBVt2zlNdQ7cDALZoOtYLwhc30M/WBMyCQy
dFus8wwpC54ABnCAM7qv5PQ2L5FnEmXfSL3AkxCo5FZMdYWpNam2aWKm1xnGnVUU0AxeTU7NYj/X
TcDjx4+dr5zZmx8JV0NVXGRF9omhFJEcXlVfEOHNj2Ks8AC4S8KRXSTaNsozfd/2elPBXRp6fLeV
uoSczE/mG20kUXpy8ED37LGsexsNsXy6EklQExRH+G5Fjx+JqJtez1Yublo9rQ7T1FeH1NGDZ7UQ
TcaFbaIWykki6v7ZCuvgg0qw2uK09drNkGLPRalcITkYxi+R5RUfHDpjETbtCJWx006XUrXqY18Z
+tZsAu3R7Fs8cylct0PA1ntAHd184BbAXimYoz9Lp0y2gRydBxgFybQR+NzPkRqhFGW2fa1J+oND
Kvtj2ifutQUiYu3QJAMQkRMBhH/Lc9SNVcIN4dz2FIocP/qMpWuVGYP9jJFSHYwpcHZZsPjWZ+Hk
H/V8oHemzRRrQ1nv3UkZZ9t2okM/a8apnVL7buldn8hcVtW6L8t5L9jLUj5kyEmHxtPA8IxssW4N
KV57Rv0FIwUmCQWvkXTNTdQNuVx1bLcl+WJx0/Kw9dO06qsFaTOISfMxn0RfhZcQlNd5y0Mfe91w
HACQvWjI8A6GYLTcyxCHZjnE4UsdFvU3K4QW2CAFf2L65vqNXWNEhNpTf7NjfbguQBd981Re3Ygx
64+57NgdaEdtOjeOboUbzDeTZ7oXFdQpcV75eEhw9V/1C7iHgV57SEMDA0XuzVtll9UOQ72+Q92H
1rQSWHqadAZ2bNm+yshCbCpgBItMbzO4Ji9tJad90E82j7bJaxMO/bl1dO3YWHDatbCXG81xymer
DNytlsc4yAXW0GSIP89z3q5rErLQwrF0ilhr/JpD31q5LRsJe+XawAS/7gHXIgeeDL/KhsxvJSbJ
oqydIzIXBFAR6pN1MgtSk4UkyjXo52eC3/onwwQPNAepIOCsGI5Sq/KPQ4SimpkhJ+mmr/aeQMBf
9EHpW4ZIfLe189vUsZKvU9Tma89VBAFZGKQqyaGvzuf6MVo4ShxJ4nOxsJUGq0huqdfVhUbB/Dzm
aXmFYs0CNTF7mCba6SGSsXZDzqC+AXRVDFtvjttd2Bl4GweVBJxUXRNuw5pIyJYNK3dmDCOtreP1
Xbd0H+4BnVXbUil3l6F03JuplZ+E2827mZPAt7TIp28WWKht3eR1tkaiYeJvqPUPbl6qQzYYiPfM
iCopGCdYMVNx3djWF03hLUXakeJTJx9K701jhQVmfEmG1j6bpd0IUGre/KmTwjhA6s/JzMv0AmA/
+r0VsVLe59rkMIHaUTuowEXSJ9GirwCL9ZWfZ9Ug/LwpxLU7FwXolMBM/J4q8auohXFpQs++t/Ej
nmFDBNdSNHjYTImFacVnGYJd3ds6Bif0Hdtc2mgmw+UdLaVFewfTYtBbQ4LY2jAeDC/qH3q2s2JH
ZdEgTHeb4V6UbGho4ssGV0UX7kgSqzn6R+Opn0ptlagphS9iDN0BswWbhe7V24StYBsJKz0gSa4P
BLC5WxI0tS3c037Tmnb9BI+q91YMwHFyJRXH71rkzn0/5hx6IpWNxymFbatZo9iroMednMbVppvn
9lZURXJp+H9u4CFpN6keJngxa7EHlzM/CVS+vNJDeoqB8NyIzkT7Cm5oh5q6JQEcigIHc2/de9r0
6hZxunMqrzv3qU2ipUHwK26XwN4UtW7f2KTpHYImljdOVZssQkhI1qw2ass5wnwYgkrtYHQ5C42m
BRGIcXadzaW3M9q2Zr+V2dYztcl3IzScvsyx/a5sry6/YK3DIupGVFEr0endBvWXd+NSD/jFkEV+
gytwC/uhOJZ4zrYlJHNEaEnP4dN+ijlzHaHgGNcuItVVVTfjUUyRe2xHuIE5JKXVmE/kYXmT/Jg4
bknmfFlvZDdkB1oezpZ/20fKUSxHRoCCrdeBSFCRHbTaC654jJz10ITiFDmawWkGuEBogz6xeOP3
YVt4G7ummmPxLNEtLTgzyuJHKw/ZOFqjuNZKM74kYe7s8ZCRAFTI6RONBI6+kdvsI6vr9pD3JiIp
wVPMY6BjDNKzr0Y52KzleaDfFCUgBqoF8vaSUX8q2nG4L1MHqzEqyXWZuPVXO3Wj26llXu8sUapz
KZvDaCUOwLS8Cj+TI6oj76rHT15ephtGj+KjXjo29IxIgvtNa4xyKBIhw6t2V2lt80DJPgANi+Od
GQlNow2Q9o/0bvJLOc6VJGnX6s6iKzO/J//kLmryeAsQFFJjMso7xaiH9FjqzhEvwB5lV7mJg5DH
KZVztbQPloSOuthJL+pOJuKhnVKJtQ7r0FwJu+63QoeJGSBdP8UjaimtFFRnLgrNlVGM9as2JfmD
jIzcWXktr0Lbhe0SHGngLIktbdPWprzzgqbZM79LX1Gr9PeIF6l7a9GczIJKCVmnrLdDnmvLt2dO
n/ABpLdwSFihynRJFHbCEM8caKcQntG5YIe+GeMISao2ZyEAVNPE5oaN1Y/GOd3QlC+f0gblfO4u
+m2MzsfRjj08khMJpnEHwkrOzpVROdlOZUwy1jonrhMEjwHwkDV0F6bszZljPDFFqsFsPWXDHic4
xhlenG2BL/EBnX01cP6RapcTQ3lBaZkiMAcXtypDDOIrMLHQ77A3EyObNX5JgGuwYhjFZzEKW20C
OTVnML3TDQZjtL1NCbTJpAxLV6qm9UtBQd5tEQJJ6RnBrk2Ki2+6HccSrTFgCrPv1LFQRvSkNFZd
cnqz0FdVq4565dGWi5phywEErmJaaPEJzXd0S5+H1kitJRf0Uu4hFpPcwJSf7owsCG+ESPSHKJz7
/ahpamOXWf+lpQ++a52Q/nuz0B2nuNqh6lK3WqUPX4e+005uGQHORF32lJZFuXE6o/6YLi9WBx5o
A/0sW1G4xKTizCO+NceF3bmuJ0R2axOp+3NSkL/bSJowbm3XH2fFD04XLD69fS5KyuQ01BMUytRs
q3slh+gJ43N1P6iAjFJEUv3Fhnu5MdRof3OThP9tiDg18Tzde2jH/56k/V9n+78YvPyus33fEfpM
MsxPve3lj/ynt23+5YFv4pDONJsx2KJe+t7btty/aG0j75SIXFEMLL/1vbdt/0UTGgGBi78fX6BY
5t//3dx26YI7jIUXQRRH33/T27atZYbyY2ubTvkiq13a7nQjzPfytdAwajthp4Emu3Q7y5KcqaGx
8blbNFwglagwOBSJGdymc1nfouAo8RGaOtubVrVIv7PyXGgDsEeYItixI90Zr4ShsE+nlX3CdWIc
aJ93Z8uCrjaaWe8PoxwP+BjCfUpt/0miD3ms2DCfZQD/YkYkfeO2HNCLIAi+6V6KJyGbaFSOIt82
LqwOTC79uKpB017nArhoFZfztVZBrS1Q7dzSGMktzGYWkF4Ovcm6d8v55HRdeXRiO3kxSDviCN8X
NEbSzm12VQjEKIloNZXonoHPed14F9XS2IRxbnAgjpyVXORtqyGTC+gssGGdNNmVOTtRt1JV7zyh
2cc6zHt4msZIlL4OZ32f9BJomDVhFvQwzBkYZjpu1wgYJRobeZJlUN3Ar9Rg2LJv7ADbDLTo4zpe
EF3RBwZdbeW3tgPabCbiBuKnW8tPbt+PLdC+ORLbzubgcwgbp9PAu00Z4EK19O9lEEPuavHW5HSn
2gBsg4EH2apmXOud7hT3pmgg6Dd5/xm/E61z6D4QSBy1GRJ0F2YOiUlBWt4ntYT01rb6uQZzjANa
se8gSfGzCW9F26bJcdDN8LZLonhXd3r4VGRefeBKdBnQ0j+SiiM/xSyKlOddybaeNsNJ51B7HeWy
2kQU8tzj0HwyZU5Y68AOkuDEXzP8wR8wMcneOyi6Vhrxp8cKeYJPzZXvs6EK6VX0XremlehdW2rQ
7+idxqA8wonFvtDYfVaFO2vH1km1Gvqbjkl55lzoVYl7MycpuFkDJLw7UvbBb+wo9vBnwmxW+HVS
9VJXQfVtGPEsRNo4HUdTzLdeEqa3Yli0SkZiXuu9HOhipTGuLRtmRDXImLCAor11DGB+vPv1OnAo
3XPFaW3V5KPaGCS9cQeS9IBL2rw1RZs+gsfEn6QVMJq0VjdfMhIZNygPmd60enzs8tTbZm47XEVm
bt+HRVoeU4Ojjk5CNglhjpguGFLiK8m+e0U47PgFzdO8HrV62uQtA9MmFerQhtAYVOY6+zJB2r6y
x0Zbj3RWD7JLso+ZOdv+NIQoIjwTbYIOGgOe3sQxkvnNlQWy8qzIlThBBgVhWmOwOFLohteWrICT
YKMI6Iyr6TR3tnyqbFV9YQPK7jTlNYc6G+f7ZqiKT0mKY95LXGpb025gW3YBidAFGgyjdeydcBTG
Lj0T+7lEZURthEm9cYLpsTOhPl4FuT49xhgd7wNtTM5RJZxoFXrAN/Aj6uJFWH1+qWMXzcoQOtdB
FA/jptS6AmhcA/9SUwsVgwEXb8UykPQp3mAwDRVrS58H7ZlmOaoI5UkS2m0dnHtsZzS2cKTbIQuH
TE8TY5hdrGvhDf4NahqBQijaDB0Tk1U1JsWhaRr9OQz19uwiKa9oReY00NthsGtGfhb/3Gd0VFeV
lcaHxgzqaC3KjBCLobCGvY56EnJBXXQujlENJkOv5IMmRVXDLmEisueQ7ITHCesqSW94V29req7a
Pf3uUtv2dubdVk7p3Rp67T7rTUcDNxwnTdtoiN59FXKe8AdABB+62Mtf4I7G2rpsUxoShunEM4g1
AJSfxxbnr8pmPeRht8euvs+p4rZBX9/qjJZWwFLyZ0PmHUcXryrvJZR2e4WkJ7fXpZijB7o52msx
2uFOT5tgPbsZD+wETqH0XiraohtMJq84/e+GAJxJ30TBU6+EGfI90X6Hl20c+Enqr4W+1IgRp/Fo
DF5V7m6mLOCHnC+Tne44jnEayvotdmETXqJ9HdElnFt8YYQBkXmkylijOaW1ap14+Z3WagGe/vbV
qGxvozhyUuRoj0mYPCO+RSc4J8l2Qs+5VTwq26BRw62m0hr3he3c5dB2T32LqB6806YWSl6JHO2D
VaY27rQS7/GsOCCuVWVoN3Rfpx3PSXRTwtKEt0U7t13NBYxyqM3YEMU8DRfUPy82Tdu1LYd0k3ki
RjkPY0wDv+PXVfE5RZeyKnN4JnZYD7vaC4ebmUiwPRMlxh8y6hHwzMM2ALwNrmfKz2D7XHAeTrYH
yQOLjxCjQ0tfoZjrfTaOoAjyx1kG12Iu1E6L0yvyBHxyW1ZzlmZX1iw+mFN2TQvpOmTJv6PRy6Zm
uy3W77S9woK6D7rmOiv68RB50R4k7cmZrKuui/b95FxPmrrEFW4H6Xb2NnbbU5gWN05tRyfBEGml
sx/7Bh9+owEJInY+9SGp70ZiwE/Ymi+RUX/Lo+FCLM8BYwHtRDFOaEt7qKvlFa3aHQgO8ZK3tBdB
WXeA1bSSfgm3GnSeqo1HWWSO5Ok1RlaQEfzxSbQif+rjVlec7/GH7zKjCkO/6TMHZuOo67s4izJa
fN3sompVM5AD2enASPrMNWI2ZotI4biKwytGCHCR8r9nIGPvUD0toxG3LvsHBZTb9gfVYFEc54FX
D4FDc1NZWoy+xFbuxziX0DMUAk3MncxhSjtTFT7NlKS6xBys3SBdVPXg7MTKTvrkMoiGxo+seAVX
iHBwgmM19DbunGjnkdkey5/dudfKnORqAMp/R8cEVl86zCYwx5ERUjtTneQLeavrPLhw2Dxh6KN5
WkYDXNCm2gxjplL1Mp/q2iK6MtN6vIg6DJ/s0gkevSRLL2Xi1OGODMvhaC7Tr6I1i4j6t20uI4ap
A4/f/GwTVbEb0OZ/LTPljYQO6MnzPFfguCA8pH6FW9LGVc8KtYRM8NNYBrNZpt+M7HiW6a9NXp7d
YXkDJNICPSk+CXNiZCsqq7lyUoa1waKnXxeJxzHCjDX3oR6Il0E+tkwJiyQAhZ1beppt9HaOod6W
duo9ROlQ5Lyyy7QRZHTyMlPYJXeqLVih7bcBpbHMKsO3sWWvyWjgFEJOU9DK4XO6TDjHt2Enk0MB
ldps0vME5OoQvA1GMfp7am2buf5Ex5XFnYNY8dSgV71RRgeusVmmrObbwHXukvYMizXfu2SnHOa3
0SxGq7TwjWVsO+iW9jIvo1xau9GrPYS4ZGPmnliUAuVdV2/D35KP+yAHGe4Mp2uWTq59I5dRsRl1
C4aI8XFXM+RF2uioNYR/5su4gb3LuAyd62X8PDd0odaOyTjbbDMEl9Iud0S1ted4GV7HwuCPLwNt
8mWZbcdvc+7hbeZdMHJ5mpdBuKwXRC/Wi/RMW4BJefM2NU+jvtxEde49sqs2fsjKXiJ/5OszWqbu
czGFn43MoSfBpJskxbfhPAxZHoZymdkr/LDK14Zlng/72DA2fWZm9q56m/nH5jA/9ZlXvtK/oikp
FnnA3GjTVVuaNkgZBDEFZGlrjTTkK+9+sY7KKPzS6O54xs/TBleSImWl5VN5B5xfO6ZIJXxT1vCG
OErvi3puNwyJnJ2dTkMFTHA5jU3SPpbxMsg3AR8C6ta2oZide6ZbZBq91ZL/V1ZTVqP2+58FY5fX
+jXsXqefy2r+yH/KavmXgSNCOovGfonGo679j2TMIDFVR+bv2QxCsTHyW9/Lak14f+F/IUQVm5ht
U3Oj8/teV/M1/oXQy3SprJkLEc7o/pvK+mftImJy/H6Yp1h+bP2f7FMppehgh+nGDLN7JQx2ZYiu
69ZKvH+ll/7lSgY6uB/tDeWgxaMLm3PjZdGZ7dNYwUi5MxP39ocv4Lt28cdMR2nSxfihV0C26uIa
0rEqGQLFKeloP18pyJtK8xoz2ihSGCw0PCMW1QFyTE1sBPT8sCtMsbHHIHx148Tu/D6Py2FTTexb
fjK6Tv06pVkdbjsc5+YKg/kYbZhlF62Px6sIfBVDsoScUFpbk3CG7EyKVWXtTTp240nr5ykDW86+
skfJIcqbKKGNuakDp6fwA+w/7Fri6/OtFy6lDV6PvlygeQ0nbjlHnKbSVonthCei3nuwL5wrUcNe
2YJ8tpk/OkjfN5YDw+OqRtcgQXiUot2TEDg5+8HoB6aC2DhhTyU1PyxU2aa7n5turNaV5eCkcg0y
x3w6pvZ4mON6mrfuNJhyU1EUNweVa9m3ibA6goLKJm79MDL6jnG0pzdfR+QWE1OJISzBpTWVc5ch
05k3xuDF6t4Ntbq+ZLRr4SE2RNtc0YUH4gxFHrUOYt+6GnAGJSYkQXcsy95vi67QPqm67aipismY
dh4flYN37mBy7XLQyHeViXj4gtkDPEM4ZfoXW6HT3nZ930+bEiwaXLec2fSVLTo4adLNLczwOtIC
cmhnx9kqjOytrwUpMm07Lp1mZYfuRQcuBJ+qDDZLVrqO+spNwk1WIkPYkUrjTTuHJpNgshwatu86
U/eAJA3SY+9GWrZRdRLfuf+PvTPbjRtbs/SrHNRVN3BocB6A7hsyRilCCo12+obwIHNzJjdnPli/
QL9Yf1TmOSmFfaRKFOqiGgUknLA1kMFhD/+/1rdcpiU/m0zK/MIix+BCi1v7s5dFfb3FoN91R5qg
7Pyl1DCDFLabDA/sXWX0UDGFQqiBntSyxRraaY2NTu32PKWq8jkBE0p7K3HERQjnkxxBmK7KjU3d
q71FcT/Vl2oyaahWjLo2Lx2KBcU+nSmjBBA/7fzCdChaXGaItmh+0mYfjpKmXL+JqDtQmAi7jpp/
rIOA40aljyQa0utkpSc9f2yoOG0k9LUfzmxqKfkh/G8HDqA1fJboNuzgyBSkN1Rzi9xcK/ORDZKi
sPIHuKWipsysnA2aW++sLIWMYtRuQAFu05fEH++TIrPhW5F3hNHW1tmVNk6W3c+GPt+XSmp/6lWV
fhPelRjBXBpLhzrL2ORbt0GNz/viNPFCldM+ZVIgUYRfByHFghFk0Q6xNdM3cIXQO3MppW+gHtU/
aHgZWkC6QhrtNQKRNdDWAkCCq2ZYkNhIOOq9R6AhLKDUjZhRR7CgV0YKjOEuwfMIHrJsmmk9yLSz
+fXzoAdmY9EsceA2JRckLSjU2noCkgJIafpKs2SoBhPctpCdcjwcc+x40V5d2iobu5X0FDypNIAC
61Gt7gYJ13cVoloXiGRw0mwmDUJMoMDmpbMrnWJBDlmAgpt5gZ+QhJSMJ6WNlGodDS0g4AbPbbEq
SoA4tO1HCiLOY+JYszKfMrVJpumg5jomrR9FMxkLHd4CdnNyhD5N3VFFn0W5yhCsrvedMHRrqH20
M8WEzlwo6Sry6q5Zuw5ahgDm9gx5XlqheWqdETEUD2V8rZJe4uKeLqPbtgjpIesj2IjS0VqxTnMT
mClOedXwa64zYgBHK5+KqvHiq5qUn/YKC6apU58alCttnkHgj/iW+oPUR88NumeZaE+ihWaWe0d2
wxOEzTjfh0Wha4EnRu8bI0iHFlm1K+Q0uHGQU2p2fM9Gecw2Ew08wCd9MuGla+NuXTWG/qkgyelK
w7N1q6hmOKKLa9NLIHVAVNKQwnfgpjGv3ox2IDrFQG/HhSOFlLJURGmsIvC0NcUVqKLrYhzr+NKc
x8nxiZB0jZWJToQGdD9GCWbHmdZdnTiFQiTPHNUXPI7pdz0v6x9Sh9hL896h9Y+5sjBOGglezXSt
RhqdH9eWoJkY2Ril7aK37F2itGQYucMA5r6ri8q5MEtDzXiWG90LIJy1kKdoKbJHExQCUWd5UZ8F
M+zsXYGW72PiJcSqoEGtpmMeA8wK0FXn99yLbJ9RDrav+sV4fNfn46Su57yiXWg98/7oAoy9D3Y+
pv/d6nO1orWO0Yr2FNk9YUaq2xorsodYL81CG/lhxzY/y7LiSwSv5CBplG6t2BBfQ6/qPzdizHLQ
cTk0dbaLWYq8TCcrzGe6k4+egiYqlTKEDiUiqKGmCRAgSNywArQLegrJKexcBHr0LoYNABaM87Qx
Z28zmQkpcf0UWyeaFgmF5L4Dqd2KkO6sK5vWY+Kxp13qFDpcLQs48xet7lDliUHnt+d0Oj46FXtx
tOII0LZm5zrlRo2Mql2zRRhsxApqeSURJutAvkWTAth0eD7y3qIAJyVPkc/mGHmSKJ0Rpmwi0YfN
FeGMwNarSQfeH88j8R45sP42G6lrsWax3UWAh+OqRXYeg14kHZTiqjpPSAS6eaSNTOkcJGWisFtg
NDxSdBkuNRETUBLlYY7v3fXYmAOoMYCuzD3M7JhYvXD5wDOgJSGyGvnvMKuXGbBbJOKW6OId8jX4
gyQiwOS70TUy1/aVzAdJ7WDOUYXh3vWKz0WpVspRYd7oal+QSvPJMERhrayeEsDx75NiwiNkN7ce
sHry1MSJ6iSrFohucahYBKOGAF5WfLEShfCDROVtXbHogKr89zAduJdVnqxFrFbDVZdU3vVopVry
sWj0Kdr+Pc3ThA6zFHgLNdB4QyujeDWJKVT8gfM3FtKq0QZvrya1swXy4qlSPVxVzBv6YnJcGlMv
+AKeh2i0TD3SW2IjGKaq2zm57v7GuLSwxKpjlnRXmpldku1ncQbkCfbLKmQSw9YuKfVIKEJ+WNOP
efvEfnFemqo5GI7w7vKEL06hF+dlIi7RFDNJ16kzTVdVp1qnPNXGdTfg2nv7UK+teIuXjEugU2GG
6cAU4Z6t3PskIjw5iRFWsOy+7uN5adxW6dEwKxZX5cTsGEMcfT7of28p2VJygd/YUj7J7vV2km//
Yztpux/Iqfdci04n+xqsLv/cTrraB0PHeoTfDVyC9dKBpKgfaNI+92Id7h/RpTws/9hOau4Hbqum
ubbBYwQA5i81ajEu8dz92agFH0PorMpyEdABkAFemdfPZdtZkUozr6eapoQOdS2jK6ejMNEW3ekJ
NBasAIqS5JfhWNTD98YjUvPbQFdgiYQywauRqdiAHIfAjmSYujS7myhATFN2q7SapxnDidCUaA+I
E7C5bxFsq6xdaQ32dzErCNhh45iN7ImLjDD9U2TuPyph6QHKLMQgV4Jl63Sl4S4l9ATQWdbS0ogb
I4IzJ0dkHmR3VOz9dDkNKtvGJnO+D40au4+eLMuaVm7M3LoqcfhYt4OktPc4mFTRPB/EX51+ycne
nH7kVpm7nwjIZAfjG1WVI54ADG02Xxu3kLSsAKKUter3A3Xqm2hS+i4/kZDp5Qbq9bhSx7WnCaX6
VCbgF78RmpYD/fAU4dbg8DMR5g/aoKbJbSSiRDsCkmBPBEstlpZznBvhdFcMDkN4F+pVSkxpuVDH
9ohJMHj4Dc4Hpk91wLX4yWLxMz0QPWnYHwthUn46UkTKqh9lg0r4pPJpurtWG9sx6EVteg9hUiLl
uiYdY4bZrYIWRAo/C6EbMkBgMLJ0USWaUcrFmjccmARn+dmOtVBFm5d6Y/JpohnbbdCBF+qDZaOy
+S0eCThJVyIE3XBJuknsXc0p+qvtBDWOlLLaAVM+uUPT/dCc1ChvkfyX1qU9TbpzzdwuMjTmeBTY
uGS5PtrHxE1CJNZ6CvXK9ttinK3bdJlUN2lRL0My25Un9mMVk5tQ0DR+jMcpIZWxa9G5E8jdoPTy
tQoTICuWtkI5bhEym9bbKBwt7ZItKyLjQkQTQjET9tchScdYX80e7OMjai6DLjUyMeKQXGr7mIiK
RL9BdEfnAucBbR63pcsOxlLH2RYXRPU8qoJM8E3aYXUCQouwSz/OZg7suiXPatrbrZK3LMgxrq1q
zyMKQrXpIF9EMxFPQeOJxXRctJZ1r3S90Hb0OjvvC43zJv7o6tU4PCwMegqO6Sjc00ATLUyBxkRz
i2yAHWgz+rMS6v3BJlV0OGoRmcQQ+kW8JFd5kaHMW1E5bXTMbDFPB5v01GLHw2eJXc2qyb3ylKRn
LVupA6EkipoKc2MptgVdfGyRso5qMXSBnmWh+IHyWHobEj2GjFl+NvotcGwgfKNWm+4W1kykHWaj
NkljIwHDuWi7pg63rQEg9xEdqcMyuMDDc0myQDZ+S6xqbtCXqm13AM6FmQWQZ4fwG00kxCyua2Lc
KGVv0EjtM1PqwUCH1ISKmMohP1C5w8hGxEw5FkeCs8lbCNGt6isgPA7bRsk27Ikqqk44GKVeNGOu
oMIR97P37JspyQFgWUkyywGEVkagbUTWsbEZozFcAl1s+5ss6KIGumytGzsCtmpgi+yG8VSV3VRI
nw86Dl8qg4hW3bctFvgHixe93Yk+tJxtqtZNDQSkLbLPIq5F+W2I+9g6SKMmljCq3aY7kaCOP88e
zArPw5ziJUqhB+vO+DhiIPri4Ewhv3TABOquC1eFd8Wj3iZTHlBJnxhtXFuvtjPqisHw1cFAUmOb
kdch3NILwLN4HdLf3FJq4Xd7CAvraSkZAYtsdRMABl05SKGITAEu2enJtEe5yOBZKrBbIwKpbKDv
K1rlgBdWa3vY1KnXWLcOiaXxqsH2tZQThOqJHzpwFpSS7LHhniG56yUTg+4ItCz4VuMZT10/p2QZ
1m1cHqvGqdRbLelc9SCr3CZFMx4YUMn5mElk67WurC0Gp05rSpItCjuNfNd1GG58ClpKifkFXSbu
H6u2HQC/2dwYy4EUx72q6DAZD1Y+Svc6RNTjXknTpuvADcJccU9Lz/b6gFe6qy/I2olD9+hinJB3
Q1L3TXMseuYRCcDYI+9zJ2MmhqMTF115Yk09ITDVqhH3p6+3U5F/Dt1cKLtQ6R1xV1MbDmHkTG5p
XoaQ0FtCfJKGmKFxJT1aTto2qvTJmlcerbSWrv3QWwLtfYZp5AbeSVzrPtg8x1gNupVmpDGPcySu
Gc/5eH4s5xlcMkofdz16Ve0hFYYsh+fMpCQz9TLPnzADZQulvFY6CD5OZhrgG5GnFumMkMiuuLgG
rsuZq1FQcSR+I2cwNAibhjGeUUMiVm/LqnEHqgP4KVLKEalxrniojcEkZwP4ZzGpC5Z28JpixtLQ
6tEDW4LSWXHP0hQrRaPX1iXXLXI+IjmQguROiq7uImWqiCLbswgl7wgBpkk8WmzRxWFSaYjvzYiz
sm+NuR/1Hfb8ZNoT7GgYX6pEGeagbrV0OGAP7YZ7mXdUVfKlhHcZskqq6emHSV89xuh0kHBO9KII
44uFmppPzMhxf5+lLfuWkp/hzdUp2YxgFulZtjk5B8hft+rkzK6ztXTwm9qadp/T59vU6ZBUMK93
R21Iwynb490aiG9nw5uJb8tTAlM2YokhrfXEGGAi5DD0iVCPLITH+11nc0IluMa8SqPYtpOoXauU
nJJyzXkj239v57Os1F6s5Fw6DJaqo/5xaE9omKTPVnIkQ/PWe+papA5Fif4WKRxP6+Ip8kLQsFri
xBeJ5lGm7PYuW50Kgf9GSzHvhYnTr8xM6ruqxLaLN7i/rNJpF2fViZJW984G5TXxAeSm54GhXMBC
wKeYWs/O1KOgZmIgUddxpDa4LwqA8xpULSXKLJ4vZOTv9BjOd0Soc9xFh2iBFuKo5xg/0egFC8Nk
XPcjO2VNDniKBvRNUWB2ubdoirGOkwXwx6YIpMKvPf5nx0UeRquGlfVCK9MMTT3DP+RZIwrW/vWa
gFV5k8dxAXQi9MzrshYEWCGQN9nDO6V451n45XEB2mgajCN2wsvXX2w2sb9TjbFaZaW0Qr+1JywG
+iJZJLZlyg5V02qbqpvUd6AiZ1vc3z8ta0SXz4wgctk2vTwqCWBmU2TAhIuSSOZejMktOL36UHm1
u32xxfpF0+jsCTo7FACT14eqS1oTtrCx77pNvGHBo23a0TI3xLfjpojSYv328bTlF754uc7uJBLB
1wfU6cl3RUr2rjF3NMy7Zg8pYuVMzdNkj/eG7AKMRQFlLtrK5MHYov8KT5p19uRk79zc88/OLg2E
labZhg6kgsfq7FQ6q686DIsri3C1dVdM8lS72nxaPE5rhRLS7y/Pf+/s/00HyPGvN/b+E5PJ9y/4
rZqnrHi5xV9+7h87fJOuMDQZWrumY1twff+5w7fND7wDcNQWBsmywedLfzSMDf0D9CbwH5DBlldF
o0r1xwafL1EiMh14OBb8CZM281+AjNivRwL4iEjBNSYEsEy0ra2laf3ynay7nEixsZWs1NO9sKDE
Mx0PcI9Nwt50En+sWyQ7qz6driI33Wl5sxUjBveZuCuh4V1OmSsxQUyPrOJwL9ZBQWyGSL0gb5td
2MCCU5QLZveVZ3w328+ew2KiJhRDRB+rVD50XbEJYUdEItlho6PbFRCfvMFjjP44DhSKgVHSbkUr
PuJ1X41QBueSYiUluTDG/2YDoB+NQ7pPDG8nbYqvrj0EHqQFapyUAPQiuUfQ/in0+lv2tFuEgevU
ay/RHhmg5ls2qR2/R6OQ8OJZeHcE+vnCno1ALns5Gxar3KDJvagIbxjsE1rXdV9bm7ePtAwtfw49
Px/pbOgBXJiKseIWevpJ0X/rtct3fv/rAWU5ADMy0wRyB9PmgTw7QO1g39ZBw2zc6BirSZC7d3O6
SbVFNugDfsLwGXgVHJY6vaoEPqJ8k9JiTZJrRt9AtvnaAHghM3HRKMSy9B87o1mp2uPIgyNKQvfa
kOY76mvi0Zff1dbTwbPYLCwOTTZ6k+p3dFuTtvAxVK6nqlw3SeN3ZrSWVGNmJd0VeLANLIhFfIkh
+p0BVfv5CnMBKMTxjkBt1vXlAr2YLlXNdsJq6InXXgI8ynjLFjVCzd197Mp+h76ZWGIfNxWfcUkN
N/1MD7FbR+9MMr+8Dy9O42z+BFhi2FPEfcB9iEfQQwjm+ZpDa9XS33mmGHrOnqnXn/isRFxWZu+J
aGRYMBDlalhQCZ7riVV6+9FaBsZfHAfMmIf3G8nK8vUXV9YTsspa6lmbRr8XlbUnM4LFPgwJWqCK
+Cg9RAAzxtwLqXa3s3JVlv26mT/qhNchIkVgizk5BOVDMnbzziL09XL5j6cePOM/Tu1sGjURWPSk
HsoNZNZAjA5008W3obJZWbgz9ba3kTVDNXr7kvz6Jv952LMB2UPvH1Y9N7m2gWjDEkLtHzQ0QTMa
Z28f6teP9Z+HOhuiCiuOq6jjUNNIrRZxbJR//o8d4WzkEJ1UU09yhAFgjnPfdO8MTb++WNTPLT6F
4Z3j/TAWuShDGWQ77bqdvnUOTwfMby/89vbn+OXrsJioIGTazLlnr0PstB6dUY5T0+fy+m3VParz
3dvHMJ9L6a8Hcl46MNIOC3PQkNrZ+91QaVfVnCculykj3LCpJma62N3rs7pqU+puJJS6JGN1+bCJ
7cvGUhfmBOFOxuNIcxrd5A8dr3w8wAKSFbFAyvjQU2rz7ZjyrYajFkbQQDO83ymZdcjHhyRVd2ZW
UDVJSXUV1wpChpz87ayi51h9j1rcf5Q8O2++ap1vav1dwXWSOtWFAgxCE3SWqYcu/eR2CKBvDTNC
/++NCS4rmOW+tdAVo7CpZ29PaveqwJ6bkRGkKB4C3GITzSFW04QhvNqH4xhg4lqFKJTk/Agn62Kx
ymdqt2uHbVVh6G/Iuyie1AuSLb6iIvlhmf2jbc13bjjets621a+GeLzpMudH0nkrQWAAGv51mKjk
YXHhEnHZcuGopV+ig1+ZuPTjzkPArZIY4qzs4STBTCnD54WrpJjG1qLxWgI7qSB4pxFZG96aR+SU
t+lV2uiHtP7esYQghu2mrb8RlB4yNy4fYShwgEFImJTbrvxS2N+i+XNnfpSpd1GXX6w4P4UjJu+p
W5kjsZ7DvMLihqk7Wbeet55Ge0MT4TiP7mU36ttBPAx1TYGtvAATpufwjLsaoFFyTKZho7flYXlc
lPh7HTPvuunW1ZUbbg+pnAldZgxAk4W2wTpMQv/uduPGdMM7oCtZEEM88tH3kgCrH8kstSnHDFhZ
h7uqHnad02zH+i4UmU/cSK7jmq3jdacPga7az1TcJacMqJyK621YpoeYuw2RySmtAMkJRHO5GqFN
We1XJQemKxjHlSCuv498E1UgX6JHcb8S/b2mSb6OPW1ft+beiS5L3jILVEhCpJKRsDhTN1zzghzO
vj2a6u8rgoy6k0L3FpiPTKtAp1Obk9aXl/mq7b37vL9urGHFOsSbGszyuJ+7r7pYywRTnH4FZX1Q
URMgB6mVIGnEbZn3ZPqaqxEkumL0n+iSMvuZfkl8D2E9q7Jbgnmx9VP3CjtMUaF+BIYAJkPfLLGa
0jG/pGryOTbna+AuoKyG22ZwDxQPVqr5jQi7C8eyfIdFaNt96yAR5YV8NJRsFToPfY1jDOFbVH5t
p6fBFIFa9YE5Jju0QiyEpkCRzR257euoUwN8bitx6pBTNcl3DaGX0TIfato65vQdQLlttDUHm+tQ
bTWblTSyHFzE5AVT75kCeyacSVPWmZgP6Ep2Um8vc/IhBe3vMSo+V/y2DtGzW16XusIZ+BhdfDfC
7b00yjoSdrBsUsrdIKdZTcljBsRBEJzeKTkPpLVJq8/hVJ1CQjyQIG1KAiBkVOHZS5DP3Q16uQ5V
i46Cs+1Buk2Wvm6wyS2LSX2hi2dkqFr7geZCPBnwUsY1zo1NZiuBpYaP6KR3NtlCaBw34Av8Qqyh
oII3I6J0cq6p97NEU7HFkGVEEqnf583ec2gnTfmO0mIgcactnzB12zsbK2Kvf+6HiAThO7zRKTcH
tUJT4iLJ4z0RtZ9dqdzErbwYm/CgT1pA02U7KgcFbkhNkGAzf4YBtjK4CyB7/Jb+EcK8gHesrUD+
cyCtqjYICvcAO6CGmDsj7PYj3hN17jdm5617CmwpxARXPbHQXBn1zF5h9mPAClOe7CJlNUeUN90a
M725DYG+Cxl9xPS7RVh6yPUf6kgLUD0JcnQn0n4Vu/an6GDFEVbA/sqoP1t6dCu7EYrDkf7YysBX
p6QZFkcwJkBEkBoWegUcKd0aDHdUfK+UJHmUIbYlTVxKu7+G6HOc03TXkasVWjGRnNk+bu5k1L9T
I3rmAL+aBNnULrYAinGgZykAvl4RNoz/edKVLBmIL0x0dgFLBp2OY8NFGqRDbkJ0FZGAPeI5UTqE
qaoHgktcpj2JvayVpNufyKWVif3Oqf20IDw7s7Pp2Ulp/LEgkxs7d1eGDK/JNgRFNPtW85hxL72G
RK82W729LPhp6XF21LOlB+HzrZyaSm6UMQ0887Htkq2pZ+8tdpe13k+XHWgpA7O+EP/PSq7CaQgF
0lM+HJ4iu7N3lsJqu2tP+JCWJJ5VOXprjYzlZQGQCBCTOq7Hubvsa/dTxK3Ak1bpgJymNHC6Sx2y
s2WJ5z26youdkIRiduaDWRtsGlvfZFsBFGVVq98tQTkBcNVgP7a3bXzfwjEbvShIIU4g6+53dFSx
Ug9k2hHHmfpqma418xM6XwNBIgrndUd8pK5zAwxj29gTAJ72ZDqooI2nOI1OQmlOyztna/2jFeWf
FNRdFgrArPGwvOXHEEInvrZHYWtrxFY3sB8+41TEY35rE9/hk067QWBN1C1pXH23K6bwkUyiT1kb
3c5sTbB6bBWSLzN2Y5WT/BhrFkydu8KlGLT4yxqgqTETCfycYBJG8PbzcVZ5ZJ+yPCB/3rnnLdaL
LRRDYCgnRIs8llcqYyKZc6ayWco47uweeq7x/NhddE1JDuVd6L2zMv6pfqQRDvZcjELIgqpqeXxf
HL2p3dGSdAY2Zblt4m5DP/Aqzq1DW/zRFPhPKDPelzn//a/lN38rqwlbvWifa2R//u0Yf5NlU/5o
z7/r1Q+B6/3j9Bay8Ku/rIuW/Keb7klOt09Nl/1+AKr+y3f+e7/4t6fn33I/VU//+9++ASTkVb59
gpH5qpqIIeSNKuRlmRJw91yC/Nv/uHx6yuIi+p8vi5HLj/9ejPTsD57BzoIgNp4ZnLq85L+bV/gK
/0wRG9E/0iJ1aYD807uifXB1XadGadvsTTz2wf/UGlGLVGnWkDJlOEuJ6C/VIs+KAfRfHJ3gAbJG
0KexkHaWMerFs9RlpUbCgaVvzTm7rOruojTzQ2vDnWVRbTtkGzVyO4D6bc32AjH3VldC8kbNXVGE
a6yNK0pNVPwEFtcEIa9l7sjge3hxcU+/j4gv3Sja64rF80kuyV3sOcFfkuN1dpKkdGm07yg7DjPJ
iq28KXOv971c+dL34ae6/M3r7+knZX6sgdd6++DWMtj/OUr/fnBSw0j0cqgnk2by+gpp4IcsAxnF
ltDRr/1kHi1UpS5lGrZ7Jo1warZ23O+qelyF1bWHlc/mG4oZxarhhAelr4mjL8OTW6n7mkQUlMwK
6CxEAbQ9g7QKn5zUWuV9hOW2upmz4beJ+M2I1qCuIsrkg0ohEHErKGAneTMXlGtouzdE4UGOdaGe
WXcWsu3c6TZheGPJ8bZOrCu8cho37TcntD55tfcl4wBIdR6j5RIBe4DmdZM5pyjMHhpL+cK+Zo34
GGfm8F4LiprlLy4hJXUAppbrgDE5m+hkmk6KC4x0WxBoF/bhrZM1pU8oU8nmxZb4YB3gDOY3Q7L+
VmsRdBIU0jTZjl/pX6e+ArtXlDfLx5/G8Bgp5NuDQJpr5r6E7SUquO/V7Dy5NVc0cYjurfonhz6w
Dwn4N8N4wBb6tffk4/PlRBNDhad3v0SuclDr+rHojQvieml6Uilt81Pt5NsZVohEEx6oaMmcnFdB
fLSwxleZZLdUPrZTc4M99iv4E9KwqwS3TQtDinsd5/XjxPGKyUNOUe1hoB8RWsFLTK9p+T4u5VN1
NDfoKZDpcQb2vlHyfcvkOuVPbOgCMKuE/1qraUca3pPa51dQ+gPMJQHarq00yq3+NQUvNFsFW/vL
sHSfX0CLt3U5EBuiq+UtVYS1Iu99W+X9VxNHQ1vyBDn9FYmnH5cfVY3mkWneqXRspiW7kPhGMYhw
nbw6iNv6ZvLkVhucy0qSsuUp8j+thfX/2dyycHn+dYfr6v/+H/k9i7+Jp78dv8j4S/H0amJafvj3
mYWZ/wOuQ+q3TCGvulzLV6AfI6QxLLyPrsMC4Y+ZRV9krPyrqpPsQ8lr8VL+MbNo5gcNkyQZiSrz
EpIy8680uZZu2cthU6XDxYgJwA3OkIPe+WyRorVDkctuGlgVVvHWrDwP7dKKiPWTNS26qToSeHVL
eu+OlwXPfzSDMyG76j+9uH6/mj7Ohh8VfbfLEM3swefD/7GM8C/muF5LYPSpWn/K5tpd1fbcYDwy
YFdgp5uAsASki5L2bVdfzVi6Oy3+aCzn/PZZ6D+fhQX2ySG20CSbiqbO67NIEQJOFLjlCXUWiqgO
kp1VSozaQFEsQCArZfJIGnIo+pCsMq+9RPF8Z/mjjMGJ69VvqdUNp0a0a5ipEfHo9m8UG82t10QD
UNYpSa8dqar+2+dtnk2+XD2HtQbZVpbOLIiO//V5mzA7kza3ilMYY/LpqWyGoVAv03BW2YiL28iu
40B17GnLsmHaqJMGzhn44cauoHUrJQB+ZbgfLPfeE8lNiQ3kKmagpNHpLlk4sXfAt5PfMHupcWT6
tk7tU1axtVL1ViFrvbPWilbE/LXwDpbVq0GLLcp3WqiEQxkKUpO4hWigo1XUVP5oe3tTkeAWGCyp
QXna7u0Lcrb4d7kgxHBh02F1puoW9KPXF0TqaYsMV89Oaja4K5KavYMZ9T8Ke3EIwZFepSAK/ThO
vjyfx/MfXj5flU2BtUSL8uDtE3pdkH8+H/zPtJF5sAhSOtcYmWBPZ0sm6claPjbOHHc1xQW4xOUh
Vrje7+yOz5djCBwYJIjL5dN7Oubr5Ul/8T7VBFNUVGmik0NrrkrwBikuVCke5K9Aq2O/WU5hkAL/
oirZJhal9k766HOL/MWijFNg4ewupQr2YgR5nb3SWTdHvRxr75rsXBVOSpLse/rSMGCaZq2p7T4u
S0D9ZgFGGO7GjTbHV43MCuA1XfuQasa1QtJ9l7jwYrNbWRe3leNK39VCdLjUEzLWb5dgLN8LuHy+
Nq9OnK4/wwA0++eUm/NRQO0hQdnFrF/DaPPb1gVhGsE/f75hba3GrLWT8Trtbof8yJWNNsAtXRVG
0qRGvBfLlZWzq29UHWpNCbvLHgG0wHqJQxLEnbmGW1ZUd+xIqCQMn8q0jjaeTD+Ny+1oCZ286HWq
+RMgrTI/EsM7YWvGXUwuc34/KRAcVbVHza2ot6a7R3zr4VVL53s3K1lwVyGlWjtehYn8GklceRYo
q7WVhPkqIcFjnY9LeVPVb4UD7CuCTYm5HFdVlSs+KXwm2Flemednsg4992Aahb7OlJgcec/av/1a
mK9bbbwXyJ4wTzD4s5MiSvRs4a6OZZk1bMCuBUZgsB1JvRrGikUixswOXON21HpsvOjMvuNHyw4F
XvCpYQFpW3VgGrJZm6rWrsiaTyZDHrw0JNOgSx6iOoVpighz1ehcq8G+ZQllPZS9eZtENrV33Owr
B17vugcLCjCiD5cUp2AeslO3PKQDFBBKpFWzKaeRND8CfNdiGhrfw5rLGp0rZPF4LuHrV2YhnzLd
mzau8064388z9HJ9gC5hIkYX9ZPEIK9QuQ19pF5nBp0PbWhXQhVPJuEh25g4jEDOlnHFRsd/HsGe
32d4q3EA8jt951yexW+vXwsd7SU3adkjM6Sejalk7QDY8nqq3focHo1JXeJNhnjbedK7lKBV1kJx
9CuWHEHV80Xmq37dhRrRv5GQ+1q26bGf6RWLCYFJb3+K4r6/qGQbb20XAnZtd8rWhgzjq1X8w9BV
Y4/Dm0hzBU52gc4Yr8VemJ/dkU6ZsH1NEf01VMQ1FIHhSo7yrtbk1zpRjQsiMdY1AHEfW294IJ5h
8o0aFotRWJ2vtB5NlYjXIWnvsaD2x3FoN88P9l8qyvxHlsSvSjTbp/IKpGXzX6Ams+zM//W6OSjx
Gv0sC1t+6A9ZmGY52LtYzXhkR9sLDPMfpRhFs7wPqEEdFsDQQgg/5Uv/rMW41GKY5VTioBa52D8K
Mbr2ge0siwGHGqfxV01f5zV4zoqlvIsUlvW8rVIoej2pon12wdoZ6V1rCB+8prV2EEl/DKNo3nSZ
3gdR6u3KhjpnUtINy61mYY+h69dEUwUA1JuVsnwvolaCNEqCN9yEzuHUrl9c1V+tpl8v7ClGeYbF
sIG4jiUhC/szfQFecDqVySzumNxRmDXpp7nmKJmZgJlb2hdkT63cYelGj9OqxQtTQOQHdAC06O1T
WcoGfw4aXHsVWRALaRR9C+Pl3FZqjBrNASEELDoDB5JQXL/MEcmBaSMtyvwmtPKIS+pQLP/49qGN
16vi52NTBl7A0VSFGECXq/RiDQS4otEbEEN3td0DZ1D7rZan4MTCKIiUgd5vAjaB3qgvleJ6FAXB
GFgdgt5oiIdYzqdski9CzNehPp/sxQMg+8zw43DxpdflQS2JyjC5n02LldmFdhHUkk6uR2uflX6E
EhAvaZL+aKJCeefDPftezy4sTQmeeBaT7B/Py9uG6aRRyDtzW+NOuUjSfkN5sw+SkBPoSywwkGF8
z0iIU4CL55dG8QjJ9Tg2SzAPS/+VTlGehZiwu8Sf2yywXMo+VGueH86iTQlzjGG5DUyKXmS/s9N6
lqq/Pn1smCxY0HSwcyFE6PW9wSMV67YU6l1Ycda94t17hdABe4UalbP2QjScuZtBqSIsQGwbMZyK
YcjWsQIPcPnnqESemEbKrlFhUcwAK6tR+d7VLfIOUuYDWjpNoDSIKIZB1AHLi8tCsyfas1jIxbgT
HQ3kbKYYxTOBjsEcoUCr4QWbTeCJQ3NIpbPXsdlvns+wS5pNgnn8nTf19fpneUTp5/0/7s5rR3Jr
y7ZfRIHevEYwfKR3lfVClKU3m578+h7ceU6rMnRUCd2LBhoNPalUmYogt1lmrjFVg8ENZC+Gcenq
bkUDPgaw7B/UMlsL/Guz6YMnvRx/FzuQ/wWD3ejzNIPhposwXIQJoHBIIw/WGIqdld+keqE8QuPu
17mp+47e/lQ7U/gYULhrdzoWeTz6IkCmkkfIMwGCbNDX9U+FyU81qnHFwXNF7R3Kh967Ky2N5m1q
Q+bC8zqDv8VQkyDn/SDFlfXHXxcMQSIFdQofHikdC//ia/TeXFuNIbz7mZl8HAZmP4pUBLCoQ5g1
7NcgiusVRgtc61G5apdDFTM9A5cMu1n3ZPEHKKLzFvMvUtIWj1m9rOCoONbOVL/Kg+cfXf5/20h5
d7P//4QI/ws7MjbL++9v/+OXmsro2/3/ayNm+an/vv69P3A5Jkf+93T3n9e/TVkMCtyCxyYG4Gr7
8/pX/6A3wiVDhGwQGHBD/xkC8N9cmIDMDEE3MJhjQff/D4Th2gUowaIDz1ZdfhelKh0zs2W//XKr
pM5QKtzz8013HPtTQR/BEPsMgxntAZfSWWVK+lNQfe2rz2p0Yxpsle99fmMod0NzG9anMt91uJg4
zU0f7MHs4VJ7Lrwv5vCk5Z/r+VQnYB5o7bNHg4hMMd1ZNbq6fZHdGPN5Hm6H7NQ0T1HxlMZ3bneT
NA9Z/wNiflqeM88v4+vIvIJ9nTl3XnFkPCsr9rQ+Q+8ZWUmR78xgPxVPy18o9ih2jekKflcFWEfz
x/bWa7e19+KlR3t48K5a5TrsoQ8xW+TEq2XoFEGRazIgJxI/ZKRNCwj376oKhdhx8C3xXHfnLD9q
+XHgPJhOpruncoYYpYx2Y3bo051eHQewtfgQgj6lI5vtzOWZUIG/AjcaigfDvFWdxyF/yzT/B/bk
3+7c/4UbzmET/P2G28bfGybmf91ryw/8e685EBGQF6Pd5lJ4622+dT0x0PiDgrWLxFd7G8H4c6tp
+h/Ma6iYoeuGzl9cmpH/jrYXmp/OdbYoNU0JZ/gnO+2ifgQAn3PewqSbqFvlMxoXG41ylVbhLmI+
V+Y03s52uAV+sOuHWftcNp9LPTZWkacEZyNhZigz9bNZQwjLWoBReBTHFfVXQC36jpJpsqlqKMaN
Z3e7gKlyzXupklx7xpPzg7hMilF/uaeWTw2slXoGVcfFnvbiU1ehpkHxCZznxpkKpJJYhml6/xo4
Sx2yjykZQ8DPK/RCYNjwoM0Gv+lc1Remj5mQd56jtZ11zf0Ug04r2w+ExxfMwOWh0lDAxx5FAgcm
ut33p1fSjV2uxnrwPAzA3EWf4kcUlpDrhiQ7znVfH5TW+e617YGqzA9m7sAB2eImKWYIDJG3GSZI
rlzB/tjB0RkMCqu5lf1kyAuYt45LkWGD6MN58JBVWreC/x1uZa0xXgo8oFiHlVJ090Rkwzjp6EUw
7vV/WeT/Kft5X2yV35GCEqEVJSX+wZLh3QndGn2s93kRPPeuuOv5PtdJOwMYT4zrHmCDr/XM7U/h
5K5MvTmPsN8pc6OOm0S8kxVsNPNWuSvnKTn//qPJGsn71cE4k0bHhcjdISy7+GgBWEZchbTgWdYR
7Q5uhJ77BTrVwTwVJkPV1G2VjZaaqxwSDdZTWXPGAGBvDdNjkqOIw4JL3Sjh/FXHhWU35wmER6XT
IAEwI4kDyZ5CX7KrpiBbG6W1L0MI4EUc6TscHboVno4I+cgM8qXSh+3qXYkR4jkhy/ggYJMN/3df
1eGrMr+pW8vmpbnw/i10amVlVThHLw3MljsPgvqqNebwiwncfxUwkCSr8pUm1qOtBVtBeLZnvnte
GxYaWBpC97L8WC71oVSncUCes5ePLZmsazylxIM7a0x5B9duMLm+VXfFPrfnh7KMTGSXbn1AETVn
yzcMD3FeBkwrWM3e69IHJcOXCpeB7yCyjUNO3XTQRusho5hUR4N6Zog8RDzqRlc4LJq+4Xh7Nw7t
70ESvbrjqVbz8ns9PFVB/2lo8Glok0y7sty4Gu9+v2AuCoCsZdJmHiNSJgT2C7/m/VMMW8WpJ1hH
L/KFwSY0Dy3DWTvWs51ZWyb+450Gwnilht0qTBP3DG6QsbGyjT94oX8JfPgoVCIpijM2ihRu0c/8
GvgknRKFraN4z5QejAMF0RAhfTX6iSVOsuidWAVrzQw4fJOOsX44hUkRPaaY/uxlaVL1QhNXru6j
Db8cWhdLzTWW83YZjobxelFFdlttQB7ZKc9KkOmPGO6lW4xJ7XUPoWpNyVgp0MjaIJrXspXYLw2t
SYvjRwgBd47lPKNqcVcisz+SD8oB6ctPRnd1wd9yMaiXWYvTK4NOO8F7NtpdpVUBiGmE4Ok47Wdh
I17vX+WH8ZZlWLSQ7syoxmvQ0aZjrc/YEYR1fUxDezv3SowdFQ2COCwKf661eUNTbcMw/XyF5Zdx
wJPaQrJqT28l1QY6id8V9bhrm4eYavbr4HYYeqa6tmLJGQcLr7tCnQhCY3cbKv14O+p2CjzSfezn
2tzInnAY9MhmnPquEAzIK+H4pKFmOybFuLHzabzTLLERPZpcHDLUCTSDBY6PNm5G2k7vIIPsucKA
IgEj1PtKEg/HYgIv62ndA3Ta9JRYH475XjRxly2ja/S9GBzVGPNFfvd+nUZNncwI1eMXE/g9wbnn
bvG4zg6NcZSHyWLdadi5L3BmvZKPv6C7U09FdhoUTNES2jG4TCFQkV8BSok/9O7126o33S249/SD
XtnlJN3ymU2mCMlxGYolV9Hff+Z2REg0Gm3wjNampXGE6iZV9OyUwB2gfacw4lJiU9wLfIfpjycA
rpgt0AiH0gYzbqM80iS4/eDsIZS72FbcVXyapXS21A4uajRuhWjAonP8IjtCWaFxyySGiYab47ab
BKlOTw9E3pu9UmZ73F0foQqNd6WbI0Cfmg+uz8ui1/KYwHdRzADX4Flgo98/JlHWk5E0ZfzStJaG
4fYEUmjsvuRLf9cTGpMO6FLdeISXV/IZMVdFp2Qoe9PKjjCUzDMeiNFVCd9jx0RT4tsj2u0oow2E
6/wtQrV+LQMAT61tBDdefVeH41sm8rdsg79UkZltdmAL2Lxs4AqmfXFahaM59W7cZC/DPEL8qjSc
woilJiSI2zqijYLXoXsei4j8iinpE8DKbjNjlblptexeBlOlKKIjHad7qot0eLnUtfjDHvJl5Yin
bTroChzq5qrGorx42kGYWESmY/+Sh+F0C65Ge6QJ9y1FJHyUL4DJUrG2oNWskcS5fqsq1kGvkL3V
uRNv1cSYFlONTelF3wwsundRUdi7TuvPVZffg1fVHpNZxz2cguxQRO1Zg/D00PQm/ekPlvJyN70/
hy3Kz2wEA5YcV9jF3YUWVncxRChfVHf6Zil9fpUFB2fu8oMJLPWWqVra8N4yN6Q6+QoSk7OHr8xo
E02j2iaQtZeH3Hipd465+SjeYwkb6rX+zw8CInML4QIcCCxALp+51WFBFeRF8oK3+XcNR8NdOlhU
1Eaoq1QkH/ToWDnDJkuVz5zWNmaThB/ycrXBgk65Zl///tHpFxV8VoGt60sdnfBjEQZexHF61lYu
VKDipbO0ZNfFEdht3Ut82bgLWSGc7dhgID/R91liXSlG225FW8e7WAcGp+jat2HWX6Jyno+TVqRA
XrNsZzRoMXHac7Ztw9BMkxtHcHUMkUIyoseqjUfcd5qVgUGvw+XmqOV9k9bVB3OS/+m7UVKiPOqg
9vlLEb3AFaFv0yl/kSmmPNfKLj6XGJS9ZS3pmM9bp0zOY0BQ+fsn+x8CKgReS1CF7AnAvbd8ul8q
SXGgGbOiYGIhk8O8YFqZm15e5iqUXnUcDrCGvDOUoG5VqrjztNMrahnyqEU2oiLj2QpKRr//WMZy
1/y5V1h29NEIVlwDmzyOW/XyfOJNgaRT2qeAOi5gDDM4AULdiEDtjpVNALwc/6MAyTmOieZ3GRKh
YA52pjDHWwCwzPIHDsn2ooMwRxVAIXNETJsxgGqUSrcJlPinKEYDZ0fSmWAOrziC3s7d1KiZGMqa
G5hj+gaKL62z0NhllVefE9QPHxwL5vvAUe4wbOd0MjGTRe7oyw34yxuouooeCAzBZyUrg5MxzzPn
wkrMI1+JdvX1gNHZynLSmyhGOooVrrJ35vFKNLXfVin3H/C19TK3ZaVh9GpP4kY3A0znRbyymT3b
2Fr+DZ0sXSJ3gD1Lnj21SrfD9MvA/DY+pqJ3jgNPazsL/T4RqctQp5oenCQCP2VYP5xutja40UD9
CpJ1aqn9HjF3umuASIA3Hs6TxbzporpSqzbY4N/5wSO6iEyWR2TCugSXyU1Avce72P4oz91ICFN9
NuOe8W4SSRnryzvUnbwlFsRWNWgsFVZFQTQg7KdiycBGjPRW3TCt4rG3Por4/7JGqTGZNLQQ7NMq
di7bRznto8orR/LoZTuYqeJwg0cPFkCGx87W0iu1g01dU29Yp0aOlVWi3xgE074ZVuo/K/ksj2gp
eC2aM5MqM7qE96soAcrfBJYRPM/eWL0OwST2DnwtBi8x1fW2jgdxMLW0Clt7nOvqqND2eUmI7KXt
65x567APyKf68JsaterOjZ3tBzv6fSOUIAPzSiINCml8VjA4lMd/Xea8w6mHmTY8y7NF14oAYycD
AgW9ENH3rg8r8EkAktsQVnMh22HF6GaOTxQVffTIBoNznjA3Fg5+K9yT14JXuhsafJUJRhu4dW6E
8L82n9FHgkfpXWfrtpj11M0wbd8iVutWjLX1gMvr/vff7nI8gm+HksSROlodSexlUFjkpDqZs2xi
C0r1kClwxIPqxcsFxe8K49xUK3dqiHhRSnlqDYR9hyJl2xcU14s0PeRKd04DU1uXmUFjfqmkSBFQ
2Vq6DwBbfLBizGVF/HrEEv5B60at4CyjJeyw9y/E0yNTi/Kqf56zwgBUqd9UVI0YAkVX5MaatR9K
UROAMoxsWkNxKtAtMVOYIG0Ha6gGbeJDYmXokQrq6l/6zG7c0TcZfDcb7i0tVSjUIzCUGU+nOhpS
pQRP8DlpzrW1ZbxBMXEdU+nvrjrMcyq97HExxHoI4/JVMXjRqTIwN4IJVh7w87LRUFmvOG+zp+tk
TYGR6mGGK1ZqqM0Hb/RSzsobRWREU5TbEYIBu/z945mMGDe0rKDoobfzwczZtnXp3A0uPoiMZ+DJ
/RNptL0OPXVtKQaLtW70ta3QxazTqd9kdIhwLPLUo7yrck9rsZg0xm/y1MKBF4B/KaYd4yoZE6Kd
to91BsLn7ousXAb97RjO9c2gmQcZ9+k5PsHmlDK7nH7DY8BPwkg7q3p+Ky/iwLDsk6jicUMQ9cFS
uagnL3vXdNTFl5ZXqTP7s5yEv1xRblLh2tiP8/OEOdK6jZzAj9K6JTPs7iDTAUw3RLeVGb0ssWa0
Rnd9pb+aRaZg9sQE4rJJ5fdIVFBmfTuqHxzHF6X65UPaNMrIZ+iq09O/VG+rHHxKYlLWdGKn37l1
MPphOjIgKcJPiRcbt2lBt72oMI90ia3vyCpcmPAtcscycPxQz+Jd76o/aTzYZ7XvWMkZvjl1c4eb
TnHCJHBcFUH1aVhULL8/Pi6lwvKzLxE3CaWlofy+yHKwdB4xul+KR7heHjIv21fwD/1AyYPdEED9
l4GuPA8KtcRWtPE+wSrT14oJuHZABf77D0QiyCt9fzpYuukxQMYkFQfa4kP86ytPkHfSX3Td58Fu
7evOGe5k7SG8DtLp1TS1CteTRTacNMVWOcjPgoMgex1agm1DnXC83tw5DVpJzxZPdjQ1MGooqqK0
7G/B2X0PsRrbyJ8Jxo2ud92Zlb1x0/mo4QV3tOKxWvet4m6lYNeYpx+AibEXWBSZIWaIkcZFlXJf
WGY/ruE+4ksQFiROXjJtZTYiS1Xy5M/jyb5JsuCEsdrZNRpnJTelYnWqX5vfFMvdxEAyB8HMPEXW
RYcJnMAWAtYeUOSdXLkyveVQszeU8dbYuVPAJ7Xcl4H+bKTJuJefYayaL72TmkfTirVtYB0FkBWf
E+yhzXCUVQb8j8DW69SsKgN/sya11kzmNN+NPJ+PSUVvwAP8ETkjVmR9cnRVMRwychFq8cSBQzEf
ix73WHLdsUPHHtlu96Db3Q9YND+NJfwNdHNiKNfBMTCqPxVpq19NYdb5g2sxNhVqw4YS7+JSX2Bn
xIDBKSxaTNyC4VnRx+nglfHtW0q1VL1jwLNb0xptBDuojlsLiUidZifBqvwuY42l9RKJcZ8OpGZT
Gag7vSw6v2ynbOXEQXaQ5xnM2ng1ZtDEmkS3Vy59HMwwCe2Xi65B8+ZHeTP6sQq0pOj6mK5Vb6+j
KJ7xk8c6tIsNpnXhPK7VsbpNRLIOLds9pfEnh7gYQ6GxPs34KXQZq9LtrGStp1BNtAo3HnJUZ4U1
UgaOinfrxDi60WCnXRx0PYT07CFO6nWXFPV9XMxnj4YTF0wXAJU2qcw7CxGgOC+wB6Av6Za/g7FW
Tj48ZIdqcphMNlGtQEFaBbrxEGDYw0/UjxQs2reLHAvA+4j68AaL98jXPVyj38rCyxeVVycCIm8V
D3oBuRlcVsacy0o3oBvLXmKZWuAnJpxB00oHfEE+Jg+EpYvGUNbIvRFEELZSxK87KpJ+lQTJTZIa
N6495YcpQA0oUyHcQo0DVtSvYQoYpDS9e1eNzUNXMRCASy2jmf1aDDNBlZ5/HbURykgFqC1v2p9h
lEfrQOOQzAL461qNfJBxV+ZS9kkqykM0ixuKq9o6t2A+T1iWbMCQP4aV7p5LPXgKLXPeuHEXbpNQ
d98OtNoozUPZGHszGrVHCJ6NqfaHcUYKXuTq2YvBfehLUYkTs4W6M2Ed2oxLYCJ80XY/PfXJ06dv
NV4+9PuQ2pZqPWzSjgnPdsrvZVEQxffTsFTRIpVeVmhhlDUAXMnmecO4KhN3tX6NBngFHfvBLME/
DtOTDFjaMTumczscphqVgdJSJ6s9tb1SiulZmwI8sTud5DLUHBLRItkF5uynJIhrKWC3wiDaLYO7
K7PIxyunFLhajJm61nPtJVU659xMxdrD6mMt700gE+MW50aQy15mHjIB+hoUzzf5nrGo4TnH/QET
KaTlduhbsNj2tqmgLCsia1OCwF/Bjo72ppgy34XHamJRy9yNcPx6qVPSoP4xg0o7Z8/q0rTDGPjz
HOiPrRIpx9LuYrjo/egrudYfuzArN6b3dVCVu15M7ovegEDx8k0HA4723jkty3ZvceDmBIHy1+vc
WWsLn1KkcCu7meaN/OMoxDzEnRkXraERUazif1ELhgpgqoO/DGOWBa83SBOsWoom3Cc154I1Zqg1
SEJXbgMhZTTqhwrj7kOlwPSQD1YuZuzFPpeoIQF/MQDUxnBQWltxd6LvfE8o7rm2nce+zdtVGusO
hVg3hA10aCx7VS4moLFi7DTKswReJVAcpN6ZEjb7psPEGAs0crpes+GYjc2pxqTzTJUECFB2TvAH
37huPmz0ivxu+U+jk3wZmvkGPBNFm9T42ZS5fpD3tcsQx7rv5wdBeWmwJvdMq5tLB7Z1HGX1SjWU
5j4tANs6zdWgWV8Lr8Isa061w0RvlIFSpXqt0hJOQ9FwdLcQoYqsr1dvigTmLdcG+KmmHMed3g/w
bwYqJkZo8pDdmuh6qYpqdo+QfWlMYetQn7CI2uaDufaWo0p2OAPkLh5YnrfhGCQOnMudX3l8SvlH
qUi0tQN42B+V2cXU3rjPhsE8VEwB62YFJYLkZ5OHTroSHVTtpnKfmLaZOfLtGiyl9c0Qab+3IUdp
AqfqJjnVWB5h2mt+8gpPPevGByqDvxQNiAdRgqABoX7EQNpl0cBqamewCjWia6lYGw6dB63Uv44Z
KiIxz/FRuNk5L3U/8GIXbiWzYW8Vrc6+a2uBeVYffxSj0gr8a1hFD4NRy6VNiFbsIunqaXhN/ZBb
z/pc4J0VeGKXtcXJ0wFa00W6kcmx3bjhKlNb2HJl8F3VH3u9pIVFtfI2H7xPPf5hd4tp3UHt8hVN
2/kklOyU24Y4zEbKjF1hPQgHpNckDphOW2en8TAEhE62n3tWzlBCfsK3nN+5LA7hGc9YcEHywYUb
apJxW3reeDv1PRKoUrlGMg4IKPPaPVnr3ci1cOuorD/buOEWqTZV4LTbjqbByikG59wLZf+v6Iqr
nbnr62lIuo3ZgYc0PeuscDf5IxOrVOLy1ylpYYvPFmN8c6wfcBwqHe+rrOybVdJu+jLqtxiLPXgx
HcCySudN183fZCd67uBMDczZgf8Ds9XBnMfI1/BVXvK591Hoavau4G5KiHLPfTm3XxNLhZKyHDkN
tre1cI3rWXmo1exeNEn4Sq+wX7dBmN4LL8c1g0m5jdxnmpp29L9U9tid3DBGg/81bk8b5NrIydsG
a/LlYUbYRe1oZ6Urs9VXoztNJ3vUsHYCmp4WKZc3BXPZLUkaFcKaqMp1MFTTvuwxfWZGUhw9vfq8
tLww77uZ2qrbzVpTYDfrvqIZhXU9Zo9ji6rOjL/aVXZV52l9zMb0c4Ff5mEeHgrX/jrodEuMNqfy
OS3tebmJM61C727j0RbNse8kZrtWWzXZJQkeCPLWCtvo6OU123E5z5WJa4qC6SkNp2+z2il0hjMQ
arjcttXr1KQ/pRZgaqcXegb2Lo1wr86C6nmyIvCihXbUbdCnMnCkJ8Kl0/dfjYR0iqhV7+7B3j/I
OEg+Yrn0Gfu0qd20xs41Z3vNDC6Ns8z6Utp9vtY40M6BvXVSoT8GdyQ136eaGn831Boce6W6evtt
S9ya1Z67S03wTo1jfBZVlZ01FUmHC9eUrq17haPmqotUOs7EtVs7qQhPE477htuLy/OmCer7KGZe
a6zFfoyHz3Znq1e4QeorkavTekpt5QCd11rTZgPAMEVbtW6mK215clrsmBs8G4qNotOM7lGLb8m2
puOc4BwZqZt6NPP9EM72ptCba89BiiLDOk3UD1HnngD8mzu3ZYqKG/zQZLXzFcN6MA/jLgHCc+gp
6O+cIN3I+MCD4rjo6W+mHGVmV2b9MVSw19ZwMUsKc/CZENHOhT68LGfM2HkhCqviqotL+2pqlydO
oXkVQ956nOzs1FvNNohT7ZHR1r3nWBmZhtrBji3f3iVNs30nDEqd3TGo42rjlaK6JcaU6zq9ptPJ
pczKOrAU421HVW/VR0De2pqXZ2XEiKka7lkJ2ikbrH3apU96XRhPQb5rsWHY9HO0IH/ah7JI/dlz
tVuVYse9VxR3nZevLUSDN12IE/nUOE81pLuhCe0HNy+Wih/DvxRsWt1XZsW9wW1xXHNzzkhHqawn
bva9cqiypX033VhNgf6qL3dFtxTeuhwKQzbm+zZWXsKQAetQK52njBpGSXU+z4+ppuDuZqvjoUnN
xB+iUrvyWOg3o5nikGhnr/PAl62aeTi5ExNxi0olilMudIpJO5kJVUmdESUJdR31EaaiFlYsqWi8
bTPRgZXZgKlWE2i+H7UdxJtxRiRH1WSvCOFu8IzBUBJTiW2c4wmI+7S5yztxCC2xSob4c0jtyZeK
HEP5ZBWGs3cK8yuDj9ExHCkkRPgPrkKvNZ6VulxXTfdYZnN+35feyckxDWoNL6MDRIddNnmkNOFt
/J60YB13zhdcZrrtVN1lSiW47BHnyfQBk8a2Mxni4UGM7oM3x8Kf4+xHpbjuiuRkJM417UPtkDWP
zo2qpPQyobL7qguigrf5ChP6Z9bReSh7sbKYXl0NINiu7ahbydaupgGfZbCwxi6PHU4Oa+6HTFRw
BGNKDWp0WzpBQl1H/xKV3o2ajSxjtdp5o63uyaJ9Hqcv8ylbYDtDb7vZNCJK/F73bk1YStgmDNei
wGOnTbMrjxe13GiM4GrD+U2Yt7SLRWYdDK1IjqY6fUbxQA+pFVfYcBK/T+b3QusfJl3JicTJxW0w
HQWhyJ2eU6SQYau8GxMjW+phFh+I9jlmta2+LtR/x61Wn2zDvr91DY7uLArVQ3KNKwkqwugrneAb
1Z7Jl+lMrWX6nOhKixG5Baqlw7nHGOfs7NTutjFwLclpHW2wtNxjNZLsZPFRFkeacTyGVpMeNIpj
UP/xbEwt0mBc2sVuXMbTkxrpNXOY164O3svtPH2dGjDy5JpIyblWSSINX7BuDDGbugE0g/VU/mjH
CGrkURyZ2J6EA3+1DKtxbeVOjQbC+T7X1ZZ+WnhjEjUEDbW2rPTWGcnqNutRhMuDBLwIDg/4u3LG
7Kj4+539NSIWue6bpbJQiXNY72V+mRsCHJ+eHbEB0eHBCF8qKKaQaKhAhblGHnWoHOStTGEizRV9
uAuC5IAvmHceRgfbWCW/Dj3tZ5MHn1JTNBu9Z3vgcWX5nciEXxkvoa+UMWlEQKQo1+OQLu14Vfvi
Tekt9QJGgDV3ZtB3UUgpnuEH06yeJ2HfNOncn4AZ3Aa9QdRmX2kKN3HR99HeFlDTXVcQINWwXaf5
vMA4VhlS5FNVmcZx1sPbwele4TlMfo/Xz82skXXTrouRA5DkMwfGAXDqdMSFv68Cvu9MLxVVC/sp
Y+EpEUjTm3xfAzTzbsyB+3rPjVFX6wmooaPhimV3gb7DCLiASturB68tjI0X5fP/QwWeFjCjDhwM
NMeti65fHtaoDp0uejF6NTsmou1XFBZhP0awGuPJgmKvV4c6AKGaCeCkAeij4Wk28vQ5bGZeXB8H
5HUe665x5wcHnk7cMUAXuWm0V93wm6I28U6vk1tvmqK9YaVikw0c64ojuFjxcMXBGt9QMya5Lqax
I7N3rBM9muuJShM1ofrUSqGI5qWMJvQDfMflV4ZpvR+dyMV2TBk/eCcX4mlZ5qbdCO2cLhrdiUsV
yRhobpYUffAsY2TmysxtmGMbJEOxcO6pLlqFZd8l5EScm5W+jpzWYJxjyH0LINsKOf456pRjX2Ot
hi3ek1rRlBmaONwWBROjoUmnsHHqs2HTLZcrfcbeC+9vOmdgOBVcOnRahueZZ+jrevVNDQknf7/0
ZNf7ff3ZRqHEaJ4DVxOKxoVYZtaCJU+yk5ehheSR4n+6ybCVdr0Y8w5Sb4zSn+VJWua0qT2wowLu
1zikGBAjLmZ0ZRh39twR+nHR/Llfh6y+D5tRWeMNLHYTtJHQGD/qxlp/bXYuMw14eCJRxdjnsrfW
UQXVRrPKXhqqNvep6R0oiaz+9XasHPNuTOY2lv61h2R3b0SIPilFTtuq9dyVIqJ2JYPmEGnYHXgE
TKGxz11JUfFCsUWhdqos8QkT8ubGW+DM0KZHyI+IyCnwyW/b99St4X28tT6tOP3a4Ii4y/RI55SJ
mm3RCVr4XrOeuU78elAgS4/xV5nFDFoHn2HwNApNR5kZUFNxjNEBqn8YCfzVzlLucnwIP2j1Xyh9
5PJm4IMeMco6CriXCXKehnFkIIt/bjLiwoAKujD3eugNuwWmshIFSui20t5UlK0bez6mklAbEN9i
j6phq6ul+HRXBSMNIp3vm0h5GJrR8McxrM5R+xlLp/pQ13PomwmHNSEYWGM69mhCVyyc+lTweqTI
6oMVvfRw3q9oZNSMQVI4WugFl0QPt8I+yoGh/2wbKSXXCLC3WvqLgZD/xhsqueakeEBYkbOZwjx6
i1bMPNYB1brbusw/y+hfvmAZTMjuxlvRppy4/2OS+t9/buOva5kPiwxnEV7rIKEW/covzT9MCJt2
zJPsRVZFgRfqByBlzKa2mfVA5MUUa3ybKKMDZrJ9qUQaHLom/m7WlIGJM1d1R1dYbtVApD9Dft1h
yIabMsHHZAmPR+w94IniE7jcm2NlMZ0BEhoBcvRNY4TyIdOXjlfueB8cpdrCt7p8JQwdMetvmQyq
S/7Vr1+tSqJOjYokfZFPsA4txAIjCtzRGw9RpW+COFnFbrUfl5ser+QOkHPB1/wy6VYFBLcxtzQs
KIeIt+Qf8ZQVVcauzXWw1RRo0gmfahN/ZgqbFK9Bzl316uyuM8UC3wbbjm4yHMSvIfIGKomzug5d
0keZChcCuDVcr3hv4k2CFoiBvW4+9EutXjOczI8NB2KgHl7LxhSTtdivjN6VLE/IFYIctj1QxovR
8uKH2CDeXng/PE7suRP9hHLSWZUKHPayDIx1gfn8UGIu1xyNLrAfBqXVt6KZ8qM8E5RFXqNU9kmu
VsUaCctb+wE9LF2iqoYhZ0wH2YxRXXS4JR6mwXIbymAdT0YPyjNBLCeHSpnZqtcqMxhKOwWPQ+eu
E/zkpLoztYUOJRabzGVxdOn4iqMrjXVvggpWF87WRnWMDPhRhrKpq1a+WRYafZMn2IHaOYnM19YK
s10IpCSKswFHjvRHPw1XMvRXuukRV1EM4oW+inU8cDwHu0MNU+29GIPXrp3mK2/px9lh99MYJvW8
LILkpGlPvSEq5h6RlDWT0XLN2t61/FdzKm0gMCRt8l+rELS4mpxTS0R7i545NPE0ABGSg20Bsps7
VnCUUbTXmn4dDOpRTLNYR96nkfFwOmnKF3g58Pjr9HpaQvEhTsBI51W0KieF4cXwFHupucUi+/vY
mOVaxgL5GF+DfYLObDp03YPA3iRLMK0o4Q9gPgX05Xi4oc1puelZ9kZVWmubBBqvFKW4ywCAqXhH
JpO7s4QKKSzB3x8n5l+PQRf/BI72RXQIjOGi1R3NqO1702veBN14tpoHmSqktaLTibQqX4sGP67h
G5jiIDwTBns5LWkBZMJFaOVMw6OVq3SCqI1Kya8bPbtRodB8XBhtS09NPtxRdV/qwDB38qVM4X0Q
UtOje4miZFS8G6R/X2ebDoYd1rEvQ5oCoRW8TK1ehWW1KyeMbHlmKzgH3xSTKaFqESr9/oFI7er7
e8FD3AaGz/UIs2HxvT9fe5GNpg0U7KW1B+uUDiS/jYLkb7LV6m3WaBwp73ow7v0wDMm10kQcZLXI
Xf6sncr8lPQCxhO2TkdZxJYf8R/Nrf4d/+X/8ij5Mmzw95OtV3Fal8WPJn4PXlx+6G26VbMNIIo6
bAwJ/4AG9+9Bcs1w/+CepMyI4ANbkQVJ9S+MjPcHelcCfAutHHODhPj/Pdtq/YEWFlWSq5tosqH6
ev9ktPUyRl24i8TVuJnQakM1cxmPpF1UNlPr1lcNcex6CHvGIZXhv5g7z9zItXU9j4gHzOEvY+VS
Kav/EOpWN3POHNidgCfmhzrn2rt1rnfbMAwYEDpIqipycYUvvKHbqYgs+JmYPbWRcbfWqXbsRjbB
uQ0Da1ExpKhwaFC7b3WS4tg6ZztdQmxXbHAxaEF76MNJxi0FEqyy3gShuUQ0eNGyxUFTUHRETfrw
gimGfFhRSq1mSbutO6lfd6YsBzi0xq8Rhuff+zZeSM3EmzVPVoDsqHY0m/Z7z9YKf7KxgnZNBHtp
SedCfrCTgCI4ZZh1l1mNXvL1vccI5ShW0voHHONXLBQqh5DgJECWuK6DivqE8/4lHErrpm2Hpumv
S44FShXWixtj7mKnClgSeCfVJQUl56sh7M14HVq3jBXwGqixy/g6P0FEoxiVZyUHVb8EY6Pj3pCC
5/3LVLz75/bxVynkr2nidplkzsCJgPehWPQJb/vLZQqrgeav0VAtaOS9pGrdHUDU58lKrGARsxfD
0KKAguDWks9/bT9aGqM76ObYOo2Ybgpf5R1Ooiay9hl597Dqdp5KW0luwlwYA2k3bWijJJNJlxYP
3+ML+sfhEf9OPFSlkDZqmxTHZl7orLd6FWR63Nz//T1u5Ye/bJxAXU1qeRKgREOEa/VV1sdS0389
ibRqsmDS8L74POJTa6kdDELx3Uk+/v4jv1Ah+TiGFbYlFWKNaQCf7vfN2rIqcAKL1l3xZqjpdM+v
n+39fm3eP0Mu1jsEJXkOXbXRj7rQaw9LgvJPLkfB31/KJwLrr7evKVBJNm9C+ogK4yD/fimSMKh4
A5bgBDefYD3UtONYpfoRI1lHxqhIqpr8meij9UtB6Hwg3dGLlnaTQ0sCH+opf6aN7z0ardTe0kF7
gRkWHfpicXBtMq86sjz9JAt7sVqACi+viVB6eA5M37HjICX/rovFD1ghSI+q1opH6tVUcprFSGPt
5crcfSYma94/rdTdvbJus5Nqjj+EJZ4uPSgeIHXCHR6Y0H6H8qDiUQ+wRz0Zk6C4kiC0J7PmNFzG
9UlsxXCf6i9lVoJPGFUZPJ54ivV6PWg4OzQzGsl/P7Rf2QciAhtsz4wtRC+25681FmGdG2JrI7l9
NqasPKEHp0cPPVLnQipqD4o0Li7grOUu6YFO6aHxkI5WfR2LonawvTqPapo/6yt6OptjLKUWdixR
C0NbphQcL1DXx6lpjqumn/Cef2zqcn6h2f+8ZeKJYDglbLrLP2tL0Ri/LBmtaEHV/9/J9v9fHP//
H0pWmKyV//XB7rfv5frf/qNLEK4Qtr32vzjkeYP/lLBQ1H/QPlYMhWPyX9Jv/5SwQC1O+gczCd4S
HHQUhTc9of9UizP+geKFBZgWajpRMGfx/zjnBdn4BwqHm4QuOAFgt2zu/ydqMb9nuSipo1eD+JyE
thO1B+R5f98ojBaQZVdQr6lXBB4dnLiFYMDkak5G4ZKu97mFqnEptZxL0oaDS+bibsaIp4iz5CIK
Lb3nMor8vC3/RDn9UuXbLg3MPCPAjqpvKnFfkgFsvY0MKrlyG3MtPGKyLh7XRvpAcDPbGmBCYxuQ
VZx0imM/jY0SnL/a3kRzuOt4y7MGK8lugaoe860YEU3h25hnj6NmaQ7bxeg1LFsPnhyq6FPFW0rm
/Idt+N80oaDzIRkt8ogp9PHIvoTvErtpBD1MuwkU/b6HExnI1FSBOuLoPunDTJdVHtzPLVMr1Noz
5KK6dHkDtWhDWaCOmlwEUm3Sjn44GCVExqRN50BYEOcTl9S4/8tc/i8ig6+ML9RwuVqVfANrkO0M
/VLP6TsFWgpVchpkG15hFUWnGYXWJzHLfKOfqD1Opn4K6dQF6RSF5zBXbvPS/Or1UP1htrBt8gHo
iRD+Ydv9emVIKlKIIfCVKQBqiHF/OVxVZumqN8Ny/rwyFaa/LQMtvNR0F+yho0VdzXn6EK3yE6ok
4eWfHTYJD6pZi9sd03j1MsP81v1vsDe/5K1MTWgAxFGbBgwC4crXgEqeO2vCFk48ixCf/c92dY5/
LaJE6CtunBtjMowHJEiTixpp75+wrdSI0L6dkyz1kyXmRo5Gm5UPnB5wFZdUP1XGIg/OpxgpyBYz
SOtqJ6yEXgY4smHIs7NuVrDO8t4x5Ll9DlXlqJaS8g0PqbyZY3QmtDGIFnhZ2pS/tuKi7bqleV4N
dThHeiz7sCoP8ednD8qf+kPy152FMTGljfeyrWBYL1/mPlbldZT1zXyWVNpzkSBlLq2a/r6lvrX/
5/GVZ+rTlKbGgXuQaAGfu4kis96BFFmtYdyvXeJaytDv5EVb3E1JVdqQAGMefsR6hQgJzx+uwXb8
pS2ynoNXiub175fEf3EfOmx9OAOEdJ80+N93SGp41po2knxOVC20E1UEwEaVpwyL90EaqMMCg1oc
VOjEPdXhNpjNtXTnUlj3Q1iEx7kHgpDOON+s2ljahAk1qZT5mGdDRAcVe7myemnyx16fEZnqpH6v
oZ2rVKL0h6j/U1bgf8aE2ySF1Q0RjDW+FVe+Bi5r2CPbMGbgHEZLPYmJtRdM4WPM248mVpZXEyu9
aQ41vEDGKfTz6toYo/KCTVHtdbVUIdIFBEHuyxrkpWVe9EV6NlIJd6QNs3NPmVz/WJsJgIiCYnNv
Do70iV6cjYciz9YTUJrvc1OrpDVwf0KYQG+dZJ7qpfqYw6Z+ox1BVWdYtAejqn92SrlPoxT4C4dN
uGSHMYkbN13xI63S5JYW1OjLatIPZVUjoygIk62MZryTzBQyAalr9YeC8JfmwzZ8hOeQzNkZTXxu
vm6NQiXpq1ov4nmykF5ArLrXzeIp7Bfl2Im5aEMXXtKpeFLF3ScAbRbX+FhZgN+jmbLM2OyqooiP
CfX6VpKBugI3QvcHxcdcnRMvrPSE1iHaS2FT+SaNvHttlMt9guujTfTcXSNr7a5m1Lz9YYJvrdLf
5wUgGQTtkMxCBRW1y98n+CwJoB2Ar527ZxOwVGQjR+OJmYKeWwNKYaI4imkl3EGs7dCoUpa2+FH1
9KGlf+G15CinLFXI8tNKRteFY3wWl6TyGrpJU/Ju6TE204suHYde1n1JwuxmbqblD+mX/HsvQqMG
sDWjsc+D6Ii60lcJe0TxTSEureT2SV6QlWpvzhuZN2OTgN5hj4tYHrWOXgQAK0fE96fTur0QIfyR
LwVXiDrdMBhrMEcmTJG86/aqTG++s3AyHpWHPwz7v18uw41sDuGfSDqufBl2o0Z9d4rbBAEo5LxH
3QJwMqLCq8O9hZIK/0KQVBRhY0Ax+rjEL58nmqAm4W6QVtBiFmX1oR6ri2V17mJE5p2uk13onTv0
q34pYjn9E/P69/rsNsQqF82fkklaTaDw+1SB4lvXdFijW5cYGDeUSn2dWlzYRIowAV3wbNeIUvdk
AOnKTfpSpgrdVHOttu/2kFPrtzQLm2MVqpbziX8OQXOTExk5OkGj/MSQH00lDixADYr+Xmdd76G/
tB5GdfgFk/mtEid8YQkHN1my5TXK16e/fypfyFYa1RAiTnSvthVB3fWzwvOX0khfADSNoFaDpOQJ
pJVBiBhrmaeOEdqhVeQP1Dd2SDCN7phgdFhY87dmQ2I1pTmdhxK08x+u6Os5KpMJkAUgGymyA9E3
/n3MQ0hodPrj5u5zV6GbUDpqHS2Pn8yAefq5qhJ8qWy+VsiDUXwDw5K16WDXozrtENbS3SivPSHt
/9TI/pyhf904CMgYJSoN9PXIhL/WWIgJQ13GYP4GiBo/1mipS4Ctg+5mVqwispN2N7GXmyBbYmwu
RtUrdcRDqqn/uV3u53XH5XitEqxQw/buE0S6El56RZu81ZWif5gZHd1tE/o8IbQUs2OsxLIgJhCz
QUr+KwLQX2M504KsVcSTrosvEpfj6UhNxX0eKbbY1uGf8Ce/15dYCTDyWAFbYkctlony+1MxN6Kp
uirW3WYWhThP45Y/EqxQDZT4nf5Dmy5m75szkRnNWpo6tvZIP038hpTEckmeYIK0obOgdCQ6SnqI
C88a4R7tzcYVdLDZYN48pGFUFVqnI5p2YfpNCBXMFakrSU47O/T9Ua/Po0OW/uGk+yzu/v5cuTdg
yFjv8FD/DdpTZJRaq0Wz7szMjkcb7Qx0QzMpsOgFyioCWp4GVlDf8Se9w1Zx1AIndw9TRZ+oZcps
+YObKw0bdtCM5NNgp+AZDKetPTSn8S+Bw2C9NNNeR66js1fZhdU0Ss4Y2RVdfDOIpSDqEBoAt3Y1
f0zCYclOJtpNvd/f+FioX7NTg+muMdfeRmT5w9PV/23NsQdsqiIikFe0Er+CmyDbxYhzs6MSnT1a
CDtuls/LIRTudawL+E+qQvRbd4O4a4dgKjzJ2MHJmc1d0/vIe0H6sr7X613eH/rovT2N62WY3/Ln
IsqxU453QEv3BFJ3gFAL12x3xan+hSNbknHO2C3WxQKubM4ISr9AZwkvGy11y67AMxktlcmyMSPA
9xbFUqxZbC0JsGiGZGsb6y7rD+PiWVKQkGuqDS3BbzLUOYEoJP9DQEkh+GvosK0CDM1kAADUN/7N
Xl02s54OtW7dye092akjDaqnl5ewPS3WSyQdasGPEmDngAGDsXdBnwrmGWvc3rJjOGwR08NRkqA1
n+PRy76HldcnJ42eqLWi26EfJ3hOoK7zu056zRtPwWlFC9bMwXgORB3YSADqggg+5ldUv0T3sGJR
sNCMW4V+x45jlAb73AJfuU2aLb9PaJaEtsXT6XxNvVcXjk+PqQR+RJyvaXXFdzKqIx/qaYXExeAU
GGv/qEMQT+DxHLVxJHlzSk/MIzRlyAAdHg8whJEHVx11dbAe3ionowOYTMAbfINu7rv1JpfewMqP
vmusBy4Awhi0uXX70kuPDzF+QH9XIi/CjI/dw3yijN7TWVztDl87cA8fvURzmFE5zbXb4Zc4+p1O
FcPRa593wTupr+3laXlWapubBQFJkRUPIaZnAaLWnR+NypYwYHutYFuFdoThN7dFz9/cT6Yjdd6E
+XMVYBq4qtyQ6Qyzy9VyX0ipjB8mOr8dFYttJMKWGYfvni3+VArbytik7NyFnkrZX9icrPHEcsDn
WvgUWZ76ztWIN6V5ZY62j+kGQEOJ3jEFu4TKH7mVeQW6VRa+CUCONpBhL2eGUHgdT90z6k1Lf8+e
SSF1vdt8/8yHAu8CG04XiyXNggySW2/rT9ujQuawsucaPV/wE69qa7c8rhxbO6cfnFpxBryIW7x6
DrS5uQvU9oCl4/XKgPAk8WbXDCaNw4dCqahxym0cLorXVule68GJOZXqd/SAB2fAMUpF8wpIkXbP
BhYhFIP6fu+0xSNZnnAffgjfsRUHKPsBiTxBBfJd1eyIz4DKCVPRdGZ0ZxraUkjo2UN2txHfH80J
F3m7lZhl9lxs04rJxUQzQPuQaELYgh2bOHAtdVuj87J6cr43IHjqvAvWaM6yPIIUd5RN43zapwBG
axf/cH0G0+6aHBmmrQgOmuKAi4vsKEAmNHVOlICTNZU5mzbZY610jKxFOP3VxArrpvJtAA3fmhJ2
P/fv9DwjwSYZHHm5cSgnn+4Kn4+UfRQx3TBMJF7CMcGZfqUAfh3E+1X5mnVO8R6/Sej2v0xYslf2
qrrpk/g9TT0jCgwh6L5pr1LkIY7f1E6Orv/gaaG/UO2Tn7vxXZB1D67ezEh8zvn5NI6BAE6GckGH
wy94TpfBFnBQkWwcFRUeGMsJBNG6jaDSe318KQyHsGTezDEV2WvNexzKEbkOZ8d8j1+3h/iRsO6a
S70cO8FrW7dCiU/zIULAg6TARSgb6x5JZgxSj7nGmh65BLJdxOltNqHW5bmthYNYIh3G/gPPdx7h
UrirbK+x1zSAW+x5PupQLyC5x4DU6IM1twK2T9liOKWltqK4K1u+8NGiRTh4o+IY4Zl5Q3xR6Zyr
kF+2FRwVLyChHK6E5ZmXyIN4PFUaTJrpqyPSSFTFFKhtaJPa1sJJg1P7ude+oYAmpxuWkMH6ZWrO
SCCLIAVenyLryjNWklLjoIw+pqILBKWOzWfJg3w4psND1T4hGoN9qemRBGyGOXPjSePdxHEjCEcm
V6JTlW0OBJ9u0qu2pOy06rD0rkpp8E76ybt3bv7LQqobtLTpZLJtFB66wp0Cz4KuiKctnl7ZOfo0
z+pr+V63dhihVeSiytsbrjXC6GTLwZlT5eSFL8o2HOSFixLt63qQrzEW6bC0E1t9nQ/6w1heZPGX
Mrp1EXSvCQC1wY7f6wVOmz+o97CWxJx8xNd6g+cWpLkNWkpaz/SO0l9Le22YsSPSwB6Wn5pmd4MD
aV/Gpjm2SRlRfu0sm1rzbLnwIGeCGFhA8udvYruX2q2BXhjtXiAYdvUz9cvvMW1RwtLUBckUHYT3
9Vd9aR7j92K0jUNPs9De+LDEfuCR2cvPws+6sOudxZ6LuNUeeZMOHNy7sNrCc/zCz4gHDA0IlcM+
ILtQGwT2F7a3x2lkpLYgDOEZ1DqXwRYfDPEAhbZm2kyu2Tvz7JGqhc2rovpSeQwlxBvdXNqPMoZG
LpxvALM4YABwiVEdFuE+2ebrJFMlOMpMgu9pZoPKi0SC2ykETuNmdxWUwAfhjbrcob3PefK29FC9
0PzFrwMyn9HAbrURYDV+xq2N1rw52qTYWeJpRCqwg15phlWCqxAhUvbLvL69M9ZbIl9gzlnKrQq3
6GYESmc4kFW1+WBaPgVg+LttfelSD/0Yfk3u9nm+zzJfoFaTOBldts5NGo9UBYOmcDq0aLtJT0p3
YX61lFXTRwneU3gKlYNoHut+DylRK851PbiC8iSouIPP+0w58r3KVJxxpXLPFmdapx57rx9IoiXK
0Uw/2GHnnhG1xYR+qi3+ourLtpU5zRnLDzbiyvLiyM0KW6LEkDip4sVYpupOBt1POrbVfoppX97L
1Umu8IcIqtSD+FTNDzNKO4W7+ExRkQCmcTUR0i9qtkEhHfX4R4VfTnlIYK0srlHsEcGHRw5g2EBx
wng36mAYj3PuDhI7j69AGajcdTopBgeE3y4ea0ta90Z1J2W7kc6OPDPHPerrFjG8CvEAvTtWrQDP
vLL5CheqOQGM7SH2oIU1InA6j2cUUvtraBzY0Bfo/67fYsOZM7ee7R6+G82j0Ya8X+e7RPRjIjPZ
0TI0sk5F7PXiPkYmWrcV8TrlIEZgg3ojZ8vkpbfsYRAcRYH74CyyB8qSF08iM8QtRBfTLAE5x9QB
C9bmXqMQPB+hXxqzowBzzB/RtjAl1rkTpb78HSGhpCdJ9cStvIlEoM2cwm3kuc1cDDngM2I1xLeY
M4CfMwFEpd34JnC46MiVIyucz27f+UBXkJAylnuEYTrqgljStw4sNgjpTp85Kz1bjd3LL3sHx71K
A1lMdXeLl8wMPzKEcoOePMbyKY/BNFd2lvxd0wKLM7a2VxTiYz4RFayIE8AeVnItt9bvmTvR6IrJ
TuaRoPJwms5hesxqngdj6YgFJxs35xucudNZKm7C6PN5+YBdoBNLdpg9ryGUBySG2pe1ovBMBOmK
P5dLSPah+KAeYU4M0Folh5IG6ao4OenqmsYpHN/SaYTvirZuQPeKsM8IQ1dOnzX5yaxu6qvROOu3
6K1+x7Cvab7lKaogrjJ75QuSKat2Lkb2UXZRiUNJsI3JnlJ2VAcUuSk4UNUa8NY2+1lMvAPIvMTK
1JtLzLHpTMKL2467DlGXDIMVXwP/n7pp7akSda/ySVGCtHN0WMbTduGD4kjVMyUFMoZpxEvP3whE
qFFrgldIdnuDs1DINiS6SLDTFxUAhGhHpTuG9rwfR59IN/w1PzZ4X9jiHQ5E8AmKR14RyTbnj/U0
CJR3HVO/wyA6FwOuuvhAAgi5fHRHiAsJ79gBFId/sD3TvZeje+1cvbaxP2HeOgCIsVzDACp8XISg
gTA6+JwK8+BDxas0wkV3I/GjNFJtVyliYt3ADXUNciTR4+5Xw5cfSZU1YhzBqy0ntWA0AfJwVOIk
roANHPHtV3SO1xYnVa+UvLGA8MTtJlEgo8xQeBsZztyxozLh1c/NWKFATc7Am03LMXkMf3DM99KO
+m7EqYTpcyS9LPKdgiADugustFoloPEXy4/M8/ZlXEGSgP9BG3QYXhRprz1Fr3LMnGVOuOO3Bomr
Bg9xpDF2VPbMGtsrV692BVv55BXadbPT7UJfmZ1B3r60n/U9HtLFo9WCfQ3twli9/mfCrmxqQT47
MyWn1Q0NuxC/R+m1yG+aelGza2ccpOq0lGzHzH1oCV7BzI8qQEgB58As4VrvTw+icYjr+wblHdmz
dEco2WsAdATYfazjzhQBDd2HAHvz+l1TX4So3Bmx6kax9hKXSiBERFA1dco7GndG+NGwFDAkaF/0
5iHXmBwvhXivl+c4JyLjUhag+DHLepHh4YwvYXxdzMcBnZKz0pb2ILwN+XXU3niFOU6Qw69T/yJH
T8p8XqTvOVW0VojspXtQuxfVYGrOP8u8t1ve0VImu09xPpA3xnhhdxRb4uL79mOuO5Unu+DImaSn
XnUqaU/0S1FTXHcijQ3U5PVd3T6ZhkIe5dcBEVpIm8XBNiHun9AHJ98jYb1XDLcorgU6N2X8kMYx
D+qNMVeUiyQe++omFJD3HkbcT/NDFd0KDmdT5pAqHsxlN4WOnF5L/VL1GDEad7G0SykKCy5l8Dzz
lfCeZzdkVw34tfw4tYhugCFHJMQ1q52ZglPvib0fysmbGq80KUYhreJAgVHFoFmukvSz1p9mQtw5
fxuSlwgSU3cpk2NX7Mn06Z5TCSHxL4Dwq0GlnfNxzz9gKv994RZDoH8r8WvgO4FggWjWEJz7qkyr
K/0cT9LCLa53M2FAeVH6tzF+ai0cHY+5fKrDM2L/eLiLmr81jkkvC48sQsFbJ/1oWNqGI5FMqbs0
2uu1J89Xqd0t4Uss3k3ju2g6qn4kJ1nVE+JUEbZY1WXCBBqFUzLrBMQ9Jwng8Uw5KFEwal6vnLp1
h6mIqflj4o64aIi7Sdx30nnNnmLMLFP1VBiXTW3qSjKHUM+qQEF01NBLp4esviv77TsAilXlMVcI
eVBHM14rOZgEj4/GWLorPWPE79MjL+aVvIAfRXKQg/ujysDnIUHS7RflQGvGzkqP5gYSIWdd97fr
xKm59xZ8DhT4YyVxwCmcd8boDKBFI7/tdts9kjgn70JU2Im44oLqfDPXK/lmxQiohyH3zOhBn/D/
Omo11OYdl0tDcIp8Q3YZYUHf55FXFF6OhhHH9NZAd2nJcc3aKc3fGUqCmM7tTI8QsNN96jVKSP3j
TZWC2SLS3woShRZUqNys7ibeNziTdpEVX8Fj2nQQZET6Pp1sgr1mDQj25uagWT51lFb0+4RovoNQ
FYyyH5Oty74eOtZJ/8Ww5KnP+KayG99tH4mYVBNE047Ll1K/yL2+3nP4Kd15oHm4F8ttlFX4TBpy
EdTSCIau5Uu5uDUBWOJJkCcuEXEH4mmGl5p2z6ZHCCz7FGnixkOsMcq2WMFaIQDu1k3x4CCtbgXh
YnZ6PYB2nMxv/XAcWnRkA3JoZQxasgrZBZVnWAcr8hYng7+PMEd1nORDJwUZHFxJ83IEApBHW4N0
vETai5jeKfJeNLDq3h7RCA2mcamfqZqvATzdZLihigb9GJxjrKu6WxwG+OhtjBPYDKldbSKfXPoR
gTVJpN7islWW8V2ByCqENMVOows2rl19OYsdBWXjkA0BWds6XErJzkeKfC6BmGry/A+acFzWgNpX
+aNUHKoGvD6a35XVby59e467x1a6hPKZqzc3vsYzyhzLlrLkt6J6j0xaD2d5Dqrop5Sfe/3Q52fW
DG+PhlUfsiE9h8O+qk+K4IoMjrnj/SvTq4VjHHJQHtCf5fdZ4UgBxfnJ0rwaNt/0E/ijH2Y/suw5
V3aL9MCZHSHrON+iBVfnW5w9SvphYseKBqdLv6vC8zZw4w9mRje9ofnrzMcVMnaMolqpFiSuhGkH
WTwK7WXuLzU9rejEx1KcVF60nhDjJSXIUYyDOu5F60mr0Ev2BPNel3bbiqCCaP1Ypcuco8KDm8tN
pXKm5BxkN304C6AgrbtVOyrLtVyvlhwgYztV58I89OYxFoOxRb/iWEA2hAtswFN6AzjEsGrUvRYT
F+RHI7zToWSjyqrHd5ZCia4PlPSWDG/F+Kj1Fz6IiYOSfGq+6SKz8piKaC8dGpwaijOqxXxTk/e6
RM+cypU7rjvUMST5ic7KKO+5qrSlfL8DQtar11g48uxk5UW37sPkkqQenr/1cGGy1JJHmjRaR8Lm
fr2f1Msi+upEtTP2++XeyM4mpPglgClYZ4+M9wB2Oj4xVCvLZNrRXxvXa4039uLBIuyEQzcfBeGk
mQ9hRXWWdZ+fM9mvU0eHE10kZOO7Zti1+pHC25gYQd28yMrFuo/SHyGU8uwiRkAnnnNQ7dK9jKqz
9piJezn3MhU1NVTKVGdOHwflhdFpqpnIbQ8YNSzOw/zcfsN7sIg8pfxpDgGjgNzPAKV3eqzzG1NA
UHcIfW0zUt1Hg9sWN8auWqHS+JSSc5PKz31YP5LalIg/ZMBTDuu6T8YDo1+0tH4uZBSd7CNhWkTv
CnXD7CFAsmPh6Cmglh7Fwuk0z8TRZ9yV33uZEOn8+diOonY/Z7dU20cEfzIit+difuO3Bvog1PMo
y2goEXqR9iEvl3K5Giis9ge+WnGvtjtDJ3/WHV28dGPA+yoFTRA/XI+W4Y+q37Y+H8NjHMYbo4Px
RJMGrXKlnVWIzMTHVSS1Kt/yCq0jJEZYvbWnEOGGH0V5EmcKieoeAA0hOD0b4o27JH0G12+PKA2X
WuJ280Hu3Wgz9QS/ZUlPS/LMslalI4rhoXisN1VAr8vf1e7NJM5oGsjnF5TQkcZuwvtt7adUrs/S
+Ew2tWbnqDoZxW2sd9sqH9wZuFaJyLjbEdwXBPVu8Y28BxohZwCd9QzCL+2vkUDbGyWPuM5Mt9Ot
HuzuZx3uxeyurXekbhUFD6qMwwUqQcR5Uh3lK6U4A8Nq1LswERW20j0l7FDa0WqgmKI/UfeQ6j3n
2EjPEfsXwzcmIrKt3F+RQX2js0HHjk7CdK8/j3cyuTzYf+p3KjPawaNmuUAlTyi4jFuBOnzWvss/
C1YlPY9r90v9FT6XHx2piurlgN/2Clkq+o0zaREyjTa9U14+yug9OxoNv4Tiq43MMw2bfCA/8TKq
D4jMJm4MpKygAO7wC9x5LFIad9Qs6ImbZY8TbKwpgiJohJ6XvX0Kc5wDo3a5MfO9/SCZjhaHIdbY
+vv9ZhU0cy9Urx3OR5bAcJORaWqOArVFMk4qZRgruBEGV50SLPlelnYt4sItb+DL0y77hkYxD62I
9s0TZrpa4lM9AStVIJ5I1Z8TVt2VLcfkThIvxSUfDgxLQ6mgdJLaycQDQcKouFrvbRHZ5u8LoLHC
kNieSaISP5ptJPDU1MMPGfNS9kHuROoPVLu7575CwM1N6Re2XtqNtqJX7va3xc6mn0UGN5vOSe33
gmuA72+DjkJwRCHguz6x9xiHyrjT5c8KgR4o2i4p2flfeYx0R3hUpRXUGneHiAz8BZp5QNVtRmrJ
thFdsmNMjiG6+k86jbRRRhkD+q0wTkEjD91lcjTJ4xKNnhpi5qOYgf+JxUOmBWU6VNgl+NZ0vMin
W7dDPihxFL+dgi3kUA+x4tEbiQdvKtF7dBhMXkfhfexcAiXWK9+xXod3kcLY6sQlYiRuTgkNDq7i
M4qS7DE2Ibt+RjXDZgaXg807KpQWeLKdG5I853R1wbNAUaHChV6Th1xDRj+fKC7DoI/3pWK9HVmE
PLauHxkUOkXcLvrbfXRBv52rGSGiOmobk6WTz5OVFYei95mj1GwUbq7bWjUqyv20QbU9VwSfkZFg
LImXBb6orCJpxMqrHRoiTPrqHvJ/jlgI/lT6GxOWdS6SSyWOTtewd6TYyyyHbioPRplPdP16zcPp
tsRFeyYu9ViDRbLjpww6cDPajJJkR4bPPhBRzc3RTLgIsbfIiLd6Wv6U1ojo2CELtMSBbesQYs08
feNBxyqyFZgdbJVrGMfFQMWBh+hRhmIVZQj3wHwVHQCBlminA6iBrX9Np8/QrkboDpkrET3RLWxI
3jy+snknc/zwOd8G1t0S4BrQbEk6jV9HetncqXHb+GjeEW0u7L0CLm2rNLmML7sgX+0LLahp8tY9
PaCqvo/rbWMk8qtm9HncDIsnBX+6O7P2kzzg6bM8I80FyUiDJC/tcBfSSqGdSE9Gopa8W/vAwGY4
9Jpie+Qq7Ra07yvYw04J8qJEEG37kyLN8lFT+J9f5Yk8xAfhxJ3DaIdsKxp32XQinaAnm+kcIk4t
XBnbnAQD36zPJVS1+Jtv+57ODp763RoAYTXCfY42KyWUCAM1+iyXhdAsuxKJQxReQ7da0JMhGgc9
QARLEQdFU9kvidsRLKZ5w702hLBE9UFs+nR7NP0Ql3t9vHHG8F8eGgfS5DC6OI8lVIqJPKmA4sXH
cFR7nU5Nq1JlQ3Y34JAxaO7pyNzoZ/kn0258kJ/E+WaW22KubmAgJIy87UyXbBXS7BiiFkp13Wet
0VXkXYzl1MW7IqNX6xjsTx0D6sjaS5gGerX92gZvoKBQOCIVvs+sEuhIFO1VlX6b09W3CIHlck8r
i74/mxfBimLcUv086ygRDddQ2MGdD2cyT4u+H3QAGlhrjcoflHUit0ORnDrxyAjpKSETxxxlzVM5
4VpUuQpVtxZADb1rKqah01IO/rYS9lChzM68BYDojmUN9P6/k3deu3Fc2Rp+FWPut1A5AGfmonNu
NtlMfVMg2VTlnOvpz1eS7ZEoWx6fqwEO4BlbarJD9a691/rXHxjHAJu12syq50w/MblhIKSxg0lL
w99lw3roV0qyUOkUk0VmUj0hWoT1kM4Bgw1sG9i1As5dSgFrV4ZoqkmdmLIY2R6Ba1lRopnV168F
U92skJFNMMfnyGGiyQsn5JvPqMj6FgV5DFSfTUT4ZETujKLXJyHAxzdtCYUm5XtQxba9Z2s2wi23
HN8kSQm48I4H4oCrH7gg9fl9hzN/c8JmLbIX/BhlgPaeBQssAuVqi17Ob7HOgZVDcvVG8ZcYXsJL
zZhgUW8ET70CmXc52Ivx95KZ4BBSZmBSvjnJpBl9C7Jqoa4cFTH51HjiV3lKk6/BxbVjFgDAj54l
3KynQl3JzpQrQ1ECVR6mY2ctHHPOG2WRR/qyk4nNmPotmP2M/+CPlOkG2W3TGCc4Akdwrm6nNIfc
ibwbfi8FW4aSpaz4S1ZoHB0IZccjgAVnBDOJUXM/M/y5MtzU1tqWqbjaiQS53t1H6Y3jLJifSOVR
YmoqvRIVxmyzmFhrEZzxg5rI0ZNd3dTqHUISZchYrQxLo6fWP5BLrORrFkBvKHMv2ufBwcZEMuse
vo7ZUecHxrJrFh7lV7Ar44VvUAxgBjhNm+nAJM6dRZxBImaVSxR65jnyj6wyyWW200C+SNtZ0uQv
nTTn8vJx8eNUzLlRbPhM3Ti75UIwIMfjRrSYz+Hzxga8dJNjqr0F45dsvwfEzeXuVa1uVPBlc950
t4F/tiHQhNm9p18C81S2p9y7pj6mqPFeEbeFdGs7z3yMuj6ySYD1AqYH0jKJ37nGUr1W+X8EKdg0
iyUv6fK1AD4ofK9bnsvVGelqd4N6HwwPLAisMhio4uPsZZtInlMJs8KcgGE7VDZAEbDiqSVPPCbR
GjHQi26ZgRRQ0fYbKdsE/cY3Lzb8P7pdfZVFyypfDOVLX62RnSy6/GC38LNkBZAGYhpDq4Y8ED1Z
wocamGcxGOLS1Ss5m1ev1SsjcBNA3psxdpRtzvuZ30A7mLU5SWHjJ1HymeJstJJMwNlwclZrwWbf
ThEkM1ivj3K7rqstqjw5nI8jJgUbdIJcljKJuriJVdNInxjRzhXHLDtklN/Fiq/eKTcdsmmxqJOd
AKKDRQaLQF51+TbHRVXiyo1OxHmxlmiI2i0/HIBTMshwGF1u2S6Y0BMRKOoFG0RscXIh6+RAZoS/
s/oFz8z9ytvknudr55YNA9I4MUslk3TW9VPIeJgB6SxtqjL+Q12xH0fFMqcKh+ikzxUxh81EcdRy
nAZbvFX87o4PHShLDdzubmAWZU0HVKQFNjWrItqwSFOxiXPmI8H4upSXRr22h+co2kTYEfHZqX+U
E4NMK9mNd8EbyFjDRDRckhaQpWvNpELcsDITOssv65vxGjt0K27dds0wtGz2ebMaLTLN2ww1eHaU
vLlTrsEccsjFwX3V3muAaVJy9IuV1d90Ge0PIQNb9i32O9ZpAvCcgM6P+w87z4BSpl6zF1S40udY
R1zG+eOwwsXdMJeNd2YdxPme/tzSHxiMsD6qYF1xWmr+PbcZhAIuHJVkDgbuztj9YGPx1FyC8okJ
Fm8upkOgwMM33Kev29DhYrMrwk1WLUQ3Gy5NOe4aVbPgPM9l2oEZNyb7HLd0Eu51ypBio0Gip8fj
aHOnHQhZhwRs3r1zSFTdocJgHT9/7KN6xguQNlaesmuCS9tPNelWgHlK4Hc3pnHwklkrhmnEBBvl
nKa9CoQV+j2uNBFVqdPfeoD0BOgRvwLyGXnHuF8wTRfpjS/dhLJMBkZ8KqpbA/NEc9UoG6Kg6Mwt
yFiuw2caMQMsQmKPWj0tZib1EfrgeFdAis3BrveZtGQ4h9M5AIobvwZE+/g5Tqt3GbwWqS92dUud
VBo3Uvq5h2aRaUznT3VwYTwNb4FjFwoFJ3liL3Lj4KvvJtb8xtLLdziWgnHI8l51Fx3DBHmFpgrY
yFzl5ZNphY95fEklb1bbqz5Y5MlTDTQo7WpxKuh5jBMkgyp6FdpBChZWsu+8te8wmoUNQc7uWrOX
2MEjetEenOLCZFGht02cli6YfO/+nParCsSs2mkQ1xk/99E5VKRJSCXsMuXpwgm6K3QTlbyH1ZFI
LyklOs6C7QLPfxl6T7iFo6CmIxjcFaia1KcmPjDiDks2FowBFrG+qrUVNo6udcpIT62PLo1M6VLt
W4DU2AjaK2ERGSFPAl5ZdC9KhfiinuS9OcvMO3znpjUhdyPzBV16izOQUJ6C+hLH0czFfsy/x5fB
YpxNAaEwUNPaG1k8aNWdOvI01FddxVZmrvAe3I1kbOoGr8Ibr5m11kVEHJr3vFvZLBZ5TNnDJsag
X/agakC4C4wbke4yWsacKt63IVc2AG7huQMh5Wgd2ElEWdPJwjCIkrlSgrVraX5yVExxQKzqmL80
lj6zolE2QLoGMD2pazTjvWfPyIbFdbGeVvcpEQLCYLSgFPs4YwZhPQ0vRMDO2qGbxXB1yB4krIDR
e0B1o4LBwKvWQsjJ7rnxn3DSXJTmPiOpw2LgSvb24FC+MmQMPbhEzOM9U74loGSq4sSEbxU2xe2k
uc+4uCSkoNNLJwrzk5BIuPGChxL2CUa0DCNgIzCdrg/ItOA7sZKJBG/Bku81nPBjEFsMBicW/w48
0CPlKWWjz1N5qpJb50sFHed4++OPbc4MpcBXcVwjB4v6xqralUPxqiqEP3jlIvTPTZpMhtqarPDJ
COqSaTBRGnzgxu4YOK4U6oRueBJwLBSfHiQB94rnnu5tsSee17Y1qzt7ihyIFHpmnW2JraEFXQYr
KLaXQdB7pTXsRBulMLxrameD3JIo72nErYlTFYuOVUaIxWSQnzrm+jZtSsm8teyYwl86oBqn8xgO
JZM7mw6Um2X8O9vhA4TD0rWcacT8HtX9JAMFJKnDgZzTOWMOH/EXyTDxGHyGzTWUzh56qdtUzyYp
NbdhP9o1E2mIMS3KSWiOzARd5hA4kUxlQK66f2nC2768VjYWhYUPOgmpoeAWrnFPAoEQ/LvLoWQt
/X6nhEdDOeTQl6Ep9GedsdIl5lYubNIjCkb+MSGoj4322OePRrpRkpsG8pFQx/eB/ZlmnwfzEFrX
TD0wmcn0EXIX+bmXz51YBnBApeCEqdDE5Kqp6Qu3CP5Xc7U959wZ5bFVzymVYeO/EKOXKCz53oX+
SeSeU6GRGyZyctYhARn6xeMqlhASMxht3ovCpcjlU6XsquDFigxsp1/k4TEZHt32xckXGTtQtygp
lZWYqa10yppzTP03Xi2V5zaV8crqNr1ut0s0bFuuvGH8oT3VgEyJEqncDc5l0KEilC8BjLT+UQQP
UTRXdfArmQIE5YnBaUDzVFrMxkG+W/AWa2fL1zHXIO3cDTvVvIeS5XkvMOTHSFyl3vXKua9fMM2m
KYK2i6PgNUteRHcq1YtfMZ1Rz3G4tt8Yx8W4BvNHfkP3JOZiVMaQEsLyPY8f4+GcyfAr+6sYdl58
X5ceviSPQQFLWDmY1qL2mXWveutQtI+mG2C+3HPH4KS46sbyzX9B+KZhUYd4QYeoqYlHm4ms5Z37
UJ2pxYZri82E55wkti2PKYQ/hzbd5Wddu+bJO6tQUU9194K92fhJGPfisTXJGzbd9mRRgVsD7uTj
qr1UAJOp+ubw/GZ6qKtNppx81UPjwtDoCAG00m9crp6lXbrmxAUkFmTG0qz6k5uvnOGq5BurxOfY
WSbdpUM/qZp3UthMQirLx0Q9RcahMh5t7yhL3M1kF4SP6O5EtMGPOKt2/bAoqHTRuUyadvzhQDrz
YBdu6BIyaApZdHb0RwijOPGkJst/OOXcxdBvrTFEvbsKQHb6oIDbRL/G1TjtxI/agbQS+JC1seZ7
T6SMyTydTXvSgmNabBhox9Upz099t2mqR6ZaRnaSUO305wqGAWu64VfkJKJiXPTdTqmviX91nfGA
OKfGBe3nxADZr6APVReXF3E00CAqcDN45xMk1TX0Dpa3jBpMgM8ebHCJljCJ4FbvcukcmA9NeVGs
SyzOAsZETefJ18tFtltgTNpb+IrZC1c4yV5UkUy5Nol+kAv2rupRY/uqQGXTZMy54buRrnbL9QOW
0gglalW4quGTXzwW0MRNzs8WEnYB1MvQXl6M90G2i8KrB4Olh9br6N4kSx5V1r+D9Vh/KQs41zmn
FduzDOOndaOJNze7s6+r6MJPX66L9z6+8XFd6WzHAxYvPVR2FohR7Ma7jgdMcO84PkOAaWGtjL88
/nhNsdBsxudoq0OQ3HKx+dqV6FhBEvIpTOPXGPiWt+/CGQM9JQF40pt4NbloEq+wa8LuSsjLeAVs
fiW2L3W+6rOzZLyxGA0bYP7dtSZlNW1Cath5AcOMHhl2YrJyCvxxl8GIXi26ZFdjjsRGGI+EgdTc
dsW6aNdufx2ULT/gjC3eApNRv1og6mDGzpMId8W83eyWOUrqvdqeyKVys5XZL7NmRtCJpT5gEArE
te2hO40mUVNelJRni9PLBQwfKbTWoa0fovRWbvboazkb3XZhBQuWZUF0IfUyRfuwsAj/slCibQ3/
GHrHvIKR3246sa5hqfjbrNv02rbA5EVmUHDXuLe5fK79NSy5/iZSP8vyTim2Srk1gxth7gIuA1P+
bsc/MvMi+ECPwtR3PHndjz6SJ9tBvjISRWL5GS9F3hmXrsNsy4BUNQVb1hh19Y94Y8E+0JK3ttja
Y6kEwG0yFlnz9CH3sWipX6i8wBA3dTa+KCQZLnkeHAVvuV7wECwYwWizvFFY+bpy0JtT3C5V+GZQ
Rvs1BygP5zTQo2J36w47/gnCB6V9MM150m+S8hJjpc37G6qZlYwqn1jjF+Zc8aw/RCnUCPC3ERCP
sjUjefgm0D7giPBjXFRdXHmZpF3hos2MWErXBVWiuzGbNQ+5sT1x9L3W7wgM4tsZD3/HW9TFNlCv
cGbcMStgA2cldZ+K9MiS40PW3qJ3AP933GMuhpvtLqr3tvOZEyRj57Q/P5iFNHUcQthXfbqJ/Ac3
v8uSv4h//8HvwxxNtRRdkpFqahIWbd+rAm0rlxDIm9FtO5r69H3MyU3K4ZZA6R0pr8lNV+H1yHwe
kLSt622RRQ9Z2xcnWfKWatiQfRKl8V4E4sHvM5eZqcAAJM0+f5F1fuEn/S3jvjO2A2n8P9+58Hxx
k3lLMyLHXa/6139k7rP334oUdVT18am+e+byX18edt/T2Uv18t0f5knls3nV70V/+17WUfWbp834
k//pg7+8f3mWc5+9//Mfb2mdVOOzuX6aYMjz5aH19Z//sBDQ/rm/z+QlfC8EXhHv0cdf+s3TxzQ+
YcqjqBShiIV/s+0T8vj3lmH/2+3nd0Mf6RMWZAousvjI6hiYSBoLo8QQy/vnP6RP+FfbyC1tUn+w
+9Exjfvtw//q2MJ1w0mRy/YHDi7G99JFjbBhTFJwScY8B383+aMViVZlsYRxiHqrhztn2BfmvaRv
/eTz0N01JoAdNPlqgSc5065NDuGzP7WEpul3ZXkfboP2hgQ2KjygBMaffpmwy+OuTmIQesVN1b+C
jfp0AS3tnaTcVdldVN/H2V7T3iWkWIF0sYl3tJV6MmUKQsq0RRtKzE2ZHYvuHiqpW550OjYwH0K2
QMigbgssbecCIRlCl94UjCMj4FmiBH02ggS2iZR/1VT/raX/p0v2O9PKP/2p/8KFbaNR/vOFvaxf
4m9X9PjTv1pRaphUjVbqrBlbJvMXledXkyqZRwzZxkLuBytKWcWGSpcsGxM06I3Y3v2+onlIwRqA
pagqxATwf39nQX/xSPq3GtmSMHLQeTppvLG0H5385JI4wkopo2Pk0lkjOWbiqZUm7HaJgD1kagLI
zo5mLQ1FqzWTYdsyBsD7PMTSG74K2Eo9ynws7QoWlZjNKsjsE9vrvGqY6WhXs59r0cKy1sWYaT+P
0i0lxDeX+g/uSjKB2fk/fgoOB8whMdjgSn/w2SKRz05EakRHx67OiYvkwDxkgDbSZ4/wm4haNklf
PKZfbl/AZiZcxFobKRYKARMqXCpqj3kZ9OXscwtNUtoHyp1h6lOOV3rWBrW0HoE9yBsr2LfqPsVb
JcGh+g4LxhlWt1PJRsHZvMREh4FReDKqgfaArT+sBGVlFCo8nnCqH6uOYRMBlBZcDMN7x2h0kiMx
cSiW0ktAqVrqT1CHdTjQsX7R63UoO4u0yldh5N6HQz11FGdhGuoWg9J1beRzt0if7WDnOhINvpKx
SRBYJGsbDEPPzREVNbwOQZ5p8WB31GU5xMwuBiolg0cSKywGVx2quSRBVCmOGIIujLZYWhjMjD8q
Gkb+aDFszQSHDJ+7KpnWajQLC2XvCncdJsrWS9yMUWu8q4z32rQhgEUrJ5MuZRyDrmm0T5hwxs3C
KMyDJfoVs50CYMNEshhqzm3uPNVetazC7i7KnHMZ1I9edjZ6Y+0p2l4pnBW4q+vfmI65djH0mFQj
MmhkyAQc0PkK8g/emYckjV+bmrQsWX7sSo/v0VQfTUygYzSTTZqqk9hpNl5R3Ndk+E11hKGpDU6W
lu+xazHfjdBED/gaK6XNWBQ0jQzNZdxlDx2FpleTtqHohyxW7kQjbdQ3TM02DTi8A62CaEHAhWKH
g/uJWG9yTktHAEHJT8E1JYElFCFfaMNN1YzCWhueFRoLWVZPfsXUSvfj11TJCBCyAygk6EKVBKuq
vD90DnqXjkI+BKpREBprafok7PjCVBUy5iPnxFQUEaGVAXbUHayHxnNfLTUrAeCjp7QN7j1RIhIb
yktXV/jFIMroWxyVijypJr2LToyAWgzRm+Aq2ujGjA1BTzMti6hcFAMDsTwwuWczY+3oBd1qzeN9
43/G0vbYue2d14DrxDqUGcjUOSm3TqLvOiW+2OT3gP0RDyTJN+WAe7rQuDKVoNx0QdpVbCdgNbkw
M4eEUHIgFUub+w3qhoYbDAJICLUqaBhouv48C1amWsx0D+oCUHBiHdQoW9jUvi13V5h3UL3jqdKO
A1h/5kLygauioCoawK9l8PweyHcMA0odjHRwGnk2WYxyc0hhR3CsnlQHGSHd9IPri2NTMmiuGEWT
4WYGywTBjtbKO1tS4R+7r02jbCM9v40xbC9cdWfF+tpKjyqRYFZQLhMvWvVDhRa6WttesVQJ8HTS
aQqW2UEZzZPXbDT3pUU6htZDWJARxkguNjKCS6BQedO26qHvY3eUQSFCZ9In9yZQZBakPEpWE2tB
JXYz5nYchaMV8mHgHGawDeNoxnXtuFs0MCPSW09DHPlGVjCeARHq4eeq8BhTbj36mtJpmW3Cp0AA
j4atciXExyii3c9afXWAVnL7xMxOHukvzDGae0nJeT8wWfPXAJORdONqlzpCRJi5cF7g1MDrKcmc
9EjSGJw5ItaYeSk3DxyswjqbwV3npOxv+HacswfPYwJA30GXIzkgpkvZ3FbJstavVO0RfXNzMftt
q59jFPeBdwj7U+jcjZ124fEVw1kIcemWG4R7wFUrH6QPQX+jvQu2Xgx+kLqjUuo/q2kD5StclGC+
iphVIkNX3mw9YmqMQtukVn/nBPLeLyHFNdsMhYpKBy4f/dpZdapxUDXjIAfSruhQ+6NIpzLccc+t
hFTMhJ1O/DRD+u0BI5CKJtXRTIF1purcuDUKFs+OZ7ZwVuNmaLfOsQfAa9X+rnCMz3m50WvvICmA
03kCCqJ4JBw4AcXhlNrwkVAbi303MFA2OfW1DYeVmnLH9gEMH92vlp5W7hB7ArwtiYiYepoCqkq6
myZNVOhBANG2EjF4kRdhiNbL0vYxELzaJIyapcfxg6lqiGtFPukI7iYPe1Or+gF7oWXuc4AE7aVN
cNMgULKAeiSTQYGN2dalQ8RFB3peuZSY8xZVzlmLFoF73NLVbeeeFAuVZuE946TDmGI4y566V8bc
rhQ9qz3LdLQQFmMeeMBBwY3Xx/UyN00UK+46lc21JOe3roK2TlqpHTUHHE9MuWd2puwHW8z9IVop
KfUII7suNNZGm99W1cXv5Dds7yF/0a2SJok52rxHzBmGtOIFQnO/f+xs3riOW4Q/0wzrTC76jTzU
MxL+VpwiaLa0jcsoNnTlu9KF6cfXZ6KWdkkkDOtuHqEYtFN94svFUg9Gb4MuD/4PpfN/0DX+ad38
XXX9Z73lf2FxLUs0Wn9eXa/e4YyKX+rk+sv+bZYmL9H1axP5Xev55Um+Ft2m+snCG1HGcW00f/0S
L/K16OYR7MtsXTNNhYAg5VtjWF2hUsdTkZpbkUarqt+LbqGrn2Qe40klakxDQmz0oW38WRupjh/v
24KVNnR8JcJdDNO0pR8K1sq1DeFUbrixxG7A3Aqoj9OoyD0oTvmpTJic1CEKdEIV0ahi5WJpvjoL
XWlvugYzLdHDb0NT2rUROK2cUOJIrYw0bddnOfkkZezDVo1X+RBsHHuAYFG3aBIFcvKgjBBjkvY5
J0mFzRfGmot6GzfNdh4Nykop0BuLRuZccsjE9i2JGl8nuMThVyIjwkBK8jGiM6TRT4bpGZBNNSNb
EkBeb452kjJsHYlOBClPfdRbhLHRteYWp3SUMNXVy00vuucQk9WMSBChNBuByyxGMfZaszCuSD1U
65oNnKbGMN3dYmNWWL0Qa4oBCAV23joOEkI7mtp2c7DY2LYNUYBSU2Pbg84bz+ZJErUeFjgqk/C2
gT0j3ZYZeYNSp+HvUwwrJS+gAPcc79D8+GTJzGmyI2aLiJ/dBLZvfEqH0psXeGm0QQeJVdM3utV2
DIAQYpHvN5GN1t6nSYXjQg4tLUsublHuZIMT2UsOSQ7tyMkbDBrkdtkq8nMr3JEFCxPNcNlzcdpG
P1jH9RTnwblvxxQlNCqWG7p8eBSyEtrENFNeQBz0pZRDKGhcaoLClV5tW8MZx2ifRIMgvZ7FTrqw
nXMQe6t63pUqmtE+gvNT7FMvp3wKOTl0OKoDQG3fYO8iNCaWrd2eNS/GAmTbZSXGMt4UnS+kw2Hq
dru6As2FHV7zVrLsIQiqVewMy0SXnxTSYCeFL7356mPqF3BH6fFKlAN+Kr5+JM8s16kXTf1IxRKn
g+1iJhxTAeMEFR5BCId/YPTcUZ+TdxkFxbwdxLwspecQFqtkDGupamDUiGUDS5wI7mXqAIr3VXmr
Y7IDfnRnITwS+azHWiNhbIa+V44eyQ9hrFsYkGsjmk0F1hQELTfjd6WM3DqVoL8yi2B7W8bG6aiw
hAt3x4DsZa50XD8SiE768EStcWDwDWVjeLI7viO3xhIr0Px+EsZUoBZMK73d6655SuzcR1GGW0WR
6nDZ4cjhWNHm1SGvW1Szt43uKvMsjN4iGcph5FC/imVoY0UVu6sSUlA9lIvarLYCtH6IxdI0k2UQ
BDPbmNvlc0heUYVDVTiSi9QOEHcecazLzdjb0LzULjR2QG4juMsTd1vW0PHSloMdFGvRJymEfgE5
2B/k14qv1SzKe7xAEaYN+zAeMN9wMGghNgprkHZCRBfSL9zSpBqavVYoaBeGkXixoelZlQIlA0ny
EFKDa5LBYxiCF0eiSOsqihOd1KJp0J34jOUspxCgAIjnIV6upOHwkOJMMT7cqTYeET7W07RZwFNS
iXgvZJ/LLHOYDKMLs8iapW4Pn8u8/QoV/C1s6v/nAftT+GrFgnhJfj1Uv8WxgNp/A7K+QLAGSBGY
FcAnaQK/AVlfH1E0SVcB6HErlMFffnVblz59sSkeAViZvd40DPCv38FZcHyALKAsVcEGzv57sSof
sgNGcBYMCLCMQs/SZMX6YGJd14XhS3pr3UaRyoT9gr/h1NgQhYZLmNk2p0h7NQp7xR4uD+WTjDA1
7dBs5vXSnTtWy22x7cqDISsgAtLEdJ8kbVeBX3l4ATSSv6vt5NiZxd4Ku0VfFPMi69YAT/+HGvA/
K/D+9Kf+Gys8mW/jzys8TotqNP1/L385vxf8geiyOv7Fj39ZJ9cvDyS/HIf3l+8LvvE5fy34lE98
95aClb38dXn+tjhNGbzUNFmZmHxa41Th97Up9E+UcgyTeIxwQHKxvqn4zE8aNu143o5gv8Jo4e8U
fPIHgFLRFdNSVJtTZDS2tCzuqm/j7sLI6eERwDlTxhaN6S3SsOBZZZxvgsHbJX5F3qsqIENHT99c
xz8AR9UPUbI/vPSHqZleSwKoMygJicOcxCmWTsfIHpsAq0cm5xDlWyV0uyFVoApFLpn2+cVSxcr2
EHEVOhE7MZroZM2WAOAI4YRgIVvLV5Y8jIcrQd3DlHJzUhMjF0Fb74W8LSUVfmqIAHHljlx+vFkG
z1+omrbtILebkbKv8JXw/Juff9gPI0Lr64cdVwL7EJbSH7NLa7N0IupEZEsY6AgHzxmpnptwK3Lv
yYRqx7HYIm90kIMF2sIqtX3hWxsBr6evN2mNONLn1KuRtOZ/Nb38wyWgj3ExGpMoUP3vl0ATe2Wk
Jhk+KtCvUqbmAi5KGVw73lOPu57ZGLNBFhMjfLags/zFhfmjV9dY6wbzBMlgSPb9q8d+QCyBn5eg
Y5jDebdBj88HoEncnxRVnqgatQ72gwZ2RFEu/urVP7Q7X74WTdIU4ljxONbHAd23yz/2w3TI6qKc
pahzMr+B++ovjdI8m0ibYjwLPcSxvuFRm0G2EcW67q1d4nazsK7mGinSP78aH8Z4X5YJHu02X4KC
w+4PZu1tFGEb7bJMJF3IOH0IbdIcMw9Nkl7hnVgp7YsaoyjRpKXW4ADm6TmHhqOid8S+yyT6dOj9
m3Yw3v0ciZ/ZYSBphwsnq6+RhgWTngECB4m06vT0CFETAVzJTN+N+3vT409ejzVnka+TQHkJC3ct
Dd1aRi3jIkjPaS9qSV/mNZy8vFfe24iZvSv6zxGi95HKGw6ooYy0HKBeYdCWtmgievPBzKpnbwCk
HdOtkaHVB51dZ9aFVH9V9yxKzQWSowWJYIEFtvUa9QU82wHyR9PUHch1s/GFgqNMN/yFtbU87m/f
DGjGBUBpgOfzeGty6T8sv8jNMkfBO34WuC+OS+tRvYpir/pzzwT2vte9c+5b9L9v7lkx3+TyXrNO
/p0AQ/r5N68pf/RGxmpEpfU3OMu/X4llHqRWI2M7leJtEGaaTg8pvbGvIfTAgh3cLplGfb0sahfP
tcx5k+r4KU4rdLKPStFfu0J+EVF355v+xhT+zoOzbvhvRKUdk6jsJ0k7erzoK5yWd4Vq3LjqsZWl
XVu729qIb9XBWEVNdjALCx5LdWa8PsnsFnluozVTH3s4q5Cfhdpe0qq91Sxl8/PPP56QP3wRhgI0
wiiSeuzjLkRMby8XuoqCMTcnrWGvYKaSmkETgoUJ+8dCbolGAyJzUGOWxZFufi67NIRFufj5W1Fg
BvzwVkyJ1EVrJHNIyoc1oQzktiUdhuq+jVlzMuAgUr82hnqMq+ggmxX2N1W9D6WS0VN9IzXWUsRw
deJ+Pbi0v0XKPjXg6hhJ3XQSDNh85T3tpEfwMMJJVD4/f78fU7++rGGL8pYkHwnsxvywgXsRARBB
xNKpDAhcksdspLEPkaJhcqZjYmJMYRzeabH52kjWXWij3hbpnZULgSlsX0xtVJ+lBa3RVgkYVTSG
Kx6i0xA5R0rKz1QiTJWWCP449ao/GPcMOnH3dPu9XQKCgug0ibr1S2+ZEmlWsVVYHlaseXaTp8qr
VjaLAUmBEVuXSGHPKkV5IZ+OTI0Bdz3/OertF6fFKhA6qSQhhkpy96Yro2XpYwWWs8tgnGvOvbif
FVGIEj6FFgqb/SzinZsmfxH8wWL74euHqYGrsWZLBCESx/j9nQja3tCn41ucQ/fFaApbM6SeXQ0i
7bKFRgnT50Kl+ez9k5E82DrCCsDimg8kp5N9biM0bmt5WRvtrskLdGPhPU7idwRYEE6qIQyg4gAF
wEVAzTfp6NlX+hfPJjS9gshsyniUKD2W4e3SH6UDEKWNJlnJRXEgHOyZ6ujaVd1DhWAqc9VHT6nO
zdLUoqUX4yyiouzBajvlJUIiHNHCVK3zlMnZWWQ01aSD7w2kKh31XCXhqcWgCIGuGW3LwTy2BqRg
7vi9w1zcG9ptLGc3oRbeV2bxqFrRNfOlY3wbNNKtlqoPiXwITcPD9IWRTqrpR6fEUdMVt2mBYRnH
htdHt3LZfhbZjYEG1UnUd83zmULn7r1r689Vj9FNI69MuzuWgX0IHfc5X8ehehNr3c4NxGz8X5Zo
Lw2f1o/hSCFgrBPjL255/Q++c9mg3YPyoNLmfzwGNHcAfLGAC7WaAesAhGF77k3qY7hX0HIZanPX
23dWp111UZ5zo38MRG7iP5tuMg/7aKRaRj74+M3G4CxluaG433luQY44Bp7gpWqVIGsusHwdwvy5
JaUidHCjzJ170WXnKu0fpIaUwOpWrw0He/j0OYjt10izd74ZYWxn3oYtBEtNR3BJOOdG6zGU7WNG
32QOHhwvOipNt8oqE00ko19cUosTCw9gSkzrRH9siXv8iyNLHffB785O+g8WrmXghw8n4GOCiEMU
u5SneTUDUX5qfFKXM7TujPAQkyMnroGtIi24NE7gzbyxxsqvWu5ubMS9arFUYFpXsrPXFPdotgyk
mN53yZL74cmKYG8rzmhg0mxNDwVmb741dftZa7n3SKc8RrZ58/Nd9McD6Mun0emoTLAEgjK/v+1V
oXb0fxjvEuWIvk6fBmmPxt5n04El6i+w8tCDjQVb3sL/yvFVSIwteHQ7+/kb+aEt4n2MYTOkibIQ
oYZ9/z4khL6pY6A5L9BwxIyh7Y4CDYlO1rwVBRpyjEwcyLo/f1XmBD9+meOEQTFoLDWawe9fNgn8
ttIsbZxlZzeS3hxaPl1jXbRAn7eWzXDeWefCWBgC27zimaMc4SqcCFm6xuIpSazlX7yhH0pzrgNU
Iqpyg6LgB0ab7pC+lNomSqlgN7rUgeYqiNM8vcDkYKNY/v9SdybNbSxXlP4rHb0vR83DojckAIIg
SAKkwEdxU0FZYs1z1vjr+7uQ7JaoZzG86IhuO2yIJIDKqsy8eYdzz9kZkQuVVwu7U7fyFKgzOVu1
fY6aygdj+c1LJD8UWMTvIOw8IE7vnLNUb0d/UMxJE9EHasB6AjO3Vlw5Bvz1abMb62mdlKDboFaY
6O+wNfexbWBcqqPHADqeovzUa/UHRksSVO/3HxbLReCJehKArHdTloVAGNw5gPeiawD2AT+5CDxY
xO3pWHTgGCwfmst43NQBNBST77/N4KqdsYA91aNa64YwXFkUj6tgQ+7qbZhoytBB3emRv1JGCXfL
MJApN+KvecE36dDrNfAxDAbkEFrl3ylqEbBBRHDQTVC+xlNIE6XzxZ31b+ixXVJYaS5tShbF7aLV
0JCXNM22W8nqliZamZP/zbHNU+gtNLhUMxXudq0HwlxbgBVp0QUzbOgNrMF5c0zKPFZEdSOAnRg+
LsePAv4C2ypN+R0F0yBvgA86FRzG2nWuzLsPVsDvzxq1D9PFPLA7KbS925VWYeGVKAOu0sQGjlVc
9zpN2hBrSFvStWlBNgdw17JuE1pzc0jXWgNCvsw+jqSKKRNcfzAeCUx/sb0u2FEU+5BxtDzwdu8C
VyrtpTfXHXIDgwjDWBsTL2QSXm3IFKa1jnFNNGDi+zLd5t4nv5upmlEaTl869Ww0YN2+fjAieQK/
j4hAyvCQuXD1908ozufJNdplNXmnODyR+YcFzk4gR4PF7jZuQaBGNy0EfxAQ7Mvy4YPL/x7JgTl0
qTjpZLMMwzHfXd/Iy5zF7y8rnUjRb4friR5K8Ez+RYa2rB3pIx0a7nM26Qd3mk8hzRYOIDR3mR6K
YTomHdsXuvEpijcYo9292cxXeQ4pDl3Os558Lp1iyyF+NSZUkOwZjgq61BK4cQ36mge6mqC27egY
T7PxoqQ7vO+CfUgrXJZAwgTleju09yr3Tk3RX1PDOM4DQG9VHJsyf8t7MIqOlmzRkMZjA9r0VQ+7
e1dxaXoIonJC8SB6bnTjlOA8llb5MqfpzTI+R0b8YE0hhU2gGv68ov/zyTHXLnpWSOLeioZu03ya
Ru9TM3pflapf6z4npr1Y9Oa+DeknpR1+qLJNBdcJ9Wk6W3zoWAbEmnBiw+OYZY8NNh/RAnrSE9LS
Zkd5TdP/0voKsYFmF+e0c4a0QTcNZDsVbcy1stFPcOHZNY2nMYpH6FdpakqR1AjnGuUbDZfXRdAo
hvYAUYv+fhnoven6hwpyRGd6pTCza436sjjYM62p0YfiSr/nWWSxIH3KYgUFRMaFxfyT3pPbZrhT
BuRFjkWJutWhkiGbQ0UVHgETStm2Risxor9R/Nu1KpM3Hws0+tN13cbNZe9Aoa0rF65VD3AlQQuR
DIz+DXQMQf84VQMhsraaq+7JaHhUNXwzn8LBTySfdO9rkM5qztbzWpo1t5bRferncDUtxl9+RktV
2puPWWYc/FIdFM8S8iqqeL0J/CVIaN/hB4Sj1qRh7iq00Klg07NVKTR76jzYNTa0w5p/7Ud0IeVh
8NgNzJQVwpqY5GgTzNMzydZV2443lkEklZPr7Y1875jWbUHrqFFmqwYKAwua6dGeL5Io2GVZsl00
8woarCxyoXqleOobxV0zkCNWwVe/Q/YnpDF9bocvXu5hmmmgrz7RDXvZz2pY186k0+6ZvSQmqFZI
34p23eTZPithRwbvGnjkgGctu2q1+VOdtDBtwhSQOEW04tCCDNGHhTcFH+Y3t0BovvXBtTgi8Uha
yoL0Iowh+IHS9VELCCIjdxdk04OZeSsgwtvIXTjLcLdnDgrkN9fLYMMNOt0krntRJsHB6zMaQg3C
owTVkDaD7sKz+MmN7RfHD0D7eSQlu/kJu7fuq2CVGJB4Dtxyr5/uQGZsa837PKSoyeplQslzvp09
eJ4nXdu7fb13rIj2E44yQI+QwWbVygWbZKp6m0BpkqThZ2uC5gVJ4G+p396GZfCp9ZD/gEcg9fvn
OLGfz9byv6o2/scizf+3WB2pu/3nSg7dDlHxWmoPydvbL5VE+di/mjxc8x8WxUDEXEW/+Zc+D/kT
bpBNcEht8Gd8Dg0gFshmWjB0Dh7Bef+7kuj+Ax1gCSdozvA9S7e9/6Za4/2aLHd0tObFCyHV46EI
Z7w/4yzgltjUMD92S3Ts/eIxXZIj+PiwsGHB0fPPTZZvC9A7avCuAsjMEBOJZpgi4pouznqGOi+A
Y8+LZ1S5dkJl0zgtrF6Z89KmAdxQfnwERe/IJoX0pAN6HplAMdPoIs3hJBpINBsNXH2NHcKgleSw
BnnlZZalW+jCjeGvoCVVpPKExHn6LamRM4F9Nx3GjWbONyZsBC25/MmqTk4h1KRxZhDNxisfDEgz
eI/6Up5Qml8NKQR0HpxeoBFWMTvJNfeddh9M2yT8bCbdJimNt2TpH5LmMVxAuy3OtNUwqf+3tsl/
3Ez/L1Y8pdfiT/ukTb68quTXPcJH/rVHHHqXJGdObtSmeUnqlj/6RtzgH45JI4nOFjjvn39XNO1/
eDr/IZtG9VtAZv/eIZphUNB0HVLfLtkXoqv/qqDp/OqGskXAwFmuAbjO8onW7Hcne205RefTknwo
6+rZS7RtZqp/zma9gmO8C9pN5bp38DWNw3TtljpA0o2XBzdU0+81pz6h3pe22Wcrag5+e1JRReEl
0TbJ6NzGwwnWdKW8bT5tksh+WMzpQK7TGQHpkzEmNxNe4HetEEHdxYb1WIK5pSCvqGLZxXECOxO4
9bYexnXRIQnU8F3NVQt2THhAIoBLvHbd9MZnEqP+yhuWIOnXP83l4bs//j/KviA3Varuf/1PQwKD
/+Omy/NxeTA09gSmzRx679zkCKFNFZVedjDp0SiQkVpw1XValgFu70fECrjPMFxoGKHJn3RnGel7
j3xY5jc3Oio3boGZ6D+qQdq/5pLOw3J0hyq0bXmsKVsSdD85ZLE/tZHvLlA+LfuSNl9Tm67zcR+B
LdLd+VJGogdvVvRkTCMs3sF6DJi8pTs49qtuvIma04Ayff7UaugyqE2fGzuA5LRjbwbmlhcYLda1
Oi629wC+dxXMYH3N/M5qvavCbV+cDnWUbMNH9epkxV/KsqTNmDDK0GC98Gtyseprl3U3oO/VRTch
+TYr74610CG/UkjsjU9oaP0ugRhiJBscH8lhckU6Fi/qebmBX72q243m9VBCH2b0uxfrnwnJnSD6
MieIX9mQ08wwrkI/tkCLVbmn3jhNLs98UbJevAQmI3rzeC4VzDsqGZ5KBClGJ3xKPCiW1Ia/uBXd
4cxRQgeFnkGfGcF6GlOeaDa2BXXjZEGue+pFEoRuH/CQF6FOw9SJX7ax/mhrhaxDi4IGS2ndFuYO
v37bOPR4ROiYwL0oq4EdBNL4qNCrhB1ENlRbNK9tpb50g7rNgOg3+gCRb/lc+ofK6Z9Uwm340doI
97Ih8MB2bTjeM6qy704d/eQiFOUoMtMBx/e/zdffLHmiv9/XPIKOLqgJAK0OENpfF1c6D63R5HGG
aidE17mAZ6ZorTeU1OoMMugssYxtp1dfujFZW2n71az1bxlhpDal0OiOOqSYm06Z9O0rZi9MJW6C
SnI0k4fEmeGwgzjKODFhOn35QYa817ifghNrOYaWYUmjcy1oruCpcpPdHL36MEGy2nj0gXeyTRRm
3P4pqQg1eE5NBmWCCV0Axuqk6XtZCMBZq/kk8xvTxZM/MRnpNF0TgEEkuUeJdTVpqJUxnb37NiOl
Rs5nxdttlezkw0yvy9SSoF9ggERNkc/FJZym29Les4EYSTHbcP06xq4yYaSkHSzkKzSzW9NZ8Lpw
Y8ydXkirDV8RFUf52sl/86h2mewt0zkhiQ6Fx8ltX7XSIEFWkkt9FQsHRZlLt1JMUqpLaebR50sn
n1ELMkEGoyjtexuWUAX3wRy8sfyS8mQWDftxgv6MtvR9nxKfuPSv7/lZmov6BQkZ5zB51RO3wsPn
U7o+v/kTo5GxqvL43WLLpjbaG9rQrvolPQY0onCz5nSq7ZqApoZKisaqvkZ/i33XbPTI2JVmCZN+
9mUgIVDQBl+RbZQt07NkY7d+cifnqq/7NWeEzD/W5ceL7DxjqG/Ziy1yY31LXyvfUSrtS5lZKVH0
hjen1cIz6Uw4ruVM8Z30aNgnULiXiZ3dMbV8XE4TP4CrGIrJhH65cW+SbDRjaxcP/YVTo8QXDTd2
AfBFsw9l+TTO4dE1K5CMkSydySwHwMKATc20edLt0wJRKg9J0yp56SfP/ehoeX/0Ipss+DYKAiQK
qKe/wxLNNL/jf2b9vW8Q+7jxbpxe6c265m6AxdC/Ee99BpgSReoWHDXgeEXFJLfDiz/v+N8Oufcj
kUPwp9PEzvypTruyv2/gSiwzVhrXwrdNYFyVf5ZafeNAqVZDAltYb0yjjcSBQbxFFXM3diwVzvlo
yT6ocpvvLdF5YLRnAy8kpY1P9OvAKLBmfq9gMU1ZjkyDQyOgbdFt4prJmolnGSQODUqRbPClrlET
FaGrYS0rkj1cgU8eOKTlGcZVvSpp8vzg2b0/ic9DFCAOlTCyncE7ByGbnSmdkqK/l0Os9U3MnbkL
MXs6w6mSk4sWa8HGDBf/u7v9H5vYf7PTXNoktUpLsn7Oa7+bNjOPnNkrfXU/wIEotybHNvuaC6vA
OQ5ts9UtiBCRAGOj/vm+xS/82S86X5tEukX9h5qvIeWIn5bMULO9vMRU99HMTOiU3bz1nN7OiAsZ
HIYu6iSxc/jzNX8tK5CplPv96Zrv7reoDDOxO1vdz9RgK2nRspK7MfC2QfhSDfEHi0++7fc7pNfb
gHOAYFXW5k93aISZZ+YxV8M53bkZCqEmDVbJeG+aB04hn6f659sz5Fz90xXfLaXazzQv0hx1X8P1
SR57PSAO11JCiCmRs9RzygClqtCpSZ/F8i7VZde1H6yqv51Y8JVkym3i5nPA8NNtt33ozLZrqfsG
JEaC/XE4B2HlWMkhY5+qprzxIPT58607f7OLuKJBszxX/j1S98uoXOhvUfdUTvdNunwK6NkIvU/c
Zu2eam03zrAm5lBFsr+LI6qKIXuKv7LvxQfgSO4p5dDWKf/kjPYdA2J1mlRoxMQNlptxXRqAR/8m
6D3aNPGv6v1svJkh4qcO0DC4ngPNg0Uv3FpwohbFq44Klh9WV/QB3HDrcpBwuRG9Xk5tOYA5l//8
HN6VFb/79cRjRIneuY3/ncHTlN0nRH7pYY4VhKOYXhtR+CeOsxFiXA+PsLKRRVzKlaBlIo7PGSQo
J7eNZLI7qA/wXiBs361J4h8Huwvc1qabioLOr7ugitqx9h0NbRHcdXMIjm6orvIxJId90qR7ojw2
PD0J6FocpBRs2mzdL/lT5SFO4Mhj0ib3yp+bdZwg34Twt/ZiVl8Wmp25KzHg5alfAogII3HJq6Y7
OX62NWumMD3mEPeLRyE+IQuBCe86T/gpA/yiCP03Z/oUjvsEFwoqYOi6EEKCXrv04LSLXXTPA9qP
19hF2byRQ1XlR5TTW9DEqw2zXDtwl9McM8Kt6Kr2Rg45Rt0XxMDcJxHJAGO5HINSWR6tZF/25N+9
AYZY5Q7XC60QzuyKU+VE7NfvAVWXooXXuPUNvfwIUDTIF54Mf5v7NH2lt9gPHLOEBUW55GKIQsjv
j3jyAASuPDZ7E0IGl18bHCk4Xz7KixJ9YFAdui3E8ZHnLbfAVlzzjqQmejEPPQNdTBrR5BiYkQeF
SnFtE6kNNa4pkt3kfLklBsCKaVChxKFaSoL8EQGsGgrGoQzOsaMEXSbAsV6n8BkqdyOzPxBsqcC7
0nxm3z3EXXsFLojWlGNZ9BeRj+iEvs+0U56iaW29WdNePFQJqvSxgikrITgcUSf06k0RoAuX7qaq
o6PhsEiLaQiRHuIehPridQXhjUE+frIKRF5exzSQyeIJL2Z4/kZ5BmoSKqtuS0aaFXrRq1edVLGH
EyhBd0hQ5fMXIgdxcgfpbopoeWa2Q9YC4QaPyUmNXZKDG0BWjDnHseGJOM6+hV/aq81VO72wdviL
0772y6FiaTAJVbB14KzrAtR9Eqggmk1iLo9gSY5mhbUWZzMvXmlcWztlithSe8tbDMdfhwELCBXG
KIDyzXnq2n2JMoTE78nwynv+bEzeAfPO56XBMUGNzzFASJ7dvp9MuQI3HZmN6u9ruBGtyt9KcNx7
dIS95smruP11xVHN2uEmF7aAj2GvCoJgfHUJR2SVhTxpEhjVVN921VF3Ef+t9NWfR/oOTPL9ZKdT
OAAaY5uS9PrVyoTe5GVzx8mnE1TkPv/rZtTO0R0h7Am6fQesjvXr1PRuIGtHXCTxkRE6V38eyN8d
fj+P4102rLTh5KQGqu7zmSCA4O08Y/aLPAi2VLHAyqZ/lMz5Fbnx282fcUM/TVNneFaSuLhStnqC
7KxOfIp6+yJiFZG5gN7Ns0p4ykkGMGOsEpzKNNxPdH/++ebPT/m9/2HSagucOtCpzbi/zkIaUOT1
81ndt228Fg+70KDUetPiezFs3P8AwDWhh8xQb1n35CTXmvsSacuKPYGzzQQRW/vOvsgJ4LHtPiIe
VGCxcOLAEJaT4PnzkKkH/O4y/TzkdxM2hG4AfBS/QZlvE6NrneSuXeJ1Oh3YtRMSbA6USbLuW6Nb
L0TsdK4hKQBVP+VLMapK3Yq1d98KllySwBMJsEzGLL/FswjDF9Lslz5ZCsns8Px7a7z0Kf9GKKz1
cQXffL5TywH0L2R6hw41vqV6HRy4/+fDrNPJa7+IUwG8G0kF4wMv9Qx0/sOkee88BkOPKE+Atbmf
cWkCpLagI1qTHryJkC2UyJURpnTUUouW4FinvPHnOXiHJPixfmnCdgyHYpDxfgQ+WAUz11k2uQ3m
iFwPKwVrzVqQkEgsNiuDkUSs2JFynwPrN49xBo1hoytomR8N6N2GojdCd3BWHOFjMsCmip/904Zq
aK0eTWsMH6bo1W3UoYmCSznOExLYQUeWlCgSEuedrGiCQ17IupH2vPw4tH5nUBiKxCw0KOimTb+d
I+v3p6HYYWiYQxI3Dzg6LpzHCsQwhfLLhA0hfqvFHrHrj7aF+Q4eD/yK61rgcSW3T6+UdP/9fN1A
IFj0ENQPac3ppMFm6Md7un1vjKo4jml27IrmOQ76k6RbdOhlbKhglxRMxkJqtTKCEM7o9LnMja/i
41h1eAQHJ+eEN5OSUDQim/QByKlce/ERF1VeVGScU16UnGDp5DDG0/BLAsMeD80kRdswAWHp0g6/
+eEnSRjHTyRm0fsIYmDOqfrGZXr8ux9Xk5MoieutpBBL2PiubBiAIiim0zw7hgseWLOZEPM4zyXx
wdhBTswGVh3esfHWQbutmH1JVzS98Yjv1Zve3ZSCLMBtiDq1Jc0kizPVSRxgfVNlomklakbQeZIC
AbJNSqq/LXWSkdmrHW8ChKYTzgQzPPxItXMPA14KGOHLXC33rKmE9mw2XOJb+250H0KvPjgRJxsj
ZMAL9Q3lHYAXPEo4FZMWa2YcPxyPjsS2/E68GYeYpUZmQ8U9qml7eZvkvGN5mlRabvimBE4Z/iRe
RNdbD+JBlWWwpQH5IkHMWfKJIx/JcakqBwp6pLo4PSIkBL1oPSJvNmftveVPn/JQXRvFdD3jCQAU
R4bpoVEeGgXg1nAueUjp0kChCx0l4IjQhtuXRKyj4bia+8whdw2HI7/qKpJsBlWIhXVV+hzkODlm
HKzlZ84Fyc/hyqVkgb2mvlW6fTemyVrcfXFACIC2edM8SUBgJuku9lBYDKM3yd2DZXuRMI6VUekR
JDRUH6q/yExKmnBRdNVXoXfk364b3vSTe84DxWN81FQlOdy6dyQYEM9ZDyoB5Rv7sm63DEdL473Z
BOJm8LWSEual80IoxjzA+AZE+IjRzIt9J8tNg++GjqEnfVQUbcmoQhIjhSnoCkD+kafl36rQJTkL
QOh1tuxuVeZFsfW5K2araAD+jE60z6bzF/7ZJL/Pm7H9bZsuSGwzPIfUCt9t/2pk6Wb4hg+KckZb
ID2he/TEOei2jJ8iwkp67qRy5anNpEMwm5oPGtVu2dtGVN/0fEoWv4TTLHiQOGvHf/vzGP/GRMkY
ocbD64P5xX03xtZddFrpLFbs/IpjZ0eALZvqOe7G6xRyiIrdUAsNzjRZ384LLb9zZOSEBcwRE3re
CdaAzDniPwRyzJfW7SHUuS0oqIeoOgPPp3pASCWdE2g+DSeLbV3ZhwIJGC1R64QghC9jQlgBuDCF
QeWH9JkENH++3XMbxE/nNFNCsyBnEWE0JRV83V8tclNpjhYPRfVgBfHOX0joeM1Xc6pXUpkbgHnB
IkBUj/BbAQTSM9StnJp1KqdUtagR9mhrJxWAyNZW/ejcNQFJP/MFEyNbMnPss9HQZr2/A/R7Y6Nz
+fF59t7d4DaE6tCm0wP4P2mKd1kxlaUjBR5LPQRLtaoVGic84xQFrBFmKtk1UqCQoovr9CcX4B3R
+Z+f5Ht/Q4bggPcGXezS2gtX069PMrW8rm3coX6YJuqSLvkiFKk02H/kUGV3Y/NdDC2TTjwnkVxn
s/O76Zpo+PocQMftB6GWYGB+Tt0xJsGVQkQDEtxhkt8t5jEY7DwdwEYSPOaFi3AhdGFL1T6B8VxJ
yoZEP2INLYpdoUZ3EwWYtHkuuvaGAdNPt+Zhr/MgO3oKzZoQJHDXogxGQWyQUo3YoSmLIEXmVDKC
tV80TxF6thUAaxL17oMGF/0HjxnWyF9vSvKtRI8mBUDwONACvIvK9BLpCaOr23vTrm6MIP9iWew6
sY4aBwohq3Liz5DO30FCQgs+ZaHWGZH1yLLLuu1vxn7iXIHlI+ndFNjaPF142FErACVdpQejgS2D
yNrZSzEIgwp6JRXbHWAieRkX5wqvSSWgKXmty3jHb3/4Bb4DVFR+pMLEgKQ4wU8pRyFvDdrkmV+6
i9ZyyI33hbYctPqR1YCVaHoa/6mwpJU8eno9NiU5JiKaslA3TEqOmpm3NTP17fwud8sLhxbvHcEf
9FF19aN2JRc7F0bCZotJRRahnqUB9ySpJkcKNVZ9w4d/eDjydr5E/Ax+SbhLynEpX8T65GKEQB3x
UM3qJC8SesroonYz5v7VbNFelDWHNETsCdYCIkXqNPSDxaO/VqSAaSKl88+bEZoYz+5MsrwGLgKJ
4s7YffOCGFkTuVeSUAZLd9VP0LZFw6nqnd2YU9xR5bLp/HRHqnRCPXQpj26fA4Acn2OlHSmlUuV4
MW8NuPIAwnOD5CUlPTmwBZfgLbE42bmcZFqoG+EWQd7F2dGY91qtf6pSPI0AuSZFckxveOT8kaNp
yz0GyfSCxkW11pPyi6ZbV5GePU99QqYuChCWhaxTbYhxPje2c5X3NBjxXPzwBtXzp7Du/smsujhC
PbKAvDEOZkQbiLJ4VzZ0X/krPKdHqQwqknES0AUFtr+/q/XikxOT/uubLxO1QFkJJmfLkrnHPj8j
IQKYjsR9LYG48H11YjyOJJm5jDgQLi8B2IbWr31Zr1WCwEqcV1/rJv1Cb/Q1QXzngL/sFaABvKWE
5lpalvzhUX6alNFAOD9+MxAbd4u71jG3vTolKBwryqC11dzUDZT0XbAduu6vEQUYcXKr5iRRq5Q7
B30jWUmJ6JgCRsVJgSuSGtSg3Jfcn2hfxgVNye2Rd6Ln7KZJwgvLIgEWviTNdRDFEBHSpph03cHW
DTkJhzB/KlLYSX0EY1PKqkGwNaWnnJbqYfRWWugepcUzwjvQ0VR3bVq7QM4P0QCN3d7x4o3fzJ+C
9sXmt2V21/qC36FDEqmxTAPyTbtWqesXcBrRpkiaAZ6oelluWkLFzE+gAoJdaknf1HjlgPHJfXcz
ORMymNanFmzAZP3VWGRz4ZtRxrbols9dqm7zpbmMSNYXeQHrU/uU0QVt1shihc4OStYhKta6jbaj
B3wXKVKDHkUaCpnqbheC15uDYU2R7VOLGmWHEssUutctXqjqHZAXWzpJLpSL/Dm5vhxXEmVB+FQv
JSclZQRJOJIUqof2pg8f5TcJ8Ie08DYRsYPkeDPUVFP4pDmq5Z8T9VKmiq3Gx9haihhUlefkklgH
r5vuw1K46OM1KWFEkKbg2emgZiqO7DpOg4kiGwmqW59V07p33nir+fXFEojsDLuArp5k7i6imhbx
8eDXn52Ktpuhxp2qbnqCFL5CEhWpSEeFl25Yf7U9LES8tjNjxbBM56Y1kaOsl32yCH3wsA4axCrx
zTv24PRV3GhQGbGP0BHAwrE5zJCWhZK47j+b6skk15hqUjv278X2yyoq4Dea/HpLZlSySaw1cfZt
xF1VNhIM8DCBQCq1O5dxuQ/FjrbTVwVcSPLTPDySNEZ1EogQvmEmKTn8PHQpLrmbs3/HAJIseDCJ
PXivgAtMs97ClYr7qq2owW8GHg4tXZdtGl6wXvEX8f0kAwrEGUFBBCQjGRpxa4mMShbUV/zUZvkL
FR822VKEF6qnOkQb0TlJRC7OqPU3Ghku5QY97Y4qBZku8a1JEWsMUEBicj5JMgRmhf3gHWSLMgnF
EO0kH+2JTKtHwLogF9WTNObGtRfmZDLIq0tuvcQNBCKTuoR43SoaAwxdfSfaxT+OFcBeNp6HbZE6
xDLwuQb1NYoA9svSk0gEliIhsaxOo81uh2SnhR03jqEhXqwqamDkxMSpdrC6hhOtk2h+Gb1viXXC
xQJj71+GCN1J9CrLJ3irjIdi9q7TdLi2SdJGlKTi7q0Z4UqwzDM2RWyiWax88mKQ/FzC+ZpP9iXQ
FMGqUKZIOQjgzb1McXLJEzqeWuM44y1pF5lyr1SVH+Ol2+ZZuJUrCOyHDdPQQx1aNo1tB+JYGEgk
o80kCl4DGyghdqLR5h8CzDKajZmRhPT2Mq8KWcMa1G4AHE7Ki7b1IolBPaND3QIsMmRwdmI1ywUU
S7WXdKJ4X161ki/EpLoxjyrBWXDRMiZzHvJmN22uTBaOy11Gcl3Sttpoi1vjhcElG1YKPZa6YF0w
Sh0VV3/Z6+j2VtRf2Fqy3MaIoo1drH0D/CTMod1yUE17pYXzTkBFfPfOq5BT67A043wpwbsfHOoZ
RM3QPmm2RYtheMNg9R6JUxtxYSTz5MSQBIeUPhsnehCEE5tIBS8phl8iDkmFYoik8JUAQQF+lSGS
LDgJqrywvZEs5a6s/I1bkLOoBK+kt8ZevFEWnJ+eDBCB/Iub7VufB4cMs2HeCwrRGQoOKLxFRkD3
5nqpzsW7di9X01hJUURCjsNNEFNyOaVoUyOpP4/qWj7Iw3JSkjkOOqewvsmSlpBOdqCMqsyIhEio
+VO1saha+dOzTD0rYKFJSSJdEiwjH2LJ8MuWIfMyQGwoabckay4n9QL3dKapG5q8JYckt8jWFUya
+EmC58P5wRfbow1IGCNBm6JyRUQsGydo6a0fkPfD/ocw/7JBR+4h8t/EMRKHjgv2PoKaFCejDTVp
2atymGYBkJAUm1wvqDeDzzwfBuSlvNS/Mt2DoFwy+4wekcH0AxL182GKynWAxFvqrWEgXPdcvq8o
cquTHPNWk+4W/AN0zy4lGJDdXhHlWlV9I/M1elTGCx/sgLlP8gWQGKVNo7q06HHk+ibovQgl2Xpm
CWMAiDPMntXunuSuS2A0HcqLVRvvYuVsJMckF5XU05CecWbUxyXfL6lVyY/rEU++C0mAsQAjwJHs
TsmUyTLOxhBwnnMJgBYTYTj56kd5gZ+k2YPVRHxUVA5ydgt6gSSsMOiyD6MYzB54PU7f9Lye2FTy
sJfQvpI2x6kFaje+8AWS7QeDItkLscEcOgPrDiuD8YIxhMZNQE5gQ2cYjknDaeELbmu4gC6aZFC9
QaQIcgAT0ZDPd5NrypSGCaEYpzg+rJOxeHnCAlrjG037mZJ06UXHKb21UUhLsMw4wTF5DInBBSMj
pleSigb1YBbbQqgMysyHFVF9P4vkiF8wiYY/3HP+TAkdu/ZpjDejTbOb9cJ1GL+sSDY697bO42s5
kvr9QIqf7cKJLMZ8bpKdLGUuIuYXLKHExbKaJRU/mdaVTEbt0owlvkqw70xnk3iPA+eXaxykwKbk
OCteZV/UI94k3NGCbOpFS8CGrpDr+QtZVQr/si9j9icF3/R7MoU0ioQvDFIyleKoMnKIeLc+WYLW
miTDhkHhA2KfOehaWA2yqPqkZRyuUubmKGEOaEcCMNhLDlVshtgEPUp3NZ4pW01L0rveW874Xe5B
cLpnfIdrvcnmTEfUC1PGBbpg5qwJ5uwusdsv7BayAGJzZesSzV1Kclf1ePBxCpSQrUxnLTZDkvRA
dPkXDhHLMegRTOLRSC1OlhIZKbMjA4J2TUlVMKQmLkaDL2boXNSKo3sLSUUxc9xtlTGxgApRnGP5
8BZxQM7vBN/wfYZYWrL7JPyTnSO3zn3m2kkqsy6HYz1ad2kMthHkhzynfjo6rVpHk72xkSJ042Vv
zaXEVNQH5CVVh8luUTKV0hwpetkamGUcBfFHZJ785aEGJQd0LJ9f2OwcAXg03exvh6CS5HKwnEq2
CvtsIcxoU2u3kDnkDDeGduuYRfWvsqCcI64lSErDife9gSmY3Qc5McXlnQckSFmFAkMVPFHAxiiB
CZR9epeZ7cZfTvJ2Nq5EkDxxMVVGUwPv2I9uc+NgNeURSP5rcb8DEQco95n58zZlX9m9+8Aj9DgT
MNcywVhVFhfrdgF4wl5jRfI7RiiYAIGntt0CPcD50MCv5MMuF+/IkEP0DuG+ZOHLK9trrobuKHfC
OwTzK4AB/omlCBzq+XCfzimMQLi22UaKgFQ7BKnVgA8Z2wGF5BDyfE7c1kMiW87z1pl3djbeTzZe
s2wgjy8PFaA2MQxlTW2lLP+SU3R2tVtxR4D6y7bxOExlKpmKrA5v2sZEDcEFoJqYtsAQ5Ill5rLS
YjC3nbYysOqjU6wEPoqrS38GSmokfqG5MYrmRYVo0Qu2X6ufsR8Mn6UogX2AsAA/8Y1iqxvN3MGI
IxdYsv46QSDHG5FhhpZUognBOYhHYvbVV8PpkeUdX/MI8bP6FbMLtfpKHGuxNal2wp1kD0gdXSob
U3cttqkwEtIDJlQK7jlkZZNKwUY+ooiqFkcTn3NYyidwRbp68wvvCsucKW0zDLjHqmksWc6l3t7I
xmDoCbYmVQ26j5m/SvPys408mDFCh6MXROFwtN1VvodkwSup3mu5moTQ8XIfVdYDF6vy+mqgJ4J/
GokFoTKrpj3JwLwDAJ21i7EWd+47BjqI93BcJKHmXOTaGwe5eCgS+Q1B/EUem/D1Ft3wWDanfsJB
X2wSB1wxyfegsrs5+3LuE2k2TcbBu2DwubBsGA+oLXuV7+ibeDeoTqKQLruusDvnC3gHO2okKEzA
gIX4WsQS/FQu9bbw6i/y7BLLfbaU9bWYhk8CIXDL5osCZ8zb5KkQj4QOQHGiIh6qP3IZMibyjZzu
hOznY6IAsc6v5OxTmXZT9vDOw6QrpQ/B6gD+uelsiSMhY+YMMgMTWDxca/7A/0k+A/9PXjCbkGVc
e56DErU8XT2Pd/Il4UtmZdRwaPMJvOTCM5KPCuXvCBSxeS6E4C74QrrdPfnvr3njylIET25cPdIJ
BwwAjEJTHIuqeanm9owBYHwzJ5eLQ2eoGPmz4mg7OZVM+4Qmwh54maMN6qoEDsivpIDpsRKlTtU7
j8HsSiaynL0tfxwsZ2MZy23aBbC3kPE1mUVNeKjx+gtu2wyANxLrESSGuGLFlNwpHPawSNcS00iK
TY/bK5qbzJ54aNoMcHVLGDT5+gM/0mwu86zZGQHeXu8PkLadCyLSNSJ/YF+IZ4oWwbHlxgTEtdCQ
oN766rZxlt1IYw98HBd2hwuL+XVQGI6jy45y4WIh31uqde8drIZaHSdSiDy8lNAzT1sNQ/ls6toh
AouGN8b5LEdEkVNfnChJ2HuOrRi3IpUEUCw9EyTS4ASSVIP0EtCeQ/agqi4MPMyl6Onx6ncup/J3
A91W7lXqlStPcolY6v9N2ps1t21t3dq/CFXom1v1kmVboiPH8Q1KSbYJgACIngR+/XkG5P2FgvmR
52RX7fd11HEBq5lrNmOO4WP7sBnaWrvsWRFTVLILTeqJ3KYUDrEy+qFj0W2NBfbGL1sn/ji68acA
LqhhQ2UOx3p3ZVfe/Bs2m95I7mFb/3guZS6EzPsiDzUtYQ/ImEM3saxprcvczq117q4ckjW9B1a1
glGiefLi4YWIzd2Q6uP/yFf0Tvc1q+/NDQLdE5H/o9qitiZhBTVbhRPyd1qXIndxz7WI9fb97Tcl
Q0Y4G+QrDjSwmA1JHyxfV8LjWTYfufQjYiulpX9WMAPwqzRr5G3/0tft12iqlMqcc9dsb+H83L59
KknXC24lD49GrEqPTDRlo3bYI1FClMyLxNNraoa3VvKnBWZQqE8+qff6ezn48lz3JFps0nAccuG2
EraU3kppCpOso4MrWKHtoACMyzVziTyi+kZAI8gMoKbB314bl0QSQsOBCeQ2EvRxMvObyf3ixXde
cROXkNEnz6y5QnrMhTpt5pR5+7qFVEyxD5lZGWaoCuf+L7xmclI7/Om5PY5+JW1CXs8aExVzqUc4
N1my+5FUtfA9mkF8pshHw5GECLoSX+W2Em6TVejQMKeESNK4dd1PayN/nnLS1G9VXTWLqIIus1qX
NzEs5Sia3Ji02vG5abDJLuir+fPMrhOc5ZdNR1GMcg2t07a3qIc1U7qBD9V1VlonsH0FD838JrZ/
Ax8+1KRQ4RMJDjBEzBH0/luwO2NcUd878gyBDfyP0nPgLzkAaWTtuqHYO6tkrEkSkyrBzYieBClQ
7l2dRGyWaj9pcYxN+MmqtnDUef3fBA9ULVzplW7m3MNPz5rDvbe4KUto9qkaFfv2Q03LWU1ESF6P
i5SulWtu28Kb4Euf+3QUbwj2wFwHUBxczNmV+DuXvMzpQHCu65Wfnl4Ab3HqQ/TdaMPkZqHkHqjb
/P3Fsk+BeU6bcfw8bPuP8JFeW+Y0Id0c31Tx7jcTNmCvv+17SP7shGbAdO19Tmvnrz3J+6J9Gd39
78nwWsf+NZxuN7x+l1YNTmx/6wKKBaaGdjAJWxTOyP4Wf3sh0Ga83CQ3xdlybdPiEYDqyC3qUO0E
eWmklBiI1XFDDnqD6HhhX+X7+GMejkBBDJArr56aElGrxfuPXAA/QC74YQDliEEuBkzBtQ33WurH
16fnytdmPNistMmoZcSkghzQvgzW8v1cudEUF4VnN+jUebdIRlhXVgJZV0Kv5m7ML7gU1lSs0vqO
a2UzWQ8DwrYEAfhfZLz/5pvcsbIvmMT1jU64227qOzKnfTm8mvHTxsc01Wv04NWwCpy6m4b/tIAa
L7O6iq9SFxJCoyErHcCMZgCLpvP1r67ZxlcCW29M90ZACEZsoH0FKmA8K9qrA3gxcFBQpFsbqL0X
ZI54Cu271rlLrFT5I5OLWscctymlVk++/HrYg/2NzjX+LOj3VGIGJEvfDVsOTAHMi+8nMUVUIHIK
y//MndBfUrohVOwH7D69CRdDnlBe4Zhe1LTPZgWNU5a3KnHgvMb5YQYmMshcOZzDICo2F4W9xmcb
AF005obO6/Yv0Lgb0urkj7CwCiF6N/+7S80vRlb/MMheum2RXQZtl930A0FHA+onzJ9lAwful4t1
3D0GYXmN0BoyavVN4WMk+ceMJ1gpjQ8ZmHVlk+Tf7y2OuWFfVDiU2Cx+zfbq18nOzxgoW2fw3b7T
GXVolxK7hJjS3k9ZW5BjjYxhVGqFzdQ1PkyAH80YyXZoUqbv3AWXaTUnk1lYB+y7Wjr35XO1v9lv
M2pYaK3now5MU0XVhbdJaUk0nnBJTp+QBWLwzZg46JDBfuGxdIu1RZYDP7g36a8Pevzt6E7t5mV1
n9b1rYdQXeJnf/d1fKbrxzpqw0SjTC+XK8zQ+/mBXHkbZbt4/MwFMqbJA6/djn80U39nJSi5xESt
gMiJt+M+kiOpk1gVf+yQ4zJgqTo9B/8/TwO+A92f0H3rSjmATW5T2lGckEZ0TnsakWiMHlkVHHCn
jW8TEMem/7QdnKt2X136ZPvQw4hxeBGQRUnsHHTHWlxub0vi/fM0i7lJmmFszTEaP+fwLFNnZBMg
y4Wk1t5oP/BQcfDSiX5J1Sj/hxM/hjjSnfmV3Xx6Xn49+NrF/zzJTAtwMC9F3Fi+MXiskokiSfzI
WBOX/shN4uAYT9uPGEa+SdaI8V0T1XruQoJRZ++grU6Jpn7mz7wRDRozueQ/ScG1tnmJ7snlmH/1
0Zhtk49OjlA0HBD6TH2r3AZ3Cb4pfhPr3iBVrksj28c3DX9r7zXklnIoHEOXXNB7CsTkvJqA+BiV
TPZxMLxuq3srSs5sFOmn/nqsDyZkcZ1kVtqa8Be9LU1ihoJytmifdNErZ9cpXwEsX7GXA7LIxJ09
DeuGP9675eumeCVaaK0XTnQuKn+Y9LkGg+JjQ9DiMHUhJiG2oDPOX/Iq5f4ZUClEQfx7a+PCn1vb
BT0oRl1rS7cVcHaI2aIlx9a03cAtnpGCaODoS1tSO/VzVZT/MfzdtVSDtxXBz1enHa47G/pEbNXE
ssO7eql/WUoFTHPXAM3NlCc3ZLbUx7z9SMTHsrligii/VmN4W3gGdAxGd6Y/c9lH/PYKB47QYjX8
fewaFPfHz5gOuGkvTfAUGW+hSlcz3E3R+lITy25RrcBF7dQunkd02LrNPbrfCt92cXWuuUSj/mL6
D55KMKeDQ4OnOUV1Y+GeseXnLe09atrsjiR9CR/YMNCp9Qrw8YrHOX1if1lV24y4UgOYWmjRBf+9
SDr4+6bcekh9PdkFqdBkuqQtyttOJN1a1AxSJ7/dVOvnOsofd6jphSNxCz36aqpIx/XnDHq6CrKt
tOtv2dmIC95F6821Ge8+uhnmz/c/R8kzS8xnNNb6Mira58RN0Rusz83i+5MW0geI6rEPWBOiGG6m
2bE7mMXCy7rEcfNpVbrOg3K4sIP9plqD7TcfSBpzIIK6UVn2LSdAKw16UMOZAz8HEv8s5q+PsVjM
JIhDEKDZtNpQO0zdNbKi0bVCf8GtBcshcrO79mtmD7+pi17cJWz+Ttn99tFEE3Fjbe3rmq/bmNQh
6Y7TK/7+snh7QMu0iASIxXwv0s8P5slILIJGezutdlhBMp7qRCfj/r8Notv8YJCENNZus6+mVULP
PY6wUmtWfM66HltyeIo9vE0Tzfa5afdglM0ARjqP19MKGQXVcQQx/xfvcTDCwmA4AAyzNDVGZf7J
GnG/4ASeHkIHbLlhDl9isWFiZ4jqDAHLlfA2b9huWwORfTvzMoJDnhpp4WI2iV9afs5IOC0NqCtB
FUkFUhAWAuXsix3daAdzp9U7WJ2wb8eWgsC4gmboWhUjIr6N//307FnvG7N/bueDURbbeTChcRlr
RnEoSyooKMnnqSedN2M6mUiydi25ydPjHl01ZBWhdvZo5EFQ6t3LUbPNM7uIRtom+munqT+q22JC
6XZdpb9rt58e7qhZsf4Zb8kN3OeVnxdWOK6G9jooYHXc/+WVDXCm4LqiTYKXVbuk8kxCpyr1pAIS
FbOe/pl1ChWUbz+oKawnbac8xOnnO74MqB+RXSRw9pcsE6UXm1ZnYlWQmUtBzlEffC3Dy+TVU2jF
d06Pd3QrHwy3WPVyR9UdBcdp1VUIG6nwtaPCAnqAqsC5sY7u44OxFraM4DXZZWaJLTNrFGffgvCM
5T79SueGWVzERWkYpVPwSrosQN2p2nzWiTs3yAIx3TWxMdU1g6wh2Vs3/2l2/aXf3v6LN6Glix4P
AhrTX3T85faABlXIhMVmdcXpUwWxC86Yzffx4M9zfzCI/f4AjgNkQr7LIG3e/4lpbrPsmaxSQT3o
f3ubpRnzx6KvXKYM4UhYcHB/qLATPZwe5eiGDgPxw0NqBffk+9cpN/sMM8aFCWiWDc0pEpXTvKGB
Xp4e6+gmOBhrsQmQQN0QkDEWKUyBB7y5reP0GMeX57/vEy6JccptORVFyhgtlGJ4XwJ3aeJ8Cian
RzpqieG1YeLQWIvmJoGDawaV0mbyNs18q5E4sQbjTjiI7d5QrHV6rKOrdDDW4gaFibMr6qSdx6IO
PRdQhJDbOjc+Xa1nr9Bz77bYe9NAjtKwmMWt4zzKuAteQU+CUvy86+mXO7pkBy+nbXMwkbvQQ88j
qbFz0GgL8ebbdOYlN3tUeU6PdHQDHoykJzkYab0vNtNmy5LpSA3QleD5tkA+/99HIX9LEgE2VxTx
FosV7No1SJSBUcgU2B04cQCaSLScsXbHnNDDYRZrVA3tvonablrltvcozrGo2pwJ0uRMLB23wyEW
K+PAK9SbFUNAtmoKc05enHoBjBHtllZL3YD/29QtFijuw/16s+unFVABFwpe+RI0GK1Oj3Ju5rT7
D7aBv3OzputZoIEWEmv3IqTe6RGObenDiVtYugSBDB/+9mnluT+cjft5v/u72jz4u/LMAh07pwfj
/OKdIadjGi12wabbL0Q4ShAxEHkq65TJOdaxo6NZuFnoy3kUdhZBSTZ5cZRY3rgC9gePwGiB4abN
Bff6bC/bsZMKHuH/G8p+v0TRus6NxrfHlaLXAXoTSghgoU6vkq1PWe5vB+kDP+CgBpQM3o8CsZu9
KQiCVr5tX/nj9rZO1rRhWVd0G4ltc0tPBL68DCBWT6DFkPKQUH5b4NI7x/utiDYX29z8jLex7+wH
KF+EqTr9mMe2KxTz0LyRAcOxWRyKEoEb+NjHaRWsoxUeR2hk51QptHK/TMTBEIv92tF9P1r1nn0U
PzW8Gle/ARkU5vEnskpuJ1MgAovTL3dsoQ9fbhHPQFOzn7jYOItelV7QjdXX3o9/dcX8M4q19ArS
rNx7fsgoWzf/VBv1B+4yEKln783TS0W24/2GGtsiHK3YxH6BimTnCJT6v8yXtfQ6PJOsP5zw06pJ
XpEE+QirSA4B5OlBjrkbh9O1uFq2hlM0pO2mlQEwpJu+zd0AzmOV/OG7P4AhnB7tmLGk9Rd0CIwM
AWwQ7ydt7VtjRYVqdm40Zw0528vAO7PRjkaKh8MsTIob78Z2r7XBx3Xb/15mafG4S69Adk9ftten
3+vo1j54r4V1yTKjDxE4xK/ZQQv6f3VfHt1vB0MsForPt+NNzBD1+qMw8t7YniE6OzoC+qGw/Zmw
dC/1aujTq9NsdHFmQNWgKnG9hYLvX8zTwRCax4PruJ38uOl7ELdCV+Oyh3tbjF6nBzm6pQ8GWRhR
Iwx2aYEJmLEgnHulP/f9I4ZevfNr2kVPj3d08aHItslxhyaaT+9fqoqDpB73a1MJPBafdNDZ/MDx
V/pniMWGrsMRbhWPIdjQfPhgXPI//DNixH/lmKFvC5I/INKJlo5GEWR+vg2y+XXIGvM6Z2OcYzvt
cIjF67R55badmZorGMhadNv2eM+n12TRo/8Wux8OsTguceh3dHkyRLSVPwv4iUhX2SJQJQ19tzB0
6JieXakFx8F/B4Z3guhXVAcLjxOZkzCdnMZEmKZ7mqwf6vZY99vbXQYK4oeAXnN7FsBYtssa0DNt
ykqebdbJfWyvkbb8zpSrqVVIrZ+tA5twcx86f5GrsUQsGt81MOupd+P0rB0LAlzzn2df+Ab7ddrF
bVebqyka7kHmqdzNAZoTUtvxUfwBAYC204Me3QwgEiK4tgOE9BYTFo9RvPeavbnqiuxj1zofiapP
j3Ds1nEPRli8Vr8diybLGSHbRtclwA4zvPfr5u6sT3DMEhwOtPBwNk2x2YTWzlyhm/mZBggkeVdn
HZwz87WEmeV9BKQn420InBRydua5i2BRUf65h+EgNVW8cSE1em/RnGbXQVM0sSTQx4gqZdxbD9gC
kT8au/iZ/+zJP8/UhuPTdlfdiT/ATsbHMXb57VAt/WzWcgug1viRW/4t7FJwFKrbRW1ooBd9kC9q
i2B+hJlkLfIq/y6+mo1fnNnXC+TLzxdyJcUHCRX/W1wJPdBlp/U75oxuhag2H4THZGToT02QNwMo
VZ5Y1ZG5U45yBYBSvqP59WPQaJt7cjEAZtH5pdzs344+DSfOuedcYD7++5whhteV5ru/MIyl1dj2
FiqqFaowUh4gBGCqDB64rz4U3oVtfwipzqtjWJahQZyij3L6GwjNaBQ8fWyObDQbzAv8Jo7Joyyx
4lTUza1bj+NKLUFkvYXFPz3CkfPyboTFPuuqdZ0awzSuVFRhU1FL+Ddn0kaEB614IlkAYwvXbDek
VuzudiNeDUhwcifszhyOrdNvMl/yi7Dq3TALKzZVMTpACcOo2tV820CgI29jLF+miUIR5hzsp5oO
sfr6qs+sy9z/rhZHcV6ppUytkGlx7wSQS81tOmzADXkYtTCqK5nSDRz0yYM97H8oB22k/f3ptzi2
HoASA6jaYGzznMV6BP2m23kDL6ETSeZWncC6m06PciS3ANeRQlCpEVJJf29dmg5cPtfkuNK9QsCv
s6izRiuZGphPD2bPIoLLlaFgBBrd4Tq2l9SSXutXTlbl46pxjI9+44lMKN2FCKZ4tzu3+S4IHotC
dAXS8Wer7Ljp4OKwfyTQsV14/h5YFYZDFX91b6Hjy+xvvFu7zB4VMPGJeUs7Ofd2Dopmqj928LRR
j9igjdR7n1h6N+9rdUx1FERdkNh59JzQg016BTtZNGpvsq/MjOIej6PG7Q7cfgXZYlFE6QWmXuWa
7KuboR6o1o0u+bTv4XjcIEPXo0ignjE+iSa1PV2u6gUAYC/fQ72X+tI3LBVlews2GbBQTXdP18+1
enzUfpKV1kMXfcxz0IqFt0JReG7EElMan9q545eph0Q68z5Nrn83xqYCdz5OXfK6CtSfpwOm/SrL
JKrIjWndm/VvQdohKlDSdQUu17Vpp6sf3M6FjcG8rKE120f9NWD9pymjPRKqktZHh9KiywGdHWG3
q2T/Q1j/ubxLd496IltoltW+mu3LuwyO/qD9j1cCpWmj7hpA3V0dWY9eWv0ZRcNMP+YUVAVM4Htv
nbkY98zYfqDbTFxs8TZ9EK1IAGqZLpDBaW46jluZWBemQTO29QM8xdxvOzYfJJsRkBmKYGHBXM09
eruXN2i3mFlga0g846t48DCZXIAfHIuPhr7P2+8e+yRgyhuEHtbftzmd4UN9m+5pJoahR1tGnaa0
G3rGbyDMb2h4TfmFTfu1NeAY3rxW2f4FoqI7OpiugeRejzSzyirPEg/w0e3L5JOY6lgbUU9Q0cXX
oe+tc3vvMgUCR/PW6eN17CwLfksOHEtObu39WR5cfxNZKVlcwKyfOcQo+80dG0yrGpZPD2bP9/Ty
LB8Ot7CymemmO7diODWxc2hVFZkzFnRKbM0ndYNpyxgFp4Q+pLR98ditZH+ABtCSOA10vTjWtcnv
yfjs6aUu6O5hpXjgMQX9HTkPP+k7mz35lg1Iv+YPcWwEfi+ItVMGN3xXUQv/7Ll4o7D+g7NmFeWr
nRff6ngm3tm5dIg19pdwg675fkT3O/tTBAMiP1A7dd0ggo5wAVpllHzx59DPBE9tg2HfPg5F8+Ts
EwJwP7wY4/ALEdiwbu9sUneXmzb/NhnlNzO5i1vzaQLm5rMJ5qZ4aw9nMyxanFlNDZ1zuC0Jbwpf
zec18qVTSOPpONGCH1wLQoDgrlgZ1DGoYvDafqmnLy6IZupq4jcgFKEn5mpnw0VifSkKSFy6YBZl
UUwjvrpNjL4k5F1GTJdtXd2qF1T0RjGqMdg9tTjCszPsvetByCTavsjv2nRDuvSzEpa/+VpMP7IV
l+rMFj0dO2mmHcD08GSyu7hB4mHBksPSIUqFJzGHmMQpZCzIg9NnNXtsKltlSMvXdXajBbXRalJi
E+ZqJTbX0FrqV2bmDDgikmf1+sKOqYazTm2s+eZJ6RURWFW74BJn27o0IEnHvrvV+OhwUe/TfuWW
dn+pd1YLfAoeVh3sMkm4MfiRcVo+iQ5CHJY5/qzsiwX6TR8rNNRomg9w8A1Rfy8vOuYyUVfstiyg
N+IbQd7/xguxof400hDmMIifC6i26cfPyuoDX6aIa9EY8l2aGlgtwU8GS/QaTCXrDmODpo5vsQj0
Kr+lQGW51LTkZYBCIbBI4md5KaeP6cys+O6UQpZPNcx3TMJfSA0X3nbaxjBA+qO12u2MD3ncUssG
A2sOoh3hMHFsuDOTmqsVZ0lov7yXe60TKdcIVL6Mmi4rakL0HSMhMyuaN86jGAHUF9lG9AZy9+gu
VGv+PAA+Fyc0DDsR5WAdmAPmkIo9sXcmuCFNTWptT7gWQ6Qr0FLQndVtmjs5oBm0U1rNiSOqxVBb
LsG5mFC5f5lGUUPa6BtCrq/mcQ4ZueUheOLZtbfU8Y/TREzBrLPRWaTdZF/k9FJogeBr4bEE+uSf
PK++zkpYBElrtIo8/xp6C5srD6oRDc7viN8ggGliyLIHk6bvqpq+ZLv952ZHo+06HM44f9YvlQE6
TpWzQAfZsdCaWSxb1dj1lA9dsyrK5jakwZtO+B0rQL+yCKDXgI/o/BaRqRpsT++ZBaEhkQ97BgJB
9CnpTaBQI9f0IDM4TI3XetkOH4XZt6sYshRazab2o4l2rlZirsxQEWFzDC8JIFJmaKZpSZFOyL9Y
1Zls6EKJ5NcnWkxHHm+qqBx6a9Vl9D5zA9QtHB7bvXwEngLSJ5HxJtzeim9774XO4dOTMkdYy4ME
zkkyh8SDv6Bc3KJa09BbWiuDhvYk5zEwk1G40gUEUV0YEVN7N24RXw/Z+ApvunyIOnx6e0LNWoVL
K64Etflj6YKkSS+HbopoquaqLKv54LCRTz/4ohVOcxcQPYjs2SEhyo39fjX90gjacgiblXzUWRIv
REMLg/ih9Pq71Hui85Ozg6bdfBajJ7FPbDccNKkD6NRThxsSn04GiZhxf3FvqbfgbfnXe5xtrgg6
ZJkRC0ArjDEUlIx6/Wj47TVbQ1RO2HzZQKenpYUGpghoGjE122csmzudrL15Fv4th+f9kunNoXOF
zsnhblh4KL03NZt6SNoVREAPalzDSdwaP35GfTw+hTZFOh2XoRhSzsa7v2Y+57n/5wkWQdwuTqMq
yHgChTPqAeUYi1JGUxriCIsimskTpYJYHFyanE+v/gIC/7b6BHjkjkHzkxNfzIEN+me9jrN2pcYD
XBcFuQLmy+yLMMmFdCOH5Gl6UCgiiygCm7x+1Qpzg22n5BmzeuapdF6XK3P4VIt52W8QpVp7zItP
5YRpV91OXArZvZwijpQwD6Jy4wpQT7BNHO7n60/4CPzw9MP8irVkkWCKj1wb+TPnl0JYm3S9567X
zWqiq0GUG/PdRDqMfmqRYF97UXwhirTMeRFR5AS/oniF1o4oPMoEugbaFYtXbaXzK6ipWE7V4dPZ
74/vts53BfX/ZsWlh8d1a0JFJ8CTB1E5sgsBvKGn5+OIsX0/HwuD0eT7urX6tAGb9oZZD/beSqhT
Tsxgwcfk/BAlN5ZKXN5qYw0gpTz9EL9kv7UmCM3ShgKSx/cXBr+rNlXQpqxJCJ+bPErGVgc5vS9S
PYD14nwG7OiL+wE5VqjwkH5CyfbdvdfSf+lUVd2oHO8GigyDux6iERgJRLA0BNBkocJEHCp3nQqC
jsvp99bVulxtaCGAGJuhp7TM+0ew+m1p+FbfrLZwh/w0qxaak6dHOXb8AouLjOxmECCm9H6UNNn6
g+FXzWqDB0ZvaZF/Tl2i2HM1jNlTWL7O4UCLJHxbtU65TZpm1eEjKlEgrwX7y/U3ER6RlldowXvG
ZFmGBJaiPzW1Hmzpp9/YOfPKy8yTXbbZfmdsuQUxfFmYfGdD0T1/70PESNXjvjZt0bfvN7Rfwv0A
qyqXsnhwol2zvtzDqUskgUSyIgU5mFob7vSG5IZo3/yxvPQmMkW+cQXVQu3FV1H+tfTTVwWZcpr5
8NKHZQXq9eIygtHm9vQbypCfmOpl5bMkGHJ2EWuK272FwCaNrPmkYk/VvXN6MG3DU4MtjVIVpnk9
sK65EdyJGrCE5O/0EMfs3sHWWWYztk297tct7wMpD2xIJA7WJaFnJ36SR4scw+nhjnvc/5yJpYJx
gapX71u8ElfitCb9031xYBLSNtivoStKPisWZNlFdXN67ON7k+KOGwRkepddlHUUrYOqaTG4MHZB
gwn7BjDHq5hY9fRA9jHzIsCV5weoCNJD9f7gb+NqjDcOIymFyukTE7jID9mcEt5Q5MUbyjtRNIWf
RtiGnRc6AIeNhLhqncpZiDuNQMyAY9kebW00cUycftrj1uMgCFqYqXY0g7FpMIYcvaIkAGpnBQvR
gQlpJ9XFXQIDjbu9LvDueFC5WOQxyKKcfpRj11EInoBLCap58Azv562ttnGfof7M4XoMsxZ62OpW
pYCqth5oUCbApBjwfHpM+0gMiGHAcY18W1DnxaBDtC+MdDPUqx7HWVmnELossmnynUkHbRHVUFgh
f01pGPEElFB8i8xKfFI9umaQ3wBLwGWazO99Y5/ZTguZLDmX1PAsKsWAblFsCBbVgzwyB4deomGF
nw0vlfvguN+CUdLJ+/JJDI9T8Ycfflc+hyWRnWRPnQmV3/hE3hsjmlCgg6Kp0YJVaGnas7SLGtty
+7lCmpbZH6GIdUFIyrnctZTlGJQ5gApdcqAhyVm72qufnVBmnV52VXuzDr3fS2OWFhZLRwpBqnzP
kTz4W1lAavBMJXseEnxyODL+8kqjqfnI2kwthD+Ig7wJIAg2iQ9RcqkZ9TebdVsj4jhRrpxe1KLI
HQIZifgtt2P8u+5EH+6ijHWd+t2sWCMJCRy+1CihjqNWRkjtk0wNB0TtyJ9G8ax1L04eadgQeKGK
zUWOA91VkziTB6gAuM/DMhT/l7zqYujuttAa6HMUxunM49zIsRUpnfCXfYVvuX+Vgrmd93+Lj9U1
3C8i2DZ5QXE3hLQ5urxJSAc1Nr/1m48EeyR1+u5lSKOVsEqmkT1Af3dLrlGdWTqrCi5UbCYhszOe
4tT4Tl+2smHdKxwoV2WFh5c8iwDUMN94n3mVorGudtXwOQyz7oqmnAJ21b9DHzoRMnGkPykT2SS0
vDb/0BvPslCxY31hpbV0/KOUBGuDQSDESCDB7nqTcHYfXDs1pIHQgsZ+91Tm5e/79o9py2K1j2Nl
XfHNOV/nPEFpiT0kcaVstg4cDZQiNKaffVM+5qy/KoRMP34piSYFC3gxI3xVDM+VBc5J0S4rw6Wl
gme1ztMZzSp2IQU5SjxZgftpWHuflMphVXiKdL8Khst0/3tHO7tppDfrIVvfOgQYVGYq2Lls60Lr
OAycLNRm/Lj4aBV0K0IVTRqciRFklNBbdKsDdLSVGYPvMyGvTcFdIP31XDcPLdlH9cjWVfUtYq3F
F7wvYHoAkQM8X1/OthYQFRwitki0g96/cA2gquDWfmxcwjF8KAwvlNXw/cIl0z2F3eZ3vpMYiGsP
xYeomH+hNbfxmfuBmvEvboi0qs0IV50Inyzne7Mcec129Lk68WNhLrRh9WahbfL2cDNVeXyp1qoy
2v+nyYo/2AgSYvNyXsytfkeid70LPtmb4V40q46z+23qfJgO46cKYLEX2LdjnX35icql5eA3VrQh
OZ0Uwf4CQar1VWXVV0Vyz+pLb0TFCJpHny1UcGVeuEDX+LYN/GtUO9T6q9tVVKdOkj7r62lbf5X8
pdhmxcIpV0NU4aLCncvSeML6uoalXFeyL7kwUB8dGkYkkyHsQ4RU2QT1IrLW8L3uFKPuAIjwsNvk
XnSc3N1eYZfXMiN6gqEAxIqExXqdXnl+d9Um35x1dbFNqlW368VF4qzZF9IZMKFgQTMdxj6z/ToN
dnTT73ZXBlzwnHcNuKec1eyVBxTpHK1Mkr+QEwP1q5SndHE5Xfq9Wje/Y1cUtjZm+S2BnU+FSr28
2JhsOoWpNgKtNczsAkLq5rqM3YtdFM2iXTXnTlmkNXz3VsUtF8MPuSlnvQxJK+zyVuql/Mouh+pz
AFhGPoG8+ixsRWAelggv0eBCoeVOquWtC1c20yEZKujmYFWGcHbXQ4c5phiwBBkeetvrCHl28t3r
TxULsIWbz+zK56wq/6hZLL9o7sjwfbDW2au3tmHDd927JOg/4gv8ZN8Sx7uQ6UZMCbBCgSwxoUIy
ETwza9LkGxhwSNp/kqZxUwS+GKYT7iZnFz7vCucBX+Q2yvmz9bYWqeJf4vpEUeD3blvurxQmqdcT
TrKhCq51aZnbsLrOLDw0qWdZTWXB5A6NDQSdhZkjm0Xz5Lqethf7XQe301v+m5/GhpFeWX11w05W
Jko5ypEoiZ1D67y+EukOP1S4K9vAMeKvxXC/r+wV1nHy1jOjzr54GfL0m5Nu/mJPqPsdE1+H6UOJ
uq7so13fOglURFRdosFeKaKv8/YOSoIbCXpiNjS3STMrp2aUTK/SLcobpx0r7xfHCt5yCy4bGzoX
jMJSUjrGV9h6aZKv+nD74gY76P+aP0vAyTztNnVgH0r+NtDls4zuyd1voE1u7qStDKVlBWdJn0FE
DZAEsdIPCal/pdRyl6iy4ciwvQJveyNMiFiq2Q0TlJdid2MC2eQ6IVK0lxK8A3jQtIx7hkXpEz7s
0SwujTR/yrzhi6Q6dGdRUnsonM2fiiG3m88bbzMrh8m706V0empwLn81qSQEnJCMceTSxGa/N6mE
DFU4eFG16suKWhWQ4P55NupiuapwDDrTnzd4KN5tJFDE7Yc3KkpkNoWutDnX7b/UG2j0OfHaNSTB
9dJ4Cryr8AmqlDIheAg+vLByXZVV44dZGd7tomSVchIEwRCnM6p/qqRpCA/QARGSVEgFVUk3V3mJ
FwI3F5WsCm4/Z7hr4t/M3QadLm7LsLuOy0xSXLKodeahNQITIOyHPP7cN+i/8HD8Nd8TdQN+atDW
TyKT2LfBTbLLH3TtihpS9SmJCGLnpIshs102sNxFSKfVoAujYI0sLfISTmdfTpn/kMMVt+7Ti13x
gG2HajO57gpnpUtb+pt4xGQNegeRnvVXXkHts5IHEG6jZntIF3wy23v6rGEeNy46JlMWlRiEh5XU
Dn8UsfF6pGJmBrZN/YHkO3EdcrrkuPSbccYdtPtBQHCNF5JYT2CKv/bb4V68+5SPVRD1CiRx8Aix
JdyfckXNDUYEVQRkiKRDJ05jeoauYTmS1+RmkDx6xZ3VXe68/srdFJ9zqs5UxC/N6s3fa432a7ED
c0N5N4LD97HYRGClYT7ESbZH4wr1qJmufco+B/5Lsf5qQXkmrI0ybVHcqGInsVsnMwZZIgtSAcrT
bfRdAmr88KcxmmF3w5PwBzNcUFokCZT0YzP8xi/rPGY2Gnj79XqClx2ZQtMufu+HzWzq4MNdyebW
Xf1VZlSVmIbSkjwxUJKqTLeA/0bEqdNn4DqsmcKtMvXv4hIZa09yELPgu0pkJf4o89DhVcOyyPNI
gBA5P4EUsjXZ7D19HUlNHXZzo+ovwdD1use2kFEQcrQbyj971/3ESUNs2yPdkRk2GotPgptwmtbN
mgYKaNehiUOrWTa/2sQ3tplD5Fc/N11+u+NHIujN621NgftbaLtCjfNHczUVU/SWvCKkIEYRiXQZ
WiCGEASD0ZitGCQp5OGYfHRTEZ1gZ8406NuG829f2Ouvqr4RSXUDi63z2fo38j9YkR6SnWKOv4Fg
CFgtyQP5ofN9ybQh2iiAwIjbko3eJ3dAEoPSLCUmK5yJL6cXMj3yJrEJTDU1NWWWVV8mvEFHQVTb
KuGeNnrer6kzuok9gke1E9PGrjrSQb0zbWEgy51puzJ3L5l1u4+3M8eu3BRcN94MT155wv2YPIg/
HTOeevPdFlbctvLbjAzERrzzfxNNvWPdJ7V54W7/mnBGRiZ9aqqvmJmMrEu9RyBwJha2d54UlnBd
3sAd4HVvmQ8hl7bR+IXSO/ue45pSmHJngRbViDb2+BCuwajgwVpG7HxQZFFQtHDK6kIBHcjYOLsb
uFJPT9MvORDdmqB2bdMjO0Q+4v0sUUGk2O0W+Upio2hITOHmaRui8x4JoNvamBTbOFcommGO74J7
RrXBu7riGVMx+v2oqAYW6WZa56s9RxcEgAdUQnsL89Xuv8skSysB5MGm6HR/iEBnAyg4kA0gbs0B
lCWO+WAZ1NA9T2crLao/ORAqCtJw11rNd75qOX/842W2WiwaetX4JwSsot/k7ucrjxIt4cHPbwol
Sqo1gtaRX7Gt/Ftv9P1DPYYzi21EhkjCSv9Nq3n4mT/vG1SsS9O5UTg4k2K+CmaYxC+Fy524pe/S
Ha620whZMTdm/+hAcZwhCoB0joQVhcom2oTtnThR6SDotO/qeK3H3vmJarEqNPOPfDmzwgedg3Pm
hmReikEm+zC5LRJW8YcR8vwwqm5wUwFOBGX6h2W2d3FWf3DT7Td0qX7nc4SkwRT4+UZQchnlejvk
GmGfQKvKp9J2c021bhLxC/4h8JcKwQfMplwBefg/IRpcWyis/jkLTBTV13QoQVthN8F0bvJndYfP
HbSgGuwdgfrZsqOcl3ebifrnoXOjePLgoBdW7ZulFaDUiJaOQDcz+KX3b5hm2RwmVeaRmVR7P8t6
+gT92vi6GH8Rr+L22utxy/jklHJWl8miiUh3VIqIIi4O66BkmUuKQfwumEK5XOp+nVCnxiTa4F0w
o3IFMBUyyacf8UgN7N0ULXkpS7cYe2vE/3O74hszIEAPxxvf4e3iuFEb+r5ybkz3RSV1EfKffgT7
17L9+0dY1MBgs0ygh5YLqlYA0BZsYGErMpRYbZ2R3aNkDdhMutPYd6D0fm550c2BMWJqyta5UdiC
M4SBlDN0+imP5T4Dk6COIiVcu7RRvt9LVrXbhZ32ErhiBlEbAMupSdLK6ZyFdXo7VbTzgj0ah+ut
HdxVbnYmS/wGBfplU4e2WincCL998SBuFDTrso2rVbyntcP4wf2m+56bm31sxKTs2D5MFtPAc6rS
Hpe7z4JzSbchxmQ2f5C/x4PCxN/By37Ln0YYBZzmkTQzPMDKHVTVvQ+hhxIQOtXCeygTxgerLsKa
AHRbT5t7QScFNFSuQez+OmId7FN8vvZK5d0BaEYP+U7xIx4duBP5+iTWlBKTU5+1YKAbosPRVeMK
5qpf3+NN8Qn6oCmoPkZleyn0L+/Ul58nZ30l2xbNMDt/X3yd90H3Ig+Jt2A22MJO597soKZR5lZa
SXy0hZvrO1v9p9pjGkSt+U9+PRECcX0vbaM94hQuCt66WFBWv0uZgDz+HqevkhiT1ZAnBdZMmxEj
2kUTEOLq2kDQr1JigSyaLqzT228hHjCn3vG46Z7mdqQ+Hi7uRS/elrZdG2y/UIqIwbVRWL+RQv3p
mDCxsg/Rj7l2YP1Q87XehgkT2hpDxx3C2gF/1zlCgIsZ0sTrLdiw/F6H3l1jddeKLMz2NQuyTwoS
+ImqLIYBLiKbHgQwH5LwzK5e1j4UfsIqFZHT5/9DlLt4vcram02ap/ZKWvGbjf25gg6asOBOuoVK
9BUE3bpHUh6L53U7iP/eLCZfDRSKsrVHFsOFBLDQtZV45ywAOLzldQLxMerJARkEzzJ54vcmIAv8
eksD9Xalk0KXgvAjxI/MEL2Gc3K36q+NkENCo16S7K4y4PKEQ2zkHXI2svsskpvXWiv+ELJNkn+P
kijhsg9QNAJjsPk/pJ3XctzY0qyfqCPgzS29F8khJQ1vENSM2PCu4Z/+fAlq7y02FWSc+C8mOJLY
DWBhrTJZWVlM4NN3qfVLQzl2PXkH/Qi4EI2/aQqaF8Dk5ThtEFolYJRLDiCqB92t4CfrCr8hCoVS
b1jEMTDLGrwmyMsP20gYTepOfymi96wz/hT41aXMAf8WW0xkZFttNN6RJFpTWNnks4XXblx9lBsW
YUzptXyFTpeOvjIouEeyREbfHnZ+f0j0tiHb9Kf6jCnKh665EeCzdATcJihXw9BosoFsVsXRbiRc
ba1ya/xREVIzPxeb7ZMt3TfNIoBFx5oRJKRD+p170lLa88VaX4+c8NotlfZbDZMI8vCygMkcxV8o
Tc0Vt8gvW36N1vlyIdHGxUrvmm1MXqge0JWzXTfu2SjEjX6Qwo1vGg/ht1fCuVoXCb40o08TtNQ0
IGKqcqWdwFCemSIym04LISaqBlkYpAH6M8eNX+EfNZJAvQQkU+TFJDjYUMVKHFoWX+d4oCN3FRjn
NPPa9ElSDbjWp5kRXfBiQ7DKpgjuMJFpTdaKodccOo0oS3N2IemSE5/srPobSaRIypo2zd3NESUM
Yl4CNf6B/Rqa9o2iN3R6nsXw5q965DZUtQmZ/dCRGL4aRjpfKB4cDKGnSDrofRBUwuIofaL1w+GT
gXsri6/ZVzKirj0fSbjjVxdAlZgXseXcQKc9Xxj0PjHrVwNh0TeQQ9L7XwdWsRR6Q336rXSSf9hl
hNPXK/aSW0xfhpfFGuoLEjv6lqa1Xj5+v2Msgs0e4PYk7voUt5sOBtdOkM1rzrVUy5EmN2tG4WJu
L8LBPfYG0gNCBS6tJg7KZTVMR/Z1nVH3p+CP78hfaoRJ5rF9zJo2OZZ/MaPknzJszWMvgMsIormp
G+vEa8qfBlokffPcp68joRfvctN0SrCJ/DepyJSwy5tHnC5P9stq8cQ76c6XzUHmzRTDXncOtasu
I9ELv5pz+ZWD7NCKQJGRt/exQ4Fn8CdrRrsZkgM0tyN48taaTbzkyevwKMzpOaz9+IrkyMhbyhbN
N4kMKsu3Sdnr8bZyx8OyG44Gz7ocSGKrcOWEu/XrQEsvYjDt5rEeXsLua0T0swFXpdNGNoInlg6l
Nr8U94kqUsB2El2ZkrXtk8PAy02wYesmGirvQNN9qWklAKwchaTtz6dgvpAz52Vpu/GyKvrAaA1d
B12TrNBMWlKZ09zh15WUdCKLzE7jAiwkpwmX5+WMb4rvdk5848buadN+de3lguv3I+F5LL1v7krX
V9AjOEuVm9fDqhlrfJH44q06SPh/xaWabpgz9QMIR7P1FObw+9wh6vxK1HG8/nRbCwqngUL0IM0I
EdkCIyYAaoi7nxxA9XuBt+g4ApOi1XVvR0yc6iG/YGLd8qlL8u9goQmtXbHxXY5bxveXjIOUcpJ8
eNT0bCWuXuddL9E1dN/BvlXuKiwiBkDGjKjYSRitfFHkOtUMARdSBHpUHGbfqqCh7Ts5NyYgXxI7
nxDS9tOOd/7eerv5lsAvU7a2dZ9t4ns6AU9GP7+RiJws3jbbnPtbCh61Z6wcVkB184UE5JMjoIv8
Fkm/u4k9HGjTJiP16q11r2TLS6NzRnWvgiUEl0BwxNZDSfCHrxYplE3+8fX3sff1+nQEoWwsxj+R
z9tFmMyxo92lsu4VCatBKd6Ul7LxEbjPOGfBKkPACZAWuraZdgk5B+1l2a69jbP46VeSJjqWEvWP
b3C/sXb/Bvf5HruhyptmU1j3/a46nOinkCiBpqUteXOrWY+vh1hbHpdk9rcLjsY0H3KlZQi147Ll
Ajl3lfejqXkekJmZdpxlOU2CC84IU20zINSqpnmJ78fHfPwISoZ+e8W0NRg+Fs5FHARgKTT2kiVQ
OjMaY6e4zyuqvuXicm/xlUMt362ZMzD9GGrvE3bX+6yfa3qGGRAgMmKEUSNvX+uMnlZfEPncN6H1
MIUz81Omq2x35ruk/zFixv+M3TcbzDGDHtg4zBOiEra1jsdtcTRLVj0wTmbzJgo2J3764mokZ9c9
f7wu72V6WBA4PIxaCJni4Rv70IhTNHPpWfk9WvvHK9GDUCTNcXX2i8roxFm8Hk1V+vjCf3ghb667
B4nkk+XP4dbMUSiF+4HJg98j/opm3TPW6mZOPrnge07++qRAiQb7IHScvSvuGDS2VDVPOjOd1aBP
yfBFiHmsgN7IQtm41qY9I7Rkmu0V6mSfnHJ9/d4O5IH/d/m9HVj4frQ1MiO/j3oGVnF+ZIyxvjHD
yz9eWtq3P77W6vJ/w7t8MsQq3i75vTnfqoIEdWmk+MYphSBh0/dn10yAk7CIBXi6iDfHHMdWjmid
hkXZgqCRKukP9YIkdnyP8fP63RpEil3FH+2GBv6wsn7w/5q4SdQw7rpbtQrpX3E9omOhwecLQ61A
MMecnhd9IX8eNurxvFVyyZ9cAlc+BDpZAxve0t0hIgPRML9CPf7Q8BOTilfgHKVTcxjumGtG2VQh
hWhEeFh05PiAsTCE7bUhlC/NHR+wst7eRBPzFz3KKwDWMBewnMB+v+aV+83w8Ep7nA53gE0MgIkP
VZL05+FBUgFcJGwmBWwr5k/QnicuI3twTyuNgZ80J+u38JXs3zGvLksGHCqOV93ASzaX4krwSwRQ
wkN1OfIFwC0hwRYny9hWtxoSzwNrjHTOuG1RoEqzUhNdE2EOwhcckRony+bZjIJDcLnXwFxQx2gn
h0bmwk55BDs4tUZVDrLTuN8ytHNzNYO7hFVzVPO5qa5ffGf57vk7hovespyX4SY+9PrkrE2HQ6pt
py0ZtsXMmT7N1Rv4GjIxNlGx764m251pE2f8WxesFa8Uf4WFEDxSj+m3NdqNEgb43Ln52p+nshS8
fWcODwuwTxErUoprbSgEBWGo9LkNHAxgMWiXibslvIgpSMcJz8tKUZDjse5MJ7+uGYWLU1bEYjb9
AyWUxakAjsabjrI14MhX1TbVuyenqHa/LhsxneNL3tmtchlOnEIuNoHgbe2FIr3jhxpS+aHUiTW3
N2l6sIP5cpkkQXZUDgW4K+S/yW4OQfY1lVIIUB/6p+JJLDsm7MECV7u1gt3Rf0G8DduimJZhHnyx
2qUo+mBoJMKuZHxztoufCWZ2E5VuJt8CyYArHCqsdTabS5NWzS1l2+rKAZOm7Bd0weFW+bNSK/JV
ldM1NXUiWR3LSpCZBYlwGBj2zgZxNUEVft3lAGOIeLJJHjPeIOTgY6V3r9F2tYnORXpRF53a6OMR
MrBTnhJgULYS96EzHjcTwa0mda+VeFZHlispdgdL/sXqw6OW7KtmiGnpD+dElTzsgAufbCrnrHSa
JU+GXV3723VUrarnZFUKPXeDc2JMG7VZar6ikAO9oGIl1lfumUUtoLJfwBedzDxSfNuV3YPeXhS3
Z+3wl8+olI9N5x+SIYikhAdSZyZisPfcodO405zZQ7USpU2vOqvmZ2v0z8bIvhph0VUM1anJhRKl
+SQJ/5mUzM5tEIIhrcHKqJI+wja0SC47Rlw6VkbHYm/+pXdb8XLSAVGAoHXPzDKi4lqdKaUhXppr
eIqoJx4peZGfkEWD7XHMooh/AeH1PIWwBwB9gP1NzpMNL7912lw2N6D0BFf+rrHjCxjnKt1PX+1g
/CQa3BfyYSoMQqEwlBheRZdquMY9v3kXtxsXr7aq8Y7nz5DFjxf6/Lyd5a2jOJaUcepWh28YspRB
jtsfU5f+Df/tafLtv4yKJ0/j7E5NxP0EtzbrfmpyIfcvWq2K3+oJQSrq/ONX+14U7K3/32f/+HMd
BsXGzu9r+BgKbUCgGZvIufDNW7yOIlS5FSuqBW5RTp3HJ+HSoOfYQQHosvrIZoh0opqedq3Xlpcj
RN9sCqVSgbWUgfv41tfiy9vYwYS5rykELuqpwUqY/23F0wLNJphg2b0oggEt+Nw6CybAEGucomEy
xMsLvr3d5H9nQ/qjduf6WIZ3ZS462Q/0pQ55iBUGIV6X/aKwncNWksPyHYiB8ksq32FUtbdR0lm9
nOjuHEvXgSHxOrBTvpDyPGHBD2CKAPg/eOmqLjpqv8COY+aby8HFFWog81JqgUX+WBmPIPkbW7Wv
zCy3h7hADa9d+T3GcF7OT1J3L5h9t0z+DRNlgQzBSWgabx3ncOzjC1zBbjc8yIAFpO/c166AF4C5
qvvdoxH1j3FAjNHsbttKdzKV/aFPJ7yOh5hzYlwoWZ7r5tYfIFBjvC3UCTC8pxtGy3783lZrsf/e
gjCkTBSYIXI+e4ldtrhNFsdTLse2omPYd+GXI8xcscc0oAHLLqUfWlkPHf9JBKeaFD50mkuudC6T
Le8BECG7ahRPMtOOueos2PXyoBVxX1t9rNlUPYZ4TngY0MrK7YVn8v//VIDzNIlTdwpN390LpKd8
LJvBcst7Dg2vUPfFc9BWLvQzpYDUt6b2CpawxRShYXUBIUn0BrmtirK2ZUGfqDcxHQL1CfNv4af7
d0pnoYFEYKYMTz8igOgzZgArdqyvk7k4ZUSvc6i+McWyfgFi9vGDmd77GJ0WQJdkiFflUlwRYeS3
cwYH0EaD28H6vwoG4bB5QDG1hDmKp6V52yt6Er7gno4FpuBphWHKGMbVSQqr0wYYtAzQZKrsqSy0
zLllw0bC/S8JZXFYS2b5nZUTS3wtlnOK4JbJwLz+ETjIfJRJEvq5/vV2+sJZ04HhUs1mh8cgGCVU
EqXWIvJQ+MjCiZgX5N3Df0LU/xxyPqUzrx8EZv/7E5DfHR9VsCsYev1GnS+OOA+vy6/wdT/AhF5R
an00IkYoA81SddFu4Yc+vlnSg7Rq46OKpgmV2rZouzTNwvS3LXfbB5fYHahYNuD6KLa5NNP4Idwg
pN4Ts03MZAFhaNaQqd49gNZJ9UNyHUlFVlAQ6LPFsUB0UUuBgFeUNc1XtR40AfJOmwCSNfB/r56O
+sj1n/TKqDl5h6ZdEwl5rm63DoHNRBX38+SbY0aw6KfgwAnvNDWcaNWPPPoMKI9JnAUq8VCXR/Bx
UUnKugeZHayQgiTWm4c1MMr+mUaWbwpaJ9zUY9ry9IWzaY2DeQwiyLBkkU5KjrcApHBEjCmM1SDB
MGuhhvS93UYwgz/e0vu+GtyDeMZ21wmdiAA4exgEFYFyW5RheT/XVDvcZ71d1KfpJHhMA5/gDBGF
SjRINrPpMbkv/ypyorKXWMaKCFpFblDbLVUICjkEgUPzk2f+LPJ6l7Jyow58H8MiurD3IaZ82FhO
t41KFCjrJ7CHImquJTjw8XqY7zvhtCDU78C7LWzY/sjSYSgoTwQFtbs0v6FecJkWhAJzEq0RSNY8
0/R9lyO+PMRfi/lJcKrEWgC6LtfGfSLbpDVEw+P1l/Bg5ZI5qkxBPa3H4FJoWGx+L6yXZly+APzr
7LPHVTRSX43sQk0lJa4DkalEc2U7sqxqGsBNsHdFTSftmbgnMZmyWjJj0HDWQ8uFRVfFqaoSv3U2
Ak22Xnna+fOl9UD7T+hVkOl3T7sIs8BrLeLun2jJNQdm+leV0V/ln4rOks3XxH30qSouA9KPX+3p
OGPNE8z0pr1xMw/+nX2qxA/xEdfkBlLzgt3fxfktReCjwkKTMaM1ADQ6VEKq+CGElBX64TPro1QN
lji1l9gh9+mys03E5Lih4izVq2CQSp8eaZ6Cf9huEA/a6yE4tQeVRCQ+Mn4xt97Z6jzJkM0RjSlS
DfTTr5ZqbTD5eIMovv/NY7M1XMX9CAIwbAxMbO+8VH3qBi2O4V74vK7aALeW1Wdclz1H8+sy1PAN
sTfekUi6oVpoRY+De2YsNWyAF2Noz3ZDu04S+PiJ9kiOROucKxu6Cg3uLuDnHu60Sdql23hDe6/S
y68cTsFrB6QtCtjHV3sP6K+X8yGkCFJkN791oeEGczTuFhr4Q7bIc1uuknyKVEko2SEW5EdYCAqd
lUmSDX58A+9e4N719x63GKclo1yDbALwFm5NGS1J9scX2UdNfy3qf59yX2HECzeFmwUT0hG4eGkX
UeNGq3CtgCt+7UTWp+YjFOPjS//5df7vynvPt0nrJQi3PF9GWQ4UiGXeFudytkJOPr7WSmR4cxre
Lub+DOBh7KiPFia92GIelyfqtiUmEBsnS7yTuF4JoT0PazOxd9xsbwQ2UIDtGIitSFBILikR9u8i
QwPRZvK1sBsSBhiQ8BQokFXua7SrLjKMm2KNXzqK+H4fRmdXT/9Sglms2xFOAmf3YLvEMF79QzUW
ig5uWtWJNUdnSeodA1oeLtVzR6FCe0w6UjSz0JekbkvVyrCxAtCELX28Wn98Mw6iTfBWLJ+G4bc7
P+gIThqTN6NoGPxx3sQ3pU2puSPY/2we3n5q8boDaX+jQs9QRFS+3l4NjbzGy3O3vU+jDgXKVect
XNY+QkWjetJfAWQOQbaKwPIinBqcLHgkCSQBebFodNYx4wVkO5l3JwLqoRQjgg1swzQ0Tn1q4Ypy
SeTEQgkodLpWKb6y+pf67WfogimGz7s957rUwWyyJhrs3j5Yumy2zhJ5PNgEHYR8vHTLa6r/R0rF
xyX9pl7euu+/sPmFBX38Ev9svzR3OrQN3qS5l9yYtROyKhFbfqKRmPZUfNgKAtiPyHUqstccFiJv
1eEms74VJPfJPWinvF+C/93Dng0tbW8Ksn7DEpDZ+yDCCS51yyRe9q4SRGlSAgZ6JWI9z5K1LLvN
ZR9/ZmrW471/HzC+KZUg22pAkX/7KsaqMHPb2O3uBU9xhtdSQntVTLvLiRQMS6BAn4iFuA0IWfIo
KzFQm29TrUKDIqZ7Qfb3xyu0ytN+cGf7rd/bMKqGsm3QV6LLwo6ZvLp5wtirKTKQyaA5wYqIzQCP
yVnIGHhhCsLgRpKUEm/RS61k59cR0Ynh40pNiVoKqrB1d6c6iSK1IqMtjmHtfMlQPGG6VmYBFEsX
9oMxnq+sDqiQcXURxZdpOZxL9hGdjKMhLW+X7s456soL0IppdxHS1Kb2B6HB2NMtmGZDyLQrujMt
GvZPkDa9ELiVMIFfA5JNzZXg7lb7IF68G6hcgg10O7v++FeKHNMVuVlwAmpgV7FawdPHa74PQq0W
B5GKFcjwkA7eY73ZdkkPRWzv7lvIP6ADRz6JFZpBKxuZZYvITGeabVzYDUBRiEWKrqXs03TzI1y/
usyFCQmTUnMJ78FOm0c1s/O/ZYVuinPVuZB7uvKrRcZIAfUvvphYd7bi49WsUWzYNtEx75La+PFG
Q+d24SnnYj2qsO8Iwzmxq/krb33rDGITLTK9kxwHs0V7Fnm8MBW+U2Ew74AL8HH1sMb9F7Lya4tN
BPXvVGwq07ulYECOWSMI65zyx6GgLYkYX0ZeAPXrx6G888hlsHvBMZyKdSzhL2rCRyQhF45RHiBM
t0Y/AAU0De/y4ha3VDmfxl/vvBDVZtCZ/xIo995StkSmW0YQKLdB/7OEG0PvndhfG7gxZHBNd6um
rmbLIZm3F+QVkgHRo6Iyca2SCMSxjzcOUnP79ox417MVf3qhZrTtkTqN2vWsOPD6ewBVsx4OzIaB
h7PzlzokLS/7JlY+72Bp2r8FokPokscZs+LBNiyRd6DOyHWxS5oMRkR6HcCR3PgP/uYmofQiAxCA
5pHJQvOJ1S3FBpm7DVqr4QuY/OI8rU65uDIY3UrjCN+U7l4yu71OlrXHP+lOEC5Ha2xCPnn3lY/T
W3K8XRb72I+pxe+87ifGovHoRpnbCYwxh3DHTYtny2+nXn0MI4q/kFlAb+hv/rcrfPsw2BXpsdIa
qCslEh3ifckHLzPFFbK/LhnPQ1ypGO58kXq7e/r6uEP2saAWZ3MOCfyeoJlGq7G7YkPKELMsdhwj
hEhz4BIeizdlw2zUSUJES8aZX+Tzbmjry0o4PNZu9mHmTS8cu68L+nsieFKJnHaP4wIiRz4q1Adw
WS3nisRG6b5gGYlhLsX14PswkvohJYrJbb6N44M64/ga/lKfNqbxyB/hd5Z3dBFS/pTc3M6+MXIA
YawuFC9sk7Jm9b7rtfDUu3KmanWrGJB14yUalKmUdwZ1+k3CW80WCTujeaiL7iexh1Hb96Aryl8s
xzxxk3atK8Zp8vcGDrCySZEiJbdcwjYrzPpfpypz7H17LURHLbqKh/LyHwJRvbWYHtIND909xxC/
C0pZavZTOy+nX413Sdth3xCvUgYPK0Jt5nrk8DY26zPOtt/5lyLoJpN5kAiv5UaUC+hwbZNzLicx
UVQwVgBaUhFExMibHPJXLAH2EpLNtRqwjRTFa6CxDN/l1LZae1o1+1UF1e8ejbQDjQ3vc9LHLjIP
476eDsxhZObRlg4+NKZ+YHVop3ZvBZRTovrJxf22otTrH1U8NNLga4W9KfOKVsL4JsEmaRXI46kG
Gn2UHmrX81f6F8kLF55zGFmt7gUl7soqjl7PENPvVpEIFsU26dMA5iBy5LckR9Nvdg+skWBHsgBJ
qbBOVVWdBfbjQO/8BvhduDA6enH7KHextNGx6t9Gtls1zRWhah+w2wW7cgT5Bg6GKslchG/lXzS2
BUu+FP5RE4Ls2Dto4ldESeov5t8p96tY+msHSrNG7ksVCrrunPh4Cl90X8IYc1G4lfcLZ4HDkCTN
oUCNDFHzrDrwzFt6sU57NZuZ000dclrwTrCtqdaaGUEprD0/C89YA51TyrOkOHwXF/NQux2b5cTq
oku2mVv5J0F1rE4uLq5aDftaldvBFHPvqgNQgQX+Gd9zpbm8CZ1wED6j7cgckDN9p2eadlvofK5j
3btIGcqQiKiuiq6k8OXRVKEF8xOjTKzAba9oj85/4l1AHmcMzljSbQeHs/wyNl+o2miIKK+Z1dTa
2sv4oGXAmhhVf67GYU3R0YlW1Vcho84Tb4/n5jO8fGdGSpvqHxVzEid6aDlVXf2ZYhBq6O8cEcq6
oaJ7sH/YTnuOKLLDoqgcBhLpmUefoxdSS+ufLRLCkqgvamlm9GQPZJ25Q55KR3htN+QjkrgQX2mJ
ab5ebtsari9JP8GFYZXnm7Y+jYfuWH9mo8q0Ndvr1fGMj/K40rSO8vRCxyy8EtFvTD0+8uj0PX2d
hG/i4gdpdWG1zZMR+4feloEF4S0nTjnxr3IRtdcjcTVXXVE64L0njnc7Kb4Qr0ceiShV4ylBv/k/
KevwyjZTe7frIClQcxaerl2uGBeM8jVF30XTgwgqTcXdSP5DgS535zZfEMKkSifdPg15LvvsOHL/
pentsCzzI5H0c9jiaKLwC68bYX3q+VamW+UJebSdt/s3poqA3eBL2dhcGDEgVhmMEMGKM/yOaaQ3
uBuLYpi2p+SLdLB15PkSjJl0VMq6+Oahow4cfzD0jYwN36k7V7Ap6HEKkht6cG4syumKOn+hTYQR
fBs1mNdrvrZlphchO5u75i+91r8TnQIR5gNJBiUEoePyXeU6iCcj/CeTXbrm9n4BTAFomi9fVCKp
0CrRkukn756vw1/D4+f/Ofp0kMOLbsfwsmGNM/WlRzZ92iYNLAWLzaW3CSJfqDLW6K7GjPuAaqoq
rRFZp/pOPf+ulji8ghlZYOe2Kvpz9XkNLfEJWvisqhYfWRqOLl+pIcJYJ2JTEZoU+VDIUBylLJbP
Tx35AkB/3VN3d061b9TZJ86BObg3KHOzWtq3fJd6vfhy+rXpGlvwboPaPygpUBmmRZDUnMkESC6c
5G6jXSB0au2AYtIKyggCiWU1XOdE07eIZ075JPfgMiiBqCDOx+OxKv/hglJLUPMs24DrKknjB9GM
YgtBmIqfdB7RhboMputo2EFX/CLKOGMf+FU6sw/DzPyufvH1DZPC5elwnI54p4Q5Z1y4dZozCdOj
HY9ayQhpFYSb8801uUvpLIClQTHXqKQeOkDRo5P0KNVtCpTtBEeV6XyMV6dQyRaE6TFG7Q/ohUfy
dD0VHfSfjJrCDl6LpZGLQLxAvnFTkPzRCMGJxcqEef4kjrWfE6h4/NeUyRO5ngcrLWFfpOHuvo+H
L9yyONjKK+SPO7TaDWK/MUme2CPyHfzGYG9vOgARp+7yA00bkcg/f4+4zfeRRVCnUEFtsPbUqSSq
EtG/QErkEvoFj28HdJJ7VeAdT+7u37J5Al45rrfZnYgZagUpYM/RfkTg5e2Iv2iMaPLmcXafqwJd
GXJuvlB3QWYj2+QTF7YOFV+yHO7jl4tTtMD1ReFh0slTVnsX2fYKjks5neRBerSDMCOhnmGTPdUU
0HANlkGFzWPjscMjAsewsA+Nsbgu0cTZehjy5HiEase5pNIm7YVNXWQcFxuWUHQ8z9QPBVzyk/0h
YQJ+OKAF5qod+HG28x6/CgCNfJQDaJc3LRoq3oImTIpZLDeujft6LC8jkivfTm9atPcX6Ija66/G
tt19rTIqNB9ffb89kESL2UEGha1V+B86+dur97FXG5m3M+47qGnot0QRyJBGEtBatr2vwt1RuLW+
IAKuaEPcMtpX4WxJVr1c+rMNpRqn6g+bQxo6g/7YA6Agds0K/wQet9y3aZ/Z03iuHprebS4zvzgy
FmWN0sNJLwQKKotc1S84gQC3Hz+h9Q4f3HtC6+0Tmg2U6rgdjHvFcGKTUtOwrPxGQ4FWIRcMp1hl
EV4vBQ3hmAH+qADN9Dw1aJIlSs0HU6MIHTP98Q2uZJy3AdbbV7AHYPbtMCHgyA2urNbNS41UbJbW
1037sE1v7HDVUsLlYRy8GozqtXEe0Of/eB97eLQxuFaXeRMDHoneBEZjwmTjiXfWGUfLa4al65N9
UXJVxhRGPSJfn8y3fY9JsCKmRcRlEXkycvbtK0MHax47h1F2SW69cD00Gs44ymQjx4S4nzy23v+7
5f/tYnug5W7KhzHyZuO+SNvTMAtXjoYoNVzYpGihPaG0SNC8GqE/nRjwHkLWDkV2nyAahozzboB0
mzbbtjeY4DjAXylR/YIm2H6N3PTAavMzHSTHO+X1a4uqEy7/7JCsIPn7RfjPLVBjfLvieYa+5K63
WIQW8cctMSqnw5h21xCqFTJQrhoYvKQeE6n9/QoY1NActBiLNV4kdk3IARHc4FbXGNcG4aWu4u2o
IPjesQ9lA7suM4oxwcoQlqiP6ZMXqorWu2dBx96zTKar0VDx9lmqcWy6YBswzJMhHeqAIaYSfNBv
W3goZ+Ld7lyys82jle2+SC6LZk+HWoXuBdumH9zc//Gu9lY4Sc14doPIuPfb9quayJVDqKFdUaq5
dQ6TyJUM21lCXwNoclGBBtC5TjQ2QStk6dSaO9VUvz6+sz8mOfCX/rtee/anQ/N+O4Su3n2I3qC4
Qbca46AabC7tuUI9lpw/6bK2fXjnptF3MbNIFZRPc6NAHskQopuEkI9HdLjOQ7ODs4/v1P3Ti4Vt
5VPNZPDofq3dKKw5o2Zo3kt2uYxHIlVkA4b+4ePL/KG9ivP423V0H7+xuthRO0ZncR1kWxR9jh5t
00w3sImJiLhxEKQPOo7xtbKlMFZjuUAtpazqr9WcF7yMRz3x41vb70l5ddcuiKjNrAjb9PequXO8
zWmDL8z7iXFP66Q4Cl1IfWwLtu4rnUICWNwcgAJ4zseX/+PJ+u3qe6FKbm8Z2FrS7teS5/te9V22
gOCtydt/X0/0x9f789b83wX3pw5SSW4sK+Nx22D6S2UEofbqJ9NUny6l0x97PfQvjo007AzfqD1e
SFsIlnk3il9N3DhvIhmHYzUJpCGsVghjvfEZHWm/x3//zQR7VieMEn+wlsS8HxkPZRLpSPBVyCWx
q3ZJgg4SIXZTPhMOg/GIv/m53rrewL7tg43uUlAGtEAM6e3WbSermCNzNO8hqKIrwjBjGpWhGWta
VrLJET+qD0VR+vg9vS8u48F+u6y7V0QomQe8DayWbdmnx3F+t+Txpbk7Ndx/fKaoJRR46O2BhPPd
I1Fe6v50t9lch01CjJkfGbDmhyg4Jsk6GbIIkJv6M3P2lAWhgbw0NjkauFguBiDbTPO05HJCCplJ
2/yYY+sJNuGjl7mfHTfd97vlNEWhphkQOvjeht/t8qoCizJX8oTOv/Zb1RtHwkNEchPIVRMLV8Nw
/PGavjd2iNVCN/MdqtqutT+NZzKtujB2g3/veTAV6XxQgRDT8/FVFEm9fcC39KU9rwRan4VWG/n3
3dwwdnDFNRmcZo3t148v9J4Bs0eU2vMydmYHUVBsg/uhp6+YoRl4Wq2eGD1EOImxnA9biA/59ScX
fk9K4crYJddxLDpmEeJ4eyYsY6LCuOmCezNs/mkq4yqjozMnqGnSxyLIoOsBrwi6UnVFOJSXu1Qj
yAW78xXVapIBzUJzHbZXu3R2Q+Jcq8WdRx1weJBAeOYYL8B0BcBBsK27oyZLDvMk7OUaRstQL7ld
LIj9usIIdQWbRFUYBX8UxJnZFj1mSFbQG6GL68qqIuOAQRmCnfECbxw2c3AJZH0oLh8oMpGiuoO4
hrqSEsNOD5eAUUpD+7ymvmulEuyDFB6qyZUQa0EX4uZLuoDtpOfemMU/UpLq/eSkHOZnaVV4Yfeg
fiynovLk7R5wLjl17Y3boFc3eyfKupumV1dBkJNHp/VRsvMux6IIEIHpLr3uVuGC9Iz4ldqDpRdl
NF2hkcML3xWNcvNVxMz0bkB09bjMUD6yu+hOyq+bpb8lCJvb7E6dWprAwdFnDIFQJTUCNVgLBZYs
QYxVL1OGaoOyOygZr1sqLYmeo9ut499wA+H2BzFK3Pb/8OMV0FOEqjil2joXXnG+7VdNFX3lZvPS
WwyBddO7EsiMR9f8mpAmlFUcGCDFofvAD7c3tUMlp78aCxCUj7ftWh3fO5mBY5gUh4DePXOfS9HQ
1DJPmbm5p/podP8u419lnR+5hUCPEVuaIu/N+JGLGUAmSH4a2/lyBEohMpGcLosUmNaNRA6E2IUw
jYWECloVpDAMCEyOSW2fVtOW5lUE/NfxSQGhr/rRFJMuTvDVfNiwxzUn3LV358EUDKqp5gWzT6ox
R4tl2iIVHHcv65gja3gotxFiJg4wX/mDdZOyMT+GOrjLjIUxteHmnPVaMrjbxkU3f7fH4SYo6Ksd
glNVnamU+3ARzAu/cWZ6QqjI+snyV5+QkYKzsgXcYPyiF6yaeoDOfEIT0+jlz7G1va8X42XqzC9M
YDv1u+pOWpgq+eGCS5/2FG7FA2+Y6++m+b1sMiiksE4+fnF/CNG0XKFF67jLTIo1UPgtejSdjV3A
JcYFz/SIKDVSjRfXOzj0PNBu73kHS2KrDQKeoZbikxt4D3i8vYG98HVnJYGTTyZhsrWy49Q3XzY1
VNofw7Ig+uKI2mWB5C9Ajp9c/L3bentxOZzfnj6HDNs7s2HeE7gdjtbfJI7IdTdAf/DBCUuRwqf/
7zVUlqLzUI6ncQf/uDA+uxXZ9bcniFshrvBcn4wBZO3trQRBlW+MPHiNheZ4WHu4hLEANxMewnP4
RXoT8qua4eeB0f5MPfEY3tzDnu8ZsqWDa+eZ95KhwlSJ0S1SpPIIACWVdMSD0ghkFSkBwlijX8KR
aiBj0aTb1VE16lzB+JyTHTxppH94EACakfyWQElkALNBWqhhnu6vkie5mc1sW5cqgFWEl77dnKK0
q6qoJHuQl5K6z6eJ7r6KwbtH3gtBpwoBVVQRidlLZHLsU8jKKKSpCD5S/dSDL9QdsnVkTMnIZpji
PEezCTXzVxndEjzhXY5o4xT3V+/o4z26zkPZ3xi/VzT3DogVFlZL16F1L3PHW1BC4aHRFkDxpF+b
g0m0XgXmiw/nHuc7lLfuhGJN7x4LFoRHotEg4t+rfDahzr+MT2U6Nmv9yRyBbzes+RScqLGTr9Pb
USow9/OVxOpUHIk2zKvg+mIsVl79PCUncEURlBuPJcVScWJQwu8QKJoX73Q3pSc1WOToFkegk9hB
vvYXIUlFRmoqOlXqPHKXJ+krTfBalcXjCdQoJEKUbmHFb6lt8yU44KEYfgqs58t6FmFJz/XrFO/U
YfMqsUv2tJ0R7gjXyZlNQ1/AVMCf69KnIU2Oe/i7KjNS3Uym22W+DWmMORiN6cVJghgZevOqz+rT
j9+go6O7/wbXiQ5wDWnM2E+DybXTqaioKRBVUuM/+E9pUqVoVb6ynfVFrXsU8lcmObNjecQZQKPs
ly/z7qIrTsskYexmw3CLF+rtCqg4n3iIKTmPevNAfWMaIgXbjAZ5cAYf5Dh6klYphiyl42LTHsTt
wfwv50xN5DOibs6nAD3ycB8/677QepXMyA1mDao+1GGVQyrkYhhH3rrJOqVRGywLCUHH/F+RdCdK
R7thpQdoyDxjpw/nBRWrcdRHnWl+jGf7sKkP+3pzj0XQ9BkQMKqpMBCYTKKqFibS3dCG5f7UpuFQ
aA+J3MgE6UNpjqtyGoXZUwrSz7eKqNRZa5/7MreiEWGrCOtlyn4N1NQLoCpXfaESKHmCtRFQDEmd
eSqtKhIS2WiYXe6gktQx2WbTPFPNllSAtIy0642rYd599aL6X64hPpja/9ykPFWztWpOoodnhn2q
IYvLSLPM0qpv7hfTNIBrg64L1CvUa7eUHbDFRFF/LRuLVw3ZR0EruElI1V1wswaTqnFfk5gDRzVI
dxt+Ams5f3LYAVP8EDAOPM9cRzP/5jN3WbfxjYXdvF2Cg2xrfolmJIPrZw+q1hpurawB2v1FfVHy
wbyNE7V381xqBWX94U7Ec3gjkUXe3ioVZl3N2/oZPb6TwoRHQ/QUMs51ZVTQjJ7NX3jHcgbCtvmG
jryjcRkLntbfynj5q+6yoziY/vn45K5tWXsn17McRlWBc9Nbsv+sRlxV0VA04X0dU3Z1MBwwdMZH
bmCXFU9UdxOzOpEpU+jqJjDZvtNcJYIs3LO5fAalVjM9vBvoX+wN31xbYNZ0jK64hJXb9ppwhE8R
kLvpHquWabZXOxWblueyWWsaIDIEhU48r4w5asEuE1Vhk/JBecWpi6iQ/xwcCt0USwEHJG/DQVcF
DB5OsrXoZAeTIJYWb4mLsTVInBv6GEgfJA3IC4xN95TwgBL1Z2Mv/1A08lhHoFn6dJQg7Pkwb3Cy
0l5YxySb6ZMort34wW7Tcy+pjrlPFeyYTc0Zwb8tHoIadPCI/f5p6cD6Q+3g7a3sgSTp3CcV1dnw
Xirx8hUcUomwkH3RWtyYLYwTzNWqEc97FmrJdOo0+mEsHjkfnQZLXtIZCsPZ3ibaiyi9S7jOnPOL
AIaz7cnESJysR4ZfYAFlBjlJ7X/PPPIjR2n2UBv6G1FkQnjcjqMfsFCQryUXpXkhvu7owsz86aEY
3fvG3pzjBQmlVu7Jyp0UrLh2n2GL2B+EZJy/ArC+Hm+Hjo5NGA2MVm0SEUItjQDhb+RwAPQkEBNb
3gltS/LIAwUUuaXARZA+vjHRhGAqurKWnP5ULCrx5xTjRrYnoYf8OAg7lX/hSiquxCbcQ4iKUflY
ei3pHPon2fRd/o0PJPyGDPJkRsfbyo0PNCg9pnGbJXfN9lmt4lh0kx4x/kY1T75ehn/b9w/IO+ai
fmj2ULUJpOOZQ8mqIG6KS2I79V28Mc+ozq1dnRFpbjBMD6jMGylACZzCiwl2qgLm0Y7WkcwG/Fzi
SaadicfIkoQKbhj2g5wpFXa5T1IdRl1j9MkGRBsdnuEacY89R0zjdSh8H0eLc25P1v/j7rx25May
dP0qjbpnDclNO5juiyDDZ6Q3St0QoTTkpvfu6c9HVdWMlOqRTgMzF+cAVYASkRHJoNl7rfU7T0IA
6bPHQLMvDGM+DorDwLY8LYb2i/ET20CPUaDKhdDpxRt1cRAPb3tRHxd8NDGGJYsLy4zrP//pMLRb
CBrc+4MzL8ilHmY9gWbOorjl1LipInxVyFNq2Shyz3aJtBnH8qmHEMMV41ZowuwJLei4WgilPOsL
V2JZQf6gUvzFVIyDm06p7uuRVYC6ieQNerBaVsJrewJ6gqI6VpZ4C1z3wSy0lIrTesrN6Zi4CebE
xXMxWE9aET8vHJPa/CxKHTHEU6MPv9hyxI8Iq6NbrkXltCweP+gJ5dC2dVFq8V2vust8xM60CxdJ
ct2K94VzFc35Z06iHbMgUwAs910+GNvlSWmt8shzk2fVuIB/MmbTFO26LLBWJPViwfqghC5tOqep
rc1brlfVcAtMgRt7UwHfjU9ZnIRdlBfOGOwWCojiqL/S7hr/5EuCa6nMbgkGWKTC3zeAwaTHqq5n
1d0ih5E6tEQ5wZ1KqI7hmW0h7il2ZnKliJtjfVioWcu4w5j7SzWy0I+XC+mw1HjaloV+iKpPi1BE
jUg4xvjfr9MuwZqAocjyyBaKfrC1PvRKyTRl4dPEJT4rE5UZ8y3NCSI6NIZqLBr6ZFwsXo4La5iT
v+RcEAuyFwmcXWTG8crCTKojQW9Vljxmi1XI1234317Gfw/fius/NtzmH//Bzy8FWDFns/3w4z/u
i4z//mN5z3/+zvfv+Mf2rbg8Z2/Nx1/67j187p9/1z+35+9+WOetbKeb7q2ebt+aLm2/fj5HuPzm
/+2Lf3v7+il42bz9/bcX+p52+TTobflvf760f/37b9qCSfzbt5//54vLF/j7b09vMsrPL5wFmTdv
6Q/vfDs3LR+imr/DO1h07yq7Cpj8b38b3v56BVDFIfVZaLxq0ZHkRd1Gf/9N0dTfDYg7PEw6EIFD
yuVvf2uK7q/X0DAs4VGGigbEoRf96xi/u0r/ddX+lnfZdSHztvn7b/ryUd82Pmy0FlbS6uJICDQA
J/f7W1oLTGuQia7tKlu82G25bsRS6naensf7Trmog6umZ4Mw05NSdTfzFJ7SsMdD5BwWbF/vjp6T
cAN2EUxbOEZ4MgRsWpWvE2NFnPF7yibbOOWq6886w94Ict95jtih58hH+IFt/Jex2I/DWwWDPkto
QNrcrxnVGSPYjO2NybnQk11FL1GbByM8zQ5CvFp4Ov5htvGyoKS2+qrY7POGeRmB69RZDPcGawEl
IQaUrvdysEcvno+9VR3rPbFw79GsHmSY7rJkgBlR7hw3wQurvGzwQgzVG3XbC18Lr135oOaPdlGs
UvUpJQJr1ybJvopf1Gc3nx/wddlZkXuEw7u2m3s3DjwEV6toNP04S30F6XjoFHhp9nsrtnxcJ0HZ
kKBUn2PwXFkWpy5jdOdbRrZu0Ggq1rmaTuF0b9jK3igg0obbBmftqhq3CG7Xc4ybxxnCjqXe9Ibu
2ckMhZX9sTHIbpvXzvCkdp/wK9+KrDwNYej3TY1b13OTun4LhlD3kulpsjaIHlR2kg2ZLHevrJkp
GIz/ywzDJgjCubGq+Pcg0UGdiir21G7cupHnZhUOfdWj5ZbbVEl9w0kugtR6CuhqlxzIrmnJzlPm
7difhRJus8a8TPD3pvJf62H9kBHDrVXi0uzj7ZSOh0a2V7mwV7nVn4dY3M25vIS6/mzADBT6OUi/
CFVehrr7Bhb40iRWzL5cXZfxFRap0GtJD8W0a4Yay0QaOzC/cQavc/DPsyL5VJbjXo7vurYuZrmK
p8ALmuQ1HqkikFoQLsXfjf25Bd3IMlyCnVXc2auhOmmVXEWuu7eT/RxWT1Y2rDth+o3iHrQGzzGd
g6YZ7khFwx4zOff5e0Xzq7TFNhfPgui4vtS2epL6JRGvOsttK7davm4c604F2ph6JurpYst+M9ny
oike+4QWK4kYdofcLna+z8z+9KgaAU7Fa+06nOKreCnfsmfbTL+oTnPaGU12by8WLFOm3WW6guW8
oZ5tvatXeFpmTBYi+nfzpYkEvguhe4+dsmJcJnkCqXOSWH2ii7EYshByQ6pkoxLaaba7VBT3va6u
/1d2hxOG2kVTvLcft4fvdpT/l/aQBTr87/eQ07mrZSu75rvdY3nPH7uHJX43VcHsn+UZjggatb92
D9P6HQ0BG4SGXYmtA0N+t3sIYS/4JHNqYaB7+6/dQ1d/N3UyA1ydMTY2E5AK/oXdw/gwSdLxKCL3
WNNN18Isgk3u+82jGCphjimLqzZUj7IdroVt3xoiIuixIdl4lhj4VFoFF9ONVz1e0iKvbixGftui
pnrVlfjdteD3CGNV6l9sp0U7hCG/RhHeBnODS67hqVgfrvTSuQqDszZVO8QjJ4vMhakWfmTjiOZk
tyX45KocddXrkuiMo0fCClD5ScVGkwITIsBPoWn0DuoqA/AwStZjY+0aArfXosJkpNPndbAQ4gvK
sm8u6Z9b7rdb7Fdc/ZsBxdeTZKkGF5It1hbqBypDqhTmGEdQS8bNVGsWc9pUMhnCprsikDEYvMiK
7wu18zsS7aI5hC1rXWozCrp50PZ1Fx/FJE+TqReX0L1Oal7vG1DC4WsZOlq+lWO6NzNzGZLxLqBo
BIoODlJi9x7Y+QXF47ZDPuXMyUuWyvsiajY//4YfASos+CzcCpeZAWRjbq4PEE1gyrESRlr6YeA8
Sbe5ZMDgqdLy6X4QeJCUWHcbcNgvIm+3jGnuhl9NgT5ynpdDMG14XIsdgWWqXyH7byZeoITOGIU2
0EU0knCd7prA2ZmldX7TiwbYCG9xvSdLql7rrJ4///4fff2+/nF3QSCWr4/K4MP3z8FJ6Nyd0o8D
LClmbaXKkzp/1lMLOkfjWdNDFhiAkJXvot4Lw9qbFTxX1BrXSzRj0X3WNri7w5Oz9Y1JkJ1dlhtz
uLWrCfvJhIlWcafa84pkySVCuYh+Zdf7gZXyxxdwWCp4mDWGQMt0/JuzF05WTApZWDE8eak1uHDQ
ZS9DQzKo6qEnJGG1M/VpZdfzdkLA2TUvDhhor1MNQB9oxLjSAf+DYFxoLKu5CA/hS2E6j+qwGZTh
0DXzdWHzYMeLe84UbLNZv5Oj+Vi5v6Kff2SF6AyvLFguJheDh013PixJeWCWckq71jdy66TbykPe
ojCWJjx97TwJfad06pnwiPfGMn7RA//4HOCtDMvKtW1It8SzfLgP9LkpNPq1zkeaa6K9Fs9RonqF
KGOmrunGhROQbi7saNi2uVutxkrp/2jDvuvCvl1s/nCP+na14Uuz5rs2UzzDRob9gXw8R8posKKx
mkgNLzRqExbpNXvFiwvbwdafm0w8K10/rPrBunarKUZnhM6/U0jJdCdBAqberrK+L1h0M8bkFWWo
cqFU46YzKbvrzEw9dA2YNsNg0KyXWQTSb9r4S6gF/SqpJ0mQLJ/aNhlx7TuzjVRGOZLYhpo7eogI
i0kTuFwQTcbPJAxiPHsCPuOTVevFcGF2TU7jEb4FhJp2tyHtw0SipKWNM7Ekm5EUWjij5trsjefW
BvQeT1MmnsIhudd6iftVfMwK/bmdjB2tzE5tjC+snNF82fbOSSm1Z1Rgi+jgqnDbWzimL1ixPjE2
eYldeR+a8WEK7pxGPI1BfxuGYUfsTbUTaRj7Y3Cuehvm29x4NHRLTmd+3SpbrI0ojYfHig8u67Fd
GYl4DmxiWvQO1Fqc7SEBhCCGtciWWJsNYaDbpmJwlCJK97vc8pFje+5kvoSlu8+NqVgNhbLE0+9k
nd4PGlcSGsothOm9sJmMDPxGZjp3VfkapbafVwBTZkICpDxGqvsQqQ3TPIITavPUQ5kb8Vle/m9i
/XlMzV0Yiuc0GMHd/DyHO52F4glL69TLQk5cWIHq38Y1r1uJrFfJcjYbbxTKp6HPcOlkuFioOHyZ
qnx3ZumsdGNaDyK5rB37Ie7MpyZRl7g0pBk1x6nynrTPXnHOtYL2tk54NrKqZdMOgYmk2BXMOhK1
K1ahWSY7qWnPBGZ0pXEoq3HaY9a/Da3+Oo3w9jOy8L032VBGqtogU58LQ3s2EyhCs7HgEcK4zBUv
zlhr4E4SrxWJ81Sob01BBzAArs16f2sDeVm09USl8Ue/fkczpjkSytEp9a1pySOdSrTqFGdPi3Nf
jiYic4Yk1iU3/FNgxfumVDdWoh2sTm2ZpXJG2s58wQXaS7IsWlV6dEwnBIJKwLOuD/yjid5Z2d+B
i55niwFjaIIWQlaB0VQgIMOe4N0xWe7loPlZgXGoUd9Jnc/qZ9IXoAldkQN+TKaWLLP4KQzJMiPi
qVKd/RTGPVLoIlrhsbZWRI8PY1giThyLixBM34ldujKQiEbbGRkP4qAZJX7Y5apt1TMO4ai2CR5R
rlI18EVT7oOKP9spjIMVi1m6QDDoqC+QZc1VNIyw0ESCxVKEw3apn52Oo2/K9DDUiyHL0nxFYhum
duWPfRlsdTXzh3AsoFcf3MmpV7KIjq0KczQI3Ych7KVHTj1P8Q06rJfRaC8KCf9bH9Tt0Olny6ED
jZQdR9L52jSgfrWTlTTcg4iSeW1ntHGiy2wvM7w4Gn1Laz9H6tgB9BnnoMYQq43Vy148425LUuj4
5o6kzGWcUsMgLq5GmCeee9QSJACPqdck+mURbK3UfmGPIDa4sRFNOn5OexyaOO7hDtuedY0BfW4S
ANMY56JLtnOv3sjAeK5SHjREs3ljHKOR+35W5DGvX9rRuq1mTtYYYSKvUw8ZL2WEKMIwu10qbThJ
A/nzQdfecpx3QNS9R/N9iuV4aTG0C1UL7rUKBB/S7etQbuM4Ys3GbaoaAqpWx9gHEauvWt/SzS8W
kRdWx76nGOsJTbpVK6dq6VfH4F0LFYjOMvQDPW3wwow/I5/wwyrjUSiVfacbJ+FE5ipNo5oRAPP5
wFznGsfpKF424kNJ9jJWm1bO9KA1DyNdBtW78eLWxUxgdlURKZl9SR2+fhDEOINLEP2yZEtYtp4s
M57DXgR+k1avbXZrts+Dru35xCvH7gYME4aY02Y+wZ09Fdq9lXUXup1fVYnzMEpOEnlXT6Y1Hict
2vajS8AAj6rI8G9vagPvl2FivKEJP0xnXAqK4BNUNRTxhfuQNxySMLs7I443uYgUb8BRAdkuI6M4
L1ZanPR4xPUXIxwbrDnjR2m7d0aZXhfB4DPzBxjM0doiriRU0O7ufl5GfkTgKF1gHli4T+L8ZOGY
uXRb31RhbjV0LvSG1h+i9L52O+nZkcHmqyPK17d6T4xOiGG+ypPujlexMV9CFlo0b/cpy2lki/PP
D+ijbGE5IPwBkS7QYzq2rX2oZ6akkyU8ydbvAv0566ZVlIid7VLaXYrGlIRaayShsTrOjfHslE66
0t1V5tgNFz4XXjBzPZMpv1K1fNk2SEtPcX7IKhbGnx8p8kbOzXdlDx0oDYiD+RkiL8v9UMFappMY
UWe4/mAM6xo71hSpqy7iQ2tw3BLEVLNwdxvkDrfmu06ZTnZCPHSmX2VN+aR1OXegQ4UWXxo1spNW
ijWZUlA5mbwwiLNFz7rbPppODxlUPUVFfdCZuNWJ4w89k7FBxac18+oWwxGCnHuM+aYhPIfW+KCL
eyNqJoTi0YVddAd1aPmhMZ/nmF3N3Sq9eDNHFqPoucsHE2LkuInEeNkJd6WV7qp3Dq3yBc4G5/sm
VJyrmjgG9oxjUGeriF47KGmbCcIrrPBY6+N7rzqbUGeIl1jWs1LKz6WeZevWMSi2Io+56l0fdS9p
v/gjQ3h35L5vUQstRdsEX773yZLaK7EEse4jYD/tOFTcY3W1c4GgSzoaLbGujKrAiZycuHTaKCNG
Bt2LG6Q3uqWA0EYX5fCgGuLKKlP2E2eVtfdtKzdumb/KJL/pqvzWSEyPzPFTt1AYQ4i68wNr8i5Q
zk3de4E9om/G4inTAMWtfbanlFVzfRMF8YVlKidVTO9uHvTeLAT2x54VsAk7Sb8KavM+rNn8496R
bPTjZTxoN6IibbPm+jMykb7thCfBTltNdFdtcshreHIZUjzX3DvJqx6W5Yo4WuilU7XSk+6LI8pD
1c7bvmivc6NbFKcrgihPYxVfuGN72QzmczLPN3pGucAqpVUgNcPk2uCQ/Z74B/lHpf8/Dbj8/zdS
Wwgg//1I7fKtS87p22uRy7fv4ZzlfX+CMpbzO56FpCzYOisJoOVfYzUs/343AUFU0k0d2qelg/tP
UMb9/av3GO29irSN1vKbsZr+O9gn70P1uVgI2+JfGat9XHcd0EUVeEfDW0pgBGt/6OGwDXYNTJnk
fRyyGdWZ5k1q2nphmY9+61a3WRThkMszkBQmhhDFbPvZECooWltzUQGWvjDFXRSZb2Fgin3bw90o
ocmsVCt0t61q/mIA8gN7DmMqC7yKsQsyOjS2H3autkq1eprS5H6yTejtmoPH3LLkzSOFeCirxh+1
dR5KcREG6rZW5OBXjgrdSoOorVAVepEqCMYakkNVK9suEvyD7IttlLu+DXq/T7O8ZRQIBqrazVOA
KGhi7REh/tndkNrboapu2q0yTpOfxdA72CUEhWhAjVDV255m9FArKA/6tIekn+M10NDxbnHmPpq1
4d6ODY6e39x4/2Tw94N5IWfFUZlLMVNBP/XDTEqH0cZRZ/l95D7UxbibuvZpcNOLqcdtrHawqA/q
jpoqhmQWVMEG60tj77bFKwtOuTeJM1BS/aASw/Iox/mxboeIst1wjz8/zh9QbY6NwSSSAIuqA+7j
h71TFk1e4+lU3JOORApvrfuUJ4dsdnciLCh5JeaqnatgvmQcqihoN4GYdL8gFhZZ5jWVuwV7YjtV
dDVmH56iriufaQe9pq20fZaE6soeYYggBvkkSGZkanETVcNuBq9oBSxqRkuvqBNw9OitxktjkzXY
yNdOlEUbeN5EsKaPVHqxr8TTFq5tty7y7FOXMguLclP3AtxXPexHK+7+Lp8Woh+13c9P0g+S6uUk
ofrBvxxDUMJZPtRCSWUzxFSm4h7jRLEbWQ08WFDufqjIrIzxiIvidD0wFsM08d22S8EIPHmvu8jG
a6gN/Z8fzg8UKQ6HJYyyZknlYEz9QRwoKHVGLe2q+znLzoIztYV5ajN4ZKyuTOPM8EYabGVcp8Xr
Lmoi7rOcukDODUPmZlXbmYLHd5oiPSnkVYkTATYslAiKNYX4chQPbU3Yae1El5ESmIfaDW/z+DXJ
sA6puvkhMYetDIoGlkyerOXISB0Gw2auqYR+/l21rzF13xR3LgsrtzUBegYTVpyhPiwvTRlSc5nI
MYWBsZ5joZxSRW/5Q0sfp+TKtTG20Zos4nnTBlTn+bkP6AVTPNWPrZnhrT5eBE7y2IjtmA79pgcW
QBDbkE8F2R13knfQl2GdZ0WE9ZAo8SOZCEVK9jLFYrzoxFMmG7llkrUlWNgzhlSlG8L3w3RC+wTK
4Qfcx2ggDOucNalvM4PoOzxTm9ZLCtYsfHoiz7bEup/l527SvnDS6Gn7t0iaArukADulMUEHJWOs
CNFZBs4+i11kTVHzqI79Rh1HDN09ZMyzlzuBhfNqfp7q0mD4at7ROYu9imm+lg7qvgxc5yJwU9xN
4JtQFMWgtvE4DQxmNQeede4HpB+uyyx/tcqYsIOx0DzgJ48bLTtKA9QyKONdQDCBD5lHusFEwZRG
3pCYsCrJbi6C8VFrk9F3iryiF/2C+gdHS924mKPuS4AHDTa9udgmWuSZ2BJvirapmfsBN+NxhVNK
86t7ZHn8vrlFlvVVs9kwVYFslA7gA8jSBVlKkRvV95T4EDajxy6Kz2FIIdZtctZVFoYM1VW5Luxg
7YbWKWfIMJlw44u+NMhbxQii6d5/fuf+oDb+elSO9hWgsw3to4R3NgZ0WMpU36uKJVZt3flkr6y7
Xj/qbd8zN0su+2pYSuitkgbFyo2vUrvmirOSEoOT65+iLpeMPKS9ZMPZHpex8aIsNNZukqxje2hW
g6n94mSaP5xLfGOW0BiqBN2yvyY6fNOHkrrbEabV2vd0NtQMsJm2cvE4UPAu+cWyujy53182zB9d
+jXEsKBjH1dV3Qj0MnQlf8rgdATh56EETIgL54H67XqsjJfMFf+qTfaSvMB81hAuRd4StcVBffP9
tN6eoiKubWgW8rUb3BtmS9givU4ydzCYm59/fhf8eGti+GagK4DsQ7bER2hqGkgbKNyR71jXxHQY
K1iNbdnHqyy3frlNLXv1xxNqmraFzwnu1dpHsFHpDQanVm/fxwELHxtI7RFOQienxlsWVyYHTgFt
3oh3Kv4RG9u9TIyzNdq/qAj/2XdGkQYGwpV1/5AgfHOKk7SSXaaNzr20gABlMly4qRatykjeJY36
iz+mfRWhf/zWronlOcWLwYn+8PQrVm4ZbS7dezVlWAcJoj0OaQsLp5g+9UrBRFitiSrrJ2MFQWLw
I4WJQGFM9z3P5b5KmmMMerxR1eIko9JAU7A2C5X9LSHjIrroWXr8XAW/6dL5xS2nZk8y6kGm2rVj
wSWxRqXZ1U6yr7NObJJ+lFtStJkv63nCtJUEDQKpKj+Sy1CgialQpeELtdvZuQHfqoC9g7YmVbLK
D/vPYeGQ/qcapHwIRtq5VMmc1PfSTRYc3JqvqkmY3mAd7Uzoa0ObGBaLYiei1qVgHO4Nt2L6VSUp
igzSQHCu8q3WuoFJNmxaF+VDWFOpFRCAigmKra0QUyM1nBfmz/McXHXSaXbmKOHCW5l/31hSPhMP
+ehGOYlxs0YYRYqguTDWilMc05aSJ8UfOpjqN0XODHzaod8azj7phApymYK+qpLvYmzHZBkJFhJ3
r2uZJ/gPhs27mUCeqmSiAQ7m024SMK8GaQgaHAVXeVv6oxkZGyYOCyhZrNtRsm/DLA6M+KoZiwN1
crlx1Oq6IFnDJ5AKb2O1aHdz2j2Wjh9mwWOjhOUpd+NDNwTFjdXUj1nYGbvAsfutYigPNCbVlRT1
bWRpjA26juR6F1/SOEnVLdV9sQ5TmrAaVGDjDpazSiMFkUrxkuoh4s+JgLvImVPPDUj/0eJ89/MF
5Md+EEyZR1mwRNJgsWp9v2BFcTYNQ424vEOWQ3bA8MUy4m2aa4OHVkyu29liwBnczOyCmDGE1kbY
YmPbtYABoGieqSj7SJYH3R0INRkq6vZAeQ0RcHZh9IuD/Zrm8f2ziOQQ1YlB37M0Px+a17CrdRP5
Mo67OhinNY1yNdbxZWDr1JZS3bmcxlWjQWgXUx2v7QTJoUMrW6edp81gDNLAxDsLqfZNJt+GE+HU
7F7//JT+06PE2t/REY3oP0K1SaWaDAa6+MFsIl+1KP5UUldnee0uQZSlwK1PVK9unz3j5QC5jCFX
OFB/maoXROl2QA/m5V1Xb5y6Iun8FzvwPykcuOL45zCkMA024w9XPFwyouPZih9ajeK01Kw15Msa
v0k8znpcSJq8+zINNsWdGhzrxCU3PGfMH69Vw6wwnMxCb4jQ/UkVZ4kIcliOIzc+wIGEH+dIv1YZ
mtua4esN4/afn9sf/F2xV9FNlStPd8KmZ4rvb9chdYuI9bF+EBpVw4jCcV1A1MaE3/YnMbXHsIE+
3Y+mue30oxsW9S5zBnddKvDBuyHzDaXzqXleXLMGMI0iIOqus5hGWs+Gnh6wBmBLmUbofikQS4MV
qqJN/cp2ta2t5dplG7SJpzdj4KulfNcENNK6AgcLxL6wtLP+KZ9GAxhLNyFkgJThk5CmGF+2xsNg
BlDrJ2WdiOIh7jUGf53c/vwEacTr/LBNc4rgdaF9IY2GSdP3p2g2MyeDoFU/RPJzME/ObjCtXTmg
k4Tr8dgwKbg0RXGFCIRp/3Tr9JZKCU8JrtueHvXZehRpt5nbvtzn/TYN61MBioNKwT5gSuUcgqR6
AtMsYdFqxTGTO7YRdxsPLBu6Nb0Z+ibtxvkGwn3fQCcpOqyi6IXewxbCeDiK8KKo7HVY6uBtI/LU
rz9hCNC2Cnhd1KS71FyYA6Yp125hNStNj4r12LWaV0SBgeRxnUul4aOod9vOUhjBqC+BI1m4Ldwt
4cEyzkaNBB7uzDv8LB38v49hfiGmHgH/fT8JQKkm6TfcGsc+NQNGR9l1rin2Xhn1L2qno7QtM2bR
bbxNdFHhC9wdqzbs9nWsVF4tKvuQGcFBjwBUQvM4WJikRkXl+I5DL5SO7NJ63gVeYSNe7Mop+JQV
IZiLVO0tP0G0x3VYa25zzeq2pV6dx3BMLmTpZp416E9hPfUXnQup13XGCjlsXV/MjpwJgwiQTsfj
uBpFTdsX0w0qlQN9JidHvdZR8JZ2juVZ3X/RojE5TbLd1gn+CVY8V9u2s2nXEuuVqUy6KXvzbqzh
rBUQCbGrNNZZHWIv2Yn3xtGfEugEV8Cd+BmEyA0hv9DzK8g5NecL1svDqkt6pLV9qXgCPeBaDTAt
ULrpPu3b7WhNfqh0ox9UjeNXrfq82IMlZhecwELxUpnbY172r6Fp0lEtOToTNKYwgcQdmoA9lbRu
7LSqj4XZj9wn0W1mkb8TYBY76rhIMZGUuvPqUtaLuK38Dk3MzHIDJ71hJOToeHKgQNZ1mN61Gito
lNpDN+MAWlkt/tWFc0kW+33sqK+B1loXZUAgSqmTHaenOEXH3XC03Km9aszYB8NK1qgdwluSQGD2
5ihMRPEpUl8oNMZVI1XyxKgNEW04Pl3PhdOhG4mVstxV0Wxu3arK1mHUvbKffhlms/ezMD+X4cmJ
t52mw/OmbllVRvqcRxmwaT4fYBKHnowNr6ZRW6fzbdbp0gtNNz+MunjQKUi3dYTcJQ3eTOnihj/H
KlYmifSBfJAfupL4xgkQJ6jjdFsOvJCVk70JJvakuJY9pOoY8zzEOiZPk4e5vtwmqv42Jl2GmZGx
zN9gds9qU227zAG+zi13zQMESSwvBsKtjd4zdCXcKbMjCKnW3U2SCrntZ8geTmyv7LQJLtRyyQBI
9K014tUX9ySTMB36VJvOeJistyxS0/XIM+PFHXsdZSqZHwghASXJ272eNeiMMo/gkE/ppRXqnVcq
PN3mwn8o0UHtJwZhZTocIxu2cmRnV2IoT2E/EQwting/WhjSlk20neda25WGONHzog1LZu2+UG6N
PNE9PbH0tRtX2mVFqPxjnjaDXzbBvFbz7M7RSpScitMBFNl7qdQxA4qm8oLC6HfwXZCdKa5zOcJr
Svo3jEanexCALzm0lUNj2Ou8D9DBZ5EHRo2FjYNdXm8iK+jzdN3L7DqLbOVaLdtzGOUjXoa16c+x
Cfl8pp0Aot1mpeZsjAqGifZWFGO8ZSdhGKMjM3NQZa2VATeGcjIbvzbR+StR8hJVunkaLekNMzdX
GtfVHmNBGK+UeuuaHQN0zxnXma09YjcU7gOoW1u3tysvKvLrAi+7qzmo/TmJ9SNCpyutG84S9rnp
KhtoD+UBk4idY6d35M2rO60oWQxtk0zyPjsGAmRxqMAC+9K6GYTyPnapAEdzPSoRsLqubPyhxOXB
tQmkIIMElsVDWLbMPgmfiLq4euwnB2BdU05DimhLRSkYNdnLEGfRIbXUS9xtBsDDh6Jf225V71NW
NVDY4cGZFCyIIfz6qMOMZpVKAxNkFa+E0kZ7W+ziwTR3k8a8bBrqlTJa0TERkbVSyb9ex/rQXFFQ
PM562/iqOTZexepxPS9bUL+rmDx9yiyF1jqAsKHY1rjRHcCSKB70Y690vJfkQrbj0qsmy/K6tlc8
o4HgpVdoDEcuOm6YBO70IjoCEIR7Q60vmS+/6GON23GN481suyXRDnW8FbmoTqE6gnMYeJ8Ts3Ea
quHa0UcczCNpP6h4CrfmfhCReZdrt13C5FgPobjocnrqXcIGmhKoFbW2ARELwWc7OrBeYtVLi0g9
xbb1yS3UU6p242NcteTxIACxnSDetCrbH0/ek9k0n8GOWSHK+ipqo4MNEXU3EtLGl+7mHYk5+s4J
Z9fPmAyHSURJXXJ5m0RspROgs4C05TUVgrAKHHNlhQNhqgHtYLy4+gQwPiE/pPvQfApLUksUrVq1
o17t/g95Z7YUObJt2y9SmXqXXqNvISDoX2QkSarvXJKr+fo7RO2qfTLvPlW3ztMxuy8YAWQSREju
vtaac0yImB8RNDVWTvWd5ty48acBLpTE65BkZbznGkXBJxt/7fQG82hnoZhq8V6HaufKXNuk2BRW
PWsUC1vYrzrfYnUuf0AkdLcxYTEM63IuAmehWU66KEl1XejKthh1oy9i2r/wNPV4Z/MerkKCFKmf
R1IpCf9AfyKog0wbsa/lQM4qphPDHvzLiTCWyoV8b/mJSS9OeyCe3l0q1ScryXOia6ueWZzDFbg4
fJ1d569lS9fEG3CT0Xoz/dE4iR4xYzfPp70WmSe8ta0fVmtn3rRiPfqWJtZCT+OrkfguLzQamSSu
V4WywxWEunKteu2khhplTBBc/b7dxkPKLY02qhyT955Yj0XTiis55Yg0qW4BIjKFLituVUWtP7kF
6HB951EjLByjOGtT8FCXZ7uN3m2PsEGDrDyuIH5BvG9M5zol6SXX/a1OZc4hpB6XsilefVX9qFrz
fjJSksVjgzmifs1iFXGUUeN2bOvnbNTXnjbrKrVzNxjdipoEkWDmaivf0nb+g9OE03rqEt5WLeRw
HfJqj1n4GsUo0qwyX3WhQR8jdtSBkRtllGHuua2ao/DKrZ83b8xnX+vBA+ptRbe61lMRGNG3Mnin
BHD2Y5StAtvvF5Wh1bve7h61vusvBY6VNdXPvms0wutZS3KFfaV1ymZVJ061FjFfhlm0EFGcL3VV
OougCc5fy5TC+4rl2Lb2VZ5xfSFCyIfcJIgOIWSDdBmRQNJwHxDuzHILCUTF/mzh4qAZLOtC48gc
GiRrqXVXMGcJJm1aSM7BoJgSICsiWpdOB7wjXJal1q9ak1mZXZbxWmC026a8vparrH2mfP7vNsGN
lMT5qVG2FpMPIuj548XBwB5NnJFyscjQSE8lu0tgW5IxblwtCt84lCK9cgDBYzffsTpQwV0EP4Q1
WVzCYOV7ibMu6/Q7+I1m5box6rnZchGYpgSC752rvq2PnRadjA68tpfpc/4SGeeZV/hbkQ9M1Wpn
TWXhrHQ5oNoGj3KUVvtsT74+J9R/wztH/ZQZzcafZX34tDtOLmhsymzdNtq4cPugWPtZ8WNqG4sI
lOcaadBaH3hSispjCNttXlfaAWcsOGx2owLtjlFPjEnS1H2iabqwpmDpeS0OYFIrNn1lXozJSjYZ
58JL0fZY1jgD+HP33is77WjH/atd1+JYu+ObrAkl0krJ4KFMiw2eBHtb55D3Qs7nTte15z5Fbz+M
LOBty+jHGTiBoXl28C3I4WST1uLOZchQk7ydoQgK89xlmvfhhGiapZc856F4GfQOeRk3wb7SOxaG
IeRYVvF2NR2SNFEA0MNqtcwkF5RIuKhHOCaRH62dKJ4XoxGtSHVb0OQBqVGaR/7SmaKxZrLcHxJe
wXTKquVQUArXfrNGobwlXZQ+G6sjgWt7E+9zOc0CHvSeDga80m3NVRI3/Dqt+QHrJ9rkI1Mep74m
MzeiTP0nN4/e+0ze12UMtqaUS6tiCxf4xtrKAj6Qg2nnyLUUbfRd03jmjs+mwRD5HQcCOwJoQMed
w2iaDUaVhBSRdlq4Qq6TOtrmqQyfgiS9op11u8jcsJFFW6ds+QtkDhFRR4HjwZhFBeSucsmLquUZ
+/nAxCsW6X1Ee4KMrfSbEUcfbo16UA+vzJEpXsMO1w6lkuVrnJDI6OLZbYm/IFUh4xxaBR3yw6z0
GPR3ch1ibV15Wy3BZBh34F+Qs9G9e5uKcMBdA3DXkw9T6D040XTMp4RWrohNuIPBtS6ah94vMap6
vHuRkYyLeh5iCaCsK27eUxFVp6FMc6hGjVhlhkZ67nwPC/SBhEeaS5rM3zoirPcUpRYew2orJudM
eZKszPbGH6dvcZpeNbt7GdyOEBZ8p2lPr6llJkN6sl7v2zZ8iVrj3ghxWgw+/Bk3K1i9MthNRdWc
olGGi3gMotvK2jToPLOAqMi615e2ZjxnoeVs3dB7TIU/4RqhsWGmztFrBuLRq/7K5vVdMgtZzqI6
IlPLBzPhJdIphRa1Ks6yCb4R2FzhDU2LVZZ0TzSo78eAYXtsaeUi9Tp94dfagx2IXd75P8qRw6OM
vNnD63I0jsTWpcVM/HPon7ySskIXrXMkSGvfVx29XkQwy7qde5M0pDXEqquvZtCs/09rv1573be8
p1Go6SPK0oJMqrDPq83IZHcsT3k8vpFMuGL0zIaIC5JcB20pQrM+VOKZA8e01bqHsI/eXAeZGNWs
sbX19DUuKARUaXecU26sseHqgzKVhpW9kGNLeUyPYEkTvj3WKcFTprGsUs05uIFA3R9bm4iEw21g
DjYYZ/PoluqbmbVvaGDAWMw+NNp6R/5+88SAdcdknj0XL6ZrjOOtbCdrZaVxiI2G0aNvaP3SVhxF
bCP96LvMXSUGTGKn8oNjqhORkSQ/Yst26OA2zAhcXAAatbjO8pIWpbupKTirgI2LTvo3BOFHO5f6
0sPmuwVAY8f2Q1RNn/pOq5ruMk4FrYDMf7Fl3Kwrr5esqnG6T1ztkoSNc+hN/3kU1trwA51z/Q/X
zMsb1VInk2HrHxHVA4iESZDMpgTS9k6joM6rGrqmdVNm+8pRFklW+oNdW8VO99RVZs33EtHzNrPz
752/srGYvrjO1JHQgPhfCwjJiPqVEn62gCfTL3PZ05c0tTfsaytH4mDuE28fsJYSREnppGuvBvRO
EjHZk4fwm8y9l1gZwD6tD1zRZ5tD2tHrULBkKPuMsjU2GUnIq2kaD36MLNyxOQGbpSTgSrhIVFxa
TSTnbQYFlrsdTfeoT2eXnEWJKT0lBCuN2Npdb0ouNf7FouHwGqrpZgo4pGelscsQK67bucsiM4An
gUMeum8oUj+px1vKw5us7rFn1Ii2TZV2S3IrVrywVHocivIuXjnzBl507hMWkXn2qaCwGM9h4l+a
CI3QUE9M0+cericxXTTFnCgU2fmur+RKg/W3ckzZbsZgeB2iKduGTIdWhcZ1EHlBAxDeg5ccAUTO
24KaP32V7jBLKpdzJcJcn2N1YXGGTuix4K8gncgwJwJtapcDtsSHb7TfaAfNG14xQ2hwYxqclwYy
6gadfX0iygHKDAQLlAW4UsZxjdeE26SheRgDO7p3Wz3dRgkD76Ck0AaKdczF2Z2PQ6GvvRiD1h1M
fD3LQiVXOkf2FqV9k2cK+lR2sMvkQSa6tZ5E8JCkfbQqBDS1EAv1YhjBdVpNtx9zqPIayQC6QTad
E4mHQY8GKs4Jmc5kWCcmNtEK6zmzMeAherMyuuCmZBiWnCeTMpKM9HqRl5jsMKKLlZkWnH7Hna67
ajGW2WtFE2dUZNuFejrvJTHUoeYSNDzrSoZ3paVWyvc/szrSuQbkZvTQgySYIUxJ4nQumnSXDeLg
svAuk9p/t/Mh28IMQ2BRU/6HvEWdfW4mk/YY4TLnLu0uQb0ddXOvBhcUBjc52IRjBvi00vVtWlA8
R755p3XZyqibp0CWWGM9oo8M1Ea5jG8CRyxjn5SUr0VYa15126PF+kzvJD8Lbbx0tUaDwZab3vYR
IGj3xZgsA7LhKu8lsiZrkSNhQ7ZVJ9ukW6H136SJw0syDmsLffeiSQUVe6+Odgp8kVQbFoPJuzNi
TAq5TOx96gb3tuXceoE6ENOqLYfG+JisLEGEYsar2hgPKY4q9oAMe0X3ZnmKLVyLiBmU4ZK47npt
4p069YrhDPsujpOhVReNCeeS22DVa5a+LTvFeHveCHKX8B5bJPKG+IEfuatoiNVZu9bMkbMLu9Wa
LtfM8I0+c67VZRaRx1hZOidVqWtQcGHkJMo8FzYomXTUUso5i75IAtBomgfLuha36KkCVq6eLs8k
pNxRDDC+baKNFyN7y2Yljmhwxo2+O0fTaug2OBm3jc80uosVr/WdHGpKjejWic2ePEcHP0ZjBUs8
tIAGWq/D6D+Wx1oEYl8ZIawwPd+ZOQ65aj6y9xkO4aIn3bxbJqTC0t3LzC5+c9CzTLCl5heevUYd
Uj0/j1EvdxYHArA5+X3m9h5lirehFBm5XlsPmpW+dhWkHL/2jX0ytsOibhwI0aaNM63n10QjlVhZ
Mf0aemnfhgRpNmRG4KSmd6Imlm/Gizc05+MH+gn0kV3YFlVRptRiaXHwo3FbYS1Mi868i1N/lWb2
hzcknyJWGZfA/MJPFFVNCu2yrPBEGZwtGC5Ze1gVDsPr0J8OQxDZe1cbPtE3TBfFSRJxUr0PIZof
0bkOO0MSL24zjXXgMS6cngvc9v5msGX9KkRjlOVbKAx823XQStr+L5MtSQM0xV6aP/o+LVonny6Z
1iLCV/zakG6qxKPjwp9qfV7RBunihG8maQMwrYnqNw7t/zT6JP9ln+oEnzCltTa+uqg6YDqAd4p6
CJuB7BdjoQ/koqztsWGryeJ7BVt21IL90KVQ1V3vmtpZxhyhi1YqJzrRTZJDrhM8Ekzx0qymdB1a
wiUqkMUamnzcYN+1WIghcno39iQOdTyqVZqSYY/XMUlqKuqmPEM+AtqH+XCrRz0nenT1DMBWRjNM
m0AA69Jt07ghdpngVk+t2kbct77/vW2rVdQ0N0lFUR56ct20t2PNQCTvalpblGAG7avJrD+NWPsu
so4YM7oBytwmekZ7KsrXxP6wGE5I1aqmQalfyCdmPRooGHOhS99dkL41rjU/pffmEACZ+09jjHuu
HFlOWLJ3jZ+8x0OR76zUvq1ypqVCVwiPG27+zC6GZR68lKl5JOnwISt8c2n5vGUxNjKmA+FJoIZJ
G4uDFag9+t+UlSgEN2kAkUObsYKFih/ikk22UUgsY4qWMfgh1TzksuLP0u+TpZ2jUshdTBctvQBi
BlpOWMy5RDmsO57jxnGArwjpHdm9jmFeSPZL9p2oFNxcFTdJG32mo90sEW3e0GaiHOPODASE21Cn
Z5uAsaZabby54M1RctYtqKg4POZ1nWISzB6sSpjLUr4oHfw60DSxNfHLheyhqeeyeHAZTPOrqfwq
4smhGEX8BBpRVYvk3qBFsIIOdxYmRSzkGV6kSKP3b7Nih1qzSUwydyCl7v3BoYAPtH7N/oFXiX69
2zvNUhb2EdvQax8PC+x5cdB9+mOprT0vhW06xIIrG4irZxK+bRRhi1o9tbFWwSrAwVVu7LRvlg7g
JnrQGYHECPhUMfm8+MmHqob6LBQsvir5AIh2ClL629mwIt7KXMi2OfYYXrZiiAmSK4wdswXFALJY
B0OfrqfU4MyrcY1hnF2RZccUjrPbwsk4MCR19Rp74dG0xks/WSOxffLVseKrbZkXr7ZwMFHM00HY
poytlmY3UoohWZkyPPNBObz1zezdtNgAxqlcy+JbLOpTjpyPQ/vIrDH4ro9XpH4gkMTKCSTHXvTO
XRsAqnAl7wTC6bUHAz7SngZXo9XQh/7K6tTBmf02zch0bDSssy040mllyR6IowQetU94SfMx1iWD
gTi8g0CerqNhXOeoOA+cx5NlON6irwCwkalh7drMDAAeLdtJOTSw2MrGOvm0Ld6v2oFJ27nerphn
FDZN7LCgN4ywnb6WQerHYEf3vcttWipuUwcRZ0J9UtiVvSpzzydk4B1NA9dW5b9kDT0hUevJsstI
ScvEhW2UFAj6HppiYaPd/dKq4SNKien7m/H6fxiuzxAGsFtkrSL0/wUBAPCG0ZzrFI9lrL9HrTeS
lx3caP2PKZfvBWmyyFZ5B7JJ7YqC86RjXwsbO+XX++IzcJgiufnr5zTrNX4WxSBzJGAHwSHeDSju
P8/7W0pO3wrd8tEsMUn6Xk2ydxSxGZv1vnLJKKTD6I77f/xLbctAYInY0TXFr1kjVTlaie1p5SOJ
3lhZXfExW8xbgfRQpbvCLrGkuT/++nf+36YHi78PYA1+PAvd9q9SvESPwwQIQvVo2pU8dLNhHELT
MXAz8ucmis/q0WB6dggiVqwWtMyykGi8pHgVJelHMvQ2aWW8M2UD4e6m0xYbZ8A5Vv+7kLz5Jf/l
LUGk4qE25yrRzV8lGGXYJGPZjfWjbkhvU3iAwU38z9hGOZPz1lgFd3QeftRI2DYms51xxtM4hh+t
8tnXxTX0txfufH745TnB9HGg5Hi8b3gvf75MHHs2tPRp9+i5CdMAKsDAb3bYDLZ+wStALMVLkEnW
Ycy3hGuGmAXH8jbsObAJ91PV5Q8cQNbJGOV6qDt/PnocJpvOodVw4IssJVfwSF0PQLzyjOmmN+ya
wFjSyFFzbdsKdb1b+eNKivTDhJaDAJiSKgcZoOHd3pLL8WIr2raZn2qnhKVgoehiMla6EbrMQR2z
3khtHnuOIl+GsVatDdnfCCcNDxnCvKzOkz1CQpq3TnXp80ADjoLmwQPWuKqMCbdiE99ZJRKsYNAX
aV/2TxTnqozVrrPkMRhT/MwVgSVjSB54bC3zCOGwIbiio9egNtq96EyEeNANFi1966UhKO0tuJMQ
VwhZ7fNdzDRt5RW3MglOLCMkzUpfgOmWTCyUWEnTu0bTdKTprC0LrXawTyGcoL+1Jom7Wiu2j7XV
pcW+GBkTefk5prfeFMna9NNk6bzSEFJrfPL7HsjGjpj4YJXahG50zoahiUHj33wgUooxkCsNtrio
2LEG6nAw6m6XNlTiml/COwWW7TdFvxNt89oaBGN7/rORTvgdZzetP8t/grzdtGwcGGrVBj6bPpYh
a3I1AEbqV27ovJo6ojUz6pfVIN5t4Nv5DKNVSjJMNOQdUZBrVWOaBbyASuS5ciE4x3p1TBLMIYZH
b5Bhz0G11aXyowZVKTWVFoB8oC0kafgaLiA10fwukPpH3sb/jvL1Ewrs/83d+J+5lP8bkZMCG89f
eBvj7vMnUtj8479bGjX4jb9hOxRsMKQh2Exq/vA0fn1rZmMLGych3sHZ7vinqdH77Us37bE76FBb
/21pNPzfDMeZrUUYjHSTyuefWBp5Bj8tbYgpUfcLRPfQVObc9183oz5EyyKUVj0qmX9CAFuGmXnf
dGhzwpZBf+o0lyi81+PiFE75ScQtc+ZsXDeSslB1hliGiXmgadIyEhY/YjGybtVEp0fWU5i4i2iM
n8so+Ug9PVoktkEfmIN7ZwC0NBkSZsJ5zaNxH1EToUs7hKa7Qke1aAJmEuF0jC3afabY98JBiFNe
0Q91bXvbx9ENEsqNO9gHPRtuqyjYtkmycyt1dmhLxdHKhXvS9c6mCpwdghiylzvqCHc/FuPRjq7d
hEFbJuGnZQQUK1X5FCKjxg34zZf4NLU0YaKTnerwoBmP5gxFJg5JZMXLyKC992wK9JLZmr+e2sxb
ijJ99aR1y2DtEJe3uEif2opGUC9gTheXoOccHWZAaZiOkC4qNniud8ojXCdqp5yuVv5apfk29ES7
DGyd5YH6oc6KM+mkZ7r8C6kHDYdAu0Rc0S4sVSBEQt1EOx5zihoAb5t01HyAQdQMSbq0iNtIRpp9
NbAvjVmRrJqlX5kGJocmX9hdeghQ/UG4ZIZFr+fDyJ21X4T0fSx8WoNY1LOkLjsYqXGXEW8j4mEt
tHyZe919Y2HbB8DTGieVEg84RQRl5acMKUEXDTcRMLkFhR1gH30pBvY0y42+x3V49Er7f7Ai/edl
5H+wHv13S9v/xhXJ4wjyFyvSeye7n5ak+ef/cFm7rC1gBpHdI4H40jD/C33r8h2E7I7uYbRmSUD9
+seCBJ8QiwyHZBfOsqlDpWW1+oN9yzfJNJgV8IjhsWPC+/8ni9LsAP/puIWP+ssxxjZl0mv5VaqO
Hckq+6gILu2LnVHVIJEzcIFYxhYa6KEL9A2g9niQV2OCqpn22yF6EnlwHIarkauNIbW1Ghg5sfnD
96MI6nduYZ0hu2yFCWEzoQFUanvdKLdes+k9c9Vz6cNY35dZsIk988aQJI48zv5VRV1f2tEt4Qmb
msOE5oJB7IEF2psxeuzHmpFJhdaCVgBj/MmunqXhkAynTlmZvwV6wZTQuOSWgajJg21gbfSKjkSl
cBy1e2RXm/ijHqf7IKw/Oo1EriDPLxhGDHF0OvtloFz7uhL+0Sb+/+ctw6n+L26Zz675/Mzei+8/
3zf8oz+2cuH+htUYP72H3fj3XfmPG8fhxtHBNMO38/Guscn+ceNY9m/YkhHk0ZjVbZdG3b/vG0f/
jZYlbGealkR5+vy7f0D9xMXx033jeMA+cTrQC7XEnIP4KxemG6n7SEhzvvmIsjhxN9pN3bpnzMcN
3QktPGqG1d+S55Y8eGUer7qkF9t6fiiQQ+4TByG7L4bkgXo5vndNcMPzN78+5E77XdFHPf3+86kB
mJO1BM4RPyH1MiMEl0yHf/+D1n9XoWvef31FSx2XPAMtPhRu7Gwai9k9W09zi1E8ZNKpvheBX52C
tjl3Kp6bIi1yg0AVu44yaGdmIK5F2qGFyQdGl/QytMD9LovcptyK/vWjcFtMxiB738mhhcW2eIiK
hMTcrtDXvz/sQgqRmk326yGyBmoj0/4OyBqpgZ9NbGsMZ9oJotckBg1g/fzp1+NujH76ooOwooFq
uP/6hlb35MZrTq7fmjW2KocM6FM9uRU9vPnTrw84ZMcTlCieYeluf/0RKFlZuWKRRcPmbRsz38bw
0p4DZrXbwGLoMZAz++Sa4cmTWfSNEQaIBkOaN/iIxTkQDXGV8zfsKNkl3SCfvWAAT13BbQhFOT51
qU/GBj8ATaDmGKY9ZZWd3UK8pkibWv64SguvuaqTY+nhR/LNjqTsf387ZnpNeJbR3ZXybCdN99nU
CN0Kt28ezGkudKwwOcq4M88GrQi01Kn2zHjjLvT6+ua/3JqX3yvvn3CKP59aPTC5bDUeO4PjMHKA
kvhzQT7lyu+12lJvs0WUBbVfN12o7/U6t3cJDYFZIBOdgbh+pBx4tl4ho/OAxpyOIp6A3GiKS6RH
xYUrir6iuCXsyMKNh8Mun2pFAiRwH2aa1XNcmmez6607O07bh8lMmRZ5CN1lldGMdhH35xkjqx69
+7IvrXiNZLy5MwaMFjY5Uee+sLOQqS6zA2/uLiHdMzcqL5liVqgyyrZPb+cBelBpGw/S5xscrGJV
T2N7U6FHOJZZ+jfdp1+5t1QaDv5nACY28CioVubPr109taHNmXt4Q7SCd6DRr1L3zEdCSJ7NJPS2
cYkur7Tt8cXS1bQiztHf5FUNvrbNnGscOd3J7Y2P3hicq9PE/ZoJA5W2N0bGorLbO4pwe4f+Kzx/
fYgyzzwp5v5HJzLukUkhIY51L1lg/zFnMIW7HeJUe1CG+WwMAZEfk2OuQ6MY0r/p4/wK1PAB+rss
0eBidNZImDA//+V9Ki3JkSh/V1WRrvJIw8qCMPBbPmK4qjr9BcWM2KAdsnZhrJPmknRXD+JaorIX
EGf2sQOqEaYAUkz0GxCE7PEyInf5/QNwpBQu12Wgib7q+5gb2M9eS70Pn4088Fc6lqyzzRpwcJ1S
QEyf7muZlPusDq5DpcobT5ubHWNRH+xcfDPqQDKOFt+mPz4p4dg3k+WdeArONUF2vwrNuN6GujZc
dQLDotVf32YQemdX4H/pfPEyzQ1KjIMAeUhX/LVBKscO363orHcXrXdGO/2hL31jo4CfrIv5YTwk
/i6mbvwasbdRRp6Nl9LNoheJmbkxs7syeR6NpLnLNOBZviCxfH7055dag4bv1AaYNYc43xEsKeFo
gRXbFA92l5jXkLSyNNPS0zBfci2+940VBz98W3LB5sBX9NCNsIIyw2HOIe96oZc7LnNSlM1VjiP2
hzCdV1VZ07OVwqGwSme8jWQwbWfypLRzb9vK1npSNEb9FJ9JmwUSl0LLPcgYGs3XZLhbSCj2md5M
lEz5R1AxMhCo52/GKiVuN62n1WC78qTX1HM6YY8MUPUnIVrtOIWwpOm0Ra9mQg9smoRFHmU54Rot
12PYRYgY2mqXBcYJUmuw1p1EIwBBRXcSyfwyjbTqigT+NI1ZdhCudouy2aEhpjRtW3fGm4jEJYcg
+Kk4zEpXDO/wR2o4+Jlxm6Jb9fzO3HZFVh3wtnWQsaIOR1gQPLSVzrgAB8t96jOmLT1no2el+AHV
4PdP/vzK/AlUMb1HmeYmb14+BI+Ghtiii3Tk2KqbDmn1hLWKMO8ohfbGUD/dxLZOoQ0oDNisty+F
VpyGon/CcsQ1EhgAUkU8euvCHF8AQtVHeAPyLkgriddrqLdVoLNU0Gsmf0Kr6m0A+W+P+l3bYMza
GVNRXNC9Fg/Z0KslCTCY9eqoeFAOUsIwrcjdieoT7ylYDKeuT8Ofn+l6UiMhaO98DLFEg03WcZim
fTN0zS3XRnPblxGhVmFtb4FQzKlQ07UcXHXPxXNouqp6xquujlZMA1fovNR2otyjnFhFyP7p9xYW
tBdlPzlBeTswBd8q1v98BWK0PKgwQI2mdVtgedlR6M50RJuBl6mynAskIASYTRACuZ0PEW7rPLi0
C5uN11oZ0yigthjjAxw7fPj6zFZ+ugWn9Pz1CFs25mFMTHs/bjZlmHVHd/Smo1Yl+YbuTzoS88H8
z/RNbVX0ySUzp+QhToMaGubQrGLRGNeGukXZyG6jkXC+HhCo9edn0Jj+9TXbaUic7J2njqPv2i2D
7DBMbnwl++ej6vvxCUQUuhMkQQ9uI4yHWhvucffrN/b8yHX9DG2rh9p7/ok0xWbqF/1X5MSt3uQu
TnLVxME6YI40E+RNoh46Hd2IbG6dyOQ9amp1EwDi0q7S7iEHm1MI20ck7QmgMdqrxIYl0tA/DZx+
N7p9fYp0D4M7vJoLR4txhU03XyMl42EsEAIXebO2q46JdinNU24O1rMVv9cTvSFMSO4SvReT+WLU
FvhUmtcOdK2w65u8Nsc3O9MHJHFdfKyyQj3MXx+NYPP7m9dLJzrHbtjcqWrkb9Ck2KD2UKyT0nK3
Y2cy4xjJIKyDvgfQEhv0kod6kw55cxdiIjvm4WwbTYddwiEY3lOf3TvQ+vJ5k27KGmoXYYKHIcmD
W+UwES2HJcsUMeXkNto9lGJ4oe4ut0195SgdyWyQEhWSq9FfaLVvPZcW2YpcBgU8aR7KTIcGrunr
tKravYFjbCXdwLo4TeJsQt1UJz/K/H2CPXEXwSo5T2WlraM0ze5VA2DSIMtoWwFIWASFUVxsN0Ya
jltvaeR1cYHNU66SKHS29BSAC6fKIzMkjh8G30SvGj5ruWGC1I1t58KFVN24WvX+dURpcZ4vHVNo
RyGRnadjUh9QiZd76EfWjmguRuoGqTi4PPzhTGxVdMWec4SyLw6Zw1foqS8DV2+ONiazJyxF5MKM
9SuWQviGJDBtIO7QqRuyANxxxt1SuAT1ViY6wUwlu9TR63sDWvPv5QcSJihGT9z44XUIzWAjGQpv
dex8iBH2oW2Nb2aigk2dD2LL7FxLCZa0fM7zDHCtx26qr/noZR+yICsmLWV3lbRg6Nd5W5V4+QXZ
4bng7jp28ZBfJkeJ7WSbGBO6MF92k5t/aDX0gzjhTiw5p3YtB/OhKe8yVDrNxh5dwWHOQVJtB5zd
U5HHW+YNFX485C4cfOV4McvXtLKK72XcTKAd0u6q2bGx8cb6rPsdaSq2/69z3NdhTo0GeGKh9D2J
m7dR6Tg3yUD8VIv5bGXN5STto/zBCPM3Lm3oPrY9rKVQXFMDAHKqhugU1W37DEwgNbANe9E3b6xI
B/T9/pikdXWX0dhB2Ol1F4bfnChN8YT1IX4M2xj55xDLXQMJ+gHh1QeysfwDA9oWOcDCVK75mKuY
CjIGX/7vh/38MIm4pr28De+8xPrsWkt7nGxNrkVWUSfYg7FvRW+n5xY6+/HL89xKC/kfDXXj98cu
oX1pwWWwxITIlDoT3TbIsFG7kac9lYYks6aglS3rKny2pf0pLI3jdZyZp8aw38axDo4TCpF1Ih2D
KIgpOH59SObP+qlPN5005KKzApIiZkngqrJhNGcisG7yqarWPvjnNVusgczPje4a13hNBA2lN7oV
Mj30nhRb5uUFqKyp2E0ldmm3sj2CJbKXtq/zj0TX3l30rg8pSQe8fvKEEJDVX+QswHzwcSNPQ64j
ZAzbu2QKZnnIW5i3+tXNJmfvCpu7vJTqrVOvQ6w5N55ZEvuuG5TcmfvhkKDBHZPV14GFY+f1brIj
gmK8ZpxVF18/otOwZ7ibv+iBAXnQFW9f9qukr9jqzdG4b6rSP/7ykNSApZW7NvxzLb+ndhgu2bxs
I/a7KeJCHL++9PWhtJJ3N2nvgZCYuzpOrEcsZHPik6SJUBeIVcsWGNqIfHDsh/9D2JktN6q0WfuK
iCCZObXm0ZLl+YSwy1XMUzJz9f2Avt67947/7z5RAFK5LANJ5vuu9azhCHS5fYra5iN2lOCquB5i
lMJTNrIbI0rtyO69yEyPI6JX8FBj9sYfFDe1hZucKFdC73DfBoVnnxFPguSrahJtnYubg7PNWr6S
lY7GKSVcuumRykwpVM15THjGJu3wGRnkHCX6YPE815DLaJiwEYqheeFx5Bctzto4YVFVgoz3Td/e
jpJgq9zDrC+dJEW8FQJMm3+UCiwGctYSq0O5GrucoYtpULM2bIB91H+8rU+bAB8OmmWIEymIfP88
OFH304UKz8mx+1Fy974x/PeR+S16jQaUeMld36h7vZdEiMHn2g36eLBZpz5pgZs9lU548mpDf7PN
+mv+Cjn15wcDMv7KK2RwU5sWNHLmLHnkqcdYlOKYehNuwuy15z4zS1KW7fhR5rQoEG0Pn7WNYZDf
lAZMXvzBhJCvMeol/VVMQ2ozuGsrMKtXI22vCpPuRSPg57IkoussGuvH6d+Id6hXtqmBQOztW+Ha
0cnSm+BWtckO05yNdx5PVoQKDs0HW73aKZO0aTE/OMY0GvfZCJ+iQAW4LRBYY+Jy/NPfLzXrdVDF
+RmzdrMeaqN9q5XiQJObRi2as03qlkvHL5wPiPzVCh/jiKpoms6pdtl+9VW6dMfW+8hi7CmtaFi/
2RZuERd96kNDEWsdxTGm2TFDxKO0oXL1W38TgCy63C8np6/jb23CaJiRF53xPv6+X0RFrm1tw2YU
SGHizvdBmajZlliFZmmp8blr8dcZmkb8Z9Kn438mKk3eyvVclnPCpFkJx0A4FcUedxnK7Urfl2DA
GDc9hOwtloYHml8/+bTST6bHhCxzCwNiW8D8zdKlH9vGvvcbkC1loV78ANMxCyWWuH4N4wjiwWPf
ZvsxKMxrjvvsoOi48WanptFis6LaBS/kUmal/uBDkvqprIVTePmPFUG4TAqyzvDTHnMzi1Ey49qL
x274THTg1mg1wmXUTUkY8x00OHAuEax8d54rr6EK7C6OAAH7FRW0JTAudWcWVbYFAIiMlBVVmm+S
JO7ReXfeaVRZJ82Lk3lGNrTRcbrnDyByfkwdue/87UVOmAbur5bu5nQqhd4f7TbYOY3l1ovcAexn
hvk10Oz2uegjxLD24O41L9X3o271D02pB7cwqafKgC93IiLZIi/pe6AgHxcYVK1HgI/2zneKZFMK
DJ/3c2Cgh30Ynd49aTnS0a7rxo/cCndNOiCFNhQUGhah5bBQ/QMT1OE9Cdcd60AwlsZraagSmbpZ
HZjbkXOWN5feR0nnQ+PezfeBmaHpz8bkCjdGsY0KoxToyeJHozWLsbs+QeutnqQZ28cuU64NQNyn
+RDJo7coAjnP3ymrb+koUq5JVVupqatcqqrV5MblabbChfWnUXXuu9jtMJ0Du6p3OSrVw+jhpQlM
rN6+SUBrNG3lqYcuMEZaqyBr/rTDNYB92CHzAul+d5lxbDwY+aTWazBWlabN1E8dBMXVpGF+Jsxl
CGnu3HblU2zEzU6Qh3GeD2HDzwmcMgYk9aQrOkGdrcbCnB4DnrOyIld9hze6GSgpDK0ghbjL1qWQ
3n6+sEbDbXbotV+lQEdpcPGcPMxUtzG3UJW6xYeHHHphNqF2iv06vZYpKPzaZxUk8PBsxoScd39a
JwjIu4ZCV5nYCO7aTiOTyx/SX1nQX8zCHy73N/VeqTdx2e80Jy6u823OObvvDV5Xn1y3+AGrtxN9
FH3R2IgXfuvKp9BIzbWSumBE2jI9+up756j+oVDLbNF4pf5WW0q5GlTOWEB39yKK8FqlTrWpEh+C
6aCZ5xJWsHKza4GI1x6P5mRJEspIPXTejHULgId6wfip3gfkniBHkbm/vBjnJR1nH25Oay7rwSeg
iBFvHSoeEur7GeSfk1Y5TaANHoV5P7wbtn4SGpnelYcVg5W099uGLlIjXVYjUz5QgC2ercFI15nb
G4cQP/IxzLna4igcVmRtOUvwC2xFvnEUoBsOeg0lCtaQ/6xXKdSMCgV04u/AqHi/1Ra7E7Sf8UU1
k5fMG7WHsU2MEzET405L63ErCtd/dEPfXNK/NF5I4ykQSAfFdijyYDdss7Hxfo0NoFHb1vRHxTCH
fZv6xVpCU36FJ3PrgwFzfV1bQBj0ZKsBliaXkBmLofCUR4xglxNEWbeowsc8o5Ix/L4vaO8nv48c
42LCy9o5VQW3uHPTZ2f02quZFksbaSsWj+SBjFlxSCdTCwW0/mJpKGRN0ZX4QOFa2nka/FLBp2co
/PEb+QNa5mD4LTPzMw7y/l0pqYbntkGMgWTcEI2bnfBpDHiwoMjgKeKKgruyiXWwOsk0/pZIAh9U
NSMXpSF3Op3eiKY3ggYRvqqg8MogpT3amfjHG9O/aFHX3//FVpoV5byuATqlu+VnYkUOVkelOSaM
hGfDx7Nv+5723Xc7jaXlL5GLGlEZ1BlhdvlBhxBHX4BvAMuDKbkrfjk6QTSxA95H127k1SjrFObg
nlaZcU5U6FZaFVkfuTbQBzOz3zpIxIi+yVuOs2CVQqk7wfG3DmkN0T81QvNlwKBCDeWFuUknD1k4
Le+T6hWyw17xI+VVyUO5yR1IMWHJxwTnXKdu9N2jdCPGxcivMjFXndebx1bNEGTo4QXeh3HGV2Cc
TST6J9P2JxdDa2JsNIbuEDfGkvPcrgGxWdV6oO22D+FOPfANgxfKakjuw7E+UwYNdlLLMRGqsjy7
hk1FxymXaear+yoYFpHP7L5wy3EHP0ebfFxX2TrjF6irdFG5dsM4G2jnxArihdohpFPyJjlO1jgl
YlSw0lSpdzKBdarONz3Xyt63yuBcSp0KVIdzC/xMfo4UUuZA1NCu95J46da0HPFhWT95MFT7LPYC
hDTlt5p1/ZMec59y/ZfjsWep8Wy0LHoDlvQW0xlaIvx6xviO+zqFChlTp0eWA5/G+w7c8b4RsTFP
j6u6sF6EWNROUv1WAuTkUZZIEpmVZN04x0SM6jGzCa2dX8Y+s7b3SW6XZQmtntBBVEgOWeKp8gOK
nAEK5IOJXwhuqG9IGGKXp/eqMu30NSbVcS9rGPDzx3CKvsVMwwEg6zYnQZHnvqXT0fm2+iF8UISU
ecwjRWp8C0VDKaUQHx59nqXmjUTxYI2c/wySRcFKmXbLmAkoKXFyEeJ/uzRxuUM62B3pAhDx0qRq
sCEVCscpuqDL/JFoMK4jCLWPvCntSyegsBgJBiGm782tzYqjGB3nXUnUcpNEibqedzmHT0LHjqQk
jfUoRBc+zMcdsEArsyUcsmO1k9qxckWeNEIqADyQmt51PkQcbbMlOggXZ1971/mNOiEogsQh+LnS
X1Hcsq+1G9tXCYfiocR9tPN7js1vGJP6wo7N07ynR8XIQ+7DNhqxawSsDUSZ8qoUAVHCSGbDecGY
SQ1ZyNz4uE+f79clxAh9NUSAQHyEtOchxTfZhDmLK9+OEEaaPGHt0X+P4xnNSLsZdn6+MIIYa7mh
UJlIpCT5sUb+pktlZw9Y9paEjIMB6uNqM2o2c3LCPzdJVX7WJqWz6bzML/M5cPQUtPfI+me45RY1
M4ZClnvlpS2MrZEl9S81Hya/K2kt8akI06chcdRjAfQZeoyViOO8Hw1Ddqiw8P19SGsc+Em0uda5
25CBA+Gp1NNnf3rJTCwzmj76R7ouSOgSy9s7pfwpOjP6mjaMQN43fOMPV0LyU7+6ha7+tk1cJg65
AMxLJc7UKDgUXLwvZVXc5mnHqGfL+4NZ+DDunML+GofB32CJKtJla7WfgNyyvQod4iCy4D3WvCZe
lNAtSLaLejojSvREUfXLqSsuS4DcsnhGv/YQKwZN2yo39/NWh8d03ynGC2v9cjHaGXiezm52VedN
SC2aXsSijYATK3MZ6yKDhpSkL/HgZcvYgzw1r0AHxOULV1rVft41u52CWy4LffePT8bbvBH+94bS
qmslqnn8M98+WmMSP+Hg+DDbVj0Urhk94WeyLmP5Ob/VCv8cWsBb/al33JrhXssDeby3cq2oS4DE
ZSxNpvayW/nZrsTlTr5k5D46PgNaKZp9EZouqgcODXFeHMMkoFLox1utiPtFCyT0yYZR89A49fjV
F3Ckpe9ZF9H1CIpQAzPdCOWfWDkIoSQ3Rh6N605/CUdNf0uA4GzpmOULf6z344S8mUpNpVLrH5k9
UlBWbImcstNPak3WTR0tA9Jcn1RdqZ7AxCFzHpxwMe+2Ym3PgzxxY/m68a3kXKgQ2qf1E7/GuC2U
PFrU8aCCjRyIoQt11b1GWdms2wpIh9daxd6nK7AFxJQ+ejoYTKVwohd4wMfGU94p8vrpdRQY+3tB
fYrZC35YFgaxsUL5SuBAncZXWp8oLIJ+L0H+iDXWRn3dZRGgW5tl6fxi1613rgYblkwyamuBDY31
olvbW1NHkBKjNWHVraAkoSfwxDI6frJEuVYzyznPh4xK63cjDMretJ7mq2y+8qyyvVC0y8i5xqGK
+9VYM4MiWbMolRMdzvatfE6mJsHYOKSpBj2WzCoifrOw85uTB3jYXD/91iPB6trQ/wiyAAJ93zoR
5IfCj7jk4ZjNI0NmDFtDxQvSdVm9r6ZuvIh3Xkb4bWKa/d6zzGZvBt5PNbU3Q8uzlvfHVZXFyNss
99mZ25YptKCMCu3FbDt5hCQml21QBguiqaI9LsMC/nCKKKNpkMrmIn0uan1VTNVZkgSSQyxopCk2
GFPb6qhWFcmAao3V40nXK/WklSOGEPzaCAEqGqK2E+Wr0dEmcS/3tzXEW0B7zFZLr3eYkDPu48YH
bDH/sIQUAsob9rgvLOcw14QSqzXWdQEH8q41Sa16YYyacUnbnKiqtPA3mSzTfUTjb2U57mVAQHRR
otQkUteq3uatDIbbkn8wnsmy0zTb+q5NYhfpvl4GADGre4eYud+VpAF7Zc61LIWgMCsMgmWnK5wx
+nfBouq7fUioGbwJ9TWbQjTCacv3yaNS8EhVuVucterqgpGkLWlST9YqXznmMos3xTik6xSDmhmX
3nl+kVKo2/+jH/+vQBeXRbo5STARk8MndQik+aeCIQkjXL+dmn3FiBkXYS77UxUWBPeJegWKJtin
jvZKBSD9yKpmH8SIpKYjYU9/rU8xXXR1Zq78utcPRM6MJz23VIQJlOYT7IqMtA1OwzKNU1ohBS6O
2n3kjpmSpQB2Oml1m1usNMLqB1Q3qKqz+teQePGRqt5/XoyyhjYEXXPjumN2xOm/JI6sPrXj6D7W
00usFO1Oa9xfUJ3dx6jTaZum5xCs7pbGZPHKuHPQ/TicGK8ZBVHfOPtx/6LkE28Ha+5lfglsYLI5
3q2NBuzxfkx0mr9x+qLg2s1At8SoPC3PTQ9VgLdSkzzUhjbLtvfKSV+DGQpmQUrlFzxLCHSgj1Ks
+tGzKDIoiot11PrDYjK7KAivFx1q1W+jAu+lmulOtYZwj3/0oQ5L+e27OPMkAtJHh4L7QIqpcssd
kR3tzEg3rTMMxBy4/bvUNvebV6FA9cG8epdppf172ghry/7dWdUOeE74EwmMfIkEkNHkzPM0px23
0dhCJgPBQvzvQFUs7k+jaXWnRKbJg2KPLLpdtd9JZkDLItBprFfBU0FNOK5k+D1kPkvYKngtnJSG
F72PjcOveTbtiowL7Dzt8DKS6HNt+sQi+BXQwihf5VT0SzzDOIYx2v1yGp7CPvwTEdlDJJ/TPI6D
SxlY1V4KhsVHKc0nWeXt/3HxO9O1/bcUBa+ohuZDt0nhwxCDjvJf6h1LuhnAZdX4UqYrZqozeXaW
rs3MxDM/7aZNXz8hTPmsxMck6HqppQafgLv0gk7uJqe9Og2613mr4uZZ2Erg7ry0qvdi7H7PtRet
V3CKlgHTu3CkORQ49cplovnNsKI/JJohbi5ctrVIrOaYDsrvWlX0rRno3BMJPZEkLast2S7yaAbf
lSqIIHsLe48ziB6M68hAKah6+Vb0wE5YiMQqc3CU9Yra0Jg/mqGTHAS6/rMUSbAvdJ9aYkLUR76q
NGxc4Mmyh3pqgyuh6x7s1DyoWq089Fnh7M2x1l7m3RDDHstQDcGBAOYNvjRftppRws7H1CjMEBqz
L+0HK03kUtVBw7qV2a2reswnuQLarwp2sfMckPp5Lntp3mxjZDQl9GmVVMyJ/veRTf+n5JuT6/BQ
Z2gTwkVvZNr/GtjSoHFjzfW1H0fQdLFFf1J9Tf1x2TDiwV7ZJQUk0V6qjoVLqxg2t4Kw8ULRiavC
paJ3yg5dd/BOqNVmauDeFLNLLnobf/VCDd6VGqRnaX1oJi1klTxys66SUzyE//OlI0F1/b9/MWH+
C7vNV0ONg8V0SjQTFCuM6av/j8wFVOZOAta++oqMMKs+QPqIPTjk8VFlahs7TkKtT2RLjabbPp6a
gfNL+NfWvJua+/tT18i6NUCF8GZlgb80eq0kzcUhtzirx7WRi2SK5ptW5z415pUqdUHVtXUO85b7
1xbW43Bbu1yzTUQTPusQIi4alrg0aOKpagYTBwhf/gvM88UgP4mVfsEokdWoZ0Mt9N9UCTmhThv0
9l7rv2kdFJ+I2RsFCd4ld/25iPR3RO/O5v4M9shWd3EdP84irXhsviLItKu4AxTYCVd+RUCYiqhX
3rwYBezQW0gUAINMsqmH+QNIl7KVLV2oJVpvIWKoaSZMw1Fa1kszjZynv/biXLcRIzA1JpQxAhPw
/1KzqKP9SlnF+ZhELsiswKcG3h/P8puHgH7bbh5QGuRQl4K83XmMwYOzyrx43BNUPJVxwlAcmVJE
CxpcJIf7xa3MW++Ql4UApDJtFjDQHyKnH5w1UOGCOTZB5Emm3AorLB9Lps3H++Po3lz23WAtqcDX
JSBB7gjm9iE+nypL8CzlT3o9Xb9F81SbodwDRxhMHlRlchwpeBVdcMxdN72h2FMfa0qfD3GAnLAf
9HwTJxoMQKf+zbf+Q1W3efGUwltZvmofiO9wjoMTFKuMkeI1UMVbjJNic+8mGX1JEmNCtpufNfJa
aNZNA67zILaqnjfvitoNh5ClwAKEuEM5Xqk4bxg9HaDxjwQ0FUz/uXRmQUQxBvw1UAqQ76n05Ls6
8doD8zB3lhrG/4sL6Gbeo6wGOAsVTWgMdMbArRxpM4iLZWcNPksxfmUKREYzIrOSVHF5ED4KrMBq
3EWLWxRhl3yAD2D96N7UvpR1d/NrAnwULLCWFmXPrtIHZx0BVDAtn43pUAS+Fhk0yCm31XmkZla0
LsqcUOzpJalODoUXcClq/WSO4Z9Qd+C5UsrZY543aIUkylKIwHtNLPPDQ3K3vRfqWJBnfGvbWTAW
hc9V77uLrhDBfWucjiXTuw7D1PO/PleNtbsbDKayggo3ojsKxLwIcHUVmRtP8yGzr29GFdnn+b1U
CpK7S087FGUYvliBmEDqo7KddxmhIGxHBb3nvj/NkyLYEaQv5SbC1mmOhMHBXZFQUa/FJKqY3/17
V0hJm47ABTqA+rJnpXURTexcKjlGu9TJi4e/j3nCzs82rZcwNe3L/KJ3xhp533DIm/QYtJDacZpP
2DqDeWwfqe2tVW2SvL0yWpSBpQNAssrFPFXMh0ZOavzzPJecD80vGk3l5ejD++kMD8gRPb931kIa
JESdsj2Sqj5Za2atv5AikKznXSjNYwUfG98iGa2LplUiZ2Mp77QKOVV2vGvUiOZdXYxvpXKRzqOi
CW74ujbU43zXe5VOvgFagHUVmtraRjoGJF2PHgOCFhZ0EzEdx6LYDFM9h5UppR0pc2NZj4f20DnQ
yBmCwxXIwuHTtIudolviBfV9j/4sUjb8vJ2YFuY8fOsnNUAY3aNxQ2RG7wYvQrB0QzrCSdzxc4um
3bHs8a5xo3nXVhertHK887xnhW13lmO6EVXNPLpKvnxTXQVBzx08bVEXE7RXarv8FrDRMXQw3aN/
xVpmNKxDNe1i9QeEM+264C3BrTDBH8WbEmvFW98i3wnJZT+HpVft41TNNknKJ8zR9Jd/n6S0KxBv
VfyPOpI0lH4D3WJNLZXluxK11XV+KiAVkNfDrA+OjU4uLER3W2MY5coN4nBzv1hbU64gLoOuzFQu
1undrmjKBWDF93mQnl8ItQiN2r3OOxPgM9BIRpgHoZyOW02z4MWVCqpYx/BXJtIbAHLh82iHqIKi
INrM3xyXZLmqojzazI+WysO4OqxiyECbWSJPig8DZxohm+r1R2OcYs8n+WfINHaVqjXKjaI4qFMp
q6wGot8KAHBKRCmLIPd0FzTVl9Vbn8EkKi6b+kM6dnmKwwhOqYIVpS9d6z0sslsRGcafsoQzJ0ft
J2WWi6BG23oY5TB+y199T0niQQ74b0ejjakPYK4pHFrYNnJylgoBumSHr3v791ZvhpvKgvwTu4CB
jUEv//2RSiYX0ODeLtJCj3IIQMZ8Ej0iBeKGYF0COqRVlyDBm11Nt2QLDz6+WrTZ0ZC6FTHHk7CF
pcw1aLO3+Qw0buQsFB2BLqxl66kMQKpW2kpgFniTOhP6Eev82e2rYA9Xvd+M9OGWw2gn6wF9GHZT
H16kbJ4J+OIythjo9Uz5U7bBu4zrdOfR5F2rFqi0UleG3dxa1wAIpil0HSWPqz2DbHkK47aj55BZ
z4LuJvCgxPu2Au/spFl114owr4t3btE/5JJaudOQzFKnGgsdAwdPQqrXMq+hQZOjiSNXoGLdiIi0
KN2u83OeDzHPLyNZE4rSERhlOSvSKhHUMO0KTmqD84YbQhgwIci7xj2C5nWSI4YICJahDJo9pa7s
OSOxyleIsuydhhy0IU3Qb0bBRdWK8oicy97VjQs5868lEGzdbpGb1pGpUbHLrTjZqa0sD5XbfI0g
GlbMXLSNPhT6ldUMUmxoiN9On65kUULm5Q+8mu0zui35boLoUG4x8n8snsD2YFVPQRx8Nn4+fGZu
q4Fb7NSjOx036n7flBTicGB0S0Vj6O8MeeKGYDBgZTLhMW4lns1ZnBcVVrOuRx3s9TRPUoEq7ksY
kpaTkJ0zHfKQmhyGlGD7oNeAA6GRXPRA7cAxeOoTMLbmWkVvsaWoKY7KTF1XZiCXqUgI+4qJ0das
IVsZvTsc/KRVHxUc7At96qOjQ14AkMpeAOw91y3BR3ESlx9ENxhLDMverswH/0OEYPBj/c1JFXU7
/8rWxK22ar3eJ57V7gbL8XakyS46r8hvc/+9ItmBKhis9lmhNRBSsmJl4JxYtC/Cqew7xo37OG+Z
I8Unp1VRt+kFhQ7EiW5mkojSh9ahmV7mXdvDEB+45OrMbyhF/R0QSU99zq2qmz+2ORVYHnXUjMzb
YJbhSaFpMQ/jvha7kKDUqSg7TYUFu1VlN+t5MBs9Tvf8rg6enHkPil+9yX/sWCqPgCTaWyDcXVPr
xTuNLmcrJDaL3ijYrWo8emqQn6KgNV/T+HM+zAIoPug9gZjV9I86eL+LxsrMfdPbPoo5HubCP3XT
lTPi2qXEk734JtXuvJPyc97y/SlI0RPtUdXltreG4Xpf1LInYxC+huGSi1N39bISofk0b/m9ZT6p
XlIvfaC/zLlQOA/lJM3EKLarcmB1zLu6Q2Wl7oPMmuFRNwL/FBZ86xxG4HfGxDHPzJ0iI/k99C7d
sjD4KcFnPajOJMKPCkKbghqfCvzuRe0Xl7u+r02oJiUm0Sd6ZhLRE+bx8xio/bEjNvIp/jR12DSz
UMX0LZItBsJalVE5ziolKMWbUUTjax+ASR/7Ljve6w4ogyjFObbcq5NQn0olnSstP1g9dsSlnrGs
r8tqTU4XTpSSxYrTKZ90+re5OsQT+HlYmDSEb3YYNUfyR3dz5WHWFOuJ0hFlYJmTym7cjG1fAWdG
wdXF5X+EvjUNgwUrBkgpbY0u1iM7x1ck4E2jPM5C0saP4Im3cBkI5qFq/c+PTbq2oCl/onJKeJ6M
TXUfdNvW5vFbVZTfkb8oPOhvpoOQLM3Jgm7gojBE0LqaL8x51y8EGhBhTwIiUMo7fzQyd80SH+Bq
0MRLXZPWcX4ZU5JldE/VyZ8hTat3qVGo5mA+NxUc7iymcNfizXwO8LCeFKf4rnCGU0MJ+w11FCAP
04triuRoTy/z1nxMH7pNm7rDDvxxdwzg1uFQ9dr7VmAeXNQ29JNBFBVVK2+D0cO48KP0V1toT+gr
7Bc39rWlFpivmZM4S8xfU5vOKU5uVH+gyaawOhGvh9J9UQnxhI/phFc9yW7cmdD/hsjbyoq8RMN9
9OtWfgVYzKtMMX8KKcl2moxCqmAl7KfRsO/K0iZRiZvLxVoSRV75bBD/kerKuZPuyzyA/bWng8t4
KFNp3bi0Pyula98ss5fLqg6bRy1AF9i5DirP8QwReaSzFgPxb3ztLbnPqyuIHPseqc2ZijD5R32L
mtnRz7R3jHPtHExBVVKo7bDrZHY1BclUqkvCgRFPd5HT9B7oJGCGXvKca+q+m557OkK0dZ+pcuOk
GsrDnOgZIhMeai8RpFfn2dbIsbvpJU2X3Pc3nVcH36GpY2tVHtVppeIAQdpZARaE+dvOu3UFjkgN
zdfajPyXHMtCbMZEKplxS+uEAe7e2dQUtb/4ar50zWq8VHP9z6Hdi7y7/8EDaf6nZ6F5P6bFt2n1
Wqz6WsML4PcI/7J81eSKx+llQeOHxKHNhdI0BM6rmrQX1HKKtxjCp2GQ33PbxxzTgUlrRnQLHd2l
yUP6ihqzump+tR2hMJ7mQ5Dr4OUFVrbSpqpiWKmYay1yDFiyUL8BJfZBVbQ+x8C/l7qjuNT9jfGV
oMmlHnbiQ3go1jw7Uta2MqofWOBWdpMg6gqoPDSiffYJWk6BGR6RgDTPuoXNZTTAcM9vFqF7691g
Ig93wf3ERK67tVRdReafQ/tDxAeTUEk3qjBdxAputtDGajgGvjBfQiEo0XT+R1pp9dYQkKjn3WqM
PjNriK4MRcGWYe3TjfBf2GVYHawm9894XBo4o1L7QI+4RSvGOr6uP2JPBq9Vi7aY4fjKVYgThnth
YZpwlgs1eQr0nBlh12yES6a5m8nPqCPAEI/jY2y1BG4E2k892P07d0qyNoxCbKyiGN5NdzyXFLEo
0qMmZvgLbm2Pg6Fs+MS8a4xSPlqwMee9YDK3Ycn5zyewKrh7z7GSBxOU/sUw0iX9Jh89XZJgzyiZ
JOddYTzxWDaeinTEWNHUl/uenuTb0XNoboB5Xnl+n27LjGmaZOayL3XpXKWcjDJm1n67TvxmVKJ+
tgfV2loV5RGE9fWawoGxwp/JteTr4w8xf9AmXcsnDIzgqtyIfmUjtQpTGsFr6YzUP+loMjkc3uLC
gEnsMbVkNVQzwBb4qNx4DI++gjLd1V6DpBTv3JdiYeRZfWV0UNYkSXUHDeHsIbILZx0UjfZQo+Lc
sXRqHvCwhT9CJb1DSHzGtLaX6PTLk6aMOKssSQwAswJ4ROlj2WuYphroQE47qE/zi51SA6bAVW47
FLBPLfzjqzkxttHYJ1IojC40jkrYSo95UTUsBoNwaU/H5jc4z6tMqYMjHszN3z+1xeOwikPABfMx
RNvqk0KPxUTS9Cir9lCHWnPuUI9uh5ZOaDzbGb2y349Zh81eZu3aGSFZVvoxJ/EoekiC030j+u8N
3ur6UfvlenIXSm+jJVp5mS0xhc5TVRajt52fAlEYhFsPZmtjUZyah/s+L5ulG1kE5U0tWeZuj6Wb
QuE003hZT4ag+Qmu9M1Xbiberio5UUlRUkCbIHRNlyPLkx1GAPYcrqI1rQaSnDK9o3fLc1BS40NB
eko6Ml/uxwP+mIGmoQpQ6blJUZBSzmTA6CW+VRNdWWJ1LHZIFx/V4sNR0p5R12eiPe22GLHyLnyD
XGDfRGn5U+aLcaTlNFwk2rcxK34XbSuuYhD5KetgRGXTujHDfONpf3qbe5IsneTZriAV2W34nqYs
+Mh0zwClsVujmFjoYRkcytJV9nZih1sZQjKwk8d7i9oI8Kz6Rr+bhVwxhogTkNx4N/82JBPAeJp6
bjQzWjjlDpB4N//MIExSsE2LCd1ePRoQan/+2hjz5tGP6hqOwpdg+5/v/uNj81vTZ8aIjqcBu/pM
uSPcVlozLOfnUZZwlpkPDkuLlD+k9abcDlF7QX0hPzsPmzC0TnGrvSnotClI84mdcGehysVfIYBG
8yxbWqj8y6sm7K8sDjVUCoO7xAdVfjAp+y1RVV5aJIEXUxd/5tMSF8wDKlUxd16SpB9Y86eTlYXM
VdRA3QCJxkKV5/lx3soLWpT/3635c8i3sxVzsgvs5nIve9M+Qhn21xrU5ZsrBwLa7EL7RNl78lnq
Pgps5AtSii+BVg8vVpHE26jKx40l/O6VFSc2Z6P5FrTjH/6LuvNokhvJsvV/mT3aHO6Qi9mEFhkR
qZhJcgOjyILWGr9+PiB7ZsjseUWb91avzRrGJFlVIQD36/ee8x2DvKh7ERjB3WzQxWLnW2W8r+PB
/QwJd5052fQt7qnOqxCPqnJkBum0YH1PQrFNUrM8eROqYbQG7SOOouTkslRuaTF4X/zRneMa2+9u
jDSDzlx9wUxobYLZstz4NUTdoQm+JF5wIYCw4U717pbfGSaIelbiD9dU1+vTiGls33k0SLokr7ZK
tQlGv0i/y0zVn2yOjHtVQ04svBG3FrPeV9dq33Cq92/C+0buANuR07VXs64aYODAuXo/dB7LiOx4
Z0RsYYytcZXzRQtj5GqI24/J5D9Ndc8eYA8/PJGYfIledRl6jVMxidDbuuv749Rm9TGxfAr3Ltq/
j4kL1kllY8g2yDhZLzNgqzaIi/MgnWtpz/Y1a81CV8N90bUH1Y+c3pHrbNQwNZt2xPHCYTM+k2Nh
PqmkUHuFKmkWnHTr9xHUuwpZi6z+M/opHNq0M9Ch6et+ABoc0DG7eYy8QxudQtMgge6kHz747hgd
gLKQFzXbeIyI5aXMnP5S5v1w6QsIakneAOS2k4larXfXjqll3qooCd2RGoBcdzKH+xpY3e39WOAw
csHGNSc3LZ0KXyj/oqdAt0d9BgszbWW4lfJkuMXJ0pLPNEuIoBMlibsedH+QUddKEt+0SpvBu8qc
4/NkmcflDwxF3IpXF+lxyojFqYHR3CJvyI6mG+aHpNDt+7w513K2rPAlo1EL2EH87AZeEs+W7HuB
abS1HzCLoeGS8kmfhzn/9VOngNK9vw86+Ok2JHJp3A2YVA4BCkuJPH8T0z5ZU14yCx468tKWWfBk
5eCrMRl+xz1JhtLYQJEnkwnDQAMVIkunB8Qo624Ot6vLk91m1mOVyn/O7b38M4ygAVVEzhsA5qZs
v3hlBcxOVTJYoIXb4jUrNCIZdRwLtLw0egTLQHGxXS8G7OUyDmS/znI8opJhmAfQpN/fg6hg19Cc
+l4tSJDAR0hCNt8hMor0E52t2uvUp7ghm6ws2puY5n6Z5fxY5q7/K8rV/wuF8jd83P9PYDgXwOT/
mXJ1/61ov2nXt9Zvw+zt22+oq/mf/CcizoRnZc6YZgdSD6AUmFX/JF0Z4h+Ogf7InW0N85/9N+lK
/4dif4fdxtnOgpQ7CzT+kxCn6/+wDIP0S07QcKoYhP9vSFeg5n5Rgjg2sH9DAqmzpCFgXbkztOSX
iXpNOFcxOplzFxCNA97KJuwd+9KjqtnX9aWvCmmDCjExac2GzvmXj+z+XXLyK33oY0i5PVM7XVcq
aUgKGj6F3//7dhUEU6ZAM9pJ8uYAebzgAXBOIlLTLimT+FnDAgiwXnsxIL+gGeHAatj9d1jxgGaY
OyxtC31uYCDnAkNSoYck9PwPpB+dL+P3z2nm9UEJdRQcZddy+Bp//ZwGC4IyoI/yUmdURquxLu1d
RhAFNapt7R347XXIcV33m1ernc6LzCOtnD/last/eR2mFDqRjpZSSmD++vB5NUUBwddoxEU5glzC
eWHu5hYUK+59HgZyH0yFWLVWO1xs3f6eUf8/idTBo4urUEQ2WC6a4VPuDvvOd8MHz9bvogKfLXLh
2CVbq7BH4w9yow9SO24yE2IrSiMlhc3/1IcXPdBiFBEcqgsieKZtDmGeWxstkD+27ispk/rerRqx
p5iEphWKcc8hZvaUJf3GLknZEFsfkwbeMm9bRkF9Z5XEGkKjah9CbMIWqVKfcuJgLo0bBYQoqZ7G
E0oImuwkelRtQ4uDsAptKPPvMH4vnRjbH5mbbcYquE0pKBEeEmTpaGZBo9iE8Bm3jFA/hp2puqBe
ih+KCgm/6SfV9g/3//zW3x+L489//7f3jwYJoiRqw1ZMeufv+5fnz3YGNs3K9i5G0ocbxeTh5Aam
JDZR9EintJa7DJcvYtbPS+dR9PBZ61bFvDgctLXhy/XfvyT3d/3QQgNzQVoJyE6gvvWZTvnrS5J2
ORYZbscLshF1Kwu6W4jNvb3TEBJetdkb85C3QOGGZWr15sTkUdRfMwLSjKlIV6ZOWIwse7yRGAe8
5mCW6OwBmLwZYTueO2Zr51zaAxu8/aqmKto6VUZPWbVPs5IKsnRwkFAmtlEaxauiGAgP97pVXyv9
5GfVLugQ2qoM1LT0Rn+X2b67x1H8pR5D+9NESBcJFPKmW0AlG2T79xxj5SoIi+JUZBrR7XXj3Pjw
DJGcsbJ9th1mYFNVhLtsAkci81pdSplS24xWuap6ZvNJbKCg92ioNXnx4sKfOrq9dUlkf40m40R4
wNUIK5PIwsHbTaYX7fV4ODauKJFJjuOPqu9WKgz5SgP3kXX/SfDvuFRoqlZ+1d5bJjSMoY6OiREN
N3p6xnoQBysxeFAEhHjbdUyMkxg8+sZ4HmXyB5SX+sClcgR4Q7YoMW9DFuXBh6XNACLk60EWXseQ
oG56nedy6vV9oJF19V5VzqWlPSDsLdqUhpbmrTCM1dva0XpCquRM3PAw0ih8YKXX7YI54imI4h/8
dyOeWs44Bam0IpmMOxSBZHVIZH5+3dXrSTPkuppQO2QmmU56LfV1ZpSPwiJFK+y0qztnjEYOuedu
g5qOQg9n6/SHj2DhtP3yFM4fAVJIBogODYR/XVXx5JL30CY5J4uJ3UbLu51VoYUeEF5XOmHZKFSa
A4cuInhVrJ9bTJbeOOqruqzjl79//t7Zab+9Gl3wTczSZFvAubQ/7MmE4+qDnmr5VRIgsCXLUIN4
DD0pUU11EePRgka3z3OUeENmIMZgUGfsM6Qo60aSCS2sGsVAG/0lk1ic0FBGBwcDw8oSZkzUGD6X
gg2+18TXQA361mwEh/eSGrYgd7GJ3Ls+Rrun5/QiS/qBG+ZwqFdSkobb+GKx4qKfd+9AITsbUla7
dZSGal9FOvOg2pSbUdF8tAStqzLKJaJesybXo/f3aN4lNXZ4S+nGvTpg6XCuM2wKyeVDcql2k92Z
EEGcXW3oKLGm6k4Gs+Rk0kgIU6lJLHJAE89lFOLp/aPbZTrpodoq9Nw33W29VweP3E4Lb3ls6buw
z/QvptHvy9KqPmVNM7BYMM5cuglLT7swGutsJDiCQ3A2e3yEAGmxJNyWS5jr2q0lv5Ij0VAe0MPG
XdQfrakVuyIDfhN3cDwcZHciIjemy9NjHrf5WpoC71kTmgf2XkBTWQ2hwzW2esZuROAomr+4ffbK
8DFqMzTAhhU8+ZUBA84iaYUIKX3JiXztJdF1FYZ9Q8Nd3GHPO4GzmVYaELljSbg97MF7zdTGb3FJ
gqUwsJLOobKrcIi9W6VVJ2aMN9y34TqrG/sPPDv5YeNyhK6jNKV2RcAEeH3ZRX7ZuBgYAi8mMvyq
T8PesqrxqSgCDLE93QQrUMeaV1eGHmE0UoyHSo7pQ4dex8wJ2o297pFCINsWhA4SMjANUOh860Bn
viZipvyW+E780I6gINxehnvNDv9Qzy1K0d+fMR0QH/R39jh2OvFh0ZN5g6jVhaaZuJzSZ1D5SSLn
x0aJQMQm2zlFnrtzyFJck2j51StlsqVPq/aBbL+USNGOrhYZqzEq1Gs8DuEuwMC2j2bvECoQsm+S
4eq79a71JoIPJ+JAUXMdtKiu0Lj856+yHJfzEokoe27viFixM57h5wwbwI0uywEsoLau3IE8PyK3
UgLajn5uEHpBIuofvtCPFe78hVLdWtgiFMWR1D8Uadj7Ow+TX3llTw7uWyb9MdI3r70oOu4PVVQ+
hlj4iSDXEMhqP4yutf/wpXBy+a0YWu4pyK0CTj8nGwi8v1celY2TtcDPcuX/2QWTRYZRmERX2j5h
WnVnt5HdVo9DQoVnzT7yREqBNCkR5oyboo+jz0w+mv3fr8dzrMCvJRqvCoI3n8hySOKe/3Cr+BXe
3qnOsuuAkKGeVaoYQiQa4vSAmbtmtcQ6PZoADFr72nhEbyRxEkX7vMn1tefl2h05FGRYWbHzYrmy
Z45oqk0fjM5L12ghuNU2OIzzj6XW3UuIbJfF5Vc2U3/Mc/D12WQdSRNq0ZyhdhoKMkmGPL8JKEFM
y2OsgdTCG+IqQArb/ovRFyhfxp6yC3QA5ykDnokYdsuvFjPnYuv8+4/pX08mjpqPJQY7lgFIdjnp
/bogQGW0s8bzrxO3+pkWXkMC7C2sZLmqYZs+R4RwPytQTAlSQivGzcptZliJxwoHCBpoWLhf9AlZ
nWAmDZmQBdnKLr6KGSlR1sOfSu+5jv1lCaBu4gU7wqT8RkxuLrzOX14wIsdYdmyFVye2kr3lIRep
K4SIhon82tUjtc0RmK9JaYEQOWtoXNd7y4kO3NIRlie71HH9Tw05xVP9KdKAe5Aj2OxaJCpnLdQ/
/f3nu9z8H16uQa3gCl6rYQj7g/a9kcNg1j0y2yz11wMqkzsb7tReQA9bcQAcfMKr+mg3RA+CwdOK
qNn6osgTDvS+OjiFCnhjGvbkbiezyb78/auTH4rI+cOkj+AqqhXAau7Hc0yLvLTC+Bdg0CY8uk86
srl9HJ2bFNLAxiwtnXkMolgjtBpKKr8+9ggyC+tiMKoFThBNB9m3zkF4zcbo9PDsEwi20ZGw021L
SGuemnjXj4m40ByRqzQEAMyU87MuJrmSbuYc1Ejo2d+/q4+7xPKuDLCtwhLSdBz5wUqBTL8ywEqE
V7urYFTnIr+kWrdv6NOd7HFXJEqtOEHo6EroNKfZvdQC/KTW9JgNcltrHqQKMaZbQ9bs5QNniZBK
YFIqP4fa10UnYqsKoVRkaqvC8fNzIsgJzsaQzETkkX7sRdguXf1E0hURoJmJPV0MrwHmqaNJhmDh
uYo0OmudSc8/Wkoic7E20Av0P6yCuj4vc7/cf6x+Comea9B2cAxLNz4cC9sE5ojVQ5UYE+7TlVP1
8b70Q40waM5nHbI93MQ82/ATj53RTBen1M9jGYAoKQp5qb2fhCJFmyoW2rFtAXb0PgSUsuytfUoG
UMSEGKCEvmH03p2YILyg38zOk87JnZRZf2/N5tRK3qdh4pLCyOAc8hWUdMsj4TRsnMOidzGrZ90M
+ueqwIBWTM1TkT4UkxLbQeU1tF+eYKO1v04eUZXQw0Bg9dmz5kSHgbTKDbpaoprF9Cnhbx6RWXZ7
wcxkO6K9u+uGqDiIbGQm28KCNRqn/bz8SjgwiG0UGvsoQ40bBLa9nszSX1N275OYLss4qbeka8Mb
VLfewUpQnho7ntBvddbWQmiTeiVRTSMp68CUBijuVr9jYFDfiGVpiW3oFL6chKEp0Bn0DwA0wDv8
NImLj6enzujkJ8LWy0OdjNd+KIKt1MP4WsWTPOZ6Cyww7QcqF0XEOITMc2HLYyXi8i7CvBk3oTpr
XsbZJ9KebZ00R0OF9Iry7mbnyt3z5DHaKNxjbyTZzqV+3mPKRx8jEXqOPWJWmt/DHx69JQfs99uN
NU7SgHDYTFjzZmz5r6tzb/c5SEBOxES+7vvU3Y+dzHdhSAlibZcGERMiOoN2cc5R8JiV+bnKsaf7
PmFrvaCg9yJZbhEqfi+YLJ1l1r+R3s5QtU2dP1iT/qdXy+mRViqbCR1di37tr6+2lkGkIXRGDRf1
gJKdOnyaqoOrxZvMqY9FF6sHP/CMVZZY60W1qAeluiLQV60UB7j/+qaOwXgY+Fdoq6yjCQiX32bB
iTZE+H/xai1O+1Q0tkMQ28fFGu8AKndD6LeJQBw0q6QQ0bJRF6CROqIVLF06rL5L2sb3vB+Iajbp
PyaMS6zE3kObau7en11vfQ3hdR6VZHnyNTLdr56T0k5MreEPPan/4UxsEfhAF4ii3aEDan0ownrm
MJHuWeKWjP1r62XdE8lh3qlF2bDifTJUQ9q3BTJX3430eN7t0hYeyl14okWhPssgvAEIAwJgJOWT
phsd4hPVHUXvEHXsMEsjLAllXPL8biESxpgdOi8DJFMOaxedaqq3+XNdRtGdip9jSSMzgHb00qOS
WYkUfBy+vHNdiA2T52MWuAiyo9G9zzEu1Frcne0WRnXYuNNKB++zSjs8n275WuHO+OJC0luzP/er
qKvS97NrKuEbE556SOf0bmNK5jFj8YUGb/eaTQpUuD/JDahZyuXSP5Z6z5Pd5wT9qWg/MLbHdJaG
Zzlr6I0Z6u2tJzQQ1WC7twWL0gzxfRbaQFJKj8aGBg3IctikFB2r70EyL2KbvAbHgbpOPFYumKLO
tF/tkNxju6P1k1XuwQDJdkF9cde2hXsnHfZJ8kP9+57xxvscrdTtY1bYJ2rz7ux5Wnv2oKudR4u8
z87Ucnhq4VHN5E/X0g6VZw6PLbYbAhxtYM5zvW18bQF235yMbZ6z9LdoGFHoBxZ6TZIAQoJ+2Xwm
obUnUCLYs2a4vhpbbe/Wnr12G0QyGHeD9UjD4z4w1V1aJeOfNsh/OSYsgcnEhdjK0Q35sWtDod+i
arKnm4WQira1uHTAfpvB5BDgEGabYV4+S4WZbCSSNus/9VnuHTkFv41uihtQTf0fSkZ6V3OB8vsq
SuyPS+lichy3jY+Hur6sDLx/gbpVhnim037D75g/TvMFckwO+JHqrBvi8BwAIl3G5+he/cOg+9HF
DQ4LKiapYSDbUnz3DJ6E0K4eWEa/j7Q+VnYV4a/Tgvi7TvjZqupadsyk+4Yh+5NZE/JXdk2y0+v0
k7DT8mjbw0a1bLGduy0qhq9OhA5JxgXfEuGFHFLWTdFkLJhW/lqhdzNTBIgKj+YOX8RLUg0QZL2O
KO3QPNPMi64cpYqzExbHNM6qIwEVHRJ4Sik9vdKemarJf2zt+8Bx+tWE9ugJm9dfUd1CUgMZcnrX
jgNc3bhxLTZTHj7SfWvvFrdQYlqkUQiFWXY2DzlRCgVvCjSCPHTYvEygudmMk8sJFJotWlp31tL6
40ggUcSZce91Rb2JdT3FUjGG3z3deONh518EMh/x76mtGjbpAvFCg+MQTG185rlSr6WPrNBHcjjW
jxLCzg6jgX2p58tSkdiCZOXCDm5W2n4x7Dw/Kr3nJ9G3h0YMP98NLEnsk4QEicSOAP7CHLHr7qc2
Rldzln2TnTInwbvqXnTuD6M0otPyU6dXdB2MaGUZqdyG8ksJXGRn1+O4r3iEkLJG5GAPgIKbHs2N
5+mnLM3Dr8zNNpFMsd1y2iLPvOWLEtNuCukjaEV5ayw//2QahTqBMwhXKcQiNGUesE4jSl448NxP
jS759Mi395A5TL1F15gVLekL3wLbQ8Clj0F+0ymruyvACq3w2NOhnMgmCEqHzM3GNQ6xNiSrCVno
KjAwZ0c03R4IcNuOrYU62+d9dVFASHXYGdvQbqvVAjzwwx9DObQ304lIv5xf0Jj4/Wnkwy+oZx3t
OBO/SI6UWwLiqqPRDsGr8KnrVQsS3xtpifjEklRJ4j6bEUHFsLejdcIyh8kEPGKK1GKtl65xxw4L
xQN5dNIAUO/JKEAoA7fcTu5jNzjDbil3Ff6aMypM2LQqrqCwEXgcW4QhZ+TrmapMz7mW+yeRm7Mk
0j2/9TNeZ2B29MhR4WLlZrEbyU3e6J2Nwa0nfpjghOiCqsekAqmzn0g/4+0wzknmAB8rQuZSMfiH
LGjmV0edopc1AUFFoZ0bBiynbARyjeANCJtPZmgYqu6ex+kUVxnyrPnmNnGP5/02dB3vG23Pbm0X
VXw/IMFFXdrW14Cj/b40nH7nM/ZIXXQd72qMrvzSqeEpLCaxdbxW3twoljdElPIGbOpb3TV7mxoK
e/o4nkVXjOeWm5G+lGUfe5XK04BMclO2RgqXF62KO1vaFoebh12Yc4lNvi5UGU6SyOVbhcerTaIz
jdp0EgAb7SbbAMYe8BEymZIagTcJyua1RpGMamXSfwaFi3MS580Zu8ABQdt4bbSuXYkwMGBE8NHX
3fgNAFi0zUXy3e+y6Lxcqs4Lz4DpyBnvRUhXqHmpXRneqt7oL4EQxAXir1hlGWVeG1X9drRLcx04
2Mz6rHxaUnWWSxeI1zYIkOxb07Ui03fdWHm7l7XHipEPeAQ8EawnyFi7VhZ/DabpXwiCti5uU3xZ
5PucjyrydKJ5PULYZ/Z3aTYUkNNsf+OmdrIdKaQfQPBlpw78CHwFfoz99Embm7BQGfxPYc/tNhMt
NTrDewCQJLQK/wAxrr5Bi6tvi0+u/jqfr751udiGdVX/lYnoqhh3zMI6FEhDZJvb3I+bW6kfQqrT
K8QICiXERXCItOf/ti8GA/PXGcM1tmX3BFG+fqJ3L+tirdWG2pUPrhRgi2ZGTGyPF4c0ze2yTodk
0ZzyHhPikCnAgN0nJzaNp0qDijr29UbmPMtMLhFvznJORk7rrhrdY2OgzVRF6K3ahhPUlKL89+1E
n3s8LTFbjrfVk+beSa3yoncYbBmXfWK4ORFbMG6UWU37ruM450yq37qpj7vElvVZny9NFYojCVsH
rPDtsz4U8HygR6yCevSexhyKVxQewRC6m3rGEpmehG/aElkUUne6jf8tmJf7vvW6S45j25iX+0Y1
al3rXby1Z2JoqbpH39IAnuhmsTfznowZkXE0RsJ7SjZsIf2pLHLzhSfia6eBnKdl8dAnHCoD8Pyf
qz6AJ+/LHo0FJd8k8mqXCx6XOAutQ6ixi6VTlCAWB4YqRms88z3ru9hmQhECfb5LGbK3q1AR5W6x
9phJzfBjJrDCMWkAQj9rsH66ou+eEMkkGHJZ31pz0NeBSpqLkyvz5jsJ0xbUwMtdn87sL517Hzn+
6xhtl0fNnrlieUq8O4KMTyndhEMj8+FGawZnXOqgUvbyklYdVs3EiplJy+kQVM15rAGIrRXzul1s
5MmmwysTJ15z8n2LDbvAN0nAsst5wfDgr6Y9cU1l0Wy8MnVvWdEQgpx1nNqnE+nPzbcoyOxVR82z
gwCKTa/tx+tyqVMV7u14HeRjxmRqzC9JUOQXVnOHfAG8fGkkgKK8Q8clqCXcf5flAlLE3qZwI1ZO
WQDSnJJp26Mf3DA9isB0+z37TYJ3WQunYw4hbZK9/IvRNuXORHZbYqOO1Ls176z+UgrysWdWXEja
0mNZb0FnFKvRn556s3MPHX2FVwZVRLO43cqb0xkVX8Ou6uvu4OProp0+Vg/0XTyQc4dRhB1HQfev
VvLtj9X0LUqnlGaVNBHTyyA4NCGB1m52bG0f4XyXygcnhnLqs8JtygT7YmuY+T7Iku/4azrsxqR3
+Fo+bkFiRnc0/nG31cVOMV3fE28Rn4LIJHjHyOMDCt9is+g+SlW4oGGHrxU53hi836swGzX5bSCG
1QqLzcK8di0aTb7DZh2pJ4ZYZJX1k7fWmio/BFKvzikT9iiwHEjjZHCL3EB1Id37WqKZWU1ghkEC
YPHgZCuAWW/qtgPzTizcJkhL93OVlHxaxkFZMrmQ5mHfV8U8PpWRvjJYwZEbw4GIDXVOrJvvop4K
k2hf4u59iiMNElc3A78dO/o2tQ2U9ehHbYnijribbPDGzxg+iPeIav3szwfsPohf65npBpCELX2k
lxVH0UlLTf+LkmGz9yOwkxPim1Vu2Th9IVcXuYLbLstwNU6dgYQg9WlNzgF7PDhQuCI2F/hs9ZcB
TMJ0b1MxrZeH2JjEV0jp7dpH4/pUO+QBj2jhdUlj29EyA3vmdOVLb55TQ9knsK2pkKDQWmyv4NBq
OzlXJsPxpCQmZK7xSlOu6eOF9+bMi6887tEea43dBseyQylaTJz611YrJJLQGuC+lZWbRdZk0wid
OzgPgZde9FJLrkEtwZY6w9nOLHTHCeVIlA7R3horb5XODNLl0pu9sY1x5a+KmaSF5zk4ALCAZJco
7SzoHO+pwh7STuTHyW3bfKW1bNk0CZJt3YAe0RsbiHdWWYcKJIFRjPU5LrzN2MTxvauy4Fkjsw1c
s45njuNmZuOg1CMr2pqDjVQ/GL07utffl5VjyAe+/n48xSGlsWu9ByzYNMghI/js/iaWx9Ng5M1D
0+3pNESbqGnNV9BksOIKB7SgZkTHho1p43ZDdocf5M0WXr+FMKUO2qxnZpgdHbKEPk2hC1Zto5ye
aShDLB6i9s1TT16UTRu65fLm+4SzRp7+RvgTfGaD7VWYzR3EIPvBU5DdmR0lp+VHMsAy/EPxJfWs
L1nmli8DVNUtJgvyq4c5ioPSezs1nfaCHPcllVa70sd2ePRgkuehUC91Yle7qIJeSLna3nMEi2RF
r8TuXV4f9baDB15lsfuMsNV/5sgwRjW1cxdD69IM2ttZ3dGT0QMOlpRSS1ElykNkxurWpNpwD6W1
Ptqx/BrgKLpbLlOB+s6q8rtlATOoqloTaJcqpvoyiu5aTkgW9N6VDym00qEO2UXiur0S9zTrDGG4
oQCj78CbjhrDexsjbhzg0z960zFXImJRywV+2NwZ+o0/jOPj8qvcNwgqW/SSJmKXu6S21GV03LcW
uO1TTpy9bXU97scW+Ijtj1/73N42lm6+jB2PKfKL5lSNKXVVK++WY6kjtfveVs1eHw0fmzZU8Tpq
ozO0QcwwsVRXejwBrTnhrvDqYjEdguyTMP1r3MjqWz81eIfNERWLORJ4RcjFtjI67avI76wuqJ94
vi5aneTvl4lZ1xp0MgEOfU2FkeP2ncZcfzar9ssoJ/0Smp64IcU+DK2pLn0aX8CTQ3qcf+rmi2xb
gyCq3N3pDnmMSeWHZxWAMmM5d1dhrYKzSPrk6vjOg2XknGhb4za4dQtlvVeHgQViheB7RPBTyuOi
0KjnH3WruENJcHUwOq+rAX5WS6j72rAyvtuZIVJWcbtZQkRiYoVWg5rShzgT5cmMjXDXmUI+ZlbO
Kl5DSWd4kexdsoxWPZjwqyzhb+S9DdqW8ME+Hw3UEiM6EBvb0lQ3+p2rcGY5iXqenKzYqr5Ru0pT
4Y1SnrbB/H02DvQQhXIv1dASOrELCywIrbXB1Gtbphx4JigV5yh1IY/P8JJ5oN2VSpLRUdcPWdv9
IOGJo3A06gAZlE65FiOhYsiRAkju4jufpr2hpT/qOeukMqo1bGV6cyVbsxvZ4YlMZHMzDbr+ZarC
r6EHXhf3t/6IRnDFI9B9z0rXW2Mdqi+tbdz0kVO+m9Y+xwVq/Cxx/LWF2g/Am98fg3BMToVBkibC
4eiRo0Wx8oSnbZaeR2/wHyqHs2hYUwIt6XAVFcaPJFiV0iyekIsQhf4lmLXv4TgENwkAvO8xoqdJ
8Mop02KgWow3TVcSwg3DNE3V1mNukwmfzdCHPoBQ7ZWddgi6lBCRuc9imrBXA+EG0Uxn3hKoEOMe
hs9h+wIW2ZSwOLeQCtPZhrBcitmF4BGPa3TjJRfWcN/QHLsrI43TK6fuRy3mwMp24FAZvDW1ySNo
W+PRKFOQaYh9D8RJw2idIyxCBJC+Hg4v71QpOypW+WzoKM0MLHKdowIR+mlxZ9dF8zgVdnIdKtXy
FeTi8zT/Ksit6XMU+7fQ61+gl3bvD4blhOBE4PGaLoDDdnCJqjGarWTKg9g6VmxFdIXoeLUHRDjh
lYHLHucdTirfTK9pH2Yr8rSBHzME2S3Vp99Rh7ZVm2/ei4wGNQFGhIEwHEDyZy8qwXB61Zc0HEBJ
pUN315T6W+opbxfBKmCeWGsXTRDouMooiEWYiOKE/odXMtOMCkSyXRt/okzLtj2IKnrdSiOclH9q
uSBNC1daJZP5afvZzFZxF2XrOezYHZaT6JSmCff9IQjjp7w0q5/Iph9yRUMlr1F9Vl5QnZ1U2ETP
DRse52nVpn31bOeJ8xAA82JWQoZRkof3tS9ABJYDnn2/+ETM8qmpedSLqbIezU4/Lo3yWYywMQnX
glOVvYECbQqQJ8bnomWd7RmoPo5AzF1mj0ZmVT9R85VwJr53ei5Qv7n1jSkr3enitZ2y+h6PX0ED
g+qjk2N9v/zeciF5wGryX35jJAps7TguGazz3xzmSxCRPZMq9y4Yqz1RcN156tV4zcvRxsAJXPm/
VmO4tTTRcta7Lka+asje25TZ6DPqjYOzcr0QZg31/jnT/WkzeSwbAA3se5AX9TZDKrBZKtKlNpVN
VB/1wgT0O/+V5VKMnKoiW66Fw/cFjTU6uGiaBOnFXnDtI8AX8HuosBRs93Y1QMJ8mOZLPTKiyAjn
PebmIB58J9cfaBi9KA9t7/JbSZayXBb5NzuldEXUIoq8vveq8mkRwLQWjA29oHO3/OE4kMBi+pG1
lV3vvueqOXAO3jclDuggY/xs27XGsRMy/EzLnO0C8AtTWn5MvYBat0dSl6XarjOm/ImQQ/caBt2p
tbWcyEwudWBbPKOK+lodxkkfXzqZ2qvRUs3dcpOwRpMVqevPrUkb9z0TwjEGjxDHvNgz+Q5fk6k5
2ZXffUcCc3ENmyEpkQhH6tjk0whne2OInvotQYrOnKDawURUeMP506SzsgOIVn01xyozU9NfnA48
apJYJWZfJV5ipocb/kYA2GHm4CkL/auBXU4XRCbF3M7vl5w4wiEP0tPyI7IDArw0+yCGhArTZzCK
RzLYCJ72fdh1xqPWAuLBd38FfXGsgj6q1xZPERT19JpbbNZNppsn3Td2qL3bF6dGZxkEY0OyshWf
7aby14ZXeEfqidd2KOQt1BCArEQ1etvU6h+10n7u/W0Bj4zJJjXOVavjVz8sENRzqj35HYa/8/Jz
RmQ6sUFuzxlbeofEh7BVrANGu6fGiPP/oOy8duPWsi36RQRIbm6G1ypWDipl2y+E5cCcM7/+DlK3
2z7yxTEuGqiuIPmwKHKHteYc85hbvb5P9HRNVSfI9qMlsqOc/41OzhmDy9Mc1VV9YnZsiVsQbzr2
NDyDXnokHZFog+V12mvp+5smsxrBH/Pny8OvH//1M8t777+dDL6/GSARov4ts2M4P5BjQolzfjYy
1MVzrkl2TNPe+d+nNAx599ePLp+/v7k8jeavtzxTK0mUbTMS7EH1PeavSFqTOn+B92fz1/3t5fwB
cu3/fPrfl8uPRMu/QBfTWvvo0N//reWfCUxnHI0V3SSxr2FO9lKmx0CzOTm/PV2+/vJ6eSjmL9V3
FT/kzCdreZOGas7+RNfcD19kebl84w+nafkARVQLhSe8p9BbHLs6gZdYDHmCyPU/r71BGXe2OuyT
ea1kjN58rVBsWdPeXA9O0e+rdCR/XQxOS8Jc8Z0k1B9o4MIVktvUa8/MyN1KF+Vnx7N3NE+u2Pvx
OCfyaEb+tU2Fm2UCbIJjfGYeh5iQkS4c5qzlJojvaU67OOlfLN0bXNqIxNvOmzAW5J+t0VpXkXNT
Cv1zmGlfyfB4KPXwsaSdiaNY/WwU00vSP6EO/UGL+Uno/iGzgwFGPYm/kIzFukTvWwFDocyUUTQt
23WA9l9vnnRLf8yJLp58tOu5k7xlonjJgo40WmIdVF17KeCWkmRSWes0m/tk4qvTmC920pg4b4HY
OntRfRWFdtdm6XeQrIleDERWW/dW4G+cKHyUXfwgvHzNr3yLKbaznsEkjs7mTDQgkZ3qNnFIHG3h
xFD0e4v8AdgyxQ9ojDdRq9f0c+AE1xqErq1UwyoWEQdGFH0DjnUlVKCTdUXEG3EqZalYZ6HV+zKx
WhdTDfk+ePG7SoMbJ9Ozlk67FkmIm3nVl5joiBzg5V4WAd5JCk51fja04nO7zqbpCyt95IHW8NAo
pb9KCb3skGjPK/2DSIxrVxtryx53zOu0mkj/oKJviGwzYiNYK761szXC4FU0RjKO0Kf7N38yj2wM
HpTiB4EYfBi23srO9Mc68qtjaz74UXcOA7nHPZkmaBmCZzoAnBMjpa8X/CQwthc6WfHAA9VcO2PJ
voUK1vGMDRVtKwUgaLgKGv3JpEW3Cqwzks5j1OQ/hNBfWuCQqr6zZXNwkuIiJRF/9quyGwOrwuwB
EkUfTrD171UjenK6TuPgOxonFCAdKrybYvC/oCNq0ZKualbwOwCtSJTse1jzxMV05T5M7tnuFKu0
yb7ERveWoktuVCvYFvVbHQwninFn1cmDrdMQCq37kBtKHaO2TmE6UKhiJbihUu3RsAd4zkMhVjGX
ddkT65lDjCHl25rCz2BdAMOjKFqFCSW6KttNIajV2XrTW9lZbyTxj1btOlbMaRufvLqBMBkxEQ8x
kw7/XEk+UJhtCZ86JUj1/AhgAu6ErY3Uqq7rH1Pln6uotdYJenlaIOEdQ4RrhE8oBdwG3VTZOMN6
kNWPOEIU7kXdHSabciWq5I7J+8Bk0/hcy7FvUCYyvR+2NVYog3S6hjFBca/L+JQU4TRtlrFJj2x/
Wlsl5aLCN3YsFxnxlrFwEAOI8mUcfH+6vPvbDyzjIpI4CJNOEawmvSiPywPKivJYx/nBULNmtwyL
y5S2DPy/Xi7PlveWT/+vl/k4ksW2fPLr9/SAPU0jcGb/eu/XL6tgGpU6F/vS7DA3tUZxrOaH5aUR
p1myWt5cXi8PbRgQ8htTyG/N6KAMyJNW4TxbjxUCldUyZ7+/jgZy8pZJeHnz1yeYyZE95vLuw/vv
/9jy5mi03Bi/fuX9o7YVJvUFnyiH+b/4/ubAyp7B2czXLfEnx4k+/m8Py3v1fz8ggzJy27DZznjm
NcCf4Fvwpeh8kpaC755BYQmI9/gJQgro3Z7WXJYM1Svesd7bwteHjGPqw6VErrkBBKO99Fb7tbe0
O9tIaHN1CJJNY9QPLH69lV43A6b7xrqQb4bFpkTRT+I2FaLJifFHweMju22O0KsDPC3OCJROKe6x
ljvbSQzGgXgLeTOLOV/dO6fGFK+1GN0Dhh/j9C56KVTvtghKG7IeL5n0VfSi/Jxgx3aXec5POuHm
HuP48+BFzUEb2dNXapXvUNyN15KekJaXyUsRlI9t1ATUhniowp0WVPJWF3jyh9yd6gRX5Ke0qb4a
dtzTcC5fnID+V+cpzWk2o5wySwy4zRERV6bOappo+HNQAeIjli4/FnqDAQK49Lk0zX3RJBvDUOoL
G5DoJpU6vBVs//ImRXtaTO05pz06Rp+UWq7zsK2OGVUl1J2pTZlYRrvOCHvQ4q910sfnaG5E6oll
bkTeTO/1W9lY0aYClLCW816FgosG7Y9u31xfj2OiPFuzeR58yk7cgA+hA8WzmSMZVaP0T8MMWx/y
rZNX9mvqfLYJc7/2ngR2ZRHvg9OKDVMjrxZFhU2NyWerimB6FKUekxEW3QRssgePujGFuIllSQeV
OZcVnienx9Q2dregGoRbw3NbjU3YAa5mGBribrUUrJPE/+4HZXp1cqNeR44xnTQJjVVRbeLuHz1K
TT87PfoyJX7+io1MdWvdS3C4ApdwQOA/mar2k9qGd4arUdyjwoLG4wVbHZGM67O5ucvCZ/S09tpU
nMEloSzcjTGG7WbicDuCCw89fqDVVI7Ttm16vF+YBjbm2CMlpIS3ip2qPmK0ao6CW8bqJ4xsdn9V
ukHZycix18VYVttOrcKDkW6oYFdtyYIdydu29INxRwmvh7nb/AD+MWzh1Ng+YJJJeyP81Nq0CMsu
Ip7GvU9+7tqu83ob4Ql6iONmZPfNpjlQIWheTFC0aXAROGZcMEnjvskA4dua9R2s5xNRY9LXnNcx
wztUeBm6lgn7TFow+WWicfXRGm6ocL+3KpI7bRjTFe13m+p1LnZjNO4syis4icL+WDG1nIZc63eV
sKs7u78HkU3PdC6iebl93wsL/kWPCgIq5c70cZgMda4dBzPtdwZAEsfWLrmf6ZflmS4Hbk/KVS52
i7WWxt6lrFvvsjyrY6c9Rw5rTRJVQSXX9MvmBwtbI705zd/YiVLspxG8sM3C9L2wJVKWGblUFGK9
FAVeaGEceicoIUaPFAKHb20/tS+51T6q+RRdVCgPG+r1+S0wwhxMykOumBk+EN6JDTVwW7v2XUUb
rGNOYjkWhTLYlgAjVgZcQ4iBhdjrxkCzoIZ0J6eA1CCyTz3+jOw1DxJt5Tn0Yf0XvQfFPaz93a+X
ahJSZLKbOTcUPItRFp3bFARXO6G9N0UOjSqy9fNkV9THKtIkFuleRahRhm9nX7TVOY6Qtja9z/qw
81U6hO2rokNXXgvWpm41d2tas1JX1AGzDfCzbxKN9jbTFAof0mgPxMiSiKM75yHNMdw3xaUrQXqu
YvqoPbTpFVEb1V5Xki8dy9rjmA7Vqk6pOPP3ZSxUadYidth6QoLz12oDWT9DU5AHRyMt1fOSExtV
LKYnVUdkQ7ozpezJdkvVNMngSpP9KEfdpdR4FWmZEa5DCGIItOCYjnG76fxS3fFb2yDoONieRRwa
OH6kGFUka3br7Mi8C7a0vhW04RSNTYp8a2Jhw12ImnGHVJNm3cyccv774PEXkrIgM2YOsvBTLLpD
gze8A4vzmHgXhm/6eyje05k/R8QZRB1kTlpGCAB+CWhmBoqyGmI9ezzoNilxj9AS2r1esheqg9I5
RkPfAT8FbumoNRFH88vRrKwtuQeU0xvNXk0oTF+XZ/ko/Fe0Wpy3XjLWNlOwSfuea6w1nGijORNd
lTKFLtx42mpSbMH4mRkXg6CUVUHfghmuAt7e6cGVZCf/ktgTwad0jt4o1uszh7OVdwmwq9WQFsb3
fmXWuvl98CMLAYIw753iWeo+TvEA2UpJucAN9b6+m0VH7tDUZMqRuLz2QiW9TIxJjzb7islBJ1+X
Oq5SSsdNKnZGanTbynP8nVxijNQCiwZoq4bFAaoJqzDPfmLQYGwC/B6tjM+xo8wuG6CoatBnJ4DK
9HTKPKEjNg2bQQNTpxmV49pFYJzA41Ffglau5DU50EPZ3HLEW2OsFj9l0RDTnTmnwhiHm8LmAmpl
elMiYk6zGknuc10gyY/ntHpsGCtRGrB6zDh9TZrOWMNUbe7SMjDoEc/fLYqzx8bxnhQLeW7KzFNV
mF6rVi/vzJydMGKr4rPuP9aW5bitEaS3iDBTpTVLt60jYgGw2B/Cgr+JP6IHUU2mH+2FfnuzbyLD
2ZiJqZ5KtcADnBO6qmBSVyIGo6x1zG1ss2kOZwMDVe/Z8EJvbb4zyirYGZFZXCI6/bexivAoEUJA
Um6A+2vm5PjdRG4tpjYUKkawpVzMiNN3xPv4RovuAXCUwmSbBqFyTWp7FzPCnmWv/JxmHGnVCv3e
pzI4Gxc4K/Q+88QKHoPSt844zodVWo3KRo8LfdPP3NTaymkCNgliMmKwNFmyBpqXC4pg8A3Jy0GN
aD0S+OMX9LCwwY+kUJFBan8pCJptiR9eFLA0j4aT6nT2rWo+L93mLEbC4kQGOgXd8g6Ef33l1nzL
Z/lEqaBnTfzwKEmjKyDkB+GqZ3+1XdIsFBre26ST9IA7FYpc0KF+IQCrpOT12aEHv+iwKdRb67oz
Kc2q1SVkg35QBdz4zCaHt7XUezq5QCrmh+VZjd5h7ZG96i6+OcAr/dbWqKg0CjOUMTdgiVrwgFjR
jN90tcWMMstbi274pmafqjk2dBrQzU+e/qqEBADrZXBkFFEfYvhvd4Qd0u7XzDNmr9aNdaDpgvHk
PG+KwoJSv86tcLc8hA33BZKtlWqm5X6aOzkgGC6GTPA39OMXgVdsVYVC3IV+re3ZOQLpGPVwJYyw
eE2hWm2TSd2q9One43yt2TuDY/B+ObtLgB581qMJnutS1z2Ms7p54Ewk6xHPLem65p0IUuPWFMat
Erp24i6HlTyXIXMSFXu0nUTA2Ir2Q3bacfmv2gZaIVD62VrOB5GnMkV+G3vb5VPHa+Sq6OeGmEZB
GLzsBOQ0EM+tIAEhi4i0Avy5mxYtzhyZV3ez2ij71ojSwjKVaA9o3OHhq2hgKxA7p7Q35U7pNZa2
WqlCzpB5cieaYNoopoTtS3dpgTzVqqxJ/74p6PumIiGXr0Ihh8xBCbZDwfohaOpXpsVLD6luCxCz
g6lB9w6rGnpgB/UZR7GcdTz1b0PeUkOJjIdgrhNjQONUZQ++yJBxEUK1UB962eKzmVS5klk6XFqw
bTt7tilwusNLXRY94T80svNS/dYGjn2PmqA9Jj3REQ63S2/rX0hL1J6SGoFBaIXPUGIZRdt8OtbL
DYtwBL5YincNwd1zqZQ2qlgl3NHoa9yi7R0XFeJwVhqoXBoqlsZDfJhDi3v/ddRNLch7/0wiG3jt
OAVXm0/0WnWt2OjEsm8HFM9P0TCXBER59JuJsbEp84NnUBdKJApQdMCPuRK4bEPYxinixxIQVNNj
w9oL80If10PI8Am8DJm7hpDT8ofnLm2eMtBl1zYkm7OLdfwyNK4P/lzMRxhEdH0jtWNdqeYq91Th
Ylzw1pHlIOaIgx8hqXcrRae9ADd6/AJdHVkZt770mvy+LCRRnE4eHYaYvVMSGMSSj8BDer/4Oo00
Mqa8v4+nAk1e3BevnSG+M/oGUXSfBCbTrJ2n62ks+vs21KCxDcgZzUF7aXTPO7VIVdax4yT73GIp
Hw5TjDgTZMIc48rQDz1U9V81WTl3qe07d7OeFtXTmozMJURTeP1nvKXVo2IHj4aDVaSqx5RYZ2Nb
CeqTete0rhd6t963/VvrBXKVOol+sLq8eowZCE+jDQo+J3AedgMSxwgWbi+zM/LiZ3VhA3mKXz83
lvY231ZPnQZ9Ni1JWJtls+PUnAyw1+uCCsSLmlIfg4SDenKIh7u2660bxlF8SraLZ4ru+xyeF2XM
a47VvPkP0dGLko2JCf4Rq0z6GChE1rUeUcoeQ7RRF/X9UNX7QuBXgc5x8WOtcZG3Jrs0MsZ16YTV
XiU9++jYrK/mzbdVJRP5qHV00fLZWZOnNFtTWa1zR05bYPxloz4vQRtCmbq9mFety6RRTflWY+Y/
5NZgbHr2KY9dQnKmzd+IXG+by4YR1irRYKvmSzwo1rUwEtIri/ZlIegsD0YNE8WrvYfFlN7KhJik
ZAaOqwmzeTqNYqUEqrFZWIhVSu5A6rEBcdNGAMv0L7Io2C+3GnV0OuyIpllbTp2PusBktAqp8m1h
Vlh7B7npWg+Dr1NaKA+V8sPo2ZZmHUX4wlZuflTtSyPoNzbE9IZ13TliZzEH/CY2jkjz6R0COFb5
uk8TBalxHG1NoUL+z6x81fZAIAXLMoYV3Y2pTmxG3+4PfWejWols+aKbDaaL1uniPVok46SOunHX
MYeuoIqB+q0Cn9OAkmV5KI0CDI0kBc7T7WMYUkFVCsJftawjxlCbzHd5mVO6o1k86VHc3JxAsGyk
23YMDd/EazyMX+kjrnUD64M2MunNI0lbcGuNyTxns4RwSpYuBixZKskxywHboHLB/pb2A0oQvZlk
vUWMER1pJAZnnDOcljoPGM7g3zpjss4F5EzClAeKStL83HC2hGsSqrb3SmLSi7EPDkZcIqn0kggI
ik2+efcVC9sDSfX1VRIZGVMs3Uh6ULYxOftSMQk61bJbNoofnZ26ptkEt0GLYIXJn73u7BZsojNQ
UMlhFq5H3vLLDtV7Hderti7lmVIN0PR4QDuhyTPIUKKn6upN9NJ5TNmG207ebwsvJIwg8dM7heK/
68dF5XrzhqWO3jpwNNdBtyhd1NOnpHrtPQtHGOLjkIEQIq63r5VjzlbibOMoqEa3J97WBVdDbdwu
y8e8wnbCyUoTyzvmGjE9Qw2VMeCvPUGvZj1ouEDl6g3VvDVUXmsTe2mwAQeHQYRlktVJbcskg1pC
5JjfUZeqg+5sW6vg+i9zdMRQQVxhsAGmekhRBFFQxvSxLhPRsbru5C4LtWpDpyo45bOyAXcg/FPB
eq4bnWOpIiV1KhxztBYm9ESA1Rosv3sDtI2uKIAgIuXkO9QQRjJ3L31Pj2IsGIz7+WVIXvK/u9QX
E9cHk5dlq8aM79ANG/rCP82nSRxMJtVvCTIEBY8+vXq09ATArh4sXYj0LCHii4tRBzECjmHN5Vdt
dWfP4q27+9uxzL7cDwdjO8KQyD+BQPC/fx6MTiihHsEXuwvI+0U2pezMiM7xHPMl0Jps8wcN38K6
8FR4UnYW4C6wlB8U45+X1DBv6KObNdj75ZWv2vaxNIDaLM4DAHF33pjssLUiWs00cfLMscBspcVf
DcQwIjGHvd1oA9LG7OKABvieEapAW9NFgKHC1xjgbHo0csYhUV88ob0KZWbG6+anoOnkOU3NDjyX
j6hJJa4h7Y0brV8JtWjelibeto18BZepNHHz2NVZKLIAO4+UpJ0kNhlGMaaRmyG64CmJsvoUZPVP
PWOZO4W9cwrkaN6UUXYrQA7hG4XLV4/un6wfayRIR7Kc/M0YyOxLR3nLPyw7N78L80OkNHvb9tML
dfmd37IW50uMV5Is1DcnuVLIz98fvFju28qqkEIhh80tZZWMM+a54ELV/eKR5RlABSf+joF0OHZW
6GyxAthb0CDE3Jbes5EEm9mHekEDahDBGxJ2a/sg+Ob5biwV55tGnGpWbopEfdDVprq3BsrqaoAx
AyZKqFY4TKhSKQEhG1pvk4bd99gAW5PSYVK1B99ROHmzJrsXgwLJdepWqRZVl2JqqsvyTAR2vm8s
cqvNQSk3xG86l7Hs9w0e/nJlREZ20LMBE062VrUx/EZMHvCL1NzrTLinAW/Yw79f1eKDt5PynsWV
ZkBJM0zVcD4CDD27LlXgW9G1zv1pLiLRDgRY2JVtvGmCoEezqo/7UC9Wuk4SrQ85bbRlu49GlDIk
gRUrwAnauRt9lrc+OnLW58OmkabPnjSf7qI6HfdtYqhX7lS5Tvsm+YbAT2qKuu67zL8tJ6zRTB2b
YAL4Wit/tPQEN7kymkgiiDypo+n6l2/9J9OD0QKWB0wXS1iq/oH4EAs7qAzfiqmtFe06tGmMTK2J
GyD176d2+EQP2qIi1WcbUY81NZu+2AVDoh0k+3r8xIj1J88KXYoE5jZsqge/GATpsCNUBHYSayVM
mzV1lwpZpEWwhCXSQx+AVtbUfTUXaSOiufTcwSGsT92DobH0g5R7nLDePaY9/oBxir/rRdJsli1o
R7LMv58C88MpwGpugF9VpTClKqT60T9bp1bspGE+wsdkDT4T30dT/9xXXk/QNr1JI7Su5rBZSp2M
is62NhhPlnWINcuYTKrtc4B2cuhpSW0D/znRSu1sNrTRzKb5wW2YI4mZyHDU6udwYBuyFOzS0N+Y
MnnMZJXhaynpMaR1hNzQ9m6Qo80NpXm0BooRn3x6V6flWRPF+U6JqI8bhXMyB9ZGHXfsfmQfti5K
dO+MOG8BWuptlOrZzp7n7Ida4KWljKoi4O9pjAobCUlh61/bipV7KxgrjTNgyrWGgecpCIevUaZT
QmnkRXhJfTdx5/d+MLiOqgTrJWsVPZ51/Pe/hPYHrceBLgMGAjyfJiGKfphXevKnEQKL8FqXs0Sz
KLInlQ1F3CNh0Cz5nKNxrBMpz4YpblkSh+u8rZ68oblkFIW5eqv00puG7jaN2Bv4H1+UFGNkhEF7
9++Hqv8xWnCooFYwuEP9RUH3kdRDZ2AKEiW6GuyFsHo7cuUMjfkwKNmqbsfJ1UJF7KLoiV2Qva+9
ZONxkz8YQUizbAq+DSRvTx4u8ZCJHZISBUIhtBfa9vUtY5257QksV0urJhGcHG+UBsr537/Cn1he
R1NVrGnSNmyuf/sDzyKKcQw0qMCuc+OEnEImlM4nEC5XjuSOxNtKew6dljDESifgQiU9OJLeNmPL
QKuJc4/k1DhicOjQ7GAnzOkBbiol+svt+ZFJYznzYRKFBZ+H9bj1EVVKcrvapTGHyR6GEoy6c8p0
b6MR34ST1ZF7QY4j5tgzRlaEBpl/j4cFfUhV3qST0T2rteqsVLnyF3jJxxXZfFyMxTP2WTe4aD8e
12BkpWanXnJFFEerqNG6q0fihlvY4hnzmbHGn5bt2eIWGztNHm0SgVZhlQLHKgY0fkml/OVMfcT1
zUdkClOlUQFgTRrafM3+hlNx0tFLzKpNr7ibza01iWMypjOXlOwlNUPSzF7HhDeEIgM31F3ujwrj
c4IbUB1PsgPmWpSJD/aDSEeSYDh3Jmkhjc4CosL7sLLGTHNVbRNjmz1W2dD/DdH5YSTmCxgzggj2
smXrUPs+3FRTY1a+ryXpVbU5mFjZJJETH7T4jEfH2TJOd9sylZnbVeY9ukZmEhWClzBPFQuMiIQS
wrworPTaRjcRZv37/bLwXX5b9c5Hx1LXQmaPzwqc6If7JU0nmgXSiBfXHp0p2R8dT9zVifmjwBSy
Hb0KzIigoB1marweJoyoVozMW8TWLQyn9joS77ozWgkiSidpr3E+tU7ZHNtWkt8cJs0B88caSq5F
NKVeqa7tVdFJRPa4o4x87uZ2r5pK9VjG+V072t0xTFGARsJ38Qrr60iPardkCHWr2mpOgAqPdpGq
l7wtL3RBXjyiAbHXYjyv1YHMswGkoTcXV9qoJMmE3QwoEFpUo0+f0jS9eh3C895TY3LOZundJV1V
Yr9ybskscO3L1x7v/PNAqh/rwZqWr4wJ6DLakqwO9TzHh6J7wLITyvD/f6mDUoZrbmMzMSQro39e
6k0ZqQow7+RqUiamixm9ksCDQWAotq3DmrF9btFWrWPBCIA9EU22MkHuppZWpGTYBZj3a7jQNuua
NmoJttfz+MzMTLfQpMUaAvqkbc4dQ/La3459vk4+XkcQ9FTb4WJnxfUBwmjrQVpZeZRcydXythQi
Dq2J1biLlMNAT4poCKu8GqVHv6W2KA9nB8K3mgM5SdPGEoa3gUx1D5f1kJSTOCj9l4Fm1XNofTOZ
BeE0ZcdCra0tCh0xd+OrlTYXpv/9ZviTVMfNAMARhrRNDr3UP9wMSPraFkxUwvyncc8NKr2CBKYX
TPut5iefa7UC8chpdZWpxw05SvqnHT2DxHChYfeu7DClRP4hD4R2SKom/cvtqi14z4/n2WY14YCc
t7hGP9CluI1Q10D0uAKdcFbq2sqgAfL/dqfUVMkiUs88/Vsxpg9mVYH7JR0CUgkNtgy4A9se9Cpx
1rmlsNdlx1IeBGB9QAB3w2Kz1bGaEKpTHCxKmvsS7RGASirFEV3dvQ8cciVUI3mr7ewHRTRsRrYo
9gORsQd6Ks42kIr9QrluUxOfvAjYO68qHoMQ5sVglPoRAot3tBMc2Yw41omYsi+xMxQHGyPoRo+4
tiVG3+8+uUSrKbMKaKTbvAzfcA9rBHpE5BrZRExA+Jq9qkCBB4W+vxM9RHairlJpP1kp4SjEG/p7
GfrELMniO61FJJtF6rzWRStcLfOTgw98t8vVCVsr/WCCBPDoKWn3MGrjQU1bdIKGDzci3GJ70b8U
Y/uJhqxrO/yIdGT1jFaADHHKL5HS34M8q1/G6EkvbBONzTDsEL6QUUOMEdpWAG6SpazTV9QzRytF
OM2iBENk72I0iwnA7O6E42SnBIAndp3K7eCH/W1l9wdOR6VUJvSFd4vQ/yP0NsdDLbDO4ACwcMwq
A4b9YJaZm36QbeVcve9SQGOcscjYWWYCF7lRlZXFwi9RWX3U0i19xdt14fhQ+43cm6g9aEP01REC
93EQ+kOiWc9/uR+dD6EBzEdc6cyclIZU6IgfN3KNoL1VZlASiCVBugRYl6qrrK/gtFXXGag7OpLm
OErL8C3t2qdGi65xWmX07EyS7hFoP4V2UmwHRtTtZHc1WbHBl5wm45kWggVZjgb81HcHWl0awk9H
whuqznqbDRvLSxF8l1pxNbAABXNsa+FTzOszdJoxff6zVtD9Qo1shLLgTz23QsMJHfsQNvEuTEfl
7FlM55CIb42nTxencN61Iou910zaYEN91uBq92nCqehUVmbJyiW2A5CJpE/evT9EwGPhpQS7MWtw
fjuGefQkXBMyKsxrI2cRMCuIXVcdQCxX95o0T1OuB7sAehPdQLqWuJeVg2UG5C8FSrVNp66ZY6ND
TK7JMZxsgyh5zV8VWf5pwYkuD0Xcv3UDsjQuUSzzWfDNS8N4l8Gx2RoW/BRwMPBtyTPbSZPUS9tR
Tl07RW4G9+iQPXJjyp3fqcYO7QkZXpq2FV1f3kSr5WfoUp/slMwgAhO/idC4RQi74alG3s1SzM8h
Bv6zbDJ9VeR2s3Ok+dwpCHGAH68w2AaXyQEZmpRmuE599Gomip8Fu+CRpsS/Fe+QBF0C4bSHQbOL
k/SAM5QAx3d9DjutqacXUly198iwyfPEcXJSmsrtM33l8LCwb+yW0nWhtB4iRmewTurMUvS9tl5r
dRDve5IDLgP5CyucFd1RITR6VeFmJ2edhx4BilW8UE1NXzQ4Xgd2p2Axra7cGYqVx5u217xzM4sH
egHHvO0IIM5qLOaDboujDoPk1by9mwgb7kvUKs5ZVVVy4hTUw1FOeVBXV6hyurdoAqcGL085Ja0e
3xAb+0/YwHpXBGN0oh4ujwo+ylXbMG4S1oouqLGza+sXDbeTGW84oPFE7Qri0fxMK6MjqAuIPTjf
yxnzrXYvMrasv4xKS/Xpt8mM29sA2SznOVeDjfdxMrOJhNCtDAGAg55wE7bBjco/2eq0bNioESah
zk0+iC3jTvosgKb6E3tjZgHEzL1GKuiIRhpyz76glOUyzrJrSxp9Q7c8Rx02vsVqRPqhk37P8uGL
TjHB+zRFpfIiqji8lWTCVuW4jeVzB4d5JZs03SZmV/1tWfHnKMbYZaga6yPDZvSddwi/bWG4a9Oq
Jyb1ElZ1epI+tryw5E9q2Ve2WuVdQrsKY/MpnDqJJq7tsRGhRP7LYCr/uUKbT/as9nM0ZijT/mMK
4BoFF6bkBsVVy7ojUPzeQmXpMj5AzyDad9UkWG8qAdpq6KjvRQSeuuhgTVftia/KC36YHvu4T1rx
lwthgSD+80KQ3P4suNiwg+C15+nrtzPELVmbeq7Ly5Q1MIJDxEBLvPfykNZEHI4wu6oar0Sn6QBE
jPqV9NAEY7j/GCR0Q7TO1J9NHx+6bSKCCWAzjERCrsYxdrYMIVvGqWvoN+UJDnC7Mp10z2WOjnNI
Sjfx/XKb1toztMTGrSJu6SKqfjrAQOjqFczKk3Kt5OhtbS+e20/ia9BijoudYnoSfXg17MkCj6f8
jCVJNUw7LQjCeDr3ojwbttfvzdT31mHl/1jSvHEH7n1LziBEyzyKSJ5yMPsCHWBp98kpGyx2uV0c
rVpAYjtSTYlwsayNZ4zVMdBD30UZO/2tcvKh+DPTwi0SW3V2/1gCVPNDoEvjC4LP/LK49gqajmHM
jx524366BCOCNC9u9qQG/SfTvGU9A7AnoTwYa/rVLuRj1xDB+Jdr9o9lC8UR6iRCGmgqsOjN1/Rv
14VvjxCuJBSuOGoIL/JH2s3NSLifSVYdwp8Md+/MXRHS2WiFcfZtCwTgZEWkBg3F538/mv+Dpw4I
U6rS0YRK3MiyNv/taCYt8dkAKc0VOXi5zYpeY/PbZ9jL89Gt1XzAEcvVBvkHVgSmkXOVC/08Vtwv
njK+jMSFtlzESeq2WlPfeeX3JPSASkNTzHNj+B/CzmvJbiPbtl+ECHgkXrf3rjxfEGSJggcS3nz9
HQDvOadZ6hBfECxK3dq1AWSuXGvOMS+WLH7mgR/tIXzQeMfcjuvO1y8ek9gt1a23cuw0uKoMY5Mu
80/kAg2HRuobLTDadRrY+Izo6+fAgA4TSm+Zmr1+N6piV/lVvB9zZAEADNnnW5xngwGeAu6S+NNC
848HSVd5gig2Xdvinn3tIg7SEW4LC/lSKScT1dhZVYdPK/LUo8/hnNnNMmbwdMiiQ25myUmNtDdw
b/kySeU1zB3zDw/2V7674PCvO7ZO9WiAILC/tgTB1zqx4+vtBU33wKGDo13YNGLLarhEDfQS6126
rr1PcyKqRLUHGKgFOxrXlbY3zZ7JbZOeihwVQjY2DVDTEhBC3A67QXogD6HMteiP/vAtGv9YrnXe
Rb5EXmxXCE398jqOjqPR4iWqp2tSddcnyI16nAKC6U1Ky2tZ6LJa458hfZqMjxQdYTpB3yNRVnu3
Ye3wddTUXe4+KEkR2/ko7ac5jx+H+aNqyh+RrtoHK3U3fhZTyncKOvve/24k1mOS2mNFsfR1XyTm
wkuzaN0QUE4FHq/9Ao28qR/JO/X/MLjRvnQRuFUIFnmxbNfRLJXd6vf3vS9812Us5VygOXnHHrfL
iTbO1QQwdhiUktSSyrvkCCqOc8Ov+fQj0jLdUn6v28jZdQFJJTLlWC7S4k/VytfeKB/Opg8J3sFh
oGbSYv79w9HXMAVN2/FSzUlqv0hYVTUhJwfn2ipj/TKAEtuNI2GKPoPrebYzX2bdYYhx4Q9Pydz9
/G3jpKNoU4sZNk0L1ANfuqNR6tUwvHvjkqgM8tknwKd9w+dREU6CRVpyYIoFePm8ldpGb9R2UfvJ
30Y1+oioonExJmq1+vdl0vrHom2Ymm3RR55xsu7Xzdzw/Kgy3Uy7kGOj7MgNrXdGJAGNh96rVnn2
vdHC8lplKgnK3qYzaVngePoUTNAXiQhwyjbpY4bgVIZNWeIF476oY363XBM7TIzRmCQPHmNUhDJG
DDz5N7I6iU8Ib5YSvfXS7yZkeu1s/aB1T3nhIaChQ0jYExSNiWupTdEMWUG8MPhzCP7kZCy0VHRb
FmZoXwzPWGs7kgSVHF50VoC9D3P5E0BfNPpbskTdn7XjHCWe5o+htgSgchH/oSr6Z7gTjcipYGPR
cqmJnC+9nizyGNry9uLxGW9ANu4WHN2Th5o20WEadl580EINh4I2ftasSis0+80hFRg3/v2Wmv94
L1GVwAcnb0vXKNO/NuF1wzcLt7asi4364dAphBskhtVThxT9Sja2uBgjGqJFVsgNoIcAbIaSo6ZX
tU2SK9EGOn+8dRV/PDGewRVIkX7M5aAt7TyxjsScNsspSqQAITo2k05nyp+m50CzlNtkVeXdo6xe
6GP7UsGUvmcZp3Ik42cVOGoL0ng9FHVyVHFEXDsaoAt1tBeV24wUee65kk727ozuCRqSuYWcBO8e
j9jKTUJrb9Zm+oevy/gvbwARPUAyaPjzfTlf3sqgI19MMPC9YBBTFnFKX8ANIGFHf5eVmnIKBEUa
1cbUKMsVfGA9Sy9Ba4cW79mCR31K0RuxZTjKYbTqV8Pn1BtnzTfgyx9SS78h1Y2W0QQDFCJbSBva
AkX5zk1QoAT2W5jl48LcFlH7ytyG8TS5uf/+QHzVFQhmyg6KAkZYyGVM1urf10IFapgQuvAupJOg
M8Y0EPvECuuB9elr2n3UB/OgJPWwcH1f558HwUKJzlbe6seGHUzrWoKf2NPWQipXYnm9vaXlQItB
b3M0EwsSl/CrWla8hNn3POoZA3rS+FpBCrUSyyczUn6mVrBVPLwqpAt128jv6g3mBKCAbAp/uKP/
5QWwEQYJpErUD9O78PvvG0uBqHi042tSdTjZ9eEcCYfOUSQewVi+jqknzjKUKZNcKBein8IXDTr1
WnhKaRZgeA/aQ0pK8axk68vyLJAQvhgBjrXWW7F675k9V2ccetGCfiMSzKbpTySIgB4d6ocVaCjE
ZlymRlQF9VUM81LBOJKotMuT7EmthdwFyZDcKqCcDN3V4r30XhP2h9dy+lpELdYj5fIxd0cDVjxh
POVELfvDk/GPugXBBU072+TpZ444Pzn/UST7WNqapG48diQaDa3V64vEy5NTafwEdWTeOrtYh12K
BTiyy10PqIhMlDI8BnZ9MX3xNHoIlUXcHjxQAnWAVCqLev+ql+PNMAtjPet76zLFFQYQdOPVQ73L
gUhJLx9fWrA1jVb+6EqHfMKofE2q7IdXjR9x0kiwOFWzYm7yJ7GF9V+2PIfuqqOZUKKE43yNGAmk
HSZm3sfX1lDrraMknx7JA69BpFf0e8thOapRfBFmSy63ag34alLydtTYf0uSqFt2kuMMVPVsaVo4
dAIPHiV4QdjDJKnn0sOXLo0XOSJqNFO207AmMVIR+QHetUNDCBHVTHFS3oK0RSNGitNWSSAeNNmQ
7C2ANYtW8Wwg2oS1awVBIHY9siVWItw7xmuU0x9cIMA9UpHar1LnuV7OZN6ZjNupXnV1S98Fco2q
X4bKJ4V8dB00LbjYFoh/FbH9nUhJLIH+3z6TRvZq/iCJwnUU39qEquhv1I3awu2MYAcgYc2a138r
fsocXxEZIJ3A4QV0O0Zb6xfghbzu3GeqxCKTf4xWq6yLVJS73OrVex2Ts6tz7JKjd7DEX5NigYM5
XhwS2tuXVMUVszDb/DHDWOvROTHqBj3F8GxPUNhakUq106swWrNKo3dKY3nGRNu6rf3aBpa4RnXy
6qPMYv+131Slp9NZ9/m5tVx736Nx/fAVuHSp1w63JgDHFmbepbOCiDS2usLCnwNfivunlM7bBnWn
t/y/O1QD09+L1n/G9DSugz4iDl3ByRLZRHyWTddix/Z/apPHumjcjdkVxj6mVllQY6i7pterBzup
KQY8uEOj3AXiNxl8z3FsiI4TshMx/ACtRywHgO1hlxbaAX+t9pqYvrste5ugYZI431jUd2Jkk2Rs
iJOKJt0TpWEQGk8zpy6Hpqtm8jQDdlmnyUUcqKbmH7sI7CtNjUfox/SRmLNgslP9ZWkG8uIMar4M
nYBnN1cdgjj6cTmTTbtQ2cZKWr8pidkSuijVLa6uAhnufb74ZzsqxE1j9uAvPXfcV7kVn4UPMNRL
EUFHrUFShO4ZqyGSxptI8eNZdGoOvrT07ViAJDLEpi9C+0NC59oqqfS3IpXBvbbTh5WW3/OaRJ00
7r2rnaTxgnqja7J6smgVT+jC0w3/SFlpmJWe7B7WU12aGOCbJ4dp6V9RNNxzkUZvI478dde2FXx3
pWWI2ZMKmgNWmYTWTsQXyLDNKDyk4TMp18aTseTNbi6GhI7a8f28aIY8tZGY+tRjuJcR6A7aoHuj
tJ0lOJbq3BU+8udaWWEwHtaBrfbgvqVJPxd7BfKZcFyEQ9iv3c4cLoGmuKAs7PqqCJkxtZRXLVYi
Br+WuWJKGEHhQnSgpf65ckLnGnv9LhoVedSHj3x8L60GDiZFJb+sCVQjDn+4vSWJgYXaP9MOmxwS
XZE2i3zIu6vfl9HmP/5EzO5SL2MgfdM3wOnpGMc2UKlWeY/rSZShl8lyNA0MnyNhtQS0rv2e/JtW
756kar8jbNnHdlSBWm6qa+zfqGKG76X/ZFdevaaXbh19k0XNmja/ytnXbWYd51lAkpOlkVk4woxO
2fSex4sRqOkySUbOjiC0SoMhR/cyHyUM4glX8WBVy0LtDjKt81Wc58m7yhOBJBzwdJMpsJ9r92TG
Pf7SBna6D9LpRvrqrcw75Ndt2S5UnujbfBmtZa8HNSDGVt3bzfAsYj9jlFdjrEW54zt30kYJolA6
a0FegnKzVHy4wMjSJafgYRVK3d62jMOf8/ADLyXomi4Iv8XZRZ1g8ZnTels8FX8p4BP7ooLPByU4
aWAoFiRYLDrCSO9Oa+yQOPT0cTSHxKcK8R3u51Og+9yoFsM9gTXbiD7+cwjmepH4qv2Z82A3Gii/
yLfxdgU2cRJuHq4AwITvCllZS2/MjH2B4Y6dKLglAoWMqZTiOaQyAq2nV99Y+zeWjUhhyirNPTNe
F14/7AclFy/+SBKacU2dVrlFjU4knkRCyrZwI6G738cN1ssiHsSWSOv66LU6ZxYQF7vYt0E0S+Qc
1gjRUEnc75ImE9VjOB4Sc4wuSe6qqzBv4ve4su/UAONPNGrbDIHHyvIL5+wAAmvreaKbnWVf1g9/
LFg8A/QPhU5OL8FSxhtYi+fBLf+mZFQOTuf0zIIwVTSW+lFjC3FdI9j44Yj2rrTaZ0Ri0VVT9Quh
24d0IifPEz0zIqw0947EvzdbnBPZUk5EfUeN9VNN7iRG9B7vJyiy2Q/rTGRsiWXiVydTWJiBpmhu
6sT4Psd1F3qQLWdjFcppbtW9NQLryW/y6OrKk6JbZ/bVAU/+CPIN/TnuIfPo4QdCbUBbxrClti6l
Vu3ViP0iF0N/tqL6EY0tdq/KJzQag+T0Nwqm7mtNFE5qiJtVaRbFQRr9NYTwuAubRmpYY+FJtUfL
0fiJGa9+dAGcr5SItJIE1xOmu9hcDfXQ7HATYXNRzBEzetWfTLc7OzrkECWkoadCVvwYZPCC/E4/
emmCJMUJI7HVHEPH6KwDW3c41/PIlX/lUm4RERgfOc/MigF9Cmihmeiz0zG8UCIePMSTi66GYzJf
0GwHq4gB/dIqSuUcV7WyQ5vzPP80Qug6/PrfhrnAb92BldE9ZbyC0owfcdQ/eROIOofn7APFJPp6
yq8LQnrHqY8NxGC8sIyM/OEAUrwrECN2rUIisZU1xUPBRlQUeCSx6oDHm1DJ3XSxhuckTlOiIhEB
U2/szMoLXjW1UvZa62Rrqw3sPwQYOpOy5rcWEPlSU3OcgybqTcZ8vx9NqqCLIe3I5pK77VnlDr46
BDDB1zR9DEcFaMxcoIfVbJ83nIrTpim8Npx2WCSB96G2hnYsC06lAEVZ3qYfwyp/zZEqvfh98QRr
OfvM8/Qp9/VoJVqsbBY6o3VgxsHWAnj5ki4pj9RNYUMY8JygfaqT3rxPENBY57b52GzYZYyFOz+1
PSBK2Xvx86/9UQr5jCIEFg7yYwaS1seA/ndTWSWe8MY7Ym5mrE4Fir0/7Zu1q5SYkvxoTXxM9tyG
HTF+QMg/PEu85hlmB4vfQjH4pJ6r/Syj8Ulh1fjWJVgXka31rxQYqBhbvd/FIyD/qABaqKQKQIFO
eWbY478MHdP3PHIeahNE938/Hv2S+/12uyyNAZymmxyfHZN8o99vl/DUvmbCjf68ntA1YUhq9DTq
dzOnt0CVkSdBcxYR2loLMGhb0sgHLHcGcTjZ8A4UsURIXAM9Eqp8MzAmLChL20uhMiT2Ta1ZAzWU
4IXLbuVE5FYJdCVyUU7xIOkoc6asoiGyEfM2DYj62th+dyRm+W9dbcw17691GGNzJNMldhaGP6Sf
LqfMTOxF7onnEjj3ZUwwICuwIC5qKYlOckm7QiVUrK1MNV5QOujrJnYumod+cUYR4U91zpaa0O7J
mmBTo1Q58S4BLRbenfQo7+6NxJeWnbUHeFpdjemStiff7O8UBlFjDNQAYzkxzZ5Cpx82gxyxnY5p
+2wGtXiEfIysz78x8xZbRhr+KhvDehkUGvThWkmgkpGFaN6tpgFnMFj1rZguikfmA84GbVOSu6OA
e/0RDG9C5AQBVFp6lbV67GSq7YJ+iu0CNcAAGSTlum41ZK+5VF4FGcdL3fTSp1aUJOKyB1w7u/E2
ddWO047QHIo23+b8v1yGKdXAAQzGvKvlw2Hd62wLzqzr/5ik8Z9DVN8iz85PvxC40k/pvY9YCcim
zp8iuvA7t9Eaxt+TQVtx9aM5It/pU7RKep+W24pbseDXGK6yGva+Pd6zyU1TO2XLthmZO12DHYIL
HB9PhN9ZJ6+JTm25FnYU7YOuKz7M/GLG8Wos9DdJGvZmtlDPtupq8OsFVITkMGpkOmsEOexLkqTx
/yUrc8zcKVjH2QB0TE94D8uDUVvPsPmThVuQRKX4cIjxSl/YRf6ef4qKwDmwD+dLOXEPFNvAZzDd
svlCr0CghFeGTVC1+QZ/IEU9Qc8fdBS2ljGa8HlhH8eFcaiJnF8VJB1/L4txD/8/eW2VMto3uJM3
A9BmFP6WtscSTlxdUF3pUFivxMED9B+7G/q1b1repCuLIOAPlYbKgtctvrh67DylOYucf+qL+ERS
MuEzne7cIOw7N6Ws8ahZqbltq6pd4C1Pz3oG39Uxvf4QWqPBhwAM11fOR6mTP6RCxyNIXrv5cdes
++lP0UyYk4F+y1MwLLlPakndFeV29lroxHEvc4I7Nl4bxo+OUJhzU3lnY5oFeQ1VVlD3747LTUxr
nayuqWyc04ZK6eONJGtqaQepXM3ecEu63lFPR38Z9PCL5nCAasxHXGiV5W/bIMPia3yEehP9rblk
GxWB+s6ZiafPi/fmkBpXZmjjQW0Is+wl3ftUjsPCiUcaLWH2qejE0UdNqDzqnraClxvlyuh5/KfW
BX18cDH5UO95fheMvrsD+0vhLRPTWUlXGnvXyG2mpsEIIdmK93zXAHf0VLxGFuMsYK1AfOK9tKEb
c8Idt5LR2ZUth6V6rMJtFzPUHxSIq0ON8w7pUrVUSkN59fzagd4ydTTaDvxONey8eVmcLvOfVLU/
8kzJXTg9e4Wb2UdODt7/Z+IXwi6XceFy1DOMjTuYPAi18WqP5MAqNQrFaAqd8XSTTkTrLRT4BH6v
/SRqUJ7dCaorLqA87C2QI4+DQWShxbKfA6+sb2GrfiPPbs2q1O6rvhyXsLQ+RD2Yx1oZn0ki1j8T
2b97diUvbVY0+yAhesdU5RPciOSlKei2m0Pbr1qJDjN2LHsRtxhGKmKVDVqviczWs1Wm7qKr45IB
Nf+K84UufQy0W4q728fPulUSBB9o8oiKj2ayTKJzxJa5y0OeNd3LKYOD/q1Co7aIR7+iHRfGJ1sW
COSoa+3pgpmjnNRcACg01DjOlOU9NHqyyFm0Fhrypw83FcEi9kL/CGqTMXAX3xpDsXfoHYybGUbm
LWCeUI9ltaeddxMT+TKDdT9P+dS8+2FBNCQDDWRzN4VezZe2f1TG9KYxHWNePtmOnNH7nBs1aJ65
8XbR9Ju5/OUBZpRqkgJsR+0jSZlAOFILfqQ271yklKus6dzNXHjnbfHiyPESB4720oeoMiLAKkNM
/yrRR2XLHSQwk2c+oL92CgxBnHbg/y0JzaqJHRxdWV+Cqe+FnZLcjjDUF6WkGwekHkM2YBfbyNBv
gSHahYPqITvNfhLsZR3RhVtHy47tQ1P3iy4QylHi9ADcpuVvjdMAF4NUu67Q5VpBUhygsuPa1ViD
BmkPqyC1fxaq0F8QdBhnzxM/s8k7ROvuLsGrXo1U+9aWRb+TtGRWqVGz5FR5fAxY+Ta/ciCY3w0n
aFeQEEYbuXwW06wFcZJK1do0rd2+RFr8Eakc0jFTZIvUlPFT6JefkaEOZ1Mh5rpmkHqwA4Q542BZ
JMpFobUa0nwRm5LKznCyO12MdBmntvpDurQbaxA3pkBiyggw2MR4YbeidsN33Uo+7DRMt6kq4eJU
BRznrq6+O/X4o6fgeTiiLI6WkqIBCpRHFWvqQ/MD7SFVfVmklbwl5hAs1arzjwXoPo5NYXKVSuy/
sCWtsl7196XFyMF2RnrqWExPQq3+bnI33AdWi0Qrt/a0Pxik6rn4oQOi0P2iXqqdHdy9IXyjbzg+
8qD76Nz0df7m7bguFqoMk0U9VXYOnl2o//EZUrP5HRA3wK97ZTISUUsOBogYv6f4RhUxxpvRp1ir
p+hQcHRBV1jHYbxoirCusa7XO4fago5tAr81S+2z6R2UMrYurkt2y8rR9HpDh7dZZ0PlERngwDNr
RL8ah5HcJSbDh6AyxhXOH2+ZoaNZzH2/MCbOpzdVAhx6MYX5qSHagVYjPyuIz2lGqaOi1j5rofEs
afsfaScQX1p54V+2Oa7g+AM2VxyD1d5QdyG1zSrV3wwciOUidwgp8yOTwy5HuTDqf7oBmNw5lboa
oUrHFkoDq7aeZqUjHJ3iysrwpLhiNVA9U0PosPmmC8ER6191kRngACaRm2kH8V9ZQ2OUmYizCux9
bktOvWHbYuzUhk1fZt+Isw5OjlsMt2Sym2oQIw6d2qjXONfewblwNAyg0JfS2QxwbfeVMJ4MwtGo
2YxhRzjodV7hWWbFTq3zeo/pAgKwsCfnSMycWpGLzIazGwVutpxlaKE2GX16UAI8h6cEPNwpgRlF
Z/O9Gxz5QcSHWCI0yo6C8FkIXdIHK4nPqkU6phtr3Zu0JpoIfqAGfnRtsAkxf7Fp+ntzinYyGhtR
Slq/OwpJLphZv6tjLnDHa+bOqcMPy6NrwnZMXCQdrlZMlP00kXzRedPdoVROijZQW4qtj1unNFDn
e010U3rBgXGsl3M7Ds1uCspFbZhY5PaNk/Ffpp6rL7+WVFn28XZ+K3z86d97/Zkm/fRqFR+oXbvd
mGXWms+5rfgXD4ks2TaTMcYzqH9CbXLvgaNeOuJ2TwYfexla8JJtvEMXhf/a0SLeYC0U3hIc63tp
0BsfqqCAiWzD14WBcpwvPDuAmx1EBIZV408DFhHnol0JxSoWSCOIgnCE/+xkpVin5mDBAzXDrTea
3tEWiXcUZNiNSrJFNjTuEKlWDxU5x1J0qvMrCHROA1WCqITe61erwLCW9O+V83yxmoD/guLb3/B3
tSziyAoaYcZo5VjF1fqjnDqo0pKvIhw4Q7hNdmI0sC511b1ncHeWqEXkhx2OT1nZHYUPvWUAvHC0
p0pNg55HGoV6tCeGUZmJ7lwY2rOHU5jYazawwLv0I0AAo8qCn4a2pf1GZxXL4XpOB5wvfaCGm1Jl
/Y+HoHrKwHwv8hAPckLjey4DxtGzoOuMI0wFsTfdv2yDRlAW3e3pcBW1o4qPmTcmqB+J1LUH7H+5
1Vs1W7ahsWohgSBfS4YzSuK0GpNXjZzMGVOpm0w12vJJFZmxLSbsDXz+ASQeJqqgzPKXYPg2/zeU
RKme2vwWgb99QLngVxuVjPMCHdIm7s9hGgc3nib/hs4i3A151pI0ELd7fbTelK5uTkHPZZzYZ2Vp
Zxui7cArkXa/4QakJNrxvSaNe1IQwxeNlT+Hpao/EP/u+EBgQG0OSJ5b3pkwVvCPTPppEwINi8Ta
Ac9/GeN2p0/PF87W6hKEOthaevczOdVOhuwWO9qxJZ11NW0xSdfYJ7NsP4HXZc+FQuyAWYLdmc80
w/RtQw7POWNniLYAiwxKVr2oCp3ljriJH8CVyHc7ZEEUDhyq5HA3Vb/co7cDllh37l1Tj5qRTYxj
BCyp9HxsC3o/ruuS40Vc25sZDleKVjAtgmzndMSvRrN6UgZpurcw5ltar908WQZPefJCSZs+dDyz
uzr3ym07gjsdvJStqAp09GZqtHMCet2hti+nsgI2+nB2K5QaZZBu+CZALGhRdS+n/Ee1607DXF9Z
sUbdPGYLwl3rRxDxDPFRXiq/Ybo3oYib//1Tzaxm8Ys7k7D1rk0akagj/G8xRcdmiIJ+r3m6/4wq
8k1HvvYj1chOoUmr34ZYwZ3kMX2I1WTqLDjZS+FhjWjdsfnpV+XC1rJu0ZEntgPlUnsnaPXM1pWu
XxrcRqIauPRK32WLYgKPVtE7ujlvP/9g8uX+e/vH/mIGn4ygaGyRtk1mFqHN9uX/mI7DMvYrnK7d
daSi2sgujietisVWTIbSjVJgKayq25RMfkm0aPWNGQbqQdYeuGmzwnuDK3DTVjsFPNePjCS/OAne
tIBOKoCirerRvh1tfOSc+8xbxixxwenqLETJbmmE7fMQmtB0VCKaKitee1JrnjPD78iQyT7sqjDX
emAWYulp7a01PfcQWBV+THsqPNVn1CAw86TI7qDXUwyKlfrD1uIl924vZgChFnuTz7BbjL0V78Lp
aGSWWXcZImfr2d1TDIPzo1eJ+c2qxNzKctB3JGkOy7k9XjbnoDAJRGccDg3XMs/CQp3tCrJMiAei
qDYs/d4X38M+zv+kEv0vd8ZxbOb3ror6UJ9VpP9xZ/ImAYTrMSfWgohZIqjj1Yj4ClBLx8bZVGJV
xyWsHb1beXr2keqWdopk9z1RRm2Dyzbd1HxPq6Gg5uXBMV4avSGhS40vpllq6IHznWqSQaU2Bgg7
eunIo0g1yc4a6KLnWm9PTZl06/GP/uN/uixQLmIUVJn3WS6f5IuoUqbN0I4Zx2X6EdhLJlGlNJub
q7jm1oxN7ThfEn/t+U14UX3D3KY9adTc6OESV8Tv8JLN0W9ZvjNYq36BPTmP/HRHq8ezgWVgjANM
7JGyNmmEQ2wdmrPTOvmaTEpzWXFWwizYWScaAZxrhvgx1LgQGRF559iHtNuqQC+j7mfR9eKs2dha
TWbEZy0qFgOtXbgTLlBUVoJSI5fB6MmgaxQiluzBNm96YzZHG8bKSmte0oGdUcnoSw7jcK4Mv9k3
qvEdMMBwcdVgG08TKem50akOOJtPLO+5SWbC/Hf1aK97zr5tyWZ3sleEqh6NvgFFghDEu4GQXOoN
odGJLJa58lBDzkJ1Nuhnb0AB7NbMbZDFuoex+a4EQXnze/VBt0+uurglOcq32Qvbcdu3HCA52AZ7
xcwfSq6NHKRcYkjhlS9GbsdWjRv3KkSMeb0JSIZilStLOGGJc57pmCIiH10bYN9YK6Y/El9MYGy1
NGpJddS1594kUWwBC+uC3t8+8MmspVqb4XsL9G1l57yO1JiDkQdP+CxbFj90S2rhbf06YBoIjp6c
OSPu03efgWOdQgmNqjLZjOpYfjSlQic3lRtIKRY38X/yK4uu0v4gJ5rpGL+1ywWCGMdQbfqq0DD+
8fAasWfIKk+ZHdrQKBLN3VdJbEzBdO2T5bYd7qtKRxlYRqtewdg9EPOGOe41E8l3cuO8nxrqAcWP
smNsNf3KaFSWKLNK92qr58z12nepS8A+amCuC9MVV2XMzy4mnXMsHCxUSR9BeYuZ9xiRTo1K/N/Y
VT7WDpdaaiAFBODEDkor7hgLhXROgpl0lI+I8LXG6TZ6oOovVSnqa+VFT2QkreJIDc9aSU9mvpiB
U+4T333XDA4AiKpJQJm2onlr+r9Nav67Nsq19b9vSf/QLqEzN23UbRz7bJzFX/kksjA93wEAeFME
220Yduaybcdqq1ZAndBY5TtNWw80ld/ryD0YXdM+2SKtroFNtoBd4lTAs6AczZy3wMyCZRDwb4yd
qRzISSe5N6FwhxEQ7xVnqUB4u82XBgYrXXF5cR0P4cuQrftS0w+1lNe/CtUp7o6L12XCRAFfOjAQ
KO/4DftrKZAgeJnczUVaLv2dW/R4bBPHwc9UNziFRPJZIW+oC2NbFaDQ6izqTo1qtSfFz+s/iXS/
6t10TF0GGmyk646pW18JSxZTfd3PkubGDFZTplTBCbllwEw2uoIAMLAVr5VTLKtBjLuAYN9lLOR9
lgFCoUlXqVaqO9f4Q6GhqV/HgnwuPtQEE0CXpplfrbNe3Six6KruZjieuDoVnhD+vU8l8T+HaRAx
X4KiIU0NPNc8u0Y24q3tKAcPaOt9tmJ4+bAdIKF60S+1afUgb9c9hA24tiwrn4ustq8TiXYFM0uc
kTEXW0VtXkBD6qv5FJCn4ymEUfo8B3a1nbk1og6rAg1LEgDnt6dNQTIQkGuti2lebzboD0iHSrfa
BPedL1HGCTHFu5kVk11yStVL+wAJbalgw5x+xGIjd3pN5RKe6XP2L5MNZE8cQ7sEimb8x49UogW/
HtERkcnankVqRyhO4tCWFMoGHYq6Vvxa22Tpjw7UyT1MsfXzg5IrKM/5gz/RJTFuZFtJaXlvtQ2w
8upozjDuztLu6pR8OGcUVAUKHJq/iCzqljKzsciD1dDEgNEpdn5bVA/HUdfkK50hE+Vbqy8f9iRz
ad2GImIkQ84jXxOgpdvsDbJPVwNNMxqRymsXIxURnEoWnkmwhNPQLv/3deErtwh2DrppvNeaqbms
DV/XhdEPKyWPlOhGiAjGfNsmMslrla2ZpvlGH7pk0XL62uY+pNNZoq3b9DgdbeuqkhCIgjmKTMeL
6irvVZrEq5awmu18DKp8S9/9+6ed2Ri/7RM2mwQZa6wIzDtd98sUHCiuV4/gwK6xmtYLUgijaV7X
UKlyoeMMD9ZsqFVInJzuxrZJB2PNoNtY/ZpD58gil07jvbshPZJA0im1RwIYhXUU8pueJPG51oCE
JCXhRM4oFqqTWU/90HCUA58YGEQIjSmOinQOrW1b/8Xoq2RnImfcNKYZr0qIrYu61JRNanjXgvH1
3sYO+VRm/LWnLQa1qE7QJxYYljdkyZuLxicEV02wasRO+ixc3fh/lJ3XcuTatWV/5YbeoQtvOq70
AKSnS2bS1guCFt67DXx9D6ROdxeTimIrzomS6hSLRMJsrL3WnGPuiiokRAt9kyLrj04k2mUoBJSK
JH6CX38d0V+IDQ2LUEIjo2HWfenXBXBQ79ROygdlE4zGq89+CLEkm95e4TWkZ2gPk1cGVPrenIip
NwwjXDhlPPIqBQDtKiqPGHkFuz7uZkOGH2wThyZ3ULDdR3hTLRFe9Qt+XrjqJgYdAGDpY4rJDDY5
lYibRzZkPUn6qWpHf824/Mt1pwsIZXZ21eIiNs+XOWQeFDi45PYNofNKN/Kg2KG8ipCpeIEekg1X
ltHGkqxyQ4Ymm6oxvopSbVxaTTbH6CzsDkGNJIFbP7HQeA7LhQWLZ4Gmt7uVmptaVrqtkoapF3b2
lWS0yiMPvrZk3ttc2FX26y87kGH5+0LrooWdmlsZnuYC5nl/VFs7ucWM7sVpiXivZr05BSL0zSKv
65LYCnqEUlRdRXqtXjdRmy19A6E7aioVLfUViJc72x9hHZP25amNEyzMsNTWpDBM+1hDIz7repy+
E7t/3cmIqSnXw1K+9y05wwc/Zctp/q1wrGw9tyL0yL/QbdinIaoKQqOtJ40RhSHL/kOQA/9TaOGv
YCMPW5Qcknvqgp1+0ebdQucw2DZpT5yOvCWMfemkYbE+KRrLsvpEkJIfaoI0AJxCChbdzLg3Ag1d
jS89TFMar0iAdVZmNo4LxazjtRql6UVg2m/qKbcXm4eXYo3YVsIGe6/G71PFGFnA4SJcFZB3FUS4
+fumveVO3ZMV1l4oMb2toWjuA3jTBGBfFEXZIKw2ssOQDrejUBosQ/A465mePr9pIi2wL+yGyUoN
AttMuva2zVT1PoiCraRmrKx5KC0c5q8XsuNRVUgXbF+ROKfTpZzQ6wrHNxk/3nXNvm8VGy9+7wA9
M8Rn2oYpK0WDJpbs8tco2hh2+jA38nZM4uRLbtlHwj9LXkFB9hBE4/upUPWnp9gawz3WzkTckoAO
onEq7SuYB28EJqyY/k3PRQGEmgnyX/+viKJsX0zqY2fTSBdNUW5aGRlfDgBGL9rxVnL8RQ/o2GO8
7l+cftH82AHWBLgQ/zL93YoGbqUK8uBlUeOHUXdEy1hXJ1tVXfT6VomNGraMLW+rovCvJ9G1Luwb
UtvJ9mayknzEwvE3Rdheg/oR1DzADVPr+YQ+LXImahUvWE0HwJTM+PwKa0TQWEC7fIeJnZFu4lpr
j0GTgd5I69cJug6OtTzbKSDHCKxgLB1W1QHBdXmQVCRNLNbllfCnA+8E1Iuh/xKo6Yc/S95PvzSj
uK4VjNl9V1m3zsjknZiHDYExKDgclH34v+sNnqbwWNMVcGX4zqvTAEhktkL9q9CgFxsl9+W7aAqG
Q1XVS9nonhFaq5RxOoNdJzDZb1IW1/EbXdH0KuubK+QS0vZfD0YXfpIKaVw4Caz9SpoIpgp4aTuR
epWHRLn7A5LN04SQYAAYPDKPSRh/yHP32AiAHThxsJvmKI6qzW/NnEZcNGr1JfcInitf84YqpbEv
Gw8ibmWCzxHNlOTtbnnsX1P2IgeNEVMwd30kc+yBmih3mTNw7Rgg7avJj6/7ieero6eSB4ikHR9G
iL5Q4P5/oGZvwBaXCRCuVL9SxUPT9/l9Dp/E06EvSX4AgHVWeuag7i8QAMKF9nGdniIyFCu8qSAn
kf5n0IEyIUeg428XQzMqD62G5I9FWl0GxKotNCTRly25Z8BBFKiap9VMEK2n6dBXKzN/Yqy0HISF
9IeR6kmKoklp5wkneaKOtLzTDgvI3iyCFldqYJLPE7bkhyrPVhyb2xO6xa7+ArkYtX+vEPxxY9ZK
fWv3Vb4I6twjX4WE5kDyDLmvmU1mMogEh6mANe1sK2tvSnl6lJApARVh1DuMSMZOXyqa2gFnJCLu
rhFX2qTpy9FSsfyr9LUAquLbzf12969rF2I+JpviAd0InoVA1S7rROpor9PxCs29YAhLRe3nbFEN
Ros5UhlLbj406bPTB8LXIyUCflMyrdRxm9AtEUQ2qTbxFEDiwqaob4tuKlcYJuYcTU1ZICKoHtuA
OWGTP0mAThiaQ9ktAk5soQWfUUkQuWSxtW3HLGTgazH1FSLcF2m0bxFtXdQqIPq4IhF1Hk6cZCRR
F9GrIJWjmUccrdEka0vNc7rn+z+Xdd/9rRYWP9gQpqHauG+NeZfzW1fOryAPhQrakzBj8xnoxb3k
Cxv/jAK+uCWDKFYHBGMZvDdnio1bp7OIHjdcP6kehiBOn4ewvjsd03+/if8VfBR8rjEo8uaf/8Pv
3/Ag1jyt7dlv/3lXZPz7P/Pf+b9f8/Vv/HP9UVy/ZB/NH7/oKnqri6b4bM+/6st35qf/dXSLl/bl
y2/IxI5YxbuPejx8NF3ano6CzzF/5f/vH/7Xx+m73I3lxz/+9lZ0eTt/twAD7d/++qPt+z/+pji0
TP/79+//1x/OH/Mff7t6qZvwJU2jvPlIv//Fj5em5XtY6t8VCyUGCkgQ27bFbnr4OP2Jqf5d1aAk
GgrXWTFMPJV5Ubchf0n5OyREfjxew7lNgQ22Kbr5T4y/W7YBTQBAlAFCnNbG/zm8L5fx/13W/8o7
XodR3jb/+Ns5ChEOuaJB7+f2AIIKL+DMbquYpJtnIsgOfUz4gWU8OYSh+usp6bKNqcQAxsjNBnC8
DUmtZO++HuUxXUA3e8vMTriBpABIrboLR6/fKO9XYe13q2h0lk3QNGuhs57FTCYXccLKqD5vG8PO
r0KfDR5YktEV3bQm6cbr5Px24EfaA2xFZJ9Jfdeil3UloxtXEahN6s5nJN4OHRq2w4WCZzTPk2nT
6L+YXMKTCKCTZTKdc8Ixl3oPFTE2dearZrVjj3Q7BAmyah9FbphEEMtahdc5Nk5khh5XoVkk7UDm
PVpsFCvBXW1WQCvQuqAB+6FLoc2t59+q9/mUU9LrGo0KHvJvlOJWs6awiWkHa5p+nz1MY6CReXsx
0eHZVnqlLKamfu916yYLivnggRVobbKZaDh52rD3BTvqLhYXHe0haO2X9BKIpEyw3ncNASdKfRzM
2N5iNgO/bZiYoqAlOlqeY2/DpNaOd0G51Smhfrvz/7q1fr+VzjkGTFRtyuWTCdLB7nbeFMqAQhhS
ZOkHYU+89qfXVlZeE6hYMG4uDbNAOCJtxs5+c0gcUvLrqUURa3UXrdSCoBhxQIXKD5Zd9axR9a9j
4voBV+CdgW3361JKfKjV63VkHIZyb1YGisml2RFjisvgDkryA3HSl0RQeBBXnzBa3mHRBSbvsMnL
10jqPaONt44S0EXCnZrr42uT5fTWjCeNEmPuoVyPgjl7Fm7/fDKNs8nM6cAVAMfwUxX+cVgZfn8H
5FZVMEKtzZPMN4tpSSeW5lphNLpJgedNAVJXDOjOLCFdZjKFSzplr031SbgxD2H4Mpj5e9UVoQcb
JRhjas8Oz4BZP5S+dFNoop4HnpRF6mucP40ZgyYLS/uyqn6pAgkWO5w1Q63dSNcRHTYq+naH73zC
gC/2Zde+YNDz/DHIvCjnJYj2VXIxIu4RsaQLdRSZVw/I1DE4m145KHt9yJ4D/KJou1JIO060CFpp
1Y8KzXf1yWHnYdYkf8gEb8sP9NMu/nw+tXkd+/LQ4VSFssFtoM6GVfPMnV73au8DkQyPaUSw9qj2
T4GTyGQRt9FFhopDIrlN0Z0FL3exzNLimYFiivuiFEslzt96BkTu1I8fpTO8mWxUWZCgR1n482Ht
7frUl5ZBW9yoCdKNXqeMJLBq7adw5DKj2VspM2/9oUblifHXwguLgaI1Fr5dv2Dh3Sdm9yw6HO3D
TxQDdb5Rzj44IBU4Yydvuq6emdZbqZgaJlvxMVTiFV1hpla9c42360Cnn3kXkiF00QXo9rJaSo1X
GtEim9RVl5L8bauujfZOlM0z92DvWVNckCRoXkl+y1a2f55C5f6HK/VteQTJqzMgI5VCBSignx1w
MfV5OEDiPzoq9/hQqjeJgZsKlXyAuy1co9XcWrKDyBgdrAUepgaMayKLNpzpukTOjQrGvAmKOb+X
FbCvp6vIj1sMN/o1MWxrqa4O+MS3iqZt6FL4srxvbFIn62GH0x4THMyTH5b8b08z5mngpaqiOoyL
AWDPT/tvFZ0I/ZjUTz5A3aXvvQgJqtLN10bGl4SCapG26c1khs+xxWuHZjXCA2HxgtTw0Duk+TAG
cqFlhstJ9UdAPXBoUnBLPV+AjPwjMh2QjG074P9QL6Oi73ZGADgvqvFI9oO8gETy1MdwBSqHHrVU
rSS6tbFqji73AFO2jahNcyn0ERu1ROZaLRf7wOjAPcGOZ9wYj8vBJIBbq9r6IunrDSHIxjaGLJ4Y
js9/XkGoVdZKlB+DGEFuiSTFy7XhVrXWYx8uLULNwR0ufL/8wVpyzjmS6XWACXFk2aQVBnjirFYe
/aE2mwz5Y2YYv3qr3UNtjXGcVszICtyjAym4S74gY1qm4ZxHvJeTdC7KYKeGAynv0oudkeqkJNZj
0NoPkWOFXjcGupcRB1hPQ/kfovE5YhNMgIkhRqMja58jx+pQ+A4a21lWNB5J6yBTawYXGeCNrdwT
Yf5EAGW1MNkHUR7lu8jvbgupvcRAs40zGYEMkqIgMpfNENMlVYKV0WEA/fNTeN4IPx0lEHLLMhQD
TOFJ0/HbHWt3zpgPFeKnYhyIZa0Sl6qmhmpQvlbaUar8+JJyrPXaqLs0lOGKI1yQrH0FJo5sUXRI
woQ/l2HMdFkPd7KWvpBn9x+vbvPJBJuEbhD3HBajs/c7U9Eca3epHqYk2iUVgbVKnKVrgfdSpYOD
1J6hQjb8Guk3TwFKJT1pPZIOryJqzgpsGa8ED5swzrwADUPNVtSll656HWSZ1tJ/RQFCkT+f2xMN
4vcl+V8HTd92xj7BMjq7Z1sYfYTcWMqhNuDJQhN7UxsSO4KSu690U2XgNWyPxLj2Jsd2hx18H8lk
l40F/rUiXdlAP92Koe6CHPiGdMS2OOSqBfPRJnGZvC3uetkLELUu5KTcVI64MnvrYBZx4U2hNsPj
UemGI+tBSVfDxMTf+M1Pb9z51J99Ske1EbFrNj47apmva56T5z1cYlM/kBOPA7QCGxsrzLZIIqzt
iCF/5h9pAaPeDUW4sAD9ZKFY6aGBl5hUAs+s+7XiVxv0KUsKjnXXaTu5CK4QouzCrrxowvoiGMt3
sGqTq3J6DJ8PkpQJtjYNfzr4Kc6twmQ8bteNgdkpUVBftMmEltkQLvb5S8q94YcnR52v3tfPzV5P
x8nB+F7Gc3B2dSEU9KZch9qhGypQBO3KEd3DwA24tMjLgQh7H9dYRwG5BGvgpFsjwyIfjAR6qz7B
jRLXpuijdK3se1hTCwPuIo4U6BUWW54+DS/47p+EZv/5pjxvOvDAc9jsQwkw0tlWmmcbQb1FEUzR
oh1CcAkyEc3A0yUmBblEUWK5gIahfTevvVW+F8BDTQhNjT/eAA3/aR9xXrPPR0LZy2zDVsG0GmdA
8sgWigA5qR1iXyxCo1439mVmwonuA3WDSahw7YA8rwGfOkDUaN90Egk/Bic40m8YV68CCIQ/PLP/
7qoaKi9uQ7VMk5Xm7KB8yJdIwxL10LOh8vvMg8e9FFn/OBE/tgD9hTEpfpYzH32IDKMc9TpzVsNw
iU++r4f2cZy41ZSpab2hrh4cFRs0rwcZL2bHqs8AdFn2tyDVf7is59UUJxNk+ox4pwD5DrhkG9Y3
QHy4rJp9kBOYSoOafoqgebetUnOLEeo4L/81ALo549TqPAsf6X9+EGxlLFaDmWhtn99bg18Kcqdy
9RAW8jLEpzgy+Qtt4nWlOHU7kkuleLg1Ahqgdu0Fwv788wGcuhhnz6RFDczlU1DL8ab4uhZl9WSK
0YDXDdM4XgRFcOtgto9rhx9IOgDO4M+eePALxQfYdd+qpUk8evqIHVThDZvsfa1a5HqPiNKhtldj
eRPno06jMywWsoWnIU6cKwdzkTk56mqymgfGouYK6/qqDYefap5/84BYPKaKTrAGuulzSmLmyIxP
FV561UBInOPcB8mYuq+xSNHOt62n1eJaMfqtpgYrR8tc8FEE6C4x8GULZDy8Q5L6VZWzdydiwtQT
CJnU8R4h5IOok5Wq1KReoWuhG/vDU3S+qWVernEJIAnKugMmSf16GZgpZmFSU6wFDgFFWf0we24Q
KF3qVXTfxPUDr0VMHsoPJdf53u9fP5YS3EATqEBP/vpjoyJpcqIo5UPo+EeyR+5bTT/ga11mnayA
9ukOrZP/sI35Nz9TJ5JH4V5j3XDUs8LEDxK10pxePjBqeQr3VW2gqlAu1LnKSBtn2+LY/vNNfk7O
YxxsfvmRZyu4ZBmBQuSxjLNbX8ZZvAQ8yj4eQLbVXGe6Bsz+OgtwwZZQ5TNzBe/9h0P4XtnQk4Q8
iqiKfTaj5Xk1+q1qTI3ML3Q7mg7qkGDI8bdAKNBqTzuf+t0FQC7WirkeGslcR5W+j3Q0CZrzhN6X
tAIdWU6cbkcmbjVbOy1X14mpfnTDo2GrwiVZYiEUnxtWLmHHmBN2YAyudcjonWeE6EvSoybb2ilC
5Os8KT56WpeyFk4/LGffttScaK4pt5Myv+YBlX79lFXEKDUhsuPQpsWuS9emTGFrYLuih+FctknF
/8afQ8YrgElK4Zp3AMkIcS0b2HjDpTJh/G0NcC1SuSziaWN2juUKpKluvGbArS5/uDHOQIbzjcHW
iMXP4I1CmX52/+cxIXYxToUDEFIC4oO7FBJZkcKx9wlQcHMpeIDIfzlZ7U2r+J5NxFtHcGkBXZAe
KbMceCKHtP4xn+HfLAcGsnA2xbos25Z8dh59DWsNqwF3C+MJd0BGbVw00irR3wbComunZP4mu6Ec
vNhms/YN/VcAgoUwbwSQwbab9UK4QRuXRIINaewrHrW9LXq6nonvEgadjNJ9JSMjlQzx7kj60tD9
u1BjQvXDCT5fkJEL2eAq59QGS6fPeHaCsRVTXgH+OuLbYCC1rUvSlRr9Ft3escgv2yLfMZ27kJV0
NeTyI2qzRerlsrTEz7z54VjOL/Z8LLS4DBN1COx1+6zsJqWRl/DQjseuArpISLRNoos5NhtRcmlL
xml9oOBVjy4aJ2YN6LAnZWtZVrdFAlq8bX44oNPd9fu7dz4gS5/3OSbdbuv8aYlyknfkIJWPvZW9
kHSyHDKsdFI4XqpC2+KbuMzLEKpT7eZBfx21xEDhzXQny9jIwtglki67RsrMb0jjHVZbbP8aKdow
yJrWuDKLiDQR6zZvtC2JtAUj+/JVnZzneW0w5OkyJSFGlW5Q/T92Fi/ITHmUGVGIpnsROe1bbBhh
ZrkGmM4/XwlzvupfP7gx59WwEZgfve+PXR9iAh6GnFdOeA3FlXKnYHfJxI7848BYBMMzmoebQscq
qqrQoWzBtg1NnQcYumQTFBJEGk8NDbds7RR560qZ4nhO0xAsw7VTM4shBXtwuh510wyLvqKlmhGh
DenpofapbUR2RZRD4vrk3HQkXStcY7cOC3LupLz1TEvZTRmLZW1c+7hDCYcjuUYk13FQXlpDdaGY
r74/vmMcixcTMEe7H7hd6l9ylNQLxc+Xo8EUvmzxjAx+hzKW7bqrKyDKJzEVS0hdW72s70ScHf98
cucx3PnJnbvj8CkZpchg/r+uwfRjJdJop+44PWVa91JoxsdstbKL4diUJdruMtTd3MlXuXCClZyQ
PRj3oIbGsoG3oC3iTE8XRXSsoXF7gq1olhgfJb7EhZEHa7n2yRpuRe6BqqLb4nCjRjo2bjRinFXO
aDowh1eeZSPGc1/5dyrlXuonBbkmts+MRX60W3ETDDfwYGmbpOojgn2wlsN0n2rdKujSX1USX7Sp
cl1mae9SvANyW05Nt7akZjvU/Iwq55cus19Roc58bm3fAykyGh0sh30LAHBwax38dcZ7dBHzUIVF
sQ608D4PaNxyDR9NezekOin0icwviC8B3F1JEeen4Qczk3yc1ODRr3PMAVZE/MDsM1Os1zLIzZUc
gZkx/XFTzXZUVcRLP+2UBQkJ0zLDjOKN0oI77R3eK9P/tLrKmpatTIpVLD2KrNlOcoenSAfMpf7A
zD5Hk8qmQmPBmvdiFA4ws89W3ETNMyTkbUa/Mb1zYh6ZpGy9mGwH3HYHAt08mg+PEN5Uz7ZhnQyl
foyxpWlTcpORPQCUIj7YFeSwESkNqmFX00pmlhYNFxy1Q/8QWVvDbwcYu9FAQrz5qrOWlzZRx2iQ
vcG5D7Mu81qL3kXacHflMx5EC/ENtKYr8v5VL6q1OVzwn9g8t7iLuvuwr6jIEC2k9oD7KeGR/vNj
cfrcX9ccnBWMh5nCMXDmdfT1sXCSIhV1ZOZHI7W3kYH2LsUQHlZPvDOitdnyzs+6m9RW00ULqZ7d
/QOEsBpkXiczBhg3U6BdaINjuzAOzOXYRSkGuzn2nY83DPIqVuRXoU35ghqscHKIEZKvIwQrV05t
vrQFTnGAhbsU/K5rFsmd0aT5ypnyygvpX4gueYPP/yjwcLYt+Mae6tAJ143FJko1qti1/XJRFWRS
GjGDJJ3FyzOvrU59jB3J3oxj8GmoRxI57m1DZBxWFi8qYW2MrL8OJQdyC49M0wDMUCMmvFq8zAv0
b5Mu3plfZO40ABhGm59ZrFFJM62S0Ne9ONqlklQRrjAGhK3GL4JqYtK0F9Jy3HAM9ooT30qdvP7z
1ToRUr9fLSSsZIyBuz9vkWlWOMzm7fwoSvuDrSZIWz6n/oD874UMv/e6rTflOO0wHV4lIjmk3bQz
YPykUrStiUZKHPUpAoRIy+FFt8U78Kj7NIPOV2QrWW2KRZ+ltmuQ22uL0PCapL7PtbR1UxAWWnjB
XmSvW3Tze5TuinNpOpBEbJnhFGJvxX6sdHFfOdI1DgfTve0a8qmjlBM+1ATPDuX7hNMu8MkYqrXu
159PzWlHfnZqaD1rVKtMgEiSOXvA8fyorS/1JeijhLZos45kf9epc6EdJuSilSEfLIlDFqHCdnXR
XzYRDfO2cxysKNe9HezIXX0up5xWaVBTmpvjfVSZN2HfZwsCsH91k7OXGza8mVYp4Cx/2gx9a6Gz
RjmyCoBDk9HxUIx9fRYn+tISwuPySH7iDlLjLfLHxyTQ7jhvF7EVXeV01a3SCWjrRZVbzumnJn3q
mHfAkOXXRhQSEpm9jkYITxdI5vBDaaZ+rxVtzixxC8bcqqTd//UI5Uqo7L7j4kgkOdVT86opCDOI
8uCt0dDxb83bOBnSZakTgl3qG2azuRsJ2Svs+RnyB0bhmtvI/u0YVQvFQiNXRhYtbEF3C6AmFBKM
LG6fiMPEXMYL0YVA9/2pof6td2nSUpjbrRpl+Jw2fPY5Yl2PJClR8iNt84uBNjf7AuSP+mTdR333
Pvjg/rI+xT3d30CfDT1B6GKFvzePK39Bl+eHDcG/PbHIBHS80ox6eLy/ntgUKa0Eujc/9gYAjlq7
c7IJcXFzU4zTL0xZvnosq+Q5cKw3OWFZGrWjXMYPSSLv2XXddCU57pm/LPN2neU0x7G5ljUh7HXo
bJS6eagrGymxXG67IP/hyTu9Ir4+eQRxYthFgcZMTT1XHgRDSdxPAQSvTMujHJTXpRTdlo3tjSIu
oa8od6lZcUheWf6if/5o5upnZ7qK7z8P/bCCDmXi02cZL7PhOVLqXwFYoBlKwqtPswt3qOfyBVQL
ufQodvQn5uYXqUFmdpEne6ttHN6uGAvDevhA0Q6YyoIj0elYYfxaOag5tkpuiJu+qYOLOdMsSC2O
q8kWdoTNzy71YZl07HdMK/CGVgX5J+FOV3XY0+XRJhPGKKPLqS6P4J+uapuQ3ca/zVV5TUjiL3Og
dxx2Ny326IWDcdOLBamHYlxIg+/B3mnAWoe0oBM6lfAh3JyEDNYkM3aHIVNWUz+E9IfDHUbh29rU
ZiqEUmAK0ZaNnmkL5NXYlt8leB4LZvZbE7qzFwHnd3zDhE5p3bJruCXkGU0G0QIlKKq2ga498SYC
F/KqDIvMVD6GlCjpPy+5p6fk64V35s0KwHfa29RXZ905J7ZjoDRjc4QOuBCTdmukDX58VL4u2Jel
ESD2GFCDL8u2p3qArA5x13TNsJ1pdf1a8xtIbrbpjr1pUgcjHPb7hkJCYfMQxRA6mL0lxIItKru6
b+1OWbXIk9Pq7kRxog9rLPqiom0lgavuV1ZrPUk1WdDkEhXIto++oHAv9KlfoG/aKSPoKYvRF9Ej
v5LMoFfREWxWRI8pdntas8yBHAC86EPpD0XbLg0i/FXOhwkFZpmYEjEcBNsOmXUFfu6nMdDpbJ2f
TQd7HON+tijfVv8SVo0MNr05Nkl6bwar2iR5rfM5M51Wt56QqYBiIgTICviI7eaI3YMCVrN9DyAH
q6ojQPjpILqlwgRgkQpUdfI+kNiAwMbi72nYDkkyWVgiyTwFEERIiKxXxCObaStcGBD4PRHD+MG3
ccRX+fnn2+XbRMREVgV9EwvSPFyg0fl1jQucosW37DfHtmlw3fo+Pi8wl0nnQ17SrQ2aXG2pJ51n
JwiBJKJ7vIkbh3A1Nx/txVSM6xISVxaM+9k+bjOQXJApVe4qoKjEom6VqQVJYhCr+sORf9+YY5VS
MM9YtO9Y686K5DTpQf9ISX3Mjf6QmdTrSeXZU5m7Ii0+g8b/gKZrgsZkmpjhm2DfxiEJUIJxPV50
A1dtjDSvadnZqpXv2nr42dhozP98nN8auqZKFc/bmd4YA1Rebl/PsE8LOdNtqE6n/thURPex2l0B
D6RGlR8JMIrA4FfX4qEuq5cgvhNYcX84hG/bbA7BYGxjaqgATPZbXw+BvrxhC2lUDoK600VaeYvO
svSGgj6sLYO3gtlvxmJVhfUK0fWqj7AgGRb28rZRlpGNJr+KUNspexJ5evI/CJvv4h9Gzca3C8pR
ogNAWIm4kiy9s0rLzFrQzrMKIJ79+CGROhYdDqUWq0wnIRjFihdOSrGoTSXdBamYuxVI350m+hyT
5JWnf+ekFIqZ0lGsiTdk89yskAA8QalbGMWuLUzoDZE3Kc0uKLqrqGFoklcPTaRe1IaOflGEG96b
V1Cqa2DcFY2eIiuJNiiXvhzvc6hXbiNsaYM7A/hWWayhF1EfOdJK0UYM8sEbEvv7UONFooU+JQAp
QMDZtz9cUI0L9mVZmk8VQmMbEgfKgvN7f7BCHuuYOaZSErxrJPeR7T8Vk9jXsbqGA+hZlr9S0341
9NIirGvQZ8wvCE3983F838DTu7EN2jeImZF7nY8ESWX1BwDV8mEci2XcinUHJnDRWQ3PFcYjCeat
trL0cT2iJ4LqvR+6wMY9i1xpVB8JgWOrGA/vTU8v3db2bYsGmOAQBewChkGfvN9wRr0FGT2P1uno
UdnAfhPXlrCkv9q2gGiI2CtW4nvNSTwrw17gmDFWao171JCMyfUbWN+VFS3NVnoiLraAyJv9SoT4
1IuF7ntG/qOe5ftbAz81mwYNvSq1o3xaEn4boFhaknWloZdH3MBMwiglIkvBpeBPnjPae+be11oU
DF40jNjFwM66Dkuw55fUsHoU4SAjYwAiau+xcK5QwN/QJVnDetlEZrYdm5qgXknyOaPvttJv7SwP
tnItvQ+xBM3JiZ6VOn2OyT/zYgscZPGTKuSbSJg1RHc0JH4IduZJ7FllTOgzoSTzB7RwT3paMn02
lu1W+GRASd4pUIjtOaQlKORnOZQ/2V56qmSvej0vPEseVpLWXg7B+FOm2Pf9Jtp29O+Yf1lJZln9
14WuzHjVZqVVHHXVf3FaEbtCawqvnx6cNH0uqo60K9t8CbEhyVEbrrUg31qivc5j3UuFhtyk0WEt
O6vcnOlETkbmLpGSSPorRhFFiXswXusVIjqrSPOFEjkvPzxR81vr65NNvqmD4nR+t1nK+TQFqzp4
pLSMjhiW0bhJ1Nbkxvhz6FLjE2z30KP+Royf2l4iNqkAwRik9yExM/UoPVFYLKoeQPIkl6+QGw5p
oR5so1zbJf1LpF9Hqcf9CFtKjDUsagtWouIC3wfpksZ3I8LKNC9vOvku15rXqayIpfRZ5nADNrcm
g0jN7D5HQgq8CPsJFzz6lScjBiFa9pEZPORttcZqc/Pnk6J+nz4gJqVaRkU9K9m+PVD42FQ9VtPo
2GrEe5iER9VyyEQcdheYiSWYSGRWi36g79JeiTK+biOy7cg9mxg6ALqUEFe4mbAz14nGp6wyJJrk
jCdsvgF7/pfKCm5joqt8862tTED1bbkYUzAYZo2L1Lcp1wSjjSxhmx+O/l7Owrskkq6Flm/7WN/p
lbgp2UqIrnrQRfyiJ8FdMSRXQyuvitq/Tpz6utVbN8iDXSgPm1Em7tdv1pXpXE+Oc5uG7NjzMdiJ
sN2U+ADdKZPeqxxnQ0JMjkYjEkwExrqYXyTTeFVSZ4e10QvMWR3pk+TBHn5J+fw6se1AKG5ZgQLc
HON7k75MWia7ZGjGHjzF5RQ1T1NTXcbZfAkH8zlQPnxhQXVp977VrXC6PRX1ipvwcSyja7BLLLwj
eFflXo+NzJNCQFxO3Lz7fbqpNG0EShBSHsDmsQKAGW1SLiVl5UO1cWNiPXqVTFlibD4jmR8YFNmV
oQ/3ulMu6nRyOxLPjVchaTA6/YOaOTeykJ90yrayry76mKsBKf0wVfabLy5rK72pQToMijIwadKx
+Mqh6uZkhRVwqu0mesGK+eqL8MWfmtUQjZdsFEJKHbJZprmV0eET8EMkeKZkXwdK/WjXGsW4316V
uaSwripuP1Wk61pN6kVhWHmDWSirOMcuXrN59AsLEC60CWWKlCX0DMvt1Pw+TvJ6pY0YWoLWTDz8
7yjiSs1jN7PLRymlv/K/2TuT7caRLNv+Sv0A/KExdFMQbNVRItX5BEuSS+j7Hl9fG/KISBcV4Vrx
Vg1qUJE5iEwtiSQImNm995x9bG8nyL8OTbVddUaDYrclDzpi/DP6Xkyjfi+LqrnWEmOhqznxmCAd
ufNeYs0HwgtKZuGlg+2oXfcW9u1zm5ONCJGSDtXOZkxjPhUS3DrLcmiR3yQietUyHdZbeIlk5NHH
Vyw1/g2B8OSqj69jAcLVTwSAcXpHCxtLNCBUgDmgEwqQhRbBxcFgkbPljjET5LGmzR0kzCm8CKxu
Nx2xeTtJnj2HSMCdLjeOQdiWDu7DlzBnyyVtbIlAlmtocf+M2Tu56JJuJp0lHMn3UJ1ugpAsExAZ
tICJbZG93EOb7lsLxcoIsJgFWIp/p+jhTknqH+n4/Ptl5Z1Y9nGt5VQuKB9oN3GMOW2z6y0PSdMN
3Q2W97WptXdpwINOizrBhO7dtyOtAp9jcm26CWBgpwSSVUbyClv3W8ccm+LYqSrxoBs8f1XLgfX3
b/AdqH/yBinhZ4fRLMdgw/24nU0M9lvcj8MN99wMhgsfZlRNrFgDDzGJ1+ZZqVoTRZf2Q1G5x2QP
VH6UYmmwku5CCsozu6DMKcAFuXInrkvghbHvNYus6LW1wNkMIoxkH4zZrhlaa7K0AxQc0RWITmsV
gn1chNy1kCyhypfjDzaNbtVqZ21IJKDR84fqUXvWS0I7psB8sHQOALZJGmuj+08DoohVOXhMVyQN
I2r/LEnZpReMpBc2EXbZnKqXjQtxgvZD6G24bopZ2hQ0P4Q/gPcytKVOYqXpgfXTjUBsa0ztFdJB
h8AFaha9GLeyDlQqkxaBKmkLO7zQPU6A5K6i2GtUYylbNREZVgQpo+vg66QHy/PfPFsjNqi/k3o8
L8FkGHyWnNK9W/tVvOYGzNfhgKZKQGP//TeqfNIYqDa6Q9q086wA1clJJUZ4sSVLY8M3Oo43diYv
mtp4SBvxMKrIlcNAXeS6/ZqMhZv56mOeyBdDXW+0lhOVklQrMsbVLxpGp9mwvBXbRAgzz+GghX4S
akZTFku22Xc3fQ2oAWdJqKvbFE4VFLJHNi++ZD/BV88dCJgVx22tInpMH4rxi0HKJxfA+zvh4EM7
22b+deoCaAyjktOh624UYSKhsUm55NhfWpcsR1eSecTfBBCRlB23FdqzlB7TYFz7UrGmyxXVyj4v
kpDodH/kltu3KeuYEsY0aKQvnkvl8yGNS0aBSmeI08injntukduRdLzROvLPTZ9oOJS9WbhS5vjG
MSx2vcFNpXS02uwqxuQvn00K+JGBLBpc7xB7dKzLSd0Q8q7oL7+/xyz10xHShgYoeIcoNihATupo
Rk9qSWukvwkqdQnr3TbibUJDx9FHG4CaZmOhVPWNlPY3A2JIIYKBp2Wol14ovbKa74NpCNfa5DP7
YwZzHtZT6kolR2AOZ73Tdjf8RVQCIn5StVpzmn66S7joVZAB3IM9oEoASAELy24q7vWGqyDaeANn
kMn+gPkzr8izqpNoqebnCsfrQHksQrE2QLA1BF8R8vYE45nYzU5gz2/hKWvNTqpxwQVUOQtFHUjx
i6NV2BaPrOvblCg3la27jt8kiC4ocuNd6tfgzezwrCmiQ6gXnCKMaOMNuYQjvHlT9Jy/P+AYsCdC
FooMDKnJyDhoz2oVLrhchG+qnTSul43nGeQAPiinCzxeyhKI6RdaUPFpWdBAvSgzt0igb6VR83Gh
p9IajMJUkgPypgi5B0v4I5l04Apr6SKdRo530lFIhC9IKmK5YTRX7BpQ8DX5u9pppGa1vSPUx0qx
e7AoUkOeNOApNcT0YQ+HXOte9Fu9rTD0e4RylNwR0WCdEVu+N+pglSdkxoFcL3TuUTNAUZYwLfY6
swJoi7+on1rJra3isTPEq60S3jqNcgtNhwbJOAU7Q6Mi6HLriwXhvX1wsv/NFmnyECwDfchpm0O2
gy5pQUDe2GEWLrpkrsK0cWV72vc4id8mPXvKwuClsOjvc4ImzDF56yECEH+4hSz7kuCLwjci7wFV
MqJpdupkAfwKOFWng0qflhKh0VzPL0d3iGTgGcO4RHKD8x32SlRvDE9cygp/JG+y+xylAtYZUlP0
0jwPG2nfTY6CY8upjfAtsSsEQOKc1jsuSMWg7dsErxD7ae/FjYUbT982uUgXutXnzN31ZZz0V0Fd
X6gWEzgCKUmr4OYdR/V8im2nL8kf1DTsS7qkbeo+vTBSOrSoJg+1VwCTpG2RMrZfxZDV3Rg16O+X
kU9rHLckHkucxZjTCY49KfFTaYRuMBbpoQm9nQ+ZXzabJwI+bq2ogWAT+18UeZ9PY/MzQNsEVQit
rU+9JN9IIgsORXJQ8+mlR4q/QLRROY2loGMUrDda7dKW6J1ilj+QUhhLtCEt5VX0zWXbD0uwVC7d
VMQrKdZagHBf+ZQ+z4J5iwbSQNoLOsCuU7mSOUxKV5tNcvDMfF9H4hLh+3N8Pbb5Pc3+y66onjCW
BnV2JY+XlZHuvIygb0O+hI/MEJt6UHYh223U3P/Kj8444nTZn7PLFV1lVs3Tgln04xqCYJ+1KkC0
U2ftkxVsddVDWRR4lqP20YsxFKum6xvqfEL8Iro1DGDxGTHWwVFD9tc2Hs1mqclT6cpP9EBB8kTV
M9HI32t4jw7r7aUYjIuaAjVBKccdDN0rQKY2qfCjL+youo3qZFwqzUOs9bkDDigAYk65XuXDhujX
67Ys7rEB6Yx7YHvq5LzmGXcUxlXuPhr0eBTz4p7wy2yhTSbWY1IUQajKDhmWLt0aa5GkAXAv3pfT
A4x1Kl25bEpxRlXN8JVA5rp/JDk9XZB3Ahov5ENWdBg1DbtdRFgvraGnEjaUE6njmdzj35Ts8iky
ynvigtjYiDttFeV5RG3KDomcoAKACGM6XrYkQRudnmJ1GFQHdAusmSLKnBq9oWW25yK5yvrMHcV0
SCVuPrys8k41SPhWINMyYZsONXNeWFP3E4oYKsZKdgCWLKsA2klgWtfkwu9DX7tuc9Jm5EedUZyj
W7QhUj+7HBq6HZ5iNAs7y3/4cIjg2WerwFNvOZthr4mBUXr2C7JZhRAagLI6xt4y26u9bLhG1t9y
9N1msFpNhq+LwGgjx6R1LmvpV53pz0Pz+TZUMTTgiIPKebpmV0OT15bsxQcISc9Cq1ZZXz0GpISQ
I8m62w2EOBKErfO5YbldKJq1Dhuf6qZHPR75002hoaM2Iwm8fstZoqPXVPbaqvOpMtLQJ0eYSF0p
899UKSUcObCXcWlchj5NCTTlKKJIT+j9dFpInWGhmSTNPVSt74QwWUsVFA84jHCT1tqaL2HaRU2z
pF5GXoIOgLBcMz4nXlVk/T4uyAFUVGhhkr1VbIKIZY0QZAm8Tj6qiFSCdeOF94ilkCVMBv5dDAIx
GTBJ/SQH2uREAapxvy0IC9M2uQqg2kqxr4GDWhC8MbsvX4LqLbdhfsXsC4NIbgiPZ/lwJM6PbtTz
VYH8OsyxKIUqvzI6GmkcSBtMOIlLANqUmPl6JvQspDGH88a/jGDVFgOPn5rgA+HwC653rtvbGTKT
+TCKxLXMEoRcnLAZ9qwntEWr2BNPmcxDZEk+FjW9eKrDrdp2Gb6mkYZ5ArhMawrImbxE5fFgI9p9
DRie80wNC0FkQGbSxSDuzTImj4eW1JUgWmQt4gx9VYaB64v2hYSCyaHc2JDEh9zIGBr393uWon8a
jGgAWmalznvz1Di15UbgCjB5CTzmSnvFN4OxP+8u0wj1mC4ac5u3sgPqoFviw54I+6hvgtpgYF2P
R0H+D5nCFtVDCmDDJnXGDCxvbdYGKZNU13qlHOzaFzsImoS6wgVXqgyGnRrvynRSzsioCKVdhEja
EZjaynwKztqy63DrdGdCdKYjQvpUyPK2yMVI+kTtsGy0vlyUXb8kqgCLhXEk55buslxBXDH6llCS
GMqToTjp7UDpvrZa7a6q7FfsMMjPaT16WV3t0u9NF3N6JqlpWcd0i7KJ2Y8qHoY55XmgmkXqUKTc
heN9ZKp8M5yXXDv4nrb+TjEgh3oEFFCTlajo6mY1xfmKZeM6Dd667knhgq1sOa4oCbFemlw4uSIA
Ra4V/BwKtEDNWuqE4C4qIHxLYlGfNU92ScgAT4TItjOX/Yhhkw6k5pqevNbbFlXbSEpl2UmYm7zG
LSL9Bar0FXMNon06707Oh2cPKz94CiQU7WRdVACKMdDn6TLi/3ftubnk23Ry1Vh1Qsgh0AmPtglR
vxrsJdxwJHVJA1oNUy0BM8gks0WLdFFA3Vsh4nTZKK8IwLZdGdn7OuladVNVrqwBCfFwkqOV6G02
R4W0bXv6zgbkO9KIh6HiBiQbby8/txPofg0KDOmn7Ws+SGd1RnCYqIzgLKTTJvLRdKXR0pepMh1b
C02YpChsX5qJmngYvrj/320BHw7M7wNegGEcpP6mgmbDqePSMrn9E8AtJLlxkzGOz1i77A6T1Cgg
YtKH7rx+7fP0oyFkjfJKyD32tRQ9ebXg8E/QZ1ObDyZkxYQnSMm01umgd1vZs6UVe1bUyalZkIor
cnLP2RYxrBkPhGArjjTdwyXftC0pzBr9VRIlPBp9RPweC1pFUMohavLnjDE/j7L41Uh1pqWD7Y5G
/zzocy4ScYpmfJYJizOLplHKT6QFpNiEQpA68essKHSENNeSIFx7hAV83fMEMEWesxwoXxMdznvD
9AvO+vAjtwc4CwC4Gr4lGf2C6w3N0xARqjnE3guZ6DiZDZZGs6HkJMArWHllcIu6+orktXJh2gO0
UPqk6gh8D3pLJeIvxFp/d3TjK4MuxemSjqR2Uv5N5O1GfBP+QSeUddXT/o8b7X5SZCAeonwarYDD
zsT/avtsU5RJsKB99aoL/9X3i33hqVdJ9mCoNVWi2I1yvE0xBrj6EKPZ9Zm4KeVsvf3RW/JZnMwB
1gojHUE1JdnytVaoGbC4lNar9fzFejxrGz7ejzMvS8ZSMzsnPllGsWx0PYPj4NBaXuXg7Ljy8NXi
RJLuyoA+hKfUIEv7eou6hIDWatlL1nEGojsiJVVc5PegteY4vPiNRspbFCj/WnTAE6PZ9Fzw9uD5
Od0w6Dh5lipx6a2MVGlB6pzJrtaY/aaDtGFG2lM6lGs9qr5HsvXIKbam9RGVMXNa30eLS2ESyWyP
qYx+p4TbXUlySGOj5OgRivNeYuiic0h1u8Z6qQNE1sEygEJMeeUmPdFzGiyr3COqMK5sV23y61Zj
ZpSWyCy88XmkCR7q8i2FA48Kma+kkjcqYl9m4IrosClH7TKQgqVaNjURdhUl6xgRsfSzGvx//8Pk
uH+Ewn2gzf0TX25+N38x6f53kONUjTLqn8lxxzx+TZ7aX1lz77/xExnHqqZ8o6vDSmxZDHN5xv9k
xvEj9ZuuoO2X3yUvaCf+gsZJ1jdMzDJTYBXv5QxG+YsaJ9nfBOG7/INqC7E/PJp/w407aUfjamLB
4W9RMfII4BucW4m/CBU4FlVYHkr5MMErSOz8yuo4tkF5Ord0ehG5jP9TzRZEvdlpZzie3t01UXqe
qOUh6mZVVftV2+FdDvWfJeOPt6TRh4aHrWLSP5FLpVAVCcQZ5EOjys3SR/SNVLNYI109rxsynXgc
KV5s9RqLOiGqeYTxQ5bZUedYcTKslhybd56H0cHWL4IsV5dGL0HFKXo3UqvAKQz76MGmdQNpuC8Z
TXkGoTv6ZPnuUBL56DeoIXv5BR3oHi7JOR6i8yxa2foDeVnkmYKXm0p1UeN+XVa2HcKdk54K/9y2
Kzcqs3OYmsR20V20muR5GAjE9N9+ucX2P6/Fr4i2E83efImAPAD8Q8hlIf457Ra206AguonlQx/L
PWxhJVvIbfmg+RJE3EnQ6fRiV5FZ36deXeImsgNpGfb+KpPSQ1Xru8jwVkDHZddr56WW9m5DLbFA
HIO/VdPOo5aGQWus/n/eN2Y69gIk3jwQH++2Rh2KATK5fIgHY90m0rFnOtSn6LoKP1gSbjzi+u2O
tcJI1JZ9Cg8mYA5nOllfWNgHdeTqqIF6VSKmhTIaiRrTb4NE1mjybzpcMGFZP/z+TX/szP5xrX95
zydPiB9JjapXvGeiD7eTx71nR8q1bOVfzWFO5G9/vJKNwVeZKR44ST5eHRh2mtKSd3sgjo4OYm9J
S9CGW0+tLnAbkomqMU/LpnRfKwFihj58jmiZ4RIcF1MvLexCIBfSsgOTpdgZBuZ+rS4SB34OIQVV
8Nx2zx3uAEcuu4sgRcc2amc4ti88oBdSJB2DacRAbGwzqyhxOfNJBxA6aIyapVXYRy2oNMTRxo/W
166qBKyaXtXLmAMGbfb8KTZA14+JWMmpoS84aqVpeVmq/g/NrOZhgnH8/feifGx3/bxcNCc1WnHA
01llP14uPskQkFAvH8ZO3pfpvvGNcDHE2XdhEz7YWtsZDNXI0qPZM5j1C/OrKdD8fXxYqDRAYLww
/+EN2Ke6zgqKyxBE03AIZoV9Iu3AwB16n8BIJeVbgOZp2PHy95/60904v+bcEoc4ZFok4n380IQS
KwTx9MOB8/9xMuLnYkzPfdP64uJ+7P1ybU9e5uSmt/BhhCkt1YNFEo8SkU/Rd2vMrjShqmzPqPKr
zI+/uZZk5fChgKS+N5w/fq6ALHgVu99wQKu/JcBj0c6oN4m4LLO5KPv4BxCr6y8u5d9cSw1HPUvR
fD0/DfHakhBMO5WHgwlPos3lbD1WBTPOPH4u6UMtAmboTlM4XWIfffTdi74zfACMs3IkKl1hPYQZ
bsteKVP4DNs0kHbEb9hkjxLlEkbDbV60W1HiC6k0Mp9w6oYEtV8QQ3CQzIysuYLhE4kfi8EkK60O
obOJJ+4heiV1tk9ysVYydl+93BVNgjLZgBtpYAK2xDpUarymRXPjZ0Q6BMNFUVcPBuJWRSsPMtun
gwVoNtBpTpFXUADl+oHok5/V5v+dCb+gCatzffabM2HbPSXtxyMhv/AnRdj+ZnHqIk2PkxdSgD8P
hIppfCP+Q8jkIQLCkOca8Q+IsKR/m7k7HBbhAWhMdQ26Xn9ghOcDocaPbOYRTKQZFP6r8+D8YP9n
TcMxNK9oKO3IT5nH26eCk4xMc7ImNXHIEnMGsTGOquNLqUvPcoHLZtQu1MC8QiVoF6HGnFXcV42R
O79crr8535yWw+/vAnQ9/wAswHwxL0+/nEo9q9fGZGz1Q5NaNMChilrGJZmy9+NYQxGryXMe++gp
g3fjlGrnLwyyx7KycSusjFpiX3B5L+IRIRKhcVk4MBhM7aOqMf9tx/ocywmP2LaDQI9LnHl9tsXO
Zh/xARFQ6YfocBXE7vTIf/+5Pi5y7xcXXA6FAPRI/ArvOTC/fCyED5EVklRxsPKS8FuAA04fgggw
GuMoyK0nNyDFhCTwdf7+hU9l2ryYyvqG4ROYC1/s+/j5l1eO2qBTZPAfx6rULwUxDnH/ZKrsWjiE
ARGzbomWdX6FxeuG+cQiHXrdkRSVKZoaXee6do4E3IU90i3yUD7Lq+IOZTsyho44hEnjekqKtggT
htBVYh3ljsCDXFwMeXkz0XjzMnVlZs9mpR6RkXBY9dQdNMgrRZPoSOLit+VViR7c8/VtaPB3MUWz
yobJY9HW50VHq7S1wq90LzyDH+913DyzqIrUHfrF7OAf77KoLlI7CNL4KHUly3oYLXI205m0nFbQ
lrToLCmCbTGWD4OprWo5fRGjuFCsaFeDuzZKmk/W5H/xrj7uvNwjKOmVGfHCLToDVcTHN9WA86xz
hj9Hyy6IHKNHn9kTwi5G7egyz0w72//+3jgV3by/IlgZBPw6N9knRVIVy8yToAAdSSJcavaFXFv3
zIfechV8pQ5u1M3kWKfjVuwIEubc7jf3cYqyZFI7YMqXgyx9TxjZIuRn3zHTubufw+7UbBrMzAx+
/3bN+QJ8WKG4QJqCZQleAArp04p1YMcsR6MSx9CjfqB2Zf64b/WJBSAyOvIKJs6tAgS51KprDszk
KuULC+6dM1b4RROS2BeW3W3Ii9zEM64EDzk6SvjPbu0d+jJ9EH5LEmnYeMsutND9DiHZJoyk9BAx
WWL50FUELAozGhfK4O9KRq1hpR6y3MpWczCLW2mUqVKcMmK0HsaxvRmy4NkmvSY1m7uSPNSVVieq
64f3ilkw5tTT3oU9te1rmppKk4XrFtpc2r+iJlKcOkuKOSkppfeM1iaoxzUQn31ShRUSZe11auJg
pxfeBd/SrVlzgpFhZa96YVCeh/SJEpNQ2nGS0ezaPtRMksTTai01BOzo2vDFyVF8PJbPN7ClskHO
aVZksuE//HgDE608JZ4/qse+jZ7Z4F60MtyhVieQPtn4cX6nhqwiIeBZ2azXXapdzE29KJeOvqSc
17JyLhfFuZQEb3KpnI2Fv8pzZpqhvw7T+7AnCjZdd3l2nXLHDWZurzzEubVQXzIowH47HrJJPSfc
/VGNOLr1dbaSW3jIoSLOh1u5ptEWA3ApXn5/WwJYPL0vBcMmDq8WFfl8gD45MgN579W4D4JbQB3a
Wd3fIhjaDbj/p2lI1qINH6ekfei1dNfL1n1lJLbjlwXhLkM6B0NbKFGwiJ5H8YLKgYJYMLvMUq3D
5P5DjYF+y70XLzUw/UlKjnaSX+JK3MUJ/fbOBkQ1RkezhIKjy03tllV5EIm+ipLeWHSDtpjVvm4S
tPaqwbzgatA10yBRVh1cLHzr+TwB2xKpMs+rXzwt0bFM8ZNgqnLXxxcRegWbMLswXGFUGArW2dyA
vzFUJQqpy0JE9hovJFN/0ztrel4iz8kNa3kIFyOzsVUPq6oxzwkVVZfQtc2NXMpiYfO1AyuhbkXM
qpZt4upt4i3kTJvdMm07B+xuQBMsA6MWLj3cbtHaClSo3A4cqG2z3ttfMYTPHGbSwVUjdReql976
adxvzbh5aNrScCTYRXwUOXTaxPAWohYvqS/EelQgR0hX/pguVb0QTpTz2SoDh5zatNa6SPXzJFXh
NtusI+gefiRK67tmrVi4NQUa27lX1jT0XUdTWipZoC2raCT1IFW4Mm1LKg89FJuG0ML2i3yTywpR
hJIHTAchUShHkHzqBHVbeGv52sPoD2emgska3WjvNkwKvYEeSGB20xZVpI+An0qDySEwJXO6SbSj
rngDf6cZdn5dLP0+HLZpQ4ytrF3bE3FPsDLMJacMhL7FNowHfQGrizrGmr1ZPr0wFLo9pdawkvLY
NZtycmsVkpROAmSojVdpX95/8ZycOBEtUGsz7hAT4px7Rivz4/IgvAlJCE6+W1iH3z04K6aZFPt4
ihaDBvHZCnBpTsyWmM0Qdhilc7JsR2btypMJ5Wqnas2Z8DnRRbrUopcsG7Mtaujpi13mVI/3821y
Op/T+NgZjbl2/PXA1OR6Fph6deuTfQF5yr4Oy4LEHYmsT9QCUKWtqzGfDrTo1bVdyRcgOtDRYHBY
DuYEarUKnbGI71VPv+Eal25bR9kyJOfWR1WF/zoN5gk5Ki+ZjUfzq9s+g14TCKgyamGQuGczTqDn
igTTJGA9nlom2UYe7CxNvtcHjxwT0S1zpb9XRXXDbXQXNrgNIJg6jJbRvcio82Hf3xkIKRiJ95v3
L/L/ar+var+52frPtd/9nCJT/1eb/fivVdu02dOHMnD+3b8mA8Y3BbGnQTSwNs8GeFD69zQZJgMW
QwNNFxwq6O4iZfhPJaho/AhJK0kvGod6zAH/qQQV8U1jCyJkgmKQSpKt919EynwsVkimwdfHi/ME
8AaxSMyn51+eAJIPmwJwRX1b1dKyaTTPDVZgbshsqvVHGxt7RaLAL5fqb+q+j2ffny+J9JWRBEcH
iuT557++5AAtm5MqOXi52JC/56ZsWuy2C/KZ9rJVPfz+5T6e/z+/3HwFfnm5AgNSQSla3yqDvhlk
lBzoiqxSgjWUf3HIVj4NWubLyakAnNOcGqMbJ+f6OEDSzzbS3BJetzJ8Y1HGJkwMJGRDIK5jO98D
NPoRmN7RzhjeJbm1wPGA1YtEb88DQ1jfGq1+OSE4mZpDp4ktOrlb1fLP0G4em4LfISDlOa+ml5Z+
etXYl2aeH6SivagzazXIyfn8MWuAZTZ9okDSN3GjEHFOikDaXvihdjEpBDmarLeptR06S5+12Nd5
gpo1EtYRuyUbCu11ziFHXW92uhdiuPMdALCbUuOHfpB8F0rr1mn3kDBql+QrdOLLiRrOTSQqR62C
zd93C7XXt4LlrZc5JygmhPZabDpwRy0+INtbWuNBlcwnMAPQa7N9Zip3reEtMW4d/JbB8Gzzaom4
zh8yK/whV8l5aUGYLOtlNugSQ6v+bILalnf+GSkUhyY2VqmCCD2WuRB6tOwafVGlzUMq/LPA5GAz
Wc3FT1lJsmdevRC4jqzmLYu6iyTgfJGq+zh6RITAtUezpSbnam9v65mk8ftb8mNx835LkhY0D/14
9u1PxU0WQyTttam+HWydTDay1sLw+fcvcWL3eH8NzLFgLgW9plnb+/G2x4QcgfcymtvWkHZjbVzK
Y74PC31BrvH3qBVrf6ofvLF+EDI4wRj3j+o/G8VXgJq/eyJMkJJziwdg+aeTAOI47GiQM29xFywJ
Inge+yul0tyhUa8j0j2YcOQPc2sbtfOB0dt2lvtabeWQ4PbWFcbPDe3DfPvXodqJ1ny+Lji2GYHi
VptVz6fXpYrgueaIEO+MdIJxlGMfSG2FaKbsez8FFJIYkVJzhfQTpyE3ja/oF8NmDOLeoTESu3At
v/dBiLDIWmLxg/KDOMgppvyQdebW8nlCpm5YEglCWpUkqIVKwN1gPRGDSm8K4VhTgRQRrXfVZt9r
rp2D+nzb2ahTjWKTkoS5yLu8A36H9FUPVs1gHgN1vPNjnvExefYS4zm/YtrywxoZS6YkVnPaAwM3
3I1ado4wLnMkK/ghS9VDhQNvgfSAL70g2TtxNat4aAwmn1aQg1wFfkuQzV0b8hGakOItbnQn6r4q
Fudi8D/F/M9rjuoCwfdsPQIQ9vFerM0uzwc63ndxhA0Nx2qzNLRsg65sE+cA/sspW2tpzYhS069i
1WfACkHYpj2TF+iatdp/w7XcG+pLr4kdIVXrzh7v0o6vB0WlaxNv7wBQA5bJ7MqTiPCWmW2Flb/o
/OS+g4U1D7xoEL55WbXR48sg0taZkJZ5+pp3uFGJFtY1AEfzwFuo0x0zgWXJ+vn+TP7fYeqLw9Qs
uDHphdLTZuiJ9Gnu9P7z4YoqvyheKzi70nZO6vv1bPW3f+rPs5Zsf6NDjjaezjb2cYMl78+zFj9S
KUNYdInoQ6LEIeHP6D75G32muctEBUCTcO5S/9F0V+RvQPA5vbFgsFjPSJd/cdJCFPLxMTi9CtbJ
wcem+diGrYi2bXoW4Fs3ldeZciiQ7UkISZXxMmbM07tjuRin25LmU7ac1Qb60grIy9glVIm5I8wF
BM883pgvqF2FvLWNm7LcG6Te2uvCowrcmNO91ZLC+iPs8kUGvj9sXkpxTW/E84+dtw18F3amQgaz
/hQGB4vWf0su7q5Uz2pjn1vnItp3NQzWfXcmeWdTeFUPawuzbkKqt1JBa7yskFubI1pPAnXZS+D8
yvGzmW0876a32c+ucuk1xqDaisuKpl2NBhFxaUEEbbQX3dagJ0FSZ740MkA4DimZasl0eqNW26B/
UsGAVEgrFGAZUXuTjocADp+8leJ7ZfrexVuQNV69SZutMZ75JCDxd/oVq2eUrHXIiLQOpuQO84Ia
L0hHy+OrYVwb4UroV4F9rvTLKDmri80Q7LT+Yuz2IzRNDr7BbuoepXyVzMawDr3nnmGyp23MblNN
D67ub6RhN/83X03iPhiu2/hY9PQAo7M0vcj0y0ocyvrgJfS6NpK+iOJlwCaRMbOgsnObaD0au0ra
4IxW44tCWanFugx++mv+BxaZ+U/8L5NdzeKHf14I0I9Vfvj6Ialz/o2fz7swvlE3zbgjZrvzI/3X
4y7kb7JMV5IOJa5NE5fRX0+70L7NDnAEQhBtkNaY/NIfT7tQGMxxQiH0i96ezfn93zzt9olEHYkh
/j6KAbyj+Kto9M91yS91R1xIqE3bplqqoku9jRqG3oPiGS27VGrhGBmV1lwEmd+c18yWXWF69XVa
xuPKtGF/h6oCFbQsdRfBONvckBo3UlHNQmyDR9sYuq0s6O+Guue7KlS/VRMn7aZs/Al9hpJtObpC
Yy/B8iuYFErHH4n0iqowuq7BM0DKoSGBH6BhF/brpV7EOXwZwDVGVmU7ncwKGFsjgWAWgB3LL4a1
VI/SDXvp+JaOSC4UrUp50+Sq9Hx8MvoSPJijbbpCmmwy6DAWYXegKyd6e442FLPmHioPnkQMKY0p
rxJWQ6qQSr8iveoeVyCZNU048MTngWtYKQHqRWp4bjLlOXEtSuKmkpatishUtlIYKs6oBvVBY5Ti
ZHGLeoUXWOVj9jyFcQAr3cakFFjFJvf1HnG63Ll1iWHVUj2DixUoy9w0Y9YLI1oEdmvvNRIRXdwQ
/jpCD7o06tBa9YYH4bxjsZuItz7TS2xKNS6vK6XD8VSgaF7kmVJQWni4qs1Rvs6ZlXEc5EKEPg3I
KopWemMUe3x8FhALHB2hhO3b9Cx07IoYXBMopCbFl7S3qm1BSg8+bDpGlDaIchpffcZtlK3IJYQ3
LTjWZHyzrpyIbNWBa96USe+7fcjxlMhRXgG+Ho4iuvcLpl78LbkqXF9m5pOUcrMmlTrdKB3EuhmY
ACvJ1x6rvNAfsxIbtSDm4eh7lX1hAQM/j+2YJinfvQws2iDVTsmrfh2BrL9r9VwUO42AcFeXuuEs
jycw9a1iPVDy9JvYV8yd3VvicYgy/6JVOzhH+GweIbAJGKRzx9LJgwjEX9aMN1JMkGtdDd5DO1Ys
lqMUsNF1tFOWnZ1Eqxpx7/e8qpNrWMP6VaW2QJmNsmfeoXSpQh5rLna9R4q7GSY9i7rqX+ZFTDaV
EtvWhTxINN/bVj3zCxhW9KiDCzlpSK7wumI/lsj++jz13yatQyLIRKi6jEGvH8k5z45qOpM2oj5/
LD3Lx/ap9WdSZk4gIEmjdjPL9y9lkFxX5PoCFJd0OquFTVJUPZFmlcgac1aBAfcqRuOx1bXyv7k7
m+W2kSzfvwqjV90RwxqAJEBw0RNhkRT1bVmUbJc3DEiESZAgvkESmJiIeYK7v+tZzWJ29w3qTe6T
zC9JoYpJ0pYtZLcdFTHRMZJVicTByZPn6/8/+bXVSlfEsmbzAppbelK8WTJIZ7p/saqvXIJ+sz7Q
izinjcTAS+91Rn5w3VlE5tt5qrXXgB2m8ZWvUfQAkt1cOfRRtq8pkfmXk7oX3VJHpcUlbILej2dp
9rE9mnvvGBvmfRhRsKufUP62rtdkoc+Zy7s+pdeNolkCofhnK5ms39VXRf3WSg1rMDMhnomWDHFs
T7zMIfcgnOvm9B1tao2im/hh5nEjJo2LrM1IzZNVMqtfh8x5eNLri9mDBQrx1FoyKOYEZhgdploD
wuaTNlKG4MYLgWpD0J59CgEiM+BnuhrkbQOyEp/kxFUHvNFdY20R5y+Ab7m99Xw+vV3NAvN27nlw
44zM5ru2x/yJxJ+138ESu3CgZBy1u/k05YmjZb76SFq5M0jR5I8eTTNwjc8sPbpoTVbJuN4y06cl
nGNnLgTFn+aTNcpECSuZ90xgUyNy6qZAGWRArOLCh31tGa/iU9PVluEJvV9LO4SaecTbMBMUBIhV
9BsJ0wenNBqdRPkq/NRYNLy+5bWi8bxNZYVMMaiWIEwW5zC66XcTL16OQcIaOG4duC2XzdWsG3FQ
5sSkwUIDQzga9YMiwCYx9tla9cAmhn24lesQSM+mgzjXgmtzDg82hZX1TYeTc8l1EZ1H9WZ4vVzm
RD9tWjEhe0SiTCeetoHmU7eDYn2xeHDhKX6X6UXxLocFAOjcqLW+8mFVPG8vclog50wz5miEqU/f
guEmTE/yzvVcj859ptIwfhXsbAN2rLo55FH0H858M6R3ICCyXsdt3c6MUfM0WGr1MzoW8YHW7jQm
uvU0AJbtxUUYWDoll2i1Pud7BhdTuhqu84WV9D1oMgfzOc1p4EPg+TqpZ3DI1jVjBMVa3aQum/gT
SEss7DkVWipqzWXid0dWBz77dB3p1xEx3Wlk5vpV2oy1uwI0YRfMLj4pILqHNTcXbMmRMf2YgNYi
d5SYn0OvyM/joMg/NFZWcDmbmrD8aXX9dsrFEZ5Elr9+rM+C5ZCpYsUaaHIW9EkdMAoS6ifKUl69
NbsosPqfOEPxr/yLN07CgoPFrLjbaNIAh6tHkKDAJhVczGBSv41WkJ0jwdGKaZsJHG6dtNPOT/KW
6Z57+gSIPoWe+ocZtfmzeT2cXgF1G5211oxB0Bdmqz/qNFtPaX3S/pCZjdjrMxa2c9WZW7NrN/La
HyPGjV7q/sj7VY9i6+OCpCQ5lag96+sRI0Cni2lyF8FT4dD3Wgw4E2SirBTSgFGYZZSj04QxKA1A
75kHRsFjwCwYNasYQBMV9BnSBz2qMRv1RquJzgiLcOa2uk2maEE3Ad2M30qMO83Mm+8ZUNs4dRMT
UbRoNT/VrNEIjmJAZ90woabRXcbLhUmZauKu8IoNxr6gZadaWsxuyABMGHao6xO4oozZezfgzEy5
TBmNvAwmK+q+jfWpv8jqn9O5tbxNY4vS42wxFaTnmn69YnAhKkAuiNRmqy5unJzqYD30oSEc6ZF2
nba0yWnLW1unYWJ2bkWX67o7jfLQhJlQx7U3SNNe5YSHV600Lpq9TmNC1DHXuOAHmb5YuD0OynzZ
m7dDkNV+I/IHjGWAUSNr5p3HQo+ZOx0ZJlRrEUWdIB0tlyiPp7fO9FmjuehFadiaUK7rML41hVFr
dWIkkPtAwFrP3Lemv6ZcrHmZObbQ/E+cXy7TZDKf9TrgUxawjVDcZDBWgZz0PMhv6gas5StGCHHz
T7UipJHTNKI+tgKsM6w/zVPfWsEtplvpPLghP0/F+iSzdKYfNycMh/UATTUpO4M47BWaZzEapG5M
hkX46I8+c0auC7+ByjNVDeafguiyNaN70m3DhuvOo6ds3YI9i1qxAbUSHL9aEdwkbbpEkiG9RDPr
YTkZtkWnJL4ipTEfpaLOmbedZHoHBBcb14F4y+vNoeoqltfLGYDf+F0SDhnpcNYxY5KyGS0nzQ43
3zkcGtgL8HXB2Uq0B8cDL2NOQz265Uyd55H3oZlFDwsjuwSIfmHMwvsopHWCyUi5zzRsZtskxVNk
DebE3/pq1hZTVj4FtFDGLTpisvSeJG08aM3yzjkzuta/Wp0eri05Ih1anNGQqSrNSzMM3aCbNt3R
VdrIht58BOssU8tJyJP1x8tv6SunAaecIBhpP8zTKHJSzwXPE4nxv2sb5aEhlGa7xhRYaidM5hdp
kmtXo8gtBquphclgRsiSmQ2pebLwZ811DyBqgMPu3cN04j26rWwB/5mhD9JsacAnl8Ca4I0+WSPK
7PC7j5uL1W3IBdjN2rAxrdLwNDHWH6xmdpsuUg+mOK9zl81NUB6jFDR1O87zU1jYeh13Ylx7AYx5
qTbRe7C/mPCyMrPeCLxO31sWDUqf7dZp0g7fT6JA664EB1W7LuBULtjqUU7TTkCp/g6O3vR2SZc0
UFKumjbJNRPgIRwX6QSOpyjqB35z0c1a+WNKZNT1zSTheR10QYN5h2MbPZD1pM+s9S6YrjsXsCnf
hS3R8wDqr+ev4FrPVswID9ef0qLD0JNgMqjPipulmNI1ahLUgDI9cYs8F1SGEJfG3PZzt/VIx6Oj
ec3ph5Rq6mnc4UZ3XWB5Wd3cgHvpeaf5pB80sw/Mo41PjKCeQEdD1TfqAPAarQUzWGvV7NabSxgG
102yu6s5oO0OLNrZIvyY6Qy3CsxmcN+2wD400zUOdTsziGzajwUXMaTF6/isPZppvWVnBGEIFDcD
bdWsw8il2VDrNXtFtG71shSuEMMbZd153QvPo8U8oQeEVpFllBofYdE13q7XEQMhR/N18pmuqPY7
Y5pPL+vWsnltUp/+4AbNAgQA7tZVjsN9t4YE61HzNTEwjI7kpLUILw0P/kScOQpXdTNeXDGVxntg
ppN+09mw/mQ+qOtBYmoz4DR1Wp20On4kMfqynxaa/raZ1ueXQTZltsMoHZkPq6ABLDFemGeM/BZS
axgUeJYjbnn6OwDwZm7HmbjB7C5s8Kar5ogG66BjPdLPMboOYzO9X3nzCTN0Q+/D3HfBt2pZ40oj
0c18Ji+Pe2j/DH9TT/ivG9CY4PO0M7I8kfVhGSTFsG4kDaYKLeI2MMOi9RBQVgV54mmkbCwaTJfm
DOAhhKLr0wlZ6uSm4zVXH+OiAet4x4eFB5fGZ9LKypqYv8JylvaNLGlNSaS7xmU2hfKsHxmJ5vUb
FmzK1Pn92D1n5hn9Oi1a/HqQczB+BegNHQVpo04XWLv+yZq74dgfad5gSocAHqapFedwVOLRt2E3
GRb1DuTzWntFWAyDzEUEA+aZD0XrRZ6Fo4FOOWd2AuMgs6XyTtCGSx2c/vXaKjjlE5IEkOG09GhQ
dLLWaQdIdjeOaLKB88Pqm7m3hgFjOjr1GZVyZSWM2cmhtoUfqVnv08UGB019bUc+g0riYBKd0N9K
30qgF4ORXqyZnpQWjtaYhiF4osbi0kti7SoG5OVyTCfhJc13xnUTShz6BOtAq901d0i+SoEXN6z5
2waEY7/OzCKBrUKbfh6ZHeqx1gr9iC3/Rs8gX27r6+KC/6p+iSnJb1arLH/SUzO+YrYKsyKmXLK0
ryy8y8AN1m9TQ6/3o1VrPXTnSeuiAMpPhrQRXRS5EU3IrfrNh6gw1p+KuWW+xfsoTpb4vpfM2Au5
RAWR2GwW0re0Kk4taFbnb9NwNOtRJUreuokVd6g3AgElDvKSBzfIzfvlnFCyN19NNKS/DsLPYScJ
YQWldAtvY3PZh7SLGo4/itqn01ainZsRxeZFBJNHj5iU+YfrPNUpe8JKzuU1KRBFvX0WFvE868/a
k9akPwGxgNa2cwtXK8um9614tF70zJj2NoxAEwoMzY/W7xYGkHlaq7VBe8UGabdrzXpzb/kQLixG
ZzQm3ZZBZWcWBOfpLG8QCehEIozi6Zlgq7ohOaruGooe4qVGPOmZusaB0OrhDX+cvK+3Jouh7mVp
eNlsTsmv0IHztrmaMJ80axdXItz6FZdixQPgRPzwD6mV/AMgps+Z1p6d2n2wGmn+LnPi/M6hZp4C
Vt1WGsW/3gaun94Hr/ujry9UczZPfqGuAvH0Xvp0s6XNfr+2gmfzWtnY+ftfmtYvAhLaodlWo7RC
pe4vNbg8J+U/G6AOmg36NAAjPVdUSNfuSOhLMvj6622F+fW/+doLbKVzPv77Xw4qSd8rAbO1gee2
DcrCG5jGzus3TOo/gC9bNOGAsm6JFO/P9fqioU3Kn3/v6zfNXwyDz8/MaYvvvEEj7khA15q/IBrI
VqjaUltrkC7/uSRAi3hFERgN0aFlMhSjoTOlDoSYdAZ0kDfgB+j4hYqfWqBA6f5cImiIXv9KWmA2
fqHASRMkUIkNJonPvKsFVFpaTQ3OMYYQCEDT9nk/kRmAqq26CKj4NA0xSkkQvzXpUdgRQecXqNbM
BuCrNiO46L7jn38uLehsd7R3PX3HXWBQ/+oACKUviXmEosFfkgDF8CbATc1CD6i3WZ2t6fmJlAD7
VVEJjOYv2EJNVAwt5pMZYh7CjhLUBZUD7w92G1MINlfQ+v5cWqA/W+jXqwE3gglCCGg6uqCB7Niz
Bc32L5uSqoA0/lzvDoKw4vfXjV/gW+QKANbSgq9GfN+d769rHBFadqnp6mBANt7STyYCQcPHll7/
+cWIj91Xfr5bvumYf8Mf/e5Ad6euN964zq6THPOwv/QH5csd/vuzxyjcQpy5tvZ7+X7zp8KX3j79
D9/6356Yw+z6/GLj0+78g5Dgzo/Bk2P7L/zNU5D5qQgUyFf4ycEfPwtndy+7v+oLh78UxdF3LH95
5jqxTaYz3/wn+fNb39gL/Pk3n2P3yd5tmKIKU/5YRhPPr7yjKF9d0k95Wrq3rI6zUHFdRjSUK4hP
Ro9qxRX7GZVqZ3dNXcOSlb943evfBHE6rb1ZOPuCJfgSHft/KMnf//K7Nn2raLMkjW1vTw5taLSq
rTtkTs3RPTehwMKkVdnzW3ES5B2bTeCAFpNbaKglTKR3BiNU5Rm3BNeTYP8pQIqsNpeyGEWFBQYb
vP+UbOf8feMnQGfguJQUEa4duoO4A1oEBDpVeI2brsrrdG068h8RW+3GgQo6htV8nJRLCtXH16I5
Ej7fZoMewQa4YGIM+YkHr3bMdvwemR/aRjni/v5/f97OJuTGopS2aNeayRZTsoYHxvArf/ujLKc3
4YhLisBN+MWP8I3q9cafBJ606NeU9hsXhYQ8Wdky5kjgiqpu9sTxXanXTnByVV40o4197JYLbS5n
Bct2p/Z4d81DM79zYr5RrndOmD167lMt+FzjnNbo3JoE0kO+diy/8SGbRWt/7d11/yYtrUDZurgA
MSNcpHUV6AU4hyAOJItlgOesqhldFuD2q219Fr9Wir9cWaiKcWB6v/+zdu3Qqb134rHkGhgHd9T3
r9ybgbTKUkm5RRdqVcn0J3mYlssIMZgKNtuPMjsNMHFebZDh80pWSZBiVN517KaxvKzogK+8bDqF
HEW2zEAeK697zwkf2ItHeWXrwD36frUY2I/yIRSN/lXFMJjuWfxDJ/EVOz1QhM04gap77f72/1Kn
Nv7///l/z5eBG0vnTldxU106fi7p75HY4fulceU+7rsARPnVP92VkwTpVLpJwMEpWNd93JOC4Kar
+vGu7bE9sZMnOy7XEhaItvjyxzKO+n4BX9t5kKayOnzV1f3GO/Xa9uyVZIUB/6jYrre3qIJzfM1V
+vQkK4OhRLZ0naT7oRkpawVyCAphJ6NM/nICWVlV2RjX4Mh6psK0b1aV7Tq1zeq73d6b9RM3SWQu
YP0wqv7+03GHTz+WrBqzAKtv+jkZcJAYgnhYweKO70xsCaHX0BX4hkNyXLFdu3ICX1I6KnQKNh0s
DpIuItNfVZmH2diWnG8i+eqr3gdyEMIU5uqLDn/7r6B2Hyx+++8aSle7jX/7Hx+WPFnWghWwqkzu
M9/dy6+Aw1Swru0X+8au0VQg7ofJwSkUU4qryuEki+eub9dO7USy/WDiqy9O7tfd82MhWK2+bp80
A+lxt1xJOAIQc5Q/vt4R+HTgd8NBomBZd/FoP65kLRYUHFW/3taGHp5vwZZSdW1g6LV73BfJiJJE
fWnlH5cAbJChrp4C3N2/0KQ/5gAcZieldGP/uVJS/vJrxYsTx3MLWR8UqEM3SFK7drdXElFy4rza
0PaW9jiQvCJRg62qZwPCf4eLT/IwDos42R859G/0vs8Cfyyy6OUWN+GCANhX3fENAo7tSSbtGFBv
9ZVviaUX8rKdF5fdVdg/dPDYb3fKmaWSHur0Sxn5Z/EJacLKBC26tNTziflKHv0g576703/cgbOn
4N0kL0hwV1VVBYgL4Zkq1xEyUREzDezCrg3T2A13V9a1F1UBsU8c8E5fLsSex7IrqKtwMM+T2Jbp
MGjPKLf++tuYvUblKpvDK2r+Vb/YRRDvecO6QMBXXfYyW9luWq6z2e3LV+XLn+vKebR9OWlHqbR8
zOtF+3axpwYqvJF3lEfjcm8bERwWXLPvNuNDOxu7tTexve9JHpY/X7F4TuJ5d8uQIpQ/vl66D76b
OuPNnmv9hRtzwUk2ghGp1R/yAba+2gkk4+VSQuINFYWJX52FzG0Bz1/5kNcLZUDB0a+dOe6EoXvl
cmLPLag4Fag0Ed1j7Tw5KGJD7IM1Es2zVc/4m8esBopR0pfn1RUozb/f9Yf9u/f93n/UxKd1Yr82
3NdOxqJDng7LIu3fGwa1l7Ofu7dr/3cP9dhvVXsHtKcfNEb8c32Ff8ZbbhqOqr7WV9ylH9V2cLS7
ynjZfT4m839O/8emUetP+CU+TyixMfRUvrGbCuxZ4cSPtsuginItYY4V5H3exFwg8r2qwB3krpt4
9hjI9e52BeyhqmG/zm1/IbsuomW36rIn02z/oym49+Ft9B0p9SV6a6vulR6Nx2AsfzMV+cVh7Nau
cFKkS1NF8ZLAVe40UpGwJGUwqV2K/xm+uSuFuvFkVVQ8zv0xZYO9rDMzCsoHvd63YmX50+kq6hEX
diibhk0Tf1VNu4TgJS/2zZku5lxWXXrbE8v4F7nbg9b56mtvU61H1lZwpC+J9+fTQ5EoONdXttwg
Bdl3dVlc2092cHBEDAVSvhatbXuNx8B6VGzZg1RSDsOY3qJkYTvfP9Mq+qJunFAuYIL/qL7dWzKX
T453NFDaUBiKECF/vSW6tecHroreUXC2b8FlQL9Kg5gUPIIEqi6UoetPbAbRyQl5wRhd1SLdT21X
RKTlSpsYXYVvcW/P3ENJN1R0xt7bLhV/accqPIx7Ko3CLdw3cw0VFumheHSOiKOlwIK+d52UrLwk
DxWm7jylAzl8Poi7qwNn1RTs+5LpD8mUIt42JyI9AQJ2BW7zMCSz5eXHbElTF5WBysfn2h2PPafW
t5O0XGyTMdrUHb68Ohbid6zZ15Lhw6k7D3DRj4gIGBFYWwVpKdEDltu1S7qgPBoPk7n46c4dTyRj
Q+USDmgFeeh7l57oOp19cjtbuwGGWlPxzR18+XlWfvN/7bl2kBPmuLV3tNPbUg9BB96GRlvBQ3vB
fBzU/pVy9Jzoz5UrZIA+W1AFlPrx+qvr0s6g+pHSqQArNbMtEMxVL4Jbu+659aepa9eTJCvX24YW
m2co+PZDAuQjKyuwJVd2mE73vJGtaF50SX5cPmgLsvsTJoQ8akJyuKdAed4QnNLatqs/L37bl+tX
bwSSUN6rruA00T4xcTP5TlZw3ZwECYLddJ6dOXHhTILlXpJBgMurmgI2b+8VjQ8Rptl318ngu5wA
6JO+oODhqbrdniNyY5JZVFEOOo8Rg+wYq2jc7SeMZ5CFAOC6shC6hSNsd7mQsNsqGndPXX9fCIIw
pOonO7XjwCmv6HI5sedDYPD369lpbPtPkvMiOEeqbnngPoK52qsfq4gbB5BkMawjL7coxPByT83L
lm3gxNTQ5WVVyCF2HFm6HQVmGEY8GiYl9dU1BeueZQTOsSQEXUX79jkpij3joKto3z5PbU/era5A
ChdOvKdguoqqxAWBCcgUuRTPwKxSk1/v6V7Z6XJPG1Tk+q/cdJrtuyZiXEVl6zD0giWJJVmBWwoi
iysXu546PuHSXnOYinLCVbZ2KKtkseyWq8hKXAfeGJmUot0EEmJkWFU7TALW3kcBKTgiRMGpvFkV
CYgv0BYw0Ku6IKglrGzZVqi4mhlDuW/YVLSm3MIGku0BXhimXl0Md2BS9vyphqbAoRIner9GTAG/
+oYJgrGasetLqQiY0RQsHe51kMKKoWDVpU1AF4/LlcRRhhm1/PH1Vn64csby5bEh5KtqIYYrFybd
DVlIucftlhVo28NcNOlKziVsJ+VjXi+K54a8S/L840AOG1XUot/jXD2hdwyvlyxGQwmIFCoogWaL
ZYVWEdUM6f+QL1WI9atLm4SzI7gqruUqgm4o6bTdFnkpQTpU0+XdA3dU4c9dBgmDLEs5bAIGpm6Z
LwPbf1yua0v69OfLdXUBRMjYUxU5+QFB1kHgreK2vHbW7p73ZCrwRYYYxbR2K7CnziY7xaSUzIEN
b1dHGy/35r0c1T4bymF60LIsZqNWvTp+Z1Y5wlq2wW59+QnJN5Z0ulz9G06rcrcbz1jTILKyvnan
btf/cQcYfovtFque4d1XEBfmPwS+9ibOHmV3vhT36+/oN3QegKna6PeJHT8CWi4X3fgX5Q9VnjDJ
XE8Gmqko8ovdgoxDhbYHZKNyCoImwQRzYk9BhElLq0AodO0cv/5YilBFcNrd0w4VpBe9YAHiV+aQ
VBFDluse53lS0SHEbbN/iakI+cBNjrkDMhkcr4Lw4Qwkkysps4rK8QV6vPf94HQuH/P6U02wJ7Dg
+ywgKpjASIakiSB8SMttbo62CozNLWnpNKARQHYX4PAuH/V6iWzdhUs3TZONNb1xlq5sQVT0l2yf
cpU9yT44VP3V3+Ce+N0d2+PN9u+DR1g3y0U3d4GKJKjoR9rKp4teBskxY9hQUZjbCuq9S9UEL47s
z4bEb2sVDtrZVDAlMaUsdZNp7T2D5N2jRh4YUSnP16vZw/CrT1CgyCckI/douhoqIOddYOF0sJYi
2KiUij6VoS17RY22AvtGc2Ja61NHJ8mQycdYRQlyq524MOn0t//2nIWUwDBUFF02L3Bt8wQ5G9WE
pl5F/mwTHG1vgdpft9XJv+1+WojTVYRGv/0fshpjp+bZtRt7aSeJQ0fS9v+zn20H9JluEmYC+2nT
g157GL6pn705vz+X9mO1WmaH/zM0AUvsMKOxWW73S4dx16nv/1NBfIJTo1MZ4v8T4ttEY8o+25KK
/DPpqc+BN3/WiPLDChPDXHdmMzDDQsxwtyxoul/U/h/33beM3FWD0Z/wu8cTEaTJ0CEVraonwBb2
iqoqeAVOYruQKXhU0Gx1aaaXsuwqWk+7gRfs05aqaJTuPxHpyLwzKpJqp4RlT1PBOUuOcfecqqge
ntreXBT6jjmV7U75tC+Z+5fzdIMMyKK0a1pVqy87pEuZXndJNXQVTUMCdkJyR3IudEtBK8OtE2fl
e2+Cs5eN6svSfYiz/c0yiKt8zOu/2nvqOAWJW+nDQa//0so/7ho4NkLhT3gpbPPREC7Yi0D6OCr8
3xM6xfaTmQrCr6Ewt8HR8E4FlvIkyJZOesSNUUFr0w1EwP3XSwcaNH/yt2NWUkUgvCkVCiIN0RCA
vTz2HBVNM90gKB0+KUAzFKRCLuyY7M2R76CCsefUnbml8RHWUwXC8JSuA8F4M4bBSlSRNpVg9yk+
hD5/tSDzjfWe51uctpr8AFqtgpHtBMjJMQiV9WLM9vI187z3DbJYaKnwF6iCbKcaCdT8WNImFdcl
SWOp/UEFQdOZQ/fKs4Ju3uH6qUfixit/J70EoIxS4V5/j54Fqx3nqlxvc/2ryGyW+bMNqt6vbSYL
1e7JA7vMKZBdGBVtRRfBlP5DLPmbNPAktk1dBVJUNL2IWs+d43yWRKUikLgEMfVIYkpeWMHZ6E5j
kKJUvo5YPqZhls97vQ7d2t4ih8r5UOgqKt3XtmA938vXMZ+x+r5vnFWta3tHml9UdATduHtk6ir6
gd7bPhyfspuuIjN6g5DlVVXcKELAnxxQmzI4hfGK1T/erZs+kdE+6rQx0UvBA+yQErp4hcNZKoxS
VvEAb59iXsFhxD9LwBcepyVQwQU7dPKnqeN5++QBChy0bQL9zPGo8v5L7U1ClSdh0OK2dCWMGLZ3
bNe6mT+VQgtmuFX/HPfBnHBSOgQNFd7/PTwc8m5VcKjcZ/S67m1WgdJ/QHNwkYX7dJqlwN5LuQqP
oKGi+eADXuCRi6ihwsE/iDkbKsDMIOdpX3/es+SB0WWtoue1K9g4RA27NGa7QjcoubTbzA40Oh3Q
zS3j5db5H5jjODJX8c+X4xg4AdVg6Wio4Hu5y5I98puGimYRUZyXMXt0uJYa9iWn78ep0LFBmVVV
aPdtxBt/vZFv96/LCqFE6PnCHzyv/uQRzP3b/wIAAP//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de-DE" sz="1197" b="0" i="0" u="none" strike="noStrike" baseline="0">
            <a:solidFill>
              <a:prstClr val="white">
                <a:lumMod val="9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6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>
            <a:lumMod val="65000"/>
            <a:lumOff val="35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Technical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7002584" cy="645454"/>
          </a:xfrm>
        </p:spPr>
        <p:txBody>
          <a:bodyPr/>
          <a:lstStyle/>
          <a:p>
            <a:r>
              <a:rPr lang="de-DE" sz="2400" b="1" dirty="0"/>
              <a:t>Group A: Monday, 16</a:t>
            </a:r>
            <a:r>
              <a:rPr lang="de-DE" sz="2400" b="1" baseline="30000" dirty="0"/>
              <a:t>th</a:t>
            </a:r>
            <a:r>
              <a:rPr lang="de-DE" sz="2400" b="1" dirty="0"/>
              <a:t> May / Tuesday, 17</a:t>
            </a:r>
            <a:r>
              <a:rPr lang="de-DE" sz="2400" b="1" baseline="30000" dirty="0"/>
              <a:t>th</a:t>
            </a:r>
            <a:r>
              <a:rPr lang="de-DE" sz="2400" b="1" dirty="0"/>
              <a:t> May 2022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F7994-0EEA-4E1B-AF1B-4AD9E458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Welcome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Diagramm 5">
                <a:extLst>
                  <a:ext uri="{FF2B5EF4-FFF2-40B4-BE49-F238E27FC236}">
                    <a16:creationId xmlns:a16="http://schemas.microsoft.com/office/drawing/2014/main" id="{17BDE6A5-5A6B-472B-8716-2A7B84245C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20543269"/>
                  </p:ext>
                </p:extLst>
              </p:nvPr>
            </p:nvGraphicFramePr>
            <p:xfrm>
              <a:off x="2906742" y="820854"/>
              <a:ext cx="10313958" cy="60371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Diagramm 5">
                <a:extLst>
                  <a:ext uri="{FF2B5EF4-FFF2-40B4-BE49-F238E27FC236}">
                    <a16:creationId xmlns:a16="http://schemas.microsoft.com/office/drawing/2014/main" id="{17BDE6A5-5A6B-472B-8716-2A7B84245C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6742" y="820854"/>
                <a:ext cx="10313958" cy="603714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34661F3-1483-AE85-519F-D73EBCEE5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55774"/>
              </p:ext>
            </p:extLst>
          </p:nvPr>
        </p:nvGraphicFramePr>
        <p:xfrm>
          <a:off x="4169" y="833136"/>
          <a:ext cx="2910811" cy="4567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788">
                  <a:extLst>
                    <a:ext uri="{9D8B030D-6E8A-4147-A177-3AD203B41FA5}">
                      <a16:colId xmlns:a16="http://schemas.microsoft.com/office/drawing/2014/main" val="3510728474"/>
                    </a:ext>
                  </a:extLst>
                </a:gridCol>
                <a:gridCol w="1531023">
                  <a:extLst>
                    <a:ext uri="{9D8B030D-6E8A-4147-A177-3AD203B41FA5}">
                      <a16:colId xmlns:a16="http://schemas.microsoft.com/office/drawing/2014/main" val="2493884384"/>
                    </a:ext>
                  </a:extLst>
                </a:gridCol>
              </a:tblGrid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Name</a:t>
                      </a:r>
                      <a:endParaRPr lang="de-DE" sz="10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Organisation</a:t>
                      </a:r>
                      <a:endParaRPr lang="de-DE" sz="10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316899603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Bartłomiej Kuczyński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DEMERO </a:t>
                      </a:r>
                      <a:r>
                        <a:rPr lang="de-DE" sz="1000" u="none" strike="noStrike" dirty="0" err="1">
                          <a:effectLst/>
                        </a:rPr>
                        <a:t>Sp.j</a:t>
                      </a:r>
                      <a:r>
                        <a:rPr lang="de-DE" sz="1000" u="none" strike="noStrike" dirty="0">
                          <a:effectLst/>
                        </a:rPr>
                        <a:t>. (PL)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735912447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Daniel Stepien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DEMERO </a:t>
                      </a:r>
                      <a:r>
                        <a:rPr lang="de-DE" sz="1000" u="none" strike="noStrike" dirty="0" err="1">
                          <a:effectLst/>
                        </a:rPr>
                        <a:t>Sp.j</a:t>
                      </a:r>
                      <a:r>
                        <a:rPr lang="de-DE" sz="1000" u="none" strike="noStrike" dirty="0">
                          <a:effectLst/>
                        </a:rPr>
                        <a:t>. (PL)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286267200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Darius Nosiadek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DEMERO </a:t>
                      </a:r>
                      <a:r>
                        <a:rPr lang="de-DE" sz="1000" u="none" strike="noStrike" dirty="0" err="1">
                          <a:effectLst/>
                        </a:rPr>
                        <a:t>Sp.j</a:t>
                      </a:r>
                      <a:r>
                        <a:rPr lang="de-DE" sz="1000" u="none" strike="noStrike" dirty="0">
                          <a:effectLst/>
                        </a:rPr>
                        <a:t>. (PL)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594599862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Marcin Mrugała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DEMERO </a:t>
                      </a:r>
                      <a:r>
                        <a:rPr lang="de-DE" sz="1000" u="none" strike="noStrike" dirty="0" err="1">
                          <a:effectLst/>
                        </a:rPr>
                        <a:t>Sp.j</a:t>
                      </a:r>
                      <a:r>
                        <a:rPr lang="de-DE" sz="1000" u="none" strike="noStrike" dirty="0">
                          <a:effectLst/>
                        </a:rPr>
                        <a:t>. (PL)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238648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Janne Tenkanen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EIE (FI)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96254455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Lars Saether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EIE (NO)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42136241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Matthias Frick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EIE (SE)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324371051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Jakkrit Leepongphan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PMP (TH)</a:t>
                      </a:r>
                      <a:endParaRPr lang="en-US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88018043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Andreas Vieira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332843734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Günter Großmann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446334525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Heiko Berner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319791941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Johannes Kübler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10774281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Lutz Augenstein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25341328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Marc Brugger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842083367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Mario Mall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425759357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Matthias Eberle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4120544137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Qi Wang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559248187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Roman Rybalkin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83620910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Ronja Neunecker</a:t>
                      </a:r>
                      <a:endParaRPr lang="de-DE" sz="1000" b="0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45539805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Thilo Dauth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272456010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Danlin Chen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STOBER China 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942809298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Xuan (Jason) Yang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STOBER China 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890901190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Brian Dunkley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DRIVES LTD. (UK)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915270715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Osamu Adachi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STOBER Japan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4222180950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Jacob Chiu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STOBER Taiwan 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656965095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James Wu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STOBER Taiwan 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9132009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Alper Turan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STÖBER Turkey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73624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85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9F85A-2489-F82A-A4D8-E9AA566E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Technical Meeting </a:t>
            </a:r>
            <a:r>
              <a:rPr lang="de-DE" dirty="0" err="1">
                <a:solidFill>
                  <a:srgbClr val="00B050"/>
                </a:solidFill>
              </a:rPr>
              <a:t>as</a:t>
            </a:r>
            <a:r>
              <a:rPr lang="de-DE" dirty="0">
                <a:solidFill>
                  <a:srgbClr val="00B050"/>
                </a:solidFill>
              </a:rPr>
              <a:t> TEAMS Meeting</a:t>
            </a:r>
          </a:p>
          <a:p>
            <a:r>
              <a:rPr lang="de-DE" dirty="0">
                <a:solidFill>
                  <a:srgbClr val="0070C0"/>
                </a:solidFill>
              </a:rPr>
              <a:t>TM in 3 Groups </a:t>
            </a:r>
            <a:r>
              <a:rPr lang="de-DE" dirty="0" err="1">
                <a:solidFill>
                  <a:srgbClr val="0070C0"/>
                </a:solidFill>
              </a:rPr>
              <a:t>instead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one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big</a:t>
            </a:r>
            <a:r>
              <a:rPr lang="de-DE" dirty="0">
                <a:solidFill>
                  <a:srgbClr val="0070C0"/>
                </a:solidFill>
              </a:rPr>
              <a:t> Meeting</a:t>
            </a:r>
          </a:p>
          <a:p>
            <a:pPr lvl="1"/>
            <a:r>
              <a:rPr lang="de-DE" dirty="0" err="1">
                <a:solidFill>
                  <a:srgbClr val="0070C0"/>
                </a:solidFill>
              </a:rPr>
              <a:t>Fit´s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better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local</a:t>
            </a:r>
            <a:r>
              <a:rPr lang="de-DE" dirty="0">
                <a:solidFill>
                  <a:srgbClr val="0070C0"/>
                </a:solidFill>
              </a:rPr>
              <a:t> time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all </a:t>
            </a:r>
            <a:r>
              <a:rPr lang="de-DE" dirty="0" err="1">
                <a:solidFill>
                  <a:srgbClr val="0070C0"/>
                </a:solidFill>
              </a:rPr>
              <a:t>participants</a:t>
            </a:r>
            <a:r>
              <a:rPr lang="de-DE" dirty="0">
                <a:solidFill>
                  <a:srgbClr val="0070C0"/>
                </a:solidFill>
              </a:rPr>
              <a:t> – Group A (Asia)</a:t>
            </a:r>
          </a:p>
          <a:p>
            <a:pPr lvl="1"/>
            <a:r>
              <a:rPr lang="de-DE" dirty="0">
                <a:solidFill>
                  <a:srgbClr val="0070C0"/>
                </a:solidFill>
              </a:rPr>
              <a:t>More Feedback</a:t>
            </a:r>
          </a:p>
          <a:p>
            <a:pPr lvl="1"/>
            <a:r>
              <a:rPr lang="de-DE" dirty="0">
                <a:solidFill>
                  <a:srgbClr val="0070C0"/>
                </a:solidFill>
              </a:rPr>
              <a:t>More </a:t>
            </a:r>
            <a:r>
              <a:rPr lang="de-DE" dirty="0" err="1">
                <a:solidFill>
                  <a:srgbClr val="0070C0"/>
                </a:solidFill>
              </a:rPr>
              <a:t>Discussions</a:t>
            </a:r>
            <a:endParaRPr lang="de-DE" dirty="0">
              <a:solidFill>
                <a:srgbClr val="0070C0"/>
              </a:solidFill>
            </a:endParaRPr>
          </a:p>
          <a:p>
            <a:pPr lvl="1"/>
            <a:r>
              <a:rPr lang="de-DE" dirty="0">
                <a:solidFill>
                  <a:srgbClr val="0070C0"/>
                </a:solidFill>
              </a:rPr>
              <a:t>More </a:t>
            </a:r>
            <a:r>
              <a:rPr lang="de-DE" dirty="0" err="1">
                <a:solidFill>
                  <a:srgbClr val="0070C0"/>
                </a:solidFill>
              </a:rPr>
              <a:t>flexibility</a:t>
            </a:r>
            <a:r>
              <a:rPr lang="de-DE" dirty="0">
                <a:solidFill>
                  <a:srgbClr val="0070C0"/>
                </a:solidFill>
              </a:rPr>
              <a:t> in </a:t>
            </a:r>
            <a:r>
              <a:rPr lang="de-DE" dirty="0" err="1">
                <a:solidFill>
                  <a:srgbClr val="0070C0"/>
                </a:solidFill>
              </a:rPr>
              <a:t>case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collision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with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other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appointments</a:t>
            </a:r>
            <a:endParaRPr lang="de-DE" dirty="0">
              <a:solidFill>
                <a:srgbClr val="0070C0"/>
              </a:solidFill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6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A3A3E-287B-8682-7F51-C4BFC678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Quellbild anzeigen">
            <a:extLst>
              <a:ext uri="{FF2B5EF4-FFF2-40B4-BE49-F238E27FC236}">
                <a16:creationId xmlns:a16="http://schemas.microsoft.com/office/drawing/2014/main" id="{38F51922-2241-430E-A052-2628D358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785"/>
            <a:ext cx="12191999" cy="60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2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7C3E3-B51B-4C28-8093-A4AC281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8063"/>
            <a:ext cx="7987800" cy="460800"/>
          </a:xfrm>
        </p:spPr>
        <p:txBody>
          <a:bodyPr/>
          <a:lstStyle/>
          <a:p>
            <a:r>
              <a:rPr lang="de-DE" dirty="0"/>
              <a:t>Agenda Technical Meeting - Group A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B4967-57BA-4F73-8AA8-10E2C748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53145"/>
            <a:ext cx="11161800" cy="5819614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de-DE" b="1" dirty="0"/>
              <a:t>16</a:t>
            </a:r>
            <a:r>
              <a:rPr lang="de-DE" b="1" baseline="30000" dirty="0"/>
              <a:t>th</a:t>
            </a:r>
            <a:r>
              <a:rPr lang="de-DE" b="1" dirty="0"/>
              <a:t> May 2022:</a:t>
            </a:r>
          </a:p>
          <a:p>
            <a:pPr marL="0" indent="0">
              <a:lnSpc>
                <a:spcPct val="70000"/>
              </a:lnSpc>
              <a:buNone/>
            </a:pPr>
            <a:endParaRPr lang="de-DE" b="1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08:30 – 08:35 am		Welcome					Johannes Kübler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08:35 – 10:00 am 		</a:t>
            </a:r>
            <a:r>
              <a:rPr lang="de-DE" sz="1800" dirty="0" err="1"/>
              <a:t>PROFIdrive</a:t>
            </a:r>
            <a:r>
              <a:rPr lang="de-DE" sz="1800" dirty="0"/>
              <a:t>  				Heiko Berner</a:t>
            </a:r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i="1" dirty="0"/>
              <a:t>10:00 – 10:15 am		Break					All</a:t>
            </a:r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10:15 – 11:15 am		Drive Control Suite 6.5-F			Lutz Augenstein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400" dirty="0"/>
              <a:t>			- </a:t>
            </a:r>
            <a:r>
              <a:rPr lang="de-DE" sz="1200" dirty="0"/>
              <a:t>Online Help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200" dirty="0"/>
              <a:t>			- </a:t>
            </a:r>
            <a:r>
              <a:rPr lang="de-DE" sz="1200" dirty="0" err="1"/>
              <a:t>Graphical</a:t>
            </a:r>
            <a:r>
              <a:rPr lang="de-DE" sz="1200" dirty="0"/>
              <a:t> </a:t>
            </a:r>
            <a:r>
              <a:rPr lang="de-DE" sz="1200" dirty="0" err="1"/>
              <a:t>Programming</a:t>
            </a:r>
            <a:endParaRPr lang="de-DE" sz="12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200" dirty="0"/>
              <a:t>			- </a:t>
            </a:r>
            <a:r>
              <a:rPr lang="de-DE" sz="1200" dirty="0" err="1"/>
              <a:t>Predictive</a:t>
            </a:r>
            <a:r>
              <a:rPr lang="de-DE" sz="1200" dirty="0"/>
              <a:t> </a:t>
            </a:r>
            <a:r>
              <a:rPr lang="de-DE" sz="1200" dirty="0" err="1"/>
              <a:t>Maintainance</a:t>
            </a:r>
            <a:endParaRPr lang="de-DE" sz="12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200" dirty="0"/>
              <a:t>			- </a:t>
            </a:r>
            <a:r>
              <a:rPr lang="de-DE" sz="1200" dirty="0" err="1"/>
              <a:t>Advanced</a:t>
            </a:r>
            <a:r>
              <a:rPr lang="de-DE" sz="1200" dirty="0"/>
              <a:t> SSI </a:t>
            </a:r>
            <a:r>
              <a:rPr lang="de-DE" sz="1200" dirty="0" err="1"/>
              <a:t>encoder</a:t>
            </a:r>
            <a:r>
              <a:rPr lang="de-DE" sz="1200" dirty="0"/>
              <a:t> </a:t>
            </a:r>
            <a:r>
              <a:rPr lang="de-DE" sz="1200" dirty="0" err="1"/>
              <a:t>evaluation</a:t>
            </a:r>
            <a:endParaRPr lang="de-DE" sz="1200" dirty="0"/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11:15 – 11:30 am		Evaluation Market Feedback			Johannes Kübler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11:30 – 12:00 am		EZ-Motor News 				Roman Rybalkin</a:t>
            </a:r>
            <a:br>
              <a:rPr lang="de-DE" sz="1800" dirty="0"/>
            </a:br>
            <a:r>
              <a:rPr lang="de-DE" sz="1800" dirty="0"/>
              <a:t>			</a:t>
            </a:r>
            <a:r>
              <a:rPr lang="de-DE" sz="1200" dirty="0"/>
              <a:t>(EZ2 / Con40 vs. Con58 / El. Name </a:t>
            </a:r>
            <a:r>
              <a:rPr lang="de-DE" sz="1200" dirty="0" err="1"/>
              <a:t>plate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Beckhoff Inverters)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200" dirty="0"/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4357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7C3E3-B51B-4C28-8093-A4AC281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8063"/>
            <a:ext cx="7987800" cy="460800"/>
          </a:xfrm>
        </p:spPr>
        <p:txBody>
          <a:bodyPr/>
          <a:lstStyle/>
          <a:p>
            <a:r>
              <a:rPr lang="de-DE" dirty="0"/>
              <a:t>Agenda Technical Meeting  - Group 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B4967-57BA-4F73-8AA8-10E2C748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53145"/>
            <a:ext cx="11161800" cy="5819614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de-DE" b="1" dirty="0"/>
              <a:t>17</a:t>
            </a:r>
            <a:r>
              <a:rPr lang="de-DE" b="1" baseline="30000" dirty="0"/>
              <a:t>th</a:t>
            </a:r>
            <a:r>
              <a:rPr lang="de-DE" b="1" dirty="0"/>
              <a:t> May 2022:</a:t>
            </a:r>
          </a:p>
          <a:p>
            <a:pPr marL="0" indent="0">
              <a:lnSpc>
                <a:spcPct val="70000"/>
              </a:lnSpc>
              <a:buNone/>
            </a:pPr>
            <a:endParaRPr lang="de-DE" b="1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08:30 – 09:00 am	 	LM </a:t>
            </a:r>
            <a:r>
              <a:rPr lang="de-DE" sz="1800" dirty="0" err="1"/>
              <a:t>Optimization</a:t>
            </a:r>
            <a:r>
              <a:rPr lang="de-DE" sz="1800" dirty="0"/>
              <a:t> – </a:t>
            </a:r>
            <a:r>
              <a:rPr lang="de-DE" sz="1800" dirty="0" err="1"/>
              <a:t>Practical</a:t>
            </a:r>
            <a:r>
              <a:rPr lang="de-DE" sz="1800" dirty="0"/>
              <a:t> </a:t>
            </a:r>
            <a:r>
              <a:rPr lang="de-DE" sz="1800" dirty="0" err="1"/>
              <a:t>Example</a:t>
            </a:r>
            <a:r>
              <a:rPr lang="de-DE" sz="1800" dirty="0"/>
              <a:t> 			Lutz Augenstein</a:t>
            </a:r>
          </a:p>
          <a:p>
            <a:pPr marL="0" indent="0">
              <a:buNone/>
            </a:pPr>
            <a:r>
              <a:rPr lang="de-DE" sz="1800" dirty="0"/>
              <a:t>09:00 – 09:30 am		High Speed 					Johannes Kübler</a:t>
            </a:r>
            <a:br>
              <a:rPr lang="de-DE" sz="1600" dirty="0"/>
            </a:br>
            <a:r>
              <a:rPr lang="de-DE" sz="1800" dirty="0"/>
              <a:t>			</a:t>
            </a:r>
            <a:r>
              <a:rPr lang="de-DE" sz="1200" dirty="0"/>
              <a:t>Advantages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using</a:t>
            </a:r>
            <a:r>
              <a:rPr lang="de-DE" sz="1200" dirty="0"/>
              <a:t> </a:t>
            </a:r>
            <a:r>
              <a:rPr lang="de-DE" sz="1200" dirty="0" err="1"/>
              <a:t>motors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higher</a:t>
            </a:r>
            <a:r>
              <a:rPr lang="de-DE" sz="1200" dirty="0"/>
              <a:t> </a:t>
            </a:r>
            <a:r>
              <a:rPr lang="de-DE" sz="1200" dirty="0" err="1"/>
              <a:t>speed</a:t>
            </a:r>
            <a:r>
              <a:rPr lang="de-DE" sz="1200" dirty="0"/>
              <a:t> + </a:t>
            </a:r>
            <a:r>
              <a:rPr lang="de-DE" sz="1200" dirty="0" err="1"/>
              <a:t>gearboxes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higher</a:t>
            </a:r>
            <a:r>
              <a:rPr lang="de-DE" sz="1200" dirty="0"/>
              <a:t> </a:t>
            </a:r>
            <a:r>
              <a:rPr lang="de-DE" sz="1200" dirty="0" err="1"/>
              <a:t>ratio</a:t>
            </a:r>
            <a:endParaRPr lang="de-DE" sz="1200" dirty="0"/>
          </a:p>
          <a:p>
            <a:pPr marL="0" indent="0">
              <a:buNone/>
            </a:pPr>
            <a:r>
              <a:rPr lang="de-DE" sz="1800" dirty="0"/>
              <a:t>09:30 – 09:45 am		New </a:t>
            </a:r>
            <a:r>
              <a:rPr lang="de-DE" sz="1800" dirty="0" err="1"/>
              <a:t>geared</a:t>
            </a:r>
            <a:r>
              <a:rPr lang="de-DE" sz="1800" dirty="0"/>
              <a:t> </a:t>
            </a:r>
            <a:r>
              <a:rPr lang="de-DE" sz="1800" dirty="0" err="1"/>
              <a:t>motor</a:t>
            </a:r>
            <a:r>
              <a:rPr lang="de-DE" sz="1800" dirty="0"/>
              <a:t> </a:t>
            </a:r>
            <a:r>
              <a:rPr lang="de-DE" sz="1800" dirty="0" err="1"/>
              <a:t>combinations</a:t>
            </a:r>
            <a:r>
              <a:rPr lang="de-DE" sz="1800" dirty="0"/>
              <a:t> 			Johannes Kübler</a:t>
            </a:r>
            <a:br>
              <a:rPr lang="de-DE" sz="1800" dirty="0"/>
            </a:br>
            <a:r>
              <a:rPr lang="de-DE" sz="1800" dirty="0"/>
              <a:t>			</a:t>
            </a:r>
            <a:r>
              <a:rPr lang="de-DE" sz="1200" dirty="0"/>
              <a:t>Elimination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factor</a:t>
            </a:r>
            <a:r>
              <a:rPr lang="de-DE" sz="1200" dirty="0"/>
              <a:t> </a:t>
            </a:r>
            <a:r>
              <a:rPr lang="de-DE" sz="1200" dirty="0" err="1"/>
              <a:t>s</a:t>
            </a:r>
            <a:r>
              <a:rPr lang="de-DE" sz="1200" baseline="-25000" dirty="0" err="1"/>
              <a:t>B</a:t>
            </a: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i="1" dirty="0"/>
              <a:t>09:45 – 10:00 am		Break						All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dirty="0"/>
              <a:t>10:00 – 11:00 am		</a:t>
            </a:r>
            <a:r>
              <a:rPr lang="de-DE" sz="1800" dirty="0" err="1"/>
              <a:t>Success</a:t>
            </a:r>
            <a:r>
              <a:rPr lang="de-DE" sz="1800" dirty="0"/>
              <a:t> Stories 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dirty="0"/>
              <a:t>11:00 – 11:30 am		</a:t>
            </a:r>
            <a:r>
              <a:rPr lang="de-DE" sz="1800" dirty="0" err="1"/>
              <a:t>TwoSpeed</a:t>
            </a:r>
            <a:r>
              <a:rPr lang="de-DE" sz="1800" dirty="0"/>
              <a:t> </a:t>
            </a:r>
            <a:r>
              <a:rPr lang="de-DE" sz="1800" dirty="0" err="1"/>
              <a:t>Gearbox</a:t>
            </a:r>
            <a:r>
              <a:rPr lang="de-DE" sz="1800" dirty="0"/>
              <a:t> PS				Thilo Dauth 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400" dirty="0"/>
              <a:t>			</a:t>
            </a:r>
            <a:r>
              <a:rPr lang="de-DE" sz="1200" dirty="0"/>
              <a:t>New </a:t>
            </a:r>
            <a:r>
              <a:rPr lang="de-DE" sz="1200" dirty="0" err="1"/>
              <a:t>diagnostics</a:t>
            </a:r>
            <a:r>
              <a:rPr lang="de-DE" sz="1200" dirty="0"/>
              <a:t> via Bluetooth Connection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SensorShift</a:t>
            </a:r>
            <a:r>
              <a:rPr lang="de-DE" sz="1200" dirty="0"/>
              <a:t>		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dirty="0"/>
              <a:t>11:30 – 12:00 am 		</a:t>
            </a:r>
            <a:r>
              <a:rPr lang="de-DE" sz="1800" dirty="0" err="1"/>
              <a:t>Discussion</a:t>
            </a:r>
            <a:r>
              <a:rPr lang="de-DE" sz="1800" dirty="0"/>
              <a:t> / Feedback				All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2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200" dirty="0"/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63225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481</Words>
  <Application>Microsoft Office PowerPoint</Application>
  <PresentationFormat>Breitbild</PresentationFormat>
  <Paragraphs>97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</vt:lpstr>
      <vt:lpstr>Technical Meeting</vt:lpstr>
      <vt:lpstr>Welcome</vt:lpstr>
      <vt:lpstr>PowerPoint-Präsentation</vt:lpstr>
      <vt:lpstr>PowerPoint-Präsentation</vt:lpstr>
      <vt:lpstr>Agenda Technical Meeting - Group A </vt:lpstr>
      <vt:lpstr>Agenda Technical Meeting  - Group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Meeting</dc:title>
  <dc:creator>Kübler, Johannes</dc:creator>
  <cp:lastModifiedBy>Kübler, Johannes</cp:lastModifiedBy>
  <cp:revision>5</cp:revision>
  <dcterms:created xsi:type="dcterms:W3CDTF">2022-05-12T13:57:48Z</dcterms:created>
  <dcterms:modified xsi:type="dcterms:W3CDTF">2022-05-16T05:41:11Z</dcterms:modified>
</cp:coreProperties>
</file>